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notesSlides/notesSlide5.xml" ContentType="application/vnd.openxmlformats-officedocument.presentationml.notesSlide+xml"/>
  <Override PartName="/ppt/tags/tag2.xml" ContentType="application/vnd.openxmlformats-officedocument.presentationml.tags+xml"/>
  <Override PartName="/ppt/notesSlides/notesSlide6.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7.xml" ContentType="application/vnd.openxmlformats-officedocument.presentationml.notesSlide+xml"/>
  <Override PartName="/ppt/charts/chart1.xml" ContentType="application/vnd.openxmlformats-officedocument.drawingml.chart+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8.xml" ContentType="application/vnd.openxmlformats-officedocument.presentationml.notesSlide+xml"/>
  <Override PartName="/ppt/charts/chart2.xml" ContentType="application/vnd.openxmlformats-officedocument.drawingml.chart+xml"/>
  <Override PartName="/ppt/tags/tag9.xml" ContentType="application/vnd.openxmlformats-officedocument.presentationml.tags+xml"/>
  <Override PartName="/ppt/tags/tag10.xml" ContentType="application/vnd.openxmlformats-officedocument.presentationml.tags+xml"/>
  <Override PartName="/ppt/notesSlides/notesSlide9.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tags/tag11.xml" ContentType="application/vnd.openxmlformats-officedocument.presentationml.tags+xml"/>
  <Override PartName="/ppt/tags/tag12.xml" ContentType="application/vnd.openxmlformats-officedocument.presentationml.tags+xml"/>
  <Override PartName="/ppt/notesSlides/notesSlide10.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tags/tag13.xml" ContentType="application/vnd.openxmlformats-officedocument.presentationml.tags+xml"/>
  <Override PartName="/ppt/notesSlides/notesSlide11.xml" ContentType="application/vnd.openxmlformats-officedocument.presentationml.notesSlid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notesSlides/notesSlide12.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tags/tag18.xml" ContentType="application/vnd.openxmlformats-officedocument.presentationml.tags+xml"/>
  <Override PartName="/ppt/tags/tag19.xml" ContentType="application/vnd.openxmlformats-officedocument.presentationml.tags+xml"/>
  <Override PartName="/ppt/notesSlides/notesSlide13.xml" ContentType="application/vnd.openxmlformats-officedocument.presentationml.notesSlide+xml"/>
  <Override PartName="/ppt/charts/chart11.xml" ContentType="application/vnd.openxmlformats-officedocument.drawingml.chart+xml"/>
  <Override PartName="/ppt/charts/chart12.xml" ContentType="application/vnd.openxmlformats-officedocument.drawingml.chart+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notesSlides/notesSlide14.xml" ContentType="application/vnd.openxmlformats-officedocument.presentationml.notesSlide+xml"/>
  <Override PartName="/ppt/charts/chart13.xml" ContentType="application/vnd.openxmlformats-officedocument.drawingml.chart+xml"/>
  <Override PartName="/ppt/charts/chart14.xml" ContentType="application/vnd.openxmlformats-officedocument.drawingml.chart+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notesSlides/notesSlide15.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tags/tag28.xml" ContentType="application/vnd.openxmlformats-officedocument.presentationml.tags+xml"/>
  <Override PartName="/ppt/tags/tag29.xml" ContentType="application/vnd.openxmlformats-officedocument.presentationml.tags+xml"/>
  <Override PartName="/ppt/notesSlides/notesSlide16.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tags/tag30.xml" ContentType="application/vnd.openxmlformats-officedocument.presentationml.tags+xml"/>
  <Override PartName="/ppt/notesSlides/notesSlide17.xml" ContentType="application/vnd.openxmlformats-officedocument.presentationml.notesSlide+xml"/>
  <Override PartName="/ppt/tags/tag31.xml" ContentType="application/vnd.openxmlformats-officedocument.presentationml.tags+xml"/>
  <Override PartName="/ppt/tags/tag32.xml" ContentType="application/vnd.openxmlformats-officedocument.presentationml.tags+xml"/>
  <Override PartName="/ppt/notesSlides/notesSlide18.xml" ContentType="application/vnd.openxmlformats-officedocument.presentationml.notesSlide+xml"/>
  <Override PartName="/ppt/charts/chart19.xml" ContentType="application/vnd.openxmlformats-officedocument.drawingml.chart+xml"/>
  <Override PartName="/ppt/tags/tag33.xml" ContentType="application/vnd.openxmlformats-officedocument.presentationml.tags+xml"/>
  <Override PartName="/ppt/tags/tag34.xml" ContentType="application/vnd.openxmlformats-officedocument.presentationml.tags+xml"/>
  <Override PartName="/ppt/notesSlides/notesSlide19.xml" ContentType="application/vnd.openxmlformats-officedocument.presentationml.notesSlide+xml"/>
  <Override PartName="/ppt/charts/chart20.xml" ContentType="application/vnd.openxmlformats-officedocument.drawingml.chart+xml"/>
  <Override PartName="/ppt/tags/tag35.xml" ContentType="application/vnd.openxmlformats-officedocument.presentationml.tags+xml"/>
  <Override PartName="/ppt/tags/tag36.xml" ContentType="application/vnd.openxmlformats-officedocument.presentationml.tags+xml"/>
  <Override PartName="/ppt/notesSlides/notesSlide20.xml" ContentType="application/vnd.openxmlformats-officedocument.presentationml.notesSlide+xml"/>
  <Override PartName="/ppt/charts/chart21.xml" ContentType="application/vnd.openxmlformats-officedocument.drawingml.chart+xml"/>
  <Override PartName="/ppt/tags/tag37.xml" ContentType="application/vnd.openxmlformats-officedocument.presentationml.tags+xml"/>
  <Override PartName="/ppt/notesSlides/notesSlide21.xml" ContentType="application/vnd.openxmlformats-officedocument.presentationml.notesSlide+xml"/>
  <Override PartName="/ppt/tags/tag38.xml" ContentType="application/vnd.openxmlformats-officedocument.presentationml.tags+xml"/>
  <Override PartName="/ppt/notesSlides/notesSlide22.xml" ContentType="application/vnd.openxmlformats-officedocument.presentationml.notesSlide+xml"/>
  <Override PartName="/ppt/tags/tag39.xml" ContentType="application/vnd.openxmlformats-officedocument.presentationml.tags+xml"/>
  <Override PartName="/ppt/tags/tag40.xml" ContentType="application/vnd.openxmlformats-officedocument.presentationml.tags+xml"/>
  <Override PartName="/ppt/notesSlides/notesSlide23.xml" ContentType="application/vnd.openxmlformats-officedocument.presentationml.notesSlide+xml"/>
  <Override PartName="/ppt/charts/chart22.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4.xml" ContentType="application/vnd.openxmlformats-officedocument.presentationml.notesSlide+xml"/>
  <Override PartName="/ppt/charts/chart23.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notesSlides/notesSlide25.xml" ContentType="application/vnd.openxmlformats-officedocument.presentationml.notesSlide+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tags/tag45.xml" ContentType="application/vnd.openxmlformats-officedocument.presentationml.tags+xml"/>
  <Override PartName="/ppt/notesSlides/notesSlide26.xml" ContentType="application/vnd.openxmlformats-officedocument.presentationml.notesSlide+xml"/>
  <Override PartName="/ppt/charts/chart28.xml" ContentType="application/vnd.openxmlformats-officedocument.drawingml.chart+xml"/>
  <Override PartName="/ppt/tags/tag46.xml" ContentType="application/vnd.openxmlformats-officedocument.presentationml.tags+xml"/>
  <Override PartName="/ppt/notesSlides/notesSlide27.xml" ContentType="application/vnd.openxmlformats-officedocument.presentationml.notesSlide+xml"/>
  <Override PartName="/ppt/tags/tag47.xml" ContentType="application/vnd.openxmlformats-officedocument.presentationml.tags+xml"/>
  <Override PartName="/ppt/notesSlides/notesSlide28.xml" ContentType="application/vnd.openxmlformats-officedocument.presentationml.notesSlide+xml"/>
  <Override PartName="/ppt/charts/chart29.xml" ContentType="application/vnd.openxmlformats-officedocument.drawingml.chart+xml"/>
  <Override PartName="/ppt/charts/style3.xml" ContentType="application/vnd.ms-office.chartstyle+xml"/>
  <Override PartName="/ppt/charts/colors3.xml" ContentType="application/vnd.ms-office.chartcolorstyle+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notesSlides/notesSlide29.xml" ContentType="application/vnd.openxmlformats-officedocument.presentationml.notesSlide+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tags/tag52.xml" ContentType="application/vnd.openxmlformats-officedocument.presentationml.tags+xml"/>
  <Override PartName="/ppt/notesSlides/notesSlide30.xml" ContentType="application/vnd.openxmlformats-officedocument.presentationml.notesSlide+xml"/>
  <Override PartName="/ppt/charts/chart34.xml" ContentType="application/vnd.openxmlformats-officedocument.drawingml.chart+xml"/>
  <Override PartName="/ppt/tags/tag53.xml" ContentType="application/vnd.openxmlformats-officedocument.presentationml.tags+xml"/>
  <Override PartName="/ppt/tags/tag54.xml" ContentType="application/vnd.openxmlformats-officedocument.presentationml.tags+xml"/>
  <Override PartName="/ppt/notesSlides/notesSlide31.xml" ContentType="application/vnd.openxmlformats-officedocument.presentationml.notesSlide+xml"/>
  <Override PartName="/ppt/charts/chart35.xml" ContentType="application/vnd.openxmlformats-officedocument.drawingml.chart+xml"/>
  <Override PartName="/ppt/charts/chart36.xml" ContentType="application/vnd.openxmlformats-officedocument.drawingml.chart+xml"/>
  <Override PartName="/ppt/tags/tag55.xml" ContentType="application/vnd.openxmlformats-officedocument.presentationml.tags+xml"/>
  <Override PartName="/ppt/notesSlides/notesSlide32.xml" ContentType="application/vnd.openxmlformats-officedocument.presentationml.notesSlide+xml"/>
  <Override PartName="/ppt/tags/tag56.xml" ContentType="application/vnd.openxmlformats-officedocument.presentationml.tags+xml"/>
  <Override PartName="/ppt/notesSlides/notesSlide33.xml" ContentType="application/vnd.openxmlformats-officedocument.presentationml.notesSlide+xml"/>
  <Override PartName="/ppt/charts/chart37.xml" ContentType="application/vnd.openxmlformats-officedocument.drawingml.chart+xml"/>
  <Override PartName="/ppt/tags/tag57.xml" ContentType="application/vnd.openxmlformats-officedocument.presentationml.tags+xml"/>
  <Override PartName="/ppt/notesSlides/notesSlide34.xml" ContentType="application/vnd.openxmlformats-officedocument.presentationml.notesSlide+xml"/>
  <Override PartName="/ppt/charts/chart38.xml" ContentType="application/vnd.openxmlformats-officedocument.drawingml.chart+xml"/>
  <Override PartName="/ppt/tags/tag58.xml" ContentType="application/vnd.openxmlformats-officedocument.presentationml.tags+xml"/>
  <Override PartName="/ppt/tags/tag59.xml" ContentType="application/vnd.openxmlformats-officedocument.presentationml.tags+xml"/>
  <Override PartName="/ppt/notesSlides/notesSlide35.xml" ContentType="application/vnd.openxmlformats-officedocument.presentationml.notesSlide+xml"/>
  <Override PartName="/ppt/charts/chart39.xml" ContentType="application/vnd.openxmlformats-officedocument.drawingml.chart+xml"/>
  <Override PartName="/ppt/charts/style4.xml" ContentType="application/vnd.ms-office.chartstyle+xml"/>
  <Override PartName="/ppt/charts/colors4.xml" ContentType="application/vnd.ms-office.chartcolorstyle+xml"/>
  <Override PartName="/ppt/charts/chart40.xml" ContentType="application/vnd.openxmlformats-officedocument.drawingml.chart+xml"/>
  <Override PartName="/ppt/charts/style5.xml" ContentType="application/vnd.ms-office.chartstyle+xml"/>
  <Override PartName="/ppt/charts/colors5.xml" ContentType="application/vnd.ms-office.chartcolorstyle+xml"/>
  <Override PartName="/ppt/tags/tag60.xml" ContentType="application/vnd.openxmlformats-officedocument.presentationml.tags+xml"/>
  <Override PartName="/ppt/notesSlides/notesSlide36.xml" ContentType="application/vnd.openxmlformats-officedocument.presentationml.notesSlide+xml"/>
  <Override PartName="/ppt/tags/tag61.xml" ContentType="application/vnd.openxmlformats-officedocument.presentationml.tags+xml"/>
  <Override PartName="/ppt/notesSlides/notesSlide37.xml" ContentType="application/vnd.openxmlformats-officedocument.presentationml.notesSlide+xml"/>
  <Override PartName="/ppt/charts/chart41.xml" ContentType="application/vnd.openxmlformats-officedocument.drawingml.chart+xml"/>
  <Override PartName="/ppt/tags/tag62.xml" ContentType="application/vnd.openxmlformats-officedocument.presentationml.tags+xml"/>
  <Override PartName="/ppt/tags/tag63.xml" ContentType="application/vnd.openxmlformats-officedocument.presentationml.tags+xml"/>
  <Override PartName="/ppt/notesSlides/notesSlide38.xml" ContentType="application/vnd.openxmlformats-officedocument.presentationml.notesSlide+xml"/>
  <Override PartName="/ppt/charts/chart42.xml" ContentType="application/vnd.openxmlformats-officedocument.drawingml.chart+xml"/>
  <Override PartName="/ppt/charts/chart43.xml" ContentType="application/vnd.openxmlformats-officedocument.drawingml.chart+xml"/>
  <Override PartName="/ppt/tags/tag64.xml" ContentType="application/vnd.openxmlformats-officedocument.presentationml.tags+xml"/>
  <Override PartName="/ppt/tags/tag65.xml" ContentType="application/vnd.openxmlformats-officedocument.presentationml.tags+xml"/>
  <Override PartName="/ppt/notesSlides/notesSlide39.xml" ContentType="application/vnd.openxmlformats-officedocument.presentationml.notesSlide+xml"/>
  <Override PartName="/ppt/charts/chart44.xml" ContentType="application/vnd.openxmlformats-officedocument.drawingml.chart+xml"/>
  <Override PartName="/ppt/charts/chart45.xml" ContentType="application/vnd.openxmlformats-officedocument.drawingml.chart+xml"/>
  <Override PartName="/ppt/tags/tag66.xml" ContentType="application/vnd.openxmlformats-officedocument.presentationml.tags+xml"/>
  <Override PartName="/ppt/tags/tag67.xml" ContentType="application/vnd.openxmlformats-officedocument.presentationml.tags+xml"/>
  <Override PartName="/ppt/notesSlides/notesSlide40.xml" ContentType="application/vnd.openxmlformats-officedocument.presentationml.notesSlide+xml"/>
  <Override PartName="/ppt/charts/chart46.xml" ContentType="application/vnd.openxmlformats-officedocument.drawingml.chart+xml"/>
  <Override PartName="/ppt/charts/chart47.xml" ContentType="application/vnd.openxmlformats-officedocument.drawingml.chart+xml"/>
  <Override PartName="/ppt/tags/tag68.xml" ContentType="application/vnd.openxmlformats-officedocument.presentationml.tags+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10" r:id="rId1"/>
  </p:sldMasterIdLst>
  <p:notesMasterIdLst>
    <p:notesMasterId r:id="rId49"/>
  </p:notesMasterIdLst>
  <p:handoutMasterIdLst>
    <p:handoutMasterId r:id="rId50"/>
  </p:handoutMasterIdLst>
  <p:sldIdLst>
    <p:sldId id="256" r:id="rId2"/>
    <p:sldId id="4478" r:id="rId3"/>
    <p:sldId id="4437" r:id="rId4"/>
    <p:sldId id="257" r:id="rId5"/>
    <p:sldId id="4261" r:id="rId6"/>
    <p:sldId id="4428" r:id="rId7"/>
    <p:sldId id="4608" r:id="rId8"/>
    <p:sldId id="4610" r:id="rId9"/>
    <p:sldId id="4607" r:id="rId10"/>
    <p:sldId id="4592" r:id="rId11"/>
    <p:sldId id="4298" r:id="rId12"/>
    <p:sldId id="4554" r:id="rId13"/>
    <p:sldId id="4576" r:id="rId14"/>
    <p:sldId id="4577" r:id="rId15"/>
    <p:sldId id="4578" r:id="rId16"/>
    <p:sldId id="4455" r:id="rId17"/>
    <p:sldId id="4459" r:id="rId18"/>
    <p:sldId id="4606" r:id="rId19"/>
    <p:sldId id="4565" r:id="rId20"/>
    <p:sldId id="4582" r:id="rId21"/>
    <p:sldId id="4439" r:id="rId22"/>
    <p:sldId id="4447" r:id="rId23"/>
    <p:sldId id="4433" r:id="rId24"/>
    <p:sldId id="448" r:id="rId25"/>
    <p:sldId id="4600" r:id="rId26"/>
    <p:sldId id="4597" r:id="rId27"/>
    <p:sldId id="4448" r:id="rId28"/>
    <p:sldId id="4476" r:id="rId29"/>
    <p:sldId id="4605" r:id="rId30"/>
    <p:sldId id="4598" r:id="rId31"/>
    <p:sldId id="4571" r:id="rId32"/>
    <p:sldId id="4440" r:id="rId33"/>
    <p:sldId id="4595" r:id="rId34"/>
    <p:sldId id="4603" r:id="rId35"/>
    <p:sldId id="4432" r:id="rId36"/>
    <p:sldId id="4441" r:id="rId37"/>
    <p:sldId id="4451" r:id="rId38"/>
    <p:sldId id="4456" r:id="rId39"/>
    <p:sldId id="4599" r:id="rId40"/>
    <p:sldId id="4469" r:id="rId41"/>
    <p:sldId id="4482" r:id="rId42"/>
    <p:sldId id="4588" r:id="rId43"/>
    <p:sldId id="4590" r:id="rId44"/>
    <p:sldId id="4483" r:id="rId45"/>
    <p:sldId id="4484" r:id="rId46"/>
    <p:sldId id="4485" r:id="rId47"/>
    <p:sldId id="4490" r:id="rId48"/>
  </p:sldIdLst>
  <p:sldSz cx="10693400" cy="7561263"/>
  <p:notesSz cx="7104063" cy="10234613"/>
  <p:defaultText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defaultTextStyle>
  <p:extLst>
    <p:ext uri="{EFAFB233-063F-42B5-8137-9DF3F51BA10A}">
      <p15:sldGuideLst xmlns:p15="http://schemas.microsoft.com/office/powerpoint/2012/main">
        <p15:guide id="6" orient="horz" pos="3918" userDrawn="1">
          <p15:clr>
            <a:srgbClr val="A4A3A4"/>
          </p15:clr>
        </p15:guide>
        <p15:guide id="12" orient="horz" pos="1518" userDrawn="1">
          <p15:clr>
            <a:srgbClr val="A4A3A4"/>
          </p15:clr>
        </p15:guide>
        <p15:guide id="13" orient="horz" pos="567" userDrawn="1">
          <p15:clr>
            <a:srgbClr val="A4A3A4"/>
          </p15:clr>
        </p15:guide>
        <p15:guide id="14" orient="horz" pos="1043" userDrawn="1">
          <p15:clr>
            <a:srgbClr val="A4A3A4"/>
          </p15:clr>
        </p15:guide>
        <p15:guide id="15" orient="horz" pos="4400" userDrawn="1">
          <p15:clr>
            <a:srgbClr val="A4A3A4"/>
          </p15:clr>
        </p15:guide>
        <p15:guide id="16" orient="horz" pos="2910" userDrawn="1">
          <p15:clr>
            <a:srgbClr val="A4A3A4"/>
          </p15:clr>
        </p15:guide>
        <p15:guide id="18" orient="horz" pos="2742" userDrawn="1">
          <p15:clr>
            <a:srgbClr val="A4A3A4"/>
          </p15:clr>
        </p15:guide>
        <p15:guide id="19" pos="3488" userDrawn="1">
          <p15:clr>
            <a:srgbClr val="A4A3A4"/>
          </p15:clr>
        </p15:guide>
        <p15:guide id="20" pos="296" userDrawn="1">
          <p15:clr>
            <a:srgbClr val="A4A3A4"/>
          </p15:clr>
        </p15:guide>
        <p15:guide id="21" pos="3224" userDrawn="1">
          <p15:clr>
            <a:srgbClr val="A4A3A4"/>
          </p15:clr>
        </p15:guide>
        <p15:guide id="22" pos="6416" userDrawn="1">
          <p15:clr>
            <a:srgbClr val="A4A3A4"/>
          </p15:clr>
        </p15:guide>
        <p15:guide id="23" pos="5744" userDrawn="1">
          <p15:clr>
            <a:srgbClr val="A4A3A4"/>
          </p15:clr>
        </p15:guide>
      </p15:sldGuideLst>
    </p:ext>
    <p:ext uri="{2D200454-40CA-4A62-9FC3-DE9A4176ACB9}">
      <p15:notesGuideLst xmlns:p15="http://schemas.microsoft.com/office/powerpoint/2012/main">
        <p15:guide id="1" orient="horz" pos="3018" userDrawn="1">
          <p15:clr>
            <a:srgbClr val="A4A3A4"/>
          </p15:clr>
        </p15:guide>
        <p15:guide id="2" pos="2308" userDrawn="1">
          <p15:clr>
            <a:srgbClr val="A4A3A4"/>
          </p15:clr>
        </p15:guide>
        <p15:guide id="3" orient="horz" pos="3225" userDrawn="1">
          <p15:clr>
            <a:srgbClr val="A4A3A4"/>
          </p15:clr>
        </p15:guide>
        <p15:guide id="4" pos="2238"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owler, Guillaume" initials="FG" lastIdx="1" clrIdx="0">
    <p:extLst>
      <p:ext uri="{19B8F6BF-5375-455C-9EA6-DF929625EA0E}">
        <p15:presenceInfo xmlns:p15="http://schemas.microsoft.com/office/powerpoint/2012/main" userId="S::FowlerG@lazard.com::a03113f2-e367-49b1-8c3e-bf040447848b" providerId="AD"/>
      </p:ext>
    </p:extLst>
  </p:cmAuthor>
  <p:cmAuthor id="2" name="daniel cohen" initials="dc" lastIdx="2" clrIdx="1">
    <p:extLst>
      <p:ext uri="{19B8F6BF-5375-455C-9EA6-DF929625EA0E}">
        <p15:presenceInfo xmlns:p15="http://schemas.microsoft.com/office/powerpoint/2012/main" userId="cc62bca730aa84c2"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65979"/>
    <a:srgbClr val="FFFFFF"/>
    <a:srgbClr val="5F87A0"/>
    <a:srgbClr val="000000"/>
    <a:srgbClr val="FFFF00"/>
    <a:srgbClr val="F2F2F2"/>
    <a:srgbClr val="FFA3A3"/>
    <a:srgbClr val="9DBB9B"/>
    <a:srgbClr val="252525"/>
    <a:srgbClr val="9DBE9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8FF2047-7138-4C09-8B0F-339299E31690}" v="862" dt="2025-03-06T08:14:52.298"/>
    <p1510:client id="{81F2523F-1197-4529-8110-C795313A5703}" v="9" dt="2025-03-06T16:50:31.753"/>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73" autoAdjust="0"/>
    <p:restoredTop sz="91503" autoAdjust="0"/>
  </p:normalViewPr>
  <p:slideViewPr>
    <p:cSldViewPr snapToGrid="0">
      <p:cViewPr varScale="1">
        <p:scale>
          <a:sx n="76" d="100"/>
          <a:sy n="76" d="100"/>
        </p:scale>
        <p:origin x="138" y="294"/>
      </p:cViewPr>
      <p:guideLst>
        <p:guide orient="horz" pos="3918"/>
        <p:guide orient="horz" pos="1518"/>
        <p:guide orient="horz" pos="567"/>
        <p:guide orient="horz" pos="1043"/>
        <p:guide orient="horz" pos="4400"/>
        <p:guide orient="horz" pos="2910"/>
        <p:guide orient="horz" pos="2742"/>
        <p:guide pos="3488"/>
        <p:guide pos="296"/>
        <p:guide pos="3224"/>
        <p:guide pos="6416"/>
        <p:guide pos="5744"/>
      </p:guideLst>
    </p:cSldViewPr>
  </p:slideViewPr>
  <p:outlineViewPr>
    <p:cViewPr>
      <p:scale>
        <a:sx n="33" d="100"/>
        <a:sy n="33" d="100"/>
      </p:scale>
      <p:origin x="0" y="0"/>
    </p:cViewPr>
  </p:outlineViewPr>
  <p:notesTextViewPr>
    <p:cViewPr>
      <p:scale>
        <a:sx n="50" d="100"/>
        <a:sy n="50" d="100"/>
      </p:scale>
      <p:origin x="0" y="0"/>
    </p:cViewPr>
  </p:notesTextViewPr>
  <p:sorterViewPr>
    <p:cViewPr>
      <p:scale>
        <a:sx n="125" d="100"/>
        <a:sy n="125" d="100"/>
      </p:scale>
      <p:origin x="0" y="-3653"/>
    </p:cViewPr>
  </p:sorterViewPr>
  <p:notesViewPr>
    <p:cSldViewPr snapToGrid="0">
      <p:cViewPr varScale="1">
        <p:scale>
          <a:sx n="78" d="100"/>
          <a:sy n="78" d="100"/>
        </p:scale>
        <p:origin x="4062" y="90"/>
      </p:cViewPr>
      <p:guideLst>
        <p:guide orient="horz" pos="3018"/>
        <p:guide pos="2308"/>
        <p:guide orient="horz" pos="3225"/>
        <p:guide pos="2238"/>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handoutMaster" Target="handoutMasters/handoutMaster1.xml"/><Relationship Id="rId55"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viewProps" Target="viewProps.xml"/><Relationship Id="rId5" Type="http://schemas.openxmlformats.org/officeDocument/2006/relationships/slide" Target="slides/slide4.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microsoft.com/office/2016/11/relationships/changesInfo" Target="changesInfos/changesInfo1.xml"/><Relationship Id="rId8" Type="http://schemas.openxmlformats.org/officeDocument/2006/relationships/slide" Target="slides/slide7.xml"/><Relationship Id="rId51" Type="http://schemas.openxmlformats.org/officeDocument/2006/relationships/commentAuthors" Target="commentAuthor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notesMaster" Target="notesMasters/notesMaster1.xml"/><Relationship Id="rId57" Type="http://schemas.microsoft.com/office/2015/10/relationships/revisionInfo" Target="revisionInfo.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Jocelyn Maillard" userId="45b41f77c36b37e8" providerId="LiveId" clId="{81F2523F-1197-4529-8110-C795313A5703}"/>
    <pc:docChg chg="modSld">
      <pc:chgData name="Jocelyn Maillard" userId="45b41f77c36b37e8" providerId="LiveId" clId="{81F2523F-1197-4529-8110-C795313A5703}" dt="2025-03-06T17:01:35.061" v="363" actId="20577"/>
      <pc:docMkLst>
        <pc:docMk/>
      </pc:docMkLst>
      <pc:sldChg chg="modSp mod">
        <pc:chgData name="Jocelyn Maillard" userId="45b41f77c36b37e8" providerId="LiveId" clId="{81F2523F-1197-4529-8110-C795313A5703}" dt="2025-03-06T17:00:32.953" v="327" actId="20577"/>
        <pc:sldMkLst>
          <pc:docMk/>
          <pc:sldMk cId="2735463309" sldId="4437"/>
        </pc:sldMkLst>
        <pc:spChg chg="mod">
          <ac:chgData name="Jocelyn Maillard" userId="45b41f77c36b37e8" providerId="LiveId" clId="{81F2523F-1197-4529-8110-C795313A5703}" dt="2025-03-06T17:00:32.953" v="327" actId="20577"/>
          <ac:spMkLst>
            <pc:docMk/>
            <pc:sldMk cId="2735463309" sldId="4437"/>
            <ac:spMk id="39" creationId="{00000000-0000-0000-0000-000000000000}"/>
          </ac:spMkLst>
        </pc:spChg>
      </pc:sldChg>
      <pc:sldChg chg="modSp mod">
        <pc:chgData name="Jocelyn Maillard" userId="45b41f77c36b37e8" providerId="LiveId" clId="{81F2523F-1197-4529-8110-C795313A5703}" dt="2025-03-06T17:01:35.061" v="363" actId="20577"/>
        <pc:sldMkLst>
          <pc:docMk/>
          <pc:sldMk cId="2075514523" sldId="4476"/>
        </pc:sldMkLst>
        <pc:spChg chg="mod">
          <ac:chgData name="Jocelyn Maillard" userId="45b41f77c36b37e8" providerId="LiveId" clId="{81F2523F-1197-4529-8110-C795313A5703}" dt="2025-03-06T17:01:35.061" v="363" actId="20577"/>
          <ac:spMkLst>
            <pc:docMk/>
            <pc:sldMk cId="2075514523" sldId="4476"/>
            <ac:spMk id="2" creationId="{5806EB1A-7D40-4457-9FFA-DECC851C883C}"/>
          </ac:spMkLst>
        </pc:spChg>
        <pc:spChg chg="mod">
          <ac:chgData name="Jocelyn Maillard" userId="45b41f77c36b37e8" providerId="LiveId" clId="{81F2523F-1197-4529-8110-C795313A5703}" dt="2025-03-06T17:00:18.689" v="324" actId="20577"/>
          <ac:spMkLst>
            <pc:docMk/>
            <pc:sldMk cId="2075514523" sldId="4476"/>
            <ac:spMk id="15" creationId="{B15B18B1-7854-4FFF-984A-BB2019840E5C}"/>
          </ac:spMkLst>
        </pc:spChg>
        <pc:graphicFrameChg chg="modGraphic">
          <ac:chgData name="Jocelyn Maillard" userId="45b41f77c36b37e8" providerId="LiveId" clId="{81F2523F-1197-4529-8110-C795313A5703}" dt="2025-03-06T17:01:13.085" v="339" actId="20577"/>
          <ac:graphicFrameMkLst>
            <pc:docMk/>
            <pc:sldMk cId="2075514523" sldId="4476"/>
            <ac:graphicFrameMk id="6" creationId="{24DAE0C6-288F-47AD-BFC9-087F20597AD0}"/>
          </ac:graphicFrameMkLst>
        </pc:graphicFrameChg>
        <pc:graphicFrameChg chg="modGraphic">
          <ac:chgData name="Jocelyn Maillard" userId="45b41f77c36b37e8" providerId="LiveId" clId="{81F2523F-1197-4529-8110-C795313A5703}" dt="2025-03-06T16:55:23.657" v="311" actId="20577"/>
          <ac:graphicFrameMkLst>
            <pc:docMk/>
            <pc:sldMk cId="2075514523" sldId="4476"/>
            <ac:graphicFrameMk id="11" creationId="{F0DF8B7C-571B-4D13-9EE9-77546F814A00}"/>
          </ac:graphicFrameMkLst>
        </pc:graphicFrameChg>
        <pc:graphicFrameChg chg="mod">
          <ac:chgData name="Jocelyn Maillard" userId="45b41f77c36b37e8" providerId="LiveId" clId="{81F2523F-1197-4529-8110-C795313A5703}" dt="2025-03-06T16:50:28.508" v="45" actId="20577"/>
          <ac:graphicFrameMkLst>
            <pc:docMk/>
            <pc:sldMk cId="2075514523" sldId="4476"/>
            <ac:graphicFrameMk id="14" creationId="{869C69F6-8FF9-4FA0-B6FE-82320DACDDFE}"/>
          </ac:graphicFrameMkLst>
        </pc:graphicFrameChg>
        <pc:graphicFrameChg chg="modGraphic">
          <ac:chgData name="Jocelyn Maillard" userId="45b41f77c36b37e8" providerId="LiveId" clId="{81F2523F-1197-4529-8110-C795313A5703}" dt="2025-03-06T16:50:51.623" v="63" actId="20577"/>
          <ac:graphicFrameMkLst>
            <pc:docMk/>
            <pc:sldMk cId="2075514523" sldId="4476"/>
            <ac:graphicFrameMk id="16" creationId="{241CB5DC-B283-A127-2B9E-FF51E7EB497C}"/>
          </ac:graphicFrameMkLst>
        </pc:graphicFrameChg>
      </pc:sldChg>
    </pc:docChg>
  </pc:docChgLst>
</pc:chgInfo>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xml"/><Relationship Id="rId1" Type="http://schemas.microsoft.com/office/2011/relationships/chartStyle" Target="style1.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3.xml"/><Relationship Id="rId1" Type="http://schemas.microsoft.com/office/2011/relationships/chartStyle" Target="style3.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4.xml"/><Relationship Id="rId1" Type="http://schemas.microsoft.com/office/2011/relationships/chartStyle" Target="style4.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5.xml"/><Relationship Id="rId1" Type="http://schemas.microsoft.com/office/2011/relationships/chartStyle" Target="style5.xml"/></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0224978021285597E-2"/>
          <c:y val="2.8549342005810767E-2"/>
          <c:w val="0.84861798487351203"/>
          <c:h val="0.85095503365505365"/>
        </c:manualLayout>
      </c:layout>
      <c:lineChart>
        <c:grouping val="standard"/>
        <c:varyColors val="0"/>
        <c:ser>
          <c:idx val="0"/>
          <c:order val="0"/>
          <c:tx>
            <c:strRef>
              <c:f>Sheet1!$B$1</c:f>
              <c:strCache>
                <c:ptCount val="1"/>
                <c:pt idx="0">
                  <c:v>France</c:v>
                </c:pt>
              </c:strCache>
            </c:strRef>
          </c:tx>
          <c:spPr>
            <a:ln w="19050">
              <a:solidFill>
                <a:schemeClr val="accent4"/>
              </a:solidFill>
            </a:ln>
          </c:spPr>
          <c:marker>
            <c:symbol val="none"/>
          </c:marker>
          <c:dLbls>
            <c:dLbl>
              <c:idx val="19"/>
              <c:layout>
                <c:manualLayout>
                  <c:x val="4.0646869320915047E-2"/>
                  <c:y val="-2.636631368033809E-2"/>
                </c:manualLayout>
              </c:layout>
              <c:tx>
                <c:rich>
                  <a:bodyPr/>
                  <a:lstStyle/>
                  <a:p>
                    <a:pPr>
                      <a:defRPr sz="900" b="0" i="0" u="none">
                        <a:solidFill>
                          <a:schemeClr val="tx1">
                            <a:lumMod val="65000"/>
                            <a:lumOff val="35000"/>
                          </a:schemeClr>
                        </a:solidFill>
                        <a:latin typeface="Ubuntu Condensed"/>
                      </a:defRPr>
                    </a:pPr>
                    <a:r>
                      <a:rPr lang="en-US" dirty="0"/>
                      <a:t>104.0</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4D9-40A4-9267-22DDF0846E96}"/>
                </c:ext>
              </c:extLst>
            </c:dLbl>
            <c:dLbl>
              <c:idx val="206"/>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053-4825-863A-797D093B55C7}"/>
                </c:ext>
              </c:extLst>
            </c:dLbl>
            <c:dLbl>
              <c:idx val="207"/>
              <c:layout>
                <c:manualLayout>
                  <c:x val="0"/>
                  <c:y val="-7.6333354370084594E-2"/>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053-4825-863A-797D093B55C7}"/>
                </c:ext>
              </c:extLst>
            </c:dLbl>
            <c:dLbl>
              <c:idx val="210"/>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053-4825-863A-797D093B55C7}"/>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Sheet1!$A$2:$A$42</c:f>
              <c:numCache>
                <c:formatCode>yyyy\-mm\-dd</c:formatCode>
                <c:ptCount val="41"/>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pt idx="20">
                  <c:v>45566</c:v>
                </c:pt>
              </c:numCache>
            </c:numRef>
          </c:cat>
          <c:val>
            <c:numRef>
              <c:f>Sheet1!$B$2:$B$42</c:f>
              <c:numCache>
                <c:formatCode>General</c:formatCode>
                <c:ptCount val="41"/>
                <c:pt idx="0">
                  <c:v>100</c:v>
                </c:pt>
                <c:pt idx="1">
                  <c:v>94.904096886000005</c:v>
                </c:pt>
                <c:pt idx="2">
                  <c:v>83.21522043243705</c:v>
                </c:pt>
                <c:pt idx="3">
                  <c:v>96.222662776285034</c:v>
                </c:pt>
                <c:pt idx="4">
                  <c:v>96.118901634631712</c:v>
                </c:pt>
                <c:pt idx="5">
                  <c:v>96.484192014134749</c:v>
                </c:pt>
                <c:pt idx="6">
                  <c:v>97.71976497820738</c:v>
                </c:pt>
                <c:pt idx="7">
                  <c:v>100.4851193089729</c:v>
                </c:pt>
                <c:pt idx="8">
                  <c:v>101.06832407297171</c:v>
                </c:pt>
                <c:pt idx="9">
                  <c:v>100.9375914296854</c:v>
                </c:pt>
                <c:pt idx="10">
                  <c:v>101.3839721805095</c:v>
                </c:pt>
                <c:pt idx="11">
                  <c:v>101.8704504574676</c:v>
                </c:pt>
                <c:pt idx="12">
                  <c:v>101.9349294538242</c:v>
                </c:pt>
                <c:pt idx="13">
                  <c:v>101.9941964105591</c:v>
                </c:pt>
                <c:pt idx="14">
                  <c:v>102.6897477912695</c:v>
                </c:pt>
                <c:pt idx="15">
                  <c:v>102.76370758162081</c:v>
                </c:pt>
                <c:pt idx="16">
                  <c:v>103.22804268650459</c:v>
                </c:pt>
                <c:pt idx="17">
                  <c:v>103.48538310825241</c:v>
                </c:pt>
                <c:pt idx="18">
                  <c:v>103.690890922305</c:v>
                </c:pt>
                <c:pt idx="19">
                  <c:v>104.06655741562381</c:v>
                </c:pt>
                <c:pt idx="20">
                  <c:v>103.96249085820818</c:v>
                </c:pt>
              </c:numCache>
            </c:numRef>
          </c:val>
          <c:smooth val="0"/>
          <c:extLst>
            <c:ext xmlns:c16="http://schemas.microsoft.com/office/drawing/2014/chart" uri="{C3380CC4-5D6E-409C-BE32-E72D297353CC}">
              <c16:uniqueId val="{00000004-E053-4825-863A-797D093B55C7}"/>
            </c:ext>
          </c:extLst>
        </c:ser>
        <c:ser>
          <c:idx val="1"/>
          <c:order val="1"/>
          <c:tx>
            <c:strRef>
              <c:f>Sheet1!$C$1</c:f>
              <c:strCache>
                <c:ptCount val="1"/>
                <c:pt idx="0">
                  <c:v>Germany</c:v>
                </c:pt>
              </c:strCache>
            </c:strRef>
          </c:tx>
          <c:spPr>
            <a:ln w="19050">
              <a:solidFill>
                <a:schemeClr val="accent6">
                  <a:lumMod val="75000"/>
                </a:schemeClr>
              </a:solidFill>
            </a:ln>
          </c:spPr>
          <c:marker>
            <c:symbol val="none"/>
          </c:marker>
          <c:dLbls>
            <c:dLbl>
              <c:idx val="19"/>
              <c:layout>
                <c:manualLayout>
                  <c:x val="4.0646869320915047E-2"/>
                  <c:y val="0"/>
                </c:manualLayout>
              </c:layout>
              <c:tx>
                <c:rich>
                  <a:bodyPr/>
                  <a:lstStyle/>
                  <a:p>
                    <a:pPr>
                      <a:defRPr sz="900" b="0" i="0" u="none">
                        <a:solidFill>
                          <a:schemeClr val="tx1">
                            <a:lumMod val="65000"/>
                            <a:lumOff val="35000"/>
                          </a:schemeClr>
                        </a:solidFill>
                        <a:latin typeface="Ubuntu Condensed"/>
                      </a:defRPr>
                    </a:pPr>
                    <a:r>
                      <a:rPr lang="en-US" dirty="0"/>
                      <a:t>99.9</a:t>
                    </a:r>
                  </a:p>
                </c:rich>
              </c:tx>
              <c:numFmt formatCode="0.0" sourceLinked="0"/>
              <c:spPr>
                <a:ln>
                  <a:solidFill>
                    <a:schemeClr val="accent6">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34D9-40A4-9267-22DDF0846E96}"/>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E053-4825-863A-797D093B55C7}"/>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053-4825-863A-797D093B55C7}"/>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E053-4825-863A-797D093B55C7}"/>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Sheet1!$A$2:$A$42</c:f>
              <c:numCache>
                <c:formatCode>yyyy\-mm\-dd</c:formatCode>
                <c:ptCount val="41"/>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pt idx="20">
                  <c:v>45566</c:v>
                </c:pt>
              </c:numCache>
            </c:numRef>
          </c:cat>
          <c:val>
            <c:numRef>
              <c:f>Sheet1!$C$2:$C$42</c:f>
              <c:numCache>
                <c:formatCode>General</c:formatCode>
                <c:ptCount val="41"/>
                <c:pt idx="0">
                  <c:v>100</c:v>
                </c:pt>
                <c:pt idx="1">
                  <c:v>97.798275912999998</c:v>
                </c:pt>
                <c:pt idx="2">
                  <c:v>89.097015068261655</c:v>
                </c:pt>
                <c:pt idx="3">
                  <c:v>96.85164660708277</c:v>
                </c:pt>
                <c:pt idx="4">
                  <c:v>97.951256853799592</c:v>
                </c:pt>
                <c:pt idx="5">
                  <c:v>96.861297310168979</c:v>
                </c:pt>
                <c:pt idx="6">
                  <c:v>99.328248309376406</c:v>
                </c:pt>
                <c:pt idx="7">
                  <c:v>99.36649853412915</c:v>
                </c:pt>
                <c:pt idx="8">
                  <c:v>99.978456668446739</c:v>
                </c:pt>
                <c:pt idx="9">
                  <c:v>100.16016020401671</c:v>
                </c:pt>
                <c:pt idx="10">
                  <c:v>100.1410384184974</c:v>
                </c:pt>
                <c:pt idx="11">
                  <c:v>100.733874766908</c:v>
                </c:pt>
                <c:pt idx="12">
                  <c:v>100.2175322143825</c:v>
                </c:pt>
                <c:pt idx="13">
                  <c:v>100.3633460890355</c:v>
                </c:pt>
                <c:pt idx="14">
                  <c:v>100.21035627800561</c:v>
                </c:pt>
                <c:pt idx="15">
                  <c:v>100.40160407526319</c:v>
                </c:pt>
                <c:pt idx="16">
                  <c:v>100.0286826793749</c:v>
                </c:pt>
                <c:pt idx="17">
                  <c:v>100.2581651782303</c:v>
                </c:pt>
                <c:pt idx="18">
                  <c:v>99.971309559860202</c:v>
                </c:pt>
                <c:pt idx="19">
                  <c:v>100.07648825297009</c:v>
                </c:pt>
                <c:pt idx="20">
                  <c:v>99.876335276464147</c:v>
                </c:pt>
              </c:numCache>
            </c:numRef>
          </c:val>
          <c:smooth val="0"/>
          <c:extLst>
            <c:ext xmlns:c16="http://schemas.microsoft.com/office/drawing/2014/chart" uri="{C3380CC4-5D6E-409C-BE32-E72D297353CC}">
              <c16:uniqueId val="{00000009-E053-4825-863A-797D093B55C7}"/>
            </c:ext>
          </c:extLst>
        </c:ser>
        <c:ser>
          <c:idx val="2"/>
          <c:order val="2"/>
          <c:tx>
            <c:strRef>
              <c:f>Sheet1!$D$1</c:f>
              <c:strCache>
                <c:ptCount val="1"/>
                <c:pt idx="0">
                  <c:v>UK</c:v>
                </c:pt>
              </c:strCache>
            </c:strRef>
          </c:tx>
          <c:spPr>
            <a:ln w="19050">
              <a:solidFill>
                <a:schemeClr val="accent5"/>
              </a:solidFill>
            </a:ln>
          </c:spPr>
          <c:marker>
            <c:symbol val="none"/>
          </c:marker>
          <c:dLbls>
            <c:dLbl>
              <c:idx val="19"/>
              <c:layout>
                <c:manualLayout>
                  <c:x val="4.0646869320915047E-2"/>
                  <c:y val="-5.1889725752584884E-3"/>
                </c:manualLayout>
              </c:layout>
              <c:tx>
                <c:rich>
                  <a:bodyPr/>
                  <a:lstStyle/>
                  <a:p>
                    <a:pPr>
                      <a:defRPr sz="900" b="0" i="0" u="none">
                        <a:solidFill>
                          <a:schemeClr val="tx1">
                            <a:lumMod val="65000"/>
                            <a:lumOff val="35000"/>
                          </a:schemeClr>
                        </a:solidFill>
                        <a:latin typeface="Ubuntu Condensed"/>
                      </a:defRPr>
                    </a:pPr>
                    <a:r>
                      <a:rPr lang="en-US" dirty="0"/>
                      <a:t>103.2</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34D9-40A4-9267-22DDF0846E96}"/>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Sheet1!$A$2:$A$42</c:f>
              <c:numCache>
                <c:formatCode>yyyy\-mm\-dd</c:formatCode>
                <c:ptCount val="41"/>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pt idx="20">
                  <c:v>45566</c:v>
                </c:pt>
              </c:numCache>
            </c:numRef>
          </c:cat>
          <c:val>
            <c:numRef>
              <c:f>Sheet1!$D$2:$D$42</c:f>
              <c:numCache>
                <c:formatCode>General</c:formatCode>
                <c:ptCount val="41"/>
                <c:pt idx="0">
                  <c:v>100</c:v>
                </c:pt>
                <c:pt idx="1">
                  <c:v>97.342364892999996</c:v>
                </c:pt>
                <c:pt idx="2">
                  <c:v>77.550951420399585</c:v>
                </c:pt>
                <c:pt idx="3">
                  <c:v>90.570144020747378</c:v>
                </c:pt>
                <c:pt idx="4">
                  <c:v>91.808012826325921</c:v>
                </c:pt>
                <c:pt idx="5">
                  <c:v>90.853936310345361</c:v>
                </c:pt>
                <c:pt idx="6">
                  <c:v>97.444420656839398</c:v>
                </c:pt>
                <c:pt idx="7">
                  <c:v>99.071195968673138</c:v>
                </c:pt>
                <c:pt idx="8">
                  <c:v>100.5413462679395</c:v>
                </c:pt>
                <c:pt idx="9">
                  <c:v>101.2748921901723</c:v>
                </c:pt>
                <c:pt idx="10">
                  <c:v>101.6143805273431</c:v>
                </c:pt>
                <c:pt idx="11">
                  <c:v>101.73011884645069</c:v>
                </c:pt>
                <c:pt idx="12">
                  <c:v>102.0628463915249</c:v>
                </c:pt>
                <c:pt idx="13">
                  <c:v>102.1542780534002</c:v>
                </c:pt>
                <c:pt idx="14">
                  <c:v>102.1562097080532</c:v>
                </c:pt>
                <c:pt idx="15">
                  <c:v>102.04868092246009</c:v>
                </c:pt>
                <c:pt idx="16">
                  <c:v>101.7056512188086</c:v>
                </c:pt>
                <c:pt idx="17">
                  <c:v>102.41344174411751</c:v>
                </c:pt>
                <c:pt idx="18">
                  <c:v>102.92550895283809</c:v>
                </c:pt>
                <c:pt idx="19">
                  <c:v>103.02843446179091</c:v>
                </c:pt>
                <c:pt idx="20">
                  <c:v>103.23449133071449</c:v>
                </c:pt>
              </c:numCache>
            </c:numRef>
          </c:val>
          <c:smooth val="0"/>
          <c:extLst>
            <c:ext xmlns:c16="http://schemas.microsoft.com/office/drawing/2014/chart" uri="{C3380CC4-5D6E-409C-BE32-E72D297353CC}">
              <c16:uniqueId val="{0000000B-E053-4825-863A-797D093B55C7}"/>
            </c:ext>
          </c:extLst>
        </c:ser>
        <c:ser>
          <c:idx val="3"/>
          <c:order val="3"/>
          <c:tx>
            <c:strRef>
              <c:f>Sheet1!$E$1</c:f>
              <c:strCache>
                <c:ptCount val="1"/>
                <c:pt idx="0">
                  <c:v>US</c:v>
                </c:pt>
              </c:strCache>
            </c:strRef>
          </c:tx>
          <c:spPr>
            <a:ln w="19050">
              <a:solidFill>
                <a:schemeClr val="accent2"/>
              </a:solidFill>
            </a:ln>
          </c:spPr>
          <c:marker>
            <c:symbol val="none"/>
          </c:marker>
          <c:dLbls>
            <c:dLbl>
              <c:idx val="19"/>
              <c:layout>
                <c:manualLayout>
                  <c:x val="4.0646869320915047E-2"/>
                  <c:y val="-1.8161404013404721E-2"/>
                </c:manualLayout>
              </c:layout>
              <c:tx>
                <c:rich>
                  <a:bodyPr/>
                  <a:lstStyle/>
                  <a:p>
                    <a:pPr>
                      <a:defRPr sz="900" b="0" i="0" u="none">
                        <a:solidFill>
                          <a:schemeClr val="tx1">
                            <a:lumMod val="65000"/>
                            <a:lumOff val="35000"/>
                          </a:schemeClr>
                        </a:solidFill>
                        <a:latin typeface="Ubuntu Condensed"/>
                      </a:defRPr>
                    </a:pPr>
                    <a:r>
                      <a:rPr lang="en-US" dirty="0"/>
                      <a:t>112.1</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34D9-40A4-9267-22DDF0846E96}"/>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Sheet1!$A$2:$A$42</c:f>
              <c:numCache>
                <c:formatCode>yyyy\-mm\-dd</c:formatCode>
                <c:ptCount val="41"/>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pt idx="20">
                  <c:v>45566</c:v>
                </c:pt>
              </c:numCache>
            </c:numRef>
          </c:cat>
          <c:val>
            <c:numRef>
              <c:f>Sheet1!$E$2:$E$42</c:f>
              <c:numCache>
                <c:formatCode>General</c:formatCode>
                <c:ptCount val="41"/>
                <c:pt idx="0">
                  <c:v>100</c:v>
                </c:pt>
                <c:pt idx="1">
                  <c:v>98.607558914000009</c:v>
                </c:pt>
                <c:pt idx="2">
                  <c:v>90.808721357451375</c:v>
                </c:pt>
                <c:pt idx="3">
                  <c:v>97.919248613848097</c:v>
                </c:pt>
                <c:pt idx="4">
                  <c:v>98.981403684721215</c:v>
                </c:pt>
                <c:pt idx="5">
                  <c:v>100.3475312985654</c:v>
                </c:pt>
                <c:pt idx="6">
                  <c:v>101.92303256990409</c:v>
                </c:pt>
                <c:pt idx="7">
                  <c:v>102.79228253756141</c:v>
                </c:pt>
                <c:pt idx="8">
                  <c:v>104.6457907399577</c:v>
                </c:pt>
                <c:pt idx="9">
                  <c:v>104.3763754761238</c:v>
                </c:pt>
                <c:pt idx="10">
                  <c:v>104.4496262350565</c:v>
                </c:pt>
                <c:pt idx="11">
                  <c:v>105.15278968478481</c:v>
                </c:pt>
                <c:pt idx="12">
                  <c:v>106.0232738417119</c:v>
                </c:pt>
                <c:pt idx="13">
                  <c:v>106.7570013274689</c:v>
                </c:pt>
                <c:pt idx="14">
                  <c:v>107.4049884470033</c:v>
                </c:pt>
                <c:pt idx="15">
                  <c:v>108.5558573725877</c:v>
                </c:pt>
                <c:pt idx="16">
                  <c:v>109.41200778719291</c:v>
                </c:pt>
                <c:pt idx="17">
                  <c:v>109.85490993503829</c:v>
                </c:pt>
                <c:pt idx="18">
                  <c:v>110.6667153343232</c:v>
                </c:pt>
                <c:pt idx="19">
                  <c:v>111.44030854031131</c:v>
                </c:pt>
                <c:pt idx="20">
                  <c:v>112.10895039155318</c:v>
                </c:pt>
              </c:numCache>
            </c:numRef>
          </c:val>
          <c:smooth val="0"/>
          <c:extLst>
            <c:ext xmlns:c16="http://schemas.microsoft.com/office/drawing/2014/chart" uri="{C3380CC4-5D6E-409C-BE32-E72D297353CC}">
              <c16:uniqueId val="{0000000D-E053-4825-863A-797D093B55C7}"/>
            </c:ext>
          </c:extLst>
        </c:ser>
        <c:dLbls>
          <c:showLegendKey val="0"/>
          <c:showVal val="0"/>
          <c:showCatName val="0"/>
          <c:showSerName val="0"/>
          <c:showPercent val="0"/>
          <c:showBubbleSize val="0"/>
        </c:dLbls>
        <c:smooth val="0"/>
        <c:axId val="2118791784"/>
        <c:axId val="2140495176"/>
      </c:lineChart>
      <c:dateAx>
        <c:axId val="2118791784"/>
        <c:scaling>
          <c:orientation val="minMax"/>
          <c:max val="45566"/>
          <c:min val="43739"/>
        </c:scaling>
        <c:delete val="0"/>
        <c:axPos val="b"/>
        <c:numFmt formatCode="mm\-yy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12"/>
        <c:majorTimeUnit val="months"/>
      </c:dateAx>
      <c:valAx>
        <c:axId val="2140495176"/>
        <c:scaling>
          <c:orientation val="minMax"/>
          <c:min val="75"/>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ayout>
        <c:manualLayout>
          <c:xMode val="edge"/>
          <c:yMode val="edge"/>
          <c:x val="0.14279533241117751"/>
          <c:y val="0.92138196070155221"/>
          <c:w val="0.70092643250147479"/>
          <c:h val="6.4591856273367984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4811169501997264E-2"/>
          <c:y val="4.4504587945445061E-2"/>
          <c:w val="0.82647379982100566"/>
          <c:h val="0.71098747354666247"/>
        </c:manualLayout>
      </c:layout>
      <c:lineChart>
        <c:grouping val="standard"/>
        <c:varyColors val="0"/>
        <c:ser>
          <c:idx val="6"/>
          <c:order val="0"/>
          <c:tx>
            <c:strRef>
              <c:f>Sheet1!$B$1</c:f>
              <c:strCache>
                <c:ptCount val="1"/>
                <c:pt idx="0">
                  <c:v>CBOT Wheat</c:v>
                </c:pt>
              </c:strCache>
            </c:strRef>
          </c:tx>
          <c:spPr>
            <a:ln w="19050">
              <a:solidFill>
                <a:schemeClr val="accent4"/>
              </a:solidFill>
            </a:ln>
          </c:spPr>
          <c:marker>
            <c:symbol val="none"/>
          </c:marker>
          <c:dLbls>
            <c:dLbl>
              <c:idx val="912"/>
              <c:layout>
                <c:manualLayout>
                  <c:x val="0.23934374498604608"/>
                  <c:y val="3.4464714347892515E-3"/>
                </c:manualLayout>
              </c:layout>
              <c:tx>
                <c:rich>
                  <a:bodyPr/>
                  <a:lstStyle/>
                  <a:p>
                    <a:r>
                      <a:rPr lang="en-US" dirty="0"/>
                      <a:t>537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32A-4740-81B5-8F656DEDA7A3}"/>
                </c:ext>
              </c:extLst>
            </c:dLbl>
            <c:dLbl>
              <c:idx val="9617"/>
              <c:layout>
                <c:manualLayout>
                  <c:x val="-8.2048251693889237E-3"/>
                  <c:y val="-4.5222342750174123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32A-4740-81B5-8F656DEDA7A3}"/>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Sheet1!$A$2:$A$9619</c:f>
              <c:numCache>
                <c:formatCode>m/d/yyyy</c:formatCode>
                <c:ptCount val="9618"/>
                <c:pt idx="0">
                  <c:v>43844</c:v>
                </c:pt>
                <c:pt idx="1">
                  <c:v>43845</c:v>
                </c:pt>
                <c:pt idx="2">
                  <c:v>43846</c:v>
                </c:pt>
                <c:pt idx="3">
                  <c:v>43847</c:v>
                </c:pt>
                <c:pt idx="4">
                  <c:v>43851</c:v>
                </c:pt>
                <c:pt idx="5">
                  <c:v>43852</c:v>
                </c:pt>
                <c:pt idx="6">
                  <c:v>43853</c:v>
                </c:pt>
                <c:pt idx="7">
                  <c:v>43854</c:v>
                </c:pt>
                <c:pt idx="8">
                  <c:v>43857</c:v>
                </c:pt>
                <c:pt idx="9">
                  <c:v>43858</c:v>
                </c:pt>
                <c:pt idx="10">
                  <c:v>43859</c:v>
                </c:pt>
                <c:pt idx="11">
                  <c:v>43860</c:v>
                </c:pt>
                <c:pt idx="12">
                  <c:v>43861</c:v>
                </c:pt>
                <c:pt idx="13">
                  <c:v>43864</c:v>
                </c:pt>
                <c:pt idx="14">
                  <c:v>43865</c:v>
                </c:pt>
                <c:pt idx="15">
                  <c:v>43866</c:v>
                </c:pt>
                <c:pt idx="16">
                  <c:v>43867</c:v>
                </c:pt>
                <c:pt idx="17">
                  <c:v>43868</c:v>
                </c:pt>
                <c:pt idx="18">
                  <c:v>43871</c:v>
                </c:pt>
                <c:pt idx="19">
                  <c:v>43872</c:v>
                </c:pt>
                <c:pt idx="20">
                  <c:v>43873</c:v>
                </c:pt>
                <c:pt idx="21">
                  <c:v>43874</c:v>
                </c:pt>
                <c:pt idx="22">
                  <c:v>43875</c:v>
                </c:pt>
                <c:pt idx="23">
                  <c:v>43879</c:v>
                </c:pt>
                <c:pt idx="24">
                  <c:v>43880</c:v>
                </c:pt>
                <c:pt idx="25">
                  <c:v>43881</c:v>
                </c:pt>
                <c:pt idx="26">
                  <c:v>43882</c:v>
                </c:pt>
                <c:pt idx="27">
                  <c:v>43885</c:v>
                </c:pt>
                <c:pt idx="28">
                  <c:v>43886</c:v>
                </c:pt>
                <c:pt idx="29">
                  <c:v>43887</c:v>
                </c:pt>
                <c:pt idx="30">
                  <c:v>43888</c:v>
                </c:pt>
                <c:pt idx="31">
                  <c:v>43889</c:v>
                </c:pt>
                <c:pt idx="32">
                  <c:v>43892</c:v>
                </c:pt>
                <c:pt idx="33">
                  <c:v>43893</c:v>
                </c:pt>
                <c:pt idx="34">
                  <c:v>43894</c:v>
                </c:pt>
                <c:pt idx="35">
                  <c:v>43895</c:v>
                </c:pt>
                <c:pt idx="36">
                  <c:v>43896</c:v>
                </c:pt>
                <c:pt idx="37">
                  <c:v>43899</c:v>
                </c:pt>
                <c:pt idx="38">
                  <c:v>43900</c:v>
                </c:pt>
                <c:pt idx="39">
                  <c:v>43901</c:v>
                </c:pt>
                <c:pt idx="40">
                  <c:v>43902</c:v>
                </c:pt>
                <c:pt idx="41">
                  <c:v>43903</c:v>
                </c:pt>
                <c:pt idx="42">
                  <c:v>43906</c:v>
                </c:pt>
                <c:pt idx="43">
                  <c:v>43907</c:v>
                </c:pt>
                <c:pt idx="44">
                  <c:v>43908</c:v>
                </c:pt>
                <c:pt idx="45">
                  <c:v>43909</c:v>
                </c:pt>
                <c:pt idx="46">
                  <c:v>43910</c:v>
                </c:pt>
                <c:pt idx="47">
                  <c:v>43913</c:v>
                </c:pt>
                <c:pt idx="48">
                  <c:v>43914</c:v>
                </c:pt>
                <c:pt idx="49">
                  <c:v>43915</c:v>
                </c:pt>
                <c:pt idx="50">
                  <c:v>43916</c:v>
                </c:pt>
                <c:pt idx="51">
                  <c:v>43917</c:v>
                </c:pt>
                <c:pt idx="52">
                  <c:v>43920</c:v>
                </c:pt>
                <c:pt idx="53">
                  <c:v>43921</c:v>
                </c:pt>
                <c:pt idx="54">
                  <c:v>43922</c:v>
                </c:pt>
                <c:pt idx="55">
                  <c:v>43923</c:v>
                </c:pt>
                <c:pt idx="56">
                  <c:v>43924</c:v>
                </c:pt>
                <c:pt idx="57">
                  <c:v>43927</c:v>
                </c:pt>
                <c:pt idx="58">
                  <c:v>43928</c:v>
                </c:pt>
                <c:pt idx="59">
                  <c:v>43929</c:v>
                </c:pt>
                <c:pt idx="60">
                  <c:v>43930</c:v>
                </c:pt>
                <c:pt idx="61">
                  <c:v>43934</c:v>
                </c:pt>
                <c:pt idx="62">
                  <c:v>43935</c:v>
                </c:pt>
                <c:pt idx="63">
                  <c:v>43936</c:v>
                </c:pt>
                <c:pt idx="64">
                  <c:v>43937</c:v>
                </c:pt>
                <c:pt idx="65">
                  <c:v>43938</c:v>
                </c:pt>
                <c:pt idx="66">
                  <c:v>43941</c:v>
                </c:pt>
                <c:pt idx="67">
                  <c:v>43942</c:v>
                </c:pt>
                <c:pt idx="68">
                  <c:v>43943</c:v>
                </c:pt>
                <c:pt idx="69">
                  <c:v>43944</c:v>
                </c:pt>
                <c:pt idx="70">
                  <c:v>43945</c:v>
                </c:pt>
                <c:pt idx="71">
                  <c:v>43948</c:v>
                </c:pt>
                <c:pt idx="72">
                  <c:v>43949</c:v>
                </c:pt>
                <c:pt idx="73">
                  <c:v>43950</c:v>
                </c:pt>
                <c:pt idx="74">
                  <c:v>43951</c:v>
                </c:pt>
                <c:pt idx="75">
                  <c:v>43952</c:v>
                </c:pt>
                <c:pt idx="76">
                  <c:v>43955</c:v>
                </c:pt>
                <c:pt idx="77">
                  <c:v>43956</c:v>
                </c:pt>
                <c:pt idx="78">
                  <c:v>43957</c:v>
                </c:pt>
                <c:pt idx="79">
                  <c:v>43958</c:v>
                </c:pt>
                <c:pt idx="80">
                  <c:v>43959</c:v>
                </c:pt>
                <c:pt idx="81">
                  <c:v>43962</c:v>
                </c:pt>
                <c:pt idx="82">
                  <c:v>43963</c:v>
                </c:pt>
                <c:pt idx="83">
                  <c:v>43964</c:v>
                </c:pt>
                <c:pt idx="84">
                  <c:v>43965</c:v>
                </c:pt>
                <c:pt idx="85">
                  <c:v>43966</c:v>
                </c:pt>
                <c:pt idx="86">
                  <c:v>43969</c:v>
                </c:pt>
                <c:pt idx="87">
                  <c:v>43970</c:v>
                </c:pt>
                <c:pt idx="88">
                  <c:v>43971</c:v>
                </c:pt>
                <c:pt idx="89">
                  <c:v>43972</c:v>
                </c:pt>
                <c:pt idx="90">
                  <c:v>43973</c:v>
                </c:pt>
                <c:pt idx="91">
                  <c:v>43977</c:v>
                </c:pt>
                <c:pt idx="92">
                  <c:v>43978</c:v>
                </c:pt>
                <c:pt idx="93">
                  <c:v>43979</c:v>
                </c:pt>
                <c:pt idx="94">
                  <c:v>43980</c:v>
                </c:pt>
                <c:pt idx="95">
                  <c:v>43983</c:v>
                </c:pt>
                <c:pt idx="96">
                  <c:v>43984</c:v>
                </c:pt>
                <c:pt idx="97">
                  <c:v>43985</c:v>
                </c:pt>
                <c:pt idx="98">
                  <c:v>43986</c:v>
                </c:pt>
                <c:pt idx="99">
                  <c:v>43987</c:v>
                </c:pt>
                <c:pt idx="100">
                  <c:v>43990</c:v>
                </c:pt>
                <c:pt idx="101">
                  <c:v>43991</c:v>
                </c:pt>
                <c:pt idx="102">
                  <c:v>43992</c:v>
                </c:pt>
                <c:pt idx="103">
                  <c:v>43993</c:v>
                </c:pt>
                <c:pt idx="104">
                  <c:v>43994</c:v>
                </c:pt>
                <c:pt idx="105">
                  <c:v>43997</c:v>
                </c:pt>
                <c:pt idx="106">
                  <c:v>43998</c:v>
                </c:pt>
                <c:pt idx="107">
                  <c:v>43999</c:v>
                </c:pt>
                <c:pt idx="108">
                  <c:v>44000</c:v>
                </c:pt>
                <c:pt idx="109">
                  <c:v>44001</c:v>
                </c:pt>
                <c:pt idx="110">
                  <c:v>44004</c:v>
                </c:pt>
                <c:pt idx="111">
                  <c:v>44005</c:v>
                </c:pt>
                <c:pt idx="112">
                  <c:v>44006</c:v>
                </c:pt>
                <c:pt idx="113">
                  <c:v>44007</c:v>
                </c:pt>
                <c:pt idx="114">
                  <c:v>44008</c:v>
                </c:pt>
                <c:pt idx="115">
                  <c:v>44011</c:v>
                </c:pt>
                <c:pt idx="116">
                  <c:v>44012</c:v>
                </c:pt>
                <c:pt idx="117">
                  <c:v>44013</c:v>
                </c:pt>
                <c:pt idx="118">
                  <c:v>44014</c:v>
                </c:pt>
                <c:pt idx="119">
                  <c:v>44018</c:v>
                </c:pt>
                <c:pt idx="120">
                  <c:v>44019</c:v>
                </c:pt>
                <c:pt idx="121">
                  <c:v>44020</c:v>
                </c:pt>
                <c:pt idx="122">
                  <c:v>44021</c:v>
                </c:pt>
                <c:pt idx="123">
                  <c:v>44022</c:v>
                </c:pt>
                <c:pt idx="124">
                  <c:v>44025</c:v>
                </c:pt>
                <c:pt idx="125">
                  <c:v>44026</c:v>
                </c:pt>
                <c:pt idx="126">
                  <c:v>44027</c:v>
                </c:pt>
                <c:pt idx="127">
                  <c:v>44028</c:v>
                </c:pt>
                <c:pt idx="128">
                  <c:v>44029</c:v>
                </c:pt>
                <c:pt idx="129">
                  <c:v>44032</c:v>
                </c:pt>
                <c:pt idx="130">
                  <c:v>44033</c:v>
                </c:pt>
                <c:pt idx="131">
                  <c:v>44034</c:v>
                </c:pt>
                <c:pt idx="132">
                  <c:v>44035</c:v>
                </c:pt>
                <c:pt idx="133">
                  <c:v>44036</c:v>
                </c:pt>
                <c:pt idx="134">
                  <c:v>44039</c:v>
                </c:pt>
                <c:pt idx="135">
                  <c:v>44040</c:v>
                </c:pt>
                <c:pt idx="136">
                  <c:v>44041</c:v>
                </c:pt>
                <c:pt idx="137">
                  <c:v>44042</c:v>
                </c:pt>
                <c:pt idx="138">
                  <c:v>44043</c:v>
                </c:pt>
                <c:pt idx="139">
                  <c:v>44046</c:v>
                </c:pt>
                <c:pt idx="140">
                  <c:v>44047</c:v>
                </c:pt>
                <c:pt idx="141">
                  <c:v>44048</c:v>
                </c:pt>
                <c:pt idx="142">
                  <c:v>44049</c:v>
                </c:pt>
                <c:pt idx="143">
                  <c:v>44050</c:v>
                </c:pt>
                <c:pt idx="144">
                  <c:v>44053</c:v>
                </c:pt>
                <c:pt idx="145">
                  <c:v>44054</c:v>
                </c:pt>
                <c:pt idx="146">
                  <c:v>44055</c:v>
                </c:pt>
                <c:pt idx="147">
                  <c:v>44056</c:v>
                </c:pt>
                <c:pt idx="148">
                  <c:v>44057</c:v>
                </c:pt>
                <c:pt idx="149">
                  <c:v>44060</c:v>
                </c:pt>
                <c:pt idx="150">
                  <c:v>44061</c:v>
                </c:pt>
                <c:pt idx="151">
                  <c:v>44062</c:v>
                </c:pt>
                <c:pt idx="152">
                  <c:v>44063</c:v>
                </c:pt>
                <c:pt idx="153">
                  <c:v>44064</c:v>
                </c:pt>
                <c:pt idx="154">
                  <c:v>44067</c:v>
                </c:pt>
                <c:pt idx="155">
                  <c:v>44068</c:v>
                </c:pt>
                <c:pt idx="156">
                  <c:v>44069</c:v>
                </c:pt>
                <c:pt idx="157">
                  <c:v>44070</c:v>
                </c:pt>
                <c:pt idx="158">
                  <c:v>44071</c:v>
                </c:pt>
                <c:pt idx="159">
                  <c:v>44074</c:v>
                </c:pt>
                <c:pt idx="160">
                  <c:v>44075</c:v>
                </c:pt>
                <c:pt idx="161">
                  <c:v>44076</c:v>
                </c:pt>
                <c:pt idx="162">
                  <c:v>44077</c:v>
                </c:pt>
                <c:pt idx="163">
                  <c:v>44078</c:v>
                </c:pt>
                <c:pt idx="164">
                  <c:v>44082</c:v>
                </c:pt>
                <c:pt idx="165">
                  <c:v>44083</c:v>
                </c:pt>
                <c:pt idx="166">
                  <c:v>44084</c:v>
                </c:pt>
                <c:pt idx="167">
                  <c:v>44085</c:v>
                </c:pt>
                <c:pt idx="168">
                  <c:v>44088</c:v>
                </c:pt>
                <c:pt idx="169">
                  <c:v>44089</c:v>
                </c:pt>
                <c:pt idx="170">
                  <c:v>44090</c:v>
                </c:pt>
                <c:pt idx="171">
                  <c:v>44091</c:v>
                </c:pt>
                <c:pt idx="172">
                  <c:v>44092</c:v>
                </c:pt>
                <c:pt idx="173">
                  <c:v>44095</c:v>
                </c:pt>
                <c:pt idx="174">
                  <c:v>44096</c:v>
                </c:pt>
                <c:pt idx="175">
                  <c:v>44097</c:v>
                </c:pt>
                <c:pt idx="176">
                  <c:v>44098</c:v>
                </c:pt>
                <c:pt idx="177">
                  <c:v>44099</c:v>
                </c:pt>
                <c:pt idx="178">
                  <c:v>44102</c:v>
                </c:pt>
                <c:pt idx="179">
                  <c:v>44103</c:v>
                </c:pt>
                <c:pt idx="180">
                  <c:v>44104</c:v>
                </c:pt>
                <c:pt idx="181">
                  <c:v>44105</c:v>
                </c:pt>
                <c:pt idx="182">
                  <c:v>44106</c:v>
                </c:pt>
                <c:pt idx="183">
                  <c:v>44109</c:v>
                </c:pt>
                <c:pt idx="184">
                  <c:v>44110</c:v>
                </c:pt>
                <c:pt idx="185">
                  <c:v>44111</c:v>
                </c:pt>
                <c:pt idx="186">
                  <c:v>44112</c:v>
                </c:pt>
                <c:pt idx="187">
                  <c:v>44113</c:v>
                </c:pt>
                <c:pt idx="188">
                  <c:v>44116</c:v>
                </c:pt>
                <c:pt idx="189">
                  <c:v>44117</c:v>
                </c:pt>
                <c:pt idx="190">
                  <c:v>44118</c:v>
                </c:pt>
                <c:pt idx="191">
                  <c:v>44119</c:v>
                </c:pt>
                <c:pt idx="192">
                  <c:v>44120</c:v>
                </c:pt>
                <c:pt idx="193">
                  <c:v>44123</c:v>
                </c:pt>
                <c:pt idx="194">
                  <c:v>44124</c:v>
                </c:pt>
                <c:pt idx="195">
                  <c:v>44125</c:v>
                </c:pt>
                <c:pt idx="196">
                  <c:v>44126</c:v>
                </c:pt>
                <c:pt idx="197">
                  <c:v>44127</c:v>
                </c:pt>
                <c:pt idx="198">
                  <c:v>44130</c:v>
                </c:pt>
                <c:pt idx="199">
                  <c:v>44131</c:v>
                </c:pt>
                <c:pt idx="200">
                  <c:v>44132</c:v>
                </c:pt>
                <c:pt idx="201">
                  <c:v>44133</c:v>
                </c:pt>
                <c:pt idx="202">
                  <c:v>44134</c:v>
                </c:pt>
                <c:pt idx="203">
                  <c:v>44137</c:v>
                </c:pt>
                <c:pt idx="204">
                  <c:v>44138</c:v>
                </c:pt>
                <c:pt idx="205">
                  <c:v>44139</c:v>
                </c:pt>
                <c:pt idx="206">
                  <c:v>44140</c:v>
                </c:pt>
                <c:pt idx="207">
                  <c:v>44141</c:v>
                </c:pt>
                <c:pt idx="208">
                  <c:v>44144</c:v>
                </c:pt>
                <c:pt idx="209">
                  <c:v>44145</c:v>
                </c:pt>
                <c:pt idx="210">
                  <c:v>44146</c:v>
                </c:pt>
                <c:pt idx="211">
                  <c:v>44147</c:v>
                </c:pt>
                <c:pt idx="212">
                  <c:v>44148</c:v>
                </c:pt>
                <c:pt idx="213">
                  <c:v>44151</c:v>
                </c:pt>
                <c:pt idx="214">
                  <c:v>44152</c:v>
                </c:pt>
                <c:pt idx="215">
                  <c:v>44153</c:v>
                </c:pt>
                <c:pt idx="216">
                  <c:v>44154</c:v>
                </c:pt>
                <c:pt idx="217">
                  <c:v>44155</c:v>
                </c:pt>
                <c:pt idx="218">
                  <c:v>44158</c:v>
                </c:pt>
                <c:pt idx="219">
                  <c:v>44159</c:v>
                </c:pt>
                <c:pt idx="220">
                  <c:v>44160</c:v>
                </c:pt>
                <c:pt idx="221">
                  <c:v>44162</c:v>
                </c:pt>
                <c:pt idx="222">
                  <c:v>44165</c:v>
                </c:pt>
                <c:pt idx="223">
                  <c:v>44166</c:v>
                </c:pt>
                <c:pt idx="224">
                  <c:v>44167</c:v>
                </c:pt>
                <c:pt idx="225">
                  <c:v>44168</c:v>
                </c:pt>
                <c:pt idx="226">
                  <c:v>44169</c:v>
                </c:pt>
                <c:pt idx="227">
                  <c:v>44172</c:v>
                </c:pt>
                <c:pt idx="228">
                  <c:v>44173</c:v>
                </c:pt>
                <c:pt idx="229">
                  <c:v>44174</c:v>
                </c:pt>
                <c:pt idx="230">
                  <c:v>44175</c:v>
                </c:pt>
                <c:pt idx="231">
                  <c:v>44176</c:v>
                </c:pt>
                <c:pt idx="232">
                  <c:v>44179</c:v>
                </c:pt>
                <c:pt idx="233">
                  <c:v>44180</c:v>
                </c:pt>
                <c:pt idx="234">
                  <c:v>44181</c:v>
                </c:pt>
                <c:pt idx="235">
                  <c:v>44182</c:v>
                </c:pt>
                <c:pt idx="236">
                  <c:v>44183</c:v>
                </c:pt>
                <c:pt idx="237">
                  <c:v>44186</c:v>
                </c:pt>
                <c:pt idx="238">
                  <c:v>44187</c:v>
                </c:pt>
                <c:pt idx="239">
                  <c:v>44188</c:v>
                </c:pt>
                <c:pt idx="240">
                  <c:v>44189</c:v>
                </c:pt>
                <c:pt idx="241">
                  <c:v>44193</c:v>
                </c:pt>
                <c:pt idx="242">
                  <c:v>44194</c:v>
                </c:pt>
                <c:pt idx="243">
                  <c:v>44195</c:v>
                </c:pt>
                <c:pt idx="244">
                  <c:v>44196</c:v>
                </c:pt>
                <c:pt idx="245">
                  <c:v>44200</c:v>
                </c:pt>
                <c:pt idx="246">
                  <c:v>44201</c:v>
                </c:pt>
                <c:pt idx="247">
                  <c:v>44202</c:v>
                </c:pt>
                <c:pt idx="248">
                  <c:v>44203</c:v>
                </c:pt>
                <c:pt idx="249">
                  <c:v>44204</c:v>
                </c:pt>
                <c:pt idx="250">
                  <c:v>44207</c:v>
                </c:pt>
                <c:pt idx="251">
                  <c:v>44208</c:v>
                </c:pt>
                <c:pt idx="252">
                  <c:v>44209</c:v>
                </c:pt>
                <c:pt idx="253">
                  <c:v>44210</c:v>
                </c:pt>
                <c:pt idx="254">
                  <c:v>44211</c:v>
                </c:pt>
                <c:pt idx="255">
                  <c:v>44215</c:v>
                </c:pt>
                <c:pt idx="256">
                  <c:v>44216</c:v>
                </c:pt>
                <c:pt idx="257">
                  <c:v>44217</c:v>
                </c:pt>
                <c:pt idx="258">
                  <c:v>44218</c:v>
                </c:pt>
                <c:pt idx="259">
                  <c:v>44221</c:v>
                </c:pt>
                <c:pt idx="260">
                  <c:v>44222</c:v>
                </c:pt>
                <c:pt idx="261">
                  <c:v>44223</c:v>
                </c:pt>
                <c:pt idx="262">
                  <c:v>44224</c:v>
                </c:pt>
                <c:pt idx="263">
                  <c:v>44225</c:v>
                </c:pt>
                <c:pt idx="264">
                  <c:v>44228</c:v>
                </c:pt>
                <c:pt idx="265">
                  <c:v>44229</c:v>
                </c:pt>
                <c:pt idx="266">
                  <c:v>44230</c:v>
                </c:pt>
                <c:pt idx="267">
                  <c:v>44231</c:v>
                </c:pt>
                <c:pt idx="268">
                  <c:v>44232</c:v>
                </c:pt>
                <c:pt idx="269">
                  <c:v>44235</c:v>
                </c:pt>
                <c:pt idx="270">
                  <c:v>44236</c:v>
                </c:pt>
                <c:pt idx="271">
                  <c:v>44237</c:v>
                </c:pt>
                <c:pt idx="272">
                  <c:v>44238</c:v>
                </c:pt>
                <c:pt idx="273">
                  <c:v>44239</c:v>
                </c:pt>
                <c:pt idx="274">
                  <c:v>44243</c:v>
                </c:pt>
                <c:pt idx="275">
                  <c:v>44244</c:v>
                </c:pt>
                <c:pt idx="276">
                  <c:v>44245</c:v>
                </c:pt>
                <c:pt idx="277">
                  <c:v>44246</c:v>
                </c:pt>
                <c:pt idx="278">
                  <c:v>44249</c:v>
                </c:pt>
                <c:pt idx="279">
                  <c:v>44250</c:v>
                </c:pt>
                <c:pt idx="280">
                  <c:v>44251</c:v>
                </c:pt>
                <c:pt idx="281">
                  <c:v>44252</c:v>
                </c:pt>
                <c:pt idx="282">
                  <c:v>44253</c:v>
                </c:pt>
                <c:pt idx="283">
                  <c:v>44256</c:v>
                </c:pt>
                <c:pt idx="284">
                  <c:v>44257</c:v>
                </c:pt>
                <c:pt idx="285">
                  <c:v>44258</c:v>
                </c:pt>
                <c:pt idx="286">
                  <c:v>44259</c:v>
                </c:pt>
                <c:pt idx="287">
                  <c:v>44260</c:v>
                </c:pt>
                <c:pt idx="288">
                  <c:v>44263</c:v>
                </c:pt>
                <c:pt idx="289">
                  <c:v>44264</c:v>
                </c:pt>
                <c:pt idx="290">
                  <c:v>44265</c:v>
                </c:pt>
                <c:pt idx="291">
                  <c:v>44266</c:v>
                </c:pt>
                <c:pt idx="292">
                  <c:v>44267</c:v>
                </c:pt>
                <c:pt idx="293">
                  <c:v>44270</c:v>
                </c:pt>
                <c:pt idx="294">
                  <c:v>44271</c:v>
                </c:pt>
                <c:pt idx="295">
                  <c:v>44272</c:v>
                </c:pt>
                <c:pt idx="296">
                  <c:v>44273</c:v>
                </c:pt>
                <c:pt idx="297">
                  <c:v>44274</c:v>
                </c:pt>
                <c:pt idx="298">
                  <c:v>44277</c:v>
                </c:pt>
                <c:pt idx="299">
                  <c:v>44278</c:v>
                </c:pt>
                <c:pt idx="300">
                  <c:v>44279</c:v>
                </c:pt>
                <c:pt idx="301">
                  <c:v>44280</c:v>
                </c:pt>
                <c:pt idx="302">
                  <c:v>44281</c:v>
                </c:pt>
                <c:pt idx="303">
                  <c:v>44284</c:v>
                </c:pt>
                <c:pt idx="304">
                  <c:v>44285</c:v>
                </c:pt>
                <c:pt idx="305">
                  <c:v>44286</c:v>
                </c:pt>
                <c:pt idx="306">
                  <c:v>44287</c:v>
                </c:pt>
                <c:pt idx="307">
                  <c:v>44291</c:v>
                </c:pt>
                <c:pt idx="308">
                  <c:v>44292</c:v>
                </c:pt>
                <c:pt idx="309">
                  <c:v>44293</c:v>
                </c:pt>
                <c:pt idx="310">
                  <c:v>44294</c:v>
                </c:pt>
                <c:pt idx="311">
                  <c:v>44295</c:v>
                </c:pt>
                <c:pt idx="312">
                  <c:v>44298</c:v>
                </c:pt>
                <c:pt idx="313">
                  <c:v>44299</c:v>
                </c:pt>
                <c:pt idx="314">
                  <c:v>44300</c:v>
                </c:pt>
                <c:pt idx="315">
                  <c:v>44301</c:v>
                </c:pt>
                <c:pt idx="316">
                  <c:v>44302</c:v>
                </c:pt>
                <c:pt idx="317">
                  <c:v>44305</c:v>
                </c:pt>
                <c:pt idx="318">
                  <c:v>44306</c:v>
                </c:pt>
                <c:pt idx="319">
                  <c:v>44307</c:v>
                </c:pt>
                <c:pt idx="320">
                  <c:v>44308</c:v>
                </c:pt>
                <c:pt idx="321">
                  <c:v>44309</c:v>
                </c:pt>
                <c:pt idx="322">
                  <c:v>44312</c:v>
                </c:pt>
                <c:pt idx="323">
                  <c:v>44313</c:v>
                </c:pt>
                <c:pt idx="324">
                  <c:v>44314</c:v>
                </c:pt>
                <c:pt idx="325">
                  <c:v>44315</c:v>
                </c:pt>
                <c:pt idx="326">
                  <c:v>44316</c:v>
                </c:pt>
                <c:pt idx="327">
                  <c:v>44319</c:v>
                </c:pt>
                <c:pt idx="328">
                  <c:v>44320</c:v>
                </c:pt>
                <c:pt idx="329">
                  <c:v>44321</c:v>
                </c:pt>
                <c:pt idx="330">
                  <c:v>44322</c:v>
                </c:pt>
                <c:pt idx="331">
                  <c:v>44323</c:v>
                </c:pt>
                <c:pt idx="332">
                  <c:v>44326</c:v>
                </c:pt>
                <c:pt idx="333">
                  <c:v>44327</c:v>
                </c:pt>
                <c:pt idx="334">
                  <c:v>44328</c:v>
                </c:pt>
                <c:pt idx="335">
                  <c:v>44329</c:v>
                </c:pt>
                <c:pt idx="336">
                  <c:v>44330</c:v>
                </c:pt>
                <c:pt idx="337">
                  <c:v>44333</c:v>
                </c:pt>
                <c:pt idx="338">
                  <c:v>44334</c:v>
                </c:pt>
                <c:pt idx="339">
                  <c:v>44335</c:v>
                </c:pt>
                <c:pt idx="340">
                  <c:v>44336</c:v>
                </c:pt>
                <c:pt idx="341">
                  <c:v>44337</c:v>
                </c:pt>
                <c:pt idx="342">
                  <c:v>44340</c:v>
                </c:pt>
                <c:pt idx="343">
                  <c:v>44341</c:v>
                </c:pt>
                <c:pt idx="344">
                  <c:v>44342</c:v>
                </c:pt>
                <c:pt idx="345">
                  <c:v>44343</c:v>
                </c:pt>
                <c:pt idx="346">
                  <c:v>44344</c:v>
                </c:pt>
                <c:pt idx="347">
                  <c:v>44348</c:v>
                </c:pt>
                <c:pt idx="348">
                  <c:v>44349</c:v>
                </c:pt>
                <c:pt idx="349">
                  <c:v>44350</c:v>
                </c:pt>
                <c:pt idx="350">
                  <c:v>44351</c:v>
                </c:pt>
                <c:pt idx="351">
                  <c:v>44354</c:v>
                </c:pt>
                <c:pt idx="352">
                  <c:v>44355</c:v>
                </c:pt>
                <c:pt idx="353">
                  <c:v>44356</c:v>
                </c:pt>
                <c:pt idx="354">
                  <c:v>44357</c:v>
                </c:pt>
                <c:pt idx="355">
                  <c:v>44358</c:v>
                </c:pt>
                <c:pt idx="356">
                  <c:v>44361</c:v>
                </c:pt>
                <c:pt idx="357">
                  <c:v>44362</c:v>
                </c:pt>
                <c:pt idx="358">
                  <c:v>44363</c:v>
                </c:pt>
                <c:pt idx="359">
                  <c:v>44364</c:v>
                </c:pt>
                <c:pt idx="360">
                  <c:v>44365</c:v>
                </c:pt>
                <c:pt idx="361">
                  <c:v>44368</c:v>
                </c:pt>
                <c:pt idx="362">
                  <c:v>44369</c:v>
                </c:pt>
                <c:pt idx="363">
                  <c:v>44370</c:v>
                </c:pt>
                <c:pt idx="364">
                  <c:v>44371</c:v>
                </c:pt>
                <c:pt idx="365">
                  <c:v>44372</c:v>
                </c:pt>
                <c:pt idx="366">
                  <c:v>44375</c:v>
                </c:pt>
                <c:pt idx="367">
                  <c:v>44376</c:v>
                </c:pt>
                <c:pt idx="368">
                  <c:v>44377</c:v>
                </c:pt>
                <c:pt idx="369">
                  <c:v>44378</c:v>
                </c:pt>
                <c:pt idx="370">
                  <c:v>44379</c:v>
                </c:pt>
                <c:pt idx="371">
                  <c:v>44383</c:v>
                </c:pt>
                <c:pt idx="372">
                  <c:v>44384</c:v>
                </c:pt>
                <c:pt idx="373">
                  <c:v>44385</c:v>
                </c:pt>
                <c:pt idx="374">
                  <c:v>44386</c:v>
                </c:pt>
                <c:pt idx="375">
                  <c:v>44389</c:v>
                </c:pt>
                <c:pt idx="376">
                  <c:v>44390</c:v>
                </c:pt>
                <c:pt idx="377">
                  <c:v>44391</c:v>
                </c:pt>
                <c:pt idx="378">
                  <c:v>44392</c:v>
                </c:pt>
                <c:pt idx="379">
                  <c:v>44393</c:v>
                </c:pt>
                <c:pt idx="380">
                  <c:v>44396</c:v>
                </c:pt>
                <c:pt idx="381">
                  <c:v>44397</c:v>
                </c:pt>
                <c:pt idx="382">
                  <c:v>44398</c:v>
                </c:pt>
                <c:pt idx="383">
                  <c:v>44399</c:v>
                </c:pt>
                <c:pt idx="384">
                  <c:v>44400</c:v>
                </c:pt>
                <c:pt idx="385">
                  <c:v>44403</c:v>
                </c:pt>
                <c:pt idx="386">
                  <c:v>44404</c:v>
                </c:pt>
                <c:pt idx="387">
                  <c:v>44405</c:v>
                </c:pt>
                <c:pt idx="388">
                  <c:v>44406</c:v>
                </c:pt>
                <c:pt idx="389">
                  <c:v>44407</c:v>
                </c:pt>
                <c:pt idx="390">
                  <c:v>44410</c:v>
                </c:pt>
                <c:pt idx="391">
                  <c:v>44411</c:v>
                </c:pt>
                <c:pt idx="392">
                  <c:v>44412</c:v>
                </c:pt>
                <c:pt idx="393">
                  <c:v>44413</c:v>
                </c:pt>
                <c:pt idx="394">
                  <c:v>44414</c:v>
                </c:pt>
                <c:pt idx="395">
                  <c:v>44417</c:v>
                </c:pt>
                <c:pt idx="396">
                  <c:v>44418</c:v>
                </c:pt>
                <c:pt idx="397">
                  <c:v>44419</c:v>
                </c:pt>
                <c:pt idx="398">
                  <c:v>44420</c:v>
                </c:pt>
                <c:pt idx="399">
                  <c:v>44421</c:v>
                </c:pt>
                <c:pt idx="400">
                  <c:v>44424</c:v>
                </c:pt>
                <c:pt idx="401">
                  <c:v>44425</c:v>
                </c:pt>
                <c:pt idx="402">
                  <c:v>44426</c:v>
                </c:pt>
                <c:pt idx="403">
                  <c:v>44427</c:v>
                </c:pt>
                <c:pt idx="404">
                  <c:v>44428</c:v>
                </c:pt>
                <c:pt idx="405">
                  <c:v>44431</c:v>
                </c:pt>
                <c:pt idx="406">
                  <c:v>44432</c:v>
                </c:pt>
                <c:pt idx="407">
                  <c:v>44433</c:v>
                </c:pt>
                <c:pt idx="408">
                  <c:v>44434</c:v>
                </c:pt>
                <c:pt idx="409">
                  <c:v>44435</c:v>
                </c:pt>
                <c:pt idx="410">
                  <c:v>44438</c:v>
                </c:pt>
                <c:pt idx="411">
                  <c:v>44439</c:v>
                </c:pt>
                <c:pt idx="412">
                  <c:v>44440</c:v>
                </c:pt>
                <c:pt idx="413">
                  <c:v>44441</c:v>
                </c:pt>
                <c:pt idx="414">
                  <c:v>44442</c:v>
                </c:pt>
                <c:pt idx="415">
                  <c:v>44446</c:v>
                </c:pt>
                <c:pt idx="416">
                  <c:v>44447</c:v>
                </c:pt>
                <c:pt idx="417">
                  <c:v>44448</c:v>
                </c:pt>
                <c:pt idx="418">
                  <c:v>44449</c:v>
                </c:pt>
                <c:pt idx="419">
                  <c:v>44452</c:v>
                </c:pt>
                <c:pt idx="420">
                  <c:v>44453</c:v>
                </c:pt>
                <c:pt idx="421">
                  <c:v>44454</c:v>
                </c:pt>
                <c:pt idx="422">
                  <c:v>44455</c:v>
                </c:pt>
                <c:pt idx="423">
                  <c:v>44456</c:v>
                </c:pt>
                <c:pt idx="424">
                  <c:v>44459</c:v>
                </c:pt>
                <c:pt idx="425">
                  <c:v>44460</c:v>
                </c:pt>
                <c:pt idx="426">
                  <c:v>44461</c:v>
                </c:pt>
                <c:pt idx="427">
                  <c:v>44462</c:v>
                </c:pt>
                <c:pt idx="428">
                  <c:v>44463</c:v>
                </c:pt>
                <c:pt idx="429">
                  <c:v>44466</c:v>
                </c:pt>
                <c:pt idx="430">
                  <c:v>44467</c:v>
                </c:pt>
                <c:pt idx="431">
                  <c:v>44468</c:v>
                </c:pt>
                <c:pt idx="432">
                  <c:v>44469</c:v>
                </c:pt>
                <c:pt idx="433">
                  <c:v>44470</c:v>
                </c:pt>
                <c:pt idx="434">
                  <c:v>44473</c:v>
                </c:pt>
                <c:pt idx="435">
                  <c:v>44474</c:v>
                </c:pt>
                <c:pt idx="436">
                  <c:v>44475</c:v>
                </c:pt>
                <c:pt idx="437">
                  <c:v>44476</c:v>
                </c:pt>
                <c:pt idx="438">
                  <c:v>44477</c:v>
                </c:pt>
                <c:pt idx="439">
                  <c:v>44480</c:v>
                </c:pt>
                <c:pt idx="440">
                  <c:v>44481</c:v>
                </c:pt>
                <c:pt idx="441">
                  <c:v>44482</c:v>
                </c:pt>
                <c:pt idx="442">
                  <c:v>44483</c:v>
                </c:pt>
                <c:pt idx="443">
                  <c:v>44484</c:v>
                </c:pt>
                <c:pt idx="444">
                  <c:v>44487</c:v>
                </c:pt>
                <c:pt idx="445">
                  <c:v>44488</c:v>
                </c:pt>
                <c:pt idx="446">
                  <c:v>44489</c:v>
                </c:pt>
                <c:pt idx="447">
                  <c:v>44490</c:v>
                </c:pt>
                <c:pt idx="448">
                  <c:v>44491</c:v>
                </c:pt>
                <c:pt idx="449">
                  <c:v>44494</c:v>
                </c:pt>
                <c:pt idx="450">
                  <c:v>44495</c:v>
                </c:pt>
                <c:pt idx="451">
                  <c:v>44496</c:v>
                </c:pt>
                <c:pt idx="452">
                  <c:v>44497</c:v>
                </c:pt>
                <c:pt idx="453">
                  <c:v>44498</c:v>
                </c:pt>
                <c:pt idx="454">
                  <c:v>44501</c:v>
                </c:pt>
                <c:pt idx="455">
                  <c:v>44502</c:v>
                </c:pt>
                <c:pt idx="456">
                  <c:v>44503</c:v>
                </c:pt>
                <c:pt idx="457">
                  <c:v>44504</c:v>
                </c:pt>
                <c:pt idx="458">
                  <c:v>44505</c:v>
                </c:pt>
                <c:pt idx="459">
                  <c:v>44508</c:v>
                </c:pt>
                <c:pt idx="460">
                  <c:v>44509</c:v>
                </c:pt>
                <c:pt idx="461">
                  <c:v>44510</c:v>
                </c:pt>
                <c:pt idx="462">
                  <c:v>44511</c:v>
                </c:pt>
                <c:pt idx="463">
                  <c:v>44512</c:v>
                </c:pt>
                <c:pt idx="464">
                  <c:v>44515</c:v>
                </c:pt>
                <c:pt idx="465">
                  <c:v>44516</c:v>
                </c:pt>
                <c:pt idx="466">
                  <c:v>44517</c:v>
                </c:pt>
                <c:pt idx="467">
                  <c:v>44518</c:v>
                </c:pt>
                <c:pt idx="468">
                  <c:v>44519</c:v>
                </c:pt>
                <c:pt idx="469">
                  <c:v>44522</c:v>
                </c:pt>
                <c:pt idx="470">
                  <c:v>44523</c:v>
                </c:pt>
                <c:pt idx="471">
                  <c:v>44524</c:v>
                </c:pt>
                <c:pt idx="472">
                  <c:v>44526</c:v>
                </c:pt>
                <c:pt idx="473">
                  <c:v>44529</c:v>
                </c:pt>
                <c:pt idx="474">
                  <c:v>44530</c:v>
                </c:pt>
                <c:pt idx="475">
                  <c:v>44531</c:v>
                </c:pt>
                <c:pt idx="476">
                  <c:v>44532</c:v>
                </c:pt>
                <c:pt idx="477">
                  <c:v>44533</c:v>
                </c:pt>
                <c:pt idx="478">
                  <c:v>44536</c:v>
                </c:pt>
                <c:pt idx="479">
                  <c:v>44537</c:v>
                </c:pt>
                <c:pt idx="480">
                  <c:v>44538</c:v>
                </c:pt>
                <c:pt idx="481">
                  <c:v>44539</c:v>
                </c:pt>
                <c:pt idx="482">
                  <c:v>44540</c:v>
                </c:pt>
                <c:pt idx="483">
                  <c:v>44543</c:v>
                </c:pt>
                <c:pt idx="484">
                  <c:v>44544</c:v>
                </c:pt>
                <c:pt idx="485">
                  <c:v>44545</c:v>
                </c:pt>
                <c:pt idx="486">
                  <c:v>44546</c:v>
                </c:pt>
                <c:pt idx="487">
                  <c:v>44547</c:v>
                </c:pt>
                <c:pt idx="488">
                  <c:v>44550</c:v>
                </c:pt>
                <c:pt idx="489">
                  <c:v>44551</c:v>
                </c:pt>
                <c:pt idx="490">
                  <c:v>44552</c:v>
                </c:pt>
                <c:pt idx="491">
                  <c:v>44553</c:v>
                </c:pt>
                <c:pt idx="492">
                  <c:v>44557</c:v>
                </c:pt>
                <c:pt idx="493">
                  <c:v>44558</c:v>
                </c:pt>
                <c:pt idx="494">
                  <c:v>44559</c:v>
                </c:pt>
                <c:pt idx="495">
                  <c:v>44560</c:v>
                </c:pt>
                <c:pt idx="496">
                  <c:v>44561</c:v>
                </c:pt>
                <c:pt idx="497">
                  <c:v>44564</c:v>
                </c:pt>
                <c:pt idx="498">
                  <c:v>44565</c:v>
                </c:pt>
                <c:pt idx="499">
                  <c:v>44566</c:v>
                </c:pt>
                <c:pt idx="500">
                  <c:v>44567</c:v>
                </c:pt>
                <c:pt idx="501">
                  <c:v>44568</c:v>
                </c:pt>
                <c:pt idx="502">
                  <c:v>44571</c:v>
                </c:pt>
                <c:pt idx="503">
                  <c:v>44572</c:v>
                </c:pt>
                <c:pt idx="504">
                  <c:v>44573</c:v>
                </c:pt>
                <c:pt idx="505">
                  <c:v>44574</c:v>
                </c:pt>
                <c:pt idx="506">
                  <c:v>44575</c:v>
                </c:pt>
                <c:pt idx="507">
                  <c:v>44579</c:v>
                </c:pt>
                <c:pt idx="508">
                  <c:v>44580</c:v>
                </c:pt>
                <c:pt idx="509">
                  <c:v>44581</c:v>
                </c:pt>
                <c:pt idx="510">
                  <c:v>44582</c:v>
                </c:pt>
                <c:pt idx="511">
                  <c:v>44585</c:v>
                </c:pt>
                <c:pt idx="512">
                  <c:v>44586</c:v>
                </c:pt>
                <c:pt idx="513">
                  <c:v>44587</c:v>
                </c:pt>
                <c:pt idx="514">
                  <c:v>44588</c:v>
                </c:pt>
                <c:pt idx="515">
                  <c:v>44589</c:v>
                </c:pt>
                <c:pt idx="516">
                  <c:v>44592</c:v>
                </c:pt>
                <c:pt idx="517">
                  <c:v>44593</c:v>
                </c:pt>
                <c:pt idx="518">
                  <c:v>44594</c:v>
                </c:pt>
                <c:pt idx="519">
                  <c:v>44595</c:v>
                </c:pt>
                <c:pt idx="520">
                  <c:v>44596</c:v>
                </c:pt>
                <c:pt idx="521">
                  <c:v>44599</c:v>
                </c:pt>
                <c:pt idx="522">
                  <c:v>44600</c:v>
                </c:pt>
                <c:pt idx="523">
                  <c:v>44601</c:v>
                </c:pt>
                <c:pt idx="524">
                  <c:v>44602</c:v>
                </c:pt>
                <c:pt idx="525">
                  <c:v>44603</c:v>
                </c:pt>
                <c:pt idx="526">
                  <c:v>44606</c:v>
                </c:pt>
                <c:pt idx="527">
                  <c:v>44607</c:v>
                </c:pt>
                <c:pt idx="528">
                  <c:v>44608</c:v>
                </c:pt>
                <c:pt idx="529">
                  <c:v>44609</c:v>
                </c:pt>
                <c:pt idx="530">
                  <c:v>44610</c:v>
                </c:pt>
                <c:pt idx="531">
                  <c:v>44614</c:v>
                </c:pt>
                <c:pt idx="532">
                  <c:v>44615</c:v>
                </c:pt>
                <c:pt idx="533">
                  <c:v>44616</c:v>
                </c:pt>
                <c:pt idx="534">
                  <c:v>44617</c:v>
                </c:pt>
                <c:pt idx="535">
                  <c:v>44620</c:v>
                </c:pt>
                <c:pt idx="536">
                  <c:v>44621</c:v>
                </c:pt>
                <c:pt idx="537">
                  <c:v>44622</c:v>
                </c:pt>
                <c:pt idx="538">
                  <c:v>44623</c:v>
                </c:pt>
                <c:pt idx="539">
                  <c:v>44624</c:v>
                </c:pt>
                <c:pt idx="540">
                  <c:v>44627</c:v>
                </c:pt>
                <c:pt idx="541">
                  <c:v>44628</c:v>
                </c:pt>
                <c:pt idx="542">
                  <c:v>44629</c:v>
                </c:pt>
                <c:pt idx="543">
                  <c:v>44630</c:v>
                </c:pt>
                <c:pt idx="544">
                  <c:v>44631</c:v>
                </c:pt>
                <c:pt idx="545">
                  <c:v>44634</c:v>
                </c:pt>
                <c:pt idx="546">
                  <c:v>44635</c:v>
                </c:pt>
                <c:pt idx="547">
                  <c:v>44636</c:v>
                </c:pt>
                <c:pt idx="548">
                  <c:v>44637</c:v>
                </c:pt>
                <c:pt idx="549">
                  <c:v>44638</c:v>
                </c:pt>
                <c:pt idx="550">
                  <c:v>44641</c:v>
                </c:pt>
                <c:pt idx="551">
                  <c:v>44642</c:v>
                </c:pt>
                <c:pt idx="552">
                  <c:v>44643</c:v>
                </c:pt>
                <c:pt idx="553">
                  <c:v>44644</c:v>
                </c:pt>
                <c:pt idx="554">
                  <c:v>44645</c:v>
                </c:pt>
                <c:pt idx="555">
                  <c:v>44648</c:v>
                </c:pt>
                <c:pt idx="556">
                  <c:v>44649</c:v>
                </c:pt>
                <c:pt idx="557">
                  <c:v>44650</c:v>
                </c:pt>
                <c:pt idx="558">
                  <c:v>44651</c:v>
                </c:pt>
                <c:pt idx="559">
                  <c:v>44652</c:v>
                </c:pt>
                <c:pt idx="560">
                  <c:v>44655</c:v>
                </c:pt>
                <c:pt idx="561">
                  <c:v>44656</c:v>
                </c:pt>
                <c:pt idx="562">
                  <c:v>44657</c:v>
                </c:pt>
                <c:pt idx="563">
                  <c:v>44658</c:v>
                </c:pt>
                <c:pt idx="564">
                  <c:v>44659</c:v>
                </c:pt>
                <c:pt idx="565">
                  <c:v>44662</c:v>
                </c:pt>
                <c:pt idx="566">
                  <c:v>44663</c:v>
                </c:pt>
                <c:pt idx="567">
                  <c:v>44664</c:v>
                </c:pt>
                <c:pt idx="568">
                  <c:v>44665</c:v>
                </c:pt>
                <c:pt idx="569">
                  <c:v>44669</c:v>
                </c:pt>
                <c:pt idx="570">
                  <c:v>44670</c:v>
                </c:pt>
                <c:pt idx="571">
                  <c:v>44671</c:v>
                </c:pt>
                <c:pt idx="572">
                  <c:v>44672</c:v>
                </c:pt>
                <c:pt idx="573">
                  <c:v>44673</c:v>
                </c:pt>
                <c:pt idx="574">
                  <c:v>44676</c:v>
                </c:pt>
                <c:pt idx="575">
                  <c:v>44677</c:v>
                </c:pt>
                <c:pt idx="576">
                  <c:v>44678</c:v>
                </c:pt>
                <c:pt idx="577">
                  <c:v>44679</c:v>
                </c:pt>
                <c:pt idx="578">
                  <c:v>44680</c:v>
                </c:pt>
                <c:pt idx="579">
                  <c:v>44683</c:v>
                </c:pt>
                <c:pt idx="580">
                  <c:v>44684</c:v>
                </c:pt>
                <c:pt idx="581">
                  <c:v>44685</c:v>
                </c:pt>
                <c:pt idx="582">
                  <c:v>44686</c:v>
                </c:pt>
                <c:pt idx="583">
                  <c:v>44687</c:v>
                </c:pt>
                <c:pt idx="584">
                  <c:v>44690</c:v>
                </c:pt>
                <c:pt idx="585">
                  <c:v>44691</c:v>
                </c:pt>
                <c:pt idx="586">
                  <c:v>44692</c:v>
                </c:pt>
                <c:pt idx="587">
                  <c:v>44693</c:v>
                </c:pt>
                <c:pt idx="588">
                  <c:v>44694</c:v>
                </c:pt>
                <c:pt idx="589">
                  <c:v>44697</c:v>
                </c:pt>
                <c:pt idx="590">
                  <c:v>44698</c:v>
                </c:pt>
                <c:pt idx="591">
                  <c:v>44699</c:v>
                </c:pt>
                <c:pt idx="592">
                  <c:v>44700</c:v>
                </c:pt>
                <c:pt idx="593">
                  <c:v>44701</c:v>
                </c:pt>
                <c:pt idx="594">
                  <c:v>44704</c:v>
                </c:pt>
                <c:pt idx="595">
                  <c:v>44705</c:v>
                </c:pt>
                <c:pt idx="596">
                  <c:v>44706</c:v>
                </c:pt>
                <c:pt idx="597">
                  <c:v>44707</c:v>
                </c:pt>
                <c:pt idx="598">
                  <c:v>44708</c:v>
                </c:pt>
                <c:pt idx="599">
                  <c:v>44712</c:v>
                </c:pt>
                <c:pt idx="600">
                  <c:v>44713</c:v>
                </c:pt>
                <c:pt idx="601">
                  <c:v>44714</c:v>
                </c:pt>
                <c:pt idx="602">
                  <c:v>44715</c:v>
                </c:pt>
                <c:pt idx="603">
                  <c:v>44718</c:v>
                </c:pt>
                <c:pt idx="604">
                  <c:v>44719</c:v>
                </c:pt>
                <c:pt idx="605">
                  <c:v>44720</c:v>
                </c:pt>
                <c:pt idx="606">
                  <c:v>44721</c:v>
                </c:pt>
                <c:pt idx="607">
                  <c:v>44722</c:v>
                </c:pt>
                <c:pt idx="608">
                  <c:v>44725</c:v>
                </c:pt>
                <c:pt idx="609">
                  <c:v>44726</c:v>
                </c:pt>
                <c:pt idx="610">
                  <c:v>44727</c:v>
                </c:pt>
                <c:pt idx="611">
                  <c:v>44728</c:v>
                </c:pt>
                <c:pt idx="612">
                  <c:v>44729</c:v>
                </c:pt>
                <c:pt idx="613">
                  <c:v>44733</c:v>
                </c:pt>
                <c:pt idx="614">
                  <c:v>44734</c:v>
                </c:pt>
                <c:pt idx="615">
                  <c:v>44735</c:v>
                </c:pt>
                <c:pt idx="616">
                  <c:v>44736</c:v>
                </c:pt>
                <c:pt idx="617">
                  <c:v>44739</c:v>
                </c:pt>
                <c:pt idx="618">
                  <c:v>44740</c:v>
                </c:pt>
                <c:pt idx="619">
                  <c:v>44741</c:v>
                </c:pt>
                <c:pt idx="620">
                  <c:v>44742</c:v>
                </c:pt>
                <c:pt idx="621">
                  <c:v>44743</c:v>
                </c:pt>
                <c:pt idx="622">
                  <c:v>44747</c:v>
                </c:pt>
                <c:pt idx="623">
                  <c:v>44748</c:v>
                </c:pt>
                <c:pt idx="624">
                  <c:v>44749</c:v>
                </c:pt>
                <c:pt idx="625">
                  <c:v>44750</c:v>
                </c:pt>
                <c:pt idx="626">
                  <c:v>44753</c:v>
                </c:pt>
                <c:pt idx="627">
                  <c:v>44754</c:v>
                </c:pt>
                <c:pt idx="628">
                  <c:v>44755</c:v>
                </c:pt>
                <c:pt idx="629">
                  <c:v>44756</c:v>
                </c:pt>
                <c:pt idx="630">
                  <c:v>44757</c:v>
                </c:pt>
                <c:pt idx="631">
                  <c:v>44760</c:v>
                </c:pt>
                <c:pt idx="632">
                  <c:v>44761</c:v>
                </c:pt>
                <c:pt idx="633">
                  <c:v>44762</c:v>
                </c:pt>
                <c:pt idx="634">
                  <c:v>44763</c:v>
                </c:pt>
                <c:pt idx="635">
                  <c:v>44764</c:v>
                </c:pt>
                <c:pt idx="636">
                  <c:v>44767</c:v>
                </c:pt>
                <c:pt idx="637">
                  <c:v>44768</c:v>
                </c:pt>
                <c:pt idx="638">
                  <c:v>44769</c:v>
                </c:pt>
                <c:pt idx="639">
                  <c:v>44770</c:v>
                </c:pt>
                <c:pt idx="640">
                  <c:v>44771</c:v>
                </c:pt>
                <c:pt idx="641">
                  <c:v>44774</c:v>
                </c:pt>
                <c:pt idx="642">
                  <c:v>44775</c:v>
                </c:pt>
                <c:pt idx="643">
                  <c:v>44776</c:v>
                </c:pt>
                <c:pt idx="644">
                  <c:v>44777</c:v>
                </c:pt>
                <c:pt idx="645">
                  <c:v>44778</c:v>
                </c:pt>
                <c:pt idx="646">
                  <c:v>44781</c:v>
                </c:pt>
                <c:pt idx="647">
                  <c:v>44782</c:v>
                </c:pt>
                <c:pt idx="648">
                  <c:v>44781</c:v>
                </c:pt>
                <c:pt idx="649">
                  <c:v>44780</c:v>
                </c:pt>
                <c:pt idx="650">
                  <c:v>44785</c:v>
                </c:pt>
                <c:pt idx="651">
                  <c:v>44784</c:v>
                </c:pt>
                <c:pt idx="652">
                  <c:v>44783</c:v>
                </c:pt>
                <c:pt idx="653">
                  <c:v>44782</c:v>
                </c:pt>
                <c:pt idx="654">
                  <c:v>44781</c:v>
                </c:pt>
                <c:pt idx="655">
                  <c:v>44792</c:v>
                </c:pt>
                <c:pt idx="656">
                  <c:v>44791</c:v>
                </c:pt>
                <c:pt idx="657">
                  <c:v>44790</c:v>
                </c:pt>
                <c:pt idx="658">
                  <c:v>44789</c:v>
                </c:pt>
                <c:pt idx="659">
                  <c:v>44788</c:v>
                </c:pt>
                <c:pt idx="660">
                  <c:v>44799</c:v>
                </c:pt>
                <c:pt idx="661">
                  <c:v>44802</c:v>
                </c:pt>
                <c:pt idx="662">
                  <c:v>44814</c:v>
                </c:pt>
                <c:pt idx="663">
                  <c:v>44813</c:v>
                </c:pt>
                <c:pt idx="664">
                  <c:v>44812</c:v>
                </c:pt>
                <c:pt idx="665">
                  <c:v>44811</c:v>
                </c:pt>
                <c:pt idx="666">
                  <c:v>44810</c:v>
                </c:pt>
                <c:pt idx="667">
                  <c:v>44819</c:v>
                </c:pt>
                <c:pt idx="668">
                  <c:v>44818</c:v>
                </c:pt>
                <c:pt idx="669">
                  <c:v>44817</c:v>
                </c:pt>
                <c:pt idx="670">
                  <c:v>44816</c:v>
                </c:pt>
                <c:pt idx="671">
                  <c:v>44827</c:v>
                </c:pt>
                <c:pt idx="672">
                  <c:v>44826</c:v>
                </c:pt>
                <c:pt idx="673">
                  <c:v>44825</c:v>
                </c:pt>
                <c:pt idx="674">
                  <c:v>44824</c:v>
                </c:pt>
                <c:pt idx="675">
                  <c:v>44823</c:v>
                </c:pt>
                <c:pt idx="676">
                  <c:v>44824</c:v>
                </c:pt>
                <c:pt idx="677">
                  <c:v>44825</c:v>
                </c:pt>
                <c:pt idx="678">
                  <c:v>44826</c:v>
                </c:pt>
                <c:pt idx="679">
                  <c:v>44827</c:v>
                </c:pt>
                <c:pt idx="680">
                  <c:v>44830</c:v>
                </c:pt>
                <c:pt idx="681">
                  <c:v>44831</c:v>
                </c:pt>
                <c:pt idx="682">
                  <c:v>44832</c:v>
                </c:pt>
                <c:pt idx="683">
                  <c:v>44833</c:v>
                </c:pt>
                <c:pt idx="684">
                  <c:v>44834</c:v>
                </c:pt>
                <c:pt idx="685">
                  <c:v>44837</c:v>
                </c:pt>
                <c:pt idx="686">
                  <c:v>44838</c:v>
                </c:pt>
                <c:pt idx="687">
                  <c:v>44839</c:v>
                </c:pt>
                <c:pt idx="688">
                  <c:v>44840</c:v>
                </c:pt>
                <c:pt idx="689">
                  <c:v>44841</c:v>
                </c:pt>
                <c:pt idx="690">
                  <c:v>44844</c:v>
                </c:pt>
                <c:pt idx="691">
                  <c:v>44845</c:v>
                </c:pt>
                <c:pt idx="692">
                  <c:v>44846</c:v>
                </c:pt>
                <c:pt idx="693">
                  <c:v>44847</c:v>
                </c:pt>
                <c:pt idx="694">
                  <c:v>44848</c:v>
                </c:pt>
                <c:pt idx="695">
                  <c:v>44851</c:v>
                </c:pt>
                <c:pt idx="696">
                  <c:v>44852</c:v>
                </c:pt>
                <c:pt idx="697">
                  <c:v>44853</c:v>
                </c:pt>
                <c:pt idx="698">
                  <c:v>44854</c:v>
                </c:pt>
                <c:pt idx="699">
                  <c:v>44855</c:v>
                </c:pt>
                <c:pt idx="700">
                  <c:v>44858</c:v>
                </c:pt>
                <c:pt idx="701">
                  <c:v>44859</c:v>
                </c:pt>
                <c:pt idx="702">
                  <c:v>44860</c:v>
                </c:pt>
                <c:pt idx="703">
                  <c:v>44861</c:v>
                </c:pt>
                <c:pt idx="704">
                  <c:v>44862</c:v>
                </c:pt>
                <c:pt idx="705">
                  <c:v>44865</c:v>
                </c:pt>
                <c:pt idx="706">
                  <c:v>44866</c:v>
                </c:pt>
                <c:pt idx="707">
                  <c:v>44867</c:v>
                </c:pt>
                <c:pt idx="708">
                  <c:v>44868</c:v>
                </c:pt>
                <c:pt idx="709">
                  <c:v>44869</c:v>
                </c:pt>
                <c:pt idx="710">
                  <c:v>44872</c:v>
                </c:pt>
                <c:pt idx="711">
                  <c:v>44873</c:v>
                </c:pt>
                <c:pt idx="712">
                  <c:v>44874</c:v>
                </c:pt>
                <c:pt idx="713">
                  <c:v>44875</c:v>
                </c:pt>
                <c:pt idx="714">
                  <c:v>44876</c:v>
                </c:pt>
                <c:pt idx="715">
                  <c:v>44879</c:v>
                </c:pt>
                <c:pt idx="716">
                  <c:v>44880</c:v>
                </c:pt>
                <c:pt idx="717">
                  <c:v>44881</c:v>
                </c:pt>
                <c:pt idx="718">
                  <c:v>44882</c:v>
                </c:pt>
                <c:pt idx="719">
                  <c:v>44883</c:v>
                </c:pt>
                <c:pt idx="720">
                  <c:v>44886</c:v>
                </c:pt>
                <c:pt idx="721">
                  <c:v>44887</c:v>
                </c:pt>
                <c:pt idx="722">
                  <c:v>44888</c:v>
                </c:pt>
                <c:pt idx="723">
                  <c:v>44890</c:v>
                </c:pt>
                <c:pt idx="724">
                  <c:v>44893</c:v>
                </c:pt>
                <c:pt idx="725">
                  <c:v>44894</c:v>
                </c:pt>
                <c:pt idx="726">
                  <c:v>44895</c:v>
                </c:pt>
                <c:pt idx="727">
                  <c:v>44896</c:v>
                </c:pt>
                <c:pt idx="728">
                  <c:v>44897</c:v>
                </c:pt>
                <c:pt idx="729">
                  <c:v>44900</c:v>
                </c:pt>
                <c:pt idx="730">
                  <c:v>44901</c:v>
                </c:pt>
                <c:pt idx="731">
                  <c:v>44902</c:v>
                </c:pt>
                <c:pt idx="732">
                  <c:v>44903</c:v>
                </c:pt>
                <c:pt idx="733">
                  <c:v>44904</c:v>
                </c:pt>
                <c:pt idx="734">
                  <c:v>44907</c:v>
                </c:pt>
                <c:pt idx="735">
                  <c:v>44908</c:v>
                </c:pt>
                <c:pt idx="736">
                  <c:v>44909</c:v>
                </c:pt>
                <c:pt idx="737">
                  <c:v>44910</c:v>
                </c:pt>
                <c:pt idx="738">
                  <c:v>44911</c:v>
                </c:pt>
                <c:pt idx="739">
                  <c:v>44914</c:v>
                </c:pt>
                <c:pt idx="740">
                  <c:v>44915</c:v>
                </c:pt>
                <c:pt idx="741">
                  <c:v>44916</c:v>
                </c:pt>
                <c:pt idx="742">
                  <c:v>44917</c:v>
                </c:pt>
                <c:pt idx="743">
                  <c:v>44918</c:v>
                </c:pt>
                <c:pt idx="744">
                  <c:v>44922</c:v>
                </c:pt>
                <c:pt idx="745">
                  <c:v>44923</c:v>
                </c:pt>
                <c:pt idx="746">
                  <c:v>44924</c:v>
                </c:pt>
                <c:pt idx="747">
                  <c:v>44925</c:v>
                </c:pt>
                <c:pt idx="748">
                  <c:v>44929</c:v>
                </c:pt>
                <c:pt idx="749">
                  <c:v>44930</c:v>
                </c:pt>
                <c:pt idx="750">
                  <c:v>44931</c:v>
                </c:pt>
                <c:pt idx="751">
                  <c:v>44932</c:v>
                </c:pt>
                <c:pt idx="752">
                  <c:v>44935</c:v>
                </c:pt>
                <c:pt idx="753">
                  <c:v>44936</c:v>
                </c:pt>
                <c:pt idx="754">
                  <c:v>44937</c:v>
                </c:pt>
                <c:pt idx="755">
                  <c:v>44938</c:v>
                </c:pt>
                <c:pt idx="756">
                  <c:v>44939</c:v>
                </c:pt>
                <c:pt idx="757">
                  <c:v>44943</c:v>
                </c:pt>
                <c:pt idx="758">
                  <c:v>44944</c:v>
                </c:pt>
                <c:pt idx="759">
                  <c:v>44945</c:v>
                </c:pt>
                <c:pt idx="760">
                  <c:v>44946</c:v>
                </c:pt>
                <c:pt idx="761">
                  <c:v>44949</c:v>
                </c:pt>
                <c:pt idx="762">
                  <c:v>44950</c:v>
                </c:pt>
                <c:pt idx="763">
                  <c:v>44951</c:v>
                </c:pt>
                <c:pt idx="764">
                  <c:v>44952</c:v>
                </c:pt>
                <c:pt idx="765">
                  <c:v>44953</c:v>
                </c:pt>
                <c:pt idx="766">
                  <c:v>44956</c:v>
                </c:pt>
                <c:pt idx="767">
                  <c:v>44957</c:v>
                </c:pt>
                <c:pt idx="768">
                  <c:v>44958</c:v>
                </c:pt>
                <c:pt idx="769">
                  <c:v>44959</c:v>
                </c:pt>
                <c:pt idx="770">
                  <c:v>44960</c:v>
                </c:pt>
                <c:pt idx="771">
                  <c:v>44963</c:v>
                </c:pt>
                <c:pt idx="772">
                  <c:v>44964</c:v>
                </c:pt>
                <c:pt idx="773">
                  <c:v>44965</c:v>
                </c:pt>
                <c:pt idx="774">
                  <c:v>44966</c:v>
                </c:pt>
                <c:pt idx="775">
                  <c:v>44967</c:v>
                </c:pt>
                <c:pt idx="776">
                  <c:v>44970</c:v>
                </c:pt>
                <c:pt idx="777">
                  <c:v>44971</c:v>
                </c:pt>
                <c:pt idx="778">
                  <c:v>44972</c:v>
                </c:pt>
                <c:pt idx="779">
                  <c:v>44973</c:v>
                </c:pt>
                <c:pt idx="780">
                  <c:v>44974</c:v>
                </c:pt>
                <c:pt idx="781">
                  <c:v>44978</c:v>
                </c:pt>
                <c:pt idx="782">
                  <c:v>44979</c:v>
                </c:pt>
                <c:pt idx="783">
                  <c:v>44980</c:v>
                </c:pt>
                <c:pt idx="784">
                  <c:v>44981</c:v>
                </c:pt>
                <c:pt idx="785">
                  <c:v>44984</c:v>
                </c:pt>
                <c:pt idx="786">
                  <c:v>44985</c:v>
                </c:pt>
                <c:pt idx="787">
                  <c:v>44986</c:v>
                </c:pt>
                <c:pt idx="788">
                  <c:v>44987</c:v>
                </c:pt>
                <c:pt idx="789">
                  <c:v>44988</c:v>
                </c:pt>
                <c:pt idx="790">
                  <c:v>44991</c:v>
                </c:pt>
                <c:pt idx="791">
                  <c:v>44992</c:v>
                </c:pt>
                <c:pt idx="792">
                  <c:v>44993</c:v>
                </c:pt>
                <c:pt idx="793">
                  <c:v>44994</c:v>
                </c:pt>
                <c:pt idx="794">
                  <c:v>44995</c:v>
                </c:pt>
                <c:pt idx="795">
                  <c:v>44998</c:v>
                </c:pt>
                <c:pt idx="796">
                  <c:v>44999</c:v>
                </c:pt>
                <c:pt idx="797">
                  <c:v>45000</c:v>
                </c:pt>
                <c:pt idx="798">
                  <c:v>45001</c:v>
                </c:pt>
                <c:pt idx="799">
                  <c:v>45002</c:v>
                </c:pt>
                <c:pt idx="800">
                  <c:v>45005</c:v>
                </c:pt>
                <c:pt idx="801">
                  <c:v>45006</c:v>
                </c:pt>
                <c:pt idx="802">
                  <c:v>45007</c:v>
                </c:pt>
                <c:pt idx="803">
                  <c:v>45008</c:v>
                </c:pt>
                <c:pt idx="804">
                  <c:v>45009</c:v>
                </c:pt>
                <c:pt idx="805">
                  <c:v>45012</c:v>
                </c:pt>
                <c:pt idx="806">
                  <c:v>45013</c:v>
                </c:pt>
                <c:pt idx="807">
                  <c:v>45014</c:v>
                </c:pt>
                <c:pt idx="808">
                  <c:v>45015</c:v>
                </c:pt>
                <c:pt idx="809">
                  <c:v>45016</c:v>
                </c:pt>
                <c:pt idx="810">
                  <c:v>45019</c:v>
                </c:pt>
                <c:pt idx="811">
                  <c:v>45020</c:v>
                </c:pt>
                <c:pt idx="812">
                  <c:v>45021</c:v>
                </c:pt>
                <c:pt idx="813">
                  <c:v>45022</c:v>
                </c:pt>
                <c:pt idx="814">
                  <c:v>45026</c:v>
                </c:pt>
                <c:pt idx="815">
                  <c:v>45027</c:v>
                </c:pt>
                <c:pt idx="816">
                  <c:v>45028</c:v>
                </c:pt>
                <c:pt idx="817">
                  <c:v>45029</c:v>
                </c:pt>
                <c:pt idx="818">
                  <c:v>45030</c:v>
                </c:pt>
                <c:pt idx="819">
                  <c:v>45033</c:v>
                </c:pt>
                <c:pt idx="820">
                  <c:v>45034</c:v>
                </c:pt>
                <c:pt idx="821">
                  <c:v>45035</c:v>
                </c:pt>
                <c:pt idx="822">
                  <c:v>45036</c:v>
                </c:pt>
                <c:pt idx="823">
                  <c:v>45037</c:v>
                </c:pt>
                <c:pt idx="824">
                  <c:v>45040</c:v>
                </c:pt>
                <c:pt idx="825">
                  <c:v>45041</c:v>
                </c:pt>
                <c:pt idx="826">
                  <c:v>45042</c:v>
                </c:pt>
                <c:pt idx="827">
                  <c:v>45043</c:v>
                </c:pt>
                <c:pt idx="828">
                  <c:v>45044</c:v>
                </c:pt>
                <c:pt idx="829">
                  <c:v>45047</c:v>
                </c:pt>
                <c:pt idx="830">
                  <c:v>45048</c:v>
                </c:pt>
                <c:pt idx="831">
                  <c:v>45049</c:v>
                </c:pt>
                <c:pt idx="832">
                  <c:v>45050</c:v>
                </c:pt>
                <c:pt idx="833">
                  <c:v>45051</c:v>
                </c:pt>
                <c:pt idx="834">
                  <c:v>45054</c:v>
                </c:pt>
                <c:pt idx="835">
                  <c:v>45055</c:v>
                </c:pt>
                <c:pt idx="836">
                  <c:v>45056</c:v>
                </c:pt>
                <c:pt idx="837">
                  <c:v>45057</c:v>
                </c:pt>
                <c:pt idx="838">
                  <c:v>45058</c:v>
                </c:pt>
                <c:pt idx="839">
                  <c:v>45061</c:v>
                </c:pt>
                <c:pt idx="840">
                  <c:v>45062</c:v>
                </c:pt>
                <c:pt idx="841">
                  <c:v>45063</c:v>
                </c:pt>
                <c:pt idx="842">
                  <c:v>45064</c:v>
                </c:pt>
                <c:pt idx="843">
                  <c:v>45065</c:v>
                </c:pt>
                <c:pt idx="844">
                  <c:v>45068</c:v>
                </c:pt>
                <c:pt idx="845">
                  <c:v>45069</c:v>
                </c:pt>
                <c:pt idx="846">
                  <c:v>45070</c:v>
                </c:pt>
                <c:pt idx="847">
                  <c:v>45071</c:v>
                </c:pt>
                <c:pt idx="848">
                  <c:v>45072</c:v>
                </c:pt>
                <c:pt idx="849">
                  <c:v>45076</c:v>
                </c:pt>
                <c:pt idx="850">
                  <c:v>45077</c:v>
                </c:pt>
                <c:pt idx="851">
                  <c:v>45078</c:v>
                </c:pt>
                <c:pt idx="852">
                  <c:v>45079</c:v>
                </c:pt>
                <c:pt idx="853">
                  <c:v>45082</c:v>
                </c:pt>
                <c:pt idx="854">
                  <c:v>45083</c:v>
                </c:pt>
                <c:pt idx="855">
                  <c:v>45084</c:v>
                </c:pt>
                <c:pt idx="856">
                  <c:v>45085</c:v>
                </c:pt>
                <c:pt idx="857">
                  <c:v>45086</c:v>
                </c:pt>
                <c:pt idx="858">
                  <c:v>45089</c:v>
                </c:pt>
                <c:pt idx="859">
                  <c:v>45090</c:v>
                </c:pt>
                <c:pt idx="860">
                  <c:v>45091</c:v>
                </c:pt>
                <c:pt idx="861">
                  <c:v>45092</c:v>
                </c:pt>
                <c:pt idx="862">
                  <c:v>45093</c:v>
                </c:pt>
                <c:pt idx="863">
                  <c:v>45097</c:v>
                </c:pt>
                <c:pt idx="864">
                  <c:v>45098</c:v>
                </c:pt>
                <c:pt idx="865">
                  <c:v>45099</c:v>
                </c:pt>
                <c:pt idx="866">
                  <c:v>45100</c:v>
                </c:pt>
                <c:pt idx="867">
                  <c:v>45103</c:v>
                </c:pt>
                <c:pt idx="868">
                  <c:v>45104</c:v>
                </c:pt>
                <c:pt idx="869">
                  <c:v>45105</c:v>
                </c:pt>
                <c:pt idx="870">
                  <c:v>45106</c:v>
                </c:pt>
                <c:pt idx="871">
                  <c:v>45107</c:v>
                </c:pt>
                <c:pt idx="872">
                  <c:v>45110</c:v>
                </c:pt>
                <c:pt idx="873">
                  <c:v>45112</c:v>
                </c:pt>
                <c:pt idx="874">
                  <c:v>45113</c:v>
                </c:pt>
                <c:pt idx="875">
                  <c:v>45114</c:v>
                </c:pt>
                <c:pt idx="876">
                  <c:v>45117</c:v>
                </c:pt>
                <c:pt idx="877">
                  <c:v>45118</c:v>
                </c:pt>
                <c:pt idx="878">
                  <c:v>45119</c:v>
                </c:pt>
                <c:pt idx="879">
                  <c:v>45120</c:v>
                </c:pt>
                <c:pt idx="880">
                  <c:v>45121</c:v>
                </c:pt>
                <c:pt idx="881">
                  <c:v>45124</c:v>
                </c:pt>
                <c:pt idx="882">
                  <c:v>45125</c:v>
                </c:pt>
                <c:pt idx="883">
                  <c:v>45126</c:v>
                </c:pt>
                <c:pt idx="884">
                  <c:v>45127</c:v>
                </c:pt>
                <c:pt idx="885">
                  <c:v>45128</c:v>
                </c:pt>
                <c:pt idx="886">
                  <c:v>45131</c:v>
                </c:pt>
                <c:pt idx="887">
                  <c:v>45132</c:v>
                </c:pt>
                <c:pt idx="888">
                  <c:v>45133</c:v>
                </c:pt>
                <c:pt idx="889">
                  <c:v>45134</c:v>
                </c:pt>
                <c:pt idx="890">
                  <c:v>45135</c:v>
                </c:pt>
                <c:pt idx="891">
                  <c:v>45138</c:v>
                </c:pt>
                <c:pt idx="892">
                  <c:v>45139</c:v>
                </c:pt>
                <c:pt idx="893">
                  <c:v>45140</c:v>
                </c:pt>
                <c:pt idx="894">
                  <c:v>45141</c:v>
                </c:pt>
                <c:pt idx="895">
                  <c:v>45142</c:v>
                </c:pt>
                <c:pt idx="896">
                  <c:v>45145</c:v>
                </c:pt>
                <c:pt idx="897">
                  <c:v>45146</c:v>
                </c:pt>
                <c:pt idx="898">
                  <c:v>45147</c:v>
                </c:pt>
                <c:pt idx="899">
                  <c:v>45148</c:v>
                </c:pt>
                <c:pt idx="900">
                  <c:v>45149</c:v>
                </c:pt>
                <c:pt idx="901">
                  <c:v>45152</c:v>
                </c:pt>
                <c:pt idx="902">
                  <c:v>45153</c:v>
                </c:pt>
                <c:pt idx="903">
                  <c:v>45154</c:v>
                </c:pt>
                <c:pt idx="904">
                  <c:v>45155</c:v>
                </c:pt>
                <c:pt idx="905">
                  <c:v>45156</c:v>
                </c:pt>
                <c:pt idx="906">
                  <c:v>45159</c:v>
                </c:pt>
                <c:pt idx="907">
                  <c:v>45160</c:v>
                </c:pt>
                <c:pt idx="908">
                  <c:v>45161</c:v>
                </c:pt>
                <c:pt idx="909">
                  <c:v>45162</c:v>
                </c:pt>
                <c:pt idx="910">
                  <c:v>45163</c:v>
                </c:pt>
                <c:pt idx="911">
                  <c:v>45166</c:v>
                </c:pt>
                <c:pt idx="912">
                  <c:v>45167</c:v>
                </c:pt>
                <c:pt idx="913">
                  <c:v>45168</c:v>
                </c:pt>
                <c:pt idx="914">
                  <c:v>45169</c:v>
                </c:pt>
                <c:pt idx="915">
                  <c:v>45170</c:v>
                </c:pt>
                <c:pt idx="916">
                  <c:v>45174</c:v>
                </c:pt>
                <c:pt idx="917">
                  <c:v>45175</c:v>
                </c:pt>
                <c:pt idx="918">
                  <c:v>45176</c:v>
                </c:pt>
                <c:pt idx="919">
                  <c:v>45177</c:v>
                </c:pt>
                <c:pt idx="920">
                  <c:v>45180</c:v>
                </c:pt>
                <c:pt idx="921">
                  <c:v>45181</c:v>
                </c:pt>
                <c:pt idx="922">
                  <c:v>45182</c:v>
                </c:pt>
                <c:pt idx="923">
                  <c:v>45183</c:v>
                </c:pt>
                <c:pt idx="924">
                  <c:v>45184</c:v>
                </c:pt>
                <c:pt idx="925">
                  <c:v>45187</c:v>
                </c:pt>
                <c:pt idx="926">
                  <c:v>45188</c:v>
                </c:pt>
                <c:pt idx="927">
                  <c:v>45189</c:v>
                </c:pt>
                <c:pt idx="928">
                  <c:v>45190</c:v>
                </c:pt>
                <c:pt idx="929">
                  <c:v>45191</c:v>
                </c:pt>
                <c:pt idx="930">
                  <c:v>45194</c:v>
                </c:pt>
                <c:pt idx="931">
                  <c:v>45195</c:v>
                </c:pt>
                <c:pt idx="932">
                  <c:v>45196</c:v>
                </c:pt>
                <c:pt idx="933">
                  <c:v>45197</c:v>
                </c:pt>
                <c:pt idx="934">
                  <c:v>45198</c:v>
                </c:pt>
                <c:pt idx="935">
                  <c:v>45201</c:v>
                </c:pt>
                <c:pt idx="936">
                  <c:v>45202</c:v>
                </c:pt>
                <c:pt idx="937">
                  <c:v>45203</c:v>
                </c:pt>
                <c:pt idx="938">
                  <c:v>45204</c:v>
                </c:pt>
                <c:pt idx="939">
                  <c:v>45205</c:v>
                </c:pt>
                <c:pt idx="940">
                  <c:v>45208</c:v>
                </c:pt>
                <c:pt idx="941">
                  <c:v>45209</c:v>
                </c:pt>
                <c:pt idx="942">
                  <c:v>45210</c:v>
                </c:pt>
                <c:pt idx="943">
                  <c:v>45211</c:v>
                </c:pt>
                <c:pt idx="944">
                  <c:v>45212</c:v>
                </c:pt>
                <c:pt idx="945">
                  <c:v>45215</c:v>
                </c:pt>
                <c:pt idx="946">
                  <c:v>45216</c:v>
                </c:pt>
                <c:pt idx="947">
                  <c:v>45217</c:v>
                </c:pt>
                <c:pt idx="948">
                  <c:v>45218</c:v>
                </c:pt>
                <c:pt idx="949">
                  <c:v>45219</c:v>
                </c:pt>
                <c:pt idx="950">
                  <c:v>45222</c:v>
                </c:pt>
                <c:pt idx="951">
                  <c:v>45223</c:v>
                </c:pt>
                <c:pt idx="952">
                  <c:v>45224</c:v>
                </c:pt>
                <c:pt idx="953">
                  <c:v>45225</c:v>
                </c:pt>
                <c:pt idx="954">
                  <c:v>45226</c:v>
                </c:pt>
                <c:pt idx="955">
                  <c:v>45229</c:v>
                </c:pt>
                <c:pt idx="956">
                  <c:v>45230</c:v>
                </c:pt>
                <c:pt idx="957">
                  <c:v>45231</c:v>
                </c:pt>
                <c:pt idx="958">
                  <c:v>45232</c:v>
                </c:pt>
                <c:pt idx="959">
                  <c:v>45233</c:v>
                </c:pt>
                <c:pt idx="960">
                  <c:v>45236</c:v>
                </c:pt>
                <c:pt idx="961">
                  <c:v>45237</c:v>
                </c:pt>
                <c:pt idx="962">
                  <c:v>45238</c:v>
                </c:pt>
                <c:pt idx="963">
                  <c:v>45239</c:v>
                </c:pt>
                <c:pt idx="964">
                  <c:v>45240</c:v>
                </c:pt>
                <c:pt idx="965">
                  <c:v>45243</c:v>
                </c:pt>
                <c:pt idx="966">
                  <c:v>45244</c:v>
                </c:pt>
                <c:pt idx="967">
                  <c:v>45245</c:v>
                </c:pt>
                <c:pt idx="968">
                  <c:v>45246</c:v>
                </c:pt>
                <c:pt idx="969">
                  <c:v>45247</c:v>
                </c:pt>
                <c:pt idx="970">
                  <c:v>45250</c:v>
                </c:pt>
                <c:pt idx="971">
                  <c:v>45251</c:v>
                </c:pt>
                <c:pt idx="972">
                  <c:v>45252</c:v>
                </c:pt>
                <c:pt idx="973">
                  <c:v>45254</c:v>
                </c:pt>
                <c:pt idx="974">
                  <c:v>45257</c:v>
                </c:pt>
                <c:pt idx="975">
                  <c:v>45258</c:v>
                </c:pt>
                <c:pt idx="976">
                  <c:v>45259</c:v>
                </c:pt>
                <c:pt idx="977">
                  <c:v>45260</c:v>
                </c:pt>
                <c:pt idx="978">
                  <c:v>45261</c:v>
                </c:pt>
                <c:pt idx="979">
                  <c:v>45264</c:v>
                </c:pt>
                <c:pt idx="980">
                  <c:v>45265</c:v>
                </c:pt>
                <c:pt idx="981">
                  <c:v>45266</c:v>
                </c:pt>
                <c:pt idx="982">
                  <c:v>45267</c:v>
                </c:pt>
                <c:pt idx="983">
                  <c:v>45268</c:v>
                </c:pt>
                <c:pt idx="984">
                  <c:v>45271</c:v>
                </c:pt>
                <c:pt idx="985">
                  <c:v>45272</c:v>
                </c:pt>
                <c:pt idx="986">
                  <c:v>45273</c:v>
                </c:pt>
                <c:pt idx="987">
                  <c:v>45274</c:v>
                </c:pt>
                <c:pt idx="988">
                  <c:v>45275</c:v>
                </c:pt>
                <c:pt idx="989">
                  <c:v>45278</c:v>
                </c:pt>
                <c:pt idx="990">
                  <c:v>45279</c:v>
                </c:pt>
                <c:pt idx="991">
                  <c:v>45280</c:v>
                </c:pt>
                <c:pt idx="992">
                  <c:v>45281</c:v>
                </c:pt>
                <c:pt idx="993">
                  <c:v>45282</c:v>
                </c:pt>
                <c:pt idx="994">
                  <c:v>45286</c:v>
                </c:pt>
                <c:pt idx="995">
                  <c:v>45287</c:v>
                </c:pt>
                <c:pt idx="996">
                  <c:v>45288</c:v>
                </c:pt>
                <c:pt idx="997">
                  <c:v>45289</c:v>
                </c:pt>
                <c:pt idx="998">
                  <c:v>45293</c:v>
                </c:pt>
                <c:pt idx="999">
                  <c:v>45294</c:v>
                </c:pt>
                <c:pt idx="1000">
                  <c:v>45295</c:v>
                </c:pt>
                <c:pt idx="1001">
                  <c:v>45296</c:v>
                </c:pt>
                <c:pt idx="1002">
                  <c:v>45299</c:v>
                </c:pt>
                <c:pt idx="1003">
                  <c:v>45300</c:v>
                </c:pt>
                <c:pt idx="1004">
                  <c:v>45301</c:v>
                </c:pt>
                <c:pt idx="1005">
                  <c:v>45302</c:v>
                </c:pt>
                <c:pt idx="1006">
                  <c:v>45303</c:v>
                </c:pt>
                <c:pt idx="1007">
                  <c:v>45307</c:v>
                </c:pt>
                <c:pt idx="1008">
                  <c:v>45308</c:v>
                </c:pt>
                <c:pt idx="1009">
                  <c:v>45309</c:v>
                </c:pt>
                <c:pt idx="1010">
                  <c:v>45310</c:v>
                </c:pt>
                <c:pt idx="1011">
                  <c:v>45313</c:v>
                </c:pt>
                <c:pt idx="1012">
                  <c:v>45314</c:v>
                </c:pt>
                <c:pt idx="1013">
                  <c:v>45315</c:v>
                </c:pt>
                <c:pt idx="1014">
                  <c:v>45316</c:v>
                </c:pt>
                <c:pt idx="1015">
                  <c:v>45317</c:v>
                </c:pt>
                <c:pt idx="1016">
                  <c:v>45320</c:v>
                </c:pt>
                <c:pt idx="1017">
                  <c:v>45321</c:v>
                </c:pt>
                <c:pt idx="1018">
                  <c:v>45322</c:v>
                </c:pt>
                <c:pt idx="1019">
                  <c:v>45323</c:v>
                </c:pt>
                <c:pt idx="1020">
                  <c:v>45324</c:v>
                </c:pt>
                <c:pt idx="1021">
                  <c:v>45327</c:v>
                </c:pt>
                <c:pt idx="1022">
                  <c:v>45328</c:v>
                </c:pt>
                <c:pt idx="1023">
                  <c:v>45329</c:v>
                </c:pt>
                <c:pt idx="1024">
                  <c:v>45330</c:v>
                </c:pt>
                <c:pt idx="1025">
                  <c:v>45331</c:v>
                </c:pt>
                <c:pt idx="1026">
                  <c:v>45334</c:v>
                </c:pt>
                <c:pt idx="1027">
                  <c:v>45335</c:v>
                </c:pt>
                <c:pt idx="1028">
                  <c:v>45336</c:v>
                </c:pt>
                <c:pt idx="1029">
                  <c:v>45337</c:v>
                </c:pt>
                <c:pt idx="1030">
                  <c:v>45338</c:v>
                </c:pt>
                <c:pt idx="1031">
                  <c:v>45342</c:v>
                </c:pt>
                <c:pt idx="1032">
                  <c:v>45343</c:v>
                </c:pt>
                <c:pt idx="1033">
                  <c:v>45344</c:v>
                </c:pt>
                <c:pt idx="1034">
                  <c:v>45345</c:v>
                </c:pt>
                <c:pt idx="1035">
                  <c:v>45348</c:v>
                </c:pt>
                <c:pt idx="1036">
                  <c:v>45349</c:v>
                </c:pt>
                <c:pt idx="1037">
                  <c:v>45350</c:v>
                </c:pt>
                <c:pt idx="1038">
                  <c:v>45351</c:v>
                </c:pt>
                <c:pt idx="1039">
                  <c:v>45352</c:v>
                </c:pt>
                <c:pt idx="1040">
                  <c:v>45355</c:v>
                </c:pt>
                <c:pt idx="1041">
                  <c:v>45356</c:v>
                </c:pt>
                <c:pt idx="1042">
                  <c:v>45357</c:v>
                </c:pt>
                <c:pt idx="1043">
                  <c:v>45358</c:v>
                </c:pt>
                <c:pt idx="1044">
                  <c:v>45359</c:v>
                </c:pt>
                <c:pt idx="1045">
                  <c:v>45362</c:v>
                </c:pt>
                <c:pt idx="1046">
                  <c:v>45363</c:v>
                </c:pt>
                <c:pt idx="1047">
                  <c:v>45364</c:v>
                </c:pt>
                <c:pt idx="1048">
                  <c:v>45365</c:v>
                </c:pt>
                <c:pt idx="1049">
                  <c:v>45366</c:v>
                </c:pt>
                <c:pt idx="1050">
                  <c:v>45369</c:v>
                </c:pt>
                <c:pt idx="1051">
                  <c:v>45370</c:v>
                </c:pt>
                <c:pt idx="1052">
                  <c:v>45371</c:v>
                </c:pt>
                <c:pt idx="1053">
                  <c:v>45372</c:v>
                </c:pt>
                <c:pt idx="1054">
                  <c:v>45375</c:v>
                </c:pt>
                <c:pt idx="1055">
                  <c:v>45376</c:v>
                </c:pt>
                <c:pt idx="1056">
                  <c:v>45377</c:v>
                </c:pt>
                <c:pt idx="1057">
                  <c:v>45378</c:v>
                </c:pt>
                <c:pt idx="1058">
                  <c:v>45379</c:v>
                </c:pt>
                <c:pt idx="1059">
                  <c:v>45383</c:v>
                </c:pt>
                <c:pt idx="1060">
                  <c:v>45384</c:v>
                </c:pt>
                <c:pt idx="1061">
                  <c:v>45385</c:v>
                </c:pt>
                <c:pt idx="1062">
                  <c:v>45386</c:v>
                </c:pt>
                <c:pt idx="1063">
                  <c:v>45387</c:v>
                </c:pt>
                <c:pt idx="1064">
                  <c:v>45390</c:v>
                </c:pt>
                <c:pt idx="1065">
                  <c:v>45391</c:v>
                </c:pt>
                <c:pt idx="1066">
                  <c:v>45392</c:v>
                </c:pt>
                <c:pt idx="1067">
                  <c:v>45393</c:v>
                </c:pt>
                <c:pt idx="1068">
                  <c:v>45394</c:v>
                </c:pt>
                <c:pt idx="1069">
                  <c:v>45397</c:v>
                </c:pt>
                <c:pt idx="1070">
                  <c:v>45398</c:v>
                </c:pt>
                <c:pt idx="1071">
                  <c:v>45399</c:v>
                </c:pt>
                <c:pt idx="1072">
                  <c:v>45400</c:v>
                </c:pt>
                <c:pt idx="1073">
                  <c:v>45401</c:v>
                </c:pt>
                <c:pt idx="1074">
                  <c:v>45404</c:v>
                </c:pt>
                <c:pt idx="1075">
                  <c:v>45405</c:v>
                </c:pt>
                <c:pt idx="1076">
                  <c:v>45406</c:v>
                </c:pt>
                <c:pt idx="1077">
                  <c:v>45407</c:v>
                </c:pt>
                <c:pt idx="1078">
                  <c:v>45408</c:v>
                </c:pt>
                <c:pt idx="1079">
                  <c:v>45411</c:v>
                </c:pt>
                <c:pt idx="1080">
                  <c:v>45412</c:v>
                </c:pt>
                <c:pt idx="1081">
                  <c:v>45413</c:v>
                </c:pt>
                <c:pt idx="1082">
                  <c:v>45414</c:v>
                </c:pt>
                <c:pt idx="1083">
                  <c:v>45415</c:v>
                </c:pt>
                <c:pt idx="1084">
                  <c:v>45418</c:v>
                </c:pt>
                <c:pt idx="1085">
                  <c:v>45419</c:v>
                </c:pt>
                <c:pt idx="1086">
                  <c:v>45420</c:v>
                </c:pt>
                <c:pt idx="1087">
                  <c:v>45421</c:v>
                </c:pt>
                <c:pt idx="1088">
                  <c:v>45422</c:v>
                </c:pt>
                <c:pt idx="1089">
                  <c:v>45425</c:v>
                </c:pt>
                <c:pt idx="1090">
                  <c:v>45426</c:v>
                </c:pt>
                <c:pt idx="1091">
                  <c:v>45427</c:v>
                </c:pt>
                <c:pt idx="1092">
                  <c:v>45428</c:v>
                </c:pt>
                <c:pt idx="1093">
                  <c:v>45429</c:v>
                </c:pt>
                <c:pt idx="1094">
                  <c:v>45432</c:v>
                </c:pt>
                <c:pt idx="1095">
                  <c:v>45433</c:v>
                </c:pt>
                <c:pt idx="1096">
                  <c:v>45434</c:v>
                </c:pt>
                <c:pt idx="1097">
                  <c:v>45435</c:v>
                </c:pt>
                <c:pt idx="1098">
                  <c:v>45436</c:v>
                </c:pt>
                <c:pt idx="1099">
                  <c:v>45440</c:v>
                </c:pt>
                <c:pt idx="1100">
                  <c:v>45441</c:v>
                </c:pt>
                <c:pt idx="1101">
                  <c:v>45442</c:v>
                </c:pt>
                <c:pt idx="1102">
                  <c:v>45443</c:v>
                </c:pt>
                <c:pt idx="1103">
                  <c:v>45446</c:v>
                </c:pt>
                <c:pt idx="1104">
                  <c:v>45447</c:v>
                </c:pt>
                <c:pt idx="1105">
                  <c:v>45448</c:v>
                </c:pt>
                <c:pt idx="1106">
                  <c:v>45449</c:v>
                </c:pt>
                <c:pt idx="1107">
                  <c:v>45450</c:v>
                </c:pt>
                <c:pt idx="1108">
                  <c:v>45453</c:v>
                </c:pt>
                <c:pt idx="1109">
                  <c:v>45454</c:v>
                </c:pt>
                <c:pt idx="1110">
                  <c:v>45455</c:v>
                </c:pt>
                <c:pt idx="1111">
                  <c:v>45456</c:v>
                </c:pt>
                <c:pt idx="1112">
                  <c:v>45457</c:v>
                </c:pt>
                <c:pt idx="1113">
                  <c:v>45460</c:v>
                </c:pt>
                <c:pt idx="1114">
                  <c:v>45461</c:v>
                </c:pt>
                <c:pt idx="1115">
                  <c:v>45462</c:v>
                </c:pt>
                <c:pt idx="1116">
                  <c:v>45463</c:v>
                </c:pt>
                <c:pt idx="1117">
                  <c:v>45464</c:v>
                </c:pt>
                <c:pt idx="1118">
                  <c:v>45467</c:v>
                </c:pt>
                <c:pt idx="1119">
                  <c:v>45468</c:v>
                </c:pt>
                <c:pt idx="1120">
                  <c:v>45469</c:v>
                </c:pt>
                <c:pt idx="1121">
                  <c:v>45470</c:v>
                </c:pt>
                <c:pt idx="1122">
                  <c:v>45471</c:v>
                </c:pt>
                <c:pt idx="1123">
                  <c:v>45474</c:v>
                </c:pt>
                <c:pt idx="1124">
                  <c:v>45475</c:v>
                </c:pt>
                <c:pt idx="1125">
                  <c:v>45476</c:v>
                </c:pt>
                <c:pt idx="1126">
                  <c:v>45477</c:v>
                </c:pt>
                <c:pt idx="1127">
                  <c:v>45478</c:v>
                </c:pt>
                <c:pt idx="1128">
                  <c:v>45481</c:v>
                </c:pt>
                <c:pt idx="1129">
                  <c:v>45482</c:v>
                </c:pt>
                <c:pt idx="1130">
                  <c:v>45483</c:v>
                </c:pt>
                <c:pt idx="1131">
                  <c:v>45484</c:v>
                </c:pt>
                <c:pt idx="1132">
                  <c:v>45485</c:v>
                </c:pt>
                <c:pt idx="1133">
                  <c:v>45488</c:v>
                </c:pt>
                <c:pt idx="1134">
                  <c:v>45489</c:v>
                </c:pt>
                <c:pt idx="1135">
                  <c:v>45490</c:v>
                </c:pt>
                <c:pt idx="1136">
                  <c:v>45491</c:v>
                </c:pt>
                <c:pt idx="1137">
                  <c:v>45492</c:v>
                </c:pt>
                <c:pt idx="1138">
                  <c:v>45495</c:v>
                </c:pt>
                <c:pt idx="1139">
                  <c:v>45496</c:v>
                </c:pt>
                <c:pt idx="1140">
                  <c:v>45497</c:v>
                </c:pt>
                <c:pt idx="1141">
                  <c:v>45498</c:v>
                </c:pt>
                <c:pt idx="1142">
                  <c:v>45499</c:v>
                </c:pt>
                <c:pt idx="1143">
                  <c:v>45502</c:v>
                </c:pt>
                <c:pt idx="1144">
                  <c:v>45503</c:v>
                </c:pt>
                <c:pt idx="1145">
                  <c:v>45504</c:v>
                </c:pt>
                <c:pt idx="1146">
                  <c:v>45505</c:v>
                </c:pt>
                <c:pt idx="1147">
                  <c:v>45506</c:v>
                </c:pt>
                <c:pt idx="1148">
                  <c:v>45509</c:v>
                </c:pt>
                <c:pt idx="1149">
                  <c:v>45510</c:v>
                </c:pt>
                <c:pt idx="1150">
                  <c:v>45511</c:v>
                </c:pt>
                <c:pt idx="1151">
                  <c:v>45512</c:v>
                </c:pt>
                <c:pt idx="1152">
                  <c:v>45513</c:v>
                </c:pt>
                <c:pt idx="1153">
                  <c:v>45516</c:v>
                </c:pt>
                <c:pt idx="1154">
                  <c:v>45517</c:v>
                </c:pt>
                <c:pt idx="1155">
                  <c:v>45518</c:v>
                </c:pt>
                <c:pt idx="1156">
                  <c:v>45519</c:v>
                </c:pt>
                <c:pt idx="1157">
                  <c:v>45520</c:v>
                </c:pt>
                <c:pt idx="1158">
                  <c:v>45523</c:v>
                </c:pt>
                <c:pt idx="1159">
                  <c:v>45524</c:v>
                </c:pt>
                <c:pt idx="1160">
                  <c:v>45525</c:v>
                </c:pt>
                <c:pt idx="1161">
                  <c:v>45526</c:v>
                </c:pt>
                <c:pt idx="1162">
                  <c:v>45527</c:v>
                </c:pt>
                <c:pt idx="1163">
                  <c:v>45530</c:v>
                </c:pt>
                <c:pt idx="1164">
                  <c:v>45531</c:v>
                </c:pt>
                <c:pt idx="1165">
                  <c:v>45532</c:v>
                </c:pt>
                <c:pt idx="1166">
                  <c:v>45533</c:v>
                </c:pt>
                <c:pt idx="1167">
                  <c:v>45534</c:v>
                </c:pt>
                <c:pt idx="1168">
                  <c:v>45538</c:v>
                </c:pt>
                <c:pt idx="1169">
                  <c:v>45539</c:v>
                </c:pt>
                <c:pt idx="1170">
                  <c:v>45540</c:v>
                </c:pt>
                <c:pt idx="1171">
                  <c:v>45541</c:v>
                </c:pt>
                <c:pt idx="1172">
                  <c:v>45544</c:v>
                </c:pt>
                <c:pt idx="1173">
                  <c:v>45545</c:v>
                </c:pt>
                <c:pt idx="1174">
                  <c:v>45546</c:v>
                </c:pt>
                <c:pt idx="1175">
                  <c:v>45547</c:v>
                </c:pt>
                <c:pt idx="1176">
                  <c:v>45548</c:v>
                </c:pt>
                <c:pt idx="1177">
                  <c:v>45551</c:v>
                </c:pt>
                <c:pt idx="1178">
                  <c:v>45552</c:v>
                </c:pt>
                <c:pt idx="1179">
                  <c:v>45553</c:v>
                </c:pt>
                <c:pt idx="1180">
                  <c:v>45554</c:v>
                </c:pt>
                <c:pt idx="1181">
                  <c:v>45555</c:v>
                </c:pt>
                <c:pt idx="1182">
                  <c:v>45558</c:v>
                </c:pt>
                <c:pt idx="1183">
                  <c:v>45559</c:v>
                </c:pt>
                <c:pt idx="1184">
                  <c:v>45560</c:v>
                </c:pt>
                <c:pt idx="1185">
                  <c:v>45561</c:v>
                </c:pt>
                <c:pt idx="1186">
                  <c:v>45562</c:v>
                </c:pt>
                <c:pt idx="1187">
                  <c:v>45565</c:v>
                </c:pt>
                <c:pt idx="1188">
                  <c:v>45566</c:v>
                </c:pt>
                <c:pt idx="1189">
                  <c:v>45567</c:v>
                </c:pt>
                <c:pt idx="1190">
                  <c:v>45568</c:v>
                </c:pt>
                <c:pt idx="1191">
                  <c:v>45569</c:v>
                </c:pt>
                <c:pt idx="1192">
                  <c:v>45572</c:v>
                </c:pt>
                <c:pt idx="1193">
                  <c:v>45573</c:v>
                </c:pt>
                <c:pt idx="1194">
                  <c:v>45574</c:v>
                </c:pt>
                <c:pt idx="1195">
                  <c:v>45575</c:v>
                </c:pt>
                <c:pt idx="1196">
                  <c:v>45576</c:v>
                </c:pt>
                <c:pt idx="1197">
                  <c:v>45579</c:v>
                </c:pt>
                <c:pt idx="1198">
                  <c:v>45580</c:v>
                </c:pt>
                <c:pt idx="1199">
                  <c:v>45581</c:v>
                </c:pt>
                <c:pt idx="1200">
                  <c:v>45582</c:v>
                </c:pt>
                <c:pt idx="1201">
                  <c:v>45583</c:v>
                </c:pt>
                <c:pt idx="1202">
                  <c:v>45586</c:v>
                </c:pt>
                <c:pt idx="1203">
                  <c:v>45587</c:v>
                </c:pt>
                <c:pt idx="1204">
                  <c:v>45588</c:v>
                </c:pt>
                <c:pt idx="1205">
                  <c:v>45589</c:v>
                </c:pt>
                <c:pt idx="1206">
                  <c:v>45590</c:v>
                </c:pt>
                <c:pt idx="1207">
                  <c:v>45593</c:v>
                </c:pt>
                <c:pt idx="1208">
                  <c:v>45594</c:v>
                </c:pt>
                <c:pt idx="1209">
                  <c:v>45595</c:v>
                </c:pt>
                <c:pt idx="1210">
                  <c:v>45596</c:v>
                </c:pt>
                <c:pt idx="1211">
                  <c:v>45597</c:v>
                </c:pt>
                <c:pt idx="1212">
                  <c:v>45600</c:v>
                </c:pt>
                <c:pt idx="1213">
                  <c:v>45601</c:v>
                </c:pt>
                <c:pt idx="1214">
                  <c:v>45602</c:v>
                </c:pt>
                <c:pt idx="1215">
                  <c:v>45603</c:v>
                </c:pt>
                <c:pt idx="1216">
                  <c:v>45604</c:v>
                </c:pt>
                <c:pt idx="1217">
                  <c:v>45607</c:v>
                </c:pt>
                <c:pt idx="1218">
                  <c:v>45608</c:v>
                </c:pt>
                <c:pt idx="1219">
                  <c:v>45609</c:v>
                </c:pt>
                <c:pt idx="1220">
                  <c:v>45610</c:v>
                </c:pt>
                <c:pt idx="1221">
                  <c:v>45611</c:v>
                </c:pt>
                <c:pt idx="1222">
                  <c:v>45614</c:v>
                </c:pt>
                <c:pt idx="1223">
                  <c:v>45615</c:v>
                </c:pt>
                <c:pt idx="1224">
                  <c:v>45616</c:v>
                </c:pt>
                <c:pt idx="1225">
                  <c:v>45617</c:v>
                </c:pt>
                <c:pt idx="1226">
                  <c:v>45618</c:v>
                </c:pt>
                <c:pt idx="1227">
                  <c:v>45621</c:v>
                </c:pt>
                <c:pt idx="1228">
                  <c:v>45622</c:v>
                </c:pt>
                <c:pt idx="1229">
                  <c:v>45623</c:v>
                </c:pt>
                <c:pt idx="1230">
                  <c:v>45624</c:v>
                </c:pt>
                <c:pt idx="1231">
                  <c:v>45625</c:v>
                </c:pt>
                <c:pt idx="1232">
                  <c:v>45628</c:v>
                </c:pt>
                <c:pt idx="1233">
                  <c:v>45629</c:v>
                </c:pt>
                <c:pt idx="1234">
                  <c:v>45630</c:v>
                </c:pt>
                <c:pt idx="1235">
                  <c:v>45631</c:v>
                </c:pt>
                <c:pt idx="1236">
                  <c:v>45632</c:v>
                </c:pt>
                <c:pt idx="1237">
                  <c:v>45635</c:v>
                </c:pt>
                <c:pt idx="1238">
                  <c:v>45636</c:v>
                </c:pt>
                <c:pt idx="1239">
                  <c:v>45637</c:v>
                </c:pt>
                <c:pt idx="1240">
                  <c:v>45638</c:v>
                </c:pt>
                <c:pt idx="1241">
                  <c:v>45639</c:v>
                </c:pt>
                <c:pt idx="1242">
                  <c:v>45642</c:v>
                </c:pt>
                <c:pt idx="1243">
                  <c:v>45643</c:v>
                </c:pt>
                <c:pt idx="1244">
                  <c:v>45644</c:v>
                </c:pt>
                <c:pt idx="1245">
                  <c:v>45645</c:v>
                </c:pt>
                <c:pt idx="1246">
                  <c:v>45646</c:v>
                </c:pt>
                <c:pt idx="1247">
                  <c:v>45649</c:v>
                </c:pt>
                <c:pt idx="1248">
                  <c:v>45650</c:v>
                </c:pt>
                <c:pt idx="1249">
                  <c:v>45652</c:v>
                </c:pt>
                <c:pt idx="1250">
                  <c:v>45653</c:v>
                </c:pt>
                <c:pt idx="1251">
                  <c:v>45656</c:v>
                </c:pt>
                <c:pt idx="1252">
                  <c:v>45657</c:v>
                </c:pt>
                <c:pt idx="1253">
                  <c:v>45659</c:v>
                </c:pt>
                <c:pt idx="1254">
                  <c:v>45660</c:v>
                </c:pt>
                <c:pt idx="1255">
                  <c:v>45663</c:v>
                </c:pt>
                <c:pt idx="1256">
                  <c:v>45664</c:v>
                </c:pt>
                <c:pt idx="1257">
                  <c:v>45665</c:v>
                </c:pt>
                <c:pt idx="1258">
                  <c:v>45666</c:v>
                </c:pt>
                <c:pt idx="1259">
                  <c:v>45667</c:v>
                </c:pt>
                <c:pt idx="1260">
                  <c:v>45670</c:v>
                </c:pt>
                <c:pt idx="1261">
                  <c:v>45671</c:v>
                </c:pt>
                <c:pt idx="1262">
                  <c:v>45672</c:v>
                </c:pt>
                <c:pt idx="1263">
                  <c:v>45673</c:v>
                </c:pt>
                <c:pt idx="1264">
                  <c:v>45674</c:v>
                </c:pt>
                <c:pt idx="1265">
                  <c:v>45678</c:v>
                </c:pt>
                <c:pt idx="1266">
                  <c:v>45679</c:v>
                </c:pt>
                <c:pt idx="1267">
                  <c:v>45680</c:v>
                </c:pt>
                <c:pt idx="1268">
                  <c:v>45681</c:v>
                </c:pt>
                <c:pt idx="1269">
                  <c:v>45684</c:v>
                </c:pt>
                <c:pt idx="1270">
                  <c:v>45685</c:v>
                </c:pt>
                <c:pt idx="1271">
                  <c:v>45686</c:v>
                </c:pt>
                <c:pt idx="1272">
                  <c:v>45687</c:v>
                </c:pt>
                <c:pt idx="1273">
                  <c:v>45688</c:v>
                </c:pt>
                <c:pt idx="1274">
                  <c:v>45691</c:v>
                </c:pt>
                <c:pt idx="1275">
                  <c:v>45692</c:v>
                </c:pt>
                <c:pt idx="1276">
                  <c:v>45693</c:v>
                </c:pt>
                <c:pt idx="1277">
                  <c:v>45694</c:v>
                </c:pt>
                <c:pt idx="1278">
                  <c:v>45695</c:v>
                </c:pt>
                <c:pt idx="1279">
                  <c:v>45698</c:v>
                </c:pt>
                <c:pt idx="1280">
                  <c:v>45699</c:v>
                </c:pt>
                <c:pt idx="1281">
                  <c:v>45700</c:v>
                </c:pt>
                <c:pt idx="1282">
                  <c:v>45701</c:v>
                </c:pt>
                <c:pt idx="1283">
                  <c:v>45702</c:v>
                </c:pt>
                <c:pt idx="1284">
                  <c:v>45705</c:v>
                </c:pt>
                <c:pt idx="1285">
                  <c:v>45706</c:v>
                </c:pt>
                <c:pt idx="1286">
                  <c:v>45707</c:v>
                </c:pt>
                <c:pt idx="1287">
                  <c:v>45708</c:v>
                </c:pt>
                <c:pt idx="1288">
                  <c:v>45709</c:v>
                </c:pt>
                <c:pt idx="1289">
                  <c:v>45712</c:v>
                </c:pt>
                <c:pt idx="1290">
                  <c:v>45713</c:v>
                </c:pt>
                <c:pt idx="1291">
                  <c:v>45714</c:v>
                </c:pt>
                <c:pt idx="1292">
                  <c:v>45715</c:v>
                </c:pt>
                <c:pt idx="1293">
                  <c:v>45716</c:v>
                </c:pt>
                <c:pt idx="1294">
                  <c:v>45719</c:v>
                </c:pt>
                <c:pt idx="1295">
                  <c:v>45720</c:v>
                </c:pt>
              </c:numCache>
            </c:numRef>
          </c:cat>
          <c:val>
            <c:numRef>
              <c:f>Sheet1!$B$2:$B$9619</c:f>
              <c:numCache>
                <c:formatCode>0.0</c:formatCode>
                <c:ptCount val="9618"/>
                <c:pt idx="0">
                  <c:v>568.5</c:v>
                </c:pt>
                <c:pt idx="1">
                  <c:v>573.25</c:v>
                </c:pt>
                <c:pt idx="2">
                  <c:v>565.25</c:v>
                </c:pt>
                <c:pt idx="3">
                  <c:v>570.5</c:v>
                </c:pt>
                <c:pt idx="4">
                  <c:v>581.5</c:v>
                </c:pt>
                <c:pt idx="5">
                  <c:v>577.75</c:v>
                </c:pt>
                <c:pt idx="6">
                  <c:v>580.5</c:v>
                </c:pt>
                <c:pt idx="7">
                  <c:v>573.5</c:v>
                </c:pt>
                <c:pt idx="8">
                  <c:v>572.25</c:v>
                </c:pt>
                <c:pt idx="9">
                  <c:v>569.75</c:v>
                </c:pt>
                <c:pt idx="10">
                  <c:v>562.25</c:v>
                </c:pt>
                <c:pt idx="11">
                  <c:v>560.5</c:v>
                </c:pt>
                <c:pt idx="12">
                  <c:v>553.75</c:v>
                </c:pt>
                <c:pt idx="13">
                  <c:v>555.5</c:v>
                </c:pt>
                <c:pt idx="14">
                  <c:v>557.25</c:v>
                </c:pt>
                <c:pt idx="15">
                  <c:v>562</c:v>
                </c:pt>
                <c:pt idx="16">
                  <c:v>556.25</c:v>
                </c:pt>
                <c:pt idx="17">
                  <c:v>558.75</c:v>
                </c:pt>
                <c:pt idx="18">
                  <c:v>552</c:v>
                </c:pt>
                <c:pt idx="19">
                  <c:v>542</c:v>
                </c:pt>
                <c:pt idx="20">
                  <c:v>547.5</c:v>
                </c:pt>
                <c:pt idx="21">
                  <c:v>544.75</c:v>
                </c:pt>
                <c:pt idx="22">
                  <c:v>541.5</c:v>
                </c:pt>
                <c:pt idx="23">
                  <c:v>565</c:v>
                </c:pt>
                <c:pt idx="24">
                  <c:v>562.5</c:v>
                </c:pt>
                <c:pt idx="25">
                  <c:v>559.25</c:v>
                </c:pt>
                <c:pt idx="26">
                  <c:v>552</c:v>
                </c:pt>
                <c:pt idx="27">
                  <c:v>534.75</c:v>
                </c:pt>
                <c:pt idx="28">
                  <c:v>537</c:v>
                </c:pt>
                <c:pt idx="29">
                  <c:v>535.75</c:v>
                </c:pt>
                <c:pt idx="30">
                  <c:v>527.5</c:v>
                </c:pt>
                <c:pt idx="31">
                  <c:v>525</c:v>
                </c:pt>
                <c:pt idx="32">
                  <c:v>523.25</c:v>
                </c:pt>
                <c:pt idx="33">
                  <c:v>527.25</c:v>
                </c:pt>
                <c:pt idx="34">
                  <c:v>518.25</c:v>
                </c:pt>
                <c:pt idx="35">
                  <c:v>518.75</c:v>
                </c:pt>
                <c:pt idx="36">
                  <c:v>515.75</c:v>
                </c:pt>
                <c:pt idx="37">
                  <c:v>518.75</c:v>
                </c:pt>
                <c:pt idx="38">
                  <c:v>522.25</c:v>
                </c:pt>
                <c:pt idx="39">
                  <c:v>512.75</c:v>
                </c:pt>
                <c:pt idx="40">
                  <c:v>505.5</c:v>
                </c:pt>
                <c:pt idx="41">
                  <c:v>506</c:v>
                </c:pt>
                <c:pt idx="42">
                  <c:v>498</c:v>
                </c:pt>
                <c:pt idx="43">
                  <c:v>499.25</c:v>
                </c:pt>
                <c:pt idx="44">
                  <c:v>508.25</c:v>
                </c:pt>
                <c:pt idx="45">
                  <c:v>535</c:v>
                </c:pt>
                <c:pt idx="46">
                  <c:v>539.25</c:v>
                </c:pt>
                <c:pt idx="47">
                  <c:v>562.5</c:v>
                </c:pt>
                <c:pt idx="48">
                  <c:v>561.5</c:v>
                </c:pt>
                <c:pt idx="49">
                  <c:v>580</c:v>
                </c:pt>
                <c:pt idx="50">
                  <c:v>569</c:v>
                </c:pt>
                <c:pt idx="51">
                  <c:v>571.25</c:v>
                </c:pt>
                <c:pt idx="52">
                  <c:v>569.5</c:v>
                </c:pt>
                <c:pt idx="53">
                  <c:v>568.75</c:v>
                </c:pt>
                <c:pt idx="54">
                  <c:v>550.25</c:v>
                </c:pt>
                <c:pt idx="55">
                  <c:v>541.75</c:v>
                </c:pt>
                <c:pt idx="56">
                  <c:v>549.25</c:v>
                </c:pt>
                <c:pt idx="57">
                  <c:v>555.75</c:v>
                </c:pt>
                <c:pt idx="58">
                  <c:v>549.25</c:v>
                </c:pt>
                <c:pt idx="59">
                  <c:v>548.25</c:v>
                </c:pt>
                <c:pt idx="60">
                  <c:v>557.5</c:v>
                </c:pt>
                <c:pt idx="61">
                  <c:v>555.5</c:v>
                </c:pt>
                <c:pt idx="62">
                  <c:v>549.75</c:v>
                </c:pt>
                <c:pt idx="63">
                  <c:v>540.5</c:v>
                </c:pt>
                <c:pt idx="64">
                  <c:v>530.5</c:v>
                </c:pt>
                <c:pt idx="65">
                  <c:v>533.75</c:v>
                </c:pt>
                <c:pt idx="66">
                  <c:v>547.5</c:v>
                </c:pt>
                <c:pt idx="67">
                  <c:v>548.75</c:v>
                </c:pt>
                <c:pt idx="68">
                  <c:v>543.75</c:v>
                </c:pt>
                <c:pt idx="69">
                  <c:v>544.75</c:v>
                </c:pt>
                <c:pt idx="70">
                  <c:v>530.5</c:v>
                </c:pt>
                <c:pt idx="71">
                  <c:v>524.75</c:v>
                </c:pt>
                <c:pt idx="72">
                  <c:v>526</c:v>
                </c:pt>
                <c:pt idx="73">
                  <c:v>516.5</c:v>
                </c:pt>
                <c:pt idx="74">
                  <c:v>524.25</c:v>
                </c:pt>
                <c:pt idx="75">
                  <c:v>516.5</c:v>
                </c:pt>
                <c:pt idx="76">
                  <c:v>519.5</c:v>
                </c:pt>
                <c:pt idx="77">
                  <c:v>520.75</c:v>
                </c:pt>
                <c:pt idx="78">
                  <c:v>517.5</c:v>
                </c:pt>
                <c:pt idx="79">
                  <c:v>522.5</c:v>
                </c:pt>
                <c:pt idx="80">
                  <c:v>522</c:v>
                </c:pt>
                <c:pt idx="81">
                  <c:v>517.25</c:v>
                </c:pt>
                <c:pt idx="82">
                  <c:v>514.5</c:v>
                </c:pt>
                <c:pt idx="83">
                  <c:v>501.75</c:v>
                </c:pt>
                <c:pt idx="84">
                  <c:v>502.25</c:v>
                </c:pt>
                <c:pt idx="85">
                  <c:v>500.25</c:v>
                </c:pt>
                <c:pt idx="86">
                  <c:v>497</c:v>
                </c:pt>
                <c:pt idx="87">
                  <c:v>498.75</c:v>
                </c:pt>
                <c:pt idx="88">
                  <c:v>513.75</c:v>
                </c:pt>
                <c:pt idx="89">
                  <c:v>516</c:v>
                </c:pt>
                <c:pt idx="90">
                  <c:v>508.75</c:v>
                </c:pt>
                <c:pt idx="91">
                  <c:v>506.75</c:v>
                </c:pt>
                <c:pt idx="92">
                  <c:v>528.5</c:v>
                </c:pt>
                <c:pt idx="93">
                  <c:v>514.5</c:v>
                </c:pt>
                <c:pt idx="94">
                  <c:v>520.75</c:v>
                </c:pt>
                <c:pt idx="95">
                  <c:v>515.25</c:v>
                </c:pt>
                <c:pt idx="96">
                  <c:v>508</c:v>
                </c:pt>
                <c:pt idx="97">
                  <c:v>512</c:v>
                </c:pt>
                <c:pt idx="98">
                  <c:v>523.75</c:v>
                </c:pt>
                <c:pt idx="99">
                  <c:v>515.25</c:v>
                </c:pt>
                <c:pt idx="100">
                  <c:v>511.5</c:v>
                </c:pt>
                <c:pt idx="101">
                  <c:v>504.5</c:v>
                </c:pt>
                <c:pt idx="102">
                  <c:v>506.25</c:v>
                </c:pt>
                <c:pt idx="103">
                  <c:v>499.25</c:v>
                </c:pt>
                <c:pt idx="104">
                  <c:v>507.75</c:v>
                </c:pt>
                <c:pt idx="105">
                  <c:v>509.75</c:v>
                </c:pt>
                <c:pt idx="106">
                  <c:v>501.25</c:v>
                </c:pt>
                <c:pt idx="107">
                  <c:v>494</c:v>
                </c:pt>
                <c:pt idx="108">
                  <c:v>488.75</c:v>
                </c:pt>
                <c:pt idx="109">
                  <c:v>485.25</c:v>
                </c:pt>
                <c:pt idx="110">
                  <c:v>489.5</c:v>
                </c:pt>
                <c:pt idx="111">
                  <c:v>491</c:v>
                </c:pt>
                <c:pt idx="112">
                  <c:v>485.75</c:v>
                </c:pt>
                <c:pt idx="113">
                  <c:v>488.25</c:v>
                </c:pt>
                <c:pt idx="114">
                  <c:v>475.75</c:v>
                </c:pt>
                <c:pt idx="115">
                  <c:v>486.5</c:v>
                </c:pt>
                <c:pt idx="116">
                  <c:v>491.75</c:v>
                </c:pt>
                <c:pt idx="117">
                  <c:v>498.75</c:v>
                </c:pt>
                <c:pt idx="118">
                  <c:v>492</c:v>
                </c:pt>
                <c:pt idx="119">
                  <c:v>493.25</c:v>
                </c:pt>
                <c:pt idx="120">
                  <c:v>495.25</c:v>
                </c:pt>
                <c:pt idx="121">
                  <c:v>516.5</c:v>
                </c:pt>
                <c:pt idx="122">
                  <c:v>525</c:v>
                </c:pt>
                <c:pt idx="123">
                  <c:v>534</c:v>
                </c:pt>
                <c:pt idx="124">
                  <c:v>524.75</c:v>
                </c:pt>
                <c:pt idx="125">
                  <c:v>526.75</c:v>
                </c:pt>
                <c:pt idx="126">
                  <c:v>550.75</c:v>
                </c:pt>
                <c:pt idx="127">
                  <c:v>535.25</c:v>
                </c:pt>
                <c:pt idx="128">
                  <c:v>534.75</c:v>
                </c:pt>
                <c:pt idx="129">
                  <c:v>522</c:v>
                </c:pt>
                <c:pt idx="130">
                  <c:v>527.75</c:v>
                </c:pt>
                <c:pt idx="131">
                  <c:v>534.5</c:v>
                </c:pt>
                <c:pt idx="132">
                  <c:v>529.5</c:v>
                </c:pt>
                <c:pt idx="133">
                  <c:v>539.5</c:v>
                </c:pt>
                <c:pt idx="134">
                  <c:v>527.75</c:v>
                </c:pt>
                <c:pt idx="135">
                  <c:v>523.5</c:v>
                </c:pt>
                <c:pt idx="136">
                  <c:v>532.75</c:v>
                </c:pt>
                <c:pt idx="137">
                  <c:v>529.5</c:v>
                </c:pt>
                <c:pt idx="138">
                  <c:v>531.25</c:v>
                </c:pt>
                <c:pt idx="139">
                  <c:v>521</c:v>
                </c:pt>
                <c:pt idx="140">
                  <c:v>508.25</c:v>
                </c:pt>
                <c:pt idx="141">
                  <c:v>510.75</c:v>
                </c:pt>
                <c:pt idx="142">
                  <c:v>501.25</c:v>
                </c:pt>
                <c:pt idx="143">
                  <c:v>495.5</c:v>
                </c:pt>
                <c:pt idx="144">
                  <c:v>491</c:v>
                </c:pt>
                <c:pt idx="145">
                  <c:v>495</c:v>
                </c:pt>
                <c:pt idx="146">
                  <c:v>500</c:v>
                </c:pt>
                <c:pt idx="147">
                  <c:v>506.5</c:v>
                </c:pt>
                <c:pt idx="148">
                  <c:v>509.5</c:v>
                </c:pt>
                <c:pt idx="149">
                  <c:v>526.25</c:v>
                </c:pt>
                <c:pt idx="150">
                  <c:v>517.5</c:v>
                </c:pt>
                <c:pt idx="151">
                  <c:v>522</c:v>
                </c:pt>
                <c:pt idx="152">
                  <c:v>528.5</c:v>
                </c:pt>
                <c:pt idx="153">
                  <c:v>535</c:v>
                </c:pt>
                <c:pt idx="154">
                  <c:v>527.75</c:v>
                </c:pt>
                <c:pt idx="155">
                  <c:v>535.5</c:v>
                </c:pt>
                <c:pt idx="156">
                  <c:v>539.75</c:v>
                </c:pt>
                <c:pt idx="157">
                  <c:v>550.75</c:v>
                </c:pt>
                <c:pt idx="158">
                  <c:v>548.75</c:v>
                </c:pt>
                <c:pt idx="159">
                  <c:v>552.25</c:v>
                </c:pt>
                <c:pt idx="160">
                  <c:v>564</c:v>
                </c:pt>
                <c:pt idx="161">
                  <c:v>558.25</c:v>
                </c:pt>
                <c:pt idx="162">
                  <c:v>553.25</c:v>
                </c:pt>
                <c:pt idx="163">
                  <c:v>550.25</c:v>
                </c:pt>
                <c:pt idx="164">
                  <c:v>544.25</c:v>
                </c:pt>
                <c:pt idx="165">
                  <c:v>543.75</c:v>
                </c:pt>
                <c:pt idx="166">
                  <c:v>548.25</c:v>
                </c:pt>
                <c:pt idx="167">
                  <c:v>542</c:v>
                </c:pt>
                <c:pt idx="168">
                  <c:v>545.75</c:v>
                </c:pt>
                <c:pt idx="169">
                  <c:v>538.25</c:v>
                </c:pt>
                <c:pt idx="170">
                  <c:v>542</c:v>
                </c:pt>
                <c:pt idx="171">
                  <c:v>556.25</c:v>
                </c:pt>
                <c:pt idx="172">
                  <c:v>575</c:v>
                </c:pt>
                <c:pt idx="173">
                  <c:v>554.75</c:v>
                </c:pt>
                <c:pt idx="174">
                  <c:v>558</c:v>
                </c:pt>
                <c:pt idx="175">
                  <c:v>549</c:v>
                </c:pt>
                <c:pt idx="176">
                  <c:v>549.75</c:v>
                </c:pt>
                <c:pt idx="177">
                  <c:v>544.25</c:v>
                </c:pt>
                <c:pt idx="178">
                  <c:v>550.25</c:v>
                </c:pt>
                <c:pt idx="179">
                  <c:v>549.5</c:v>
                </c:pt>
                <c:pt idx="180">
                  <c:v>578</c:v>
                </c:pt>
                <c:pt idx="181">
                  <c:v>570.25</c:v>
                </c:pt>
                <c:pt idx="182">
                  <c:v>573.25</c:v>
                </c:pt>
                <c:pt idx="183">
                  <c:v>584.25</c:v>
                </c:pt>
                <c:pt idx="184">
                  <c:v>592.75</c:v>
                </c:pt>
                <c:pt idx="185">
                  <c:v>607.5</c:v>
                </c:pt>
                <c:pt idx="186">
                  <c:v>595.25</c:v>
                </c:pt>
                <c:pt idx="187">
                  <c:v>593.75</c:v>
                </c:pt>
                <c:pt idx="188">
                  <c:v>594.25</c:v>
                </c:pt>
                <c:pt idx="189">
                  <c:v>594</c:v>
                </c:pt>
                <c:pt idx="190">
                  <c:v>596.75</c:v>
                </c:pt>
                <c:pt idx="191">
                  <c:v>618.25</c:v>
                </c:pt>
                <c:pt idx="192">
                  <c:v>625.25</c:v>
                </c:pt>
                <c:pt idx="193">
                  <c:v>627</c:v>
                </c:pt>
                <c:pt idx="194">
                  <c:v>632</c:v>
                </c:pt>
                <c:pt idx="195">
                  <c:v>629.75</c:v>
                </c:pt>
                <c:pt idx="196">
                  <c:v>622.75</c:v>
                </c:pt>
                <c:pt idx="197">
                  <c:v>632.75</c:v>
                </c:pt>
                <c:pt idx="198">
                  <c:v>620</c:v>
                </c:pt>
                <c:pt idx="199">
                  <c:v>615.75</c:v>
                </c:pt>
                <c:pt idx="200">
                  <c:v>608.75</c:v>
                </c:pt>
                <c:pt idx="201">
                  <c:v>603.75</c:v>
                </c:pt>
                <c:pt idx="202">
                  <c:v>598.5</c:v>
                </c:pt>
                <c:pt idx="203">
                  <c:v>607.5</c:v>
                </c:pt>
                <c:pt idx="204">
                  <c:v>608</c:v>
                </c:pt>
                <c:pt idx="205">
                  <c:v>606</c:v>
                </c:pt>
                <c:pt idx="206">
                  <c:v>609.25</c:v>
                </c:pt>
                <c:pt idx="207">
                  <c:v>602</c:v>
                </c:pt>
                <c:pt idx="208">
                  <c:v>597.5</c:v>
                </c:pt>
                <c:pt idx="209">
                  <c:v>608.5</c:v>
                </c:pt>
                <c:pt idx="210">
                  <c:v>598</c:v>
                </c:pt>
                <c:pt idx="211">
                  <c:v>597.25</c:v>
                </c:pt>
                <c:pt idx="212">
                  <c:v>602</c:v>
                </c:pt>
                <c:pt idx="213">
                  <c:v>604.75</c:v>
                </c:pt>
                <c:pt idx="214">
                  <c:v>603</c:v>
                </c:pt>
                <c:pt idx="215">
                  <c:v>606.5</c:v>
                </c:pt>
                <c:pt idx="216">
                  <c:v>598.75</c:v>
                </c:pt>
                <c:pt idx="217">
                  <c:v>599.5</c:v>
                </c:pt>
                <c:pt idx="218">
                  <c:v>604.5</c:v>
                </c:pt>
                <c:pt idx="219">
                  <c:v>617.5</c:v>
                </c:pt>
                <c:pt idx="220">
                  <c:v>596.5</c:v>
                </c:pt>
                <c:pt idx="221">
                  <c:v>606</c:v>
                </c:pt>
                <c:pt idx="222">
                  <c:v>585</c:v>
                </c:pt>
                <c:pt idx="223">
                  <c:v>577.25</c:v>
                </c:pt>
                <c:pt idx="224">
                  <c:v>588.5</c:v>
                </c:pt>
                <c:pt idx="225">
                  <c:v>584.5</c:v>
                </c:pt>
                <c:pt idx="226">
                  <c:v>575.5</c:v>
                </c:pt>
                <c:pt idx="227">
                  <c:v>577.5</c:v>
                </c:pt>
                <c:pt idx="228">
                  <c:v>570</c:v>
                </c:pt>
                <c:pt idx="229">
                  <c:v>583.25</c:v>
                </c:pt>
                <c:pt idx="230">
                  <c:v>596.5</c:v>
                </c:pt>
                <c:pt idx="231">
                  <c:v>614.5</c:v>
                </c:pt>
                <c:pt idx="232">
                  <c:v>596.5</c:v>
                </c:pt>
                <c:pt idx="233">
                  <c:v>599.75</c:v>
                </c:pt>
                <c:pt idx="234">
                  <c:v>598.5</c:v>
                </c:pt>
                <c:pt idx="235">
                  <c:v>608.75</c:v>
                </c:pt>
                <c:pt idx="236">
                  <c:v>608.25</c:v>
                </c:pt>
                <c:pt idx="237">
                  <c:v>611.25</c:v>
                </c:pt>
                <c:pt idx="238">
                  <c:v>617</c:v>
                </c:pt>
                <c:pt idx="239">
                  <c:v>629.75</c:v>
                </c:pt>
                <c:pt idx="240">
                  <c:v>627</c:v>
                </c:pt>
                <c:pt idx="241">
                  <c:v>614.25</c:v>
                </c:pt>
                <c:pt idx="242">
                  <c:v>618.5</c:v>
                </c:pt>
                <c:pt idx="243">
                  <c:v>640.75</c:v>
                </c:pt>
                <c:pt idx="244">
                  <c:v>640.5</c:v>
                </c:pt>
                <c:pt idx="245">
                  <c:v>642</c:v>
                </c:pt>
                <c:pt idx="246">
                  <c:v>654</c:v>
                </c:pt>
                <c:pt idx="247">
                  <c:v>647.5</c:v>
                </c:pt>
                <c:pt idx="248">
                  <c:v>642.25</c:v>
                </c:pt>
                <c:pt idx="249">
                  <c:v>638.75</c:v>
                </c:pt>
                <c:pt idx="250">
                  <c:v>634.75</c:v>
                </c:pt>
                <c:pt idx="251">
                  <c:v>665</c:v>
                </c:pt>
                <c:pt idx="252">
                  <c:v>660.5</c:v>
                </c:pt>
                <c:pt idx="253">
                  <c:v>670</c:v>
                </c:pt>
                <c:pt idx="254">
                  <c:v>675.5</c:v>
                </c:pt>
                <c:pt idx="255">
                  <c:v>672.25</c:v>
                </c:pt>
                <c:pt idx="256">
                  <c:v>667.75</c:v>
                </c:pt>
                <c:pt idx="257">
                  <c:v>660.75</c:v>
                </c:pt>
                <c:pt idx="258">
                  <c:v>634.5</c:v>
                </c:pt>
                <c:pt idx="259">
                  <c:v>648.5</c:v>
                </c:pt>
                <c:pt idx="260">
                  <c:v>665.25</c:v>
                </c:pt>
                <c:pt idx="261">
                  <c:v>658.25</c:v>
                </c:pt>
                <c:pt idx="262">
                  <c:v>647</c:v>
                </c:pt>
                <c:pt idx="263">
                  <c:v>663</c:v>
                </c:pt>
                <c:pt idx="264">
                  <c:v>651</c:v>
                </c:pt>
                <c:pt idx="265">
                  <c:v>644.75</c:v>
                </c:pt>
                <c:pt idx="266">
                  <c:v>648.25</c:v>
                </c:pt>
                <c:pt idx="267">
                  <c:v>637.5</c:v>
                </c:pt>
                <c:pt idx="268">
                  <c:v>641.25</c:v>
                </c:pt>
                <c:pt idx="269">
                  <c:v>655.75</c:v>
                </c:pt>
                <c:pt idx="270">
                  <c:v>649.5</c:v>
                </c:pt>
                <c:pt idx="271">
                  <c:v>635.5</c:v>
                </c:pt>
                <c:pt idx="272">
                  <c:v>639</c:v>
                </c:pt>
                <c:pt idx="273">
                  <c:v>641.25</c:v>
                </c:pt>
                <c:pt idx="274">
                  <c:v>661.5</c:v>
                </c:pt>
                <c:pt idx="275">
                  <c:v>648</c:v>
                </c:pt>
                <c:pt idx="276">
                  <c:v>665.25</c:v>
                </c:pt>
                <c:pt idx="277">
                  <c:v>655.5</c:v>
                </c:pt>
                <c:pt idx="278">
                  <c:v>669.75</c:v>
                </c:pt>
                <c:pt idx="279">
                  <c:v>670.25</c:v>
                </c:pt>
                <c:pt idx="280">
                  <c:v>685.5</c:v>
                </c:pt>
                <c:pt idx="281">
                  <c:v>675.75</c:v>
                </c:pt>
                <c:pt idx="282">
                  <c:v>660.25</c:v>
                </c:pt>
                <c:pt idx="283">
                  <c:v>650.25</c:v>
                </c:pt>
                <c:pt idx="284">
                  <c:v>666.25</c:v>
                </c:pt>
                <c:pt idx="285">
                  <c:v>656</c:v>
                </c:pt>
                <c:pt idx="286">
                  <c:v>651</c:v>
                </c:pt>
                <c:pt idx="287">
                  <c:v>653</c:v>
                </c:pt>
                <c:pt idx="288">
                  <c:v>646.5</c:v>
                </c:pt>
                <c:pt idx="289">
                  <c:v>656.5</c:v>
                </c:pt>
                <c:pt idx="290">
                  <c:v>652.5</c:v>
                </c:pt>
                <c:pt idx="291">
                  <c:v>642.5</c:v>
                </c:pt>
                <c:pt idx="292">
                  <c:v>638.5</c:v>
                </c:pt>
                <c:pt idx="293">
                  <c:v>645</c:v>
                </c:pt>
                <c:pt idx="294">
                  <c:v>647</c:v>
                </c:pt>
                <c:pt idx="295">
                  <c:v>640</c:v>
                </c:pt>
                <c:pt idx="296">
                  <c:v>630.5</c:v>
                </c:pt>
                <c:pt idx="297">
                  <c:v>627</c:v>
                </c:pt>
                <c:pt idx="298">
                  <c:v>627.25</c:v>
                </c:pt>
                <c:pt idx="299">
                  <c:v>634.75</c:v>
                </c:pt>
                <c:pt idx="300">
                  <c:v>624.75</c:v>
                </c:pt>
                <c:pt idx="301">
                  <c:v>612.5</c:v>
                </c:pt>
                <c:pt idx="302">
                  <c:v>613.25</c:v>
                </c:pt>
                <c:pt idx="303">
                  <c:v>616.75</c:v>
                </c:pt>
                <c:pt idx="304">
                  <c:v>601.75</c:v>
                </c:pt>
                <c:pt idx="305">
                  <c:v>618</c:v>
                </c:pt>
                <c:pt idx="306">
                  <c:v>611</c:v>
                </c:pt>
                <c:pt idx="307">
                  <c:v>618</c:v>
                </c:pt>
                <c:pt idx="308">
                  <c:v>615.5</c:v>
                </c:pt>
                <c:pt idx="309">
                  <c:v>616.25</c:v>
                </c:pt>
                <c:pt idx="310">
                  <c:v>628.75</c:v>
                </c:pt>
                <c:pt idx="311">
                  <c:v>638.75</c:v>
                </c:pt>
                <c:pt idx="312">
                  <c:v>631.25</c:v>
                </c:pt>
                <c:pt idx="313">
                  <c:v>633.5</c:v>
                </c:pt>
                <c:pt idx="314">
                  <c:v>650.25</c:v>
                </c:pt>
                <c:pt idx="315">
                  <c:v>655.5</c:v>
                </c:pt>
                <c:pt idx="316">
                  <c:v>655</c:v>
                </c:pt>
                <c:pt idx="317">
                  <c:v>653.75</c:v>
                </c:pt>
                <c:pt idx="318">
                  <c:v>661.25</c:v>
                </c:pt>
                <c:pt idx="319">
                  <c:v>675</c:v>
                </c:pt>
                <c:pt idx="320">
                  <c:v>710.5</c:v>
                </c:pt>
                <c:pt idx="321">
                  <c:v>712.25</c:v>
                </c:pt>
                <c:pt idx="322">
                  <c:v>739.5</c:v>
                </c:pt>
                <c:pt idx="323">
                  <c:v>732.75</c:v>
                </c:pt>
                <c:pt idx="324">
                  <c:v>722.75</c:v>
                </c:pt>
                <c:pt idx="325">
                  <c:v>729</c:v>
                </c:pt>
                <c:pt idx="326">
                  <c:v>734.75</c:v>
                </c:pt>
                <c:pt idx="327">
                  <c:v>718</c:v>
                </c:pt>
                <c:pt idx="328">
                  <c:v>726.75</c:v>
                </c:pt>
                <c:pt idx="329">
                  <c:v>744.5</c:v>
                </c:pt>
                <c:pt idx="330">
                  <c:v>753.25</c:v>
                </c:pt>
                <c:pt idx="331">
                  <c:v>761.75</c:v>
                </c:pt>
                <c:pt idx="332">
                  <c:v>730.5</c:v>
                </c:pt>
                <c:pt idx="333">
                  <c:v>741.75</c:v>
                </c:pt>
                <c:pt idx="334">
                  <c:v>729.75</c:v>
                </c:pt>
                <c:pt idx="335">
                  <c:v>701.5</c:v>
                </c:pt>
                <c:pt idx="336">
                  <c:v>707.25</c:v>
                </c:pt>
                <c:pt idx="337">
                  <c:v>699.75</c:v>
                </c:pt>
                <c:pt idx="338">
                  <c:v>698</c:v>
                </c:pt>
                <c:pt idx="339">
                  <c:v>679.25</c:v>
                </c:pt>
                <c:pt idx="340">
                  <c:v>675.25</c:v>
                </c:pt>
                <c:pt idx="341">
                  <c:v>674.25</c:v>
                </c:pt>
                <c:pt idx="342">
                  <c:v>662.25</c:v>
                </c:pt>
                <c:pt idx="343">
                  <c:v>656.5</c:v>
                </c:pt>
                <c:pt idx="344">
                  <c:v>648.5</c:v>
                </c:pt>
                <c:pt idx="345">
                  <c:v>676.25</c:v>
                </c:pt>
                <c:pt idx="346">
                  <c:v>663.5</c:v>
                </c:pt>
                <c:pt idx="347">
                  <c:v>693.5</c:v>
                </c:pt>
                <c:pt idx="348">
                  <c:v>687.5</c:v>
                </c:pt>
                <c:pt idx="349">
                  <c:v>676.25</c:v>
                </c:pt>
                <c:pt idx="350">
                  <c:v>687.75</c:v>
                </c:pt>
                <c:pt idx="351">
                  <c:v>680</c:v>
                </c:pt>
                <c:pt idx="352">
                  <c:v>685</c:v>
                </c:pt>
                <c:pt idx="353">
                  <c:v>682.25</c:v>
                </c:pt>
                <c:pt idx="354">
                  <c:v>683.75</c:v>
                </c:pt>
                <c:pt idx="355">
                  <c:v>685.75</c:v>
                </c:pt>
                <c:pt idx="356">
                  <c:v>679</c:v>
                </c:pt>
                <c:pt idx="357">
                  <c:v>666</c:v>
                </c:pt>
                <c:pt idx="358">
                  <c:v>665.75</c:v>
                </c:pt>
                <c:pt idx="359">
                  <c:v>643</c:v>
                </c:pt>
                <c:pt idx="360">
                  <c:v>665.75</c:v>
                </c:pt>
                <c:pt idx="361">
                  <c:v>665</c:v>
                </c:pt>
                <c:pt idx="362">
                  <c:v>655</c:v>
                </c:pt>
                <c:pt idx="363">
                  <c:v>663.75</c:v>
                </c:pt>
                <c:pt idx="364">
                  <c:v>652</c:v>
                </c:pt>
                <c:pt idx="365">
                  <c:v>640.75</c:v>
                </c:pt>
                <c:pt idx="366">
                  <c:v>651.5</c:v>
                </c:pt>
                <c:pt idx="367">
                  <c:v>646.25</c:v>
                </c:pt>
                <c:pt idx="368">
                  <c:v>679.5</c:v>
                </c:pt>
                <c:pt idx="369">
                  <c:v>665.5</c:v>
                </c:pt>
                <c:pt idx="370">
                  <c:v>652.75</c:v>
                </c:pt>
                <c:pt idx="371">
                  <c:v>626</c:v>
                </c:pt>
                <c:pt idx="372">
                  <c:v>622.25</c:v>
                </c:pt>
                <c:pt idx="373">
                  <c:v>618</c:v>
                </c:pt>
                <c:pt idx="374">
                  <c:v>615</c:v>
                </c:pt>
                <c:pt idx="375">
                  <c:v>640.75</c:v>
                </c:pt>
                <c:pt idx="376">
                  <c:v>633.75</c:v>
                </c:pt>
                <c:pt idx="377">
                  <c:v>654.25</c:v>
                </c:pt>
                <c:pt idx="378">
                  <c:v>672</c:v>
                </c:pt>
                <c:pt idx="379">
                  <c:v>692.5</c:v>
                </c:pt>
                <c:pt idx="380">
                  <c:v>697.75</c:v>
                </c:pt>
                <c:pt idx="381">
                  <c:v>700.5</c:v>
                </c:pt>
                <c:pt idx="382">
                  <c:v>710.75</c:v>
                </c:pt>
                <c:pt idx="383">
                  <c:v>692.25</c:v>
                </c:pt>
                <c:pt idx="384">
                  <c:v>684</c:v>
                </c:pt>
                <c:pt idx="385">
                  <c:v>677</c:v>
                </c:pt>
                <c:pt idx="386">
                  <c:v>674.5</c:v>
                </c:pt>
                <c:pt idx="387">
                  <c:v>688.75</c:v>
                </c:pt>
                <c:pt idx="388">
                  <c:v>705.25</c:v>
                </c:pt>
                <c:pt idx="389">
                  <c:v>703.75</c:v>
                </c:pt>
                <c:pt idx="390">
                  <c:v>729.5</c:v>
                </c:pt>
                <c:pt idx="391">
                  <c:v>724.5</c:v>
                </c:pt>
                <c:pt idx="392">
                  <c:v>717.25</c:v>
                </c:pt>
                <c:pt idx="393">
                  <c:v>712.75</c:v>
                </c:pt>
                <c:pt idx="394">
                  <c:v>719</c:v>
                </c:pt>
                <c:pt idx="395">
                  <c:v>711.25</c:v>
                </c:pt>
                <c:pt idx="396">
                  <c:v>739.5</c:v>
                </c:pt>
                <c:pt idx="397">
                  <c:v>739.25</c:v>
                </c:pt>
                <c:pt idx="398">
                  <c:v>764.75</c:v>
                </c:pt>
                <c:pt idx="399">
                  <c:v>774.25</c:v>
                </c:pt>
                <c:pt idx="400">
                  <c:v>775</c:v>
                </c:pt>
                <c:pt idx="401">
                  <c:v>748.5</c:v>
                </c:pt>
                <c:pt idx="402">
                  <c:v>751.25</c:v>
                </c:pt>
                <c:pt idx="403">
                  <c:v>742.75</c:v>
                </c:pt>
                <c:pt idx="404">
                  <c:v>728.25</c:v>
                </c:pt>
                <c:pt idx="405">
                  <c:v>733.5</c:v>
                </c:pt>
                <c:pt idx="406">
                  <c:v>732.25</c:v>
                </c:pt>
                <c:pt idx="407">
                  <c:v>725.5</c:v>
                </c:pt>
                <c:pt idx="408">
                  <c:v>739.25</c:v>
                </c:pt>
                <c:pt idx="409">
                  <c:v>732.5</c:v>
                </c:pt>
                <c:pt idx="410">
                  <c:v>723.5</c:v>
                </c:pt>
                <c:pt idx="411">
                  <c:v>722.25</c:v>
                </c:pt>
                <c:pt idx="412">
                  <c:v>714.25</c:v>
                </c:pt>
                <c:pt idx="413">
                  <c:v>717</c:v>
                </c:pt>
                <c:pt idx="414">
                  <c:v>726.25</c:v>
                </c:pt>
                <c:pt idx="415">
                  <c:v>719.75</c:v>
                </c:pt>
                <c:pt idx="416">
                  <c:v>709.5</c:v>
                </c:pt>
                <c:pt idx="417">
                  <c:v>692.25</c:v>
                </c:pt>
                <c:pt idx="418">
                  <c:v>688.5</c:v>
                </c:pt>
                <c:pt idx="419">
                  <c:v>687</c:v>
                </c:pt>
                <c:pt idx="420">
                  <c:v>700.75</c:v>
                </c:pt>
                <c:pt idx="421">
                  <c:v>712.25</c:v>
                </c:pt>
                <c:pt idx="422">
                  <c:v>713</c:v>
                </c:pt>
                <c:pt idx="423">
                  <c:v>708.75</c:v>
                </c:pt>
                <c:pt idx="424">
                  <c:v>700.75</c:v>
                </c:pt>
                <c:pt idx="425">
                  <c:v>690.25</c:v>
                </c:pt>
                <c:pt idx="426">
                  <c:v>705.75</c:v>
                </c:pt>
                <c:pt idx="427">
                  <c:v>717.75</c:v>
                </c:pt>
                <c:pt idx="428">
                  <c:v>723.75</c:v>
                </c:pt>
                <c:pt idx="429">
                  <c:v>722.25</c:v>
                </c:pt>
                <c:pt idx="430">
                  <c:v>706.5</c:v>
                </c:pt>
                <c:pt idx="431">
                  <c:v>710.25</c:v>
                </c:pt>
                <c:pt idx="432">
                  <c:v>725.5</c:v>
                </c:pt>
                <c:pt idx="433">
                  <c:v>755.25</c:v>
                </c:pt>
                <c:pt idx="434">
                  <c:v>756.5</c:v>
                </c:pt>
                <c:pt idx="435">
                  <c:v>744.75</c:v>
                </c:pt>
                <c:pt idx="436">
                  <c:v>746</c:v>
                </c:pt>
                <c:pt idx="437">
                  <c:v>741.25</c:v>
                </c:pt>
                <c:pt idx="438">
                  <c:v>734</c:v>
                </c:pt>
                <c:pt idx="439">
                  <c:v>731.75</c:v>
                </c:pt>
                <c:pt idx="440">
                  <c:v>734</c:v>
                </c:pt>
                <c:pt idx="441">
                  <c:v>718.75</c:v>
                </c:pt>
                <c:pt idx="442">
                  <c:v>724.75</c:v>
                </c:pt>
                <c:pt idx="443">
                  <c:v>734</c:v>
                </c:pt>
                <c:pt idx="444">
                  <c:v>736.25</c:v>
                </c:pt>
                <c:pt idx="445">
                  <c:v>736</c:v>
                </c:pt>
                <c:pt idx="446">
                  <c:v>749.25</c:v>
                </c:pt>
                <c:pt idx="447">
                  <c:v>741.25</c:v>
                </c:pt>
                <c:pt idx="448">
                  <c:v>756</c:v>
                </c:pt>
                <c:pt idx="449">
                  <c:v>759.5</c:v>
                </c:pt>
                <c:pt idx="450">
                  <c:v>752.25</c:v>
                </c:pt>
                <c:pt idx="451">
                  <c:v>759.75</c:v>
                </c:pt>
                <c:pt idx="452">
                  <c:v>772.5</c:v>
                </c:pt>
                <c:pt idx="453">
                  <c:v>772.75</c:v>
                </c:pt>
                <c:pt idx="454">
                  <c:v>797.25</c:v>
                </c:pt>
                <c:pt idx="455">
                  <c:v>791.5</c:v>
                </c:pt>
                <c:pt idx="456">
                  <c:v>781</c:v>
                </c:pt>
                <c:pt idx="457">
                  <c:v>773.75</c:v>
                </c:pt>
                <c:pt idx="458">
                  <c:v>766.5</c:v>
                </c:pt>
                <c:pt idx="459">
                  <c:v>768</c:v>
                </c:pt>
                <c:pt idx="460">
                  <c:v>778.5</c:v>
                </c:pt>
                <c:pt idx="461">
                  <c:v>803</c:v>
                </c:pt>
                <c:pt idx="462">
                  <c:v>824.25</c:v>
                </c:pt>
                <c:pt idx="463">
                  <c:v>828.5</c:v>
                </c:pt>
                <c:pt idx="464">
                  <c:v>836.75</c:v>
                </c:pt>
                <c:pt idx="465">
                  <c:v>820</c:v>
                </c:pt>
                <c:pt idx="466">
                  <c:v>833</c:v>
                </c:pt>
                <c:pt idx="467">
                  <c:v>830.75</c:v>
                </c:pt>
                <c:pt idx="468">
                  <c:v>834.25</c:v>
                </c:pt>
                <c:pt idx="469">
                  <c:v>857.5</c:v>
                </c:pt>
                <c:pt idx="470">
                  <c:v>867.5</c:v>
                </c:pt>
                <c:pt idx="471">
                  <c:v>850.25</c:v>
                </c:pt>
                <c:pt idx="472">
                  <c:v>840.25</c:v>
                </c:pt>
                <c:pt idx="473">
                  <c:v>822.25</c:v>
                </c:pt>
                <c:pt idx="474">
                  <c:v>787.25</c:v>
                </c:pt>
                <c:pt idx="475">
                  <c:v>790.5</c:v>
                </c:pt>
                <c:pt idx="476">
                  <c:v>815</c:v>
                </c:pt>
                <c:pt idx="477">
                  <c:v>803.75</c:v>
                </c:pt>
                <c:pt idx="478">
                  <c:v>806.25</c:v>
                </c:pt>
                <c:pt idx="479">
                  <c:v>808.5</c:v>
                </c:pt>
                <c:pt idx="480">
                  <c:v>794.5</c:v>
                </c:pt>
                <c:pt idx="481">
                  <c:v>776.75</c:v>
                </c:pt>
                <c:pt idx="482">
                  <c:v>785.25</c:v>
                </c:pt>
                <c:pt idx="483">
                  <c:v>788.75</c:v>
                </c:pt>
                <c:pt idx="484">
                  <c:v>787</c:v>
                </c:pt>
                <c:pt idx="485">
                  <c:v>756</c:v>
                </c:pt>
                <c:pt idx="486">
                  <c:v>770.5</c:v>
                </c:pt>
                <c:pt idx="487">
                  <c:v>775</c:v>
                </c:pt>
                <c:pt idx="488">
                  <c:v>777.75</c:v>
                </c:pt>
                <c:pt idx="489">
                  <c:v>799</c:v>
                </c:pt>
                <c:pt idx="490">
                  <c:v>814</c:v>
                </c:pt>
                <c:pt idx="491">
                  <c:v>814.75</c:v>
                </c:pt>
                <c:pt idx="492">
                  <c:v>804</c:v>
                </c:pt>
                <c:pt idx="493">
                  <c:v>783.5</c:v>
                </c:pt>
                <c:pt idx="494">
                  <c:v>787.75</c:v>
                </c:pt>
                <c:pt idx="495">
                  <c:v>779.75</c:v>
                </c:pt>
                <c:pt idx="496">
                  <c:v>770.75</c:v>
                </c:pt>
                <c:pt idx="497">
                  <c:v>758</c:v>
                </c:pt>
                <c:pt idx="498">
                  <c:v>770</c:v>
                </c:pt>
                <c:pt idx="499">
                  <c:v>760.75</c:v>
                </c:pt>
                <c:pt idx="500">
                  <c:v>746</c:v>
                </c:pt>
                <c:pt idx="501">
                  <c:v>758.5</c:v>
                </c:pt>
                <c:pt idx="502">
                  <c:v>762</c:v>
                </c:pt>
                <c:pt idx="503">
                  <c:v>770.25</c:v>
                </c:pt>
                <c:pt idx="504">
                  <c:v>757.75</c:v>
                </c:pt>
                <c:pt idx="505">
                  <c:v>746.75</c:v>
                </c:pt>
                <c:pt idx="506">
                  <c:v>741.5</c:v>
                </c:pt>
                <c:pt idx="507">
                  <c:v>769</c:v>
                </c:pt>
                <c:pt idx="508">
                  <c:v>796.5</c:v>
                </c:pt>
                <c:pt idx="509">
                  <c:v>790.25</c:v>
                </c:pt>
                <c:pt idx="510">
                  <c:v>780</c:v>
                </c:pt>
                <c:pt idx="511">
                  <c:v>800.5</c:v>
                </c:pt>
                <c:pt idx="512">
                  <c:v>818</c:v>
                </c:pt>
                <c:pt idx="513">
                  <c:v>795</c:v>
                </c:pt>
                <c:pt idx="514">
                  <c:v>777</c:v>
                </c:pt>
                <c:pt idx="515">
                  <c:v>786.25</c:v>
                </c:pt>
                <c:pt idx="516">
                  <c:v>761.25</c:v>
                </c:pt>
                <c:pt idx="517">
                  <c:v>769</c:v>
                </c:pt>
                <c:pt idx="518">
                  <c:v>755</c:v>
                </c:pt>
                <c:pt idx="519">
                  <c:v>751.75</c:v>
                </c:pt>
                <c:pt idx="520">
                  <c:v>763.25</c:v>
                </c:pt>
                <c:pt idx="521">
                  <c:v>768.75</c:v>
                </c:pt>
                <c:pt idx="522">
                  <c:v>778.75</c:v>
                </c:pt>
                <c:pt idx="523">
                  <c:v>785</c:v>
                </c:pt>
                <c:pt idx="524">
                  <c:v>771.5</c:v>
                </c:pt>
                <c:pt idx="525">
                  <c:v>804</c:v>
                </c:pt>
                <c:pt idx="526">
                  <c:v>805.5</c:v>
                </c:pt>
                <c:pt idx="527">
                  <c:v>785.75</c:v>
                </c:pt>
                <c:pt idx="528">
                  <c:v>786.25</c:v>
                </c:pt>
                <c:pt idx="529">
                  <c:v>804.75</c:v>
                </c:pt>
                <c:pt idx="530">
                  <c:v>804</c:v>
                </c:pt>
                <c:pt idx="531">
                  <c:v>852.5</c:v>
                </c:pt>
                <c:pt idx="532">
                  <c:v>884.75</c:v>
                </c:pt>
                <c:pt idx="533">
                  <c:v>934.75</c:v>
                </c:pt>
                <c:pt idx="534">
                  <c:v>859.75</c:v>
                </c:pt>
                <c:pt idx="535">
                  <c:v>934</c:v>
                </c:pt>
                <c:pt idx="536">
                  <c:v>984</c:v>
                </c:pt>
                <c:pt idx="537">
                  <c:v>1059</c:v>
                </c:pt>
                <c:pt idx="538">
                  <c:v>1134</c:v>
                </c:pt>
                <c:pt idx="539">
                  <c:v>1209</c:v>
                </c:pt>
                <c:pt idx="540">
                  <c:v>1294</c:v>
                </c:pt>
                <c:pt idx="541">
                  <c:v>1286.5</c:v>
                </c:pt>
                <c:pt idx="542">
                  <c:v>1201.5</c:v>
                </c:pt>
                <c:pt idx="543">
                  <c:v>1087</c:v>
                </c:pt>
                <c:pt idx="544">
                  <c:v>1106.5</c:v>
                </c:pt>
                <c:pt idx="545">
                  <c:v>1096.25</c:v>
                </c:pt>
                <c:pt idx="546">
                  <c:v>1154.25</c:v>
                </c:pt>
                <c:pt idx="547">
                  <c:v>1069.25</c:v>
                </c:pt>
                <c:pt idx="548">
                  <c:v>1098</c:v>
                </c:pt>
                <c:pt idx="549">
                  <c:v>1063.75</c:v>
                </c:pt>
                <c:pt idx="550">
                  <c:v>1119.25</c:v>
                </c:pt>
                <c:pt idx="551">
                  <c:v>1118.25</c:v>
                </c:pt>
                <c:pt idx="552">
                  <c:v>1105.75</c:v>
                </c:pt>
                <c:pt idx="553">
                  <c:v>1085.75</c:v>
                </c:pt>
                <c:pt idx="554">
                  <c:v>1102.25</c:v>
                </c:pt>
                <c:pt idx="555">
                  <c:v>1057</c:v>
                </c:pt>
                <c:pt idx="556">
                  <c:v>1014.25</c:v>
                </c:pt>
                <c:pt idx="557">
                  <c:v>1027.25</c:v>
                </c:pt>
                <c:pt idx="558">
                  <c:v>1006</c:v>
                </c:pt>
                <c:pt idx="559">
                  <c:v>984.5</c:v>
                </c:pt>
                <c:pt idx="560">
                  <c:v>1010.25</c:v>
                </c:pt>
                <c:pt idx="561">
                  <c:v>1045.25</c:v>
                </c:pt>
                <c:pt idx="562">
                  <c:v>1038.25</c:v>
                </c:pt>
                <c:pt idx="563">
                  <c:v>1020</c:v>
                </c:pt>
                <c:pt idx="564">
                  <c:v>1058.25</c:v>
                </c:pt>
                <c:pt idx="565">
                  <c:v>1089</c:v>
                </c:pt>
                <c:pt idx="566">
                  <c:v>1112.5</c:v>
                </c:pt>
                <c:pt idx="567">
                  <c:v>1121.25</c:v>
                </c:pt>
                <c:pt idx="568">
                  <c:v>1104.5</c:v>
                </c:pt>
                <c:pt idx="569">
                  <c:v>1128.75</c:v>
                </c:pt>
                <c:pt idx="570">
                  <c:v>1109</c:v>
                </c:pt>
                <c:pt idx="571">
                  <c:v>1097.5</c:v>
                </c:pt>
                <c:pt idx="572">
                  <c:v>1076.5</c:v>
                </c:pt>
                <c:pt idx="573">
                  <c:v>1075.25</c:v>
                </c:pt>
                <c:pt idx="574">
                  <c:v>1072.5</c:v>
                </c:pt>
                <c:pt idx="575">
                  <c:v>1095</c:v>
                </c:pt>
                <c:pt idx="576">
                  <c:v>1091.25</c:v>
                </c:pt>
                <c:pt idx="577">
                  <c:v>1085.75</c:v>
                </c:pt>
                <c:pt idx="578">
                  <c:v>1055.75</c:v>
                </c:pt>
                <c:pt idx="579">
                  <c:v>1055.5</c:v>
                </c:pt>
                <c:pt idx="580">
                  <c:v>1045.5</c:v>
                </c:pt>
                <c:pt idx="581">
                  <c:v>1076.5</c:v>
                </c:pt>
                <c:pt idx="582">
                  <c:v>1106.5</c:v>
                </c:pt>
                <c:pt idx="583">
                  <c:v>1108.5</c:v>
                </c:pt>
                <c:pt idx="584">
                  <c:v>1092.75</c:v>
                </c:pt>
                <c:pt idx="585">
                  <c:v>1095.5</c:v>
                </c:pt>
                <c:pt idx="586">
                  <c:v>1113</c:v>
                </c:pt>
                <c:pt idx="587">
                  <c:v>1178.75</c:v>
                </c:pt>
                <c:pt idx="588">
                  <c:v>1177.5</c:v>
                </c:pt>
                <c:pt idx="589">
                  <c:v>1247.5</c:v>
                </c:pt>
                <c:pt idx="590">
                  <c:v>1277.5</c:v>
                </c:pt>
                <c:pt idx="591">
                  <c:v>1230.75</c:v>
                </c:pt>
                <c:pt idx="592">
                  <c:v>1200.5</c:v>
                </c:pt>
                <c:pt idx="593">
                  <c:v>1168.75</c:v>
                </c:pt>
                <c:pt idx="594">
                  <c:v>1190</c:v>
                </c:pt>
                <c:pt idx="595">
                  <c:v>1154.75</c:v>
                </c:pt>
                <c:pt idx="596">
                  <c:v>1148.25</c:v>
                </c:pt>
                <c:pt idx="597">
                  <c:v>1143.25</c:v>
                </c:pt>
                <c:pt idx="598">
                  <c:v>1157.5</c:v>
                </c:pt>
                <c:pt idx="599">
                  <c:v>1087.5</c:v>
                </c:pt>
                <c:pt idx="600">
                  <c:v>1041.25</c:v>
                </c:pt>
                <c:pt idx="601">
                  <c:v>1058.25</c:v>
                </c:pt>
                <c:pt idx="602">
                  <c:v>1040</c:v>
                </c:pt>
                <c:pt idx="603">
                  <c:v>1093</c:v>
                </c:pt>
                <c:pt idx="604">
                  <c:v>1071.75</c:v>
                </c:pt>
                <c:pt idx="605">
                  <c:v>1074.75</c:v>
                </c:pt>
                <c:pt idx="606">
                  <c:v>1071.25</c:v>
                </c:pt>
                <c:pt idx="607">
                  <c:v>1070.75</c:v>
                </c:pt>
                <c:pt idx="608">
                  <c:v>1086</c:v>
                </c:pt>
                <c:pt idx="609">
                  <c:v>1065.25</c:v>
                </c:pt>
                <c:pt idx="610">
                  <c:v>1063.5</c:v>
                </c:pt>
                <c:pt idx="611">
                  <c:v>1090.5</c:v>
                </c:pt>
                <c:pt idx="612">
                  <c:v>1046.75</c:v>
                </c:pt>
                <c:pt idx="613">
                  <c:v>987.25</c:v>
                </c:pt>
                <c:pt idx="614">
                  <c:v>988.75</c:v>
                </c:pt>
                <c:pt idx="615">
                  <c:v>949.25</c:v>
                </c:pt>
                <c:pt idx="616">
                  <c:v>936.5</c:v>
                </c:pt>
                <c:pt idx="617">
                  <c:v>917.5</c:v>
                </c:pt>
                <c:pt idx="618">
                  <c:v>936</c:v>
                </c:pt>
                <c:pt idx="619">
                  <c:v>930</c:v>
                </c:pt>
                <c:pt idx="620">
                  <c:v>884</c:v>
                </c:pt>
                <c:pt idx="621">
                  <c:v>846</c:v>
                </c:pt>
                <c:pt idx="622">
                  <c:v>807</c:v>
                </c:pt>
                <c:pt idx="623">
                  <c:v>804.5</c:v>
                </c:pt>
                <c:pt idx="624">
                  <c:v>836.5</c:v>
                </c:pt>
                <c:pt idx="625">
                  <c:v>891.5</c:v>
                </c:pt>
                <c:pt idx="626">
                  <c:v>856.5</c:v>
                </c:pt>
                <c:pt idx="627">
                  <c:v>814.25</c:v>
                </c:pt>
                <c:pt idx="628">
                  <c:v>810.75</c:v>
                </c:pt>
                <c:pt idx="629">
                  <c:v>795</c:v>
                </c:pt>
                <c:pt idx="630">
                  <c:v>776.75</c:v>
                </c:pt>
                <c:pt idx="631">
                  <c:v>812.75</c:v>
                </c:pt>
                <c:pt idx="632">
                  <c:v>812.25</c:v>
                </c:pt>
                <c:pt idx="633">
                  <c:v>819.5</c:v>
                </c:pt>
                <c:pt idx="634">
                  <c:v>806.25</c:v>
                </c:pt>
                <c:pt idx="635">
                  <c:v>759</c:v>
                </c:pt>
                <c:pt idx="636">
                  <c:v>770</c:v>
                </c:pt>
                <c:pt idx="637">
                  <c:v>803.75</c:v>
                </c:pt>
                <c:pt idx="638">
                  <c:v>790.25</c:v>
                </c:pt>
                <c:pt idx="639">
                  <c:v>817</c:v>
                </c:pt>
                <c:pt idx="640">
                  <c:v>807.75</c:v>
                </c:pt>
                <c:pt idx="641">
                  <c:v>800.25</c:v>
                </c:pt>
                <c:pt idx="642">
                  <c:v>774.75</c:v>
                </c:pt>
                <c:pt idx="643">
                  <c:v>763.75</c:v>
                </c:pt>
                <c:pt idx="644">
                  <c:v>782.5</c:v>
                </c:pt>
                <c:pt idx="645">
                  <c:v>775.75</c:v>
                </c:pt>
                <c:pt idx="646">
                  <c:v>779.75</c:v>
                </c:pt>
                <c:pt idx="647">
                  <c:v>781.5</c:v>
                </c:pt>
                <c:pt idx="648">
                  <c:v>816.25</c:v>
                </c:pt>
                <c:pt idx="649">
                  <c:v>826.25</c:v>
                </c:pt>
                <c:pt idx="650">
                  <c:v>822.5</c:v>
                </c:pt>
                <c:pt idx="651">
                  <c:v>817.75</c:v>
                </c:pt>
                <c:pt idx="652">
                  <c:v>802.75</c:v>
                </c:pt>
                <c:pt idx="653">
                  <c:v>780.5</c:v>
                </c:pt>
                <c:pt idx="654">
                  <c:v>749</c:v>
                </c:pt>
                <c:pt idx="655">
                  <c:v>771</c:v>
                </c:pt>
                <c:pt idx="656">
                  <c:v>788.25</c:v>
                </c:pt>
                <c:pt idx="657">
                  <c:v>800.5</c:v>
                </c:pt>
                <c:pt idx="658">
                  <c:v>813.25</c:v>
                </c:pt>
                <c:pt idx="659">
                  <c:v>789</c:v>
                </c:pt>
                <c:pt idx="660">
                  <c:v>805.25</c:v>
                </c:pt>
                <c:pt idx="661">
                  <c:v>842.75</c:v>
                </c:pt>
                <c:pt idx="662">
                  <c:v>820.25</c:v>
                </c:pt>
                <c:pt idx="663">
                  <c:v>831.5</c:v>
                </c:pt>
                <c:pt idx="664">
                  <c:v>794.25</c:v>
                </c:pt>
                <c:pt idx="665">
                  <c:v>811</c:v>
                </c:pt>
                <c:pt idx="666">
                  <c:v>817</c:v>
                </c:pt>
                <c:pt idx="667">
                  <c:v>844.25</c:v>
                </c:pt>
                <c:pt idx="668">
                  <c:v>829</c:v>
                </c:pt>
                <c:pt idx="669">
                  <c:v>869.5</c:v>
                </c:pt>
                <c:pt idx="670">
                  <c:v>858.75</c:v>
                </c:pt>
                <c:pt idx="671">
                  <c:v>860.5</c:v>
                </c:pt>
                <c:pt idx="672">
                  <c:v>872.25</c:v>
                </c:pt>
                <c:pt idx="673">
                  <c:v>845</c:v>
                </c:pt>
                <c:pt idx="674">
                  <c:v>859.75</c:v>
                </c:pt>
                <c:pt idx="675">
                  <c:v>830.5</c:v>
                </c:pt>
                <c:pt idx="676">
                  <c:v>893.75</c:v>
                </c:pt>
                <c:pt idx="677">
                  <c:v>903.75</c:v>
                </c:pt>
                <c:pt idx="678">
                  <c:v>910.75</c:v>
                </c:pt>
                <c:pt idx="679">
                  <c:v>880.5</c:v>
                </c:pt>
                <c:pt idx="680">
                  <c:v>858</c:v>
                </c:pt>
                <c:pt idx="681">
                  <c:v>871.5</c:v>
                </c:pt>
                <c:pt idx="682">
                  <c:v>903.25</c:v>
                </c:pt>
                <c:pt idx="683">
                  <c:v>896.25</c:v>
                </c:pt>
                <c:pt idx="684">
                  <c:v>921.5</c:v>
                </c:pt>
                <c:pt idx="685">
                  <c:v>912</c:v>
                </c:pt>
                <c:pt idx="686">
                  <c:v>903</c:v>
                </c:pt>
                <c:pt idx="687">
                  <c:v>902</c:v>
                </c:pt>
                <c:pt idx="688">
                  <c:v>879</c:v>
                </c:pt>
                <c:pt idx="689">
                  <c:v>880.25</c:v>
                </c:pt>
                <c:pt idx="690">
                  <c:v>938</c:v>
                </c:pt>
                <c:pt idx="691">
                  <c:v>901</c:v>
                </c:pt>
                <c:pt idx="692">
                  <c:v>882.25</c:v>
                </c:pt>
                <c:pt idx="693">
                  <c:v>892.25</c:v>
                </c:pt>
                <c:pt idx="694">
                  <c:v>859.75</c:v>
                </c:pt>
                <c:pt idx="695">
                  <c:v>861</c:v>
                </c:pt>
                <c:pt idx="696">
                  <c:v>849.5</c:v>
                </c:pt>
                <c:pt idx="697">
                  <c:v>841.25</c:v>
                </c:pt>
                <c:pt idx="698">
                  <c:v>849.25</c:v>
                </c:pt>
                <c:pt idx="699">
                  <c:v>850.75</c:v>
                </c:pt>
                <c:pt idx="700">
                  <c:v>838.75</c:v>
                </c:pt>
                <c:pt idx="701">
                  <c:v>834.75</c:v>
                </c:pt>
                <c:pt idx="702">
                  <c:v>840.5</c:v>
                </c:pt>
                <c:pt idx="703">
                  <c:v>838.5</c:v>
                </c:pt>
                <c:pt idx="704">
                  <c:v>829.25</c:v>
                </c:pt>
                <c:pt idx="705">
                  <c:v>882.25</c:v>
                </c:pt>
                <c:pt idx="706">
                  <c:v>902.5</c:v>
                </c:pt>
                <c:pt idx="707">
                  <c:v>846</c:v>
                </c:pt>
                <c:pt idx="708">
                  <c:v>840.5</c:v>
                </c:pt>
                <c:pt idx="709">
                  <c:v>847.75</c:v>
                </c:pt>
                <c:pt idx="710">
                  <c:v>845.75</c:v>
                </c:pt>
                <c:pt idx="711">
                  <c:v>827.75</c:v>
                </c:pt>
                <c:pt idx="712">
                  <c:v>806.5</c:v>
                </c:pt>
                <c:pt idx="713">
                  <c:v>803.5</c:v>
                </c:pt>
                <c:pt idx="714">
                  <c:v>813.75</c:v>
                </c:pt>
                <c:pt idx="715">
                  <c:v>838.25</c:v>
                </c:pt>
                <c:pt idx="716">
                  <c:v>848</c:v>
                </c:pt>
                <c:pt idx="717">
                  <c:v>837.25</c:v>
                </c:pt>
                <c:pt idx="718">
                  <c:v>825</c:v>
                </c:pt>
                <c:pt idx="719">
                  <c:v>822</c:v>
                </c:pt>
                <c:pt idx="720">
                  <c:v>818.25</c:v>
                </c:pt>
                <c:pt idx="721">
                  <c:v>810.5</c:v>
                </c:pt>
                <c:pt idx="722">
                  <c:v>813.5</c:v>
                </c:pt>
                <c:pt idx="723">
                  <c:v>797</c:v>
                </c:pt>
                <c:pt idx="724">
                  <c:v>780.75</c:v>
                </c:pt>
                <c:pt idx="725">
                  <c:v>781.5</c:v>
                </c:pt>
                <c:pt idx="726">
                  <c:v>795.5</c:v>
                </c:pt>
                <c:pt idx="727">
                  <c:v>783</c:v>
                </c:pt>
                <c:pt idx="728">
                  <c:v>761</c:v>
                </c:pt>
                <c:pt idx="729">
                  <c:v>739</c:v>
                </c:pt>
                <c:pt idx="730">
                  <c:v>729</c:v>
                </c:pt>
                <c:pt idx="731">
                  <c:v>749.5</c:v>
                </c:pt>
                <c:pt idx="732">
                  <c:v>746.25</c:v>
                </c:pt>
                <c:pt idx="733">
                  <c:v>734.25</c:v>
                </c:pt>
                <c:pt idx="734">
                  <c:v>754.75</c:v>
                </c:pt>
                <c:pt idx="735">
                  <c:v>750.75</c:v>
                </c:pt>
                <c:pt idx="736">
                  <c:v>749.25</c:v>
                </c:pt>
                <c:pt idx="737">
                  <c:v>757.25</c:v>
                </c:pt>
                <c:pt idx="738">
                  <c:v>753.5</c:v>
                </c:pt>
                <c:pt idx="739">
                  <c:v>748.5</c:v>
                </c:pt>
                <c:pt idx="740">
                  <c:v>750.5</c:v>
                </c:pt>
                <c:pt idx="741">
                  <c:v>767.75</c:v>
                </c:pt>
                <c:pt idx="742">
                  <c:v>762.25</c:v>
                </c:pt>
                <c:pt idx="743">
                  <c:v>776</c:v>
                </c:pt>
                <c:pt idx="744">
                  <c:v>774.5</c:v>
                </c:pt>
                <c:pt idx="745">
                  <c:v>785.5</c:v>
                </c:pt>
                <c:pt idx="746">
                  <c:v>774</c:v>
                </c:pt>
                <c:pt idx="747">
                  <c:v>792</c:v>
                </c:pt>
                <c:pt idx="748">
                  <c:v>775.5</c:v>
                </c:pt>
                <c:pt idx="749">
                  <c:v>745.5</c:v>
                </c:pt>
                <c:pt idx="750">
                  <c:v>746.75</c:v>
                </c:pt>
                <c:pt idx="751">
                  <c:v>743.5</c:v>
                </c:pt>
                <c:pt idx="752">
                  <c:v>741.5</c:v>
                </c:pt>
                <c:pt idx="753">
                  <c:v>731</c:v>
                </c:pt>
                <c:pt idx="754">
                  <c:v>740</c:v>
                </c:pt>
                <c:pt idx="755">
                  <c:v>742.75</c:v>
                </c:pt>
                <c:pt idx="756">
                  <c:v>743.75</c:v>
                </c:pt>
                <c:pt idx="757">
                  <c:v>751.75</c:v>
                </c:pt>
                <c:pt idx="758">
                  <c:v>742.5</c:v>
                </c:pt>
                <c:pt idx="759">
                  <c:v>734.5</c:v>
                </c:pt>
                <c:pt idx="760">
                  <c:v>741.5</c:v>
                </c:pt>
                <c:pt idx="761">
                  <c:v>720</c:v>
                </c:pt>
                <c:pt idx="762">
                  <c:v>734.5</c:v>
                </c:pt>
                <c:pt idx="763">
                  <c:v>741.25</c:v>
                </c:pt>
                <c:pt idx="764">
                  <c:v>752.5</c:v>
                </c:pt>
                <c:pt idx="765">
                  <c:v>750</c:v>
                </c:pt>
                <c:pt idx="766">
                  <c:v>752.5</c:v>
                </c:pt>
                <c:pt idx="767">
                  <c:v>761.25</c:v>
                </c:pt>
                <c:pt idx="768">
                  <c:v>759.75</c:v>
                </c:pt>
                <c:pt idx="769">
                  <c:v>761</c:v>
                </c:pt>
                <c:pt idx="770">
                  <c:v>756.75</c:v>
                </c:pt>
                <c:pt idx="771">
                  <c:v>750.25</c:v>
                </c:pt>
                <c:pt idx="772">
                  <c:v>749.75</c:v>
                </c:pt>
                <c:pt idx="773">
                  <c:v>764.75</c:v>
                </c:pt>
                <c:pt idx="774">
                  <c:v>757.25</c:v>
                </c:pt>
                <c:pt idx="775">
                  <c:v>786</c:v>
                </c:pt>
                <c:pt idx="776">
                  <c:v>800.75</c:v>
                </c:pt>
                <c:pt idx="777">
                  <c:v>796.75</c:v>
                </c:pt>
                <c:pt idx="778">
                  <c:v>780.25</c:v>
                </c:pt>
                <c:pt idx="779">
                  <c:v>776.25</c:v>
                </c:pt>
                <c:pt idx="780">
                  <c:v>775.75</c:v>
                </c:pt>
                <c:pt idx="781">
                  <c:v>762.75</c:v>
                </c:pt>
                <c:pt idx="782">
                  <c:v>750</c:v>
                </c:pt>
                <c:pt idx="783">
                  <c:v>750.5</c:v>
                </c:pt>
                <c:pt idx="784">
                  <c:v>721.75</c:v>
                </c:pt>
                <c:pt idx="785">
                  <c:v>710</c:v>
                </c:pt>
                <c:pt idx="786">
                  <c:v>705.5</c:v>
                </c:pt>
                <c:pt idx="787">
                  <c:v>710</c:v>
                </c:pt>
                <c:pt idx="788">
                  <c:v>712.75</c:v>
                </c:pt>
                <c:pt idx="789">
                  <c:v>708.75</c:v>
                </c:pt>
                <c:pt idx="790">
                  <c:v>695.25</c:v>
                </c:pt>
                <c:pt idx="791">
                  <c:v>698</c:v>
                </c:pt>
                <c:pt idx="792">
                  <c:v>687.5</c:v>
                </c:pt>
                <c:pt idx="793">
                  <c:v>665.75</c:v>
                </c:pt>
                <c:pt idx="794">
                  <c:v>679.25</c:v>
                </c:pt>
                <c:pt idx="795">
                  <c:v>684.5</c:v>
                </c:pt>
                <c:pt idx="796">
                  <c:v>696.25</c:v>
                </c:pt>
                <c:pt idx="797">
                  <c:v>702.75</c:v>
                </c:pt>
                <c:pt idx="798">
                  <c:v>699</c:v>
                </c:pt>
                <c:pt idx="799">
                  <c:v>710.5</c:v>
                </c:pt>
                <c:pt idx="800">
                  <c:v>700.75</c:v>
                </c:pt>
                <c:pt idx="801">
                  <c:v>683.25</c:v>
                </c:pt>
                <c:pt idx="802">
                  <c:v>663.5</c:v>
                </c:pt>
                <c:pt idx="803">
                  <c:v>662</c:v>
                </c:pt>
                <c:pt idx="804">
                  <c:v>688.5</c:v>
                </c:pt>
                <c:pt idx="805">
                  <c:v>698</c:v>
                </c:pt>
                <c:pt idx="806">
                  <c:v>699.75</c:v>
                </c:pt>
                <c:pt idx="807">
                  <c:v>704.75</c:v>
                </c:pt>
                <c:pt idx="808">
                  <c:v>692.25</c:v>
                </c:pt>
                <c:pt idx="809">
                  <c:v>692</c:v>
                </c:pt>
                <c:pt idx="810">
                  <c:v>693.5</c:v>
                </c:pt>
                <c:pt idx="811">
                  <c:v>691.5</c:v>
                </c:pt>
                <c:pt idx="812">
                  <c:v>682</c:v>
                </c:pt>
                <c:pt idx="813">
                  <c:v>675.5</c:v>
                </c:pt>
                <c:pt idx="814">
                  <c:v>678.5</c:v>
                </c:pt>
                <c:pt idx="815">
                  <c:v>674</c:v>
                </c:pt>
                <c:pt idx="816">
                  <c:v>679.5</c:v>
                </c:pt>
                <c:pt idx="817">
                  <c:v>672</c:v>
                </c:pt>
                <c:pt idx="818" formatCode="General">
                  <c:v>692.5</c:v>
                </c:pt>
                <c:pt idx="819" formatCode="General">
                  <c:v>707.25</c:v>
                </c:pt>
                <c:pt idx="820" formatCode="General">
                  <c:v>709.5</c:v>
                </c:pt>
                <c:pt idx="821" formatCode="General">
                  <c:v>692.75</c:v>
                </c:pt>
                <c:pt idx="822" formatCode="General">
                  <c:v>680</c:v>
                </c:pt>
                <c:pt idx="823" formatCode="General">
                  <c:v>673</c:v>
                </c:pt>
                <c:pt idx="824" formatCode="General">
                  <c:v>657</c:v>
                </c:pt>
                <c:pt idx="825" formatCode="General">
                  <c:v>653</c:v>
                </c:pt>
                <c:pt idx="826" formatCode="General">
                  <c:v>642</c:v>
                </c:pt>
                <c:pt idx="827" formatCode="General">
                  <c:v>629.25</c:v>
                </c:pt>
                <c:pt idx="828" formatCode="General">
                  <c:v>633.75</c:v>
                </c:pt>
                <c:pt idx="829" formatCode="General">
                  <c:v>618.25</c:v>
                </c:pt>
                <c:pt idx="830" formatCode="General">
                  <c:v>609.25</c:v>
                </c:pt>
                <c:pt idx="831" formatCode="General">
                  <c:v>639.75</c:v>
                </c:pt>
                <c:pt idx="832" formatCode="General">
                  <c:v>645</c:v>
                </c:pt>
                <c:pt idx="833" formatCode="General">
                  <c:v>660.25</c:v>
                </c:pt>
                <c:pt idx="834" formatCode="General">
                  <c:v>654</c:v>
                </c:pt>
                <c:pt idx="835" formatCode="General">
                  <c:v>643.5</c:v>
                </c:pt>
                <c:pt idx="836" formatCode="General">
                  <c:v>641.25</c:v>
                </c:pt>
                <c:pt idx="837" formatCode="General">
                  <c:v>627.25</c:v>
                </c:pt>
                <c:pt idx="838" formatCode="General">
                  <c:v>635</c:v>
                </c:pt>
                <c:pt idx="839" formatCode="General">
                  <c:v>660.75</c:v>
                </c:pt>
                <c:pt idx="840" formatCode="General">
                  <c:v>647.5</c:v>
                </c:pt>
                <c:pt idx="841" formatCode="General">
                  <c:v>625.5</c:v>
                </c:pt>
                <c:pt idx="842" formatCode="General">
                  <c:v>611.75</c:v>
                </c:pt>
                <c:pt idx="843" formatCode="General">
                  <c:v>605</c:v>
                </c:pt>
                <c:pt idx="844" formatCode="General">
                  <c:v>606.25</c:v>
                </c:pt>
                <c:pt idx="845" formatCode="General">
                  <c:v>622.25</c:v>
                </c:pt>
                <c:pt idx="846" formatCode="General">
                  <c:v>606.25</c:v>
                </c:pt>
                <c:pt idx="847" formatCode="General">
                  <c:v>604.25</c:v>
                </c:pt>
                <c:pt idx="848" formatCode="General">
                  <c:v>616</c:v>
                </c:pt>
                <c:pt idx="849" formatCode="General">
                  <c:v>591</c:v>
                </c:pt>
                <c:pt idx="850" formatCode="General">
                  <c:v>594.25</c:v>
                </c:pt>
                <c:pt idx="851" formatCode="General">
                  <c:v>610.75</c:v>
                </c:pt>
                <c:pt idx="852" formatCode="General">
                  <c:v>619</c:v>
                </c:pt>
                <c:pt idx="853" formatCode="General">
                  <c:v>624</c:v>
                </c:pt>
                <c:pt idx="854" formatCode="General">
                  <c:v>627.75</c:v>
                </c:pt>
                <c:pt idx="855" formatCode="General">
                  <c:v>616.75</c:v>
                </c:pt>
                <c:pt idx="856" formatCode="General">
                  <c:v>626.25</c:v>
                </c:pt>
                <c:pt idx="857" formatCode="General">
                  <c:v>630.25</c:v>
                </c:pt>
                <c:pt idx="858" formatCode="General">
                  <c:v>633.75</c:v>
                </c:pt>
                <c:pt idx="859" formatCode="General">
                  <c:v>636.25</c:v>
                </c:pt>
                <c:pt idx="860" formatCode="General">
                  <c:v>630.25</c:v>
                </c:pt>
                <c:pt idx="861" formatCode="General">
                  <c:v>672.75</c:v>
                </c:pt>
                <c:pt idx="862" formatCode="General">
                  <c:v>701.5</c:v>
                </c:pt>
                <c:pt idx="863" formatCode="General">
                  <c:v>708.75</c:v>
                </c:pt>
                <c:pt idx="864" formatCode="General">
                  <c:v>748.25</c:v>
                </c:pt>
                <c:pt idx="865" formatCode="General">
                  <c:v>752.75</c:v>
                </c:pt>
                <c:pt idx="866" formatCode="General">
                  <c:v>746.5</c:v>
                </c:pt>
                <c:pt idx="867" formatCode="General">
                  <c:v>738.25</c:v>
                </c:pt>
                <c:pt idx="868" formatCode="General">
                  <c:v>699</c:v>
                </c:pt>
                <c:pt idx="869" formatCode="General">
                  <c:v>669.75</c:v>
                </c:pt>
                <c:pt idx="870" formatCode="General">
                  <c:v>667.5</c:v>
                </c:pt>
                <c:pt idx="871" formatCode="General">
                  <c:v>651</c:v>
                </c:pt>
                <c:pt idx="872" formatCode="General">
                  <c:v>641.75</c:v>
                </c:pt>
                <c:pt idx="873" formatCode="General">
                  <c:v>674.25</c:v>
                </c:pt>
                <c:pt idx="874" formatCode="General">
                  <c:v>658</c:v>
                </c:pt>
                <c:pt idx="875" formatCode="General">
                  <c:v>649.5</c:v>
                </c:pt>
                <c:pt idx="876" formatCode="General">
                  <c:v>646.25</c:v>
                </c:pt>
                <c:pt idx="877" formatCode="General">
                  <c:v>660.5</c:v>
                </c:pt>
                <c:pt idx="878" formatCode="General">
                  <c:v>632.75</c:v>
                </c:pt>
                <c:pt idx="879" formatCode="General">
                  <c:v>639.75</c:v>
                </c:pt>
                <c:pt idx="880" formatCode="General">
                  <c:v>661.5</c:v>
                </c:pt>
                <c:pt idx="881" formatCode="General">
                  <c:v>653.75</c:v>
                </c:pt>
                <c:pt idx="882" formatCode="General">
                  <c:v>670.75</c:v>
                </c:pt>
                <c:pt idx="883" formatCode="General">
                  <c:v>727.75</c:v>
                </c:pt>
                <c:pt idx="884" formatCode="General">
                  <c:v>727</c:v>
                </c:pt>
                <c:pt idx="885" formatCode="General">
                  <c:v>697.5</c:v>
                </c:pt>
                <c:pt idx="886" formatCode="General">
                  <c:v>757.5</c:v>
                </c:pt>
                <c:pt idx="887" formatCode="General">
                  <c:v>760.25</c:v>
                </c:pt>
                <c:pt idx="888" formatCode="General">
                  <c:v>720</c:v>
                </c:pt>
                <c:pt idx="889" formatCode="General">
                  <c:v>712.75</c:v>
                </c:pt>
                <c:pt idx="890" formatCode="General">
                  <c:v>704.25</c:v>
                </c:pt>
                <c:pt idx="891" formatCode="General">
                  <c:v>665.75</c:v>
                </c:pt>
                <c:pt idx="892" formatCode="General">
                  <c:v>652.25</c:v>
                </c:pt>
                <c:pt idx="893" formatCode="General">
                  <c:v>640</c:v>
                </c:pt>
                <c:pt idx="894" formatCode="General">
                  <c:v>627</c:v>
                </c:pt>
                <c:pt idx="895" formatCode="General">
                  <c:v>633</c:v>
                </c:pt>
                <c:pt idx="896" formatCode="General">
                  <c:v>657.5</c:v>
                </c:pt>
                <c:pt idx="897" formatCode="General">
                  <c:v>656.25</c:v>
                </c:pt>
                <c:pt idx="898" formatCode="General">
                  <c:v>661.75</c:v>
                </c:pt>
                <c:pt idx="899" formatCode="General">
                  <c:v>663.75</c:v>
                </c:pt>
                <c:pt idx="900" formatCode="General">
                  <c:v>653.75</c:v>
                </c:pt>
                <c:pt idx="901" formatCode="General">
                  <c:v>641.5</c:v>
                </c:pt>
                <c:pt idx="902" formatCode="General">
                  <c:v>623.75</c:v>
                </c:pt>
                <c:pt idx="903" formatCode="General">
                  <c:v>623</c:v>
                </c:pt>
                <c:pt idx="904" formatCode="General">
                  <c:v>615.25</c:v>
                </c:pt>
                <c:pt idx="905" formatCode="General">
                  <c:v>639</c:v>
                </c:pt>
                <c:pt idx="906" formatCode="General">
                  <c:v>625.5</c:v>
                </c:pt>
                <c:pt idx="907" formatCode="General">
                  <c:v>627.5</c:v>
                </c:pt>
                <c:pt idx="908" formatCode="General">
                  <c:v>639.75</c:v>
                </c:pt>
                <c:pt idx="909" formatCode="General">
                  <c:v>631.75</c:v>
                </c:pt>
                <c:pt idx="910" formatCode="General">
                  <c:v>621.75</c:v>
                </c:pt>
                <c:pt idx="911" formatCode="General">
                  <c:v>617</c:v>
                </c:pt>
                <c:pt idx="912" formatCode="General">
                  <c:v>600.5</c:v>
                </c:pt>
                <c:pt idx="913" formatCode="General">
                  <c:v>607</c:v>
                </c:pt>
                <c:pt idx="914" formatCode="General">
                  <c:v>602</c:v>
                </c:pt>
                <c:pt idx="915" formatCode="General">
                  <c:v>595.5</c:v>
                </c:pt>
                <c:pt idx="916" formatCode="General">
                  <c:v>599.25</c:v>
                </c:pt>
                <c:pt idx="917" formatCode="General">
                  <c:v>609</c:v>
                </c:pt>
                <c:pt idx="918" formatCode="General">
                  <c:v>599.75</c:v>
                </c:pt>
                <c:pt idx="919" formatCode="General">
                  <c:v>595.75</c:v>
                </c:pt>
                <c:pt idx="920" formatCode="General">
                  <c:v>584.5</c:v>
                </c:pt>
                <c:pt idx="921" formatCode="General">
                  <c:v>587.5</c:v>
                </c:pt>
                <c:pt idx="922" formatCode="General">
                  <c:v>597.25</c:v>
                </c:pt>
                <c:pt idx="923" formatCode="General">
                  <c:v>593.75</c:v>
                </c:pt>
                <c:pt idx="924" formatCode="General">
                  <c:v>604.25</c:v>
                </c:pt>
                <c:pt idx="925" formatCode="General">
                  <c:v>591.25</c:v>
                </c:pt>
                <c:pt idx="926" formatCode="General">
                  <c:v>584</c:v>
                </c:pt>
                <c:pt idx="927" formatCode="General">
                  <c:v>588.75</c:v>
                </c:pt>
                <c:pt idx="928" formatCode="General">
                  <c:v>575.75</c:v>
                </c:pt>
                <c:pt idx="929" formatCode="General">
                  <c:v>579.5</c:v>
                </c:pt>
                <c:pt idx="930" formatCode="General">
                  <c:v>589</c:v>
                </c:pt>
                <c:pt idx="931" formatCode="General">
                  <c:v>589.5</c:v>
                </c:pt>
                <c:pt idx="932" formatCode="General">
                  <c:v>579.5</c:v>
                </c:pt>
                <c:pt idx="933" formatCode="General">
                  <c:v>578.75</c:v>
                </c:pt>
                <c:pt idx="934" formatCode="General">
                  <c:v>541.5</c:v>
                </c:pt>
                <c:pt idx="935" formatCode="General">
                  <c:v>564.75</c:v>
                </c:pt>
                <c:pt idx="936" formatCode="General">
                  <c:v>568.5</c:v>
                </c:pt>
                <c:pt idx="937" formatCode="General">
                  <c:v>560</c:v>
                </c:pt>
                <c:pt idx="938" formatCode="General">
                  <c:v>578.25</c:v>
                </c:pt>
                <c:pt idx="939" formatCode="General">
                  <c:v>568.25</c:v>
                </c:pt>
                <c:pt idx="940" formatCode="General">
                  <c:v>572.75</c:v>
                </c:pt>
                <c:pt idx="941" formatCode="General">
                  <c:v>558.5</c:v>
                </c:pt>
                <c:pt idx="942" formatCode="General">
                  <c:v>556</c:v>
                </c:pt>
                <c:pt idx="943" formatCode="General">
                  <c:v>571.5</c:v>
                </c:pt>
                <c:pt idx="944" formatCode="General">
                  <c:v>579.75</c:v>
                </c:pt>
                <c:pt idx="945" formatCode="General">
                  <c:v>577.25</c:v>
                </c:pt>
                <c:pt idx="946" formatCode="General">
                  <c:v>570.5</c:v>
                </c:pt>
                <c:pt idx="947" formatCode="General">
                  <c:v>580.25</c:v>
                </c:pt>
                <c:pt idx="948" formatCode="General">
                  <c:v>594</c:v>
                </c:pt>
                <c:pt idx="949" formatCode="General">
                  <c:v>586</c:v>
                </c:pt>
                <c:pt idx="950" formatCode="General">
                  <c:v>587.25</c:v>
                </c:pt>
                <c:pt idx="951" formatCode="General">
                  <c:v>580.5</c:v>
                </c:pt>
                <c:pt idx="952" formatCode="General">
                  <c:v>568.5</c:v>
                </c:pt>
                <c:pt idx="953" formatCode="General">
                  <c:v>579.5</c:v>
                </c:pt>
                <c:pt idx="954" formatCode="General">
                  <c:v>575.5</c:v>
                </c:pt>
                <c:pt idx="955" formatCode="General">
                  <c:v>566</c:v>
                </c:pt>
                <c:pt idx="956" formatCode="General">
                  <c:v>556.25</c:v>
                </c:pt>
                <c:pt idx="957" formatCode="General">
                  <c:v>561.75</c:v>
                </c:pt>
                <c:pt idx="958" formatCode="General">
                  <c:v>565.5</c:v>
                </c:pt>
                <c:pt idx="959" formatCode="General">
                  <c:v>572.5</c:v>
                </c:pt>
                <c:pt idx="960" formatCode="General">
                  <c:v>575.75</c:v>
                </c:pt>
                <c:pt idx="961" formatCode="General">
                  <c:v>570.25</c:v>
                </c:pt>
                <c:pt idx="962" formatCode="General">
                  <c:v>592.25</c:v>
                </c:pt>
                <c:pt idx="963" formatCode="General">
                  <c:v>580.75</c:v>
                </c:pt>
                <c:pt idx="964" formatCode="General">
                  <c:v>575.25</c:v>
                </c:pt>
                <c:pt idx="965" formatCode="General">
                  <c:v>579</c:v>
                </c:pt>
                <c:pt idx="966" formatCode="General">
                  <c:v>597.75</c:v>
                </c:pt>
                <c:pt idx="967" formatCode="General">
                  <c:v>588</c:v>
                </c:pt>
                <c:pt idx="968" formatCode="General">
                  <c:v>581</c:v>
                </c:pt>
                <c:pt idx="969" formatCode="General">
                  <c:v>575.75</c:v>
                </c:pt>
                <c:pt idx="970" formatCode="General">
                  <c:v>570.5</c:v>
                </c:pt>
                <c:pt idx="971" formatCode="General">
                  <c:v>582.75</c:v>
                </c:pt>
                <c:pt idx="972" formatCode="General">
                  <c:v>584.5</c:v>
                </c:pt>
                <c:pt idx="973" formatCode="General">
                  <c:v>577.25</c:v>
                </c:pt>
                <c:pt idx="974" formatCode="General">
                  <c:v>561</c:v>
                </c:pt>
                <c:pt idx="975" formatCode="General">
                  <c:v>572</c:v>
                </c:pt>
                <c:pt idx="976" formatCode="General">
                  <c:v>585.75</c:v>
                </c:pt>
                <c:pt idx="977" formatCode="General">
                  <c:v>598</c:v>
                </c:pt>
                <c:pt idx="978" formatCode="General">
                  <c:v>602.75</c:v>
                </c:pt>
                <c:pt idx="979" formatCode="General">
                  <c:v>620.5</c:v>
                </c:pt>
                <c:pt idx="980" formatCode="General">
                  <c:v>631.25</c:v>
                </c:pt>
                <c:pt idx="981" formatCode="General">
                  <c:v>633.5</c:v>
                </c:pt>
                <c:pt idx="982" formatCode="General">
                  <c:v>642.25</c:v>
                </c:pt>
                <c:pt idx="983" formatCode="General">
                  <c:v>631.75</c:v>
                </c:pt>
                <c:pt idx="984" formatCode="General">
                  <c:v>609.5</c:v>
                </c:pt>
                <c:pt idx="985" formatCode="General">
                  <c:v>625.5</c:v>
                </c:pt>
                <c:pt idx="986" formatCode="General">
                  <c:v>605.25</c:v>
                </c:pt>
                <c:pt idx="987" formatCode="General">
                  <c:v>615.75</c:v>
                </c:pt>
                <c:pt idx="988" formatCode="General">
                  <c:v>629.25</c:v>
                </c:pt>
                <c:pt idx="989" formatCode="General">
                  <c:v>617</c:v>
                </c:pt>
                <c:pt idx="990" formatCode="General">
                  <c:v>622.75</c:v>
                </c:pt>
                <c:pt idx="991" formatCode="General">
                  <c:v>610</c:v>
                </c:pt>
                <c:pt idx="992" formatCode="General">
                  <c:v>612.5</c:v>
                </c:pt>
                <c:pt idx="993" formatCode="General">
                  <c:v>616.25</c:v>
                </c:pt>
                <c:pt idx="994" formatCode="General">
                  <c:v>636.25</c:v>
                </c:pt>
                <c:pt idx="995" formatCode="General">
                  <c:v>623</c:v>
                </c:pt>
                <c:pt idx="996" formatCode="General">
                  <c:v>631.5</c:v>
                </c:pt>
                <c:pt idx="997" formatCode="General">
                  <c:v>628</c:v>
                </c:pt>
                <c:pt idx="998" formatCode="General">
                  <c:v>606.75</c:v>
                </c:pt>
                <c:pt idx="999" formatCode="General">
                  <c:v>600.25</c:v>
                </c:pt>
                <c:pt idx="1000" formatCode="General">
                  <c:v>613.5</c:v>
                </c:pt>
                <c:pt idx="1001" formatCode="General">
                  <c:v>616</c:v>
                </c:pt>
                <c:pt idx="1002" formatCode="General">
                  <c:v>596.25</c:v>
                </c:pt>
                <c:pt idx="1003" formatCode="General">
                  <c:v>610</c:v>
                </c:pt>
                <c:pt idx="1004" formatCode="General">
                  <c:v>610.75</c:v>
                </c:pt>
                <c:pt idx="1005" formatCode="General">
                  <c:v>603.75</c:v>
                </c:pt>
                <c:pt idx="1006" formatCode="General">
                  <c:v>596</c:v>
                </c:pt>
                <c:pt idx="1007" formatCode="General">
                  <c:v>582</c:v>
                </c:pt>
                <c:pt idx="1008" formatCode="General">
                  <c:v>582.5</c:v>
                </c:pt>
                <c:pt idx="1009" formatCode="General">
                  <c:v>585.5</c:v>
                </c:pt>
                <c:pt idx="1010" formatCode="General">
                  <c:v>593.25</c:v>
                </c:pt>
                <c:pt idx="1011" formatCode="General">
                  <c:v>596.5</c:v>
                </c:pt>
                <c:pt idx="1012" formatCode="General">
                  <c:v>598.25</c:v>
                </c:pt>
                <c:pt idx="1013" formatCode="General">
                  <c:v>610.75</c:v>
                </c:pt>
                <c:pt idx="1014" formatCode="General">
                  <c:v>612.25</c:v>
                </c:pt>
                <c:pt idx="1015" formatCode="General">
                  <c:v>600.25</c:v>
                </c:pt>
                <c:pt idx="1016" formatCode="General">
                  <c:v>593.5</c:v>
                </c:pt>
                <c:pt idx="1017" formatCode="General">
                  <c:v>605.5</c:v>
                </c:pt>
                <c:pt idx="1018" formatCode="General">
                  <c:v>595.25</c:v>
                </c:pt>
                <c:pt idx="1019" formatCode="General">
                  <c:v>601.5</c:v>
                </c:pt>
                <c:pt idx="1020" formatCode="General">
                  <c:v>599.75</c:v>
                </c:pt>
                <c:pt idx="1021" formatCode="General">
                  <c:v>590.25</c:v>
                </c:pt>
                <c:pt idx="1022" formatCode="General">
                  <c:v>595</c:v>
                </c:pt>
                <c:pt idx="1023" formatCode="General">
                  <c:v>602</c:v>
                </c:pt>
                <c:pt idx="1024" formatCode="General">
                  <c:v>588.5</c:v>
                </c:pt>
                <c:pt idx="1025" formatCode="General">
                  <c:v>596.75</c:v>
                </c:pt>
                <c:pt idx="1026" formatCode="General">
                  <c:v>597.5</c:v>
                </c:pt>
                <c:pt idx="1027" formatCode="General">
                  <c:v>598.5</c:v>
                </c:pt>
                <c:pt idx="1028" formatCode="General">
                  <c:v>583</c:v>
                </c:pt>
                <c:pt idx="1029" formatCode="General">
                  <c:v>567.25</c:v>
                </c:pt>
                <c:pt idx="1030" formatCode="General">
                  <c:v>559</c:v>
                </c:pt>
                <c:pt idx="1031" formatCode="General">
                  <c:v>579.25</c:v>
                </c:pt>
                <c:pt idx="1032" formatCode="General">
                  <c:v>578</c:v>
                </c:pt>
                <c:pt idx="1033" formatCode="General">
                  <c:v>579</c:v>
                </c:pt>
                <c:pt idx="1034" formatCode="General">
                  <c:v>569</c:v>
                </c:pt>
                <c:pt idx="1035" formatCode="General">
                  <c:v>575</c:v>
                </c:pt>
                <c:pt idx="1036" formatCode="General">
                  <c:v>584</c:v>
                </c:pt>
                <c:pt idx="1037" formatCode="General">
                  <c:v>575</c:v>
                </c:pt>
                <c:pt idx="1038" formatCode="General">
                  <c:v>576</c:v>
                </c:pt>
                <c:pt idx="1039" formatCode="General">
                  <c:v>558</c:v>
                </c:pt>
                <c:pt idx="1040" formatCode="General">
                  <c:v>564</c:v>
                </c:pt>
                <c:pt idx="1041" formatCode="General">
                  <c:v>551</c:v>
                </c:pt>
                <c:pt idx="1042" formatCode="General">
                  <c:v>531</c:v>
                </c:pt>
                <c:pt idx="1043" formatCode="General">
                  <c:v>528.5</c:v>
                </c:pt>
                <c:pt idx="1044" formatCode="General">
                  <c:v>537.75</c:v>
                </c:pt>
                <c:pt idx="1045" formatCode="General">
                  <c:v>547.25</c:v>
                </c:pt>
                <c:pt idx="1046" formatCode="General">
                  <c:v>547.5</c:v>
                </c:pt>
                <c:pt idx="1047" formatCode="General">
                  <c:v>544.25</c:v>
                </c:pt>
                <c:pt idx="1048" formatCode="General">
                  <c:v>532.25</c:v>
                </c:pt>
                <c:pt idx="1049" formatCode="General">
                  <c:v>528.5</c:v>
                </c:pt>
                <c:pt idx="1050" formatCode="General">
                  <c:v>542.75</c:v>
                </c:pt>
                <c:pt idx="1051" formatCode="General">
                  <c:v>552.5</c:v>
                </c:pt>
                <c:pt idx="1052" formatCode="General">
                  <c:v>545</c:v>
                </c:pt>
                <c:pt idx="1053" formatCode="General">
                  <c:v>546.75</c:v>
                </c:pt>
                <c:pt idx="1054" formatCode="General">
                  <c:v>554.75</c:v>
                </c:pt>
                <c:pt idx="1055" formatCode="General">
                  <c:v>555</c:v>
                </c:pt>
                <c:pt idx="1056" formatCode="General">
                  <c:v>543.5</c:v>
                </c:pt>
                <c:pt idx="1057" formatCode="General">
                  <c:v>547.5</c:v>
                </c:pt>
                <c:pt idx="1058" formatCode="General">
                  <c:v>560.25</c:v>
                </c:pt>
                <c:pt idx="1059" formatCode="General">
                  <c:v>557</c:v>
                </c:pt>
                <c:pt idx="1060" formatCode="General">
                  <c:v>545.25</c:v>
                </c:pt>
                <c:pt idx="1061" formatCode="General">
                  <c:v>556</c:v>
                </c:pt>
                <c:pt idx="1062" formatCode="General">
                  <c:v>556.25</c:v>
                </c:pt>
                <c:pt idx="1063" formatCode="General">
                  <c:v>567.25</c:v>
                </c:pt>
                <c:pt idx="1064" formatCode="General">
                  <c:v>565.75</c:v>
                </c:pt>
                <c:pt idx="1065" formatCode="General">
                  <c:v>557.75</c:v>
                </c:pt>
                <c:pt idx="1066" formatCode="General">
                  <c:v>558.5</c:v>
                </c:pt>
                <c:pt idx="1067" formatCode="General">
                  <c:v>566</c:v>
                </c:pt>
                <c:pt idx="1068" formatCode="General">
                  <c:v>570.75</c:v>
                </c:pt>
                <c:pt idx="1069" formatCode="General">
                  <c:v>567.5</c:v>
                </c:pt>
                <c:pt idx="1070" formatCode="General">
                  <c:v>565</c:v>
                </c:pt>
                <c:pt idx="1071" formatCode="General">
                  <c:v>552</c:v>
                </c:pt>
                <c:pt idx="1072" formatCode="General">
                  <c:v>553</c:v>
                </c:pt>
                <c:pt idx="1073" formatCode="General">
                  <c:v>566.75</c:v>
                </c:pt>
                <c:pt idx="1074" formatCode="General">
                  <c:v>587.5</c:v>
                </c:pt>
                <c:pt idx="1075" formatCode="General">
                  <c:v>602.75</c:v>
                </c:pt>
                <c:pt idx="1076" formatCode="General">
                  <c:v>613</c:v>
                </c:pt>
                <c:pt idx="1077" formatCode="General">
                  <c:v>620.5</c:v>
                </c:pt>
                <c:pt idx="1078" formatCode="General">
                  <c:v>622.25</c:v>
                </c:pt>
                <c:pt idx="1079" formatCode="General">
                  <c:v>608.5</c:v>
                </c:pt>
                <c:pt idx="1080" formatCode="General">
                  <c:v>603.25</c:v>
                </c:pt>
                <c:pt idx="1081" formatCode="General">
                  <c:v>599.25</c:v>
                </c:pt>
                <c:pt idx="1082" formatCode="General">
                  <c:v>604.25</c:v>
                </c:pt>
                <c:pt idx="1083" formatCode="General">
                  <c:v>622.5</c:v>
                </c:pt>
                <c:pt idx="1084" formatCode="General">
                  <c:v>648.75</c:v>
                </c:pt>
                <c:pt idx="1085" formatCode="General">
                  <c:v>642.75</c:v>
                </c:pt>
                <c:pt idx="1086" formatCode="General">
                  <c:v>634</c:v>
                </c:pt>
                <c:pt idx="1087" formatCode="General">
                  <c:v>637.5</c:v>
                </c:pt>
                <c:pt idx="1088" formatCode="General">
                  <c:v>663.5</c:v>
                </c:pt>
                <c:pt idx="1089" formatCode="General">
                  <c:v>687</c:v>
                </c:pt>
                <c:pt idx="1090" formatCode="General">
                  <c:v>672.5</c:v>
                </c:pt>
                <c:pt idx="1091" formatCode="General">
                  <c:v>665.75</c:v>
                </c:pt>
                <c:pt idx="1092" formatCode="General">
                  <c:v>663.25</c:v>
                </c:pt>
                <c:pt idx="1093" formatCode="General">
                  <c:v>651.25</c:v>
                </c:pt>
                <c:pt idx="1094" formatCode="General">
                  <c:v>688.75</c:v>
                </c:pt>
                <c:pt idx="1095" formatCode="General">
                  <c:v>697.5</c:v>
                </c:pt>
                <c:pt idx="1096" formatCode="General">
                  <c:v>693</c:v>
                </c:pt>
                <c:pt idx="1097" formatCode="General">
                  <c:v>698</c:v>
                </c:pt>
                <c:pt idx="1098" formatCode="General">
                  <c:v>697.25</c:v>
                </c:pt>
                <c:pt idx="1099" formatCode="General">
                  <c:v>700.25</c:v>
                </c:pt>
                <c:pt idx="1100" formatCode="General">
                  <c:v>692.75</c:v>
                </c:pt>
                <c:pt idx="1101" formatCode="General">
                  <c:v>681</c:v>
                </c:pt>
                <c:pt idx="1102" formatCode="General">
                  <c:v>678.5</c:v>
                </c:pt>
                <c:pt idx="1103" formatCode="General">
                  <c:v>672.75</c:v>
                </c:pt>
                <c:pt idx="1104" formatCode="General">
                  <c:v>658.25</c:v>
                </c:pt>
                <c:pt idx="1105" formatCode="General">
                  <c:v>646.75</c:v>
                </c:pt>
                <c:pt idx="1106" formatCode="General">
                  <c:v>639.5</c:v>
                </c:pt>
                <c:pt idx="1107" formatCode="General">
                  <c:v>627.5</c:v>
                </c:pt>
                <c:pt idx="1108" formatCode="General">
                  <c:v>607.5</c:v>
                </c:pt>
                <c:pt idx="1109" formatCode="General">
                  <c:v>626.5</c:v>
                </c:pt>
                <c:pt idx="1110" formatCode="General">
                  <c:v>617</c:v>
                </c:pt>
                <c:pt idx="1111" formatCode="General">
                  <c:v>620</c:v>
                </c:pt>
                <c:pt idx="1112" formatCode="General">
                  <c:v>615.75</c:v>
                </c:pt>
                <c:pt idx="1113" formatCode="General">
                  <c:v>608</c:v>
                </c:pt>
                <c:pt idx="1114" formatCode="General">
                  <c:v>599</c:v>
                </c:pt>
                <c:pt idx="1115" formatCode="General">
                  <c:v>599</c:v>
                </c:pt>
                <c:pt idx="1116" formatCode="General">
                  <c:v>586</c:v>
                </c:pt>
                <c:pt idx="1117" formatCode="General">
                  <c:v>575.75</c:v>
                </c:pt>
                <c:pt idx="1118" formatCode="General">
                  <c:v>571</c:v>
                </c:pt>
                <c:pt idx="1119" formatCode="General">
                  <c:v>560.5</c:v>
                </c:pt>
                <c:pt idx="1120" formatCode="General">
                  <c:v>559</c:v>
                </c:pt>
                <c:pt idx="1121" formatCode="General">
                  <c:v>579.5</c:v>
                </c:pt>
                <c:pt idx="1122" formatCode="General">
                  <c:v>573.5</c:v>
                </c:pt>
                <c:pt idx="1123" formatCode="General">
                  <c:v>590.25</c:v>
                </c:pt>
                <c:pt idx="1124" formatCode="General">
                  <c:v>581</c:v>
                </c:pt>
                <c:pt idx="1125" formatCode="General">
                  <c:v>574</c:v>
                </c:pt>
                <c:pt idx="1126" formatCode="General">
                  <c:v>590.5</c:v>
                </c:pt>
                <c:pt idx="1127" formatCode="General">
                  <c:v>590.5</c:v>
                </c:pt>
                <c:pt idx="1128" formatCode="General">
                  <c:v>570.5</c:v>
                </c:pt>
                <c:pt idx="1129" formatCode="General">
                  <c:v>572</c:v>
                </c:pt>
                <c:pt idx="1130" formatCode="General">
                  <c:v>561.5</c:v>
                </c:pt>
                <c:pt idx="1131" formatCode="General">
                  <c:v>571.25</c:v>
                </c:pt>
                <c:pt idx="1132" formatCode="General">
                  <c:v>550.75</c:v>
                </c:pt>
                <c:pt idx="1133" formatCode="General">
                  <c:v>532.5</c:v>
                </c:pt>
                <c:pt idx="1134" formatCode="General">
                  <c:v>530.75</c:v>
                </c:pt>
                <c:pt idx="1135" formatCode="General">
                  <c:v>539.25</c:v>
                </c:pt>
                <c:pt idx="1136" formatCode="General">
                  <c:v>535.25</c:v>
                </c:pt>
                <c:pt idx="1137" formatCode="General">
                  <c:v>542.75</c:v>
                </c:pt>
                <c:pt idx="1138" formatCode="General">
                  <c:v>548</c:v>
                </c:pt>
                <c:pt idx="1139" formatCode="General">
                  <c:v>542.75</c:v>
                </c:pt>
                <c:pt idx="1140" formatCode="General">
                  <c:v>547</c:v>
                </c:pt>
                <c:pt idx="1141" formatCode="General">
                  <c:v>537.75</c:v>
                </c:pt>
                <c:pt idx="1142" formatCode="General">
                  <c:v>523.5</c:v>
                </c:pt>
                <c:pt idx="1143" formatCode="General">
                  <c:v>531</c:v>
                </c:pt>
                <c:pt idx="1144" formatCode="General">
                  <c:v>524</c:v>
                </c:pt>
                <c:pt idx="1145" formatCode="General">
                  <c:v>527.5</c:v>
                </c:pt>
                <c:pt idx="1146" formatCode="General">
                  <c:v>532</c:v>
                </c:pt>
                <c:pt idx="1147" formatCode="General">
                  <c:v>539</c:v>
                </c:pt>
                <c:pt idx="1148" formatCode="General">
                  <c:v>539.5</c:v>
                </c:pt>
                <c:pt idx="1149" formatCode="General">
                  <c:v>543.25</c:v>
                </c:pt>
                <c:pt idx="1150" formatCode="General">
                  <c:v>538.25</c:v>
                </c:pt>
                <c:pt idx="1151" formatCode="General">
                  <c:v>537.5</c:v>
                </c:pt>
                <c:pt idx="1152" formatCode="General">
                  <c:v>542.5</c:v>
                </c:pt>
                <c:pt idx="1153" formatCode="General">
                  <c:v>536.75</c:v>
                </c:pt>
                <c:pt idx="1154" formatCode="General">
                  <c:v>528.75</c:v>
                </c:pt>
                <c:pt idx="1155" formatCode="General">
                  <c:v>556.25</c:v>
                </c:pt>
                <c:pt idx="1156" formatCode="General">
                  <c:v>550.25</c:v>
                </c:pt>
                <c:pt idx="1157" formatCode="General">
                  <c:v>552.5</c:v>
                </c:pt>
                <c:pt idx="1158" formatCode="General">
                  <c:v>552.25</c:v>
                </c:pt>
                <c:pt idx="1159" formatCode="General">
                  <c:v>556.5</c:v>
                </c:pt>
                <c:pt idx="1160" formatCode="General">
                  <c:v>544</c:v>
                </c:pt>
                <c:pt idx="1161" formatCode="General">
                  <c:v>535.5</c:v>
                </c:pt>
                <c:pt idx="1162" formatCode="General">
                  <c:v>528</c:v>
                </c:pt>
                <c:pt idx="1163" formatCode="General">
                  <c:v>525</c:v>
                </c:pt>
                <c:pt idx="1164" formatCode="General">
                  <c:v>535</c:v>
                </c:pt>
                <c:pt idx="1165" formatCode="General">
                  <c:v>541.5</c:v>
                </c:pt>
                <c:pt idx="1166" formatCode="General">
                  <c:v>548.75</c:v>
                </c:pt>
                <c:pt idx="1167" formatCode="General">
                  <c:v>551.5</c:v>
                </c:pt>
                <c:pt idx="1168" formatCode="General">
                  <c:v>566.75</c:v>
                </c:pt>
                <c:pt idx="1169" formatCode="General">
                  <c:v>580.75</c:v>
                </c:pt>
                <c:pt idx="1170" formatCode="General">
                  <c:v>574.75</c:v>
                </c:pt>
                <c:pt idx="1171" formatCode="General">
                  <c:v>567</c:v>
                </c:pt>
                <c:pt idx="1172" formatCode="General">
                  <c:v>568.5</c:v>
                </c:pt>
                <c:pt idx="1173" formatCode="General">
                  <c:v>574.25</c:v>
                </c:pt>
                <c:pt idx="1174" formatCode="General">
                  <c:v>579.25</c:v>
                </c:pt>
                <c:pt idx="1175" formatCode="General">
                  <c:v>578.5</c:v>
                </c:pt>
                <c:pt idx="1176" formatCode="General">
                  <c:v>594.75</c:v>
                </c:pt>
                <c:pt idx="1177" formatCode="General">
                  <c:v>578.5</c:v>
                </c:pt>
                <c:pt idx="1178" formatCode="General">
                  <c:v>575.75</c:v>
                </c:pt>
                <c:pt idx="1179" formatCode="General">
                  <c:v>576</c:v>
                </c:pt>
                <c:pt idx="1180" formatCode="General">
                  <c:v>565.5</c:v>
                </c:pt>
                <c:pt idx="1181" formatCode="General">
                  <c:v>568.5</c:v>
                </c:pt>
                <c:pt idx="1182" formatCode="General">
                  <c:v>582.5</c:v>
                </c:pt>
                <c:pt idx="1183" formatCode="General">
                  <c:v>578</c:v>
                </c:pt>
                <c:pt idx="1184" formatCode="General">
                  <c:v>589.25</c:v>
                </c:pt>
                <c:pt idx="1185" formatCode="General">
                  <c:v>584.25</c:v>
                </c:pt>
                <c:pt idx="1186" formatCode="General">
                  <c:v>580</c:v>
                </c:pt>
                <c:pt idx="1187" formatCode="General">
                  <c:v>584</c:v>
                </c:pt>
                <c:pt idx="1188" formatCode="General">
                  <c:v>599</c:v>
                </c:pt>
                <c:pt idx="1189" formatCode="General">
                  <c:v>615.25</c:v>
                </c:pt>
                <c:pt idx="1190" formatCode="General">
                  <c:v>603.5</c:v>
                </c:pt>
                <c:pt idx="1191" formatCode="General">
                  <c:v>589.75</c:v>
                </c:pt>
                <c:pt idx="1192" formatCode="General">
                  <c:v>592.5</c:v>
                </c:pt>
                <c:pt idx="1193" formatCode="General">
                  <c:v>594.75</c:v>
                </c:pt>
                <c:pt idx="1194" formatCode="General">
                  <c:v>599</c:v>
                </c:pt>
                <c:pt idx="1195" formatCode="General">
                  <c:v>603.75</c:v>
                </c:pt>
                <c:pt idx="1196" formatCode="General">
                  <c:v>599</c:v>
                </c:pt>
                <c:pt idx="1197" formatCode="General">
                  <c:v>585.25</c:v>
                </c:pt>
                <c:pt idx="1198" formatCode="General">
                  <c:v>579.5</c:v>
                </c:pt>
                <c:pt idx="1199" formatCode="General">
                  <c:v>585</c:v>
                </c:pt>
                <c:pt idx="1200" formatCode="General">
                  <c:v>589.5</c:v>
                </c:pt>
                <c:pt idx="1201" formatCode="General">
                  <c:v>572.75</c:v>
                </c:pt>
                <c:pt idx="1202" formatCode="General">
                  <c:v>572.25</c:v>
                </c:pt>
                <c:pt idx="1203" formatCode="General">
                  <c:v>576</c:v>
                </c:pt>
                <c:pt idx="1204" formatCode="General">
                  <c:v>578.5</c:v>
                </c:pt>
                <c:pt idx="1205" formatCode="General">
                  <c:v>581.5</c:v>
                </c:pt>
                <c:pt idx="1206" formatCode="General">
                  <c:v>569</c:v>
                </c:pt>
                <c:pt idx="1207" formatCode="General">
                  <c:v>558.75</c:v>
                </c:pt>
                <c:pt idx="1208" formatCode="General">
                  <c:v>570.5</c:v>
                </c:pt>
                <c:pt idx="1209" formatCode="General">
                  <c:v>573.25</c:v>
                </c:pt>
                <c:pt idx="1210" formatCode="General">
                  <c:v>570.5</c:v>
                </c:pt>
                <c:pt idx="1211" formatCode="General">
                  <c:v>568</c:v>
                </c:pt>
                <c:pt idx="1212" formatCode="General">
                  <c:v>568.75</c:v>
                </c:pt>
                <c:pt idx="1213" formatCode="General">
                  <c:v>572.5</c:v>
                </c:pt>
                <c:pt idx="1214" formatCode="General">
                  <c:v>573.25</c:v>
                </c:pt>
                <c:pt idx="1215" formatCode="General">
                  <c:v>571.5</c:v>
                </c:pt>
                <c:pt idx="1216" formatCode="General">
                  <c:v>572.5</c:v>
                </c:pt>
                <c:pt idx="1217" formatCode="General">
                  <c:v>565.5</c:v>
                </c:pt>
                <c:pt idx="1218" formatCode="General">
                  <c:v>552.25</c:v>
                </c:pt>
                <c:pt idx="1219" formatCode="General">
                  <c:v>541</c:v>
                </c:pt>
                <c:pt idx="1220" formatCode="General">
                  <c:v>548.25</c:v>
                </c:pt>
                <c:pt idx="1221" formatCode="General">
                  <c:v>554</c:v>
                </c:pt>
                <c:pt idx="1222" formatCode="General">
                  <c:v>565.75</c:v>
                </c:pt>
                <c:pt idx="1223" formatCode="General">
                  <c:v>567.75</c:v>
                </c:pt>
                <c:pt idx="1224" formatCode="General">
                  <c:v>572.25</c:v>
                </c:pt>
                <c:pt idx="1225" formatCode="General">
                  <c:v>569.5</c:v>
                </c:pt>
                <c:pt idx="1226" formatCode="General">
                  <c:v>564.75</c:v>
                </c:pt>
                <c:pt idx="1227" formatCode="General">
                  <c:v>555.75</c:v>
                </c:pt>
                <c:pt idx="1228" formatCode="General">
                  <c:v>558</c:v>
                </c:pt>
                <c:pt idx="1229" formatCode="General">
                  <c:v>548.5</c:v>
                </c:pt>
                <c:pt idx="1230" formatCode="General">
                  <c:v>548</c:v>
                </c:pt>
                <c:pt idx="1231" formatCode="General">
                  <c:v>548</c:v>
                </c:pt>
                <c:pt idx="1232" formatCode="General">
                  <c:v>547.25</c:v>
                </c:pt>
                <c:pt idx="1233" formatCode="General">
                  <c:v>547.5</c:v>
                </c:pt>
                <c:pt idx="1234" formatCode="General">
                  <c:v>548.25</c:v>
                </c:pt>
                <c:pt idx="1235" formatCode="General">
                  <c:v>558.25</c:v>
                </c:pt>
                <c:pt idx="1236" formatCode="General">
                  <c:v>557.25</c:v>
                </c:pt>
                <c:pt idx="1237" formatCode="General">
                  <c:v>558.75</c:v>
                </c:pt>
                <c:pt idx="1238" formatCode="General">
                  <c:v>561.75</c:v>
                </c:pt>
                <c:pt idx="1239" formatCode="General">
                  <c:v>563.25</c:v>
                </c:pt>
                <c:pt idx="1240" formatCode="General">
                  <c:v>558.5</c:v>
                </c:pt>
                <c:pt idx="1241" formatCode="General">
                  <c:v>552.25</c:v>
                </c:pt>
                <c:pt idx="1242" formatCode="General">
                  <c:v>550</c:v>
                </c:pt>
                <c:pt idx="1243" formatCode="General">
                  <c:v>545</c:v>
                </c:pt>
                <c:pt idx="1244" formatCode="General">
                  <c:v>541</c:v>
                </c:pt>
                <c:pt idx="1245" formatCode="General">
                  <c:v>533</c:v>
                </c:pt>
                <c:pt idx="1246" formatCode="General">
                  <c:v>533</c:v>
                </c:pt>
                <c:pt idx="1247" formatCode="General">
                  <c:v>540.5</c:v>
                </c:pt>
                <c:pt idx="1248" formatCode="General">
                  <c:v>534.75</c:v>
                </c:pt>
                <c:pt idx="1249" formatCode="General">
                  <c:v>541</c:v>
                </c:pt>
                <c:pt idx="1250" formatCode="General">
                  <c:v>546.5</c:v>
                </c:pt>
                <c:pt idx="1251" formatCode="General">
                  <c:v>548</c:v>
                </c:pt>
                <c:pt idx="1252" formatCode="General">
                  <c:v>551.5</c:v>
                </c:pt>
                <c:pt idx="1253" formatCode="General">
                  <c:v>545.75</c:v>
                </c:pt>
                <c:pt idx="1254" formatCode="General">
                  <c:v>529</c:v>
                </c:pt>
                <c:pt idx="1255" formatCode="General">
                  <c:v>540.5</c:v>
                </c:pt>
                <c:pt idx="1256" formatCode="General">
                  <c:v>542.5</c:v>
                </c:pt>
                <c:pt idx="1257" formatCode="General">
                  <c:v>536</c:v>
                </c:pt>
                <c:pt idx="1258" formatCode="General">
                  <c:v>534</c:v>
                </c:pt>
                <c:pt idx="1259" formatCode="General">
                  <c:v>531</c:v>
                </c:pt>
                <c:pt idx="1260" formatCode="General">
                  <c:v>545</c:v>
                </c:pt>
                <c:pt idx="1261" formatCode="General">
                  <c:v>546</c:v>
                </c:pt>
                <c:pt idx="1262" formatCode="General">
                  <c:v>547</c:v>
                </c:pt>
                <c:pt idx="1263" formatCode="General">
                  <c:v>537.5</c:v>
                </c:pt>
                <c:pt idx="1264" formatCode="General">
                  <c:v>538.75</c:v>
                </c:pt>
                <c:pt idx="1265" formatCode="General">
                  <c:v>558.75</c:v>
                </c:pt>
                <c:pt idx="1266" formatCode="General">
                  <c:v>554</c:v>
                </c:pt>
                <c:pt idx="1267" formatCode="General">
                  <c:v>554</c:v>
                </c:pt>
                <c:pt idx="1268" formatCode="General">
                  <c:v>544</c:v>
                </c:pt>
                <c:pt idx="1269" formatCode="General">
                  <c:v>535.5</c:v>
                </c:pt>
                <c:pt idx="1270" formatCode="General">
                  <c:v>545.25</c:v>
                </c:pt>
                <c:pt idx="1271" formatCode="General">
                  <c:v>562.5</c:v>
                </c:pt>
                <c:pt idx="1272" formatCode="General">
                  <c:v>566.5</c:v>
                </c:pt>
                <c:pt idx="1273" formatCode="General">
                  <c:v>559.5</c:v>
                </c:pt>
                <c:pt idx="1274" formatCode="General">
                  <c:v>566.75</c:v>
                </c:pt>
                <c:pt idx="1275" formatCode="General">
                  <c:v>577</c:v>
                </c:pt>
                <c:pt idx="1276" formatCode="General">
                  <c:v>572.25</c:v>
                </c:pt>
                <c:pt idx="1277" formatCode="General">
                  <c:v>587.75</c:v>
                </c:pt>
                <c:pt idx="1278" formatCode="General">
                  <c:v>582.75</c:v>
                </c:pt>
                <c:pt idx="1279" formatCode="General">
                  <c:v>579.5</c:v>
                </c:pt>
                <c:pt idx="1280" formatCode="General">
                  <c:v>577</c:v>
                </c:pt>
                <c:pt idx="1281" formatCode="General">
                  <c:v>574.25</c:v>
                </c:pt>
                <c:pt idx="1282" formatCode="General">
                  <c:v>577.75</c:v>
                </c:pt>
                <c:pt idx="1283" formatCode="General">
                  <c:v>600</c:v>
                </c:pt>
                <c:pt idx="1284" formatCode="General">
                  <c:v>600</c:v>
                </c:pt>
                <c:pt idx="1285" formatCode="General">
                  <c:v>617.75</c:v>
                </c:pt>
                <c:pt idx="1286" formatCode="General">
                  <c:v>606.5</c:v>
                </c:pt>
                <c:pt idx="1287" formatCode="General">
                  <c:v>600.25</c:v>
                </c:pt>
                <c:pt idx="1288" formatCode="General">
                  <c:v>604</c:v>
                </c:pt>
                <c:pt idx="1289" formatCode="General">
                  <c:v>593.5</c:v>
                </c:pt>
                <c:pt idx="1290" formatCode="General">
                  <c:v>587.75</c:v>
                </c:pt>
                <c:pt idx="1291" formatCode="General">
                  <c:v>579.75</c:v>
                </c:pt>
                <c:pt idx="1292" formatCode="General">
                  <c:v>562.25</c:v>
                </c:pt>
                <c:pt idx="1293" formatCode="General">
                  <c:v>555.75</c:v>
                </c:pt>
                <c:pt idx="1294" formatCode="General">
                  <c:v>547.75</c:v>
                </c:pt>
                <c:pt idx="1295" formatCode="General">
                  <c:v>536.75</c:v>
                </c:pt>
              </c:numCache>
            </c:numRef>
          </c:val>
          <c:smooth val="0"/>
          <c:extLst xmlns:c15="http://schemas.microsoft.com/office/drawing/2012/chart">
            <c:ext xmlns:c16="http://schemas.microsoft.com/office/drawing/2014/chart" uri="{C3380CC4-5D6E-409C-BE32-E72D297353CC}">
              <c16:uniqueId val="{00000002-932A-4740-81B5-8F656DEDA7A3}"/>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5719"/>
          <c:min val="43831"/>
        </c:scaling>
        <c:delete val="0"/>
        <c:axPos val="b"/>
        <c:numFmt formatCode="[$-409]mmm\-yy;@" sourceLinked="0"/>
        <c:majorTickMark val="out"/>
        <c:minorTickMark val="none"/>
        <c:tickLblPos val="low"/>
        <c:spPr>
          <a:ln w="12700">
            <a:solidFill>
              <a:schemeClr val="bg1">
                <a:lumMod val="50000"/>
              </a:schemeClr>
            </a:solidFill>
          </a:ln>
        </c:spPr>
        <c:txPr>
          <a:bodyPr rot="0" vert="horz"/>
          <a:lstStyle/>
          <a:p>
            <a:pPr>
              <a:defRPr/>
            </a:pPr>
            <a:endParaRPr lang="en-US"/>
          </a:p>
        </c:txPr>
        <c:crossAx val="154004584"/>
        <c:crosses val="autoZero"/>
        <c:auto val="1"/>
        <c:lblOffset val="100"/>
        <c:baseTimeUnit val="days"/>
        <c:majorUnit val="6"/>
        <c:majorTimeUnit val="months"/>
      </c:dateAx>
      <c:valAx>
        <c:axId val="154004584"/>
        <c:scaling>
          <c:orientation val="minMax"/>
          <c:min val="40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4003408"/>
        <c:crossesAt val="40179"/>
        <c:crossBetween val="between"/>
      </c:valAx>
      <c:spPr>
        <a:noFill/>
        <a:ln w="25400">
          <a:noFill/>
        </a:ln>
      </c:spPr>
    </c:plotArea>
    <c:legend>
      <c:legendPos val="b"/>
      <c:layout>
        <c:manualLayout>
          <c:xMode val="edge"/>
          <c:yMode val="edge"/>
          <c:x val="0.39711023788771854"/>
          <c:y val="0.87372517691955298"/>
          <c:w val="0.20577952422456286"/>
          <c:h val="0.1010059307284156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583307269351799E-2"/>
          <c:y val="6.6154122551605937E-2"/>
          <c:w val="0.93342250907773694"/>
          <c:h val="0.72490342806860952"/>
        </c:manualLayout>
      </c:layout>
      <c:lineChart>
        <c:grouping val="standard"/>
        <c:varyColors val="0"/>
        <c:ser>
          <c:idx val="0"/>
          <c:order val="0"/>
          <c:tx>
            <c:strRef>
              <c:f>Graph!$B$1</c:f>
              <c:strCache>
                <c:ptCount val="1"/>
                <c:pt idx="0">
                  <c:v>Freightos Global Index (weekly basis)</c:v>
                </c:pt>
              </c:strCache>
            </c:strRef>
          </c:tx>
          <c:spPr>
            <a:ln w="19050"/>
          </c:spPr>
          <c:marker>
            <c:symbol val="none"/>
          </c:marker>
          <c:dLbls>
            <c:dLbl>
              <c:idx val="526"/>
              <c:numFmt formatCode="#,##0" sourceLinked="0"/>
              <c:spPr>
                <a:noFill/>
                <a:ln>
                  <a:solidFill>
                    <a:schemeClr val="accent1"/>
                  </a:solidFill>
                </a:ln>
                <a:effectLst/>
              </c:spPr>
              <c:txPr>
                <a:bodyPr/>
                <a:lstStyle/>
                <a:p>
                  <a:pPr>
                    <a:defRPr/>
                  </a:pPr>
                  <a:endParaRPr lang="en-US"/>
                </a:p>
              </c:txPr>
              <c:dLblPos val="t"/>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F496-4D26-933B-F3E9CC70F7C0}"/>
                </c:ext>
              </c:extLst>
            </c:dLbl>
            <c:dLbl>
              <c:idx val="1034"/>
              <c:layout>
                <c:manualLayout>
                  <c:x val="-2.502214364955169E-2"/>
                  <c:y val="-0.10171208909664974"/>
                </c:manualLayout>
              </c:layout>
              <c:tx>
                <c:rich>
                  <a:bodyPr/>
                  <a:lstStyle/>
                  <a:p>
                    <a:pPr>
                      <a:defRPr/>
                    </a:pPr>
                    <a:r>
                      <a:rPr lang="en-US" dirty="0"/>
                      <a:t>12/31/2021</a:t>
                    </a:r>
                  </a:p>
                  <a:p>
                    <a:pPr>
                      <a:defRPr/>
                    </a:pPr>
                    <a:fld id="{EE326B4B-3209-4D67-95E4-10EE56940513}" type="VALUE">
                      <a:rPr lang="en-US"/>
                      <a:pPr>
                        <a:defRPr/>
                      </a:pPr>
                      <a:t>[VALUE]</a:t>
                    </a:fld>
                    <a:endParaRPr lang="en-GB"/>
                  </a:p>
                </c:rich>
              </c:tx>
              <c:numFmt formatCode="#,##0" sourceLinked="0"/>
              <c:spPr>
                <a:noFill/>
                <a:ln>
                  <a:solidFill>
                    <a:schemeClr val="accent1"/>
                  </a:solidFill>
                </a:ln>
                <a:effectLst/>
              </c:spPr>
              <c:dLblPos val="r"/>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1-F496-4D26-933B-F3E9CC70F7C0}"/>
                </c:ext>
              </c:extLst>
            </c:dLbl>
            <c:dLbl>
              <c:idx val="1035"/>
              <c:delete val="1"/>
              <c:extLst>
                <c:ext xmlns:c15="http://schemas.microsoft.com/office/drawing/2012/chart" uri="{CE6537A1-D6FC-4f65-9D91-7224C49458BB}"/>
                <c:ext xmlns:c16="http://schemas.microsoft.com/office/drawing/2014/chart" uri="{C3380CC4-5D6E-409C-BE32-E72D297353CC}">
                  <c16:uniqueId val="{00000002-F496-4D26-933B-F3E9CC70F7C0}"/>
                </c:ext>
              </c:extLst>
            </c:dLbl>
            <c:dLbl>
              <c:idx val="1051"/>
              <c:delete val="1"/>
              <c:extLst>
                <c:ext xmlns:c15="http://schemas.microsoft.com/office/drawing/2012/chart" uri="{CE6537A1-D6FC-4f65-9D91-7224C49458BB}"/>
                <c:ext xmlns:c16="http://schemas.microsoft.com/office/drawing/2014/chart" uri="{C3380CC4-5D6E-409C-BE32-E72D297353CC}">
                  <c16:uniqueId val="{00000003-F496-4D26-933B-F3E9CC70F7C0}"/>
                </c:ext>
              </c:extLst>
            </c:dLbl>
            <c:dLbl>
              <c:idx val="1057"/>
              <c:delete val="1"/>
              <c:extLst>
                <c:ext xmlns:c15="http://schemas.microsoft.com/office/drawing/2012/chart" uri="{CE6537A1-D6FC-4f65-9D91-7224C49458BB}"/>
                <c:ext xmlns:c16="http://schemas.microsoft.com/office/drawing/2014/chart" uri="{C3380CC4-5D6E-409C-BE32-E72D297353CC}">
                  <c16:uniqueId val="{00000004-F496-4D26-933B-F3E9CC70F7C0}"/>
                </c:ext>
              </c:extLst>
            </c:dLbl>
            <c:dLbl>
              <c:idx val="1064"/>
              <c:delete val="1"/>
              <c:extLst>
                <c:ext xmlns:c15="http://schemas.microsoft.com/office/drawing/2012/chart" uri="{CE6537A1-D6FC-4f65-9D91-7224C49458BB}"/>
                <c:ext xmlns:c16="http://schemas.microsoft.com/office/drawing/2014/chart" uri="{C3380CC4-5D6E-409C-BE32-E72D297353CC}">
                  <c16:uniqueId val="{00000005-F496-4D26-933B-F3E9CC70F7C0}"/>
                </c:ext>
              </c:extLst>
            </c:dLbl>
            <c:dLbl>
              <c:idx val="1065"/>
              <c:delete val="1"/>
              <c:extLst>
                <c:ext xmlns:c15="http://schemas.microsoft.com/office/drawing/2012/chart" uri="{CE6537A1-D6FC-4f65-9D91-7224C49458BB}"/>
                <c:ext xmlns:c16="http://schemas.microsoft.com/office/drawing/2014/chart" uri="{C3380CC4-5D6E-409C-BE32-E72D297353CC}">
                  <c16:uniqueId val="{00000006-F496-4D26-933B-F3E9CC70F7C0}"/>
                </c:ext>
              </c:extLst>
            </c:dLbl>
            <c:dLbl>
              <c:idx val="1068"/>
              <c:delete val="1"/>
              <c:extLst>
                <c:ext xmlns:c15="http://schemas.microsoft.com/office/drawing/2012/chart" uri="{CE6537A1-D6FC-4f65-9D91-7224C49458BB}"/>
                <c:ext xmlns:c16="http://schemas.microsoft.com/office/drawing/2014/chart" uri="{C3380CC4-5D6E-409C-BE32-E72D297353CC}">
                  <c16:uniqueId val="{00000007-F496-4D26-933B-F3E9CC70F7C0}"/>
                </c:ext>
              </c:extLst>
            </c:dLbl>
            <c:dLbl>
              <c:idx val="1069"/>
              <c:delete val="1"/>
              <c:extLst>
                <c:ext xmlns:c15="http://schemas.microsoft.com/office/drawing/2012/chart" uri="{CE6537A1-D6FC-4f65-9D91-7224C49458BB}"/>
                <c:ext xmlns:c16="http://schemas.microsoft.com/office/drawing/2014/chart" uri="{C3380CC4-5D6E-409C-BE32-E72D297353CC}">
                  <c16:uniqueId val="{00000008-F496-4D26-933B-F3E9CC70F7C0}"/>
                </c:ext>
              </c:extLst>
            </c:dLbl>
            <c:dLbl>
              <c:idx val="1071"/>
              <c:delete val="1"/>
              <c:extLst>
                <c:ext xmlns:c15="http://schemas.microsoft.com/office/drawing/2012/chart" uri="{CE6537A1-D6FC-4f65-9D91-7224C49458BB}"/>
                <c:ext xmlns:c16="http://schemas.microsoft.com/office/drawing/2014/chart" uri="{C3380CC4-5D6E-409C-BE32-E72D297353CC}">
                  <c16:uniqueId val="{00000009-F496-4D26-933B-F3E9CC70F7C0}"/>
                </c:ext>
              </c:extLst>
            </c:dLbl>
            <c:dLbl>
              <c:idx val="1072"/>
              <c:delete val="1"/>
              <c:extLst>
                <c:ext xmlns:c15="http://schemas.microsoft.com/office/drawing/2012/chart" uri="{CE6537A1-D6FC-4f65-9D91-7224C49458BB}"/>
                <c:ext xmlns:c16="http://schemas.microsoft.com/office/drawing/2014/chart" uri="{C3380CC4-5D6E-409C-BE32-E72D297353CC}">
                  <c16:uniqueId val="{0000000A-F496-4D26-933B-F3E9CC70F7C0}"/>
                </c:ext>
              </c:extLst>
            </c:dLbl>
            <c:dLbl>
              <c:idx val="1073"/>
              <c:delete val="1"/>
              <c:extLst>
                <c:ext xmlns:c15="http://schemas.microsoft.com/office/drawing/2012/chart" uri="{CE6537A1-D6FC-4f65-9D91-7224C49458BB}"/>
                <c:ext xmlns:c16="http://schemas.microsoft.com/office/drawing/2014/chart" uri="{C3380CC4-5D6E-409C-BE32-E72D297353CC}">
                  <c16:uniqueId val="{0000000B-F496-4D26-933B-F3E9CC70F7C0}"/>
                </c:ext>
              </c:extLst>
            </c:dLbl>
            <c:dLbl>
              <c:idx val="1074"/>
              <c:delete val="1"/>
              <c:extLst>
                <c:ext xmlns:c15="http://schemas.microsoft.com/office/drawing/2012/chart" uri="{CE6537A1-D6FC-4f65-9D91-7224C49458BB}"/>
                <c:ext xmlns:c16="http://schemas.microsoft.com/office/drawing/2014/chart" uri="{C3380CC4-5D6E-409C-BE32-E72D297353CC}">
                  <c16:uniqueId val="{0000000C-F496-4D26-933B-F3E9CC70F7C0}"/>
                </c:ext>
              </c:extLst>
            </c:dLbl>
            <c:dLbl>
              <c:idx val="1075"/>
              <c:delete val="1"/>
              <c:extLst>
                <c:ext xmlns:c15="http://schemas.microsoft.com/office/drawing/2012/chart" uri="{CE6537A1-D6FC-4f65-9D91-7224C49458BB}"/>
                <c:ext xmlns:c16="http://schemas.microsoft.com/office/drawing/2014/chart" uri="{C3380CC4-5D6E-409C-BE32-E72D297353CC}">
                  <c16:uniqueId val="{0000000D-F496-4D26-933B-F3E9CC70F7C0}"/>
                </c:ext>
              </c:extLst>
            </c:dLbl>
            <c:dLbl>
              <c:idx val="1076"/>
              <c:delete val="1"/>
              <c:extLst>
                <c:ext xmlns:c15="http://schemas.microsoft.com/office/drawing/2012/chart" uri="{CE6537A1-D6FC-4f65-9D91-7224C49458BB}"/>
                <c:ext xmlns:c16="http://schemas.microsoft.com/office/drawing/2014/chart" uri="{C3380CC4-5D6E-409C-BE32-E72D297353CC}">
                  <c16:uniqueId val="{0000000E-F496-4D26-933B-F3E9CC70F7C0}"/>
                </c:ext>
              </c:extLst>
            </c:dLbl>
            <c:dLbl>
              <c:idx val="1077"/>
              <c:delete val="1"/>
              <c:extLst>
                <c:ext xmlns:c15="http://schemas.microsoft.com/office/drawing/2012/chart" uri="{CE6537A1-D6FC-4f65-9D91-7224C49458BB}"/>
                <c:ext xmlns:c16="http://schemas.microsoft.com/office/drawing/2014/chart" uri="{C3380CC4-5D6E-409C-BE32-E72D297353CC}">
                  <c16:uniqueId val="{0000000F-F496-4D26-933B-F3E9CC70F7C0}"/>
                </c:ext>
              </c:extLst>
            </c:dLbl>
            <c:dLbl>
              <c:idx val="1078"/>
              <c:delete val="1"/>
              <c:extLst>
                <c:ext xmlns:c15="http://schemas.microsoft.com/office/drawing/2012/chart" uri="{CE6537A1-D6FC-4f65-9D91-7224C49458BB}"/>
                <c:ext xmlns:c16="http://schemas.microsoft.com/office/drawing/2014/chart" uri="{C3380CC4-5D6E-409C-BE32-E72D297353CC}">
                  <c16:uniqueId val="{00000010-F496-4D26-933B-F3E9CC70F7C0}"/>
                </c:ext>
              </c:extLst>
            </c:dLbl>
            <c:dLbl>
              <c:idx val="1079"/>
              <c:delete val="1"/>
              <c:extLst>
                <c:ext xmlns:c15="http://schemas.microsoft.com/office/drawing/2012/chart" uri="{CE6537A1-D6FC-4f65-9D91-7224C49458BB}"/>
                <c:ext xmlns:c16="http://schemas.microsoft.com/office/drawing/2014/chart" uri="{C3380CC4-5D6E-409C-BE32-E72D297353CC}">
                  <c16:uniqueId val="{00000011-F496-4D26-933B-F3E9CC70F7C0}"/>
                </c:ext>
              </c:extLst>
            </c:dLbl>
            <c:dLbl>
              <c:idx val="1080"/>
              <c:delete val="1"/>
              <c:extLst>
                <c:ext xmlns:c15="http://schemas.microsoft.com/office/drawing/2012/chart" uri="{CE6537A1-D6FC-4f65-9D91-7224C49458BB}"/>
                <c:ext xmlns:c16="http://schemas.microsoft.com/office/drawing/2014/chart" uri="{C3380CC4-5D6E-409C-BE32-E72D297353CC}">
                  <c16:uniqueId val="{00000012-F496-4D26-933B-F3E9CC70F7C0}"/>
                </c:ext>
              </c:extLst>
            </c:dLbl>
            <c:dLbl>
              <c:idx val="1081"/>
              <c:delete val="1"/>
              <c:extLst>
                <c:ext xmlns:c15="http://schemas.microsoft.com/office/drawing/2012/chart" uri="{CE6537A1-D6FC-4f65-9D91-7224C49458BB}"/>
                <c:ext xmlns:c16="http://schemas.microsoft.com/office/drawing/2014/chart" uri="{C3380CC4-5D6E-409C-BE32-E72D297353CC}">
                  <c16:uniqueId val="{00000013-F496-4D26-933B-F3E9CC70F7C0}"/>
                </c:ext>
              </c:extLst>
            </c:dLbl>
            <c:dLbl>
              <c:idx val="1082"/>
              <c:delete val="1"/>
              <c:extLst>
                <c:ext xmlns:c15="http://schemas.microsoft.com/office/drawing/2012/chart" uri="{CE6537A1-D6FC-4f65-9D91-7224C49458BB}"/>
                <c:ext xmlns:c16="http://schemas.microsoft.com/office/drawing/2014/chart" uri="{C3380CC4-5D6E-409C-BE32-E72D297353CC}">
                  <c16:uniqueId val="{00000014-F496-4D26-933B-F3E9CC70F7C0}"/>
                </c:ext>
              </c:extLst>
            </c:dLbl>
            <c:dLbl>
              <c:idx val="1083"/>
              <c:delete val="1"/>
              <c:extLst>
                <c:ext xmlns:c15="http://schemas.microsoft.com/office/drawing/2012/chart" uri="{CE6537A1-D6FC-4f65-9D91-7224C49458BB}"/>
                <c:ext xmlns:c16="http://schemas.microsoft.com/office/drawing/2014/chart" uri="{C3380CC4-5D6E-409C-BE32-E72D297353CC}">
                  <c16:uniqueId val="{00000015-F496-4D26-933B-F3E9CC70F7C0}"/>
                </c:ext>
              </c:extLst>
            </c:dLbl>
            <c:dLbl>
              <c:idx val="1085"/>
              <c:delete val="1"/>
              <c:extLst>
                <c:ext xmlns:c15="http://schemas.microsoft.com/office/drawing/2012/chart" uri="{CE6537A1-D6FC-4f65-9D91-7224C49458BB}"/>
                <c:ext xmlns:c16="http://schemas.microsoft.com/office/drawing/2014/chart" uri="{C3380CC4-5D6E-409C-BE32-E72D297353CC}">
                  <c16:uniqueId val="{00000016-F496-4D26-933B-F3E9CC70F7C0}"/>
                </c:ext>
              </c:extLst>
            </c:dLbl>
            <c:dLbl>
              <c:idx val="1086"/>
              <c:delete val="1"/>
              <c:extLst>
                <c:ext xmlns:c15="http://schemas.microsoft.com/office/drawing/2012/chart" uri="{CE6537A1-D6FC-4f65-9D91-7224C49458BB}"/>
                <c:ext xmlns:c16="http://schemas.microsoft.com/office/drawing/2014/chart" uri="{C3380CC4-5D6E-409C-BE32-E72D297353CC}">
                  <c16:uniqueId val="{00000017-F496-4D26-933B-F3E9CC70F7C0}"/>
                </c:ext>
              </c:extLst>
            </c:dLbl>
            <c:dLbl>
              <c:idx val="1087"/>
              <c:delete val="1"/>
              <c:extLst>
                <c:ext xmlns:c15="http://schemas.microsoft.com/office/drawing/2012/chart" uri="{CE6537A1-D6FC-4f65-9D91-7224C49458BB}"/>
                <c:ext xmlns:c16="http://schemas.microsoft.com/office/drawing/2014/chart" uri="{C3380CC4-5D6E-409C-BE32-E72D297353CC}">
                  <c16:uniqueId val="{00000018-F496-4D26-933B-F3E9CC70F7C0}"/>
                </c:ext>
              </c:extLst>
            </c:dLbl>
            <c:dLbl>
              <c:idx val="1088"/>
              <c:delete val="1"/>
              <c:extLst>
                <c:ext xmlns:c15="http://schemas.microsoft.com/office/drawing/2012/chart" uri="{CE6537A1-D6FC-4f65-9D91-7224C49458BB}"/>
                <c:ext xmlns:c16="http://schemas.microsoft.com/office/drawing/2014/chart" uri="{C3380CC4-5D6E-409C-BE32-E72D297353CC}">
                  <c16:uniqueId val="{00000019-F496-4D26-933B-F3E9CC70F7C0}"/>
                </c:ext>
              </c:extLst>
            </c:dLbl>
            <c:dLbl>
              <c:idx val="1089"/>
              <c:delete val="1"/>
              <c:extLst>
                <c:ext xmlns:c15="http://schemas.microsoft.com/office/drawing/2012/chart" uri="{CE6537A1-D6FC-4f65-9D91-7224C49458BB}"/>
                <c:ext xmlns:c16="http://schemas.microsoft.com/office/drawing/2014/chart" uri="{C3380CC4-5D6E-409C-BE32-E72D297353CC}">
                  <c16:uniqueId val="{0000001A-F496-4D26-933B-F3E9CC70F7C0}"/>
                </c:ext>
              </c:extLst>
            </c:dLbl>
            <c:dLbl>
              <c:idx val="1090"/>
              <c:delete val="1"/>
              <c:extLst>
                <c:ext xmlns:c15="http://schemas.microsoft.com/office/drawing/2012/chart" uri="{CE6537A1-D6FC-4f65-9D91-7224C49458BB}"/>
                <c:ext xmlns:c16="http://schemas.microsoft.com/office/drawing/2014/chart" uri="{C3380CC4-5D6E-409C-BE32-E72D297353CC}">
                  <c16:uniqueId val="{0000001B-F496-4D26-933B-F3E9CC70F7C0}"/>
                </c:ext>
              </c:extLst>
            </c:dLbl>
            <c:dLbl>
              <c:idx val="1091"/>
              <c:delete val="1"/>
              <c:extLst>
                <c:ext xmlns:c15="http://schemas.microsoft.com/office/drawing/2012/chart" uri="{CE6537A1-D6FC-4f65-9D91-7224C49458BB}"/>
                <c:ext xmlns:c16="http://schemas.microsoft.com/office/drawing/2014/chart" uri="{C3380CC4-5D6E-409C-BE32-E72D297353CC}">
                  <c16:uniqueId val="{0000001C-F496-4D26-933B-F3E9CC70F7C0}"/>
                </c:ext>
              </c:extLst>
            </c:dLbl>
            <c:dLbl>
              <c:idx val="1092"/>
              <c:delete val="1"/>
              <c:extLst>
                <c:ext xmlns:c15="http://schemas.microsoft.com/office/drawing/2012/chart" uri="{CE6537A1-D6FC-4f65-9D91-7224C49458BB}"/>
                <c:ext xmlns:c16="http://schemas.microsoft.com/office/drawing/2014/chart" uri="{C3380CC4-5D6E-409C-BE32-E72D297353CC}">
                  <c16:uniqueId val="{0000001D-F496-4D26-933B-F3E9CC70F7C0}"/>
                </c:ext>
              </c:extLst>
            </c:dLbl>
            <c:dLbl>
              <c:idx val="1093"/>
              <c:delete val="1"/>
              <c:extLst>
                <c:ext xmlns:c15="http://schemas.microsoft.com/office/drawing/2012/chart" uri="{CE6537A1-D6FC-4f65-9D91-7224C49458BB}"/>
                <c:ext xmlns:c16="http://schemas.microsoft.com/office/drawing/2014/chart" uri="{C3380CC4-5D6E-409C-BE32-E72D297353CC}">
                  <c16:uniqueId val="{0000001E-F496-4D26-933B-F3E9CC70F7C0}"/>
                </c:ext>
              </c:extLst>
            </c:dLbl>
            <c:dLbl>
              <c:idx val="1094"/>
              <c:delete val="1"/>
              <c:extLst>
                <c:ext xmlns:c15="http://schemas.microsoft.com/office/drawing/2012/chart" uri="{CE6537A1-D6FC-4f65-9D91-7224C49458BB}"/>
                <c:ext xmlns:c16="http://schemas.microsoft.com/office/drawing/2014/chart" uri="{C3380CC4-5D6E-409C-BE32-E72D297353CC}">
                  <c16:uniqueId val="{0000001F-F496-4D26-933B-F3E9CC70F7C0}"/>
                </c:ext>
              </c:extLst>
            </c:dLbl>
            <c:dLbl>
              <c:idx val="1095"/>
              <c:delete val="1"/>
              <c:extLst>
                <c:ext xmlns:c15="http://schemas.microsoft.com/office/drawing/2012/chart" uri="{CE6537A1-D6FC-4f65-9D91-7224C49458BB}"/>
                <c:ext xmlns:c16="http://schemas.microsoft.com/office/drawing/2014/chart" uri="{C3380CC4-5D6E-409C-BE32-E72D297353CC}">
                  <c16:uniqueId val="{00000020-F496-4D26-933B-F3E9CC70F7C0}"/>
                </c:ext>
              </c:extLst>
            </c:dLbl>
            <c:dLbl>
              <c:idx val="1096"/>
              <c:delete val="1"/>
              <c:extLst>
                <c:ext xmlns:c15="http://schemas.microsoft.com/office/drawing/2012/chart" uri="{CE6537A1-D6FC-4f65-9D91-7224C49458BB}"/>
                <c:ext xmlns:c16="http://schemas.microsoft.com/office/drawing/2014/chart" uri="{C3380CC4-5D6E-409C-BE32-E72D297353CC}">
                  <c16:uniqueId val="{00000021-F496-4D26-933B-F3E9CC70F7C0}"/>
                </c:ext>
              </c:extLst>
            </c:dLbl>
            <c:dLbl>
              <c:idx val="1097"/>
              <c:delete val="1"/>
              <c:extLst>
                <c:ext xmlns:c15="http://schemas.microsoft.com/office/drawing/2012/chart" uri="{CE6537A1-D6FC-4f65-9D91-7224C49458BB}"/>
                <c:ext xmlns:c16="http://schemas.microsoft.com/office/drawing/2014/chart" uri="{C3380CC4-5D6E-409C-BE32-E72D297353CC}">
                  <c16:uniqueId val="{00000022-F496-4D26-933B-F3E9CC70F7C0}"/>
                </c:ext>
              </c:extLst>
            </c:dLbl>
            <c:dLbl>
              <c:idx val="1098"/>
              <c:delete val="1"/>
              <c:extLst>
                <c:ext xmlns:c15="http://schemas.microsoft.com/office/drawing/2012/chart" uri="{CE6537A1-D6FC-4f65-9D91-7224C49458BB}"/>
                <c:ext xmlns:c16="http://schemas.microsoft.com/office/drawing/2014/chart" uri="{C3380CC4-5D6E-409C-BE32-E72D297353CC}">
                  <c16:uniqueId val="{00000023-F496-4D26-933B-F3E9CC70F7C0}"/>
                </c:ext>
              </c:extLst>
            </c:dLbl>
            <c:dLbl>
              <c:idx val="1099"/>
              <c:delete val="1"/>
              <c:extLst>
                <c:ext xmlns:c15="http://schemas.microsoft.com/office/drawing/2012/chart" uri="{CE6537A1-D6FC-4f65-9D91-7224C49458BB}"/>
                <c:ext xmlns:c16="http://schemas.microsoft.com/office/drawing/2014/chart" uri="{C3380CC4-5D6E-409C-BE32-E72D297353CC}">
                  <c16:uniqueId val="{00000024-F496-4D26-933B-F3E9CC70F7C0}"/>
                </c:ext>
              </c:extLst>
            </c:dLbl>
            <c:dLbl>
              <c:idx val="1100"/>
              <c:delete val="1"/>
              <c:extLst>
                <c:ext xmlns:c15="http://schemas.microsoft.com/office/drawing/2012/chart" uri="{CE6537A1-D6FC-4f65-9D91-7224C49458BB}"/>
                <c:ext xmlns:c16="http://schemas.microsoft.com/office/drawing/2014/chart" uri="{C3380CC4-5D6E-409C-BE32-E72D297353CC}">
                  <c16:uniqueId val="{00000025-F496-4D26-933B-F3E9CC70F7C0}"/>
                </c:ext>
              </c:extLst>
            </c:dLbl>
            <c:dLbl>
              <c:idx val="1101"/>
              <c:delete val="1"/>
              <c:extLst>
                <c:ext xmlns:c15="http://schemas.microsoft.com/office/drawing/2012/chart" uri="{CE6537A1-D6FC-4f65-9D91-7224C49458BB}"/>
                <c:ext xmlns:c16="http://schemas.microsoft.com/office/drawing/2014/chart" uri="{C3380CC4-5D6E-409C-BE32-E72D297353CC}">
                  <c16:uniqueId val="{00000026-F496-4D26-933B-F3E9CC70F7C0}"/>
                </c:ext>
              </c:extLst>
            </c:dLbl>
            <c:dLbl>
              <c:idx val="1104"/>
              <c:delete val="1"/>
              <c:extLst>
                <c:ext xmlns:c15="http://schemas.microsoft.com/office/drawing/2012/chart" uri="{CE6537A1-D6FC-4f65-9D91-7224C49458BB}"/>
                <c:ext xmlns:c16="http://schemas.microsoft.com/office/drawing/2014/chart" uri="{C3380CC4-5D6E-409C-BE32-E72D297353CC}">
                  <c16:uniqueId val="{00000027-F496-4D26-933B-F3E9CC70F7C0}"/>
                </c:ext>
              </c:extLst>
            </c:dLbl>
            <c:dLbl>
              <c:idx val="1107"/>
              <c:delete val="1"/>
              <c:extLst>
                <c:ext xmlns:c15="http://schemas.microsoft.com/office/drawing/2012/chart" uri="{CE6537A1-D6FC-4f65-9D91-7224C49458BB}">
                  <c15:layout>
                    <c:manualLayout>
                      <c:w val="3.4774315118431813E-2"/>
                      <c:h val="6.8505420136531756E-2"/>
                    </c:manualLayout>
                  </c15:layout>
                </c:ext>
                <c:ext xmlns:c16="http://schemas.microsoft.com/office/drawing/2014/chart" uri="{C3380CC4-5D6E-409C-BE32-E72D297353CC}">
                  <c16:uniqueId val="{00000028-F496-4D26-933B-F3E9CC70F7C0}"/>
                </c:ext>
              </c:extLst>
            </c:dLbl>
            <c:dLbl>
              <c:idx val="1130"/>
              <c:layout>
                <c:manualLayout>
                  <c:x val="0.12921932905457931"/>
                  <c:y val="-1.1102985435418437E-2"/>
                </c:manualLayout>
              </c:layout>
              <c:tx>
                <c:rich>
                  <a:bodyPr/>
                  <a:lstStyle/>
                  <a:p>
                    <a:r>
                      <a:rPr lang="en-US" dirty="0"/>
                      <a:t>2,718</a:t>
                    </a:r>
                  </a:p>
                </c:rich>
              </c:tx>
              <c:showLegendKey val="0"/>
              <c:showVal val="1"/>
              <c:showCatName val="0"/>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29-F496-4D26-933B-F3E9CC70F7C0}"/>
                </c:ext>
              </c:extLst>
            </c:dLbl>
            <c:spPr>
              <a:noFill/>
              <a:ln>
                <a:solidFill>
                  <a:schemeClr val="accent1"/>
                </a:solidFill>
              </a:ln>
              <a:effectLst/>
            </c:spPr>
            <c:showLegendKey val="0"/>
            <c:showVal val="0"/>
            <c:showCatName val="0"/>
            <c:showSerName val="0"/>
            <c:showPercent val="0"/>
            <c:showBubbleSize val="0"/>
            <c:separator>
</c:separator>
            <c:extLst>
              <c:ext xmlns:c15="http://schemas.microsoft.com/office/drawing/2012/chart" uri="{CE6537A1-D6FC-4f65-9D91-7224C49458BB}">
                <c15:showLeaderLines val="0"/>
              </c:ext>
            </c:extLst>
          </c:dLbls>
          <c:cat>
            <c:numRef>
              <c:f>Graph!$A$10:$A$2008</c:f>
              <c:numCache>
                <c:formatCode>m/d/yyyy</c:formatCode>
                <c:ptCount val="1999"/>
                <c:pt idx="0">
                  <c:v>43111</c:v>
                </c:pt>
                <c:pt idx="1">
                  <c:v>43112</c:v>
                </c:pt>
                <c:pt idx="2">
                  <c:v>43115</c:v>
                </c:pt>
                <c:pt idx="3">
                  <c:v>43116</c:v>
                </c:pt>
                <c:pt idx="4">
                  <c:v>43117</c:v>
                </c:pt>
                <c:pt idx="5">
                  <c:v>43118</c:v>
                </c:pt>
                <c:pt idx="6">
                  <c:v>43119</c:v>
                </c:pt>
                <c:pt idx="7">
                  <c:v>43122</c:v>
                </c:pt>
                <c:pt idx="8">
                  <c:v>43123</c:v>
                </c:pt>
                <c:pt idx="9">
                  <c:v>43124</c:v>
                </c:pt>
                <c:pt idx="10">
                  <c:v>43125</c:v>
                </c:pt>
                <c:pt idx="11">
                  <c:v>43126</c:v>
                </c:pt>
                <c:pt idx="12">
                  <c:v>43129</c:v>
                </c:pt>
                <c:pt idx="13">
                  <c:v>43130</c:v>
                </c:pt>
                <c:pt idx="14">
                  <c:v>43131</c:v>
                </c:pt>
                <c:pt idx="15">
                  <c:v>43132</c:v>
                </c:pt>
                <c:pt idx="16">
                  <c:v>43133</c:v>
                </c:pt>
                <c:pt idx="17">
                  <c:v>43136</c:v>
                </c:pt>
                <c:pt idx="18">
                  <c:v>43137</c:v>
                </c:pt>
                <c:pt idx="19">
                  <c:v>43138</c:v>
                </c:pt>
                <c:pt idx="20">
                  <c:v>43139</c:v>
                </c:pt>
                <c:pt idx="21">
                  <c:v>43140</c:v>
                </c:pt>
                <c:pt idx="22">
                  <c:v>43143</c:v>
                </c:pt>
                <c:pt idx="23">
                  <c:v>43144</c:v>
                </c:pt>
                <c:pt idx="24">
                  <c:v>43145</c:v>
                </c:pt>
                <c:pt idx="25">
                  <c:v>43146</c:v>
                </c:pt>
                <c:pt idx="26">
                  <c:v>43147</c:v>
                </c:pt>
                <c:pt idx="27">
                  <c:v>43150</c:v>
                </c:pt>
                <c:pt idx="28">
                  <c:v>43151</c:v>
                </c:pt>
                <c:pt idx="29">
                  <c:v>43152</c:v>
                </c:pt>
                <c:pt idx="30">
                  <c:v>43153</c:v>
                </c:pt>
                <c:pt idx="31">
                  <c:v>43154</c:v>
                </c:pt>
                <c:pt idx="32">
                  <c:v>43157</c:v>
                </c:pt>
                <c:pt idx="33">
                  <c:v>43158</c:v>
                </c:pt>
                <c:pt idx="34">
                  <c:v>43159</c:v>
                </c:pt>
                <c:pt idx="35">
                  <c:v>43160</c:v>
                </c:pt>
                <c:pt idx="36">
                  <c:v>43161</c:v>
                </c:pt>
                <c:pt idx="37">
                  <c:v>43164</c:v>
                </c:pt>
                <c:pt idx="38">
                  <c:v>43165</c:v>
                </c:pt>
                <c:pt idx="39">
                  <c:v>43166</c:v>
                </c:pt>
                <c:pt idx="40">
                  <c:v>43167</c:v>
                </c:pt>
                <c:pt idx="41">
                  <c:v>43168</c:v>
                </c:pt>
                <c:pt idx="42">
                  <c:v>43171</c:v>
                </c:pt>
                <c:pt idx="43">
                  <c:v>43172</c:v>
                </c:pt>
                <c:pt idx="44">
                  <c:v>43173</c:v>
                </c:pt>
                <c:pt idx="45">
                  <c:v>43174</c:v>
                </c:pt>
                <c:pt idx="46">
                  <c:v>43175</c:v>
                </c:pt>
                <c:pt idx="47">
                  <c:v>43178</c:v>
                </c:pt>
                <c:pt idx="48">
                  <c:v>43179</c:v>
                </c:pt>
                <c:pt idx="49">
                  <c:v>43180</c:v>
                </c:pt>
                <c:pt idx="50">
                  <c:v>43181</c:v>
                </c:pt>
                <c:pt idx="51">
                  <c:v>43182</c:v>
                </c:pt>
                <c:pt idx="52">
                  <c:v>43185</c:v>
                </c:pt>
                <c:pt idx="53">
                  <c:v>43186</c:v>
                </c:pt>
                <c:pt idx="54">
                  <c:v>43187</c:v>
                </c:pt>
                <c:pt idx="55">
                  <c:v>43188</c:v>
                </c:pt>
                <c:pt idx="56">
                  <c:v>43189</c:v>
                </c:pt>
                <c:pt idx="57">
                  <c:v>43192</c:v>
                </c:pt>
                <c:pt idx="58">
                  <c:v>43193</c:v>
                </c:pt>
                <c:pt idx="59">
                  <c:v>43194</c:v>
                </c:pt>
                <c:pt idx="60">
                  <c:v>43195</c:v>
                </c:pt>
                <c:pt idx="61">
                  <c:v>43196</c:v>
                </c:pt>
                <c:pt idx="62">
                  <c:v>43199</c:v>
                </c:pt>
                <c:pt idx="63">
                  <c:v>43200</c:v>
                </c:pt>
                <c:pt idx="64">
                  <c:v>43201</c:v>
                </c:pt>
                <c:pt idx="65">
                  <c:v>43202</c:v>
                </c:pt>
                <c:pt idx="66">
                  <c:v>43203</c:v>
                </c:pt>
                <c:pt idx="67">
                  <c:v>43206</c:v>
                </c:pt>
                <c:pt idx="68">
                  <c:v>43207</c:v>
                </c:pt>
                <c:pt idx="69">
                  <c:v>43208</c:v>
                </c:pt>
                <c:pt idx="70">
                  <c:v>43209</c:v>
                </c:pt>
                <c:pt idx="71">
                  <c:v>43210</c:v>
                </c:pt>
                <c:pt idx="72">
                  <c:v>43213</c:v>
                </c:pt>
                <c:pt idx="73">
                  <c:v>43214</c:v>
                </c:pt>
                <c:pt idx="74">
                  <c:v>43215</c:v>
                </c:pt>
                <c:pt idx="75">
                  <c:v>43216</c:v>
                </c:pt>
                <c:pt idx="76">
                  <c:v>43217</c:v>
                </c:pt>
                <c:pt idx="77">
                  <c:v>43220</c:v>
                </c:pt>
                <c:pt idx="78">
                  <c:v>43221</c:v>
                </c:pt>
                <c:pt idx="79">
                  <c:v>43222</c:v>
                </c:pt>
                <c:pt idx="80">
                  <c:v>43223</c:v>
                </c:pt>
                <c:pt idx="81">
                  <c:v>43224</c:v>
                </c:pt>
                <c:pt idx="82">
                  <c:v>43227</c:v>
                </c:pt>
                <c:pt idx="83">
                  <c:v>43228</c:v>
                </c:pt>
                <c:pt idx="84">
                  <c:v>43229</c:v>
                </c:pt>
                <c:pt idx="85">
                  <c:v>43230</c:v>
                </c:pt>
                <c:pt idx="86">
                  <c:v>43231</c:v>
                </c:pt>
                <c:pt idx="87">
                  <c:v>43234</c:v>
                </c:pt>
                <c:pt idx="88">
                  <c:v>43235</c:v>
                </c:pt>
                <c:pt idx="89">
                  <c:v>43236</c:v>
                </c:pt>
                <c:pt idx="90">
                  <c:v>43237</c:v>
                </c:pt>
                <c:pt idx="91">
                  <c:v>43238</c:v>
                </c:pt>
                <c:pt idx="92">
                  <c:v>43241</c:v>
                </c:pt>
                <c:pt idx="93">
                  <c:v>43242</c:v>
                </c:pt>
                <c:pt idx="94">
                  <c:v>43243</c:v>
                </c:pt>
                <c:pt idx="95">
                  <c:v>43244</c:v>
                </c:pt>
                <c:pt idx="96">
                  <c:v>43245</c:v>
                </c:pt>
                <c:pt idx="97">
                  <c:v>43248</c:v>
                </c:pt>
                <c:pt idx="98">
                  <c:v>43249</c:v>
                </c:pt>
                <c:pt idx="99">
                  <c:v>43250</c:v>
                </c:pt>
                <c:pt idx="100">
                  <c:v>43251</c:v>
                </c:pt>
                <c:pt idx="101">
                  <c:v>43252</c:v>
                </c:pt>
                <c:pt idx="102">
                  <c:v>43255</c:v>
                </c:pt>
                <c:pt idx="103">
                  <c:v>43256</c:v>
                </c:pt>
                <c:pt idx="104">
                  <c:v>43257</c:v>
                </c:pt>
                <c:pt idx="105">
                  <c:v>43258</c:v>
                </c:pt>
                <c:pt idx="106">
                  <c:v>43259</c:v>
                </c:pt>
                <c:pt idx="107">
                  <c:v>43262</c:v>
                </c:pt>
                <c:pt idx="108">
                  <c:v>43263</c:v>
                </c:pt>
                <c:pt idx="109">
                  <c:v>43264</c:v>
                </c:pt>
                <c:pt idx="110">
                  <c:v>43265</c:v>
                </c:pt>
                <c:pt idx="111">
                  <c:v>43266</c:v>
                </c:pt>
                <c:pt idx="112">
                  <c:v>43269</c:v>
                </c:pt>
                <c:pt idx="113">
                  <c:v>43270</c:v>
                </c:pt>
                <c:pt idx="114">
                  <c:v>43271</c:v>
                </c:pt>
                <c:pt idx="115">
                  <c:v>43272</c:v>
                </c:pt>
                <c:pt idx="116">
                  <c:v>43273</c:v>
                </c:pt>
                <c:pt idx="117">
                  <c:v>43276</c:v>
                </c:pt>
                <c:pt idx="118">
                  <c:v>43277</c:v>
                </c:pt>
                <c:pt idx="119">
                  <c:v>43278</c:v>
                </c:pt>
                <c:pt idx="120">
                  <c:v>43279</c:v>
                </c:pt>
                <c:pt idx="121">
                  <c:v>43280</c:v>
                </c:pt>
                <c:pt idx="122">
                  <c:v>43283</c:v>
                </c:pt>
                <c:pt idx="123">
                  <c:v>43284</c:v>
                </c:pt>
                <c:pt idx="124">
                  <c:v>43285</c:v>
                </c:pt>
                <c:pt idx="125">
                  <c:v>43286</c:v>
                </c:pt>
                <c:pt idx="126">
                  <c:v>43287</c:v>
                </c:pt>
                <c:pt idx="127">
                  <c:v>43290</c:v>
                </c:pt>
                <c:pt idx="128">
                  <c:v>43291</c:v>
                </c:pt>
                <c:pt idx="129">
                  <c:v>43292</c:v>
                </c:pt>
                <c:pt idx="130">
                  <c:v>43293</c:v>
                </c:pt>
                <c:pt idx="131">
                  <c:v>43294</c:v>
                </c:pt>
                <c:pt idx="132">
                  <c:v>43297</c:v>
                </c:pt>
                <c:pt idx="133">
                  <c:v>43298</c:v>
                </c:pt>
                <c:pt idx="134">
                  <c:v>43299</c:v>
                </c:pt>
                <c:pt idx="135">
                  <c:v>43300</c:v>
                </c:pt>
                <c:pt idx="136">
                  <c:v>43301</c:v>
                </c:pt>
                <c:pt idx="137">
                  <c:v>43304</c:v>
                </c:pt>
                <c:pt idx="138">
                  <c:v>43305</c:v>
                </c:pt>
                <c:pt idx="139">
                  <c:v>43306</c:v>
                </c:pt>
                <c:pt idx="140">
                  <c:v>43307</c:v>
                </c:pt>
                <c:pt idx="141">
                  <c:v>43308</c:v>
                </c:pt>
                <c:pt idx="142">
                  <c:v>43311</c:v>
                </c:pt>
                <c:pt idx="143">
                  <c:v>43312</c:v>
                </c:pt>
                <c:pt idx="144">
                  <c:v>43313</c:v>
                </c:pt>
                <c:pt idx="145">
                  <c:v>43314</c:v>
                </c:pt>
                <c:pt idx="146">
                  <c:v>43315</c:v>
                </c:pt>
                <c:pt idx="147">
                  <c:v>43318</c:v>
                </c:pt>
                <c:pt idx="148">
                  <c:v>43319</c:v>
                </c:pt>
                <c:pt idx="149">
                  <c:v>43320</c:v>
                </c:pt>
                <c:pt idx="150">
                  <c:v>43321</c:v>
                </c:pt>
                <c:pt idx="151">
                  <c:v>43322</c:v>
                </c:pt>
                <c:pt idx="152">
                  <c:v>43325</c:v>
                </c:pt>
                <c:pt idx="153">
                  <c:v>43326</c:v>
                </c:pt>
                <c:pt idx="154">
                  <c:v>43327</c:v>
                </c:pt>
                <c:pt idx="155">
                  <c:v>43328</c:v>
                </c:pt>
                <c:pt idx="156">
                  <c:v>43329</c:v>
                </c:pt>
                <c:pt idx="157">
                  <c:v>43332</c:v>
                </c:pt>
                <c:pt idx="158">
                  <c:v>43333</c:v>
                </c:pt>
                <c:pt idx="159">
                  <c:v>43334</c:v>
                </c:pt>
                <c:pt idx="160">
                  <c:v>43335</c:v>
                </c:pt>
                <c:pt idx="161">
                  <c:v>43336</c:v>
                </c:pt>
                <c:pt idx="162">
                  <c:v>43339</c:v>
                </c:pt>
                <c:pt idx="163">
                  <c:v>43340</c:v>
                </c:pt>
                <c:pt idx="164">
                  <c:v>43341</c:v>
                </c:pt>
                <c:pt idx="165">
                  <c:v>43342</c:v>
                </c:pt>
                <c:pt idx="166">
                  <c:v>43343</c:v>
                </c:pt>
                <c:pt idx="167">
                  <c:v>43346</c:v>
                </c:pt>
                <c:pt idx="168">
                  <c:v>43347</c:v>
                </c:pt>
                <c:pt idx="169">
                  <c:v>43348</c:v>
                </c:pt>
                <c:pt idx="170">
                  <c:v>43349</c:v>
                </c:pt>
                <c:pt idx="171">
                  <c:v>43350</c:v>
                </c:pt>
                <c:pt idx="172">
                  <c:v>43353</c:v>
                </c:pt>
                <c:pt idx="173">
                  <c:v>43354</c:v>
                </c:pt>
                <c:pt idx="174">
                  <c:v>43355</c:v>
                </c:pt>
                <c:pt idx="175">
                  <c:v>43356</c:v>
                </c:pt>
                <c:pt idx="176">
                  <c:v>43357</c:v>
                </c:pt>
                <c:pt idx="177">
                  <c:v>43360</c:v>
                </c:pt>
                <c:pt idx="178">
                  <c:v>43361</c:v>
                </c:pt>
                <c:pt idx="179">
                  <c:v>43362</c:v>
                </c:pt>
                <c:pt idx="180">
                  <c:v>43363</c:v>
                </c:pt>
                <c:pt idx="181">
                  <c:v>43364</c:v>
                </c:pt>
                <c:pt idx="182">
                  <c:v>43367</c:v>
                </c:pt>
                <c:pt idx="183">
                  <c:v>43368</c:v>
                </c:pt>
                <c:pt idx="184">
                  <c:v>43369</c:v>
                </c:pt>
                <c:pt idx="185">
                  <c:v>43370</c:v>
                </c:pt>
                <c:pt idx="186">
                  <c:v>43371</c:v>
                </c:pt>
                <c:pt idx="187">
                  <c:v>43374</c:v>
                </c:pt>
                <c:pt idx="188">
                  <c:v>43375</c:v>
                </c:pt>
                <c:pt idx="189">
                  <c:v>43376</c:v>
                </c:pt>
                <c:pt idx="190">
                  <c:v>43377</c:v>
                </c:pt>
                <c:pt idx="191">
                  <c:v>43378</c:v>
                </c:pt>
                <c:pt idx="192">
                  <c:v>43381</c:v>
                </c:pt>
                <c:pt idx="193">
                  <c:v>43382</c:v>
                </c:pt>
                <c:pt idx="194">
                  <c:v>43383</c:v>
                </c:pt>
                <c:pt idx="195">
                  <c:v>43384</c:v>
                </c:pt>
                <c:pt idx="196">
                  <c:v>43385</c:v>
                </c:pt>
                <c:pt idx="197">
                  <c:v>43388</c:v>
                </c:pt>
                <c:pt idx="198">
                  <c:v>43389</c:v>
                </c:pt>
                <c:pt idx="199">
                  <c:v>43390</c:v>
                </c:pt>
                <c:pt idx="200">
                  <c:v>43391</c:v>
                </c:pt>
                <c:pt idx="201">
                  <c:v>43392</c:v>
                </c:pt>
                <c:pt idx="202">
                  <c:v>43395</c:v>
                </c:pt>
                <c:pt idx="203">
                  <c:v>43396</c:v>
                </c:pt>
                <c:pt idx="204">
                  <c:v>43397</c:v>
                </c:pt>
                <c:pt idx="205">
                  <c:v>43398</c:v>
                </c:pt>
                <c:pt idx="206">
                  <c:v>43399</c:v>
                </c:pt>
                <c:pt idx="207">
                  <c:v>43402</c:v>
                </c:pt>
                <c:pt idx="208">
                  <c:v>43403</c:v>
                </c:pt>
                <c:pt idx="209">
                  <c:v>43404</c:v>
                </c:pt>
                <c:pt idx="210">
                  <c:v>43405</c:v>
                </c:pt>
                <c:pt idx="211">
                  <c:v>43406</c:v>
                </c:pt>
                <c:pt idx="212">
                  <c:v>43409</c:v>
                </c:pt>
                <c:pt idx="213">
                  <c:v>43410</c:v>
                </c:pt>
                <c:pt idx="214">
                  <c:v>43411</c:v>
                </c:pt>
                <c:pt idx="215">
                  <c:v>43412</c:v>
                </c:pt>
                <c:pt idx="216">
                  <c:v>43413</c:v>
                </c:pt>
                <c:pt idx="217">
                  <c:v>43416</c:v>
                </c:pt>
                <c:pt idx="218">
                  <c:v>43417</c:v>
                </c:pt>
                <c:pt idx="219">
                  <c:v>43418</c:v>
                </c:pt>
                <c:pt idx="220">
                  <c:v>43419</c:v>
                </c:pt>
                <c:pt idx="221">
                  <c:v>43420</c:v>
                </c:pt>
                <c:pt idx="222">
                  <c:v>43423</c:v>
                </c:pt>
                <c:pt idx="223">
                  <c:v>43424</c:v>
                </c:pt>
                <c:pt idx="224">
                  <c:v>43425</c:v>
                </c:pt>
                <c:pt idx="225">
                  <c:v>43426</c:v>
                </c:pt>
                <c:pt idx="226">
                  <c:v>43427</c:v>
                </c:pt>
                <c:pt idx="227">
                  <c:v>43430</c:v>
                </c:pt>
                <c:pt idx="228">
                  <c:v>43431</c:v>
                </c:pt>
                <c:pt idx="229">
                  <c:v>43432</c:v>
                </c:pt>
                <c:pt idx="230">
                  <c:v>43433</c:v>
                </c:pt>
                <c:pt idx="231">
                  <c:v>43434</c:v>
                </c:pt>
                <c:pt idx="232">
                  <c:v>43437</c:v>
                </c:pt>
                <c:pt idx="233">
                  <c:v>43438</c:v>
                </c:pt>
                <c:pt idx="234">
                  <c:v>43439</c:v>
                </c:pt>
                <c:pt idx="235">
                  <c:v>43440</c:v>
                </c:pt>
                <c:pt idx="236">
                  <c:v>43441</c:v>
                </c:pt>
                <c:pt idx="237">
                  <c:v>43444</c:v>
                </c:pt>
                <c:pt idx="238">
                  <c:v>43445</c:v>
                </c:pt>
                <c:pt idx="239">
                  <c:v>43446</c:v>
                </c:pt>
                <c:pt idx="240">
                  <c:v>43447</c:v>
                </c:pt>
                <c:pt idx="241">
                  <c:v>43448</c:v>
                </c:pt>
                <c:pt idx="242">
                  <c:v>43451</c:v>
                </c:pt>
                <c:pt idx="243">
                  <c:v>43452</c:v>
                </c:pt>
                <c:pt idx="244">
                  <c:v>43453</c:v>
                </c:pt>
                <c:pt idx="245">
                  <c:v>43454</c:v>
                </c:pt>
                <c:pt idx="246">
                  <c:v>43455</c:v>
                </c:pt>
                <c:pt idx="247">
                  <c:v>43458</c:v>
                </c:pt>
                <c:pt idx="248">
                  <c:v>43459</c:v>
                </c:pt>
                <c:pt idx="249">
                  <c:v>43460</c:v>
                </c:pt>
                <c:pt idx="250">
                  <c:v>43461</c:v>
                </c:pt>
                <c:pt idx="251">
                  <c:v>43462</c:v>
                </c:pt>
                <c:pt idx="252">
                  <c:v>43465</c:v>
                </c:pt>
                <c:pt idx="253">
                  <c:v>43466</c:v>
                </c:pt>
                <c:pt idx="254">
                  <c:v>43467</c:v>
                </c:pt>
                <c:pt idx="255">
                  <c:v>43468</c:v>
                </c:pt>
                <c:pt idx="256">
                  <c:v>43469</c:v>
                </c:pt>
                <c:pt idx="257">
                  <c:v>43472</c:v>
                </c:pt>
                <c:pt idx="258">
                  <c:v>43473</c:v>
                </c:pt>
                <c:pt idx="259">
                  <c:v>43474</c:v>
                </c:pt>
                <c:pt idx="260">
                  <c:v>43475</c:v>
                </c:pt>
                <c:pt idx="261">
                  <c:v>43476</c:v>
                </c:pt>
                <c:pt idx="262">
                  <c:v>43479</c:v>
                </c:pt>
                <c:pt idx="263">
                  <c:v>43480</c:v>
                </c:pt>
                <c:pt idx="264">
                  <c:v>43481</c:v>
                </c:pt>
                <c:pt idx="265">
                  <c:v>43482</c:v>
                </c:pt>
                <c:pt idx="266">
                  <c:v>43483</c:v>
                </c:pt>
                <c:pt idx="267">
                  <c:v>43486</c:v>
                </c:pt>
                <c:pt idx="268">
                  <c:v>43487</c:v>
                </c:pt>
                <c:pt idx="269">
                  <c:v>43488</c:v>
                </c:pt>
                <c:pt idx="270">
                  <c:v>43489</c:v>
                </c:pt>
                <c:pt idx="271">
                  <c:v>43490</c:v>
                </c:pt>
                <c:pt idx="272">
                  <c:v>43493</c:v>
                </c:pt>
                <c:pt idx="273">
                  <c:v>43494</c:v>
                </c:pt>
                <c:pt idx="274">
                  <c:v>43495</c:v>
                </c:pt>
                <c:pt idx="275">
                  <c:v>43496</c:v>
                </c:pt>
                <c:pt idx="276">
                  <c:v>43497</c:v>
                </c:pt>
                <c:pt idx="277">
                  <c:v>43500</c:v>
                </c:pt>
                <c:pt idx="278">
                  <c:v>43501</c:v>
                </c:pt>
                <c:pt idx="279">
                  <c:v>43502</c:v>
                </c:pt>
                <c:pt idx="280">
                  <c:v>43503</c:v>
                </c:pt>
                <c:pt idx="281">
                  <c:v>43504</c:v>
                </c:pt>
                <c:pt idx="282">
                  <c:v>43507</c:v>
                </c:pt>
                <c:pt idx="283">
                  <c:v>43508</c:v>
                </c:pt>
                <c:pt idx="284">
                  <c:v>43509</c:v>
                </c:pt>
                <c:pt idx="285">
                  <c:v>43510</c:v>
                </c:pt>
                <c:pt idx="286">
                  <c:v>43511</c:v>
                </c:pt>
                <c:pt idx="287">
                  <c:v>43514</c:v>
                </c:pt>
                <c:pt idx="288">
                  <c:v>43515</c:v>
                </c:pt>
                <c:pt idx="289">
                  <c:v>43516</c:v>
                </c:pt>
                <c:pt idx="290">
                  <c:v>43517</c:v>
                </c:pt>
                <c:pt idx="291">
                  <c:v>43518</c:v>
                </c:pt>
                <c:pt idx="292">
                  <c:v>43521</c:v>
                </c:pt>
                <c:pt idx="293">
                  <c:v>43522</c:v>
                </c:pt>
                <c:pt idx="294">
                  <c:v>43523</c:v>
                </c:pt>
                <c:pt idx="295">
                  <c:v>43524</c:v>
                </c:pt>
                <c:pt idx="296">
                  <c:v>43525</c:v>
                </c:pt>
                <c:pt idx="297">
                  <c:v>43528</c:v>
                </c:pt>
                <c:pt idx="298">
                  <c:v>43529</c:v>
                </c:pt>
                <c:pt idx="299">
                  <c:v>43530</c:v>
                </c:pt>
                <c:pt idx="300">
                  <c:v>43531</c:v>
                </c:pt>
                <c:pt idx="301">
                  <c:v>43532</c:v>
                </c:pt>
                <c:pt idx="302">
                  <c:v>43535</c:v>
                </c:pt>
                <c:pt idx="303">
                  <c:v>43536</c:v>
                </c:pt>
                <c:pt idx="304">
                  <c:v>43537</c:v>
                </c:pt>
                <c:pt idx="305">
                  <c:v>43538</c:v>
                </c:pt>
                <c:pt idx="306">
                  <c:v>43539</c:v>
                </c:pt>
                <c:pt idx="307">
                  <c:v>43542</c:v>
                </c:pt>
                <c:pt idx="308">
                  <c:v>43543</c:v>
                </c:pt>
                <c:pt idx="309">
                  <c:v>43544</c:v>
                </c:pt>
                <c:pt idx="310">
                  <c:v>43545</c:v>
                </c:pt>
                <c:pt idx="311">
                  <c:v>43546</c:v>
                </c:pt>
                <c:pt idx="312">
                  <c:v>43549</c:v>
                </c:pt>
                <c:pt idx="313">
                  <c:v>43550</c:v>
                </c:pt>
                <c:pt idx="314">
                  <c:v>43551</c:v>
                </c:pt>
                <c:pt idx="315">
                  <c:v>43552</c:v>
                </c:pt>
                <c:pt idx="316">
                  <c:v>43553</c:v>
                </c:pt>
                <c:pt idx="317">
                  <c:v>43556</c:v>
                </c:pt>
                <c:pt idx="318">
                  <c:v>43557</c:v>
                </c:pt>
                <c:pt idx="319">
                  <c:v>43558</c:v>
                </c:pt>
                <c:pt idx="320">
                  <c:v>43559</c:v>
                </c:pt>
                <c:pt idx="321">
                  <c:v>43560</c:v>
                </c:pt>
                <c:pt idx="322">
                  <c:v>43563</c:v>
                </c:pt>
                <c:pt idx="323">
                  <c:v>43564</c:v>
                </c:pt>
                <c:pt idx="324">
                  <c:v>43565</c:v>
                </c:pt>
                <c:pt idx="325">
                  <c:v>43566</c:v>
                </c:pt>
                <c:pt idx="326">
                  <c:v>43567</c:v>
                </c:pt>
                <c:pt idx="327">
                  <c:v>43570</c:v>
                </c:pt>
                <c:pt idx="328">
                  <c:v>43571</c:v>
                </c:pt>
                <c:pt idx="329">
                  <c:v>43572</c:v>
                </c:pt>
                <c:pt idx="330">
                  <c:v>43573</c:v>
                </c:pt>
                <c:pt idx="331">
                  <c:v>43574</c:v>
                </c:pt>
                <c:pt idx="332">
                  <c:v>43577</c:v>
                </c:pt>
                <c:pt idx="333">
                  <c:v>43578</c:v>
                </c:pt>
                <c:pt idx="334">
                  <c:v>43579</c:v>
                </c:pt>
                <c:pt idx="335">
                  <c:v>43580</c:v>
                </c:pt>
                <c:pt idx="336">
                  <c:v>43581</c:v>
                </c:pt>
                <c:pt idx="337">
                  <c:v>43584</c:v>
                </c:pt>
                <c:pt idx="338">
                  <c:v>43585</c:v>
                </c:pt>
                <c:pt idx="339">
                  <c:v>43586</c:v>
                </c:pt>
                <c:pt idx="340">
                  <c:v>43587</c:v>
                </c:pt>
                <c:pt idx="341">
                  <c:v>43588</c:v>
                </c:pt>
                <c:pt idx="342">
                  <c:v>43591</c:v>
                </c:pt>
                <c:pt idx="343">
                  <c:v>43592</c:v>
                </c:pt>
                <c:pt idx="344">
                  <c:v>43593</c:v>
                </c:pt>
                <c:pt idx="345">
                  <c:v>43594</c:v>
                </c:pt>
                <c:pt idx="346">
                  <c:v>43595</c:v>
                </c:pt>
                <c:pt idx="347">
                  <c:v>43598</c:v>
                </c:pt>
                <c:pt idx="348">
                  <c:v>43599</c:v>
                </c:pt>
                <c:pt idx="349">
                  <c:v>43600</c:v>
                </c:pt>
                <c:pt idx="350">
                  <c:v>43601</c:v>
                </c:pt>
                <c:pt idx="351">
                  <c:v>43602</c:v>
                </c:pt>
                <c:pt idx="352">
                  <c:v>43605</c:v>
                </c:pt>
                <c:pt idx="353">
                  <c:v>43606</c:v>
                </c:pt>
                <c:pt idx="354">
                  <c:v>43607</c:v>
                </c:pt>
                <c:pt idx="355">
                  <c:v>43608</c:v>
                </c:pt>
                <c:pt idx="356">
                  <c:v>43609</c:v>
                </c:pt>
                <c:pt idx="357">
                  <c:v>43612</c:v>
                </c:pt>
                <c:pt idx="358">
                  <c:v>43613</c:v>
                </c:pt>
                <c:pt idx="359">
                  <c:v>43614</c:v>
                </c:pt>
                <c:pt idx="360">
                  <c:v>43615</c:v>
                </c:pt>
                <c:pt idx="361">
                  <c:v>43616</c:v>
                </c:pt>
                <c:pt idx="362">
                  <c:v>43619</c:v>
                </c:pt>
                <c:pt idx="363">
                  <c:v>43620</c:v>
                </c:pt>
                <c:pt idx="364">
                  <c:v>43621</c:v>
                </c:pt>
                <c:pt idx="365">
                  <c:v>43622</c:v>
                </c:pt>
                <c:pt idx="366">
                  <c:v>43623</c:v>
                </c:pt>
                <c:pt idx="367">
                  <c:v>43626</c:v>
                </c:pt>
                <c:pt idx="368">
                  <c:v>43627</c:v>
                </c:pt>
                <c:pt idx="369">
                  <c:v>43628</c:v>
                </c:pt>
                <c:pt idx="370">
                  <c:v>43629</c:v>
                </c:pt>
                <c:pt idx="371">
                  <c:v>43630</c:v>
                </c:pt>
                <c:pt idx="372">
                  <c:v>43633</c:v>
                </c:pt>
                <c:pt idx="373">
                  <c:v>43634</c:v>
                </c:pt>
                <c:pt idx="374">
                  <c:v>43635</c:v>
                </c:pt>
                <c:pt idx="375">
                  <c:v>43636</c:v>
                </c:pt>
                <c:pt idx="376">
                  <c:v>43637</c:v>
                </c:pt>
                <c:pt idx="377">
                  <c:v>43640</c:v>
                </c:pt>
                <c:pt idx="378">
                  <c:v>43641</c:v>
                </c:pt>
                <c:pt idx="379">
                  <c:v>43642</c:v>
                </c:pt>
                <c:pt idx="380">
                  <c:v>43643</c:v>
                </c:pt>
                <c:pt idx="381">
                  <c:v>43644</c:v>
                </c:pt>
                <c:pt idx="382">
                  <c:v>43647</c:v>
                </c:pt>
                <c:pt idx="383">
                  <c:v>43648</c:v>
                </c:pt>
                <c:pt idx="384">
                  <c:v>43649</c:v>
                </c:pt>
                <c:pt idx="385">
                  <c:v>43650</c:v>
                </c:pt>
                <c:pt idx="386">
                  <c:v>43651</c:v>
                </c:pt>
                <c:pt idx="387">
                  <c:v>43654</c:v>
                </c:pt>
                <c:pt idx="388">
                  <c:v>43655</c:v>
                </c:pt>
                <c:pt idx="389">
                  <c:v>43656</c:v>
                </c:pt>
                <c:pt idx="390">
                  <c:v>43657</c:v>
                </c:pt>
                <c:pt idx="391">
                  <c:v>43658</c:v>
                </c:pt>
                <c:pt idx="392">
                  <c:v>43661</c:v>
                </c:pt>
                <c:pt idx="393">
                  <c:v>43662</c:v>
                </c:pt>
                <c:pt idx="394">
                  <c:v>43663</c:v>
                </c:pt>
                <c:pt idx="395">
                  <c:v>43664</c:v>
                </c:pt>
                <c:pt idx="396">
                  <c:v>43665</c:v>
                </c:pt>
                <c:pt idx="397">
                  <c:v>43668</c:v>
                </c:pt>
                <c:pt idx="398">
                  <c:v>43669</c:v>
                </c:pt>
                <c:pt idx="399">
                  <c:v>43670</c:v>
                </c:pt>
                <c:pt idx="400">
                  <c:v>43671</c:v>
                </c:pt>
                <c:pt idx="401">
                  <c:v>43672</c:v>
                </c:pt>
                <c:pt idx="402">
                  <c:v>43675</c:v>
                </c:pt>
                <c:pt idx="403">
                  <c:v>43676</c:v>
                </c:pt>
                <c:pt idx="404">
                  <c:v>43677</c:v>
                </c:pt>
                <c:pt idx="405">
                  <c:v>43678</c:v>
                </c:pt>
                <c:pt idx="406">
                  <c:v>43679</c:v>
                </c:pt>
                <c:pt idx="407">
                  <c:v>43682</c:v>
                </c:pt>
                <c:pt idx="408">
                  <c:v>43683</c:v>
                </c:pt>
                <c:pt idx="409">
                  <c:v>43684</c:v>
                </c:pt>
                <c:pt idx="410">
                  <c:v>43685</c:v>
                </c:pt>
                <c:pt idx="411">
                  <c:v>43686</c:v>
                </c:pt>
                <c:pt idx="412">
                  <c:v>43689</c:v>
                </c:pt>
                <c:pt idx="413">
                  <c:v>43690</c:v>
                </c:pt>
                <c:pt idx="414">
                  <c:v>43691</c:v>
                </c:pt>
                <c:pt idx="415">
                  <c:v>43692</c:v>
                </c:pt>
                <c:pt idx="416">
                  <c:v>43693</c:v>
                </c:pt>
                <c:pt idx="417">
                  <c:v>43696</c:v>
                </c:pt>
                <c:pt idx="418">
                  <c:v>43697</c:v>
                </c:pt>
                <c:pt idx="419">
                  <c:v>43698</c:v>
                </c:pt>
                <c:pt idx="420">
                  <c:v>43699</c:v>
                </c:pt>
                <c:pt idx="421">
                  <c:v>43700</c:v>
                </c:pt>
                <c:pt idx="422">
                  <c:v>43703</c:v>
                </c:pt>
                <c:pt idx="423">
                  <c:v>43704</c:v>
                </c:pt>
                <c:pt idx="424">
                  <c:v>43705</c:v>
                </c:pt>
                <c:pt idx="425">
                  <c:v>43706</c:v>
                </c:pt>
                <c:pt idx="426">
                  <c:v>43707</c:v>
                </c:pt>
                <c:pt idx="427">
                  <c:v>43710</c:v>
                </c:pt>
                <c:pt idx="428">
                  <c:v>43711</c:v>
                </c:pt>
                <c:pt idx="429">
                  <c:v>43712</c:v>
                </c:pt>
                <c:pt idx="430">
                  <c:v>43713</c:v>
                </c:pt>
                <c:pt idx="431">
                  <c:v>43714</c:v>
                </c:pt>
                <c:pt idx="432">
                  <c:v>43717</c:v>
                </c:pt>
                <c:pt idx="433">
                  <c:v>43718</c:v>
                </c:pt>
                <c:pt idx="434">
                  <c:v>43719</c:v>
                </c:pt>
                <c:pt idx="435">
                  <c:v>43720</c:v>
                </c:pt>
                <c:pt idx="436">
                  <c:v>43721</c:v>
                </c:pt>
                <c:pt idx="437">
                  <c:v>43724</c:v>
                </c:pt>
                <c:pt idx="438">
                  <c:v>43725</c:v>
                </c:pt>
                <c:pt idx="439">
                  <c:v>43726</c:v>
                </c:pt>
                <c:pt idx="440">
                  <c:v>43727</c:v>
                </c:pt>
                <c:pt idx="441">
                  <c:v>43728</c:v>
                </c:pt>
                <c:pt idx="442">
                  <c:v>43731</c:v>
                </c:pt>
                <c:pt idx="443">
                  <c:v>43732</c:v>
                </c:pt>
                <c:pt idx="444">
                  <c:v>43733</c:v>
                </c:pt>
                <c:pt idx="445">
                  <c:v>43734</c:v>
                </c:pt>
                <c:pt idx="446">
                  <c:v>43735</c:v>
                </c:pt>
                <c:pt idx="447">
                  <c:v>43738</c:v>
                </c:pt>
                <c:pt idx="448">
                  <c:v>43739</c:v>
                </c:pt>
                <c:pt idx="449">
                  <c:v>43740</c:v>
                </c:pt>
                <c:pt idx="450">
                  <c:v>43741</c:v>
                </c:pt>
                <c:pt idx="451">
                  <c:v>43742</c:v>
                </c:pt>
                <c:pt idx="452">
                  <c:v>43745</c:v>
                </c:pt>
                <c:pt idx="453">
                  <c:v>43746</c:v>
                </c:pt>
                <c:pt idx="454">
                  <c:v>43747</c:v>
                </c:pt>
                <c:pt idx="455">
                  <c:v>43748</c:v>
                </c:pt>
                <c:pt idx="456">
                  <c:v>43749</c:v>
                </c:pt>
                <c:pt idx="457">
                  <c:v>43752</c:v>
                </c:pt>
                <c:pt idx="458">
                  <c:v>43753</c:v>
                </c:pt>
                <c:pt idx="459">
                  <c:v>43754</c:v>
                </c:pt>
                <c:pt idx="460">
                  <c:v>43755</c:v>
                </c:pt>
                <c:pt idx="461">
                  <c:v>43756</c:v>
                </c:pt>
                <c:pt idx="462">
                  <c:v>43759</c:v>
                </c:pt>
                <c:pt idx="463">
                  <c:v>43760</c:v>
                </c:pt>
                <c:pt idx="464">
                  <c:v>43761</c:v>
                </c:pt>
                <c:pt idx="465">
                  <c:v>43762</c:v>
                </c:pt>
                <c:pt idx="466">
                  <c:v>43763</c:v>
                </c:pt>
                <c:pt idx="467">
                  <c:v>43766</c:v>
                </c:pt>
                <c:pt idx="468">
                  <c:v>43767</c:v>
                </c:pt>
                <c:pt idx="469">
                  <c:v>43768</c:v>
                </c:pt>
                <c:pt idx="470">
                  <c:v>43769</c:v>
                </c:pt>
                <c:pt idx="471">
                  <c:v>43770</c:v>
                </c:pt>
                <c:pt idx="472">
                  <c:v>43773</c:v>
                </c:pt>
                <c:pt idx="473">
                  <c:v>43774</c:v>
                </c:pt>
                <c:pt idx="474">
                  <c:v>43775</c:v>
                </c:pt>
                <c:pt idx="475">
                  <c:v>43776</c:v>
                </c:pt>
                <c:pt idx="476">
                  <c:v>43777</c:v>
                </c:pt>
                <c:pt idx="477">
                  <c:v>43780</c:v>
                </c:pt>
                <c:pt idx="478">
                  <c:v>43781</c:v>
                </c:pt>
                <c:pt idx="479">
                  <c:v>43782</c:v>
                </c:pt>
                <c:pt idx="480">
                  <c:v>43783</c:v>
                </c:pt>
                <c:pt idx="481">
                  <c:v>43784</c:v>
                </c:pt>
                <c:pt idx="482">
                  <c:v>43787</c:v>
                </c:pt>
                <c:pt idx="483">
                  <c:v>43788</c:v>
                </c:pt>
                <c:pt idx="484">
                  <c:v>43789</c:v>
                </c:pt>
                <c:pt idx="485">
                  <c:v>43790</c:v>
                </c:pt>
                <c:pt idx="486">
                  <c:v>43791</c:v>
                </c:pt>
                <c:pt idx="487">
                  <c:v>43794</c:v>
                </c:pt>
                <c:pt idx="488">
                  <c:v>43795</c:v>
                </c:pt>
                <c:pt idx="489">
                  <c:v>43796</c:v>
                </c:pt>
                <c:pt idx="490">
                  <c:v>43797</c:v>
                </c:pt>
                <c:pt idx="491">
                  <c:v>43798</c:v>
                </c:pt>
                <c:pt idx="492">
                  <c:v>43801</c:v>
                </c:pt>
                <c:pt idx="493">
                  <c:v>43802</c:v>
                </c:pt>
                <c:pt idx="494">
                  <c:v>43803</c:v>
                </c:pt>
                <c:pt idx="495">
                  <c:v>43804</c:v>
                </c:pt>
                <c:pt idx="496">
                  <c:v>43805</c:v>
                </c:pt>
                <c:pt idx="497">
                  <c:v>43808</c:v>
                </c:pt>
                <c:pt idx="498">
                  <c:v>43809</c:v>
                </c:pt>
                <c:pt idx="499">
                  <c:v>43810</c:v>
                </c:pt>
                <c:pt idx="500">
                  <c:v>43811</c:v>
                </c:pt>
                <c:pt idx="501">
                  <c:v>43812</c:v>
                </c:pt>
                <c:pt idx="502">
                  <c:v>43815</c:v>
                </c:pt>
                <c:pt idx="503">
                  <c:v>43816</c:v>
                </c:pt>
                <c:pt idx="504">
                  <c:v>43817</c:v>
                </c:pt>
                <c:pt idx="505">
                  <c:v>43818</c:v>
                </c:pt>
                <c:pt idx="506">
                  <c:v>43819</c:v>
                </c:pt>
                <c:pt idx="507">
                  <c:v>43822</c:v>
                </c:pt>
                <c:pt idx="508">
                  <c:v>43823</c:v>
                </c:pt>
                <c:pt idx="509">
                  <c:v>43824</c:v>
                </c:pt>
                <c:pt idx="510">
                  <c:v>43825</c:v>
                </c:pt>
                <c:pt idx="511">
                  <c:v>43826</c:v>
                </c:pt>
                <c:pt idx="512">
                  <c:v>43829</c:v>
                </c:pt>
                <c:pt idx="513">
                  <c:v>43830</c:v>
                </c:pt>
                <c:pt idx="514">
                  <c:v>43831</c:v>
                </c:pt>
                <c:pt idx="515">
                  <c:v>43832</c:v>
                </c:pt>
                <c:pt idx="516">
                  <c:v>43833</c:v>
                </c:pt>
                <c:pt idx="517">
                  <c:v>43836</c:v>
                </c:pt>
                <c:pt idx="518">
                  <c:v>43837</c:v>
                </c:pt>
                <c:pt idx="519">
                  <c:v>43838</c:v>
                </c:pt>
                <c:pt idx="520">
                  <c:v>43839</c:v>
                </c:pt>
                <c:pt idx="521">
                  <c:v>43840</c:v>
                </c:pt>
                <c:pt idx="522">
                  <c:v>43843</c:v>
                </c:pt>
                <c:pt idx="523">
                  <c:v>43844</c:v>
                </c:pt>
                <c:pt idx="524">
                  <c:v>43845</c:v>
                </c:pt>
                <c:pt idx="525">
                  <c:v>43846</c:v>
                </c:pt>
                <c:pt idx="526">
                  <c:v>43847</c:v>
                </c:pt>
                <c:pt idx="527">
                  <c:v>43850</c:v>
                </c:pt>
                <c:pt idx="528">
                  <c:v>43851</c:v>
                </c:pt>
                <c:pt idx="529">
                  <c:v>43852</c:v>
                </c:pt>
                <c:pt idx="530">
                  <c:v>43853</c:v>
                </c:pt>
                <c:pt idx="531">
                  <c:v>43854</c:v>
                </c:pt>
                <c:pt idx="532">
                  <c:v>43857</c:v>
                </c:pt>
                <c:pt idx="533">
                  <c:v>43858</c:v>
                </c:pt>
                <c:pt idx="534">
                  <c:v>43859</c:v>
                </c:pt>
                <c:pt idx="535">
                  <c:v>43860</c:v>
                </c:pt>
                <c:pt idx="536">
                  <c:v>43861</c:v>
                </c:pt>
                <c:pt idx="537">
                  <c:v>43864</c:v>
                </c:pt>
                <c:pt idx="538">
                  <c:v>43865</c:v>
                </c:pt>
                <c:pt idx="539">
                  <c:v>43866</c:v>
                </c:pt>
                <c:pt idx="540">
                  <c:v>43867</c:v>
                </c:pt>
                <c:pt idx="541">
                  <c:v>43868</c:v>
                </c:pt>
                <c:pt idx="542">
                  <c:v>43871</c:v>
                </c:pt>
                <c:pt idx="543">
                  <c:v>43872</c:v>
                </c:pt>
                <c:pt idx="544">
                  <c:v>43873</c:v>
                </c:pt>
                <c:pt idx="545">
                  <c:v>43874</c:v>
                </c:pt>
                <c:pt idx="546">
                  <c:v>43875</c:v>
                </c:pt>
                <c:pt idx="547">
                  <c:v>43878</c:v>
                </c:pt>
                <c:pt idx="548">
                  <c:v>43879</c:v>
                </c:pt>
                <c:pt idx="549">
                  <c:v>43880</c:v>
                </c:pt>
                <c:pt idx="550">
                  <c:v>43881</c:v>
                </c:pt>
                <c:pt idx="551">
                  <c:v>43882</c:v>
                </c:pt>
                <c:pt idx="552">
                  <c:v>43885</c:v>
                </c:pt>
                <c:pt idx="553">
                  <c:v>43886</c:v>
                </c:pt>
                <c:pt idx="554">
                  <c:v>43887</c:v>
                </c:pt>
                <c:pt idx="555">
                  <c:v>43888</c:v>
                </c:pt>
                <c:pt idx="556">
                  <c:v>43889</c:v>
                </c:pt>
                <c:pt idx="557">
                  <c:v>43892</c:v>
                </c:pt>
                <c:pt idx="558">
                  <c:v>43893</c:v>
                </c:pt>
                <c:pt idx="559">
                  <c:v>43894</c:v>
                </c:pt>
                <c:pt idx="560">
                  <c:v>43895</c:v>
                </c:pt>
                <c:pt idx="561">
                  <c:v>43896</c:v>
                </c:pt>
                <c:pt idx="562">
                  <c:v>43899</c:v>
                </c:pt>
                <c:pt idx="563">
                  <c:v>43900</c:v>
                </c:pt>
                <c:pt idx="564">
                  <c:v>43901</c:v>
                </c:pt>
                <c:pt idx="565">
                  <c:v>43902</c:v>
                </c:pt>
                <c:pt idx="566">
                  <c:v>43903</c:v>
                </c:pt>
                <c:pt idx="567">
                  <c:v>43906</c:v>
                </c:pt>
                <c:pt idx="568">
                  <c:v>43907</c:v>
                </c:pt>
                <c:pt idx="569">
                  <c:v>43908</c:v>
                </c:pt>
                <c:pt idx="570">
                  <c:v>43909</c:v>
                </c:pt>
                <c:pt idx="571">
                  <c:v>43910</c:v>
                </c:pt>
                <c:pt idx="572">
                  <c:v>43913</c:v>
                </c:pt>
                <c:pt idx="573">
                  <c:v>43914</c:v>
                </c:pt>
                <c:pt idx="574">
                  <c:v>43915</c:v>
                </c:pt>
                <c:pt idx="575">
                  <c:v>43916</c:v>
                </c:pt>
                <c:pt idx="576">
                  <c:v>43917</c:v>
                </c:pt>
                <c:pt idx="577">
                  <c:v>43920</c:v>
                </c:pt>
                <c:pt idx="578">
                  <c:v>43921</c:v>
                </c:pt>
                <c:pt idx="579">
                  <c:v>43922</c:v>
                </c:pt>
                <c:pt idx="580">
                  <c:v>43923</c:v>
                </c:pt>
                <c:pt idx="581">
                  <c:v>43924</c:v>
                </c:pt>
                <c:pt idx="582">
                  <c:v>43927</c:v>
                </c:pt>
                <c:pt idx="583">
                  <c:v>43928</c:v>
                </c:pt>
                <c:pt idx="584">
                  <c:v>43929</c:v>
                </c:pt>
                <c:pt idx="585">
                  <c:v>43930</c:v>
                </c:pt>
                <c:pt idx="586">
                  <c:v>43931</c:v>
                </c:pt>
                <c:pt idx="587">
                  <c:v>43934</c:v>
                </c:pt>
                <c:pt idx="588">
                  <c:v>43935</c:v>
                </c:pt>
                <c:pt idx="589">
                  <c:v>43936</c:v>
                </c:pt>
                <c:pt idx="590">
                  <c:v>43937</c:v>
                </c:pt>
                <c:pt idx="591">
                  <c:v>43938</c:v>
                </c:pt>
                <c:pt idx="592">
                  <c:v>43941</c:v>
                </c:pt>
                <c:pt idx="593">
                  <c:v>43942</c:v>
                </c:pt>
                <c:pt idx="594">
                  <c:v>43943</c:v>
                </c:pt>
                <c:pt idx="595">
                  <c:v>43944</c:v>
                </c:pt>
                <c:pt idx="596">
                  <c:v>43945</c:v>
                </c:pt>
                <c:pt idx="597">
                  <c:v>43948</c:v>
                </c:pt>
                <c:pt idx="598">
                  <c:v>43949</c:v>
                </c:pt>
                <c:pt idx="599">
                  <c:v>43950</c:v>
                </c:pt>
                <c:pt idx="600">
                  <c:v>43951</c:v>
                </c:pt>
                <c:pt idx="601">
                  <c:v>43952</c:v>
                </c:pt>
                <c:pt idx="602">
                  <c:v>43955</c:v>
                </c:pt>
                <c:pt idx="603">
                  <c:v>43956</c:v>
                </c:pt>
                <c:pt idx="604">
                  <c:v>43957</c:v>
                </c:pt>
                <c:pt idx="605">
                  <c:v>43958</c:v>
                </c:pt>
                <c:pt idx="606">
                  <c:v>43959</c:v>
                </c:pt>
                <c:pt idx="607">
                  <c:v>43962</c:v>
                </c:pt>
                <c:pt idx="608">
                  <c:v>43963</c:v>
                </c:pt>
                <c:pt idx="609">
                  <c:v>43964</c:v>
                </c:pt>
                <c:pt idx="610">
                  <c:v>43965</c:v>
                </c:pt>
                <c:pt idx="611">
                  <c:v>43966</c:v>
                </c:pt>
                <c:pt idx="612">
                  <c:v>43969</c:v>
                </c:pt>
                <c:pt idx="613">
                  <c:v>43970</c:v>
                </c:pt>
                <c:pt idx="614">
                  <c:v>43971</c:v>
                </c:pt>
                <c:pt idx="615">
                  <c:v>43972</c:v>
                </c:pt>
                <c:pt idx="616">
                  <c:v>43973</c:v>
                </c:pt>
                <c:pt idx="617">
                  <c:v>43976</c:v>
                </c:pt>
                <c:pt idx="618">
                  <c:v>43977</c:v>
                </c:pt>
                <c:pt idx="619">
                  <c:v>43978</c:v>
                </c:pt>
                <c:pt idx="620">
                  <c:v>43979</c:v>
                </c:pt>
                <c:pt idx="621">
                  <c:v>43980</c:v>
                </c:pt>
                <c:pt idx="622">
                  <c:v>43983</c:v>
                </c:pt>
                <c:pt idx="623">
                  <c:v>43984</c:v>
                </c:pt>
                <c:pt idx="624">
                  <c:v>43985</c:v>
                </c:pt>
                <c:pt idx="625">
                  <c:v>43986</c:v>
                </c:pt>
                <c:pt idx="626">
                  <c:v>43987</c:v>
                </c:pt>
                <c:pt idx="627">
                  <c:v>43990</c:v>
                </c:pt>
                <c:pt idx="628">
                  <c:v>43991</c:v>
                </c:pt>
                <c:pt idx="629">
                  <c:v>43992</c:v>
                </c:pt>
                <c:pt idx="630">
                  <c:v>43993</c:v>
                </c:pt>
                <c:pt idx="631">
                  <c:v>43994</c:v>
                </c:pt>
                <c:pt idx="632">
                  <c:v>43997</c:v>
                </c:pt>
                <c:pt idx="633">
                  <c:v>43998</c:v>
                </c:pt>
                <c:pt idx="634">
                  <c:v>43999</c:v>
                </c:pt>
                <c:pt idx="635">
                  <c:v>44000</c:v>
                </c:pt>
                <c:pt idx="636">
                  <c:v>44001</c:v>
                </c:pt>
                <c:pt idx="637">
                  <c:v>44004</c:v>
                </c:pt>
                <c:pt idx="638">
                  <c:v>44005</c:v>
                </c:pt>
                <c:pt idx="639">
                  <c:v>44006</c:v>
                </c:pt>
                <c:pt idx="640">
                  <c:v>44007</c:v>
                </c:pt>
                <c:pt idx="641">
                  <c:v>44008</c:v>
                </c:pt>
                <c:pt idx="642">
                  <c:v>44011</c:v>
                </c:pt>
                <c:pt idx="643">
                  <c:v>44012</c:v>
                </c:pt>
                <c:pt idx="644">
                  <c:v>44013</c:v>
                </c:pt>
                <c:pt idx="645">
                  <c:v>44014</c:v>
                </c:pt>
                <c:pt idx="646">
                  <c:v>44015</c:v>
                </c:pt>
                <c:pt idx="647">
                  <c:v>44018</c:v>
                </c:pt>
                <c:pt idx="648">
                  <c:v>44019</c:v>
                </c:pt>
                <c:pt idx="649">
                  <c:v>44020</c:v>
                </c:pt>
                <c:pt idx="650">
                  <c:v>44021</c:v>
                </c:pt>
                <c:pt idx="651">
                  <c:v>44022</c:v>
                </c:pt>
                <c:pt idx="652">
                  <c:v>44025</c:v>
                </c:pt>
                <c:pt idx="653">
                  <c:v>44026</c:v>
                </c:pt>
                <c:pt idx="654">
                  <c:v>44027</c:v>
                </c:pt>
                <c:pt idx="655">
                  <c:v>44028</c:v>
                </c:pt>
                <c:pt idx="656">
                  <c:v>44029</c:v>
                </c:pt>
                <c:pt idx="657">
                  <c:v>44032</c:v>
                </c:pt>
                <c:pt idx="658">
                  <c:v>44033</c:v>
                </c:pt>
                <c:pt idx="659">
                  <c:v>44034</c:v>
                </c:pt>
                <c:pt idx="660">
                  <c:v>44035</c:v>
                </c:pt>
                <c:pt idx="661">
                  <c:v>44036</c:v>
                </c:pt>
                <c:pt idx="662">
                  <c:v>44039</c:v>
                </c:pt>
                <c:pt idx="663">
                  <c:v>44040</c:v>
                </c:pt>
                <c:pt idx="664">
                  <c:v>44041</c:v>
                </c:pt>
                <c:pt idx="665">
                  <c:v>44042</c:v>
                </c:pt>
                <c:pt idx="666">
                  <c:v>44043</c:v>
                </c:pt>
                <c:pt idx="667">
                  <c:v>44046</c:v>
                </c:pt>
                <c:pt idx="668">
                  <c:v>44047</c:v>
                </c:pt>
                <c:pt idx="669">
                  <c:v>44048</c:v>
                </c:pt>
                <c:pt idx="670">
                  <c:v>44049</c:v>
                </c:pt>
                <c:pt idx="671">
                  <c:v>44050</c:v>
                </c:pt>
                <c:pt idx="672">
                  <c:v>44053</c:v>
                </c:pt>
                <c:pt idx="673">
                  <c:v>44054</c:v>
                </c:pt>
                <c:pt idx="674">
                  <c:v>44055</c:v>
                </c:pt>
                <c:pt idx="675">
                  <c:v>44056</c:v>
                </c:pt>
                <c:pt idx="676">
                  <c:v>44057</c:v>
                </c:pt>
                <c:pt idx="677">
                  <c:v>44060</c:v>
                </c:pt>
                <c:pt idx="678">
                  <c:v>44061</c:v>
                </c:pt>
                <c:pt idx="679">
                  <c:v>44062</c:v>
                </c:pt>
                <c:pt idx="680">
                  <c:v>44063</c:v>
                </c:pt>
                <c:pt idx="681">
                  <c:v>44064</c:v>
                </c:pt>
                <c:pt idx="682">
                  <c:v>44067</c:v>
                </c:pt>
                <c:pt idx="683">
                  <c:v>44068</c:v>
                </c:pt>
                <c:pt idx="684">
                  <c:v>44069</c:v>
                </c:pt>
                <c:pt idx="685">
                  <c:v>44070</c:v>
                </c:pt>
                <c:pt idx="686">
                  <c:v>44071</c:v>
                </c:pt>
                <c:pt idx="687">
                  <c:v>44074</c:v>
                </c:pt>
                <c:pt idx="688">
                  <c:v>44075</c:v>
                </c:pt>
                <c:pt idx="689">
                  <c:v>44076</c:v>
                </c:pt>
                <c:pt idx="690">
                  <c:v>44077</c:v>
                </c:pt>
                <c:pt idx="691">
                  <c:v>44078</c:v>
                </c:pt>
                <c:pt idx="692">
                  <c:v>44081</c:v>
                </c:pt>
                <c:pt idx="693">
                  <c:v>44082</c:v>
                </c:pt>
                <c:pt idx="694">
                  <c:v>44083</c:v>
                </c:pt>
                <c:pt idx="695">
                  <c:v>44084</c:v>
                </c:pt>
                <c:pt idx="696">
                  <c:v>44085</c:v>
                </c:pt>
                <c:pt idx="697">
                  <c:v>44088</c:v>
                </c:pt>
                <c:pt idx="698">
                  <c:v>44089</c:v>
                </c:pt>
                <c:pt idx="699">
                  <c:v>44090</c:v>
                </c:pt>
                <c:pt idx="700">
                  <c:v>44091</c:v>
                </c:pt>
                <c:pt idx="701">
                  <c:v>44092</c:v>
                </c:pt>
                <c:pt idx="702">
                  <c:v>44095</c:v>
                </c:pt>
                <c:pt idx="703">
                  <c:v>44096</c:v>
                </c:pt>
                <c:pt idx="704">
                  <c:v>44097</c:v>
                </c:pt>
                <c:pt idx="705">
                  <c:v>44098</c:v>
                </c:pt>
                <c:pt idx="706">
                  <c:v>44099</c:v>
                </c:pt>
                <c:pt idx="707">
                  <c:v>44102</c:v>
                </c:pt>
                <c:pt idx="708">
                  <c:v>44103</c:v>
                </c:pt>
                <c:pt idx="709">
                  <c:v>44104</c:v>
                </c:pt>
                <c:pt idx="710">
                  <c:v>44105</c:v>
                </c:pt>
                <c:pt idx="711">
                  <c:v>44106</c:v>
                </c:pt>
                <c:pt idx="712">
                  <c:v>44109</c:v>
                </c:pt>
                <c:pt idx="713">
                  <c:v>44110</c:v>
                </c:pt>
                <c:pt idx="714">
                  <c:v>44111</c:v>
                </c:pt>
                <c:pt idx="715">
                  <c:v>44112</c:v>
                </c:pt>
                <c:pt idx="716">
                  <c:v>44113</c:v>
                </c:pt>
                <c:pt idx="717">
                  <c:v>44116</c:v>
                </c:pt>
                <c:pt idx="718">
                  <c:v>44117</c:v>
                </c:pt>
                <c:pt idx="719">
                  <c:v>44118</c:v>
                </c:pt>
                <c:pt idx="720">
                  <c:v>44119</c:v>
                </c:pt>
                <c:pt idx="721">
                  <c:v>44120</c:v>
                </c:pt>
                <c:pt idx="722">
                  <c:v>44123</c:v>
                </c:pt>
                <c:pt idx="723">
                  <c:v>44124</c:v>
                </c:pt>
                <c:pt idx="724">
                  <c:v>44125</c:v>
                </c:pt>
                <c:pt idx="725">
                  <c:v>44126</c:v>
                </c:pt>
                <c:pt idx="726">
                  <c:v>44127</c:v>
                </c:pt>
                <c:pt idx="727">
                  <c:v>44130</c:v>
                </c:pt>
                <c:pt idx="728">
                  <c:v>44131</c:v>
                </c:pt>
                <c:pt idx="729">
                  <c:v>44132</c:v>
                </c:pt>
                <c:pt idx="730">
                  <c:v>44133</c:v>
                </c:pt>
                <c:pt idx="731">
                  <c:v>44134</c:v>
                </c:pt>
                <c:pt idx="732">
                  <c:v>44137</c:v>
                </c:pt>
                <c:pt idx="733">
                  <c:v>44138</c:v>
                </c:pt>
                <c:pt idx="734">
                  <c:v>44139</c:v>
                </c:pt>
                <c:pt idx="735">
                  <c:v>44140</c:v>
                </c:pt>
                <c:pt idx="736">
                  <c:v>44141</c:v>
                </c:pt>
                <c:pt idx="737">
                  <c:v>44144</c:v>
                </c:pt>
                <c:pt idx="738">
                  <c:v>44145</c:v>
                </c:pt>
                <c:pt idx="739">
                  <c:v>44146</c:v>
                </c:pt>
                <c:pt idx="740">
                  <c:v>44147</c:v>
                </c:pt>
                <c:pt idx="741">
                  <c:v>44148</c:v>
                </c:pt>
                <c:pt idx="742">
                  <c:v>44151</c:v>
                </c:pt>
                <c:pt idx="743">
                  <c:v>44152</c:v>
                </c:pt>
                <c:pt idx="744">
                  <c:v>44153</c:v>
                </c:pt>
                <c:pt idx="745">
                  <c:v>44154</c:v>
                </c:pt>
                <c:pt idx="746">
                  <c:v>44155</c:v>
                </c:pt>
                <c:pt idx="747">
                  <c:v>44158</c:v>
                </c:pt>
                <c:pt idx="748">
                  <c:v>44159</c:v>
                </c:pt>
                <c:pt idx="749">
                  <c:v>44160</c:v>
                </c:pt>
                <c:pt idx="750">
                  <c:v>44161</c:v>
                </c:pt>
                <c:pt idx="751">
                  <c:v>44162</c:v>
                </c:pt>
                <c:pt idx="752">
                  <c:v>44165</c:v>
                </c:pt>
                <c:pt idx="753">
                  <c:v>44166</c:v>
                </c:pt>
                <c:pt idx="754">
                  <c:v>44167</c:v>
                </c:pt>
                <c:pt idx="755">
                  <c:v>44168</c:v>
                </c:pt>
                <c:pt idx="756">
                  <c:v>44169</c:v>
                </c:pt>
                <c:pt idx="757">
                  <c:v>44172</c:v>
                </c:pt>
                <c:pt idx="758">
                  <c:v>44173</c:v>
                </c:pt>
                <c:pt idx="759">
                  <c:v>44174</c:v>
                </c:pt>
                <c:pt idx="760">
                  <c:v>44175</c:v>
                </c:pt>
                <c:pt idx="761">
                  <c:v>44176</c:v>
                </c:pt>
                <c:pt idx="762">
                  <c:v>44179</c:v>
                </c:pt>
                <c:pt idx="763">
                  <c:v>44180</c:v>
                </c:pt>
                <c:pt idx="764">
                  <c:v>44181</c:v>
                </c:pt>
                <c:pt idx="765">
                  <c:v>44182</c:v>
                </c:pt>
                <c:pt idx="766">
                  <c:v>44183</c:v>
                </c:pt>
                <c:pt idx="767">
                  <c:v>44186</c:v>
                </c:pt>
                <c:pt idx="768">
                  <c:v>44187</c:v>
                </c:pt>
                <c:pt idx="769">
                  <c:v>44188</c:v>
                </c:pt>
                <c:pt idx="770">
                  <c:v>44189</c:v>
                </c:pt>
                <c:pt idx="771">
                  <c:v>44190</c:v>
                </c:pt>
                <c:pt idx="772">
                  <c:v>44193</c:v>
                </c:pt>
                <c:pt idx="773">
                  <c:v>44194</c:v>
                </c:pt>
                <c:pt idx="774">
                  <c:v>44195</c:v>
                </c:pt>
                <c:pt idx="775">
                  <c:v>44196</c:v>
                </c:pt>
                <c:pt idx="776">
                  <c:v>44197</c:v>
                </c:pt>
                <c:pt idx="777">
                  <c:v>44200</c:v>
                </c:pt>
                <c:pt idx="778">
                  <c:v>44201</c:v>
                </c:pt>
                <c:pt idx="779">
                  <c:v>44202</c:v>
                </c:pt>
                <c:pt idx="780">
                  <c:v>44203</c:v>
                </c:pt>
                <c:pt idx="781">
                  <c:v>44204</c:v>
                </c:pt>
                <c:pt idx="782">
                  <c:v>44207</c:v>
                </c:pt>
                <c:pt idx="783">
                  <c:v>44208</c:v>
                </c:pt>
                <c:pt idx="784">
                  <c:v>44209</c:v>
                </c:pt>
                <c:pt idx="785">
                  <c:v>44210</c:v>
                </c:pt>
                <c:pt idx="786">
                  <c:v>44211</c:v>
                </c:pt>
                <c:pt idx="787">
                  <c:v>44214</c:v>
                </c:pt>
                <c:pt idx="788">
                  <c:v>44215</c:v>
                </c:pt>
                <c:pt idx="789">
                  <c:v>44216</c:v>
                </c:pt>
                <c:pt idx="790">
                  <c:v>44217</c:v>
                </c:pt>
                <c:pt idx="791">
                  <c:v>44218</c:v>
                </c:pt>
                <c:pt idx="792">
                  <c:v>44221</c:v>
                </c:pt>
                <c:pt idx="793">
                  <c:v>44222</c:v>
                </c:pt>
                <c:pt idx="794">
                  <c:v>44223</c:v>
                </c:pt>
                <c:pt idx="795">
                  <c:v>44224</c:v>
                </c:pt>
                <c:pt idx="796">
                  <c:v>44225</c:v>
                </c:pt>
                <c:pt idx="797">
                  <c:v>44228</c:v>
                </c:pt>
                <c:pt idx="798">
                  <c:v>44229</c:v>
                </c:pt>
                <c:pt idx="799">
                  <c:v>44230</c:v>
                </c:pt>
                <c:pt idx="800">
                  <c:v>44231</c:v>
                </c:pt>
                <c:pt idx="801">
                  <c:v>44232</c:v>
                </c:pt>
                <c:pt idx="802">
                  <c:v>44235</c:v>
                </c:pt>
                <c:pt idx="803">
                  <c:v>44236</c:v>
                </c:pt>
                <c:pt idx="804">
                  <c:v>44237</c:v>
                </c:pt>
                <c:pt idx="805">
                  <c:v>44238</c:v>
                </c:pt>
                <c:pt idx="806">
                  <c:v>44239</c:v>
                </c:pt>
                <c:pt idx="807">
                  <c:v>44242</c:v>
                </c:pt>
                <c:pt idx="808">
                  <c:v>44243</c:v>
                </c:pt>
                <c:pt idx="809">
                  <c:v>44244</c:v>
                </c:pt>
                <c:pt idx="810">
                  <c:v>44245</c:v>
                </c:pt>
                <c:pt idx="811">
                  <c:v>44246</c:v>
                </c:pt>
                <c:pt idx="812">
                  <c:v>44249</c:v>
                </c:pt>
                <c:pt idx="813">
                  <c:v>44250</c:v>
                </c:pt>
                <c:pt idx="814">
                  <c:v>44251</c:v>
                </c:pt>
                <c:pt idx="815">
                  <c:v>44252</c:v>
                </c:pt>
                <c:pt idx="816">
                  <c:v>44253</c:v>
                </c:pt>
                <c:pt idx="817">
                  <c:v>44256</c:v>
                </c:pt>
                <c:pt idx="818">
                  <c:v>44257</c:v>
                </c:pt>
                <c:pt idx="819">
                  <c:v>44258</c:v>
                </c:pt>
                <c:pt idx="820">
                  <c:v>44259</c:v>
                </c:pt>
                <c:pt idx="821">
                  <c:v>44260</c:v>
                </c:pt>
                <c:pt idx="822">
                  <c:v>44263</c:v>
                </c:pt>
                <c:pt idx="823">
                  <c:v>44264</c:v>
                </c:pt>
                <c:pt idx="824">
                  <c:v>44265</c:v>
                </c:pt>
                <c:pt idx="825">
                  <c:v>44266</c:v>
                </c:pt>
                <c:pt idx="826">
                  <c:v>44267</c:v>
                </c:pt>
                <c:pt idx="827">
                  <c:v>44270</c:v>
                </c:pt>
                <c:pt idx="828">
                  <c:v>44271</c:v>
                </c:pt>
                <c:pt idx="829">
                  <c:v>44272</c:v>
                </c:pt>
                <c:pt idx="830">
                  <c:v>44273</c:v>
                </c:pt>
                <c:pt idx="831">
                  <c:v>44274</c:v>
                </c:pt>
                <c:pt idx="832">
                  <c:v>44277</c:v>
                </c:pt>
                <c:pt idx="833">
                  <c:v>44278</c:v>
                </c:pt>
                <c:pt idx="834">
                  <c:v>44279</c:v>
                </c:pt>
                <c:pt idx="835">
                  <c:v>44280</c:v>
                </c:pt>
                <c:pt idx="836">
                  <c:v>44281</c:v>
                </c:pt>
                <c:pt idx="837">
                  <c:v>44284</c:v>
                </c:pt>
                <c:pt idx="838">
                  <c:v>44285</c:v>
                </c:pt>
                <c:pt idx="839">
                  <c:v>44286</c:v>
                </c:pt>
                <c:pt idx="840">
                  <c:v>44287</c:v>
                </c:pt>
                <c:pt idx="841">
                  <c:v>44288</c:v>
                </c:pt>
                <c:pt idx="842">
                  <c:v>44291</c:v>
                </c:pt>
                <c:pt idx="843">
                  <c:v>44292</c:v>
                </c:pt>
                <c:pt idx="844">
                  <c:v>44293</c:v>
                </c:pt>
                <c:pt idx="845">
                  <c:v>44294</c:v>
                </c:pt>
                <c:pt idx="846">
                  <c:v>44295</c:v>
                </c:pt>
                <c:pt idx="847">
                  <c:v>44298</c:v>
                </c:pt>
                <c:pt idx="848">
                  <c:v>44299</c:v>
                </c:pt>
                <c:pt idx="849">
                  <c:v>44300</c:v>
                </c:pt>
                <c:pt idx="850">
                  <c:v>44301</c:v>
                </c:pt>
                <c:pt idx="851">
                  <c:v>44302</c:v>
                </c:pt>
                <c:pt idx="852">
                  <c:v>44305</c:v>
                </c:pt>
                <c:pt idx="853">
                  <c:v>44306</c:v>
                </c:pt>
                <c:pt idx="854">
                  <c:v>44307</c:v>
                </c:pt>
                <c:pt idx="855">
                  <c:v>44308</c:v>
                </c:pt>
                <c:pt idx="856">
                  <c:v>44309</c:v>
                </c:pt>
                <c:pt idx="857">
                  <c:v>44312</c:v>
                </c:pt>
                <c:pt idx="858">
                  <c:v>44313</c:v>
                </c:pt>
                <c:pt idx="859">
                  <c:v>44314</c:v>
                </c:pt>
                <c:pt idx="860">
                  <c:v>44315</c:v>
                </c:pt>
                <c:pt idx="861">
                  <c:v>44316</c:v>
                </c:pt>
                <c:pt idx="862">
                  <c:v>44319</c:v>
                </c:pt>
                <c:pt idx="863">
                  <c:v>44320</c:v>
                </c:pt>
                <c:pt idx="864">
                  <c:v>44321</c:v>
                </c:pt>
                <c:pt idx="865">
                  <c:v>44322</c:v>
                </c:pt>
                <c:pt idx="866">
                  <c:v>44323</c:v>
                </c:pt>
                <c:pt idx="867">
                  <c:v>44326</c:v>
                </c:pt>
                <c:pt idx="868">
                  <c:v>44327</c:v>
                </c:pt>
                <c:pt idx="869">
                  <c:v>44328</c:v>
                </c:pt>
                <c:pt idx="870">
                  <c:v>44329</c:v>
                </c:pt>
                <c:pt idx="871">
                  <c:v>44330</c:v>
                </c:pt>
                <c:pt idx="872">
                  <c:v>44333</c:v>
                </c:pt>
                <c:pt idx="873">
                  <c:v>44334</c:v>
                </c:pt>
                <c:pt idx="874">
                  <c:v>44335</c:v>
                </c:pt>
                <c:pt idx="875">
                  <c:v>44336</c:v>
                </c:pt>
                <c:pt idx="876">
                  <c:v>44337</c:v>
                </c:pt>
                <c:pt idx="877">
                  <c:v>44340</c:v>
                </c:pt>
                <c:pt idx="878">
                  <c:v>44341</c:v>
                </c:pt>
                <c:pt idx="879">
                  <c:v>44342</c:v>
                </c:pt>
                <c:pt idx="880">
                  <c:v>44343</c:v>
                </c:pt>
                <c:pt idx="881">
                  <c:v>44344</c:v>
                </c:pt>
                <c:pt idx="882">
                  <c:v>44347</c:v>
                </c:pt>
                <c:pt idx="883">
                  <c:v>44348</c:v>
                </c:pt>
                <c:pt idx="884">
                  <c:v>44349</c:v>
                </c:pt>
                <c:pt idx="885">
                  <c:v>44350</c:v>
                </c:pt>
                <c:pt idx="886">
                  <c:v>44351</c:v>
                </c:pt>
                <c:pt idx="887">
                  <c:v>44354</c:v>
                </c:pt>
                <c:pt idx="888">
                  <c:v>44355</c:v>
                </c:pt>
                <c:pt idx="889">
                  <c:v>44356</c:v>
                </c:pt>
                <c:pt idx="890">
                  <c:v>44357</c:v>
                </c:pt>
                <c:pt idx="891">
                  <c:v>44358</c:v>
                </c:pt>
                <c:pt idx="892">
                  <c:v>44361</c:v>
                </c:pt>
                <c:pt idx="893">
                  <c:v>44362</c:v>
                </c:pt>
                <c:pt idx="894">
                  <c:v>44363</c:v>
                </c:pt>
                <c:pt idx="895">
                  <c:v>44364</c:v>
                </c:pt>
                <c:pt idx="896">
                  <c:v>44365</c:v>
                </c:pt>
                <c:pt idx="897">
                  <c:v>44368</c:v>
                </c:pt>
                <c:pt idx="898">
                  <c:v>44369</c:v>
                </c:pt>
                <c:pt idx="899">
                  <c:v>44370</c:v>
                </c:pt>
                <c:pt idx="900">
                  <c:v>44371</c:v>
                </c:pt>
                <c:pt idx="901">
                  <c:v>44372</c:v>
                </c:pt>
                <c:pt idx="902">
                  <c:v>44375</c:v>
                </c:pt>
                <c:pt idx="903">
                  <c:v>44376</c:v>
                </c:pt>
                <c:pt idx="904">
                  <c:v>44377</c:v>
                </c:pt>
                <c:pt idx="905">
                  <c:v>44378</c:v>
                </c:pt>
                <c:pt idx="906">
                  <c:v>44379</c:v>
                </c:pt>
                <c:pt idx="907">
                  <c:v>44382</c:v>
                </c:pt>
                <c:pt idx="908">
                  <c:v>44383</c:v>
                </c:pt>
                <c:pt idx="909">
                  <c:v>44384</c:v>
                </c:pt>
                <c:pt idx="910">
                  <c:v>44385</c:v>
                </c:pt>
                <c:pt idx="911">
                  <c:v>44386</c:v>
                </c:pt>
                <c:pt idx="912">
                  <c:v>44389</c:v>
                </c:pt>
                <c:pt idx="913">
                  <c:v>44390</c:v>
                </c:pt>
                <c:pt idx="914">
                  <c:v>44391</c:v>
                </c:pt>
                <c:pt idx="915">
                  <c:v>44392</c:v>
                </c:pt>
                <c:pt idx="916">
                  <c:v>44393</c:v>
                </c:pt>
                <c:pt idx="917">
                  <c:v>44396</c:v>
                </c:pt>
                <c:pt idx="918">
                  <c:v>44397</c:v>
                </c:pt>
                <c:pt idx="919">
                  <c:v>44398</c:v>
                </c:pt>
                <c:pt idx="920">
                  <c:v>44399</c:v>
                </c:pt>
                <c:pt idx="921">
                  <c:v>44400</c:v>
                </c:pt>
                <c:pt idx="922">
                  <c:v>44403</c:v>
                </c:pt>
                <c:pt idx="923">
                  <c:v>44404</c:v>
                </c:pt>
                <c:pt idx="924">
                  <c:v>44405</c:v>
                </c:pt>
                <c:pt idx="925">
                  <c:v>44406</c:v>
                </c:pt>
                <c:pt idx="926">
                  <c:v>44407</c:v>
                </c:pt>
                <c:pt idx="927">
                  <c:v>44410</c:v>
                </c:pt>
                <c:pt idx="928">
                  <c:v>44411</c:v>
                </c:pt>
                <c:pt idx="929">
                  <c:v>44412</c:v>
                </c:pt>
                <c:pt idx="930">
                  <c:v>44413</c:v>
                </c:pt>
                <c:pt idx="931">
                  <c:v>44414</c:v>
                </c:pt>
                <c:pt idx="932">
                  <c:v>44417</c:v>
                </c:pt>
                <c:pt idx="933">
                  <c:v>44418</c:v>
                </c:pt>
                <c:pt idx="934">
                  <c:v>44419</c:v>
                </c:pt>
                <c:pt idx="935">
                  <c:v>44420</c:v>
                </c:pt>
                <c:pt idx="936">
                  <c:v>44421</c:v>
                </c:pt>
                <c:pt idx="937">
                  <c:v>44424</c:v>
                </c:pt>
                <c:pt idx="938">
                  <c:v>44425</c:v>
                </c:pt>
                <c:pt idx="939">
                  <c:v>44426</c:v>
                </c:pt>
                <c:pt idx="940">
                  <c:v>44427</c:v>
                </c:pt>
                <c:pt idx="941">
                  <c:v>44428</c:v>
                </c:pt>
                <c:pt idx="942">
                  <c:v>44431</c:v>
                </c:pt>
                <c:pt idx="943">
                  <c:v>44432</c:v>
                </c:pt>
                <c:pt idx="944">
                  <c:v>44433</c:v>
                </c:pt>
                <c:pt idx="945">
                  <c:v>44434</c:v>
                </c:pt>
                <c:pt idx="946">
                  <c:v>44435</c:v>
                </c:pt>
                <c:pt idx="947">
                  <c:v>44438</c:v>
                </c:pt>
                <c:pt idx="948">
                  <c:v>44439</c:v>
                </c:pt>
                <c:pt idx="949">
                  <c:v>44440</c:v>
                </c:pt>
                <c:pt idx="950">
                  <c:v>44441</c:v>
                </c:pt>
                <c:pt idx="951">
                  <c:v>44442</c:v>
                </c:pt>
                <c:pt idx="952">
                  <c:v>44445</c:v>
                </c:pt>
                <c:pt idx="953">
                  <c:v>44446</c:v>
                </c:pt>
                <c:pt idx="954">
                  <c:v>44447</c:v>
                </c:pt>
                <c:pt idx="955">
                  <c:v>44448</c:v>
                </c:pt>
                <c:pt idx="956">
                  <c:v>44449</c:v>
                </c:pt>
                <c:pt idx="957">
                  <c:v>44452</c:v>
                </c:pt>
                <c:pt idx="958">
                  <c:v>44453</c:v>
                </c:pt>
                <c:pt idx="959">
                  <c:v>44454</c:v>
                </c:pt>
                <c:pt idx="960">
                  <c:v>44455</c:v>
                </c:pt>
                <c:pt idx="961">
                  <c:v>44456</c:v>
                </c:pt>
                <c:pt idx="962">
                  <c:v>44459</c:v>
                </c:pt>
                <c:pt idx="963">
                  <c:v>44460</c:v>
                </c:pt>
                <c:pt idx="964">
                  <c:v>44461</c:v>
                </c:pt>
                <c:pt idx="965">
                  <c:v>44462</c:v>
                </c:pt>
                <c:pt idx="966">
                  <c:v>44463</c:v>
                </c:pt>
                <c:pt idx="967">
                  <c:v>44466</c:v>
                </c:pt>
                <c:pt idx="968">
                  <c:v>44467</c:v>
                </c:pt>
                <c:pt idx="969">
                  <c:v>44468</c:v>
                </c:pt>
                <c:pt idx="970">
                  <c:v>44469</c:v>
                </c:pt>
                <c:pt idx="971">
                  <c:v>44470</c:v>
                </c:pt>
                <c:pt idx="972">
                  <c:v>44473</c:v>
                </c:pt>
                <c:pt idx="973">
                  <c:v>44474</c:v>
                </c:pt>
                <c:pt idx="974">
                  <c:v>44475</c:v>
                </c:pt>
                <c:pt idx="975">
                  <c:v>44476</c:v>
                </c:pt>
                <c:pt idx="976">
                  <c:v>44477</c:v>
                </c:pt>
                <c:pt idx="977">
                  <c:v>44480</c:v>
                </c:pt>
                <c:pt idx="978">
                  <c:v>44481</c:v>
                </c:pt>
                <c:pt idx="979">
                  <c:v>44482</c:v>
                </c:pt>
                <c:pt idx="980">
                  <c:v>44483</c:v>
                </c:pt>
                <c:pt idx="981">
                  <c:v>44484</c:v>
                </c:pt>
                <c:pt idx="982">
                  <c:v>44487</c:v>
                </c:pt>
                <c:pt idx="983">
                  <c:v>44488</c:v>
                </c:pt>
                <c:pt idx="984">
                  <c:v>44489</c:v>
                </c:pt>
                <c:pt idx="985">
                  <c:v>44490</c:v>
                </c:pt>
                <c:pt idx="986">
                  <c:v>44491</c:v>
                </c:pt>
                <c:pt idx="987">
                  <c:v>44494</c:v>
                </c:pt>
                <c:pt idx="988">
                  <c:v>44495</c:v>
                </c:pt>
                <c:pt idx="989">
                  <c:v>44496</c:v>
                </c:pt>
                <c:pt idx="990">
                  <c:v>44497</c:v>
                </c:pt>
                <c:pt idx="991">
                  <c:v>44498</c:v>
                </c:pt>
                <c:pt idx="992">
                  <c:v>44501</c:v>
                </c:pt>
                <c:pt idx="993">
                  <c:v>44502</c:v>
                </c:pt>
                <c:pt idx="994">
                  <c:v>44503</c:v>
                </c:pt>
                <c:pt idx="995">
                  <c:v>44504</c:v>
                </c:pt>
                <c:pt idx="996">
                  <c:v>44505</c:v>
                </c:pt>
                <c:pt idx="997">
                  <c:v>44508</c:v>
                </c:pt>
                <c:pt idx="998">
                  <c:v>44509</c:v>
                </c:pt>
                <c:pt idx="999">
                  <c:v>44510</c:v>
                </c:pt>
                <c:pt idx="1000">
                  <c:v>44511</c:v>
                </c:pt>
                <c:pt idx="1001">
                  <c:v>44512</c:v>
                </c:pt>
                <c:pt idx="1002">
                  <c:v>44515</c:v>
                </c:pt>
                <c:pt idx="1003">
                  <c:v>44516</c:v>
                </c:pt>
                <c:pt idx="1004">
                  <c:v>44517</c:v>
                </c:pt>
                <c:pt idx="1005">
                  <c:v>44518</c:v>
                </c:pt>
                <c:pt idx="1006">
                  <c:v>44519</c:v>
                </c:pt>
                <c:pt idx="1007">
                  <c:v>44522</c:v>
                </c:pt>
                <c:pt idx="1008">
                  <c:v>44523</c:v>
                </c:pt>
                <c:pt idx="1009">
                  <c:v>44524</c:v>
                </c:pt>
                <c:pt idx="1010">
                  <c:v>44525</c:v>
                </c:pt>
                <c:pt idx="1011">
                  <c:v>44526</c:v>
                </c:pt>
                <c:pt idx="1012">
                  <c:v>44529</c:v>
                </c:pt>
                <c:pt idx="1013">
                  <c:v>44530</c:v>
                </c:pt>
                <c:pt idx="1014">
                  <c:v>44531</c:v>
                </c:pt>
                <c:pt idx="1015">
                  <c:v>44532</c:v>
                </c:pt>
                <c:pt idx="1016">
                  <c:v>44533</c:v>
                </c:pt>
                <c:pt idx="1017">
                  <c:v>44536</c:v>
                </c:pt>
                <c:pt idx="1018">
                  <c:v>44537</c:v>
                </c:pt>
                <c:pt idx="1019">
                  <c:v>44538</c:v>
                </c:pt>
                <c:pt idx="1020">
                  <c:v>44539</c:v>
                </c:pt>
                <c:pt idx="1021">
                  <c:v>44540</c:v>
                </c:pt>
                <c:pt idx="1022">
                  <c:v>44543</c:v>
                </c:pt>
                <c:pt idx="1023">
                  <c:v>44544</c:v>
                </c:pt>
                <c:pt idx="1024">
                  <c:v>44545</c:v>
                </c:pt>
                <c:pt idx="1025">
                  <c:v>44554</c:v>
                </c:pt>
                <c:pt idx="1026">
                  <c:v>44561</c:v>
                </c:pt>
                <c:pt idx="1027">
                  <c:v>44568</c:v>
                </c:pt>
                <c:pt idx="1028">
                  <c:v>44575</c:v>
                </c:pt>
                <c:pt idx="1029">
                  <c:v>44582</c:v>
                </c:pt>
                <c:pt idx="1030">
                  <c:v>44589</c:v>
                </c:pt>
                <c:pt idx="1031">
                  <c:v>44596</c:v>
                </c:pt>
                <c:pt idx="1032">
                  <c:v>44603</c:v>
                </c:pt>
                <c:pt idx="1033">
                  <c:v>44610</c:v>
                </c:pt>
                <c:pt idx="1034">
                  <c:v>44617</c:v>
                </c:pt>
                <c:pt idx="1035">
                  <c:v>44624</c:v>
                </c:pt>
                <c:pt idx="1036">
                  <c:v>44631</c:v>
                </c:pt>
                <c:pt idx="1037">
                  <c:v>44638</c:v>
                </c:pt>
                <c:pt idx="1038">
                  <c:v>44645</c:v>
                </c:pt>
                <c:pt idx="1039">
                  <c:v>44652</c:v>
                </c:pt>
                <c:pt idx="1040">
                  <c:v>44659</c:v>
                </c:pt>
                <c:pt idx="1041">
                  <c:v>44666</c:v>
                </c:pt>
                <c:pt idx="1042">
                  <c:v>44673</c:v>
                </c:pt>
                <c:pt idx="1043">
                  <c:v>44680</c:v>
                </c:pt>
                <c:pt idx="1044">
                  <c:v>44687</c:v>
                </c:pt>
                <c:pt idx="1045">
                  <c:v>44694</c:v>
                </c:pt>
                <c:pt idx="1046">
                  <c:v>44701</c:v>
                </c:pt>
                <c:pt idx="1047">
                  <c:v>44708</c:v>
                </c:pt>
                <c:pt idx="1048">
                  <c:v>44715</c:v>
                </c:pt>
                <c:pt idx="1049">
                  <c:v>44722</c:v>
                </c:pt>
                <c:pt idx="1050">
                  <c:v>44729</c:v>
                </c:pt>
                <c:pt idx="1051">
                  <c:v>44736</c:v>
                </c:pt>
                <c:pt idx="1052">
                  <c:v>44743</c:v>
                </c:pt>
                <c:pt idx="1053">
                  <c:v>44750</c:v>
                </c:pt>
                <c:pt idx="1054">
                  <c:v>44757</c:v>
                </c:pt>
                <c:pt idx="1055">
                  <c:v>44764</c:v>
                </c:pt>
                <c:pt idx="1056">
                  <c:v>44771</c:v>
                </c:pt>
                <c:pt idx="1057">
                  <c:v>44778</c:v>
                </c:pt>
                <c:pt idx="1058">
                  <c:v>44785</c:v>
                </c:pt>
                <c:pt idx="1059">
                  <c:v>44792</c:v>
                </c:pt>
                <c:pt idx="1060">
                  <c:v>44799</c:v>
                </c:pt>
                <c:pt idx="1061">
                  <c:v>44806</c:v>
                </c:pt>
                <c:pt idx="1062">
                  <c:v>44813</c:v>
                </c:pt>
                <c:pt idx="1063">
                  <c:v>44820</c:v>
                </c:pt>
                <c:pt idx="1064">
                  <c:v>44827</c:v>
                </c:pt>
                <c:pt idx="1065">
                  <c:v>44834</c:v>
                </c:pt>
                <c:pt idx="1066">
                  <c:v>44841</c:v>
                </c:pt>
                <c:pt idx="1067">
                  <c:v>44848</c:v>
                </c:pt>
                <c:pt idx="1068">
                  <c:v>44855</c:v>
                </c:pt>
                <c:pt idx="1069">
                  <c:v>44862</c:v>
                </c:pt>
                <c:pt idx="1070">
                  <c:v>44869</c:v>
                </c:pt>
                <c:pt idx="1071">
                  <c:v>44876</c:v>
                </c:pt>
                <c:pt idx="1072">
                  <c:v>44883</c:v>
                </c:pt>
                <c:pt idx="1073">
                  <c:v>44890</c:v>
                </c:pt>
                <c:pt idx="1074">
                  <c:v>44897</c:v>
                </c:pt>
                <c:pt idx="1075">
                  <c:v>44904</c:v>
                </c:pt>
                <c:pt idx="1076">
                  <c:v>44911</c:v>
                </c:pt>
                <c:pt idx="1077">
                  <c:v>44918</c:v>
                </c:pt>
                <c:pt idx="1078">
                  <c:v>44925</c:v>
                </c:pt>
                <c:pt idx="1079">
                  <c:v>44932</c:v>
                </c:pt>
                <c:pt idx="1080">
                  <c:v>44939</c:v>
                </c:pt>
                <c:pt idx="1081">
                  <c:v>44946</c:v>
                </c:pt>
                <c:pt idx="1082">
                  <c:v>44953</c:v>
                </c:pt>
                <c:pt idx="1083">
                  <c:v>44960</c:v>
                </c:pt>
                <c:pt idx="1084">
                  <c:v>44967</c:v>
                </c:pt>
                <c:pt idx="1085">
                  <c:v>44974</c:v>
                </c:pt>
                <c:pt idx="1086">
                  <c:v>44981</c:v>
                </c:pt>
                <c:pt idx="1087">
                  <c:v>44988</c:v>
                </c:pt>
                <c:pt idx="1088">
                  <c:v>44995</c:v>
                </c:pt>
                <c:pt idx="1089">
                  <c:v>45002</c:v>
                </c:pt>
                <c:pt idx="1090">
                  <c:v>45009</c:v>
                </c:pt>
                <c:pt idx="1091">
                  <c:v>45016</c:v>
                </c:pt>
                <c:pt idx="1092">
                  <c:v>45023</c:v>
                </c:pt>
                <c:pt idx="1093">
                  <c:v>45030</c:v>
                </c:pt>
                <c:pt idx="1094">
                  <c:v>45037</c:v>
                </c:pt>
                <c:pt idx="1095">
                  <c:v>45044</c:v>
                </c:pt>
                <c:pt idx="1096">
                  <c:v>45051</c:v>
                </c:pt>
                <c:pt idx="1097">
                  <c:v>45058</c:v>
                </c:pt>
                <c:pt idx="1098">
                  <c:v>45065</c:v>
                </c:pt>
                <c:pt idx="1099">
                  <c:v>45072</c:v>
                </c:pt>
                <c:pt idx="1100">
                  <c:v>45079</c:v>
                </c:pt>
                <c:pt idx="1101">
                  <c:v>45086</c:v>
                </c:pt>
                <c:pt idx="1102">
                  <c:v>45093</c:v>
                </c:pt>
                <c:pt idx="1103">
                  <c:v>45100</c:v>
                </c:pt>
                <c:pt idx="1104">
                  <c:v>45107</c:v>
                </c:pt>
                <c:pt idx="1105">
                  <c:v>45114</c:v>
                </c:pt>
                <c:pt idx="1106">
                  <c:v>45121</c:v>
                </c:pt>
                <c:pt idx="1107">
                  <c:v>45128</c:v>
                </c:pt>
                <c:pt idx="1108">
                  <c:v>45135</c:v>
                </c:pt>
                <c:pt idx="1109">
                  <c:v>45142</c:v>
                </c:pt>
                <c:pt idx="1110">
                  <c:v>45149</c:v>
                </c:pt>
                <c:pt idx="1111">
                  <c:v>45156</c:v>
                </c:pt>
                <c:pt idx="1112">
                  <c:v>45163</c:v>
                </c:pt>
                <c:pt idx="1113">
                  <c:v>45170</c:v>
                </c:pt>
                <c:pt idx="1114">
                  <c:v>45177</c:v>
                </c:pt>
                <c:pt idx="1115">
                  <c:v>45184</c:v>
                </c:pt>
                <c:pt idx="1116">
                  <c:v>45191</c:v>
                </c:pt>
                <c:pt idx="1117">
                  <c:v>45198</c:v>
                </c:pt>
                <c:pt idx="1118">
                  <c:v>45205</c:v>
                </c:pt>
                <c:pt idx="1119">
                  <c:v>45212</c:v>
                </c:pt>
                <c:pt idx="1120">
                  <c:v>45219</c:v>
                </c:pt>
                <c:pt idx="1121">
                  <c:v>45226</c:v>
                </c:pt>
                <c:pt idx="1122">
                  <c:v>45233</c:v>
                </c:pt>
                <c:pt idx="1123">
                  <c:v>45240</c:v>
                </c:pt>
                <c:pt idx="1124">
                  <c:v>45247</c:v>
                </c:pt>
                <c:pt idx="1125">
                  <c:v>45254</c:v>
                </c:pt>
                <c:pt idx="1126">
                  <c:v>45261</c:v>
                </c:pt>
                <c:pt idx="1127">
                  <c:v>45268</c:v>
                </c:pt>
                <c:pt idx="1128">
                  <c:v>45275</c:v>
                </c:pt>
                <c:pt idx="1129">
                  <c:v>45282</c:v>
                </c:pt>
                <c:pt idx="1130">
                  <c:v>45289</c:v>
                </c:pt>
                <c:pt idx="1131">
                  <c:v>45296</c:v>
                </c:pt>
                <c:pt idx="1132">
                  <c:v>45303</c:v>
                </c:pt>
                <c:pt idx="1133">
                  <c:v>45310</c:v>
                </c:pt>
                <c:pt idx="1134">
                  <c:v>45317</c:v>
                </c:pt>
                <c:pt idx="1135">
                  <c:v>45324</c:v>
                </c:pt>
                <c:pt idx="1136">
                  <c:v>45331</c:v>
                </c:pt>
                <c:pt idx="1137">
                  <c:v>45338</c:v>
                </c:pt>
                <c:pt idx="1138">
                  <c:v>45345</c:v>
                </c:pt>
                <c:pt idx="1139">
                  <c:v>45352</c:v>
                </c:pt>
                <c:pt idx="1140">
                  <c:v>45359</c:v>
                </c:pt>
                <c:pt idx="1141">
                  <c:v>45366</c:v>
                </c:pt>
                <c:pt idx="1142">
                  <c:v>45373</c:v>
                </c:pt>
                <c:pt idx="1143">
                  <c:v>45380</c:v>
                </c:pt>
                <c:pt idx="1144">
                  <c:v>45387</c:v>
                </c:pt>
                <c:pt idx="1145">
                  <c:v>45394</c:v>
                </c:pt>
                <c:pt idx="1146">
                  <c:v>45401</c:v>
                </c:pt>
                <c:pt idx="1147">
                  <c:v>45408</c:v>
                </c:pt>
                <c:pt idx="1148">
                  <c:v>45415</c:v>
                </c:pt>
                <c:pt idx="1149">
                  <c:v>45422</c:v>
                </c:pt>
                <c:pt idx="1150">
                  <c:v>45429</c:v>
                </c:pt>
                <c:pt idx="1151">
                  <c:v>45436</c:v>
                </c:pt>
                <c:pt idx="1152">
                  <c:v>45443</c:v>
                </c:pt>
                <c:pt idx="1153">
                  <c:v>45450</c:v>
                </c:pt>
                <c:pt idx="1154">
                  <c:v>45457</c:v>
                </c:pt>
                <c:pt idx="1155">
                  <c:v>45464</c:v>
                </c:pt>
                <c:pt idx="1156">
                  <c:v>45471</c:v>
                </c:pt>
                <c:pt idx="1157">
                  <c:v>45478</c:v>
                </c:pt>
                <c:pt idx="1158">
                  <c:v>45485</c:v>
                </c:pt>
                <c:pt idx="1159">
                  <c:v>45492</c:v>
                </c:pt>
                <c:pt idx="1160">
                  <c:v>45499</c:v>
                </c:pt>
                <c:pt idx="1161">
                  <c:v>45506</c:v>
                </c:pt>
                <c:pt idx="1162">
                  <c:v>45513</c:v>
                </c:pt>
                <c:pt idx="1163">
                  <c:v>45520</c:v>
                </c:pt>
                <c:pt idx="1164">
                  <c:v>45527</c:v>
                </c:pt>
                <c:pt idx="1165">
                  <c:v>45534</c:v>
                </c:pt>
                <c:pt idx="1166">
                  <c:v>45541</c:v>
                </c:pt>
                <c:pt idx="1167">
                  <c:v>45548</c:v>
                </c:pt>
                <c:pt idx="1168">
                  <c:v>45555</c:v>
                </c:pt>
                <c:pt idx="1169">
                  <c:v>45562</c:v>
                </c:pt>
                <c:pt idx="1170">
                  <c:v>45569</c:v>
                </c:pt>
                <c:pt idx="1171">
                  <c:v>45576</c:v>
                </c:pt>
                <c:pt idx="1172">
                  <c:v>45583</c:v>
                </c:pt>
                <c:pt idx="1173">
                  <c:v>45590</c:v>
                </c:pt>
                <c:pt idx="1174">
                  <c:v>45597</c:v>
                </c:pt>
                <c:pt idx="1175">
                  <c:v>45604</c:v>
                </c:pt>
                <c:pt idx="1176">
                  <c:v>45611</c:v>
                </c:pt>
                <c:pt idx="1177">
                  <c:v>45618</c:v>
                </c:pt>
                <c:pt idx="1178">
                  <c:v>45625</c:v>
                </c:pt>
                <c:pt idx="1179">
                  <c:v>45632</c:v>
                </c:pt>
                <c:pt idx="1180">
                  <c:v>45639</c:v>
                </c:pt>
                <c:pt idx="1181">
                  <c:v>45646</c:v>
                </c:pt>
                <c:pt idx="1182">
                  <c:v>45653</c:v>
                </c:pt>
                <c:pt idx="1183">
                  <c:v>45660</c:v>
                </c:pt>
                <c:pt idx="1184">
                  <c:v>45667</c:v>
                </c:pt>
                <c:pt idx="1185">
                  <c:v>45674</c:v>
                </c:pt>
                <c:pt idx="1186">
                  <c:v>45681</c:v>
                </c:pt>
                <c:pt idx="1187">
                  <c:v>45688</c:v>
                </c:pt>
                <c:pt idx="1188">
                  <c:v>45695</c:v>
                </c:pt>
                <c:pt idx="1189">
                  <c:v>45702</c:v>
                </c:pt>
                <c:pt idx="1190">
                  <c:v>45709</c:v>
                </c:pt>
                <c:pt idx="1191">
                  <c:v>45716</c:v>
                </c:pt>
              </c:numCache>
            </c:numRef>
          </c:cat>
          <c:val>
            <c:numRef>
              <c:f>Graph!$B$10:$B$2008</c:f>
              <c:numCache>
                <c:formatCode>#,##0</c:formatCode>
                <c:ptCount val="1999"/>
                <c:pt idx="0">
                  <c:v>1340</c:v>
                </c:pt>
                <c:pt idx="1">
                  <c:v>1330</c:v>
                </c:pt>
                <c:pt idx="2">
                  <c:v>1321</c:v>
                </c:pt>
                <c:pt idx="3">
                  <c:v>1324</c:v>
                </c:pt>
                <c:pt idx="4">
                  <c:v>1320</c:v>
                </c:pt>
                <c:pt idx="5">
                  <c:v>1309</c:v>
                </c:pt>
                <c:pt idx="6">
                  <c:v>1307</c:v>
                </c:pt>
                <c:pt idx="7">
                  <c:v>1322</c:v>
                </c:pt>
                <c:pt idx="8">
                  <c:v>1349</c:v>
                </c:pt>
                <c:pt idx="9">
                  <c:v>1322</c:v>
                </c:pt>
                <c:pt idx="10">
                  <c:v>1351</c:v>
                </c:pt>
                <c:pt idx="11">
                  <c:v>1350</c:v>
                </c:pt>
                <c:pt idx="12">
                  <c:v>1369</c:v>
                </c:pt>
                <c:pt idx="13">
                  <c:v>1366</c:v>
                </c:pt>
                <c:pt idx="14">
                  <c:v>1351</c:v>
                </c:pt>
                <c:pt idx="15">
                  <c:v>1331</c:v>
                </c:pt>
                <c:pt idx="16">
                  <c:v>1344</c:v>
                </c:pt>
                <c:pt idx="17">
                  <c:v>1366</c:v>
                </c:pt>
                <c:pt idx="18">
                  <c:v>1409</c:v>
                </c:pt>
                <c:pt idx="19">
                  <c:v>1425</c:v>
                </c:pt>
                <c:pt idx="20">
                  <c:v>1420</c:v>
                </c:pt>
                <c:pt idx="21">
                  <c:v>1403</c:v>
                </c:pt>
                <c:pt idx="22">
                  <c:v>1369</c:v>
                </c:pt>
                <c:pt idx="23">
                  <c:v>1383</c:v>
                </c:pt>
                <c:pt idx="24">
                  <c:v>1368</c:v>
                </c:pt>
                <c:pt idx="25">
                  <c:v>1390</c:v>
                </c:pt>
                <c:pt idx="26">
                  <c:v>1383</c:v>
                </c:pt>
                <c:pt idx="27">
                  <c:v>1391</c:v>
                </c:pt>
                <c:pt idx="28">
                  <c:v>1391</c:v>
                </c:pt>
                <c:pt idx="29">
                  <c:v>1394</c:v>
                </c:pt>
                <c:pt idx="30">
                  <c:v>1420</c:v>
                </c:pt>
                <c:pt idx="31">
                  <c:v>1409</c:v>
                </c:pt>
                <c:pt idx="32">
                  <c:v>1393</c:v>
                </c:pt>
                <c:pt idx="33">
                  <c:v>1382</c:v>
                </c:pt>
                <c:pt idx="34">
                  <c:v>1381</c:v>
                </c:pt>
                <c:pt idx="35">
                  <c:v>1299</c:v>
                </c:pt>
                <c:pt idx="36">
                  <c:v>1272</c:v>
                </c:pt>
                <c:pt idx="37">
                  <c:v>1273</c:v>
                </c:pt>
                <c:pt idx="38">
                  <c:v>1265</c:v>
                </c:pt>
                <c:pt idx="39">
                  <c:v>1253</c:v>
                </c:pt>
                <c:pt idx="40">
                  <c:v>1254</c:v>
                </c:pt>
                <c:pt idx="41">
                  <c:v>1253</c:v>
                </c:pt>
                <c:pt idx="42">
                  <c:v>1232</c:v>
                </c:pt>
                <c:pt idx="43">
                  <c:v>1218</c:v>
                </c:pt>
                <c:pt idx="44">
                  <c:v>1211</c:v>
                </c:pt>
                <c:pt idx="45">
                  <c:v>1173</c:v>
                </c:pt>
                <c:pt idx="46">
                  <c:v>1175</c:v>
                </c:pt>
                <c:pt idx="47">
                  <c:v>1174</c:v>
                </c:pt>
                <c:pt idx="48">
                  <c:v>1172</c:v>
                </c:pt>
                <c:pt idx="49">
                  <c:v>1157</c:v>
                </c:pt>
                <c:pt idx="50">
                  <c:v>1133</c:v>
                </c:pt>
                <c:pt idx="51">
                  <c:v>1133</c:v>
                </c:pt>
                <c:pt idx="52">
                  <c:v>1150</c:v>
                </c:pt>
                <c:pt idx="53">
                  <c:v>1129</c:v>
                </c:pt>
                <c:pt idx="54">
                  <c:v>1139</c:v>
                </c:pt>
                <c:pt idx="55">
                  <c:v>1132</c:v>
                </c:pt>
                <c:pt idx="56">
                  <c:v>1124</c:v>
                </c:pt>
                <c:pt idx="57">
                  <c:v>1129</c:v>
                </c:pt>
                <c:pt idx="58">
                  <c:v>1023</c:v>
                </c:pt>
                <c:pt idx="59">
                  <c:v>1026</c:v>
                </c:pt>
                <c:pt idx="60">
                  <c:v>1027</c:v>
                </c:pt>
                <c:pt idx="61">
                  <c:v>1045</c:v>
                </c:pt>
                <c:pt idx="62">
                  <c:v>1076</c:v>
                </c:pt>
                <c:pt idx="63">
                  <c:v>1079</c:v>
                </c:pt>
                <c:pt idx="64">
                  <c:v>1074</c:v>
                </c:pt>
                <c:pt idx="65">
                  <c:v>1088</c:v>
                </c:pt>
                <c:pt idx="66">
                  <c:v>1088</c:v>
                </c:pt>
                <c:pt idx="67">
                  <c:v>1133</c:v>
                </c:pt>
                <c:pt idx="68">
                  <c:v>1119</c:v>
                </c:pt>
                <c:pt idx="69">
                  <c:v>1113</c:v>
                </c:pt>
                <c:pt idx="70">
                  <c:v>1127</c:v>
                </c:pt>
                <c:pt idx="71">
                  <c:v>1124</c:v>
                </c:pt>
                <c:pt idx="72">
                  <c:v>1137</c:v>
                </c:pt>
                <c:pt idx="73">
                  <c:v>1126</c:v>
                </c:pt>
                <c:pt idx="74">
                  <c:v>1128</c:v>
                </c:pt>
                <c:pt idx="75">
                  <c:v>1139</c:v>
                </c:pt>
                <c:pt idx="76">
                  <c:v>1131</c:v>
                </c:pt>
                <c:pt idx="77">
                  <c:v>1145</c:v>
                </c:pt>
                <c:pt idx="78">
                  <c:v>1109</c:v>
                </c:pt>
                <c:pt idx="79">
                  <c:v>1253</c:v>
                </c:pt>
                <c:pt idx="80">
                  <c:v>1267</c:v>
                </c:pt>
                <c:pt idx="81">
                  <c:v>1264</c:v>
                </c:pt>
                <c:pt idx="82">
                  <c:v>1241</c:v>
                </c:pt>
                <c:pt idx="83">
                  <c:v>1269</c:v>
                </c:pt>
                <c:pt idx="84">
                  <c:v>1273</c:v>
                </c:pt>
                <c:pt idx="85">
                  <c:v>1265</c:v>
                </c:pt>
                <c:pt idx="86">
                  <c:v>1257</c:v>
                </c:pt>
                <c:pt idx="87">
                  <c:v>1262</c:v>
                </c:pt>
                <c:pt idx="88">
                  <c:v>1239</c:v>
                </c:pt>
                <c:pt idx="89">
                  <c:v>1249</c:v>
                </c:pt>
                <c:pt idx="90">
                  <c:v>1244</c:v>
                </c:pt>
                <c:pt idx="91">
                  <c:v>1246</c:v>
                </c:pt>
                <c:pt idx="92">
                  <c:v>1265</c:v>
                </c:pt>
                <c:pt idx="93">
                  <c:v>1233</c:v>
                </c:pt>
                <c:pt idx="94">
                  <c:v>1223</c:v>
                </c:pt>
                <c:pt idx="95">
                  <c:v>1226</c:v>
                </c:pt>
                <c:pt idx="96">
                  <c:v>1227</c:v>
                </c:pt>
                <c:pt idx="97">
                  <c:v>1232</c:v>
                </c:pt>
                <c:pt idx="98">
                  <c:v>1237</c:v>
                </c:pt>
                <c:pt idx="99">
                  <c:v>1234</c:v>
                </c:pt>
                <c:pt idx="100">
                  <c:v>1228</c:v>
                </c:pt>
                <c:pt idx="101">
                  <c:v>1205</c:v>
                </c:pt>
                <c:pt idx="102">
                  <c:v>1306</c:v>
                </c:pt>
                <c:pt idx="103">
                  <c:v>1325</c:v>
                </c:pt>
                <c:pt idx="104">
                  <c:v>1338</c:v>
                </c:pt>
                <c:pt idx="105">
                  <c:v>1330</c:v>
                </c:pt>
                <c:pt idx="106">
                  <c:v>1330</c:v>
                </c:pt>
                <c:pt idx="107">
                  <c:v>1326</c:v>
                </c:pt>
                <c:pt idx="108">
                  <c:v>1303</c:v>
                </c:pt>
                <c:pt idx="109">
                  <c:v>1301</c:v>
                </c:pt>
                <c:pt idx="110">
                  <c:v>1291</c:v>
                </c:pt>
                <c:pt idx="111">
                  <c:v>1269</c:v>
                </c:pt>
                <c:pt idx="112">
                  <c:v>1276</c:v>
                </c:pt>
                <c:pt idx="113">
                  <c:v>1277</c:v>
                </c:pt>
                <c:pt idx="114">
                  <c:v>1277</c:v>
                </c:pt>
                <c:pt idx="115">
                  <c:v>1281</c:v>
                </c:pt>
                <c:pt idx="116">
                  <c:v>1273</c:v>
                </c:pt>
                <c:pt idx="117">
                  <c:v>1255</c:v>
                </c:pt>
                <c:pt idx="118">
                  <c:v>1258</c:v>
                </c:pt>
                <c:pt idx="119">
                  <c:v>1251</c:v>
                </c:pt>
                <c:pt idx="120">
                  <c:v>1253</c:v>
                </c:pt>
                <c:pt idx="121">
                  <c:v>1259</c:v>
                </c:pt>
                <c:pt idx="122">
                  <c:v>1532</c:v>
                </c:pt>
                <c:pt idx="123">
                  <c:v>1523</c:v>
                </c:pt>
                <c:pt idx="124">
                  <c:v>1492</c:v>
                </c:pt>
                <c:pt idx="125">
                  <c:v>1445</c:v>
                </c:pt>
                <c:pt idx="126">
                  <c:v>1439</c:v>
                </c:pt>
                <c:pt idx="127">
                  <c:v>1467</c:v>
                </c:pt>
                <c:pt idx="128">
                  <c:v>1448</c:v>
                </c:pt>
                <c:pt idx="129">
                  <c:v>1434</c:v>
                </c:pt>
                <c:pt idx="130">
                  <c:v>1441</c:v>
                </c:pt>
                <c:pt idx="131">
                  <c:v>1443</c:v>
                </c:pt>
                <c:pt idx="132">
                  <c:v>1429</c:v>
                </c:pt>
                <c:pt idx="133">
                  <c:v>1413</c:v>
                </c:pt>
                <c:pt idx="134">
                  <c:v>1407</c:v>
                </c:pt>
                <c:pt idx="135">
                  <c:v>1414</c:v>
                </c:pt>
                <c:pt idx="136">
                  <c:v>1406</c:v>
                </c:pt>
                <c:pt idx="137">
                  <c:v>1416</c:v>
                </c:pt>
                <c:pt idx="138">
                  <c:v>1426</c:v>
                </c:pt>
                <c:pt idx="139">
                  <c:v>1440</c:v>
                </c:pt>
                <c:pt idx="140">
                  <c:v>1441</c:v>
                </c:pt>
                <c:pt idx="141">
                  <c:v>1438</c:v>
                </c:pt>
                <c:pt idx="142">
                  <c:v>1432</c:v>
                </c:pt>
                <c:pt idx="143">
                  <c:v>1429</c:v>
                </c:pt>
                <c:pt idx="144">
                  <c:v>1536</c:v>
                </c:pt>
                <c:pt idx="145">
                  <c:v>1605</c:v>
                </c:pt>
                <c:pt idx="146">
                  <c:v>1593</c:v>
                </c:pt>
                <c:pt idx="147">
                  <c:v>1597</c:v>
                </c:pt>
                <c:pt idx="148">
                  <c:v>1608</c:v>
                </c:pt>
                <c:pt idx="149">
                  <c:v>1606</c:v>
                </c:pt>
                <c:pt idx="150">
                  <c:v>1596</c:v>
                </c:pt>
                <c:pt idx="151">
                  <c:v>1594</c:v>
                </c:pt>
                <c:pt idx="152">
                  <c:v>1582</c:v>
                </c:pt>
                <c:pt idx="153">
                  <c:v>1559</c:v>
                </c:pt>
                <c:pt idx="154">
                  <c:v>1563</c:v>
                </c:pt>
                <c:pt idx="155">
                  <c:v>1579</c:v>
                </c:pt>
                <c:pt idx="156">
                  <c:v>1605</c:v>
                </c:pt>
                <c:pt idx="157">
                  <c:v>1619</c:v>
                </c:pt>
                <c:pt idx="158">
                  <c:v>1613</c:v>
                </c:pt>
                <c:pt idx="159">
                  <c:v>1620</c:v>
                </c:pt>
                <c:pt idx="160">
                  <c:v>1618</c:v>
                </c:pt>
                <c:pt idx="161">
                  <c:v>1621</c:v>
                </c:pt>
                <c:pt idx="162">
                  <c:v>1629</c:v>
                </c:pt>
                <c:pt idx="163">
                  <c:v>1620</c:v>
                </c:pt>
                <c:pt idx="164">
                  <c:v>1619</c:v>
                </c:pt>
                <c:pt idx="165">
                  <c:v>1615</c:v>
                </c:pt>
                <c:pt idx="166">
                  <c:v>1612</c:v>
                </c:pt>
                <c:pt idx="167">
                  <c:v>1718</c:v>
                </c:pt>
                <c:pt idx="168">
                  <c:v>1740</c:v>
                </c:pt>
                <c:pt idx="169">
                  <c:v>1712</c:v>
                </c:pt>
                <c:pt idx="170">
                  <c:v>1705</c:v>
                </c:pt>
                <c:pt idx="171">
                  <c:v>1695</c:v>
                </c:pt>
                <c:pt idx="172">
                  <c:v>1648</c:v>
                </c:pt>
                <c:pt idx="173">
                  <c:v>1641</c:v>
                </c:pt>
                <c:pt idx="174">
                  <c:v>1642</c:v>
                </c:pt>
                <c:pt idx="175">
                  <c:v>1651</c:v>
                </c:pt>
                <c:pt idx="176">
                  <c:v>1647</c:v>
                </c:pt>
                <c:pt idx="177">
                  <c:v>1651</c:v>
                </c:pt>
                <c:pt idx="178">
                  <c:v>1653</c:v>
                </c:pt>
                <c:pt idx="179">
                  <c:v>1638</c:v>
                </c:pt>
                <c:pt idx="180">
                  <c:v>1636</c:v>
                </c:pt>
                <c:pt idx="181">
                  <c:v>1631</c:v>
                </c:pt>
                <c:pt idx="182">
                  <c:v>1625</c:v>
                </c:pt>
                <c:pt idx="183">
                  <c:v>1649</c:v>
                </c:pt>
                <c:pt idx="184">
                  <c:v>1649</c:v>
                </c:pt>
                <c:pt idx="185">
                  <c:v>1622</c:v>
                </c:pt>
                <c:pt idx="186">
                  <c:v>1624</c:v>
                </c:pt>
                <c:pt idx="187">
                  <c:v>1624</c:v>
                </c:pt>
                <c:pt idx="188">
                  <c:v>1625</c:v>
                </c:pt>
                <c:pt idx="189">
                  <c:v>1610</c:v>
                </c:pt>
                <c:pt idx="190">
                  <c:v>1611</c:v>
                </c:pt>
                <c:pt idx="191">
                  <c:v>1607</c:v>
                </c:pt>
                <c:pt idx="192">
                  <c:v>1593</c:v>
                </c:pt>
                <c:pt idx="193">
                  <c:v>1607</c:v>
                </c:pt>
                <c:pt idx="194">
                  <c:v>1610</c:v>
                </c:pt>
                <c:pt idx="195">
                  <c:v>1577</c:v>
                </c:pt>
                <c:pt idx="196">
                  <c:v>1570</c:v>
                </c:pt>
                <c:pt idx="197">
                  <c:v>1394</c:v>
                </c:pt>
                <c:pt idx="198">
                  <c:v>1599</c:v>
                </c:pt>
                <c:pt idx="199">
                  <c:v>1598</c:v>
                </c:pt>
                <c:pt idx="200">
                  <c:v>1598</c:v>
                </c:pt>
                <c:pt idx="201">
                  <c:v>1595</c:v>
                </c:pt>
                <c:pt idx="202">
                  <c:v>1599</c:v>
                </c:pt>
                <c:pt idx="203">
                  <c:v>1596</c:v>
                </c:pt>
                <c:pt idx="204">
                  <c:v>1602</c:v>
                </c:pt>
                <c:pt idx="205">
                  <c:v>1606</c:v>
                </c:pt>
                <c:pt idx="206">
                  <c:v>1609</c:v>
                </c:pt>
                <c:pt idx="207">
                  <c:v>1604</c:v>
                </c:pt>
                <c:pt idx="208">
                  <c:v>1597</c:v>
                </c:pt>
                <c:pt idx="209">
                  <c:v>1598</c:v>
                </c:pt>
                <c:pt idx="210">
                  <c:v>1667</c:v>
                </c:pt>
                <c:pt idx="211">
                  <c:v>1699</c:v>
                </c:pt>
                <c:pt idx="212">
                  <c:v>1691</c:v>
                </c:pt>
                <c:pt idx="213">
                  <c:v>1690</c:v>
                </c:pt>
                <c:pt idx="214">
                  <c:v>1686</c:v>
                </c:pt>
                <c:pt idx="215">
                  <c:v>1665</c:v>
                </c:pt>
                <c:pt idx="216">
                  <c:v>1662</c:v>
                </c:pt>
                <c:pt idx="217">
                  <c:v>1634</c:v>
                </c:pt>
                <c:pt idx="218">
                  <c:v>1621</c:v>
                </c:pt>
                <c:pt idx="219">
                  <c:v>1639</c:v>
                </c:pt>
                <c:pt idx="220">
                  <c:v>1619</c:v>
                </c:pt>
                <c:pt idx="221">
                  <c:v>1651</c:v>
                </c:pt>
                <c:pt idx="222">
                  <c:v>1645</c:v>
                </c:pt>
                <c:pt idx="223">
                  <c:v>1641</c:v>
                </c:pt>
                <c:pt idx="224">
                  <c:v>1631</c:v>
                </c:pt>
                <c:pt idx="225">
                  <c:v>1636</c:v>
                </c:pt>
                <c:pt idx="226">
                  <c:v>1616</c:v>
                </c:pt>
                <c:pt idx="227">
                  <c:v>1613</c:v>
                </c:pt>
                <c:pt idx="228">
                  <c:v>1583</c:v>
                </c:pt>
                <c:pt idx="229">
                  <c:v>1621</c:v>
                </c:pt>
                <c:pt idx="230">
                  <c:v>1579</c:v>
                </c:pt>
                <c:pt idx="231">
                  <c:v>1575</c:v>
                </c:pt>
                <c:pt idx="232">
                  <c:v>1575</c:v>
                </c:pt>
                <c:pt idx="233">
                  <c:v>1801</c:v>
                </c:pt>
                <c:pt idx="234">
                  <c:v>1642</c:v>
                </c:pt>
                <c:pt idx="235">
                  <c:v>1602</c:v>
                </c:pt>
                <c:pt idx="236">
                  <c:v>1595</c:v>
                </c:pt>
                <c:pt idx="237">
                  <c:v>1601</c:v>
                </c:pt>
                <c:pt idx="238">
                  <c:v>1535</c:v>
                </c:pt>
                <c:pt idx="239">
                  <c:v>1532</c:v>
                </c:pt>
                <c:pt idx="240">
                  <c:v>1527</c:v>
                </c:pt>
                <c:pt idx="241">
                  <c:v>1517</c:v>
                </c:pt>
                <c:pt idx="242">
                  <c:v>1465</c:v>
                </c:pt>
                <c:pt idx="243">
                  <c:v>1436</c:v>
                </c:pt>
                <c:pt idx="244">
                  <c:v>1417</c:v>
                </c:pt>
                <c:pt idx="245">
                  <c:v>1435</c:v>
                </c:pt>
                <c:pt idx="246">
                  <c:v>1440</c:v>
                </c:pt>
                <c:pt idx="247">
                  <c:v>1411</c:v>
                </c:pt>
                <c:pt idx="248">
                  <c:v>1422</c:v>
                </c:pt>
                <c:pt idx="249">
                  <c:v>1418</c:v>
                </c:pt>
                <c:pt idx="250">
                  <c:v>1404</c:v>
                </c:pt>
                <c:pt idx="251">
                  <c:v>1417</c:v>
                </c:pt>
                <c:pt idx="252">
                  <c:v>1414</c:v>
                </c:pt>
                <c:pt idx="253">
                  <c:v>1487</c:v>
                </c:pt>
                <c:pt idx="254">
                  <c:v>1553</c:v>
                </c:pt>
                <c:pt idx="255">
                  <c:v>1550</c:v>
                </c:pt>
                <c:pt idx="256">
                  <c:v>1569</c:v>
                </c:pt>
                <c:pt idx="257">
                  <c:v>1598</c:v>
                </c:pt>
                <c:pt idx="258">
                  <c:v>1589</c:v>
                </c:pt>
                <c:pt idx="259">
                  <c:v>1553</c:v>
                </c:pt>
                <c:pt idx="260">
                  <c:v>1528</c:v>
                </c:pt>
                <c:pt idx="261">
                  <c:v>1528</c:v>
                </c:pt>
                <c:pt idx="262">
                  <c:v>1528</c:v>
                </c:pt>
                <c:pt idx="263">
                  <c:v>1487</c:v>
                </c:pt>
                <c:pt idx="264">
                  <c:v>1631</c:v>
                </c:pt>
                <c:pt idx="265">
                  <c:v>1609</c:v>
                </c:pt>
                <c:pt idx="266">
                  <c:v>1621</c:v>
                </c:pt>
                <c:pt idx="267">
                  <c:v>1601</c:v>
                </c:pt>
                <c:pt idx="268">
                  <c:v>1596</c:v>
                </c:pt>
                <c:pt idx="269">
                  <c:v>1612</c:v>
                </c:pt>
                <c:pt idx="270">
                  <c:v>1612</c:v>
                </c:pt>
                <c:pt idx="271">
                  <c:v>1592</c:v>
                </c:pt>
                <c:pt idx="272">
                  <c:v>1604</c:v>
                </c:pt>
                <c:pt idx="273">
                  <c:v>1583</c:v>
                </c:pt>
                <c:pt idx="274">
                  <c:v>1597</c:v>
                </c:pt>
                <c:pt idx="275">
                  <c:v>1585</c:v>
                </c:pt>
                <c:pt idx="276">
                  <c:v>1572</c:v>
                </c:pt>
                <c:pt idx="277">
                  <c:v>1562</c:v>
                </c:pt>
                <c:pt idx="278">
                  <c:v>1541</c:v>
                </c:pt>
                <c:pt idx="279">
                  <c:v>1530</c:v>
                </c:pt>
                <c:pt idx="280">
                  <c:v>1531</c:v>
                </c:pt>
                <c:pt idx="281">
                  <c:v>1536</c:v>
                </c:pt>
                <c:pt idx="282">
                  <c:v>1573</c:v>
                </c:pt>
                <c:pt idx="283">
                  <c:v>1589</c:v>
                </c:pt>
                <c:pt idx="284">
                  <c:v>1586</c:v>
                </c:pt>
                <c:pt idx="285">
                  <c:v>1580</c:v>
                </c:pt>
                <c:pt idx="286">
                  <c:v>1541</c:v>
                </c:pt>
                <c:pt idx="287">
                  <c:v>1518</c:v>
                </c:pt>
                <c:pt idx="288">
                  <c:v>1510</c:v>
                </c:pt>
                <c:pt idx="289">
                  <c:v>1512</c:v>
                </c:pt>
                <c:pt idx="290">
                  <c:v>1514</c:v>
                </c:pt>
                <c:pt idx="291">
                  <c:v>1504</c:v>
                </c:pt>
                <c:pt idx="292">
                  <c:v>1508</c:v>
                </c:pt>
                <c:pt idx="293">
                  <c:v>1493</c:v>
                </c:pt>
                <c:pt idx="294">
                  <c:v>1473</c:v>
                </c:pt>
                <c:pt idx="295">
                  <c:v>1463</c:v>
                </c:pt>
                <c:pt idx="296">
                  <c:v>1472</c:v>
                </c:pt>
                <c:pt idx="297">
                  <c:v>1450</c:v>
                </c:pt>
                <c:pt idx="298">
                  <c:v>1431</c:v>
                </c:pt>
                <c:pt idx="299">
                  <c:v>1424</c:v>
                </c:pt>
                <c:pt idx="300">
                  <c:v>1397</c:v>
                </c:pt>
                <c:pt idx="301">
                  <c:v>1397</c:v>
                </c:pt>
                <c:pt idx="302">
                  <c:v>1397</c:v>
                </c:pt>
                <c:pt idx="303">
                  <c:v>1380</c:v>
                </c:pt>
                <c:pt idx="304">
                  <c:v>1367</c:v>
                </c:pt>
                <c:pt idx="305">
                  <c:v>1340</c:v>
                </c:pt>
                <c:pt idx="306">
                  <c:v>1303</c:v>
                </c:pt>
                <c:pt idx="307">
                  <c:v>1295</c:v>
                </c:pt>
                <c:pt idx="308">
                  <c:v>1286</c:v>
                </c:pt>
                <c:pt idx="309">
                  <c:v>1276</c:v>
                </c:pt>
                <c:pt idx="310">
                  <c:v>1277</c:v>
                </c:pt>
                <c:pt idx="311">
                  <c:v>1265</c:v>
                </c:pt>
                <c:pt idx="312">
                  <c:v>1315</c:v>
                </c:pt>
                <c:pt idx="313">
                  <c:v>1293</c:v>
                </c:pt>
                <c:pt idx="314">
                  <c:v>1303</c:v>
                </c:pt>
                <c:pt idx="315">
                  <c:v>1300</c:v>
                </c:pt>
                <c:pt idx="316">
                  <c:v>1289</c:v>
                </c:pt>
                <c:pt idx="317">
                  <c:v>1283</c:v>
                </c:pt>
                <c:pt idx="318">
                  <c:v>1408</c:v>
                </c:pt>
                <c:pt idx="319">
                  <c:v>1406</c:v>
                </c:pt>
                <c:pt idx="320">
                  <c:v>1394</c:v>
                </c:pt>
                <c:pt idx="321">
                  <c:v>1386</c:v>
                </c:pt>
                <c:pt idx="322">
                  <c:v>1382</c:v>
                </c:pt>
                <c:pt idx="323">
                  <c:v>1381</c:v>
                </c:pt>
                <c:pt idx="324">
                  <c:v>1367</c:v>
                </c:pt>
                <c:pt idx="325">
                  <c:v>1382</c:v>
                </c:pt>
                <c:pt idx="326">
                  <c:v>1380</c:v>
                </c:pt>
                <c:pt idx="327">
                  <c:v>1312</c:v>
                </c:pt>
                <c:pt idx="328">
                  <c:v>1338</c:v>
                </c:pt>
                <c:pt idx="329">
                  <c:v>1341</c:v>
                </c:pt>
                <c:pt idx="330">
                  <c:v>1335</c:v>
                </c:pt>
                <c:pt idx="331">
                  <c:v>1343</c:v>
                </c:pt>
                <c:pt idx="332">
                  <c:v>1344</c:v>
                </c:pt>
                <c:pt idx="333">
                  <c:v>1338</c:v>
                </c:pt>
                <c:pt idx="334">
                  <c:v>1328</c:v>
                </c:pt>
                <c:pt idx="335">
                  <c:v>1330</c:v>
                </c:pt>
                <c:pt idx="336">
                  <c:v>1332</c:v>
                </c:pt>
                <c:pt idx="337">
                  <c:v>1342</c:v>
                </c:pt>
                <c:pt idx="338">
                  <c:v>1345</c:v>
                </c:pt>
                <c:pt idx="339">
                  <c:v>1427</c:v>
                </c:pt>
                <c:pt idx="340">
                  <c:v>1418</c:v>
                </c:pt>
                <c:pt idx="341">
                  <c:v>1409</c:v>
                </c:pt>
                <c:pt idx="342">
                  <c:v>1410</c:v>
                </c:pt>
                <c:pt idx="343">
                  <c:v>1419</c:v>
                </c:pt>
                <c:pt idx="344">
                  <c:v>1420</c:v>
                </c:pt>
                <c:pt idx="345">
                  <c:v>1397</c:v>
                </c:pt>
                <c:pt idx="346">
                  <c:v>1390</c:v>
                </c:pt>
                <c:pt idx="347">
                  <c:v>1405</c:v>
                </c:pt>
                <c:pt idx="348">
                  <c:v>1406</c:v>
                </c:pt>
                <c:pt idx="349">
                  <c:v>1372</c:v>
                </c:pt>
                <c:pt idx="350">
                  <c:v>1314</c:v>
                </c:pt>
                <c:pt idx="351">
                  <c:v>1335</c:v>
                </c:pt>
                <c:pt idx="352">
                  <c:v>1296</c:v>
                </c:pt>
                <c:pt idx="353">
                  <c:v>1293</c:v>
                </c:pt>
                <c:pt idx="354">
                  <c:v>1307</c:v>
                </c:pt>
                <c:pt idx="355">
                  <c:v>1291</c:v>
                </c:pt>
                <c:pt idx="356">
                  <c:v>1292</c:v>
                </c:pt>
                <c:pt idx="357">
                  <c:v>1312</c:v>
                </c:pt>
                <c:pt idx="358">
                  <c:v>1281</c:v>
                </c:pt>
                <c:pt idx="359">
                  <c:v>1285</c:v>
                </c:pt>
                <c:pt idx="360">
                  <c:v>1283</c:v>
                </c:pt>
                <c:pt idx="361">
                  <c:v>1283</c:v>
                </c:pt>
                <c:pt idx="362">
                  <c:v>1352</c:v>
                </c:pt>
                <c:pt idx="363">
                  <c:v>1373</c:v>
                </c:pt>
                <c:pt idx="364">
                  <c:v>1367</c:v>
                </c:pt>
                <c:pt idx="365">
                  <c:v>1357</c:v>
                </c:pt>
                <c:pt idx="366">
                  <c:v>1361</c:v>
                </c:pt>
                <c:pt idx="367">
                  <c:v>1348</c:v>
                </c:pt>
                <c:pt idx="368">
                  <c:v>1355</c:v>
                </c:pt>
                <c:pt idx="369">
                  <c:v>1335</c:v>
                </c:pt>
                <c:pt idx="370">
                  <c:v>1331</c:v>
                </c:pt>
                <c:pt idx="371">
                  <c:v>1330</c:v>
                </c:pt>
                <c:pt idx="372">
                  <c:v>1319</c:v>
                </c:pt>
                <c:pt idx="373">
                  <c:v>1299</c:v>
                </c:pt>
                <c:pt idx="374">
                  <c:v>1309</c:v>
                </c:pt>
                <c:pt idx="375">
                  <c:v>1304</c:v>
                </c:pt>
                <c:pt idx="376">
                  <c:v>1302</c:v>
                </c:pt>
                <c:pt idx="377">
                  <c:v>1314</c:v>
                </c:pt>
                <c:pt idx="378">
                  <c:v>1319</c:v>
                </c:pt>
                <c:pt idx="379">
                  <c:v>1317</c:v>
                </c:pt>
                <c:pt idx="380">
                  <c:v>1313</c:v>
                </c:pt>
                <c:pt idx="381">
                  <c:v>1323</c:v>
                </c:pt>
                <c:pt idx="382">
                  <c:v>1341</c:v>
                </c:pt>
                <c:pt idx="383">
                  <c:v>1415</c:v>
                </c:pt>
                <c:pt idx="384">
                  <c:v>1365</c:v>
                </c:pt>
                <c:pt idx="385">
                  <c:v>1394</c:v>
                </c:pt>
                <c:pt idx="386">
                  <c:v>1390</c:v>
                </c:pt>
                <c:pt idx="387">
                  <c:v>1405</c:v>
                </c:pt>
                <c:pt idx="388">
                  <c:v>1410</c:v>
                </c:pt>
                <c:pt idx="389">
                  <c:v>1401</c:v>
                </c:pt>
                <c:pt idx="390">
                  <c:v>1394</c:v>
                </c:pt>
                <c:pt idx="391">
                  <c:v>1387</c:v>
                </c:pt>
                <c:pt idx="392">
                  <c:v>1344</c:v>
                </c:pt>
                <c:pt idx="393">
                  <c:v>1402</c:v>
                </c:pt>
                <c:pt idx="394">
                  <c:v>1384</c:v>
                </c:pt>
                <c:pt idx="395">
                  <c:v>1368</c:v>
                </c:pt>
                <c:pt idx="396">
                  <c:v>1369</c:v>
                </c:pt>
                <c:pt idx="397">
                  <c:v>1361</c:v>
                </c:pt>
                <c:pt idx="398">
                  <c:v>1326</c:v>
                </c:pt>
                <c:pt idx="399">
                  <c:v>1337</c:v>
                </c:pt>
                <c:pt idx="400">
                  <c:v>1334</c:v>
                </c:pt>
                <c:pt idx="401">
                  <c:v>1353</c:v>
                </c:pt>
                <c:pt idx="402">
                  <c:v>1361</c:v>
                </c:pt>
                <c:pt idx="403">
                  <c:v>1358</c:v>
                </c:pt>
                <c:pt idx="404">
                  <c:v>1344</c:v>
                </c:pt>
                <c:pt idx="405">
                  <c:v>1352</c:v>
                </c:pt>
                <c:pt idx="406">
                  <c:v>1341</c:v>
                </c:pt>
                <c:pt idx="407">
                  <c:v>1302</c:v>
                </c:pt>
                <c:pt idx="408">
                  <c:v>1342</c:v>
                </c:pt>
                <c:pt idx="409">
                  <c:v>1454</c:v>
                </c:pt>
                <c:pt idx="410">
                  <c:v>1441</c:v>
                </c:pt>
                <c:pt idx="411">
                  <c:v>1437</c:v>
                </c:pt>
                <c:pt idx="412">
                  <c:v>1318</c:v>
                </c:pt>
                <c:pt idx="413">
                  <c:v>1322</c:v>
                </c:pt>
                <c:pt idx="414">
                  <c:v>1359</c:v>
                </c:pt>
                <c:pt idx="415">
                  <c:v>1345</c:v>
                </c:pt>
                <c:pt idx="416">
                  <c:v>1344</c:v>
                </c:pt>
                <c:pt idx="417">
                  <c:v>1352</c:v>
                </c:pt>
                <c:pt idx="418">
                  <c:v>1353</c:v>
                </c:pt>
                <c:pt idx="419">
                  <c:v>1359</c:v>
                </c:pt>
                <c:pt idx="420">
                  <c:v>1353</c:v>
                </c:pt>
                <c:pt idx="421">
                  <c:v>1338</c:v>
                </c:pt>
                <c:pt idx="422">
                  <c:v>1337</c:v>
                </c:pt>
                <c:pt idx="423">
                  <c:v>1344</c:v>
                </c:pt>
                <c:pt idx="424">
                  <c:v>1353</c:v>
                </c:pt>
                <c:pt idx="425">
                  <c:v>1358</c:v>
                </c:pt>
                <c:pt idx="426">
                  <c:v>1358</c:v>
                </c:pt>
                <c:pt idx="427">
                  <c:v>1408</c:v>
                </c:pt>
                <c:pt idx="428">
                  <c:v>1391</c:v>
                </c:pt>
                <c:pt idx="429">
                  <c:v>1389</c:v>
                </c:pt>
                <c:pt idx="430">
                  <c:v>1381</c:v>
                </c:pt>
                <c:pt idx="431">
                  <c:v>1408</c:v>
                </c:pt>
                <c:pt idx="432">
                  <c:v>1372</c:v>
                </c:pt>
                <c:pt idx="433">
                  <c:v>1377</c:v>
                </c:pt>
                <c:pt idx="434">
                  <c:v>1372</c:v>
                </c:pt>
                <c:pt idx="435">
                  <c:v>1333</c:v>
                </c:pt>
                <c:pt idx="436">
                  <c:v>1325</c:v>
                </c:pt>
                <c:pt idx="437">
                  <c:v>1315</c:v>
                </c:pt>
                <c:pt idx="438">
                  <c:v>1313</c:v>
                </c:pt>
                <c:pt idx="439">
                  <c:v>1308</c:v>
                </c:pt>
                <c:pt idx="440">
                  <c:v>1300</c:v>
                </c:pt>
                <c:pt idx="441">
                  <c:v>1293</c:v>
                </c:pt>
                <c:pt idx="442">
                  <c:v>1300</c:v>
                </c:pt>
                <c:pt idx="443">
                  <c:v>1283</c:v>
                </c:pt>
                <c:pt idx="444">
                  <c:v>1273</c:v>
                </c:pt>
                <c:pt idx="445">
                  <c:v>1269</c:v>
                </c:pt>
                <c:pt idx="446">
                  <c:v>1273</c:v>
                </c:pt>
                <c:pt idx="447">
                  <c:v>1269</c:v>
                </c:pt>
                <c:pt idx="448">
                  <c:v>1270</c:v>
                </c:pt>
                <c:pt idx="449">
                  <c:v>1269</c:v>
                </c:pt>
                <c:pt idx="450">
                  <c:v>1278</c:v>
                </c:pt>
                <c:pt idx="451">
                  <c:v>1260</c:v>
                </c:pt>
                <c:pt idx="452">
                  <c:v>1257</c:v>
                </c:pt>
                <c:pt idx="453">
                  <c:v>1251</c:v>
                </c:pt>
                <c:pt idx="454">
                  <c:v>1229</c:v>
                </c:pt>
                <c:pt idx="455">
                  <c:v>1230</c:v>
                </c:pt>
                <c:pt idx="456">
                  <c:v>1229</c:v>
                </c:pt>
                <c:pt idx="457">
                  <c:v>1235</c:v>
                </c:pt>
                <c:pt idx="458">
                  <c:v>1233</c:v>
                </c:pt>
                <c:pt idx="459">
                  <c:v>1240</c:v>
                </c:pt>
                <c:pt idx="460">
                  <c:v>1236</c:v>
                </c:pt>
                <c:pt idx="461">
                  <c:v>1240</c:v>
                </c:pt>
                <c:pt idx="462">
                  <c:v>1223</c:v>
                </c:pt>
                <c:pt idx="463">
                  <c:v>1239</c:v>
                </c:pt>
                <c:pt idx="464">
                  <c:v>1243</c:v>
                </c:pt>
                <c:pt idx="465">
                  <c:v>1243</c:v>
                </c:pt>
                <c:pt idx="466">
                  <c:v>1245</c:v>
                </c:pt>
                <c:pt idx="467">
                  <c:v>1243</c:v>
                </c:pt>
                <c:pt idx="468">
                  <c:v>1243</c:v>
                </c:pt>
                <c:pt idx="469">
                  <c:v>1252</c:v>
                </c:pt>
                <c:pt idx="470">
                  <c:v>1244</c:v>
                </c:pt>
                <c:pt idx="471">
                  <c:v>1230</c:v>
                </c:pt>
                <c:pt idx="472">
                  <c:v>1306</c:v>
                </c:pt>
                <c:pt idx="473">
                  <c:v>1314</c:v>
                </c:pt>
                <c:pt idx="474">
                  <c:v>1315</c:v>
                </c:pt>
                <c:pt idx="475">
                  <c:v>1319</c:v>
                </c:pt>
                <c:pt idx="476">
                  <c:v>1374</c:v>
                </c:pt>
                <c:pt idx="477">
                  <c:v>1377</c:v>
                </c:pt>
                <c:pt idx="478">
                  <c:v>1367</c:v>
                </c:pt>
                <c:pt idx="479">
                  <c:v>1361</c:v>
                </c:pt>
                <c:pt idx="480">
                  <c:v>1354</c:v>
                </c:pt>
                <c:pt idx="481">
                  <c:v>1352</c:v>
                </c:pt>
                <c:pt idx="482">
                  <c:v>1338</c:v>
                </c:pt>
                <c:pt idx="483">
                  <c:v>1326</c:v>
                </c:pt>
                <c:pt idx="484">
                  <c:v>1324</c:v>
                </c:pt>
                <c:pt idx="485">
                  <c:v>1321</c:v>
                </c:pt>
                <c:pt idx="486">
                  <c:v>1307</c:v>
                </c:pt>
                <c:pt idx="487">
                  <c:v>1297</c:v>
                </c:pt>
                <c:pt idx="488">
                  <c:v>1294</c:v>
                </c:pt>
                <c:pt idx="489">
                  <c:v>1285</c:v>
                </c:pt>
                <c:pt idx="490">
                  <c:v>1289</c:v>
                </c:pt>
                <c:pt idx="491">
                  <c:v>1285</c:v>
                </c:pt>
                <c:pt idx="492">
                  <c:v>1308</c:v>
                </c:pt>
                <c:pt idx="493">
                  <c:v>1307</c:v>
                </c:pt>
                <c:pt idx="494">
                  <c:v>1318</c:v>
                </c:pt>
                <c:pt idx="495">
                  <c:v>1319</c:v>
                </c:pt>
                <c:pt idx="496">
                  <c:v>1324</c:v>
                </c:pt>
                <c:pt idx="497">
                  <c:v>1384</c:v>
                </c:pt>
                <c:pt idx="498">
                  <c:v>1395</c:v>
                </c:pt>
                <c:pt idx="499">
                  <c:v>1386</c:v>
                </c:pt>
                <c:pt idx="500">
                  <c:v>1391</c:v>
                </c:pt>
                <c:pt idx="501">
                  <c:v>1391</c:v>
                </c:pt>
                <c:pt idx="502">
                  <c:v>1423</c:v>
                </c:pt>
                <c:pt idx="503">
                  <c:v>1430</c:v>
                </c:pt>
                <c:pt idx="504">
                  <c:v>1437</c:v>
                </c:pt>
                <c:pt idx="505">
                  <c:v>1430</c:v>
                </c:pt>
                <c:pt idx="506">
                  <c:v>1435</c:v>
                </c:pt>
                <c:pt idx="507">
                  <c:v>1452</c:v>
                </c:pt>
                <c:pt idx="508">
                  <c:v>1450</c:v>
                </c:pt>
                <c:pt idx="509">
                  <c:v>1443</c:v>
                </c:pt>
                <c:pt idx="510">
                  <c:v>1443</c:v>
                </c:pt>
                <c:pt idx="511">
                  <c:v>1443</c:v>
                </c:pt>
                <c:pt idx="512">
                  <c:v>1442</c:v>
                </c:pt>
                <c:pt idx="513">
                  <c:v>1440</c:v>
                </c:pt>
                <c:pt idx="514">
                  <c:v>1439</c:v>
                </c:pt>
                <c:pt idx="515">
                  <c:v>1490</c:v>
                </c:pt>
                <c:pt idx="516">
                  <c:v>1497</c:v>
                </c:pt>
                <c:pt idx="517">
                  <c:v>1503</c:v>
                </c:pt>
                <c:pt idx="518">
                  <c:v>1505</c:v>
                </c:pt>
                <c:pt idx="519">
                  <c:v>1587</c:v>
                </c:pt>
                <c:pt idx="520">
                  <c:v>1589</c:v>
                </c:pt>
                <c:pt idx="521">
                  <c:v>1592</c:v>
                </c:pt>
                <c:pt idx="522">
                  <c:v>1588</c:v>
                </c:pt>
                <c:pt idx="523">
                  <c:v>1588</c:v>
                </c:pt>
                <c:pt idx="524">
                  <c:v>1587</c:v>
                </c:pt>
                <c:pt idx="525">
                  <c:v>1569</c:v>
                </c:pt>
                <c:pt idx="526">
                  <c:v>1573</c:v>
                </c:pt>
                <c:pt idx="527">
                  <c:v>1544</c:v>
                </c:pt>
                <c:pt idx="528">
                  <c:v>1548</c:v>
                </c:pt>
                <c:pt idx="529">
                  <c:v>1548</c:v>
                </c:pt>
                <c:pt idx="530">
                  <c:v>1550</c:v>
                </c:pt>
                <c:pt idx="531">
                  <c:v>1555</c:v>
                </c:pt>
                <c:pt idx="532">
                  <c:v>1543</c:v>
                </c:pt>
                <c:pt idx="533">
                  <c:v>1504</c:v>
                </c:pt>
                <c:pt idx="534">
                  <c:v>1506</c:v>
                </c:pt>
                <c:pt idx="535">
                  <c:v>1510</c:v>
                </c:pt>
                <c:pt idx="536">
                  <c:v>1505</c:v>
                </c:pt>
                <c:pt idx="537">
                  <c:v>1473</c:v>
                </c:pt>
                <c:pt idx="538">
                  <c:v>1473</c:v>
                </c:pt>
                <c:pt idx="539">
                  <c:v>1468</c:v>
                </c:pt>
                <c:pt idx="540">
                  <c:v>1462</c:v>
                </c:pt>
                <c:pt idx="541">
                  <c:v>1461</c:v>
                </c:pt>
                <c:pt idx="542">
                  <c:v>1454</c:v>
                </c:pt>
                <c:pt idx="543">
                  <c:v>1454</c:v>
                </c:pt>
                <c:pt idx="544">
                  <c:v>1439</c:v>
                </c:pt>
                <c:pt idx="545">
                  <c:v>1436</c:v>
                </c:pt>
                <c:pt idx="546">
                  <c:v>1431</c:v>
                </c:pt>
                <c:pt idx="547">
                  <c:v>1371</c:v>
                </c:pt>
                <c:pt idx="548">
                  <c:v>1361</c:v>
                </c:pt>
                <c:pt idx="549">
                  <c:v>1346</c:v>
                </c:pt>
                <c:pt idx="550">
                  <c:v>1338</c:v>
                </c:pt>
                <c:pt idx="551">
                  <c:v>1336</c:v>
                </c:pt>
                <c:pt idx="552">
                  <c:v>1330</c:v>
                </c:pt>
                <c:pt idx="553">
                  <c:v>1330</c:v>
                </c:pt>
                <c:pt idx="554">
                  <c:v>1331</c:v>
                </c:pt>
                <c:pt idx="555">
                  <c:v>1331</c:v>
                </c:pt>
                <c:pt idx="556">
                  <c:v>1332</c:v>
                </c:pt>
                <c:pt idx="557">
                  <c:v>1370</c:v>
                </c:pt>
                <c:pt idx="558">
                  <c:v>1363</c:v>
                </c:pt>
                <c:pt idx="559">
                  <c:v>1355</c:v>
                </c:pt>
                <c:pt idx="560">
                  <c:v>1355</c:v>
                </c:pt>
                <c:pt idx="561">
                  <c:v>1347</c:v>
                </c:pt>
                <c:pt idx="562">
                  <c:v>1352</c:v>
                </c:pt>
                <c:pt idx="563">
                  <c:v>1350</c:v>
                </c:pt>
                <c:pt idx="564">
                  <c:v>1347</c:v>
                </c:pt>
                <c:pt idx="565">
                  <c:v>1341</c:v>
                </c:pt>
                <c:pt idx="566">
                  <c:v>1329</c:v>
                </c:pt>
                <c:pt idx="567">
                  <c:v>1356</c:v>
                </c:pt>
                <c:pt idx="568">
                  <c:v>1358</c:v>
                </c:pt>
                <c:pt idx="569">
                  <c:v>1385</c:v>
                </c:pt>
                <c:pt idx="570">
                  <c:v>1392</c:v>
                </c:pt>
                <c:pt idx="571">
                  <c:v>1392</c:v>
                </c:pt>
                <c:pt idx="572">
                  <c:v>1403</c:v>
                </c:pt>
                <c:pt idx="573">
                  <c:v>1406</c:v>
                </c:pt>
                <c:pt idx="574">
                  <c:v>1398</c:v>
                </c:pt>
                <c:pt idx="575">
                  <c:v>1396</c:v>
                </c:pt>
                <c:pt idx="576">
                  <c:v>1395</c:v>
                </c:pt>
                <c:pt idx="577">
                  <c:v>1410</c:v>
                </c:pt>
                <c:pt idx="578">
                  <c:v>1413</c:v>
                </c:pt>
                <c:pt idx="579">
                  <c:v>1446</c:v>
                </c:pt>
                <c:pt idx="580">
                  <c:v>1446</c:v>
                </c:pt>
                <c:pt idx="581">
                  <c:v>1448</c:v>
                </c:pt>
                <c:pt idx="582">
                  <c:v>1459</c:v>
                </c:pt>
                <c:pt idx="583">
                  <c:v>1465</c:v>
                </c:pt>
                <c:pt idx="584">
                  <c:v>1501</c:v>
                </c:pt>
                <c:pt idx="585">
                  <c:v>1469</c:v>
                </c:pt>
                <c:pt idx="586">
                  <c:v>1470</c:v>
                </c:pt>
                <c:pt idx="587">
                  <c:v>1473</c:v>
                </c:pt>
                <c:pt idx="588">
                  <c:v>1461</c:v>
                </c:pt>
                <c:pt idx="589">
                  <c:v>1470</c:v>
                </c:pt>
                <c:pt idx="590">
                  <c:v>1467</c:v>
                </c:pt>
                <c:pt idx="591">
                  <c:v>1466</c:v>
                </c:pt>
                <c:pt idx="592">
                  <c:v>1457</c:v>
                </c:pt>
                <c:pt idx="593">
                  <c:v>1438</c:v>
                </c:pt>
                <c:pt idx="594">
                  <c:v>1429</c:v>
                </c:pt>
                <c:pt idx="595">
                  <c:v>1433</c:v>
                </c:pt>
                <c:pt idx="596">
                  <c:v>1438</c:v>
                </c:pt>
                <c:pt idx="597">
                  <c:v>1442</c:v>
                </c:pt>
                <c:pt idx="598">
                  <c:v>1441</c:v>
                </c:pt>
                <c:pt idx="599">
                  <c:v>1442</c:v>
                </c:pt>
                <c:pt idx="600">
                  <c:v>1453</c:v>
                </c:pt>
                <c:pt idx="601">
                  <c:v>1480</c:v>
                </c:pt>
                <c:pt idx="602">
                  <c:v>1487</c:v>
                </c:pt>
                <c:pt idx="603">
                  <c:v>1486</c:v>
                </c:pt>
                <c:pt idx="604">
                  <c:v>1486</c:v>
                </c:pt>
                <c:pt idx="605">
                  <c:v>1479</c:v>
                </c:pt>
                <c:pt idx="606">
                  <c:v>1495</c:v>
                </c:pt>
                <c:pt idx="607">
                  <c:v>1497</c:v>
                </c:pt>
                <c:pt idx="608">
                  <c:v>1493</c:v>
                </c:pt>
                <c:pt idx="609">
                  <c:v>1486</c:v>
                </c:pt>
                <c:pt idx="610">
                  <c:v>1481</c:v>
                </c:pt>
                <c:pt idx="611">
                  <c:v>1477</c:v>
                </c:pt>
                <c:pt idx="612">
                  <c:v>1472</c:v>
                </c:pt>
                <c:pt idx="613">
                  <c:v>1472</c:v>
                </c:pt>
                <c:pt idx="614">
                  <c:v>1477</c:v>
                </c:pt>
                <c:pt idx="615">
                  <c:v>1474</c:v>
                </c:pt>
                <c:pt idx="616">
                  <c:v>1461</c:v>
                </c:pt>
                <c:pt idx="617">
                  <c:v>1456</c:v>
                </c:pt>
                <c:pt idx="618">
                  <c:v>1456</c:v>
                </c:pt>
                <c:pt idx="619">
                  <c:v>1460</c:v>
                </c:pt>
                <c:pt idx="620">
                  <c:v>1461</c:v>
                </c:pt>
                <c:pt idx="621">
                  <c:v>1465</c:v>
                </c:pt>
                <c:pt idx="622">
                  <c:v>1541</c:v>
                </c:pt>
                <c:pt idx="623">
                  <c:v>1546</c:v>
                </c:pt>
                <c:pt idx="624">
                  <c:v>1551</c:v>
                </c:pt>
                <c:pt idx="625">
                  <c:v>1556</c:v>
                </c:pt>
                <c:pt idx="626">
                  <c:v>1585</c:v>
                </c:pt>
                <c:pt idx="627">
                  <c:v>1669</c:v>
                </c:pt>
                <c:pt idx="628">
                  <c:v>1669</c:v>
                </c:pt>
                <c:pt idx="629">
                  <c:v>1675</c:v>
                </c:pt>
                <c:pt idx="630">
                  <c:v>1674</c:v>
                </c:pt>
                <c:pt idx="631">
                  <c:v>1682</c:v>
                </c:pt>
                <c:pt idx="632">
                  <c:v>1743</c:v>
                </c:pt>
                <c:pt idx="633">
                  <c:v>1746</c:v>
                </c:pt>
                <c:pt idx="634">
                  <c:v>1767</c:v>
                </c:pt>
                <c:pt idx="635">
                  <c:v>1773</c:v>
                </c:pt>
                <c:pt idx="636">
                  <c:v>1810</c:v>
                </c:pt>
                <c:pt idx="637">
                  <c:v>1795</c:v>
                </c:pt>
                <c:pt idx="638">
                  <c:v>1785</c:v>
                </c:pt>
                <c:pt idx="639">
                  <c:v>1782</c:v>
                </c:pt>
                <c:pt idx="640">
                  <c:v>1781</c:v>
                </c:pt>
                <c:pt idx="641">
                  <c:v>1781</c:v>
                </c:pt>
                <c:pt idx="642">
                  <c:v>1778</c:v>
                </c:pt>
                <c:pt idx="643">
                  <c:v>1780</c:v>
                </c:pt>
                <c:pt idx="644">
                  <c:v>1817</c:v>
                </c:pt>
                <c:pt idx="645">
                  <c:v>1840</c:v>
                </c:pt>
                <c:pt idx="646">
                  <c:v>1847</c:v>
                </c:pt>
                <c:pt idx="647">
                  <c:v>1864</c:v>
                </c:pt>
                <c:pt idx="648">
                  <c:v>1862</c:v>
                </c:pt>
                <c:pt idx="649">
                  <c:v>1866</c:v>
                </c:pt>
                <c:pt idx="650">
                  <c:v>1862</c:v>
                </c:pt>
                <c:pt idx="651">
                  <c:v>1843</c:v>
                </c:pt>
                <c:pt idx="652">
                  <c:v>1838</c:v>
                </c:pt>
                <c:pt idx="653">
                  <c:v>1835</c:v>
                </c:pt>
                <c:pt idx="654">
                  <c:v>1802</c:v>
                </c:pt>
                <c:pt idx="655">
                  <c:v>1802</c:v>
                </c:pt>
                <c:pt idx="656">
                  <c:v>1803</c:v>
                </c:pt>
                <c:pt idx="657">
                  <c:v>1800</c:v>
                </c:pt>
                <c:pt idx="658">
                  <c:v>1798</c:v>
                </c:pt>
                <c:pt idx="659">
                  <c:v>1769</c:v>
                </c:pt>
                <c:pt idx="660">
                  <c:v>1764</c:v>
                </c:pt>
                <c:pt idx="661">
                  <c:v>1764</c:v>
                </c:pt>
                <c:pt idx="662">
                  <c:v>1763</c:v>
                </c:pt>
                <c:pt idx="663">
                  <c:v>1764</c:v>
                </c:pt>
                <c:pt idx="664">
                  <c:v>1762</c:v>
                </c:pt>
                <c:pt idx="665">
                  <c:v>1761</c:v>
                </c:pt>
                <c:pt idx="666">
                  <c:v>1761</c:v>
                </c:pt>
                <c:pt idx="667">
                  <c:v>1797</c:v>
                </c:pt>
                <c:pt idx="668">
                  <c:v>1798</c:v>
                </c:pt>
                <c:pt idx="669">
                  <c:v>1845</c:v>
                </c:pt>
                <c:pt idx="670">
                  <c:v>1846</c:v>
                </c:pt>
                <c:pt idx="671">
                  <c:v>1855</c:v>
                </c:pt>
                <c:pt idx="672">
                  <c:v>1852</c:v>
                </c:pt>
                <c:pt idx="673">
                  <c:v>1852</c:v>
                </c:pt>
                <c:pt idx="674">
                  <c:v>1851</c:v>
                </c:pt>
                <c:pt idx="675">
                  <c:v>1842</c:v>
                </c:pt>
                <c:pt idx="676">
                  <c:v>1843</c:v>
                </c:pt>
                <c:pt idx="677">
                  <c:v>1877</c:v>
                </c:pt>
                <c:pt idx="678">
                  <c:v>1905</c:v>
                </c:pt>
                <c:pt idx="679">
                  <c:v>1917</c:v>
                </c:pt>
                <c:pt idx="680">
                  <c:v>1930</c:v>
                </c:pt>
                <c:pt idx="681">
                  <c:v>1934</c:v>
                </c:pt>
                <c:pt idx="682">
                  <c:v>1949</c:v>
                </c:pt>
                <c:pt idx="683">
                  <c:v>1940</c:v>
                </c:pt>
                <c:pt idx="684">
                  <c:v>1946</c:v>
                </c:pt>
                <c:pt idx="685">
                  <c:v>1945</c:v>
                </c:pt>
                <c:pt idx="686">
                  <c:v>1949</c:v>
                </c:pt>
                <c:pt idx="687">
                  <c:v>1950</c:v>
                </c:pt>
                <c:pt idx="688">
                  <c:v>2013</c:v>
                </c:pt>
                <c:pt idx="689">
                  <c:v>2041</c:v>
                </c:pt>
                <c:pt idx="690">
                  <c:v>2074</c:v>
                </c:pt>
                <c:pt idx="691">
                  <c:v>2084</c:v>
                </c:pt>
                <c:pt idx="692">
                  <c:v>2097</c:v>
                </c:pt>
                <c:pt idx="693">
                  <c:v>2116</c:v>
                </c:pt>
                <c:pt idx="694">
                  <c:v>2114</c:v>
                </c:pt>
                <c:pt idx="695">
                  <c:v>2115</c:v>
                </c:pt>
                <c:pt idx="696">
                  <c:v>2117</c:v>
                </c:pt>
                <c:pt idx="697">
                  <c:v>2119</c:v>
                </c:pt>
                <c:pt idx="698">
                  <c:v>2166</c:v>
                </c:pt>
                <c:pt idx="699">
                  <c:v>2168</c:v>
                </c:pt>
                <c:pt idx="700">
                  <c:v>2191</c:v>
                </c:pt>
                <c:pt idx="701">
                  <c:v>2226</c:v>
                </c:pt>
                <c:pt idx="702">
                  <c:v>2238</c:v>
                </c:pt>
                <c:pt idx="703">
                  <c:v>2264</c:v>
                </c:pt>
                <c:pt idx="704">
                  <c:v>2246</c:v>
                </c:pt>
                <c:pt idx="705">
                  <c:v>2246</c:v>
                </c:pt>
                <c:pt idx="706">
                  <c:v>2240</c:v>
                </c:pt>
                <c:pt idx="707">
                  <c:v>2236</c:v>
                </c:pt>
                <c:pt idx="708">
                  <c:v>2238</c:v>
                </c:pt>
                <c:pt idx="709">
                  <c:v>2241</c:v>
                </c:pt>
                <c:pt idx="710">
                  <c:v>2267</c:v>
                </c:pt>
                <c:pt idx="711">
                  <c:v>2269</c:v>
                </c:pt>
                <c:pt idx="712">
                  <c:v>2247</c:v>
                </c:pt>
                <c:pt idx="713">
                  <c:v>2246</c:v>
                </c:pt>
                <c:pt idx="714">
                  <c:v>2246</c:v>
                </c:pt>
                <c:pt idx="715">
                  <c:v>2236</c:v>
                </c:pt>
                <c:pt idx="716">
                  <c:v>2235</c:v>
                </c:pt>
                <c:pt idx="717">
                  <c:v>2233</c:v>
                </c:pt>
                <c:pt idx="718">
                  <c:v>2233</c:v>
                </c:pt>
                <c:pt idx="719">
                  <c:v>2233</c:v>
                </c:pt>
                <c:pt idx="720">
                  <c:v>2232</c:v>
                </c:pt>
                <c:pt idx="721">
                  <c:v>2231</c:v>
                </c:pt>
                <c:pt idx="722">
                  <c:v>2230</c:v>
                </c:pt>
                <c:pt idx="723">
                  <c:v>2231</c:v>
                </c:pt>
                <c:pt idx="724">
                  <c:v>2231</c:v>
                </c:pt>
                <c:pt idx="725">
                  <c:v>2228</c:v>
                </c:pt>
                <c:pt idx="726">
                  <c:v>2228</c:v>
                </c:pt>
                <c:pt idx="727">
                  <c:v>2229</c:v>
                </c:pt>
                <c:pt idx="728">
                  <c:v>2229</c:v>
                </c:pt>
                <c:pt idx="729">
                  <c:v>2229</c:v>
                </c:pt>
                <c:pt idx="730">
                  <c:v>2233</c:v>
                </c:pt>
                <c:pt idx="731">
                  <c:v>2233</c:v>
                </c:pt>
                <c:pt idx="732">
                  <c:v>2262</c:v>
                </c:pt>
                <c:pt idx="733">
                  <c:v>2264</c:v>
                </c:pt>
                <c:pt idx="734">
                  <c:v>2267</c:v>
                </c:pt>
                <c:pt idx="735">
                  <c:v>2263</c:v>
                </c:pt>
                <c:pt idx="736">
                  <c:v>2265</c:v>
                </c:pt>
                <c:pt idx="737">
                  <c:v>2279</c:v>
                </c:pt>
                <c:pt idx="738">
                  <c:v>2285</c:v>
                </c:pt>
                <c:pt idx="739">
                  <c:v>2285</c:v>
                </c:pt>
                <c:pt idx="740">
                  <c:v>2302</c:v>
                </c:pt>
                <c:pt idx="741">
                  <c:v>2304</c:v>
                </c:pt>
                <c:pt idx="742">
                  <c:v>2346</c:v>
                </c:pt>
                <c:pt idx="743">
                  <c:v>2359</c:v>
                </c:pt>
                <c:pt idx="744">
                  <c:v>2383</c:v>
                </c:pt>
                <c:pt idx="745">
                  <c:v>2384</c:v>
                </c:pt>
                <c:pt idx="746">
                  <c:v>2403</c:v>
                </c:pt>
                <c:pt idx="747">
                  <c:v>2436</c:v>
                </c:pt>
                <c:pt idx="748">
                  <c:v>2436</c:v>
                </c:pt>
                <c:pt idx="749">
                  <c:v>2442</c:v>
                </c:pt>
                <c:pt idx="750">
                  <c:v>2435</c:v>
                </c:pt>
                <c:pt idx="751">
                  <c:v>2466</c:v>
                </c:pt>
                <c:pt idx="752">
                  <c:v>2482</c:v>
                </c:pt>
                <c:pt idx="753">
                  <c:v>2655</c:v>
                </c:pt>
                <c:pt idx="754">
                  <c:v>2680</c:v>
                </c:pt>
                <c:pt idx="755">
                  <c:v>2724</c:v>
                </c:pt>
                <c:pt idx="756">
                  <c:v>2719</c:v>
                </c:pt>
                <c:pt idx="757">
                  <c:v>2744</c:v>
                </c:pt>
                <c:pt idx="758">
                  <c:v>2790</c:v>
                </c:pt>
                <c:pt idx="759">
                  <c:v>2792</c:v>
                </c:pt>
                <c:pt idx="760">
                  <c:v>2793</c:v>
                </c:pt>
                <c:pt idx="761">
                  <c:v>2791</c:v>
                </c:pt>
                <c:pt idx="762">
                  <c:v>2800</c:v>
                </c:pt>
                <c:pt idx="763">
                  <c:v>3016</c:v>
                </c:pt>
                <c:pt idx="764">
                  <c:v>3045</c:v>
                </c:pt>
                <c:pt idx="765">
                  <c:v>3061</c:v>
                </c:pt>
                <c:pt idx="766">
                  <c:v>3097</c:v>
                </c:pt>
                <c:pt idx="767">
                  <c:v>3097</c:v>
                </c:pt>
                <c:pt idx="768">
                  <c:v>3107</c:v>
                </c:pt>
                <c:pt idx="769">
                  <c:v>3118</c:v>
                </c:pt>
                <c:pt idx="770">
                  <c:v>3129</c:v>
                </c:pt>
                <c:pt idx="771">
                  <c:v>3262</c:v>
                </c:pt>
                <c:pt idx="772">
                  <c:v>3372</c:v>
                </c:pt>
                <c:pt idx="773">
                  <c:v>3374</c:v>
                </c:pt>
                <c:pt idx="774">
                  <c:v>3377</c:v>
                </c:pt>
                <c:pt idx="775">
                  <c:v>3377</c:v>
                </c:pt>
                <c:pt idx="776">
                  <c:v>3740</c:v>
                </c:pt>
                <c:pt idx="777">
                  <c:v>3658</c:v>
                </c:pt>
                <c:pt idx="778">
                  <c:v>3658</c:v>
                </c:pt>
                <c:pt idx="779">
                  <c:v>3750</c:v>
                </c:pt>
                <c:pt idx="780">
                  <c:v>3908</c:v>
                </c:pt>
                <c:pt idx="781">
                  <c:v>4297</c:v>
                </c:pt>
                <c:pt idx="782">
                  <c:v>4320</c:v>
                </c:pt>
                <c:pt idx="783">
                  <c:v>4325</c:v>
                </c:pt>
                <c:pt idx="784">
                  <c:v>4324</c:v>
                </c:pt>
                <c:pt idx="785">
                  <c:v>4328</c:v>
                </c:pt>
                <c:pt idx="786">
                  <c:v>4089</c:v>
                </c:pt>
                <c:pt idx="787">
                  <c:v>4115</c:v>
                </c:pt>
                <c:pt idx="788">
                  <c:v>4075</c:v>
                </c:pt>
                <c:pt idx="789">
                  <c:v>4073</c:v>
                </c:pt>
                <c:pt idx="790">
                  <c:v>4367</c:v>
                </c:pt>
                <c:pt idx="791">
                  <c:v>4391</c:v>
                </c:pt>
                <c:pt idx="792">
                  <c:v>4394</c:v>
                </c:pt>
                <c:pt idx="793">
                  <c:v>4397</c:v>
                </c:pt>
                <c:pt idx="794">
                  <c:v>4399</c:v>
                </c:pt>
                <c:pt idx="795">
                  <c:v>4400</c:v>
                </c:pt>
                <c:pt idx="796">
                  <c:v>4400</c:v>
                </c:pt>
                <c:pt idx="797">
                  <c:v>4407</c:v>
                </c:pt>
                <c:pt idx="798">
                  <c:v>4574</c:v>
                </c:pt>
                <c:pt idx="799">
                  <c:v>4491</c:v>
                </c:pt>
                <c:pt idx="800">
                  <c:v>4355</c:v>
                </c:pt>
                <c:pt idx="801">
                  <c:v>4366</c:v>
                </c:pt>
                <c:pt idx="802">
                  <c:v>4224</c:v>
                </c:pt>
                <c:pt idx="803">
                  <c:v>4385</c:v>
                </c:pt>
                <c:pt idx="804">
                  <c:v>4384</c:v>
                </c:pt>
                <c:pt idx="805">
                  <c:v>4466</c:v>
                </c:pt>
                <c:pt idx="806">
                  <c:v>4468</c:v>
                </c:pt>
                <c:pt idx="807">
                  <c:v>4438</c:v>
                </c:pt>
                <c:pt idx="808">
                  <c:v>4599</c:v>
                </c:pt>
                <c:pt idx="809">
                  <c:v>4596</c:v>
                </c:pt>
                <c:pt idx="810">
                  <c:v>4638</c:v>
                </c:pt>
                <c:pt idx="811">
                  <c:v>4619</c:v>
                </c:pt>
                <c:pt idx="812">
                  <c:v>4538</c:v>
                </c:pt>
                <c:pt idx="813">
                  <c:v>4531</c:v>
                </c:pt>
                <c:pt idx="814">
                  <c:v>4529</c:v>
                </c:pt>
                <c:pt idx="815">
                  <c:v>4529</c:v>
                </c:pt>
                <c:pt idx="816">
                  <c:v>4522</c:v>
                </c:pt>
                <c:pt idx="817">
                  <c:v>4320</c:v>
                </c:pt>
                <c:pt idx="818">
                  <c:v>4292</c:v>
                </c:pt>
                <c:pt idx="819">
                  <c:v>4357</c:v>
                </c:pt>
                <c:pt idx="820">
                  <c:v>4297</c:v>
                </c:pt>
                <c:pt idx="821">
                  <c:v>4468</c:v>
                </c:pt>
                <c:pt idx="822">
                  <c:v>4450</c:v>
                </c:pt>
                <c:pt idx="823">
                  <c:v>4439</c:v>
                </c:pt>
                <c:pt idx="824">
                  <c:v>4431</c:v>
                </c:pt>
                <c:pt idx="825">
                  <c:v>4542</c:v>
                </c:pt>
                <c:pt idx="826">
                  <c:v>4542</c:v>
                </c:pt>
                <c:pt idx="827">
                  <c:v>4251</c:v>
                </c:pt>
                <c:pt idx="828">
                  <c:v>4301</c:v>
                </c:pt>
                <c:pt idx="829">
                  <c:v>4321</c:v>
                </c:pt>
                <c:pt idx="830">
                  <c:v>4323</c:v>
                </c:pt>
                <c:pt idx="831">
                  <c:v>4306</c:v>
                </c:pt>
                <c:pt idx="832">
                  <c:v>4241</c:v>
                </c:pt>
                <c:pt idx="833">
                  <c:v>4255</c:v>
                </c:pt>
                <c:pt idx="834">
                  <c:v>4451</c:v>
                </c:pt>
                <c:pt idx="835">
                  <c:v>4451</c:v>
                </c:pt>
                <c:pt idx="836">
                  <c:v>4437</c:v>
                </c:pt>
                <c:pt idx="837">
                  <c:v>4436</c:v>
                </c:pt>
                <c:pt idx="838">
                  <c:v>4435</c:v>
                </c:pt>
                <c:pt idx="839">
                  <c:v>4437</c:v>
                </c:pt>
                <c:pt idx="840">
                  <c:v>4443</c:v>
                </c:pt>
                <c:pt idx="841">
                  <c:v>#N/A</c:v>
                </c:pt>
                <c:pt idx="842">
                  <c:v>4460</c:v>
                </c:pt>
                <c:pt idx="843">
                  <c:v>4459</c:v>
                </c:pt>
                <c:pt idx="844">
                  <c:v>4478</c:v>
                </c:pt>
                <c:pt idx="845">
                  <c:v>4521</c:v>
                </c:pt>
                <c:pt idx="846">
                  <c:v>4559</c:v>
                </c:pt>
                <c:pt idx="847">
                  <c:v>4558</c:v>
                </c:pt>
                <c:pt idx="848">
                  <c:v>4557</c:v>
                </c:pt>
                <c:pt idx="849">
                  <c:v>4568</c:v>
                </c:pt>
                <c:pt idx="850">
                  <c:v>4617</c:v>
                </c:pt>
                <c:pt idx="851">
                  <c:v>4657</c:v>
                </c:pt>
                <c:pt idx="852">
                  <c:v>4723</c:v>
                </c:pt>
                <c:pt idx="853">
                  <c:v>4732</c:v>
                </c:pt>
                <c:pt idx="854">
                  <c:v>4686</c:v>
                </c:pt>
                <c:pt idx="855">
                  <c:v>4680</c:v>
                </c:pt>
                <c:pt idx="856">
                  <c:v>4687</c:v>
                </c:pt>
                <c:pt idx="857">
                  <c:v>4690</c:v>
                </c:pt>
                <c:pt idx="858">
                  <c:v>4688</c:v>
                </c:pt>
                <c:pt idx="859">
                  <c:v>4686</c:v>
                </c:pt>
                <c:pt idx="860">
                  <c:v>4682</c:v>
                </c:pt>
                <c:pt idx="861">
                  <c:v>4685</c:v>
                </c:pt>
                <c:pt idx="862">
                  <c:v>4893</c:v>
                </c:pt>
                <c:pt idx="863">
                  <c:v>4898</c:v>
                </c:pt>
                <c:pt idx="864">
                  <c:v>4989</c:v>
                </c:pt>
                <c:pt idx="865">
                  <c:v>5001</c:v>
                </c:pt>
                <c:pt idx="866">
                  <c:v>5006</c:v>
                </c:pt>
                <c:pt idx="867">
                  <c:v>5176</c:v>
                </c:pt>
                <c:pt idx="868">
                  <c:v>5419</c:v>
                </c:pt>
                <c:pt idx="869">
                  <c:v>5432</c:v>
                </c:pt>
                <c:pt idx="870">
                  <c:v>5433</c:v>
                </c:pt>
                <c:pt idx="871">
                  <c:v>5433</c:v>
                </c:pt>
                <c:pt idx="872">
                  <c:v>5557</c:v>
                </c:pt>
                <c:pt idx="873">
                  <c:v>5613</c:v>
                </c:pt>
                <c:pt idx="874">
                  <c:v>5487</c:v>
                </c:pt>
                <c:pt idx="875">
                  <c:v>5528</c:v>
                </c:pt>
                <c:pt idx="876">
                  <c:v>5537</c:v>
                </c:pt>
                <c:pt idx="877">
                  <c:v>5831</c:v>
                </c:pt>
                <c:pt idx="878">
                  <c:v>5832</c:v>
                </c:pt>
                <c:pt idx="879">
                  <c:v>5847</c:v>
                </c:pt>
                <c:pt idx="880">
                  <c:v>5959</c:v>
                </c:pt>
                <c:pt idx="881">
                  <c:v>6071</c:v>
                </c:pt>
                <c:pt idx="882">
                  <c:v>6071</c:v>
                </c:pt>
                <c:pt idx="883">
                  <c:v>6242</c:v>
                </c:pt>
                <c:pt idx="884">
                  <c:v>6274</c:v>
                </c:pt>
                <c:pt idx="885">
                  <c:v>6323</c:v>
                </c:pt>
                <c:pt idx="886">
                  <c:v>6346</c:v>
                </c:pt>
                <c:pt idx="887">
                  <c:v>6443</c:v>
                </c:pt>
                <c:pt idx="888">
                  <c:v>6555</c:v>
                </c:pt>
                <c:pt idx="889">
                  <c:v>6555</c:v>
                </c:pt>
                <c:pt idx="890">
                  <c:v>6664</c:v>
                </c:pt>
                <c:pt idx="891">
                  <c:v>6663</c:v>
                </c:pt>
                <c:pt idx="892">
                  <c:v>6687</c:v>
                </c:pt>
                <c:pt idx="893">
                  <c:v>6958</c:v>
                </c:pt>
                <c:pt idx="894">
                  <c:v>6904</c:v>
                </c:pt>
                <c:pt idx="895">
                  <c:v>6753</c:v>
                </c:pt>
                <c:pt idx="896">
                  <c:v>6754</c:v>
                </c:pt>
                <c:pt idx="897">
                  <c:v>6772</c:v>
                </c:pt>
                <c:pt idx="898">
                  <c:v>6711</c:v>
                </c:pt>
                <c:pt idx="899">
                  <c:v>6721</c:v>
                </c:pt>
                <c:pt idx="900">
                  <c:v>6781</c:v>
                </c:pt>
                <c:pt idx="901">
                  <c:v>6781</c:v>
                </c:pt>
                <c:pt idx="902">
                  <c:v>6790</c:v>
                </c:pt>
                <c:pt idx="903">
                  <c:v>6796</c:v>
                </c:pt>
                <c:pt idx="904">
                  <c:v>6851</c:v>
                </c:pt>
                <c:pt idx="905">
                  <c:v>7207</c:v>
                </c:pt>
                <c:pt idx="906">
                  <c:v>7207</c:v>
                </c:pt>
                <c:pt idx="907">
                  <c:v>7225</c:v>
                </c:pt>
                <c:pt idx="908">
                  <c:v>7578</c:v>
                </c:pt>
                <c:pt idx="909">
                  <c:v>7583</c:v>
                </c:pt>
                <c:pt idx="910">
                  <c:v>7829</c:v>
                </c:pt>
                <c:pt idx="911">
                  <c:v>7930</c:v>
                </c:pt>
                <c:pt idx="912">
                  <c:v>7987</c:v>
                </c:pt>
                <c:pt idx="913">
                  <c:v>8003</c:v>
                </c:pt>
                <c:pt idx="914">
                  <c:v>8012</c:v>
                </c:pt>
                <c:pt idx="915">
                  <c:v>8008</c:v>
                </c:pt>
                <c:pt idx="916">
                  <c:v>7981</c:v>
                </c:pt>
                <c:pt idx="917">
                  <c:v>8400</c:v>
                </c:pt>
                <c:pt idx="918">
                  <c:v>8400</c:v>
                </c:pt>
                <c:pt idx="919">
                  <c:v>8400</c:v>
                </c:pt>
                <c:pt idx="920">
                  <c:v>9713</c:v>
                </c:pt>
                <c:pt idx="921">
                  <c:v>10081</c:v>
                </c:pt>
                <c:pt idx="922">
                  <c:v>10176</c:v>
                </c:pt>
                <c:pt idx="923">
                  <c:v>10178</c:v>
                </c:pt>
                <c:pt idx="924">
                  <c:v>10174</c:v>
                </c:pt>
                <c:pt idx="925">
                  <c:v>10175</c:v>
                </c:pt>
                <c:pt idx="926">
                  <c:v>10175</c:v>
                </c:pt>
                <c:pt idx="927">
                  <c:v>10517</c:v>
                </c:pt>
                <c:pt idx="928">
                  <c:v>10536</c:v>
                </c:pt>
                <c:pt idx="929">
                  <c:v>10537</c:v>
                </c:pt>
                <c:pt idx="930">
                  <c:v>10540</c:v>
                </c:pt>
                <c:pt idx="931">
                  <c:v>9770</c:v>
                </c:pt>
                <c:pt idx="932">
                  <c:v>9568</c:v>
                </c:pt>
                <c:pt idx="933">
                  <c:v>9588</c:v>
                </c:pt>
                <c:pt idx="934">
                  <c:v>9580</c:v>
                </c:pt>
                <c:pt idx="935">
                  <c:v>9574</c:v>
                </c:pt>
                <c:pt idx="936">
                  <c:v>9531</c:v>
                </c:pt>
                <c:pt idx="937">
                  <c:v>9603</c:v>
                </c:pt>
                <c:pt idx="938">
                  <c:v>9601</c:v>
                </c:pt>
                <c:pt idx="939">
                  <c:v>10282</c:v>
                </c:pt>
                <c:pt idx="940">
                  <c:v>10289</c:v>
                </c:pt>
                <c:pt idx="941">
                  <c:v>10347</c:v>
                </c:pt>
                <c:pt idx="942">
                  <c:v>10343</c:v>
                </c:pt>
                <c:pt idx="943">
                  <c:v>10316</c:v>
                </c:pt>
                <c:pt idx="944">
                  <c:v>10316</c:v>
                </c:pt>
                <c:pt idx="945">
                  <c:v>10321</c:v>
                </c:pt>
                <c:pt idx="946">
                  <c:v>10321</c:v>
                </c:pt>
                <c:pt idx="947">
                  <c:v>10321</c:v>
                </c:pt>
                <c:pt idx="948">
                  <c:v>10321</c:v>
                </c:pt>
                <c:pt idx="949">
                  <c:v>10534</c:v>
                </c:pt>
                <c:pt idx="950">
                  <c:v>10532</c:v>
                </c:pt>
                <c:pt idx="951">
                  <c:v>10888</c:v>
                </c:pt>
                <c:pt idx="952">
                  <c:v>11049</c:v>
                </c:pt>
                <c:pt idx="953">
                  <c:v>11096</c:v>
                </c:pt>
                <c:pt idx="954">
                  <c:v>11134</c:v>
                </c:pt>
                <c:pt idx="955">
                  <c:v>11137</c:v>
                </c:pt>
                <c:pt idx="956">
                  <c:v>11127</c:v>
                </c:pt>
                <c:pt idx="957">
                  <c:v>11134</c:v>
                </c:pt>
                <c:pt idx="958">
                  <c:v>11129</c:v>
                </c:pt>
                <c:pt idx="959">
                  <c:v>11129</c:v>
                </c:pt>
                <c:pt idx="960">
                  <c:v>10794</c:v>
                </c:pt>
                <c:pt idx="961">
                  <c:v>10794</c:v>
                </c:pt>
                <c:pt idx="962">
                  <c:v>10796</c:v>
                </c:pt>
                <c:pt idx="963">
                  <c:v>10663</c:v>
                </c:pt>
                <c:pt idx="964">
                  <c:v>10903</c:v>
                </c:pt>
                <c:pt idx="965">
                  <c:v>10920</c:v>
                </c:pt>
                <c:pt idx="966">
                  <c:v>10916</c:v>
                </c:pt>
                <c:pt idx="967">
                  <c:v>10923</c:v>
                </c:pt>
                <c:pt idx="968">
                  <c:v>10923</c:v>
                </c:pt>
                <c:pt idx="969">
                  <c:v>10923</c:v>
                </c:pt>
                <c:pt idx="970">
                  <c:v>9940</c:v>
                </c:pt>
                <c:pt idx="971">
                  <c:v>9877</c:v>
                </c:pt>
                <c:pt idx="972">
                  <c:v>10073</c:v>
                </c:pt>
                <c:pt idx="973">
                  <c:v>10097</c:v>
                </c:pt>
                <c:pt idx="974">
                  <c:v>10097</c:v>
                </c:pt>
                <c:pt idx="975">
                  <c:v>10097</c:v>
                </c:pt>
                <c:pt idx="976">
                  <c:v>9382</c:v>
                </c:pt>
                <c:pt idx="977">
                  <c:v>10400</c:v>
                </c:pt>
                <c:pt idx="978">
                  <c:v>10400</c:v>
                </c:pt>
                <c:pt idx="979">
                  <c:v>10401</c:v>
                </c:pt>
                <c:pt idx="980">
                  <c:v>10401</c:v>
                </c:pt>
                <c:pt idx="981">
                  <c:v>10378</c:v>
                </c:pt>
                <c:pt idx="982">
                  <c:v>10357</c:v>
                </c:pt>
                <c:pt idx="983">
                  <c:v>10359</c:v>
                </c:pt>
                <c:pt idx="984">
                  <c:v>10407</c:v>
                </c:pt>
                <c:pt idx="985">
                  <c:v>9977</c:v>
                </c:pt>
                <c:pt idx="986">
                  <c:v>9974</c:v>
                </c:pt>
                <c:pt idx="987">
                  <c:v>9979</c:v>
                </c:pt>
                <c:pt idx="988">
                  <c:v>9985</c:v>
                </c:pt>
                <c:pt idx="989">
                  <c:v>9980</c:v>
                </c:pt>
                <c:pt idx="990">
                  <c:v>10830</c:v>
                </c:pt>
                <c:pt idx="991">
                  <c:v>10833</c:v>
                </c:pt>
                <c:pt idx="992">
                  <c:v>10521</c:v>
                </c:pt>
                <c:pt idx="993">
                  <c:v>10519</c:v>
                </c:pt>
                <c:pt idx="994">
                  <c:v>10519</c:v>
                </c:pt>
                <c:pt idx="995">
                  <c:v>10530</c:v>
                </c:pt>
                <c:pt idx="996">
                  <c:v>10538</c:v>
                </c:pt>
                <c:pt idx="997">
                  <c:v>10525</c:v>
                </c:pt>
                <c:pt idx="998">
                  <c:v>9160</c:v>
                </c:pt>
                <c:pt idx="999">
                  <c:v>9125</c:v>
                </c:pt>
                <c:pt idx="1000">
                  <c:v>9137</c:v>
                </c:pt>
                <c:pt idx="1001">
                  <c:v>9107</c:v>
                </c:pt>
                <c:pt idx="1002">
                  <c:v>9115</c:v>
                </c:pt>
                <c:pt idx="1003">
                  <c:v>9115</c:v>
                </c:pt>
                <c:pt idx="1004">
                  <c:v>9134</c:v>
                </c:pt>
                <c:pt idx="1005">
                  <c:v>9290</c:v>
                </c:pt>
                <c:pt idx="1006">
                  <c:v>9356</c:v>
                </c:pt>
                <c:pt idx="1007">
                  <c:v>9357</c:v>
                </c:pt>
                <c:pt idx="1008">
                  <c:v>9357</c:v>
                </c:pt>
                <c:pt idx="1009">
                  <c:v>9352</c:v>
                </c:pt>
                <c:pt idx="1010">
                  <c:v>9346</c:v>
                </c:pt>
                <c:pt idx="1011">
                  <c:v>9346</c:v>
                </c:pt>
                <c:pt idx="1012">
                  <c:v>9364</c:v>
                </c:pt>
                <c:pt idx="1013">
                  <c:v>9360</c:v>
                </c:pt>
                <c:pt idx="1014">
                  <c:v>9441</c:v>
                </c:pt>
                <c:pt idx="1015">
                  <c:v>9485</c:v>
                </c:pt>
                <c:pt idx="1016">
                  <c:v>9474</c:v>
                </c:pt>
                <c:pt idx="1017">
                  <c:v>9553</c:v>
                </c:pt>
                <c:pt idx="1018">
                  <c:v>9530</c:v>
                </c:pt>
                <c:pt idx="1019">
                  <c:v>9562</c:v>
                </c:pt>
                <c:pt idx="1020">
                  <c:v>9549</c:v>
                </c:pt>
                <c:pt idx="1021">
                  <c:v>9554</c:v>
                </c:pt>
                <c:pt idx="1022">
                  <c:v>9565</c:v>
                </c:pt>
                <c:pt idx="1023">
                  <c:v>9562</c:v>
                </c:pt>
                <c:pt idx="1024">
                  <c:v>9513</c:v>
                </c:pt>
                <c:pt idx="1025">
                  <c:v>9437</c:v>
                </c:pt>
                <c:pt idx="1026">
                  <c:v>9293</c:v>
                </c:pt>
                <c:pt idx="1027">
                  <c:v>9167</c:v>
                </c:pt>
                <c:pt idx="1028">
                  <c:v>9526</c:v>
                </c:pt>
                <c:pt idx="1029">
                  <c:v>9680</c:v>
                </c:pt>
                <c:pt idx="1030">
                  <c:v>9806</c:v>
                </c:pt>
                <c:pt idx="1031">
                  <c:v>9660</c:v>
                </c:pt>
                <c:pt idx="1032">
                  <c:v>9628</c:v>
                </c:pt>
                <c:pt idx="1033">
                  <c:v>9745</c:v>
                </c:pt>
                <c:pt idx="1034">
                  <c:v>9789</c:v>
                </c:pt>
                <c:pt idx="1035">
                  <c:v>9757</c:v>
                </c:pt>
                <c:pt idx="1036">
                  <c:v>9777</c:v>
                </c:pt>
                <c:pt idx="1037">
                  <c:v>9488</c:v>
                </c:pt>
                <c:pt idx="1038">
                  <c:v>9430</c:v>
                </c:pt>
                <c:pt idx="1039">
                  <c:v>9416</c:v>
                </c:pt>
                <c:pt idx="1040">
                  <c:v>9280</c:v>
                </c:pt>
                <c:pt idx="1041">
                  <c:v>9232</c:v>
                </c:pt>
                <c:pt idx="1042">
                  <c:v>9142</c:v>
                </c:pt>
                <c:pt idx="1043">
                  <c:v>8955</c:v>
                </c:pt>
                <c:pt idx="1044">
                  <c:v>8710</c:v>
                </c:pt>
                <c:pt idx="1045">
                  <c:v>8236</c:v>
                </c:pt>
                <c:pt idx="1046">
                  <c:v>8466</c:v>
                </c:pt>
                <c:pt idx="1047">
                  <c:v>7851</c:v>
                </c:pt>
                <c:pt idx="1048">
                  <c:v>7370</c:v>
                </c:pt>
                <c:pt idx="1049">
                  <c:v>7261</c:v>
                </c:pt>
                <c:pt idx="1050">
                  <c:v>7098</c:v>
                </c:pt>
                <c:pt idx="1051">
                  <c:v>7032</c:v>
                </c:pt>
                <c:pt idx="1052">
                  <c:v>6577</c:v>
                </c:pt>
                <c:pt idx="1053">
                  <c:v>6495</c:v>
                </c:pt>
                <c:pt idx="1054">
                  <c:v>6414</c:v>
                </c:pt>
                <c:pt idx="1055">
                  <c:v>6319</c:v>
                </c:pt>
                <c:pt idx="1056">
                  <c:v>6120</c:v>
                </c:pt>
                <c:pt idx="1057">
                  <c:v>6139</c:v>
                </c:pt>
                <c:pt idx="1058">
                  <c:v>5956</c:v>
                </c:pt>
                <c:pt idx="1059">
                  <c:v>5820</c:v>
                </c:pt>
                <c:pt idx="1060">
                  <c:v>5703</c:v>
                </c:pt>
                <c:pt idx="1061">
                  <c:v>5286</c:v>
                </c:pt>
                <c:pt idx="1062">
                  <c:v>4862</c:v>
                </c:pt>
                <c:pt idx="1063">
                  <c:v>4653</c:v>
                </c:pt>
                <c:pt idx="1064">
                  <c:v>4262</c:v>
                </c:pt>
                <c:pt idx="1065">
                  <c:v>4060</c:v>
                </c:pt>
                <c:pt idx="1066">
                  <c:v>3699</c:v>
                </c:pt>
                <c:pt idx="1067">
                  <c:v>3540</c:v>
                </c:pt>
                <c:pt idx="1068">
                  <c:v>3444</c:v>
                </c:pt>
                <c:pt idx="1069">
                  <c:v>3343</c:v>
                </c:pt>
                <c:pt idx="1070">
                  <c:v>3446</c:v>
                </c:pt>
                <c:pt idx="1071">
                  <c:v>3185</c:v>
                </c:pt>
                <c:pt idx="1072">
                  <c:v>3038</c:v>
                </c:pt>
                <c:pt idx="1073">
                  <c:v>2786</c:v>
                </c:pt>
                <c:pt idx="1074">
                  <c:v>2528</c:v>
                </c:pt>
                <c:pt idx="1075">
                  <c:v>2444</c:v>
                </c:pt>
                <c:pt idx="1076">
                  <c:v>2127</c:v>
                </c:pt>
                <c:pt idx="1077">
                  <c:v>2128</c:v>
                </c:pt>
                <c:pt idx="1078">
                  <c:v>2246</c:v>
                </c:pt>
                <c:pt idx="1079">
                  <c:v>2163</c:v>
                </c:pt>
                <c:pt idx="1080">
                  <c:v>2233</c:v>
                </c:pt>
                <c:pt idx="1081">
                  <c:v>2169</c:v>
                </c:pt>
                <c:pt idx="1082">
                  <c:v>2214</c:v>
                </c:pt>
                <c:pt idx="1083">
                  <c:v>2078</c:v>
                </c:pt>
                <c:pt idx="1084">
                  <c:v>2003</c:v>
                </c:pt>
                <c:pt idx="1085">
                  <c:v>1988</c:v>
                </c:pt>
                <c:pt idx="1086">
                  <c:v>1984</c:v>
                </c:pt>
                <c:pt idx="1087">
                  <c:v>1790</c:v>
                </c:pt>
                <c:pt idx="1088">
                  <c:v>1568</c:v>
                </c:pt>
                <c:pt idx="1089">
                  <c:v>1463</c:v>
                </c:pt>
                <c:pt idx="1090">
                  <c:v>1492</c:v>
                </c:pt>
                <c:pt idx="1091">
                  <c:v>1481</c:v>
                </c:pt>
                <c:pt idx="1092">
                  <c:v>1416</c:v>
                </c:pt>
                <c:pt idx="1093">
                  <c:v>1407</c:v>
                </c:pt>
                <c:pt idx="1094">
                  <c:v>1599</c:v>
                </c:pt>
                <c:pt idx="1095">
                  <c:v>1576</c:v>
                </c:pt>
                <c:pt idx="1096">
                  <c:v>1497</c:v>
                </c:pt>
                <c:pt idx="1097">
                  <c:v>1437</c:v>
                </c:pt>
                <c:pt idx="1098">
                  <c:v>1446</c:v>
                </c:pt>
                <c:pt idx="1099">
                  <c:v>1411</c:v>
                </c:pt>
                <c:pt idx="1100">
                  <c:v>1380</c:v>
                </c:pt>
                <c:pt idx="1101">
                  <c:v>1441</c:v>
                </c:pt>
                <c:pt idx="1102">
                  <c:v>1399</c:v>
                </c:pt>
                <c:pt idx="1103">
                  <c:v>1301</c:v>
                </c:pt>
                <c:pt idx="1104">
                  <c:v>1277</c:v>
                </c:pt>
                <c:pt idx="1105">
                  <c:v>1291</c:v>
                </c:pt>
                <c:pt idx="1106">
                  <c:v>1270</c:v>
                </c:pt>
                <c:pt idx="1107">
                  <c:v>1290</c:v>
                </c:pt>
                <c:pt idx="1108">
                  <c:v>1323</c:v>
                </c:pt>
                <c:pt idx="1109">
                  <c:v>1442</c:v>
                </c:pt>
                <c:pt idx="1110">
                  <c:v>1533</c:v>
                </c:pt>
                <c:pt idx="1111">
                  <c:v>1501</c:v>
                </c:pt>
                <c:pt idx="1112">
                  <c:v>1530</c:v>
                </c:pt>
                <c:pt idx="1113">
                  <c:v>1527</c:v>
                </c:pt>
                <c:pt idx="1114">
                  <c:v>1455</c:v>
                </c:pt>
                <c:pt idx="1115">
                  <c:v>1390</c:v>
                </c:pt>
                <c:pt idx="1116">
                  <c:v>1251</c:v>
                </c:pt>
                <c:pt idx="1117">
                  <c:v>1176</c:v>
                </c:pt>
                <c:pt idx="1118">
                  <c:v>1089</c:v>
                </c:pt>
                <c:pt idx="1119">
                  <c:v>1073</c:v>
                </c:pt>
                <c:pt idx="1120">
                  <c:v>1048</c:v>
                </c:pt>
                <c:pt idx="1121">
                  <c:v>1095</c:v>
                </c:pt>
                <c:pt idx="1122">
                  <c:v>1167</c:v>
                </c:pt>
                <c:pt idx="1123">
                  <c:v>1217</c:v>
                </c:pt>
                <c:pt idx="1124">
                  <c:v>1157</c:v>
                </c:pt>
                <c:pt idx="1125">
                  <c:v>1156</c:v>
                </c:pt>
                <c:pt idx="1126">
                  <c:v>1179</c:v>
                </c:pt>
                <c:pt idx="1127">
                  <c:v>1270</c:v>
                </c:pt>
                <c:pt idx="1128">
                  <c:v>1281</c:v>
                </c:pt>
                <c:pt idx="1129">
                  <c:v>1346</c:v>
                </c:pt>
                <c:pt idx="1130">
                  <c:v>1341</c:v>
                </c:pt>
                <c:pt idx="1131">
                  <c:v>2519</c:v>
                </c:pt>
                <c:pt idx="1132">
                  <c:v>2613</c:v>
                </c:pt>
                <c:pt idx="1133">
                  <c:v>3094</c:v>
                </c:pt>
                <c:pt idx="1134">
                  <c:v>3411</c:v>
                </c:pt>
                <c:pt idx="1135">
                  <c:v>3393</c:v>
                </c:pt>
                <c:pt idx="1136">
                  <c:v>3393</c:v>
                </c:pt>
                <c:pt idx="1137">
                  <c:v>3423</c:v>
                </c:pt>
                <c:pt idx="1138">
                  <c:v>3352</c:v>
                </c:pt>
                <c:pt idx="1139">
                  <c:v>3300</c:v>
                </c:pt>
                <c:pt idx="1140">
                  <c:v>3070</c:v>
                </c:pt>
                <c:pt idx="1141">
                  <c:v>2868</c:v>
                </c:pt>
                <c:pt idx="1142">
                  <c:v>2624</c:v>
                </c:pt>
                <c:pt idx="1143">
                  <c:v>2726</c:v>
                </c:pt>
                <c:pt idx="1144">
                  <c:v>2462</c:v>
                </c:pt>
                <c:pt idx="1145">
                  <c:v>2499</c:v>
                </c:pt>
                <c:pt idx="1146">
                  <c:v>2353</c:v>
                </c:pt>
                <c:pt idx="1147">
                  <c:v>2384</c:v>
                </c:pt>
                <c:pt idx="1148">
                  <c:v>2560.6</c:v>
                </c:pt>
                <c:pt idx="1149">
                  <c:v>2876.75</c:v>
                </c:pt>
                <c:pt idx="1150">
                  <c:v>3108</c:v>
                </c:pt>
                <c:pt idx="1151">
                  <c:v>3413</c:v>
                </c:pt>
                <c:pt idx="1152">
                  <c:v>3488</c:v>
                </c:pt>
                <c:pt idx="1153">
                  <c:v>4053</c:v>
                </c:pt>
                <c:pt idx="1154">
                  <c:v>4119</c:v>
                </c:pt>
                <c:pt idx="1155">
                  <c:v>4446</c:v>
                </c:pt>
                <c:pt idx="1156">
                  <c:v>4508</c:v>
                </c:pt>
                <c:pt idx="1157">
                  <c:v>4988</c:v>
                </c:pt>
                <c:pt idx="1158">
                  <c:v>5182</c:v>
                </c:pt>
                <c:pt idx="1159">
                  <c:v>5050</c:v>
                </c:pt>
                <c:pt idx="1160">
                  <c:v>5072.6000000000004</c:v>
                </c:pt>
                <c:pt idx="1161">
                  <c:v>4924</c:v>
                </c:pt>
                <c:pt idx="1162">
                  <c:v>5050</c:v>
                </c:pt>
                <c:pt idx="1163">
                  <c:v>5436</c:v>
                </c:pt>
                <c:pt idx="1164">
                  <c:v>5551.8</c:v>
                </c:pt>
                <c:pt idx="1165">
                  <c:v>5325.5</c:v>
                </c:pt>
                <c:pt idx="1166">
                  <c:v>5062</c:v>
                </c:pt>
                <c:pt idx="1167">
                  <c:v>5019</c:v>
                </c:pt>
                <c:pt idx="1168">
                  <c:v>4701</c:v>
                </c:pt>
                <c:pt idx="1169">
                  <c:v>4564</c:v>
                </c:pt>
                <c:pt idx="1170">
                  <c:v>3798</c:v>
                </c:pt>
                <c:pt idx="1171">
                  <c:v>3628</c:v>
                </c:pt>
                <c:pt idx="1172">
                  <c:v>3413</c:v>
                </c:pt>
                <c:pt idx="1173">
                  <c:v>3300</c:v>
                </c:pt>
                <c:pt idx="1174">
                  <c:v>3315</c:v>
                </c:pt>
                <c:pt idx="1175">
                  <c:v>3564</c:v>
                </c:pt>
                <c:pt idx="1176">
                  <c:v>3612</c:v>
                </c:pt>
                <c:pt idx="1177">
                  <c:v>3590</c:v>
                </c:pt>
                <c:pt idx="1178">
                  <c:v>3661</c:v>
                </c:pt>
                <c:pt idx="1179">
                  <c:v>3554</c:v>
                </c:pt>
                <c:pt idx="1180">
                  <c:v>3659</c:v>
                </c:pt>
                <c:pt idx="1181">
                  <c:v>3691</c:v>
                </c:pt>
                <c:pt idx="1182">
                  <c:v>3804.5</c:v>
                </c:pt>
                <c:pt idx="1183">
                  <c:v>4290.5</c:v>
                </c:pt>
                <c:pt idx="1184">
                  <c:v>4287</c:v>
                </c:pt>
                <c:pt idx="1185">
                  <c:v>3893</c:v>
                </c:pt>
                <c:pt idx="1186">
                  <c:v>3656</c:v>
                </c:pt>
                <c:pt idx="1187">
                  <c:v>3600</c:v>
                </c:pt>
                <c:pt idx="1188">
                  <c:v>3436</c:v>
                </c:pt>
                <c:pt idx="1189">
                  <c:v>3312</c:v>
                </c:pt>
                <c:pt idx="1190">
                  <c:v>3051</c:v>
                </c:pt>
                <c:pt idx="1191">
                  <c:v>2718</c:v>
                </c:pt>
              </c:numCache>
            </c:numRef>
          </c:val>
          <c:smooth val="0"/>
          <c:extLst>
            <c:ext xmlns:c16="http://schemas.microsoft.com/office/drawing/2014/chart" uri="{C3380CC4-5D6E-409C-BE32-E72D297353CC}">
              <c16:uniqueId val="{0000002A-F496-4D26-933B-F3E9CC70F7C0}"/>
            </c:ext>
          </c:extLst>
        </c:ser>
        <c:dLbls>
          <c:showLegendKey val="0"/>
          <c:showVal val="0"/>
          <c:showCatName val="0"/>
          <c:showSerName val="0"/>
          <c:showPercent val="0"/>
          <c:showBubbleSize val="0"/>
        </c:dLbls>
        <c:smooth val="0"/>
        <c:axId val="208352616"/>
        <c:axId val="208353008"/>
        <c:extLst/>
      </c:lineChart>
      <c:dateAx>
        <c:axId val="208352616"/>
        <c:scaling>
          <c:orientation val="minMax"/>
          <c:max val="45718"/>
        </c:scaling>
        <c:delete val="0"/>
        <c:axPos val="b"/>
        <c:numFmt formatCode="[$-409]mmm\-yy;@" sourceLinked="0"/>
        <c:majorTickMark val="out"/>
        <c:minorTickMark val="none"/>
        <c:tickLblPos val="nextTo"/>
        <c:spPr>
          <a:ln w="12700">
            <a:solidFill>
              <a:schemeClr val="bg1">
                <a:lumMod val="50000"/>
              </a:schemeClr>
            </a:solidFill>
          </a:ln>
        </c:spPr>
        <c:txPr>
          <a:bodyPr rot="0" vert="horz"/>
          <a:lstStyle/>
          <a:p>
            <a:pPr>
              <a:defRPr/>
            </a:pPr>
            <a:endParaRPr lang="en-US"/>
          </a:p>
        </c:txPr>
        <c:crossAx val="208353008"/>
        <c:crosses val="autoZero"/>
        <c:auto val="1"/>
        <c:lblOffset val="100"/>
        <c:baseTimeUnit val="days"/>
        <c:majorUnit val="3"/>
        <c:majorTimeUnit val="months"/>
      </c:dateAx>
      <c:valAx>
        <c:axId val="208353008"/>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352616"/>
        <c:crossesAt val="40179"/>
        <c:crossBetween val="between"/>
      </c:valAx>
      <c:spPr>
        <a:noFill/>
        <a:ln w="25400">
          <a:noFill/>
        </a:ln>
      </c:spPr>
    </c:plotArea>
    <c:legend>
      <c:legendPos val="t"/>
      <c:layout>
        <c:manualLayout>
          <c:xMode val="edge"/>
          <c:yMode val="edge"/>
          <c:x val="0"/>
          <c:y val="0.90206922477719997"/>
          <c:w val="1"/>
          <c:h val="8.5898853965035174E-2"/>
        </c:manualLayout>
      </c:layout>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1196914491444693E-2"/>
          <c:y val="7.4253373558782948E-2"/>
          <c:w val="0.93871767608679058"/>
          <c:h val="0.62757069750334327"/>
        </c:manualLayout>
      </c:layout>
      <c:lineChart>
        <c:grouping val="standard"/>
        <c:varyColors val="0"/>
        <c:ser>
          <c:idx val="0"/>
          <c:order val="0"/>
          <c:tx>
            <c:strRef>
              <c:f>Sheet1!$B$1</c:f>
              <c:strCache>
                <c:ptCount val="1"/>
                <c:pt idx="0">
                  <c:v>Shortage of equipment and materials</c:v>
                </c:pt>
              </c:strCache>
            </c:strRef>
          </c:tx>
          <c:spPr>
            <a:ln w="19050">
              <a:solidFill>
                <a:srgbClr val="055FEC"/>
              </a:solidFill>
            </a:ln>
          </c:spPr>
          <c:marker>
            <c:symbol val="none"/>
          </c:marker>
          <c:dLbls>
            <c:dLbl>
              <c:idx val="468"/>
              <c:layout>
                <c:manualLayout>
                  <c:x val="0.15547060768702464"/>
                  <c:y val="2.0250920061486259E-2"/>
                </c:manualLayout>
              </c:layout>
              <c:tx>
                <c:rich>
                  <a:bodyPr/>
                  <a:lstStyle/>
                  <a:p>
                    <a:r>
                      <a:rPr lang="en-US" dirty="0"/>
                      <a:t>7.1</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8AF-4A91-BBC2-86989DDE04A3}"/>
                </c:ext>
              </c:extLst>
            </c:dLbl>
            <c:numFmt formatCode="#,##0.0" sourceLinked="0"/>
            <c:spPr>
              <a:noFill/>
              <a:ln>
                <a:solidFill>
                  <a:srgbClr val="055FEC"/>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Sheet1!$A$2:$A$832</c:f>
              <c:numCache>
                <c:formatCode>yyyy\-mm\-dd</c:formatCode>
                <c:ptCount val="831"/>
                <c:pt idx="0">
                  <c:v>31078</c:v>
                </c:pt>
                <c:pt idx="1">
                  <c:v>31106</c:v>
                </c:pt>
                <c:pt idx="2">
                  <c:v>31137</c:v>
                </c:pt>
                <c:pt idx="3">
                  <c:v>31167</c:v>
                </c:pt>
                <c:pt idx="4">
                  <c:v>31198</c:v>
                </c:pt>
                <c:pt idx="5">
                  <c:v>31228</c:v>
                </c:pt>
                <c:pt idx="6">
                  <c:v>31259</c:v>
                </c:pt>
                <c:pt idx="7">
                  <c:v>31290</c:v>
                </c:pt>
                <c:pt idx="8">
                  <c:v>31320</c:v>
                </c:pt>
                <c:pt idx="9">
                  <c:v>31351</c:v>
                </c:pt>
                <c:pt idx="10">
                  <c:v>31381</c:v>
                </c:pt>
                <c:pt idx="11">
                  <c:v>31412</c:v>
                </c:pt>
                <c:pt idx="12">
                  <c:v>31443</c:v>
                </c:pt>
                <c:pt idx="13">
                  <c:v>31471</c:v>
                </c:pt>
                <c:pt idx="14">
                  <c:v>31502</c:v>
                </c:pt>
                <c:pt idx="15">
                  <c:v>31532</c:v>
                </c:pt>
                <c:pt idx="16">
                  <c:v>31563</c:v>
                </c:pt>
                <c:pt idx="17">
                  <c:v>31593</c:v>
                </c:pt>
                <c:pt idx="18">
                  <c:v>31624</c:v>
                </c:pt>
                <c:pt idx="19">
                  <c:v>31655</c:v>
                </c:pt>
                <c:pt idx="20">
                  <c:v>31685</c:v>
                </c:pt>
                <c:pt idx="21">
                  <c:v>31716</c:v>
                </c:pt>
                <c:pt idx="22">
                  <c:v>31746</c:v>
                </c:pt>
                <c:pt idx="23">
                  <c:v>31777</c:v>
                </c:pt>
                <c:pt idx="24">
                  <c:v>31808</c:v>
                </c:pt>
                <c:pt idx="25">
                  <c:v>31836</c:v>
                </c:pt>
                <c:pt idx="26">
                  <c:v>31867</c:v>
                </c:pt>
                <c:pt idx="27">
                  <c:v>31897</c:v>
                </c:pt>
                <c:pt idx="28">
                  <c:v>31928</c:v>
                </c:pt>
                <c:pt idx="29">
                  <c:v>31958</c:v>
                </c:pt>
                <c:pt idx="30">
                  <c:v>31989</c:v>
                </c:pt>
                <c:pt idx="31">
                  <c:v>32020</c:v>
                </c:pt>
                <c:pt idx="32">
                  <c:v>32050</c:v>
                </c:pt>
                <c:pt idx="33">
                  <c:v>32081</c:v>
                </c:pt>
                <c:pt idx="34">
                  <c:v>32111</c:v>
                </c:pt>
                <c:pt idx="35">
                  <c:v>32142</c:v>
                </c:pt>
                <c:pt idx="36">
                  <c:v>32173</c:v>
                </c:pt>
                <c:pt idx="37">
                  <c:v>32202</c:v>
                </c:pt>
                <c:pt idx="38">
                  <c:v>32233</c:v>
                </c:pt>
                <c:pt idx="39">
                  <c:v>32263</c:v>
                </c:pt>
                <c:pt idx="40">
                  <c:v>32294</c:v>
                </c:pt>
                <c:pt idx="41">
                  <c:v>32324</c:v>
                </c:pt>
                <c:pt idx="42">
                  <c:v>32355</c:v>
                </c:pt>
                <c:pt idx="43">
                  <c:v>32386</c:v>
                </c:pt>
                <c:pt idx="44">
                  <c:v>32416</c:v>
                </c:pt>
                <c:pt idx="45">
                  <c:v>32447</c:v>
                </c:pt>
                <c:pt idx="46">
                  <c:v>32477</c:v>
                </c:pt>
                <c:pt idx="47">
                  <c:v>32508</c:v>
                </c:pt>
                <c:pt idx="48">
                  <c:v>32539</c:v>
                </c:pt>
                <c:pt idx="49">
                  <c:v>32567</c:v>
                </c:pt>
                <c:pt idx="50">
                  <c:v>32598</c:v>
                </c:pt>
                <c:pt idx="51">
                  <c:v>32628</c:v>
                </c:pt>
                <c:pt idx="52">
                  <c:v>32659</c:v>
                </c:pt>
                <c:pt idx="53">
                  <c:v>32689</c:v>
                </c:pt>
                <c:pt idx="54">
                  <c:v>32720</c:v>
                </c:pt>
                <c:pt idx="55">
                  <c:v>32751</c:v>
                </c:pt>
                <c:pt idx="56">
                  <c:v>32781</c:v>
                </c:pt>
                <c:pt idx="57">
                  <c:v>32812</c:v>
                </c:pt>
                <c:pt idx="58">
                  <c:v>32842</c:v>
                </c:pt>
                <c:pt idx="59">
                  <c:v>32873</c:v>
                </c:pt>
                <c:pt idx="60">
                  <c:v>32904</c:v>
                </c:pt>
                <c:pt idx="61">
                  <c:v>32932</c:v>
                </c:pt>
                <c:pt idx="62">
                  <c:v>32963</c:v>
                </c:pt>
                <c:pt idx="63">
                  <c:v>32993</c:v>
                </c:pt>
                <c:pt idx="64">
                  <c:v>33024</c:v>
                </c:pt>
                <c:pt idx="65">
                  <c:v>33054</c:v>
                </c:pt>
                <c:pt idx="66">
                  <c:v>33085</c:v>
                </c:pt>
                <c:pt idx="67">
                  <c:v>33116</c:v>
                </c:pt>
                <c:pt idx="68">
                  <c:v>33146</c:v>
                </c:pt>
                <c:pt idx="69">
                  <c:v>33177</c:v>
                </c:pt>
                <c:pt idx="70">
                  <c:v>33207</c:v>
                </c:pt>
                <c:pt idx="71">
                  <c:v>33238</c:v>
                </c:pt>
                <c:pt idx="72">
                  <c:v>33269</c:v>
                </c:pt>
                <c:pt idx="73">
                  <c:v>33297</c:v>
                </c:pt>
                <c:pt idx="74">
                  <c:v>33328</c:v>
                </c:pt>
                <c:pt idx="75">
                  <c:v>33358</c:v>
                </c:pt>
                <c:pt idx="76">
                  <c:v>33389</c:v>
                </c:pt>
                <c:pt idx="77">
                  <c:v>33419</c:v>
                </c:pt>
                <c:pt idx="78">
                  <c:v>33450</c:v>
                </c:pt>
                <c:pt idx="79">
                  <c:v>33481</c:v>
                </c:pt>
                <c:pt idx="80">
                  <c:v>33511</c:v>
                </c:pt>
                <c:pt idx="81">
                  <c:v>33542</c:v>
                </c:pt>
                <c:pt idx="82">
                  <c:v>33572</c:v>
                </c:pt>
                <c:pt idx="83">
                  <c:v>33603</c:v>
                </c:pt>
                <c:pt idx="84">
                  <c:v>33634</c:v>
                </c:pt>
                <c:pt idx="85">
                  <c:v>33663</c:v>
                </c:pt>
                <c:pt idx="86">
                  <c:v>33694</c:v>
                </c:pt>
                <c:pt idx="87">
                  <c:v>33724</c:v>
                </c:pt>
                <c:pt idx="88">
                  <c:v>33755</c:v>
                </c:pt>
                <c:pt idx="89">
                  <c:v>33785</c:v>
                </c:pt>
                <c:pt idx="90">
                  <c:v>33816</c:v>
                </c:pt>
                <c:pt idx="91">
                  <c:v>33847</c:v>
                </c:pt>
                <c:pt idx="92">
                  <c:v>33877</c:v>
                </c:pt>
                <c:pt idx="93">
                  <c:v>33908</c:v>
                </c:pt>
                <c:pt idx="94">
                  <c:v>33938</c:v>
                </c:pt>
                <c:pt idx="95">
                  <c:v>33969</c:v>
                </c:pt>
                <c:pt idx="96">
                  <c:v>34000</c:v>
                </c:pt>
                <c:pt idx="97">
                  <c:v>34028</c:v>
                </c:pt>
                <c:pt idx="98">
                  <c:v>34059</c:v>
                </c:pt>
                <c:pt idx="99">
                  <c:v>34089</c:v>
                </c:pt>
                <c:pt idx="100">
                  <c:v>34120</c:v>
                </c:pt>
                <c:pt idx="101">
                  <c:v>34150</c:v>
                </c:pt>
                <c:pt idx="102">
                  <c:v>34181</c:v>
                </c:pt>
                <c:pt idx="103">
                  <c:v>34212</c:v>
                </c:pt>
                <c:pt idx="104">
                  <c:v>34242</c:v>
                </c:pt>
                <c:pt idx="105">
                  <c:v>34273</c:v>
                </c:pt>
                <c:pt idx="106">
                  <c:v>34303</c:v>
                </c:pt>
                <c:pt idx="107">
                  <c:v>34334</c:v>
                </c:pt>
                <c:pt idx="108">
                  <c:v>34365</c:v>
                </c:pt>
                <c:pt idx="109">
                  <c:v>34393</c:v>
                </c:pt>
                <c:pt idx="110">
                  <c:v>34424</c:v>
                </c:pt>
                <c:pt idx="111">
                  <c:v>34454</c:v>
                </c:pt>
                <c:pt idx="112">
                  <c:v>34485</c:v>
                </c:pt>
                <c:pt idx="113">
                  <c:v>34515</c:v>
                </c:pt>
                <c:pt idx="114">
                  <c:v>34546</c:v>
                </c:pt>
                <c:pt idx="115">
                  <c:v>34577</c:v>
                </c:pt>
                <c:pt idx="116">
                  <c:v>34607</c:v>
                </c:pt>
                <c:pt idx="117">
                  <c:v>34638</c:v>
                </c:pt>
                <c:pt idx="118">
                  <c:v>34668</c:v>
                </c:pt>
                <c:pt idx="119">
                  <c:v>34699</c:v>
                </c:pt>
                <c:pt idx="120">
                  <c:v>34730</c:v>
                </c:pt>
                <c:pt idx="121">
                  <c:v>34758</c:v>
                </c:pt>
                <c:pt idx="122">
                  <c:v>34789</c:v>
                </c:pt>
                <c:pt idx="123">
                  <c:v>34819</c:v>
                </c:pt>
                <c:pt idx="124">
                  <c:v>34850</c:v>
                </c:pt>
                <c:pt idx="125">
                  <c:v>34880</c:v>
                </c:pt>
                <c:pt idx="126">
                  <c:v>34911</c:v>
                </c:pt>
                <c:pt idx="127">
                  <c:v>34942</c:v>
                </c:pt>
                <c:pt idx="128">
                  <c:v>34972</c:v>
                </c:pt>
                <c:pt idx="129">
                  <c:v>35003</c:v>
                </c:pt>
                <c:pt idx="130">
                  <c:v>35033</c:v>
                </c:pt>
                <c:pt idx="131">
                  <c:v>35064</c:v>
                </c:pt>
                <c:pt idx="132">
                  <c:v>35095</c:v>
                </c:pt>
                <c:pt idx="133">
                  <c:v>35124</c:v>
                </c:pt>
                <c:pt idx="134">
                  <c:v>35155</c:v>
                </c:pt>
                <c:pt idx="135">
                  <c:v>35185</c:v>
                </c:pt>
                <c:pt idx="136">
                  <c:v>35216</c:v>
                </c:pt>
                <c:pt idx="137">
                  <c:v>35246</c:v>
                </c:pt>
                <c:pt idx="138">
                  <c:v>35277</c:v>
                </c:pt>
                <c:pt idx="139">
                  <c:v>35308</c:v>
                </c:pt>
                <c:pt idx="140">
                  <c:v>35338</c:v>
                </c:pt>
                <c:pt idx="141">
                  <c:v>35369</c:v>
                </c:pt>
                <c:pt idx="142">
                  <c:v>35399</c:v>
                </c:pt>
                <c:pt idx="143">
                  <c:v>35430</c:v>
                </c:pt>
                <c:pt idx="144">
                  <c:v>35461</c:v>
                </c:pt>
                <c:pt idx="145">
                  <c:v>35489</c:v>
                </c:pt>
                <c:pt idx="146">
                  <c:v>35520</c:v>
                </c:pt>
                <c:pt idx="147">
                  <c:v>35550</c:v>
                </c:pt>
                <c:pt idx="148">
                  <c:v>35581</c:v>
                </c:pt>
                <c:pt idx="149">
                  <c:v>35611</c:v>
                </c:pt>
                <c:pt idx="150">
                  <c:v>35642</c:v>
                </c:pt>
                <c:pt idx="151">
                  <c:v>35673</c:v>
                </c:pt>
                <c:pt idx="152">
                  <c:v>35703</c:v>
                </c:pt>
                <c:pt idx="153">
                  <c:v>35734</c:v>
                </c:pt>
                <c:pt idx="154">
                  <c:v>35764</c:v>
                </c:pt>
                <c:pt idx="155">
                  <c:v>35795</c:v>
                </c:pt>
                <c:pt idx="156">
                  <c:v>35826</c:v>
                </c:pt>
                <c:pt idx="157">
                  <c:v>35854</c:v>
                </c:pt>
                <c:pt idx="158">
                  <c:v>35885</c:v>
                </c:pt>
                <c:pt idx="159">
                  <c:v>35915</c:v>
                </c:pt>
                <c:pt idx="160">
                  <c:v>35946</c:v>
                </c:pt>
                <c:pt idx="161">
                  <c:v>35976</c:v>
                </c:pt>
                <c:pt idx="162">
                  <c:v>36007</c:v>
                </c:pt>
                <c:pt idx="163">
                  <c:v>36038</c:v>
                </c:pt>
                <c:pt idx="164">
                  <c:v>36068</c:v>
                </c:pt>
                <c:pt idx="165">
                  <c:v>36099</c:v>
                </c:pt>
                <c:pt idx="166">
                  <c:v>36129</c:v>
                </c:pt>
                <c:pt idx="167">
                  <c:v>36160</c:v>
                </c:pt>
                <c:pt idx="168">
                  <c:v>36191</c:v>
                </c:pt>
                <c:pt idx="169">
                  <c:v>36219</c:v>
                </c:pt>
                <c:pt idx="170">
                  <c:v>36250</c:v>
                </c:pt>
                <c:pt idx="171">
                  <c:v>36280</c:v>
                </c:pt>
                <c:pt idx="172">
                  <c:v>36311</c:v>
                </c:pt>
                <c:pt idx="173">
                  <c:v>36341</c:v>
                </c:pt>
                <c:pt idx="174">
                  <c:v>36372</c:v>
                </c:pt>
                <c:pt idx="175">
                  <c:v>36403</c:v>
                </c:pt>
                <c:pt idx="176">
                  <c:v>36433</c:v>
                </c:pt>
                <c:pt idx="177">
                  <c:v>36464</c:v>
                </c:pt>
                <c:pt idx="178">
                  <c:v>36494</c:v>
                </c:pt>
                <c:pt idx="179">
                  <c:v>36525</c:v>
                </c:pt>
                <c:pt idx="180">
                  <c:v>36556</c:v>
                </c:pt>
                <c:pt idx="181">
                  <c:v>36585</c:v>
                </c:pt>
                <c:pt idx="182">
                  <c:v>36616</c:v>
                </c:pt>
                <c:pt idx="183">
                  <c:v>36646</c:v>
                </c:pt>
                <c:pt idx="184">
                  <c:v>36677</c:v>
                </c:pt>
                <c:pt idx="185">
                  <c:v>36707</c:v>
                </c:pt>
                <c:pt idx="186">
                  <c:v>36738</c:v>
                </c:pt>
                <c:pt idx="187">
                  <c:v>36769</c:v>
                </c:pt>
                <c:pt idx="188">
                  <c:v>36799</c:v>
                </c:pt>
                <c:pt idx="189">
                  <c:v>36830</c:v>
                </c:pt>
                <c:pt idx="190">
                  <c:v>36860</c:v>
                </c:pt>
                <c:pt idx="191">
                  <c:v>36891</c:v>
                </c:pt>
                <c:pt idx="192">
                  <c:v>36922</c:v>
                </c:pt>
                <c:pt idx="193">
                  <c:v>36950</c:v>
                </c:pt>
                <c:pt idx="194">
                  <c:v>36981</c:v>
                </c:pt>
                <c:pt idx="195">
                  <c:v>37011</c:v>
                </c:pt>
                <c:pt idx="196">
                  <c:v>37042</c:v>
                </c:pt>
                <c:pt idx="197">
                  <c:v>37072</c:v>
                </c:pt>
                <c:pt idx="198">
                  <c:v>37103</c:v>
                </c:pt>
                <c:pt idx="199">
                  <c:v>37134</c:v>
                </c:pt>
                <c:pt idx="200">
                  <c:v>37164</c:v>
                </c:pt>
                <c:pt idx="201">
                  <c:v>37195</c:v>
                </c:pt>
                <c:pt idx="202">
                  <c:v>37225</c:v>
                </c:pt>
                <c:pt idx="203">
                  <c:v>37256</c:v>
                </c:pt>
                <c:pt idx="204">
                  <c:v>37287</c:v>
                </c:pt>
                <c:pt idx="205">
                  <c:v>37315</c:v>
                </c:pt>
                <c:pt idx="206">
                  <c:v>37346</c:v>
                </c:pt>
                <c:pt idx="207">
                  <c:v>37376</c:v>
                </c:pt>
                <c:pt idx="208">
                  <c:v>37407</c:v>
                </c:pt>
                <c:pt idx="209">
                  <c:v>37437</c:v>
                </c:pt>
                <c:pt idx="210">
                  <c:v>37468</c:v>
                </c:pt>
                <c:pt idx="211">
                  <c:v>37499</c:v>
                </c:pt>
                <c:pt idx="212">
                  <c:v>37529</c:v>
                </c:pt>
                <c:pt idx="213">
                  <c:v>37560</c:v>
                </c:pt>
                <c:pt idx="214">
                  <c:v>37590</c:v>
                </c:pt>
                <c:pt idx="215">
                  <c:v>37621</c:v>
                </c:pt>
                <c:pt idx="216">
                  <c:v>37652</c:v>
                </c:pt>
                <c:pt idx="217">
                  <c:v>37680</c:v>
                </c:pt>
                <c:pt idx="218">
                  <c:v>37711</c:v>
                </c:pt>
                <c:pt idx="219">
                  <c:v>37741</c:v>
                </c:pt>
                <c:pt idx="220">
                  <c:v>37772</c:v>
                </c:pt>
                <c:pt idx="221">
                  <c:v>37802</c:v>
                </c:pt>
                <c:pt idx="222">
                  <c:v>37833</c:v>
                </c:pt>
                <c:pt idx="223">
                  <c:v>37864</c:v>
                </c:pt>
                <c:pt idx="224">
                  <c:v>37894</c:v>
                </c:pt>
                <c:pt idx="225">
                  <c:v>37925</c:v>
                </c:pt>
                <c:pt idx="226">
                  <c:v>37955</c:v>
                </c:pt>
                <c:pt idx="227">
                  <c:v>37986</c:v>
                </c:pt>
                <c:pt idx="228">
                  <c:v>38017</c:v>
                </c:pt>
                <c:pt idx="229">
                  <c:v>38046</c:v>
                </c:pt>
                <c:pt idx="230">
                  <c:v>38077</c:v>
                </c:pt>
                <c:pt idx="231">
                  <c:v>38107</c:v>
                </c:pt>
                <c:pt idx="232">
                  <c:v>38138</c:v>
                </c:pt>
                <c:pt idx="233">
                  <c:v>38168</c:v>
                </c:pt>
                <c:pt idx="234">
                  <c:v>38199</c:v>
                </c:pt>
                <c:pt idx="235">
                  <c:v>38230</c:v>
                </c:pt>
                <c:pt idx="236">
                  <c:v>38260</c:v>
                </c:pt>
                <c:pt idx="237">
                  <c:v>38291</c:v>
                </c:pt>
                <c:pt idx="238">
                  <c:v>38321</c:v>
                </c:pt>
                <c:pt idx="239">
                  <c:v>38352</c:v>
                </c:pt>
                <c:pt idx="240">
                  <c:v>38383</c:v>
                </c:pt>
                <c:pt idx="241">
                  <c:v>38411</c:v>
                </c:pt>
                <c:pt idx="242">
                  <c:v>38442</c:v>
                </c:pt>
                <c:pt idx="243">
                  <c:v>38472</c:v>
                </c:pt>
                <c:pt idx="244">
                  <c:v>38503</c:v>
                </c:pt>
                <c:pt idx="245">
                  <c:v>38533</c:v>
                </c:pt>
                <c:pt idx="246">
                  <c:v>38564</c:v>
                </c:pt>
                <c:pt idx="247">
                  <c:v>38595</c:v>
                </c:pt>
                <c:pt idx="248">
                  <c:v>38625</c:v>
                </c:pt>
                <c:pt idx="249">
                  <c:v>38656</c:v>
                </c:pt>
                <c:pt idx="250">
                  <c:v>38686</c:v>
                </c:pt>
                <c:pt idx="251">
                  <c:v>38717</c:v>
                </c:pt>
                <c:pt idx="252">
                  <c:v>38748</c:v>
                </c:pt>
                <c:pt idx="253">
                  <c:v>38776</c:v>
                </c:pt>
                <c:pt idx="254">
                  <c:v>38807</c:v>
                </c:pt>
                <c:pt idx="255">
                  <c:v>38837</c:v>
                </c:pt>
                <c:pt idx="256">
                  <c:v>38868</c:v>
                </c:pt>
                <c:pt idx="257">
                  <c:v>38898</c:v>
                </c:pt>
                <c:pt idx="258">
                  <c:v>38929</c:v>
                </c:pt>
                <c:pt idx="259">
                  <c:v>38960</c:v>
                </c:pt>
                <c:pt idx="260">
                  <c:v>38990</c:v>
                </c:pt>
                <c:pt idx="261">
                  <c:v>39021</c:v>
                </c:pt>
                <c:pt idx="262">
                  <c:v>39051</c:v>
                </c:pt>
                <c:pt idx="263">
                  <c:v>39082</c:v>
                </c:pt>
                <c:pt idx="264">
                  <c:v>39113</c:v>
                </c:pt>
                <c:pt idx="265">
                  <c:v>39141</c:v>
                </c:pt>
                <c:pt idx="266">
                  <c:v>39172</c:v>
                </c:pt>
                <c:pt idx="267">
                  <c:v>39202</c:v>
                </c:pt>
                <c:pt idx="268">
                  <c:v>39233</c:v>
                </c:pt>
                <c:pt idx="269">
                  <c:v>39263</c:v>
                </c:pt>
                <c:pt idx="270">
                  <c:v>39294</c:v>
                </c:pt>
                <c:pt idx="271">
                  <c:v>39325</c:v>
                </c:pt>
                <c:pt idx="272">
                  <c:v>39355</c:v>
                </c:pt>
                <c:pt idx="273">
                  <c:v>39386</c:v>
                </c:pt>
                <c:pt idx="274">
                  <c:v>39416</c:v>
                </c:pt>
                <c:pt idx="275">
                  <c:v>39447</c:v>
                </c:pt>
                <c:pt idx="276">
                  <c:v>39478</c:v>
                </c:pt>
                <c:pt idx="277">
                  <c:v>39507</c:v>
                </c:pt>
                <c:pt idx="278">
                  <c:v>39538</c:v>
                </c:pt>
                <c:pt idx="279">
                  <c:v>39568</c:v>
                </c:pt>
                <c:pt idx="280">
                  <c:v>39599</c:v>
                </c:pt>
                <c:pt idx="281">
                  <c:v>39629</c:v>
                </c:pt>
                <c:pt idx="282">
                  <c:v>39660</c:v>
                </c:pt>
                <c:pt idx="283">
                  <c:v>39691</c:v>
                </c:pt>
                <c:pt idx="284">
                  <c:v>39721</c:v>
                </c:pt>
                <c:pt idx="285">
                  <c:v>39752</c:v>
                </c:pt>
                <c:pt idx="286">
                  <c:v>39782</c:v>
                </c:pt>
                <c:pt idx="287">
                  <c:v>39813</c:v>
                </c:pt>
                <c:pt idx="288">
                  <c:v>39844</c:v>
                </c:pt>
                <c:pt idx="289">
                  <c:v>39872</c:v>
                </c:pt>
                <c:pt idx="290">
                  <c:v>39903</c:v>
                </c:pt>
                <c:pt idx="291">
                  <c:v>39933</c:v>
                </c:pt>
                <c:pt idx="292">
                  <c:v>39964</c:v>
                </c:pt>
                <c:pt idx="293">
                  <c:v>39994</c:v>
                </c:pt>
                <c:pt idx="294">
                  <c:v>40025</c:v>
                </c:pt>
                <c:pt idx="295">
                  <c:v>40056</c:v>
                </c:pt>
                <c:pt idx="296">
                  <c:v>40086</c:v>
                </c:pt>
                <c:pt idx="297">
                  <c:v>40117</c:v>
                </c:pt>
                <c:pt idx="298">
                  <c:v>40147</c:v>
                </c:pt>
                <c:pt idx="299">
                  <c:v>40178</c:v>
                </c:pt>
                <c:pt idx="300">
                  <c:v>40209</c:v>
                </c:pt>
                <c:pt idx="301">
                  <c:v>40237</c:v>
                </c:pt>
                <c:pt idx="302">
                  <c:v>40268</c:v>
                </c:pt>
                <c:pt idx="303">
                  <c:v>40298</c:v>
                </c:pt>
                <c:pt idx="304">
                  <c:v>40329</c:v>
                </c:pt>
                <c:pt idx="305">
                  <c:v>40359</c:v>
                </c:pt>
                <c:pt idx="306">
                  <c:v>40390</c:v>
                </c:pt>
                <c:pt idx="307">
                  <c:v>40421</c:v>
                </c:pt>
                <c:pt idx="308">
                  <c:v>40451</c:v>
                </c:pt>
                <c:pt idx="309">
                  <c:v>40482</c:v>
                </c:pt>
                <c:pt idx="310">
                  <c:v>40512</c:v>
                </c:pt>
                <c:pt idx="311">
                  <c:v>40543</c:v>
                </c:pt>
                <c:pt idx="312">
                  <c:v>40574</c:v>
                </c:pt>
                <c:pt idx="313">
                  <c:v>40602</c:v>
                </c:pt>
                <c:pt idx="314">
                  <c:v>40633</c:v>
                </c:pt>
                <c:pt idx="315">
                  <c:v>40663</c:v>
                </c:pt>
                <c:pt idx="316">
                  <c:v>40694</c:v>
                </c:pt>
                <c:pt idx="317">
                  <c:v>40724</c:v>
                </c:pt>
                <c:pt idx="318">
                  <c:v>40755</c:v>
                </c:pt>
                <c:pt idx="319">
                  <c:v>40786</c:v>
                </c:pt>
                <c:pt idx="320">
                  <c:v>40816</c:v>
                </c:pt>
                <c:pt idx="321">
                  <c:v>40847</c:v>
                </c:pt>
                <c:pt idx="322">
                  <c:v>40877</c:v>
                </c:pt>
                <c:pt idx="323">
                  <c:v>40908</c:v>
                </c:pt>
                <c:pt idx="324">
                  <c:v>40939</c:v>
                </c:pt>
                <c:pt idx="325">
                  <c:v>40968</c:v>
                </c:pt>
                <c:pt idx="326">
                  <c:v>40999</c:v>
                </c:pt>
                <c:pt idx="327">
                  <c:v>41029</c:v>
                </c:pt>
                <c:pt idx="328">
                  <c:v>41060</c:v>
                </c:pt>
                <c:pt idx="329">
                  <c:v>41090</c:v>
                </c:pt>
                <c:pt idx="330">
                  <c:v>41121</c:v>
                </c:pt>
                <c:pt idx="331">
                  <c:v>41152</c:v>
                </c:pt>
                <c:pt idx="332">
                  <c:v>41182</c:v>
                </c:pt>
                <c:pt idx="333">
                  <c:v>41213</c:v>
                </c:pt>
                <c:pt idx="334">
                  <c:v>41243</c:v>
                </c:pt>
                <c:pt idx="335">
                  <c:v>41274</c:v>
                </c:pt>
                <c:pt idx="336">
                  <c:v>41305</c:v>
                </c:pt>
                <c:pt idx="337">
                  <c:v>41333</c:v>
                </c:pt>
                <c:pt idx="338">
                  <c:v>41364</c:v>
                </c:pt>
                <c:pt idx="339">
                  <c:v>41394</c:v>
                </c:pt>
                <c:pt idx="340">
                  <c:v>41425</c:v>
                </c:pt>
                <c:pt idx="341">
                  <c:v>41455</c:v>
                </c:pt>
                <c:pt idx="342">
                  <c:v>41486</c:v>
                </c:pt>
                <c:pt idx="343">
                  <c:v>41517</c:v>
                </c:pt>
                <c:pt idx="344">
                  <c:v>41547</c:v>
                </c:pt>
                <c:pt idx="345">
                  <c:v>41578</c:v>
                </c:pt>
                <c:pt idx="346">
                  <c:v>41608</c:v>
                </c:pt>
                <c:pt idx="347">
                  <c:v>41639</c:v>
                </c:pt>
                <c:pt idx="348">
                  <c:v>41670</c:v>
                </c:pt>
                <c:pt idx="349">
                  <c:v>41698</c:v>
                </c:pt>
                <c:pt idx="350">
                  <c:v>41729</c:v>
                </c:pt>
                <c:pt idx="351">
                  <c:v>41759</c:v>
                </c:pt>
                <c:pt idx="352">
                  <c:v>41790</c:v>
                </c:pt>
                <c:pt idx="353">
                  <c:v>41820</c:v>
                </c:pt>
                <c:pt idx="354">
                  <c:v>41851</c:v>
                </c:pt>
                <c:pt idx="355">
                  <c:v>41882</c:v>
                </c:pt>
                <c:pt idx="356">
                  <c:v>41912</c:v>
                </c:pt>
                <c:pt idx="357">
                  <c:v>41943</c:v>
                </c:pt>
                <c:pt idx="358">
                  <c:v>41973</c:v>
                </c:pt>
                <c:pt idx="359">
                  <c:v>42004</c:v>
                </c:pt>
                <c:pt idx="360">
                  <c:v>42035</c:v>
                </c:pt>
                <c:pt idx="361">
                  <c:v>42063</c:v>
                </c:pt>
                <c:pt idx="362">
                  <c:v>42094</c:v>
                </c:pt>
                <c:pt idx="363">
                  <c:v>42124</c:v>
                </c:pt>
                <c:pt idx="364">
                  <c:v>42155</c:v>
                </c:pt>
                <c:pt idx="365">
                  <c:v>42185</c:v>
                </c:pt>
                <c:pt idx="366">
                  <c:v>42216</c:v>
                </c:pt>
                <c:pt idx="367">
                  <c:v>42247</c:v>
                </c:pt>
                <c:pt idx="368">
                  <c:v>42277</c:v>
                </c:pt>
                <c:pt idx="369">
                  <c:v>42308</c:v>
                </c:pt>
                <c:pt idx="370">
                  <c:v>42338</c:v>
                </c:pt>
                <c:pt idx="371">
                  <c:v>42369</c:v>
                </c:pt>
                <c:pt idx="372">
                  <c:v>42400</c:v>
                </c:pt>
                <c:pt idx="373">
                  <c:v>42429</c:v>
                </c:pt>
                <c:pt idx="374">
                  <c:v>42460</c:v>
                </c:pt>
                <c:pt idx="375">
                  <c:v>42490</c:v>
                </c:pt>
                <c:pt idx="376">
                  <c:v>42521</c:v>
                </c:pt>
                <c:pt idx="377">
                  <c:v>42551</c:v>
                </c:pt>
                <c:pt idx="378">
                  <c:v>42582</c:v>
                </c:pt>
                <c:pt idx="379">
                  <c:v>42613</c:v>
                </c:pt>
                <c:pt idx="380">
                  <c:v>42643</c:v>
                </c:pt>
                <c:pt idx="381">
                  <c:v>42674</c:v>
                </c:pt>
                <c:pt idx="382">
                  <c:v>42704</c:v>
                </c:pt>
                <c:pt idx="383">
                  <c:v>42735</c:v>
                </c:pt>
                <c:pt idx="384">
                  <c:v>42766</c:v>
                </c:pt>
                <c:pt idx="385">
                  <c:v>42794</c:v>
                </c:pt>
                <c:pt idx="386">
                  <c:v>42825</c:v>
                </c:pt>
                <c:pt idx="387">
                  <c:v>42855</c:v>
                </c:pt>
                <c:pt idx="388">
                  <c:v>42886</c:v>
                </c:pt>
                <c:pt idx="389">
                  <c:v>42916</c:v>
                </c:pt>
                <c:pt idx="390">
                  <c:v>42947</c:v>
                </c:pt>
                <c:pt idx="391">
                  <c:v>42978</c:v>
                </c:pt>
                <c:pt idx="392">
                  <c:v>43008</c:v>
                </c:pt>
                <c:pt idx="393">
                  <c:v>43039</c:v>
                </c:pt>
                <c:pt idx="394">
                  <c:v>43069</c:v>
                </c:pt>
                <c:pt idx="395">
                  <c:v>43100</c:v>
                </c:pt>
                <c:pt idx="396">
                  <c:v>43131</c:v>
                </c:pt>
                <c:pt idx="397">
                  <c:v>43159</c:v>
                </c:pt>
                <c:pt idx="398">
                  <c:v>43190</c:v>
                </c:pt>
                <c:pt idx="399">
                  <c:v>43220</c:v>
                </c:pt>
                <c:pt idx="400">
                  <c:v>43251</c:v>
                </c:pt>
                <c:pt idx="401">
                  <c:v>43281</c:v>
                </c:pt>
                <c:pt idx="402">
                  <c:v>43312</c:v>
                </c:pt>
                <c:pt idx="403">
                  <c:v>43343</c:v>
                </c:pt>
                <c:pt idx="404">
                  <c:v>43373</c:v>
                </c:pt>
                <c:pt idx="405">
                  <c:v>43404</c:v>
                </c:pt>
                <c:pt idx="406">
                  <c:v>43434</c:v>
                </c:pt>
                <c:pt idx="407">
                  <c:v>43465</c:v>
                </c:pt>
                <c:pt idx="408">
                  <c:v>43496</c:v>
                </c:pt>
                <c:pt idx="409">
                  <c:v>43524</c:v>
                </c:pt>
                <c:pt idx="410">
                  <c:v>43555</c:v>
                </c:pt>
                <c:pt idx="411">
                  <c:v>43585</c:v>
                </c:pt>
                <c:pt idx="412">
                  <c:v>43616</c:v>
                </c:pt>
                <c:pt idx="413">
                  <c:v>43646</c:v>
                </c:pt>
                <c:pt idx="414">
                  <c:v>43677</c:v>
                </c:pt>
                <c:pt idx="415">
                  <c:v>43708</c:v>
                </c:pt>
                <c:pt idx="416">
                  <c:v>43738</c:v>
                </c:pt>
                <c:pt idx="417">
                  <c:v>43769</c:v>
                </c:pt>
                <c:pt idx="418">
                  <c:v>43799</c:v>
                </c:pt>
                <c:pt idx="419">
                  <c:v>43830</c:v>
                </c:pt>
                <c:pt idx="420">
                  <c:v>43861</c:v>
                </c:pt>
                <c:pt idx="421">
                  <c:v>43890</c:v>
                </c:pt>
                <c:pt idx="422">
                  <c:v>43921</c:v>
                </c:pt>
                <c:pt idx="423">
                  <c:v>43951</c:v>
                </c:pt>
                <c:pt idx="424">
                  <c:v>43982</c:v>
                </c:pt>
                <c:pt idx="425">
                  <c:v>44012</c:v>
                </c:pt>
                <c:pt idx="426">
                  <c:v>44043</c:v>
                </c:pt>
                <c:pt idx="427">
                  <c:v>44074</c:v>
                </c:pt>
                <c:pt idx="428">
                  <c:v>44104</c:v>
                </c:pt>
                <c:pt idx="429">
                  <c:v>44135</c:v>
                </c:pt>
                <c:pt idx="430">
                  <c:v>44165</c:v>
                </c:pt>
                <c:pt idx="431">
                  <c:v>44196</c:v>
                </c:pt>
                <c:pt idx="432">
                  <c:v>44227</c:v>
                </c:pt>
                <c:pt idx="433">
                  <c:v>44255</c:v>
                </c:pt>
                <c:pt idx="434">
                  <c:v>44286</c:v>
                </c:pt>
                <c:pt idx="435">
                  <c:v>44316</c:v>
                </c:pt>
                <c:pt idx="436">
                  <c:v>44347</c:v>
                </c:pt>
                <c:pt idx="437">
                  <c:v>44377</c:v>
                </c:pt>
                <c:pt idx="438">
                  <c:v>44408</c:v>
                </c:pt>
                <c:pt idx="439">
                  <c:v>44439</c:v>
                </c:pt>
                <c:pt idx="440">
                  <c:v>44469</c:v>
                </c:pt>
                <c:pt idx="441">
                  <c:v>44500</c:v>
                </c:pt>
                <c:pt idx="442">
                  <c:v>44530</c:v>
                </c:pt>
                <c:pt idx="443">
                  <c:v>44561</c:v>
                </c:pt>
                <c:pt idx="444">
                  <c:v>44592</c:v>
                </c:pt>
                <c:pt idx="445">
                  <c:v>44620</c:v>
                </c:pt>
                <c:pt idx="446">
                  <c:v>44651</c:v>
                </c:pt>
                <c:pt idx="447">
                  <c:v>44681</c:v>
                </c:pt>
                <c:pt idx="448">
                  <c:v>44712</c:v>
                </c:pt>
                <c:pt idx="449">
                  <c:v>44742</c:v>
                </c:pt>
                <c:pt idx="450">
                  <c:v>44773</c:v>
                </c:pt>
                <c:pt idx="451">
                  <c:v>44804</c:v>
                </c:pt>
                <c:pt idx="452">
                  <c:v>44834</c:v>
                </c:pt>
                <c:pt idx="453">
                  <c:v>44865</c:v>
                </c:pt>
                <c:pt idx="454">
                  <c:v>44895</c:v>
                </c:pt>
                <c:pt idx="455">
                  <c:v>44926</c:v>
                </c:pt>
                <c:pt idx="456">
                  <c:v>44957</c:v>
                </c:pt>
                <c:pt idx="457">
                  <c:v>44985</c:v>
                </c:pt>
                <c:pt idx="458">
                  <c:v>45016</c:v>
                </c:pt>
                <c:pt idx="459">
                  <c:v>45046</c:v>
                </c:pt>
                <c:pt idx="460">
                  <c:v>45077</c:v>
                </c:pt>
                <c:pt idx="461">
                  <c:v>45107</c:v>
                </c:pt>
                <c:pt idx="462">
                  <c:v>45138</c:v>
                </c:pt>
                <c:pt idx="463">
                  <c:v>45169</c:v>
                </c:pt>
                <c:pt idx="464">
                  <c:v>45199</c:v>
                </c:pt>
                <c:pt idx="465">
                  <c:v>45230</c:v>
                </c:pt>
                <c:pt idx="466">
                  <c:v>45260</c:v>
                </c:pt>
                <c:pt idx="467">
                  <c:v>45291</c:v>
                </c:pt>
                <c:pt idx="468">
                  <c:v>45322</c:v>
                </c:pt>
                <c:pt idx="469">
                  <c:v>45351</c:v>
                </c:pt>
                <c:pt idx="470">
                  <c:v>45382</c:v>
                </c:pt>
                <c:pt idx="471">
                  <c:v>45412</c:v>
                </c:pt>
                <c:pt idx="472">
                  <c:v>45443</c:v>
                </c:pt>
                <c:pt idx="473">
                  <c:v>45473</c:v>
                </c:pt>
                <c:pt idx="474" formatCode="m/d/yyyy">
                  <c:v>45504</c:v>
                </c:pt>
                <c:pt idx="475" formatCode="m/d/yyyy">
                  <c:v>45534</c:v>
                </c:pt>
                <c:pt idx="476" formatCode="m/d/yyyy">
                  <c:v>45564</c:v>
                </c:pt>
                <c:pt idx="477" formatCode="m/d/yyyy">
                  <c:v>45594</c:v>
                </c:pt>
                <c:pt idx="478" formatCode="m/d/yyyy">
                  <c:v>45624</c:v>
                </c:pt>
                <c:pt idx="479" formatCode="m/d/yyyy">
                  <c:v>45654</c:v>
                </c:pt>
                <c:pt idx="480" formatCode="m/d/yyyy">
                  <c:v>45684</c:v>
                </c:pt>
              </c:numCache>
            </c:numRef>
          </c:cat>
          <c:val>
            <c:numRef>
              <c:f>Sheet1!$B$2:$B$832</c:f>
              <c:numCache>
                <c:formatCode>General</c:formatCode>
                <c:ptCount val="831"/>
                <c:pt idx="72" formatCode="0.00">
                  <c:v>0.9</c:v>
                </c:pt>
                <c:pt idx="73" formatCode="0.00">
                  <c:v>0.8</c:v>
                </c:pt>
                <c:pt idx="74" formatCode="0.00">
                  <c:v>0.8</c:v>
                </c:pt>
                <c:pt idx="75" formatCode="0.00">
                  <c:v>1.2</c:v>
                </c:pt>
                <c:pt idx="76" formatCode="0.00">
                  <c:v>0.9</c:v>
                </c:pt>
                <c:pt idx="77" formatCode="0.00">
                  <c:v>1.1000000000000001</c:v>
                </c:pt>
                <c:pt idx="78" formatCode="0.00">
                  <c:v>1.3</c:v>
                </c:pt>
                <c:pt idx="79" formatCode="0.00">
                  <c:v>1.5</c:v>
                </c:pt>
                <c:pt idx="80" formatCode="0.00">
                  <c:v>2.5</c:v>
                </c:pt>
                <c:pt idx="81" formatCode="0.00">
                  <c:v>2.5</c:v>
                </c:pt>
                <c:pt idx="82" formatCode="0.00">
                  <c:v>2.2000000000000002</c:v>
                </c:pt>
                <c:pt idx="83" formatCode="0.00">
                  <c:v>1.8</c:v>
                </c:pt>
                <c:pt idx="84" formatCode="0.00">
                  <c:v>0.5</c:v>
                </c:pt>
                <c:pt idx="85" formatCode="0.00">
                  <c:v>0.2</c:v>
                </c:pt>
                <c:pt idx="86" formatCode="0.00">
                  <c:v>0.4</c:v>
                </c:pt>
                <c:pt idx="87" formatCode="0.00">
                  <c:v>0.5</c:v>
                </c:pt>
                <c:pt idx="88" formatCode="0.00">
                  <c:v>0.60000000000000009</c:v>
                </c:pt>
                <c:pt idx="89" formatCode="0.00">
                  <c:v>0.60000000000000009</c:v>
                </c:pt>
                <c:pt idx="90" formatCode="0.00">
                  <c:v>0.5</c:v>
                </c:pt>
                <c:pt idx="91" formatCode="0.00">
                  <c:v>0.3</c:v>
                </c:pt>
                <c:pt idx="92" formatCode="0.00">
                  <c:v>0.5</c:v>
                </c:pt>
                <c:pt idx="93" formatCode="0.00">
                  <c:v>0.4</c:v>
                </c:pt>
                <c:pt idx="94" formatCode="0.00">
                  <c:v>0.60000000000000009</c:v>
                </c:pt>
                <c:pt idx="95" formatCode="0.00">
                  <c:v>0.5</c:v>
                </c:pt>
                <c:pt idx="96" formatCode="0.00">
                  <c:v>0.5</c:v>
                </c:pt>
                <c:pt idx="97" formatCode="0.00">
                  <c:v>0.9</c:v>
                </c:pt>
                <c:pt idx="98" formatCode="0.00">
                  <c:v>0.70000000000000007</c:v>
                </c:pt>
                <c:pt idx="99" formatCode="0.00">
                  <c:v>0.4</c:v>
                </c:pt>
                <c:pt idx="100" formatCode="0.00">
                  <c:v>0.2</c:v>
                </c:pt>
                <c:pt idx="101" formatCode="0.00">
                  <c:v>0.2</c:v>
                </c:pt>
                <c:pt idx="102" formatCode="0.00">
                  <c:v>0.3</c:v>
                </c:pt>
                <c:pt idx="103" formatCode="0.00">
                  <c:v>0.4</c:v>
                </c:pt>
                <c:pt idx="104" formatCode="0.00">
                  <c:v>0.2</c:v>
                </c:pt>
                <c:pt idx="105" formatCode="0.00">
                  <c:v>0.4</c:v>
                </c:pt>
                <c:pt idx="106" formatCode="0.00">
                  <c:v>0.2</c:v>
                </c:pt>
                <c:pt idx="107" formatCode="0.00">
                  <c:v>0</c:v>
                </c:pt>
                <c:pt idx="108" formatCode="0.00">
                  <c:v>0.1</c:v>
                </c:pt>
                <c:pt idx="109" formatCode="0.00">
                  <c:v>0.1</c:v>
                </c:pt>
                <c:pt idx="110" formatCode="0.00">
                  <c:v>0.1</c:v>
                </c:pt>
                <c:pt idx="111" formatCode="0.00">
                  <c:v>0.3</c:v>
                </c:pt>
                <c:pt idx="112" formatCode="0.00">
                  <c:v>0.5</c:v>
                </c:pt>
                <c:pt idx="113" formatCode="0.00">
                  <c:v>0.60000000000000009</c:v>
                </c:pt>
                <c:pt idx="114" formatCode="0.00">
                  <c:v>0.60000000000000009</c:v>
                </c:pt>
                <c:pt idx="115" formatCode="0.00">
                  <c:v>0.70000000000000007</c:v>
                </c:pt>
                <c:pt idx="116" formatCode="0.00">
                  <c:v>0.60000000000000009</c:v>
                </c:pt>
                <c:pt idx="117" formatCode="0.00">
                  <c:v>0.70000000000000007</c:v>
                </c:pt>
                <c:pt idx="118" formatCode="0.00">
                  <c:v>0.70000000000000007</c:v>
                </c:pt>
                <c:pt idx="119" formatCode="0.00">
                  <c:v>0.60000000000000009</c:v>
                </c:pt>
                <c:pt idx="120" formatCode="0.00">
                  <c:v>0.5</c:v>
                </c:pt>
                <c:pt idx="121" formatCode="0.00">
                  <c:v>0.3</c:v>
                </c:pt>
                <c:pt idx="122" formatCode="0.00">
                  <c:v>0.4</c:v>
                </c:pt>
                <c:pt idx="123" formatCode="0.00">
                  <c:v>0.3</c:v>
                </c:pt>
                <c:pt idx="124" formatCode="0.00">
                  <c:v>0.3</c:v>
                </c:pt>
                <c:pt idx="125" formatCode="0.00">
                  <c:v>0.4</c:v>
                </c:pt>
                <c:pt idx="126" formatCode="0.00">
                  <c:v>0.2</c:v>
                </c:pt>
                <c:pt idx="127" formatCode="0.00">
                  <c:v>0.3</c:v>
                </c:pt>
                <c:pt idx="128" formatCode="0.00">
                  <c:v>0.3</c:v>
                </c:pt>
                <c:pt idx="129" formatCode="0.00">
                  <c:v>0.2</c:v>
                </c:pt>
                <c:pt idx="130" formatCode="0.00">
                  <c:v>0.70000000000000007</c:v>
                </c:pt>
                <c:pt idx="131" formatCode="0.00">
                  <c:v>0.4</c:v>
                </c:pt>
                <c:pt idx="132" formatCode="0.00">
                  <c:v>0.4</c:v>
                </c:pt>
                <c:pt idx="133" formatCode="0.00">
                  <c:v>0.3</c:v>
                </c:pt>
                <c:pt idx="134" formatCode="0.00">
                  <c:v>0.3</c:v>
                </c:pt>
                <c:pt idx="135" formatCode="0.00">
                  <c:v>0.3</c:v>
                </c:pt>
                <c:pt idx="136" formatCode="0.00">
                  <c:v>0.3</c:v>
                </c:pt>
                <c:pt idx="137" formatCode="0.00">
                  <c:v>0.3</c:v>
                </c:pt>
                <c:pt idx="138" formatCode="0.00">
                  <c:v>0.4</c:v>
                </c:pt>
                <c:pt idx="139" formatCode="0.00">
                  <c:v>0.2</c:v>
                </c:pt>
                <c:pt idx="140" formatCode="0.00">
                  <c:v>0.4</c:v>
                </c:pt>
                <c:pt idx="141" formatCode="0.00">
                  <c:v>0.4</c:v>
                </c:pt>
                <c:pt idx="142" formatCode="0.00">
                  <c:v>0.5</c:v>
                </c:pt>
                <c:pt idx="143" formatCode="0.00">
                  <c:v>0.4</c:v>
                </c:pt>
                <c:pt idx="144" formatCode="0.00">
                  <c:v>0.3</c:v>
                </c:pt>
                <c:pt idx="145" formatCode="0.00">
                  <c:v>0.5</c:v>
                </c:pt>
                <c:pt idx="146" formatCode="0.00">
                  <c:v>0.5</c:v>
                </c:pt>
                <c:pt idx="147" formatCode="0.00">
                  <c:v>0.60000000000000009</c:v>
                </c:pt>
                <c:pt idx="148" formatCode="0.00">
                  <c:v>0.5</c:v>
                </c:pt>
                <c:pt idx="149" formatCode="0.00">
                  <c:v>0.5</c:v>
                </c:pt>
                <c:pt idx="150" formatCode="0.00">
                  <c:v>0.4</c:v>
                </c:pt>
                <c:pt idx="151" formatCode="0.00">
                  <c:v>0.5</c:v>
                </c:pt>
                <c:pt idx="152" formatCode="0.00">
                  <c:v>0.5</c:v>
                </c:pt>
                <c:pt idx="153" formatCode="0.00">
                  <c:v>0.5</c:v>
                </c:pt>
                <c:pt idx="154" formatCode="0.00">
                  <c:v>0.3</c:v>
                </c:pt>
                <c:pt idx="155" formatCode="0.00">
                  <c:v>0.4</c:v>
                </c:pt>
                <c:pt idx="156" formatCode="0.00">
                  <c:v>0.3</c:v>
                </c:pt>
                <c:pt idx="157" formatCode="0.00">
                  <c:v>0.60000000000000009</c:v>
                </c:pt>
                <c:pt idx="158" formatCode="0.00">
                  <c:v>0.5</c:v>
                </c:pt>
                <c:pt idx="159" formatCode="0.00">
                  <c:v>0.4</c:v>
                </c:pt>
                <c:pt idx="160" formatCode="0.00">
                  <c:v>0.60000000000000009</c:v>
                </c:pt>
                <c:pt idx="161" formatCode="0.00">
                  <c:v>0.5</c:v>
                </c:pt>
                <c:pt idx="162" formatCode="0.00">
                  <c:v>0.60000000000000009</c:v>
                </c:pt>
                <c:pt idx="163" formatCode="0.00">
                  <c:v>0.60000000000000009</c:v>
                </c:pt>
                <c:pt idx="164" formatCode="0.00">
                  <c:v>0.4</c:v>
                </c:pt>
                <c:pt idx="165" formatCode="0.00">
                  <c:v>0.60000000000000009</c:v>
                </c:pt>
                <c:pt idx="166" formatCode="0.00">
                  <c:v>1</c:v>
                </c:pt>
                <c:pt idx="167" formatCode="0.00">
                  <c:v>0.3</c:v>
                </c:pt>
                <c:pt idx="168" formatCode="0.00">
                  <c:v>0.4</c:v>
                </c:pt>
                <c:pt idx="169" formatCode="0.00">
                  <c:v>0.5</c:v>
                </c:pt>
                <c:pt idx="170" formatCode="0.00">
                  <c:v>0.4</c:v>
                </c:pt>
                <c:pt idx="171" formatCode="0.00">
                  <c:v>0.4</c:v>
                </c:pt>
                <c:pt idx="172" formatCode="0.00">
                  <c:v>0.70000000000000007</c:v>
                </c:pt>
                <c:pt idx="173" formatCode="0.00">
                  <c:v>0.9</c:v>
                </c:pt>
                <c:pt idx="174" formatCode="0.00">
                  <c:v>1.5</c:v>
                </c:pt>
                <c:pt idx="175" formatCode="0.00">
                  <c:v>0.8</c:v>
                </c:pt>
                <c:pt idx="176" formatCode="0.00">
                  <c:v>1.5</c:v>
                </c:pt>
                <c:pt idx="177" formatCode="0.00">
                  <c:v>0.70000000000000007</c:v>
                </c:pt>
                <c:pt idx="178" formatCode="0.00">
                  <c:v>1.7</c:v>
                </c:pt>
                <c:pt idx="179" formatCode="0.00">
                  <c:v>1.8</c:v>
                </c:pt>
                <c:pt idx="180" formatCode="0.00">
                  <c:v>3.1</c:v>
                </c:pt>
                <c:pt idx="181" formatCode="0.00">
                  <c:v>2</c:v>
                </c:pt>
                <c:pt idx="182" formatCode="0.00">
                  <c:v>7.6</c:v>
                </c:pt>
                <c:pt idx="183" formatCode="0.00">
                  <c:v>2.6</c:v>
                </c:pt>
                <c:pt idx="184" formatCode="0.00">
                  <c:v>2.2999999999999998</c:v>
                </c:pt>
                <c:pt idx="185" formatCode="0.00">
                  <c:v>6.3</c:v>
                </c:pt>
                <c:pt idx="186" formatCode="0.00">
                  <c:v>2</c:v>
                </c:pt>
                <c:pt idx="187" formatCode="0.00">
                  <c:v>2.1</c:v>
                </c:pt>
                <c:pt idx="188" formatCode="0.00">
                  <c:v>6</c:v>
                </c:pt>
                <c:pt idx="189" formatCode="0.00">
                  <c:v>1.6</c:v>
                </c:pt>
                <c:pt idx="190" formatCode="0.00">
                  <c:v>7.8</c:v>
                </c:pt>
                <c:pt idx="191" formatCode="0.00">
                  <c:v>3</c:v>
                </c:pt>
                <c:pt idx="192" formatCode="0.00">
                  <c:v>2.2000000000000002</c:v>
                </c:pt>
                <c:pt idx="193" formatCode="0.00">
                  <c:v>1.9</c:v>
                </c:pt>
                <c:pt idx="194" formatCode="0.00">
                  <c:v>2.1</c:v>
                </c:pt>
                <c:pt idx="195" formatCode="0.00">
                  <c:v>2</c:v>
                </c:pt>
                <c:pt idx="196" formatCode="0.00">
                  <c:v>2.1</c:v>
                </c:pt>
                <c:pt idx="197" formatCode="0.00">
                  <c:v>1.7</c:v>
                </c:pt>
                <c:pt idx="198" formatCode="0.00">
                  <c:v>1.8</c:v>
                </c:pt>
                <c:pt idx="199" formatCode="0.00">
                  <c:v>1.8</c:v>
                </c:pt>
                <c:pt idx="200" formatCode="0.00">
                  <c:v>1.9</c:v>
                </c:pt>
                <c:pt idx="201" formatCode="0.00">
                  <c:v>1.6</c:v>
                </c:pt>
                <c:pt idx="202" formatCode="0.00">
                  <c:v>1.6</c:v>
                </c:pt>
                <c:pt idx="203" formatCode="0.00">
                  <c:v>1.8</c:v>
                </c:pt>
                <c:pt idx="204" formatCode="0.00">
                  <c:v>2</c:v>
                </c:pt>
                <c:pt idx="205" formatCode="0.00">
                  <c:v>2</c:v>
                </c:pt>
                <c:pt idx="206" formatCode="0.00">
                  <c:v>2.2000000000000002</c:v>
                </c:pt>
                <c:pt idx="207" formatCode="0.00">
                  <c:v>1.9</c:v>
                </c:pt>
                <c:pt idx="208" formatCode="0.00">
                  <c:v>1.8</c:v>
                </c:pt>
                <c:pt idx="209" formatCode="0.00">
                  <c:v>1.7</c:v>
                </c:pt>
                <c:pt idx="210" formatCode="0.00">
                  <c:v>1.6</c:v>
                </c:pt>
                <c:pt idx="211" formatCode="0.00">
                  <c:v>1.8</c:v>
                </c:pt>
                <c:pt idx="212" formatCode="0.00">
                  <c:v>1.9</c:v>
                </c:pt>
                <c:pt idx="213" formatCode="0.00">
                  <c:v>1.6</c:v>
                </c:pt>
                <c:pt idx="214" formatCode="0.00">
                  <c:v>1.7</c:v>
                </c:pt>
                <c:pt idx="215" formatCode="0.00">
                  <c:v>1.6</c:v>
                </c:pt>
                <c:pt idx="216" formatCode="0.00">
                  <c:v>5</c:v>
                </c:pt>
                <c:pt idx="217" formatCode="0.00">
                  <c:v>4.4000000000000004</c:v>
                </c:pt>
                <c:pt idx="218" formatCode="0.00">
                  <c:v>4.2</c:v>
                </c:pt>
                <c:pt idx="219" formatCode="0.00">
                  <c:v>3.7</c:v>
                </c:pt>
                <c:pt idx="220" formatCode="0.00">
                  <c:v>2.1</c:v>
                </c:pt>
                <c:pt idx="221" formatCode="0.00">
                  <c:v>2.2999999999999998</c:v>
                </c:pt>
                <c:pt idx="222" formatCode="0.00">
                  <c:v>2.6</c:v>
                </c:pt>
                <c:pt idx="223" formatCode="0.00">
                  <c:v>2.7</c:v>
                </c:pt>
                <c:pt idx="224" formatCode="0.00">
                  <c:v>2.6</c:v>
                </c:pt>
                <c:pt idx="225" formatCode="0.00">
                  <c:v>2.7</c:v>
                </c:pt>
                <c:pt idx="226" formatCode="0.00">
                  <c:v>2.5</c:v>
                </c:pt>
                <c:pt idx="227" formatCode="0.00">
                  <c:v>3.1</c:v>
                </c:pt>
                <c:pt idx="228" formatCode="0.00">
                  <c:v>2.2000000000000002</c:v>
                </c:pt>
                <c:pt idx="229" formatCode="0.00">
                  <c:v>2.2000000000000002</c:v>
                </c:pt>
                <c:pt idx="230" formatCode="0.00">
                  <c:v>2.7</c:v>
                </c:pt>
                <c:pt idx="231" formatCode="0.00">
                  <c:v>3.1</c:v>
                </c:pt>
                <c:pt idx="232" formatCode="0.00">
                  <c:v>2.7</c:v>
                </c:pt>
                <c:pt idx="233" formatCode="0.00">
                  <c:v>2.8</c:v>
                </c:pt>
                <c:pt idx="234" formatCode="0.00">
                  <c:v>2.5</c:v>
                </c:pt>
                <c:pt idx="235" formatCode="0.00">
                  <c:v>2.5</c:v>
                </c:pt>
                <c:pt idx="236" formatCode="0.00">
                  <c:v>2.8</c:v>
                </c:pt>
                <c:pt idx="237" formatCode="0.00">
                  <c:v>2.2999999999999998</c:v>
                </c:pt>
                <c:pt idx="238" formatCode="0.00">
                  <c:v>2.5</c:v>
                </c:pt>
                <c:pt idx="239" formatCode="0.00">
                  <c:v>2.5</c:v>
                </c:pt>
                <c:pt idx="240" formatCode="0.00">
                  <c:v>2.4</c:v>
                </c:pt>
                <c:pt idx="241" formatCode="0.00">
                  <c:v>2.4</c:v>
                </c:pt>
                <c:pt idx="242" formatCode="0.00">
                  <c:v>2.2999999999999998</c:v>
                </c:pt>
                <c:pt idx="243" formatCode="0.00">
                  <c:v>2.2999999999999998</c:v>
                </c:pt>
                <c:pt idx="244" formatCode="0.00">
                  <c:v>2.5</c:v>
                </c:pt>
                <c:pt idx="245" formatCode="0.00">
                  <c:v>2.1</c:v>
                </c:pt>
                <c:pt idx="246" formatCode="0.00">
                  <c:v>2.5</c:v>
                </c:pt>
                <c:pt idx="247" formatCode="0.00">
                  <c:v>2.4</c:v>
                </c:pt>
                <c:pt idx="248" formatCode="0.00">
                  <c:v>2.5</c:v>
                </c:pt>
                <c:pt idx="249" formatCode="0.00">
                  <c:v>2.4</c:v>
                </c:pt>
                <c:pt idx="250" formatCode="0.00">
                  <c:v>2.5</c:v>
                </c:pt>
                <c:pt idx="251" formatCode="0.00">
                  <c:v>2.8</c:v>
                </c:pt>
                <c:pt idx="252" formatCode="0.00">
                  <c:v>2.7</c:v>
                </c:pt>
                <c:pt idx="253" formatCode="0.00">
                  <c:v>2.4</c:v>
                </c:pt>
                <c:pt idx="254" formatCode="0.00">
                  <c:v>3.1</c:v>
                </c:pt>
                <c:pt idx="255" formatCode="0.00">
                  <c:v>2.8</c:v>
                </c:pt>
                <c:pt idx="256" formatCode="0.00">
                  <c:v>2.7</c:v>
                </c:pt>
                <c:pt idx="257" formatCode="0.00">
                  <c:v>3.4</c:v>
                </c:pt>
                <c:pt idx="258" formatCode="0.00">
                  <c:v>3.1</c:v>
                </c:pt>
                <c:pt idx="259" formatCode="0.00">
                  <c:v>3.3</c:v>
                </c:pt>
                <c:pt idx="260" formatCode="0.00">
                  <c:v>3.3</c:v>
                </c:pt>
                <c:pt idx="261" formatCode="0.00">
                  <c:v>4.0999999999999996</c:v>
                </c:pt>
                <c:pt idx="262" formatCode="0.00">
                  <c:v>4.0999999999999996</c:v>
                </c:pt>
                <c:pt idx="263" formatCode="0.00">
                  <c:v>4.8</c:v>
                </c:pt>
                <c:pt idx="264" formatCode="0.00">
                  <c:v>4.4000000000000004</c:v>
                </c:pt>
                <c:pt idx="265" formatCode="0.00">
                  <c:v>4.2</c:v>
                </c:pt>
                <c:pt idx="266" formatCode="0.00">
                  <c:v>3.7</c:v>
                </c:pt>
                <c:pt idx="267" formatCode="0.00">
                  <c:v>4</c:v>
                </c:pt>
                <c:pt idx="268" formatCode="0.00">
                  <c:v>5.0999999999999996</c:v>
                </c:pt>
                <c:pt idx="269" formatCode="0.00">
                  <c:v>4.4000000000000004</c:v>
                </c:pt>
                <c:pt idx="270" formatCode="0.00">
                  <c:v>4.3</c:v>
                </c:pt>
                <c:pt idx="271" formatCode="0.00">
                  <c:v>4.4000000000000004</c:v>
                </c:pt>
                <c:pt idx="272" formatCode="0.00">
                  <c:v>3.9</c:v>
                </c:pt>
                <c:pt idx="273" formatCode="0.00">
                  <c:v>3.7</c:v>
                </c:pt>
                <c:pt idx="274" formatCode="0.00">
                  <c:v>3.1</c:v>
                </c:pt>
                <c:pt idx="275" formatCode="0.00">
                  <c:v>3.2</c:v>
                </c:pt>
                <c:pt idx="276" formatCode="0.00">
                  <c:v>3.4</c:v>
                </c:pt>
                <c:pt idx="277" formatCode="0.00">
                  <c:v>2.8</c:v>
                </c:pt>
                <c:pt idx="278" formatCode="0.00">
                  <c:v>3.1</c:v>
                </c:pt>
                <c:pt idx="279" formatCode="0.00">
                  <c:v>3</c:v>
                </c:pt>
                <c:pt idx="280" formatCode="0.00">
                  <c:v>2.8</c:v>
                </c:pt>
                <c:pt idx="281" formatCode="0.00">
                  <c:v>2.8</c:v>
                </c:pt>
                <c:pt idx="282" formatCode="0.00">
                  <c:v>2.9</c:v>
                </c:pt>
                <c:pt idx="283" formatCode="0.00">
                  <c:v>2.7</c:v>
                </c:pt>
                <c:pt idx="284" formatCode="0.00">
                  <c:v>2.7</c:v>
                </c:pt>
                <c:pt idx="285" formatCode="0.00">
                  <c:v>2.4</c:v>
                </c:pt>
                <c:pt idx="286" formatCode="0.00">
                  <c:v>2.4</c:v>
                </c:pt>
                <c:pt idx="287" formatCode="0.00">
                  <c:v>2.1</c:v>
                </c:pt>
                <c:pt idx="288" formatCode="0.00">
                  <c:v>2.7</c:v>
                </c:pt>
                <c:pt idx="289" formatCode="0.00">
                  <c:v>2.8</c:v>
                </c:pt>
                <c:pt idx="290" formatCode="0.00">
                  <c:v>2.8</c:v>
                </c:pt>
                <c:pt idx="291" formatCode="0.00">
                  <c:v>2.6</c:v>
                </c:pt>
                <c:pt idx="292" formatCode="0.00">
                  <c:v>2.4</c:v>
                </c:pt>
                <c:pt idx="293" formatCode="0.00">
                  <c:v>2</c:v>
                </c:pt>
                <c:pt idx="294" formatCode="0.00">
                  <c:v>2.2999999999999998</c:v>
                </c:pt>
                <c:pt idx="295" formatCode="0.00">
                  <c:v>2.5</c:v>
                </c:pt>
                <c:pt idx="296" formatCode="0.00">
                  <c:v>2.5</c:v>
                </c:pt>
                <c:pt idx="297" formatCode="0.00">
                  <c:v>2.4</c:v>
                </c:pt>
                <c:pt idx="298" formatCode="0.00">
                  <c:v>2.4</c:v>
                </c:pt>
                <c:pt idx="299" formatCode="0.00">
                  <c:v>2.4</c:v>
                </c:pt>
                <c:pt idx="300" formatCode="0.00">
                  <c:v>2.5</c:v>
                </c:pt>
                <c:pt idx="301" formatCode="0.00">
                  <c:v>2.5</c:v>
                </c:pt>
                <c:pt idx="302" formatCode="0.00">
                  <c:v>2.6</c:v>
                </c:pt>
                <c:pt idx="303" formatCode="0.00">
                  <c:v>2.7</c:v>
                </c:pt>
                <c:pt idx="304" formatCode="0.00">
                  <c:v>2.8</c:v>
                </c:pt>
                <c:pt idx="305" formatCode="0.00">
                  <c:v>3</c:v>
                </c:pt>
                <c:pt idx="306" formatCode="0.00">
                  <c:v>2.8</c:v>
                </c:pt>
                <c:pt idx="307" formatCode="0.00">
                  <c:v>2.5</c:v>
                </c:pt>
                <c:pt idx="308" formatCode="0.00">
                  <c:v>2.9</c:v>
                </c:pt>
                <c:pt idx="309" formatCode="0.00">
                  <c:v>2.8</c:v>
                </c:pt>
                <c:pt idx="310" formatCode="0.00">
                  <c:v>2.8</c:v>
                </c:pt>
                <c:pt idx="311" formatCode="0.00">
                  <c:v>2.8</c:v>
                </c:pt>
                <c:pt idx="312" formatCode="0.00">
                  <c:v>2.8</c:v>
                </c:pt>
                <c:pt idx="313" formatCode="0.00">
                  <c:v>3.2</c:v>
                </c:pt>
                <c:pt idx="314" formatCode="0.00">
                  <c:v>3</c:v>
                </c:pt>
                <c:pt idx="315" formatCode="0.00">
                  <c:v>3.1</c:v>
                </c:pt>
                <c:pt idx="316" formatCode="0.00">
                  <c:v>2.8</c:v>
                </c:pt>
                <c:pt idx="317" formatCode="0.00">
                  <c:v>2.7</c:v>
                </c:pt>
                <c:pt idx="318" formatCode="0.00">
                  <c:v>3.1</c:v>
                </c:pt>
                <c:pt idx="319" formatCode="0.00">
                  <c:v>3</c:v>
                </c:pt>
                <c:pt idx="320" formatCode="0.00">
                  <c:v>2.7</c:v>
                </c:pt>
                <c:pt idx="321" formatCode="0.00">
                  <c:v>3</c:v>
                </c:pt>
                <c:pt idx="322" formatCode="0.00">
                  <c:v>3</c:v>
                </c:pt>
                <c:pt idx="323" formatCode="0.00">
                  <c:v>2.8</c:v>
                </c:pt>
                <c:pt idx="324" formatCode="0.00">
                  <c:v>2.9</c:v>
                </c:pt>
                <c:pt idx="325" formatCode="0.00">
                  <c:v>2.7</c:v>
                </c:pt>
                <c:pt idx="326" formatCode="0.00">
                  <c:v>2.9</c:v>
                </c:pt>
                <c:pt idx="327" formatCode="0.00">
                  <c:v>2.7</c:v>
                </c:pt>
                <c:pt idx="328" formatCode="0.00">
                  <c:v>2.9</c:v>
                </c:pt>
                <c:pt idx="329" formatCode="0.00">
                  <c:v>2.8</c:v>
                </c:pt>
                <c:pt idx="330" formatCode="0.00">
                  <c:v>2.8</c:v>
                </c:pt>
                <c:pt idx="331" formatCode="0.00">
                  <c:v>2.7</c:v>
                </c:pt>
                <c:pt idx="332" formatCode="0.00">
                  <c:v>2.8</c:v>
                </c:pt>
                <c:pt idx="333" formatCode="0.00">
                  <c:v>2.7</c:v>
                </c:pt>
                <c:pt idx="334" formatCode="0.00">
                  <c:v>2.8</c:v>
                </c:pt>
                <c:pt idx="335" formatCode="0.00">
                  <c:v>2.8</c:v>
                </c:pt>
                <c:pt idx="336" formatCode="0.00">
                  <c:v>3.2</c:v>
                </c:pt>
                <c:pt idx="337" formatCode="0.00">
                  <c:v>2.9</c:v>
                </c:pt>
                <c:pt idx="338" formatCode="0.00">
                  <c:v>2.7</c:v>
                </c:pt>
                <c:pt idx="339" formatCode="0.00">
                  <c:v>2.6</c:v>
                </c:pt>
                <c:pt idx="340" formatCode="0.00">
                  <c:v>2.8</c:v>
                </c:pt>
                <c:pt idx="341" formatCode="0.00">
                  <c:v>2.9</c:v>
                </c:pt>
                <c:pt idx="342" formatCode="0.00">
                  <c:v>2.9</c:v>
                </c:pt>
                <c:pt idx="343" formatCode="0.00">
                  <c:v>2.8</c:v>
                </c:pt>
                <c:pt idx="344" formatCode="0.00">
                  <c:v>2.8</c:v>
                </c:pt>
                <c:pt idx="345" formatCode="0.00">
                  <c:v>3</c:v>
                </c:pt>
                <c:pt idx="346" formatCode="0.00">
                  <c:v>2.9</c:v>
                </c:pt>
                <c:pt idx="347" formatCode="0.00">
                  <c:v>3</c:v>
                </c:pt>
                <c:pt idx="348" formatCode="0.00">
                  <c:v>3.1</c:v>
                </c:pt>
                <c:pt idx="349" formatCode="0.00">
                  <c:v>3.2</c:v>
                </c:pt>
                <c:pt idx="350" formatCode="0.00">
                  <c:v>3.6</c:v>
                </c:pt>
                <c:pt idx="351" formatCode="0.00">
                  <c:v>2.8</c:v>
                </c:pt>
                <c:pt idx="352" formatCode="0.00">
                  <c:v>2.8</c:v>
                </c:pt>
                <c:pt idx="353" formatCode="0.00">
                  <c:v>2.7</c:v>
                </c:pt>
                <c:pt idx="354" formatCode="0.00">
                  <c:v>2.6</c:v>
                </c:pt>
                <c:pt idx="355" formatCode="0.00">
                  <c:v>2.9</c:v>
                </c:pt>
                <c:pt idx="356" formatCode="0.00">
                  <c:v>2.9</c:v>
                </c:pt>
                <c:pt idx="357" formatCode="0.00">
                  <c:v>2.8</c:v>
                </c:pt>
                <c:pt idx="358" formatCode="0.00">
                  <c:v>2.8</c:v>
                </c:pt>
                <c:pt idx="359" formatCode="0.00">
                  <c:v>3</c:v>
                </c:pt>
                <c:pt idx="360" formatCode="0.00">
                  <c:v>3</c:v>
                </c:pt>
                <c:pt idx="361" formatCode="0.00">
                  <c:v>3</c:v>
                </c:pt>
                <c:pt idx="362" formatCode="0.00">
                  <c:v>3.1</c:v>
                </c:pt>
                <c:pt idx="363" formatCode="0.00">
                  <c:v>3</c:v>
                </c:pt>
                <c:pt idx="364" formatCode="0.00">
                  <c:v>2.8</c:v>
                </c:pt>
                <c:pt idx="365" formatCode="0.00">
                  <c:v>3.2</c:v>
                </c:pt>
                <c:pt idx="366" formatCode="0.00">
                  <c:v>2.8</c:v>
                </c:pt>
                <c:pt idx="367" formatCode="0.00">
                  <c:v>3</c:v>
                </c:pt>
                <c:pt idx="368" formatCode="0.00">
                  <c:v>3</c:v>
                </c:pt>
                <c:pt idx="369" formatCode="0.00">
                  <c:v>3.2</c:v>
                </c:pt>
                <c:pt idx="370" formatCode="0.00">
                  <c:v>3.1</c:v>
                </c:pt>
                <c:pt idx="371" formatCode="0.00">
                  <c:v>3.2</c:v>
                </c:pt>
                <c:pt idx="372" formatCode="0.00">
                  <c:v>3.4</c:v>
                </c:pt>
                <c:pt idx="373" formatCode="0.00">
                  <c:v>3.3</c:v>
                </c:pt>
                <c:pt idx="374" formatCode="0.00">
                  <c:v>3.6</c:v>
                </c:pt>
                <c:pt idx="375" formatCode="0.00">
                  <c:v>3.1</c:v>
                </c:pt>
                <c:pt idx="376" formatCode="0.00">
                  <c:v>3</c:v>
                </c:pt>
                <c:pt idx="377" formatCode="0.00">
                  <c:v>3.4</c:v>
                </c:pt>
                <c:pt idx="378" formatCode="0.00">
                  <c:v>3.3</c:v>
                </c:pt>
                <c:pt idx="379" formatCode="0.00">
                  <c:v>3.3</c:v>
                </c:pt>
                <c:pt idx="380" formatCode="0.00">
                  <c:v>3</c:v>
                </c:pt>
                <c:pt idx="381" formatCode="0.00">
                  <c:v>3.3</c:v>
                </c:pt>
                <c:pt idx="382" formatCode="0.00">
                  <c:v>3.3</c:v>
                </c:pt>
                <c:pt idx="383" formatCode="0.00">
                  <c:v>3.5</c:v>
                </c:pt>
                <c:pt idx="384" formatCode="0.00">
                  <c:v>3.7</c:v>
                </c:pt>
                <c:pt idx="385" formatCode="0.00">
                  <c:v>3.2</c:v>
                </c:pt>
                <c:pt idx="386" formatCode="0.00">
                  <c:v>3.6</c:v>
                </c:pt>
                <c:pt idx="387" formatCode="0.00">
                  <c:v>3.6</c:v>
                </c:pt>
                <c:pt idx="388" formatCode="0.00">
                  <c:v>4</c:v>
                </c:pt>
                <c:pt idx="389" formatCode="0.00">
                  <c:v>4.2</c:v>
                </c:pt>
                <c:pt idx="390" formatCode="0.00">
                  <c:v>4.2</c:v>
                </c:pt>
                <c:pt idx="391" formatCode="0.00">
                  <c:v>4.0999999999999996</c:v>
                </c:pt>
                <c:pt idx="392" formatCode="0.00">
                  <c:v>4.7</c:v>
                </c:pt>
                <c:pt idx="393" formatCode="0.00">
                  <c:v>4.8</c:v>
                </c:pt>
                <c:pt idx="394" formatCode="0.00">
                  <c:v>5.6</c:v>
                </c:pt>
                <c:pt idx="395" formatCode="0.00">
                  <c:v>5.3</c:v>
                </c:pt>
                <c:pt idx="396" formatCode="0.00">
                  <c:v>5.0999999999999996</c:v>
                </c:pt>
                <c:pt idx="397" formatCode="0.00">
                  <c:v>5.2</c:v>
                </c:pt>
                <c:pt idx="398" formatCode="0.00">
                  <c:v>4.9000000000000004</c:v>
                </c:pt>
                <c:pt idx="399" formatCode="0.00">
                  <c:v>4.4000000000000004</c:v>
                </c:pt>
                <c:pt idx="400" formatCode="0.00">
                  <c:v>5</c:v>
                </c:pt>
                <c:pt idx="401" formatCode="0.00">
                  <c:v>5.0999999999999996</c:v>
                </c:pt>
                <c:pt idx="402" formatCode="0.00">
                  <c:v>5.8</c:v>
                </c:pt>
                <c:pt idx="403" formatCode="0.00">
                  <c:v>6.2</c:v>
                </c:pt>
                <c:pt idx="404" formatCode="0.00">
                  <c:v>6.3</c:v>
                </c:pt>
                <c:pt idx="405" formatCode="0.00">
                  <c:v>6.6</c:v>
                </c:pt>
                <c:pt idx="406" formatCode="0.00">
                  <c:v>6.2</c:v>
                </c:pt>
                <c:pt idx="407" formatCode="0.00">
                  <c:v>5.9</c:v>
                </c:pt>
                <c:pt idx="408" formatCode="0.00">
                  <c:v>5.4</c:v>
                </c:pt>
                <c:pt idx="409" formatCode="0.00">
                  <c:v>5.0999999999999996</c:v>
                </c:pt>
                <c:pt idx="410" formatCode="0.00">
                  <c:v>5</c:v>
                </c:pt>
                <c:pt idx="411" formatCode="0.00">
                  <c:v>4.7</c:v>
                </c:pt>
                <c:pt idx="412" formatCode="0.00">
                  <c:v>4.4000000000000004</c:v>
                </c:pt>
                <c:pt idx="413" formatCode="0.00">
                  <c:v>4.3</c:v>
                </c:pt>
                <c:pt idx="414" formatCode="0.00">
                  <c:v>4.7</c:v>
                </c:pt>
                <c:pt idx="415" formatCode="0.00">
                  <c:v>5.2</c:v>
                </c:pt>
                <c:pt idx="416" formatCode="0.00">
                  <c:v>4.5999999999999996</c:v>
                </c:pt>
                <c:pt idx="417" formatCode="0.00">
                  <c:v>4.5</c:v>
                </c:pt>
                <c:pt idx="418" formatCode="0.00">
                  <c:v>4.2</c:v>
                </c:pt>
                <c:pt idx="419" formatCode="0.00">
                  <c:v>4.4000000000000004</c:v>
                </c:pt>
                <c:pt idx="420" formatCode="0.00">
                  <c:v>4.4000000000000004</c:v>
                </c:pt>
                <c:pt idx="421" formatCode="0.00">
                  <c:v>4.7</c:v>
                </c:pt>
                <c:pt idx="422" formatCode="0.00">
                  <c:v>4.5</c:v>
                </c:pt>
                <c:pt idx="423" formatCode="0.00">
                  <c:v>7.6</c:v>
                </c:pt>
                <c:pt idx="424" formatCode="0.00">
                  <c:v>6.2</c:v>
                </c:pt>
                <c:pt idx="425" formatCode="0.00">
                  <c:v>5.0999999999999996</c:v>
                </c:pt>
                <c:pt idx="426" formatCode="0.00">
                  <c:v>4.5</c:v>
                </c:pt>
                <c:pt idx="427" formatCode="0.00">
                  <c:v>4.0999999999999996</c:v>
                </c:pt>
                <c:pt idx="428" formatCode="0.00">
                  <c:v>4.0999999999999996</c:v>
                </c:pt>
                <c:pt idx="429" formatCode="0.00">
                  <c:v>4</c:v>
                </c:pt>
                <c:pt idx="430" formatCode="0.00">
                  <c:v>4.4000000000000004</c:v>
                </c:pt>
                <c:pt idx="431" formatCode="0.00">
                  <c:v>4.5999999999999996</c:v>
                </c:pt>
                <c:pt idx="432" formatCode="0.00">
                  <c:v>4.7</c:v>
                </c:pt>
                <c:pt idx="433" formatCode="0.00">
                  <c:v>5.6</c:v>
                </c:pt>
                <c:pt idx="434" formatCode="0.00">
                  <c:v>6.9</c:v>
                </c:pt>
                <c:pt idx="435" formatCode="0.00">
                  <c:v>10.5</c:v>
                </c:pt>
                <c:pt idx="436" formatCode="0.00">
                  <c:v>16.399999999999999</c:v>
                </c:pt>
                <c:pt idx="437" formatCode="0.00">
                  <c:v>19.3</c:v>
                </c:pt>
                <c:pt idx="438" formatCode="0.00">
                  <c:v>20.9</c:v>
                </c:pt>
                <c:pt idx="439" formatCode="0.00">
                  <c:v>21.3</c:v>
                </c:pt>
                <c:pt idx="440" formatCode="0.00">
                  <c:v>21.9</c:v>
                </c:pt>
                <c:pt idx="441" formatCode="0.00">
                  <c:v>22.6</c:v>
                </c:pt>
                <c:pt idx="442" formatCode="0.00">
                  <c:v>24.3</c:v>
                </c:pt>
                <c:pt idx="443" formatCode="0.00">
                  <c:v>25.1</c:v>
                </c:pt>
                <c:pt idx="444" formatCode="0.00">
                  <c:v>25.6</c:v>
                </c:pt>
                <c:pt idx="445" formatCode="0.00">
                  <c:v>25.8</c:v>
                </c:pt>
                <c:pt idx="446" formatCode="0.00">
                  <c:v>30.3</c:v>
                </c:pt>
                <c:pt idx="447" formatCode="0.00">
                  <c:v>32.5</c:v>
                </c:pt>
                <c:pt idx="448" formatCode="0.00">
                  <c:v>30.7</c:v>
                </c:pt>
                <c:pt idx="449" formatCode="0.00">
                  <c:v>27.9</c:v>
                </c:pt>
                <c:pt idx="450" formatCode="0.00">
                  <c:v>26.8</c:v>
                </c:pt>
                <c:pt idx="451" formatCode="0.00">
                  <c:v>25.9</c:v>
                </c:pt>
                <c:pt idx="452" formatCode="0.00">
                  <c:v>26</c:v>
                </c:pt>
                <c:pt idx="453" formatCode="0.00">
                  <c:v>24.7</c:v>
                </c:pt>
                <c:pt idx="454" formatCode="0.00">
                  <c:v>23.2</c:v>
                </c:pt>
                <c:pt idx="455" formatCode="0.00">
                  <c:v>21.9</c:v>
                </c:pt>
                <c:pt idx="456" formatCode="0.00">
                  <c:v>21.5</c:v>
                </c:pt>
                <c:pt idx="457" formatCode="0.00">
                  <c:v>19</c:v>
                </c:pt>
                <c:pt idx="458" formatCode="0.00">
                  <c:v>16.5</c:v>
                </c:pt>
                <c:pt idx="459" formatCode="0.00">
                  <c:v>13.9</c:v>
                </c:pt>
                <c:pt idx="460" formatCode="0.00">
                  <c:v>11.5</c:v>
                </c:pt>
                <c:pt idx="461" formatCode="0.00">
                  <c:v>10.5</c:v>
                </c:pt>
                <c:pt idx="462" formatCode="0.00">
                  <c:v>10.199999999999999</c:v>
                </c:pt>
                <c:pt idx="463" formatCode="0.00">
                  <c:v>9.5</c:v>
                </c:pt>
                <c:pt idx="464" formatCode="0.00">
                  <c:v>10.199999999999999</c:v>
                </c:pt>
                <c:pt idx="465" formatCode="0.00">
                  <c:v>9.6</c:v>
                </c:pt>
                <c:pt idx="466" formatCode="0.00">
                  <c:v>9.1999999999999993</c:v>
                </c:pt>
                <c:pt idx="467" formatCode="0.00">
                  <c:v>9.5</c:v>
                </c:pt>
                <c:pt idx="468" formatCode="0.0">
                  <c:v>9.4</c:v>
                </c:pt>
                <c:pt idx="469" formatCode="0.0">
                  <c:v>9.4</c:v>
                </c:pt>
                <c:pt idx="470" formatCode="0.0">
                  <c:v>9</c:v>
                </c:pt>
                <c:pt idx="471" formatCode="0.0">
                  <c:v>6.8</c:v>
                </c:pt>
                <c:pt idx="472" formatCode="0.0">
                  <c:v>6.7</c:v>
                </c:pt>
                <c:pt idx="473" formatCode="0.0">
                  <c:v>6.5</c:v>
                </c:pt>
                <c:pt idx="474" formatCode="0.0">
                  <c:v>6.5</c:v>
                </c:pt>
                <c:pt idx="475" formatCode="0.0">
                  <c:v>6.9</c:v>
                </c:pt>
                <c:pt idx="476" formatCode="0.0">
                  <c:v>6.8</c:v>
                </c:pt>
                <c:pt idx="477" formatCode="0.0">
                  <c:v>6.6000000000000014</c:v>
                </c:pt>
                <c:pt idx="478" formatCode="0.0">
                  <c:v>7</c:v>
                </c:pt>
                <c:pt idx="479" formatCode="0.0">
                  <c:v>7.1000000000000014</c:v>
                </c:pt>
                <c:pt idx="480" formatCode="0.0">
                  <c:v>7.1000000000000014</c:v>
                </c:pt>
              </c:numCache>
            </c:numRef>
          </c:val>
          <c:smooth val="0"/>
          <c:extLst>
            <c:ext xmlns:c16="http://schemas.microsoft.com/office/drawing/2014/chart" uri="{C3380CC4-5D6E-409C-BE32-E72D297353CC}">
              <c16:uniqueId val="{00000001-38AF-4A91-BBC2-86989DDE04A3}"/>
            </c:ext>
          </c:extLst>
        </c:ser>
        <c:dLbls>
          <c:showLegendKey val="0"/>
          <c:showVal val="0"/>
          <c:showCatName val="0"/>
          <c:showSerName val="0"/>
          <c:showPercent val="0"/>
          <c:showBubbleSize val="0"/>
        </c:dLbls>
        <c:smooth val="0"/>
        <c:axId val="2118791784"/>
        <c:axId val="2140495176"/>
      </c:lineChart>
      <c:dateAx>
        <c:axId val="2118791784"/>
        <c:scaling>
          <c:orientation val="minMax"/>
          <c:max val="45687"/>
          <c:min val="4346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1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7218158994947766E-2"/>
          <c:y val="8.0601050783201664E-2"/>
          <c:w val="0.92282119422572173"/>
          <c:h val="0.79429985302063821"/>
        </c:manualLayout>
      </c:layout>
      <c:scatterChart>
        <c:scatterStyle val="lineMarker"/>
        <c:varyColors val="0"/>
        <c:ser>
          <c:idx val="0"/>
          <c:order val="0"/>
          <c:tx>
            <c:strRef>
              <c:f>Sheet1!$B$1</c:f>
              <c:strCache>
                <c:ptCount val="1"/>
                <c:pt idx="0">
                  <c:v>Beveridge curve USA</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0"/>
              <c:layout>
                <c:manualLayout>
                  <c:x val="4.7449064894447618E-3"/>
                  <c:y val="-7.7375007924787515E-3"/>
                </c:manualLayout>
              </c:layout>
              <c:tx>
                <c:rich>
                  <a:bodyPr/>
                  <a:lstStyle/>
                  <a:p>
                    <a:pPr>
                      <a:defRPr sz="800" b="0" i="0" u="none">
                        <a:solidFill>
                          <a:schemeClr val="tx1">
                            <a:lumMod val="65000"/>
                            <a:lumOff val="35000"/>
                          </a:schemeClr>
                        </a:solidFill>
                        <a:latin typeface="Ubuntu Condensed"/>
                      </a:defRPr>
                    </a:pPr>
                    <a:r>
                      <a:rPr lang="en-US"/>
                      <a:t>2018-01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821A-4200-8598-0478E871013C}"/>
                </c:ext>
              </c:extLst>
            </c:dLbl>
            <c:dLbl>
              <c:idx val="83"/>
              <c:layout>
                <c:manualLayout>
                  <c:x val="-3.4009474846843227E-3"/>
                  <c:y val="-4.8364760083965008E-2"/>
                </c:manualLayout>
              </c:layout>
              <c:tx>
                <c:rich>
                  <a:bodyPr/>
                  <a:lstStyle/>
                  <a:p>
                    <a:pPr>
                      <a:defRPr sz="800" b="0" i="0" u="none">
                        <a:solidFill>
                          <a:schemeClr val="tx1">
                            <a:lumMod val="65000"/>
                            <a:lumOff val="35000"/>
                          </a:schemeClr>
                        </a:solidFill>
                        <a:latin typeface="Ubuntu Condensed"/>
                      </a:defRPr>
                    </a:pPr>
                    <a:r>
                      <a:rPr lang="en-US"/>
                      <a:t>2024-12</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821A-4200-8598-0478E871013C}"/>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dLblPos val="l"/>
            <c:showLegendKey val="0"/>
            <c:showVal val="0"/>
            <c:showCatName val="0"/>
            <c:showSerName val="0"/>
            <c:showPercent val="0"/>
            <c:showBubbleSize val="0"/>
            <c:extLst>
              <c:ext xmlns:c15="http://schemas.microsoft.com/office/drawing/2012/chart" uri="{CE6537A1-D6FC-4f65-9D91-7224C49458BB}">
                <c15:showLeaderLines val="1"/>
              </c:ext>
            </c:extLst>
          </c:dLbls>
          <c:xVal>
            <c:numRef>
              <c:f>Sheet1!$A$2:$A$85</c:f>
              <c:numCache>
                <c:formatCode>General</c:formatCode>
                <c:ptCount val="84"/>
                <c:pt idx="0">
                  <c:v>4</c:v>
                </c:pt>
                <c:pt idx="1">
                  <c:v>4.0999999999999996</c:v>
                </c:pt>
                <c:pt idx="2">
                  <c:v>4</c:v>
                </c:pt>
                <c:pt idx="3">
                  <c:v>4</c:v>
                </c:pt>
                <c:pt idx="4">
                  <c:v>3.8</c:v>
                </c:pt>
                <c:pt idx="5">
                  <c:v>4</c:v>
                </c:pt>
                <c:pt idx="6">
                  <c:v>3.8</c:v>
                </c:pt>
                <c:pt idx="7">
                  <c:v>3.8</c:v>
                </c:pt>
                <c:pt idx="8">
                  <c:v>3.7</c:v>
                </c:pt>
                <c:pt idx="9">
                  <c:v>3.8</c:v>
                </c:pt>
                <c:pt idx="10">
                  <c:v>3.8</c:v>
                </c:pt>
                <c:pt idx="11">
                  <c:v>3.9</c:v>
                </c:pt>
                <c:pt idx="12">
                  <c:v>4</c:v>
                </c:pt>
                <c:pt idx="13">
                  <c:v>3.8</c:v>
                </c:pt>
                <c:pt idx="14">
                  <c:v>3.8</c:v>
                </c:pt>
                <c:pt idx="15">
                  <c:v>3.7</c:v>
                </c:pt>
                <c:pt idx="16">
                  <c:v>3.6</c:v>
                </c:pt>
                <c:pt idx="17">
                  <c:v>3.6</c:v>
                </c:pt>
                <c:pt idx="18">
                  <c:v>3.7</c:v>
                </c:pt>
                <c:pt idx="19">
                  <c:v>3.6</c:v>
                </c:pt>
                <c:pt idx="20">
                  <c:v>3.5</c:v>
                </c:pt>
                <c:pt idx="21">
                  <c:v>3.6</c:v>
                </c:pt>
                <c:pt idx="22">
                  <c:v>3.6</c:v>
                </c:pt>
                <c:pt idx="23">
                  <c:v>3.6</c:v>
                </c:pt>
                <c:pt idx="24">
                  <c:v>3.6</c:v>
                </c:pt>
                <c:pt idx="25">
                  <c:v>3.5</c:v>
                </c:pt>
                <c:pt idx="26">
                  <c:v>4.4000000000000004</c:v>
                </c:pt>
                <c:pt idx="27">
                  <c:v>14.8</c:v>
                </c:pt>
                <c:pt idx="28">
                  <c:v>13.2</c:v>
                </c:pt>
                <c:pt idx="29">
                  <c:v>11</c:v>
                </c:pt>
                <c:pt idx="30">
                  <c:v>10.199999999999999</c:v>
                </c:pt>
                <c:pt idx="31">
                  <c:v>8.4</c:v>
                </c:pt>
                <c:pt idx="32">
                  <c:v>7.8</c:v>
                </c:pt>
                <c:pt idx="33">
                  <c:v>6.9</c:v>
                </c:pt>
                <c:pt idx="34">
                  <c:v>6.7</c:v>
                </c:pt>
                <c:pt idx="35">
                  <c:v>6.7</c:v>
                </c:pt>
                <c:pt idx="36">
                  <c:v>6.4</c:v>
                </c:pt>
                <c:pt idx="37">
                  <c:v>6.2</c:v>
                </c:pt>
                <c:pt idx="38">
                  <c:v>6.1</c:v>
                </c:pt>
                <c:pt idx="39">
                  <c:v>6.1</c:v>
                </c:pt>
                <c:pt idx="40">
                  <c:v>5.8</c:v>
                </c:pt>
                <c:pt idx="41">
                  <c:v>5.9</c:v>
                </c:pt>
                <c:pt idx="42">
                  <c:v>5.4</c:v>
                </c:pt>
                <c:pt idx="43">
                  <c:v>5.0999999999999996</c:v>
                </c:pt>
                <c:pt idx="44">
                  <c:v>4.7</c:v>
                </c:pt>
                <c:pt idx="45">
                  <c:v>4.5</c:v>
                </c:pt>
                <c:pt idx="46">
                  <c:v>4.2</c:v>
                </c:pt>
                <c:pt idx="47">
                  <c:v>3.9</c:v>
                </c:pt>
                <c:pt idx="48">
                  <c:v>4</c:v>
                </c:pt>
                <c:pt idx="49">
                  <c:v>3.8</c:v>
                </c:pt>
                <c:pt idx="50">
                  <c:v>3.7</c:v>
                </c:pt>
                <c:pt idx="51">
                  <c:v>3.7</c:v>
                </c:pt>
                <c:pt idx="52">
                  <c:v>3.6</c:v>
                </c:pt>
                <c:pt idx="53">
                  <c:v>3.6</c:v>
                </c:pt>
                <c:pt idx="54">
                  <c:v>3.5</c:v>
                </c:pt>
                <c:pt idx="55">
                  <c:v>3.6</c:v>
                </c:pt>
                <c:pt idx="56">
                  <c:v>3.5</c:v>
                </c:pt>
                <c:pt idx="57">
                  <c:v>3.6</c:v>
                </c:pt>
                <c:pt idx="58">
                  <c:v>3.6</c:v>
                </c:pt>
                <c:pt idx="59">
                  <c:v>3.5</c:v>
                </c:pt>
                <c:pt idx="60">
                  <c:v>3.5</c:v>
                </c:pt>
                <c:pt idx="61">
                  <c:v>3.6</c:v>
                </c:pt>
                <c:pt idx="62">
                  <c:v>3.5</c:v>
                </c:pt>
                <c:pt idx="63">
                  <c:v>3.4</c:v>
                </c:pt>
                <c:pt idx="64">
                  <c:v>3.6</c:v>
                </c:pt>
                <c:pt idx="65">
                  <c:v>3.6</c:v>
                </c:pt>
                <c:pt idx="66">
                  <c:v>3.5</c:v>
                </c:pt>
                <c:pt idx="67">
                  <c:v>3.7</c:v>
                </c:pt>
                <c:pt idx="68">
                  <c:v>3.8</c:v>
                </c:pt>
                <c:pt idx="69">
                  <c:v>3.9</c:v>
                </c:pt>
                <c:pt idx="70">
                  <c:v>3.7</c:v>
                </c:pt>
                <c:pt idx="71">
                  <c:v>3.8</c:v>
                </c:pt>
                <c:pt idx="72">
                  <c:v>3.7</c:v>
                </c:pt>
                <c:pt idx="73">
                  <c:v>3.9</c:v>
                </c:pt>
                <c:pt idx="74">
                  <c:v>3.9</c:v>
                </c:pt>
                <c:pt idx="75">
                  <c:v>3.9</c:v>
                </c:pt>
                <c:pt idx="76">
                  <c:v>4</c:v>
                </c:pt>
                <c:pt idx="77">
                  <c:v>4.0999999999999996</c:v>
                </c:pt>
                <c:pt idx="78">
                  <c:v>4.2</c:v>
                </c:pt>
                <c:pt idx="79">
                  <c:v>4.2</c:v>
                </c:pt>
                <c:pt idx="80">
                  <c:v>4.0999999999999996</c:v>
                </c:pt>
                <c:pt idx="81">
                  <c:v>4.0999999999999996</c:v>
                </c:pt>
                <c:pt idx="82">
                  <c:v>4.2</c:v>
                </c:pt>
                <c:pt idx="83">
                  <c:v>4.0999999999999996</c:v>
                </c:pt>
              </c:numCache>
            </c:numRef>
          </c:xVal>
          <c:yVal>
            <c:numRef>
              <c:f>Sheet1!$B$2:$B$85</c:f>
              <c:numCache>
                <c:formatCode>General</c:formatCode>
                <c:ptCount val="84"/>
                <c:pt idx="0">
                  <c:v>4.3</c:v>
                </c:pt>
                <c:pt idx="1">
                  <c:v>4.2</c:v>
                </c:pt>
                <c:pt idx="2">
                  <c:v>4.4000000000000004</c:v>
                </c:pt>
                <c:pt idx="3">
                  <c:v>4.4000000000000004</c:v>
                </c:pt>
                <c:pt idx="4">
                  <c:v>4.5</c:v>
                </c:pt>
                <c:pt idx="5">
                  <c:v>4.5999999999999996</c:v>
                </c:pt>
                <c:pt idx="6">
                  <c:v>4.5999999999999996</c:v>
                </c:pt>
                <c:pt idx="7">
                  <c:v>4.5999999999999996</c:v>
                </c:pt>
                <c:pt idx="8">
                  <c:v>4.7</c:v>
                </c:pt>
                <c:pt idx="9">
                  <c:v>4.7</c:v>
                </c:pt>
                <c:pt idx="10">
                  <c:v>4.8</c:v>
                </c:pt>
                <c:pt idx="11">
                  <c:v>4.8</c:v>
                </c:pt>
                <c:pt idx="12">
                  <c:v>4.8</c:v>
                </c:pt>
                <c:pt idx="13">
                  <c:v>4.5</c:v>
                </c:pt>
                <c:pt idx="14">
                  <c:v>4.5999999999999996</c:v>
                </c:pt>
                <c:pt idx="15">
                  <c:v>4.5999999999999996</c:v>
                </c:pt>
                <c:pt idx="16">
                  <c:v>4.5999999999999996</c:v>
                </c:pt>
                <c:pt idx="17">
                  <c:v>4.5999999999999996</c:v>
                </c:pt>
                <c:pt idx="18">
                  <c:v>4.5</c:v>
                </c:pt>
                <c:pt idx="19">
                  <c:v>4.5</c:v>
                </c:pt>
                <c:pt idx="20">
                  <c:v>4.5</c:v>
                </c:pt>
                <c:pt idx="21">
                  <c:v>4.5999999999999996</c:v>
                </c:pt>
                <c:pt idx="22">
                  <c:v>4.3</c:v>
                </c:pt>
                <c:pt idx="23">
                  <c:v>4.2</c:v>
                </c:pt>
                <c:pt idx="24">
                  <c:v>4.5</c:v>
                </c:pt>
                <c:pt idx="25">
                  <c:v>4.4000000000000004</c:v>
                </c:pt>
                <c:pt idx="26">
                  <c:v>3.8</c:v>
                </c:pt>
                <c:pt idx="27">
                  <c:v>3.4</c:v>
                </c:pt>
                <c:pt idx="28">
                  <c:v>4</c:v>
                </c:pt>
                <c:pt idx="29">
                  <c:v>4.3</c:v>
                </c:pt>
                <c:pt idx="30">
                  <c:v>4.5</c:v>
                </c:pt>
                <c:pt idx="31">
                  <c:v>4.3</c:v>
                </c:pt>
                <c:pt idx="32">
                  <c:v>4.4000000000000004</c:v>
                </c:pt>
                <c:pt idx="33">
                  <c:v>4.5999999999999996</c:v>
                </c:pt>
                <c:pt idx="34">
                  <c:v>4.5999999999999996</c:v>
                </c:pt>
                <c:pt idx="35">
                  <c:v>4.5</c:v>
                </c:pt>
                <c:pt idx="36">
                  <c:v>4.8</c:v>
                </c:pt>
                <c:pt idx="37">
                  <c:v>5.2</c:v>
                </c:pt>
                <c:pt idx="38">
                  <c:v>5.6</c:v>
                </c:pt>
                <c:pt idx="39">
                  <c:v>6</c:v>
                </c:pt>
                <c:pt idx="40">
                  <c:v>6.4</c:v>
                </c:pt>
                <c:pt idx="41">
                  <c:v>6.6</c:v>
                </c:pt>
                <c:pt idx="42">
                  <c:v>7</c:v>
                </c:pt>
                <c:pt idx="43">
                  <c:v>6.9</c:v>
                </c:pt>
                <c:pt idx="44">
                  <c:v>6.9</c:v>
                </c:pt>
                <c:pt idx="45">
                  <c:v>7.1</c:v>
                </c:pt>
                <c:pt idx="46">
                  <c:v>7</c:v>
                </c:pt>
                <c:pt idx="47">
                  <c:v>7.1</c:v>
                </c:pt>
                <c:pt idx="48">
                  <c:v>7</c:v>
                </c:pt>
                <c:pt idx="49">
                  <c:v>7.2</c:v>
                </c:pt>
                <c:pt idx="50">
                  <c:v>7.4</c:v>
                </c:pt>
                <c:pt idx="51">
                  <c:v>7.2</c:v>
                </c:pt>
                <c:pt idx="52">
                  <c:v>7</c:v>
                </c:pt>
                <c:pt idx="53">
                  <c:v>6.9</c:v>
                </c:pt>
                <c:pt idx="54">
                  <c:v>7</c:v>
                </c:pt>
                <c:pt idx="55">
                  <c:v>6.2</c:v>
                </c:pt>
                <c:pt idx="56">
                  <c:v>6.6</c:v>
                </c:pt>
                <c:pt idx="57">
                  <c:v>6.4</c:v>
                </c:pt>
                <c:pt idx="58">
                  <c:v>6.5</c:v>
                </c:pt>
                <c:pt idx="59">
                  <c:v>6.7</c:v>
                </c:pt>
                <c:pt idx="60">
                  <c:v>6.3</c:v>
                </c:pt>
                <c:pt idx="61">
                  <c:v>6</c:v>
                </c:pt>
                <c:pt idx="62">
                  <c:v>5.8</c:v>
                </c:pt>
                <c:pt idx="63">
                  <c:v>6</c:v>
                </c:pt>
                <c:pt idx="64">
                  <c:v>5.6</c:v>
                </c:pt>
                <c:pt idx="65">
                  <c:v>5.5</c:v>
                </c:pt>
                <c:pt idx="66">
                  <c:v>5.3</c:v>
                </c:pt>
                <c:pt idx="67">
                  <c:v>5.6</c:v>
                </c:pt>
                <c:pt idx="68">
                  <c:v>5.6</c:v>
                </c:pt>
                <c:pt idx="69">
                  <c:v>5.2</c:v>
                </c:pt>
                <c:pt idx="70">
                  <c:v>5.4</c:v>
                </c:pt>
                <c:pt idx="71">
                  <c:v>5.3</c:v>
                </c:pt>
                <c:pt idx="72">
                  <c:v>5.3</c:v>
                </c:pt>
                <c:pt idx="73">
                  <c:v>5.3</c:v>
                </c:pt>
                <c:pt idx="74">
                  <c:v>5</c:v>
                </c:pt>
                <c:pt idx="75">
                  <c:v>4.8</c:v>
                </c:pt>
                <c:pt idx="76">
                  <c:v>4.9000000000000004</c:v>
                </c:pt>
                <c:pt idx="77">
                  <c:v>4.8</c:v>
                </c:pt>
                <c:pt idx="78">
                  <c:v>4.5999999999999996</c:v>
                </c:pt>
                <c:pt idx="79">
                  <c:v>4.7</c:v>
                </c:pt>
                <c:pt idx="80">
                  <c:v>4.4000000000000004</c:v>
                </c:pt>
                <c:pt idx="81">
                  <c:v>4.7</c:v>
                </c:pt>
                <c:pt idx="82">
                  <c:v>4.9000000000000004</c:v>
                </c:pt>
                <c:pt idx="83">
                  <c:v>4.5</c:v>
                </c:pt>
              </c:numCache>
            </c:numRef>
          </c:yVal>
          <c:smooth val="0"/>
          <c:extLst>
            <c:ext xmlns:c16="http://schemas.microsoft.com/office/drawing/2014/chart" uri="{C3380CC4-5D6E-409C-BE32-E72D297353CC}">
              <c16:uniqueId val="{00000014-01BC-4B71-8BF2-075EA143BF48}"/>
            </c:ext>
          </c:extLst>
        </c:ser>
        <c:dLbls>
          <c:dLblPos val="t"/>
          <c:showLegendKey val="0"/>
          <c:showVal val="1"/>
          <c:showCatName val="0"/>
          <c:showSerName val="0"/>
          <c:showPercent val="0"/>
          <c:showBubbleSize val="0"/>
        </c:dLbls>
        <c:axId val="208572888"/>
        <c:axId val="208573672"/>
      </c:scatterChart>
      <c:valAx>
        <c:axId val="208572888"/>
        <c:scaling>
          <c:orientation val="minMax"/>
          <c:min val="2"/>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ax val="8"/>
          <c:min val="3"/>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1"/>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282119422572173"/>
          <c:h val="0.82384695068717362"/>
        </c:manualLayout>
      </c:layout>
      <c:scatterChart>
        <c:scatterStyle val="lineMarker"/>
        <c:varyColors val="0"/>
        <c:ser>
          <c:idx val="0"/>
          <c:order val="0"/>
          <c:tx>
            <c:strRef>
              <c:f>Sheet1!$B$1</c:f>
              <c:strCache>
                <c:ptCount val="1"/>
                <c:pt idx="0">
                  <c:v>Beveridge curve Euro Area</c:v>
                </c:pt>
              </c:strCache>
            </c:strRef>
          </c:tx>
          <c:spPr>
            <a:ln w="19050" cap="rnd" cmpd="sng" algn="ctr">
              <a:solidFill>
                <a:schemeClr val="tx1"/>
              </a:solidFill>
              <a:prstDash val="solid"/>
              <a:round/>
            </a:ln>
            <a:effectLst/>
          </c:spPr>
          <c:marker>
            <c:symbol val="diamond"/>
            <c:size val="6"/>
            <c:spPr>
              <a:solidFill>
                <a:schemeClr val="tx1"/>
              </a:solidFill>
              <a:ln w="12700" cap="flat" cmpd="sng" algn="ctr">
                <a:solidFill>
                  <a:schemeClr val="bg1"/>
                </a:solidFill>
                <a:prstDash val="solid"/>
                <a:round/>
              </a:ln>
              <a:effectLst/>
            </c:spPr>
          </c:marker>
          <c:dLbls>
            <c:dLbl>
              <c:idx val="0"/>
              <c:layout>
                <c:manualLayout>
                  <c:x val="-5.6505187982202686E-2"/>
                  <c:y val="2.9196371290690581E-2"/>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522-4D4C-859E-99B1851F7468}"/>
                </c:ext>
              </c:extLst>
            </c:dLbl>
            <c:dLbl>
              <c:idx val="29"/>
              <c:layout>
                <c:manualLayout>
                  <c:x val="-4.8414725999835657E-2"/>
                  <c:y val="7.7210404998810489E-2"/>
                </c:manualLayout>
              </c:layout>
              <c:tx>
                <c:rich>
                  <a:bodyPr/>
                  <a:lstStyle/>
                  <a:p>
                    <a:pPr>
                      <a:defRPr sz="800" b="0" i="0" u="none">
                        <a:solidFill>
                          <a:schemeClr val="tx1">
                            <a:lumMod val="65000"/>
                            <a:lumOff val="35000"/>
                          </a:schemeClr>
                        </a:solidFill>
                        <a:latin typeface="Ubuntu Condensed"/>
                      </a:defRPr>
                    </a:pPr>
                    <a:r>
                      <a:rPr lang="en-US" dirty="0"/>
                      <a:t>2024-Q4</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3522-4D4C-859E-99B1851F7468}"/>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Sheet1!$A$2:$A$33</c:f>
              <c:numCache>
                <c:formatCode>General</c:formatCode>
                <c:ptCount val="32"/>
                <c:pt idx="0">
                  <c:v>9.9</c:v>
                </c:pt>
                <c:pt idx="1">
                  <c:v>9</c:v>
                </c:pt>
                <c:pt idx="2">
                  <c:v>8.6999999999999993</c:v>
                </c:pt>
                <c:pt idx="3">
                  <c:v>8.8000000000000007</c:v>
                </c:pt>
                <c:pt idx="4">
                  <c:v>8.9</c:v>
                </c:pt>
                <c:pt idx="5">
                  <c:v>8.1999999999999993</c:v>
                </c:pt>
                <c:pt idx="6">
                  <c:v>7.7</c:v>
                </c:pt>
                <c:pt idx="7">
                  <c:v>7.9</c:v>
                </c:pt>
                <c:pt idx="8">
                  <c:v>8.1</c:v>
                </c:pt>
                <c:pt idx="9">
                  <c:v>7.4</c:v>
                </c:pt>
                <c:pt idx="10">
                  <c:v>7.3</c:v>
                </c:pt>
                <c:pt idx="11">
                  <c:v>7.4</c:v>
                </c:pt>
                <c:pt idx="12">
                  <c:v>7.6</c:v>
                </c:pt>
                <c:pt idx="13">
                  <c:v>7.3</c:v>
                </c:pt>
                <c:pt idx="14">
                  <c:v>8.5</c:v>
                </c:pt>
                <c:pt idx="15">
                  <c:v>8.1</c:v>
                </c:pt>
                <c:pt idx="16">
                  <c:v>8.6</c:v>
                </c:pt>
                <c:pt idx="17">
                  <c:v>7.9</c:v>
                </c:pt>
                <c:pt idx="18">
                  <c:v>7.5</c:v>
                </c:pt>
                <c:pt idx="19">
                  <c:v>7.1</c:v>
                </c:pt>
                <c:pt idx="20">
                  <c:v>7.1</c:v>
                </c:pt>
                <c:pt idx="21">
                  <c:v>6.7</c:v>
                </c:pt>
                <c:pt idx="22">
                  <c:v>6.7</c:v>
                </c:pt>
                <c:pt idx="23">
                  <c:v>6.7</c:v>
                </c:pt>
                <c:pt idx="24">
                  <c:v>6.9</c:v>
                </c:pt>
                <c:pt idx="25">
                  <c:v>6.4</c:v>
                </c:pt>
                <c:pt idx="26">
                  <c:v>6.5</c:v>
                </c:pt>
                <c:pt idx="27">
                  <c:v>6.5</c:v>
                </c:pt>
                <c:pt idx="28">
                  <c:v>6.8</c:v>
                </c:pt>
                <c:pt idx="29">
                  <c:v>6.3</c:v>
                </c:pt>
                <c:pt idx="30">
                  <c:v>6.3</c:v>
                </c:pt>
                <c:pt idx="31">
                  <c:v>6.3</c:v>
                </c:pt>
              </c:numCache>
            </c:numRef>
          </c:xVal>
          <c:yVal>
            <c:numRef>
              <c:f>Sheet1!$B$2:$B$33</c:f>
              <c:numCache>
                <c:formatCode>General</c:formatCode>
                <c:ptCount val="32"/>
                <c:pt idx="0">
                  <c:v>1.9</c:v>
                </c:pt>
                <c:pt idx="1">
                  <c:v>2</c:v>
                </c:pt>
                <c:pt idx="2">
                  <c:v>2</c:v>
                </c:pt>
                <c:pt idx="3">
                  <c:v>2</c:v>
                </c:pt>
                <c:pt idx="4">
                  <c:v>2.2000000000000002</c:v>
                </c:pt>
                <c:pt idx="5">
                  <c:v>2.1</c:v>
                </c:pt>
                <c:pt idx="6">
                  <c:v>2.1</c:v>
                </c:pt>
                <c:pt idx="7">
                  <c:v>2.2999999999999998</c:v>
                </c:pt>
                <c:pt idx="8">
                  <c:v>2.4</c:v>
                </c:pt>
                <c:pt idx="9">
                  <c:v>2.4</c:v>
                </c:pt>
                <c:pt idx="10">
                  <c:v>2.2999999999999998</c:v>
                </c:pt>
                <c:pt idx="11">
                  <c:v>2.2999999999999998</c:v>
                </c:pt>
                <c:pt idx="12">
                  <c:v>2.1</c:v>
                </c:pt>
                <c:pt idx="13">
                  <c:v>1.7</c:v>
                </c:pt>
                <c:pt idx="14">
                  <c:v>1.8</c:v>
                </c:pt>
                <c:pt idx="15">
                  <c:v>1.9</c:v>
                </c:pt>
                <c:pt idx="16">
                  <c:v>2.2000000000000002</c:v>
                </c:pt>
                <c:pt idx="17">
                  <c:v>2.4</c:v>
                </c:pt>
                <c:pt idx="18">
                  <c:v>2.7</c:v>
                </c:pt>
                <c:pt idx="19">
                  <c:v>2.9</c:v>
                </c:pt>
                <c:pt idx="20">
                  <c:v>3.2</c:v>
                </c:pt>
                <c:pt idx="21">
                  <c:v>3.3</c:v>
                </c:pt>
                <c:pt idx="22">
                  <c:v>3.2</c:v>
                </c:pt>
                <c:pt idx="23">
                  <c:v>3.2</c:v>
                </c:pt>
                <c:pt idx="24">
                  <c:v>3.2</c:v>
                </c:pt>
                <c:pt idx="25">
                  <c:v>3.1</c:v>
                </c:pt>
                <c:pt idx="26">
                  <c:v>3</c:v>
                </c:pt>
                <c:pt idx="27">
                  <c:v>2.9</c:v>
                </c:pt>
                <c:pt idx="28">
                  <c:v>2.9</c:v>
                </c:pt>
                <c:pt idx="29">
                  <c:v>2.6</c:v>
                </c:pt>
                <c:pt idx="30">
                  <c:v>2.5</c:v>
                </c:pt>
                <c:pt idx="31">
                  <c:v>2.5</c:v>
                </c:pt>
              </c:numCache>
            </c:numRef>
          </c:yVal>
          <c:smooth val="0"/>
          <c:extLst>
            <c:ext xmlns:c16="http://schemas.microsoft.com/office/drawing/2014/chart" uri="{C3380CC4-5D6E-409C-BE32-E72D297353CC}">
              <c16:uniqueId val="{00000002-3522-4D4C-859E-99B1851F7468}"/>
            </c:ext>
          </c:extLst>
        </c:ser>
        <c:dLbls>
          <c:dLblPos val="t"/>
          <c:showLegendKey val="0"/>
          <c:showVal val="1"/>
          <c:showCatName val="0"/>
          <c:showSerName val="0"/>
          <c:showPercent val="0"/>
          <c:showBubbleSize val="0"/>
        </c:dLbls>
        <c:axId val="208572888"/>
        <c:axId val="208573672"/>
      </c:scatterChart>
      <c:valAx>
        <c:axId val="208572888"/>
        <c:scaling>
          <c:orientation val="minMax"/>
          <c:min val="6"/>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in val="1"/>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5"/>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510470864633776"/>
          <c:h val="0.82384695068717362"/>
        </c:manualLayout>
      </c:layout>
      <c:scatterChart>
        <c:scatterStyle val="lineMarker"/>
        <c:varyColors val="0"/>
        <c:ser>
          <c:idx val="0"/>
          <c:order val="0"/>
          <c:tx>
            <c:strRef>
              <c:f>Sheet1!$B$1</c:f>
              <c:strCache>
                <c:ptCount val="1"/>
                <c:pt idx="0">
                  <c:v>Beveridge curve France</c:v>
                </c:pt>
              </c:strCache>
            </c:strRef>
          </c:tx>
          <c:spPr>
            <a:ln w="19050" cap="rnd" cmpd="sng" algn="ctr">
              <a:solidFill>
                <a:schemeClr val="accent6"/>
              </a:solidFill>
              <a:prstDash val="solid"/>
              <a:round/>
            </a:ln>
            <a:effectLst/>
          </c:spPr>
          <c:marker>
            <c:symbol val="diamond"/>
            <c:size val="6"/>
            <c:spPr>
              <a:solidFill>
                <a:schemeClr val="accent6"/>
              </a:solidFill>
              <a:ln w="12700" cap="flat" cmpd="sng" algn="ctr">
                <a:solidFill>
                  <a:schemeClr val="bg1"/>
                </a:solidFill>
                <a:prstDash val="solid"/>
                <a:round/>
              </a:ln>
              <a:effectLst/>
            </c:spPr>
          </c:marker>
          <c:dLbls>
            <c:dLbl>
              <c:idx val="0"/>
              <c:layout>
                <c:manualLayout>
                  <c:x val="1.7000186374971287E-2"/>
                  <c:y val="-4.044113584161825E-3"/>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6E4-4DBC-913A-48C481869FCE}"/>
                </c:ext>
              </c:extLst>
            </c:dLbl>
            <c:dLbl>
              <c:idx val="28"/>
              <c:layout>
                <c:manualLayout>
                  <c:x val="0.10133375418956327"/>
                  <c:y val="0.17323847241505064"/>
                </c:manualLayout>
              </c:layout>
              <c:tx>
                <c:rich>
                  <a:bodyPr/>
                  <a:lstStyle/>
                  <a:p>
                    <a:pPr>
                      <a:defRPr sz="800" b="0" i="0" u="none">
                        <a:solidFill>
                          <a:schemeClr val="tx1">
                            <a:lumMod val="65000"/>
                            <a:lumOff val="35000"/>
                          </a:schemeClr>
                        </a:solidFill>
                        <a:latin typeface="Ubuntu Condensed"/>
                      </a:defRPr>
                    </a:pPr>
                    <a:r>
                      <a:rPr lang="en-US" dirty="0"/>
                      <a:t>2024-Q4</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46E4-4DBC-913A-48C481869FCE}"/>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Sheet1!$A$2:$A$32</c:f>
              <c:numCache>
                <c:formatCode>General</c:formatCode>
                <c:ptCount val="31"/>
                <c:pt idx="0">
                  <c:v>9.6</c:v>
                </c:pt>
                <c:pt idx="1">
                  <c:v>9.5</c:v>
                </c:pt>
                <c:pt idx="2">
                  <c:v>9.5</c:v>
                </c:pt>
                <c:pt idx="3">
                  <c:v>9</c:v>
                </c:pt>
                <c:pt idx="4">
                  <c:v>9.3000000000000007</c:v>
                </c:pt>
                <c:pt idx="5">
                  <c:v>9.1</c:v>
                </c:pt>
                <c:pt idx="6">
                  <c:v>8.9</c:v>
                </c:pt>
                <c:pt idx="7">
                  <c:v>8.8000000000000007</c:v>
                </c:pt>
                <c:pt idx="8">
                  <c:v>8.8000000000000007</c:v>
                </c:pt>
                <c:pt idx="9">
                  <c:v>8.4</c:v>
                </c:pt>
                <c:pt idx="10">
                  <c:v>8.3000000000000007</c:v>
                </c:pt>
                <c:pt idx="11">
                  <c:v>8.1999999999999993</c:v>
                </c:pt>
                <c:pt idx="12">
                  <c:v>7.1</c:v>
                </c:pt>
                <c:pt idx="13">
                  <c:v>9</c:v>
                </c:pt>
                <c:pt idx="14">
                  <c:v>8.1</c:v>
                </c:pt>
                <c:pt idx="15">
                  <c:v>8.1999999999999993</c:v>
                </c:pt>
                <c:pt idx="16">
                  <c:v>7.9</c:v>
                </c:pt>
                <c:pt idx="17">
                  <c:v>7.9</c:v>
                </c:pt>
                <c:pt idx="18">
                  <c:v>7.4</c:v>
                </c:pt>
                <c:pt idx="19">
                  <c:v>7.4</c:v>
                </c:pt>
                <c:pt idx="20">
                  <c:v>7.4</c:v>
                </c:pt>
                <c:pt idx="21">
                  <c:v>7.2</c:v>
                </c:pt>
                <c:pt idx="22">
                  <c:v>7.1</c:v>
                </c:pt>
                <c:pt idx="23">
                  <c:v>7.1</c:v>
                </c:pt>
                <c:pt idx="24">
                  <c:v>7.2</c:v>
                </c:pt>
                <c:pt idx="25">
                  <c:v>7.4</c:v>
                </c:pt>
                <c:pt idx="26">
                  <c:v>7.5</c:v>
                </c:pt>
                <c:pt idx="27">
                  <c:v>7.5</c:v>
                </c:pt>
                <c:pt idx="28">
                  <c:v>7.3</c:v>
                </c:pt>
                <c:pt idx="29">
                  <c:v>7.5</c:v>
                </c:pt>
                <c:pt idx="30">
                  <c:v>7.7</c:v>
                </c:pt>
              </c:numCache>
            </c:numRef>
          </c:xVal>
          <c:yVal>
            <c:numRef>
              <c:f>Sheet1!$B$2:$B$32</c:f>
              <c:numCache>
                <c:formatCode>General</c:formatCode>
                <c:ptCount val="31"/>
                <c:pt idx="0">
                  <c:v>1.8</c:v>
                </c:pt>
                <c:pt idx="1">
                  <c:v>1.7</c:v>
                </c:pt>
                <c:pt idx="2">
                  <c:v>1.9</c:v>
                </c:pt>
                <c:pt idx="3">
                  <c:v>1.9</c:v>
                </c:pt>
                <c:pt idx="4">
                  <c:v>1.8</c:v>
                </c:pt>
                <c:pt idx="5">
                  <c:v>1.7</c:v>
                </c:pt>
                <c:pt idx="6">
                  <c:v>2.1</c:v>
                </c:pt>
                <c:pt idx="7">
                  <c:v>2.1</c:v>
                </c:pt>
                <c:pt idx="8">
                  <c:v>2.1</c:v>
                </c:pt>
                <c:pt idx="9">
                  <c:v>2</c:v>
                </c:pt>
                <c:pt idx="10">
                  <c:v>2.4</c:v>
                </c:pt>
                <c:pt idx="11">
                  <c:v>2.4</c:v>
                </c:pt>
                <c:pt idx="12">
                  <c:v>2.2999999999999998</c:v>
                </c:pt>
                <c:pt idx="13">
                  <c:v>1.8</c:v>
                </c:pt>
                <c:pt idx="14">
                  <c:v>2</c:v>
                </c:pt>
                <c:pt idx="15">
                  <c:v>2.2000000000000002</c:v>
                </c:pt>
                <c:pt idx="16">
                  <c:v>2.6</c:v>
                </c:pt>
                <c:pt idx="17">
                  <c:v>2.6</c:v>
                </c:pt>
                <c:pt idx="18">
                  <c:v>3.3</c:v>
                </c:pt>
                <c:pt idx="19">
                  <c:v>3.3</c:v>
                </c:pt>
                <c:pt idx="20">
                  <c:v>3.4</c:v>
                </c:pt>
                <c:pt idx="21">
                  <c:v>3.2</c:v>
                </c:pt>
                <c:pt idx="22">
                  <c:v>3.5</c:v>
                </c:pt>
                <c:pt idx="23">
                  <c:v>3.3</c:v>
                </c:pt>
                <c:pt idx="24">
                  <c:v>3.3</c:v>
                </c:pt>
                <c:pt idx="25">
                  <c:v>2.8</c:v>
                </c:pt>
                <c:pt idx="26">
                  <c:v>3</c:v>
                </c:pt>
                <c:pt idx="27">
                  <c:v>2.8</c:v>
                </c:pt>
                <c:pt idx="28">
                  <c:v>2.8</c:v>
                </c:pt>
                <c:pt idx="29">
                  <c:v>2.5</c:v>
                </c:pt>
                <c:pt idx="30">
                  <c:v>2.2999999999999998</c:v>
                </c:pt>
              </c:numCache>
            </c:numRef>
          </c:yVal>
          <c:smooth val="0"/>
          <c:extLst>
            <c:ext xmlns:c16="http://schemas.microsoft.com/office/drawing/2014/chart" uri="{C3380CC4-5D6E-409C-BE32-E72D297353CC}">
              <c16:uniqueId val="{00000002-46E4-4DBC-913A-48C481869FCE}"/>
            </c:ext>
          </c:extLst>
        </c:ser>
        <c:dLbls>
          <c:dLblPos val="t"/>
          <c:showLegendKey val="0"/>
          <c:showVal val="1"/>
          <c:showCatName val="0"/>
          <c:showSerName val="0"/>
          <c:showPercent val="0"/>
          <c:showBubbleSize val="0"/>
        </c:dLbls>
        <c:axId val="208572888"/>
        <c:axId val="208573672"/>
      </c:scatterChart>
      <c:valAx>
        <c:axId val="208572888"/>
        <c:scaling>
          <c:orientation val="minMax"/>
          <c:min val="6.5"/>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0.5"/>
      </c:valAx>
      <c:valAx>
        <c:axId val="208573672"/>
        <c:scaling>
          <c:orientation val="minMax"/>
          <c:max val="3.8"/>
          <c:min val="1.2"/>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4"/>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72176921560694E-2"/>
          <c:y val="6.5827501949933961E-2"/>
          <c:w val="0.92282119422572173"/>
          <c:h val="0.82384695068717362"/>
        </c:manualLayout>
      </c:layout>
      <c:scatterChart>
        <c:scatterStyle val="lineMarker"/>
        <c:varyColors val="0"/>
        <c:ser>
          <c:idx val="0"/>
          <c:order val="0"/>
          <c:tx>
            <c:strRef>
              <c:f>Sheet1!$B$1</c:f>
              <c:strCache>
                <c:ptCount val="1"/>
                <c:pt idx="0">
                  <c:v>Beveridge curve Germany</c:v>
                </c:pt>
              </c:strCache>
            </c:strRef>
          </c:tx>
          <c:spPr>
            <a:ln w="19050" cap="rnd" cmpd="sng" algn="ctr">
              <a:solidFill>
                <a:schemeClr val="accent4"/>
              </a:solidFill>
              <a:prstDash val="solid"/>
              <a:round/>
            </a:ln>
            <a:effectLst/>
          </c:spPr>
          <c:marker>
            <c:symbol val="diamond"/>
            <c:size val="6"/>
            <c:spPr>
              <a:solidFill>
                <a:schemeClr val="accent4"/>
              </a:solidFill>
              <a:ln w="12700" cap="flat" cmpd="sng" algn="ctr">
                <a:solidFill>
                  <a:schemeClr val="bg1"/>
                </a:solidFill>
                <a:prstDash val="solid"/>
                <a:round/>
              </a:ln>
              <a:effectLst/>
            </c:spPr>
          </c:marker>
          <c:dLbls>
            <c:dLbl>
              <c:idx val="0"/>
              <c:layout>
                <c:manualLayout>
                  <c:x val="1.2500282448348556E-4"/>
                  <c:y val="-4.0441135841618927E-3"/>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A7F-4C40-9872-E40DEA273487}"/>
                </c:ext>
              </c:extLst>
            </c:dLbl>
            <c:dLbl>
              <c:idx val="31"/>
              <c:tx>
                <c:rich>
                  <a:bodyPr/>
                  <a:lstStyle/>
                  <a:p>
                    <a:pPr>
                      <a:defRPr sz="800" b="0" i="0" u="none">
                        <a:solidFill>
                          <a:schemeClr val="tx1">
                            <a:lumMod val="65000"/>
                            <a:lumOff val="35000"/>
                          </a:schemeClr>
                        </a:solidFill>
                        <a:latin typeface="Ubuntu Condensed"/>
                      </a:defRPr>
                    </a:pPr>
                    <a:r>
                      <a:rPr lang="en-US"/>
                      <a:t>2024-Q4</a:t>
                    </a:r>
                  </a:p>
                </c:rich>
              </c:tx>
              <c:numFmt formatCode="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9A7F-4C40-9872-E40DEA273487}"/>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Sheet1!$A$2:$A$33</c:f>
              <c:numCache>
                <c:formatCode>General</c:formatCode>
                <c:ptCount val="32"/>
                <c:pt idx="0">
                  <c:v>3.6</c:v>
                </c:pt>
                <c:pt idx="1">
                  <c:v>3.3</c:v>
                </c:pt>
                <c:pt idx="2">
                  <c:v>3.2</c:v>
                </c:pt>
                <c:pt idx="3">
                  <c:v>3.1</c:v>
                </c:pt>
                <c:pt idx="4">
                  <c:v>3.2</c:v>
                </c:pt>
                <c:pt idx="5">
                  <c:v>3</c:v>
                </c:pt>
                <c:pt idx="6">
                  <c:v>2.9</c:v>
                </c:pt>
                <c:pt idx="7">
                  <c:v>2.8</c:v>
                </c:pt>
                <c:pt idx="8">
                  <c:v>2.9</c:v>
                </c:pt>
                <c:pt idx="9">
                  <c:v>2.7</c:v>
                </c:pt>
                <c:pt idx="10">
                  <c:v>2.7</c:v>
                </c:pt>
                <c:pt idx="11">
                  <c:v>2.7</c:v>
                </c:pt>
                <c:pt idx="12">
                  <c:v>3.2</c:v>
                </c:pt>
                <c:pt idx="13">
                  <c:v>3.4</c:v>
                </c:pt>
                <c:pt idx="14">
                  <c:v>3.6</c:v>
                </c:pt>
                <c:pt idx="15">
                  <c:v>3.3</c:v>
                </c:pt>
                <c:pt idx="16">
                  <c:v>3.8</c:v>
                </c:pt>
                <c:pt idx="17">
                  <c:v>3.4</c:v>
                </c:pt>
                <c:pt idx="18">
                  <c:v>3.1</c:v>
                </c:pt>
                <c:pt idx="19">
                  <c:v>2.9</c:v>
                </c:pt>
                <c:pt idx="20">
                  <c:v>2.9</c:v>
                </c:pt>
                <c:pt idx="21">
                  <c:v>2.8</c:v>
                </c:pt>
                <c:pt idx="22">
                  <c:v>2.9</c:v>
                </c:pt>
                <c:pt idx="23">
                  <c:v>2.8</c:v>
                </c:pt>
                <c:pt idx="24">
                  <c:v>2.8</c:v>
                </c:pt>
                <c:pt idx="25">
                  <c:v>2.8</c:v>
                </c:pt>
                <c:pt idx="26">
                  <c:v>2.9</c:v>
                </c:pt>
                <c:pt idx="27">
                  <c:v>2.9</c:v>
                </c:pt>
                <c:pt idx="28">
                  <c:v>3.2</c:v>
                </c:pt>
                <c:pt idx="29">
                  <c:v>3.2</c:v>
                </c:pt>
                <c:pt idx="30">
                  <c:v>3.3</c:v>
                </c:pt>
                <c:pt idx="31">
                  <c:v>3.1</c:v>
                </c:pt>
              </c:numCache>
            </c:numRef>
          </c:xVal>
          <c:yVal>
            <c:numRef>
              <c:f>Sheet1!$B$2:$B$33</c:f>
              <c:numCache>
                <c:formatCode>General</c:formatCode>
                <c:ptCount val="32"/>
                <c:pt idx="0">
                  <c:v>1.5644372309010168</c:v>
                </c:pt>
                <c:pt idx="1">
                  <c:v>1.5949604610642005</c:v>
                </c:pt>
                <c:pt idx="2">
                  <c:v>1.6457889125799572</c:v>
                </c:pt>
                <c:pt idx="3">
                  <c:v>1.6997729226834808</c:v>
                </c:pt>
                <c:pt idx="4">
                  <c:v>1.7415032389741771</c:v>
                </c:pt>
                <c:pt idx="5">
                  <c:v>1.7455810165312904</c:v>
                </c:pt>
                <c:pt idx="6">
                  <c:v>1.7599614255030027</c:v>
                </c:pt>
                <c:pt idx="7">
                  <c:v>1.7513287444454124</c:v>
                </c:pt>
                <c:pt idx="8">
                  <c:v>1.7688627485405783</c:v>
                </c:pt>
                <c:pt idx="9">
                  <c:v>1.7338393090813924</c:v>
                </c:pt>
                <c:pt idx="10">
                  <c:v>1.6713455637526928</c:v>
                </c:pt>
                <c:pt idx="11">
                  <c:v>1.5767473089168527</c:v>
                </c:pt>
                <c:pt idx="12">
                  <c:v>1.5456592553726416</c:v>
                </c:pt>
                <c:pt idx="13">
                  <c:v>1.313955803304798</c:v>
                </c:pt>
                <c:pt idx="14">
                  <c:v>1.2447215405363579</c:v>
                </c:pt>
                <c:pt idx="15">
                  <c:v>1.3076923076923077</c:v>
                </c:pt>
                <c:pt idx="16">
                  <c:v>1.3452914798206279</c:v>
                </c:pt>
                <c:pt idx="17">
                  <c:v>1.4527578149111591</c:v>
                </c:pt>
                <c:pt idx="18">
                  <c:v>1.6371226858429324</c:v>
                </c:pt>
                <c:pt idx="19">
                  <c:v>1.7424472281218846</c:v>
                </c:pt>
                <c:pt idx="20">
                  <c:v>1.8369390153658645</c:v>
                </c:pt>
                <c:pt idx="21">
                  <c:v>1.872149080139222</c:v>
                </c:pt>
                <c:pt idx="22">
                  <c:v>1.8366027161026084</c:v>
                </c:pt>
                <c:pt idx="23">
                  <c:v>1.7537089443443958</c:v>
                </c:pt>
                <c:pt idx="24">
                  <c:v>1.7207504803851716</c:v>
                </c:pt>
                <c:pt idx="25">
                  <c:v>1.6547752084586951</c:v>
                </c:pt>
                <c:pt idx="26">
                  <c:v>1.5988840004292306</c:v>
                </c:pt>
                <c:pt idx="27">
                  <c:v>1.5661054610717033</c:v>
                </c:pt>
                <c:pt idx="28">
                  <c:v>1.5619277419910809</c:v>
                </c:pt>
                <c:pt idx="29">
                  <c:v>1.5071492979518228</c:v>
                </c:pt>
                <c:pt idx="30">
                  <c:v>1.4584586304665348</c:v>
                </c:pt>
                <c:pt idx="31">
                  <c:v>1.4378329802939855</c:v>
                </c:pt>
              </c:numCache>
            </c:numRef>
          </c:yVal>
          <c:smooth val="0"/>
          <c:extLst>
            <c:ext xmlns:c16="http://schemas.microsoft.com/office/drawing/2014/chart" uri="{C3380CC4-5D6E-409C-BE32-E72D297353CC}">
              <c16:uniqueId val="{00000002-9A7F-4C40-9872-E40DEA273487}"/>
            </c:ext>
          </c:extLst>
        </c:ser>
        <c:dLbls>
          <c:dLblPos val="t"/>
          <c:showLegendKey val="0"/>
          <c:showVal val="1"/>
          <c:showCatName val="0"/>
          <c:showSerName val="0"/>
          <c:showPercent val="0"/>
          <c:showBubbleSize val="0"/>
        </c:dLbls>
        <c:axId val="208572888"/>
        <c:axId val="208573672"/>
      </c:scatterChart>
      <c:valAx>
        <c:axId val="208572888"/>
        <c:scaling>
          <c:orientation val="minMax"/>
          <c:max val="3.8"/>
          <c:min val="2.6"/>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0.30000000000000004"/>
      </c:valAx>
      <c:valAx>
        <c:axId val="208573672"/>
        <c:scaling>
          <c:orientation val="minMax"/>
          <c:min val="1.2"/>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2"/>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3462242390488059E-2"/>
          <c:y val="4.9499397096525871E-2"/>
          <c:w val="0.8232249424187017"/>
          <c:h val="0.7817021416777552"/>
        </c:manualLayout>
      </c:layout>
      <c:lineChart>
        <c:grouping val="standard"/>
        <c:varyColors val="0"/>
        <c:ser>
          <c:idx val="0"/>
          <c:order val="0"/>
          <c:tx>
            <c:strRef>
              <c:f>Graph!$B$1</c:f>
              <c:strCache>
                <c:ptCount val="1"/>
                <c:pt idx="0">
                  <c:v>3-months moving average - Weighted overall</c:v>
                </c:pt>
              </c:strCache>
            </c:strRef>
          </c:tx>
          <c:spPr>
            <a:ln w="19050"/>
          </c:spPr>
          <c:marker>
            <c:symbol val="none"/>
          </c:marker>
          <c:dLbls>
            <c:dLbl>
              <c:idx val="52"/>
              <c:layout>
                <c:manualLayout>
                  <c:x val="0.20050129724227853"/>
                  <c:y val="0.18579793810439937"/>
                </c:manualLayout>
              </c:layout>
              <c:tx>
                <c:rich>
                  <a:bodyPr/>
                  <a:lstStyle/>
                  <a:p>
                    <a:r>
                      <a:rPr lang="en-US" dirty="0"/>
                      <a:t>4.1</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A0E8-417A-8147-7D9A990A78C0}"/>
                </c:ext>
              </c:extLst>
            </c:dLbl>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Graph!$A$8:$A$2006</c:f>
              <c:numCache>
                <c:formatCode>m/d/yyyy</c:formatCode>
                <c:ptCount val="1999"/>
                <c:pt idx="0">
                  <c:v>43647</c:v>
                </c:pt>
                <c:pt idx="1">
                  <c:v>43678</c:v>
                </c:pt>
                <c:pt idx="2">
                  <c:v>43709</c:v>
                </c:pt>
                <c:pt idx="3">
                  <c:v>43739</c:v>
                </c:pt>
                <c:pt idx="4">
                  <c:v>43770</c:v>
                </c:pt>
                <c:pt idx="5">
                  <c:v>43800</c:v>
                </c:pt>
                <c:pt idx="6">
                  <c:v>43831</c:v>
                </c:pt>
                <c:pt idx="7">
                  <c:v>43862</c:v>
                </c:pt>
                <c:pt idx="8">
                  <c:v>43891</c:v>
                </c:pt>
                <c:pt idx="9">
                  <c:v>43922</c:v>
                </c:pt>
                <c:pt idx="10">
                  <c:v>43952</c:v>
                </c:pt>
                <c:pt idx="11">
                  <c:v>43983</c:v>
                </c:pt>
                <c:pt idx="12">
                  <c:v>44013</c:v>
                </c:pt>
                <c:pt idx="13">
                  <c:v>44044</c:v>
                </c:pt>
                <c:pt idx="14">
                  <c:v>44075</c:v>
                </c:pt>
                <c:pt idx="15">
                  <c:v>44105</c:v>
                </c:pt>
                <c:pt idx="16">
                  <c:v>44136</c:v>
                </c:pt>
                <c:pt idx="17">
                  <c:v>44166</c:v>
                </c:pt>
                <c:pt idx="18">
                  <c:v>44197</c:v>
                </c:pt>
                <c:pt idx="19">
                  <c:v>44228</c:v>
                </c:pt>
                <c:pt idx="20">
                  <c:v>44256</c:v>
                </c:pt>
                <c:pt idx="21">
                  <c:v>44287</c:v>
                </c:pt>
                <c:pt idx="22">
                  <c:v>44317</c:v>
                </c:pt>
                <c:pt idx="23">
                  <c:v>44348</c:v>
                </c:pt>
                <c:pt idx="24">
                  <c:v>44378</c:v>
                </c:pt>
                <c:pt idx="25">
                  <c:v>44409</c:v>
                </c:pt>
                <c:pt idx="26">
                  <c:v>44440</c:v>
                </c:pt>
                <c:pt idx="27">
                  <c:v>44470</c:v>
                </c:pt>
                <c:pt idx="28">
                  <c:v>44501</c:v>
                </c:pt>
                <c:pt idx="29">
                  <c:v>44531</c:v>
                </c:pt>
                <c:pt idx="30">
                  <c:v>44562</c:v>
                </c:pt>
                <c:pt idx="31">
                  <c:v>44593</c:v>
                </c:pt>
                <c:pt idx="32">
                  <c:v>44621</c:v>
                </c:pt>
                <c:pt idx="33">
                  <c:v>44652</c:v>
                </c:pt>
                <c:pt idx="34">
                  <c:v>44682</c:v>
                </c:pt>
                <c:pt idx="35">
                  <c:v>44713</c:v>
                </c:pt>
                <c:pt idx="36">
                  <c:v>44743</c:v>
                </c:pt>
                <c:pt idx="37">
                  <c:v>44774</c:v>
                </c:pt>
                <c:pt idx="38">
                  <c:v>44805</c:v>
                </c:pt>
                <c:pt idx="39">
                  <c:v>44835</c:v>
                </c:pt>
                <c:pt idx="40">
                  <c:v>44866</c:v>
                </c:pt>
                <c:pt idx="41">
                  <c:v>44896</c:v>
                </c:pt>
                <c:pt idx="42">
                  <c:v>44927</c:v>
                </c:pt>
                <c:pt idx="43">
                  <c:v>44958</c:v>
                </c:pt>
                <c:pt idx="44">
                  <c:v>44986</c:v>
                </c:pt>
                <c:pt idx="45">
                  <c:v>45017</c:v>
                </c:pt>
                <c:pt idx="46">
                  <c:v>45047</c:v>
                </c:pt>
                <c:pt idx="47">
                  <c:v>45078</c:v>
                </c:pt>
                <c:pt idx="48">
                  <c:v>45108</c:v>
                </c:pt>
                <c:pt idx="49">
                  <c:v>45139</c:v>
                </c:pt>
                <c:pt idx="50">
                  <c:v>45170</c:v>
                </c:pt>
                <c:pt idx="51">
                  <c:v>45200</c:v>
                </c:pt>
                <c:pt idx="52">
                  <c:v>45231</c:v>
                </c:pt>
                <c:pt idx="53">
                  <c:v>45261</c:v>
                </c:pt>
                <c:pt idx="54">
                  <c:v>45292</c:v>
                </c:pt>
                <c:pt idx="55">
                  <c:v>45323</c:v>
                </c:pt>
                <c:pt idx="56">
                  <c:v>45352</c:v>
                </c:pt>
                <c:pt idx="57">
                  <c:v>45383</c:v>
                </c:pt>
                <c:pt idx="58">
                  <c:v>45413</c:v>
                </c:pt>
                <c:pt idx="59">
                  <c:v>45444</c:v>
                </c:pt>
                <c:pt idx="60">
                  <c:v>45474</c:v>
                </c:pt>
                <c:pt idx="61">
                  <c:v>45505</c:v>
                </c:pt>
                <c:pt idx="62">
                  <c:v>45536</c:v>
                </c:pt>
                <c:pt idx="63">
                  <c:v>45566</c:v>
                </c:pt>
                <c:pt idx="64">
                  <c:v>45597</c:v>
                </c:pt>
                <c:pt idx="65">
                  <c:v>45627</c:v>
                </c:pt>
                <c:pt idx="66">
                  <c:v>45658</c:v>
                </c:pt>
              </c:numCache>
            </c:numRef>
          </c:cat>
          <c:val>
            <c:numRef>
              <c:f>Graph!$B$8:$B$2006</c:f>
              <c:numCache>
                <c:formatCode>0.0</c:formatCode>
                <c:ptCount val="1999"/>
                <c:pt idx="0">
                  <c:v>4.0999999999999996</c:v>
                </c:pt>
                <c:pt idx="1">
                  <c:v>3.8</c:v>
                </c:pt>
                <c:pt idx="2">
                  <c:v>3.7</c:v>
                </c:pt>
                <c:pt idx="3">
                  <c:v>3.7</c:v>
                </c:pt>
                <c:pt idx="4">
                  <c:v>4.3</c:v>
                </c:pt>
                <c:pt idx="5">
                  <c:v>4.0999999999999996</c:v>
                </c:pt>
                <c:pt idx="6">
                  <c:v>4.3</c:v>
                </c:pt>
                <c:pt idx="7">
                  <c:v>3.9</c:v>
                </c:pt>
                <c:pt idx="8">
                  <c:v>3.6</c:v>
                </c:pt>
                <c:pt idx="9">
                  <c:v>3.3</c:v>
                </c:pt>
                <c:pt idx="10">
                  <c:v>3.6</c:v>
                </c:pt>
                <c:pt idx="11">
                  <c:v>3.9</c:v>
                </c:pt>
                <c:pt idx="12">
                  <c:v>3.9</c:v>
                </c:pt>
                <c:pt idx="13">
                  <c:v>3.4</c:v>
                </c:pt>
                <c:pt idx="14">
                  <c:v>3.3</c:v>
                </c:pt>
                <c:pt idx="15">
                  <c:v>3.6</c:v>
                </c:pt>
                <c:pt idx="16">
                  <c:v>3.9</c:v>
                </c:pt>
                <c:pt idx="17">
                  <c:v>3.7</c:v>
                </c:pt>
                <c:pt idx="18">
                  <c:v>3.6</c:v>
                </c:pt>
                <c:pt idx="19">
                  <c:v>3.6</c:v>
                </c:pt>
                <c:pt idx="20">
                  <c:v>3.7</c:v>
                </c:pt>
                <c:pt idx="21">
                  <c:v>3.4</c:v>
                </c:pt>
                <c:pt idx="22">
                  <c:v>3.3</c:v>
                </c:pt>
                <c:pt idx="23">
                  <c:v>3.4</c:v>
                </c:pt>
                <c:pt idx="24">
                  <c:v>4.2</c:v>
                </c:pt>
                <c:pt idx="25">
                  <c:v>4.4000000000000004</c:v>
                </c:pt>
                <c:pt idx="26">
                  <c:v>4.7</c:v>
                </c:pt>
                <c:pt idx="27">
                  <c:v>4.4000000000000004</c:v>
                </c:pt>
                <c:pt idx="28">
                  <c:v>4.5999999999999996</c:v>
                </c:pt>
                <c:pt idx="29">
                  <c:v>5</c:v>
                </c:pt>
                <c:pt idx="30">
                  <c:v>5.8</c:v>
                </c:pt>
                <c:pt idx="31">
                  <c:v>6.5</c:v>
                </c:pt>
                <c:pt idx="32">
                  <c:v>6.6</c:v>
                </c:pt>
                <c:pt idx="33">
                  <c:v>6.6</c:v>
                </c:pt>
                <c:pt idx="34">
                  <c:v>6.6</c:v>
                </c:pt>
                <c:pt idx="35">
                  <c:v>7.1</c:v>
                </c:pt>
                <c:pt idx="36">
                  <c:v>7</c:v>
                </c:pt>
                <c:pt idx="37">
                  <c:v>6.9</c:v>
                </c:pt>
                <c:pt idx="38">
                  <c:v>6.7</c:v>
                </c:pt>
                <c:pt idx="39">
                  <c:v>6.7</c:v>
                </c:pt>
                <c:pt idx="40">
                  <c:v>6.5</c:v>
                </c:pt>
                <c:pt idx="41">
                  <c:v>6.1</c:v>
                </c:pt>
                <c:pt idx="42">
                  <c:v>5.9</c:v>
                </c:pt>
                <c:pt idx="43">
                  <c:v>6.1</c:v>
                </c:pt>
                <c:pt idx="44">
                  <c:v>6.4</c:v>
                </c:pt>
                <c:pt idx="45">
                  <c:v>6.1</c:v>
                </c:pt>
                <c:pt idx="46">
                  <c:v>6</c:v>
                </c:pt>
                <c:pt idx="47">
                  <c:v>5.6</c:v>
                </c:pt>
                <c:pt idx="48">
                  <c:v>5.7</c:v>
                </c:pt>
                <c:pt idx="49">
                  <c:v>5.3</c:v>
                </c:pt>
                <c:pt idx="50">
                  <c:v>5.2</c:v>
                </c:pt>
                <c:pt idx="51">
                  <c:v>5.2</c:v>
                </c:pt>
                <c:pt idx="52" formatCode="0">
                  <c:v>5.2</c:v>
                </c:pt>
                <c:pt idx="53" formatCode="0">
                  <c:v>5.2</c:v>
                </c:pt>
                <c:pt idx="54" formatCode="0">
                  <c:v>5</c:v>
                </c:pt>
                <c:pt idx="55" formatCode="0">
                  <c:v>5</c:v>
                </c:pt>
                <c:pt idx="56" formatCode="0">
                  <c:v>4.7</c:v>
                </c:pt>
                <c:pt idx="57" formatCode="0">
                  <c:v>5.3</c:v>
                </c:pt>
                <c:pt idx="58" formatCode="0">
                  <c:v>5.3</c:v>
                </c:pt>
                <c:pt idx="59" formatCode="0">
                  <c:v>5.3</c:v>
                </c:pt>
                <c:pt idx="60" formatCode="0">
                  <c:v>4.7</c:v>
                </c:pt>
                <c:pt idx="61" formatCode="0">
                  <c:v>4.5999999999999996</c:v>
                </c:pt>
                <c:pt idx="62" formatCode="0">
                  <c:v>4.7</c:v>
                </c:pt>
                <c:pt idx="63" formatCode="0">
                  <c:v>4.5999999999999996</c:v>
                </c:pt>
                <c:pt idx="64" formatCode="0">
                  <c:v>4.3</c:v>
                </c:pt>
                <c:pt idx="65" formatCode="0">
                  <c:v>4.2</c:v>
                </c:pt>
                <c:pt idx="66" formatCode="0">
                  <c:v>4.0999999999999996</c:v>
                </c:pt>
              </c:numCache>
            </c:numRef>
          </c:val>
          <c:smooth val="0"/>
          <c:extLst>
            <c:ext xmlns:c16="http://schemas.microsoft.com/office/drawing/2014/chart" uri="{C3380CC4-5D6E-409C-BE32-E72D297353CC}">
              <c16:uniqueId val="{00000003-9CF3-4436-9121-26D3C273FFD7}"/>
            </c:ext>
          </c:extLst>
        </c:ser>
        <c:dLbls>
          <c:showLegendKey val="0"/>
          <c:showVal val="0"/>
          <c:showCatName val="0"/>
          <c:showSerName val="0"/>
          <c:showPercent val="0"/>
          <c:showBubbleSize val="0"/>
        </c:dLbls>
        <c:smooth val="0"/>
        <c:axId val="209341944"/>
        <c:axId val="209340376"/>
        <c:extLst/>
      </c:lineChart>
      <c:dateAx>
        <c:axId val="209341944"/>
        <c:scaling>
          <c:orientation val="minMax"/>
          <c:max val="45658"/>
          <c:min val="43831"/>
        </c:scaling>
        <c:delete val="0"/>
        <c:axPos val="b"/>
        <c:numFmt formatCode="[$-409]mmm\-yy;@" sourceLinked="0"/>
        <c:majorTickMark val="out"/>
        <c:minorTickMark val="none"/>
        <c:tickLblPos val="nextTo"/>
        <c:spPr>
          <a:ln w="12700">
            <a:solidFill>
              <a:schemeClr val="bg1">
                <a:lumMod val="50000"/>
              </a:schemeClr>
            </a:solidFill>
          </a:ln>
        </c:spPr>
        <c:txPr>
          <a:bodyPr rot="0" vert="horz"/>
          <a:lstStyle/>
          <a:p>
            <a:pPr>
              <a:defRPr/>
            </a:pPr>
            <a:endParaRPr lang="en-US"/>
          </a:p>
        </c:txPr>
        <c:crossAx val="209340376"/>
        <c:crosses val="autoZero"/>
        <c:auto val="1"/>
        <c:lblOffset val="100"/>
        <c:baseTimeUnit val="days"/>
        <c:majorUnit val="6"/>
        <c:majorTimeUnit val="months"/>
      </c:dateAx>
      <c:valAx>
        <c:axId val="209340376"/>
        <c:scaling>
          <c:orientation val="minMax"/>
          <c:max val="7.5"/>
          <c:min val="3"/>
        </c:scaling>
        <c:delete val="0"/>
        <c:axPos val="l"/>
        <c:majorGridlines>
          <c:spPr>
            <a:ln w="9525">
              <a:solidFill>
                <a:schemeClr val="accent2"/>
              </a:solidFill>
              <a:prstDash val="dash"/>
            </a:ln>
          </c:spPr>
        </c:majorGridlines>
        <c:numFmt formatCode="#,##0.0_);\(#,##0.0\)" sourceLinked="0"/>
        <c:majorTickMark val="out"/>
        <c:minorTickMark val="none"/>
        <c:tickLblPos val="nextTo"/>
        <c:spPr>
          <a:ln w="12700">
            <a:solidFill>
              <a:schemeClr val="bg1">
                <a:lumMod val="50000"/>
              </a:schemeClr>
            </a:solidFill>
          </a:ln>
        </c:spPr>
        <c:crossAx val="209341944"/>
        <c:crossesAt val="40179"/>
        <c:crossBetween val="between"/>
        <c:majorUnit val="0.5"/>
      </c:valAx>
      <c:spPr>
        <a:noFill/>
        <a:ln w="25400">
          <a:noFill/>
        </a:ln>
      </c:spPr>
    </c:plotArea>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4.1097263488195132E-2"/>
          <c:w val="0.84861798487351203"/>
          <c:h val="0.77126901511610546"/>
        </c:manualLayout>
      </c:layout>
      <c:lineChart>
        <c:grouping val="standard"/>
        <c:varyColors val="0"/>
        <c:ser>
          <c:idx val="0"/>
          <c:order val="0"/>
          <c:tx>
            <c:strRef>
              <c:f>Sheet1!$B$1</c:f>
              <c:strCache>
                <c:ptCount val="1"/>
                <c:pt idx="0">
                  <c:v>Euro Area - Labor cost index</c:v>
                </c:pt>
              </c:strCache>
            </c:strRef>
          </c:tx>
          <c:spPr>
            <a:ln w="19050">
              <a:solidFill>
                <a:schemeClr val="accent4"/>
              </a:solidFill>
            </a:ln>
          </c:spPr>
          <c:marker>
            <c:symbol val="none"/>
          </c:marker>
          <c:cat>
            <c:numRef>
              <c:f>Sheet1!$A$2:$A$30</c:f>
              <c:numCache>
                <c:formatCode>yyyy\-mm\-dd</c:formatCode>
                <c:ptCount val="2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pt idx="17">
                  <c:v>45383</c:v>
                </c:pt>
                <c:pt idx="18">
                  <c:v>45474</c:v>
                </c:pt>
                <c:pt idx="19">
                  <c:v>45566</c:v>
                </c:pt>
              </c:numCache>
            </c:numRef>
          </c:cat>
          <c:val>
            <c:numRef>
              <c:f>Sheet1!$B$2:$B$30</c:f>
              <c:numCache>
                <c:formatCode>General</c:formatCode>
                <c:ptCount val="29"/>
                <c:pt idx="0">
                  <c:v>3.7</c:v>
                </c:pt>
                <c:pt idx="1">
                  <c:v>3.2</c:v>
                </c:pt>
                <c:pt idx="2">
                  <c:v>3.2</c:v>
                </c:pt>
                <c:pt idx="3">
                  <c:v>2.2999999999999998</c:v>
                </c:pt>
                <c:pt idx="4">
                  <c:v>-0.1</c:v>
                </c:pt>
                <c:pt idx="5">
                  <c:v>-0.5</c:v>
                </c:pt>
                <c:pt idx="6">
                  <c:v>1.9</c:v>
                </c:pt>
                <c:pt idx="7">
                  <c:v>2.2999999999999998</c:v>
                </c:pt>
                <c:pt idx="8">
                  <c:v>4</c:v>
                </c:pt>
                <c:pt idx="9">
                  <c:v>5.2</c:v>
                </c:pt>
                <c:pt idx="10">
                  <c:v>3.4</c:v>
                </c:pt>
                <c:pt idx="11">
                  <c:v>6</c:v>
                </c:pt>
                <c:pt idx="12">
                  <c:v>5.5</c:v>
                </c:pt>
                <c:pt idx="13">
                  <c:v>5</c:v>
                </c:pt>
                <c:pt idx="14">
                  <c:v>5.4</c:v>
                </c:pt>
                <c:pt idx="15">
                  <c:v>4.3</c:v>
                </c:pt>
                <c:pt idx="16">
                  <c:v>5.5</c:v>
                </c:pt>
                <c:pt idx="17">
                  <c:v>5.2</c:v>
                </c:pt>
                <c:pt idx="18">
                  <c:v>4.5999999999999996</c:v>
                </c:pt>
              </c:numCache>
            </c:numRef>
          </c:val>
          <c:smooth val="0"/>
          <c:extLst>
            <c:ext xmlns:c16="http://schemas.microsoft.com/office/drawing/2014/chart" uri="{C3380CC4-5D6E-409C-BE32-E72D297353CC}">
              <c16:uniqueId val="{00000004-D65C-42EE-AE62-93983375D836}"/>
            </c:ext>
          </c:extLst>
        </c:ser>
        <c:ser>
          <c:idx val="1"/>
          <c:order val="1"/>
          <c:tx>
            <c:strRef>
              <c:f>Sheet1!$C$1</c:f>
              <c:strCache>
                <c:ptCount val="1"/>
                <c:pt idx="0">
                  <c:v>Euro Area - Indicator of negociated wages</c:v>
                </c:pt>
              </c:strCache>
            </c:strRef>
          </c:tx>
          <c:spPr>
            <a:ln w="19050">
              <a:solidFill>
                <a:schemeClr val="accent6">
                  <a:lumMod val="75000"/>
                </a:schemeClr>
              </a:solidFill>
            </a:ln>
          </c:spPr>
          <c:marker>
            <c:symbol val="none"/>
          </c:marker>
          <c:dLbls>
            <c:dLbl>
              <c:idx val="15"/>
              <c:layout>
                <c:manualLayout>
                  <c:x val="0.19561305860690456"/>
                  <c:y val="-2.0445296957876651E-2"/>
                </c:manualLayout>
              </c:layout>
              <c:tx>
                <c:rich>
                  <a:bodyPr wrap="square" lIns="38100" tIns="19050" rIns="38100" bIns="19050" anchor="ctr">
                    <a:spAutoFit/>
                  </a:bodyPr>
                  <a:lstStyle/>
                  <a:p>
                    <a:pPr>
                      <a:defRPr/>
                    </a:pPr>
                    <a:r>
                      <a:rPr lang="en-US" dirty="0"/>
                      <a:t>4.6</a:t>
                    </a:r>
                  </a:p>
                </c:rich>
              </c:tx>
              <c:spPr>
                <a:noFill/>
                <a:ln>
                  <a:solidFill>
                    <a:schemeClr val="accent4">
                      <a:lumMod val="75000"/>
                    </a:schemeClr>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D65C-42EE-AE62-93983375D836}"/>
                </c:ext>
              </c:extLst>
            </c:dLbl>
            <c:dLbl>
              <c:idx val="16"/>
              <c:layout>
                <c:manualLayout>
                  <c:x val="0.15242575995343213"/>
                  <c:y val="6.1335890873629957E-2"/>
                </c:manualLayout>
              </c:layout>
              <c:tx>
                <c:rich>
                  <a:bodyPr/>
                  <a:lstStyle/>
                  <a:p>
                    <a:pPr>
                      <a:defRPr sz="900" b="0" i="0" u="none">
                        <a:solidFill>
                          <a:schemeClr val="tx1">
                            <a:lumMod val="65000"/>
                            <a:lumOff val="35000"/>
                          </a:schemeClr>
                        </a:solidFill>
                        <a:latin typeface="Ubuntu Condensed"/>
                      </a:defRPr>
                    </a:pPr>
                    <a:r>
                      <a:rPr lang="en-US" dirty="0"/>
                      <a:t>4.1</a:t>
                    </a:r>
                  </a:p>
                </c:rich>
              </c:tx>
              <c:numFmt formatCode="0.0" sourceLinked="0"/>
              <c:spPr>
                <a:ln>
                  <a:solidFill>
                    <a:schemeClr val="accent6">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D65C-42EE-AE62-93983375D836}"/>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65C-42EE-AE62-93983375D836}"/>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D65C-42EE-AE62-93983375D836}"/>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D65C-42EE-AE62-93983375D836}"/>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Sheet1!$A$2:$A$30</c:f>
              <c:numCache>
                <c:formatCode>yyyy\-mm\-dd</c:formatCode>
                <c:ptCount val="2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pt idx="17">
                  <c:v>45383</c:v>
                </c:pt>
                <c:pt idx="18">
                  <c:v>45474</c:v>
                </c:pt>
                <c:pt idx="19">
                  <c:v>45566</c:v>
                </c:pt>
              </c:numCache>
            </c:numRef>
          </c:cat>
          <c:val>
            <c:numRef>
              <c:f>Sheet1!$C$2:$C$30</c:f>
              <c:numCache>
                <c:formatCode>General</c:formatCode>
                <c:ptCount val="29"/>
                <c:pt idx="0">
                  <c:v>1.9</c:v>
                </c:pt>
                <c:pt idx="1">
                  <c:v>1.67</c:v>
                </c:pt>
                <c:pt idx="2">
                  <c:v>1.63</c:v>
                </c:pt>
                <c:pt idx="3">
                  <c:v>1.87</c:v>
                </c:pt>
                <c:pt idx="4">
                  <c:v>1.31</c:v>
                </c:pt>
                <c:pt idx="5">
                  <c:v>1.62</c:v>
                </c:pt>
                <c:pt idx="6">
                  <c:v>1.1100000000000001</c:v>
                </c:pt>
                <c:pt idx="7">
                  <c:v>1.36</c:v>
                </c:pt>
                <c:pt idx="8">
                  <c:v>2.98</c:v>
                </c:pt>
                <c:pt idx="9">
                  <c:v>2.6</c:v>
                </c:pt>
                <c:pt idx="10">
                  <c:v>3.01</c:v>
                </c:pt>
                <c:pt idx="11">
                  <c:v>3.09</c:v>
                </c:pt>
                <c:pt idx="12">
                  <c:v>4.34</c:v>
                </c:pt>
                <c:pt idx="13">
                  <c:v>4.3899999999999997</c:v>
                </c:pt>
                <c:pt idx="14">
                  <c:v>4.67</c:v>
                </c:pt>
                <c:pt idx="15">
                  <c:v>4.4800000000000004</c:v>
                </c:pt>
                <c:pt idx="16">
                  <c:v>4.7699999999999996</c:v>
                </c:pt>
                <c:pt idx="17">
                  <c:v>3.54</c:v>
                </c:pt>
                <c:pt idx="18">
                  <c:v>5.42</c:v>
                </c:pt>
                <c:pt idx="19">
                  <c:v>4.12</c:v>
                </c:pt>
              </c:numCache>
            </c:numRef>
          </c:val>
          <c:smooth val="0"/>
          <c:extLst>
            <c:ext xmlns:c16="http://schemas.microsoft.com/office/drawing/2014/chart" uri="{C3380CC4-5D6E-409C-BE32-E72D297353CC}">
              <c16:uniqueId val="{00000009-D65C-42EE-AE62-93983375D836}"/>
            </c:ext>
          </c:extLst>
        </c:ser>
        <c:ser>
          <c:idx val="2"/>
          <c:order val="2"/>
          <c:tx>
            <c:strRef>
              <c:f>Sheet1!$D$1</c:f>
              <c:strCache>
                <c:ptCount val="1"/>
                <c:pt idx="0">
                  <c:v>France - Salaire mensuel de base (SMB)</c:v>
                </c:pt>
              </c:strCache>
            </c:strRef>
          </c:tx>
          <c:spPr>
            <a:ln w="19050">
              <a:solidFill>
                <a:schemeClr val="accent5"/>
              </a:solidFill>
            </a:ln>
          </c:spPr>
          <c:marker>
            <c:symbol val="none"/>
          </c:marker>
          <c:dLbls>
            <c:dLbl>
              <c:idx val="16"/>
              <c:layout>
                <c:manualLayout>
                  <c:x val="0.15242575995343213"/>
                  <c:y val="5.2782270868792308E-2"/>
                </c:manualLayout>
              </c:layout>
              <c:tx>
                <c:rich>
                  <a:bodyPr/>
                  <a:lstStyle/>
                  <a:p>
                    <a:r>
                      <a:rPr lang="en-US" dirty="0"/>
                      <a:t>2.7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D65C-42EE-AE62-93983375D836}"/>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Sheet1!$A$2:$A$30</c:f>
              <c:numCache>
                <c:formatCode>yyyy\-mm\-dd</c:formatCode>
                <c:ptCount val="2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pt idx="17">
                  <c:v>45383</c:v>
                </c:pt>
                <c:pt idx="18">
                  <c:v>45474</c:v>
                </c:pt>
                <c:pt idx="19">
                  <c:v>45566</c:v>
                </c:pt>
              </c:numCache>
            </c:numRef>
          </c:cat>
          <c:val>
            <c:numRef>
              <c:f>Sheet1!$D$2:$D$30</c:f>
              <c:numCache>
                <c:formatCode>0.0</c:formatCode>
                <c:ptCount val="29"/>
                <c:pt idx="0" formatCode="General">
                  <c:v>1.7</c:v>
                </c:pt>
                <c:pt idx="1">
                  <c:v>1.5</c:v>
                </c:pt>
                <c:pt idx="2">
                  <c:v>1.5</c:v>
                </c:pt>
                <c:pt idx="3">
                  <c:v>1.6</c:v>
                </c:pt>
                <c:pt idx="4">
                  <c:v>1.5</c:v>
                </c:pt>
                <c:pt idx="5">
                  <c:v>1.4</c:v>
                </c:pt>
                <c:pt idx="6">
                  <c:v>1.5</c:v>
                </c:pt>
                <c:pt idx="7">
                  <c:v>1.7</c:v>
                </c:pt>
                <c:pt idx="8">
                  <c:v>2.2999999999999998</c:v>
                </c:pt>
                <c:pt idx="9">
                  <c:v>3.1</c:v>
                </c:pt>
                <c:pt idx="10">
                  <c:v>3.7</c:v>
                </c:pt>
                <c:pt idx="11">
                  <c:v>3.9</c:v>
                </c:pt>
                <c:pt idx="12">
                  <c:v>4.7</c:v>
                </c:pt>
                <c:pt idx="13">
                  <c:v>4.5999999999999996</c:v>
                </c:pt>
                <c:pt idx="14">
                  <c:v>4.2</c:v>
                </c:pt>
                <c:pt idx="15" formatCode="General">
                  <c:v>3.9</c:v>
                </c:pt>
                <c:pt idx="16">
                  <c:v>3.3</c:v>
                </c:pt>
                <c:pt idx="17">
                  <c:v>2.9</c:v>
                </c:pt>
                <c:pt idx="18">
                  <c:v>2.7</c:v>
                </c:pt>
              </c:numCache>
            </c:numRef>
          </c:val>
          <c:smooth val="0"/>
          <c:extLst>
            <c:ext xmlns:c16="http://schemas.microsoft.com/office/drawing/2014/chart" uri="{C3380CC4-5D6E-409C-BE32-E72D297353CC}">
              <c16:uniqueId val="{0000000B-D65C-42EE-AE62-93983375D836}"/>
            </c:ext>
          </c:extLst>
        </c:ser>
        <c:ser>
          <c:idx val="3"/>
          <c:order val="3"/>
          <c:tx>
            <c:strRef>
              <c:f>Sheet1!#REF!</c:f>
              <c:strCache>
                <c:ptCount val="1"/>
                <c:pt idx="0">
                  <c:v>#REF!</c:v>
                </c:pt>
              </c:strCache>
            </c:strRef>
          </c:tx>
          <c:spPr>
            <a:ln w="19050">
              <a:solidFill>
                <a:schemeClr val="accent2"/>
              </a:solidFill>
            </a:ln>
          </c:spPr>
          <c:marker>
            <c:symbol val="none"/>
          </c:marker>
          <c:dLbls>
            <c:dLbl>
              <c:idx val="16"/>
              <c:numFmt formatCode="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D65C-42EE-AE62-93983375D836}"/>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Sheet1!$A$2:$A$30</c:f>
              <c:numCache>
                <c:formatCode>yyyy\-mm\-dd</c:formatCode>
                <c:ptCount val="2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pt idx="17">
                  <c:v>45383</c:v>
                </c:pt>
                <c:pt idx="18">
                  <c:v>45474</c:v>
                </c:pt>
                <c:pt idx="19">
                  <c:v>45566</c:v>
                </c:pt>
              </c:numCache>
            </c:numRef>
          </c:cat>
          <c:val>
            <c:numRef>
              <c:f>Sheet1!#REF!</c:f>
              <c:numCache>
                <c:formatCode>General</c:formatCode>
                <c:ptCount val="1"/>
                <c:pt idx="0">
                  <c:v>1</c:v>
                </c:pt>
              </c:numCache>
            </c:numRef>
          </c:val>
          <c:smooth val="0"/>
          <c:extLst>
            <c:ext xmlns:c16="http://schemas.microsoft.com/office/drawing/2014/chart" uri="{C3380CC4-5D6E-409C-BE32-E72D297353CC}">
              <c16:uniqueId val="{0000000D-D65C-42EE-AE62-93983375D836}"/>
            </c:ext>
          </c:extLst>
        </c:ser>
        <c:dLbls>
          <c:showLegendKey val="0"/>
          <c:showVal val="0"/>
          <c:showCatName val="0"/>
          <c:showSerName val="0"/>
          <c:showPercent val="0"/>
          <c:showBubbleSize val="0"/>
        </c:dLbls>
        <c:smooth val="0"/>
        <c:axId val="2118791784"/>
        <c:axId val="2140495176"/>
      </c:lineChart>
      <c:dateAx>
        <c:axId val="2118791784"/>
        <c:scaling>
          <c:orientation val="minMax"/>
          <c:max val="45566"/>
          <c:min val="43831"/>
        </c:scaling>
        <c:delete val="0"/>
        <c:axPos val="b"/>
        <c:numFmt formatCode="mmm\-yy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6"/>
        <c:majorTimeUnit val="months"/>
      </c:dateAx>
      <c:valAx>
        <c:axId val="2140495176"/>
        <c:scaling>
          <c:orientation val="minMax"/>
          <c:min val="-1"/>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egendEntry>
        <c:idx val="3"/>
        <c:delete val="1"/>
      </c:legendEntry>
      <c:layout>
        <c:manualLayout>
          <c:xMode val="edge"/>
          <c:yMode val="edge"/>
          <c:x val="5.6420735104232615E-2"/>
          <c:y val="0.90634645360628074"/>
          <c:w val="0.87367565118505031"/>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2969015771775506E-2"/>
          <c:y val="2.1016045581073461E-2"/>
          <c:w val="0.87118048033056095"/>
          <c:h val="0.86758673516012208"/>
        </c:manualLayout>
      </c:layout>
      <c:lineChart>
        <c:grouping val="standard"/>
        <c:varyColors val="0"/>
        <c:ser>
          <c:idx val="6"/>
          <c:order val="0"/>
          <c:tx>
            <c:strRef>
              <c:f>Sheet1!$B$1</c:f>
              <c:strCache>
                <c:ptCount val="1"/>
                <c:pt idx="0">
                  <c:v>USA</c:v>
                </c:pt>
              </c:strCache>
            </c:strRef>
          </c:tx>
          <c:spPr>
            <a:ln w="19050">
              <a:solidFill>
                <a:schemeClr val="accent1"/>
              </a:solidFill>
            </a:ln>
          </c:spPr>
          <c:marker>
            <c:symbol val="none"/>
          </c:marker>
          <c:dLbls>
            <c:dLbl>
              <c:idx val="935"/>
              <c:layout>
                <c:manualLayout>
                  <c:x val="1.0633543597005444E-2"/>
                  <c:y val="1.5599339982113393E-2"/>
                </c:manualLayout>
              </c:layout>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5DC-4286-848B-870647C7CA7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Sheet1!$A$2:$A$1000</c:f>
              <c:numCache>
                <c:formatCode>yyyy\-mm\-dd</c:formatCode>
                <c:ptCount val="998"/>
                <c:pt idx="0">
                  <c:v>17168</c:v>
                </c:pt>
                <c:pt idx="1">
                  <c:v>17199</c:v>
                </c:pt>
                <c:pt idx="2">
                  <c:v>17258</c:v>
                </c:pt>
                <c:pt idx="3">
                  <c:v>17288</c:v>
                </c:pt>
                <c:pt idx="4">
                  <c:v>17319</c:v>
                </c:pt>
                <c:pt idx="5">
                  <c:v>17349</c:v>
                </c:pt>
                <c:pt idx="6">
                  <c:v>17380</c:v>
                </c:pt>
                <c:pt idx="7">
                  <c:v>17411</c:v>
                </c:pt>
                <c:pt idx="8">
                  <c:v>17441</c:v>
                </c:pt>
                <c:pt idx="9">
                  <c:v>17472</c:v>
                </c:pt>
                <c:pt idx="10">
                  <c:v>17502</c:v>
                </c:pt>
                <c:pt idx="11">
                  <c:v>17533</c:v>
                </c:pt>
                <c:pt idx="12">
                  <c:v>17564</c:v>
                </c:pt>
                <c:pt idx="13">
                  <c:v>17593</c:v>
                </c:pt>
                <c:pt idx="14">
                  <c:v>17624</c:v>
                </c:pt>
                <c:pt idx="15">
                  <c:v>17654</c:v>
                </c:pt>
                <c:pt idx="16">
                  <c:v>17685</c:v>
                </c:pt>
                <c:pt idx="17">
                  <c:v>17715</c:v>
                </c:pt>
                <c:pt idx="18">
                  <c:v>17746</c:v>
                </c:pt>
                <c:pt idx="19">
                  <c:v>17777</c:v>
                </c:pt>
                <c:pt idx="20">
                  <c:v>17807</c:v>
                </c:pt>
                <c:pt idx="21">
                  <c:v>17838</c:v>
                </c:pt>
                <c:pt idx="22">
                  <c:v>17868</c:v>
                </c:pt>
                <c:pt idx="23">
                  <c:v>17899</c:v>
                </c:pt>
                <c:pt idx="24">
                  <c:v>17930</c:v>
                </c:pt>
                <c:pt idx="25">
                  <c:v>17958</c:v>
                </c:pt>
                <c:pt idx="26">
                  <c:v>17989</c:v>
                </c:pt>
                <c:pt idx="27">
                  <c:v>18019</c:v>
                </c:pt>
                <c:pt idx="28">
                  <c:v>18050</c:v>
                </c:pt>
                <c:pt idx="29">
                  <c:v>18080</c:v>
                </c:pt>
                <c:pt idx="30">
                  <c:v>18111</c:v>
                </c:pt>
                <c:pt idx="31">
                  <c:v>18142</c:v>
                </c:pt>
                <c:pt idx="32">
                  <c:v>18172</c:v>
                </c:pt>
                <c:pt idx="33">
                  <c:v>18203</c:v>
                </c:pt>
                <c:pt idx="34">
                  <c:v>18233</c:v>
                </c:pt>
                <c:pt idx="35">
                  <c:v>18264</c:v>
                </c:pt>
                <c:pt idx="36">
                  <c:v>18295</c:v>
                </c:pt>
                <c:pt idx="37">
                  <c:v>18323</c:v>
                </c:pt>
                <c:pt idx="38">
                  <c:v>18354</c:v>
                </c:pt>
                <c:pt idx="39">
                  <c:v>18384</c:v>
                </c:pt>
                <c:pt idx="40">
                  <c:v>18415</c:v>
                </c:pt>
                <c:pt idx="41">
                  <c:v>18445</c:v>
                </c:pt>
                <c:pt idx="42">
                  <c:v>18476</c:v>
                </c:pt>
                <c:pt idx="43">
                  <c:v>18507</c:v>
                </c:pt>
                <c:pt idx="44">
                  <c:v>18537</c:v>
                </c:pt>
                <c:pt idx="45">
                  <c:v>18568</c:v>
                </c:pt>
                <c:pt idx="46">
                  <c:v>18598</c:v>
                </c:pt>
                <c:pt idx="47">
                  <c:v>18629</c:v>
                </c:pt>
                <c:pt idx="48">
                  <c:v>18660</c:v>
                </c:pt>
                <c:pt idx="49">
                  <c:v>18688</c:v>
                </c:pt>
                <c:pt idx="50">
                  <c:v>18719</c:v>
                </c:pt>
                <c:pt idx="51">
                  <c:v>18749</c:v>
                </c:pt>
                <c:pt idx="52">
                  <c:v>18780</c:v>
                </c:pt>
                <c:pt idx="53">
                  <c:v>18810</c:v>
                </c:pt>
                <c:pt idx="54">
                  <c:v>18841</c:v>
                </c:pt>
                <c:pt idx="55">
                  <c:v>18872</c:v>
                </c:pt>
                <c:pt idx="56">
                  <c:v>18902</c:v>
                </c:pt>
                <c:pt idx="57">
                  <c:v>18933</c:v>
                </c:pt>
                <c:pt idx="58">
                  <c:v>18963</c:v>
                </c:pt>
                <c:pt idx="59">
                  <c:v>18994</c:v>
                </c:pt>
                <c:pt idx="60">
                  <c:v>19025</c:v>
                </c:pt>
                <c:pt idx="61">
                  <c:v>19054</c:v>
                </c:pt>
                <c:pt idx="62">
                  <c:v>19085</c:v>
                </c:pt>
                <c:pt idx="63">
                  <c:v>19115</c:v>
                </c:pt>
                <c:pt idx="64">
                  <c:v>19146</c:v>
                </c:pt>
                <c:pt idx="65">
                  <c:v>19176</c:v>
                </c:pt>
                <c:pt idx="66">
                  <c:v>19207</c:v>
                </c:pt>
                <c:pt idx="67">
                  <c:v>19238</c:v>
                </c:pt>
                <c:pt idx="68">
                  <c:v>19268</c:v>
                </c:pt>
                <c:pt idx="69">
                  <c:v>19299</c:v>
                </c:pt>
                <c:pt idx="70">
                  <c:v>19329</c:v>
                </c:pt>
                <c:pt idx="71">
                  <c:v>19360</c:v>
                </c:pt>
                <c:pt idx="72">
                  <c:v>19391</c:v>
                </c:pt>
                <c:pt idx="73">
                  <c:v>19419</c:v>
                </c:pt>
                <c:pt idx="74">
                  <c:v>19450</c:v>
                </c:pt>
                <c:pt idx="75">
                  <c:v>19480</c:v>
                </c:pt>
                <c:pt idx="76">
                  <c:v>19511</c:v>
                </c:pt>
                <c:pt idx="77">
                  <c:v>19541</c:v>
                </c:pt>
                <c:pt idx="78">
                  <c:v>19572</c:v>
                </c:pt>
                <c:pt idx="79">
                  <c:v>19603</c:v>
                </c:pt>
                <c:pt idx="80">
                  <c:v>19633</c:v>
                </c:pt>
                <c:pt idx="81">
                  <c:v>19664</c:v>
                </c:pt>
                <c:pt idx="82">
                  <c:v>19694</c:v>
                </c:pt>
                <c:pt idx="83">
                  <c:v>19725</c:v>
                </c:pt>
                <c:pt idx="84">
                  <c:v>19756</c:v>
                </c:pt>
                <c:pt idx="85">
                  <c:v>19784</c:v>
                </c:pt>
                <c:pt idx="86">
                  <c:v>19815</c:v>
                </c:pt>
                <c:pt idx="87">
                  <c:v>19845</c:v>
                </c:pt>
                <c:pt idx="88">
                  <c:v>19876</c:v>
                </c:pt>
                <c:pt idx="89">
                  <c:v>19906</c:v>
                </c:pt>
                <c:pt idx="90">
                  <c:v>19937</c:v>
                </c:pt>
                <c:pt idx="91">
                  <c:v>19968</c:v>
                </c:pt>
                <c:pt idx="92">
                  <c:v>19998</c:v>
                </c:pt>
                <c:pt idx="93">
                  <c:v>20029</c:v>
                </c:pt>
                <c:pt idx="94">
                  <c:v>20059</c:v>
                </c:pt>
                <c:pt idx="95">
                  <c:v>20090</c:v>
                </c:pt>
                <c:pt idx="96">
                  <c:v>20121</c:v>
                </c:pt>
                <c:pt idx="97">
                  <c:v>20149</c:v>
                </c:pt>
                <c:pt idx="98">
                  <c:v>20180</c:v>
                </c:pt>
                <c:pt idx="99">
                  <c:v>20210</c:v>
                </c:pt>
                <c:pt idx="100">
                  <c:v>20241</c:v>
                </c:pt>
                <c:pt idx="101">
                  <c:v>20271</c:v>
                </c:pt>
                <c:pt idx="102">
                  <c:v>20302</c:v>
                </c:pt>
                <c:pt idx="103">
                  <c:v>20333</c:v>
                </c:pt>
                <c:pt idx="104">
                  <c:v>20363</c:v>
                </c:pt>
                <c:pt idx="105">
                  <c:v>20394</c:v>
                </c:pt>
                <c:pt idx="106">
                  <c:v>20424</c:v>
                </c:pt>
                <c:pt idx="107">
                  <c:v>20455</c:v>
                </c:pt>
                <c:pt idx="108">
                  <c:v>20486</c:v>
                </c:pt>
                <c:pt idx="109">
                  <c:v>20515</c:v>
                </c:pt>
                <c:pt idx="110">
                  <c:v>20546</c:v>
                </c:pt>
                <c:pt idx="111">
                  <c:v>20576</c:v>
                </c:pt>
                <c:pt idx="112">
                  <c:v>20607</c:v>
                </c:pt>
                <c:pt idx="113">
                  <c:v>20637</c:v>
                </c:pt>
                <c:pt idx="114">
                  <c:v>20668</c:v>
                </c:pt>
                <c:pt idx="115">
                  <c:v>20699</c:v>
                </c:pt>
                <c:pt idx="116">
                  <c:v>20729</c:v>
                </c:pt>
                <c:pt idx="117">
                  <c:v>20760</c:v>
                </c:pt>
                <c:pt idx="118">
                  <c:v>20790</c:v>
                </c:pt>
                <c:pt idx="119">
                  <c:v>20821</c:v>
                </c:pt>
                <c:pt idx="120">
                  <c:v>20852</c:v>
                </c:pt>
                <c:pt idx="121">
                  <c:v>20880</c:v>
                </c:pt>
                <c:pt idx="122">
                  <c:v>20911</c:v>
                </c:pt>
                <c:pt idx="123">
                  <c:v>20941</c:v>
                </c:pt>
                <c:pt idx="124">
                  <c:v>20972</c:v>
                </c:pt>
                <c:pt idx="125">
                  <c:v>21002</c:v>
                </c:pt>
                <c:pt idx="126">
                  <c:v>21033</c:v>
                </c:pt>
                <c:pt idx="127">
                  <c:v>21064</c:v>
                </c:pt>
                <c:pt idx="128">
                  <c:v>21094</c:v>
                </c:pt>
                <c:pt idx="129">
                  <c:v>21125</c:v>
                </c:pt>
                <c:pt idx="130">
                  <c:v>21155</c:v>
                </c:pt>
                <c:pt idx="131">
                  <c:v>21186</c:v>
                </c:pt>
                <c:pt idx="132">
                  <c:v>21217</c:v>
                </c:pt>
                <c:pt idx="133">
                  <c:v>21245</c:v>
                </c:pt>
                <c:pt idx="134">
                  <c:v>21276</c:v>
                </c:pt>
                <c:pt idx="135">
                  <c:v>21306</c:v>
                </c:pt>
                <c:pt idx="136">
                  <c:v>21337</c:v>
                </c:pt>
                <c:pt idx="137">
                  <c:v>21367</c:v>
                </c:pt>
                <c:pt idx="138">
                  <c:v>21398</c:v>
                </c:pt>
                <c:pt idx="139">
                  <c:v>21429</c:v>
                </c:pt>
                <c:pt idx="140">
                  <c:v>21459</c:v>
                </c:pt>
                <c:pt idx="141">
                  <c:v>21490</c:v>
                </c:pt>
                <c:pt idx="142">
                  <c:v>21520</c:v>
                </c:pt>
                <c:pt idx="143">
                  <c:v>21551</c:v>
                </c:pt>
                <c:pt idx="144">
                  <c:v>21582</c:v>
                </c:pt>
                <c:pt idx="145">
                  <c:v>21610</c:v>
                </c:pt>
                <c:pt idx="146">
                  <c:v>21641</c:v>
                </c:pt>
                <c:pt idx="147">
                  <c:v>21671</c:v>
                </c:pt>
                <c:pt idx="148">
                  <c:v>21702</c:v>
                </c:pt>
                <c:pt idx="149">
                  <c:v>21732</c:v>
                </c:pt>
                <c:pt idx="150">
                  <c:v>21763</c:v>
                </c:pt>
                <c:pt idx="151">
                  <c:v>21794</c:v>
                </c:pt>
                <c:pt idx="152">
                  <c:v>21824</c:v>
                </c:pt>
                <c:pt idx="153">
                  <c:v>21855</c:v>
                </c:pt>
                <c:pt idx="154">
                  <c:v>21885</c:v>
                </c:pt>
                <c:pt idx="155">
                  <c:v>21916</c:v>
                </c:pt>
                <c:pt idx="156">
                  <c:v>21947</c:v>
                </c:pt>
                <c:pt idx="157">
                  <c:v>21976</c:v>
                </c:pt>
                <c:pt idx="158">
                  <c:v>22007</c:v>
                </c:pt>
                <c:pt idx="159">
                  <c:v>22037</c:v>
                </c:pt>
                <c:pt idx="160">
                  <c:v>22068</c:v>
                </c:pt>
                <c:pt idx="161">
                  <c:v>22098</c:v>
                </c:pt>
                <c:pt idx="162">
                  <c:v>22129</c:v>
                </c:pt>
                <c:pt idx="163">
                  <c:v>22160</c:v>
                </c:pt>
                <c:pt idx="164">
                  <c:v>22190</c:v>
                </c:pt>
                <c:pt idx="165">
                  <c:v>22221</c:v>
                </c:pt>
                <c:pt idx="166">
                  <c:v>22251</c:v>
                </c:pt>
                <c:pt idx="167">
                  <c:v>22282</c:v>
                </c:pt>
                <c:pt idx="168">
                  <c:v>22313</c:v>
                </c:pt>
                <c:pt idx="169">
                  <c:v>22341</c:v>
                </c:pt>
                <c:pt idx="170">
                  <c:v>22372</c:v>
                </c:pt>
                <c:pt idx="171">
                  <c:v>22402</c:v>
                </c:pt>
                <c:pt idx="172">
                  <c:v>22433</c:v>
                </c:pt>
                <c:pt idx="173">
                  <c:v>22463</c:v>
                </c:pt>
                <c:pt idx="174">
                  <c:v>22494</c:v>
                </c:pt>
                <c:pt idx="175">
                  <c:v>22525</c:v>
                </c:pt>
                <c:pt idx="176">
                  <c:v>22555</c:v>
                </c:pt>
                <c:pt idx="177">
                  <c:v>22586</c:v>
                </c:pt>
                <c:pt idx="178">
                  <c:v>22616</c:v>
                </c:pt>
                <c:pt idx="179">
                  <c:v>22647</c:v>
                </c:pt>
                <c:pt idx="180">
                  <c:v>22678</c:v>
                </c:pt>
                <c:pt idx="181">
                  <c:v>22706</c:v>
                </c:pt>
                <c:pt idx="182">
                  <c:v>22737</c:v>
                </c:pt>
                <c:pt idx="183">
                  <c:v>22767</c:v>
                </c:pt>
                <c:pt idx="184">
                  <c:v>22798</c:v>
                </c:pt>
                <c:pt idx="185">
                  <c:v>22828</c:v>
                </c:pt>
                <c:pt idx="186">
                  <c:v>22859</c:v>
                </c:pt>
                <c:pt idx="187">
                  <c:v>22890</c:v>
                </c:pt>
                <c:pt idx="188">
                  <c:v>22920</c:v>
                </c:pt>
                <c:pt idx="189">
                  <c:v>22951</c:v>
                </c:pt>
                <c:pt idx="190">
                  <c:v>22981</c:v>
                </c:pt>
                <c:pt idx="191">
                  <c:v>23012</c:v>
                </c:pt>
                <c:pt idx="192">
                  <c:v>23043</c:v>
                </c:pt>
                <c:pt idx="193">
                  <c:v>23071</c:v>
                </c:pt>
                <c:pt idx="194">
                  <c:v>23102</c:v>
                </c:pt>
                <c:pt idx="195">
                  <c:v>23132</c:v>
                </c:pt>
                <c:pt idx="196">
                  <c:v>23163</c:v>
                </c:pt>
                <c:pt idx="197">
                  <c:v>23193</c:v>
                </c:pt>
                <c:pt idx="198">
                  <c:v>23224</c:v>
                </c:pt>
                <c:pt idx="199">
                  <c:v>23255</c:v>
                </c:pt>
                <c:pt idx="200">
                  <c:v>23285</c:v>
                </c:pt>
                <c:pt idx="201">
                  <c:v>23316</c:v>
                </c:pt>
                <c:pt idx="202">
                  <c:v>23346</c:v>
                </c:pt>
                <c:pt idx="203">
                  <c:v>23377</c:v>
                </c:pt>
                <c:pt idx="204">
                  <c:v>23408</c:v>
                </c:pt>
                <c:pt idx="205">
                  <c:v>23437</c:v>
                </c:pt>
                <c:pt idx="206">
                  <c:v>23468</c:v>
                </c:pt>
                <c:pt idx="207">
                  <c:v>23498</c:v>
                </c:pt>
                <c:pt idx="208">
                  <c:v>23529</c:v>
                </c:pt>
                <c:pt idx="209">
                  <c:v>23559</c:v>
                </c:pt>
                <c:pt idx="210">
                  <c:v>23590</c:v>
                </c:pt>
                <c:pt idx="211">
                  <c:v>23621</c:v>
                </c:pt>
                <c:pt idx="212">
                  <c:v>23651</c:v>
                </c:pt>
                <c:pt idx="213">
                  <c:v>23682</c:v>
                </c:pt>
                <c:pt idx="214">
                  <c:v>23712</c:v>
                </c:pt>
                <c:pt idx="215">
                  <c:v>23743</c:v>
                </c:pt>
                <c:pt idx="216">
                  <c:v>23774</c:v>
                </c:pt>
                <c:pt idx="217">
                  <c:v>23802</c:v>
                </c:pt>
                <c:pt idx="218">
                  <c:v>23833</c:v>
                </c:pt>
                <c:pt idx="219">
                  <c:v>23863</c:v>
                </c:pt>
                <c:pt idx="220">
                  <c:v>23894</c:v>
                </c:pt>
                <c:pt idx="221">
                  <c:v>23924</c:v>
                </c:pt>
                <c:pt idx="222">
                  <c:v>23955</c:v>
                </c:pt>
                <c:pt idx="223">
                  <c:v>23986</c:v>
                </c:pt>
                <c:pt idx="224">
                  <c:v>24016</c:v>
                </c:pt>
                <c:pt idx="225">
                  <c:v>24047</c:v>
                </c:pt>
                <c:pt idx="226">
                  <c:v>24077</c:v>
                </c:pt>
                <c:pt idx="227">
                  <c:v>24108</c:v>
                </c:pt>
                <c:pt idx="228">
                  <c:v>24139</c:v>
                </c:pt>
                <c:pt idx="229">
                  <c:v>24167</c:v>
                </c:pt>
                <c:pt idx="230">
                  <c:v>24198</c:v>
                </c:pt>
                <c:pt idx="231">
                  <c:v>24228</c:v>
                </c:pt>
                <c:pt idx="232">
                  <c:v>24259</c:v>
                </c:pt>
                <c:pt idx="233">
                  <c:v>24289</c:v>
                </c:pt>
                <c:pt idx="234">
                  <c:v>24320</c:v>
                </c:pt>
                <c:pt idx="235">
                  <c:v>24351</c:v>
                </c:pt>
                <c:pt idx="236">
                  <c:v>24381</c:v>
                </c:pt>
                <c:pt idx="237">
                  <c:v>24412</c:v>
                </c:pt>
                <c:pt idx="238">
                  <c:v>24442</c:v>
                </c:pt>
                <c:pt idx="239">
                  <c:v>24473</c:v>
                </c:pt>
                <c:pt idx="240">
                  <c:v>24504</c:v>
                </c:pt>
                <c:pt idx="241">
                  <c:v>24532</c:v>
                </c:pt>
                <c:pt idx="242">
                  <c:v>24563</c:v>
                </c:pt>
                <c:pt idx="243">
                  <c:v>24593</c:v>
                </c:pt>
                <c:pt idx="244">
                  <c:v>24624</c:v>
                </c:pt>
                <c:pt idx="245">
                  <c:v>24654</c:v>
                </c:pt>
                <c:pt idx="246">
                  <c:v>24685</c:v>
                </c:pt>
                <c:pt idx="247">
                  <c:v>24716</c:v>
                </c:pt>
                <c:pt idx="248">
                  <c:v>24746</c:v>
                </c:pt>
                <c:pt idx="249">
                  <c:v>24777</c:v>
                </c:pt>
                <c:pt idx="250">
                  <c:v>24807</c:v>
                </c:pt>
                <c:pt idx="251">
                  <c:v>24838</c:v>
                </c:pt>
                <c:pt idx="252">
                  <c:v>24869</c:v>
                </c:pt>
                <c:pt idx="253">
                  <c:v>24898</c:v>
                </c:pt>
                <c:pt idx="254">
                  <c:v>24929</c:v>
                </c:pt>
                <c:pt idx="255">
                  <c:v>24959</c:v>
                </c:pt>
                <c:pt idx="256">
                  <c:v>24990</c:v>
                </c:pt>
                <c:pt idx="257">
                  <c:v>25020</c:v>
                </c:pt>
                <c:pt idx="258">
                  <c:v>25051</c:v>
                </c:pt>
                <c:pt idx="259">
                  <c:v>25082</c:v>
                </c:pt>
                <c:pt idx="260">
                  <c:v>25112</c:v>
                </c:pt>
                <c:pt idx="261">
                  <c:v>25143</c:v>
                </c:pt>
                <c:pt idx="262">
                  <c:v>25173</c:v>
                </c:pt>
                <c:pt idx="263">
                  <c:v>25204</c:v>
                </c:pt>
                <c:pt idx="264">
                  <c:v>25235</c:v>
                </c:pt>
                <c:pt idx="265">
                  <c:v>25263</c:v>
                </c:pt>
                <c:pt idx="266">
                  <c:v>25294</c:v>
                </c:pt>
                <c:pt idx="267">
                  <c:v>25324</c:v>
                </c:pt>
                <c:pt idx="268">
                  <c:v>25355</c:v>
                </c:pt>
                <c:pt idx="269">
                  <c:v>25385</c:v>
                </c:pt>
                <c:pt idx="270">
                  <c:v>25416</c:v>
                </c:pt>
                <c:pt idx="271">
                  <c:v>25447</c:v>
                </c:pt>
                <c:pt idx="272">
                  <c:v>25477</c:v>
                </c:pt>
                <c:pt idx="273">
                  <c:v>25508</c:v>
                </c:pt>
                <c:pt idx="274">
                  <c:v>25538</c:v>
                </c:pt>
                <c:pt idx="275">
                  <c:v>25569</c:v>
                </c:pt>
                <c:pt idx="276">
                  <c:v>25600</c:v>
                </c:pt>
                <c:pt idx="277">
                  <c:v>25628</c:v>
                </c:pt>
                <c:pt idx="278">
                  <c:v>25659</c:v>
                </c:pt>
                <c:pt idx="279">
                  <c:v>25689</c:v>
                </c:pt>
                <c:pt idx="280">
                  <c:v>25720</c:v>
                </c:pt>
                <c:pt idx="281">
                  <c:v>25750</c:v>
                </c:pt>
                <c:pt idx="282">
                  <c:v>25781</c:v>
                </c:pt>
                <c:pt idx="283">
                  <c:v>25812</c:v>
                </c:pt>
                <c:pt idx="284">
                  <c:v>25842</c:v>
                </c:pt>
                <c:pt idx="285">
                  <c:v>25873</c:v>
                </c:pt>
                <c:pt idx="286">
                  <c:v>25903</c:v>
                </c:pt>
                <c:pt idx="287">
                  <c:v>25934</c:v>
                </c:pt>
                <c:pt idx="288">
                  <c:v>25965</c:v>
                </c:pt>
                <c:pt idx="289">
                  <c:v>25993</c:v>
                </c:pt>
                <c:pt idx="290">
                  <c:v>26024</c:v>
                </c:pt>
                <c:pt idx="291">
                  <c:v>26054</c:v>
                </c:pt>
                <c:pt idx="292">
                  <c:v>26085</c:v>
                </c:pt>
                <c:pt idx="293">
                  <c:v>26115</c:v>
                </c:pt>
                <c:pt idx="294">
                  <c:v>26146</c:v>
                </c:pt>
                <c:pt idx="295">
                  <c:v>26177</c:v>
                </c:pt>
                <c:pt idx="296">
                  <c:v>26207</c:v>
                </c:pt>
                <c:pt idx="297">
                  <c:v>26238</c:v>
                </c:pt>
                <c:pt idx="298">
                  <c:v>26268</c:v>
                </c:pt>
                <c:pt idx="299">
                  <c:v>26299</c:v>
                </c:pt>
                <c:pt idx="300">
                  <c:v>26330</c:v>
                </c:pt>
                <c:pt idx="301">
                  <c:v>26359</c:v>
                </c:pt>
                <c:pt idx="302">
                  <c:v>26390</c:v>
                </c:pt>
                <c:pt idx="303">
                  <c:v>26420</c:v>
                </c:pt>
                <c:pt idx="304">
                  <c:v>26451</c:v>
                </c:pt>
                <c:pt idx="305">
                  <c:v>26481</c:v>
                </c:pt>
                <c:pt idx="306">
                  <c:v>26512</c:v>
                </c:pt>
                <c:pt idx="307">
                  <c:v>26543</c:v>
                </c:pt>
                <c:pt idx="308">
                  <c:v>26573</c:v>
                </c:pt>
                <c:pt idx="309">
                  <c:v>26604</c:v>
                </c:pt>
                <c:pt idx="310">
                  <c:v>26634</c:v>
                </c:pt>
                <c:pt idx="311">
                  <c:v>26665</c:v>
                </c:pt>
                <c:pt idx="312">
                  <c:v>26696</c:v>
                </c:pt>
                <c:pt idx="313">
                  <c:v>26724</c:v>
                </c:pt>
                <c:pt idx="314">
                  <c:v>26755</c:v>
                </c:pt>
                <c:pt idx="315">
                  <c:v>26785</c:v>
                </c:pt>
                <c:pt idx="316">
                  <c:v>26816</c:v>
                </c:pt>
                <c:pt idx="317">
                  <c:v>26846</c:v>
                </c:pt>
                <c:pt idx="318">
                  <c:v>26877</c:v>
                </c:pt>
                <c:pt idx="319">
                  <c:v>26908</c:v>
                </c:pt>
                <c:pt idx="320">
                  <c:v>26938</c:v>
                </c:pt>
                <c:pt idx="321">
                  <c:v>26969</c:v>
                </c:pt>
                <c:pt idx="322">
                  <c:v>26999</c:v>
                </c:pt>
                <c:pt idx="323">
                  <c:v>27030</c:v>
                </c:pt>
                <c:pt idx="324">
                  <c:v>27061</c:v>
                </c:pt>
                <c:pt idx="325">
                  <c:v>27089</c:v>
                </c:pt>
                <c:pt idx="326">
                  <c:v>27120</c:v>
                </c:pt>
                <c:pt idx="327">
                  <c:v>27150</c:v>
                </c:pt>
                <c:pt idx="328">
                  <c:v>27181</c:v>
                </c:pt>
                <c:pt idx="329">
                  <c:v>27211</c:v>
                </c:pt>
                <c:pt idx="330">
                  <c:v>27242</c:v>
                </c:pt>
                <c:pt idx="331">
                  <c:v>27273</c:v>
                </c:pt>
                <c:pt idx="332">
                  <c:v>27303</c:v>
                </c:pt>
                <c:pt idx="333">
                  <c:v>27334</c:v>
                </c:pt>
                <c:pt idx="334">
                  <c:v>27364</c:v>
                </c:pt>
                <c:pt idx="335">
                  <c:v>27395</c:v>
                </c:pt>
                <c:pt idx="336">
                  <c:v>27426</c:v>
                </c:pt>
                <c:pt idx="337">
                  <c:v>27454</c:v>
                </c:pt>
                <c:pt idx="338">
                  <c:v>27485</c:v>
                </c:pt>
                <c:pt idx="339">
                  <c:v>27515</c:v>
                </c:pt>
                <c:pt idx="340">
                  <c:v>27546</c:v>
                </c:pt>
                <c:pt idx="341">
                  <c:v>27576</c:v>
                </c:pt>
                <c:pt idx="342">
                  <c:v>27607</c:v>
                </c:pt>
                <c:pt idx="343">
                  <c:v>27638</c:v>
                </c:pt>
                <c:pt idx="344">
                  <c:v>27668</c:v>
                </c:pt>
                <c:pt idx="345">
                  <c:v>27699</c:v>
                </c:pt>
                <c:pt idx="346">
                  <c:v>27729</c:v>
                </c:pt>
                <c:pt idx="347">
                  <c:v>27760</c:v>
                </c:pt>
                <c:pt idx="348">
                  <c:v>27791</c:v>
                </c:pt>
                <c:pt idx="349">
                  <c:v>27820</c:v>
                </c:pt>
                <c:pt idx="350">
                  <c:v>27851</c:v>
                </c:pt>
                <c:pt idx="351">
                  <c:v>27881</c:v>
                </c:pt>
                <c:pt idx="352">
                  <c:v>27912</c:v>
                </c:pt>
                <c:pt idx="353">
                  <c:v>27942</c:v>
                </c:pt>
                <c:pt idx="354">
                  <c:v>27973</c:v>
                </c:pt>
                <c:pt idx="355">
                  <c:v>28004</c:v>
                </c:pt>
                <c:pt idx="356">
                  <c:v>28034</c:v>
                </c:pt>
                <c:pt idx="357">
                  <c:v>28065</c:v>
                </c:pt>
                <c:pt idx="358">
                  <c:v>28095</c:v>
                </c:pt>
                <c:pt idx="359">
                  <c:v>28126</c:v>
                </c:pt>
                <c:pt idx="360">
                  <c:v>28157</c:v>
                </c:pt>
                <c:pt idx="361">
                  <c:v>28185</c:v>
                </c:pt>
                <c:pt idx="362">
                  <c:v>28216</c:v>
                </c:pt>
                <c:pt idx="363">
                  <c:v>28246</c:v>
                </c:pt>
                <c:pt idx="364">
                  <c:v>28277</c:v>
                </c:pt>
                <c:pt idx="365">
                  <c:v>28307</c:v>
                </c:pt>
                <c:pt idx="366">
                  <c:v>28338</c:v>
                </c:pt>
                <c:pt idx="367">
                  <c:v>28369</c:v>
                </c:pt>
                <c:pt idx="368">
                  <c:v>28399</c:v>
                </c:pt>
                <c:pt idx="369">
                  <c:v>28430</c:v>
                </c:pt>
                <c:pt idx="370">
                  <c:v>28460</c:v>
                </c:pt>
                <c:pt idx="371">
                  <c:v>28491</c:v>
                </c:pt>
                <c:pt idx="372">
                  <c:v>28522</c:v>
                </c:pt>
                <c:pt idx="373">
                  <c:v>28550</c:v>
                </c:pt>
                <c:pt idx="374">
                  <c:v>28581</c:v>
                </c:pt>
                <c:pt idx="375">
                  <c:v>28611</c:v>
                </c:pt>
                <c:pt idx="376">
                  <c:v>28642</c:v>
                </c:pt>
                <c:pt idx="377">
                  <c:v>28672</c:v>
                </c:pt>
                <c:pt idx="378">
                  <c:v>28703</c:v>
                </c:pt>
                <c:pt idx="379">
                  <c:v>28734</c:v>
                </c:pt>
                <c:pt idx="380">
                  <c:v>28764</c:v>
                </c:pt>
                <c:pt idx="381">
                  <c:v>28795</c:v>
                </c:pt>
                <c:pt idx="382">
                  <c:v>28825</c:v>
                </c:pt>
                <c:pt idx="383">
                  <c:v>28856</c:v>
                </c:pt>
                <c:pt idx="384">
                  <c:v>28887</c:v>
                </c:pt>
                <c:pt idx="385">
                  <c:v>28915</c:v>
                </c:pt>
                <c:pt idx="386">
                  <c:v>28946</c:v>
                </c:pt>
                <c:pt idx="387">
                  <c:v>28976</c:v>
                </c:pt>
                <c:pt idx="388">
                  <c:v>29007</c:v>
                </c:pt>
                <c:pt idx="389">
                  <c:v>29037</c:v>
                </c:pt>
                <c:pt idx="390">
                  <c:v>29068</c:v>
                </c:pt>
                <c:pt idx="391">
                  <c:v>29099</c:v>
                </c:pt>
                <c:pt idx="392">
                  <c:v>29129</c:v>
                </c:pt>
                <c:pt idx="393">
                  <c:v>29160</c:v>
                </c:pt>
                <c:pt idx="394">
                  <c:v>29190</c:v>
                </c:pt>
                <c:pt idx="395">
                  <c:v>29221</c:v>
                </c:pt>
                <c:pt idx="396">
                  <c:v>29252</c:v>
                </c:pt>
                <c:pt idx="397">
                  <c:v>29281</c:v>
                </c:pt>
                <c:pt idx="398">
                  <c:v>29312</c:v>
                </c:pt>
                <c:pt idx="399">
                  <c:v>29342</c:v>
                </c:pt>
                <c:pt idx="400">
                  <c:v>29373</c:v>
                </c:pt>
                <c:pt idx="401">
                  <c:v>29403</c:v>
                </c:pt>
                <c:pt idx="402">
                  <c:v>29434</c:v>
                </c:pt>
                <c:pt idx="403">
                  <c:v>29465</c:v>
                </c:pt>
                <c:pt idx="404">
                  <c:v>29495</c:v>
                </c:pt>
                <c:pt idx="405">
                  <c:v>29526</c:v>
                </c:pt>
                <c:pt idx="406">
                  <c:v>29556</c:v>
                </c:pt>
                <c:pt idx="407">
                  <c:v>29587</c:v>
                </c:pt>
                <c:pt idx="408">
                  <c:v>29618</c:v>
                </c:pt>
                <c:pt idx="409">
                  <c:v>29646</c:v>
                </c:pt>
                <c:pt idx="410">
                  <c:v>29677</c:v>
                </c:pt>
                <c:pt idx="411">
                  <c:v>29707</c:v>
                </c:pt>
                <c:pt idx="412">
                  <c:v>29738</c:v>
                </c:pt>
                <c:pt idx="413">
                  <c:v>29768</c:v>
                </c:pt>
                <c:pt idx="414">
                  <c:v>29799</c:v>
                </c:pt>
                <c:pt idx="415">
                  <c:v>29830</c:v>
                </c:pt>
                <c:pt idx="416">
                  <c:v>29860</c:v>
                </c:pt>
                <c:pt idx="417">
                  <c:v>29891</c:v>
                </c:pt>
                <c:pt idx="418">
                  <c:v>29921</c:v>
                </c:pt>
                <c:pt idx="419">
                  <c:v>29952</c:v>
                </c:pt>
                <c:pt idx="420">
                  <c:v>29983</c:v>
                </c:pt>
                <c:pt idx="421">
                  <c:v>30011</c:v>
                </c:pt>
                <c:pt idx="422">
                  <c:v>30042</c:v>
                </c:pt>
                <c:pt idx="423">
                  <c:v>30072</c:v>
                </c:pt>
                <c:pt idx="424">
                  <c:v>30103</c:v>
                </c:pt>
                <c:pt idx="425">
                  <c:v>30133</c:v>
                </c:pt>
                <c:pt idx="426">
                  <c:v>30164</c:v>
                </c:pt>
                <c:pt idx="427">
                  <c:v>30195</c:v>
                </c:pt>
                <c:pt idx="428">
                  <c:v>30225</c:v>
                </c:pt>
                <c:pt idx="429">
                  <c:v>30256</c:v>
                </c:pt>
                <c:pt idx="430">
                  <c:v>30286</c:v>
                </c:pt>
                <c:pt idx="431">
                  <c:v>30317</c:v>
                </c:pt>
                <c:pt idx="432">
                  <c:v>30348</c:v>
                </c:pt>
                <c:pt idx="433">
                  <c:v>30376</c:v>
                </c:pt>
                <c:pt idx="434">
                  <c:v>30407</c:v>
                </c:pt>
                <c:pt idx="435">
                  <c:v>30437</c:v>
                </c:pt>
                <c:pt idx="436">
                  <c:v>30468</c:v>
                </c:pt>
                <c:pt idx="437">
                  <c:v>30498</c:v>
                </c:pt>
                <c:pt idx="438">
                  <c:v>30529</c:v>
                </c:pt>
                <c:pt idx="439">
                  <c:v>30560</c:v>
                </c:pt>
                <c:pt idx="440">
                  <c:v>30590</c:v>
                </c:pt>
                <c:pt idx="441">
                  <c:v>30621</c:v>
                </c:pt>
                <c:pt idx="442">
                  <c:v>30651</c:v>
                </c:pt>
                <c:pt idx="443">
                  <c:v>30682</c:v>
                </c:pt>
                <c:pt idx="444">
                  <c:v>30713</c:v>
                </c:pt>
                <c:pt idx="445">
                  <c:v>30742</c:v>
                </c:pt>
                <c:pt idx="446">
                  <c:v>30773</c:v>
                </c:pt>
                <c:pt idx="447">
                  <c:v>30803</c:v>
                </c:pt>
                <c:pt idx="448">
                  <c:v>30834</c:v>
                </c:pt>
                <c:pt idx="449">
                  <c:v>30864</c:v>
                </c:pt>
                <c:pt idx="450">
                  <c:v>30895</c:v>
                </c:pt>
                <c:pt idx="451">
                  <c:v>30926</c:v>
                </c:pt>
                <c:pt idx="452">
                  <c:v>30956</c:v>
                </c:pt>
                <c:pt idx="453">
                  <c:v>30987</c:v>
                </c:pt>
                <c:pt idx="454">
                  <c:v>31017</c:v>
                </c:pt>
                <c:pt idx="455">
                  <c:v>31048</c:v>
                </c:pt>
                <c:pt idx="456">
                  <c:v>31079</c:v>
                </c:pt>
                <c:pt idx="457">
                  <c:v>31107</c:v>
                </c:pt>
                <c:pt idx="458">
                  <c:v>31138</c:v>
                </c:pt>
                <c:pt idx="459">
                  <c:v>31168</c:v>
                </c:pt>
                <c:pt idx="460">
                  <c:v>31199</c:v>
                </c:pt>
                <c:pt idx="461">
                  <c:v>31229</c:v>
                </c:pt>
                <c:pt idx="462">
                  <c:v>31260</c:v>
                </c:pt>
                <c:pt idx="463">
                  <c:v>31291</c:v>
                </c:pt>
                <c:pt idx="464">
                  <c:v>31321</c:v>
                </c:pt>
                <c:pt idx="465">
                  <c:v>31352</c:v>
                </c:pt>
                <c:pt idx="466">
                  <c:v>31382</c:v>
                </c:pt>
                <c:pt idx="467">
                  <c:v>31413</c:v>
                </c:pt>
                <c:pt idx="468">
                  <c:v>31444</c:v>
                </c:pt>
                <c:pt idx="469">
                  <c:v>31472</c:v>
                </c:pt>
                <c:pt idx="470">
                  <c:v>31503</c:v>
                </c:pt>
                <c:pt idx="471">
                  <c:v>31533</c:v>
                </c:pt>
                <c:pt idx="472">
                  <c:v>31564</c:v>
                </c:pt>
                <c:pt idx="473">
                  <c:v>31594</c:v>
                </c:pt>
                <c:pt idx="474">
                  <c:v>31625</c:v>
                </c:pt>
                <c:pt idx="475">
                  <c:v>31656</c:v>
                </c:pt>
                <c:pt idx="476">
                  <c:v>31686</c:v>
                </c:pt>
                <c:pt idx="477">
                  <c:v>31717</c:v>
                </c:pt>
                <c:pt idx="478">
                  <c:v>31747</c:v>
                </c:pt>
                <c:pt idx="479">
                  <c:v>31778</c:v>
                </c:pt>
                <c:pt idx="480">
                  <c:v>31809</c:v>
                </c:pt>
                <c:pt idx="481">
                  <c:v>31837</c:v>
                </c:pt>
                <c:pt idx="482">
                  <c:v>31868</c:v>
                </c:pt>
                <c:pt idx="483">
                  <c:v>31898</c:v>
                </c:pt>
                <c:pt idx="484">
                  <c:v>31929</c:v>
                </c:pt>
                <c:pt idx="485">
                  <c:v>31959</c:v>
                </c:pt>
                <c:pt idx="486">
                  <c:v>31990</c:v>
                </c:pt>
                <c:pt idx="487">
                  <c:v>32021</c:v>
                </c:pt>
                <c:pt idx="488">
                  <c:v>32051</c:v>
                </c:pt>
                <c:pt idx="489">
                  <c:v>32082</c:v>
                </c:pt>
                <c:pt idx="490">
                  <c:v>32112</c:v>
                </c:pt>
                <c:pt idx="491">
                  <c:v>32143</c:v>
                </c:pt>
                <c:pt idx="492">
                  <c:v>32174</c:v>
                </c:pt>
                <c:pt idx="493">
                  <c:v>32203</c:v>
                </c:pt>
                <c:pt idx="494">
                  <c:v>32234</c:v>
                </c:pt>
                <c:pt idx="495">
                  <c:v>32264</c:v>
                </c:pt>
                <c:pt idx="496">
                  <c:v>32295</c:v>
                </c:pt>
                <c:pt idx="497">
                  <c:v>32325</c:v>
                </c:pt>
                <c:pt idx="498">
                  <c:v>32356</c:v>
                </c:pt>
                <c:pt idx="499">
                  <c:v>32387</c:v>
                </c:pt>
                <c:pt idx="500">
                  <c:v>32417</c:v>
                </c:pt>
                <c:pt idx="501">
                  <c:v>32448</c:v>
                </c:pt>
                <c:pt idx="502">
                  <c:v>32478</c:v>
                </c:pt>
                <c:pt idx="503">
                  <c:v>32509</c:v>
                </c:pt>
                <c:pt idx="504">
                  <c:v>32540</c:v>
                </c:pt>
                <c:pt idx="505">
                  <c:v>32568</c:v>
                </c:pt>
                <c:pt idx="506">
                  <c:v>32599</c:v>
                </c:pt>
                <c:pt idx="507">
                  <c:v>32629</c:v>
                </c:pt>
                <c:pt idx="508">
                  <c:v>32660</c:v>
                </c:pt>
                <c:pt idx="509">
                  <c:v>32690</c:v>
                </c:pt>
                <c:pt idx="510">
                  <c:v>32721</c:v>
                </c:pt>
                <c:pt idx="511">
                  <c:v>32752</c:v>
                </c:pt>
                <c:pt idx="512">
                  <c:v>32782</c:v>
                </c:pt>
                <c:pt idx="513">
                  <c:v>32813</c:v>
                </c:pt>
                <c:pt idx="514">
                  <c:v>32843</c:v>
                </c:pt>
                <c:pt idx="515">
                  <c:v>32874</c:v>
                </c:pt>
                <c:pt idx="516">
                  <c:v>32905</c:v>
                </c:pt>
                <c:pt idx="517">
                  <c:v>32933</c:v>
                </c:pt>
                <c:pt idx="518">
                  <c:v>32964</c:v>
                </c:pt>
                <c:pt idx="519">
                  <c:v>32994</c:v>
                </c:pt>
                <c:pt idx="520">
                  <c:v>33025</c:v>
                </c:pt>
                <c:pt idx="521">
                  <c:v>33055</c:v>
                </c:pt>
                <c:pt idx="522">
                  <c:v>33086</c:v>
                </c:pt>
                <c:pt idx="523">
                  <c:v>33117</c:v>
                </c:pt>
                <c:pt idx="524">
                  <c:v>33147</c:v>
                </c:pt>
                <c:pt idx="525">
                  <c:v>33178</c:v>
                </c:pt>
                <c:pt idx="526">
                  <c:v>33208</c:v>
                </c:pt>
                <c:pt idx="527">
                  <c:v>33239</c:v>
                </c:pt>
                <c:pt idx="528">
                  <c:v>33270</c:v>
                </c:pt>
                <c:pt idx="529">
                  <c:v>33298</c:v>
                </c:pt>
                <c:pt idx="530">
                  <c:v>33329</c:v>
                </c:pt>
                <c:pt idx="531">
                  <c:v>33359</c:v>
                </c:pt>
                <c:pt idx="532">
                  <c:v>33390</c:v>
                </c:pt>
                <c:pt idx="533">
                  <c:v>33420</c:v>
                </c:pt>
                <c:pt idx="534">
                  <c:v>33451</c:v>
                </c:pt>
                <c:pt idx="535">
                  <c:v>33482</c:v>
                </c:pt>
                <c:pt idx="536">
                  <c:v>33512</c:v>
                </c:pt>
                <c:pt idx="537">
                  <c:v>33543</c:v>
                </c:pt>
                <c:pt idx="538">
                  <c:v>33573</c:v>
                </c:pt>
                <c:pt idx="539">
                  <c:v>33604</c:v>
                </c:pt>
                <c:pt idx="540">
                  <c:v>33635</c:v>
                </c:pt>
                <c:pt idx="541">
                  <c:v>33664</c:v>
                </c:pt>
                <c:pt idx="542">
                  <c:v>33695</c:v>
                </c:pt>
                <c:pt idx="543">
                  <c:v>33725</c:v>
                </c:pt>
                <c:pt idx="544">
                  <c:v>33756</c:v>
                </c:pt>
                <c:pt idx="545">
                  <c:v>33786</c:v>
                </c:pt>
                <c:pt idx="546">
                  <c:v>33817</c:v>
                </c:pt>
                <c:pt idx="547">
                  <c:v>33848</c:v>
                </c:pt>
                <c:pt idx="548">
                  <c:v>33878</c:v>
                </c:pt>
                <c:pt idx="549">
                  <c:v>33909</c:v>
                </c:pt>
                <c:pt idx="550">
                  <c:v>33939</c:v>
                </c:pt>
                <c:pt idx="551">
                  <c:v>33970</c:v>
                </c:pt>
                <c:pt idx="552">
                  <c:v>34001</c:v>
                </c:pt>
                <c:pt idx="553">
                  <c:v>34029</c:v>
                </c:pt>
                <c:pt idx="554">
                  <c:v>34060</c:v>
                </c:pt>
                <c:pt idx="555">
                  <c:v>34090</c:v>
                </c:pt>
                <c:pt idx="556">
                  <c:v>34121</c:v>
                </c:pt>
                <c:pt idx="557">
                  <c:v>34151</c:v>
                </c:pt>
                <c:pt idx="558">
                  <c:v>34182</c:v>
                </c:pt>
                <c:pt idx="559">
                  <c:v>34213</c:v>
                </c:pt>
                <c:pt idx="560">
                  <c:v>34243</c:v>
                </c:pt>
                <c:pt idx="561">
                  <c:v>34274</c:v>
                </c:pt>
                <c:pt idx="562">
                  <c:v>34304</c:v>
                </c:pt>
                <c:pt idx="563">
                  <c:v>34335</c:v>
                </c:pt>
                <c:pt idx="564">
                  <c:v>34366</c:v>
                </c:pt>
                <c:pt idx="565">
                  <c:v>34394</c:v>
                </c:pt>
                <c:pt idx="566">
                  <c:v>34425</c:v>
                </c:pt>
                <c:pt idx="567">
                  <c:v>34455</c:v>
                </c:pt>
                <c:pt idx="568">
                  <c:v>34486</c:v>
                </c:pt>
                <c:pt idx="569">
                  <c:v>34516</c:v>
                </c:pt>
                <c:pt idx="570">
                  <c:v>34547</c:v>
                </c:pt>
                <c:pt idx="571">
                  <c:v>34578</c:v>
                </c:pt>
                <c:pt idx="572">
                  <c:v>34608</c:v>
                </c:pt>
                <c:pt idx="573">
                  <c:v>34639</c:v>
                </c:pt>
                <c:pt idx="574">
                  <c:v>34669</c:v>
                </c:pt>
                <c:pt idx="575">
                  <c:v>34700</c:v>
                </c:pt>
                <c:pt idx="576">
                  <c:v>34731</c:v>
                </c:pt>
                <c:pt idx="577">
                  <c:v>34759</c:v>
                </c:pt>
                <c:pt idx="578">
                  <c:v>34790</c:v>
                </c:pt>
                <c:pt idx="579">
                  <c:v>34820</c:v>
                </c:pt>
                <c:pt idx="580">
                  <c:v>34851</c:v>
                </c:pt>
                <c:pt idx="581">
                  <c:v>34881</c:v>
                </c:pt>
                <c:pt idx="582">
                  <c:v>34912</c:v>
                </c:pt>
                <c:pt idx="583">
                  <c:v>34943</c:v>
                </c:pt>
                <c:pt idx="584">
                  <c:v>34973</c:v>
                </c:pt>
                <c:pt idx="585">
                  <c:v>35004</c:v>
                </c:pt>
                <c:pt idx="586">
                  <c:v>35034</c:v>
                </c:pt>
                <c:pt idx="587">
                  <c:v>35065</c:v>
                </c:pt>
                <c:pt idx="588">
                  <c:v>35096</c:v>
                </c:pt>
                <c:pt idx="589">
                  <c:v>35125</c:v>
                </c:pt>
                <c:pt idx="590">
                  <c:v>35156</c:v>
                </c:pt>
                <c:pt idx="591">
                  <c:v>35186</c:v>
                </c:pt>
                <c:pt idx="592">
                  <c:v>35217</c:v>
                </c:pt>
                <c:pt idx="593">
                  <c:v>35247</c:v>
                </c:pt>
                <c:pt idx="594">
                  <c:v>35278</c:v>
                </c:pt>
                <c:pt idx="595">
                  <c:v>35309</c:v>
                </c:pt>
                <c:pt idx="596">
                  <c:v>35339</c:v>
                </c:pt>
                <c:pt idx="597">
                  <c:v>35370</c:v>
                </c:pt>
                <c:pt idx="598">
                  <c:v>35400</c:v>
                </c:pt>
                <c:pt idx="599">
                  <c:v>35431</c:v>
                </c:pt>
                <c:pt idx="600">
                  <c:v>35462</c:v>
                </c:pt>
                <c:pt idx="601">
                  <c:v>35490</c:v>
                </c:pt>
                <c:pt idx="602">
                  <c:v>35521</c:v>
                </c:pt>
                <c:pt idx="603">
                  <c:v>35551</c:v>
                </c:pt>
                <c:pt idx="604">
                  <c:v>35582</c:v>
                </c:pt>
                <c:pt idx="605">
                  <c:v>35612</c:v>
                </c:pt>
                <c:pt idx="606">
                  <c:v>35643</c:v>
                </c:pt>
                <c:pt idx="607">
                  <c:v>35674</c:v>
                </c:pt>
                <c:pt idx="608">
                  <c:v>35704</c:v>
                </c:pt>
                <c:pt idx="609">
                  <c:v>35735</c:v>
                </c:pt>
                <c:pt idx="610">
                  <c:v>35765</c:v>
                </c:pt>
                <c:pt idx="611">
                  <c:v>35796</c:v>
                </c:pt>
                <c:pt idx="612">
                  <c:v>35827</c:v>
                </c:pt>
                <c:pt idx="613">
                  <c:v>35855</c:v>
                </c:pt>
                <c:pt idx="614">
                  <c:v>35886</c:v>
                </c:pt>
                <c:pt idx="615">
                  <c:v>35916</c:v>
                </c:pt>
                <c:pt idx="616">
                  <c:v>35947</c:v>
                </c:pt>
                <c:pt idx="617">
                  <c:v>35977</c:v>
                </c:pt>
                <c:pt idx="618">
                  <c:v>36008</c:v>
                </c:pt>
                <c:pt idx="619">
                  <c:v>36039</c:v>
                </c:pt>
                <c:pt idx="620">
                  <c:v>36069</c:v>
                </c:pt>
                <c:pt idx="621">
                  <c:v>36100</c:v>
                </c:pt>
                <c:pt idx="622">
                  <c:v>36130</c:v>
                </c:pt>
                <c:pt idx="623">
                  <c:v>36161</c:v>
                </c:pt>
                <c:pt idx="624">
                  <c:v>36192</c:v>
                </c:pt>
                <c:pt idx="625">
                  <c:v>36220</c:v>
                </c:pt>
                <c:pt idx="626">
                  <c:v>36251</c:v>
                </c:pt>
                <c:pt idx="627">
                  <c:v>36281</c:v>
                </c:pt>
                <c:pt idx="628">
                  <c:v>36312</c:v>
                </c:pt>
                <c:pt idx="629">
                  <c:v>36342</c:v>
                </c:pt>
                <c:pt idx="630">
                  <c:v>36373</c:v>
                </c:pt>
                <c:pt idx="631">
                  <c:v>36404</c:v>
                </c:pt>
                <c:pt idx="632">
                  <c:v>36434</c:v>
                </c:pt>
                <c:pt idx="633">
                  <c:v>36465</c:v>
                </c:pt>
                <c:pt idx="634">
                  <c:v>36495</c:v>
                </c:pt>
                <c:pt idx="635">
                  <c:v>36526</c:v>
                </c:pt>
                <c:pt idx="636">
                  <c:v>36557</c:v>
                </c:pt>
                <c:pt idx="637">
                  <c:v>36586</c:v>
                </c:pt>
                <c:pt idx="638">
                  <c:v>36617</c:v>
                </c:pt>
                <c:pt idx="639">
                  <c:v>36647</c:v>
                </c:pt>
                <c:pt idx="640">
                  <c:v>36678</c:v>
                </c:pt>
                <c:pt idx="641">
                  <c:v>36708</c:v>
                </c:pt>
                <c:pt idx="642">
                  <c:v>36739</c:v>
                </c:pt>
                <c:pt idx="643">
                  <c:v>36770</c:v>
                </c:pt>
                <c:pt idx="644">
                  <c:v>36800</c:v>
                </c:pt>
                <c:pt idx="645">
                  <c:v>36831</c:v>
                </c:pt>
                <c:pt idx="646">
                  <c:v>36861</c:v>
                </c:pt>
                <c:pt idx="647">
                  <c:v>36892</c:v>
                </c:pt>
                <c:pt idx="648">
                  <c:v>36923</c:v>
                </c:pt>
                <c:pt idx="649">
                  <c:v>36951</c:v>
                </c:pt>
                <c:pt idx="650">
                  <c:v>36982</c:v>
                </c:pt>
                <c:pt idx="651">
                  <c:v>37012</c:v>
                </c:pt>
                <c:pt idx="652">
                  <c:v>37043</c:v>
                </c:pt>
                <c:pt idx="653">
                  <c:v>37073</c:v>
                </c:pt>
                <c:pt idx="654">
                  <c:v>37104</c:v>
                </c:pt>
                <c:pt idx="655">
                  <c:v>37135</c:v>
                </c:pt>
                <c:pt idx="656">
                  <c:v>37165</c:v>
                </c:pt>
                <c:pt idx="657">
                  <c:v>37196</c:v>
                </c:pt>
                <c:pt idx="658">
                  <c:v>37226</c:v>
                </c:pt>
                <c:pt idx="659">
                  <c:v>37257</c:v>
                </c:pt>
                <c:pt idx="660">
                  <c:v>37288</c:v>
                </c:pt>
                <c:pt idx="661">
                  <c:v>37316</c:v>
                </c:pt>
                <c:pt idx="662">
                  <c:v>37347</c:v>
                </c:pt>
                <c:pt idx="663">
                  <c:v>37377</c:v>
                </c:pt>
                <c:pt idx="664">
                  <c:v>37408</c:v>
                </c:pt>
                <c:pt idx="665">
                  <c:v>37438</c:v>
                </c:pt>
                <c:pt idx="666">
                  <c:v>37469</c:v>
                </c:pt>
                <c:pt idx="667">
                  <c:v>37500</c:v>
                </c:pt>
                <c:pt idx="668">
                  <c:v>37530</c:v>
                </c:pt>
                <c:pt idx="669">
                  <c:v>37561</c:v>
                </c:pt>
                <c:pt idx="670">
                  <c:v>37591</c:v>
                </c:pt>
                <c:pt idx="671">
                  <c:v>37622</c:v>
                </c:pt>
                <c:pt idx="672">
                  <c:v>37653</c:v>
                </c:pt>
                <c:pt idx="673">
                  <c:v>37681</c:v>
                </c:pt>
                <c:pt idx="674">
                  <c:v>37712</c:v>
                </c:pt>
                <c:pt idx="675">
                  <c:v>37742</c:v>
                </c:pt>
                <c:pt idx="676">
                  <c:v>37773</c:v>
                </c:pt>
                <c:pt idx="677">
                  <c:v>37803</c:v>
                </c:pt>
                <c:pt idx="678">
                  <c:v>37834</c:v>
                </c:pt>
                <c:pt idx="679">
                  <c:v>37865</c:v>
                </c:pt>
                <c:pt idx="680">
                  <c:v>37895</c:v>
                </c:pt>
                <c:pt idx="681">
                  <c:v>37926</c:v>
                </c:pt>
                <c:pt idx="682">
                  <c:v>37956</c:v>
                </c:pt>
                <c:pt idx="683">
                  <c:v>37987</c:v>
                </c:pt>
                <c:pt idx="684">
                  <c:v>38018</c:v>
                </c:pt>
                <c:pt idx="685">
                  <c:v>38047</c:v>
                </c:pt>
                <c:pt idx="686">
                  <c:v>38078</c:v>
                </c:pt>
                <c:pt idx="687">
                  <c:v>38108</c:v>
                </c:pt>
                <c:pt idx="688">
                  <c:v>38139</c:v>
                </c:pt>
                <c:pt idx="689">
                  <c:v>38169</c:v>
                </c:pt>
                <c:pt idx="690">
                  <c:v>38200</c:v>
                </c:pt>
                <c:pt idx="691">
                  <c:v>38231</c:v>
                </c:pt>
                <c:pt idx="692">
                  <c:v>38261</c:v>
                </c:pt>
                <c:pt idx="693">
                  <c:v>38292</c:v>
                </c:pt>
                <c:pt idx="694">
                  <c:v>38322</c:v>
                </c:pt>
                <c:pt idx="695">
                  <c:v>38353</c:v>
                </c:pt>
                <c:pt idx="696">
                  <c:v>38384</c:v>
                </c:pt>
                <c:pt idx="697">
                  <c:v>38412</c:v>
                </c:pt>
                <c:pt idx="698">
                  <c:v>38443</c:v>
                </c:pt>
                <c:pt idx="699">
                  <c:v>38473</c:v>
                </c:pt>
                <c:pt idx="700">
                  <c:v>38504</c:v>
                </c:pt>
                <c:pt idx="701">
                  <c:v>38534</c:v>
                </c:pt>
                <c:pt idx="702">
                  <c:v>38565</c:v>
                </c:pt>
                <c:pt idx="703">
                  <c:v>38596</c:v>
                </c:pt>
                <c:pt idx="704">
                  <c:v>38626</c:v>
                </c:pt>
                <c:pt idx="705">
                  <c:v>38657</c:v>
                </c:pt>
                <c:pt idx="706">
                  <c:v>38687</c:v>
                </c:pt>
                <c:pt idx="707">
                  <c:v>38718</c:v>
                </c:pt>
                <c:pt idx="708">
                  <c:v>38749</c:v>
                </c:pt>
                <c:pt idx="709">
                  <c:v>38777</c:v>
                </c:pt>
                <c:pt idx="710">
                  <c:v>38808</c:v>
                </c:pt>
                <c:pt idx="711">
                  <c:v>38838</c:v>
                </c:pt>
                <c:pt idx="712">
                  <c:v>38869</c:v>
                </c:pt>
                <c:pt idx="713">
                  <c:v>38899</c:v>
                </c:pt>
                <c:pt idx="714">
                  <c:v>38930</c:v>
                </c:pt>
                <c:pt idx="715">
                  <c:v>38961</c:v>
                </c:pt>
                <c:pt idx="716">
                  <c:v>38991</c:v>
                </c:pt>
                <c:pt idx="717">
                  <c:v>39022</c:v>
                </c:pt>
                <c:pt idx="718">
                  <c:v>39052</c:v>
                </c:pt>
                <c:pt idx="719">
                  <c:v>39083</c:v>
                </c:pt>
                <c:pt idx="720">
                  <c:v>39114</c:v>
                </c:pt>
                <c:pt idx="721">
                  <c:v>39142</c:v>
                </c:pt>
                <c:pt idx="722">
                  <c:v>39173</c:v>
                </c:pt>
                <c:pt idx="723">
                  <c:v>39203</c:v>
                </c:pt>
                <c:pt idx="724">
                  <c:v>39234</c:v>
                </c:pt>
                <c:pt idx="725">
                  <c:v>39264</c:v>
                </c:pt>
                <c:pt idx="726">
                  <c:v>39295</c:v>
                </c:pt>
                <c:pt idx="727">
                  <c:v>39326</c:v>
                </c:pt>
                <c:pt idx="728">
                  <c:v>39356</c:v>
                </c:pt>
                <c:pt idx="729">
                  <c:v>39387</c:v>
                </c:pt>
                <c:pt idx="730">
                  <c:v>39417</c:v>
                </c:pt>
                <c:pt idx="731">
                  <c:v>39448</c:v>
                </c:pt>
                <c:pt idx="732">
                  <c:v>39479</c:v>
                </c:pt>
                <c:pt idx="733">
                  <c:v>39508</c:v>
                </c:pt>
                <c:pt idx="734">
                  <c:v>39539</c:v>
                </c:pt>
                <c:pt idx="735">
                  <c:v>39569</c:v>
                </c:pt>
                <c:pt idx="736">
                  <c:v>39600</c:v>
                </c:pt>
                <c:pt idx="737">
                  <c:v>39630</c:v>
                </c:pt>
                <c:pt idx="738">
                  <c:v>39661</c:v>
                </c:pt>
                <c:pt idx="739">
                  <c:v>39692</c:v>
                </c:pt>
                <c:pt idx="740">
                  <c:v>39722</c:v>
                </c:pt>
                <c:pt idx="741">
                  <c:v>39753</c:v>
                </c:pt>
                <c:pt idx="742">
                  <c:v>39783</c:v>
                </c:pt>
                <c:pt idx="743">
                  <c:v>39814</c:v>
                </c:pt>
                <c:pt idx="744">
                  <c:v>39845</c:v>
                </c:pt>
                <c:pt idx="745">
                  <c:v>39873</c:v>
                </c:pt>
                <c:pt idx="746">
                  <c:v>39904</c:v>
                </c:pt>
                <c:pt idx="747">
                  <c:v>39934</c:v>
                </c:pt>
                <c:pt idx="748">
                  <c:v>39965</c:v>
                </c:pt>
                <c:pt idx="749">
                  <c:v>39995</c:v>
                </c:pt>
                <c:pt idx="750">
                  <c:v>40026</c:v>
                </c:pt>
                <c:pt idx="751">
                  <c:v>40057</c:v>
                </c:pt>
                <c:pt idx="752">
                  <c:v>40087</c:v>
                </c:pt>
                <c:pt idx="753">
                  <c:v>40118</c:v>
                </c:pt>
                <c:pt idx="754">
                  <c:v>40148</c:v>
                </c:pt>
                <c:pt idx="755">
                  <c:v>40179</c:v>
                </c:pt>
                <c:pt idx="756">
                  <c:v>40210</c:v>
                </c:pt>
                <c:pt idx="757">
                  <c:v>40238</c:v>
                </c:pt>
                <c:pt idx="758">
                  <c:v>40269</c:v>
                </c:pt>
                <c:pt idx="759">
                  <c:v>40299</c:v>
                </c:pt>
                <c:pt idx="760">
                  <c:v>40330</c:v>
                </c:pt>
                <c:pt idx="761">
                  <c:v>40360</c:v>
                </c:pt>
                <c:pt idx="762">
                  <c:v>40391</c:v>
                </c:pt>
                <c:pt idx="763">
                  <c:v>40422</c:v>
                </c:pt>
                <c:pt idx="764">
                  <c:v>40452</c:v>
                </c:pt>
                <c:pt idx="765">
                  <c:v>40483</c:v>
                </c:pt>
                <c:pt idx="766">
                  <c:v>40513</c:v>
                </c:pt>
                <c:pt idx="767">
                  <c:v>40544</c:v>
                </c:pt>
                <c:pt idx="768">
                  <c:v>40575</c:v>
                </c:pt>
                <c:pt idx="769">
                  <c:v>40603</c:v>
                </c:pt>
                <c:pt idx="770">
                  <c:v>40634</c:v>
                </c:pt>
                <c:pt idx="771">
                  <c:v>40664</c:v>
                </c:pt>
                <c:pt idx="772">
                  <c:v>40695</c:v>
                </c:pt>
                <c:pt idx="773">
                  <c:v>40725</c:v>
                </c:pt>
                <c:pt idx="774">
                  <c:v>40756</c:v>
                </c:pt>
                <c:pt idx="775">
                  <c:v>40787</c:v>
                </c:pt>
                <c:pt idx="776">
                  <c:v>40817</c:v>
                </c:pt>
                <c:pt idx="777">
                  <c:v>40848</c:v>
                </c:pt>
                <c:pt idx="778">
                  <c:v>40878</c:v>
                </c:pt>
                <c:pt idx="779">
                  <c:v>40909</c:v>
                </c:pt>
                <c:pt idx="780">
                  <c:v>40940</c:v>
                </c:pt>
                <c:pt idx="781">
                  <c:v>40969</c:v>
                </c:pt>
                <c:pt idx="782">
                  <c:v>41000</c:v>
                </c:pt>
                <c:pt idx="783">
                  <c:v>41030</c:v>
                </c:pt>
                <c:pt idx="784">
                  <c:v>41061</c:v>
                </c:pt>
                <c:pt idx="785">
                  <c:v>41091</c:v>
                </c:pt>
                <c:pt idx="786">
                  <c:v>41122</c:v>
                </c:pt>
                <c:pt idx="787">
                  <c:v>41153</c:v>
                </c:pt>
                <c:pt idx="788">
                  <c:v>41183</c:v>
                </c:pt>
                <c:pt idx="789">
                  <c:v>41214</c:v>
                </c:pt>
                <c:pt idx="790">
                  <c:v>41244</c:v>
                </c:pt>
                <c:pt idx="791">
                  <c:v>41275</c:v>
                </c:pt>
                <c:pt idx="792">
                  <c:v>41306</c:v>
                </c:pt>
                <c:pt idx="793">
                  <c:v>41334</c:v>
                </c:pt>
                <c:pt idx="794">
                  <c:v>41365</c:v>
                </c:pt>
                <c:pt idx="795">
                  <c:v>41395</c:v>
                </c:pt>
                <c:pt idx="796">
                  <c:v>41426</c:v>
                </c:pt>
                <c:pt idx="797">
                  <c:v>41456</c:v>
                </c:pt>
                <c:pt idx="798">
                  <c:v>41487</c:v>
                </c:pt>
                <c:pt idx="799">
                  <c:v>41518</c:v>
                </c:pt>
                <c:pt idx="800">
                  <c:v>41548</c:v>
                </c:pt>
                <c:pt idx="801">
                  <c:v>41579</c:v>
                </c:pt>
                <c:pt idx="802">
                  <c:v>41609</c:v>
                </c:pt>
                <c:pt idx="803">
                  <c:v>41640</c:v>
                </c:pt>
                <c:pt idx="804">
                  <c:v>41671</c:v>
                </c:pt>
                <c:pt idx="805">
                  <c:v>41699</c:v>
                </c:pt>
                <c:pt idx="806">
                  <c:v>41730</c:v>
                </c:pt>
                <c:pt idx="807">
                  <c:v>41760</c:v>
                </c:pt>
                <c:pt idx="808">
                  <c:v>41791</c:v>
                </c:pt>
                <c:pt idx="809">
                  <c:v>41821</c:v>
                </c:pt>
                <c:pt idx="810">
                  <c:v>41852</c:v>
                </c:pt>
                <c:pt idx="811">
                  <c:v>41883</c:v>
                </c:pt>
                <c:pt idx="812">
                  <c:v>41913</c:v>
                </c:pt>
                <c:pt idx="813">
                  <c:v>41944</c:v>
                </c:pt>
                <c:pt idx="814">
                  <c:v>41974</c:v>
                </c:pt>
                <c:pt idx="815">
                  <c:v>42005</c:v>
                </c:pt>
                <c:pt idx="816">
                  <c:v>42036</c:v>
                </c:pt>
                <c:pt idx="817">
                  <c:v>42064</c:v>
                </c:pt>
                <c:pt idx="818">
                  <c:v>42095</c:v>
                </c:pt>
                <c:pt idx="819">
                  <c:v>42125</c:v>
                </c:pt>
                <c:pt idx="820">
                  <c:v>42156</c:v>
                </c:pt>
                <c:pt idx="821">
                  <c:v>42186</c:v>
                </c:pt>
                <c:pt idx="822">
                  <c:v>42217</c:v>
                </c:pt>
                <c:pt idx="823">
                  <c:v>42248</c:v>
                </c:pt>
                <c:pt idx="824">
                  <c:v>42278</c:v>
                </c:pt>
                <c:pt idx="825">
                  <c:v>42309</c:v>
                </c:pt>
                <c:pt idx="826">
                  <c:v>42339</c:v>
                </c:pt>
                <c:pt idx="827">
                  <c:v>42370</c:v>
                </c:pt>
                <c:pt idx="828">
                  <c:v>42401</c:v>
                </c:pt>
                <c:pt idx="829">
                  <c:v>42430</c:v>
                </c:pt>
                <c:pt idx="830">
                  <c:v>42461</c:v>
                </c:pt>
                <c:pt idx="831">
                  <c:v>42491</c:v>
                </c:pt>
                <c:pt idx="832">
                  <c:v>42522</c:v>
                </c:pt>
                <c:pt idx="833">
                  <c:v>42552</c:v>
                </c:pt>
                <c:pt idx="834">
                  <c:v>42583</c:v>
                </c:pt>
                <c:pt idx="835">
                  <c:v>42614</c:v>
                </c:pt>
                <c:pt idx="836">
                  <c:v>42644</c:v>
                </c:pt>
                <c:pt idx="837">
                  <c:v>42675</c:v>
                </c:pt>
                <c:pt idx="838">
                  <c:v>42705</c:v>
                </c:pt>
                <c:pt idx="839">
                  <c:v>42736</c:v>
                </c:pt>
                <c:pt idx="840">
                  <c:v>42767</c:v>
                </c:pt>
                <c:pt idx="841">
                  <c:v>42795</c:v>
                </c:pt>
                <c:pt idx="842">
                  <c:v>42826</c:v>
                </c:pt>
                <c:pt idx="843">
                  <c:v>42856</c:v>
                </c:pt>
                <c:pt idx="844">
                  <c:v>42887</c:v>
                </c:pt>
                <c:pt idx="845">
                  <c:v>42917</c:v>
                </c:pt>
                <c:pt idx="846">
                  <c:v>42948</c:v>
                </c:pt>
                <c:pt idx="847">
                  <c:v>42979</c:v>
                </c:pt>
                <c:pt idx="848">
                  <c:v>43009</c:v>
                </c:pt>
                <c:pt idx="849">
                  <c:v>43040</c:v>
                </c:pt>
                <c:pt idx="850">
                  <c:v>43070</c:v>
                </c:pt>
                <c:pt idx="851">
                  <c:v>43101</c:v>
                </c:pt>
                <c:pt idx="852">
                  <c:v>43132</c:v>
                </c:pt>
                <c:pt idx="853">
                  <c:v>43160</c:v>
                </c:pt>
                <c:pt idx="854">
                  <c:v>43191</c:v>
                </c:pt>
                <c:pt idx="855">
                  <c:v>43221</c:v>
                </c:pt>
                <c:pt idx="856">
                  <c:v>43252</c:v>
                </c:pt>
                <c:pt idx="857">
                  <c:v>43282</c:v>
                </c:pt>
                <c:pt idx="858">
                  <c:v>43313</c:v>
                </c:pt>
                <c:pt idx="859">
                  <c:v>43344</c:v>
                </c:pt>
                <c:pt idx="860">
                  <c:v>43374</c:v>
                </c:pt>
                <c:pt idx="861">
                  <c:v>43405</c:v>
                </c:pt>
                <c:pt idx="862">
                  <c:v>43435</c:v>
                </c:pt>
                <c:pt idx="863">
                  <c:v>43466</c:v>
                </c:pt>
                <c:pt idx="864">
                  <c:v>43497</c:v>
                </c:pt>
                <c:pt idx="865">
                  <c:v>43525</c:v>
                </c:pt>
                <c:pt idx="866">
                  <c:v>43556</c:v>
                </c:pt>
                <c:pt idx="867">
                  <c:v>43586</c:v>
                </c:pt>
                <c:pt idx="868">
                  <c:v>43617</c:v>
                </c:pt>
                <c:pt idx="869">
                  <c:v>43647</c:v>
                </c:pt>
                <c:pt idx="870">
                  <c:v>43678</c:v>
                </c:pt>
                <c:pt idx="871">
                  <c:v>43709</c:v>
                </c:pt>
                <c:pt idx="872">
                  <c:v>43739</c:v>
                </c:pt>
                <c:pt idx="873">
                  <c:v>43770</c:v>
                </c:pt>
                <c:pt idx="874">
                  <c:v>43800</c:v>
                </c:pt>
                <c:pt idx="875">
                  <c:v>43831</c:v>
                </c:pt>
                <c:pt idx="876">
                  <c:v>43862</c:v>
                </c:pt>
                <c:pt idx="877">
                  <c:v>43891</c:v>
                </c:pt>
                <c:pt idx="878">
                  <c:v>43922</c:v>
                </c:pt>
                <c:pt idx="879">
                  <c:v>43952</c:v>
                </c:pt>
                <c:pt idx="880">
                  <c:v>43983</c:v>
                </c:pt>
                <c:pt idx="881">
                  <c:v>44013</c:v>
                </c:pt>
                <c:pt idx="882">
                  <c:v>44044</c:v>
                </c:pt>
                <c:pt idx="883">
                  <c:v>44075</c:v>
                </c:pt>
                <c:pt idx="884">
                  <c:v>44105</c:v>
                </c:pt>
                <c:pt idx="885">
                  <c:v>44136</c:v>
                </c:pt>
                <c:pt idx="886">
                  <c:v>44166</c:v>
                </c:pt>
                <c:pt idx="887">
                  <c:v>44197</c:v>
                </c:pt>
                <c:pt idx="888">
                  <c:v>44228</c:v>
                </c:pt>
                <c:pt idx="889">
                  <c:v>44256</c:v>
                </c:pt>
                <c:pt idx="890">
                  <c:v>44287</c:v>
                </c:pt>
                <c:pt idx="891">
                  <c:v>44317</c:v>
                </c:pt>
                <c:pt idx="892">
                  <c:v>44348</c:v>
                </c:pt>
                <c:pt idx="893">
                  <c:v>44378</c:v>
                </c:pt>
                <c:pt idx="894">
                  <c:v>44409</c:v>
                </c:pt>
                <c:pt idx="895">
                  <c:v>44440</c:v>
                </c:pt>
                <c:pt idx="896">
                  <c:v>44470</c:v>
                </c:pt>
                <c:pt idx="897">
                  <c:v>44501</c:v>
                </c:pt>
                <c:pt idx="898">
                  <c:v>44531</c:v>
                </c:pt>
                <c:pt idx="899">
                  <c:v>44562</c:v>
                </c:pt>
                <c:pt idx="900">
                  <c:v>44593</c:v>
                </c:pt>
                <c:pt idx="901">
                  <c:v>44621</c:v>
                </c:pt>
                <c:pt idx="902">
                  <c:v>44652</c:v>
                </c:pt>
                <c:pt idx="903">
                  <c:v>44682</c:v>
                </c:pt>
                <c:pt idx="904">
                  <c:v>44713</c:v>
                </c:pt>
                <c:pt idx="905">
                  <c:v>44743</c:v>
                </c:pt>
                <c:pt idx="906">
                  <c:v>44774</c:v>
                </c:pt>
                <c:pt idx="907">
                  <c:v>44805</c:v>
                </c:pt>
                <c:pt idx="908">
                  <c:v>44835</c:v>
                </c:pt>
                <c:pt idx="909">
                  <c:v>44866</c:v>
                </c:pt>
                <c:pt idx="910">
                  <c:v>44896</c:v>
                </c:pt>
                <c:pt idx="911">
                  <c:v>44927</c:v>
                </c:pt>
                <c:pt idx="912">
                  <c:v>44958</c:v>
                </c:pt>
                <c:pt idx="913">
                  <c:v>44986</c:v>
                </c:pt>
                <c:pt idx="914">
                  <c:v>45017</c:v>
                </c:pt>
                <c:pt idx="915">
                  <c:v>45047</c:v>
                </c:pt>
                <c:pt idx="916">
                  <c:v>45078</c:v>
                </c:pt>
                <c:pt idx="917">
                  <c:v>45108</c:v>
                </c:pt>
                <c:pt idx="918">
                  <c:v>45139</c:v>
                </c:pt>
                <c:pt idx="919">
                  <c:v>45170</c:v>
                </c:pt>
                <c:pt idx="920">
                  <c:v>45200</c:v>
                </c:pt>
                <c:pt idx="921">
                  <c:v>45231</c:v>
                </c:pt>
                <c:pt idx="922">
                  <c:v>45261</c:v>
                </c:pt>
                <c:pt idx="923">
                  <c:v>45292</c:v>
                </c:pt>
                <c:pt idx="924">
                  <c:v>45323</c:v>
                </c:pt>
                <c:pt idx="925">
                  <c:v>45352</c:v>
                </c:pt>
                <c:pt idx="926">
                  <c:v>45383</c:v>
                </c:pt>
                <c:pt idx="927">
                  <c:v>45413</c:v>
                </c:pt>
                <c:pt idx="928">
                  <c:v>45444</c:v>
                </c:pt>
                <c:pt idx="929">
                  <c:v>45474</c:v>
                </c:pt>
                <c:pt idx="930">
                  <c:v>45505</c:v>
                </c:pt>
                <c:pt idx="931">
                  <c:v>45536</c:v>
                </c:pt>
                <c:pt idx="932">
                  <c:v>45566</c:v>
                </c:pt>
                <c:pt idx="933">
                  <c:v>45597</c:v>
                </c:pt>
                <c:pt idx="934">
                  <c:v>45627</c:v>
                </c:pt>
                <c:pt idx="935">
                  <c:v>45658</c:v>
                </c:pt>
                <c:pt idx="936">
                  <c:v>45689</c:v>
                </c:pt>
              </c:numCache>
              <c:extLst/>
            </c:numRef>
          </c:cat>
          <c:val>
            <c:numRef>
              <c:f>Sheet1!$B$2:$B$1000</c:f>
              <c:numCache>
                <c:formatCode>General</c:formatCode>
                <c:ptCount val="998"/>
                <c:pt idx="11">
                  <c:v>10.24208566108007</c:v>
                </c:pt>
                <c:pt idx="12">
                  <c:v>9.4819611470860377</c:v>
                </c:pt>
                <c:pt idx="13">
                  <c:v>6.8181818181818121</c:v>
                </c:pt>
                <c:pt idx="14">
                  <c:v>8.2727272727272769</c:v>
                </c:pt>
                <c:pt idx="15">
                  <c:v>9.384965831435089</c:v>
                </c:pt>
                <c:pt idx="16">
                  <c:v>9.375</c:v>
                </c:pt>
                <c:pt idx="17">
                  <c:v>9.7615834457939634</c:v>
                </c:pt>
                <c:pt idx="18">
                  <c:v>9.0624999999999964</c:v>
                </c:pt>
                <c:pt idx="19">
                  <c:v>6.654991243432562</c:v>
                </c:pt>
                <c:pt idx="20">
                  <c:v>6.1108686163247494</c:v>
                </c:pt>
                <c:pt idx="21">
                  <c:v>4.7701647875108444</c:v>
                </c:pt>
                <c:pt idx="22">
                  <c:v>2.7338744126441661</c:v>
                </c:pt>
                <c:pt idx="23">
                  <c:v>1.3935810810810969</c:v>
                </c:pt>
                <c:pt idx="24">
                  <c:v>1.013941698352339</c:v>
                </c:pt>
                <c:pt idx="25">
                  <c:v>1.744680851063829</c:v>
                </c:pt>
                <c:pt idx="26">
                  <c:v>0.4198152812762368</c:v>
                </c:pt>
                <c:pt idx="27">
                  <c:v>-0.41649312786339321</c:v>
                </c:pt>
                <c:pt idx="28">
                  <c:v>-0.9523809523809379</c:v>
                </c:pt>
                <c:pt idx="29">
                  <c:v>-2.8688524590163911</c:v>
                </c:pt>
                <c:pt idx="30">
                  <c:v>-2.9881293491608729</c:v>
                </c:pt>
                <c:pt idx="31">
                  <c:v>-2.504105090311981</c:v>
                </c:pt>
                <c:pt idx="32">
                  <c:v>-2.632661456190855</c:v>
                </c:pt>
                <c:pt idx="33">
                  <c:v>-1.903973509933776</c:v>
                </c:pt>
                <c:pt idx="34">
                  <c:v>-1.8295218295218301</c:v>
                </c:pt>
                <c:pt idx="35">
                  <c:v>-2.0824656393169549</c:v>
                </c:pt>
                <c:pt idx="36">
                  <c:v>-1.254705144291091</c:v>
                </c:pt>
                <c:pt idx="37">
                  <c:v>-1.129234629861986</c:v>
                </c:pt>
                <c:pt idx="38">
                  <c:v>-1.1287625418060281</c:v>
                </c:pt>
                <c:pt idx="39">
                  <c:v>-0.58552906733584376</c:v>
                </c:pt>
                <c:pt idx="40">
                  <c:v>-0.16722408026756949</c:v>
                </c:pt>
                <c:pt idx="41">
                  <c:v>1.561181434599157</c:v>
                </c:pt>
                <c:pt idx="42">
                  <c:v>2.109704641350207</c:v>
                </c:pt>
                <c:pt idx="43">
                  <c:v>2.4842105263157999</c:v>
                </c:pt>
                <c:pt idx="44">
                  <c:v>3.5065483734685099</c:v>
                </c:pt>
                <c:pt idx="45">
                  <c:v>3.7974683544303778</c:v>
                </c:pt>
                <c:pt idx="46">
                  <c:v>5.8026260059296897</c:v>
                </c:pt>
                <c:pt idx="47">
                  <c:v>7.9540621012335064</c:v>
                </c:pt>
                <c:pt idx="48">
                  <c:v>9.4027954256670867</c:v>
                </c:pt>
                <c:pt idx="49">
                  <c:v>9.4754653130287636</c:v>
                </c:pt>
                <c:pt idx="50">
                  <c:v>9.5983086680761165</c:v>
                </c:pt>
                <c:pt idx="51">
                  <c:v>9.3395035759360479</c:v>
                </c:pt>
                <c:pt idx="52">
                  <c:v>8.5845896147403788</c:v>
                </c:pt>
                <c:pt idx="53">
                  <c:v>7.6443705857914379</c:v>
                </c:pt>
                <c:pt idx="54">
                  <c:v>6.8595041322313977</c:v>
                </c:pt>
                <c:pt idx="55">
                  <c:v>6.9433032046014809</c:v>
                </c:pt>
                <c:pt idx="56">
                  <c:v>6.7755102040816251</c:v>
                </c:pt>
                <c:pt idx="57">
                  <c:v>6.9918699186991784</c:v>
                </c:pt>
                <c:pt idx="58">
                  <c:v>5.9647718174539621</c:v>
                </c:pt>
                <c:pt idx="59">
                  <c:v>4.2159180457052914</c:v>
                </c:pt>
                <c:pt idx="60">
                  <c:v>2.2454510259388272</c:v>
                </c:pt>
                <c:pt idx="61">
                  <c:v>1.97063369397219</c:v>
                </c:pt>
                <c:pt idx="62">
                  <c:v>2.0833333333333259</c:v>
                </c:pt>
                <c:pt idx="63">
                  <c:v>1.846864178530216</c:v>
                </c:pt>
                <c:pt idx="64">
                  <c:v>2.3139220979560449</c:v>
                </c:pt>
                <c:pt idx="65">
                  <c:v>2.9718255499807</c:v>
                </c:pt>
                <c:pt idx="66">
                  <c:v>3.2095901005413818</c:v>
                </c:pt>
                <c:pt idx="67">
                  <c:v>2.3050326546292692</c:v>
                </c:pt>
                <c:pt idx="68">
                  <c:v>2.0259938837920539</c:v>
                </c:pt>
                <c:pt idx="69">
                  <c:v>1.4057750759878469</c:v>
                </c:pt>
                <c:pt idx="70">
                  <c:v>0.90668681526255845</c:v>
                </c:pt>
                <c:pt idx="71">
                  <c:v>0.71833648393195837</c:v>
                </c:pt>
                <c:pt idx="72">
                  <c:v>0.6815600151457879</c:v>
                </c:pt>
                <c:pt idx="73">
                  <c:v>0.90943539219401348</c:v>
                </c:pt>
                <c:pt idx="74">
                  <c:v>0.86923658352229261</c:v>
                </c:pt>
                <c:pt idx="75">
                  <c:v>0.86890819795995</c:v>
                </c:pt>
                <c:pt idx="76">
                  <c:v>0.90463626083678861</c:v>
                </c:pt>
                <c:pt idx="77">
                  <c:v>0.41229385307346428</c:v>
                </c:pt>
                <c:pt idx="78">
                  <c:v>0.59947545897340859</c:v>
                </c:pt>
                <c:pt idx="79">
                  <c:v>0.97634247089748438</c:v>
                </c:pt>
                <c:pt idx="80">
                  <c:v>0.97414762083176676</c:v>
                </c:pt>
                <c:pt idx="81">
                  <c:v>0.59947545897340859</c:v>
                </c:pt>
                <c:pt idx="82">
                  <c:v>0.59902658180457369</c:v>
                </c:pt>
                <c:pt idx="83">
                  <c:v>1.1261261261261259</c:v>
                </c:pt>
                <c:pt idx="84">
                  <c:v>1.504324934185775</c:v>
                </c:pt>
                <c:pt idx="85">
                  <c:v>1.1265490048817159</c:v>
                </c:pt>
                <c:pt idx="86">
                  <c:v>0.63694267515923553</c:v>
                </c:pt>
                <c:pt idx="87">
                  <c:v>0.86142322097377821</c:v>
                </c:pt>
                <c:pt idx="88">
                  <c:v>0.63503922301084703</c:v>
                </c:pt>
                <c:pt idx="89">
                  <c:v>0.26129152668905592</c:v>
                </c:pt>
                <c:pt idx="90">
                  <c:v>0</c:v>
                </c:pt>
                <c:pt idx="91">
                  <c:v>-0.29750836742283848</c:v>
                </c:pt>
                <c:pt idx="92">
                  <c:v>-0.85343228200370769</c:v>
                </c:pt>
                <c:pt idx="93">
                  <c:v>-0.26070763500931632</c:v>
                </c:pt>
                <c:pt idx="94">
                  <c:v>-0.37216226274656711</c:v>
                </c:pt>
                <c:pt idx="95">
                  <c:v>-0.63103192279139186</c:v>
                </c:pt>
                <c:pt idx="96">
                  <c:v>-0.6298629121896937</c:v>
                </c:pt>
                <c:pt idx="97">
                  <c:v>-0.51986632008912403</c:v>
                </c:pt>
                <c:pt idx="98">
                  <c:v>-0.26061057334326732</c:v>
                </c:pt>
                <c:pt idx="99">
                  <c:v>-0.59413293724470684</c:v>
                </c:pt>
                <c:pt idx="100">
                  <c:v>-0.85374907201187789</c:v>
                </c:pt>
                <c:pt idx="101">
                  <c:v>-0.37230081906179929</c:v>
                </c:pt>
                <c:pt idx="102">
                  <c:v>-0.48417132216015402</c:v>
                </c:pt>
                <c:pt idx="103">
                  <c:v>0.14919806042521519</c:v>
                </c:pt>
                <c:pt idx="104">
                  <c:v>0.37425149700598398</c:v>
                </c:pt>
                <c:pt idx="105">
                  <c:v>0.37341299477220419</c:v>
                </c:pt>
                <c:pt idx="106">
                  <c:v>0.37355248412402903</c:v>
                </c:pt>
                <c:pt idx="107">
                  <c:v>0.22413149047439959</c:v>
                </c:pt>
                <c:pt idx="108">
                  <c:v>0.1491424310216205</c:v>
                </c:pt>
                <c:pt idx="109">
                  <c:v>0.37327360955581312</c:v>
                </c:pt>
                <c:pt idx="110">
                  <c:v>0.52258305337813393</c:v>
                </c:pt>
                <c:pt idx="111">
                  <c:v>0.97123645872245756</c:v>
                </c:pt>
                <c:pt idx="112">
                  <c:v>1.647323099962561</c:v>
                </c:pt>
                <c:pt idx="113">
                  <c:v>1.980568011958139</c:v>
                </c:pt>
                <c:pt idx="114">
                  <c:v>2.208083832335328</c:v>
                </c:pt>
                <c:pt idx="115">
                  <c:v>1.862197392923659</c:v>
                </c:pt>
                <c:pt idx="116">
                  <c:v>2.5727069351230369</c:v>
                </c:pt>
                <c:pt idx="117">
                  <c:v>2.34375</c:v>
                </c:pt>
                <c:pt idx="118">
                  <c:v>2.8284331968738252</c:v>
                </c:pt>
                <c:pt idx="119">
                  <c:v>3.1308237048080612</c:v>
                </c:pt>
                <c:pt idx="120">
                  <c:v>3.4996276991809521</c:v>
                </c:pt>
                <c:pt idx="121">
                  <c:v>3.6072889550018639</c:v>
                </c:pt>
                <c:pt idx="122">
                  <c:v>3.7133308577794288</c:v>
                </c:pt>
                <c:pt idx="123">
                  <c:v>3.588605253422128</c:v>
                </c:pt>
                <c:pt idx="124">
                  <c:v>3.5359116022099402</c:v>
                </c:pt>
                <c:pt idx="125">
                  <c:v>3.2979113228288841</c:v>
                </c:pt>
                <c:pt idx="126">
                  <c:v>3.5518125228853892</c:v>
                </c:pt>
                <c:pt idx="127">
                  <c:v>3.5466179159049371</c:v>
                </c:pt>
                <c:pt idx="128">
                  <c:v>2.9443838604143791</c:v>
                </c:pt>
                <c:pt idx="129">
                  <c:v>3.2715376226826631</c:v>
                </c:pt>
                <c:pt idx="130">
                  <c:v>3.040173724212814</c:v>
                </c:pt>
                <c:pt idx="131">
                  <c:v>3.5056017347307571</c:v>
                </c:pt>
                <c:pt idx="132">
                  <c:v>3.2374100719424481</c:v>
                </c:pt>
                <c:pt idx="133">
                  <c:v>3.6252692031586649</c:v>
                </c:pt>
                <c:pt idx="134">
                  <c:v>3.616183315431432</c:v>
                </c:pt>
                <c:pt idx="135">
                  <c:v>3.357142857142859</c:v>
                </c:pt>
                <c:pt idx="136">
                  <c:v>2.845962290999648</c:v>
                </c:pt>
                <c:pt idx="137">
                  <c:v>2.483150053210359</c:v>
                </c:pt>
                <c:pt idx="138">
                  <c:v>2.3338048090523422</c:v>
                </c:pt>
                <c:pt idx="139">
                  <c:v>2.0833333333333259</c:v>
                </c:pt>
                <c:pt idx="140">
                  <c:v>2.0833333333333259</c:v>
                </c:pt>
                <c:pt idx="141">
                  <c:v>1.9007391763463439</c:v>
                </c:pt>
                <c:pt idx="142">
                  <c:v>1.756234632946962</c:v>
                </c:pt>
                <c:pt idx="143">
                  <c:v>1.2918994413407821</c:v>
                </c:pt>
                <c:pt idx="144">
                  <c:v>1.0452961672473779</c:v>
                </c:pt>
                <c:pt idx="145">
                  <c:v>0.3463803255975062</c:v>
                </c:pt>
                <c:pt idx="146">
                  <c:v>0.13821700069107659</c:v>
                </c:pt>
                <c:pt idx="147">
                  <c:v>0.34554250172771361</c:v>
                </c:pt>
                <c:pt idx="148">
                  <c:v>0.69180214458663958</c:v>
                </c:pt>
                <c:pt idx="149">
                  <c:v>0.89996538594667719</c:v>
                </c:pt>
                <c:pt idx="150">
                  <c:v>0.82930200414650379</c:v>
                </c:pt>
                <c:pt idx="151">
                  <c:v>1.1760636457972979</c:v>
                </c:pt>
                <c:pt idx="152">
                  <c:v>1.5219647180906291</c:v>
                </c:pt>
                <c:pt idx="153">
                  <c:v>1.381692573402415</c:v>
                </c:pt>
                <c:pt idx="154">
                  <c:v>1.5188125647221269</c:v>
                </c:pt>
                <c:pt idx="155">
                  <c:v>1.240951396070322</c:v>
                </c:pt>
                <c:pt idx="156">
                  <c:v>1.4137931034482689</c:v>
                </c:pt>
                <c:pt idx="157">
                  <c:v>1.5188125647221269</c:v>
                </c:pt>
                <c:pt idx="158">
                  <c:v>1.93236714975844</c:v>
                </c:pt>
                <c:pt idx="159">
                  <c:v>1.825068870523427</c:v>
                </c:pt>
                <c:pt idx="160">
                  <c:v>1.717622810030917</c:v>
                </c:pt>
                <c:pt idx="161">
                  <c:v>1.3722126929674121</c:v>
                </c:pt>
                <c:pt idx="162">
                  <c:v>1.473612063056895</c:v>
                </c:pt>
                <c:pt idx="163">
                  <c:v>1.2307692307692351</c:v>
                </c:pt>
                <c:pt idx="164">
                  <c:v>1.3628620102214659</c:v>
                </c:pt>
                <c:pt idx="165">
                  <c:v>1.4650766609880741</c:v>
                </c:pt>
                <c:pt idx="166">
                  <c:v>1.36008160489629</c:v>
                </c:pt>
                <c:pt idx="167">
                  <c:v>1.600272386789237</c:v>
                </c:pt>
                <c:pt idx="168">
                  <c:v>1.4620877252635061</c:v>
                </c:pt>
                <c:pt idx="169">
                  <c:v>1.4620877252635061</c:v>
                </c:pt>
                <c:pt idx="170">
                  <c:v>0.91401489505755773</c:v>
                </c:pt>
                <c:pt idx="171">
                  <c:v>0.91308758877239882</c:v>
                </c:pt>
                <c:pt idx="172">
                  <c:v>0.77676460655184965</c:v>
                </c:pt>
                <c:pt idx="173">
                  <c:v>1.2521150592216701</c:v>
                </c:pt>
                <c:pt idx="174">
                  <c:v>1.114488348530918</c:v>
                </c:pt>
                <c:pt idx="175">
                  <c:v>1.2495778453225359</c:v>
                </c:pt>
                <c:pt idx="176">
                  <c:v>0.77310924369748957</c:v>
                </c:pt>
                <c:pt idx="177">
                  <c:v>0.67159167226327199</c:v>
                </c:pt>
                <c:pt idx="178">
                  <c:v>0.67091580006710672</c:v>
                </c:pt>
                <c:pt idx="179">
                  <c:v>0.67024128686326012</c:v>
                </c:pt>
                <c:pt idx="180">
                  <c:v>0.90482573726542448</c:v>
                </c:pt>
                <c:pt idx="181">
                  <c:v>1.1058981233244001</c:v>
                </c:pt>
                <c:pt idx="182">
                  <c:v>1.341831600134191</c:v>
                </c:pt>
                <c:pt idx="183">
                  <c:v>1.340482573726542</c:v>
                </c:pt>
                <c:pt idx="184">
                  <c:v>1.239946380697043</c:v>
                </c:pt>
                <c:pt idx="185">
                  <c:v>1.0026737967914421</c:v>
                </c:pt>
                <c:pt idx="186">
                  <c:v>1.1356045424181671</c:v>
                </c:pt>
                <c:pt idx="187">
                  <c:v>1.4676450967311629</c:v>
                </c:pt>
                <c:pt idx="188">
                  <c:v>1.3342228152101401</c:v>
                </c:pt>
                <c:pt idx="189">
                  <c:v>1.3342228152101401</c:v>
                </c:pt>
                <c:pt idx="190">
                  <c:v>1.2329223592135949</c:v>
                </c:pt>
                <c:pt idx="191">
                  <c:v>1.3315579227696439</c:v>
                </c:pt>
                <c:pt idx="192">
                  <c:v>1.2288276320159499</c:v>
                </c:pt>
                <c:pt idx="193">
                  <c:v>1.1269472986410229</c:v>
                </c:pt>
                <c:pt idx="194">
                  <c:v>0.89374379344586696</c:v>
                </c:pt>
                <c:pt idx="195">
                  <c:v>0.89285714285716189</c:v>
                </c:pt>
                <c:pt idx="196">
                  <c:v>1.324064879179065</c:v>
                </c:pt>
                <c:pt idx="197">
                  <c:v>1.555261416280618</c:v>
                </c:pt>
                <c:pt idx="198">
                  <c:v>1.5521796565389769</c:v>
                </c:pt>
                <c:pt idx="199">
                  <c:v>0.98619329388558441</c:v>
                </c:pt>
                <c:pt idx="200">
                  <c:v>1.217906517445688</c:v>
                </c:pt>
                <c:pt idx="201">
                  <c:v>1.3166556945358949</c:v>
                </c:pt>
                <c:pt idx="202">
                  <c:v>1.645819618169853</c:v>
                </c:pt>
                <c:pt idx="203">
                  <c:v>1.64257555847569</c:v>
                </c:pt>
                <c:pt idx="204">
                  <c:v>1.4107611548556329</c:v>
                </c:pt>
                <c:pt idx="205">
                  <c:v>1.409373975745654</c:v>
                </c:pt>
                <c:pt idx="206">
                  <c:v>1.5419947506561731</c:v>
                </c:pt>
                <c:pt idx="207">
                  <c:v>1.5404785316289751</c:v>
                </c:pt>
                <c:pt idx="208">
                  <c:v>1.3067624959163691</c:v>
                </c:pt>
                <c:pt idx="209">
                  <c:v>1.0752688172042999</c:v>
                </c:pt>
                <c:pt idx="210">
                  <c:v>0.97560975609756184</c:v>
                </c:pt>
                <c:pt idx="211">
                  <c:v>1.171875</c:v>
                </c:pt>
                <c:pt idx="212">
                  <c:v>1.2032520325203191</c:v>
                </c:pt>
                <c:pt idx="213">
                  <c:v>1.3970110461338561</c:v>
                </c:pt>
                <c:pt idx="214">
                  <c:v>1.198186528497414</c:v>
                </c:pt>
                <c:pt idx="215">
                  <c:v>1.098901098901095</c:v>
                </c:pt>
                <c:pt idx="216">
                  <c:v>1.197023616952442</c:v>
                </c:pt>
                <c:pt idx="217">
                  <c:v>1.1958629605688389</c:v>
                </c:pt>
                <c:pt idx="218">
                  <c:v>1.3893376413570251</c:v>
                </c:pt>
                <c:pt idx="219">
                  <c:v>1.6139444803098699</c:v>
                </c:pt>
                <c:pt idx="220">
                  <c:v>1.9348597226700901</c:v>
                </c:pt>
                <c:pt idx="221">
                  <c:v>1.8052869116698791</c:v>
                </c:pt>
                <c:pt idx="222">
                  <c:v>1.610305958132052</c:v>
                </c:pt>
                <c:pt idx="223">
                  <c:v>1.7374517374517451</c:v>
                </c:pt>
                <c:pt idx="224">
                  <c:v>1.703084832904866</c:v>
                </c:pt>
                <c:pt idx="225">
                  <c:v>1.7302146747837139</c:v>
                </c:pt>
                <c:pt idx="226">
                  <c:v>1.920000000000011</c:v>
                </c:pt>
                <c:pt idx="227">
                  <c:v>1.91815856777493</c:v>
                </c:pt>
                <c:pt idx="228">
                  <c:v>2.5575447570332481</c:v>
                </c:pt>
                <c:pt idx="229">
                  <c:v>2.7786649632705269</c:v>
                </c:pt>
                <c:pt idx="230">
                  <c:v>2.8680688336520039</c:v>
                </c:pt>
                <c:pt idx="231">
                  <c:v>2.7636594663278391</c:v>
                </c:pt>
                <c:pt idx="232">
                  <c:v>2.4359379943056152</c:v>
                </c:pt>
                <c:pt idx="233">
                  <c:v>2.7549081697276989</c:v>
                </c:pt>
                <c:pt idx="234">
                  <c:v>3.486529318541987</c:v>
                </c:pt>
                <c:pt idx="235">
                  <c:v>3.573687539531933</c:v>
                </c:pt>
                <c:pt idx="236">
                  <c:v>3.7914691943128132</c:v>
                </c:pt>
                <c:pt idx="237">
                  <c:v>3.5590551181102552</c:v>
                </c:pt>
                <c:pt idx="238">
                  <c:v>3.359497645211929</c:v>
                </c:pt>
                <c:pt idx="239">
                  <c:v>3.1994981179422899</c:v>
                </c:pt>
                <c:pt idx="240">
                  <c:v>2.8678304239401649</c:v>
                </c:pt>
                <c:pt idx="241">
                  <c:v>2.548166563082654</c:v>
                </c:pt>
                <c:pt idx="242">
                  <c:v>2.5402726146220629</c:v>
                </c:pt>
                <c:pt idx="243">
                  <c:v>2.3183925811437471</c:v>
                </c:pt>
                <c:pt idx="244">
                  <c:v>2.8412600370598891</c:v>
                </c:pt>
                <c:pt idx="245">
                  <c:v>2.9275808936825691</c:v>
                </c:pt>
                <c:pt idx="246">
                  <c:v>2.6033690658499249</c:v>
                </c:pt>
                <c:pt idx="247">
                  <c:v>2.5954198473282508</c:v>
                </c:pt>
                <c:pt idx="248">
                  <c:v>2.5875190258751961</c:v>
                </c:pt>
                <c:pt idx="249">
                  <c:v>3.1021897810218801</c:v>
                </c:pt>
                <c:pt idx="250">
                  <c:v>3.2806804374240439</c:v>
                </c:pt>
                <c:pt idx="251">
                  <c:v>3.6474164133738718</c:v>
                </c:pt>
                <c:pt idx="252">
                  <c:v>3.636363636363638</c:v>
                </c:pt>
                <c:pt idx="253">
                  <c:v>3.939393939393931</c:v>
                </c:pt>
                <c:pt idx="254">
                  <c:v>3.92749244712991</c:v>
                </c:pt>
                <c:pt idx="255">
                  <c:v>4.229607250755274</c:v>
                </c:pt>
                <c:pt idx="256">
                  <c:v>4.2042042042042196</c:v>
                </c:pt>
                <c:pt idx="257">
                  <c:v>4.4910179640718528</c:v>
                </c:pt>
                <c:pt idx="258">
                  <c:v>4.4776119402984982</c:v>
                </c:pt>
                <c:pt idx="259">
                  <c:v>4.4642857142857206</c:v>
                </c:pt>
                <c:pt idx="260">
                  <c:v>4.7477744807121516</c:v>
                </c:pt>
                <c:pt idx="261">
                  <c:v>4.4247787610619538</c:v>
                </c:pt>
                <c:pt idx="262">
                  <c:v>4.705882352941182</c:v>
                </c:pt>
                <c:pt idx="263">
                  <c:v>4.692082111436946</c:v>
                </c:pt>
                <c:pt idx="264">
                  <c:v>4.6783625730993927</c:v>
                </c:pt>
                <c:pt idx="265">
                  <c:v>5.2478134110787389</c:v>
                </c:pt>
                <c:pt idx="266">
                  <c:v>5.523255813953476</c:v>
                </c:pt>
                <c:pt idx="267">
                  <c:v>5.507246376811592</c:v>
                </c:pt>
                <c:pt idx="268">
                  <c:v>5.4755043227665556</c:v>
                </c:pt>
                <c:pt idx="269">
                  <c:v>5.4441260744985556</c:v>
                </c:pt>
                <c:pt idx="270">
                  <c:v>5.428571428571427</c:v>
                </c:pt>
                <c:pt idx="271">
                  <c:v>5.6980056980056926</c:v>
                </c:pt>
                <c:pt idx="272">
                  <c:v>5.6657223796034106</c:v>
                </c:pt>
                <c:pt idx="273">
                  <c:v>5.9322033898305149</c:v>
                </c:pt>
                <c:pt idx="274">
                  <c:v>5.8988764044943798</c:v>
                </c:pt>
                <c:pt idx="275">
                  <c:v>6.1624649859943759</c:v>
                </c:pt>
                <c:pt idx="276">
                  <c:v>6.4245810055866048</c:v>
                </c:pt>
                <c:pt idx="277">
                  <c:v>6.0941828254847508</c:v>
                </c:pt>
                <c:pt idx="278">
                  <c:v>6.0606060606060774</c:v>
                </c:pt>
                <c:pt idx="279">
                  <c:v>6.0439560439560447</c:v>
                </c:pt>
                <c:pt idx="280">
                  <c:v>6.0109289617486183</c:v>
                </c:pt>
                <c:pt idx="281">
                  <c:v>5.7065217391304426</c:v>
                </c:pt>
                <c:pt idx="282">
                  <c:v>5.6910569105691033</c:v>
                </c:pt>
                <c:pt idx="283">
                  <c:v>5.6603773584905648</c:v>
                </c:pt>
                <c:pt idx="284">
                  <c:v>5.6300268096514783</c:v>
                </c:pt>
                <c:pt idx="285">
                  <c:v>5.600000000000005</c:v>
                </c:pt>
                <c:pt idx="286">
                  <c:v>5.5702917771883076</c:v>
                </c:pt>
                <c:pt idx="287">
                  <c:v>5.2770448548812743</c:v>
                </c:pt>
                <c:pt idx="288">
                  <c:v>4.7244094488188892</c:v>
                </c:pt>
                <c:pt idx="289">
                  <c:v>4.4386422976501416</c:v>
                </c:pt>
                <c:pt idx="290">
                  <c:v>4.1558441558441572</c:v>
                </c:pt>
                <c:pt idx="291">
                  <c:v>4.4041450777202007</c:v>
                </c:pt>
                <c:pt idx="292">
                  <c:v>4.3814432989690788</c:v>
                </c:pt>
                <c:pt idx="293">
                  <c:v>4.3701799485861281</c:v>
                </c:pt>
                <c:pt idx="294">
                  <c:v>4.3589743589743657</c:v>
                </c:pt>
                <c:pt idx="295">
                  <c:v>4.0816326530612068</c:v>
                </c:pt>
                <c:pt idx="296">
                  <c:v>3.807106598984777</c:v>
                </c:pt>
                <c:pt idx="297">
                  <c:v>3.5353535353535248</c:v>
                </c:pt>
                <c:pt idx="298">
                  <c:v>3.2663316582914659</c:v>
                </c:pt>
                <c:pt idx="299">
                  <c:v>3.2581453634085382</c:v>
                </c:pt>
                <c:pt idx="300">
                  <c:v>3.7593984962406068</c:v>
                </c:pt>
                <c:pt idx="301">
                  <c:v>3.499999999999992</c:v>
                </c:pt>
                <c:pt idx="302">
                  <c:v>3.491271820448882</c:v>
                </c:pt>
                <c:pt idx="303">
                  <c:v>3.225806451612923</c:v>
                </c:pt>
                <c:pt idx="304">
                  <c:v>2.9629629629629668</c:v>
                </c:pt>
                <c:pt idx="305">
                  <c:v>2.9556650246305378</c:v>
                </c:pt>
                <c:pt idx="306">
                  <c:v>2.9484029484029279</c:v>
                </c:pt>
                <c:pt idx="307">
                  <c:v>3.186274509803932</c:v>
                </c:pt>
                <c:pt idx="308">
                  <c:v>3.1784841075794819</c:v>
                </c:pt>
                <c:pt idx="309">
                  <c:v>3.414634146341466</c:v>
                </c:pt>
                <c:pt idx="310">
                  <c:v>3.4063260340632562</c:v>
                </c:pt>
                <c:pt idx="311">
                  <c:v>3.6407766990291361</c:v>
                </c:pt>
                <c:pt idx="312">
                  <c:v>3.8647342995169032</c:v>
                </c:pt>
                <c:pt idx="313">
                  <c:v>4.8309178743961354</c:v>
                </c:pt>
                <c:pt idx="314">
                  <c:v>5.3012048192771166</c:v>
                </c:pt>
                <c:pt idx="315">
                  <c:v>5.5288461538461453</c:v>
                </c:pt>
                <c:pt idx="316">
                  <c:v>5.9952038369304628</c:v>
                </c:pt>
                <c:pt idx="317">
                  <c:v>5.741626794258381</c:v>
                </c:pt>
                <c:pt idx="318">
                  <c:v>7.398568019093088</c:v>
                </c:pt>
                <c:pt idx="319">
                  <c:v>7.3634204275534474</c:v>
                </c:pt>
                <c:pt idx="320">
                  <c:v>8.0568720379146974</c:v>
                </c:pt>
                <c:pt idx="321">
                  <c:v>8.25471698113207</c:v>
                </c:pt>
                <c:pt idx="322">
                  <c:v>8.9411764705882302</c:v>
                </c:pt>
                <c:pt idx="323">
                  <c:v>9.6018735362997543</c:v>
                </c:pt>
                <c:pt idx="324">
                  <c:v>9.9999999999999858</c:v>
                </c:pt>
                <c:pt idx="325">
                  <c:v>10.13824884792627</c:v>
                </c:pt>
                <c:pt idx="326">
                  <c:v>10.068649885583509</c:v>
                </c:pt>
                <c:pt idx="327">
                  <c:v>10.70615034168565</c:v>
                </c:pt>
                <c:pt idx="328">
                  <c:v>10.859728506787309</c:v>
                </c:pt>
                <c:pt idx="329">
                  <c:v>11.538461538461521</c:v>
                </c:pt>
                <c:pt idx="330">
                  <c:v>10.88888888888888</c:v>
                </c:pt>
                <c:pt idx="331">
                  <c:v>11.946902654867239</c:v>
                </c:pt>
                <c:pt idx="332">
                  <c:v>11.842105263157899</c:v>
                </c:pt>
                <c:pt idx="333">
                  <c:v>12.2004357298475</c:v>
                </c:pt>
                <c:pt idx="334">
                  <c:v>12.095032397408209</c:v>
                </c:pt>
                <c:pt idx="335">
                  <c:v>11.752136752136749</c:v>
                </c:pt>
                <c:pt idx="336">
                  <c:v>11.20507399577169</c:v>
                </c:pt>
                <c:pt idx="337">
                  <c:v>10.4602510460251</c:v>
                </c:pt>
                <c:pt idx="338">
                  <c:v>10.18711018711018</c:v>
                </c:pt>
                <c:pt idx="339">
                  <c:v>9.259259259259256</c:v>
                </c:pt>
                <c:pt idx="340">
                  <c:v>9.1836734693877542</c:v>
                </c:pt>
                <c:pt idx="341">
                  <c:v>9.5334685598377433</c:v>
                </c:pt>
                <c:pt idx="342">
                  <c:v>8.6172344689378946</c:v>
                </c:pt>
                <c:pt idx="343">
                  <c:v>7.9051383399209474</c:v>
                </c:pt>
                <c:pt idx="344">
                  <c:v>7.6470588235294068</c:v>
                </c:pt>
                <c:pt idx="345">
                  <c:v>7.3786407766990303</c:v>
                </c:pt>
                <c:pt idx="346">
                  <c:v>7.1290944123314048</c:v>
                </c:pt>
                <c:pt idx="347">
                  <c:v>6.6921606118546917</c:v>
                </c:pt>
                <c:pt idx="348">
                  <c:v>6.2737642585551257</c:v>
                </c:pt>
                <c:pt idx="349">
                  <c:v>6.0606060606060552</c:v>
                </c:pt>
                <c:pt idx="350">
                  <c:v>5.8490566037735947</c:v>
                </c:pt>
                <c:pt idx="351">
                  <c:v>6.2146892655367214</c:v>
                </c:pt>
                <c:pt idx="352">
                  <c:v>5.9813084112149584</c:v>
                </c:pt>
                <c:pt idx="353">
                  <c:v>5.555555555555558</c:v>
                </c:pt>
                <c:pt idx="354">
                  <c:v>5.719557195571956</c:v>
                </c:pt>
                <c:pt idx="355">
                  <c:v>5.4945054945054972</c:v>
                </c:pt>
                <c:pt idx="356">
                  <c:v>5.464480874316946</c:v>
                </c:pt>
                <c:pt idx="357">
                  <c:v>5.0632911392405111</c:v>
                </c:pt>
                <c:pt idx="358">
                  <c:v>5.0359712230215736</c:v>
                </c:pt>
                <c:pt idx="359">
                  <c:v>5.1971326164874654</c:v>
                </c:pt>
                <c:pt idx="360">
                  <c:v>6.0822898032200312</c:v>
                </c:pt>
                <c:pt idx="361">
                  <c:v>6.4285714285714279</c:v>
                </c:pt>
                <c:pt idx="362">
                  <c:v>6.9518716577540163</c:v>
                </c:pt>
                <c:pt idx="363">
                  <c:v>6.7375886524822848</c:v>
                </c:pt>
                <c:pt idx="364">
                  <c:v>6.7019400352733571</c:v>
                </c:pt>
                <c:pt idx="365">
                  <c:v>6.6666666666666652</c:v>
                </c:pt>
                <c:pt idx="366">
                  <c:v>6.6317626527050644</c:v>
                </c:pt>
                <c:pt idx="367">
                  <c:v>6.4236111111110938</c:v>
                </c:pt>
                <c:pt idx="368">
                  <c:v>6.390328151986191</c:v>
                </c:pt>
                <c:pt idx="369">
                  <c:v>6.7125645438898429</c:v>
                </c:pt>
                <c:pt idx="370">
                  <c:v>6.6780821917808098</c:v>
                </c:pt>
                <c:pt idx="371">
                  <c:v>6.8143100511073307</c:v>
                </c:pt>
                <c:pt idx="372">
                  <c:v>6.2394603709949434</c:v>
                </c:pt>
                <c:pt idx="373">
                  <c:v>6.3758389261744819</c:v>
                </c:pt>
                <c:pt idx="374">
                  <c:v>6.4999999999999947</c:v>
                </c:pt>
                <c:pt idx="375">
                  <c:v>7.1428571428571397</c:v>
                </c:pt>
                <c:pt idx="376">
                  <c:v>7.4380165289256173</c:v>
                </c:pt>
                <c:pt idx="377">
                  <c:v>7.7302631578947354</c:v>
                </c:pt>
                <c:pt idx="378">
                  <c:v>7.8559738134206247</c:v>
                </c:pt>
                <c:pt idx="379">
                  <c:v>8.4828711256117462</c:v>
                </c:pt>
                <c:pt idx="380">
                  <c:v>8.9285714285714199</c:v>
                </c:pt>
                <c:pt idx="381">
                  <c:v>8.8709677419354769</c:v>
                </c:pt>
                <c:pt idx="382">
                  <c:v>8.9887640449438422</c:v>
                </c:pt>
                <c:pt idx="383">
                  <c:v>9.2503987240829311</c:v>
                </c:pt>
                <c:pt idx="384">
                  <c:v>9.8412698412698507</c:v>
                </c:pt>
                <c:pt idx="385">
                  <c:v>10.252365930599369</c:v>
                </c:pt>
                <c:pt idx="386">
                  <c:v>10.48513302034428</c:v>
                </c:pt>
                <c:pt idx="387">
                  <c:v>10.697674418604651</c:v>
                </c:pt>
                <c:pt idx="388">
                  <c:v>11.07692307692307</c:v>
                </c:pt>
                <c:pt idx="389">
                  <c:v>11.45038167938932</c:v>
                </c:pt>
                <c:pt idx="390">
                  <c:v>11.83611532625188</c:v>
                </c:pt>
                <c:pt idx="391">
                  <c:v>11.879699248120311</c:v>
                </c:pt>
                <c:pt idx="392">
                  <c:v>12.07153502235472</c:v>
                </c:pt>
                <c:pt idx="393">
                  <c:v>12.592592592592601</c:v>
                </c:pt>
                <c:pt idx="394">
                  <c:v>13.25478645066274</c:v>
                </c:pt>
                <c:pt idx="395">
                  <c:v>13.868613138686131</c:v>
                </c:pt>
                <c:pt idx="396">
                  <c:v>14.16184971098264</c:v>
                </c:pt>
                <c:pt idx="397">
                  <c:v>14.59227467811157</c:v>
                </c:pt>
                <c:pt idx="398">
                  <c:v>14.58923512747876</c:v>
                </c:pt>
                <c:pt idx="399">
                  <c:v>14.425770308123241</c:v>
                </c:pt>
                <c:pt idx="400">
                  <c:v>14.26592797783932</c:v>
                </c:pt>
                <c:pt idx="401">
                  <c:v>13.15068493150684</c:v>
                </c:pt>
                <c:pt idx="402">
                  <c:v>12.89009497964722</c:v>
                </c:pt>
                <c:pt idx="403">
                  <c:v>12.768817204301079</c:v>
                </c:pt>
                <c:pt idx="404">
                  <c:v>12.63297872340425</c:v>
                </c:pt>
                <c:pt idx="405">
                  <c:v>12.631578947368419</c:v>
                </c:pt>
                <c:pt idx="406">
                  <c:v>12.353706111833549</c:v>
                </c:pt>
                <c:pt idx="407">
                  <c:v>11.794871794871799</c:v>
                </c:pt>
                <c:pt idx="408">
                  <c:v>11.392405063291131</c:v>
                </c:pt>
                <c:pt idx="409">
                  <c:v>10.61173533083646</c:v>
                </c:pt>
                <c:pt idx="410">
                  <c:v>10.135970333745361</c:v>
                </c:pt>
                <c:pt idx="411">
                  <c:v>9.7919216646266793</c:v>
                </c:pt>
                <c:pt idx="412">
                  <c:v>9.6969696969696919</c:v>
                </c:pt>
                <c:pt idx="413">
                  <c:v>10.774818401937059</c:v>
                </c:pt>
                <c:pt idx="414">
                  <c:v>10.81730769230769</c:v>
                </c:pt>
                <c:pt idx="415">
                  <c:v>10.96543504171632</c:v>
                </c:pt>
                <c:pt idx="416">
                  <c:v>10.27154663518299</c:v>
                </c:pt>
                <c:pt idx="417">
                  <c:v>9.5794392523364635</c:v>
                </c:pt>
                <c:pt idx="418">
                  <c:v>8.9120370370370239</c:v>
                </c:pt>
                <c:pt idx="419">
                  <c:v>8.2568807339449499</c:v>
                </c:pt>
                <c:pt idx="420">
                  <c:v>7.6136363636363669</c:v>
                </c:pt>
                <c:pt idx="421">
                  <c:v>6.8848758465011484</c:v>
                </c:pt>
                <c:pt idx="422">
                  <c:v>6.6217732884399583</c:v>
                </c:pt>
                <c:pt idx="423">
                  <c:v>6.911928651059096</c:v>
                </c:pt>
                <c:pt idx="424">
                  <c:v>7.182320441988943</c:v>
                </c:pt>
                <c:pt idx="425">
                  <c:v>6.5573770491803351</c:v>
                </c:pt>
                <c:pt idx="426">
                  <c:v>5.9652928416485951</c:v>
                </c:pt>
                <c:pt idx="427">
                  <c:v>4.9409237379162363</c:v>
                </c:pt>
                <c:pt idx="428">
                  <c:v>5.0321199143468887</c:v>
                </c:pt>
                <c:pt idx="429">
                  <c:v>4.4776119402985204</c:v>
                </c:pt>
                <c:pt idx="430">
                  <c:v>3.8257173219978791</c:v>
                </c:pt>
                <c:pt idx="431">
                  <c:v>3.707627118644075</c:v>
                </c:pt>
                <c:pt idx="432">
                  <c:v>3.4846884899683239</c:v>
                </c:pt>
                <c:pt idx="433">
                  <c:v>3.590285110876446</c:v>
                </c:pt>
                <c:pt idx="434">
                  <c:v>4.0000000000000044</c:v>
                </c:pt>
                <c:pt idx="435">
                  <c:v>3.4410844629822801</c:v>
                </c:pt>
                <c:pt idx="436">
                  <c:v>2.4742268041237252</c:v>
                </c:pt>
                <c:pt idx="437">
                  <c:v>2.3589743589743639</c:v>
                </c:pt>
                <c:pt idx="438">
                  <c:v>2.4564994882292579</c:v>
                </c:pt>
                <c:pt idx="439">
                  <c:v>2.763561924257929</c:v>
                </c:pt>
                <c:pt idx="440">
                  <c:v>2.7522935779816571</c:v>
                </c:pt>
                <c:pt idx="441">
                  <c:v>3.163265306122454</c:v>
                </c:pt>
                <c:pt idx="442">
                  <c:v>3.7871033776867962</c:v>
                </c:pt>
                <c:pt idx="443">
                  <c:v>4.290091930541351</c:v>
                </c:pt>
                <c:pt idx="444">
                  <c:v>4.6938775510203978</c:v>
                </c:pt>
                <c:pt idx="445">
                  <c:v>4.8929663608562768</c:v>
                </c:pt>
                <c:pt idx="446">
                  <c:v>4.5546558704453446</c:v>
                </c:pt>
                <c:pt idx="447">
                  <c:v>4.3346774193548274</c:v>
                </c:pt>
                <c:pt idx="448">
                  <c:v>4.3259557344064392</c:v>
                </c:pt>
                <c:pt idx="449">
                  <c:v>4.3086172344689366</c:v>
                </c:pt>
                <c:pt idx="450">
                  <c:v>4.2957042957043168</c:v>
                </c:pt>
                <c:pt idx="451">
                  <c:v>4.2828685258964114</c:v>
                </c:pt>
                <c:pt idx="452">
                  <c:v>4.2658730158730229</c:v>
                </c:pt>
                <c:pt idx="453">
                  <c:v>4.1543026706231556</c:v>
                </c:pt>
                <c:pt idx="454">
                  <c:v>4.0433925049309538</c:v>
                </c:pt>
                <c:pt idx="455">
                  <c:v>3.52595494613126</c:v>
                </c:pt>
                <c:pt idx="456">
                  <c:v>3.6062378167641458</c:v>
                </c:pt>
                <c:pt idx="457">
                  <c:v>3.790087463556846</c:v>
                </c:pt>
                <c:pt idx="458">
                  <c:v>3.5818005808325282</c:v>
                </c:pt>
                <c:pt idx="459">
                  <c:v>3.574879227053152</c:v>
                </c:pt>
                <c:pt idx="460">
                  <c:v>3.6644165863066509</c:v>
                </c:pt>
                <c:pt idx="461">
                  <c:v>3.4582132564841661</c:v>
                </c:pt>
                <c:pt idx="462">
                  <c:v>3.3524904214559341</c:v>
                </c:pt>
                <c:pt idx="463">
                  <c:v>3.2473734479465</c:v>
                </c:pt>
                <c:pt idx="464">
                  <c:v>3.2350142721217829</c:v>
                </c:pt>
                <c:pt idx="465">
                  <c:v>3.5137701804368588</c:v>
                </c:pt>
                <c:pt idx="466">
                  <c:v>3.7914691943127909</c:v>
                </c:pt>
                <c:pt idx="467">
                  <c:v>3.973509933774833</c:v>
                </c:pt>
                <c:pt idx="468">
                  <c:v>3.1984948259642598</c:v>
                </c:pt>
                <c:pt idx="469">
                  <c:v>2.153558052434446</c:v>
                </c:pt>
                <c:pt idx="470">
                  <c:v>1.588785046728969</c:v>
                </c:pt>
                <c:pt idx="471">
                  <c:v>1.6791044776119479</c:v>
                </c:pt>
                <c:pt idx="472">
                  <c:v>1.767441860465113</c:v>
                </c:pt>
                <c:pt idx="473">
                  <c:v>1.6713091922005541</c:v>
                </c:pt>
                <c:pt idx="474">
                  <c:v>1.5755329008340979</c:v>
                </c:pt>
                <c:pt idx="475">
                  <c:v>1.7576318223866849</c:v>
                </c:pt>
                <c:pt idx="476">
                  <c:v>1.5668202764977051</c:v>
                </c:pt>
                <c:pt idx="477">
                  <c:v>1.284403669724776</c:v>
                </c:pt>
                <c:pt idx="478">
                  <c:v>1.1872146118721449</c:v>
                </c:pt>
                <c:pt idx="479">
                  <c:v>1.364877161055511</c:v>
                </c:pt>
                <c:pt idx="480">
                  <c:v>1.914311759343668</c:v>
                </c:pt>
                <c:pt idx="481">
                  <c:v>2.8414298808432599</c:v>
                </c:pt>
                <c:pt idx="482">
                  <c:v>3.6798528058877622</c:v>
                </c:pt>
                <c:pt idx="483">
                  <c:v>3.669724770642202</c:v>
                </c:pt>
                <c:pt idx="484">
                  <c:v>3.7477148080438778</c:v>
                </c:pt>
                <c:pt idx="485">
                  <c:v>3.926940639269394</c:v>
                </c:pt>
                <c:pt idx="486">
                  <c:v>4.2883211678832236</c:v>
                </c:pt>
                <c:pt idx="487">
                  <c:v>4.2727272727272716</c:v>
                </c:pt>
                <c:pt idx="488">
                  <c:v>4.3557168784029043</c:v>
                </c:pt>
                <c:pt idx="489">
                  <c:v>4.5289855072463858</c:v>
                </c:pt>
                <c:pt idx="490">
                  <c:v>4.3321299638989119</c:v>
                </c:pt>
                <c:pt idx="491">
                  <c:v>4.1292639138240439</c:v>
                </c:pt>
                <c:pt idx="492">
                  <c:v>3.9355992844364969</c:v>
                </c:pt>
                <c:pt idx="493">
                  <c:v>3.8324420677361859</c:v>
                </c:pt>
                <c:pt idx="494">
                  <c:v>3.9929015084294579</c:v>
                </c:pt>
                <c:pt idx="495">
                  <c:v>3.9823008849557469</c:v>
                </c:pt>
                <c:pt idx="496">
                  <c:v>3.9647577092511099</c:v>
                </c:pt>
                <c:pt idx="497">
                  <c:v>4.1300527240773377</c:v>
                </c:pt>
                <c:pt idx="498">
                  <c:v>4.1119860017497789</c:v>
                </c:pt>
                <c:pt idx="499">
                  <c:v>4.1848299912816023</c:v>
                </c:pt>
                <c:pt idx="500">
                  <c:v>4.2608695652174067</c:v>
                </c:pt>
                <c:pt idx="501">
                  <c:v>4.2461005199306623</c:v>
                </c:pt>
                <c:pt idx="502">
                  <c:v>4.4117647058823586</c:v>
                </c:pt>
                <c:pt idx="503">
                  <c:v>4.482758620689653</c:v>
                </c:pt>
                <c:pt idx="504">
                  <c:v>4.6471600688468007</c:v>
                </c:pt>
                <c:pt idx="505">
                  <c:v>4.8927038626609409</c:v>
                </c:pt>
                <c:pt idx="506">
                  <c:v>5.0341296928327672</c:v>
                </c:pt>
                <c:pt idx="507">
                  <c:v>5.2765957446808454</c:v>
                </c:pt>
                <c:pt idx="508">
                  <c:v>5.1694915254237186</c:v>
                </c:pt>
                <c:pt idx="509">
                  <c:v>5.0632911392405111</c:v>
                </c:pt>
                <c:pt idx="510">
                  <c:v>4.6218487394958041</c:v>
                </c:pt>
                <c:pt idx="511">
                  <c:v>4.435146443514637</c:v>
                </c:pt>
                <c:pt idx="512">
                  <c:v>4.587155963302747</c:v>
                </c:pt>
                <c:pt idx="513">
                  <c:v>4.6550290939318506</c:v>
                </c:pt>
                <c:pt idx="514">
                  <c:v>4.6396023198011616</c:v>
                </c:pt>
                <c:pt idx="515">
                  <c:v>5.1980198019802026</c:v>
                </c:pt>
                <c:pt idx="516">
                  <c:v>5.2631578947368363</c:v>
                </c:pt>
                <c:pt idx="517">
                  <c:v>5.237315875613735</c:v>
                </c:pt>
                <c:pt idx="518">
                  <c:v>4.7116165718927849</c:v>
                </c:pt>
                <c:pt idx="519">
                  <c:v>4.3654001616814764</c:v>
                </c:pt>
                <c:pt idx="520">
                  <c:v>4.6736502820306391</c:v>
                </c:pt>
                <c:pt idx="521">
                  <c:v>4.8192771084337283</c:v>
                </c:pt>
                <c:pt idx="522">
                  <c:v>5.7028112449799107</c:v>
                </c:pt>
                <c:pt idx="523">
                  <c:v>6.1698717948718063</c:v>
                </c:pt>
                <c:pt idx="524">
                  <c:v>6.3795853269537517</c:v>
                </c:pt>
                <c:pt idx="525">
                  <c:v>6.1953931691818731</c:v>
                </c:pt>
                <c:pt idx="526">
                  <c:v>6.2549485352335621</c:v>
                </c:pt>
                <c:pt idx="527">
                  <c:v>5.647058823529405</c:v>
                </c:pt>
                <c:pt idx="528">
                  <c:v>5.3125000000000089</c:v>
                </c:pt>
                <c:pt idx="529">
                  <c:v>4.8211508553654969</c:v>
                </c:pt>
                <c:pt idx="530">
                  <c:v>4.8099301784328752</c:v>
                </c:pt>
                <c:pt idx="531">
                  <c:v>5.0348567002323819</c:v>
                </c:pt>
                <c:pt idx="532">
                  <c:v>4.6959199384141614</c:v>
                </c:pt>
                <c:pt idx="533">
                  <c:v>4.3678160919540243</c:v>
                </c:pt>
                <c:pt idx="534">
                  <c:v>3.7993920972644308</c:v>
                </c:pt>
                <c:pt idx="535">
                  <c:v>3.3962264150943389</c:v>
                </c:pt>
                <c:pt idx="536">
                  <c:v>2.8485757121439188</c:v>
                </c:pt>
                <c:pt idx="537">
                  <c:v>3.066566940912518</c:v>
                </c:pt>
                <c:pt idx="538">
                  <c:v>2.9806259314456129</c:v>
                </c:pt>
                <c:pt idx="539">
                  <c:v>2.6726057906458989</c:v>
                </c:pt>
                <c:pt idx="540">
                  <c:v>2.818991097922829</c:v>
                </c:pt>
                <c:pt idx="541">
                  <c:v>3.1899109792284719</c:v>
                </c:pt>
                <c:pt idx="542">
                  <c:v>3.18282753515915</c:v>
                </c:pt>
                <c:pt idx="543">
                  <c:v>3.023598820059004</c:v>
                </c:pt>
                <c:pt idx="544">
                  <c:v>3.01470588235293</c:v>
                </c:pt>
                <c:pt idx="545">
                  <c:v>3.1571218795888529</c:v>
                </c:pt>
                <c:pt idx="546">
                  <c:v>3.0746705710102522</c:v>
                </c:pt>
                <c:pt idx="547">
                  <c:v>2.992700729927011</c:v>
                </c:pt>
                <c:pt idx="548">
                  <c:v>3.2798833819241979</c:v>
                </c:pt>
                <c:pt idx="549">
                  <c:v>3.12046444121914</c:v>
                </c:pt>
                <c:pt idx="550">
                  <c:v>2.9667149059334541</c:v>
                </c:pt>
                <c:pt idx="551">
                  <c:v>3.2537960954446938</c:v>
                </c:pt>
                <c:pt idx="552">
                  <c:v>3.2467532467532529</c:v>
                </c:pt>
                <c:pt idx="553">
                  <c:v>3.019410496046016</c:v>
                </c:pt>
                <c:pt idx="554">
                  <c:v>3.156384505021514</c:v>
                </c:pt>
                <c:pt idx="555">
                  <c:v>3.2211882605583502</c:v>
                </c:pt>
                <c:pt idx="556">
                  <c:v>2.9978586723768958</c:v>
                </c:pt>
                <c:pt idx="557">
                  <c:v>2.8469750889679619</c:v>
                </c:pt>
                <c:pt idx="558">
                  <c:v>2.8409090909090828</c:v>
                </c:pt>
                <c:pt idx="559">
                  <c:v>2.7639971651311162</c:v>
                </c:pt>
                <c:pt idx="560">
                  <c:v>2.7522935779816571</c:v>
                </c:pt>
                <c:pt idx="561">
                  <c:v>2.744546094299793</c:v>
                </c:pt>
                <c:pt idx="562">
                  <c:v>2.8109627547435072</c:v>
                </c:pt>
                <c:pt idx="563">
                  <c:v>2.450980392156854</c:v>
                </c:pt>
                <c:pt idx="564">
                  <c:v>2.515723270440251</c:v>
                </c:pt>
                <c:pt idx="565">
                  <c:v>2.651779483600825</c:v>
                </c:pt>
                <c:pt idx="566">
                  <c:v>2.3643949930458819</c:v>
                </c:pt>
                <c:pt idx="567">
                  <c:v>2.2884882108183069</c:v>
                </c:pt>
                <c:pt idx="568">
                  <c:v>2.4948024948024949</c:v>
                </c:pt>
                <c:pt idx="569">
                  <c:v>2.6989619377162599</c:v>
                </c:pt>
                <c:pt idx="570">
                  <c:v>2.9005524861878351</c:v>
                </c:pt>
                <c:pt idx="571">
                  <c:v>2.9655172413793229</c:v>
                </c:pt>
                <c:pt idx="572">
                  <c:v>2.6098901098901228</c:v>
                </c:pt>
                <c:pt idx="573">
                  <c:v>2.6027397260274032</c:v>
                </c:pt>
                <c:pt idx="574">
                  <c:v>2.5974025974025761</c:v>
                </c:pt>
                <c:pt idx="575">
                  <c:v>2.8708133971291789</c:v>
                </c:pt>
                <c:pt idx="576">
                  <c:v>2.8629856850715951</c:v>
                </c:pt>
                <c:pt idx="577">
                  <c:v>2.7872195785180192</c:v>
                </c:pt>
                <c:pt idx="578">
                  <c:v>3.1250000000000222</c:v>
                </c:pt>
                <c:pt idx="579">
                  <c:v>3.118644067796605</c:v>
                </c:pt>
                <c:pt idx="580">
                  <c:v>3.0425963488843739</c:v>
                </c:pt>
                <c:pt idx="581">
                  <c:v>2.8301886792452708</c:v>
                </c:pt>
                <c:pt idx="582">
                  <c:v>2.6174496644295391</c:v>
                </c:pt>
                <c:pt idx="583">
                  <c:v>2.5452109845947701</c:v>
                </c:pt>
                <c:pt idx="584">
                  <c:v>2.744310575635867</c:v>
                </c:pt>
                <c:pt idx="585">
                  <c:v>2.6034712950600669</c:v>
                </c:pt>
                <c:pt idx="586">
                  <c:v>2.5316455696202671</c:v>
                </c:pt>
                <c:pt idx="587">
                  <c:v>2.7906976744185958</c:v>
                </c:pt>
                <c:pt idx="588">
                  <c:v>2.7170311464546071</c:v>
                </c:pt>
                <c:pt idx="589">
                  <c:v>2.8439153439153491</c:v>
                </c:pt>
                <c:pt idx="590">
                  <c:v>2.832674571805005</c:v>
                </c:pt>
                <c:pt idx="591">
                  <c:v>2.8270874424720649</c:v>
                </c:pt>
                <c:pt idx="592">
                  <c:v>2.8215223097112658</c:v>
                </c:pt>
                <c:pt idx="593">
                  <c:v>2.8833551769331671</c:v>
                </c:pt>
                <c:pt idx="594">
                  <c:v>2.8122956180510079</c:v>
                </c:pt>
                <c:pt idx="595">
                  <c:v>3.0045721750489922</c:v>
                </c:pt>
                <c:pt idx="596">
                  <c:v>3.0618892508143198</c:v>
                </c:pt>
                <c:pt idx="597">
                  <c:v>3.2530904359141082</c:v>
                </c:pt>
                <c:pt idx="598">
                  <c:v>3.378817413905133</c:v>
                </c:pt>
                <c:pt idx="599">
                  <c:v>3.0381383322559912</c:v>
                </c:pt>
                <c:pt idx="600">
                  <c:v>3.032258064516125</c:v>
                </c:pt>
                <c:pt idx="601">
                  <c:v>2.76527331189711</c:v>
                </c:pt>
                <c:pt idx="602">
                  <c:v>2.4343369634849621</c:v>
                </c:pt>
                <c:pt idx="603">
                  <c:v>2.2378516624040889</c:v>
                </c:pt>
                <c:pt idx="604">
                  <c:v>2.2335673261008271</c:v>
                </c:pt>
                <c:pt idx="605">
                  <c:v>2.1656050955414008</c:v>
                </c:pt>
                <c:pt idx="606">
                  <c:v>2.290076335877878</c:v>
                </c:pt>
                <c:pt idx="607">
                  <c:v>2.2194039315155401</c:v>
                </c:pt>
                <c:pt idx="608">
                  <c:v>2.0859671302149159</c:v>
                </c:pt>
                <c:pt idx="609">
                  <c:v>1.890359168241962</c:v>
                </c:pt>
                <c:pt idx="610">
                  <c:v>1.6970458830924069</c:v>
                </c:pt>
                <c:pt idx="611">
                  <c:v>1.631116687578404</c:v>
                </c:pt>
                <c:pt idx="612">
                  <c:v>1.4402003757044479</c:v>
                </c:pt>
                <c:pt idx="613">
                  <c:v>1.3767209011263939</c:v>
                </c:pt>
                <c:pt idx="614">
                  <c:v>1.43839899937459</c:v>
                </c:pt>
                <c:pt idx="615">
                  <c:v>1.6885553470919361</c:v>
                </c:pt>
                <c:pt idx="616">
                  <c:v>1.6229712858926379</c:v>
                </c:pt>
                <c:pt idx="617">
                  <c:v>1.7456359102244301</c:v>
                </c:pt>
                <c:pt idx="618">
                  <c:v>1.6169154228855791</c:v>
                </c:pt>
                <c:pt idx="619">
                  <c:v>1.426799007444179</c:v>
                </c:pt>
                <c:pt idx="620">
                  <c:v>1.486068111455108</c:v>
                </c:pt>
                <c:pt idx="621">
                  <c:v>1.484230055658631</c:v>
                </c:pt>
                <c:pt idx="622">
                  <c:v>1.606922126081578</c:v>
                </c:pt>
                <c:pt idx="623">
                  <c:v>1.666666666666661</c:v>
                </c:pt>
                <c:pt idx="624">
                  <c:v>1.666666666666661</c:v>
                </c:pt>
                <c:pt idx="625">
                  <c:v>1.7283950617283941</c:v>
                </c:pt>
                <c:pt idx="626">
                  <c:v>2.2811344019728841</c:v>
                </c:pt>
                <c:pt idx="627">
                  <c:v>2.091020910209096</c:v>
                </c:pt>
                <c:pt idx="628">
                  <c:v>1.9656019656019601</c:v>
                </c:pt>
                <c:pt idx="629">
                  <c:v>2.1446078431372579</c:v>
                </c:pt>
                <c:pt idx="630">
                  <c:v>2.26438188494491</c:v>
                </c:pt>
                <c:pt idx="631">
                  <c:v>2.629969418960254</c:v>
                </c:pt>
                <c:pt idx="632">
                  <c:v>2.56253813300793</c:v>
                </c:pt>
                <c:pt idx="633">
                  <c:v>2.620353443022561</c:v>
                </c:pt>
                <c:pt idx="634">
                  <c:v>2.6763990267639981</c:v>
                </c:pt>
                <c:pt idx="635">
                  <c:v>2.7929568913175551</c:v>
                </c:pt>
                <c:pt idx="636">
                  <c:v>3.217972070431085</c:v>
                </c:pt>
                <c:pt idx="637">
                  <c:v>3.762135922330101</c:v>
                </c:pt>
                <c:pt idx="638">
                  <c:v>3.0138637733574392</c:v>
                </c:pt>
                <c:pt idx="639">
                  <c:v>3.1325301204819129</c:v>
                </c:pt>
                <c:pt idx="640">
                  <c:v>3.7349397590361382</c:v>
                </c:pt>
                <c:pt idx="641">
                  <c:v>3.5992801439711948</c:v>
                </c:pt>
                <c:pt idx="642">
                  <c:v>3.351286654697772</c:v>
                </c:pt>
                <c:pt idx="643">
                  <c:v>3.4564958283670899</c:v>
                </c:pt>
                <c:pt idx="644">
                  <c:v>3.4503271861986868</c:v>
                </c:pt>
                <c:pt idx="645">
                  <c:v>3.444180522565321</c:v>
                </c:pt>
                <c:pt idx="646">
                  <c:v>3.4360189573459539</c:v>
                </c:pt>
                <c:pt idx="647">
                  <c:v>3.721204961606595</c:v>
                </c:pt>
                <c:pt idx="648">
                  <c:v>3.529411764705892</c:v>
                </c:pt>
                <c:pt idx="649">
                  <c:v>2.9824561403508638</c:v>
                </c:pt>
                <c:pt idx="650">
                  <c:v>3.2182562902282048</c:v>
                </c:pt>
                <c:pt idx="651">
                  <c:v>3.5630841121495389</c:v>
                </c:pt>
                <c:pt idx="652">
                  <c:v>3.1939605110336888</c:v>
                </c:pt>
                <c:pt idx="653">
                  <c:v>2.7214823393167502</c:v>
                </c:pt>
                <c:pt idx="654">
                  <c:v>2.7214823393167502</c:v>
                </c:pt>
                <c:pt idx="655">
                  <c:v>2.592165898617504</c:v>
                </c:pt>
                <c:pt idx="656">
                  <c:v>2.1276595744680771</c:v>
                </c:pt>
                <c:pt idx="657">
                  <c:v>1.8943742824339971</c:v>
                </c:pt>
                <c:pt idx="658">
                  <c:v>1.6036655211913109</c:v>
                </c:pt>
                <c:pt idx="659">
                  <c:v>1.1958997722095741</c:v>
                </c:pt>
                <c:pt idx="660">
                  <c:v>1.136363636363646</c:v>
                </c:pt>
                <c:pt idx="661">
                  <c:v>1.3628620102214659</c:v>
                </c:pt>
                <c:pt idx="662">
                  <c:v>1.6439909297052191</c:v>
                </c:pt>
                <c:pt idx="663">
                  <c:v>1.240834743372798</c:v>
                </c:pt>
                <c:pt idx="664">
                  <c:v>1.069217782779974</c:v>
                </c:pt>
                <c:pt idx="665">
                  <c:v>1.465614430665152</c:v>
                </c:pt>
                <c:pt idx="666">
                  <c:v>1.7474633596392231</c:v>
                </c:pt>
                <c:pt idx="667">
                  <c:v>1.516002245929271</c:v>
                </c:pt>
                <c:pt idx="668">
                  <c:v>2.027027027027017</c:v>
                </c:pt>
                <c:pt idx="669">
                  <c:v>2.2535211267605599</c:v>
                </c:pt>
                <c:pt idx="670">
                  <c:v>2.4802705749718208</c:v>
                </c:pt>
                <c:pt idx="671">
                  <c:v>2.7574563871693991</c:v>
                </c:pt>
                <c:pt idx="672">
                  <c:v>3.1460674157303359</c:v>
                </c:pt>
                <c:pt idx="673">
                  <c:v>3.0252100840336249</c:v>
                </c:pt>
                <c:pt idx="674">
                  <c:v>2.175125488008911</c:v>
                </c:pt>
                <c:pt idx="675">
                  <c:v>1.894150417827301</c:v>
                </c:pt>
                <c:pt idx="676">
                  <c:v>1.9487750556792971</c:v>
                </c:pt>
                <c:pt idx="677">
                  <c:v>2.0555555555555438</c:v>
                </c:pt>
                <c:pt idx="678">
                  <c:v>2.2160664819944609</c:v>
                </c:pt>
                <c:pt idx="679">
                  <c:v>2.3783185840707821</c:v>
                </c:pt>
                <c:pt idx="680">
                  <c:v>2.0419426048565281</c:v>
                </c:pt>
                <c:pt idx="681">
                  <c:v>1.9283746556473911</c:v>
                </c:pt>
                <c:pt idx="682">
                  <c:v>2.0352035203520251</c:v>
                </c:pt>
                <c:pt idx="683">
                  <c:v>2.0262869660460092</c:v>
                </c:pt>
                <c:pt idx="684">
                  <c:v>1.6884531590413809</c:v>
                </c:pt>
                <c:pt idx="685">
                  <c:v>1.740076128330603</c:v>
                </c:pt>
                <c:pt idx="686">
                  <c:v>2.292576419213987</c:v>
                </c:pt>
                <c:pt idx="687">
                  <c:v>2.897758337889544</c:v>
                </c:pt>
                <c:pt idx="688">
                  <c:v>3.1676679410158388</c:v>
                </c:pt>
                <c:pt idx="689">
                  <c:v>2.9395753946652281</c:v>
                </c:pt>
                <c:pt idx="690">
                  <c:v>2.547425474254728</c:v>
                </c:pt>
                <c:pt idx="691">
                  <c:v>2.5391680172879521</c:v>
                </c:pt>
                <c:pt idx="692">
                  <c:v>3.1909140075716551</c:v>
                </c:pt>
                <c:pt idx="693">
                  <c:v>3.6216216216216068</c:v>
                </c:pt>
                <c:pt idx="694">
                  <c:v>3.342318059299187</c:v>
                </c:pt>
                <c:pt idx="695">
                  <c:v>2.844873859366603</c:v>
                </c:pt>
                <c:pt idx="696">
                  <c:v>3.053026245313339</c:v>
                </c:pt>
                <c:pt idx="697">
                  <c:v>3.2068412613575741</c:v>
                </c:pt>
                <c:pt idx="698">
                  <c:v>3.3617929562433262</c:v>
                </c:pt>
                <c:pt idx="699">
                  <c:v>2.8692879914984148</c:v>
                </c:pt>
                <c:pt idx="700">
                  <c:v>2.541026998411855</c:v>
                </c:pt>
                <c:pt idx="701">
                  <c:v>3.0671602326811209</c:v>
                </c:pt>
                <c:pt idx="702">
                  <c:v>3.6469344608879521</c:v>
                </c:pt>
                <c:pt idx="703">
                  <c:v>4.7418335089568053</c:v>
                </c:pt>
                <c:pt idx="704">
                  <c:v>4.3501048218029359</c:v>
                </c:pt>
                <c:pt idx="705">
                  <c:v>3.3385498174230528</c:v>
                </c:pt>
                <c:pt idx="706">
                  <c:v>3.3385498174230528</c:v>
                </c:pt>
                <c:pt idx="707">
                  <c:v>4.0187891440501167</c:v>
                </c:pt>
                <c:pt idx="708">
                  <c:v>3.6382536382536301</c:v>
                </c:pt>
                <c:pt idx="709">
                  <c:v>3.4179181771103022</c:v>
                </c:pt>
                <c:pt idx="710">
                  <c:v>3.6138358286009309</c:v>
                </c:pt>
                <c:pt idx="711">
                  <c:v>3.9772727272727288</c:v>
                </c:pt>
                <c:pt idx="712">
                  <c:v>4.1817243159525166</c:v>
                </c:pt>
                <c:pt idx="713">
                  <c:v>4.1046690610569536</c:v>
                </c:pt>
                <c:pt idx="714">
                  <c:v>3.9265680775114831</c:v>
                </c:pt>
                <c:pt idx="715">
                  <c:v>2.0120724346076369</c:v>
                </c:pt>
                <c:pt idx="716">
                  <c:v>1.4063284781516969</c:v>
                </c:pt>
                <c:pt idx="717">
                  <c:v>1.9687026754164669</c:v>
                </c:pt>
                <c:pt idx="718">
                  <c:v>2.5239777889954458</c:v>
                </c:pt>
                <c:pt idx="719">
                  <c:v>2.0757651781234232</c:v>
                </c:pt>
                <c:pt idx="720">
                  <c:v>2.4202607823470279</c:v>
                </c:pt>
                <c:pt idx="721">
                  <c:v>2.7981972959439272</c:v>
                </c:pt>
                <c:pt idx="722">
                  <c:v>2.592924763328353</c:v>
                </c:pt>
                <c:pt idx="723">
                  <c:v>2.7098857426726131</c:v>
                </c:pt>
                <c:pt idx="724">
                  <c:v>2.692765113974227</c:v>
                </c:pt>
                <c:pt idx="725">
                  <c:v>2.3178905864958081</c:v>
                </c:pt>
                <c:pt idx="726">
                  <c:v>1.8974484789008761</c:v>
                </c:pt>
                <c:pt idx="727">
                  <c:v>2.833826429980268</c:v>
                </c:pt>
                <c:pt idx="728">
                  <c:v>3.610698365527476</c:v>
                </c:pt>
                <c:pt idx="729">
                  <c:v>4.373267326732666</c:v>
                </c:pt>
                <c:pt idx="730">
                  <c:v>4.1088133924175319</c:v>
                </c:pt>
                <c:pt idx="731">
                  <c:v>4.294695655165981</c:v>
                </c:pt>
                <c:pt idx="732">
                  <c:v>4.1429592706119678</c:v>
                </c:pt>
                <c:pt idx="733">
                  <c:v>3.9749035501344339</c:v>
                </c:pt>
                <c:pt idx="734">
                  <c:v>3.903760975988813</c:v>
                </c:pt>
                <c:pt idx="735">
                  <c:v>4.088413823123993</c:v>
                </c:pt>
                <c:pt idx="736">
                  <c:v>4.9359661059478643</c:v>
                </c:pt>
                <c:pt idx="737">
                  <c:v>5.4975120783418374</c:v>
                </c:pt>
                <c:pt idx="738">
                  <c:v>5.3080171620912386</c:v>
                </c:pt>
                <c:pt idx="739">
                  <c:v>4.9533198751360752</c:v>
                </c:pt>
                <c:pt idx="740">
                  <c:v>3.7310578899565132</c:v>
                </c:pt>
                <c:pt idx="741">
                  <c:v>1.099917470616685</c:v>
                </c:pt>
                <c:pt idx="742">
                  <c:v>-2.2228002553859039E-2</c:v>
                </c:pt>
                <c:pt idx="743">
                  <c:v>-0.1135860190221272</c:v>
                </c:pt>
                <c:pt idx="744">
                  <c:v>8.4631406715107715E-3</c:v>
                </c:pt>
                <c:pt idx="745">
                  <c:v>-0.44647876766238381</c:v>
                </c:pt>
                <c:pt idx="746">
                  <c:v>-0.57632442437670628</c:v>
                </c:pt>
                <c:pt idx="747">
                  <c:v>-1.0157614958551719</c:v>
                </c:pt>
                <c:pt idx="748">
                  <c:v>-1.2291746182109149</c:v>
                </c:pt>
                <c:pt idx="749">
                  <c:v>-1.9587610037622769</c:v>
                </c:pt>
                <c:pt idx="750">
                  <c:v>-1.4838355663267631</c:v>
                </c:pt>
                <c:pt idx="751">
                  <c:v>-1.3779428628864721</c:v>
                </c:pt>
                <c:pt idx="752">
                  <c:v>-0.22396829420033851</c:v>
                </c:pt>
                <c:pt idx="753">
                  <c:v>1.914587174470928</c:v>
                </c:pt>
                <c:pt idx="754">
                  <c:v>2.814123123208367</c:v>
                </c:pt>
                <c:pt idx="755">
                  <c:v>2.6211113889767161</c:v>
                </c:pt>
                <c:pt idx="756">
                  <c:v>2.151336357866529</c:v>
                </c:pt>
                <c:pt idx="757">
                  <c:v>2.2861714393279891</c:v>
                </c:pt>
                <c:pt idx="758">
                  <c:v>2.2067707525304399</c:v>
                </c:pt>
                <c:pt idx="759">
                  <c:v>2.0035489292185682</c:v>
                </c:pt>
                <c:pt idx="760">
                  <c:v>1.1215605940686271</c:v>
                </c:pt>
                <c:pt idx="761">
                  <c:v>1.3407784804821079</c:v>
                </c:pt>
                <c:pt idx="762">
                  <c:v>1.150177539511255</c:v>
                </c:pt>
                <c:pt idx="763">
                  <c:v>1.118312247233177</c:v>
                </c:pt>
                <c:pt idx="764">
                  <c:v>1.166695148931463</c:v>
                </c:pt>
                <c:pt idx="765">
                  <c:v>1.084544776600338</c:v>
                </c:pt>
                <c:pt idx="766">
                  <c:v>1.4377930222179369</c:v>
                </c:pt>
                <c:pt idx="767">
                  <c:v>1.7007834915029769</c:v>
                </c:pt>
                <c:pt idx="768">
                  <c:v>2.1248981733331451</c:v>
                </c:pt>
                <c:pt idx="769">
                  <c:v>2.6192415103541089</c:v>
                </c:pt>
                <c:pt idx="770">
                  <c:v>3.0772344447868689</c:v>
                </c:pt>
                <c:pt idx="771">
                  <c:v>3.4589718808965002</c:v>
                </c:pt>
                <c:pt idx="772">
                  <c:v>3.5023181506360408</c:v>
                </c:pt>
                <c:pt idx="773">
                  <c:v>3.579880976999616</c:v>
                </c:pt>
                <c:pt idx="774">
                  <c:v>3.7549960307080799</c:v>
                </c:pt>
                <c:pt idx="775">
                  <c:v>3.8126216928186851</c:v>
                </c:pt>
                <c:pt idx="776">
                  <c:v>3.522268130664052</c:v>
                </c:pt>
                <c:pt idx="777">
                  <c:v>3.4514322145817289</c:v>
                </c:pt>
                <c:pt idx="778">
                  <c:v>3.0620668384193861</c:v>
                </c:pt>
                <c:pt idx="779">
                  <c:v>3.0087663379855019</c:v>
                </c:pt>
                <c:pt idx="780">
                  <c:v>2.8981784423473882</c:v>
                </c:pt>
                <c:pt idx="781">
                  <c:v>2.5828752813320981</c:v>
                </c:pt>
                <c:pt idx="782">
                  <c:v>2.2731633741348571</c:v>
                </c:pt>
                <c:pt idx="783">
                  <c:v>1.7379429374660751</c:v>
                </c:pt>
                <c:pt idx="784">
                  <c:v>1.6538704482976341</c:v>
                </c:pt>
                <c:pt idx="785">
                  <c:v>1.4175114798464781</c:v>
                </c:pt>
                <c:pt idx="786">
                  <c:v>1.685934915482123</c:v>
                </c:pt>
                <c:pt idx="787">
                  <c:v>1.949716898281961</c:v>
                </c:pt>
                <c:pt idx="788">
                  <c:v>2.1556780595369358</c:v>
                </c:pt>
                <c:pt idx="789">
                  <c:v>1.796019703392626</c:v>
                </c:pt>
                <c:pt idx="790">
                  <c:v>1.7595049796895521</c:v>
                </c:pt>
                <c:pt idx="791">
                  <c:v>1.6840617620982989</c:v>
                </c:pt>
                <c:pt idx="792">
                  <c:v>2.0181404902574811</c:v>
                </c:pt>
                <c:pt idx="793">
                  <c:v>1.5187472411246179</c:v>
                </c:pt>
                <c:pt idx="794">
                  <c:v>1.1388080475768669</c:v>
                </c:pt>
                <c:pt idx="795">
                  <c:v>1.390388827919709</c:v>
                </c:pt>
                <c:pt idx="796">
                  <c:v>1.7157935271568721</c:v>
                </c:pt>
                <c:pt idx="797">
                  <c:v>1.8854718054158059</c:v>
                </c:pt>
                <c:pt idx="798">
                  <c:v>1.538809488600279</c:v>
                </c:pt>
                <c:pt idx="799">
                  <c:v>1.0947341081748001</c:v>
                </c:pt>
                <c:pt idx="800">
                  <c:v>0.87679914349114707</c:v>
                </c:pt>
                <c:pt idx="801">
                  <c:v>1.232870196195446</c:v>
                </c:pt>
                <c:pt idx="802">
                  <c:v>1.51283836675733</c:v>
                </c:pt>
                <c:pt idx="803">
                  <c:v>1.557758795574915</c:v>
                </c:pt>
                <c:pt idx="804">
                  <c:v>1.120474634772495</c:v>
                </c:pt>
                <c:pt idx="805">
                  <c:v>1.612694913940804</c:v>
                </c:pt>
                <c:pt idx="806">
                  <c:v>2.0151253036061689</c:v>
                </c:pt>
                <c:pt idx="807">
                  <c:v>2.1669476870798121</c:v>
                </c:pt>
                <c:pt idx="808">
                  <c:v>2.058981694594419</c:v>
                </c:pt>
                <c:pt idx="809">
                  <c:v>1.9742378703305969</c:v>
                </c:pt>
                <c:pt idx="810">
                  <c:v>1.715098348296906</c:v>
                </c:pt>
                <c:pt idx="811">
                  <c:v>1.6840509711232079</c:v>
                </c:pt>
                <c:pt idx="812">
                  <c:v>1.609541702151329</c:v>
                </c:pt>
                <c:pt idx="813">
                  <c:v>1.231524989320798</c:v>
                </c:pt>
                <c:pt idx="814">
                  <c:v>0.65312139196231911</c:v>
                </c:pt>
                <c:pt idx="815">
                  <c:v>-0.22993097820542821</c:v>
                </c:pt>
                <c:pt idx="816">
                  <c:v>-8.7031462935205361E-2</c:v>
                </c:pt>
                <c:pt idx="817">
                  <c:v>-2.203128442387348E-2</c:v>
                </c:pt>
                <c:pt idx="818">
                  <c:v>-0.1040309893939106</c:v>
                </c:pt>
                <c:pt idx="819">
                  <c:v>3.5033218244295838E-2</c:v>
                </c:pt>
                <c:pt idx="820">
                  <c:v>0.17957180975505249</c:v>
                </c:pt>
                <c:pt idx="821">
                  <c:v>0.2256861110409458</c:v>
                </c:pt>
                <c:pt idx="822">
                  <c:v>0.2413037985344868</c:v>
                </c:pt>
                <c:pt idx="823">
                  <c:v>8.8429616341700878E-3</c:v>
                </c:pt>
                <c:pt idx="824">
                  <c:v>0.12761656067050711</c:v>
                </c:pt>
                <c:pt idx="825">
                  <c:v>0.43631821691851869</c:v>
                </c:pt>
                <c:pt idx="826">
                  <c:v>0.63872475153647912</c:v>
                </c:pt>
                <c:pt idx="827">
                  <c:v>1.237502502694388</c:v>
                </c:pt>
                <c:pt idx="828">
                  <c:v>0.84727757901266187</c:v>
                </c:pt>
                <c:pt idx="829">
                  <c:v>0.89161609655219465</c:v>
                </c:pt>
                <c:pt idx="830">
                  <c:v>1.172625750353484</c:v>
                </c:pt>
                <c:pt idx="831">
                  <c:v>1.0784764621246219</c:v>
                </c:pt>
                <c:pt idx="832">
                  <c:v>1.0792865347959419</c:v>
                </c:pt>
                <c:pt idx="833">
                  <c:v>0.86836334305182561</c:v>
                </c:pt>
                <c:pt idx="834">
                  <c:v>1.055315859565686</c:v>
                </c:pt>
                <c:pt idx="835">
                  <c:v>1.548644620165218</c:v>
                </c:pt>
                <c:pt idx="836">
                  <c:v>1.685924966243646</c:v>
                </c:pt>
                <c:pt idx="837">
                  <c:v>1.684333471978894</c:v>
                </c:pt>
                <c:pt idx="838">
                  <c:v>2.0507989115119858</c:v>
                </c:pt>
                <c:pt idx="839">
                  <c:v>2.5103933482571121</c:v>
                </c:pt>
                <c:pt idx="840">
                  <c:v>2.8103616813294212</c:v>
                </c:pt>
                <c:pt idx="841">
                  <c:v>2.44119623655914</c:v>
                </c:pt>
                <c:pt idx="842">
                  <c:v>2.176223471915395</c:v>
                </c:pt>
                <c:pt idx="843">
                  <c:v>1.8563431667619761</c:v>
                </c:pt>
                <c:pt idx="844">
                  <c:v>1.6405658099591269</c:v>
                </c:pt>
                <c:pt idx="845">
                  <c:v>1.725107350656607</c:v>
                </c:pt>
                <c:pt idx="846">
                  <c:v>1.9281215572969801</c:v>
                </c:pt>
                <c:pt idx="847">
                  <c:v>2.1805652303711791</c:v>
                </c:pt>
                <c:pt idx="848">
                  <c:v>2.020757753132485</c:v>
                </c:pt>
                <c:pt idx="849">
                  <c:v>2.172493864295566</c:v>
                </c:pt>
                <c:pt idx="850">
                  <c:v>2.1299307195522532</c:v>
                </c:pt>
                <c:pt idx="851">
                  <c:v>2.151318868063945</c:v>
                </c:pt>
                <c:pt idx="852">
                  <c:v>2.263468931091861</c:v>
                </c:pt>
                <c:pt idx="853">
                  <c:v>2.3309497646499371</c:v>
                </c:pt>
                <c:pt idx="854">
                  <c:v>2.470996302105299</c:v>
                </c:pt>
                <c:pt idx="855">
                  <c:v>2.7819216078424969</c:v>
                </c:pt>
                <c:pt idx="856">
                  <c:v>2.8075506935940191</c:v>
                </c:pt>
                <c:pt idx="857">
                  <c:v>2.8541247855619289</c:v>
                </c:pt>
                <c:pt idx="858">
                  <c:v>2.642923856874257</c:v>
                </c:pt>
                <c:pt idx="859">
                  <c:v>2.3320551058088279</c:v>
                </c:pt>
                <c:pt idx="860">
                  <c:v>2.492032470218053</c:v>
                </c:pt>
                <c:pt idx="861">
                  <c:v>2.1473285776677731</c:v>
                </c:pt>
                <c:pt idx="862">
                  <c:v>2.002380904340106</c:v>
                </c:pt>
                <c:pt idx="863">
                  <c:v>1.487589357829133</c:v>
                </c:pt>
                <c:pt idx="864">
                  <c:v>1.5188615351321879</c:v>
                </c:pt>
                <c:pt idx="865">
                  <c:v>1.883186351306398</c:v>
                </c:pt>
                <c:pt idx="866">
                  <c:v>2.0005834702090608</c:v>
                </c:pt>
                <c:pt idx="867">
                  <c:v>1.7959105553606141</c:v>
                </c:pt>
                <c:pt idx="868">
                  <c:v>1.671194894390049</c:v>
                </c:pt>
                <c:pt idx="869">
                  <c:v>1.826331335037068</c:v>
                </c:pt>
                <c:pt idx="870">
                  <c:v>1.737641210666641</c:v>
                </c:pt>
                <c:pt idx="871">
                  <c:v>1.684497704039156</c:v>
                </c:pt>
                <c:pt idx="872">
                  <c:v>1.733973699618629</c:v>
                </c:pt>
                <c:pt idx="873">
                  <c:v>2.0922903948629168</c:v>
                </c:pt>
                <c:pt idx="874">
                  <c:v>2.3195274699624462</c:v>
                </c:pt>
                <c:pt idx="875">
                  <c:v>2.599767976845202</c:v>
                </c:pt>
                <c:pt idx="876">
                  <c:v>2.3413166797595202</c:v>
                </c:pt>
                <c:pt idx="877">
                  <c:v>1.4940399642909159</c:v>
                </c:pt>
                <c:pt idx="878">
                  <c:v>0.31304729404111331</c:v>
                </c:pt>
                <c:pt idx="879">
                  <c:v>0.1982013035848551</c:v>
                </c:pt>
                <c:pt idx="880">
                  <c:v>0.71665628318304808</c:v>
                </c:pt>
                <c:pt idx="881">
                  <c:v>0.99686476258979972</c:v>
                </c:pt>
                <c:pt idx="882">
                  <c:v>1.2810698495523849</c:v>
                </c:pt>
                <c:pt idx="883">
                  <c:v>1.391022891237381</c:v>
                </c:pt>
                <c:pt idx="884">
                  <c:v>1.230386342867162</c:v>
                </c:pt>
                <c:pt idx="885">
                  <c:v>1.1757452138405839</c:v>
                </c:pt>
                <c:pt idx="886">
                  <c:v>1.320419131577943</c:v>
                </c:pt>
                <c:pt idx="887">
                  <c:v>1.355319978234615</c:v>
                </c:pt>
                <c:pt idx="888">
                  <c:v>1.6675024108003811</c:v>
                </c:pt>
                <c:pt idx="889">
                  <c:v>2.6236457477642139</c:v>
                </c:pt>
                <c:pt idx="890">
                  <c:v>4.1373734533183493</c:v>
                </c:pt>
                <c:pt idx="891">
                  <c:v>4.9264665639830776</c:v>
                </c:pt>
                <c:pt idx="892">
                  <c:v>5.317418943207719</c:v>
                </c:pt>
                <c:pt idx="893">
                  <c:v>5.2691676472409688</c:v>
                </c:pt>
                <c:pt idx="894">
                  <c:v>5.1813231732712461</c:v>
                </c:pt>
                <c:pt idx="895">
                  <c:v>5.363523425270289</c:v>
                </c:pt>
                <c:pt idx="896">
                  <c:v>6.2265912207714491</c:v>
                </c:pt>
                <c:pt idx="897">
                  <c:v>6.8655595202961939</c:v>
                </c:pt>
                <c:pt idx="898">
                  <c:v>7.1594573451124743</c:v>
                </c:pt>
                <c:pt idx="899">
                  <c:v>7.578082463000535</c:v>
                </c:pt>
                <c:pt idx="900">
                  <c:v>7.9492208989539792</c:v>
                </c:pt>
                <c:pt idx="901">
                  <c:v>8.5407801485385839</c:v>
                </c:pt>
                <c:pt idx="902">
                  <c:v>8.235161744022502</c:v>
                </c:pt>
                <c:pt idx="903">
                  <c:v>8.5300517130892253</c:v>
                </c:pt>
                <c:pt idx="904">
                  <c:v>8.9992981419231057</c:v>
                </c:pt>
                <c:pt idx="905">
                  <c:v>8.4477782067545526</c:v>
                </c:pt>
                <c:pt idx="906">
                  <c:v>8.2162550595412664</c:v>
                </c:pt>
                <c:pt idx="907">
                  <c:v>8.2057515824517591</c:v>
                </c:pt>
                <c:pt idx="908">
                  <c:v>7.7572614708094623</c:v>
                </c:pt>
                <c:pt idx="909">
                  <c:v>7.1313803689782906</c:v>
                </c:pt>
                <c:pt idx="910">
                  <c:v>6.4108316773858087</c:v>
                </c:pt>
                <c:pt idx="911">
                  <c:v>6.3402963099291609</c:v>
                </c:pt>
                <c:pt idx="912">
                  <c:v>5.9576487127668942</c:v>
                </c:pt>
                <c:pt idx="913">
                  <c:v>4.9313486417571273</c:v>
                </c:pt>
                <c:pt idx="914">
                  <c:v>4.9469474880623254</c:v>
                </c:pt>
                <c:pt idx="915">
                  <c:v>4.1253145393564727</c:v>
                </c:pt>
                <c:pt idx="916">
                  <c:v>3.0592533347792989</c:v>
                </c:pt>
                <c:pt idx="917">
                  <c:v>3.2803282023462499</c:v>
                </c:pt>
                <c:pt idx="918">
                  <c:v>3.7186358677607561</c:v>
                </c:pt>
                <c:pt idx="919">
                  <c:v>3.6950823322234432</c:v>
                </c:pt>
                <c:pt idx="920">
                  <c:v>3.2465375076767171</c:v>
                </c:pt>
                <c:pt idx="921">
                  <c:v>3.139855644977696</c:v>
                </c:pt>
                <c:pt idx="922">
                  <c:v>3.322200208829762</c:v>
                </c:pt>
                <c:pt idx="923">
                  <c:v>3.1079425939238852</c:v>
                </c:pt>
                <c:pt idx="924">
                  <c:v>3.1664212076583098</c:v>
                </c:pt>
                <c:pt idx="925">
                  <c:v>3.469001435471752</c:v>
                </c:pt>
                <c:pt idx="926">
                  <c:v>3.3540471111874299</c:v>
                </c:pt>
                <c:pt idx="927">
                  <c:v>3.238866396761142</c:v>
                </c:pt>
                <c:pt idx="928">
                  <c:v>2.9700853998204439</c:v>
                </c:pt>
                <c:pt idx="929">
                  <c:v>2.938463306140537</c:v>
                </c:pt>
                <c:pt idx="930">
                  <c:v>2.6109140322338349</c:v>
                </c:pt>
                <c:pt idx="931">
                  <c:v>2.4325414641446441</c:v>
                </c:pt>
                <c:pt idx="932">
                  <c:v>2.5714034967967199</c:v>
                </c:pt>
                <c:pt idx="933">
                  <c:v>2.7141684004842852</c:v>
                </c:pt>
                <c:pt idx="934">
                  <c:v>2.872366268806581</c:v>
                </c:pt>
                <c:pt idx="935">
                  <c:v>2.9994125128311122</c:v>
                </c:pt>
              </c:numCache>
              <c:extLst/>
            </c:numRef>
          </c:val>
          <c:smooth val="0"/>
          <c:extLst xmlns:c15="http://schemas.microsoft.com/office/drawing/2012/chart">
            <c:ext xmlns:c16="http://schemas.microsoft.com/office/drawing/2014/chart" uri="{C3380CC4-5D6E-409C-BE32-E72D297353CC}">
              <c16:uniqueId val="{00000001-75DC-4286-848B-870647C7CA79}"/>
            </c:ext>
          </c:extLst>
        </c:ser>
        <c:ser>
          <c:idx val="1"/>
          <c:order val="2"/>
          <c:tx>
            <c:strRef>
              <c:f>Sheet1!$C$1</c:f>
              <c:strCache>
                <c:ptCount val="1"/>
                <c:pt idx="0">
                  <c:v>France</c:v>
                </c:pt>
              </c:strCache>
            </c:strRef>
          </c:tx>
          <c:spPr>
            <a:ln w="19050">
              <a:solidFill>
                <a:srgbClr val="BAC91F"/>
              </a:solidFill>
            </a:ln>
          </c:spPr>
          <c:marker>
            <c:symbol val="none"/>
          </c:marker>
          <c:dLbls>
            <c:dLbl>
              <c:idx val="932"/>
              <c:layout>
                <c:manualLayout>
                  <c:x val="6.9118033380535376E-2"/>
                  <c:y val="4.6944644952885937E-2"/>
                </c:manualLayout>
              </c:layout>
              <c:tx>
                <c:rich>
                  <a:bodyPr/>
                  <a:lstStyle/>
                  <a:p>
                    <a:pPr>
                      <a:defRPr>
                        <a:solidFill/>
                      </a:defRPr>
                    </a:pPr>
                    <a:r>
                      <a:rPr lang="en-US" dirty="0"/>
                      <a:t>0.9</a:t>
                    </a:r>
                  </a:p>
                </c:rich>
              </c:tx>
              <c:numFmt formatCode="0.0" sourceLinked="0"/>
              <c:spPr>
                <a:ln>
                  <a:solidFill>
                    <a:srgbClr val="BAC91F"/>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75DC-4286-848B-870647C7CA79}"/>
                </c:ext>
              </c:extLst>
            </c:dLbl>
            <c:spPr>
              <a:noFill/>
              <a:ln>
                <a:solidFill>
                  <a:srgbClr val="BAC91F"/>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Sheet1!$A$2:$A$1000</c:f>
              <c:numCache>
                <c:formatCode>yyyy\-mm\-dd</c:formatCode>
                <c:ptCount val="998"/>
                <c:pt idx="0">
                  <c:v>17168</c:v>
                </c:pt>
                <c:pt idx="1">
                  <c:v>17199</c:v>
                </c:pt>
                <c:pt idx="2">
                  <c:v>17258</c:v>
                </c:pt>
                <c:pt idx="3">
                  <c:v>17288</c:v>
                </c:pt>
                <c:pt idx="4">
                  <c:v>17319</c:v>
                </c:pt>
                <c:pt idx="5">
                  <c:v>17349</c:v>
                </c:pt>
                <c:pt idx="6">
                  <c:v>17380</c:v>
                </c:pt>
                <c:pt idx="7">
                  <c:v>17411</c:v>
                </c:pt>
                <c:pt idx="8">
                  <c:v>17441</c:v>
                </c:pt>
                <c:pt idx="9">
                  <c:v>17472</c:v>
                </c:pt>
                <c:pt idx="10">
                  <c:v>17502</c:v>
                </c:pt>
                <c:pt idx="11">
                  <c:v>17533</c:v>
                </c:pt>
                <c:pt idx="12">
                  <c:v>17564</c:v>
                </c:pt>
                <c:pt idx="13">
                  <c:v>17593</c:v>
                </c:pt>
                <c:pt idx="14">
                  <c:v>17624</c:v>
                </c:pt>
                <c:pt idx="15">
                  <c:v>17654</c:v>
                </c:pt>
                <c:pt idx="16">
                  <c:v>17685</c:v>
                </c:pt>
                <c:pt idx="17">
                  <c:v>17715</c:v>
                </c:pt>
                <c:pt idx="18">
                  <c:v>17746</c:v>
                </c:pt>
                <c:pt idx="19">
                  <c:v>17777</c:v>
                </c:pt>
                <c:pt idx="20">
                  <c:v>17807</c:v>
                </c:pt>
                <c:pt idx="21">
                  <c:v>17838</c:v>
                </c:pt>
                <c:pt idx="22">
                  <c:v>17868</c:v>
                </c:pt>
                <c:pt idx="23">
                  <c:v>17899</c:v>
                </c:pt>
                <c:pt idx="24">
                  <c:v>17930</c:v>
                </c:pt>
                <c:pt idx="25">
                  <c:v>17958</c:v>
                </c:pt>
                <c:pt idx="26">
                  <c:v>17989</c:v>
                </c:pt>
                <c:pt idx="27">
                  <c:v>18019</c:v>
                </c:pt>
                <c:pt idx="28">
                  <c:v>18050</c:v>
                </c:pt>
                <c:pt idx="29">
                  <c:v>18080</c:v>
                </c:pt>
                <c:pt idx="30">
                  <c:v>18111</c:v>
                </c:pt>
                <c:pt idx="31">
                  <c:v>18142</c:v>
                </c:pt>
                <c:pt idx="32">
                  <c:v>18172</c:v>
                </c:pt>
                <c:pt idx="33">
                  <c:v>18203</c:v>
                </c:pt>
                <c:pt idx="34">
                  <c:v>18233</c:v>
                </c:pt>
                <c:pt idx="35">
                  <c:v>18264</c:v>
                </c:pt>
                <c:pt idx="36">
                  <c:v>18295</c:v>
                </c:pt>
                <c:pt idx="37">
                  <c:v>18323</c:v>
                </c:pt>
                <c:pt idx="38">
                  <c:v>18354</c:v>
                </c:pt>
                <c:pt idx="39">
                  <c:v>18384</c:v>
                </c:pt>
                <c:pt idx="40">
                  <c:v>18415</c:v>
                </c:pt>
                <c:pt idx="41">
                  <c:v>18445</c:v>
                </c:pt>
                <c:pt idx="42">
                  <c:v>18476</c:v>
                </c:pt>
                <c:pt idx="43">
                  <c:v>18507</c:v>
                </c:pt>
                <c:pt idx="44">
                  <c:v>18537</c:v>
                </c:pt>
                <c:pt idx="45">
                  <c:v>18568</c:v>
                </c:pt>
                <c:pt idx="46">
                  <c:v>18598</c:v>
                </c:pt>
                <c:pt idx="47">
                  <c:v>18629</c:v>
                </c:pt>
                <c:pt idx="48">
                  <c:v>18660</c:v>
                </c:pt>
                <c:pt idx="49">
                  <c:v>18688</c:v>
                </c:pt>
                <c:pt idx="50">
                  <c:v>18719</c:v>
                </c:pt>
                <c:pt idx="51">
                  <c:v>18749</c:v>
                </c:pt>
                <c:pt idx="52">
                  <c:v>18780</c:v>
                </c:pt>
                <c:pt idx="53">
                  <c:v>18810</c:v>
                </c:pt>
                <c:pt idx="54">
                  <c:v>18841</c:v>
                </c:pt>
                <c:pt idx="55">
                  <c:v>18872</c:v>
                </c:pt>
                <c:pt idx="56">
                  <c:v>18902</c:v>
                </c:pt>
                <c:pt idx="57">
                  <c:v>18933</c:v>
                </c:pt>
                <c:pt idx="58">
                  <c:v>18963</c:v>
                </c:pt>
                <c:pt idx="59">
                  <c:v>18994</c:v>
                </c:pt>
                <c:pt idx="60">
                  <c:v>19025</c:v>
                </c:pt>
                <c:pt idx="61">
                  <c:v>19054</c:v>
                </c:pt>
                <c:pt idx="62">
                  <c:v>19085</c:v>
                </c:pt>
                <c:pt idx="63">
                  <c:v>19115</c:v>
                </c:pt>
                <c:pt idx="64">
                  <c:v>19146</c:v>
                </c:pt>
                <c:pt idx="65">
                  <c:v>19176</c:v>
                </c:pt>
                <c:pt idx="66">
                  <c:v>19207</c:v>
                </c:pt>
                <c:pt idx="67">
                  <c:v>19238</c:v>
                </c:pt>
                <c:pt idx="68">
                  <c:v>19268</c:v>
                </c:pt>
                <c:pt idx="69">
                  <c:v>19299</c:v>
                </c:pt>
                <c:pt idx="70">
                  <c:v>19329</c:v>
                </c:pt>
                <c:pt idx="71">
                  <c:v>19360</c:v>
                </c:pt>
                <c:pt idx="72">
                  <c:v>19391</c:v>
                </c:pt>
                <c:pt idx="73">
                  <c:v>19419</c:v>
                </c:pt>
                <c:pt idx="74">
                  <c:v>19450</c:v>
                </c:pt>
                <c:pt idx="75">
                  <c:v>19480</c:v>
                </c:pt>
                <c:pt idx="76">
                  <c:v>19511</c:v>
                </c:pt>
                <c:pt idx="77">
                  <c:v>19541</c:v>
                </c:pt>
                <c:pt idx="78">
                  <c:v>19572</c:v>
                </c:pt>
                <c:pt idx="79">
                  <c:v>19603</c:v>
                </c:pt>
                <c:pt idx="80">
                  <c:v>19633</c:v>
                </c:pt>
                <c:pt idx="81">
                  <c:v>19664</c:v>
                </c:pt>
                <c:pt idx="82">
                  <c:v>19694</c:v>
                </c:pt>
                <c:pt idx="83">
                  <c:v>19725</c:v>
                </c:pt>
                <c:pt idx="84">
                  <c:v>19756</c:v>
                </c:pt>
                <c:pt idx="85">
                  <c:v>19784</c:v>
                </c:pt>
                <c:pt idx="86">
                  <c:v>19815</c:v>
                </c:pt>
                <c:pt idx="87">
                  <c:v>19845</c:v>
                </c:pt>
                <c:pt idx="88">
                  <c:v>19876</c:v>
                </c:pt>
                <c:pt idx="89">
                  <c:v>19906</c:v>
                </c:pt>
                <c:pt idx="90">
                  <c:v>19937</c:v>
                </c:pt>
                <c:pt idx="91">
                  <c:v>19968</c:v>
                </c:pt>
                <c:pt idx="92">
                  <c:v>19998</c:v>
                </c:pt>
                <c:pt idx="93">
                  <c:v>20029</c:v>
                </c:pt>
                <c:pt idx="94">
                  <c:v>20059</c:v>
                </c:pt>
                <c:pt idx="95">
                  <c:v>20090</c:v>
                </c:pt>
                <c:pt idx="96">
                  <c:v>20121</c:v>
                </c:pt>
                <c:pt idx="97">
                  <c:v>20149</c:v>
                </c:pt>
                <c:pt idx="98">
                  <c:v>20180</c:v>
                </c:pt>
                <c:pt idx="99">
                  <c:v>20210</c:v>
                </c:pt>
                <c:pt idx="100">
                  <c:v>20241</c:v>
                </c:pt>
                <c:pt idx="101">
                  <c:v>20271</c:v>
                </c:pt>
                <c:pt idx="102">
                  <c:v>20302</c:v>
                </c:pt>
                <c:pt idx="103">
                  <c:v>20333</c:v>
                </c:pt>
                <c:pt idx="104">
                  <c:v>20363</c:v>
                </c:pt>
                <c:pt idx="105">
                  <c:v>20394</c:v>
                </c:pt>
                <c:pt idx="106">
                  <c:v>20424</c:v>
                </c:pt>
                <c:pt idx="107">
                  <c:v>20455</c:v>
                </c:pt>
                <c:pt idx="108">
                  <c:v>20486</c:v>
                </c:pt>
                <c:pt idx="109">
                  <c:v>20515</c:v>
                </c:pt>
                <c:pt idx="110">
                  <c:v>20546</c:v>
                </c:pt>
                <c:pt idx="111">
                  <c:v>20576</c:v>
                </c:pt>
                <c:pt idx="112">
                  <c:v>20607</c:v>
                </c:pt>
                <c:pt idx="113">
                  <c:v>20637</c:v>
                </c:pt>
                <c:pt idx="114">
                  <c:v>20668</c:v>
                </c:pt>
                <c:pt idx="115">
                  <c:v>20699</c:v>
                </c:pt>
                <c:pt idx="116">
                  <c:v>20729</c:v>
                </c:pt>
                <c:pt idx="117">
                  <c:v>20760</c:v>
                </c:pt>
                <c:pt idx="118">
                  <c:v>20790</c:v>
                </c:pt>
                <c:pt idx="119">
                  <c:v>20821</c:v>
                </c:pt>
                <c:pt idx="120">
                  <c:v>20852</c:v>
                </c:pt>
                <c:pt idx="121">
                  <c:v>20880</c:v>
                </c:pt>
                <c:pt idx="122">
                  <c:v>20911</c:v>
                </c:pt>
                <c:pt idx="123">
                  <c:v>20941</c:v>
                </c:pt>
                <c:pt idx="124">
                  <c:v>20972</c:v>
                </c:pt>
                <c:pt idx="125">
                  <c:v>21002</c:v>
                </c:pt>
                <c:pt idx="126">
                  <c:v>21033</c:v>
                </c:pt>
                <c:pt idx="127">
                  <c:v>21064</c:v>
                </c:pt>
                <c:pt idx="128">
                  <c:v>21094</c:v>
                </c:pt>
                <c:pt idx="129">
                  <c:v>21125</c:v>
                </c:pt>
                <c:pt idx="130">
                  <c:v>21155</c:v>
                </c:pt>
                <c:pt idx="131">
                  <c:v>21186</c:v>
                </c:pt>
                <c:pt idx="132">
                  <c:v>21217</c:v>
                </c:pt>
                <c:pt idx="133">
                  <c:v>21245</c:v>
                </c:pt>
                <c:pt idx="134">
                  <c:v>21276</c:v>
                </c:pt>
                <c:pt idx="135">
                  <c:v>21306</c:v>
                </c:pt>
                <c:pt idx="136">
                  <c:v>21337</c:v>
                </c:pt>
                <c:pt idx="137">
                  <c:v>21367</c:v>
                </c:pt>
                <c:pt idx="138">
                  <c:v>21398</c:v>
                </c:pt>
                <c:pt idx="139">
                  <c:v>21429</c:v>
                </c:pt>
                <c:pt idx="140">
                  <c:v>21459</c:v>
                </c:pt>
                <c:pt idx="141">
                  <c:v>21490</c:v>
                </c:pt>
                <c:pt idx="142">
                  <c:v>21520</c:v>
                </c:pt>
                <c:pt idx="143">
                  <c:v>21551</c:v>
                </c:pt>
                <c:pt idx="144">
                  <c:v>21582</c:v>
                </c:pt>
                <c:pt idx="145">
                  <c:v>21610</c:v>
                </c:pt>
                <c:pt idx="146">
                  <c:v>21641</c:v>
                </c:pt>
                <c:pt idx="147">
                  <c:v>21671</c:v>
                </c:pt>
                <c:pt idx="148">
                  <c:v>21702</c:v>
                </c:pt>
                <c:pt idx="149">
                  <c:v>21732</c:v>
                </c:pt>
                <c:pt idx="150">
                  <c:v>21763</c:v>
                </c:pt>
                <c:pt idx="151">
                  <c:v>21794</c:v>
                </c:pt>
                <c:pt idx="152">
                  <c:v>21824</c:v>
                </c:pt>
                <c:pt idx="153">
                  <c:v>21855</c:v>
                </c:pt>
                <c:pt idx="154">
                  <c:v>21885</c:v>
                </c:pt>
                <c:pt idx="155">
                  <c:v>21916</c:v>
                </c:pt>
                <c:pt idx="156">
                  <c:v>21947</c:v>
                </c:pt>
                <c:pt idx="157">
                  <c:v>21976</c:v>
                </c:pt>
                <c:pt idx="158">
                  <c:v>22007</c:v>
                </c:pt>
                <c:pt idx="159">
                  <c:v>22037</c:v>
                </c:pt>
                <c:pt idx="160">
                  <c:v>22068</c:v>
                </c:pt>
                <c:pt idx="161">
                  <c:v>22098</c:v>
                </c:pt>
                <c:pt idx="162">
                  <c:v>22129</c:v>
                </c:pt>
                <c:pt idx="163">
                  <c:v>22160</c:v>
                </c:pt>
                <c:pt idx="164">
                  <c:v>22190</c:v>
                </c:pt>
                <c:pt idx="165">
                  <c:v>22221</c:v>
                </c:pt>
                <c:pt idx="166">
                  <c:v>22251</c:v>
                </c:pt>
                <c:pt idx="167">
                  <c:v>22282</c:v>
                </c:pt>
                <c:pt idx="168">
                  <c:v>22313</c:v>
                </c:pt>
                <c:pt idx="169">
                  <c:v>22341</c:v>
                </c:pt>
                <c:pt idx="170">
                  <c:v>22372</c:v>
                </c:pt>
                <c:pt idx="171">
                  <c:v>22402</c:v>
                </c:pt>
                <c:pt idx="172">
                  <c:v>22433</c:v>
                </c:pt>
                <c:pt idx="173">
                  <c:v>22463</c:v>
                </c:pt>
                <c:pt idx="174">
                  <c:v>22494</c:v>
                </c:pt>
                <c:pt idx="175">
                  <c:v>22525</c:v>
                </c:pt>
                <c:pt idx="176">
                  <c:v>22555</c:v>
                </c:pt>
                <c:pt idx="177">
                  <c:v>22586</c:v>
                </c:pt>
                <c:pt idx="178">
                  <c:v>22616</c:v>
                </c:pt>
                <c:pt idx="179">
                  <c:v>22647</c:v>
                </c:pt>
                <c:pt idx="180">
                  <c:v>22678</c:v>
                </c:pt>
                <c:pt idx="181">
                  <c:v>22706</c:v>
                </c:pt>
                <c:pt idx="182">
                  <c:v>22737</c:v>
                </c:pt>
                <c:pt idx="183">
                  <c:v>22767</c:v>
                </c:pt>
                <c:pt idx="184">
                  <c:v>22798</c:v>
                </c:pt>
                <c:pt idx="185">
                  <c:v>22828</c:v>
                </c:pt>
                <c:pt idx="186">
                  <c:v>22859</c:v>
                </c:pt>
                <c:pt idx="187">
                  <c:v>22890</c:v>
                </c:pt>
                <c:pt idx="188">
                  <c:v>22920</c:v>
                </c:pt>
                <c:pt idx="189">
                  <c:v>22951</c:v>
                </c:pt>
                <c:pt idx="190">
                  <c:v>22981</c:v>
                </c:pt>
                <c:pt idx="191">
                  <c:v>23012</c:v>
                </c:pt>
                <c:pt idx="192">
                  <c:v>23043</c:v>
                </c:pt>
                <c:pt idx="193">
                  <c:v>23071</c:v>
                </c:pt>
                <c:pt idx="194">
                  <c:v>23102</c:v>
                </c:pt>
                <c:pt idx="195">
                  <c:v>23132</c:v>
                </c:pt>
                <c:pt idx="196">
                  <c:v>23163</c:v>
                </c:pt>
                <c:pt idx="197">
                  <c:v>23193</c:v>
                </c:pt>
                <c:pt idx="198">
                  <c:v>23224</c:v>
                </c:pt>
                <c:pt idx="199">
                  <c:v>23255</c:v>
                </c:pt>
                <c:pt idx="200">
                  <c:v>23285</c:v>
                </c:pt>
                <c:pt idx="201">
                  <c:v>23316</c:v>
                </c:pt>
                <c:pt idx="202">
                  <c:v>23346</c:v>
                </c:pt>
                <c:pt idx="203">
                  <c:v>23377</c:v>
                </c:pt>
                <c:pt idx="204">
                  <c:v>23408</c:v>
                </c:pt>
                <c:pt idx="205">
                  <c:v>23437</c:v>
                </c:pt>
                <c:pt idx="206">
                  <c:v>23468</c:v>
                </c:pt>
                <c:pt idx="207">
                  <c:v>23498</c:v>
                </c:pt>
                <c:pt idx="208">
                  <c:v>23529</c:v>
                </c:pt>
                <c:pt idx="209">
                  <c:v>23559</c:v>
                </c:pt>
                <c:pt idx="210">
                  <c:v>23590</c:v>
                </c:pt>
                <c:pt idx="211">
                  <c:v>23621</c:v>
                </c:pt>
                <c:pt idx="212">
                  <c:v>23651</c:v>
                </c:pt>
                <c:pt idx="213">
                  <c:v>23682</c:v>
                </c:pt>
                <c:pt idx="214">
                  <c:v>23712</c:v>
                </c:pt>
                <c:pt idx="215">
                  <c:v>23743</c:v>
                </c:pt>
                <c:pt idx="216">
                  <c:v>23774</c:v>
                </c:pt>
                <c:pt idx="217">
                  <c:v>23802</c:v>
                </c:pt>
                <c:pt idx="218">
                  <c:v>23833</c:v>
                </c:pt>
                <c:pt idx="219">
                  <c:v>23863</c:v>
                </c:pt>
                <c:pt idx="220">
                  <c:v>23894</c:v>
                </c:pt>
                <c:pt idx="221">
                  <c:v>23924</c:v>
                </c:pt>
                <c:pt idx="222">
                  <c:v>23955</c:v>
                </c:pt>
                <c:pt idx="223">
                  <c:v>23986</c:v>
                </c:pt>
                <c:pt idx="224">
                  <c:v>24016</c:v>
                </c:pt>
                <c:pt idx="225">
                  <c:v>24047</c:v>
                </c:pt>
                <c:pt idx="226">
                  <c:v>24077</c:v>
                </c:pt>
                <c:pt idx="227">
                  <c:v>24108</c:v>
                </c:pt>
                <c:pt idx="228">
                  <c:v>24139</c:v>
                </c:pt>
                <c:pt idx="229">
                  <c:v>24167</c:v>
                </c:pt>
                <c:pt idx="230">
                  <c:v>24198</c:v>
                </c:pt>
                <c:pt idx="231">
                  <c:v>24228</c:v>
                </c:pt>
                <c:pt idx="232">
                  <c:v>24259</c:v>
                </c:pt>
                <c:pt idx="233">
                  <c:v>24289</c:v>
                </c:pt>
                <c:pt idx="234">
                  <c:v>24320</c:v>
                </c:pt>
                <c:pt idx="235">
                  <c:v>24351</c:v>
                </c:pt>
                <c:pt idx="236">
                  <c:v>24381</c:v>
                </c:pt>
                <c:pt idx="237">
                  <c:v>24412</c:v>
                </c:pt>
                <c:pt idx="238">
                  <c:v>24442</c:v>
                </c:pt>
                <c:pt idx="239">
                  <c:v>24473</c:v>
                </c:pt>
                <c:pt idx="240">
                  <c:v>24504</c:v>
                </c:pt>
                <c:pt idx="241">
                  <c:v>24532</c:v>
                </c:pt>
                <c:pt idx="242">
                  <c:v>24563</c:v>
                </c:pt>
                <c:pt idx="243">
                  <c:v>24593</c:v>
                </c:pt>
                <c:pt idx="244">
                  <c:v>24624</c:v>
                </c:pt>
                <c:pt idx="245">
                  <c:v>24654</c:v>
                </c:pt>
                <c:pt idx="246">
                  <c:v>24685</c:v>
                </c:pt>
                <c:pt idx="247">
                  <c:v>24716</c:v>
                </c:pt>
                <c:pt idx="248">
                  <c:v>24746</c:v>
                </c:pt>
                <c:pt idx="249">
                  <c:v>24777</c:v>
                </c:pt>
                <c:pt idx="250">
                  <c:v>24807</c:v>
                </c:pt>
                <c:pt idx="251">
                  <c:v>24838</c:v>
                </c:pt>
                <c:pt idx="252">
                  <c:v>24869</c:v>
                </c:pt>
                <c:pt idx="253">
                  <c:v>24898</c:v>
                </c:pt>
                <c:pt idx="254">
                  <c:v>24929</c:v>
                </c:pt>
                <c:pt idx="255">
                  <c:v>24959</c:v>
                </c:pt>
                <c:pt idx="256">
                  <c:v>24990</c:v>
                </c:pt>
                <c:pt idx="257">
                  <c:v>25020</c:v>
                </c:pt>
                <c:pt idx="258">
                  <c:v>25051</c:v>
                </c:pt>
                <c:pt idx="259">
                  <c:v>25082</c:v>
                </c:pt>
                <c:pt idx="260">
                  <c:v>25112</c:v>
                </c:pt>
                <c:pt idx="261">
                  <c:v>25143</c:v>
                </c:pt>
                <c:pt idx="262">
                  <c:v>25173</c:v>
                </c:pt>
                <c:pt idx="263">
                  <c:v>25204</c:v>
                </c:pt>
                <c:pt idx="264">
                  <c:v>25235</c:v>
                </c:pt>
                <c:pt idx="265">
                  <c:v>25263</c:v>
                </c:pt>
                <c:pt idx="266">
                  <c:v>25294</c:v>
                </c:pt>
                <c:pt idx="267">
                  <c:v>25324</c:v>
                </c:pt>
                <c:pt idx="268">
                  <c:v>25355</c:v>
                </c:pt>
                <c:pt idx="269">
                  <c:v>25385</c:v>
                </c:pt>
                <c:pt idx="270">
                  <c:v>25416</c:v>
                </c:pt>
                <c:pt idx="271">
                  <c:v>25447</c:v>
                </c:pt>
                <c:pt idx="272">
                  <c:v>25477</c:v>
                </c:pt>
                <c:pt idx="273">
                  <c:v>25508</c:v>
                </c:pt>
                <c:pt idx="274">
                  <c:v>25538</c:v>
                </c:pt>
                <c:pt idx="275">
                  <c:v>25569</c:v>
                </c:pt>
                <c:pt idx="276">
                  <c:v>25600</c:v>
                </c:pt>
                <c:pt idx="277">
                  <c:v>25628</c:v>
                </c:pt>
                <c:pt idx="278">
                  <c:v>25659</c:v>
                </c:pt>
                <c:pt idx="279">
                  <c:v>25689</c:v>
                </c:pt>
                <c:pt idx="280">
                  <c:v>25720</c:v>
                </c:pt>
                <c:pt idx="281">
                  <c:v>25750</c:v>
                </c:pt>
                <c:pt idx="282">
                  <c:v>25781</c:v>
                </c:pt>
                <c:pt idx="283">
                  <c:v>25812</c:v>
                </c:pt>
                <c:pt idx="284">
                  <c:v>25842</c:v>
                </c:pt>
                <c:pt idx="285">
                  <c:v>25873</c:v>
                </c:pt>
                <c:pt idx="286">
                  <c:v>25903</c:v>
                </c:pt>
                <c:pt idx="287">
                  <c:v>25934</c:v>
                </c:pt>
                <c:pt idx="288">
                  <c:v>25965</c:v>
                </c:pt>
                <c:pt idx="289">
                  <c:v>25993</c:v>
                </c:pt>
                <c:pt idx="290">
                  <c:v>26024</c:v>
                </c:pt>
                <c:pt idx="291">
                  <c:v>26054</c:v>
                </c:pt>
                <c:pt idx="292">
                  <c:v>26085</c:v>
                </c:pt>
                <c:pt idx="293">
                  <c:v>26115</c:v>
                </c:pt>
                <c:pt idx="294">
                  <c:v>26146</c:v>
                </c:pt>
                <c:pt idx="295">
                  <c:v>26177</c:v>
                </c:pt>
                <c:pt idx="296">
                  <c:v>26207</c:v>
                </c:pt>
                <c:pt idx="297">
                  <c:v>26238</c:v>
                </c:pt>
                <c:pt idx="298">
                  <c:v>26268</c:v>
                </c:pt>
                <c:pt idx="299">
                  <c:v>26299</c:v>
                </c:pt>
                <c:pt idx="300">
                  <c:v>26330</c:v>
                </c:pt>
                <c:pt idx="301">
                  <c:v>26359</c:v>
                </c:pt>
                <c:pt idx="302">
                  <c:v>26390</c:v>
                </c:pt>
                <c:pt idx="303">
                  <c:v>26420</c:v>
                </c:pt>
                <c:pt idx="304">
                  <c:v>26451</c:v>
                </c:pt>
                <c:pt idx="305">
                  <c:v>26481</c:v>
                </c:pt>
                <c:pt idx="306">
                  <c:v>26512</c:v>
                </c:pt>
                <c:pt idx="307">
                  <c:v>26543</c:v>
                </c:pt>
                <c:pt idx="308">
                  <c:v>26573</c:v>
                </c:pt>
                <c:pt idx="309">
                  <c:v>26604</c:v>
                </c:pt>
                <c:pt idx="310">
                  <c:v>26634</c:v>
                </c:pt>
                <c:pt idx="311">
                  <c:v>26665</c:v>
                </c:pt>
                <c:pt idx="312">
                  <c:v>26696</c:v>
                </c:pt>
                <c:pt idx="313">
                  <c:v>26724</c:v>
                </c:pt>
                <c:pt idx="314">
                  <c:v>26755</c:v>
                </c:pt>
                <c:pt idx="315">
                  <c:v>26785</c:v>
                </c:pt>
                <c:pt idx="316">
                  <c:v>26816</c:v>
                </c:pt>
                <c:pt idx="317">
                  <c:v>26846</c:v>
                </c:pt>
                <c:pt idx="318">
                  <c:v>26877</c:v>
                </c:pt>
                <c:pt idx="319">
                  <c:v>26908</c:v>
                </c:pt>
                <c:pt idx="320">
                  <c:v>26938</c:v>
                </c:pt>
                <c:pt idx="321">
                  <c:v>26969</c:v>
                </c:pt>
                <c:pt idx="322">
                  <c:v>26999</c:v>
                </c:pt>
                <c:pt idx="323">
                  <c:v>27030</c:v>
                </c:pt>
                <c:pt idx="324">
                  <c:v>27061</c:v>
                </c:pt>
                <c:pt idx="325">
                  <c:v>27089</c:v>
                </c:pt>
                <c:pt idx="326">
                  <c:v>27120</c:v>
                </c:pt>
                <c:pt idx="327">
                  <c:v>27150</c:v>
                </c:pt>
                <c:pt idx="328">
                  <c:v>27181</c:v>
                </c:pt>
                <c:pt idx="329">
                  <c:v>27211</c:v>
                </c:pt>
                <c:pt idx="330">
                  <c:v>27242</c:v>
                </c:pt>
                <c:pt idx="331">
                  <c:v>27273</c:v>
                </c:pt>
                <c:pt idx="332">
                  <c:v>27303</c:v>
                </c:pt>
                <c:pt idx="333">
                  <c:v>27334</c:v>
                </c:pt>
                <c:pt idx="334">
                  <c:v>27364</c:v>
                </c:pt>
                <c:pt idx="335">
                  <c:v>27395</c:v>
                </c:pt>
                <c:pt idx="336">
                  <c:v>27426</c:v>
                </c:pt>
                <c:pt idx="337">
                  <c:v>27454</c:v>
                </c:pt>
                <c:pt idx="338">
                  <c:v>27485</c:v>
                </c:pt>
                <c:pt idx="339">
                  <c:v>27515</c:v>
                </c:pt>
                <c:pt idx="340">
                  <c:v>27546</c:v>
                </c:pt>
                <c:pt idx="341">
                  <c:v>27576</c:v>
                </c:pt>
                <c:pt idx="342">
                  <c:v>27607</c:v>
                </c:pt>
                <c:pt idx="343">
                  <c:v>27638</c:v>
                </c:pt>
                <c:pt idx="344">
                  <c:v>27668</c:v>
                </c:pt>
                <c:pt idx="345">
                  <c:v>27699</c:v>
                </c:pt>
                <c:pt idx="346">
                  <c:v>27729</c:v>
                </c:pt>
                <c:pt idx="347">
                  <c:v>27760</c:v>
                </c:pt>
                <c:pt idx="348">
                  <c:v>27791</c:v>
                </c:pt>
                <c:pt idx="349">
                  <c:v>27820</c:v>
                </c:pt>
                <c:pt idx="350">
                  <c:v>27851</c:v>
                </c:pt>
                <c:pt idx="351">
                  <c:v>27881</c:v>
                </c:pt>
                <c:pt idx="352">
                  <c:v>27912</c:v>
                </c:pt>
                <c:pt idx="353">
                  <c:v>27942</c:v>
                </c:pt>
                <c:pt idx="354">
                  <c:v>27973</c:v>
                </c:pt>
                <c:pt idx="355">
                  <c:v>28004</c:v>
                </c:pt>
                <c:pt idx="356">
                  <c:v>28034</c:v>
                </c:pt>
                <c:pt idx="357">
                  <c:v>28065</c:v>
                </c:pt>
                <c:pt idx="358">
                  <c:v>28095</c:v>
                </c:pt>
                <c:pt idx="359">
                  <c:v>28126</c:v>
                </c:pt>
                <c:pt idx="360">
                  <c:v>28157</c:v>
                </c:pt>
                <c:pt idx="361">
                  <c:v>28185</c:v>
                </c:pt>
                <c:pt idx="362">
                  <c:v>28216</c:v>
                </c:pt>
                <c:pt idx="363">
                  <c:v>28246</c:v>
                </c:pt>
                <c:pt idx="364">
                  <c:v>28277</c:v>
                </c:pt>
                <c:pt idx="365">
                  <c:v>28307</c:v>
                </c:pt>
                <c:pt idx="366">
                  <c:v>28338</c:v>
                </c:pt>
                <c:pt idx="367">
                  <c:v>28369</c:v>
                </c:pt>
                <c:pt idx="368">
                  <c:v>28399</c:v>
                </c:pt>
                <c:pt idx="369">
                  <c:v>28430</c:v>
                </c:pt>
                <c:pt idx="370">
                  <c:v>28460</c:v>
                </c:pt>
                <c:pt idx="371">
                  <c:v>28491</c:v>
                </c:pt>
                <c:pt idx="372">
                  <c:v>28522</c:v>
                </c:pt>
                <c:pt idx="373">
                  <c:v>28550</c:v>
                </c:pt>
                <c:pt idx="374">
                  <c:v>28581</c:v>
                </c:pt>
                <c:pt idx="375">
                  <c:v>28611</c:v>
                </c:pt>
                <c:pt idx="376">
                  <c:v>28642</c:v>
                </c:pt>
                <c:pt idx="377">
                  <c:v>28672</c:v>
                </c:pt>
                <c:pt idx="378">
                  <c:v>28703</c:v>
                </c:pt>
                <c:pt idx="379">
                  <c:v>28734</c:v>
                </c:pt>
                <c:pt idx="380">
                  <c:v>28764</c:v>
                </c:pt>
                <c:pt idx="381">
                  <c:v>28795</c:v>
                </c:pt>
                <c:pt idx="382">
                  <c:v>28825</c:v>
                </c:pt>
                <c:pt idx="383">
                  <c:v>28856</c:v>
                </c:pt>
                <c:pt idx="384">
                  <c:v>28887</c:v>
                </c:pt>
                <c:pt idx="385">
                  <c:v>28915</c:v>
                </c:pt>
                <c:pt idx="386">
                  <c:v>28946</c:v>
                </c:pt>
                <c:pt idx="387">
                  <c:v>28976</c:v>
                </c:pt>
                <c:pt idx="388">
                  <c:v>29007</c:v>
                </c:pt>
                <c:pt idx="389">
                  <c:v>29037</c:v>
                </c:pt>
                <c:pt idx="390">
                  <c:v>29068</c:v>
                </c:pt>
                <c:pt idx="391">
                  <c:v>29099</c:v>
                </c:pt>
                <c:pt idx="392">
                  <c:v>29129</c:v>
                </c:pt>
                <c:pt idx="393">
                  <c:v>29160</c:v>
                </c:pt>
                <c:pt idx="394">
                  <c:v>29190</c:v>
                </c:pt>
                <c:pt idx="395">
                  <c:v>29221</c:v>
                </c:pt>
                <c:pt idx="396">
                  <c:v>29252</c:v>
                </c:pt>
                <c:pt idx="397">
                  <c:v>29281</c:v>
                </c:pt>
                <c:pt idx="398">
                  <c:v>29312</c:v>
                </c:pt>
                <c:pt idx="399">
                  <c:v>29342</c:v>
                </c:pt>
                <c:pt idx="400">
                  <c:v>29373</c:v>
                </c:pt>
                <c:pt idx="401">
                  <c:v>29403</c:v>
                </c:pt>
                <c:pt idx="402">
                  <c:v>29434</c:v>
                </c:pt>
                <c:pt idx="403">
                  <c:v>29465</c:v>
                </c:pt>
                <c:pt idx="404">
                  <c:v>29495</c:v>
                </c:pt>
                <c:pt idx="405">
                  <c:v>29526</c:v>
                </c:pt>
                <c:pt idx="406">
                  <c:v>29556</c:v>
                </c:pt>
                <c:pt idx="407">
                  <c:v>29587</c:v>
                </c:pt>
                <c:pt idx="408">
                  <c:v>29618</c:v>
                </c:pt>
                <c:pt idx="409">
                  <c:v>29646</c:v>
                </c:pt>
                <c:pt idx="410">
                  <c:v>29677</c:v>
                </c:pt>
                <c:pt idx="411">
                  <c:v>29707</c:v>
                </c:pt>
                <c:pt idx="412">
                  <c:v>29738</c:v>
                </c:pt>
                <c:pt idx="413">
                  <c:v>29768</c:v>
                </c:pt>
                <c:pt idx="414">
                  <c:v>29799</c:v>
                </c:pt>
                <c:pt idx="415">
                  <c:v>29830</c:v>
                </c:pt>
                <c:pt idx="416">
                  <c:v>29860</c:v>
                </c:pt>
                <c:pt idx="417">
                  <c:v>29891</c:v>
                </c:pt>
                <c:pt idx="418">
                  <c:v>29921</c:v>
                </c:pt>
                <c:pt idx="419">
                  <c:v>29952</c:v>
                </c:pt>
                <c:pt idx="420">
                  <c:v>29983</c:v>
                </c:pt>
                <c:pt idx="421">
                  <c:v>30011</c:v>
                </c:pt>
                <c:pt idx="422">
                  <c:v>30042</c:v>
                </c:pt>
                <c:pt idx="423">
                  <c:v>30072</c:v>
                </c:pt>
                <c:pt idx="424">
                  <c:v>30103</c:v>
                </c:pt>
                <c:pt idx="425">
                  <c:v>30133</c:v>
                </c:pt>
                <c:pt idx="426">
                  <c:v>30164</c:v>
                </c:pt>
                <c:pt idx="427">
                  <c:v>30195</c:v>
                </c:pt>
                <c:pt idx="428">
                  <c:v>30225</c:v>
                </c:pt>
                <c:pt idx="429">
                  <c:v>30256</c:v>
                </c:pt>
                <c:pt idx="430">
                  <c:v>30286</c:v>
                </c:pt>
                <c:pt idx="431">
                  <c:v>30317</c:v>
                </c:pt>
                <c:pt idx="432">
                  <c:v>30348</c:v>
                </c:pt>
                <c:pt idx="433">
                  <c:v>30376</c:v>
                </c:pt>
                <c:pt idx="434">
                  <c:v>30407</c:v>
                </c:pt>
                <c:pt idx="435">
                  <c:v>30437</c:v>
                </c:pt>
                <c:pt idx="436">
                  <c:v>30468</c:v>
                </c:pt>
                <c:pt idx="437">
                  <c:v>30498</c:v>
                </c:pt>
                <c:pt idx="438">
                  <c:v>30529</c:v>
                </c:pt>
                <c:pt idx="439">
                  <c:v>30560</c:v>
                </c:pt>
                <c:pt idx="440">
                  <c:v>30590</c:v>
                </c:pt>
                <c:pt idx="441">
                  <c:v>30621</c:v>
                </c:pt>
                <c:pt idx="442">
                  <c:v>30651</c:v>
                </c:pt>
                <c:pt idx="443">
                  <c:v>30682</c:v>
                </c:pt>
                <c:pt idx="444">
                  <c:v>30713</c:v>
                </c:pt>
                <c:pt idx="445">
                  <c:v>30742</c:v>
                </c:pt>
                <c:pt idx="446">
                  <c:v>30773</c:v>
                </c:pt>
                <c:pt idx="447">
                  <c:v>30803</c:v>
                </c:pt>
                <c:pt idx="448">
                  <c:v>30834</c:v>
                </c:pt>
                <c:pt idx="449">
                  <c:v>30864</c:v>
                </c:pt>
                <c:pt idx="450">
                  <c:v>30895</c:v>
                </c:pt>
                <c:pt idx="451">
                  <c:v>30926</c:v>
                </c:pt>
                <c:pt idx="452">
                  <c:v>30956</c:v>
                </c:pt>
                <c:pt idx="453">
                  <c:v>30987</c:v>
                </c:pt>
                <c:pt idx="454">
                  <c:v>31017</c:v>
                </c:pt>
                <c:pt idx="455">
                  <c:v>31048</c:v>
                </c:pt>
                <c:pt idx="456">
                  <c:v>31079</c:v>
                </c:pt>
                <c:pt idx="457">
                  <c:v>31107</c:v>
                </c:pt>
                <c:pt idx="458">
                  <c:v>31138</c:v>
                </c:pt>
                <c:pt idx="459">
                  <c:v>31168</c:v>
                </c:pt>
                <c:pt idx="460">
                  <c:v>31199</c:v>
                </c:pt>
                <c:pt idx="461">
                  <c:v>31229</c:v>
                </c:pt>
                <c:pt idx="462">
                  <c:v>31260</c:v>
                </c:pt>
                <c:pt idx="463">
                  <c:v>31291</c:v>
                </c:pt>
                <c:pt idx="464">
                  <c:v>31321</c:v>
                </c:pt>
                <c:pt idx="465">
                  <c:v>31352</c:v>
                </c:pt>
                <c:pt idx="466">
                  <c:v>31382</c:v>
                </c:pt>
                <c:pt idx="467">
                  <c:v>31413</c:v>
                </c:pt>
                <c:pt idx="468">
                  <c:v>31444</c:v>
                </c:pt>
                <c:pt idx="469">
                  <c:v>31472</c:v>
                </c:pt>
                <c:pt idx="470">
                  <c:v>31503</c:v>
                </c:pt>
                <c:pt idx="471">
                  <c:v>31533</c:v>
                </c:pt>
                <c:pt idx="472">
                  <c:v>31564</c:v>
                </c:pt>
                <c:pt idx="473">
                  <c:v>31594</c:v>
                </c:pt>
                <c:pt idx="474">
                  <c:v>31625</c:v>
                </c:pt>
                <c:pt idx="475">
                  <c:v>31656</c:v>
                </c:pt>
                <c:pt idx="476">
                  <c:v>31686</c:v>
                </c:pt>
                <c:pt idx="477">
                  <c:v>31717</c:v>
                </c:pt>
                <c:pt idx="478">
                  <c:v>31747</c:v>
                </c:pt>
                <c:pt idx="479">
                  <c:v>31778</c:v>
                </c:pt>
                <c:pt idx="480">
                  <c:v>31809</c:v>
                </c:pt>
                <c:pt idx="481">
                  <c:v>31837</c:v>
                </c:pt>
                <c:pt idx="482">
                  <c:v>31868</c:v>
                </c:pt>
                <c:pt idx="483">
                  <c:v>31898</c:v>
                </c:pt>
                <c:pt idx="484">
                  <c:v>31929</c:v>
                </c:pt>
                <c:pt idx="485">
                  <c:v>31959</c:v>
                </c:pt>
                <c:pt idx="486">
                  <c:v>31990</c:v>
                </c:pt>
                <c:pt idx="487">
                  <c:v>32021</c:v>
                </c:pt>
                <c:pt idx="488">
                  <c:v>32051</c:v>
                </c:pt>
                <c:pt idx="489">
                  <c:v>32082</c:v>
                </c:pt>
                <c:pt idx="490">
                  <c:v>32112</c:v>
                </c:pt>
                <c:pt idx="491">
                  <c:v>32143</c:v>
                </c:pt>
                <c:pt idx="492">
                  <c:v>32174</c:v>
                </c:pt>
                <c:pt idx="493">
                  <c:v>32203</c:v>
                </c:pt>
                <c:pt idx="494">
                  <c:v>32234</c:v>
                </c:pt>
                <c:pt idx="495">
                  <c:v>32264</c:v>
                </c:pt>
                <c:pt idx="496">
                  <c:v>32295</c:v>
                </c:pt>
                <c:pt idx="497">
                  <c:v>32325</c:v>
                </c:pt>
                <c:pt idx="498">
                  <c:v>32356</c:v>
                </c:pt>
                <c:pt idx="499">
                  <c:v>32387</c:v>
                </c:pt>
                <c:pt idx="500">
                  <c:v>32417</c:v>
                </c:pt>
                <c:pt idx="501">
                  <c:v>32448</c:v>
                </c:pt>
                <c:pt idx="502">
                  <c:v>32478</c:v>
                </c:pt>
                <c:pt idx="503">
                  <c:v>32509</c:v>
                </c:pt>
                <c:pt idx="504">
                  <c:v>32540</c:v>
                </c:pt>
                <c:pt idx="505">
                  <c:v>32568</c:v>
                </c:pt>
                <c:pt idx="506">
                  <c:v>32599</c:v>
                </c:pt>
                <c:pt idx="507">
                  <c:v>32629</c:v>
                </c:pt>
                <c:pt idx="508">
                  <c:v>32660</c:v>
                </c:pt>
                <c:pt idx="509">
                  <c:v>32690</c:v>
                </c:pt>
                <c:pt idx="510">
                  <c:v>32721</c:v>
                </c:pt>
                <c:pt idx="511">
                  <c:v>32752</c:v>
                </c:pt>
                <c:pt idx="512">
                  <c:v>32782</c:v>
                </c:pt>
                <c:pt idx="513">
                  <c:v>32813</c:v>
                </c:pt>
                <c:pt idx="514">
                  <c:v>32843</c:v>
                </c:pt>
                <c:pt idx="515">
                  <c:v>32874</c:v>
                </c:pt>
                <c:pt idx="516">
                  <c:v>32905</c:v>
                </c:pt>
                <c:pt idx="517">
                  <c:v>32933</c:v>
                </c:pt>
                <c:pt idx="518">
                  <c:v>32964</c:v>
                </c:pt>
                <c:pt idx="519">
                  <c:v>32994</c:v>
                </c:pt>
                <c:pt idx="520">
                  <c:v>33025</c:v>
                </c:pt>
                <c:pt idx="521">
                  <c:v>33055</c:v>
                </c:pt>
                <c:pt idx="522">
                  <c:v>33086</c:v>
                </c:pt>
                <c:pt idx="523">
                  <c:v>33117</c:v>
                </c:pt>
                <c:pt idx="524">
                  <c:v>33147</c:v>
                </c:pt>
                <c:pt idx="525">
                  <c:v>33178</c:v>
                </c:pt>
                <c:pt idx="526">
                  <c:v>33208</c:v>
                </c:pt>
                <c:pt idx="527">
                  <c:v>33239</c:v>
                </c:pt>
                <c:pt idx="528">
                  <c:v>33270</c:v>
                </c:pt>
                <c:pt idx="529">
                  <c:v>33298</c:v>
                </c:pt>
                <c:pt idx="530">
                  <c:v>33329</c:v>
                </c:pt>
                <c:pt idx="531">
                  <c:v>33359</c:v>
                </c:pt>
                <c:pt idx="532">
                  <c:v>33390</c:v>
                </c:pt>
                <c:pt idx="533">
                  <c:v>33420</c:v>
                </c:pt>
                <c:pt idx="534">
                  <c:v>33451</c:v>
                </c:pt>
                <c:pt idx="535">
                  <c:v>33482</c:v>
                </c:pt>
                <c:pt idx="536">
                  <c:v>33512</c:v>
                </c:pt>
                <c:pt idx="537">
                  <c:v>33543</c:v>
                </c:pt>
                <c:pt idx="538">
                  <c:v>33573</c:v>
                </c:pt>
                <c:pt idx="539">
                  <c:v>33604</c:v>
                </c:pt>
                <c:pt idx="540">
                  <c:v>33635</c:v>
                </c:pt>
                <c:pt idx="541">
                  <c:v>33664</c:v>
                </c:pt>
                <c:pt idx="542">
                  <c:v>33695</c:v>
                </c:pt>
                <c:pt idx="543">
                  <c:v>33725</c:v>
                </c:pt>
                <c:pt idx="544">
                  <c:v>33756</c:v>
                </c:pt>
                <c:pt idx="545">
                  <c:v>33786</c:v>
                </c:pt>
                <c:pt idx="546">
                  <c:v>33817</c:v>
                </c:pt>
                <c:pt idx="547">
                  <c:v>33848</c:v>
                </c:pt>
                <c:pt idx="548">
                  <c:v>33878</c:v>
                </c:pt>
                <c:pt idx="549">
                  <c:v>33909</c:v>
                </c:pt>
                <c:pt idx="550">
                  <c:v>33939</c:v>
                </c:pt>
                <c:pt idx="551">
                  <c:v>33970</c:v>
                </c:pt>
                <c:pt idx="552">
                  <c:v>34001</c:v>
                </c:pt>
                <c:pt idx="553">
                  <c:v>34029</c:v>
                </c:pt>
                <c:pt idx="554">
                  <c:v>34060</c:v>
                </c:pt>
                <c:pt idx="555">
                  <c:v>34090</c:v>
                </c:pt>
                <c:pt idx="556">
                  <c:v>34121</c:v>
                </c:pt>
                <c:pt idx="557">
                  <c:v>34151</c:v>
                </c:pt>
                <c:pt idx="558">
                  <c:v>34182</c:v>
                </c:pt>
                <c:pt idx="559">
                  <c:v>34213</c:v>
                </c:pt>
                <c:pt idx="560">
                  <c:v>34243</c:v>
                </c:pt>
                <c:pt idx="561">
                  <c:v>34274</c:v>
                </c:pt>
                <c:pt idx="562">
                  <c:v>34304</c:v>
                </c:pt>
                <c:pt idx="563">
                  <c:v>34335</c:v>
                </c:pt>
                <c:pt idx="564">
                  <c:v>34366</c:v>
                </c:pt>
                <c:pt idx="565">
                  <c:v>34394</c:v>
                </c:pt>
                <c:pt idx="566">
                  <c:v>34425</c:v>
                </c:pt>
                <c:pt idx="567">
                  <c:v>34455</c:v>
                </c:pt>
                <c:pt idx="568">
                  <c:v>34486</c:v>
                </c:pt>
                <c:pt idx="569">
                  <c:v>34516</c:v>
                </c:pt>
                <c:pt idx="570">
                  <c:v>34547</c:v>
                </c:pt>
                <c:pt idx="571">
                  <c:v>34578</c:v>
                </c:pt>
                <c:pt idx="572">
                  <c:v>34608</c:v>
                </c:pt>
                <c:pt idx="573">
                  <c:v>34639</c:v>
                </c:pt>
                <c:pt idx="574">
                  <c:v>34669</c:v>
                </c:pt>
                <c:pt idx="575">
                  <c:v>34700</c:v>
                </c:pt>
                <c:pt idx="576">
                  <c:v>34731</c:v>
                </c:pt>
                <c:pt idx="577">
                  <c:v>34759</c:v>
                </c:pt>
                <c:pt idx="578">
                  <c:v>34790</c:v>
                </c:pt>
                <c:pt idx="579">
                  <c:v>34820</c:v>
                </c:pt>
                <c:pt idx="580">
                  <c:v>34851</c:v>
                </c:pt>
                <c:pt idx="581">
                  <c:v>34881</c:v>
                </c:pt>
                <c:pt idx="582">
                  <c:v>34912</c:v>
                </c:pt>
                <c:pt idx="583">
                  <c:v>34943</c:v>
                </c:pt>
                <c:pt idx="584">
                  <c:v>34973</c:v>
                </c:pt>
                <c:pt idx="585">
                  <c:v>35004</c:v>
                </c:pt>
                <c:pt idx="586">
                  <c:v>35034</c:v>
                </c:pt>
                <c:pt idx="587">
                  <c:v>35065</c:v>
                </c:pt>
                <c:pt idx="588">
                  <c:v>35096</c:v>
                </c:pt>
                <c:pt idx="589">
                  <c:v>35125</c:v>
                </c:pt>
                <c:pt idx="590">
                  <c:v>35156</c:v>
                </c:pt>
                <c:pt idx="591">
                  <c:v>35186</c:v>
                </c:pt>
                <c:pt idx="592">
                  <c:v>35217</c:v>
                </c:pt>
                <c:pt idx="593">
                  <c:v>35247</c:v>
                </c:pt>
                <c:pt idx="594">
                  <c:v>35278</c:v>
                </c:pt>
                <c:pt idx="595">
                  <c:v>35309</c:v>
                </c:pt>
                <c:pt idx="596">
                  <c:v>35339</c:v>
                </c:pt>
                <c:pt idx="597">
                  <c:v>35370</c:v>
                </c:pt>
                <c:pt idx="598">
                  <c:v>35400</c:v>
                </c:pt>
                <c:pt idx="599">
                  <c:v>35431</c:v>
                </c:pt>
                <c:pt idx="600">
                  <c:v>35462</c:v>
                </c:pt>
                <c:pt idx="601">
                  <c:v>35490</c:v>
                </c:pt>
                <c:pt idx="602">
                  <c:v>35521</c:v>
                </c:pt>
                <c:pt idx="603">
                  <c:v>35551</c:v>
                </c:pt>
                <c:pt idx="604">
                  <c:v>35582</c:v>
                </c:pt>
                <c:pt idx="605">
                  <c:v>35612</c:v>
                </c:pt>
                <c:pt idx="606">
                  <c:v>35643</c:v>
                </c:pt>
                <c:pt idx="607">
                  <c:v>35674</c:v>
                </c:pt>
                <c:pt idx="608">
                  <c:v>35704</c:v>
                </c:pt>
                <c:pt idx="609">
                  <c:v>35735</c:v>
                </c:pt>
                <c:pt idx="610">
                  <c:v>35765</c:v>
                </c:pt>
                <c:pt idx="611">
                  <c:v>35796</c:v>
                </c:pt>
                <c:pt idx="612">
                  <c:v>35827</c:v>
                </c:pt>
                <c:pt idx="613">
                  <c:v>35855</c:v>
                </c:pt>
                <c:pt idx="614">
                  <c:v>35886</c:v>
                </c:pt>
                <c:pt idx="615">
                  <c:v>35916</c:v>
                </c:pt>
                <c:pt idx="616">
                  <c:v>35947</c:v>
                </c:pt>
                <c:pt idx="617">
                  <c:v>35977</c:v>
                </c:pt>
                <c:pt idx="618">
                  <c:v>36008</c:v>
                </c:pt>
                <c:pt idx="619">
                  <c:v>36039</c:v>
                </c:pt>
                <c:pt idx="620">
                  <c:v>36069</c:v>
                </c:pt>
                <c:pt idx="621">
                  <c:v>36100</c:v>
                </c:pt>
                <c:pt idx="622">
                  <c:v>36130</c:v>
                </c:pt>
                <c:pt idx="623">
                  <c:v>36161</c:v>
                </c:pt>
                <c:pt idx="624">
                  <c:v>36192</c:v>
                </c:pt>
                <c:pt idx="625">
                  <c:v>36220</c:v>
                </c:pt>
                <c:pt idx="626">
                  <c:v>36251</c:v>
                </c:pt>
                <c:pt idx="627">
                  <c:v>36281</c:v>
                </c:pt>
                <c:pt idx="628">
                  <c:v>36312</c:v>
                </c:pt>
                <c:pt idx="629">
                  <c:v>36342</c:v>
                </c:pt>
                <c:pt idx="630">
                  <c:v>36373</c:v>
                </c:pt>
                <c:pt idx="631">
                  <c:v>36404</c:v>
                </c:pt>
                <c:pt idx="632">
                  <c:v>36434</c:v>
                </c:pt>
                <c:pt idx="633">
                  <c:v>36465</c:v>
                </c:pt>
                <c:pt idx="634">
                  <c:v>36495</c:v>
                </c:pt>
                <c:pt idx="635">
                  <c:v>36526</c:v>
                </c:pt>
                <c:pt idx="636">
                  <c:v>36557</c:v>
                </c:pt>
                <c:pt idx="637">
                  <c:v>36586</c:v>
                </c:pt>
                <c:pt idx="638">
                  <c:v>36617</c:v>
                </c:pt>
                <c:pt idx="639">
                  <c:v>36647</c:v>
                </c:pt>
                <c:pt idx="640">
                  <c:v>36678</c:v>
                </c:pt>
                <c:pt idx="641">
                  <c:v>36708</c:v>
                </c:pt>
                <c:pt idx="642">
                  <c:v>36739</c:v>
                </c:pt>
                <c:pt idx="643">
                  <c:v>36770</c:v>
                </c:pt>
                <c:pt idx="644">
                  <c:v>36800</c:v>
                </c:pt>
                <c:pt idx="645">
                  <c:v>36831</c:v>
                </c:pt>
                <c:pt idx="646">
                  <c:v>36861</c:v>
                </c:pt>
                <c:pt idx="647">
                  <c:v>36892</c:v>
                </c:pt>
                <c:pt idx="648">
                  <c:v>36923</c:v>
                </c:pt>
                <c:pt idx="649">
                  <c:v>36951</c:v>
                </c:pt>
                <c:pt idx="650">
                  <c:v>36982</c:v>
                </c:pt>
                <c:pt idx="651">
                  <c:v>37012</c:v>
                </c:pt>
                <c:pt idx="652">
                  <c:v>37043</c:v>
                </c:pt>
                <c:pt idx="653">
                  <c:v>37073</c:v>
                </c:pt>
                <c:pt idx="654">
                  <c:v>37104</c:v>
                </c:pt>
                <c:pt idx="655">
                  <c:v>37135</c:v>
                </c:pt>
                <c:pt idx="656">
                  <c:v>37165</c:v>
                </c:pt>
                <c:pt idx="657">
                  <c:v>37196</c:v>
                </c:pt>
                <c:pt idx="658">
                  <c:v>37226</c:v>
                </c:pt>
                <c:pt idx="659">
                  <c:v>37257</c:v>
                </c:pt>
                <c:pt idx="660">
                  <c:v>37288</c:v>
                </c:pt>
                <c:pt idx="661">
                  <c:v>37316</c:v>
                </c:pt>
                <c:pt idx="662">
                  <c:v>37347</c:v>
                </c:pt>
                <c:pt idx="663">
                  <c:v>37377</c:v>
                </c:pt>
                <c:pt idx="664">
                  <c:v>37408</c:v>
                </c:pt>
                <c:pt idx="665">
                  <c:v>37438</c:v>
                </c:pt>
                <c:pt idx="666">
                  <c:v>37469</c:v>
                </c:pt>
                <c:pt idx="667">
                  <c:v>37500</c:v>
                </c:pt>
                <c:pt idx="668">
                  <c:v>37530</c:v>
                </c:pt>
                <c:pt idx="669">
                  <c:v>37561</c:v>
                </c:pt>
                <c:pt idx="670">
                  <c:v>37591</c:v>
                </c:pt>
                <c:pt idx="671">
                  <c:v>37622</c:v>
                </c:pt>
                <c:pt idx="672">
                  <c:v>37653</c:v>
                </c:pt>
                <c:pt idx="673">
                  <c:v>37681</c:v>
                </c:pt>
                <c:pt idx="674">
                  <c:v>37712</c:v>
                </c:pt>
                <c:pt idx="675">
                  <c:v>37742</c:v>
                </c:pt>
                <c:pt idx="676">
                  <c:v>37773</c:v>
                </c:pt>
                <c:pt idx="677">
                  <c:v>37803</c:v>
                </c:pt>
                <c:pt idx="678">
                  <c:v>37834</c:v>
                </c:pt>
                <c:pt idx="679">
                  <c:v>37865</c:v>
                </c:pt>
                <c:pt idx="680">
                  <c:v>37895</c:v>
                </c:pt>
                <c:pt idx="681">
                  <c:v>37926</c:v>
                </c:pt>
                <c:pt idx="682">
                  <c:v>37956</c:v>
                </c:pt>
                <c:pt idx="683">
                  <c:v>37987</c:v>
                </c:pt>
                <c:pt idx="684">
                  <c:v>38018</c:v>
                </c:pt>
                <c:pt idx="685">
                  <c:v>38047</c:v>
                </c:pt>
                <c:pt idx="686">
                  <c:v>38078</c:v>
                </c:pt>
                <c:pt idx="687">
                  <c:v>38108</c:v>
                </c:pt>
                <c:pt idx="688">
                  <c:v>38139</c:v>
                </c:pt>
                <c:pt idx="689">
                  <c:v>38169</c:v>
                </c:pt>
                <c:pt idx="690">
                  <c:v>38200</c:v>
                </c:pt>
                <c:pt idx="691">
                  <c:v>38231</c:v>
                </c:pt>
                <c:pt idx="692">
                  <c:v>38261</c:v>
                </c:pt>
                <c:pt idx="693">
                  <c:v>38292</c:v>
                </c:pt>
                <c:pt idx="694">
                  <c:v>38322</c:v>
                </c:pt>
                <c:pt idx="695">
                  <c:v>38353</c:v>
                </c:pt>
                <c:pt idx="696">
                  <c:v>38384</c:v>
                </c:pt>
                <c:pt idx="697">
                  <c:v>38412</c:v>
                </c:pt>
                <c:pt idx="698">
                  <c:v>38443</c:v>
                </c:pt>
                <c:pt idx="699">
                  <c:v>38473</c:v>
                </c:pt>
                <c:pt idx="700">
                  <c:v>38504</c:v>
                </c:pt>
                <c:pt idx="701">
                  <c:v>38534</c:v>
                </c:pt>
                <c:pt idx="702">
                  <c:v>38565</c:v>
                </c:pt>
                <c:pt idx="703">
                  <c:v>38596</c:v>
                </c:pt>
                <c:pt idx="704">
                  <c:v>38626</c:v>
                </c:pt>
                <c:pt idx="705">
                  <c:v>38657</c:v>
                </c:pt>
                <c:pt idx="706">
                  <c:v>38687</c:v>
                </c:pt>
                <c:pt idx="707">
                  <c:v>38718</c:v>
                </c:pt>
                <c:pt idx="708">
                  <c:v>38749</c:v>
                </c:pt>
                <c:pt idx="709">
                  <c:v>38777</c:v>
                </c:pt>
                <c:pt idx="710">
                  <c:v>38808</c:v>
                </c:pt>
                <c:pt idx="711">
                  <c:v>38838</c:v>
                </c:pt>
                <c:pt idx="712">
                  <c:v>38869</c:v>
                </c:pt>
                <c:pt idx="713">
                  <c:v>38899</c:v>
                </c:pt>
                <c:pt idx="714">
                  <c:v>38930</c:v>
                </c:pt>
                <c:pt idx="715">
                  <c:v>38961</c:v>
                </c:pt>
                <c:pt idx="716">
                  <c:v>38991</c:v>
                </c:pt>
                <c:pt idx="717">
                  <c:v>39022</c:v>
                </c:pt>
                <c:pt idx="718">
                  <c:v>39052</c:v>
                </c:pt>
                <c:pt idx="719">
                  <c:v>39083</c:v>
                </c:pt>
                <c:pt idx="720">
                  <c:v>39114</c:v>
                </c:pt>
                <c:pt idx="721">
                  <c:v>39142</c:v>
                </c:pt>
                <c:pt idx="722">
                  <c:v>39173</c:v>
                </c:pt>
                <c:pt idx="723">
                  <c:v>39203</c:v>
                </c:pt>
                <c:pt idx="724">
                  <c:v>39234</c:v>
                </c:pt>
                <c:pt idx="725">
                  <c:v>39264</c:v>
                </c:pt>
                <c:pt idx="726">
                  <c:v>39295</c:v>
                </c:pt>
                <c:pt idx="727">
                  <c:v>39326</c:v>
                </c:pt>
                <c:pt idx="728">
                  <c:v>39356</c:v>
                </c:pt>
                <c:pt idx="729">
                  <c:v>39387</c:v>
                </c:pt>
                <c:pt idx="730">
                  <c:v>39417</c:v>
                </c:pt>
                <c:pt idx="731">
                  <c:v>39448</c:v>
                </c:pt>
                <c:pt idx="732">
                  <c:v>39479</c:v>
                </c:pt>
                <c:pt idx="733">
                  <c:v>39508</c:v>
                </c:pt>
                <c:pt idx="734">
                  <c:v>39539</c:v>
                </c:pt>
                <c:pt idx="735">
                  <c:v>39569</c:v>
                </c:pt>
                <c:pt idx="736">
                  <c:v>39600</c:v>
                </c:pt>
                <c:pt idx="737">
                  <c:v>39630</c:v>
                </c:pt>
                <c:pt idx="738">
                  <c:v>39661</c:v>
                </c:pt>
                <c:pt idx="739">
                  <c:v>39692</c:v>
                </c:pt>
                <c:pt idx="740">
                  <c:v>39722</c:v>
                </c:pt>
                <c:pt idx="741">
                  <c:v>39753</c:v>
                </c:pt>
                <c:pt idx="742">
                  <c:v>39783</c:v>
                </c:pt>
                <c:pt idx="743">
                  <c:v>39814</c:v>
                </c:pt>
                <c:pt idx="744">
                  <c:v>39845</c:v>
                </c:pt>
                <c:pt idx="745">
                  <c:v>39873</c:v>
                </c:pt>
                <c:pt idx="746">
                  <c:v>39904</c:v>
                </c:pt>
                <c:pt idx="747">
                  <c:v>39934</c:v>
                </c:pt>
                <c:pt idx="748">
                  <c:v>39965</c:v>
                </c:pt>
                <c:pt idx="749">
                  <c:v>39995</c:v>
                </c:pt>
                <c:pt idx="750">
                  <c:v>40026</c:v>
                </c:pt>
                <c:pt idx="751">
                  <c:v>40057</c:v>
                </c:pt>
                <c:pt idx="752">
                  <c:v>40087</c:v>
                </c:pt>
                <c:pt idx="753">
                  <c:v>40118</c:v>
                </c:pt>
                <c:pt idx="754">
                  <c:v>40148</c:v>
                </c:pt>
                <c:pt idx="755">
                  <c:v>40179</c:v>
                </c:pt>
                <c:pt idx="756">
                  <c:v>40210</c:v>
                </c:pt>
                <c:pt idx="757">
                  <c:v>40238</c:v>
                </c:pt>
                <c:pt idx="758">
                  <c:v>40269</c:v>
                </c:pt>
                <c:pt idx="759">
                  <c:v>40299</c:v>
                </c:pt>
                <c:pt idx="760">
                  <c:v>40330</c:v>
                </c:pt>
                <c:pt idx="761">
                  <c:v>40360</c:v>
                </c:pt>
                <c:pt idx="762">
                  <c:v>40391</c:v>
                </c:pt>
                <c:pt idx="763">
                  <c:v>40422</c:v>
                </c:pt>
                <c:pt idx="764">
                  <c:v>40452</c:v>
                </c:pt>
                <c:pt idx="765">
                  <c:v>40483</c:v>
                </c:pt>
                <c:pt idx="766">
                  <c:v>40513</c:v>
                </c:pt>
                <c:pt idx="767">
                  <c:v>40544</c:v>
                </c:pt>
                <c:pt idx="768">
                  <c:v>40575</c:v>
                </c:pt>
                <c:pt idx="769">
                  <c:v>40603</c:v>
                </c:pt>
                <c:pt idx="770">
                  <c:v>40634</c:v>
                </c:pt>
                <c:pt idx="771">
                  <c:v>40664</c:v>
                </c:pt>
                <c:pt idx="772">
                  <c:v>40695</c:v>
                </c:pt>
                <c:pt idx="773">
                  <c:v>40725</c:v>
                </c:pt>
                <c:pt idx="774">
                  <c:v>40756</c:v>
                </c:pt>
                <c:pt idx="775">
                  <c:v>40787</c:v>
                </c:pt>
                <c:pt idx="776">
                  <c:v>40817</c:v>
                </c:pt>
                <c:pt idx="777">
                  <c:v>40848</c:v>
                </c:pt>
                <c:pt idx="778">
                  <c:v>40878</c:v>
                </c:pt>
                <c:pt idx="779">
                  <c:v>40909</c:v>
                </c:pt>
                <c:pt idx="780">
                  <c:v>40940</c:v>
                </c:pt>
                <c:pt idx="781">
                  <c:v>40969</c:v>
                </c:pt>
                <c:pt idx="782">
                  <c:v>41000</c:v>
                </c:pt>
                <c:pt idx="783">
                  <c:v>41030</c:v>
                </c:pt>
                <c:pt idx="784">
                  <c:v>41061</c:v>
                </c:pt>
                <c:pt idx="785">
                  <c:v>41091</c:v>
                </c:pt>
                <c:pt idx="786">
                  <c:v>41122</c:v>
                </c:pt>
                <c:pt idx="787">
                  <c:v>41153</c:v>
                </c:pt>
                <c:pt idx="788">
                  <c:v>41183</c:v>
                </c:pt>
                <c:pt idx="789">
                  <c:v>41214</c:v>
                </c:pt>
                <c:pt idx="790">
                  <c:v>41244</c:v>
                </c:pt>
                <c:pt idx="791">
                  <c:v>41275</c:v>
                </c:pt>
                <c:pt idx="792">
                  <c:v>41306</c:v>
                </c:pt>
                <c:pt idx="793">
                  <c:v>41334</c:v>
                </c:pt>
                <c:pt idx="794">
                  <c:v>41365</c:v>
                </c:pt>
                <c:pt idx="795">
                  <c:v>41395</c:v>
                </c:pt>
                <c:pt idx="796">
                  <c:v>41426</c:v>
                </c:pt>
                <c:pt idx="797">
                  <c:v>41456</c:v>
                </c:pt>
                <c:pt idx="798">
                  <c:v>41487</c:v>
                </c:pt>
                <c:pt idx="799">
                  <c:v>41518</c:v>
                </c:pt>
                <c:pt idx="800">
                  <c:v>41548</c:v>
                </c:pt>
                <c:pt idx="801">
                  <c:v>41579</c:v>
                </c:pt>
                <c:pt idx="802">
                  <c:v>41609</c:v>
                </c:pt>
                <c:pt idx="803">
                  <c:v>41640</c:v>
                </c:pt>
                <c:pt idx="804">
                  <c:v>41671</c:v>
                </c:pt>
                <c:pt idx="805">
                  <c:v>41699</c:v>
                </c:pt>
                <c:pt idx="806">
                  <c:v>41730</c:v>
                </c:pt>
                <c:pt idx="807">
                  <c:v>41760</c:v>
                </c:pt>
                <c:pt idx="808">
                  <c:v>41791</c:v>
                </c:pt>
                <c:pt idx="809">
                  <c:v>41821</c:v>
                </c:pt>
                <c:pt idx="810">
                  <c:v>41852</c:v>
                </c:pt>
                <c:pt idx="811">
                  <c:v>41883</c:v>
                </c:pt>
                <c:pt idx="812">
                  <c:v>41913</c:v>
                </c:pt>
                <c:pt idx="813">
                  <c:v>41944</c:v>
                </c:pt>
                <c:pt idx="814">
                  <c:v>41974</c:v>
                </c:pt>
                <c:pt idx="815">
                  <c:v>42005</c:v>
                </c:pt>
                <c:pt idx="816">
                  <c:v>42036</c:v>
                </c:pt>
                <c:pt idx="817">
                  <c:v>42064</c:v>
                </c:pt>
                <c:pt idx="818">
                  <c:v>42095</c:v>
                </c:pt>
                <c:pt idx="819">
                  <c:v>42125</c:v>
                </c:pt>
                <c:pt idx="820">
                  <c:v>42156</c:v>
                </c:pt>
                <c:pt idx="821">
                  <c:v>42186</c:v>
                </c:pt>
                <c:pt idx="822">
                  <c:v>42217</c:v>
                </c:pt>
                <c:pt idx="823">
                  <c:v>42248</c:v>
                </c:pt>
                <c:pt idx="824">
                  <c:v>42278</c:v>
                </c:pt>
                <c:pt idx="825">
                  <c:v>42309</c:v>
                </c:pt>
                <c:pt idx="826">
                  <c:v>42339</c:v>
                </c:pt>
                <c:pt idx="827">
                  <c:v>42370</c:v>
                </c:pt>
                <c:pt idx="828">
                  <c:v>42401</c:v>
                </c:pt>
                <c:pt idx="829">
                  <c:v>42430</c:v>
                </c:pt>
                <c:pt idx="830">
                  <c:v>42461</c:v>
                </c:pt>
                <c:pt idx="831">
                  <c:v>42491</c:v>
                </c:pt>
                <c:pt idx="832">
                  <c:v>42522</c:v>
                </c:pt>
                <c:pt idx="833">
                  <c:v>42552</c:v>
                </c:pt>
                <c:pt idx="834">
                  <c:v>42583</c:v>
                </c:pt>
                <c:pt idx="835">
                  <c:v>42614</c:v>
                </c:pt>
                <c:pt idx="836">
                  <c:v>42644</c:v>
                </c:pt>
                <c:pt idx="837">
                  <c:v>42675</c:v>
                </c:pt>
                <c:pt idx="838">
                  <c:v>42705</c:v>
                </c:pt>
                <c:pt idx="839">
                  <c:v>42736</c:v>
                </c:pt>
                <c:pt idx="840">
                  <c:v>42767</c:v>
                </c:pt>
                <c:pt idx="841">
                  <c:v>42795</c:v>
                </c:pt>
                <c:pt idx="842">
                  <c:v>42826</c:v>
                </c:pt>
                <c:pt idx="843">
                  <c:v>42856</c:v>
                </c:pt>
                <c:pt idx="844">
                  <c:v>42887</c:v>
                </c:pt>
                <c:pt idx="845">
                  <c:v>42917</c:v>
                </c:pt>
                <c:pt idx="846">
                  <c:v>42948</c:v>
                </c:pt>
                <c:pt idx="847">
                  <c:v>42979</c:v>
                </c:pt>
                <c:pt idx="848">
                  <c:v>43009</c:v>
                </c:pt>
                <c:pt idx="849">
                  <c:v>43040</c:v>
                </c:pt>
                <c:pt idx="850">
                  <c:v>43070</c:v>
                </c:pt>
                <c:pt idx="851">
                  <c:v>43101</c:v>
                </c:pt>
                <c:pt idx="852">
                  <c:v>43132</c:v>
                </c:pt>
                <c:pt idx="853">
                  <c:v>43160</c:v>
                </c:pt>
                <c:pt idx="854">
                  <c:v>43191</c:v>
                </c:pt>
                <c:pt idx="855">
                  <c:v>43221</c:v>
                </c:pt>
                <c:pt idx="856">
                  <c:v>43252</c:v>
                </c:pt>
                <c:pt idx="857">
                  <c:v>43282</c:v>
                </c:pt>
                <c:pt idx="858">
                  <c:v>43313</c:v>
                </c:pt>
                <c:pt idx="859">
                  <c:v>43344</c:v>
                </c:pt>
                <c:pt idx="860">
                  <c:v>43374</c:v>
                </c:pt>
                <c:pt idx="861">
                  <c:v>43405</c:v>
                </c:pt>
                <c:pt idx="862">
                  <c:v>43435</c:v>
                </c:pt>
                <c:pt idx="863">
                  <c:v>43466</c:v>
                </c:pt>
                <c:pt idx="864">
                  <c:v>43497</c:v>
                </c:pt>
                <c:pt idx="865">
                  <c:v>43525</c:v>
                </c:pt>
                <c:pt idx="866">
                  <c:v>43556</c:v>
                </c:pt>
                <c:pt idx="867">
                  <c:v>43586</c:v>
                </c:pt>
                <c:pt idx="868">
                  <c:v>43617</c:v>
                </c:pt>
                <c:pt idx="869">
                  <c:v>43647</c:v>
                </c:pt>
                <c:pt idx="870">
                  <c:v>43678</c:v>
                </c:pt>
                <c:pt idx="871">
                  <c:v>43709</c:v>
                </c:pt>
                <c:pt idx="872">
                  <c:v>43739</c:v>
                </c:pt>
                <c:pt idx="873">
                  <c:v>43770</c:v>
                </c:pt>
                <c:pt idx="874">
                  <c:v>43800</c:v>
                </c:pt>
                <c:pt idx="875">
                  <c:v>43831</c:v>
                </c:pt>
                <c:pt idx="876">
                  <c:v>43862</c:v>
                </c:pt>
                <c:pt idx="877">
                  <c:v>43891</c:v>
                </c:pt>
                <c:pt idx="878">
                  <c:v>43922</c:v>
                </c:pt>
                <c:pt idx="879">
                  <c:v>43952</c:v>
                </c:pt>
                <c:pt idx="880">
                  <c:v>43983</c:v>
                </c:pt>
                <c:pt idx="881">
                  <c:v>44013</c:v>
                </c:pt>
                <c:pt idx="882">
                  <c:v>44044</c:v>
                </c:pt>
                <c:pt idx="883">
                  <c:v>44075</c:v>
                </c:pt>
                <c:pt idx="884">
                  <c:v>44105</c:v>
                </c:pt>
                <c:pt idx="885">
                  <c:v>44136</c:v>
                </c:pt>
                <c:pt idx="886">
                  <c:v>44166</c:v>
                </c:pt>
                <c:pt idx="887">
                  <c:v>44197</c:v>
                </c:pt>
                <c:pt idx="888">
                  <c:v>44228</c:v>
                </c:pt>
                <c:pt idx="889">
                  <c:v>44256</c:v>
                </c:pt>
                <c:pt idx="890">
                  <c:v>44287</c:v>
                </c:pt>
                <c:pt idx="891">
                  <c:v>44317</c:v>
                </c:pt>
                <c:pt idx="892">
                  <c:v>44348</c:v>
                </c:pt>
                <c:pt idx="893">
                  <c:v>44378</c:v>
                </c:pt>
                <c:pt idx="894">
                  <c:v>44409</c:v>
                </c:pt>
                <c:pt idx="895">
                  <c:v>44440</c:v>
                </c:pt>
                <c:pt idx="896">
                  <c:v>44470</c:v>
                </c:pt>
                <c:pt idx="897">
                  <c:v>44501</c:v>
                </c:pt>
                <c:pt idx="898">
                  <c:v>44531</c:v>
                </c:pt>
                <c:pt idx="899">
                  <c:v>44562</c:v>
                </c:pt>
                <c:pt idx="900">
                  <c:v>44593</c:v>
                </c:pt>
                <c:pt idx="901">
                  <c:v>44621</c:v>
                </c:pt>
                <c:pt idx="902">
                  <c:v>44652</c:v>
                </c:pt>
                <c:pt idx="903">
                  <c:v>44682</c:v>
                </c:pt>
                <c:pt idx="904">
                  <c:v>44713</c:v>
                </c:pt>
                <c:pt idx="905">
                  <c:v>44743</c:v>
                </c:pt>
                <c:pt idx="906">
                  <c:v>44774</c:v>
                </c:pt>
                <c:pt idx="907">
                  <c:v>44805</c:v>
                </c:pt>
                <c:pt idx="908">
                  <c:v>44835</c:v>
                </c:pt>
                <c:pt idx="909">
                  <c:v>44866</c:v>
                </c:pt>
                <c:pt idx="910">
                  <c:v>44896</c:v>
                </c:pt>
                <c:pt idx="911">
                  <c:v>44927</c:v>
                </c:pt>
                <c:pt idx="912">
                  <c:v>44958</c:v>
                </c:pt>
                <c:pt idx="913">
                  <c:v>44986</c:v>
                </c:pt>
                <c:pt idx="914">
                  <c:v>45017</c:v>
                </c:pt>
                <c:pt idx="915">
                  <c:v>45047</c:v>
                </c:pt>
                <c:pt idx="916">
                  <c:v>45078</c:v>
                </c:pt>
                <c:pt idx="917">
                  <c:v>45108</c:v>
                </c:pt>
                <c:pt idx="918">
                  <c:v>45139</c:v>
                </c:pt>
                <c:pt idx="919">
                  <c:v>45170</c:v>
                </c:pt>
                <c:pt idx="920">
                  <c:v>45200</c:v>
                </c:pt>
                <c:pt idx="921">
                  <c:v>45231</c:v>
                </c:pt>
                <c:pt idx="922">
                  <c:v>45261</c:v>
                </c:pt>
                <c:pt idx="923">
                  <c:v>45292</c:v>
                </c:pt>
                <c:pt idx="924">
                  <c:v>45323</c:v>
                </c:pt>
                <c:pt idx="925">
                  <c:v>45352</c:v>
                </c:pt>
                <c:pt idx="926">
                  <c:v>45383</c:v>
                </c:pt>
                <c:pt idx="927">
                  <c:v>45413</c:v>
                </c:pt>
                <c:pt idx="928">
                  <c:v>45444</c:v>
                </c:pt>
                <c:pt idx="929">
                  <c:v>45474</c:v>
                </c:pt>
                <c:pt idx="930">
                  <c:v>45505</c:v>
                </c:pt>
                <c:pt idx="931">
                  <c:v>45536</c:v>
                </c:pt>
                <c:pt idx="932">
                  <c:v>45566</c:v>
                </c:pt>
                <c:pt idx="933">
                  <c:v>45597</c:v>
                </c:pt>
                <c:pt idx="934">
                  <c:v>45627</c:v>
                </c:pt>
                <c:pt idx="935">
                  <c:v>45658</c:v>
                </c:pt>
                <c:pt idx="936">
                  <c:v>45689</c:v>
                </c:pt>
              </c:numCache>
              <c:extLst/>
            </c:numRef>
          </c:cat>
          <c:val>
            <c:numRef>
              <c:f>Sheet1!$C$2:$C$1000</c:f>
              <c:numCache>
                <c:formatCode>General</c:formatCode>
                <c:ptCount val="998"/>
                <c:pt idx="599">
                  <c:v>1.8</c:v>
                </c:pt>
                <c:pt idx="600">
                  <c:v>1.7</c:v>
                </c:pt>
                <c:pt idx="601">
                  <c:v>1.1000000000000001</c:v>
                </c:pt>
                <c:pt idx="602">
                  <c:v>1</c:v>
                </c:pt>
                <c:pt idx="603">
                  <c:v>0.9</c:v>
                </c:pt>
                <c:pt idx="604">
                  <c:v>1</c:v>
                </c:pt>
                <c:pt idx="605">
                  <c:v>1.1000000000000001</c:v>
                </c:pt>
                <c:pt idx="606">
                  <c:v>1.6</c:v>
                </c:pt>
                <c:pt idx="607">
                  <c:v>1.4</c:v>
                </c:pt>
                <c:pt idx="608">
                  <c:v>1.1000000000000001</c:v>
                </c:pt>
                <c:pt idx="609">
                  <c:v>1.4</c:v>
                </c:pt>
                <c:pt idx="610">
                  <c:v>1.2</c:v>
                </c:pt>
                <c:pt idx="611">
                  <c:v>0.60000000000000009</c:v>
                </c:pt>
                <c:pt idx="612">
                  <c:v>0.70000000000000007</c:v>
                </c:pt>
                <c:pt idx="613">
                  <c:v>0.8</c:v>
                </c:pt>
                <c:pt idx="614">
                  <c:v>1</c:v>
                </c:pt>
                <c:pt idx="615">
                  <c:v>0.9</c:v>
                </c:pt>
                <c:pt idx="616">
                  <c:v>1.1000000000000001</c:v>
                </c:pt>
                <c:pt idx="617">
                  <c:v>0.8</c:v>
                </c:pt>
                <c:pt idx="618">
                  <c:v>0.70000000000000007</c:v>
                </c:pt>
                <c:pt idx="619">
                  <c:v>0.5</c:v>
                </c:pt>
                <c:pt idx="620">
                  <c:v>0.5</c:v>
                </c:pt>
                <c:pt idx="621">
                  <c:v>0.2</c:v>
                </c:pt>
                <c:pt idx="622">
                  <c:v>0.3</c:v>
                </c:pt>
                <c:pt idx="623">
                  <c:v>0.3</c:v>
                </c:pt>
                <c:pt idx="624">
                  <c:v>0.3</c:v>
                </c:pt>
                <c:pt idx="625">
                  <c:v>0.4</c:v>
                </c:pt>
                <c:pt idx="626">
                  <c:v>0.5</c:v>
                </c:pt>
                <c:pt idx="627">
                  <c:v>0.4</c:v>
                </c:pt>
                <c:pt idx="628">
                  <c:v>0.3</c:v>
                </c:pt>
                <c:pt idx="629">
                  <c:v>0.4</c:v>
                </c:pt>
                <c:pt idx="630">
                  <c:v>0.5</c:v>
                </c:pt>
                <c:pt idx="631">
                  <c:v>0.60000000000000009</c:v>
                </c:pt>
                <c:pt idx="632">
                  <c:v>0.8</c:v>
                </c:pt>
                <c:pt idx="633">
                  <c:v>0.9</c:v>
                </c:pt>
                <c:pt idx="634">
                  <c:v>1.3</c:v>
                </c:pt>
                <c:pt idx="635">
                  <c:v>1.7</c:v>
                </c:pt>
                <c:pt idx="636">
                  <c:v>1.4</c:v>
                </c:pt>
                <c:pt idx="637">
                  <c:v>1.6</c:v>
                </c:pt>
                <c:pt idx="638">
                  <c:v>1.3</c:v>
                </c:pt>
                <c:pt idx="639">
                  <c:v>1.5</c:v>
                </c:pt>
                <c:pt idx="640">
                  <c:v>1.8</c:v>
                </c:pt>
                <c:pt idx="641">
                  <c:v>1.9</c:v>
                </c:pt>
                <c:pt idx="642">
                  <c:v>2</c:v>
                </c:pt>
                <c:pt idx="643">
                  <c:v>2.2999999999999998</c:v>
                </c:pt>
                <c:pt idx="644">
                  <c:v>2.1</c:v>
                </c:pt>
                <c:pt idx="645">
                  <c:v>2.2999999999999998</c:v>
                </c:pt>
                <c:pt idx="646">
                  <c:v>1.8</c:v>
                </c:pt>
                <c:pt idx="647">
                  <c:v>1.3</c:v>
                </c:pt>
                <c:pt idx="648">
                  <c:v>1.5</c:v>
                </c:pt>
                <c:pt idx="649">
                  <c:v>1.5</c:v>
                </c:pt>
                <c:pt idx="650">
                  <c:v>2</c:v>
                </c:pt>
                <c:pt idx="651">
                  <c:v>2.4</c:v>
                </c:pt>
                <c:pt idx="652">
                  <c:v>2.2000000000000002</c:v>
                </c:pt>
                <c:pt idx="653">
                  <c:v>2.2000000000000002</c:v>
                </c:pt>
                <c:pt idx="654">
                  <c:v>2</c:v>
                </c:pt>
                <c:pt idx="655">
                  <c:v>1.6</c:v>
                </c:pt>
                <c:pt idx="656">
                  <c:v>1.8</c:v>
                </c:pt>
                <c:pt idx="657">
                  <c:v>1.3</c:v>
                </c:pt>
                <c:pt idx="658">
                  <c:v>1.5</c:v>
                </c:pt>
                <c:pt idx="659">
                  <c:v>2.4</c:v>
                </c:pt>
                <c:pt idx="660">
                  <c:v>2.2000000000000002</c:v>
                </c:pt>
                <c:pt idx="661">
                  <c:v>2.2000000000000002</c:v>
                </c:pt>
                <c:pt idx="662">
                  <c:v>2.1</c:v>
                </c:pt>
                <c:pt idx="663">
                  <c:v>1.6</c:v>
                </c:pt>
                <c:pt idx="664">
                  <c:v>1.4</c:v>
                </c:pt>
                <c:pt idx="665">
                  <c:v>1.6</c:v>
                </c:pt>
                <c:pt idx="666">
                  <c:v>1.8</c:v>
                </c:pt>
                <c:pt idx="667">
                  <c:v>1.8</c:v>
                </c:pt>
                <c:pt idx="668">
                  <c:v>1.9</c:v>
                </c:pt>
                <c:pt idx="669">
                  <c:v>2.1</c:v>
                </c:pt>
                <c:pt idx="670">
                  <c:v>2.2000000000000002</c:v>
                </c:pt>
                <c:pt idx="671">
                  <c:v>1.9</c:v>
                </c:pt>
                <c:pt idx="672">
                  <c:v>2.6</c:v>
                </c:pt>
                <c:pt idx="673">
                  <c:v>2.5</c:v>
                </c:pt>
                <c:pt idx="674">
                  <c:v>2</c:v>
                </c:pt>
                <c:pt idx="675">
                  <c:v>1.8</c:v>
                </c:pt>
                <c:pt idx="676">
                  <c:v>2</c:v>
                </c:pt>
                <c:pt idx="677">
                  <c:v>2</c:v>
                </c:pt>
                <c:pt idx="678">
                  <c:v>2</c:v>
                </c:pt>
                <c:pt idx="679">
                  <c:v>2.2000000000000002</c:v>
                </c:pt>
                <c:pt idx="680">
                  <c:v>2.2999999999999998</c:v>
                </c:pt>
                <c:pt idx="681">
                  <c:v>2.5</c:v>
                </c:pt>
                <c:pt idx="682">
                  <c:v>2.4</c:v>
                </c:pt>
                <c:pt idx="683">
                  <c:v>2.2000000000000002</c:v>
                </c:pt>
                <c:pt idx="684">
                  <c:v>1.9</c:v>
                </c:pt>
                <c:pt idx="685">
                  <c:v>1.9</c:v>
                </c:pt>
                <c:pt idx="686">
                  <c:v>2.4</c:v>
                </c:pt>
                <c:pt idx="687">
                  <c:v>2.8</c:v>
                </c:pt>
                <c:pt idx="688">
                  <c:v>2.7</c:v>
                </c:pt>
                <c:pt idx="689">
                  <c:v>2.6</c:v>
                </c:pt>
                <c:pt idx="690">
                  <c:v>2.6</c:v>
                </c:pt>
                <c:pt idx="691">
                  <c:v>2.2000000000000002</c:v>
                </c:pt>
                <c:pt idx="692">
                  <c:v>2.2999999999999998</c:v>
                </c:pt>
                <c:pt idx="693">
                  <c:v>2.2000000000000002</c:v>
                </c:pt>
                <c:pt idx="694">
                  <c:v>2.2000000000000002</c:v>
                </c:pt>
                <c:pt idx="695">
                  <c:v>1.6</c:v>
                </c:pt>
                <c:pt idx="696">
                  <c:v>1.9</c:v>
                </c:pt>
                <c:pt idx="697">
                  <c:v>2.1</c:v>
                </c:pt>
                <c:pt idx="698">
                  <c:v>2</c:v>
                </c:pt>
                <c:pt idx="699">
                  <c:v>1.7</c:v>
                </c:pt>
                <c:pt idx="700">
                  <c:v>1.8</c:v>
                </c:pt>
                <c:pt idx="701">
                  <c:v>1.8</c:v>
                </c:pt>
                <c:pt idx="702">
                  <c:v>2</c:v>
                </c:pt>
                <c:pt idx="703">
                  <c:v>2.2999999999999998</c:v>
                </c:pt>
                <c:pt idx="704">
                  <c:v>2</c:v>
                </c:pt>
                <c:pt idx="705">
                  <c:v>1.8</c:v>
                </c:pt>
                <c:pt idx="706">
                  <c:v>1.8</c:v>
                </c:pt>
                <c:pt idx="707">
                  <c:v>2.2000000000000002</c:v>
                </c:pt>
                <c:pt idx="708">
                  <c:v>2</c:v>
                </c:pt>
                <c:pt idx="709">
                  <c:v>1.7</c:v>
                </c:pt>
                <c:pt idx="710">
                  <c:v>2</c:v>
                </c:pt>
                <c:pt idx="711">
                  <c:v>2.2999999999999998</c:v>
                </c:pt>
                <c:pt idx="712">
                  <c:v>2.2000000000000002</c:v>
                </c:pt>
                <c:pt idx="713">
                  <c:v>2.2000000000000002</c:v>
                </c:pt>
                <c:pt idx="714">
                  <c:v>2.1</c:v>
                </c:pt>
                <c:pt idx="715">
                  <c:v>1.5</c:v>
                </c:pt>
                <c:pt idx="716">
                  <c:v>1.2</c:v>
                </c:pt>
                <c:pt idx="717">
                  <c:v>1.6</c:v>
                </c:pt>
                <c:pt idx="718">
                  <c:v>1.7</c:v>
                </c:pt>
                <c:pt idx="719">
                  <c:v>1.4</c:v>
                </c:pt>
                <c:pt idx="720">
                  <c:v>1.2</c:v>
                </c:pt>
                <c:pt idx="721">
                  <c:v>1.2</c:v>
                </c:pt>
                <c:pt idx="722">
                  <c:v>1.3</c:v>
                </c:pt>
                <c:pt idx="723">
                  <c:v>1.2</c:v>
                </c:pt>
                <c:pt idx="724">
                  <c:v>1.3</c:v>
                </c:pt>
                <c:pt idx="725">
                  <c:v>1.2</c:v>
                </c:pt>
                <c:pt idx="726">
                  <c:v>1.3</c:v>
                </c:pt>
                <c:pt idx="727">
                  <c:v>1.6</c:v>
                </c:pt>
                <c:pt idx="728">
                  <c:v>2.1</c:v>
                </c:pt>
                <c:pt idx="729">
                  <c:v>2.6</c:v>
                </c:pt>
                <c:pt idx="730">
                  <c:v>2.8</c:v>
                </c:pt>
                <c:pt idx="731">
                  <c:v>3.2</c:v>
                </c:pt>
                <c:pt idx="732">
                  <c:v>3.2</c:v>
                </c:pt>
                <c:pt idx="733">
                  <c:v>3.5</c:v>
                </c:pt>
                <c:pt idx="734">
                  <c:v>3.4</c:v>
                </c:pt>
                <c:pt idx="735">
                  <c:v>3.7</c:v>
                </c:pt>
                <c:pt idx="736">
                  <c:v>4</c:v>
                </c:pt>
                <c:pt idx="737">
                  <c:v>4</c:v>
                </c:pt>
                <c:pt idx="738">
                  <c:v>3.5</c:v>
                </c:pt>
                <c:pt idx="739">
                  <c:v>3.4</c:v>
                </c:pt>
                <c:pt idx="740">
                  <c:v>3</c:v>
                </c:pt>
                <c:pt idx="741">
                  <c:v>1.9</c:v>
                </c:pt>
                <c:pt idx="742">
                  <c:v>1.2</c:v>
                </c:pt>
                <c:pt idx="743">
                  <c:v>0.8</c:v>
                </c:pt>
                <c:pt idx="744">
                  <c:v>1</c:v>
                </c:pt>
                <c:pt idx="745">
                  <c:v>0.4</c:v>
                </c:pt>
                <c:pt idx="746">
                  <c:v>0.1</c:v>
                </c:pt>
                <c:pt idx="747">
                  <c:v>-0.3</c:v>
                </c:pt>
                <c:pt idx="748">
                  <c:v>-0.60000000000000009</c:v>
                </c:pt>
                <c:pt idx="749">
                  <c:v>-0.8</c:v>
                </c:pt>
                <c:pt idx="750">
                  <c:v>-0.2</c:v>
                </c:pt>
                <c:pt idx="751">
                  <c:v>-0.4</c:v>
                </c:pt>
                <c:pt idx="752">
                  <c:v>-0.2</c:v>
                </c:pt>
                <c:pt idx="753">
                  <c:v>0.5</c:v>
                </c:pt>
                <c:pt idx="754">
                  <c:v>1</c:v>
                </c:pt>
                <c:pt idx="755">
                  <c:v>1.2</c:v>
                </c:pt>
                <c:pt idx="756">
                  <c:v>1.4</c:v>
                </c:pt>
                <c:pt idx="757">
                  <c:v>1.7</c:v>
                </c:pt>
                <c:pt idx="758">
                  <c:v>1.9</c:v>
                </c:pt>
                <c:pt idx="759">
                  <c:v>1.9</c:v>
                </c:pt>
                <c:pt idx="760">
                  <c:v>1.7</c:v>
                </c:pt>
                <c:pt idx="761">
                  <c:v>1.9</c:v>
                </c:pt>
                <c:pt idx="762">
                  <c:v>1.6</c:v>
                </c:pt>
                <c:pt idx="763">
                  <c:v>1.8</c:v>
                </c:pt>
                <c:pt idx="764">
                  <c:v>1.8</c:v>
                </c:pt>
                <c:pt idx="765">
                  <c:v>1.8</c:v>
                </c:pt>
                <c:pt idx="766">
                  <c:v>2</c:v>
                </c:pt>
                <c:pt idx="767">
                  <c:v>2</c:v>
                </c:pt>
                <c:pt idx="768">
                  <c:v>1.8</c:v>
                </c:pt>
                <c:pt idx="769">
                  <c:v>2.2000000000000002</c:v>
                </c:pt>
                <c:pt idx="770">
                  <c:v>2.2000000000000002</c:v>
                </c:pt>
                <c:pt idx="771">
                  <c:v>2.2000000000000002</c:v>
                </c:pt>
                <c:pt idx="772">
                  <c:v>2.2999999999999998</c:v>
                </c:pt>
                <c:pt idx="773">
                  <c:v>2.1</c:v>
                </c:pt>
                <c:pt idx="774">
                  <c:v>2.4</c:v>
                </c:pt>
                <c:pt idx="775">
                  <c:v>2.4</c:v>
                </c:pt>
                <c:pt idx="776">
                  <c:v>2.5</c:v>
                </c:pt>
                <c:pt idx="777">
                  <c:v>2.7</c:v>
                </c:pt>
                <c:pt idx="778">
                  <c:v>2.7</c:v>
                </c:pt>
                <c:pt idx="779">
                  <c:v>2.6</c:v>
                </c:pt>
                <c:pt idx="780">
                  <c:v>2.5</c:v>
                </c:pt>
                <c:pt idx="781">
                  <c:v>2.6</c:v>
                </c:pt>
                <c:pt idx="782">
                  <c:v>2.4</c:v>
                </c:pt>
                <c:pt idx="783">
                  <c:v>2.2999999999999998</c:v>
                </c:pt>
                <c:pt idx="784">
                  <c:v>2.2999999999999998</c:v>
                </c:pt>
                <c:pt idx="785">
                  <c:v>2.2000000000000002</c:v>
                </c:pt>
                <c:pt idx="786">
                  <c:v>2.4</c:v>
                </c:pt>
                <c:pt idx="787">
                  <c:v>2.2000000000000002</c:v>
                </c:pt>
                <c:pt idx="788">
                  <c:v>2.1</c:v>
                </c:pt>
                <c:pt idx="789">
                  <c:v>1.6</c:v>
                </c:pt>
                <c:pt idx="790">
                  <c:v>1.5</c:v>
                </c:pt>
                <c:pt idx="791">
                  <c:v>1.4</c:v>
                </c:pt>
                <c:pt idx="792">
                  <c:v>1.2</c:v>
                </c:pt>
                <c:pt idx="793">
                  <c:v>1.1000000000000001</c:v>
                </c:pt>
                <c:pt idx="794">
                  <c:v>0.8</c:v>
                </c:pt>
                <c:pt idx="795">
                  <c:v>0.9</c:v>
                </c:pt>
                <c:pt idx="796">
                  <c:v>1</c:v>
                </c:pt>
                <c:pt idx="797">
                  <c:v>1.2</c:v>
                </c:pt>
                <c:pt idx="798">
                  <c:v>1</c:v>
                </c:pt>
                <c:pt idx="799">
                  <c:v>1</c:v>
                </c:pt>
                <c:pt idx="800">
                  <c:v>0.70000000000000007</c:v>
                </c:pt>
                <c:pt idx="801">
                  <c:v>0.8</c:v>
                </c:pt>
                <c:pt idx="802">
                  <c:v>0.8</c:v>
                </c:pt>
                <c:pt idx="803">
                  <c:v>0.8</c:v>
                </c:pt>
                <c:pt idx="804">
                  <c:v>1.1000000000000001</c:v>
                </c:pt>
                <c:pt idx="805">
                  <c:v>0.8</c:v>
                </c:pt>
                <c:pt idx="806">
                  <c:v>0.8</c:v>
                </c:pt>
                <c:pt idx="807">
                  <c:v>0.8</c:v>
                </c:pt>
                <c:pt idx="808">
                  <c:v>0.60000000000000009</c:v>
                </c:pt>
                <c:pt idx="809">
                  <c:v>0.60000000000000009</c:v>
                </c:pt>
                <c:pt idx="810">
                  <c:v>0.5</c:v>
                </c:pt>
                <c:pt idx="811">
                  <c:v>0.4</c:v>
                </c:pt>
                <c:pt idx="812">
                  <c:v>0.5</c:v>
                </c:pt>
                <c:pt idx="813">
                  <c:v>0.4</c:v>
                </c:pt>
                <c:pt idx="814">
                  <c:v>0.1</c:v>
                </c:pt>
                <c:pt idx="815">
                  <c:v>-0.4</c:v>
                </c:pt>
                <c:pt idx="816">
                  <c:v>-0.3</c:v>
                </c:pt>
                <c:pt idx="817">
                  <c:v>0</c:v>
                </c:pt>
                <c:pt idx="818">
                  <c:v>0.1</c:v>
                </c:pt>
                <c:pt idx="819">
                  <c:v>0.3</c:v>
                </c:pt>
                <c:pt idx="820">
                  <c:v>0.3</c:v>
                </c:pt>
                <c:pt idx="821">
                  <c:v>0.2</c:v>
                </c:pt>
                <c:pt idx="822">
                  <c:v>0.1</c:v>
                </c:pt>
                <c:pt idx="823">
                  <c:v>0.1</c:v>
                </c:pt>
                <c:pt idx="824">
                  <c:v>0.2</c:v>
                </c:pt>
                <c:pt idx="825">
                  <c:v>0.1</c:v>
                </c:pt>
                <c:pt idx="826">
                  <c:v>0.3</c:v>
                </c:pt>
                <c:pt idx="827">
                  <c:v>0.3</c:v>
                </c:pt>
                <c:pt idx="828">
                  <c:v>-0.1</c:v>
                </c:pt>
                <c:pt idx="829">
                  <c:v>-0.1</c:v>
                </c:pt>
                <c:pt idx="830">
                  <c:v>-0.1</c:v>
                </c:pt>
                <c:pt idx="831">
                  <c:v>0.1</c:v>
                </c:pt>
                <c:pt idx="832">
                  <c:v>0.3</c:v>
                </c:pt>
                <c:pt idx="833">
                  <c:v>0.4</c:v>
                </c:pt>
                <c:pt idx="834">
                  <c:v>0.4</c:v>
                </c:pt>
                <c:pt idx="835">
                  <c:v>0.5</c:v>
                </c:pt>
                <c:pt idx="836">
                  <c:v>0.5</c:v>
                </c:pt>
                <c:pt idx="837">
                  <c:v>0.70000000000000007</c:v>
                </c:pt>
                <c:pt idx="838">
                  <c:v>0.8</c:v>
                </c:pt>
                <c:pt idx="839">
                  <c:v>1.6</c:v>
                </c:pt>
                <c:pt idx="840">
                  <c:v>1.4</c:v>
                </c:pt>
                <c:pt idx="841">
                  <c:v>1.4</c:v>
                </c:pt>
                <c:pt idx="842">
                  <c:v>1.4</c:v>
                </c:pt>
                <c:pt idx="843">
                  <c:v>0.9</c:v>
                </c:pt>
                <c:pt idx="844">
                  <c:v>0.8</c:v>
                </c:pt>
                <c:pt idx="845">
                  <c:v>0.8</c:v>
                </c:pt>
                <c:pt idx="846">
                  <c:v>1</c:v>
                </c:pt>
                <c:pt idx="847">
                  <c:v>1.1000000000000001</c:v>
                </c:pt>
                <c:pt idx="848">
                  <c:v>1.2</c:v>
                </c:pt>
                <c:pt idx="849">
                  <c:v>1.2</c:v>
                </c:pt>
                <c:pt idx="850">
                  <c:v>1.2</c:v>
                </c:pt>
                <c:pt idx="851">
                  <c:v>1.5</c:v>
                </c:pt>
                <c:pt idx="852">
                  <c:v>1.3</c:v>
                </c:pt>
                <c:pt idx="853">
                  <c:v>1.7</c:v>
                </c:pt>
                <c:pt idx="854">
                  <c:v>1.8</c:v>
                </c:pt>
                <c:pt idx="855">
                  <c:v>2.2999999999999998</c:v>
                </c:pt>
                <c:pt idx="856">
                  <c:v>2.2999999999999998</c:v>
                </c:pt>
                <c:pt idx="857">
                  <c:v>2.6</c:v>
                </c:pt>
                <c:pt idx="858">
                  <c:v>2.6</c:v>
                </c:pt>
                <c:pt idx="859">
                  <c:v>2.5</c:v>
                </c:pt>
                <c:pt idx="860">
                  <c:v>2.5</c:v>
                </c:pt>
                <c:pt idx="861">
                  <c:v>2.2000000000000002</c:v>
                </c:pt>
                <c:pt idx="862">
                  <c:v>1.9</c:v>
                </c:pt>
                <c:pt idx="863">
                  <c:v>1.4</c:v>
                </c:pt>
                <c:pt idx="864">
                  <c:v>1.6</c:v>
                </c:pt>
                <c:pt idx="865">
                  <c:v>1.3</c:v>
                </c:pt>
                <c:pt idx="866">
                  <c:v>1.5</c:v>
                </c:pt>
                <c:pt idx="867">
                  <c:v>1.1000000000000001</c:v>
                </c:pt>
                <c:pt idx="868">
                  <c:v>1.4</c:v>
                </c:pt>
                <c:pt idx="869">
                  <c:v>1.3</c:v>
                </c:pt>
                <c:pt idx="870">
                  <c:v>1.3</c:v>
                </c:pt>
                <c:pt idx="871">
                  <c:v>1.1000000000000001</c:v>
                </c:pt>
                <c:pt idx="872">
                  <c:v>0.9</c:v>
                </c:pt>
                <c:pt idx="873">
                  <c:v>1.2</c:v>
                </c:pt>
                <c:pt idx="874">
                  <c:v>1.6</c:v>
                </c:pt>
                <c:pt idx="875">
                  <c:v>1.7</c:v>
                </c:pt>
                <c:pt idx="876">
                  <c:v>1.6</c:v>
                </c:pt>
                <c:pt idx="877">
                  <c:v>0.8</c:v>
                </c:pt>
                <c:pt idx="878">
                  <c:v>0.4</c:v>
                </c:pt>
                <c:pt idx="879">
                  <c:v>0.4</c:v>
                </c:pt>
                <c:pt idx="880">
                  <c:v>0.2</c:v>
                </c:pt>
                <c:pt idx="881">
                  <c:v>0.9</c:v>
                </c:pt>
                <c:pt idx="882">
                  <c:v>0.2</c:v>
                </c:pt>
                <c:pt idx="883">
                  <c:v>0</c:v>
                </c:pt>
                <c:pt idx="884">
                  <c:v>0.1</c:v>
                </c:pt>
                <c:pt idx="885">
                  <c:v>0.2</c:v>
                </c:pt>
                <c:pt idx="886">
                  <c:v>0</c:v>
                </c:pt>
                <c:pt idx="887">
                  <c:v>0.8</c:v>
                </c:pt>
                <c:pt idx="888">
                  <c:v>0.8</c:v>
                </c:pt>
                <c:pt idx="889">
                  <c:v>1.4</c:v>
                </c:pt>
                <c:pt idx="890">
                  <c:v>1.6</c:v>
                </c:pt>
                <c:pt idx="891">
                  <c:v>1.8</c:v>
                </c:pt>
                <c:pt idx="892">
                  <c:v>1.9</c:v>
                </c:pt>
                <c:pt idx="893">
                  <c:v>1.5</c:v>
                </c:pt>
                <c:pt idx="894">
                  <c:v>2.4</c:v>
                </c:pt>
                <c:pt idx="895">
                  <c:v>2.7</c:v>
                </c:pt>
                <c:pt idx="896">
                  <c:v>3.2</c:v>
                </c:pt>
                <c:pt idx="897">
                  <c:v>3.4</c:v>
                </c:pt>
                <c:pt idx="898">
                  <c:v>3.4</c:v>
                </c:pt>
                <c:pt idx="899">
                  <c:v>3.3</c:v>
                </c:pt>
                <c:pt idx="900">
                  <c:v>4.2</c:v>
                </c:pt>
                <c:pt idx="901">
                  <c:v>5.0999999999999996</c:v>
                </c:pt>
                <c:pt idx="902">
                  <c:v>5.4</c:v>
                </c:pt>
                <c:pt idx="903">
                  <c:v>5.8</c:v>
                </c:pt>
                <c:pt idx="904">
                  <c:v>6.5</c:v>
                </c:pt>
                <c:pt idx="905">
                  <c:v>6.8</c:v>
                </c:pt>
                <c:pt idx="906">
                  <c:v>6.6</c:v>
                </c:pt>
                <c:pt idx="907">
                  <c:v>6.2</c:v>
                </c:pt>
                <c:pt idx="908">
                  <c:v>7.1</c:v>
                </c:pt>
                <c:pt idx="909">
                  <c:v>7.1</c:v>
                </c:pt>
                <c:pt idx="910">
                  <c:v>6.7</c:v>
                </c:pt>
                <c:pt idx="911">
                  <c:v>7</c:v>
                </c:pt>
                <c:pt idx="912">
                  <c:v>7.3</c:v>
                </c:pt>
                <c:pt idx="913">
                  <c:v>6.7</c:v>
                </c:pt>
                <c:pt idx="914">
                  <c:v>6.9</c:v>
                </c:pt>
                <c:pt idx="915">
                  <c:v>6</c:v>
                </c:pt>
                <c:pt idx="916">
                  <c:v>5.3</c:v>
                </c:pt>
                <c:pt idx="917">
                  <c:v>5.0999999999999996</c:v>
                </c:pt>
                <c:pt idx="918">
                  <c:v>5.7</c:v>
                </c:pt>
                <c:pt idx="919">
                  <c:v>5.7</c:v>
                </c:pt>
                <c:pt idx="920">
                  <c:v>4.5</c:v>
                </c:pt>
                <c:pt idx="921">
                  <c:v>3.9</c:v>
                </c:pt>
                <c:pt idx="922">
                  <c:v>4.0999999999999996</c:v>
                </c:pt>
                <c:pt idx="923">
                  <c:v>3.4</c:v>
                </c:pt>
                <c:pt idx="924">
                  <c:v>3.2</c:v>
                </c:pt>
                <c:pt idx="925">
                  <c:v>2.4</c:v>
                </c:pt>
                <c:pt idx="926">
                  <c:v>2.4</c:v>
                </c:pt>
                <c:pt idx="927">
                  <c:v>2.6</c:v>
                </c:pt>
                <c:pt idx="928">
                  <c:v>2.5</c:v>
                </c:pt>
                <c:pt idx="929">
                  <c:v>2.7</c:v>
                </c:pt>
                <c:pt idx="930">
                  <c:v>2.2000000000000002</c:v>
                </c:pt>
                <c:pt idx="931">
                  <c:v>1.4</c:v>
                </c:pt>
                <c:pt idx="932">
                  <c:v>1.6</c:v>
                </c:pt>
                <c:pt idx="933">
                  <c:v>1.7</c:v>
                </c:pt>
                <c:pt idx="934">
                  <c:v>1.8</c:v>
                </c:pt>
                <c:pt idx="935">
                  <c:v>1.8</c:v>
                </c:pt>
                <c:pt idx="936">
                  <c:v>0.9</c:v>
                </c:pt>
              </c:numCache>
              <c:extLst/>
            </c:numRef>
          </c:val>
          <c:smooth val="0"/>
          <c:extLst xmlns:c15="http://schemas.microsoft.com/office/drawing/2012/chart">
            <c:ext xmlns:c16="http://schemas.microsoft.com/office/drawing/2014/chart" uri="{C3380CC4-5D6E-409C-BE32-E72D297353CC}">
              <c16:uniqueId val="{00000003-75DC-4286-848B-870647C7CA79}"/>
            </c:ext>
          </c:extLst>
        </c:ser>
        <c:ser>
          <c:idx val="2"/>
          <c:order val="3"/>
          <c:tx>
            <c:strRef>
              <c:f>Sheet1!$D$1</c:f>
              <c:strCache>
                <c:ptCount val="1"/>
                <c:pt idx="0">
                  <c:v>Germany</c:v>
                </c:pt>
              </c:strCache>
            </c:strRef>
          </c:tx>
          <c:spPr>
            <a:ln w="19050">
              <a:solidFill>
                <a:schemeClr val="accent4"/>
              </a:solidFill>
            </a:ln>
          </c:spPr>
          <c:marker>
            <c:symbol val="none"/>
          </c:marker>
          <c:dLbls>
            <c:dLbl>
              <c:idx val="932"/>
              <c:layout>
                <c:manualLayout>
                  <c:x val="6.6459647481283829E-2"/>
                  <c:y val="7.8241074921476562E-3"/>
                </c:manualLayout>
              </c:layout>
              <c:tx>
                <c:rich>
                  <a:bodyPr/>
                  <a:lstStyle/>
                  <a:p>
                    <a:pPr>
                      <a:defRPr>
                        <a:solidFill/>
                      </a:defRPr>
                    </a:pPr>
                    <a:r>
                      <a:rPr lang="en-US" dirty="0"/>
                      <a:t>2.8</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75DC-4286-848B-870647C7CA79}"/>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Sheet1!$A$2:$A$1000</c:f>
              <c:numCache>
                <c:formatCode>yyyy\-mm\-dd</c:formatCode>
                <c:ptCount val="998"/>
                <c:pt idx="0">
                  <c:v>17168</c:v>
                </c:pt>
                <c:pt idx="1">
                  <c:v>17199</c:v>
                </c:pt>
                <c:pt idx="2">
                  <c:v>17258</c:v>
                </c:pt>
                <c:pt idx="3">
                  <c:v>17288</c:v>
                </c:pt>
                <c:pt idx="4">
                  <c:v>17319</c:v>
                </c:pt>
                <c:pt idx="5">
                  <c:v>17349</c:v>
                </c:pt>
                <c:pt idx="6">
                  <c:v>17380</c:v>
                </c:pt>
                <c:pt idx="7">
                  <c:v>17411</c:v>
                </c:pt>
                <c:pt idx="8">
                  <c:v>17441</c:v>
                </c:pt>
                <c:pt idx="9">
                  <c:v>17472</c:v>
                </c:pt>
                <c:pt idx="10">
                  <c:v>17502</c:v>
                </c:pt>
                <c:pt idx="11">
                  <c:v>17533</c:v>
                </c:pt>
                <c:pt idx="12">
                  <c:v>17564</c:v>
                </c:pt>
                <c:pt idx="13">
                  <c:v>17593</c:v>
                </c:pt>
                <c:pt idx="14">
                  <c:v>17624</c:v>
                </c:pt>
                <c:pt idx="15">
                  <c:v>17654</c:v>
                </c:pt>
                <c:pt idx="16">
                  <c:v>17685</c:v>
                </c:pt>
                <c:pt idx="17">
                  <c:v>17715</c:v>
                </c:pt>
                <c:pt idx="18">
                  <c:v>17746</c:v>
                </c:pt>
                <c:pt idx="19">
                  <c:v>17777</c:v>
                </c:pt>
                <c:pt idx="20">
                  <c:v>17807</c:v>
                </c:pt>
                <c:pt idx="21">
                  <c:v>17838</c:v>
                </c:pt>
                <c:pt idx="22">
                  <c:v>17868</c:v>
                </c:pt>
                <c:pt idx="23">
                  <c:v>17899</c:v>
                </c:pt>
                <c:pt idx="24">
                  <c:v>17930</c:v>
                </c:pt>
                <c:pt idx="25">
                  <c:v>17958</c:v>
                </c:pt>
                <c:pt idx="26">
                  <c:v>17989</c:v>
                </c:pt>
                <c:pt idx="27">
                  <c:v>18019</c:v>
                </c:pt>
                <c:pt idx="28">
                  <c:v>18050</c:v>
                </c:pt>
                <c:pt idx="29">
                  <c:v>18080</c:v>
                </c:pt>
                <c:pt idx="30">
                  <c:v>18111</c:v>
                </c:pt>
                <c:pt idx="31">
                  <c:v>18142</c:v>
                </c:pt>
                <c:pt idx="32">
                  <c:v>18172</c:v>
                </c:pt>
                <c:pt idx="33">
                  <c:v>18203</c:v>
                </c:pt>
                <c:pt idx="34">
                  <c:v>18233</c:v>
                </c:pt>
                <c:pt idx="35">
                  <c:v>18264</c:v>
                </c:pt>
                <c:pt idx="36">
                  <c:v>18295</c:v>
                </c:pt>
                <c:pt idx="37">
                  <c:v>18323</c:v>
                </c:pt>
                <c:pt idx="38">
                  <c:v>18354</c:v>
                </c:pt>
                <c:pt idx="39">
                  <c:v>18384</c:v>
                </c:pt>
                <c:pt idx="40">
                  <c:v>18415</c:v>
                </c:pt>
                <c:pt idx="41">
                  <c:v>18445</c:v>
                </c:pt>
                <c:pt idx="42">
                  <c:v>18476</c:v>
                </c:pt>
                <c:pt idx="43">
                  <c:v>18507</c:v>
                </c:pt>
                <c:pt idx="44">
                  <c:v>18537</c:v>
                </c:pt>
                <c:pt idx="45">
                  <c:v>18568</c:v>
                </c:pt>
                <c:pt idx="46">
                  <c:v>18598</c:v>
                </c:pt>
                <c:pt idx="47">
                  <c:v>18629</c:v>
                </c:pt>
                <c:pt idx="48">
                  <c:v>18660</c:v>
                </c:pt>
                <c:pt idx="49">
                  <c:v>18688</c:v>
                </c:pt>
                <c:pt idx="50">
                  <c:v>18719</c:v>
                </c:pt>
                <c:pt idx="51">
                  <c:v>18749</c:v>
                </c:pt>
                <c:pt idx="52">
                  <c:v>18780</c:v>
                </c:pt>
                <c:pt idx="53">
                  <c:v>18810</c:v>
                </c:pt>
                <c:pt idx="54">
                  <c:v>18841</c:v>
                </c:pt>
                <c:pt idx="55">
                  <c:v>18872</c:v>
                </c:pt>
                <c:pt idx="56">
                  <c:v>18902</c:v>
                </c:pt>
                <c:pt idx="57">
                  <c:v>18933</c:v>
                </c:pt>
                <c:pt idx="58">
                  <c:v>18963</c:v>
                </c:pt>
                <c:pt idx="59">
                  <c:v>18994</c:v>
                </c:pt>
                <c:pt idx="60">
                  <c:v>19025</c:v>
                </c:pt>
                <c:pt idx="61">
                  <c:v>19054</c:v>
                </c:pt>
                <c:pt idx="62">
                  <c:v>19085</c:v>
                </c:pt>
                <c:pt idx="63">
                  <c:v>19115</c:v>
                </c:pt>
                <c:pt idx="64">
                  <c:v>19146</c:v>
                </c:pt>
                <c:pt idx="65">
                  <c:v>19176</c:v>
                </c:pt>
                <c:pt idx="66">
                  <c:v>19207</c:v>
                </c:pt>
                <c:pt idx="67">
                  <c:v>19238</c:v>
                </c:pt>
                <c:pt idx="68">
                  <c:v>19268</c:v>
                </c:pt>
                <c:pt idx="69">
                  <c:v>19299</c:v>
                </c:pt>
                <c:pt idx="70">
                  <c:v>19329</c:v>
                </c:pt>
                <c:pt idx="71">
                  <c:v>19360</c:v>
                </c:pt>
                <c:pt idx="72">
                  <c:v>19391</c:v>
                </c:pt>
                <c:pt idx="73">
                  <c:v>19419</c:v>
                </c:pt>
                <c:pt idx="74">
                  <c:v>19450</c:v>
                </c:pt>
                <c:pt idx="75">
                  <c:v>19480</c:v>
                </c:pt>
                <c:pt idx="76">
                  <c:v>19511</c:v>
                </c:pt>
                <c:pt idx="77">
                  <c:v>19541</c:v>
                </c:pt>
                <c:pt idx="78">
                  <c:v>19572</c:v>
                </c:pt>
                <c:pt idx="79">
                  <c:v>19603</c:v>
                </c:pt>
                <c:pt idx="80">
                  <c:v>19633</c:v>
                </c:pt>
                <c:pt idx="81">
                  <c:v>19664</c:v>
                </c:pt>
                <c:pt idx="82">
                  <c:v>19694</c:v>
                </c:pt>
                <c:pt idx="83">
                  <c:v>19725</c:v>
                </c:pt>
                <c:pt idx="84">
                  <c:v>19756</c:v>
                </c:pt>
                <c:pt idx="85">
                  <c:v>19784</c:v>
                </c:pt>
                <c:pt idx="86">
                  <c:v>19815</c:v>
                </c:pt>
                <c:pt idx="87">
                  <c:v>19845</c:v>
                </c:pt>
                <c:pt idx="88">
                  <c:v>19876</c:v>
                </c:pt>
                <c:pt idx="89">
                  <c:v>19906</c:v>
                </c:pt>
                <c:pt idx="90">
                  <c:v>19937</c:v>
                </c:pt>
                <c:pt idx="91">
                  <c:v>19968</c:v>
                </c:pt>
                <c:pt idx="92">
                  <c:v>19998</c:v>
                </c:pt>
                <c:pt idx="93">
                  <c:v>20029</c:v>
                </c:pt>
                <c:pt idx="94">
                  <c:v>20059</c:v>
                </c:pt>
                <c:pt idx="95">
                  <c:v>20090</c:v>
                </c:pt>
                <c:pt idx="96">
                  <c:v>20121</c:v>
                </c:pt>
                <c:pt idx="97">
                  <c:v>20149</c:v>
                </c:pt>
                <c:pt idx="98">
                  <c:v>20180</c:v>
                </c:pt>
                <c:pt idx="99">
                  <c:v>20210</c:v>
                </c:pt>
                <c:pt idx="100">
                  <c:v>20241</c:v>
                </c:pt>
                <c:pt idx="101">
                  <c:v>20271</c:v>
                </c:pt>
                <c:pt idx="102">
                  <c:v>20302</c:v>
                </c:pt>
                <c:pt idx="103">
                  <c:v>20333</c:v>
                </c:pt>
                <c:pt idx="104">
                  <c:v>20363</c:v>
                </c:pt>
                <c:pt idx="105">
                  <c:v>20394</c:v>
                </c:pt>
                <c:pt idx="106">
                  <c:v>20424</c:v>
                </c:pt>
                <c:pt idx="107">
                  <c:v>20455</c:v>
                </c:pt>
                <c:pt idx="108">
                  <c:v>20486</c:v>
                </c:pt>
                <c:pt idx="109">
                  <c:v>20515</c:v>
                </c:pt>
                <c:pt idx="110">
                  <c:v>20546</c:v>
                </c:pt>
                <c:pt idx="111">
                  <c:v>20576</c:v>
                </c:pt>
                <c:pt idx="112">
                  <c:v>20607</c:v>
                </c:pt>
                <c:pt idx="113">
                  <c:v>20637</c:v>
                </c:pt>
                <c:pt idx="114">
                  <c:v>20668</c:v>
                </c:pt>
                <c:pt idx="115">
                  <c:v>20699</c:v>
                </c:pt>
                <c:pt idx="116">
                  <c:v>20729</c:v>
                </c:pt>
                <c:pt idx="117">
                  <c:v>20760</c:v>
                </c:pt>
                <c:pt idx="118">
                  <c:v>20790</c:v>
                </c:pt>
                <c:pt idx="119">
                  <c:v>20821</c:v>
                </c:pt>
                <c:pt idx="120">
                  <c:v>20852</c:v>
                </c:pt>
                <c:pt idx="121">
                  <c:v>20880</c:v>
                </c:pt>
                <c:pt idx="122">
                  <c:v>20911</c:v>
                </c:pt>
                <c:pt idx="123">
                  <c:v>20941</c:v>
                </c:pt>
                <c:pt idx="124">
                  <c:v>20972</c:v>
                </c:pt>
                <c:pt idx="125">
                  <c:v>21002</c:v>
                </c:pt>
                <c:pt idx="126">
                  <c:v>21033</c:v>
                </c:pt>
                <c:pt idx="127">
                  <c:v>21064</c:v>
                </c:pt>
                <c:pt idx="128">
                  <c:v>21094</c:v>
                </c:pt>
                <c:pt idx="129">
                  <c:v>21125</c:v>
                </c:pt>
                <c:pt idx="130">
                  <c:v>21155</c:v>
                </c:pt>
                <c:pt idx="131">
                  <c:v>21186</c:v>
                </c:pt>
                <c:pt idx="132">
                  <c:v>21217</c:v>
                </c:pt>
                <c:pt idx="133">
                  <c:v>21245</c:v>
                </c:pt>
                <c:pt idx="134">
                  <c:v>21276</c:v>
                </c:pt>
                <c:pt idx="135">
                  <c:v>21306</c:v>
                </c:pt>
                <c:pt idx="136">
                  <c:v>21337</c:v>
                </c:pt>
                <c:pt idx="137">
                  <c:v>21367</c:v>
                </c:pt>
                <c:pt idx="138">
                  <c:v>21398</c:v>
                </c:pt>
                <c:pt idx="139">
                  <c:v>21429</c:v>
                </c:pt>
                <c:pt idx="140">
                  <c:v>21459</c:v>
                </c:pt>
                <c:pt idx="141">
                  <c:v>21490</c:v>
                </c:pt>
                <c:pt idx="142">
                  <c:v>21520</c:v>
                </c:pt>
                <c:pt idx="143">
                  <c:v>21551</c:v>
                </c:pt>
                <c:pt idx="144">
                  <c:v>21582</c:v>
                </c:pt>
                <c:pt idx="145">
                  <c:v>21610</c:v>
                </c:pt>
                <c:pt idx="146">
                  <c:v>21641</c:v>
                </c:pt>
                <c:pt idx="147">
                  <c:v>21671</c:v>
                </c:pt>
                <c:pt idx="148">
                  <c:v>21702</c:v>
                </c:pt>
                <c:pt idx="149">
                  <c:v>21732</c:v>
                </c:pt>
                <c:pt idx="150">
                  <c:v>21763</c:v>
                </c:pt>
                <c:pt idx="151">
                  <c:v>21794</c:v>
                </c:pt>
                <c:pt idx="152">
                  <c:v>21824</c:v>
                </c:pt>
                <c:pt idx="153">
                  <c:v>21855</c:v>
                </c:pt>
                <c:pt idx="154">
                  <c:v>21885</c:v>
                </c:pt>
                <c:pt idx="155">
                  <c:v>21916</c:v>
                </c:pt>
                <c:pt idx="156">
                  <c:v>21947</c:v>
                </c:pt>
                <c:pt idx="157">
                  <c:v>21976</c:v>
                </c:pt>
                <c:pt idx="158">
                  <c:v>22007</c:v>
                </c:pt>
                <c:pt idx="159">
                  <c:v>22037</c:v>
                </c:pt>
                <c:pt idx="160">
                  <c:v>22068</c:v>
                </c:pt>
                <c:pt idx="161">
                  <c:v>22098</c:v>
                </c:pt>
                <c:pt idx="162">
                  <c:v>22129</c:v>
                </c:pt>
                <c:pt idx="163">
                  <c:v>22160</c:v>
                </c:pt>
                <c:pt idx="164">
                  <c:v>22190</c:v>
                </c:pt>
                <c:pt idx="165">
                  <c:v>22221</c:v>
                </c:pt>
                <c:pt idx="166">
                  <c:v>22251</c:v>
                </c:pt>
                <c:pt idx="167">
                  <c:v>22282</c:v>
                </c:pt>
                <c:pt idx="168">
                  <c:v>22313</c:v>
                </c:pt>
                <c:pt idx="169">
                  <c:v>22341</c:v>
                </c:pt>
                <c:pt idx="170">
                  <c:v>22372</c:v>
                </c:pt>
                <c:pt idx="171">
                  <c:v>22402</c:v>
                </c:pt>
                <c:pt idx="172">
                  <c:v>22433</c:v>
                </c:pt>
                <c:pt idx="173">
                  <c:v>22463</c:v>
                </c:pt>
                <c:pt idx="174">
                  <c:v>22494</c:v>
                </c:pt>
                <c:pt idx="175">
                  <c:v>22525</c:v>
                </c:pt>
                <c:pt idx="176">
                  <c:v>22555</c:v>
                </c:pt>
                <c:pt idx="177">
                  <c:v>22586</c:v>
                </c:pt>
                <c:pt idx="178">
                  <c:v>22616</c:v>
                </c:pt>
                <c:pt idx="179">
                  <c:v>22647</c:v>
                </c:pt>
                <c:pt idx="180">
                  <c:v>22678</c:v>
                </c:pt>
                <c:pt idx="181">
                  <c:v>22706</c:v>
                </c:pt>
                <c:pt idx="182">
                  <c:v>22737</c:v>
                </c:pt>
                <c:pt idx="183">
                  <c:v>22767</c:v>
                </c:pt>
                <c:pt idx="184">
                  <c:v>22798</c:v>
                </c:pt>
                <c:pt idx="185">
                  <c:v>22828</c:v>
                </c:pt>
                <c:pt idx="186">
                  <c:v>22859</c:v>
                </c:pt>
                <c:pt idx="187">
                  <c:v>22890</c:v>
                </c:pt>
                <c:pt idx="188">
                  <c:v>22920</c:v>
                </c:pt>
                <c:pt idx="189">
                  <c:v>22951</c:v>
                </c:pt>
                <c:pt idx="190">
                  <c:v>22981</c:v>
                </c:pt>
                <c:pt idx="191">
                  <c:v>23012</c:v>
                </c:pt>
                <c:pt idx="192">
                  <c:v>23043</c:v>
                </c:pt>
                <c:pt idx="193">
                  <c:v>23071</c:v>
                </c:pt>
                <c:pt idx="194">
                  <c:v>23102</c:v>
                </c:pt>
                <c:pt idx="195">
                  <c:v>23132</c:v>
                </c:pt>
                <c:pt idx="196">
                  <c:v>23163</c:v>
                </c:pt>
                <c:pt idx="197">
                  <c:v>23193</c:v>
                </c:pt>
                <c:pt idx="198">
                  <c:v>23224</c:v>
                </c:pt>
                <c:pt idx="199">
                  <c:v>23255</c:v>
                </c:pt>
                <c:pt idx="200">
                  <c:v>23285</c:v>
                </c:pt>
                <c:pt idx="201">
                  <c:v>23316</c:v>
                </c:pt>
                <c:pt idx="202">
                  <c:v>23346</c:v>
                </c:pt>
                <c:pt idx="203">
                  <c:v>23377</c:v>
                </c:pt>
                <c:pt idx="204">
                  <c:v>23408</c:v>
                </c:pt>
                <c:pt idx="205">
                  <c:v>23437</c:v>
                </c:pt>
                <c:pt idx="206">
                  <c:v>23468</c:v>
                </c:pt>
                <c:pt idx="207">
                  <c:v>23498</c:v>
                </c:pt>
                <c:pt idx="208">
                  <c:v>23529</c:v>
                </c:pt>
                <c:pt idx="209">
                  <c:v>23559</c:v>
                </c:pt>
                <c:pt idx="210">
                  <c:v>23590</c:v>
                </c:pt>
                <c:pt idx="211">
                  <c:v>23621</c:v>
                </c:pt>
                <c:pt idx="212">
                  <c:v>23651</c:v>
                </c:pt>
                <c:pt idx="213">
                  <c:v>23682</c:v>
                </c:pt>
                <c:pt idx="214">
                  <c:v>23712</c:v>
                </c:pt>
                <c:pt idx="215">
                  <c:v>23743</c:v>
                </c:pt>
                <c:pt idx="216">
                  <c:v>23774</c:v>
                </c:pt>
                <c:pt idx="217">
                  <c:v>23802</c:v>
                </c:pt>
                <c:pt idx="218">
                  <c:v>23833</c:v>
                </c:pt>
                <c:pt idx="219">
                  <c:v>23863</c:v>
                </c:pt>
                <c:pt idx="220">
                  <c:v>23894</c:v>
                </c:pt>
                <c:pt idx="221">
                  <c:v>23924</c:v>
                </c:pt>
                <c:pt idx="222">
                  <c:v>23955</c:v>
                </c:pt>
                <c:pt idx="223">
                  <c:v>23986</c:v>
                </c:pt>
                <c:pt idx="224">
                  <c:v>24016</c:v>
                </c:pt>
                <c:pt idx="225">
                  <c:v>24047</c:v>
                </c:pt>
                <c:pt idx="226">
                  <c:v>24077</c:v>
                </c:pt>
                <c:pt idx="227">
                  <c:v>24108</c:v>
                </c:pt>
                <c:pt idx="228">
                  <c:v>24139</c:v>
                </c:pt>
                <c:pt idx="229">
                  <c:v>24167</c:v>
                </c:pt>
                <c:pt idx="230">
                  <c:v>24198</c:v>
                </c:pt>
                <c:pt idx="231">
                  <c:v>24228</c:v>
                </c:pt>
                <c:pt idx="232">
                  <c:v>24259</c:v>
                </c:pt>
                <c:pt idx="233">
                  <c:v>24289</c:v>
                </c:pt>
                <c:pt idx="234">
                  <c:v>24320</c:v>
                </c:pt>
                <c:pt idx="235">
                  <c:v>24351</c:v>
                </c:pt>
                <c:pt idx="236">
                  <c:v>24381</c:v>
                </c:pt>
                <c:pt idx="237">
                  <c:v>24412</c:v>
                </c:pt>
                <c:pt idx="238">
                  <c:v>24442</c:v>
                </c:pt>
                <c:pt idx="239">
                  <c:v>24473</c:v>
                </c:pt>
                <c:pt idx="240">
                  <c:v>24504</c:v>
                </c:pt>
                <c:pt idx="241">
                  <c:v>24532</c:v>
                </c:pt>
                <c:pt idx="242">
                  <c:v>24563</c:v>
                </c:pt>
                <c:pt idx="243">
                  <c:v>24593</c:v>
                </c:pt>
                <c:pt idx="244">
                  <c:v>24624</c:v>
                </c:pt>
                <c:pt idx="245">
                  <c:v>24654</c:v>
                </c:pt>
                <c:pt idx="246">
                  <c:v>24685</c:v>
                </c:pt>
                <c:pt idx="247">
                  <c:v>24716</c:v>
                </c:pt>
                <c:pt idx="248">
                  <c:v>24746</c:v>
                </c:pt>
                <c:pt idx="249">
                  <c:v>24777</c:v>
                </c:pt>
                <c:pt idx="250">
                  <c:v>24807</c:v>
                </c:pt>
                <c:pt idx="251">
                  <c:v>24838</c:v>
                </c:pt>
                <c:pt idx="252">
                  <c:v>24869</c:v>
                </c:pt>
                <c:pt idx="253">
                  <c:v>24898</c:v>
                </c:pt>
                <c:pt idx="254">
                  <c:v>24929</c:v>
                </c:pt>
                <c:pt idx="255">
                  <c:v>24959</c:v>
                </c:pt>
                <c:pt idx="256">
                  <c:v>24990</c:v>
                </c:pt>
                <c:pt idx="257">
                  <c:v>25020</c:v>
                </c:pt>
                <c:pt idx="258">
                  <c:v>25051</c:v>
                </c:pt>
                <c:pt idx="259">
                  <c:v>25082</c:v>
                </c:pt>
                <c:pt idx="260">
                  <c:v>25112</c:v>
                </c:pt>
                <c:pt idx="261">
                  <c:v>25143</c:v>
                </c:pt>
                <c:pt idx="262">
                  <c:v>25173</c:v>
                </c:pt>
                <c:pt idx="263">
                  <c:v>25204</c:v>
                </c:pt>
                <c:pt idx="264">
                  <c:v>25235</c:v>
                </c:pt>
                <c:pt idx="265">
                  <c:v>25263</c:v>
                </c:pt>
                <c:pt idx="266">
                  <c:v>25294</c:v>
                </c:pt>
                <c:pt idx="267">
                  <c:v>25324</c:v>
                </c:pt>
                <c:pt idx="268">
                  <c:v>25355</c:v>
                </c:pt>
                <c:pt idx="269">
                  <c:v>25385</c:v>
                </c:pt>
                <c:pt idx="270">
                  <c:v>25416</c:v>
                </c:pt>
                <c:pt idx="271">
                  <c:v>25447</c:v>
                </c:pt>
                <c:pt idx="272">
                  <c:v>25477</c:v>
                </c:pt>
                <c:pt idx="273">
                  <c:v>25508</c:v>
                </c:pt>
                <c:pt idx="274">
                  <c:v>25538</c:v>
                </c:pt>
                <c:pt idx="275">
                  <c:v>25569</c:v>
                </c:pt>
                <c:pt idx="276">
                  <c:v>25600</c:v>
                </c:pt>
                <c:pt idx="277">
                  <c:v>25628</c:v>
                </c:pt>
                <c:pt idx="278">
                  <c:v>25659</c:v>
                </c:pt>
                <c:pt idx="279">
                  <c:v>25689</c:v>
                </c:pt>
                <c:pt idx="280">
                  <c:v>25720</c:v>
                </c:pt>
                <c:pt idx="281">
                  <c:v>25750</c:v>
                </c:pt>
                <c:pt idx="282">
                  <c:v>25781</c:v>
                </c:pt>
                <c:pt idx="283">
                  <c:v>25812</c:v>
                </c:pt>
                <c:pt idx="284">
                  <c:v>25842</c:v>
                </c:pt>
                <c:pt idx="285">
                  <c:v>25873</c:v>
                </c:pt>
                <c:pt idx="286">
                  <c:v>25903</c:v>
                </c:pt>
                <c:pt idx="287">
                  <c:v>25934</c:v>
                </c:pt>
                <c:pt idx="288">
                  <c:v>25965</c:v>
                </c:pt>
                <c:pt idx="289">
                  <c:v>25993</c:v>
                </c:pt>
                <c:pt idx="290">
                  <c:v>26024</c:v>
                </c:pt>
                <c:pt idx="291">
                  <c:v>26054</c:v>
                </c:pt>
                <c:pt idx="292">
                  <c:v>26085</c:v>
                </c:pt>
                <c:pt idx="293">
                  <c:v>26115</c:v>
                </c:pt>
                <c:pt idx="294">
                  <c:v>26146</c:v>
                </c:pt>
                <c:pt idx="295">
                  <c:v>26177</c:v>
                </c:pt>
                <c:pt idx="296">
                  <c:v>26207</c:v>
                </c:pt>
                <c:pt idx="297">
                  <c:v>26238</c:v>
                </c:pt>
                <c:pt idx="298">
                  <c:v>26268</c:v>
                </c:pt>
                <c:pt idx="299">
                  <c:v>26299</c:v>
                </c:pt>
                <c:pt idx="300">
                  <c:v>26330</c:v>
                </c:pt>
                <c:pt idx="301">
                  <c:v>26359</c:v>
                </c:pt>
                <c:pt idx="302">
                  <c:v>26390</c:v>
                </c:pt>
                <c:pt idx="303">
                  <c:v>26420</c:v>
                </c:pt>
                <c:pt idx="304">
                  <c:v>26451</c:v>
                </c:pt>
                <c:pt idx="305">
                  <c:v>26481</c:v>
                </c:pt>
                <c:pt idx="306">
                  <c:v>26512</c:v>
                </c:pt>
                <c:pt idx="307">
                  <c:v>26543</c:v>
                </c:pt>
                <c:pt idx="308">
                  <c:v>26573</c:v>
                </c:pt>
                <c:pt idx="309">
                  <c:v>26604</c:v>
                </c:pt>
                <c:pt idx="310">
                  <c:v>26634</c:v>
                </c:pt>
                <c:pt idx="311">
                  <c:v>26665</c:v>
                </c:pt>
                <c:pt idx="312">
                  <c:v>26696</c:v>
                </c:pt>
                <c:pt idx="313">
                  <c:v>26724</c:v>
                </c:pt>
                <c:pt idx="314">
                  <c:v>26755</c:v>
                </c:pt>
                <c:pt idx="315">
                  <c:v>26785</c:v>
                </c:pt>
                <c:pt idx="316">
                  <c:v>26816</c:v>
                </c:pt>
                <c:pt idx="317">
                  <c:v>26846</c:v>
                </c:pt>
                <c:pt idx="318">
                  <c:v>26877</c:v>
                </c:pt>
                <c:pt idx="319">
                  <c:v>26908</c:v>
                </c:pt>
                <c:pt idx="320">
                  <c:v>26938</c:v>
                </c:pt>
                <c:pt idx="321">
                  <c:v>26969</c:v>
                </c:pt>
                <c:pt idx="322">
                  <c:v>26999</c:v>
                </c:pt>
                <c:pt idx="323">
                  <c:v>27030</c:v>
                </c:pt>
                <c:pt idx="324">
                  <c:v>27061</c:v>
                </c:pt>
                <c:pt idx="325">
                  <c:v>27089</c:v>
                </c:pt>
                <c:pt idx="326">
                  <c:v>27120</c:v>
                </c:pt>
                <c:pt idx="327">
                  <c:v>27150</c:v>
                </c:pt>
                <c:pt idx="328">
                  <c:v>27181</c:v>
                </c:pt>
                <c:pt idx="329">
                  <c:v>27211</c:v>
                </c:pt>
                <c:pt idx="330">
                  <c:v>27242</c:v>
                </c:pt>
                <c:pt idx="331">
                  <c:v>27273</c:v>
                </c:pt>
                <c:pt idx="332">
                  <c:v>27303</c:v>
                </c:pt>
                <c:pt idx="333">
                  <c:v>27334</c:v>
                </c:pt>
                <c:pt idx="334">
                  <c:v>27364</c:v>
                </c:pt>
                <c:pt idx="335">
                  <c:v>27395</c:v>
                </c:pt>
                <c:pt idx="336">
                  <c:v>27426</c:v>
                </c:pt>
                <c:pt idx="337">
                  <c:v>27454</c:v>
                </c:pt>
                <c:pt idx="338">
                  <c:v>27485</c:v>
                </c:pt>
                <c:pt idx="339">
                  <c:v>27515</c:v>
                </c:pt>
                <c:pt idx="340">
                  <c:v>27546</c:v>
                </c:pt>
                <c:pt idx="341">
                  <c:v>27576</c:v>
                </c:pt>
                <c:pt idx="342">
                  <c:v>27607</c:v>
                </c:pt>
                <c:pt idx="343">
                  <c:v>27638</c:v>
                </c:pt>
                <c:pt idx="344">
                  <c:v>27668</c:v>
                </c:pt>
                <c:pt idx="345">
                  <c:v>27699</c:v>
                </c:pt>
                <c:pt idx="346">
                  <c:v>27729</c:v>
                </c:pt>
                <c:pt idx="347">
                  <c:v>27760</c:v>
                </c:pt>
                <c:pt idx="348">
                  <c:v>27791</c:v>
                </c:pt>
                <c:pt idx="349">
                  <c:v>27820</c:v>
                </c:pt>
                <c:pt idx="350">
                  <c:v>27851</c:v>
                </c:pt>
                <c:pt idx="351">
                  <c:v>27881</c:v>
                </c:pt>
                <c:pt idx="352">
                  <c:v>27912</c:v>
                </c:pt>
                <c:pt idx="353">
                  <c:v>27942</c:v>
                </c:pt>
                <c:pt idx="354">
                  <c:v>27973</c:v>
                </c:pt>
                <c:pt idx="355">
                  <c:v>28004</c:v>
                </c:pt>
                <c:pt idx="356">
                  <c:v>28034</c:v>
                </c:pt>
                <c:pt idx="357">
                  <c:v>28065</c:v>
                </c:pt>
                <c:pt idx="358">
                  <c:v>28095</c:v>
                </c:pt>
                <c:pt idx="359">
                  <c:v>28126</c:v>
                </c:pt>
                <c:pt idx="360">
                  <c:v>28157</c:v>
                </c:pt>
                <c:pt idx="361">
                  <c:v>28185</c:v>
                </c:pt>
                <c:pt idx="362">
                  <c:v>28216</c:v>
                </c:pt>
                <c:pt idx="363">
                  <c:v>28246</c:v>
                </c:pt>
                <c:pt idx="364">
                  <c:v>28277</c:v>
                </c:pt>
                <c:pt idx="365">
                  <c:v>28307</c:v>
                </c:pt>
                <c:pt idx="366">
                  <c:v>28338</c:v>
                </c:pt>
                <c:pt idx="367">
                  <c:v>28369</c:v>
                </c:pt>
                <c:pt idx="368">
                  <c:v>28399</c:v>
                </c:pt>
                <c:pt idx="369">
                  <c:v>28430</c:v>
                </c:pt>
                <c:pt idx="370">
                  <c:v>28460</c:v>
                </c:pt>
                <c:pt idx="371">
                  <c:v>28491</c:v>
                </c:pt>
                <c:pt idx="372">
                  <c:v>28522</c:v>
                </c:pt>
                <c:pt idx="373">
                  <c:v>28550</c:v>
                </c:pt>
                <c:pt idx="374">
                  <c:v>28581</c:v>
                </c:pt>
                <c:pt idx="375">
                  <c:v>28611</c:v>
                </c:pt>
                <c:pt idx="376">
                  <c:v>28642</c:v>
                </c:pt>
                <c:pt idx="377">
                  <c:v>28672</c:v>
                </c:pt>
                <c:pt idx="378">
                  <c:v>28703</c:v>
                </c:pt>
                <c:pt idx="379">
                  <c:v>28734</c:v>
                </c:pt>
                <c:pt idx="380">
                  <c:v>28764</c:v>
                </c:pt>
                <c:pt idx="381">
                  <c:v>28795</c:v>
                </c:pt>
                <c:pt idx="382">
                  <c:v>28825</c:v>
                </c:pt>
                <c:pt idx="383">
                  <c:v>28856</c:v>
                </c:pt>
                <c:pt idx="384">
                  <c:v>28887</c:v>
                </c:pt>
                <c:pt idx="385">
                  <c:v>28915</c:v>
                </c:pt>
                <c:pt idx="386">
                  <c:v>28946</c:v>
                </c:pt>
                <c:pt idx="387">
                  <c:v>28976</c:v>
                </c:pt>
                <c:pt idx="388">
                  <c:v>29007</c:v>
                </c:pt>
                <c:pt idx="389">
                  <c:v>29037</c:v>
                </c:pt>
                <c:pt idx="390">
                  <c:v>29068</c:v>
                </c:pt>
                <c:pt idx="391">
                  <c:v>29099</c:v>
                </c:pt>
                <c:pt idx="392">
                  <c:v>29129</c:v>
                </c:pt>
                <c:pt idx="393">
                  <c:v>29160</c:v>
                </c:pt>
                <c:pt idx="394">
                  <c:v>29190</c:v>
                </c:pt>
                <c:pt idx="395">
                  <c:v>29221</c:v>
                </c:pt>
                <c:pt idx="396">
                  <c:v>29252</c:v>
                </c:pt>
                <c:pt idx="397">
                  <c:v>29281</c:v>
                </c:pt>
                <c:pt idx="398">
                  <c:v>29312</c:v>
                </c:pt>
                <c:pt idx="399">
                  <c:v>29342</c:v>
                </c:pt>
                <c:pt idx="400">
                  <c:v>29373</c:v>
                </c:pt>
                <c:pt idx="401">
                  <c:v>29403</c:v>
                </c:pt>
                <c:pt idx="402">
                  <c:v>29434</c:v>
                </c:pt>
                <c:pt idx="403">
                  <c:v>29465</c:v>
                </c:pt>
                <c:pt idx="404">
                  <c:v>29495</c:v>
                </c:pt>
                <c:pt idx="405">
                  <c:v>29526</c:v>
                </c:pt>
                <c:pt idx="406">
                  <c:v>29556</c:v>
                </c:pt>
                <c:pt idx="407">
                  <c:v>29587</c:v>
                </c:pt>
                <c:pt idx="408">
                  <c:v>29618</c:v>
                </c:pt>
                <c:pt idx="409">
                  <c:v>29646</c:v>
                </c:pt>
                <c:pt idx="410">
                  <c:v>29677</c:v>
                </c:pt>
                <c:pt idx="411">
                  <c:v>29707</c:v>
                </c:pt>
                <c:pt idx="412">
                  <c:v>29738</c:v>
                </c:pt>
                <c:pt idx="413">
                  <c:v>29768</c:v>
                </c:pt>
                <c:pt idx="414">
                  <c:v>29799</c:v>
                </c:pt>
                <c:pt idx="415">
                  <c:v>29830</c:v>
                </c:pt>
                <c:pt idx="416">
                  <c:v>29860</c:v>
                </c:pt>
                <c:pt idx="417">
                  <c:v>29891</c:v>
                </c:pt>
                <c:pt idx="418">
                  <c:v>29921</c:v>
                </c:pt>
                <c:pt idx="419">
                  <c:v>29952</c:v>
                </c:pt>
                <c:pt idx="420">
                  <c:v>29983</c:v>
                </c:pt>
                <c:pt idx="421">
                  <c:v>30011</c:v>
                </c:pt>
                <c:pt idx="422">
                  <c:v>30042</c:v>
                </c:pt>
                <c:pt idx="423">
                  <c:v>30072</c:v>
                </c:pt>
                <c:pt idx="424">
                  <c:v>30103</c:v>
                </c:pt>
                <c:pt idx="425">
                  <c:v>30133</c:v>
                </c:pt>
                <c:pt idx="426">
                  <c:v>30164</c:v>
                </c:pt>
                <c:pt idx="427">
                  <c:v>30195</c:v>
                </c:pt>
                <c:pt idx="428">
                  <c:v>30225</c:v>
                </c:pt>
                <c:pt idx="429">
                  <c:v>30256</c:v>
                </c:pt>
                <c:pt idx="430">
                  <c:v>30286</c:v>
                </c:pt>
                <c:pt idx="431">
                  <c:v>30317</c:v>
                </c:pt>
                <c:pt idx="432">
                  <c:v>30348</c:v>
                </c:pt>
                <c:pt idx="433">
                  <c:v>30376</c:v>
                </c:pt>
                <c:pt idx="434">
                  <c:v>30407</c:v>
                </c:pt>
                <c:pt idx="435">
                  <c:v>30437</c:v>
                </c:pt>
                <c:pt idx="436">
                  <c:v>30468</c:v>
                </c:pt>
                <c:pt idx="437">
                  <c:v>30498</c:v>
                </c:pt>
                <c:pt idx="438">
                  <c:v>30529</c:v>
                </c:pt>
                <c:pt idx="439">
                  <c:v>30560</c:v>
                </c:pt>
                <c:pt idx="440">
                  <c:v>30590</c:v>
                </c:pt>
                <c:pt idx="441">
                  <c:v>30621</c:v>
                </c:pt>
                <c:pt idx="442">
                  <c:v>30651</c:v>
                </c:pt>
                <c:pt idx="443">
                  <c:v>30682</c:v>
                </c:pt>
                <c:pt idx="444">
                  <c:v>30713</c:v>
                </c:pt>
                <c:pt idx="445">
                  <c:v>30742</c:v>
                </c:pt>
                <c:pt idx="446">
                  <c:v>30773</c:v>
                </c:pt>
                <c:pt idx="447">
                  <c:v>30803</c:v>
                </c:pt>
                <c:pt idx="448">
                  <c:v>30834</c:v>
                </c:pt>
                <c:pt idx="449">
                  <c:v>30864</c:v>
                </c:pt>
                <c:pt idx="450">
                  <c:v>30895</c:v>
                </c:pt>
                <c:pt idx="451">
                  <c:v>30926</c:v>
                </c:pt>
                <c:pt idx="452">
                  <c:v>30956</c:v>
                </c:pt>
                <c:pt idx="453">
                  <c:v>30987</c:v>
                </c:pt>
                <c:pt idx="454">
                  <c:v>31017</c:v>
                </c:pt>
                <c:pt idx="455">
                  <c:v>31048</c:v>
                </c:pt>
                <c:pt idx="456">
                  <c:v>31079</c:v>
                </c:pt>
                <c:pt idx="457">
                  <c:v>31107</c:v>
                </c:pt>
                <c:pt idx="458">
                  <c:v>31138</c:v>
                </c:pt>
                <c:pt idx="459">
                  <c:v>31168</c:v>
                </c:pt>
                <c:pt idx="460">
                  <c:v>31199</c:v>
                </c:pt>
                <c:pt idx="461">
                  <c:v>31229</c:v>
                </c:pt>
                <c:pt idx="462">
                  <c:v>31260</c:v>
                </c:pt>
                <c:pt idx="463">
                  <c:v>31291</c:v>
                </c:pt>
                <c:pt idx="464">
                  <c:v>31321</c:v>
                </c:pt>
                <c:pt idx="465">
                  <c:v>31352</c:v>
                </c:pt>
                <c:pt idx="466">
                  <c:v>31382</c:v>
                </c:pt>
                <c:pt idx="467">
                  <c:v>31413</c:v>
                </c:pt>
                <c:pt idx="468">
                  <c:v>31444</c:v>
                </c:pt>
                <c:pt idx="469">
                  <c:v>31472</c:v>
                </c:pt>
                <c:pt idx="470">
                  <c:v>31503</c:v>
                </c:pt>
                <c:pt idx="471">
                  <c:v>31533</c:v>
                </c:pt>
                <c:pt idx="472">
                  <c:v>31564</c:v>
                </c:pt>
                <c:pt idx="473">
                  <c:v>31594</c:v>
                </c:pt>
                <c:pt idx="474">
                  <c:v>31625</c:v>
                </c:pt>
                <c:pt idx="475">
                  <c:v>31656</c:v>
                </c:pt>
                <c:pt idx="476">
                  <c:v>31686</c:v>
                </c:pt>
                <c:pt idx="477">
                  <c:v>31717</c:v>
                </c:pt>
                <c:pt idx="478">
                  <c:v>31747</c:v>
                </c:pt>
                <c:pt idx="479">
                  <c:v>31778</c:v>
                </c:pt>
                <c:pt idx="480">
                  <c:v>31809</c:v>
                </c:pt>
                <c:pt idx="481">
                  <c:v>31837</c:v>
                </c:pt>
                <c:pt idx="482">
                  <c:v>31868</c:v>
                </c:pt>
                <c:pt idx="483">
                  <c:v>31898</c:v>
                </c:pt>
                <c:pt idx="484">
                  <c:v>31929</c:v>
                </c:pt>
                <c:pt idx="485">
                  <c:v>31959</c:v>
                </c:pt>
                <c:pt idx="486">
                  <c:v>31990</c:v>
                </c:pt>
                <c:pt idx="487">
                  <c:v>32021</c:v>
                </c:pt>
                <c:pt idx="488">
                  <c:v>32051</c:v>
                </c:pt>
                <c:pt idx="489">
                  <c:v>32082</c:v>
                </c:pt>
                <c:pt idx="490">
                  <c:v>32112</c:v>
                </c:pt>
                <c:pt idx="491">
                  <c:v>32143</c:v>
                </c:pt>
                <c:pt idx="492">
                  <c:v>32174</c:v>
                </c:pt>
                <c:pt idx="493">
                  <c:v>32203</c:v>
                </c:pt>
                <c:pt idx="494">
                  <c:v>32234</c:v>
                </c:pt>
                <c:pt idx="495">
                  <c:v>32264</c:v>
                </c:pt>
                <c:pt idx="496">
                  <c:v>32295</c:v>
                </c:pt>
                <c:pt idx="497">
                  <c:v>32325</c:v>
                </c:pt>
                <c:pt idx="498">
                  <c:v>32356</c:v>
                </c:pt>
                <c:pt idx="499">
                  <c:v>32387</c:v>
                </c:pt>
                <c:pt idx="500">
                  <c:v>32417</c:v>
                </c:pt>
                <c:pt idx="501">
                  <c:v>32448</c:v>
                </c:pt>
                <c:pt idx="502">
                  <c:v>32478</c:v>
                </c:pt>
                <c:pt idx="503">
                  <c:v>32509</c:v>
                </c:pt>
                <c:pt idx="504">
                  <c:v>32540</c:v>
                </c:pt>
                <c:pt idx="505">
                  <c:v>32568</c:v>
                </c:pt>
                <c:pt idx="506">
                  <c:v>32599</c:v>
                </c:pt>
                <c:pt idx="507">
                  <c:v>32629</c:v>
                </c:pt>
                <c:pt idx="508">
                  <c:v>32660</c:v>
                </c:pt>
                <c:pt idx="509">
                  <c:v>32690</c:v>
                </c:pt>
                <c:pt idx="510">
                  <c:v>32721</c:v>
                </c:pt>
                <c:pt idx="511">
                  <c:v>32752</c:v>
                </c:pt>
                <c:pt idx="512">
                  <c:v>32782</c:v>
                </c:pt>
                <c:pt idx="513">
                  <c:v>32813</c:v>
                </c:pt>
                <c:pt idx="514">
                  <c:v>32843</c:v>
                </c:pt>
                <c:pt idx="515">
                  <c:v>32874</c:v>
                </c:pt>
                <c:pt idx="516">
                  <c:v>32905</c:v>
                </c:pt>
                <c:pt idx="517">
                  <c:v>32933</c:v>
                </c:pt>
                <c:pt idx="518">
                  <c:v>32964</c:v>
                </c:pt>
                <c:pt idx="519">
                  <c:v>32994</c:v>
                </c:pt>
                <c:pt idx="520">
                  <c:v>33025</c:v>
                </c:pt>
                <c:pt idx="521">
                  <c:v>33055</c:v>
                </c:pt>
                <c:pt idx="522">
                  <c:v>33086</c:v>
                </c:pt>
                <c:pt idx="523">
                  <c:v>33117</c:v>
                </c:pt>
                <c:pt idx="524">
                  <c:v>33147</c:v>
                </c:pt>
                <c:pt idx="525">
                  <c:v>33178</c:v>
                </c:pt>
                <c:pt idx="526">
                  <c:v>33208</c:v>
                </c:pt>
                <c:pt idx="527">
                  <c:v>33239</c:v>
                </c:pt>
                <c:pt idx="528">
                  <c:v>33270</c:v>
                </c:pt>
                <c:pt idx="529">
                  <c:v>33298</c:v>
                </c:pt>
                <c:pt idx="530">
                  <c:v>33329</c:v>
                </c:pt>
                <c:pt idx="531">
                  <c:v>33359</c:v>
                </c:pt>
                <c:pt idx="532">
                  <c:v>33390</c:v>
                </c:pt>
                <c:pt idx="533">
                  <c:v>33420</c:v>
                </c:pt>
                <c:pt idx="534">
                  <c:v>33451</c:v>
                </c:pt>
                <c:pt idx="535">
                  <c:v>33482</c:v>
                </c:pt>
                <c:pt idx="536">
                  <c:v>33512</c:v>
                </c:pt>
                <c:pt idx="537">
                  <c:v>33543</c:v>
                </c:pt>
                <c:pt idx="538">
                  <c:v>33573</c:v>
                </c:pt>
                <c:pt idx="539">
                  <c:v>33604</c:v>
                </c:pt>
                <c:pt idx="540">
                  <c:v>33635</c:v>
                </c:pt>
                <c:pt idx="541">
                  <c:v>33664</c:v>
                </c:pt>
                <c:pt idx="542">
                  <c:v>33695</c:v>
                </c:pt>
                <c:pt idx="543">
                  <c:v>33725</c:v>
                </c:pt>
                <c:pt idx="544">
                  <c:v>33756</c:v>
                </c:pt>
                <c:pt idx="545">
                  <c:v>33786</c:v>
                </c:pt>
                <c:pt idx="546">
                  <c:v>33817</c:v>
                </c:pt>
                <c:pt idx="547">
                  <c:v>33848</c:v>
                </c:pt>
                <c:pt idx="548">
                  <c:v>33878</c:v>
                </c:pt>
                <c:pt idx="549">
                  <c:v>33909</c:v>
                </c:pt>
                <c:pt idx="550">
                  <c:v>33939</c:v>
                </c:pt>
                <c:pt idx="551">
                  <c:v>33970</c:v>
                </c:pt>
                <c:pt idx="552">
                  <c:v>34001</c:v>
                </c:pt>
                <c:pt idx="553">
                  <c:v>34029</c:v>
                </c:pt>
                <c:pt idx="554">
                  <c:v>34060</c:v>
                </c:pt>
                <c:pt idx="555">
                  <c:v>34090</c:v>
                </c:pt>
                <c:pt idx="556">
                  <c:v>34121</c:v>
                </c:pt>
                <c:pt idx="557">
                  <c:v>34151</c:v>
                </c:pt>
                <c:pt idx="558">
                  <c:v>34182</c:v>
                </c:pt>
                <c:pt idx="559">
                  <c:v>34213</c:v>
                </c:pt>
                <c:pt idx="560">
                  <c:v>34243</c:v>
                </c:pt>
                <c:pt idx="561">
                  <c:v>34274</c:v>
                </c:pt>
                <c:pt idx="562">
                  <c:v>34304</c:v>
                </c:pt>
                <c:pt idx="563">
                  <c:v>34335</c:v>
                </c:pt>
                <c:pt idx="564">
                  <c:v>34366</c:v>
                </c:pt>
                <c:pt idx="565">
                  <c:v>34394</c:v>
                </c:pt>
                <c:pt idx="566">
                  <c:v>34425</c:v>
                </c:pt>
                <c:pt idx="567">
                  <c:v>34455</c:v>
                </c:pt>
                <c:pt idx="568">
                  <c:v>34486</c:v>
                </c:pt>
                <c:pt idx="569">
                  <c:v>34516</c:v>
                </c:pt>
                <c:pt idx="570">
                  <c:v>34547</c:v>
                </c:pt>
                <c:pt idx="571">
                  <c:v>34578</c:v>
                </c:pt>
                <c:pt idx="572">
                  <c:v>34608</c:v>
                </c:pt>
                <c:pt idx="573">
                  <c:v>34639</c:v>
                </c:pt>
                <c:pt idx="574">
                  <c:v>34669</c:v>
                </c:pt>
                <c:pt idx="575">
                  <c:v>34700</c:v>
                </c:pt>
                <c:pt idx="576">
                  <c:v>34731</c:v>
                </c:pt>
                <c:pt idx="577">
                  <c:v>34759</c:v>
                </c:pt>
                <c:pt idx="578">
                  <c:v>34790</c:v>
                </c:pt>
                <c:pt idx="579">
                  <c:v>34820</c:v>
                </c:pt>
                <c:pt idx="580">
                  <c:v>34851</c:v>
                </c:pt>
                <c:pt idx="581">
                  <c:v>34881</c:v>
                </c:pt>
                <c:pt idx="582">
                  <c:v>34912</c:v>
                </c:pt>
                <c:pt idx="583">
                  <c:v>34943</c:v>
                </c:pt>
                <c:pt idx="584">
                  <c:v>34973</c:v>
                </c:pt>
                <c:pt idx="585">
                  <c:v>35004</c:v>
                </c:pt>
                <c:pt idx="586">
                  <c:v>35034</c:v>
                </c:pt>
                <c:pt idx="587">
                  <c:v>35065</c:v>
                </c:pt>
                <c:pt idx="588">
                  <c:v>35096</c:v>
                </c:pt>
                <c:pt idx="589">
                  <c:v>35125</c:v>
                </c:pt>
                <c:pt idx="590">
                  <c:v>35156</c:v>
                </c:pt>
                <c:pt idx="591">
                  <c:v>35186</c:v>
                </c:pt>
                <c:pt idx="592">
                  <c:v>35217</c:v>
                </c:pt>
                <c:pt idx="593">
                  <c:v>35247</c:v>
                </c:pt>
                <c:pt idx="594">
                  <c:v>35278</c:v>
                </c:pt>
                <c:pt idx="595">
                  <c:v>35309</c:v>
                </c:pt>
                <c:pt idx="596">
                  <c:v>35339</c:v>
                </c:pt>
                <c:pt idx="597">
                  <c:v>35370</c:v>
                </c:pt>
                <c:pt idx="598">
                  <c:v>35400</c:v>
                </c:pt>
                <c:pt idx="599">
                  <c:v>35431</c:v>
                </c:pt>
                <c:pt idx="600">
                  <c:v>35462</c:v>
                </c:pt>
                <c:pt idx="601">
                  <c:v>35490</c:v>
                </c:pt>
                <c:pt idx="602">
                  <c:v>35521</c:v>
                </c:pt>
                <c:pt idx="603">
                  <c:v>35551</c:v>
                </c:pt>
                <c:pt idx="604">
                  <c:v>35582</c:v>
                </c:pt>
                <c:pt idx="605">
                  <c:v>35612</c:v>
                </c:pt>
                <c:pt idx="606">
                  <c:v>35643</c:v>
                </c:pt>
                <c:pt idx="607">
                  <c:v>35674</c:v>
                </c:pt>
                <c:pt idx="608">
                  <c:v>35704</c:v>
                </c:pt>
                <c:pt idx="609">
                  <c:v>35735</c:v>
                </c:pt>
                <c:pt idx="610">
                  <c:v>35765</c:v>
                </c:pt>
                <c:pt idx="611">
                  <c:v>35796</c:v>
                </c:pt>
                <c:pt idx="612">
                  <c:v>35827</c:v>
                </c:pt>
                <c:pt idx="613">
                  <c:v>35855</c:v>
                </c:pt>
                <c:pt idx="614">
                  <c:v>35886</c:v>
                </c:pt>
                <c:pt idx="615">
                  <c:v>35916</c:v>
                </c:pt>
                <c:pt idx="616">
                  <c:v>35947</c:v>
                </c:pt>
                <c:pt idx="617">
                  <c:v>35977</c:v>
                </c:pt>
                <c:pt idx="618">
                  <c:v>36008</c:v>
                </c:pt>
                <c:pt idx="619">
                  <c:v>36039</c:v>
                </c:pt>
                <c:pt idx="620">
                  <c:v>36069</c:v>
                </c:pt>
                <c:pt idx="621">
                  <c:v>36100</c:v>
                </c:pt>
                <c:pt idx="622">
                  <c:v>36130</c:v>
                </c:pt>
                <c:pt idx="623">
                  <c:v>36161</c:v>
                </c:pt>
                <c:pt idx="624">
                  <c:v>36192</c:v>
                </c:pt>
                <c:pt idx="625">
                  <c:v>36220</c:v>
                </c:pt>
                <c:pt idx="626">
                  <c:v>36251</c:v>
                </c:pt>
                <c:pt idx="627">
                  <c:v>36281</c:v>
                </c:pt>
                <c:pt idx="628">
                  <c:v>36312</c:v>
                </c:pt>
                <c:pt idx="629">
                  <c:v>36342</c:v>
                </c:pt>
                <c:pt idx="630">
                  <c:v>36373</c:v>
                </c:pt>
                <c:pt idx="631">
                  <c:v>36404</c:v>
                </c:pt>
                <c:pt idx="632">
                  <c:v>36434</c:v>
                </c:pt>
                <c:pt idx="633">
                  <c:v>36465</c:v>
                </c:pt>
                <c:pt idx="634">
                  <c:v>36495</c:v>
                </c:pt>
                <c:pt idx="635">
                  <c:v>36526</c:v>
                </c:pt>
                <c:pt idx="636">
                  <c:v>36557</c:v>
                </c:pt>
                <c:pt idx="637">
                  <c:v>36586</c:v>
                </c:pt>
                <c:pt idx="638">
                  <c:v>36617</c:v>
                </c:pt>
                <c:pt idx="639">
                  <c:v>36647</c:v>
                </c:pt>
                <c:pt idx="640">
                  <c:v>36678</c:v>
                </c:pt>
                <c:pt idx="641">
                  <c:v>36708</c:v>
                </c:pt>
                <c:pt idx="642">
                  <c:v>36739</c:v>
                </c:pt>
                <c:pt idx="643">
                  <c:v>36770</c:v>
                </c:pt>
                <c:pt idx="644">
                  <c:v>36800</c:v>
                </c:pt>
                <c:pt idx="645">
                  <c:v>36831</c:v>
                </c:pt>
                <c:pt idx="646">
                  <c:v>36861</c:v>
                </c:pt>
                <c:pt idx="647">
                  <c:v>36892</c:v>
                </c:pt>
                <c:pt idx="648">
                  <c:v>36923</c:v>
                </c:pt>
                <c:pt idx="649">
                  <c:v>36951</c:v>
                </c:pt>
                <c:pt idx="650">
                  <c:v>36982</c:v>
                </c:pt>
                <c:pt idx="651">
                  <c:v>37012</c:v>
                </c:pt>
                <c:pt idx="652">
                  <c:v>37043</c:v>
                </c:pt>
                <c:pt idx="653">
                  <c:v>37073</c:v>
                </c:pt>
                <c:pt idx="654">
                  <c:v>37104</c:v>
                </c:pt>
                <c:pt idx="655">
                  <c:v>37135</c:v>
                </c:pt>
                <c:pt idx="656">
                  <c:v>37165</c:v>
                </c:pt>
                <c:pt idx="657">
                  <c:v>37196</c:v>
                </c:pt>
                <c:pt idx="658">
                  <c:v>37226</c:v>
                </c:pt>
                <c:pt idx="659">
                  <c:v>37257</c:v>
                </c:pt>
                <c:pt idx="660">
                  <c:v>37288</c:v>
                </c:pt>
                <c:pt idx="661">
                  <c:v>37316</c:v>
                </c:pt>
                <c:pt idx="662">
                  <c:v>37347</c:v>
                </c:pt>
                <c:pt idx="663">
                  <c:v>37377</c:v>
                </c:pt>
                <c:pt idx="664">
                  <c:v>37408</c:v>
                </c:pt>
                <c:pt idx="665">
                  <c:v>37438</c:v>
                </c:pt>
                <c:pt idx="666">
                  <c:v>37469</c:v>
                </c:pt>
                <c:pt idx="667">
                  <c:v>37500</c:v>
                </c:pt>
                <c:pt idx="668">
                  <c:v>37530</c:v>
                </c:pt>
                <c:pt idx="669">
                  <c:v>37561</c:v>
                </c:pt>
                <c:pt idx="670">
                  <c:v>37591</c:v>
                </c:pt>
                <c:pt idx="671">
                  <c:v>37622</c:v>
                </c:pt>
                <c:pt idx="672">
                  <c:v>37653</c:v>
                </c:pt>
                <c:pt idx="673">
                  <c:v>37681</c:v>
                </c:pt>
                <c:pt idx="674">
                  <c:v>37712</c:v>
                </c:pt>
                <c:pt idx="675">
                  <c:v>37742</c:v>
                </c:pt>
                <c:pt idx="676">
                  <c:v>37773</c:v>
                </c:pt>
                <c:pt idx="677">
                  <c:v>37803</c:v>
                </c:pt>
                <c:pt idx="678">
                  <c:v>37834</c:v>
                </c:pt>
                <c:pt idx="679">
                  <c:v>37865</c:v>
                </c:pt>
                <c:pt idx="680">
                  <c:v>37895</c:v>
                </c:pt>
                <c:pt idx="681">
                  <c:v>37926</c:v>
                </c:pt>
                <c:pt idx="682">
                  <c:v>37956</c:v>
                </c:pt>
                <c:pt idx="683">
                  <c:v>37987</c:v>
                </c:pt>
                <c:pt idx="684">
                  <c:v>38018</c:v>
                </c:pt>
                <c:pt idx="685">
                  <c:v>38047</c:v>
                </c:pt>
                <c:pt idx="686">
                  <c:v>38078</c:v>
                </c:pt>
                <c:pt idx="687">
                  <c:v>38108</c:v>
                </c:pt>
                <c:pt idx="688">
                  <c:v>38139</c:v>
                </c:pt>
                <c:pt idx="689">
                  <c:v>38169</c:v>
                </c:pt>
                <c:pt idx="690">
                  <c:v>38200</c:v>
                </c:pt>
                <c:pt idx="691">
                  <c:v>38231</c:v>
                </c:pt>
                <c:pt idx="692">
                  <c:v>38261</c:v>
                </c:pt>
                <c:pt idx="693">
                  <c:v>38292</c:v>
                </c:pt>
                <c:pt idx="694">
                  <c:v>38322</c:v>
                </c:pt>
                <c:pt idx="695">
                  <c:v>38353</c:v>
                </c:pt>
                <c:pt idx="696">
                  <c:v>38384</c:v>
                </c:pt>
                <c:pt idx="697">
                  <c:v>38412</c:v>
                </c:pt>
                <c:pt idx="698">
                  <c:v>38443</c:v>
                </c:pt>
                <c:pt idx="699">
                  <c:v>38473</c:v>
                </c:pt>
                <c:pt idx="700">
                  <c:v>38504</c:v>
                </c:pt>
                <c:pt idx="701">
                  <c:v>38534</c:v>
                </c:pt>
                <c:pt idx="702">
                  <c:v>38565</c:v>
                </c:pt>
                <c:pt idx="703">
                  <c:v>38596</c:v>
                </c:pt>
                <c:pt idx="704">
                  <c:v>38626</c:v>
                </c:pt>
                <c:pt idx="705">
                  <c:v>38657</c:v>
                </c:pt>
                <c:pt idx="706">
                  <c:v>38687</c:v>
                </c:pt>
                <c:pt idx="707">
                  <c:v>38718</c:v>
                </c:pt>
                <c:pt idx="708">
                  <c:v>38749</c:v>
                </c:pt>
                <c:pt idx="709">
                  <c:v>38777</c:v>
                </c:pt>
                <c:pt idx="710">
                  <c:v>38808</c:v>
                </c:pt>
                <c:pt idx="711">
                  <c:v>38838</c:v>
                </c:pt>
                <c:pt idx="712">
                  <c:v>38869</c:v>
                </c:pt>
                <c:pt idx="713">
                  <c:v>38899</c:v>
                </c:pt>
                <c:pt idx="714">
                  <c:v>38930</c:v>
                </c:pt>
                <c:pt idx="715">
                  <c:v>38961</c:v>
                </c:pt>
                <c:pt idx="716">
                  <c:v>38991</c:v>
                </c:pt>
                <c:pt idx="717">
                  <c:v>39022</c:v>
                </c:pt>
                <c:pt idx="718">
                  <c:v>39052</c:v>
                </c:pt>
                <c:pt idx="719">
                  <c:v>39083</c:v>
                </c:pt>
                <c:pt idx="720">
                  <c:v>39114</c:v>
                </c:pt>
                <c:pt idx="721">
                  <c:v>39142</c:v>
                </c:pt>
                <c:pt idx="722">
                  <c:v>39173</c:v>
                </c:pt>
                <c:pt idx="723">
                  <c:v>39203</c:v>
                </c:pt>
                <c:pt idx="724">
                  <c:v>39234</c:v>
                </c:pt>
                <c:pt idx="725">
                  <c:v>39264</c:v>
                </c:pt>
                <c:pt idx="726">
                  <c:v>39295</c:v>
                </c:pt>
                <c:pt idx="727">
                  <c:v>39326</c:v>
                </c:pt>
                <c:pt idx="728">
                  <c:v>39356</c:v>
                </c:pt>
                <c:pt idx="729">
                  <c:v>39387</c:v>
                </c:pt>
                <c:pt idx="730">
                  <c:v>39417</c:v>
                </c:pt>
                <c:pt idx="731">
                  <c:v>39448</c:v>
                </c:pt>
                <c:pt idx="732">
                  <c:v>39479</c:v>
                </c:pt>
                <c:pt idx="733">
                  <c:v>39508</c:v>
                </c:pt>
                <c:pt idx="734">
                  <c:v>39539</c:v>
                </c:pt>
                <c:pt idx="735">
                  <c:v>39569</c:v>
                </c:pt>
                <c:pt idx="736">
                  <c:v>39600</c:v>
                </c:pt>
                <c:pt idx="737">
                  <c:v>39630</c:v>
                </c:pt>
                <c:pt idx="738">
                  <c:v>39661</c:v>
                </c:pt>
                <c:pt idx="739">
                  <c:v>39692</c:v>
                </c:pt>
                <c:pt idx="740">
                  <c:v>39722</c:v>
                </c:pt>
                <c:pt idx="741">
                  <c:v>39753</c:v>
                </c:pt>
                <c:pt idx="742">
                  <c:v>39783</c:v>
                </c:pt>
                <c:pt idx="743">
                  <c:v>39814</c:v>
                </c:pt>
                <c:pt idx="744">
                  <c:v>39845</c:v>
                </c:pt>
                <c:pt idx="745">
                  <c:v>39873</c:v>
                </c:pt>
                <c:pt idx="746">
                  <c:v>39904</c:v>
                </c:pt>
                <c:pt idx="747">
                  <c:v>39934</c:v>
                </c:pt>
                <c:pt idx="748">
                  <c:v>39965</c:v>
                </c:pt>
                <c:pt idx="749">
                  <c:v>39995</c:v>
                </c:pt>
                <c:pt idx="750">
                  <c:v>40026</c:v>
                </c:pt>
                <c:pt idx="751">
                  <c:v>40057</c:v>
                </c:pt>
                <c:pt idx="752">
                  <c:v>40087</c:v>
                </c:pt>
                <c:pt idx="753">
                  <c:v>40118</c:v>
                </c:pt>
                <c:pt idx="754">
                  <c:v>40148</c:v>
                </c:pt>
                <c:pt idx="755">
                  <c:v>40179</c:v>
                </c:pt>
                <c:pt idx="756">
                  <c:v>40210</c:v>
                </c:pt>
                <c:pt idx="757">
                  <c:v>40238</c:v>
                </c:pt>
                <c:pt idx="758">
                  <c:v>40269</c:v>
                </c:pt>
                <c:pt idx="759">
                  <c:v>40299</c:v>
                </c:pt>
                <c:pt idx="760">
                  <c:v>40330</c:v>
                </c:pt>
                <c:pt idx="761">
                  <c:v>40360</c:v>
                </c:pt>
                <c:pt idx="762">
                  <c:v>40391</c:v>
                </c:pt>
                <c:pt idx="763">
                  <c:v>40422</c:v>
                </c:pt>
                <c:pt idx="764">
                  <c:v>40452</c:v>
                </c:pt>
                <c:pt idx="765">
                  <c:v>40483</c:v>
                </c:pt>
                <c:pt idx="766">
                  <c:v>40513</c:v>
                </c:pt>
                <c:pt idx="767">
                  <c:v>40544</c:v>
                </c:pt>
                <c:pt idx="768">
                  <c:v>40575</c:v>
                </c:pt>
                <c:pt idx="769">
                  <c:v>40603</c:v>
                </c:pt>
                <c:pt idx="770">
                  <c:v>40634</c:v>
                </c:pt>
                <c:pt idx="771">
                  <c:v>40664</c:v>
                </c:pt>
                <c:pt idx="772">
                  <c:v>40695</c:v>
                </c:pt>
                <c:pt idx="773">
                  <c:v>40725</c:v>
                </c:pt>
                <c:pt idx="774">
                  <c:v>40756</c:v>
                </c:pt>
                <c:pt idx="775">
                  <c:v>40787</c:v>
                </c:pt>
                <c:pt idx="776">
                  <c:v>40817</c:v>
                </c:pt>
                <c:pt idx="777">
                  <c:v>40848</c:v>
                </c:pt>
                <c:pt idx="778">
                  <c:v>40878</c:v>
                </c:pt>
                <c:pt idx="779">
                  <c:v>40909</c:v>
                </c:pt>
                <c:pt idx="780">
                  <c:v>40940</c:v>
                </c:pt>
                <c:pt idx="781">
                  <c:v>40969</c:v>
                </c:pt>
                <c:pt idx="782">
                  <c:v>41000</c:v>
                </c:pt>
                <c:pt idx="783">
                  <c:v>41030</c:v>
                </c:pt>
                <c:pt idx="784">
                  <c:v>41061</c:v>
                </c:pt>
                <c:pt idx="785">
                  <c:v>41091</c:v>
                </c:pt>
                <c:pt idx="786">
                  <c:v>41122</c:v>
                </c:pt>
                <c:pt idx="787">
                  <c:v>41153</c:v>
                </c:pt>
                <c:pt idx="788">
                  <c:v>41183</c:v>
                </c:pt>
                <c:pt idx="789">
                  <c:v>41214</c:v>
                </c:pt>
                <c:pt idx="790">
                  <c:v>41244</c:v>
                </c:pt>
                <c:pt idx="791">
                  <c:v>41275</c:v>
                </c:pt>
                <c:pt idx="792">
                  <c:v>41306</c:v>
                </c:pt>
                <c:pt idx="793">
                  <c:v>41334</c:v>
                </c:pt>
                <c:pt idx="794">
                  <c:v>41365</c:v>
                </c:pt>
                <c:pt idx="795">
                  <c:v>41395</c:v>
                </c:pt>
                <c:pt idx="796">
                  <c:v>41426</c:v>
                </c:pt>
                <c:pt idx="797">
                  <c:v>41456</c:v>
                </c:pt>
                <c:pt idx="798">
                  <c:v>41487</c:v>
                </c:pt>
                <c:pt idx="799">
                  <c:v>41518</c:v>
                </c:pt>
                <c:pt idx="800">
                  <c:v>41548</c:v>
                </c:pt>
                <c:pt idx="801">
                  <c:v>41579</c:v>
                </c:pt>
                <c:pt idx="802">
                  <c:v>41609</c:v>
                </c:pt>
                <c:pt idx="803">
                  <c:v>41640</c:v>
                </c:pt>
                <c:pt idx="804">
                  <c:v>41671</c:v>
                </c:pt>
                <c:pt idx="805">
                  <c:v>41699</c:v>
                </c:pt>
                <c:pt idx="806">
                  <c:v>41730</c:v>
                </c:pt>
                <c:pt idx="807">
                  <c:v>41760</c:v>
                </c:pt>
                <c:pt idx="808">
                  <c:v>41791</c:v>
                </c:pt>
                <c:pt idx="809">
                  <c:v>41821</c:v>
                </c:pt>
                <c:pt idx="810">
                  <c:v>41852</c:v>
                </c:pt>
                <c:pt idx="811">
                  <c:v>41883</c:v>
                </c:pt>
                <c:pt idx="812">
                  <c:v>41913</c:v>
                </c:pt>
                <c:pt idx="813">
                  <c:v>41944</c:v>
                </c:pt>
                <c:pt idx="814">
                  <c:v>41974</c:v>
                </c:pt>
                <c:pt idx="815">
                  <c:v>42005</c:v>
                </c:pt>
                <c:pt idx="816">
                  <c:v>42036</c:v>
                </c:pt>
                <c:pt idx="817">
                  <c:v>42064</c:v>
                </c:pt>
                <c:pt idx="818">
                  <c:v>42095</c:v>
                </c:pt>
                <c:pt idx="819">
                  <c:v>42125</c:v>
                </c:pt>
                <c:pt idx="820">
                  <c:v>42156</c:v>
                </c:pt>
                <c:pt idx="821">
                  <c:v>42186</c:v>
                </c:pt>
                <c:pt idx="822">
                  <c:v>42217</c:v>
                </c:pt>
                <c:pt idx="823">
                  <c:v>42248</c:v>
                </c:pt>
                <c:pt idx="824">
                  <c:v>42278</c:v>
                </c:pt>
                <c:pt idx="825">
                  <c:v>42309</c:v>
                </c:pt>
                <c:pt idx="826">
                  <c:v>42339</c:v>
                </c:pt>
                <c:pt idx="827">
                  <c:v>42370</c:v>
                </c:pt>
                <c:pt idx="828">
                  <c:v>42401</c:v>
                </c:pt>
                <c:pt idx="829">
                  <c:v>42430</c:v>
                </c:pt>
                <c:pt idx="830">
                  <c:v>42461</c:v>
                </c:pt>
                <c:pt idx="831">
                  <c:v>42491</c:v>
                </c:pt>
                <c:pt idx="832">
                  <c:v>42522</c:v>
                </c:pt>
                <c:pt idx="833">
                  <c:v>42552</c:v>
                </c:pt>
                <c:pt idx="834">
                  <c:v>42583</c:v>
                </c:pt>
                <c:pt idx="835">
                  <c:v>42614</c:v>
                </c:pt>
                <c:pt idx="836">
                  <c:v>42644</c:v>
                </c:pt>
                <c:pt idx="837">
                  <c:v>42675</c:v>
                </c:pt>
                <c:pt idx="838">
                  <c:v>42705</c:v>
                </c:pt>
                <c:pt idx="839">
                  <c:v>42736</c:v>
                </c:pt>
                <c:pt idx="840">
                  <c:v>42767</c:v>
                </c:pt>
                <c:pt idx="841">
                  <c:v>42795</c:v>
                </c:pt>
                <c:pt idx="842">
                  <c:v>42826</c:v>
                </c:pt>
                <c:pt idx="843">
                  <c:v>42856</c:v>
                </c:pt>
                <c:pt idx="844">
                  <c:v>42887</c:v>
                </c:pt>
                <c:pt idx="845">
                  <c:v>42917</c:v>
                </c:pt>
                <c:pt idx="846">
                  <c:v>42948</c:v>
                </c:pt>
                <c:pt idx="847">
                  <c:v>42979</c:v>
                </c:pt>
                <c:pt idx="848">
                  <c:v>43009</c:v>
                </c:pt>
                <c:pt idx="849">
                  <c:v>43040</c:v>
                </c:pt>
                <c:pt idx="850">
                  <c:v>43070</c:v>
                </c:pt>
                <c:pt idx="851">
                  <c:v>43101</c:v>
                </c:pt>
                <c:pt idx="852">
                  <c:v>43132</c:v>
                </c:pt>
                <c:pt idx="853">
                  <c:v>43160</c:v>
                </c:pt>
                <c:pt idx="854">
                  <c:v>43191</c:v>
                </c:pt>
                <c:pt idx="855">
                  <c:v>43221</c:v>
                </c:pt>
                <c:pt idx="856">
                  <c:v>43252</c:v>
                </c:pt>
                <c:pt idx="857">
                  <c:v>43282</c:v>
                </c:pt>
                <c:pt idx="858">
                  <c:v>43313</c:v>
                </c:pt>
                <c:pt idx="859">
                  <c:v>43344</c:v>
                </c:pt>
                <c:pt idx="860">
                  <c:v>43374</c:v>
                </c:pt>
                <c:pt idx="861">
                  <c:v>43405</c:v>
                </c:pt>
                <c:pt idx="862">
                  <c:v>43435</c:v>
                </c:pt>
                <c:pt idx="863">
                  <c:v>43466</c:v>
                </c:pt>
                <c:pt idx="864">
                  <c:v>43497</c:v>
                </c:pt>
                <c:pt idx="865">
                  <c:v>43525</c:v>
                </c:pt>
                <c:pt idx="866">
                  <c:v>43556</c:v>
                </c:pt>
                <c:pt idx="867">
                  <c:v>43586</c:v>
                </c:pt>
                <c:pt idx="868">
                  <c:v>43617</c:v>
                </c:pt>
                <c:pt idx="869">
                  <c:v>43647</c:v>
                </c:pt>
                <c:pt idx="870">
                  <c:v>43678</c:v>
                </c:pt>
                <c:pt idx="871">
                  <c:v>43709</c:v>
                </c:pt>
                <c:pt idx="872">
                  <c:v>43739</c:v>
                </c:pt>
                <c:pt idx="873">
                  <c:v>43770</c:v>
                </c:pt>
                <c:pt idx="874">
                  <c:v>43800</c:v>
                </c:pt>
                <c:pt idx="875">
                  <c:v>43831</c:v>
                </c:pt>
                <c:pt idx="876">
                  <c:v>43862</c:v>
                </c:pt>
                <c:pt idx="877">
                  <c:v>43891</c:v>
                </c:pt>
                <c:pt idx="878">
                  <c:v>43922</c:v>
                </c:pt>
                <c:pt idx="879">
                  <c:v>43952</c:v>
                </c:pt>
                <c:pt idx="880">
                  <c:v>43983</c:v>
                </c:pt>
                <c:pt idx="881">
                  <c:v>44013</c:v>
                </c:pt>
                <c:pt idx="882">
                  <c:v>44044</c:v>
                </c:pt>
                <c:pt idx="883">
                  <c:v>44075</c:v>
                </c:pt>
                <c:pt idx="884">
                  <c:v>44105</c:v>
                </c:pt>
                <c:pt idx="885">
                  <c:v>44136</c:v>
                </c:pt>
                <c:pt idx="886">
                  <c:v>44166</c:v>
                </c:pt>
                <c:pt idx="887">
                  <c:v>44197</c:v>
                </c:pt>
                <c:pt idx="888">
                  <c:v>44228</c:v>
                </c:pt>
                <c:pt idx="889">
                  <c:v>44256</c:v>
                </c:pt>
                <c:pt idx="890">
                  <c:v>44287</c:v>
                </c:pt>
                <c:pt idx="891">
                  <c:v>44317</c:v>
                </c:pt>
                <c:pt idx="892">
                  <c:v>44348</c:v>
                </c:pt>
                <c:pt idx="893">
                  <c:v>44378</c:v>
                </c:pt>
                <c:pt idx="894">
                  <c:v>44409</c:v>
                </c:pt>
                <c:pt idx="895">
                  <c:v>44440</c:v>
                </c:pt>
                <c:pt idx="896">
                  <c:v>44470</c:v>
                </c:pt>
                <c:pt idx="897">
                  <c:v>44501</c:v>
                </c:pt>
                <c:pt idx="898">
                  <c:v>44531</c:v>
                </c:pt>
                <c:pt idx="899">
                  <c:v>44562</c:v>
                </c:pt>
                <c:pt idx="900">
                  <c:v>44593</c:v>
                </c:pt>
                <c:pt idx="901">
                  <c:v>44621</c:v>
                </c:pt>
                <c:pt idx="902">
                  <c:v>44652</c:v>
                </c:pt>
                <c:pt idx="903">
                  <c:v>44682</c:v>
                </c:pt>
                <c:pt idx="904">
                  <c:v>44713</c:v>
                </c:pt>
                <c:pt idx="905">
                  <c:v>44743</c:v>
                </c:pt>
                <c:pt idx="906">
                  <c:v>44774</c:v>
                </c:pt>
                <c:pt idx="907">
                  <c:v>44805</c:v>
                </c:pt>
                <c:pt idx="908">
                  <c:v>44835</c:v>
                </c:pt>
                <c:pt idx="909">
                  <c:v>44866</c:v>
                </c:pt>
                <c:pt idx="910">
                  <c:v>44896</c:v>
                </c:pt>
                <c:pt idx="911">
                  <c:v>44927</c:v>
                </c:pt>
                <c:pt idx="912">
                  <c:v>44958</c:v>
                </c:pt>
                <c:pt idx="913">
                  <c:v>44986</c:v>
                </c:pt>
                <c:pt idx="914">
                  <c:v>45017</c:v>
                </c:pt>
                <c:pt idx="915">
                  <c:v>45047</c:v>
                </c:pt>
                <c:pt idx="916">
                  <c:v>45078</c:v>
                </c:pt>
                <c:pt idx="917">
                  <c:v>45108</c:v>
                </c:pt>
                <c:pt idx="918">
                  <c:v>45139</c:v>
                </c:pt>
                <c:pt idx="919">
                  <c:v>45170</c:v>
                </c:pt>
                <c:pt idx="920">
                  <c:v>45200</c:v>
                </c:pt>
                <c:pt idx="921">
                  <c:v>45231</c:v>
                </c:pt>
                <c:pt idx="922">
                  <c:v>45261</c:v>
                </c:pt>
                <c:pt idx="923">
                  <c:v>45292</c:v>
                </c:pt>
                <c:pt idx="924">
                  <c:v>45323</c:v>
                </c:pt>
                <c:pt idx="925">
                  <c:v>45352</c:v>
                </c:pt>
                <c:pt idx="926">
                  <c:v>45383</c:v>
                </c:pt>
                <c:pt idx="927">
                  <c:v>45413</c:v>
                </c:pt>
                <c:pt idx="928">
                  <c:v>45444</c:v>
                </c:pt>
                <c:pt idx="929">
                  <c:v>45474</c:v>
                </c:pt>
                <c:pt idx="930">
                  <c:v>45505</c:v>
                </c:pt>
                <c:pt idx="931">
                  <c:v>45536</c:v>
                </c:pt>
                <c:pt idx="932">
                  <c:v>45566</c:v>
                </c:pt>
                <c:pt idx="933">
                  <c:v>45597</c:v>
                </c:pt>
                <c:pt idx="934">
                  <c:v>45627</c:v>
                </c:pt>
                <c:pt idx="935">
                  <c:v>45658</c:v>
                </c:pt>
                <c:pt idx="936">
                  <c:v>45689</c:v>
                </c:pt>
              </c:numCache>
              <c:extLst/>
            </c:numRef>
          </c:cat>
          <c:val>
            <c:numRef>
              <c:f>Sheet1!$D$2:$D$1000</c:f>
              <c:numCache>
                <c:formatCode>General</c:formatCode>
                <c:ptCount val="998"/>
                <c:pt idx="599">
                  <c:v>1.9</c:v>
                </c:pt>
                <c:pt idx="600">
                  <c:v>1.6</c:v>
                </c:pt>
                <c:pt idx="601">
                  <c:v>1.3</c:v>
                </c:pt>
                <c:pt idx="602">
                  <c:v>1.2</c:v>
                </c:pt>
                <c:pt idx="603">
                  <c:v>1.5</c:v>
                </c:pt>
                <c:pt idx="604">
                  <c:v>1.5</c:v>
                </c:pt>
                <c:pt idx="605">
                  <c:v>1.6</c:v>
                </c:pt>
                <c:pt idx="606">
                  <c:v>1.7</c:v>
                </c:pt>
                <c:pt idx="607">
                  <c:v>1.4</c:v>
                </c:pt>
                <c:pt idx="608">
                  <c:v>1.5</c:v>
                </c:pt>
                <c:pt idx="609">
                  <c:v>1.6</c:v>
                </c:pt>
                <c:pt idx="610">
                  <c:v>1.4</c:v>
                </c:pt>
                <c:pt idx="611">
                  <c:v>0.70000000000000007</c:v>
                </c:pt>
                <c:pt idx="612">
                  <c:v>0.5</c:v>
                </c:pt>
                <c:pt idx="613">
                  <c:v>0.5</c:v>
                </c:pt>
                <c:pt idx="614">
                  <c:v>0.9</c:v>
                </c:pt>
                <c:pt idx="615">
                  <c:v>0.9</c:v>
                </c:pt>
                <c:pt idx="616">
                  <c:v>0.8</c:v>
                </c:pt>
                <c:pt idx="617">
                  <c:v>0.8</c:v>
                </c:pt>
                <c:pt idx="618">
                  <c:v>0.60000000000000009</c:v>
                </c:pt>
                <c:pt idx="619">
                  <c:v>0.5</c:v>
                </c:pt>
                <c:pt idx="620">
                  <c:v>0.4</c:v>
                </c:pt>
                <c:pt idx="621">
                  <c:v>0.4</c:v>
                </c:pt>
                <c:pt idx="622">
                  <c:v>0.1</c:v>
                </c:pt>
                <c:pt idx="623">
                  <c:v>0.3</c:v>
                </c:pt>
                <c:pt idx="624">
                  <c:v>0.1</c:v>
                </c:pt>
                <c:pt idx="625">
                  <c:v>0.5</c:v>
                </c:pt>
                <c:pt idx="626">
                  <c:v>0.8</c:v>
                </c:pt>
                <c:pt idx="627">
                  <c:v>0.4</c:v>
                </c:pt>
                <c:pt idx="628">
                  <c:v>0.4</c:v>
                </c:pt>
                <c:pt idx="629">
                  <c:v>0.5</c:v>
                </c:pt>
                <c:pt idx="630">
                  <c:v>0.60000000000000009</c:v>
                </c:pt>
                <c:pt idx="631">
                  <c:v>0.8</c:v>
                </c:pt>
                <c:pt idx="632">
                  <c:v>0.9</c:v>
                </c:pt>
                <c:pt idx="633">
                  <c:v>1</c:v>
                </c:pt>
                <c:pt idx="634">
                  <c:v>1.4</c:v>
                </c:pt>
                <c:pt idx="635">
                  <c:v>1.7</c:v>
                </c:pt>
                <c:pt idx="636">
                  <c:v>1.7</c:v>
                </c:pt>
                <c:pt idx="637">
                  <c:v>1.4</c:v>
                </c:pt>
                <c:pt idx="638">
                  <c:v>1</c:v>
                </c:pt>
                <c:pt idx="639">
                  <c:v>0.8</c:v>
                </c:pt>
                <c:pt idx="640">
                  <c:v>1.4</c:v>
                </c:pt>
                <c:pt idx="641">
                  <c:v>1.3</c:v>
                </c:pt>
                <c:pt idx="642">
                  <c:v>1</c:v>
                </c:pt>
                <c:pt idx="643">
                  <c:v>1.5</c:v>
                </c:pt>
                <c:pt idx="644">
                  <c:v>1.5</c:v>
                </c:pt>
                <c:pt idx="645">
                  <c:v>1.4</c:v>
                </c:pt>
                <c:pt idx="646">
                  <c:v>2.2000000000000002</c:v>
                </c:pt>
                <c:pt idx="647">
                  <c:v>1.3</c:v>
                </c:pt>
                <c:pt idx="648">
                  <c:v>1.8</c:v>
                </c:pt>
                <c:pt idx="649">
                  <c:v>1.8</c:v>
                </c:pt>
                <c:pt idx="650">
                  <c:v>2.2000000000000002</c:v>
                </c:pt>
                <c:pt idx="651">
                  <c:v>2.9</c:v>
                </c:pt>
                <c:pt idx="652">
                  <c:v>2.4</c:v>
                </c:pt>
                <c:pt idx="653">
                  <c:v>2.1</c:v>
                </c:pt>
                <c:pt idx="654">
                  <c:v>2.2000000000000002</c:v>
                </c:pt>
                <c:pt idx="655">
                  <c:v>1.8</c:v>
                </c:pt>
                <c:pt idx="656">
                  <c:v>1.6</c:v>
                </c:pt>
                <c:pt idx="657">
                  <c:v>1.4</c:v>
                </c:pt>
                <c:pt idx="658">
                  <c:v>1.4</c:v>
                </c:pt>
                <c:pt idx="659">
                  <c:v>2</c:v>
                </c:pt>
                <c:pt idx="660">
                  <c:v>1.8</c:v>
                </c:pt>
                <c:pt idx="661">
                  <c:v>1.9</c:v>
                </c:pt>
                <c:pt idx="662">
                  <c:v>1.5</c:v>
                </c:pt>
                <c:pt idx="663">
                  <c:v>1.1000000000000001</c:v>
                </c:pt>
                <c:pt idx="664">
                  <c:v>0.9</c:v>
                </c:pt>
                <c:pt idx="665">
                  <c:v>1.1000000000000001</c:v>
                </c:pt>
                <c:pt idx="666">
                  <c:v>1.1000000000000001</c:v>
                </c:pt>
                <c:pt idx="667">
                  <c:v>1.1000000000000001</c:v>
                </c:pt>
                <c:pt idx="668">
                  <c:v>1.2</c:v>
                </c:pt>
                <c:pt idx="669">
                  <c:v>1.1000000000000001</c:v>
                </c:pt>
                <c:pt idx="670">
                  <c:v>1.1000000000000001</c:v>
                </c:pt>
                <c:pt idx="671">
                  <c:v>1.1000000000000001</c:v>
                </c:pt>
                <c:pt idx="672">
                  <c:v>1.2</c:v>
                </c:pt>
                <c:pt idx="673">
                  <c:v>1.2</c:v>
                </c:pt>
                <c:pt idx="674">
                  <c:v>1</c:v>
                </c:pt>
                <c:pt idx="675">
                  <c:v>0.60000000000000009</c:v>
                </c:pt>
                <c:pt idx="676">
                  <c:v>1</c:v>
                </c:pt>
                <c:pt idx="677">
                  <c:v>0.9</c:v>
                </c:pt>
                <c:pt idx="678">
                  <c:v>1.1000000000000001</c:v>
                </c:pt>
                <c:pt idx="679">
                  <c:v>1.1000000000000001</c:v>
                </c:pt>
                <c:pt idx="680">
                  <c:v>1.2</c:v>
                </c:pt>
                <c:pt idx="681">
                  <c:v>1.4</c:v>
                </c:pt>
                <c:pt idx="682">
                  <c:v>1.1000000000000001</c:v>
                </c:pt>
                <c:pt idx="683">
                  <c:v>1.1000000000000001</c:v>
                </c:pt>
                <c:pt idx="684">
                  <c:v>0.8</c:v>
                </c:pt>
                <c:pt idx="685">
                  <c:v>1.1000000000000001</c:v>
                </c:pt>
                <c:pt idx="686">
                  <c:v>1.7</c:v>
                </c:pt>
                <c:pt idx="687">
                  <c:v>2.2000000000000002</c:v>
                </c:pt>
                <c:pt idx="688">
                  <c:v>1.9</c:v>
                </c:pt>
                <c:pt idx="689">
                  <c:v>1.9</c:v>
                </c:pt>
                <c:pt idx="690">
                  <c:v>2.2000000000000002</c:v>
                </c:pt>
                <c:pt idx="691">
                  <c:v>1.9</c:v>
                </c:pt>
                <c:pt idx="692">
                  <c:v>2.2000000000000002</c:v>
                </c:pt>
                <c:pt idx="693">
                  <c:v>1.9</c:v>
                </c:pt>
                <c:pt idx="694">
                  <c:v>2.2999999999999998</c:v>
                </c:pt>
                <c:pt idx="695">
                  <c:v>1.7</c:v>
                </c:pt>
                <c:pt idx="696">
                  <c:v>1.8</c:v>
                </c:pt>
                <c:pt idx="697">
                  <c:v>1.8</c:v>
                </c:pt>
                <c:pt idx="698">
                  <c:v>1.4</c:v>
                </c:pt>
                <c:pt idx="699">
                  <c:v>1.5</c:v>
                </c:pt>
                <c:pt idx="700">
                  <c:v>1.7</c:v>
                </c:pt>
                <c:pt idx="701">
                  <c:v>1.9</c:v>
                </c:pt>
                <c:pt idx="702">
                  <c:v>1.9</c:v>
                </c:pt>
                <c:pt idx="703">
                  <c:v>2.6</c:v>
                </c:pt>
                <c:pt idx="704">
                  <c:v>2.4</c:v>
                </c:pt>
                <c:pt idx="705">
                  <c:v>2.2999999999999998</c:v>
                </c:pt>
                <c:pt idx="706">
                  <c:v>2.1</c:v>
                </c:pt>
                <c:pt idx="707">
                  <c:v>2.1</c:v>
                </c:pt>
                <c:pt idx="708">
                  <c:v>2.1</c:v>
                </c:pt>
                <c:pt idx="709">
                  <c:v>1.9</c:v>
                </c:pt>
                <c:pt idx="710">
                  <c:v>2.2000000000000002</c:v>
                </c:pt>
                <c:pt idx="711">
                  <c:v>2.1</c:v>
                </c:pt>
                <c:pt idx="712">
                  <c:v>2.1</c:v>
                </c:pt>
                <c:pt idx="713">
                  <c:v>2.1</c:v>
                </c:pt>
                <c:pt idx="714">
                  <c:v>1.7</c:v>
                </c:pt>
                <c:pt idx="715">
                  <c:v>0.9</c:v>
                </c:pt>
                <c:pt idx="716">
                  <c:v>1</c:v>
                </c:pt>
                <c:pt idx="717">
                  <c:v>1.5</c:v>
                </c:pt>
                <c:pt idx="718">
                  <c:v>1.4</c:v>
                </c:pt>
                <c:pt idx="719">
                  <c:v>1.7</c:v>
                </c:pt>
                <c:pt idx="720">
                  <c:v>1.9</c:v>
                </c:pt>
                <c:pt idx="721">
                  <c:v>2</c:v>
                </c:pt>
                <c:pt idx="722">
                  <c:v>2.1</c:v>
                </c:pt>
                <c:pt idx="723">
                  <c:v>2</c:v>
                </c:pt>
                <c:pt idx="724">
                  <c:v>2</c:v>
                </c:pt>
                <c:pt idx="725">
                  <c:v>2.1</c:v>
                </c:pt>
                <c:pt idx="726">
                  <c:v>1.9</c:v>
                </c:pt>
                <c:pt idx="727">
                  <c:v>2.6</c:v>
                </c:pt>
                <c:pt idx="728">
                  <c:v>2.6</c:v>
                </c:pt>
                <c:pt idx="729">
                  <c:v>3.3</c:v>
                </c:pt>
                <c:pt idx="730">
                  <c:v>3.1</c:v>
                </c:pt>
                <c:pt idx="731">
                  <c:v>3</c:v>
                </c:pt>
                <c:pt idx="732">
                  <c:v>3</c:v>
                </c:pt>
                <c:pt idx="733">
                  <c:v>3.3</c:v>
                </c:pt>
                <c:pt idx="734">
                  <c:v>2.6</c:v>
                </c:pt>
                <c:pt idx="735">
                  <c:v>3.2</c:v>
                </c:pt>
                <c:pt idx="736">
                  <c:v>3.4</c:v>
                </c:pt>
                <c:pt idx="737">
                  <c:v>3.4</c:v>
                </c:pt>
                <c:pt idx="738">
                  <c:v>3.3</c:v>
                </c:pt>
                <c:pt idx="739">
                  <c:v>3</c:v>
                </c:pt>
                <c:pt idx="740">
                  <c:v>2.6</c:v>
                </c:pt>
                <c:pt idx="741">
                  <c:v>1.4</c:v>
                </c:pt>
                <c:pt idx="742">
                  <c:v>1.1000000000000001</c:v>
                </c:pt>
                <c:pt idx="743">
                  <c:v>1</c:v>
                </c:pt>
                <c:pt idx="744">
                  <c:v>1.1000000000000001</c:v>
                </c:pt>
                <c:pt idx="745">
                  <c:v>0.3</c:v>
                </c:pt>
                <c:pt idx="746">
                  <c:v>0.70000000000000007</c:v>
                </c:pt>
                <c:pt idx="747">
                  <c:v>-0.1</c:v>
                </c:pt>
                <c:pt idx="748">
                  <c:v>0</c:v>
                </c:pt>
                <c:pt idx="749">
                  <c:v>-0.70000000000000007</c:v>
                </c:pt>
                <c:pt idx="750">
                  <c:v>0</c:v>
                </c:pt>
                <c:pt idx="751">
                  <c:v>-0.4</c:v>
                </c:pt>
                <c:pt idx="752">
                  <c:v>-0.1</c:v>
                </c:pt>
                <c:pt idx="753">
                  <c:v>0.3</c:v>
                </c:pt>
                <c:pt idx="754">
                  <c:v>0.9</c:v>
                </c:pt>
                <c:pt idx="755">
                  <c:v>0.70000000000000007</c:v>
                </c:pt>
                <c:pt idx="756">
                  <c:v>0.4</c:v>
                </c:pt>
                <c:pt idx="757">
                  <c:v>1.2</c:v>
                </c:pt>
                <c:pt idx="758">
                  <c:v>1</c:v>
                </c:pt>
                <c:pt idx="759">
                  <c:v>1.2</c:v>
                </c:pt>
                <c:pt idx="760">
                  <c:v>0.9</c:v>
                </c:pt>
                <c:pt idx="761">
                  <c:v>1.2</c:v>
                </c:pt>
                <c:pt idx="762">
                  <c:v>1</c:v>
                </c:pt>
                <c:pt idx="763">
                  <c:v>1.2</c:v>
                </c:pt>
                <c:pt idx="764">
                  <c:v>1.3</c:v>
                </c:pt>
                <c:pt idx="765">
                  <c:v>1.5</c:v>
                </c:pt>
                <c:pt idx="766">
                  <c:v>1.8</c:v>
                </c:pt>
                <c:pt idx="767">
                  <c:v>2</c:v>
                </c:pt>
                <c:pt idx="768">
                  <c:v>2.2999999999999998</c:v>
                </c:pt>
                <c:pt idx="769">
                  <c:v>2.4</c:v>
                </c:pt>
                <c:pt idx="770">
                  <c:v>2.7</c:v>
                </c:pt>
                <c:pt idx="771">
                  <c:v>2.5</c:v>
                </c:pt>
                <c:pt idx="772">
                  <c:v>2.4</c:v>
                </c:pt>
                <c:pt idx="773">
                  <c:v>2.6</c:v>
                </c:pt>
                <c:pt idx="774">
                  <c:v>2.5</c:v>
                </c:pt>
                <c:pt idx="775">
                  <c:v>2.8</c:v>
                </c:pt>
                <c:pt idx="776">
                  <c:v>2.8</c:v>
                </c:pt>
                <c:pt idx="777">
                  <c:v>2.7</c:v>
                </c:pt>
                <c:pt idx="778">
                  <c:v>2.2000000000000002</c:v>
                </c:pt>
                <c:pt idx="779">
                  <c:v>2.4</c:v>
                </c:pt>
                <c:pt idx="780">
                  <c:v>2.6</c:v>
                </c:pt>
                <c:pt idx="781">
                  <c:v>2.2999999999999998</c:v>
                </c:pt>
                <c:pt idx="782">
                  <c:v>2.2000000000000002</c:v>
                </c:pt>
                <c:pt idx="783">
                  <c:v>2.1</c:v>
                </c:pt>
                <c:pt idx="784">
                  <c:v>1.9</c:v>
                </c:pt>
                <c:pt idx="785">
                  <c:v>1.9</c:v>
                </c:pt>
                <c:pt idx="786">
                  <c:v>2.2999999999999998</c:v>
                </c:pt>
                <c:pt idx="787">
                  <c:v>2.2000000000000002</c:v>
                </c:pt>
                <c:pt idx="788">
                  <c:v>2.1</c:v>
                </c:pt>
                <c:pt idx="789">
                  <c:v>1.9</c:v>
                </c:pt>
                <c:pt idx="790">
                  <c:v>2.1</c:v>
                </c:pt>
                <c:pt idx="791">
                  <c:v>1.9</c:v>
                </c:pt>
                <c:pt idx="792">
                  <c:v>1.8</c:v>
                </c:pt>
                <c:pt idx="793">
                  <c:v>1.9</c:v>
                </c:pt>
                <c:pt idx="794">
                  <c:v>1.1000000000000001</c:v>
                </c:pt>
                <c:pt idx="795">
                  <c:v>1.5</c:v>
                </c:pt>
                <c:pt idx="796">
                  <c:v>2</c:v>
                </c:pt>
                <c:pt idx="797">
                  <c:v>2</c:v>
                </c:pt>
                <c:pt idx="798">
                  <c:v>1.5</c:v>
                </c:pt>
                <c:pt idx="799">
                  <c:v>1.5</c:v>
                </c:pt>
                <c:pt idx="800">
                  <c:v>1.2</c:v>
                </c:pt>
                <c:pt idx="801">
                  <c:v>1.6</c:v>
                </c:pt>
                <c:pt idx="802">
                  <c:v>1.2</c:v>
                </c:pt>
                <c:pt idx="803">
                  <c:v>1.1000000000000001</c:v>
                </c:pt>
                <c:pt idx="804">
                  <c:v>1</c:v>
                </c:pt>
                <c:pt idx="805">
                  <c:v>0.70000000000000007</c:v>
                </c:pt>
                <c:pt idx="806">
                  <c:v>1.1000000000000001</c:v>
                </c:pt>
                <c:pt idx="807">
                  <c:v>0.70000000000000007</c:v>
                </c:pt>
                <c:pt idx="808">
                  <c:v>0.9</c:v>
                </c:pt>
                <c:pt idx="809">
                  <c:v>0.70000000000000007</c:v>
                </c:pt>
                <c:pt idx="810">
                  <c:v>0.8</c:v>
                </c:pt>
                <c:pt idx="811">
                  <c:v>0.8</c:v>
                </c:pt>
                <c:pt idx="812">
                  <c:v>0.70000000000000007</c:v>
                </c:pt>
                <c:pt idx="813">
                  <c:v>0.5</c:v>
                </c:pt>
                <c:pt idx="814">
                  <c:v>0.1</c:v>
                </c:pt>
                <c:pt idx="815">
                  <c:v>-0.5</c:v>
                </c:pt>
                <c:pt idx="816">
                  <c:v>-0.2</c:v>
                </c:pt>
                <c:pt idx="817">
                  <c:v>0.3</c:v>
                </c:pt>
                <c:pt idx="818">
                  <c:v>1</c:v>
                </c:pt>
                <c:pt idx="819">
                  <c:v>1.6</c:v>
                </c:pt>
                <c:pt idx="820">
                  <c:v>1.1000000000000001</c:v>
                </c:pt>
                <c:pt idx="821">
                  <c:v>1.3</c:v>
                </c:pt>
                <c:pt idx="822">
                  <c:v>1.1000000000000001</c:v>
                </c:pt>
                <c:pt idx="823">
                  <c:v>0.8</c:v>
                </c:pt>
                <c:pt idx="824">
                  <c:v>1.2</c:v>
                </c:pt>
                <c:pt idx="825">
                  <c:v>0.2</c:v>
                </c:pt>
                <c:pt idx="826">
                  <c:v>0.2</c:v>
                </c:pt>
                <c:pt idx="827">
                  <c:v>0.4</c:v>
                </c:pt>
                <c:pt idx="828">
                  <c:v>-0.1</c:v>
                </c:pt>
                <c:pt idx="829">
                  <c:v>0.1</c:v>
                </c:pt>
                <c:pt idx="830">
                  <c:v>-0.3</c:v>
                </c:pt>
                <c:pt idx="831">
                  <c:v>-0.1</c:v>
                </c:pt>
                <c:pt idx="832">
                  <c:v>0.1</c:v>
                </c:pt>
                <c:pt idx="833">
                  <c:v>0.3</c:v>
                </c:pt>
                <c:pt idx="834">
                  <c:v>0.3</c:v>
                </c:pt>
                <c:pt idx="835">
                  <c:v>0.60000000000000009</c:v>
                </c:pt>
                <c:pt idx="836">
                  <c:v>0.70000000000000007</c:v>
                </c:pt>
                <c:pt idx="837">
                  <c:v>0.8</c:v>
                </c:pt>
                <c:pt idx="838">
                  <c:v>1.6</c:v>
                </c:pt>
                <c:pt idx="839">
                  <c:v>1.7</c:v>
                </c:pt>
                <c:pt idx="840">
                  <c:v>2.1</c:v>
                </c:pt>
                <c:pt idx="841">
                  <c:v>1.5</c:v>
                </c:pt>
                <c:pt idx="842">
                  <c:v>2</c:v>
                </c:pt>
                <c:pt idx="843">
                  <c:v>1.3</c:v>
                </c:pt>
                <c:pt idx="844">
                  <c:v>1.7</c:v>
                </c:pt>
                <c:pt idx="845">
                  <c:v>1.7</c:v>
                </c:pt>
                <c:pt idx="846">
                  <c:v>1.9</c:v>
                </c:pt>
                <c:pt idx="847">
                  <c:v>1.9</c:v>
                </c:pt>
                <c:pt idx="848">
                  <c:v>1.5</c:v>
                </c:pt>
                <c:pt idx="849">
                  <c:v>1.7</c:v>
                </c:pt>
                <c:pt idx="850">
                  <c:v>1.5</c:v>
                </c:pt>
                <c:pt idx="851">
                  <c:v>1.5</c:v>
                </c:pt>
                <c:pt idx="852">
                  <c:v>1.2</c:v>
                </c:pt>
                <c:pt idx="853">
                  <c:v>1.7</c:v>
                </c:pt>
                <c:pt idx="854">
                  <c:v>1.3</c:v>
                </c:pt>
                <c:pt idx="855">
                  <c:v>2.5</c:v>
                </c:pt>
                <c:pt idx="856">
                  <c:v>2.1</c:v>
                </c:pt>
                <c:pt idx="857">
                  <c:v>2.2000000000000002</c:v>
                </c:pt>
                <c:pt idx="858">
                  <c:v>2.1</c:v>
                </c:pt>
                <c:pt idx="859">
                  <c:v>2.2000000000000002</c:v>
                </c:pt>
                <c:pt idx="860">
                  <c:v>2.6</c:v>
                </c:pt>
                <c:pt idx="861">
                  <c:v>2.2000000000000002</c:v>
                </c:pt>
                <c:pt idx="862">
                  <c:v>1.7</c:v>
                </c:pt>
                <c:pt idx="863">
                  <c:v>1.7</c:v>
                </c:pt>
                <c:pt idx="864">
                  <c:v>1.7</c:v>
                </c:pt>
                <c:pt idx="865">
                  <c:v>1.4</c:v>
                </c:pt>
                <c:pt idx="866">
                  <c:v>2.1</c:v>
                </c:pt>
                <c:pt idx="867">
                  <c:v>1.3</c:v>
                </c:pt>
                <c:pt idx="868">
                  <c:v>1.5</c:v>
                </c:pt>
                <c:pt idx="869">
                  <c:v>1.1000000000000001</c:v>
                </c:pt>
                <c:pt idx="870">
                  <c:v>1</c:v>
                </c:pt>
                <c:pt idx="871">
                  <c:v>0.9</c:v>
                </c:pt>
                <c:pt idx="872">
                  <c:v>0.9</c:v>
                </c:pt>
                <c:pt idx="873">
                  <c:v>1.2</c:v>
                </c:pt>
                <c:pt idx="874">
                  <c:v>1.5</c:v>
                </c:pt>
                <c:pt idx="875">
                  <c:v>1.6</c:v>
                </c:pt>
                <c:pt idx="876">
                  <c:v>1.7</c:v>
                </c:pt>
                <c:pt idx="877">
                  <c:v>1.3</c:v>
                </c:pt>
                <c:pt idx="878">
                  <c:v>0.8</c:v>
                </c:pt>
                <c:pt idx="879">
                  <c:v>0.5</c:v>
                </c:pt>
                <c:pt idx="880">
                  <c:v>0.8</c:v>
                </c:pt>
                <c:pt idx="881">
                  <c:v>0</c:v>
                </c:pt>
                <c:pt idx="882">
                  <c:v>-0.1</c:v>
                </c:pt>
                <c:pt idx="883">
                  <c:v>-0.4</c:v>
                </c:pt>
                <c:pt idx="884">
                  <c:v>-0.5</c:v>
                </c:pt>
                <c:pt idx="885">
                  <c:v>-0.70000000000000007</c:v>
                </c:pt>
                <c:pt idx="886">
                  <c:v>-0.70000000000000007</c:v>
                </c:pt>
                <c:pt idx="887">
                  <c:v>1.6</c:v>
                </c:pt>
                <c:pt idx="888">
                  <c:v>1.6</c:v>
                </c:pt>
                <c:pt idx="889">
                  <c:v>2</c:v>
                </c:pt>
                <c:pt idx="890">
                  <c:v>2.1</c:v>
                </c:pt>
                <c:pt idx="891">
                  <c:v>2.4</c:v>
                </c:pt>
                <c:pt idx="892">
                  <c:v>2.1</c:v>
                </c:pt>
                <c:pt idx="893">
                  <c:v>3.1</c:v>
                </c:pt>
                <c:pt idx="894">
                  <c:v>3.4</c:v>
                </c:pt>
                <c:pt idx="895">
                  <c:v>4.0999999999999996</c:v>
                </c:pt>
                <c:pt idx="896">
                  <c:v>4.5999999999999996</c:v>
                </c:pt>
                <c:pt idx="897">
                  <c:v>6</c:v>
                </c:pt>
                <c:pt idx="898">
                  <c:v>5.7</c:v>
                </c:pt>
                <c:pt idx="899">
                  <c:v>5.0999999999999996</c:v>
                </c:pt>
                <c:pt idx="900">
                  <c:v>5.5</c:v>
                </c:pt>
                <c:pt idx="901">
                  <c:v>7.6</c:v>
                </c:pt>
                <c:pt idx="902">
                  <c:v>7.8</c:v>
                </c:pt>
                <c:pt idx="903">
                  <c:v>8.6999999999999993</c:v>
                </c:pt>
                <c:pt idx="904">
                  <c:v>8.1999999999999993</c:v>
                </c:pt>
                <c:pt idx="905">
                  <c:v>8.5</c:v>
                </c:pt>
                <c:pt idx="906">
                  <c:v>8.8000000000000007</c:v>
                </c:pt>
                <c:pt idx="907">
                  <c:v>10.9</c:v>
                </c:pt>
                <c:pt idx="908">
                  <c:v>11.6</c:v>
                </c:pt>
                <c:pt idx="909">
                  <c:v>11.3</c:v>
                </c:pt>
                <c:pt idx="910">
                  <c:v>9.6</c:v>
                </c:pt>
                <c:pt idx="911">
                  <c:v>9.1999999999999993</c:v>
                </c:pt>
                <c:pt idx="912">
                  <c:v>9.3000000000000007</c:v>
                </c:pt>
                <c:pt idx="913">
                  <c:v>7.8</c:v>
                </c:pt>
                <c:pt idx="914">
                  <c:v>7.6</c:v>
                </c:pt>
                <c:pt idx="915">
                  <c:v>6.3</c:v>
                </c:pt>
                <c:pt idx="916">
                  <c:v>6.8</c:v>
                </c:pt>
                <c:pt idx="917">
                  <c:v>6.5</c:v>
                </c:pt>
                <c:pt idx="918">
                  <c:v>6.4</c:v>
                </c:pt>
                <c:pt idx="919">
                  <c:v>4.3</c:v>
                </c:pt>
                <c:pt idx="920">
                  <c:v>3</c:v>
                </c:pt>
                <c:pt idx="921">
                  <c:v>2.2999999999999998</c:v>
                </c:pt>
                <c:pt idx="922">
                  <c:v>3.8</c:v>
                </c:pt>
                <c:pt idx="923">
                  <c:v>3.1</c:v>
                </c:pt>
                <c:pt idx="924">
                  <c:v>2.7</c:v>
                </c:pt>
                <c:pt idx="925">
                  <c:v>2.2999999999999998</c:v>
                </c:pt>
                <c:pt idx="926">
                  <c:v>2.4</c:v>
                </c:pt>
                <c:pt idx="927">
                  <c:v>2.8</c:v>
                </c:pt>
                <c:pt idx="928">
                  <c:v>2.5</c:v>
                </c:pt>
                <c:pt idx="929">
                  <c:v>2.6</c:v>
                </c:pt>
                <c:pt idx="930">
                  <c:v>2</c:v>
                </c:pt>
                <c:pt idx="931">
                  <c:v>1.8</c:v>
                </c:pt>
                <c:pt idx="932">
                  <c:v>2.4</c:v>
                </c:pt>
                <c:pt idx="933">
                  <c:v>2.4</c:v>
                </c:pt>
                <c:pt idx="934">
                  <c:v>2.8</c:v>
                </c:pt>
                <c:pt idx="935">
                  <c:v>2.8</c:v>
                </c:pt>
                <c:pt idx="936">
                  <c:v>2.8</c:v>
                </c:pt>
              </c:numCache>
              <c:extLst/>
            </c:numRef>
          </c:val>
          <c:smooth val="0"/>
          <c:extLst xmlns:c15="http://schemas.microsoft.com/office/drawing/2012/chart">
            <c:ext xmlns:c16="http://schemas.microsoft.com/office/drawing/2014/chart" uri="{C3380CC4-5D6E-409C-BE32-E72D297353CC}">
              <c16:uniqueId val="{00000005-75DC-4286-848B-870647C7CA79}"/>
            </c:ext>
          </c:extLst>
        </c:ser>
        <c:ser>
          <c:idx val="5"/>
          <c:order val="5"/>
          <c:tx>
            <c:strRef>
              <c:f>Sheet1!$E$1</c:f>
              <c:strCache>
                <c:ptCount val="1"/>
                <c:pt idx="0">
                  <c:v>UK</c:v>
                </c:pt>
              </c:strCache>
            </c:strRef>
          </c:tx>
          <c:spPr>
            <a:ln w="19050">
              <a:solidFill>
                <a:schemeClr val="accent5"/>
              </a:solidFill>
            </a:ln>
          </c:spPr>
          <c:marker>
            <c:symbol val="none"/>
          </c:marker>
          <c:dLbls>
            <c:dLbl>
              <c:idx val="935"/>
              <c:layout>
                <c:manualLayout>
                  <c:x val="1.3291929496256804E-2"/>
                  <c:y val="-2.6527626184269026E-2"/>
                </c:manualLayout>
              </c:layout>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5DC-4286-848B-870647C7CA79}"/>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Sheet1!$A$2:$A$1000</c:f>
              <c:numCache>
                <c:formatCode>yyyy\-mm\-dd</c:formatCode>
                <c:ptCount val="998"/>
                <c:pt idx="0">
                  <c:v>17168</c:v>
                </c:pt>
                <c:pt idx="1">
                  <c:v>17199</c:v>
                </c:pt>
                <c:pt idx="2">
                  <c:v>17258</c:v>
                </c:pt>
                <c:pt idx="3">
                  <c:v>17288</c:v>
                </c:pt>
                <c:pt idx="4">
                  <c:v>17319</c:v>
                </c:pt>
                <c:pt idx="5">
                  <c:v>17349</c:v>
                </c:pt>
                <c:pt idx="6">
                  <c:v>17380</c:v>
                </c:pt>
                <c:pt idx="7">
                  <c:v>17411</c:v>
                </c:pt>
                <c:pt idx="8">
                  <c:v>17441</c:v>
                </c:pt>
                <c:pt idx="9">
                  <c:v>17472</c:v>
                </c:pt>
                <c:pt idx="10">
                  <c:v>17502</c:v>
                </c:pt>
                <c:pt idx="11">
                  <c:v>17533</c:v>
                </c:pt>
                <c:pt idx="12">
                  <c:v>17564</c:v>
                </c:pt>
                <c:pt idx="13">
                  <c:v>17593</c:v>
                </c:pt>
                <c:pt idx="14">
                  <c:v>17624</c:v>
                </c:pt>
                <c:pt idx="15">
                  <c:v>17654</c:v>
                </c:pt>
                <c:pt idx="16">
                  <c:v>17685</c:v>
                </c:pt>
                <c:pt idx="17">
                  <c:v>17715</c:v>
                </c:pt>
                <c:pt idx="18">
                  <c:v>17746</c:v>
                </c:pt>
                <c:pt idx="19">
                  <c:v>17777</c:v>
                </c:pt>
                <c:pt idx="20">
                  <c:v>17807</c:v>
                </c:pt>
                <c:pt idx="21">
                  <c:v>17838</c:v>
                </c:pt>
                <c:pt idx="22">
                  <c:v>17868</c:v>
                </c:pt>
                <c:pt idx="23">
                  <c:v>17899</c:v>
                </c:pt>
                <c:pt idx="24">
                  <c:v>17930</c:v>
                </c:pt>
                <c:pt idx="25">
                  <c:v>17958</c:v>
                </c:pt>
                <c:pt idx="26">
                  <c:v>17989</c:v>
                </c:pt>
                <c:pt idx="27">
                  <c:v>18019</c:v>
                </c:pt>
                <c:pt idx="28">
                  <c:v>18050</c:v>
                </c:pt>
                <c:pt idx="29">
                  <c:v>18080</c:v>
                </c:pt>
                <c:pt idx="30">
                  <c:v>18111</c:v>
                </c:pt>
                <c:pt idx="31">
                  <c:v>18142</c:v>
                </c:pt>
                <c:pt idx="32">
                  <c:v>18172</c:v>
                </c:pt>
                <c:pt idx="33">
                  <c:v>18203</c:v>
                </c:pt>
                <c:pt idx="34">
                  <c:v>18233</c:v>
                </c:pt>
                <c:pt idx="35">
                  <c:v>18264</c:v>
                </c:pt>
                <c:pt idx="36">
                  <c:v>18295</c:v>
                </c:pt>
                <c:pt idx="37">
                  <c:v>18323</c:v>
                </c:pt>
                <c:pt idx="38">
                  <c:v>18354</c:v>
                </c:pt>
                <c:pt idx="39">
                  <c:v>18384</c:v>
                </c:pt>
                <c:pt idx="40">
                  <c:v>18415</c:v>
                </c:pt>
                <c:pt idx="41">
                  <c:v>18445</c:v>
                </c:pt>
                <c:pt idx="42">
                  <c:v>18476</c:v>
                </c:pt>
                <c:pt idx="43">
                  <c:v>18507</c:v>
                </c:pt>
                <c:pt idx="44">
                  <c:v>18537</c:v>
                </c:pt>
                <c:pt idx="45">
                  <c:v>18568</c:v>
                </c:pt>
                <c:pt idx="46">
                  <c:v>18598</c:v>
                </c:pt>
                <c:pt idx="47">
                  <c:v>18629</c:v>
                </c:pt>
                <c:pt idx="48">
                  <c:v>18660</c:v>
                </c:pt>
                <c:pt idx="49">
                  <c:v>18688</c:v>
                </c:pt>
                <c:pt idx="50">
                  <c:v>18719</c:v>
                </c:pt>
                <c:pt idx="51">
                  <c:v>18749</c:v>
                </c:pt>
                <c:pt idx="52">
                  <c:v>18780</c:v>
                </c:pt>
                <c:pt idx="53">
                  <c:v>18810</c:v>
                </c:pt>
                <c:pt idx="54">
                  <c:v>18841</c:v>
                </c:pt>
                <c:pt idx="55">
                  <c:v>18872</c:v>
                </c:pt>
                <c:pt idx="56">
                  <c:v>18902</c:v>
                </c:pt>
                <c:pt idx="57">
                  <c:v>18933</c:v>
                </c:pt>
                <c:pt idx="58">
                  <c:v>18963</c:v>
                </c:pt>
                <c:pt idx="59">
                  <c:v>18994</c:v>
                </c:pt>
                <c:pt idx="60">
                  <c:v>19025</c:v>
                </c:pt>
                <c:pt idx="61">
                  <c:v>19054</c:v>
                </c:pt>
                <c:pt idx="62">
                  <c:v>19085</c:v>
                </c:pt>
                <c:pt idx="63">
                  <c:v>19115</c:v>
                </c:pt>
                <c:pt idx="64">
                  <c:v>19146</c:v>
                </c:pt>
                <c:pt idx="65">
                  <c:v>19176</c:v>
                </c:pt>
                <c:pt idx="66">
                  <c:v>19207</c:v>
                </c:pt>
                <c:pt idx="67">
                  <c:v>19238</c:v>
                </c:pt>
                <c:pt idx="68">
                  <c:v>19268</c:v>
                </c:pt>
                <c:pt idx="69">
                  <c:v>19299</c:v>
                </c:pt>
                <c:pt idx="70">
                  <c:v>19329</c:v>
                </c:pt>
                <c:pt idx="71">
                  <c:v>19360</c:v>
                </c:pt>
                <c:pt idx="72">
                  <c:v>19391</c:v>
                </c:pt>
                <c:pt idx="73">
                  <c:v>19419</c:v>
                </c:pt>
                <c:pt idx="74">
                  <c:v>19450</c:v>
                </c:pt>
                <c:pt idx="75">
                  <c:v>19480</c:v>
                </c:pt>
                <c:pt idx="76">
                  <c:v>19511</c:v>
                </c:pt>
                <c:pt idx="77">
                  <c:v>19541</c:v>
                </c:pt>
                <c:pt idx="78">
                  <c:v>19572</c:v>
                </c:pt>
                <c:pt idx="79">
                  <c:v>19603</c:v>
                </c:pt>
                <c:pt idx="80">
                  <c:v>19633</c:v>
                </c:pt>
                <c:pt idx="81">
                  <c:v>19664</c:v>
                </c:pt>
                <c:pt idx="82">
                  <c:v>19694</c:v>
                </c:pt>
                <c:pt idx="83">
                  <c:v>19725</c:v>
                </c:pt>
                <c:pt idx="84">
                  <c:v>19756</c:v>
                </c:pt>
                <c:pt idx="85">
                  <c:v>19784</c:v>
                </c:pt>
                <c:pt idx="86">
                  <c:v>19815</c:v>
                </c:pt>
                <c:pt idx="87">
                  <c:v>19845</c:v>
                </c:pt>
                <c:pt idx="88">
                  <c:v>19876</c:v>
                </c:pt>
                <c:pt idx="89">
                  <c:v>19906</c:v>
                </c:pt>
                <c:pt idx="90">
                  <c:v>19937</c:v>
                </c:pt>
                <c:pt idx="91">
                  <c:v>19968</c:v>
                </c:pt>
                <c:pt idx="92">
                  <c:v>19998</c:v>
                </c:pt>
                <c:pt idx="93">
                  <c:v>20029</c:v>
                </c:pt>
                <c:pt idx="94">
                  <c:v>20059</c:v>
                </c:pt>
                <c:pt idx="95">
                  <c:v>20090</c:v>
                </c:pt>
                <c:pt idx="96">
                  <c:v>20121</c:v>
                </c:pt>
                <c:pt idx="97">
                  <c:v>20149</c:v>
                </c:pt>
                <c:pt idx="98">
                  <c:v>20180</c:v>
                </c:pt>
                <c:pt idx="99">
                  <c:v>20210</c:v>
                </c:pt>
                <c:pt idx="100">
                  <c:v>20241</c:v>
                </c:pt>
                <c:pt idx="101">
                  <c:v>20271</c:v>
                </c:pt>
                <c:pt idx="102">
                  <c:v>20302</c:v>
                </c:pt>
                <c:pt idx="103">
                  <c:v>20333</c:v>
                </c:pt>
                <c:pt idx="104">
                  <c:v>20363</c:v>
                </c:pt>
                <c:pt idx="105">
                  <c:v>20394</c:v>
                </c:pt>
                <c:pt idx="106">
                  <c:v>20424</c:v>
                </c:pt>
                <c:pt idx="107">
                  <c:v>20455</c:v>
                </c:pt>
                <c:pt idx="108">
                  <c:v>20486</c:v>
                </c:pt>
                <c:pt idx="109">
                  <c:v>20515</c:v>
                </c:pt>
                <c:pt idx="110">
                  <c:v>20546</c:v>
                </c:pt>
                <c:pt idx="111">
                  <c:v>20576</c:v>
                </c:pt>
                <c:pt idx="112">
                  <c:v>20607</c:v>
                </c:pt>
                <c:pt idx="113">
                  <c:v>20637</c:v>
                </c:pt>
                <c:pt idx="114">
                  <c:v>20668</c:v>
                </c:pt>
                <c:pt idx="115">
                  <c:v>20699</c:v>
                </c:pt>
                <c:pt idx="116">
                  <c:v>20729</c:v>
                </c:pt>
                <c:pt idx="117">
                  <c:v>20760</c:v>
                </c:pt>
                <c:pt idx="118">
                  <c:v>20790</c:v>
                </c:pt>
                <c:pt idx="119">
                  <c:v>20821</c:v>
                </c:pt>
                <c:pt idx="120">
                  <c:v>20852</c:v>
                </c:pt>
                <c:pt idx="121">
                  <c:v>20880</c:v>
                </c:pt>
                <c:pt idx="122">
                  <c:v>20911</c:v>
                </c:pt>
                <c:pt idx="123">
                  <c:v>20941</c:v>
                </c:pt>
                <c:pt idx="124">
                  <c:v>20972</c:v>
                </c:pt>
                <c:pt idx="125">
                  <c:v>21002</c:v>
                </c:pt>
                <c:pt idx="126">
                  <c:v>21033</c:v>
                </c:pt>
                <c:pt idx="127">
                  <c:v>21064</c:v>
                </c:pt>
                <c:pt idx="128">
                  <c:v>21094</c:v>
                </c:pt>
                <c:pt idx="129">
                  <c:v>21125</c:v>
                </c:pt>
                <c:pt idx="130">
                  <c:v>21155</c:v>
                </c:pt>
                <c:pt idx="131">
                  <c:v>21186</c:v>
                </c:pt>
                <c:pt idx="132">
                  <c:v>21217</c:v>
                </c:pt>
                <c:pt idx="133">
                  <c:v>21245</c:v>
                </c:pt>
                <c:pt idx="134">
                  <c:v>21276</c:v>
                </c:pt>
                <c:pt idx="135">
                  <c:v>21306</c:v>
                </c:pt>
                <c:pt idx="136">
                  <c:v>21337</c:v>
                </c:pt>
                <c:pt idx="137">
                  <c:v>21367</c:v>
                </c:pt>
                <c:pt idx="138">
                  <c:v>21398</c:v>
                </c:pt>
                <c:pt idx="139">
                  <c:v>21429</c:v>
                </c:pt>
                <c:pt idx="140">
                  <c:v>21459</c:v>
                </c:pt>
                <c:pt idx="141">
                  <c:v>21490</c:v>
                </c:pt>
                <c:pt idx="142">
                  <c:v>21520</c:v>
                </c:pt>
                <c:pt idx="143">
                  <c:v>21551</c:v>
                </c:pt>
                <c:pt idx="144">
                  <c:v>21582</c:v>
                </c:pt>
                <c:pt idx="145">
                  <c:v>21610</c:v>
                </c:pt>
                <c:pt idx="146">
                  <c:v>21641</c:v>
                </c:pt>
                <c:pt idx="147">
                  <c:v>21671</c:v>
                </c:pt>
                <c:pt idx="148">
                  <c:v>21702</c:v>
                </c:pt>
                <c:pt idx="149">
                  <c:v>21732</c:v>
                </c:pt>
                <c:pt idx="150">
                  <c:v>21763</c:v>
                </c:pt>
                <c:pt idx="151">
                  <c:v>21794</c:v>
                </c:pt>
                <c:pt idx="152">
                  <c:v>21824</c:v>
                </c:pt>
                <c:pt idx="153">
                  <c:v>21855</c:v>
                </c:pt>
                <c:pt idx="154">
                  <c:v>21885</c:v>
                </c:pt>
                <c:pt idx="155">
                  <c:v>21916</c:v>
                </c:pt>
                <c:pt idx="156">
                  <c:v>21947</c:v>
                </c:pt>
                <c:pt idx="157">
                  <c:v>21976</c:v>
                </c:pt>
                <c:pt idx="158">
                  <c:v>22007</c:v>
                </c:pt>
                <c:pt idx="159">
                  <c:v>22037</c:v>
                </c:pt>
                <c:pt idx="160">
                  <c:v>22068</c:v>
                </c:pt>
                <c:pt idx="161">
                  <c:v>22098</c:v>
                </c:pt>
                <c:pt idx="162">
                  <c:v>22129</c:v>
                </c:pt>
                <c:pt idx="163">
                  <c:v>22160</c:v>
                </c:pt>
                <c:pt idx="164">
                  <c:v>22190</c:v>
                </c:pt>
                <c:pt idx="165">
                  <c:v>22221</c:v>
                </c:pt>
                <c:pt idx="166">
                  <c:v>22251</c:v>
                </c:pt>
                <c:pt idx="167">
                  <c:v>22282</c:v>
                </c:pt>
                <c:pt idx="168">
                  <c:v>22313</c:v>
                </c:pt>
                <c:pt idx="169">
                  <c:v>22341</c:v>
                </c:pt>
                <c:pt idx="170">
                  <c:v>22372</c:v>
                </c:pt>
                <c:pt idx="171">
                  <c:v>22402</c:v>
                </c:pt>
                <c:pt idx="172">
                  <c:v>22433</c:v>
                </c:pt>
                <c:pt idx="173">
                  <c:v>22463</c:v>
                </c:pt>
                <c:pt idx="174">
                  <c:v>22494</c:v>
                </c:pt>
                <c:pt idx="175">
                  <c:v>22525</c:v>
                </c:pt>
                <c:pt idx="176">
                  <c:v>22555</c:v>
                </c:pt>
                <c:pt idx="177">
                  <c:v>22586</c:v>
                </c:pt>
                <c:pt idx="178">
                  <c:v>22616</c:v>
                </c:pt>
                <c:pt idx="179">
                  <c:v>22647</c:v>
                </c:pt>
                <c:pt idx="180">
                  <c:v>22678</c:v>
                </c:pt>
                <c:pt idx="181">
                  <c:v>22706</c:v>
                </c:pt>
                <c:pt idx="182">
                  <c:v>22737</c:v>
                </c:pt>
                <c:pt idx="183">
                  <c:v>22767</c:v>
                </c:pt>
                <c:pt idx="184">
                  <c:v>22798</c:v>
                </c:pt>
                <c:pt idx="185">
                  <c:v>22828</c:v>
                </c:pt>
                <c:pt idx="186">
                  <c:v>22859</c:v>
                </c:pt>
                <c:pt idx="187">
                  <c:v>22890</c:v>
                </c:pt>
                <c:pt idx="188">
                  <c:v>22920</c:v>
                </c:pt>
                <c:pt idx="189">
                  <c:v>22951</c:v>
                </c:pt>
                <c:pt idx="190">
                  <c:v>22981</c:v>
                </c:pt>
                <c:pt idx="191">
                  <c:v>23012</c:v>
                </c:pt>
                <c:pt idx="192">
                  <c:v>23043</c:v>
                </c:pt>
                <c:pt idx="193">
                  <c:v>23071</c:v>
                </c:pt>
                <c:pt idx="194">
                  <c:v>23102</c:v>
                </c:pt>
                <c:pt idx="195">
                  <c:v>23132</c:v>
                </c:pt>
                <c:pt idx="196">
                  <c:v>23163</c:v>
                </c:pt>
                <c:pt idx="197">
                  <c:v>23193</c:v>
                </c:pt>
                <c:pt idx="198">
                  <c:v>23224</c:v>
                </c:pt>
                <c:pt idx="199">
                  <c:v>23255</c:v>
                </c:pt>
                <c:pt idx="200">
                  <c:v>23285</c:v>
                </c:pt>
                <c:pt idx="201">
                  <c:v>23316</c:v>
                </c:pt>
                <c:pt idx="202">
                  <c:v>23346</c:v>
                </c:pt>
                <c:pt idx="203">
                  <c:v>23377</c:v>
                </c:pt>
                <c:pt idx="204">
                  <c:v>23408</c:v>
                </c:pt>
                <c:pt idx="205">
                  <c:v>23437</c:v>
                </c:pt>
                <c:pt idx="206">
                  <c:v>23468</c:v>
                </c:pt>
                <c:pt idx="207">
                  <c:v>23498</c:v>
                </c:pt>
                <c:pt idx="208">
                  <c:v>23529</c:v>
                </c:pt>
                <c:pt idx="209">
                  <c:v>23559</c:v>
                </c:pt>
                <c:pt idx="210">
                  <c:v>23590</c:v>
                </c:pt>
                <c:pt idx="211">
                  <c:v>23621</c:v>
                </c:pt>
                <c:pt idx="212">
                  <c:v>23651</c:v>
                </c:pt>
                <c:pt idx="213">
                  <c:v>23682</c:v>
                </c:pt>
                <c:pt idx="214">
                  <c:v>23712</c:v>
                </c:pt>
                <c:pt idx="215">
                  <c:v>23743</c:v>
                </c:pt>
                <c:pt idx="216">
                  <c:v>23774</c:v>
                </c:pt>
                <c:pt idx="217">
                  <c:v>23802</c:v>
                </c:pt>
                <c:pt idx="218">
                  <c:v>23833</c:v>
                </c:pt>
                <c:pt idx="219">
                  <c:v>23863</c:v>
                </c:pt>
                <c:pt idx="220">
                  <c:v>23894</c:v>
                </c:pt>
                <c:pt idx="221">
                  <c:v>23924</c:v>
                </c:pt>
                <c:pt idx="222">
                  <c:v>23955</c:v>
                </c:pt>
                <c:pt idx="223">
                  <c:v>23986</c:v>
                </c:pt>
                <c:pt idx="224">
                  <c:v>24016</c:v>
                </c:pt>
                <c:pt idx="225">
                  <c:v>24047</c:v>
                </c:pt>
                <c:pt idx="226">
                  <c:v>24077</c:v>
                </c:pt>
                <c:pt idx="227">
                  <c:v>24108</c:v>
                </c:pt>
                <c:pt idx="228">
                  <c:v>24139</c:v>
                </c:pt>
                <c:pt idx="229">
                  <c:v>24167</c:v>
                </c:pt>
                <c:pt idx="230">
                  <c:v>24198</c:v>
                </c:pt>
                <c:pt idx="231">
                  <c:v>24228</c:v>
                </c:pt>
                <c:pt idx="232">
                  <c:v>24259</c:v>
                </c:pt>
                <c:pt idx="233">
                  <c:v>24289</c:v>
                </c:pt>
                <c:pt idx="234">
                  <c:v>24320</c:v>
                </c:pt>
                <c:pt idx="235">
                  <c:v>24351</c:v>
                </c:pt>
                <c:pt idx="236">
                  <c:v>24381</c:v>
                </c:pt>
                <c:pt idx="237">
                  <c:v>24412</c:v>
                </c:pt>
                <c:pt idx="238">
                  <c:v>24442</c:v>
                </c:pt>
                <c:pt idx="239">
                  <c:v>24473</c:v>
                </c:pt>
                <c:pt idx="240">
                  <c:v>24504</c:v>
                </c:pt>
                <c:pt idx="241">
                  <c:v>24532</c:v>
                </c:pt>
                <c:pt idx="242">
                  <c:v>24563</c:v>
                </c:pt>
                <c:pt idx="243">
                  <c:v>24593</c:v>
                </c:pt>
                <c:pt idx="244">
                  <c:v>24624</c:v>
                </c:pt>
                <c:pt idx="245">
                  <c:v>24654</c:v>
                </c:pt>
                <c:pt idx="246">
                  <c:v>24685</c:v>
                </c:pt>
                <c:pt idx="247">
                  <c:v>24716</c:v>
                </c:pt>
                <c:pt idx="248">
                  <c:v>24746</c:v>
                </c:pt>
                <c:pt idx="249">
                  <c:v>24777</c:v>
                </c:pt>
                <c:pt idx="250">
                  <c:v>24807</c:v>
                </c:pt>
                <c:pt idx="251">
                  <c:v>24838</c:v>
                </c:pt>
                <c:pt idx="252">
                  <c:v>24869</c:v>
                </c:pt>
                <c:pt idx="253">
                  <c:v>24898</c:v>
                </c:pt>
                <c:pt idx="254">
                  <c:v>24929</c:v>
                </c:pt>
                <c:pt idx="255">
                  <c:v>24959</c:v>
                </c:pt>
                <c:pt idx="256">
                  <c:v>24990</c:v>
                </c:pt>
                <c:pt idx="257">
                  <c:v>25020</c:v>
                </c:pt>
                <c:pt idx="258">
                  <c:v>25051</c:v>
                </c:pt>
                <c:pt idx="259">
                  <c:v>25082</c:v>
                </c:pt>
                <c:pt idx="260">
                  <c:v>25112</c:v>
                </c:pt>
                <c:pt idx="261">
                  <c:v>25143</c:v>
                </c:pt>
                <c:pt idx="262">
                  <c:v>25173</c:v>
                </c:pt>
                <c:pt idx="263">
                  <c:v>25204</c:v>
                </c:pt>
                <c:pt idx="264">
                  <c:v>25235</c:v>
                </c:pt>
                <c:pt idx="265">
                  <c:v>25263</c:v>
                </c:pt>
                <c:pt idx="266">
                  <c:v>25294</c:v>
                </c:pt>
                <c:pt idx="267">
                  <c:v>25324</c:v>
                </c:pt>
                <c:pt idx="268">
                  <c:v>25355</c:v>
                </c:pt>
                <c:pt idx="269">
                  <c:v>25385</c:v>
                </c:pt>
                <c:pt idx="270">
                  <c:v>25416</c:v>
                </c:pt>
                <c:pt idx="271">
                  <c:v>25447</c:v>
                </c:pt>
                <c:pt idx="272">
                  <c:v>25477</c:v>
                </c:pt>
                <c:pt idx="273">
                  <c:v>25508</c:v>
                </c:pt>
                <c:pt idx="274">
                  <c:v>25538</c:v>
                </c:pt>
                <c:pt idx="275">
                  <c:v>25569</c:v>
                </c:pt>
                <c:pt idx="276">
                  <c:v>25600</c:v>
                </c:pt>
                <c:pt idx="277">
                  <c:v>25628</c:v>
                </c:pt>
                <c:pt idx="278">
                  <c:v>25659</c:v>
                </c:pt>
                <c:pt idx="279">
                  <c:v>25689</c:v>
                </c:pt>
                <c:pt idx="280">
                  <c:v>25720</c:v>
                </c:pt>
                <c:pt idx="281">
                  <c:v>25750</c:v>
                </c:pt>
                <c:pt idx="282">
                  <c:v>25781</c:v>
                </c:pt>
                <c:pt idx="283">
                  <c:v>25812</c:v>
                </c:pt>
                <c:pt idx="284">
                  <c:v>25842</c:v>
                </c:pt>
                <c:pt idx="285">
                  <c:v>25873</c:v>
                </c:pt>
                <c:pt idx="286">
                  <c:v>25903</c:v>
                </c:pt>
                <c:pt idx="287">
                  <c:v>25934</c:v>
                </c:pt>
                <c:pt idx="288">
                  <c:v>25965</c:v>
                </c:pt>
                <c:pt idx="289">
                  <c:v>25993</c:v>
                </c:pt>
                <c:pt idx="290">
                  <c:v>26024</c:v>
                </c:pt>
                <c:pt idx="291">
                  <c:v>26054</c:v>
                </c:pt>
                <c:pt idx="292">
                  <c:v>26085</c:v>
                </c:pt>
                <c:pt idx="293">
                  <c:v>26115</c:v>
                </c:pt>
                <c:pt idx="294">
                  <c:v>26146</c:v>
                </c:pt>
                <c:pt idx="295">
                  <c:v>26177</c:v>
                </c:pt>
                <c:pt idx="296">
                  <c:v>26207</c:v>
                </c:pt>
                <c:pt idx="297">
                  <c:v>26238</c:v>
                </c:pt>
                <c:pt idx="298">
                  <c:v>26268</c:v>
                </c:pt>
                <c:pt idx="299">
                  <c:v>26299</c:v>
                </c:pt>
                <c:pt idx="300">
                  <c:v>26330</c:v>
                </c:pt>
                <c:pt idx="301">
                  <c:v>26359</c:v>
                </c:pt>
                <c:pt idx="302">
                  <c:v>26390</c:v>
                </c:pt>
                <c:pt idx="303">
                  <c:v>26420</c:v>
                </c:pt>
                <c:pt idx="304">
                  <c:v>26451</c:v>
                </c:pt>
                <c:pt idx="305">
                  <c:v>26481</c:v>
                </c:pt>
                <c:pt idx="306">
                  <c:v>26512</c:v>
                </c:pt>
                <c:pt idx="307">
                  <c:v>26543</c:v>
                </c:pt>
                <c:pt idx="308">
                  <c:v>26573</c:v>
                </c:pt>
                <c:pt idx="309">
                  <c:v>26604</c:v>
                </c:pt>
                <c:pt idx="310">
                  <c:v>26634</c:v>
                </c:pt>
                <c:pt idx="311">
                  <c:v>26665</c:v>
                </c:pt>
                <c:pt idx="312">
                  <c:v>26696</c:v>
                </c:pt>
                <c:pt idx="313">
                  <c:v>26724</c:v>
                </c:pt>
                <c:pt idx="314">
                  <c:v>26755</c:v>
                </c:pt>
                <c:pt idx="315">
                  <c:v>26785</c:v>
                </c:pt>
                <c:pt idx="316">
                  <c:v>26816</c:v>
                </c:pt>
                <c:pt idx="317">
                  <c:v>26846</c:v>
                </c:pt>
                <c:pt idx="318">
                  <c:v>26877</c:v>
                </c:pt>
                <c:pt idx="319">
                  <c:v>26908</c:v>
                </c:pt>
                <c:pt idx="320">
                  <c:v>26938</c:v>
                </c:pt>
                <c:pt idx="321">
                  <c:v>26969</c:v>
                </c:pt>
                <c:pt idx="322">
                  <c:v>26999</c:v>
                </c:pt>
                <c:pt idx="323">
                  <c:v>27030</c:v>
                </c:pt>
                <c:pt idx="324">
                  <c:v>27061</c:v>
                </c:pt>
                <c:pt idx="325">
                  <c:v>27089</c:v>
                </c:pt>
                <c:pt idx="326">
                  <c:v>27120</c:v>
                </c:pt>
                <c:pt idx="327">
                  <c:v>27150</c:v>
                </c:pt>
                <c:pt idx="328">
                  <c:v>27181</c:v>
                </c:pt>
                <c:pt idx="329">
                  <c:v>27211</c:v>
                </c:pt>
                <c:pt idx="330">
                  <c:v>27242</c:v>
                </c:pt>
                <c:pt idx="331">
                  <c:v>27273</c:v>
                </c:pt>
                <c:pt idx="332">
                  <c:v>27303</c:v>
                </c:pt>
                <c:pt idx="333">
                  <c:v>27334</c:v>
                </c:pt>
                <c:pt idx="334">
                  <c:v>27364</c:v>
                </c:pt>
                <c:pt idx="335">
                  <c:v>27395</c:v>
                </c:pt>
                <c:pt idx="336">
                  <c:v>27426</c:v>
                </c:pt>
                <c:pt idx="337">
                  <c:v>27454</c:v>
                </c:pt>
                <c:pt idx="338">
                  <c:v>27485</c:v>
                </c:pt>
                <c:pt idx="339">
                  <c:v>27515</c:v>
                </c:pt>
                <c:pt idx="340">
                  <c:v>27546</c:v>
                </c:pt>
                <c:pt idx="341">
                  <c:v>27576</c:v>
                </c:pt>
                <c:pt idx="342">
                  <c:v>27607</c:v>
                </c:pt>
                <c:pt idx="343">
                  <c:v>27638</c:v>
                </c:pt>
                <c:pt idx="344">
                  <c:v>27668</c:v>
                </c:pt>
                <c:pt idx="345">
                  <c:v>27699</c:v>
                </c:pt>
                <c:pt idx="346">
                  <c:v>27729</c:v>
                </c:pt>
                <c:pt idx="347">
                  <c:v>27760</c:v>
                </c:pt>
                <c:pt idx="348">
                  <c:v>27791</c:v>
                </c:pt>
                <c:pt idx="349">
                  <c:v>27820</c:v>
                </c:pt>
                <c:pt idx="350">
                  <c:v>27851</c:v>
                </c:pt>
                <c:pt idx="351">
                  <c:v>27881</c:v>
                </c:pt>
                <c:pt idx="352">
                  <c:v>27912</c:v>
                </c:pt>
                <c:pt idx="353">
                  <c:v>27942</c:v>
                </c:pt>
                <c:pt idx="354">
                  <c:v>27973</c:v>
                </c:pt>
                <c:pt idx="355">
                  <c:v>28004</c:v>
                </c:pt>
                <c:pt idx="356">
                  <c:v>28034</c:v>
                </c:pt>
                <c:pt idx="357">
                  <c:v>28065</c:v>
                </c:pt>
                <c:pt idx="358">
                  <c:v>28095</c:v>
                </c:pt>
                <c:pt idx="359">
                  <c:v>28126</c:v>
                </c:pt>
                <c:pt idx="360">
                  <c:v>28157</c:v>
                </c:pt>
                <c:pt idx="361">
                  <c:v>28185</c:v>
                </c:pt>
                <c:pt idx="362">
                  <c:v>28216</c:v>
                </c:pt>
                <c:pt idx="363">
                  <c:v>28246</c:v>
                </c:pt>
                <c:pt idx="364">
                  <c:v>28277</c:v>
                </c:pt>
                <c:pt idx="365">
                  <c:v>28307</c:v>
                </c:pt>
                <c:pt idx="366">
                  <c:v>28338</c:v>
                </c:pt>
                <c:pt idx="367">
                  <c:v>28369</c:v>
                </c:pt>
                <c:pt idx="368">
                  <c:v>28399</c:v>
                </c:pt>
                <c:pt idx="369">
                  <c:v>28430</c:v>
                </c:pt>
                <c:pt idx="370">
                  <c:v>28460</c:v>
                </c:pt>
                <c:pt idx="371">
                  <c:v>28491</c:v>
                </c:pt>
                <c:pt idx="372">
                  <c:v>28522</c:v>
                </c:pt>
                <c:pt idx="373">
                  <c:v>28550</c:v>
                </c:pt>
                <c:pt idx="374">
                  <c:v>28581</c:v>
                </c:pt>
                <c:pt idx="375">
                  <c:v>28611</c:v>
                </c:pt>
                <c:pt idx="376">
                  <c:v>28642</c:v>
                </c:pt>
                <c:pt idx="377">
                  <c:v>28672</c:v>
                </c:pt>
                <c:pt idx="378">
                  <c:v>28703</c:v>
                </c:pt>
                <c:pt idx="379">
                  <c:v>28734</c:v>
                </c:pt>
                <c:pt idx="380">
                  <c:v>28764</c:v>
                </c:pt>
                <c:pt idx="381">
                  <c:v>28795</c:v>
                </c:pt>
                <c:pt idx="382">
                  <c:v>28825</c:v>
                </c:pt>
                <c:pt idx="383">
                  <c:v>28856</c:v>
                </c:pt>
                <c:pt idx="384">
                  <c:v>28887</c:v>
                </c:pt>
                <c:pt idx="385">
                  <c:v>28915</c:v>
                </c:pt>
                <c:pt idx="386">
                  <c:v>28946</c:v>
                </c:pt>
                <c:pt idx="387">
                  <c:v>28976</c:v>
                </c:pt>
                <c:pt idx="388">
                  <c:v>29007</c:v>
                </c:pt>
                <c:pt idx="389">
                  <c:v>29037</c:v>
                </c:pt>
                <c:pt idx="390">
                  <c:v>29068</c:v>
                </c:pt>
                <c:pt idx="391">
                  <c:v>29099</c:v>
                </c:pt>
                <c:pt idx="392">
                  <c:v>29129</c:v>
                </c:pt>
                <c:pt idx="393">
                  <c:v>29160</c:v>
                </c:pt>
                <c:pt idx="394">
                  <c:v>29190</c:v>
                </c:pt>
                <c:pt idx="395">
                  <c:v>29221</c:v>
                </c:pt>
                <c:pt idx="396">
                  <c:v>29252</c:v>
                </c:pt>
                <c:pt idx="397">
                  <c:v>29281</c:v>
                </c:pt>
                <c:pt idx="398">
                  <c:v>29312</c:v>
                </c:pt>
                <c:pt idx="399">
                  <c:v>29342</c:v>
                </c:pt>
                <c:pt idx="400">
                  <c:v>29373</c:v>
                </c:pt>
                <c:pt idx="401">
                  <c:v>29403</c:v>
                </c:pt>
                <c:pt idx="402">
                  <c:v>29434</c:v>
                </c:pt>
                <c:pt idx="403">
                  <c:v>29465</c:v>
                </c:pt>
                <c:pt idx="404">
                  <c:v>29495</c:v>
                </c:pt>
                <c:pt idx="405">
                  <c:v>29526</c:v>
                </c:pt>
                <c:pt idx="406">
                  <c:v>29556</c:v>
                </c:pt>
                <c:pt idx="407">
                  <c:v>29587</c:v>
                </c:pt>
                <c:pt idx="408">
                  <c:v>29618</c:v>
                </c:pt>
                <c:pt idx="409">
                  <c:v>29646</c:v>
                </c:pt>
                <c:pt idx="410">
                  <c:v>29677</c:v>
                </c:pt>
                <c:pt idx="411">
                  <c:v>29707</c:v>
                </c:pt>
                <c:pt idx="412">
                  <c:v>29738</c:v>
                </c:pt>
                <c:pt idx="413">
                  <c:v>29768</c:v>
                </c:pt>
                <c:pt idx="414">
                  <c:v>29799</c:v>
                </c:pt>
                <c:pt idx="415">
                  <c:v>29830</c:v>
                </c:pt>
                <c:pt idx="416">
                  <c:v>29860</c:v>
                </c:pt>
                <c:pt idx="417">
                  <c:v>29891</c:v>
                </c:pt>
                <c:pt idx="418">
                  <c:v>29921</c:v>
                </c:pt>
                <c:pt idx="419">
                  <c:v>29952</c:v>
                </c:pt>
                <c:pt idx="420">
                  <c:v>29983</c:v>
                </c:pt>
                <c:pt idx="421">
                  <c:v>30011</c:v>
                </c:pt>
                <c:pt idx="422">
                  <c:v>30042</c:v>
                </c:pt>
                <c:pt idx="423">
                  <c:v>30072</c:v>
                </c:pt>
                <c:pt idx="424">
                  <c:v>30103</c:v>
                </c:pt>
                <c:pt idx="425">
                  <c:v>30133</c:v>
                </c:pt>
                <c:pt idx="426">
                  <c:v>30164</c:v>
                </c:pt>
                <c:pt idx="427">
                  <c:v>30195</c:v>
                </c:pt>
                <c:pt idx="428">
                  <c:v>30225</c:v>
                </c:pt>
                <c:pt idx="429">
                  <c:v>30256</c:v>
                </c:pt>
                <c:pt idx="430">
                  <c:v>30286</c:v>
                </c:pt>
                <c:pt idx="431">
                  <c:v>30317</c:v>
                </c:pt>
                <c:pt idx="432">
                  <c:v>30348</c:v>
                </c:pt>
                <c:pt idx="433">
                  <c:v>30376</c:v>
                </c:pt>
                <c:pt idx="434">
                  <c:v>30407</c:v>
                </c:pt>
                <c:pt idx="435">
                  <c:v>30437</c:v>
                </c:pt>
                <c:pt idx="436">
                  <c:v>30468</c:v>
                </c:pt>
                <c:pt idx="437">
                  <c:v>30498</c:v>
                </c:pt>
                <c:pt idx="438">
                  <c:v>30529</c:v>
                </c:pt>
                <c:pt idx="439">
                  <c:v>30560</c:v>
                </c:pt>
                <c:pt idx="440">
                  <c:v>30590</c:v>
                </c:pt>
                <c:pt idx="441">
                  <c:v>30621</c:v>
                </c:pt>
                <c:pt idx="442">
                  <c:v>30651</c:v>
                </c:pt>
                <c:pt idx="443">
                  <c:v>30682</c:v>
                </c:pt>
                <c:pt idx="444">
                  <c:v>30713</c:v>
                </c:pt>
                <c:pt idx="445">
                  <c:v>30742</c:v>
                </c:pt>
                <c:pt idx="446">
                  <c:v>30773</c:v>
                </c:pt>
                <c:pt idx="447">
                  <c:v>30803</c:v>
                </c:pt>
                <c:pt idx="448">
                  <c:v>30834</c:v>
                </c:pt>
                <c:pt idx="449">
                  <c:v>30864</c:v>
                </c:pt>
                <c:pt idx="450">
                  <c:v>30895</c:v>
                </c:pt>
                <c:pt idx="451">
                  <c:v>30926</c:v>
                </c:pt>
                <c:pt idx="452">
                  <c:v>30956</c:v>
                </c:pt>
                <c:pt idx="453">
                  <c:v>30987</c:v>
                </c:pt>
                <c:pt idx="454">
                  <c:v>31017</c:v>
                </c:pt>
                <c:pt idx="455">
                  <c:v>31048</c:v>
                </c:pt>
                <c:pt idx="456">
                  <c:v>31079</c:v>
                </c:pt>
                <c:pt idx="457">
                  <c:v>31107</c:v>
                </c:pt>
                <c:pt idx="458">
                  <c:v>31138</c:v>
                </c:pt>
                <c:pt idx="459">
                  <c:v>31168</c:v>
                </c:pt>
                <c:pt idx="460">
                  <c:v>31199</c:v>
                </c:pt>
                <c:pt idx="461">
                  <c:v>31229</c:v>
                </c:pt>
                <c:pt idx="462">
                  <c:v>31260</c:v>
                </c:pt>
                <c:pt idx="463">
                  <c:v>31291</c:v>
                </c:pt>
                <c:pt idx="464">
                  <c:v>31321</c:v>
                </c:pt>
                <c:pt idx="465">
                  <c:v>31352</c:v>
                </c:pt>
                <c:pt idx="466">
                  <c:v>31382</c:v>
                </c:pt>
                <c:pt idx="467">
                  <c:v>31413</c:v>
                </c:pt>
                <c:pt idx="468">
                  <c:v>31444</c:v>
                </c:pt>
                <c:pt idx="469">
                  <c:v>31472</c:v>
                </c:pt>
                <c:pt idx="470">
                  <c:v>31503</c:v>
                </c:pt>
                <c:pt idx="471">
                  <c:v>31533</c:v>
                </c:pt>
                <c:pt idx="472">
                  <c:v>31564</c:v>
                </c:pt>
                <c:pt idx="473">
                  <c:v>31594</c:v>
                </c:pt>
                <c:pt idx="474">
                  <c:v>31625</c:v>
                </c:pt>
                <c:pt idx="475">
                  <c:v>31656</c:v>
                </c:pt>
                <c:pt idx="476">
                  <c:v>31686</c:v>
                </c:pt>
                <c:pt idx="477">
                  <c:v>31717</c:v>
                </c:pt>
                <c:pt idx="478">
                  <c:v>31747</c:v>
                </c:pt>
                <c:pt idx="479">
                  <c:v>31778</c:v>
                </c:pt>
                <c:pt idx="480">
                  <c:v>31809</c:v>
                </c:pt>
                <c:pt idx="481">
                  <c:v>31837</c:v>
                </c:pt>
                <c:pt idx="482">
                  <c:v>31868</c:v>
                </c:pt>
                <c:pt idx="483">
                  <c:v>31898</c:v>
                </c:pt>
                <c:pt idx="484">
                  <c:v>31929</c:v>
                </c:pt>
                <c:pt idx="485">
                  <c:v>31959</c:v>
                </c:pt>
                <c:pt idx="486">
                  <c:v>31990</c:v>
                </c:pt>
                <c:pt idx="487">
                  <c:v>32021</c:v>
                </c:pt>
                <c:pt idx="488">
                  <c:v>32051</c:v>
                </c:pt>
                <c:pt idx="489">
                  <c:v>32082</c:v>
                </c:pt>
                <c:pt idx="490">
                  <c:v>32112</c:v>
                </c:pt>
                <c:pt idx="491">
                  <c:v>32143</c:v>
                </c:pt>
                <c:pt idx="492">
                  <c:v>32174</c:v>
                </c:pt>
                <c:pt idx="493">
                  <c:v>32203</c:v>
                </c:pt>
                <c:pt idx="494">
                  <c:v>32234</c:v>
                </c:pt>
                <c:pt idx="495">
                  <c:v>32264</c:v>
                </c:pt>
                <c:pt idx="496">
                  <c:v>32295</c:v>
                </c:pt>
                <c:pt idx="497">
                  <c:v>32325</c:v>
                </c:pt>
                <c:pt idx="498">
                  <c:v>32356</c:v>
                </c:pt>
                <c:pt idx="499">
                  <c:v>32387</c:v>
                </c:pt>
                <c:pt idx="500">
                  <c:v>32417</c:v>
                </c:pt>
                <c:pt idx="501">
                  <c:v>32448</c:v>
                </c:pt>
                <c:pt idx="502">
                  <c:v>32478</c:v>
                </c:pt>
                <c:pt idx="503">
                  <c:v>32509</c:v>
                </c:pt>
                <c:pt idx="504">
                  <c:v>32540</c:v>
                </c:pt>
                <c:pt idx="505">
                  <c:v>32568</c:v>
                </c:pt>
                <c:pt idx="506">
                  <c:v>32599</c:v>
                </c:pt>
                <c:pt idx="507">
                  <c:v>32629</c:v>
                </c:pt>
                <c:pt idx="508">
                  <c:v>32660</c:v>
                </c:pt>
                <c:pt idx="509">
                  <c:v>32690</c:v>
                </c:pt>
                <c:pt idx="510">
                  <c:v>32721</c:v>
                </c:pt>
                <c:pt idx="511">
                  <c:v>32752</c:v>
                </c:pt>
                <c:pt idx="512">
                  <c:v>32782</c:v>
                </c:pt>
                <c:pt idx="513">
                  <c:v>32813</c:v>
                </c:pt>
                <c:pt idx="514">
                  <c:v>32843</c:v>
                </c:pt>
                <c:pt idx="515">
                  <c:v>32874</c:v>
                </c:pt>
                <c:pt idx="516">
                  <c:v>32905</c:v>
                </c:pt>
                <c:pt idx="517">
                  <c:v>32933</c:v>
                </c:pt>
                <c:pt idx="518">
                  <c:v>32964</c:v>
                </c:pt>
                <c:pt idx="519">
                  <c:v>32994</c:v>
                </c:pt>
                <c:pt idx="520">
                  <c:v>33025</c:v>
                </c:pt>
                <c:pt idx="521">
                  <c:v>33055</c:v>
                </c:pt>
                <c:pt idx="522">
                  <c:v>33086</c:v>
                </c:pt>
                <c:pt idx="523">
                  <c:v>33117</c:v>
                </c:pt>
                <c:pt idx="524">
                  <c:v>33147</c:v>
                </c:pt>
                <c:pt idx="525">
                  <c:v>33178</c:v>
                </c:pt>
                <c:pt idx="526">
                  <c:v>33208</c:v>
                </c:pt>
                <c:pt idx="527">
                  <c:v>33239</c:v>
                </c:pt>
                <c:pt idx="528">
                  <c:v>33270</c:v>
                </c:pt>
                <c:pt idx="529">
                  <c:v>33298</c:v>
                </c:pt>
                <c:pt idx="530">
                  <c:v>33329</c:v>
                </c:pt>
                <c:pt idx="531">
                  <c:v>33359</c:v>
                </c:pt>
                <c:pt idx="532">
                  <c:v>33390</c:v>
                </c:pt>
                <c:pt idx="533">
                  <c:v>33420</c:v>
                </c:pt>
                <c:pt idx="534">
                  <c:v>33451</c:v>
                </c:pt>
                <c:pt idx="535">
                  <c:v>33482</c:v>
                </c:pt>
                <c:pt idx="536">
                  <c:v>33512</c:v>
                </c:pt>
                <c:pt idx="537">
                  <c:v>33543</c:v>
                </c:pt>
                <c:pt idx="538">
                  <c:v>33573</c:v>
                </c:pt>
                <c:pt idx="539">
                  <c:v>33604</c:v>
                </c:pt>
                <c:pt idx="540">
                  <c:v>33635</c:v>
                </c:pt>
                <c:pt idx="541">
                  <c:v>33664</c:v>
                </c:pt>
                <c:pt idx="542">
                  <c:v>33695</c:v>
                </c:pt>
                <c:pt idx="543">
                  <c:v>33725</c:v>
                </c:pt>
                <c:pt idx="544">
                  <c:v>33756</c:v>
                </c:pt>
                <c:pt idx="545">
                  <c:v>33786</c:v>
                </c:pt>
                <c:pt idx="546">
                  <c:v>33817</c:v>
                </c:pt>
                <c:pt idx="547">
                  <c:v>33848</c:v>
                </c:pt>
                <c:pt idx="548">
                  <c:v>33878</c:v>
                </c:pt>
                <c:pt idx="549">
                  <c:v>33909</c:v>
                </c:pt>
                <c:pt idx="550">
                  <c:v>33939</c:v>
                </c:pt>
                <c:pt idx="551">
                  <c:v>33970</c:v>
                </c:pt>
                <c:pt idx="552">
                  <c:v>34001</c:v>
                </c:pt>
                <c:pt idx="553">
                  <c:v>34029</c:v>
                </c:pt>
                <c:pt idx="554">
                  <c:v>34060</c:v>
                </c:pt>
                <c:pt idx="555">
                  <c:v>34090</c:v>
                </c:pt>
                <c:pt idx="556">
                  <c:v>34121</c:v>
                </c:pt>
                <c:pt idx="557">
                  <c:v>34151</c:v>
                </c:pt>
                <c:pt idx="558">
                  <c:v>34182</c:v>
                </c:pt>
                <c:pt idx="559">
                  <c:v>34213</c:v>
                </c:pt>
                <c:pt idx="560">
                  <c:v>34243</c:v>
                </c:pt>
                <c:pt idx="561">
                  <c:v>34274</c:v>
                </c:pt>
                <c:pt idx="562">
                  <c:v>34304</c:v>
                </c:pt>
                <c:pt idx="563">
                  <c:v>34335</c:v>
                </c:pt>
                <c:pt idx="564">
                  <c:v>34366</c:v>
                </c:pt>
                <c:pt idx="565">
                  <c:v>34394</c:v>
                </c:pt>
                <c:pt idx="566">
                  <c:v>34425</c:v>
                </c:pt>
                <c:pt idx="567">
                  <c:v>34455</c:v>
                </c:pt>
                <c:pt idx="568">
                  <c:v>34486</c:v>
                </c:pt>
                <c:pt idx="569">
                  <c:v>34516</c:v>
                </c:pt>
                <c:pt idx="570">
                  <c:v>34547</c:v>
                </c:pt>
                <c:pt idx="571">
                  <c:v>34578</c:v>
                </c:pt>
                <c:pt idx="572">
                  <c:v>34608</c:v>
                </c:pt>
                <c:pt idx="573">
                  <c:v>34639</c:v>
                </c:pt>
                <c:pt idx="574">
                  <c:v>34669</c:v>
                </c:pt>
                <c:pt idx="575">
                  <c:v>34700</c:v>
                </c:pt>
                <c:pt idx="576">
                  <c:v>34731</c:v>
                </c:pt>
                <c:pt idx="577">
                  <c:v>34759</c:v>
                </c:pt>
                <c:pt idx="578">
                  <c:v>34790</c:v>
                </c:pt>
                <c:pt idx="579">
                  <c:v>34820</c:v>
                </c:pt>
                <c:pt idx="580">
                  <c:v>34851</c:v>
                </c:pt>
                <c:pt idx="581">
                  <c:v>34881</c:v>
                </c:pt>
                <c:pt idx="582">
                  <c:v>34912</c:v>
                </c:pt>
                <c:pt idx="583">
                  <c:v>34943</c:v>
                </c:pt>
                <c:pt idx="584">
                  <c:v>34973</c:v>
                </c:pt>
                <c:pt idx="585">
                  <c:v>35004</c:v>
                </c:pt>
                <c:pt idx="586">
                  <c:v>35034</c:v>
                </c:pt>
                <c:pt idx="587">
                  <c:v>35065</c:v>
                </c:pt>
                <c:pt idx="588">
                  <c:v>35096</c:v>
                </c:pt>
                <c:pt idx="589">
                  <c:v>35125</c:v>
                </c:pt>
                <c:pt idx="590">
                  <c:v>35156</c:v>
                </c:pt>
                <c:pt idx="591">
                  <c:v>35186</c:v>
                </c:pt>
                <c:pt idx="592">
                  <c:v>35217</c:v>
                </c:pt>
                <c:pt idx="593">
                  <c:v>35247</c:v>
                </c:pt>
                <c:pt idx="594">
                  <c:v>35278</c:v>
                </c:pt>
                <c:pt idx="595">
                  <c:v>35309</c:v>
                </c:pt>
                <c:pt idx="596">
                  <c:v>35339</c:v>
                </c:pt>
                <c:pt idx="597">
                  <c:v>35370</c:v>
                </c:pt>
                <c:pt idx="598">
                  <c:v>35400</c:v>
                </c:pt>
                <c:pt idx="599">
                  <c:v>35431</c:v>
                </c:pt>
                <c:pt idx="600">
                  <c:v>35462</c:v>
                </c:pt>
                <c:pt idx="601">
                  <c:v>35490</c:v>
                </c:pt>
                <c:pt idx="602">
                  <c:v>35521</c:v>
                </c:pt>
                <c:pt idx="603">
                  <c:v>35551</c:v>
                </c:pt>
                <c:pt idx="604">
                  <c:v>35582</c:v>
                </c:pt>
                <c:pt idx="605">
                  <c:v>35612</c:v>
                </c:pt>
                <c:pt idx="606">
                  <c:v>35643</c:v>
                </c:pt>
                <c:pt idx="607">
                  <c:v>35674</c:v>
                </c:pt>
                <c:pt idx="608">
                  <c:v>35704</c:v>
                </c:pt>
                <c:pt idx="609">
                  <c:v>35735</c:v>
                </c:pt>
                <c:pt idx="610">
                  <c:v>35765</c:v>
                </c:pt>
                <c:pt idx="611">
                  <c:v>35796</c:v>
                </c:pt>
                <c:pt idx="612">
                  <c:v>35827</c:v>
                </c:pt>
                <c:pt idx="613">
                  <c:v>35855</c:v>
                </c:pt>
                <c:pt idx="614">
                  <c:v>35886</c:v>
                </c:pt>
                <c:pt idx="615">
                  <c:v>35916</c:v>
                </c:pt>
                <c:pt idx="616">
                  <c:v>35947</c:v>
                </c:pt>
                <c:pt idx="617">
                  <c:v>35977</c:v>
                </c:pt>
                <c:pt idx="618">
                  <c:v>36008</c:v>
                </c:pt>
                <c:pt idx="619">
                  <c:v>36039</c:v>
                </c:pt>
                <c:pt idx="620">
                  <c:v>36069</c:v>
                </c:pt>
                <c:pt idx="621">
                  <c:v>36100</c:v>
                </c:pt>
                <c:pt idx="622">
                  <c:v>36130</c:v>
                </c:pt>
                <c:pt idx="623">
                  <c:v>36161</c:v>
                </c:pt>
                <c:pt idx="624">
                  <c:v>36192</c:v>
                </c:pt>
                <c:pt idx="625">
                  <c:v>36220</c:v>
                </c:pt>
                <c:pt idx="626">
                  <c:v>36251</c:v>
                </c:pt>
                <c:pt idx="627">
                  <c:v>36281</c:v>
                </c:pt>
                <c:pt idx="628">
                  <c:v>36312</c:v>
                </c:pt>
                <c:pt idx="629">
                  <c:v>36342</c:v>
                </c:pt>
                <c:pt idx="630">
                  <c:v>36373</c:v>
                </c:pt>
                <c:pt idx="631">
                  <c:v>36404</c:v>
                </c:pt>
                <c:pt idx="632">
                  <c:v>36434</c:v>
                </c:pt>
                <c:pt idx="633">
                  <c:v>36465</c:v>
                </c:pt>
                <c:pt idx="634">
                  <c:v>36495</c:v>
                </c:pt>
                <c:pt idx="635">
                  <c:v>36526</c:v>
                </c:pt>
                <c:pt idx="636">
                  <c:v>36557</c:v>
                </c:pt>
                <c:pt idx="637">
                  <c:v>36586</c:v>
                </c:pt>
                <c:pt idx="638">
                  <c:v>36617</c:v>
                </c:pt>
                <c:pt idx="639">
                  <c:v>36647</c:v>
                </c:pt>
                <c:pt idx="640">
                  <c:v>36678</c:v>
                </c:pt>
                <c:pt idx="641">
                  <c:v>36708</c:v>
                </c:pt>
                <c:pt idx="642">
                  <c:v>36739</c:v>
                </c:pt>
                <c:pt idx="643">
                  <c:v>36770</c:v>
                </c:pt>
                <c:pt idx="644">
                  <c:v>36800</c:v>
                </c:pt>
                <c:pt idx="645">
                  <c:v>36831</c:v>
                </c:pt>
                <c:pt idx="646">
                  <c:v>36861</c:v>
                </c:pt>
                <c:pt idx="647">
                  <c:v>36892</c:v>
                </c:pt>
                <c:pt idx="648">
                  <c:v>36923</c:v>
                </c:pt>
                <c:pt idx="649">
                  <c:v>36951</c:v>
                </c:pt>
                <c:pt idx="650">
                  <c:v>36982</c:v>
                </c:pt>
                <c:pt idx="651">
                  <c:v>37012</c:v>
                </c:pt>
                <c:pt idx="652">
                  <c:v>37043</c:v>
                </c:pt>
                <c:pt idx="653">
                  <c:v>37073</c:v>
                </c:pt>
                <c:pt idx="654">
                  <c:v>37104</c:v>
                </c:pt>
                <c:pt idx="655">
                  <c:v>37135</c:v>
                </c:pt>
                <c:pt idx="656">
                  <c:v>37165</c:v>
                </c:pt>
                <c:pt idx="657">
                  <c:v>37196</c:v>
                </c:pt>
                <c:pt idx="658">
                  <c:v>37226</c:v>
                </c:pt>
                <c:pt idx="659">
                  <c:v>37257</c:v>
                </c:pt>
                <c:pt idx="660">
                  <c:v>37288</c:v>
                </c:pt>
                <c:pt idx="661">
                  <c:v>37316</c:v>
                </c:pt>
                <c:pt idx="662">
                  <c:v>37347</c:v>
                </c:pt>
                <c:pt idx="663">
                  <c:v>37377</c:v>
                </c:pt>
                <c:pt idx="664">
                  <c:v>37408</c:v>
                </c:pt>
                <c:pt idx="665">
                  <c:v>37438</c:v>
                </c:pt>
                <c:pt idx="666">
                  <c:v>37469</c:v>
                </c:pt>
                <c:pt idx="667">
                  <c:v>37500</c:v>
                </c:pt>
                <c:pt idx="668">
                  <c:v>37530</c:v>
                </c:pt>
                <c:pt idx="669">
                  <c:v>37561</c:v>
                </c:pt>
                <c:pt idx="670">
                  <c:v>37591</c:v>
                </c:pt>
                <c:pt idx="671">
                  <c:v>37622</c:v>
                </c:pt>
                <c:pt idx="672">
                  <c:v>37653</c:v>
                </c:pt>
                <c:pt idx="673">
                  <c:v>37681</c:v>
                </c:pt>
                <c:pt idx="674">
                  <c:v>37712</c:v>
                </c:pt>
                <c:pt idx="675">
                  <c:v>37742</c:v>
                </c:pt>
                <c:pt idx="676">
                  <c:v>37773</c:v>
                </c:pt>
                <c:pt idx="677">
                  <c:v>37803</c:v>
                </c:pt>
                <c:pt idx="678">
                  <c:v>37834</c:v>
                </c:pt>
                <c:pt idx="679">
                  <c:v>37865</c:v>
                </c:pt>
                <c:pt idx="680">
                  <c:v>37895</c:v>
                </c:pt>
                <c:pt idx="681">
                  <c:v>37926</c:v>
                </c:pt>
                <c:pt idx="682">
                  <c:v>37956</c:v>
                </c:pt>
                <c:pt idx="683">
                  <c:v>37987</c:v>
                </c:pt>
                <c:pt idx="684">
                  <c:v>38018</c:v>
                </c:pt>
                <c:pt idx="685">
                  <c:v>38047</c:v>
                </c:pt>
                <c:pt idx="686">
                  <c:v>38078</c:v>
                </c:pt>
                <c:pt idx="687">
                  <c:v>38108</c:v>
                </c:pt>
                <c:pt idx="688">
                  <c:v>38139</c:v>
                </c:pt>
                <c:pt idx="689">
                  <c:v>38169</c:v>
                </c:pt>
                <c:pt idx="690">
                  <c:v>38200</c:v>
                </c:pt>
                <c:pt idx="691">
                  <c:v>38231</c:v>
                </c:pt>
                <c:pt idx="692">
                  <c:v>38261</c:v>
                </c:pt>
                <c:pt idx="693">
                  <c:v>38292</c:v>
                </c:pt>
                <c:pt idx="694">
                  <c:v>38322</c:v>
                </c:pt>
                <c:pt idx="695">
                  <c:v>38353</c:v>
                </c:pt>
                <c:pt idx="696">
                  <c:v>38384</c:v>
                </c:pt>
                <c:pt idx="697">
                  <c:v>38412</c:v>
                </c:pt>
                <c:pt idx="698">
                  <c:v>38443</c:v>
                </c:pt>
                <c:pt idx="699">
                  <c:v>38473</c:v>
                </c:pt>
                <c:pt idx="700">
                  <c:v>38504</c:v>
                </c:pt>
                <c:pt idx="701">
                  <c:v>38534</c:v>
                </c:pt>
                <c:pt idx="702">
                  <c:v>38565</c:v>
                </c:pt>
                <c:pt idx="703">
                  <c:v>38596</c:v>
                </c:pt>
                <c:pt idx="704">
                  <c:v>38626</c:v>
                </c:pt>
                <c:pt idx="705">
                  <c:v>38657</c:v>
                </c:pt>
                <c:pt idx="706">
                  <c:v>38687</c:v>
                </c:pt>
                <c:pt idx="707">
                  <c:v>38718</c:v>
                </c:pt>
                <c:pt idx="708">
                  <c:v>38749</c:v>
                </c:pt>
                <c:pt idx="709">
                  <c:v>38777</c:v>
                </c:pt>
                <c:pt idx="710">
                  <c:v>38808</c:v>
                </c:pt>
                <c:pt idx="711">
                  <c:v>38838</c:v>
                </c:pt>
                <c:pt idx="712">
                  <c:v>38869</c:v>
                </c:pt>
                <c:pt idx="713">
                  <c:v>38899</c:v>
                </c:pt>
                <c:pt idx="714">
                  <c:v>38930</c:v>
                </c:pt>
                <c:pt idx="715">
                  <c:v>38961</c:v>
                </c:pt>
                <c:pt idx="716">
                  <c:v>38991</c:v>
                </c:pt>
                <c:pt idx="717">
                  <c:v>39022</c:v>
                </c:pt>
                <c:pt idx="718">
                  <c:v>39052</c:v>
                </c:pt>
                <c:pt idx="719">
                  <c:v>39083</c:v>
                </c:pt>
                <c:pt idx="720">
                  <c:v>39114</c:v>
                </c:pt>
                <c:pt idx="721">
                  <c:v>39142</c:v>
                </c:pt>
                <c:pt idx="722">
                  <c:v>39173</c:v>
                </c:pt>
                <c:pt idx="723">
                  <c:v>39203</c:v>
                </c:pt>
                <c:pt idx="724">
                  <c:v>39234</c:v>
                </c:pt>
                <c:pt idx="725">
                  <c:v>39264</c:v>
                </c:pt>
                <c:pt idx="726">
                  <c:v>39295</c:v>
                </c:pt>
                <c:pt idx="727">
                  <c:v>39326</c:v>
                </c:pt>
                <c:pt idx="728">
                  <c:v>39356</c:v>
                </c:pt>
                <c:pt idx="729">
                  <c:v>39387</c:v>
                </c:pt>
                <c:pt idx="730">
                  <c:v>39417</c:v>
                </c:pt>
                <c:pt idx="731">
                  <c:v>39448</c:v>
                </c:pt>
                <c:pt idx="732">
                  <c:v>39479</c:v>
                </c:pt>
                <c:pt idx="733">
                  <c:v>39508</c:v>
                </c:pt>
                <c:pt idx="734">
                  <c:v>39539</c:v>
                </c:pt>
                <c:pt idx="735">
                  <c:v>39569</c:v>
                </c:pt>
                <c:pt idx="736">
                  <c:v>39600</c:v>
                </c:pt>
                <c:pt idx="737">
                  <c:v>39630</c:v>
                </c:pt>
                <c:pt idx="738">
                  <c:v>39661</c:v>
                </c:pt>
                <c:pt idx="739">
                  <c:v>39692</c:v>
                </c:pt>
                <c:pt idx="740">
                  <c:v>39722</c:v>
                </c:pt>
                <c:pt idx="741">
                  <c:v>39753</c:v>
                </c:pt>
                <c:pt idx="742">
                  <c:v>39783</c:v>
                </c:pt>
                <c:pt idx="743">
                  <c:v>39814</c:v>
                </c:pt>
                <c:pt idx="744">
                  <c:v>39845</c:v>
                </c:pt>
                <c:pt idx="745">
                  <c:v>39873</c:v>
                </c:pt>
                <c:pt idx="746">
                  <c:v>39904</c:v>
                </c:pt>
                <c:pt idx="747">
                  <c:v>39934</c:v>
                </c:pt>
                <c:pt idx="748">
                  <c:v>39965</c:v>
                </c:pt>
                <c:pt idx="749">
                  <c:v>39995</c:v>
                </c:pt>
                <c:pt idx="750">
                  <c:v>40026</c:v>
                </c:pt>
                <c:pt idx="751">
                  <c:v>40057</c:v>
                </c:pt>
                <c:pt idx="752">
                  <c:v>40087</c:v>
                </c:pt>
                <c:pt idx="753">
                  <c:v>40118</c:v>
                </c:pt>
                <c:pt idx="754">
                  <c:v>40148</c:v>
                </c:pt>
                <c:pt idx="755">
                  <c:v>40179</c:v>
                </c:pt>
                <c:pt idx="756">
                  <c:v>40210</c:v>
                </c:pt>
                <c:pt idx="757">
                  <c:v>40238</c:v>
                </c:pt>
                <c:pt idx="758">
                  <c:v>40269</c:v>
                </c:pt>
                <c:pt idx="759">
                  <c:v>40299</c:v>
                </c:pt>
                <c:pt idx="760">
                  <c:v>40330</c:v>
                </c:pt>
                <c:pt idx="761">
                  <c:v>40360</c:v>
                </c:pt>
                <c:pt idx="762">
                  <c:v>40391</c:v>
                </c:pt>
                <c:pt idx="763">
                  <c:v>40422</c:v>
                </c:pt>
                <c:pt idx="764">
                  <c:v>40452</c:v>
                </c:pt>
                <c:pt idx="765">
                  <c:v>40483</c:v>
                </c:pt>
                <c:pt idx="766">
                  <c:v>40513</c:v>
                </c:pt>
                <c:pt idx="767">
                  <c:v>40544</c:v>
                </c:pt>
                <c:pt idx="768">
                  <c:v>40575</c:v>
                </c:pt>
                <c:pt idx="769">
                  <c:v>40603</c:v>
                </c:pt>
                <c:pt idx="770">
                  <c:v>40634</c:v>
                </c:pt>
                <c:pt idx="771">
                  <c:v>40664</c:v>
                </c:pt>
                <c:pt idx="772">
                  <c:v>40695</c:v>
                </c:pt>
                <c:pt idx="773">
                  <c:v>40725</c:v>
                </c:pt>
                <c:pt idx="774">
                  <c:v>40756</c:v>
                </c:pt>
                <c:pt idx="775">
                  <c:v>40787</c:v>
                </c:pt>
                <c:pt idx="776">
                  <c:v>40817</c:v>
                </c:pt>
                <c:pt idx="777">
                  <c:v>40848</c:v>
                </c:pt>
                <c:pt idx="778">
                  <c:v>40878</c:v>
                </c:pt>
                <c:pt idx="779">
                  <c:v>40909</c:v>
                </c:pt>
                <c:pt idx="780">
                  <c:v>40940</c:v>
                </c:pt>
                <c:pt idx="781">
                  <c:v>40969</c:v>
                </c:pt>
                <c:pt idx="782">
                  <c:v>41000</c:v>
                </c:pt>
                <c:pt idx="783">
                  <c:v>41030</c:v>
                </c:pt>
                <c:pt idx="784">
                  <c:v>41061</c:v>
                </c:pt>
                <c:pt idx="785">
                  <c:v>41091</c:v>
                </c:pt>
                <c:pt idx="786">
                  <c:v>41122</c:v>
                </c:pt>
                <c:pt idx="787">
                  <c:v>41153</c:v>
                </c:pt>
                <c:pt idx="788">
                  <c:v>41183</c:v>
                </c:pt>
                <c:pt idx="789">
                  <c:v>41214</c:v>
                </c:pt>
                <c:pt idx="790">
                  <c:v>41244</c:v>
                </c:pt>
                <c:pt idx="791">
                  <c:v>41275</c:v>
                </c:pt>
                <c:pt idx="792">
                  <c:v>41306</c:v>
                </c:pt>
                <c:pt idx="793">
                  <c:v>41334</c:v>
                </c:pt>
                <c:pt idx="794">
                  <c:v>41365</c:v>
                </c:pt>
                <c:pt idx="795">
                  <c:v>41395</c:v>
                </c:pt>
                <c:pt idx="796">
                  <c:v>41426</c:v>
                </c:pt>
                <c:pt idx="797">
                  <c:v>41456</c:v>
                </c:pt>
                <c:pt idx="798">
                  <c:v>41487</c:v>
                </c:pt>
                <c:pt idx="799">
                  <c:v>41518</c:v>
                </c:pt>
                <c:pt idx="800">
                  <c:v>41548</c:v>
                </c:pt>
                <c:pt idx="801">
                  <c:v>41579</c:v>
                </c:pt>
                <c:pt idx="802">
                  <c:v>41609</c:v>
                </c:pt>
                <c:pt idx="803">
                  <c:v>41640</c:v>
                </c:pt>
                <c:pt idx="804">
                  <c:v>41671</c:v>
                </c:pt>
                <c:pt idx="805">
                  <c:v>41699</c:v>
                </c:pt>
                <c:pt idx="806">
                  <c:v>41730</c:v>
                </c:pt>
                <c:pt idx="807">
                  <c:v>41760</c:v>
                </c:pt>
                <c:pt idx="808">
                  <c:v>41791</c:v>
                </c:pt>
                <c:pt idx="809">
                  <c:v>41821</c:v>
                </c:pt>
                <c:pt idx="810">
                  <c:v>41852</c:v>
                </c:pt>
                <c:pt idx="811">
                  <c:v>41883</c:v>
                </c:pt>
                <c:pt idx="812">
                  <c:v>41913</c:v>
                </c:pt>
                <c:pt idx="813">
                  <c:v>41944</c:v>
                </c:pt>
                <c:pt idx="814">
                  <c:v>41974</c:v>
                </c:pt>
                <c:pt idx="815">
                  <c:v>42005</c:v>
                </c:pt>
                <c:pt idx="816">
                  <c:v>42036</c:v>
                </c:pt>
                <c:pt idx="817">
                  <c:v>42064</c:v>
                </c:pt>
                <c:pt idx="818">
                  <c:v>42095</c:v>
                </c:pt>
                <c:pt idx="819">
                  <c:v>42125</c:v>
                </c:pt>
                <c:pt idx="820">
                  <c:v>42156</c:v>
                </c:pt>
                <c:pt idx="821">
                  <c:v>42186</c:v>
                </c:pt>
                <c:pt idx="822">
                  <c:v>42217</c:v>
                </c:pt>
                <c:pt idx="823">
                  <c:v>42248</c:v>
                </c:pt>
                <c:pt idx="824">
                  <c:v>42278</c:v>
                </c:pt>
                <c:pt idx="825">
                  <c:v>42309</c:v>
                </c:pt>
                <c:pt idx="826">
                  <c:v>42339</c:v>
                </c:pt>
                <c:pt idx="827">
                  <c:v>42370</c:v>
                </c:pt>
                <c:pt idx="828">
                  <c:v>42401</c:v>
                </c:pt>
                <c:pt idx="829">
                  <c:v>42430</c:v>
                </c:pt>
                <c:pt idx="830">
                  <c:v>42461</c:v>
                </c:pt>
                <c:pt idx="831">
                  <c:v>42491</c:v>
                </c:pt>
                <c:pt idx="832">
                  <c:v>42522</c:v>
                </c:pt>
                <c:pt idx="833">
                  <c:v>42552</c:v>
                </c:pt>
                <c:pt idx="834">
                  <c:v>42583</c:v>
                </c:pt>
                <c:pt idx="835">
                  <c:v>42614</c:v>
                </c:pt>
                <c:pt idx="836">
                  <c:v>42644</c:v>
                </c:pt>
                <c:pt idx="837">
                  <c:v>42675</c:v>
                </c:pt>
                <c:pt idx="838">
                  <c:v>42705</c:v>
                </c:pt>
                <c:pt idx="839">
                  <c:v>42736</c:v>
                </c:pt>
                <c:pt idx="840">
                  <c:v>42767</c:v>
                </c:pt>
                <c:pt idx="841">
                  <c:v>42795</c:v>
                </c:pt>
                <c:pt idx="842">
                  <c:v>42826</c:v>
                </c:pt>
                <c:pt idx="843">
                  <c:v>42856</c:v>
                </c:pt>
                <c:pt idx="844">
                  <c:v>42887</c:v>
                </c:pt>
                <c:pt idx="845">
                  <c:v>42917</c:v>
                </c:pt>
                <c:pt idx="846">
                  <c:v>42948</c:v>
                </c:pt>
                <c:pt idx="847">
                  <c:v>42979</c:v>
                </c:pt>
                <c:pt idx="848">
                  <c:v>43009</c:v>
                </c:pt>
                <c:pt idx="849">
                  <c:v>43040</c:v>
                </c:pt>
                <c:pt idx="850">
                  <c:v>43070</c:v>
                </c:pt>
                <c:pt idx="851">
                  <c:v>43101</c:v>
                </c:pt>
                <c:pt idx="852">
                  <c:v>43132</c:v>
                </c:pt>
                <c:pt idx="853">
                  <c:v>43160</c:v>
                </c:pt>
                <c:pt idx="854">
                  <c:v>43191</c:v>
                </c:pt>
                <c:pt idx="855">
                  <c:v>43221</c:v>
                </c:pt>
                <c:pt idx="856">
                  <c:v>43252</c:v>
                </c:pt>
                <c:pt idx="857">
                  <c:v>43282</c:v>
                </c:pt>
                <c:pt idx="858">
                  <c:v>43313</c:v>
                </c:pt>
                <c:pt idx="859">
                  <c:v>43344</c:v>
                </c:pt>
                <c:pt idx="860">
                  <c:v>43374</c:v>
                </c:pt>
                <c:pt idx="861">
                  <c:v>43405</c:v>
                </c:pt>
                <c:pt idx="862">
                  <c:v>43435</c:v>
                </c:pt>
                <c:pt idx="863">
                  <c:v>43466</c:v>
                </c:pt>
                <c:pt idx="864">
                  <c:v>43497</c:v>
                </c:pt>
                <c:pt idx="865">
                  <c:v>43525</c:v>
                </c:pt>
                <c:pt idx="866">
                  <c:v>43556</c:v>
                </c:pt>
                <c:pt idx="867">
                  <c:v>43586</c:v>
                </c:pt>
                <c:pt idx="868">
                  <c:v>43617</c:v>
                </c:pt>
                <c:pt idx="869">
                  <c:v>43647</c:v>
                </c:pt>
                <c:pt idx="870">
                  <c:v>43678</c:v>
                </c:pt>
                <c:pt idx="871">
                  <c:v>43709</c:v>
                </c:pt>
                <c:pt idx="872">
                  <c:v>43739</c:v>
                </c:pt>
                <c:pt idx="873">
                  <c:v>43770</c:v>
                </c:pt>
                <c:pt idx="874">
                  <c:v>43800</c:v>
                </c:pt>
                <c:pt idx="875">
                  <c:v>43831</c:v>
                </c:pt>
                <c:pt idx="876">
                  <c:v>43862</c:v>
                </c:pt>
                <c:pt idx="877">
                  <c:v>43891</c:v>
                </c:pt>
                <c:pt idx="878">
                  <c:v>43922</c:v>
                </c:pt>
                <c:pt idx="879">
                  <c:v>43952</c:v>
                </c:pt>
                <c:pt idx="880">
                  <c:v>43983</c:v>
                </c:pt>
                <c:pt idx="881">
                  <c:v>44013</c:v>
                </c:pt>
                <c:pt idx="882">
                  <c:v>44044</c:v>
                </c:pt>
                <c:pt idx="883">
                  <c:v>44075</c:v>
                </c:pt>
                <c:pt idx="884">
                  <c:v>44105</c:v>
                </c:pt>
                <c:pt idx="885">
                  <c:v>44136</c:v>
                </c:pt>
                <c:pt idx="886">
                  <c:v>44166</c:v>
                </c:pt>
                <c:pt idx="887">
                  <c:v>44197</c:v>
                </c:pt>
                <c:pt idx="888">
                  <c:v>44228</c:v>
                </c:pt>
                <c:pt idx="889">
                  <c:v>44256</c:v>
                </c:pt>
                <c:pt idx="890">
                  <c:v>44287</c:v>
                </c:pt>
                <c:pt idx="891">
                  <c:v>44317</c:v>
                </c:pt>
                <c:pt idx="892">
                  <c:v>44348</c:v>
                </c:pt>
                <c:pt idx="893">
                  <c:v>44378</c:v>
                </c:pt>
                <c:pt idx="894">
                  <c:v>44409</c:v>
                </c:pt>
                <c:pt idx="895">
                  <c:v>44440</c:v>
                </c:pt>
                <c:pt idx="896">
                  <c:v>44470</c:v>
                </c:pt>
                <c:pt idx="897">
                  <c:v>44501</c:v>
                </c:pt>
                <c:pt idx="898">
                  <c:v>44531</c:v>
                </c:pt>
                <c:pt idx="899">
                  <c:v>44562</c:v>
                </c:pt>
                <c:pt idx="900">
                  <c:v>44593</c:v>
                </c:pt>
                <c:pt idx="901">
                  <c:v>44621</c:v>
                </c:pt>
                <c:pt idx="902">
                  <c:v>44652</c:v>
                </c:pt>
                <c:pt idx="903">
                  <c:v>44682</c:v>
                </c:pt>
                <c:pt idx="904">
                  <c:v>44713</c:v>
                </c:pt>
                <c:pt idx="905">
                  <c:v>44743</c:v>
                </c:pt>
                <c:pt idx="906">
                  <c:v>44774</c:v>
                </c:pt>
                <c:pt idx="907">
                  <c:v>44805</c:v>
                </c:pt>
                <c:pt idx="908">
                  <c:v>44835</c:v>
                </c:pt>
                <c:pt idx="909">
                  <c:v>44866</c:v>
                </c:pt>
                <c:pt idx="910">
                  <c:v>44896</c:v>
                </c:pt>
                <c:pt idx="911">
                  <c:v>44927</c:v>
                </c:pt>
                <c:pt idx="912">
                  <c:v>44958</c:v>
                </c:pt>
                <c:pt idx="913">
                  <c:v>44986</c:v>
                </c:pt>
                <c:pt idx="914">
                  <c:v>45017</c:v>
                </c:pt>
                <c:pt idx="915">
                  <c:v>45047</c:v>
                </c:pt>
                <c:pt idx="916">
                  <c:v>45078</c:v>
                </c:pt>
                <c:pt idx="917">
                  <c:v>45108</c:v>
                </c:pt>
                <c:pt idx="918">
                  <c:v>45139</c:v>
                </c:pt>
                <c:pt idx="919">
                  <c:v>45170</c:v>
                </c:pt>
                <c:pt idx="920">
                  <c:v>45200</c:v>
                </c:pt>
                <c:pt idx="921">
                  <c:v>45231</c:v>
                </c:pt>
                <c:pt idx="922">
                  <c:v>45261</c:v>
                </c:pt>
                <c:pt idx="923">
                  <c:v>45292</c:v>
                </c:pt>
                <c:pt idx="924">
                  <c:v>45323</c:v>
                </c:pt>
                <c:pt idx="925">
                  <c:v>45352</c:v>
                </c:pt>
                <c:pt idx="926">
                  <c:v>45383</c:v>
                </c:pt>
                <c:pt idx="927">
                  <c:v>45413</c:v>
                </c:pt>
                <c:pt idx="928">
                  <c:v>45444</c:v>
                </c:pt>
                <c:pt idx="929">
                  <c:v>45474</c:v>
                </c:pt>
                <c:pt idx="930">
                  <c:v>45505</c:v>
                </c:pt>
                <c:pt idx="931">
                  <c:v>45536</c:v>
                </c:pt>
                <c:pt idx="932">
                  <c:v>45566</c:v>
                </c:pt>
                <c:pt idx="933">
                  <c:v>45597</c:v>
                </c:pt>
                <c:pt idx="934">
                  <c:v>45627</c:v>
                </c:pt>
                <c:pt idx="935">
                  <c:v>45658</c:v>
                </c:pt>
                <c:pt idx="936">
                  <c:v>45689</c:v>
                </c:pt>
              </c:numCache>
              <c:extLst/>
            </c:numRef>
          </c:cat>
          <c:val>
            <c:numRef>
              <c:f>Sheet1!$E$2:$E$1000</c:f>
              <c:numCache>
                <c:formatCode>General</c:formatCode>
                <c:ptCount val="998"/>
                <c:pt idx="503">
                  <c:v>4.9000000000000004</c:v>
                </c:pt>
                <c:pt idx="504">
                  <c:v>5</c:v>
                </c:pt>
                <c:pt idx="505">
                  <c:v>5</c:v>
                </c:pt>
                <c:pt idx="506">
                  <c:v>5.3</c:v>
                </c:pt>
                <c:pt idx="507">
                  <c:v>5.3</c:v>
                </c:pt>
                <c:pt idx="508">
                  <c:v>5.2</c:v>
                </c:pt>
                <c:pt idx="509">
                  <c:v>5.2</c:v>
                </c:pt>
                <c:pt idx="510">
                  <c:v>5</c:v>
                </c:pt>
                <c:pt idx="511">
                  <c:v>5.2</c:v>
                </c:pt>
                <c:pt idx="512">
                  <c:v>5.5</c:v>
                </c:pt>
                <c:pt idx="513">
                  <c:v>5.5</c:v>
                </c:pt>
                <c:pt idx="514">
                  <c:v>5.5</c:v>
                </c:pt>
                <c:pt idx="515">
                  <c:v>5.7</c:v>
                </c:pt>
                <c:pt idx="516">
                  <c:v>5.9</c:v>
                </c:pt>
                <c:pt idx="517">
                  <c:v>6</c:v>
                </c:pt>
                <c:pt idx="518">
                  <c:v>6.4</c:v>
                </c:pt>
                <c:pt idx="519">
                  <c:v>6.8</c:v>
                </c:pt>
                <c:pt idx="520">
                  <c:v>6.9</c:v>
                </c:pt>
                <c:pt idx="521">
                  <c:v>6.8</c:v>
                </c:pt>
                <c:pt idx="522">
                  <c:v>7.7</c:v>
                </c:pt>
                <c:pt idx="523">
                  <c:v>8.1</c:v>
                </c:pt>
                <c:pt idx="524">
                  <c:v>8.1</c:v>
                </c:pt>
                <c:pt idx="525">
                  <c:v>7.8</c:v>
                </c:pt>
                <c:pt idx="526">
                  <c:v>7.6</c:v>
                </c:pt>
                <c:pt idx="527">
                  <c:v>7.1</c:v>
                </c:pt>
                <c:pt idx="528">
                  <c:v>7</c:v>
                </c:pt>
                <c:pt idx="529">
                  <c:v>6.9</c:v>
                </c:pt>
                <c:pt idx="530">
                  <c:v>8.4</c:v>
                </c:pt>
                <c:pt idx="531">
                  <c:v>8.1999999999999993</c:v>
                </c:pt>
                <c:pt idx="532">
                  <c:v>8.4</c:v>
                </c:pt>
                <c:pt idx="533">
                  <c:v>8.3000000000000007</c:v>
                </c:pt>
                <c:pt idx="534">
                  <c:v>7.9</c:v>
                </c:pt>
                <c:pt idx="535">
                  <c:v>7.1</c:v>
                </c:pt>
                <c:pt idx="536">
                  <c:v>6.8</c:v>
                </c:pt>
                <c:pt idx="537">
                  <c:v>7.1</c:v>
                </c:pt>
                <c:pt idx="538">
                  <c:v>7.2</c:v>
                </c:pt>
                <c:pt idx="539">
                  <c:v>7</c:v>
                </c:pt>
                <c:pt idx="540">
                  <c:v>6.9</c:v>
                </c:pt>
                <c:pt idx="541">
                  <c:v>7.1</c:v>
                </c:pt>
                <c:pt idx="542">
                  <c:v>4.7</c:v>
                </c:pt>
                <c:pt idx="543">
                  <c:v>4.3</c:v>
                </c:pt>
                <c:pt idx="544">
                  <c:v>3.8</c:v>
                </c:pt>
                <c:pt idx="545">
                  <c:v>3.6</c:v>
                </c:pt>
                <c:pt idx="546">
                  <c:v>3</c:v>
                </c:pt>
                <c:pt idx="547">
                  <c:v>3</c:v>
                </c:pt>
                <c:pt idx="548">
                  <c:v>2.9</c:v>
                </c:pt>
                <c:pt idx="549">
                  <c:v>2.6</c:v>
                </c:pt>
                <c:pt idx="550">
                  <c:v>2.6</c:v>
                </c:pt>
                <c:pt idx="551">
                  <c:v>2.2000000000000002</c:v>
                </c:pt>
                <c:pt idx="552">
                  <c:v>2.4</c:v>
                </c:pt>
                <c:pt idx="553">
                  <c:v>2.5</c:v>
                </c:pt>
                <c:pt idx="554">
                  <c:v>2.5</c:v>
                </c:pt>
                <c:pt idx="555">
                  <c:v>2.5</c:v>
                </c:pt>
                <c:pt idx="556">
                  <c:v>2.4</c:v>
                </c:pt>
                <c:pt idx="557">
                  <c:v>2.6</c:v>
                </c:pt>
                <c:pt idx="558">
                  <c:v>2.9</c:v>
                </c:pt>
                <c:pt idx="559">
                  <c:v>3.1</c:v>
                </c:pt>
                <c:pt idx="560">
                  <c:v>2.6</c:v>
                </c:pt>
                <c:pt idx="561">
                  <c:v>2.2999999999999998</c:v>
                </c:pt>
                <c:pt idx="562">
                  <c:v>2.4</c:v>
                </c:pt>
                <c:pt idx="563">
                  <c:v>2.7</c:v>
                </c:pt>
                <c:pt idx="564">
                  <c:v>2.5</c:v>
                </c:pt>
                <c:pt idx="565">
                  <c:v>2.2000000000000002</c:v>
                </c:pt>
                <c:pt idx="566">
                  <c:v>2</c:v>
                </c:pt>
                <c:pt idx="567">
                  <c:v>2</c:v>
                </c:pt>
                <c:pt idx="568">
                  <c:v>2</c:v>
                </c:pt>
                <c:pt idx="569">
                  <c:v>1.7</c:v>
                </c:pt>
                <c:pt idx="570">
                  <c:v>1.9</c:v>
                </c:pt>
                <c:pt idx="571">
                  <c:v>1.5</c:v>
                </c:pt>
                <c:pt idx="572">
                  <c:v>1.5</c:v>
                </c:pt>
                <c:pt idx="573">
                  <c:v>1.8</c:v>
                </c:pt>
                <c:pt idx="574">
                  <c:v>2</c:v>
                </c:pt>
                <c:pt idx="575">
                  <c:v>2.4</c:v>
                </c:pt>
                <c:pt idx="576">
                  <c:v>2.4</c:v>
                </c:pt>
                <c:pt idx="577">
                  <c:v>2.6</c:v>
                </c:pt>
                <c:pt idx="578">
                  <c:v>2.2999999999999998</c:v>
                </c:pt>
                <c:pt idx="579">
                  <c:v>2.5</c:v>
                </c:pt>
                <c:pt idx="580">
                  <c:v>2.6</c:v>
                </c:pt>
                <c:pt idx="581">
                  <c:v>2.7</c:v>
                </c:pt>
                <c:pt idx="582">
                  <c:v>2.6</c:v>
                </c:pt>
                <c:pt idx="583">
                  <c:v>3</c:v>
                </c:pt>
                <c:pt idx="584">
                  <c:v>2.9</c:v>
                </c:pt>
                <c:pt idx="585">
                  <c:v>2.8</c:v>
                </c:pt>
                <c:pt idx="586">
                  <c:v>3</c:v>
                </c:pt>
                <c:pt idx="587">
                  <c:v>2.6</c:v>
                </c:pt>
                <c:pt idx="588">
                  <c:v>2.7</c:v>
                </c:pt>
                <c:pt idx="589">
                  <c:v>2.6</c:v>
                </c:pt>
                <c:pt idx="590">
                  <c:v>2.5</c:v>
                </c:pt>
                <c:pt idx="591">
                  <c:v>2.2999999999999998</c:v>
                </c:pt>
                <c:pt idx="592">
                  <c:v>2.2999999999999998</c:v>
                </c:pt>
                <c:pt idx="593">
                  <c:v>2.2000000000000002</c:v>
                </c:pt>
                <c:pt idx="594">
                  <c:v>2.2999999999999998</c:v>
                </c:pt>
                <c:pt idx="595">
                  <c:v>2.2999999999999998</c:v>
                </c:pt>
                <c:pt idx="596">
                  <c:v>2.5</c:v>
                </c:pt>
                <c:pt idx="597">
                  <c:v>2.6</c:v>
                </c:pt>
                <c:pt idx="598">
                  <c:v>2.2999999999999998</c:v>
                </c:pt>
                <c:pt idx="599">
                  <c:v>2.1</c:v>
                </c:pt>
                <c:pt idx="600">
                  <c:v>1.9</c:v>
                </c:pt>
                <c:pt idx="601">
                  <c:v>1.7</c:v>
                </c:pt>
                <c:pt idx="602">
                  <c:v>1.6</c:v>
                </c:pt>
                <c:pt idx="603">
                  <c:v>1.6</c:v>
                </c:pt>
                <c:pt idx="604">
                  <c:v>1.7</c:v>
                </c:pt>
                <c:pt idx="605">
                  <c:v>2</c:v>
                </c:pt>
                <c:pt idx="606">
                  <c:v>2</c:v>
                </c:pt>
                <c:pt idx="607">
                  <c:v>1.8</c:v>
                </c:pt>
                <c:pt idx="608">
                  <c:v>1.9</c:v>
                </c:pt>
                <c:pt idx="609">
                  <c:v>1.9</c:v>
                </c:pt>
                <c:pt idx="610">
                  <c:v>1.7</c:v>
                </c:pt>
                <c:pt idx="611">
                  <c:v>1.5</c:v>
                </c:pt>
                <c:pt idx="612">
                  <c:v>1.6</c:v>
                </c:pt>
                <c:pt idx="613">
                  <c:v>1.7</c:v>
                </c:pt>
                <c:pt idx="614">
                  <c:v>1.8</c:v>
                </c:pt>
                <c:pt idx="615">
                  <c:v>2</c:v>
                </c:pt>
                <c:pt idx="616">
                  <c:v>1.7</c:v>
                </c:pt>
                <c:pt idx="617">
                  <c:v>1.4</c:v>
                </c:pt>
                <c:pt idx="618">
                  <c:v>1.3</c:v>
                </c:pt>
                <c:pt idx="619">
                  <c:v>1.4</c:v>
                </c:pt>
                <c:pt idx="620">
                  <c:v>1.4</c:v>
                </c:pt>
                <c:pt idx="621">
                  <c:v>1.4</c:v>
                </c:pt>
                <c:pt idx="622">
                  <c:v>1.6</c:v>
                </c:pt>
                <c:pt idx="623">
                  <c:v>1.6</c:v>
                </c:pt>
                <c:pt idx="624">
                  <c:v>1.4</c:v>
                </c:pt>
                <c:pt idx="625">
                  <c:v>1.7</c:v>
                </c:pt>
                <c:pt idx="626">
                  <c:v>1.5</c:v>
                </c:pt>
                <c:pt idx="627">
                  <c:v>1.3</c:v>
                </c:pt>
                <c:pt idx="628">
                  <c:v>1.3</c:v>
                </c:pt>
                <c:pt idx="629">
                  <c:v>1.3</c:v>
                </c:pt>
                <c:pt idx="630">
                  <c:v>1.2</c:v>
                </c:pt>
                <c:pt idx="631">
                  <c:v>1.2</c:v>
                </c:pt>
                <c:pt idx="632">
                  <c:v>1.1000000000000001</c:v>
                </c:pt>
                <c:pt idx="633">
                  <c:v>1.2</c:v>
                </c:pt>
                <c:pt idx="634">
                  <c:v>1.1000000000000001</c:v>
                </c:pt>
                <c:pt idx="635">
                  <c:v>0.8</c:v>
                </c:pt>
                <c:pt idx="636">
                  <c:v>0.9</c:v>
                </c:pt>
                <c:pt idx="637">
                  <c:v>0.60000000000000009</c:v>
                </c:pt>
                <c:pt idx="638">
                  <c:v>0.60000000000000009</c:v>
                </c:pt>
                <c:pt idx="639">
                  <c:v>0.5</c:v>
                </c:pt>
                <c:pt idx="640">
                  <c:v>0.8</c:v>
                </c:pt>
                <c:pt idx="641">
                  <c:v>0.9</c:v>
                </c:pt>
                <c:pt idx="642">
                  <c:v>0.60000000000000009</c:v>
                </c:pt>
                <c:pt idx="643">
                  <c:v>1</c:v>
                </c:pt>
                <c:pt idx="644">
                  <c:v>1</c:v>
                </c:pt>
                <c:pt idx="645">
                  <c:v>1.1000000000000001</c:v>
                </c:pt>
                <c:pt idx="646">
                  <c:v>0.8</c:v>
                </c:pt>
                <c:pt idx="647">
                  <c:v>0.9</c:v>
                </c:pt>
                <c:pt idx="648">
                  <c:v>0.8</c:v>
                </c:pt>
                <c:pt idx="649">
                  <c:v>0.9</c:v>
                </c:pt>
                <c:pt idx="650">
                  <c:v>1.2</c:v>
                </c:pt>
                <c:pt idx="651">
                  <c:v>1.7</c:v>
                </c:pt>
                <c:pt idx="652">
                  <c:v>1.7</c:v>
                </c:pt>
                <c:pt idx="653">
                  <c:v>1.4</c:v>
                </c:pt>
                <c:pt idx="654">
                  <c:v>1.8</c:v>
                </c:pt>
                <c:pt idx="655">
                  <c:v>1.3</c:v>
                </c:pt>
                <c:pt idx="656">
                  <c:v>1.2</c:v>
                </c:pt>
                <c:pt idx="657">
                  <c:v>0.8</c:v>
                </c:pt>
                <c:pt idx="658">
                  <c:v>1.1000000000000001</c:v>
                </c:pt>
                <c:pt idx="659">
                  <c:v>1.6</c:v>
                </c:pt>
                <c:pt idx="660">
                  <c:v>1.5</c:v>
                </c:pt>
                <c:pt idx="661">
                  <c:v>1.5</c:v>
                </c:pt>
                <c:pt idx="662">
                  <c:v>1.4</c:v>
                </c:pt>
                <c:pt idx="663">
                  <c:v>0.8</c:v>
                </c:pt>
                <c:pt idx="664">
                  <c:v>0.60000000000000009</c:v>
                </c:pt>
                <c:pt idx="665">
                  <c:v>1.1000000000000001</c:v>
                </c:pt>
                <c:pt idx="666">
                  <c:v>1</c:v>
                </c:pt>
                <c:pt idx="667">
                  <c:v>1</c:v>
                </c:pt>
                <c:pt idx="668">
                  <c:v>1.4</c:v>
                </c:pt>
                <c:pt idx="669">
                  <c:v>1.5</c:v>
                </c:pt>
                <c:pt idx="670">
                  <c:v>1.7</c:v>
                </c:pt>
                <c:pt idx="671">
                  <c:v>1.3</c:v>
                </c:pt>
                <c:pt idx="672">
                  <c:v>1.6</c:v>
                </c:pt>
                <c:pt idx="673">
                  <c:v>1.5</c:v>
                </c:pt>
                <c:pt idx="674">
                  <c:v>1.4</c:v>
                </c:pt>
                <c:pt idx="675">
                  <c:v>1.3</c:v>
                </c:pt>
                <c:pt idx="676">
                  <c:v>1.1000000000000001</c:v>
                </c:pt>
                <c:pt idx="677">
                  <c:v>1.3</c:v>
                </c:pt>
                <c:pt idx="678">
                  <c:v>1.4</c:v>
                </c:pt>
                <c:pt idx="679">
                  <c:v>1.4</c:v>
                </c:pt>
                <c:pt idx="680">
                  <c:v>1.4</c:v>
                </c:pt>
                <c:pt idx="681">
                  <c:v>1.3</c:v>
                </c:pt>
                <c:pt idx="682">
                  <c:v>1.3</c:v>
                </c:pt>
                <c:pt idx="683">
                  <c:v>1.4</c:v>
                </c:pt>
                <c:pt idx="684">
                  <c:v>1.3</c:v>
                </c:pt>
                <c:pt idx="685">
                  <c:v>1.1000000000000001</c:v>
                </c:pt>
                <c:pt idx="686">
                  <c:v>1.1000000000000001</c:v>
                </c:pt>
                <c:pt idx="687">
                  <c:v>1.5</c:v>
                </c:pt>
                <c:pt idx="688">
                  <c:v>1.6</c:v>
                </c:pt>
                <c:pt idx="689">
                  <c:v>1.4</c:v>
                </c:pt>
                <c:pt idx="690">
                  <c:v>1.3</c:v>
                </c:pt>
                <c:pt idx="691">
                  <c:v>1.1000000000000001</c:v>
                </c:pt>
                <c:pt idx="692">
                  <c:v>1.2</c:v>
                </c:pt>
                <c:pt idx="693">
                  <c:v>1.5</c:v>
                </c:pt>
                <c:pt idx="694">
                  <c:v>1.7</c:v>
                </c:pt>
                <c:pt idx="695">
                  <c:v>1.6</c:v>
                </c:pt>
                <c:pt idx="696">
                  <c:v>1.7</c:v>
                </c:pt>
                <c:pt idx="697">
                  <c:v>1.9</c:v>
                </c:pt>
                <c:pt idx="698">
                  <c:v>1.9</c:v>
                </c:pt>
                <c:pt idx="699">
                  <c:v>1.9</c:v>
                </c:pt>
                <c:pt idx="700">
                  <c:v>2</c:v>
                </c:pt>
                <c:pt idx="701">
                  <c:v>2.2999999999999998</c:v>
                </c:pt>
                <c:pt idx="702">
                  <c:v>2.4</c:v>
                </c:pt>
                <c:pt idx="703">
                  <c:v>2.5</c:v>
                </c:pt>
                <c:pt idx="704">
                  <c:v>2.2999999999999998</c:v>
                </c:pt>
                <c:pt idx="705">
                  <c:v>2.1</c:v>
                </c:pt>
                <c:pt idx="706">
                  <c:v>1.9</c:v>
                </c:pt>
                <c:pt idx="707">
                  <c:v>1.9</c:v>
                </c:pt>
                <c:pt idx="708">
                  <c:v>2</c:v>
                </c:pt>
                <c:pt idx="709">
                  <c:v>1.8</c:v>
                </c:pt>
                <c:pt idx="710">
                  <c:v>2</c:v>
                </c:pt>
                <c:pt idx="711">
                  <c:v>2.2000000000000002</c:v>
                </c:pt>
                <c:pt idx="712">
                  <c:v>2.5</c:v>
                </c:pt>
                <c:pt idx="713">
                  <c:v>2.4</c:v>
                </c:pt>
                <c:pt idx="714">
                  <c:v>2.5</c:v>
                </c:pt>
                <c:pt idx="715">
                  <c:v>2.4</c:v>
                </c:pt>
                <c:pt idx="716">
                  <c:v>2.4</c:v>
                </c:pt>
                <c:pt idx="717">
                  <c:v>2.7</c:v>
                </c:pt>
                <c:pt idx="718">
                  <c:v>3</c:v>
                </c:pt>
                <c:pt idx="719">
                  <c:v>2.7</c:v>
                </c:pt>
                <c:pt idx="720">
                  <c:v>2.8</c:v>
                </c:pt>
                <c:pt idx="721">
                  <c:v>3.1</c:v>
                </c:pt>
                <c:pt idx="722">
                  <c:v>2.8</c:v>
                </c:pt>
                <c:pt idx="723">
                  <c:v>2.5</c:v>
                </c:pt>
                <c:pt idx="724">
                  <c:v>2.4</c:v>
                </c:pt>
                <c:pt idx="725">
                  <c:v>1.9</c:v>
                </c:pt>
                <c:pt idx="726">
                  <c:v>1.8</c:v>
                </c:pt>
                <c:pt idx="727">
                  <c:v>1.8</c:v>
                </c:pt>
                <c:pt idx="728">
                  <c:v>2.1</c:v>
                </c:pt>
                <c:pt idx="729">
                  <c:v>2.1</c:v>
                </c:pt>
                <c:pt idx="730">
                  <c:v>2.1</c:v>
                </c:pt>
                <c:pt idx="731">
                  <c:v>2.2000000000000002</c:v>
                </c:pt>
                <c:pt idx="732">
                  <c:v>2.5</c:v>
                </c:pt>
                <c:pt idx="733">
                  <c:v>2.5</c:v>
                </c:pt>
                <c:pt idx="734">
                  <c:v>3</c:v>
                </c:pt>
                <c:pt idx="735">
                  <c:v>3.3</c:v>
                </c:pt>
                <c:pt idx="736">
                  <c:v>3.8</c:v>
                </c:pt>
                <c:pt idx="737">
                  <c:v>4.4000000000000004</c:v>
                </c:pt>
                <c:pt idx="738">
                  <c:v>4.7</c:v>
                </c:pt>
                <c:pt idx="739">
                  <c:v>5.2</c:v>
                </c:pt>
                <c:pt idx="740">
                  <c:v>4.5</c:v>
                </c:pt>
                <c:pt idx="741">
                  <c:v>4.0999999999999996</c:v>
                </c:pt>
                <c:pt idx="742">
                  <c:v>3.1</c:v>
                </c:pt>
                <c:pt idx="743">
                  <c:v>3</c:v>
                </c:pt>
                <c:pt idx="744">
                  <c:v>3.2</c:v>
                </c:pt>
                <c:pt idx="745">
                  <c:v>2.9</c:v>
                </c:pt>
                <c:pt idx="746">
                  <c:v>2.2999999999999998</c:v>
                </c:pt>
                <c:pt idx="747">
                  <c:v>2.2000000000000002</c:v>
                </c:pt>
                <c:pt idx="748">
                  <c:v>1.8</c:v>
                </c:pt>
                <c:pt idx="749">
                  <c:v>1.8</c:v>
                </c:pt>
                <c:pt idx="750">
                  <c:v>1.6</c:v>
                </c:pt>
                <c:pt idx="751">
                  <c:v>1.1000000000000001</c:v>
                </c:pt>
                <c:pt idx="752">
                  <c:v>1.5</c:v>
                </c:pt>
                <c:pt idx="753">
                  <c:v>1.9</c:v>
                </c:pt>
                <c:pt idx="754">
                  <c:v>2.9</c:v>
                </c:pt>
                <c:pt idx="755">
                  <c:v>3.5</c:v>
                </c:pt>
                <c:pt idx="756">
                  <c:v>3</c:v>
                </c:pt>
                <c:pt idx="757">
                  <c:v>3.4</c:v>
                </c:pt>
                <c:pt idx="758">
                  <c:v>3.7</c:v>
                </c:pt>
                <c:pt idx="759">
                  <c:v>3.4</c:v>
                </c:pt>
                <c:pt idx="760">
                  <c:v>3.2</c:v>
                </c:pt>
                <c:pt idx="761">
                  <c:v>3.1</c:v>
                </c:pt>
                <c:pt idx="762">
                  <c:v>3.1</c:v>
                </c:pt>
                <c:pt idx="763">
                  <c:v>3.1</c:v>
                </c:pt>
                <c:pt idx="764">
                  <c:v>3.2</c:v>
                </c:pt>
                <c:pt idx="765">
                  <c:v>3.3</c:v>
                </c:pt>
                <c:pt idx="766">
                  <c:v>3.7</c:v>
                </c:pt>
                <c:pt idx="767">
                  <c:v>4</c:v>
                </c:pt>
                <c:pt idx="768">
                  <c:v>4.4000000000000004</c:v>
                </c:pt>
                <c:pt idx="769">
                  <c:v>4</c:v>
                </c:pt>
                <c:pt idx="770">
                  <c:v>4.5</c:v>
                </c:pt>
                <c:pt idx="771">
                  <c:v>4.5</c:v>
                </c:pt>
                <c:pt idx="772">
                  <c:v>4.2</c:v>
                </c:pt>
                <c:pt idx="773">
                  <c:v>4.4000000000000004</c:v>
                </c:pt>
                <c:pt idx="774">
                  <c:v>4.5</c:v>
                </c:pt>
                <c:pt idx="775">
                  <c:v>5.2</c:v>
                </c:pt>
                <c:pt idx="776">
                  <c:v>5</c:v>
                </c:pt>
                <c:pt idx="777">
                  <c:v>4.8</c:v>
                </c:pt>
                <c:pt idx="778">
                  <c:v>4.2</c:v>
                </c:pt>
                <c:pt idx="779">
                  <c:v>3.6</c:v>
                </c:pt>
                <c:pt idx="780">
                  <c:v>3.4</c:v>
                </c:pt>
                <c:pt idx="781">
                  <c:v>3.5</c:v>
                </c:pt>
                <c:pt idx="782">
                  <c:v>3</c:v>
                </c:pt>
                <c:pt idx="783">
                  <c:v>2.8</c:v>
                </c:pt>
                <c:pt idx="784">
                  <c:v>2.4</c:v>
                </c:pt>
                <c:pt idx="785">
                  <c:v>2.6</c:v>
                </c:pt>
                <c:pt idx="786">
                  <c:v>2.5</c:v>
                </c:pt>
                <c:pt idx="787">
                  <c:v>2.2000000000000002</c:v>
                </c:pt>
                <c:pt idx="788">
                  <c:v>2.7</c:v>
                </c:pt>
                <c:pt idx="789">
                  <c:v>2.7</c:v>
                </c:pt>
                <c:pt idx="790">
                  <c:v>2.7</c:v>
                </c:pt>
                <c:pt idx="791">
                  <c:v>2.7</c:v>
                </c:pt>
                <c:pt idx="792">
                  <c:v>2.8</c:v>
                </c:pt>
                <c:pt idx="793">
                  <c:v>2.8</c:v>
                </c:pt>
                <c:pt idx="794">
                  <c:v>2.4</c:v>
                </c:pt>
                <c:pt idx="795">
                  <c:v>2.7</c:v>
                </c:pt>
                <c:pt idx="796">
                  <c:v>2.9</c:v>
                </c:pt>
                <c:pt idx="797">
                  <c:v>2.8</c:v>
                </c:pt>
                <c:pt idx="798">
                  <c:v>2.7</c:v>
                </c:pt>
                <c:pt idx="799">
                  <c:v>2.7</c:v>
                </c:pt>
                <c:pt idx="800">
                  <c:v>2.2000000000000002</c:v>
                </c:pt>
                <c:pt idx="801">
                  <c:v>2.1</c:v>
                </c:pt>
                <c:pt idx="802">
                  <c:v>2</c:v>
                </c:pt>
                <c:pt idx="803">
                  <c:v>1.9</c:v>
                </c:pt>
                <c:pt idx="804">
                  <c:v>1.7</c:v>
                </c:pt>
                <c:pt idx="805">
                  <c:v>1.6</c:v>
                </c:pt>
                <c:pt idx="806">
                  <c:v>1.8</c:v>
                </c:pt>
                <c:pt idx="807">
                  <c:v>1.5</c:v>
                </c:pt>
                <c:pt idx="808">
                  <c:v>1.9</c:v>
                </c:pt>
                <c:pt idx="809">
                  <c:v>1.6</c:v>
                </c:pt>
                <c:pt idx="810">
                  <c:v>1.5</c:v>
                </c:pt>
                <c:pt idx="811">
                  <c:v>1.2</c:v>
                </c:pt>
                <c:pt idx="812">
                  <c:v>1.3</c:v>
                </c:pt>
                <c:pt idx="813">
                  <c:v>1</c:v>
                </c:pt>
                <c:pt idx="814">
                  <c:v>0.5</c:v>
                </c:pt>
                <c:pt idx="815">
                  <c:v>0.3</c:v>
                </c:pt>
                <c:pt idx="816">
                  <c:v>0</c:v>
                </c:pt>
                <c:pt idx="817">
                  <c:v>0</c:v>
                </c:pt>
                <c:pt idx="818">
                  <c:v>-0.1</c:v>
                </c:pt>
                <c:pt idx="819">
                  <c:v>0.1</c:v>
                </c:pt>
                <c:pt idx="820">
                  <c:v>0</c:v>
                </c:pt>
                <c:pt idx="821">
                  <c:v>0.1</c:v>
                </c:pt>
                <c:pt idx="822">
                  <c:v>0</c:v>
                </c:pt>
                <c:pt idx="823">
                  <c:v>-0.1</c:v>
                </c:pt>
                <c:pt idx="824">
                  <c:v>-0.1</c:v>
                </c:pt>
                <c:pt idx="825">
                  <c:v>0.1</c:v>
                </c:pt>
                <c:pt idx="826">
                  <c:v>0.2</c:v>
                </c:pt>
                <c:pt idx="827">
                  <c:v>0.3</c:v>
                </c:pt>
                <c:pt idx="828">
                  <c:v>0.3</c:v>
                </c:pt>
                <c:pt idx="829">
                  <c:v>0.5</c:v>
                </c:pt>
                <c:pt idx="830">
                  <c:v>0.3</c:v>
                </c:pt>
                <c:pt idx="831">
                  <c:v>0.3</c:v>
                </c:pt>
                <c:pt idx="832">
                  <c:v>0.5</c:v>
                </c:pt>
                <c:pt idx="833">
                  <c:v>0.60000000000000009</c:v>
                </c:pt>
                <c:pt idx="834">
                  <c:v>0.60000000000000009</c:v>
                </c:pt>
                <c:pt idx="835">
                  <c:v>1</c:v>
                </c:pt>
                <c:pt idx="836">
                  <c:v>0.9</c:v>
                </c:pt>
                <c:pt idx="837">
                  <c:v>1.2</c:v>
                </c:pt>
                <c:pt idx="838">
                  <c:v>1.6</c:v>
                </c:pt>
                <c:pt idx="839">
                  <c:v>1.8</c:v>
                </c:pt>
                <c:pt idx="840">
                  <c:v>2.2999999999999998</c:v>
                </c:pt>
                <c:pt idx="841">
                  <c:v>2.2999999999999998</c:v>
                </c:pt>
                <c:pt idx="842">
                  <c:v>2.7</c:v>
                </c:pt>
                <c:pt idx="843">
                  <c:v>2.9</c:v>
                </c:pt>
                <c:pt idx="844">
                  <c:v>2.6</c:v>
                </c:pt>
                <c:pt idx="845">
                  <c:v>2.6</c:v>
                </c:pt>
                <c:pt idx="846">
                  <c:v>2.9</c:v>
                </c:pt>
                <c:pt idx="847">
                  <c:v>3</c:v>
                </c:pt>
                <c:pt idx="848">
                  <c:v>3</c:v>
                </c:pt>
                <c:pt idx="849">
                  <c:v>3.1</c:v>
                </c:pt>
                <c:pt idx="850">
                  <c:v>3</c:v>
                </c:pt>
                <c:pt idx="851">
                  <c:v>3</c:v>
                </c:pt>
                <c:pt idx="852">
                  <c:v>2.7</c:v>
                </c:pt>
                <c:pt idx="853">
                  <c:v>2.5</c:v>
                </c:pt>
                <c:pt idx="854">
                  <c:v>2.4</c:v>
                </c:pt>
                <c:pt idx="855">
                  <c:v>2.4</c:v>
                </c:pt>
                <c:pt idx="856">
                  <c:v>2.4</c:v>
                </c:pt>
                <c:pt idx="857">
                  <c:v>2.5</c:v>
                </c:pt>
                <c:pt idx="858">
                  <c:v>2.7</c:v>
                </c:pt>
                <c:pt idx="859">
                  <c:v>2.4</c:v>
                </c:pt>
                <c:pt idx="860">
                  <c:v>2.4</c:v>
                </c:pt>
                <c:pt idx="861">
                  <c:v>2.2999999999999998</c:v>
                </c:pt>
                <c:pt idx="862">
                  <c:v>2.1</c:v>
                </c:pt>
                <c:pt idx="863">
                  <c:v>1.8</c:v>
                </c:pt>
                <c:pt idx="864">
                  <c:v>1.9</c:v>
                </c:pt>
                <c:pt idx="865">
                  <c:v>1.9</c:v>
                </c:pt>
                <c:pt idx="866">
                  <c:v>2.1</c:v>
                </c:pt>
                <c:pt idx="867">
                  <c:v>2</c:v>
                </c:pt>
                <c:pt idx="868">
                  <c:v>2</c:v>
                </c:pt>
                <c:pt idx="869">
                  <c:v>2.1</c:v>
                </c:pt>
                <c:pt idx="870">
                  <c:v>1.7</c:v>
                </c:pt>
                <c:pt idx="871">
                  <c:v>1.7</c:v>
                </c:pt>
                <c:pt idx="872">
                  <c:v>1.5</c:v>
                </c:pt>
                <c:pt idx="873">
                  <c:v>1.5</c:v>
                </c:pt>
                <c:pt idx="874">
                  <c:v>1.3</c:v>
                </c:pt>
                <c:pt idx="875">
                  <c:v>1.8</c:v>
                </c:pt>
                <c:pt idx="876">
                  <c:v>1.7</c:v>
                </c:pt>
                <c:pt idx="877">
                  <c:v>1.5</c:v>
                </c:pt>
                <c:pt idx="878">
                  <c:v>0.8</c:v>
                </c:pt>
                <c:pt idx="879">
                  <c:v>0.5</c:v>
                </c:pt>
                <c:pt idx="880">
                  <c:v>0.60000000000000009</c:v>
                </c:pt>
                <c:pt idx="881">
                  <c:v>1</c:v>
                </c:pt>
                <c:pt idx="882">
                  <c:v>0.2</c:v>
                </c:pt>
                <c:pt idx="883">
                  <c:v>0.5</c:v>
                </c:pt>
                <c:pt idx="884">
                  <c:v>0.70000000000000007</c:v>
                </c:pt>
                <c:pt idx="885">
                  <c:v>0.3</c:v>
                </c:pt>
                <c:pt idx="886">
                  <c:v>0.60000000000000009</c:v>
                </c:pt>
                <c:pt idx="887">
                  <c:v>0.70000000000000007</c:v>
                </c:pt>
                <c:pt idx="888">
                  <c:v>0.4</c:v>
                </c:pt>
                <c:pt idx="889">
                  <c:v>0.70000000000000007</c:v>
                </c:pt>
                <c:pt idx="890">
                  <c:v>1.5</c:v>
                </c:pt>
                <c:pt idx="891">
                  <c:v>2.1</c:v>
                </c:pt>
                <c:pt idx="892">
                  <c:v>2.5</c:v>
                </c:pt>
                <c:pt idx="893">
                  <c:v>2</c:v>
                </c:pt>
                <c:pt idx="894">
                  <c:v>3.2</c:v>
                </c:pt>
                <c:pt idx="895">
                  <c:v>3.1</c:v>
                </c:pt>
                <c:pt idx="896">
                  <c:v>4.2</c:v>
                </c:pt>
                <c:pt idx="897">
                  <c:v>5.0999999999999996</c:v>
                </c:pt>
                <c:pt idx="898">
                  <c:v>5.4</c:v>
                </c:pt>
                <c:pt idx="899">
                  <c:v>5.5</c:v>
                </c:pt>
                <c:pt idx="900">
                  <c:v>6.2</c:v>
                </c:pt>
                <c:pt idx="901">
                  <c:v>7</c:v>
                </c:pt>
                <c:pt idx="902">
                  <c:v>9</c:v>
                </c:pt>
                <c:pt idx="903">
                  <c:v>9.1</c:v>
                </c:pt>
                <c:pt idx="904">
                  <c:v>9.4</c:v>
                </c:pt>
                <c:pt idx="905">
                  <c:v>10.1</c:v>
                </c:pt>
                <c:pt idx="906">
                  <c:v>9.9</c:v>
                </c:pt>
                <c:pt idx="907">
                  <c:v>10.1</c:v>
                </c:pt>
                <c:pt idx="908">
                  <c:v>11.1</c:v>
                </c:pt>
                <c:pt idx="909">
                  <c:v>10.7</c:v>
                </c:pt>
                <c:pt idx="910">
                  <c:v>10.5</c:v>
                </c:pt>
                <c:pt idx="911">
                  <c:v>10.1</c:v>
                </c:pt>
                <c:pt idx="912">
                  <c:v>10.4</c:v>
                </c:pt>
                <c:pt idx="913">
                  <c:v>10.1</c:v>
                </c:pt>
                <c:pt idx="914">
                  <c:v>8.6999999999999993</c:v>
                </c:pt>
                <c:pt idx="915">
                  <c:v>8.6999999999999993</c:v>
                </c:pt>
                <c:pt idx="916">
                  <c:v>7.9</c:v>
                </c:pt>
                <c:pt idx="917">
                  <c:v>6.8</c:v>
                </c:pt>
                <c:pt idx="918">
                  <c:v>6.7</c:v>
                </c:pt>
                <c:pt idx="919">
                  <c:v>6.7</c:v>
                </c:pt>
                <c:pt idx="920">
                  <c:v>4.5999999999999996</c:v>
                </c:pt>
                <c:pt idx="921">
                  <c:v>3.9</c:v>
                </c:pt>
                <c:pt idx="922">
                  <c:v>4</c:v>
                </c:pt>
                <c:pt idx="923">
                  <c:v>4</c:v>
                </c:pt>
                <c:pt idx="924">
                  <c:v>3.4</c:v>
                </c:pt>
                <c:pt idx="925">
                  <c:v>3.2</c:v>
                </c:pt>
                <c:pt idx="926">
                  <c:v>2.2999999999999998</c:v>
                </c:pt>
                <c:pt idx="927">
                  <c:v>2</c:v>
                </c:pt>
                <c:pt idx="928">
                  <c:v>2</c:v>
                </c:pt>
                <c:pt idx="929">
                  <c:v>2.2000000000000002</c:v>
                </c:pt>
                <c:pt idx="930">
                  <c:v>2.2000000000000002</c:v>
                </c:pt>
                <c:pt idx="931">
                  <c:v>1.7</c:v>
                </c:pt>
                <c:pt idx="932">
                  <c:v>2.2999999999999998</c:v>
                </c:pt>
                <c:pt idx="933">
                  <c:v>2.6</c:v>
                </c:pt>
                <c:pt idx="934">
                  <c:v>2.5</c:v>
                </c:pt>
                <c:pt idx="935">
                  <c:v>3</c:v>
                </c:pt>
              </c:numCache>
              <c:extLst/>
            </c:numRef>
          </c:val>
          <c:smooth val="0"/>
          <c:extLst>
            <c:ext xmlns:c16="http://schemas.microsoft.com/office/drawing/2014/chart" uri="{C3380CC4-5D6E-409C-BE32-E72D297353CC}">
              <c16:uniqueId val="{00000007-75DC-4286-848B-870647C7CA79}"/>
            </c:ext>
          </c:extLst>
        </c:ser>
        <c:dLbls>
          <c:showLegendKey val="0"/>
          <c:showVal val="0"/>
          <c:showCatName val="0"/>
          <c:showSerName val="0"/>
          <c:showPercent val="0"/>
          <c:showBubbleSize val="0"/>
        </c:dLbls>
        <c:smooth val="0"/>
        <c:axId val="210376776"/>
        <c:axId val="210371680"/>
        <c:extLst>
          <c:ext xmlns:c15="http://schemas.microsoft.com/office/drawing/2012/chart" uri="{02D57815-91ED-43cb-92C2-25804820EDAC}">
            <c15:filteredLineSeries>
              <c15:ser>
                <c:idx val="0"/>
                <c:order val="1"/>
                <c:tx>
                  <c:strRef>
                    <c:extLst>
                      <c:ext uri="{02D57815-91ED-43cb-92C2-25804820EDAC}">
                        <c15:formulaRef>
                          <c15:sqref>Sheet1!$C$1</c15:sqref>
                        </c15:formulaRef>
                      </c:ext>
                    </c:extLst>
                    <c:strCache>
                      <c:ptCount val="1"/>
                      <c:pt idx="0">
                        <c:v>France</c:v>
                      </c:pt>
                    </c:strCache>
                  </c:strRef>
                </c:tx>
                <c:spPr>
                  <a:ln w="19050">
                    <a:solidFill>
                      <a:srgbClr val="C00000"/>
                    </a:solidFill>
                    <a:prstDash val="solid"/>
                  </a:ln>
                </c:spPr>
                <c:marker>
                  <c:symbol val="none"/>
                </c:marker>
                <c:dLbls>
                  <c:dLbl>
                    <c:idx val="932"/>
                    <c:layout>
                      <c:manualLayout>
                        <c:x val="2.2017510422018896E-2"/>
                        <c:y val="-3.6388671267351395E-2"/>
                      </c:manualLayout>
                    </c:layout>
                    <c:numFmt formatCode="0.0" sourceLinked="0"/>
                    <c:spPr>
                      <a:ln>
                        <a:solidFill>
                          <a:srgbClr val="C00000"/>
                        </a:solidFill>
                      </a:ln>
                    </c:spPr>
                    <c:txPr>
                      <a:bodyPr/>
                      <a:lstStyle/>
                      <a:p>
                        <a:pPr>
                          <a:defRPr>
                            <a:solidFill/>
                          </a:defRPr>
                        </a:pPr>
                        <a:endParaRPr lang="en-US"/>
                      </a:p>
                    </c:txPr>
                    <c:showLegendKey val="0"/>
                    <c:showVal val="1"/>
                    <c:showCatName val="0"/>
                    <c:showSerName val="0"/>
                    <c:showPercent val="0"/>
                    <c:showBubbleSize val="0"/>
                    <c:extLst>
                      <c:ext uri="{CE6537A1-D6FC-4f65-9D91-7224C49458BB}"/>
                      <c:ext xmlns:c16="http://schemas.microsoft.com/office/drawing/2014/chart" uri="{C3380CC4-5D6E-409C-BE32-E72D297353CC}">
                        <c16:uniqueId val="{00000008-75DC-4286-848B-870647C7CA79}"/>
                      </c:ext>
                    </c:extLst>
                  </c:dLbl>
                  <c:spPr>
                    <a:noFill/>
                    <a:ln>
                      <a:solidFill>
                        <a:srgbClr val="C00000"/>
                      </a:solidFill>
                    </a:ln>
                    <a:effectLst/>
                  </c:spPr>
                  <c:showLegendKey val="0"/>
                  <c:showVal val="0"/>
                  <c:showCatName val="0"/>
                  <c:showSerName val="0"/>
                  <c:showPercent val="0"/>
                  <c:showBubbleSize val="0"/>
                  <c:extLst>
                    <c:ext uri="{CE6537A1-D6FC-4f65-9D91-7224C49458BB}">
                      <c15:showLeaderLines val="0"/>
                    </c:ext>
                  </c:extLst>
                </c:dLbls>
                <c:cat>
                  <c:numRef>
                    <c:extLst>
                      <c:ext uri="{02D57815-91ED-43cb-92C2-25804820EDAC}">
                        <c15:formulaRef>
                          <c15:sqref>Sheet1!$A$2:$A$1000</c15:sqref>
                        </c15:formulaRef>
                      </c:ext>
                    </c:extLst>
                    <c:numCache>
                      <c:formatCode>yyyy\-mm\-dd</c:formatCode>
                      <c:ptCount val="998"/>
                      <c:pt idx="0">
                        <c:v>17168</c:v>
                      </c:pt>
                      <c:pt idx="1">
                        <c:v>17199</c:v>
                      </c:pt>
                      <c:pt idx="2">
                        <c:v>17258</c:v>
                      </c:pt>
                      <c:pt idx="3">
                        <c:v>17288</c:v>
                      </c:pt>
                      <c:pt idx="4">
                        <c:v>17319</c:v>
                      </c:pt>
                      <c:pt idx="5">
                        <c:v>17349</c:v>
                      </c:pt>
                      <c:pt idx="6">
                        <c:v>17380</c:v>
                      </c:pt>
                      <c:pt idx="7">
                        <c:v>17411</c:v>
                      </c:pt>
                      <c:pt idx="8">
                        <c:v>17441</c:v>
                      </c:pt>
                      <c:pt idx="9">
                        <c:v>17472</c:v>
                      </c:pt>
                      <c:pt idx="10">
                        <c:v>17502</c:v>
                      </c:pt>
                      <c:pt idx="11">
                        <c:v>17533</c:v>
                      </c:pt>
                      <c:pt idx="12">
                        <c:v>17564</c:v>
                      </c:pt>
                      <c:pt idx="13">
                        <c:v>17593</c:v>
                      </c:pt>
                      <c:pt idx="14">
                        <c:v>17624</c:v>
                      </c:pt>
                      <c:pt idx="15">
                        <c:v>17654</c:v>
                      </c:pt>
                      <c:pt idx="16">
                        <c:v>17685</c:v>
                      </c:pt>
                      <c:pt idx="17">
                        <c:v>17715</c:v>
                      </c:pt>
                      <c:pt idx="18">
                        <c:v>17746</c:v>
                      </c:pt>
                      <c:pt idx="19">
                        <c:v>17777</c:v>
                      </c:pt>
                      <c:pt idx="20">
                        <c:v>17807</c:v>
                      </c:pt>
                      <c:pt idx="21">
                        <c:v>17838</c:v>
                      </c:pt>
                      <c:pt idx="22">
                        <c:v>17868</c:v>
                      </c:pt>
                      <c:pt idx="23">
                        <c:v>17899</c:v>
                      </c:pt>
                      <c:pt idx="24">
                        <c:v>17930</c:v>
                      </c:pt>
                      <c:pt idx="25">
                        <c:v>17958</c:v>
                      </c:pt>
                      <c:pt idx="26">
                        <c:v>17989</c:v>
                      </c:pt>
                      <c:pt idx="27">
                        <c:v>18019</c:v>
                      </c:pt>
                      <c:pt idx="28">
                        <c:v>18050</c:v>
                      </c:pt>
                      <c:pt idx="29">
                        <c:v>18080</c:v>
                      </c:pt>
                      <c:pt idx="30">
                        <c:v>18111</c:v>
                      </c:pt>
                      <c:pt idx="31">
                        <c:v>18142</c:v>
                      </c:pt>
                      <c:pt idx="32">
                        <c:v>18172</c:v>
                      </c:pt>
                      <c:pt idx="33">
                        <c:v>18203</c:v>
                      </c:pt>
                      <c:pt idx="34">
                        <c:v>18233</c:v>
                      </c:pt>
                      <c:pt idx="35">
                        <c:v>18264</c:v>
                      </c:pt>
                      <c:pt idx="36">
                        <c:v>18295</c:v>
                      </c:pt>
                      <c:pt idx="37">
                        <c:v>18323</c:v>
                      </c:pt>
                      <c:pt idx="38">
                        <c:v>18354</c:v>
                      </c:pt>
                      <c:pt idx="39">
                        <c:v>18384</c:v>
                      </c:pt>
                      <c:pt idx="40">
                        <c:v>18415</c:v>
                      </c:pt>
                      <c:pt idx="41">
                        <c:v>18445</c:v>
                      </c:pt>
                      <c:pt idx="42">
                        <c:v>18476</c:v>
                      </c:pt>
                      <c:pt idx="43">
                        <c:v>18507</c:v>
                      </c:pt>
                      <c:pt idx="44">
                        <c:v>18537</c:v>
                      </c:pt>
                      <c:pt idx="45">
                        <c:v>18568</c:v>
                      </c:pt>
                      <c:pt idx="46">
                        <c:v>18598</c:v>
                      </c:pt>
                      <c:pt idx="47">
                        <c:v>18629</c:v>
                      </c:pt>
                      <c:pt idx="48">
                        <c:v>18660</c:v>
                      </c:pt>
                      <c:pt idx="49">
                        <c:v>18688</c:v>
                      </c:pt>
                      <c:pt idx="50">
                        <c:v>18719</c:v>
                      </c:pt>
                      <c:pt idx="51">
                        <c:v>18749</c:v>
                      </c:pt>
                      <c:pt idx="52">
                        <c:v>18780</c:v>
                      </c:pt>
                      <c:pt idx="53">
                        <c:v>18810</c:v>
                      </c:pt>
                      <c:pt idx="54">
                        <c:v>18841</c:v>
                      </c:pt>
                      <c:pt idx="55">
                        <c:v>18872</c:v>
                      </c:pt>
                      <c:pt idx="56">
                        <c:v>18902</c:v>
                      </c:pt>
                      <c:pt idx="57">
                        <c:v>18933</c:v>
                      </c:pt>
                      <c:pt idx="58">
                        <c:v>18963</c:v>
                      </c:pt>
                      <c:pt idx="59">
                        <c:v>18994</c:v>
                      </c:pt>
                      <c:pt idx="60">
                        <c:v>19025</c:v>
                      </c:pt>
                      <c:pt idx="61">
                        <c:v>19054</c:v>
                      </c:pt>
                      <c:pt idx="62">
                        <c:v>19085</c:v>
                      </c:pt>
                      <c:pt idx="63">
                        <c:v>19115</c:v>
                      </c:pt>
                      <c:pt idx="64">
                        <c:v>19146</c:v>
                      </c:pt>
                      <c:pt idx="65">
                        <c:v>19176</c:v>
                      </c:pt>
                      <c:pt idx="66">
                        <c:v>19207</c:v>
                      </c:pt>
                      <c:pt idx="67">
                        <c:v>19238</c:v>
                      </c:pt>
                      <c:pt idx="68">
                        <c:v>19268</c:v>
                      </c:pt>
                      <c:pt idx="69">
                        <c:v>19299</c:v>
                      </c:pt>
                      <c:pt idx="70">
                        <c:v>19329</c:v>
                      </c:pt>
                      <c:pt idx="71">
                        <c:v>19360</c:v>
                      </c:pt>
                      <c:pt idx="72">
                        <c:v>19391</c:v>
                      </c:pt>
                      <c:pt idx="73">
                        <c:v>19419</c:v>
                      </c:pt>
                      <c:pt idx="74">
                        <c:v>19450</c:v>
                      </c:pt>
                      <c:pt idx="75">
                        <c:v>19480</c:v>
                      </c:pt>
                      <c:pt idx="76">
                        <c:v>19511</c:v>
                      </c:pt>
                      <c:pt idx="77">
                        <c:v>19541</c:v>
                      </c:pt>
                      <c:pt idx="78">
                        <c:v>19572</c:v>
                      </c:pt>
                      <c:pt idx="79">
                        <c:v>19603</c:v>
                      </c:pt>
                      <c:pt idx="80">
                        <c:v>19633</c:v>
                      </c:pt>
                      <c:pt idx="81">
                        <c:v>19664</c:v>
                      </c:pt>
                      <c:pt idx="82">
                        <c:v>19694</c:v>
                      </c:pt>
                      <c:pt idx="83">
                        <c:v>19725</c:v>
                      </c:pt>
                      <c:pt idx="84">
                        <c:v>19756</c:v>
                      </c:pt>
                      <c:pt idx="85">
                        <c:v>19784</c:v>
                      </c:pt>
                      <c:pt idx="86">
                        <c:v>19815</c:v>
                      </c:pt>
                      <c:pt idx="87">
                        <c:v>19845</c:v>
                      </c:pt>
                      <c:pt idx="88">
                        <c:v>19876</c:v>
                      </c:pt>
                      <c:pt idx="89">
                        <c:v>19906</c:v>
                      </c:pt>
                      <c:pt idx="90">
                        <c:v>19937</c:v>
                      </c:pt>
                      <c:pt idx="91">
                        <c:v>19968</c:v>
                      </c:pt>
                      <c:pt idx="92">
                        <c:v>19998</c:v>
                      </c:pt>
                      <c:pt idx="93">
                        <c:v>20029</c:v>
                      </c:pt>
                      <c:pt idx="94">
                        <c:v>20059</c:v>
                      </c:pt>
                      <c:pt idx="95">
                        <c:v>20090</c:v>
                      </c:pt>
                      <c:pt idx="96">
                        <c:v>20121</c:v>
                      </c:pt>
                      <c:pt idx="97">
                        <c:v>20149</c:v>
                      </c:pt>
                      <c:pt idx="98">
                        <c:v>20180</c:v>
                      </c:pt>
                      <c:pt idx="99">
                        <c:v>20210</c:v>
                      </c:pt>
                      <c:pt idx="100">
                        <c:v>20241</c:v>
                      </c:pt>
                      <c:pt idx="101">
                        <c:v>20271</c:v>
                      </c:pt>
                      <c:pt idx="102">
                        <c:v>20302</c:v>
                      </c:pt>
                      <c:pt idx="103">
                        <c:v>20333</c:v>
                      </c:pt>
                      <c:pt idx="104">
                        <c:v>20363</c:v>
                      </c:pt>
                      <c:pt idx="105">
                        <c:v>20394</c:v>
                      </c:pt>
                      <c:pt idx="106">
                        <c:v>20424</c:v>
                      </c:pt>
                      <c:pt idx="107">
                        <c:v>20455</c:v>
                      </c:pt>
                      <c:pt idx="108">
                        <c:v>20486</c:v>
                      </c:pt>
                      <c:pt idx="109">
                        <c:v>20515</c:v>
                      </c:pt>
                      <c:pt idx="110">
                        <c:v>20546</c:v>
                      </c:pt>
                      <c:pt idx="111">
                        <c:v>20576</c:v>
                      </c:pt>
                      <c:pt idx="112">
                        <c:v>20607</c:v>
                      </c:pt>
                      <c:pt idx="113">
                        <c:v>20637</c:v>
                      </c:pt>
                      <c:pt idx="114">
                        <c:v>20668</c:v>
                      </c:pt>
                      <c:pt idx="115">
                        <c:v>20699</c:v>
                      </c:pt>
                      <c:pt idx="116">
                        <c:v>20729</c:v>
                      </c:pt>
                      <c:pt idx="117">
                        <c:v>20760</c:v>
                      </c:pt>
                      <c:pt idx="118">
                        <c:v>20790</c:v>
                      </c:pt>
                      <c:pt idx="119">
                        <c:v>20821</c:v>
                      </c:pt>
                      <c:pt idx="120">
                        <c:v>20852</c:v>
                      </c:pt>
                      <c:pt idx="121">
                        <c:v>20880</c:v>
                      </c:pt>
                      <c:pt idx="122">
                        <c:v>20911</c:v>
                      </c:pt>
                      <c:pt idx="123">
                        <c:v>20941</c:v>
                      </c:pt>
                      <c:pt idx="124">
                        <c:v>20972</c:v>
                      </c:pt>
                      <c:pt idx="125">
                        <c:v>21002</c:v>
                      </c:pt>
                      <c:pt idx="126">
                        <c:v>21033</c:v>
                      </c:pt>
                      <c:pt idx="127">
                        <c:v>21064</c:v>
                      </c:pt>
                      <c:pt idx="128">
                        <c:v>21094</c:v>
                      </c:pt>
                      <c:pt idx="129">
                        <c:v>21125</c:v>
                      </c:pt>
                      <c:pt idx="130">
                        <c:v>21155</c:v>
                      </c:pt>
                      <c:pt idx="131">
                        <c:v>21186</c:v>
                      </c:pt>
                      <c:pt idx="132">
                        <c:v>21217</c:v>
                      </c:pt>
                      <c:pt idx="133">
                        <c:v>21245</c:v>
                      </c:pt>
                      <c:pt idx="134">
                        <c:v>21276</c:v>
                      </c:pt>
                      <c:pt idx="135">
                        <c:v>21306</c:v>
                      </c:pt>
                      <c:pt idx="136">
                        <c:v>21337</c:v>
                      </c:pt>
                      <c:pt idx="137">
                        <c:v>21367</c:v>
                      </c:pt>
                      <c:pt idx="138">
                        <c:v>21398</c:v>
                      </c:pt>
                      <c:pt idx="139">
                        <c:v>21429</c:v>
                      </c:pt>
                      <c:pt idx="140">
                        <c:v>21459</c:v>
                      </c:pt>
                      <c:pt idx="141">
                        <c:v>21490</c:v>
                      </c:pt>
                      <c:pt idx="142">
                        <c:v>21520</c:v>
                      </c:pt>
                      <c:pt idx="143">
                        <c:v>21551</c:v>
                      </c:pt>
                      <c:pt idx="144">
                        <c:v>21582</c:v>
                      </c:pt>
                      <c:pt idx="145">
                        <c:v>21610</c:v>
                      </c:pt>
                      <c:pt idx="146">
                        <c:v>21641</c:v>
                      </c:pt>
                      <c:pt idx="147">
                        <c:v>21671</c:v>
                      </c:pt>
                      <c:pt idx="148">
                        <c:v>21702</c:v>
                      </c:pt>
                      <c:pt idx="149">
                        <c:v>21732</c:v>
                      </c:pt>
                      <c:pt idx="150">
                        <c:v>21763</c:v>
                      </c:pt>
                      <c:pt idx="151">
                        <c:v>21794</c:v>
                      </c:pt>
                      <c:pt idx="152">
                        <c:v>21824</c:v>
                      </c:pt>
                      <c:pt idx="153">
                        <c:v>21855</c:v>
                      </c:pt>
                      <c:pt idx="154">
                        <c:v>21885</c:v>
                      </c:pt>
                      <c:pt idx="155">
                        <c:v>21916</c:v>
                      </c:pt>
                      <c:pt idx="156">
                        <c:v>21947</c:v>
                      </c:pt>
                      <c:pt idx="157">
                        <c:v>21976</c:v>
                      </c:pt>
                      <c:pt idx="158">
                        <c:v>22007</c:v>
                      </c:pt>
                      <c:pt idx="159">
                        <c:v>22037</c:v>
                      </c:pt>
                      <c:pt idx="160">
                        <c:v>22068</c:v>
                      </c:pt>
                      <c:pt idx="161">
                        <c:v>22098</c:v>
                      </c:pt>
                      <c:pt idx="162">
                        <c:v>22129</c:v>
                      </c:pt>
                      <c:pt idx="163">
                        <c:v>22160</c:v>
                      </c:pt>
                      <c:pt idx="164">
                        <c:v>22190</c:v>
                      </c:pt>
                      <c:pt idx="165">
                        <c:v>22221</c:v>
                      </c:pt>
                      <c:pt idx="166">
                        <c:v>22251</c:v>
                      </c:pt>
                      <c:pt idx="167">
                        <c:v>22282</c:v>
                      </c:pt>
                      <c:pt idx="168">
                        <c:v>22313</c:v>
                      </c:pt>
                      <c:pt idx="169">
                        <c:v>22341</c:v>
                      </c:pt>
                      <c:pt idx="170">
                        <c:v>22372</c:v>
                      </c:pt>
                      <c:pt idx="171">
                        <c:v>22402</c:v>
                      </c:pt>
                      <c:pt idx="172">
                        <c:v>22433</c:v>
                      </c:pt>
                      <c:pt idx="173">
                        <c:v>22463</c:v>
                      </c:pt>
                      <c:pt idx="174">
                        <c:v>22494</c:v>
                      </c:pt>
                      <c:pt idx="175">
                        <c:v>22525</c:v>
                      </c:pt>
                      <c:pt idx="176">
                        <c:v>22555</c:v>
                      </c:pt>
                      <c:pt idx="177">
                        <c:v>22586</c:v>
                      </c:pt>
                      <c:pt idx="178">
                        <c:v>22616</c:v>
                      </c:pt>
                      <c:pt idx="179">
                        <c:v>22647</c:v>
                      </c:pt>
                      <c:pt idx="180">
                        <c:v>22678</c:v>
                      </c:pt>
                      <c:pt idx="181">
                        <c:v>22706</c:v>
                      </c:pt>
                      <c:pt idx="182">
                        <c:v>22737</c:v>
                      </c:pt>
                      <c:pt idx="183">
                        <c:v>22767</c:v>
                      </c:pt>
                      <c:pt idx="184">
                        <c:v>22798</c:v>
                      </c:pt>
                      <c:pt idx="185">
                        <c:v>22828</c:v>
                      </c:pt>
                      <c:pt idx="186">
                        <c:v>22859</c:v>
                      </c:pt>
                      <c:pt idx="187">
                        <c:v>22890</c:v>
                      </c:pt>
                      <c:pt idx="188">
                        <c:v>22920</c:v>
                      </c:pt>
                      <c:pt idx="189">
                        <c:v>22951</c:v>
                      </c:pt>
                      <c:pt idx="190">
                        <c:v>22981</c:v>
                      </c:pt>
                      <c:pt idx="191">
                        <c:v>23012</c:v>
                      </c:pt>
                      <c:pt idx="192">
                        <c:v>23043</c:v>
                      </c:pt>
                      <c:pt idx="193">
                        <c:v>23071</c:v>
                      </c:pt>
                      <c:pt idx="194">
                        <c:v>23102</c:v>
                      </c:pt>
                      <c:pt idx="195">
                        <c:v>23132</c:v>
                      </c:pt>
                      <c:pt idx="196">
                        <c:v>23163</c:v>
                      </c:pt>
                      <c:pt idx="197">
                        <c:v>23193</c:v>
                      </c:pt>
                      <c:pt idx="198">
                        <c:v>23224</c:v>
                      </c:pt>
                      <c:pt idx="199">
                        <c:v>23255</c:v>
                      </c:pt>
                      <c:pt idx="200">
                        <c:v>23285</c:v>
                      </c:pt>
                      <c:pt idx="201">
                        <c:v>23316</c:v>
                      </c:pt>
                      <c:pt idx="202">
                        <c:v>23346</c:v>
                      </c:pt>
                      <c:pt idx="203">
                        <c:v>23377</c:v>
                      </c:pt>
                      <c:pt idx="204">
                        <c:v>23408</c:v>
                      </c:pt>
                      <c:pt idx="205">
                        <c:v>23437</c:v>
                      </c:pt>
                      <c:pt idx="206">
                        <c:v>23468</c:v>
                      </c:pt>
                      <c:pt idx="207">
                        <c:v>23498</c:v>
                      </c:pt>
                      <c:pt idx="208">
                        <c:v>23529</c:v>
                      </c:pt>
                      <c:pt idx="209">
                        <c:v>23559</c:v>
                      </c:pt>
                      <c:pt idx="210">
                        <c:v>23590</c:v>
                      </c:pt>
                      <c:pt idx="211">
                        <c:v>23621</c:v>
                      </c:pt>
                      <c:pt idx="212">
                        <c:v>23651</c:v>
                      </c:pt>
                      <c:pt idx="213">
                        <c:v>23682</c:v>
                      </c:pt>
                      <c:pt idx="214">
                        <c:v>23712</c:v>
                      </c:pt>
                      <c:pt idx="215">
                        <c:v>23743</c:v>
                      </c:pt>
                      <c:pt idx="216">
                        <c:v>23774</c:v>
                      </c:pt>
                      <c:pt idx="217">
                        <c:v>23802</c:v>
                      </c:pt>
                      <c:pt idx="218">
                        <c:v>23833</c:v>
                      </c:pt>
                      <c:pt idx="219">
                        <c:v>23863</c:v>
                      </c:pt>
                      <c:pt idx="220">
                        <c:v>23894</c:v>
                      </c:pt>
                      <c:pt idx="221">
                        <c:v>23924</c:v>
                      </c:pt>
                      <c:pt idx="222">
                        <c:v>23955</c:v>
                      </c:pt>
                      <c:pt idx="223">
                        <c:v>23986</c:v>
                      </c:pt>
                      <c:pt idx="224">
                        <c:v>24016</c:v>
                      </c:pt>
                      <c:pt idx="225">
                        <c:v>24047</c:v>
                      </c:pt>
                      <c:pt idx="226">
                        <c:v>24077</c:v>
                      </c:pt>
                      <c:pt idx="227">
                        <c:v>24108</c:v>
                      </c:pt>
                      <c:pt idx="228">
                        <c:v>24139</c:v>
                      </c:pt>
                      <c:pt idx="229">
                        <c:v>24167</c:v>
                      </c:pt>
                      <c:pt idx="230">
                        <c:v>24198</c:v>
                      </c:pt>
                      <c:pt idx="231">
                        <c:v>24228</c:v>
                      </c:pt>
                      <c:pt idx="232">
                        <c:v>24259</c:v>
                      </c:pt>
                      <c:pt idx="233">
                        <c:v>24289</c:v>
                      </c:pt>
                      <c:pt idx="234">
                        <c:v>24320</c:v>
                      </c:pt>
                      <c:pt idx="235">
                        <c:v>24351</c:v>
                      </c:pt>
                      <c:pt idx="236">
                        <c:v>24381</c:v>
                      </c:pt>
                      <c:pt idx="237">
                        <c:v>24412</c:v>
                      </c:pt>
                      <c:pt idx="238">
                        <c:v>24442</c:v>
                      </c:pt>
                      <c:pt idx="239">
                        <c:v>24473</c:v>
                      </c:pt>
                      <c:pt idx="240">
                        <c:v>24504</c:v>
                      </c:pt>
                      <c:pt idx="241">
                        <c:v>24532</c:v>
                      </c:pt>
                      <c:pt idx="242">
                        <c:v>24563</c:v>
                      </c:pt>
                      <c:pt idx="243">
                        <c:v>24593</c:v>
                      </c:pt>
                      <c:pt idx="244">
                        <c:v>24624</c:v>
                      </c:pt>
                      <c:pt idx="245">
                        <c:v>24654</c:v>
                      </c:pt>
                      <c:pt idx="246">
                        <c:v>24685</c:v>
                      </c:pt>
                      <c:pt idx="247">
                        <c:v>24716</c:v>
                      </c:pt>
                      <c:pt idx="248">
                        <c:v>24746</c:v>
                      </c:pt>
                      <c:pt idx="249">
                        <c:v>24777</c:v>
                      </c:pt>
                      <c:pt idx="250">
                        <c:v>24807</c:v>
                      </c:pt>
                      <c:pt idx="251">
                        <c:v>24838</c:v>
                      </c:pt>
                      <c:pt idx="252">
                        <c:v>24869</c:v>
                      </c:pt>
                      <c:pt idx="253">
                        <c:v>24898</c:v>
                      </c:pt>
                      <c:pt idx="254">
                        <c:v>24929</c:v>
                      </c:pt>
                      <c:pt idx="255">
                        <c:v>24959</c:v>
                      </c:pt>
                      <c:pt idx="256">
                        <c:v>24990</c:v>
                      </c:pt>
                      <c:pt idx="257">
                        <c:v>25020</c:v>
                      </c:pt>
                      <c:pt idx="258">
                        <c:v>25051</c:v>
                      </c:pt>
                      <c:pt idx="259">
                        <c:v>25082</c:v>
                      </c:pt>
                      <c:pt idx="260">
                        <c:v>25112</c:v>
                      </c:pt>
                      <c:pt idx="261">
                        <c:v>25143</c:v>
                      </c:pt>
                      <c:pt idx="262">
                        <c:v>25173</c:v>
                      </c:pt>
                      <c:pt idx="263">
                        <c:v>25204</c:v>
                      </c:pt>
                      <c:pt idx="264">
                        <c:v>25235</c:v>
                      </c:pt>
                      <c:pt idx="265">
                        <c:v>25263</c:v>
                      </c:pt>
                      <c:pt idx="266">
                        <c:v>25294</c:v>
                      </c:pt>
                      <c:pt idx="267">
                        <c:v>25324</c:v>
                      </c:pt>
                      <c:pt idx="268">
                        <c:v>25355</c:v>
                      </c:pt>
                      <c:pt idx="269">
                        <c:v>25385</c:v>
                      </c:pt>
                      <c:pt idx="270">
                        <c:v>25416</c:v>
                      </c:pt>
                      <c:pt idx="271">
                        <c:v>25447</c:v>
                      </c:pt>
                      <c:pt idx="272">
                        <c:v>25477</c:v>
                      </c:pt>
                      <c:pt idx="273">
                        <c:v>25508</c:v>
                      </c:pt>
                      <c:pt idx="274">
                        <c:v>25538</c:v>
                      </c:pt>
                      <c:pt idx="275">
                        <c:v>25569</c:v>
                      </c:pt>
                      <c:pt idx="276">
                        <c:v>25600</c:v>
                      </c:pt>
                      <c:pt idx="277">
                        <c:v>25628</c:v>
                      </c:pt>
                      <c:pt idx="278">
                        <c:v>25659</c:v>
                      </c:pt>
                      <c:pt idx="279">
                        <c:v>25689</c:v>
                      </c:pt>
                      <c:pt idx="280">
                        <c:v>25720</c:v>
                      </c:pt>
                      <c:pt idx="281">
                        <c:v>25750</c:v>
                      </c:pt>
                      <c:pt idx="282">
                        <c:v>25781</c:v>
                      </c:pt>
                      <c:pt idx="283">
                        <c:v>25812</c:v>
                      </c:pt>
                      <c:pt idx="284">
                        <c:v>25842</c:v>
                      </c:pt>
                      <c:pt idx="285">
                        <c:v>25873</c:v>
                      </c:pt>
                      <c:pt idx="286">
                        <c:v>25903</c:v>
                      </c:pt>
                      <c:pt idx="287">
                        <c:v>25934</c:v>
                      </c:pt>
                      <c:pt idx="288">
                        <c:v>25965</c:v>
                      </c:pt>
                      <c:pt idx="289">
                        <c:v>25993</c:v>
                      </c:pt>
                      <c:pt idx="290">
                        <c:v>26024</c:v>
                      </c:pt>
                      <c:pt idx="291">
                        <c:v>26054</c:v>
                      </c:pt>
                      <c:pt idx="292">
                        <c:v>26085</c:v>
                      </c:pt>
                      <c:pt idx="293">
                        <c:v>26115</c:v>
                      </c:pt>
                      <c:pt idx="294">
                        <c:v>26146</c:v>
                      </c:pt>
                      <c:pt idx="295">
                        <c:v>26177</c:v>
                      </c:pt>
                      <c:pt idx="296">
                        <c:v>26207</c:v>
                      </c:pt>
                      <c:pt idx="297">
                        <c:v>26238</c:v>
                      </c:pt>
                      <c:pt idx="298">
                        <c:v>26268</c:v>
                      </c:pt>
                      <c:pt idx="299">
                        <c:v>26299</c:v>
                      </c:pt>
                      <c:pt idx="300">
                        <c:v>26330</c:v>
                      </c:pt>
                      <c:pt idx="301">
                        <c:v>26359</c:v>
                      </c:pt>
                      <c:pt idx="302">
                        <c:v>26390</c:v>
                      </c:pt>
                      <c:pt idx="303">
                        <c:v>26420</c:v>
                      </c:pt>
                      <c:pt idx="304">
                        <c:v>26451</c:v>
                      </c:pt>
                      <c:pt idx="305">
                        <c:v>26481</c:v>
                      </c:pt>
                      <c:pt idx="306">
                        <c:v>26512</c:v>
                      </c:pt>
                      <c:pt idx="307">
                        <c:v>26543</c:v>
                      </c:pt>
                      <c:pt idx="308">
                        <c:v>26573</c:v>
                      </c:pt>
                      <c:pt idx="309">
                        <c:v>26604</c:v>
                      </c:pt>
                      <c:pt idx="310">
                        <c:v>26634</c:v>
                      </c:pt>
                      <c:pt idx="311">
                        <c:v>26665</c:v>
                      </c:pt>
                      <c:pt idx="312">
                        <c:v>26696</c:v>
                      </c:pt>
                      <c:pt idx="313">
                        <c:v>26724</c:v>
                      </c:pt>
                      <c:pt idx="314">
                        <c:v>26755</c:v>
                      </c:pt>
                      <c:pt idx="315">
                        <c:v>26785</c:v>
                      </c:pt>
                      <c:pt idx="316">
                        <c:v>26816</c:v>
                      </c:pt>
                      <c:pt idx="317">
                        <c:v>26846</c:v>
                      </c:pt>
                      <c:pt idx="318">
                        <c:v>26877</c:v>
                      </c:pt>
                      <c:pt idx="319">
                        <c:v>26908</c:v>
                      </c:pt>
                      <c:pt idx="320">
                        <c:v>26938</c:v>
                      </c:pt>
                      <c:pt idx="321">
                        <c:v>26969</c:v>
                      </c:pt>
                      <c:pt idx="322">
                        <c:v>26999</c:v>
                      </c:pt>
                      <c:pt idx="323">
                        <c:v>27030</c:v>
                      </c:pt>
                      <c:pt idx="324">
                        <c:v>27061</c:v>
                      </c:pt>
                      <c:pt idx="325">
                        <c:v>27089</c:v>
                      </c:pt>
                      <c:pt idx="326">
                        <c:v>27120</c:v>
                      </c:pt>
                      <c:pt idx="327">
                        <c:v>27150</c:v>
                      </c:pt>
                      <c:pt idx="328">
                        <c:v>27181</c:v>
                      </c:pt>
                      <c:pt idx="329">
                        <c:v>27211</c:v>
                      </c:pt>
                      <c:pt idx="330">
                        <c:v>27242</c:v>
                      </c:pt>
                      <c:pt idx="331">
                        <c:v>27273</c:v>
                      </c:pt>
                      <c:pt idx="332">
                        <c:v>27303</c:v>
                      </c:pt>
                      <c:pt idx="333">
                        <c:v>27334</c:v>
                      </c:pt>
                      <c:pt idx="334">
                        <c:v>27364</c:v>
                      </c:pt>
                      <c:pt idx="335">
                        <c:v>27395</c:v>
                      </c:pt>
                      <c:pt idx="336">
                        <c:v>27426</c:v>
                      </c:pt>
                      <c:pt idx="337">
                        <c:v>27454</c:v>
                      </c:pt>
                      <c:pt idx="338">
                        <c:v>27485</c:v>
                      </c:pt>
                      <c:pt idx="339">
                        <c:v>27515</c:v>
                      </c:pt>
                      <c:pt idx="340">
                        <c:v>27546</c:v>
                      </c:pt>
                      <c:pt idx="341">
                        <c:v>27576</c:v>
                      </c:pt>
                      <c:pt idx="342">
                        <c:v>27607</c:v>
                      </c:pt>
                      <c:pt idx="343">
                        <c:v>27638</c:v>
                      </c:pt>
                      <c:pt idx="344">
                        <c:v>27668</c:v>
                      </c:pt>
                      <c:pt idx="345">
                        <c:v>27699</c:v>
                      </c:pt>
                      <c:pt idx="346">
                        <c:v>27729</c:v>
                      </c:pt>
                      <c:pt idx="347">
                        <c:v>27760</c:v>
                      </c:pt>
                      <c:pt idx="348">
                        <c:v>27791</c:v>
                      </c:pt>
                      <c:pt idx="349">
                        <c:v>27820</c:v>
                      </c:pt>
                      <c:pt idx="350">
                        <c:v>27851</c:v>
                      </c:pt>
                      <c:pt idx="351">
                        <c:v>27881</c:v>
                      </c:pt>
                      <c:pt idx="352">
                        <c:v>27912</c:v>
                      </c:pt>
                      <c:pt idx="353">
                        <c:v>27942</c:v>
                      </c:pt>
                      <c:pt idx="354">
                        <c:v>27973</c:v>
                      </c:pt>
                      <c:pt idx="355">
                        <c:v>28004</c:v>
                      </c:pt>
                      <c:pt idx="356">
                        <c:v>28034</c:v>
                      </c:pt>
                      <c:pt idx="357">
                        <c:v>28065</c:v>
                      </c:pt>
                      <c:pt idx="358">
                        <c:v>28095</c:v>
                      </c:pt>
                      <c:pt idx="359">
                        <c:v>28126</c:v>
                      </c:pt>
                      <c:pt idx="360">
                        <c:v>28157</c:v>
                      </c:pt>
                      <c:pt idx="361">
                        <c:v>28185</c:v>
                      </c:pt>
                      <c:pt idx="362">
                        <c:v>28216</c:v>
                      </c:pt>
                      <c:pt idx="363">
                        <c:v>28246</c:v>
                      </c:pt>
                      <c:pt idx="364">
                        <c:v>28277</c:v>
                      </c:pt>
                      <c:pt idx="365">
                        <c:v>28307</c:v>
                      </c:pt>
                      <c:pt idx="366">
                        <c:v>28338</c:v>
                      </c:pt>
                      <c:pt idx="367">
                        <c:v>28369</c:v>
                      </c:pt>
                      <c:pt idx="368">
                        <c:v>28399</c:v>
                      </c:pt>
                      <c:pt idx="369">
                        <c:v>28430</c:v>
                      </c:pt>
                      <c:pt idx="370">
                        <c:v>28460</c:v>
                      </c:pt>
                      <c:pt idx="371">
                        <c:v>28491</c:v>
                      </c:pt>
                      <c:pt idx="372">
                        <c:v>28522</c:v>
                      </c:pt>
                      <c:pt idx="373">
                        <c:v>28550</c:v>
                      </c:pt>
                      <c:pt idx="374">
                        <c:v>28581</c:v>
                      </c:pt>
                      <c:pt idx="375">
                        <c:v>28611</c:v>
                      </c:pt>
                      <c:pt idx="376">
                        <c:v>28642</c:v>
                      </c:pt>
                      <c:pt idx="377">
                        <c:v>28672</c:v>
                      </c:pt>
                      <c:pt idx="378">
                        <c:v>28703</c:v>
                      </c:pt>
                      <c:pt idx="379">
                        <c:v>28734</c:v>
                      </c:pt>
                      <c:pt idx="380">
                        <c:v>28764</c:v>
                      </c:pt>
                      <c:pt idx="381">
                        <c:v>28795</c:v>
                      </c:pt>
                      <c:pt idx="382">
                        <c:v>28825</c:v>
                      </c:pt>
                      <c:pt idx="383">
                        <c:v>28856</c:v>
                      </c:pt>
                      <c:pt idx="384">
                        <c:v>28887</c:v>
                      </c:pt>
                      <c:pt idx="385">
                        <c:v>28915</c:v>
                      </c:pt>
                      <c:pt idx="386">
                        <c:v>28946</c:v>
                      </c:pt>
                      <c:pt idx="387">
                        <c:v>28976</c:v>
                      </c:pt>
                      <c:pt idx="388">
                        <c:v>29007</c:v>
                      </c:pt>
                      <c:pt idx="389">
                        <c:v>29037</c:v>
                      </c:pt>
                      <c:pt idx="390">
                        <c:v>29068</c:v>
                      </c:pt>
                      <c:pt idx="391">
                        <c:v>29099</c:v>
                      </c:pt>
                      <c:pt idx="392">
                        <c:v>29129</c:v>
                      </c:pt>
                      <c:pt idx="393">
                        <c:v>29160</c:v>
                      </c:pt>
                      <c:pt idx="394">
                        <c:v>29190</c:v>
                      </c:pt>
                      <c:pt idx="395">
                        <c:v>29221</c:v>
                      </c:pt>
                      <c:pt idx="396">
                        <c:v>29252</c:v>
                      </c:pt>
                      <c:pt idx="397">
                        <c:v>29281</c:v>
                      </c:pt>
                      <c:pt idx="398">
                        <c:v>29312</c:v>
                      </c:pt>
                      <c:pt idx="399">
                        <c:v>29342</c:v>
                      </c:pt>
                      <c:pt idx="400">
                        <c:v>29373</c:v>
                      </c:pt>
                      <c:pt idx="401">
                        <c:v>29403</c:v>
                      </c:pt>
                      <c:pt idx="402">
                        <c:v>29434</c:v>
                      </c:pt>
                      <c:pt idx="403">
                        <c:v>29465</c:v>
                      </c:pt>
                      <c:pt idx="404">
                        <c:v>29495</c:v>
                      </c:pt>
                      <c:pt idx="405">
                        <c:v>29526</c:v>
                      </c:pt>
                      <c:pt idx="406">
                        <c:v>29556</c:v>
                      </c:pt>
                      <c:pt idx="407">
                        <c:v>29587</c:v>
                      </c:pt>
                      <c:pt idx="408">
                        <c:v>29618</c:v>
                      </c:pt>
                      <c:pt idx="409">
                        <c:v>29646</c:v>
                      </c:pt>
                      <c:pt idx="410">
                        <c:v>29677</c:v>
                      </c:pt>
                      <c:pt idx="411">
                        <c:v>29707</c:v>
                      </c:pt>
                      <c:pt idx="412">
                        <c:v>29738</c:v>
                      </c:pt>
                      <c:pt idx="413">
                        <c:v>29768</c:v>
                      </c:pt>
                      <c:pt idx="414">
                        <c:v>29799</c:v>
                      </c:pt>
                      <c:pt idx="415">
                        <c:v>29830</c:v>
                      </c:pt>
                      <c:pt idx="416">
                        <c:v>29860</c:v>
                      </c:pt>
                      <c:pt idx="417">
                        <c:v>29891</c:v>
                      </c:pt>
                      <c:pt idx="418">
                        <c:v>29921</c:v>
                      </c:pt>
                      <c:pt idx="419">
                        <c:v>29952</c:v>
                      </c:pt>
                      <c:pt idx="420">
                        <c:v>29983</c:v>
                      </c:pt>
                      <c:pt idx="421">
                        <c:v>30011</c:v>
                      </c:pt>
                      <c:pt idx="422">
                        <c:v>30042</c:v>
                      </c:pt>
                      <c:pt idx="423">
                        <c:v>30072</c:v>
                      </c:pt>
                      <c:pt idx="424">
                        <c:v>30103</c:v>
                      </c:pt>
                      <c:pt idx="425">
                        <c:v>30133</c:v>
                      </c:pt>
                      <c:pt idx="426">
                        <c:v>30164</c:v>
                      </c:pt>
                      <c:pt idx="427">
                        <c:v>30195</c:v>
                      </c:pt>
                      <c:pt idx="428">
                        <c:v>30225</c:v>
                      </c:pt>
                      <c:pt idx="429">
                        <c:v>30256</c:v>
                      </c:pt>
                      <c:pt idx="430">
                        <c:v>30286</c:v>
                      </c:pt>
                      <c:pt idx="431">
                        <c:v>30317</c:v>
                      </c:pt>
                      <c:pt idx="432">
                        <c:v>30348</c:v>
                      </c:pt>
                      <c:pt idx="433">
                        <c:v>30376</c:v>
                      </c:pt>
                      <c:pt idx="434">
                        <c:v>30407</c:v>
                      </c:pt>
                      <c:pt idx="435">
                        <c:v>30437</c:v>
                      </c:pt>
                      <c:pt idx="436">
                        <c:v>30468</c:v>
                      </c:pt>
                      <c:pt idx="437">
                        <c:v>30498</c:v>
                      </c:pt>
                      <c:pt idx="438">
                        <c:v>30529</c:v>
                      </c:pt>
                      <c:pt idx="439">
                        <c:v>30560</c:v>
                      </c:pt>
                      <c:pt idx="440">
                        <c:v>30590</c:v>
                      </c:pt>
                      <c:pt idx="441">
                        <c:v>30621</c:v>
                      </c:pt>
                      <c:pt idx="442">
                        <c:v>30651</c:v>
                      </c:pt>
                      <c:pt idx="443">
                        <c:v>30682</c:v>
                      </c:pt>
                      <c:pt idx="444">
                        <c:v>30713</c:v>
                      </c:pt>
                      <c:pt idx="445">
                        <c:v>30742</c:v>
                      </c:pt>
                      <c:pt idx="446">
                        <c:v>30773</c:v>
                      </c:pt>
                      <c:pt idx="447">
                        <c:v>30803</c:v>
                      </c:pt>
                      <c:pt idx="448">
                        <c:v>30834</c:v>
                      </c:pt>
                      <c:pt idx="449">
                        <c:v>30864</c:v>
                      </c:pt>
                      <c:pt idx="450">
                        <c:v>30895</c:v>
                      </c:pt>
                      <c:pt idx="451">
                        <c:v>30926</c:v>
                      </c:pt>
                      <c:pt idx="452">
                        <c:v>30956</c:v>
                      </c:pt>
                      <c:pt idx="453">
                        <c:v>30987</c:v>
                      </c:pt>
                      <c:pt idx="454">
                        <c:v>31017</c:v>
                      </c:pt>
                      <c:pt idx="455">
                        <c:v>31048</c:v>
                      </c:pt>
                      <c:pt idx="456">
                        <c:v>31079</c:v>
                      </c:pt>
                      <c:pt idx="457">
                        <c:v>31107</c:v>
                      </c:pt>
                      <c:pt idx="458">
                        <c:v>31138</c:v>
                      </c:pt>
                      <c:pt idx="459">
                        <c:v>31168</c:v>
                      </c:pt>
                      <c:pt idx="460">
                        <c:v>31199</c:v>
                      </c:pt>
                      <c:pt idx="461">
                        <c:v>31229</c:v>
                      </c:pt>
                      <c:pt idx="462">
                        <c:v>31260</c:v>
                      </c:pt>
                      <c:pt idx="463">
                        <c:v>31291</c:v>
                      </c:pt>
                      <c:pt idx="464">
                        <c:v>31321</c:v>
                      </c:pt>
                      <c:pt idx="465">
                        <c:v>31352</c:v>
                      </c:pt>
                      <c:pt idx="466">
                        <c:v>31382</c:v>
                      </c:pt>
                      <c:pt idx="467">
                        <c:v>31413</c:v>
                      </c:pt>
                      <c:pt idx="468">
                        <c:v>31444</c:v>
                      </c:pt>
                      <c:pt idx="469">
                        <c:v>31472</c:v>
                      </c:pt>
                      <c:pt idx="470">
                        <c:v>31503</c:v>
                      </c:pt>
                      <c:pt idx="471">
                        <c:v>31533</c:v>
                      </c:pt>
                      <c:pt idx="472">
                        <c:v>31564</c:v>
                      </c:pt>
                      <c:pt idx="473">
                        <c:v>31594</c:v>
                      </c:pt>
                      <c:pt idx="474">
                        <c:v>31625</c:v>
                      </c:pt>
                      <c:pt idx="475">
                        <c:v>31656</c:v>
                      </c:pt>
                      <c:pt idx="476">
                        <c:v>31686</c:v>
                      </c:pt>
                      <c:pt idx="477">
                        <c:v>31717</c:v>
                      </c:pt>
                      <c:pt idx="478">
                        <c:v>31747</c:v>
                      </c:pt>
                      <c:pt idx="479">
                        <c:v>31778</c:v>
                      </c:pt>
                      <c:pt idx="480">
                        <c:v>31809</c:v>
                      </c:pt>
                      <c:pt idx="481">
                        <c:v>31837</c:v>
                      </c:pt>
                      <c:pt idx="482">
                        <c:v>31868</c:v>
                      </c:pt>
                      <c:pt idx="483">
                        <c:v>31898</c:v>
                      </c:pt>
                      <c:pt idx="484">
                        <c:v>31929</c:v>
                      </c:pt>
                      <c:pt idx="485">
                        <c:v>31959</c:v>
                      </c:pt>
                      <c:pt idx="486">
                        <c:v>31990</c:v>
                      </c:pt>
                      <c:pt idx="487">
                        <c:v>32021</c:v>
                      </c:pt>
                      <c:pt idx="488">
                        <c:v>32051</c:v>
                      </c:pt>
                      <c:pt idx="489">
                        <c:v>32082</c:v>
                      </c:pt>
                      <c:pt idx="490">
                        <c:v>32112</c:v>
                      </c:pt>
                      <c:pt idx="491">
                        <c:v>32143</c:v>
                      </c:pt>
                      <c:pt idx="492">
                        <c:v>32174</c:v>
                      </c:pt>
                      <c:pt idx="493">
                        <c:v>32203</c:v>
                      </c:pt>
                      <c:pt idx="494">
                        <c:v>32234</c:v>
                      </c:pt>
                      <c:pt idx="495">
                        <c:v>32264</c:v>
                      </c:pt>
                      <c:pt idx="496">
                        <c:v>32295</c:v>
                      </c:pt>
                      <c:pt idx="497">
                        <c:v>32325</c:v>
                      </c:pt>
                      <c:pt idx="498">
                        <c:v>32356</c:v>
                      </c:pt>
                      <c:pt idx="499">
                        <c:v>32387</c:v>
                      </c:pt>
                      <c:pt idx="500">
                        <c:v>32417</c:v>
                      </c:pt>
                      <c:pt idx="501">
                        <c:v>32448</c:v>
                      </c:pt>
                      <c:pt idx="502">
                        <c:v>32478</c:v>
                      </c:pt>
                      <c:pt idx="503">
                        <c:v>32509</c:v>
                      </c:pt>
                      <c:pt idx="504">
                        <c:v>32540</c:v>
                      </c:pt>
                      <c:pt idx="505">
                        <c:v>32568</c:v>
                      </c:pt>
                      <c:pt idx="506">
                        <c:v>32599</c:v>
                      </c:pt>
                      <c:pt idx="507">
                        <c:v>32629</c:v>
                      </c:pt>
                      <c:pt idx="508">
                        <c:v>32660</c:v>
                      </c:pt>
                      <c:pt idx="509">
                        <c:v>32690</c:v>
                      </c:pt>
                      <c:pt idx="510">
                        <c:v>32721</c:v>
                      </c:pt>
                      <c:pt idx="511">
                        <c:v>32752</c:v>
                      </c:pt>
                      <c:pt idx="512">
                        <c:v>32782</c:v>
                      </c:pt>
                      <c:pt idx="513">
                        <c:v>32813</c:v>
                      </c:pt>
                      <c:pt idx="514">
                        <c:v>32843</c:v>
                      </c:pt>
                      <c:pt idx="515">
                        <c:v>32874</c:v>
                      </c:pt>
                      <c:pt idx="516">
                        <c:v>32905</c:v>
                      </c:pt>
                      <c:pt idx="517">
                        <c:v>32933</c:v>
                      </c:pt>
                      <c:pt idx="518">
                        <c:v>32964</c:v>
                      </c:pt>
                      <c:pt idx="519">
                        <c:v>32994</c:v>
                      </c:pt>
                      <c:pt idx="520">
                        <c:v>33025</c:v>
                      </c:pt>
                      <c:pt idx="521">
                        <c:v>33055</c:v>
                      </c:pt>
                      <c:pt idx="522">
                        <c:v>33086</c:v>
                      </c:pt>
                      <c:pt idx="523">
                        <c:v>33117</c:v>
                      </c:pt>
                      <c:pt idx="524">
                        <c:v>33147</c:v>
                      </c:pt>
                      <c:pt idx="525">
                        <c:v>33178</c:v>
                      </c:pt>
                      <c:pt idx="526">
                        <c:v>33208</c:v>
                      </c:pt>
                      <c:pt idx="527">
                        <c:v>33239</c:v>
                      </c:pt>
                      <c:pt idx="528">
                        <c:v>33270</c:v>
                      </c:pt>
                      <c:pt idx="529">
                        <c:v>33298</c:v>
                      </c:pt>
                      <c:pt idx="530">
                        <c:v>33329</c:v>
                      </c:pt>
                      <c:pt idx="531">
                        <c:v>33359</c:v>
                      </c:pt>
                      <c:pt idx="532">
                        <c:v>33390</c:v>
                      </c:pt>
                      <c:pt idx="533">
                        <c:v>33420</c:v>
                      </c:pt>
                      <c:pt idx="534">
                        <c:v>33451</c:v>
                      </c:pt>
                      <c:pt idx="535">
                        <c:v>33482</c:v>
                      </c:pt>
                      <c:pt idx="536">
                        <c:v>33512</c:v>
                      </c:pt>
                      <c:pt idx="537">
                        <c:v>33543</c:v>
                      </c:pt>
                      <c:pt idx="538">
                        <c:v>33573</c:v>
                      </c:pt>
                      <c:pt idx="539">
                        <c:v>33604</c:v>
                      </c:pt>
                      <c:pt idx="540">
                        <c:v>33635</c:v>
                      </c:pt>
                      <c:pt idx="541">
                        <c:v>33664</c:v>
                      </c:pt>
                      <c:pt idx="542">
                        <c:v>33695</c:v>
                      </c:pt>
                      <c:pt idx="543">
                        <c:v>33725</c:v>
                      </c:pt>
                      <c:pt idx="544">
                        <c:v>33756</c:v>
                      </c:pt>
                      <c:pt idx="545">
                        <c:v>33786</c:v>
                      </c:pt>
                      <c:pt idx="546">
                        <c:v>33817</c:v>
                      </c:pt>
                      <c:pt idx="547">
                        <c:v>33848</c:v>
                      </c:pt>
                      <c:pt idx="548">
                        <c:v>33878</c:v>
                      </c:pt>
                      <c:pt idx="549">
                        <c:v>33909</c:v>
                      </c:pt>
                      <c:pt idx="550">
                        <c:v>33939</c:v>
                      </c:pt>
                      <c:pt idx="551">
                        <c:v>33970</c:v>
                      </c:pt>
                      <c:pt idx="552">
                        <c:v>34001</c:v>
                      </c:pt>
                      <c:pt idx="553">
                        <c:v>34029</c:v>
                      </c:pt>
                      <c:pt idx="554">
                        <c:v>34060</c:v>
                      </c:pt>
                      <c:pt idx="555">
                        <c:v>34090</c:v>
                      </c:pt>
                      <c:pt idx="556">
                        <c:v>34121</c:v>
                      </c:pt>
                      <c:pt idx="557">
                        <c:v>34151</c:v>
                      </c:pt>
                      <c:pt idx="558">
                        <c:v>34182</c:v>
                      </c:pt>
                      <c:pt idx="559">
                        <c:v>34213</c:v>
                      </c:pt>
                      <c:pt idx="560">
                        <c:v>34243</c:v>
                      </c:pt>
                      <c:pt idx="561">
                        <c:v>34274</c:v>
                      </c:pt>
                      <c:pt idx="562">
                        <c:v>34304</c:v>
                      </c:pt>
                      <c:pt idx="563">
                        <c:v>34335</c:v>
                      </c:pt>
                      <c:pt idx="564">
                        <c:v>34366</c:v>
                      </c:pt>
                      <c:pt idx="565">
                        <c:v>34394</c:v>
                      </c:pt>
                      <c:pt idx="566">
                        <c:v>34425</c:v>
                      </c:pt>
                      <c:pt idx="567">
                        <c:v>34455</c:v>
                      </c:pt>
                      <c:pt idx="568">
                        <c:v>34486</c:v>
                      </c:pt>
                      <c:pt idx="569">
                        <c:v>34516</c:v>
                      </c:pt>
                      <c:pt idx="570">
                        <c:v>34547</c:v>
                      </c:pt>
                      <c:pt idx="571">
                        <c:v>34578</c:v>
                      </c:pt>
                      <c:pt idx="572">
                        <c:v>34608</c:v>
                      </c:pt>
                      <c:pt idx="573">
                        <c:v>34639</c:v>
                      </c:pt>
                      <c:pt idx="574">
                        <c:v>34669</c:v>
                      </c:pt>
                      <c:pt idx="575">
                        <c:v>34700</c:v>
                      </c:pt>
                      <c:pt idx="576">
                        <c:v>34731</c:v>
                      </c:pt>
                      <c:pt idx="577">
                        <c:v>34759</c:v>
                      </c:pt>
                      <c:pt idx="578">
                        <c:v>34790</c:v>
                      </c:pt>
                      <c:pt idx="579">
                        <c:v>34820</c:v>
                      </c:pt>
                      <c:pt idx="580">
                        <c:v>34851</c:v>
                      </c:pt>
                      <c:pt idx="581">
                        <c:v>34881</c:v>
                      </c:pt>
                      <c:pt idx="582">
                        <c:v>34912</c:v>
                      </c:pt>
                      <c:pt idx="583">
                        <c:v>34943</c:v>
                      </c:pt>
                      <c:pt idx="584">
                        <c:v>34973</c:v>
                      </c:pt>
                      <c:pt idx="585">
                        <c:v>35004</c:v>
                      </c:pt>
                      <c:pt idx="586">
                        <c:v>35034</c:v>
                      </c:pt>
                      <c:pt idx="587">
                        <c:v>35065</c:v>
                      </c:pt>
                      <c:pt idx="588">
                        <c:v>35096</c:v>
                      </c:pt>
                      <c:pt idx="589">
                        <c:v>35125</c:v>
                      </c:pt>
                      <c:pt idx="590">
                        <c:v>35156</c:v>
                      </c:pt>
                      <c:pt idx="591">
                        <c:v>35186</c:v>
                      </c:pt>
                      <c:pt idx="592">
                        <c:v>35217</c:v>
                      </c:pt>
                      <c:pt idx="593">
                        <c:v>35247</c:v>
                      </c:pt>
                      <c:pt idx="594">
                        <c:v>35278</c:v>
                      </c:pt>
                      <c:pt idx="595">
                        <c:v>35309</c:v>
                      </c:pt>
                      <c:pt idx="596">
                        <c:v>35339</c:v>
                      </c:pt>
                      <c:pt idx="597">
                        <c:v>35370</c:v>
                      </c:pt>
                      <c:pt idx="598">
                        <c:v>35400</c:v>
                      </c:pt>
                      <c:pt idx="599">
                        <c:v>35431</c:v>
                      </c:pt>
                      <c:pt idx="600">
                        <c:v>35462</c:v>
                      </c:pt>
                      <c:pt idx="601">
                        <c:v>35490</c:v>
                      </c:pt>
                      <c:pt idx="602">
                        <c:v>35521</c:v>
                      </c:pt>
                      <c:pt idx="603">
                        <c:v>35551</c:v>
                      </c:pt>
                      <c:pt idx="604">
                        <c:v>35582</c:v>
                      </c:pt>
                      <c:pt idx="605">
                        <c:v>35612</c:v>
                      </c:pt>
                      <c:pt idx="606">
                        <c:v>35643</c:v>
                      </c:pt>
                      <c:pt idx="607">
                        <c:v>35674</c:v>
                      </c:pt>
                      <c:pt idx="608">
                        <c:v>35704</c:v>
                      </c:pt>
                      <c:pt idx="609">
                        <c:v>35735</c:v>
                      </c:pt>
                      <c:pt idx="610">
                        <c:v>35765</c:v>
                      </c:pt>
                      <c:pt idx="611">
                        <c:v>35796</c:v>
                      </c:pt>
                      <c:pt idx="612">
                        <c:v>35827</c:v>
                      </c:pt>
                      <c:pt idx="613">
                        <c:v>35855</c:v>
                      </c:pt>
                      <c:pt idx="614">
                        <c:v>35886</c:v>
                      </c:pt>
                      <c:pt idx="615">
                        <c:v>35916</c:v>
                      </c:pt>
                      <c:pt idx="616">
                        <c:v>35947</c:v>
                      </c:pt>
                      <c:pt idx="617">
                        <c:v>35977</c:v>
                      </c:pt>
                      <c:pt idx="618">
                        <c:v>36008</c:v>
                      </c:pt>
                      <c:pt idx="619">
                        <c:v>36039</c:v>
                      </c:pt>
                      <c:pt idx="620">
                        <c:v>36069</c:v>
                      </c:pt>
                      <c:pt idx="621">
                        <c:v>36100</c:v>
                      </c:pt>
                      <c:pt idx="622">
                        <c:v>36130</c:v>
                      </c:pt>
                      <c:pt idx="623">
                        <c:v>36161</c:v>
                      </c:pt>
                      <c:pt idx="624">
                        <c:v>36192</c:v>
                      </c:pt>
                      <c:pt idx="625">
                        <c:v>36220</c:v>
                      </c:pt>
                      <c:pt idx="626">
                        <c:v>36251</c:v>
                      </c:pt>
                      <c:pt idx="627">
                        <c:v>36281</c:v>
                      </c:pt>
                      <c:pt idx="628">
                        <c:v>36312</c:v>
                      </c:pt>
                      <c:pt idx="629">
                        <c:v>36342</c:v>
                      </c:pt>
                      <c:pt idx="630">
                        <c:v>36373</c:v>
                      </c:pt>
                      <c:pt idx="631">
                        <c:v>36404</c:v>
                      </c:pt>
                      <c:pt idx="632">
                        <c:v>36434</c:v>
                      </c:pt>
                      <c:pt idx="633">
                        <c:v>36465</c:v>
                      </c:pt>
                      <c:pt idx="634">
                        <c:v>36495</c:v>
                      </c:pt>
                      <c:pt idx="635">
                        <c:v>36526</c:v>
                      </c:pt>
                      <c:pt idx="636">
                        <c:v>36557</c:v>
                      </c:pt>
                      <c:pt idx="637">
                        <c:v>36586</c:v>
                      </c:pt>
                      <c:pt idx="638">
                        <c:v>36617</c:v>
                      </c:pt>
                      <c:pt idx="639">
                        <c:v>36647</c:v>
                      </c:pt>
                      <c:pt idx="640">
                        <c:v>36678</c:v>
                      </c:pt>
                      <c:pt idx="641">
                        <c:v>36708</c:v>
                      </c:pt>
                      <c:pt idx="642">
                        <c:v>36739</c:v>
                      </c:pt>
                      <c:pt idx="643">
                        <c:v>36770</c:v>
                      </c:pt>
                      <c:pt idx="644">
                        <c:v>36800</c:v>
                      </c:pt>
                      <c:pt idx="645">
                        <c:v>36831</c:v>
                      </c:pt>
                      <c:pt idx="646">
                        <c:v>36861</c:v>
                      </c:pt>
                      <c:pt idx="647">
                        <c:v>36892</c:v>
                      </c:pt>
                      <c:pt idx="648">
                        <c:v>36923</c:v>
                      </c:pt>
                      <c:pt idx="649">
                        <c:v>36951</c:v>
                      </c:pt>
                      <c:pt idx="650">
                        <c:v>36982</c:v>
                      </c:pt>
                      <c:pt idx="651">
                        <c:v>37012</c:v>
                      </c:pt>
                      <c:pt idx="652">
                        <c:v>37043</c:v>
                      </c:pt>
                      <c:pt idx="653">
                        <c:v>37073</c:v>
                      </c:pt>
                      <c:pt idx="654">
                        <c:v>37104</c:v>
                      </c:pt>
                      <c:pt idx="655">
                        <c:v>37135</c:v>
                      </c:pt>
                      <c:pt idx="656">
                        <c:v>37165</c:v>
                      </c:pt>
                      <c:pt idx="657">
                        <c:v>37196</c:v>
                      </c:pt>
                      <c:pt idx="658">
                        <c:v>37226</c:v>
                      </c:pt>
                      <c:pt idx="659">
                        <c:v>37257</c:v>
                      </c:pt>
                      <c:pt idx="660">
                        <c:v>37288</c:v>
                      </c:pt>
                      <c:pt idx="661">
                        <c:v>37316</c:v>
                      </c:pt>
                      <c:pt idx="662">
                        <c:v>37347</c:v>
                      </c:pt>
                      <c:pt idx="663">
                        <c:v>37377</c:v>
                      </c:pt>
                      <c:pt idx="664">
                        <c:v>37408</c:v>
                      </c:pt>
                      <c:pt idx="665">
                        <c:v>37438</c:v>
                      </c:pt>
                      <c:pt idx="666">
                        <c:v>37469</c:v>
                      </c:pt>
                      <c:pt idx="667">
                        <c:v>37500</c:v>
                      </c:pt>
                      <c:pt idx="668">
                        <c:v>37530</c:v>
                      </c:pt>
                      <c:pt idx="669">
                        <c:v>37561</c:v>
                      </c:pt>
                      <c:pt idx="670">
                        <c:v>37591</c:v>
                      </c:pt>
                      <c:pt idx="671">
                        <c:v>37622</c:v>
                      </c:pt>
                      <c:pt idx="672">
                        <c:v>37653</c:v>
                      </c:pt>
                      <c:pt idx="673">
                        <c:v>37681</c:v>
                      </c:pt>
                      <c:pt idx="674">
                        <c:v>37712</c:v>
                      </c:pt>
                      <c:pt idx="675">
                        <c:v>37742</c:v>
                      </c:pt>
                      <c:pt idx="676">
                        <c:v>37773</c:v>
                      </c:pt>
                      <c:pt idx="677">
                        <c:v>37803</c:v>
                      </c:pt>
                      <c:pt idx="678">
                        <c:v>37834</c:v>
                      </c:pt>
                      <c:pt idx="679">
                        <c:v>37865</c:v>
                      </c:pt>
                      <c:pt idx="680">
                        <c:v>37895</c:v>
                      </c:pt>
                      <c:pt idx="681">
                        <c:v>37926</c:v>
                      </c:pt>
                      <c:pt idx="682">
                        <c:v>37956</c:v>
                      </c:pt>
                      <c:pt idx="683">
                        <c:v>37987</c:v>
                      </c:pt>
                      <c:pt idx="684">
                        <c:v>38018</c:v>
                      </c:pt>
                      <c:pt idx="685">
                        <c:v>38047</c:v>
                      </c:pt>
                      <c:pt idx="686">
                        <c:v>38078</c:v>
                      </c:pt>
                      <c:pt idx="687">
                        <c:v>38108</c:v>
                      </c:pt>
                      <c:pt idx="688">
                        <c:v>38139</c:v>
                      </c:pt>
                      <c:pt idx="689">
                        <c:v>38169</c:v>
                      </c:pt>
                      <c:pt idx="690">
                        <c:v>38200</c:v>
                      </c:pt>
                      <c:pt idx="691">
                        <c:v>38231</c:v>
                      </c:pt>
                      <c:pt idx="692">
                        <c:v>38261</c:v>
                      </c:pt>
                      <c:pt idx="693">
                        <c:v>38292</c:v>
                      </c:pt>
                      <c:pt idx="694">
                        <c:v>38322</c:v>
                      </c:pt>
                      <c:pt idx="695">
                        <c:v>38353</c:v>
                      </c:pt>
                      <c:pt idx="696">
                        <c:v>38384</c:v>
                      </c:pt>
                      <c:pt idx="697">
                        <c:v>38412</c:v>
                      </c:pt>
                      <c:pt idx="698">
                        <c:v>38443</c:v>
                      </c:pt>
                      <c:pt idx="699">
                        <c:v>38473</c:v>
                      </c:pt>
                      <c:pt idx="700">
                        <c:v>38504</c:v>
                      </c:pt>
                      <c:pt idx="701">
                        <c:v>38534</c:v>
                      </c:pt>
                      <c:pt idx="702">
                        <c:v>38565</c:v>
                      </c:pt>
                      <c:pt idx="703">
                        <c:v>38596</c:v>
                      </c:pt>
                      <c:pt idx="704">
                        <c:v>38626</c:v>
                      </c:pt>
                      <c:pt idx="705">
                        <c:v>38657</c:v>
                      </c:pt>
                      <c:pt idx="706">
                        <c:v>38687</c:v>
                      </c:pt>
                      <c:pt idx="707">
                        <c:v>38718</c:v>
                      </c:pt>
                      <c:pt idx="708">
                        <c:v>38749</c:v>
                      </c:pt>
                      <c:pt idx="709">
                        <c:v>38777</c:v>
                      </c:pt>
                      <c:pt idx="710">
                        <c:v>38808</c:v>
                      </c:pt>
                      <c:pt idx="711">
                        <c:v>38838</c:v>
                      </c:pt>
                      <c:pt idx="712">
                        <c:v>38869</c:v>
                      </c:pt>
                      <c:pt idx="713">
                        <c:v>38899</c:v>
                      </c:pt>
                      <c:pt idx="714">
                        <c:v>38930</c:v>
                      </c:pt>
                      <c:pt idx="715">
                        <c:v>38961</c:v>
                      </c:pt>
                      <c:pt idx="716">
                        <c:v>38991</c:v>
                      </c:pt>
                      <c:pt idx="717">
                        <c:v>39022</c:v>
                      </c:pt>
                      <c:pt idx="718">
                        <c:v>39052</c:v>
                      </c:pt>
                      <c:pt idx="719">
                        <c:v>39083</c:v>
                      </c:pt>
                      <c:pt idx="720">
                        <c:v>39114</c:v>
                      </c:pt>
                      <c:pt idx="721">
                        <c:v>39142</c:v>
                      </c:pt>
                      <c:pt idx="722">
                        <c:v>39173</c:v>
                      </c:pt>
                      <c:pt idx="723">
                        <c:v>39203</c:v>
                      </c:pt>
                      <c:pt idx="724">
                        <c:v>39234</c:v>
                      </c:pt>
                      <c:pt idx="725">
                        <c:v>39264</c:v>
                      </c:pt>
                      <c:pt idx="726">
                        <c:v>39295</c:v>
                      </c:pt>
                      <c:pt idx="727">
                        <c:v>39326</c:v>
                      </c:pt>
                      <c:pt idx="728">
                        <c:v>39356</c:v>
                      </c:pt>
                      <c:pt idx="729">
                        <c:v>39387</c:v>
                      </c:pt>
                      <c:pt idx="730">
                        <c:v>39417</c:v>
                      </c:pt>
                      <c:pt idx="731">
                        <c:v>39448</c:v>
                      </c:pt>
                      <c:pt idx="732">
                        <c:v>39479</c:v>
                      </c:pt>
                      <c:pt idx="733">
                        <c:v>39508</c:v>
                      </c:pt>
                      <c:pt idx="734">
                        <c:v>39539</c:v>
                      </c:pt>
                      <c:pt idx="735">
                        <c:v>39569</c:v>
                      </c:pt>
                      <c:pt idx="736">
                        <c:v>39600</c:v>
                      </c:pt>
                      <c:pt idx="737">
                        <c:v>39630</c:v>
                      </c:pt>
                      <c:pt idx="738">
                        <c:v>39661</c:v>
                      </c:pt>
                      <c:pt idx="739">
                        <c:v>39692</c:v>
                      </c:pt>
                      <c:pt idx="740">
                        <c:v>39722</c:v>
                      </c:pt>
                      <c:pt idx="741">
                        <c:v>39753</c:v>
                      </c:pt>
                      <c:pt idx="742">
                        <c:v>39783</c:v>
                      </c:pt>
                      <c:pt idx="743">
                        <c:v>39814</c:v>
                      </c:pt>
                      <c:pt idx="744">
                        <c:v>39845</c:v>
                      </c:pt>
                      <c:pt idx="745">
                        <c:v>39873</c:v>
                      </c:pt>
                      <c:pt idx="746">
                        <c:v>39904</c:v>
                      </c:pt>
                      <c:pt idx="747">
                        <c:v>39934</c:v>
                      </c:pt>
                      <c:pt idx="748">
                        <c:v>39965</c:v>
                      </c:pt>
                      <c:pt idx="749">
                        <c:v>39995</c:v>
                      </c:pt>
                      <c:pt idx="750">
                        <c:v>40026</c:v>
                      </c:pt>
                      <c:pt idx="751">
                        <c:v>40057</c:v>
                      </c:pt>
                      <c:pt idx="752">
                        <c:v>40087</c:v>
                      </c:pt>
                      <c:pt idx="753">
                        <c:v>40118</c:v>
                      </c:pt>
                      <c:pt idx="754">
                        <c:v>40148</c:v>
                      </c:pt>
                      <c:pt idx="755">
                        <c:v>40179</c:v>
                      </c:pt>
                      <c:pt idx="756">
                        <c:v>40210</c:v>
                      </c:pt>
                      <c:pt idx="757">
                        <c:v>40238</c:v>
                      </c:pt>
                      <c:pt idx="758">
                        <c:v>40269</c:v>
                      </c:pt>
                      <c:pt idx="759">
                        <c:v>40299</c:v>
                      </c:pt>
                      <c:pt idx="760">
                        <c:v>40330</c:v>
                      </c:pt>
                      <c:pt idx="761">
                        <c:v>40360</c:v>
                      </c:pt>
                      <c:pt idx="762">
                        <c:v>40391</c:v>
                      </c:pt>
                      <c:pt idx="763">
                        <c:v>40422</c:v>
                      </c:pt>
                      <c:pt idx="764">
                        <c:v>40452</c:v>
                      </c:pt>
                      <c:pt idx="765">
                        <c:v>40483</c:v>
                      </c:pt>
                      <c:pt idx="766">
                        <c:v>40513</c:v>
                      </c:pt>
                      <c:pt idx="767">
                        <c:v>40544</c:v>
                      </c:pt>
                      <c:pt idx="768">
                        <c:v>40575</c:v>
                      </c:pt>
                      <c:pt idx="769">
                        <c:v>40603</c:v>
                      </c:pt>
                      <c:pt idx="770">
                        <c:v>40634</c:v>
                      </c:pt>
                      <c:pt idx="771">
                        <c:v>40664</c:v>
                      </c:pt>
                      <c:pt idx="772">
                        <c:v>40695</c:v>
                      </c:pt>
                      <c:pt idx="773">
                        <c:v>40725</c:v>
                      </c:pt>
                      <c:pt idx="774">
                        <c:v>40756</c:v>
                      </c:pt>
                      <c:pt idx="775">
                        <c:v>40787</c:v>
                      </c:pt>
                      <c:pt idx="776">
                        <c:v>40817</c:v>
                      </c:pt>
                      <c:pt idx="777">
                        <c:v>40848</c:v>
                      </c:pt>
                      <c:pt idx="778">
                        <c:v>40878</c:v>
                      </c:pt>
                      <c:pt idx="779">
                        <c:v>40909</c:v>
                      </c:pt>
                      <c:pt idx="780">
                        <c:v>40940</c:v>
                      </c:pt>
                      <c:pt idx="781">
                        <c:v>40969</c:v>
                      </c:pt>
                      <c:pt idx="782">
                        <c:v>41000</c:v>
                      </c:pt>
                      <c:pt idx="783">
                        <c:v>41030</c:v>
                      </c:pt>
                      <c:pt idx="784">
                        <c:v>41061</c:v>
                      </c:pt>
                      <c:pt idx="785">
                        <c:v>41091</c:v>
                      </c:pt>
                      <c:pt idx="786">
                        <c:v>41122</c:v>
                      </c:pt>
                      <c:pt idx="787">
                        <c:v>41153</c:v>
                      </c:pt>
                      <c:pt idx="788">
                        <c:v>41183</c:v>
                      </c:pt>
                      <c:pt idx="789">
                        <c:v>41214</c:v>
                      </c:pt>
                      <c:pt idx="790">
                        <c:v>41244</c:v>
                      </c:pt>
                      <c:pt idx="791">
                        <c:v>41275</c:v>
                      </c:pt>
                      <c:pt idx="792">
                        <c:v>41306</c:v>
                      </c:pt>
                      <c:pt idx="793">
                        <c:v>41334</c:v>
                      </c:pt>
                      <c:pt idx="794">
                        <c:v>41365</c:v>
                      </c:pt>
                      <c:pt idx="795">
                        <c:v>41395</c:v>
                      </c:pt>
                      <c:pt idx="796">
                        <c:v>41426</c:v>
                      </c:pt>
                      <c:pt idx="797">
                        <c:v>41456</c:v>
                      </c:pt>
                      <c:pt idx="798">
                        <c:v>41487</c:v>
                      </c:pt>
                      <c:pt idx="799">
                        <c:v>41518</c:v>
                      </c:pt>
                      <c:pt idx="800">
                        <c:v>41548</c:v>
                      </c:pt>
                      <c:pt idx="801">
                        <c:v>41579</c:v>
                      </c:pt>
                      <c:pt idx="802">
                        <c:v>41609</c:v>
                      </c:pt>
                      <c:pt idx="803">
                        <c:v>41640</c:v>
                      </c:pt>
                      <c:pt idx="804">
                        <c:v>41671</c:v>
                      </c:pt>
                      <c:pt idx="805">
                        <c:v>41699</c:v>
                      </c:pt>
                      <c:pt idx="806">
                        <c:v>41730</c:v>
                      </c:pt>
                      <c:pt idx="807">
                        <c:v>41760</c:v>
                      </c:pt>
                      <c:pt idx="808">
                        <c:v>41791</c:v>
                      </c:pt>
                      <c:pt idx="809">
                        <c:v>41821</c:v>
                      </c:pt>
                      <c:pt idx="810">
                        <c:v>41852</c:v>
                      </c:pt>
                      <c:pt idx="811">
                        <c:v>41883</c:v>
                      </c:pt>
                      <c:pt idx="812">
                        <c:v>41913</c:v>
                      </c:pt>
                      <c:pt idx="813">
                        <c:v>41944</c:v>
                      </c:pt>
                      <c:pt idx="814">
                        <c:v>41974</c:v>
                      </c:pt>
                      <c:pt idx="815">
                        <c:v>42005</c:v>
                      </c:pt>
                      <c:pt idx="816">
                        <c:v>42036</c:v>
                      </c:pt>
                      <c:pt idx="817">
                        <c:v>42064</c:v>
                      </c:pt>
                      <c:pt idx="818">
                        <c:v>42095</c:v>
                      </c:pt>
                      <c:pt idx="819">
                        <c:v>42125</c:v>
                      </c:pt>
                      <c:pt idx="820">
                        <c:v>42156</c:v>
                      </c:pt>
                      <c:pt idx="821">
                        <c:v>42186</c:v>
                      </c:pt>
                      <c:pt idx="822">
                        <c:v>42217</c:v>
                      </c:pt>
                      <c:pt idx="823">
                        <c:v>42248</c:v>
                      </c:pt>
                      <c:pt idx="824">
                        <c:v>42278</c:v>
                      </c:pt>
                      <c:pt idx="825">
                        <c:v>42309</c:v>
                      </c:pt>
                      <c:pt idx="826">
                        <c:v>42339</c:v>
                      </c:pt>
                      <c:pt idx="827">
                        <c:v>42370</c:v>
                      </c:pt>
                      <c:pt idx="828">
                        <c:v>42401</c:v>
                      </c:pt>
                      <c:pt idx="829">
                        <c:v>42430</c:v>
                      </c:pt>
                      <c:pt idx="830">
                        <c:v>42461</c:v>
                      </c:pt>
                      <c:pt idx="831">
                        <c:v>42491</c:v>
                      </c:pt>
                      <c:pt idx="832">
                        <c:v>42522</c:v>
                      </c:pt>
                      <c:pt idx="833">
                        <c:v>42552</c:v>
                      </c:pt>
                      <c:pt idx="834">
                        <c:v>42583</c:v>
                      </c:pt>
                      <c:pt idx="835">
                        <c:v>42614</c:v>
                      </c:pt>
                      <c:pt idx="836">
                        <c:v>42644</c:v>
                      </c:pt>
                      <c:pt idx="837">
                        <c:v>42675</c:v>
                      </c:pt>
                      <c:pt idx="838">
                        <c:v>42705</c:v>
                      </c:pt>
                      <c:pt idx="839">
                        <c:v>42736</c:v>
                      </c:pt>
                      <c:pt idx="840">
                        <c:v>42767</c:v>
                      </c:pt>
                      <c:pt idx="841">
                        <c:v>42795</c:v>
                      </c:pt>
                      <c:pt idx="842">
                        <c:v>42826</c:v>
                      </c:pt>
                      <c:pt idx="843">
                        <c:v>42856</c:v>
                      </c:pt>
                      <c:pt idx="844">
                        <c:v>42887</c:v>
                      </c:pt>
                      <c:pt idx="845">
                        <c:v>42917</c:v>
                      </c:pt>
                      <c:pt idx="846">
                        <c:v>42948</c:v>
                      </c:pt>
                      <c:pt idx="847">
                        <c:v>42979</c:v>
                      </c:pt>
                      <c:pt idx="848">
                        <c:v>43009</c:v>
                      </c:pt>
                      <c:pt idx="849">
                        <c:v>43040</c:v>
                      </c:pt>
                      <c:pt idx="850">
                        <c:v>43070</c:v>
                      </c:pt>
                      <c:pt idx="851">
                        <c:v>43101</c:v>
                      </c:pt>
                      <c:pt idx="852">
                        <c:v>43132</c:v>
                      </c:pt>
                      <c:pt idx="853">
                        <c:v>43160</c:v>
                      </c:pt>
                      <c:pt idx="854">
                        <c:v>43191</c:v>
                      </c:pt>
                      <c:pt idx="855">
                        <c:v>43221</c:v>
                      </c:pt>
                      <c:pt idx="856">
                        <c:v>43252</c:v>
                      </c:pt>
                      <c:pt idx="857">
                        <c:v>43282</c:v>
                      </c:pt>
                      <c:pt idx="858">
                        <c:v>43313</c:v>
                      </c:pt>
                      <c:pt idx="859">
                        <c:v>43344</c:v>
                      </c:pt>
                      <c:pt idx="860">
                        <c:v>43374</c:v>
                      </c:pt>
                      <c:pt idx="861">
                        <c:v>43405</c:v>
                      </c:pt>
                      <c:pt idx="862">
                        <c:v>43435</c:v>
                      </c:pt>
                      <c:pt idx="863">
                        <c:v>43466</c:v>
                      </c:pt>
                      <c:pt idx="864">
                        <c:v>43497</c:v>
                      </c:pt>
                      <c:pt idx="865">
                        <c:v>43525</c:v>
                      </c:pt>
                      <c:pt idx="866">
                        <c:v>43556</c:v>
                      </c:pt>
                      <c:pt idx="867">
                        <c:v>43586</c:v>
                      </c:pt>
                      <c:pt idx="868">
                        <c:v>43617</c:v>
                      </c:pt>
                      <c:pt idx="869">
                        <c:v>43647</c:v>
                      </c:pt>
                      <c:pt idx="870">
                        <c:v>43678</c:v>
                      </c:pt>
                      <c:pt idx="871">
                        <c:v>43709</c:v>
                      </c:pt>
                      <c:pt idx="872">
                        <c:v>43739</c:v>
                      </c:pt>
                      <c:pt idx="873">
                        <c:v>43770</c:v>
                      </c:pt>
                      <c:pt idx="874">
                        <c:v>43800</c:v>
                      </c:pt>
                      <c:pt idx="875">
                        <c:v>43831</c:v>
                      </c:pt>
                      <c:pt idx="876">
                        <c:v>43862</c:v>
                      </c:pt>
                      <c:pt idx="877">
                        <c:v>43891</c:v>
                      </c:pt>
                      <c:pt idx="878">
                        <c:v>43922</c:v>
                      </c:pt>
                      <c:pt idx="879">
                        <c:v>43952</c:v>
                      </c:pt>
                      <c:pt idx="880">
                        <c:v>43983</c:v>
                      </c:pt>
                      <c:pt idx="881">
                        <c:v>44013</c:v>
                      </c:pt>
                      <c:pt idx="882">
                        <c:v>44044</c:v>
                      </c:pt>
                      <c:pt idx="883">
                        <c:v>44075</c:v>
                      </c:pt>
                      <c:pt idx="884">
                        <c:v>44105</c:v>
                      </c:pt>
                      <c:pt idx="885">
                        <c:v>44136</c:v>
                      </c:pt>
                      <c:pt idx="886">
                        <c:v>44166</c:v>
                      </c:pt>
                      <c:pt idx="887">
                        <c:v>44197</c:v>
                      </c:pt>
                      <c:pt idx="888">
                        <c:v>44228</c:v>
                      </c:pt>
                      <c:pt idx="889">
                        <c:v>44256</c:v>
                      </c:pt>
                      <c:pt idx="890">
                        <c:v>44287</c:v>
                      </c:pt>
                      <c:pt idx="891">
                        <c:v>44317</c:v>
                      </c:pt>
                      <c:pt idx="892">
                        <c:v>44348</c:v>
                      </c:pt>
                      <c:pt idx="893">
                        <c:v>44378</c:v>
                      </c:pt>
                      <c:pt idx="894">
                        <c:v>44409</c:v>
                      </c:pt>
                      <c:pt idx="895">
                        <c:v>44440</c:v>
                      </c:pt>
                      <c:pt idx="896">
                        <c:v>44470</c:v>
                      </c:pt>
                      <c:pt idx="897">
                        <c:v>44501</c:v>
                      </c:pt>
                      <c:pt idx="898">
                        <c:v>44531</c:v>
                      </c:pt>
                      <c:pt idx="899">
                        <c:v>44562</c:v>
                      </c:pt>
                      <c:pt idx="900">
                        <c:v>44593</c:v>
                      </c:pt>
                      <c:pt idx="901">
                        <c:v>44621</c:v>
                      </c:pt>
                      <c:pt idx="902">
                        <c:v>44652</c:v>
                      </c:pt>
                      <c:pt idx="903">
                        <c:v>44682</c:v>
                      </c:pt>
                      <c:pt idx="904">
                        <c:v>44713</c:v>
                      </c:pt>
                      <c:pt idx="905">
                        <c:v>44743</c:v>
                      </c:pt>
                      <c:pt idx="906">
                        <c:v>44774</c:v>
                      </c:pt>
                      <c:pt idx="907">
                        <c:v>44805</c:v>
                      </c:pt>
                      <c:pt idx="908">
                        <c:v>44835</c:v>
                      </c:pt>
                      <c:pt idx="909">
                        <c:v>44866</c:v>
                      </c:pt>
                      <c:pt idx="910">
                        <c:v>44896</c:v>
                      </c:pt>
                      <c:pt idx="911">
                        <c:v>44927</c:v>
                      </c:pt>
                      <c:pt idx="912">
                        <c:v>44958</c:v>
                      </c:pt>
                      <c:pt idx="913">
                        <c:v>44986</c:v>
                      </c:pt>
                      <c:pt idx="914">
                        <c:v>45017</c:v>
                      </c:pt>
                      <c:pt idx="915">
                        <c:v>45047</c:v>
                      </c:pt>
                      <c:pt idx="916">
                        <c:v>45078</c:v>
                      </c:pt>
                      <c:pt idx="917">
                        <c:v>45108</c:v>
                      </c:pt>
                      <c:pt idx="918">
                        <c:v>45139</c:v>
                      </c:pt>
                      <c:pt idx="919">
                        <c:v>45170</c:v>
                      </c:pt>
                      <c:pt idx="920">
                        <c:v>45200</c:v>
                      </c:pt>
                      <c:pt idx="921">
                        <c:v>45231</c:v>
                      </c:pt>
                      <c:pt idx="922">
                        <c:v>45261</c:v>
                      </c:pt>
                      <c:pt idx="923">
                        <c:v>45292</c:v>
                      </c:pt>
                      <c:pt idx="924">
                        <c:v>45323</c:v>
                      </c:pt>
                      <c:pt idx="925">
                        <c:v>45352</c:v>
                      </c:pt>
                      <c:pt idx="926">
                        <c:v>45383</c:v>
                      </c:pt>
                      <c:pt idx="927">
                        <c:v>45413</c:v>
                      </c:pt>
                      <c:pt idx="928">
                        <c:v>45444</c:v>
                      </c:pt>
                      <c:pt idx="929">
                        <c:v>45474</c:v>
                      </c:pt>
                      <c:pt idx="930">
                        <c:v>45505</c:v>
                      </c:pt>
                      <c:pt idx="931">
                        <c:v>45536</c:v>
                      </c:pt>
                      <c:pt idx="932">
                        <c:v>45566</c:v>
                      </c:pt>
                      <c:pt idx="933">
                        <c:v>45597</c:v>
                      </c:pt>
                      <c:pt idx="934">
                        <c:v>45627</c:v>
                      </c:pt>
                      <c:pt idx="935">
                        <c:v>45658</c:v>
                      </c:pt>
                      <c:pt idx="936">
                        <c:v>45689</c:v>
                      </c:pt>
                    </c:numCache>
                  </c:numRef>
                </c:cat>
                <c:val>
                  <c:numRef>
                    <c:extLst>
                      <c:ext uri="{02D57815-91ED-43cb-92C2-25804820EDAC}">
                        <c15:formulaRef>
                          <c15:sqref>Sheet1!$C$2:$C$1068</c15:sqref>
                        </c15:formulaRef>
                      </c:ext>
                    </c:extLst>
                    <c:numCache>
                      <c:formatCode>General</c:formatCode>
                      <c:ptCount val="1066"/>
                      <c:pt idx="599">
                        <c:v>1.8</c:v>
                      </c:pt>
                      <c:pt idx="600">
                        <c:v>1.7</c:v>
                      </c:pt>
                      <c:pt idx="601">
                        <c:v>1.1000000000000001</c:v>
                      </c:pt>
                      <c:pt idx="602">
                        <c:v>1</c:v>
                      </c:pt>
                      <c:pt idx="603">
                        <c:v>0.9</c:v>
                      </c:pt>
                      <c:pt idx="604">
                        <c:v>1</c:v>
                      </c:pt>
                      <c:pt idx="605">
                        <c:v>1.1000000000000001</c:v>
                      </c:pt>
                      <c:pt idx="606">
                        <c:v>1.6</c:v>
                      </c:pt>
                      <c:pt idx="607">
                        <c:v>1.4</c:v>
                      </c:pt>
                      <c:pt idx="608">
                        <c:v>1.1000000000000001</c:v>
                      </c:pt>
                      <c:pt idx="609">
                        <c:v>1.4</c:v>
                      </c:pt>
                      <c:pt idx="610">
                        <c:v>1.2</c:v>
                      </c:pt>
                      <c:pt idx="611">
                        <c:v>0.60000000000000009</c:v>
                      </c:pt>
                      <c:pt idx="612">
                        <c:v>0.70000000000000007</c:v>
                      </c:pt>
                      <c:pt idx="613">
                        <c:v>0.8</c:v>
                      </c:pt>
                      <c:pt idx="614">
                        <c:v>1</c:v>
                      </c:pt>
                      <c:pt idx="615">
                        <c:v>0.9</c:v>
                      </c:pt>
                      <c:pt idx="616">
                        <c:v>1.1000000000000001</c:v>
                      </c:pt>
                      <c:pt idx="617">
                        <c:v>0.8</c:v>
                      </c:pt>
                      <c:pt idx="618">
                        <c:v>0.70000000000000007</c:v>
                      </c:pt>
                      <c:pt idx="619">
                        <c:v>0.5</c:v>
                      </c:pt>
                      <c:pt idx="620">
                        <c:v>0.5</c:v>
                      </c:pt>
                      <c:pt idx="621">
                        <c:v>0.2</c:v>
                      </c:pt>
                      <c:pt idx="622">
                        <c:v>0.3</c:v>
                      </c:pt>
                      <c:pt idx="623">
                        <c:v>0.3</c:v>
                      </c:pt>
                      <c:pt idx="624">
                        <c:v>0.3</c:v>
                      </c:pt>
                      <c:pt idx="625">
                        <c:v>0.4</c:v>
                      </c:pt>
                      <c:pt idx="626">
                        <c:v>0.5</c:v>
                      </c:pt>
                      <c:pt idx="627">
                        <c:v>0.4</c:v>
                      </c:pt>
                      <c:pt idx="628">
                        <c:v>0.3</c:v>
                      </c:pt>
                      <c:pt idx="629">
                        <c:v>0.4</c:v>
                      </c:pt>
                      <c:pt idx="630">
                        <c:v>0.5</c:v>
                      </c:pt>
                      <c:pt idx="631">
                        <c:v>0.60000000000000009</c:v>
                      </c:pt>
                      <c:pt idx="632">
                        <c:v>0.8</c:v>
                      </c:pt>
                      <c:pt idx="633">
                        <c:v>0.9</c:v>
                      </c:pt>
                      <c:pt idx="634">
                        <c:v>1.3</c:v>
                      </c:pt>
                      <c:pt idx="635">
                        <c:v>1.7</c:v>
                      </c:pt>
                      <c:pt idx="636">
                        <c:v>1.4</c:v>
                      </c:pt>
                      <c:pt idx="637">
                        <c:v>1.6</c:v>
                      </c:pt>
                      <c:pt idx="638">
                        <c:v>1.3</c:v>
                      </c:pt>
                      <c:pt idx="639">
                        <c:v>1.5</c:v>
                      </c:pt>
                      <c:pt idx="640">
                        <c:v>1.8</c:v>
                      </c:pt>
                      <c:pt idx="641">
                        <c:v>1.9</c:v>
                      </c:pt>
                      <c:pt idx="642">
                        <c:v>2</c:v>
                      </c:pt>
                      <c:pt idx="643">
                        <c:v>2.2999999999999998</c:v>
                      </c:pt>
                      <c:pt idx="644">
                        <c:v>2.1</c:v>
                      </c:pt>
                      <c:pt idx="645">
                        <c:v>2.2999999999999998</c:v>
                      </c:pt>
                      <c:pt idx="646">
                        <c:v>1.8</c:v>
                      </c:pt>
                      <c:pt idx="647">
                        <c:v>1.3</c:v>
                      </c:pt>
                      <c:pt idx="648">
                        <c:v>1.5</c:v>
                      </c:pt>
                      <c:pt idx="649">
                        <c:v>1.5</c:v>
                      </c:pt>
                      <c:pt idx="650">
                        <c:v>2</c:v>
                      </c:pt>
                      <c:pt idx="651">
                        <c:v>2.4</c:v>
                      </c:pt>
                      <c:pt idx="652">
                        <c:v>2.2000000000000002</c:v>
                      </c:pt>
                      <c:pt idx="653">
                        <c:v>2.2000000000000002</c:v>
                      </c:pt>
                      <c:pt idx="654">
                        <c:v>2</c:v>
                      </c:pt>
                      <c:pt idx="655">
                        <c:v>1.6</c:v>
                      </c:pt>
                      <c:pt idx="656">
                        <c:v>1.8</c:v>
                      </c:pt>
                      <c:pt idx="657">
                        <c:v>1.3</c:v>
                      </c:pt>
                      <c:pt idx="658">
                        <c:v>1.5</c:v>
                      </c:pt>
                      <c:pt idx="659">
                        <c:v>2.4</c:v>
                      </c:pt>
                      <c:pt idx="660">
                        <c:v>2.2000000000000002</c:v>
                      </c:pt>
                      <c:pt idx="661">
                        <c:v>2.2000000000000002</c:v>
                      </c:pt>
                      <c:pt idx="662">
                        <c:v>2.1</c:v>
                      </c:pt>
                      <c:pt idx="663">
                        <c:v>1.6</c:v>
                      </c:pt>
                      <c:pt idx="664">
                        <c:v>1.4</c:v>
                      </c:pt>
                      <c:pt idx="665">
                        <c:v>1.6</c:v>
                      </c:pt>
                      <c:pt idx="666">
                        <c:v>1.8</c:v>
                      </c:pt>
                      <c:pt idx="667">
                        <c:v>1.8</c:v>
                      </c:pt>
                      <c:pt idx="668">
                        <c:v>1.9</c:v>
                      </c:pt>
                      <c:pt idx="669">
                        <c:v>2.1</c:v>
                      </c:pt>
                      <c:pt idx="670">
                        <c:v>2.2000000000000002</c:v>
                      </c:pt>
                      <c:pt idx="671">
                        <c:v>1.9</c:v>
                      </c:pt>
                      <c:pt idx="672">
                        <c:v>2.6</c:v>
                      </c:pt>
                      <c:pt idx="673">
                        <c:v>2.5</c:v>
                      </c:pt>
                      <c:pt idx="674">
                        <c:v>2</c:v>
                      </c:pt>
                      <c:pt idx="675">
                        <c:v>1.8</c:v>
                      </c:pt>
                      <c:pt idx="676">
                        <c:v>2</c:v>
                      </c:pt>
                      <c:pt idx="677">
                        <c:v>2</c:v>
                      </c:pt>
                      <c:pt idx="678">
                        <c:v>2</c:v>
                      </c:pt>
                      <c:pt idx="679">
                        <c:v>2.2000000000000002</c:v>
                      </c:pt>
                      <c:pt idx="680">
                        <c:v>2.2999999999999998</c:v>
                      </c:pt>
                      <c:pt idx="681">
                        <c:v>2.5</c:v>
                      </c:pt>
                      <c:pt idx="682">
                        <c:v>2.4</c:v>
                      </c:pt>
                      <c:pt idx="683">
                        <c:v>2.2000000000000002</c:v>
                      </c:pt>
                      <c:pt idx="684">
                        <c:v>1.9</c:v>
                      </c:pt>
                      <c:pt idx="685">
                        <c:v>1.9</c:v>
                      </c:pt>
                      <c:pt idx="686">
                        <c:v>2.4</c:v>
                      </c:pt>
                      <c:pt idx="687">
                        <c:v>2.8</c:v>
                      </c:pt>
                      <c:pt idx="688">
                        <c:v>2.7</c:v>
                      </c:pt>
                      <c:pt idx="689">
                        <c:v>2.6</c:v>
                      </c:pt>
                      <c:pt idx="690">
                        <c:v>2.6</c:v>
                      </c:pt>
                      <c:pt idx="691">
                        <c:v>2.2000000000000002</c:v>
                      </c:pt>
                      <c:pt idx="692">
                        <c:v>2.2999999999999998</c:v>
                      </c:pt>
                      <c:pt idx="693">
                        <c:v>2.2000000000000002</c:v>
                      </c:pt>
                      <c:pt idx="694">
                        <c:v>2.2000000000000002</c:v>
                      </c:pt>
                      <c:pt idx="695">
                        <c:v>1.6</c:v>
                      </c:pt>
                      <c:pt idx="696">
                        <c:v>1.9</c:v>
                      </c:pt>
                      <c:pt idx="697">
                        <c:v>2.1</c:v>
                      </c:pt>
                      <c:pt idx="698">
                        <c:v>2</c:v>
                      </c:pt>
                      <c:pt idx="699">
                        <c:v>1.7</c:v>
                      </c:pt>
                      <c:pt idx="700">
                        <c:v>1.8</c:v>
                      </c:pt>
                      <c:pt idx="701">
                        <c:v>1.8</c:v>
                      </c:pt>
                      <c:pt idx="702">
                        <c:v>2</c:v>
                      </c:pt>
                      <c:pt idx="703">
                        <c:v>2.2999999999999998</c:v>
                      </c:pt>
                      <c:pt idx="704">
                        <c:v>2</c:v>
                      </c:pt>
                      <c:pt idx="705">
                        <c:v>1.8</c:v>
                      </c:pt>
                      <c:pt idx="706">
                        <c:v>1.8</c:v>
                      </c:pt>
                      <c:pt idx="707">
                        <c:v>2.2000000000000002</c:v>
                      </c:pt>
                      <c:pt idx="708">
                        <c:v>2</c:v>
                      </c:pt>
                      <c:pt idx="709">
                        <c:v>1.7</c:v>
                      </c:pt>
                      <c:pt idx="710">
                        <c:v>2</c:v>
                      </c:pt>
                      <c:pt idx="711">
                        <c:v>2.2999999999999998</c:v>
                      </c:pt>
                      <c:pt idx="712">
                        <c:v>2.2000000000000002</c:v>
                      </c:pt>
                      <c:pt idx="713">
                        <c:v>2.2000000000000002</c:v>
                      </c:pt>
                      <c:pt idx="714">
                        <c:v>2.1</c:v>
                      </c:pt>
                      <c:pt idx="715">
                        <c:v>1.5</c:v>
                      </c:pt>
                      <c:pt idx="716">
                        <c:v>1.2</c:v>
                      </c:pt>
                      <c:pt idx="717">
                        <c:v>1.6</c:v>
                      </c:pt>
                      <c:pt idx="718">
                        <c:v>1.7</c:v>
                      </c:pt>
                      <c:pt idx="719">
                        <c:v>1.4</c:v>
                      </c:pt>
                      <c:pt idx="720">
                        <c:v>1.2</c:v>
                      </c:pt>
                      <c:pt idx="721">
                        <c:v>1.2</c:v>
                      </c:pt>
                      <c:pt idx="722">
                        <c:v>1.3</c:v>
                      </c:pt>
                      <c:pt idx="723">
                        <c:v>1.2</c:v>
                      </c:pt>
                      <c:pt idx="724">
                        <c:v>1.3</c:v>
                      </c:pt>
                      <c:pt idx="725">
                        <c:v>1.2</c:v>
                      </c:pt>
                      <c:pt idx="726">
                        <c:v>1.3</c:v>
                      </c:pt>
                      <c:pt idx="727">
                        <c:v>1.6</c:v>
                      </c:pt>
                      <c:pt idx="728">
                        <c:v>2.1</c:v>
                      </c:pt>
                      <c:pt idx="729">
                        <c:v>2.6</c:v>
                      </c:pt>
                      <c:pt idx="730">
                        <c:v>2.8</c:v>
                      </c:pt>
                      <c:pt idx="731">
                        <c:v>3.2</c:v>
                      </c:pt>
                      <c:pt idx="732">
                        <c:v>3.2</c:v>
                      </c:pt>
                      <c:pt idx="733">
                        <c:v>3.5</c:v>
                      </c:pt>
                      <c:pt idx="734">
                        <c:v>3.4</c:v>
                      </c:pt>
                      <c:pt idx="735">
                        <c:v>3.7</c:v>
                      </c:pt>
                      <c:pt idx="736">
                        <c:v>4</c:v>
                      </c:pt>
                      <c:pt idx="737">
                        <c:v>4</c:v>
                      </c:pt>
                      <c:pt idx="738">
                        <c:v>3.5</c:v>
                      </c:pt>
                      <c:pt idx="739">
                        <c:v>3.4</c:v>
                      </c:pt>
                      <c:pt idx="740">
                        <c:v>3</c:v>
                      </c:pt>
                      <c:pt idx="741">
                        <c:v>1.9</c:v>
                      </c:pt>
                      <c:pt idx="742">
                        <c:v>1.2</c:v>
                      </c:pt>
                      <c:pt idx="743">
                        <c:v>0.8</c:v>
                      </c:pt>
                      <c:pt idx="744">
                        <c:v>1</c:v>
                      </c:pt>
                      <c:pt idx="745">
                        <c:v>0.4</c:v>
                      </c:pt>
                      <c:pt idx="746">
                        <c:v>0.1</c:v>
                      </c:pt>
                      <c:pt idx="747">
                        <c:v>-0.3</c:v>
                      </c:pt>
                      <c:pt idx="748">
                        <c:v>-0.60000000000000009</c:v>
                      </c:pt>
                      <c:pt idx="749">
                        <c:v>-0.8</c:v>
                      </c:pt>
                      <c:pt idx="750">
                        <c:v>-0.2</c:v>
                      </c:pt>
                      <c:pt idx="751">
                        <c:v>-0.4</c:v>
                      </c:pt>
                      <c:pt idx="752">
                        <c:v>-0.2</c:v>
                      </c:pt>
                      <c:pt idx="753">
                        <c:v>0.5</c:v>
                      </c:pt>
                      <c:pt idx="754">
                        <c:v>1</c:v>
                      </c:pt>
                      <c:pt idx="755">
                        <c:v>1.2</c:v>
                      </c:pt>
                      <c:pt idx="756">
                        <c:v>1.4</c:v>
                      </c:pt>
                      <c:pt idx="757">
                        <c:v>1.7</c:v>
                      </c:pt>
                      <c:pt idx="758">
                        <c:v>1.9</c:v>
                      </c:pt>
                      <c:pt idx="759">
                        <c:v>1.9</c:v>
                      </c:pt>
                      <c:pt idx="760">
                        <c:v>1.7</c:v>
                      </c:pt>
                      <c:pt idx="761">
                        <c:v>1.9</c:v>
                      </c:pt>
                      <c:pt idx="762">
                        <c:v>1.6</c:v>
                      </c:pt>
                      <c:pt idx="763">
                        <c:v>1.8</c:v>
                      </c:pt>
                      <c:pt idx="764">
                        <c:v>1.8</c:v>
                      </c:pt>
                      <c:pt idx="765">
                        <c:v>1.8</c:v>
                      </c:pt>
                      <c:pt idx="766">
                        <c:v>2</c:v>
                      </c:pt>
                      <c:pt idx="767">
                        <c:v>2</c:v>
                      </c:pt>
                      <c:pt idx="768">
                        <c:v>1.8</c:v>
                      </c:pt>
                      <c:pt idx="769">
                        <c:v>2.2000000000000002</c:v>
                      </c:pt>
                      <c:pt idx="770">
                        <c:v>2.2000000000000002</c:v>
                      </c:pt>
                      <c:pt idx="771">
                        <c:v>2.2000000000000002</c:v>
                      </c:pt>
                      <c:pt idx="772">
                        <c:v>2.2999999999999998</c:v>
                      </c:pt>
                      <c:pt idx="773">
                        <c:v>2.1</c:v>
                      </c:pt>
                      <c:pt idx="774">
                        <c:v>2.4</c:v>
                      </c:pt>
                      <c:pt idx="775">
                        <c:v>2.4</c:v>
                      </c:pt>
                      <c:pt idx="776">
                        <c:v>2.5</c:v>
                      </c:pt>
                      <c:pt idx="777">
                        <c:v>2.7</c:v>
                      </c:pt>
                      <c:pt idx="778">
                        <c:v>2.7</c:v>
                      </c:pt>
                      <c:pt idx="779">
                        <c:v>2.6</c:v>
                      </c:pt>
                      <c:pt idx="780">
                        <c:v>2.5</c:v>
                      </c:pt>
                      <c:pt idx="781">
                        <c:v>2.6</c:v>
                      </c:pt>
                      <c:pt idx="782">
                        <c:v>2.4</c:v>
                      </c:pt>
                      <c:pt idx="783">
                        <c:v>2.2999999999999998</c:v>
                      </c:pt>
                      <c:pt idx="784">
                        <c:v>2.2999999999999998</c:v>
                      </c:pt>
                      <c:pt idx="785">
                        <c:v>2.2000000000000002</c:v>
                      </c:pt>
                      <c:pt idx="786">
                        <c:v>2.4</c:v>
                      </c:pt>
                      <c:pt idx="787">
                        <c:v>2.2000000000000002</c:v>
                      </c:pt>
                      <c:pt idx="788">
                        <c:v>2.1</c:v>
                      </c:pt>
                      <c:pt idx="789">
                        <c:v>1.6</c:v>
                      </c:pt>
                      <c:pt idx="790">
                        <c:v>1.5</c:v>
                      </c:pt>
                      <c:pt idx="791">
                        <c:v>1.4</c:v>
                      </c:pt>
                      <c:pt idx="792">
                        <c:v>1.2</c:v>
                      </c:pt>
                      <c:pt idx="793">
                        <c:v>1.1000000000000001</c:v>
                      </c:pt>
                      <c:pt idx="794">
                        <c:v>0.8</c:v>
                      </c:pt>
                      <c:pt idx="795">
                        <c:v>0.9</c:v>
                      </c:pt>
                      <c:pt idx="796">
                        <c:v>1</c:v>
                      </c:pt>
                      <c:pt idx="797">
                        <c:v>1.2</c:v>
                      </c:pt>
                      <c:pt idx="798">
                        <c:v>1</c:v>
                      </c:pt>
                      <c:pt idx="799">
                        <c:v>1</c:v>
                      </c:pt>
                      <c:pt idx="800">
                        <c:v>0.70000000000000007</c:v>
                      </c:pt>
                      <c:pt idx="801">
                        <c:v>0.8</c:v>
                      </c:pt>
                      <c:pt idx="802">
                        <c:v>0.8</c:v>
                      </c:pt>
                      <c:pt idx="803">
                        <c:v>0.8</c:v>
                      </c:pt>
                      <c:pt idx="804">
                        <c:v>1.1000000000000001</c:v>
                      </c:pt>
                      <c:pt idx="805">
                        <c:v>0.8</c:v>
                      </c:pt>
                      <c:pt idx="806">
                        <c:v>0.8</c:v>
                      </c:pt>
                      <c:pt idx="807">
                        <c:v>0.8</c:v>
                      </c:pt>
                      <c:pt idx="808">
                        <c:v>0.60000000000000009</c:v>
                      </c:pt>
                      <c:pt idx="809">
                        <c:v>0.60000000000000009</c:v>
                      </c:pt>
                      <c:pt idx="810">
                        <c:v>0.5</c:v>
                      </c:pt>
                      <c:pt idx="811">
                        <c:v>0.4</c:v>
                      </c:pt>
                      <c:pt idx="812">
                        <c:v>0.5</c:v>
                      </c:pt>
                      <c:pt idx="813">
                        <c:v>0.4</c:v>
                      </c:pt>
                      <c:pt idx="814">
                        <c:v>0.1</c:v>
                      </c:pt>
                      <c:pt idx="815">
                        <c:v>-0.4</c:v>
                      </c:pt>
                      <c:pt idx="816">
                        <c:v>-0.3</c:v>
                      </c:pt>
                      <c:pt idx="817">
                        <c:v>0</c:v>
                      </c:pt>
                      <c:pt idx="818">
                        <c:v>0.1</c:v>
                      </c:pt>
                      <c:pt idx="819">
                        <c:v>0.3</c:v>
                      </c:pt>
                      <c:pt idx="820">
                        <c:v>0.3</c:v>
                      </c:pt>
                      <c:pt idx="821">
                        <c:v>0.2</c:v>
                      </c:pt>
                      <c:pt idx="822">
                        <c:v>0.1</c:v>
                      </c:pt>
                      <c:pt idx="823">
                        <c:v>0.1</c:v>
                      </c:pt>
                      <c:pt idx="824">
                        <c:v>0.2</c:v>
                      </c:pt>
                      <c:pt idx="825">
                        <c:v>0.1</c:v>
                      </c:pt>
                      <c:pt idx="826">
                        <c:v>0.3</c:v>
                      </c:pt>
                      <c:pt idx="827">
                        <c:v>0.3</c:v>
                      </c:pt>
                      <c:pt idx="828">
                        <c:v>-0.1</c:v>
                      </c:pt>
                      <c:pt idx="829">
                        <c:v>-0.1</c:v>
                      </c:pt>
                      <c:pt idx="830">
                        <c:v>-0.1</c:v>
                      </c:pt>
                      <c:pt idx="831">
                        <c:v>0.1</c:v>
                      </c:pt>
                      <c:pt idx="832">
                        <c:v>0.3</c:v>
                      </c:pt>
                      <c:pt idx="833">
                        <c:v>0.4</c:v>
                      </c:pt>
                      <c:pt idx="834">
                        <c:v>0.4</c:v>
                      </c:pt>
                      <c:pt idx="835">
                        <c:v>0.5</c:v>
                      </c:pt>
                      <c:pt idx="836">
                        <c:v>0.5</c:v>
                      </c:pt>
                      <c:pt idx="837">
                        <c:v>0.70000000000000007</c:v>
                      </c:pt>
                      <c:pt idx="838">
                        <c:v>0.8</c:v>
                      </c:pt>
                      <c:pt idx="839">
                        <c:v>1.6</c:v>
                      </c:pt>
                      <c:pt idx="840">
                        <c:v>1.4</c:v>
                      </c:pt>
                      <c:pt idx="841">
                        <c:v>1.4</c:v>
                      </c:pt>
                      <c:pt idx="842">
                        <c:v>1.4</c:v>
                      </c:pt>
                      <c:pt idx="843">
                        <c:v>0.9</c:v>
                      </c:pt>
                      <c:pt idx="844">
                        <c:v>0.8</c:v>
                      </c:pt>
                      <c:pt idx="845">
                        <c:v>0.8</c:v>
                      </c:pt>
                      <c:pt idx="846">
                        <c:v>1</c:v>
                      </c:pt>
                      <c:pt idx="847">
                        <c:v>1.1000000000000001</c:v>
                      </c:pt>
                      <c:pt idx="848">
                        <c:v>1.2</c:v>
                      </c:pt>
                      <c:pt idx="849">
                        <c:v>1.2</c:v>
                      </c:pt>
                      <c:pt idx="850">
                        <c:v>1.2</c:v>
                      </c:pt>
                      <c:pt idx="851">
                        <c:v>1.5</c:v>
                      </c:pt>
                      <c:pt idx="852">
                        <c:v>1.3</c:v>
                      </c:pt>
                      <c:pt idx="853">
                        <c:v>1.7</c:v>
                      </c:pt>
                      <c:pt idx="854">
                        <c:v>1.8</c:v>
                      </c:pt>
                      <c:pt idx="855">
                        <c:v>2.2999999999999998</c:v>
                      </c:pt>
                      <c:pt idx="856">
                        <c:v>2.2999999999999998</c:v>
                      </c:pt>
                      <c:pt idx="857">
                        <c:v>2.6</c:v>
                      </c:pt>
                      <c:pt idx="858">
                        <c:v>2.6</c:v>
                      </c:pt>
                      <c:pt idx="859">
                        <c:v>2.5</c:v>
                      </c:pt>
                      <c:pt idx="860">
                        <c:v>2.5</c:v>
                      </c:pt>
                      <c:pt idx="861">
                        <c:v>2.2000000000000002</c:v>
                      </c:pt>
                      <c:pt idx="862">
                        <c:v>1.9</c:v>
                      </c:pt>
                      <c:pt idx="863">
                        <c:v>1.4</c:v>
                      </c:pt>
                      <c:pt idx="864">
                        <c:v>1.6</c:v>
                      </c:pt>
                      <c:pt idx="865">
                        <c:v>1.3</c:v>
                      </c:pt>
                      <c:pt idx="866">
                        <c:v>1.5</c:v>
                      </c:pt>
                      <c:pt idx="867">
                        <c:v>1.1000000000000001</c:v>
                      </c:pt>
                      <c:pt idx="868">
                        <c:v>1.4</c:v>
                      </c:pt>
                      <c:pt idx="869">
                        <c:v>1.3</c:v>
                      </c:pt>
                      <c:pt idx="870">
                        <c:v>1.3</c:v>
                      </c:pt>
                      <c:pt idx="871">
                        <c:v>1.1000000000000001</c:v>
                      </c:pt>
                      <c:pt idx="872">
                        <c:v>0.9</c:v>
                      </c:pt>
                      <c:pt idx="873">
                        <c:v>1.2</c:v>
                      </c:pt>
                      <c:pt idx="874">
                        <c:v>1.6</c:v>
                      </c:pt>
                      <c:pt idx="875">
                        <c:v>1.7</c:v>
                      </c:pt>
                      <c:pt idx="876">
                        <c:v>1.6</c:v>
                      </c:pt>
                      <c:pt idx="877">
                        <c:v>0.8</c:v>
                      </c:pt>
                      <c:pt idx="878">
                        <c:v>0.4</c:v>
                      </c:pt>
                      <c:pt idx="879">
                        <c:v>0.4</c:v>
                      </c:pt>
                      <c:pt idx="880">
                        <c:v>0.2</c:v>
                      </c:pt>
                      <c:pt idx="881">
                        <c:v>0.9</c:v>
                      </c:pt>
                      <c:pt idx="882">
                        <c:v>0.2</c:v>
                      </c:pt>
                      <c:pt idx="883">
                        <c:v>0</c:v>
                      </c:pt>
                      <c:pt idx="884">
                        <c:v>0.1</c:v>
                      </c:pt>
                      <c:pt idx="885">
                        <c:v>0.2</c:v>
                      </c:pt>
                      <c:pt idx="886">
                        <c:v>0</c:v>
                      </c:pt>
                      <c:pt idx="887">
                        <c:v>0.8</c:v>
                      </c:pt>
                      <c:pt idx="888">
                        <c:v>0.8</c:v>
                      </c:pt>
                      <c:pt idx="889">
                        <c:v>1.4</c:v>
                      </c:pt>
                      <c:pt idx="890">
                        <c:v>1.6</c:v>
                      </c:pt>
                      <c:pt idx="891">
                        <c:v>1.8</c:v>
                      </c:pt>
                      <c:pt idx="892">
                        <c:v>1.9</c:v>
                      </c:pt>
                      <c:pt idx="893">
                        <c:v>1.5</c:v>
                      </c:pt>
                      <c:pt idx="894">
                        <c:v>2.4</c:v>
                      </c:pt>
                      <c:pt idx="895">
                        <c:v>2.7</c:v>
                      </c:pt>
                      <c:pt idx="896">
                        <c:v>3.2</c:v>
                      </c:pt>
                      <c:pt idx="897">
                        <c:v>3.4</c:v>
                      </c:pt>
                      <c:pt idx="898">
                        <c:v>3.4</c:v>
                      </c:pt>
                      <c:pt idx="899">
                        <c:v>3.3</c:v>
                      </c:pt>
                      <c:pt idx="900">
                        <c:v>4.2</c:v>
                      </c:pt>
                      <c:pt idx="901">
                        <c:v>5.0999999999999996</c:v>
                      </c:pt>
                      <c:pt idx="902">
                        <c:v>5.4</c:v>
                      </c:pt>
                      <c:pt idx="903">
                        <c:v>5.8</c:v>
                      </c:pt>
                      <c:pt idx="904">
                        <c:v>6.5</c:v>
                      </c:pt>
                      <c:pt idx="905">
                        <c:v>6.8</c:v>
                      </c:pt>
                      <c:pt idx="906">
                        <c:v>6.6</c:v>
                      </c:pt>
                      <c:pt idx="907">
                        <c:v>6.2</c:v>
                      </c:pt>
                      <c:pt idx="908">
                        <c:v>7.1</c:v>
                      </c:pt>
                      <c:pt idx="909">
                        <c:v>7.1</c:v>
                      </c:pt>
                      <c:pt idx="910">
                        <c:v>6.7</c:v>
                      </c:pt>
                      <c:pt idx="911">
                        <c:v>7</c:v>
                      </c:pt>
                      <c:pt idx="912">
                        <c:v>7.3</c:v>
                      </c:pt>
                      <c:pt idx="913">
                        <c:v>6.7</c:v>
                      </c:pt>
                      <c:pt idx="914">
                        <c:v>6.9</c:v>
                      </c:pt>
                      <c:pt idx="915">
                        <c:v>6</c:v>
                      </c:pt>
                      <c:pt idx="916">
                        <c:v>5.3</c:v>
                      </c:pt>
                      <c:pt idx="917">
                        <c:v>5.0999999999999996</c:v>
                      </c:pt>
                      <c:pt idx="918">
                        <c:v>5.7</c:v>
                      </c:pt>
                      <c:pt idx="919">
                        <c:v>5.7</c:v>
                      </c:pt>
                      <c:pt idx="920">
                        <c:v>4.5</c:v>
                      </c:pt>
                      <c:pt idx="921">
                        <c:v>3.9</c:v>
                      </c:pt>
                      <c:pt idx="922">
                        <c:v>4.0999999999999996</c:v>
                      </c:pt>
                      <c:pt idx="923">
                        <c:v>3.4</c:v>
                      </c:pt>
                      <c:pt idx="924">
                        <c:v>3.2</c:v>
                      </c:pt>
                      <c:pt idx="925">
                        <c:v>2.4</c:v>
                      </c:pt>
                      <c:pt idx="926">
                        <c:v>2.4</c:v>
                      </c:pt>
                      <c:pt idx="927">
                        <c:v>2.6</c:v>
                      </c:pt>
                      <c:pt idx="928">
                        <c:v>2.5</c:v>
                      </c:pt>
                      <c:pt idx="929">
                        <c:v>2.7</c:v>
                      </c:pt>
                      <c:pt idx="930">
                        <c:v>2.2000000000000002</c:v>
                      </c:pt>
                      <c:pt idx="931">
                        <c:v>1.4</c:v>
                      </c:pt>
                      <c:pt idx="932">
                        <c:v>1.6</c:v>
                      </c:pt>
                      <c:pt idx="933">
                        <c:v>1.7</c:v>
                      </c:pt>
                      <c:pt idx="934">
                        <c:v>1.8</c:v>
                      </c:pt>
                      <c:pt idx="935">
                        <c:v>1.8</c:v>
                      </c:pt>
                      <c:pt idx="936">
                        <c:v>0.9</c:v>
                      </c:pt>
                    </c:numCache>
                  </c:numRef>
                </c:val>
                <c:smooth val="0"/>
                <c:extLst>
                  <c:ext xmlns:c16="http://schemas.microsoft.com/office/drawing/2014/chart" uri="{C3380CC4-5D6E-409C-BE32-E72D297353CC}">
                    <c16:uniqueId val="{00000009-75DC-4286-848B-870647C7CA79}"/>
                  </c:ext>
                </c:extLst>
              </c15:ser>
            </c15:filteredLineSeries>
            <c15:filteredLineSeries>
              <c15:ser>
                <c:idx val="3"/>
                <c:order val="4"/>
                <c:tx>
                  <c:strRef>
                    <c:extLst xmlns:c15="http://schemas.microsoft.com/office/drawing/2012/chart">
                      <c:ext xmlns:c15="http://schemas.microsoft.com/office/drawing/2012/chart" uri="{02D57815-91ED-43cb-92C2-25804820EDAC}">
                        <c15:formulaRef>
                          <c15:sqref>Sheet1!$F$1</c15:sqref>
                        </c15:formulaRef>
                      </c:ext>
                    </c:extLst>
                    <c:strCache>
                      <c:ptCount val="1"/>
                    </c:strCache>
                  </c:strRef>
                </c:tx>
                <c:spPr>
                  <a:ln w="19050">
                    <a:solidFill>
                      <a:schemeClr val="accent3">
                        <a:lumMod val="90000"/>
                      </a:schemeClr>
                    </a:solidFill>
                  </a:ln>
                </c:spPr>
                <c:marker>
                  <c:symbol val="none"/>
                </c:marker>
                <c:dLbls>
                  <c:dLbl>
                    <c:idx val="932"/>
                    <c:layout>
                      <c:manualLayout>
                        <c:x val="2.2017510422018896E-2"/>
                        <c:y val="0"/>
                      </c:manualLayout>
                    </c:layout>
                    <c:tx>
                      <c:rich>
                        <a:bodyPr/>
                        <a:lstStyle/>
                        <a:p>
                          <a:pPr>
                            <a:defRPr>
                              <a:solidFill/>
                            </a:defRPr>
                          </a:pPr>
                          <a:r>
                            <a:rPr lang="en-US" dirty="0"/>
                            <a:t>1.6</a:t>
                          </a:r>
                        </a:p>
                      </c:rich>
                    </c:tx>
                    <c:numFmt formatCode="0.0" sourceLinked="0"/>
                    <c:spPr>
                      <a:ln>
                        <a:solidFill>
                          <a:schemeClr val="accent3">
                            <a:lumMod val="90000"/>
                          </a:schemeClr>
                        </a:solidFill>
                      </a:ln>
                    </c:spPr>
                    <c:showLegendKey val="0"/>
                    <c:showVal val="1"/>
                    <c:showCatName val="0"/>
                    <c:showSerName val="0"/>
                    <c:showPercent val="0"/>
                    <c:showBubbleSize val="0"/>
                    <c:extLst xmlns:c15="http://schemas.microsoft.com/office/drawing/2012/chart">
                      <c:ext xmlns:c15="http://schemas.microsoft.com/office/drawing/2012/chart" uri="{CE6537A1-D6FC-4f65-9D91-7224C49458BB}">
                        <c15:showDataLabelsRange val="0"/>
                      </c:ext>
                      <c:ext xmlns:c16="http://schemas.microsoft.com/office/drawing/2014/chart" uri="{C3380CC4-5D6E-409C-BE32-E72D297353CC}">
                        <c16:uniqueId val="{0000000A-75DC-4286-848B-870647C7CA79}"/>
                      </c:ext>
                    </c:extLst>
                  </c:dLbl>
                  <c:spPr>
                    <a:noFill/>
                    <a:ln>
                      <a:solidFill>
                        <a:schemeClr val="accent3"/>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cat>
                  <c:numRef>
                    <c:extLst xmlns:c15="http://schemas.microsoft.com/office/drawing/2012/chart">
                      <c:ext xmlns:c15="http://schemas.microsoft.com/office/drawing/2012/chart" uri="{02D57815-91ED-43cb-92C2-25804820EDAC}">
                        <c15:formulaRef>
                          <c15:sqref>Sheet1!$A$2:$A$1000</c15:sqref>
                        </c15:formulaRef>
                      </c:ext>
                    </c:extLst>
                    <c:numCache>
                      <c:formatCode>yyyy\-mm\-dd</c:formatCode>
                      <c:ptCount val="998"/>
                      <c:pt idx="0">
                        <c:v>17168</c:v>
                      </c:pt>
                      <c:pt idx="1">
                        <c:v>17199</c:v>
                      </c:pt>
                      <c:pt idx="2">
                        <c:v>17258</c:v>
                      </c:pt>
                      <c:pt idx="3">
                        <c:v>17288</c:v>
                      </c:pt>
                      <c:pt idx="4">
                        <c:v>17319</c:v>
                      </c:pt>
                      <c:pt idx="5">
                        <c:v>17349</c:v>
                      </c:pt>
                      <c:pt idx="6">
                        <c:v>17380</c:v>
                      </c:pt>
                      <c:pt idx="7">
                        <c:v>17411</c:v>
                      </c:pt>
                      <c:pt idx="8">
                        <c:v>17441</c:v>
                      </c:pt>
                      <c:pt idx="9">
                        <c:v>17472</c:v>
                      </c:pt>
                      <c:pt idx="10">
                        <c:v>17502</c:v>
                      </c:pt>
                      <c:pt idx="11">
                        <c:v>17533</c:v>
                      </c:pt>
                      <c:pt idx="12">
                        <c:v>17564</c:v>
                      </c:pt>
                      <c:pt idx="13">
                        <c:v>17593</c:v>
                      </c:pt>
                      <c:pt idx="14">
                        <c:v>17624</c:v>
                      </c:pt>
                      <c:pt idx="15">
                        <c:v>17654</c:v>
                      </c:pt>
                      <c:pt idx="16">
                        <c:v>17685</c:v>
                      </c:pt>
                      <c:pt idx="17">
                        <c:v>17715</c:v>
                      </c:pt>
                      <c:pt idx="18">
                        <c:v>17746</c:v>
                      </c:pt>
                      <c:pt idx="19">
                        <c:v>17777</c:v>
                      </c:pt>
                      <c:pt idx="20">
                        <c:v>17807</c:v>
                      </c:pt>
                      <c:pt idx="21">
                        <c:v>17838</c:v>
                      </c:pt>
                      <c:pt idx="22">
                        <c:v>17868</c:v>
                      </c:pt>
                      <c:pt idx="23">
                        <c:v>17899</c:v>
                      </c:pt>
                      <c:pt idx="24">
                        <c:v>17930</c:v>
                      </c:pt>
                      <c:pt idx="25">
                        <c:v>17958</c:v>
                      </c:pt>
                      <c:pt idx="26">
                        <c:v>17989</c:v>
                      </c:pt>
                      <c:pt idx="27">
                        <c:v>18019</c:v>
                      </c:pt>
                      <c:pt idx="28">
                        <c:v>18050</c:v>
                      </c:pt>
                      <c:pt idx="29">
                        <c:v>18080</c:v>
                      </c:pt>
                      <c:pt idx="30">
                        <c:v>18111</c:v>
                      </c:pt>
                      <c:pt idx="31">
                        <c:v>18142</c:v>
                      </c:pt>
                      <c:pt idx="32">
                        <c:v>18172</c:v>
                      </c:pt>
                      <c:pt idx="33">
                        <c:v>18203</c:v>
                      </c:pt>
                      <c:pt idx="34">
                        <c:v>18233</c:v>
                      </c:pt>
                      <c:pt idx="35">
                        <c:v>18264</c:v>
                      </c:pt>
                      <c:pt idx="36">
                        <c:v>18295</c:v>
                      </c:pt>
                      <c:pt idx="37">
                        <c:v>18323</c:v>
                      </c:pt>
                      <c:pt idx="38">
                        <c:v>18354</c:v>
                      </c:pt>
                      <c:pt idx="39">
                        <c:v>18384</c:v>
                      </c:pt>
                      <c:pt idx="40">
                        <c:v>18415</c:v>
                      </c:pt>
                      <c:pt idx="41">
                        <c:v>18445</c:v>
                      </c:pt>
                      <c:pt idx="42">
                        <c:v>18476</c:v>
                      </c:pt>
                      <c:pt idx="43">
                        <c:v>18507</c:v>
                      </c:pt>
                      <c:pt idx="44">
                        <c:v>18537</c:v>
                      </c:pt>
                      <c:pt idx="45">
                        <c:v>18568</c:v>
                      </c:pt>
                      <c:pt idx="46">
                        <c:v>18598</c:v>
                      </c:pt>
                      <c:pt idx="47">
                        <c:v>18629</c:v>
                      </c:pt>
                      <c:pt idx="48">
                        <c:v>18660</c:v>
                      </c:pt>
                      <c:pt idx="49">
                        <c:v>18688</c:v>
                      </c:pt>
                      <c:pt idx="50">
                        <c:v>18719</c:v>
                      </c:pt>
                      <c:pt idx="51">
                        <c:v>18749</c:v>
                      </c:pt>
                      <c:pt idx="52">
                        <c:v>18780</c:v>
                      </c:pt>
                      <c:pt idx="53">
                        <c:v>18810</c:v>
                      </c:pt>
                      <c:pt idx="54">
                        <c:v>18841</c:v>
                      </c:pt>
                      <c:pt idx="55">
                        <c:v>18872</c:v>
                      </c:pt>
                      <c:pt idx="56">
                        <c:v>18902</c:v>
                      </c:pt>
                      <c:pt idx="57">
                        <c:v>18933</c:v>
                      </c:pt>
                      <c:pt idx="58">
                        <c:v>18963</c:v>
                      </c:pt>
                      <c:pt idx="59">
                        <c:v>18994</c:v>
                      </c:pt>
                      <c:pt idx="60">
                        <c:v>19025</c:v>
                      </c:pt>
                      <c:pt idx="61">
                        <c:v>19054</c:v>
                      </c:pt>
                      <c:pt idx="62">
                        <c:v>19085</c:v>
                      </c:pt>
                      <c:pt idx="63">
                        <c:v>19115</c:v>
                      </c:pt>
                      <c:pt idx="64">
                        <c:v>19146</c:v>
                      </c:pt>
                      <c:pt idx="65">
                        <c:v>19176</c:v>
                      </c:pt>
                      <c:pt idx="66">
                        <c:v>19207</c:v>
                      </c:pt>
                      <c:pt idx="67">
                        <c:v>19238</c:v>
                      </c:pt>
                      <c:pt idx="68">
                        <c:v>19268</c:v>
                      </c:pt>
                      <c:pt idx="69">
                        <c:v>19299</c:v>
                      </c:pt>
                      <c:pt idx="70">
                        <c:v>19329</c:v>
                      </c:pt>
                      <c:pt idx="71">
                        <c:v>19360</c:v>
                      </c:pt>
                      <c:pt idx="72">
                        <c:v>19391</c:v>
                      </c:pt>
                      <c:pt idx="73">
                        <c:v>19419</c:v>
                      </c:pt>
                      <c:pt idx="74">
                        <c:v>19450</c:v>
                      </c:pt>
                      <c:pt idx="75">
                        <c:v>19480</c:v>
                      </c:pt>
                      <c:pt idx="76">
                        <c:v>19511</c:v>
                      </c:pt>
                      <c:pt idx="77">
                        <c:v>19541</c:v>
                      </c:pt>
                      <c:pt idx="78">
                        <c:v>19572</c:v>
                      </c:pt>
                      <c:pt idx="79">
                        <c:v>19603</c:v>
                      </c:pt>
                      <c:pt idx="80">
                        <c:v>19633</c:v>
                      </c:pt>
                      <c:pt idx="81">
                        <c:v>19664</c:v>
                      </c:pt>
                      <c:pt idx="82">
                        <c:v>19694</c:v>
                      </c:pt>
                      <c:pt idx="83">
                        <c:v>19725</c:v>
                      </c:pt>
                      <c:pt idx="84">
                        <c:v>19756</c:v>
                      </c:pt>
                      <c:pt idx="85">
                        <c:v>19784</c:v>
                      </c:pt>
                      <c:pt idx="86">
                        <c:v>19815</c:v>
                      </c:pt>
                      <c:pt idx="87">
                        <c:v>19845</c:v>
                      </c:pt>
                      <c:pt idx="88">
                        <c:v>19876</c:v>
                      </c:pt>
                      <c:pt idx="89">
                        <c:v>19906</c:v>
                      </c:pt>
                      <c:pt idx="90">
                        <c:v>19937</c:v>
                      </c:pt>
                      <c:pt idx="91">
                        <c:v>19968</c:v>
                      </c:pt>
                      <c:pt idx="92">
                        <c:v>19998</c:v>
                      </c:pt>
                      <c:pt idx="93">
                        <c:v>20029</c:v>
                      </c:pt>
                      <c:pt idx="94">
                        <c:v>20059</c:v>
                      </c:pt>
                      <c:pt idx="95">
                        <c:v>20090</c:v>
                      </c:pt>
                      <c:pt idx="96">
                        <c:v>20121</c:v>
                      </c:pt>
                      <c:pt idx="97">
                        <c:v>20149</c:v>
                      </c:pt>
                      <c:pt idx="98">
                        <c:v>20180</c:v>
                      </c:pt>
                      <c:pt idx="99">
                        <c:v>20210</c:v>
                      </c:pt>
                      <c:pt idx="100">
                        <c:v>20241</c:v>
                      </c:pt>
                      <c:pt idx="101">
                        <c:v>20271</c:v>
                      </c:pt>
                      <c:pt idx="102">
                        <c:v>20302</c:v>
                      </c:pt>
                      <c:pt idx="103">
                        <c:v>20333</c:v>
                      </c:pt>
                      <c:pt idx="104">
                        <c:v>20363</c:v>
                      </c:pt>
                      <c:pt idx="105">
                        <c:v>20394</c:v>
                      </c:pt>
                      <c:pt idx="106">
                        <c:v>20424</c:v>
                      </c:pt>
                      <c:pt idx="107">
                        <c:v>20455</c:v>
                      </c:pt>
                      <c:pt idx="108">
                        <c:v>20486</c:v>
                      </c:pt>
                      <c:pt idx="109">
                        <c:v>20515</c:v>
                      </c:pt>
                      <c:pt idx="110">
                        <c:v>20546</c:v>
                      </c:pt>
                      <c:pt idx="111">
                        <c:v>20576</c:v>
                      </c:pt>
                      <c:pt idx="112">
                        <c:v>20607</c:v>
                      </c:pt>
                      <c:pt idx="113">
                        <c:v>20637</c:v>
                      </c:pt>
                      <c:pt idx="114">
                        <c:v>20668</c:v>
                      </c:pt>
                      <c:pt idx="115">
                        <c:v>20699</c:v>
                      </c:pt>
                      <c:pt idx="116">
                        <c:v>20729</c:v>
                      </c:pt>
                      <c:pt idx="117">
                        <c:v>20760</c:v>
                      </c:pt>
                      <c:pt idx="118">
                        <c:v>20790</c:v>
                      </c:pt>
                      <c:pt idx="119">
                        <c:v>20821</c:v>
                      </c:pt>
                      <c:pt idx="120">
                        <c:v>20852</c:v>
                      </c:pt>
                      <c:pt idx="121">
                        <c:v>20880</c:v>
                      </c:pt>
                      <c:pt idx="122">
                        <c:v>20911</c:v>
                      </c:pt>
                      <c:pt idx="123">
                        <c:v>20941</c:v>
                      </c:pt>
                      <c:pt idx="124">
                        <c:v>20972</c:v>
                      </c:pt>
                      <c:pt idx="125">
                        <c:v>21002</c:v>
                      </c:pt>
                      <c:pt idx="126">
                        <c:v>21033</c:v>
                      </c:pt>
                      <c:pt idx="127">
                        <c:v>21064</c:v>
                      </c:pt>
                      <c:pt idx="128">
                        <c:v>21094</c:v>
                      </c:pt>
                      <c:pt idx="129">
                        <c:v>21125</c:v>
                      </c:pt>
                      <c:pt idx="130">
                        <c:v>21155</c:v>
                      </c:pt>
                      <c:pt idx="131">
                        <c:v>21186</c:v>
                      </c:pt>
                      <c:pt idx="132">
                        <c:v>21217</c:v>
                      </c:pt>
                      <c:pt idx="133">
                        <c:v>21245</c:v>
                      </c:pt>
                      <c:pt idx="134">
                        <c:v>21276</c:v>
                      </c:pt>
                      <c:pt idx="135">
                        <c:v>21306</c:v>
                      </c:pt>
                      <c:pt idx="136">
                        <c:v>21337</c:v>
                      </c:pt>
                      <c:pt idx="137">
                        <c:v>21367</c:v>
                      </c:pt>
                      <c:pt idx="138">
                        <c:v>21398</c:v>
                      </c:pt>
                      <c:pt idx="139">
                        <c:v>21429</c:v>
                      </c:pt>
                      <c:pt idx="140">
                        <c:v>21459</c:v>
                      </c:pt>
                      <c:pt idx="141">
                        <c:v>21490</c:v>
                      </c:pt>
                      <c:pt idx="142">
                        <c:v>21520</c:v>
                      </c:pt>
                      <c:pt idx="143">
                        <c:v>21551</c:v>
                      </c:pt>
                      <c:pt idx="144">
                        <c:v>21582</c:v>
                      </c:pt>
                      <c:pt idx="145">
                        <c:v>21610</c:v>
                      </c:pt>
                      <c:pt idx="146">
                        <c:v>21641</c:v>
                      </c:pt>
                      <c:pt idx="147">
                        <c:v>21671</c:v>
                      </c:pt>
                      <c:pt idx="148">
                        <c:v>21702</c:v>
                      </c:pt>
                      <c:pt idx="149">
                        <c:v>21732</c:v>
                      </c:pt>
                      <c:pt idx="150">
                        <c:v>21763</c:v>
                      </c:pt>
                      <c:pt idx="151">
                        <c:v>21794</c:v>
                      </c:pt>
                      <c:pt idx="152">
                        <c:v>21824</c:v>
                      </c:pt>
                      <c:pt idx="153">
                        <c:v>21855</c:v>
                      </c:pt>
                      <c:pt idx="154">
                        <c:v>21885</c:v>
                      </c:pt>
                      <c:pt idx="155">
                        <c:v>21916</c:v>
                      </c:pt>
                      <c:pt idx="156">
                        <c:v>21947</c:v>
                      </c:pt>
                      <c:pt idx="157">
                        <c:v>21976</c:v>
                      </c:pt>
                      <c:pt idx="158">
                        <c:v>22007</c:v>
                      </c:pt>
                      <c:pt idx="159">
                        <c:v>22037</c:v>
                      </c:pt>
                      <c:pt idx="160">
                        <c:v>22068</c:v>
                      </c:pt>
                      <c:pt idx="161">
                        <c:v>22098</c:v>
                      </c:pt>
                      <c:pt idx="162">
                        <c:v>22129</c:v>
                      </c:pt>
                      <c:pt idx="163">
                        <c:v>22160</c:v>
                      </c:pt>
                      <c:pt idx="164">
                        <c:v>22190</c:v>
                      </c:pt>
                      <c:pt idx="165">
                        <c:v>22221</c:v>
                      </c:pt>
                      <c:pt idx="166">
                        <c:v>22251</c:v>
                      </c:pt>
                      <c:pt idx="167">
                        <c:v>22282</c:v>
                      </c:pt>
                      <c:pt idx="168">
                        <c:v>22313</c:v>
                      </c:pt>
                      <c:pt idx="169">
                        <c:v>22341</c:v>
                      </c:pt>
                      <c:pt idx="170">
                        <c:v>22372</c:v>
                      </c:pt>
                      <c:pt idx="171">
                        <c:v>22402</c:v>
                      </c:pt>
                      <c:pt idx="172">
                        <c:v>22433</c:v>
                      </c:pt>
                      <c:pt idx="173">
                        <c:v>22463</c:v>
                      </c:pt>
                      <c:pt idx="174">
                        <c:v>22494</c:v>
                      </c:pt>
                      <c:pt idx="175">
                        <c:v>22525</c:v>
                      </c:pt>
                      <c:pt idx="176">
                        <c:v>22555</c:v>
                      </c:pt>
                      <c:pt idx="177">
                        <c:v>22586</c:v>
                      </c:pt>
                      <c:pt idx="178">
                        <c:v>22616</c:v>
                      </c:pt>
                      <c:pt idx="179">
                        <c:v>22647</c:v>
                      </c:pt>
                      <c:pt idx="180">
                        <c:v>22678</c:v>
                      </c:pt>
                      <c:pt idx="181">
                        <c:v>22706</c:v>
                      </c:pt>
                      <c:pt idx="182">
                        <c:v>22737</c:v>
                      </c:pt>
                      <c:pt idx="183">
                        <c:v>22767</c:v>
                      </c:pt>
                      <c:pt idx="184">
                        <c:v>22798</c:v>
                      </c:pt>
                      <c:pt idx="185">
                        <c:v>22828</c:v>
                      </c:pt>
                      <c:pt idx="186">
                        <c:v>22859</c:v>
                      </c:pt>
                      <c:pt idx="187">
                        <c:v>22890</c:v>
                      </c:pt>
                      <c:pt idx="188">
                        <c:v>22920</c:v>
                      </c:pt>
                      <c:pt idx="189">
                        <c:v>22951</c:v>
                      </c:pt>
                      <c:pt idx="190">
                        <c:v>22981</c:v>
                      </c:pt>
                      <c:pt idx="191">
                        <c:v>23012</c:v>
                      </c:pt>
                      <c:pt idx="192">
                        <c:v>23043</c:v>
                      </c:pt>
                      <c:pt idx="193">
                        <c:v>23071</c:v>
                      </c:pt>
                      <c:pt idx="194">
                        <c:v>23102</c:v>
                      </c:pt>
                      <c:pt idx="195">
                        <c:v>23132</c:v>
                      </c:pt>
                      <c:pt idx="196">
                        <c:v>23163</c:v>
                      </c:pt>
                      <c:pt idx="197">
                        <c:v>23193</c:v>
                      </c:pt>
                      <c:pt idx="198">
                        <c:v>23224</c:v>
                      </c:pt>
                      <c:pt idx="199">
                        <c:v>23255</c:v>
                      </c:pt>
                      <c:pt idx="200">
                        <c:v>23285</c:v>
                      </c:pt>
                      <c:pt idx="201">
                        <c:v>23316</c:v>
                      </c:pt>
                      <c:pt idx="202">
                        <c:v>23346</c:v>
                      </c:pt>
                      <c:pt idx="203">
                        <c:v>23377</c:v>
                      </c:pt>
                      <c:pt idx="204">
                        <c:v>23408</c:v>
                      </c:pt>
                      <c:pt idx="205">
                        <c:v>23437</c:v>
                      </c:pt>
                      <c:pt idx="206">
                        <c:v>23468</c:v>
                      </c:pt>
                      <c:pt idx="207">
                        <c:v>23498</c:v>
                      </c:pt>
                      <c:pt idx="208">
                        <c:v>23529</c:v>
                      </c:pt>
                      <c:pt idx="209">
                        <c:v>23559</c:v>
                      </c:pt>
                      <c:pt idx="210">
                        <c:v>23590</c:v>
                      </c:pt>
                      <c:pt idx="211">
                        <c:v>23621</c:v>
                      </c:pt>
                      <c:pt idx="212">
                        <c:v>23651</c:v>
                      </c:pt>
                      <c:pt idx="213">
                        <c:v>23682</c:v>
                      </c:pt>
                      <c:pt idx="214">
                        <c:v>23712</c:v>
                      </c:pt>
                      <c:pt idx="215">
                        <c:v>23743</c:v>
                      </c:pt>
                      <c:pt idx="216">
                        <c:v>23774</c:v>
                      </c:pt>
                      <c:pt idx="217">
                        <c:v>23802</c:v>
                      </c:pt>
                      <c:pt idx="218">
                        <c:v>23833</c:v>
                      </c:pt>
                      <c:pt idx="219">
                        <c:v>23863</c:v>
                      </c:pt>
                      <c:pt idx="220">
                        <c:v>23894</c:v>
                      </c:pt>
                      <c:pt idx="221">
                        <c:v>23924</c:v>
                      </c:pt>
                      <c:pt idx="222">
                        <c:v>23955</c:v>
                      </c:pt>
                      <c:pt idx="223">
                        <c:v>23986</c:v>
                      </c:pt>
                      <c:pt idx="224">
                        <c:v>24016</c:v>
                      </c:pt>
                      <c:pt idx="225">
                        <c:v>24047</c:v>
                      </c:pt>
                      <c:pt idx="226">
                        <c:v>24077</c:v>
                      </c:pt>
                      <c:pt idx="227">
                        <c:v>24108</c:v>
                      </c:pt>
                      <c:pt idx="228">
                        <c:v>24139</c:v>
                      </c:pt>
                      <c:pt idx="229">
                        <c:v>24167</c:v>
                      </c:pt>
                      <c:pt idx="230">
                        <c:v>24198</c:v>
                      </c:pt>
                      <c:pt idx="231">
                        <c:v>24228</c:v>
                      </c:pt>
                      <c:pt idx="232">
                        <c:v>24259</c:v>
                      </c:pt>
                      <c:pt idx="233">
                        <c:v>24289</c:v>
                      </c:pt>
                      <c:pt idx="234">
                        <c:v>24320</c:v>
                      </c:pt>
                      <c:pt idx="235">
                        <c:v>24351</c:v>
                      </c:pt>
                      <c:pt idx="236">
                        <c:v>24381</c:v>
                      </c:pt>
                      <c:pt idx="237">
                        <c:v>24412</c:v>
                      </c:pt>
                      <c:pt idx="238">
                        <c:v>24442</c:v>
                      </c:pt>
                      <c:pt idx="239">
                        <c:v>24473</c:v>
                      </c:pt>
                      <c:pt idx="240">
                        <c:v>24504</c:v>
                      </c:pt>
                      <c:pt idx="241">
                        <c:v>24532</c:v>
                      </c:pt>
                      <c:pt idx="242">
                        <c:v>24563</c:v>
                      </c:pt>
                      <c:pt idx="243">
                        <c:v>24593</c:v>
                      </c:pt>
                      <c:pt idx="244">
                        <c:v>24624</c:v>
                      </c:pt>
                      <c:pt idx="245">
                        <c:v>24654</c:v>
                      </c:pt>
                      <c:pt idx="246">
                        <c:v>24685</c:v>
                      </c:pt>
                      <c:pt idx="247">
                        <c:v>24716</c:v>
                      </c:pt>
                      <c:pt idx="248">
                        <c:v>24746</c:v>
                      </c:pt>
                      <c:pt idx="249">
                        <c:v>24777</c:v>
                      </c:pt>
                      <c:pt idx="250">
                        <c:v>24807</c:v>
                      </c:pt>
                      <c:pt idx="251">
                        <c:v>24838</c:v>
                      </c:pt>
                      <c:pt idx="252">
                        <c:v>24869</c:v>
                      </c:pt>
                      <c:pt idx="253">
                        <c:v>24898</c:v>
                      </c:pt>
                      <c:pt idx="254">
                        <c:v>24929</c:v>
                      </c:pt>
                      <c:pt idx="255">
                        <c:v>24959</c:v>
                      </c:pt>
                      <c:pt idx="256">
                        <c:v>24990</c:v>
                      </c:pt>
                      <c:pt idx="257">
                        <c:v>25020</c:v>
                      </c:pt>
                      <c:pt idx="258">
                        <c:v>25051</c:v>
                      </c:pt>
                      <c:pt idx="259">
                        <c:v>25082</c:v>
                      </c:pt>
                      <c:pt idx="260">
                        <c:v>25112</c:v>
                      </c:pt>
                      <c:pt idx="261">
                        <c:v>25143</c:v>
                      </c:pt>
                      <c:pt idx="262">
                        <c:v>25173</c:v>
                      </c:pt>
                      <c:pt idx="263">
                        <c:v>25204</c:v>
                      </c:pt>
                      <c:pt idx="264">
                        <c:v>25235</c:v>
                      </c:pt>
                      <c:pt idx="265">
                        <c:v>25263</c:v>
                      </c:pt>
                      <c:pt idx="266">
                        <c:v>25294</c:v>
                      </c:pt>
                      <c:pt idx="267">
                        <c:v>25324</c:v>
                      </c:pt>
                      <c:pt idx="268">
                        <c:v>25355</c:v>
                      </c:pt>
                      <c:pt idx="269">
                        <c:v>25385</c:v>
                      </c:pt>
                      <c:pt idx="270">
                        <c:v>25416</c:v>
                      </c:pt>
                      <c:pt idx="271">
                        <c:v>25447</c:v>
                      </c:pt>
                      <c:pt idx="272">
                        <c:v>25477</c:v>
                      </c:pt>
                      <c:pt idx="273">
                        <c:v>25508</c:v>
                      </c:pt>
                      <c:pt idx="274">
                        <c:v>25538</c:v>
                      </c:pt>
                      <c:pt idx="275">
                        <c:v>25569</c:v>
                      </c:pt>
                      <c:pt idx="276">
                        <c:v>25600</c:v>
                      </c:pt>
                      <c:pt idx="277">
                        <c:v>25628</c:v>
                      </c:pt>
                      <c:pt idx="278">
                        <c:v>25659</c:v>
                      </c:pt>
                      <c:pt idx="279">
                        <c:v>25689</c:v>
                      </c:pt>
                      <c:pt idx="280">
                        <c:v>25720</c:v>
                      </c:pt>
                      <c:pt idx="281">
                        <c:v>25750</c:v>
                      </c:pt>
                      <c:pt idx="282">
                        <c:v>25781</c:v>
                      </c:pt>
                      <c:pt idx="283">
                        <c:v>25812</c:v>
                      </c:pt>
                      <c:pt idx="284">
                        <c:v>25842</c:v>
                      </c:pt>
                      <c:pt idx="285">
                        <c:v>25873</c:v>
                      </c:pt>
                      <c:pt idx="286">
                        <c:v>25903</c:v>
                      </c:pt>
                      <c:pt idx="287">
                        <c:v>25934</c:v>
                      </c:pt>
                      <c:pt idx="288">
                        <c:v>25965</c:v>
                      </c:pt>
                      <c:pt idx="289">
                        <c:v>25993</c:v>
                      </c:pt>
                      <c:pt idx="290">
                        <c:v>26024</c:v>
                      </c:pt>
                      <c:pt idx="291">
                        <c:v>26054</c:v>
                      </c:pt>
                      <c:pt idx="292">
                        <c:v>26085</c:v>
                      </c:pt>
                      <c:pt idx="293">
                        <c:v>26115</c:v>
                      </c:pt>
                      <c:pt idx="294">
                        <c:v>26146</c:v>
                      </c:pt>
                      <c:pt idx="295">
                        <c:v>26177</c:v>
                      </c:pt>
                      <c:pt idx="296">
                        <c:v>26207</c:v>
                      </c:pt>
                      <c:pt idx="297">
                        <c:v>26238</c:v>
                      </c:pt>
                      <c:pt idx="298">
                        <c:v>26268</c:v>
                      </c:pt>
                      <c:pt idx="299">
                        <c:v>26299</c:v>
                      </c:pt>
                      <c:pt idx="300">
                        <c:v>26330</c:v>
                      </c:pt>
                      <c:pt idx="301">
                        <c:v>26359</c:v>
                      </c:pt>
                      <c:pt idx="302">
                        <c:v>26390</c:v>
                      </c:pt>
                      <c:pt idx="303">
                        <c:v>26420</c:v>
                      </c:pt>
                      <c:pt idx="304">
                        <c:v>26451</c:v>
                      </c:pt>
                      <c:pt idx="305">
                        <c:v>26481</c:v>
                      </c:pt>
                      <c:pt idx="306">
                        <c:v>26512</c:v>
                      </c:pt>
                      <c:pt idx="307">
                        <c:v>26543</c:v>
                      </c:pt>
                      <c:pt idx="308">
                        <c:v>26573</c:v>
                      </c:pt>
                      <c:pt idx="309">
                        <c:v>26604</c:v>
                      </c:pt>
                      <c:pt idx="310">
                        <c:v>26634</c:v>
                      </c:pt>
                      <c:pt idx="311">
                        <c:v>26665</c:v>
                      </c:pt>
                      <c:pt idx="312">
                        <c:v>26696</c:v>
                      </c:pt>
                      <c:pt idx="313">
                        <c:v>26724</c:v>
                      </c:pt>
                      <c:pt idx="314">
                        <c:v>26755</c:v>
                      </c:pt>
                      <c:pt idx="315">
                        <c:v>26785</c:v>
                      </c:pt>
                      <c:pt idx="316">
                        <c:v>26816</c:v>
                      </c:pt>
                      <c:pt idx="317">
                        <c:v>26846</c:v>
                      </c:pt>
                      <c:pt idx="318">
                        <c:v>26877</c:v>
                      </c:pt>
                      <c:pt idx="319">
                        <c:v>26908</c:v>
                      </c:pt>
                      <c:pt idx="320">
                        <c:v>26938</c:v>
                      </c:pt>
                      <c:pt idx="321">
                        <c:v>26969</c:v>
                      </c:pt>
                      <c:pt idx="322">
                        <c:v>26999</c:v>
                      </c:pt>
                      <c:pt idx="323">
                        <c:v>27030</c:v>
                      </c:pt>
                      <c:pt idx="324">
                        <c:v>27061</c:v>
                      </c:pt>
                      <c:pt idx="325">
                        <c:v>27089</c:v>
                      </c:pt>
                      <c:pt idx="326">
                        <c:v>27120</c:v>
                      </c:pt>
                      <c:pt idx="327">
                        <c:v>27150</c:v>
                      </c:pt>
                      <c:pt idx="328">
                        <c:v>27181</c:v>
                      </c:pt>
                      <c:pt idx="329">
                        <c:v>27211</c:v>
                      </c:pt>
                      <c:pt idx="330">
                        <c:v>27242</c:v>
                      </c:pt>
                      <c:pt idx="331">
                        <c:v>27273</c:v>
                      </c:pt>
                      <c:pt idx="332">
                        <c:v>27303</c:v>
                      </c:pt>
                      <c:pt idx="333">
                        <c:v>27334</c:v>
                      </c:pt>
                      <c:pt idx="334">
                        <c:v>27364</c:v>
                      </c:pt>
                      <c:pt idx="335">
                        <c:v>27395</c:v>
                      </c:pt>
                      <c:pt idx="336">
                        <c:v>27426</c:v>
                      </c:pt>
                      <c:pt idx="337">
                        <c:v>27454</c:v>
                      </c:pt>
                      <c:pt idx="338">
                        <c:v>27485</c:v>
                      </c:pt>
                      <c:pt idx="339">
                        <c:v>27515</c:v>
                      </c:pt>
                      <c:pt idx="340">
                        <c:v>27546</c:v>
                      </c:pt>
                      <c:pt idx="341">
                        <c:v>27576</c:v>
                      </c:pt>
                      <c:pt idx="342">
                        <c:v>27607</c:v>
                      </c:pt>
                      <c:pt idx="343">
                        <c:v>27638</c:v>
                      </c:pt>
                      <c:pt idx="344">
                        <c:v>27668</c:v>
                      </c:pt>
                      <c:pt idx="345">
                        <c:v>27699</c:v>
                      </c:pt>
                      <c:pt idx="346">
                        <c:v>27729</c:v>
                      </c:pt>
                      <c:pt idx="347">
                        <c:v>27760</c:v>
                      </c:pt>
                      <c:pt idx="348">
                        <c:v>27791</c:v>
                      </c:pt>
                      <c:pt idx="349">
                        <c:v>27820</c:v>
                      </c:pt>
                      <c:pt idx="350">
                        <c:v>27851</c:v>
                      </c:pt>
                      <c:pt idx="351">
                        <c:v>27881</c:v>
                      </c:pt>
                      <c:pt idx="352">
                        <c:v>27912</c:v>
                      </c:pt>
                      <c:pt idx="353">
                        <c:v>27942</c:v>
                      </c:pt>
                      <c:pt idx="354">
                        <c:v>27973</c:v>
                      </c:pt>
                      <c:pt idx="355">
                        <c:v>28004</c:v>
                      </c:pt>
                      <c:pt idx="356">
                        <c:v>28034</c:v>
                      </c:pt>
                      <c:pt idx="357">
                        <c:v>28065</c:v>
                      </c:pt>
                      <c:pt idx="358">
                        <c:v>28095</c:v>
                      </c:pt>
                      <c:pt idx="359">
                        <c:v>28126</c:v>
                      </c:pt>
                      <c:pt idx="360">
                        <c:v>28157</c:v>
                      </c:pt>
                      <c:pt idx="361">
                        <c:v>28185</c:v>
                      </c:pt>
                      <c:pt idx="362">
                        <c:v>28216</c:v>
                      </c:pt>
                      <c:pt idx="363">
                        <c:v>28246</c:v>
                      </c:pt>
                      <c:pt idx="364">
                        <c:v>28277</c:v>
                      </c:pt>
                      <c:pt idx="365">
                        <c:v>28307</c:v>
                      </c:pt>
                      <c:pt idx="366">
                        <c:v>28338</c:v>
                      </c:pt>
                      <c:pt idx="367">
                        <c:v>28369</c:v>
                      </c:pt>
                      <c:pt idx="368">
                        <c:v>28399</c:v>
                      </c:pt>
                      <c:pt idx="369">
                        <c:v>28430</c:v>
                      </c:pt>
                      <c:pt idx="370">
                        <c:v>28460</c:v>
                      </c:pt>
                      <c:pt idx="371">
                        <c:v>28491</c:v>
                      </c:pt>
                      <c:pt idx="372">
                        <c:v>28522</c:v>
                      </c:pt>
                      <c:pt idx="373">
                        <c:v>28550</c:v>
                      </c:pt>
                      <c:pt idx="374">
                        <c:v>28581</c:v>
                      </c:pt>
                      <c:pt idx="375">
                        <c:v>28611</c:v>
                      </c:pt>
                      <c:pt idx="376">
                        <c:v>28642</c:v>
                      </c:pt>
                      <c:pt idx="377">
                        <c:v>28672</c:v>
                      </c:pt>
                      <c:pt idx="378">
                        <c:v>28703</c:v>
                      </c:pt>
                      <c:pt idx="379">
                        <c:v>28734</c:v>
                      </c:pt>
                      <c:pt idx="380">
                        <c:v>28764</c:v>
                      </c:pt>
                      <c:pt idx="381">
                        <c:v>28795</c:v>
                      </c:pt>
                      <c:pt idx="382">
                        <c:v>28825</c:v>
                      </c:pt>
                      <c:pt idx="383">
                        <c:v>28856</c:v>
                      </c:pt>
                      <c:pt idx="384">
                        <c:v>28887</c:v>
                      </c:pt>
                      <c:pt idx="385">
                        <c:v>28915</c:v>
                      </c:pt>
                      <c:pt idx="386">
                        <c:v>28946</c:v>
                      </c:pt>
                      <c:pt idx="387">
                        <c:v>28976</c:v>
                      </c:pt>
                      <c:pt idx="388">
                        <c:v>29007</c:v>
                      </c:pt>
                      <c:pt idx="389">
                        <c:v>29037</c:v>
                      </c:pt>
                      <c:pt idx="390">
                        <c:v>29068</c:v>
                      </c:pt>
                      <c:pt idx="391">
                        <c:v>29099</c:v>
                      </c:pt>
                      <c:pt idx="392">
                        <c:v>29129</c:v>
                      </c:pt>
                      <c:pt idx="393">
                        <c:v>29160</c:v>
                      </c:pt>
                      <c:pt idx="394">
                        <c:v>29190</c:v>
                      </c:pt>
                      <c:pt idx="395">
                        <c:v>29221</c:v>
                      </c:pt>
                      <c:pt idx="396">
                        <c:v>29252</c:v>
                      </c:pt>
                      <c:pt idx="397">
                        <c:v>29281</c:v>
                      </c:pt>
                      <c:pt idx="398">
                        <c:v>29312</c:v>
                      </c:pt>
                      <c:pt idx="399">
                        <c:v>29342</c:v>
                      </c:pt>
                      <c:pt idx="400">
                        <c:v>29373</c:v>
                      </c:pt>
                      <c:pt idx="401">
                        <c:v>29403</c:v>
                      </c:pt>
                      <c:pt idx="402">
                        <c:v>29434</c:v>
                      </c:pt>
                      <c:pt idx="403">
                        <c:v>29465</c:v>
                      </c:pt>
                      <c:pt idx="404">
                        <c:v>29495</c:v>
                      </c:pt>
                      <c:pt idx="405">
                        <c:v>29526</c:v>
                      </c:pt>
                      <c:pt idx="406">
                        <c:v>29556</c:v>
                      </c:pt>
                      <c:pt idx="407">
                        <c:v>29587</c:v>
                      </c:pt>
                      <c:pt idx="408">
                        <c:v>29618</c:v>
                      </c:pt>
                      <c:pt idx="409">
                        <c:v>29646</c:v>
                      </c:pt>
                      <c:pt idx="410">
                        <c:v>29677</c:v>
                      </c:pt>
                      <c:pt idx="411">
                        <c:v>29707</c:v>
                      </c:pt>
                      <c:pt idx="412">
                        <c:v>29738</c:v>
                      </c:pt>
                      <c:pt idx="413">
                        <c:v>29768</c:v>
                      </c:pt>
                      <c:pt idx="414">
                        <c:v>29799</c:v>
                      </c:pt>
                      <c:pt idx="415">
                        <c:v>29830</c:v>
                      </c:pt>
                      <c:pt idx="416">
                        <c:v>29860</c:v>
                      </c:pt>
                      <c:pt idx="417">
                        <c:v>29891</c:v>
                      </c:pt>
                      <c:pt idx="418">
                        <c:v>29921</c:v>
                      </c:pt>
                      <c:pt idx="419">
                        <c:v>29952</c:v>
                      </c:pt>
                      <c:pt idx="420">
                        <c:v>29983</c:v>
                      </c:pt>
                      <c:pt idx="421">
                        <c:v>30011</c:v>
                      </c:pt>
                      <c:pt idx="422">
                        <c:v>30042</c:v>
                      </c:pt>
                      <c:pt idx="423">
                        <c:v>30072</c:v>
                      </c:pt>
                      <c:pt idx="424">
                        <c:v>30103</c:v>
                      </c:pt>
                      <c:pt idx="425">
                        <c:v>30133</c:v>
                      </c:pt>
                      <c:pt idx="426">
                        <c:v>30164</c:v>
                      </c:pt>
                      <c:pt idx="427">
                        <c:v>30195</c:v>
                      </c:pt>
                      <c:pt idx="428">
                        <c:v>30225</c:v>
                      </c:pt>
                      <c:pt idx="429">
                        <c:v>30256</c:v>
                      </c:pt>
                      <c:pt idx="430">
                        <c:v>30286</c:v>
                      </c:pt>
                      <c:pt idx="431">
                        <c:v>30317</c:v>
                      </c:pt>
                      <c:pt idx="432">
                        <c:v>30348</c:v>
                      </c:pt>
                      <c:pt idx="433">
                        <c:v>30376</c:v>
                      </c:pt>
                      <c:pt idx="434">
                        <c:v>30407</c:v>
                      </c:pt>
                      <c:pt idx="435">
                        <c:v>30437</c:v>
                      </c:pt>
                      <c:pt idx="436">
                        <c:v>30468</c:v>
                      </c:pt>
                      <c:pt idx="437">
                        <c:v>30498</c:v>
                      </c:pt>
                      <c:pt idx="438">
                        <c:v>30529</c:v>
                      </c:pt>
                      <c:pt idx="439">
                        <c:v>30560</c:v>
                      </c:pt>
                      <c:pt idx="440">
                        <c:v>30590</c:v>
                      </c:pt>
                      <c:pt idx="441">
                        <c:v>30621</c:v>
                      </c:pt>
                      <c:pt idx="442">
                        <c:v>30651</c:v>
                      </c:pt>
                      <c:pt idx="443">
                        <c:v>30682</c:v>
                      </c:pt>
                      <c:pt idx="444">
                        <c:v>30713</c:v>
                      </c:pt>
                      <c:pt idx="445">
                        <c:v>30742</c:v>
                      </c:pt>
                      <c:pt idx="446">
                        <c:v>30773</c:v>
                      </c:pt>
                      <c:pt idx="447">
                        <c:v>30803</c:v>
                      </c:pt>
                      <c:pt idx="448">
                        <c:v>30834</c:v>
                      </c:pt>
                      <c:pt idx="449">
                        <c:v>30864</c:v>
                      </c:pt>
                      <c:pt idx="450">
                        <c:v>30895</c:v>
                      </c:pt>
                      <c:pt idx="451">
                        <c:v>30926</c:v>
                      </c:pt>
                      <c:pt idx="452">
                        <c:v>30956</c:v>
                      </c:pt>
                      <c:pt idx="453">
                        <c:v>30987</c:v>
                      </c:pt>
                      <c:pt idx="454">
                        <c:v>31017</c:v>
                      </c:pt>
                      <c:pt idx="455">
                        <c:v>31048</c:v>
                      </c:pt>
                      <c:pt idx="456">
                        <c:v>31079</c:v>
                      </c:pt>
                      <c:pt idx="457">
                        <c:v>31107</c:v>
                      </c:pt>
                      <c:pt idx="458">
                        <c:v>31138</c:v>
                      </c:pt>
                      <c:pt idx="459">
                        <c:v>31168</c:v>
                      </c:pt>
                      <c:pt idx="460">
                        <c:v>31199</c:v>
                      </c:pt>
                      <c:pt idx="461">
                        <c:v>31229</c:v>
                      </c:pt>
                      <c:pt idx="462">
                        <c:v>31260</c:v>
                      </c:pt>
                      <c:pt idx="463">
                        <c:v>31291</c:v>
                      </c:pt>
                      <c:pt idx="464">
                        <c:v>31321</c:v>
                      </c:pt>
                      <c:pt idx="465">
                        <c:v>31352</c:v>
                      </c:pt>
                      <c:pt idx="466">
                        <c:v>31382</c:v>
                      </c:pt>
                      <c:pt idx="467">
                        <c:v>31413</c:v>
                      </c:pt>
                      <c:pt idx="468">
                        <c:v>31444</c:v>
                      </c:pt>
                      <c:pt idx="469">
                        <c:v>31472</c:v>
                      </c:pt>
                      <c:pt idx="470">
                        <c:v>31503</c:v>
                      </c:pt>
                      <c:pt idx="471">
                        <c:v>31533</c:v>
                      </c:pt>
                      <c:pt idx="472">
                        <c:v>31564</c:v>
                      </c:pt>
                      <c:pt idx="473">
                        <c:v>31594</c:v>
                      </c:pt>
                      <c:pt idx="474">
                        <c:v>31625</c:v>
                      </c:pt>
                      <c:pt idx="475">
                        <c:v>31656</c:v>
                      </c:pt>
                      <c:pt idx="476">
                        <c:v>31686</c:v>
                      </c:pt>
                      <c:pt idx="477">
                        <c:v>31717</c:v>
                      </c:pt>
                      <c:pt idx="478">
                        <c:v>31747</c:v>
                      </c:pt>
                      <c:pt idx="479">
                        <c:v>31778</c:v>
                      </c:pt>
                      <c:pt idx="480">
                        <c:v>31809</c:v>
                      </c:pt>
                      <c:pt idx="481">
                        <c:v>31837</c:v>
                      </c:pt>
                      <c:pt idx="482">
                        <c:v>31868</c:v>
                      </c:pt>
                      <c:pt idx="483">
                        <c:v>31898</c:v>
                      </c:pt>
                      <c:pt idx="484">
                        <c:v>31929</c:v>
                      </c:pt>
                      <c:pt idx="485">
                        <c:v>31959</c:v>
                      </c:pt>
                      <c:pt idx="486">
                        <c:v>31990</c:v>
                      </c:pt>
                      <c:pt idx="487">
                        <c:v>32021</c:v>
                      </c:pt>
                      <c:pt idx="488">
                        <c:v>32051</c:v>
                      </c:pt>
                      <c:pt idx="489">
                        <c:v>32082</c:v>
                      </c:pt>
                      <c:pt idx="490">
                        <c:v>32112</c:v>
                      </c:pt>
                      <c:pt idx="491">
                        <c:v>32143</c:v>
                      </c:pt>
                      <c:pt idx="492">
                        <c:v>32174</c:v>
                      </c:pt>
                      <c:pt idx="493">
                        <c:v>32203</c:v>
                      </c:pt>
                      <c:pt idx="494">
                        <c:v>32234</c:v>
                      </c:pt>
                      <c:pt idx="495">
                        <c:v>32264</c:v>
                      </c:pt>
                      <c:pt idx="496">
                        <c:v>32295</c:v>
                      </c:pt>
                      <c:pt idx="497">
                        <c:v>32325</c:v>
                      </c:pt>
                      <c:pt idx="498">
                        <c:v>32356</c:v>
                      </c:pt>
                      <c:pt idx="499">
                        <c:v>32387</c:v>
                      </c:pt>
                      <c:pt idx="500">
                        <c:v>32417</c:v>
                      </c:pt>
                      <c:pt idx="501">
                        <c:v>32448</c:v>
                      </c:pt>
                      <c:pt idx="502">
                        <c:v>32478</c:v>
                      </c:pt>
                      <c:pt idx="503">
                        <c:v>32509</c:v>
                      </c:pt>
                      <c:pt idx="504">
                        <c:v>32540</c:v>
                      </c:pt>
                      <c:pt idx="505">
                        <c:v>32568</c:v>
                      </c:pt>
                      <c:pt idx="506">
                        <c:v>32599</c:v>
                      </c:pt>
                      <c:pt idx="507">
                        <c:v>32629</c:v>
                      </c:pt>
                      <c:pt idx="508">
                        <c:v>32660</c:v>
                      </c:pt>
                      <c:pt idx="509">
                        <c:v>32690</c:v>
                      </c:pt>
                      <c:pt idx="510">
                        <c:v>32721</c:v>
                      </c:pt>
                      <c:pt idx="511">
                        <c:v>32752</c:v>
                      </c:pt>
                      <c:pt idx="512">
                        <c:v>32782</c:v>
                      </c:pt>
                      <c:pt idx="513">
                        <c:v>32813</c:v>
                      </c:pt>
                      <c:pt idx="514">
                        <c:v>32843</c:v>
                      </c:pt>
                      <c:pt idx="515">
                        <c:v>32874</c:v>
                      </c:pt>
                      <c:pt idx="516">
                        <c:v>32905</c:v>
                      </c:pt>
                      <c:pt idx="517">
                        <c:v>32933</c:v>
                      </c:pt>
                      <c:pt idx="518">
                        <c:v>32964</c:v>
                      </c:pt>
                      <c:pt idx="519">
                        <c:v>32994</c:v>
                      </c:pt>
                      <c:pt idx="520">
                        <c:v>33025</c:v>
                      </c:pt>
                      <c:pt idx="521">
                        <c:v>33055</c:v>
                      </c:pt>
                      <c:pt idx="522">
                        <c:v>33086</c:v>
                      </c:pt>
                      <c:pt idx="523">
                        <c:v>33117</c:v>
                      </c:pt>
                      <c:pt idx="524">
                        <c:v>33147</c:v>
                      </c:pt>
                      <c:pt idx="525">
                        <c:v>33178</c:v>
                      </c:pt>
                      <c:pt idx="526">
                        <c:v>33208</c:v>
                      </c:pt>
                      <c:pt idx="527">
                        <c:v>33239</c:v>
                      </c:pt>
                      <c:pt idx="528">
                        <c:v>33270</c:v>
                      </c:pt>
                      <c:pt idx="529">
                        <c:v>33298</c:v>
                      </c:pt>
                      <c:pt idx="530">
                        <c:v>33329</c:v>
                      </c:pt>
                      <c:pt idx="531">
                        <c:v>33359</c:v>
                      </c:pt>
                      <c:pt idx="532">
                        <c:v>33390</c:v>
                      </c:pt>
                      <c:pt idx="533">
                        <c:v>33420</c:v>
                      </c:pt>
                      <c:pt idx="534">
                        <c:v>33451</c:v>
                      </c:pt>
                      <c:pt idx="535">
                        <c:v>33482</c:v>
                      </c:pt>
                      <c:pt idx="536">
                        <c:v>33512</c:v>
                      </c:pt>
                      <c:pt idx="537">
                        <c:v>33543</c:v>
                      </c:pt>
                      <c:pt idx="538">
                        <c:v>33573</c:v>
                      </c:pt>
                      <c:pt idx="539">
                        <c:v>33604</c:v>
                      </c:pt>
                      <c:pt idx="540">
                        <c:v>33635</c:v>
                      </c:pt>
                      <c:pt idx="541">
                        <c:v>33664</c:v>
                      </c:pt>
                      <c:pt idx="542">
                        <c:v>33695</c:v>
                      </c:pt>
                      <c:pt idx="543">
                        <c:v>33725</c:v>
                      </c:pt>
                      <c:pt idx="544">
                        <c:v>33756</c:v>
                      </c:pt>
                      <c:pt idx="545">
                        <c:v>33786</c:v>
                      </c:pt>
                      <c:pt idx="546">
                        <c:v>33817</c:v>
                      </c:pt>
                      <c:pt idx="547">
                        <c:v>33848</c:v>
                      </c:pt>
                      <c:pt idx="548">
                        <c:v>33878</c:v>
                      </c:pt>
                      <c:pt idx="549">
                        <c:v>33909</c:v>
                      </c:pt>
                      <c:pt idx="550">
                        <c:v>33939</c:v>
                      </c:pt>
                      <c:pt idx="551">
                        <c:v>33970</c:v>
                      </c:pt>
                      <c:pt idx="552">
                        <c:v>34001</c:v>
                      </c:pt>
                      <c:pt idx="553">
                        <c:v>34029</c:v>
                      </c:pt>
                      <c:pt idx="554">
                        <c:v>34060</c:v>
                      </c:pt>
                      <c:pt idx="555">
                        <c:v>34090</c:v>
                      </c:pt>
                      <c:pt idx="556">
                        <c:v>34121</c:v>
                      </c:pt>
                      <c:pt idx="557">
                        <c:v>34151</c:v>
                      </c:pt>
                      <c:pt idx="558">
                        <c:v>34182</c:v>
                      </c:pt>
                      <c:pt idx="559">
                        <c:v>34213</c:v>
                      </c:pt>
                      <c:pt idx="560">
                        <c:v>34243</c:v>
                      </c:pt>
                      <c:pt idx="561">
                        <c:v>34274</c:v>
                      </c:pt>
                      <c:pt idx="562">
                        <c:v>34304</c:v>
                      </c:pt>
                      <c:pt idx="563">
                        <c:v>34335</c:v>
                      </c:pt>
                      <c:pt idx="564">
                        <c:v>34366</c:v>
                      </c:pt>
                      <c:pt idx="565">
                        <c:v>34394</c:v>
                      </c:pt>
                      <c:pt idx="566">
                        <c:v>34425</c:v>
                      </c:pt>
                      <c:pt idx="567">
                        <c:v>34455</c:v>
                      </c:pt>
                      <c:pt idx="568">
                        <c:v>34486</c:v>
                      </c:pt>
                      <c:pt idx="569">
                        <c:v>34516</c:v>
                      </c:pt>
                      <c:pt idx="570">
                        <c:v>34547</c:v>
                      </c:pt>
                      <c:pt idx="571">
                        <c:v>34578</c:v>
                      </c:pt>
                      <c:pt idx="572">
                        <c:v>34608</c:v>
                      </c:pt>
                      <c:pt idx="573">
                        <c:v>34639</c:v>
                      </c:pt>
                      <c:pt idx="574">
                        <c:v>34669</c:v>
                      </c:pt>
                      <c:pt idx="575">
                        <c:v>34700</c:v>
                      </c:pt>
                      <c:pt idx="576">
                        <c:v>34731</c:v>
                      </c:pt>
                      <c:pt idx="577">
                        <c:v>34759</c:v>
                      </c:pt>
                      <c:pt idx="578">
                        <c:v>34790</c:v>
                      </c:pt>
                      <c:pt idx="579">
                        <c:v>34820</c:v>
                      </c:pt>
                      <c:pt idx="580">
                        <c:v>34851</c:v>
                      </c:pt>
                      <c:pt idx="581">
                        <c:v>34881</c:v>
                      </c:pt>
                      <c:pt idx="582">
                        <c:v>34912</c:v>
                      </c:pt>
                      <c:pt idx="583">
                        <c:v>34943</c:v>
                      </c:pt>
                      <c:pt idx="584">
                        <c:v>34973</c:v>
                      </c:pt>
                      <c:pt idx="585">
                        <c:v>35004</c:v>
                      </c:pt>
                      <c:pt idx="586">
                        <c:v>35034</c:v>
                      </c:pt>
                      <c:pt idx="587">
                        <c:v>35065</c:v>
                      </c:pt>
                      <c:pt idx="588">
                        <c:v>35096</c:v>
                      </c:pt>
                      <c:pt idx="589">
                        <c:v>35125</c:v>
                      </c:pt>
                      <c:pt idx="590">
                        <c:v>35156</c:v>
                      </c:pt>
                      <c:pt idx="591">
                        <c:v>35186</c:v>
                      </c:pt>
                      <c:pt idx="592">
                        <c:v>35217</c:v>
                      </c:pt>
                      <c:pt idx="593">
                        <c:v>35247</c:v>
                      </c:pt>
                      <c:pt idx="594">
                        <c:v>35278</c:v>
                      </c:pt>
                      <c:pt idx="595">
                        <c:v>35309</c:v>
                      </c:pt>
                      <c:pt idx="596">
                        <c:v>35339</c:v>
                      </c:pt>
                      <c:pt idx="597">
                        <c:v>35370</c:v>
                      </c:pt>
                      <c:pt idx="598">
                        <c:v>35400</c:v>
                      </c:pt>
                      <c:pt idx="599">
                        <c:v>35431</c:v>
                      </c:pt>
                      <c:pt idx="600">
                        <c:v>35462</c:v>
                      </c:pt>
                      <c:pt idx="601">
                        <c:v>35490</c:v>
                      </c:pt>
                      <c:pt idx="602">
                        <c:v>35521</c:v>
                      </c:pt>
                      <c:pt idx="603">
                        <c:v>35551</c:v>
                      </c:pt>
                      <c:pt idx="604">
                        <c:v>35582</c:v>
                      </c:pt>
                      <c:pt idx="605">
                        <c:v>35612</c:v>
                      </c:pt>
                      <c:pt idx="606">
                        <c:v>35643</c:v>
                      </c:pt>
                      <c:pt idx="607">
                        <c:v>35674</c:v>
                      </c:pt>
                      <c:pt idx="608">
                        <c:v>35704</c:v>
                      </c:pt>
                      <c:pt idx="609">
                        <c:v>35735</c:v>
                      </c:pt>
                      <c:pt idx="610">
                        <c:v>35765</c:v>
                      </c:pt>
                      <c:pt idx="611">
                        <c:v>35796</c:v>
                      </c:pt>
                      <c:pt idx="612">
                        <c:v>35827</c:v>
                      </c:pt>
                      <c:pt idx="613">
                        <c:v>35855</c:v>
                      </c:pt>
                      <c:pt idx="614">
                        <c:v>35886</c:v>
                      </c:pt>
                      <c:pt idx="615">
                        <c:v>35916</c:v>
                      </c:pt>
                      <c:pt idx="616">
                        <c:v>35947</c:v>
                      </c:pt>
                      <c:pt idx="617">
                        <c:v>35977</c:v>
                      </c:pt>
                      <c:pt idx="618">
                        <c:v>36008</c:v>
                      </c:pt>
                      <c:pt idx="619">
                        <c:v>36039</c:v>
                      </c:pt>
                      <c:pt idx="620">
                        <c:v>36069</c:v>
                      </c:pt>
                      <c:pt idx="621">
                        <c:v>36100</c:v>
                      </c:pt>
                      <c:pt idx="622">
                        <c:v>36130</c:v>
                      </c:pt>
                      <c:pt idx="623">
                        <c:v>36161</c:v>
                      </c:pt>
                      <c:pt idx="624">
                        <c:v>36192</c:v>
                      </c:pt>
                      <c:pt idx="625">
                        <c:v>36220</c:v>
                      </c:pt>
                      <c:pt idx="626">
                        <c:v>36251</c:v>
                      </c:pt>
                      <c:pt idx="627">
                        <c:v>36281</c:v>
                      </c:pt>
                      <c:pt idx="628">
                        <c:v>36312</c:v>
                      </c:pt>
                      <c:pt idx="629">
                        <c:v>36342</c:v>
                      </c:pt>
                      <c:pt idx="630">
                        <c:v>36373</c:v>
                      </c:pt>
                      <c:pt idx="631">
                        <c:v>36404</c:v>
                      </c:pt>
                      <c:pt idx="632">
                        <c:v>36434</c:v>
                      </c:pt>
                      <c:pt idx="633">
                        <c:v>36465</c:v>
                      </c:pt>
                      <c:pt idx="634">
                        <c:v>36495</c:v>
                      </c:pt>
                      <c:pt idx="635">
                        <c:v>36526</c:v>
                      </c:pt>
                      <c:pt idx="636">
                        <c:v>36557</c:v>
                      </c:pt>
                      <c:pt idx="637">
                        <c:v>36586</c:v>
                      </c:pt>
                      <c:pt idx="638">
                        <c:v>36617</c:v>
                      </c:pt>
                      <c:pt idx="639">
                        <c:v>36647</c:v>
                      </c:pt>
                      <c:pt idx="640">
                        <c:v>36678</c:v>
                      </c:pt>
                      <c:pt idx="641">
                        <c:v>36708</c:v>
                      </c:pt>
                      <c:pt idx="642">
                        <c:v>36739</c:v>
                      </c:pt>
                      <c:pt idx="643">
                        <c:v>36770</c:v>
                      </c:pt>
                      <c:pt idx="644">
                        <c:v>36800</c:v>
                      </c:pt>
                      <c:pt idx="645">
                        <c:v>36831</c:v>
                      </c:pt>
                      <c:pt idx="646">
                        <c:v>36861</c:v>
                      </c:pt>
                      <c:pt idx="647">
                        <c:v>36892</c:v>
                      </c:pt>
                      <c:pt idx="648">
                        <c:v>36923</c:v>
                      </c:pt>
                      <c:pt idx="649">
                        <c:v>36951</c:v>
                      </c:pt>
                      <c:pt idx="650">
                        <c:v>36982</c:v>
                      </c:pt>
                      <c:pt idx="651">
                        <c:v>37012</c:v>
                      </c:pt>
                      <c:pt idx="652">
                        <c:v>37043</c:v>
                      </c:pt>
                      <c:pt idx="653">
                        <c:v>37073</c:v>
                      </c:pt>
                      <c:pt idx="654">
                        <c:v>37104</c:v>
                      </c:pt>
                      <c:pt idx="655">
                        <c:v>37135</c:v>
                      </c:pt>
                      <c:pt idx="656">
                        <c:v>37165</c:v>
                      </c:pt>
                      <c:pt idx="657">
                        <c:v>37196</c:v>
                      </c:pt>
                      <c:pt idx="658">
                        <c:v>37226</c:v>
                      </c:pt>
                      <c:pt idx="659">
                        <c:v>37257</c:v>
                      </c:pt>
                      <c:pt idx="660">
                        <c:v>37288</c:v>
                      </c:pt>
                      <c:pt idx="661">
                        <c:v>37316</c:v>
                      </c:pt>
                      <c:pt idx="662">
                        <c:v>37347</c:v>
                      </c:pt>
                      <c:pt idx="663">
                        <c:v>37377</c:v>
                      </c:pt>
                      <c:pt idx="664">
                        <c:v>37408</c:v>
                      </c:pt>
                      <c:pt idx="665">
                        <c:v>37438</c:v>
                      </c:pt>
                      <c:pt idx="666">
                        <c:v>37469</c:v>
                      </c:pt>
                      <c:pt idx="667">
                        <c:v>37500</c:v>
                      </c:pt>
                      <c:pt idx="668">
                        <c:v>37530</c:v>
                      </c:pt>
                      <c:pt idx="669">
                        <c:v>37561</c:v>
                      </c:pt>
                      <c:pt idx="670">
                        <c:v>37591</c:v>
                      </c:pt>
                      <c:pt idx="671">
                        <c:v>37622</c:v>
                      </c:pt>
                      <c:pt idx="672">
                        <c:v>37653</c:v>
                      </c:pt>
                      <c:pt idx="673">
                        <c:v>37681</c:v>
                      </c:pt>
                      <c:pt idx="674">
                        <c:v>37712</c:v>
                      </c:pt>
                      <c:pt idx="675">
                        <c:v>37742</c:v>
                      </c:pt>
                      <c:pt idx="676">
                        <c:v>37773</c:v>
                      </c:pt>
                      <c:pt idx="677">
                        <c:v>37803</c:v>
                      </c:pt>
                      <c:pt idx="678">
                        <c:v>37834</c:v>
                      </c:pt>
                      <c:pt idx="679">
                        <c:v>37865</c:v>
                      </c:pt>
                      <c:pt idx="680">
                        <c:v>37895</c:v>
                      </c:pt>
                      <c:pt idx="681">
                        <c:v>37926</c:v>
                      </c:pt>
                      <c:pt idx="682">
                        <c:v>37956</c:v>
                      </c:pt>
                      <c:pt idx="683">
                        <c:v>37987</c:v>
                      </c:pt>
                      <c:pt idx="684">
                        <c:v>38018</c:v>
                      </c:pt>
                      <c:pt idx="685">
                        <c:v>38047</c:v>
                      </c:pt>
                      <c:pt idx="686">
                        <c:v>38078</c:v>
                      </c:pt>
                      <c:pt idx="687">
                        <c:v>38108</c:v>
                      </c:pt>
                      <c:pt idx="688">
                        <c:v>38139</c:v>
                      </c:pt>
                      <c:pt idx="689">
                        <c:v>38169</c:v>
                      </c:pt>
                      <c:pt idx="690">
                        <c:v>38200</c:v>
                      </c:pt>
                      <c:pt idx="691">
                        <c:v>38231</c:v>
                      </c:pt>
                      <c:pt idx="692">
                        <c:v>38261</c:v>
                      </c:pt>
                      <c:pt idx="693">
                        <c:v>38292</c:v>
                      </c:pt>
                      <c:pt idx="694">
                        <c:v>38322</c:v>
                      </c:pt>
                      <c:pt idx="695">
                        <c:v>38353</c:v>
                      </c:pt>
                      <c:pt idx="696">
                        <c:v>38384</c:v>
                      </c:pt>
                      <c:pt idx="697">
                        <c:v>38412</c:v>
                      </c:pt>
                      <c:pt idx="698">
                        <c:v>38443</c:v>
                      </c:pt>
                      <c:pt idx="699">
                        <c:v>38473</c:v>
                      </c:pt>
                      <c:pt idx="700">
                        <c:v>38504</c:v>
                      </c:pt>
                      <c:pt idx="701">
                        <c:v>38534</c:v>
                      </c:pt>
                      <c:pt idx="702">
                        <c:v>38565</c:v>
                      </c:pt>
                      <c:pt idx="703">
                        <c:v>38596</c:v>
                      </c:pt>
                      <c:pt idx="704">
                        <c:v>38626</c:v>
                      </c:pt>
                      <c:pt idx="705">
                        <c:v>38657</c:v>
                      </c:pt>
                      <c:pt idx="706">
                        <c:v>38687</c:v>
                      </c:pt>
                      <c:pt idx="707">
                        <c:v>38718</c:v>
                      </c:pt>
                      <c:pt idx="708">
                        <c:v>38749</c:v>
                      </c:pt>
                      <c:pt idx="709">
                        <c:v>38777</c:v>
                      </c:pt>
                      <c:pt idx="710">
                        <c:v>38808</c:v>
                      </c:pt>
                      <c:pt idx="711">
                        <c:v>38838</c:v>
                      </c:pt>
                      <c:pt idx="712">
                        <c:v>38869</c:v>
                      </c:pt>
                      <c:pt idx="713">
                        <c:v>38899</c:v>
                      </c:pt>
                      <c:pt idx="714">
                        <c:v>38930</c:v>
                      </c:pt>
                      <c:pt idx="715">
                        <c:v>38961</c:v>
                      </c:pt>
                      <c:pt idx="716">
                        <c:v>38991</c:v>
                      </c:pt>
                      <c:pt idx="717">
                        <c:v>39022</c:v>
                      </c:pt>
                      <c:pt idx="718">
                        <c:v>39052</c:v>
                      </c:pt>
                      <c:pt idx="719">
                        <c:v>39083</c:v>
                      </c:pt>
                      <c:pt idx="720">
                        <c:v>39114</c:v>
                      </c:pt>
                      <c:pt idx="721">
                        <c:v>39142</c:v>
                      </c:pt>
                      <c:pt idx="722">
                        <c:v>39173</c:v>
                      </c:pt>
                      <c:pt idx="723">
                        <c:v>39203</c:v>
                      </c:pt>
                      <c:pt idx="724">
                        <c:v>39234</c:v>
                      </c:pt>
                      <c:pt idx="725">
                        <c:v>39264</c:v>
                      </c:pt>
                      <c:pt idx="726">
                        <c:v>39295</c:v>
                      </c:pt>
                      <c:pt idx="727">
                        <c:v>39326</c:v>
                      </c:pt>
                      <c:pt idx="728">
                        <c:v>39356</c:v>
                      </c:pt>
                      <c:pt idx="729">
                        <c:v>39387</c:v>
                      </c:pt>
                      <c:pt idx="730">
                        <c:v>39417</c:v>
                      </c:pt>
                      <c:pt idx="731">
                        <c:v>39448</c:v>
                      </c:pt>
                      <c:pt idx="732">
                        <c:v>39479</c:v>
                      </c:pt>
                      <c:pt idx="733">
                        <c:v>39508</c:v>
                      </c:pt>
                      <c:pt idx="734">
                        <c:v>39539</c:v>
                      </c:pt>
                      <c:pt idx="735">
                        <c:v>39569</c:v>
                      </c:pt>
                      <c:pt idx="736">
                        <c:v>39600</c:v>
                      </c:pt>
                      <c:pt idx="737">
                        <c:v>39630</c:v>
                      </c:pt>
                      <c:pt idx="738">
                        <c:v>39661</c:v>
                      </c:pt>
                      <c:pt idx="739">
                        <c:v>39692</c:v>
                      </c:pt>
                      <c:pt idx="740">
                        <c:v>39722</c:v>
                      </c:pt>
                      <c:pt idx="741">
                        <c:v>39753</c:v>
                      </c:pt>
                      <c:pt idx="742">
                        <c:v>39783</c:v>
                      </c:pt>
                      <c:pt idx="743">
                        <c:v>39814</c:v>
                      </c:pt>
                      <c:pt idx="744">
                        <c:v>39845</c:v>
                      </c:pt>
                      <c:pt idx="745">
                        <c:v>39873</c:v>
                      </c:pt>
                      <c:pt idx="746">
                        <c:v>39904</c:v>
                      </c:pt>
                      <c:pt idx="747">
                        <c:v>39934</c:v>
                      </c:pt>
                      <c:pt idx="748">
                        <c:v>39965</c:v>
                      </c:pt>
                      <c:pt idx="749">
                        <c:v>39995</c:v>
                      </c:pt>
                      <c:pt idx="750">
                        <c:v>40026</c:v>
                      </c:pt>
                      <c:pt idx="751">
                        <c:v>40057</c:v>
                      </c:pt>
                      <c:pt idx="752">
                        <c:v>40087</c:v>
                      </c:pt>
                      <c:pt idx="753">
                        <c:v>40118</c:v>
                      </c:pt>
                      <c:pt idx="754">
                        <c:v>40148</c:v>
                      </c:pt>
                      <c:pt idx="755">
                        <c:v>40179</c:v>
                      </c:pt>
                      <c:pt idx="756">
                        <c:v>40210</c:v>
                      </c:pt>
                      <c:pt idx="757">
                        <c:v>40238</c:v>
                      </c:pt>
                      <c:pt idx="758">
                        <c:v>40269</c:v>
                      </c:pt>
                      <c:pt idx="759">
                        <c:v>40299</c:v>
                      </c:pt>
                      <c:pt idx="760">
                        <c:v>40330</c:v>
                      </c:pt>
                      <c:pt idx="761">
                        <c:v>40360</c:v>
                      </c:pt>
                      <c:pt idx="762">
                        <c:v>40391</c:v>
                      </c:pt>
                      <c:pt idx="763">
                        <c:v>40422</c:v>
                      </c:pt>
                      <c:pt idx="764">
                        <c:v>40452</c:v>
                      </c:pt>
                      <c:pt idx="765">
                        <c:v>40483</c:v>
                      </c:pt>
                      <c:pt idx="766">
                        <c:v>40513</c:v>
                      </c:pt>
                      <c:pt idx="767">
                        <c:v>40544</c:v>
                      </c:pt>
                      <c:pt idx="768">
                        <c:v>40575</c:v>
                      </c:pt>
                      <c:pt idx="769">
                        <c:v>40603</c:v>
                      </c:pt>
                      <c:pt idx="770">
                        <c:v>40634</c:v>
                      </c:pt>
                      <c:pt idx="771">
                        <c:v>40664</c:v>
                      </c:pt>
                      <c:pt idx="772">
                        <c:v>40695</c:v>
                      </c:pt>
                      <c:pt idx="773">
                        <c:v>40725</c:v>
                      </c:pt>
                      <c:pt idx="774">
                        <c:v>40756</c:v>
                      </c:pt>
                      <c:pt idx="775">
                        <c:v>40787</c:v>
                      </c:pt>
                      <c:pt idx="776">
                        <c:v>40817</c:v>
                      </c:pt>
                      <c:pt idx="777">
                        <c:v>40848</c:v>
                      </c:pt>
                      <c:pt idx="778">
                        <c:v>40878</c:v>
                      </c:pt>
                      <c:pt idx="779">
                        <c:v>40909</c:v>
                      </c:pt>
                      <c:pt idx="780">
                        <c:v>40940</c:v>
                      </c:pt>
                      <c:pt idx="781">
                        <c:v>40969</c:v>
                      </c:pt>
                      <c:pt idx="782">
                        <c:v>41000</c:v>
                      </c:pt>
                      <c:pt idx="783">
                        <c:v>41030</c:v>
                      </c:pt>
                      <c:pt idx="784">
                        <c:v>41061</c:v>
                      </c:pt>
                      <c:pt idx="785">
                        <c:v>41091</c:v>
                      </c:pt>
                      <c:pt idx="786">
                        <c:v>41122</c:v>
                      </c:pt>
                      <c:pt idx="787">
                        <c:v>41153</c:v>
                      </c:pt>
                      <c:pt idx="788">
                        <c:v>41183</c:v>
                      </c:pt>
                      <c:pt idx="789">
                        <c:v>41214</c:v>
                      </c:pt>
                      <c:pt idx="790">
                        <c:v>41244</c:v>
                      </c:pt>
                      <c:pt idx="791">
                        <c:v>41275</c:v>
                      </c:pt>
                      <c:pt idx="792">
                        <c:v>41306</c:v>
                      </c:pt>
                      <c:pt idx="793">
                        <c:v>41334</c:v>
                      </c:pt>
                      <c:pt idx="794">
                        <c:v>41365</c:v>
                      </c:pt>
                      <c:pt idx="795">
                        <c:v>41395</c:v>
                      </c:pt>
                      <c:pt idx="796">
                        <c:v>41426</c:v>
                      </c:pt>
                      <c:pt idx="797">
                        <c:v>41456</c:v>
                      </c:pt>
                      <c:pt idx="798">
                        <c:v>41487</c:v>
                      </c:pt>
                      <c:pt idx="799">
                        <c:v>41518</c:v>
                      </c:pt>
                      <c:pt idx="800">
                        <c:v>41548</c:v>
                      </c:pt>
                      <c:pt idx="801">
                        <c:v>41579</c:v>
                      </c:pt>
                      <c:pt idx="802">
                        <c:v>41609</c:v>
                      </c:pt>
                      <c:pt idx="803">
                        <c:v>41640</c:v>
                      </c:pt>
                      <c:pt idx="804">
                        <c:v>41671</c:v>
                      </c:pt>
                      <c:pt idx="805">
                        <c:v>41699</c:v>
                      </c:pt>
                      <c:pt idx="806">
                        <c:v>41730</c:v>
                      </c:pt>
                      <c:pt idx="807">
                        <c:v>41760</c:v>
                      </c:pt>
                      <c:pt idx="808">
                        <c:v>41791</c:v>
                      </c:pt>
                      <c:pt idx="809">
                        <c:v>41821</c:v>
                      </c:pt>
                      <c:pt idx="810">
                        <c:v>41852</c:v>
                      </c:pt>
                      <c:pt idx="811">
                        <c:v>41883</c:v>
                      </c:pt>
                      <c:pt idx="812">
                        <c:v>41913</c:v>
                      </c:pt>
                      <c:pt idx="813">
                        <c:v>41944</c:v>
                      </c:pt>
                      <c:pt idx="814">
                        <c:v>41974</c:v>
                      </c:pt>
                      <c:pt idx="815">
                        <c:v>42005</c:v>
                      </c:pt>
                      <c:pt idx="816">
                        <c:v>42036</c:v>
                      </c:pt>
                      <c:pt idx="817">
                        <c:v>42064</c:v>
                      </c:pt>
                      <c:pt idx="818">
                        <c:v>42095</c:v>
                      </c:pt>
                      <c:pt idx="819">
                        <c:v>42125</c:v>
                      </c:pt>
                      <c:pt idx="820">
                        <c:v>42156</c:v>
                      </c:pt>
                      <c:pt idx="821">
                        <c:v>42186</c:v>
                      </c:pt>
                      <c:pt idx="822">
                        <c:v>42217</c:v>
                      </c:pt>
                      <c:pt idx="823">
                        <c:v>42248</c:v>
                      </c:pt>
                      <c:pt idx="824">
                        <c:v>42278</c:v>
                      </c:pt>
                      <c:pt idx="825">
                        <c:v>42309</c:v>
                      </c:pt>
                      <c:pt idx="826">
                        <c:v>42339</c:v>
                      </c:pt>
                      <c:pt idx="827">
                        <c:v>42370</c:v>
                      </c:pt>
                      <c:pt idx="828">
                        <c:v>42401</c:v>
                      </c:pt>
                      <c:pt idx="829">
                        <c:v>42430</c:v>
                      </c:pt>
                      <c:pt idx="830">
                        <c:v>42461</c:v>
                      </c:pt>
                      <c:pt idx="831">
                        <c:v>42491</c:v>
                      </c:pt>
                      <c:pt idx="832">
                        <c:v>42522</c:v>
                      </c:pt>
                      <c:pt idx="833">
                        <c:v>42552</c:v>
                      </c:pt>
                      <c:pt idx="834">
                        <c:v>42583</c:v>
                      </c:pt>
                      <c:pt idx="835">
                        <c:v>42614</c:v>
                      </c:pt>
                      <c:pt idx="836">
                        <c:v>42644</c:v>
                      </c:pt>
                      <c:pt idx="837">
                        <c:v>42675</c:v>
                      </c:pt>
                      <c:pt idx="838">
                        <c:v>42705</c:v>
                      </c:pt>
                      <c:pt idx="839">
                        <c:v>42736</c:v>
                      </c:pt>
                      <c:pt idx="840">
                        <c:v>42767</c:v>
                      </c:pt>
                      <c:pt idx="841">
                        <c:v>42795</c:v>
                      </c:pt>
                      <c:pt idx="842">
                        <c:v>42826</c:v>
                      </c:pt>
                      <c:pt idx="843">
                        <c:v>42856</c:v>
                      </c:pt>
                      <c:pt idx="844">
                        <c:v>42887</c:v>
                      </c:pt>
                      <c:pt idx="845">
                        <c:v>42917</c:v>
                      </c:pt>
                      <c:pt idx="846">
                        <c:v>42948</c:v>
                      </c:pt>
                      <c:pt idx="847">
                        <c:v>42979</c:v>
                      </c:pt>
                      <c:pt idx="848">
                        <c:v>43009</c:v>
                      </c:pt>
                      <c:pt idx="849">
                        <c:v>43040</c:v>
                      </c:pt>
                      <c:pt idx="850">
                        <c:v>43070</c:v>
                      </c:pt>
                      <c:pt idx="851">
                        <c:v>43101</c:v>
                      </c:pt>
                      <c:pt idx="852">
                        <c:v>43132</c:v>
                      </c:pt>
                      <c:pt idx="853">
                        <c:v>43160</c:v>
                      </c:pt>
                      <c:pt idx="854">
                        <c:v>43191</c:v>
                      </c:pt>
                      <c:pt idx="855">
                        <c:v>43221</c:v>
                      </c:pt>
                      <c:pt idx="856">
                        <c:v>43252</c:v>
                      </c:pt>
                      <c:pt idx="857">
                        <c:v>43282</c:v>
                      </c:pt>
                      <c:pt idx="858">
                        <c:v>43313</c:v>
                      </c:pt>
                      <c:pt idx="859">
                        <c:v>43344</c:v>
                      </c:pt>
                      <c:pt idx="860">
                        <c:v>43374</c:v>
                      </c:pt>
                      <c:pt idx="861">
                        <c:v>43405</c:v>
                      </c:pt>
                      <c:pt idx="862">
                        <c:v>43435</c:v>
                      </c:pt>
                      <c:pt idx="863">
                        <c:v>43466</c:v>
                      </c:pt>
                      <c:pt idx="864">
                        <c:v>43497</c:v>
                      </c:pt>
                      <c:pt idx="865">
                        <c:v>43525</c:v>
                      </c:pt>
                      <c:pt idx="866">
                        <c:v>43556</c:v>
                      </c:pt>
                      <c:pt idx="867">
                        <c:v>43586</c:v>
                      </c:pt>
                      <c:pt idx="868">
                        <c:v>43617</c:v>
                      </c:pt>
                      <c:pt idx="869">
                        <c:v>43647</c:v>
                      </c:pt>
                      <c:pt idx="870">
                        <c:v>43678</c:v>
                      </c:pt>
                      <c:pt idx="871">
                        <c:v>43709</c:v>
                      </c:pt>
                      <c:pt idx="872">
                        <c:v>43739</c:v>
                      </c:pt>
                      <c:pt idx="873">
                        <c:v>43770</c:v>
                      </c:pt>
                      <c:pt idx="874">
                        <c:v>43800</c:v>
                      </c:pt>
                      <c:pt idx="875">
                        <c:v>43831</c:v>
                      </c:pt>
                      <c:pt idx="876">
                        <c:v>43862</c:v>
                      </c:pt>
                      <c:pt idx="877">
                        <c:v>43891</c:v>
                      </c:pt>
                      <c:pt idx="878">
                        <c:v>43922</c:v>
                      </c:pt>
                      <c:pt idx="879">
                        <c:v>43952</c:v>
                      </c:pt>
                      <c:pt idx="880">
                        <c:v>43983</c:v>
                      </c:pt>
                      <c:pt idx="881">
                        <c:v>44013</c:v>
                      </c:pt>
                      <c:pt idx="882">
                        <c:v>44044</c:v>
                      </c:pt>
                      <c:pt idx="883">
                        <c:v>44075</c:v>
                      </c:pt>
                      <c:pt idx="884">
                        <c:v>44105</c:v>
                      </c:pt>
                      <c:pt idx="885">
                        <c:v>44136</c:v>
                      </c:pt>
                      <c:pt idx="886">
                        <c:v>44166</c:v>
                      </c:pt>
                      <c:pt idx="887">
                        <c:v>44197</c:v>
                      </c:pt>
                      <c:pt idx="888">
                        <c:v>44228</c:v>
                      </c:pt>
                      <c:pt idx="889">
                        <c:v>44256</c:v>
                      </c:pt>
                      <c:pt idx="890">
                        <c:v>44287</c:v>
                      </c:pt>
                      <c:pt idx="891">
                        <c:v>44317</c:v>
                      </c:pt>
                      <c:pt idx="892">
                        <c:v>44348</c:v>
                      </c:pt>
                      <c:pt idx="893">
                        <c:v>44378</c:v>
                      </c:pt>
                      <c:pt idx="894">
                        <c:v>44409</c:v>
                      </c:pt>
                      <c:pt idx="895">
                        <c:v>44440</c:v>
                      </c:pt>
                      <c:pt idx="896">
                        <c:v>44470</c:v>
                      </c:pt>
                      <c:pt idx="897">
                        <c:v>44501</c:v>
                      </c:pt>
                      <c:pt idx="898">
                        <c:v>44531</c:v>
                      </c:pt>
                      <c:pt idx="899">
                        <c:v>44562</c:v>
                      </c:pt>
                      <c:pt idx="900">
                        <c:v>44593</c:v>
                      </c:pt>
                      <c:pt idx="901">
                        <c:v>44621</c:v>
                      </c:pt>
                      <c:pt idx="902">
                        <c:v>44652</c:v>
                      </c:pt>
                      <c:pt idx="903">
                        <c:v>44682</c:v>
                      </c:pt>
                      <c:pt idx="904">
                        <c:v>44713</c:v>
                      </c:pt>
                      <c:pt idx="905">
                        <c:v>44743</c:v>
                      </c:pt>
                      <c:pt idx="906">
                        <c:v>44774</c:v>
                      </c:pt>
                      <c:pt idx="907">
                        <c:v>44805</c:v>
                      </c:pt>
                      <c:pt idx="908">
                        <c:v>44835</c:v>
                      </c:pt>
                      <c:pt idx="909">
                        <c:v>44866</c:v>
                      </c:pt>
                      <c:pt idx="910">
                        <c:v>44896</c:v>
                      </c:pt>
                      <c:pt idx="911">
                        <c:v>44927</c:v>
                      </c:pt>
                      <c:pt idx="912">
                        <c:v>44958</c:v>
                      </c:pt>
                      <c:pt idx="913">
                        <c:v>44986</c:v>
                      </c:pt>
                      <c:pt idx="914">
                        <c:v>45017</c:v>
                      </c:pt>
                      <c:pt idx="915">
                        <c:v>45047</c:v>
                      </c:pt>
                      <c:pt idx="916">
                        <c:v>45078</c:v>
                      </c:pt>
                      <c:pt idx="917">
                        <c:v>45108</c:v>
                      </c:pt>
                      <c:pt idx="918">
                        <c:v>45139</c:v>
                      </c:pt>
                      <c:pt idx="919">
                        <c:v>45170</c:v>
                      </c:pt>
                      <c:pt idx="920">
                        <c:v>45200</c:v>
                      </c:pt>
                      <c:pt idx="921">
                        <c:v>45231</c:v>
                      </c:pt>
                      <c:pt idx="922">
                        <c:v>45261</c:v>
                      </c:pt>
                      <c:pt idx="923">
                        <c:v>45292</c:v>
                      </c:pt>
                      <c:pt idx="924">
                        <c:v>45323</c:v>
                      </c:pt>
                      <c:pt idx="925">
                        <c:v>45352</c:v>
                      </c:pt>
                      <c:pt idx="926">
                        <c:v>45383</c:v>
                      </c:pt>
                      <c:pt idx="927">
                        <c:v>45413</c:v>
                      </c:pt>
                      <c:pt idx="928">
                        <c:v>45444</c:v>
                      </c:pt>
                      <c:pt idx="929">
                        <c:v>45474</c:v>
                      </c:pt>
                      <c:pt idx="930">
                        <c:v>45505</c:v>
                      </c:pt>
                      <c:pt idx="931">
                        <c:v>45536</c:v>
                      </c:pt>
                      <c:pt idx="932">
                        <c:v>45566</c:v>
                      </c:pt>
                      <c:pt idx="933">
                        <c:v>45597</c:v>
                      </c:pt>
                      <c:pt idx="934">
                        <c:v>45627</c:v>
                      </c:pt>
                      <c:pt idx="935">
                        <c:v>45658</c:v>
                      </c:pt>
                      <c:pt idx="936">
                        <c:v>45689</c:v>
                      </c:pt>
                    </c:numCache>
                  </c:numRef>
                </c:cat>
                <c:val>
                  <c:numRef>
                    <c:extLst xmlns:c15="http://schemas.microsoft.com/office/drawing/2012/chart">
                      <c:ext xmlns:c15="http://schemas.microsoft.com/office/drawing/2012/chart" uri="{02D57815-91ED-43cb-92C2-25804820EDAC}">
                        <c15:formulaRef>
                          <c15:sqref>Sheet1!$F$2:$F$1068</c15:sqref>
                        </c15:formulaRef>
                      </c:ext>
                    </c:extLst>
                    <c:numCache>
                      <c:formatCode>General</c:formatCode>
                      <c:ptCount val="1066"/>
                    </c:numCache>
                  </c:numRef>
                </c:val>
                <c:smooth val="0"/>
                <c:extLst xmlns:c15="http://schemas.microsoft.com/office/drawing/2012/chart">
                  <c:ext xmlns:c16="http://schemas.microsoft.com/office/drawing/2014/chart" uri="{C3380CC4-5D6E-409C-BE32-E72D297353CC}">
                    <c16:uniqueId val="{0000000B-75DC-4286-848B-870647C7CA79}"/>
                  </c:ext>
                </c:extLst>
              </c15:ser>
            </c15:filteredLineSeries>
            <c15:filteredLineSeries>
              <c15:ser>
                <c:idx val="7"/>
                <c:order val="6"/>
                <c:tx>
                  <c:strRef>
                    <c:extLst xmlns:c15="http://schemas.microsoft.com/office/drawing/2012/chart">
                      <c:ext xmlns:c15="http://schemas.microsoft.com/office/drawing/2012/chart" uri="{02D57815-91ED-43cb-92C2-25804820EDAC}">
                        <c15:formulaRef>
                          <c15:sqref>Sheet1!$H$1</c15:sqref>
                        </c15:formulaRef>
                      </c:ext>
                    </c:extLst>
                    <c:strCache>
                      <c:ptCount val="1"/>
                    </c:strCache>
                  </c:strRef>
                </c:tx>
                <c:spPr>
                  <a:ln w="19050">
                    <a:solidFill>
                      <a:schemeClr val="accent5">
                        <a:lumMod val="50000"/>
                      </a:schemeClr>
                    </a:solidFill>
                  </a:ln>
                </c:spPr>
                <c:marker>
                  <c:symbol val="none"/>
                </c:marker>
                <c:dLbls>
                  <c:dLbl>
                    <c:idx val="932"/>
                    <c:layout>
                      <c:manualLayout>
                        <c:x val="2.2017510422018896E-2"/>
                        <c:y val="-7.8152976703257895E-2"/>
                      </c:manualLayout>
                    </c:layout>
                    <c:numFmt formatCode="0.0" sourceLinked="0"/>
                    <c:spPr>
                      <a:ln>
                        <a:solidFill>
                          <a:schemeClr val="accent5">
                            <a:lumMod val="50000"/>
                          </a:schemeClr>
                        </a:solidFill>
                      </a:ln>
                    </c:spPr>
                    <c:txPr>
                      <a:bodyPr/>
                      <a:lstStyle/>
                      <a:p>
                        <a:pPr>
                          <a:defRPr>
                            <a:solidFill/>
                          </a:defRPr>
                        </a:pPr>
                        <a:endParaRPr lang="en-US"/>
                      </a:p>
                    </c:txP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C-75DC-4286-848B-870647C7CA79}"/>
                      </c:ext>
                    </c:extLst>
                  </c:dLbl>
                  <c:numFmt formatCode="#,##0.0" sourceLinked="0"/>
                  <c:spPr>
                    <a:noFill/>
                    <a:ln>
                      <a:solidFill>
                        <a:schemeClr val="accent5">
                          <a:lumMod val="50000"/>
                        </a:schemeClr>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cat>
                  <c:numRef>
                    <c:extLst xmlns:c15="http://schemas.microsoft.com/office/drawing/2012/chart">
                      <c:ext xmlns:c15="http://schemas.microsoft.com/office/drawing/2012/chart" uri="{02D57815-91ED-43cb-92C2-25804820EDAC}">
                        <c15:formulaRef>
                          <c15:sqref>Sheet1!$A$2:$A$1000</c15:sqref>
                        </c15:formulaRef>
                      </c:ext>
                    </c:extLst>
                    <c:numCache>
                      <c:formatCode>yyyy\-mm\-dd</c:formatCode>
                      <c:ptCount val="998"/>
                      <c:pt idx="0">
                        <c:v>17168</c:v>
                      </c:pt>
                      <c:pt idx="1">
                        <c:v>17199</c:v>
                      </c:pt>
                      <c:pt idx="2">
                        <c:v>17258</c:v>
                      </c:pt>
                      <c:pt idx="3">
                        <c:v>17288</c:v>
                      </c:pt>
                      <c:pt idx="4">
                        <c:v>17319</c:v>
                      </c:pt>
                      <c:pt idx="5">
                        <c:v>17349</c:v>
                      </c:pt>
                      <c:pt idx="6">
                        <c:v>17380</c:v>
                      </c:pt>
                      <c:pt idx="7">
                        <c:v>17411</c:v>
                      </c:pt>
                      <c:pt idx="8">
                        <c:v>17441</c:v>
                      </c:pt>
                      <c:pt idx="9">
                        <c:v>17472</c:v>
                      </c:pt>
                      <c:pt idx="10">
                        <c:v>17502</c:v>
                      </c:pt>
                      <c:pt idx="11">
                        <c:v>17533</c:v>
                      </c:pt>
                      <c:pt idx="12">
                        <c:v>17564</c:v>
                      </c:pt>
                      <c:pt idx="13">
                        <c:v>17593</c:v>
                      </c:pt>
                      <c:pt idx="14">
                        <c:v>17624</c:v>
                      </c:pt>
                      <c:pt idx="15">
                        <c:v>17654</c:v>
                      </c:pt>
                      <c:pt idx="16">
                        <c:v>17685</c:v>
                      </c:pt>
                      <c:pt idx="17">
                        <c:v>17715</c:v>
                      </c:pt>
                      <c:pt idx="18">
                        <c:v>17746</c:v>
                      </c:pt>
                      <c:pt idx="19">
                        <c:v>17777</c:v>
                      </c:pt>
                      <c:pt idx="20">
                        <c:v>17807</c:v>
                      </c:pt>
                      <c:pt idx="21">
                        <c:v>17838</c:v>
                      </c:pt>
                      <c:pt idx="22">
                        <c:v>17868</c:v>
                      </c:pt>
                      <c:pt idx="23">
                        <c:v>17899</c:v>
                      </c:pt>
                      <c:pt idx="24">
                        <c:v>17930</c:v>
                      </c:pt>
                      <c:pt idx="25">
                        <c:v>17958</c:v>
                      </c:pt>
                      <c:pt idx="26">
                        <c:v>17989</c:v>
                      </c:pt>
                      <c:pt idx="27">
                        <c:v>18019</c:v>
                      </c:pt>
                      <c:pt idx="28">
                        <c:v>18050</c:v>
                      </c:pt>
                      <c:pt idx="29">
                        <c:v>18080</c:v>
                      </c:pt>
                      <c:pt idx="30">
                        <c:v>18111</c:v>
                      </c:pt>
                      <c:pt idx="31">
                        <c:v>18142</c:v>
                      </c:pt>
                      <c:pt idx="32">
                        <c:v>18172</c:v>
                      </c:pt>
                      <c:pt idx="33">
                        <c:v>18203</c:v>
                      </c:pt>
                      <c:pt idx="34">
                        <c:v>18233</c:v>
                      </c:pt>
                      <c:pt idx="35">
                        <c:v>18264</c:v>
                      </c:pt>
                      <c:pt idx="36">
                        <c:v>18295</c:v>
                      </c:pt>
                      <c:pt idx="37">
                        <c:v>18323</c:v>
                      </c:pt>
                      <c:pt idx="38">
                        <c:v>18354</c:v>
                      </c:pt>
                      <c:pt idx="39">
                        <c:v>18384</c:v>
                      </c:pt>
                      <c:pt idx="40">
                        <c:v>18415</c:v>
                      </c:pt>
                      <c:pt idx="41">
                        <c:v>18445</c:v>
                      </c:pt>
                      <c:pt idx="42">
                        <c:v>18476</c:v>
                      </c:pt>
                      <c:pt idx="43">
                        <c:v>18507</c:v>
                      </c:pt>
                      <c:pt idx="44">
                        <c:v>18537</c:v>
                      </c:pt>
                      <c:pt idx="45">
                        <c:v>18568</c:v>
                      </c:pt>
                      <c:pt idx="46">
                        <c:v>18598</c:v>
                      </c:pt>
                      <c:pt idx="47">
                        <c:v>18629</c:v>
                      </c:pt>
                      <c:pt idx="48">
                        <c:v>18660</c:v>
                      </c:pt>
                      <c:pt idx="49">
                        <c:v>18688</c:v>
                      </c:pt>
                      <c:pt idx="50">
                        <c:v>18719</c:v>
                      </c:pt>
                      <c:pt idx="51">
                        <c:v>18749</c:v>
                      </c:pt>
                      <c:pt idx="52">
                        <c:v>18780</c:v>
                      </c:pt>
                      <c:pt idx="53">
                        <c:v>18810</c:v>
                      </c:pt>
                      <c:pt idx="54">
                        <c:v>18841</c:v>
                      </c:pt>
                      <c:pt idx="55">
                        <c:v>18872</c:v>
                      </c:pt>
                      <c:pt idx="56">
                        <c:v>18902</c:v>
                      </c:pt>
                      <c:pt idx="57">
                        <c:v>18933</c:v>
                      </c:pt>
                      <c:pt idx="58">
                        <c:v>18963</c:v>
                      </c:pt>
                      <c:pt idx="59">
                        <c:v>18994</c:v>
                      </c:pt>
                      <c:pt idx="60">
                        <c:v>19025</c:v>
                      </c:pt>
                      <c:pt idx="61">
                        <c:v>19054</c:v>
                      </c:pt>
                      <c:pt idx="62">
                        <c:v>19085</c:v>
                      </c:pt>
                      <c:pt idx="63">
                        <c:v>19115</c:v>
                      </c:pt>
                      <c:pt idx="64">
                        <c:v>19146</c:v>
                      </c:pt>
                      <c:pt idx="65">
                        <c:v>19176</c:v>
                      </c:pt>
                      <c:pt idx="66">
                        <c:v>19207</c:v>
                      </c:pt>
                      <c:pt idx="67">
                        <c:v>19238</c:v>
                      </c:pt>
                      <c:pt idx="68">
                        <c:v>19268</c:v>
                      </c:pt>
                      <c:pt idx="69">
                        <c:v>19299</c:v>
                      </c:pt>
                      <c:pt idx="70">
                        <c:v>19329</c:v>
                      </c:pt>
                      <c:pt idx="71">
                        <c:v>19360</c:v>
                      </c:pt>
                      <c:pt idx="72">
                        <c:v>19391</c:v>
                      </c:pt>
                      <c:pt idx="73">
                        <c:v>19419</c:v>
                      </c:pt>
                      <c:pt idx="74">
                        <c:v>19450</c:v>
                      </c:pt>
                      <c:pt idx="75">
                        <c:v>19480</c:v>
                      </c:pt>
                      <c:pt idx="76">
                        <c:v>19511</c:v>
                      </c:pt>
                      <c:pt idx="77">
                        <c:v>19541</c:v>
                      </c:pt>
                      <c:pt idx="78">
                        <c:v>19572</c:v>
                      </c:pt>
                      <c:pt idx="79">
                        <c:v>19603</c:v>
                      </c:pt>
                      <c:pt idx="80">
                        <c:v>19633</c:v>
                      </c:pt>
                      <c:pt idx="81">
                        <c:v>19664</c:v>
                      </c:pt>
                      <c:pt idx="82">
                        <c:v>19694</c:v>
                      </c:pt>
                      <c:pt idx="83">
                        <c:v>19725</c:v>
                      </c:pt>
                      <c:pt idx="84">
                        <c:v>19756</c:v>
                      </c:pt>
                      <c:pt idx="85">
                        <c:v>19784</c:v>
                      </c:pt>
                      <c:pt idx="86">
                        <c:v>19815</c:v>
                      </c:pt>
                      <c:pt idx="87">
                        <c:v>19845</c:v>
                      </c:pt>
                      <c:pt idx="88">
                        <c:v>19876</c:v>
                      </c:pt>
                      <c:pt idx="89">
                        <c:v>19906</c:v>
                      </c:pt>
                      <c:pt idx="90">
                        <c:v>19937</c:v>
                      </c:pt>
                      <c:pt idx="91">
                        <c:v>19968</c:v>
                      </c:pt>
                      <c:pt idx="92">
                        <c:v>19998</c:v>
                      </c:pt>
                      <c:pt idx="93">
                        <c:v>20029</c:v>
                      </c:pt>
                      <c:pt idx="94">
                        <c:v>20059</c:v>
                      </c:pt>
                      <c:pt idx="95">
                        <c:v>20090</c:v>
                      </c:pt>
                      <c:pt idx="96">
                        <c:v>20121</c:v>
                      </c:pt>
                      <c:pt idx="97">
                        <c:v>20149</c:v>
                      </c:pt>
                      <c:pt idx="98">
                        <c:v>20180</c:v>
                      </c:pt>
                      <c:pt idx="99">
                        <c:v>20210</c:v>
                      </c:pt>
                      <c:pt idx="100">
                        <c:v>20241</c:v>
                      </c:pt>
                      <c:pt idx="101">
                        <c:v>20271</c:v>
                      </c:pt>
                      <c:pt idx="102">
                        <c:v>20302</c:v>
                      </c:pt>
                      <c:pt idx="103">
                        <c:v>20333</c:v>
                      </c:pt>
                      <c:pt idx="104">
                        <c:v>20363</c:v>
                      </c:pt>
                      <c:pt idx="105">
                        <c:v>20394</c:v>
                      </c:pt>
                      <c:pt idx="106">
                        <c:v>20424</c:v>
                      </c:pt>
                      <c:pt idx="107">
                        <c:v>20455</c:v>
                      </c:pt>
                      <c:pt idx="108">
                        <c:v>20486</c:v>
                      </c:pt>
                      <c:pt idx="109">
                        <c:v>20515</c:v>
                      </c:pt>
                      <c:pt idx="110">
                        <c:v>20546</c:v>
                      </c:pt>
                      <c:pt idx="111">
                        <c:v>20576</c:v>
                      </c:pt>
                      <c:pt idx="112">
                        <c:v>20607</c:v>
                      </c:pt>
                      <c:pt idx="113">
                        <c:v>20637</c:v>
                      </c:pt>
                      <c:pt idx="114">
                        <c:v>20668</c:v>
                      </c:pt>
                      <c:pt idx="115">
                        <c:v>20699</c:v>
                      </c:pt>
                      <c:pt idx="116">
                        <c:v>20729</c:v>
                      </c:pt>
                      <c:pt idx="117">
                        <c:v>20760</c:v>
                      </c:pt>
                      <c:pt idx="118">
                        <c:v>20790</c:v>
                      </c:pt>
                      <c:pt idx="119">
                        <c:v>20821</c:v>
                      </c:pt>
                      <c:pt idx="120">
                        <c:v>20852</c:v>
                      </c:pt>
                      <c:pt idx="121">
                        <c:v>20880</c:v>
                      </c:pt>
                      <c:pt idx="122">
                        <c:v>20911</c:v>
                      </c:pt>
                      <c:pt idx="123">
                        <c:v>20941</c:v>
                      </c:pt>
                      <c:pt idx="124">
                        <c:v>20972</c:v>
                      </c:pt>
                      <c:pt idx="125">
                        <c:v>21002</c:v>
                      </c:pt>
                      <c:pt idx="126">
                        <c:v>21033</c:v>
                      </c:pt>
                      <c:pt idx="127">
                        <c:v>21064</c:v>
                      </c:pt>
                      <c:pt idx="128">
                        <c:v>21094</c:v>
                      </c:pt>
                      <c:pt idx="129">
                        <c:v>21125</c:v>
                      </c:pt>
                      <c:pt idx="130">
                        <c:v>21155</c:v>
                      </c:pt>
                      <c:pt idx="131">
                        <c:v>21186</c:v>
                      </c:pt>
                      <c:pt idx="132">
                        <c:v>21217</c:v>
                      </c:pt>
                      <c:pt idx="133">
                        <c:v>21245</c:v>
                      </c:pt>
                      <c:pt idx="134">
                        <c:v>21276</c:v>
                      </c:pt>
                      <c:pt idx="135">
                        <c:v>21306</c:v>
                      </c:pt>
                      <c:pt idx="136">
                        <c:v>21337</c:v>
                      </c:pt>
                      <c:pt idx="137">
                        <c:v>21367</c:v>
                      </c:pt>
                      <c:pt idx="138">
                        <c:v>21398</c:v>
                      </c:pt>
                      <c:pt idx="139">
                        <c:v>21429</c:v>
                      </c:pt>
                      <c:pt idx="140">
                        <c:v>21459</c:v>
                      </c:pt>
                      <c:pt idx="141">
                        <c:v>21490</c:v>
                      </c:pt>
                      <c:pt idx="142">
                        <c:v>21520</c:v>
                      </c:pt>
                      <c:pt idx="143">
                        <c:v>21551</c:v>
                      </c:pt>
                      <c:pt idx="144">
                        <c:v>21582</c:v>
                      </c:pt>
                      <c:pt idx="145">
                        <c:v>21610</c:v>
                      </c:pt>
                      <c:pt idx="146">
                        <c:v>21641</c:v>
                      </c:pt>
                      <c:pt idx="147">
                        <c:v>21671</c:v>
                      </c:pt>
                      <c:pt idx="148">
                        <c:v>21702</c:v>
                      </c:pt>
                      <c:pt idx="149">
                        <c:v>21732</c:v>
                      </c:pt>
                      <c:pt idx="150">
                        <c:v>21763</c:v>
                      </c:pt>
                      <c:pt idx="151">
                        <c:v>21794</c:v>
                      </c:pt>
                      <c:pt idx="152">
                        <c:v>21824</c:v>
                      </c:pt>
                      <c:pt idx="153">
                        <c:v>21855</c:v>
                      </c:pt>
                      <c:pt idx="154">
                        <c:v>21885</c:v>
                      </c:pt>
                      <c:pt idx="155">
                        <c:v>21916</c:v>
                      </c:pt>
                      <c:pt idx="156">
                        <c:v>21947</c:v>
                      </c:pt>
                      <c:pt idx="157">
                        <c:v>21976</c:v>
                      </c:pt>
                      <c:pt idx="158">
                        <c:v>22007</c:v>
                      </c:pt>
                      <c:pt idx="159">
                        <c:v>22037</c:v>
                      </c:pt>
                      <c:pt idx="160">
                        <c:v>22068</c:v>
                      </c:pt>
                      <c:pt idx="161">
                        <c:v>22098</c:v>
                      </c:pt>
                      <c:pt idx="162">
                        <c:v>22129</c:v>
                      </c:pt>
                      <c:pt idx="163">
                        <c:v>22160</c:v>
                      </c:pt>
                      <c:pt idx="164">
                        <c:v>22190</c:v>
                      </c:pt>
                      <c:pt idx="165">
                        <c:v>22221</c:v>
                      </c:pt>
                      <c:pt idx="166">
                        <c:v>22251</c:v>
                      </c:pt>
                      <c:pt idx="167">
                        <c:v>22282</c:v>
                      </c:pt>
                      <c:pt idx="168">
                        <c:v>22313</c:v>
                      </c:pt>
                      <c:pt idx="169">
                        <c:v>22341</c:v>
                      </c:pt>
                      <c:pt idx="170">
                        <c:v>22372</c:v>
                      </c:pt>
                      <c:pt idx="171">
                        <c:v>22402</c:v>
                      </c:pt>
                      <c:pt idx="172">
                        <c:v>22433</c:v>
                      </c:pt>
                      <c:pt idx="173">
                        <c:v>22463</c:v>
                      </c:pt>
                      <c:pt idx="174">
                        <c:v>22494</c:v>
                      </c:pt>
                      <c:pt idx="175">
                        <c:v>22525</c:v>
                      </c:pt>
                      <c:pt idx="176">
                        <c:v>22555</c:v>
                      </c:pt>
                      <c:pt idx="177">
                        <c:v>22586</c:v>
                      </c:pt>
                      <c:pt idx="178">
                        <c:v>22616</c:v>
                      </c:pt>
                      <c:pt idx="179">
                        <c:v>22647</c:v>
                      </c:pt>
                      <c:pt idx="180">
                        <c:v>22678</c:v>
                      </c:pt>
                      <c:pt idx="181">
                        <c:v>22706</c:v>
                      </c:pt>
                      <c:pt idx="182">
                        <c:v>22737</c:v>
                      </c:pt>
                      <c:pt idx="183">
                        <c:v>22767</c:v>
                      </c:pt>
                      <c:pt idx="184">
                        <c:v>22798</c:v>
                      </c:pt>
                      <c:pt idx="185">
                        <c:v>22828</c:v>
                      </c:pt>
                      <c:pt idx="186">
                        <c:v>22859</c:v>
                      </c:pt>
                      <c:pt idx="187">
                        <c:v>22890</c:v>
                      </c:pt>
                      <c:pt idx="188">
                        <c:v>22920</c:v>
                      </c:pt>
                      <c:pt idx="189">
                        <c:v>22951</c:v>
                      </c:pt>
                      <c:pt idx="190">
                        <c:v>22981</c:v>
                      </c:pt>
                      <c:pt idx="191">
                        <c:v>23012</c:v>
                      </c:pt>
                      <c:pt idx="192">
                        <c:v>23043</c:v>
                      </c:pt>
                      <c:pt idx="193">
                        <c:v>23071</c:v>
                      </c:pt>
                      <c:pt idx="194">
                        <c:v>23102</c:v>
                      </c:pt>
                      <c:pt idx="195">
                        <c:v>23132</c:v>
                      </c:pt>
                      <c:pt idx="196">
                        <c:v>23163</c:v>
                      </c:pt>
                      <c:pt idx="197">
                        <c:v>23193</c:v>
                      </c:pt>
                      <c:pt idx="198">
                        <c:v>23224</c:v>
                      </c:pt>
                      <c:pt idx="199">
                        <c:v>23255</c:v>
                      </c:pt>
                      <c:pt idx="200">
                        <c:v>23285</c:v>
                      </c:pt>
                      <c:pt idx="201">
                        <c:v>23316</c:v>
                      </c:pt>
                      <c:pt idx="202">
                        <c:v>23346</c:v>
                      </c:pt>
                      <c:pt idx="203">
                        <c:v>23377</c:v>
                      </c:pt>
                      <c:pt idx="204">
                        <c:v>23408</c:v>
                      </c:pt>
                      <c:pt idx="205">
                        <c:v>23437</c:v>
                      </c:pt>
                      <c:pt idx="206">
                        <c:v>23468</c:v>
                      </c:pt>
                      <c:pt idx="207">
                        <c:v>23498</c:v>
                      </c:pt>
                      <c:pt idx="208">
                        <c:v>23529</c:v>
                      </c:pt>
                      <c:pt idx="209">
                        <c:v>23559</c:v>
                      </c:pt>
                      <c:pt idx="210">
                        <c:v>23590</c:v>
                      </c:pt>
                      <c:pt idx="211">
                        <c:v>23621</c:v>
                      </c:pt>
                      <c:pt idx="212">
                        <c:v>23651</c:v>
                      </c:pt>
                      <c:pt idx="213">
                        <c:v>23682</c:v>
                      </c:pt>
                      <c:pt idx="214">
                        <c:v>23712</c:v>
                      </c:pt>
                      <c:pt idx="215">
                        <c:v>23743</c:v>
                      </c:pt>
                      <c:pt idx="216">
                        <c:v>23774</c:v>
                      </c:pt>
                      <c:pt idx="217">
                        <c:v>23802</c:v>
                      </c:pt>
                      <c:pt idx="218">
                        <c:v>23833</c:v>
                      </c:pt>
                      <c:pt idx="219">
                        <c:v>23863</c:v>
                      </c:pt>
                      <c:pt idx="220">
                        <c:v>23894</c:v>
                      </c:pt>
                      <c:pt idx="221">
                        <c:v>23924</c:v>
                      </c:pt>
                      <c:pt idx="222">
                        <c:v>23955</c:v>
                      </c:pt>
                      <c:pt idx="223">
                        <c:v>23986</c:v>
                      </c:pt>
                      <c:pt idx="224">
                        <c:v>24016</c:v>
                      </c:pt>
                      <c:pt idx="225">
                        <c:v>24047</c:v>
                      </c:pt>
                      <c:pt idx="226">
                        <c:v>24077</c:v>
                      </c:pt>
                      <c:pt idx="227">
                        <c:v>24108</c:v>
                      </c:pt>
                      <c:pt idx="228">
                        <c:v>24139</c:v>
                      </c:pt>
                      <c:pt idx="229">
                        <c:v>24167</c:v>
                      </c:pt>
                      <c:pt idx="230">
                        <c:v>24198</c:v>
                      </c:pt>
                      <c:pt idx="231">
                        <c:v>24228</c:v>
                      </c:pt>
                      <c:pt idx="232">
                        <c:v>24259</c:v>
                      </c:pt>
                      <c:pt idx="233">
                        <c:v>24289</c:v>
                      </c:pt>
                      <c:pt idx="234">
                        <c:v>24320</c:v>
                      </c:pt>
                      <c:pt idx="235">
                        <c:v>24351</c:v>
                      </c:pt>
                      <c:pt idx="236">
                        <c:v>24381</c:v>
                      </c:pt>
                      <c:pt idx="237">
                        <c:v>24412</c:v>
                      </c:pt>
                      <c:pt idx="238">
                        <c:v>24442</c:v>
                      </c:pt>
                      <c:pt idx="239">
                        <c:v>24473</c:v>
                      </c:pt>
                      <c:pt idx="240">
                        <c:v>24504</c:v>
                      </c:pt>
                      <c:pt idx="241">
                        <c:v>24532</c:v>
                      </c:pt>
                      <c:pt idx="242">
                        <c:v>24563</c:v>
                      </c:pt>
                      <c:pt idx="243">
                        <c:v>24593</c:v>
                      </c:pt>
                      <c:pt idx="244">
                        <c:v>24624</c:v>
                      </c:pt>
                      <c:pt idx="245">
                        <c:v>24654</c:v>
                      </c:pt>
                      <c:pt idx="246">
                        <c:v>24685</c:v>
                      </c:pt>
                      <c:pt idx="247">
                        <c:v>24716</c:v>
                      </c:pt>
                      <c:pt idx="248">
                        <c:v>24746</c:v>
                      </c:pt>
                      <c:pt idx="249">
                        <c:v>24777</c:v>
                      </c:pt>
                      <c:pt idx="250">
                        <c:v>24807</c:v>
                      </c:pt>
                      <c:pt idx="251">
                        <c:v>24838</c:v>
                      </c:pt>
                      <c:pt idx="252">
                        <c:v>24869</c:v>
                      </c:pt>
                      <c:pt idx="253">
                        <c:v>24898</c:v>
                      </c:pt>
                      <c:pt idx="254">
                        <c:v>24929</c:v>
                      </c:pt>
                      <c:pt idx="255">
                        <c:v>24959</c:v>
                      </c:pt>
                      <c:pt idx="256">
                        <c:v>24990</c:v>
                      </c:pt>
                      <c:pt idx="257">
                        <c:v>25020</c:v>
                      </c:pt>
                      <c:pt idx="258">
                        <c:v>25051</c:v>
                      </c:pt>
                      <c:pt idx="259">
                        <c:v>25082</c:v>
                      </c:pt>
                      <c:pt idx="260">
                        <c:v>25112</c:v>
                      </c:pt>
                      <c:pt idx="261">
                        <c:v>25143</c:v>
                      </c:pt>
                      <c:pt idx="262">
                        <c:v>25173</c:v>
                      </c:pt>
                      <c:pt idx="263">
                        <c:v>25204</c:v>
                      </c:pt>
                      <c:pt idx="264">
                        <c:v>25235</c:v>
                      </c:pt>
                      <c:pt idx="265">
                        <c:v>25263</c:v>
                      </c:pt>
                      <c:pt idx="266">
                        <c:v>25294</c:v>
                      </c:pt>
                      <c:pt idx="267">
                        <c:v>25324</c:v>
                      </c:pt>
                      <c:pt idx="268">
                        <c:v>25355</c:v>
                      </c:pt>
                      <c:pt idx="269">
                        <c:v>25385</c:v>
                      </c:pt>
                      <c:pt idx="270">
                        <c:v>25416</c:v>
                      </c:pt>
                      <c:pt idx="271">
                        <c:v>25447</c:v>
                      </c:pt>
                      <c:pt idx="272">
                        <c:v>25477</c:v>
                      </c:pt>
                      <c:pt idx="273">
                        <c:v>25508</c:v>
                      </c:pt>
                      <c:pt idx="274">
                        <c:v>25538</c:v>
                      </c:pt>
                      <c:pt idx="275">
                        <c:v>25569</c:v>
                      </c:pt>
                      <c:pt idx="276">
                        <c:v>25600</c:v>
                      </c:pt>
                      <c:pt idx="277">
                        <c:v>25628</c:v>
                      </c:pt>
                      <c:pt idx="278">
                        <c:v>25659</c:v>
                      </c:pt>
                      <c:pt idx="279">
                        <c:v>25689</c:v>
                      </c:pt>
                      <c:pt idx="280">
                        <c:v>25720</c:v>
                      </c:pt>
                      <c:pt idx="281">
                        <c:v>25750</c:v>
                      </c:pt>
                      <c:pt idx="282">
                        <c:v>25781</c:v>
                      </c:pt>
                      <c:pt idx="283">
                        <c:v>25812</c:v>
                      </c:pt>
                      <c:pt idx="284">
                        <c:v>25842</c:v>
                      </c:pt>
                      <c:pt idx="285">
                        <c:v>25873</c:v>
                      </c:pt>
                      <c:pt idx="286">
                        <c:v>25903</c:v>
                      </c:pt>
                      <c:pt idx="287">
                        <c:v>25934</c:v>
                      </c:pt>
                      <c:pt idx="288">
                        <c:v>25965</c:v>
                      </c:pt>
                      <c:pt idx="289">
                        <c:v>25993</c:v>
                      </c:pt>
                      <c:pt idx="290">
                        <c:v>26024</c:v>
                      </c:pt>
                      <c:pt idx="291">
                        <c:v>26054</c:v>
                      </c:pt>
                      <c:pt idx="292">
                        <c:v>26085</c:v>
                      </c:pt>
                      <c:pt idx="293">
                        <c:v>26115</c:v>
                      </c:pt>
                      <c:pt idx="294">
                        <c:v>26146</c:v>
                      </c:pt>
                      <c:pt idx="295">
                        <c:v>26177</c:v>
                      </c:pt>
                      <c:pt idx="296">
                        <c:v>26207</c:v>
                      </c:pt>
                      <c:pt idx="297">
                        <c:v>26238</c:v>
                      </c:pt>
                      <c:pt idx="298">
                        <c:v>26268</c:v>
                      </c:pt>
                      <c:pt idx="299">
                        <c:v>26299</c:v>
                      </c:pt>
                      <c:pt idx="300">
                        <c:v>26330</c:v>
                      </c:pt>
                      <c:pt idx="301">
                        <c:v>26359</c:v>
                      </c:pt>
                      <c:pt idx="302">
                        <c:v>26390</c:v>
                      </c:pt>
                      <c:pt idx="303">
                        <c:v>26420</c:v>
                      </c:pt>
                      <c:pt idx="304">
                        <c:v>26451</c:v>
                      </c:pt>
                      <c:pt idx="305">
                        <c:v>26481</c:v>
                      </c:pt>
                      <c:pt idx="306">
                        <c:v>26512</c:v>
                      </c:pt>
                      <c:pt idx="307">
                        <c:v>26543</c:v>
                      </c:pt>
                      <c:pt idx="308">
                        <c:v>26573</c:v>
                      </c:pt>
                      <c:pt idx="309">
                        <c:v>26604</c:v>
                      </c:pt>
                      <c:pt idx="310">
                        <c:v>26634</c:v>
                      </c:pt>
                      <c:pt idx="311">
                        <c:v>26665</c:v>
                      </c:pt>
                      <c:pt idx="312">
                        <c:v>26696</c:v>
                      </c:pt>
                      <c:pt idx="313">
                        <c:v>26724</c:v>
                      </c:pt>
                      <c:pt idx="314">
                        <c:v>26755</c:v>
                      </c:pt>
                      <c:pt idx="315">
                        <c:v>26785</c:v>
                      </c:pt>
                      <c:pt idx="316">
                        <c:v>26816</c:v>
                      </c:pt>
                      <c:pt idx="317">
                        <c:v>26846</c:v>
                      </c:pt>
                      <c:pt idx="318">
                        <c:v>26877</c:v>
                      </c:pt>
                      <c:pt idx="319">
                        <c:v>26908</c:v>
                      </c:pt>
                      <c:pt idx="320">
                        <c:v>26938</c:v>
                      </c:pt>
                      <c:pt idx="321">
                        <c:v>26969</c:v>
                      </c:pt>
                      <c:pt idx="322">
                        <c:v>26999</c:v>
                      </c:pt>
                      <c:pt idx="323">
                        <c:v>27030</c:v>
                      </c:pt>
                      <c:pt idx="324">
                        <c:v>27061</c:v>
                      </c:pt>
                      <c:pt idx="325">
                        <c:v>27089</c:v>
                      </c:pt>
                      <c:pt idx="326">
                        <c:v>27120</c:v>
                      </c:pt>
                      <c:pt idx="327">
                        <c:v>27150</c:v>
                      </c:pt>
                      <c:pt idx="328">
                        <c:v>27181</c:v>
                      </c:pt>
                      <c:pt idx="329">
                        <c:v>27211</c:v>
                      </c:pt>
                      <c:pt idx="330">
                        <c:v>27242</c:v>
                      </c:pt>
                      <c:pt idx="331">
                        <c:v>27273</c:v>
                      </c:pt>
                      <c:pt idx="332">
                        <c:v>27303</c:v>
                      </c:pt>
                      <c:pt idx="333">
                        <c:v>27334</c:v>
                      </c:pt>
                      <c:pt idx="334">
                        <c:v>27364</c:v>
                      </c:pt>
                      <c:pt idx="335">
                        <c:v>27395</c:v>
                      </c:pt>
                      <c:pt idx="336">
                        <c:v>27426</c:v>
                      </c:pt>
                      <c:pt idx="337">
                        <c:v>27454</c:v>
                      </c:pt>
                      <c:pt idx="338">
                        <c:v>27485</c:v>
                      </c:pt>
                      <c:pt idx="339">
                        <c:v>27515</c:v>
                      </c:pt>
                      <c:pt idx="340">
                        <c:v>27546</c:v>
                      </c:pt>
                      <c:pt idx="341">
                        <c:v>27576</c:v>
                      </c:pt>
                      <c:pt idx="342">
                        <c:v>27607</c:v>
                      </c:pt>
                      <c:pt idx="343">
                        <c:v>27638</c:v>
                      </c:pt>
                      <c:pt idx="344">
                        <c:v>27668</c:v>
                      </c:pt>
                      <c:pt idx="345">
                        <c:v>27699</c:v>
                      </c:pt>
                      <c:pt idx="346">
                        <c:v>27729</c:v>
                      </c:pt>
                      <c:pt idx="347">
                        <c:v>27760</c:v>
                      </c:pt>
                      <c:pt idx="348">
                        <c:v>27791</c:v>
                      </c:pt>
                      <c:pt idx="349">
                        <c:v>27820</c:v>
                      </c:pt>
                      <c:pt idx="350">
                        <c:v>27851</c:v>
                      </c:pt>
                      <c:pt idx="351">
                        <c:v>27881</c:v>
                      </c:pt>
                      <c:pt idx="352">
                        <c:v>27912</c:v>
                      </c:pt>
                      <c:pt idx="353">
                        <c:v>27942</c:v>
                      </c:pt>
                      <c:pt idx="354">
                        <c:v>27973</c:v>
                      </c:pt>
                      <c:pt idx="355">
                        <c:v>28004</c:v>
                      </c:pt>
                      <c:pt idx="356">
                        <c:v>28034</c:v>
                      </c:pt>
                      <c:pt idx="357">
                        <c:v>28065</c:v>
                      </c:pt>
                      <c:pt idx="358">
                        <c:v>28095</c:v>
                      </c:pt>
                      <c:pt idx="359">
                        <c:v>28126</c:v>
                      </c:pt>
                      <c:pt idx="360">
                        <c:v>28157</c:v>
                      </c:pt>
                      <c:pt idx="361">
                        <c:v>28185</c:v>
                      </c:pt>
                      <c:pt idx="362">
                        <c:v>28216</c:v>
                      </c:pt>
                      <c:pt idx="363">
                        <c:v>28246</c:v>
                      </c:pt>
                      <c:pt idx="364">
                        <c:v>28277</c:v>
                      </c:pt>
                      <c:pt idx="365">
                        <c:v>28307</c:v>
                      </c:pt>
                      <c:pt idx="366">
                        <c:v>28338</c:v>
                      </c:pt>
                      <c:pt idx="367">
                        <c:v>28369</c:v>
                      </c:pt>
                      <c:pt idx="368">
                        <c:v>28399</c:v>
                      </c:pt>
                      <c:pt idx="369">
                        <c:v>28430</c:v>
                      </c:pt>
                      <c:pt idx="370">
                        <c:v>28460</c:v>
                      </c:pt>
                      <c:pt idx="371">
                        <c:v>28491</c:v>
                      </c:pt>
                      <c:pt idx="372">
                        <c:v>28522</c:v>
                      </c:pt>
                      <c:pt idx="373">
                        <c:v>28550</c:v>
                      </c:pt>
                      <c:pt idx="374">
                        <c:v>28581</c:v>
                      </c:pt>
                      <c:pt idx="375">
                        <c:v>28611</c:v>
                      </c:pt>
                      <c:pt idx="376">
                        <c:v>28642</c:v>
                      </c:pt>
                      <c:pt idx="377">
                        <c:v>28672</c:v>
                      </c:pt>
                      <c:pt idx="378">
                        <c:v>28703</c:v>
                      </c:pt>
                      <c:pt idx="379">
                        <c:v>28734</c:v>
                      </c:pt>
                      <c:pt idx="380">
                        <c:v>28764</c:v>
                      </c:pt>
                      <c:pt idx="381">
                        <c:v>28795</c:v>
                      </c:pt>
                      <c:pt idx="382">
                        <c:v>28825</c:v>
                      </c:pt>
                      <c:pt idx="383">
                        <c:v>28856</c:v>
                      </c:pt>
                      <c:pt idx="384">
                        <c:v>28887</c:v>
                      </c:pt>
                      <c:pt idx="385">
                        <c:v>28915</c:v>
                      </c:pt>
                      <c:pt idx="386">
                        <c:v>28946</c:v>
                      </c:pt>
                      <c:pt idx="387">
                        <c:v>28976</c:v>
                      </c:pt>
                      <c:pt idx="388">
                        <c:v>29007</c:v>
                      </c:pt>
                      <c:pt idx="389">
                        <c:v>29037</c:v>
                      </c:pt>
                      <c:pt idx="390">
                        <c:v>29068</c:v>
                      </c:pt>
                      <c:pt idx="391">
                        <c:v>29099</c:v>
                      </c:pt>
                      <c:pt idx="392">
                        <c:v>29129</c:v>
                      </c:pt>
                      <c:pt idx="393">
                        <c:v>29160</c:v>
                      </c:pt>
                      <c:pt idx="394">
                        <c:v>29190</c:v>
                      </c:pt>
                      <c:pt idx="395">
                        <c:v>29221</c:v>
                      </c:pt>
                      <c:pt idx="396">
                        <c:v>29252</c:v>
                      </c:pt>
                      <c:pt idx="397">
                        <c:v>29281</c:v>
                      </c:pt>
                      <c:pt idx="398">
                        <c:v>29312</c:v>
                      </c:pt>
                      <c:pt idx="399">
                        <c:v>29342</c:v>
                      </c:pt>
                      <c:pt idx="400">
                        <c:v>29373</c:v>
                      </c:pt>
                      <c:pt idx="401">
                        <c:v>29403</c:v>
                      </c:pt>
                      <c:pt idx="402">
                        <c:v>29434</c:v>
                      </c:pt>
                      <c:pt idx="403">
                        <c:v>29465</c:v>
                      </c:pt>
                      <c:pt idx="404">
                        <c:v>29495</c:v>
                      </c:pt>
                      <c:pt idx="405">
                        <c:v>29526</c:v>
                      </c:pt>
                      <c:pt idx="406">
                        <c:v>29556</c:v>
                      </c:pt>
                      <c:pt idx="407">
                        <c:v>29587</c:v>
                      </c:pt>
                      <c:pt idx="408">
                        <c:v>29618</c:v>
                      </c:pt>
                      <c:pt idx="409">
                        <c:v>29646</c:v>
                      </c:pt>
                      <c:pt idx="410">
                        <c:v>29677</c:v>
                      </c:pt>
                      <c:pt idx="411">
                        <c:v>29707</c:v>
                      </c:pt>
                      <c:pt idx="412">
                        <c:v>29738</c:v>
                      </c:pt>
                      <c:pt idx="413">
                        <c:v>29768</c:v>
                      </c:pt>
                      <c:pt idx="414">
                        <c:v>29799</c:v>
                      </c:pt>
                      <c:pt idx="415">
                        <c:v>29830</c:v>
                      </c:pt>
                      <c:pt idx="416">
                        <c:v>29860</c:v>
                      </c:pt>
                      <c:pt idx="417">
                        <c:v>29891</c:v>
                      </c:pt>
                      <c:pt idx="418">
                        <c:v>29921</c:v>
                      </c:pt>
                      <c:pt idx="419">
                        <c:v>29952</c:v>
                      </c:pt>
                      <c:pt idx="420">
                        <c:v>29983</c:v>
                      </c:pt>
                      <c:pt idx="421">
                        <c:v>30011</c:v>
                      </c:pt>
                      <c:pt idx="422">
                        <c:v>30042</c:v>
                      </c:pt>
                      <c:pt idx="423">
                        <c:v>30072</c:v>
                      </c:pt>
                      <c:pt idx="424">
                        <c:v>30103</c:v>
                      </c:pt>
                      <c:pt idx="425">
                        <c:v>30133</c:v>
                      </c:pt>
                      <c:pt idx="426">
                        <c:v>30164</c:v>
                      </c:pt>
                      <c:pt idx="427">
                        <c:v>30195</c:v>
                      </c:pt>
                      <c:pt idx="428">
                        <c:v>30225</c:v>
                      </c:pt>
                      <c:pt idx="429">
                        <c:v>30256</c:v>
                      </c:pt>
                      <c:pt idx="430">
                        <c:v>30286</c:v>
                      </c:pt>
                      <c:pt idx="431">
                        <c:v>30317</c:v>
                      </c:pt>
                      <c:pt idx="432">
                        <c:v>30348</c:v>
                      </c:pt>
                      <c:pt idx="433">
                        <c:v>30376</c:v>
                      </c:pt>
                      <c:pt idx="434">
                        <c:v>30407</c:v>
                      </c:pt>
                      <c:pt idx="435">
                        <c:v>30437</c:v>
                      </c:pt>
                      <c:pt idx="436">
                        <c:v>30468</c:v>
                      </c:pt>
                      <c:pt idx="437">
                        <c:v>30498</c:v>
                      </c:pt>
                      <c:pt idx="438">
                        <c:v>30529</c:v>
                      </c:pt>
                      <c:pt idx="439">
                        <c:v>30560</c:v>
                      </c:pt>
                      <c:pt idx="440">
                        <c:v>30590</c:v>
                      </c:pt>
                      <c:pt idx="441">
                        <c:v>30621</c:v>
                      </c:pt>
                      <c:pt idx="442">
                        <c:v>30651</c:v>
                      </c:pt>
                      <c:pt idx="443">
                        <c:v>30682</c:v>
                      </c:pt>
                      <c:pt idx="444">
                        <c:v>30713</c:v>
                      </c:pt>
                      <c:pt idx="445">
                        <c:v>30742</c:v>
                      </c:pt>
                      <c:pt idx="446">
                        <c:v>30773</c:v>
                      </c:pt>
                      <c:pt idx="447">
                        <c:v>30803</c:v>
                      </c:pt>
                      <c:pt idx="448">
                        <c:v>30834</c:v>
                      </c:pt>
                      <c:pt idx="449">
                        <c:v>30864</c:v>
                      </c:pt>
                      <c:pt idx="450">
                        <c:v>30895</c:v>
                      </c:pt>
                      <c:pt idx="451">
                        <c:v>30926</c:v>
                      </c:pt>
                      <c:pt idx="452">
                        <c:v>30956</c:v>
                      </c:pt>
                      <c:pt idx="453">
                        <c:v>30987</c:v>
                      </c:pt>
                      <c:pt idx="454">
                        <c:v>31017</c:v>
                      </c:pt>
                      <c:pt idx="455">
                        <c:v>31048</c:v>
                      </c:pt>
                      <c:pt idx="456">
                        <c:v>31079</c:v>
                      </c:pt>
                      <c:pt idx="457">
                        <c:v>31107</c:v>
                      </c:pt>
                      <c:pt idx="458">
                        <c:v>31138</c:v>
                      </c:pt>
                      <c:pt idx="459">
                        <c:v>31168</c:v>
                      </c:pt>
                      <c:pt idx="460">
                        <c:v>31199</c:v>
                      </c:pt>
                      <c:pt idx="461">
                        <c:v>31229</c:v>
                      </c:pt>
                      <c:pt idx="462">
                        <c:v>31260</c:v>
                      </c:pt>
                      <c:pt idx="463">
                        <c:v>31291</c:v>
                      </c:pt>
                      <c:pt idx="464">
                        <c:v>31321</c:v>
                      </c:pt>
                      <c:pt idx="465">
                        <c:v>31352</c:v>
                      </c:pt>
                      <c:pt idx="466">
                        <c:v>31382</c:v>
                      </c:pt>
                      <c:pt idx="467">
                        <c:v>31413</c:v>
                      </c:pt>
                      <c:pt idx="468">
                        <c:v>31444</c:v>
                      </c:pt>
                      <c:pt idx="469">
                        <c:v>31472</c:v>
                      </c:pt>
                      <c:pt idx="470">
                        <c:v>31503</c:v>
                      </c:pt>
                      <c:pt idx="471">
                        <c:v>31533</c:v>
                      </c:pt>
                      <c:pt idx="472">
                        <c:v>31564</c:v>
                      </c:pt>
                      <c:pt idx="473">
                        <c:v>31594</c:v>
                      </c:pt>
                      <c:pt idx="474">
                        <c:v>31625</c:v>
                      </c:pt>
                      <c:pt idx="475">
                        <c:v>31656</c:v>
                      </c:pt>
                      <c:pt idx="476">
                        <c:v>31686</c:v>
                      </c:pt>
                      <c:pt idx="477">
                        <c:v>31717</c:v>
                      </c:pt>
                      <c:pt idx="478">
                        <c:v>31747</c:v>
                      </c:pt>
                      <c:pt idx="479">
                        <c:v>31778</c:v>
                      </c:pt>
                      <c:pt idx="480">
                        <c:v>31809</c:v>
                      </c:pt>
                      <c:pt idx="481">
                        <c:v>31837</c:v>
                      </c:pt>
                      <c:pt idx="482">
                        <c:v>31868</c:v>
                      </c:pt>
                      <c:pt idx="483">
                        <c:v>31898</c:v>
                      </c:pt>
                      <c:pt idx="484">
                        <c:v>31929</c:v>
                      </c:pt>
                      <c:pt idx="485">
                        <c:v>31959</c:v>
                      </c:pt>
                      <c:pt idx="486">
                        <c:v>31990</c:v>
                      </c:pt>
                      <c:pt idx="487">
                        <c:v>32021</c:v>
                      </c:pt>
                      <c:pt idx="488">
                        <c:v>32051</c:v>
                      </c:pt>
                      <c:pt idx="489">
                        <c:v>32082</c:v>
                      </c:pt>
                      <c:pt idx="490">
                        <c:v>32112</c:v>
                      </c:pt>
                      <c:pt idx="491">
                        <c:v>32143</c:v>
                      </c:pt>
                      <c:pt idx="492">
                        <c:v>32174</c:v>
                      </c:pt>
                      <c:pt idx="493">
                        <c:v>32203</c:v>
                      </c:pt>
                      <c:pt idx="494">
                        <c:v>32234</c:v>
                      </c:pt>
                      <c:pt idx="495">
                        <c:v>32264</c:v>
                      </c:pt>
                      <c:pt idx="496">
                        <c:v>32295</c:v>
                      </c:pt>
                      <c:pt idx="497">
                        <c:v>32325</c:v>
                      </c:pt>
                      <c:pt idx="498">
                        <c:v>32356</c:v>
                      </c:pt>
                      <c:pt idx="499">
                        <c:v>32387</c:v>
                      </c:pt>
                      <c:pt idx="500">
                        <c:v>32417</c:v>
                      </c:pt>
                      <c:pt idx="501">
                        <c:v>32448</c:v>
                      </c:pt>
                      <c:pt idx="502">
                        <c:v>32478</c:v>
                      </c:pt>
                      <c:pt idx="503">
                        <c:v>32509</c:v>
                      </c:pt>
                      <c:pt idx="504">
                        <c:v>32540</c:v>
                      </c:pt>
                      <c:pt idx="505">
                        <c:v>32568</c:v>
                      </c:pt>
                      <c:pt idx="506">
                        <c:v>32599</c:v>
                      </c:pt>
                      <c:pt idx="507">
                        <c:v>32629</c:v>
                      </c:pt>
                      <c:pt idx="508">
                        <c:v>32660</c:v>
                      </c:pt>
                      <c:pt idx="509">
                        <c:v>32690</c:v>
                      </c:pt>
                      <c:pt idx="510">
                        <c:v>32721</c:v>
                      </c:pt>
                      <c:pt idx="511">
                        <c:v>32752</c:v>
                      </c:pt>
                      <c:pt idx="512">
                        <c:v>32782</c:v>
                      </c:pt>
                      <c:pt idx="513">
                        <c:v>32813</c:v>
                      </c:pt>
                      <c:pt idx="514">
                        <c:v>32843</c:v>
                      </c:pt>
                      <c:pt idx="515">
                        <c:v>32874</c:v>
                      </c:pt>
                      <c:pt idx="516">
                        <c:v>32905</c:v>
                      </c:pt>
                      <c:pt idx="517">
                        <c:v>32933</c:v>
                      </c:pt>
                      <c:pt idx="518">
                        <c:v>32964</c:v>
                      </c:pt>
                      <c:pt idx="519">
                        <c:v>32994</c:v>
                      </c:pt>
                      <c:pt idx="520">
                        <c:v>33025</c:v>
                      </c:pt>
                      <c:pt idx="521">
                        <c:v>33055</c:v>
                      </c:pt>
                      <c:pt idx="522">
                        <c:v>33086</c:v>
                      </c:pt>
                      <c:pt idx="523">
                        <c:v>33117</c:v>
                      </c:pt>
                      <c:pt idx="524">
                        <c:v>33147</c:v>
                      </c:pt>
                      <c:pt idx="525">
                        <c:v>33178</c:v>
                      </c:pt>
                      <c:pt idx="526">
                        <c:v>33208</c:v>
                      </c:pt>
                      <c:pt idx="527">
                        <c:v>33239</c:v>
                      </c:pt>
                      <c:pt idx="528">
                        <c:v>33270</c:v>
                      </c:pt>
                      <c:pt idx="529">
                        <c:v>33298</c:v>
                      </c:pt>
                      <c:pt idx="530">
                        <c:v>33329</c:v>
                      </c:pt>
                      <c:pt idx="531">
                        <c:v>33359</c:v>
                      </c:pt>
                      <c:pt idx="532">
                        <c:v>33390</c:v>
                      </c:pt>
                      <c:pt idx="533">
                        <c:v>33420</c:v>
                      </c:pt>
                      <c:pt idx="534">
                        <c:v>33451</c:v>
                      </c:pt>
                      <c:pt idx="535">
                        <c:v>33482</c:v>
                      </c:pt>
                      <c:pt idx="536">
                        <c:v>33512</c:v>
                      </c:pt>
                      <c:pt idx="537">
                        <c:v>33543</c:v>
                      </c:pt>
                      <c:pt idx="538">
                        <c:v>33573</c:v>
                      </c:pt>
                      <c:pt idx="539">
                        <c:v>33604</c:v>
                      </c:pt>
                      <c:pt idx="540">
                        <c:v>33635</c:v>
                      </c:pt>
                      <c:pt idx="541">
                        <c:v>33664</c:v>
                      </c:pt>
                      <c:pt idx="542">
                        <c:v>33695</c:v>
                      </c:pt>
                      <c:pt idx="543">
                        <c:v>33725</c:v>
                      </c:pt>
                      <c:pt idx="544">
                        <c:v>33756</c:v>
                      </c:pt>
                      <c:pt idx="545">
                        <c:v>33786</c:v>
                      </c:pt>
                      <c:pt idx="546">
                        <c:v>33817</c:v>
                      </c:pt>
                      <c:pt idx="547">
                        <c:v>33848</c:v>
                      </c:pt>
                      <c:pt idx="548">
                        <c:v>33878</c:v>
                      </c:pt>
                      <c:pt idx="549">
                        <c:v>33909</c:v>
                      </c:pt>
                      <c:pt idx="550">
                        <c:v>33939</c:v>
                      </c:pt>
                      <c:pt idx="551">
                        <c:v>33970</c:v>
                      </c:pt>
                      <c:pt idx="552">
                        <c:v>34001</c:v>
                      </c:pt>
                      <c:pt idx="553">
                        <c:v>34029</c:v>
                      </c:pt>
                      <c:pt idx="554">
                        <c:v>34060</c:v>
                      </c:pt>
                      <c:pt idx="555">
                        <c:v>34090</c:v>
                      </c:pt>
                      <c:pt idx="556">
                        <c:v>34121</c:v>
                      </c:pt>
                      <c:pt idx="557">
                        <c:v>34151</c:v>
                      </c:pt>
                      <c:pt idx="558">
                        <c:v>34182</c:v>
                      </c:pt>
                      <c:pt idx="559">
                        <c:v>34213</c:v>
                      </c:pt>
                      <c:pt idx="560">
                        <c:v>34243</c:v>
                      </c:pt>
                      <c:pt idx="561">
                        <c:v>34274</c:v>
                      </c:pt>
                      <c:pt idx="562">
                        <c:v>34304</c:v>
                      </c:pt>
                      <c:pt idx="563">
                        <c:v>34335</c:v>
                      </c:pt>
                      <c:pt idx="564">
                        <c:v>34366</c:v>
                      </c:pt>
                      <c:pt idx="565">
                        <c:v>34394</c:v>
                      </c:pt>
                      <c:pt idx="566">
                        <c:v>34425</c:v>
                      </c:pt>
                      <c:pt idx="567">
                        <c:v>34455</c:v>
                      </c:pt>
                      <c:pt idx="568">
                        <c:v>34486</c:v>
                      </c:pt>
                      <c:pt idx="569">
                        <c:v>34516</c:v>
                      </c:pt>
                      <c:pt idx="570">
                        <c:v>34547</c:v>
                      </c:pt>
                      <c:pt idx="571">
                        <c:v>34578</c:v>
                      </c:pt>
                      <c:pt idx="572">
                        <c:v>34608</c:v>
                      </c:pt>
                      <c:pt idx="573">
                        <c:v>34639</c:v>
                      </c:pt>
                      <c:pt idx="574">
                        <c:v>34669</c:v>
                      </c:pt>
                      <c:pt idx="575">
                        <c:v>34700</c:v>
                      </c:pt>
                      <c:pt idx="576">
                        <c:v>34731</c:v>
                      </c:pt>
                      <c:pt idx="577">
                        <c:v>34759</c:v>
                      </c:pt>
                      <c:pt idx="578">
                        <c:v>34790</c:v>
                      </c:pt>
                      <c:pt idx="579">
                        <c:v>34820</c:v>
                      </c:pt>
                      <c:pt idx="580">
                        <c:v>34851</c:v>
                      </c:pt>
                      <c:pt idx="581">
                        <c:v>34881</c:v>
                      </c:pt>
                      <c:pt idx="582">
                        <c:v>34912</c:v>
                      </c:pt>
                      <c:pt idx="583">
                        <c:v>34943</c:v>
                      </c:pt>
                      <c:pt idx="584">
                        <c:v>34973</c:v>
                      </c:pt>
                      <c:pt idx="585">
                        <c:v>35004</c:v>
                      </c:pt>
                      <c:pt idx="586">
                        <c:v>35034</c:v>
                      </c:pt>
                      <c:pt idx="587">
                        <c:v>35065</c:v>
                      </c:pt>
                      <c:pt idx="588">
                        <c:v>35096</c:v>
                      </c:pt>
                      <c:pt idx="589">
                        <c:v>35125</c:v>
                      </c:pt>
                      <c:pt idx="590">
                        <c:v>35156</c:v>
                      </c:pt>
                      <c:pt idx="591">
                        <c:v>35186</c:v>
                      </c:pt>
                      <c:pt idx="592">
                        <c:v>35217</c:v>
                      </c:pt>
                      <c:pt idx="593">
                        <c:v>35247</c:v>
                      </c:pt>
                      <c:pt idx="594">
                        <c:v>35278</c:v>
                      </c:pt>
                      <c:pt idx="595">
                        <c:v>35309</c:v>
                      </c:pt>
                      <c:pt idx="596">
                        <c:v>35339</c:v>
                      </c:pt>
                      <c:pt idx="597">
                        <c:v>35370</c:v>
                      </c:pt>
                      <c:pt idx="598">
                        <c:v>35400</c:v>
                      </c:pt>
                      <c:pt idx="599">
                        <c:v>35431</c:v>
                      </c:pt>
                      <c:pt idx="600">
                        <c:v>35462</c:v>
                      </c:pt>
                      <c:pt idx="601">
                        <c:v>35490</c:v>
                      </c:pt>
                      <c:pt idx="602">
                        <c:v>35521</c:v>
                      </c:pt>
                      <c:pt idx="603">
                        <c:v>35551</c:v>
                      </c:pt>
                      <c:pt idx="604">
                        <c:v>35582</c:v>
                      </c:pt>
                      <c:pt idx="605">
                        <c:v>35612</c:v>
                      </c:pt>
                      <c:pt idx="606">
                        <c:v>35643</c:v>
                      </c:pt>
                      <c:pt idx="607">
                        <c:v>35674</c:v>
                      </c:pt>
                      <c:pt idx="608">
                        <c:v>35704</c:v>
                      </c:pt>
                      <c:pt idx="609">
                        <c:v>35735</c:v>
                      </c:pt>
                      <c:pt idx="610">
                        <c:v>35765</c:v>
                      </c:pt>
                      <c:pt idx="611">
                        <c:v>35796</c:v>
                      </c:pt>
                      <c:pt idx="612">
                        <c:v>35827</c:v>
                      </c:pt>
                      <c:pt idx="613">
                        <c:v>35855</c:v>
                      </c:pt>
                      <c:pt idx="614">
                        <c:v>35886</c:v>
                      </c:pt>
                      <c:pt idx="615">
                        <c:v>35916</c:v>
                      </c:pt>
                      <c:pt idx="616">
                        <c:v>35947</c:v>
                      </c:pt>
                      <c:pt idx="617">
                        <c:v>35977</c:v>
                      </c:pt>
                      <c:pt idx="618">
                        <c:v>36008</c:v>
                      </c:pt>
                      <c:pt idx="619">
                        <c:v>36039</c:v>
                      </c:pt>
                      <c:pt idx="620">
                        <c:v>36069</c:v>
                      </c:pt>
                      <c:pt idx="621">
                        <c:v>36100</c:v>
                      </c:pt>
                      <c:pt idx="622">
                        <c:v>36130</c:v>
                      </c:pt>
                      <c:pt idx="623">
                        <c:v>36161</c:v>
                      </c:pt>
                      <c:pt idx="624">
                        <c:v>36192</c:v>
                      </c:pt>
                      <c:pt idx="625">
                        <c:v>36220</c:v>
                      </c:pt>
                      <c:pt idx="626">
                        <c:v>36251</c:v>
                      </c:pt>
                      <c:pt idx="627">
                        <c:v>36281</c:v>
                      </c:pt>
                      <c:pt idx="628">
                        <c:v>36312</c:v>
                      </c:pt>
                      <c:pt idx="629">
                        <c:v>36342</c:v>
                      </c:pt>
                      <c:pt idx="630">
                        <c:v>36373</c:v>
                      </c:pt>
                      <c:pt idx="631">
                        <c:v>36404</c:v>
                      </c:pt>
                      <c:pt idx="632">
                        <c:v>36434</c:v>
                      </c:pt>
                      <c:pt idx="633">
                        <c:v>36465</c:v>
                      </c:pt>
                      <c:pt idx="634">
                        <c:v>36495</c:v>
                      </c:pt>
                      <c:pt idx="635">
                        <c:v>36526</c:v>
                      </c:pt>
                      <c:pt idx="636">
                        <c:v>36557</c:v>
                      </c:pt>
                      <c:pt idx="637">
                        <c:v>36586</c:v>
                      </c:pt>
                      <c:pt idx="638">
                        <c:v>36617</c:v>
                      </c:pt>
                      <c:pt idx="639">
                        <c:v>36647</c:v>
                      </c:pt>
                      <c:pt idx="640">
                        <c:v>36678</c:v>
                      </c:pt>
                      <c:pt idx="641">
                        <c:v>36708</c:v>
                      </c:pt>
                      <c:pt idx="642">
                        <c:v>36739</c:v>
                      </c:pt>
                      <c:pt idx="643">
                        <c:v>36770</c:v>
                      </c:pt>
                      <c:pt idx="644">
                        <c:v>36800</c:v>
                      </c:pt>
                      <c:pt idx="645">
                        <c:v>36831</c:v>
                      </c:pt>
                      <c:pt idx="646">
                        <c:v>36861</c:v>
                      </c:pt>
                      <c:pt idx="647">
                        <c:v>36892</c:v>
                      </c:pt>
                      <c:pt idx="648">
                        <c:v>36923</c:v>
                      </c:pt>
                      <c:pt idx="649">
                        <c:v>36951</c:v>
                      </c:pt>
                      <c:pt idx="650">
                        <c:v>36982</c:v>
                      </c:pt>
                      <c:pt idx="651">
                        <c:v>37012</c:v>
                      </c:pt>
                      <c:pt idx="652">
                        <c:v>37043</c:v>
                      </c:pt>
                      <c:pt idx="653">
                        <c:v>37073</c:v>
                      </c:pt>
                      <c:pt idx="654">
                        <c:v>37104</c:v>
                      </c:pt>
                      <c:pt idx="655">
                        <c:v>37135</c:v>
                      </c:pt>
                      <c:pt idx="656">
                        <c:v>37165</c:v>
                      </c:pt>
                      <c:pt idx="657">
                        <c:v>37196</c:v>
                      </c:pt>
                      <c:pt idx="658">
                        <c:v>37226</c:v>
                      </c:pt>
                      <c:pt idx="659">
                        <c:v>37257</c:v>
                      </c:pt>
                      <c:pt idx="660">
                        <c:v>37288</c:v>
                      </c:pt>
                      <c:pt idx="661">
                        <c:v>37316</c:v>
                      </c:pt>
                      <c:pt idx="662">
                        <c:v>37347</c:v>
                      </c:pt>
                      <c:pt idx="663">
                        <c:v>37377</c:v>
                      </c:pt>
                      <c:pt idx="664">
                        <c:v>37408</c:v>
                      </c:pt>
                      <c:pt idx="665">
                        <c:v>37438</c:v>
                      </c:pt>
                      <c:pt idx="666">
                        <c:v>37469</c:v>
                      </c:pt>
                      <c:pt idx="667">
                        <c:v>37500</c:v>
                      </c:pt>
                      <c:pt idx="668">
                        <c:v>37530</c:v>
                      </c:pt>
                      <c:pt idx="669">
                        <c:v>37561</c:v>
                      </c:pt>
                      <c:pt idx="670">
                        <c:v>37591</c:v>
                      </c:pt>
                      <c:pt idx="671">
                        <c:v>37622</c:v>
                      </c:pt>
                      <c:pt idx="672">
                        <c:v>37653</c:v>
                      </c:pt>
                      <c:pt idx="673">
                        <c:v>37681</c:v>
                      </c:pt>
                      <c:pt idx="674">
                        <c:v>37712</c:v>
                      </c:pt>
                      <c:pt idx="675">
                        <c:v>37742</c:v>
                      </c:pt>
                      <c:pt idx="676">
                        <c:v>37773</c:v>
                      </c:pt>
                      <c:pt idx="677">
                        <c:v>37803</c:v>
                      </c:pt>
                      <c:pt idx="678">
                        <c:v>37834</c:v>
                      </c:pt>
                      <c:pt idx="679">
                        <c:v>37865</c:v>
                      </c:pt>
                      <c:pt idx="680">
                        <c:v>37895</c:v>
                      </c:pt>
                      <c:pt idx="681">
                        <c:v>37926</c:v>
                      </c:pt>
                      <c:pt idx="682">
                        <c:v>37956</c:v>
                      </c:pt>
                      <c:pt idx="683">
                        <c:v>37987</c:v>
                      </c:pt>
                      <c:pt idx="684">
                        <c:v>38018</c:v>
                      </c:pt>
                      <c:pt idx="685">
                        <c:v>38047</c:v>
                      </c:pt>
                      <c:pt idx="686">
                        <c:v>38078</c:v>
                      </c:pt>
                      <c:pt idx="687">
                        <c:v>38108</c:v>
                      </c:pt>
                      <c:pt idx="688">
                        <c:v>38139</c:v>
                      </c:pt>
                      <c:pt idx="689">
                        <c:v>38169</c:v>
                      </c:pt>
                      <c:pt idx="690">
                        <c:v>38200</c:v>
                      </c:pt>
                      <c:pt idx="691">
                        <c:v>38231</c:v>
                      </c:pt>
                      <c:pt idx="692">
                        <c:v>38261</c:v>
                      </c:pt>
                      <c:pt idx="693">
                        <c:v>38292</c:v>
                      </c:pt>
                      <c:pt idx="694">
                        <c:v>38322</c:v>
                      </c:pt>
                      <c:pt idx="695">
                        <c:v>38353</c:v>
                      </c:pt>
                      <c:pt idx="696">
                        <c:v>38384</c:v>
                      </c:pt>
                      <c:pt idx="697">
                        <c:v>38412</c:v>
                      </c:pt>
                      <c:pt idx="698">
                        <c:v>38443</c:v>
                      </c:pt>
                      <c:pt idx="699">
                        <c:v>38473</c:v>
                      </c:pt>
                      <c:pt idx="700">
                        <c:v>38504</c:v>
                      </c:pt>
                      <c:pt idx="701">
                        <c:v>38534</c:v>
                      </c:pt>
                      <c:pt idx="702">
                        <c:v>38565</c:v>
                      </c:pt>
                      <c:pt idx="703">
                        <c:v>38596</c:v>
                      </c:pt>
                      <c:pt idx="704">
                        <c:v>38626</c:v>
                      </c:pt>
                      <c:pt idx="705">
                        <c:v>38657</c:v>
                      </c:pt>
                      <c:pt idx="706">
                        <c:v>38687</c:v>
                      </c:pt>
                      <c:pt idx="707">
                        <c:v>38718</c:v>
                      </c:pt>
                      <c:pt idx="708">
                        <c:v>38749</c:v>
                      </c:pt>
                      <c:pt idx="709">
                        <c:v>38777</c:v>
                      </c:pt>
                      <c:pt idx="710">
                        <c:v>38808</c:v>
                      </c:pt>
                      <c:pt idx="711">
                        <c:v>38838</c:v>
                      </c:pt>
                      <c:pt idx="712">
                        <c:v>38869</c:v>
                      </c:pt>
                      <c:pt idx="713">
                        <c:v>38899</c:v>
                      </c:pt>
                      <c:pt idx="714">
                        <c:v>38930</c:v>
                      </c:pt>
                      <c:pt idx="715">
                        <c:v>38961</c:v>
                      </c:pt>
                      <c:pt idx="716">
                        <c:v>38991</c:v>
                      </c:pt>
                      <c:pt idx="717">
                        <c:v>39022</c:v>
                      </c:pt>
                      <c:pt idx="718">
                        <c:v>39052</c:v>
                      </c:pt>
                      <c:pt idx="719">
                        <c:v>39083</c:v>
                      </c:pt>
                      <c:pt idx="720">
                        <c:v>39114</c:v>
                      </c:pt>
                      <c:pt idx="721">
                        <c:v>39142</c:v>
                      </c:pt>
                      <c:pt idx="722">
                        <c:v>39173</c:v>
                      </c:pt>
                      <c:pt idx="723">
                        <c:v>39203</c:v>
                      </c:pt>
                      <c:pt idx="724">
                        <c:v>39234</c:v>
                      </c:pt>
                      <c:pt idx="725">
                        <c:v>39264</c:v>
                      </c:pt>
                      <c:pt idx="726">
                        <c:v>39295</c:v>
                      </c:pt>
                      <c:pt idx="727">
                        <c:v>39326</c:v>
                      </c:pt>
                      <c:pt idx="728">
                        <c:v>39356</c:v>
                      </c:pt>
                      <c:pt idx="729">
                        <c:v>39387</c:v>
                      </c:pt>
                      <c:pt idx="730">
                        <c:v>39417</c:v>
                      </c:pt>
                      <c:pt idx="731">
                        <c:v>39448</c:v>
                      </c:pt>
                      <c:pt idx="732">
                        <c:v>39479</c:v>
                      </c:pt>
                      <c:pt idx="733">
                        <c:v>39508</c:v>
                      </c:pt>
                      <c:pt idx="734">
                        <c:v>39539</c:v>
                      </c:pt>
                      <c:pt idx="735">
                        <c:v>39569</c:v>
                      </c:pt>
                      <c:pt idx="736">
                        <c:v>39600</c:v>
                      </c:pt>
                      <c:pt idx="737">
                        <c:v>39630</c:v>
                      </c:pt>
                      <c:pt idx="738">
                        <c:v>39661</c:v>
                      </c:pt>
                      <c:pt idx="739">
                        <c:v>39692</c:v>
                      </c:pt>
                      <c:pt idx="740">
                        <c:v>39722</c:v>
                      </c:pt>
                      <c:pt idx="741">
                        <c:v>39753</c:v>
                      </c:pt>
                      <c:pt idx="742">
                        <c:v>39783</c:v>
                      </c:pt>
                      <c:pt idx="743">
                        <c:v>39814</c:v>
                      </c:pt>
                      <c:pt idx="744">
                        <c:v>39845</c:v>
                      </c:pt>
                      <c:pt idx="745">
                        <c:v>39873</c:v>
                      </c:pt>
                      <c:pt idx="746">
                        <c:v>39904</c:v>
                      </c:pt>
                      <c:pt idx="747">
                        <c:v>39934</c:v>
                      </c:pt>
                      <c:pt idx="748">
                        <c:v>39965</c:v>
                      </c:pt>
                      <c:pt idx="749">
                        <c:v>39995</c:v>
                      </c:pt>
                      <c:pt idx="750">
                        <c:v>40026</c:v>
                      </c:pt>
                      <c:pt idx="751">
                        <c:v>40057</c:v>
                      </c:pt>
                      <c:pt idx="752">
                        <c:v>40087</c:v>
                      </c:pt>
                      <c:pt idx="753">
                        <c:v>40118</c:v>
                      </c:pt>
                      <c:pt idx="754">
                        <c:v>40148</c:v>
                      </c:pt>
                      <c:pt idx="755">
                        <c:v>40179</c:v>
                      </c:pt>
                      <c:pt idx="756">
                        <c:v>40210</c:v>
                      </c:pt>
                      <c:pt idx="757">
                        <c:v>40238</c:v>
                      </c:pt>
                      <c:pt idx="758">
                        <c:v>40269</c:v>
                      </c:pt>
                      <c:pt idx="759">
                        <c:v>40299</c:v>
                      </c:pt>
                      <c:pt idx="760">
                        <c:v>40330</c:v>
                      </c:pt>
                      <c:pt idx="761">
                        <c:v>40360</c:v>
                      </c:pt>
                      <c:pt idx="762">
                        <c:v>40391</c:v>
                      </c:pt>
                      <c:pt idx="763">
                        <c:v>40422</c:v>
                      </c:pt>
                      <c:pt idx="764">
                        <c:v>40452</c:v>
                      </c:pt>
                      <c:pt idx="765">
                        <c:v>40483</c:v>
                      </c:pt>
                      <c:pt idx="766">
                        <c:v>40513</c:v>
                      </c:pt>
                      <c:pt idx="767">
                        <c:v>40544</c:v>
                      </c:pt>
                      <c:pt idx="768">
                        <c:v>40575</c:v>
                      </c:pt>
                      <c:pt idx="769">
                        <c:v>40603</c:v>
                      </c:pt>
                      <c:pt idx="770">
                        <c:v>40634</c:v>
                      </c:pt>
                      <c:pt idx="771">
                        <c:v>40664</c:v>
                      </c:pt>
                      <c:pt idx="772">
                        <c:v>40695</c:v>
                      </c:pt>
                      <c:pt idx="773">
                        <c:v>40725</c:v>
                      </c:pt>
                      <c:pt idx="774">
                        <c:v>40756</c:v>
                      </c:pt>
                      <c:pt idx="775">
                        <c:v>40787</c:v>
                      </c:pt>
                      <c:pt idx="776">
                        <c:v>40817</c:v>
                      </c:pt>
                      <c:pt idx="777">
                        <c:v>40848</c:v>
                      </c:pt>
                      <c:pt idx="778">
                        <c:v>40878</c:v>
                      </c:pt>
                      <c:pt idx="779">
                        <c:v>40909</c:v>
                      </c:pt>
                      <c:pt idx="780">
                        <c:v>40940</c:v>
                      </c:pt>
                      <c:pt idx="781">
                        <c:v>40969</c:v>
                      </c:pt>
                      <c:pt idx="782">
                        <c:v>41000</c:v>
                      </c:pt>
                      <c:pt idx="783">
                        <c:v>41030</c:v>
                      </c:pt>
                      <c:pt idx="784">
                        <c:v>41061</c:v>
                      </c:pt>
                      <c:pt idx="785">
                        <c:v>41091</c:v>
                      </c:pt>
                      <c:pt idx="786">
                        <c:v>41122</c:v>
                      </c:pt>
                      <c:pt idx="787">
                        <c:v>41153</c:v>
                      </c:pt>
                      <c:pt idx="788">
                        <c:v>41183</c:v>
                      </c:pt>
                      <c:pt idx="789">
                        <c:v>41214</c:v>
                      </c:pt>
                      <c:pt idx="790">
                        <c:v>41244</c:v>
                      </c:pt>
                      <c:pt idx="791">
                        <c:v>41275</c:v>
                      </c:pt>
                      <c:pt idx="792">
                        <c:v>41306</c:v>
                      </c:pt>
                      <c:pt idx="793">
                        <c:v>41334</c:v>
                      </c:pt>
                      <c:pt idx="794">
                        <c:v>41365</c:v>
                      </c:pt>
                      <c:pt idx="795">
                        <c:v>41395</c:v>
                      </c:pt>
                      <c:pt idx="796">
                        <c:v>41426</c:v>
                      </c:pt>
                      <c:pt idx="797">
                        <c:v>41456</c:v>
                      </c:pt>
                      <c:pt idx="798">
                        <c:v>41487</c:v>
                      </c:pt>
                      <c:pt idx="799">
                        <c:v>41518</c:v>
                      </c:pt>
                      <c:pt idx="800">
                        <c:v>41548</c:v>
                      </c:pt>
                      <c:pt idx="801">
                        <c:v>41579</c:v>
                      </c:pt>
                      <c:pt idx="802">
                        <c:v>41609</c:v>
                      </c:pt>
                      <c:pt idx="803">
                        <c:v>41640</c:v>
                      </c:pt>
                      <c:pt idx="804">
                        <c:v>41671</c:v>
                      </c:pt>
                      <c:pt idx="805">
                        <c:v>41699</c:v>
                      </c:pt>
                      <c:pt idx="806">
                        <c:v>41730</c:v>
                      </c:pt>
                      <c:pt idx="807">
                        <c:v>41760</c:v>
                      </c:pt>
                      <c:pt idx="808">
                        <c:v>41791</c:v>
                      </c:pt>
                      <c:pt idx="809">
                        <c:v>41821</c:v>
                      </c:pt>
                      <c:pt idx="810">
                        <c:v>41852</c:v>
                      </c:pt>
                      <c:pt idx="811">
                        <c:v>41883</c:v>
                      </c:pt>
                      <c:pt idx="812">
                        <c:v>41913</c:v>
                      </c:pt>
                      <c:pt idx="813">
                        <c:v>41944</c:v>
                      </c:pt>
                      <c:pt idx="814">
                        <c:v>41974</c:v>
                      </c:pt>
                      <c:pt idx="815">
                        <c:v>42005</c:v>
                      </c:pt>
                      <c:pt idx="816">
                        <c:v>42036</c:v>
                      </c:pt>
                      <c:pt idx="817">
                        <c:v>42064</c:v>
                      </c:pt>
                      <c:pt idx="818">
                        <c:v>42095</c:v>
                      </c:pt>
                      <c:pt idx="819">
                        <c:v>42125</c:v>
                      </c:pt>
                      <c:pt idx="820">
                        <c:v>42156</c:v>
                      </c:pt>
                      <c:pt idx="821">
                        <c:v>42186</c:v>
                      </c:pt>
                      <c:pt idx="822">
                        <c:v>42217</c:v>
                      </c:pt>
                      <c:pt idx="823">
                        <c:v>42248</c:v>
                      </c:pt>
                      <c:pt idx="824">
                        <c:v>42278</c:v>
                      </c:pt>
                      <c:pt idx="825">
                        <c:v>42309</c:v>
                      </c:pt>
                      <c:pt idx="826">
                        <c:v>42339</c:v>
                      </c:pt>
                      <c:pt idx="827">
                        <c:v>42370</c:v>
                      </c:pt>
                      <c:pt idx="828">
                        <c:v>42401</c:v>
                      </c:pt>
                      <c:pt idx="829">
                        <c:v>42430</c:v>
                      </c:pt>
                      <c:pt idx="830">
                        <c:v>42461</c:v>
                      </c:pt>
                      <c:pt idx="831">
                        <c:v>42491</c:v>
                      </c:pt>
                      <c:pt idx="832">
                        <c:v>42522</c:v>
                      </c:pt>
                      <c:pt idx="833">
                        <c:v>42552</c:v>
                      </c:pt>
                      <c:pt idx="834">
                        <c:v>42583</c:v>
                      </c:pt>
                      <c:pt idx="835">
                        <c:v>42614</c:v>
                      </c:pt>
                      <c:pt idx="836">
                        <c:v>42644</c:v>
                      </c:pt>
                      <c:pt idx="837">
                        <c:v>42675</c:v>
                      </c:pt>
                      <c:pt idx="838">
                        <c:v>42705</c:v>
                      </c:pt>
                      <c:pt idx="839">
                        <c:v>42736</c:v>
                      </c:pt>
                      <c:pt idx="840">
                        <c:v>42767</c:v>
                      </c:pt>
                      <c:pt idx="841">
                        <c:v>42795</c:v>
                      </c:pt>
                      <c:pt idx="842">
                        <c:v>42826</c:v>
                      </c:pt>
                      <c:pt idx="843">
                        <c:v>42856</c:v>
                      </c:pt>
                      <c:pt idx="844">
                        <c:v>42887</c:v>
                      </c:pt>
                      <c:pt idx="845">
                        <c:v>42917</c:v>
                      </c:pt>
                      <c:pt idx="846">
                        <c:v>42948</c:v>
                      </c:pt>
                      <c:pt idx="847">
                        <c:v>42979</c:v>
                      </c:pt>
                      <c:pt idx="848">
                        <c:v>43009</c:v>
                      </c:pt>
                      <c:pt idx="849">
                        <c:v>43040</c:v>
                      </c:pt>
                      <c:pt idx="850">
                        <c:v>43070</c:v>
                      </c:pt>
                      <c:pt idx="851">
                        <c:v>43101</c:v>
                      </c:pt>
                      <c:pt idx="852">
                        <c:v>43132</c:v>
                      </c:pt>
                      <c:pt idx="853">
                        <c:v>43160</c:v>
                      </c:pt>
                      <c:pt idx="854">
                        <c:v>43191</c:v>
                      </c:pt>
                      <c:pt idx="855">
                        <c:v>43221</c:v>
                      </c:pt>
                      <c:pt idx="856">
                        <c:v>43252</c:v>
                      </c:pt>
                      <c:pt idx="857">
                        <c:v>43282</c:v>
                      </c:pt>
                      <c:pt idx="858">
                        <c:v>43313</c:v>
                      </c:pt>
                      <c:pt idx="859">
                        <c:v>43344</c:v>
                      </c:pt>
                      <c:pt idx="860">
                        <c:v>43374</c:v>
                      </c:pt>
                      <c:pt idx="861">
                        <c:v>43405</c:v>
                      </c:pt>
                      <c:pt idx="862">
                        <c:v>43435</c:v>
                      </c:pt>
                      <c:pt idx="863">
                        <c:v>43466</c:v>
                      </c:pt>
                      <c:pt idx="864">
                        <c:v>43497</c:v>
                      </c:pt>
                      <c:pt idx="865">
                        <c:v>43525</c:v>
                      </c:pt>
                      <c:pt idx="866">
                        <c:v>43556</c:v>
                      </c:pt>
                      <c:pt idx="867">
                        <c:v>43586</c:v>
                      </c:pt>
                      <c:pt idx="868">
                        <c:v>43617</c:v>
                      </c:pt>
                      <c:pt idx="869">
                        <c:v>43647</c:v>
                      </c:pt>
                      <c:pt idx="870">
                        <c:v>43678</c:v>
                      </c:pt>
                      <c:pt idx="871">
                        <c:v>43709</c:v>
                      </c:pt>
                      <c:pt idx="872">
                        <c:v>43739</c:v>
                      </c:pt>
                      <c:pt idx="873">
                        <c:v>43770</c:v>
                      </c:pt>
                      <c:pt idx="874">
                        <c:v>43800</c:v>
                      </c:pt>
                      <c:pt idx="875">
                        <c:v>43831</c:v>
                      </c:pt>
                      <c:pt idx="876">
                        <c:v>43862</c:v>
                      </c:pt>
                      <c:pt idx="877">
                        <c:v>43891</c:v>
                      </c:pt>
                      <c:pt idx="878">
                        <c:v>43922</c:v>
                      </c:pt>
                      <c:pt idx="879">
                        <c:v>43952</c:v>
                      </c:pt>
                      <c:pt idx="880">
                        <c:v>43983</c:v>
                      </c:pt>
                      <c:pt idx="881">
                        <c:v>44013</c:v>
                      </c:pt>
                      <c:pt idx="882">
                        <c:v>44044</c:v>
                      </c:pt>
                      <c:pt idx="883">
                        <c:v>44075</c:v>
                      </c:pt>
                      <c:pt idx="884">
                        <c:v>44105</c:v>
                      </c:pt>
                      <c:pt idx="885">
                        <c:v>44136</c:v>
                      </c:pt>
                      <c:pt idx="886">
                        <c:v>44166</c:v>
                      </c:pt>
                      <c:pt idx="887">
                        <c:v>44197</c:v>
                      </c:pt>
                      <c:pt idx="888">
                        <c:v>44228</c:v>
                      </c:pt>
                      <c:pt idx="889">
                        <c:v>44256</c:v>
                      </c:pt>
                      <c:pt idx="890">
                        <c:v>44287</c:v>
                      </c:pt>
                      <c:pt idx="891">
                        <c:v>44317</c:v>
                      </c:pt>
                      <c:pt idx="892">
                        <c:v>44348</c:v>
                      </c:pt>
                      <c:pt idx="893">
                        <c:v>44378</c:v>
                      </c:pt>
                      <c:pt idx="894">
                        <c:v>44409</c:v>
                      </c:pt>
                      <c:pt idx="895">
                        <c:v>44440</c:v>
                      </c:pt>
                      <c:pt idx="896">
                        <c:v>44470</c:v>
                      </c:pt>
                      <c:pt idx="897">
                        <c:v>44501</c:v>
                      </c:pt>
                      <c:pt idx="898">
                        <c:v>44531</c:v>
                      </c:pt>
                      <c:pt idx="899">
                        <c:v>44562</c:v>
                      </c:pt>
                      <c:pt idx="900">
                        <c:v>44593</c:v>
                      </c:pt>
                      <c:pt idx="901">
                        <c:v>44621</c:v>
                      </c:pt>
                      <c:pt idx="902">
                        <c:v>44652</c:v>
                      </c:pt>
                      <c:pt idx="903">
                        <c:v>44682</c:v>
                      </c:pt>
                      <c:pt idx="904">
                        <c:v>44713</c:v>
                      </c:pt>
                      <c:pt idx="905">
                        <c:v>44743</c:v>
                      </c:pt>
                      <c:pt idx="906">
                        <c:v>44774</c:v>
                      </c:pt>
                      <c:pt idx="907">
                        <c:v>44805</c:v>
                      </c:pt>
                      <c:pt idx="908">
                        <c:v>44835</c:v>
                      </c:pt>
                      <c:pt idx="909">
                        <c:v>44866</c:v>
                      </c:pt>
                      <c:pt idx="910">
                        <c:v>44896</c:v>
                      </c:pt>
                      <c:pt idx="911">
                        <c:v>44927</c:v>
                      </c:pt>
                      <c:pt idx="912">
                        <c:v>44958</c:v>
                      </c:pt>
                      <c:pt idx="913">
                        <c:v>44986</c:v>
                      </c:pt>
                      <c:pt idx="914">
                        <c:v>45017</c:v>
                      </c:pt>
                      <c:pt idx="915">
                        <c:v>45047</c:v>
                      </c:pt>
                      <c:pt idx="916">
                        <c:v>45078</c:v>
                      </c:pt>
                      <c:pt idx="917">
                        <c:v>45108</c:v>
                      </c:pt>
                      <c:pt idx="918">
                        <c:v>45139</c:v>
                      </c:pt>
                      <c:pt idx="919">
                        <c:v>45170</c:v>
                      </c:pt>
                      <c:pt idx="920">
                        <c:v>45200</c:v>
                      </c:pt>
                      <c:pt idx="921">
                        <c:v>45231</c:v>
                      </c:pt>
                      <c:pt idx="922">
                        <c:v>45261</c:v>
                      </c:pt>
                      <c:pt idx="923">
                        <c:v>45292</c:v>
                      </c:pt>
                      <c:pt idx="924">
                        <c:v>45323</c:v>
                      </c:pt>
                      <c:pt idx="925">
                        <c:v>45352</c:v>
                      </c:pt>
                      <c:pt idx="926">
                        <c:v>45383</c:v>
                      </c:pt>
                      <c:pt idx="927">
                        <c:v>45413</c:v>
                      </c:pt>
                      <c:pt idx="928">
                        <c:v>45444</c:v>
                      </c:pt>
                      <c:pt idx="929">
                        <c:v>45474</c:v>
                      </c:pt>
                      <c:pt idx="930">
                        <c:v>45505</c:v>
                      </c:pt>
                      <c:pt idx="931">
                        <c:v>45536</c:v>
                      </c:pt>
                      <c:pt idx="932">
                        <c:v>45566</c:v>
                      </c:pt>
                      <c:pt idx="933">
                        <c:v>45597</c:v>
                      </c:pt>
                      <c:pt idx="934">
                        <c:v>45627</c:v>
                      </c:pt>
                      <c:pt idx="935">
                        <c:v>45658</c:v>
                      </c:pt>
                      <c:pt idx="936">
                        <c:v>45689</c:v>
                      </c:pt>
                    </c:numCache>
                  </c:numRef>
                </c:cat>
                <c:val>
                  <c:numRef>
                    <c:extLst xmlns:c15="http://schemas.microsoft.com/office/drawing/2012/chart">
                      <c:ext xmlns:c15="http://schemas.microsoft.com/office/drawing/2012/chart" uri="{02D57815-91ED-43cb-92C2-25804820EDAC}">
                        <c15:formulaRef>
                          <c15:sqref>Sheet1!$H$2:$H$1068</c15:sqref>
                        </c15:formulaRef>
                      </c:ext>
                    </c:extLst>
                    <c:numCache>
                      <c:formatCode>General</c:formatCode>
                      <c:ptCount val="1066"/>
                    </c:numCache>
                  </c:numRef>
                </c:val>
                <c:smooth val="0"/>
                <c:extLst xmlns:c15="http://schemas.microsoft.com/office/drawing/2012/chart">
                  <c:ext xmlns:c16="http://schemas.microsoft.com/office/drawing/2014/chart" uri="{C3380CC4-5D6E-409C-BE32-E72D297353CC}">
                    <c16:uniqueId val="{0000000D-75DC-4286-848B-870647C7CA79}"/>
                  </c:ext>
                </c:extLst>
              </c15:ser>
            </c15:filteredLineSeries>
          </c:ext>
        </c:extLst>
      </c:lineChart>
      <c:dateAx>
        <c:axId val="210376776"/>
        <c:scaling>
          <c:orientation val="minMax"/>
          <c:max val="45689"/>
          <c:min val="44227"/>
        </c:scaling>
        <c:delete val="0"/>
        <c:axPos val="b"/>
        <c:numFmt formatCode="[$-409]mmm\-yy;@" sourceLinked="0"/>
        <c:majorTickMark val="out"/>
        <c:minorTickMark val="none"/>
        <c:tickLblPos val="low"/>
        <c:spPr>
          <a:ln w="12700">
            <a:solidFill>
              <a:schemeClr val="bg1">
                <a:lumMod val="50000"/>
              </a:schemeClr>
            </a:solidFill>
          </a:ln>
        </c:spPr>
        <c:crossAx val="210371680"/>
        <c:crosses val="autoZero"/>
        <c:auto val="1"/>
        <c:lblOffset val="100"/>
        <c:baseTimeUnit val="days"/>
        <c:majorUnit val="6"/>
        <c:majorTimeUnit val="months"/>
      </c:dateAx>
      <c:valAx>
        <c:axId val="210371680"/>
        <c:scaling>
          <c:orientation val="minMax"/>
          <c:max val="12"/>
          <c:min val="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210376776"/>
        <c:crossesAt val="40179"/>
        <c:crossBetween val="midCat"/>
      </c:valAx>
      <c:spPr>
        <a:noFill/>
        <a:ln w="25400">
          <a:noFill/>
        </a:ln>
      </c:spPr>
    </c:plotArea>
    <c:legend>
      <c:legendPos val="t"/>
      <c:layout>
        <c:manualLayout>
          <c:xMode val="edge"/>
          <c:yMode val="edge"/>
          <c:x val="5.1113253883138816E-2"/>
          <c:y val="0.92345109175717399"/>
          <c:w val="0.88510987897671023"/>
          <c:h val="7.5010569077822692E-2"/>
        </c:manualLayout>
      </c:layout>
      <c:overlay val="0"/>
      <c:spPr>
        <a:ln>
          <a:noFill/>
        </a:ln>
      </c:spPr>
      <c:txPr>
        <a:bodyPr rot="0"/>
        <a:lstStyle/>
        <a:p>
          <a:pPr>
            <a:defRPr/>
          </a:pPr>
          <a:endParaRPr lang="en-US"/>
        </a:p>
      </c:txPr>
    </c:legend>
    <c:plotVisOnly val="1"/>
    <c:dispBlanksAs val="span"/>
    <c:showDLblsOverMax val="0"/>
  </c:chart>
  <c:spPr>
    <a:ln w="6350">
      <a:noFill/>
    </a:ln>
  </c:spPr>
  <c:txPr>
    <a:bodyPr rot="0" vert="horz"/>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4.4389798789945575E-2"/>
          <c:w val="0.86826280670161426"/>
          <c:h val="0.80022084905083946"/>
        </c:manualLayout>
      </c:layout>
      <c:lineChart>
        <c:grouping val="standard"/>
        <c:varyColors val="0"/>
        <c:ser>
          <c:idx val="0"/>
          <c:order val="0"/>
          <c:tx>
            <c:strRef>
              <c:f>Sheet1!$B$1</c:f>
              <c:strCache>
                <c:ptCount val="1"/>
                <c:pt idx="0">
                  <c:v>China</c:v>
                </c:pt>
              </c:strCache>
            </c:strRef>
          </c:tx>
          <c:spPr>
            <a:ln w="19050">
              <a:solidFill>
                <a:schemeClr val="accent4"/>
              </a:solidFill>
            </a:ln>
          </c:spPr>
          <c:marker>
            <c:symbol val="none"/>
          </c:marker>
          <c:dLbls>
            <c:dLbl>
              <c:idx val="19"/>
              <c:layout>
                <c:manualLayout>
                  <c:x val="4.6284938366991414E-2"/>
                  <c:y val="-2.5525873185854083E-3"/>
                </c:manualLayout>
              </c:layout>
              <c:tx>
                <c:rich>
                  <a:bodyPr/>
                  <a:lstStyle/>
                  <a:p>
                    <a:pPr>
                      <a:defRPr sz="900" b="0" i="0" u="none">
                        <a:solidFill>
                          <a:schemeClr val="tx1">
                            <a:lumMod val="65000"/>
                            <a:lumOff val="35000"/>
                          </a:schemeClr>
                        </a:solidFill>
                        <a:latin typeface="Ubuntu Condensed"/>
                      </a:defRPr>
                    </a:pPr>
                    <a:r>
                      <a:rPr lang="en-US" dirty="0"/>
                      <a:t>125.6</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15D-4C17-AC3C-DF0150377C62}"/>
                </c:ext>
              </c:extLst>
            </c:dLbl>
            <c:dLbl>
              <c:idx val="206"/>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BD5-4760-A40A-73AD90640289}"/>
                </c:ext>
              </c:extLst>
            </c:dLbl>
            <c:dLbl>
              <c:idx val="207"/>
              <c:layout>
                <c:manualLayout>
                  <c:x val="0"/>
                  <c:y val="-7.6333354370084594E-2"/>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BD5-4760-A40A-73AD90640289}"/>
                </c:ext>
              </c:extLst>
            </c:dLbl>
            <c:dLbl>
              <c:idx val="210"/>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BD5-4760-A40A-73AD90640289}"/>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Sheet1!$A$2:$A$42</c:f>
              <c:numCache>
                <c:formatCode>yyyy\-mm\-dd</c:formatCode>
                <c:ptCount val="41"/>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pt idx="20">
                  <c:v>45566</c:v>
                </c:pt>
              </c:numCache>
            </c:numRef>
          </c:cat>
          <c:val>
            <c:numRef>
              <c:f>Sheet1!$B$2:$B$42</c:f>
              <c:numCache>
                <c:formatCode>General</c:formatCode>
                <c:ptCount val="41"/>
                <c:pt idx="0">
                  <c:v>100</c:v>
                </c:pt>
                <c:pt idx="1">
                  <c:v>89.600000000000009</c:v>
                </c:pt>
                <c:pt idx="2">
                  <c:v>99.81440000000002</c:v>
                </c:pt>
                <c:pt idx="3">
                  <c:v>103.20808959999999</c:v>
                </c:pt>
                <c:pt idx="4">
                  <c:v>105.9947080192</c:v>
                </c:pt>
                <c:pt idx="5">
                  <c:v>106.524681559296</c:v>
                </c:pt>
                <c:pt idx="6">
                  <c:v>108.0160271011262</c:v>
                </c:pt>
                <c:pt idx="7">
                  <c:v>108.6641232637329</c:v>
                </c:pt>
                <c:pt idx="8">
                  <c:v>110.6200774824801</c:v>
                </c:pt>
                <c:pt idx="9">
                  <c:v>111.06255779241</c:v>
                </c:pt>
                <c:pt idx="10">
                  <c:v>108.7302440787694</c:v>
                </c:pt>
                <c:pt idx="11">
                  <c:v>113.0794538419202</c:v>
                </c:pt>
                <c:pt idx="12">
                  <c:v>113.9840894726556</c:v>
                </c:pt>
                <c:pt idx="13">
                  <c:v>116.0358030831634</c:v>
                </c:pt>
                <c:pt idx="14">
                  <c:v>116.8480537047455</c:v>
                </c:pt>
                <c:pt idx="15">
                  <c:v>118.6007745103167</c:v>
                </c:pt>
                <c:pt idx="16">
                  <c:v>120.1425845789508</c:v>
                </c:pt>
                <c:pt idx="17">
                  <c:v>121.944723347635</c:v>
                </c:pt>
                <c:pt idx="18">
                  <c:v>122.5544469643732</c:v>
                </c:pt>
                <c:pt idx="19">
                  <c:v>123.65743698705255</c:v>
                </c:pt>
                <c:pt idx="20">
                  <c:v>125.63595597884539</c:v>
                </c:pt>
              </c:numCache>
            </c:numRef>
          </c:val>
          <c:smooth val="0"/>
          <c:extLst>
            <c:ext xmlns:c16="http://schemas.microsoft.com/office/drawing/2014/chart" uri="{C3380CC4-5D6E-409C-BE32-E72D297353CC}">
              <c16:uniqueId val="{00000004-FBD5-4760-A40A-73AD90640289}"/>
            </c:ext>
          </c:extLst>
        </c:ser>
        <c:ser>
          <c:idx val="1"/>
          <c:order val="1"/>
          <c:tx>
            <c:strRef>
              <c:f>Sheet1!$C$1</c:f>
              <c:strCache>
                <c:ptCount val="1"/>
                <c:pt idx="0">
                  <c:v>India</c:v>
                </c:pt>
              </c:strCache>
            </c:strRef>
          </c:tx>
          <c:spPr>
            <a:ln w="19050">
              <a:solidFill>
                <a:schemeClr val="accent6">
                  <a:lumMod val="75000"/>
                </a:schemeClr>
              </a:solidFill>
            </a:ln>
          </c:spPr>
          <c:marker>
            <c:symbol val="none"/>
          </c:marker>
          <c:dLbls>
            <c:dLbl>
              <c:idx val="18"/>
              <c:layout>
                <c:manualLayout>
                  <c:x val="9.0133827346246448E-2"/>
                  <c:y val="-4.9184136815464422E-2"/>
                </c:manualLayout>
              </c:layout>
              <c:tx>
                <c:rich>
                  <a:bodyPr/>
                  <a:lstStyle/>
                  <a:p>
                    <a:pPr>
                      <a:defRPr sz="900" b="0" i="0" u="none">
                        <a:solidFill>
                          <a:schemeClr val="tx1">
                            <a:lumMod val="65000"/>
                            <a:lumOff val="35000"/>
                          </a:schemeClr>
                        </a:solidFill>
                        <a:latin typeface="Ubuntu Condensed"/>
                      </a:defRPr>
                    </a:pPr>
                    <a:r>
                      <a:rPr lang="en-US" dirty="0"/>
                      <a:t>127.8</a:t>
                    </a:r>
                  </a:p>
                </c:rich>
              </c:tx>
              <c:numFmt formatCode="0.0" sourceLinked="0"/>
              <c:spPr>
                <a:ln>
                  <a:solidFill>
                    <a:schemeClr val="accent6">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415D-4C17-AC3C-DF0150377C62}"/>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FBD5-4760-A40A-73AD90640289}"/>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FBD5-4760-A40A-73AD90640289}"/>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FBD5-4760-A40A-73AD90640289}"/>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Sheet1!$A$2:$A$42</c:f>
              <c:numCache>
                <c:formatCode>yyyy\-mm\-dd</c:formatCode>
                <c:ptCount val="41"/>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pt idx="20">
                  <c:v>45566</c:v>
                </c:pt>
              </c:numCache>
            </c:numRef>
          </c:cat>
          <c:val>
            <c:numRef>
              <c:f>Sheet1!$C$2:$C$42</c:f>
              <c:numCache>
                <c:formatCode>General</c:formatCode>
                <c:ptCount val="41"/>
                <c:pt idx="0">
                  <c:v>100</c:v>
                </c:pt>
                <c:pt idx="1">
                  <c:v>100.19707</c:v>
                </c:pt>
                <c:pt idx="2">
                  <c:v>77.485360064272001</c:v>
                </c:pt>
                <c:pt idx="3">
                  <c:v>94.823708939797697</c:v>
                </c:pt>
                <c:pt idx="4">
                  <c:v>101.24990221227689</c:v>
                </c:pt>
                <c:pt idx="5">
                  <c:v>102.6088480247994</c:v>
                </c:pt>
                <c:pt idx="6">
                  <c:v>95.463578283744482</c:v>
                </c:pt>
                <c:pt idx="7">
                  <c:v>104.2385713068706</c:v>
                </c:pt>
                <c:pt idx="8">
                  <c:v>106.1962237952993</c:v>
                </c:pt>
                <c:pt idx="9">
                  <c:v>106.71859240052601</c:v>
                </c:pt>
                <c:pt idx="10">
                  <c:v>107.5882315381386</c:v>
                </c:pt>
                <c:pt idx="11">
                  <c:v>109.6002928502491</c:v>
                </c:pt>
                <c:pt idx="12">
                  <c:v>110.875886818616</c:v>
                </c:pt>
                <c:pt idx="13">
                  <c:v>113.38230276568289</c:v>
                </c:pt>
                <c:pt idx="14">
                  <c:v>116.1577768168538</c:v>
                </c:pt>
                <c:pt idx="15">
                  <c:v>118.21143469519809</c:v>
                </c:pt>
                <c:pt idx="16">
                  <c:v>120.5216525845899</c:v>
                </c:pt>
                <c:pt idx="17">
                  <c:v>122.57052067852791</c:v>
                </c:pt>
                <c:pt idx="18">
                  <c:v>124.04136692667025</c:v>
                </c:pt>
                <c:pt idx="19">
                  <c:v>125.77794606364364</c:v>
                </c:pt>
                <c:pt idx="20">
                  <c:v>127.79039320066194</c:v>
                </c:pt>
              </c:numCache>
            </c:numRef>
          </c:val>
          <c:smooth val="0"/>
          <c:extLst>
            <c:ext xmlns:c16="http://schemas.microsoft.com/office/drawing/2014/chart" uri="{C3380CC4-5D6E-409C-BE32-E72D297353CC}">
              <c16:uniqueId val="{00000009-FBD5-4760-A40A-73AD90640289}"/>
            </c:ext>
          </c:extLst>
        </c:ser>
        <c:ser>
          <c:idx val="2"/>
          <c:order val="2"/>
          <c:tx>
            <c:strRef>
              <c:f>Sheet1!$D$1</c:f>
              <c:strCache>
                <c:ptCount val="1"/>
                <c:pt idx="0">
                  <c:v>Brazil</c:v>
                </c:pt>
              </c:strCache>
            </c:strRef>
          </c:tx>
          <c:spPr>
            <a:ln w="19050">
              <a:solidFill>
                <a:schemeClr val="accent5"/>
              </a:solidFill>
            </a:ln>
          </c:spPr>
          <c:marker>
            <c:symbol val="none"/>
          </c:marker>
          <c:dLbls>
            <c:dLbl>
              <c:idx val="18"/>
              <c:layout>
                <c:manualLayout>
                  <c:x val="8.7697777958510054E-2"/>
                  <c:y val="-7.6577619557562718E-3"/>
                </c:manualLayout>
              </c:layout>
              <c:tx>
                <c:rich>
                  <a:bodyPr/>
                  <a:lstStyle/>
                  <a:p>
                    <a:pPr>
                      <a:defRPr sz="900" b="0" i="0" u="none">
                        <a:solidFill>
                          <a:schemeClr val="tx1">
                            <a:lumMod val="65000"/>
                            <a:lumOff val="35000"/>
                          </a:schemeClr>
                        </a:solidFill>
                        <a:latin typeface="Ubuntu Condensed"/>
                      </a:defRPr>
                    </a:pPr>
                    <a:r>
                      <a:rPr lang="en-US" dirty="0"/>
                      <a:t>110.9</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415D-4C17-AC3C-DF0150377C62}"/>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Sheet1!$A$2:$A$42</c:f>
              <c:numCache>
                <c:formatCode>yyyy\-mm\-dd</c:formatCode>
                <c:ptCount val="41"/>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pt idx="20">
                  <c:v>45566</c:v>
                </c:pt>
              </c:numCache>
            </c:numRef>
          </c:cat>
          <c:val>
            <c:numRef>
              <c:f>Sheet1!$D$2:$D$42</c:f>
              <c:numCache>
                <c:formatCode>General</c:formatCode>
                <c:ptCount val="41"/>
                <c:pt idx="0">
                  <c:v>100</c:v>
                </c:pt>
                <c:pt idx="1">
                  <c:v>97.797113972000005</c:v>
                </c:pt>
                <c:pt idx="2">
                  <c:v>89.169450092365508</c:v>
                </c:pt>
                <c:pt idx="3">
                  <c:v>96.191348412175046</c:v>
                </c:pt>
                <c:pt idx="4">
                  <c:v>99.734460471293247</c:v>
                </c:pt>
                <c:pt idx="5">
                  <c:v>100.7271104183687</c:v>
                </c:pt>
                <c:pt idx="6">
                  <c:v>100.1177965651094</c:v>
                </c:pt>
                <c:pt idx="7">
                  <c:v>100.2281611808738</c:v>
                </c:pt>
                <c:pt idx="8">
                  <c:v>101.3620287853926</c:v>
                </c:pt>
                <c:pt idx="9">
                  <c:v>102.23881533457509</c:v>
                </c:pt>
                <c:pt idx="10">
                  <c:v>103.4768168364234</c:v>
                </c:pt>
                <c:pt idx="11">
                  <c:v>104.4732592468811</c:v>
                </c:pt>
                <c:pt idx="12">
                  <c:v>104.8504849352166</c:v>
                </c:pt>
                <c:pt idx="13">
                  <c:v>106.0895977757624</c:v>
                </c:pt>
                <c:pt idx="14">
                  <c:v>106.8444940503103</c:v>
                </c:pt>
                <c:pt idx="15">
                  <c:v>106.9830502947016</c:v>
                </c:pt>
                <c:pt idx="16">
                  <c:v>107.18177978796091</c:v>
                </c:pt>
                <c:pt idx="17">
                  <c:v>108.2982645818429</c:v>
                </c:pt>
                <c:pt idx="18">
                  <c:v>109.86586645551959</c:v>
                </c:pt>
                <c:pt idx="19">
                  <c:v>110.85465925361926</c:v>
                </c:pt>
              </c:numCache>
            </c:numRef>
          </c:val>
          <c:smooth val="0"/>
          <c:extLst>
            <c:ext xmlns:c16="http://schemas.microsoft.com/office/drawing/2014/chart" uri="{C3380CC4-5D6E-409C-BE32-E72D297353CC}">
              <c16:uniqueId val="{0000000B-FBD5-4760-A40A-73AD90640289}"/>
            </c:ext>
          </c:extLst>
        </c:ser>
        <c:ser>
          <c:idx val="3"/>
          <c:order val="3"/>
          <c:tx>
            <c:strRef>
              <c:f>Sheet1!$E$1</c:f>
              <c:strCache>
                <c:ptCount val="1"/>
                <c:pt idx="0">
                  <c:v>S. Africa</c:v>
                </c:pt>
              </c:strCache>
            </c:strRef>
          </c:tx>
          <c:spPr>
            <a:ln w="19050">
              <a:solidFill>
                <a:schemeClr val="accent2"/>
              </a:solidFill>
            </a:ln>
          </c:spPr>
          <c:marker>
            <c:symbol val="none"/>
          </c:marker>
          <c:dLbls>
            <c:dLbl>
              <c:idx val="18"/>
              <c:layout>
                <c:manualLayout>
                  <c:x val="8.2825679183037265E-2"/>
                  <c:y val="-2.552587318585502E-3"/>
                </c:manualLayout>
              </c:layout>
              <c:tx>
                <c:rich>
                  <a:bodyPr/>
                  <a:lstStyle/>
                  <a:p>
                    <a:pPr>
                      <a:defRPr sz="900" b="0" i="0" u="none">
                        <a:solidFill>
                          <a:schemeClr val="tx1">
                            <a:lumMod val="65000"/>
                            <a:lumOff val="35000"/>
                          </a:schemeClr>
                        </a:solidFill>
                        <a:latin typeface="Ubuntu Condensed"/>
                      </a:defRPr>
                    </a:pPr>
                    <a:r>
                      <a:rPr lang="en-US" dirty="0"/>
                      <a:t>101.3</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415D-4C17-AC3C-DF0150377C62}"/>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Sheet1!$A$2:$A$42</c:f>
              <c:numCache>
                <c:formatCode>yyyy\-mm\-dd</c:formatCode>
                <c:ptCount val="41"/>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pt idx="20">
                  <c:v>45566</c:v>
                </c:pt>
              </c:numCache>
            </c:numRef>
          </c:cat>
          <c:val>
            <c:numRef>
              <c:f>Sheet1!$E$2:$E$42</c:f>
              <c:numCache>
                <c:formatCode>General</c:formatCode>
                <c:ptCount val="41"/>
                <c:pt idx="0">
                  <c:v>100</c:v>
                </c:pt>
                <c:pt idx="1">
                  <c:v>99.959791135000003</c:v>
                </c:pt>
                <c:pt idx="2">
                  <c:v>83.123978872054067</c:v>
                </c:pt>
                <c:pt idx="3">
                  <c:v>94.558833768833352</c:v>
                </c:pt>
                <c:pt idx="4">
                  <c:v>97.164469950232046</c:v>
                </c:pt>
                <c:pt idx="5">
                  <c:v>97.745103889541213</c:v>
                </c:pt>
                <c:pt idx="6">
                  <c:v>99.148027464223944</c:v>
                </c:pt>
                <c:pt idx="7">
                  <c:v>97.46038623130805</c:v>
                </c:pt>
                <c:pt idx="8">
                  <c:v>99.025368796746662</c:v>
                </c:pt>
                <c:pt idx="9">
                  <c:v>100.3160746352756</c:v>
                </c:pt>
                <c:pt idx="10">
                  <c:v>99.375391241786105</c:v>
                </c:pt>
                <c:pt idx="11">
                  <c:v>101.3109277871167</c:v>
                </c:pt>
                <c:pt idx="12">
                  <c:v>99.895851318114126</c:v>
                </c:pt>
                <c:pt idx="13">
                  <c:v>100.5255797574698</c:v>
                </c:pt>
                <c:pt idx="14">
                  <c:v>101.2191140486978</c:v>
                </c:pt>
                <c:pt idx="15">
                  <c:v>100.8019936335062</c:v>
                </c:pt>
                <c:pt idx="16">
                  <c:v>101.15177243970111</c:v>
                </c:pt>
                <c:pt idx="17">
                  <c:v>101.1809193259642</c:v>
                </c:pt>
                <c:pt idx="18">
                  <c:v>101.62903275282299</c:v>
                </c:pt>
                <c:pt idx="19">
                  <c:v>101.32414565456452</c:v>
                </c:pt>
              </c:numCache>
            </c:numRef>
          </c:val>
          <c:smooth val="0"/>
          <c:extLst>
            <c:ext xmlns:c16="http://schemas.microsoft.com/office/drawing/2014/chart" uri="{C3380CC4-5D6E-409C-BE32-E72D297353CC}">
              <c16:uniqueId val="{0000000D-FBD5-4760-A40A-73AD90640289}"/>
            </c:ext>
          </c:extLst>
        </c:ser>
        <c:dLbls>
          <c:showLegendKey val="0"/>
          <c:showVal val="0"/>
          <c:showCatName val="0"/>
          <c:showSerName val="0"/>
          <c:showPercent val="0"/>
          <c:showBubbleSize val="0"/>
        </c:dLbls>
        <c:smooth val="0"/>
        <c:axId val="2118791784"/>
        <c:axId val="2140495176"/>
      </c:lineChart>
      <c:dateAx>
        <c:axId val="2118791784"/>
        <c:scaling>
          <c:orientation val="minMax"/>
          <c:max val="45566"/>
          <c:min val="43739"/>
        </c:scaling>
        <c:delete val="0"/>
        <c:axPos val="b"/>
        <c:numFmt formatCode="mm\-yy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6"/>
        <c:majorTimeUnit val="months"/>
      </c:dateAx>
      <c:valAx>
        <c:axId val="2140495176"/>
        <c:scaling>
          <c:orientation val="minMax"/>
          <c:min val="7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ayout>
        <c:manualLayout>
          <c:xMode val="edge"/>
          <c:yMode val="edge"/>
          <c:x val="0.19120973637150251"/>
          <c:y val="0.90377529674330059"/>
          <c:w val="0.61232266435355298"/>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5260403507516287E-2"/>
          <c:y val="4.4770002105145576E-2"/>
          <c:w val="0.86629399156570008"/>
          <c:h val="0.8213216877252828"/>
        </c:manualLayout>
      </c:layout>
      <c:lineChart>
        <c:grouping val="standard"/>
        <c:varyColors val="0"/>
        <c:ser>
          <c:idx val="0"/>
          <c:order val="0"/>
          <c:tx>
            <c:strRef>
              <c:f>Sheet1!$B$1</c:f>
              <c:strCache>
                <c:ptCount val="1"/>
                <c:pt idx="0">
                  <c:v>Brazil</c:v>
                </c:pt>
              </c:strCache>
            </c:strRef>
          </c:tx>
          <c:spPr>
            <a:ln w="19050">
              <a:solidFill>
                <a:schemeClr val="accent1"/>
              </a:solidFill>
            </a:ln>
          </c:spPr>
          <c:marker>
            <c:symbol val="none"/>
          </c:marker>
          <c:dLbls>
            <c:dLbl>
              <c:idx val="801"/>
              <c:layout>
                <c:manualLayout>
                  <c:x val="4.9643709177152946E-2"/>
                  <c:y val="-2.3349931045741807E-4"/>
                </c:manualLayout>
              </c:layout>
              <c:tx>
                <c:rich>
                  <a:bodyPr/>
                  <a:lstStyle/>
                  <a:p>
                    <a:pPr>
                      <a:defRPr sz="900" b="0" i="0" u="none">
                        <a:solidFill>
                          <a:schemeClr val="tx1">
                            <a:lumMod val="65000"/>
                            <a:lumOff val="35000"/>
                          </a:schemeClr>
                        </a:solidFill>
                        <a:latin typeface="Ubuntu Condensed"/>
                      </a:defRPr>
                    </a:pPr>
                    <a:r>
                      <a:rPr lang="en-US" dirty="0"/>
                      <a:t>4.6</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F8B6-41AB-8219-DBAFACCEDD8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Sheet1!$A$2:$A$838</c:f>
              <c:numCache>
                <c:formatCode>yyyy\-mm\-dd</c:formatCode>
                <c:ptCount val="83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c:v>45566</c:v>
                </c:pt>
                <c:pt idx="802">
                  <c:v>45597</c:v>
                </c:pt>
                <c:pt idx="803">
                  <c:v>45627</c:v>
                </c:pt>
                <c:pt idx="804">
                  <c:v>45658</c:v>
                </c:pt>
              </c:numCache>
            </c:numRef>
          </c:cat>
          <c:val>
            <c:numRef>
              <c:f>Sheet1!$B$2:$B$838</c:f>
              <c:numCache>
                <c:formatCode>General</c:formatCode>
                <c:ptCount val="837"/>
                <c:pt idx="275">
                  <c:v>99.250488954199994</c:v>
                </c:pt>
                <c:pt idx="276">
                  <c:v>99.665119485899993</c:v>
                </c:pt>
                <c:pt idx="277">
                  <c:v>103.0703870641</c:v>
                </c:pt>
                <c:pt idx="278">
                  <c:v>101.0277013229</c:v>
                </c:pt>
                <c:pt idx="279">
                  <c:v>103.2730032572</c:v>
                </c:pt>
                <c:pt idx="280">
                  <c:v>102.997696381</c:v>
                </c:pt>
                <c:pt idx="281">
                  <c:v>103.4072937678</c:v>
                </c:pt>
                <c:pt idx="282">
                  <c:v>104.776004235</c:v>
                </c:pt>
                <c:pt idx="283">
                  <c:v>105.8496131321</c:v>
                </c:pt>
                <c:pt idx="284">
                  <c:v>107.8769286294</c:v>
                </c:pt>
                <c:pt idx="285">
                  <c:v>99.516748956699999</c:v>
                </c:pt>
                <c:pt idx="286">
                  <c:v>96.8948854458</c:v>
                </c:pt>
                <c:pt idx="287">
                  <c:v>95.623044237299993</c:v>
                </c:pt>
                <c:pt idx="288">
                  <c:v>95.856302489900003</c:v>
                </c:pt>
                <c:pt idx="289">
                  <c:v>96.289878589400004</c:v>
                </c:pt>
                <c:pt idx="290">
                  <c:v>97.6752017843</c:v>
                </c:pt>
                <c:pt idx="291">
                  <c:v>96.608051275899996</c:v>
                </c:pt>
                <c:pt idx="292">
                  <c:v>98.654942031800005</c:v>
                </c:pt>
                <c:pt idx="293">
                  <c:v>101.6429848411</c:v>
                </c:pt>
                <c:pt idx="294">
                  <c:v>101.8367516836</c:v>
                </c:pt>
                <c:pt idx="295">
                  <c:v>102.7494891433</c:v>
                </c:pt>
                <c:pt idx="296">
                  <c:v>102.40935331</c:v>
                </c:pt>
                <c:pt idx="297">
                  <c:v>101.1858939455</c:v>
                </c:pt>
                <c:pt idx="298">
                  <c:v>101.2181853853</c:v>
                </c:pt>
                <c:pt idx="299">
                  <c:v>104.7904332774</c:v>
                </c:pt>
                <c:pt idx="300">
                  <c:v>107.9996096062</c:v>
                </c:pt>
                <c:pt idx="301">
                  <c:v>110.3820990352</c:v>
                </c:pt>
                <c:pt idx="302">
                  <c:v>113.6305113432</c:v>
                </c:pt>
                <c:pt idx="303">
                  <c:v>115.0264943807</c:v>
                </c:pt>
                <c:pt idx="304">
                  <c:v>114.6725126242</c:v>
                </c:pt>
                <c:pt idx="305">
                  <c:v>120.2353658283</c:v>
                </c:pt>
                <c:pt idx="306">
                  <c:v>127.93943340929999</c:v>
                </c:pt>
                <c:pt idx="307">
                  <c:v>134.68977638659999</c:v>
                </c:pt>
                <c:pt idx="308">
                  <c:v>146.34906153259999</c:v>
                </c:pt>
                <c:pt idx="309">
                  <c:v>156.78429571890001</c:v>
                </c:pt>
                <c:pt idx="310">
                  <c:v>161.8956362959</c:v>
                </c:pt>
                <c:pt idx="311">
                  <c:v>164.012024002</c:v>
                </c:pt>
                <c:pt idx="312">
                  <c:v>166.5098045151</c:v>
                </c:pt>
                <c:pt idx="313">
                  <c:v>170.56853887490001</c:v>
                </c:pt>
                <c:pt idx="314">
                  <c:v>174.5855443518</c:v>
                </c:pt>
                <c:pt idx="315">
                  <c:v>182.22117277629999</c:v>
                </c:pt>
                <c:pt idx="316">
                  <c:v>189.02541997029999</c:v>
                </c:pt>
                <c:pt idx="317">
                  <c:v>189.5510699594</c:v>
                </c:pt>
                <c:pt idx="318">
                  <c:v>188.6205087033</c:v>
                </c:pt>
                <c:pt idx="319">
                  <c:v>189.25005520779999</c:v>
                </c:pt>
                <c:pt idx="320">
                  <c:v>193.0458770482</c:v>
                </c:pt>
                <c:pt idx="321">
                  <c:v>197.2737323611</c:v>
                </c:pt>
                <c:pt idx="322">
                  <c:v>205.97205468839999</c:v>
                </c:pt>
                <c:pt idx="323">
                  <c:v>215.2633257386</c:v>
                </c:pt>
                <c:pt idx="324">
                  <c:v>221.27234220669999</c:v>
                </c:pt>
                <c:pt idx="325">
                  <c:v>225.2757751476</c:v>
                </c:pt>
                <c:pt idx="326">
                  <c:v>228.92970099839999</c:v>
                </c:pt>
                <c:pt idx="327">
                  <c:v>224.88301864490001</c:v>
                </c:pt>
                <c:pt idx="328">
                  <c:v>219.35842705179999</c:v>
                </c:pt>
                <c:pt idx="329">
                  <c:v>214.7564660283</c:v>
                </c:pt>
                <c:pt idx="330">
                  <c:v>216.44415289240001</c:v>
                </c:pt>
                <c:pt idx="331">
                  <c:v>224.25867283229999</c:v>
                </c:pt>
                <c:pt idx="332">
                  <c:v>222.4286610815</c:v>
                </c:pt>
                <c:pt idx="333">
                  <c:v>222.95199496289999</c:v>
                </c:pt>
                <c:pt idx="334">
                  <c:v>233.02277702949999</c:v>
                </c:pt>
                <c:pt idx="335">
                  <c:v>242.2297952074</c:v>
                </c:pt>
                <c:pt idx="336">
                  <c:v>250.23160780520001</c:v>
                </c:pt>
                <c:pt idx="337">
                  <c:v>256.07909070120002</c:v>
                </c:pt>
                <c:pt idx="338">
                  <c:v>238.6501190239</c:v>
                </c:pt>
                <c:pt idx="339">
                  <c:v>215.44021590150001</c:v>
                </c:pt>
                <c:pt idx="340">
                  <c:v>198.38238212249999</c:v>
                </c:pt>
                <c:pt idx="341">
                  <c:v>178.52085882930001</c:v>
                </c:pt>
                <c:pt idx="342">
                  <c:v>156.80058094360001</c:v>
                </c:pt>
                <c:pt idx="343">
                  <c:v>137.32800060010001</c:v>
                </c:pt>
                <c:pt idx="344">
                  <c:v>117.2473288484</c:v>
                </c:pt>
                <c:pt idx="345">
                  <c:v>100.13463371749999</c:v>
                </c:pt>
                <c:pt idx="346">
                  <c:v>85.172517265300002</c:v>
                </c:pt>
                <c:pt idx="347">
                  <c:v>79.664496864499995</c:v>
                </c:pt>
                <c:pt idx="348">
                  <c:v>77.836300804100006</c:v>
                </c:pt>
                <c:pt idx="349">
                  <c:v>77.711194442899995</c:v>
                </c:pt>
                <c:pt idx="350">
                  <c:v>97.390003399700007</c:v>
                </c:pt>
                <c:pt idx="351">
                  <c:v>133.27048451900001</c:v>
                </c:pt>
                <c:pt idx="352">
                  <c:v>179.40111241540001</c:v>
                </c:pt>
                <c:pt idx="353">
                  <c:v>230.27345484290001</c:v>
                </c:pt>
                <c:pt idx="354">
                  <c:v>254.62664494520001</c:v>
                </c:pt>
                <c:pt idx="355">
                  <c:v>259.13760902439998</c:v>
                </c:pt>
                <c:pt idx="356">
                  <c:v>280.55379954599999</c:v>
                </c:pt>
                <c:pt idx="357">
                  <c:v>315.3478494963</c:v>
                </c:pt>
                <c:pt idx="358">
                  <c:v>353.26506583880001</c:v>
                </c:pt>
                <c:pt idx="359">
                  <c:v>363.41152370570001</c:v>
                </c:pt>
                <c:pt idx="360">
                  <c:v>386.66578112090002</c:v>
                </c:pt>
                <c:pt idx="361">
                  <c:v>399.89977026230002</c:v>
                </c:pt>
                <c:pt idx="362">
                  <c:v>405.17756869909999</c:v>
                </c:pt>
                <c:pt idx="363">
                  <c:v>405.98503937869998</c:v>
                </c:pt>
                <c:pt idx="364">
                  <c:v>389.18814834300002</c:v>
                </c:pt>
                <c:pt idx="365">
                  <c:v>398.54007953600001</c:v>
                </c:pt>
                <c:pt idx="366">
                  <c:v>456.51521916579998</c:v>
                </c:pt>
                <c:pt idx="367">
                  <c:v>545.24089563940004</c:v>
                </c:pt>
                <c:pt idx="368">
                  <c:v>662.9906123495</c:v>
                </c:pt>
                <c:pt idx="369">
                  <c:v>761.77598786839997</c:v>
                </c:pt>
                <c:pt idx="370">
                  <c:v>858.08673832240004</c:v>
                </c:pt>
                <c:pt idx="371">
                  <c:v>980.21348713190002</c:v>
                </c:pt>
                <c:pt idx="372">
                  <c:v>1149.2160916974999</c:v>
                </c:pt>
                <c:pt idx="373">
                  <c:v>1160.8776657197</c:v>
                </c:pt>
                <c:pt idx="374">
                  <c:v>1045.2921744293001</c:v>
                </c:pt>
                <c:pt idx="375">
                  <c:v>940.06975468430005</c:v>
                </c:pt>
                <c:pt idx="376">
                  <c:v>944.50179885700004</c:v>
                </c:pt>
                <c:pt idx="377">
                  <c:v>1001.4360254063</c:v>
                </c:pt>
                <c:pt idx="378">
                  <c:v>1054.1080993134001</c:v>
                </c:pt>
                <c:pt idx="379">
                  <c:v>1169.1499142662999</c:v>
                </c:pt>
                <c:pt idx="380">
                  <c:v>1269.8248957433</c:v>
                </c:pt>
                <c:pt idx="381">
                  <c:v>1424.1243138901</c:v>
                </c:pt>
                <c:pt idx="382">
                  <c:v>1660.9492722753</c:v>
                </c:pt>
                <c:pt idx="383">
                  <c:v>1972.9116233346999</c:v>
                </c:pt>
                <c:pt idx="384">
                  <c:v>2426.1205470868999</c:v>
                </c:pt>
                <c:pt idx="385">
                  <c:v>3701.2946909550001</c:v>
                </c:pt>
                <c:pt idx="386">
                  <c:v>6390.5278310877002</c:v>
                </c:pt>
                <c:pt idx="387">
                  <c:v>6821.3115429566997</c:v>
                </c:pt>
                <c:pt idx="388">
                  <c:v>6214.9940323465999</c:v>
                </c:pt>
                <c:pt idx="389">
                  <c:v>5385.4304907955002</c:v>
                </c:pt>
                <c:pt idx="390">
                  <c:v>4749.0286123489004</c:v>
                </c:pt>
                <c:pt idx="391">
                  <c:v>3993.6225995533</c:v>
                </c:pt>
                <c:pt idx="392">
                  <c:v>3304.7060675268999</c:v>
                </c:pt>
                <c:pt idx="393">
                  <c:v>2685.7351157147</c:v>
                </c:pt>
                <c:pt idx="394">
                  <c:v>2101.3375400570999</c:v>
                </c:pt>
                <c:pt idx="395">
                  <c:v>1620.9664681249999</c:v>
                </c:pt>
                <c:pt idx="396">
                  <c:v>1140.2667753022999</c:v>
                </c:pt>
                <c:pt idx="397">
                  <c:v>752.02084210650003</c:v>
                </c:pt>
                <c:pt idx="398">
                  <c:v>422.83917466079998</c:v>
                </c:pt>
                <c:pt idx="399">
                  <c:v>375.17750574659999</c:v>
                </c:pt>
                <c:pt idx="400">
                  <c:v>374.47898794060001</c:v>
                </c:pt>
                <c:pt idx="401">
                  <c:v>372.09704330689999</c:v>
                </c:pt>
                <c:pt idx="402">
                  <c:v>369.96053868140001</c:v>
                </c:pt>
                <c:pt idx="403">
                  <c:v>381.41159966369997</c:v>
                </c:pt>
                <c:pt idx="404">
                  <c:v>386.54827332600001</c:v>
                </c:pt>
                <c:pt idx="405">
                  <c:v>411.520581832</c:v>
                </c:pt>
                <c:pt idx="406">
                  <c:v>448.30613656179997</c:v>
                </c:pt>
                <c:pt idx="407">
                  <c:v>472.69999999959998</c:v>
                </c:pt>
                <c:pt idx="408">
                  <c:v>497.31677018649998</c:v>
                </c:pt>
                <c:pt idx="409">
                  <c:v>515.12656925260001</c:v>
                </c:pt>
                <c:pt idx="410">
                  <c:v>567.21422004279998</c:v>
                </c:pt>
                <c:pt idx="411">
                  <c:v>662.16358222890005</c:v>
                </c:pt>
                <c:pt idx="412">
                  <c:v>785.80589066369998</c:v>
                </c:pt>
                <c:pt idx="413">
                  <c:v>857.67557792859998</c:v>
                </c:pt>
                <c:pt idx="414">
                  <c:v>937.93913043470002</c:v>
                </c:pt>
                <c:pt idx="415">
                  <c:v>996.37149840170002</c:v>
                </c:pt>
                <c:pt idx="416">
                  <c:v>1081.6987513006</c:v>
                </c:pt>
                <c:pt idx="417">
                  <c:v>1130.9442025262999</c:v>
                </c:pt>
                <c:pt idx="418">
                  <c:v>1104.2014083900001</c:v>
                </c:pt>
                <c:pt idx="419">
                  <c:v>1119.1007508294001</c:v>
                </c:pt>
                <c:pt idx="420">
                  <c:v>1161.7863183872</c:v>
                </c:pt>
                <c:pt idx="421">
                  <c:v>1168.4856190127</c:v>
                </c:pt>
                <c:pt idx="422">
                  <c:v>1229.7126479016999</c:v>
                </c:pt>
                <c:pt idx="423">
                  <c:v>1316.4158068495001</c:v>
                </c:pt>
                <c:pt idx="424">
                  <c:v>1348.5190729174999</c:v>
                </c:pt>
                <c:pt idx="425">
                  <c:v>1467.3273794336001</c:v>
                </c:pt>
                <c:pt idx="426">
                  <c:v>1581.6953327245999</c:v>
                </c:pt>
                <c:pt idx="427">
                  <c:v>1730.6711708621001</c:v>
                </c:pt>
                <c:pt idx="428">
                  <c:v>1893.1306343493</c:v>
                </c:pt>
                <c:pt idx="429">
                  <c:v>2031.2691022309</c:v>
                </c:pt>
                <c:pt idx="430">
                  <c:v>2258.6803307066002</c:v>
                </c:pt>
                <c:pt idx="431">
                  <c:v>2477.147121297</c:v>
                </c:pt>
                <c:pt idx="432">
                  <c:v>2693.8380541844999</c:v>
                </c:pt>
                <c:pt idx="433">
                  <c:v>3035.7055722064001</c:v>
                </c:pt>
                <c:pt idx="434">
                  <c:v>3417.3927896360001</c:v>
                </c:pt>
                <c:pt idx="435">
                  <c:v>3828.4935810874999</c:v>
                </c:pt>
                <c:pt idx="436">
                  <c:v>4331.1906493085999</c:v>
                </c:pt>
                <c:pt idx="437">
                  <c:v>4922.6019784590999</c:v>
                </c:pt>
                <c:pt idx="438">
                  <c:v>4005.0763362828998</c:v>
                </c:pt>
                <c:pt idx="439">
                  <c:v>3044.8910074822002</c:v>
                </c:pt>
                <c:pt idx="440">
                  <c:v>2253.1527308528998</c:v>
                </c:pt>
                <c:pt idx="441">
                  <c:v>1703.1743425203999</c:v>
                </c:pt>
                <c:pt idx="442">
                  <c:v>1267.5379224103001</c:v>
                </c:pt>
                <c:pt idx="443">
                  <c:v>916.46</c:v>
                </c:pt>
                <c:pt idx="444">
                  <c:v>631.54058453050004</c:v>
                </c:pt>
                <c:pt idx="445">
                  <c:v>426.82877610740002</c:v>
                </c:pt>
                <c:pt idx="446">
                  <c:v>274.77735368959998</c:v>
                </c:pt>
                <c:pt idx="447">
                  <c:v>169.0510985064</c:v>
                </c:pt>
                <c:pt idx="448">
                  <c:v>91.790056578800005</c:v>
                </c:pt>
                <c:pt idx="449">
                  <c:v>33.028496774700002</c:v>
                </c:pt>
                <c:pt idx="450">
                  <c:v>27.4496959375</c:v>
                </c:pt>
                <c:pt idx="451">
                  <c:v>26.360976237199999</c:v>
                </c:pt>
                <c:pt idx="452">
                  <c:v>25.6893712259</c:v>
                </c:pt>
                <c:pt idx="453">
                  <c:v>24.207353455500002</c:v>
                </c:pt>
                <c:pt idx="454">
                  <c:v>22.5892312157</c:v>
                </c:pt>
                <c:pt idx="455">
                  <c:v>22.408161659099999</c:v>
                </c:pt>
                <c:pt idx="456">
                  <c:v>21.974577746800001</c:v>
                </c:pt>
                <c:pt idx="457">
                  <c:v>21.987398015899998</c:v>
                </c:pt>
                <c:pt idx="458">
                  <c:v>20.545607136499999</c:v>
                </c:pt>
                <c:pt idx="459">
                  <c:v>19.168876123099999</c:v>
                </c:pt>
                <c:pt idx="460">
                  <c:v>17.485922312700001</c:v>
                </c:pt>
                <c:pt idx="461">
                  <c:v>16.256883308199999</c:v>
                </c:pt>
                <c:pt idx="462">
                  <c:v>14.837880669900001</c:v>
                </c:pt>
                <c:pt idx="463">
                  <c:v>14.2122808357</c:v>
                </c:pt>
                <c:pt idx="464">
                  <c:v>13.262443514899999</c:v>
                </c:pt>
                <c:pt idx="465">
                  <c:v>12.0228264741</c:v>
                </c:pt>
                <c:pt idx="466">
                  <c:v>10.7532323364</c:v>
                </c:pt>
                <c:pt idx="467">
                  <c:v>9.5649518176000008</c:v>
                </c:pt>
                <c:pt idx="468">
                  <c:v>9.3924974225</c:v>
                </c:pt>
                <c:pt idx="469">
                  <c:v>8.8186578118999996</c:v>
                </c:pt>
                <c:pt idx="470">
                  <c:v>8.9920600773999997</c:v>
                </c:pt>
                <c:pt idx="471">
                  <c:v>8.5827294778999992</c:v>
                </c:pt>
                <c:pt idx="472">
                  <c:v>7.7137950773000004</c:v>
                </c:pt>
                <c:pt idx="473">
                  <c:v>7.0219634344999999</c:v>
                </c:pt>
                <c:pt idx="474">
                  <c:v>6.0795488452999997</c:v>
                </c:pt>
                <c:pt idx="475">
                  <c:v>5.5939277809999997</c:v>
                </c:pt>
                <c:pt idx="476">
                  <c:v>5.4987838159000004</c:v>
                </c:pt>
                <c:pt idx="477">
                  <c:v>5.4246486215000003</c:v>
                </c:pt>
                <c:pt idx="478">
                  <c:v>5.2665713486000003</c:v>
                </c:pt>
                <c:pt idx="479">
                  <c:v>5.2243185353000001</c:v>
                </c:pt>
                <c:pt idx="480">
                  <c:v>4.7349075275999999</c:v>
                </c:pt>
                <c:pt idx="481">
                  <c:v>4.6933048627999998</c:v>
                </c:pt>
                <c:pt idx="482">
                  <c:v>4.5158975095000002</c:v>
                </c:pt>
                <c:pt idx="483">
                  <c:v>3.8525569879999999</c:v>
                </c:pt>
                <c:pt idx="484">
                  <c:v>3.9459513080000002</c:v>
                </c:pt>
                <c:pt idx="485">
                  <c:v>3.4081779355999999</c:v>
                </c:pt>
                <c:pt idx="486">
                  <c:v>3.0575362502000001</c:v>
                </c:pt>
                <c:pt idx="487">
                  <c:v>2.5524342725000002</c:v>
                </c:pt>
                <c:pt idx="488">
                  <c:v>2.2655223072999999</c:v>
                </c:pt>
                <c:pt idx="489">
                  <c:v>2.0513359982999999</c:v>
                </c:pt>
                <c:pt idx="490">
                  <c:v>1.7559090399999999</c:v>
                </c:pt>
                <c:pt idx="491">
                  <c:v>1.6549781799000001</c:v>
                </c:pt>
                <c:pt idx="492">
                  <c:v>1.6453926238000001</c:v>
                </c:pt>
                <c:pt idx="493">
                  <c:v>2.2421431966999998</c:v>
                </c:pt>
                <c:pt idx="494">
                  <c:v>3.0167145074000001</c:v>
                </c:pt>
                <c:pt idx="495">
                  <c:v>3.3458700701000001</c:v>
                </c:pt>
                <c:pt idx="496">
                  <c:v>3.1404012243000001</c:v>
                </c:pt>
                <c:pt idx="497">
                  <c:v>3.3156137122999998</c:v>
                </c:pt>
                <c:pt idx="498">
                  <c:v>4.5669173138000003</c:v>
                </c:pt>
                <c:pt idx="499">
                  <c:v>5.6910847901999997</c:v>
                </c:pt>
                <c:pt idx="500">
                  <c:v>6.2528353244000003</c:v>
                </c:pt>
                <c:pt idx="501">
                  <c:v>7.4961344190999997</c:v>
                </c:pt>
                <c:pt idx="502">
                  <c:v>8.6479977983000005</c:v>
                </c:pt>
                <c:pt idx="503">
                  <c:v>8.9397887807000007</c:v>
                </c:pt>
                <c:pt idx="504">
                  <c:v>8.8531132313000001</c:v>
                </c:pt>
                <c:pt idx="505">
                  <c:v>7.8620866272000001</c:v>
                </c:pt>
                <c:pt idx="506">
                  <c:v>6.9233076691999997</c:v>
                </c:pt>
                <c:pt idx="507">
                  <c:v>6.7747174439000002</c:v>
                </c:pt>
                <c:pt idx="508">
                  <c:v>6.4656197954000003</c:v>
                </c:pt>
                <c:pt idx="509">
                  <c:v>6.5087898677</c:v>
                </c:pt>
                <c:pt idx="510">
                  <c:v>7.0572343994000004</c:v>
                </c:pt>
                <c:pt idx="511">
                  <c:v>7.8556828136999997</c:v>
                </c:pt>
                <c:pt idx="512">
                  <c:v>7.7692889903999998</c:v>
                </c:pt>
                <c:pt idx="513">
                  <c:v>6.6505565037999999</c:v>
                </c:pt>
                <c:pt idx="514">
                  <c:v>5.9850926800000002</c:v>
                </c:pt>
                <c:pt idx="515">
                  <c:v>5.9745933424000004</c:v>
                </c:pt>
                <c:pt idx="516">
                  <c:v>5.9221351218000002</c:v>
                </c:pt>
                <c:pt idx="517">
                  <c:v>6.2712044436000003</c:v>
                </c:pt>
                <c:pt idx="518">
                  <c:v>6.4407329130999997</c:v>
                </c:pt>
                <c:pt idx="519">
                  <c:v>6.6099643022999999</c:v>
                </c:pt>
                <c:pt idx="520">
                  <c:v>7.0363955776999996</c:v>
                </c:pt>
                <c:pt idx="521">
                  <c:v>7.3460009166000004</c:v>
                </c:pt>
                <c:pt idx="522">
                  <c:v>7.0497738659999998</c:v>
                </c:pt>
                <c:pt idx="523">
                  <c:v>6.4051115750000003</c:v>
                </c:pt>
                <c:pt idx="524">
                  <c:v>6.4582545485000002</c:v>
                </c:pt>
                <c:pt idx="525">
                  <c:v>7.1919245201999997</c:v>
                </c:pt>
                <c:pt idx="526">
                  <c:v>7.6087476099</c:v>
                </c:pt>
                <c:pt idx="527">
                  <c:v>7.6734364141000002</c:v>
                </c:pt>
                <c:pt idx="528">
                  <c:v>7.6198857695999997</c:v>
                </c:pt>
                <c:pt idx="529">
                  <c:v>7.5126700609999997</c:v>
                </c:pt>
                <c:pt idx="530">
                  <c:v>7.7484010026999997</c:v>
                </c:pt>
                <c:pt idx="531">
                  <c:v>7.9844166735000002</c:v>
                </c:pt>
                <c:pt idx="532">
                  <c:v>7.7691299455999996</c:v>
                </c:pt>
                <c:pt idx="533">
                  <c:v>7.6614182769000001</c:v>
                </c:pt>
                <c:pt idx="534">
                  <c:v>7.5130389231999999</c:v>
                </c:pt>
                <c:pt idx="535">
                  <c:v>7.4596990788999999</c:v>
                </c:pt>
                <c:pt idx="536">
                  <c:v>7.9311200325</c:v>
                </c:pt>
                <c:pt idx="537">
                  <c:v>8.4451751443000003</c:v>
                </c:pt>
                <c:pt idx="538">
                  <c:v>10.9326240741</c:v>
                </c:pt>
                <c:pt idx="539">
                  <c:v>12.5302733567</c:v>
                </c:pt>
                <c:pt idx="540">
                  <c:v>14.466982788899999</c:v>
                </c:pt>
                <c:pt idx="541">
                  <c:v>15.847296351400001</c:v>
                </c:pt>
                <c:pt idx="542">
                  <c:v>16.573077989400002</c:v>
                </c:pt>
                <c:pt idx="543">
                  <c:v>16.769399190000001</c:v>
                </c:pt>
                <c:pt idx="544">
                  <c:v>17.2358493612</c:v>
                </c:pt>
                <c:pt idx="545">
                  <c:v>16.5705619447</c:v>
                </c:pt>
                <c:pt idx="546">
                  <c:v>15.429794039900001</c:v>
                </c:pt>
                <c:pt idx="547">
                  <c:v>15.074454091</c:v>
                </c:pt>
                <c:pt idx="548">
                  <c:v>15.143298958300001</c:v>
                </c:pt>
                <c:pt idx="549">
                  <c:v>13.983684498200001</c:v>
                </c:pt>
                <c:pt idx="550">
                  <c:v>11.0184550237</c:v>
                </c:pt>
                <c:pt idx="551">
                  <c:v>9.3005128003999999</c:v>
                </c:pt>
                <c:pt idx="552">
                  <c:v>7.7073184765000002</c:v>
                </c:pt>
                <c:pt idx="553">
                  <c:v>6.6889158480999997</c:v>
                </c:pt>
                <c:pt idx="554">
                  <c:v>5.8876469464000003</c:v>
                </c:pt>
                <c:pt idx="555">
                  <c:v>5.2584180409999997</c:v>
                </c:pt>
                <c:pt idx="556">
                  <c:v>5.1535460179000001</c:v>
                </c:pt>
                <c:pt idx="557">
                  <c:v>6.0591293793999998</c:v>
                </c:pt>
                <c:pt idx="558">
                  <c:v>6.8104864239999996</c:v>
                </c:pt>
                <c:pt idx="559">
                  <c:v>7.1829317920999998</c:v>
                </c:pt>
                <c:pt idx="560">
                  <c:v>6.7044758512999998</c:v>
                </c:pt>
                <c:pt idx="561">
                  <c:v>6.8642442229</c:v>
                </c:pt>
                <c:pt idx="562">
                  <c:v>7.2368302403999998</c:v>
                </c:pt>
                <c:pt idx="563">
                  <c:v>7.5994958488000002</c:v>
                </c:pt>
                <c:pt idx="564">
                  <c:v>7.4073084849999997</c:v>
                </c:pt>
                <c:pt idx="565">
                  <c:v>7.3863007879999998</c:v>
                </c:pt>
                <c:pt idx="566">
                  <c:v>7.5358361775000002</c:v>
                </c:pt>
                <c:pt idx="567">
                  <c:v>8.0714301384000002</c:v>
                </c:pt>
                <c:pt idx="568">
                  <c:v>8.0501316150999997</c:v>
                </c:pt>
                <c:pt idx="569">
                  <c:v>7.2669189391</c:v>
                </c:pt>
                <c:pt idx="570">
                  <c:v>6.5656652433999998</c:v>
                </c:pt>
                <c:pt idx="571">
                  <c:v>6.0155796730000004</c:v>
                </c:pt>
                <c:pt idx="572">
                  <c:v>6.0366014406000001</c:v>
                </c:pt>
                <c:pt idx="573">
                  <c:v>6.3636402122</c:v>
                </c:pt>
                <c:pt idx="574">
                  <c:v>6.2157605519999999</c:v>
                </c:pt>
                <c:pt idx="575">
                  <c:v>5.6892268186999999</c:v>
                </c:pt>
                <c:pt idx="576">
                  <c:v>5.6999457069000004</c:v>
                </c:pt>
                <c:pt idx="577">
                  <c:v>5.5107598873999999</c:v>
                </c:pt>
                <c:pt idx="578">
                  <c:v>5.3221506467999999</c:v>
                </c:pt>
                <c:pt idx="579">
                  <c:v>4.6331670124000004</c:v>
                </c:pt>
                <c:pt idx="580">
                  <c:v>4.2271673171000002</c:v>
                </c:pt>
                <c:pt idx="581">
                  <c:v>4.0292078167999996</c:v>
                </c:pt>
                <c:pt idx="582">
                  <c:v>3.9667535985</c:v>
                </c:pt>
                <c:pt idx="583">
                  <c:v>3.8421143701</c:v>
                </c:pt>
                <c:pt idx="584">
                  <c:v>3.6971838045999998</c:v>
                </c:pt>
                <c:pt idx="585">
                  <c:v>3.2648886165</c:v>
                </c:pt>
                <c:pt idx="586">
                  <c:v>3.0182360835000002</c:v>
                </c:pt>
                <c:pt idx="587">
                  <c:v>3.1415161316</c:v>
                </c:pt>
                <c:pt idx="588">
                  <c:v>2.9878134851999998</c:v>
                </c:pt>
                <c:pt idx="589">
                  <c:v>3.0185643661000001</c:v>
                </c:pt>
                <c:pt idx="590">
                  <c:v>2.9570383735000001</c:v>
                </c:pt>
                <c:pt idx="591">
                  <c:v>2.9981802166999998</c:v>
                </c:pt>
                <c:pt idx="592">
                  <c:v>3.1831801567000002</c:v>
                </c:pt>
                <c:pt idx="593">
                  <c:v>3.6898061287999999</c:v>
                </c:pt>
                <c:pt idx="594">
                  <c:v>3.7417418814999999</c:v>
                </c:pt>
                <c:pt idx="595">
                  <c:v>4.1773716659</c:v>
                </c:pt>
                <c:pt idx="596">
                  <c:v>4.1461877269</c:v>
                </c:pt>
                <c:pt idx="597">
                  <c:v>4.1152120623000004</c:v>
                </c:pt>
                <c:pt idx="598">
                  <c:v>4.1877997048999998</c:v>
                </c:pt>
                <c:pt idx="599">
                  <c:v>4.4576585533999999</c:v>
                </c:pt>
                <c:pt idx="600">
                  <c:v>4.5614796540000002</c:v>
                </c:pt>
                <c:pt idx="601">
                  <c:v>4.6135126528999999</c:v>
                </c:pt>
                <c:pt idx="602">
                  <c:v>4.7283109506000001</c:v>
                </c:pt>
                <c:pt idx="603">
                  <c:v>5.0416274250999997</c:v>
                </c:pt>
                <c:pt idx="604">
                  <c:v>5.5760294223000004</c:v>
                </c:pt>
                <c:pt idx="605">
                  <c:v>6.0605833563999996</c:v>
                </c:pt>
                <c:pt idx="606">
                  <c:v>6.3670915879000001</c:v>
                </c:pt>
                <c:pt idx="607">
                  <c:v>6.1658179492</c:v>
                </c:pt>
                <c:pt idx="608">
                  <c:v>6.2505337496999998</c:v>
                </c:pt>
                <c:pt idx="609">
                  <c:v>6.4095302614999996</c:v>
                </c:pt>
                <c:pt idx="610">
                  <c:v>6.3885969280000001</c:v>
                </c:pt>
                <c:pt idx="611">
                  <c:v>5.9027243907000004</c:v>
                </c:pt>
                <c:pt idx="612">
                  <c:v>5.8393442981000003</c:v>
                </c:pt>
                <c:pt idx="613">
                  <c:v>5.9025374750999999</c:v>
                </c:pt>
                <c:pt idx="614">
                  <c:v>5.6071227659999998</c:v>
                </c:pt>
                <c:pt idx="615">
                  <c:v>5.5337782831000002</c:v>
                </c:pt>
                <c:pt idx="616">
                  <c:v>5.1986222405999998</c:v>
                </c:pt>
                <c:pt idx="617">
                  <c:v>4.8015654360999998</c:v>
                </c:pt>
                <c:pt idx="618">
                  <c:v>4.4993956769999999</c:v>
                </c:pt>
                <c:pt idx="619">
                  <c:v>4.3638516815999999</c:v>
                </c:pt>
                <c:pt idx="620">
                  <c:v>4.3431007671000001</c:v>
                </c:pt>
                <c:pt idx="621">
                  <c:v>4.1663912497000002</c:v>
                </c:pt>
                <c:pt idx="622">
                  <c:v>4.2183459396999998</c:v>
                </c:pt>
                <c:pt idx="623">
                  <c:v>4.3116500626000001</c:v>
                </c:pt>
                <c:pt idx="624">
                  <c:v>4.5920859795000002</c:v>
                </c:pt>
                <c:pt idx="625">
                  <c:v>4.8310996910000004</c:v>
                </c:pt>
                <c:pt idx="626">
                  <c:v>5.1660025200000002</c:v>
                </c:pt>
                <c:pt idx="627">
                  <c:v>5.2602603793</c:v>
                </c:pt>
                <c:pt idx="628">
                  <c:v>5.2184030901999998</c:v>
                </c:pt>
                <c:pt idx="629">
                  <c:v>4.8410906271999998</c:v>
                </c:pt>
                <c:pt idx="630">
                  <c:v>4.6005339215000003</c:v>
                </c:pt>
                <c:pt idx="631">
                  <c:v>4.4855439321999997</c:v>
                </c:pt>
                <c:pt idx="632">
                  <c:v>4.7042195971999998</c:v>
                </c:pt>
                <c:pt idx="633">
                  <c:v>5.1950611017000003</c:v>
                </c:pt>
                <c:pt idx="634">
                  <c:v>5.6348475122000004</c:v>
                </c:pt>
                <c:pt idx="635">
                  <c:v>5.9086887217999999</c:v>
                </c:pt>
                <c:pt idx="636">
                  <c:v>5.9929873495999999</c:v>
                </c:pt>
                <c:pt idx="637">
                  <c:v>6.014171342</c:v>
                </c:pt>
                <c:pt idx="638">
                  <c:v>6.2989876162999998</c:v>
                </c:pt>
                <c:pt idx="639">
                  <c:v>6.5102569235000001</c:v>
                </c:pt>
                <c:pt idx="640">
                  <c:v>6.5527816532000003</c:v>
                </c:pt>
                <c:pt idx="641">
                  <c:v>6.7125507113999996</c:v>
                </c:pt>
                <c:pt idx="642">
                  <c:v>6.8725992831999996</c:v>
                </c:pt>
                <c:pt idx="643">
                  <c:v>7.2252264410000002</c:v>
                </c:pt>
                <c:pt idx="644">
                  <c:v>7.3109020596000001</c:v>
                </c:pt>
                <c:pt idx="645">
                  <c:v>6.9700991193000004</c:v>
                </c:pt>
                <c:pt idx="646">
                  <c:v>6.6413088656000001</c:v>
                </c:pt>
                <c:pt idx="647">
                  <c:v>6.5033527436999998</c:v>
                </c:pt>
                <c:pt idx="648">
                  <c:v>6.2179976539000004</c:v>
                </c:pt>
                <c:pt idx="649">
                  <c:v>5.8490856473999999</c:v>
                </c:pt>
                <c:pt idx="650">
                  <c:v>5.2399919361</c:v>
                </c:pt>
                <c:pt idx="651">
                  <c:v>5.1041657194000001</c:v>
                </c:pt>
                <c:pt idx="652">
                  <c:v>4.9888673678000002</c:v>
                </c:pt>
                <c:pt idx="653">
                  <c:v>4.9154252835000003</c:v>
                </c:pt>
                <c:pt idx="654">
                  <c:v>5.1984143693</c:v>
                </c:pt>
                <c:pt idx="655">
                  <c:v>5.2403840391000003</c:v>
                </c:pt>
                <c:pt idx="656">
                  <c:v>5.2822033772000001</c:v>
                </c:pt>
                <c:pt idx="657">
                  <c:v>5.4498290436000003</c:v>
                </c:pt>
                <c:pt idx="658">
                  <c:v>5.5338372505000004</c:v>
                </c:pt>
                <c:pt idx="659">
                  <c:v>5.8385947181000004</c:v>
                </c:pt>
                <c:pt idx="660">
                  <c:v>6.1543360826000004</c:v>
                </c:pt>
                <c:pt idx="661">
                  <c:v>6.3129146440000001</c:v>
                </c:pt>
                <c:pt idx="662">
                  <c:v>6.5887659233999996</c:v>
                </c:pt>
                <c:pt idx="663">
                  <c:v>6.4935139842999998</c:v>
                </c:pt>
                <c:pt idx="664">
                  <c:v>6.5041351287999998</c:v>
                </c:pt>
                <c:pt idx="665">
                  <c:v>6.6959158359000002</c:v>
                </c:pt>
                <c:pt idx="666">
                  <c:v>6.2706921691000002</c:v>
                </c:pt>
                <c:pt idx="667">
                  <c:v>6.0907620641999998</c:v>
                </c:pt>
                <c:pt idx="668">
                  <c:v>5.8586207481999999</c:v>
                </c:pt>
                <c:pt idx="669">
                  <c:v>5.8374848715000001</c:v>
                </c:pt>
                <c:pt idx="670">
                  <c:v>5.7744067237000003</c:v>
                </c:pt>
                <c:pt idx="671">
                  <c:v>5.9106832553000004</c:v>
                </c:pt>
                <c:pt idx="672">
                  <c:v>5.5850653925999998</c:v>
                </c:pt>
                <c:pt idx="673">
                  <c:v>5.6795176239999998</c:v>
                </c:pt>
                <c:pt idx="674">
                  <c:v>6.1528910092000002</c:v>
                </c:pt>
                <c:pt idx="675">
                  <c:v>6.2795521879000002</c:v>
                </c:pt>
                <c:pt idx="676">
                  <c:v>6.3748556503999998</c:v>
                </c:pt>
                <c:pt idx="677">
                  <c:v>6.5232836014000002</c:v>
                </c:pt>
                <c:pt idx="678">
                  <c:v>6.5022343106999996</c:v>
                </c:pt>
                <c:pt idx="679">
                  <c:v>6.5129698465999999</c:v>
                </c:pt>
                <c:pt idx="680">
                  <c:v>6.7464743153000004</c:v>
                </c:pt>
                <c:pt idx="681">
                  <c:v>6.5872403797999999</c:v>
                </c:pt>
                <c:pt idx="682">
                  <c:v>6.5552913419000003</c:v>
                </c:pt>
                <c:pt idx="683">
                  <c:v>6.4074707959000001</c:v>
                </c:pt>
                <c:pt idx="684">
                  <c:v>7.1377369753000002</c:v>
                </c:pt>
                <c:pt idx="685">
                  <c:v>7.7015874331000003</c:v>
                </c:pt>
                <c:pt idx="686">
                  <c:v>8.1285046608999991</c:v>
                </c:pt>
                <c:pt idx="687">
                  <c:v>8.1714868135999996</c:v>
                </c:pt>
                <c:pt idx="688">
                  <c:v>8.4729426385999993</c:v>
                </c:pt>
                <c:pt idx="689">
                  <c:v>8.8944299602000001</c:v>
                </c:pt>
                <c:pt idx="690">
                  <c:v>9.5583926118000004</c:v>
                </c:pt>
                <c:pt idx="691">
                  <c:v>9.5254773700000008</c:v>
                </c:pt>
                <c:pt idx="692">
                  <c:v>9.4927892083999996</c:v>
                </c:pt>
                <c:pt idx="693">
                  <c:v>9.9288922155999995</c:v>
                </c:pt>
                <c:pt idx="694">
                  <c:v>10.475767294500001</c:v>
                </c:pt>
                <c:pt idx="695">
                  <c:v>10.673028134000001</c:v>
                </c:pt>
                <c:pt idx="696">
                  <c:v>10.7058050703</c:v>
                </c:pt>
                <c:pt idx="697">
                  <c:v>10.3558843748</c:v>
                </c:pt>
                <c:pt idx="698">
                  <c:v>9.3863723709000002</c:v>
                </c:pt>
                <c:pt idx="699">
                  <c:v>9.2777943978999993</c:v>
                </c:pt>
                <c:pt idx="700">
                  <c:v>9.3211897302000004</c:v>
                </c:pt>
                <c:pt idx="701">
                  <c:v>8.8437473175000001</c:v>
                </c:pt>
                <c:pt idx="702">
                  <c:v>8.7357710549000007</c:v>
                </c:pt>
                <c:pt idx="703">
                  <c:v>8.9744976015999995</c:v>
                </c:pt>
                <c:pt idx="704">
                  <c:v>8.4759686233</c:v>
                </c:pt>
                <c:pt idx="705">
                  <c:v>7.8736708315000001</c:v>
                </c:pt>
                <c:pt idx="706">
                  <c:v>6.9873832983000002</c:v>
                </c:pt>
                <c:pt idx="707">
                  <c:v>6.2879882132000002</c:v>
                </c:pt>
                <c:pt idx="708">
                  <c:v>5.3540150718000001</c:v>
                </c:pt>
                <c:pt idx="709">
                  <c:v>4.7589072962000003</c:v>
                </c:pt>
                <c:pt idx="710">
                  <c:v>4.5711051157</c:v>
                </c:pt>
                <c:pt idx="711">
                  <c:v>4.0825168946000003</c:v>
                </c:pt>
                <c:pt idx="712">
                  <c:v>3.5972561777999998</c:v>
                </c:pt>
                <c:pt idx="713">
                  <c:v>2.9985569924000002</c:v>
                </c:pt>
                <c:pt idx="714">
                  <c:v>2.7116257668000001</c:v>
                </c:pt>
                <c:pt idx="715">
                  <c:v>2.455908494</c:v>
                </c:pt>
                <c:pt idx="716">
                  <c:v>2.5376909333</c:v>
                </c:pt>
                <c:pt idx="717">
                  <c:v>2.7013208889000002</c:v>
                </c:pt>
                <c:pt idx="718">
                  <c:v>2.8037854254000001</c:v>
                </c:pt>
                <c:pt idx="719">
                  <c:v>2.9474213204000002</c:v>
                </c:pt>
                <c:pt idx="720">
                  <c:v>2.8551164512999998</c:v>
                </c:pt>
                <c:pt idx="721">
                  <c:v>2.8448937244999999</c:v>
                </c:pt>
                <c:pt idx="722">
                  <c:v>2.6808027890999999</c:v>
                </c:pt>
                <c:pt idx="723">
                  <c:v>2.7627970939000002</c:v>
                </c:pt>
                <c:pt idx="724">
                  <c:v>2.8550133067000001</c:v>
                </c:pt>
                <c:pt idx="725">
                  <c:v>4.3911039739</c:v>
                </c:pt>
                <c:pt idx="726">
                  <c:v>4.4848437302999997</c:v>
                </c:pt>
                <c:pt idx="727">
                  <c:v>4.1930159672</c:v>
                </c:pt>
                <c:pt idx="728">
                  <c:v>4.5259760163999996</c:v>
                </c:pt>
                <c:pt idx="729">
                  <c:v>4.5570294493999999</c:v>
                </c:pt>
                <c:pt idx="730">
                  <c:v>4.0460313958</c:v>
                </c:pt>
                <c:pt idx="731">
                  <c:v>3.7455811701999999</c:v>
                </c:pt>
                <c:pt idx="732">
                  <c:v>3.7765275659999999</c:v>
                </c:pt>
                <c:pt idx="733">
                  <c:v>3.8902254118999999</c:v>
                </c:pt>
                <c:pt idx="734">
                  <c:v>4.5752835314000002</c:v>
                </c:pt>
                <c:pt idx="735">
                  <c:v>4.9405059412999996</c:v>
                </c:pt>
                <c:pt idx="736">
                  <c:v>4.6582585428000014</c:v>
                </c:pt>
                <c:pt idx="737">
                  <c:v>3.3662671524999999</c:v>
                </c:pt>
                <c:pt idx="738">
                  <c:v>3.2220204659</c:v>
                </c:pt>
                <c:pt idx="739">
                  <c:v>3.4286155013999999</c:v>
                </c:pt>
                <c:pt idx="740">
                  <c:v>2.8934248932000002</c:v>
                </c:pt>
                <c:pt idx="741">
                  <c:v>2.5350285773999999</c:v>
                </c:pt>
                <c:pt idx="742">
                  <c:v>3.2749063906</c:v>
                </c:pt>
                <c:pt idx="743">
                  <c:v>4.3061516172000003</c:v>
                </c:pt>
                <c:pt idx="744">
                  <c:v>4.1917712378000003</c:v>
                </c:pt>
                <c:pt idx="745">
                  <c:v>4.005113905</c:v>
                </c:pt>
                <c:pt idx="746">
                  <c:v>3.3031577199000002</c:v>
                </c:pt>
                <c:pt idx="747">
                  <c:v>2.3992794287999999</c:v>
                </c:pt>
                <c:pt idx="748">
                  <c:v>1.8777271636999999</c:v>
                </c:pt>
                <c:pt idx="749">
                  <c:v>2.1324173854000001</c:v>
                </c:pt>
                <c:pt idx="750">
                  <c:v>2.3056249975999998</c:v>
                </c:pt>
                <c:pt idx="751">
                  <c:v>2.4384647596</c:v>
                </c:pt>
                <c:pt idx="752">
                  <c:v>3.1353293137999998</c:v>
                </c:pt>
                <c:pt idx="753">
                  <c:v>3.9183500316000002</c:v>
                </c:pt>
                <c:pt idx="754">
                  <c:v>4.3112233258000003</c:v>
                </c:pt>
                <c:pt idx="755">
                  <c:v>4.5174568863999998</c:v>
                </c:pt>
                <c:pt idx="756">
                  <c:v>4.5591981122999998</c:v>
                </c:pt>
                <c:pt idx="757">
                  <c:v>5.1953786425999997</c:v>
                </c:pt>
                <c:pt idx="758">
                  <c:v>6.0994785444000001</c:v>
                </c:pt>
                <c:pt idx="759">
                  <c:v>6.7593038891999999</c:v>
                </c:pt>
                <c:pt idx="760">
                  <c:v>8.0560654410999994</c:v>
                </c:pt>
                <c:pt idx="761">
                  <c:v>8.3470723656000008</c:v>
                </c:pt>
                <c:pt idx="762">
                  <c:v>8.9948228408999995</c:v>
                </c:pt>
                <c:pt idx="763">
                  <c:v>9.6797736240999992</c:v>
                </c:pt>
                <c:pt idx="764">
                  <c:v>10.2463949553</c:v>
                </c:pt>
                <c:pt idx="765">
                  <c:v>10.672622156199999</c:v>
                </c:pt>
                <c:pt idx="766">
                  <c:v>10.738500907700001</c:v>
                </c:pt>
                <c:pt idx="767">
                  <c:v>10.0609827374</c:v>
                </c:pt>
                <c:pt idx="768">
                  <c:v>10.379424844200001</c:v>
                </c:pt>
                <c:pt idx="769">
                  <c:v>10.5436617263</c:v>
                </c:pt>
                <c:pt idx="770">
                  <c:v>11.2994121296</c:v>
                </c:pt>
                <c:pt idx="771">
                  <c:v>12.1316302169</c:v>
                </c:pt>
                <c:pt idx="772">
                  <c:v>11.7312128456</c:v>
                </c:pt>
                <c:pt idx="773">
                  <c:v>11.886869625199999</c:v>
                </c:pt>
                <c:pt idx="774">
                  <c:v>10.069403316900001</c:v>
                </c:pt>
                <c:pt idx="775">
                  <c:v>8.7272912926000004</c:v>
                </c:pt>
                <c:pt idx="776">
                  <c:v>7.1688247892000003</c:v>
                </c:pt>
                <c:pt idx="777">
                  <c:v>6.4703722350000001</c:v>
                </c:pt>
                <c:pt idx="778">
                  <c:v>5.9007289707000004</c:v>
                </c:pt>
                <c:pt idx="779">
                  <c:v>5.7850929079000002</c:v>
                </c:pt>
                <c:pt idx="780">
                  <c:v>5.7744970413000001</c:v>
                </c:pt>
                <c:pt idx="781">
                  <c:v>5.5964049658999997</c:v>
                </c:pt>
                <c:pt idx="782">
                  <c:v>4.6507798534999996</c:v>
                </c:pt>
                <c:pt idx="783">
                  <c:v>4.1847880580999997</c:v>
                </c:pt>
                <c:pt idx="784">
                  <c:v>3.9358291437999999</c:v>
                </c:pt>
                <c:pt idx="785">
                  <c:v>3.1614737020999999</c:v>
                </c:pt>
                <c:pt idx="786">
                  <c:v>3.9923892107999999</c:v>
                </c:pt>
                <c:pt idx="787">
                  <c:v>4.6081701459</c:v>
                </c:pt>
                <c:pt idx="788">
                  <c:v>5.1852805345000004</c:v>
                </c:pt>
                <c:pt idx="789">
                  <c:v>4.8191849786000001</c:v>
                </c:pt>
                <c:pt idx="790">
                  <c:v>4.6835659444999997</c:v>
                </c:pt>
                <c:pt idx="791">
                  <c:v>4.6211900050999999</c:v>
                </c:pt>
                <c:pt idx="792">
                  <c:v>4.5067912236000014</c:v>
                </c:pt>
                <c:pt idx="793">
                  <c:v>4.4963713627999997</c:v>
                </c:pt>
                <c:pt idx="794">
                  <c:v>3.92561202</c:v>
                </c:pt>
                <c:pt idx="795">
                  <c:v>3.6879754706000001</c:v>
                </c:pt>
                <c:pt idx="796">
                  <c:v>3.9260166115000001</c:v>
                </c:pt>
                <c:pt idx="797">
                  <c:v>4.2276593668000002</c:v>
                </c:pt>
                <c:pt idx="798">
                  <c:v>4.4983908073999999</c:v>
                </c:pt>
                <c:pt idx="799">
                  <c:v>4.2377395529999999</c:v>
                </c:pt>
                <c:pt idx="800">
                  <c:v>4.424788006</c:v>
                </c:pt>
                <c:pt idx="801">
                  <c:v>4.7581118221000001</c:v>
                </c:pt>
                <c:pt idx="802">
                  <c:v>4.87</c:v>
                </c:pt>
                <c:pt idx="803">
                  <c:v>4.83</c:v>
                </c:pt>
                <c:pt idx="804">
                  <c:v>4.58</c:v>
                </c:pt>
              </c:numCache>
            </c:numRef>
          </c:val>
          <c:smooth val="0"/>
          <c:extLst>
            <c:ext xmlns:c16="http://schemas.microsoft.com/office/drawing/2014/chart" uri="{C3380CC4-5D6E-409C-BE32-E72D297353CC}">
              <c16:uniqueId val="{00000001-F8B6-41AB-8219-DBAFACCEDD89}"/>
            </c:ext>
          </c:extLst>
        </c:ser>
        <c:ser>
          <c:idx val="1"/>
          <c:order val="1"/>
          <c:tx>
            <c:strRef>
              <c:f>Sheet1!$C$1</c:f>
              <c:strCache>
                <c:ptCount val="1"/>
                <c:pt idx="0">
                  <c:v>China</c:v>
                </c:pt>
              </c:strCache>
            </c:strRef>
          </c:tx>
          <c:spPr>
            <a:ln w="19050">
              <a:solidFill>
                <a:srgbClr val="C00000"/>
              </a:solidFill>
            </a:ln>
          </c:spPr>
          <c:marker>
            <c:symbol val="none"/>
          </c:marker>
          <c:dLbls>
            <c:dLbl>
              <c:idx val="801"/>
              <c:layout>
                <c:manualLayout>
                  <c:x val="4.9643709177152946E-2"/>
                  <c:y val="-2.7280968195116922E-3"/>
                </c:manualLayout>
              </c:layout>
              <c:tx>
                <c:rich>
                  <a:bodyPr/>
                  <a:lstStyle/>
                  <a:p>
                    <a:pPr>
                      <a:defRPr sz="900" b="0" i="0" u="none">
                        <a:solidFill>
                          <a:schemeClr val="tx1">
                            <a:lumMod val="65000"/>
                            <a:lumOff val="35000"/>
                          </a:schemeClr>
                        </a:solidFill>
                        <a:latin typeface="Ubuntu Condensed"/>
                      </a:defRPr>
                    </a:pPr>
                    <a:r>
                      <a:rPr lang="en-US" dirty="0"/>
                      <a:t>0.5</a:t>
                    </a:r>
                  </a:p>
                </c:rich>
              </c:tx>
              <c:numFmt formatCode="0.0" sourceLinked="0"/>
              <c:spPr>
                <a:ln>
                  <a:solidFill>
                    <a:srgbClr val="C00000"/>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F8B6-41AB-8219-DBAFACCEDD8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Sheet1!$A$2:$A$838</c:f>
              <c:numCache>
                <c:formatCode>yyyy\-mm\-dd</c:formatCode>
                <c:ptCount val="83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c:v>45566</c:v>
                </c:pt>
                <c:pt idx="802">
                  <c:v>45597</c:v>
                </c:pt>
                <c:pt idx="803">
                  <c:v>45627</c:v>
                </c:pt>
                <c:pt idx="804">
                  <c:v>45658</c:v>
                </c:pt>
              </c:numCache>
            </c:numRef>
          </c:cat>
          <c:val>
            <c:numRef>
              <c:f>Sheet1!$C$2:$C$838</c:f>
              <c:numCache>
                <c:formatCode>General</c:formatCode>
                <c:ptCount val="837"/>
                <c:pt idx="348">
                  <c:v>5.0999999999999996</c:v>
                </c:pt>
                <c:pt idx="349">
                  <c:v>5.4</c:v>
                </c:pt>
                <c:pt idx="350">
                  <c:v>5.8</c:v>
                </c:pt>
                <c:pt idx="351">
                  <c:v>6.7</c:v>
                </c:pt>
                <c:pt idx="352">
                  <c:v>7.6</c:v>
                </c:pt>
                <c:pt idx="353">
                  <c:v>7.8</c:v>
                </c:pt>
                <c:pt idx="354">
                  <c:v>7.8</c:v>
                </c:pt>
                <c:pt idx="355">
                  <c:v>8.1999999999999993</c:v>
                </c:pt>
                <c:pt idx="356">
                  <c:v>7.7</c:v>
                </c:pt>
                <c:pt idx="357">
                  <c:v>7.5</c:v>
                </c:pt>
                <c:pt idx="358">
                  <c:v>8.3000000000000007</c:v>
                </c:pt>
                <c:pt idx="359">
                  <c:v>8.9</c:v>
                </c:pt>
                <c:pt idx="360">
                  <c:v>9.31</c:v>
                </c:pt>
                <c:pt idx="361">
                  <c:v>10.4</c:v>
                </c:pt>
                <c:pt idx="362">
                  <c:v>11.3</c:v>
                </c:pt>
                <c:pt idx="363">
                  <c:v>12.2</c:v>
                </c:pt>
                <c:pt idx="364">
                  <c:v>14.19</c:v>
                </c:pt>
                <c:pt idx="365">
                  <c:v>16.309999999999999</c:v>
                </c:pt>
                <c:pt idx="366">
                  <c:v>19.21</c:v>
                </c:pt>
                <c:pt idx="367">
                  <c:v>23.6</c:v>
                </c:pt>
                <c:pt idx="368">
                  <c:v>26.4</c:v>
                </c:pt>
                <c:pt idx="369">
                  <c:v>27.09</c:v>
                </c:pt>
                <c:pt idx="370">
                  <c:v>26.81</c:v>
                </c:pt>
                <c:pt idx="371">
                  <c:v>27.9</c:v>
                </c:pt>
                <c:pt idx="372">
                  <c:v>27.39</c:v>
                </c:pt>
                <c:pt idx="373">
                  <c:v>28.4</c:v>
                </c:pt>
                <c:pt idx="374">
                  <c:v>27.1</c:v>
                </c:pt>
                <c:pt idx="375">
                  <c:v>26.6</c:v>
                </c:pt>
                <c:pt idx="376">
                  <c:v>24.91</c:v>
                </c:pt>
                <c:pt idx="377">
                  <c:v>22.79</c:v>
                </c:pt>
                <c:pt idx="378">
                  <c:v>19.399999999999999</c:v>
                </c:pt>
                <c:pt idx="379">
                  <c:v>15.3</c:v>
                </c:pt>
                <c:pt idx="380">
                  <c:v>11.49</c:v>
                </c:pt>
                <c:pt idx="381">
                  <c:v>8.61</c:v>
                </c:pt>
                <c:pt idx="382">
                  <c:v>7.4</c:v>
                </c:pt>
                <c:pt idx="383">
                  <c:v>6.6</c:v>
                </c:pt>
                <c:pt idx="384">
                  <c:v>4.3</c:v>
                </c:pt>
                <c:pt idx="385">
                  <c:v>4.4000000000000004</c:v>
                </c:pt>
                <c:pt idx="386">
                  <c:v>3.4</c:v>
                </c:pt>
                <c:pt idx="387">
                  <c:v>3.2</c:v>
                </c:pt>
                <c:pt idx="388">
                  <c:v>2.7</c:v>
                </c:pt>
                <c:pt idx="389">
                  <c:v>1.1100000000000001</c:v>
                </c:pt>
                <c:pt idx="390">
                  <c:v>1.1000000000000001</c:v>
                </c:pt>
                <c:pt idx="391">
                  <c:v>2.5</c:v>
                </c:pt>
                <c:pt idx="392">
                  <c:v>2.91</c:v>
                </c:pt>
                <c:pt idx="393">
                  <c:v>3.1</c:v>
                </c:pt>
                <c:pt idx="394">
                  <c:v>3.7</c:v>
                </c:pt>
                <c:pt idx="395">
                  <c:v>4.3</c:v>
                </c:pt>
                <c:pt idx="396">
                  <c:v>2.2000000000000002</c:v>
                </c:pt>
                <c:pt idx="397">
                  <c:v>1.8</c:v>
                </c:pt>
                <c:pt idx="398">
                  <c:v>1.6</c:v>
                </c:pt>
                <c:pt idx="399">
                  <c:v>1.3</c:v>
                </c:pt>
                <c:pt idx="400">
                  <c:v>3.6</c:v>
                </c:pt>
                <c:pt idx="401">
                  <c:v>4.4000000000000004</c:v>
                </c:pt>
                <c:pt idx="402">
                  <c:v>4.7</c:v>
                </c:pt>
                <c:pt idx="403">
                  <c:v>4.9000000000000004</c:v>
                </c:pt>
                <c:pt idx="404">
                  <c:v>4.5</c:v>
                </c:pt>
                <c:pt idx="405">
                  <c:v>4.8</c:v>
                </c:pt>
                <c:pt idx="406">
                  <c:v>4.4000000000000004</c:v>
                </c:pt>
                <c:pt idx="407">
                  <c:v>4.5</c:v>
                </c:pt>
                <c:pt idx="408">
                  <c:v>5.5</c:v>
                </c:pt>
                <c:pt idx="409">
                  <c:v>5.3</c:v>
                </c:pt>
                <c:pt idx="410">
                  <c:v>5.3</c:v>
                </c:pt>
                <c:pt idx="411">
                  <c:v>7.1</c:v>
                </c:pt>
                <c:pt idx="412">
                  <c:v>4.7</c:v>
                </c:pt>
                <c:pt idx="413">
                  <c:v>4.8</c:v>
                </c:pt>
                <c:pt idx="414">
                  <c:v>5.2</c:v>
                </c:pt>
                <c:pt idx="415">
                  <c:v>5.8</c:v>
                </c:pt>
                <c:pt idx="416">
                  <c:v>7.5</c:v>
                </c:pt>
                <c:pt idx="417">
                  <c:v>7.9</c:v>
                </c:pt>
                <c:pt idx="418">
                  <c:v>8.1999999999999993</c:v>
                </c:pt>
                <c:pt idx="419">
                  <c:v>8.8000000000000007</c:v>
                </c:pt>
                <c:pt idx="420">
                  <c:v>10.3</c:v>
                </c:pt>
                <c:pt idx="421">
                  <c:v>10.8</c:v>
                </c:pt>
                <c:pt idx="422">
                  <c:v>12.2</c:v>
                </c:pt>
                <c:pt idx="423">
                  <c:v>12.6</c:v>
                </c:pt>
                <c:pt idx="424">
                  <c:v>14</c:v>
                </c:pt>
                <c:pt idx="425">
                  <c:v>15.1</c:v>
                </c:pt>
                <c:pt idx="426">
                  <c:v>16.2</c:v>
                </c:pt>
                <c:pt idx="427">
                  <c:v>16.399999999999999</c:v>
                </c:pt>
                <c:pt idx="428">
                  <c:v>15.7</c:v>
                </c:pt>
                <c:pt idx="429">
                  <c:v>15.9</c:v>
                </c:pt>
                <c:pt idx="430">
                  <c:v>16.7</c:v>
                </c:pt>
                <c:pt idx="431">
                  <c:v>18.8</c:v>
                </c:pt>
                <c:pt idx="432">
                  <c:v>21.1</c:v>
                </c:pt>
                <c:pt idx="433">
                  <c:v>23.2</c:v>
                </c:pt>
                <c:pt idx="434">
                  <c:v>22.4</c:v>
                </c:pt>
                <c:pt idx="435">
                  <c:v>21.7</c:v>
                </c:pt>
                <c:pt idx="436">
                  <c:v>21.3</c:v>
                </c:pt>
                <c:pt idx="437">
                  <c:v>22.6</c:v>
                </c:pt>
                <c:pt idx="438">
                  <c:v>24</c:v>
                </c:pt>
                <c:pt idx="439">
                  <c:v>25.8</c:v>
                </c:pt>
                <c:pt idx="440">
                  <c:v>27.3</c:v>
                </c:pt>
                <c:pt idx="441">
                  <c:v>27.7</c:v>
                </c:pt>
                <c:pt idx="442">
                  <c:v>27.5</c:v>
                </c:pt>
                <c:pt idx="443">
                  <c:v>25.5</c:v>
                </c:pt>
                <c:pt idx="444">
                  <c:v>24.1</c:v>
                </c:pt>
                <c:pt idx="445">
                  <c:v>22.4</c:v>
                </c:pt>
                <c:pt idx="446">
                  <c:v>21.3</c:v>
                </c:pt>
                <c:pt idx="447">
                  <c:v>20.7</c:v>
                </c:pt>
                <c:pt idx="448">
                  <c:v>20.3</c:v>
                </c:pt>
                <c:pt idx="449">
                  <c:v>18.899999999999999</c:v>
                </c:pt>
                <c:pt idx="450">
                  <c:v>16.7</c:v>
                </c:pt>
                <c:pt idx="451">
                  <c:v>14.5</c:v>
                </c:pt>
                <c:pt idx="452">
                  <c:v>13.2</c:v>
                </c:pt>
                <c:pt idx="453">
                  <c:v>12.1</c:v>
                </c:pt>
                <c:pt idx="454">
                  <c:v>11.2</c:v>
                </c:pt>
                <c:pt idx="455">
                  <c:v>10.1</c:v>
                </c:pt>
                <c:pt idx="456">
                  <c:v>9</c:v>
                </c:pt>
                <c:pt idx="457">
                  <c:v>9.3000000000000007</c:v>
                </c:pt>
                <c:pt idx="458">
                  <c:v>9.8000000000000007</c:v>
                </c:pt>
                <c:pt idx="459">
                  <c:v>9.6999999999999993</c:v>
                </c:pt>
                <c:pt idx="460">
                  <c:v>8.9</c:v>
                </c:pt>
                <c:pt idx="461">
                  <c:v>8.6</c:v>
                </c:pt>
                <c:pt idx="462">
                  <c:v>8.3000000000000007</c:v>
                </c:pt>
                <c:pt idx="463">
                  <c:v>8.1</c:v>
                </c:pt>
                <c:pt idx="464">
                  <c:v>7.4</c:v>
                </c:pt>
                <c:pt idx="465">
                  <c:v>7</c:v>
                </c:pt>
                <c:pt idx="466">
                  <c:v>6.9</c:v>
                </c:pt>
                <c:pt idx="467">
                  <c:v>7</c:v>
                </c:pt>
                <c:pt idx="468">
                  <c:v>5.9</c:v>
                </c:pt>
                <c:pt idx="469">
                  <c:v>5.6</c:v>
                </c:pt>
                <c:pt idx="470">
                  <c:v>4</c:v>
                </c:pt>
                <c:pt idx="471">
                  <c:v>3.2</c:v>
                </c:pt>
                <c:pt idx="472">
                  <c:v>2.8</c:v>
                </c:pt>
                <c:pt idx="473">
                  <c:v>2.8</c:v>
                </c:pt>
                <c:pt idx="474">
                  <c:v>2.7</c:v>
                </c:pt>
                <c:pt idx="475">
                  <c:v>1.9</c:v>
                </c:pt>
                <c:pt idx="476">
                  <c:v>1.8</c:v>
                </c:pt>
                <c:pt idx="477">
                  <c:v>1.5</c:v>
                </c:pt>
                <c:pt idx="478">
                  <c:v>1.1000000000000001</c:v>
                </c:pt>
                <c:pt idx="479">
                  <c:v>0.4</c:v>
                </c:pt>
                <c:pt idx="480">
                  <c:v>0.3</c:v>
                </c:pt>
                <c:pt idx="481">
                  <c:v>-1</c:v>
                </c:pt>
                <c:pt idx="482">
                  <c:v>0.70000000000000007</c:v>
                </c:pt>
                <c:pt idx="483">
                  <c:v>-0.3</c:v>
                </c:pt>
                <c:pt idx="484">
                  <c:v>-1</c:v>
                </c:pt>
                <c:pt idx="485">
                  <c:v>-1.3</c:v>
                </c:pt>
                <c:pt idx="486">
                  <c:v>-1.4</c:v>
                </c:pt>
                <c:pt idx="487">
                  <c:v>-1.4</c:v>
                </c:pt>
                <c:pt idx="488">
                  <c:v>-1.5</c:v>
                </c:pt>
                <c:pt idx="489">
                  <c:v>-1.1000000000000001</c:v>
                </c:pt>
                <c:pt idx="490">
                  <c:v>-1.2</c:v>
                </c:pt>
                <c:pt idx="491">
                  <c:v>-1</c:v>
                </c:pt>
                <c:pt idx="492">
                  <c:v>-1.2</c:v>
                </c:pt>
                <c:pt idx="493">
                  <c:v>-1.3</c:v>
                </c:pt>
                <c:pt idx="494">
                  <c:v>-1.8</c:v>
                </c:pt>
                <c:pt idx="495">
                  <c:v>-1.3</c:v>
                </c:pt>
                <c:pt idx="496">
                  <c:v>-2.2000000000000002</c:v>
                </c:pt>
                <c:pt idx="497">
                  <c:v>-2.68</c:v>
                </c:pt>
                <c:pt idx="498">
                  <c:v>-1.4</c:v>
                </c:pt>
                <c:pt idx="499">
                  <c:v>-1.7</c:v>
                </c:pt>
                <c:pt idx="500">
                  <c:v>-0.8</c:v>
                </c:pt>
                <c:pt idx="501">
                  <c:v>-0.60000000000000009</c:v>
                </c:pt>
                <c:pt idx="502">
                  <c:v>-0.9</c:v>
                </c:pt>
                <c:pt idx="503">
                  <c:v>-1</c:v>
                </c:pt>
                <c:pt idx="504">
                  <c:v>-0.2</c:v>
                </c:pt>
                <c:pt idx="505">
                  <c:v>0.70000000000000007</c:v>
                </c:pt>
                <c:pt idx="506">
                  <c:v>-0.2</c:v>
                </c:pt>
                <c:pt idx="507">
                  <c:v>-0.3</c:v>
                </c:pt>
                <c:pt idx="508">
                  <c:v>0.1</c:v>
                </c:pt>
                <c:pt idx="509">
                  <c:v>0.5</c:v>
                </c:pt>
                <c:pt idx="510">
                  <c:v>0.5</c:v>
                </c:pt>
                <c:pt idx="511">
                  <c:v>0.3</c:v>
                </c:pt>
                <c:pt idx="512">
                  <c:v>0</c:v>
                </c:pt>
                <c:pt idx="513">
                  <c:v>0</c:v>
                </c:pt>
                <c:pt idx="514">
                  <c:v>1.3</c:v>
                </c:pt>
                <c:pt idx="515">
                  <c:v>0.4</c:v>
                </c:pt>
                <c:pt idx="516">
                  <c:v>1.2</c:v>
                </c:pt>
                <c:pt idx="517">
                  <c:v>0</c:v>
                </c:pt>
                <c:pt idx="518">
                  <c:v>0.8</c:v>
                </c:pt>
                <c:pt idx="519">
                  <c:v>1.6</c:v>
                </c:pt>
                <c:pt idx="520">
                  <c:v>1.7</c:v>
                </c:pt>
                <c:pt idx="521">
                  <c:v>1.4</c:v>
                </c:pt>
                <c:pt idx="522">
                  <c:v>1.5</c:v>
                </c:pt>
                <c:pt idx="523">
                  <c:v>1</c:v>
                </c:pt>
                <c:pt idx="524">
                  <c:v>-0.1</c:v>
                </c:pt>
                <c:pt idx="525">
                  <c:v>0.2</c:v>
                </c:pt>
                <c:pt idx="526">
                  <c:v>-0.3</c:v>
                </c:pt>
                <c:pt idx="527">
                  <c:v>-0.3</c:v>
                </c:pt>
                <c:pt idx="528">
                  <c:v>-1</c:v>
                </c:pt>
                <c:pt idx="529">
                  <c:v>0</c:v>
                </c:pt>
                <c:pt idx="530">
                  <c:v>-0.8</c:v>
                </c:pt>
                <c:pt idx="531">
                  <c:v>-1.3</c:v>
                </c:pt>
                <c:pt idx="532">
                  <c:v>-1.1000000000000001</c:v>
                </c:pt>
                <c:pt idx="533">
                  <c:v>-0.8</c:v>
                </c:pt>
                <c:pt idx="534">
                  <c:v>-0.9</c:v>
                </c:pt>
                <c:pt idx="535">
                  <c:v>-0.70000000000000007</c:v>
                </c:pt>
                <c:pt idx="536">
                  <c:v>-0.70000000000000007</c:v>
                </c:pt>
                <c:pt idx="537">
                  <c:v>-0.8</c:v>
                </c:pt>
                <c:pt idx="538">
                  <c:v>-0.70000000000000007</c:v>
                </c:pt>
                <c:pt idx="539">
                  <c:v>-0.4</c:v>
                </c:pt>
                <c:pt idx="540">
                  <c:v>0.4</c:v>
                </c:pt>
                <c:pt idx="541">
                  <c:v>0.2</c:v>
                </c:pt>
                <c:pt idx="542">
                  <c:v>0.9</c:v>
                </c:pt>
                <c:pt idx="543">
                  <c:v>1</c:v>
                </c:pt>
                <c:pt idx="544">
                  <c:v>0.70000000000000007</c:v>
                </c:pt>
                <c:pt idx="545">
                  <c:v>0.3</c:v>
                </c:pt>
                <c:pt idx="546">
                  <c:v>0.5</c:v>
                </c:pt>
                <c:pt idx="547">
                  <c:v>0.9</c:v>
                </c:pt>
                <c:pt idx="548">
                  <c:v>1.1000000000000001</c:v>
                </c:pt>
                <c:pt idx="549">
                  <c:v>1.8</c:v>
                </c:pt>
                <c:pt idx="550">
                  <c:v>3</c:v>
                </c:pt>
                <c:pt idx="551">
                  <c:v>3.2</c:v>
                </c:pt>
                <c:pt idx="552">
                  <c:v>3.2</c:v>
                </c:pt>
                <c:pt idx="553">
                  <c:v>2.1</c:v>
                </c:pt>
                <c:pt idx="554">
                  <c:v>3</c:v>
                </c:pt>
                <c:pt idx="555">
                  <c:v>3.8</c:v>
                </c:pt>
                <c:pt idx="556">
                  <c:v>4.4000000000000004</c:v>
                </c:pt>
                <c:pt idx="557">
                  <c:v>5</c:v>
                </c:pt>
                <c:pt idx="558">
                  <c:v>5.3</c:v>
                </c:pt>
                <c:pt idx="559">
                  <c:v>5.3</c:v>
                </c:pt>
                <c:pt idx="560">
                  <c:v>5.2</c:v>
                </c:pt>
                <c:pt idx="561">
                  <c:v>4.3</c:v>
                </c:pt>
                <c:pt idx="562">
                  <c:v>2.8</c:v>
                </c:pt>
                <c:pt idx="563">
                  <c:v>2.4</c:v>
                </c:pt>
                <c:pt idx="564">
                  <c:v>1.9</c:v>
                </c:pt>
                <c:pt idx="565">
                  <c:v>3.9</c:v>
                </c:pt>
                <c:pt idx="566">
                  <c:v>2.7</c:v>
                </c:pt>
                <c:pt idx="567">
                  <c:v>1.8</c:v>
                </c:pt>
                <c:pt idx="568">
                  <c:v>1.8</c:v>
                </c:pt>
                <c:pt idx="569">
                  <c:v>1.6</c:v>
                </c:pt>
                <c:pt idx="570">
                  <c:v>1.8</c:v>
                </c:pt>
                <c:pt idx="571">
                  <c:v>1.3</c:v>
                </c:pt>
                <c:pt idx="572">
                  <c:v>0.9</c:v>
                </c:pt>
                <c:pt idx="573">
                  <c:v>1.2</c:v>
                </c:pt>
                <c:pt idx="574">
                  <c:v>1.3</c:v>
                </c:pt>
                <c:pt idx="575">
                  <c:v>1.6</c:v>
                </c:pt>
                <c:pt idx="576">
                  <c:v>1.9</c:v>
                </c:pt>
                <c:pt idx="577">
                  <c:v>0.9</c:v>
                </c:pt>
                <c:pt idx="578">
                  <c:v>0.8</c:v>
                </c:pt>
                <c:pt idx="579">
                  <c:v>1.2</c:v>
                </c:pt>
                <c:pt idx="580">
                  <c:v>1.4</c:v>
                </c:pt>
                <c:pt idx="581">
                  <c:v>1.5</c:v>
                </c:pt>
                <c:pt idx="582">
                  <c:v>1</c:v>
                </c:pt>
                <c:pt idx="583">
                  <c:v>1.3</c:v>
                </c:pt>
                <c:pt idx="584">
                  <c:v>1.5</c:v>
                </c:pt>
                <c:pt idx="585">
                  <c:v>1.4</c:v>
                </c:pt>
                <c:pt idx="586">
                  <c:v>1.9</c:v>
                </c:pt>
                <c:pt idx="587">
                  <c:v>2.8</c:v>
                </c:pt>
                <c:pt idx="588">
                  <c:v>2.2000000000000002</c:v>
                </c:pt>
                <c:pt idx="589">
                  <c:v>2.7</c:v>
                </c:pt>
                <c:pt idx="590">
                  <c:v>3.3</c:v>
                </c:pt>
                <c:pt idx="591">
                  <c:v>3</c:v>
                </c:pt>
                <c:pt idx="592">
                  <c:v>3.4</c:v>
                </c:pt>
                <c:pt idx="593">
                  <c:v>4.4000000000000004</c:v>
                </c:pt>
                <c:pt idx="594">
                  <c:v>5.6</c:v>
                </c:pt>
                <c:pt idx="595">
                  <c:v>6.5</c:v>
                </c:pt>
                <c:pt idx="596">
                  <c:v>6.2</c:v>
                </c:pt>
                <c:pt idx="597">
                  <c:v>6.5</c:v>
                </c:pt>
                <c:pt idx="598">
                  <c:v>6.9</c:v>
                </c:pt>
                <c:pt idx="599">
                  <c:v>6.5</c:v>
                </c:pt>
                <c:pt idx="600">
                  <c:v>7.1</c:v>
                </c:pt>
                <c:pt idx="601">
                  <c:v>8.6999999999999993</c:v>
                </c:pt>
                <c:pt idx="602">
                  <c:v>8.3000000000000007</c:v>
                </c:pt>
                <c:pt idx="603">
                  <c:v>8.5</c:v>
                </c:pt>
                <c:pt idx="604">
                  <c:v>7.7</c:v>
                </c:pt>
                <c:pt idx="605">
                  <c:v>7.1</c:v>
                </c:pt>
                <c:pt idx="606">
                  <c:v>6.3</c:v>
                </c:pt>
                <c:pt idx="607">
                  <c:v>4.9000000000000004</c:v>
                </c:pt>
                <c:pt idx="608">
                  <c:v>4.5999999999999996</c:v>
                </c:pt>
                <c:pt idx="609">
                  <c:v>4</c:v>
                </c:pt>
                <c:pt idx="610">
                  <c:v>2.4</c:v>
                </c:pt>
                <c:pt idx="611">
                  <c:v>1.2</c:v>
                </c:pt>
                <c:pt idx="612">
                  <c:v>1</c:v>
                </c:pt>
                <c:pt idx="613">
                  <c:v>-1.6</c:v>
                </c:pt>
                <c:pt idx="614">
                  <c:v>-1.2</c:v>
                </c:pt>
                <c:pt idx="615">
                  <c:v>-1.5</c:v>
                </c:pt>
                <c:pt idx="616">
                  <c:v>-1.4</c:v>
                </c:pt>
                <c:pt idx="617">
                  <c:v>-1.7</c:v>
                </c:pt>
                <c:pt idx="618">
                  <c:v>-1.8</c:v>
                </c:pt>
                <c:pt idx="619">
                  <c:v>-1.2</c:v>
                </c:pt>
                <c:pt idx="620">
                  <c:v>-0.8</c:v>
                </c:pt>
                <c:pt idx="621">
                  <c:v>-0.5</c:v>
                </c:pt>
                <c:pt idx="622">
                  <c:v>0.60000000000000009</c:v>
                </c:pt>
                <c:pt idx="623">
                  <c:v>1.9</c:v>
                </c:pt>
                <c:pt idx="624">
                  <c:v>1.5</c:v>
                </c:pt>
                <c:pt idx="625">
                  <c:v>2.7</c:v>
                </c:pt>
                <c:pt idx="626">
                  <c:v>2.4</c:v>
                </c:pt>
                <c:pt idx="627">
                  <c:v>2.8</c:v>
                </c:pt>
                <c:pt idx="628">
                  <c:v>3.1</c:v>
                </c:pt>
                <c:pt idx="629">
                  <c:v>2.9</c:v>
                </c:pt>
                <c:pt idx="630">
                  <c:v>3.3</c:v>
                </c:pt>
                <c:pt idx="631">
                  <c:v>3.5</c:v>
                </c:pt>
                <c:pt idx="632">
                  <c:v>3.6</c:v>
                </c:pt>
                <c:pt idx="633">
                  <c:v>4.4000000000000004</c:v>
                </c:pt>
                <c:pt idx="634">
                  <c:v>5.0999999999999996</c:v>
                </c:pt>
                <c:pt idx="635">
                  <c:v>4.5999999999999996</c:v>
                </c:pt>
                <c:pt idx="636">
                  <c:v>4.9000000000000004</c:v>
                </c:pt>
                <c:pt idx="637">
                  <c:v>4.9000000000000004</c:v>
                </c:pt>
                <c:pt idx="638">
                  <c:v>5.4</c:v>
                </c:pt>
                <c:pt idx="639">
                  <c:v>5.3</c:v>
                </c:pt>
                <c:pt idx="640">
                  <c:v>5.5</c:v>
                </c:pt>
                <c:pt idx="641">
                  <c:v>6.4</c:v>
                </c:pt>
                <c:pt idx="642">
                  <c:v>6.5</c:v>
                </c:pt>
                <c:pt idx="643">
                  <c:v>6.2</c:v>
                </c:pt>
                <c:pt idx="644">
                  <c:v>6.1</c:v>
                </c:pt>
                <c:pt idx="645">
                  <c:v>5.5</c:v>
                </c:pt>
                <c:pt idx="646">
                  <c:v>4.2</c:v>
                </c:pt>
                <c:pt idx="647">
                  <c:v>4.0999999999999996</c:v>
                </c:pt>
                <c:pt idx="648">
                  <c:v>4.5</c:v>
                </c:pt>
                <c:pt idx="649">
                  <c:v>3.2</c:v>
                </c:pt>
                <c:pt idx="650">
                  <c:v>3.6</c:v>
                </c:pt>
                <c:pt idx="651">
                  <c:v>3.4</c:v>
                </c:pt>
                <c:pt idx="652">
                  <c:v>3</c:v>
                </c:pt>
                <c:pt idx="653">
                  <c:v>2.2000000000000002</c:v>
                </c:pt>
                <c:pt idx="654">
                  <c:v>1.8</c:v>
                </c:pt>
                <c:pt idx="655">
                  <c:v>2</c:v>
                </c:pt>
                <c:pt idx="656">
                  <c:v>1.9</c:v>
                </c:pt>
                <c:pt idx="657">
                  <c:v>1.7</c:v>
                </c:pt>
                <c:pt idx="658">
                  <c:v>2</c:v>
                </c:pt>
                <c:pt idx="659">
                  <c:v>2.5</c:v>
                </c:pt>
                <c:pt idx="660">
                  <c:v>2</c:v>
                </c:pt>
                <c:pt idx="661">
                  <c:v>3.2</c:v>
                </c:pt>
                <c:pt idx="662">
                  <c:v>2.1</c:v>
                </c:pt>
                <c:pt idx="663">
                  <c:v>2.4</c:v>
                </c:pt>
                <c:pt idx="664">
                  <c:v>2.1</c:v>
                </c:pt>
                <c:pt idx="665">
                  <c:v>2.7</c:v>
                </c:pt>
                <c:pt idx="666">
                  <c:v>2.7</c:v>
                </c:pt>
                <c:pt idx="667">
                  <c:v>2.6</c:v>
                </c:pt>
                <c:pt idx="668">
                  <c:v>3.1</c:v>
                </c:pt>
                <c:pt idx="669">
                  <c:v>3.2</c:v>
                </c:pt>
                <c:pt idx="670">
                  <c:v>3</c:v>
                </c:pt>
                <c:pt idx="671">
                  <c:v>2.5</c:v>
                </c:pt>
                <c:pt idx="672">
                  <c:v>2.5</c:v>
                </c:pt>
                <c:pt idx="673">
                  <c:v>2</c:v>
                </c:pt>
                <c:pt idx="674">
                  <c:v>2.4</c:v>
                </c:pt>
                <c:pt idx="675">
                  <c:v>1.8</c:v>
                </c:pt>
                <c:pt idx="676">
                  <c:v>2.5</c:v>
                </c:pt>
                <c:pt idx="677">
                  <c:v>2.2999999999999998</c:v>
                </c:pt>
                <c:pt idx="678">
                  <c:v>2.2999999999999998</c:v>
                </c:pt>
                <c:pt idx="679">
                  <c:v>2</c:v>
                </c:pt>
                <c:pt idx="680">
                  <c:v>1.6</c:v>
                </c:pt>
                <c:pt idx="681">
                  <c:v>1.6</c:v>
                </c:pt>
                <c:pt idx="682">
                  <c:v>1.4</c:v>
                </c:pt>
                <c:pt idx="683">
                  <c:v>1.5</c:v>
                </c:pt>
                <c:pt idx="684">
                  <c:v>0.8</c:v>
                </c:pt>
                <c:pt idx="685">
                  <c:v>1.4</c:v>
                </c:pt>
                <c:pt idx="686">
                  <c:v>1.4</c:v>
                </c:pt>
                <c:pt idx="687">
                  <c:v>1.5</c:v>
                </c:pt>
                <c:pt idx="688">
                  <c:v>1.2</c:v>
                </c:pt>
                <c:pt idx="689">
                  <c:v>1.4</c:v>
                </c:pt>
                <c:pt idx="690">
                  <c:v>1.6</c:v>
                </c:pt>
                <c:pt idx="691">
                  <c:v>2</c:v>
                </c:pt>
                <c:pt idx="692">
                  <c:v>1.6</c:v>
                </c:pt>
                <c:pt idx="693">
                  <c:v>1.3</c:v>
                </c:pt>
                <c:pt idx="694">
                  <c:v>1.5</c:v>
                </c:pt>
                <c:pt idx="695">
                  <c:v>1.6</c:v>
                </c:pt>
                <c:pt idx="696">
                  <c:v>1.8</c:v>
                </c:pt>
                <c:pt idx="697">
                  <c:v>2.2999999999999998</c:v>
                </c:pt>
                <c:pt idx="698">
                  <c:v>2.2999999999999998</c:v>
                </c:pt>
                <c:pt idx="699">
                  <c:v>2.2999999999999998</c:v>
                </c:pt>
                <c:pt idx="700">
                  <c:v>2</c:v>
                </c:pt>
                <c:pt idx="701">
                  <c:v>1.9</c:v>
                </c:pt>
                <c:pt idx="702">
                  <c:v>1.8</c:v>
                </c:pt>
                <c:pt idx="703">
                  <c:v>1.3</c:v>
                </c:pt>
                <c:pt idx="704">
                  <c:v>1.9</c:v>
                </c:pt>
                <c:pt idx="705">
                  <c:v>2.1</c:v>
                </c:pt>
                <c:pt idx="706">
                  <c:v>2.2999999999999998</c:v>
                </c:pt>
                <c:pt idx="707">
                  <c:v>2.1</c:v>
                </c:pt>
                <c:pt idx="708">
                  <c:v>2.5</c:v>
                </c:pt>
                <c:pt idx="709">
                  <c:v>0.8</c:v>
                </c:pt>
                <c:pt idx="710">
                  <c:v>0.9</c:v>
                </c:pt>
                <c:pt idx="711">
                  <c:v>1.2</c:v>
                </c:pt>
                <c:pt idx="712">
                  <c:v>1.5</c:v>
                </c:pt>
                <c:pt idx="713">
                  <c:v>1.5</c:v>
                </c:pt>
                <c:pt idx="714">
                  <c:v>1.4</c:v>
                </c:pt>
                <c:pt idx="715">
                  <c:v>1.8</c:v>
                </c:pt>
                <c:pt idx="716">
                  <c:v>1.6</c:v>
                </c:pt>
                <c:pt idx="717">
                  <c:v>1.9</c:v>
                </c:pt>
                <c:pt idx="718">
                  <c:v>1.7</c:v>
                </c:pt>
                <c:pt idx="719">
                  <c:v>1.8</c:v>
                </c:pt>
                <c:pt idx="720">
                  <c:v>1.5</c:v>
                </c:pt>
                <c:pt idx="721">
                  <c:v>2.9</c:v>
                </c:pt>
                <c:pt idx="722">
                  <c:v>2.1</c:v>
                </c:pt>
                <c:pt idx="723">
                  <c:v>1.8</c:v>
                </c:pt>
                <c:pt idx="724">
                  <c:v>1.8</c:v>
                </c:pt>
                <c:pt idx="725">
                  <c:v>1.9</c:v>
                </c:pt>
                <c:pt idx="726">
                  <c:v>2.1</c:v>
                </c:pt>
                <c:pt idx="727">
                  <c:v>2.2999999999999998</c:v>
                </c:pt>
                <c:pt idx="728">
                  <c:v>2.5</c:v>
                </c:pt>
                <c:pt idx="729">
                  <c:v>2.5</c:v>
                </c:pt>
                <c:pt idx="730">
                  <c:v>2.2000000000000002</c:v>
                </c:pt>
                <c:pt idx="731">
                  <c:v>1.9</c:v>
                </c:pt>
                <c:pt idx="732">
                  <c:v>1.7</c:v>
                </c:pt>
                <c:pt idx="733">
                  <c:v>1.5</c:v>
                </c:pt>
                <c:pt idx="734">
                  <c:v>2.2999999999999998</c:v>
                </c:pt>
                <c:pt idx="735">
                  <c:v>2.5</c:v>
                </c:pt>
                <c:pt idx="736">
                  <c:v>2.7</c:v>
                </c:pt>
                <c:pt idx="737">
                  <c:v>2.7</c:v>
                </c:pt>
                <c:pt idx="738">
                  <c:v>2.8</c:v>
                </c:pt>
                <c:pt idx="739">
                  <c:v>2.8</c:v>
                </c:pt>
                <c:pt idx="740">
                  <c:v>3</c:v>
                </c:pt>
                <c:pt idx="741">
                  <c:v>3.8</c:v>
                </c:pt>
                <c:pt idx="742">
                  <c:v>4.5</c:v>
                </c:pt>
                <c:pt idx="743">
                  <c:v>4.5</c:v>
                </c:pt>
                <c:pt idx="744">
                  <c:v>5.4</c:v>
                </c:pt>
                <c:pt idx="745">
                  <c:v>5.2</c:v>
                </c:pt>
                <c:pt idx="746">
                  <c:v>4.3</c:v>
                </c:pt>
                <c:pt idx="747">
                  <c:v>3.3</c:v>
                </c:pt>
                <c:pt idx="748">
                  <c:v>2.4</c:v>
                </c:pt>
                <c:pt idx="749">
                  <c:v>2.5</c:v>
                </c:pt>
                <c:pt idx="750">
                  <c:v>2.7</c:v>
                </c:pt>
                <c:pt idx="751">
                  <c:v>2.4</c:v>
                </c:pt>
                <c:pt idx="752">
                  <c:v>1.7</c:v>
                </c:pt>
                <c:pt idx="753">
                  <c:v>0.5</c:v>
                </c:pt>
                <c:pt idx="754">
                  <c:v>-0.5</c:v>
                </c:pt>
                <c:pt idx="755">
                  <c:v>0.2</c:v>
                </c:pt>
                <c:pt idx="756">
                  <c:v>-0.3</c:v>
                </c:pt>
                <c:pt idx="757">
                  <c:v>-0.2</c:v>
                </c:pt>
                <c:pt idx="758">
                  <c:v>0.4</c:v>
                </c:pt>
                <c:pt idx="759">
                  <c:v>0.9</c:v>
                </c:pt>
                <c:pt idx="760">
                  <c:v>1.3</c:v>
                </c:pt>
                <c:pt idx="761">
                  <c:v>1.1000000000000001</c:v>
                </c:pt>
                <c:pt idx="762">
                  <c:v>1</c:v>
                </c:pt>
                <c:pt idx="763">
                  <c:v>0.8</c:v>
                </c:pt>
                <c:pt idx="764">
                  <c:v>0.70000000000000007</c:v>
                </c:pt>
                <c:pt idx="765">
                  <c:v>1.5</c:v>
                </c:pt>
                <c:pt idx="766">
                  <c:v>2.2999999999999998</c:v>
                </c:pt>
                <c:pt idx="767">
                  <c:v>1.5</c:v>
                </c:pt>
                <c:pt idx="768">
                  <c:v>0.9</c:v>
                </c:pt>
                <c:pt idx="769">
                  <c:v>0.9</c:v>
                </c:pt>
                <c:pt idx="770">
                  <c:v>1.5</c:v>
                </c:pt>
                <c:pt idx="771">
                  <c:v>2.1</c:v>
                </c:pt>
                <c:pt idx="772">
                  <c:v>2.1</c:v>
                </c:pt>
                <c:pt idx="773">
                  <c:v>2.5</c:v>
                </c:pt>
                <c:pt idx="774">
                  <c:v>2.7</c:v>
                </c:pt>
                <c:pt idx="775">
                  <c:v>2.5</c:v>
                </c:pt>
                <c:pt idx="776">
                  <c:v>2.8</c:v>
                </c:pt>
                <c:pt idx="777">
                  <c:v>2.1</c:v>
                </c:pt>
                <c:pt idx="778">
                  <c:v>1.6</c:v>
                </c:pt>
                <c:pt idx="779">
                  <c:v>1.8</c:v>
                </c:pt>
                <c:pt idx="780">
                  <c:v>2.1</c:v>
                </c:pt>
                <c:pt idx="781">
                  <c:v>1</c:v>
                </c:pt>
                <c:pt idx="782">
                  <c:v>0.70000000000000007</c:v>
                </c:pt>
                <c:pt idx="783">
                  <c:v>0.1</c:v>
                </c:pt>
                <c:pt idx="784">
                  <c:v>0.2</c:v>
                </c:pt>
                <c:pt idx="785">
                  <c:v>0</c:v>
                </c:pt>
                <c:pt idx="786">
                  <c:v>-0.3</c:v>
                </c:pt>
                <c:pt idx="787">
                  <c:v>0.1</c:v>
                </c:pt>
                <c:pt idx="788">
                  <c:v>0</c:v>
                </c:pt>
                <c:pt idx="789">
                  <c:v>-0.2</c:v>
                </c:pt>
                <c:pt idx="790">
                  <c:v>-0.5</c:v>
                </c:pt>
                <c:pt idx="791">
                  <c:v>-0.3</c:v>
                </c:pt>
                <c:pt idx="792">
                  <c:v>-0.8</c:v>
                </c:pt>
                <c:pt idx="793">
                  <c:v>0.70000000000000007</c:v>
                </c:pt>
                <c:pt idx="794">
                  <c:v>0.1</c:v>
                </c:pt>
                <c:pt idx="795">
                  <c:v>0.3</c:v>
                </c:pt>
                <c:pt idx="796">
                  <c:v>0.3</c:v>
                </c:pt>
                <c:pt idx="797">
                  <c:v>0.2</c:v>
                </c:pt>
                <c:pt idx="798">
                  <c:v>0.5</c:v>
                </c:pt>
                <c:pt idx="799">
                  <c:v>0.60000000000000009</c:v>
                </c:pt>
                <c:pt idx="800">
                  <c:v>0.4</c:v>
                </c:pt>
                <c:pt idx="801">
                  <c:v>0.3</c:v>
                </c:pt>
                <c:pt idx="802">
                  <c:v>0.2</c:v>
                </c:pt>
                <c:pt idx="803">
                  <c:v>0.1</c:v>
                </c:pt>
                <c:pt idx="804">
                  <c:v>0.5</c:v>
                </c:pt>
              </c:numCache>
            </c:numRef>
          </c:val>
          <c:smooth val="0"/>
          <c:extLst>
            <c:ext xmlns:c16="http://schemas.microsoft.com/office/drawing/2014/chart" uri="{C3380CC4-5D6E-409C-BE32-E72D297353CC}">
              <c16:uniqueId val="{00000003-F8B6-41AB-8219-DBAFACCEDD89}"/>
            </c:ext>
          </c:extLst>
        </c:ser>
        <c:ser>
          <c:idx val="2"/>
          <c:order val="2"/>
          <c:tx>
            <c:strRef>
              <c:f>Sheet1!$D$1</c:f>
              <c:strCache>
                <c:ptCount val="1"/>
                <c:pt idx="0">
                  <c:v>Indonesia</c:v>
                </c:pt>
              </c:strCache>
            </c:strRef>
          </c:tx>
          <c:spPr>
            <a:ln w="19050">
              <a:solidFill>
                <a:srgbClr val="77A574"/>
              </a:solidFill>
            </a:ln>
          </c:spPr>
          <c:marker>
            <c:symbol val="none"/>
          </c:marker>
          <c:dLbls>
            <c:dLbl>
              <c:idx val="801"/>
              <c:layout>
                <c:manualLayout>
                  <c:x val="5.2256535975950279E-2"/>
                  <c:y val="4.0921452292675381E-2"/>
                </c:manualLayout>
              </c:layout>
              <c:tx>
                <c:rich>
                  <a:bodyPr/>
                  <a:lstStyle/>
                  <a:p>
                    <a:pPr>
                      <a:defRPr sz="900" b="0" i="0" u="none">
                        <a:solidFill>
                          <a:schemeClr val="tx1">
                            <a:lumMod val="65000"/>
                            <a:lumOff val="35000"/>
                          </a:schemeClr>
                        </a:solidFill>
                        <a:latin typeface="Ubuntu Condensed"/>
                      </a:defRPr>
                    </a:pPr>
                    <a:r>
                      <a:rPr lang="en-US" dirty="0"/>
                      <a:t>0.8</a:t>
                    </a:r>
                  </a:p>
                </c:rich>
              </c:tx>
              <c:numFmt formatCode="0.0" sourceLinked="0"/>
              <c:spPr>
                <a:ln>
                  <a:solidFill>
                    <a:srgbClr val="77A57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F8B6-41AB-8219-DBAFACCEDD8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Sheet1!$A$2:$A$838</c:f>
              <c:numCache>
                <c:formatCode>yyyy\-mm\-dd</c:formatCode>
                <c:ptCount val="83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c:v>45566</c:v>
                </c:pt>
                <c:pt idx="802">
                  <c:v>45597</c:v>
                </c:pt>
                <c:pt idx="803">
                  <c:v>45627</c:v>
                </c:pt>
                <c:pt idx="804">
                  <c:v>45658</c:v>
                </c:pt>
              </c:numCache>
            </c:numRef>
          </c:cat>
          <c:val>
            <c:numRef>
              <c:f>Sheet1!$D$2:$D$838</c:f>
              <c:numCache>
                <c:formatCode>General</c:formatCode>
                <c:ptCount val="837"/>
                <c:pt idx="132">
                  <c:v>35.555555575200003</c:v>
                </c:pt>
                <c:pt idx="133">
                  <c:v>25.2525251874</c:v>
                </c:pt>
                <c:pt idx="134">
                  <c:v>24.5098040148</c:v>
                </c:pt>
                <c:pt idx="135">
                  <c:v>26.041666606100002</c:v>
                </c:pt>
                <c:pt idx="136">
                  <c:v>19.801980091200001</c:v>
                </c:pt>
                <c:pt idx="137">
                  <c:v>14.4230769243</c:v>
                </c:pt>
                <c:pt idx="138">
                  <c:v>11.009174284</c:v>
                </c:pt>
                <c:pt idx="139">
                  <c:v>11.607142834899999</c:v>
                </c:pt>
                <c:pt idx="140">
                  <c:v>11.607142834899999</c:v>
                </c:pt>
                <c:pt idx="141">
                  <c:v>14.4144144155</c:v>
                </c:pt>
                <c:pt idx="142">
                  <c:v>-5.1470587711000002</c:v>
                </c:pt>
                <c:pt idx="143">
                  <c:v>9.1666667479000008</c:v>
                </c:pt>
                <c:pt idx="144">
                  <c:v>15.5737705186</c:v>
                </c:pt>
                <c:pt idx="145">
                  <c:v>13.709677429699999</c:v>
                </c:pt>
                <c:pt idx="146">
                  <c:v>10.2362204535</c:v>
                </c:pt>
                <c:pt idx="147">
                  <c:v>14.049586790499999</c:v>
                </c:pt>
                <c:pt idx="148">
                  <c:v>14.049586790499999</c:v>
                </c:pt>
                <c:pt idx="149">
                  <c:v>17.6470588695</c:v>
                </c:pt>
                <c:pt idx="150">
                  <c:v>15.702479367</c:v>
                </c:pt>
                <c:pt idx="151">
                  <c:v>11.9999999957</c:v>
                </c:pt>
                <c:pt idx="152">
                  <c:v>9.5999999752999994</c:v>
                </c:pt>
                <c:pt idx="153">
                  <c:v>7.8740157093000001</c:v>
                </c:pt>
                <c:pt idx="154">
                  <c:v>10.0775193599</c:v>
                </c:pt>
                <c:pt idx="155">
                  <c:v>9.1603053164000006</c:v>
                </c:pt>
                <c:pt idx="156">
                  <c:v>4.2553191850000003</c:v>
                </c:pt>
                <c:pt idx="157">
                  <c:v>7.0921985474999998</c:v>
                </c:pt>
                <c:pt idx="158">
                  <c:v>7.8571428292999999</c:v>
                </c:pt>
                <c:pt idx="159">
                  <c:v>7.9710144654999997</c:v>
                </c:pt>
                <c:pt idx="160">
                  <c:v>5.0724638120999996</c:v>
                </c:pt>
                <c:pt idx="161">
                  <c:v>2.1428571611999998</c:v>
                </c:pt>
                <c:pt idx="162">
                  <c:v>2.1428571611999998</c:v>
                </c:pt>
                <c:pt idx="163">
                  <c:v>1.4285714408000001</c:v>
                </c:pt>
                <c:pt idx="164">
                  <c:v>2.9197080547000001</c:v>
                </c:pt>
                <c:pt idx="165">
                  <c:v>4.3795620819999996</c:v>
                </c:pt>
                <c:pt idx="166">
                  <c:v>3.5211267901999999</c:v>
                </c:pt>
                <c:pt idx="167">
                  <c:v>2.0979021155000002</c:v>
                </c:pt>
                <c:pt idx="168">
                  <c:v>1.3605441383000001</c:v>
                </c:pt>
                <c:pt idx="169">
                  <c:v>0.66225166150000003</c:v>
                </c:pt>
                <c:pt idx="170">
                  <c:v>0.66225166150000003</c:v>
                </c:pt>
                <c:pt idx="171">
                  <c:v>2.0134228367999998</c:v>
                </c:pt>
                <c:pt idx="172">
                  <c:v>4.1379309769999999</c:v>
                </c:pt>
                <c:pt idx="173">
                  <c:v>3.4965035257000001</c:v>
                </c:pt>
                <c:pt idx="174">
                  <c:v>2.7972028205999999</c:v>
                </c:pt>
                <c:pt idx="175">
                  <c:v>4.2253521482999998</c:v>
                </c:pt>
                <c:pt idx="176">
                  <c:v>6.3829786833000002</c:v>
                </c:pt>
                <c:pt idx="177">
                  <c:v>9.0909090740000007</c:v>
                </c:pt>
                <c:pt idx="178">
                  <c:v>17.687074793000001</c:v>
                </c:pt>
                <c:pt idx="179">
                  <c:v>26.027397200399999</c:v>
                </c:pt>
                <c:pt idx="180">
                  <c:v>21.476510080299999</c:v>
                </c:pt>
                <c:pt idx="181">
                  <c:v>19.736842103000001</c:v>
                </c:pt>
                <c:pt idx="182">
                  <c:v>21.052631588200001</c:v>
                </c:pt>
                <c:pt idx="183">
                  <c:v>24.342105301099998</c:v>
                </c:pt>
                <c:pt idx="184">
                  <c:v>25.165562959399999</c:v>
                </c:pt>
                <c:pt idx="185">
                  <c:v>34.459459378799998</c:v>
                </c:pt>
                <c:pt idx="186">
                  <c:v>42.176870729800001</c:v>
                </c:pt>
                <c:pt idx="187">
                  <c:v>41.216216190099999</c:v>
                </c:pt>
                <c:pt idx="188">
                  <c:v>44.000000035399999</c:v>
                </c:pt>
                <c:pt idx="189">
                  <c:v>42.307692327399998</c:v>
                </c:pt>
                <c:pt idx="190">
                  <c:v>30.635838178699998</c:v>
                </c:pt>
                <c:pt idx="191">
                  <c:v>27.173913062299999</c:v>
                </c:pt>
                <c:pt idx="192">
                  <c:v>42.5414365452</c:v>
                </c:pt>
                <c:pt idx="193">
                  <c:v>46.703296747400003</c:v>
                </c:pt>
                <c:pt idx="194">
                  <c:v>47.282608744299999</c:v>
                </c:pt>
                <c:pt idx="195">
                  <c:v>49.2063491997</c:v>
                </c:pt>
                <c:pt idx="196">
                  <c:v>49.2063491997</c:v>
                </c:pt>
                <c:pt idx="197">
                  <c:v>43.216080443300001</c:v>
                </c:pt>
                <c:pt idx="198">
                  <c:v>36.842105249799999</c:v>
                </c:pt>
                <c:pt idx="199">
                  <c:v>36.842105249799999</c:v>
                </c:pt>
                <c:pt idx="200">
                  <c:v>35.185185180600001</c:v>
                </c:pt>
                <c:pt idx="201">
                  <c:v>35.1351351303</c:v>
                </c:pt>
                <c:pt idx="202">
                  <c:v>35.398230027099999</c:v>
                </c:pt>
                <c:pt idx="203">
                  <c:v>33.760683764299998</c:v>
                </c:pt>
                <c:pt idx="204">
                  <c:v>22.480620134300001</c:v>
                </c:pt>
                <c:pt idx="205">
                  <c:v>19.475655446200001</c:v>
                </c:pt>
                <c:pt idx="206">
                  <c:v>19.926199231999998</c:v>
                </c:pt>
                <c:pt idx="207">
                  <c:v>17.375886530799999</c:v>
                </c:pt>
                <c:pt idx="208">
                  <c:v>18.439716327100001</c:v>
                </c:pt>
                <c:pt idx="209">
                  <c:v>17.1929824606</c:v>
                </c:pt>
                <c:pt idx="210">
                  <c:v>17.8321677954</c:v>
                </c:pt>
                <c:pt idx="211">
                  <c:v>18.8811188532</c:v>
                </c:pt>
                <c:pt idx="212">
                  <c:v>20.890410957499999</c:v>
                </c:pt>
                <c:pt idx="213">
                  <c:v>18.6666666466</c:v>
                </c:pt>
                <c:pt idx="214">
                  <c:v>19.607843177300001</c:v>
                </c:pt>
                <c:pt idx="215">
                  <c:v>19.488817887</c:v>
                </c:pt>
                <c:pt idx="216">
                  <c:v>20.886075956799999</c:v>
                </c:pt>
                <c:pt idx="217">
                  <c:v>22.257053268699998</c:v>
                </c:pt>
                <c:pt idx="218">
                  <c:v>20.000000008200001</c:v>
                </c:pt>
                <c:pt idx="219">
                  <c:v>18.429003015900001</c:v>
                </c:pt>
                <c:pt idx="220">
                  <c:v>19.461077847799999</c:v>
                </c:pt>
                <c:pt idx="221">
                  <c:v>21.5568862087</c:v>
                </c:pt>
                <c:pt idx="222">
                  <c:v>21.661721098400001</c:v>
                </c:pt>
                <c:pt idx="223">
                  <c:v>22.647058822799998</c:v>
                </c:pt>
                <c:pt idx="224">
                  <c:v>20.9631728355</c:v>
                </c:pt>
                <c:pt idx="225">
                  <c:v>19.943820246600001</c:v>
                </c:pt>
                <c:pt idx="226">
                  <c:v>16.9398907066</c:v>
                </c:pt>
                <c:pt idx="227">
                  <c:v>14.1711230089</c:v>
                </c:pt>
                <c:pt idx="228">
                  <c:v>13.612565419499999</c:v>
                </c:pt>
                <c:pt idx="229">
                  <c:v>11.5384615345</c:v>
                </c:pt>
                <c:pt idx="230">
                  <c:v>12.051282051699999</c:v>
                </c:pt>
                <c:pt idx="231">
                  <c:v>12.5000000042</c:v>
                </c:pt>
                <c:pt idx="232">
                  <c:v>12.2807017234</c:v>
                </c:pt>
                <c:pt idx="233">
                  <c:v>10.344827576</c:v>
                </c:pt>
                <c:pt idx="234">
                  <c:v>10.9756097514</c:v>
                </c:pt>
                <c:pt idx="235">
                  <c:v>9.8321343133999992</c:v>
                </c:pt>
                <c:pt idx="236">
                  <c:v>8.8992974053000005</c:v>
                </c:pt>
                <c:pt idx="237">
                  <c:v>9.1334894447000003</c:v>
                </c:pt>
                <c:pt idx="238">
                  <c:v>10.046728963</c:v>
                </c:pt>
                <c:pt idx="239">
                  <c:v>11.9437938869</c:v>
                </c:pt>
                <c:pt idx="240">
                  <c:v>10.138248843</c:v>
                </c:pt>
                <c:pt idx="241">
                  <c:v>10.1149425236</c:v>
                </c:pt>
                <c:pt idx="242">
                  <c:v>10.068649880100001</c:v>
                </c:pt>
                <c:pt idx="243">
                  <c:v>11.1111111145</c:v>
                </c:pt>
                <c:pt idx="244">
                  <c:v>8.9285714460999994</c:v>
                </c:pt>
                <c:pt idx="245">
                  <c:v>7.3660714326000001</c:v>
                </c:pt>
                <c:pt idx="246">
                  <c:v>7.4725274773999999</c:v>
                </c:pt>
                <c:pt idx="247">
                  <c:v>8.078602601</c:v>
                </c:pt>
                <c:pt idx="248">
                  <c:v>5.1612903382999997</c:v>
                </c:pt>
                <c:pt idx="249">
                  <c:v>5.7939914373999999</c:v>
                </c:pt>
                <c:pt idx="250">
                  <c:v>7.0063694296000003</c:v>
                </c:pt>
                <c:pt idx="251">
                  <c:v>6.6945606715999997</c:v>
                </c:pt>
                <c:pt idx="252">
                  <c:v>6.9037656942999996</c:v>
                </c:pt>
                <c:pt idx="253">
                  <c:v>9.1858037813000006</c:v>
                </c:pt>
                <c:pt idx="254">
                  <c:v>8.7318087513000009</c:v>
                </c:pt>
                <c:pt idx="255">
                  <c:v>10.0000000027</c:v>
                </c:pt>
                <c:pt idx="256">
                  <c:v>13.7295082037</c:v>
                </c:pt>
                <c:pt idx="257">
                  <c:v>18.2952183138</c:v>
                </c:pt>
                <c:pt idx="258">
                  <c:v>19.222903884400001</c:v>
                </c:pt>
                <c:pt idx="259">
                  <c:v>20.404040418299999</c:v>
                </c:pt>
                <c:pt idx="260">
                  <c:v>22.903885483300002</c:v>
                </c:pt>
                <c:pt idx="261">
                  <c:v>22.920892470799998</c:v>
                </c:pt>
                <c:pt idx="262">
                  <c:v>21.0317460246</c:v>
                </c:pt>
                <c:pt idx="263">
                  <c:v>20.588235314799999</c:v>
                </c:pt>
                <c:pt idx="264">
                  <c:v>21.722113507300001</c:v>
                </c:pt>
                <c:pt idx="265">
                  <c:v>20.6500955976</c:v>
                </c:pt>
                <c:pt idx="266">
                  <c:v>21.0325047786</c:v>
                </c:pt>
                <c:pt idx="267">
                  <c:v>18.552875678700001</c:v>
                </c:pt>
                <c:pt idx="268">
                  <c:v>19.459459454899999</c:v>
                </c:pt>
                <c:pt idx="269">
                  <c:v>18.2776801308</c:v>
                </c:pt>
                <c:pt idx="270">
                  <c:v>16.809605493900001</c:v>
                </c:pt>
                <c:pt idx="271">
                  <c:v>15.6040268441</c:v>
                </c:pt>
                <c:pt idx="272">
                  <c:v>14.9750415905</c:v>
                </c:pt>
                <c:pt idx="273">
                  <c:v>16.006600665400001</c:v>
                </c:pt>
                <c:pt idx="274">
                  <c:v>17.7049180307</c:v>
                </c:pt>
                <c:pt idx="275">
                  <c:v>17.073170724299999</c:v>
                </c:pt>
                <c:pt idx="276">
                  <c:v>17.3633440503</c:v>
                </c:pt>
                <c:pt idx="277">
                  <c:v>16.481774951799999</c:v>
                </c:pt>
                <c:pt idx="278">
                  <c:v>16.903633486299999</c:v>
                </c:pt>
                <c:pt idx="279">
                  <c:v>16.901408449200002</c:v>
                </c:pt>
                <c:pt idx="280">
                  <c:v>12.8205128082</c:v>
                </c:pt>
                <c:pt idx="281">
                  <c:v>11.5898959878</c:v>
                </c:pt>
                <c:pt idx="282">
                  <c:v>11.6005873518</c:v>
                </c:pt>
                <c:pt idx="283">
                  <c:v>10.885341070000001</c:v>
                </c:pt>
                <c:pt idx="284">
                  <c:v>10.4196816129</c:v>
                </c:pt>
                <c:pt idx="285">
                  <c:v>9.8150782440000004</c:v>
                </c:pt>
                <c:pt idx="286">
                  <c:v>7.1030640718000004</c:v>
                </c:pt>
                <c:pt idx="287">
                  <c:v>7.3611111182000002</c:v>
                </c:pt>
                <c:pt idx="288">
                  <c:v>10.8219178098</c:v>
                </c:pt>
                <c:pt idx="289">
                  <c:v>10.748299320699999</c:v>
                </c:pt>
                <c:pt idx="290">
                  <c:v>10.1351351309</c:v>
                </c:pt>
                <c:pt idx="291">
                  <c:v>9.1030789892000001</c:v>
                </c:pt>
                <c:pt idx="292">
                  <c:v>9.0909090974000009</c:v>
                </c:pt>
                <c:pt idx="293">
                  <c:v>9.0545938810000006</c:v>
                </c:pt>
                <c:pt idx="294">
                  <c:v>8.9473684278000007</c:v>
                </c:pt>
                <c:pt idx="295">
                  <c:v>7.8534031387000001</c:v>
                </c:pt>
                <c:pt idx="296">
                  <c:v>8.9121887350999991</c:v>
                </c:pt>
                <c:pt idx="297">
                  <c:v>8.9378238235000005</c:v>
                </c:pt>
                <c:pt idx="298">
                  <c:v>9.8829648867</c:v>
                </c:pt>
                <c:pt idx="299">
                  <c:v>9.9611901660999997</c:v>
                </c:pt>
                <c:pt idx="300">
                  <c:v>9.8887515475000001</c:v>
                </c:pt>
                <c:pt idx="301">
                  <c:v>9.4594594580999996</c:v>
                </c:pt>
                <c:pt idx="302">
                  <c:v>8.7116564341</c:v>
                </c:pt>
                <c:pt idx="303">
                  <c:v>11.288343556199999</c:v>
                </c:pt>
                <c:pt idx="304">
                  <c:v>12.132352946199999</c:v>
                </c:pt>
                <c:pt idx="305">
                  <c:v>13.4310134308</c:v>
                </c:pt>
                <c:pt idx="306">
                  <c:v>13.1642512074</c:v>
                </c:pt>
                <c:pt idx="307">
                  <c:v>13.592233013</c:v>
                </c:pt>
                <c:pt idx="308">
                  <c:v>13.5980746122</c:v>
                </c:pt>
                <c:pt idx="309">
                  <c:v>12.247324623300001</c:v>
                </c:pt>
                <c:pt idx="310">
                  <c:v>11.952662729</c:v>
                </c:pt>
                <c:pt idx="311">
                  <c:v>11.999999991899999</c:v>
                </c:pt>
                <c:pt idx="312">
                  <c:v>10.798650171</c:v>
                </c:pt>
                <c:pt idx="313">
                  <c:v>12.3456790129</c:v>
                </c:pt>
                <c:pt idx="314">
                  <c:v>13.2054176151</c:v>
                </c:pt>
                <c:pt idx="315">
                  <c:v>12.1278941571</c:v>
                </c:pt>
                <c:pt idx="316">
                  <c:v>11.803278686300001</c:v>
                </c:pt>
                <c:pt idx="317">
                  <c:v>10.441334770899999</c:v>
                </c:pt>
                <c:pt idx="318">
                  <c:v>9.9252934891999995</c:v>
                </c:pt>
                <c:pt idx="319">
                  <c:v>9.8290598276000001</c:v>
                </c:pt>
                <c:pt idx="320">
                  <c:v>8.7923728711999996</c:v>
                </c:pt>
                <c:pt idx="321">
                  <c:v>8.8983050753999997</c:v>
                </c:pt>
                <c:pt idx="322">
                  <c:v>8.6680760987000003</c:v>
                </c:pt>
                <c:pt idx="323">
                  <c:v>9.0336134524999991</c:v>
                </c:pt>
                <c:pt idx="324">
                  <c:v>5.8883248691999999</c:v>
                </c:pt>
                <c:pt idx="325">
                  <c:v>3.6963037012000002</c:v>
                </c:pt>
                <c:pt idx="326">
                  <c:v>3.6889332052000001</c:v>
                </c:pt>
                <c:pt idx="327">
                  <c:v>4.9164208481999996</c:v>
                </c:pt>
                <c:pt idx="328">
                  <c:v>4.5943304005999996</c:v>
                </c:pt>
                <c:pt idx="329">
                  <c:v>5.2631578872000002</c:v>
                </c:pt>
                <c:pt idx="330">
                  <c:v>4.7572815552000014</c:v>
                </c:pt>
                <c:pt idx="331">
                  <c:v>4.8638132323000001</c:v>
                </c:pt>
                <c:pt idx="332">
                  <c:v>4.7711781907999997</c:v>
                </c:pt>
                <c:pt idx="333">
                  <c:v>4.7665369669000004</c:v>
                </c:pt>
                <c:pt idx="334">
                  <c:v>5.0583657631000003</c:v>
                </c:pt>
                <c:pt idx="335">
                  <c:v>4.4315992282999996</c:v>
                </c:pt>
                <c:pt idx="336">
                  <c:v>5.1773729686000003</c:v>
                </c:pt>
                <c:pt idx="337">
                  <c:v>6.4547206070999996</c:v>
                </c:pt>
                <c:pt idx="338">
                  <c:v>5.8653846136999999</c:v>
                </c:pt>
                <c:pt idx="339">
                  <c:v>3.2802249325999999</c:v>
                </c:pt>
                <c:pt idx="340">
                  <c:v>4.2990654195999998</c:v>
                </c:pt>
                <c:pt idx="341">
                  <c:v>3.5185185238000001</c:v>
                </c:pt>
                <c:pt idx="342">
                  <c:v>3.4291010239999999</c:v>
                </c:pt>
                <c:pt idx="343">
                  <c:v>3.7105751461000001</c:v>
                </c:pt>
                <c:pt idx="344">
                  <c:v>6.8773234293000014</c:v>
                </c:pt>
                <c:pt idx="345">
                  <c:v>8.9136490268999999</c:v>
                </c:pt>
                <c:pt idx="346">
                  <c:v>9.1666666706999997</c:v>
                </c:pt>
                <c:pt idx="347">
                  <c:v>9.1328413199000007</c:v>
                </c:pt>
                <c:pt idx="348">
                  <c:v>8.2041932511999995</c:v>
                </c:pt>
                <c:pt idx="349">
                  <c:v>8.9592760223999992</c:v>
                </c:pt>
                <c:pt idx="350">
                  <c:v>9.0826521266999993</c:v>
                </c:pt>
                <c:pt idx="351">
                  <c:v>9.0744101555000007</c:v>
                </c:pt>
                <c:pt idx="352">
                  <c:v>9.7670250888000005</c:v>
                </c:pt>
                <c:pt idx="353">
                  <c:v>9.8389982108999998</c:v>
                </c:pt>
                <c:pt idx="354">
                  <c:v>10.483870961099999</c:v>
                </c:pt>
                <c:pt idx="355">
                  <c:v>10.9123434675</c:v>
                </c:pt>
                <c:pt idx="356">
                  <c:v>8.6086956438999991</c:v>
                </c:pt>
                <c:pt idx="357">
                  <c:v>7.9283887461999996</c:v>
                </c:pt>
                <c:pt idx="358">
                  <c:v>9.2451229848000001</c:v>
                </c:pt>
                <c:pt idx="359">
                  <c:v>9.2983939145000001</c:v>
                </c:pt>
                <c:pt idx="360">
                  <c:v>9.2670598150999997</c:v>
                </c:pt>
                <c:pt idx="361">
                  <c:v>8.3056478448999993</c:v>
                </c:pt>
                <c:pt idx="362">
                  <c:v>8.6594504653000008</c:v>
                </c:pt>
                <c:pt idx="363">
                  <c:v>9.3178036624999994</c:v>
                </c:pt>
                <c:pt idx="364">
                  <c:v>8.2448979530000006</c:v>
                </c:pt>
                <c:pt idx="365">
                  <c:v>8.3876221664999999</c:v>
                </c:pt>
                <c:pt idx="366">
                  <c:v>9.1646390727</c:v>
                </c:pt>
                <c:pt idx="367">
                  <c:v>8.9516129361000001</c:v>
                </c:pt>
                <c:pt idx="368">
                  <c:v>8.1665332641999999</c:v>
                </c:pt>
                <c:pt idx="369">
                  <c:v>7.1090047263000002</c:v>
                </c:pt>
                <c:pt idx="370">
                  <c:v>5.7453416221999998</c:v>
                </c:pt>
                <c:pt idx="371">
                  <c:v>5.5684455026000004</c:v>
                </c:pt>
                <c:pt idx="372">
                  <c:v>5.7825751919000004</c:v>
                </c:pt>
                <c:pt idx="373">
                  <c:v>6.5184049223000002</c:v>
                </c:pt>
                <c:pt idx="374">
                  <c:v>6.6666666924999998</c:v>
                </c:pt>
                <c:pt idx="375">
                  <c:v>7.6103500598</c:v>
                </c:pt>
                <c:pt idx="376">
                  <c:v>7.3152338081000003</c:v>
                </c:pt>
                <c:pt idx="377">
                  <c:v>6.6867017134999998</c:v>
                </c:pt>
                <c:pt idx="378">
                  <c:v>6.0178306318999999</c:v>
                </c:pt>
                <c:pt idx="379">
                  <c:v>5.6994818036000003</c:v>
                </c:pt>
                <c:pt idx="380">
                  <c:v>5.9215395503000003</c:v>
                </c:pt>
                <c:pt idx="381">
                  <c:v>6.3421828671</c:v>
                </c:pt>
                <c:pt idx="382">
                  <c:v>6.3876651444999997</c:v>
                </c:pt>
                <c:pt idx="383">
                  <c:v>6.0805860433000003</c:v>
                </c:pt>
                <c:pt idx="384">
                  <c:v>6.5597667216</c:v>
                </c:pt>
                <c:pt idx="385">
                  <c:v>6.263498867</c:v>
                </c:pt>
                <c:pt idx="386">
                  <c:v>5.6034482836999997</c:v>
                </c:pt>
                <c:pt idx="387">
                  <c:v>5.1626591771000001</c:v>
                </c:pt>
                <c:pt idx="388">
                  <c:v>5.3408292037000002</c:v>
                </c:pt>
                <c:pt idx="389">
                  <c:v>6.9718309790999999</c:v>
                </c:pt>
                <c:pt idx="390">
                  <c:v>8.8297126843000004</c:v>
                </c:pt>
                <c:pt idx="391">
                  <c:v>9.3837535648999992</c:v>
                </c:pt>
                <c:pt idx="392">
                  <c:v>9.7134870908999993</c:v>
                </c:pt>
                <c:pt idx="393">
                  <c:v>9.9861304444000005</c:v>
                </c:pt>
                <c:pt idx="394">
                  <c:v>9.7998620058999997</c:v>
                </c:pt>
                <c:pt idx="395">
                  <c:v>9.9447513568999995</c:v>
                </c:pt>
                <c:pt idx="396">
                  <c:v>9.7127223283999999</c:v>
                </c:pt>
                <c:pt idx="397">
                  <c:v>9.0108401068999999</c:v>
                </c:pt>
                <c:pt idx="398">
                  <c:v>9.5238095108999996</c:v>
                </c:pt>
                <c:pt idx="399">
                  <c:v>10.2891728344</c:v>
                </c:pt>
                <c:pt idx="400">
                  <c:v>9.6064042457000003</c:v>
                </c:pt>
                <c:pt idx="401">
                  <c:v>8.6899276051999994</c:v>
                </c:pt>
                <c:pt idx="402">
                  <c:v>8.3065035520000006</c:v>
                </c:pt>
                <c:pt idx="403">
                  <c:v>9.7311138998000004</c:v>
                </c:pt>
                <c:pt idx="404">
                  <c:v>9.2993630682999999</c:v>
                </c:pt>
                <c:pt idx="405">
                  <c:v>9.0163934412</c:v>
                </c:pt>
                <c:pt idx="406">
                  <c:v>9.8680075354000003</c:v>
                </c:pt>
                <c:pt idx="407">
                  <c:v>9.9874372159</c:v>
                </c:pt>
                <c:pt idx="408">
                  <c:v>9.6633416032999992</c:v>
                </c:pt>
                <c:pt idx="409">
                  <c:v>9.5711622805999994</c:v>
                </c:pt>
                <c:pt idx="410">
                  <c:v>10.2484471657</c:v>
                </c:pt>
                <c:pt idx="411">
                  <c:v>9.2073170423999997</c:v>
                </c:pt>
                <c:pt idx="412">
                  <c:v>9.1296409004000001</c:v>
                </c:pt>
                <c:pt idx="413">
                  <c:v>9.3276801745999993</c:v>
                </c:pt>
                <c:pt idx="414">
                  <c:v>7.4910820446999997</c:v>
                </c:pt>
                <c:pt idx="415">
                  <c:v>5.7176196218999999</c:v>
                </c:pt>
                <c:pt idx="416">
                  <c:v>5.7692307633000004</c:v>
                </c:pt>
                <c:pt idx="417">
                  <c:v>5.3788316697000003</c:v>
                </c:pt>
                <c:pt idx="418">
                  <c:v>4.5194507869000002</c:v>
                </c:pt>
                <c:pt idx="419">
                  <c:v>5.0256996129999996</c:v>
                </c:pt>
                <c:pt idx="420">
                  <c:v>7.6179648048999997</c:v>
                </c:pt>
                <c:pt idx="421">
                  <c:v>9.5292115439000007</c:v>
                </c:pt>
                <c:pt idx="422">
                  <c:v>10.4225351887</c:v>
                </c:pt>
                <c:pt idx="423">
                  <c:v>9.6035733845000006</c:v>
                </c:pt>
                <c:pt idx="424">
                  <c:v>9.5928611667000006</c:v>
                </c:pt>
                <c:pt idx="425">
                  <c:v>9.1412742052000002</c:v>
                </c:pt>
                <c:pt idx="426">
                  <c:v>9.7345132970999995</c:v>
                </c:pt>
                <c:pt idx="427">
                  <c:v>9.8233995394000004</c:v>
                </c:pt>
                <c:pt idx="428">
                  <c:v>9.9173553822000002</c:v>
                </c:pt>
                <c:pt idx="429">
                  <c:v>10.1536772542</c:v>
                </c:pt>
                <c:pt idx="430">
                  <c:v>10.290093110200001</c:v>
                </c:pt>
                <c:pt idx="431">
                  <c:v>10.1685698814</c:v>
                </c:pt>
                <c:pt idx="432">
                  <c:v>8.3993661066000005</c:v>
                </c:pt>
                <c:pt idx="433">
                  <c:v>8.1305023235</c:v>
                </c:pt>
                <c:pt idx="434">
                  <c:v>7.2448979824000004</c:v>
                </c:pt>
                <c:pt idx="435">
                  <c:v>7.3866531127000004</c:v>
                </c:pt>
                <c:pt idx="436">
                  <c:v>7.7862595469000002</c:v>
                </c:pt>
                <c:pt idx="437">
                  <c:v>7.6649746663</c:v>
                </c:pt>
                <c:pt idx="438">
                  <c:v>8.3669354317</c:v>
                </c:pt>
                <c:pt idx="439">
                  <c:v>8.9949749056999995</c:v>
                </c:pt>
                <c:pt idx="440">
                  <c:v>9.3233082284000002</c:v>
                </c:pt>
                <c:pt idx="441">
                  <c:v>9.6163428240000002</c:v>
                </c:pt>
                <c:pt idx="442">
                  <c:v>9.6774193356999998</c:v>
                </c:pt>
                <c:pt idx="443">
                  <c:v>9.6742349089000008</c:v>
                </c:pt>
                <c:pt idx="444">
                  <c:v>9.5029239570000001</c:v>
                </c:pt>
                <c:pt idx="445">
                  <c:v>9.0038314052999997</c:v>
                </c:pt>
                <c:pt idx="446">
                  <c:v>8.9438629760000001</c:v>
                </c:pt>
                <c:pt idx="447">
                  <c:v>10.4364326627</c:v>
                </c:pt>
                <c:pt idx="448">
                  <c:v>10.48158639</c:v>
                </c:pt>
                <c:pt idx="449">
                  <c:v>10.5139085023</c:v>
                </c:pt>
                <c:pt idx="450">
                  <c:v>9.7674418832000001</c:v>
                </c:pt>
                <c:pt idx="451">
                  <c:v>9.1747348737000003</c:v>
                </c:pt>
                <c:pt idx="452">
                  <c:v>8.9408528672000003</c:v>
                </c:pt>
                <c:pt idx="453">
                  <c:v>8.7272727044000007</c:v>
                </c:pt>
                <c:pt idx="454">
                  <c:v>8.6877827823999993</c:v>
                </c:pt>
                <c:pt idx="455">
                  <c:v>8.9558956259000002</c:v>
                </c:pt>
                <c:pt idx="456">
                  <c:v>11.081441914399999</c:v>
                </c:pt>
                <c:pt idx="457">
                  <c:v>11.115993013600001</c:v>
                </c:pt>
                <c:pt idx="458">
                  <c:v>9.6943231937000007</c:v>
                </c:pt>
                <c:pt idx="459">
                  <c:v>8.2044673471999996</c:v>
                </c:pt>
                <c:pt idx="460">
                  <c:v>8.3760684019999996</c:v>
                </c:pt>
                <c:pt idx="461">
                  <c:v>7.3805460877</c:v>
                </c:pt>
                <c:pt idx="462">
                  <c:v>7.3728813506000002</c:v>
                </c:pt>
                <c:pt idx="463">
                  <c:v>6.9679054375999998</c:v>
                </c:pt>
                <c:pt idx="464">
                  <c:v>6.8181817851000002</c:v>
                </c:pt>
                <c:pt idx="465">
                  <c:v>6.5217391425000004</c:v>
                </c:pt>
                <c:pt idx="466">
                  <c:v>6.5362198123999997</c:v>
                </c:pt>
                <c:pt idx="467">
                  <c:v>6.0305658886</c:v>
                </c:pt>
                <c:pt idx="468">
                  <c:v>4.6073718069999998</c:v>
                </c:pt>
                <c:pt idx="469">
                  <c:v>3.9936733533000002</c:v>
                </c:pt>
                <c:pt idx="470">
                  <c:v>4.7372611486</c:v>
                </c:pt>
                <c:pt idx="471">
                  <c:v>4.8828900287000003</c:v>
                </c:pt>
                <c:pt idx="472">
                  <c:v>4.4952681130999999</c:v>
                </c:pt>
                <c:pt idx="473">
                  <c:v>5.2443385110999996</c:v>
                </c:pt>
                <c:pt idx="474">
                  <c:v>5.3670086856000001</c:v>
                </c:pt>
                <c:pt idx="475">
                  <c:v>6.3955783349999997</c:v>
                </c:pt>
                <c:pt idx="476">
                  <c:v>7.3286052220000002</c:v>
                </c:pt>
                <c:pt idx="477">
                  <c:v>8.3987441223000001</c:v>
                </c:pt>
                <c:pt idx="478">
                  <c:v>8.7924970674999994</c:v>
                </c:pt>
                <c:pt idx="479">
                  <c:v>10.323334640300001</c:v>
                </c:pt>
                <c:pt idx="480">
                  <c:v>16.238988865</c:v>
                </c:pt>
                <c:pt idx="481">
                  <c:v>30.000000020200002</c:v>
                </c:pt>
                <c:pt idx="482">
                  <c:v>36.830102587399999</c:v>
                </c:pt>
                <c:pt idx="483">
                  <c:v>42.657077970300001</c:v>
                </c:pt>
                <c:pt idx="484">
                  <c:v>49.660377340499998</c:v>
                </c:pt>
                <c:pt idx="485">
                  <c:v>56.662891665399997</c:v>
                </c:pt>
                <c:pt idx="486">
                  <c:v>68.726591769400002</c:v>
                </c:pt>
                <c:pt idx="487">
                  <c:v>77.699443433300004</c:v>
                </c:pt>
                <c:pt idx="488">
                  <c:v>82.415565329200007</c:v>
                </c:pt>
                <c:pt idx="489">
                  <c:v>79.435191879399994</c:v>
                </c:pt>
                <c:pt idx="490">
                  <c:v>78.160919560500005</c:v>
                </c:pt>
                <c:pt idx="491">
                  <c:v>77.612994315500003</c:v>
                </c:pt>
                <c:pt idx="492">
                  <c:v>70.642504143799997</c:v>
                </c:pt>
                <c:pt idx="493">
                  <c:v>53.407429064600002</c:v>
                </c:pt>
                <c:pt idx="494">
                  <c:v>45.416666664700003</c:v>
                </c:pt>
                <c:pt idx="495">
                  <c:v>37.967630660600001</c:v>
                </c:pt>
                <c:pt idx="496">
                  <c:v>30.736258202399998</c:v>
                </c:pt>
                <c:pt idx="497">
                  <c:v>24.530120449199998</c:v>
                </c:pt>
                <c:pt idx="498">
                  <c:v>13.496115411</c:v>
                </c:pt>
                <c:pt idx="499">
                  <c:v>5.7840885271999998</c:v>
                </c:pt>
                <c:pt idx="500">
                  <c:v>1.2477359575</c:v>
                </c:pt>
                <c:pt idx="501">
                  <c:v>1.5738498815999999</c:v>
                </c:pt>
                <c:pt idx="502">
                  <c:v>1.5927419571999999</c:v>
                </c:pt>
                <c:pt idx="503">
                  <c:v>1.9284294107</c:v>
                </c:pt>
                <c:pt idx="504">
                  <c:v>0.28963119250000002</c:v>
                </c:pt>
                <c:pt idx="505">
                  <c:v>-0.89609152079999999</c:v>
                </c:pt>
                <c:pt idx="506">
                  <c:v>-1.1652340042</c:v>
                </c:pt>
                <c:pt idx="507">
                  <c:v>5.7692310699999999E-2</c:v>
                </c:pt>
                <c:pt idx="508">
                  <c:v>1.1957570118</c:v>
                </c:pt>
                <c:pt idx="509">
                  <c:v>2.0317337507</c:v>
                </c:pt>
                <c:pt idx="510">
                  <c:v>4.4592215937999997</c:v>
                </c:pt>
                <c:pt idx="511">
                  <c:v>5.9613107081000001</c:v>
                </c:pt>
                <c:pt idx="512">
                  <c:v>6.6388391955000001</c:v>
                </c:pt>
                <c:pt idx="513">
                  <c:v>7.8069129815</c:v>
                </c:pt>
                <c:pt idx="514">
                  <c:v>9.1287953931000008</c:v>
                </c:pt>
                <c:pt idx="515">
                  <c:v>9.3426955435999997</c:v>
                </c:pt>
                <c:pt idx="516">
                  <c:v>8.2787832049999999</c:v>
                </c:pt>
                <c:pt idx="517">
                  <c:v>9.1188918774999994</c:v>
                </c:pt>
                <c:pt idx="518">
                  <c:v>10.6107460333</c:v>
                </c:pt>
                <c:pt idx="519">
                  <c:v>10.5131654651</c:v>
                </c:pt>
                <c:pt idx="520">
                  <c:v>10.8252334461</c:v>
                </c:pt>
                <c:pt idx="521">
                  <c:v>12.1183387169</c:v>
                </c:pt>
                <c:pt idx="522">
                  <c:v>13.031267569600001</c:v>
                </c:pt>
                <c:pt idx="523">
                  <c:v>12.2391952337</c:v>
                </c:pt>
                <c:pt idx="524">
                  <c:v>13.010251633099999</c:v>
                </c:pt>
                <c:pt idx="525">
                  <c:v>12.474663725299999</c:v>
                </c:pt>
                <c:pt idx="526">
                  <c:v>12.911438430800001</c:v>
                </c:pt>
                <c:pt idx="527">
                  <c:v>12.540135559299999</c:v>
                </c:pt>
                <c:pt idx="528">
                  <c:v>14.562588918199999</c:v>
                </c:pt>
                <c:pt idx="529">
                  <c:v>14.880112840700001</c:v>
                </c:pt>
                <c:pt idx="530">
                  <c:v>14.2058361079</c:v>
                </c:pt>
                <c:pt idx="531">
                  <c:v>13.443478262599999</c:v>
                </c:pt>
                <c:pt idx="532">
                  <c:v>13.086844381900001</c:v>
                </c:pt>
                <c:pt idx="533">
                  <c:v>11.569688771999999</c:v>
                </c:pt>
                <c:pt idx="534">
                  <c:v>10.0215338594</c:v>
                </c:pt>
                <c:pt idx="535">
                  <c:v>10.5726141072</c:v>
                </c:pt>
                <c:pt idx="536">
                  <c:v>10.539336970700001</c:v>
                </c:pt>
                <c:pt idx="537">
                  <c:v>10.3374836337</c:v>
                </c:pt>
                <c:pt idx="538">
                  <c:v>10.4042518995</c:v>
                </c:pt>
                <c:pt idx="539">
                  <c:v>9.9223331799000007</c:v>
                </c:pt>
                <c:pt idx="540">
                  <c:v>8.6605618530000008</c:v>
                </c:pt>
                <c:pt idx="541">
                  <c:v>7.6427255942999999</c:v>
                </c:pt>
                <c:pt idx="542">
                  <c:v>7.1144430941000003</c:v>
                </c:pt>
                <c:pt idx="543">
                  <c:v>7.6345239878999998</c:v>
                </c:pt>
                <c:pt idx="544">
                  <c:v>7.0711678722000002</c:v>
                </c:pt>
                <c:pt idx="545">
                  <c:v>6.9436021731000004</c:v>
                </c:pt>
                <c:pt idx="546">
                  <c:v>6.2029509192000001</c:v>
                </c:pt>
                <c:pt idx="547">
                  <c:v>6.5896127309999999</c:v>
                </c:pt>
                <c:pt idx="548">
                  <c:v>6.3413906336999997</c:v>
                </c:pt>
                <c:pt idx="549">
                  <c:v>6.4142538803000004</c:v>
                </c:pt>
                <c:pt idx="550">
                  <c:v>5.5288110810999997</c:v>
                </c:pt>
                <c:pt idx="551">
                  <c:v>5.1622206181000001</c:v>
                </c:pt>
                <c:pt idx="552">
                  <c:v>4.8421653944000003</c:v>
                </c:pt>
                <c:pt idx="553">
                  <c:v>4.5480467704</c:v>
                </c:pt>
                <c:pt idx="554">
                  <c:v>5.1278388719999999</c:v>
                </c:pt>
                <c:pt idx="555">
                  <c:v>5.8681099568999997</c:v>
                </c:pt>
                <c:pt idx="556">
                  <c:v>6.5047578572000004</c:v>
                </c:pt>
                <c:pt idx="557">
                  <c:v>6.7762971489000003</c:v>
                </c:pt>
                <c:pt idx="558">
                  <c:v>7.2582931797999999</c:v>
                </c:pt>
                <c:pt idx="559">
                  <c:v>6.6328686044999996</c:v>
                </c:pt>
                <c:pt idx="560">
                  <c:v>6.2438613595000003</c:v>
                </c:pt>
                <c:pt idx="561">
                  <c:v>6.209013541</c:v>
                </c:pt>
                <c:pt idx="562">
                  <c:v>6.2344484301999996</c:v>
                </c:pt>
                <c:pt idx="563">
                  <c:v>6.4719594211000002</c:v>
                </c:pt>
                <c:pt idx="564">
                  <c:v>7.2343324269</c:v>
                </c:pt>
                <c:pt idx="565">
                  <c:v>7.1594163345000004</c:v>
                </c:pt>
                <c:pt idx="566">
                  <c:v>8.8451086931000003</c:v>
                </c:pt>
                <c:pt idx="567">
                  <c:v>8.1259249416999992</c:v>
                </c:pt>
                <c:pt idx="568">
                  <c:v>7.4009867988</c:v>
                </c:pt>
                <c:pt idx="569">
                  <c:v>7.4614976093000003</c:v>
                </c:pt>
                <c:pt idx="570">
                  <c:v>7.8112608941000001</c:v>
                </c:pt>
                <c:pt idx="571">
                  <c:v>8.3201267835999992</c:v>
                </c:pt>
                <c:pt idx="572">
                  <c:v>9.0596936186000008</c:v>
                </c:pt>
                <c:pt idx="573">
                  <c:v>17.932212300100002</c:v>
                </c:pt>
                <c:pt idx="574">
                  <c:v>18.347430060000001</c:v>
                </c:pt>
                <c:pt idx="575">
                  <c:v>17.076625879400002</c:v>
                </c:pt>
                <c:pt idx="576">
                  <c:v>17.062634983799999</c:v>
                </c:pt>
                <c:pt idx="577">
                  <c:v>17.9434970738</c:v>
                </c:pt>
                <c:pt idx="578">
                  <c:v>15.728373487600001</c:v>
                </c:pt>
                <c:pt idx="579">
                  <c:v>15.4037576123</c:v>
                </c:pt>
                <c:pt idx="580">
                  <c:v>15.5947355382</c:v>
                </c:pt>
                <c:pt idx="581">
                  <c:v>15.5423770622</c:v>
                </c:pt>
                <c:pt idx="582">
                  <c:v>15.164889049099999</c:v>
                </c:pt>
                <c:pt idx="583">
                  <c:v>14.8988051733</c:v>
                </c:pt>
                <c:pt idx="584">
                  <c:v>14.555582465900001</c:v>
                </c:pt>
                <c:pt idx="585">
                  <c:v>6.2938620933999996</c:v>
                </c:pt>
                <c:pt idx="586">
                  <c:v>5.2666300221000002</c:v>
                </c:pt>
                <c:pt idx="587">
                  <c:v>6.5999339984000001</c:v>
                </c:pt>
                <c:pt idx="588">
                  <c:v>6.2622096896999997</c:v>
                </c:pt>
                <c:pt idx="589">
                  <c:v>6.3012516263</c:v>
                </c:pt>
                <c:pt idx="590">
                  <c:v>6.5149390523999999</c:v>
                </c:pt>
                <c:pt idx="591">
                  <c:v>6.2964959647000001</c:v>
                </c:pt>
                <c:pt idx="592">
                  <c:v>6.0042964532000003</c:v>
                </c:pt>
                <c:pt idx="593">
                  <c:v>5.7741659459000001</c:v>
                </c:pt>
                <c:pt idx="594">
                  <c:v>6.0570576956000002</c:v>
                </c:pt>
                <c:pt idx="595">
                  <c:v>6.5046689306000003</c:v>
                </c:pt>
                <c:pt idx="596">
                  <c:v>6.9556025337999996</c:v>
                </c:pt>
                <c:pt idx="597">
                  <c:v>6.8748689913999996</c:v>
                </c:pt>
                <c:pt idx="598">
                  <c:v>6.7161061237000004</c:v>
                </c:pt>
                <c:pt idx="599">
                  <c:v>6.5834279324000002</c:v>
                </c:pt>
                <c:pt idx="600">
                  <c:v>7.3639056314999998</c:v>
                </c:pt>
                <c:pt idx="601">
                  <c:v>7.3995127884</c:v>
                </c:pt>
                <c:pt idx="602">
                  <c:v>8.1721518998999993</c:v>
                </c:pt>
                <c:pt idx="603">
                  <c:v>8.9664266075000008</c:v>
                </c:pt>
                <c:pt idx="604">
                  <c:v>10.3860573515</c:v>
                </c:pt>
                <c:pt idx="605">
                  <c:v>11.2818439193</c:v>
                </c:pt>
                <c:pt idx="606">
                  <c:v>12.0044163387</c:v>
                </c:pt>
                <c:pt idx="607">
                  <c:v>11.746537807799999</c:v>
                </c:pt>
                <c:pt idx="608">
                  <c:v>11.9292350212</c:v>
                </c:pt>
                <c:pt idx="609">
                  <c:v>11.5512845676</c:v>
                </c:pt>
                <c:pt idx="610">
                  <c:v>11.4808652191</c:v>
                </c:pt>
                <c:pt idx="611">
                  <c:v>10.233323647000001</c:v>
                </c:pt>
                <c:pt idx="612">
                  <c:v>8.2382039533999993</c:v>
                </c:pt>
                <c:pt idx="613">
                  <c:v>7.7591910017999997</c:v>
                </c:pt>
                <c:pt idx="614">
                  <c:v>6.9743493763000002</c:v>
                </c:pt>
                <c:pt idx="615">
                  <c:v>6.0411430756</c:v>
                </c:pt>
                <c:pt idx="616">
                  <c:v>4.6172204797000003</c:v>
                </c:pt>
                <c:pt idx="617">
                  <c:v>3.6518895345</c:v>
                </c:pt>
                <c:pt idx="618">
                  <c:v>2.7063356972000001</c:v>
                </c:pt>
                <c:pt idx="619">
                  <c:v>2.7549928706000002</c:v>
                </c:pt>
                <c:pt idx="620">
                  <c:v>2.8344370832000001</c:v>
                </c:pt>
                <c:pt idx="621">
                  <c:v>2.5668073167999998</c:v>
                </c:pt>
                <c:pt idx="622">
                  <c:v>2.4143985983</c:v>
                </c:pt>
                <c:pt idx="623">
                  <c:v>2.7841208492999998</c:v>
                </c:pt>
                <c:pt idx="624">
                  <c:v>3.7177008237</c:v>
                </c:pt>
                <c:pt idx="625">
                  <c:v>3.8238905451999998</c:v>
                </c:pt>
                <c:pt idx="626">
                  <c:v>3.4304716888</c:v>
                </c:pt>
                <c:pt idx="627">
                  <c:v>3.9062500038999999</c:v>
                </c:pt>
                <c:pt idx="628">
                  <c:v>4.1589892175000003</c:v>
                </c:pt>
                <c:pt idx="629">
                  <c:v>5.0482033290999997</c:v>
                </c:pt>
                <c:pt idx="630">
                  <c:v>6.2210976315000002</c:v>
                </c:pt>
                <c:pt idx="631">
                  <c:v>6.4381778757000001</c:v>
                </c:pt>
                <c:pt idx="632">
                  <c:v>5.7959814624000003</c:v>
                </c:pt>
                <c:pt idx="633">
                  <c:v>5.6650668485000004</c:v>
                </c:pt>
                <c:pt idx="634">
                  <c:v>6.3266180919000004</c:v>
                </c:pt>
                <c:pt idx="635">
                  <c:v>6.9554815006000004</c:v>
                </c:pt>
                <c:pt idx="636">
                  <c:v>7.0163545449000004</c:v>
                </c:pt>
                <c:pt idx="637">
                  <c:v>6.8254772736999998</c:v>
                </c:pt>
                <c:pt idx="638">
                  <c:v>6.6503088274</c:v>
                </c:pt>
                <c:pt idx="639">
                  <c:v>6.1586550638000004</c:v>
                </c:pt>
                <c:pt idx="640">
                  <c:v>5.9809620027000001</c:v>
                </c:pt>
                <c:pt idx="641">
                  <c:v>5.5397964298</c:v>
                </c:pt>
                <c:pt idx="642">
                  <c:v>4.6081813733999999</c:v>
                </c:pt>
                <c:pt idx="643">
                  <c:v>4.7851960504999997</c:v>
                </c:pt>
                <c:pt idx="644">
                  <c:v>4.6100154123000001</c:v>
                </c:pt>
                <c:pt idx="645">
                  <c:v>4.4204720574999996</c:v>
                </c:pt>
                <c:pt idx="646">
                  <c:v>4.1522212343999998</c:v>
                </c:pt>
                <c:pt idx="647">
                  <c:v>3.7868498823999999</c:v>
                </c:pt>
                <c:pt idx="648">
                  <c:v>3.6503286049999999</c:v>
                </c:pt>
                <c:pt idx="649">
                  <c:v>3.5584374492999999</c:v>
                </c:pt>
                <c:pt idx="650">
                  <c:v>3.9666798910000001</c:v>
                </c:pt>
                <c:pt idx="651">
                  <c:v>4.5042177282000004</c:v>
                </c:pt>
                <c:pt idx="652">
                  <c:v>4.4511565012999998</c:v>
                </c:pt>
                <c:pt idx="653">
                  <c:v>4.5296442769</c:v>
                </c:pt>
                <c:pt idx="654">
                  <c:v>4.5622301206999998</c:v>
                </c:pt>
                <c:pt idx="655">
                  <c:v>4.5822312128</c:v>
                </c:pt>
                <c:pt idx="656">
                  <c:v>4.3137558928999997</c:v>
                </c:pt>
                <c:pt idx="657">
                  <c:v>4.606182993</c:v>
                </c:pt>
                <c:pt idx="658">
                  <c:v>4.3195540812999997</c:v>
                </c:pt>
                <c:pt idx="659">
                  <c:v>4.2952813810999997</c:v>
                </c:pt>
                <c:pt idx="660">
                  <c:v>4.1289564601000004</c:v>
                </c:pt>
                <c:pt idx="661">
                  <c:v>4.8119288354999998</c:v>
                </c:pt>
                <c:pt idx="662">
                  <c:v>5.2368746646000002</c:v>
                </c:pt>
                <c:pt idx="663">
                  <c:v>5.0711053130000003</c:v>
                </c:pt>
                <c:pt idx="664">
                  <c:v>5.1002800440999998</c:v>
                </c:pt>
                <c:pt idx="665">
                  <c:v>5.5139109831999997</c:v>
                </c:pt>
                <c:pt idx="666">
                  <c:v>7.9408633898000014</c:v>
                </c:pt>
                <c:pt idx="667">
                  <c:v>7.9789559632999998</c:v>
                </c:pt>
                <c:pt idx="668">
                  <c:v>7.6960013301999997</c:v>
                </c:pt>
                <c:pt idx="669">
                  <c:v>7.7174417216000002</c:v>
                </c:pt>
                <c:pt idx="670">
                  <c:v>7.8230211412999999</c:v>
                </c:pt>
                <c:pt idx="671">
                  <c:v>7.7227289544</c:v>
                </c:pt>
                <c:pt idx="672">
                  <c:v>8.2195787831999994</c:v>
                </c:pt>
                <c:pt idx="673">
                  <c:v>7.7459333849999998</c:v>
                </c:pt>
                <c:pt idx="674">
                  <c:v>7.3238893706999999</c:v>
                </c:pt>
                <c:pt idx="675">
                  <c:v>7.2529377768999996</c:v>
                </c:pt>
                <c:pt idx="676">
                  <c:v>7.3229407236000004</c:v>
                </c:pt>
                <c:pt idx="677">
                  <c:v>6.6965136216000003</c:v>
                </c:pt>
                <c:pt idx="678">
                  <c:v>4.5307443365999998</c:v>
                </c:pt>
                <c:pt idx="679">
                  <c:v>3.9919428676000002</c:v>
                </c:pt>
                <c:pt idx="680">
                  <c:v>4.5341899954000002</c:v>
                </c:pt>
                <c:pt idx="681">
                  <c:v>4.8282180486000001</c:v>
                </c:pt>
                <c:pt idx="682">
                  <c:v>6.2288484405000002</c:v>
                </c:pt>
                <c:pt idx="683">
                  <c:v>8.3591331268999998</c:v>
                </c:pt>
                <c:pt idx="684">
                  <c:v>6.9555815838999999</c:v>
                </c:pt>
                <c:pt idx="685">
                  <c:v>6.2904385333999997</c:v>
                </c:pt>
                <c:pt idx="686">
                  <c:v>6.3841249888</c:v>
                </c:pt>
                <c:pt idx="687">
                  <c:v>6.789402784</c:v>
                </c:pt>
                <c:pt idx="688">
                  <c:v>7.1460593562000003</c:v>
                </c:pt>
                <c:pt idx="689">
                  <c:v>7.2582805106999997</c:v>
                </c:pt>
                <c:pt idx="690">
                  <c:v>7.2622733304000002</c:v>
                </c:pt>
                <c:pt idx="691">
                  <c:v>7.1755590773</c:v>
                </c:pt>
                <c:pt idx="692">
                  <c:v>6.8311528668000001</c:v>
                </c:pt>
                <c:pt idx="693">
                  <c:v>6.2489075335999997</c:v>
                </c:pt>
                <c:pt idx="694">
                  <c:v>4.8906492165</c:v>
                </c:pt>
                <c:pt idx="695">
                  <c:v>3.3529411764999999</c:v>
                </c:pt>
                <c:pt idx="696">
                  <c:v>4.1361300648999997</c:v>
                </c:pt>
                <c:pt idx="697">
                  <c:v>4.4217111938000002</c:v>
                </c:pt>
                <c:pt idx="698">
                  <c:v>4.4480081026000002</c:v>
                </c:pt>
                <c:pt idx="699">
                  <c:v>3.5993608612000001</c:v>
                </c:pt>
                <c:pt idx="700">
                  <c:v>3.3305439331</c:v>
                </c:pt>
                <c:pt idx="701">
                  <c:v>3.4543033128</c:v>
                </c:pt>
                <c:pt idx="702">
                  <c:v>3.2079828467999998</c:v>
                </c:pt>
                <c:pt idx="703">
                  <c:v>2.7930666229000001</c:v>
                </c:pt>
                <c:pt idx="704">
                  <c:v>3.0738883866000002</c:v>
                </c:pt>
                <c:pt idx="705">
                  <c:v>3.3067368594</c:v>
                </c:pt>
                <c:pt idx="706">
                  <c:v>3.5790510589000002</c:v>
                </c:pt>
                <c:pt idx="707">
                  <c:v>3.0246361493</c:v>
                </c:pt>
                <c:pt idx="708">
                  <c:v>3.4945801649999999</c:v>
                </c:pt>
                <c:pt idx="709">
                  <c:v>3.8296494211000001</c:v>
                </c:pt>
                <c:pt idx="710">
                  <c:v>3.6121212120999999</c:v>
                </c:pt>
                <c:pt idx="711">
                  <c:v>4.1724165923000003</c:v>
                </c:pt>
                <c:pt idx="712">
                  <c:v>4.3326854551</c:v>
                </c:pt>
                <c:pt idx="713">
                  <c:v>4.3688148685000003</c:v>
                </c:pt>
                <c:pt idx="714">
                  <c:v>3.8753495805</c:v>
                </c:pt>
                <c:pt idx="715">
                  <c:v>3.8200271717000001</c:v>
                </c:pt>
                <c:pt idx="716">
                  <c:v>3.7237859819999999</c:v>
                </c:pt>
                <c:pt idx="717">
                  <c:v>3.5830878254999998</c:v>
                </c:pt>
                <c:pt idx="718">
                  <c:v>3.3048026628999998</c:v>
                </c:pt>
                <c:pt idx="719">
                  <c:v>3.6066608792000001</c:v>
                </c:pt>
                <c:pt idx="720">
                  <c:v>3.2515241519</c:v>
                </c:pt>
                <c:pt idx="721">
                  <c:v>3.1815346226000001</c:v>
                </c:pt>
                <c:pt idx="722">
                  <c:v>3.4004055530000001</c:v>
                </c:pt>
                <c:pt idx="723">
                  <c:v>3.4130756643</c:v>
                </c:pt>
                <c:pt idx="724">
                  <c:v>3.2290615539999998</c:v>
                </c:pt>
                <c:pt idx="725">
                  <c:v>3.1221091581999998</c:v>
                </c:pt>
                <c:pt idx="726">
                  <c:v>3.1846153845999998</c:v>
                </c:pt>
                <c:pt idx="727">
                  <c:v>3.2022169194000001</c:v>
                </c:pt>
                <c:pt idx="728">
                  <c:v>2.8828413284000001</c:v>
                </c:pt>
                <c:pt idx="729">
                  <c:v>3.1593512183999999</c:v>
                </c:pt>
                <c:pt idx="730">
                  <c:v>3.2297660146</c:v>
                </c:pt>
                <c:pt idx="731">
                  <c:v>3.1307129799000002</c:v>
                </c:pt>
                <c:pt idx="732">
                  <c:v>2.8236184709000001</c:v>
                </c:pt>
                <c:pt idx="733">
                  <c:v>2.5695284159999998</c:v>
                </c:pt>
                <c:pt idx="734">
                  <c:v>2.4815205912999998</c:v>
                </c:pt>
                <c:pt idx="735">
                  <c:v>2.8332454223000001</c:v>
                </c:pt>
                <c:pt idx="736">
                  <c:v>3.3160387998999998</c:v>
                </c:pt>
                <c:pt idx="737">
                  <c:v>3.2817522612999999</c:v>
                </c:pt>
                <c:pt idx="738">
                  <c:v>3.3174295512</c:v>
                </c:pt>
                <c:pt idx="739">
                  <c:v>3.4907138062</c:v>
                </c:pt>
                <c:pt idx="740">
                  <c:v>3.3923634462000001</c:v>
                </c:pt>
                <c:pt idx="741">
                  <c:v>3.1296572280000001</c:v>
                </c:pt>
                <c:pt idx="742">
                  <c:v>3.0023781213</c:v>
                </c:pt>
                <c:pt idx="743">
                  <c:v>2.7180737129999999</c:v>
                </c:pt>
                <c:pt idx="744">
                  <c:v>2.6798203637000002</c:v>
                </c:pt>
                <c:pt idx="745">
                  <c:v>3.0486859734</c:v>
                </c:pt>
                <c:pt idx="746">
                  <c:v>3.0333099214999999</c:v>
                </c:pt>
                <c:pt idx="747">
                  <c:v>2.6586820987999999</c:v>
                </c:pt>
                <c:pt idx="748">
                  <c:v>2.0319363691999999</c:v>
                </c:pt>
                <c:pt idx="749">
                  <c:v>1.6545133084999999</c:v>
                </c:pt>
                <c:pt idx="750">
                  <c:v>1.2330080389</c:v>
                </c:pt>
                <c:pt idx="751">
                  <c:v>1.0680973315</c:v>
                </c:pt>
                <c:pt idx="752">
                  <c:v>1.2973507652</c:v>
                </c:pt>
                <c:pt idx="753">
                  <c:v>1.3430067665000001</c:v>
                </c:pt>
                <c:pt idx="754">
                  <c:v>1.4764776103999999</c:v>
                </c:pt>
                <c:pt idx="755">
                  <c:v>1.5853177738999999</c:v>
                </c:pt>
                <c:pt idx="756">
                  <c:v>1.5527652641</c:v>
                </c:pt>
                <c:pt idx="757">
                  <c:v>1.3764098643</c:v>
                </c:pt>
                <c:pt idx="758">
                  <c:v>1.3655462185</c:v>
                </c:pt>
                <c:pt idx="759">
                  <c:v>1.4217557251999999</c:v>
                </c:pt>
                <c:pt idx="760">
                  <c:v>1.6782683322</c:v>
                </c:pt>
                <c:pt idx="761">
                  <c:v>1.3325718636999999</c:v>
                </c:pt>
                <c:pt idx="762">
                  <c:v>1.5150071463000001</c:v>
                </c:pt>
                <c:pt idx="763">
                  <c:v>1.5919923736999999</c:v>
                </c:pt>
                <c:pt idx="764">
                  <c:v>1.6022889843000001</c:v>
                </c:pt>
                <c:pt idx="765">
                  <c:v>1.6584064049</c:v>
                </c:pt>
                <c:pt idx="766">
                  <c:v>1.748883186</c:v>
                </c:pt>
                <c:pt idx="767">
                  <c:v>1.8735806207000001</c:v>
                </c:pt>
                <c:pt idx="768">
                  <c:v>2.1802737140000001</c:v>
                </c:pt>
                <c:pt idx="769">
                  <c:v>2.0554403167999999</c:v>
                </c:pt>
                <c:pt idx="770">
                  <c:v>2.6377767310000002</c:v>
                </c:pt>
                <c:pt idx="771">
                  <c:v>3.4716342082999998</c:v>
                </c:pt>
                <c:pt idx="772">
                  <c:v>3.5543468066999999</c:v>
                </c:pt>
                <c:pt idx="773">
                  <c:v>4.3490512869</c:v>
                </c:pt>
                <c:pt idx="774">
                  <c:v>4.9371128215000004</c:v>
                </c:pt>
                <c:pt idx="775">
                  <c:v>4.6917519001999999</c:v>
                </c:pt>
                <c:pt idx="776">
                  <c:v>5.9513751995000002</c:v>
                </c:pt>
                <c:pt idx="777">
                  <c:v>5.7097318581999996</c:v>
                </c:pt>
                <c:pt idx="778">
                  <c:v>5.4180289583999999</c:v>
                </c:pt>
                <c:pt idx="779">
                  <c:v>5.5080809957000003</c:v>
                </c:pt>
                <c:pt idx="780">
                  <c:v>5.2835765748999997</c:v>
                </c:pt>
                <c:pt idx="781">
                  <c:v>5.4693274205</c:v>
                </c:pt>
                <c:pt idx="782">
                  <c:v>4.9655805414999996</c:v>
                </c:pt>
                <c:pt idx="783">
                  <c:v>4.3280596471999999</c:v>
                </c:pt>
                <c:pt idx="784">
                  <c:v>4.0028980257000004</c:v>
                </c:pt>
                <c:pt idx="785">
                  <c:v>3.5196687370999999</c:v>
                </c:pt>
                <c:pt idx="786">
                  <c:v>3.0769230769</c:v>
                </c:pt>
                <c:pt idx="787">
                  <c:v>3.2714887515000002</c:v>
                </c:pt>
                <c:pt idx="788">
                  <c:v>2.2769557898000001</c:v>
                </c:pt>
                <c:pt idx="789">
                  <c:v>2.5631929047000002</c:v>
                </c:pt>
                <c:pt idx="790">
                  <c:v>2.8622064688000002</c:v>
                </c:pt>
                <c:pt idx="791">
                  <c:v>2.6146667840000002</c:v>
                </c:pt>
                <c:pt idx="792">
                  <c:v>2.57</c:v>
                </c:pt>
                <c:pt idx="793">
                  <c:v>2.75</c:v>
                </c:pt>
                <c:pt idx="794">
                  <c:v>3.05</c:v>
                </c:pt>
                <c:pt idx="795">
                  <c:v>3</c:v>
                </c:pt>
                <c:pt idx="796">
                  <c:v>2.84</c:v>
                </c:pt>
                <c:pt idx="797">
                  <c:v>2.5099999999999998</c:v>
                </c:pt>
                <c:pt idx="798">
                  <c:v>2.13</c:v>
                </c:pt>
                <c:pt idx="799">
                  <c:v>2.12</c:v>
                </c:pt>
                <c:pt idx="800">
                  <c:v>1.84</c:v>
                </c:pt>
                <c:pt idx="801">
                  <c:v>1.71</c:v>
                </c:pt>
                <c:pt idx="802">
                  <c:v>1.6</c:v>
                </c:pt>
                <c:pt idx="803">
                  <c:v>1.6</c:v>
                </c:pt>
                <c:pt idx="804">
                  <c:v>0.76</c:v>
                </c:pt>
              </c:numCache>
            </c:numRef>
          </c:val>
          <c:smooth val="0"/>
          <c:extLst>
            <c:ext xmlns:c16="http://schemas.microsoft.com/office/drawing/2014/chart" uri="{C3380CC4-5D6E-409C-BE32-E72D297353CC}">
              <c16:uniqueId val="{00000005-F8B6-41AB-8219-DBAFACCEDD89}"/>
            </c:ext>
          </c:extLst>
        </c:ser>
        <c:ser>
          <c:idx val="3"/>
          <c:order val="3"/>
          <c:tx>
            <c:strRef>
              <c:f>Sheet1!$E$1</c:f>
              <c:strCache>
                <c:ptCount val="1"/>
                <c:pt idx="0">
                  <c:v>India</c:v>
                </c:pt>
              </c:strCache>
            </c:strRef>
          </c:tx>
          <c:spPr>
            <a:ln w="19050">
              <a:solidFill>
                <a:schemeClr val="accent4"/>
              </a:solidFill>
            </a:ln>
          </c:spPr>
          <c:marker>
            <c:symbol val="none"/>
          </c:marker>
          <c:dLbls>
            <c:dLbl>
              <c:idx val="800"/>
              <c:layout>
                <c:manualLayout>
                  <c:x val="6.5320669969938086E-2"/>
                  <c:y val="1.3928115722859733E-2"/>
                </c:manualLayout>
              </c:layout>
              <c:tx>
                <c:rich>
                  <a:bodyPr/>
                  <a:lstStyle/>
                  <a:p>
                    <a:pPr>
                      <a:defRPr sz="900" b="0" i="0" u="none">
                        <a:solidFill>
                          <a:schemeClr val="tx1">
                            <a:lumMod val="65000"/>
                            <a:lumOff val="35000"/>
                          </a:schemeClr>
                        </a:solidFill>
                        <a:latin typeface="Ubuntu Condensed"/>
                      </a:defRPr>
                    </a:pPr>
                    <a:r>
                      <a:rPr lang="en-US" dirty="0"/>
                      <a:t>3.5</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F8B6-41AB-8219-DBAFACCEDD8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Sheet1!$A$2:$A$838</c:f>
              <c:numCache>
                <c:formatCode>yyyy\-mm\-dd</c:formatCode>
                <c:ptCount val="83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c:v>45566</c:v>
                </c:pt>
                <c:pt idx="802">
                  <c:v>45597</c:v>
                </c:pt>
                <c:pt idx="803">
                  <c:v>45627</c:v>
                </c:pt>
                <c:pt idx="804">
                  <c:v>45658</c:v>
                </c:pt>
              </c:numCache>
            </c:numRef>
          </c:cat>
          <c:val>
            <c:numRef>
              <c:f>Sheet1!$E$2:$E$838</c:f>
              <c:numCache>
                <c:formatCode>General</c:formatCode>
                <c:ptCount val="837"/>
                <c:pt idx="0">
                  <c:v>3.7128712874000001</c:v>
                </c:pt>
                <c:pt idx="1">
                  <c:v>2.7227722780999999</c:v>
                </c:pt>
                <c:pt idx="2">
                  <c:v>2.7227722780999999</c:v>
                </c:pt>
                <c:pt idx="3">
                  <c:v>1.6990291277</c:v>
                </c:pt>
                <c:pt idx="4">
                  <c:v>2.8915662632000001</c:v>
                </c:pt>
                <c:pt idx="5">
                  <c:v>3.5460992911</c:v>
                </c:pt>
                <c:pt idx="6">
                  <c:v>6.1465721051999997</c:v>
                </c:pt>
                <c:pt idx="7">
                  <c:v>6.0889929754000001</c:v>
                </c:pt>
                <c:pt idx="8">
                  <c:v>6.2790697685000003</c:v>
                </c:pt>
                <c:pt idx="9">
                  <c:v>8.6651053860000005</c:v>
                </c:pt>
                <c:pt idx="10">
                  <c:v>7.2093023261000004</c:v>
                </c:pt>
                <c:pt idx="11">
                  <c:v>5.1522248261000003</c:v>
                </c:pt>
                <c:pt idx="12">
                  <c:v>5.4892601423</c:v>
                </c:pt>
                <c:pt idx="13">
                  <c:v>7.4698795158999998</c:v>
                </c:pt>
                <c:pt idx="14">
                  <c:v>6.5060240947999999</c:v>
                </c:pt>
                <c:pt idx="15">
                  <c:v>5.4892601423</c:v>
                </c:pt>
                <c:pt idx="16">
                  <c:v>5.1522248261000003</c:v>
                </c:pt>
                <c:pt idx="17">
                  <c:v>4.3378995430999998</c:v>
                </c:pt>
                <c:pt idx="18">
                  <c:v>4.2316258349</c:v>
                </c:pt>
                <c:pt idx="19">
                  <c:v>4.1942604853000001</c:v>
                </c:pt>
                <c:pt idx="20">
                  <c:v>2.407002189</c:v>
                </c:pt>
                <c:pt idx="21">
                  <c:v>2.5862068971999999</c:v>
                </c:pt>
                <c:pt idx="22">
                  <c:v>3.2537960956999998</c:v>
                </c:pt>
                <c:pt idx="23">
                  <c:v>4.2316258349</c:v>
                </c:pt>
                <c:pt idx="24">
                  <c:v>4.2986425336999998</c:v>
                </c:pt>
                <c:pt idx="25">
                  <c:v>3.3632286998000001</c:v>
                </c:pt>
                <c:pt idx="26">
                  <c:v>3.3936651587000002</c:v>
                </c:pt>
                <c:pt idx="27">
                  <c:v>4.2986425336999998</c:v>
                </c:pt>
                <c:pt idx="28">
                  <c:v>3.3407572362</c:v>
                </c:pt>
                <c:pt idx="29">
                  <c:v>2.407002189</c:v>
                </c:pt>
                <c:pt idx="30">
                  <c:v>1.7094017082999999</c:v>
                </c:pt>
                <c:pt idx="31">
                  <c:v>0.84745762660000001</c:v>
                </c:pt>
                <c:pt idx="32">
                  <c:v>0.85470085420000008</c:v>
                </c:pt>
                <c:pt idx="33">
                  <c:v>-0.84033613390000006</c:v>
                </c:pt>
                <c:pt idx="34">
                  <c:v>-1.6806722678999999</c:v>
                </c:pt>
                <c:pt idx="35">
                  <c:v>0</c:v>
                </c:pt>
                <c:pt idx="36">
                  <c:v>0.65075921869999998</c:v>
                </c:pt>
                <c:pt idx="37">
                  <c:v>0.65075921869999998</c:v>
                </c:pt>
                <c:pt idx="38">
                  <c:v>2.407002189</c:v>
                </c:pt>
                <c:pt idx="39">
                  <c:v>1.5184381791999999</c:v>
                </c:pt>
                <c:pt idx="40">
                  <c:v>0.86206896730000004</c:v>
                </c:pt>
                <c:pt idx="41">
                  <c:v>0.85470085420000008</c:v>
                </c:pt>
                <c:pt idx="42">
                  <c:v>0.84033613390000006</c:v>
                </c:pt>
                <c:pt idx="43">
                  <c:v>1.4705882366</c:v>
                </c:pt>
                <c:pt idx="44">
                  <c:v>2.3305084752999998</c:v>
                </c:pt>
                <c:pt idx="45">
                  <c:v>2.3305084752999998</c:v>
                </c:pt>
                <c:pt idx="46">
                  <c:v>3.2051282053999999</c:v>
                </c:pt>
                <c:pt idx="47">
                  <c:v>3.2051282053999999</c:v>
                </c:pt>
                <c:pt idx="48">
                  <c:v>3.4482758622</c:v>
                </c:pt>
                <c:pt idx="49">
                  <c:v>3.4482758622</c:v>
                </c:pt>
                <c:pt idx="50">
                  <c:v>2.5641025625</c:v>
                </c:pt>
                <c:pt idx="51">
                  <c:v>3.2051282053999999</c:v>
                </c:pt>
                <c:pt idx="52">
                  <c:v>4.0598290595000002</c:v>
                </c:pt>
                <c:pt idx="53">
                  <c:v>4.0254237284999999</c:v>
                </c:pt>
                <c:pt idx="54">
                  <c:v>3.7499999999</c:v>
                </c:pt>
                <c:pt idx="55">
                  <c:v>3.9337474117000002</c:v>
                </c:pt>
                <c:pt idx="56">
                  <c:v>3.9337474117000002</c:v>
                </c:pt>
                <c:pt idx="57">
                  <c:v>4.7619047611000003</c:v>
                </c:pt>
                <c:pt idx="58">
                  <c:v>3.9337474117000002</c:v>
                </c:pt>
                <c:pt idx="59">
                  <c:v>2.4844720481000002</c:v>
                </c:pt>
                <c:pt idx="60">
                  <c:v>2.2916666674999999</c:v>
                </c:pt>
                <c:pt idx="61">
                  <c:v>1.4583333346</c:v>
                </c:pt>
                <c:pt idx="62">
                  <c:v>2.2916666674999999</c:v>
                </c:pt>
                <c:pt idx="63">
                  <c:v>2.4844720481000002</c:v>
                </c:pt>
                <c:pt idx="64">
                  <c:v>2.2587268979999999</c:v>
                </c:pt>
                <c:pt idx="65">
                  <c:v>3.0549898169</c:v>
                </c:pt>
                <c:pt idx="66">
                  <c:v>2.4096385548999999</c:v>
                </c:pt>
                <c:pt idx="67">
                  <c:v>2.3904382454999999</c:v>
                </c:pt>
                <c:pt idx="68">
                  <c:v>2.9880478090000002</c:v>
                </c:pt>
                <c:pt idx="69">
                  <c:v>2.9644268776999998</c:v>
                </c:pt>
                <c:pt idx="70">
                  <c:v>3.7848605575000001</c:v>
                </c:pt>
                <c:pt idx="71">
                  <c:v>6.8686868687000002</c:v>
                </c:pt>
                <c:pt idx="72">
                  <c:v>7.7393075351</c:v>
                </c:pt>
                <c:pt idx="73">
                  <c:v>10.061601642899999</c:v>
                </c:pt>
                <c:pt idx="74">
                  <c:v>9.9796334013999992</c:v>
                </c:pt>
                <c:pt idx="75">
                  <c:v>9.8989898993000001</c:v>
                </c:pt>
                <c:pt idx="76">
                  <c:v>11.445783133999999</c:v>
                </c:pt>
                <c:pt idx="77">
                  <c:v>11.857707508700001</c:v>
                </c:pt>
                <c:pt idx="78">
                  <c:v>14.117647058299999</c:v>
                </c:pt>
                <c:pt idx="79">
                  <c:v>14.59143969</c:v>
                </c:pt>
                <c:pt idx="80">
                  <c:v>16.054158607400002</c:v>
                </c:pt>
                <c:pt idx="81">
                  <c:v>18.234165065900001</c:v>
                </c:pt>
                <c:pt idx="82">
                  <c:v>18.234165065900001</c:v>
                </c:pt>
                <c:pt idx="83">
                  <c:v>17.013232515599999</c:v>
                </c:pt>
                <c:pt idx="84">
                  <c:v>17.7693761825</c:v>
                </c:pt>
                <c:pt idx="85">
                  <c:v>14.179104476599999</c:v>
                </c:pt>
                <c:pt idx="86">
                  <c:v>11.111111112</c:v>
                </c:pt>
                <c:pt idx="87">
                  <c:v>11.029411765600001</c:v>
                </c:pt>
                <c:pt idx="88">
                  <c:v>9.5495495493</c:v>
                </c:pt>
                <c:pt idx="89">
                  <c:v>8.8339222615999997</c:v>
                </c:pt>
                <c:pt idx="90">
                  <c:v>8.9347079054999998</c:v>
                </c:pt>
                <c:pt idx="91">
                  <c:v>8.9983022069</c:v>
                </c:pt>
                <c:pt idx="92">
                  <c:v>8.3333333316000004</c:v>
                </c:pt>
                <c:pt idx="93">
                  <c:v>5.5194805195000001</c:v>
                </c:pt>
                <c:pt idx="94">
                  <c:v>6.0064935079000001</c:v>
                </c:pt>
                <c:pt idx="95">
                  <c:v>5.4927302100000004</c:v>
                </c:pt>
                <c:pt idx="96">
                  <c:v>4.8154093101999997</c:v>
                </c:pt>
                <c:pt idx="97">
                  <c:v>7.3529411770999999</c:v>
                </c:pt>
                <c:pt idx="98">
                  <c:v>9.4999999992999999</c:v>
                </c:pt>
                <c:pt idx="99">
                  <c:v>9.4370860919999995</c:v>
                </c:pt>
                <c:pt idx="100">
                  <c:v>12.335526314999999</c:v>
                </c:pt>
                <c:pt idx="101">
                  <c:v>13.4740259743</c:v>
                </c:pt>
                <c:pt idx="102">
                  <c:v>11.9873817026</c:v>
                </c:pt>
                <c:pt idx="103">
                  <c:v>11.682242989900001</c:v>
                </c:pt>
                <c:pt idx="104">
                  <c:v>10.9230769244</c:v>
                </c:pt>
                <c:pt idx="105">
                  <c:v>11.5384615395</c:v>
                </c:pt>
                <c:pt idx="106">
                  <c:v>12.251148543899999</c:v>
                </c:pt>
                <c:pt idx="107">
                  <c:v>13.9356814694</c:v>
                </c:pt>
                <c:pt idx="108">
                  <c:v>13.9356814694</c:v>
                </c:pt>
                <c:pt idx="109">
                  <c:v>13.850837137899999</c:v>
                </c:pt>
                <c:pt idx="110">
                  <c:v>14.916286149499999</c:v>
                </c:pt>
                <c:pt idx="111">
                  <c:v>15.431164901600001</c:v>
                </c:pt>
                <c:pt idx="112">
                  <c:v>13.909224012399999</c:v>
                </c:pt>
                <c:pt idx="113">
                  <c:v>14.020028612699999</c:v>
                </c:pt>
                <c:pt idx="114">
                  <c:v>13.239436620399999</c:v>
                </c:pt>
                <c:pt idx="115">
                  <c:v>13.2496513256</c:v>
                </c:pt>
                <c:pt idx="116">
                  <c:v>12.0665742022</c:v>
                </c:pt>
                <c:pt idx="117">
                  <c:v>12.965517240500001</c:v>
                </c:pt>
                <c:pt idx="118">
                  <c:v>11.323328785999999</c:v>
                </c:pt>
                <c:pt idx="119">
                  <c:v>8.6021505379000001</c:v>
                </c:pt>
                <c:pt idx="120">
                  <c:v>11.6935483869</c:v>
                </c:pt>
                <c:pt idx="121">
                  <c:v>9.4919786094000003</c:v>
                </c:pt>
                <c:pt idx="122">
                  <c:v>6.4900662252999997</c:v>
                </c:pt>
                <c:pt idx="123">
                  <c:v>5.8977719533000004</c:v>
                </c:pt>
                <c:pt idx="124">
                  <c:v>2.9562982</c:v>
                </c:pt>
                <c:pt idx="125">
                  <c:v>1.3801756592000001</c:v>
                </c:pt>
                <c:pt idx="126">
                  <c:v>0</c:v>
                </c:pt>
                <c:pt idx="127">
                  <c:v>1.2315270941000001</c:v>
                </c:pt>
                <c:pt idx="128">
                  <c:v>2.3514851483000001</c:v>
                </c:pt>
                <c:pt idx="129">
                  <c:v>1.4652014656000001</c:v>
                </c:pt>
                <c:pt idx="130">
                  <c:v>-0.36764705860000002</c:v>
                </c:pt>
                <c:pt idx="131">
                  <c:v>-2.2277227721999999</c:v>
                </c:pt>
                <c:pt idx="132">
                  <c:v>-5.5354993986999999</c:v>
                </c:pt>
                <c:pt idx="133">
                  <c:v>-4.6398046395000003</c:v>
                </c:pt>
                <c:pt idx="134">
                  <c:v>-2.3631840807</c:v>
                </c:pt>
                <c:pt idx="135">
                  <c:v>-2.2277227721999999</c:v>
                </c:pt>
                <c:pt idx="136">
                  <c:v>-0.24968789</c:v>
                </c:pt>
                <c:pt idx="137">
                  <c:v>1.7326732675000001</c:v>
                </c:pt>
                <c:pt idx="138">
                  <c:v>2.8606965169</c:v>
                </c:pt>
                <c:pt idx="139">
                  <c:v>0.60827250570000002</c:v>
                </c:pt>
                <c:pt idx="140">
                  <c:v>0</c:v>
                </c:pt>
                <c:pt idx="141">
                  <c:v>-1.0830324902999999</c:v>
                </c:pt>
                <c:pt idx="142">
                  <c:v>0.6150061497</c:v>
                </c:pt>
                <c:pt idx="143">
                  <c:v>3.5443037965999999</c:v>
                </c:pt>
                <c:pt idx="144">
                  <c:v>4.2038216560999997</c:v>
                </c:pt>
                <c:pt idx="145">
                  <c:v>4.7375160048999998</c:v>
                </c:pt>
                <c:pt idx="146">
                  <c:v>5.3503184720999997</c:v>
                </c:pt>
                <c:pt idx="147">
                  <c:v>5.8227848090999998</c:v>
                </c:pt>
                <c:pt idx="148">
                  <c:v>5.7571964959999997</c:v>
                </c:pt>
                <c:pt idx="149">
                  <c:v>4.0145985401999997</c:v>
                </c:pt>
                <c:pt idx="150">
                  <c:v>3.8694074971000001</c:v>
                </c:pt>
                <c:pt idx="151">
                  <c:v>4.4740024181000004</c:v>
                </c:pt>
                <c:pt idx="152">
                  <c:v>4.9576783550000014</c:v>
                </c:pt>
                <c:pt idx="153">
                  <c:v>6.2043795619999997</c:v>
                </c:pt>
                <c:pt idx="154">
                  <c:v>6.7237163824000001</c:v>
                </c:pt>
                <c:pt idx="155">
                  <c:v>5.0122249396000003</c:v>
                </c:pt>
                <c:pt idx="156">
                  <c:v>3.9119804402999998</c:v>
                </c:pt>
                <c:pt idx="157">
                  <c:v>3.9119804402999998</c:v>
                </c:pt>
                <c:pt idx="158">
                  <c:v>2.781136638</c:v>
                </c:pt>
                <c:pt idx="159">
                  <c:v>1.6746411485999999</c:v>
                </c:pt>
                <c:pt idx="160">
                  <c:v>0.59171597600000003</c:v>
                </c:pt>
                <c:pt idx="161">
                  <c:v>1.0526315783</c:v>
                </c:pt>
                <c:pt idx="162">
                  <c:v>2.2118742723000002</c:v>
                </c:pt>
                <c:pt idx="163">
                  <c:v>3.7037037038</c:v>
                </c:pt>
                <c:pt idx="164">
                  <c:v>4.2626728120999999</c:v>
                </c:pt>
                <c:pt idx="165">
                  <c:v>3.6655211913999999</c:v>
                </c:pt>
                <c:pt idx="166">
                  <c:v>4.2382588771999998</c:v>
                </c:pt>
                <c:pt idx="167">
                  <c:v>4.8894062857999998</c:v>
                </c:pt>
                <c:pt idx="168">
                  <c:v>5.4117647061999996</c:v>
                </c:pt>
                <c:pt idx="169">
                  <c:v>4.8235294125000001</c:v>
                </c:pt>
                <c:pt idx="170">
                  <c:v>5.4117647061999996</c:v>
                </c:pt>
                <c:pt idx="171">
                  <c:v>6</c:v>
                </c:pt>
                <c:pt idx="172">
                  <c:v>6.4705882362000002</c:v>
                </c:pt>
                <c:pt idx="173">
                  <c:v>7.4074074077000001</c:v>
                </c:pt>
                <c:pt idx="174">
                  <c:v>7.8587699316000004</c:v>
                </c:pt>
                <c:pt idx="175">
                  <c:v>6.6964285720000003</c:v>
                </c:pt>
                <c:pt idx="176">
                  <c:v>6.1878453034999996</c:v>
                </c:pt>
                <c:pt idx="177">
                  <c:v>6.6298342535000003</c:v>
                </c:pt>
                <c:pt idx="178">
                  <c:v>6.5934065928000001</c:v>
                </c:pt>
                <c:pt idx="179">
                  <c:v>7.6581576026000002</c:v>
                </c:pt>
                <c:pt idx="180">
                  <c:v>8.2589285710000002</c:v>
                </c:pt>
                <c:pt idx="181">
                  <c:v>10.4377104371</c:v>
                </c:pt>
                <c:pt idx="182">
                  <c:v>11.3839285714</c:v>
                </c:pt>
                <c:pt idx="183">
                  <c:v>13.318534961099999</c:v>
                </c:pt>
                <c:pt idx="184">
                  <c:v>16.353591159299999</c:v>
                </c:pt>
                <c:pt idx="185">
                  <c:v>15.948275862299999</c:v>
                </c:pt>
                <c:pt idx="186">
                  <c:v>18.479408658499999</c:v>
                </c:pt>
                <c:pt idx="187">
                  <c:v>19.351464435099999</c:v>
                </c:pt>
                <c:pt idx="188">
                  <c:v>19.250780437100001</c:v>
                </c:pt>
                <c:pt idx="189">
                  <c:v>21.554404144799999</c:v>
                </c:pt>
                <c:pt idx="190">
                  <c:v>23.2989690729</c:v>
                </c:pt>
                <c:pt idx="191">
                  <c:v>23.8144329902</c:v>
                </c:pt>
                <c:pt idx="192">
                  <c:v>25.670103093200002</c:v>
                </c:pt>
                <c:pt idx="193">
                  <c:v>25.304878049100001</c:v>
                </c:pt>
                <c:pt idx="194">
                  <c:v>27.254509018</c:v>
                </c:pt>
                <c:pt idx="195">
                  <c:v>28.0117531834</c:v>
                </c:pt>
                <c:pt idx="196">
                  <c:v>28.9648622982</c:v>
                </c:pt>
                <c:pt idx="197">
                  <c:v>29.182156133199999</c:v>
                </c:pt>
                <c:pt idx="198">
                  <c:v>28.074866310600001</c:v>
                </c:pt>
                <c:pt idx="199">
                  <c:v>29.973707273999999</c:v>
                </c:pt>
                <c:pt idx="200">
                  <c:v>34.642233856399997</c:v>
                </c:pt>
                <c:pt idx="201">
                  <c:v>31.884057971899999</c:v>
                </c:pt>
                <c:pt idx="202">
                  <c:v>27.842809363899999</c:v>
                </c:pt>
                <c:pt idx="203">
                  <c:v>25.395503746900001</c:v>
                </c:pt>
                <c:pt idx="204">
                  <c:v>23.543888433199999</c:v>
                </c:pt>
                <c:pt idx="205">
                  <c:v>21.735604217500001</c:v>
                </c:pt>
                <c:pt idx="206">
                  <c:v>16.771653543700001</c:v>
                </c:pt>
                <c:pt idx="207">
                  <c:v>14.154552410200001</c:v>
                </c:pt>
                <c:pt idx="208">
                  <c:v>11.192930780599999</c:v>
                </c:pt>
                <c:pt idx="209">
                  <c:v>8.992805755900001</c:v>
                </c:pt>
                <c:pt idx="210">
                  <c:v>4.1753653448000003</c:v>
                </c:pt>
                <c:pt idx="211">
                  <c:v>0</c:v>
                </c:pt>
                <c:pt idx="212">
                  <c:v>-4.4718081658999997</c:v>
                </c:pt>
                <c:pt idx="213">
                  <c:v>-5.6237879773000001</c:v>
                </c:pt>
                <c:pt idx="214">
                  <c:v>-4.8397645518000001</c:v>
                </c:pt>
                <c:pt idx="215">
                  <c:v>-6.1752988043999997</c:v>
                </c:pt>
                <c:pt idx="216">
                  <c:v>-8.5657370520999994</c:v>
                </c:pt>
                <c:pt idx="217">
                  <c:v>-10.7261825453</c:v>
                </c:pt>
                <c:pt idx="218">
                  <c:v>-10.923803102100001</c:v>
                </c:pt>
                <c:pt idx="219">
                  <c:v>-10.522788203599999</c:v>
                </c:pt>
                <c:pt idx="220">
                  <c:v>-11.2582781457</c:v>
                </c:pt>
                <c:pt idx="221">
                  <c:v>-11.2871287128</c:v>
                </c:pt>
                <c:pt idx="222">
                  <c:v>-8.3500334004999992</c:v>
                </c:pt>
                <c:pt idx="223">
                  <c:v>-7.1476736350000003</c:v>
                </c:pt>
                <c:pt idx="224">
                  <c:v>-5.3595658069000001</c:v>
                </c:pt>
                <c:pt idx="225">
                  <c:v>-3.8356164381000002</c:v>
                </c:pt>
                <c:pt idx="226">
                  <c:v>-2.8865979378</c:v>
                </c:pt>
                <c:pt idx="227">
                  <c:v>0</c:v>
                </c:pt>
                <c:pt idx="228">
                  <c:v>2.9774872917000001</c:v>
                </c:pt>
                <c:pt idx="229">
                  <c:v>6.8656716421999997</c:v>
                </c:pt>
                <c:pt idx="230">
                  <c:v>9.0840272520000003</c:v>
                </c:pt>
                <c:pt idx="231">
                  <c:v>8.3146067419000005</c:v>
                </c:pt>
                <c:pt idx="232">
                  <c:v>9.6268656719999992</c:v>
                </c:pt>
                <c:pt idx="233">
                  <c:v>9.9702380945000009</c:v>
                </c:pt>
                <c:pt idx="234">
                  <c:v>9.4023323617999992</c:v>
                </c:pt>
                <c:pt idx="235">
                  <c:v>9.6586782863000007</c:v>
                </c:pt>
                <c:pt idx="236">
                  <c:v>9.6057347662999994</c:v>
                </c:pt>
                <c:pt idx="237">
                  <c:v>8.5470085469000008</c:v>
                </c:pt>
                <c:pt idx="238">
                  <c:v>7.8556263265000004</c:v>
                </c:pt>
                <c:pt idx="239">
                  <c:v>7.8556263265000004</c:v>
                </c:pt>
                <c:pt idx="240">
                  <c:v>5.8533145276000003</c:v>
                </c:pt>
                <c:pt idx="241">
                  <c:v>3.2122905023000001</c:v>
                </c:pt>
                <c:pt idx="242">
                  <c:v>2.9146426097</c:v>
                </c:pt>
                <c:pt idx="243">
                  <c:v>2.8354080218000002</c:v>
                </c:pt>
                <c:pt idx="244">
                  <c:v>1.5656909459999999</c:v>
                </c:pt>
                <c:pt idx="245">
                  <c:v>2.1650879567999999</c:v>
                </c:pt>
                <c:pt idx="246">
                  <c:v>1.5323117919</c:v>
                </c:pt>
                <c:pt idx="247">
                  <c:v>1.2582781456000001</c:v>
                </c:pt>
                <c:pt idx="248">
                  <c:v>1.504251145</c:v>
                </c:pt>
                <c:pt idx="249">
                  <c:v>3.0839895015000001</c:v>
                </c:pt>
                <c:pt idx="250">
                  <c:v>3.0839895015000001</c:v>
                </c:pt>
                <c:pt idx="251">
                  <c:v>1.5091863521</c:v>
                </c:pt>
                <c:pt idx="252">
                  <c:v>2.1985343104999999</c:v>
                </c:pt>
                <c:pt idx="253">
                  <c:v>2.8416779435000001</c:v>
                </c:pt>
                <c:pt idx="254">
                  <c:v>3.4389750505999999</c:v>
                </c:pt>
                <c:pt idx="255">
                  <c:v>4.7074646939000004</c:v>
                </c:pt>
                <c:pt idx="256">
                  <c:v>4.9597855231999999</c:v>
                </c:pt>
                <c:pt idx="257">
                  <c:v>5.5629139072999996</c:v>
                </c:pt>
                <c:pt idx="258">
                  <c:v>7.0209973758000004</c:v>
                </c:pt>
                <c:pt idx="259">
                  <c:v>8.7638979726000006</c:v>
                </c:pt>
                <c:pt idx="260">
                  <c:v>8.0541237111000008</c:v>
                </c:pt>
                <c:pt idx="261">
                  <c:v>7.3201782305999998</c:v>
                </c:pt>
                <c:pt idx="262">
                  <c:v>8.2113303631000001</c:v>
                </c:pt>
                <c:pt idx="263">
                  <c:v>11.700064640700001</c:v>
                </c:pt>
                <c:pt idx="264">
                  <c:v>11.7340286827</c:v>
                </c:pt>
                <c:pt idx="265">
                  <c:v>12.105263158</c:v>
                </c:pt>
                <c:pt idx="266">
                  <c:v>12.3207301172</c:v>
                </c:pt>
                <c:pt idx="267">
                  <c:v>11.239563262500001</c:v>
                </c:pt>
                <c:pt idx="268">
                  <c:v>12.707535120799999</c:v>
                </c:pt>
                <c:pt idx="269">
                  <c:v>11.8569636141</c:v>
                </c:pt>
                <c:pt idx="270">
                  <c:v>11.5879828325</c:v>
                </c:pt>
                <c:pt idx="271">
                  <c:v>10.2826217685</c:v>
                </c:pt>
                <c:pt idx="272">
                  <c:v>10.733452594199999</c:v>
                </c:pt>
                <c:pt idx="273">
                  <c:v>11.2099644127</c:v>
                </c:pt>
                <c:pt idx="274">
                  <c:v>11.6470588231</c:v>
                </c:pt>
                <c:pt idx="275">
                  <c:v>9.0856481486000007</c:v>
                </c:pt>
                <c:pt idx="276">
                  <c:v>10.735122520499999</c:v>
                </c:pt>
                <c:pt idx="277">
                  <c:v>13.3215962439</c:v>
                </c:pt>
                <c:pt idx="278">
                  <c:v>12.594312246199999</c:v>
                </c:pt>
                <c:pt idx="279">
                  <c:v>13.856812933600001</c:v>
                </c:pt>
                <c:pt idx="280">
                  <c:v>13.314447592200001</c:v>
                </c:pt>
                <c:pt idx="281">
                  <c:v>13.740886146599999</c:v>
                </c:pt>
                <c:pt idx="282">
                  <c:v>13.4615384612</c:v>
                </c:pt>
                <c:pt idx="283">
                  <c:v>14.3402399124</c:v>
                </c:pt>
                <c:pt idx="284">
                  <c:v>13.4087237481</c:v>
                </c:pt>
                <c:pt idx="285">
                  <c:v>13.333333333400001</c:v>
                </c:pt>
                <c:pt idx="286">
                  <c:v>12.434141201299999</c:v>
                </c:pt>
                <c:pt idx="287">
                  <c:v>12.732095490600001</c:v>
                </c:pt>
                <c:pt idx="288">
                  <c:v>11.696522655400001</c:v>
                </c:pt>
                <c:pt idx="289">
                  <c:v>9.5805282238</c:v>
                </c:pt>
                <c:pt idx="290">
                  <c:v>8.8144329896000002</c:v>
                </c:pt>
                <c:pt idx="291">
                  <c:v>7.5050709935000004</c:v>
                </c:pt>
                <c:pt idx="292">
                  <c:v>6.7</c:v>
                </c:pt>
                <c:pt idx="293">
                  <c:v>7.0512820510000003</c:v>
                </c:pt>
                <c:pt idx="294">
                  <c:v>6.9249394675999998</c:v>
                </c:pt>
                <c:pt idx="295">
                  <c:v>7.4868860274999998</c:v>
                </c:pt>
                <c:pt idx="296">
                  <c:v>7.2649572648999996</c:v>
                </c:pt>
                <c:pt idx="297">
                  <c:v>6.7294117645</c:v>
                </c:pt>
                <c:pt idx="298">
                  <c:v>7.3570759141000002</c:v>
                </c:pt>
                <c:pt idx="299">
                  <c:v>8.0470588235000005</c:v>
                </c:pt>
                <c:pt idx="300">
                  <c:v>7.8301886794</c:v>
                </c:pt>
                <c:pt idx="301">
                  <c:v>9.1682419662000001</c:v>
                </c:pt>
                <c:pt idx="302">
                  <c:v>9.8531501656000007</c:v>
                </c:pt>
                <c:pt idx="303">
                  <c:v>10.7075471701</c:v>
                </c:pt>
                <c:pt idx="304">
                  <c:v>12.7928772258</c:v>
                </c:pt>
                <c:pt idx="305">
                  <c:v>13.4039613086</c:v>
                </c:pt>
                <c:pt idx="306">
                  <c:v>13.179347826000001</c:v>
                </c:pt>
                <c:pt idx="307">
                  <c:v>12.511091393199999</c:v>
                </c:pt>
                <c:pt idx="308">
                  <c:v>13.280212483</c:v>
                </c:pt>
                <c:pt idx="309">
                  <c:v>13.6243386247</c:v>
                </c:pt>
                <c:pt idx="310">
                  <c:v>13.0947184632</c:v>
                </c:pt>
                <c:pt idx="311">
                  <c:v>12.456445993099999</c:v>
                </c:pt>
                <c:pt idx="312">
                  <c:v>13.7795275592</c:v>
                </c:pt>
                <c:pt idx="313">
                  <c:v>12.1645021642</c:v>
                </c:pt>
                <c:pt idx="314">
                  <c:v>11.125485123200001</c:v>
                </c:pt>
                <c:pt idx="315">
                  <c:v>10.012782275299999</c:v>
                </c:pt>
                <c:pt idx="316">
                  <c:v>7.8520980477000002</c:v>
                </c:pt>
                <c:pt idx="317">
                  <c:v>7.6766856213999999</c:v>
                </c:pt>
                <c:pt idx="318">
                  <c:v>8.1232492996999994</c:v>
                </c:pt>
                <c:pt idx="319">
                  <c:v>6.7429022082000003</c:v>
                </c:pt>
                <c:pt idx="320">
                  <c:v>6.3305978899999999</c:v>
                </c:pt>
                <c:pt idx="321">
                  <c:v>6.1311602637</c:v>
                </c:pt>
                <c:pt idx="322">
                  <c:v>6.0594365113000004</c:v>
                </c:pt>
                <c:pt idx="323">
                  <c:v>5.1897753680000003</c:v>
                </c:pt>
                <c:pt idx="324">
                  <c:v>4.4213763938000001</c:v>
                </c:pt>
                <c:pt idx="325">
                  <c:v>4.2840602085999997</c:v>
                </c:pt>
                <c:pt idx="326">
                  <c:v>5.0446255332999996</c:v>
                </c:pt>
                <c:pt idx="327">
                  <c:v>6.2742060416000003</c:v>
                </c:pt>
                <c:pt idx="328">
                  <c:v>6.7411402155999998</c:v>
                </c:pt>
                <c:pt idx="329">
                  <c:v>5.5827989439000003</c:v>
                </c:pt>
                <c:pt idx="330">
                  <c:v>5.1443375277000003</c:v>
                </c:pt>
                <c:pt idx="331">
                  <c:v>5.4673069820000002</c:v>
                </c:pt>
                <c:pt idx="332">
                  <c:v>5.0716648290000004</c:v>
                </c:pt>
                <c:pt idx="333">
                  <c:v>5.5575868372999997</c:v>
                </c:pt>
                <c:pt idx="334">
                  <c:v>5.8951965062999996</c:v>
                </c:pt>
                <c:pt idx="335">
                  <c:v>7.1428571426999996</c:v>
                </c:pt>
                <c:pt idx="336">
                  <c:v>6.9587628864999997</c:v>
                </c:pt>
                <c:pt idx="337">
                  <c:v>8.2161361954000007</c:v>
                </c:pt>
                <c:pt idx="338">
                  <c:v>8.8659032137999993</c:v>
                </c:pt>
                <c:pt idx="339">
                  <c:v>8.2361516037999998</c:v>
                </c:pt>
                <c:pt idx="340">
                  <c:v>8.5167809455000008</c:v>
                </c:pt>
                <c:pt idx="341">
                  <c:v>8.5744908894999998</c:v>
                </c:pt>
                <c:pt idx="342">
                  <c:v>8.6237240409999991</c:v>
                </c:pt>
                <c:pt idx="343">
                  <c:v>8.7215411560000007</c:v>
                </c:pt>
                <c:pt idx="344">
                  <c:v>9.2339979015000004</c:v>
                </c:pt>
                <c:pt idx="345">
                  <c:v>9.5947350188999998</c:v>
                </c:pt>
                <c:pt idx="346">
                  <c:v>9.8281786942</c:v>
                </c:pt>
                <c:pt idx="347">
                  <c:v>9.2096219932000007</c:v>
                </c:pt>
                <c:pt idx="348">
                  <c:v>9.3975903614000007</c:v>
                </c:pt>
                <c:pt idx="349">
                  <c:v>8.3789329686999992</c:v>
                </c:pt>
                <c:pt idx="350">
                  <c:v>7.5330844929999996</c:v>
                </c:pt>
                <c:pt idx="351">
                  <c:v>7.4747474747</c:v>
                </c:pt>
                <c:pt idx="352">
                  <c:v>7.9813767874000003</c:v>
                </c:pt>
                <c:pt idx="353">
                  <c:v>8.6870681143000006</c:v>
                </c:pt>
                <c:pt idx="354">
                  <c:v>8.3603370056999999</c:v>
                </c:pt>
                <c:pt idx="355">
                  <c:v>9.5360824740000005</c:v>
                </c:pt>
                <c:pt idx="356">
                  <c:v>10.182516810799999</c:v>
                </c:pt>
                <c:pt idx="357">
                  <c:v>9.4816687737999992</c:v>
                </c:pt>
                <c:pt idx="358">
                  <c:v>9.1051314142000006</c:v>
                </c:pt>
                <c:pt idx="359">
                  <c:v>9.3140339837999999</c:v>
                </c:pt>
                <c:pt idx="360">
                  <c:v>9.4398993077999993</c:v>
                </c:pt>
                <c:pt idx="361">
                  <c:v>9.1827074785999994</c:v>
                </c:pt>
                <c:pt idx="362">
                  <c:v>9.750710003</c:v>
                </c:pt>
                <c:pt idx="363">
                  <c:v>10.401002506399999</c:v>
                </c:pt>
                <c:pt idx="364">
                  <c:v>9.6704650448000002</c:v>
                </c:pt>
                <c:pt idx="365">
                  <c:v>9.3551316986999993</c:v>
                </c:pt>
                <c:pt idx="366">
                  <c:v>9.8086124400999992</c:v>
                </c:pt>
                <c:pt idx="367">
                  <c:v>8.6764705884000008</c:v>
                </c:pt>
                <c:pt idx="368">
                  <c:v>8.1952920660000004</c:v>
                </c:pt>
                <c:pt idx="369">
                  <c:v>9.7575057737000002</c:v>
                </c:pt>
                <c:pt idx="370">
                  <c:v>9.6864487257</c:v>
                </c:pt>
                <c:pt idx="371">
                  <c:v>8.7862272002000008</c:v>
                </c:pt>
                <c:pt idx="372">
                  <c:v>8.0065286333000003</c:v>
                </c:pt>
                <c:pt idx="373">
                  <c:v>8.5684123081999992</c:v>
                </c:pt>
                <c:pt idx="374">
                  <c:v>8.6611136554999995</c:v>
                </c:pt>
                <c:pt idx="375">
                  <c:v>7.8887627694000004</c:v>
                </c:pt>
                <c:pt idx="376">
                  <c:v>8.0464176953000006</c:v>
                </c:pt>
                <c:pt idx="377">
                  <c:v>7.1511462123999996</c:v>
                </c:pt>
                <c:pt idx="378">
                  <c:v>6.6403141429000003</c:v>
                </c:pt>
                <c:pt idx="379">
                  <c:v>7.2088029622000001</c:v>
                </c:pt>
                <c:pt idx="380">
                  <c:v>7.6255225247</c:v>
                </c:pt>
                <c:pt idx="381">
                  <c:v>5.3892215567999999</c:v>
                </c:pt>
                <c:pt idx="382">
                  <c:v>4.7619047620000003</c:v>
                </c:pt>
                <c:pt idx="383">
                  <c:v>5.4216867468999999</c:v>
                </c:pt>
                <c:pt idx="384">
                  <c:v>5.4545454544999998</c:v>
                </c:pt>
                <c:pt idx="385">
                  <c:v>6.0606060606999996</c:v>
                </c:pt>
                <c:pt idx="386">
                  <c:v>6.6265060240000002</c:v>
                </c:pt>
                <c:pt idx="387">
                  <c:v>7.7844311377000004</c:v>
                </c:pt>
                <c:pt idx="388">
                  <c:v>7.6923076922</c:v>
                </c:pt>
                <c:pt idx="389">
                  <c:v>8.8235294119999992</c:v>
                </c:pt>
                <c:pt idx="390">
                  <c:v>9.8837209305000009</c:v>
                </c:pt>
                <c:pt idx="391">
                  <c:v>9.1954022988999995</c:v>
                </c:pt>
                <c:pt idx="392">
                  <c:v>8.5227272726999992</c:v>
                </c:pt>
                <c:pt idx="393">
                  <c:v>10.7954545454</c:v>
                </c:pt>
                <c:pt idx="394">
                  <c:v>12.5000000001</c:v>
                </c:pt>
                <c:pt idx="395">
                  <c:v>13.714285714100001</c:v>
                </c:pt>
                <c:pt idx="396">
                  <c:v>16.0919540232</c:v>
                </c:pt>
                <c:pt idx="397">
                  <c:v>15.4285714286</c:v>
                </c:pt>
                <c:pt idx="398">
                  <c:v>13.559322033799999</c:v>
                </c:pt>
                <c:pt idx="399">
                  <c:v>12.222222222299999</c:v>
                </c:pt>
                <c:pt idx="400">
                  <c:v>12.087912087999999</c:v>
                </c:pt>
                <c:pt idx="401">
                  <c:v>12.972972972799999</c:v>
                </c:pt>
                <c:pt idx="402">
                  <c:v>13.227513227499999</c:v>
                </c:pt>
                <c:pt idx="403">
                  <c:v>14.210526315799999</c:v>
                </c:pt>
                <c:pt idx="404">
                  <c:v>15.706806282900001</c:v>
                </c:pt>
                <c:pt idx="405">
                  <c:v>14.358974359099999</c:v>
                </c:pt>
                <c:pt idx="406">
                  <c:v>13.6363636364</c:v>
                </c:pt>
                <c:pt idx="407">
                  <c:v>13.0653266333</c:v>
                </c:pt>
                <c:pt idx="408">
                  <c:v>12.871287128600001</c:v>
                </c:pt>
                <c:pt idx="409">
                  <c:v>13.3663366337</c:v>
                </c:pt>
                <c:pt idx="410">
                  <c:v>13.930348258900001</c:v>
                </c:pt>
                <c:pt idx="411">
                  <c:v>14.356435643599999</c:v>
                </c:pt>
                <c:pt idx="412">
                  <c:v>14.7058823528</c:v>
                </c:pt>
                <c:pt idx="413">
                  <c:v>12.9186602871</c:v>
                </c:pt>
                <c:pt idx="414">
                  <c:v>13.084112149399999</c:v>
                </c:pt>
                <c:pt idx="415">
                  <c:v>11.520737327200001</c:v>
                </c:pt>
                <c:pt idx="416">
                  <c:v>9.9547511311000001</c:v>
                </c:pt>
                <c:pt idx="417">
                  <c:v>9.4170403586999996</c:v>
                </c:pt>
                <c:pt idx="418">
                  <c:v>8.4444444444000002</c:v>
                </c:pt>
                <c:pt idx="419">
                  <c:v>7.9999999999</c:v>
                </c:pt>
                <c:pt idx="420">
                  <c:v>5.7017543859000002</c:v>
                </c:pt>
                <c:pt idx="421">
                  <c:v>5.2401746723000002</c:v>
                </c:pt>
                <c:pt idx="422">
                  <c:v>6.1135371178</c:v>
                </c:pt>
                <c:pt idx="423">
                  <c:v>6.0606060604999996</c:v>
                </c:pt>
                <c:pt idx="424">
                  <c:v>5.1282051283000003</c:v>
                </c:pt>
                <c:pt idx="425">
                  <c:v>5.9322033898999997</c:v>
                </c:pt>
                <c:pt idx="426">
                  <c:v>4.5454545454000002</c:v>
                </c:pt>
                <c:pt idx="427">
                  <c:v>5.7851239670000014</c:v>
                </c:pt>
                <c:pt idx="428">
                  <c:v>6.5843621399999996</c:v>
                </c:pt>
                <c:pt idx="429">
                  <c:v>7.3770491804000002</c:v>
                </c:pt>
                <c:pt idx="430">
                  <c:v>8.6065573769999997</c:v>
                </c:pt>
                <c:pt idx="431">
                  <c:v>8.6419753085999993</c:v>
                </c:pt>
                <c:pt idx="432">
                  <c:v>9.1286307055000009</c:v>
                </c:pt>
                <c:pt idx="433">
                  <c:v>9.9585062242000006</c:v>
                </c:pt>
                <c:pt idx="434">
                  <c:v>9.8765432099999995</c:v>
                </c:pt>
                <c:pt idx="435">
                  <c:v>9.7959183674000005</c:v>
                </c:pt>
                <c:pt idx="436">
                  <c:v>10.569105691000001</c:v>
                </c:pt>
                <c:pt idx="437">
                  <c:v>10.8</c:v>
                </c:pt>
                <c:pt idx="438">
                  <c:v>11.067193676</c:v>
                </c:pt>
                <c:pt idx="439">
                  <c:v>10.9374999999</c:v>
                </c:pt>
                <c:pt idx="440">
                  <c:v>11.1969111969</c:v>
                </c:pt>
                <c:pt idx="441">
                  <c:v>10.3053435113</c:v>
                </c:pt>
                <c:pt idx="442">
                  <c:v>9.8113207546000005</c:v>
                </c:pt>
                <c:pt idx="443">
                  <c:v>9.4696969696999993</c:v>
                </c:pt>
                <c:pt idx="444">
                  <c:v>9.8859315588999994</c:v>
                </c:pt>
                <c:pt idx="445">
                  <c:v>9.8113207546000005</c:v>
                </c:pt>
                <c:pt idx="446">
                  <c:v>9.7378277152999999</c:v>
                </c:pt>
                <c:pt idx="447">
                  <c:v>9.6654275092000006</c:v>
                </c:pt>
                <c:pt idx="448">
                  <c:v>10.2941176472</c:v>
                </c:pt>
                <c:pt idx="449">
                  <c:v>10.4693140794</c:v>
                </c:pt>
                <c:pt idx="450">
                  <c:v>11.387900355799999</c:v>
                </c:pt>
                <c:pt idx="451">
                  <c:v>10.9154929578</c:v>
                </c:pt>
                <c:pt idx="452">
                  <c:v>10.0694444445</c:v>
                </c:pt>
                <c:pt idx="453">
                  <c:v>10.380622837500001</c:v>
                </c:pt>
                <c:pt idx="454">
                  <c:v>10.3092783506</c:v>
                </c:pt>
                <c:pt idx="455">
                  <c:v>9.6885813150000004</c:v>
                </c:pt>
                <c:pt idx="456">
                  <c:v>8.9965397925000001</c:v>
                </c:pt>
                <c:pt idx="457">
                  <c:v>8.5910652920999997</c:v>
                </c:pt>
                <c:pt idx="458">
                  <c:v>8.8737201365999994</c:v>
                </c:pt>
                <c:pt idx="459">
                  <c:v>9.8305084746000002</c:v>
                </c:pt>
                <c:pt idx="460">
                  <c:v>9.3333333333000006</c:v>
                </c:pt>
                <c:pt idx="461">
                  <c:v>8.8235294117999992</c:v>
                </c:pt>
                <c:pt idx="462">
                  <c:v>8.3067092651000003</c:v>
                </c:pt>
                <c:pt idx="463">
                  <c:v>8.8888888888000004</c:v>
                </c:pt>
                <c:pt idx="464">
                  <c:v>8.5173501576999993</c:v>
                </c:pt>
                <c:pt idx="465">
                  <c:v>8.4639498433</c:v>
                </c:pt>
                <c:pt idx="466">
                  <c:v>8.7227414329999995</c:v>
                </c:pt>
                <c:pt idx="467">
                  <c:v>10.4100946372</c:v>
                </c:pt>
                <c:pt idx="468">
                  <c:v>11.1111111111</c:v>
                </c:pt>
                <c:pt idx="469">
                  <c:v>10.759493671</c:v>
                </c:pt>
                <c:pt idx="470">
                  <c:v>10.0313479623</c:v>
                </c:pt>
                <c:pt idx="471">
                  <c:v>9.2592592594000003</c:v>
                </c:pt>
                <c:pt idx="472">
                  <c:v>7.3170731707999996</c:v>
                </c:pt>
                <c:pt idx="473">
                  <c:v>6.6066066064999998</c:v>
                </c:pt>
                <c:pt idx="474">
                  <c:v>5.6047197641000004</c:v>
                </c:pt>
                <c:pt idx="475">
                  <c:v>4.6647230321000004</c:v>
                </c:pt>
                <c:pt idx="476">
                  <c:v>4.9418604651000004</c:v>
                </c:pt>
                <c:pt idx="477">
                  <c:v>5.4913294798000001</c:v>
                </c:pt>
                <c:pt idx="478">
                  <c:v>4.8710601719</c:v>
                </c:pt>
                <c:pt idx="479">
                  <c:v>6.2857142856000001</c:v>
                </c:pt>
                <c:pt idx="480">
                  <c:v>9.7142857142000008</c:v>
                </c:pt>
                <c:pt idx="481">
                  <c:v>9.1428571428000005</c:v>
                </c:pt>
                <c:pt idx="482">
                  <c:v>8.2621082620999999</c:v>
                </c:pt>
                <c:pt idx="483">
                  <c:v>8.1920903953999993</c:v>
                </c:pt>
                <c:pt idx="484">
                  <c:v>10.5113636363</c:v>
                </c:pt>
                <c:pt idx="485">
                  <c:v>12.3943661972</c:v>
                </c:pt>
                <c:pt idx="486">
                  <c:v>14.804469273700001</c:v>
                </c:pt>
                <c:pt idx="487">
                  <c:v>15.0417827298</c:v>
                </c:pt>
                <c:pt idx="488">
                  <c:v>16.343490304700001</c:v>
                </c:pt>
                <c:pt idx="489">
                  <c:v>18.6301369862</c:v>
                </c:pt>
                <c:pt idx="490">
                  <c:v>19.672131147599998</c:v>
                </c:pt>
                <c:pt idx="491">
                  <c:v>15.3225806453</c:v>
                </c:pt>
                <c:pt idx="492">
                  <c:v>9.375</c:v>
                </c:pt>
                <c:pt idx="493">
                  <c:v>8.6387434555000002</c:v>
                </c:pt>
                <c:pt idx="494">
                  <c:v>8.9473684210000002</c:v>
                </c:pt>
                <c:pt idx="495">
                  <c:v>8.3550913838999996</c:v>
                </c:pt>
                <c:pt idx="496">
                  <c:v>7.7120822623</c:v>
                </c:pt>
                <c:pt idx="497">
                  <c:v>5.2631578947</c:v>
                </c:pt>
                <c:pt idx="498">
                  <c:v>3.1630170315999999</c:v>
                </c:pt>
                <c:pt idx="499">
                  <c:v>3.1476997577999999</c:v>
                </c:pt>
                <c:pt idx="500">
                  <c:v>2.1428571429000001</c:v>
                </c:pt>
                <c:pt idx="501">
                  <c:v>0.92378752890000004</c:v>
                </c:pt>
                <c:pt idx="502">
                  <c:v>0</c:v>
                </c:pt>
                <c:pt idx="503">
                  <c:v>0.46620046609999999</c:v>
                </c:pt>
                <c:pt idx="504">
                  <c:v>2.6190476189999998</c:v>
                </c:pt>
                <c:pt idx="505">
                  <c:v>3.6144578313000002</c:v>
                </c:pt>
                <c:pt idx="506">
                  <c:v>4.8309178743999999</c:v>
                </c:pt>
                <c:pt idx="507">
                  <c:v>5.5421686747000001</c:v>
                </c:pt>
                <c:pt idx="508">
                  <c:v>5.0119331742000002</c:v>
                </c:pt>
                <c:pt idx="509">
                  <c:v>5.2380952380999997</c:v>
                </c:pt>
                <c:pt idx="510">
                  <c:v>4.9528301887000001</c:v>
                </c:pt>
                <c:pt idx="511">
                  <c:v>3.9906103285999999</c:v>
                </c:pt>
                <c:pt idx="512">
                  <c:v>3.4965034964999999</c:v>
                </c:pt>
                <c:pt idx="513">
                  <c:v>2.7459954234000001</c:v>
                </c:pt>
                <c:pt idx="514">
                  <c:v>2.7397260274000002</c:v>
                </c:pt>
                <c:pt idx="515">
                  <c:v>3.4802784224000001</c:v>
                </c:pt>
                <c:pt idx="516">
                  <c:v>3.2482598608000002</c:v>
                </c:pt>
                <c:pt idx="517">
                  <c:v>3.0232558139000001</c:v>
                </c:pt>
                <c:pt idx="518">
                  <c:v>2.534562212</c:v>
                </c:pt>
                <c:pt idx="519">
                  <c:v>2.2831050229000001</c:v>
                </c:pt>
                <c:pt idx="520">
                  <c:v>2.5</c:v>
                </c:pt>
                <c:pt idx="521">
                  <c:v>3.3936651584000002</c:v>
                </c:pt>
                <c:pt idx="522">
                  <c:v>4.0449438203000003</c:v>
                </c:pt>
                <c:pt idx="523">
                  <c:v>5.1918735892000001</c:v>
                </c:pt>
                <c:pt idx="524">
                  <c:v>4.7297297296999998</c:v>
                </c:pt>
                <c:pt idx="525">
                  <c:v>4.2316258352</c:v>
                </c:pt>
                <c:pt idx="526">
                  <c:v>4.8888888888000004</c:v>
                </c:pt>
                <c:pt idx="527">
                  <c:v>5.1569506725999998</c:v>
                </c:pt>
                <c:pt idx="528">
                  <c:v>4.9438202247999996</c:v>
                </c:pt>
                <c:pt idx="529">
                  <c:v>5.1918735892000001</c:v>
                </c:pt>
                <c:pt idx="530">
                  <c:v>5.1685393258000003</c:v>
                </c:pt>
                <c:pt idx="531">
                  <c:v>4.6875</c:v>
                </c:pt>
                <c:pt idx="532">
                  <c:v>4.6563192904999999</c:v>
                </c:pt>
                <c:pt idx="533">
                  <c:v>4.1575492341000002</c:v>
                </c:pt>
                <c:pt idx="534">
                  <c:v>3.8876889848</c:v>
                </c:pt>
                <c:pt idx="535">
                  <c:v>3.8626609441999999</c:v>
                </c:pt>
                <c:pt idx="536">
                  <c:v>4.3010752688</c:v>
                </c:pt>
                <c:pt idx="537">
                  <c:v>4.0598290598000002</c:v>
                </c:pt>
                <c:pt idx="538">
                  <c:v>3.6016949152</c:v>
                </c:pt>
                <c:pt idx="539">
                  <c:v>3.1982942430999999</c:v>
                </c:pt>
                <c:pt idx="540">
                  <c:v>3.4261241969</c:v>
                </c:pt>
                <c:pt idx="541">
                  <c:v>3.8626609441999999</c:v>
                </c:pt>
                <c:pt idx="542">
                  <c:v>4.0598290598000002</c:v>
                </c:pt>
                <c:pt idx="543">
                  <c:v>5.1172707889</c:v>
                </c:pt>
                <c:pt idx="544">
                  <c:v>4.6610169492000004</c:v>
                </c:pt>
                <c:pt idx="545">
                  <c:v>4.4117647058999996</c:v>
                </c:pt>
                <c:pt idx="546">
                  <c:v>4.1580041579999998</c:v>
                </c:pt>
                <c:pt idx="547">
                  <c:v>3.0991735537</c:v>
                </c:pt>
                <c:pt idx="548">
                  <c:v>2.8865979382</c:v>
                </c:pt>
                <c:pt idx="549">
                  <c:v>3.2854209445999998</c:v>
                </c:pt>
                <c:pt idx="550">
                  <c:v>3.0674846626000001</c:v>
                </c:pt>
                <c:pt idx="551">
                  <c:v>3.7190082644000002</c:v>
                </c:pt>
                <c:pt idx="552">
                  <c:v>4.3478260869999996</c:v>
                </c:pt>
                <c:pt idx="553">
                  <c:v>4.1322314048999997</c:v>
                </c:pt>
                <c:pt idx="554">
                  <c:v>3.4907597535999999</c:v>
                </c:pt>
                <c:pt idx="555">
                  <c:v>2.2312373225000002</c:v>
                </c:pt>
                <c:pt idx="556">
                  <c:v>2.8340080970999999</c:v>
                </c:pt>
                <c:pt idx="557">
                  <c:v>3.0181086519</c:v>
                </c:pt>
                <c:pt idx="558">
                  <c:v>3.1936127745</c:v>
                </c:pt>
                <c:pt idx="559">
                  <c:v>4.6092184369</c:v>
                </c:pt>
                <c:pt idx="560">
                  <c:v>4.8096192384999998</c:v>
                </c:pt>
                <c:pt idx="561">
                  <c:v>4.5725646122999999</c:v>
                </c:pt>
                <c:pt idx="562">
                  <c:v>4.1666666668000003</c:v>
                </c:pt>
                <c:pt idx="563">
                  <c:v>3.7848605579000001</c:v>
                </c:pt>
                <c:pt idx="564">
                  <c:v>4.3650793650999997</c:v>
                </c:pt>
                <c:pt idx="565">
                  <c:v>4.1666666668000003</c:v>
                </c:pt>
                <c:pt idx="566">
                  <c:v>4.1666666668000003</c:v>
                </c:pt>
                <c:pt idx="567">
                  <c:v>4.9603174602999998</c:v>
                </c:pt>
                <c:pt idx="568">
                  <c:v>3.7401574803000002</c:v>
                </c:pt>
                <c:pt idx="569">
                  <c:v>3.3203125</c:v>
                </c:pt>
                <c:pt idx="570">
                  <c:v>4.0618955513000001</c:v>
                </c:pt>
                <c:pt idx="571">
                  <c:v>3.4482758621</c:v>
                </c:pt>
                <c:pt idx="572">
                  <c:v>3.6328871892999999</c:v>
                </c:pt>
                <c:pt idx="573">
                  <c:v>4.1825095056999997</c:v>
                </c:pt>
                <c:pt idx="574">
                  <c:v>5.3333333332999997</c:v>
                </c:pt>
                <c:pt idx="575">
                  <c:v>5.5662188099000014</c:v>
                </c:pt>
                <c:pt idx="576">
                  <c:v>4.3726235741000004</c:v>
                </c:pt>
                <c:pt idx="577">
                  <c:v>4.5714285714000003</c:v>
                </c:pt>
                <c:pt idx="578">
                  <c:v>4.5714285714000003</c:v>
                </c:pt>
                <c:pt idx="579">
                  <c:v>4.6528252132999999</c:v>
                </c:pt>
                <c:pt idx="580">
                  <c:v>5.9254062156999998</c:v>
                </c:pt>
                <c:pt idx="581">
                  <c:v>7.2691458435999996</c:v>
                </c:pt>
                <c:pt idx="582">
                  <c:v>6.3321983067999996</c:v>
                </c:pt>
                <c:pt idx="583">
                  <c:v>5.9383753501000003</c:v>
                </c:pt>
                <c:pt idx="584">
                  <c:v>6.3986480200999996</c:v>
                </c:pt>
                <c:pt idx="585">
                  <c:v>6.9174385082000001</c:v>
                </c:pt>
                <c:pt idx="586">
                  <c:v>5.9507347243000002</c:v>
                </c:pt>
                <c:pt idx="587">
                  <c:v>6.5286478228</c:v>
                </c:pt>
                <c:pt idx="588">
                  <c:v>6.7226890756</c:v>
                </c:pt>
                <c:pt idx="589">
                  <c:v>7.5630252101000002</c:v>
                </c:pt>
                <c:pt idx="590">
                  <c:v>6.7226890756</c:v>
                </c:pt>
                <c:pt idx="591">
                  <c:v>6.6666666667000003</c:v>
                </c:pt>
                <c:pt idx="592">
                  <c:v>6.6115702478999996</c:v>
                </c:pt>
                <c:pt idx="593">
                  <c:v>5.6910569106000004</c:v>
                </c:pt>
                <c:pt idx="594">
                  <c:v>6.4516129032</c:v>
                </c:pt>
                <c:pt idx="595">
                  <c:v>7.2580645161000001</c:v>
                </c:pt>
                <c:pt idx="596">
                  <c:v>6.4</c:v>
                </c:pt>
                <c:pt idx="597">
                  <c:v>5.5118110236</c:v>
                </c:pt>
                <c:pt idx="598">
                  <c:v>5.5118110236</c:v>
                </c:pt>
                <c:pt idx="599">
                  <c:v>5.5118110236</c:v>
                </c:pt>
                <c:pt idx="600">
                  <c:v>5.5118110236</c:v>
                </c:pt>
                <c:pt idx="601">
                  <c:v>5.46875</c:v>
                </c:pt>
                <c:pt idx="602">
                  <c:v>7.8740157479999997</c:v>
                </c:pt>
                <c:pt idx="603">
                  <c:v>7.8125</c:v>
                </c:pt>
                <c:pt idx="604">
                  <c:v>7.7519379844999996</c:v>
                </c:pt>
                <c:pt idx="605">
                  <c:v>7.6923076923</c:v>
                </c:pt>
                <c:pt idx="606">
                  <c:v>8.3333333333000006</c:v>
                </c:pt>
                <c:pt idx="607">
                  <c:v>9.0225563910000002</c:v>
                </c:pt>
                <c:pt idx="608">
                  <c:v>9.7744360902</c:v>
                </c:pt>
                <c:pt idx="609">
                  <c:v>10.447761194</c:v>
                </c:pt>
                <c:pt idx="610">
                  <c:v>10.447761194</c:v>
                </c:pt>
                <c:pt idx="611">
                  <c:v>9.7014925373000001</c:v>
                </c:pt>
                <c:pt idx="612">
                  <c:v>10.447761194</c:v>
                </c:pt>
                <c:pt idx="613">
                  <c:v>9.6296296296000001</c:v>
                </c:pt>
                <c:pt idx="614">
                  <c:v>8.0291970802999995</c:v>
                </c:pt>
                <c:pt idx="615">
                  <c:v>8.6956521738999992</c:v>
                </c:pt>
                <c:pt idx="616">
                  <c:v>8.6330935251999996</c:v>
                </c:pt>
                <c:pt idx="617">
                  <c:v>9.2857142856999992</c:v>
                </c:pt>
                <c:pt idx="618">
                  <c:v>11.888111888099999</c:v>
                </c:pt>
                <c:pt idx="619">
                  <c:v>11.724137931</c:v>
                </c:pt>
                <c:pt idx="620">
                  <c:v>11.643835616400001</c:v>
                </c:pt>
                <c:pt idx="621">
                  <c:v>11.4864864865</c:v>
                </c:pt>
                <c:pt idx="622">
                  <c:v>13.5135135135</c:v>
                </c:pt>
                <c:pt idx="623">
                  <c:v>14.9659863946</c:v>
                </c:pt>
                <c:pt idx="624">
                  <c:v>16.216216216199999</c:v>
                </c:pt>
                <c:pt idx="625">
                  <c:v>14.864864864899999</c:v>
                </c:pt>
                <c:pt idx="626">
                  <c:v>14.864864864899999</c:v>
                </c:pt>
                <c:pt idx="627">
                  <c:v>13.333333333300001</c:v>
                </c:pt>
                <c:pt idx="628">
                  <c:v>13.9072847682</c:v>
                </c:pt>
                <c:pt idx="629">
                  <c:v>13.725490196100001</c:v>
                </c:pt>
                <c:pt idx="630">
                  <c:v>11.25</c:v>
                </c:pt>
                <c:pt idx="631">
                  <c:v>9.8765432098999995</c:v>
                </c:pt>
                <c:pt idx="632">
                  <c:v>9.8159509202000006</c:v>
                </c:pt>
                <c:pt idx="633">
                  <c:v>9.6969696970000001</c:v>
                </c:pt>
                <c:pt idx="634">
                  <c:v>8.3333333333000006</c:v>
                </c:pt>
                <c:pt idx="635">
                  <c:v>9.4674556212999992</c:v>
                </c:pt>
                <c:pt idx="636">
                  <c:v>9.3023255813999999</c:v>
                </c:pt>
                <c:pt idx="637">
                  <c:v>8.8235294117999992</c:v>
                </c:pt>
                <c:pt idx="638">
                  <c:v>8.8235294117999992</c:v>
                </c:pt>
                <c:pt idx="639">
                  <c:v>9.4117647058999996</c:v>
                </c:pt>
                <c:pt idx="640">
                  <c:v>8.7209302326000007</c:v>
                </c:pt>
                <c:pt idx="641">
                  <c:v>8.6206896551999996</c:v>
                </c:pt>
                <c:pt idx="642">
                  <c:v>8.4269662920999995</c:v>
                </c:pt>
                <c:pt idx="643">
                  <c:v>8.9887640448999999</c:v>
                </c:pt>
                <c:pt idx="644">
                  <c:v>10.055865921800001</c:v>
                </c:pt>
                <c:pt idx="645">
                  <c:v>9.3922651934000001</c:v>
                </c:pt>
                <c:pt idx="646">
                  <c:v>9.3406593407000003</c:v>
                </c:pt>
                <c:pt idx="647">
                  <c:v>6.4864864864999996</c:v>
                </c:pt>
                <c:pt idx="648">
                  <c:v>5.3191489362000004</c:v>
                </c:pt>
                <c:pt idx="649">
                  <c:v>7.5675675676000003</c:v>
                </c:pt>
                <c:pt idx="650">
                  <c:v>8.6486486486</c:v>
                </c:pt>
                <c:pt idx="651">
                  <c:v>10.2150537634</c:v>
                </c:pt>
                <c:pt idx="652">
                  <c:v>10.1604278075</c:v>
                </c:pt>
                <c:pt idx="653">
                  <c:v>10.0529100529</c:v>
                </c:pt>
                <c:pt idx="654">
                  <c:v>9.8445595855000008</c:v>
                </c:pt>
                <c:pt idx="655">
                  <c:v>10.3092783505</c:v>
                </c:pt>
                <c:pt idx="656">
                  <c:v>9.1370558376000002</c:v>
                </c:pt>
                <c:pt idx="657">
                  <c:v>9.5959595960000001</c:v>
                </c:pt>
                <c:pt idx="658">
                  <c:v>9.5477386934999995</c:v>
                </c:pt>
                <c:pt idx="659">
                  <c:v>11.167512690400001</c:v>
                </c:pt>
                <c:pt idx="660">
                  <c:v>11.616161616199999</c:v>
                </c:pt>
                <c:pt idx="661">
                  <c:v>12.0603015075</c:v>
                </c:pt>
                <c:pt idx="662">
                  <c:v>11.4427860697</c:v>
                </c:pt>
                <c:pt idx="663">
                  <c:v>10.243902438999999</c:v>
                </c:pt>
                <c:pt idx="664">
                  <c:v>10.6796116505</c:v>
                </c:pt>
                <c:pt idx="665">
                  <c:v>11.0576923077</c:v>
                </c:pt>
                <c:pt idx="666">
                  <c:v>10.849056603799999</c:v>
                </c:pt>
                <c:pt idx="667">
                  <c:v>10.747663551400001</c:v>
                </c:pt>
                <c:pt idx="668">
                  <c:v>10.6976744186</c:v>
                </c:pt>
                <c:pt idx="669">
                  <c:v>11.059907834100001</c:v>
                </c:pt>
                <c:pt idx="670">
                  <c:v>11.4678899083</c:v>
                </c:pt>
                <c:pt idx="671">
                  <c:v>9.1324200913000002</c:v>
                </c:pt>
                <c:pt idx="672">
                  <c:v>7.2398190045000002</c:v>
                </c:pt>
                <c:pt idx="673">
                  <c:v>6.7264573991000001</c:v>
                </c:pt>
                <c:pt idx="674">
                  <c:v>6.6964285714000003</c:v>
                </c:pt>
                <c:pt idx="675">
                  <c:v>7.0796460177</c:v>
                </c:pt>
                <c:pt idx="676">
                  <c:v>7.0175438595999999</c:v>
                </c:pt>
                <c:pt idx="677">
                  <c:v>6.4935064935</c:v>
                </c:pt>
                <c:pt idx="678">
                  <c:v>7.2340425532000001</c:v>
                </c:pt>
                <c:pt idx="679">
                  <c:v>6.7510548523000002</c:v>
                </c:pt>
                <c:pt idx="680">
                  <c:v>6.3025210084000003</c:v>
                </c:pt>
                <c:pt idx="681">
                  <c:v>4.9792531120000003</c:v>
                </c:pt>
                <c:pt idx="682">
                  <c:v>4.1152263374000002</c:v>
                </c:pt>
                <c:pt idx="683">
                  <c:v>5.8577405858000002</c:v>
                </c:pt>
                <c:pt idx="684">
                  <c:v>7.1729957806</c:v>
                </c:pt>
                <c:pt idx="685">
                  <c:v>6.3025210084000003</c:v>
                </c:pt>
                <c:pt idx="686">
                  <c:v>6.2761506275999999</c:v>
                </c:pt>
                <c:pt idx="687">
                  <c:v>5.7851239669000014</c:v>
                </c:pt>
                <c:pt idx="688">
                  <c:v>5.7377049180000004</c:v>
                </c:pt>
                <c:pt idx="689">
                  <c:v>6.0975609756000004</c:v>
                </c:pt>
                <c:pt idx="690">
                  <c:v>4.3650793650999997</c:v>
                </c:pt>
                <c:pt idx="691">
                  <c:v>4.3478260869999996</c:v>
                </c:pt>
                <c:pt idx="692">
                  <c:v>5.1383399209</c:v>
                </c:pt>
                <c:pt idx="693">
                  <c:v>6.3241106718999998</c:v>
                </c:pt>
                <c:pt idx="694">
                  <c:v>6.7193675889</c:v>
                </c:pt>
                <c:pt idx="695">
                  <c:v>6.3241106718999998</c:v>
                </c:pt>
                <c:pt idx="696">
                  <c:v>5.9055118110000002</c:v>
                </c:pt>
                <c:pt idx="697">
                  <c:v>5.5335968379000002</c:v>
                </c:pt>
                <c:pt idx="698">
                  <c:v>5.5118110236</c:v>
                </c:pt>
                <c:pt idx="699">
                  <c:v>5.859375</c:v>
                </c:pt>
                <c:pt idx="700">
                  <c:v>6.5891472868000003</c:v>
                </c:pt>
                <c:pt idx="701">
                  <c:v>6.1302681991999997</c:v>
                </c:pt>
                <c:pt idx="702">
                  <c:v>6.4638783269999998</c:v>
                </c:pt>
                <c:pt idx="703">
                  <c:v>5.3030303029999999</c:v>
                </c:pt>
                <c:pt idx="704">
                  <c:v>4.1353383459000002</c:v>
                </c:pt>
                <c:pt idx="705">
                  <c:v>3.3457249071000001</c:v>
                </c:pt>
                <c:pt idx="706">
                  <c:v>2.5925925926</c:v>
                </c:pt>
                <c:pt idx="707">
                  <c:v>2.2304832713999998</c:v>
                </c:pt>
                <c:pt idx="708">
                  <c:v>1.8587360595</c:v>
                </c:pt>
                <c:pt idx="709">
                  <c:v>2.6217228464</c:v>
                </c:pt>
                <c:pt idx="710">
                  <c:v>2.6119402985</c:v>
                </c:pt>
                <c:pt idx="711">
                  <c:v>2.2140221402</c:v>
                </c:pt>
                <c:pt idx="712">
                  <c:v>1.0909090909000001</c:v>
                </c:pt>
                <c:pt idx="713">
                  <c:v>1.083032491</c:v>
                </c:pt>
                <c:pt idx="714">
                  <c:v>1.7857142856999999</c:v>
                </c:pt>
                <c:pt idx="715">
                  <c:v>2.5179856114999999</c:v>
                </c:pt>
                <c:pt idx="716">
                  <c:v>2.8880866425999998</c:v>
                </c:pt>
                <c:pt idx="717">
                  <c:v>3.2374100718999999</c:v>
                </c:pt>
                <c:pt idx="718">
                  <c:v>3.9711191335999998</c:v>
                </c:pt>
                <c:pt idx="719">
                  <c:v>4</c:v>
                </c:pt>
                <c:pt idx="720">
                  <c:v>5.1094890510999997</c:v>
                </c:pt>
                <c:pt idx="721">
                  <c:v>4.7445255474000003</c:v>
                </c:pt>
                <c:pt idx="722">
                  <c:v>4.3636363636000004</c:v>
                </c:pt>
                <c:pt idx="723">
                  <c:v>3.9711191335999998</c:v>
                </c:pt>
                <c:pt idx="724">
                  <c:v>3.9568345323999998</c:v>
                </c:pt>
                <c:pt idx="725">
                  <c:v>3.9285714286000002</c:v>
                </c:pt>
                <c:pt idx="726">
                  <c:v>5.6140350876999996</c:v>
                </c:pt>
                <c:pt idx="727">
                  <c:v>5.6140350876999996</c:v>
                </c:pt>
                <c:pt idx="728">
                  <c:v>5.6140350876999996</c:v>
                </c:pt>
                <c:pt idx="729">
                  <c:v>5.2264808362000004</c:v>
                </c:pt>
                <c:pt idx="730">
                  <c:v>4.8611111110999996</c:v>
                </c:pt>
                <c:pt idx="731">
                  <c:v>5.2447552448000003</c:v>
                </c:pt>
                <c:pt idx="732">
                  <c:v>6.5972222222000001</c:v>
                </c:pt>
                <c:pt idx="733">
                  <c:v>6.9686411149999996</c:v>
                </c:pt>
                <c:pt idx="734">
                  <c:v>7.6655052264999997</c:v>
                </c:pt>
                <c:pt idx="735">
                  <c:v>8.3333333333000006</c:v>
                </c:pt>
                <c:pt idx="736">
                  <c:v>8.6505190311</c:v>
                </c:pt>
                <c:pt idx="737">
                  <c:v>8.5910652920999997</c:v>
                </c:pt>
                <c:pt idx="738">
                  <c:v>5.9800664452000003</c:v>
                </c:pt>
                <c:pt idx="739">
                  <c:v>6.3122923587999997</c:v>
                </c:pt>
                <c:pt idx="740">
                  <c:v>6.9767441860000003</c:v>
                </c:pt>
                <c:pt idx="741">
                  <c:v>7.6158940396999997</c:v>
                </c:pt>
                <c:pt idx="742">
                  <c:v>8.6092715232000003</c:v>
                </c:pt>
                <c:pt idx="743">
                  <c:v>9.6345514950000002</c:v>
                </c:pt>
                <c:pt idx="744">
                  <c:v>7.4918566775000004</c:v>
                </c:pt>
                <c:pt idx="745">
                  <c:v>6.8403908795000001</c:v>
                </c:pt>
                <c:pt idx="746">
                  <c:v>5.5016181230000001</c:v>
                </c:pt>
                <c:pt idx="747">
                  <c:v>5.4487179486999997</c:v>
                </c:pt>
                <c:pt idx="748">
                  <c:v>5.0955414013000002</c:v>
                </c:pt>
                <c:pt idx="749">
                  <c:v>5.0632911392000004</c:v>
                </c:pt>
                <c:pt idx="750">
                  <c:v>5.3291536050000001</c:v>
                </c:pt>
                <c:pt idx="751">
                  <c:v>5.625</c:v>
                </c:pt>
                <c:pt idx="752">
                  <c:v>5.6365744054000002</c:v>
                </c:pt>
                <c:pt idx="753">
                  <c:v>5.9021623537999997</c:v>
                </c:pt>
                <c:pt idx="754">
                  <c:v>5.2847870069000003</c:v>
                </c:pt>
                <c:pt idx="755">
                  <c:v>3.6866359446999999</c:v>
                </c:pt>
                <c:pt idx="756">
                  <c:v>3.1629660662000001</c:v>
                </c:pt>
                <c:pt idx="757">
                  <c:v>4.4944925256000001</c:v>
                </c:pt>
                <c:pt idx="758">
                  <c:v>5.6656583077000002</c:v>
                </c:pt>
                <c:pt idx="759">
                  <c:v>5.1398596501</c:v>
                </c:pt>
                <c:pt idx="760">
                  <c:v>5.2576455802000002</c:v>
                </c:pt>
                <c:pt idx="761">
                  <c:v>5.5778413192</c:v>
                </c:pt>
                <c:pt idx="762">
                  <c:v>5.2638797453999997</c:v>
                </c:pt>
                <c:pt idx="763">
                  <c:v>4.8114416600999999</c:v>
                </c:pt>
                <c:pt idx="764">
                  <c:v>4.4030482641999997</c:v>
                </c:pt>
                <c:pt idx="765">
                  <c:v>4.5188284519000002</c:v>
                </c:pt>
                <c:pt idx="766">
                  <c:v>4.8373644703999998</c:v>
                </c:pt>
                <c:pt idx="767">
                  <c:v>5.5555555555999998</c:v>
                </c:pt>
                <c:pt idx="768">
                  <c:v>5.8375634518000004</c:v>
                </c:pt>
                <c:pt idx="769">
                  <c:v>5.0420168067000004</c:v>
                </c:pt>
                <c:pt idx="770">
                  <c:v>5.3511705685999997</c:v>
                </c:pt>
                <c:pt idx="771">
                  <c:v>6.3280599500000001</c:v>
                </c:pt>
                <c:pt idx="772">
                  <c:v>6.9651741294000002</c:v>
                </c:pt>
                <c:pt idx="773">
                  <c:v>6.1626951520000004</c:v>
                </c:pt>
                <c:pt idx="774">
                  <c:v>5.7817589577000001</c:v>
                </c:pt>
                <c:pt idx="775">
                  <c:v>5.8536585366000002</c:v>
                </c:pt>
                <c:pt idx="776">
                  <c:v>6.4882400649000003</c:v>
                </c:pt>
                <c:pt idx="777">
                  <c:v>6.0848678943000003</c:v>
                </c:pt>
                <c:pt idx="778">
                  <c:v>5.4097056484000001</c:v>
                </c:pt>
                <c:pt idx="779">
                  <c:v>5.5023923444999996</c:v>
                </c:pt>
                <c:pt idx="780">
                  <c:v>6.1550759391999996</c:v>
                </c:pt>
                <c:pt idx="781">
                  <c:v>6.16</c:v>
                </c:pt>
                <c:pt idx="782">
                  <c:v>5.7936507937000004</c:v>
                </c:pt>
                <c:pt idx="783">
                  <c:v>5.0900548160000003</c:v>
                </c:pt>
                <c:pt idx="784">
                  <c:v>4.4186046511999999</c:v>
                </c:pt>
                <c:pt idx="785">
                  <c:v>5.5727554179999998</c:v>
                </c:pt>
                <c:pt idx="786">
                  <c:v>7.5442648191000004</c:v>
                </c:pt>
                <c:pt idx="787">
                  <c:v>6.9124423963000003</c:v>
                </c:pt>
                <c:pt idx="788">
                  <c:v>4.7220106625999998</c:v>
                </c:pt>
                <c:pt idx="789">
                  <c:v>4.4528301887000001</c:v>
                </c:pt>
                <c:pt idx="790">
                  <c:v>4.9811320754999997</c:v>
                </c:pt>
                <c:pt idx="791">
                  <c:v>4.9130763416000001</c:v>
                </c:pt>
                <c:pt idx="792">
                  <c:v>4.5933734939999997</c:v>
                </c:pt>
                <c:pt idx="793">
                  <c:v>4.8982667671</c:v>
                </c:pt>
                <c:pt idx="794">
                  <c:v>4.2010502625999999</c:v>
                </c:pt>
                <c:pt idx="795">
                  <c:v>3.8748137108999998</c:v>
                </c:pt>
                <c:pt idx="796">
                  <c:v>3.8604305865000001</c:v>
                </c:pt>
                <c:pt idx="797">
                  <c:v>3.6656891495999999</c:v>
                </c:pt>
                <c:pt idx="798">
                  <c:v>2.1474588404000001</c:v>
                </c:pt>
                <c:pt idx="799">
                  <c:v>2.4425287355999998</c:v>
                </c:pt>
                <c:pt idx="800">
                  <c:v>4.2181818181999997</c:v>
                </c:pt>
                <c:pt idx="801">
                  <c:v>4.4000000000000004</c:v>
                </c:pt>
                <c:pt idx="802">
                  <c:v>3.88</c:v>
                </c:pt>
                <c:pt idx="803">
                  <c:v>3.53</c:v>
                </c:pt>
              </c:numCache>
            </c:numRef>
          </c:val>
          <c:smooth val="0"/>
          <c:extLst>
            <c:ext xmlns:c16="http://schemas.microsoft.com/office/drawing/2014/chart" uri="{C3380CC4-5D6E-409C-BE32-E72D297353CC}">
              <c16:uniqueId val="{00000007-F8B6-41AB-8219-DBAFACCEDD89}"/>
            </c:ext>
          </c:extLst>
        </c:ser>
        <c:ser>
          <c:idx val="4"/>
          <c:order val="4"/>
          <c:tx>
            <c:strRef>
              <c:f>Sheet1!$F$1</c:f>
              <c:strCache>
                <c:ptCount val="1"/>
                <c:pt idx="0">
                  <c:v>Mexico</c:v>
                </c:pt>
              </c:strCache>
            </c:strRef>
          </c:tx>
          <c:spPr>
            <a:ln w="19050">
              <a:solidFill>
                <a:schemeClr val="accent5"/>
              </a:solidFill>
            </a:ln>
          </c:spPr>
          <c:marker>
            <c:symbol val="none"/>
          </c:marker>
          <c:dLbls>
            <c:dLbl>
              <c:idx val="798"/>
              <c:layout>
                <c:manualLayout>
                  <c:x val="0.10190024515310342"/>
                  <c:y val="-6.9985349905278451E-4"/>
                </c:manualLayout>
              </c:layout>
              <c:numFmt formatCode="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F8B6-41AB-8219-DBAFACCEDD8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Sheet1!$A$2:$A$838</c:f>
              <c:numCache>
                <c:formatCode>yyyy\-mm\-dd</c:formatCode>
                <c:ptCount val="83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c:v>45566</c:v>
                </c:pt>
                <c:pt idx="802">
                  <c:v>45597</c:v>
                </c:pt>
                <c:pt idx="803">
                  <c:v>45627</c:v>
                </c:pt>
                <c:pt idx="804">
                  <c:v>45658</c:v>
                </c:pt>
              </c:numCache>
            </c:numRef>
          </c:cat>
          <c:val>
            <c:numRef>
              <c:f>Sheet1!$F$2:$F$838</c:f>
              <c:numCache>
                <c:formatCode>General</c:formatCode>
                <c:ptCount val="837"/>
                <c:pt idx="132">
                  <c:v>11.904999999999999</c:v>
                </c:pt>
                <c:pt idx="133">
                  <c:v>12.3066412026</c:v>
                </c:pt>
                <c:pt idx="134">
                  <c:v>12.417488779399999</c:v>
                </c:pt>
                <c:pt idx="135">
                  <c:v>12.7221821046</c:v>
                </c:pt>
                <c:pt idx="136">
                  <c:v>12.7221821046</c:v>
                </c:pt>
                <c:pt idx="137">
                  <c:v>13.123873313900001</c:v>
                </c:pt>
                <c:pt idx="138">
                  <c:v>13.5532639084</c:v>
                </c:pt>
                <c:pt idx="139">
                  <c:v>13.6779611779</c:v>
                </c:pt>
                <c:pt idx="140">
                  <c:v>14.744487829200001</c:v>
                </c:pt>
                <c:pt idx="141">
                  <c:v>15.949561449799999</c:v>
                </c:pt>
                <c:pt idx="142">
                  <c:v>15.9634111424</c:v>
                </c:pt>
                <c:pt idx="143">
                  <c:v>16.8360420387</c:v>
                </c:pt>
                <c:pt idx="144">
                  <c:v>5.1986261807999998</c:v>
                </c:pt>
                <c:pt idx="145">
                  <c:v>4.8100732731000004</c:v>
                </c:pt>
                <c:pt idx="146">
                  <c:v>5.0147682835999996</c:v>
                </c:pt>
                <c:pt idx="147">
                  <c:v>4.8660607944000001</c:v>
                </c:pt>
                <c:pt idx="148">
                  <c:v>5.0872635201999996</c:v>
                </c:pt>
                <c:pt idx="149">
                  <c:v>5.3508311699000002</c:v>
                </c:pt>
                <c:pt idx="150">
                  <c:v>5.4647607035999997</c:v>
                </c:pt>
                <c:pt idx="151">
                  <c:v>5.8364476960999996</c:v>
                </c:pt>
                <c:pt idx="152">
                  <c:v>5.1062337177000003</c:v>
                </c:pt>
                <c:pt idx="153">
                  <c:v>4.0496894792999996</c:v>
                </c:pt>
                <c:pt idx="154">
                  <c:v>4.5986774577</c:v>
                </c:pt>
                <c:pt idx="155">
                  <c:v>4.6947241744000001</c:v>
                </c:pt>
                <c:pt idx="156">
                  <c:v>4.9300021882999996</c:v>
                </c:pt>
                <c:pt idx="157">
                  <c:v>5.3777357741999996</c:v>
                </c:pt>
                <c:pt idx="158">
                  <c:v>5.4675452782000002</c:v>
                </c:pt>
                <c:pt idx="159">
                  <c:v>5.8706588888000004</c:v>
                </c:pt>
                <c:pt idx="160">
                  <c:v>5.8699932720000003</c:v>
                </c:pt>
                <c:pt idx="161">
                  <c:v>5.7066417847000004</c:v>
                </c:pt>
                <c:pt idx="162">
                  <c:v>5.1122107043999998</c:v>
                </c:pt>
                <c:pt idx="163">
                  <c:v>5.5837014934999996</c:v>
                </c:pt>
                <c:pt idx="164">
                  <c:v>5.6735865626999997</c:v>
                </c:pt>
                <c:pt idx="165">
                  <c:v>5.7405522510000004</c:v>
                </c:pt>
                <c:pt idx="166">
                  <c:v>5.3442798506000004</c:v>
                </c:pt>
                <c:pt idx="167">
                  <c:v>4.9598259050999998</c:v>
                </c:pt>
                <c:pt idx="168">
                  <c:v>4.3956092833999998</c:v>
                </c:pt>
                <c:pt idx="169">
                  <c:v>4.2881230411000004</c:v>
                </c:pt>
                <c:pt idx="170">
                  <c:v>4.4610416317999997</c:v>
                </c:pt>
                <c:pt idx="171">
                  <c:v>4.5821960260000001</c:v>
                </c:pt>
                <c:pt idx="172">
                  <c:v>4.5725396427999998</c:v>
                </c:pt>
                <c:pt idx="173">
                  <c:v>4.8707857639999999</c:v>
                </c:pt>
                <c:pt idx="174">
                  <c:v>5.3477116769000004</c:v>
                </c:pt>
                <c:pt idx="175">
                  <c:v>5.0812620942000004</c:v>
                </c:pt>
                <c:pt idx="176">
                  <c:v>5.2168338784000001</c:v>
                </c:pt>
                <c:pt idx="177">
                  <c:v>5.1899824155000003</c:v>
                </c:pt>
                <c:pt idx="178">
                  <c:v>5.7018861898999997</c:v>
                </c:pt>
                <c:pt idx="179">
                  <c:v>5.5561570187999996</c:v>
                </c:pt>
                <c:pt idx="180">
                  <c:v>6.6165317963000003</c:v>
                </c:pt>
                <c:pt idx="181">
                  <c:v>7.1635081788999999</c:v>
                </c:pt>
                <c:pt idx="182">
                  <c:v>7.5186279045999997</c:v>
                </c:pt>
                <c:pt idx="183">
                  <c:v>8.5405648671000005</c:v>
                </c:pt>
                <c:pt idx="184">
                  <c:v>9.4740381724000002</c:v>
                </c:pt>
                <c:pt idx="185">
                  <c:v>9.5617556997000008</c:v>
                </c:pt>
                <c:pt idx="186">
                  <c:v>11.9490045142</c:v>
                </c:pt>
                <c:pt idx="187">
                  <c:v>13.001963472</c:v>
                </c:pt>
                <c:pt idx="188">
                  <c:v>15.163714532</c:v>
                </c:pt>
                <c:pt idx="189">
                  <c:v>16.556577869200002</c:v>
                </c:pt>
                <c:pt idx="190">
                  <c:v>17.229034256199999</c:v>
                </c:pt>
                <c:pt idx="191">
                  <c:v>21.371597013500001</c:v>
                </c:pt>
                <c:pt idx="192">
                  <c:v>23.9169868046</c:v>
                </c:pt>
                <c:pt idx="193">
                  <c:v>25.6794389274</c:v>
                </c:pt>
                <c:pt idx="194">
                  <c:v>25.544777047899998</c:v>
                </c:pt>
                <c:pt idx="195">
                  <c:v>25.2632557027</c:v>
                </c:pt>
                <c:pt idx="196">
                  <c:v>24.9204059542</c:v>
                </c:pt>
                <c:pt idx="197">
                  <c:v>25.1292144767</c:v>
                </c:pt>
                <c:pt idx="198">
                  <c:v>23.763773736400001</c:v>
                </c:pt>
                <c:pt idx="199">
                  <c:v>23.094592835</c:v>
                </c:pt>
                <c:pt idx="200">
                  <c:v>21.598380387700001</c:v>
                </c:pt>
                <c:pt idx="201">
                  <c:v>22.440657813200001</c:v>
                </c:pt>
                <c:pt idx="202">
                  <c:v>24.311070958999998</c:v>
                </c:pt>
                <c:pt idx="203">
                  <c:v>20.597915051699999</c:v>
                </c:pt>
                <c:pt idx="204">
                  <c:v>17.918717044000001</c:v>
                </c:pt>
                <c:pt idx="205">
                  <c:v>15.9484852846</c:v>
                </c:pt>
                <c:pt idx="206">
                  <c:v>15.786958564300001</c:v>
                </c:pt>
                <c:pt idx="207">
                  <c:v>15.201988399899999</c:v>
                </c:pt>
                <c:pt idx="208">
                  <c:v>15.8325485626</c:v>
                </c:pt>
                <c:pt idx="209">
                  <c:v>16.648805986199999</c:v>
                </c:pt>
                <c:pt idx="210">
                  <c:v>15.9065113272</c:v>
                </c:pt>
                <c:pt idx="211">
                  <c:v>15.6881710781</c:v>
                </c:pt>
                <c:pt idx="212">
                  <c:v>15.2245832025</c:v>
                </c:pt>
                <c:pt idx="213">
                  <c:v>13.561417301300001</c:v>
                </c:pt>
                <c:pt idx="214">
                  <c:v>11.266723347499999</c:v>
                </c:pt>
                <c:pt idx="215">
                  <c:v>11.305070236300001</c:v>
                </c:pt>
                <c:pt idx="216">
                  <c:v>12.024260311500001</c:v>
                </c:pt>
                <c:pt idx="217">
                  <c:v>13.494249239</c:v>
                </c:pt>
                <c:pt idx="218">
                  <c:v>13.8866192407</c:v>
                </c:pt>
                <c:pt idx="219">
                  <c:v>13.722980446599999</c:v>
                </c:pt>
                <c:pt idx="220">
                  <c:v>13.0083979569</c:v>
                </c:pt>
                <c:pt idx="221">
                  <c:v>11.564939454099999</c:v>
                </c:pt>
                <c:pt idx="222">
                  <c:v>11.616268094500001</c:v>
                </c:pt>
                <c:pt idx="223">
                  <c:v>11.7165158444</c:v>
                </c:pt>
                <c:pt idx="224">
                  <c:v>14.691775676100001</c:v>
                </c:pt>
                <c:pt idx="225">
                  <c:v>20.533725024999999</c:v>
                </c:pt>
                <c:pt idx="226">
                  <c:v>25.102764345800001</c:v>
                </c:pt>
                <c:pt idx="227">
                  <c:v>27.201995333900001</c:v>
                </c:pt>
                <c:pt idx="228">
                  <c:v>28.7666260116</c:v>
                </c:pt>
                <c:pt idx="229">
                  <c:v>29.1928509502</c:v>
                </c:pt>
                <c:pt idx="230">
                  <c:v>30.172318284500001</c:v>
                </c:pt>
                <c:pt idx="231">
                  <c:v>31.2221569282</c:v>
                </c:pt>
                <c:pt idx="232">
                  <c:v>31.453178940400001</c:v>
                </c:pt>
                <c:pt idx="233">
                  <c:v>32.532176788100003</c:v>
                </c:pt>
                <c:pt idx="234">
                  <c:v>32.906016434999998</c:v>
                </c:pt>
                <c:pt idx="235">
                  <c:v>34.349217868300002</c:v>
                </c:pt>
                <c:pt idx="236">
                  <c:v>32.222598539700002</c:v>
                </c:pt>
                <c:pt idx="237">
                  <c:v>26.129467443999999</c:v>
                </c:pt>
                <c:pt idx="238">
                  <c:v>21.996966991899999</c:v>
                </c:pt>
                <c:pt idx="239">
                  <c:v>20.6599006816</c:v>
                </c:pt>
                <c:pt idx="240">
                  <c:v>19.534454483299999</c:v>
                </c:pt>
                <c:pt idx="241">
                  <c:v>18.630752400399999</c:v>
                </c:pt>
                <c:pt idx="242">
                  <c:v>17.810354176200001</c:v>
                </c:pt>
                <c:pt idx="243">
                  <c:v>17.345831070300001</c:v>
                </c:pt>
                <c:pt idx="244">
                  <c:v>17.464095995899999</c:v>
                </c:pt>
                <c:pt idx="245">
                  <c:v>17.638456435799998</c:v>
                </c:pt>
                <c:pt idx="246">
                  <c:v>18.296208350600001</c:v>
                </c:pt>
                <c:pt idx="247">
                  <c:v>17.0733863331</c:v>
                </c:pt>
                <c:pt idx="248">
                  <c:v>16.3451340863</c:v>
                </c:pt>
                <c:pt idx="249">
                  <c:v>16.862164522299999</c:v>
                </c:pt>
                <c:pt idx="250">
                  <c:v>16.7875328348</c:v>
                </c:pt>
                <c:pt idx="251">
                  <c:v>16.1700387265</c:v>
                </c:pt>
                <c:pt idx="252">
                  <c:v>17.677631573700001</c:v>
                </c:pt>
                <c:pt idx="253">
                  <c:v>17.679747628499999</c:v>
                </c:pt>
                <c:pt idx="254">
                  <c:v>18.047753341500002</c:v>
                </c:pt>
                <c:pt idx="255">
                  <c:v>17.7952609393</c:v>
                </c:pt>
                <c:pt idx="256">
                  <c:v>18.180437661500001</c:v>
                </c:pt>
                <c:pt idx="257">
                  <c:v>17.869664306800001</c:v>
                </c:pt>
                <c:pt idx="258">
                  <c:v>17.308469293999998</c:v>
                </c:pt>
                <c:pt idx="259">
                  <c:v>17.908250815900001</c:v>
                </c:pt>
                <c:pt idx="260">
                  <c:v>18.0073272811</c:v>
                </c:pt>
                <c:pt idx="261">
                  <c:v>18.630580995599999</c:v>
                </c:pt>
                <c:pt idx="262">
                  <c:v>18.9340799826</c:v>
                </c:pt>
                <c:pt idx="263">
                  <c:v>20.020407565399999</c:v>
                </c:pt>
                <c:pt idx="264">
                  <c:v>21.556241894399999</c:v>
                </c:pt>
                <c:pt idx="265">
                  <c:v>22.604096460499999</c:v>
                </c:pt>
                <c:pt idx="266">
                  <c:v>23.451659775900001</c:v>
                </c:pt>
                <c:pt idx="267">
                  <c:v>24.4947464587</c:v>
                </c:pt>
                <c:pt idx="268">
                  <c:v>24.889261059500001</c:v>
                </c:pt>
                <c:pt idx="269">
                  <c:v>25.968918337200002</c:v>
                </c:pt>
                <c:pt idx="270">
                  <c:v>27.935931515099998</c:v>
                </c:pt>
                <c:pt idx="271">
                  <c:v>28.639895491000001</c:v>
                </c:pt>
                <c:pt idx="272">
                  <c:v>28.492809883</c:v>
                </c:pt>
                <c:pt idx="273">
                  <c:v>28.200160304499999</c:v>
                </c:pt>
                <c:pt idx="274">
                  <c:v>28.766632764400001</c:v>
                </c:pt>
                <c:pt idx="275">
                  <c:v>29.846681455500001</c:v>
                </c:pt>
                <c:pt idx="276">
                  <c:v>27.799519987</c:v>
                </c:pt>
                <c:pt idx="277">
                  <c:v>27.980113771500001</c:v>
                </c:pt>
                <c:pt idx="278">
                  <c:v>28.082660258699999</c:v>
                </c:pt>
                <c:pt idx="279">
                  <c:v>28.721027681500001</c:v>
                </c:pt>
                <c:pt idx="280">
                  <c:v>28.570680973399998</c:v>
                </c:pt>
                <c:pt idx="281">
                  <c:v>27.832352071799999</c:v>
                </c:pt>
                <c:pt idx="282">
                  <c:v>26.550264522999999</c:v>
                </c:pt>
                <c:pt idx="283">
                  <c:v>26.536345439600002</c:v>
                </c:pt>
                <c:pt idx="284">
                  <c:v>27.474810798699998</c:v>
                </c:pt>
                <c:pt idx="285">
                  <c:v>28.358953519500002</c:v>
                </c:pt>
                <c:pt idx="286">
                  <c:v>28.598232343399999</c:v>
                </c:pt>
                <c:pt idx="287">
                  <c:v>28.684633025299998</c:v>
                </c:pt>
                <c:pt idx="288">
                  <c:v>30.862435500899998</c:v>
                </c:pt>
                <c:pt idx="289">
                  <c:v>32.744116526799999</c:v>
                </c:pt>
                <c:pt idx="290">
                  <c:v>34.710729149599999</c:v>
                </c:pt>
                <c:pt idx="291">
                  <c:v>38.879462304900002</c:v>
                </c:pt>
                <c:pt idx="292">
                  <c:v>44.499935057599998</c:v>
                </c:pt>
                <c:pt idx="293">
                  <c:v>49.3734724603</c:v>
                </c:pt>
                <c:pt idx="294">
                  <c:v>54.351734033100001</c:v>
                </c:pt>
                <c:pt idx="295">
                  <c:v>68.206497713999994</c:v>
                </c:pt>
                <c:pt idx="296">
                  <c:v>73.949281127600003</c:v>
                </c:pt>
                <c:pt idx="297">
                  <c:v>78.995500744200001</c:v>
                </c:pt>
                <c:pt idx="298">
                  <c:v>84.494537158499995</c:v>
                </c:pt>
                <c:pt idx="299">
                  <c:v>98.843802949299999</c:v>
                </c:pt>
                <c:pt idx="300">
                  <c:v>110.0436276025</c:v>
                </c:pt>
                <c:pt idx="301">
                  <c:v>112.9478894106</c:v>
                </c:pt>
                <c:pt idx="302">
                  <c:v>115.38844063320001</c:v>
                </c:pt>
                <c:pt idx="303">
                  <c:v>117.2509702511</c:v>
                </c:pt>
                <c:pt idx="304">
                  <c:v>114.6105898638</c:v>
                </c:pt>
                <c:pt idx="305">
                  <c:v>112.50066943740001</c:v>
                </c:pt>
                <c:pt idx="306">
                  <c:v>112.07898780719999</c:v>
                </c:pt>
                <c:pt idx="307">
                  <c:v>98.082346185999995</c:v>
                </c:pt>
                <c:pt idx="308">
                  <c:v>93.8317429807</c:v>
                </c:pt>
                <c:pt idx="309">
                  <c:v>90.393134112599995</c:v>
                </c:pt>
                <c:pt idx="310">
                  <c:v>91.874021746799997</c:v>
                </c:pt>
                <c:pt idx="311">
                  <c:v>80.778223885599999</c:v>
                </c:pt>
                <c:pt idx="312">
                  <c:v>73.395563477300001</c:v>
                </c:pt>
                <c:pt idx="313">
                  <c:v>73.249201881399998</c:v>
                </c:pt>
                <c:pt idx="314">
                  <c:v>72.313785875700006</c:v>
                </c:pt>
                <c:pt idx="315">
                  <c:v>69.064218650499996</c:v>
                </c:pt>
                <c:pt idx="316">
                  <c:v>67.409470125200002</c:v>
                </c:pt>
                <c:pt idx="317">
                  <c:v>67.139004057199998</c:v>
                </c:pt>
                <c:pt idx="318">
                  <c:v>64.485593267300004</c:v>
                </c:pt>
                <c:pt idx="319">
                  <c:v>62.840517423000001</c:v>
                </c:pt>
                <c:pt idx="320">
                  <c:v>62.684554484400003</c:v>
                </c:pt>
                <c:pt idx="321">
                  <c:v>62.9615279259</c:v>
                </c:pt>
                <c:pt idx="322">
                  <c:v>59.2042907939</c:v>
                </c:pt>
                <c:pt idx="323">
                  <c:v>59.156600738999998</c:v>
                </c:pt>
                <c:pt idx="324">
                  <c:v>60.750524399200003</c:v>
                </c:pt>
                <c:pt idx="325">
                  <c:v>59.035487641400003</c:v>
                </c:pt>
                <c:pt idx="326">
                  <c:v>58.426628846699998</c:v>
                </c:pt>
                <c:pt idx="327">
                  <c:v>56.530050194799998</c:v>
                </c:pt>
                <c:pt idx="328">
                  <c:v>55.095431766600001</c:v>
                </c:pt>
                <c:pt idx="329">
                  <c:v>53.427159161600002</c:v>
                </c:pt>
                <c:pt idx="330">
                  <c:v>53.7308174673</c:v>
                </c:pt>
                <c:pt idx="331">
                  <c:v>56.016860362199999</c:v>
                </c:pt>
                <c:pt idx="332">
                  <c:v>57.554395654399997</c:v>
                </c:pt>
                <c:pt idx="333">
                  <c:v>58.018212827799999</c:v>
                </c:pt>
                <c:pt idx="334">
                  <c:v>59.823594506900001</c:v>
                </c:pt>
                <c:pt idx="335">
                  <c:v>63.749355275799999</c:v>
                </c:pt>
                <c:pt idx="336">
                  <c:v>65.918686985299999</c:v>
                </c:pt>
                <c:pt idx="337">
                  <c:v>66.382880775399997</c:v>
                </c:pt>
                <c:pt idx="338">
                  <c:v>67.621105008300006</c:v>
                </c:pt>
                <c:pt idx="339">
                  <c:v>71.107219509800004</c:v>
                </c:pt>
                <c:pt idx="340">
                  <c:v>76.435989723000006</c:v>
                </c:pt>
                <c:pt idx="341">
                  <c:v>83.173780515000004</c:v>
                </c:pt>
                <c:pt idx="342">
                  <c:v>85.841324161200006</c:v>
                </c:pt>
                <c:pt idx="343">
                  <c:v>92.253028999500003</c:v>
                </c:pt>
                <c:pt idx="344">
                  <c:v>95.960217091999993</c:v>
                </c:pt>
                <c:pt idx="345">
                  <c:v>99.580023701499996</c:v>
                </c:pt>
                <c:pt idx="346">
                  <c:v>103.6674917287</c:v>
                </c:pt>
                <c:pt idx="347">
                  <c:v>105.748669935</c:v>
                </c:pt>
                <c:pt idx="348">
                  <c:v>104.3420653812</c:v>
                </c:pt>
                <c:pt idx="349">
                  <c:v>109.76124042169999</c:v>
                </c:pt>
                <c:pt idx="350">
                  <c:v>113.69132639119999</c:v>
                </c:pt>
                <c:pt idx="351">
                  <c:v>120.8577015442</c:v>
                </c:pt>
                <c:pt idx="352">
                  <c:v>125.0041811177</c:v>
                </c:pt>
                <c:pt idx="353">
                  <c:v>126.7280400376</c:v>
                </c:pt>
                <c:pt idx="354">
                  <c:v>133.4433608361</c:v>
                </c:pt>
                <c:pt idx="355">
                  <c:v>133.8762569006</c:v>
                </c:pt>
                <c:pt idx="356">
                  <c:v>135.1756218166</c:v>
                </c:pt>
                <c:pt idx="357">
                  <c:v>140.99844556709999</c:v>
                </c:pt>
                <c:pt idx="358">
                  <c:v>143.652972441</c:v>
                </c:pt>
                <c:pt idx="359">
                  <c:v>159.16805476139999</c:v>
                </c:pt>
                <c:pt idx="360">
                  <c:v>176.82717418690001</c:v>
                </c:pt>
                <c:pt idx="361">
                  <c:v>179.73192028439999</c:v>
                </c:pt>
                <c:pt idx="362">
                  <c:v>175.82783563539999</c:v>
                </c:pt>
                <c:pt idx="363">
                  <c:v>161.44264364770001</c:v>
                </c:pt>
                <c:pt idx="364">
                  <c:v>147.8183991482</c:v>
                </c:pt>
                <c:pt idx="365">
                  <c:v>135.81450992399999</c:v>
                </c:pt>
                <c:pt idx="366">
                  <c:v>121.7875350259</c:v>
                </c:pt>
                <c:pt idx="367">
                  <c:v>106.9166653832</c:v>
                </c:pt>
                <c:pt idx="368">
                  <c:v>95.237442001600002</c:v>
                </c:pt>
                <c:pt idx="369">
                  <c:v>81.593471307800002</c:v>
                </c:pt>
                <c:pt idx="370">
                  <c:v>70.499504871699997</c:v>
                </c:pt>
                <c:pt idx="371">
                  <c:v>51.6573958205</c:v>
                </c:pt>
                <c:pt idx="372">
                  <c:v>34.563222849200002</c:v>
                </c:pt>
                <c:pt idx="373">
                  <c:v>25.889215016800001</c:v>
                </c:pt>
                <c:pt idx="374">
                  <c:v>21.0549453394</c:v>
                </c:pt>
                <c:pt idx="375">
                  <c:v>19.196517139800001</c:v>
                </c:pt>
                <c:pt idx="376">
                  <c:v>18.5435693634</c:v>
                </c:pt>
                <c:pt idx="377">
                  <c:v>17.584466750899999</c:v>
                </c:pt>
                <c:pt idx="378">
                  <c:v>16.810908748300001</c:v>
                </c:pt>
                <c:pt idx="379">
                  <c:v>16.8487833521</c:v>
                </c:pt>
                <c:pt idx="380">
                  <c:v>17.295706107200001</c:v>
                </c:pt>
                <c:pt idx="381">
                  <c:v>18.129387908799998</c:v>
                </c:pt>
                <c:pt idx="382">
                  <c:v>18.205633652</c:v>
                </c:pt>
                <c:pt idx="383">
                  <c:v>19.697448331499999</c:v>
                </c:pt>
                <c:pt idx="384">
                  <c:v>22.476109009799998</c:v>
                </c:pt>
                <c:pt idx="385">
                  <c:v>23.572541501700002</c:v>
                </c:pt>
                <c:pt idx="386">
                  <c:v>24.402436077800001</c:v>
                </c:pt>
                <c:pt idx="387">
                  <c:v>24.4349024817</c:v>
                </c:pt>
                <c:pt idx="388">
                  <c:v>24.887409613599999</c:v>
                </c:pt>
                <c:pt idx="389">
                  <c:v>26.1064885979</c:v>
                </c:pt>
                <c:pt idx="390">
                  <c:v>27.1345571168</c:v>
                </c:pt>
                <c:pt idx="391">
                  <c:v>28.080559151100001</c:v>
                </c:pt>
                <c:pt idx="392">
                  <c:v>28.675691051499999</c:v>
                </c:pt>
                <c:pt idx="393">
                  <c:v>28.623298413699999</c:v>
                </c:pt>
                <c:pt idx="394">
                  <c:v>30.210581644299999</c:v>
                </c:pt>
                <c:pt idx="395">
                  <c:v>29.929570266100001</c:v>
                </c:pt>
                <c:pt idx="396">
                  <c:v>27.106899199200001</c:v>
                </c:pt>
                <c:pt idx="397">
                  <c:v>26.462187527699999</c:v>
                </c:pt>
                <c:pt idx="398">
                  <c:v>26.043611095599999</c:v>
                </c:pt>
                <c:pt idx="399">
                  <c:v>25.4546070695</c:v>
                </c:pt>
                <c:pt idx="400">
                  <c:v>24.508239960200001</c:v>
                </c:pt>
                <c:pt idx="401">
                  <c:v>23.103396721599999</c:v>
                </c:pt>
                <c:pt idx="402">
                  <c:v>21.966981084699999</c:v>
                </c:pt>
                <c:pt idx="403">
                  <c:v>20.7582550375</c:v>
                </c:pt>
                <c:pt idx="404">
                  <c:v>20.247147890299999</c:v>
                </c:pt>
                <c:pt idx="405">
                  <c:v>19.921675679100002</c:v>
                </c:pt>
                <c:pt idx="406">
                  <c:v>19.720736304599999</c:v>
                </c:pt>
                <c:pt idx="407">
                  <c:v>18.7946223402</c:v>
                </c:pt>
                <c:pt idx="408">
                  <c:v>17.947390999</c:v>
                </c:pt>
                <c:pt idx="409">
                  <c:v>17.297158396299999</c:v>
                </c:pt>
                <c:pt idx="410">
                  <c:v>16.824853492100001</c:v>
                </c:pt>
                <c:pt idx="411">
                  <c:v>16.644375410799999</c:v>
                </c:pt>
                <c:pt idx="412">
                  <c:v>16.2767784264</c:v>
                </c:pt>
                <c:pt idx="413">
                  <c:v>15.848183515500001</c:v>
                </c:pt>
                <c:pt idx="414">
                  <c:v>15.5584620789</c:v>
                </c:pt>
                <c:pt idx="415">
                  <c:v>15.464793049900001</c:v>
                </c:pt>
                <c:pt idx="416">
                  <c:v>15.3203806621</c:v>
                </c:pt>
                <c:pt idx="417">
                  <c:v>14.8153918566</c:v>
                </c:pt>
                <c:pt idx="418">
                  <c:v>12.9643996469</c:v>
                </c:pt>
                <c:pt idx="419">
                  <c:v>11.9380946063</c:v>
                </c:pt>
                <c:pt idx="420">
                  <c:v>11.3189773025</c:v>
                </c:pt>
                <c:pt idx="421">
                  <c:v>10.9143416632</c:v>
                </c:pt>
                <c:pt idx="422">
                  <c:v>10.436819616299999</c:v>
                </c:pt>
                <c:pt idx="423">
                  <c:v>10.092262467499999</c:v>
                </c:pt>
                <c:pt idx="424">
                  <c:v>9.9963294343999998</c:v>
                </c:pt>
                <c:pt idx="425">
                  <c:v>9.8696368862000003</c:v>
                </c:pt>
                <c:pt idx="426">
                  <c:v>9.7049313887000004</c:v>
                </c:pt>
                <c:pt idx="427">
                  <c:v>9.6186704391000006</c:v>
                </c:pt>
                <c:pt idx="428">
                  <c:v>9.4782122907000002</c:v>
                </c:pt>
                <c:pt idx="429">
                  <c:v>9.1400764244000001</c:v>
                </c:pt>
                <c:pt idx="430">
                  <c:v>8.7181697792000001</c:v>
                </c:pt>
                <c:pt idx="431">
                  <c:v>8.0091845064000005</c:v>
                </c:pt>
                <c:pt idx="432">
                  <c:v>7.4981216030000004</c:v>
                </c:pt>
                <c:pt idx="433">
                  <c:v>7.1753724214999997</c:v>
                </c:pt>
                <c:pt idx="434">
                  <c:v>7.1022791099000004</c:v>
                </c:pt>
                <c:pt idx="435">
                  <c:v>7.0097259270999999</c:v>
                </c:pt>
                <c:pt idx="436">
                  <c:v>6.9155979737999997</c:v>
                </c:pt>
                <c:pt idx="437">
                  <c:v>6.8512725636000003</c:v>
                </c:pt>
                <c:pt idx="438">
                  <c:v>6.8118581476999998</c:v>
                </c:pt>
                <c:pt idx="439">
                  <c:v>6.7384032721000002</c:v>
                </c:pt>
                <c:pt idx="440">
                  <c:v>6.7072271944999997</c:v>
                </c:pt>
                <c:pt idx="441">
                  <c:v>6.8304878020000004</c:v>
                </c:pt>
                <c:pt idx="442">
                  <c:v>6.9299573950999998</c:v>
                </c:pt>
                <c:pt idx="443">
                  <c:v>7.0515466295999998</c:v>
                </c:pt>
                <c:pt idx="444">
                  <c:v>10.226362844900001</c:v>
                </c:pt>
                <c:pt idx="445">
                  <c:v>14.3101236146</c:v>
                </c:pt>
                <c:pt idx="446">
                  <c:v>20.429590760699998</c:v>
                </c:pt>
                <c:pt idx="447">
                  <c:v>29.392135045500002</c:v>
                </c:pt>
                <c:pt idx="448">
                  <c:v>34.152026888499996</c:v>
                </c:pt>
                <c:pt idx="449">
                  <c:v>37.7205444234</c:v>
                </c:pt>
                <c:pt idx="450">
                  <c:v>39.9076373332</c:v>
                </c:pt>
                <c:pt idx="451">
                  <c:v>41.568457466799998</c:v>
                </c:pt>
                <c:pt idx="452">
                  <c:v>43.4764270107</c:v>
                </c:pt>
                <c:pt idx="453">
                  <c:v>45.663870772199999</c:v>
                </c:pt>
                <c:pt idx="454">
                  <c:v>48.462033012399999</c:v>
                </c:pt>
                <c:pt idx="455">
                  <c:v>51.966102306899998</c:v>
                </c:pt>
                <c:pt idx="456">
                  <c:v>51.718589454899998</c:v>
                </c:pt>
                <c:pt idx="457">
                  <c:v>48.946895775000002</c:v>
                </c:pt>
                <c:pt idx="458">
                  <c:v>43.751479655799997</c:v>
                </c:pt>
                <c:pt idx="459">
                  <c:v>36.927137152199997</c:v>
                </c:pt>
                <c:pt idx="460">
                  <c:v>33.829465749199997</c:v>
                </c:pt>
                <c:pt idx="461">
                  <c:v>31.824904743499999</c:v>
                </c:pt>
                <c:pt idx="462">
                  <c:v>31.027711724900001</c:v>
                </c:pt>
                <c:pt idx="463">
                  <c:v>30.602927531300001</c:v>
                </c:pt>
                <c:pt idx="464">
                  <c:v>30.001995628900001</c:v>
                </c:pt>
                <c:pt idx="465">
                  <c:v>28.970985859399999</c:v>
                </c:pt>
                <c:pt idx="466">
                  <c:v>27.7743412781</c:v>
                </c:pt>
                <c:pt idx="467">
                  <c:v>27.704808349699999</c:v>
                </c:pt>
                <c:pt idx="468">
                  <c:v>26.443194946199998</c:v>
                </c:pt>
                <c:pt idx="469">
                  <c:v>25.635707840399999</c:v>
                </c:pt>
                <c:pt idx="470">
                  <c:v>24.4594499263</c:v>
                </c:pt>
                <c:pt idx="471">
                  <c:v>22.326632168900002</c:v>
                </c:pt>
                <c:pt idx="472">
                  <c:v>21.233261425599999</c:v>
                </c:pt>
                <c:pt idx="473">
                  <c:v>20.3491939046</c:v>
                </c:pt>
                <c:pt idx="474">
                  <c:v>19.696135739799999</c:v>
                </c:pt>
                <c:pt idx="475">
                  <c:v>19.1764098381</c:v>
                </c:pt>
                <c:pt idx="476">
                  <c:v>18.7618770467</c:v>
                </c:pt>
                <c:pt idx="477">
                  <c:v>18.235192642499999</c:v>
                </c:pt>
                <c:pt idx="478">
                  <c:v>17.773508919899999</c:v>
                </c:pt>
                <c:pt idx="479">
                  <c:v>15.718506097000001</c:v>
                </c:pt>
                <c:pt idx="480">
                  <c:v>15.2718922253</c:v>
                </c:pt>
                <c:pt idx="481">
                  <c:v>15.351563432500001</c:v>
                </c:pt>
                <c:pt idx="482">
                  <c:v>15.2682470378</c:v>
                </c:pt>
                <c:pt idx="483">
                  <c:v>15.103187741099999</c:v>
                </c:pt>
                <c:pt idx="484">
                  <c:v>14.970764579800001</c:v>
                </c:pt>
                <c:pt idx="485">
                  <c:v>15.306614490199999</c:v>
                </c:pt>
                <c:pt idx="486">
                  <c:v>15.4129827171</c:v>
                </c:pt>
                <c:pt idx="487">
                  <c:v>15.4955573025</c:v>
                </c:pt>
                <c:pt idx="488">
                  <c:v>15.924923891300001</c:v>
                </c:pt>
                <c:pt idx="489">
                  <c:v>16.653843421800001</c:v>
                </c:pt>
                <c:pt idx="490">
                  <c:v>17.406267221899999</c:v>
                </c:pt>
                <c:pt idx="491">
                  <c:v>18.609144141000002</c:v>
                </c:pt>
                <c:pt idx="492">
                  <c:v>19.015000000000001</c:v>
                </c:pt>
                <c:pt idx="493">
                  <c:v>18.539151057200002</c:v>
                </c:pt>
                <c:pt idx="494">
                  <c:v>18.255208012299999</c:v>
                </c:pt>
                <c:pt idx="495">
                  <c:v>18.234254714999999</c:v>
                </c:pt>
                <c:pt idx="496">
                  <c:v>18.005528994700001</c:v>
                </c:pt>
                <c:pt idx="497">
                  <c:v>17.393330381999998</c:v>
                </c:pt>
                <c:pt idx="498">
                  <c:v>17.040631168800001</c:v>
                </c:pt>
                <c:pt idx="499">
                  <c:v>16.5786892759</c:v>
                </c:pt>
                <c:pt idx="500">
                  <c:v>15.8265663903</c:v>
                </c:pt>
                <c:pt idx="501">
                  <c:v>14.913481043899999</c:v>
                </c:pt>
                <c:pt idx="502">
                  <c:v>13.9179923041</c:v>
                </c:pt>
                <c:pt idx="503">
                  <c:v>12.318661431200001</c:v>
                </c:pt>
                <c:pt idx="504">
                  <c:v>11.0231904083</c:v>
                </c:pt>
                <c:pt idx="505">
                  <c:v>10.5226875894</c:v>
                </c:pt>
                <c:pt idx="506">
                  <c:v>10.112402406299999</c:v>
                </c:pt>
                <c:pt idx="507">
                  <c:v>9.7318560530999996</c:v>
                </c:pt>
                <c:pt idx="508">
                  <c:v>9.4834475190000003</c:v>
                </c:pt>
                <c:pt idx="509">
                  <c:v>9.4130619171000003</c:v>
                </c:pt>
                <c:pt idx="510">
                  <c:v>9.1186998203999998</c:v>
                </c:pt>
                <c:pt idx="511">
                  <c:v>9.1041934868999999</c:v>
                </c:pt>
                <c:pt idx="512">
                  <c:v>8.8494312099000005</c:v>
                </c:pt>
                <c:pt idx="513">
                  <c:v>8.9091862690999992</c:v>
                </c:pt>
                <c:pt idx="514">
                  <c:v>8.8721779885000007</c:v>
                </c:pt>
                <c:pt idx="515">
                  <c:v>8.9593064787000003</c:v>
                </c:pt>
                <c:pt idx="516">
                  <c:v>8.1116821614999992</c:v>
                </c:pt>
                <c:pt idx="517">
                  <c:v>7.0902090934000004</c:v>
                </c:pt>
                <c:pt idx="518">
                  <c:v>7.1745461971999998</c:v>
                </c:pt>
                <c:pt idx="519">
                  <c:v>7.1057789318999998</c:v>
                </c:pt>
                <c:pt idx="520">
                  <c:v>6.9517398832000001</c:v>
                </c:pt>
                <c:pt idx="521">
                  <c:v>6.5734352455999998</c:v>
                </c:pt>
                <c:pt idx="522">
                  <c:v>5.8834976000000001</c:v>
                </c:pt>
                <c:pt idx="523">
                  <c:v>5.9287566237</c:v>
                </c:pt>
                <c:pt idx="524">
                  <c:v>6.1394894916</c:v>
                </c:pt>
                <c:pt idx="525">
                  <c:v>5.8900317435999998</c:v>
                </c:pt>
                <c:pt idx="526">
                  <c:v>5.387833305</c:v>
                </c:pt>
                <c:pt idx="527">
                  <c:v>4.403498559</c:v>
                </c:pt>
                <c:pt idx="528">
                  <c:v>4.7863571114000001</c:v>
                </c:pt>
                <c:pt idx="529">
                  <c:v>4.7883443052999999</c:v>
                </c:pt>
                <c:pt idx="530">
                  <c:v>4.6612472488999996</c:v>
                </c:pt>
                <c:pt idx="531">
                  <c:v>4.7047921861999997</c:v>
                </c:pt>
                <c:pt idx="532">
                  <c:v>4.6768139588000004</c:v>
                </c:pt>
                <c:pt idx="533">
                  <c:v>4.9389864237000003</c:v>
                </c:pt>
                <c:pt idx="534">
                  <c:v>5.5143872763999999</c:v>
                </c:pt>
                <c:pt idx="535">
                  <c:v>5.2917544722000001</c:v>
                </c:pt>
                <c:pt idx="536">
                  <c:v>4.9481152261999997</c:v>
                </c:pt>
                <c:pt idx="537">
                  <c:v>4.9364119032999998</c:v>
                </c:pt>
                <c:pt idx="538">
                  <c:v>5.3881075133999996</c:v>
                </c:pt>
                <c:pt idx="539">
                  <c:v>5.7004794046000002</c:v>
                </c:pt>
                <c:pt idx="540">
                  <c:v>5.1570615397999999</c:v>
                </c:pt>
                <c:pt idx="541">
                  <c:v>5.5169977328000002</c:v>
                </c:pt>
                <c:pt idx="542">
                  <c:v>5.6426710948999999</c:v>
                </c:pt>
                <c:pt idx="543">
                  <c:v>5.2481119210999996</c:v>
                </c:pt>
                <c:pt idx="544">
                  <c:v>4.6962984243000001</c:v>
                </c:pt>
                <c:pt idx="545">
                  <c:v>4.2743734145000003</c:v>
                </c:pt>
                <c:pt idx="546">
                  <c:v>4.1265817731999999</c:v>
                </c:pt>
                <c:pt idx="547">
                  <c:v>4.0433464234000001</c:v>
                </c:pt>
                <c:pt idx="548">
                  <c:v>4.0369601738999998</c:v>
                </c:pt>
                <c:pt idx="549">
                  <c:v>3.9602109488999999</c:v>
                </c:pt>
                <c:pt idx="550">
                  <c:v>3.9821195025999998</c:v>
                </c:pt>
                <c:pt idx="551">
                  <c:v>3.9765218067000001</c:v>
                </c:pt>
                <c:pt idx="552">
                  <c:v>4.2015098721999999</c:v>
                </c:pt>
                <c:pt idx="553">
                  <c:v>4.5344426535000002</c:v>
                </c:pt>
                <c:pt idx="554">
                  <c:v>4.2307286520999998</c:v>
                </c:pt>
                <c:pt idx="555">
                  <c:v>4.2101130804000002</c:v>
                </c:pt>
                <c:pt idx="556">
                  <c:v>4.2852202647000004</c:v>
                </c:pt>
                <c:pt idx="557">
                  <c:v>4.3661458133000002</c:v>
                </c:pt>
                <c:pt idx="558">
                  <c:v>4.4882546315000003</c:v>
                </c:pt>
                <c:pt idx="559">
                  <c:v>4.8188281159999997</c:v>
                </c:pt>
                <c:pt idx="560">
                  <c:v>5.0600807409000002</c:v>
                </c:pt>
                <c:pt idx="561">
                  <c:v>5.4012360283999996</c:v>
                </c:pt>
                <c:pt idx="562">
                  <c:v>5.4252942612000004</c:v>
                </c:pt>
                <c:pt idx="563">
                  <c:v>5.1908482559999998</c:v>
                </c:pt>
                <c:pt idx="564">
                  <c:v>4.5448212444999996</c:v>
                </c:pt>
                <c:pt idx="565">
                  <c:v>4.2694243109999999</c:v>
                </c:pt>
                <c:pt idx="566">
                  <c:v>4.3856743226999999</c:v>
                </c:pt>
                <c:pt idx="567">
                  <c:v>4.5995810209999997</c:v>
                </c:pt>
                <c:pt idx="568">
                  <c:v>4.5991728304999997</c:v>
                </c:pt>
                <c:pt idx="569">
                  <c:v>4.3315522775000002</c:v>
                </c:pt>
                <c:pt idx="570">
                  <c:v>4.4660710681999998</c:v>
                </c:pt>
                <c:pt idx="571">
                  <c:v>3.9491316833000001</c:v>
                </c:pt>
                <c:pt idx="572">
                  <c:v>3.5098822805999998</c:v>
                </c:pt>
                <c:pt idx="573">
                  <c:v>3.0502478270000002</c:v>
                </c:pt>
                <c:pt idx="574">
                  <c:v>2.9140476147999999</c:v>
                </c:pt>
                <c:pt idx="575">
                  <c:v>3.3327410039999998</c:v>
                </c:pt>
                <c:pt idx="576">
                  <c:v>3.9350000887999999</c:v>
                </c:pt>
                <c:pt idx="577">
                  <c:v>3.7483728715</c:v>
                </c:pt>
                <c:pt idx="578">
                  <c:v>3.4124367495999999</c:v>
                </c:pt>
                <c:pt idx="579">
                  <c:v>3.1965355493000001</c:v>
                </c:pt>
                <c:pt idx="580">
                  <c:v>2.9958786854000001</c:v>
                </c:pt>
                <c:pt idx="581">
                  <c:v>3.1838655936000002</c:v>
                </c:pt>
                <c:pt idx="582">
                  <c:v>3.0634554090999999</c:v>
                </c:pt>
                <c:pt idx="583">
                  <c:v>3.4658458084000001</c:v>
                </c:pt>
                <c:pt idx="584">
                  <c:v>4.0931483875000003</c:v>
                </c:pt>
                <c:pt idx="585">
                  <c:v>4.2922493792000003</c:v>
                </c:pt>
                <c:pt idx="586">
                  <c:v>4.0902838456000001</c:v>
                </c:pt>
                <c:pt idx="587">
                  <c:v>4.0532755521999997</c:v>
                </c:pt>
                <c:pt idx="588">
                  <c:v>3.9809203047000001</c:v>
                </c:pt>
                <c:pt idx="589">
                  <c:v>4.1122548267000001</c:v>
                </c:pt>
                <c:pt idx="590">
                  <c:v>4.2068383499999999</c:v>
                </c:pt>
                <c:pt idx="591">
                  <c:v>3.9921348983999998</c:v>
                </c:pt>
                <c:pt idx="592">
                  <c:v>3.9475709228999998</c:v>
                </c:pt>
                <c:pt idx="593">
                  <c:v>3.9826070614</c:v>
                </c:pt>
                <c:pt idx="594">
                  <c:v>4.1386948373000001</c:v>
                </c:pt>
                <c:pt idx="595">
                  <c:v>4.0320735045999996</c:v>
                </c:pt>
                <c:pt idx="596">
                  <c:v>3.7920617605000002</c:v>
                </c:pt>
                <c:pt idx="597">
                  <c:v>3.7429714849</c:v>
                </c:pt>
                <c:pt idx="598">
                  <c:v>3.9295539358</c:v>
                </c:pt>
                <c:pt idx="599">
                  <c:v>3.7590381358</c:v>
                </c:pt>
                <c:pt idx="600">
                  <c:v>3.7043735613000002</c:v>
                </c:pt>
                <c:pt idx="601">
                  <c:v>3.7227414329999999</c:v>
                </c:pt>
                <c:pt idx="602">
                  <c:v>4.2488792905999997</c:v>
                </c:pt>
                <c:pt idx="603">
                  <c:v>4.5485426164999998</c:v>
                </c:pt>
                <c:pt idx="604">
                  <c:v>4.9475632326000003</c:v>
                </c:pt>
                <c:pt idx="605">
                  <c:v>5.2554612597999997</c:v>
                </c:pt>
                <c:pt idx="606">
                  <c:v>5.3943945417999997</c:v>
                </c:pt>
                <c:pt idx="607">
                  <c:v>5.5729370355999999</c:v>
                </c:pt>
                <c:pt idx="608">
                  <c:v>5.4734050724000003</c:v>
                </c:pt>
                <c:pt idx="609">
                  <c:v>5.7799325124000003</c:v>
                </c:pt>
                <c:pt idx="610">
                  <c:v>6.2328564460000004</c:v>
                </c:pt>
                <c:pt idx="611">
                  <c:v>6.5281450097000002</c:v>
                </c:pt>
                <c:pt idx="612">
                  <c:v>6.2824029298999999</c:v>
                </c:pt>
                <c:pt idx="613">
                  <c:v>6.2013420696999999</c:v>
                </c:pt>
                <c:pt idx="614">
                  <c:v>6.0437232222999997</c:v>
                </c:pt>
                <c:pt idx="615">
                  <c:v>6.1732744581999999</c:v>
                </c:pt>
                <c:pt idx="616">
                  <c:v>5.9785249627999999</c:v>
                </c:pt>
                <c:pt idx="617">
                  <c:v>5.7361182660000001</c:v>
                </c:pt>
                <c:pt idx="618">
                  <c:v>5.4365375061999996</c:v>
                </c:pt>
                <c:pt idx="619">
                  <c:v>5.0819596222000003</c:v>
                </c:pt>
                <c:pt idx="620">
                  <c:v>4.8942579660999996</c:v>
                </c:pt>
                <c:pt idx="621">
                  <c:v>4.4994975180000001</c:v>
                </c:pt>
                <c:pt idx="622">
                  <c:v>3.8610067675000002</c:v>
                </c:pt>
                <c:pt idx="623">
                  <c:v>3.5735378773000002</c:v>
                </c:pt>
                <c:pt idx="624">
                  <c:v>4.4573397676999997</c:v>
                </c:pt>
                <c:pt idx="625">
                  <c:v>4.8300549985999996</c:v>
                </c:pt>
                <c:pt idx="626">
                  <c:v>4.9704010655999999</c:v>
                </c:pt>
                <c:pt idx="627">
                  <c:v>4.2709769711999996</c:v>
                </c:pt>
                <c:pt idx="628">
                  <c:v>3.9166383173999999</c:v>
                </c:pt>
                <c:pt idx="629">
                  <c:v>3.6931503612999999</c:v>
                </c:pt>
                <c:pt idx="630">
                  <c:v>3.6360022380000001</c:v>
                </c:pt>
                <c:pt idx="631">
                  <c:v>3.6757955655000001</c:v>
                </c:pt>
                <c:pt idx="632">
                  <c:v>3.6991026277999999</c:v>
                </c:pt>
                <c:pt idx="633">
                  <c:v>4.0245377318999997</c:v>
                </c:pt>
                <c:pt idx="634">
                  <c:v>4.3168804813000001</c:v>
                </c:pt>
                <c:pt idx="635">
                  <c:v>4.4015850903000002</c:v>
                </c:pt>
                <c:pt idx="636">
                  <c:v>3.7820372018000001</c:v>
                </c:pt>
                <c:pt idx="637">
                  <c:v>3.5723311726999998</c:v>
                </c:pt>
                <c:pt idx="638">
                  <c:v>3.0395071162999998</c:v>
                </c:pt>
                <c:pt idx="639">
                  <c:v>3.3606679891</c:v>
                </c:pt>
                <c:pt idx="640">
                  <c:v>3.2492890245999999</c:v>
                </c:pt>
                <c:pt idx="641">
                  <c:v>3.2764685199999999</c:v>
                </c:pt>
                <c:pt idx="642">
                  <c:v>3.5471623014999998</c:v>
                </c:pt>
                <c:pt idx="643">
                  <c:v>3.4236915405000001</c:v>
                </c:pt>
                <c:pt idx="644">
                  <c:v>3.1367739982999998</c:v>
                </c:pt>
                <c:pt idx="645">
                  <c:v>3.1956472383999999</c:v>
                </c:pt>
                <c:pt idx="646">
                  <c:v>3.4826938217999999</c:v>
                </c:pt>
                <c:pt idx="647">
                  <c:v>3.8187567875999999</c:v>
                </c:pt>
                <c:pt idx="648">
                  <c:v>4.0467733567000002</c:v>
                </c:pt>
                <c:pt idx="649">
                  <c:v>3.8686334538999998</c:v>
                </c:pt>
                <c:pt idx="650">
                  <c:v>3.7292776570999999</c:v>
                </c:pt>
                <c:pt idx="651">
                  <c:v>3.4120786990999998</c:v>
                </c:pt>
                <c:pt idx="652">
                  <c:v>3.8512284348999999</c:v>
                </c:pt>
                <c:pt idx="653">
                  <c:v>4.3352225588</c:v>
                </c:pt>
                <c:pt idx="654">
                  <c:v>4.4199719461999996</c:v>
                </c:pt>
                <c:pt idx="655">
                  <c:v>4.5679380214999998</c:v>
                </c:pt>
                <c:pt idx="656">
                  <c:v>4.7717657317000004</c:v>
                </c:pt>
                <c:pt idx="657">
                  <c:v>4.5960947957</c:v>
                </c:pt>
                <c:pt idx="658">
                  <c:v>4.1798514219999996</c:v>
                </c:pt>
                <c:pt idx="659">
                  <c:v>3.5682900213000002</c:v>
                </c:pt>
                <c:pt idx="660">
                  <c:v>3.2545740477999998</c:v>
                </c:pt>
                <c:pt idx="661">
                  <c:v>3.5522890828000002</c:v>
                </c:pt>
                <c:pt idx="662">
                  <c:v>4.2522667279000004</c:v>
                </c:pt>
                <c:pt idx="663">
                  <c:v>4.6494224201000014</c:v>
                </c:pt>
                <c:pt idx="664">
                  <c:v>4.6314208991000001</c:v>
                </c:pt>
                <c:pt idx="665">
                  <c:v>4.0880262124</c:v>
                </c:pt>
                <c:pt idx="666">
                  <c:v>3.4726191837</c:v>
                </c:pt>
                <c:pt idx="667">
                  <c:v>3.4565297923</c:v>
                </c:pt>
                <c:pt idx="668">
                  <c:v>3.3902953387000001</c:v>
                </c:pt>
                <c:pt idx="669">
                  <c:v>3.3591147745000001</c:v>
                </c:pt>
                <c:pt idx="670">
                  <c:v>3.6186915888</c:v>
                </c:pt>
                <c:pt idx="671">
                  <c:v>3.9740409899000002</c:v>
                </c:pt>
                <c:pt idx="672">
                  <c:v>4.4828098589999996</c:v>
                </c:pt>
                <c:pt idx="673">
                  <c:v>4.2344373799000001</c:v>
                </c:pt>
                <c:pt idx="674">
                  <c:v>3.7586466302999999</c:v>
                </c:pt>
                <c:pt idx="675">
                  <c:v>3.4967086565000001</c:v>
                </c:pt>
                <c:pt idx="676">
                  <c:v>3.5102243563000002</c:v>
                </c:pt>
                <c:pt idx="677">
                  <c:v>3.7525887063000001</c:v>
                </c:pt>
                <c:pt idx="678">
                  <c:v>4.0724065224999997</c:v>
                </c:pt>
                <c:pt idx="679">
                  <c:v>4.1499109422</c:v>
                </c:pt>
                <c:pt idx="680">
                  <c:v>4.2175837846000004</c:v>
                </c:pt>
                <c:pt idx="681">
                  <c:v>4.2977569003999996</c:v>
                </c:pt>
                <c:pt idx="682">
                  <c:v>4.1678692546000002</c:v>
                </c:pt>
                <c:pt idx="683">
                  <c:v>4.0813215195000003</c:v>
                </c:pt>
                <c:pt idx="684">
                  <c:v>3.0656415269999999</c:v>
                </c:pt>
                <c:pt idx="685">
                  <c:v>3.0002659810000001</c:v>
                </c:pt>
                <c:pt idx="686">
                  <c:v>3.1370745983999999</c:v>
                </c:pt>
                <c:pt idx="687">
                  <c:v>3.0623272624000002</c:v>
                </c:pt>
                <c:pt idx="688">
                  <c:v>2.8766429389999999</c:v>
                </c:pt>
                <c:pt idx="689">
                  <c:v>2.8707794397000002</c:v>
                </c:pt>
                <c:pt idx="690">
                  <c:v>2.7390473493999998</c:v>
                </c:pt>
                <c:pt idx="691">
                  <c:v>2.5873164195</c:v>
                </c:pt>
                <c:pt idx="692">
                  <c:v>2.5188916877</c:v>
                </c:pt>
                <c:pt idx="693">
                  <c:v>2.4797283733</c:v>
                </c:pt>
                <c:pt idx="694">
                  <c:v>2.2148528482000001</c:v>
                </c:pt>
                <c:pt idx="695">
                  <c:v>2.1308127763</c:v>
                </c:pt>
                <c:pt idx="696">
                  <c:v>2.6131051968999999</c:v>
                </c:pt>
                <c:pt idx="697">
                  <c:v>2.8672508478999998</c:v>
                </c:pt>
                <c:pt idx="698">
                  <c:v>2.6010098844999998</c:v>
                </c:pt>
                <c:pt idx="699">
                  <c:v>2.5415789247</c:v>
                </c:pt>
                <c:pt idx="700">
                  <c:v>2.5966621748000001</c:v>
                </c:pt>
                <c:pt idx="701">
                  <c:v>2.5379878921999999</c:v>
                </c:pt>
                <c:pt idx="702">
                  <c:v>2.6548291540000002</c:v>
                </c:pt>
                <c:pt idx="703">
                  <c:v>2.7274367765999998</c:v>
                </c:pt>
                <c:pt idx="704">
                  <c:v>2.9689493104000002</c:v>
                </c:pt>
                <c:pt idx="705">
                  <c:v>3.0636232006999999</c:v>
                </c:pt>
                <c:pt idx="706">
                  <c:v>3.3053510771000001</c:v>
                </c:pt>
                <c:pt idx="707">
                  <c:v>3.3602740188000002</c:v>
                </c:pt>
                <c:pt idx="708">
                  <c:v>4.7182814496000001</c:v>
                </c:pt>
                <c:pt idx="709">
                  <c:v>4.8642316221000002</c:v>
                </c:pt>
                <c:pt idx="710">
                  <c:v>5.3525622279</c:v>
                </c:pt>
                <c:pt idx="711">
                  <c:v>5.8171698714</c:v>
                </c:pt>
                <c:pt idx="712">
                  <c:v>6.1640144817999998</c:v>
                </c:pt>
                <c:pt idx="713">
                  <c:v>6.3136558986000004</c:v>
                </c:pt>
                <c:pt idx="714">
                  <c:v>6.4381642634</c:v>
                </c:pt>
                <c:pt idx="715">
                  <c:v>6.6634880005000001</c:v>
                </c:pt>
                <c:pt idx="716">
                  <c:v>6.3478470530999997</c:v>
                </c:pt>
                <c:pt idx="717">
                  <c:v>6.3715322254000002</c:v>
                </c:pt>
                <c:pt idx="718">
                  <c:v>6.6345231360000003</c:v>
                </c:pt>
                <c:pt idx="719">
                  <c:v>6.7730481981999997</c:v>
                </c:pt>
                <c:pt idx="720">
                  <c:v>5.5458354067000002</c:v>
                </c:pt>
                <c:pt idx="721">
                  <c:v>5.3392170318999996</c:v>
                </c:pt>
                <c:pt idx="722">
                  <c:v>5.0354120568000003</c:v>
                </c:pt>
                <c:pt idx="723">
                  <c:v>4.5507834159999998</c:v>
                </c:pt>
                <c:pt idx="724">
                  <c:v>4.5062692816999999</c:v>
                </c:pt>
                <c:pt idx="725">
                  <c:v>4.6468577937999997</c:v>
                </c:pt>
                <c:pt idx="726">
                  <c:v>4.8114055135999996</c:v>
                </c:pt>
                <c:pt idx="727">
                  <c:v>4.9045281971000003</c:v>
                </c:pt>
                <c:pt idx="728">
                  <c:v>5.0195736444000003</c:v>
                </c:pt>
                <c:pt idx="729">
                  <c:v>4.9036357280000002</c:v>
                </c:pt>
                <c:pt idx="730">
                  <c:v>4.7165339116</c:v>
                </c:pt>
                <c:pt idx="731">
                  <c:v>4.8305461995000014</c:v>
                </c:pt>
                <c:pt idx="732">
                  <c:v>4.3656058643</c:v>
                </c:pt>
                <c:pt idx="733">
                  <c:v>3.9402756479000001</c:v>
                </c:pt>
                <c:pt idx="734">
                  <c:v>4.0041779576999996</c:v>
                </c:pt>
                <c:pt idx="735">
                  <c:v>4.4134533855999996</c:v>
                </c:pt>
                <c:pt idx="736">
                  <c:v>4.2819932459999999</c:v>
                </c:pt>
                <c:pt idx="737">
                  <c:v>3.9471469134000001</c:v>
                </c:pt>
                <c:pt idx="738">
                  <c:v>3.7813381656999998</c:v>
                </c:pt>
                <c:pt idx="739">
                  <c:v>3.1624407912999999</c:v>
                </c:pt>
                <c:pt idx="740">
                  <c:v>2.9975128076000002</c:v>
                </c:pt>
                <c:pt idx="741">
                  <c:v>3.0195189274000001</c:v>
                </c:pt>
                <c:pt idx="742">
                  <c:v>2.9744973265999999</c:v>
                </c:pt>
                <c:pt idx="743">
                  <c:v>2.8285769752999999</c:v>
                </c:pt>
                <c:pt idx="744">
                  <c:v>3.2383520192000002</c:v>
                </c:pt>
                <c:pt idx="745">
                  <c:v>3.6961941812000001</c:v>
                </c:pt>
                <c:pt idx="746">
                  <c:v>3.2490625845999999</c:v>
                </c:pt>
                <c:pt idx="747">
                  <c:v>2.1481488635999999</c:v>
                </c:pt>
                <c:pt idx="748">
                  <c:v>2.8372710276999999</c:v>
                </c:pt>
                <c:pt idx="749">
                  <c:v>3.3340109778000002</c:v>
                </c:pt>
                <c:pt idx="750">
                  <c:v>3.6234050556000001</c:v>
                </c:pt>
                <c:pt idx="751">
                  <c:v>4.0484228803000004</c:v>
                </c:pt>
                <c:pt idx="752">
                  <c:v>4.0137769140000001</c:v>
                </c:pt>
                <c:pt idx="753">
                  <c:v>4.0869640106</c:v>
                </c:pt>
                <c:pt idx="754">
                  <c:v>3.3318778122000001</c:v>
                </c:pt>
                <c:pt idx="755">
                  <c:v>3.1500745747000001</c:v>
                </c:pt>
                <c:pt idx="756">
                  <c:v>3.5350925812999998</c:v>
                </c:pt>
                <c:pt idx="757">
                  <c:v>3.7590397515</c:v>
                </c:pt>
                <c:pt idx="758">
                  <c:v>4.6668788258999996</c:v>
                </c:pt>
                <c:pt idx="759">
                  <c:v>6.0848186847000001</c:v>
                </c:pt>
                <c:pt idx="760">
                  <c:v>5.8938226483999996</c:v>
                </c:pt>
                <c:pt idx="761">
                  <c:v>5.8786056229000003</c:v>
                </c:pt>
                <c:pt idx="762">
                  <c:v>5.8058151223000003</c:v>
                </c:pt>
                <c:pt idx="763">
                  <c:v>5.5920717178999997</c:v>
                </c:pt>
                <c:pt idx="764">
                  <c:v>6.0001479918999996</c:v>
                </c:pt>
                <c:pt idx="765">
                  <c:v>6.2395425377000002</c:v>
                </c:pt>
                <c:pt idx="766">
                  <c:v>7.3748805761999998</c:v>
                </c:pt>
                <c:pt idx="767">
                  <c:v>7.3551079426000001</c:v>
                </c:pt>
                <c:pt idx="768">
                  <c:v>7.0701388259</c:v>
                </c:pt>
                <c:pt idx="769">
                  <c:v>7.279973311</c:v>
                </c:pt>
                <c:pt idx="770">
                  <c:v>7.4536772070000001</c:v>
                </c:pt>
                <c:pt idx="771">
                  <c:v>7.6825028969</c:v>
                </c:pt>
                <c:pt idx="772">
                  <c:v>7.6526209981999997</c:v>
                </c:pt>
                <c:pt idx="773">
                  <c:v>7.9863384593999998</c:v>
                </c:pt>
                <c:pt idx="774">
                  <c:v>8.1508066361000004</c:v>
                </c:pt>
                <c:pt idx="775">
                  <c:v>8.6954231380000007</c:v>
                </c:pt>
                <c:pt idx="776">
                  <c:v>8.6997495658999995</c:v>
                </c:pt>
                <c:pt idx="777">
                  <c:v>8.4068154480999997</c:v>
                </c:pt>
                <c:pt idx="778">
                  <c:v>7.7966188699999996</c:v>
                </c:pt>
                <c:pt idx="779">
                  <c:v>7.8170286765999997</c:v>
                </c:pt>
                <c:pt idx="780">
                  <c:v>7.9100354231000001</c:v>
                </c:pt>
                <c:pt idx="781">
                  <c:v>7.6188635160000002</c:v>
                </c:pt>
                <c:pt idx="782">
                  <c:v>6.8492580664</c:v>
                </c:pt>
                <c:pt idx="783">
                  <c:v>6.2528454006</c:v>
                </c:pt>
                <c:pt idx="784">
                  <c:v>5.8353026722000001</c:v>
                </c:pt>
                <c:pt idx="785">
                  <c:v>5.0555537347000001</c:v>
                </c:pt>
                <c:pt idx="786">
                  <c:v>4.7857630868000003</c:v>
                </c:pt>
                <c:pt idx="787">
                  <c:v>4.6380136183999996</c:v>
                </c:pt>
                <c:pt idx="788">
                  <c:v>4.4544878021000001</c:v>
                </c:pt>
                <c:pt idx="789">
                  <c:v>4.2570005428000002</c:v>
                </c:pt>
                <c:pt idx="790">
                  <c:v>4.3239124741000001</c:v>
                </c:pt>
                <c:pt idx="791">
                  <c:v>4.6608896408999998</c:v>
                </c:pt>
                <c:pt idx="792">
                  <c:v>4.8839291323999996</c:v>
                </c:pt>
                <c:pt idx="793">
                  <c:v>4.4007622261000003</c:v>
                </c:pt>
                <c:pt idx="794">
                  <c:v>4.4209394886000002</c:v>
                </c:pt>
                <c:pt idx="795">
                  <c:v>4.6532100372</c:v>
                </c:pt>
                <c:pt idx="796">
                  <c:v>4.6867680585000002</c:v>
                </c:pt>
                <c:pt idx="797">
                  <c:v>4.9760556568999998</c:v>
                </c:pt>
                <c:pt idx="798">
                  <c:v>5.5661636860000003</c:v>
                </c:pt>
              </c:numCache>
            </c:numRef>
          </c:val>
          <c:smooth val="0"/>
          <c:extLst>
            <c:ext xmlns:c16="http://schemas.microsoft.com/office/drawing/2014/chart" uri="{C3380CC4-5D6E-409C-BE32-E72D297353CC}">
              <c16:uniqueId val="{00000009-F8B6-41AB-8219-DBAFACCEDD89}"/>
            </c:ext>
          </c:extLst>
        </c:ser>
        <c:ser>
          <c:idx val="5"/>
          <c:order val="5"/>
          <c:tx>
            <c:strRef>
              <c:f>Sheet1!$G$1</c:f>
              <c:strCache>
                <c:ptCount val="1"/>
                <c:pt idx="0">
                  <c:v>South Africa</c:v>
                </c:pt>
              </c:strCache>
            </c:strRef>
          </c:tx>
          <c:spPr>
            <a:ln w="19050">
              <a:solidFill>
                <a:srgbClr val="FFFFFF">
                  <a:lumMod val="65000"/>
                </a:srgbClr>
              </a:solidFill>
            </a:ln>
          </c:spPr>
          <c:marker>
            <c:symbol val="none"/>
          </c:marker>
          <c:dLbls>
            <c:dLbl>
              <c:idx val="800"/>
              <c:layout>
                <c:manualLayout>
                  <c:x val="6.7933496768735613E-2"/>
                  <c:y val="4.6377645931698769E-2"/>
                </c:manualLayout>
              </c:layout>
              <c:tx>
                <c:rich>
                  <a:bodyPr/>
                  <a:lstStyle/>
                  <a:p>
                    <a:pPr>
                      <a:defRPr sz="900" b="0" i="0" u="none">
                        <a:solidFill>
                          <a:schemeClr val="tx1">
                            <a:lumMod val="65000"/>
                            <a:lumOff val="35000"/>
                          </a:schemeClr>
                        </a:solidFill>
                        <a:latin typeface="Ubuntu Condensed"/>
                      </a:defRPr>
                    </a:pPr>
                    <a:r>
                      <a:rPr lang="en-US" dirty="0"/>
                      <a:t>3.1</a:t>
                    </a:r>
                  </a:p>
                </c:rich>
              </c:tx>
              <c:numFmt formatCode="0.0" sourceLinked="0"/>
              <c:spPr>
                <a:ln>
                  <a:solidFill>
                    <a:srgbClr val="FFFFFF">
                      <a:lumMod val="65000"/>
                    </a:srgb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F8B6-41AB-8219-DBAFACCEDD8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Sheet1!$A$2:$A$838</c:f>
              <c:numCache>
                <c:formatCode>yyyy\-mm\-dd</c:formatCode>
                <c:ptCount val="83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c:v>45566</c:v>
                </c:pt>
                <c:pt idx="802">
                  <c:v>45597</c:v>
                </c:pt>
                <c:pt idx="803">
                  <c:v>45627</c:v>
                </c:pt>
                <c:pt idx="804">
                  <c:v>45658</c:v>
                </c:pt>
              </c:numCache>
            </c:numRef>
          </c:cat>
          <c:val>
            <c:numRef>
              <c:f>Sheet1!$G$2:$G$838</c:f>
              <c:numCache>
                <c:formatCode>General</c:formatCode>
                <c:ptCount val="837"/>
                <c:pt idx="0">
                  <c:v>3.9426523297</c:v>
                </c:pt>
                <c:pt idx="1">
                  <c:v>3.9426523297</c:v>
                </c:pt>
                <c:pt idx="2">
                  <c:v>3.9285714286000002</c:v>
                </c:pt>
                <c:pt idx="3">
                  <c:v>4.6428571429000014</c:v>
                </c:pt>
                <c:pt idx="4">
                  <c:v>4.2704626335000002</c:v>
                </c:pt>
                <c:pt idx="5">
                  <c:v>3.9007092199</c:v>
                </c:pt>
                <c:pt idx="6">
                  <c:v>4.2402826855000004</c:v>
                </c:pt>
                <c:pt idx="7">
                  <c:v>2.7777777777999999</c:v>
                </c:pt>
                <c:pt idx="8">
                  <c:v>2.0689655172000001</c:v>
                </c:pt>
                <c:pt idx="9">
                  <c:v>2.0689655172000001</c:v>
                </c:pt>
                <c:pt idx="10">
                  <c:v>2.7777777777999999</c:v>
                </c:pt>
                <c:pt idx="11">
                  <c:v>3.125</c:v>
                </c:pt>
                <c:pt idx="12">
                  <c:v>2.4137931034000002</c:v>
                </c:pt>
                <c:pt idx="13">
                  <c:v>2.0689655172000001</c:v>
                </c:pt>
                <c:pt idx="14">
                  <c:v>2.0618556700999999</c:v>
                </c:pt>
                <c:pt idx="15">
                  <c:v>1.3651877133000001</c:v>
                </c:pt>
                <c:pt idx="16">
                  <c:v>1.3651877133000001</c:v>
                </c:pt>
                <c:pt idx="17">
                  <c:v>1.7064846415999999</c:v>
                </c:pt>
                <c:pt idx="18">
                  <c:v>0.67796610170000005</c:v>
                </c:pt>
                <c:pt idx="19">
                  <c:v>0.33783783779999998</c:v>
                </c:pt>
                <c:pt idx="20">
                  <c:v>0.33783783779999998</c:v>
                </c:pt>
                <c:pt idx="21">
                  <c:v>0.67567567569999998</c:v>
                </c:pt>
                <c:pt idx="22">
                  <c:v>1.0135135135</c:v>
                </c:pt>
                <c:pt idx="23">
                  <c:v>0.67340067339999998</c:v>
                </c:pt>
                <c:pt idx="24">
                  <c:v>0.33670033669999999</c:v>
                </c:pt>
                <c:pt idx="25">
                  <c:v>0.67567567569999998</c:v>
                </c:pt>
                <c:pt idx="26">
                  <c:v>0.67340067339999998</c:v>
                </c:pt>
                <c:pt idx="27">
                  <c:v>1.0101010101000001</c:v>
                </c:pt>
                <c:pt idx="28">
                  <c:v>1.3468013468</c:v>
                </c:pt>
                <c:pt idx="29">
                  <c:v>1.3422818792</c:v>
                </c:pt>
                <c:pt idx="30">
                  <c:v>1.6835016835000001</c:v>
                </c:pt>
                <c:pt idx="31">
                  <c:v>2.0202020202000002</c:v>
                </c:pt>
                <c:pt idx="32">
                  <c:v>2.0202020202000002</c:v>
                </c:pt>
                <c:pt idx="33">
                  <c:v>1.6778523489999999</c:v>
                </c:pt>
                <c:pt idx="34">
                  <c:v>1.3377926420999999</c:v>
                </c:pt>
                <c:pt idx="35">
                  <c:v>1.3377926420999999</c:v>
                </c:pt>
                <c:pt idx="36">
                  <c:v>2.0134228188000001</c:v>
                </c:pt>
                <c:pt idx="37">
                  <c:v>2.3489932886</c:v>
                </c:pt>
                <c:pt idx="38">
                  <c:v>2.0066889631999998</c:v>
                </c:pt>
                <c:pt idx="39">
                  <c:v>2</c:v>
                </c:pt>
                <c:pt idx="40">
                  <c:v>2.3255813953</c:v>
                </c:pt>
                <c:pt idx="41">
                  <c:v>1.9867549669</c:v>
                </c:pt>
                <c:pt idx="42">
                  <c:v>1.9867549669</c:v>
                </c:pt>
                <c:pt idx="43">
                  <c:v>1.9801980198</c:v>
                </c:pt>
                <c:pt idx="44">
                  <c:v>1.9801980198</c:v>
                </c:pt>
                <c:pt idx="45">
                  <c:v>1.9801980198</c:v>
                </c:pt>
                <c:pt idx="46">
                  <c:v>2.6402640264000001</c:v>
                </c:pt>
                <c:pt idx="47">
                  <c:v>1.9801980198</c:v>
                </c:pt>
                <c:pt idx="48">
                  <c:v>1.6447368420999999</c:v>
                </c:pt>
                <c:pt idx="49">
                  <c:v>1.3114754098000001</c:v>
                </c:pt>
                <c:pt idx="50">
                  <c:v>1.6393442623000001</c:v>
                </c:pt>
                <c:pt idx="51">
                  <c:v>1.6339869280999999</c:v>
                </c:pt>
                <c:pt idx="52">
                  <c:v>1.2987012987</c:v>
                </c:pt>
                <c:pt idx="53">
                  <c:v>1.2987012987</c:v>
                </c:pt>
                <c:pt idx="54">
                  <c:v>1.2987012987</c:v>
                </c:pt>
                <c:pt idx="55">
                  <c:v>0.97087378639999999</c:v>
                </c:pt>
                <c:pt idx="56">
                  <c:v>0.97087378639999999</c:v>
                </c:pt>
                <c:pt idx="57">
                  <c:v>0.97087378639999999</c:v>
                </c:pt>
                <c:pt idx="58">
                  <c:v>0.32154340840000001</c:v>
                </c:pt>
                <c:pt idx="59">
                  <c:v>1.6181229773000001</c:v>
                </c:pt>
                <c:pt idx="60">
                  <c:v>1.9417475728</c:v>
                </c:pt>
                <c:pt idx="61">
                  <c:v>1.6181229773000001</c:v>
                </c:pt>
                <c:pt idx="62">
                  <c:v>1.2903225806</c:v>
                </c:pt>
                <c:pt idx="63">
                  <c:v>0.96463022510000007</c:v>
                </c:pt>
                <c:pt idx="64">
                  <c:v>0.64102564100000003</c:v>
                </c:pt>
                <c:pt idx="65">
                  <c:v>0.9615384615</c:v>
                </c:pt>
                <c:pt idx="66">
                  <c:v>1.2820512821000001</c:v>
                </c:pt>
                <c:pt idx="67">
                  <c:v>1.6025641025999999</c:v>
                </c:pt>
                <c:pt idx="68">
                  <c:v>1.6025641025999999</c:v>
                </c:pt>
                <c:pt idx="69">
                  <c:v>1.6025641025999999</c:v>
                </c:pt>
                <c:pt idx="70">
                  <c:v>1.6025641025999999</c:v>
                </c:pt>
                <c:pt idx="71">
                  <c:v>0.95541401270000004</c:v>
                </c:pt>
                <c:pt idx="72">
                  <c:v>0.63492063490000006</c:v>
                </c:pt>
                <c:pt idx="73">
                  <c:v>0.95541401270000004</c:v>
                </c:pt>
                <c:pt idx="74">
                  <c:v>1.9108280255000001</c:v>
                </c:pt>
                <c:pt idx="75">
                  <c:v>2.2292993631</c:v>
                </c:pt>
                <c:pt idx="76">
                  <c:v>2.2292993631</c:v>
                </c:pt>
                <c:pt idx="77">
                  <c:v>2.2222222222000001</c:v>
                </c:pt>
                <c:pt idx="78">
                  <c:v>2.5316455696000002</c:v>
                </c:pt>
                <c:pt idx="79">
                  <c:v>2.5236593059999999</c:v>
                </c:pt>
                <c:pt idx="80">
                  <c:v>3.1545741325000001</c:v>
                </c:pt>
                <c:pt idx="81">
                  <c:v>3.4700315456999999</c:v>
                </c:pt>
                <c:pt idx="82">
                  <c:v>4.1009463722000001</c:v>
                </c:pt>
                <c:pt idx="83">
                  <c:v>4.4164037855</c:v>
                </c:pt>
                <c:pt idx="84">
                  <c:v>4.7318611986999999</c:v>
                </c:pt>
                <c:pt idx="85">
                  <c:v>4.7318611986999999</c:v>
                </c:pt>
                <c:pt idx="86">
                  <c:v>4.0625</c:v>
                </c:pt>
                <c:pt idx="87">
                  <c:v>4.3613707164999997</c:v>
                </c:pt>
                <c:pt idx="88">
                  <c:v>4.3613707164999997</c:v>
                </c:pt>
                <c:pt idx="89">
                  <c:v>4.3478260869999996</c:v>
                </c:pt>
                <c:pt idx="90">
                  <c:v>4.0123456790000001</c:v>
                </c:pt>
                <c:pt idx="91">
                  <c:v>4.3076923077</c:v>
                </c:pt>
                <c:pt idx="92">
                  <c:v>3.6697247705999998</c:v>
                </c:pt>
                <c:pt idx="93">
                  <c:v>3.6585365853999998</c:v>
                </c:pt>
                <c:pt idx="94">
                  <c:v>3.3333333333000001</c:v>
                </c:pt>
                <c:pt idx="95">
                  <c:v>3.3232628398999999</c:v>
                </c:pt>
                <c:pt idx="96">
                  <c:v>3.3132530120000001</c:v>
                </c:pt>
                <c:pt idx="97">
                  <c:v>3.9156626505999998</c:v>
                </c:pt>
                <c:pt idx="98">
                  <c:v>3.6036036035999999</c:v>
                </c:pt>
                <c:pt idx="99">
                  <c:v>3.2835820895999999</c:v>
                </c:pt>
                <c:pt idx="100">
                  <c:v>2.9850746268999999</c:v>
                </c:pt>
                <c:pt idx="101">
                  <c:v>3.2738095237999998</c:v>
                </c:pt>
                <c:pt idx="102">
                  <c:v>2.9673590503999998</c:v>
                </c:pt>
                <c:pt idx="103">
                  <c:v>2.6548672565999998</c:v>
                </c:pt>
                <c:pt idx="104">
                  <c:v>4.1297935102999999</c:v>
                </c:pt>
                <c:pt idx="105">
                  <c:v>4.1176470588000003</c:v>
                </c:pt>
                <c:pt idx="106">
                  <c:v>3.8123167155000002</c:v>
                </c:pt>
                <c:pt idx="107">
                  <c:v>3.8011695905999998</c:v>
                </c:pt>
                <c:pt idx="108">
                  <c:v>3.7900874635999999</c:v>
                </c:pt>
                <c:pt idx="109">
                  <c:v>3.1884057971000002</c:v>
                </c:pt>
                <c:pt idx="110">
                  <c:v>3.7681159420000001</c:v>
                </c:pt>
                <c:pt idx="111">
                  <c:v>3.7572254334999999</c:v>
                </c:pt>
                <c:pt idx="112">
                  <c:v>4.3478260869999996</c:v>
                </c:pt>
                <c:pt idx="113">
                  <c:v>4.0345821325999998</c:v>
                </c:pt>
                <c:pt idx="114">
                  <c:v>4.6109510085999998</c:v>
                </c:pt>
                <c:pt idx="115">
                  <c:v>4.5977011493999997</c:v>
                </c:pt>
                <c:pt idx="116">
                  <c:v>3.1161473088</c:v>
                </c:pt>
                <c:pt idx="117">
                  <c:v>2.5423728814</c:v>
                </c:pt>
                <c:pt idx="118">
                  <c:v>2.5423728814</c:v>
                </c:pt>
                <c:pt idx="119">
                  <c:v>2.2535211267999999</c:v>
                </c:pt>
                <c:pt idx="120">
                  <c:v>1.9662921348</c:v>
                </c:pt>
                <c:pt idx="121">
                  <c:v>2.2471910112</c:v>
                </c:pt>
                <c:pt idx="122">
                  <c:v>1.9553072626000001</c:v>
                </c:pt>
                <c:pt idx="123">
                  <c:v>1.9498607241999999</c:v>
                </c:pt>
                <c:pt idx="124">
                  <c:v>1.6666666667000001</c:v>
                </c:pt>
                <c:pt idx="125">
                  <c:v>1.6620498614999999</c:v>
                </c:pt>
                <c:pt idx="126">
                  <c:v>1.6528925619999999</c:v>
                </c:pt>
                <c:pt idx="127">
                  <c:v>1.3736263736000001</c:v>
                </c:pt>
                <c:pt idx="128">
                  <c:v>1.9230769231</c:v>
                </c:pt>
                <c:pt idx="129">
                  <c:v>2.2038567492999999</c:v>
                </c:pt>
                <c:pt idx="130">
                  <c:v>2.4793388429999998</c:v>
                </c:pt>
                <c:pt idx="131">
                  <c:v>2.7548209365999998</c:v>
                </c:pt>
                <c:pt idx="132">
                  <c:v>3.0303030302999998</c:v>
                </c:pt>
                <c:pt idx="133">
                  <c:v>2.7472527473000001</c:v>
                </c:pt>
                <c:pt idx="134">
                  <c:v>3.2876712329000002</c:v>
                </c:pt>
                <c:pt idx="135">
                  <c:v>3.2786885246000002</c:v>
                </c:pt>
                <c:pt idx="136">
                  <c:v>3.5519125683000001</c:v>
                </c:pt>
                <c:pt idx="137">
                  <c:v>3.2697547683999999</c:v>
                </c:pt>
                <c:pt idx="138">
                  <c:v>2.9810298102999999</c:v>
                </c:pt>
                <c:pt idx="139">
                  <c:v>2.9810298102999999</c:v>
                </c:pt>
                <c:pt idx="140">
                  <c:v>2.9649595686999999</c:v>
                </c:pt>
                <c:pt idx="141">
                  <c:v>3.5040431267000001</c:v>
                </c:pt>
                <c:pt idx="142">
                  <c:v>3.4946236558999999</c:v>
                </c:pt>
                <c:pt idx="143">
                  <c:v>3.7533512064000001</c:v>
                </c:pt>
                <c:pt idx="144">
                  <c:v>3.4759358289</c:v>
                </c:pt>
                <c:pt idx="145">
                  <c:v>3.4759358289</c:v>
                </c:pt>
                <c:pt idx="146">
                  <c:v>2.6525198939000001</c:v>
                </c:pt>
                <c:pt idx="147">
                  <c:v>5.0751879699</c:v>
                </c:pt>
                <c:pt idx="148">
                  <c:v>4.7979447299000002</c:v>
                </c:pt>
                <c:pt idx="149">
                  <c:v>4.7979447299000002</c:v>
                </c:pt>
                <c:pt idx="150">
                  <c:v>4.5221606648000003</c:v>
                </c:pt>
                <c:pt idx="151">
                  <c:v>7.2022160665000001</c:v>
                </c:pt>
                <c:pt idx="152">
                  <c:v>6.6409479195000003</c:v>
                </c:pt>
                <c:pt idx="153">
                  <c:v>6.0855263158000001</c:v>
                </c:pt>
                <c:pt idx="154">
                  <c:v>5.8099794942000003</c:v>
                </c:pt>
                <c:pt idx="155">
                  <c:v>5.2631578947</c:v>
                </c:pt>
                <c:pt idx="156">
                  <c:v>5.2631578947</c:v>
                </c:pt>
                <c:pt idx="157">
                  <c:v>5.2631578947</c:v>
                </c:pt>
                <c:pt idx="158">
                  <c:v>7.8947368421000004</c:v>
                </c:pt>
                <c:pt idx="159">
                  <c:v>5.1282051282000003</c:v>
                </c:pt>
                <c:pt idx="160">
                  <c:v>5.1282051282000003</c:v>
                </c:pt>
                <c:pt idx="161">
                  <c:v>5.1282051282000003</c:v>
                </c:pt>
                <c:pt idx="162">
                  <c:v>5.1282051282000003</c:v>
                </c:pt>
                <c:pt idx="163">
                  <c:v>5</c:v>
                </c:pt>
                <c:pt idx="164">
                  <c:v>5</c:v>
                </c:pt>
                <c:pt idx="165">
                  <c:v>7.5</c:v>
                </c:pt>
                <c:pt idx="166">
                  <c:v>7.5</c:v>
                </c:pt>
                <c:pt idx="167">
                  <c:v>7.5</c:v>
                </c:pt>
                <c:pt idx="168">
                  <c:v>7.5</c:v>
                </c:pt>
                <c:pt idx="169">
                  <c:v>7.5</c:v>
                </c:pt>
                <c:pt idx="170">
                  <c:v>4.8780487805000003</c:v>
                </c:pt>
                <c:pt idx="171">
                  <c:v>4.8780487805000003</c:v>
                </c:pt>
                <c:pt idx="172">
                  <c:v>4.8780487805000003</c:v>
                </c:pt>
                <c:pt idx="173">
                  <c:v>4.8780487805000003</c:v>
                </c:pt>
                <c:pt idx="174">
                  <c:v>7.3170731706999996</c:v>
                </c:pt>
                <c:pt idx="175">
                  <c:v>7.1428571428999996</c:v>
                </c:pt>
                <c:pt idx="176">
                  <c:v>7.1428571428999996</c:v>
                </c:pt>
                <c:pt idx="177">
                  <c:v>6.9767441860000003</c:v>
                </c:pt>
                <c:pt idx="178">
                  <c:v>6.9767441860000003</c:v>
                </c:pt>
                <c:pt idx="179">
                  <c:v>6.9767441860000003</c:v>
                </c:pt>
                <c:pt idx="180">
                  <c:v>6.9767441860000003</c:v>
                </c:pt>
                <c:pt idx="181">
                  <c:v>6.9767441860000003</c:v>
                </c:pt>
                <c:pt idx="182">
                  <c:v>9.3023255813999999</c:v>
                </c:pt>
                <c:pt idx="183">
                  <c:v>11.6279069767</c:v>
                </c:pt>
                <c:pt idx="184">
                  <c:v>11.6279069767</c:v>
                </c:pt>
                <c:pt idx="185">
                  <c:v>11.6279069767</c:v>
                </c:pt>
                <c:pt idx="186">
                  <c:v>11.3636363636</c:v>
                </c:pt>
                <c:pt idx="187">
                  <c:v>8.8888888889000004</c:v>
                </c:pt>
                <c:pt idx="188">
                  <c:v>8.8888888889000004</c:v>
                </c:pt>
                <c:pt idx="189">
                  <c:v>8.6956521738999992</c:v>
                </c:pt>
                <c:pt idx="190">
                  <c:v>8.6956521738999992</c:v>
                </c:pt>
                <c:pt idx="191">
                  <c:v>8.6956521738999992</c:v>
                </c:pt>
                <c:pt idx="192">
                  <c:v>10.8695652174</c:v>
                </c:pt>
                <c:pt idx="193">
                  <c:v>10.8695652174</c:v>
                </c:pt>
                <c:pt idx="194">
                  <c:v>10.638297872300001</c:v>
                </c:pt>
                <c:pt idx="195">
                  <c:v>8.3333333333000006</c:v>
                </c:pt>
                <c:pt idx="196">
                  <c:v>10.416666666699999</c:v>
                </c:pt>
                <c:pt idx="197">
                  <c:v>12.5</c:v>
                </c:pt>
                <c:pt idx="198">
                  <c:v>10.204081632699999</c:v>
                </c:pt>
                <c:pt idx="199">
                  <c:v>12.244897959199999</c:v>
                </c:pt>
                <c:pt idx="200">
                  <c:v>14.285714285699999</c:v>
                </c:pt>
                <c:pt idx="201">
                  <c:v>12</c:v>
                </c:pt>
                <c:pt idx="202">
                  <c:v>14</c:v>
                </c:pt>
                <c:pt idx="203">
                  <c:v>14</c:v>
                </c:pt>
                <c:pt idx="204">
                  <c:v>13.725490196100001</c:v>
                </c:pt>
                <c:pt idx="205">
                  <c:v>15.6862745098</c:v>
                </c:pt>
                <c:pt idx="206">
                  <c:v>13.4615384615</c:v>
                </c:pt>
                <c:pt idx="207">
                  <c:v>15.3846153846</c:v>
                </c:pt>
                <c:pt idx="208">
                  <c:v>13.2075471698</c:v>
                </c:pt>
                <c:pt idx="209">
                  <c:v>12.962962963000001</c:v>
                </c:pt>
                <c:pt idx="210">
                  <c:v>14.8148148148</c:v>
                </c:pt>
                <c:pt idx="211">
                  <c:v>12.727272727300001</c:v>
                </c:pt>
                <c:pt idx="212">
                  <c:v>12.5</c:v>
                </c:pt>
                <c:pt idx="213">
                  <c:v>12.5</c:v>
                </c:pt>
                <c:pt idx="214">
                  <c:v>12.280701754400001</c:v>
                </c:pt>
                <c:pt idx="215">
                  <c:v>12.280701754400001</c:v>
                </c:pt>
                <c:pt idx="216">
                  <c:v>10.344827586199999</c:v>
                </c:pt>
                <c:pt idx="217">
                  <c:v>10.1694915254</c:v>
                </c:pt>
                <c:pt idx="218">
                  <c:v>11.864406779699999</c:v>
                </c:pt>
                <c:pt idx="219">
                  <c:v>11.666666666699999</c:v>
                </c:pt>
                <c:pt idx="220">
                  <c:v>11.666666666699999</c:v>
                </c:pt>
                <c:pt idx="221">
                  <c:v>11.475409836100001</c:v>
                </c:pt>
                <c:pt idx="222">
                  <c:v>9.6774193547999996</c:v>
                </c:pt>
                <c:pt idx="223">
                  <c:v>12.9032258065</c:v>
                </c:pt>
                <c:pt idx="224">
                  <c:v>11.1111111111</c:v>
                </c:pt>
                <c:pt idx="225">
                  <c:v>11.1111111111</c:v>
                </c:pt>
                <c:pt idx="226">
                  <c:v>9.375</c:v>
                </c:pt>
                <c:pt idx="227">
                  <c:v>10.9375</c:v>
                </c:pt>
                <c:pt idx="228">
                  <c:v>12.5</c:v>
                </c:pt>
                <c:pt idx="229">
                  <c:v>10.7692307692</c:v>
                </c:pt>
                <c:pt idx="230">
                  <c:v>10.6060606061</c:v>
                </c:pt>
                <c:pt idx="231">
                  <c:v>11.9402985075</c:v>
                </c:pt>
                <c:pt idx="232">
                  <c:v>11.9402985075</c:v>
                </c:pt>
                <c:pt idx="233">
                  <c:v>10.2941176471</c:v>
                </c:pt>
                <c:pt idx="234">
                  <c:v>11.764705882399999</c:v>
                </c:pt>
                <c:pt idx="235">
                  <c:v>10</c:v>
                </c:pt>
                <c:pt idx="236">
                  <c:v>10</c:v>
                </c:pt>
                <c:pt idx="237">
                  <c:v>11.4285714286</c:v>
                </c:pt>
                <c:pt idx="238">
                  <c:v>11.4285714286</c:v>
                </c:pt>
                <c:pt idx="239">
                  <c:v>11.267605633800001</c:v>
                </c:pt>
                <c:pt idx="240">
                  <c:v>11.1111111111</c:v>
                </c:pt>
                <c:pt idx="241">
                  <c:v>11.1111111111</c:v>
                </c:pt>
                <c:pt idx="242">
                  <c:v>9.5890410959000008</c:v>
                </c:pt>
                <c:pt idx="243">
                  <c:v>9.3333333333000006</c:v>
                </c:pt>
                <c:pt idx="244">
                  <c:v>9.3333333333000006</c:v>
                </c:pt>
                <c:pt idx="245">
                  <c:v>9.3333333333000006</c:v>
                </c:pt>
                <c:pt idx="246">
                  <c:v>11.842105263200001</c:v>
                </c:pt>
                <c:pt idx="247">
                  <c:v>11.688311688300001</c:v>
                </c:pt>
                <c:pt idx="248">
                  <c:v>12.987012987</c:v>
                </c:pt>
                <c:pt idx="249">
                  <c:v>12.820512820499999</c:v>
                </c:pt>
                <c:pt idx="250">
                  <c:v>12.820512820499999</c:v>
                </c:pt>
                <c:pt idx="251">
                  <c:v>11.3924050633</c:v>
                </c:pt>
                <c:pt idx="252">
                  <c:v>11.25</c:v>
                </c:pt>
                <c:pt idx="253">
                  <c:v>12.5</c:v>
                </c:pt>
                <c:pt idx="254">
                  <c:v>13.75</c:v>
                </c:pt>
                <c:pt idx="255">
                  <c:v>12.195121951200001</c:v>
                </c:pt>
                <c:pt idx="256">
                  <c:v>12.195121951200001</c:v>
                </c:pt>
                <c:pt idx="257">
                  <c:v>13.414634146299999</c:v>
                </c:pt>
                <c:pt idx="258">
                  <c:v>14.117647058799999</c:v>
                </c:pt>
                <c:pt idx="259">
                  <c:v>13.953488372100001</c:v>
                </c:pt>
                <c:pt idx="260">
                  <c:v>13.7931034483</c:v>
                </c:pt>
                <c:pt idx="261">
                  <c:v>13.6363636364</c:v>
                </c:pt>
                <c:pt idx="262">
                  <c:v>13.6363636364</c:v>
                </c:pt>
                <c:pt idx="263">
                  <c:v>14.772727272699999</c:v>
                </c:pt>
                <c:pt idx="264">
                  <c:v>13.4831460674</c:v>
                </c:pt>
                <c:pt idx="265">
                  <c:v>13.333333333300001</c:v>
                </c:pt>
                <c:pt idx="266">
                  <c:v>13.1868131868</c:v>
                </c:pt>
                <c:pt idx="267">
                  <c:v>13.043478260900001</c:v>
                </c:pt>
                <c:pt idx="268">
                  <c:v>14.1304347826</c:v>
                </c:pt>
                <c:pt idx="269">
                  <c:v>15.053763440899999</c:v>
                </c:pt>
                <c:pt idx="270">
                  <c:v>12.3711340206</c:v>
                </c:pt>
                <c:pt idx="271">
                  <c:v>11.2244897959</c:v>
                </c:pt>
                <c:pt idx="272">
                  <c:v>13.131313131300001</c:v>
                </c:pt>
                <c:pt idx="273">
                  <c:v>14</c:v>
                </c:pt>
                <c:pt idx="274">
                  <c:v>15</c:v>
                </c:pt>
                <c:pt idx="275">
                  <c:v>15.8415841584</c:v>
                </c:pt>
                <c:pt idx="276">
                  <c:v>15.8415841584</c:v>
                </c:pt>
                <c:pt idx="277">
                  <c:v>16.666666666699999</c:v>
                </c:pt>
                <c:pt idx="278">
                  <c:v>15.5339805825</c:v>
                </c:pt>
                <c:pt idx="279">
                  <c:v>15.3846153846</c:v>
                </c:pt>
                <c:pt idx="280">
                  <c:v>15.2380952381</c:v>
                </c:pt>
                <c:pt idx="281">
                  <c:v>14.018691588799999</c:v>
                </c:pt>
                <c:pt idx="282">
                  <c:v>14.678899082599999</c:v>
                </c:pt>
                <c:pt idx="283">
                  <c:v>16.5137614679</c:v>
                </c:pt>
                <c:pt idx="284">
                  <c:v>16.071428571399998</c:v>
                </c:pt>
                <c:pt idx="285">
                  <c:v>14.9122807018</c:v>
                </c:pt>
                <c:pt idx="286">
                  <c:v>14.7826086957</c:v>
                </c:pt>
                <c:pt idx="287">
                  <c:v>13.6752136752</c:v>
                </c:pt>
                <c:pt idx="288">
                  <c:v>13.6752136752</c:v>
                </c:pt>
                <c:pt idx="289">
                  <c:v>13.4453781513</c:v>
                </c:pt>
                <c:pt idx="290">
                  <c:v>15.9663865546</c:v>
                </c:pt>
                <c:pt idx="291">
                  <c:v>16.666666666699999</c:v>
                </c:pt>
                <c:pt idx="292">
                  <c:v>16.528925619799999</c:v>
                </c:pt>
                <c:pt idx="293">
                  <c:v>16.393442622999999</c:v>
                </c:pt>
                <c:pt idx="294">
                  <c:v>14.4</c:v>
                </c:pt>
                <c:pt idx="295">
                  <c:v>14.1732283465</c:v>
                </c:pt>
                <c:pt idx="296">
                  <c:v>13.0769230769</c:v>
                </c:pt>
                <c:pt idx="297">
                  <c:v>13.7404580153</c:v>
                </c:pt>
                <c:pt idx="298">
                  <c:v>14.3939393939</c:v>
                </c:pt>
                <c:pt idx="299">
                  <c:v>13.533834586499999</c:v>
                </c:pt>
                <c:pt idx="300">
                  <c:v>14.285714285699999</c:v>
                </c:pt>
                <c:pt idx="301">
                  <c:v>14.8148148148</c:v>
                </c:pt>
                <c:pt idx="302">
                  <c:v>13.043478260900001</c:v>
                </c:pt>
                <c:pt idx="303">
                  <c:v>12.857142857099999</c:v>
                </c:pt>
                <c:pt idx="304">
                  <c:v>12.7659574468</c:v>
                </c:pt>
                <c:pt idx="305">
                  <c:v>11.9718309859</c:v>
                </c:pt>
                <c:pt idx="306">
                  <c:v>12.587412587399999</c:v>
                </c:pt>
                <c:pt idx="307">
                  <c:v>12.4137931034</c:v>
                </c:pt>
                <c:pt idx="308">
                  <c:v>11.564625850300001</c:v>
                </c:pt>
                <c:pt idx="309">
                  <c:v>10.7382550336</c:v>
                </c:pt>
                <c:pt idx="310">
                  <c:v>10.5960264901</c:v>
                </c:pt>
                <c:pt idx="311">
                  <c:v>10.5960264901</c:v>
                </c:pt>
                <c:pt idx="312">
                  <c:v>10.5263157895</c:v>
                </c:pt>
                <c:pt idx="313">
                  <c:v>9.6774193547999996</c:v>
                </c:pt>
                <c:pt idx="314">
                  <c:v>10.256410256400001</c:v>
                </c:pt>
                <c:pt idx="315">
                  <c:v>10.7594936709</c:v>
                </c:pt>
                <c:pt idx="316">
                  <c:v>11.320754717</c:v>
                </c:pt>
                <c:pt idx="317">
                  <c:v>11.9496855346</c:v>
                </c:pt>
                <c:pt idx="318">
                  <c:v>11.801242236</c:v>
                </c:pt>
                <c:pt idx="319">
                  <c:v>11.6564417178</c:v>
                </c:pt>
                <c:pt idx="320">
                  <c:v>11.585365853700001</c:v>
                </c:pt>
                <c:pt idx="321">
                  <c:v>12.727272727300001</c:v>
                </c:pt>
                <c:pt idx="322">
                  <c:v>12.5748502994</c:v>
                </c:pt>
                <c:pt idx="323">
                  <c:v>13.173652694599999</c:v>
                </c:pt>
                <c:pt idx="324">
                  <c:v>13.6904761905</c:v>
                </c:pt>
                <c:pt idx="325">
                  <c:v>16.470588235299999</c:v>
                </c:pt>
                <c:pt idx="326">
                  <c:v>15.116279069799999</c:v>
                </c:pt>
                <c:pt idx="327">
                  <c:v>16</c:v>
                </c:pt>
                <c:pt idx="328">
                  <c:v>15.8192090395</c:v>
                </c:pt>
                <c:pt idx="329">
                  <c:v>16.853932584300001</c:v>
                </c:pt>
                <c:pt idx="330">
                  <c:v>16.111111111100001</c:v>
                </c:pt>
                <c:pt idx="331">
                  <c:v>15.934065934099999</c:v>
                </c:pt>
                <c:pt idx="332">
                  <c:v>16.9398907104</c:v>
                </c:pt>
                <c:pt idx="333">
                  <c:v>16.666666666699999</c:v>
                </c:pt>
                <c:pt idx="334">
                  <c:v>17.021276595700002</c:v>
                </c:pt>
                <c:pt idx="335">
                  <c:v>18.518518518499999</c:v>
                </c:pt>
                <c:pt idx="336">
                  <c:v>20.942408377</c:v>
                </c:pt>
                <c:pt idx="337">
                  <c:v>17.676767676800001</c:v>
                </c:pt>
                <c:pt idx="338">
                  <c:v>19.191919191899999</c:v>
                </c:pt>
                <c:pt idx="339">
                  <c:v>18.226600985200001</c:v>
                </c:pt>
                <c:pt idx="340">
                  <c:v>17.073170731699999</c:v>
                </c:pt>
                <c:pt idx="341">
                  <c:v>16.826923076900002</c:v>
                </c:pt>
                <c:pt idx="342">
                  <c:v>18.660287081300002</c:v>
                </c:pt>
                <c:pt idx="343">
                  <c:v>18.957345971599999</c:v>
                </c:pt>
                <c:pt idx="344">
                  <c:v>19.626168224299999</c:v>
                </c:pt>
                <c:pt idx="345">
                  <c:v>19.354838709700001</c:v>
                </c:pt>
                <c:pt idx="346">
                  <c:v>19.090909090899999</c:v>
                </c:pt>
                <c:pt idx="347">
                  <c:v>18.303571428600002</c:v>
                </c:pt>
                <c:pt idx="348">
                  <c:v>16.017316017300001</c:v>
                </c:pt>
                <c:pt idx="349">
                  <c:v>16.738197424900001</c:v>
                </c:pt>
                <c:pt idx="350">
                  <c:v>16.9491525424</c:v>
                </c:pt>
                <c:pt idx="351">
                  <c:v>16.666666666699999</c:v>
                </c:pt>
                <c:pt idx="352">
                  <c:v>17.5</c:v>
                </c:pt>
                <c:pt idx="353">
                  <c:v>17.2839506173</c:v>
                </c:pt>
                <c:pt idx="354">
                  <c:v>15.7258064516</c:v>
                </c:pt>
                <c:pt idx="355">
                  <c:v>16.334661354600001</c:v>
                </c:pt>
                <c:pt idx="356">
                  <c:v>15.625</c:v>
                </c:pt>
                <c:pt idx="357">
                  <c:v>15.444015444</c:v>
                </c:pt>
                <c:pt idx="358">
                  <c:v>15.267175572499999</c:v>
                </c:pt>
                <c:pt idx="359">
                  <c:v>14.716981132100001</c:v>
                </c:pt>
                <c:pt idx="360">
                  <c:v>14.179104477599999</c:v>
                </c:pt>
                <c:pt idx="361">
                  <c:v>13.235294117600001</c:v>
                </c:pt>
                <c:pt idx="362">
                  <c:v>13.405797101399999</c:v>
                </c:pt>
                <c:pt idx="363">
                  <c:v>12.857142857099999</c:v>
                </c:pt>
                <c:pt idx="364">
                  <c:v>13.1205673759</c:v>
                </c:pt>
                <c:pt idx="365">
                  <c:v>12.280701754400001</c:v>
                </c:pt>
                <c:pt idx="366">
                  <c:v>12.891986062699999</c:v>
                </c:pt>
                <c:pt idx="367">
                  <c:v>12.3287671233</c:v>
                </c:pt>
                <c:pt idx="368">
                  <c:v>12.1621621622</c:v>
                </c:pt>
                <c:pt idx="369">
                  <c:v>12.374581939800001</c:v>
                </c:pt>
                <c:pt idx="370">
                  <c:v>12.2516556291</c:v>
                </c:pt>
                <c:pt idx="371">
                  <c:v>12.5</c:v>
                </c:pt>
                <c:pt idx="372">
                  <c:v>13.3986928105</c:v>
                </c:pt>
                <c:pt idx="373">
                  <c:v>13.6363636364</c:v>
                </c:pt>
                <c:pt idx="374">
                  <c:v>13.738019169299999</c:v>
                </c:pt>
                <c:pt idx="375">
                  <c:v>14.2405063291</c:v>
                </c:pt>
                <c:pt idx="376">
                  <c:v>14.7335423197</c:v>
                </c:pt>
                <c:pt idx="377">
                  <c:v>15.625</c:v>
                </c:pt>
                <c:pt idx="378">
                  <c:v>15.432098765399999</c:v>
                </c:pt>
                <c:pt idx="379">
                  <c:v>15.5487804878</c:v>
                </c:pt>
                <c:pt idx="380">
                  <c:v>15.0602409639</c:v>
                </c:pt>
                <c:pt idx="381">
                  <c:v>14.583333333300001</c:v>
                </c:pt>
                <c:pt idx="382">
                  <c:v>15.0442477876</c:v>
                </c:pt>
                <c:pt idx="383">
                  <c:v>15.4970760234</c:v>
                </c:pt>
                <c:pt idx="384">
                  <c:v>15.273775216100001</c:v>
                </c:pt>
                <c:pt idx="385">
                  <c:v>15.142857142900001</c:v>
                </c:pt>
                <c:pt idx="386">
                  <c:v>14.887640449399999</c:v>
                </c:pt>
                <c:pt idx="387">
                  <c:v>14.404432133</c:v>
                </c:pt>
                <c:pt idx="388">
                  <c:v>13.9344262295</c:v>
                </c:pt>
                <c:pt idx="389">
                  <c:v>13.5135135135</c:v>
                </c:pt>
                <c:pt idx="390">
                  <c:v>13.1016042781</c:v>
                </c:pt>
                <c:pt idx="391">
                  <c:v>13.4564643799</c:v>
                </c:pt>
                <c:pt idx="392">
                  <c:v>14.3979057592</c:v>
                </c:pt>
                <c:pt idx="393">
                  <c:v>14.285714285699999</c:v>
                </c:pt>
                <c:pt idx="394">
                  <c:v>15.128205128199999</c:v>
                </c:pt>
                <c:pt idx="395">
                  <c:v>14.4303797468</c:v>
                </c:pt>
                <c:pt idx="396">
                  <c:v>14.25</c:v>
                </c:pt>
                <c:pt idx="397">
                  <c:v>14.888337469</c:v>
                </c:pt>
                <c:pt idx="398">
                  <c:v>14.1809290954</c:v>
                </c:pt>
                <c:pt idx="399">
                  <c:v>14.7699757869</c:v>
                </c:pt>
                <c:pt idx="400">
                  <c:v>15.3477218225</c:v>
                </c:pt>
                <c:pt idx="401">
                  <c:v>15.2380952381</c:v>
                </c:pt>
                <c:pt idx="402">
                  <c:v>15.8392434988</c:v>
                </c:pt>
                <c:pt idx="403">
                  <c:v>15.581395348799999</c:v>
                </c:pt>
                <c:pt idx="404">
                  <c:v>15.3318077803</c:v>
                </c:pt>
                <c:pt idx="405">
                  <c:v>16.590909090899999</c:v>
                </c:pt>
                <c:pt idx="406">
                  <c:v>15.3674832962</c:v>
                </c:pt>
                <c:pt idx="407">
                  <c:v>16.371681415899999</c:v>
                </c:pt>
                <c:pt idx="408">
                  <c:v>16.192560175099999</c:v>
                </c:pt>
                <c:pt idx="409">
                  <c:v>15.7667386609</c:v>
                </c:pt>
                <c:pt idx="410">
                  <c:v>15.6316916488</c:v>
                </c:pt>
                <c:pt idx="411">
                  <c:v>15.4008438819</c:v>
                </c:pt>
                <c:pt idx="412">
                  <c:v>14.553014553000001</c:v>
                </c:pt>
                <c:pt idx="413">
                  <c:v>15.082644628100001</c:v>
                </c:pt>
                <c:pt idx="414">
                  <c:v>14.693877551</c:v>
                </c:pt>
                <c:pt idx="415">
                  <c:v>14.285714285699999</c:v>
                </c:pt>
                <c:pt idx="416">
                  <c:v>13.4920634921</c:v>
                </c:pt>
                <c:pt idx="417">
                  <c:v>11.695906432699999</c:v>
                </c:pt>
                <c:pt idx="418">
                  <c:v>11.1969111969</c:v>
                </c:pt>
                <c:pt idx="419">
                  <c:v>9.5057034220999999</c:v>
                </c:pt>
                <c:pt idx="420">
                  <c:v>9.6045197739999999</c:v>
                </c:pt>
                <c:pt idx="421">
                  <c:v>8.9552238806000002</c:v>
                </c:pt>
                <c:pt idx="422">
                  <c:v>9.6296296296000001</c:v>
                </c:pt>
                <c:pt idx="423">
                  <c:v>11.151736745899999</c:v>
                </c:pt>
                <c:pt idx="424">
                  <c:v>10.707803992700001</c:v>
                </c:pt>
                <c:pt idx="425">
                  <c:v>10.053859964100001</c:v>
                </c:pt>
                <c:pt idx="426">
                  <c:v>9.9644128114000008</c:v>
                </c:pt>
                <c:pt idx="427">
                  <c:v>9.3309859154999995</c:v>
                </c:pt>
                <c:pt idx="428">
                  <c:v>8.9160839160999998</c:v>
                </c:pt>
                <c:pt idx="429">
                  <c:v>9.5986038394000008</c:v>
                </c:pt>
                <c:pt idx="430">
                  <c:v>9.2013888889000004</c:v>
                </c:pt>
                <c:pt idx="431">
                  <c:v>9.5486111110999996</c:v>
                </c:pt>
                <c:pt idx="432">
                  <c:v>9.9656357387999996</c:v>
                </c:pt>
                <c:pt idx="433">
                  <c:v>9.9315068492999998</c:v>
                </c:pt>
                <c:pt idx="434">
                  <c:v>9.1216216215999992</c:v>
                </c:pt>
                <c:pt idx="435">
                  <c:v>6.9078947368000003</c:v>
                </c:pt>
                <c:pt idx="436">
                  <c:v>7.2131147541000002</c:v>
                </c:pt>
                <c:pt idx="437">
                  <c:v>7.3409461664000002</c:v>
                </c:pt>
                <c:pt idx="438">
                  <c:v>8.0906148866999992</c:v>
                </c:pt>
                <c:pt idx="439">
                  <c:v>9.1787439614000004</c:v>
                </c:pt>
                <c:pt idx="440">
                  <c:v>10.112359550600001</c:v>
                </c:pt>
                <c:pt idx="441">
                  <c:v>9.7133757961999994</c:v>
                </c:pt>
                <c:pt idx="442">
                  <c:v>9.8569157392999998</c:v>
                </c:pt>
                <c:pt idx="443">
                  <c:v>9.8256735340999999</c:v>
                </c:pt>
                <c:pt idx="444">
                  <c:v>9.6875</c:v>
                </c:pt>
                <c:pt idx="445">
                  <c:v>9.8130841121000003</c:v>
                </c:pt>
                <c:pt idx="446">
                  <c:v>10.3715170279</c:v>
                </c:pt>
                <c:pt idx="447">
                  <c:v>11.0769230769</c:v>
                </c:pt>
                <c:pt idx="448">
                  <c:v>10.8562691131</c:v>
                </c:pt>
                <c:pt idx="449">
                  <c:v>10.030395136799999</c:v>
                </c:pt>
                <c:pt idx="450">
                  <c:v>8.9820359281000002</c:v>
                </c:pt>
                <c:pt idx="451">
                  <c:v>7.6696165191999999</c:v>
                </c:pt>
                <c:pt idx="452">
                  <c:v>6.5597667637999999</c:v>
                </c:pt>
                <c:pt idx="453">
                  <c:v>6.3860667633999997</c:v>
                </c:pt>
                <c:pt idx="454">
                  <c:v>6.3675832126999996</c:v>
                </c:pt>
                <c:pt idx="455">
                  <c:v>6.9264069264000003</c:v>
                </c:pt>
                <c:pt idx="456">
                  <c:v>6.8376068376000001</c:v>
                </c:pt>
                <c:pt idx="457">
                  <c:v>6.5248226950000001</c:v>
                </c:pt>
                <c:pt idx="458">
                  <c:v>6.1711079943999998</c:v>
                </c:pt>
                <c:pt idx="459">
                  <c:v>5.5401662050000002</c:v>
                </c:pt>
                <c:pt idx="460">
                  <c:v>5.7931034483000001</c:v>
                </c:pt>
                <c:pt idx="461">
                  <c:v>6.9060773481000002</c:v>
                </c:pt>
                <c:pt idx="462">
                  <c:v>7.1428571428999996</c:v>
                </c:pt>
                <c:pt idx="463">
                  <c:v>7.3972602739999997</c:v>
                </c:pt>
                <c:pt idx="464">
                  <c:v>8.3447332421000002</c:v>
                </c:pt>
                <c:pt idx="465">
                  <c:v>9.0040927693999997</c:v>
                </c:pt>
                <c:pt idx="466">
                  <c:v>9.1156462585</c:v>
                </c:pt>
                <c:pt idx="467">
                  <c:v>9.3117408906999994</c:v>
                </c:pt>
                <c:pt idx="468">
                  <c:v>9.3333333333000006</c:v>
                </c:pt>
                <c:pt idx="469">
                  <c:v>9.8535286284999994</c:v>
                </c:pt>
                <c:pt idx="470">
                  <c:v>9.6433289299999991</c:v>
                </c:pt>
                <c:pt idx="471">
                  <c:v>9.8425196849999992</c:v>
                </c:pt>
                <c:pt idx="472">
                  <c:v>9.5176010429999991</c:v>
                </c:pt>
                <c:pt idx="473">
                  <c:v>8.7855297157999992</c:v>
                </c:pt>
                <c:pt idx="474">
                  <c:v>9.1025641026000006</c:v>
                </c:pt>
                <c:pt idx="475">
                  <c:v>8.6734693878000009</c:v>
                </c:pt>
                <c:pt idx="476">
                  <c:v>8.0808080808000007</c:v>
                </c:pt>
                <c:pt idx="477">
                  <c:v>7.6345431789999996</c:v>
                </c:pt>
                <c:pt idx="478">
                  <c:v>6.8578553616000004</c:v>
                </c:pt>
                <c:pt idx="479">
                  <c:v>6.1728395061999999</c:v>
                </c:pt>
                <c:pt idx="480">
                  <c:v>5.7317073170999997</c:v>
                </c:pt>
                <c:pt idx="481">
                  <c:v>5.3333333332999997</c:v>
                </c:pt>
                <c:pt idx="482">
                  <c:v>5.4216867469999999</c:v>
                </c:pt>
                <c:pt idx="483">
                  <c:v>5.017921147</c:v>
                </c:pt>
                <c:pt idx="484">
                  <c:v>5.1190476189999998</c:v>
                </c:pt>
                <c:pt idx="485">
                  <c:v>5.2256532066999997</c:v>
                </c:pt>
                <c:pt idx="486">
                  <c:v>6.5804935369999997</c:v>
                </c:pt>
                <c:pt idx="487">
                  <c:v>7.6291079811999998</c:v>
                </c:pt>
                <c:pt idx="488">
                  <c:v>8.9953271027999993</c:v>
                </c:pt>
                <c:pt idx="489">
                  <c:v>8.9534883721000007</c:v>
                </c:pt>
                <c:pt idx="490">
                  <c:v>9.3348891482000003</c:v>
                </c:pt>
                <c:pt idx="491">
                  <c:v>8.9534883721000007</c:v>
                </c:pt>
                <c:pt idx="492">
                  <c:v>8.8811995386000007</c:v>
                </c:pt>
                <c:pt idx="493">
                  <c:v>8.6306098963999993</c:v>
                </c:pt>
                <c:pt idx="494">
                  <c:v>7.8857142856999998</c:v>
                </c:pt>
                <c:pt idx="495">
                  <c:v>7.6222980659999999</c:v>
                </c:pt>
                <c:pt idx="496">
                  <c:v>7.0215175537999999</c:v>
                </c:pt>
                <c:pt idx="497">
                  <c:v>7.2234762979999996</c:v>
                </c:pt>
                <c:pt idx="498">
                  <c:v>4.8511576626000004</c:v>
                </c:pt>
                <c:pt idx="499">
                  <c:v>3.2715376226999999</c:v>
                </c:pt>
                <c:pt idx="500">
                  <c:v>1.9292604501999999</c:v>
                </c:pt>
                <c:pt idx="501">
                  <c:v>1.7075773746</c:v>
                </c:pt>
                <c:pt idx="502">
                  <c:v>1.9210245464</c:v>
                </c:pt>
                <c:pt idx="503">
                  <c:v>2.2411953042000001</c:v>
                </c:pt>
                <c:pt idx="504">
                  <c:v>2.6483050847</c:v>
                </c:pt>
                <c:pt idx="505">
                  <c:v>2.3305084746000002</c:v>
                </c:pt>
                <c:pt idx="506">
                  <c:v>3.3898305084999998</c:v>
                </c:pt>
                <c:pt idx="507">
                  <c:v>4.5454545455000002</c:v>
                </c:pt>
                <c:pt idx="508">
                  <c:v>5.0793650793999996</c:v>
                </c:pt>
                <c:pt idx="509">
                  <c:v>5.1578947368000003</c:v>
                </c:pt>
                <c:pt idx="510">
                  <c:v>5.9936908517000003</c:v>
                </c:pt>
                <c:pt idx="511">
                  <c:v>6.8637803589999997</c:v>
                </c:pt>
                <c:pt idx="512">
                  <c:v>6.9400630914999999</c:v>
                </c:pt>
                <c:pt idx="513">
                  <c:v>7.0304302204000004</c:v>
                </c:pt>
                <c:pt idx="514">
                  <c:v>7.0157068062999999</c:v>
                </c:pt>
                <c:pt idx="515">
                  <c:v>6.9937369519999999</c:v>
                </c:pt>
                <c:pt idx="516">
                  <c:v>7.1207430341000002</c:v>
                </c:pt>
                <c:pt idx="517">
                  <c:v>7.7639751552999998</c:v>
                </c:pt>
                <c:pt idx="518">
                  <c:v>7.3770491803000002</c:v>
                </c:pt>
                <c:pt idx="519">
                  <c:v>6.4711830131000001</c:v>
                </c:pt>
                <c:pt idx="520">
                  <c:v>6.4451158106999999</c:v>
                </c:pt>
                <c:pt idx="521">
                  <c:v>6.3063063062999998</c:v>
                </c:pt>
                <c:pt idx="522">
                  <c:v>5.2579365079000002</c:v>
                </c:pt>
                <c:pt idx="523">
                  <c:v>4.6442687747000004</c:v>
                </c:pt>
                <c:pt idx="524">
                  <c:v>4.4247787610999998</c:v>
                </c:pt>
                <c:pt idx="525">
                  <c:v>4.0196078431000002</c:v>
                </c:pt>
                <c:pt idx="526">
                  <c:v>4.3052837572999998</c:v>
                </c:pt>
                <c:pt idx="527">
                  <c:v>4.5853658536999999</c:v>
                </c:pt>
                <c:pt idx="528">
                  <c:v>5.0096339113999999</c:v>
                </c:pt>
                <c:pt idx="529">
                  <c:v>5.9711388562999996</c:v>
                </c:pt>
                <c:pt idx="530">
                  <c:v>6.3192314258</c:v>
                </c:pt>
                <c:pt idx="531">
                  <c:v>7.6179654860000001</c:v>
                </c:pt>
                <c:pt idx="532">
                  <c:v>7.7341694883000001</c:v>
                </c:pt>
                <c:pt idx="533">
                  <c:v>8.1422125902999998</c:v>
                </c:pt>
                <c:pt idx="534">
                  <c:v>9.9636406143000009</c:v>
                </c:pt>
                <c:pt idx="535">
                  <c:v>10.7643931877</c:v>
                </c:pt>
                <c:pt idx="536">
                  <c:v>11.4230896129</c:v>
                </c:pt>
                <c:pt idx="537">
                  <c:v>13.1912327317</c:v>
                </c:pt>
                <c:pt idx="538">
                  <c:v>14.0070223269</c:v>
                </c:pt>
                <c:pt idx="539">
                  <c:v>13.5084199663</c:v>
                </c:pt>
                <c:pt idx="540">
                  <c:v>12.5394429963</c:v>
                </c:pt>
                <c:pt idx="541">
                  <c:v>11.074962722</c:v>
                </c:pt>
                <c:pt idx="542">
                  <c:v>10.6160246947</c:v>
                </c:pt>
                <c:pt idx="543">
                  <c:v>9.0129321720999993</c:v>
                </c:pt>
                <c:pt idx="544">
                  <c:v>8.4832567301000008</c:v>
                </c:pt>
                <c:pt idx="545">
                  <c:v>7.3697916667000003</c:v>
                </c:pt>
                <c:pt idx="546">
                  <c:v>5.1525249936000002</c:v>
                </c:pt>
                <c:pt idx="547">
                  <c:v>4.8189699133000001</c:v>
                </c:pt>
                <c:pt idx="548">
                  <c:v>3.1972703146999999</c:v>
                </c:pt>
                <c:pt idx="549">
                  <c:v>0.8965259619</c:v>
                </c:pt>
                <c:pt idx="550">
                  <c:v>-1.4273409622</c:v>
                </c:pt>
                <c:pt idx="551">
                  <c:v>-1.6345090328</c:v>
                </c:pt>
                <c:pt idx="552">
                  <c:v>-1.9992685603</c:v>
                </c:pt>
                <c:pt idx="553">
                  <c:v>-1.5865267269000001</c:v>
                </c:pt>
                <c:pt idx="554">
                  <c:v>-1.6986168406</c:v>
                </c:pt>
                <c:pt idx="555">
                  <c:v>-1.8157608037999999</c:v>
                </c:pt>
                <c:pt idx="556">
                  <c:v>-1.8036557317999999</c:v>
                </c:pt>
                <c:pt idx="557">
                  <c:v>-1.5401406742999999</c:v>
                </c:pt>
                <c:pt idx="558">
                  <c:v>-0.84105314480000004</c:v>
                </c:pt>
                <c:pt idx="559">
                  <c:v>-1.2527365604</c:v>
                </c:pt>
                <c:pt idx="560">
                  <c:v>-0.55106539310000002</c:v>
                </c:pt>
                <c:pt idx="561">
                  <c:v>0.50598543750000002</c:v>
                </c:pt>
                <c:pt idx="562">
                  <c:v>2.2593933341999999</c:v>
                </c:pt>
                <c:pt idx="563">
                  <c:v>2.1989005496999998</c:v>
                </c:pt>
                <c:pt idx="564">
                  <c:v>2.0649334493999998</c:v>
                </c:pt>
                <c:pt idx="565">
                  <c:v>1.7981150794</c:v>
                </c:pt>
                <c:pt idx="566">
                  <c:v>1.9377931374999999</c:v>
                </c:pt>
                <c:pt idx="567">
                  <c:v>2.1329059302000002</c:v>
                </c:pt>
                <c:pt idx="568">
                  <c:v>1.8737672584</c:v>
                </c:pt>
                <c:pt idx="569">
                  <c:v>1.5765488361</c:v>
                </c:pt>
                <c:pt idx="570">
                  <c:v>2.1266133989</c:v>
                </c:pt>
                <c:pt idx="571">
                  <c:v>2.5003079197</c:v>
                </c:pt>
                <c:pt idx="572">
                  <c:v>2.5612609284999999</c:v>
                </c:pt>
                <c:pt idx="573">
                  <c:v>2.3944007858999998</c:v>
                </c:pt>
                <c:pt idx="574">
                  <c:v>1.7700195312</c:v>
                </c:pt>
                <c:pt idx="575">
                  <c:v>2.0171149144</c:v>
                </c:pt>
                <c:pt idx="576">
                  <c:v>2.0962827543999998</c:v>
                </c:pt>
                <c:pt idx="577">
                  <c:v>2.1805335606999998</c:v>
                </c:pt>
                <c:pt idx="578">
                  <c:v>1.8646325221</c:v>
                </c:pt>
                <c:pt idx="579">
                  <c:v>1.7986479960999999</c:v>
                </c:pt>
                <c:pt idx="580">
                  <c:v>2.4322362052000002</c:v>
                </c:pt>
                <c:pt idx="581">
                  <c:v>3.3951740027000001</c:v>
                </c:pt>
                <c:pt idx="582">
                  <c:v>3.3461723640000001</c:v>
                </c:pt>
                <c:pt idx="583">
                  <c:v>3.8812785388000002</c:v>
                </c:pt>
                <c:pt idx="584">
                  <c:v>4.0581102173000003</c:v>
                </c:pt>
                <c:pt idx="585">
                  <c:v>4.4849502338000002</c:v>
                </c:pt>
                <c:pt idx="586">
                  <c:v>4.5100155931000003</c:v>
                </c:pt>
                <c:pt idx="587">
                  <c:v>4.8172558417999998</c:v>
                </c:pt>
                <c:pt idx="588">
                  <c:v>5.1808523337999999</c:v>
                </c:pt>
                <c:pt idx="589">
                  <c:v>4.9117787315000001</c:v>
                </c:pt>
                <c:pt idx="590">
                  <c:v>5.3250921192999998</c:v>
                </c:pt>
                <c:pt idx="591">
                  <c:v>5.9646626348999998</c:v>
                </c:pt>
                <c:pt idx="592">
                  <c:v>6.0484347312000004</c:v>
                </c:pt>
                <c:pt idx="593">
                  <c:v>6.0279113404000002</c:v>
                </c:pt>
                <c:pt idx="594">
                  <c:v>6.2077801071999996</c:v>
                </c:pt>
                <c:pt idx="595">
                  <c:v>6.1538461538</c:v>
                </c:pt>
                <c:pt idx="596">
                  <c:v>6.4843659859000002</c:v>
                </c:pt>
                <c:pt idx="597">
                  <c:v>6.8977390107000014</c:v>
                </c:pt>
                <c:pt idx="598">
                  <c:v>7.2305750029000002</c:v>
                </c:pt>
                <c:pt idx="599">
                  <c:v>7.5683091345999998</c:v>
                </c:pt>
                <c:pt idx="600">
                  <c:v>8.2951403557999992</c:v>
                </c:pt>
                <c:pt idx="601">
                  <c:v>8.8767253689000007</c:v>
                </c:pt>
                <c:pt idx="602">
                  <c:v>9.6782122495999996</c:v>
                </c:pt>
                <c:pt idx="603">
                  <c:v>9.4168186101</c:v>
                </c:pt>
                <c:pt idx="604">
                  <c:v>9.7919231636999999</c:v>
                </c:pt>
                <c:pt idx="605">
                  <c:v>10.534846780000001</c:v>
                </c:pt>
                <c:pt idx="606">
                  <c:v>11.311805682699999</c:v>
                </c:pt>
                <c:pt idx="607">
                  <c:v>11.250126226100001</c:v>
                </c:pt>
                <c:pt idx="608">
                  <c:v>11.261508368499999</c:v>
                </c:pt>
                <c:pt idx="609">
                  <c:v>10.667721956599999</c:v>
                </c:pt>
                <c:pt idx="610">
                  <c:v>10.3242173075</c:v>
                </c:pt>
                <c:pt idx="611">
                  <c:v>9.3416740905999998</c:v>
                </c:pt>
                <c:pt idx="612">
                  <c:v>8.4362139918000008</c:v>
                </c:pt>
                <c:pt idx="613">
                  <c:v>9.0163934426000001</c:v>
                </c:pt>
                <c:pt idx="614">
                  <c:v>9.0909090909000003</c:v>
                </c:pt>
                <c:pt idx="615">
                  <c:v>8.8353413654999997</c:v>
                </c:pt>
                <c:pt idx="616">
                  <c:v>8.3665338644999991</c:v>
                </c:pt>
                <c:pt idx="617">
                  <c:v>7.2691552062999998</c:v>
                </c:pt>
                <c:pt idx="618">
                  <c:v>6.5764023210999998</c:v>
                </c:pt>
                <c:pt idx="619">
                  <c:v>6.3461538462</c:v>
                </c:pt>
                <c:pt idx="620">
                  <c:v>5.9273422562000002</c:v>
                </c:pt>
                <c:pt idx="621">
                  <c:v>5.5238095237999998</c:v>
                </c:pt>
                <c:pt idx="622">
                  <c:v>5.5238095237999998</c:v>
                </c:pt>
                <c:pt idx="623">
                  <c:v>6.1068702290000001</c:v>
                </c:pt>
                <c:pt idx="624">
                  <c:v>5.8823529411999997</c:v>
                </c:pt>
                <c:pt idx="625">
                  <c:v>5.4511278194999999</c:v>
                </c:pt>
                <c:pt idx="626">
                  <c:v>4.8148148148000001</c:v>
                </c:pt>
                <c:pt idx="627">
                  <c:v>4.4280442804</c:v>
                </c:pt>
                <c:pt idx="628">
                  <c:v>4.2279411764999999</c:v>
                </c:pt>
                <c:pt idx="629">
                  <c:v>3.8461538462</c:v>
                </c:pt>
                <c:pt idx="630">
                  <c:v>3.6297640652999998</c:v>
                </c:pt>
                <c:pt idx="631">
                  <c:v>3.2549728752</c:v>
                </c:pt>
                <c:pt idx="632">
                  <c:v>3.2490974728999999</c:v>
                </c:pt>
                <c:pt idx="633">
                  <c:v>3.4296028880999998</c:v>
                </c:pt>
                <c:pt idx="634">
                  <c:v>3.6101083032000001</c:v>
                </c:pt>
                <c:pt idx="635">
                  <c:v>3.4172661871000001</c:v>
                </c:pt>
                <c:pt idx="636">
                  <c:v>3.5842293907</c:v>
                </c:pt>
                <c:pt idx="637">
                  <c:v>3.5650623885999999</c:v>
                </c:pt>
                <c:pt idx="638">
                  <c:v>3.8869257950999998</c:v>
                </c:pt>
                <c:pt idx="639">
                  <c:v>4.2402826855000004</c:v>
                </c:pt>
                <c:pt idx="640">
                  <c:v>4.5855379189000001</c:v>
                </c:pt>
                <c:pt idx="641">
                  <c:v>5.114638448</c:v>
                </c:pt>
                <c:pt idx="642">
                  <c:v>5.2539404553000004</c:v>
                </c:pt>
                <c:pt idx="643">
                  <c:v>5.2539404553000004</c:v>
                </c:pt>
                <c:pt idx="644">
                  <c:v>5.7692307692</c:v>
                </c:pt>
                <c:pt idx="645">
                  <c:v>6.2827225131000004</c:v>
                </c:pt>
                <c:pt idx="646">
                  <c:v>6.0975609756000004</c:v>
                </c:pt>
                <c:pt idx="647">
                  <c:v>6.2608695652000002</c:v>
                </c:pt>
                <c:pt idx="648">
                  <c:v>6.2283737023999999</c:v>
                </c:pt>
                <c:pt idx="649">
                  <c:v>6.1962134250999998</c:v>
                </c:pt>
                <c:pt idx="650">
                  <c:v>6.1224489795999997</c:v>
                </c:pt>
                <c:pt idx="651">
                  <c:v>6.2711864407000002</c:v>
                </c:pt>
                <c:pt idx="652">
                  <c:v>5.7335581788000001</c:v>
                </c:pt>
                <c:pt idx="653">
                  <c:v>5.7046979866000003</c:v>
                </c:pt>
                <c:pt idx="654">
                  <c:v>4.8252911813999999</c:v>
                </c:pt>
                <c:pt idx="655">
                  <c:v>5.3244592345999999</c:v>
                </c:pt>
                <c:pt idx="656">
                  <c:v>5.4545454544999998</c:v>
                </c:pt>
                <c:pt idx="657">
                  <c:v>5.4187192118</c:v>
                </c:pt>
                <c:pt idx="658">
                  <c:v>5.7471264368000003</c:v>
                </c:pt>
                <c:pt idx="659">
                  <c:v>5.7283142390000004</c:v>
                </c:pt>
                <c:pt idx="660">
                  <c:v>5.5374592833999996</c:v>
                </c:pt>
                <c:pt idx="661">
                  <c:v>5.9967585089000002</c:v>
                </c:pt>
                <c:pt idx="662">
                  <c:v>6.0897435897000003</c:v>
                </c:pt>
                <c:pt idx="663">
                  <c:v>5.7416267943000001</c:v>
                </c:pt>
                <c:pt idx="664">
                  <c:v>5.5821371611000004</c:v>
                </c:pt>
                <c:pt idx="665">
                  <c:v>5.3968253967999997</c:v>
                </c:pt>
                <c:pt idx="666">
                  <c:v>6.5079365079000002</c:v>
                </c:pt>
                <c:pt idx="667">
                  <c:v>6.3191153239000002</c:v>
                </c:pt>
                <c:pt idx="668">
                  <c:v>5.9561128526999996</c:v>
                </c:pt>
                <c:pt idx="669">
                  <c:v>5.6074766355000003</c:v>
                </c:pt>
                <c:pt idx="670">
                  <c:v>5.4347826087</c:v>
                </c:pt>
                <c:pt idx="671">
                  <c:v>5.2631578947</c:v>
                </c:pt>
                <c:pt idx="672">
                  <c:v>5.7098765432</c:v>
                </c:pt>
                <c:pt idx="673">
                  <c:v>5.8103975534999996</c:v>
                </c:pt>
                <c:pt idx="674">
                  <c:v>5.8912386707</c:v>
                </c:pt>
                <c:pt idx="675">
                  <c:v>6.3348416289999996</c:v>
                </c:pt>
                <c:pt idx="676">
                  <c:v>6.7975830816</c:v>
                </c:pt>
                <c:pt idx="677">
                  <c:v>6.7771084336999996</c:v>
                </c:pt>
                <c:pt idx="678">
                  <c:v>6.5573770492000003</c:v>
                </c:pt>
                <c:pt idx="679">
                  <c:v>6.5378900446000001</c:v>
                </c:pt>
                <c:pt idx="680">
                  <c:v>6.0650887573999999</c:v>
                </c:pt>
                <c:pt idx="681">
                  <c:v>5.8997050147000003</c:v>
                </c:pt>
                <c:pt idx="682">
                  <c:v>5.7437407952999999</c:v>
                </c:pt>
                <c:pt idx="683">
                  <c:v>5.4411764706000003</c:v>
                </c:pt>
                <c:pt idx="684">
                  <c:v>4.5255474453</c:v>
                </c:pt>
                <c:pt idx="685">
                  <c:v>4.1907514451000001</c:v>
                </c:pt>
                <c:pt idx="686">
                  <c:v>4.1369472182999996</c:v>
                </c:pt>
                <c:pt idx="687">
                  <c:v>4.5390070922000003</c:v>
                </c:pt>
                <c:pt idx="688">
                  <c:v>4.3847241866999997</c:v>
                </c:pt>
                <c:pt idx="689">
                  <c:v>4.6544428773000002</c:v>
                </c:pt>
                <c:pt idx="690">
                  <c:v>4.6153846154</c:v>
                </c:pt>
                <c:pt idx="691">
                  <c:v>4.4630404463</c:v>
                </c:pt>
                <c:pt idx="692">
                  <c:v>4.4630404463</c:v>
                </c:pt>
                <c:pt idx="693">
                  <c:v>4.5961002785999998</c:v>
                </c:pt>
                <c:pt idx="694">
                  <c:v>4.7353760445999997</c:v>
                </c:pt>
                <c:pt idx="695">
                  <c:v>5.1603905159999996</c:v>
                </c:pt>
                <c:pt idx="696">
                  <c:v>6.1452513966</c:v>
                </c:pt>
                <c:pt idx="697">
                  <c:v>6.9348127600999998</c:v>
                </c:pt>
                <c:pt idx="698">
                  <c:v>6.4383561644</c:v>
                </c:pt>
                <c:pt idx="699">
                  <c:v>6.5128900950000004</c:v>
                </c:pt>
                <c:pt idx="700">
                  <c:v>6.5040650406999996</c:v>
                </c:pt>
                <c:pt idx="701">
                  <c:v>6.4690026954000004</c:v>
                </c:pt>
                <c:pt idx="702">
                  <c:v>6.550802139</c:v>
                </c:pt>
                <c:pt idx="703">
                  <c:v>6.2750333777999998</c:v>
                </c:pt>
                <c:pt idx="704">
                  <c:v>6.4085447262999997</c:v>
                </c:pt>
                <c:pt idx="705">
                  <c:v>6.6577896138000003</c:v>
                </c:pt>
                <c:pt idx="706">
                  <c:v>6.9148936169999997</c:v>
                </c:pt>
                <c:pt idx="707">
                  <c:v>7.0291777187999998</c:v>
                </c:pt>
                <c:pt idx="708">
                  <c:v>6.8421052631999997</c:v>
                </c:pt>
                <c:pt idx="709">
                  <c:v>6.4850843061000001</c:v>
                </c:pt>
                <c:pt idx="710">
                  <c:v>6.1776061776000004</c:v>
                </c:pt>
                <c:pt idx="711">
                  <c:v>5.2229299362999999</c:v>
                </c:pt>
                <c:pt idx="712">
                  <c:v>5.3435114504000003</c:v>
                </c:pt>
                <c:pt idx="713">
                  <c:v>5.0632911392000004</c:v>
                </c:pt>
                <c:pt idx="714">
                  <c:v>4.2659974906000002</c:v>
                </c:pt>
                <c:pt idx="715">
                  <c:v>4.5226130652999998</c:v>
                </c:pt>
                <c:pt idx="716">
                  <c:v>4.8933500626999997</c:v>
                </c:pt>
                <c:pt idx="717">
                  <c:v>4.7440699125999997</c:v>
                </c:pt>
                <c:pt idx="718">
                  <c:v>4.3532338307999998</c:v>
                </c:pt>
                <c:pt idx="719">
                  <c:v>4.4609665427999996</c:v>
                </c:pt>
                <c:pt idx="720">
                  <c:v>4.3103448275999998</c:v>
                </c:pt>
                <c:pt idx="721">
                  <c:v>3.7758830693999998</c:v>
                </c:pt>
                <c:pt idx="722">
                  <c:v>3.7575757576000002</c:v>
                </c:pt>
                <c:pt idx="723">
                  <c:v>4.2372881356000001</c:v>
                </c:pt>
                <c:pt idx="724">
                  <c:v>4.3478260869999996</c:v>
                </c:pt>
                <c:pt idx="725">
                  <c:v>4.3373493975999997</c:v>
                </c:pt>
                <c:pt idx="726">
                  <c:v>5.0541516245000002</c:v>
                </c:pt>
                <c:pt idx="727">
                  <c:v>4.8076923077</c:v>
                </c:pt>
                <c:pt idx="728">
                  <c:v>4.9043062201000014</c:v>
                </c:pt>
                <c:pt idx="729">
                  <c:v>5.0059594756000001</c:v>
                </c:pt>
                <c:pt idx="730">
                  <c:v>5.1251489869000002</c:v>
                </c:pt>
                <c:pt idx="731">
                  <c:v>4.5077105575000003</c:v>
                </c:pt>
                <c:pt idx="732">
                  <c:v>3.8961038961000001</c:v>
                </c:pt>
                <c:pt idx="733">
                  <c:v>4.1079812207000002</c:v>
                </c:pt>
                <c:pt idx="734">
                  <c:v>4.4392523364000001</c:v>
                </c:pt>
                <c:pt idx="735">
                  <c:v>4.4134727062000003</c:v>
                </c:pt>
                <c:pt idx="736">
                  <c:v>4.3981481480999998</c:v>
                </c:pt>
                <c:pt idx="737">
                  <c:v>4.5034642032000001</c:v>
                </c:pt>
                <c:pt idx="738">
                  <c:v>4.0091638029999999</c:v>
                </c:pt>
                <c:pt idx="739">
                  <c:v>4.3577981651000002</c:v>
                </c:pt>
                <c:pt idx="740">
                  <c:v>4.1049030786999996</c:v>
                </c:pt>
                <c:pt idx="741">
                  <c:v>3.6322360953000001</c:v>
                </c:pt>
                <c:pt idx="742">
                  <c:v>3.6281179138000001</c:v>
                </c:pt>
                <c:pt idx="743">
                  <c:v>3.9727582293000001</c:v>
                </c:pt>
                <c:pt idx="744">
                  <c:v>4.3181818182000002</c:v>
                </c:pt>
                <c:pt idx="745">
                  <c:v>4.5095828636000004</c:v>
                </c:pt>
                <c:pt idx="746">
                  <c:v>4.1387024609000003</c:v>
                </c:pt>
                <c:pt idx="747">
                  <c:v>2.8921023359000002</c:v>
                </c:pt>
                <c:pt idx="748">
                  <c:v>1.9955654102</c:v>
                </c:pt>
                <c:pt idx="749">
                  <c:v>2.0994475137999999</c:v>
                </c:pt>
                <c:pt idx="750">
                  <c:v>3.1938325990999998</c:v>
                </c:pt>
                <c:pt idx="751">
                  <c:v>3.0769230769</c:v>
                </c:pt>
                <c:pt idx="752">
                  <c:v>2.8477546550000001</c:v>
                </c:pt>
                <c:pt idx="753">
                  <c:v>3.2858707558</c:v>
                </c:pt>
                <c:pt idx="754">
                  <c:v>3.1728665208</c:v>
                </c:pt>
                <c:pt idx="755">
                  <c:v>3.056768559</c:v>
                </c:pt>
                <c:pt idx="756">
                  <c:v>3.2679738561999998</c:v>
                </c:pt>
                <c:pt idx="757">
                  <c:v>2.9126213592000001</c:v>
                </c:pt>
                <c:pt idx="758">
                  <c:v>3.1149301826000002</c:v>
                </c:pt>
                <c:pt idx="759">
                  <c:v>4.5405405405000003</c:v>
                </c:pt>
                <c:pt idx="760">
                  <c:v>5.2173913043000004</c:v>
                </c:pt>
                <c:pt idx="761">
                  <c:v>5.0865800865999997</c:v>
                </c:pt>
                <c:pt idx="762">
                  <c:v>4.6958377800999997</c:v>
                </c:pt>
                <c:pt idx="763">
                  <c:v>5.0106609808</c:v>
                </c:pt>
                <c:pt idx="764">
                  <c:v>5.1118210863</c:v>
                </c:pt>
                <c:pt idx="765">
                  <c:v>4.9840933192000003</c:v>
                </c:pt>
                <c:pt idx="766">
                  <c:v>5.4082714740000002</c:v>
                </c:pt>
                <c:pt idx="767">
                  <c:v>5.9322033897999997</c:v>
                </c:pt>
                <c:pt idx="768">
                  <c:v>5.6962025316</c:v>
                </c:pt>
                <c:pt idx="769">
                  <c:v>5.6603773584999999</c:v>
                </c:pt>
                <c:pt idx="770">
                  <c:v>6.1458333332999997</c:v>
                </c:pt>
                <c:pt idx="771">
                  <c:v>5.9979317477</c:v>
                </c:pt>
                <c:pt idx="772">
                  <c:v>6.6115702478999996</c:v>
                </c:pt>
                <c:pt idx="773">
                  <c:v>7.4150360452999999</c:v>
                </c:pt>
                <c:pt idx="774">
                  <c:v>8.0530071355999997</c:v>
                </c:pt>
                <c:pt idx="775">
                  <c:v>7.9187817258999997</c:v>
                </c:pt>
                <c:pt idx="776">
                  <c:v>7.8014184396999999</c:v>
                </c:pt>
                <c:pt idx="777">
                  <c:v>7.7777777777999999</c:v>
                </c:pt>
                <c:pt idx="778">
                  <c:v>7.7464788732000001</c:v>
                </c:pt>
                <c:pt idx="779">
                  <c:v>7.5</c:v>
                </c:pt>
                <c:pt idx="780">
                  <c:v>7.1856287424999996</c:v>
                </c:pt>
                <c:pt idx="781">
                  <c:v>7.3412698412999999</c:v>
                </c:pt>
                <c:pt idx="782">
                  <c:v>7.2620215897999998</c:v>
                </c:pt>
                <c:pt idx="783">
                  <c:v>7.1219512194999997</c:v>
                </c:pt>
                <c:pt idx="784">
                  <c:v>6.5891472868000003</c:v>
                </c:pt>
                <c:pt idx="785">
                  <c:v>5.6567593479999996</c:v>
                </c:pt>
                <c:pt idx="786">
                  <c:v>4.8113207546999996</c:v>
                </c:pt>
                <c:pt idx="787">
                  <c:v>4.7977422388999997</c:v>
                </c:pt>
                <c:pt idx="788">
                  <c:v>5.4511278194999999</c:v>
                </c:pt>
                <c:pt idx="789">
                  <c:v>6.0918462980000001</c:v>
                </c:pt>
                <c:pt idx="790">
                  <c:v>5.6022408963999997</c:v>
                </c:pt>
                <c:pt idx="791">
                  <c:v>5.2093023256000004</c:v>
                </c:pt>
                <c:pt idx="792">
                  <c:v>5.4003724394999999</c:v>
                </c:pt>
                <c:pt idx="793">
                  <c:v>5.5452865065000001</c:v>
                </c:pt>
                <c:pt idx="794">
                  <c:v>5.3064958829000002</c:v>
                </c:pt>
                <c:pt idx="795">
                  <c:v>5.1001821494000001</c:v>
                </c:pt>
                <c:pt idx="796">
                  <c:v>5.0909090909000003</c:v>
                </c:pt>
                <c:pt idx="797">
                  <c:v>4.9909255897999998</c:v>
                </c:pt>
                <c:pt idx="798">
                  <c:v>4.5904590459000003</c:v>
                </c:pt>
                <c:pt idx="799">
                  <c:v>4.3985637342999997</c:v>
                </c:pt>
                <c:pt idx="800">
                  <c:v>3.7433155079999998</c:v>
                </c:pt>
                <c:pt idx="801">
                  <c:v>2.8</c:v>
                </c:pt>
                <c:pt idx="802">
                  <c:v>2.8</c:v>
                </c:pt>
                <c:pt idx="803">
                  <c:v>2.88</c:v>
                </c:pt>
                <c:pt idx="804">
                  <c:v>3.08</c:v>
                </c:pt>
              </c:numCache>
            </c:numRef>
          </c:val>
          <c:smooth val="0"/>
          <c:extLst>
            <c:ext xmlns:c16="http://schemas.microsoft.com/office/drawing/2014/chart" uri="{C3380CC4-5D6E-409C-BE32-E72D297353CC}">
              <c16:uniqueId val="{0000000B-F8B6-41AB-8219-DBAFACCEDD89}"/>
            </c:ext>
          </c:extLst>
        </c:ser>
        <c:dLbls>
          <c:showLegendKey val="0"/>
          <c:showVal val="0"/>
          <c:showCatName val="0"/>
          <c:showSerName val="0"/>
          <c:showPercent val="0"/>
          <c:showBubbleSize val="0"/>
        </c:dLbls>
        <c:smooth val="0"/>
        <c:axId val="2118791784"/>
        <c:axId val="2140495176"/>
      </c:lineChart>
      <c:dateAx>
        <c:axId val="2118791784"/>
        <c:scaling>
          <c:orientation val="minMax"/>
          <c:max val="45658"/>
          <c:min val="44197"/>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6"/>
        <c:majorTimeUnit val="months"/>
      </c:dateAx>
      <c:valAx>
        <c:axId val="2140495176"/>
        <c:scaling>
          <c:orientation val="minMax"/>
          <c:max val="13"/>
          <c:min val="-1"/>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5683841955957073E-2"/>
          <c:y val="6.7713250846471326E-2"/>
          <c:w val="0.9110021111741099"/>
          <c:h val="0.76464109125404311"/>
        </c:manualLayout>
      </c:layout>
      <c:lineChart>
        <c:grouping val="standard"/>
        <c:varyColors val="0"/>
        <c:ser>
          <c:idx val="1"/>
          <c:order val="0"/>
          <c:tx>
            <c:strRef>
              <c:f>Sheet1!$B$1</c:f>
              <c:strCache>
                <c:ptCount val="1"/>
                <c:pt idx="0">
                  <c:v>UK</c:v>
                </c:pt>
              </c:strCache>
            </c:strRef>
          </c:tx>
          <c:spPr>
            <a:ln w="19050">
              <a:solidFill>
                <a:schemeClr val="accent2">
                  <a:lumMod val="75000"/>
                </a:schemeClr>
              </a:solidFill>
            </a:ln>
          </c:spPr>
          <c:marker>
            <c:symbol val="none"/>
          </c:marker>
          <c:dLbls>
            <c:dLbl>
              <c:idx val="314"/>
              <c:layout>
                <c:manualLayout>
                  <c:x val="6.4772507732409369E-3"/>
                  <c:y val="-0.11878985845388085"/>
                </c:manualLayout>
              </c:layout>
              <c:numFmt formatCode="0.0" sourceLinked="0"/>
              <c:spPr>
                <a:ln>
                  <a:solidFill>
                    <a:schemeClr val="accent2">
                      <a:lumMod val="75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5BB-47C3-81C1-88B520094054}"/>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Sheet1!$A$2:$A$317</c:f>
              <c:numCache>
                <c:formatCode>yyyy\-mm\-dd</c:formatCode>
                <c:ptCount val="316"/>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pt idx="315">
                  <c:v>45566</c:v>
                </c:pt>
              </c:numCache>
            </c:numRef>
          </c:cat>
          <c:val>
            <c:numRef>
              <c:f>Sheet1!$B$2:$B$317</c:f>
              <c:numCache>
                <c:formatCode>General</c:formatCode>
                <c:ptCount val="316"/>
                <c:pt idx="40">
                  <c:v>6.3</c:v>
                </c:pt>
                <c:pt idx="41">
                  <c:v>7.4</c:v>
                </c:pt>
                <c:pt idx="42">
                  <c:v>7.3</c:v>
                </c:pt>
                <c:pt idx="43">
                  <c:v>6.8</c:v>
                </c:pt>
                <c:pt idx="44">
                  <c:v>3.5</c:v>
                </c:pt>
                <c:pt idx="45">
                  <c:v>3.5</c:v>
                </c:pt>
                <c:pt idx="46">
                  <c:v>4.7</c:v>
                </c:pt>
                <c:pt idx="47">
                  <c:v>4.3</c:v>
                </c:pt>
                <c:pt idx="48">
                  <c:v>5.9</c:v>
                </c:pt>
                <c:pt idx="49">
                  <c:v>5.6</c:v>
                </c:pt>
                <c:pt idx="50">
                  <c:v>2.2000000000000002</c:v>
                </c:pt>
                <c:pt idx="51">
                  <c:v>1.1000000000000001</c:v>
                </c:pt>
                <c:pt idx="52">
                  <c:v>0.9</c:v>
                </c:pt>
                <c:pt idx="53">
                  <c:v>1.3</c:v>
                </c:pt>
                <c:pt idx="54">
                  <c:v>0.1</c:v>
                </c:pt>
                <c:pt idx="55">
                  <c:v>0.60000000000000009</c:v>
                </c:pt>
                <c:pt idx="56">
                  <c:v>0.1</c:v>
                </c:pt>
                <c:pt idx="57">
                  <c:v>0.1</c:v>
                </c:pt>
                <c:pt idx="58">
                  <c:v>1.8</c:v>
                </c:pt>
                <c:pt idx="59">
                  <c:v>2.2000000000000002</c:v>
                </c:pt>
                <c:pt idx="60">
                  <c:v>3.9</c:v>
                </c:pt>
                <c:pt idx="61">
                  <c:v>1.8</c:v>
                </c:pt>
                <c:pt idx="62">
                  <c:v>5.9</c:v>
                </c:pt>
                <c:pt idx="63">
                  <c:v>3.4</c:v>
                </c:pt>
                <c:pt idx="64">
                  <c:v>3.5</c:v>
                </c:pt>
                <c:pt idx="65">
                  <c:v>5.5</c:v>
                </c:pt>
                <c:pt idx="66">
                  <c:v>1.8</c:v>
                </c:pt>
                <c:pt idx="67">
                  <c:v>3.7</c:v>
                </c:pt>
                <c:pt idx="68">
                  <c:v>1.6</c:v>
                </c:pt>
                <c:pt idx="69">
                  <c:v>0.9</c:v>
                </c:pt>
                <c:pt idx="70">
                  <c:v>1.6</c:v>
                </c:pt>
                <c:pt idx="71">
                  <c:v>1.7</c:v>
                </c:pt>
                <c:pt idx="72">
                  <c:v>2.5</c:v>
                </c:pt>
                <c:pt idx="73">
                  <c:v>3.3</c:v>
                </c:pt>
                <c:pt idx="74">
                  <c:v>4.0999999999999996</c:v>
                </c:pt>
                <c:pt idx="75">
                  <c:v>4.4000000000000004</c:v>
                </c:pt>
                <c:pt idx="76">
                  <c:v>7</c:v>
                </c:pt>
                <c:pt idx="77">
                  <c:v>5.7</c:v>
                </c:pt>
                <c:pt idx="78">
                  <c:v>5.5</c:v>
                </c:pt>
                <c:pt idx="79">
                  <c:v>5.6</c:v>
                </c:pt>
                <c:pt idx="80">
                  <c:v>4.8</c:v>
                </c:pt>
                <c:pt idx="81">
                  <c:v>5.5</c:v>
                </c:pt>
                <c:pt idx="82">
                  <c:v>5.4</c:v>
                </c:pt>
                <c:pt idx="83">
                  <c:v>5.6</c:v>
                </c:pt>
                <c:pt idx="84">
                  <c:v>3.8</c:v>
                </c:pt>
                <c:pt idx="85">
                  <c:v>3.8</c:v>
                </c:pt>
                <c:pt idx="86">
                  <c:v>2.5</c:v>
                </c:pt>
                <c:pt idx="87">
                  <c:v>1.8</c:v>
                </c:pt>
                <c:pt idx="88">
                  <c:v>3</c:v>
                </c:pt>
                <c:pt idx="89">
                  <c:v>3.5</c:v>
                </c:pt>
                <c:pt idx="90">
                  <c:v>4.5</c:v>
                </c:pt>
                <c:pt idx="91">
                  <c:v>5.9</c:v>
                </c:pt>
                <c:pt idx="92">
                  <c:v>7.1</c:v>
                </c:pt>
                <c:pt idx="93">
                  <c:v>6.1</c:v>
                </c:pt>
                <c:pt idx="94">
                  <c:v>6.7</c:v>
                </c:pt>
                <c:pt idx="95">
                  <c:v>6.6</c:v>
                </c:pt>
                <c:pt idx="96">
                  <c:v>8.1</c:v>
                </c:pt>
                <c:pt idx="97">
                  <c:v>9.5</c:v>
                </c:pt>
                <c:pt idx="98">
                  <c:v>10.1</c:v>
                </c:pt>
                <c:pt idx="99">
                  <c:v>10.7</c:v>
                </c:pt>
                <c:pt idx="100">
                  <c:v>9.1999999999999993</c:v>
                </c:pt>
                <c:pt idx="101">
                  <c:v>8.8000000000000007</c:v>
                </c:pt>
                <c:pt idx="102">
                  <c:v>7.9</c:v>
                </c:pt>
                <c:pt idx="103">
                  <c:v>7.3</c:v>
                </c:pt>
                <c:pt idx="104">
                  <c:v>6.3</c:v>
                </c:pt>
                <c:pt idx="105">
                  <c:v>6.8</c:v>
                </c:pt>
                <c:pt idx="106">
                  <c:v>7.3</c:v>
                </c:pt>
                <c:pt idx="107">
                  <c:v>9.6999999999999993</c:v>
                </c:pt>
                <c:pt idx="108">
                  <c:v>10.1</c:v>
                </c:pt>
                <c:pt idx="109">
                  <c:v>6.8</c:v>
                </c:pt>
                <c:pt idx="110">
                  <c:v>9.5</c:v>
                </c:pt>
                <c:pt idx="111">
                  <c:v>9.1</c:v>
                </c:pt>
                <c:pt idx="112">
                  <c:v>9.6999999999999993</c:v>
                </c:pt>
                <c:pt idx="113">
                  <c:v>17.100000000000001</c:v>
                </c:pt>
                <c:pt idx="114">
                  <c:v>17.600000000000001</c:v>
                </c:pt>
                <c:pt idx="115">
                  <c:v>20</c:v>
                </c:pt>
                <c:pt idx="116">
                  <c:v>26.2</c:v>
                </c:pt>
                <c:pt idx="117">
                  <c:v>27.3</c:v>
                </c:pt>
                <c:pt idx="118">
                  <c:v>26.7</c:v>
                </c:pt>
                <c:pt idx="119">
                  <c:v>24.6</c:v>
                </c:pt>
                <c:pt idx="120">
                  <c:v>20</c:v>
                </c:pt>
                <c:pt idx="121">
                  <c:v>15.7</c:v>
                </c:pt>
                <c:pt idx="122">
                  <c:v>13.6</c:v>
                </c:pt>
                <c:pt idx="123">
                  <c:v>13.1</c:v>
                </c:pt>
                <c:pt idx="124">
                  <c:v>13.5</c:v>
                </c:pt>
                <c:pt idx="125">
                  <c:v>14.7</c:v>
                </c:pt>
                <c:pt idx="126">
                  <c:v>14.3</c:v>
                </c:pt>
                <c:pt idx="127">
                  <c:v>13</c:v>
                </c:pt>
                <c:pt idx="128">
                  <c:v>13.1</c:v>
                </c:pt>
                <c:pt idx="129">
                  <c:v>11.9</c:v>
                </c:pt>
                <c:pt idx="130">
                  <c:v>11.2</c:v>
                </c:pt>
                <c:pt idx="131">
                  <c:v>11.1</c:v>
                </c:pt>
                <c:pt idx="132">
                  <c:v>10.9</c:v>
                </c:pt>
                <c:pt idx="133">
                  <c:v>10.5</c:v>
                </c:pt>
                <c:pt idx="134">
                  <c:v>17.2</c:v>
                </c:pt>
                <c:pt idx="135">
                  <c:v>18.899999999999999</c:v>
                </c:pt>
                <c:pt idx="136">
                  <c:v>20.5</c:v>
                </c:pt>
                <c:pt idx="137">
                  <c:v>23.1</c:v>
                </c:pt>
                <c:pt idx="138">
                  <c:v>18.7</c:v>
                </c:pt>
                <c:pt idx="139">
                  <c:v>18.8</c:v>
                </c:pt>
                <c:pt idx="140">
                  <c:v>16.3</c:v>
                </c:pt>
                <c:pt idx="141">
                  <c:v>13.1</c:v>
                </c:pt>
                <c:pt idx="142">
                  <c:v>10.8</c:v>
                </c:pt>
                <c:pt idx="143">
                  <c:v>9.4</c:v>
                </c:pt>
                <c:pt idx="144">
                  <c:v>9</c:v>
                </c:pt>
                <c:pt idx="145">
                  <c:v>8.1</c:v>
                </c:pt>
                <c:pt idx="146">
                  <c:v>8</c:v>
                </c:pt>
                <c:pt idx="147">
                  <c:v>7</c:v>
                </c:pt>
                <c:pt idx="148">
                  <c:v>6.5</c:v>
                </c:pt>
                <c:pt idx="149">
                  <c:v>5.5</c:v>
                </c:pt>
                <c:pt idx="150">
                  <c:v>5.4</c:v>
                </c:pt>
                <c:pt idx="151">
                  <c:v>4.9000000000000004</c:v>
                </c:pt>
                <c:pt idx="152">
                  <c:v>3.3</c:v>
                </c:pt>
                <c:pt idx="153">
                  <c:v>6.4</c:v>
                </c:pt>
                <c:pt idx="154">
                  <c:v>5.6</c:v>
                </c:pt>
                <c:pt idx="155">
                  <c:v>5.5</c:v>
                </c:pt>
                <c:pt idx="156">
                  <c:v>5.8</c:v>
                </c:pt>
                <c:pt idx="157">
                  <c:v>4.4000000000000004</c:v>
                </c:pt>
                <c:pt idx="158">
                  <c:v>5.6</c:v>
                </c:pt>
                <c:pt idx="159">
                  <c:v>5.7</c:v>
                </c:pt>
                <c:pt idx="160">
                  <c:v>6</c:v>
                </c:pt>
                <c:pt idx="161">
                  <c:v>4.5999999999999996</c:v>
                </c:pt>
                <c:pt idx="162">
                  <c:v>3.7</c:v>
                </c:pt>
                <c:pt idx="163">
                  <c:v>3.6</c:v>
                </c:pt>
                <c:pt idx="164">
                  <c:v>4.3</c:v>
                </c:pt>
                <c:pt idx="165">
                  <c:v>5.5</c:v>
                </c:pt>
                <c:pt idx="166">
                  <c:v>6.4</c:v>
                </c:pt>
                <c:pt idx="167">
                  <c:v>5.9</c:v>
                </c:pt>
                <c:pt idx="168">
                  <c:v>5.6</c:v>
                </c:pt>
                <c:pt idx="169">
                  <c:v>6</c:v>
                </c:pt>
                <c:pt idx="170">
                  <c:v>5.9</c:v>
                </c:pt>
                <c:pt idx="171">
                  <c:v>7.1</c:v>
                </c:pt>
                <c:pt idx="172">
                  <c:v>8.1999999999999993</c:v>
                </c:pt>
                <c:pt idx="173">
                  <c:v>7.3</c:v>
                </c:pt>
                <c:pt idx="174">
                  <c:v>8.1</c:v>
                </c:pt>
                <c:pt idx="175">
                  <c:v>8.6</c:v>
                </c:pt>
                <c:pt idx="176">
                  <c:v>8.3000000000000007</c:v>
                </c:pt>
                <c:pt idx="177">
                  <c:v>8.8000000000000007</c:v>
                </c:pt>
                <c:pt idx="178">
                  <c:v>9.4</c:v>
                </c:pt>
                <c:pt idx="179">
                  <c:v>7.7</c:v>
                </c:pt>
                <c:pt idx="180">
                  <c:v>7.8</c:v>
                </c:pt>
                <c:pt idx="181">
                  <c:v>7.8</c:v>
                </c:pt>
                <c:pt idx="182">
                  <c:v>5.6</c:v>
                </c:pt>
                <c:pt idx="183">
                  <c:v>5.8</c:v>
                </c:pt>
                <c:pt idx="184">
                  <c:v>5</c:v>
                </c:pt>
                <c:pt idx="185">
                  <c:v>3.7</c:v>
                </c:pt>
                <c:pt idx="186">
                  <c:v>2.6</c:v>
                </c:pt>
                <c:pt idx="187">
                  <c:v>1.9</c:v>
                </c:pt>
                <c:pt idx="188">
                  <c:v>2.8</c:v>
                </c:pt>
                <c:pt idx="189">
                  <c:v>2.1</c:v>
                </c:pt>
                <c:pt idx="190">
                  <c:v>3.3</c:v>
                </c:pt>
                <c:pt idx="191">
                  <c:v>3.8</c:v>
                </c:pt>
                <c:pt idx="192">
                  <c:v>2.2999999999999998</c:v>
                </c:pt>
                <c:pt idx="193">
                  <c:v>2.1</c:v>
                </c:pt>
                <c:pt idx="194">
                  <c:v>1.3</c:v>
                </c:pt>
                <c:pt idx="195">
                  <c:v>1.7</c:v>
                </c:pt>
                <c:pt idx="196">
                  <c:v>1.5</c:v>
                </c:pt>
                <c:pt idx="197">
                  <c:v>2.8</c:v>
                </c:pt>
                <c:pt idx="198">
                  <c:v>3.2</c:v>
                </c:pt>
                <c:pt idx="199">
                  <c:v>3</c:v>
                </c:pt>
                <c:pt idx="200">
                  <c:v>3.7</c:v>
                </c:pt>
                <c:pt idx="201">
                  <c:v>4.8</c:v>
                </c:pt>
                <c:pt idx="202">
                  <c:v>4.8</c:v>
                </c:pt>
                <c:pt idx="203">
                  <c:v>3.3</c:v>
                </c:pt>
                <c:pt idx="204">
                  <c:v>0.8</c:v>
                </c:pt>
                <c:pt idx="205">
                  <c:v>-0.8</c:v>
                </c:pt>
                <c:pt idx="206">
                  <c:v>0.8</c:v>
                </c:pt>
                <c:pt idx="207">
                  <c:v>-1.3</c:v>
                </c:pt>
                <c:pt idx="208">
                  <c:v>1.3</c:v>
                </c:pt>
                <c:pt idx="209">
                  <c:v>1.3</c:v>
                </c:pt>
                <c:pt idx="210">
                  <c:v>-0.3</c:v>
                </c:pt>
                <c:pt idx="211">
                  <c:v>2.8</c:v>
                </c:pt>
                <c:pt idx="212">
                  <c:v>1.7</c:v>
                </c:pt>
                <c:pt idx="213">
                  <c:v>2</c:v>
                </c:pt>
                <c:pt idx="214">
                  <c:v>0.9</c:v>
                </c:pt>
                <c:pt idx="215">
                  <c:v>1</c:v>
                </c:pt>
                <c:pt idx="216">
                  <c:v>1.5</c:v>
                </c:pt>
                <c:pt idx="217">
                  <c:v>0.8</c:v>
                </c:pt>
                <c:pt idx="218">
                  <c:v>1.4</c:v>
                </c:pt>
                <c:pt idx="219">
                  <c:v>0.8</c:v>
                </c:pt>
                <c:pt idx="220">
                  <c:v>0.9</c:v>
                </c:pt>
                <c:pt idx="221">
                  <c:v>2</c:v>
                </c:pt>
                <c:pt idx="222">
                  <c:v>1.8</c:v>
                </c:pt>
                <c:pt idx="223">
                  <c:v>1.4</c:v>
                </c:pt>
                <c:pt idx="224">
                  <c:v>1.8</c:v>
                </c:pt>
                <c:pt idx="225">
                  <c:v>1.5</c:v>
                </c:pt>
                <c:pt idx="226">
                  <c:v>2</c:v>
                </c:pt>
                <c:pt idx="227">
                  <c:v>3.2</c:v>
                </c:pt>
                <c:pt idx="228">
                  <c:v>2.2999999999999998</c:v>
                </c:pt>
                <c:pt idx="229">
                  <c:v>2.7</c:v>
                </c:pt>
                <c:pt idx="230">
                  <c:v>2.7</c:v>
                </c:pt>
                <c:pt idx="231">
                  <c:v>1.9</c:v>
                </c:pt>
                <c:pt idx="232">
                  <c:v>1.8</c:v>
                </c:pt>
                <c:pt idx="233">
                  <c:v>2.5</c:v>
                </c:pt>
                <c:pt idx="234">
                  <c:v>2.2000000000000002</c:v>
                </c:pt>
                <c:pt idx="235">
                  <c:v>3.8</c:v>
                </c:pt>
                <c:pt idx="236">
                  <c:v>3.5</c:v>
                </c:pt>
                <c:pt idx="237">
                  <c:v>3.2</c:v>
                </c:pt>
                <c:pt idx="238">
                  <c:v>3.1</c:v>
                </c:pt>
                <c:pt idx="239">
                  <c:v>2</c:v>
                </c:pt>
                <c:pt idx="240">
                  <c:v>2.6</c:v>
                </c:pt>
                <c:pt idx="241">
                  <c:v>2.6</c:v>
                </c:pt>
                <c:pt idx="242">
                  <c:v>3.2</c:v>
                </c:pt>
                <c:pt idx="243">
                  <c:v>2.7</c:v>
                </c:pt>
                <c:pt idx="244">
                  <c:v>2.2000000000000002</c:v>
                </c:pt>
                <c:pt idx="245">
                  <c:v>2.7</c:v>
                </c:pt>
                <c:pt idx="246">
                  <c:v>2</c:v>
                </c:pt>
                <c:pt idx="247">
                  <c:v>2.1</c:v>
                </c:pt>
                <c:pt idx="248">
                  <c:v>2.9</c:v>
                </c:pt>
                <c:pt idx="249">
                  <c:v>2.5</c:v>
                </c:pt>
                <c:pt idx="250">
                  <c:v>3.8</c:v>
                </c:pt>
                <c:pt idx="251">
                  <c:v>4.5999999999999996</c:v>
                </c:pt>
                <c:pt idx="252">
                  <c:v>3.6</c:v>
                </c:pt>
                <c:pt idx="253">
                  <c:v>2.5</c:v>
                </c:pt>
                <c:pt idx="254">
                  <c:v>1.6</c:v>
                </c:pt>
                <c:pt idx="255">
                  <c:v>-0.1</c:v>
                </c:pt>
                <c:pt idx="256">
                  <c:v>1.4</c:v>
                </c:pt>
                <c:pt idx="257">
                  <c:v>1.4</c:v>
                </c:pt>
                <c:pt idx="258">
                  <c:v>1.1000000000000001</c:v>
                </c:pt>
                <c:pt idx="259">
                  <c:v>2.4</c:v>
                </c:pt>
                <c:pt idx="260">
                  <c:v>2.6</c:v>
                </c:pt>
                <c:pt idx="261">
                  <c:v>1.7</c:v>
                </c:pt>
                <c:pt idx="262">
                  <c:v>2.2000000000000002</c:v>
                </c:pt>
                <c:pt idx="263">
                  <c:v>2.2999999999999998</c:v>
                </c:pt>
                <c:pt idx="264">
                  <c:v>0.9</c:v>
                </c:pt>
                <c:pt idx="265">
                  <c:v>1.8</c:v>
                </c:pt>
                <c:pt idx="266">
                  <c:v>1.7</c:v>
                </c:pt>
                <c:pt idx="267">
                  <c:v>1.7</c:v>
                </c:pt>
                <c:pt idx="268">
                  <c:v>2.1</c:v>
                </c:pt>
                <c:pt idx="269">
                  <c:v>2.1</c:v>
                </c:pt>
                <c:pt idx="270">
                  <c:v>2.4</c:v>
                </c:pt>
                <c:pt idx="271">
                  <c:v>1.8</c:v>
                </c:pt>
                <c:pt idx="272">
                  <c:v>1.4</c:v>
                </c:pt>
                <c:pt idx="273">
                  <c:v>1.1000000000000001</c:v>
                </c:pt>
                <c:pt idx="274">
                  <c:v>1.6</c:v>
                </c:pt>
                <c:pt idx="275">
                  <c:v>1.2</c:v>
                </c:pt>
                <c:pt idx="276">
                  <c:v>1</c:v>
                </c:pt>
                <c:pt idx="277">
                  <c:v>0.9</c:v>
                </c:pt>
                <c:pt idx="278">
                  <c:v>0</c:v>
                </c:pt>
                <c:pt idx="279">
                  <c:v>0.8</c:v>
                </c:pt>
                <c:pt idx="280">
                  <c:v>1.2</c:v>
                </c:pt>
                <c:pt idx="281">
                  <c:v>1.7</c:v>
                </c:pt>
                <c:pt idx="282">
                  <c:v>2.4</c:v>
                </c:pt>
                <c:pt idx="283">
                  <c:v>2.6</c:v>
                </c:pt>
                <c:pt idx="284">
                  <c:v>2.4</c:v>
                </c:pt>
                <c:pt idx="285">
                  <c:v>2.2999999999999998</c:v>
                </c:pt>
                <c:pt idx="286">
                  <c:v>1.3</c:v>
                </c:pt>
                <c:pt idx="287">
                  <c:v>1.5</c:v>
                </c:pt>
                <c:pt idx="288">
                  <c:v>1.3</c:v>
                </c:pt>
                <c:pt idx="289">
                  <c:v>1.9</c:v>
                </c:pt>
                <c:pt idx="290">
                  <c:v>2.2999999999999998</c:v>
                </c:pt>
                <c:pt idx="291">
                  <c:v>2.2000000000000002</c:v>
                </c:pt>
                <c:pt idx="292">
                  <c:v>2</c:v>
                </c:pt>
                <c:pt idx="293">
                  <c:v>2.2999999999999998</c:v>
                </c:pt>
                <c:pt idx="294">
                  <c:v>2.2999999999999998</c:v>
                </c:pt>
                <c:pt idx="295">
                  <c:v>2</c:v>
                </c:pt>
                <c:pt idx="296">
                  <c:v>3</c:v>
                </c:pt>
                <c:pt idx="297">
                  <c:v>9.6</c:v>
                </c:pt>
                <c:pt idx="298">
                  <c:v>4.7</c:v>
                </c:pt>
                <c:pt idx="299">
                  <c:v>3.5</c:v>
                </c:pt>
                <c:pt idx="300">
                  <c:v>3.7</c:v>
                </c:pt>
                <c:pt idx="301">
                  <c:v>-5</c:v>
                </c:pt>
                <c:pt idx="302">
                  <c:v>-0.4</c:v>
                </c:pt>
                <c:pt idx="303">
                  <c:v>1.4</c:v>
                </c:pt>
                <c:pt idx="304">
                  <c:v>1.8</c:v>
                </c:pt>
                <c:pt idx="305">
                  <c:v>5.5</c:v>
                </c:pt>
                <c:pt idx="306">
                  <c:v>6.6</c:v>
                </c:pt>
                <c:pt idx="307">
                  <c:v>7.9</c:v>
                </c:pt>
                <c:pt idx="308">
                  <c:v>8.3000000000000007</c:v>
                </c:pt>
                <c:pt idx="309">
                  <c:v>8</c:v>
                </c:pt>
                <c:pt idx="310">
                  <c:v>7.3</c:v>
                </c:pt>
                <c:pt idx="311">
                  <c:v>5.0999999999999996</c:v>
                </c:pt>
                <c:pt idx="312">
                  <c:v>4.2</c:v>
                </c:pt>
                <c:pt idx="313">
                  <c:v>3</c:v>
                </c:pt>
                <c:pt idx="314">
                  <c:v>3.2</c:v>
                </c:pt>
              </c:numCache>
            </c:numRef>
          </c:val>
          <c:smooth val="0"/>
          <c:extLst xmlns:c15="http://schemas.microsoft.com/office/drawing/2012/chart">
            <c:ext xmlns:c16="http://schemas.microsoft.com/office/drawing/2014/chart" uri="{C3380CC4-5D6E-409C-BE32-E72D297353CC}">
              <c16:uniqueId val="{00000001-85BB-47C3-81C1-88B520094054}"/>
            </c:ext>
          </c:extLst>
        </c:ser>
        <c:ser>
          <c:idx val="2"/>
          <c:order val="1"/>
          <c:tx>
            <c:strRef>
              <c:f>Sheet1!$C$1</c:f>
              <c:strCache>
                <c:ptCount val="1"/>
                <c:pt idx="0">
                  <c:v>France</c:v>
                </c:pt>
              </c:strCache>
            </c:strRef>
          </c:tx>
          <c:spPr>
            <a:ln w="19050">
              <a:solidFill>
                <a:schemeClr val="accent5"/>
              </a:solidFill>
            </a:ln>
          </c:spPr>
          <c:marker>
            <c:symbol val="none"/>
          </c:marker>
          <c:dLbls>
            <c:dLbl>
              <c:idx val="314"/>
              <c:layout>
                <c:manualLayout>
                  <c:x val="6.4772507732409369E-3"/>
                  <c:y val="4.0521515089877197E-2"/>
                </c:manualLayout>
              </c:layout>
              <c:tx>
                <c:rich>
                  <a:bodyPr/>
                  <a:lstStyle/>
                  <a:p>
                    <a:pPr>
                      <a:defRPr>
                        <a:solidFill/>
                      </a:defRPr>
                    </a:pPr>
                    <a:r>
                      <a:rPr lang="en-US" dirty="0"/>
                      <a:t>1.3</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85BB-47C3-81C1-88B520094054}"/>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Sheet1!$A$2:$A$317</c:f>
              <c:numCache>
                <c:formatCode>yyyy\-mm\-dd</c:formatCode>
                <c:ptCount val="316"/>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pt idx="315">
                  <c:v>45566</c:v>
                </c:pt>
              </c:numCache>
            </c:numRef>
          </c:cat>
          <c:val>
            <c:numRef>
              <c:f>Sheet1!$C$2:$C$317</c:f>
              <c:numCache>
                <c:formatCode>General</c:formatCode>
                <c:ptCount val="316"/>
                <c:pt idx="136">
                  <c:v>10.6</c:v>
                </c:pt>
                <c:pt idx="137">
                  <c:v>12</c:v>
                </c:pt>
                <c:pt idx="138">
                  <c:v>12.3</c:v>
                </c:pt>
                <c:pt idx="139">
                  <c:v>11.5</c:v>
                </c:pt>
                <c:pt idx="140">
                  <c:v>11.4</c:v>
                </c:pt>
                <c:pt idx="141">
                  <c:v>10.5</c:v>
                </c:pt>
                <c:pt idx="142">
                  <c:v>11</c:v>
                </c:pt>
                <c:pt idx="143">
                  <c:v>12.7</c:v>
                </c:pt>
                <c:pt idx="144">
                  <c:v>13.3</c:v>
                </c:pt>
                <c:pt idx="145">
                  <c:v>13.4</c:v>
                </c:pt>
                <c:pt idx="146">
                  <c:v>12.1</c:v>
                </c:pt>
                <c:pt idx="147">
                  <c:v>9.6999999999999993</c:v>
                </c:pt>
                <c:pt idx="148">
                  <c:v>9.1</c:v>
                </c:pt>
                <c:pt idx="149">
                  <c:v>9.1999999999999993</c:v>
                </c:pt>
                <c:pt idx="150">
                  <c:v>10</c:v>
                </c:pt>
                <c:pt idx="151">
                  <c:v>10</c:v>
                </c:pt>
                <c:pt idx="152">
                  <c:v>9.1</c:v>
                </c:pt>
                <c:pt idx="153">
                  <c:v>7.6</c:v>
                </c:pt>
                <c:pt idx="154">
                  <c:v>6.2</c:v>
                </c:pt>
                <c:pt idx="155">
                  <c:v>5.6</c:v>
                </c:pt>
                <c:pt idx="156">
                  <c:v>5.3</c:v>
                </c:pt>
                <c:pt idx="157">
                  <c:v>5.5</c:v>
                </c:pt>
                <c:pt idx="158">
                  <c:v>5.4</c:v>
                </c:pt>
                <c:pt idx="159">
                  <c:v>5.7</c:v>
                </c:pt>
                <c:pt idx="160">
                  <c:v>5.8</c:v>
                </c:pt>
                <c:pt idx="161">
                  <c:v>5.2</c:v>
                </c:pt>
                <c:pt idx="162">
                  <c:v>5.3</c:v>
                </c:pt>
                <c:pt idx="163">
                  <c:v>4.8</c:v>
                </c:pt>
                <c:pt idx="164">
                  <c:v>3.2</c:v>
                </c:pt>
                <c:pt idx="165">
                  <c:v>2.7</c:v>
                </c:pt>
                <c:pt idx="166">
                  <c:v>2.2000000000000002</c:v>
                </c:pt>
                <c:pt idx="167">
                  <c:v>1.9</c:v>
                </c:pt>
                <c:pt idx="168">
                  <c:v>2.6</c:v>
                </c:pt>
                <c:pt idx="169">
                  <c:v>3</c:v>
                </c:pt>
                <c:pt idx="170">
                  <c:v>3.3</c:v>
                </c:pt>
                <c:pt idx="171">
                  <c:v>3.9</c:v>
                </c:pt>
                <c:pt idx="172">
                  <c:v>3.8</c:v>
                </c:pt>
                <c:pt idx="173">
                  <c:v>3.4</c:v>
                </c:pt>
                <c:pt idx="174">
                  <c:v>3</c:v>
                </c:pt>
                <c:pt idx="175">
                  <c:v>2.6</c:v>
                </c:pt>
                <c:pt idx="176">
                  <c:v>2.8</c:v>
                </c:pt>
                <c:pt idx="177">
                  <c:v>3.2</c:v>
                </c:pt>
                <c:pt idx="178">
                  <c:v>2.4</c:v>
                </c:pt>
                <c:pt idx="179">
                  <c:v>2.4</c:v>
                </c:pt>
                <c:pt idx="180">
                  <c:v>2</c:v>
                </c:pt>
                <c:pt idx="181">
                  <c:v>2.2000000000000002</c:v>
                </c:pt>
                <c:pt idx="182">
                  <c:v>2.9</c:v>
                </c:pt>
                <c:pt idx="183">
                  <c:v>2.7</c:v>
                </c:pt>
                <c:pt idx="184">
                  <c:v>2.9</c:v>
                </c:pt>
                <c:pt idx="185">
                  <c:v>2</c:v>
                </c:pt>
                <c:pt idx="186">
                  <c:v>1.8</c:v>
                </c:pt>
                <c:pt idx="187">
                  <c:v>1.4</c:v>
                </c:pt>
                <c:pt idx="188">
                  <c:v>1.6</c:v>
                </c:pt>
                <c:pt idx="189">
                  <c:v>1.8</c:v>
                </c:pt>
                <c:pt idx="190">
                  <c:v>1.4</c:v>
                </c:pt>
                <c:pt idx="191">
                  <c:v>1.6</c:v>
                </c:pt>
                <c:pt idx="192">
                  <c:v>0.8</c:v>
                </c:pt>
                <c:pt idx="193">
                  <c:v>0.9</c:v>
                </c:pt>
                <c:pt idx="194">
                  <c:v>1</c:v>
                </c:pt>
                <c:pt idx="195">
                  <c:v>1</c:v>
                </c:pt>
                <c:pt idx="196">
                  <c:v>1</c:v>
                </c:pt>
                <c:pt idx="197">
                  <c:v>1</c:v>
                </c:pt>
                <c:pt idx="198">
                  <c:v>1.2</c:v>
                </c:pt>
                <c:pt idx="199">
                  <c:v>1.4</c:v>
                </c:pt>
                <c:pt idx="200">
                  <c:v>1.6</c:v>
                </c:pt>
                <c:pt idx="201">
                  <c:v>1.6</c:v>
                </c:pt>
                <c:pt idx="202">
                  <c:v>1.3</c:v>
                </c:pt>
                <c:pt idx="203">
                  <c:v>0.8</c:v>
                </c:pt>
                <c:pt idx="204">
                  <c:v>0.70000000000000007</c:v>
                </c:pt>
                <c:pt idx="205">
                  <c:v>0.8</c:v>
                </c:pt>
                <c:pt idx="206">
                  <c:v>0.9</c:v>
                </c:pt>
                <c:pt idx="207">
                  <c:v>1.2</c:v>
                </c:pt>
                <c:pt idx="208">
                  <c:v>1.2</c:v>
                </c:pt>
                <c:pt idx="209">
                  <c:v>1.1000000000000001</c:v>
                </c:pt>
                <c:pt idx="210">
                  <c:v>0.8</c:v>
                </c:pt>
                <c:pt idx="211">
                  <c:v>0.5</c:v>
                </c:pt>
                <c:pt idx="212">
                  <c:v>0.3</c:v>
                </c:pt>
                <c:pt idx="213">
                  <c:v>0.2</c:v>
                </c:pt>
                <c:pt idx="214">
                  <c:v>0.2</c:v>
                </c:pt>
                <c:pt idx="215">
                  <c:v>0.2</c:v>
                </c:pt>
                <c:pt idx="216">
                  <c:v>0.9</c:v>
                </c:pt>
                <c:pt idx="217">
                  <c:v>1</c:v>
                </c:pt>
                <c:pt idx="218">
                  <c:v>1.7</c:v>
                </c:pt>
                <c:pt idx="219">
                  <c:v>2.1</c:v>
                </c:pt>
                <c:pt idx="220">
                  <c:v>1.7</c:v>
                </c:pt>
                <c:pt idx="221">
                  <c:v>2.1</c:v>
                </c:pt>
                <c:pt idx="222">
                  <c:v>1.8</c:v>
                </c:pt>
                <c:pt idx="223">
                  <c:v>2</c:v>
                </c:pt>
                <c:pt idx="224">
                  <c:v>2.2000000000000002</c:v>
                </c:pt>
                <c:pt idx="225">
                  <c:v>2</c:v>
                </c:pt>
                <c:pt idx="226">
                  <c:v>2.1</c:v>
                </c:pt>
                <c:pt idx="227">
                  <c:v>1.9</c:v>
                </c:pt>
                <c:pt idx="228">
                  <c:v>1.6</c:v>
                </c:pt>
                <c:pt idx="229">
                  <c:v>1.8</c:v>
                </c:pt>
                <c:pt idx="230">
                  <c:v>1.9</c:v>
                </c:pt>
                <c:pt idx="231">
                  <c:v>1.9</c:v>
                </c:pt>
                <c:pt idx="232">
                  <c:v>2</c:v>
                </c:pt>
                <c:pt idx="233">
                  <c:v>1.6</c:v>
                </c:pt>
                <c:pt idx="234">
                  <c:v>1.4</c:v>
                </c:pt>
                <c:pt idx="235">
                  <c:v>1.5</c:v>
                </c:pt>
                <c:pt idx="236">
                  <c:v>1.7</c:v>
                </c:pt>
                <c:pt idx="237">
                  <c:v>2.1</c:v>
                </c:pt>
                <c:pt idx="238">
                  <c:v>2.1</c:v>
                </c:pt>
                <c:pt idx="239">
                  <c:v>2</c:v>
                </c:pt>
                <c:pt idx="240">
                  <c:v>1.8</c:v>
                </c:pt>
                <c:pt idx="241">
                  <c:v>1.7</c:v>
                </c:pt>
                <c:pt idx="242">
                  <c:v>2.1</c:v>
                </c:pt>
                <c:pt idx="243">
                  <c:v>2.2999999999999998</c:v>
                </c:pt>
                <c:pt idx="244">
                  <c:v>2.4</c:v>
                </c:pt>
                <c:pt idx="245">
                  <c:v>2.5</c:v>
                </c:pt>
                <c:pt idx="246">
                  <c:v>2.2999999999999998</c:v>
                </c:pt>
                <c:pt idx="247">
                  <c:v>2.2999999999999998</c:v>
                </c:pt>
                <c:pt idx="248">
                  <c:v>2.6</c:v>
                </c:pt>
                <c:pt idx="249">
                  <c:v>2.8</c:v>
                </c:pt>
                <c:pt idx="250">
                  <c:v>2.1</c:v>
                </c:pt>
                <c:pt idx="251">
                  <c:v>1.7</c:v>
                </c:pt>
                <c:pt idx="252">
                  <c:v>0.70000000000000007</c:v>
                </c:pt>
                <c:pt idx="253">
                  <c:v>-0.1</c:v>
                </c:pt>
                <c:pt idx="254">
                  <c:v>-0.2</c:v>
                </c:pt>
                <c:pt idx="255">
                  <c:v>0</c:v>
                </c:pt>
                <c:pt idx="256">
                  <c:v>0.60000000000000009</c:v>
                </c:pt>
                <c:pt idx="257">
                  <c:v>1.2</c:v>
                </c:pt>
                <c:pt idx="258">
                  <c:v>1.5</c:v>
                </c:pt>
                <c:pt idx="259">
                  <c:v>1</c:v>
                </c:pt>
                <c:pt idx="260">
                  <c:v>1</c:v>
                </c:pt>
                <c:pt idx="261">
                  <c:v>0.70000000000000007</c:v>
                </c:pt>
                <c:pt idx="262">
                  <c:v>0.5</c:v>
                </c:pt>
                <c:pt idx="263">
                  <c:v>1.2</c:v>
                </c:pt>
                <c:pt idx="264">
                  <c:v>0.9</c:v>
                </c:pt>
                <c:pt idx="265">
                  <c:v>1.1000000000000001</c:v>
                </c:pt>
                <c:pt idx="266">
                  <c:v>1.3</c:v>
                </c:pt>
                <c:pt idx="267">
                  <c:v>1</c:v>
                </c:pt>
                <c:pt idx="268">
                  <c:v>1.2</c:v>
                </c:pt>
                <c:pt idx="269">
                  <c:v>0.9</c:v>
                </c:pt>
                <c:pt idx="270">
                  <c:v>0.5</c:v>
                </c:pt>
                <c:pt idx="271">
                  <c:v>0.3</c:v>
                </c:pt>
                <c:pt idx="272">
                  <c:v>0.2</c:v>
                </c:pt>
                <c:pt idx="273">
                  <c:v>0.3</c:v>
                </c:pt>
                <c:pt idx="274">
                  <c:v>0.60000000000000009</c:v>
                </c:pt>
                <c:pt idx="275">
                  <c:v>1.1000000000000001</c:v>
                </c:pt>
                <c:pt idx="276">
                  <c:v>1</c:v>
                </c:pt>
                <c:pt idx="277">
                  <c:v>1.1000000000000001</c:v>
                </c:pt>
                <c:pt idx="278">
                  <c:v>1.3</c:v>
                </c:pt>
                <c:pt idx="279">
                  <c:v>1.2</c:v>
                </c:pt>
                <c:pt idx="280">
                  <c:v>1</c:v>
                </c:pt>
                <c:pt idx="281">
                  <c:v>0.5</c:v>
                </c:pt>
                <c:pt idx="282">
                  <c:v>0.3</c:v>
                </c:pt>
                <c:pt idx="283">
                  <c:v>0.2</c:v>
                </c:pt>
                <c:pt idx="284">
                  <c:v>0.3</c:v>
                </c:pt>
                <c:pt idx="285">
                  <c:v>0.70000000000000007</c:v>
                </c:pt>
                <c:pt idx="286">
                  <c:v>0.60000000000000009</c:v>
                </c:pt>
                <c:pt idx="287">
                  <c:v>0.70000000000000007</c:v>
                </c:pt>
                <c:pt idx="288">
                  <c:v>1</c:v>
                </c:pt>
                <c:pt idx="289">
                  <c:v>0.70000000000000007</c:v>
                </c:pt>
                <c:pt idx="290">
                  <c:v>1.4</c:v>
                </c:pt>
                <c:pt idx="291">
                  <c:v>1.4</c:v>
                </c:pt>
                <c:pt idx="292">
                  <c:v>1.2</c:v>
                </c:pt>
                <c:pt idx="293">
                  <c:v>1.4</c:v>
                </c:pt>
                <c:pt idx="294">
                  <c:v>1.1000000000000001</c:v>
                </c:pt>
                <c:pt idx="295">
                  <c:v>1.2</c:v>
                </c:pt>
                <c:pt idx="296">
                  <c:v>2.2999999999999998</c:v>
                </c:pt>
                <c:pt idx="297">
                  <c:v>5.5</c:v>
                </c:pt>
                <c:pt idx="298">
                  <c:v>2</c:v>
                </c:pt>
                <c:pt idx="299">
                  <c:v>2.5</c:v>
                </c:pt>
                <c:pt idx="300">
                  <c:v>1.7</c:v>
                </c:pt>
                <c:pt idx="301">
                  <c:v>-1.2</c:v>
                </c:pt>
                <c:pt idx="302">
                  <c:v>2.2000000000000002</c:v>
                </c:pt>
                <c:pt idx="303">
                  <c:v>1.8</c:v>
                </c:pt>
                <c:pt idx="304">
                  <c:v>2.4</c:v>
                </c:pt>
                <c:pt idx="305">
                  <c:v>2.4</c:v>
                </c:pt>
                <c:pt idx="306">
                  <c:v>3.6</c:v>
                </c:pt>
                <c:pt idx="307">
                  <c:v>4.5</c:v>
                </c:pt>
                <c:pt idx="308">
                  <c:v>5.3</c:v>
                </c:pt>
                <c:pt idx="309">
                  <c:v>6.1</c:v>
                </c:pt>
                <c:pt idx="310">
                  <c:v>5.2</c:v>
                </c:pt>
                <c:pt idx="311">
                  <c:v>4.8</c:v>
                </c:pt>
                <c:pt idx="312">
                  <c:v>3.3</c:v>
                </c:pt>
                <c:pt idx="313">
                  <c:v>2</c:v>
                </c:pt>
                <c:pt idx="314">
                  <c:v>2.1</c:v>
                </c:pt>
                <c:pt idx="315">
                  <c:v>1.3</c:v>
                </c:pt>
              </c:numCache>
            </c:numRef>
          </c:val>
          <c:smooth val="0"/>
          <c:extLst xmlns:c15="http://schemas.microsoft.com/office/drawing/2012/chart">
            <c:ext xmlns:c16="http://schemas.microsoft.com/office/drawing/2014/chart" uri="{C3380CC4-5D6E-409C-BE32-E72D297353CC}">
              <c16:uniqueId val="{00000003-85BB-47C3-81C1-88B520094054}"/>
            </c:ext>
          </c:extLst>
        </c:ser>
        <c:ser>
          <c:idx val="0"/>
          <c:order val="2"/>
          <c:tx>
            <c:strRef>
              <c:f>Sheet1!$D$1</c:f>
              <c:strCache>
                <c:ptCount val="1"/>
                <c:pt idx="0">
                  <c:v>Germany</c:v>
                </c:pt>
              </c:strCache>
            </c:strRef>
          </c:tx>
          <c:spPr>
            <a:ln w="19050">
              <a:solidFill>
                <a:schemeClr val="accent4"/>
              </a:solidFill>
            </a:ln>
          </c:spPr>
          <c:marker>
            <c:symbol val="none"/>
          </c:marker>
          <c:dLbls>
            <c:dLbl>
              <c:idx val="314"/>
              <c:layout>
                <c:manualLayout>
                  <c:x val="6.4772507732409369E-3"/>
                  <c:y val="-7.013053830599332E-2"/>
                </c:manualLayout>
              </c:layout>
              <c:tx>
                <c:rich>
                  <a:bodyPr/>
                  <a:lstStyle/>
                  <a:p>
                    <a:pPr>
                      <a:defRPr>
                        <a:solidFill/>
                      </a:defRPr>
                    </a:pPr>
                    <a:r>
                      <a:rPr lang="en-US" dirty="0"/>
                      <a:t>2.5</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85BB-47C3-81C1-88B520094054}"/>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Sheet1!$A$2:$A$317</c:f>
              <c:numCache>
                <c:formatCode>yyyy\-mm\-dd</c:formatCode>
                <c:ptCount val="316"/>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pt idx="315">
                  <c:v>45566</c:v>
                </c:pt>
              </c:numCache>
            </c:numRef>
          </c:cat>
          <c:val>
            <c:numRef>
              <c:f>Sheet1!$D$2:$D$317</c:f>
              <c:numCache>
                <c:formatCode>General</c:formatCode>
                <c:ptCount val="316"/>
                <c:pt idx="184">
                  <c:v>6</c:v>
                </c:pt>
                <c:pt idx="185">
                  <c:v>5.2</c:v>
                </c:pt>
                <c:pt idx="186">
                  <c:v>5.7</c:v>
                </c:pt>
                <c:pt idx="187">
                  <c:v>4.4000000000000004</c:v>
                </c:pt>
                <c:pt idx="188">
                  <c:v>4.4000000000000004</c:v>
                </c:pt>
                <c:pt idx="189">
                  <c:v>4.3</c:v>
                </c:pt>
                <c:pt idx="190">
                  <c:v>3.4</c:v>
                </c:pt>
                <c:pt idx="191">
                  <c:v>3.1</c:v>
                </c:pt>
                <c:pt idx="192">
                  <c:v>2.7</c:v>
                </c:pt>
                <c:pt idx="193">
                  <c:v>1.6</c:v>
                </c:pt>
                <c:pt idx="194">
                  <c:v>1.9</c:v>
                </c:pt>
                <c:pt idx="195">
                  <c:v>1.7</c:v>
                </c:pt>
                <c:pt idx="196">
                  <c:v>1.6</c:v>
                </c:pt>
                <c:pt idx="197">
                  <c:v>1.9</c:v>
                </c:pt>
                <c:pt idx="198">
                  <c:v>2.1</c:v>
                </c:pt>
                <c:pt idx="199">
                  <c:v>1.7</c:v>
                </c:pt>
                <c:pt idx="200">
                  <c:v>1.2</c:v>
                </c:pt>
                <c:pt idx="201">
                  <c:v>0.4</c:v>
                </c:pt>
                <c:pt idx="202">
                  <c:v>0.1</c:v>
                </c:pt>
                <c:pt idx="203">
                  <c:v>0.2</c:v>
                </c:pt>
                <c:pt idx="204">
                  <c:v>0</c:v>
                </c:pt>
                <c:pt idx="205">
                  <c:v>0</c:v>
                </c:pt>
                <c:pt idx="206">
                  <c:v>0.3</c:v>
                </c:pt>
                <c:pt idx="207">
                  <c:v>0.3</c:v>
                </c:pt>
                <c:pt idx="208">
                  <c:v>0.4</c:v>
                </c:pt>
                <c:pt idx="209">
                  <c:v>1</c:v>
                </c:pt>
                <c:pt idx="210">
                  <c:v>0.60000000000000009</c:v>
                </c:pt>
                <c:pt idx="211">
                  <c:v>0.8</c:v>
                </c:pt>
                <c:pt idx="212">
                  <c:v>1.1000000000000001</c:v>
                </c:pt>
                <c:pt idx="213">
                  <c:v>0.8</c:v>
                </c:pt>
                <c:pt idx="214">
                  <c:v>0.4</c:v>
                </c:pt>
                <c:pt idx="215">
                  <c:v>0</c:v>
                </c:pt>
                <c:pt idx="216">
                  <c:v>-0.4</c:v>
                </c:pt>
                <c:pt idx="217">
                  <c:v>-0.70000000000000007</c:v>
                </c:pt>
                <c:pt idx="218">
                  <c:v>-0.3</c:v>
                </c:pt>
                <c:pt idx="219">
                  <c:v>0</c:v>
                </c:pt>
                <c:pt idx="220">
                  <c:v>0.8</c:v>
                </c:pt>
                <c:pt idx="221">
                  <c:v>1.2</c:v>
                </c:pt>
                <c:pt idx="222">
                  <c:v>1.5</c:v>
                </c:pt>
                <c:pt idx="223">
                  <c:v>2.2000000000000002</c:v>
                </c:pt>
                <c:pt idx="224">
                  <c:v>1.8</c:v>
                </c:pt>
                <c:pt idx="225">
                  <c:v>1.5</c:v>
                </c:pt>
                <c:pt idx="226">
                  <c:v>1.6</c:v>
                </c:pt>
                <c:pt idx="227">
                  <c:v>1.1000000000000001</c:v>
                </c:pt>
                <c:pt idx="228">
                  <c:v>1.4</c:v>
                </c:pt>
                <c:pt idx="229">
                  <c:v>1.5</c:v>
                </c:pt>
                <c:pt idx="230">
                  <c:v>1.4</c:v>
                </c:pt>
                <c:pt idx="231">
                  <c:v>1</c:v>
                </c:pt>
                <c:pt idx="232">
                  <c:v>1</c:v>
                </c:pt>
                <c:pt idx="233">
                  <c:v>1.4</c:v>
                </c:pt>
                <c:pt idx="234">
                  <c:v>1.1000000000000001</c:v>
                </c:pt>
                <c:pt idx="235">
                  <c:v>1.1000000000000001</c:v>
                </c:pt>
                <c:pt idx="236">
                  <c:v>0.9</c:v>
                </c:pt>
                <c:pt idx="237">
                  <c:v>0.4</c:v>
                </c:pt>
                <c:pt idx="238">
                  <c:v>0.3</c:v>
                </c:pt>
                <c:pt idx="239">
                  <c:v>0.60000000000000009</c:v>
                </c:pt>
                <c:pt idx="240">
                  <c:v>0.2</c:v>
                </c:pt>
                <c:pt idx="241">
                  <c:v>0.4</c:v>
                </c:pt>
                <c:pt idx="242">
                  <c:v>0.5</c:v>
                </c:pt>
                <c:pt idx="243">
                  <c:v>0.60000000000000009</c:v>
                </c:pt>
                <c:pt idx="244">
                  <c:v>1.9</c:v>
                </c:pt>
                <c:pt idx="245">
                  <c:v>1.8</c:v>
                </c:pt>
                <c:pt idx="246">
                  <c:v>2</c:v>
                </c:pt>
                <c:pt idx="247">
                  <c:v>1.7</c:v>
                </c:pt>
                <c:pt idx="248">
                  <c:v>1</c:v>
                </c:pt>
                <c:pt idx="249">
                  <c:v>0.9</c:v>
                </c:pt>
                <c:pt idx="250">
                  <c:v>0.9</c:v>
                </c:pt>
                <c:pt idx="251">
                  <c:v>1</c:v>
                </c:pt>
                <c:pt idx="252">
                  <c:v>1.8</c:v>
                </c:pt>
                <c:pt idx="253">
                  <c:v>1.9</c:v>
                </c:pt>
                <c:pt idx="254">
                  <c:v>2.1</c:v>
                </c:pt>
                <c:pt idx="255">
                  <c:v>2.2000000000000002</c:v>
                </c:pt>
                <c:pt idx="256">
                  <c:v>1</c:v>
                </c:pt>
                <c:pt idx="257">
                  <c:v>0.4</c:v>
                </c:pt>
                <c:pt idx="258">
                  <c:v>0.70000000000000007</c:v>
                </c:pt>
                <c:pt idx="259">
                  <c:v>0.60000000000000009</c:v>
                </c:pt>
                <c:pt idx="260">
                  <c:v>0.8</c:v>
                </c:pt>
                <c:pt idx="261">
                  <c:v>1.5</c:v>
                </c:pt>
                <c:pt idx="262">
                  <c:v>1.3</c:v>
                </c:pt>
                <c:pt idx="263">
                  <c:v>1.3</c:v>
                </c:pt>
                <c:pt idx="264">
                  <c:v>1.3</c:v>
                </c:pt>
                <c:pt idx="265">
                  <c:v>1.4</c:v>
                </c:pt>
                <c:pt idx="266">
                  <c:v>1.6</c:v>
                </c:pt>
                <c:pt idx="267">
                  <c:v>1.5</c:v>
                </c:pt>
                <c:pt idx="268">
                  <c:v>2.2000000000000002</c:v>
                </c:pt>
                <c:pt idx="269">
                  <c:v>2.1</c:v>
                </c:pt>
                <c:pt idx="270">
                  <c:v>1.8</c:v>
                </c:pt>
                <c:pt idx="271">
                  <c:v>1.9</c:v>
                </c:pt>
                <c:pt idx="272">
                  <c:v>1.7</c:v>
                </c:pt>
                <c:pt idx="273">
                  <c:v>2.1</c:v>
                </c:pt>
                <c:pt idx="274">
                  <c:v>1.8</c:v>
                </c:pt>
                <c:pt idx="275">
                  <c:v>1.9</c:v>
                </c:pt>
                <c:pt idx="276">
                  <c:v>1.6</c:v>
                </c:pt>
                <c:pt idx="277">
                  <c:v>1.7</c:v>
                </c:pt>
                <c:pt idx="278">
                  <c:v>1.8</c:v>
                </c:pt>
                <c:pt idx="279">
                  <c:v>1.6</c:v>
                </c:pt>
                <c:pt idx="280">
                  <c:v>1.5</c:v>
                </c:pt>
                <c:pt idx="281">
                  <c:v>1.2</c:v>
                </c:pt>
                <c:pt idx="282">
                  <c:v>1.1000000000000001</c:v>
                </c:pt>
                <c:pt idx="283">
                  <c:v>1.3</c:v>
                </c:pt>
                <c:pt idx="284">
                  <c:v>1.2</c:v>
                </c:pt>
                <c:pt idx="285">
                  <c:v>1.3</c:v>
                </c:pt>
                <c:pt idx="286">
                  <c:v>1.7</c:v>
                </c:pt>
                <c:pt idx="287">
                  <c:v>1.6</c:v>
                </c:pt>
                <c:pt idx="288">
                  <c:v>1.7</c:v>
                </c:pt>
                <c:pt idx="289">
                  <c:v>1.7</c:v>
                </c:pt>
                <c:pt idx="290">
                  <c:v>1.7</c:v>
                </c:pt>
                <c:pt idx="291">
                  <c:v>2.2999999999999998</c:v>
                </c:pt>
                <c:pt idx="292">
                  <c:v>2.1</c:v>
                </c:pt>
                <c:pt idx="293">
                  <c:v>2.1</c:v>
                </c:pt>
                <c:pt idx="294">
                  <c:v>2</c:v>
                </c:pt>
                <c:pt idx="295">
                  <c:v>1.9</c:v>
                </c:pt>
                <c:pt idx="296">
                  <c:v>2.5</c:v>
                </c:pt>
                <c:pt idx="297">
                  <c:v>2.9</c:v>
                </c:pt>
                <c:pt idx="298">
                  <c:v>0.9</c:v>
                </c:pt>
                <c:pt idx="299">
                  <c:v>0.9</c:v>
                </c:pt>
                <c:pt idx="300">
                  <c:v>1.5</c:v>
                </c:pt>
                <c:pt idx="301">
                  <c:v>0.60000000000000009</c:v>
                </c:pt>
                <c:pt idx="302">
                  <c:v>4.3</c:v>
                </c:pt>
                <c:pt idx="303">
                  <c:v>4.7</c:v>
                </c:pt>
                <c:pt idx="304">
                  <c:v>5</c:v>
                </c:pt>
                <c:pt idx="305">
                  <c:v>7</c:v>
                </c:pt>
                <c:pt idx="306">
                  <c:v>5.6</c:v>
                </c:pt>
                <c:pt idx="307">
                  <c:v>6.9</c:v>
                </c:pt>
                <c:pt idx="308">
                  <c:v>6.8</c:v>
                </c:pt>
                <c:pt idx="309">
                  <c:v>6.3</c:v>
                </c:pt>
                <c:pt idx="310">
                  <c:v>6.3</c:v>
                </c:pt>
                <c:pt idx="311">
                  <c:v>5.3</c:v>
                </c:pt>
                <c:pt idx="312">
                  <c:v>3.8</c:v>
                </c:pt>
                <c:pt idx="313">
                  <c:v>3.4</c:v>
                </c:pt>
                <c:pt idx="314">
                  <c:v>2.7</c:v>
                </c:pt>
                <c:pt idx="315">
                  <c:v>2.5</c:v>
                </c:pt>
              </c:numCache>
            </c:numRef>
          </c:val>
          <c:smooth val="0"/>
          <c:extLst>
            <c:ext xmlns:c16="http://schemas.microsoft.com/office/drawing/2014/chart" uri="{C3380CC4-5D6E-409C-BE32-E72D297353CC}">
              <c16:uniqueId val="{00000005-85BB-47C3-81C1-88B520094054}"/>
            </c:ext>
          </c:extLst>
        </c:ser>
        <c:ser>
          <c:idx val="3"/>
          <c:order val="3"/>
          <c:tx>
            <c:strRef>
              <c:f>Sheet1!$E$1</c:f>
              <c:strCache>
                <c:ptCount val="1"/>
                <c:pt idx="0">
                  <c:v>USA</c:v>
                </c:pt>
              </c:strCache>
            </c:strRef>
          </c:tx>
          <c:spPr>
            <a:ln w="19050">
              <a:solidFill>
                <a:schemeClr val="accent1"/>
              </a:solidFill>
            </a:ln>
          </c:spPr>
          <c:marker>
            <c:symbol val="none"/>
          </c:marker>
          <c:dLbls>
            <c:dLbl>
              <c:idx val="315"/>
              <c:layout>
                <c:manualLayout>
                  <c:x val="-1.8999716115164877E-16"/>
                  <c:y val="-1.5312426465016385E-2"/>
                </c:manualLayout>
              </c:layout>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85BB-47C3-81C1-88B520094054}"/>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Sheet1!$A$2:$A$317</c:f>
              <c:numCache>
                <c:formatCode>yyyy\-mm\-dd</c:formatCode>
                <c:ptCount val="316"/>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pt idx="315">
                  <c:v>45566</c:v>
                </c:pt>
              </c:numCache>
            </c:numRef>
          </c:cat>
          <c:val>
            <c:numRef>
              <c:f>Sheet1!$E$2:$E$317</c:f>
              <c:numCache>
                <c:formatCode>General</c:formatCode>
                <c:ptCount val="316"/>
                <c:pt idx="8">
                  <c:v>6.4985189839332316</c:v>
                </c:pt>
                <c:pt idx="9">
                  <c:v>5.9562793167536876</c:v>
                </c:pt>
                <c:pt idx="10">
                  <c:v>6.1276003133431836</c:v>
                </c:pt>
                <c:pt idx="11">
                  <c:v>3.8905878355419699</c:v>
                </c:pt>
                <c:pt idx="12">
                  <c:v>2.528445006321101</c:v>
                </c:pt>
                <c:pt idx="13">
                  <c:v>0.59305045105244591</c:v>
                </c:pt>
                <c:pt idx="14">
                  <c:v>-1.6812925449028131</c:v>
                </c:pt>
                <c:pt idx="15">
                  <c:v>-1.9705641864268151</c:v>
                </c:pt>
                <c:pt idx="16">
                  <c:v>-1.6029593094944341</c:v>
                </c:pt>
                <c:pt idx="17">
                  <c:v>-0.26571452295939268</c:v>
                </c:pt>
                <c:pt idx="18">
                  <c:v>2.3690357023690378</c:v>
                </c:pt>
                <c:pt idx="19">
                  <c:v>4.2789223454833492</c:v>
                </c:pt>
                <c:pt idx="20">
                  <c:v>8.2121971595655587</c:v>
                </c:pt>
                <c:pt idx="21">
                  <c:v>8.558821080676049</c:v>
                </c:pt>
                <c:pt idx="22">
                  <c:v>6.3151890482398887</c:v>
                </c:pt>
                <c:pt idx="23">
                  <c:v>5.5511118221084574</c:v>
                </c:pt>
                <c:pt idx="24">
                  <c:v>1.8296919632517561</c:v>
                </c:pt>
                <c:pt idx="25">
                  <c:v>1.2807730654191161</c:v>
                </c:pt>
                <c:pt idx="26">
                  <c:v>2.3530313482026388</c:v>
                </c:pt>
                <c:pt idx="27">
                  <c:v>1.4701424674143699</c:v>
                </c:pt>
                <c:pt idx="28">
                  <c:v>1.539044730856709</c:v>
                </c:pt>
                <c:pt idx="29">
                  <c:v>1.620475541420574</c:v>
                </c:pt>
                <c:pt idx="30">
                  <c:v>0.91358394488543215</c:v>
                </c:pt>
                <c:pt idx="31">
                  <c:v>0.82897684839431385</c:v>
                </c:pt>
                <c:pt idx="32">
                  <c:v>1.127454640483827</c:v>
                </c:pt>
                <c:pt idx="33">
                  <c:v>1.0134128166915171</c:v>
                </c:pt>
                <c:pt idx="34">
                  <c:v>0.72721875927574953</c:v>
                </c:pt>
                <c:pt idx="35">
                  <c:v>0.81475446263241658</c:v>
                </c:pt>
                <c:pt idx="36">
                  <c:v>0.96721795629060026</c:v>
                </c:pt>
                <c:pt idx="37">
                  <c:v>1.290941280613733</c:v>
                </c:pt>
                <c:pt idx="38">
                  <c:v>1.86385737439223</c:v>
                </c:pt>
                <c:pt idx="39">
                  <c:v>2.5934905591066042</c:v>
                </c:pt>
                <c:pt idx="40">
                  <c:v>3.1371115173674409</c:v>
                </c:pt>
                <c:pt idx="41">
                  <c:v>3.3209525890321112</c:v>
                </c:pt>
                <c:pt idx="42">
                  <c:v>3.8909380198163031</c:v>
                </c:pt>
                <c:pt idx="43">
                  <c:v>3.2870237754225151</c:v>
                </c:pt>
                <c:pt idx="44">
                  <c:v>3.6656267725468039</c:v>
                </c:pt>
                <c:pt idx="45">
                  <c:v>3.7781067174173621</c:v>
                </c:pt>
                <c:pt idx="46">
                  <c:v>3.1047685346327958</c:v>
                </c:pt>
                <c:pt idx="47">
                  <c:v>2.7594813839007188</c:v>
                </c:pt>
                <c:pt idx="48">
                  <c:v>2.469051364475749</c:v>
                </c:pt>
                <c:pt idx="49">
                  <c:v>2.0512123887794549</c:v>
                </c:pt>
                <c:pt idx="50">
                  <c:v>2.066032003240847</c:v>
                </c:pt>
                <c:pt idx="51">
                  <c:v>2.4829633627960308</c:v>
                </c:pt>
                <c:pt idx="52">
                  <c:v>1.6152716593245351</c:v>
                </c:pt>
                <c:pt idx="53">
                  <c:v>1.484193011647239</c:v>
                </c:pt>
                <c:pt idx="54">
                  <c:v>1.256863134219754</c:v>
                </c:pt>
                <c:pt idx="55">
                  <c:v>1.1719007176246079</c:v>
                </c:pt>
                <c:pt idx="56">
                  <c:v>1.339989490278515</c:v>
                </c:pt>
                <c:pt idx="57">
                  <c:v>1.4362539349422889</c:v>
                </c:pt>
                <c:pt idx="58">
                  <c:v>1.3915202195074139</c:v>
                </c:pt>
                <c:pt idx="59">
                  <c:v>1.2949827552547699</c:v>
                </c:pt>
                <c:pt idx="60">
                  <c:v>1.114856105781681</c:v>
                </c:pt>
                <c:pt idx="61">
                  <c:v>1.0926488653261619</c:v>
                </c:pt>
                <c:pt idx="62">
                  <c:v>1.0051546391752539</c:v>
                </c:pt>
                <c:pt idx="63">
                  <c:v>1.02145702171399</c:v>
                </c:pt>
                <c:pt idx="64">
                  <c:v>1.32051282051282</c:v>
                </c:pt>
                <c:pt idx="65">
                  <c:v>1.2535175236633611</c:v>
                </c:pt>
                <c:pt idx="66">
                  <c:v>1.2056647103853011</c:v>
                </c:pt>
                <c:pt idx="67">
                  <c:v>1.1001589825119229</c:v>
                </c:pt>
                <c:pt idx="68">
                  <c:v>1.0186005314437589</c:v>
                </c:pt>
                <c:pt idx="69">
                  <c:v>1.029560384032324</c:v>
                </c:pt>
                <c:pt idx="70">
                  <c:v>0.95178064922785133</c:v>
                </c:pt>
                <c:pt idx="71">
                  <c:v>1.559944647125433</c:v>
                </c:pt>
                <c:pt idx="72">
                  <c:v>1.4404709713784489</c:v>
                </c:pt>
                <c:pt idx="73">
                  <c:v>1.494216942794635</c:v>
                </c:pt>
                <c:pt idx="74">
                  <c:v>1.766983016983015</c:v>
                </c:pt>
                <c:pt idx="75">
                  <c:v>1.405920971138364</c:v>
                </c:pt>
                <c:pt idx="76">
                  <c:v>1.592887571772539</c:v>
                </c:pt>
                <c:pt idx="77">
                  <c:v>1.8294936552913481</c:v>
                </c:pt>
                <c:pt idx="78">
                  <c:v>1.816062335112578</c:v>
                </c:pt>
                <c:pt idx="79">
                  <c:v>2.052159042325763</c:v>
                </c:pt>
                <c:pt idx="80">
                  <c:v>2.1938620480097319</c:v>
                </c:pt>
                <c:pt idx="81">
                  <c:v>2.558828866977203</c:v>
                </c:pt>
                <c:pt idx="82">
                  <c:v>3.1515516721904109</c:v>
                </c:pt>
                <c:pt idx="83">
                  <c:v>3.303608833562754</c:v>
                </c:pt>
                <c:pt idx="84">
                  <c:v>3.0744529019981042</c:v>
                </c:pt>
                <c:pt idx="85">
                  <c:v>2.7545122095080639</c:v>
                </c:pt>
                <c:pt idx="86">
                  <c:v>2.745647856057976</c:v>
                </c:pt>
                <c:pt idx="87">
                  <c:v>3.0299519147210412</c:v>
                </c:pt>
                <c:pt idx="88">
                  <c:v>3.7385334333352782</c:v>
                </c:pt>
                <c:pt idx="89">
                  <c:v>4.3051489581539482</c:v>
                </c:pt>
                <c:pt idx="90">
                  <c:v>4.3268137366386128</c:v>
                </c:pt>
                <c:pt idx="91">
                  <c:v>4.6333783175888543</c:v>
                </c:pt>
                <c:pt idx="92">
                  <c:v>4.5548078527334326</c:v>
                </c:pt>
                <c:pt idx="93">
                  <c:v>4.77684222112158</c:v>
                </c:pt>
                <c:pt idx="94">
                  <c:v>5.2209929696441124</c:v>
                </c:pt>
                <c:pt idx="95">
                  <c:v>5.0945829750644878</c:v>
                </c:pt>
                <c:pt idx="96">
                  <c:v>5.4893617021276597</c:v>
                </c:pt>
                <c:pt idx="97">
                  <c:v>5.6147906927884739</c:v>
                </c:pt>
                <c:pt idx="98">
                  <c:v>5.0033666545812538</c:v>
                </c:pt>
                <c:pt idx="99">
                  <c:v>5.0368173450603404</c:v>
                </c:pt>
                <c:pt idx="100">
                  <c:v>5.1482452601855577</c:v>
                </c:pt>
                <c:pt idx="101">
                  <c:v>5.0676347722299564</c:v>
                </c:pt>
                <c:pt idx="102">
                  <c:v>5.27302323287131</c:v>
                </c:pt>
                <c:pt idx="103">
                  <c:v>4.7660776008957573</c:v>
                </c:pt>
                <c:pt idx="104">
                  <c:v>4.7714957080515763</c:v>
                </c:pt>
                <c:pt idx="105">
                  <c:v>4.0564206938988212</c:v>
                </c:pt>
                <c:pt idx="106">
                  <c:v>3.9921281979195871</c:v>
                </c:pt>
                <c:pt idx="107">
                  <c:v>4.4470260223048452</c:v>
                </c:pt>
                <c:pt idx="108">
                  <c:v>4.0644452581471979</c:v>
                </c:pt>
                <c:pt idx="109">
                  <c:v>5.0127365356622766</c:v>
                </c:pt>
                <c:pt idx="110">
                  <c:v>6.0421735604217366</c:v>
                </c:pt>
                <c:pt idx="111">
                  <c:v>6.7936112470525556</c:v>
                </c:pt>
                <c:pt idx="112">
                  <c:v>7.5694933145671994</c:v>
                </c:pt>
                <c:pt idx="113">
                  <c:v>8.4423460105691905</c:v>
                </c:pt>
                <c:pt idx="114">
                  <c:v>9.492245591671967</c:v>
                </c:pt>
                <c:pt idx="115">
                  <c:v>10.51074820863189</c:v>
                </c:pt>
                <c:pt idx="116">
                  <c:v>10.9293862697796</c:v>
                </c:pt>
                <c:pt idx="117">
                  <c:v>9.9780307569402815</c:v>
                </c:pt>
                <c:pt idx="118">
                  <c:v>8.731421475416191</c:v>
                </c:pt>
                <c:pt idx="119">
                  <c:v>7.3924680514193097</c:v>
                </c:pt>
                <c:pt idx="120">
                  <c:v>6.1150018429782627</c:v>
                </c:pt>
                <c:pt idx="121">
                  <c:v>5.6150800857153182</c:v>
                </c:pt>
                <c:pt idx="122">
                  <c:v>5.1250936864270624</c:v>
                </c:pt>
                <c:pt idx="123">
                  <c:v>5.2478236450435256</c:v>
                </c:pt>
                <c:pt idx="124">
                  <c:v>5.8216679981937469</c:v>
                </c:pt>
                <c:pt idx="125">
                  <c:v>6.2450565700333582</c:v>
                </c:pt>
                <c:pt idx="126">
                  <c:v>6.1653369546766257</c:v>
                </c:pt>
                <c:pt idx="127">
                  <c:v>6.5503785478437706</c:v>
                </c:pt>
                <c:pt idx="128">
                  <c:v>6.3876579681601866</c:v>
                </c:pt>
                <c:pt idx="129">
                  <c:v>6.9137400873927826</c:v>
                </c:pt>
                <c:pt idx="130">
                  <c:v>7.4222122733522911</c:v>
                </c:pt>
                <c:pt idx="131">
                  <c:v>7.2995899458478286</c:v>
                </c:pt>
                <c:pt idx="132">
                  <c:v>7.6918330196538376</c:v>
                </c:pt>
                <c:pt idx="133">
                  <c:v>8.2589082982652773</c:v>
                </c:pt>
                <c:pt idx="134">
                  <c:v>8.7788759228387683</c:v>
                </c:pt>
                <c:pt idx="135">
                  <c:v>8.576679599754943</c:v>
                </c:pt>
                <c:pt idx="136">
                  <c:v>8.8729085491634052</c:v>
                </c:pt>
                <c:pt idx="137">
                  <c:v>8.797785172963458</c:v>
                </c:pt>
                <c:pt idx="138">
                  <c:v>8.8475958512356012</c:v>
                </c:pt>
                <c:pt idx="139">
                  <c:v>9.6482979123565968</c:v>
                </c:pt>
                <c:pt idx="140">
                  <c:v>10.22078366358781</c:v>
                </c:pt>
                <c:pt idx="141">
                  <c:v>9.7930857216296232</c:v>
                </c:pt>
                <c:pt idx="142">
                  <c:v>9.4156986976416732</c:v>
                </c:pt>
                <c:pt idx="143">
                  <c:v>8.4807645185003722</c:v>
                </c:pt>
                <c:pt idx="144">
                  <c:v>7.1505312164259482</c:v>
                </c:pt>
                <c:pt idx="145">
                  <c:v>6.4333372351632834</c:v>
                </c:pt>
                <c:pt idx="146">
                  <c:v>5.9491256692479011</c:v>
                </c:pt>
                <c:pt idx="147">
                  <c:v>5.229156784350919</c:v>
                </c:pt>
                <c:pt idx="148">
                  <c:v>4.5855614973262071</c:v>
                </c:pt>
                <c:pt idx="149">
                  <c:v>4.0098541671249146</c:v>
                </c:pt>
                <c:pt idx="150">
                  <c:v>3.6457881495619131</c:v>
                </c:pt>
                <c:pt idx="151">
                  <c:v>3.3593783540119442</c:v>
                </c:pt>
                <c:pt idx="152">
                  <c:v>3.6239294388342058</c:v>
                </c:pt>
                <c:pt idx="153">
                  <c:v>3.741065008670641</c:v>
                </c:pt>
                <c:pt idx="154">
                  <c:v>3.561489045596256</c:v>
                </c:pt>
                <c:pt idx="155">
                  <c:v>3.551328113642493</c:v>
                </c:pt>
                <c:pt idx="156">
                  <c:v>3.5259770965685888</c:v>
                </c:pt>
                <c:pt idx="157">
                  <c:v>3.3085312404443901</c:v>
                </c:pt>
                <c:pt idx="158">
                  <c:v>3.016710108908693</c:v>
                </c:pt>
                <c:pt idx="159">
                  <c:v>2.8238503038446878</c:v>
                </c:pt>
                <c:pt idx="160">
                  <c:v>2.3235492711601862</c:v>
                </c:pt>
                <c:pt idx="161">
                  <c:v>2.054145783180084</c:v>
                </c:pt>
                <c:pt idx="162">
                  <c:v>1.857445473089592</c:v>
                </c:pt>
                <c:pt idx="163">
                  <c:v>1.8432190992607731</c:v>
                </c:pt>
                <c:pt idx="164">
                  <c:v>1.9874233366974581</c:v>
                </c:pt>
                <c:pt idx="165">
                  <c:v>2.3066957984493102</c:v>
                </c:pt>
                <c:pt idx="166">
                  <c:v>2.6612235466291878</c:v>
                </c:pt>
                <c:pt idx="167">
                  <c:v>2.9187574213812351</c:v>
                </c:pt>
                <c:pt idx="168">
                  <c:v>3.065768440283168</c:v>
                </c:pt>
                <c:pt idx="169">
                  <c:v>3.3527366192924068</c:v>
                </c:pt>
                <c:pt idx="170">
                  <c:v>3.8020745409187211</c:v>
                </c:pt>
                <c:pt idx="171">
                  <c:v>3.8706315828650029</c:v>
                </c:pt>
                <c:pt idx="172">
                  <c:v>4.137816429402319</c:v>
                </c:pt>
                <c:pt idx="173">
                  <c:v>4.2332589693888636</c:v>
                </c:pt>
                <c:pt idx="174">
                  <c:v>3.75316226960607</c:v>
                </c:pt>
                <c:pt idx="175">
                  <c:v>3.5974058547421972</c:v>
                </c:pt>
                <c:pt idx="176">
                  <c:v>3.6347517730496599</c:v>
                </c:pt>
                <c:pt idx="177">
                  <c:v>3.6911633129243389</c:v>
                </c:pt>
                <c:pt idx="178">
                  <c:v>3.821167946775339</c:v>
                </c:pt>
                <c:pt idx="179">
                  <c:v>3.8546674506277472</c:v>
                </c:pt>
                <c:pt idx="180">
                  <c:v>3.7519247219846008</c:v>
                </c:pt>
                <c:pt idx="181">
                  <c:v>3.3550461043905022</c:v>
                </c:pt>
                <c:pt idx="182">
                  <c:v>3.2795960477093322</c:v>
                </c:pt>
                <c:pt idx="183">
                  <c:v>3.1238031804179389</c:v>
                </c:pt>
                <c:pt idx="184">
                  <c:v>2.503174315254864</c:v>
                </c:pt>
                <c:pt idx="185">
                  <c:v>2.3687139863803002</c:v>
                </c:pt>
                <c:pt idx="186">
                  <c:v>2.0709482506578341</c:v>
                </c:pt>
                <c:pt idx="187">
                  <c:v>2.1669277098706812</c:v>
                </c:pt>
                <c:pt idx="188">
                  <c:v>2.3600006434902898</c:v>
                </c:pt>
                <c:pt idx="189">
                  <c:v>2.3538818261773509</c:v>
                </c:pt>
                <c:pt idx="190">
                  <c:v>2.460177272799613</c:v>
                </c:pt>
                <c:pt idx="191">
                  <c:v>2.3153635832029451</c:v>
                </c:pt>
                <c:pt idx="192">
                  <c:v>2.231721883447535</c:v>
                </c:pt>
                <c:pt idx="193">
                  <c:v>2.1169559579420789</c:v>
                </c:pt>
                <c:pt idx="194">
                  <c:v>2.096696538121035</c:v>
                </c:pt>
                <c:pt idx="195">
                  <c:v>2.0930519941919861</c:v>
                </c:pt>
                <c:pt idx="196">
                  <c:v>2.158406100110688</c:v>
                </c:pt>
                <c:pt idx="197">
                  <c:v>2.1556867904898969</c:v>
                </c:pt>
                <c:pt idx="198">
                  <c:v>2.0734137548108271</c:v>
                </c:pt>
                <c:pt idx="199">
                  <c:v>2.012315978999291</c:v>
                </c:pt>
                <c:pt idx="200">
                  <c:v>1.9487750556792971</c:v>
                </c:pt>
                <c:pt idx="201">
                  <c:v>1.8825538032978479</c:v>
                </c:pt>
                <c:pt idx="202">
                  <c:v>1.7153502235469631</c:v>
                </c:pt>
                <c:pt idx="203">
                  <c:v>1.767942690179902</c:v>
                </c:pt>
                <c:pt idx="204">
                  <c:v>1.886430395441874</c:v>
                </c:pt>
                <c:pt idx="205">
                  <c:v>1.6669606632563121</c:v>
                </c:pt>
                <c:pt idx="206">
                  <c:v>1.777263336800927</c:v>
                </c:pt>
                <c:pt idx="207">
                  <c:v>1.5739998542592779</c:v>
                </c:pt>
                <c:pt idx="208">
                  <c:v>1.114089098152826</c:v>
                </c:pt>
                <c:pt idx="209">
                  <c:v>1.1523669066828559</c:v>
                </c:pt>
                <c:pt idx="210">
                  <c:v>1.1387193366348081</c:v>
                </c:pt>
                <c:pt idx="211">
                  <c:v>1.087595953798703</c:v>
                </c:pt>
                <c:pt idx="212">
                  <c:v>1.272315671834257</c:v>
                </c:pt>
                <c:pt idx="213">
                  <c:v>1.415114567103593</c:v>
                </c:pt>
                <c:pt idx="214">
                  <c:v>1.3450999928830809</c:v>
                </c:pt>
                <c:pt idx="215">
                  <c:v>1.620938781882941</c:v>
                </c:pt>
                <c:pt idx="216">
                  <c:v>1.9651396395121701</c:v>
                </c:pt>
                <c:pt idx="217">
                  <c:v>2.214266585857438</c:v>
                </c:pt>
                <c:pt idx="218">
                  <c:v>2.449438202247189</c:v>
                </c:pt>
                <c:pt idx="219">
                  <c:v>2.433130805223827</c:v>
                </c:pt>
                <c:pt idx="220">
                  <c:v>2.4295486395360171</c:v>
                </c:pt>
                <c:pt idx="221">
                  <c:v>2.407611693325995</c:v>
                </c:pt>
                <c:pt idx="222">
                  <c:v>2.2126562842728741</c:v>
                </c:pt>
                <c:pt idx="223">
                  <c:v>1.983991709505428</c:v>
                </c:pt>
                <c:pt idx="224">
                  <c:v>1.632304733006418</c:v>
                </c:pt>
                <c:pt idx="225">
                  <c:v>1.377480946866672</c:v>
                </c:pt>
                <c:pt idx="226">
                  <c:v>1.4646315620054251</c:v>
                </c:pt>
                <c:pt idx="227">
                  <c:v>1.734142689057649</c:v>
                </c:pt>
                <c:pt idx="228">
                  <c:v>1.911311927706016</c:v>
                </c:pt>
                <c:pt idx="229">
                  <c:v>1.913958214347389</c:v>
                </c:pt>
                <c:pt idx="230">
                  <c:v>2.007931262392582</c:v>
                </c:pt>
                <c:pt idx="231">
                  <c:v>2.0370881467754791</c:v>
                </c:pt>
                <c:pt idx="232">
                  <c:v>2.2652070990439639</c:v>
                </c:pt>
                <c:pt idx="233">
                  <c:v>2.7290499152873742</c:v>
                </c:pt>
                <c:pt idx="234">
                  <c:v>2.7925721468465392</c:v>
                </c:pt>
                <c:pt idx="235">
                  <c:v>2.9624286763095808</c:v>
                </c:pt>
                <c:pt idx="236">
                  <c:v>3.050145153658268</c:v>
                </c:pt>
                <c:pt idx="237">
                  <c:v>2.9610270983456921</c:v>
                </c:pt>
                <c:pt idx="238">
                  <c:v>3.244919570369631</c:v>
                </c:pt>
                <c:pt idx="239">
                  <c:v>3.2925105392862091</c:v>
                </c:pt>
                <c:pt idx="240">
                  <c:v>3.1993844473677808</c:v>
                </c:pt>
                <c:pt idx="241">
                  <c:v>3.3564158801350441</c:v>
                </c:pt>
                <c:pt idx="242">
                  <c:v>3.138049769225137</c:v>
                </c:pt>
                <c:pt idx="243">
                  <c:v>2.6631626115706459</c:v>
                </c:pt>
                <c:pt idx="244">
                  <c:v>2.9101928904708969</c:v>
                </c:pt>
                <c:pt idx="245">
                  <c:v>2.7288333611501958</c:v>
                </c:pt>
                <c:pt idx="246">
                  <c:v>2.5737557418193719</c:v>
                </c:pt>
                <c:pt idx="247">
                  <c:v>2.6223899964610049</c:v>
                </c:pt>
                <c:pt idx="248">
                  <c:v>2.0321118070487199</c:v>
                </c:pt>
                <c:pt idx="249">
                  <c:v>1.8184772139118619</c:v>
                </c:pt>
                <c:pt idx="250">
                  <c:v>2.0278848595369552</c:v>
                </c:pt>
                <c:pt idx="251">
                  <c:v>1.8622187992137329</c:v>
                </c:pt>
                <c:pt idx="252">
                  <c:v>1.4064021073126209</c:v>
                </c:pt>
                <c:pt idx="253">
                  <c:v>0.74996010850487682</c:v>
                </c:pt>
                <c:pt idx="254">
                  <c:v>0.11538592065520881</c:v>
                </c:pt>
                <c:pt idx="255">
                  <c:v>0.18958843510545889</c:v>
                </c:pt>
                <c:pt idx="256">
                  <c:v>0.55679161537331989</c:v>
                </c:pt>
                <c:pt idx="257">
                  <c:v>1.2161183763971239</c:v>
                </c:pt>
                <c:pt idx="258">
                  <c:v>1.403373973175426</c:v>
                </c:pt>
                <c:pt idx="259">
                  <c:v>1.670402450974851</c:v>
                </c:pt>
                <c:pt idx="260">
                  <c:v>1.8981086302169989</c:v>
                </c:pt>
                <c:pt idx="261">
                  <c:v>2.0732974930424359</c:v>
                </c:pt>
                <c:pt idx="262">
                  <c:v>2.3767870474577619</c:v>
                </c:pt>
                <c:pt idx="263">
                  <c:v>1.906629442524155</c:v>
                </c:pt>
                <c:pt idx="264">
                  <c:v>1.9828935476048799</c:v>
                </c:pt>
                <c:pt idx="265">
                  <c:v>1.731160896130346</c:v>
                </c:pt>
                <c:pt idx="266">
                  <c:v>1.677260655666335</c:v>
                </c:pt>
                <c:pt idx="267">
                  <c:v>2.0655541664401871</c:v>
                </c:pt>
                <c:pt idx="268">
                  <c:v>1.873007295325579</c:v>
                </c:pt>
                <c:pt idx="269">
                  <c:v>1.6726403823178031</c:v>
                </c:pt>
                <c:pt idx="270">
                  <c:v>1.6131967414924511</c:v>
                </c:pt>
                <c:pt idx="271">
                  <c:v>1.6413697608776761</c:v>
                </c:pt>
                <c:pt idx="272">
                  <c:v>1.623204396443811</c:v>
                </c:pt>
                <c:pt idx="273">
                  <c:v>1.9785943405214781</c:v>
                </c:pt>
                <c:pt idx="274">
                  <c:v>1.8983607938982681</c:v>
                </c:pt>
                <c:pt idx="275">
                  <c:v>1.462913671326471</c:v>
                </c:pt>
                <c:pt idx="276">
                  <c:v>1.0241366350691281</c:v>
                </c:pt>
                <c:pt idx="277">
                  <c:v>1.0329077130696529</c:v>
                </c:pt>
                <c:pt idx="278">
                  <c:v>0.88600789860016071</c:v>
                </c:pt>
                <c:pt idx="279">
                  <c:v>0.78391274710292169</c:v>
                </c:pt>
                <c:pt idx="280">
                  <c:v>0.7512736516859686</c:v>
                </c:pt>
                <c:pt idx="281">
                  <c:v>0.85692268173644948</c:v>
                </c:pt>
                <c:pt idx="282">
                  <c:v>0.84748368055911349</c:v>
                </c:pt>
                <c:pt idx="283">
                  <c:v>1.3373505088080551</c:v>
                </c:pt>
                <c:pt idx="284">
                  <c:v>1.9426438007713149</c:v>
                </c:pt>
                <c:pt idx="285">
                  <c:v>1.5189641296264209</c:v>
                </c:pt>
                <c:pt idx="286">
                  <c:v>1.7803068793821759</c:v>
                </c:pt>
                <c:pt idx="287">
                  <c:v>1.913314321541981</c:v>
                </c:pt>
                <c:pt idx="288">
                  <c:v>2.0414528624610022</c:v>
                </c:pt>
                <c:pt idx="289">
                  <c:v>2.4947315604616049</c:v>
                </c:pt>
                <c:pt idx="290">
                  <c:v>2.4110940276751651</c:v>
                </c:pt>
                <c:pt idx="291">
                  <c:v>2.2236996169799021</c:v>
                </c:pt>
                <c:pt idx="292">
                  <c:v>1.8822903006340039</c:v>
                </c:pt>
                <c:pt idx="293">
                  <c:v>1.6899036578679421</c:v>
                </c:pt>
                <c:pt idx="294">
                  <c:v>1.574427015802748</c:v>
                </c:pt>
                <c:pt idx="295">
                  <c:v>1.4531300051446869</c:v>
                </c:pt>
                <c:pt idx="296">
                  <c:v>1.617180241560856</c:v>
                </c:pt>
                <c:pt idx="297">
                  <c:v>0.72211203327492424</c:v>
                </c:pt>
                <c:pt idx="298">
                  <c:v>1.281288390663393</c:v>
                </c:pt>
                <c:pt idx="299">
                  <c:v>1.653335374488107</c:v>
                </c:pt>
                <c:pt idx="300">
                  <c:v>2.4676425489766669</c:v>
                </c:pt>
                <c:pt idx="301">
                  <c:v>4.4392612702175649</c:v>
                </c:pt>
                <c:pt idx="302">
                  <c:v>5.0887450605058504</c:v>
                </c:pt>
                <c:pt idx="303">
                  <c:v>6.1951733744964432</c:v>
                </c:pt>
                <c:pt idx="304">
                  <c:v>6.9978622548563907</c:v>
                </c:pt>
                <c:pt idx="305">
                  <c:v>7.7570110566010042</c:v>
                </c:pt>
                <c:pt idx="306">
                  <c:v>7.3581792113402544</c:v>
                </c:pt>
                <c:pt idx="307">
                  <c:v>6.497615797777101</c:v>
                </c:pt>
                <c:pt idx="308">
                  <c:v>5.326661975868463</c:v>
                </c:pt>
                <c:pt idx="309">
                  <c:v>3.459581588536587</c:v>
                </c:pt>
                <c:pt idx="310">
                  <c:v>3.1169943808427858</c:v>
                </c:pt>
                <c:pt idx="311">
                  <c:v>2.5666419767470972</c:v>
                </c:pt>
                <c:pt idx="312">
                  <c:v>2.4016296772810142</c:v>
                </c:pt>
                <c:pt idx="313">
                  <c:v>2.5770910643328588</c:v>
                </c:pt>
                <c:pt idx="314">
                  <c:v>2.2514010165515459</c:v>
                </c:pt>
                <c:pt idx="315">
                  <c:v>2.4164036319082038</c:v>
                </c:pt>
              </c:numCache>
            </c:numRef>
          </c:val>
          <c:smooth val="0"/>
          <c:extLst xmlns:c15="http://schemas.microsoft.com/office/drawing/2012/chart">
            <c:ext xmlns:c16="http://schemas.microsoft.com/office/drawing/2014/chart" uri="{C3380CC4-5D6E-409C-BE32-E72D297353CC}">
              <c16:uniqueId val="{00000007-85BB-47C3-81C1-88B520094054}"/>
            </c:ext>
          </c:extLst>
        </c:ser>
        <c:dLbls>
          <c:showLegendKey val="0"/>
          <c:showVal val="0"/>
          <c:showCatName val="0"/>
          <c:showSerName val="0"/>
          <c:showPercent val="0"/>
          <c:showBubbleSize val="0"/>
        </c:dLbls>
        <c:smooth val="0"/>
        <c:axId val="153501576"/>
        <c:axId val="153500008"/>
        <c:extLst/>
      </c:lineChart>
      <c:dateAx>
        <c:axId val="153501576"/>
        <c:scaling>
          <c:orientation val="minMax"/>
          <c:min val="33606"/>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2"/>
        <c:majorTimeUnit val="years"/>
      </c:dateAx>
      <c:valAx>
        <c:axId val="153500008"/>
        <c:scaling>
          <c:orientation val="minMax"/>
          <c:max val="10"/>
          <c:min val="-5"/>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3"/>
      </c:valAx>
      <c:spPr>
        <a:noFill/>
        <a:ln w="25400">
          <a:noFill/>
        </a:ln>
      </c:spPr>
    </c:plotArea>
    <c:legend>
      <c:legendPos val="t"/>
      <c:layout>
        <c:manualLayout>
          <c:xMode val="edge"/>
          <c:yMode val="edge"/>
          <c:x val="0.20004249083810649"/>
          <c:y val="0.92219548308015309"/>
          <c:w val="0.59870986950446781"/>
          <c:h val="7.7804549445859059E-2"/>
        </c:manualLayout>
      </c:layout>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065329922568768E-2"/>
          <c:y val="3.1931025914611867E-2"/>
          <c:w val="0.90999770667483226"/>
          <c:h val="0.73086885082167685"/>
        </c:manualLayout>
      </c:layout>
      <c:lineChart>
        <c:grouping val="standard"/>
        <c:varyColors val="0"/>
        <c:ser>
          <c:idx val="1"/>
          <c:order val="0"/>
          <c:tx>
            <c:strRef>
              <c:f>Graph!$C$1</c:f>
              <c:strCache>
                <c:ptCount val="1"/>
                <c:pt idx="0">
                  <c:v>Inflation projections - Sep 2024</c:v>
                </c:pt>
              </c:strCache>
            </c:strRef>
          </c:tx>
          <c:spPr>
            <a:ln w="19050" cap="sq" cmpd="sng" algn="ctr">
              <a:solidFill>
                <a:schemeClr val="accent3"/>
              </a:solidFill>
              <a:prstDash val="solid"/>
              <a:miter lim="800000"/>
            </a:ln>
            <a:effectLst/>
          </c:spPr>
          <c:marker>
            <c:symbol val="none"/>
          </c:marker>
          <c:dLbls>
            <c:dLbl>
              <c:idx val="0"/>
              <c:layout>
                <c:manualLayout>
                  <c:x val="-7.8839694064752844E-2"/>
                  <c:y val="-7.5303437275794388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dirty="0"/>
                      <a:t>2.4</a:t>
                    </a:r>
                  </a:p>
                </c:rich>
              </c:tx>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A136-4126-A59A-2B43F191F594}"/>
                </c:ext>
              </c:extLst>
            </c:dLbl>
            <c:dLbl>
              <c:idx val="2"/>
              <c:layout>
                <c:manualLayout>
                  <c:x val="1.5996572009336538E-3"/>
                  <c:y val="-0.10237304130704049"/>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dirty="0"/>
                      <a:t>2.1</a:t>
                    </a:r>
                  </a:p>
                </c:rich>
              </c:tx>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C4E4-4122-A356-9B4E3228655A}"/>
                </c:ext>
              </c:extLst>
            </c:dLbl>
            <c:dLbl>
              <c:idx val="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4E4-4122-A356-9B4E3228655A}"/>
                </c:ext>
              </c:extLst>
            </c:dLbl>
            <c:spPr>
              <a:noFill/>
              <a:ln>
                <a:solidFill>
                  <a:schemeClr val="accent3"/>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Graph!$A$2:$A$6</c:f>
              <c:numCache>
                <c:formatCode>0</c:formatCode>
                <c:ptCount val="5"/>
                <c:pt idx="0">
                  <c:v>2024</c:v>
                </c:pt>
                <c:pt idx="1">
                  <c:v>2025</c:v>
                </c:pt>
                <c:pt idx="2">
                  <c:v>2026</c:v>
                </c:pt>
                <c:pt idx="3">
                  <c:v>2027</c:v>
                </c:pt>
                <c:pt idx="4">
                  <c:v>2028</c:v>
                </c:pt>
              </c:numCache>
            </c:numRef>
          </c:cat>
          <c:val>
            <c:numRef>
              <c:f>Graph!$C$2:$C$6</c:f>
              <c:numCache>
                <c:formatCode>0.0</c:formatCode>
                <c:ptCount val="5"/>
                <c:pt idx="0">
                  <c:v>2.2999999999999998</c:v>
                </c:pt>
                <c:pt idx="1">
                  <c:v>2.1</c:v>
                </c:pt>
                <c:pt idx="2">
                  <c:v>2</c:v>
                </c:pt>
                <c:pt idx="3">
                  <c:v>2</c:v>
                </c:pt>
                <c:pt idx="4">
                  <c:v>2</c:v>
                </c:pt>
              </c:numCache>
            </c:numRef>
          </c:val>
          <c:smooth val="0"/>
          <c:extLst>
            <c:ext xmlns:c16="http://schemas.microsoft.com/office/drawing/2014/chart" uri="{C3380CC4-5D6E-409C-BE32-E72D297353CC}">
              <c16:uniqueId val="{00000002-A136-4126-A59A-2B43F191F594}"/>
            </c:ext>
          </c:extLst>
        </c:ser>
        <c:ser>
          <c:idx val="2"/>
          <c:order val="1"/>
          <c:tx>
            <c:strRef>
              <c:f>Graph!$D$1</c:f>
              <c:strCache>
                <c:ptCount val="1"/>
                <c:pt idx="0">
                  <c:v>Inflation projections - Dec 2024</c:v>
                </c:pt>
              </c:strCache>
            </c:strRef>
          </c:tx>
          <c:spPr>
            <a:ln w="19050" cap="rnd" cmpd="sng" algn="ctr">
              <a:solidFill>
                <a:schemeClr val="accent3"/>
              </a:solidFill>
              <a:prstDash val="dash"/>
              <a:round/>
            </a:ln>
            <a:effectLst/>
          </c:spPr>
          <c:marker>
            <c:symbol val="none"/>
          </c:marker>
          <c:dLbls>
            <c:dLbl>
              <c:idx val="1"/>
              <c:layout>
                <c:manualLayout>
                  <c:x val="3.0081048723977846E-2"/>
                  <c:y val="-3.9633388039891785E-3"/>
                </c:manualLayout>
              </c:layout>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237-450C-A6BB-205E6D6588A0}"/>
                </c:ext>
              </c:extLst>
            </c:dLbl>
            <c:dLbl>
              <c:idx val="4"/>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237-450C-A6BB-205E6D6588A0}"/>
                </c:ext>
              </c:extLst>
            </c:dLbl>
            <c:spPr>
              <a:noFill/>
              <a:ln>
                <a:solidFill>
                  <a:schemeClr val="accent3"/>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Graph!$A$2:$A$6</c:f>
              <c:numCache>
                <c:formatCode>0</c:formatCode>
                <c:ptCount val="5"/>
                <c:pt idx="0">
                  <c:v>2024</c:v>
                </c:pt>
                <c:pt idx="1">
                  <c:v>2025</c:v>
                </c:pt>
                <c:pt idx="2">
                  <c:v>2026</c:v>
                </c:pt>
                <c:pt idx="3">
                  <c:v>2027</c:v>
                </c:pt>
                <c:pt idx="4">
                  <c:v>2028</c:v>
                </c:pt>
              </c:numCache>
            </c:numRef>
          </c:cat>
          <c:val>
            <c:numRef>
              <c:f>Graph!$D$2:$D$6</c:f>
              <c:numCache>
                <c:formatCode>0.0</c:formatCode>
                <c:ptCount val="5"/>
                <c:pt idx="0">
                  <c:v>2.4</c:v>
                </c:pt>
                <c:pt idx="1">
                  <c:v>2.5</c:v>
                </c:pt>
                <c:pt idx="2">
                  <c:v>2.1</c:v>
                </c:pt>
                <c:pt idx="3">
                  <c:v>2</c:v>
                </c:pt>
                <c:pt idx="4">
                  <c:v>2</c:v>
                </c:pt>
              </c:numCache>
            </c:numRef>
          </c:val>
          <c:smooth val="0"/>
          <c:extLst xmlns:c15="http://schemas.microsoft.com/office/drawing/2012/chart">
            <c:ext xmlns:c16="http://schemas.microsoft.com/office/drawing/2014/chart" uri="{C3380CC4-5D6E-409C-BE32-E72D297353CC}">
              <c16:uniqueId val="{00000003-A136-4126-A59A-2B43F191F594}"/>
            </c:ext>
          </c:extLst>
        </c:ser>
        <c:ser>
          <c:idx val="0"/>
          <c:order val="2"/>
          <c:tx>
            <c:strRef>
              <c:f>Graph!$B$1</c:f>
              <c:strCache>
                <c:ptCount val="1"/>
                <c:pt idx="0">
                  <c:v>Core Inflation projections - Sep 2024</c:v>
                </c:pt>
              </c:strCache>
            </c:strRef>
          </c:tx>
          <c:spPr>
            <a:ln w="19050" cap="rnd" cmpd="sng" algn="ctr">
              <a:solidFill>
                <a:schemeClr val="accent5">
                  <a:lumMod val="75000"/>
                </a:schemeClr>
              </a:solidFill>
              <a:prstDash val="solid"/>
              <a:round/>
            </a:ln>
            <a:effectLst/>
          </c:spPr>
          <c:marker>
            <c:symbol val="none"/>
          </c:marker>
          <c:cat>
            <c:numRef>
              <c:f>Graph!$A$2:$A$6</c:f>
              <c:numCache>
                <c:formatCode>0</c:formatCode>
                <c:ptCount val="5"/>
                <c:pt idx="0">
                  <c:v>2024</c:v>
                </c:pt>
                <c:pt idx="1">
                  <c:v>2025</c:v>
                </c:pt>
                <c:pt idx="2">
                  <c:v>2026</c:v>
                </c:pt>
                <c:pt idx="3">
                  <c:v>2027</c:v>
                </c:pt>
                <c:pt idx="4">
                  <c:v>2028</c:v>
                </c:pt>
              </c:numCache>
            </c:numRef>
          </c:cat>
          <c:val>
            <c:numRef>
              <c:f>Graph!$B$2:$B$6</c:f>
              <c:numCache>
                <c:formatCode>0.0</c:formatCode>
                <c:ptCount val="5"/>
                <c:pt idx="0">
                  <c:v>2.6</c:v>
                </c:pt>
                <c:pt idx="1">
                  <c:v>2.2000000000000002</c:v>
                </c:pt>
                <c:pt idx="2">
                  <c:v>2</c:v>
                </c:pt>
              </c:numCache>
            </c:numRef>
          </c:val>
          <c:smooth val="0"/>
          <c:extLst xmlns:c15="http://schemas.microsoft.com/office/drawing/2012/chart">
            <c:ext xmlns:c16="http://schemas.microsoft.com/office/drawing/2014/chart" uri="{C3380CC4-5D6E-409C-BE32-E72D297353CC}">
              <c16:uniqueId val="{00000007-A136-4126-A59A-2B43F191F594}"/>
            </c:ext>
          </c:extLst>
        </c:ser>
        <c:ser>
          <c:idx val="3"/>
          <c:order val="3"/>
          <c:tx>
            <c:strRef>
              <c:f>Graph!$E$1</c:f>
              <c:strCache>
                <c:ptCount val="1"/>
                <c:pt idx="0">
                  <c:v>Core Inflation projections - Dec 2024</c:v>
                </c:pt>
              </c:strCache>
            </c:strRef>
          </c:tx>
          <c:spPr>
            <a:ln w="19050" cap="rnd" cmpd="sng" algn="ctr">
              <a:solidFill>
                <a:schemeClr val="accent5">
                  <a:lumMod val="75000"/>
                </a:schemeClr>
              </a:solidFill>
              <a:prstDash val="dash"/>
              <a:round/>
            </a:ln>
            <a:effectLst/>
          </c:spPr>
          <c:marker>
            <c:symbol val="none"/>
          </c:marker>
          <c:cat>
            <c:numRef>
              <c:f>Graph!$A$2:$A$6</c:f>
              <c:numCache>
                <c:formatCode>0</c:formatCode>
                <c:ptCount val="5"/>
                <c:pt idx="0">
                  <c:v>2024</c:v>
                </c:pt>
                <c:pt idx="1">
                  <c:v>2025</c:v>
                </c:pt>
                <c:pt idx="2">
                  <c:v>2026</c:v>
                </c:pt>
                <c:pt idx="3">
                  <c:v>2027</c:v>
                </c:pt>
                <c:pt idx="4">
                  <c:v>2028</c:v>
                </c:pt>
              </c:numCache>
            </c:numRef>
          </c:cat>
          <c:val>
            <c:numRef>
              <c:f>Graph!$E$2:$E$6</c:f>
              <c:numCache>
                <c:formatCode>0.0</c:formatCode>
                <c:ptCount val="5"/>
                <c:pt idx="0">
                  <c:v>2.8</c:v>
                </c:pt>
                <c:pt idx="1">
                  <c:v>2.2000000000000002</c:v>
                </c:pt>
                <c:pt idx="2">
                  <c:v>2</c:v>
                </c:pt>
                <c:pt idx="3">
                  <c:v>2</c:v>
                </c:pt>
              </c:numCache>
            </c:numRef>
          </c:val>
          <c:smooth val="0"/>
          <c:extLst>
            <c:ext xmlns:c16="http://schemas.microsoft.com/office/drawing/2014/chart" uri="{C3380CC4-5D6E-409C-BE32-E72D297353CC}">
              <c16:uniqueId val="{0000000A-A136-4126-A59A-2B43F191F594}"/>
            </c:ext>
          </c:extLst>
        </c:ser>
        <c:dLbls>
          <c:showLegendKey val="0"/>
          <c:showVal val="0"/>
          <c:showCatName val="0"/>
          <c:showSerName val="0"/>
          <c:showPercent val="0"/>
          <c:showBubbleSize val="0"/>
        </c:dLbls>
        <c:smooth val="0"/>
        <c:axId val="210375600"/>
        <c:axId val="210376384"/>
        <c:extLst>
          <c:ext xmlns:c15="http://schemas.microsoft.com/office/drawing/2012/chart" uri="{02D57815-91ED-43cb-92C2-25804820EDAC}">
            <c15:filteredLineSeries>
              <c15:ser>
                <c:idx val="4"/>
                <c:order val="4"/>
                <c:tx>
                  <c:strRef>
                    <c:extLst>
                      <c:ext uri="{02D57815-91ED-43cb-92C2-25804820EDAC}">
                        <c15:formulaRef>
                          <c15:sqref>Graph!#REF!</c15:sqref>
                        </c15:formulaRef>
                      </c:ext>
                    </c:extLst>
                    <c:strCache>
                      <c:ptCount val="1"/>
                      <c:pt idx="0">
                        <c:v>#REF!</c:v>
                      </c:pt>
                    </c:strCache>
                  </c:strRef>
                </c:tx>
                <c:spPr>
                  <a:ln w="19050" cap="rnd" cmpd="sng" algn="ctr">
                    <a:solidFill>
                      <a:srgbClr val="C00000"/>
                    </a:solidFill>
                    <a:prstDash val="solid"/>
                    <a:round/>
                  </a:ln>
                  <a:effectLst/>
                </c:spPr>
                <c:marker>
                  <c:symbol val="none"/>
                </c:marker>
                <c:cat>
                  <c:numRef>
                    <c:extLst>
                      <c:ext uri="{02D57815-91ED-43cb-92C2-25804820EDAC}">
                        <c15:formulaRef>
                          <c15:sqref>Graph!$A$2:$A$6</c15:sqref>
                        </c15:formulaRef>
                      </c:ext>
                    </c:extLst>
                    <c:numCache>
                      <c:formatCode>0</c:formatCode>
                      <c:ptCount val="5"/>
                      <c:pt idx="0">
                        <c:v>2024</c:v>
                      </c:pt>
                      <c:pt idx="1">
                        <c:v>2025</c:v>
                      </c:pt>
                      <c:pt idx="2">
                        <c:v>2026</c:v>
                      </c:pt>
                      <c:pt idx="3">
                        <c:v>2027</c:v>
                      </c:pt>
                      <c:pt idx="4">
                        <c:v>2028</c:v>
                      </c:pt>
                    </c:numCache>
                  </c:numRef>
                </c:cat>
                <c:val>
                  <c:numRef>
                    <c:extLst>
                      <c:ext uri="{02D57815-91ED-43cb-92C2-25804820EDAC}">
                        <c15:formulaRef>
                          <c15:sqref>Graph!#REF!</c15:sqref>
                        </c15:formulaRef>
                      </c:ext>
                    </c:extLst>
                    <c:numCache>
                      <c:formatCode>General</c:formatCode>
                      <c:ptCount val="1"/>
                      <c:pt idx="0">
                        <c:v>1</c:v>
                      </c:pt>
                    </c:numCache>
                  </c:numRef>
                </c:val>
                <c:smooth val="0"/>
                <c:extLst>
                  <c:ext xmlns:c16="http://schemas.microsoft.com/office/drawing/2014/chart" uri="{C3380CC4-5D6E-409C-BE32-E72D297353CC}">
                    <c16:uniqueId val="{0000000C-A136-4126-A59A-2B43F191F594}"/>
                  </c:ext>
                </c:extLst>
              </c15:ser>
            </c15:filteredLineSeries>
          </c:ext>
        </c:extLst>
      </c:lineChart>
      <c:catAx>
        <c:axId val="210375600"/>
        <c:scaling>
          <c:orientation val="minMax"/>
        </c:scaling>
        <c:delete val="0"/>
        <c:axPos val="b"/>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6384"/>
        <c:crosses val="autoZero"/>
        <c:auto val="1"/>
        <c:lblAlgn val="ctr"/>
        <c:lblOffset val="100"/>
        <c:noMultiLvlLbl val="0"/>
      </c:catAx>
      <c:valAx>
        <c:axId val="210376384"/>
        <c:scaling>
          <c:orientation val="minMax"/>
          <c:max val="3"/>
          <c:min val="1.8"/>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5600"/>
        <c:crosses val="autoZero"/>
        <c:crossBetween val="between"/>
        <c:majorUnit val="0.2"/>
      </c:valAx>
      <c:spPr>
        <a:noFill/>
        <a:ln>
          <a:noFill/>
        </a:ln>
        <a:effectLst/>
      </c:spPr>
    </c:plotArea>
    <c:legend>
      <c:legendPos val="t"/>
      <c:layout>
        <c:manualLayout>
          <c:xMode val="edge"/>
          <c:yMode val="edge"/>
          <c:x val="0"/>
          <c:y val="0.87269508103574234"/>
          <c:w val="1"/>
          <c:h val="0.12520250480261913"/>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solidFill>
        <a:schemeClr val="bg1">
          <a:lumMod val="50000"/>
        </a:schemeClr>
      </a:solid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385913040125373E-2"/>
          <c:y val="3.6605912744623492E-2"/>
          <c:w val="0.93959280685445201"/>
          <c:h val="0.88748374242466166"/>
        </c:manualLayout>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2024</c:v>
                </c:pt>
                <c:pt idx="1">
                  <c:v>2025</c:v>
                </c:pt>
                <c:pt idx="2">
                  <c:v>2026</c:v>
                </c:pt>
                <c:pt idx="3">
                  <c:v>Longer run</c:v>
                </c:pt>
              </c:strCache>
            </c:strRef>
          </c:cat>
          <c:val>
            <c:numRef>
              <c:f>Sheet1!$B$2:$B$5</c:f>
              <c:numCache>
                <c:formatCode>General</c:formatCode>
                <c:ptCount val="4"/>
              </c:numCache>
            </c:numRef>
          </c:val>
          <c:smooth val="0"/>
          <c:extLst>
            <c:ext xmlns:c16="http://schemas.microsoft.com/office/drawing/2014/chart" uri="{C3380CC4-5D6E-409C-BE32-E72D297353CC}">
              <c16:uniqueId val="{00000000-73D7-45C3-B19E-E86FB3D5063E}"/>
            </c:ext>
          </c:extLst>
        </c:ser>
        <c:dLbls>
          <c:showLegendKey val="0"/>
          <c:showVal val="0"/>
          <c:showCatName val="0"/>
          <c:showSerName val="0"/>
          <c:showPercent val="0"/>
          <c:showBubbleSize val="0"/>
        </c:dLbls>
        <c:smooth val="0"/>
        <c:axId val="732918432"/>
        <c:axId val="732918760"/>
      </c:lineChart>
      <c:catAx>
        <c:axId val="7329184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760"/>
        <c:crosses val="autoZero"/>
        <c:auto val="1"/>
        <c:lblAlgn val="ctr"/>
        <c:lblOffset val="100"/>
        <c:noMultiLvlLbl val="0"/>
      </c:catAx>
      <c:valAx>
        <c:axId val="732918760"/>
        <c:scaling>
          <c:orientation val="minMax"/>
          <c:max val="6.5"/>
          <c:min val="0"/>
        </c:scaling>
        <c:delete val="0"/>
        <c:axPos val="l"/>
        <c:majorGridlines>
          <c:spPr>
            <a:ln w="9525" cap="flat" cmpd="sng" algn="ctr">
              <a:solidFill>
                <a:schemeClr val="tx1">
                  <a:lumMod val="15000"/>
                  <a:lumOff val="85000"/>
                </a:schemeClr>
              </a:solidFill>
              <a:prstDash val="dash"/>
              <a:round/>
            </a:ln>
            <a:effectLst/>
          </c:spPr>
        </c:majorGridlines>
        <c:numFmt formatCode="#,##0.0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432"/>
        <c:crosses val="autoZero"/>
        <c:crossBetween val="between"/>
        <c:majorUnit val="0.25"/>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Ubuntu Condensed" panose="020B0506030602030204" pitchFamily="34" charset="0"/>
        </a:defRPr>
      </a:pPr>
      <a:endParaRPr lang="en-US"/>
    </a:p>
  </c:txPr>
  <c:externalData r:id="rId3">
    <c:autoUpdate val="0"/>
  </c:externalData>
  <c:userShapes r:id="rId4"/>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845440589367425E-2"/>
          <c:y val="3.0908050651148777E-2"/>
          <c:w val="0.84806059778018994"/>
          <c:h val="0.77693987710413015"/>
        </c:manualLayout>
      </c:layout>
      <c:lineChart>
        <c:grouping val="standard"/>
        <c:varyColors val="0"/>
        <c:ser>
          <c:idx val="0"/>
          <c:order val="0"/>
          <c:tx>
            <c:strRef>
              <c:f>Sheet1!$B$1</c:f>
              <c:strCache>
                <c:ptCount val="1"/>
                <c:pt idx="0">
                  <c:v>10-Y Nominal Yield</c:v>
                </c:pt>
              </c:strCache>
            </c:strRef>
          </c:tx>
          <c:spPr>
            <a:ln w="19050">
              <a:solidFill>
                <a:srgbClr val="CD9D4D"/>
              </a:solidFill>
            </a:ln>
          </c:spPr>
          <c:marker>
            <c:symbol val="none"/>
          </c:marker>
          <c:dLbls>
            <c:dLbl>
              <c:idx val="16479"/>
              <c:numFmt formatCode="0.00" sourceLinked="0"/>
              <c:spPr>
                <a:ln>
                  <a:solidFill>
                    <a:srgbClr val="CD9D4D"/>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D0B-4295-A763-085ACB965948}"/>
                </c:ext>
              </c:extLst>
            </c:dLbl>
            <c:numFmt formatCode="#,##0.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Sheet1!$A$2:$A$16481</c:f>
              <c:numCache>
                <c:formatCode>yyyy\-mm\-dd</c:formatCode>
                <c:ptCount val="16480"/>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pt idx="16245">
                  <c:v>45391</c:v>
                </c:pt>
                <c:pt idx="16246">
                  <c:v>45392</c:v>
                </c:pt>
                <c:pt idx="16247">
                  <c:v>45393</c:v>
                </c:pt>
                <c:pt idx="16248">
                  <c:v>45394</c:v>
                </c:pt>
                <c:pt idx="16249">
                  <c:v>45397</c:v>
                </c:pt>
                <c:pt idx="16250">
                  <c:v>45398</c:v>
                </c:pt>
                <c:pt idx="16251">
                  <c:v>45399</c:v>
                </c:pt>
                <c:pt idx="16252">
                  <c:v>45400</c:v>
                </c:pt>
                <c:pt idx="16253">
                  <c:v>45401</c:v>
                </c:pt>
                <c:pt idx="16254">
                  <c:v>45404</c:v>
                </c:pt>
                <c:pt idx="16255">
                  <c:v>45405</c:v>
                </c:pt>
                <c:pt idx="16256">
                  <c:v>45406</c:v>
                </c:pt>
                <c:pt idx="16257">
                  <c:v>45407</c:v>
                </c:pt>
                <c:pt idx="16258">
                  <c:v>45408</c:v>
                </c:pt>
                <c:pt idx="16259">
                  <c:v>45411</c:v>
                </c:pt>
                <c:pt idx="16260">
                  <c:v>45412</c:v>
                </c:pt>
                <c:pt idx="16261">
                  <c:v>45413</c:v>
                </c:pt>
                <c:pt idx="16262">
                  <c:v>45414</c:v>
                </c:pt>
                <c:pt idx="16263">
                  <c:v>45415</c:v>
                </c:pt>
                <c:pt idx="16264">
                  <c:v>45418</c:v>
                </c:pt>
                <c:pt idx="16265">
                  <c:v>45419</c:v>
                </c:pt>
                <c:pt idx="16266">
                  <c:v>45420</c:v>
                </c:pt>
                <c:pt idx="16267">
                  <c:v>45421</c:v>
                </c:pt>
                <c:pt idx="16268">
                  <c:v>45422</c:v>
                </c:pt>
                <c:pt idx="16269">
                  <c:v>45425</c:v>
                </c:pt>
                <c:pt idx="16270">
                  <c:v>45426</c:v>
                </c:pt>
                <c:pt idx="16271">
                  <c:v>45427</c:v>
                </c:pt>
                <c:pt idx="16272">
                  <c:v>45428</c:v>
                </c:pt>
                <c:pt idx="16273">
                  <c:v>45429</c:v>
                </c:pt>
                <c:pt idx="16274">
                  <c:v>45432</c:v>
                </c:pt>
                <c:pt idx="16275">
                  <c:v>45433</c:v>
                </c:pt>
                <c:pt idx="16276">
                  <c:v>45434</c:v>
                </c:pt>
                <c:pt idx="16277">
                  <c:v>45435</c:v>
                </c:pt>
                <c:pt idx="16278">
                  <c:v>45436</c:v>
                </c:pt>
                <c:pt idx="16279">
                  <c:v>45439</c:v>
                </c:pt>
                <c:pt idx="16280">
                  <c:v>45440</c:v>
                </c:pt>
                <c:pt idx="16281">
                  <c:v>45441</c:v>
                </c:pt>
                <c:pt idx="16282">
                  <c:v>45442</c:v>
                </c:pt>
                <c:pt idx="16283">
                  <c:v>45443</c:v>
                </c:pt>
                <c:pt idx="16284">
                  <c:v>45446</c:v>
                </c:pt>
                <c:pt idx="16285">
                  <c:v>45447</c:v>
                </c:pt>
                <c:pt idx="16286">
                  <c:v>45448</c:v>
                </c:pt>
                <c:pt idx="16287">
                  <c:v>45449</c:v>
                </c:pt>
                <c:pt idx="16288">
                  <c:v>45450</c:v>
                </c:pt>
                <c:pt idx="16289">
                  <c:v>45453</c:v>
                </c:pt>
                <c:pt idx="16290">
                  <c:v>45454</c:v>
                </c:pt>
                <c:pt idx="16291">
                  <c:v>45455</c:v>
                </c:pt>
                <c:pt idx="16292">
                  <c:v>45456</c:v>
                </c:pt>
                <c:pt idx="16293">
                  <c:v>45457</c:v>
                </c:pt>
                <c:pt idx="16294">
                  <c:v>45460</c:v>
                </c:pt>
                <c:pt idx="16295">
                  <c:v>45461</c:v>
                </c:pt>
                <c:pt idx="16296">
                  <c:v>45462</c:v>
                </c:pt>
                <c:pt idx="16297">
                  <c:v>45463</c:v>
                </c:pt>
                <c:pt idx="16298">
                  <c:v>45464</c:v>
                </c:pt>
                <c:pt idx="16299">
                  <c:v>45467</c:v>
                </c:pt>
                <c:pt idx="16300">
                  <c:v>45468</c:v>
                </c:pt>
                <c:pt idx="16301">
                  <c:v>45469</c:v>
                </c:pt>
                <c:pt idx="16302">
                  <c:v>45470</c:v>
                </c:pt>
                <c:pt idx="16303">
                  <c:v>45471</c:v>
                </c:pt>
                <c:pt idx="16304">
                  <c:v>45474</c:v>
                </c:pt>
                <c:pt idx="16305">
                  <c:v>45475</c:v>
                </c:pt>
                <c:pt idx="16306">
                  <c:v>45476</c:v>
                </c:pt>
                <c:pt idx="16307">
                  <c:v>45477</c:v>
                </c:pt>
                <c:pt idx="16308">
                  <c:v>45478</c:v>
                </c:pt>
                <c:pt idx="16309">
                  <c:v>45481</c:v>
                </c:pt>
                <c:pt idx="16310">
                  <c:v>45482</c:v>
                </c:pt>
                <c:pt idx="16311">
                  <c:v>45483</c:v>
                </c:pt>
                <c:pt idx="16312">
                  <c:v>45484</c:v>
                </c:pt>
                <c:pt idx="16313">
                  <c:v>45485</c:v>
                </c:pt>
                <c:pt idx="16314">
                  <c:v>45488</c:v>
                </c:pt>
                <c:pt idx="16315">
                  <c:v>45489</c:v>
                </c:pt>
                <c:pt idx="16316">
                  <c:v>45490</c:v>
                </c:pt>
                <c:pt idx="16317">
                  <c:v>45491</c:v>
                </c:pt>
                <c:pt idx="16318">
                  <c:v>45492</c:v>
                </c:pt>
                <c:pt idx="16319">
                  <c:v>45495</c:v>
                </c:pt>
                <c:pt idx="16320">
                  <c:v>45496</c:v>
                </c:pt>
                <c:pt idx="16321">
                  <c:v>45497</c:v>
                </c:pt>
                <c:pt idx="16322">
                  <c:v>45498</c:v>
                </c:pt>
                <c:pt idx="16323">
                  <c:v>45499</c:v>
                </c:pt>
                <c:pt idx="16324">
                  <c:v>45502</c:v>
                </c:pt>
                <c:pt idx="16325">
                  <c:v>45503</c:v>
                </c:pt>
                <c:pt idx="16326">
                  <c:v>45504</c:v>
                </c:pt>
                <c:pt idx="16327">
                  <c:v>45505</c:v>
                </c:pt>
                <c:pt idx="16328">
                  <c:v>45506</c:v>
                </c:pt>
                <c:pt idx="16329">
                  <c:v>45509</c:v>
                </c:pt>
                <c:pt idx="16330">
                  <c:v>45510</c:v>
                </c:pt>
                <c:pt idx="16331">
                  <c:v>45511</c:v>
                </c:pt>
                <c:pt idx="16332">
                  <c:v>45512</c:v>
                </c:pt>
                <c:pt idx="16333">
                  <c:v>45513</c:v>
                </c:pt>
                <c:pt idx="16334">
                  <c:v>45516</c:v>
                </c:pt>
                <c:pt idx="16335">
                  <c:v>45517</c:v>
                </c:pt>
                <c:pt idx="16336">
                  <c:v>45518</c:v>
                </c:pt>
                <c:pt idx="16337">
                  <c:v>45519</c:v>
                </c:pt>
                <c:pt idx="16338">
                  <c:v>45520</c:v>
                </c:pt>
                <c:pt idx="16339">
                  <c:v>45523</c:v>
                </c:pt>
                <c:pt idx="16340">
                  <c:v>45524</c:v>
                </c:pt>
                <c:pt idx="16341">
                  <c:v>45525</c:v>
                </c:pt>
                <c:pt idx="16342">
                  <c:v>45526</c:v>
                </c:pt>
                <c:pt idx="16343">
                  <c:v>45527</c:v>
                </c:pt>
                <c:pt idx="16344">
                  <c:v>45530</c:v>
                </c:pt>
                <c:pt idx="16345">
                  <c:v>45531</c:v>
                </c:pt>
                <c:pt idx="16346">
                  <c:v>45532</c:v>
                </c:pt>
                <c:pt idx="16347">
                  <c:v>45533</c:v>
                </c:pt>
                <c:pt idx="16348">
                  <c:v>45534</c:v>
                </c:pt>
                <c:pt idx="16349">
                  <c:v>45537</c:v>
                </c:pt>
                <c:pt idx="16350">
                  <c:v>45538</c:v>
                </c:pt>
                <c:pt idx="16351">
                  <c:v>45539</c:v>
                </c:pt>
                <c:pt idx="16352">
                  <c:v>45540</c:v>
                </c:pt>
                <c:pt idx="16353">
                  <c:v>45541</c:v>
                </c:pt>
                <c:pt idx="16354">
                  <c:v>45544</c:v>
                </c:pt>
                <c:pt idx="16355">
                  <c:v>45545</c:v>
                </c:pt>
                <c:pt idx="16356">
                  <c:v>45546</c:v>
                </c:pt>
                <c:pt idx="16357">
                  <c:v>45547</c:v>
                </c:pt>
                <c:pt idx="16358">
                  <c:v>45548</c:v>
                </c:pt>
                <c:pt idx="16359">
                  <c:v>45551</c:v>
                </c:pt>
                <c:pt idx="16360">
                  <c:v>45552</c:v>
                </c:pt>
                <c:pt idx="16361">
                  <c:v>45553</c:v>
                </c:pt>
                <c:pt idx="16362">
                  <c:v>45554</c:v>
                </c:pt>
                <c:pt idx="16363">
                  <c:v>45555</c:v>
                </c:pt>
                <c:pt idx="16364">
                  <c:v>45558</c:v>
                </c:pt>
                <c:pt idx="16365">
                  <c:v>45559</c:v>
                </c:pt>
                <c:pt idx="16366">
                  <c:v>45560</c:v>
                </c:pt>
                <c:pt idx="16367">
                  <c:v>45561</c:v>
                </c:pt>
                <c:pt idx="16368">
                  <c:v>45562</c:v>
                </c:pt>
                <c:pt idx="16369">
                  <c:v>45565</c:v>
                </c:pt>
                <c:pt idx="16370">
                  <c:v>45566</c:v>
                </c:pt>
                <c:pt idx="16371">
                  <c:v>45567</c:v>
                </c:pt>
                <c:pt idx="16372">
                  <c:v>45568</c:v>
                </c:pt>
                <c:pt idx="16373">
                  <c:v>45569</c:v>
                </c:pt>
                <c:pt idx="16374">
                  <c:v>45572</c:v>
                </c:pt>
                <c:pt idx="16375">
                  <c:v>45573</c:v>
                </c:pt>
                <c:pt idx="16376">
                  <c:v>45574</c:v>
                </c:pt>
                <c:pt idx="16377">
                  <c:v>45575</c:v>
                </c:pt>
                <c:pt idx="16378">
                  <c:v>45576</c:v>
                </c:pt>
                <c:pt idx="16379">
                  <c:v>45579</c:v>
                </c:pt>
                <c:pt idx="16380">
                  <c:v>45580</c:v>
                </c:pt>
                <c:pt idx="16381">
                  <c:v>45581</c:v>
                </c:pt>
                <c:pt idx="16382">
                  <c:v>45582</c:v>
                </c:pt>
                <c:pt idx="16383">
                  <c:v>45583</c:v>
                </c:pt>
                <c:pt idx="16384">
                  <c:v>45586</c:v>
                </c:pt>
                <c:pt idx="16385">
                  <c:v>45587</c:v>
                </c:pt>
                <c:pt idx="16386">
                  <c:v>45588</c:v>
                </c:pt>
                <c:pt idx="16387">
                  <c:v>45589</c:v>
                </c:pt>
                <c:pt idx="16388">
                  <c:v>45590</c:v>
                </c:pt>
                <c:pt idx="16389">
                  <c:v>45593</c:v>
                </c:pt>
                <c:pt idx="16390">
                  <c:v>45594</c:v>
                </c:pt>
                <c:pt idx="16391">
                  <c:v>45595</c:v>
                </c:pt>
                <c:pt idx="16392">
                  <c:v>45596</c:v>
                </c:pt>
                <c:pt idx="16393">
                  <c:v>45597</c:v>
                </c:pt>
                <c:pt idx="16394">
                  <c:v>45600</c:v>
                </c:pt>
                <c:pt idx="16395">
                  <c:v>45601</c:v>
                </c:pt>
                <c:pt idx="16396">
                  <c:v>45602</c:v>
                </c:pt>
                <c:pt idx="16397">
                  <c:v>45603</c:v>
                </c:pt>
                <c:pt idx="16398">
                  <c:v>45604</c:v>
                </c:pt>
                <c:pt idx="16399">
                  <c:v>45607</c:v>
                </c:pt>
                <c:pt idx="16400">
                  <c:v>45608</c:v>
                </c:pt>
                <c:pt idx="16401">
                  <c:v>45609</c:v>
                </c:pt>
                <c:pt idx="16402">
                  <c:v>45610</c:v>
                </c:pt>
                <c:pt idx="16403">
                  <c:v>45611</c:v>
                </c:pt>
                <c:pt idx="16404">
                  <c:v>45614</c:v>
                </c:pt>
                <c:pt idx="16405">
                  <c:v>45615</c:v>
                </c:pt>
                <c:pt idx="16406">
                  <c:v>45616</c:v>
                </c:pt>
                <c:pt idx="16407">
                  <c:v>45617</c:v>
                </c:pt>
                <c:pt idx="16408">
                  <c:v>45618</c:v>
                </c:pt>
                <c:pt idx="16409">
                  <c:v>45621</c:v>
                </c:pt>
                <c:pt idx="16410">
                  <c:v>45622</c:v>
                </c:pt>
                <c:pt idx="16411">
                  <c:v>45623</c:v>
                </c:pt>
                <c:pt idx="16412">
                  <c:v>45624</c:v>
                </c:pt>
                <c:pt idx="16413">
                  <c:v>45625</c:v>
                </c:pt>
                <c:pt idx="16414">
                  <c:v>45628</c:v>
                </c:pt>
                <c:pt idx="16415">
                  <c:v>45629</c:v>
                </c:pt>
                <c:pt idx="16416">
                  <c:v>45630</c:v>
                </c:pt>
                <c:pt idx="16417">
                  <c:v>45631</c:v>
                </c:pt>
                <c:pt idx="16418">
                  <c:v>45632</c:v>
                </c:pt>
                <c:pt idx="16419">
                  <c:v>45635</c:v>
                </c:pt>
                <c:pt idx="16420">
                  <c:v>45636</c:v>
                </c:pt>
                <c:pt idx="16421">
                  <c:v>45637</c:v>
                </c:pt>
                <c:pt idx="16422">
                  <c:v>45638</c:v>
                </c:pt>
                <c:pt idx="16423">
                  <c:v>45639</c:v>
                </c:pt>
                <c:pt idx="16424">
                  <c:v>45642</c:v>
                </c:pt>
                <c:pt idx="16425">
                  <c:v>45643</c:v>
                </c:pt>
                <c:pt idx="16426">
                  <c:v>45644</c:v>
                </c:pt>
                <c:pt idx="16427">
                  <c:v>45645</c:v>
                </c:pt>
                <c:pt idx="16428">
                  <c:v>45646</c:v>
                </c:pt>
                <c:pt idx="16429">
                  <c:v>45649</c:v>
                </c:pt>
                <c:pt idx="16430">
                  <c:v>45650</c:v>
                </c:pt>
                <c:pt idx="16431">
                  <c:v>45651</c:v>
                </c:pt>
                <c:pt idx="16432">
                  <c:v>45652</c:v>
                </c:pt>
                <c:pt idx="16433">
                  <c:v>45653</c:v>
                </c:pt>
                <c:pt idx="16434">
                  <c:v>45656</c:v>
                </c:pt>
                <c:pt idx="16435">
                  <c:v>45657</c:v>
                </c:pt>
                <c:pt idx="16436">
                  <c:v>45658</c:v>
                </c:pt>
                <c:pt idx="16437">
                  <c:v>45659</c:v>
                </c:pt>
                <c:pt idx="16438">
                  <c:v>45660</c:v>
                </c:pt>
                <c:pt idx="16439">
                  <c:v>45663</c:v>
                </c:pt>
                <c:pt idx="16440">
                  <c:v>45664</c:v>
                </c:pt>
                <c:pt idx="16441">
                  <c:v>45665</c:v>
                </c:pt>
                <c:pt idx="16442">
                  <c:v>45666</c:v>
                </c:pt>
                <c:pt idx="16443">
                  <c:v>45667</c:v>
                </c:pt>
                <c:pt idx="16444">
                  <c:v>45670</c:v>
                </c:pt>
                <c:pt idx="16445">
                  <c:v>45671</c:v>
                </c:pt>
                <c:pt idx="16446">
                  <c:v>45672</c:v>
                </c:pt>
                <c:pt idx="16447">
                  <c:v>45673</c:v>
                </c:pt>
                <c:pt idx="16448">
                  <c:v>45674</c:v>
                </c:pt>
                <c:pt idx="16449">
                  <c:v>45677</c:v>
                </c:pt>
                <c:pt idx="16450">
                  <c:v>45678</c:v>
                </c:pt>
                <c:pt idx="16451">
                  <c:v>45679</c:v>
                </c:pt>
                <c:pt idx="16452">
                  <c:v>45680</c:v>
                </c:pt>
                <c:pt idx="16453">
                  <c:v>45681</c:v>
                </c:pt>
                <c:pt idx="16454">
                  <c:v>45684</c:v>
                </c:pt>
                <c:pt idx="16455">
                  <c:v>45685</c:v>
                </c:pt>
                <c:pt idx="16456">
                  <c:v>45686</c:v>
                </c:pt>
                <c:pt idx="16457">
                  <c:v>45687</c:v>
                </c:pt>
                <c:pt idx="16458">
                  <c:v>45688</c:v>
                </c:pt>
                <c:pt idx="16459">
                  <c:v>45691</c:v>
                </c:pt>
                <c:pt idx="16460">
                  <c:v>45692</c:v>
                </c:pt>
                <c:pt idx="16461">
                  <c:v>45693</c:v>
                </c:pt>
                <c:pt idx="16462">
                  <c:v>45694</c:v>
                </c:pt>
                <c:pt idx="16463">
                  <c:v>45695</c:v>
                </c:pt>
                <c:pt idx="16464">
                  <c:v>45698</c:v>
                </c:pt>
                <c:pt idx="16465">
                  <c:v>45699</c:v>
                </c:pt>
                <c:pt idx="16466">
                  <c:v>45700</c:v>
                </c:pt>
                <c:pt idx="16467">
                  <c:v>45701</c:v>
                </c:pt>
                <c:pt idx="16468">
                  <c:v>45702</c:v>
                </c:pt>
                <c:pt idx="16469">
                  <c:v>45705</c:v>
                </c:pt>
                <c:pt idx="16470">
                  <c:v>45706</c:v>
                </c:pt>
                <c:pt idx="16471">
                  <c:v>45707</c:v>
                </c:pt>
                <c:pt idx="16472">
                  <c:v>45708</c:v>
                </c:pt>
                <c:pt idx="16473">
                  <c:v>45709</c:v>
                </c:pt>
                <c:pt idx="16474">
                  <c:v>45712</c:v>
                </c:pt>
                <c:pt idx="16475">
                  <c:v>45713</c:v>
                </c:pt>
                <c:pt idx="16476">
                  <c:v>45714</c:v>
                </c:pt>
                <c:pt idx="16477">
                  <c:v>45715</c:v>
                </c:pt>
                <c:pt idx="16478">
                  <c:v>45716</c:v>
                </c:pt>
                <c:pt idx="16479">
                  <c:v>45719</c:v>
                </c:pt>
              </c:numCache>
            </c:numRef>
          </c:cat>
          <c:val>
            <c:numRef>
              <c:f>Sheet1!$B$2:$B$16481</c:f>
              <c:numCache>
                <c:formatCode>General</c:formatCode>
                <c:ptCount val="16480"/>
                <c:pt idx="0">
                  <c:v>4.0599999999999996</c:v>
                </c:pt>
                <c:pt idx="1">
                  <c:v>4.03</c:v>
                </c:pt>
                <c:pt idx="2">
                  <c:v>3.99</c:v>
                </c:pt>
                <c:pt idx="3">
                  <c:v>4.0199999999999996</c:v>
                </c:pt>
                <c:pt idx="4">
                  <c:v>4.03</c:v>
                </c:pt>
                <c:pt idx="5">
                  <c:v>4.05</c:v>
                </c:pt>
                <c:pt idx="6">
                  <c:v>4.07</c:v>
                </c:pt>
                <c:pt idx="7">
                  <c:v>4.08</c:v>
                </c:pt>
                <c:pt idx="8">
                  <c:v>4.08</c:v>
                </c:pt>
                <c:pt idx="9">
                  <c:v>4.0999999999999996</c:v>
                </c:pt>
                <c:pt idx="10">
                  <c:v>4.13</c:v>
                </c:pt>
                <c:pt idx="11">
                  <c:v>4.12</c:v>
                </c:pt>
                <c:pt idx="12">
                  <c:v>4.1100000000000003</c:v>
                </c:pt>
                <c:pt idx="13">
                  <c:v>4.1100000000000003</c:v>
                </c:pt>
                <c:pt idx="14">
                  <c:v>4.09</c:v>
                </c:pt>
                <c:pt idx="15">
                  <c:v>4.1100000000000003</c:v>
                </c:pt>
                <c:pt idx="16">
                  <c:v>4.0999999999999996</c:v>
                </c:pt>
                <c:pt idx="17">
                  <c:v>4.1100000000000003</c:v>
                </c:pt>
                <c:pt idx="18">
                  <c:v>4.1100000000000003</c:v>
                </c:pt>
                <c:pt idx="19">
                  <c:v>4.12</c:v>
                </c:pt>
                <c:pt idx="20">
                  <c:v>4.1100000000000003</c:v>
                </c:pt>
                <c:pt idx="21">
                  <c:v>4.0999999999999996</c:v>
                </c:pt>
                <c:pt idx="22">
                  <c:v>4.09</c:v>
                </c:pt>
                <c:pt idx="23">
                  <c:v>4.08</c:v>
                </c:pt>
                <c:pt idx="24">
                  <c:v>4.07</c:v>
                </c:pt>
                <c:pt idx="25">
                  <c:v>4.0599999999999996</c:v>
                </c:pt>
                <c:pt idx="26">
                  <c:v>4.07</c:v>
                </c:pt>
                <c:pt idx="27">
                  <c:v>4.07</c:v>
                </c:pt>
                <c:pt idx="28">
                  <c:v>4.05</c:v>
                </c:pt>
                <c:pt idx="30">
                  <c:v>4.03</c:v>
                </c:pt>
                <c:pt idx="31">
                  <c:v>4.03</c:v>
                </c:pt>
                <c:pt idx="32">
                  <c:v>4.0199999999999996</c:v>
                </c:pt>
                <c:pt idx="33">
                  <c:v>4.0199999999999996</c:v>
                </c:pt>
                <c:pt idx="34">
                  <c:v>4.01</c:v>
                </c:pt>
                <c:pt idx="35">
                  <c:v>4.05</c:v>
                </c:pt>
                <c:pt idx="36">
                  <c:v>4.03</c:v>
                </c:pt>
                <c:pt idx="38">
                  <c:v>4.0199999999999996</c:v>
                </c:pt>
                <c:pt idx="39">
                  <c:v>4</c:v>
                </c:pt>
                <c:pt idx="40">
                  <c:v>4.01</c:v>
                </c:pt>
                <c:pt idx="41">
                  <c:v>4</c:v>
                </c:pt>
                <c:pt idx="42">
                  <c:v>3.98</c:v>
                </c:pt>
                <c:pt idx="43">
                  <c:v>3.98</c:v>
                </c:pt>
                <c:pt idx="44">
                  <c:v>4</c:v>
                </c:pt>
                <c:pt idx="45">
                  <c:v>4.01</c:v>
                </c:pt>
                <c:pt idx="46">
                  <c:v>4</c:v>
                </c:pt>
                <c:pt idx="47">
                  <c:v>3.98</c:v>
                </c:pt>
                <c:pt idx="48">
                  <c:v>3.96</c:v>
                </c:pt>
                <c:pt idx="49">
                  <c:v>3.94</c:v>
                </c:pt>
                <c:pt idx="50">
                  <c:v>3.92</c:v>
                </c:pt>
                <c:pt idx="51">
                  <c:v>3.93</c:v>
                </c:pt>
                <c:pt idx="52">
                  <c:v>3.96</c:v>
                </c:pt>
                <c:pt idx="53">
                  <c:v>3.96</c:v>
                </c:pt>
                <c:pt idx="54">
                  <c:v>3.93</c:v>
                </c:pt>
                <c:pt idx="55">
                  <c:v>3.91</c:v>
                </c:pt>
                <c:pt idx="56">
                  <c:v>3.86</c:v>
                </c:pt>
                <c:pt idx="57">
                  <c:v>3.83</c:v>
                </c:pt>
                <c:pt idx="58">
                  <c:v>3.87</c:v>
                </c:pt>
                <c:pt idx="59">
                  <c:v>3.89</c:v>
                </c:pt>
                <c:pt idx="60">
                  <c:v>3.9</c:v>
                </c:pt>
                <c:pt idx="61">
                  <c:v>3.9</c:v>
                </c:pt>
                <c:pt idx="62">
                  <c:v>3.9</c:v>
                </c:pt>
                <c:pt idx="63">
                  <c:v>3.86</c:v>
                </c:pt>
                <c:pt idx="64">
                  <c:v>3.86</c:v>
                </c:pt>
                <c:pt idx="65">
                  <c:v>3.83</c:v>
                </c:pt>
                <c:pt idx="66">
                  <c:v>3.7800000000000002</c:v>
                </c:pt>
                <c:pt idx="67">
                  <c:v>3.84</c:v>
                </c:pt>
                <c:pt idx="68">
                  <c:v>3.81</c:v>
                </c:pt>
                <c:pt idx="69">
                  <c:v>3.83</c:v>
                </c:pt>
                <c:pt idx="70">
                  <c:v>3.83</c:v>
                </c:pt>
                <c:pt idx="71">
                  <c:v>3.87</c:v>
                </c:pt>
                <c:pt idx="72">
                  <c:v>3.86</c:v>
                </c:pt>
                <c:pt idx="73">
                  <c:v>3.85</c:v>
                </c:pt>
                <c:pt idx="74">
                  <c:v>3.83</c:v>
                </c:pt>
                <c:pt idx="75">
                  <c:v>3.8200000000000003</c:v>
                </c:pt>
                <c:pt idx="76">
                  <c:v>3.81</c:v>
                </c:pt>
                <c:pt idx="77">
                  <c:v>3.8200000000000003</c:v>
                </c:pt>
                <c:pt idx="79">
                  <c:v>3.86</c:v>
                </c:pt>
                <c:pt idx="80">
                  <c:v>3.87</c:v>
                </c:pt>
                <c:pt idx="81">
                  <c:v>3.88</c:v>
                </c:pt>
                <c:pt idx="82">
                  <c:v>3.89</c:v>
                </c:pt>
                <c:pt idx="83">
                  <c:v>3.86</c:v>
                </c:pt>
                <c:pt idx="84">
                  <c:v>3.86</c:v>
                </c:pt>
                <c:pt idx="85">
                  <c:v>3.85</c:v>
                </c:pt>
                <c:pt idx="86">
                  <c:v>3.86</c:v>
                </c:pt>
                <c:pt idx="87">
                  <c:v>3.86</c:v>
                </c:pt>
                <c:pt idx="88">
                  <c:v>3.87</c:v>
                </c:pt>
                <c:pt idx="89">
                  <c:v>3.86</c:v>
                </c:pt>
                <c:pt idx="90">
                  <c:v>3.85</c:v>
                </c:pt>
                <c:pt idx="91">
                  <c:v>3.8200000000000003</c:v>
                </c:pt>
                <c:pt idx="92">
                  <c:v>3.83</c:v>
                </c:pt>
                <c:pt idx="93">
                  <c:v>3.8200000000000003</c:v>
                </c:pt>
                <c:pt idx="94">
                  <c:v>3.85</c:v>
                </c:pt>
                <c:pt idx="95">
                  <c:v>3.87</c:v>
                </c:pt>
                <c:pt idx="96">
                  <c:v>3.86</c:v>
                </c:pt>
                <c:pt idx="97">
                  <c:v>3.87</c:v>
                </c:pt>
                <c:pt idx="98">
                  <c:v>3.93</c:v>
                </c:pt>
                <c:pt idx="99">
                  <c:v>3.94</c:v>
                </c:pt>
                <c:pt idx="100">
                  <c:v>3.93</c:v>
                </c:pt>
                <c:pt idx="101">
                  <c:v>3.91</c:v>
                </c:pt>
                <c:pt idx="102">
                  <c:v>3.9</c:v>
                </c:pt>
                <c:pt idx="103">
                  <c:v>3.88</c:v>
                </c:pt>
                <c:pt idx="104">
                  <c:v>3.87</c:v>
                </c:pt>
                <c:pt idx="105">
                  <c:v>3.89</c:v>
                </c:pt>
                <c:pt idx="107">
                  <c:v>3.9</c:v>
                </c:pt>
                <c:pt idx="108">
                  <c:v>3.89</c:v>
                </c:pt>
                <c:pt idx="109">
                  <c:v>3.88</c:v>
                </c:pt>
                <c:pt idx="110">
                  <c:v>3.89</c:v>
                </c:pt>
                <c:pt idx="111">
                  <c:v>3.89</c:v>
                </c:pt>
                <c:pt idx="112">
                  <c:v>3.87</c:v>
                </c:pt>
                <c:pt idx="113">
                  <c:v>3.86</c:v>
                </c:pt>
                <c:pt idx="114">
                  <c:v>3.87</c:v>
                </c:pt>
                <c:pt idx="115">
                  <c:v>3.86</c:v>
                </c:pt>
                <c:pt idx="116">
                  <c:v>3.87</c:v>
                </c:pt>
                <c:pt idx="117">
                  <c:v>3.9</c:v>
                </c:pt>
                <c:pt idx="118">
                  <c:v>3.89</c:v>
                </c:pt>
                <c:pt idx="119">
                  <c:v>3.91</c:v>
                </c:pt>
                <c:pt idx="120">
                  <c:v>3.93</c:v>
                </c:pt>
                <c:pt idx="121">
                  <c:v>3.92</c:v>
                </c:pt>
                <c:pt idx="122">
                  <c:v>3.9</c:v>
                </c:pt>
                <c:pt idx="123">
                  <c:v>3.9</c:v>
                </c:pt>
                <c:pt idx="124">
                  <c:v>3.95</c:v>
                </c:pt>
                <c:pt idx="125">
                  <c:v>3.9699999999999998</c:v>
                </c:pt>
                <c:pt idx="126">
                  <c:v>3.96</c:v>
                </c:pt>
                <c:pt idx="127">
                  <c:v>3.98</c:v>
                </c:pt>
                <c:pt idx="128">
                  <c:v>4</c:v>
                </c:pt>
                <c:pt idx="129">
                  <c:v>4</c:v>
                </c:pt>
                <c:pt idx="130">
                  <c:v>4</c:v>
                </c:pt>
                <c:pt idx="132">
                  <c:v>4</c:v>
                </c:pt>
                <c:pt idx="133">
                  <c:v>4.0199999999999996</c:v>
                </c:pt>
                <c:pt idx="134">
                  <c:v>4.05</c:v>
                </c:pt>
                <c:pt idx="135">
                  <c:v>4.0199999999999996</c:v>
                </c:pt>
                <c:pt idx="136">
                  <c:v>3.99</c:v>
                </c:pt>
                <c:pt idx="137">
                  <c:v>4</c:v>
                </c:pt>
                <c:pt idx="138">
                  <c:v>4</c:v>
                </c:pt>
                <c:pt idx="139">
                  <c:v>4.01</c:v>
                </c:pt>
                <c:pt idx="140">
                  <c:v>4.03</c:v>
                </c:pt>
                <c:pt idx="141">
                  <c:v>4.0199999999999996</c:v>
                </c:pt>
                <c:pt idx="142">
                  <c:v>4.0199999999999996</c:v>
                </c:pt>
                <c:pt idx="143">
                  <c:v>4.01</c:v>
                </c:pt>
                <c:pt idx="144">
                  <c:v>4</c:v>
                </c:pt>
                <c:pt idx="145">
                  <c:v>4.01</c:v>
                </c:pt>
                <c:pt idx="146">
                  <c:v>4.0199999999999996</c:v>
                </c:pt>
                <c:pt idx="147">
                  <c:v>4.01</c:v>
                </c:pt>
                <c:pt idx="148">
                  <c:v>4.0199999999999996</c:v>
                </c:pt>
                <c:pt idx="149">
                  <c:v>4.03</c:v>
                </c:pt>
                <c:pt idx="150">
                  <c:v>4.04</c:v>
                </c:pt>
                <c:pt idx="151">
                  <c:v>4.03</c:v>
                </c:pt>
                <c:pt idx="152">
                  <c:v>4</c:v>
                </c:pt>
                <c:pt idx="153">
                  <c:v>4.01</c:v>
                </c:pt>
                <c:pt idx="154">
                  <c:v>4.01</c:v>
                </c:pt>
                <c:pt idx="155">
                  <c:v>4.0199999999999996</c:v>
                </c:pt>
                <c:pt idx="156">
                  <c:v>4.01</c:v>
                </c:pt>
                <c:pt idx="157">
                  <c:v>3.99</c:v>
                </c:pt>
                <c:pt idx="158">
                  <c:v>3.99</c:v>
                </c:pt>
                <c:pt idx="159">
                  <c:v>3.99</c:v>
                </c:pt>
                <c:pt idx="160">
                  <c:v>3.98</c:v>
                </c:pt>
                <c:pt idx="161">
                  <c:v>3.98</c:v>
                </c:pt>
                <c:pt idx="162">
                  <c:v>3.96</c:v>
                </c:pt>
                <c:pt idx="163">
                  <c:v>3.96</c:v>
                </c:pt>
                <c:pt idx="164">
                  <c:v>3.94</c:v>
                </c:pt>
                <c:pt idx="165">
                  <c:v>3.94</c:v>
                </c:pt>
                <c:pt idx="166">
                  <c:v>3.95</c:v>
                </c:pt>
                <c:pt idx="167">
                  <c:v>3.95</c:v>
                </c:pt>
                <c:pt idx="168">
                  <c:v>3.95</c:v>
                </c:pt>
                <c:pt idx="169">
                  <c:v>3.95</c:v>
                </c:pt>
                <c:pt idx="170">
                  <c:v>3.96</c:v>
                </c:pt>
                <c:pt idx="171">
                  <c:v>3.96</c:v>
                </c:pt>
                <c:pt idx="172">
                  <c:v>3.95</c:v>
                </c:pt>
                <c:pt idx="173">
                  <c:v>3.96</c:v>
                </c:pt>
                <c:pt idx="175">
                  <c:v>3.96</c:v>
                </c:pt>
                <c:pt idx="176">
                  <c:v>3.9699999999999998</c:v>
                </c:pt>
                <c:pt idx="177">
                  <c:v>3.99</c:v>
                </c:pt>
                <c:pt idx="178">
                  <c:v>4.01</c:v>
                </c:pt>
                <c:pt idx="179">
                  <c:v>4</c:v>
                </c:pt>
                <c:pt idx="180">
                  <c:v>4</c:v>
                </c:pt>
                <c:pt idx="181">
                  <c:v>4</c:v>
                </c:pt>
                <c:pt idx="182">
                  <c:v>3.99</c:v>
                </c:pt>
                <c:pt idx="183">
                  <c:v>3.99</c:v>
                </c:pt>
                <c:pt idx="184">
                  <c:v>3.99</c:v>
                </c:pt>
                <c:pt idx="185">
                  <c:v>3.98</c:v>
                </c:pt>
                <c:pt idx="186">
                  <c:v>3.99</c:v>
                </c:pt>
                <c:pt idx="187">
                  <c:v>3.98</c:v>
                </c:pt>
                <c:pt idx="188">
                  <c:v>3.98</c:v>
                </c:pt>
                <c:pt idx="189">
                  <c:v>3.9699999999999998</c:v>
                </c:pt>
                <c:pt idx="190">
                  <c:v>3.96</c:v>
                </c:pt>
                <c:pt idx="191">
                  <c:v>3.95</c:v>
                </c:pt>
                <c:pt idx="192">
                  <c:v>3.95</c:v>
                </c:pt>
                <c:pt idx="193">
                  <c:v>3.94</c:v>
                </c:pt>
                <c:pt idx="194">
                  <c:v>3.93</c:v>
                </c:pt>
                <c:pt idx="195">
                  <c:v>3.92</c:v>
                </c:pt>
                <c:pt idx="196">
                  <c:v>3.9</c:v>
                </c:pt>
                <c:pt idx="197">
                  <c:v>3.9</c:v>
                </c:pt>
                <c:pt idx="198">
                  <c:v>3.92</c:v>
                </c:pt>
                <c:pt idx="199">
                  <c:v>3.93</c:v>
                </c:pt>
                <c:pt idx="200">
                  <c:v>3.95</c:v>
                </c:pt>
                <c:pt idx="201">
                  <c:v>3.93</c:v>
                </c:pt>
                <c:pt idx="202">
                  <c:v>3.94</c:v>
                </c:pt>
                <c:pt idx="204">
                  <c:v>3.94</c:v>
                </c:pt>
                <c:pt idx="205">
                  <c:v>3.94</c:v>
                </c:pt>
                <c:pt idx="206">
                  <c:v>3.94</c:v>
                </c:pt>
                <c:pt idx="207">
                  <c:v>3.92</c:v>
                </c:pt>
                <c:pt idx="208">
                  <c:v>3.88</c:v>
                </c:pt>
                <c:pt idx="209">
                  <c:v>3.91</c:v>
                </c:pt>
                <c:pt idx="210">
                  <c:v>3.94</c:v>
                </c:pt>
                <c:pt idx="211">
                  <c:v>3.94</c:v>
                </c:pt>
                <c:pt idx="212">
                  <c:v>3.94</c:v>
                </c:pt>
                <c:pt idx="213">
                  <c:v>3.93</c:v>
                </c:pt>
                <c:pt idx="214">
                  <c:v>3.92</c:v>
                </c:pt>
                <c:pt idx="215">
                  <c:v>3.92</c:v>
                </c:pt>
                <c:pt idx="216">
                  <c:v>3.92</c:v>
                </c:pt>
                <c:pt idx="217">
                  <c:v>3.92</c:v>
                </c:pt>
                <c:pt idx="218">
                  <c:v>3.91</c:v>
                </c:pt>
                <c:pt idx="219">
                  <c:v>3.91</c:v>
                </c:pt>
                <c:pt idx="221">
                  <c:v>3.91</c:v>
                </c:pt>
                <c:pt idx="222">
                  <c:v>3.9</c:v>
                </c:pt>
                <c:pt idx="223">
                  <c:v>3.89</c:v>
                </c:pt>
                <c:pt idx="225">
                  <c:v>3.9</c:v>
                </c:pt>
                <c:pt idx="226">
                  <c:v>3.91</c:v>
                </c:pt>
                <c:pt idx="227">
                  <c:v>3.91</c:v>
                </c:pt>
                <c:pt idx="228">
                  <c:v>3.93</c:v>
                </c:pt>
                <c:pt idx="229">
                  <c:v>3.93</c:v>
                </c:pt>
                <c:pt idx="230">
                  <c:v>3.93</c:v>
                </c:pt>
                <c:pt idx="231">
                  <c:v>3.92</c:v>
                </c:pt>
                <c:pt idx="233">
                  <c:v>3.92</c:v>
                </c:pt>
                <c:pt idx="234">
                  <c:v>3.93</c:v>
                </c:pt>
                <c:pt idx="235">
                  <c:v>3.92</c:v>
                </c:pt>
                <c:pt idx="236">
                  <c:v>3.92</c:v>
                </c:pt>
                <c:pt idx="237">
                  <c:v>3.92</c:v>
                </c:pt>
                <c:pt idx="238">
                  <c:v>3.92</c:v>
                </c:pt>
                <c:pt idx="239">
                  <c:v>3.93</c:v>
                </c:pt>
                <c:pt idx="240">
                  <c:v>3.94</c:v>
                </c:pt>
                <c:pt idx="241">
                  <c:v>3.93</c:v>
                </c:pt>
                <c:pt idx="242">
                  <c:v>3.92</c:v>
                </c:pt>
                <c:pt idx="243">
                  <c:v>3.91</c:v>
                </c:pt>
                <c:pt idx="244">
                  <c:v>3.9</c:v>
                </c:pt>
                <c:pt idx="245">
                  <c:v>3.89</c:v>
                </c:pt>
                <c:pt idx="246">
                  <c:v>3.88</c:v>
                </c:pt>
                <c:pt idx="247">
                  <c:v>3.88</c:v>
                </c:pt>
                <c:pt idx="248">
                  <c:v>3.87</c:v>
                </c:pt>
                <c:pt idx="249">
                  <c:v>3.85</c:v>
                </c:pt>
                <c:pt idx="250">
                  <c:v>3.83</c:v>
                </c:pt>
                <c:pt idx="251">
                  <c:v>3.84</c:v>
                </c:pt>
                <c:pt idx="252">
                  <c:v>3.83</c:v>
                </c:pt>
                <c:pt idx="253">
                  <c:v>3.81</c:v>
                </c:pt>
                <c:pt idx="254">
                  <c:v>3.79</c:v>
                </c:pt>
                <c:pt idx="256">
                  <c:v>3.79</c:v>
                </c:pt>
                <c:pt idx="257">
                  <c:v>3.81</c:v>
                </c:pt>
                <c:pt idx="258">
                  <c:v>3.84</c:v>
                </c:pt>
                <c:pt idx="259">
                  <c:v>3.85</c:v>
                </c:pt>
                <c:pt idx="261">
                  <c:v>3.8200000000000003</c:v>
                </c:pt>
                <c:pt idx="262">
                  <c:v>3.81</c:v>
                </c:pt>
                <c:pt idx="263">
                  <c:v>3.84</c:v>
                </c:pt>
                <c:pt idx="264">
                  <c:v>3.83</c:v>
                </c:pt>
                <c:pt idx="265">
                  <c:v>3.81</c:v>
                </c:pt>
                <c:pt idx="266">
                  <c:v>3.8200000000000003</c:v>
                </c:pt>
                <c:pt idx="267">
                  <c:v>3.81</c:v>
                </c:pt>
                <c:pt idx="268">
                  <c:v>3.8</c:v>
                </c:pt>
                <c:pt idx="269">
                  <c:v>3.81</c:v>
                </c:pt>
                <c:pt idx="270">
                  <c:v>3.8</c:v>
                </c:pt>
                <c:pt idx="271">
                  <c:v>3.8</c:v>
                </c:pt>
                <c:pt idx="272">
                  <c:v>3.8200000000000003</c:v>
                </c:pt>
                <c:pt idx="273">
                  <c:v>3.84</c:v>
                </c:pt>
                <c:pt idx="274">
                  <c:v>3.85</c:v>
                </c:pt>
                <c:pt idx="275">
                  <c:v>3.86</c:v>
                </c:pt>
                <c:pt idx="276">
                  <c:v>3.86</c:v>
                </c:pt>
                <c:pt idx="277">
                  <c:v>3.86</c:v>
                </c:pt>
                <c:pt idx="278">
                  <c:v>3.85</c:v>
                </c:pt>
                <c:pt idx="279">
                  <c:v>3.86</c:v>
                </c:pt>
                <c:pt idx="280">
                  <c:v>3.86</c:v>
                </c:pt>
                <c:pt idx="281">
                  <c:v>3.86</c:v>
                </c:pt>
                <c:pt idx="282">
                  <c:v>3.87</c:v>
                </c:pt>
                <c:pt idx="283">
                  <c:v>3.88</c:v>
                </c:pt>
                <c:pt idx="284">
                  <c:v>3.89</c:v>
                </c:pt>
                <c:pt idx="285">
                  <c:v>3.9</c:v>
                </c:pt>
                <c:pt idx="286">
                  <c:v>3.91</c:v>
                </c:pt>
                <c:pt idx="287">
                  <c:v>3.91</c:v>
                </c:pt>
                <c:pt idx="288">
                  <c:v>3.91</c:v>
                </c:pt>
                <c:pt idx="289">
                  <c:v>3.92</c:v>
                </c:pt>
                <c:pt idx="291">
                  <c:v>3.92</c:v>
                </c:pt>
                <c:pt idx="292">
                  <c:v>3.91</c:v>
                </c:pt>
                <c:pt idx="293">
                  <c:v>3.91</c:v>
                </c:pt>
                <c:pt idx="294">
                  <c:v>3.91</c:v>
                </c:pt>
                <c:pt idx="295">
                  <c:v>3.93</c:v>
                </c:pt>
                <c:pt idx="296">
                  <c:v>3.94</c:v>
                </c:pt>
                <c:pt idx="297">
                  <c:v>3.95</c:v>
                </c:pt>
                <c:pt idx="299">
                  <c:v>3.95</c:v>
                </c:pt>
                <c:pt idx="300">
                  <c:v>3.95</c:v>
                </c:pt>
                <c:pt idx="301">
                  <c:v>3.95</c:v>
                </c:pt>
                <c:pt idx="302">
                  <c:v>3.94</c:v>
                </c:pt>
                <c:pt idx="303">
                  <c:v>3.93</c:v>
                </c:pt>
                <c:pt idx="304">
                  <c:v>3.92</c:v>
                </c:pt>
                <c:pt idx="305">
                  <c:v>3.92</c:v>
                </c:pt>
                <c:pt idx="306">
                  <c:v>3.91</c:v>
                </c:pt>
                <c:pt idx="307">
                  <c:v>3.92</c:v>
                </c:pt>
                <c:pt idx="308">
                  <c:v>3.92</c:v>
                </c:pt>
                <c:pt idx="309">
                  <c:v>3.92</c:v>
                </c:pt>
                <c:pt idx="310">
                  <c:v>3.92</c:v>
                </c:pt>
                <c:pt idx="311">
                  <c:v>3.92</c:v>
                </c:pt>
                <c:pt idx="312">
                  <c:v>3.92</c:v>
                </c:pt>
                <c:pt idx="313">
                  <c:v>3.92</c:v>
                </c:pt>
                <c:pt idx="314">
                  <c:v>3.92</c:v>
                </c:pt>
                <c:pt idx="315">
                  <c:v>3.92</c:v>
                </c:pt>
                <c:pt idx="316">
                  <c:v>3.92</c:v>
                </c:pt>
                <c:pt idx="317">
                  <c:v>3.92</c:v>
                </c:pt>
                <c:pt idx="318">
                  <c:v>3.93</c:v>
                </c:pt>
                <c:pt idx="319">
                  <c:v>3.94</c:v>
                </c:pt>
                <c:pt idx="320">
                  <c:v>3.96</c:v>
                </c:pt>
                <c:pt idx="321">
                  <c:v>3.96</c:v>
                </c:pt>
                <c:pt idx="322">
                  <c:v>3.96</c:v>
                </c:pt>
                <c:pt idx="323">
                  <c:v>3.95</c:v>
                </c:pt>
                <c:pt idx="324">
                  <c:v>3.95</c:v>
                </c:pt>
                <c:pt idx="325">
                  <c:v>3.96</c:v>
                </c:pt>
                <c:pt idx="326">
                  <c:v>3.96</c:v>
                </c:pt>
                <c:pt idx="327">
                  <c:v>3.95</c:v>
                </c:pt>
                <c:pt idx="328">
                  <c:v>3.95</c:v>
                </c:pt>
                <c:pt idx="329">
                  <c:v>3.9699999999999998</c:v>
                </c:pt>
                <c:pt idx="330">
                  <c:v>3.98</c:v>
                </c:pt>
                <c:pt idx="331">
                  <c:v>4</c:v>
                </c:pt>
                <c:pt idx="332">
                  <c:v>4</c:v>
                </c:pt>
                <c:pt idx="334">
                  <c:v>4.01</c:v>
                </c:pt>
                <c:pt idx="335">
                  <c:v>4</c:v>
                </c:pt>
                <c:pt idx="336">
                  <c:v>4</c:v>
                </c:pt>
                <c:pt idx="337">
                  <c:v>3.99</c:v>
                </c:pt>
                <c:pt idx="338">
                  <c:v>3.9699999999999998</c:v>
                </c:pt>
                <c:pt idx="339">
                  <c:v>3.9699999999999998</c:v>
                </c:pt>
                <c:pt idx="340">
                  <c:v>3.9699999999999998</c:v>
                </c:pt>
                <c:pt idx="341">
                  <c:v>3.96</c:v>
                </c:pt>
                <c:pt idx="342">
                  <c:v>3.95</c:v>
                </c:pt>
                <c:pt idx="343">
                  <c:v>3.95</c:v>
                </c:pt>
                <c:pt idx="344">
                  <c:v>3.95</c:v>
                </c:pt>
                <c:pt idx="345">
                  <c:v>3.95</c:v>
                </c:pt>
                <c:pt idx="346">
                  <c:v>3.94</c:v>
                </c:pt>
                <c:pt idx="347">
                  <c:v>3.94</c:v>
                </c:pt>
                <c:pt idx="348">
                  <c:v>3.93</c:v>
                </c:pt>
                <c:pt idx="349">
                  <c:v>3.92</c:v>
                </c:pt>
                <c:pt idx="350">
                  <c:v>3.91</c:v>
                </c:pt>
                <c:pt idx="351">
                  <c:v>3.92</c:v>
                </c:pt>
                <c:pt idx="352">
                  <c:v>3.93</c:v>
                </c:pt>
                <c:pt idx="353">
                  <c:v>3.93</c:v>
                </c:pt>
                <c:pt idx="354">
                  <c:v>3.92</c:v>
                </c:pt>
                <c:pt idx="355">
                  <c:v>3.91</c:v>
                </c:pt>
                <c:pt idx="356">
                  <c:v>3.91</c:v>
                </c:pt>
                <c:pt idx="357">
                  <c:v>3.9</c:v>
                </c:pt>
                <c:pt idx="358">
                  <c:v>3.92</c:v>
                </c:pt>
                <c:pt idx="359">
                  <c:v>3.93</c:v>
                </c:pt>
                <c:pt idx="360">
                  <c:v>3.92</c:v>
                </c:pt>
                <c:pt idx="361">
                  <c:v>3.92</c:v>
                </c:pt>
                <c:pt idx="362">
                  <c:v>3.93</c:v>
                </c:pt>
                <c:pt idx="363">
                  <c:v>3.95</c:v>
                </c:pt>
                <c:pt idx="364">
                  <c:v>3.95</c:v>
                </c:pt>
                <c:pt idx="365">
                  <c:v>3.96</c:v>
                </c:pt>
                <c:pt idx="366">
                  <c:v>3.96</c:v>
                </c:pt>
                <c:pt idx="368">
                  <c:v>3.96</c:v>
                </c:pt>
                <c:pt idx="369">
                  <c:v>3.98</c:v>
                </c:pt>
                <c:pt idx="370">
                  <c:v>3.98</c:v>
                </c:pt>
                <c:pt idx="371">
                  <c:v>3.98</c:v>
                </c:pt>
                <c:pt idx="372">
                  <c:v>3.99</c:v>
                </c:pt>
                <c:pt idx="373">
                  <c:v>3.99</c:v>
                </c:pt>
                <c:pt idx="374">
                  <c:v>3.99</c:v>
                </c:pt>
                <c:pt idx="375">
                  <c:v>3.98</c:v>
                </c:pt>
                <c:pt idx="376">
                  <c:v>3.99</c:v>
                </c:pt>
                <c:pt idx="377">
                  <c:v>3.99</c:v>
                </c:pt>
                <c:pt idx="378">
                  <c:v>3.99</c:v>
                </c:pt>
                <c:pt idx="379">
                  <c:v>4</c:v>
                </c:pt>
                <c:pt idx="380">
                  <c:v>4</c:v>
                </c:pt>
                <c:pt idx="381">
                  <c:v>4</c:v>
                </c:pt>
                <c:pt idx="382">
                  <c:v>4</c:v>
                </c:pt>
                <c:pt idx="383">
                  <c:v>4</c:v>
                </c:pt>
                <c:pt idx="384">
                  <c:v>4</c:v>
                </c:pt>
                <c:pt idx="385">
                  <c:v>4</c:v>
                </c:pt>
                <c:pt idx="386">
                  <c:v>4</c:v>
                </c:pt>
                <c:pt idx="387">
                  <c:v>4</c:v>
                </c:pt>
                <c:pt idx="388">
                  <c:v>4</c:v>
                </c:pt>
                <c:pt idx="389">
                  <c:v>4.01</c:v>
                </c:pt>
                <c:pt idx="390">
                  <c:v>4.03</c:v>
                </c:pt>
                <c:pt idx="391">
                  <c:v>4.03</c:v>
                </c:pt>
                <c:pt idx="393">
                  <c:v>4.04</c:v>
                </c:pt>
                <c:pt idx="394">
                  <c:v>4.05</c:v>
                </c:pt>
                <c:pt idx="395">
                  <c:v>4.04</c:v>
                </c:pt>
                <c:pt idx="396">
                  <c:v>4.03</c:v>
                </c:pt>
                <c:pt idx="397">
                  <c:v>4.04</c:v>
                </c:pt>
                <c:pt idx="398">
                  <c:v>4.03</c:v>
                </c:pt>
                <c:pt idx="399">
                  <c:v>4.0199999999999996</c:v>
                </c:pt>
                <c:pt idx="400">
                  <c:v>4.0199999999999996</c:v>
                </c:pt>
                <c:pt idx="401">
                  <c:v>4.03</c:v>
                </c:pt>
                <c:pt idx="402">
                  <c:v>4.0199999999999996</c:v>
                </c:pt>
                <c:pt idx="403">
                  <c:v>4.0199999999999996</c:v>
                </c:pt>
                <c:pt idx="404">
                  <c:v>4.0199999999999996</c:v>
                </c:pt>
                <c:pt idx="405">
                  <c:v>4.0199999999999996</c:v>
                </c:pt>
                <c:pt idx="406">
                  <c:v>4.01</c:v>
                </c:pt>
                <c:pt idx="407">
                  <c:v>4.01</c:v>
                </c:pt>
                <c:pt idx="408">
                  <c:v>3.99</c:v>
                </c:pt>
                <c:pt idx="409">
                  <c:v>3.99</c:v>
                </c:pt>
                <c:pt idx="410">
                  <c:v>4</c:v>
                </c:pt>
                <c:pt idx="411">
                  <c:v>4</c:v>
                </c:pt>
                <c:pt idx="412">
                  <c:v>3.99</c:v>
                </c:pt>
                <c:pt idx="413">
                  <c:v>3.99</c:v>
                </c:pt>
                <c:pt idx="414">
                  <c:v>3.99</c:v>
                </c:pt>
                <c:pt idx="415">
                  <c:v>4</c:v>
                </c:pt>
                <c:pt idx="416">
                  <c:v>4.01</c:v>
                </c:pt>
                <c:pt idx="417">
                  <c:v>4</c:v>
                </c:pt>
                <c:pt idx="418">
                  <c:v>4</c:v>
                </c:pt>
                <c:pt idx="419">
                  <c:v>4.01</c:v>
                </c:pt>
                <c:pt idx="420">
                  <c:v>4.0199999999999996</c:v>
                </c:pt>
                <c:pt idx="421">
                  <c:v>4.0199999999999996</c:v>
                </c:pt>
                <c:pt idx="422">
                  <c:v>4.01</c:v>
                </c:pt>
                <c:pt idx="423">
                  <c:v>4</c:v>
                </c:pt>
                <c:pt idx="424">
                  <c:v>3.99</c:v>
                </c:pt>
                <c:pt idx="425">
                  <c:v>3.99</c:v>
                </c:pt>
                <c:pt idx="426">
                  <c:v>4</c:v>
                </c:pt>
                <c:pt idx="427">
                  <c:v>4</c:v>
                </c:pt>
                <c:pt idx="428">
                  <c:v>4</c:v>
                </c:pt>
                <c:pt idx="429">
                  <c:v>4</c:v>
                </c:pt>
                <c:pt idx="430">
                  <c:v>4</c:v>
                </c:pt>
                <c:pt idx="431">
                  <c:v>4</c:v>
                </c:pt>
                <c:pt idx="432">
                  <c:v>4.01</c:v>
                </c:pt>
                <c:pt idx="433">
                  <c:v>4.0199999999999996</c:v>
                </c:pt>
                <c:pt idx="435">
                  <c:v>4.03</c:v>
                </c:pt>
                <c:pt idx="436">
                  <c:v>4.04</c:v>
                </c:pt>
                <c:pt idx="437">
                  <c:v>4.08</c:v>
                </c:pt>
                <c:pt idx="438">
                  <c:v>4.09</c:v>
                </c:pt>
                <c:pt idx="439">
                  <c:v>4.09</c:v>
                </c:pt>
                <c:pt idx="440">
                  <c:v>4.09</c:v>
                </c:pt>
                <c:pt idx="441">
                  <c:v>4.09</c:v>
                </c:pt>
                <c:pt idx="442">
                  <c:v>4.09</c:v>
                </c:pt>
                <c:pt idx="443">
                  <c:v>4.09</c:v>
                </c:pt>
                <c:pt idx="444">
                  <c:v>4.09</c:v>
                </c:pt>
                <c:pt idx="445">
                  <c:v>4.09</c:v>
                </c:pt>
                <c:pt idx="446">
                  <c:v>4.08</c:v>
                </c:pt>
                <c:pt idx="447">
                  <c:v>4.08</c:v>
                </c:pt>
                <c:pt idx="448">
                  <c:v>4.07</c:v>
                </c:pt>
                <c:pt idx="449">
                  <c:v>4.07</c:v>
                </c:pt>
                <c:pt idx="450">
                  <c:v>4.08</c:v>
                </c:pt>
                <c:pt idx="451">
                  <c:v>4.08</c:v>
                </c:pt>
                <c:pt idx="452">
                  <c:v>4.08</c:v>
                </c:pt>
                <c:pt idx="453">
                  <c:v>4.07</c:v>
                </c:pt>
                <c:pt idx="454">
                  <c:v>4.07</c:v>
                </c:pt>
                <c:pt idx="455">
                  <c:v>4.07</c:v>
                </c:pt>
                <c:pt idx="456">
                  <c:v>4.07</c:v>
                </c:pt>
                <c:pt idx="457">
                  <c:v>4.07</c:v>
                </c:pt>
                <c:pt idx="458">
                  <c:v>4.08</c:v>
                </c:pt>
                <c:pt idx="459">
                  <c:v>4.08</c:v>
                </c:pt>
                <c:pt idx="460">
                  <c:v>4.09</c:v>
                </c:pt>
                <c:pt idx="461">
                  <c:v>4.0999999999999996</c:v>
                </c:pt>
                <c:pt idx="462">
                  <c:v>4.0999999999999996</c:v>
                </c:pt>
                <c:pt idx="463">
                  <c:v>4.0999999999999996</c:v>
                </c:pt>
                <c:pt idx="464">
                  <c:v>4.0999999999999996</c:v>
                </c:pt>
                <c:pt idx="465">
                  <c:v>4.1100000000000003</c:v>
                </c:pt>
                <c:pt idx="466">
                  <c:v>4.1100000000000003</c:v>
                </c:pt>
                <c:pt idx="467">
                  <c:v>4.12</c:v>
                </c:pt>
                <c:pt idx="468">
                  <c:v>4.12</c:v>
                </c:pt>
                <c:pt idx="469">
                  <c:v>4.12</c:v>
                </c:pt>
                <c:pt idx="470">
                  <c:v>4.1100000000000003</c:v>
                </c:pt>
                <c:pt idx="471">
                  <c:v>4.12</c:v>
                </c:pt>
                <c:pt idx="472">
                  <c:v>4.1100000000000003</c:v>
                </c:pt>
                <c:pt idx="473">
                  <c:v>4.12</c:v>
                </c:pt>
                <c:pt idx="474">
                  <c:v>4.12</c:v>
                </c:pt>
                <c:pt idx="475">
                  <c:v>4.13</c:v>
                </c:pt>
                <c:pt idx="476">
                  <c:v>4.1399999999999997</c:v>
                </c:pt>
                <c:pt idx="477">
                  <c:v>4.1500000000000004</c:v>
                </c:pt>
                <c:pt idx="478">
                  <c:v>4.1500000000000004</c:v>
                </c:pt>
                <c:pt idx="479">
                  <c:v>4.1500000000000004</c:v>
                </c:pt>
                <c:pt idx="481">
                  <c:v>4.17</c:v>
                </c:pt>
                <c:pt idx="482">
                  <c:v>4.17</c:v>
                </c:pt>
                <c:pt idx="483">
                  <c:v>4.16</c:v>
                </c:pt>
                <c:pt idx="485">
                  <c:v>4.16</c:v>
                </c:pt>
                <c:pt idx="486">
                  <c:v>4.1500000000000004</c:v>
                </c:pt>
                <c:pt idx="487">
                  <c:v>4.12</c:v>
                </c:pt>
                <c:pt idx="488">
                  <c:v>4.1100000000000003</c:v>
                </c:pt>
                <c:pt idx="489">
                  <c:v>4.1100000000000003</c:v>
                </c:pt>
                <c:pt idx="490">
                  <c:v>4.0999999999999996</c:v>
                </c:pt>
                <c:pt idx="491">
                  <c:v>4.09</c:v>
                </c:pt>
                <c:pt idx="492">
                  <c:v>4.0999999999999996</c:v>
                </c:pt>
                <c:pt idx="493">
                  <c:v>4.09</c:v>
                </c:pt>
                <c:pt idx="495">
                  <c:v>4.08</c:v>
                </c:pt>
                <c:pt idx="496">
                  <c:v>4.08</c:v>
                </c:pt>
                <c:pt idx="498">
                  <c:v>4.08</c:v>
                </c:pt>
                <c:pt idx="499">
                  <c:v>4.09</c:v>
                </c:pt>
                <c:pt idx="500">
                  <c:v>4.0999999999999996</c:v>
                </c:pt>
                <c:pt idx="501">
                  <c:v>4.0999999999999996</c:v>
                </c:pt>
                <c:pt idx="502">
                  <c:v>4.1100000000000003</c:v>
                </c:pt>
                <c:pt idx="503">
                  <c:v>4.1100000000000003</c:v>
                </c:pt>
                <c:pt idx="504">
                  <c:v>4.0999999999999996</c:v>
                </c:pt>
                <c:pt idx="505">
                  <c:v>4.0999999999999996</c:v>
                </c:pt>
                <c:pt idx="506">
                  <c:v>4.12</c:v>
                </c:pt>
                <c:pt idx="507">
                  <c:v>4.12</c:v>
                </c:pt>
                <c:pt idx="508">
                  <c:v>4.13</c:v>
                </c:pt>
                <c:pt idx="509">
                  <c:v>4.1500000000000004</c:v>
                </c:pt>
                <c:pt idx="510">
                  <c:v>4.1500000000000004</c:v>
                </c:pt>
                <c:pt idx="511">
                  <c:v>4.1500000000000004</c:v>
                </c:pt>
                <c:pt idx="512">
                  <c:v>4.1399999999999997</c:v>
                </c:pt>
                <c:pt idx="513">
                  <c:v>4.1500000000000004</c:v>
                </c:pt>
                <c:pt idx="514">
                  <c:v>4.1500000000000004</c:v>
                </c:pt>
                <c:pt idx="515">
                  <c:v>4.1500000000000004</c:v>
                </c:pt>
                <c:pt idx="517">
                  <c:v>4.1500000000000004</c:v>
                </c:pt>
                <c:pt idx="518">
                  <c:v>4.1500000000000004</c:v>
                </c:pt>
                <c:pt idx="519">
                  <c:v>4.1399999999999997</c:v>
                </c:pt>
                <c:pt idx="520">
                  <c:v>4.1399999999999997</c:v>
                </c:pt>
                <c:pt idx="522">
                  <c:v>4.1399999999999997</c:v>
                </c:pt>
                <c:pt idx="523">
                  <c:v>4.1500000000000004</c:v>
                </c:pt>
                <c:pt idx="524">
                  <c:v>4.16</c:v>
                </c:pt>
                <c:pt idx="525">
                  <c:v>4.1500000000000004</c:v>
                </c:pt>
                <c:pt idx="526">
                  <c:v>4.18</c:v>
                </c:pt>
                <c:pt idx="527">
                  <c:v>4.18</c:v>
                </c:pt>
                <c:pt idx="528">
                  <c:v>4.18</c:v>
                </c:pt>
                <c:pt idx="529">
                  <c:v>4.18</c:v>
                </c:pt>
                <c:pt idx="530">
                  <c:v>4.18</c:v>
                </c:pt>
                <c:pt idx="531">
                  <c:v>4.18</c:v>
                </c:pt>
                <c:pt idx="532">
                  <c:v>4.17</c:v>
                </c:pt>
                <c:pt idx="533">
                  <c:v>4.17</c:v>
                </c:pt>
                <c:pt idx="534">
                  <c:v>4.16</c:v>
                </c:pt>
                <c:pt idx="535">
                  <c:v>4.16</c:v>
                </c:pt>
                <c:pt idx="536">
                  <c:v>4.16</c:v>
                </c:pt>
                <c:pt idx="537">
                  <c:v>4.16</c:v>
                </c:pt>
                <c:pt idx="538">
                  <c:v>4.18</c:v>
                </c:pt>
                <c:pt idx="539">
                  <c:v>4.18</c:v>
                </c:pt>
                <c:pt idx="540">
                  <c:v>4.17</c:v>
                </c:pt>
                <c:pt idx="541">
                  <c:v>4.17</c:v>
                </c:pt>
                <c:pt idx="542">
                  <c:v>4.16</c:v>
                </c:pt>
                <c:pt idx="543">
                  <c:v>4.1500000000000004</c:v>
                </c:pt>
                <c:pt idx="544">
                  <c:v>4.1500000000000004</c:v>
                </c:pt>
                <c:pt idx="545">
                  <c:v>4.1500000000000004</c:v>
                </c:pt>
                <c:pt idx="546">
                  <c:v>4.1500000000000004</c:v>
                </c:pt>
                <c:pt idx="547">
                  <c:v>4.1399999999999997</c:v>
                </c:pt>
                <c:pt idx="548">
                  <c:v>4.1399999999999997</c:v>
                </c:pt>
                <c:pt idx="549">
                  <c:v>4.1399999999999997</c:v>
                </c:pt>
                <c:pt idx="550">
                  <c:v>4.1399999999999997</c:v>
                </c:pt>
                <c:pt idx="552">
                  <c:v>4.13</c:v>
                </c:pt>
                <c:pt idx="553">
                  <c:v>4.13</c:v>
                </c:pt>
                <c:pt idx="554">
                  <c:v>4.13</c:v>
                </c:pt>
                <c:pt idx="555">
                  <c:v>4.1399999999999997</c:v>
                </c:pt>
                <c:pt idx="556">
                  <c:v>4.1399999999999997</c:v>
                </c:pt>
                <c:pt idx="557">
                  <c:v>4.1399999999999997</c:v>
                </c:pt>
                <c:pt idx="559">
                  <c:v>4.1500000000000004</c:v>
                </c:pt>
                <c:pt idx="560">
                  <c:v>4.1500000000000004</c:v>
                </c:pt>
                <c:pt idx="561">
                  <c:v>4.1500000000000004</c:v>
                </c:pt>
                <c:pt idx="562">
                  <c:v>4.17</c:v>
                </c:pt>
                <c:pt idx="563">
                  <c:v>4.18</c:v>
                </c:pt>
                <c:pt idx="564">
                  <c:v>4.17</c:v>
                </c:pt>
                <c:pt idx="565">
                  <c:v>4.18</c:v>
                </c:pt>
                <c:pt idx="566">
                  <c:v>4.1900000000000004</c:v>
                </c:pt>
                <c:pt idx="567">
                  <c:v>4.1900000000000004</c:v>
                </c:pt>
                <c:pt idx="568">
                  <c:v>4.1900000000000004</c:v>
                </c:pt>
                <c:pt idx="569">
                  <c:v>4.2</c:v>
                </c:pt>
                <c:pt idx="570">
                  <c:v>4.2</c:v>
                </c:pt>
                <c:pt idx="571">
                  <c:v>4.21</c:v>
                </c:pt>
                <c:pt idx="572">
                  <c:v>4.21</c:v>
                </c:pt>
                <c:pt idx="573">
                  <c:v>4.22</c:v>
                </c:pt>
                <c:pt idx="574">
                  <c:v>4.21</c:v>
                </c:pt>
                <c:pt idx="575">
                  <c:v>4.22</c:v>
                </c:pt>
                <c:pt idx="576">
                  <c:v>4.2300000000000004</c:v>
                </c:pt>
                <c:pt idx="577">
                  <c:v>4.24</c:v>
                </c:pt>
                <c:pt idx="578">
                  <c:v>4.25</c:v>
                </c:pt>
                <c:pt idx="579">
                  <c:v>4.25</c:v>
                </c:pt>
                <c:pt idx="580">
                  <c:v>4.26</c:v>
                </c:pt>
                <c:pt idx="581">
                  <c:v>4.26</c:v>
                </c:pt>
                <c:pt idx="582">
                  <c:v>4.25</c:v>
                </c:pt>
                <c:pt idx="584">
                  <c:v>4.25</c:v>
                </c:pt>
                <c:pt idx="585">
                  <c:v>4.2300000000000004</c:v>
                </c:pt>
                <c:pt idx="586">
                  <c:v>4.2300000000000004</c:v>
                </c:pt>
                <c:pt idx="587">
                  <c:v>4.24</c:v>
                </c:pt>
                <c:pt idx="588">
                  <c:v>4.25</c:v>
                </c:pt>
                <c:pt idx="589">
                  <c:v>4.25</c:v>
                </c:pt>
                <c:pt idx="590">
                  <c:v>4.25</c:v>
                </c:pt>
                <c:pt idx="591">
                  <c:v>4.22</c:v>
                </c:pt>
                <c:pt idx="592">
                  <c:v>4.22</c:v>
                </c:pt>
                <c:pt idx="593">
                  <c:v>4.22</c:v>
                </c:pt>
                <c:pt idx="594">
                  <c:v>4.2300000000000004</c:v>
                </c:pt>
                <c:pt idx="595">
                  <c:v>4.24</c:v>
                </c:pt>
                <c:pt idx="596">
                  <c:v>4.2300000000000004</c:v>
                </c:pt>
                <c:pt idx="597">
                  <c:v>4.2300000000000004</c:v>
                </c:pt>
                <c:pt idx="598">
                  <c:v>4.24</c:v>
                </c:pt>
                <c:pt idx="599">
                  <c:v>4.24</c:v>
                </c:pt>
                <c:pt idx="600">
                  <c:v>4.2300000000000004</c:v>
                </c:pt>
                <c:pt idx="601">
                  <c:v>4.2300000000000004</c:v>
                </c:pt>
                <c:pt idx="602">
                  <c:v>4.2300000000000004</c:v>
                </c:pt>
                <c:pt idx="603">
                  <c:v>4.2300000000000004</c:v>
                </c:pt>
                <c:pt idx="604">
                  <c:v>4.2300000000000004</c:v>
                </c:pt>
                <c:pt idx="605">
                  <c:v>4.2300000000000004</c:v>
                </c:pt>
                <c:pt idx="606">
                  <c:v>4.22</c:v>
                </c:pt>
                <c:pt idx="607">
                  <c:v>4.22</c:v>
                </c:pt>
                <c:pt idx="608">
                  <c:v>4.22</c:v>
                </c:pt>
                <c:pt idx="609">
                  <c:v>4.22</c:v>
                </c:pt>
                <c:pt idx="610">
                  <c:v>4.22</c:v>
                </c:pt>
                <c:pt idx="611">
                  <c:v>4.22</c:v>
                </c:pt>
                <c:pt idx="612">
                  <c:v>4.22</c:v>
                </c:pt>
                <c:pt idx="613">
                  <c:v>4.2</c:v>
                </c:pt>
                <c:pt idx="614">
                  <c:v>4.1900000000000004</c:v>
                </c:pt>
                <c:pt idx="615">
                  <c:v>4.1900000000000004</c:v>
                </c:pt>
                <c:pt idx="616">
                  <c:v>4.1900000000000004</c:v>
                </c:pt>
                <c:pt idx="617">
                  <c:v>4.1900000000000004</c:v>
                </c:pt>
                <c:pt idx="618">
                  <c:v>4.1900000000000004</c:v>
                </c:pt>
                <c:pt idx="619">
                  <c:v>4.1900000000000004</c:v>
                </c:pt>
                <c:pt idx="620">
                  <c:v>4.1900000000000004</c:v>
                </c:pt>
                <c:pt idx="621">
                  <c:v>4.2</c:v>
                </c:pt>
                <c:pt idx="622">
                  <c:v>4.2</c:v>
                </c:pt>
                <c:pt idx="623">
                  <c:v>4.2</c:v>
                </c:pt>
                <c:pt idx="624">
                  <c:v>4.1900000000000004</c:v>
                </c:pt>
                <c:pt idx="625">
                  <c:v>4.1900000000000004</c:v>
                </c:pt>
                <c:pt idx="626">
                  <c:v>4.2</c:v>
                </c:pt>
                <c:pt idx="627">
                  <c:v>4.1900000000000004</c:v>
                </c:pt>
                <c:pt idx="629">
                  <c:v>4.1900000000000004</c:v>
                </c:pt>
                <c:pt idx="630">
                  <c:v>4.1900000000000004</c:v>
                </c:pt>
                <c:pt idx="631">
                  <c:v>4.1900000000000004</c:v>
                </c:pt>
                <c:pt idx="632">
                  <c:v>4.1900000000000004</c:v>
                </c:pt>
                <c:pt idx="633">
                  <c:v>4.18</c:v>
                </c:pt>
                <c:pt idx="634">
                  <c:v>4.18</c:v>
                </c:pt>
                <c:pt idx="635">
                  <c:v>4.17</c:v>
                </c:pt>
                <c:pt idx="636">
                  <c:v>4.17</c:v>
                </c:pt>
                <c:pt idx="637">
                  <c:v>4.18</c:v>
                </c:pt>
                <c:pt idx="638">
                  <c:v>4.18</c:v>
                </c:pt>
                <c:pt idx="639">
                  <c:v>4.18</c:v>
                </c:pt>
                <c:pt idx="640">
                  <c:v>4.18</c:v>
                </c:pt>
                <c:pt idx="641">
                  <c:v>4.18</c:v>
                </c:pt>
                <c:pt idx="642">
                  <c:v>4.17</c:v>
                </c:pt>
                <c:pt idx="643">
                  <c:v>4.16</c:v>
                </c:pt>
                <c:pt idx="644">
                  <c:v>4.1500000000000004</c:v>
                </c:pt>
                <c:pt idx="645">
                  <c:v>4.1500000000000004</c:v>
                </c:pt>
                <c:pt idx="646">
                  <c:v>4.1500000000000004</c:v>
                </c:pt>
                <c:pt idx="647">
                  <c:v>4.1500000000000004</c:v>
                </c:pt>
                <c:pt idx="648">
                  <c:v>4.1500000000000004</c:v>
                </c:pt>
                <c:pt idx="649">
                  <c:v>4.1500000000000004</c:v>
                </c:pt>
                <c:pt idx="650">
                  <c:v>4.1500000000000004</c:v>
                </c:pt>
                <c:pt idx="651">
                  <c:v>4.1500000000000004</c:v>
                </c:pt>
                <c:pt idx="652">
                  <c:v>4.1500000000000004</c:v>
                </c:pt>
                <c:pt idx="654">
                  <c:v>4.16</c:v>
                </c:pt>
                <c:pt idx="655">
                  <c:v>4.1500000000000004</c:v>
                </c:pt>
                <c:pt idx="656">
                  <c:v>4.1500000000000004</c:v>
                </c:pt>
                <c:pt idx="657">
                  <c:v>4.18</c:v>
                </c:pt>
                <c:pt idx="658">
                  <c:v>4.1900000000000004</c:v>
                </c:pt>
                <c:pt idx="659">
                  <c:v>4.1900000000000004</c:v>
                </c:pt>
                <c:pt idx="660">
                  <c:v>4.1900000000000004</c:v>
                </c:pt>
                <c:pt idx="661">
                  <c:v>4.1900000000000004</c:v>
                </c:pt>
                <c:pt idx="662">
                  <c:v>4.1900000000000004</c:v>
                </c:pt>
                <c:pt idx="663">
                  <c:v>4.2</c:v>
                </c:pt>
                <c:pt idx="664">
                  <c:v>4.21</c:v>
                </c:pt>
                <c:pt idx="665">
                  <c:v>4.2</c:v>
                </c:pt>
                <c:pt idx="666">
                  <c:v>4.21</c:v>
                </c:pt>
                <c:pt idx="667">
                  <c:v>4.2</c:v>
                </c:pt>
                <c:pt idx="668">
                  <c:v>4.2</c:v>
                </c:pt>
                <c:pt idx="669">
                  <c:v>4.2</c:v>
                </c:pt>
                <c:pt idx="670">
                  <c:v>4.2</c:v>
                </c:pt>
                <c:pt idx="671">
                  <c:v>4.2</c:v>
                </c:pt>
                <c:pt idx="672">
                  <c:v>4.1900000000000004</c:v>
                </c:pt>
                <c:pt idx="673">
                  <c:v>4.1900000000000004</c:v>
                </c:pt>
                <c:pt idx="674">
                  <c:v>4.1900000000000004</c:v>
                </c:pt>
                <c:pt idx="675">
                  <c:v>4.1900000000000004</c:v>
                </c:pt>
                <c:pt idx="676">
                  <c:v>4.1900000000000004</c:v>
                </c:pt>
                <c:pt idx="677">
                  <c:v>4.18</c:v>
                </c:pt>
                <c:pt idx="678">
                  <c:v>4.1900000000000004</c:v>
                </c:pt>
                <c:pt idx="679">
                  <c:v>4.1900000000000004</c:v>
                </c:pt>
                <c:pt idx="680">
                  <c:v>4.2</c:v>
                </c:pt>
                <c:pt idx="681">
                  <c:v>4.2</c:v>
                </c:pt>
                <c:pt idx="682">
                  <c:v>4.1900000000000004</c:v>
                </c:pt>
                <c:pt idx="683">
                  <c:v>4.1900000000000004</c:v>
                </c:pt>
                <c:pt idx="684">
                  <c:v>4.1900000000000004</c:v>
                </c:pt>
                <c:pt idx="685">
                  <c:v>4.1900000000000004</c:v>
                </c:pt>
                <c:pt idx="686">
                  <c:v>4.1900000000000004</c:v>
                </c:pt>
                <c:pt idx="687">
                  <c:v>4.1900000000000004</c:v>
                </c:pt>
                <c:pt idx="688">
                  <c:v>4.1900000000000004</c:v>
                </c:pt>
                <c:pt idx="689">
                  <c:v>4.1900000000000004</c:v>
                </c:pt>
                <c:pt idx="690">
                  <c:v>4.2</c:v>
                </c:pt>
                <c:pt idx="691">
                  <c:v>4.2</c:v>
                </c:pt>
                <c:pt idx="692">
                  <c:v>4.2</c:v>
                </c:pt>
                <c:pt idx="693">
                  <c:v>4.21</c:v>
                </c:pt>
                <c:pt idx="694">
                  <c:v>4.21</c:v>
                </c:pt>
                <c:pt idx="695">
                  <c:v>4.21</c:v>
                </c:pt>
                <c:pt idx="696">
                  <c:v>4.22</c:v>
                </c:pt>
                <c:pt idx="697">
                  <c:v>4.22</c:v>
                </c:pt>
                <c:pt idx="698">
                  <c:v>4.22</c:v>
                </c:pt>
                <c:pt idx="700">
                  <c:v>4.22</c:v>
                </c:pt>
                <c:pt idx="701">
                  <c:v>4.22</c:v>
                </c:pt>
                <c:pt idx="702">
                  <c:v>4.22</c:v>
                </c:pt>
                <c:pt idx="703">
                  <c:v>4.22</c:v>
                </c:pt>
                <c:pt idx="704">
                  <c:v>4.22</c:v>
                </c:pt>
                <c:pt idx="705">
                  <c:v>4.22</c:v>
                </c:pt>
                <c:pt idx="706">
                  <c:v>4.21</c:v>
                </c:pt>
                <c:pt idx="707">
                  <c:v>4.2</c:v>
                </c:pt>
                <c:pt idx="708">
                  <c:v>4.2</c:v>
                </c:pt>
                <c:pt idx="709">
                  <c:v>4.1900000000000004</c:v>
                </c:pt>
                <c:pt idx="710">
                  <c:v>4.1900000000000004</c:v>
                </c:pt>
                <c:pt idx="711">
                  <c:v>4.1900000000000004</c:v>
                </c:pt>
                <c:pt idx="712">
                  <c:v>4.1900000000000004</c:v>
                </c:pt>
                <c:pt idx="713">
                  <c:v>4.1900000000000004</c:v>
                </c:pt>
                <c:pt idx="714">
                  <c:v>4.17</c:v>
                </c:pt>
                <c:pt idx="715">
                  <c:v>4.18</c:v>
                </c:pt>
                <c:pt idx="716">
                  <c:v>4.18</c:v>
                </c:pt>
                <c:pt idx="717">
                  <c:v>4.18</c:v>
                </c:pt>
                <c:pt idx="718">
                  <c:v>4.18</c:v>
                </c:pt>
                <c:pt idx="719">
                  <c:v>4.2</c:v>
                </c:pt>
                <c:pt idx="720">
                  <c:v>4.1900000000000004</c:v>
                </c:pt>
                <c:pt idx="721">
                  <c:v>4.1900000000000004</c:v>
                </c:pt>
                <c:pt idx="722">
                  <c:v>4.1900000000000004</c:v>
                </c:pt>
                <c:pt idx="723">
                  <c:v>4.1900000000000004</c:v>
                </c:pt>
                <c:pt idx="725">
                  <c:v>4.1900000000000004</c:v>
                </c:pt>
                <c:pt idx="726">
                  <c:v>4.1900000000000004</c:v>
                </c:pt>
                <c:pt idx="727">
                  <c:v>4.2</c:v>
                </c:pt>
                <c:pt idx="728">
                  <c:v>4.21</c:v>
                </c:pt>
                <c:pt idx="729">
                  <c:v>4.21</c:v>
                </c:pt>
                <c:pt idx="730">
                  <c:v>4.2</c:v>
                </c:pt>
                <c:pt idx="731">
                  <c:v>4.1900000000000004</c:v>
                </c:pt>
                <c:pt idx="732">
                  <c:v>4.1900000000000004</c:v>
                </c:pt>
                <c:pt idx="733">
                  <c:v>4.1900000000000004</c:v>
                </c:pt>
                <c:pt idx="734">
                  <c:v>4.1900000000000004</c:v>
                </c:pt>
                <c:pt idx="735">
                  <c:v>4.18</c:v>
                </c:pt>
                <c:pt idx="736">
                  <c:v>4.17</c:v>
                </c:pt>
                <c:pt idx="737">
                  <c:v>4.16</c:v>
                </c:pt>
                <c:pt idx="738">
                  <c:v>4.16</c:v>
                </c:pt>
                <c:pt idx="739">
                  <c:v>4.1500000000000004</c:v>
                </c:pt>
                <c:pt idx="741">
                  <c:v>4.1500000000000004</c:v>
                </c:pt>
                <c:pt idx="742">
                  <c:v>4.1500000000000004</c:v>
                </c:pt>
                <c:pt idx="743">
                  <c:v>4.1500000000000004</c:v>
                </c:pt>
                <c:pt idx="744">
                  <c:v>4.1500000000000004</c:v>
                </c:pt>
                <c:pt idx="745">
                  <c:v>4.1399999999999997</c:v>
                </c:pt>
                <c:pt idx="747">
                  <c:v>4.12</c:v>
                </c:pt>
                <c:pt idx="748">
                  <c:v>4.13</c:v>
                </c:pt>
                <c:pt idx="749">
                  <c:v>4.13</c:v>
                </c:pt>
                <c:pt idx="750">
                  <c:v>4.1399999999999997</c:v>
                </c:pt>
                <c:pt idx="751">
                  <c:v>4.1399999999999997</c:v>
                </c:pt>
                <c:pt idx="752">
                  <c:v>4.13</c:v>
                </c:pt>
                <c:pt idx="753">
                  <c:v>4.13</c:v>
                </c:pt>
                <c:pt idx="754">
                  <c:v>4.18</c:v>
                </c:pt>
                <c:pt idx="755">
                  <c:v>4.18</c:v>
                </c:pt>
                <c:pt idx="756">
                  <c:v>4.1900000000000004</c:v>
                </c:pt>
                <c:pt idx="758">
                  <c:v>4.1900000000000004</c:v>
                </c:pt>
                <c:pt idx="759">
                  <c:v>4.2</c:v>
                </c:pt>
                <c:pt idx="760">
                  <c:v>4.2</c:v>
                </c:pt>
                <c:pt idx="761">
                  <c:v>4.1900000000000004</c:v>
                </c:pt>
                <c:pt idx="762">
                  <c:v>4.18</c:v>
                </c:pt>
                <c:pt idx="763">
                  <c:v>4.18</c:v>
                </c:pt>
                <c:pt idx="764">
                  <c:v>4.17</c:v>
                </c:pt>
                <c:pt idx="765">
                  <c:v>4.16</c:v>
                </c:pt>
                <c:pt idx="766">
                  <c:v>4.16</c:v>
                </c:pt>
                <c:pt idx="767">
                  <c:v>4.1500000000000004</c:v>
                </c:pt>
                <c:pt idx="768">
                  <c:v>4.1500000000000004</c:v>
                </c:pt>
                <c:pt idx="769">
                  <c:v>4.16</c:v>
                </c:pt>
                <c:pt idx="770">
                  <c:v>4.17</c:v>
                </c:pt>
                <c:pt idx="771">
                  <c:v>4.18</c:v>
                </c:pt>
                <c:pt idx="772">
                  <c:v>4.18</c:v>
                </c:pt>
                <c:pt idx="773">
                  <c:v>4.1900000000000004</c:v>
                </c:pt>
                <c:pt idx="774">
                  <c:v>4.18</c:v>
                </c:pt>
                <c:pt idx="775">
                  <c:v>4.18</c:v>
                </c:pt>
                <c:pt idx="776">
                  <c:v>4.1900000000000004</c:v>
                </c:pt>
                <c:pt idx="777">
                  <c:v>4.1900000000000004</c:v>
                </c:pt>
                <c:pt idx="779">
                  <c:v>4.1900000000000004</c:v>
                </c:pt>
                <c:pt idx="780">
                  <c:v>4.1900000000000004</c:v>
                </c:pt>
                <c:pt idx="781">
                  <c:v>4.2</c:v>
                </c:pt>
                <c:pt idx="782">
                  <c:v>4.21</c:v>
                </c:pt>
                <c:pt idx="784">
                  <c:v>4.2</c:v>
                </c:pt>
                <c:pt idx="785">
                  <c:v>4.2</c:v>
                </c:pt>
                <c:pt idx="786">
                  <c:v>4.2</c:v>
                </c:pt>
                <c:pt idx="787">
                  <c:v>4.2</c:v>
                </c:pt>
                <c:pt idx="788">
                  <c:v>4.2</c:v>
                </c:pt>
                <c:pt idx="789">
                  <c:v>4.2</c:v>
                </c:pt>
                <c:pt idx="790">
                  <c:v>4.1900000000000004</c:v>
                </c:pt>
                <c:pt idx="791">
                  <c:v>4.1900000000000004</c:v>
                </c:pt>
                <c:pt idx="792">
                  <c:v>4.1900000000000004</c:v>
                </c:pt>
                <c:pt idx="793">
                  <c:v>4.1900000000000004</c:v>
                </c:pt>
                <c:pt idx="794">
                  <c:v>4.1900000000000004</c:v>
                </c:pt>
                <c:pt idx="795">
                  <c:v>4.18</c:v>
                </c:pt>
                <c:pt idx="796">
                  <c:v>4.18</c:v>
                </c:pt>
                <c:pt idx="797">
                  <c:v>4.17</c:v>
                </c:pt>
                <c:pt idx="798">
                  <c:v>4.17</c:v>
                </c:pt>
                <c:pt idx="799">
                  <c:v>4.18</c:v>
                </c:pt>
                <c:pt idx="800">
                  <c:v>4.1900000000000004</c:v>
                </c:pt>
                <c:pt idx="801">
                  <c:v>4.1900000000000004</c:v>
                </c:pt>
                <c:pt idx="802">
                  <c:v>4.1900000000000004</c:v>
                </c:pt>
                <c:pt idx="803">
                  <c:v>4.1900000000000004</c:v>
                </c:pt>
                <c:pt idx="804">
                  <c:v>4.2</c:v>
                </c:pt>
                <c:pt idx="805">
                  <c:v>4.2</c:v>
                </c:pt>
                <c:pt idx="806">
                  <c:v>4.2</c:v>
                </c:pt>
                <c:pt idx="807">
                  <c:v>4.21</c:v>
                </c:pt>
                <c:pt idx="808">
                  <c:v>4.22</c:v>
                </c:pt>
                <c:pt idx="809">
                  <c:v>4.21</c:v>
                </c:pt>
                <c:pt idx="810">
                  <c:v>4.21</c:v>
                </c:pt>
                <c:pt idx="811">
                  <c:v>4.21</c:v>
                </c:pt>
                <c:pt idx="812">
                  <c:v>4.21</c:v>
                </c:pt>
                <c:pt idx="814">
                  <c:v>4.22</c:v>
                </c:pt>
                <c:pt idx="815">
                  <c:v>4.21</c:v>
                </c:pt>
                <c:pt idx="816">
                  <c:v>4.21</c:v>
                </c:pt>
                <c:pt idx="817">
                  <c:v>4.21</c:v>
                </c:pt>
                <c:pt idx="818">
                  <c:v>4.22</c:v>
                </c:pt>
                <c:pt idx="820">
                  <c:v>4.21</c:v>
                </c:pt>
                <c:pt idx="821">
                  <c:v>4.22</c:v>
                </c:pt>
                <c:pt idx="822">
                  <c:v>4.21</c:v>
                </c:pt>
                <c:pt idx="823">
                  <c:v>4.22</c:v>
                </c:pt>
                <c:pt idx="824">
                  <c:v>4.22</c:v>
                </c:pt>
                <c:pt idx="825">
                  <c:v>4.24</c:v>
                </c:pt>
                <c:pt idx="826">
                  <c:v>4.2300000000000004</c:v>
                </c:pt>
                <c:pt idx="827">
                  <c:v>4.22</c:v>
                </c:pt>
                <c:pt idx="828">
                  <c:v>4.2300000000000004</c:v>
                </c:pt>
                <c:pt idx="829">
                  <c:v>4.2300000000000004</c:v>
                </c:pt>
                <c:pt idx="830">
                  <c:v>4.2300000000000004</c:v>
                </c:pt>
                <c:pt idx="831">
                  <c:v>4.2300000000000004</c:v>
                </c:pt>
                <c:pt idx="832">
                  <c:v>4.22</c:v>
                </c:pt>
                <c:pt idx="833">
                  <c:v>4.22</c:v>
                </c:pt>
                <c:pt idx="834">
                  <c:v>4.21</c:v>
                </c:pt>
                <c:pt idx="835">
                  <c:v>4.21</c:v>
                </c:pt>
                <c:pt idx="836">
                  <c:v>4.2</c:v>
                </c:pt>
                <c:pt idx="837">
                  <c:v>4.2</c:v>
                </c:pt>
                <c:pt idx="838">
                  <c:v>4.2</c:v>
                </c:pt>
                <c:pt idx="839">
                  <c:v>4.1900000000000004</c:v>
                </c:pt>
                <c:pt idx="840">
                  <c:v>4.1900000000000004</c:v>
                </c:pt>
                <c:pt idx="841">
                  <c:v>4.18</c:v>
                </c:pt>
                <c:pt idx="842">
                  <c:v>4.1900000000000004</c:v>
                </c:pt>
                <c:pt idx="843">
                  <c:v>4.2</c:v>
                </c:pt>
                <c:pt idx="844">
                  <c:v>4.2</c:v>
                </c:pt>
                <c:pt idx="845">
                  <c:v>4.2</c:v>
                </c:pt>
                <c:pt idx="846">
                  <c:v>4.2</c:v>
                </c:pt>
                <c:pt idx="847">
                  <c:v>4.2</c:v>
                </c:pt>
                <c:pt idx="848">
                  <c:v>4.2</c:v>
                </c:pt>
                <c:pt idx="849">
                  <c:v>4.2</c:v>
                </c:pt>
                <c:pt idx="850">
                  <c:v>4.2</c:v>
                </c:pt>
                <c:pt idx="851">
                  <c:v>4.2</c:v>
                </c:pt>
                <c:pt idx="852">
                  <c:v>4.1900000000000004</c:v>
                </c:pt>
                <c:pt idx="853">
                  <c:v>4.2</c:v>
                </c:pt>
                <c:pt idx="854">
                  <c:v>4.2</c:v>
                </c:pt>
                <c:pt idx="855">
                  <c:v>4.2</c:v>
                </c:pt>
                <c:pt idx="856">
                  <c:v>4.1900000000000004</c:v>
                </c:pt>
                <c:pt idx="857">
                  <c:v>4.2</c:v>
                </c:pt>
                <c:pt idx="859">
                  <c:v>4.21</c:v>
                </c:pt>
                <c:pt idx="860">
                  <c:v>4.21</c:v>
                </c:pt>
                <c:pt idx="861">
                  <c:v>4.21</c:v>
                </c:pt>
                <c:pt idx="862">
                  <c:v>4.21</c:v>
                </c:pt>
                <c:pt idx="863">
                  <c:v>4.21</c:v>
                </c:pt>
                <c:pt idx="864">
                  <c:v>4.21</c:v>
                </c:pt>
                <c:pt idx="865">
                  <c:v>4.21</c:v>
                </c:pt>
                <c:pt idx="866">
                  <c:v>4.21</c:v>
                </c:pt>
                <c:pt idx="867">
                  <c:v>4.21</c:v>
                </c:pt>
                <c:pt idx="868">
                  <c:v>4.21</c:v>
                </c:pt>
                <c:pt idx="869">
                  <c:v>4.21</c:v>
                </c:pt>
                <c:pt idx="870">
                  <c:v>4.2</c:v>
                </c:pt>
                <c:pt idx="871">
                  <c:v>4.2</c:v>
                </c:pt>
                <c:pt idx="872">
                  <c:v>4.2</c:v>
                </c:pt>
                <c:pt idx="873">
                  <c:v>4.2</c:v>
                </c:pt>
                <c:pt idx="874">
                  <c:v>4.2</c:v>
                </c:pt>
                <c:pt idx="875">
                  <c:v>4.2</c:v>
                </c:pt>
                <c:pt idx="876">
                  <c:v>4.2</c:v>
                </c:pt>
                <c:pt idx="877">
                  <c:v>4.21</c:v>
                </c:pt>
                <c:pt idx="878">
                  <c:v>4.21</c:v>
                </c:pt>
                <c:pt idx="879">
                  <c:v>4.21</c:v>
                </c:pt>
                <c:pt idx="880">
                  <c:v>4.22</c:v>
                </c:pt>
                <c:pt idx="881">
                  <c:v>4.22</c:v>
                </c:pt>
                <c:pt idx="882">
                  <c:v>4.22</c:v>
                </c:pt>
                <c:pt idx="883">
                  <c:v>4.22</c:v>
                </c:pt>
                <c:pt idx="884">
                  <c:v>4.22</c:v>
                </c:pt>
                <c:pt idx="885">
                  <c:v>4.22</c:v>
                </c:pt>
                <c:pt idx="886">
                  <c:v>4.22</c:v>
                </c:pt>
                <c:pt idx="887">
                  <c:v>4.22</c:v>
                </c:pt>
                <c:pt idx="888">
                  <c:v>4.2300000000000004</c:v>
                </c:pt>
                <c:pt idx="890">
                  <c:v>4.2300000000000004</c:v>
                </c:pt>
                <c:pt idx="891">
                  <c:v>4.2300000000000004</c:v>
                </c:pt>
                <c:pt idx="892">
                  <c:v>4.2300000000000004</c:v>
                </c:pt>
                <c:pt idx="893">
                  <c:v>4.2300000000000004</c:v>
                </c:pt>
                <c:pt idx="894">
                  <c:v>4.2300000000000004</c:v>
                </c:pt>
                <c:pt idx="895">
                  <c:v>4.2300000000000004</c:v>
                </c:pt>
                <c:pt idx="896">
                  <c:v>4.2300000000000004</c:v>
                </c:pt>
                <c:pt idx="897">
                  <c:v>4.2300000000000004</c:v>
                </c:pt>
                <c:pt idx="898">
                  <c:v>4.2300000000000004</c:v>
                </c:pt>
                <c:pt idx="899">
                  <c:v>4.21</c:v>
                </c:pt>
                <c:pt idx="900">
                  <c:v>4.21</c:v>
                </c:pt>
                <c:pt idx="901">
                  <c:v>4.21</c:v>
                </c:pt>
                <c:pt idx="902">
                  <c:v>4.21</c:v>
                </c:pt>
                <c:pt idx="903">
                  <c:v>4.21</c:v>
                </c:pt>
                <c:pt idx="904">
                  <c:v>4.2</c:v>
                </c:pt>
                <c:pt idx="905">
                  <c:v>4.2</c:v>
                </c:pt>
                <c:pt idx="906">
                  <c:v>4.2</c:v>
                </c:pt>
                <c:pt idx="907">
                  <c:v>4.1900000000000004</c:v>
                </c:pt>
                <c:pt idx="908">
                  <c:v>4.1900000000000004</c:v>
                </c:pt>
                <c:pt idx="909">
                  <c:v>4.1900000000000004</c:v>
                </c:pt>
                <c:pt idx="910">
                  <c:v>4.2</c:v>
                </c:pt>
                <c:pt idx="911">
                  <c:v>4.2</c:v>
                </c:pt>
                <c:pt idx="912">
                  <c:v>4.2</c:v>
                </c:pt>
                <c:pt idx="913">
                  <c:v>4.21</c:v>
                </c:pt>
                <c:pt idx="915">
                  <c:v>4.21</c:v>
                </c:pt>
                <c:pt idx="916">
                  <c:v>4.21</c:v>
                </c:pt>
                <c:pt idx="917">
                  <c:v>4.2</c:v>
                </c:pt>
                <c:pt idx="918">
                  <c:v>4.21</c:v>
                </c:pt>
                <c:pt idx="919">
                  <c:v>4.21</c:v>
                </c:pt>
                <c:pt idx="920">
                  <c:v>4.21</c:v>
                </c:pt>
                <c:pt idx="921">
                  <c:v>4.21</c:v>
                </c:pt>
                <c:pt idx="922">
                  <c:v>4.2</c:v>
                </c:pt>
                <c:pt idx="923">
                  <c:v>4.2</c:v>
                </c:pt>
                <c:pt idx="924">
                  <c:v>4.2</c:v>
                </c:pt>
                <c:pt idx="925">
                  <c:v>4.2</c:v>
                </c:pt>
                <c:pt idx="926">
                  <c:v>4.2</c:v>
                </c:pt>
                <c:pt idx="927">
                  <c:v>4.2</c:v>
                </c:pt>
                <c:pt idx="928">
                  <c:v>4.2</c:v>
                </c:pt>
                <c:pt idx="929">
                  <c:v>4.2</c:v>
                </c:pt>
                <c:pt idx="930">
                  <c:v>4.2</c:v>
                </c:pt>
                <c:pt idx="931">
                  <c:v>4.2</c:v>
                </c:pt>
                <c:pt idx="932">
                  <c:v>4.21</c:v>
                </c:pt>
                <c:pt idx="933">
                  <c:v>4.22</c:v>
                </c:pt>
                <c:pt idx="934">
                  <c:v>4.22</c:v>
                </c:pt>
                <c:pt idx="935">
                  <c:v>4.22</c:v>
                </c:pt>
                <c:pt idx="936">
                  <c:v>4.2300000000000004</c:v>
                </c:pt>
                <c:pt idx="937">
                  <c:v>4.2300000000000004</c:v>
                </c:pt>
                <c:pt idx="938">
                  <c:v>4.24</c:v>
                </c:pt>
                <c:pt idx="939">
                  <c:v>4.24</c:v>
                </c:pt>
                <c:pt idx="940">
                  <c:v>4.24</c:v>
                </c:pt>
                <c:pt idx="941">
                  <c:v>4.25</c:v>
                </c:pt>
                <c:pt idx="942">
                  <c:v>4.25</c:v>
                </c:pt>
                <c:pt idx="943">
                  <c:v>4.25</c:v>
                </c:pt>
                <c:pt idx="944">
                  <c:v>4.26</c:v>
                </c:pt>
                <c:pt idx="945">
                  <c:v>4.2699999999999996</c:v>
                </c:pt>
                <c:pt idx="946">
                  <c:v>4.26</c:v>
                </c:pt>
                <c:pt idx="947">
                  <c:v>4.26</c:v>
                </c:pt>
                <c:pt idx="948">
                  <c:v>4.26</c:v>
                </c:pt>
                <c:pt idx="949">
                  <c:v>4.26</c:v>
                </c:pt>
                <c:pt idx="950">
                  <c:v>4.2699999999999996</c:v>
                </c:pt>
                <c:pt idx="951">
                  <c:v>4.26</c:v>
                </c:pt>
                <c:pt idx="952">
                  <c:v>4.2699999999999996</c:v>
                </c:pt>
                <c:pt idx="953">
                  <c:v>4.2699999999999996</c:v>
                </c:pt>
                <c:pt idx="954">
                  <c:v>4.2699999999999996</c:v>
                </c:pt>
                <c:pt idx="955">
                  <c:v>4.2699999999999996</c:v>
                </c:pt>
                <c:pt idx="956">
                  <c:v>4.28</c:v>
                </c:pt>
                <c:pt idx="957">
                  <c:v>4.28</c:v>
                </c:pt>
                <c:pt idx="958">
                  <c:v>4.2699999999999996</c:v>
                </c:pt>
                <c:pt idx="960">
                  <c:v>4.2699999999999996</c:v>
                </c:pt>
                <c:pt idx="961">
                  <c:v>4.2699999999999996</c:v>
                </c:pt>
                <c:pt idx="962">
                  <c:v>4.2699999999999996</c:v>
                </c:pt>
                <c:pt idx="963">
                  <c:v>4.28</c:v>
                </c:pt>
                <c:pt idx="964">
                  <c:v>4.28</c:v>
                </c:pt>
                <c:pt idx="965">
                  <c:v>4.28</c:v>
                </c:pt>
                <c:pt idx="966">
                  <c:v>4.28</c:v>
                </c:pt>
                <c:pt idx="967">
                  <c:v>4.2699999999999996</c:v>
                </c:pt>
                <c:pt idx="968">
                  <c:v>4.2699999999999996</c:v>
                </c:pt>
                <c:pt idx="969">
                  <c:v>4.2699999999999996</c:v>
                </c:pt>
                <c:pt idx="970">
                  <c:v>4.28</c:v>
                </c:pt>
                <c:pt idx="971">
                  <c:v>4.29</c:v>
                </c:pt>
                <c:pt idx="972">
                  <c:v>4.3</c:v>
                </c:pt>
                <c:pt idx="973">
                  <c:v>4.3099999999999996</c:v>
                </c:pt>
                <c:pt idx="974">
                  <c:v>4.3099999999999996</c:v>
                </c:pt>
                <c:pt idx="975">
                  <c:v>4.33</c:v>
                </c:pt>
                <c:pt idx="976">
                  <c:v>4.3600000000000003</c:v>
                </c:pt>
                <c:pt idx="977">
                  <c:v>4.3499999999999996</c:v>
                </c:pt>
                <c:pt idx="978">
                  <c:v>4.3600000000000003</c:v>
                </c:pt>
                <c:pt idx="979">
                  <c:v>4.3499999999999996</c:v>
                </c:pt>
                <c:pt idx="980">
                  <c:v>4.33</c:v>
                </c:pt>
                <c:pt idx="981">
                  <c:v>4.32</c:v>
                </c:pt>
                <c:pt idx="982">
                  <c:v>4.3099999999999996</c:v>
                </c:pt>
                <c:pt idx="983">
                  <c:v>4.32</c:v>
                </c:pt>
                <c:pt idx="984">
                  <c:v>4.3099999999999996</c:v>
                </c:pt>
                <c:pt idx="986">
                  <c:v>4.3</c:v>
                </c:pt>
                <c:pt idx="987">
                  <c:v>4.3099999999999996</c:v>
                </c:pt>
                <c:pt idx="988">
                  <c:v>4.34</c:v>
                </c:pt>
                <c:pt idx="989">
                  <c:v>4.34</c:v>
                </c:pt>
                <c:pt idx="990">
                  <c:v>4.3499999999999996</c:v>
                </c:pt>
                <c:pt idx="991">
                  <c:v>4.3600000000000003</c:v>
                </c:pt>
                <c:pt idx="992">
                  <c:v>4.37</c:v>
                </c:pt>
                <c:pt idx="993">
                  <c:v>4.3600000000000003</c:v>
                </c:pt>
                <c:pt idx="994">
                  <c:v>4.38</c:v>
                </c:pt>
                <c:pt idx="995">
                  <c:v>4.38</c:v>
                </c:pt>
                <c:pt idx="996">
                  <c:v>4.3899999999999997</c:v>
                </c:pt>
                <c:pt idx="997">
                  <c:v>4.4000000000000004</c:v>
                </c:pt>
                <c:pt idx="998">
                  <c:v>4.41</c:v>
                </c:pt>
                <c:pt idx="999">
                  <c:v>4.43</c:v>
                </c:pt>
                <c:pt idx="1001">
                  <c:v>4.43</c:v>
                </c:pt>
                <c:pt idx="1002">
                  <c:v>4.43</c:v>
                </c:pt>
                <c:pt idx="1003">
                  <c:v>4.43</c:v>
                </c:pt>
                <c:pt idx="1004">
                  <c:v>4.45</c:v>
                </c:pt>
                <c:pt idx="1005">
                  <c:v>4.47</c:v>
                </c:pt>
                <c:pt idx="1006">
                  <c:v>4.46</c:v>
                </c:pt>
                <c:pt idx="1008">
                  <c:v>4.4400000000000004</c:v>
                </c:pt>
                <c:pt idx="1009">
                  <c:v>4.45</c:v>
                </c:pt>
                <c:pt idx="1010">
                  <c:v>4.4400000000000004</c:v>
                </c:pt>
                <c:pt idx="1011">
                  <c:v>4.45</c:v>
                </c:pt>
                <c:pt idx="1012">
                  <c:v>4.45</c:v>
                </c:pt>
                <c:pt idx="1013">
                  <c:v>4.46</c:v>
                </c:pt>
                <c:pt idx="1014">
                  <c:v>4.45</c:v>
                </c:pt>
                <c:pt idx="1015">
                  <c:v>4.45</c:v>
                </c:pt>
                <c:pt idx="1016">
                  <c:v>4.45</c:v>
                </c:pt>
                <c:pt idx="1018">
                  <c:v>4.45</c:v>
                </c:pt>
                <c:pt idx="1019">
                  <c:v>4.46</c:v>
                </c:pt>
                <c:pt idx="1020">
                  <c:v>4.4800000000000004</c:v>
                </c:pt>
                <c:pt idx="1021">
                  <c:v>4.5199999999999996</c:v>
                </c:pt>
                <c:pt idx="1022">
                  <c:v>4.5199999999999996</c:v>
                </c:pt>
                <c:pt idx="1023">
                  <c:v>4.5199999999999996</c:v>
                </c:pt>
                <c:pt idx="1024">
                  <c:v>4.6100000000000003</c:v>
                </c:pt>
                <c:pt idx="1025">
                  <c:v>4.59</c:v>
                </c:pt>
                <c:pt idx="1026">
                  <c:v>4.5999999999999996</c:v>
                </c:pt>
                <c:pt idx="1027">
                  <c:v>4.5999999999999996</c:v>
                </c:pt>
                <c:pt idx="1028">
                  <c:v>4.5999999999999996</c:v>
                </c:pt>
                <c:pt idx="1029">
                  <c:v>4.6500000000000004</c:v>
                </c:pt>
                <c:pt idx="1030">
                  <c:v>4.67</c:v>
                </c:pt>
                <c:pt idx="1031">
                  <c:v>4.67</c:v>
                </c:pt>
                <c:pt idx="1032">
                  <c:v>4.66</c:v>
                </c:pt>
                <c:pt idx="1033">
                  <c:v>4.6500000000000004</c:v>
                </c:pt>
                <c:pt idx="1034">
                  <c:v>4.6100000000000003</c:v>
                </c:pt>
                <c:pt idx="1035">
                  <c:v>4.6399999999999997</c:v>
                </c:pt>
                <c:pt idx="1036">
                  <c:v>4.6500000000000004</c:v>
                </c:pt>
                <c:pt idx="1037">
                  <c:v>4.6500000000000004</c:v>
                </c:pt>
                <c:pt idx="1039">
                  <c:v>4.62</c:v>
                </c:pt>
                <c:pt idx="1040">
                  <c:v>4.6100000000000003</c:v>
                </c:pt>
                <c:pt idx="1041">
                  <c:v>4.62</c:v>
                </c:pt>
                <c:pt idx="1042">
                  <c:v>4.63</c:v>
                </c:pt>
                <c:pt idx="1043">
                  <c:v>4.6500000000000004</c:v>
                </c:pt>
                <c:pt idx="1044">
                  <c:v>4.63</c:v>
                </c:pt>
                <c:pt idx="1045">
                  <c:v>4.6500000000000004</c:v>
                </c:pt>
                <c:pt idx="1046">
                  <c:v>4.63</c:v>
                </c:pt>
                <c:pt idx="1047">
                  <c:v>4.5999999999999996</c:v>
                </c:pt>
                <c:pt idx="1048">
                  <c:v>4.5999999999999996</c:v>
                </c:pt>
                <c:pt idx="1049">
                  <c:v>4.6100000000000003</c:v>
                </c:pt>
                <c:pt idx="1050">
                  <c:v>4.5999999999999996</c:v>
                </c:pt>
                <c:pt idx="1051">
                  <c:v>4.5600000000000005</c:v>
                </c:pt>
                <c:pt idx="1052">
                  <c:v>4.58</c:v>
                </c:pt>
                <c:pt idx="1053">
                  <c:v>4.59</c:v>
                </c:pt>
                <c:pt idx="1054">
                  <c:v>4.6100000000000003</c:v>
                </c:pt>
                <c:pt idx="1055">
                  <c:v>4.6100000000000003</c:v>
                </c:pt>
                <c:pt idx="1056">
                  <c:v>4.6100000000000003</c:v>
                </c:pt>
                <c:pt idx="1057">
                  <c:v>4.5999999999999996</c:v>
                </c:pt>
                <c:pt idx="1058">
                  <c:v>4.59</c:v>
                </c:pt>
                <c:pt idx="1059">
                  <c:v>4.5999999999999996</c:v>
                </c:pt>
                <c:pt idx="1060">
                  <c:v>4.6100000000000003</c:v>
                </c:pt>
                <c:pt idx="1061">
                  <c:v>4.6100000000000003</c:v>
                </c:pt>
                <c:pt idx="1062">
                  <c:v>4.63</c:v>
                </c:pt>
                <c:pt idx="1063">
                  <c:v>4.6500000000000004</c:v>
                </c:pt>
                <c:pt idx="1064">
                  <c:v>4.6900000000000004</c:v>
                </c:pt>
                <c:pt idx="1065">
                  <c:v>4.6900000000000004</c:v>
                </c:pt>
                <c:pt idx="1066">
                  <c:v>4.7</c:v>
                </c:pt>
                <c:pt idx="1067">
                  <c:v>4.7</c:v>
                </c:pt>
                <c:pt idx="1068">
                  <c:v>4.71</c:v>
                </c:pt>
                <c:pt idx="1069">
                  <c:v>4.7300000000000004</c:v>
                </c:pt>
                <c:pt idx="1070">
                  <c:v>4.72</c:v>
                </c:pt>
                <c:pt idx="1071">
                  <c:v>4.74</c:v>
                </c:pt>
                <c:pt idx="1072">
                  <c:v>4.78</c:v>
                </c:pt>
                <c:pt idx="1073">
                  <c:v>4.8600000000000003</c:v>
                </c:pt>
                <c:pt idx="1074">
                  <c:v>4.87</c:v>
                </c:pt>
                <c:pt idx="1075">
                  <c:v>4.88</c:v>
                </c:pt>
                <c:pt idx="1076">
                  <c:v>4.8899999999999997</c:v>
                </c:pt>
                <c:pt idx="1077">
                  <c:v>4.88</c:v>
                </c:pt>
                <c:pt idx="1078">
                  <c:v>4.9000000000000004</c:v>
                </c:pt>
                <c:pt idx="1079">
                  <c:v>4.92</c:v>
                </c:pt>
                <c:pt idx="1081">
                  <c:v>4.92</c:v>
                </c:pt>
                <c:pt idx="1082">
                  <c:v>4.93</c:v>
                </c:pt>
                <c:pt idx="1083">
                  <c:v>4.97</c:v>
                </c:pt>
                <c:pt idx="1084">
                  <c:v>5.0199999999999996</c:v>
                </c:pt>
                <c:pt idx="1085">
                  <c:v>5.01</c:v>
                </c:pt>
                <c:pt idx="1086">
                  <c:v>5</c:v>
                </c:pt>
                <c:pt idx="1087">
                  <c:v>5</c:v>
                </c:pt>
                <c:pt idx="1088">
                  <c:v>4.9800000000000004</c:v>
                </c:pt>
                <c:pt idx="1089">
                  <c:v>4.96</c:v>
                </c:pt>
                <c:pt idx="1090">
                  <c:v>4.93</c:v>
                </c:pt>
                <c:pt idx="1091">
                  <c:v>4.93</c:v>
                </c:pt>
                <c:pt idx="1092">
                  <c:v>4.95</c:v>
                </c:pt>
                <c:pt idx="1093">
                  <c:v>4.96</c:v>
                </c:pt>
                <c:pt idx="1094">
                  <c:v>4.9400000000000004</c:v>
                </c:pt>
                <c:pt idx="1095">
                  <c:v>4.91</c:v>
                </c:pt>
                <c:pt idx="1096">
                  <c:v>4.9000000000000004</c:v>
                </c:pt>
                <c:pt idx="1097">
                  <c:v>4.8600000000000003</c:v>
                </c:pt>
                <c:pt idx="1098">
                  <c:v>4.84</c:v>
                </c:pt>
                <c:pt idx="1099">
                  <c:v>4.8100000000000005</c:v>
                </c:pt>
                <c:pt idx="1100">
                  <c:v>4.78</c:v>
                </c:pt>
                <c:pt idx="1101">
                  <c:v>4.7300000000000004</c:v>
                </c:pt>
                <c:pt idx="1102">
                  <c:v>4.76</c:v>
                </c:pt>
                <c:pt idx="1103">
                  <c:v>4.82</c:v>
                </c:pt>
                <c:pt idx="1104">
                  <c:v>4.8100000000000005</c:v>
                </c:pt>
                <c:pt idx="1105">
                  <c:v>4.8</c:v>
                </c:pt>
                <c:pt idx="1106">
                  <c:v>4.7</c:v>
                </c:pt>
                <c:pt idx="1107">
                  <c:v>4.71</c:v>
                </c:pt>
                <c:pt idx="1108">
                  <c:v>4.7</c:v>
                </c:pt>
                <c:pt idx="1109">
                  <c:v>4.6900000000000004</c:v>
                </c:pt>
                <c:pt idx="1110">
                  <c:v>4.66</c:v>
                </c:pt>
                <c:pt idx="1111">
                  <c:v>4.71</c:v>
                </c:pt>
                <c:pt idx="1112">
                  <c:v>4.7300000000000004</c:v>
                </c:pt>
                <c:pt idx="1114">
                  <c:v>4.7300000000000004</c:v>
                </c:pt>
                <c:pt idx="1115">
                  <c:v>4.7300000000000004</c:v>
                </c:pt>
                <c:pt idx="1116">
                  <c:v>4.74</c:v>
                </c:pt>
                <c:pt idx="1117">
                  <c:v>4.76</c:v>
                </c:pt>
                <c:pt idx="1118">
                  <c:v>4.7699999999999996</c:v>
                </c:pt>
                <c:pt idx="1119">
                  <c:v>4.76</c:v>
                </c:pt>
                <c:pt idx="1120">
                  <c:v>4.76</c:v>
                </c:pt>
                <c:pt idx="1121">
                  <c:v>4.8</c:v>
                </c:pt>
                <c:pt idx="1122">
                  <c:v>4.7699999999999996</c:v>
                </c:pt>
                <c:pt idx="1123">
                  <c:v>4.7699999999999996</c:v>
                </c:pt>
                <c:pt idx="1124">
                  <c:v>4.78</c:v>
                </c:pt>
                <c:pt idx="1125">
                  <c:v>4.79</c:v>
                </c:pt>
                <c:pt idx="1126">
                  <c:v>4.78</c:v>
                </c:pt>
                <c:pt idx="1127">
                  <c:v>4.78</c:v>
                </c:pt>
                <c:pt idx="1128">
                  <c:v>4.79</c:v>
                </c:pt>
                <c:pt idx="1129">
                  <c:v>4.8</c:v>
                </c:pt>
                <c:pt idx="1130">
                  <c:v>4.8100000000000005</c:v>
                </c:pt>
                <c:pt idx="1131">
                  <c:v>4.8100000000000005</c:v>
                </c:pt>
                <c:pt idx="1132">
                  <c:v>4.8100000000000005</c:v>
                </c:pt>
                <c:pt idx="1133">
                  <c:v>4.79</c:v>
                </c:pt>
                <c:pt idx="1134">
                  <c:v>4.75</c:v>
                </c:pt>
                <c:pt idx="1135">
                  <c:v>4.75</c:v>
                </c:pt>
                <c:pt idx="1136">
                  <c:v>4.7699999999999996</c:v>
                </c:pt>
                <c:pt idx="1137">
                  <c:v>4.7699999999999996</c:v>
                </c:pt>
                <c:pt idx="1138">
                  <c:v>4.7699999999999996</c:v>
                </c:pt>
                <c:pt idx="1139">
                  <c:v>4.7699999999999996</c:v>
                </c:pt>
                <c:pt idx="1140">
                  <c:v>4.75</c:v>
                </c:pt>
                <c:pt idx="1141">
                  <c:v>4.75</c:v>
                </c:pt>
                <c:pt idx="1142">
                  <c:v>4.75</c:v>
                </c:pt>
                <c:pt idx="1143">
                  <c:v>4.75</c:v>
                </c:pt>
                <c:pt idx="1144">
                  <c:v>4.7699999999999996</c:v>
                </c:pt>
                <c:pt idx="1145">
                  <c:v>4.79</c:v>
                </c:pt>
                <c:pt idx="1146">
                  <c:v>4.78</c:v>
                </c:pt>
                <c:pt idx="1147">
                  <c:v>4.8</c:v>
                </c:pt>
                <c:pt idx="1148">
                  <c:v>4.8100000000000005</c:v>
                </c:pt>
                <c:pt idx="1150">
                  <c:v>4.8</c:v>
                </c:pt>
                <c:pt idx="1151">
                  <c:v>4.79</c:v>
                </c:pt>
                <c:pt idx="1152">
                  <c:v>4.7699999999999996</c:v>
                </c:pt>
                <c:pt idx="1153">
                  <c:v>4.78</c:v>
                </c:pt>
                <c:pt idx="1154">
                  <c:v>4.79</c:v>
                </c:pt>
                <c:pt idx="1155">
                  <c:v>4.8100000000000005</c:v>
                </c:pt>
                <c:pt idx="1156">
                  <c:v>4.83</c:v>
                </c:pt>
                <c:pt idx="1157">
                  <c:v>4.83</c:v>
                </c:pt>
                <c:pt idx="1158">
                  <c:v>4.83</c:v>
                </c:pt>
                <c:pt idx="1159">
                  <c:v>4.83</c:v>
                </c:pt>
                <c:pt idx="1160">
                  <c:v>4.83</c:v>
                </c:pt>
                <c:pt idx="1161">
                  <c:v>4.79</c:v>
                </c:pt>
                <c:pt idx="1162">
                  <c:v>4.8100000000000005</c:v>
                </c:pt>
                <c:pt idx="1163">
                  <c:v>4.8</c:v>
                </c:pt>
                <c:pt idx="1164">
                  <c:v>4.76</c:v>
                </c:pt>
                <c:pt idx="1165">
                  <c:v>4.75</c:v>
                </c:pt>
                <c:pt idx="1166">
                  <c:v>4.76</c:v>
                </c:pt>
                <c:pt idx="1167">
                  <c:v>4.7699999999999996</c:v>
                </c:pt>
                <c:pt idx="1168">
                  <c:v>4.8</c:v>
                </c:pt>
                <c:pt idx="1169">
                  <c:v>4.83</c:v>
                </c:pt>
                <c:pt idx="1170">
                  <c:v>4.8899999999999997</c:v>
                </c:pt>
                <c:pt idx="1171">
                  <c:v>4.9000000000000004</c:v>
                </c:pt>
                <c:pt idx="1172">
                  <c:v>4.97</c:v>
                </c:pt>
                <c:pt idx="1173">
                  <c:v>4.99</c:v>
                </c:pt>
                <c:pt idx="1175">
                  <c:v>4.96</c:v>
                </c:pt>
                <c:pt idx="1176">
                  <c:v>4.95</c:v>
                </c:pt>
                <c:pt idx="1177">
                  <c:v>4.95</c:v>
                </c:pt>
                <c:pt idx="1178">
                  <c:v>4.97</c:v>
                </c:pt>
                <c:pt idx="1179">
                  <c:v>5.03</c:v>
                </c:pt>
                <c:pt idx="1180">
                  <c:v>5.05</c:v>
                </c:pt>
                <c:pt idx="1181">
                  <c:v>5.07</c:v>
                </c:pt>
                <c:pt idx="1182">
                  <c:v>5.0999999999999996</c:v>
                </c:pt>
                <c:pt idx="1183">
                  <c:v>5.09</c:v>
                </c:pt>
                <c:pt idx="1184">
                  <c:v>5.04</c:v>
                </c:pt>
                <c:pt idx="1185">
                  <c:v>5.03</c:v>
                </c:pt>
                <c:pt idx="1186">
                  <c:v>5.0199999999999996</c:v>
                </c:pt>
                <c:pt idx="1187">
                  <c:v>5.04</c:v>
                </c:pt>
                <c:pt idx="1188">
                  <c:v>5.0199999999999996</c:v>
                </c:pt>
                <c:pt idx="1189">
                  <c:v>4.99</c:v>
                </c:pt>
                <c:pt idx="1190">
                  <c:v>4.99</c:v>
                </c:pt>
                <c:pt idx="1191">
                  <c:v>4.99</c:v>
                </c:pt>
                <c:pt idx="1192">
                  <c:v>5.03</c:v>
                </c:pt>
                <c:pt idx="1193">
                  <c:v>5.05</c:v>
                </c:pt>
                <c:pt idx="1194">
                  <c:v>5.05</c:v>
                </c:pt>
                <c:pt idx="1195">
                  <c:v>5.04</c:v>
                </c:pt>
                <c:pt idx="1196">
                  <c:v>5.0599999999999996</c:v>
                </c:pt>
                <c:pt idx="1197">
                  <c:v>5.07</c:v>
                </c:pt>
                <c:pt idx="1198">
                  <c:v>5.07</c:v>
                </c:pt>
                <c:pt idx="1199">
                  <c:v>5.08</c:v>
                </c:pt>
                <c:pt idx="1200">
                  <c:v>5.0999999999999996</c:v>
                </c:pt>
                <c:pt idx="1201">
                  <c:v>5.0999999999999996</c:v>
                </c:pt>
                <c:pt idx="1202">
                  <c:v>5.1100000000000003</c:v>
                </c:pt>
                <c:pt idx="1203">
                  <c:v>5.1100000000000003</c:v>
                </c:pt>
                <c:pt idx="1204">
                  <c:v>5.15</c:v>
                </c:pt>
                <c:pt idx="1205">
                  <c:v>5.18</c:v>
                </c:pt>
                <c:pt idx="1206">
                  <c:v>5.24</c:v>
                </c:pt>
                <c:pt idx="1207">
                  <c:v>5.29</c:v>
                </c:pt>
                <c:pt idx="1208">
                  <c:v>5.31</c:v>
                </c:pt>
                <c:pt idx="1209">
                  <c:v>5.29</c:v>
                </c:pt>
                <c:pt idx="1210">
                  <c:v>5.33</c:v>
                </c:pt>
                <c:pt idx="1211">
                  <c:v>5.36</c:v>
                </c:pt>
                <c:pt idx="1212">
                  <c:v>5.39</c:v>
                </c:pt>
                <c:pt idx="1213">
                  <c:v>5.48</c:v>
                </c:pt>
                <c:pt idx="1214">
                  <c:v>5.51</c:v>
                </c:pt>
                <c:pt idx="1215">
                  <c:v>5.48</c:v>
                </c:pt>
                <c:pt idx="1216">
                  <c:v>5.36</c:v>
                </c:pt>
                <c:pt idx="1217">
                  <c:v>5.3</c:v>
                </c:pt>
                <c:pt idx="1218">
                  <c:v>5.23</c:v>
                </c:pt>
                <c:pt idx="1220">
                  <c:v>5.19</c:v>
                </c:pt>
                <c:pt idx="1221">
                  <c:v>5.2</c:v>
                </c:pt>
                <c:pt idx="1222">
                  <c:v>5.18</c:v>
                </c:pt>
                <c:pt idx="1223">
                  <c:v>5.17</c:v>
                </c:pt>
                <c:pt idx="1224">
                  <c:v>5.18</c:v>
                </c:pt>
                <c:pt idx="1225">
                  <c:v>5.16</c:v>
                </c:pt>
                <c:pt idx="1226">
                  <c:v>5.21</c:v>
                </c:pt>
                <c:pt idx="1227">
                  <c:v>5.25</c:v>
                </c:pt>
                <c:pt idx="1228">
                  <c:v>5.24</c:v>
                </c:pt>
                <c:pt idx="1229">
                  <c:v>5.32</c:v>
                </c:pt>
                <c:pt idx="1230">
                  <c:v>5.27</c:v>
                </c:pt>
                <c:pt idx="1231">
                  <c:v>5.21</c:v>
                </c:pt>
                <c:pt idx="1232">
                  <c:v>5.15</c:v>
                </c:pt>
                <c:pt idx="1233">
                  <c:v>5.17</c:v>
                </c:pt>
                <c:pt idx="1234">
                  <c:v>5.17</c:v>
                </c:pt>
                <c:pt idx="1235">
                  <c:v>5.13</c:v>
                </c:pt>
                <c:pt idx="1236">
                  <c:v>5.09</c:v>
                </c:pt>
                <c:pt idx="1237">
                  <c:v>4.99</c:v>
                </c:pt>
                <c:pt idx="1238">
                  <c:v>5.0199999999999996</c:v>
                </c:pt>
                <c:pt idx="1239">
                  <c:v>5.08</c:v>
                </c:pt>
                <c:pt idx="1240">
                  <c:v>5.0599999999999996</c:v>
                </c:pt>
                <c:pt idx="1241">
                  <c:v>5.05</c:v>
                </c:pt>
                <c:pt idx="1242">
                  <c:v>5.03</c:v>
                </c:pt>
                <c:pt idx="1243">
                  <c:v>5.0199999999999996</c:v>
                </c:pt>
                <c:pt idx="1244">
                  <c:v>5.05</c:v>
                </c:pt>
                <c:pt idx="1245">
                  <c:v>5.05</c:v>
                </c:pt>
                <c:pt idx="1247">
                  <c:v>5.07</c:v>
                </c:pt>
                <c:pt idx="1248">
                  <c:v>5.0599999999999996</c:v>
                </c:pt>
                <c:pt idx="1249">
                  <c:v>5.04</c:v>
                </c:pt>
                <c:pt idx="1250">
                  <c:v>4.99</c:v>
                </c:pt>
                <c:pt idx="1251">
                  <c:v>5</c:v>
                </c:pt>
                <c:pt idx="1252">
                  <c:v>5.0199999999999996</c:v>
                </c:pt>
                <c:pt idx="1253">
                  <c:v>4.9400000000000004</c:v>
                </c:pt>
                <c:pt idx="1254">
                  <c:v>4.9400000000000004</c:v>
                </c:pt>
                <c:pt idx="1255">
                  <c:v>4.9400000000000004</c:v>
                </c:pt>
                <c:pt idx="1256">
                  <c:v>4.96</c:v>
                </c:pt>
                <c:pt idx="1257">
                  <c:v>4.99</c:v>
                </c:pt>
                <c:pt idx="1258">
                  <c:v>4.97</c:v>
                </c:pt>
                <c:pt idx="1259">
                  <c:v>4.97</c:v>
                </c:pt>
                <c:pt idx="1260">
                  <c:v>4.99</c:v>
                </c:pt>
                <c:pt idx="1261">
                  <c:v>5.04</c:v>
                </c:pt>
                <c:pt idx="1262">
                  <c:v>5.0599999999999996</c:v>
                </c:pt>
                <c:pt idx="1263">
                  <c:v>5.1100000000000003</c:v>
                </c:pt>
                <c:pt idx="1264">
                  <c:v>5.1100000000000003</c:v>
                </c:pt>
                <c:pt idx="1266">
                  <c:v>5.12</c:v>
                </c:pt>
                <c:pt idx="1267">
                  <c:v>5.17</c:v>
                </c:pt>
                <c:pt idx="1269">
                  <c:v>5.19</c:v>
                </c:pt>
                <c:pt idx="1270">
                  <c:v>5.21</c:v>
                </c:pt>
                <c:pt idx="1271">
                  <c:v>5.22</c:v>
                </c:pt>
                <c:pt idx="1272">
                  <c:v>5.23</c:v>
                </c:pt>
                <c:pt idx="1273">
                  <c:v>5.22</c:v>
                </c:pt>
                <c:pt idx="1274">
                  <c:v>5.17</c:v>
                </c:pt>
                <c:pt idx="1275">
                  <c:v>5.2</c:v>
                </c:pt>
                <c:pt idx="1276">
                  <c:v>5.22</c:v>
                </c:pt>
                <c:pt idx="1278">
                  <c:v>5.23</c:v>
                </c:pt>
                <c:pt idx="1279">
                  <c:v>5.19</c:v>
                </c:pt>
                <c:pt idx="1280">
                  <c:v>5.15</c:v>
                </c:pt>
                <c:pt idx="1281">
                  <c:v>5.12</c:v>
                </c:pt>
                <c:pt idx="1282">
                  <c:v>5.09</c:v>
                </c:pt>
                <c:pt idx="1283">
                  <c:v>5.03</c:v>
                </c:pt>
                <c:pt idx="1284">
                  <c:v>5.0599999999999996</c:v>
                </c:pt>
                <c:pt idx="1285">
                  <c:v>5.07</c:v>
                </c:pt>
                <c:pt idx="1286">
                  <c:v>5.07</c:v>
                </c:pt>
                <c:pt idx="1287">
                  <c:v>5.0999999999999996</c:v>
                </c:pt>
                <c:pt idx="1288">
                  <c:v>5.05</c:v>
                </c:pt>
                <c:pt idx="1289">
                  <c:v>4.93</c:v>
                </c:pt>
                <c:pt idx="1290">
                  <c:v>4.8600000000000003</c:v>
                </c:pt>
                <c:pt idx="1291">
                  <c:v>4.83</c:v>
                </c:pt>
                <c:pt idx="1292">
                  <c:v>4.76</c:v>
                </c:pt>
                <c:pt idx="1293">
                  <c:v>4.78</c:v>
                </c:pt>
                <c:pt idx="1294">
                  <c:v>4.72</c:v>
                </c:pt>
                <c:pt idx="1295">
                  <c:v>4.6900000000000004</c:v>
                </c:pt>
                <c:pt idx="1296">
                  <c:v>4.66</c:v>
                </c:pt>
                <c:pt idx="1297">
                  <c:v>4.68</c:v>
                </c:pt>
                <c:pt idx="1298">
                  <c:v>4.67</c:v>
                </c:pt>
                <c:pt idx="1300">
                  <c:v>4.71</c:v>
                </c:pt>
                <c:pt idx="1301">
                  <c:v>4.6399999999999997</c:v>
                </c:pt>
                <c:pt idx="1302">
                  <c:v>4.66</c:v>
                </c:pt>
                <c:pt idx="1303">
                  <c:v>4.6399999999999997</c:v>
                </c:pt>
                <c:pt idx="1305">
                  <c:v>4.6900000000000004</c:v>
                </c:pt>
                <c:pt idx="1306">
                  <c:v>4.6500000000000004</c:v>
                </c:pt>
                <c:pt idx="1307">
                  <c:v>4.63</c:v>
                </c:pt>
                <c:pt idx="1308">
                  <c:v>4.6399999999999997</c:v>
                </c:pt>
                <c:pt idx="1309">
                  <c:v>4.71</c:v>
                </c:pt>
                <c:pt idx="1310">
                  <c:v>4.6900000000000004</c:v>
                </c:pt>
                <c:pt idx="1311">
                  <c:v>4.54</c:v>
                </c:pt>
                <c:pt idx="1312">
                  <c:v>4.55</c:v>
                </c:pt>
                <c:pt idx="1313">
                  <c:v>4.51</c:v>
                </c:pt>
                <c:pt idx="1314">
                  <c:v>4.49</c:v>
                </c:pt>
                <c:pt idx="1315">
                  <c:v>4.51</c:v>
                </c:pt>
                <c:pt idx="1316">
                  <c:v>4.53</c:v>
                </c:pt>
                <c:pt idx="1317">
                  <c:v>4.58</c:v>
                </c:pt>
                <c:pt idx="1318">
                  <c:v>4.5999999999999996</c:v>
                </c:pt>
                <c:pt idx="1319">
                  <c:v>4.5999999999999996</c:v>
                </c:pt>
                <c:pt idx="1320">
                  <c:v>4.6500000000000004</c:v>
                </c:pt>
                <c:pt idx="1321">
                  <c:v>4.62</c:v>
                </c:pt>
                <c:pt idx="1322">
                  <c:v>4.5</c:v>
                </c:pt>
                <c:pt idx="1323">
                  <c:v>4.47</c:v>
                </c:pt>
                <c:pt idx="1324">
                  <c:v>4.4800000000000004</c:v>
                </c:pt>
                <c:pt idx="1325">
                  <c:v>4.5199999999999996</c:v>
                </c:pt>
                <c:pt idx="1326">
                  <c:v>4.5199999999999996</c:v>
                </c:pt>
                <c:pt idx="1327">
                  <c:v>4.51</c:v>
                </c:pt>
                <c:pt idx="1328">
                  <c:v>4.5199999999999996</c:v>
                </c:pt>
                <c:pt idx="1329">
                  <c:v>4.53</c:v>
                </c:pt>
                <c:pt idx="1330">
                  <c:v>4.54</c:v>
                </c:pt>
                <c:pt idx="1331">
                  <c:v>4.54</c:v>
                </c:pt>
                <c:pt idx="1332">
                  <c:v>4.53</c:v>
                </c:pt>
                <c:pt idx="1333">
                  <c:v>4.59</c:v>
                </c:pt>
                <c:pt idx="1335">
                  <c:v>4.6399999999999997</c:v>
                </c:pt>
                <c:pt idx="1336">
                  <c:v>4.6900000000000004</c:v>
                </c:pt>
                <c:pt idx="1337">
                  <c:v>4.67</c:v>
                </c:pt>
                <c:pt idx="1338">
                  <c:v>4.68</c:v>
                </c:pt>
                <c:pt idx="1339">
                  <c:v>4.7</c:v>
                </c:pt>
                <c:pt idx="1340">
                  <c:v>4.71</c:v>
                </c:pt>
                <c:pt idx="1342">
                  <c:v>4.74</c:v>
                </c:pt>
                <c:pt idx="1343">
                  <c:v>4.7300000000000004</c:v>
                </c:pt>
                <c:pt idx="1344">
                  <c:v>4.72</c:v>
                </c:pt>
                <c:pt idx="1345">
                  <c:v>4.72</c:v>
                </c:pt>
                <c:pt idx="1346">
                  <c:v>4.66</c:v>
                </c:pt>
                <c:pt idx="1347">
                  <c:v>4.63</c:v>
                </c:pt>
                <c:pt idx="1348">
                  <c:v>4.62</c:v>
                </c:pt>
                <c:pt idx="1349">
                  <c:v>4.6100000000000003</c:v>
                </c:pt>
                <c:pt idx="1350">
                  <c:v>4.5999999999999996</c:v>
                </c:pt>
                <c:pt idx="1351">
                  <c:v>4.6100000000000003</c:v>
                </c:pt>
                <c:pt idx="1352">
                  <c:v>4.57</c:v>
                </c:pt>
                <c:pt idx="1353">
                  <c:v>4.58</c:v>
                </c:pt>
                <c:pt idx="1354">
                  <c:v>4.5600000000000005</c:v>
                </c:pt>
                <c:pt idx="1355">
                  <c:v>4.53</c:v>
                </c:pt>
                <c:pt idx="1356">
                  <c:v>4.49</c:v>
                </c:pt>
                <c:pt idx="1357">
                  <c:v>4.45</c:v>
                </c:pt>
                <c:pt idx="1358">
                  <c:v>4.47</c:v>
                </c:pt>
                <c:pt idx="1359">
                  <c:v>4.45</c:v>
                </c:pt>
                <c:pt idx="1360">
                  <c:v>4.51</c:v>
                </c:pt>
                <c:pt idx="1361">
                  <c:v>4.5199999999999996</c:v>
                </c:pt>
                <c:pt idx="1362">
                  <c:v>4.5</c:v>
                </c:pt>
                <c:pt idx="1364">
                  <c:v>4.5199999999999996</c:v>
                </c:pt>
                <c:pt idx="1365">
                  <c:v>4.5199999999999996</c:v>
                </c:pt>
                <c:pt idx="1366">
                  <c:v>4.5199999999999996</c:v>
                </c:pt>
                <c:pt idx="1367">
                  <c:v>4.5</c:v>
                </c:pt>
                <c:pt idx="1368">
                  <c:v>4.5</c:v>
                </c:pt>
                <c:pt idx="1369">
                  <c:v>4.5</c:v>
                </c:pt>
                <c:pt idx="1370">
                  <c:v>4.49</c:v>
                </c:pt>
                <c:pt idx="1371">
                  <c:v>4.5</c:v>
                </c:pt>
                <c:pt idx="1372">
                  <c:v>4.49</c:v>
                </c:pt>
                <c:pt idx="1373">
                  <c:v>4.4800000000000004</c:v>
                </c:pt>
                <c:pt idx="1374">
                  <c:v>4.5</c:v>
                </c:pt>
                <c:pt idx="1375">
                  <c:v>4.51</c:v>
                </c:pt>
                <c:pt idx="1376">
                  <c:v>4.51</c:v>
                </c:pt>
                <c:pt idx="1377">
                  <c:v>4.54</c:v>
                </c:pt>
                <c:pt idx="1378">
                  <c:v>4.5600000000000005</c:v>
                </c:pt>
                <c:pt idx="1379">
                  <c:v>4.6100000000000003</c:v>
                </c:pt>
                <c:pt idx="1380">
                  <c:v>4.63</c:v>
                </c:pt>
                <c:pt idx="1381">
                  <c:v>4.63</c:v>
                </c:pt>
                <c:pt idx="1382">
                  <c:v>4.63</c:v>
                </c:pt>
                <c:pt idx="1383">
                  <c:v>4.66</c:v>
                </c:pt>
                <c:pt idx="1384">
                  <c:v>4.68</c:v>
                </c:pt>
                <c:pt idx="1385">
                  <c:v>4.71</c:v>
                </c:pt>
                <c:pt idx="1386">
                  <c:v>4.7300000000000004</c:v>
                </c:pt>
                <c:pt idx="1387">
                  <c:v>4.7300000000000004</c:v>
                </c:pt>
                <c:pt idx="1388">
                  <c:v>4.78</c:v>
                </c:pt>
                <c:pt idx="1389">
                  <c:v>4.7699999999999996</c:v>
                </c:pt>
                <c:pt idx="1390">
                  <c:v>4.75</c:v>
                </c:pt>
                <c:pt idx="1391">
                  <c:v>4.75</c:v>
                </c:pt>
                <c:pt idx="1392">
                  <c:v>4.76</c:v>
                </c:pt>
                <c:pt idx="1393">
                  <c:v>4.7699999999999996</c:v>
                </c:pt>
                <c:pt idx="1394">
                  <c:v>4.83</c:v>
                </c:pt>
                <c:pt idx="1395">
                  <c:v>4.87</c:v>
                </c:pt>
                <c:pt idx="1396">
                  <c:v>4.87</c:v>
                </c:pt>
                <c:pt idx="1397">
                  <c:v>4.84</c:v>
                </c:pt>
                <c:pt idx="1398">
                  <c:v>4.82</c:v>
                </c:pt>
                <c:pt idx="1399">
                  <c:v>4.8600000000000003</c:v>
                </c:pt>
                <c:pt idx="1400">
                  <c:v>4.87</c:v>
                </c:pt>
                <c:pt idx="1401">
                  <c:v>4.88</c:v>
                </c:pt>
                <c:pt idx="1402">
                  <c:v>4.88</c:v>
                </c:pt>
                <c:pt idx="1403">
                  <c:v>4.8899999999999997</c:v>
                </c:pt>
                <c:pt idx="1404">
                  <c:v>4.9400000000000004</c:v>
                </c:pt>
                <c:pt idx="1405">
                  <c:v>4.9400000000000004</c:v>
                </c:pt>
                <c:pt idx="1406">
                  <c:v>4.93</c:v>
                </c:pt>
                <c:pt idx="1407">
                  <c:v>4.92</c:v>
                </c:pt>
                <c:pt idx="1408">
                  <c:v>4.8600000000000003</c:v>
                </c:pt>
                <c:pt idx="1409">
                  <c:v>4.84</c:v>
                </c:pt>
                <c:pt idx="1411">
                  <c:v>4.8100000000000005</c:v>
                </c:pt>
                <c:pt idx="1412">
                  <c:v>4.8100000000000005</c:v>
                </c:pt>
                <c:pt idx="1413">
                  <c:v>4.82</c:v>
                </c:pt>
                <c:pt idx="1414">
                  <c:v>4.8499999999999996</c:v>
                </c:pt>
                <c:pt idx="1415">
                  <c:v>4.84</c:v>
                </c:pt>
                <c:pt idx="1416">
                  <c:v>4.84</c:v>
                </c:pt>
                <c:pt idx="1417">
                  <c:v>4.8600000000000003</c:v>
                </c:pt>
                <c:pt idx="1418">
                  <c:v>4.8899999999999997</c:v>
                </c:pt>
                <c:pt idx="1419">
                  <c:v>4.9400000000000004</c:v>
                </c:pt>
                <c:pt idx="1420">
                  <c:v>4.95</c:v>
                </c:pt>
                <c:pt idx="1421">
                  <c:v>5.0199999999999996</c:v>
                </c:pt>
                <c:pt idx="1422">
                  <c:v>5.0199999999999996</c:v>
                </c:pt>
                <c:pt idx="1423">
                  <c:v>5.07</c:v>
                </c:pt>
                <c:pt idx="1424">
                  <c:v>5.07</c:v>
                </c:pt>
                <c:pt idx="1425">
                  <c:v>5.14</c:v>
                </c:pt>
                <c:pt idx="1426">
                  <c:v>5.14</c:v>
                </c:pt>
                <c:pt idx="1427">
                  <c:v>5.13</c:v>
                </c:pt>
                <c:pt idx="1428">
                  <c:v>5.14</c:v>
                </c:pt>
                <c:pt idx="1429">
                  <c:v>5.16</c:v>
                </c:pt>
                <c:pt idx="1430">
                  <c:v>5.21</c:v>
                </c:pt>
                <c:pt idx="1431">
                  <c:v>5.18</c:v>
                </c:pt>
                <c:pt idx="1432">
                  <c:v>5.2</c:v>
                </c:pt>
                <c:pt idx="1433">
                  <c:v>5.22</c:v>
                </c:pt>
                <c:pt idx="1434">
                  <c:v>5.22</c:v>
                </c:pt>
                <c:pt idx="1436">
                  <c:v>5.17</c:v>
                </c:pt>
                <c:pt idx="1437">
                  <c:v>5.1100000000000003</c:v>
                </c:pt>
                <c:pt idx="1438">
                  <c:v>5.15</c:v>
                </c:pt>
                <c:pt idx="1439">
                  <c:v>5.16</c:v>
                </c:pt>
                <c:pt idx="1440">
                  <c:v>5.09</c:v>
                </c:pt>
                <c:pt idx="1441">
                  <c:v>5.0599999999999996</c:v>
                </c:pt>
                <c:pt idx="1442">
                  <c:v>5.08</c:v>
                </c:pt>
                <c:pt idx="1443">
                  <c:v>5.08</c:v>
                </c:pt>
                <c:pt idx="1444">
                  <c:v>5.09</c:v>
                </c:pt>
                <c:pt idx="1445">
                  <c:v>5.16</c:v>
                </c:pt>
                <c:pt idx="1446">
                  <c:v>5.18</c:v>
                </c:pt>
                <c:pt idx="1447">
                  <c:v>5.2</c:v>
                </c:pt>
                <c:pt idx="1448">
                  <c:v>5.2</c:v>
                </c:pt>
                <c:pt idx="1449">
                  <c:v>5.23</c:v>
                </c:pt>
                <c:pt idx="1450">
                  <c:v>5.23</c:v>
                </c:pt>
                <c:pt idx="1451">
                  <c:v>5.23</c:v>
                </c:pt>
                <c:pt idx="1452">
                  <c:v>5.2</c:v>
                </c:pt>
                <c:pt idx="1453">
                  <c:v>5.18</c:v>
                </c:pt>
                <c:pt idx="1454">
                  <c:v>5.16</c:v>
                </c:pt>
                <c:pt idx="1455">
                  <c:v>5.18</c:v>
                </c:pt>
                <c:pt idx="1456">
                  <c:v>5.21</c:v>
                </c:pt>
                <c:pt idx="1457">
                  <c:v>5.2</c:v>
                </c:pt>
                <c:pt idx="1458">
                  <c:v>5.26</c:v>
                </c:pt>
                <c:pt idx="1459">
                  <c:v>5.3</c:v>
                </c:pt>
                <c:pt idx="1460">
                  <c:v>5.28</c:v>
                </c:pt>
                <c:pt idx="1461">
                  <c:v>5.27</c:v>
                </c:pt>
                <c:pt idx="1462">
                  <c:v>5.28</c:v>
                </c:pt>
                <c:pt idx="1463">
                  <c:v>5.29</c:v>
                </c:pt>
                <c:pt idx="1464">
                  <c:v>5.29</c:v>
                </c:pt>
                <c:pt idx="1465">
                  <c:v>5.29</c:v>
                </c:pt>
                <c:pt idx="1466">
                  <c:v>5.28</c:v>
                </c:pt>
                <c:pt idx="1467">
                  <c:v>5.28</c:v>
                </c:pt>
                <c:pt idx="1468">
                  <c:v>5.28</c:v>
                </c:pt>
                <c:pt idx="1469">
                  <c:v>5.3</c:v>
                </c:pt>
                <c:pt idx="1470">
                  <c:v>5.3</c:v>
                </c:pt>
                <c:pt idx="1471">
                  <c:v>5.31</c:v>
                </c:pt>
                <c:pt idx="1472">
                  <c:v>5.31</c:v>
                </c:pt>
                <c:pt idx="1473">
                  <c:v>5.32</c:v>
                </c:pt>
                <c:pt idx="1474">
                  <c:v>5.29</c:v>
                </c:pt>
                <c:pt idx="1475">
                  <c:v>5.27</c:v>
                </c:pt>
                <c:pt idx="1476">
                  <c:v>5.28</c:v>
                </c:pt>
                <c:pt idx="1477">
                  <c:v>5.27</c:v>
                </c:pt>
                <c:pt idx="1478">
                  <c:v>5.25</c:v>
                </c:pt>
                <c:pt idx="1480">
                  <c:v>5.22</c:v>
                </c:pt>
                <c:pt idx="1481">
                  <c:v>5.2</c:v>
                </c:pt>
                <c:pt idx="1482">
                  <c:v>5.2</c:v>
                </c:pt>
                <c:pt idx="1483">
                  <c:v>5.26</c:v>
                </c:pt>
                <c:pt idx="1484">
                  <c:v>5.28</c:v>
                </c:pt>
                <c:pt idx="1485">
                  <c:v>5.29</c:v>
                </c:pt>
                <c:pt idx="1486">
                  <c:v>5.27</c:v>
                </c:pt>
                <c:pt idx="1487">
                  <c:v>5.28</c:v>
                </c:pt>
                <c:pt idx="1488">
                  <c:v>5.29</c:v>
                </c:pt>
                <c:pt idx="1489">
                  <c:v>5.3</c:v>
                </c:pt>
                <c:pt idx="1490">
                  <c:v>5.35</c:v>
                </c:pt>
                <c:pt idx="1491">
                  <c:v>5.34</c:v>
                </c:pt>
                <c:pt idx="1492">
                  <c:v>5.36</c:v>
                </c:pt>
                <c:pt idx="1493">
                  <c:v>5.36</c:v>
                </c:pt>
                <c:pt idx="1494">
                  <c:v>5.38</c:v>
                </c:pt>
                <c:pt idx="1495">
                  <c:v>5.37</c:v>
                </c:pt>
                <c:pt idx="1496">
                  <c:v>5.37</c:v>
                </c:pt>
                <c:pt idx="1497">
                  <c:v>5.36</c:v>
                </c:pt>
                <c:pt idx="1498">
                  <c:v>5.31</c:v>
                </c:pt>
                <c:pt idx="1499">
                  <c:v>5.35</c:v>
                </c:pt>
                <c:pt idx="1500">
                  <c:v>5.35</c:v>
                </c:pt>
                <c:pt idx="1501">
                  <c:v>5.37</c:v>
                </c:pt>
                <c:pt idx="1502">
                  <c:v>5.37</c:v>
                </c:pt>
                <c:pt idx="1503">
                  <c:v>5.37</c:v>
                </c:pt>
                <c:pt idx="1504">
                  <c:v>5.39</c:v>
                </c:pt>
                <c:pt idx="1505">
                  <c:v>5.42</c:v>
                </c:pt>
                <c:pt idx="1506">
                  <c:v>5.42</c:v>
                </c:pt>
                <c:pt idx="1508">
                  <c:v>5.45</c:v>
                </c:pt>
                <c:pt idx="1509">
                  <c:v>5.47</c:v>
                </c:pt>
                <c:pt idx="1510">
                  <c:v>5.49</c:v>
                </c:pt>
                <c:pt idx="1511">
                  <c:v>5.52</c:v>
                </c:pt>
                <c:pt idx="1512">
                  <c:v>5.53</c:v>
                </c:pt>
                <c:pt idx="1513">
                  <c:v>5.52</c:v>
                </c:pt>
                <c:pt idx="1514">
                  <c:v>5.5600000000000005</c:v>
                </c:pt>
                <c:pt idx="1515">
                  <c:v>5.5600000000000005</c:v>
                </c:pt>
                <c:pt idx="1516">
                  <c:v>5.57</c:v>
                </c:pt>
                <c:pt idx="1517">
                  <c:v>5.58</c:v>
                </c:pt>
                <c:pt idx="1518">
                  <c:v>5.57</c:v>
                </c:pt>
                <c:pt idx="1519">
                  <c:v>5.6</c:v>
                </c:pt>
                <c:pt idx="1520">
                  <c:v>5.64</c:v>
                </c:pt>
                <c:pt idx="1521">
                  <c:v>5.7</c:v>
                </c:pt>
                <c:pt idx="1522">
                  <c:v>5.71</c:v>
                </c:pt>
                <c:pt idx="1523">
                  <c:v>5.75</c:v>
                </c:pt>
                <c:pt idx="1524">
                  <c:v>5.77</c:v>
                </c:pt>
                <c:pt idx="1526">
                  <c:v>5.74</c:v>
                </c:pt>
                <c:pt idx="1527">
                  <c:v>5.78</c:v>
                </c:pt>
                <c:pt idx="1528">
                  <c:v>5.83</c:v>
                </c:pt>
                <c:pt idx="1529">
                  <c:v>5.87</c:v>
                </c:pt>
                <c:pt idx="1530">
                  <c:v>5.8100000000000005</c:v>
                </c:pt>
                <c:pt idx="1531">
                  <c:v>5.78</c:v>
                </c:pt>
                <c:pt idx="1532">
                  <c:v>5.72</c:v>
                </c:pt>
                <c:pt idx="1533">
                  <c:v>5.75</c:v>
                </c:pt>
                <c:pt idx="1534">
                  <c:v>5.85</c:v>
                </c:pt>
                <c:pt idx="1535">
                  <c:v>5.71</c:v>
                </c:pt>
                <c:pt idx="1536">
                  <c:v>5.7</c:v>
                </c:pt>
                <c:pt idx="1538">
                  <c:v>5.78</c:v>
                </c:pt>
                <c:pt idx="1539">
                  <c:v>5.76</c:v>
                </c:pt>
                <c:pt idx="1540">
                  <c:v>5.65</c:v>
                </c:pt>
                <c:pt idx="1541">
                  <c:v>5.67</c:v>
                </c:pt>
                <c:pt idx="1542">
                  <c:v>5.74</c:v>
                </c:pt>
                <c:pt idx="1543">
                  <c:v>5.78</c:v>
                </c:pt>
                <c:pt idx="1544">
                  <c:v>5.76</c:v>
                </c:pt>
                <c:pt idx="1545">
                  <c:v>5.74</c:v>
                </c:pt>
                <c:pt idx="1546">
                  <c:v>5.69</c:v>
                </c:pt>
                <c:pt idx="1547">
                  <c:v>5.71</c:v>
                </c:pt>
                <c:pt idx="1548">
                  <c:v>5.72</c:v>
                </c:pt>
                <c:pt idx="1549">
                  <c:v>5.74</c:v>
                </c:pt>
                <c:pt idx="1550">
                  <c:v>5.75</c:v>
                </c:pt>
                <c:pt idx="1551">
                  <c:v>5.71</c:v>
                </c:pt>
                <c:pt idx="1552">
                  <c:v>5.7</c:v>
                </c:pt>
                <c:pt idx="1553">
                  <c:v>5.71</c:v>
                </c:pt>
                <c:pt idx="1554">
                  <c:v>5.68</c:v>
                </c:pt>
                <c:pt idx="1555">
                  <c:v>5.66</c:v>
                </c:pt>
                <c:pt idx="1556">
                  <c:v>5.62</c:v>
                </c:pt>
                <c:pt idx="1557">
                  <c:v>5.64</c:v>
                </c:pt>
                <c:pt idx="1558">
                  <c:v>5.69</c:v>
                </c:pt>
                <c:pt idx="1560">
                  <c:v>5.64</c:v>
                </c:pt>
                <c:pt idx="1561">
                  <c:v>5.64</c:v>
                </c:pt>
                <c:pt idx="1562">
                  <c:v>5.7</c:v>
                </c:pt>
                <c:pt idx="1563">
                  <c:v>5.7</c:v>
                </c:pt>
                <c:pt idx="1565">
                  <c:v>5.63</c:v>
                </c:pt>
                <c:pt idx="1566">
                  <c:v>5.63</c:v>
                </c:pt>
                <c:pt idx="1567">
                  <c:v>5.51</c:v>
                </c:pt>
                <c:pt idx="1568">
                  <c:v>5.48</c:v>
                </c:pt>
                <c:pt idx="1569">
                  <c:v>5.5</c:v>
                </c:pt>
                <c:pt idx="1570">
                  <c:v>5.52</c:v>
                </c:pt>
                <c:pt idx="1571">
                  <c:v>5.46</c:v>
                </c:pt>
                <c:pt idx="1572">
                  <c:v>5.46</c:v>
                </c:pt>
                <c:pt idx="1573">
                  <c:v>5.43</c:v>
                </c:pt>
                <c:pt idx="1574">
                  <c:v>5.49</c:v>
                </c:pt>
                <c:pt idx="1575">
                  <c:v>5.52</c:v>
                </c:pt>
                <c:pt idx="1576">
                  <c:v>5.48</c:v>
                </c:pt>
                <c:pt idx="1577">
                  <c:v>5.55</c:v>
                </c:pt>
                <c:pt idx="1578">
                  <c:v>5.59</c:v>
                </c:pt>
                <c:pt idx="1579">
                  <c:v>5.61</c:v>
                </c:pt>
                <c:pt idx="1580">
                  <c:v>5.5600000000000005</c:v>
                </c:pt>
                <c:pt idx="1581">
                  <c:v>5.5600000000000005</c:v>
                </c:pt>
                <c:pt idx="1582">
                  <c:v>5.52</c:v>
                </c:pt>
                <c:pt idx="1583">
                  <c:v>5.53</c:v>
                </c:pt>
                <c:pt idx="1584">
                  <c:v>5.53</c:v>
                </c:pt>
                <c:pt idx="1585">
                  <c:v>5.53</c:v>
                </c:pt>
                <c:pt idx="1586">
                  <c:v>5.54</c:v>
                </c:pt>
                <c:pt idx="1587">
                  <c:v>5.58</c:v>
                </c:pt>
                <c:pt idx="1588">
                  <c:v>5.58</c:v>
                </c:pt>
                <c:pt idx="1589">
                  <c:v>5.6</c:v>
                </c:pt>
                <c:pt idx="1590">
                  <c:v>5.61</c:v>
                </c:pt>
                <c:pt idx="1591">
                  <c:v>5.59</c:v>
                </c:pt>
                <c:pt idx="1592">
                  <c:v>5.6</c:v>
                </c:pt>
                <c:pt idx="1593">
                  <c:v>5.59</c:v>
                </c:pt>
                <c:pt idx="1595">
                  <c:v>5.55</c:v>
                </c:pt>
                <c:pt idx="1596">
                  <c:v>5.54</c:v>
                </c:pt>
                <c:pt idx="1597">
                  <c:v>5.51</c:v>
                </c:pt>
                <c:pt idx="1598">
                  <c:v>5.5</c:v>
                </c:pt>
                <c:pt idx="1599">
                  <c:v>5.53</c:v>
                </c:pt>
                <c:pt idx="1600">
                  <c:v>5.54</c:v>
                </c:pt>
                <c:pt idx="1601">
                  <c:v>5.54</c:v>
                </c:pt>
                <c:pt idx="1603">
                  <c:v>5.5600000000000005</c:v>
                </c:pt>
                <c:pt idx="1604">
                  <c:v>5.58</c:v>
                </c:pt>
                <c:pt idx="1605">
                  <c:v>5.58</c:v>
                </c:pt>
                <c:pt idx="1606">
                  <c:v>5.57</c:v>
                </c:pt>
                <c:pt idx="1607">
                  <c:v>5.5600000000000005</c:v>
                </c:pt>
                <c:pt idx="1608">
                  <c:v>5.5600000000000005</c:v>
                </c:pt>
                <c:pt idx="1609">
                  <c:v>5.57</c:v>
                </c:pt>
                <c:pt idx="1610">
                  <c:v>5.59</c:v>
                </c:pt>
                <c:pt idx="1611">
                  <c:v>5.61</c:v>
                </c:pt>
                <c:pt idx="1612">
                  <c:v>5.67</c:v>
                </c:pt>
                <c:pt idx="1613">
                  <c:v>5.75</c:v>
                </c:pt>
                <c:pt idx="1614">
                  <c:v>5.75</c:v>
                </c:pt>
                <c:pt idx="1615">
                  <c:v>5.79</c:v>
                </c:pt>
                <c:pt idx="1616">
                  <c:v>5.86</c:v>
                </c:pt>
                <c:pt idx="1617">
                  <c:v>5.95</c:v>
                </c:pt>
                <c:pt idx="1618">
                  <c:v>5.84</c:v>
                </c:pt>
                <c:pt idx="1619">
                  <c:v>5.76</c:v>
                </c:pt>
                <c:pt idx="1620">
                  <c:v>5.77</c:v>
                </c:pt>
                <c:pt idx="1621">
                  <c:v>5.73</c:v>
                </c:pt>
                <c:pt idx="1622">
                  <c:v>5.76</c:v>
                </c:pt>
                <c:pt idx="1623">
                  <c:v>5.74</c:v>
                </c:pt>
                <c:pt idx="1624">
                  <c:v>5.74</c:v>
                </c:pt>
                <c:pt idx="1625">
                  <c:v>5.78</c:v>
                </c:pt>
                <c:pt idx="1626">
                  <c:v>5.78</c:v>
                </c:pt>
                <c:pt idx="1627">
                  <c:v>5.78</c:v>
                </c:pt>
                <c:pt idx="1628">
                  <c:v>5.76</c:v>
                </c:pt>
                <c:pt idx="1629">
                  <c:v>5.64</c:v>
                </c:pt>
                <c:pt idx="1630">
                  <c:v>5.62</c:v>
                </c:pt>
                <c:pt idx="1631">
                  <c:v>5.49</c:v>
                </c:pt>
                <c:pt idx="1632">
                  <c:v>5.52</c:v>
                </c:pt>
                <c:pt idx="1633">
                  <c:v>5.52</c:v>
                </c:pt>
                <c:pt idx="1634">
                  <c:v>5.54</c:v>
                </c:pt>
                <c:pt idx="1636">
                  <c:v>5.53</c:v>
                </c:pt>
                <c:pt idx="1637">
                  <c:v>5.54</c:v>
                </c:pt>
                <c:pt idx="1639">
                  <c:v>5.6</c:v>
                </c:pt>
                <c:pt idx="1640">
                  <c:v>5.62</c:v>
                </c:pt>
                <c:pt idx="1641">
                  <c:v>5.62</c:v>
                </c:pt>
                <c:pt idx="1642">
                  <c:v>5.64</c:v>
                </c:pt>
                <c:pt idx="1643">
                  <c:v>5.76</c:v>
                </c:pt>
                <c:pt idx="1644">
                  <c:v>5.78</c:v>
                </c:pt>
                <c:pt idx="1645">
                  <c:v>5.73</c:v>
                </c:pt>
                <c:pt idx="1646">
                  <c:v>5.72</c:v>
                </c:pt>
                <c:pt idx="1647">
                  <c:v>5.72</c:v>
                </c:pt>
                <c:pt idx="1648">
                  <c:v>5.71</c:v>
                </c:pt>
                <c:pt idx="1649">
                  <c:v>5.73</c:v>
                </c:pt>
                <c:pt idx="1650">
                  <c:v>5.74</c:v>
                </c:pt>
                <c:pt idx="1651">
                  <c:v>5.73</c:v>
                </c:pt>
                <c:pt idx="1652">
                  <c:v>5.76</c:v>
                </c:pt>
                <c:pt idx="1653">
                  <c:v>5.8</c:v>
                </c:pt>
                <c:pt idx="1654">
                  <c:v>5.78</c:v>
                </c:pt>
                <c:pt idx="1655">
                  <c:v>5.79</c:v>
                </c:pt>
                <c:pt idx="1656">
                  <c:v>5.8</c:v>
                </c:pt>
                <c:pt idx="1657">
                  <c:v>5.79</c:v>
                </c:pt>
                <c:pt idx="1658">
                  <c:v>5.79</c:v>
                </c:pt>
                <c:pt idx="1659">
                  <c:v>5.79</c:v>
                </c:pt>
                <c:pt idx="1660">
                  <c:v>5.82</c:v>
                </c:pt>
                <c:pt idx="1661">
                  <c:v>5.85</c:v>
                </c:pt>
                <c:pt idx="1662">
                  <c:v>5.9</c:v>
                </c:pt>
                <c:pt idx="1663">
                  <c:v>5.92</c:v>
                </c:pt>
                <c:pt idx="1664">
                  <c:v>5.96</c:v>
                </c:pt>
                <c:pt idx="1665">
                  <c:v>6.02</c:v>
                </c:pt>
                <c:pt idx="1666">
                  <c:v>6.02</c:v>
                </c:pt>
                <c:pt idx="1667">
                  <c:v>5.98</c:v>
                </c:pt>
                <c:pt idx="1668">
                  <c:v>5.96</c:v>
                </c:pt>
                <c:pt idx="1669">
                  <c:v>5.92</c:v>
                </c:pt>
                <c:pt idx="1670">
                  <c:v>5.94</c:v>
                </c:pt>
                <c:pt idx="1671">
                  <c:v>5.95</c:v>
                </c:pt>
                <c:pt idx="1673">
                  <c:v>5.86</c:v>
                </c:pt>
                <c:pt idx="1674">
                  <c:v>5.79</c:v>
                </c:pt>
                <c:pt idx="1675">
                  <c:v>5.78</c:v>
                </c:pt>
                <c:pt idx="1676">
                  <c:v>5.8100000000000005</c:v>
                </c:pt>
                <c:pt idx="1677">
                  <c:v>5.83</c:v>
                </c:pt>
                <c:pt idx="1678">
                  <c:v>5.82</c:v>
                </c:pt>
                <c:pt idx="1679">
                  <c:v>5.8</c:v>
                </c:pt>
                <c:pt idx="1680">
                  <c:v>5.79</c:v>
                </c:pt>
                <c:pt idx="1681">
                  <c:v>5.77</c:v>
                </c:pt>
                <c:pt idx="1682">
                  <c:v>5.76</c:v>
                </c:pt>
                <c:pt idx="1683">
                  <c:v>5.72</c:v>
                </c:pt>
                <c:pt idx="1684">
                  <c:v>5.71</c:v>
                </c:pt>
                <c:pt idx="1685">
                  <c:v>5.71</c:v>
                </c:pt>
                <c:pt idx="1686">
                  <c:v>5.67</c:v>
                </c:pt>
                <c:pt idx="1687">
                  <c:v>5.62</c:v>
                </c:pt>
                <c:pt idx="1688">
                  <c:v>5.6</c:v>
                </c:pt>
                <c:pt idx="1689">
                  <c:v>5.61</c:v>
                </c:pt>
                <c:pt idx="1690">
                  <c:v>5.64</c:v>
                </c:pt>
                <c:pt idx="1691">
                  <c:v>5.64</c:v>
                </c:pt>
                <c:pt idx="1692">
                  <c:v>5.65</c:v>
                </c:pt>
                <c:pt idx="1693">
                  <c:v>5.64</c:v>
                </c:pt>
                <c:pt idx="1694">
                  <c:v>5.62</c:v>
                </c:pt>
                <c:pt idx="1695">
                  <c:v>5.58</c:v>
                </c:pt>
                <c:pt idx="1696">
                  <c:v>5.57</c:v>
                </c:pt>
                <c:pt idx="1698">
                  <c:v>5.5600000000000005</c:v>
                </c:pt>
                <c:pt idx="1699">
                  <c:v>5.53</c:v>
                </c:pt>
                <c:pt idx="1700">
                  <c:v>5.51</c:v>
                </c:pt>
                <c:pt idx="1701">
                  <c:v>5.52</c:v>
                </c:pt>
                <c:pt idx="1702">
                  <c:v>5.52</c:v>
                </c:pt>
                <c:pt idx="1703">
                  <c:v>5.53</c:v>
                </c:pt>
                <c:pt idx="1704">
                  <c:v>5.5600000000000005</c:v>
                </c:pt>
                <c:pt idx="1705">
                  <c:v>5.57</c:v>
                </c:pt>
                <c:pt idx="1706">
                  <c:v>5.55</c:v>
                </c:pt>
                <c:pt idx="1707">
                  <c:v>5.5600000000000005</c:v>
                </c:pt>
                <c:pt idx="1708">
                  <c:v>5.53</c:v>
                </c:pt>
                <c:pt idx="1709">
                  <c:v>5.45</c:v>
                </c:pt>
                <c:pt idx="1710">
                  <c:v>5.38</c:v>
                </c:pt>
                <c:pt idx="1711">
                  <c:v>5.39</c:v>
                </c:pt>
                <c:pt idx="1712">
                  <c:v>5.37</c:v>
                </c:pt>
                <c:pt idx="1713">
                  <c:v>5.39</c:v>
                </c:pt>
                <c:pt idx="1714">
                  <c:v>5.41</c:v>
                </c:pt>
                <c:pt idx="1715">
                  <c:v>5.41</c:v>
                </c:pt>
                <c:pt idx="1716">
                  <c:v>5.39</c:v>
                </c:pt>
                <c:pt idx="1717">
                  <c:v>5.38</c:v>
                </c:pt>
                <c:pt idx="1718">
                  <c:v>5.34</c:v>
                </c:pt>
                <c:pt idx="1719">
                  <c:v>5.37</c:v>
                </c:pt>
                <c:pt idx="1720">
                  <c:v>5.38</c:v>
                </c:pt>
                <c:pt idx="1721">
                  <c:v>5.36</c:v>
                </c:pt>
                <c:pt idx="1722">
                  <c:v>5.37</c:v>
                </c:pt>
                <c:pt idx="1723">
                  <c:v>5.39</c:v>
                </c:pt>
                <c:pt idx="1724">
                  <c:v>5.42</c:v>
                </c:pt>
                <c:pt idx="1725">
                  <c:v>5.43</c:v>
                </c:pt>
                <c:pt idx="1726">
                  <c:v>5.43</c:v>
                </c:pt>
                <c:pt idx="1727">
                  <c:v>5.45</c:v>
                </c:pt>
                <c:pt idx="1728">
                  <c:v>5.42</c:v>
                </c:pt>
                <c:pt idx="1729">
                  <c:v>5.43</c:v>
                </c:pt>
                <c:pt idx="1730">
                  <c:v>5.43</c:v>
                </c:pt>
                <c:pt idx="1731">
                  <c:v>5.46</c:v>
                </c:pt>
                <c:pt idx="1732">
                  <c:v>5.5</c:v>
                </c:pt>
                <c:pt idx="1733">
                  <c:v>5.47</c:v>
                </c:pt>
                <c:pt idx="1734">
                  <c:v>5.46</c:v>
                </c:pt>
                <c:pt idx="1735">
                  <c:v>5.46</c:v>
                </c:pt>
                <c:pt idx="1736">
                  <c:v>5.45</c:v>
                </c:pt>
                <c:pt idx="1737">
                  <c:v>5.43</c:v>
                </c:pt>
                <c:pt idx="1738">
                  <c:v>5.42</c:v>
                </c:pt>
                <c:pt idx="1740">
                  <c:v>5.41</c:v>
                </c:pt>
                <c:pt idx="1741">
                  <c:v>5.43</c:v>
                </c:pt>
                <c:pt idx="1742">
                  <c:v>5.46</c:v>
                </c:pt>
                <c:pt idx="1743">
                  <c:v>5.48</c:v>
                </c:pt>
                <c:pt idx="1744">
                  <c:v>5.49</c:v>
                </c:pt>
                <c:pt idx="1745">
                  <c:v>5.51</c:v>
                </c:pt>
                <c:pt idx="1746">
                  <c:v>5.5</c:v>
                </c:pt>
                <c:pt idx="1747">
                  <c:v>5.49</c:v>
                </c:pt>
                <c:pt idx="1748">
                  <c:v>5.48</c:v>
                </c:pt>
                <c:pt idx="1749">
                  <c:v>5.46</c:v>
                </c:pt>
                <c:pt idx="1750">
                  <c:v>5.46</c:v>
                </c:pt>
                <c:pt idx="1751">
                  <c:v>5.42</c:v>
                </c:pt>
                <c:pt idx="1752">
                  <c:v>5.43</c:v>
                </c:pt>
                <c:pt idx="1753">
                  <c:v>5.45</c:v>
                </c:pt>
                <c:pt idx="1754">
                  <c:v>5.45</c:v>
                </c:pt>
                <c:pt idx="1755">
                  <c:v>5.44</c:v>
                </c:pt>
                <c:pt idx="1756">
                  <c:v>5.44</c:v>
                </c:pt>
                <c:pt idx="1757">
                  <c:v>5.45</c:v>
                </c:pt>
                <c:pt idx="1758">
                  <c:v>5.46</c:v>
                </c:pt>
                <c:pt idx="1759">
                  <c:v>5.49</c:v>
                </c:pt>
                <c:pt idx="1760">
                  <c:v>5.49</c:v>
                </c:pt>
                <c:pt idx="1761">
                  <c:v>5.49</c:v>
                </c:pt>
                <c:pt idx="1762">
                  <c:v>5.5</c:v>
                </c:pt>
                <c:pt idx="1763">
                  <c:v>5.52</c:v>
                </c:pt>
                <c:pt idx="1764">
                  <c:v>5.55</c:v>
                </c:pt>
                <c:pt idx="1765">
                  <c:v>5.57</c:v>
                </c:pt>
                <c:pt idx="1766">
                  <c:v>5.6</c:v>
                </c:pt>
                <c:pt idx="1767">
                  <c:v>5.61</c:v>
                </c:pt>
                <c:pt idx="1768">
                  <c:v>5.61</c:v>
                </c:pt>
                <c:pt idx="1769">
                  <c:v>5.62</c:v>
                </c:pt>
                <c:pt idx="1770">
                  <c:v>5.65</c:v>
                </c:pt>
                <c:pt idx="1771">
                  <c:v>5.62</c:v>
                </c:pt>
                <c:pt idx="1772">
                  <c:v>5.58</c:v>
                </c:pt>
                <c:pt idx="1773">
                  <c:v>5.57</c:v>
                </c:pt>
                <c:pt idx="1774">
                  <c:v>5.58</c:v>
                </c:pt>
                <c:pt idx="1775">
                  <c:v>5.58</c:v>
                </c:pt>
                <c:pt idx="1776">
                  <c:v>5.58</c:v>
                </c:pt>
                <c:pt idx="1777">
                  <c:v>5.61</c:v>
                </c:pt>
                <c:pt idx="1778">
                  <c:v>5.6</c:v>
                </c:pt>
                <c:pt idx="1779">
                  <c:v>5.61</c:v>
                </c:pt>
                <c:pt idx="1780">
                  <c:v>5.62</c:v>
                </c:pt>
                <c:pt idx="1781">
                  <c:v>5.63</c:v>
                </c:pt>
                <c:pt idx="1782">
                  <c:v>5.61</c:v>
                </c:pt>
                <c:pt idx="1783">
                  <c:v>5.61</c:v>
                </c:pt>
                <c:pt idx="1784">
                  <c:v>5.63</c:v>
                </c:pt>
                <c:pt idx="1786">
                  <c:v>5.62</c:v>
                </c:pt>
                <c:pt idx="1787">
                  <c:v>5.63</c:v>
                </c:pt>
                <c:pt idx="1788">
                  <c:v>5.65</c:v>
                </c:pt>
                <c:pt idx="1790">
                  <c:v>5.68</c:v>
                </c:pt>
                <c:pt idx="1791">
                  <c:v>5.66</c:v>
                </c:pt>
                <c:pt idx="1792">
                  <c:v>5.66</c:v>
                </c:pt>
                <c:pt idx="1793">
                  <c:v>5.68</c:v>
                </c:pt>
                <c:pt idx="1794">
                  <c:v>5.71</c:v>
                </c:pt>
                <c:pt idx="1795">
                  <c:v>5.74</c:v>
                </c:pt>
                <c:pt idx="1796">
                  <c:v>5.74</c:v>
                </c:pt>
                <c:pt idx="1797">
                  <c:v>5.73</c:v>
                </c:pt>
                <c:pt idx="1798">
                  <c:v>5.74</c:v>
                </c:pt>
                <c:pt idx="1799">
                  <c:v>5.75</c:v>
                </c:pt>
                <c:pt idx="1800">
                  <c:v>5.76</c:v>
                </c:pt>
                <c:pt idx="1801">
                  <c:v>5.76</c:v>
                </c:pt>
                <c:pt idx="1803">
                  <c:v>5.78</c:v>
                </c:pt>
                <c:pt idx="1804">
                  <c:v>5.89</c:v>
                </c:pt>
                <c:pt idx="1805">
                  <c:v>5.96</c:v>
                </c:pt>
                <c:pt idx="1806">
                  <c:v>5.95</c:v>
                </c:pt>
                <c:pt idx="1807">
                  <c:v>5.93</c:v>
                </c:pt>
                <c:pt idx="1808">
                  <c:v>5.91</c:v>
                </c:pt>
                <c:pt idx="1809">
                  <c:v>5.92</c:v>
                </c:pt>
                <c:pt idx="1810">
                  <c:v>5.93</c:v>
                </c:pt>
                <c:pt idx="1811">
                  <c:v>5.93</c:v>
                </c:pt>
                <c:pt idx="1812">
                  <c:v>5.94</c:v>
                </c:pt>
                <c:pt idx="1813">
                  <c:v>5.93</c:v>
                </c:pt>
                <c:pt idx="1814">
                  <c:v>5.96</c:v>
                </c:pt>
                <c:pt idx="1815">
                  <c:v>5.97</c:v>
                </c:pt>
                <c:pt idx="1816">
                  <c:v>6</c:v>
                </c:pt>
                <c:pt idx="1817">
                  <c:v>6.07</c:v>
                </c:pt>
                <c:pt idx="1818">
                  <c:v>6.14</c:v>
                </c:pt>
                <c:pt idx="1819">
                  <c:v>6.23</c:v>
                </c:pt>
                <c:pt idx="1820">
                  <c:v>6.27</c:v>
                </c:pt>
                <c:pt idx="1822">
                  <c:v>6.17</c:v>
                </c:pt>
                <c:pt idx="1823">
                  <c:v>6.2</c:v>
                </c:pt>
                <c:pt idx="1824">
                  <c:v>6.21</c:v>
                </c:pt>
                <c:pt idx="1825">
                  <c:v>6.16</c:v>
                </c:pt>
                <c:pt idx="1827">
                  <c:v>6.04</c:v>
                </c:pt>
                <c:pt idx="1828">
                  <c:v>6.01</c:v>
                </c:pt>
                <c:pt idx="1829">
                  <c:v>6.04</c:v>
                </c:pt>
                <c:pt idx="1830">
                  <c:v>6.14</c:v>
                </c:pt>
                <c:pt idx="1831">
                  <c:v>6.09</c:v>
                </c:pt>
                <c:pt idx="1832">
                  <c:v>6.04</c:v>
                </c:pt>
                <c:pt idx="1833">
                  <c:v>6.03</c:v>
                </c:pt>
                <c:pt idx="1834">
                  <c:v>6.04</c:v>
                </c:pt>
                <c:pt idx="1835">
                  <c:v>6.04</c:v>
                </c:pt>
                <c:pt idx="1836">
                  <c:v>6.02</c:v>
                </c:pt>
                <c:pt idx="1837">
                  <c:v>5.98</c:v>
                </c:pt>
                <c:pt idx="1838">
                  <c:v>5.97</c:v>
                </c:pt>
                <c:pt idx="1839">
                  <c:v>5.95</c:v>
                </c:pt>
                <c:pt idx="1840">
                  <c:v>5.97</c:v>
                </c:pt>
                <c:pt idx="1841">
                  <c:v>6.03</c:v>
                </c:pt>
                <c:pt idx="1842">
                  <c:v>6.02</c:v>
                </c:pt>
                <c:pt idx="1843">
                  <c:v>6.01</c:v>
                </c:pt>
                <c:pt idx="1844">
                  <c:v>6.03</c:v>
                </c:pt>
                <c:pt idx="1845">
                  <c:v>6.05</c:v>
                </c:pt>
                <c:pt idx="1846">
                  <c:v>6.09</c:v>
                </c:pt>
                <c:pt idx="1847">
                  <c:v>6.14</c:v>
                </c:pt>
                <c:pt idx="1848">
                  <c:v>6.19</c:v>
                </c:pt>
                <c:pt idx="1849">
                  <c:v>6.22</c:v>
                </c:pt>
                <c:pt idx="1850">
                  <c:v>6.2</c:v>
                </c:pt>
                <c:pt idx="1851">
                  <c:v>6.19</c:v>
                </c:pt>
                <c:pt idx="1852">
                  <c:v>6.2</c:v>
                </c:pt>
                <c:pt idx="1853">
                  <c:v>6.14</c:v>
                </c:pt>
                <c:pt idx="1854">
                  <c:v>6.14</c:v>
                </c:pt>
                <c:pt idx="1855">
                  <c:v>6.1</c:v>
                </c:pt>
                <c:pt idx="1857">
                  <c:v>6.09</c:v>
                </c:pt>
                <c:pt idx="1858">
                  <c:v>6.11</c:v>
                </c:pt>
                <c:pt idx="1859">
                  <c:v>6.14</c:v>
                </c:pt>
                <c:pt idx="1860">
                  <c:v>6.16</c:v>
                </c:pt>
                <c:pt idx="1861">
                  <c:v>6.2</c:v>
                </c:pt>
                <c:pt idx="1862">
                  <c:v>6.23</c:v>
                </c:pt>
                <c:pt idx="1863">
                  <c:v>6.24</c:v>
                </c:pt>
                <c:pt idx="1864">
                  <c:v>6.22</c:v>
                </c:pt>
                <c:pt idx="1865">
                  <c:v>6.24</c:v>
                </c:pt>
                <c:pt idx="1866">
                  <c:v>6.24</c:v>
                </c:pt>
                <c:pt idx="1867">
                  <c:v>6.27</c:v>
                </c:pt>
                <c:pt idx="1868">
                  <c:v>6.26</c:v>
                </c:pt>
                <c:pt idx="1869">
                  <c:v>6.25</c:v>
                </c:pt>
                <c:pt idx="1870">
                  <c:v>6.24</c:v>
                </c:pt>
                <c:pt idx="1871">
                  <c:v>6.24</c:v>
                </c:pt>
                <c:pt idx="1872">
                  <c:v>6.26</c:v>
                </c:pt>
                <c:pt idx="1873">
                  <c:v>6.27</c:v>
                </c:pt>
                <c:pt idx="1874">
                  <c:v>6.27</c:v>
                </c:pt>
                <c:pt idx="1875">
                  <c:v>6.3</c:v>
                </c:pt>
                <c:pt idx="1876">
                  <c:v>6.31</c:v>
                </c:pt>
                <c:pt idx="1877">
                  <c:v>6.32</c:v>
                </c:pt>
                <c:pt idx="1878">
                  <c:v>6.31</c:v>
                </c:pt>
                <c:pt idx="1879">
                  <c:v>6.35</c:v>
                </c:pt>
                <c:pt idx="1880">
                  <c:v>6.35</c:v>
                </c:pt>
                <c:pt idx="1881">
                  <c:v>6.32</c:v>
                </c:pt>
                <c:pt idx="1882">
                  <c:v>6.31</c:v>
                </c:pt>
                <c:pt idx="1883">
                  <c:v>6.29</c:v>
                </c:pt>
                <c:pt idx="1884">
                  <c:v>6.28</c:v>
                </c:pt>
                <c:pt idx="1885">
                  <c:v>6.3</c:v>
                </c:pt>
                <c:pt idx="1886">
                  <c:v>6.32</c:v>
                </c:pt>
                <c:pt idx="1887">
                  <c:v>6.33</c:v>
                </c:pt>
                <c:pt idx="1888">
                  <c:v>6.3</c:v>
                </c:pt>
                <c:pt idx="1890">
                  <c:v>6.25</c:v>
                </c:pt>
                <c:pt idx="1891">
                  <c:v>6.25</c:v>
                </c:pt>
                <c:pt idx="1892">
                  <c:v>6.26</c:v>
                </c:pt>
                <c:pt idx="1894">
                  <c:v>6.28</c:v>
                </c:pt>
                <c:pt idx="1895">
                  <c:v>6.25</c:v>
                </c:pt>
                <c:pt idx="1896">
                  <c:v>6.19</c:v>
                </c:pt>
                <c:pt idx="1897">
                  <c:v>6.18</c:v>
                </c:pt>
                <c:pt idx="1898">
                  <c:v>6.15</c:v>
                </c:pt>
                <c:pt idx="1899">
                  <c:v>6.06</c:v>
                </c:pt>
                <c:pt idx="1900">
                  <c:v>6.11</c:v>
                </c:pt>
                <c:pt idx="1901">
                  <c:v>6.1</c:v>
                </c:pt>
                <c:pt idx="1902">
                  <c:v>6.13</c:v>
                </c:pt>
                <c:pt idx="1903">
                  <c:v>6.16</c:v>
                </c:pt>
                <c:pt idx="1904">
                  <c:v>6.14</c:v>
                </c:pt>
                <c:pt idx="1905">
                  <c:v>6.12</c:v>
                </c:pt>
                <c:pt idx="1906">
                  <c:v>6.12</c:v>
                </c:pt>
                <c:pt idx="1907">
                  <c:v>6.14</c:v>
                </c:pt>
                <c:pt idx="1908">
                  <c:v>6.15</c:v>
                </c:pt>
                <c:pt idx="1909">
                  <c:v>6.19</c:v>
                </c:pt>
                <c:pt idx="1910">
                  <c:v>6.21</c:v>
                </c:pt>
                <c:pt idx="1911">
                  <c:v>6.2</c:v>
                </c:pt>
                <c:pt idx="1912">
                  <c:v>6.25</c:v>
                </c:pt>
                <c:pt idx="1913">
                  <c:v>6.23</c:v>
                </c:pt>
                <c:pt idx="1914">
                  <c:v>6.19</c:v>
                </c:pt>
                <c:pt idx="1915">
                  <c:v>6.22</c:v>
                </c:pt>
                <c:pt idx="1916">
                  <c:v>6.22</c:v>
                </c:pt>
                <c:pt idx="1917">
                  <c:v>6.2</c:v>
                </c:pt>
                <c:pt idx="1918">
                  <c:v>6.23</c:v>
                </c:pt>
                <c:pt idx="1919">
                  <c:v>6.27</c:v>
                </c:pt>
                <c:pt idx="1920">
                  <c:v>6.25</c:v>
                </c:pt>
                <c:pt idx="1921">
                  <c:v>6.24</c:v>
                </c:pt>
                <c:pt idx="1922">
                  <c:v>6.26</c:v>
                </c:pt>
                <c:pt idx="1923">
                  <c:v>6.31</c:v>
                </c:pt>
                <c:pt idx="1924">
                  <c:v>6.36</c:v>
                </c:pt>
                <c:pt idx="1925">
                  <c:v>6.36</c:v>
                </c:pt>
                <c:pt idx="1926">
                  <c:v>6.36</c:v>
                </c:pt>
                <c:pt idx="1927">
                  <c:v>6.36</c:v>
                </c:pt>
                <c:pt idx="1928">
                  <c:v>6.38</c:v>
                </c:pt>
                <c:pt idx="1929">
                  <c:v>6.44</c:v>
                </c:pt>
                <c:pt idx="1930">
                  <c:v>6.54</c:v>
                </c:pt>
                <c:pt idx="1931">
                  <c:v>6.5600000000000005</c:v>
                </c:pt>
                <c:pt idx="1932">
                  <c:v>6.5600000000000005</c:v>
                </c:pt>
                <c:pt idx="1934">
                  <c:v>6.5600000000000005</c:v>
                </c:pt>
                <c:pt idx="1935">
                  <c:v>6.55</c:v>
                </c:pt>
                <c:pt idx="1936">
                  <c:v>6.5600000000000005</c:v>
                </c:pt>
                <c:pt idx="1937">
                  <c:v>6.54</c:v>
                </c:pt>
                <c:pt idx="1938">
                  <c:v>6.52</c:v>
                </c:pt>
                <c:pt idx="1939">
                  <c:v>6.59</c:v>
                </c:pt>
                <c:pt idx="1940">
                  <c:v>6.5600000000000005</c:v>
                </c:pt>
                <c:pt idx="1941">
                  <c:v>6.5600000000000005</c:v>
                </c:pt>
                <c:pt idx="1942">
                  <c:v>6.54</c:v>
                </c:pt>
                <c:pt idx="1943">
                  <c:v>6.51</c:v>
                </c:pt>
                <c:pt idx="1944">
                  <c:v>6.49</c:v>
                </c:pt>
                <c:pt idx="1945">
                  <c:v>6.52</c:v>
                </c:pt>
                <c:pt idx="1946">
                  <c:v>6.53</c:v>
                </c:pt>
                <c:pt idx="1947">
                  <c:v>6.57</c:v>
                </c:pt>
                <c:pt idx="1948">
                  <c:v>6.59</c:v>
                </c:pt>
                <c:pt idx="1949">
                  <c:v>6.6</c:v>
                </c:pt>
                <c:pt idx="1950">
                  <c:v>6.63</c:v>
                </c:pt>
                <c:pt idx="1951">
                  <c:v>6.63</c:v>
                </c:pt>
                <c:pt idx="1952">
                  <c:v>6.62</c:v>
                </c:pt>
                <c:pt idx="1953">
                  <c:v>6.66</c:v>
                </c:pt>
                <c:pt idx="1954">
                  <c:v>6.73</c:v>
                </c:pt>
                <c:pt idx="1955">
                  <c:v>6.75</c:v>
                </c:pt>
                <c:pt idx="1956">
                  <c:v>6.77</c:v>
                </c:pt>
                <c:pt idx="1957">
                  <c:v>6.75</c:v>
                </c:pt>
                <c:pt idx="1959">
                  <c:v>6.76</c:v>
                </c:pt>
                <c:pt idx="1960">
                  <c:v>6.79</c:v>
                </c:pt>
                <c:pt idx="1961">
                  <c:v>6.82</c:v>
                </c:pt>
                <c:pt idx="1962">
                  <c:v>6.78</c:v>
                </c:pt>
                <c:pt idx="1963">
                  <c:v>6.64</c:v>
                </c:pt>
                <c:pt idx="1964">
                  <c:v>6.69</c:v>
                </c:pt>
                <c:pt idx="1965">
                  <c:v>6.72</c:v>
                </c:pt>
                <c:pt idx="1966">
                  <c:v>6.67</c:v>
                </c:pt>
                <c:pt idx="1967">
                  <c:v>6.69</c:v>
                </c:pt>
                <c:pt idx="1968">
                  <c:v>6.7</c:v>
                </c:pt>
                <c:pt idx="1970">
                  <c:v>6.66</c:v>
                </c:pt>
                <c:pt idx="1971">
                  <c:v>6.68</c:v>
                </c:pt>
                <c:pt idx="1972">
                  <c:v>6.7</c:v>
                </c:pt>
                <c:pt idx="1973">
                  <c:v>6.71</c:v>
                </c:pt>
                <c:pt idx="1974">
                  <c:v>6.73</c:v>
                </c:pt>
                <c:pt idx="1975">
                  <c:v>6.72</c:v>
                </c:pt>
                <c:pt idx="1976">
                  <c:v>6.72</c:v>
                </c:pt>
                <c:pt idx="1977">
                  <c:v>6.66</c:v>
                </c:pt>
                <c:pt idx="1978">
                  <c:v>6.66</c:v>
                </c:pt>
                <c:pt idx="1979">
                  <c:v>6.63</c:v>
                </c:pt>
                <c:pt idx="1980">
                  <c:v>6.6</c:v>
                </c:pt>
                <c:pt idx="1981">
                  <c:v>6.62</c:v>
                </c:pt>
                <c:pt idx="1982">
                  <c:v>6.63</c:v>
                </c:pt>
                <c:pt idx="1983">
                  <c:v>6.64</c:v>
                </c:pt>
                <c:pt idx="1984">
                  <c:v>6.69</c:v>
                </c:pt>
                <c:pt idx="1985">
                  <c:v>6.7</c:v>
                </c:pt>
                <c:pt idx="1986">
                  <c:v>6.7</c:v>
                </c:pt>
                <c:pt idx="1987">
                  <c:v>6.68</c:v>
                </c:pt>
                <c:pt idx="1988">
                  <c:v>6.68</c:v>
                </c:pt>
                <c:pt idx="1989">
                  <c:v>6.66</c:v>
                </c:pt>
                <c:pt idx="1990">
                  <c:v>6.65</c:v>
                </c:pt>
                <c:pt idx="1991">
                  <c:v>6.66</c:v>
                </c:pt>
                <c:pt idx="1992">
                  <c:v>6.68</c:v>
                </c:pt>
                <c:pt idx="1993">
                  <c:v>6.71</c:v>
                </c:pt>
                <c:pt idx="1994">
                  <c:v>6.72</c:v>
                </c:pt>
                <c:pt idx="1995">
                  <c:v>6.76</c:v>
                </c:pt>
                <c:pt idx="1996">
                  <c:v>6.79</c:v>
                </c:pt>
                <c:pt idx="1997">
                  <c:v>6.83</c:v>
                </c:pt>
                <c:pt idx="1998">
                  <c:v>6.83</c:v>
                </c:pt>
                <c:pt idx="2000">
                  <c:v>6.87</c:v>
                </c:pt>
                <c:pt idx="2001">
                  <c:v>6.94</c:v>
                </c:pt>
                <c:pt idx="2002">
                  <c:v>6.96</c:v>
                </c:pt>
                <c:pt idx="2003">
                  <c:v>6.99</c:v>
                </c:pt>
                <c:pt idx="2004">
                  <c:v>7.03</c:v>
                </c:pt>
                <c:pt idx="2005">
                  <c:v>7.04</c:v>
                </c:pt>
                <c:pt idx="2006">
                  <c:v>7.02</c:v>
                </c:pt>
                <c:pt idx="2007">
                  <c:v>7.05</c:v>
                </c:pt>
                <c:pt idx="2008">
                  <c:v>7.08</c:v>
                </c:pt>
                <c:pt idx="2009">
                  <c:v>7.09</c:v>
                </c:pt>
                <c:pt idx="2010">
                  <c:v>7.14</c:v>
                </c:pt>
                <c:pt idx="2011">
                  <c:v>7.14</c:v>
                </c:pt>
                <c:pt idx="2012">
                  <c:v>7.27</c:v>
                </c:pt>
                <c:pt idx="2013">
                  <c:v>7.28</c:v>
                </c:pt>
                <c:pt idx="2014">
                  <c:v>7.26</c:v>
                </c:pt>
                <c:pt idx="2015">
                  <c:v>7.26</c:v>
                </c:pt>
                <c:pt idx="2016">
                  <c:v>7.27</c:v>
                </c:pt>
                <c:pt idx="2017">
                  <c:v>7.3</c:v>
                </c:pt>
                <c:pt idx="2018">
                  <c:v>7.4</c:v>
                </c:pt>
                <c:pt idx="2019">
                  <c:v>7.45</c:v>
                </c:pt>
                <c:pt idx="2020">
                  <c:v>7.51</c:v>
                </c:pt>
                <c:pt idx="2021">
                  <c:v>7.52</c:v>
                </c:pt>
                <c:pt idx="2022">
                  <c:v>7.45</c:v>
                </c:pt>
                <c:pt idx="2023">
                  <c:v>7.38</c:v>
                </c:pt>
                <c:pt idx="2024">
                  <c:v>7.35</c:v>
                </c:pt>
                <c:pt idx="2025">
                  <c:v>7.31</c:v>
                </c:pt>
                <c:pt idx="2026">
                  <c:v>7.29</c:v>
                </c:pt>
                <c:pt idx="2027">
                  <c:v>7.3</c:v>
                </c:pt>
                <c:pt idx="2028">
                  <c:v>7.22</c:v>
                </c:pt>
                <c:pt idx="2030">
                  <c:v>7.1</c:v>
                </c:pt>
                <c:pt idx="2031">
                  <c:v>7.12</c:v>
                </c:pt>
                <c:pt idx="2032">
                  <c:v>7.04</c:v>
                </c:pt>
                <c:pt idx="2033">
                  <c:v>6.99</c:v>
                </c:pt>
                <c:pt idx="2034">
                  <c:v>6.83</c:v>
                </c:pt>
                <c:pt idx="2035">
                  <c:v>6.77</c:v>
                </c:pt>
                <c:pt idx="2036">
                  <c:v>6.8</c:v>
                </c:pt>
                <c:pt idx="2037">
                  <c:v>6.9</c:v>
                </c:pt>
                <c:pt idx="2038">
                  <c:v>6.9</c:v>
                </c:pt>
                <c:pt idx="2039">
                  <c:v>6.93</c:v>
                </c:pt>
                <c:pt idx="2040">
                  <c:v>7</c:v>
                </c:pt>
                <c:pt idx="2041">
                  <c:v>7</c:v>
                </c:pt>
                <c:pt idx="2042">
                  <c:v>6.96</c:v>
                </c:pt>
                <c:pt idx="2043">
                  <c:v>6.94</c:v>
                </c:pt>
                <c:pt idx="2044">
                  <c:v>6.9</c:v>
                </c:pt>
                <c:pt idx="2046">
                  <c:v>6.97</c:v>
                </c:pt>
                <c:pt idx="2047">
                  <c:v>7.01</c:v>
                </c:pt>
                <c:pt idx="2048">
                  <c:v>6.99</c:v>
                </c:pt>
                <c:pt idx="2049">
                  <c:v>6.99</c:v>
                </c:pt>
                <c:pt idx="2051">
                  <c:v>7.06</c:v>
                </c:pt>
                <c:pt idx="2052">
                  <c:v>7.12</c:v>
                </c:pt>
                <c:pt idx="2053">
                  <c:v>7.08</c:v>
                </c:pt>
                <c:pt idx="2054">
                  <c:v>7.13</c:v>
                </c:pt>
                <c:pt idx="2055">
                  <c:v>7.22</c:v>
                </c:pt>
                <c:pt idx="2056">
                  <c:v>7.25</c:v>
                </c:pt>
                <c:pt idx="2057">
                  <c:v>7.31</c:v>
                </c:pt>
                <c:pt idx="2058">
                  <c:v>7.28</c:v>
                </c:pt>
                <c:pt idx="2059">
                  <c:v>7.27</c:v>
                </c:pt>
                <c:pt idx="2060">
                  <c:v>7.28</c:v>
                </c:pt>
                <c:pt idx="2061">
                  <c:v>7.3</c:v>
                </c:pt>
                <c:pt idx="2063">
                  <c:v>7.29</c:v>
                </c:pt>
                <c:pt idx="2064">
                  <c:v>7.29</c:v>
                </c:pt>
                <c:pt idx="2065">
                  <c:v>7.35</c:v>
                </c:pt>
                <c:pt idx="2066">
                  <c:v>7.39</c:v>
                </c:pt>
                <c:pt idx="2067">
                  <c:v>7.35</c:v>
                </c:pt>
                <c:pt idx="2068">
                  <c:v>7.35</c:v>
                </c:pt>
                <c:pt idx="2069">
                  <c:v>7.4</c:v>
                </c:pt>
                <c:pt idx="2070">
                  <c:v>7.5</c:v>
                </c:pt>
                <c:pt idx="2071">
                  <c:v>7.59</c:v>
                </c:pt>
                <c:pt idx="2072">
                  <c:v>7.62</c:v>
                </c:pt>
                <c:pt idx="2073">
                  <c:v>7.6</c:v>
                </c:pt>
                <c:pt idx="2074">
                  <c:v>7.63</c:v>
                </c:pt>
                <c:pt idx="2075">
                  <c:v>7.72</c:v>
                </c:pt>
                <c:pt idx="2076">
                  <c:v>7.76</c:v>
                </c:pt>
                <c:pt idx="2077">
                  <c:v>7.8100000000000005</c:v>
                </c:pt>
                <c:pt idx="2078">
                  <c:v>7.79</c:v>
                </c:pt>
                <c:pt idx="2079">
                  <c:v>7.76</c:v>
                </c:pt>
                <c:pt idx="2080">
                  <c:v>7.82</c:v>
                </c:pt>
                <c:pt idx="2081">
                  <c:v>7.89</c:v>
                </c:pt>
                <c:pt idx="2083">
                  <c:v>7.87</c:v>
                </c:pt>
                <c:pt idx="2084">
                  <c:v>8.0500000000000007</c:v>
                </c:pt>
                <c:pt idx="2085">
                  <c:v>7.97</c:v>
                </c:pt>
                <c:pt idx="2086">
                  <c:v>7.88</c:v>
                </c:pt>
                <c:pt idx="2088">
                  <c:v>7.86</c:v>
                </c:pt>
                <c:pt idx="2089">
                  <c:v>7.88</c:v>
                </c:pt>
                <c:pt idx="2090">
                  <c:v>7.96</c:v>
                </c:pt>
                <c:pt idx="2091">
                  <c:v>7.99</c:v>
                </c:pt>
                <c:pt idx="2092">
                  <c:v>7.96</c:v>
                </c:pt>
                <c:pt idx="2093">
                  <c:v>7.86</c:v>
                </c:pt>
                <c:pt idx="2094">
                  <c:v>7.82</c:v>
                </c:pt>
                <c:pt idx="2095">
                  <c:v>7.8100000000000005</c:v>
                </c:pt>
                <c:pt idx="2096">
                  <c:v>7.86</c:v>
                </c:pt>
                <c:pt idx="2097">
                  <c:v>7.85</c:v>
                </c:pt>
                <c:pt idx="2098">
                  <c:v>7.75</c:v>
                </c:pt>
                <c:pt idx="2099">
                  <c:v>7.69</c:v>
                </c:pt>
                <c:pt idx="2100">
                  <c:v>7.72</c:v>
                </c:pt>
                <c:pt idx="2101">
                  <c:v>7.69</c:v>
                </c:pt>
                <c:pt idx="2102">
                  <c:v>7.67</c:v>
                </c:pt>
                <c:pt idx="2103">
                  <c:v>7.69</c:v>
                </c:pt>
                <c:pt idx="2104">
                  <c:v>7.71</c:v>
                </c:pt>
                <c:pt idx="2105">
                  <c:v>7.7</c:v>
                </c:pt>
                <c:pt idx="2106">
                  <c:v>7.7</c:v>
                </c:pt>
                <c:pt idx="2107">
                  <c:v>7.77</c:v>
                </c:pt>
                <c:pt idx="2108">
                  <c:v>7.75</c:v>
                </c:pt>
                <c:pt idx="2109">
                  <c:v>7.65</c:v>
                </c:pt>
                <c:pt idx="2110">
                  <c:v>7.58</c:v>
                </c:pt>
                <c:pt idx="2111">
                  <c:v>7.5</c:v>
                </c:pt>
                <c:pt idx="2112">
                  <c:v>7.45</c:v>
                </c:pt>
                <c:pt idx="2113">
                  <c:v>7.36</c:v>
                </c:pt>
                <c:pt idx="2114">
                  <c:v>7.28</c:v>
                </c:pt>
                <c:pt idx="2115">
                  <c:v>7.32</c:v>
                </c:pt>
                <c:pt idx="2116">
                  <c:v>7.33</c:v>
                </c:pt>
                <c:pt idx="2118">
                  <c:v>7.15</c:v>
                </c:pt>
                <c:pt idx="2119">
                  <c:v>7.17</c:v>
                </c:pt>
                <c:pt idx="2120">
                  <c:v>7.15</c:v>
                </c:pt>
                <c:pt idx="2121">
                  <c:v>7.12</c:v>
                </c:pt>
                <c:pt idx="2122">
                  <c:v>7.09</c:v>
                </c:pt>
                <c:pt idx="2123">
                  <c:v>7.12</c:v>
                </c:pt>
                <c:pt idx="2125">
                  <c:v>7.14</c:v>
                </c:pt>
                <c:pt idx="2126">
                  <c:v>7.04</c:v>
                </c:pt>
                <c:pt idx="2127">
                  <c:v>6.94</c:v>
                </c:pt>
                <c:pt idx="2128">
                  <c:v>6.9</c:v>
                </c:pt>
                <c:pt idx="2129">
                  <c:v>6.95</c:v>
                </c:pt>
                <c:pt idx="2130">
                  <c:v>6.99</c:v>
                </c:pt>
                <c:pt idx="2131">
                  <c:v>6.97</c:v>
                </c:pt>
                <c:pt idx="2132">
                  <c:v>6.98</c:v>
                </c:pt>
                <c:pt idx="2133">
                  <c:v>6.96</c:v>
                </c:pt>
                <c:pt idx="2134">
                  <c:v>6.99</c:v>
                </c:pt>
                <c:pt idx="2135">
                  <c:v>7.04</c:v>
                </c:pt>
                <c:pt idx="2136">
                  <c:v>7.11</c:v>
                </c:pt>
                <c:pt idx="2137">
                  <c:v>7.16</c:v>
                </c:pt>
                <c:pt idx="2138">
                  <c:v>7.23</c:v>
                </c:pt>
                <c:pt idx="2139">
                  <c:v>7.24</c:v>
                </c:pt>
                <c:pt idx="2140">
                  <c:v>7.36</c:v>
                </c:pt>
                <c:pt idx="2141">
                  <c:v>7.28</c:v>
                </c:pt>
                <c:pt idx="2142">
                  <c:v>7.07</c:v>
                </c:pt>
                <c:pt idx="2143">
                  <c:v>7.06</c:v>
                </c:pt>
                <c:pt idx="2144">
                  <c:v>7.05</c:v>
                </c:pt>
                <c:pt idx="2145">
                  <c:v>7.02</c:v>
                </c:pt>
                <c:pt idx="2146">
                  <c:v>6.96</c:v>
                </c:pt>
                <c:pt idx="2147">
                  <c:v>6.98</c:v>
                </c:pt>
                <c:pt idx="2149">
                  <c:v>7.05</c:v>
                </c:pt>
                <c:pt idx="2150">
                  <c:v>7.08</c:v>
                </c:pt>
                <c:pt idx="2151">
                  <c:v>7.04</c:v>
                </c:pt>
                <c:pt idx="2152">
                  <c:v>7.08</c:v>
                </c:pt>
                <c:pt idx="2153">
                  <c:v>7.14</c:v>
                </c:pt>
                <c:pt idx="2154">
                  <c:v>7.17</c:v>
                </c:pt>
                <c:pt idx="2155">
                  <c:v>7.18</c:v>
                </c:pt>
                <c:pt idx="2156">
                  <c:v>7.17</c:v>
                </c:pt>
                <c:pt idx="2157">
                  <c:v>7.18</c:v>
                </c:pt>
                <c:pt idx="2158">
                  <c:v>7.17</c:v>
                </c:pt>
                <c:pt idx="2159">
                  <c:v>7.2</c:v>
                </c:pt>
                <c:pt idx="2160">
                  <c:v>7.22</c:v>
                </c:pt>
                <c:pt idx="2161">
                  <c:v>7.27</c:v>
                </c:pt>
                <c:pt idx="2162">
                  <c:v>7.34</c:v>
                </c:pt>
                <c:pt idx="2163">
                  <c:v>7.4</c:v>
                </c:pt>
                <c:pt idx="2164">
                  <c:v>7.44</c:v>
                </c:pt>
                <c:pt idx="2165">
                  <c:v>7.5</c:v>
                </c:pt>
                <c:pt idx="2166">
                  <c:v>7.61</c:v>
                </c:pt>
                <c:pt idx="2167">
                  <c:v>7.64</c:v>
                </c:pt>
                <c:pt idx="2168">
                  <c:v>7.72</c:v>
                </c:pt>
                <c:pt idx="2169">
                  <c:v>7.74</c:v>
                </c:pt>
                <c:pt idx="2170">
                  <c:v>7.79</c:v>
                </c:pt>
                <c:pt idx="2171">
                  <c:v>7.78</c:v>
                </c:pt>
                <c:pt idx="2172">
                  <c:v>7.82</c:v>
                </c:pt>
                <c:pt idx="2173">
                  <c:v>7.85</c:v>
                </c:pt>
                <c:pt idx="2174">
                  <c:v>7.94</c:v>
                </c:pt>
                <c:pt idx="2175">
                  <c:v>7.92</c:v>
                </c:pt>
                <c:pt idx="2176">
                  <c:v>7.86</c:v>
                </c:pt>
                <c:pt idx="2177">
                  <c:v>7.82</c:v>
                </c:pt>
                <c:pt idx="2178">
                  <c:v>7.78</c:v>
                </c:pt>
                <c:pt idx="2179">
                  <c:v>7.82</c:v>
                </c:pt>
                <c:pt idx="2180">
                  <c:v>7.84</c:v>
                </c:pt>
                <c:pt idx="2181">
                  <c:v>7.85</c:v>
                </c:pt>
                <c:pt idx="2182">
                  <c:v>7.86</c:v>
                </c:pt>
                <c:pt idx="2183">
                  <c:v>7.83</c:v>
                </c:pt>
                <c:pt idx="2184">
                  <c:v>7.8</c:v>
                </c:pt>
                <c:pt idx="2185">
                  <c:v>7.8</c:v>
                </c:pt>
                <c:pt idx="2186">
                  <c:v>7.85</c:v>
                </c:pt>
                <c:pt idx="2187">
                  <c:v>7.9</c:v>
                </c:pt>
                <c:pt idx="2188">
                  <c:v>7.99</c:v>
                </c:pt>
                <c:pt idx="2189">
                  <c:v>8.15</c:v>
                </c:pt>
                <c:pt idx="2190">
                  <c:v>8.2200000000000006</c:v>
                </c:pt>
                <c:pt idx="2191">
                  <c:v>8.02</c:v>
                </c:pt>
                <c:pt idx="2192">
                  <c:v>7.98</c:v>
                </c:pt>
                <c:pt idx="2193">
                  <c:v>7.95</c:v>
                </c:pt>
                <c:pt idx="2194">
                  <c:v>7.84</c:v>
                </c:pt>
                <c:pt idx="2195">
                  <c:v>7.78</c:v>
                </c:pt>
                <c:pt idx="2196">
                  <c:v>7.76</c:v>
                </c:pt>
                <c:pt idx="2197">
                  <c:v>7.8</c:v>
                </c:pt>
                <c:pt idx="2198">
                  <c:v>7.88</c:v>
                </c:pt>
                <c:pt idx="2199">
                  <c:v>7.89</c:v>
                </c:pt>
                <c:pt idx="2200">
                  <c:v>7.88</c:v>
                </c:pt>
                <c:pt idx="2201">
                  <c:v>7.87</c:v>
                </c:pt>
                <c:pt idx="2202">
                  <c:v>7.92</c:v>
                </c:pt>
                <c:pt idx="2203">
                  <c:v>7.98</c:v>
                </c:pt>
                <c:pt idx="2204">
                  <c:v>7.98</c:v>
                </c:pt>
                <c:pt idx="2205">
                  <c:v>7.87</c:v>
                </c:pt>
                <c:pt idx="2206">
                  <c:v>7.9</c:v>
                </c:pt>
                <c:pt idx="2207">
                  <c:v>7.9</c:v>
                </c:pt>
                <c:pt idx="2208">
                  <c:v>7.9</c:v>
                </c:pt>
                <c:pt idx="2209">
                  <c:v>7.86</c:v>
                </c:pt>
                <c:pt idx="2210">
                  <c:v>7.79</c:v>
                </c:pt>
                <c:pt idx="2211">
                  <c:v>7.74</c:v>
                </c:pt>
                <c:pt idx="2212">
                  <c:v>7.76</c:v>
                </c:pt>
                <c:pt idx="2213">
                  <c:v>7.78</c:v>
                </c:pt>
                <c:pt idx="2214">
                  <c:v>7.76</c:v>
                </c:pt>
                <c:pt idx="2215">
                  <c:v>7.68</c:v>
                </c:pt>
                <c:pt idx="2216">
                  <c:v>7.64</c:v>
                </c:pt>
                <c:pt idx="2217">
                  <c:v>7.55</c:v>
                </c:pt>
                <c:pt idx="2219">
                  <c:v>7.49</c:v>
                </c:pt>
                <c:pt idx="2220">
                  <c:v>7.46</c:v>
                </c:pt>
                <c:pt idx="2221">
                  <c:v>7.49</c:v>
                </c:pt>
                <c:pt idx="2222">
                  <c:v>7.49</c:v>
                </c:pt>
                <c:pt idx="2223">
                  <c:v>7.54</c:v>
                </c:pt>
                <c:pt idx="2224">
                  <c:v>7.55</c:v>
                </c:pt>
                <c:pt idx="2225">
                  <c:v>7.53</c:v>
                </c:pt>
                <c:pt idx="2226">
                  <c:v>7.49</c:v>
                </c:pt>
                <c:pt idx="2227">
                  <c:v>7.46</c:v>
                </c:pt>
                <c:pt idx="2228">
                  <c:v>7.45</c:v>
                </c:pt>
                <c:pt idx="2229">
                  <c:v>7.46</c:v>
                </c:pt>
                <c:pt idx="2230">
                  <c:v>7.45</c:v>
                </c:pt>
                <c:pt idx="2231">
                  <c:v>7.43</c:v>
                </c:pt>
                <c:pt idx="2232">
                  <c:v>7.32</c:v>
                </c:pt>
                <c:pt idx="2233">
                  <c:v>7.34</c:v>
                </c:pt>
                <c:pt idx="2234">
                  <c:v>7.36</c:v>
                </c:pt>
                <c:pt idx="2235">
                  <c:v>7.41</c:v>
                </c:pt>
                <c:pt idx="2236">
                  <c:v>7.39</c:v>
                </c:pt>
                <c:pt idx="2237">
                  <c:v>7.38</c:v>
                </c:pt>
                <c:pt idx="2238">
                  <c:v>7.38</c:v>
                </c:pt>
                <c:pt idx="2239">
                  <c:v>7.39</c:v>
                </c:pt>
                <c:pt idx="2240">
                  <c:v>7.4</c:v>
                </c:pt>
                <c:pt idx="2241">
                  <c:v>7.42</c:v>
                </c:pt>
                <c:pt idx="2242">
                  <c:v>7.43</c:v>
                </c:pt>
                <c:pt idx="2243">
                  <c:v>7.45</c:v>
                </c:pt>
                <c:pt idx="2244">
                  <c:v>7.5</c:v>
                </c:pt>
                <c:pt idx="2245">
                  <c:v>7.54</c:v>
                </c:pt>
                <c:pt idx="2246">
                  <c:v>7.5600000000000005</c:v>
                </c:pt>
                <c:pt idx="2247">
                  <c:v>7.58</c:v>
                </c:pt>
                <c:pt idx="2248">
                  <c:v>7.67</c:v>
                </c:pt>
                <c:pt idx="2249">
                  <c:v>7.71</c:v>
                </c:pt>
                <c:pt idx="2250">
                  <c:v>7.68</c:v>
                </c:pt>
                <c:pt idx="2251">
                  <c:v>7.65</c:v>
                </c:pt>
                <c:pt idx="2252">
                  <c:v>7.64</c:v>
                </c:pt>
                <c:pt idx="2253">
                  <c:v>7.6</c:v>
                </c:pt>
                <c:pt idx="2254">
                  <c:v>7.48</c:v>
                </c:pt>
                <c:pt idx="2255">
                  <c:v>7.46</c:v>
                </c:pt>
                <c:pt idx="2256">
                  <c:v>7.45</c:v>
                </c:pt>
                <c:pt idx="2257">
                  <c:v>7.48</c:v>
                </c:pt>
                <c:pt idx="2258">
                  <c:v>7.49</c:v>
                </c:pt>
                <c:pt idx="2259">
                  <c:v>7.49</c:v>
                </c:pt>
                <c:pt idx="2260">
                  <c:v>7.47</c:v>
                </c:pt>
                <c:pt idx="2261">
                  <c:v>7.48</c:v>
                </c:pt>
                <c:pt idx="2262">
                  <c:v>7.48</c:v>
                </c:pt>
                <c:pt idx="2263">
                  <c:v>7.47</c:v>
                </c:pt>
                <c:pt idx="2265">
                  <c:v>7.5</c:v>
                </c:pt>
                <c:pt idx="2266">
                  <c:v>7.54</c:v>
                </c:pt>
                <c:pt idx="2267">
                  <c:v>7.52</c:v>
                </c:pt>
                <c:pt idx="2268">
                  <c:v>7.5</c:v>
                </c:pt>
                <c:pt idx="2269">
                  <c:v>7.48</c:v>
                </c:pt>
                <c:pt idx="2270">
                  <c:v>7.46</c:v>
                </c:pt>
                <c:pt idx="2271">
                  <c:v>7.4</c:v>
                </c:pt>
                <c:pt idx="2272">
                  <c:v>7.32</c:v>
                </c:pt>
                <c:pt idx="2273">
                  <c:v>7.31</c:v>
                </c:pt>
                <c:pt idx="2274">
                  <c:v>7.29</c:v>
                </c:pt>
                <c:pt idx="2275">
                  <c:v>7.28</c:v>
                </c:pt>
                <c:pt idx="2276">
                  <c:v>7.24</c:v>
                </c:pt>
                <c:pt idx="2277">
                  <c:v>7.26</c:v>
                </c:pt>
                <c:pt idx="2278">
                  <c:v>7.28</c:v>
                </c:pt>
                <c:pt idx="2279">
                  <c:v>7.31</c:v>
                </c:pt>
                <c:pt idx="2280">
                  <c:v>7.3</c:v>
                </c:pt>
                <c:pt idx="2281">
                  <c:v>7.29</c:v>
                </c:pt>
                <c:pt idx="2282">
                  <c:v>7.29</c:v>
                </c:pt>
                <c:pt idx="2283">
                  <c:v>7.26</c:v>
                </c:pt>
                <c:pt idx="2284">
                  <c:v>7.26</c:v>
                </c:pt>
                <c:pt idx="2285">
                  <c:v>7.24</c:v>
                </c:pt>
                <c:pt idx="2286">
                  <c:v>7.23</c:v>
                </c:pt>
                <c:pt idx="2287">
                  <c:v>7.25</c:v>
                </c:pt>
                <c:pt idx="2288">
                  <c:v>7.25</c:v>
                </c:pt>
                <c:pt idx="2290">
                  <c:v>7.25</c:v>
                </c:pt>
                <c:pt idx="2291">
                  <c:v>7.3</c:v>
                </c:pt>
                <c:pt idx="2292">
                  <c:v>7.3</c:v>
                </c:pt>
                <c:pt idx="2293">
                  <c:v>7.31</c:v>
                </c:pt>
                <c:pt idx="2294">
                  <c:v>7.35</c:v>
                </c:pt>
                <c:pt idx="2295">
                  <c:v>7.37</c:v>
                </c:pt>
                <c:pt idx="2296">
                  <c:v>7.42</c:v>
                </c:pt>
                <c:pt idx="2297">
                  <c:v>7.46</c:v>
                </c:pt>
                <c:pt idx="2298">
                  <c:v>7.44</c:v>
                </c:pt>
                <c:pt idx="2299">
                  <c:v>7.44</c:v>
                </c:pt>
                <c:pt idx="2300">
                  <c:v>7.42</c:v>
                </c:pt>
                <c:pt idx="2301">
                  <c:v>7.38</c:v>
                </c:pt>
                <c:pt idx="2302">
                  <c:v>7.31</c:v>
                </c:pt>
                <c:pt idx="2303">
                  <c:v>7.33</c:v>
                </c:pt>
                <c:pt idx="2304">
                  <c:v>7.24</c:v>
                </c:pt>
                <c:pt idx="2306">
                  <c:v>7.23</c:v>
                </c:pt>
                <c:pt idx="2307">
                  <c:v>7.2</c:v>
                </c:pt>
                <c:pt idx="2308">
                  <c:v>7.15</c:v>
                </c:pt>
                <c:pt idx="2309">
                  <c:v>7.06</c:v>
                </c:pt>
                <c:pt idx="2310">
                  <c:v>7.06</c:v>
                </c:pt>
                <c:pt idx="2312">
                  <c:v>7.03</c:v>
                </c:pt>
                <c:pt idx="2313">
                  <c:v>7</c:v>
                </c:pt>
                <c:pt idx="2314">
                  <c:v>6.96</c:v>
                </c:pt>
                <c:pt idx="2315">
                  <c:v>6.93</c:v>
                </c:pt>
                <c:pt idx="2316">
                  <c:v>6.86</c:v>
                </c:pt>
                <c:pt idx="2317">
                  <c:v>6.72</c:v>
                </c:pt>
                <c:pt idx="2318">
                  <c:v>6.48</c:v>
                </c:pt>
                <c:pt idx="2319">
                  <c:v>6.32</c:v>
                </c:pt>
                <c:pt idx="2320">
                  <c:v>6.45</c:v>
                </c:pt>
                <c:pt idx="2321">
                  <c:v>6.48</c:v>
                </c:pt>
                <c:pt idx="2323">
                  <c:v>6.48</c:v>
                </c:pt>
                <c:pt idx="2324">
                  <c:v>6.49</c:v>
                </c:pt>
                <c:pt idx="2325">
                  <c:v>6.48</c:v>
                </c:pt>
                <c:pt idx="2326">
                  <c:v>6.41</c:v>
                </c:pt>
                <c:pt idx="2327">
                  <c:v>6.31</c:v>
                </c:pt>
                <c:pt idx="2328">
                  <c:v>6.21</c:v>
                </c:pt>
                <c:pt idx="2329">
                  <c:v>6.27</c:v>
                </c:pt>
                <c:pt idx="2330">
                  <c:v>6.29</c:v>
                </c:pt>
                <c:pt idx="2331">
                  <c:v>6.34</c:v>
                </c:pt>
                <c:pt idx="2332">
                  <c:v>6.34</c:v>
                </c:pt>
                <c:pt idx="2333">
                  <c:v>6.31</c:v>
                </c:pt>
                <c:pt idx="2334">
                  <c:v>6.26</c:v>
                </c:pt>
                <c:pt idx="2335">
                  <c:v>6.29</c:v>
                </c:pt>
                <c:pt idx="2336">
                  <c:v>6.29</c:v>
                </c:pt>
                <c:pt idx="2337">
                  <c:v>6.3</c:v>
                </c:pt>
                <c:pt idx="2338">
                  <c:v>6.33</c:v>
                </c:pt>
                <c:pt idx="2339">
                  <c:v>6.45</c:v>
                </c:pt>
                <c:pt idx="2340">
                  <c:v>6.52</c:v>
                </c:pt>
                <c:pt idx="2341">
                  <c:v>6.57</c:v>
                </c:pt>
                <c:pt idx="2342">
                  <c:v>6.53</c:v>
                </c:pt>
                <c:pt idx="2344">
                  <c:v>6.54</c:v>
                </c:pt>
                <c:pt idx="2345">
                  <c:v>6.5600000000000005</c:v>
                </c:pt>
                <c:pt idx="2346">
                  <c:v>6.51</c:v>
                </c:pt>
                <c:pt idx="2347">
                  <c:v>6.5</c:v>
                </c:pt>
                <c:pt idx="2349">
                  <c:v>6.46</c:v>
                </c:pt>
                <c:pt idx="2350">
                  <c:v>6.47</c:v>
                </c:pt>
                <c:pt idx="2351">
                  <c:v>6.47</c:v>
                </c:pt>
                <c:pt idx="2352">
                  <c:v>6.45</c:v>
                </c:pt>
                <c:pt idx="2353">
                  <c:v>6.44</c:v>
                </c:pt>
                <c:pt idx="2354">
                  <c:v>6.39</c:v>
                </c:pt>
                <c:pt idx="2355">
                  <c:v>6.35</c:v>
                </c:pt>
                <c:pt idx="2356">
                  <c:v>6.29</c:v>
                </c:pt>
                <c:pt idx="2357">
                  <c:v>6.22</c:v>
                </c:pt>
                <c:pt idx="2358">
                  <c:v>6.22</c:v>
                </c:pt>
                <c:pt idx="2359">
                  <c:v>6.16</c:v>
                </c:pt>
                <c:pt idx="2360">
                  <c:v>6.17</c:v>
                </c:pt>
                <c:pt idx="2361">
                  <c:v>6.15</c:v>
                </c:pt>
                <c:pt idx="2362">
                  <c:v>6.09</c:v>
                </c:pt>
                <c:pt idx="2363">
                  <c:v>6.06</c:v>
                </c:pt>
                <c:pt idx="2364">
                  <c:v>6.05</c:v>
                </c:pt>
                <c:pt idx="2365">
                  <c:v>6.07</c:v>
                </c:pt>
                <c:pt idx="2366">
                  <c:v>6.09</c:v>
                </c:pt>
                <c:pt idx="2367">
                  <c:v>6.08</c:v>
                </c:pt>
                <c:pt idx="2368">
                  <c:v>6.09</c:v>
                </c:pt>
                <c:pt idx="2369">
                  <c:v>6.09</c:v>
                </c:pt>
                <c:pt idx="2370">
                  <c:v>6.11</c:v>
                </c:pt>
                <c:pt idx="2371">
                  <c:v>6.11</c:v>
                </c:pt>
                <c:pt idx="2372">
                  <c:v>6.1</c:v>
                </c:pt>
                <c:pt idx="2373">
                  <c:v>6.1</c:v>
                </c:pt>
                <c:pt idx="2374">
                  <c:v>6.09</c:v>
                </c:pt>
                <c:pt idx="2375">
                  <c:v>6.07</c:v>
                </c:pt>
                <c:pt idx="2376">
                  <c:v>6.08</c:v>
                </c:pt>
                <c:pt idx="2377">
                  <c:v>6.08</c:v>
                </c:pt>
                <c:pt idx="2380">
                  <c:v>6.11</c:v>
                </c:pt>
                <c:pt idx="2381">
                  <c:v>6.11</c:v>
                </c:pt>
                <c:pt idx="2382">
                  <c:v>6.11</c:v>
                </c:pt>
                <c:pt idx="2383">
                  <c:v>6.12</c:v>
                </c:pt>
                <c:pt idx="2384">
                  <c:v>6.15</c:v>
                </c:pt>
                <c:pt idx="2385">
                  <c:v>6.18</c:v>
                </c:pt>
                <c:pt idx="2386">
                  <c:v>6.16</c:v>
                </c:pt>
                <c:pt idx="2387">
                  <c:v>6.11</c:v>
                </c:pt>
                <c:pt idx="2388">
                  <c:v>6.14</c:v>
                </c:pt>
                <c:pt idx="2389">
                  <c:v>6.12</c:v>
                </c:pt>
                <c:pt idx="2390">
                  <c:v>6.09</c:v>
                </c:pt>
                <c:pt idx="2391">
                  <c:v>6.05</c:v>
                </c:pt>
                <c:pt idx="2392">
                  <c:v>6.05</c:v>
                </c:pt>
                <c:pt idx="2393">
                  <c:v>6.03</c:v>
                </c:pt>
                <c:pt idx="2394">
                  <c:v>5.99</c:v>
                </c:pt>
                <c:pt idx="2395">
                  <c:v>5.9</c:v>
                </c:pt>
                <c:pt idx="2396">
                  <c:v>5.8</c:v>
                </c:pt>
                <c:pt idx="2397">
                  <c:v>5.69</c:v>
                </c:pt>
                <c:pt idx="2398">
                  <c:v>5.72</c:v>
                </c:pt>
                <c:pt idx="2399">
                  <c:v>5.7</c:v>
                </c:pt>
                <c:pt idx="2400">
                  <c:v>5.68</c:v>
                </c:pt>
                <c:pt idx="2401">
                  <c:v>5.61</c:v>
                </c:pt>
                <c:pt idx="2402">
                  <c:v>5.55</c:v>
                </c:pt>
                <c:pt idx="2403">
                  <c:v>5.51</c:v>
                </c:pt>
                <c:pt idx="2404">
                  <c:v>5.42</c:v>
                </c:pt>
                <c:pt idx="2405">
                  <c:v>5.38</c:v>
                </c:pt>
                <c:pt idx="2406">
                  <c:v>5.41</c:v>
                </c:pt>
                <c:pt idx="2407">
                  <c:v>5.43</c:v>
                </c:pt>
                <c:pt idx="2408">
                  <c:v>5.48</c:v>
                </c:pt>
                <c:pt idx="2409">
                  <c:v>5.54</c:v>
                </c:pt>
                <c:pt idx="2410">
                  <c:v>5.5</c:v>
                </c:pt>
                <c:pt idx="2411">
                  <c:v>5.53</c:v>
                </c:pt>
                <c:pt idx="2412">
                  <c:v>5.58</c:v>
                </c:pt>
                <c:pt idx="2413">
                  <c:v>5.6</c:v>
                </c:pt>
                <c:pt idx="2414">
                  <c:v>5.63</c:v>
                </c:pt>
                <c:pt idx="2415">
                  <c:v>5.6</c:v>
                </c:pt>
                <c:pt idx="2416">
                  <c:v>5.58</c:v>
                </c:pt>
                <c:pt idx="2417">
                  <c:v>5.62</c:v>
                </c:pt>
                <c:pt idx="2419">
                  <c:v>5.73</c:v>
                </c:pt>
                <c:pt idx="2420">
                  <c:v>5.72</c:v>
                </c:pt>
                <c:pt idx="2421">
                  <c:v>5.77</c:v>
                </c:pt>
                <c:pt idx="2422">
                  <c:v>5.8</c:v>
                </c:pt>
                <c:pt idx="2423">
                  <c:v>5.82</c:v>
                </c:pt>
                <c:pt idx="2424">
                  <c:v>5.88</c:v>
                </c:pt>
                <c:pt idx="2425">
                  <c:v>5.97</c:v>
                </c:pt>
                <c:pt idx="2426">
                  <c:v>6.04</c:v>
                </c:pt>
                <c:pt idx="2427">
                  <c:v>6.02</c:v>
                </c:pt>
                <c:pt idx="2428">
                  <c:v>6.01</c:v>
                </c:pt>
                <c:pt idx="2429">
                  <c:v>6</c:v>
                </c:pt>
                <c:pt idx="2430">
                  <c:v>6</c:v>
                </c:pt>
                <c:pt idx="2431">
                  <c:v>5.99</c:v>
                </c:pt>
                <c:pt idx="2432">
                  <c:v>6.07</c:v>
                </c:pt>
                <c:pt idx="2433">
                  <c:v>6.08</c:v>
                </c:pt>
                <c:pt idx="2434">
                  <c:v>6.15</c:v>
                </c:pt>
                <c:pt idx="2435">
                  <c:v>6.25</c:v>
                </c:pt>
                <c:pt idx="2436">
                  <c:v>6.26</c:v>
                </c:pt>
                <c:pt idx="2437">
                  <c:v>6.28</c:v>
                </c:pt>
                <c:pt idx="2438">
                  <c:v>6.25</c:v>
                </c:pt>
                <c:pt idx="2439">
                  <c:v>6.22</c:v>
                </c:pt>
                <c:pt idx="2440">
                  <c:v>6.26</c:v>
                </c:pt>
                <c:pt idx="2441">
                  <c:v>6.35</c:v>
                </c:pt>
                <c:pt idx="2442">
                  <c:v>6.47</c:v>
                </c:pt>
                <c:pt idx="2443">
                  <c:v>6.49</c:v>
                </c:pt>
                <c:pt idx="2444">
                  <c:v>6.57</c:v>
                </c:pt>
                <c:pt idx="2445">
                  <c:v>6.65</c:v>
                </c:pt>
                <c:pt idx="2446">
                  <c:v>6.6</c:v>
                </c:pt>
                <c:pt idx="2447">
                  <c:v>6.49</c:v>
                </c:pt>
                <c:pt idx="2448">
                  <c:v>6.53</c:v>
                </c:pt>
                <c:pt idx="2449">
                  <c:v>6.49</c:v>
                </c:pt>
                <c:pt idx="2450">
                  <c:v>6.44</c:v>
                </c:pt>
                <c:pt idx="2451">
                  <c:v>6.37</c:v>
                </c:pt>
                <c:pt idx="2452">
                  <c:v>6.35</c:v>
                </c:pt>
                <c:pt idx="2453">
                  <c:v>6.38</c:v>
                </c:pt>
                <c:pt idx="2455">
                  <c:v>6.36</c:v>
                </c:pt>
                <c:pt idx="2456">
                  <c:v>6.24</c:v>
                </c:pt>
                <c:pt idx="2457">
                  <c:v>6.19</c:v>
                </c:pt>
                <c:pt idx="2458">
                  <c:v>6.26</c:v>
                </c:pt>
                <c:pt idx="2459">
                  <c:v>6.34</c:v>
                </c:pt>
                <c:pt idx="2460">
                  <c:v>6.38</c:v>
                </c:pt>
                <c:pt idx="2461">
                  <c:v>6.44</c:v>
                </c:pt>
                <c:pt idx="2462">
                  <c:v>6.48</c:v>
                </c:pt>
                <c:pt idx="2463">
                  <c:v>6.5</c:v>
                </c:pt>
                <c:pt idx="2464">
                  <c:v>6.63</c:v>
                </c:pt>
                <c:pt idx="2465">
                  <c:v>6.73</c:v>
                </c:pt>
                <c:pt idx="2466">
                  <c:v>6.68</c:v>
                </c:pt>
                <c:pt idx="2467">
                  <c:v>6.68</c:v>
                </c:pt>
                <c:pt idx="2468">
                  <c:v>6.58</c:v>
                </c:pt>
                <c:pt idx="2469">
                  <c:v>6.53</c:v>
                </c:pt>
                <c:pt idx="2470">
                  <c:v>6.62</c:v>
                </c:pt>
                <c:pt idx="2471">
                  <c:v>6.61</c:v>
                </c:pt>
                <c:pt idx="2472">
                  <c:v>6.61</c:v>
                </c:pt>
                <c:pt idx="2473">
                  <c:v>6.62</c:v>
                </c:pt>
                <c:pt idx="2474">
                  <c:v>6.64</c:v>
                </c:pt>
                <c:pt idx="2475">
                  <c:v>6.67</c:v>
                </c:pt>
                <c:pt idx="2476">
                  <c:v>6.7</c:v>
                </c:pt>
                <c:pt idx="2477">
                  <c:v>6.69</c:v>
                </c:pt>
                <c:pt idx="2478">
                  <c:v>6.69</c:v>
                </c:pt>
                <c:pt idx="2480">
                  <c:v>6.68</c:v>
                </c:pt>
                <c:pt idx="2481">
                  <c:v>6.66</c:v>
                </c:pt>
                <c:pt idx="2482">
                  <c:v>6.67</c:v>
                </c:pt>
                <c:pt idx="2483">
                  <c:v>6.68</c:v>
                </c:pt>
                <c:pt idx="2484">
                  <c:v>6.6</c:v>
                </c:pt>
                <c:pt idx="2485">
                  <c:v>6.61</c:v>
                </c:pt>
                <c:pt idx="2486">
                  <c:v>6.6</c:v>
                </c:pt>
                <c:pt idx="2487">
                  <c:v>6.59</c:v>
                </c:pt>
                <c:pt idx="2488">
                  <c:v>6.66</c:v>
                </c:pt>
                <c:pt idx="2489">
                  <c:v>6.71</c:v>
                </c:pt>
                <c:pt idx="2490">
                  <c:v>6.7</c:v>
                </c:pt>
                <c:pt idx="2491">
                  <c:v>6.7</c:v>
                </c:pt>
                <c:pt idx="2492">
                  <c:v>6.79</c:v>
                </c:pt>
                <c:pt idx="2493">
                  <c:v>6.84</c:v>
                </c:pt>
                <c:pt idx="2494">
                  <c:v>6.86</c:v>
                </c:pt>
                <c:pt idx="2495">
                  <c:v>6.91</c:v>
                </c:pt>
                <c:pt idx="2496">
                  <c:v>6.95</c:v>
                </c:pt>
                <c:pt idx="2497">
                  <c:v>6.88</c:v>
                </c:pt>
                <c:pt idx="2498">
                  <c:v>6.85</c:v>
                </c:pt>
                <c:pt idx="2499">
                  <c:v>6.86</c:v>
                </c:pt>
                <c:pt idx="2500">
                  <c:v>6.91</c:v>
                </c:pt>
                <c:pt idx="2501">
                  <c:v>6.89</c:v>
                </c:pt>
                <c:pt idx="2502">
                  <c:v>6.86</c:v>
                </c:pt>
                <c:pt idx="2503">
                  <c:v>6.86</c:v>
                </c:pt>
                <c:pt idx="2504">
                  <c:v>6.88</c:v>
                </c:pt>
                <c:pt idx="2505">
                  <c:v>6.89</c:v>
                </c:pt>
                <c:pt idx="2506">
                  <c:v>6.86</c:v>
                </c:pt>
                <c:pt idx="2507">
                  <c:v>6.8</c:v>
                </c:pt>
                <c:pt idx="2508">
                  <c:v>6.68</c:v>
                </c:pt>
                <c:pt idx="2509">
                  <c:v>6.41</c:v>
                </c:pt>
                <c:pt idx="2510">
                  <c:v>6.3</c:v>
                </c:pt>
                <c:pt idx="2511">
                  <c:v>6.35</c:v>
                </c:pt>
                <c:pt idx="2512">
                  <c:v>6.34</c:v>
                </c:pt>
                <c:pt idx="2513">
                  <c:v>6.37</c:v>
                </c:pt>
                <c:pt idx="2514">
                  <c:v>6.48</c:v>
                </c:pt>
                <c:pt idx="2515">
                  <c:v>6.38</c:v>
                </c:pt>
                <c:pt idx="2516">
                  <c:v>6.4</c:v>
                </c:pt>
                <c:pt idx="2517">
                  <c:v>6.37</c:v>
                </c:pt>
                <c:pt idx="2518">
                  <c:v>6.33</c:v>
                </c:pt>
                <c:pt idx="2519">
                  <c:v>6.32</c:v>
                </c:pt>
                <c:pt idx="2520">
                  <c:v>6.28</c:v>
                </c:pt>
                <c:pt idx="2521">
                  <c:v>6.22</c:v>
                </c:pt>
                <c:pt idx="2522">
                  <c:v>6.17</c:v>
                </c:pt>
                <c:pt idx="2523">
                  <c:v>6.12</c:v>
                </c:pt>
                <c:pt idx="2525">
                  <c:v>6.07</c:v>
                </c:pt>
                <c:pt idx="2526">
                  <c:v>6.08</c:v>
                </c:pt>
                <c:pt idx="2527">
                  <c:v>6.13</c:v>
                </c:pt>
                <c:pt idx="2528">
                  <c:v>6.12</c:v>
                </c:pt>
                <c:pt idx="2529">
                  <c:v>6.2</c:v>
                </c:pt>
                <c:pt idx="2530">
                  <c:v>6.18</c:v>
                </c:pt>
                <c:pt idx="2531">
                  <c:v>6.17</c:v>
                </c:pt>
                <c:pt idx="2532">
                  <c:v>6.14</c:v>
                </c:pt>
                <c:pt idx="2533">
                  <c:v>6.13</c:v>
                </c:pt>
                <c:pt idx="2534">
                  <c:v>6.15</c:v>
                </c:pt>
                <c:pt idx="2535">
                  <c:v>6.17</c:v>
                </c:pt>
                <c:pt idx="2536">
                  <c:v>6.19</c:v>
                </c:pt>
                <c:pt idx="2537">
                  <c:v>6.2</c:v>
                </c:pt>
                <c:pt idx="2538">
                  <c:v>6.16</c:v>
                </c:pt>
                <c:pt idx="2539">
                  <c:v>6.13</c:v>
                </c:pt>
                <c:pt idx="2540">
                  <c:v>6.12</c:v>
                </c:pt>
                <c:pt idx="2541">
                  <c:v>6.08</c:v>
                </c:pt>
                <c:pt idx="2542">
                  <c:v>6</c:v>
                </c:pt>
                <c:pt idx="2543">
                  <c:v>6</c:v>
                </c:pt>
                <c:pt idx="2544">
                  <c:v>5.98</c:v>
                </c:pt>
                <c:pt idx="2545">
                  <c:v>6.01</c:v>
                </c:pt>
                <c:pt idx="2546">
                  <c:v>5.98</c:v>
                </c:pt>
                <c:pt idx="2547">
                  <c:v>5.97</c:v>
                </c:pt>
                <c:pt idx="2548">
                  <c:v>5.94</c:v>
                </c:pt>
                <c:pt idx="2550">
                  <c:v>5.88</c:v>
                </c:pt>
                <c:pt idx="2551">
                  <c:v>5.86</c:v>
                </c:pt>
                <c:pt idx="2552">
                  <c:v>5.88</c:v>
                </c:pt>
                <c:pt idx="2553">
                  <c:v>5.9</c:v>
                </c:pt>
                <c:pt idx="2554">
                  <c:v>5.95</c:v>
                </c:pt>
                <c:pt idx="2555">
                  <c:v>5.96</c:v>
                </c:pt>
                <c:pt idx="2556">
                  <c:v>5.92</c:v>
                </c:pt>
                <c:pt idx="2557">
                  <c:v>5.88</c:v>
                </c:pt>
                <c:pt idx="2558">
                  <c:v>5.9</c:v>
                </c:pt>
                <c:pt idx="2560">
                  <c:v>5.89</c:v>
                </c:pt>
                <c:pt idx="2561">
                  <c:v>5.92</c:v>
                </c:pt>
                <c:pt idx="2562">
                  <c:v>5.9</c:v>
                </c:pt>
                <c:pt idx="2563">
                  <c:v>5.87</c:v>
                </c:pt>
                <c:pt idx="2564">
                  <c:v>5.8</c:v>
                </c:pt>
                <c:pt idx="2566">
                  <c:v>5.72</c:v>
                </c:pt>
                <c:pt idx="2567">
                  <c:v>5.72</c:v>
                </c:pt>
                <c:pt idx="2568">
                  <c:v>5.72</c:v>
                </c:pt>
                <c:pt idx="2569">
                  <c:v>5.77</c:v>
                </c:pt>
                <c:pt idx="2570">
                  <c:v>5.77</c:v>
                </c:pt>
                <c:pt idx="2571">
                  <c:v>5.82</c:v>
                </c:pt>
                <c:pt idx="2572">
                  <c:v>5.79</c:v>
                </c:pt>
                <c:pt idx="2573">
                  <c:v>5.77</c:v>
                </c:pt>
                <c:pt idx="2574">
                  <c:v>5.77</c:v>
                </c:pt>
                <c:pt idx="2575">
                  <c:v>5.76</c:v>
                </c:pt>
                <c:pt idx="2576">
                  <c:v>5.75</c:v>
                </c:pt>
                <c:pt idx="2577">
                  <c:v>5.77</c:v>
                </c:pt>
                <c:pt idx="2578">
                  <c:v>5.79</c:v>
                </c:pt>
                <c:pt idx="2579">
                  <c:v>5.82</c:v>
                </c:pt>
                <c:pt idx="2580">
                  <c:v>5.89</c:v>
                </c:pt>
                <c:pt idx="2581">
                  <c:v>5.95</c:v>
                </c:pt>
                <c:pt idx="2583">
                  <c:v>5.94</c:v>
                </c:pt>
                <c:pt idx="2584">
                  <c:v>5.95</c:v>
                </c:pt>
                <c:pt idx="2585">
                  <c:v>5.93</c:v>
                </c:pt>
                <c:pt idx="2586">
                  <c:v>5.92</c:v>
                </c:pt>
                <c:pt idx="2587">
                  <c:v>5.9</c:v>
                </c:pt>
                <c:pt idx="2588">
                  <c:v>5.88</c:v>
                </c:pt>
                <c:pt idx="2589">
                  <c:v>5.88</c:v>
                </c:pt>
                <c:pt idx="2590">
                  <c:v>5.92</c:v>
                </c:pt>
                <c:pt idx="2591">
                  <c:v>5.92</c:v>
                </c:pt>
                <c:pt idx="2592">
                  <c:v>5.94</c:v>
                </c:pt>
                <c:pt idx="2593">
                  <c:v>5.93</c:v>
                </c:pt>
                <c:pt idx="2594">
                  <c:v>5.9</c:v>
                </c:pt>
                <c:pt idx="2595">
                  <c:v>5.94</c:v>
                </c:pt>
                <c:pt idx="2596">
                  <c:v>5.96</c:v>
                </c:pt>
                <c:pt idx="2597">
                  <c:v>5.95</c:v>
                </c:pt>
                <c:pt idx="2598">
                  <c:v>5.93</c:v>
                </c:pt>
                <c:pt idx="2599">
                  <c:v>5.97</c:v>
                </c:pt>
                <c:pt idx="2600">
                  <c:v>6</c:v>
                </c:pt>
                <c:pt idx="2601">
                  <c:v>6.01</c:v>
                </c:pt>
                <c:pt idx="2602">
                  <c:v>5.97</c:v>
                </c:pt>
                <c:pt idx="2604">
                  <c:v>5.91</c:v>
                </c:pt>
                <c:pt idx="2605">
                  <c:v>5.86</c:v>
                </c:pt>
                <c:pt idx="2606">
                  <c:v>5.9</c:v>
                </c:pt>
                <c:pt idx="2607">
                  <c:v>5.9</c:v>
                </c:pt>
                <c:pt idx="2608">
                  <c:v>5.89</c:v>
                </c:pt>
                <c:pt idx="2609">
                  <c:v>5.94</c:v>
                </c:pt>
                <c:pt idx="2610">
                  <c:v>5.93</c:v>
                </c:pt>
                <c:pt idx="2611">
                  <c:v>5.91</c:v>
                </c:pt>
                <c:pt idx="2612">
                  <c:v>5.9</c:v>
                </c:pt>
                <c:pt idx="2613">
                  <c:v>5.88</c:v>
                </c:pt>
                <c:pt idx="2614">
                  <c:v>5.86</c:v>
                </c:pt>
                <c:pt idx="2615">
                  <c:v>5.88</c:v>
                </c:pt>
                <c:pt idx="2616">
                  <c:v>5.88</c:v>
                </c:pt>
                <c:pt idx="2617">
                  <c:v>5.86</c:v>
                </c:pt>
                <c:pt idx="2618">
                  <c:v>5.85</c:v>
                </c:pt>
                <c:pt idx="2619">
                  <c:v>5.89</c:v>
                </c:pt>
                <c:pt idx="2620">
                  <c:v>5.92</c:v>
                </c:pt>
                <c:pt idx="2621">
                  <c:v>5.96</c:v>
                </c:pt>
                <c:pt idx="2622">
                  <c:v>5.98</c:v>
                </c:pt>
                <c:pt idx="2623">
                  <c:v>5.99</c:v>
                </c:pt>
                <c:pt idx="2624">
                  <c:v>6.02</c:v>
                </c:pt>
                <c:pt idx="2625">
                  <c:v>6.02</c:v>
                </c:pt>
                <c:pt idx="2626">
                  <c:v>6.01</c:v>
                </c:pt>
                <c:pt idx="2627">
                  <c:v>6.05</c:v>
                </c:pt>
                <c:pt idx="2628">
                  <c:v>6.08</c:v>
                </c:pt>
                <c:pt idx="2629">
                  <c:v>6.09</c:v>
                </c:pt>
                <c:pt idx="2630">
                  <c:v>6.09</c:v>
                </c:pt>
                <c:pt idx="2631">
                  <c:v>6.08</c:v>
                </c:pt>
                <c:pt idx="2632">
                  <c:v>6.08</c:v>
                </c:pt>
                <c:pt idx="2633">
                  <c:v>6.08</c:v>
                </c:pt>
                <c:pt idx="2634">
                  <c:v>6.09</c:v>
                </c:pt>
                <c:pt idx="2635">
                  <c:v>6.11</c:v>
                </c:pt>
                <c:pt idx="2636">
                  <c:v>6.12</c:v>
                </c:pt>
                <c:pt idx="2637">
                  <c:v>6.11</c:v>
                </c:pt>
                <c:pt idx="2638">
                  <c:v>6.12</c:v>
                </c:pt>
                <c:pt idx="2639">
                  <c:v>6.1</c:v>
                </c:pt>
                <c:pt idx="2640">
                  <c:v>6.1</c:v>
                </c:pt>
                <c:pt idx="2641">
                  <c:v>6.08</c:v>
                </c:pt>
                <c:pt idx="2642">
                  <c:v>6.06</c:v>
                </c:pt>
                <c:pt idx="2643">
                  <c:v>6.06</c:v>
                </c:pt>
                <c:pt idx="2645">
                  <c:v>6.06</c:v>
                </c:pt>
                <c:pt idx="2646">
                  <c:v>6.07</c:v>
                </c:pt>
                <c:pt idx="2647">
                  <c:v>6.07</c:v>
                </c:pt>
                <c:pt idx="2648">
                  <c:v>6.06</c:v>
                </c:pt>
                <c:pt idx="2649">
                  <c:v>6.04</c:v>
                </c:pt>
                <c:pt idx="2650">
                  <c:v>6.04</c:v>
                </c:pt>
                <c:pt idx="2651">
                  <c:v>6.04</c:v>
                </c:pt>
                <c:pt idx="2652">
                  <c:v>6.03</c:v>
                </c:pt>
                <c:pt idx="2653">
                  <c:v>6.02</c:v>
                </c:pt>
                <c:pt idx="2654">
                  <c:v>6.01</c:v>
                </c:pt>
                <c:pt idx="2655">
                  <c:v>6.02</c:v>
                </c:pt>
                <c:pt idx="2656">
                  <c:v>6.02</c:v>
                </c:pt>
                <c:pt idx="2657">
                  <c:v>6.02</c:v>
                </c:pt>
                <c:pt idx="2658">
                  <c:v>6.03</c:v>
                </c:pt>
                <c:pt idx="2659">
                  <c:v>6.07</c:v>
                </c:pt>
                <c:pt idx="2660">
                  <c:v>6.06</c:v>
                </c:pt>
                <c:pt idx="2661">
                  <c:v>6.11</c:v>
                </c:pt>
                <c:pt idx="2662">
                  <c:v>6.08</c:v>
                </c:pt>
                <c:pt idx="2663">
                  <c:v>6.08</c:v>
                </c:pt>
                <c:pt idx="2664">
                  <c:v>6.09</c:v>
                </c:pt>
                <c:pt idx="2665">
                  <c:v>6.08</c:v>
                </c:pt>
                <c:pt idx="2666">
                  <c:v>6.08</c:v>
                </c:pt>
                <c:pt idx="2667">
                  <c:v>6.1</c:v>
                </c:pt>
                <c:pt idx="2668">
                  <c:v>6.12</c:v>
                </c:pt>
                <c:pt idx="2669">
                  <c:v>6.1</c:v>
                </c:pt>
                <c:pt idx="2670">
                  <c:v>6.11</c:v>
                </c:pt>
                <c:pt idx="2671">
                  <c:v>6.12</c:v>
                </c:pt>
                <c:pt idx="2672">
                  <c:v>6.12</c:v>
                </c:pt>
                <c:pt idx="2674">
                  <c:v>6.14</c:v>
                </c:pt>
                <c:pt idx="2675">
                  <c:v>6.18</c:v>
                </c:pt>
                <c:pt idx="2676">
                  <c:v>6.18</c:v>
                </c:pt>
                <c:pt idx="2677">
                  <c:v>6.18</c:v>
                </c:pt>
                <c:pt idx="2678">
                  <c:v>6.18</c:v>
                </c:pt>
                <c:pt idx="2679">
                  <c:v>6.17</c:v>
                </c:pt>
                <c:pt idx="2680">
                  <c:v>6.18</c:v>
                </c:pt>
                <c:pt idx="2681">
                  <c:v>6.21</c:v>
                </c:pt>
                <c:pt idx="2682">
                  <c:v>6.25</c:v>
                </c:pt>
                <c:pt idx="2683">
                  <c:v>6.25</c:v>
                </c:pt>
                <c:pt idx="2684">
                  <c:v>6.24</c:v>
                </c:pt>
                <c:pt idx="2685">
                  <c:v>6.24</c:v>
                </c:pt>
                <c:pt idx="2686">
                  <c:v>6.22</c:v>
                </c:pt>
                <c:pt idx="2687">
                  <c:v>6.21</c:v>
                </c:pt>
                <c:pt idx="2688">
                  <c:v>6.2</c:v>
                </c:pt>
                <c:pt idx="2689">
                  <c:v>6.21</c:v>
                </c:pt>
                <c:pt idx="2690">
                  <c:v>6.21</c:v>
                </c:pt>
                <c:pt idx="2691">
                  <c:v>6.19</c:v>
                </c:pt>
                <c:pt idx="2692">
                  <c:v>6.11</c:v>
                </c:pt>
                <c:pt idx="2693">
                  <c:v>6.14</c:v>
                </c:pt>
                <c:pt idx="2694">
                  <c:v>6.14</c:v>
                </c:pt>
                <c:pt idx="2695">
                  <c:v>6.16</c:v>
                </c:pt>
                <c:pt idx="2696">
                  <c:v>6.17</c:v>
                </c:pt>
                <c:pt idx="2697">
                  <c:v>6.17</c:v>
                </c:pt>
                <c:pt idx="2698">
                  <c:v>6.17</c:v>
                </c:pt>
                <c:pt idx="2699">
                  <c:v>6.17</c:v>
                </c:pt>
                <c:pt idx="2700">
                  <c:v>6.2</c:v>
                </c:pt>
                <c:pt idx="2701">
                  <c:v>6.19</c:v>
                </c:pt>
                <c:pt idx="2702">
                  <c:v>6.19</c:v>
                </c:pt>
                <c:pt idx="2703">
                  <c:v>6.16</c:v>
                </c:pt>
                <c:pt idx="2704">
                  <c:v>6.16</c:v>
                </c:pt>
                <c:pt idx="2705">
                  <c:v>6.16</c:v>
                </c:pt>
                <c:pt idx="2706">
                  <c:v>6.15</c:v>
                </c:pt>
                <c:pt idx="2707">
                  <c:v>6.13</c:v>
                </c:pt>
                <c:pt idx="2708">
                  <c:v>6.1</c:v>
                </c:pt>
                <c:pt idx="2709">
                  <c:v>6.07</c:v>
                </c:pt>
                <c:pt idx="2710">
                  <c:v>6.05</c:v>
                </c:pt>
                <c:pt idx="2711">
                  <c:v>6.06</c:v>
                </c:pt>
                <c:pt idx="2712">
                  <c:v>6.04</c:v>
                </c:pt>
                <c:pt idx="2713">
                  <c:v>6.04</c:v>
                </c:pt>
                <c:pt idx="2715">
                  <c:v>6.05</c:v>
                </c:pt>
                <c:pt idx="2716">
                  <c:v>6.05</c:v>
                </c:pt>
                <c:pt idx="2717">
                  <c:v>6.07</c:v>
                </c:pt>
                <c:pt idx="2718">
                  <c:v>6.09</c:v>
                </c:pt>
                <c:pt idx="2719">
                  <c:v>6.1</c:v>
                </c:pt>
                <c:pt idx="2720">
                  <c:v>6.13</c:v>
                </c:pt>
                <c:pt idx="2721">
                  <c:v>6.12</c:v>
                </c:pt>
                <c:pt idx="2722">
                  <c:v>6.12</c:v>
                </c:pt>
                <c:pt idx="2723">
                  <c:v>6.11</c:v>
                </c:pt>
                <c:pt idx="2724">
                  <c:v>6.1</c:v>
                </c:pt>
                <c:pt idx="2725">
                  <c:v>6.1</c:v>
                </c:pt>
                <c:pt idx="2726">
                  <c:v>6.1</c:v>
                </c:pt>
                <c:pt idx="2727">
                  <c:v>6.1</c:v>
                </c:pt>
                <c:pt idx="2728">
                  <c:v>6.1</c:v>
                </c:pt>
                <c:pt idx="2729">
                  <c:v>6.08</c:v>
                </c:pt>
                <c:pt idx="2730">
                  <c:v>6.08</c:v>
                </c:pt>
                <c:pt idx="2731">
                  <c:v>6.09</c:v>
                </c:pt>
                <c:pt idx="2732">
                  <c:v>6.11</c:v>
                </c:pt>
                <c:pt idx="2733">
                  <c:v>6.1</c:v>
                </c:pt>
                <c:pt idx="2734">
                  <c:v>6.12</c:v>
                </c:pt>
                <c:pt idx="2735">
                  <c:v>6.12</c:v>
                </c:pt>
                <c:pt idx="2736">
                  <c:v>6.12</c:v>
                </c:pt>
                <c:pt idx="2737">
                  <c:v>6.14</c:v>
                </c:pt>
                <c:pt idx="2738">
                  <c:v>6.15</c:v>
                </c:pt>
                <c:pt idx="2739">
                  <c:v>6.14</c:v>
                </c:pt>
                <c:pt idx="2741">
                  <c:v>6.13</c:v>
                </c:pt>
                <c:pt idx="2742">
                  <c:v>6.13</c:v>
                </c:pt>
                <c:pt idx="2743">
                  <c:v>6.13</c:v>
                </c:pt>
                <c:pt idx="2744">
                  <c:v>6.13</c:v>
                </c:pt>
                <c:pt idx="2745">
                  <c:v>6.13</c:v>
                </c:pt>
                <c:pt idx="2746">
                  <c:v>6.12</c:v>
                </c:pt>
                <c:pt idx="2747">
                  <c:v>6.11</c:v>
                </c:pt>
                <c:pt idx="2748">
                  <c:v>6.1</c:v>
                </c:pt>
                <c:pt idx="2749">
                  <c:v>6.11</c:v>
                </c:pt>
                <c:pt idx="2750">
                  <c:v>6.11</c:v>
                </c:pt>
                <c:pt idx="2751">
                  <c:v>6.09</c:v>
                </c:pt>
                <c:pt idx="2752">
                  <c:v>6.09</c:v>
                </c:pt>
                <c:pt idx="2753">
                  <c:v>6.1</c:v>
                </c:pt>
                <c:pt idx="2754">
                  <c:v>6.1</c:v>
                </c:pt>
                <c:pt idx="2755">
                  <c:v>6.09</c:v>
                </c:pt>
                <c:pt idx="2756">
                  <c:v>6.08</c:v>
                </c:pt>
                <c:pt idx="2757">
                  <c:v>6.13</c:v>
                </c:pt>
                <c:pt idx="2758">
                  <c:v>6.12</c:v>
                </c:pt>
                <c:pt idx="2759">
                  <c:v>6.12</c:v>
                </c:pt>
                <c:pt idx="2760">
                  <c:v>6.14</c:v>
                </c:pt>
                <c:pt idx="2761">
                  <c:v>6.14</c:v>
                </c:pt>
                <c:pt idx="2762">
                  <c:v>6.15</c:v>
                </c:pt>
                <c:pt idx="2763">
                  <c:v>6.16</c:v>
                </c:pt>
                <c:pt idx="2764">
                  <c:v>6.16</c:v>
                </c:pt>
                <c:pt idx="2765">
                  <c:v>6.15</c:v>
                </c:pt>
                <c:pt idx="2766">
                  <c:v>6.14</c:v>
                </c:pt>
                <c:pt idx="2767">
                  <c:v>6.14</c:v>
                </c:pt>
                <c:pt idx="2768">
                  <c:v>6.14</c:v>
                </c:pt>
                <c:pt idx="2769">
                  <c:v>6.16</c:v>
                </c:pt>
                <c:pt idx="2770">
                  <c:v>6.17</c:v>
                </c:pt>
                <c:pt idx="2771">
                  <c:v>6.18</c:v>
                </c:pt>
                <c:pt idx="2772">
                  <c:v>6.2</c:v>
                </c:pt>
                <c:pt idx="2773">
                  <c:v>6.21</c:v>
                </c:pt>
                <c:pt idx="2774">
                  <c:v>6.21</c:v>
                </c:pt>
                <c:pt idx="2775">
                  <c:v>6.2</c:v>
                </c:pt>
                <c:pt idx="2776">
                  <c:v>6.22</c:v>
                </c:pt>
                <c:pt idx="2777">
                  <c:v>6.23</c:v>
                </c:pt>
                <c:pt idx="2778">
                  <c:v>6.26</c:v>
                </c:pt>
                <c:pt idx="2779">
                  <c:v>6.3</c:v>
                </c:pt>
                <c:pt idx="2780">
                  <c:v>6.34</c:v>
                </c:pt>
                <c:pt idx="2781">
                  <c:v>6.42</c:v>
                </c:pt>
                <c:pt idx="2782">
                  <c:v>6.42</c:v>
                </c:pt>
                <c:pt idx="2783">
                  <c:v>6.43</c:v>
                </c:pt>
                <c:pt idx="2785">
                  <c:v>6.46</c:v>
                </c:pt>
                <c:pt idx="2786">
                  <c:v>6.49</c:v>
                </c:pt>
                <c:pt idx="2787">
                  <c:v>6.52</c:v>
                </c:pt>
                <c:pt idx="2788">
                  <c:v>6.5600000000000005</c:v>
                </c:pt>
                <c:pt idx="2789">
                  <c:v>6.54</c:v>
                </c:pt>
                <c:pt idx="2790">
                  <c:v>6.54</c:v>
                </c:pt>
                <c:pt idx="2791">
                  <c:v>6.54</c:v>
                </c:pt>
                <c:pt idx="2792">
                  <c:v>6.57</c:v>
                </c:pt>
                <c:pt idx="2793">
                  <c:v>6.5600000000000005</c:v>
                </c:pt>
                <c:pt idx="2794">
                  <c:v>6.55</c:v>
                </c:pt>
                <c:pt idx="2795">
                  <c:v>6.55</c:v>
                </c:pt>
                <c:pt idx="2796">
                  <c:v>6.5600000000000005</c:v>
                </c:pt>
                <c:pt idx="2797">
                  <c:v>6.59</c:v>
                </c:pt>
                <c:pt idx="2798">
                  <c:v>6.62</c:v>
                </c:pt>
                <c:pt idx="2799">
                  <c:v>6.62</c:v>
                </c:pt>
                <c:pt idx="2800">
                  <c:v>6.6</c:v>
                </c:pt>
                <c:pt idx="2801">
                  <c:v>6.59</c:v>
                </c:pt>
                <c:pt idx="2802">
                  <c:v>6.5600000000000005</c:v>
                </c:pt>
                <c:pt idx="2803">
                  <c:v>6.54</c:v>
                </c:pt>
                <c:pt idx="2804">
                  <c:v>6.54</c:v>
                </c:pt>
                <c:pt idx="2805">
                  <c:v>6.54</c:v>
                </c:pt>
                <c:pt idx="2806">
                  <c:v>6.53</c:v>
                </c:pt>
                <c:pt idx="2807">
                  <c:v>6.53</c:v>
                </c:pt>
                <c:pt idx="2808">
                  <c:v>6.52</c:v>
                </c:pt>
                <c:pt idx="2810">
                  <c:v>6.48</c:v>
                </c:pt>
                <c:pt idx="2811">
                  <c:v>6.47</c:v>
                </c:pt>
                <c:pt idx="2812">
                  <c:v>6.5</c:v>
                </c:pt>
                <c:pt idx="2813">
                  <c:v>6.5</c:v>
                </c:pt>
                <c:pt idx="2814">
                  <c:v>6.49</c:v>
                </c:pt>
                <c:pt idx="2815">
                  <c:v>6.49</c:v>
                </c:pt>
                <c:pt idx="2816">
                  <c:v>6.49</c:v>
                </c:pt>
                <c:pt idx="2817">
                  <c:v>6.48</c:v>
                </c:pt>
                <c:pt idx="2818">
                  <c:v>6.47</c:v>
                </c:pt>
                <c:pt idx="2820">
                  <c:v>6.45</c:v>
                </c:pt>
                <c:pt idx="2821">
                  <c:v>6.44</c:v>
                </c:pt>
                <c:pt idx="2822">
                  <c:v>6.42</c:v>
                </c:pt>
                <c:pt idx="2823">
                  <c:v>6.42</c:v>
                </c:pt>
                <c:pt idx="2824">
                  <c:v>6.42</c:v>
                </c:pt>
                <c:pt idx="2825">
                  <c:v>6.41</c:v>
                </c:pt>
                <c:pt idx="2826">
                  <c:v>6.39</c:v>
                </c:pt>
                <c:pt idx="2827">
                  <c:v>6.34</c:v>
                </c:pt>
                <c:pt idx="2828">
                  <c:v>6.3</c:v>
                </c:pt>
                <c:pt idx="2829">
                  <c:v>6.27</c:v>
                </c:pt>
                <c:pt idx="2831">
                  <c:v>6.3</c:v>
                </c:pt>
                <c:pt idx="2832">
                  <c:v>6.3</c:v>
                </c:pt>
                <c:pt idx="2833">
                  <c:v>6.3</c:v>
                </c:pt>
                <c:pt idx="2834">
                  <c:v>6.27</c:v>
                </c:pt>
                <c:pt idx="2835">
                  <c:v>6.26</c:v>
                </c:pt>
                <c:pt idx="2836">
                  <c:v>6.23</c:v>
                </c:pt>
                <c:pt idx="2837">
                  <c:v>6.24</c:v>
                </c:pt>
                <c:pt idx="2838">
                  <c:v>6.24</c:v>
                </c:pt>
                <c:pt idx="2839">
                  <c:v>6.23</c:v>
                </c:pt>
                <c:pt idx="2840">
                  <c:v>6.26</c:v>
                </c:pt>
                <c:pt idx="2841">
                  <c:v>6.27</c:v>
                </c:pt>
                <c:pt idx="2843">
                  <c:v>6.27</c:v>
                </c:pt>
                <c:pt idx="2844">
                  <c:v>6.3</c:v>
                </c:pt>
                <c:pt idx="2845">
                  <c:v>6.29</c:v>
                </c:pt>
                <c:pt idx="2846">
                  <c:v>6.27</c:v>
                </c:pt>
                <c:pt idx="2847">
                  <c:v>6.28</c:v>
                </c:pt>
                <c:pt idx="2848">
                  <c:v>6.29</c:v>
                </c:pt>
                <c:pt idx="2849">
                  <c:v>6.3</c:v>
                </c:pt>
                <c:pt idx="2850">
                  <c:v>6.31</c:v>
                </c:pt>
                <c:pt idx="2851">
                  <c:v>6.31</c:v>
                </c:pt>
                <c:pt idx="2852">
                  <c:v>6.31</c:v>
                </c:pt>
                <c:pt idx="2853">
                  <c:v>6.32</c:v>
                </c:pt>
                <c:pt idx="2854">
                  <c:v>6.34</c:v>
                </c:pt>
                <c:pt idx="2855">
                  <c:v>6.35</c:v>
                </c:pt>
                <c:pt idx="2856">
                  <c:v>6.35</c:v>
                </c:pt>
                <c:pt idx="2857">
                  <c:v>6.35</c:v>
                </c:pt>
                <c:pt idx="2858">
                  <c:v>6.35</c:v>
                </c:pt>
                <c:pt idx="2859">
                  <c:v>6.38</c:v>
                </c:pt>
                <c:pt idx="2860">
                  <c:v>6.4</c:v>
                </c:pt>
                <c:pt idx="2861">
                  <c:v>6.4</c:v>
                </c:pt>
                <c:pt idx="2862">
                  <c:v>6.4</c:v>
                </c:pt>
                <c:pt idx="2863">
                  <c:v>6.4</c:v>
                </c:pt>
                <c:pt idx="2865">
                  <c:v>6.39</c:v>
                </c:pt>
                <c:pt idx="2866">
                  <c:v>6.4</c:v>
                </c:pt>
                <c:pt idx="2867">
                  <c:v>6.41</c:v>
                </c:pt>
                <c:pt idx="2868">
                  <c:v>6.41</c:v>
                </c:pt>
                <c:pt idx="2870">
                  <c:v>6.43</c:v>
                </c:pt>
                <c:pt idx="2871">
                  <c:v>6.42</c:v>
                </c:pt>
                <c:pt idx="2872">
                  <c:v>6.4</c:v>
                </c:pt>
                <c:pt idx="2873">
                  <c:v>6.42</c:v>
                </c:pt>
                <c:pt idx="2874">
                  <c:v>6.43</c:v>
                </c:pt>
                <c:pt idx="2875">
                  <c:v>6.42</c:v>
                </c:pt>
                <c:pt idx="2876">
                  <c:v>6.43</c:v>
                </c:pt>
                <c:pt idx="2877">
                  <c:v>6.43</c:v>
                </c:pt>
                <c:pt idx="2878">
                  <c:v>6.44</c:v>
                </c:pt>
                <c:pt idx="2879">
                  <c:v>6.44</c:v>
                </c:pt>
                <c:pt idx="2880">
                  <c:v>6.44</c:v>
                </c:pt>
                <c:pt idx="2881">
                  <c:v>6.45</c:v>
                </c:pt>
                <c:pt idx="2882">
                  <c:v>6.46</c:v>
                </c:pt>
                <c:pt idx="2883">
                  <c:v>6.49</c:v>
                </c:pt>
                <c:pt idx="2884">
                  <c:v>6.5</c:v>
                </c:pt>
                <c:pt idx="2885">
                  <c:v>6.48</c:v>
                </c:pt>
                <c:pt idx="2886">
                  <c:v>6.49</c:v>
                </c:pt>
                <c:pt idx="2887">
                  <c:v>6.51</c:v>
                </c:pt>
                <c:pt idx="2888">
                  <c:v>6.53</c:v>
                </c:pt>
                <c:pt idx="2889">
                  <c:v>6.55</c:v>
                </c:pt>
                <c:pt idx="2890">
                  <c:v>6.52</c:v>
                </c:pt>
                <c:pt idx="2891">
                  <c:v>6.54</c:v>
                </c:pt>
                <c:pt idx="2892">
                  <c:v>6.6</c:v>
                </c:pt>
                <c:pt idx="2893">
                  <c:v>6.64</c:v>
                </c:pt>
                <c:pt idx="2894">
                  <c:v>6.64</c:v>
                </c:pt>
                <c:pt idx="2895">
                  <c:v>6.64</c:v>
                </c:pt>
                <c:pt idx="2896">
                  <c:v>6.64</c:v>
                </c:pt>
                <c:pt idx="2897">
                  <c:v>6.66</c:v>
                </c:pt>
                <c:pt idx="2898">
                  <c:v>6.63</c:v>
                </c:pt>
                <c:pt idx="2900">
                  <c:v>6.61</c:v>
                </c:pt>
                <c:pt idx="2901">
                  <c:v>6.62</c:v>
                </c:pt>
                <c:pt idx="2902">
                  <c:v>6.62</c:v>
                </c:pt>
                <c:pt idx="2903">
                  <c:v>6.63</c:v>
                </c:pt>
                <c:pt idx="2905">
                  <c:v>6.66</c:v>
                </c:pt>
                <c:pt idx="2906">
                  <c:v>6.66</c:v>
                </c:pt>
                <c:pt idx="2907">
                  <c:v>6.65</c:v>
                </c:pt>
                <c:pt idx="2908">
                  <c:v>6.61</c:v>
                </c:pt>
                <c:pt idx="2909">
                  <c:v>6.65</c:v>
                </c:pt>
                <c:pt idx="2910">
                  <c:v>6.64</c:v>
                </c:pt>
                <c:pt idx="2911">
                  <c:v>6.64</c:v>
                </c:pt>
                <c:pt idx="2912">
                  <c:v>6.65</c:v>
                </c:pt>
                <c:pt idx="2913">
                  <c:v>6.67</c:v>
                </c:pt>
                <c:pt idx="2914">
                  <c:v>6.68</c:v>
                </c:pt>
                <c:pt idx="2915">
                  <c:v>6.68</c:v>
                </c:pt>
                <c:pt idx="2916">
                  <c:v>6.66</c:v>
                </c:pt>
                <c:pt idx="2917">
                  <c:v>6.67</c:v>
                </c:pt>
                <c:pt idx="2918">
                  <c:v>6.68</c:v>
                </c:pt>
                <c:pt idx="2919">
                  <c:v>6.68</c:v>
                </c:pt>
                <c:pt idx="2920">
                  <c:v>6.7</c:v>
                </c:pt>
                <c:pt idx="2921">
                  <c:v>6.71</c:v>
                </c:pt>
                <c:pt idx="2922">
                  <c:v>6.73</c:v>
                </c:pt>
                <c:pt idx="2923">
                  <c:v>6.77</c:v>
                </c:pt>
                <c:pt idx="2924">
                  <c:v>6.75</c:v>
                </c:pt>
                <c:pt idx="2925">
                  <c:v>6.76</c:v>
                </c:pt>
                <c:pt idx="2926">
                  <c:v>6.76</c:v>
                </c:pt>
                <c:pt idx="2927">
                  <c:v>6.76</c:v>
                </c:pt>
                <c:pt idx="2928">
                  <c:v>6.76</c:v>
                </c:pt>
                <c:pt idx="2929">
                  <c:v>6.73</c:v>
                </c:pt>
                <c:pt idx="2930">
                  <c:v>6.72</c:v>
                </c:pt>
                <c:pt idx="2931">
                  <c:v>6.67</c:v>
                </c:pt>
                <c:pt idx="2932">
                  <c:v>6.68</c:v>
                </c:pt>
                <c:pt idx="2933">
                  <c:v>6.73</c:v>
                </c:pt>
                <c:pt idx="2934">
                  <c:v>6.74</c:v>
                </c:pt>
                <c:pt idx="2935">
                  <c:v>6.73</c:v>
                </c:pt>
                <c:pt idx="2936">
                  <c:v>6.7</c:v>
                </c:pt>
                <c:pt idx="2937">
                  <c:v>6.68</c:v>
                </c:pt>
                <c:pt idx="2938">
                  <c:v>6.64</c:v>
                </c:pt>
                <c:pt idx="2939">
                  <c:v>6.62</c:v>
                </c:pt>
                <c:pt idx="2940">
                  <c:v>6.64</c:v>
                </c:pt>
                <c:pt idx="2941">
                  <c:v>6.65</c:v>
                </c:pt>
                <c:pt idx="2942">
                  <c:v>6.66</c:v>
                </c:pt>
                <c:pt idx="2943">
                  <c:v>6.63</c:v>
                </c:pt>
                <c:pt idx="2944">
                  <c:v>6.62</c:v>
                </c:pt>
                <c:pt idx="2945">
                  <c:v>6.64</c:v>
                </c:pt>
                <c:pt idx="2946">
                  <c:v>6.64</c:v>
                </c:pt>
                <c:pt idx="2947">
                  <c:v>6.66</c:v>
                </c:pt>
                <c:pt idx="2949">
                  <c:v>6.73</c:v>
                </c:pt>
                <c:pt idx="2950">
                  <c:v>6.66</c:v>
                </c:pt>
                <c:pt idx="2951">
                  <c:v>6.66</c:v>
                </c:pt>
                <c:pt idx="2952">
                  <c:v>6.68</c:v>
                </c:pt>
                <c:pt idx="2953">
                  <c:v>6.69</c:v>
                </c:pt>
                <c:pt idx="2954">
                  <c:v>6.7</c:v>
                </c:pt>
                <c:pt idx="2955">
                  <c:v>6.72</c:v>
                </c:pt>
                <c:pt idx="2956">
                  <c:v>6.76</c:v>
                </c:pt>
                <c:pt idx="2957">
                  <c:v>6.77</c:v>
                </c:pt>
                <c:pt idx="2958">
                  <c:v>6.79</c:v>
                </c:pt>
                <c:pt idx="2959">
                  <c:v>6.8100000000000005</c:v>
                </c:pt>
                <c:pt idx="2960">
                  <c:v>6.8</c:v>
                </c:pt>
                <c:pt idx="2961">
                  <c:v>6.8</c:v>
                </c:pt>
                <c:pt idx="2962">
                  <c:v>6.8100000000000005</c:v>
                </c:pt>
                <c:pt idx="2963">
                  <c:v>6.82</c:v>
                </c:pt>
                <c:pt idx="2964">
                  <c:v>6.83</c:v>
                </c:pt>
                <c:pt idx="2965">
                  <c:v>6.86</c:v>
                </c:pt>
                <c:pt idx="2966">
                  <c:v>6.84</c:v>
                </c:pt>
                <c:pt idx="2967">
                  <c:v>6.85</c:v>
                </c:pt>
                <c:pt idx="2968">
                  <c:v>6.86</c:v>
                </c:pt>
                <c:pt idx="2969">
                  <c:v>6.89</c:v>
                </c:pt>
                <c:pt idx="2970">
                  <c:v>6.9</c:v>
                </c:pt>
                <c:pt idx="2971">
                  <c:v>6.92</c:v>
                </c:pt>
                <c:pt idx="2972">
                  <c:v>6.91</c:v>
                </c:pt>
                <c:pt idx="2973">
                  <c:v>6.91</c:v>
                </c:pt>
                <c:pt idx="2975">
                  <c:v>6.93</c:v>
                </c:pt>
                <c:pt idx="2976">
                  <c:v>6.93</c:v>
                </c:pt>
                <c:pt idx="2977">
                  <c:v>6.93</c:v>
                </c:pt>
                <c:pt idx="2978">
                  <c:v>6.96</c:v>
                </c:pt>
                <c:pt idx="2979">
                  <c:v>6.98</c:v>
                </c:pt>
                <c:pt idx="2980">
                  <c:v>6.95</c:v>
                </c:pt>
                <c:pt idx="2981">
                  <c:v>6.89</c:v>
                </c:pt>
                <c:pt idx="2982">
                  <c:v>6.89</c:v>
                </c:pt>
                <c:pt idx="2983">
                  <c:v>6.87</c:v>
                </c:pt>
                <c:pt idx="2984">
                  <c:v>6.87</c:v>
                </c:pt>
                <c:pt idx="2985">
                  <c:v>6.86</c:v>
                </c:pt>
                <c:pt idx="2986">
                  <c:v>6.85</c:v>
                </c:pt>
                <c:pt idx="2987">
                  <c:v>6.85</c:v>
                </c:pt>
                <c:pt idx="2988">
                  <c:v>6.86</c:v>
                </c:pt>
                <c:pt idx="2989">
                  <c:v>6.87</c:v>
                </c:pt>
                <c:pt idx="2990">
                  <c:v>6.87</c:v>
                </c:pt>
                <c:pt idx="2991">
                  <c:v>6.89</c:v>
                </c:pt>
                <c:pt idx="2992">
                  <c:v>6.89</c:v>
                </c:pt>
                <c:pt idx="2993">
                  <c:v>6.91</c:v>
                </c:pt>
                <c:pt idx="2994">
                  <c:v>6.93</c:v>
                </c:pt>
                <c:pt idx="2995">
                  <c:v>6.93</c:v>
                </c:pt>
                <c:pt idx="2996">
                  <c:v>6.92</c:v>
                </c:pt>
                <c:pt idx="2997">
                  <c:v>6.92</c:v>
                </c:pt>
                <c:pt idx="2998">
                  <c:v>6.94</c:v>
                </c:pt>
                <c:pt idx="2999">
                  <c:v>7.01</c:v>
                </c:pt>
                <c:pt idx="3000">
                  <c:v>7.01</c:v>
                </c:pt>
                <c:pt idx="3002">
                  <c:v>7.01</c:v>
                </c:pt>
                <c:pt idx="3003">
                  <c:v>7.03</c:v>
                </c:pt>
                <c:pt idx="3004">
                  <c:v>7.05</c:v>
                </c:pt>
                <c:pt idx="3005">
                  <c:v>7.05</c:v>
                </c:pt>
                <c:pt idx="3006">
                  <c:v>7.05</c:v>
                </c:pt>
                <c:pt idx="3007">
                  <c:v>7.04</c:v>
                </c:pt>
                <c:pt idx="3008">
                  <c:v>7.05</c:v>
                </c:pt>
                <c:pt idx="3009">
                  <c:v>7.06</c:v>
                </c:pt>
                <c:pt idx="3010">
                  <c:v>7.06</c:v>
                </c:pt>
                <c:pt idx="3011">
                  <c:v>7.07</c:v>
                </c:pt>
                <c:pt idx="3012">
                  <c:v>7.11</c:v>
                </c:pt>
                <c:pt idx="3013">
                  <c:v>7.17</c:v>
                </c:pt>
                <c:pt idx="3014">
                  <c:v>7.17</c:v>
                </c:pt>
                <c:pt idx="3015">
                  <c:v>7.19</c:v>
                </c:pt>
                <c:pt idx="3016">
                  <c:v>7.19</c:v>
                </c:pt>
                <c:pt idx="3017">
                  <c:v>7.28</c:v>
                </c:pt>
                <c:pt idx="3018">
                  <c:v>7.35</c:v>
                </c:pt>
                <c:pt idx="3019">
                  <c:v>7.37</c:v>
                </c:pt>
                <c:pt idx="3020">
                  <c:v>7.43</c:v>
                </c:pt>
                <c:pt idx="3021">
                  <c:v>7.55</c:v>
                </c:pt>
                <c:pt idx="3022">
                  <c:v>7.52</c:v>
                </c:pt>
                <c:pt idx="3023">
                  <c:v>7.53</c:v>
                </c:pt>
                <c:pt idx="3024">
                  <c:v>7.54</c:v>
                </c:pt>
                <c:pt idx="3025">
                  <c:v>7.58</c:v>
                </c:pt>
                <c:pt idx="3026">
                  <c:v>7.52</c:v>
                </c:pt>
                <c:pt idx="3027">
                  <c:v>7.54</c:v>
                </c:pt>
                <c:pt idx="3028">
                  <c:v>7.52</c:v>
                </c:pt>
                <c:pt idx="3029">
                  <c:v>7.47</c:v>
                </c:pt>
                <c:pt idx="3030">
                  <c:v>7.46</c:v>
                </c:pt>
                <c:pt idx="3031">
                  <c:v>7.45</c:v>
                </c:pt>
                <c:pt idx="3032">
                  <c:v>7.37</c:v>
                </c:pt>
                <c:pt idx="3033">
                  <c:v>7.28</c:v>
                </c:pt>
                <c:pt idx="3034">
                  <c:v>7.38</c:v>
                </c:pt>
                <c:pt idx="3035">
                  <c:v>7.36</c:v>
                </c:pt>
                <c:pt idx="3036">
                  <c:v>7.39</c:v>
                </c:pt>
                <c:pt idx="3037">
                  <c:v>7.31</c:v>
                </c:pt>
                <c:pt idx="3038">
                  <c:v>7.23</c:v>
                </c:pt>
                <c:pt idx="3039">
                  <c:v>7.26</c:v>
                </c:pt>
                <c:pt idx="3040">
                  <c:v>7.29</c:v>
                </c:pt>
                <c:pt idx="3041">
                  <c:v>7.26</c:v>
                </c:pt>
                <c:pt idx="3042">
                  <c:v>7.25</c:v>
                </c:pt>
                <c:pt idx="3043">
                  <c:v>7.25</c:v>
                </c:pt>
                <c:pt idx="3045">
                  <c:v>7.21</c:v>
                </c:pt>
                <c:pt idx="3046">
                  <c:v>7.11</c:v>
                </c:pt>
                <c:pt idx="3047">
                  <c:v>7.1</c:v>
                </c:pt>
                <c:pt idx="3048">
                  <c:v>7.11</c:v>
                </c:pt>
                <c:pt idx="3049">
                  <c:v>7.16</c:v>
                </c:pt>
                <c:pt idx="3050">
                  <c:v>7.19</c:v>
                </c:pt>
                <c:pt idx="3051">
                  <c:v>7.2</c:v>
                </c:pt>
                <c:pt idx="3052">
                  <c:v>7.21</c:v>
                </c:pt>
                <c:pt idx="3053">
                  <c:v>7.21</c:v>
                </c:pt>
                <c:pt idx="3054">
                  <c:v>7.16</c:v>
                </c:pt>
                <c:pt idx="3055">
                  <c:v>7.08</c:v>
                </c:pt>
                <c:pt idx="3056">
                  <c:v>7.1</c:v>
                </c:pt>
                <c:pt idx="3057">
                  <c:v>7.09</c:v>
                </c:pt>
                <c:pt idx="3058">
                  <c:v>7.02</c:v>
                </c:pt>
                <c:pt idx="3059">
                  <c:v>7</c:v>
                </c:pt>
                <c:pt idx="3060">
                  <c:v>6.96</c:v>
                </c:pt>
                <c:pt idx="3061">
                  <c:v>6.97</c:v>
                </c:pt>
                <c:pt idx="3062">
                  <c:v>6.94</c:v>
                </c:pt>
                <c:pt idx="3063">
                  <c:v>6.9</c:v>
                </c:pt>
                <c:pt idx="3064">
                  <c:v>6.91</c:v>
                </c:pt>
                <c:pt idx="3065">
                  <c:v>6.89</c:v>
                </c:pt>
                <c:pt idx="3066">
                  <c:v>6.9</c:v>
                </c:pt>
                <c:pt idx="3067">
                  <c:v>6.88</c:v>
                </c:pt>
                <c:pt idx="3068">
                  <c:v>6.86</c:v>
                </c:pt>
                <c:pt idx="3070">
                  <c:v>6.78</c:v>
                </c:pt>
                <c:pt idx="3071">
                  <c:v>6.77</c:v>
                </c:pt>
                <c:pt idx="3072">
                  <c:v>6.78</c:v>
                </c:pt>
                <c:pt idx="3073">
                  <c:v>6.75</c:v>
                </c:pt>
                <c:pt idx="3074">
                  <c:v>6.77</c:v>
                </c:pt>
                <c:pt idx="3075">
                  <c:v>6.8100000000000005</c:v>
                </c:pt>
                <c:pt idx="3076">
                  <c:v>6.82</c:v>
                </c:pt>
                <c:pt idx="3077">
                  <c:v>6.8100000000000005</c:v>
                </c:pt>
                <c:pt idx="3078">
                  <c:v>6.8</c:v>
                </c:pt>
                <c:pt idx="3080">
                  <c:v>6.8</c:v>
                </c:pt>
                <c:pt idx="3081">
                  <c:v>6.75</c:v>
                </c:pt>
                <c:pt idx="3082">
                  <c:v>6.73</c:v>
                </c:pt>
                <c:pt idx="3083">
                  <c:v>6.72</c:v>
                </c:pt>
                <c:pt idx="3084">
                  <c:v>6.72</c:v>
                </c:pt>
                <c:pt idx="3085">
                  <c:v>6.72</c:v>
                </c:pt>
                <c:pt idx="3086">
                  <c:v>6.71</c:v>
                </c:pt>
                <c:pt idx="3087">
                  <c:v>6.71</c:v>
                </c:pt>
                <c:pt idx="3088">
                  <c:v>6.72</c:v>
                </c:pt>
                <c:pt idx="3089">
                  <c:v>6.74</c:v>
                </c:pt>
                <c:pt idx="3091">
                  <c:v>6.76</c:v>
                </c:pt>
                <c:pt idx="3092">
                  <c:v>6.77</c:v>
                </c:pt>
                <c:pt idx="3093">
                  <c:v>6.76</c:v>
                </c:pt>
                <c:pt idx="3094">
                  <c:v>6.76</c:v>
                </c:pt>
                <c:pt idx="3095">
                  <c:v>6.76</c:v>
                </c:pt>
                <c:pt idx="3096">
                  <c:v>6.79</c:v>
                </c:pt>
                <c:pt idx="3097">
                  <c:v>6.76</c:v>
                </c:pt>
                <c:pt idx="3098">
                  <c:v>6.72</c:v>
                </c:pt>
                <c:pt idx="3099">
                  <c:v>6.71</c:v>
                </c:pt>
                <c:pt idx="3100">
                  <c:v>6.72</c:v>
                </c:pt>
                <c:pt idx="3101">
                  <c:v>6.71</c:v>
                </c:pt>
                <c:pt idx="3103">
                  <c:v>6.7</c:v>
                </c:pt>
                <c:pt idx="3104">
                  <c:v>6.69</c:v>
                </c:pt>
                <c:pt idx="3105">
                  <c:v>6.7</c:v>
                </c:pt>
                <c:pt idx="3106">
                  <c:v>6.7</c:v>
                </c:pt>
                <c:pt idx="3107">
                  <c:v>6.7</c:v>
                </c:pt>
                <c:pt idx="3108">
                  <c:v>6.69</c:v>
                </c:pt>
                <c:pt idx="3109">
                  <c:v>6.69</c:v>
                </c:pt>
                <c:pt idx="3110">
                  <c:v>6.69</c:v>
                </c:pt>
                <c:pt idx="3111">
                  <c:v>6.72</c:v>
                </c:pt>
                <c:pt idx="3112">
                  <c:v>6.75</c:v>
                </c:pt>
                <c:pt idx="3113">
                  <c:v>6.74</c:v>
                </c:pt>
                <c:pt idx="3114">
                  <c:v>6.71</c:v>
                </c:pt>
                <c:pt idx="3115">
                  <c:v>6.69</c:v>
                </c:pt>
                <c:pt idx="3116">
                  <c:v>6.69</c:v>
                </c:pt>
                <c:pt idx="3117">
                  <c:v>6.68</c:v>
                </c:pt>
                <c:pt idx="3118">
                  <c:v>6.68</c:v>
                </c:pt>
                <c:pt idx="3119">
                  <c:v>6.67</c:v>
                </c:pt>
                <c:pt idx="3120">
                  <c:v>6.68</c:v>
                </c:pt>
                <c:pt idx="3121">
                  <c:v>6.71</c:v>
                </c:pt>
                <c:pt idx="3122">
                  <c:v>6.73</c:v>
                </c:pt>
                <c:pt idx="3123">
                  <c:v>6.78</c:v>
                </c:pt>
                <c:pt idx="3126">
                  <c:v>6.83</c:v>
                </c:pt>
                <c:pt idx="3127">
                  <c:v>6.88</c:v>
                </c:pt>
                <c:pt idx="3128">
                  <c:v>6.91</c:v>
                </c:pt>
                <c:pt idx="3129">
                  <c:v>6.9</c:v>
                </c:pt>
                <c:pt idx="3131">
                  <c:v>6.94</c:v>
                </c:pt>
                <c:pt idx="3132">
                  <c:v>6.96</c:v>
                </c:pt>
                <c:pt idx="3133">
                  <c:v>6.94</c:v>
                </c:pt>
                <c:pt idx="3134">
                  <c:v>6.96</c:v>
                </c:pt>
                <c:pt idx="3135">
                  <c:v>6.96</c:v>
                </c:pt>
                <c:pt idx="3136">
                  <c:v>6.96</c:v>
                </c:pt>
                <c:pt idx="3137">
                  <c:v>7</c:v>
                </c:pt>
                <c:pt idx="3138">
                  <c:v>7.01</c:v>
                </c:pt>
                <c:pt idx="3139">
                  <c:v>7.01</c:v>
                </c:pt>
                <c:pt idx="3140">
                  <c:v>6.99</c:v>
                </c:pt>
                <c:pt idx="3141">
                  <c:v>6.99</c:v>
                </c:pt>
                <c:pt idx="3142">
                  <c:v>6.97</c:v>
                </c:pt>
                <c:pt idx="3143">
                  <c:v>6.98</c:v>
                </c:pt>
                <c:pt idx="3144">
                  <c:v>6.99</c:v>
                </c:pt>
                <c:pt idx="3145">
                  <c:v>7</c:v>
                </c:pt>
                <c:pt idx="3146">
                  <c:v>7.01</c:v>
                </c:pt>
                <c:pt idx="3147">
                  <c:v>7.02</c:v>
                </c:pt>
                <c:pt idx="3148">
                  <c:v>7.02</c:v>
                </c:pt>
                <c:pt idx="3149">
                  <c:v>7.01</c:v>
                </c:pt>
                <c:pt idx="3150">
                  <c:v>7.02</c:v>
                </c:pt>
                <c:pt idx="3151">
                  <c:v>7.01</c:v>
                </c:pt>
                <c:pt idx="3152">
                  <c:v>7</c:v>
                </c:pt>
                <c:pt idx="3153">
                  <c:v>7</c:v>
                </c:pt>
                <c:pt idx="3154">
                  <c:v>6.98</c:v>
                </c:pt>
                <c:pt idx="3155">
                  <c:v>6.95</c:v>
                </c:pt>
                <c:pt idx="3156">
                  <c:v>6.93</c:v>
                </c:pt>
                <c:pt idx="3157">
                  <c:v>6.93</c:v>
                </c:pt>
                <c:pt idx="3158">
                  <c:v>6.93</c:v>
                </c:pt>
                <c:pt idx="3159">
                  <c:v>6.93</c:v>
                </c:pt>
                <c:pt idx="3161">
                  <c:v>6.93</c:v>
                </c:pt>
                <c:pt idx="3162">
                  <c:v>6.93</c:v>
                </c:pt>
                <c:pt idx="3163">
                  <c:v>6.93</c:v>
                </c:pt>
                <c:pt idx="3165">
                  <c:v>6.93</c:v>
                </c:pt>
                <c:pt idx="3166">
                  <c:v>6.96</c:v>
                </c:pt>
                <c:pt idx="3167">
                  <c:v>6.98</c:v>
                </c:pt>
                <c:pt idx="3168">
                  <c:v>6.97</c:v>
                </c:pt>
                <c:pt idx="3169">
                  <c:v>6.96</c:v>
                </c:pt>
                <c:pt idx="3170">
                  <c:v>6.98</c:v>
                </c:pt>
                <c:pt idx="3171">
                  <c:v>7</c:v>
                </c:pt>
                <c:pt idx="3172">
                  <c:v>7.01</c:v>
                </c:pt>
                <c:pt idx="3173">
                  <c:v>7.08</c:v>
                </c:pt>
                <c:pt idx="3174">
                  <c:v>7.09</c:v>
                </c:pt>
                <c:pt idx="3175">
                  <c:v>7.1</c:v>
                </c:pt>
                <c:pt idx="3176">
                  <c:v>7.09</c:v>
                </c:pt>
                <c:pt idx="3177">
                  <c:v>7.06</c:v>
                </c:pt>
                <c:pt idx="3178">
                  <c:v>7.06</c:v>
                </c:pt>
                <c:pt idx="3179">
                  <c:v>7.08</c:v>
                </c:pt>
                <c:pt idx="3180">
                  <c:v>7.09</c:v>
                </c:pt>
                <c:pt idx="3181">
                  <c:v>7.13</c:v>
                </c:pt>
                <c:pt idx="3182">
                  <c:v>7.13</c:v>
                </c:pt>
                <c:pt idx="3183">
                  <c:v>7.18</c:v>
                </c:pt>
                <c:pt idx="3184">
                  <c:v>7.23</c:v>
                </c:pt>
                <c:pt idx="3185">
                  <c:v>7.24</c:v>
                </c:pt>
                <c:pt idx="3186">
                  <c:v>7.27</c:v>
                </c:pt>
                <c:pt idx="3187">
                  <c:v>7.3</c:v>
                </c:pt>
                <c:pt idx="3188">
                  <c:v>7.35</c:v>
                </c:pt>
                <c:pt idx="3189">
                  <c:v>7.39</c:v>
                </c:pt>
                <c:pt idx="3190">
                  <c:v>7.38</c:v>
                </c:pt>
                <c:pt idx="3191">
                  <c:v>7.35</c:v>
                </c:pt>
                <c:pt idx="3192">
                  <c:v>7.38</c:v>
                </c:pt>
                <c:pt idx="3193">
                  <c:v>7.41</c:v>
                </c:pt>
                <c:pt idx="3194">
                  <c:v>7.42</c:v>
                </c:pt>
                <c:pt idx="3195">
                  <c:v>7.43</c:v>
                </c:pt>
                <c:pt idx="3196">
                  <c:v>7.43</c:v>
                </c:pt>
                <c:pt idx="3197">
                  <c:v>7.51</c:v>
                </c:pt>
                <c:pt idx="3198">
                  <c:v>7.54</c:v>
                </c:pt>
                <c:pt idx="3199">
                  <c:v>7.5</c:v>
                </c:pt>
                <c:pt idx="3200">
                  <c:v>7.49</c:v>
                </c:pt>
                <c:pt idx="3201">
                  <c:v>7.46</c:v>
                </c:pt>
                <c:pt idx="3202">
                  <c:v>7.45</c:v>
                </c:pt>
                <c:pt idx="3204">
                  <c:v>7.42</c:v>
                </c:pt>
                <c:pt idx="3205">
                  <c:v>7.43</c:v>
                </c:pt>
                <c:pt idx="3206">
                  <c:v>7.45</c:v>
                </c:pt>
                <c:pt idx="3207">
                  <c:v>7.5</c:v>
                </c:pt>
                <c:pt idx="3208">
                  <c:v>7.51</c:v>
                </c:pt>
                <c:pt idx="3209">
                  <c:v>7.52</c:v>
                </c:pt>
                <c:pt idx="3210">
                  <c:v>7.54</c:v>
                </c:pt>
                <c:pt idx="3211">
                  <c:v>7.58</c:v>
                </c:pt>
                <c:pt idx="3212">
                  <c:v>7.63</c:v>
                </c:pt>
                <c:pt idx="3213">
                  <c:v>7.64</c:v>
                </c:pt>
                <c:pt idx="3214">
                  <c:v>7.65</c:v>
                </c:pt>
                <c:pt idx="3215">
                  <c:v>7.66</c:v>
                </c:pt>
                <c:pt idx="3216">
                  <c:v>7.62</c:v>
                </c:pt>
                <c:pt idx="3217">
                  <c:v>7.58</c:v>
                </c:pt>
                <c:pt idx="3218">
                  <c:v>7.65</c:v>
                </c:pt>
                <c:pt idx="3219">
                  <c:v>7.65</c:v>
                </c:pt>
                <c:pt idx="3220">
                  <c:v>7.65</c:v>
                </c:pt>
                <c:pt idx="3221">
                  <c:v>7.65</c:v>
                </c:pt>
                <c:pt idx="3222">
                  <c:v>7.7</c:v>
                </c:pt>
                <c:pt idx="3223">
                  <c:v>7.63</c:v>
                </c:pt>
                <c:pt idx="3224">
                  <c:v>7.54</c:v>
                </c:pt>
                <c:pt idx="3225">
                  <c:v>7.57</c:v>
                </c:pt>
                <c:pt idx="3226">
                  <c:v>7.55</c:v>
                </c:pt>
                <c:pt idx="3227">
                  <c:v>7.54</c:v>
                </c:pt>
                <c:pt idx="3228">
                  <c:v>7.57</c:v>
                </c:pt>
                <c:pt idx="3229">
                  <c:v>7.58</c:v>
                </c:pt>
                <c:pt idx="3230">
                  <c:v>7.57</c:v>
                </c:pt>
                <c:pt idx="3231">
                  <c:v>7.5600000000000005</c:v>
                </c:pt>
                <c:pt idx="3232">
                  <c:v>7.52</c:v>
                </c:pt>
                <c:pt idx="3233">
                  <c:v>7.49</c:v>
                </c:pt>
                <c:pt idx="3235">
                  <c:v>7.5</c:v>
                </c:pt>
                <c:pt idx="3236">
                  <c:v>7.52</c:v>
                </c:pt>
                <c:pt idx="3237">
                  <c:v>7.51</c:v>
                </c:pt>
                <c:pt idx="3238">
                  <c:v>7.52</c:v>
                </c:pt>
                <c:pt idx="3239">
                  <c:v>7.53</c:v>
                </c:pt>
                <c:pt idx="3240">
                  <c:v>7.52</c:v>
                </c:pt>
                <c:pt idx="3241">
                  <c:v>7.52</c:v>
                </c:pt>
                <c:pt idx="3242">
                  <c:v>7.5</c:v>
                </c:pt>
                <c:pt idx="3243">
                  <c:v>7.46</c:v>
                </c:pt>
                <c:pt idx="3244">
                  <c:v>7.47</c:v>
                </c:pt>
                <c:pt idx="3245">
                  <c:v>7.48</c:v>
                </c:pt>
                <c:pt idx="3246">
                  <c:v>7.5</c:v>
                </c:pt>
                <c:pt idx="3247">
                  <c:v>7.5</c:v>
                </c:pt>
                <c:pt idx="3248">
                  <c:v>7.5</c:v>
                </c:pt>
                <c:pt idx="3249">
                  <c:v>7.49</c:v>
                </c:pt>
                <c:pt idx="3250">
                  <c:v>7.52</c:v>
                </c:pt>
                <c:pt idx="3251">
                  <c:v>7.52</c:v>
                </c:pt>
                <c:pt idx="3252">
                  <c:v>7.55</c:v>
                </c:pt>
                <c:pt idx="3253">
                  <c:v>7.55</c:v>
                </c:pt>
                <c:pt idx="3254">
                  <c:v>7.58</c:v>
                </c:pt>
                <c:pt idx="3255">
                  <c:v>7.62</c:v>
                </c:pt>
                <c:pt idx="3256">
                  <c:v>7.62</c:v>
                </c:pt>
                <c:pt idx="3257">
                  <c:v>7.64</c:v>
                </c:pt>
                <c:pt idx="3258">
                  <c:v>7.64</c:v>
                </c:pt>
                <c:pt idx="3259">
                  <c:v>7.65</c:v>
                </c:pt>
                <c:pt idx="3260">
                  <c:v>7.65</c:v>
                </c:pt>
                <c:pt idx="3261">
                  <c:v>7.7</c:v>
                </c:pt>
                <c:pt idx="3263">
                  <c:v>7.71</c:v>
                </c:pt>
                <c:pt idx="3264">
                  <c:v>7.77</c:v>
                </c:pt>
                <c:pt idx="3265">
                  <c:v>7.8100000000000005</c:v>
                </c:pt>
                <c:pt idx="3266">
                  <c:v>7.82</c:v>
                </c:pt>
                <c:pt idx="3267">
                  <c:v>7.84</c:v>
                </c:pt>
                <c:pt idx="3268">
                  <c:v>7.85</c:v>
                </c:pt>
                <c:pt idx="3269">
                  <c:v>7.86</c:v>
                </c:pt>
                <c:pt idx="3270">
                  <c:v>7.88</c:v>
                </c:pt>
                <c:pt idx="3271">
                  <c:v>7.91</c:v>
                </c:pt>
                <c:pt idx="3272">
                  <c:v>7.9</c:v>
                </c:pt>
                <c:pt idx="3273">
                  <c:v>7.87</c:v>
                </c:pt>
                <c:pt idx="3274">
                  <c:v>7.77</c:v>
                </c:pt>
                <c:pt idx="3275">
                  <c:v>7.79</c:v>
                </c:pt>
                <c:pt idx="3276">
                  <c:v>7.76</c:v>
                </c:pt>
                <c:pt idx="3277">
                  <c:v>7.75</c:v>
                </c:pt>
                <c:pt idx="3278">
                  <c:v>7.79</c:v>
                </c:pt>
                <c:pt idx="3279">
                  <c:v>7.85</c:v>
                </c:pt>
                <c:pt idx="3280">
                  <c:v>7.89</c:v>
                </c:pt>
                <c:pt idx="3281">
                  <c:v>7.89</c:v>
                </c:pt>
                <c:pt idx="3282">
                  <c:v>7.92</c:v>
                </c:pt>
                <c:pt idx="3283">
                  <c:v>7.96</c:v>
                </c:pt>
                <c:pt idx="3284">
                  <c:v>7.99</c:v>
                </c:pt>
                <c:pt idx="3285">
                  <c:v>7.97</c:v>
                </c:pt>
                <c:pt idx="3286">
                  <c:v>7.97</c:v>
                </c:pt>
                <c:pt idx="3287">
                  <c:v>7.97</c:v>
                </c:pt>
                <c:pt idx="3288">
                  <c:v>8.0299999999999994</c:v>
                </c:pt>
                <c:pt idx="3289">
                  <c:v>8.0500000000000007</c:v>
                </c:pt>
                <c:pt idx="3290">
                  <c:v>8.06</c:v>
                </c:pt>
                <c:pt idx="3291">
                  <c:v>8.0500000000000007</c:v>
                </c:pt>
                <c:pt idx="3292">
                  <c:v>8.02</c:v>
                </c:pt>
                <c:pt idx="3293">
                  <c:v>8</c:v>
                </c:pt>
                <c:pt idx="3294">
                  <c:v>7.98</c:v>
                </c:pt>
                <c:pt idx="3295">
                  <c:v>7.99</c:v>
                </c:pt>
                <c:pt idx="3296">
                  <c:v>8.0500000000000007</c:v>
                </c:pt>
                <c:pt idx="3297">
                  <c:v>8.09</c:v>
                </c:pt>
                <c:pt idx="3298">
                  <c:v>8.15</c:v>
                </c:pt>
                <c:pt idx="3299">
                  <c:v>8.16</c:v>
                </c:pt>
                <c:pt idx="3300">
                  <c:v>8.15</c:v>
                </c:pt>
                <c:pt idx="3301">
                  <c:v>8.15</c:v>
                </c:pt>
                <c:pt idx="3302">
                  <c:v>8.15</c:v>
                </c:pt>
                <c:pt idx="3303">
                  <c:v>8.11</c:v>
                </c:pt>
                <c:pt idx="3305">
                  <c:v>8.11</c:v>
                </c:pt>
                <c:pt idx="3306">
                  <c:v>8.1199999999999992</c:v>
                </c:pt>
                <c:pt idx="3307">
                  <c:v>8.1</c:v>
                </c:pt>
                <c:pt idx="3308">
                  <c:v>8.09</c:v>
                </c:pt>
                <c:pt idx="3309">
                  <c:v>8.02</c:v>
                </c:pt>
                <c:pt idx="3310">
                  <c:v>8.0399999999999991</c:v>
                </c:pt>
                <c:pt idx="3311">
                  <c:v>8.0500000000000007</c:v>
                </c:pt>
                <c:pt idx="3312">
                  <c:v>8.1300000000000008</c:v>
                </c:pt>
                <c:pt idx="3313">
                  <c:v>8.1300000000000008</c:v>
                </c:pt>
                <c:pt idx="3314">
                  <c:v>8.1</c:v>
                </c:pt>
                <c:pt idx="3315">
                  <c:v>8.09</c:v>
                </c:pt>
                <c:pt idx="3316">
                  <c:v>8.08</c:v>
                </c:pt>
                <c:pt idx="3317">
                  <c:v>8.0399999999999991</c:v>
                </c:pt>
                <c:pt idx="3318">
                  <c:v>8.02</c:v>
                </c:pt>
                <c:pt idx="3319">
                  <c:v>7.91</c:v>
                </c:pt>
                <c:pt idx="3320">
                  <c:v>7.94</c:v>
                </c:pt>
                <c:pt idx="3321">
                  <c:v>7.94</c:v>
                </c:pt>
                <c:pt idx="3322">
                  <c:v>7.96</c:v>
                </c:pt>
                <c:pt idx="3323">
                  <c:v>7.94</c:v>
                </c:pt>
                <c:pt idx="3324">
                  <c:v>7.94</c:v>
                </c:pt>
                <c:pt idx="3325">
                  <c:v>7.97</c:v>
                </c:pt>
                <c:pt idx="3326">
                  <c:v>7.98</c:v>
                </c:pt>
                <c:pt idx="3327">
                  <c:v>8.0399999999999991</c:v>
                </c:pt>
                <c:pt idx="3328">
                  <c:v>8.02</c:v>
                </c:pt>
                <c:pt idx="3329">
                  <c:v>8.01</c:v>
                </c:pt>
                <c:pt idx="3330">
                  <c:v>7.95</c:v>
                </c:pt>
                <c:pt idx="3331">
                  <c:v>7.95</c:v>
                </c:pt>
                <c:pt idx="3332">
                  <c:v>7.93</c:v>
                </c:pt>
                <c:pt idx="3333">
                  <c:v>7.88</c:v>
                </c:pt>
                <c:pt idx="3335">
                  <c:v>7.87</c:v>
                </c:pt>
                <c:pt idx="3336">
                  <c:v>7.87</c:v>
                </c:pt>
                <c:pt idx="3337">
                  <c:v>7.88</c:v>
                </c:pt>
                <c:pt idx="3338">
                  <c:v>7.86</c:v>
                </c:pt>
                <c:pt idx="3339">
                  <c:v>7.8100000000000005</c:v>
                </c:pt>
                <c:pt idx="3340">
                  <c:v>7.8100000000000005</c:v>
                </c:pt>
                <c:pt idx="3341">
                  <c:v>7.85</c:v>
                </c:pt>
                <c:pt idx="3342">
                  <c:v>7.87</c:v>
                </c:pt>
                <c:pt idx="3343">
                  <c:v>7.86</c:v>
                </c:pt>
                <c:pt idx="3344">
                  <c:v>7.88</c:v>
                </c:pt>
                <c:pt idx="3345">
                  <c:v>7.84</c:v>
                </c:pt>
                <c:pt idx="3346">
                  <c:v>7.8100000000000005</c:v>
                </c:pt>
                <c:pt idx="3347">
                  <c:v>7.79</c:v>
                </c:pt>
                <c:pt idx="3348">
                  <c:v>7.8</c:v>
                </c:pt>
                <c:pt idx="3349">
                  <c:v>7.8</c:v>
                </c:pt>
                <c:pt idx="3351">
                  <c:v>7.76</c:v>
                </c:pt>
                <c:pt idx="3352">
                  <c:v>7.74</c:v>
                </c:pt>
                <c:pt idx="3353">
                  <c:v>7.72</c:v>
                </c:pt>
                <c:pt idx="3355">
                  <c:v>7.78</c:v>
                </c:pt>
                <c:pt idx="3356">
                  <c:v>7.75</c:v>
                </c:pt>
                <c:pt idx="3357">
                  <c:v>7.72</c:v>
                </c:pt>
                <c:pt idx="3358">
                  <c:v>7.61</c:v>
                </c:pt>
                <c:pt idx="3359">
                  <c:v>7.63</c:v>
                </c:pt>
                <c:pt idx="3360">
                  <c:v>7.63</c:v>
                </c:pt>
                <c:pt idx="3361">
                  <c:v>7.59</c:v>
                </c:pt>
                <c:pt idx="3362">
                  <c:v>7.6</c:v>
                </c:pt>
                <c:pt idx="3363">
                  <c:v>7.6</c:v>
                </c:pt>
                <c:pt idx="3364">
                  <c:v>7.62</c:v>
                </c:pt>
                <c:pt idx="3365">
                  <c:v>7.63</c:v>
                </c:pt>
                <c:pt idx="3366">
                  <c:v>7.64</c:v>
                </c:pt>
                <c:pt idx="3368">
                  <c:v>7.64</c:v>
                </c:pt>
                <c:pt idx="3369">
                  <c:v>7.71</c:v>
                </c:pt>
                <c:pt idx="3370">
                  <c:v>7.74</c:v>
                </c:pt>
                <c:pt idx="3371">
                  <c:v>7.68</c:v>
                </c:pt>
                <c:pt idx="3372">
                  <c:v>7.64</c:v>
                </c:pt>
                <c:pt idx="3373">
                  <c:v>7.59</c:v>
                </c:pt>
                <c:pt idx="3374">
                  <c:v>7.4</c:v>
                </c:pt>
                <c:pt idx="3375">
                  <c:v>7.42</c:v>
                </c:pt>
                <c:pt idx="3376">
                  <c:v>7.38</c:v>
                </c:pt>
                <c:pt idx="3377">
                  <c:v>7.39</c:v>
                </c:pt>
                <c:pt idx="3378">
                  <c:v>7.38</c:v>
                </c:pt>
                <c:pt idx="3379">
                  <c:v>7.34</c:v>
                </c:pt>
                <c:pt idx="3380">
                  <c:v>7.28</c:v>
                </c:pt>
                <c:pt idx="3381">
                  <c:v>7.25</c:v>
                </c:pt>
                <c:pt idx="3382">
                  <c:v>7.25</c:v>
                </c:pt>
                <c:pt idx="3383">
                  <c:v>7.27</c:v>
                </c:pt>
                <c:pt idx="3384">
                  <c:v>7.41</c:v>
                </c:pt>
                <c:pt idx="3385">
                  <c:v>7.43</c:v>
                </c:pt>
                <c:pt idx="3387">
                  <c:v>7.37</c:v>
                </c:pt>
                <c:pt idx="3388">
                  <c:v>7.39</c:v>
                </c:pt>
                <c:pt idx="3389">
                  <c:v>7.39</c:v>
                </c:pt>
                <c:pt idx="3390">
                  <c:v>7.4</c:v>
                </c:pt>
                <c:pt idx="3392">
                  <c:v>7.42</c:v>
                </c:pt>
                <c:pt idx="3393">
                  <c:v>7.43</c:v>
                </c:pt>
                <c:pt idx="3394">
                  <c:v>7.39</c:v>
                </c:pt>
                <c:pt idx="3395">
                  <c:v>7.38</c:v>
                </c:pt>
                <c:pt idx="3396">
                  <c:v>7.39</c:v>
                </c:pt>
                <c:pt idx="3397">
                  <c:v>7.35</c:v>
                </c:pt>
                <c:pt idx="3398">
                  <c:v>7.37</c:v>
                </c:pt>
                <c:pt idx="3399">
                  <c:v>7.46</c:v>
                </c:pt>
                <c:pt idx="3400">
                  <c:v>7.49</c:v>
                </c:pt>
                <c:pt idx="3401">
                  <c:v>7.54</c:v>
                </c:pt>
                <c:pt idx="3402">
                  <c:v>7.54</c:v>
                </c:pt>
                <c:pt idx="3403">
                  <c:v>7.53</c:v>
                </c:pt>
                <c:pt idx="3404">
                  <c:v>7.59</c:v>
                </c:pt>
                <c:pt idx="3405">
                  <c:v>7.55</c:v>
                </c:pt>
                <c:pt idx="3406">
                  <c:v>7.51</c:v>
                </c:pt>
                <c:pt idx="3407">
                  <c:v>7.57</c:v>
                </c:pt>
                <c:pt idx="3408">
                  <c:v>7.64</c:v>
                </c:pt>
                <c:pt idx="3409">
                  <c:v>7.61</c:v>
                </c:pt>
                <c:pt idx="3410">
                  <c:v>7.61</c:v>
                </c:pt>
                <c:pt idx="3411">
                  <c:v>7.59</c:v>
                </c:pt>
                <c:pt idx="3412">
                  <c:v>7.54</c:v>
                </c:pt>
                <c:pt idx="3413">
                  <c:v>7.53</c:v>
                </c:pt>
                <c:pt idx="3414">
                  <c:v>7.49</c:v>
                </c:pt>
                <c:pt idx="3415">
                  <c:v>7.47</c:v>
                </c:pt>
                <c:pt idx="3416">
                  <c:v>7.35</c:v>
                </c:pt>
                <c:pt idx="3417">
                  <c:v>7.43</c:v>
                </c:pt>
                <c:pt idx="3418">
                  <c:v>7.38</c:v>
                </c:pt>
                <c:pt idx="3419">
                  <c:v>7.45</c:v>
                </c:pt>
                <c:pt idx="3420">
                  <c:v>7.42</c:v>
                </c:pt>
                <c:pt idx="3422">
                  <c:v>7.44</c:v>
                </c:pt>
                <c:pt idx="3423">
                  <c:v>7.35</c:v>
                </c:pt>
                <c:pt idx="3425">
                  <c:v>7.28</c:v>
                </c:pt>
                <c:pt idx="3426">
                  <c:v>7.26</c:v>
                </c:pt>
                <c:pt idx="3427">
                  <c:v>7.3</c:v>
                </c:pt>
                <c:pt idx="3428">
                  <c:v>7.22</c:v>
                </c:pt>
                <c:pt idx="3429">
                  <c:v>7.36</c:v>
                </c:pt>
                <c:pt idx="3430">
                  <c:v>7.43</c:v>
                </c:pt>
                <c:pt idx="3431">
                  <c:v>7.5</c:v>
                </c:pt>
                <c:pt idx="3432">
                  <c:v>7.47</c:v>
                </c:pt>
                <c:pt idx="3433">
                  <c:v>7.46</c:v>
                </c:pt>
                <c:pt idx="3434">
                  <c:v>7.5</c:v>
                </c:pt>
                <c:pt idx="3435">
                  <c:v>7.53</c:v>
                </c:pt>
                <c:pt idx="3436">
                  <c:v>7.48</c:v>
                </c:pt>
                <c:pt idx="3437">
                  <c:v>7.49</c:v>
                </c:pt>
                <c:pt idx="3438">
                  <c:v>7.52</c:v>
                </c:pt>
                <c:pt idx="3439">
                  <c:v>7.5600000000000005</c:v>
                </c:pt>
                <c:pt idx="3440">
                  <c:v>7.58</c:v>
                </c:pt>
                <c:pt idx="3441">
                  <c:v>7.58</c:v>
                </c:pt>
                <c:pt idx="3442">
                  <c:v>7.5600000000000005</c:v>
                </c:pt>
                <c:pt idx="3443">
                  <c:v>7.58</c:v>
                </c:pt>
                <c:pt idx="3444">
                  <c:v>7.7</c:v>
                </c:pt>
                <c:pt idx="3445">
                  <c:v>7.7</c:v>
                </c:pt>
                <c:pt idx="3446">
                  <c:v>7.8</c:v>
                </c:pt>
                <c:pt idx="3447">
                  <c:v>7.95</c:v>
                </c:pt>
                <c:pt idx="3448">
                  <c:v>7.84</c:v>
                </c:pt>
                <c:pt idx="3449">
                  <c:v>8.0500000000000007</c:v>
                </c:pt>
                <c:pt idx="3450">
                  <c:v>8.0299999999999994</c:v>
                </c:pt>
                <c:pt idx="3451">
                  <c:v>8.02</c:v>
                </c:pt>
                <c:pt idx="3452">
                  <c:v>8.08</c:v>
                </c:pt>
                <c:pt idx="3454">
                  <c:v>8.01</c:v>
                </c:pt>
                <c:pt idx="3455">
                  <c:v>8.08</c:v>
                </c:pt>
                <c:pt idx="3456">
                  <c:v>8.2200000000000006</c:v>
                </c:pt>
                <c:pt idx="3457">
                  <c:v>8.1300000000000008</c:v>
                </c:pt>
                <c:pt idx="3458">
                  <c:v>8.15</c:v>
                </c:pt>
                <c:pt idx="3459">
                  <c:v>8.26</c:v>
                </c:pt>
                <c:pt idx="3460">
                  <c:v>8.2100000000000009</c:v>
                </c:pt>
                <c:pt idx="3461">
                  <c:v>8.17</c:v>
                </c:pt>
                <c:pt idx="3462">
                  <c:v>8.19</c:v>
                </c:pt>
                <c:pt idx="3463">
                  <c:v>8.2200000000000006</c:v>
                </c:pt>
                <c:pt idx="3464">
                  <c:v>8.16</c:v>
                </c:pt>
                <c:pt idx="3465">
                  <c:v>8.16</c:v>
                </c:pt>
                <c:pt idx="3466">
                  <c:v>8.15</c:v>
                </c:pt>
                <c:pt idx="3467">
                  <c:v>8.2100000000000009</c:v>
                </c:pt>
                <c:pt idx="3468">
                  <c:v>8.27</c:v>
                </c:pt>
                <c:pt idx="3469">
                  <c:v>8.32</c:v>
                </c:pt>
                <c:pt idx="3470">
                  <c:v>8.32</c:v>
                </c:pt>
                <c:pt idx="3471">
                  <c:v>8.27</c:v>
                </c:pt>
                <c:pt idx="3472">
                  <c:v>8.25</c:v>
                </c:pt>
                <c:pt idx="3473">
                  <c:v>8.25</c:v>
                </c:pt>
                <c:pt idx="3474">
                  <c:v>8.35</c:v>
                </c:pt>
                <c:pt idx="3475">
                  <c:v>8.34</c:v>
                </c:pt>
                <c:pt idx="3476">
                  <c:v>8.31</c:v>
                </c:pt>
                <c:pt idx="3477">
                  <c:v>8.31</c:v>
                </c:pt>
                <c:pt idx="3478">
                  <c:v>8.11</c:v>
                </c:pt>
                <c:pt idx="3479">
                  <c:v>8.08</c:v>
                </c:pt>
                <c:pt idx="3480">
                  <c:v>8.11</c:v>
                </c:pt>
                <c:pt idx="3481">
                  <c:v>8.07</c:v>
                </c:pt>
                <c:pt idx="3482">
                  <c:v>8.09</c:v>
                </c:pt>
                <c:pt idx="3483">
                  <c:v>8.08</c:v>
                </c:pt>
                <c:pt idx="3484">
                  <c:v>8.07</c:v>
                </c:pt>
                <c:pt idx="3485">
                  <c:v>8.06</c:v>
                </c:pt>
                <c:pt idx="3486">
                  <c:v>8.02</c:v>
                </c:pt>
                <c:pt idx="3487">
                  <c:v>8.02</c:v>
                </c:pt>
                <c:pt idx="3488">
                  <c:v>8.01</c:v>
                </c:pt>
                <c:pt idx="3489">
                  <c:v>8</c:v>
                </c:pt>
                <c:pt idx="3490">
                  <c:v>7.98</c:v>
                </c:pt>
                <c:pt idx="3491">
                  <c:v>7.98</c:v>
                </c:pt>
                <c:pt idx="3492">
                  <c:v>8.02</c:v>
                </c:pt>
                <c:pt idx="3493">
                  <c:v>8.02</c:v>
                </c:pt>
                <c:pt idx="3495">
                  <c:v>7.98</c:v>
                </c:pt>
                <c:pt idx="3496">
                  <c:v>8.02</c:v>
                </c:pt>
                <c:pt idx="3497">
                  <c:v>8.18</c:v>
                </c:pt>
                <c:pt idx="3498">
                  <c:v>8.0399999999999991</c:v>
                </c:pt>
                <c:pt idx="3499">
                  <c:v>8.02</c:v>
                </c:pt>
                <c:pt idx="3500">
                  <c:v>8</c:v>
                </c:pt>
                <c:pt idx="3501">
                  <c:v>7.99</c:v>
                </c:pt>
                <c:pt idx="3502">
                  <c:v>7.97</c:v>
                </c:pt>
                <c:pt idx="3503">
                  <c:v>7.88</c:v>
                </c:pt>
                <c:pt idx="3504">
                  <c:v>7.78</c:v>
                </c:pt>
                <c:pt idx="3505">
                  <c:v>7.77</c:v>
                </c:pt>
                <c:pt idx="3506">
                  <c:v>7.65</c:v>
                </c:pt>
                <c:pt idx="3507">
                  <c:v>7.67</c:v>
                </c:pt>
                <c:pt idx="3508">
                  <c:v>7.69</c:v>
                </c:pt>
                <c:pt idx="3509">
                  <c:v>7.66</c:v>
                </c:pt>
                <c:pt idx="3510">
                  <c:v>7.72</c:v>
                </c:pt>
                <c:pt idx="3511">
                  <c:v>7.83</c:v>
                </c:pt>
                <c:pt idx="3512">
                  <c:v>7.8</c:v>
                </c:pt>
                <c:pt idx="3513">
                  <c:v>7.94</c:v>
                </c:pt>
                <c:pt idx="3514">
                  <c:v>7.9</c:v>
                </c:pt>
                <c:pt idx="3515">
                  <c:v>7.9</c:v>
                </c:pt>
                <c:pt idx="3516">
                  <c:v>8.02</c:v>
                </c:pt>
                <c:pt idx="3517">
                  <c:v>7.98</c:v>
                </c:pt>
                <c:pt idx="3518">
                  <c:v>7.95</c:v>
                </c:pt>
                <c:pt idx="3519">
                  <c:v>7.96</c:v>
                </c:pt>
                <c:pt idx="3520">
                  <c:v>7.97</c:v>
                </c:pt>
                <c:pt idx="3521">
                  <c:v>8.0500000000000007</c:v>
                </c:pt>
                <c:pt idx="3522">
                  <c:v>8.0500000000000007</c:v>
                </c:pt>
                <c:pt idx="3524">
                  <c:v>8.06</c:v>
                </c:pt>
                <c:pt idx="3525">
                  <c:v>8.01</c:v>
                </c:pt>
                <c:pt idx="3526">
                  <c:v>8.02</c:v>
                </c:pt>
                <c:pt idx="3527">
                  <c:v>8.02</c:v>
                </c:pt>
                <c:pt idx="3528">
                  <c:v>7.99</c:v>
                </c:pt>
                <c:pt idx="3529">
                  <c:v>7.99</c:v>
                </c:pt>
                <c:pt idx="3530">
                  <c:v>7.98</c:v>
                </c:pt>
                <c:pt idx="3531">
                  <c:v>8.0299999999999994</c:v>
                </c:pt>
                <c:pt idx="3532">
                  <c:v>8.0399999999999991</c:v>
                </c:pt>
                <c:pt idx="3533">
                  <c:v>8.06</c:v>
                </c:pt>
                <c:pt idx="3534">
                  <c:v>8.07</c:v>
                </c:pt>
                <c:pt idx="3535">
                  <c:v>8.1</c:v>
                </c:pt>
                <c:pt idx="3536">
                  <c:v>8.09</c:v>
                </c:pt>
                <c:pt idx="3537">
                  <c:v>8.09</c:v>
                </c:pt>
                <c:pt idx="3538">
                  <c:v>8.1199999999999992</c:v>
                </c:pt>
                <c:pt idx="3539">
                  <c:v>8.1199999999999992</c:v>
                </c:pt>
                <c:pt idx="3540">
                  <c:v>8.1300000000000008</c:v>
                </c:pt>
                <c:pt idx="3541">
                  <c:v>8.16</c:v>
                </c:pt>
                <c:pt idx="3542">
                  <c:v>8.1999999999999993</c:v>
                </c:pt>
                <c:pt idx="3543">
                  <c:v>8.26</c:v>
                </c:pt>
                <c:pt idx="3544">
                  <c:v>8.3699999999999992</c:v>
                </c:pt>
                <c:pt idx="3545">
                  <c:v>8.3699999999999992</c:v>
                </c:pt>
                <c:pt idx="3546">
                  <c:v>8.4</c:v>
                </c:pt>
                <c:pt idx="3547">
                  <c:v>8.48</c:v>
                </c:pt>
                <c:pt idx="3548">
                  <c:v>8.4</c:v>
                </c:pt>
                <c:pt idx="3549">
                  <c:v>8.3800000000000008</c:v>
                </c:pt>
                <c:pt idx="3550">
                  <c:v>8.4</c:v>
                </c:pt>
                <c:pt idx="3551">
                  <c:v>8.39</c:v>
                </c:pt>
                <c:pt idx="3552">
                  <c:v>8.4499999999999993</c:v>
                </c:pt>
                <c:pt idx="3553">
                  <c:v>8.48</c:v>
                </c:pt>
                <c:pt idx="3554">
                  <c:v>8.4600000000000009</c:v>
                </c:pt>
                <c:pt idx="3555">
                  <c:v>8.42</c:v>
                </c:pt>
                <c:pt idx="3556">
                  <c:v>8.42</c:v>
                </c:pt>
                <c:pt idx="3557">
                  <c:v>8.48</c:v>
                </c:pt>
                <c:pt idx="3558">
                  <c:v>8.4600000000000009</c:v>
                </c:pt>
                <c:pt idx="3559">
                  <c:v>8.4600000000000009</c:v>
                </c:pt>
                <c:pt idx="3560">
                  <c:v>8.4</c:v>
                </c:pt>
                <c:pt idx="3561">
                  <c:v>8.3699999999999992</c:v>
                </c:pt>
                <c:pt idx="3562">
                  <c:v>8.2799999999999994</c:v>
                </c:pt>
                <c:pt idx="3563">
                  <c:v>8.2200000000000006</c:v>
                </c:pt>
                <c:pt idx="3565">
                  <c:v>8.26</c:v>
                </c:pt>
                <c:pt idx="3566">
                  <c:v>8.2899999999999991</c:v>
                </c:pt>
                <c:pt idx="3567">
                  <c:v>8.2899999999999991</c:v>
                </c:pt>
                <c:pt idx="3568">
                  <c:v>8.35</c:v>
                </c:pt>
                <c:pt idx="3569">
                  <c:v>8.36</c:v>
                </c:pt>
                <c:pt idx="3570">
                  <c:v>8.4</c:v>
                </c:pt>
                <c:pt idx="3571">
                  <c:v>8.4600000000000009</c:v>
                </c:pt>
                <c:pt idx="3572">
                  <c:v>8.5500000000000007</c:v>
                </c:pt>
                <c:pt idx="3573">
                  <c:v>8.57</c:v>
                </c:pt>
                <c:pt idx="3574">
                  <c:v>8.58</c:v>
                </c:pt>
                <c:pt idx="3575">
                  <c:v>8.59</c:v>
                </c:pt>
                <c:pt idx="3576">
                  <c:v>8.5299999999999994</c:v>
                </c:pt>
                <c:pt idx="3577">
                  <c:v>8.5</c:v>
                </c:pt>
                <c:pt idx="3578">
                  <c:v>8.42</c:v>
                </c:pt>
                <c:pt idx="3579">
                  <c:v>8.3800000000000008</c:v>
                </c:pt>
                <c:pt idx="3580">
                  <c:v>8.35</c:v>
                </c:pt>
                <c:pt idx="3581">
                  <c:v>8.31</c:v>
                </c:pt>
                <c:pt idx="3582">
                  <c:v>8.3800000000000008</c:v>
                </c:pt>
                <c:pt idx="3583">
                  <c:v>8.4499999999999993</c:v>
                </c:pt>
                <c:pt idx="3584">
                  <c:v>8.4600000000000009</c:v>
                </c:pt>
                <c:pt idx="3585">
                  <c:v>8.48</c:v>
                </c:pt>
                <c:pt idx="3586">
                  <c:v>8.4700000000000006</c:v>
                </c:pt>
                <c:pt idx="3587">
                  <c:v>8.44</c:v>
                </c:pt>
                <c:pt idx="3588">
                  <c:v>8.33</c:v>
                </c:pt>
                <c:pt idx="3589">
                  <c:v>8.3000000000000007</c:v>
                </c:pt>
                <c:pt idx="3590">
                  <c:v>8.33</c:v>
                </c:pt>
                <c:pt idx="3591">
                  <c:v>8.3000000000000007</c:v>
                </c:pt>
                <c:pt idx="3592">
                  <c:v>8.23</c:v>
                </c:pt>
                <c:pt idx="3593">
                  <c:v>8.15</c:v>
                </c:pt>
                <c:pt idx="3595">
                  <c:v>8.19</c:v>
                </c:pt>
                <c:pt idx="3596">
                  <c:v>8.19</c:v>
                </c:pt>
                <c:pt idx="3597">
                  <c:v>8.07</c:v>
                </c:pt>
                <c:pt idx="3598">
                  <c:v>8.07</c:v>
                </c:pt>
                <c:pt idx="3599">
                  <c:v>8.07</c:v>
                </c:pt>
                <c:pt idx="3600">
                  <c:v>8.0500000000000007</c:v>
                </c:pt>
                <c:pt idx="3601">
                  <c:v>8.0500000000000007</c:v>
                </c:pt>
                <c:pt idx="3602">
                  <c:v>7.99</c:v>
                </c:pt>
                <c:pt idx="3603">
                  <c:v>8</c:v>
                </c:pt>
                <c:pt idx="3604">
                  <c:v>8</c:v>
                </c:pt>
                <c:pt idx="3605">
                  <c:v>7.99</c:v>
                </c:pt>
                <c:pt idx="3606">
                  <c:v>7.98</c:v>
                </c:pt>
                <c:pt idx="3607">
                  <c:v>7.92</c:v>
                </c:pt>
                <c:pt idx="3608">
                  <c:v>7.91</c:v>
                </c:pt>
                <c:pt idx="3609">
                  <c:v>7.97</c:v>
                </c:pt>
                <c:pt idx="3611">
                  <c:v>7.91</c:v>
                </c:pt>
                <c:pt idx="3612">
                  <c:v>7.94</c:v>
                </c:pt>
                <c:pt idx="3613">
                  <c:v>7.91</c:v>
                </c:pt>
                <c:pt idx="3614">
                  <c:v>7.9</c:v>
                </c:pt>
                <c:pt idx="3616">
                  <c:v>7.95</c:v>
                </c:pt>
                <c:pt idx="3617">
                  <c:v>7.97</c:v>
                </c:pt>
                <c:pt idx="3618">
                  <c:v>8.06</c:v>
                </c:pt>
                <c:pt idx="3619">
                  <c:v>8.08</c:v>
                </c:pt>
                <c:pt idx="3620">
                  <c:v>8.1300000000000008</c:v>
                </c:pt>
                <c:pt idx="3621">
                  <c:v>8.14</c:v>
                </c:pt>
                <c:pt idx="3622">
                  <c:v>8.1199999999999992</c:v>
                </c:pt>
                <c:pt idx="3623">
                  <c:v>8.2100000000000009</c:v>
                </c:pt>
                <c:pt idx="3624">
                  <c:v>8.16</c:v>
                </c:pt>
                <c:pt idx="3625">
                  <c:v>8.16</c:v>
                </c:pt>
                <c:pt idx="3626">
                  <c:v>8.15</c:v>
                </c:pt>
                <c:pt idx="3628">
                  <c:v>8.14</c:v>
                </c:pt>
                <c:pt idx="3629">
                  <c:v>8.1199999999999992</c:v>
                </c:pt>
                <c:pt idx="3630">
                  <c:v>8.1</c:v>
                </c:pt>
                <c:pt idx="3631">
                  <c:v>8.1</c:v>
                </c:pt>
                <c:pt idx="3632">
                  <c:v>8.15</c:v>
                </c:pt>
                <c:pt idx="3633">
                  <c:v>8.1300000000000008</c:v>
                </c:pt>
                <c:pt idx="3634">
                  <c:v>8.19</c:v>
                </c:pt>
                <c:pt idx="3635">
                  <c:v>8.23</c:v>
                </c:pt>
                <c:pt idx="3636">
                  <c:v>8.23</c:v>
                </c:pt>
                <c:pt idx="3637">
                  <c:v>8.16</c:v>
                </c:pt>
                <c:pt idx="3638">
                  <c:v>8.1199999999999992</c:v>
                </c:pt>
                <c:pt idx="3639">
                  <c:v>8.06</c:v>
                </c:pt>
                <c:pt idx="3640">
                  <c:v>8</c:v>
                </c:pt>
                <c:pt idx="3641">
                  <c:v>7.95</c:v>
                </c:pt>
                <c:pt idx="3642">
                  <c:v>7.96</c:v>
                </c:pt>
                <c:pt idx="3643">
                  <c:v>7.88</c:v>
                </c:pt>
                <c:pt idx="3644">
                  <c:v>7.87</c:v>
                </c:pt>
                <c:pt idx="3645">
                  <c:v>7.87</c:v>
                </c:pt>
                <c:pt idx="3646">
                  <c:v>7.82</c:v>
                </c:pt>
                <c:pt idx="3648">
                  <c:v>7.75</c:v>
                </c:pt>
                <c:pt idx="3649">
                  <c:v>7.75</c:v>
                </c:pt>
                <c:pt idx="3650">
                  <c:v>7.73</c:v>
                </c:pt>
                <c:pt idx="3651">
                  <c:v>7.76</c:v>
                </c:pt>
                <c:pt idx="3653">
                  <c:v>7.77</c:v>
                </c:pt>
                <c:pt idx="3654">
                  <c:v>7.74</c:v>
                </c:pt>
                <c:pt idx="3655">
                  <c:v>7.64</c:v>
                </c:pt>
                <c:pt idx="3656">
                  <c:v>7.69</c:v>
                </c:pt>
                <c:pt idx="3657">
                  <c:v>7.74</c:v>
                </c:pt>
                <c:pt idx="3658">
                  <c:v>7.64</c:v>
                </c:pt>
                <c:pt idx="3659">
                  <c:v>7.63</c:v>
                </c:pt>
                <c:pt idx="3660">
                  <c:v>7.64</c:v>
                </c:pt>
                <c:pt idx="3661">
                  <c:v>7.71</c:v>
                </c:pt>
                <c:pt idx="3662">
                  <c:v>7.73</c:v>
                </c:pt>
                <c:pt idx="3663">
                  <c:v>7.79</c:v>
                </c:pt>
                <c:pt idx="3664">
                  <c:v>7.76</c:v>
                </c:pt>
                <c:pt idx="3665">
                  <c:v>7.71</c:v>
                </c:pt>
                <c:pt idx="3666">
                  <c:v>7.78</c:v>
                </c:pt>
                <c:pt idx="3667">
                  <c:v>7.8</c:v>
                </c:pt>
                <c:pt idx="3668">
                  <c:v>7.78</c:v>
                </c:pt>
                <c:pt idx="3669">
                  <c:v>7.79</c:v>
                </c:pt>
                <c:pt idx="3670">
                  <c:v>7.8</c:v>
                </c:pt>
                <c:pt idx="3671">
                  <c:v>7.83</c:v>
                </c:pt>
                <c:pt idx="3672">
                  <c:v>7.82</c:v>
                </c:pt>
                <c:pt idx="3673">
                  <c:v>7.8</c:v>
                </c:pt>
                <c:pt idx="3674">
                  <c:v>7.8</c:v>
                </c:pt>
                <c:pt idx="3675">
                  <c:v>7.82</c:v>
                </c:pt>
                <c:pt idx="3676">
                  <c:v>7.85</c:v>
                </c:pt>
                <c:pt idx="3677">
                  <c:v>7.83</c:v>
                </c:pt>
                <c:pt idx="3678">
                  <c:v>7.88</c:v>
                </c:pt>
                <c:pt idx="3679">
                  <c:v>7.86</c:v>
                </c:pt>
                <c:pt idx="3680">
                  <c:v>7.88</c:v>
                </c:pt>
                <c:pt idx="3681">
                  <c:v>7.85</c:v>
                </c:pt>
                <c:pt idx="3683">
                  <c:v>7.82</c:v>
                </c:pt>
                <c:pt idx="3685">
                  <c:v>7.78</c:v>
                </c:pt>
                <c:pt idx="3686">
                  <c:v>7.79</c:v>
                </c:pt>
                <c:pt idx="3687">
                  <c:v>7.8</c:v>
                </c:pt>
                <c:pt idx="3688">
                  <c:v>7.77</c:v>
                </c:pt>
                <c:pt idx="3689">
                  <c:v>7.72</c:v>
                </c:pt>
                <c:pt idx="3690">
                  <c:v>7.69</c:v>
                </c:pt>
                <c:pt idx="3691">
                  <c:v>7.68</c:v>
                </c:pt>
                <c:pt idx="3692">
                  <c:v>7.68</c:v>
                </c:pt>
                <c:pt idx="3693">
                  <c:v>7.77</c:v>
                </c:pt>
                <c:pt idx="3694">
                  <c:v>7.86</c:v>
                </c:pt>
                <c:pt idx="3695">
                  <c:v>7.82</c:v>
                </c:pt>
                <c:pt idx="3696">
                  <c:v>7.82</c:v>
                </c:pt>
                <c:pt idx="3697">
                  <c:v>7.85</c:v>
                </c:pt>
                <c:pt idx="3698">
                  <c:v>7.8</c:v>
                </c:pt>
                <c:pt idx="3699">
                  <c:v>7.76</c:v>
                </c:pt>
                <c:pt idx="3700">
                  <c:v>7.78</c:v>
                </c:pt>
                <c:pt idx="3701">
                  <c:v>7.76</c:v>
                </c:pt>
                <c:pt idx="3702">
                  <c:v>7.77</c:v>
                </c:pt>
                <c:pt idx="3703">
                  <c:v>7.71</c:v>
                </c:pt>
                <c:pt idx="3704">
                  <c:v>7.74</c:v>
                </c:pt>
                <c:pt idx="3705">
                  <c:v>7.76</c:v>
                </c:pt>
                <c:pt idx="3706">
                  <c:v>7.76</c:v>
                </c:pt>
                <c:pt idx="3707">
                  <c:v>7.73</c:v>
                </c:pt>
                <c:pt idx="3708">
                  <c:v>7.74</c:v>
                </c:pt>
                <c:pt idx="3709">
                  <c:v>7.68</c:v>
                </c:pt>
                <c:pt idx="3710">
                  <c:v>7.67</c:v>
                </c:pt>
                <c:pt idx="3711">
                  <c:v>7.65</c:v>
                </c:pt>
                <c:pt idx="3712">
                  <c:v>7.64</c:v>
                </c:pt>
                <c:pt idx="3713">
                  <c:v>7.64</c:v>
                </c:pt>
                <c:pt idx="3714">
                  <c:v>7.64</c:v>
                </c:pt>
                <c:pt idx="3715">
                  <c:v>7.65</c:v>
                </c:pt>
                <c:pt idx="3716">
                  <c:v>7.66</c:v>
                </c:pt>
                <c:pt idx="3717">
                  <c:v>7.68</c:v>
                </c:pt>
                <c:pt idx="3718">
                  <c:v>7.67</c:v>
                </c:pt>
                <c:pt idx="3719">
                  <c:v>7.62</c:v>
                </c:pt>
                <c:pt idx="3720">
                  <c:v>7.59</c:v>
                </c:pt>
                <c:pt idx="3721">
                  <c:v>7.5600000000000005</c:v>
                </c:pt>
                <c:pt idx="3722">
                  <c:v>7.55</c:v>
                </c:pt>
                <c:pt idx="3723">
                  <c:v>7.52</c:v>
                </c:pt>
                <c:pt idx="3724">
                  <c:v>7.52</c:v>
                </c:pt>
                <c:pt idx="3725">
                  <c:v>7.5</c:v>
                </c:pt>
                <c:pt idx="3726">
                  <c:v>7.47</c:v>
                </c:pt>
                <c:pt idx="3727">
                  <c:v>7.47</c:v>
                </c:pt>
                <c:pt idx="3729">
                  <c:v>7.51</c:v>
                </c:pt>
                <c:pt idx="3730">
                  <c:v>7.5</c:v>
                </c:pt>
                <c:pt idx="3731">
                  <c:v>7.47</c:v>
                </c:pt>
                <c:pt idx="3732">
                  <c:v>7.52</c:v>
                </c:pt>
                <c:pt idx="3733">
                  <c:v>7.59</c:v>
                </c:pt>
                <c:pt idx="3734">
                  <c:v>7.61</c:v>
                </c:pt>
                <c:pt idx="3735">
                  <c:v>7.62</c:v>
                </c:pt>
                <c:pt idx="3736">
                  <c:v>7.6</c:v>
                </c:pt>
                <c:pt idx="3737">
                  <c:v>7.61</c:v>
                </c:pt>
                <c:pt idx="3738">
                  <c:v>7.67</c:v>
                </c:pt>
                <c:pt idx="3739">
                  <c:v>7.69</c:v>
                </c:pt>
                <c:pt idx="3740">
                  <c:v>7.66</c:v>
                </c:pt>
                <c:pt idx="3741">
                  <c:v>7.68</c:v>
                </c:pt>
                <c:pt idx="3742">
                  <c:v>7.78</c:v>
                </c:pt>
                <c:pt idx="3743">
                  <c:v>7.87</c:v>
                </c:pt>
                <c:pt idx="3744">
                  <c:v>7.92</c:v>
                </c:pt>
                <c:pt idx="3745">
                  <c:v>7.92</c:v>
                </c:pt>
                <c:pt idx="3746">
                  <c:v>7.94</c:v>
                </c:pt>
                <c:pt idx="3747">
                  <c:v>7.92</c:v>
                </c:pt>
                <c:pt idx="3748">
                  <c:v>7.93</c:v>
                </c:pt>
                <c:pt idx="3749">
                  <c:v>7.94</c:v>
                </c:pt>
                <c:pt idx="3750">
                  <c:v>7.94</c:v>
                </c:pt>
                <c:pt idx="3751">
                  <c:v>7.94</c:v>
                </c:pt>
                <c:pt idx="3752">
                  <c:v>7.95</c:v>
                </c:pt>
                <c:pt idx="3753">
                  <c:v>8</c:v>
                </c:pt>
                <c:pt idx="3754">
                  <c:v>7.98</c:v>
                </c:pt>
                <c:pt idx="3755">
                  <c:v>7.94</c:v>
                </c:pt>
                <c:pt idx="3756">
                  <c:v>7.95</c:v>
                </c:pt>
                <c:pt idx="3757">
                  <c:v>7.99</c:v>
                </c:pt>
                <c:pt idx="3758">
                  <c:v>7.96</c:v>
                </c:pt>
                <c:pt idx="3760">
                  <c:v>7.94</c:v>
                </c:pt>
                <c:pt idx="3761">
                  <c:v>7.94</c:v>
                </c:pt>
                <c:pt idx="3762">
                  <c:v>7.92</c:v>
                </c:pt>
                <c:pt idx="3763">
                  <c:v>7.89</c:v>
                </c:pt>
                <c:pt idx="3764">
                  <c:v>7.88</c:v>
                </c:pt>
                <c:pt idx="3765">
                  <c:v>7.9</c:v>
                </c:pt>
                <c:pt idx="3766">
                  <c:v>7.9</c:v>
                </c:pt>
                <c:pt idx="3767">
                  <c:v>7.86</c:v>
                </c:pt>
                <c:pt idx="3768">
                  <c:v>7.86</c:v>
                </c:pt>
                <c:pt idx="3769">
                  <c:v>7.84</c:v>
                </c:pt>
                <c:pt idx="3770">
                  <c:v>7.85</c:v>
                </c:pt>
                <c:pt idx="3771">
                  <c:v>7.87</c:v>
                </c:pt>
                <c:pt idx="3772">
                  <c:v>7.85</c:v>
                </c:pt>
                <c:pt idx="3773">
                  <c:v>7.8100000000000005</c:v>
                </c:pt>
                <c:pt idx="3774">
                  <c:v>7.8</c:v>
                </c:pt>
                <c:pt idx="3775">
                  <c:v>7.8100000000000005</c:v>
                </c:pt>
                <c:pt idx="3776">
                  <c:v>7.8100000000000005</c:v>
                </c:pt>
                <c:pt idx="3777">
                  <c:v>7.8100000000000005</c:v>
                </c:pt>
                <c:pt idx="3778">
                  <c:v>7.83</c:v>
                </c:pt>
                <c:pt idx="3779">
                  <c:v>7.86</c:v>
                </c:pt>
                <c:pt idx="3780">
                  <c:v>7.86</c:v>
                </c:pt>
                <c:pt idx="3781">
                  <c:v>7.86</c:v>
                </c:pt>
                <c:pt idx="3782">
                  <c:v>7.88</c:v>
                </c:pt>
                <c:pt idx="3783">
                  <c:v>7.84</c:v>
                </c:pt>
                <c:pt idx="3785">
                  <c:v>7.82</c:v>
                </c:pt>
                <c:pt idx="3786">
                  <c:v>7.84</c:v>
                </c:pt>
                <c:pt idx="3787">
                  <c:v>7.82</c:v>
                </c:pt>
                <c:pt idx="3788">
                  <c:v>7.78</c:v>
                </c:pt>
                <c:pt idx="3789">
                  <c:v>7.76</c:v>
                </c:pt>
                <c:pt idx="3790">
                  <c:v>7.77</c:v>
                </c:pt>
                <c:pt idx="3791">
                  <c:v>7.79</c:v>
                </c:pt>
                <c:pt idx="3792">
                  <c:v>7.77</c:v>
                </c:pt>
                <c:pt idx="3793">
                  <c:v>7.83</c:v>
                </c:pt>
                <c:pt idx="3794">
                  <c:v>7.86</c:v>
                </c:pt>
                <c:pt idx="3795">
                  <c:v>7.87</c:v>
                </c:pt>
                <c:pt idx="3796">
                  <c:v>7.86</c:v>
                </c:pt>
                <c:pt idx="3797">
                  <c:v>7.86</c:v>
                </c:pt>
                <c:pt idx="3798">
                  <c:v>7.84</c:v>
                </c:pt>
                <c:pt idx="3799">
                  <c:v>7.87</c:v>
                </c:pt>
                <c:pt idx="3800">
                  <c:v>7.85</c:v>
                </c:pt>
                <c:pt idx="3801">
                  <c:v>7.85</c:v>
                </c:pt>
                <c:pt idx="3802">
                  <c:v>7.85</c:v>
                </c:pt>
                <c:pt idx="3803">
                  <c:v>7.86</c:v>
                </c:pt>
                <c:pt idx="3804">
                  <c:v>7.85</c:v>
                </c:pt>
                <c:pt idx="3805">
                  <c:v>7.82</c:v>
                </c:pt>
                <c:pt idx="3806">
                  <c:v>7.8100000000000005</c:v>
                </c:pt>
                <c:pt idx="3807">
                  <c:v>7.82</c:v>
                </c:pt>
                <c:pt idx="3808">
                  <c:v>7.84</c:v>
                </c:pt>
                <c:pt idx="3809">
                  <c:v>7.84</c:v>
                </c:pt>
                <c:pt idx="3810">
                  <c:v>7.84</c:v>
                </c:pt>
                <c:pt idx="3811">
                  <c:v>7.82</c:v>
                </c:pt>
                <c:pt idx="3812">
                  <c:v>7.8100000000000005</c:v>
                </c:pt>
                <c:pt idx="3813">
                  <c:v>7.78</c:v>
                </c:pt>
                <c:pt idx="3814">
                  <c:v>7.74</c:v>
                </c:pt>
                <c:pt idx="3815">
                  <c:v>7.75</c:v>
                </c:pt>
                <c:pt idx="3816">
                  <c:v>7.76</c:v>
                </c:pt>
                <c:pt idx="3817">
                  <c:v>7.76</c:v>
                </c:pt>
                <c:pt idx="3818">
                  <c:v>7.76</c:v>
                </c:pt>
                <c:pt idx="3819">
                  <c:v>7.73</c:v>
                </c:pt>
                <c:pt idx="3820">
                  <c:v>7.72</c:v>
                </c:pt>
                <c:pt idx="3821">
                  <c:v>7.69</c:v>
                </c:pt>
                <c:pt idx="3822">
                  <c:v>7.68</c:v>
                </c:pt>
                <c:pt idx="3823">
                  <c:v>7.72</c:v>
                </c:pt>
                <c:pt idx="3824">
                  <c:v>7.71</c:v>
                </c:pt>
                <c:pt idx="3825">
                  <c:v>7.66</c:v>
                </c:pt>
                <c:pt idx="3826">
                  <c:v>7.64</c:v>
                </c:pt>
                <c:pt idx="3827">
                  <c:v>7.67</c:v>
                </c:pt>
                <c:pt idx="3828">
                  <c:v>7.65</c:v>
                </c:pt>
                <c:pt idx="3830">
                  <c:v>7.64</c:v>
                </c:pt>
                <c:pt idx="3831">
                  <c:v>7.64</c:v>
                </c:pt>
                <c:pt idx="3832">
                  <c:v>7.66</c:v>
                </c:pt>
                <c:pt idx="3833">
                  <c:v>7.64</c:v>
                </c:pt>
                <c:pt idx="3834">
                  <c:v>7.64</c:v>
                </c:pt>
                <c:pt idx="3835">
                  <c:v>7.64</c:v>
                </c:pt>
                <c:pt idx="3836">
                  <c:v>7.62</c:v>
                </c:pt>
                <c:pt idx="3837">
                  <c:v>7.6</c:v>
                </c:pt>
                <c:pt idx="3838">
                  <c:v>7.49</c:v>
                </c:pt>
                <c:pt idx="3839">
                  <c:v>7.52</c:v>
                </c:pt>
                <c:pt idx="3840">
                  <c:v>7.51</c:v>
                </c:pt>
                <c:pt idx="3841">
                  <c:v>7.53</c:v>
                </c:pt>
                <c:pt idx="3842">
                  <c:v>7.54</c:v>
                </c:pt>
                <c:pt idx="3843">
                  <c:v>7.58</c:v>
                </c:pt>
                <c:pt idx="3844">
                  <c:v>7.6</c:v>
                </c:pt>
                <c:pt idx="3845">
                  <c:v>7.5600000000000005</c:v>
                </c:pt>
                <c:pt idx="3846">
                  <c:v>7.5600000000000005</c:v>
                </c:pt>
                <c:pt idx="3847">
                  <c:v>7.55</c:v>
                </c:pt>
                <c:pt idx="3848">
                  <c:v>7.49</c:v>
                </c:pt>
                <c:pt idx="3849">
                  <c:v>7.46</c:v>
                </c:pt>
                <c:pt idx="3850">
                  <c:v>7.47</c:v>
                </c:pt>
                <c:pt idx="3851">
                  <c:v>7.44</c:v>
                </c:pt>
                <c:pt idx="3852">
                  <c:v>7.43</c:v>
                </c:pt>
                <c:pt idx="3853">
                  <c:v>7.38</c:v>
                </c:pt>
                <c:pt idx="3855">
                  <c:v>7.35</c:v>
                </c:pt>
                <c:pt idx="3856">
                  <c:v>7.35</c:v>
                </c:pt>
                <c:pt idx="3857">
                  <c:v>7.34</c:v>
                </c:pt>
                <c:pt idx="3858">
                  <c:v>7.31</c:v>
                </c:pt>
                <c:pt idx="3859">
                  <c:v>7.31</c:v>
                </c:pt>
                <c:pt idx="3860">
                  <c:v>7.35</c:v>
                </c:pt>
                <c:pt idx="3861">
                  <c:v>7.38</c:v>
                </c:pt>
                <c:pt idx="3862">
                  <c:v>7.39</c:v>
                </c:pt>
                <c:pt idx="3863">
                  <c:v>7.48</c:v>
                </c:pt>
                <c:pt idx="3864">
                  <c:v>7.53</c:v>
                </c:pt>
                <c:pt idx="3865">
                  <c:v>7.48</c:v>
                </c:pt>
                <c:pt idx="3866">
                  <c:v>7.45</c:v>
                </c:pt>
                <c:pt idx="3867">
                  <c:v>7.41</c:v>
                </c:pt>
                <c:pt idx="3868">
                  <c:v>7.42</c:v>
                </c:pt>
                <c:pt idx="3869">
                  <c:v>7.38</c:v>
                </c:pt>
                <c:pt idx="3871">
                  <c:v>7.44</c:v>
                </c:pt>
                <c:pt idx="3872">
                  <c:v>7.38</c:v>
                </c:pt>
                <c:pt idx="3873">
                  <c:v>7.41</c:v>
                </c:pt>
                <c:pt idx="3874">
                  <c:v>7.46</c:v>
                </c:pt>
                <c:pt idx="3875">
                  <c:v>7.46</c:v>
                </c:pt>
                <c:pt idx="3876">
                  <c:v>7.45</c:v>
                </c:pt>
                <c:pt idx="3878">
                  <c:v>7.43</c:v>
                </c:pt>
                <c:pt idx="3879">
                  <c:v>7.41</c:v>
                </c:pt>
                <c:pt idx="3880">
                  <c:v>7.33</c:v>
                </c:pt>
                <c:pt idx="3881">
                  <c:v>7.32</c:v>
                </c:pt>
                <c:pt idx="3882">
                  <c:v>7.33</c:v>
                </c:pt>
                <c:pt idx="3883">
                  <c:v>7.24</c:v>
                </c:pt>
                <c:pt idx="3884">
                  <c:v>7.17</c:v>
                </c:pt>
                <c:pt idx="3885">
                  <c:v>7.16</c:v>
                </c:pt>
                <c:pt idx="3886">
                  <c:v>7.14</c:v>
                </c:pt>
                <c:pt idx="3888">
                  <c:v>6.99</c:v>
                </c:pt>
                <c:pt idx="3889">
                  <c:v>7.02</c:v>
                </c:pt>
                <c:pt idx="3890">
                  <c:v>7.01</c:v>
                </c:pt>
                <c:pt idx="3891">
                  <c:v>6.97</c:v>
                </c:pt>
                <c:pt idx="3892">
                  <c:v>6.92</c:v>
                </c:pt>
                <c:pt idx="3893">
                  <c:v>6.86</c:v>
                </c:pt>
                <c:pt idx="3894">
                  <c:v>6.87</c:v>
                </c:pt>
                <c:pt idx="3895">
                  <c:v>6.88</c:v>
                </c:pt>
                <c:pt idx="3896">
                  <c:v>6.91</c:v>
                </c:pt>
                <c:pt idx="3897">
                  <c:v>6.92</c:v>
                </c:pt>
                <c:pt idx="3898">
                  <c:v>6.82</c:v>
                </c:pt>
                <c:pt idx="3899">
                  <c:v>6.9</c:v>
                </c:pt>
                <c:pt idx="3900">
                  <c:v>6.89</c:v>
                </c:pt>
                <c:pt idx="3901">
                  <c:v>6.88</c:v>
                </c:pt>
                <c:pt idx="3902">
                  <c:v>6.88</c:v>
                </c:pt>
                <c:pt idx="3903">
                  <c:v>6.88</c:v>
                </c:pt>
                <c:pt idx="3904">
                  <c:v>6.84</c:v>
                </c:pt>
                <c:pt idx="3905">
                  <c:v>6.85</c:v>
                </c:pt>
                <c:pt idx="3906">
                  <c:v>6.86</c:v>
                </c:pt>
                <c:pt idx="3907">
                  <c:v>6.84</c:v>
                </c:pt>
                <c:pt idx="3909">
                  <c:v>6.84</c:v>
                </c:pt>
                <c:pt idx="3910">
                  <c:v>6.86</c:v>
                </c:pt>
                <c:pt idx="3911">
                  <c:v>6.84</c:v>
                </c:pt>
                <c:pt idx="3912">
                  <c:v>6.8</c:v>
                </c:pt>
                <c:pt idx="3913">
                  <c:v>6.8100000000000005</c:v>
                </c:pt>
                <c:pt idx="3914">
                  <c:v>6.84</c:v>
                </c:pt>
                <c:pt idx="3915">
                  <c:v>6.9</c:v>
                </c:pt>
                <c:pt idx="3916">
                  <c:v>6.88</c:v>
                </c:pt>
                <c:pt idx="3917">
                  <c:v>6.93</c:v>
                </c:pt>
                <c:pt idx="3918">
                  <c:v>7.07</c:v>
                </c:pt>
                <c:pt idx="3919">
                  <c:v>7.2</c:v>
                </c:pt>
                <c:pt idx="3920">
                  <c:v>7.28</c:v>
                </c:pt>
                <c:pt idx="3921">
                  <c:v>7.26</c:v>
                </c:pt>
                <c:pt idx="3922">
                  <c:v>7.18</c:v>
                </c:pt>
                <c:pt idx="3923">
                  <c:v>7.28</c:v>
                </c:pt>
                <c:pt idx="3924">
                  <c:v>7.28</c:v>
                </c:pt>
                <c:pt idx="3925">
                  <c:v>7.34</c:v>
                </c:pt>
                <c:pt idx="3926">
                  <c:v>7.28</c:v>
                </c:pt>
                <c:pt idx="3927">
                  <c:v>7.26</c:v>
                </c:pt>
                <c:pt idx="3928">
                  <c:v>7.28</c:v>
                </c:pt>
                <c:pt idx="3929">
                  <c:v>7.34</c:v>
                </c:pt>
                <c:pt idx="3930">
                  <c:v>7.32</c:v>
                </c:pt>
                <c:pt idx="3931">
                  <c:v>7.33</c:v>
                </c:pt>
                <c:pt idx="3932">
                  <c:v>7.43</c:v>
                </c:pt>
                <c:pt idx="3933">
                  <c:v>7.4</c:v>
                </c:pt>
                <c:pt idx="3934">
                  <c:v>7.4</c:v>
                </c:pt>
                <c:pt idx="3935">
                  <c:v>7.41</c:v>
                </c:pt>
                <c:pt idx="3936">
                  <c:v>7.47</c:v>
                </c:pt>
                <c:pt idx="3937">
                  <c:v>7.46</c:v>
                </c:pt>
                <c:pt idx="3938">
                  <c:v>7.28</c:v>
                </c:pt>
                <c:pt idx="3939">
                  <c:v>7.34</c:v>
                </c:pt>
                <c:pt idx="3940">
                  <c:v>7.35</c:v>
                </c:pt>
                <c:pt idx="3941">
                  <c:v>7.34</c:v>
                </c:pt>
                <c:pt idx="3942">
                  <c:v>7.34</c:v>
                </c:pt>
                <c:pt idx="3943">
                  <c:v>7.36</c:v>
                </c:pt>
                <c:pt idx="3944">
                  <c:v>7.38</c:v>
                </c:pt>
                <c:pt idx="3945">
                  <c:v>7.36</c:v>
                </c:pt>
                <c:pt idx="3946">
                  <c:v>7.34</c:v>
                </c:pt>
                <c:pt idx="3947">
                  <c:v>7.26</c:v>
                </c:pt>
                <c:pt idx="3948">
                  <c:v>7.41</c:v>
                </c:pt>
                <c:pt idx="3950">
                  <c:v>7.42</c:v>
                </c:pt>
                <c:pt idx="3951">
                  <c:v>7.48</c:v>
                </c:pt>
                <c:pt idx="3952">
                  <c:v>7.5</c:v>
                </c:pt>
                <c:pt idx="3953">
                  <c:v>7.48</c:v>
                </c:pt>
                <c:pt idx="3954">
                  <c:v>7.45</c:v>
                </c:pt>
                <c:pt idx="3955">
                  <c:v>7.49</c:v>
                </c:pt>
                <c:pt idx="3956">
                  <c:v>7.45</c:v>
                </c:pt>
                <c:pt idx="3957">
                  <c:v>7.43</c:v>
                </c:pt>
                <c:pt idx="3958">
                  <c:v>7.48</c:v>
                </c:pt>
                <c:pt idx="3959">
                  <c:v>7.5</c:v>
                </c:pt>
                <c:pt idx="3960">
                  <c:v>7.52</c:v>
                </c:pt>
                <c:pt idx="3961">
                  <c:v>7.5</c:v>
                </c:pt>
                <c:pt idx="3962">
                  <c:v>7.49</c:v>
                </c:pt>
                <c:pt idx="3963">
                  <c:v>7.44</c:v>
                </c:pt>
                <c:pt idx="3964">
                  <c:v>7.45</c:v>
                </c:pt>
                <c:pt idx="3965">
                  <c:v>7.44</c:v>
                </c:pt>
                <c:pt idx="3966">
                  <c:v>7.44</c:v>
                </c:pt>
                <c:pt idx="3967">
                  <c:v>7.47</c:v>
                </c:pt>
                <c:pt idx="3968">
                  <c:v>7.44</c:v>
                </c:pt>
                <c:pt idx="3969">
                  <c:v>7.43</c:v>
                </c:pt>
                <c:pt idx="3970">
                  <c:v>7.43</c:v>
                </c:pt>
                <c:pt idx="3971">
                  <c:v>7.44</c:v>
                </c:pt>
                <c:pt idx="3972">
                  <c:v>7.46</c:v>
                </c:pt>
                <c:pt idx="3973">
                  <c:v>7.48</c:v>
                </c:pt>
                <c:pt idx="3974">
                  <c:v>7.47</c:v>
                </c:pt>
                <c:pt idx="3975">
                  <c:v>7.47</c:v>
                </c:pt>
                <c:pt idx="3976">
                  <c:v>7.44</c:v>
                </c:pt>
                <c:pt idx="3977">
                  <c:v>7.42</c:v>
                </c:pt>
                <c:pt idx="3978">
                  <c:v>7.43</c:v>
                </c:pt>
                <c:pt idx="3979">
                  <c:v>7.44</c:v>
                </c:pt>
                <c:pt idx="3980">
                  <c:v>7.47</c:v>
                </c:pt>
                <c:pt idx="3981">
                  <c:v>7.46</c:v>
                </c:pt>
                <c:pt idx="3982">
                  <c:v>7.43</c:v>
                </c:pt>
                <c:pt idx="3984">
                  <c:v>7.39</c:v>
                </c:pt>
                <c:pt idx="3985">
                  <c:v>7.39</c:v>
                </c:pt>
                <c:pt idx="3986">
                  <c:v>7.36</c:v>
                </c:pt>
                <c:pt idx="3987">
                  <c:v>7.22</c:v>
                </c:pt>
                <c:pt idx="3988">
                  <c:v>7.25</c:v>
                </c:pt>
                <c:pt idx="3989">
                  <c:v>7.25</c:v>
                </c:pt>
                <c:pt idx="3990">
                  <c:v>7.3</c:v>
                </c:pt>
                <c:pt idx="3991">
                  <c:v>7.32</c:v>
                </c:pt>
                <c:pt idx="3992">
                  <c:v>7.33</c:v>
                </c:pt>
                <c:pt idx="3993">
                  <c:v>7.36</c:v>
                </c:pt>
                <c:pt idx="3994">
                  <c:v>7.4</c:v>
                </c:pt>
                <c:pt idx="3995">
                  <c:v>7.38</c:v>
                </c:pt>
                <c:pt idx="3996">
                  <c:v>7.38</c:v>
                </c:pt>
                <c:pt idx="3997">
                  <c:v>7.4</c:v>
                </c:pt>
                <c:pt idx="3998">
                  <c:v>7.45</c:v>
                </c:pt>
                <c:pt idx="3999">
                  <c:v>7.45</c:v>
                </c:pt>
                <c:pt idx="4000">
                  <c:v>7.44</c:v>
                </c:pt>
                <c:pt idx="4001">
                  <c:v>7.45</c:v>
                </c:pt>
                <c:pt idx="4002">
                  <c:v>7.47</c:v>
                </c:pt>
                <c:pt idx="4003">
                  <c:v>7.5</c:v>
                </c:pt>
                <c:pt idx="4004">
                  <c:v>7.5</c:v>
                </c:pt>
                <c:pt idx="4005">
                  <c:v>7.52</c:v>
                </c:pt>
                <c:pt idx="4006">
                  <c:v>7.52</c:v>
                </c:pt>
                <c:pt idx="4007">
                  <c:v>7.5</c:v>
                </c:pt>
                <c:pt idx="4008">
                  <c:v>7.48</c:v>
                </c:pt>
                <c:pt idx="4009">
                  <c:v>7.46</c:v>
                </c:pt>
                <c:pt idx="4010">
                  <c:v>7.45</c:v>
                </c:pt>
                <c:pt idx="4011">
                  <c:v>7.43</c:v>
                </c:pt>
                <c:pt idx="4012">
                  <c:v>7.49</c:v>
                </c:pt>
                <c:pt idx="4013">
                  <c:v>7.49</c:v>
                </c:pt>
                <c:pt idx="4014">
                  <c:v>7.46</c:v>
                </c:pt>
                <c:pt idx="4015">
                  <c:v>7.41</c:v>
                </c:pt>
                <c:pt idx="4016">
                  <c:v>7.39</c:v>
                </c:pt>
                <c:pt idx="4017">
                  <c:v>7.42</c:v>
                </c:pt>
                <c:pt idx="4018">
                  <c:v>7.38</c:v>
                </c:pt>
                <c:pt idx="4020">
                  <c:v>7.38</c:v>
                </c:pt>
                <c:pt idx="4021">
                  <c:v>7.38</c:v>
                </c:pt>
                <c:pt idx="4022">
                  <c:v>7.39</c:v>
                </c:pt>
                <c:pt idx="4023">
                  <c:v>7.36</c:v>
                </c:pt>
                <c:pt idx="4024">
                  <c:v>7.37</c:v>
                </c:pt>
                <c:pt idx="4025">
                  <c:v>7.36</c:v>
                </c:pt>
                <c:pt idx="4026">
                  <c:v>7.36</c:v>
                </c:pt>
                <c:pt idx="4027">
                  <c:v>7.35</c:v>
                </c:pt>
                <c:pt idx="4028">
                  <c:v>7.3</c:v>
                </c:pt>
                <c:pt idx="4029">
                  <c:v>7.27</c:v>
                </c:pt>
                <c:pt idx="4030">
                  <c:v>7.22</c:v>
                </c:pt>
                <c:pt idx="4031">
                  <c:v>7.23</c:v>
                </c:pt>
                <c:pt idx="4032">
                  <c:v>7.24</c:v>
                </c:pt>
                <c:pt idx="4033">
                  <c:v>7.24</c:v>
                </c:pt>
                <c:pt idx="4034">
                  <c:v>7.27</c:v>
                </c:pt>
                <c:pt idx="4035">
                  <c:v>7.26</c:v>
                </c:pt>
                <c:pt idx="4036">
                  <c:v>7.25</c:v>
                </c:pt>
                <c:pt idx="4037">
                  <c:v>7.26</c:v>
                </c:pt>
                <c:pt idx="4038">
                  <c:v>7.2</c:v>
                </c:pt>
                <c:pt idx="4039">
                  <c:v>7.2</c:v>
                </c:pt>
                <c:pt idx="4040">
                  <c:v>7.16</c:v>
                </c:pt>
                <c:pt idx="4041">
                  <c:v>7.19</c:v>
                </c:pt>
                <c:pt idx="4042">
                  <c:v>7.2</c:v>
                </c:pt>
                <c:pt idx="4043">
                  <c:v>7.34</c:v>
                </c:pt>
                <c:pt idx="4045">
                  <c:v>7.35</c:v>
                </c:pt>
                <c:pt idx="4046">
                  <c:v>7.37</c:v>
                </c:pt>
                <c:pt idx="4047">
                  <c:v>7.29</c:v>
                </c:pt>
                <c:pt idx="4048">
                  <c:v>7.31</c:v>
                </c:pt>
                <c:pt idx="4049">
                  <c:v>7.33</c:v>
                </c:pt>
                <c:pt idx="4050">
                  <c:v>7.32</c:v>
                </c:pt>
                <c:pt idx="4051">
                  <c:v>7.28</c:v>
                </c:pt>
                <c:pt idx="4053">
                  <c:v>7.31</c:v>
                </c:pt>
                <c:pt idx="4054">
                  <c:v>7.34</c:v>
                </c:pt>
                <c:pt idx="4055">
                  <c:v>7.33</c:v>
                </c:pt>
                <c:pt idx="4056">
                  <c:v>7.32</c:v>
                </c:pt>
                <c:pt idx="4057">
                  <c:v>7.32</c:v>
                </c:pt>
                <c:pt idx="4058">
                  <c:v>7.31</c:v>
                </c:pt>
                <c:pt idx="4059">
                  <c:v>7.28</c:v>
                </c:pt>
                <c:pt idx="4060">
                  <c:v>7.28</c:v>
                </c:pt>
                <c:pt idx="4061">
                  <c:v>7.36</c:v>
                </c:pt>
                <c:pt idx="4062">
                  <c:v>7.41</c:v>
                </c:pt>
                <c:pt idx="4063">
                  <c:v>7.42</c:v>
                </c:pt>
                <c:pt idx="4064">
                  <c:v>7.43</c:v>
                </c:pt>
                <c:pt idx="4065">
                  <c:v>7.44</c:v>
                </c:pt>
                <c:pt idx="4066">
                  <c:v>7.42</c:v>
                </c:pt>
                <c:pt idx="4067">
                  <c:v>7.43</c:v>
                </c:pt>
                <c:pt idx="4068">
                  <c:v>7.42</c:v>
                </c:pt>
                <c:pt idx="4069">
                  <c:v>7.41</c:v>
                </c:pt>
                <c:pt idx="4070">
                  <c:v>7.45</c:v>
                </c:pt>
                <c:pt idx="4071">
                  <c:v>7.46</c:v>
                </c:pt>
                <c:pt idx="4072">
                  <c:v>7.47</c:v>
                </c:pt>
                <c:pt idx="4073">
                  <c:v>7.48</c:v>
                </c:pt>
                <c:pt idx="4074">
                  <c:v>7.48</c:v>
                </c:pt>
                <c:pt idx="4075">
                  <c:v>7.48</c:v>
                </c:pt>
                <c:pt idx="4076">
                  <c:v>7.44</c:v>
                </c:pt>
                <c:pt idx="4077">
                  <c:v>7.42</c:v>
                </c:pt>
                <c:pt idx="4078">
                  <c:v>7.4</c:v>
                </c:pt>
                <c:pt idx="4079">
                  <c:v>7.39</c:v>
                </c:pt>
                <c:pt idx="4080">
                  <c:v>7.36</c:v>
                </c:pt>
                <c:pt idx="4081">
                  <c:v>7.35</c:v>
                </c:pt>
                <c:pt idx="4082">
                  <c:v>7.32</c:v>
                </c:pt>
                <c:pt idx="4083">
                  <c:v>7.27</c:v>
                </c:pt>
                <c:pt idx="4084">
                  <c:v>7.25</c:v>
                </c:pt>
                <c:pt idx="4085">
                  <c:v>7.27</c:v>
                </c:pt>
                <c:pt idx="4086">
                  <c:v>7.28</c:v>
                </c:pt>
                <c:pt idx="4087">
                  <c:v>7.3</c:v>
                </c:pt>
                <c:pt idx="4088">
                  <c:v>7.24</c:v>
                </c:pt>
                <c:pt idx="4090">
                  <c:v>7.24</c:v>
                </c:pt>
                <c:pt idx="4091">
                  <c:v>7.26</c:v>
                </c:pt>
                <c:pt idx="4092">
                  <c:v>7.28</c:v>
                </c:pt>
                <c:pt idx="4093">
                  <c:v>7.36</c:v>
                </c:pt>
                <c:pt idx="4094">
                  <c:v>7.38</c:v>
                </c:pt>
                <c:pt idx="4095">
                  <c:v>7.37</c:v>
                </c:pt>
                <c:pt idx="4096">
                  <c:v>7.34</c:v>
                </c:pt>
                <c:pt idx="4097">
                  <c:v>7.33</c:v>
                </c:pt>
                <c:pt idx="4098">
                  <c:v>7.32</c:v>
                </c:pt>
                <c:pt idx="4099">
                  <c:v>7.32</c:v>
                </c:pt>
                <c:pt idx="4100">
                  <c:v>7.36</c:v>
                </c:pt>
                <c:pt idx="4101">
                  <c:v>7.36</c:v>
                </c:pt>
                <c:pt idx="4102">
                  <c:v>7.39</c:v>
                </c:pt>
                <c:pt idx="4103">
                  <c:v>7.39</c:v>
                </c:pt>
                <c:pt idx="4104">
                  <c:v>7.42</c:v>
                </c:pt>
                <c:pt idx="4105">
                  <c:v>7.38</c:v>
                </c:pt>
                <c:pt idx="4106">
                  <c:v>7.38</c:v>
                </c:pt>
                <c:pt idx="4107">
                  <c:v>7.39</c:v>
                </c:pt>
                <c:pt idx="4108">
                  <c:v>7.41</c:v>
                </c:pt>
                <c:pt idx="4109">
                  <c:v>7.41</c:v>
                </c:pt>
                <c:pt idx="4110">
                  <c:v>7.4</c:v>
                </c:pt>
                <c:pt idx="4111">
                  <c:v>7.4</c:v>
                </c:pt>
                <c:pt idx="4112">
                  <c:v>7.44</c:v>
                </c:pt>
                <c:pt idx="4113">
                  <c:v>7.48</c:v>
                </c:pt>
                <c:pt idx="4115">
                  <c:v>7.54</c:v>
                </c:pt>
                <c:pt idx="4116">
                  <c:v>7.54</c:v>
                </c:pt>
                <c:pt idx="4117">
                  <c:v>7.54</c:v>
                </c:pt>
                <c:pt idx="4118">
                  <c:v>7.54</c:v>
                </c:pt>
                <c:pt idx="4119">
                  <c:v>7.55</c:v>
                </c:pt>
                <c:pt idx="4120">
                  <c:v>7.55</c:v>
                </c:pt>
                <c:pt idx="4121">
                  <c:v>7.54</c:v>
                </c:pt>
                <c:pt idx="4122">
                  <c:v>7.54</c:v>
                </c:pt>
                <c:pt idx="4123">
                  <c:v>7.55</c:v>
                </c:pt>
                <c:pt idx="4124">
                  <c:v>7.5600000000000005</c:v>
                </c:pt>
                <c:pt idx="4125">
                  <c:v>7.58</c:v>
                </c:pt>
                <c:pt idx="4126">
                  <c:v>7.57</c:v>
                </c:pt>
                <c:pt idx="4127">
                  <c:v>7.5600000000000005</c:v>
                </c:pt>
                <c:pt idx="4128">
                  <c:v>7.5600000000000005</c:v>
                </c:pt>
                <c:pt idx="4129">
                  <c:v>7.62</c:v>
                </c:pt>
                <c:pt idx="4130">
                  <c:v>7.63</c:v>
                </c:pt>
                <c:pt idx="4131">
                  <c:v>7.69</c:v>
                </c:pt>
                <c:pt idx="4132">
                  <c:v>7.68</c:v>
                </c:pt>
                <c:pt idx="4133">
                  <c:v>7.64</c:v>
                </c:pt>
                <c:pt idx="4134">
                  <c:v>7.62</c:v>
                </c:pt>
                <c:pt idx="4136">
                  <c:v>7.6</c:v>
                </c:pt>
                <c:pt idx="4137">
                  <c:v>7.59</c:v>
                </c:pt>
                <c:pt idx="4139">
                  <c:v>7.5600000000000005</c:v>
                </c:pt>
                <c:pt idx="4140">
                  <c:v>7.5600000000000005</c:v>
                </c:pt>
                <c:pt idx="4141">
                  <c:v>7.55</c:v>
                </c:pt>
                <c:pt idx="4142">
                  <c:v>7.54</c:v>
                </c:pt>
                <c:pt idx="4143">
                  <c:v>7.54</c:v>
                </c:pt>
                <c:pt idx="4144">
                  <c:v>7.5600000000000005</c:v>
                </c:pt>
                <c:pt idx="4145">
                  <c:v>7.54</c:v>
                </c:pt>
                <c:pt idx="4146">
                  <c:v>7.52</c:v>
                </c:pt>
                <c:pt idx="4148">
                  <c:v>7.52</c:v>
                </c:pt>
                <c:pt idx="4149">
                  <c:v>7.53</c:v>
                </c:pt>
                <c:pt idx="4150">
                  <c:v>7.55</c:v>
                </c:pt>
                <c:pt idx="4151">
                  <c:v>7.55</c:v>
                </c:pt>
                <c:pt idx="4152">
                  <c:v>7.58</c:v>
                </c:pt>
                <c:pt idx="4153">
                  <c:v>7.59</c:v>
                </c:pt>
                <c:pt idx="4154">
                  <c:v>7.6</c:v>
                </c:pt>
                <c:pt idx="4155">
                  <c:v>7.63</c:v>
                </c:pt>
                <c:pt idx="4156">
                  <c:v>7.63</c:v>
                </c:pt>
                <c:pt idx="4157">
                  <c:v>7.64</c:v>
                </c:pt>
                <c:pt idx="4158">
                  <c:v>7.63</c:v>
                </c:pt>
                <c:pt idx="4159">
                  <c:v>7.64</c:v>
                </c:pt>
                <c:pt idx="4160">
                  <c:v>7.65</c:v>
                </c:pt>
                <c:pt idx="4161">
                  <c:v>7.66</c:v>
                </c:pt>
                <c:pt idx="4162">
                  <c:v>7.67</c:v>
                </c:pt>
                <c:pt idx="4163">
                  <c:v>7.67</c:v>
                </c:pt>
                <c:pt idx="4164">
                  <c:v>7.69</c:v>
                </c:pt>
                <c:pt idx="4165">
                  <c:v>7.74</c:v>
                </c:pt>
                <c:pt idx="4166">
                  <c:v>7.72</c:v>
                </c:pt>
                <c:pt idx="4167">
                  <c:v>7.75</c:v>
                </c:pt>
                <c:pt idx="4168">
                  <c:v>7.75</c:v>
                </c:pt>
                <c:pt idx="4170">
                  <c:v>7.77</c:v>
                </c:pt>
                <c:pt idx="4171">
                  <c:v>7.78</c:v>
                </c:pt>
                <c:pt idx="4172">
                  <c:v>7.82</c:v>
                </c:pt>
                <c:pt idx="4173">
                  <c:v>7.78</c:v>
                </c:pt>
                <c:pt idx="4175">
                  <c:v>7.83</c:v>
                </c:pt>
                <c:pt idx="4176">
                  <c:v>7.82</c:v>
                </c:pt>
                <c:pt idx="4177">
                  <c:v>7.83</c:v>
                </c:pt>
                <c:pt idx="4178">
                  <c:v>7.85</c:v>
                </c:pt>
                <c:pt idx="4179">
                  <c:v>8.01</c:v>
                </c:pt>
                <c:pt idx="4180">
                  <c:v>8.02</c:v>
                </c:pt>
                <c:pt idx="4181">
                  <c:v>8.0299999999999994</c:v>
                </c:pt>
                <c:pt idx="4182">
                  <c:v>8.02</c:v>
                </c:pt>
                <c:pt idx="4183">
                  <c:v>7.98</c:v>
                </c:pt>
                <c:pt idx="4184">
                  <c:v>7.98</c:v>
                </c:pt>
                <c:pt idx="4185">
                  <c:v>7.98</c:v>
                </c:pt>
                <c:pt idx="4186">
                  <c:v>7.98</c:v>
                </c:pt>
                <c:pt idx="4187">
                  <c:v>7.97</c:v>
                </c:pt>
                <c:pt idx="4188">
                  <c:v>7.97</c:v>
                </c:pt>
                <c:pt idx="4189">
                  <c:v>7.97</c:v>
                </c:pt>
                <c:pt idx="4190">
                  <c:v>7.99</c:v>
                </c:pt>
                <c:pt idx="4191">
                  <c:v>8</c:v>
                </c:pt>
                <c:pt idx="4192">
                  <c:v>7.98</c:v>
                </c:pt>
                <c:pt idx="4193">
                  <c:v>7.97</c:v>
                </c:pt>
                <c:pt idx="4194">
                  <c:v>7.96</c:v>
                </c:pt>
                <c:pt idx="4195">
                  <c:v>7.94</c:v>
                </c:pt>
                <c:pt idx="4196">
                  <c:v>7.96</c:v>
                </c:pt>
                <c:pt idx="4197">
                  <c:v>7.96</c:v>
                </c:pt>
                <c:pt idx="4198">
                  <c:v>7.97</c:v>
                </c:pt>
                <c:pt idx="4199">
                  <c:v>7.99</c:v>
                </c:pt>
                <c:pt idx="4200">
                  <c:v>7.99</c:v>
                </c:pt>
                <c:pt idx="4201">
                  <c:v>8</c:v>
                </c:pt>
                <c:pt idx="4202">
                  <c:v>8.01</c:v>
                </c:pt>
                <c:pt idx="4203">
                  <c:v>8.02</c:v>
                </c:pt>
                <c:pt idx="4205">
                  <c:v>8.0500000000000007</c:v>
                </c:pt>
                <c:pt idx="4206">
                  <c:v>8.08</c:v>
                </c:pt>
                <c:pt idx="4207">
                  <c:v>8.1</c:v>
                </c:pt>
                <c:pt idx="4208">
                  <c:v>8.09</c:v>
                </c:pt>
                <c:pt idx="4210">
                  <c:v>8.1</c:v>
                </c:pt>
                <c:pt idx="4211">
                  <c:v>8.1</c:v>
                </c:pt>
                <c:pt idx="4212">
                  <c:v>8.08</c:v>
                </c:pt>
                <c:pt idx="4213">
                  <c:v>8.0399999999999991</c:v>
                </c:pt>
                <c:pt idx="4214">
                  <c:v>8.02</c:v>
                </c:pt>
                <c:pt idx="4215">
                  <c:v>8.0399999999999991</c:v>
                </c:pt>
                <c:pt idx="4216">
                  <c:v>8.0500000000000007</c:v>
                </c:pt>
                <c:pt idx="4217">
                  <c:v>8.0399999999999991</c:v>
                </c:pt>
                <c:pt idx="4218">
                  <c:v>8.0399999999999991</c:v>
                </c:pt>
                <c:pt idx="4219">
                  <c:v>8.0500000000000007</c:v>
                </c:pt>
                <c:pt idx="4220">
                  <c:v>8.0299999999999994</c:v>
                </c:pt>
                <c:pt idx="4221">
                  <c:v>8.0299999999999994</c:v>
                </c:pt>
                <c:pt idx="4222">
                  <c:v>8.02</c:v>
                </c:pt>
                <c:pt idx="4223">
                  <c:v>8</c:v>
                </c:pt>
                <c:pt idx="4224">
                  <c:v>7.99</c:v>
                </c:pt>
                <c:pt idx="4225">
                  <c:v>7.99</c:v>
                </c:pt>
                <c:pt idx="4226">
                  <c:v>8</c:v>
                </c:pt>
                <c:pt idx="4227">
                  <c:v>8</c:v>
                </c:pt>
                <c:pt idx="4228">
                  <c:v>8</c:v>
                </c:pt>
                <c:pt idx="4229">
                  <c:v>7.97</c:v>
                </c:pt>
                <c:pt idx="4230">
                  <c:v>7.97</c:v>
                </c:pt>
                <c:pt idx="4231">
                  <c:v>7.98</c:v>
                </c:pt>
                <c:pt idx="4232">
                  <c:v>8.01</c:v>
                </c:pt>
                <c:pt idx="4234">
                  <c:v>8.1199999999999992</c:v>
                </c:pt>
                <c:pt idx="4235">
                  <c:v>8.1199999999999992</c:v>
                </c:pt>
                <c:pt idx="4236">
                  <c:v>8.11</c:v>
                </c:pt>
                <c:pt idx="4237">
                  <c:v>8.1199999999999992</c:v>
                </c:pt>
                <c:pt idx="4238">
                  <c:v>8.15</c:v>
                </c:pt>
                <c:pt idx="4239">
                  <c:v>8.1300000000000008</c:v>
                </c:pt>
                <c:pt idx="4240">
                  <c:v>8.1199999999999992</c:v>
                </c:pt>
                <c:pt idx="4241">
                  <c:v>8.14</c:v>
                </c:pt>
                <c:pt idx="4242">
                  <c:v>8.16</c:v>
                </c:pt>
                <c:pt idx="4243">
                  <c:v>8.14</c:v>
                </c:pt>
                <c:pt idx="4244">
                  <c:v>8.15</c:v>
                </c:pt>
                <c:pt idx="4245">
                  <c:v>8.16</c:v>
                </c:pt>
                <c:pt idx="4246">
                  <c:v>8.16</c:v>
                </c:pt>
                <c:pt idx="4247">
                  <c:v>8.15</c:v>
                </c:pt>
                <c:pt idx="4248">
                  <c:v>8.1199999999999992</c:v>
                </c:pt>
                <c:pt idx="4249">
                  <c:v>8.08</c:v>
                </c:pt>
                <c:pt idx="4250">
                  <c:v>8.08</c:v>
                </c:pt>
                <c:pt idx="4251">
                  <c:v>8.1300000000000008</c:v>
                </c:pt>
                <c:pt idx="4252">
                  <c:v>8.14</c:v>
                </c:pt>
                <c:pt idx="4253">
                  <c:v>8.16</c:v>
                </c:pt>
                <c:pt idx="4254">
                  <c:v>8.18</c:v>
                </c:pt>
                <c:pt idx="4255">
                  <c:v>8.18</c:v>
                </c:pt>
                <c:pt idx="4256">
                  <c:v>8.2200000000000006</c:v>
                </c:pt>
                <c:pt idx="4257">
                  <c:v>8.24</c:v>
                </c:pt>
                <c:pt idx="4258">
                  <c:v>8.24</c:v>
                </c:pt>
                <c:pt idx="4259">
                  <c:v>8.24</c:v>
                </c:pt>
                <c:pt idx="4260">
                  <c:v>8.25</c:v>
                </c:pt>
                <c:pt idx="4261">
                  <c:v>8.2799999999999994</c:v>
                </c:pt>
                <c:pt idx="4262">
                  <c:v>8.27</c:v>
                </c:pt>
                <c:pt idx="4263">
                  <c:v>8.34</c:v>
                </c:pt>
                <c:pt idx="4264">
                  <c:v>8.35</c:v>
                </c:pt>
                <c:pt idx="4265">
                  <c:v>8.34</c:v>
                </c:pt>
                <c:pt idx="4266">
                  <c:v>8.34</c:v>
                </c:pt>
                <c:pt idx="4267">
                  <c:v>8.34</c:v>
                </c:pt>
                <c:pt idx="4268">
                  <c:v>8.36</c:v>
                </c:pt>
                <c:pt idx="4269">
                  <c:v>8.35</c:v>
                </c:pt>
                <c:pt idx="4270">
                  <c:v>8.34</c:v>
                </c:pt>
                <c:pt idx="4271">
                  <c:v>8.33</c:v>
                </c:pt>
                <c:pt idx="4272">
                  <c:v>8.3699999999999992</c:v>
                </c:pt>
                <c:pt idx="4273">
                  <c:v>8.3800000000000008</c:v>
                </c:pt>
                <c:pt idx="4274">
                  <c:v>8.3800000000000008</c:v>
                </c:pt>
                <c:pt idx="4275">
                  <c:v>8.3699999999999992</c:v>
                </c:pt>
                <c:pt idx="4276">
                  <c:v>8.39</c:v>
                </c:pt>
                <c:pt idx="4277">
                  <c:v>8.4</c:v>
                </c:pt>
                <c:pt idx="4278">
                  <c:v>8.42</c:v>
                </c:pt>
                <c:pt idx="4281">
                  <c:v>8.42</c:v>
                </c:pt>
                <c:pt idx="4282">
                  <c:v>8.41</c:v>
                </c:pt>
                <c:pt idx="4283">
                  <c:v>8.39</c:v>
                </c:pt>
                <c:pt idx="4284">
                  <c:v>8.3800000000000008</c:v>
                </c:pt>
                <c:pt idx="4285">
                  <c:v>8.3699999999999992</c:v>
                </c:pt>
                <c:pt idx="4286">
                  <c:v>8.3699999999999992</c:v>
                </c:pt>
                <c:pt idx="4287">
                  <c:v>8.3800000000000008</c:v>
                </c:pt>
                <c:pt idx="4288">
                  <c:v>8.41</c:v>
                </c:pt>
                <c:pt idx="4289">
                  <c:v>8.4</c:v>
                </c:pt>
                <c:pt idx="4290">
                  <c:v>8.41</c:v>
                </c:pt>
                <c:pt idx="4291">
                  <c:v>8.41</c:v>
                </c:pt>
                <c:pt idx="4292">
                  <c:v>8.41</c:v>
                </c:pt>
                <c:pt idx="4293">
                  <c:v>8.43</c:v>
                </c:pt>
                <c:pt idx="4294">
                  <c:v>8.4499999999999993</c:v>
                </c:pt>
                <c:pt idx="4295">
                  <c:v>8.4700000000000006</c:v>
                </c:pt>
                <c:pt idx="4296">
                  <c:v>8.5</c:v>
                </c:pt>
                <c:pt idx="4297">
                  <c:v>8.5</c:v>
                </c:pt>
                <c:pt idx="4298">
                  <c:v>8.5500000000000007</c:v>
                </c:pt>
                <c:pt idx="4299">
                  <c:v>8.59</c:v>
                </c:pt>
                <c:pt idx="4300">
                  <c:v>8.58</c:v>
                </c:pt>
                <c:pt idx="4301">
                  <c:v>8.57</c:v>
                </c:pt>
                <c:pt idx="4302">
                  <c:v>8.57</c:v>
                </c:pt>
                <c:pt idx="4303">
                  <c:v>8.6199999999999992</c:v>
                </c:pt>
                <c:pt idx="4304">
                  <c:v>8.59</c:v>
                </c:pt>
                <c:pt idx="4306">
                  <c:v>8.6199999999999992</c:v>
                </c:pt>
                <c:pt idx="4307">
                  <c:v>8.6199999999999992</c:v>
                </c:pt>
                <c:pt idx="4308">
                  <c:v>8.66</c:v>
                </c:pt>
                <c:pt idx="4309">
                  <c:v>8.68</c:v>
                </c:pt>
                <c:pt idx="4310">
                  <c:v>8.68</c:v>
                </c:pt>
                <c:pt idx="4311">
                  <c:v>8.67</c:v>
                </c:pt>
                <c:pt idx="4312">
                  <c:v>8.68</c:v>
                </c:pt>
                <c:pt idx="4313">
                  <c:v>8.68</c:v>
                </c:pt>
                <c:pt idx="4314">
                  <c:v>8.65</c:v>
                </c:pt>
                <c:pt idx="4315">
                  <c:v>8.6300000000000008</c:v>
                </c:pt>
                <c:pt idx="4316">
                  <c:v>8.6199999999999992</c:v>
                </c:pt>
                <c:pt idx="4317">
                  <c:v>8.66</c:v>
                </c:pt>
                <c:pt idx="4318">
                  <c:v>8.67</c:v>
                </c:pt>
                <c:pt idx="4319">
                  <c:v>8.67</c:v>
                </c:pt>
                <c:pt idx="4320">
                  <c:v>8.67</c:v>
                </c:pt>
                <c:pt idx="4321">
                  <c:v>8.66</c:v>
                </c:pt>
                <c:pt idx="4322">
                  <c:v>8.58</c:v>
                </c:pt>
                <c:pt idx="4323">
                  <c:v>8.5500000000000007</c:v>
                </c:pt>
                <c:pt idx="4324">
                  <c:v>8.56</c:v>
                </c:pt>
                <c:pt idx="4325">
                  <c:v>8.5399999999999991</c:v>
                </c:pt>
                <c:pt idx="4326">
                  <c:v>8.44</c:v>
                </c:pt>
                <c:pt idx="4327">
                  <c:v>8.39</c:v>
                </c:pt>
                <c:pt idx="4328">
                  <c:v>8.3800000000000008</c:v>
                </c:pt>
                <c:pt idx="4329">
                  <c:v>8.36</c:v>
                </c:pt>
                <c:pt idx="4330">
                  <c:v>8.35</c:v>
                </c:pt>
                <c:pt idx="4331">
                  <c:v>8.34</c:v>
                </c:pt>
                <c:pt idx="4332">
                  <c:v>8.4499999999999993</c:v>
                </c:pt>
                <c:pt idx="4333">
                  <c:v>8.44</c:v>
                </c:pt>
                <c:pt idx="4334">
                  <c:v>8.4499999999999993</c:v>
                </c:pt>
                <c:pt idx="4335">
                  <c:v>8.4600000000000009</c:v>
                </c:pt>
                <c:pt idx="4336">
                  <c:v>8.5500000000000007</c:v>
                </c:pt>
                <c:pt idx="4337">
                  <c:v>8.48</c:v>
                </c:pt>
                <c:pt idx="4338">
                  <c:v>8.4600000000000009</c:v>
                </c:pt>
                <c:pt idx="4339">
                  <c:v>8.41</c:v>
                </c:pt>
                <c:pt idx="4340">
                  <c:v>8.41</c:v>
                </c:pt>
                <c:pt idx="4341">
                  <c:v>8.32</c:v>
                </c:pt>
                <c:pt idx="4342">
                  <c:v>8.35</c:v>
                </c:pt>
                <c:pt idx="4343">
                  <c:v>8.34</c:v>
                </c:pt>
                <c:pt idx="4344">
                  <c:v>8.35</c:v>
                </c:pt>
                <c:pt idx="4345">
                  <c:v>8.3699999999999992</c:v>
                </c:pt>
                <c:pt idx="4346">
                  <c:v>8.42</c:v>
                </c:pt>
                <c:pt idx="4347">
                  <c:v>8.39</c:v>
                </c:pt>
                <c:pt idx="4348">
                  <c:v>8.3800000000000008</c:v>
                </c:pt>
                <c:pt idx="4350">
                  <c:v>8.34</c:v>
                </c:pt>
                <c:pt idx="4351">
                  <c:v>8.35</c:v>
                </c:pt>
                <c:pt idx="4352">
                  <c:v>8.34</c:v>
                </c:pt>
                <c:pt idx="4353">
                  <c:v>8.34</c:v>
                </c:pt>
                <c:pt idx="4354">
                  <c:v>8.31</c:v>
                </c:pt>
                <c:pt idx="4355">
                  <c:v>8.2899999999999991</c:v>
                </c:pt>
                <c:pt idx="4356">
                  <c:v>8.3000000000000007</c:v>
                </c:pt>
                <c:pt idx="4357">
                  <c:v>8.32</c:v>
                </c:pt>
                <c:pt idx="4358">
                  <c:v>8.35</c:v>
                </c:pt>
                <c:pt idx="4359">
                  <c:v>8.3699999999999992</c:v>
                </c:pt>
                <c:pt idx="4360">
                  <c:v>8.3800000000000008</c:v>
                </c:pt>
                <c:pt idx="4361">
                  <c:v>8.4600000000000009</c:v>
                </c:pt>
                <c:pt idx="4362">
                  <c:v>8.51</c:v>
                </c:pt>
                <c:pt idx="4363">
                  <c:v>8.56</c:v>
                </c:pt>
                <c:pt idx="4364">
                  <c:v>8.56</c:v>
                </c:pt>
                <c:pt idx="4365">
                  <c:v>8.5299999999999994</c:v>
                </c:pt>
                <c:pt idx="4366">
                  <c:v>8.5399999999999991</c:v>
                </c:pt>
                <c:pt idx="4367">
                  <c:v>8.5399999999999991</c:v>
                </c:pt>
                <c:pt idx="4368">
                  <c:v>8.56</c:v>
                </c:pt>
                <c:pt idx="4369">
                  <c:v>8.58</c:v>
                </c:pt>
                <c:pt idx="4370">
                  <c:v>8.57</c:v>
                </c:pt>
                <c:pt idx="4371">
                  <c:v>8.59</c:v>
                </c:pt>
                <c:pt idx="4372">
                  <c:v>8.6</c:v>
                </c:pt>
                <c:pt idx="4373">
                  <c:v>8.58</c:v>
                </c:pt>
                <c:pt idx="4375">
                  <c:v>8.58</c:v>
                </c:pt>
                <c:pt idx="4376">
                  <c:v>8.56</c:v>
                </c:pt>
                <c:pt idx="4377">
                  <c:v>8.51</c:v>
                </c:pt>
                <c:pt idx="4378">
                  <c:v>8.52</c:v>
                </c:pt>
                <c:pt idx="4379">
                  <c:v>8.59</c:v>
                </c:pt>
                <c:pt idx="4380">
                  <c:v>8.6</c:v>
                </c:pt>
                <c:pt idx="4381">
                  <c:v>8.6199999999999992</c:v>
                </c:pt>
                <c:pt idx="4382">
                  <c:v>8.64</c:v>
                </c:pt>
                <c:pt idx="4383">
                  <c:v>8.66</c:v>
                </c:pt>
                <c:pt idx="4384">
                  <c:v>8.66</c:v>
                </c:pt>
                <c:pt idx="4385">
                  <c:v>8.64</c:v>
                </c:pt>
                <c:pt idx="4386">
                  <c:v>8.65</c:v>
                </c:pt>
                <c:pt idx="4387">
                  <c:v>8.7200000000000006</c:v>
                </c:pt>
                <c:pt idx="4388">
                  <c:v>8.7799999999999994</c:v>
                </c:pt>
                <c:pt idx="4389">
                  <c:v>8.8800000000000008</c:v>
                </c:pt>
                <c:pt idx="4390">
                  <c:v>8.9600000000000009</c:v>
                </c:pt>
                <c:pt idx="4391">
                  <c:v>8.66</c:v>
                </c:pt>
                <c:pt idx="4392">
                  <c:v>8.73</c:v>
                </c:pt>
                <c:pt idx="4393">
                  <c:v>8.86</c:v>
                </c:pt>
                <c:pt idx="4394">
                  <c:v>8.85</c:v>
                </c:pt>
                <c:pt idx="4396">
                  <c:v>8.86</c:v>
                </c:pt>
                <c:pt idx="4397">
                  <c:v>8.8699999999999992</c:v>
                </c:pt>
                <c:pt idx="4398">
                  <c:v>8.86</c:v>
                </c:pt>
                <c:pt idx="4399">
                  <c:v>8.83</c:v>
                </c:pt>
                <c:pt idx="4400">
                  <c:v>8.82</c:v>
                </c:pt>
                <c:pt idx="4401">
                  <c:v>8.76</c:v>
                </c:pt>
                <c:pt idx="4402">
                  <c:v>8.7200000000000006</c:v>
                </c:pt>
                <c:pt idx="4403">
                  <c:v>8.7200000000000006</c:v>
                </c:pt>
                <c:pt idx="4404">
                  <c:v>8.7200000000000006</c:v>
                </c:pt>
                <c:pt idx="4405">
                  <c:v>8.77</c:v>
                </c:pt>
                <c:pt idx="4406">
                  <c:v>8.77</c:v>
                </c:pt>
                <c:pt idx="4408">
                  <c:v>8.86</c:v>
                </c:pt>
                <c:pt idx="4409">
                  <c:v>8.86</c:v>
                </c:pt>
                <c:pt idx="4410">
                  <c:v>8.86</c:v>
                </c:pt>
                <c:pt idx="4411">
                  <c:v>8.86</c:v>
                </c:pt>
                <c:pt idx="4412">
                  <c:v>8.86</c:v>
                </c:pt>
                <c:pt idx="4413">
                  <c:v>8.8000000000000007</c:v>
                </c:pt>
                <c:pt idx="4414">
                  <c:v>8.82</c:v>
                </c:pt>
                <c:pt idx="4415">
                  <c:v>8.85</c:v>
                </c:pt>
                <c:pt idx="4416">
                  <c:v>8.85</c:v>
                </c:pt>
                <c:pt idx="4417">
                  <c:v>8.89</c:v>
                </c:pt>
                <c:pt idx="4418">
                  <c:v>8.9</c:v>
                </c:pt>
                <c:pt idx="4419">
                  <c:v>8.9</c:v>
                </c:pt>
                <c:pt idx="4420">
                  <c:v>8.92</c:v>
                </c:pt>
                <c:pt idx="4421">
                  <c:v>8.98</c:v>
                </c:pt>
                <c:pt idx="4422">
                  <c:v>8.9600000000000009</c:v>
                </c:pt>
                <c:pt idx="4423">
                  <c:v>9</c:v>
                </c:pt>
                <c:pt idx="4424">
                  <c:v>9.1300000000000008</c:v>
                </c:pt>
                <c:pt idx="4425">
                  <c:v>9.14</c:v>
                </c:pt>
                <c:pt idx="4426">
                  <c:v>9.16</c:v>
                </c:pt>
                <c:pt idx="4427">
                  <c:v>9.16</c:v>
                </c:pt>
                <c:pt idx="4428">
                  <c:v>9.11</c:v>
                </c:pt>
                <c:pt idx="4430">
                  <c:v>9.1300000000000008</c:v>
                </c:pt>
                <c:pt idx="4431">
                  <c:v>9.1199999999999992</c:v>
                </c:pt>
                <c:pt idx="4432">
                  <c:v>9.16</c:v>
                </c:pt>
                <c:pt idx="4433">
                  <c:v>9.15</c:v>
                </c:pt>
                <c:pt idx="4435">
                  <c:v>9.18</c:v>
                </c:pt>
                <c:pt idx="4436">
                  <c:v>9.16</c:v>
                </c:pt>
                <c:pt idx="4437">
                  <c:v>9.11</c:v>
                </c:pt>
                <c:pt idx="4438">
                  <c:v>9.1</c:v>
                </c:pt>
                <c:pt idx="4439">
                  <c:v>9.14</c:v>
                </c:pt>
                <c:pt idx="4440">
                  <c:v>9.16</c:v>
                </c:pt>
                <c:pt idx="4441">
                  <c:v>9.16</c:v>
                </c:pt>
                <c:pt idx="4442">
                  <c:v>9.15</c:v>
                </c:pt>
                <c:pt idx="4443">
                  <c:v>9.14</c:v>
                </c:pt>
                <c:pt idx="4444">
                  <c:v>9.15</c:v>
                </c:pt>
                <c:pt idx="4445">
                  <c:v>9.16</c:v>
                </c:pt>
                <c:pt idx="4446">
                  <c:v>9.18</c:v>
                </c:pt>
                <c:pt idx="4447">
                  <c:v>9.18</c:v>
                </c:pt>
                <c:pt idx="4448">
                  <c:v>9.15</c:v>
                </c:pt>
                <c:pt idx="4449">
                  <c:v>9.1199999999999992</c:v>
                </c:pt>
                <c:pt idx="4450">
                  <c:v>9.1</c:v>
                </c:pt>
                <c:pt idx="4451">
                  <c:v>9.08</c:v>
                </c:pt>
                <c:pt idx="4452">
                  <c:v>8.98</c:v>
                </c:pt>
                <c:pt idx="4453">
                  <c:v>8.93</c:v>
                </c:pt>
                <c:pt idx="4454">
                  <c:v>8.9600000000000009</c:v>
                </c:pt>
                <c:pt idx="4455">
                  <c:v>8.9499999999999993</c:v>
                </c:pt>
                <c:pt idx="4456">
                  <c:v>8.9499999999999993</c:v>
                </c:pt>
                <c:pt idx="4457">
                  <c:v>8.94</c:v>
                </c:pt>
                <c:pt idx="4458">
                  <c:v>8.89</c:v>
                </c:pt>
                <c:pt idx="4459">
                  <c:v>8.9499999999999993</c:v>
                </c:pt>
                <c:pt idx="4460">
                  <c:v>9</c:v>
                </c:pt>
                <c:pt idx="4461">
                  <c:v>9.09</c:v>
                </c:pt>
                <c:pt idx="4462">
                  <c:v>9.09</c:v>
                </c:pt>
                <c:pt idx="4463">
                  <c:v>9.11</c:v>
                </c:pt>
                <c:pt idx="4465">
                  <c:v>9.11</c:v>
                </c:pt>
                <c:pt idx="4466">
                  <c:v>9.1199999999999992</c:v>
                </c:pt>
                <c:pt idx="4467">
                  <c:v>9.1199999999999992</c:v>
                </c:pt>
                <c:pt idx="4468">
                  <c:v>9.11</c:v>
                </c:pt>
                <c:pt idx="4470">
                  <c:v>9.1199999999999992</c:v>
                </c:pt>
                <c:pt idx="4471">
                  <c:v>9.15</c:v>
                </c:pt>
                <c:pt idx="4472">
                  <c:v>9.1999999999999993</c:v>
                </c:pt>
                <c:pt idx="4473">
                  <c:v>9.2100000000000009</c:v>
                </c:pt>
                <c:pt idx="4474">
                  <c:v>9.1999999999999993</c:v>
                </c:pt>
                <c:pt idx="4475">
                  <c:v>9.19</c:v>
                </c:pt>
                <c:pt idx="4476">
                  <c:v>9.17</c:v>
                </c:pt>
                <c:pt idx="4477">
                  <c:v>9.17</c:v>
                </c:pt>
                <c:pt idx="4478">
                  <c:v>9.16</c:v>
                </c:pt>
                <c:pt idx="4479">
                  <c:v>9.11</c:v>
                </c:pt>
                <c:pt idx="4480">
                  <c:v>9.14</c:v>
                </c:pt>
                <c:pt idx="4481">
                  <c:v>9.1</c:v>
                </c:pt>
                <c:pt idx="4482">
                  <c:v>9.1</c:v>
                </c:pt>
                <c:pt idx="4483">
                  <c:v>9.11</c:v>
                </c:pt>
                <c:pt idx="4484">
                  <c:v>9.11</c:v>
                </c:pt>
                <c:pt idx="4485">
                  <c:v>9.11</c:v>
                </c:pt>
                <c:pt idx="4486">
                  <c:v>9.1199999999999992</c:v>
                </c:pt>
                <c:pt idx="4487">
                  <c:v>9.14</c:v>
                </c:pt>
                <c:pt idx="4488">
                  <c:v>9.1199999999999992</c:v>
                </c:pt>
                <c:pt idx="4489">
                  <c:v>9.1199999999999992</c:v>
                </c:pt>
                <c:pt idx="4490">
                  <c:v>9.1300000000000008</c:v>
                </c:pt>
                <c:pt idx="4491">
                  <c:v>9.1300000000000008</c:v>
                </c:pt>
                <c:pt idx="4492">
                  <c:v>9.1199999999999992</c:v>
                </c:pt>
                <c:pt idx="4493">
                  <c:v>9.1199999999999992</c:v>
                </c:pt>
                <c:pt idx="4494">
                  <c:v>9.1199999999999992</c:v>
                </c:pt>
                <c:pt idx="4495">
                  <c:v>9.11</c:v>
                </c:pt>
                <c:pt idx="4496">
                  <c:v>9.07</c:v>
                </c:pt>
                <c:pt idx="4497">
                  <c:v>9.06</c:v>
                </c:pt>
                <c:pt idx="4498">
                  <c:v>9.11</c:v>
                </c:pt>
                <c:pt idx="4499">
                  <c:v>9.11</c:v>
                </c:pt>
                <c:pt idx="4500">
                  <c:v>9.1</c:v>
                </c:pt>
                <c:pt idx="4501">
                  <c:v>9.09</c:v>
                </c:pt>
                <c:pt idx="4502">
                  <c:v>9.07</c:v>
                </c:pt>
                <c:pt idx="4503">
                  <c:v>9.1</c:v>
                </c:pt>
                <c:pt idx="4504">
                  <c:v>9.14</c:v>
                </c:pt>
                <c:pt idx="4505">
                  <c:v>9.17</c:v>
                </c:pt>
                <c:pt idx="4506">
                  <c:v>9.1999999999999993</c:v>
                </c:pt>
                <c:pt idx="4507">
                  <c:v>9.1999999999999993</c:v>
                </c:pt>
                <c:pt idx="4509">
                  <c:v>9.19</c:v>
                </c:pt>
                <c:pt idx="4510">
                  <c:v>9.16</c:v>
                </c:pt>
                <c:pt idx="4511">
                  <c:v>9.15</c:v>
                </c:pt>
                <c:pt idx="4512">
                  <c:v>9.15</c:v>
                </c:pt>
                <c:pt idx="4513">
                  <c:v>9.19</c:v>
                </c:pt>
                <c:pt idx="4514">
                  <c:v>9.2100000000000009</c:v>
                </c:pt>
                <c:pt idx="4515">
                  <c:v>9.24</c:v>
                </c:pt>
                <c:pt idx="4516">
                  <c:v>9.23</c:v>
                </c:pt>
                <c:pt idx="4517">
                  <c:v>9.27</c:v>
                </c:pt>
                <c:pt idx="4518">
                  <c:v>9.32</c:v>
                </c:pt>
                <c:pt idx="4519">
                  <c:v>9.35</c:v>
                </c:pt>
                <c:pt idx="4520">
                  <c:v>9.36</c:v>
                </c:pt>
                <c:pt idx="4521">
                  <c:v>9.34</c:v>
                </c:pt>
                <c:pt idx="4522">
                  <c:v>9.3800000000000008</c:v>
                </c:pt>
                <c:pt idx="4523">
                  <c:v>9.39</c:v>
                </c:pt>
                <c:pt idx="4524">
                  <c:v>9.39</c:v>
                </c:pt>
                <c:pt idx="4525">
                  <c:v>9.3800000000000008</c:v>
                </c:pt>
                <c:pt idx="4526">
                  <c:v>9.36</c:v>
                </c:pt>
                <c:pt idx="4527">
                  <c:v>9.36</c:v>
                </c:pt>
                <c:pt idx="4528">
                  <c:v>9.34</c:v>
                </c:pt>
                <c:pt idx="4529">
                  <c:v>9.3000000000000007</c:v>
                </c:pt>
                <c:pt idx="4530">
                  <c:v>9.32</c:v>
                </c:pt>
                <c:pt idx="4531">
                  <c:v>9.31</c:v>
                </c:pt>
                <c:pt idx="4532">
                  <c:v>9.24</c:v>
                </c:pt>
                <c:pt idx="4533">
                  <c:v>9.23</c:v>
                </c:pt>
                <c:pt idx="4534">
                  <c:v>9.24</c:v>
                </c:pt>
                <c:pt idx="4535">
                  <c:v>9.15</c:v>
                </c:pt>
                <c:pt idx="4536">
                  <c:v>9.07</c:v>
                </c:pt>
                <c:pt idx="4537">
                  <c:v>9.06</c:v>
                </c:pt>
                <c:pt idx="4538">
                  <c:v>9.01</c:v>
                </c:pt>
                <c:pt idx="4540">
                  <c:v>9.01</c:v>
                </c:pt>
                <c:pt idx="4542">
                  <c:v>9.06</c:v>
                </c:pt>
                <c:pt idx="4543">
                  <c:v>9.0500000000000007</c:v>
                </c:pt>
                <c:pt idx="4544">
                  <c:v>9.06</c:v>
                </c:pt>
                <c:pt idx="4545">
                  <c:v>9.02</c:v>
                </c:pt>
                <c:pt idx="4546">
                  <c:v>8.9700000000000006</c:v>
                </c:pt>
                <c:pt idx="4547">
                  <c:v>8.89</c:v>
                </c:pt>
                <c:pt idx="4548">
                  <c:v>8.9</c:v>
                </c:pt>
                <c:pt idx="4549">
                  <c:v>8.94</c:v>
                </c:pt>
                <c:pt idx="4550">
                  <c:v>8.7899999999999991</c:v>
                </c:pt>
                <c:pt idx="4551">
                  <c:v>8.83</c:v>
                </c:pt>
                <c:pt idx="4552">
                  <c:v>8.8699999999999992</c:v>
                </c:pt>
                <c:pt idx="4553">
                  <c:v>8.9600000000000009</c:v>
                </c:pt>
                <c:pt idx="4554">
                  <c:v>8.9499999999999993</c:v>
                </c:pt>
                <c:pt idx="4555">
                  <c:v>8.9499999999999993</c:v>
                </c:pt>
                <c:pt idx="4556">
                  <c:v>8.94</c:v>
                </c:pt>
                <c:pt idx="4557">
                  <c:v>8.93</c:v>
                </c:pt>
                <c:pt idx="4558">
                  <c:v>8.98</c:v>
                </c:pt>
                <c:pt idx="4559">
                  <c:v>8.93</c:v>
                </c:pt>
                <c:pt idx="4560">
                  <c:v>8.82</c:v>
                </c:pt>
                <c:pt idx="4561">
                  <c:v>8.8000000000000007</c:v>
                </c:pt>
                <c:pt idx="4562">
                  <c:v>8.8000000000000007</c:v>
                </c:pt>
                <c:pt idx="4563">
                  <c:v>8.81</c:v>
                </c:pt>
                <c:pt idx="4564">
                  <c:v>8.76</c:v>
                </c:pt>
                <c:pt idx="4565">
                  <c:v>8.77</c:v>
                </c:pt>
                <c:pt idx="4567">
                  <c:v>8.8000000000000007</c:v>
                </c:pt>
                <c:pt idx="4568">
                  <c:v>8.82</c:v>
                </c:pt>
                <c:pt idx="4569">
                  <c:v>8.86</c:v>
                </c:pt>
                <c:pt idx="4570">
                  <c:v>8.92</c:v>
                </c:pt>
                <c:pt idx="4571">
                  <c:v>8.9700000000000006</c:v>
                </c:pt>
                <c:pt idx="4572">
                  <c:v>8.9499999999999993</c:v>
                </c:pt>
                <c:pt idx="4573">
                  <c:v>8.94</c:v>
                </c:pt>
                <c:pt idx="4574">
                  <c:v>8.99</c:v>
                </c:pt>
                <c:pt idx="4575">
                  <c:v>9.01</c:v>
                </c:pt>
                <c:pt idx="4576">
                  <c:v>9.0299999999999994</c:v>
                </c:pt>
                <c:pt idx="4577">
                  <c:v>9.0399999999999991</c:v>
                </c:pt>
                <c:pt idx="4578">
                  <c:v>8.98</c:v>
                </c:pt>
                <c:pt idx="4579">
                  <c:v>9.0299999999999994</c:v>
                </c:pt>
                <c:pt idx="4580">
                  <c:v>9.06</c:v>
                </c:pt>
                <c:pt idx="4581">
                  <c:v>8.99</c:v>
                </c:pt>
                <c:pt idx="4582">
                  <c:v>8.9700000000000006</c:v>
                </c:pt>
                <c:pt idx="4583">
                  <c:v>9.02</c:v>
                </c:pt>
                <c:pt idx="4584">
                  <c:v>9.0299999999999994</c:v>
                </c:pt>
                <c:pt idx="4585">
                  <c:v>9.01</c:v>
                </c:pt>
                <c:pt idx="4586">
                  <c:v>8.99</c:v>
                </c:pt>
                <c:pt idx="4587">
                  <c:v>8.91</c:v>
                </c:pt>
                <c:pt idx="4588">
                  <c:v>8.92</c:v>
                </c:pt>
                <c:pt idx="4589">
                  <c:v>8.91</c:v>
                </c:pt>
                <c:pt idx="4590">
                  <c:v>8.91</c:v>
                </c:pt>
                <c:pt idx="4591">
                  <c:v>8.93</c:v>
                </c:pt>
                <c:pt idx="4592">
                  <c:v>8.9700000000000006</c:v>
                </c:pt>
                <c:pt idx="4593">
                  <c:v>9</c:v>
                </c:pt>
                <c:pt idx="4594">
                  <c:v>9</c:v>
                </c:pt>
                <c:pt idx="4595">
                  <c:v>8.98</c:v>
                </c:pt>
                <c:pt idx="4596">
                  <c:v>9</c:v>
                </c:pt>
                <c:pt idx="4597">
                  <c:v>9</c:v>
                </c:pt>
                <c:pt idx="4598">
                  <c:v>9.01</c:v>
                </c:pt>
                <c:pt idx="4599">
                  <c:v>9.02</c:v>
                </c:pt>
                <c:pt idx="4600">
                  <c:v>9.0399999999999991</c:v>
                </c:pt>
                <c:pt idx="4601">
                  <c:v>9.0399999999999991</c:v>
                </c:pt>
                <c:pt idx="4602">
                  <c:v>9.0500000000000007</c:v>
                </c:pt>
                <c:pt idx="4603">
                  <c:v>9.14</c:v>
                </c:pt>
                <c:pt idx="4604">
                  <c:v>9.1199999999999992</c:v>
                </c:pt>
                <c:pt idx="4605">
                  <c:v>9.15</c:v>
                </c:pt>
                <c:pt idx="4606">
                  <c:v>9.14</c:v>
                </c:pt>
                <c:pt idx="4607">
                  <c:v>9.2100000000000009</c:v>
                </c:pt>
                <c:pt idx="4608">
                  <c:v>9.24</c:v>
                </c:pt>
                <c:pt idx="4610">
                  <c:v>9.32</c:v>
                </c:pt>
                <c:pt idx="4611">
                  <c:v>9.32</c:v>
                </c:pt>
                <c:pt idx="4612">
                  <c:v>9.35</c:v>
                </c:pt>
                <c:pt idx="4613">
                  <c:v>9.34</c:v>
                </c:pt>
                <c:pt idx="4614">
                  <c:v>9.36</c:v>
                </c:pt>
                <c:pt idx="4615">
                  <c:v>9.25</c:v>
                </c:pt>
                <c:pt idx="4616">
                  <c:v>9.3000000000000007</c:v>
                </c:pt>
                <c:pt idx="4617">
                  <c:v>9.34</c:v>
                </c:pt>
                <c:pt idx="4618">
                  <c:v>9.2899999999999991</c:v>
                </c:pt>
                <c:pt idx="4619">
                  <c:v>9.3699999999999992</c:v>
                </c:pt>
                <c:pt idx="4620">
                  <c:v>9.36</c:v>
                </c:pt>
                <c:pt idx="4621">
                  <c:v>9.31</c:v>
                </c:pt>
                <c:pt idx="4622">
                  <c:v>9.2899999999999991</c:v>
                </c:pt>
                <c:pt idx="4623">
                  <c:v>9.26</c:v>
                </c:pt>
                <c:pt idx="4624">
                  <c:v>9.34</c:v>
                </c:pt>
                <c:pt idx="4625">
                  <c:v>9.32</c:v>
                </c:pt>
                <c:pt idx="4626">
                  <c:v>9.36</c:v>
                </c:pt>
                <c:pt idx="4627">
                  <c:v>9.44</c:v>
                </c:pt>
                <c:pt idx="4628">
                  <c:v>9.44</c:v>
                </c:pt>
                <c:pt idx="4629">
                  <c:v>9.51</c:v>
                </c:pt>
                <c:pt idx="4630">
                  <c:v>9.4700000000000006</c:v>
                </c:pt>
                <c:pt idx="4631">
                  <c:v>9.5</c:v>
                </c:pt>
                <c:pt idx="4632">
                  <c:v>9.58</c:v>
                </c:pt>
                <c:pt idx="4633">
                  <c:v>9.6</c:v>
                </c:pt>
                <c:pt idx="4635">
                  <c:v>9.93</c:v>
                </c:pt>
                <c:pt idx="4636">
                  <c:v>10.09</c:v>
                </c:pt>
                <c:pt idx="4637">
                  <c:v>10.17</c:v>
                </c:pt>
                <c:pt idx="4638">
                  <c:v>10.15</c:v>
                </c:pt>
                <c:pt idx="4639">
                  <c:v>10.31</c:v>
                </c:pt>
                <c:pt idx="4640">
                  <c:v>10.27</c:v>
                </c:pt>
                <c:pt idx="4641">
                  <c:v>10.199999999999999</c:v>
                </c:pt>
                <c:pt idx="4642">
                  <c:v>10.41</c:v>
                </c:pt>
                <c:pt idx="4643">
                  <c:v>10.68</c:v>
                </c:pt>
                <c:pt idx="4644">
                  <c:v>10.96</c:v>
                </c:pt>
                <c:pt idx="4645">
                  <c:v>11.02</c:v>
                </c:pt>
                <c:pt idx="4646">
                  <c:v>10.83</c:v>
                </c:pt>
                <c:pt idx="4647">
                  <c:v>10.98</c:v>
                </c:pt>
                <c:pt idx="4648">
                  <c:v>10.67</c:v>
                </c:pt>
                <c:pt idx="4649">
                  <c:v>10.78</c:v>
                </c:pt>
                <c:pt idx="4650">
                  <c:v>10.75</c:v>
                </c:pt>
                <c:pt idx="4651">
                  <c:v>10.72</c:v>
                </c:pt>
                <c:pt idx="4652">
                  <c:v>10.79</c:v>
                </c:pt>
                <c:pt idx="4653">
                  <c:v>10.84</c:v>
                </c:pt>
                <c:pt idx="4654">
                  <c:v>10.85</c:v>
                </c:pt>
                <c:pt idx="4656">
                  <c:v>11</c:v>
                </c:pt>
                <c:pt idx="4657">
                  <c:v>10.96</c:v>
                </c:pt>
                <c:pt idx="4658">
                  <c:v>10.68</c:v>
                </c:pt>
                <c:pt idx="4660">
                  <c:v>10.63</c:v>
                </c:pt>
                <c:pt idx="4661">
                  <c:v>10.75</c:v>
                </c:pt>
                <c:pt idx="4662">
                  <c:v>10.62</c:v>
                </c:pt>
                <c:pt idx="4663">
                  <c:v>10.77</c:v>
                </c:pt>
                <c:pt idx="4664">
                  <c:v>10.8</c:v>
                </c:pt>
                <c:pt idx="4665">
                  <c:v>10.78</c:v>
                </c:pt>
                <c:pt idx="4666">
                  <c:v>10.73</c:v>
                </c:pt>
                <c:pt idx="4668">
                  <c:v>10.51</c:v>
                </c:pt>
                <c:pt idx="4669">
                  <c:v>10.37</c:v>
                </c:pt>
                <c:pt idx="4670">
                  <c:v>10.24</c:v>
                </c:pt>
                <c:pt idx="4671">
                  <c:v>10.37</c:v>
                </c:pt>
                <c:pt idx="4672">
                  <c:v>10.34</c:v>
                </c:pt>
                <c:pt idx="4673">
                  <c:v>10.38</c:v>
                </c:pt>
                <c:pt idx="4674">
                  <c:v>10.44</c:v>
                </c:pt>
                <c:pt idx="4675">
                  <c:v>10.32</c:v>
                </c:pt>
                <c:pt idx="4676">
                  <c:v>10.27</c:v>
                </c:pt>
                <c:pt idx="4677">
                  <c:v>10.130000000000001</c:v>
                </c:pt>
                <c:pt idx="4678">
                  <c:v>10.3</c:v>
                </c:pt>
                <c:pt idx="4679">
                  <c:v>10.27</c:v>
                </c:pt>
                <c:pt idx="4680">
                  <c:v>10.46</c:v>
                </c:pt>
                <c:pt idx="4681">
                  <c:v>10.58</c:v>
                </c:pt>
                <c:pt idx="4682">
                  <c:v>10.51</c:v>
                </c:pt>
                <c:pt idx="4683">
                  <c:v>10.45</c:v>
                </c:pt>
                <c:pt idx="4684">
                  <c:v>10.42</c:v>
                </c:pt>
                <c:pt idx="4685">
                  <c:v>10.34</c:v>
                </c:pt>
                <c:pt idx="4686">
                  <c:v>10.33</c:v>
                </c:pt>
                <c:pt idx="4687">
                  <c:v>10.38</c:v>
                </c:pt>
                <c:pt idx="4688">
                  <c:v>10.39</c:v>
                </c:pt>
                <c:pt idx="4689">
                  <c:v>10.45</c:v>
                </c:pt>
                <c:pt idx="4691">
                  <c:v>10.48</c:v>
                </c:pt>
                <c:pt idx="4692">
                  <c:v>10.46</c:v>
                </c:pt>
                <c:pt idx="4693">
                  <c:v>10.41</c:v>
                </c:pt>
                <c:pt idx="4694">
                  <c:v>10.33</c:v>
                </c:pt>
                <c:pt idx="4696">
                  <c:v>10.5</c:v>
                </c:pt>
                <c:pt idx="4697">
                  <c:v>10.6</c:v>
                </c:pt>
                <c:pt idx="4698">
                  <c:v>10.66</c:v>
                </c:pt>
                <c:pt idx="4699">
                  <c:v>10.63</c:v>
                </c:pt>
                <c:pt idx="4700">
                  <c:v>10.57</c:v>
                </c:pt>
                <c:pt idx="4701">
                  <c:v>10.58</c:v>
                </c:pt>
                <c:pt idx="4702">
                  <c:v>10.51</c:v>
                </c:pt>
                <c:pt idx="4703">
                  <c:v>10.68</c:v>
                </c:pt>
                <c:pt idx="4704">
                  <c:v>10.7</c:v>
                </c:pt>
                <c:pt idx="4705">
                  <c:v>10.65</c:v>
                </c:pt>
                <c:pt idx="4706">
                  <c:v>10.65</c:v>
                </c:pt>
                <c:pt idx="4707">
                  <c:v>10.71</c:v>
                </c:pt>
                <c:pt idx="4708">
                  <c:v>10.82</c:v>
                </c:pt>
                <c:pt idx="4709">
                  <c:v>10.96</c:v>
                </c:pt>
                <c:pt idx="4710">
                  <c:v>10.85</c:v>
                </c:pt>
                <c:pt idx="4711">
                  <c:v>10.82</c:v>
                </c:pt>
                <c:pt idx="4712">
                  <c:v>11.01</c:v>
                </c:pt>
                <c:pt idx="4713">
                  <c:v>11.1</c:v>
                </c:pt>
                <c:pt idx="4714">
                  <c:v>11.15</c:v>
                </c:pt>
                <c:pt idx="4715">
                  <c:v>11.21</c:v>
                </c:pt>
                <c:pt idx="4716">
                  <c:v>11.16</c:v>
                </c:pt>
                <c:pt idx="4717">
                  <c:v>11.13</c:v>
                </c:pt>
                <c:pt idx="4718">
                  <c:v>11.29</c:v>
                </c:pt>
                <c:pt idx="4719">
                  <c:v>11.4</c:v>
                </c:pt>
                <c:pt idx="4720">
                  <c:v>11.73</c:v>
                </c:pt>
                <c:pt idx="4721">
                  <c:v>11.92</c:v>
                </c:pt>
                <c:pt idx="4722">
                  <c:v>11.71</c:v>
                </c:pt>
                <c:pt idx="4723">
                  <c:v>11.8</c:v>
                </c:pt>
                <c:pt idx="4724">
                  <c:v>12.01</c:v>
                </c:pt>
                <c:pt idx="4726">
                  <c:v>11.86</c:v>
                </c:pt>
                <c:pt idx="4727">
                  <c:v>11.97</c:v>
                </c:pt>
                <c:pt idx="4728">
                  <c:v>12.2</c:v>
                </c:pt>
                <c:pt idx="4730">
                  <c:v>12.85</c:v>
                </c:pt>
                <c:pt idx="4731">
                  <c:v>12.84</c:v>
                </c:pt>
                <c:pt idx="4732">
                  <c:v>13.22</c:v>
                </c:pt>
                <c:pt idx="4733">
                  <c:v>13.06</c:v>
                </c:pt>
                <c:pt idx="4734">
                  <c:v>13.27</c:v>
                </c:pt>
                <c:pt idx="4735">
                  <c:v>13.65</c:v>
                </c:pt>
                <c:pt idx="4736">
                  <c:v>13.46</c:v>
                </c:pt>
                <c:pt idx="4737">
                  <c:v>12.92</c:v>
                </c:pt>
                <c:pt idx="4738">
                  <c:v>12.72</c:v>
                </c:pt>
                <c:pt idx="4739">
                  <c:v>12.79</c:v>
                </c:pt>
                <c:pt idx="4740">
                  <c:v>12.91</c:v>
                </c:pt>
                <c:pt idx="4741">
                  <c:v>13.03</c:v>
                </c:pt>
                <c:pt idx="4742">
                  <c:v>13.13</c:v>
                </c:pt>
                <c:pt idx="4743">
                  <c:v>12.86</c:v>
                </c:pt>
                <c:pt idx="4744">
                  <c:v>12.63</c:v>
                </c:pt>
                <c:pt idx="4745">
                  <c:v>12.41</c:v>
                </c:pt>
                <c:pt idx="4746">
                  <c:v>12.62</c:v>
                </c:pt>
                <c:pt idx="4747">
                  <c:v>12.5</c:v>
                </c:pt>
                <c:pt idx="4748">
                  <c:v>12.52</c:v>
                </c:pt>
                <c:pt idx="4749">
                  <c:v>12.58</c:v>
                </c:pt>
                <c:pt idx="4750">
                  <c:v>12.4</c:v>
                </c:pt>
                <c:pt idx="4751">
                  <c:v>12.35</c:v>
                </c:pt>
                <c:pt idx="4752">
                  <c:v>12.62</c:v>
                </c:pt>
                <c:pt idx="4753">
                  <c:v>12.75</c:v>
                </c:pt>
                <c:pt idx="4754">
                  <c:v>13.17</c:v>
                </c:pt>
                <c:pt idx="4755">
                  <c:v>13.1</c:v>
                </c:pt>
                <c:pt idx="4756">
                  <c:v>13.03</c:v>
                </c:pt>
                <c:pt idx="4757">
                  <c:v>12.97</c:v>
                </c:pt>
                <c:pt idx="4758">
                  <c:v>12.72</c:v>
                </c:pt>
                <c:pt idx="4759">
                  <c:v>12.64</c:v>
                </c:pt>
                <c:pt idx="4760">
                  <c:v>12.69</c:v>
                </c:pt>
                <c:pt idx="4761">
                  <c:v>12.63</c:v>
                </c:pt>
                <c:pt idx="4762">
                  <c:v>12.52</c:v>
                </c:pt>
                <c:pt idx="4764">
                  <c:v>12.13</c:v>
                </c:pt>
                <c:pt idx="4765">
                  <c:v>12.21</c:v>
                </c:pt>
                <c:pt idx="4766">
                  <c:v>12.06</c:v>
                </c:pt>
                <c:pt idx="4767">
                  <c:v>12.06</c:v>
                </c:pt>
                <c:pt idx="4768">
                  <c:v>11.79</c:v>
                </c:pt>
                <c:pt idx="4769">
                  <c:v>11.62</c:v>
                </c:pt>
                <c:pt idx="4770">
                  <c:v>11.57</c:v>
                </c:pt>
                <c:pt idx="4771">
                  <c:v>10.9</c:v>
                </c:pt>
                <c:pt idx="4772">
                  <c:v>11.13</c:v>
                </c:pt>
                <c:pt idx="4773">
                  <c:v>11.05</c:v>
                </c:pt>
                <c:pt idx="4774">
                  <c:v>10.9</c:v>
                </c:pt>
                <c:pt idx="4775">
                  <c:v>10.82</c:v>
                </c:pt>
                <c:pt idx="4776">
                  <c:v>10.89</c:v>
                </c:pt>
                <c:pt idx="4777">
                  <c:v>10.96</c:v>
                </c:pt>
                <c:pt idx="4778">
                  <c:v>10.95</c:v>
                </c:pt>
                <c:pt idx="4779">
                  <c:v>10.63</c:v>
                </c:pt>
                <c:pt idx="4780">
                  <c:v>10.67</c:v>
                </c:pt>
                <c:pt idx="4781">
                  <c:v>10.76</c:v>
                </c:pt>
                <c:pt idx="4782">
                  <c:v>10.57</c:v>
                </c:pt>
                <c:pt idx="4783">
                  <c:v>10.24</c:v>
                </c:pt>
                <c:pt idx="4784">
                  <c:v>10.18</c:v>
                </c:pt>
                <c:pt idx="4785">
                  <c:v>9.8000000000000007</c:v>
                </c:pt>
                <c:pt idx="4786">
                  <c:v>9.9600000000000009</c:v>
                </c:pt>
                <c:pt idx="4787">
                  <c:v>10.18</c:v>
                </c:pt>
                <c:pt idx="4788">
                  <c:v>10.3</c:v>
                </c:pt>
                <c:pt idx="4789">
                  <c:v>10.3</c:v>
                </c:pt>
                <c:pt idx="4790">
                  <c:v>10.130000000000001</c:v>
                </c:pt>
                <c:pt idx="4791">
                  <c:v>10.14</c:v>
                </c:pt>
                <c:pt idx="4792">
                  <c:v>10.31</c:v>
                </c:pt>
                <c:pt idx="4793">
                  <c:v>10.37</c:v>
                </c:pt>
                <c:pt idx="4794">
                  <c:v>10.53</c:v>
                </c:pt>
                <c:pt idx="4795">
                  <c:v>10.220000000000001</c:v>
                </c:pt>
                <c:pt idx="4796">
                  <c:v>10.08</c:v>
                </c:pt>
                <c:pt idx="4797">
                  <c:v>10.1</c:v>
                </c:pt>
                <c:pt idx="4798">
                  <c:v>9.85</c:v>
                </c:pt>
                <c:pt idx="4800">
                  <c:v>9.9600000000000009</c:v>
                </c:pt>
                <c:pt idx="4801">
                  <c:v>10.1</c:v>
                </c:pt>
                <c:pt idx="4802">
                  <c:v>10.24</c:v>
                </c:pt>
                <c:pt idx="4803">
                  <c:v>10.25</c:v>
                </c:pt>
                <c:pt idx="4804">
                  <c:v>10.31</c:v>
                </c:pt>
                <c:pt idx="4805">
                  <c:v>10.16</c:v>
                </c:pt>
                <c:pt idx="4806">
                  <c:v>10.07</c:v>
                </c:pt>
                <c:pt idx="4807">
                  <c:v>10.02</c:v>
                </c:pt>
                <c:pt idx="4808">
                  <c:v>9.81</c:v>
                </c:pt>
                <c:pt idx="4809">
                  <c:v>9.73</c:v>
                </c:pt>
                <c:pt idx="4810">
                  <c:v>9.83</c:v>
                </c:pt>
                <c:pt idx="4811">
                  <c:v>9.6999999999999993</c:v>
                </c:pt>
                <c:pt idx="4812">
                  <c:v>9.5299999999999994</c:v>
                </c:pt>
                <c:pt idx="4813">
                  <c:v>9.51</c:v>
                </c:pt>
                <c:pt idx="4814">
                  <c:v>9.4700000000000006</c:v>
                </c:pt>
                <c:pt idx="4815">
                  <c:v>9.49</c:v>
                </c:pt>
                <c:pt idx="4816">
                  <c:v>9.56</c:v>
                </c:pt>
                <c:pt idx="4817">
                  <c:v>9.56</c:v>
                </c:pt>
                <c:pt idx="4818">
                  <c:v>9.49</c:v>
                </c:pt>
                <c:pt idx="4819">
                  <c:v>9.6300000000000008</c:v>
                </c:pt>
                <c:pt idx="4820">
                  <c:v>9.68</c:v>
                </c:pt>
                <c:pt idx="4821">
                  <c:v>9.7899999999999991</c:v>
                </c:pt>
                <c:pt idx="4822">
                  <c:v>9.8699999999999992</c:v>
                </c:pt>
                <c:pt idx="4823">
                  <c:v>10.039999999999999</c:v>
                </c:pt>
                <c:pt idx="4824">
                  <c:v>10.09</c:v>
                </c:pt>
                <c:pt idx="4825">
                  <c:v>10.130000000000001</c:v>
                </c:pt>
                <c:pt idx="4826">
                  <c:v>10.19</c:v>
                </c:pt>
                <c:pt idx="4827">
                  <c:v>10.01</c:v>
                </c:pt>
                <c:pt idx="4829">
                  <c:v>10.199999999999999</c:v>
                </c:pt>
                <c:pt idx="4830">
                  <c:v>10.09</c:v>
                </c:pt>
                <c:pt idx="4831">
                  <c:v>10.14</c:v>
                </c:pt>
                <c:pt idx="4832">
                  <c:v>10.210000000000001</c:v>
                </c:pt>
                <c:pt idx="4833">
                  <c:v>10.28</c:v>
                </c:pt>
                <c:pt idx="4834">
                  <c:v>10.33</c:v>
                </c:pt>
                <c:pt idx="4835">
                  <c:v>10.17</c:v>
                </c:pt>
                <c:pt idx="4836">
                  <c:v>10.07</c:v>
                </c:pt>
                <c:pt idx="4837">
                  <c:v>10.210000000000001</c:v>
                </c:pt>
                <c:pt idx="4838">
                  <c:v>10.199999999999999</c:v>
                </c:pt>
                <c:pt idx="4839">
                  <c:v>10.130000000000001</c:v>
                </c:pt>
                <c:pt idx="4840">
                  <c:v>10.18</c:v>
                </c:pt>
                <c:pt idx="4841">
                  <c:v>10.119999999999999</c:v>
                </c:pt>
                <c:pt idx="4842">
                  <c:v>10.24</c:v>
                </c:pt>
                <c:pt idx="4843">
                  <c:v>10.35</c:v>
                </c:pt>
                <c:pt idx="4844">
                  <c:v>10.46</c:v>
                </c:pt>
                <c:pt idx="4845">
                  <c:v>10.45</c:v>
                </c:pt>
                <c:pt idx="4846">
                  <c:v>10.53</c:v>
                </c:pt>
                <c:pt idx="4847">
                  <c:v>10.76</c:v>
                </c:pt>
                <c:pt idx="4848">
                  <c:v>10.76</c:v>
                </c:pt>
                <c:pt idx="4849">
                  <c:v>10.69</c:v>
                </c:pt>
                <c:pt idx="4850">
                  <c:v>10.7</c:v>
                </c:pt>
                <c:pt idx="4851">
                  <c:v>10.8</c:v>
                </c:pt>
                <c:pt idx="4852">
                  <c:v>10.71</c:v>
                </c:pt>
                <c:pt idx="4853">
                  <c:v>10.87</c:v>
                </c:pt>
                <c:pt idx="4854">
                  <c:v>11.03</c:v>
                </c:pt>
                <c:pt idx="4855">
                  <c:v>10.98</c:v>
                </c:pt>
                <c:pt idx="4856">
                  <c:v>10.89</c:v>
                </c:pt>
                <c:pt idx="4857">
                  <c:v>10.9</c:v>
                </c:pt>
                <c:pt idx="4858">
                  <c:v>10.86</c:v>
                </c:pt>
                <c:pt idx="4859">
                  <c:v>11.13</c:v>
                </c:pt>
                <c:pt idx="4860">
                  <c:v>11.24</c:v>
                </c:pt>
                <c:pt idx="4861">
                  <c:v>11.22</c:v>
                </c:pt>
                <c:pt idx="4862">
                  <c:v>11.3</c:v>
                </c:pt>
                <c:pt idx="4863">
                  <c:v>11.13</c:v>
                </c:pt>
                <c:pt idx="4864">
                  <c:v>11.4</c:v>
                </c:pt>
                <c:pt idx="4865">
                  <c:v>11.42</c:v>
                </c:pt>
                <c:pt idx="4866">
                  <c:v>11.67</c:v>
                </c:pt>
                <c:pt idx="4867">
                  <c:v>11.89</c:v>
                </c:pt>
                <c:pt idx="4868">
                  <c:v>11.55</c:v>
                </c:pt>
                <c:pt idx="4870">
                  <c:v>11.32</c:v>
                </c:pt>
                <c:pt idx="4871">
                  <c:v>11.08</c:v>
                </c:pt>
                <c:pt idx="4872">
                  <c:v>11.16</c:v>
                </c:pt>
                <c:pt idx="4873">
                  <c:v>11.21</c:v>
                </c:pt>
                <c:pt idx="4874">
                  <c:v>11.29</c:v>
                </c:pt>
                <c:pt idx="4875">
                  <c:v>11.19</c:v>
                </c:pt>
                <c:pt idx="4876">
                  <c:v>11.14</c:v>
                </c:pt>
                <c:pt idx="4877">
                  <c:v>11.32</c:v>
                </c:pt>
                <c:pt idx="4878">
                  <c:v>11.37</c:v>
                </c:pt>
                <c:pt idx="4879">
                  <c:v>11.62</c:v>
                </c:pt>
                <c:pt idx="4880">
                  <c:v>11.52</c:v>
                </c:pt>
                <c:pt idx="4881">
                  <c:v>11.57</c:v>
                </c:pt>
                <c:pt idx="4882">
                  <c:v>11.53</c:v>
                </c:pt>
                <c:pt idx="4883">
                  <c:v>11.33</c:v>
                </c:pt>
                <c:pt idx="4884">
                  <c:v>11.69</c:v>
                </c:pt>
                <c:pt idx="4885">
                  <c:v>11.76</c:v>
                </c:pt>
                <c:pt idx="4886">
                  <c:v>11.75</c:v>
                </c:pt>
                <c:pt idx="4887">
                  <c:v>11.91</c:v>
                </c:pt>
                <c:pt idx="4888">
                  <c:v>11.99</c:v>
                </c:pt>
                <c:pt idx="4889">
                  <c:v>12.07</c:v>
                </c:pt>
                <c:pt idx="4890">
                  <c:v>11.86</c:v>
                </c:pt>
                <c:pt idx="4891">
                  <c:v>11.78</c:v>
                </c:pt>
                <c:pt idx="4892">
                  <c:v>11.83</c:v>
                </c:pt>
                <c:pt idx="4893">
                  <c:v>11.4</c:v>
                </c:pt>
                <c:pt idx="4894">
                  <c:v>11.35</c:v>
                </c:pt>
                <c:pt idx="4895">
                  <c:v>11.43</c:v>
                </c:pt>
                <c:pt idx="4896">
                  <c:v>11.51</c:v>
                </c:pt>
                <c:pt idx="4897">
                  <c:v>11.39</c:v>
                </c:pt>
                <c:pt idx="4898">
                  <c:v>11.44</c:v>
                </c:pt>
                <c:pt idx="4900">
                  <c:v>11.37</c:v>
                </c:pt>
                <c:pt idx="4901">
                  <c:v>11.29</c:v>
                </c:pt>
                <c:pt idx="4902">
                  <c:v>11.47</c:v>
                </c:pt>
                <c:pt idx="4903">
                  <c:v>11.62</c:v>
                </c:pt>
                <c:pt idx="4904">
                  <c:v>11.64</c:v>
                </c:pt>
                <c:pt idx="4905">
                  <c:v>11.7</c:v>
                </c:pt>
                <c:pt idx="4906">
                  <c:v>11.88</c:v>
                </c:pt>
                <c:pt idx="4907">
                  <c:v>11.82</c:v>
                </c:pt>
                <c:pt idx="4908">
                  <c:v>11.74</c:v>
                </c:pt>
                <c:pt idx="4909">
                  <c:v>12.13</c:v>
                </c:pt>
                <c:pt idx="4910">
                  <c:v>12.32</c:v>
                </c:pt>
                <c:pt idx="4911">
                  <c:v>12.48</c:v>
                </c:pt>
                <c:pt idx="4912">
                  <c:v>12.48</c:v>
                </c:pt>
                <c:pt idx="4913">
                  <c:v>12.46</c:v>
                </c:pt>
                <c:pt idx="4914">
                  <c:v>12.46</c:v>
                </c:pt>
                <c:pt idx="4916">
                  <c:v>12.61</c:v>
                </c:pt>
                <c:pt idx="4917">
                  <c:v>13.04</c:v>
                </c:pt>
                <c:pt idx="4918">
                  <c:v>12.66</c:v>
                </c:pt>
                <c:pt idx="4919">
                  <c:v>12.78</c:v>
                </c:pt>
                <c:pt idx="4921">
                  <c:v>12.47</c:v>
                </c:pt>
                <c:pt idx="4922">
                  <c:v>12.49</c:v>
                </c:pt>
                <c:pt idx="4923">
                  <c:v>12.79</c:v>
                </c:pt>
                <c:pt idx="4924">
                  <c:v>12.95</c:v>
                </c:pt>
                <c:pt idx="4925">
                  <c:v>12.62</c:v>
                </c:pt>
                <c:pt idx="4926">
                  <c:v>12.51</c:v>
                </c:pt>
                <c:pt idx="4927">
                  <c:v>12.59</c:v>
                </c:pt>
                <c:pt idx="4928">
                  <c:v>12.8</c:v>
                </c:pt>
                <c:pt idx="4929">
                  <c:v>12.76</c:v>
                </c:pt>
                <c:pt idx="4930">
                  <c:v>12.74</c:v>
                </c:pt>
                <c:pt idx="4931">
                  <c:v>12.65</c:v>
                </c:pt>
                <c:pt idx="4933">
                  <c:v>12.72</c:v>
                </c:pt>
                <c:pt idx="4934">
                  <c:v>12.92</c:v>
                </c:pt>
                <c:pt idx="4935">
                  <c:v>12.95</c:v>
                </c:pt>
                <c:pt idx="4936">
                  <c:v>12.92</c:v>
                </c:pt>
                <c:pt idx="4937">
                  <c:v>12.91</c:v>
                </c:pt>
                <c:pt idx="4938">
                  <c:v>12.85</c:v>
                </c:pt>
                <c:pt idx="4939">
                  <c:v>12.91</c:v>
                </c:pt>
                <c:pt idx="4940">
                  <c:v>13.1</c:v>
                </c:pt>
                <c:pt idx="4941">
                  <c:v>13.15</c:v>
                </c:pt>
                <c:pt idx="4942">
                  <c:v>13.57</c:v>
                </c:pt>
                <c:pt idx="4943">
                  <c:v>13.21</c:v>
                </c:pt>
                <c:pt idx="4944">
                  <c:v>13.25</c:v>
                </c:pt>
                <c:pt idx="4945">
                  <c:v>13.51</c:v>
                </c:pt>
                <c:pt idx="4946">
                  <c:v>13.28</c:v>
                </c:pt>
                <c:pt idx="4947">
                  <c:v>13.22</c:v>
                </c:pt>
                <c:pt idx="4948">
                  <c:v>12.64</c:v>
                </c:pt>
                <c:pt idx="4949">
                  <c:v>12.14</c:v>
                </c:pt>
                <c:pt idx="4950">
                  <c:v>12.35</c:v>
                </c:pt>
                <c:pt idx="4951">
                  <c:v>12.42</c:v>
                </c:pt>
                <c:pt idx="4953">
                  <c:v>12.25</c:v>
                </c:pt>
                <c:pt idx="4954">
                  <c:v>12.2</c:v>
                </c:pt>
                <c:pt idx="4955">
                  <c:v>12.39</c:v>
                </c:pt>
                <c:pt idx="4956">
                  <c:v>12.43</c:v>
                </c:pt>
                <c:pt idx="4958">
                  <c:v>12.42</c:v>
                </c:pt>
                <c:pt idx="4959">
                  <c:v>12.15</c:v>
                </c:pt>
                <c:pt idx="4960">
                  <c:v>12.11</c:v>
                </c:pt>
                <c:pt idx="4961">
                  <c:v>12.38</c:v>
                </c:pt>
                <c:pt idx="4962">
                  <c:v>12.35</c:v>
                </c:pt>
                <c:pt idx="4963">
                  <c:v>12.57</c:v>
                </c:pt>
                <c:pt idx="4964">
                  <c:v>12.45</c:v>
                </c:pt>
                <c:pt idx="4965">
                  <c:v>12.53</c:v>
                </c:pt>
                <c:pt idx="4966">
                  <c:v>12.53</c:v>
                </c:pt>
                <c:pt idx="4967">
                  <c:v>12.62</c:v>
                </c:pt>
                <c:pt idx="4968">
                  <c:v>12.53</c:v>
                </c:pt>
                <c:pt idx="4969">
                  <c:v>12.64</c:v>
                </c:pt>
                <c:pt idx="4970">
                  <c:v>12.5</c:v>
                </c:pt>
                <c:pt idx="4971">
                  <c:v>12.77</c:v>
                </c:pt>
                <c:pt idx="4972">
                  <c:v>12.87</c:v>
                </c:pt>
                <c:pt idx="4973">
                  <c:v>12.84</c:v>
                </c:pt>
                <c:pt idx="4974">
                  <c:v>12.7</c:v>
                </c:pt>
                <c:pt idx="4975">
                  <c:v>12.73</c:v>
                </c:pt>
                <c:pt idx="4976">
                  <c:v>12.77</c:v>
                </c:pt>
                <c:pt idx="4977">
                  <c:v>12.8</c:v>
                </c:pt>
                <c:pt idx="4978">
                  <c:v>12.68</c:v>
                </c:pt>
                <c:pt idx="4979">
                  <c:v>12.86</c:v>
                </c:pt>
                <c:pt idx="4980">
                  <c:v>12.98</c:v>
                </c:pt>
                <c:pt idx="4981">
                  <c:v>12.86</c:v>
                </c:pt>
                <c:pt idx="4982">
                  <c:v>12.95</c:v>
                </c:pt>
                <c:pt idx="4983">
                  <c:v>13.09</c:v>
                </c:pt>
                <c:pt idx="4984">
                  <c:v>13.21</c:v>
                </c:pt>
                <c:pt idx="4985">
                  <c:v>13.27</c:v>
                </c:pt>
                <c:pt idx="4986">
                  <c:v>13.42</c:v>
                </c:pt>
                <c:pt idx="4988">
                  <c:v>13.65</c:v>
                </c:pt>
                <c:pt idx="4990">
                  <c:v>13.33</c:v>
                </c:pt>
                <c:pt idx="4991">
                  <c:v>13.3</c:v>
                </c:pt>
                <c:pt idx="4992">
                  <c:v>13.09</c:v>
                </c:pt>
                <c:pt idx="4993">
                  <c:v>12.9</c:v>
                </c:pt>
                <c:pt idx="4994">
                  <c:v>13.19</c:v>
                </c:pt>
                <c:pt idx="4995">
                  <c:v>13.21</c:v>
                </c:pt>
                <c:pt idx="4996">
                  <c:v>13.29</c:v>
                </c:pt>
                <c:pt idx="4997">
                  <c:v>13.47</c:v>
                </c:pt>
                <c:pt idx="4998">
                  <c:v>13.43</c:v>
                </c:pt>
                <c:pt idx="4999">
                  <c:v>13.62</c:v>
                </c:pt>
                <c:pt idx="5000">
                  <c:v>13.43</c:v>
                </c:pt>
                <c:pt idx="5001">
                  <c:v>13.45</c:v>
                </c:pt>
                <c:pt idx="5002">
                  <c:v>13.43</c:v>
                </c:pt>
                <c:pt idx="5003">
                  <c:v>13.2</c:v>
                </c:pt>
                <c:pt idx="5004">
                  <c:v>13.09</c:v>
                </c:pt>
                <c:pt idx="5005">
                  <c:v>13.08</c:v>
                </c:pt>
                <c:pt idx="5006">
                  <c:v>13.12</c:v>
                </c:pt>
                <c:pt idx="5007">
                  <c:v>13.03</c:v>
                </c:pt>
                <c:pt idx="5008">
                  <c:v>12.86</c:v>
                </c:pt>
                <c:pt idx="5009">
                  <c:v>12.85</c:v>
                </c:pt>
                <c:pt idx="5010">
                  <c:v>12.68</c:v>
                </c:pt>
                <c:pt idx="5011">
                  <c:v>12.58</c:v>
                </c:pt>
                <c:pt idx="5012">
                  <c:v>12.67</c:v>
                </c:pt>
                <c:pt idx="5013">
                  <c:v>12.77</c:v>
                </c:pt>
                <c:pt idx="5014">
                  <c:v>13.13</c:v>
                </c:pt>
                <c:pt idx="5015">
                  <c:v>13.3</c:v>
                </c:pt>
                <c:pt idx="5016">
                  <c:v>13.21</c:v>
                </c:pt>
                <c:pt idx="5017">
                  <c:v>13.34</c:v>
                </c:pt>
                <c:pt idx="5018">
                  <c:v>13.36</c:v>
                </c:pt>
                <c:pt idx="5019">
                  <c:v>13.22</c:v>
                </c:pt>
                <c:pt idx="5020">
                  <c:v>13.13</c:v>
                </c:pt>
                <c:pt idx="5021">
                  <c:v>13.14</c:v>
                </c:pt>
                <c:pt idx="5022">
                  <c:v>13.25</c:v>
                </c:pt>
                <c:pt idx="5023">
                  <c:v>13.4</c:v>
                </c:pt>
                <c:pt idx="5024">
                  <c:v>13.74</c:v>
                </c:pt>
                <c:pt idx="5025">
                  <c:v>13.41</c:v>
                </c:pt>
                <c:pt idx="5026">
                  <c:v>13.61</c:v>
                </c:pt>
                <c:pt idx="5027">
                  <c:v>13.45</c:v>
                </c:pt>
                <c:pt idx="5028">
                  <c:v>13.59</c:v>
                </c:pt>
                <c:pt idx="5029">
                  <c:v>13.68</c:v>
                </c:pt>
                <c:pt idx="5030">
                  <c:v>13.58</c:v>
                </c:pt>
                <c:pt idx="5031">
                  <c:v>13.74</c:v>
                </c:pt>
                <c:pt idx="5032">
                  <c:v>13.79</c:v>
                </c:pt>
                <c:pt idx="5034">
                  <c:v>13.69</c:v>
                </c:pt>
                <c:pt idx="5035">
                  <c:v>13.73</c:v>
                </c:pt>
                <c:pt idx="5036">
                  <c:v>13.78</c:v>
                </c:pt>
                <c:pt idx="5037">
                  <c:v>13.8</c:v>
                </c:pt>
                <c:pt idx="5038">
                  <c:v>13.88</c:v>
                </c:pt>
                <c:pt idx="5039">
                  <c:v>13.92</c:v>
                </c:pt>
                <c:pt idx="5040">
                  <c:v>13.93</c:v>
                </c:pt>
                <c:pt idx="5041">
                  <c:v>14.05</c:v>
                </c:pt>
                <c:pt idx="5042">
                  <c:v>14.11</c:v>
                </c:pt>
                <c:pt idx="5043">
                  <c:v>14.05</c:v>
                </c:pt>
                <c:pt idx="5044">
                  <c:v>14.47</c:v>
                </c:pt>
                <c:pt idx="5045">
                  <c:v>14.69</c:v>
                </c:pt>
                <c:pt idx="5046">
                  <c:v>14.56</c:v>
                </c:pt>
                <c:pt idx="5047">
                  <c:v>14.33</c:v>
                </c:pt>
                <c:pt idx="5048">
                  <c:v>14.23</c:v>
                </c:pt>
                <c:pt idx="5049">
                  <c:v>14.34</c:v>
                </c:pt>
                <c:pt idx="5050">
                  <c:v>14.46</c:v>
                </c:pt>
                <c:pt idx="5051">
                  <c:v>14.49</c:v>
                </c:pt>
                <c:pt idx="5052">
                  <c:v>14.24</c:v>
                </c:pt>
                <c:pt idx="5053">
                  <c:v>14.07</c:v>
                </c:pt>
                <c:pt idx="5054">
                  <c:v>13.8</c:v>
                </c:pt>
                <c:pt idx="5055">
                  <c:v>13.95</c:v>
                </c:pt>
                <c:pt idx="5056">
                  <c:v>14</c:v>
                </c:pt>
                <c:pt idx="5057">
                  <c:v>14.05</c:v>
                </c:pt>
                <c:pt idx="5058">
                  <c:v>13.82</c:v>
                </c:pt>
                <c:pt idx="5060">
                  <c:v>13.67</c:v>
                </c:pt>
                <c:pt idx="5061">
                  <c:v>13.71</c:v>
                </c:pt>
                <c:pt idx="5062">
                  <c:v>13.56</c:v>
                </c:pt>
                <c:pt idx="5063">
                  <c:v>13.5</c:v>
                </c:pt>
                <c:pt idx="5064">
                  <c:v>13.46</c:v>
                </c:pt>
                <c:pt idx="5065">
                  <c:v>13.58</c:v>
                </c:pt>
                <c:pt idx="5066">
                  <c:v>13.55</c:v>
                </c:pt>
                <c:pt idx="5067">
                  <c:v>13.51</c:v>
                </c:pt>
                <c:pt idx="5068">
                  <c:v>13.56</c:v>
                </c:pt>
                <c:pt idx="5069">
                  <c:v>13.36</c:v>
                </c:pt>
                <c:pt idx="5070">
                  <c:v>13.37</c:v>
                </c:pt>
                <c:pt idx="5071">
                  <c:v>13.31</c:v>
                </c:pt>
                <c:pt idx="5072">
                  <c:v>13.32</c:v>
                </c:pt>
                <c:pt idx="5073">
                  <c:v>13.35</c:v>
                </c:pt>
                <c:pt idx="5074">
                  <c:v>13.09</c:v>
                </c:pt>
                <c:pt idx="5075">
                  <c:v>13.08</c:v>
                </c:pt>
                <c:pt idx="5076">
                  <c:v>13.23</c:v>
                </c:pt>
                <c:pt idx="5077">
                  <c:v>13.57</c:v>
                </c:pt>
                <c:pt idx="5078">
                  <c:v>13.46</c:v>
                </c:pt>
                <c:pt idx="5079">
                  <c:v>13.44</c:v>
                </c:pt>
                <c:pt idx="5080">
                  <c:v>13.56</c:v>
                </c:pt>
                <c:pt idx="5081">
                  <c:v>13.66</c:v>
                </c:pt>
                <c:pt idx="5082">
                  <c:v>13.7</c:v>
                </c:pt>
                <c:pt idx="5083">
                  <c:v>13.69</c:v>
                </c:pt>
                <c:pt idx="5084">
                  <c:v>13.68</c:v>
                </c:pt>
                <c:pt idx="5085">
                  <c:v>13.86</c:v>
                </c:pt>
                <c:pt idx="5086">
                  <c:v>14.04</c:v>
                </c:pt>
                <c:pt idx="5087">
                  <c:v>13.95</c:v>
                </c:pt>
                <c:pt idx="5089">
                  <c:v>13.81</c:v>
                </c:pt>
                <c:pt idx="5090">
                  <c:v>14.04</c:v>
                </c:pt>
                <c:pt idx="5091">
                  <c:v>14.11</c:v>
                </c:pt>
                <c:pt idx="5092">
                  <c:v>14.12</c:v>
                </c:pt>
                <c:pt idx="5093">
                  <c:v>13.94</c:v>
                </c:pt>
                <c:pt idx="5094">
                  <c:v>13.99</c:v>
                </c:pt>
                <c:pt idx="5095">
                  <c:v>14.15</c:v>
                </c:pt>
                <c:pt idx="5096">
                  <c:v>14.07</c:v>
                </c:pt>
                <c:pt idx="5097">
                  <c:v>14.11</c:v>
                </c:pt>
                <c:pt idx="5098">
                  <c:v>14.09</c:v>
                </c:pt>
                <c:pt idx="5099">
                  <c:v>14.59</c:v>
                </c:pt>
                <c:pt idx="5100">
                  <c:v>14.61</c:v>
                </c:pt>
                <c:pt idx="5101">
                  <c:v>14.63</c:v>
                </c:pt>
                <c:pt idx="5102">
                  <c:v>14.57</c:v>
                </c:pt>
                <c:pt idx="5103">
                  <c:v>14.41</c:v>
                </c:pt>
                <c:pt idx="5104">
                  <c:v>14.43</c:v>
                </c:pt>
                <c:pt idx="5105">
                  <c:v>14.53</c:v>
                </c:pt>
                <c:pt idx="5106">
                  <c:v>14.61</c:v>
                </c:pt>
                <c:pt idx="5107">
                  <c:v>14.71</c:v>
                </c:pt>
                <c:pt idx="5108">
                  <c:v>14.67</c:v>
                </c:pt>
                <c:pt idx="5109">
                  <c:v>14.95</c:v>
                </c:pt>
                <c:pt idx="5110">
                  <c:v>14.95</c:v>
                </c:pt>
                <c:pt idx="5111">
                  <c:v>14.91</c:v>
                </c:pt>
                <c:pt idx="5112">
                  <c:v>14.86</c:v>
                </c:pt>
                <c:pt idx="5113">
                  <c:v>14.83</c:v>
                </c:pt>
                <c:pt idx="5114">
                  <c:v>14.65</c:v>
                </c:pt>
                <c:pt idx="5115">
                  <c:v>14.4</c:v>
                </c:pt>
                <c:pt idx="5116">
                  <c:v>14.61</c:v>
                </c:pt>
                <c:pt idx="5117">
                  <c:v>14.65</c:v>
                </c:pt>
                <c:pt idx="5118">
                  <c:v>14.74</c:v>
                </c:pt>
                <c:pt idx="5119">
                  <c:v>14.71</c:v>
                </c:pt>
                <c:pt idx="5120">
                  <c:v>14.79</c:v>
                </c:pt>
                <c:pt idx="5121">
                  <c:v>14.77</c:v>
                </c:pt>
                <c:pt idx="5122">
                  <c:v>14.89</c:v>
                </c:pt>
                <c:pt idx="5123">
                  <c:v>14.97</c:v>
                </c:pt>
                <c:pt idx="5124">
                  <c:v>15.32</c:v>
                </c:pt>
                <c:pt idx="5125">
                  <c:v>15.35</c:v>
                </c:pt>
                <c:pt idx="5126">
                  <c:v>15.31</c:v>
                </c:pt>
                <c:pt idx="5127">
                  <c:v>15.36</c:v>
                </c:pt>
                <c:pt idx="5128">
                  <c:v>15.25</c:v>
                </c:pt>
                <c:pt idx="5129">
                  <c:v>15.41</c:v>
                </c:pt>
                <c:pt idx="5130">
                  <c:v>15.41</c:v>
                </c:pt>
                <c:pt idx="5131">
                  <c:v>15.4</c:v>
                </c:pt>
                <c:pt idx="5132">
                  <c:v>15.48</c:v>
                </c:pt>
                <c:pt idx="5133">
                  <c:v>15.51</c:v>
                </c:pt>
                <c:pt idx="5135">
                  <c:v>15.59</c:v>
                </c:pt>
                <c:pt idx="5136">
                  <c:v>15.53</c:v>
                </c:pt>
                <c:pt idx="5137">
                  <c:v>15.3</c:v>
                </c:pt>
                <c:pt idx="5138">
                  <c:v>15.05</c:v>
                </c:pt>
                <c:pt idx="5139">
                  <c:v>15.2</c:v>
                </c:pt>
                <c:pt idx="5140">
                  <c:v>15.08</c:v>
                </c:pt>
                <c:pt idx="5141">
                  <c:v>15.11</c:v>
                </c:pt>
                <c:pt idx="5142">
                  <c:v>14.95</c:v>
                </c:pt>
                <c:pt idx="5143">
                  <c:v>14.91</c:v>
                </c:pt>
                <c:pt idx="5144">
                  <c:v>14.78</c:v>
                </c:pt>
                <c:pt idx="5145">
                  <c:v>15.03</c:v>
                </c:pt>
                <c:pt idx="5146">
                  <c:v>15.23</c:v>
                </c:pt>
                <c:pt idx="5147">
                  <c:v>15.31</c:v>
                </c:pt>
                <c:pt idx="5148">
                  <c:v>15.68</c:v>
                </c:pt>
                <c:pt idx="5149">
                  <c:v>15.65</c:v>
                </c:pt>
                <c:pt idx="5150">
                  <c:v>15.76</c:v>
                </c:pt>
                <c:pt idx="5151">
                  <c:v>15.84</c:v>
                </c:pt>
                <c:pt idx="5152">
                  <c:v>15.75</c:v>
                </c:pt>
                <c:pt idx="5153">
                  <c:v>15.41</c:v>
                </c:pt>
                <c:pt idx="5154">
                  <c:v>15.19</c:v>
                </c:pt>
                <c:pt idx="5155">
                  <c:v>15.14</c:v>
                </c:pt>
                <c:pt idx="5156">
                  <c:v>15.04</c:v>
                </c:pt>
                <c:pt idx="5157">
                  <c:v>15</c:v>
                </c:pt>
                <c:pt idx="5158">
                  <c:v>14.73</c:v>
                </c:pt>
                <c:pt idx="5160">
                  <c:v>14.83</c:v>
                </c:pt>
                <c:pt idx="5161">
                  <c:v>14.87</c:v>
                </c:pt>
                <c:pt idx="5162">
                  <c:v>14.88</c:v>
                </c:pt>
                <c:pt idx="5163">
                  <c:v>14.94</c:v>
                </c:pt>
                <c:pt idx="5164">
                  <c:v>14.95</c:v>
                </c:pt>
                <c:pt idx="5165">
                  <c:v>15.09</c:v>
                </c:pt>
                <c:pt idx="5166">
                  <c:v>15.34</c:v>
                </c:pt>
                <c:pt idx="5167">
                  <c:v>15.38</c:v>
                </c:pt>
                <c:pt idx="5168">
                  <c:v>15.3</c:v>
                </c:pt>
                <c:pt idx="5169">
                  <c:v>15.6</c:v>
                </c:pt>
                <c:pt idx="5170">
                  <c:v>15.54</c:v>
                </c:pt>
                <c:pt idx="5171">
                  <c:v>15.44</c:v>
                </c:pt>
                <c:pt idx="5172">
                  <c:v>15.06</c:v>
                </c:pt>
                <c:pt idx="5173">
                  <c:v>14.63</c:v>
                </c:pt>
                <c:pt idx="5174">
                  <c:v>14.57</c:v>
                </c:pt>
                <c:pt idx="5176">
                  <c:v>14.18</c:v>
                </c:pt>
                <c:pt idx="5177">
                  <c:v>14.19</c:v>
                </c:pt>
                <c:pt idx="5178">
                  <c:v>13.94</c:v>
                </c:pt>
                <c:pt idx="5179">
                  <c:v>13.39</c:v>
                </c:pt>
                <c:pt idx="5180">
                  <c:v>13.4</c:v>
                </c:pt>
                <c:pt idx="5182">
                  <c:v>13.19</c:v>
                </c:pt>
                <c:pt idx="5183">
                  <c:v>13.18</c:v>
                </c:pt>
                <c:pt idx="5184">
                  <c:v>13.07</c:v>
                </c:pt>
                <c:pt idx="5185">
                  <c:v>13.18</c:v>
                </c:pt>
                <c:pt idx="5186">
                  <c:v>13</c:v>
                </c:pt>
                <c:pt idx="5187">
                  <c:v>13.04</c:v>
                </c:pt>
                <c:pt idx="5188">
                  <c:v>13.14</c:v>
                </c:pt>
                <c:pt idx="5189">
                  <c:v>13.44</c:v>
                </c:pt>
                <c:pt idx="5190">
                  <c:v>13.13</c:v>
                </c:pt>
                <c:pt idx="5191">
                  <c:v>12.98</c:v>
                </c:pt>
                <c:pt idx="5193">
                  <c:v>12.92</c:v>
                </c:pt>
                <c:pt idx="5194">
                  <c:v>13.13</c:v>
                </c:pt>
                <c:pt idx="5195">
                  <c:v>13.37</c:v>
                </c:pt>
                <c:pt idx="5196">
                  <c:v>13.49</c:v>
                </c:pt>
                <c:pt idx="5197">
                  <c:v>13.45</c:v>
                </c:pt>
                <c:pt idx="5198">
                  <c:v>13.15</c:v>
                </c:pt>
                <c:pt idx="5199">
                  <c:v>13.5</c:v>
                </c:pt>
                <c:pt idx="5200">
                  <c:v>13.5</c:v>
                </c:pt>
                <c:pt idx="5201">
                  <c:v>13.64</c:v>
                </c:pt>
                <c:pt idx="5202">
                  <c:v>13.8</c:v>
                </c:pt>
                <c:pt idx="5203">
                  <c:v>13.84</c:v>
                </c:pt>
                <c:pt idx="5204">
                  <c:v>13.62</c:v>
                </c:pt>
                <c:pt idx="5205">
                  <c:v>13.55</c:v>
                </c:pt>
                <c:pt idx="5206">
                  <c:v>13.53</c:v>
                </c:pt>
                <c:pt idx="5207">
                  <c:v>13.71</c:v>
                </c:pt>
                <c:pt idx="5208">
                  <c:v>13.51</c:v>
                </c:pt>
                <c:pt idx="5209">
                  <c:v>13.83</c:v>
                </c:pt>
                <c:pt idx="5210">
                  <c:v>14.02</c:v>
                </c:pt>
                <c:pt idx="5211">
                  <c:v>14.14</c:v>
                </c:pt>
                <c:pt idx="5212">
                  <c:v>14.01</c:v>
                </c:pt>
                <c:pt idx="5214">
                  <c:v>14.01</c:v>
                </c:pt>
                <c:pt idx="5215">
                  <c:v>14.12</c:v>
                </c:pt>
                <c:pt idx="5216">
                  <c:v>14.17</c:v>
                </c:pt>
                <c:pt idx="5217">
                  <c:v>13.98</c:v>
                </c:pt>
                <c:pt idx="5219">
                  <c:v>14.19</c:v>
                </c:pt>
                <c:pt idx="5220">
                  <c:v>14.44</c:v>
                </c:pt>
                <c:pt idx="5221">
                  <c:v>14.59</c:v>
                </c:pt>
                <c:pt idx="5222">
                  <c:v>14.63</c:v>
                </c:pt>
                <c:pt idx="5223">
                  <c:v>14.48</c:v>
                </c:pt>
                <c:pt idx="5224">
                  <c:v>14.81</c:v>
                </c:pt>
                <c:pt idx="5225">
                  <c:v>14.62</c:v>
                </c:pt>
                <c:pt idx="5226">
                  <c:v>14.83</c:v>
                </c:pt>
                <c:pt idx="5227">
                  <c:v>14.7</c:v>
                </c:pt>
                <c:pt idx="5228">
                  <c:v>14.82</c:v>
                </c:pt>
                <c:pt idx="5229">
                  <c:v>14.75</c:v>
                </c:pt>
                <c:pt idx="5230">
                  <c:v>14.8</c:v>
                </c:pt>
                <c:pt idx="5231">
                  <c:v>14.81</c:v>
                </c:pt>
                <c:pt idx="5232">
                  <c:v>14.62</c:v>
                </c:pt>
                <c:pt idx="5233">
                  <c:v>14.69</c:v>
                </c:pt>
                <c:pt idx="5234">
                  <c:v>14.62</c:v>
                </c:pt>
                <c:pt idx="5235">
                  <c:v>14.54</c:v>
                </c:pt>
                <c:pt idx="5236">
                  <c:v>14.51</c:v>
                </c:pt>
                <c:pt idx="5237">
                  <c:v>14.29</c:v>
                </c:pt>
                <c:pt idx="5238">
                  <c:v>14.14</c:v>
                </c:pt>
                <c:pt idx="5239">
                  <c:v>14.58</c:v>
                </c:pt>
                <c:pt idx="5240">
                  <c:v>14.47</c:v>
                </c:pt>
                <c:pt idx="5241">
                  <c:v>14.69</c:v>
                </c:pt>
                <c:pt idx="5242">
                  <c:v>14.76</c:v>
                </c:pt>
                <c:pt idx="5243">
                  <c:v>14.65</c:v>
                </c:pt>
                <c:pt idx="5244">
                  <c:v>14.88</c:v>
                </c:pt>
                <c:pt idx="5245">
                  <c:v>14.95</c:v>
                </c:pt>
                <c:pt idx="5246">
                  <c:v>14.81</c:v>
                </c:pt>
                <c:pt idx="5247">
                  <c:v>14.71</c:v>
                </c:pt>
                <c:pt idx="5250">
                  <c:v>14.53</c:v>
                </c:pt>
                <c:pt idx="5251">
                  <c:v>14.5</c:v>
                </c:pt>
                <c:pt idx="5252">
                  <c:v>14.28</c:v>
                </c:pt>
                <c:pt idx="5253">
                  <c:v>14.24</c:v>
                </c:pt>
                <c:pt idx="5254">
                  <c:v>13.87</c:v>
                </c:pt>
                <c:pt idx="5255">
                  <c:v>13.93</c:v>
                </c:pt>
                <c:pt idx="5256">
                  <c:v>13.87</c:v>
                </c:pt>
                <c:pt idx="5257">
                  <c:v>13.91</c:v>
                </c:pt>
                <c:pt idx="5258">
                  <c:v>14.03</c:v>
                </c:pt>
                <c:pt idx="5259">
                  <c:v>13.85</c:v>
                </c:pt>
                <c:pt idx="5260">
                  <c:v>13.74</c:v>
                </c:pt>
                <c:pt idx="5261">
                  <c:v>13.69</c:v>
                </c:pt>
                <c:pt idx="5262">
                  <c:v>13.61</c:v>
                </c:pt>
                <c:pt idx="5263">
                  <c:v>13.59</c:v>
                </c:pt>
                <c:pt idx="5264">
                  <c:v>13.67</c:v>
                </c:pt>
                <c:pt idx="5265">
                  <c:v>13.69</c:v>
                </c:pt>
                <c:pt idx="5266">
                  <c:v>13.73</c:v>
                </c:pt>
                <c:pt idx="5267">
                  <c:v>13.95</c:v>
                </c:pt>
                <c:pt idx="5268">
                  <c:v>13.97</c:v>
                </c:pt>
                <c:pt idx="5269">
                  <c:v>13.96</c:v>
                </c:pt>
                <c:pt idx="5270">
                  <c:v>13.91</c:v>
                </c:pt>
                <c:pt idx="5271">
                  <c:v>13.88</c:v>
                </c:pt>
                <c:pt idx="5272">
                  <c:v>13.87</c:v>
                </c:pt>
                <c:pt idx="5273">
                  <c:v>13.89</c:v>
                </c:pt>
                <c:pt idx="5274">
                  <c:v>13.74</c:v>
                </c:pt>
                <c:pt idx="5275">
                  <c:v>13.72</c:v>
                </c:pt>
                <c:pt idx="5276">
                  <c:v>13.91</c:v>
                </c:pt>
                <c:pt idx="5277">
                  <c:v>13.9</c:v>
                </c:pt>
                <c:pt idx="5278">
                  <c:v>14.01</c:v>
                </c:pt>
                <c:pt idx="5279">
                  <c:v>14.16</c:v>
                </c:pt>
                <c:pt idx="5280">
                  <c:v>14.19</c:v>
                </c:pt>
                <c:pt idx="5281">
                  <c:v>14.18</c:v>
                </c:pt>
                <c:pt idx="5282">
                  <c:v>14.1</c:v>
                </c:pt>
                <c:pt idx="5283">
                  <c:v>14.1</c:v>
                </c:pt>
                <c:pt idx="5284">
                  <c:v>14.16</c:v>
                </c:pt>
                <c:pt idx="5285">
                  <c:v>14.18</c:v>
                </c:pt>
                <c:pt idx="5286">
                  <c:v>14.18</c:v>
                </c:pt>
                <c:pt idx="5287">
                  <c:v>13.98</c:v>
                </c:pt>
                <c:pt idx="5289">
                  <c:v>13.83</c:v>
                </c:pt>
                <c:pt idx="5290">
                  <c:v>13.83</c:v>
                </c:pt>
                <c:pt idx="5291">
                  <c:v>13.95</c:v>
                </c:pt>
                <c:pt idx="5292">
                  <c:v>13.91</c:v>
                </c:pt>
                <c:pt idx="5293">
                  <c:v>13.71</c:v>
                </c:pt>
                <c:pt idx="5294">
                  <c:v>13.66</c:v>
                </c:pt>
                <c:pt idx="5295">
                  <c:v>13.72</c:v>
                </c:pt>
                <c:pt idx="5296">
                  <c:v>13.69</c:v>
                </c:pt>
                <c:pt idx="5297">
                  <c:v>13.71</c:v>
                </c:pt>
                <c:pt idx="5298">
                  <c:v>13.69</c:v>
                </c:pt>
                <c:pt idx="5299">
                  <c:v>13.7</c:v>
                </c:pt>
                <c:pt idx="5300">
                  <c:v>13.7</c:v>
                </c:pt>
                <c:pt idx="5301">
                  <c:v>13.77</c:v>
                </c:pt>
                <c:pt idx="5302">
                  <c:v>13.87</c:v>
                </c:pt>
                <c:pt idx="5303">
                  <c:v>13.87</c:v>
                </c:pt>
                <c:pt idx="5304">
                  <c:v>13.95</c:v>
                </c:pt>
                <c:pt idx="5305">
                  <c:v>13.87</c:v>
                </c:pt>
                <c:pt idx="5306">
                  <c:v>13.8</c:v>
                </c:pt>
                <c:pt idx="5307">
                  <c:v>13.54</c:v>
                </c:pt>
                <c:pt idx="5308">
                  <c:v>13.48</c:v>
                </c:pt>
                <c:pt idx="5309">
                  <c:v>13.49</c:v>
                </c:pt>
                <c:pt idx="5310">
                  <c:v>13.46</c:v>
                </c:pt>
                <c:pt idx="5311">
                  <c:v>13.59</c:v>
                </c:pt>
                <c:pt idx="5312">
                  <c:v>13.62</c:v>
                </c:pt>
                <c:pt idx="5313">
                  <c:v>13.48</c:v>
                </c:pt>
                <c:pt idx="5314">
                  <c:v>13.57</c:v>
                </c:pt>
                <c:pt idx="5315">
                  <c:v>13.6</c:v>
                </c:pt>
                <c:pt idx="5316">
                  <c:v>13.64</c:v>
                </c:pt>
                <c:pt idx="5317">
                  <c:v>13.53</c:v>
                </c:pt>
                <c:pt idx="5318">
                  <c:v>13.52</c:v>
                </c:pt>
                <c:pt idx="5319">
                  <c:v>13.58</c:v>
                </c:pt>
                <c:pt idx="5320">
                  <c:v>13.62</c:v>
                </c:pt>
                <c:pt idx="5321">
                  <c:v>13.68</c:v>
                </c:pt>
                <c:pt idx="5322">
                  <c:v>13.72</c:v>
                </c:pt>
                <c:pt idx="5323">
                  <c:v>13.71</c:v>
                </c:pt>
                <c:pt idx="5325">
                  <c:v>13.93</c:v>
                </c:pt>
                <c:pt idx="5326">
                  <c:v>13.86</c:v>
                </c:pt>
                <c:pt idx="5327">
                  <c:v>13.9</c:v>
                </c:pt>
                <c:pt idx="5328">
                  <c:v>13.98</c:v>
                </c:pt>
                <c:pt idx="5329">
                  <c:v>13.94</c:v>
                </c:pt>
                <c:pt idx="5330">
                  <c:v>13.98</c:v>
                </c:pt>
                <c:pt idx="5331">
                  <c:v>13.99</c:v>
                </c:pt>
                <c:pt idx="5332">
                  <c:v>14.02</c:v>
                </c:pt>
                <c:pt idx="5333">
                  <c:v>13.93</c:v>
                </c:pt>
                <c:pt idx="5334">
                  <c:v>14.21</c:v>
                </c:pt>
                <c:pt idx="5335">
                  <c:v>14.21</c:v>
                </c:pt>
                <c:pt idx="5336">
                  <c:v>14.26</c:v>
                </c:pt>
                <c:pt idx="5337">
                  <c:v>14.48</c:v>
                </c:pt>
                <c:pt idx="5338">
                  <c:v>14.62</c:v>
                </c:pt>
                <c:pt idx="5339">
                  <c:v>14.63</c:v>
                </c:pt>
                <c:pt idx="5340">
                  <c:v>14.66</c:v>
                </c:pt>
                <c:pt idx="5341">
                  <c:v>14.74</c:v>
                </c:pt>
                <c:pt idx="5342">
                  <c:v>14.71</c:v>
                </c:pt>
                <c:pt idx="5343">
                  <c:v>14.76</c:v>
                </c:pt>
                <c:pt idx="5344">
                  <c:v>14.73</c:v>
                </c:pt>
                <c:pt idx="5345">
                  <c:v>14.61</c:v>
                </c:pt>
                <c:pt idx="5346">
                  <c:v>14.44</c:v>
                </c:pt>
                <c:pt idx="5347">
                  <c:v>14.4</c:v>
                </c:pt>
                <c:pt idx="5348">
                  <c:v>14.5</c:v>
                </c:pt>
                <c:pt idx="5350">
                  <c:v>14.48</c:v>
                </c:pt>
                <c:pt idx="5351">
                  <c:v>14.49</c:v>
                </c:pt>
                <c:pt idx="5352">
                  <c:v>14.19</c:v>
                </c:pt>
                <c:pt idx="5353">
                  <c:v>14.03</c:v>
                </c:pt>
                <c:pt idx="5354">
                  <c:v>13.87</c:v>
                </c:pt>
                <c:pt idx="5355">
                  <c:v>14.02</c:v>
                </c:pt>
                <c:pt idx="5356">
                  <c:v>14.1</c:v>
                </c:pt>
                <c:pt idx="5357">
                  <c:v>13.96</c:v>
                </c:pt>
                <c:pt idx="5358">
                  <c:v>13.7</c:v>
                </c:pt>
                <c:pt idx="5359">
                  <c:v>13.68</c:v>
                </c:pt>
                <c:pt idx="5360">
                  <c:v>13.53</c:v>
                </c:pt>
                <c:pt idx="5361">
                  <c:v>13.6</c:v>
                </c:pt>
                <c:pt idx="5362">
                  <c:v>13.51</c:v>
                </c:pt>
                <c:pt idx="5363">
                  <c:v>13.56</c:v>
                </c:pt>
                <c:pt idx="5364">
                  <c:v>13.91</c:v>
                </c:pt>
                <c:pt idx="5365">
                  <c:v>13.86</c:v>
                </c:pt>
                <c:pt idx="5366">
                  <c:v>13.97</c:v>
                </c:pt>
                <c:pt idx="5367">
                  <c:v>13.83</c:v>
                </c:pt>
                <c:pt idx="5368">
                  <c:v>13.68</c:v>
                </c:pt>
                <c:pt idx="5369">
                  <c:v>13.41</c:v>
                </c:pt>
                <c:pt idx="5370">
                  <c:v>13.51</c:v>
                </c:pt>
                <c:pt idx="5371">
                  <c:v>13.68</c:v>
                </c:pt>
                <c:pt idx="5372">
                  <c:v>13.7</c:v>
                </c:pt>
                <c:pt idx="5373">
                  <c:v>13.85</c:v>
                </c:pt>
                <c:pt idx="5374">
                  <c:v>13.7</c:v>
                </c:pt>
                <c:pt idx="5375">
                  <c:v>13.69</c:v>
                </c:pt>
                <c:pt idx="5376">
                  <c:v>13.71</c:v>
                </c:pt>
                <c:pt idx="5377">
                  <c:v>13.55</c:v>
                </c:pt>
                <c:pt idx="5378">
                  <c:v>13.2</c:v>
                </c:pt>
                <c:pt idx="5379">
                  <c:v>13.09</c:v>
                </c:pt>
                <c:pt idx="5380">
                  <c:v>12.65</c:v>
                </c:pt>
                <c:pt idx="5381">
                  <c:v>12.57</c:v>
                </c:pt>
                <c:pt idx="5382">
                  <c:v>12.47</c:v>
                </c:pt>
                <c:pt idx="5383">
                  <c:v>12.24</c:v>
                </c:pt>
                <c:pt idx="5384">
                  <c:v>12.47</c:v>
                </c:pt>
                <c:pt idx="5385">
                  <c:v>12.35</c:v>
                </c:pt>
                <c:pt idx="5386">
                  <c:v>12.43</c:v>
                </c:pt>
                <c:pt idx="5387">
                  <c:v>12.55</c:v>
                </c:pt>
                <c:pt idx="5388">
                  <c:v>12.77</c:v>
                </c:pt>
                <c:pt idx="5389">
                  <c:v>12.81</c:v>
                </c:pt>
                <c:pt idx="5390">
                  <c:v>12.81</c:v>
                </c:pt>
                <c:pt idx="5391">
                  <c:v>12.76</c:v>
                </c:pt>
                <c:pt idx="5392">
                  <c:v>12.6</c:v>
                </c:pt>
                <c:pt idx="5393">
                  <c:v>12.47</c:v>
                </c:pt>
                <c:pt idx="5395">
                  <c:v>12.53</c:v>
                </c:pt>
                <c:pt idx="5396">
                  <c:v>12.51</c:v>
                </c:pt>
                <c:pt idx="5397">
                  <c:v>12.53</c:v>
                </c:pt>
                <c:pt idx="5398">
                  <c:v>12.73</c:v>
                </c:pt>
                <c:pt idx="5399">
                  <c:v>12.63</c:v>
                </c:pt>
                <c:pt idx="5400">
                  <c:v>12.56</c:v>
                </c:pt>
                <c:pt idx="5401">
                  <c:v>12.6</c:v>
                </c:pt>
                <c:pt idx="5402">
                  <c:v>12.6</c:v>
                </c:pt>
                <c:pt idx="5403">
                  <c:v>12.51</c:v>
                </c:pt>
                <c:pt idx="5404">
                  <c:v>12.47</c:v>
                </c:pt>
                <c:pt idx="5405">
                  <c:v>12.18</c:v>
                </c:pt>
                <c:pt idx="5406">
                  <c:v>12.04</c:v>
                </c:pt>
                <c:pt idx="5407">
                  <c:v>11.94</c:v>
                </c:pt>
                <c:pt idx="5408">
                  <c:v>12.09</c:v>
                </c:pt>
                <c:pt idx="5409">
                  <c:v>11.99</c:v>
                </c:pt>
                <c:pt idx="5410">
                  <c:v>11.85</c:v>
                </c:pt>
                <c:pt idx="5411">
                  <c:v>11.8</c:v>
                </c:pt>
                <c:pt idx="5412">
                  <c:v>11.73</c:v>
                </c:pt>
                <c:pt idx="5413">
                  <c:v>11.51</c:v>
                </c:pt>
                <c:pt idx="5414">
                  <c:v>11.72</c:v>
                </c:pt>
                <c:pt idx="5415">
                  <c:v>11.69</c:v>
                </c:pt>
                <c:pt idx="5416">
                  <c:v>11.5</c:v>
                </c:pt>
                <c:pt idx="5417">
                  <c:v>10.91</c:v>
                </c:pt>
                <c:pt idx="5418">
                  <c:v>10.83</c:v>
                </c:pt>
                <c:pt idx="5420">
                  <c:v>10.53</c:v>
                </c:pt>
                <c:pt idx="5421">
                  <c:v>10.39</c:v>
                </c:pt>
                <c:pt idx="5422">
                  <c:v>10.61</c:v>
                </c:pt>
                <c:pt idx="5423">
                  <c:v>10.75</c:v>
                </c:pt>
                <c:pt idx="5424">
                  <c:v>10.58</c:v>
                </c:pt>
                <c:pt idx="5425">
                  <c:v>10.56</c:v>
                </c:pt>
                <c:pt idx="5426">
                  <c:v>10.69</c:v>
                </c:pt>
                <c:pt idx="5427">
                  <c:v>10.69</c:v>
                </c:pt>
                <c:pt idx="5428">
                  <c:v>10.81</c:v>
                </c:pt>
                <c:pt idx="5429">
                  <c:v>11.11</c:v>
                </c:pt>
                <c:pt idx="5430">
                  <c:v>10.87</c:v>
                </c:pt>
                <c:pt idx="5431">
                  <c:v>10.9</c:v>
                </c:pt>
                <c:pt idx="5432">
                  <c:v>10.77</c:v>
                </c:pt>
                <c:pt idx="5433">
                  <c:v>10.71</c:v>
                </c:pt>
                <c:pt idx="5434">
                  <c:v>10.56</c:v>
                </c:pt>
                <c:pt idx="5436">
                  <c:v>10.46</c:v>
                </c:pt>
                <c:pt idx="5437">
                  <c:v>10.42</c:v>
                </c:pt>
                <c:pt idx="5438">
                  <c:v>10.48</c:v>
                </c:pt>
                <c:pt idx="5439">
                  <c:v>10.55</c:v>
                </c:pt>
                <c:pt idx="5440">
                  <c:v>10.51</c:v>
                </c:pt>
                <c:pt idx="5441">
                  <c:v>10.48</c:v>
                </c:pt>
                <c:pt idx="5443">
                  <c:v>10.58</c:v>
                </c:pt>
                <c:pt idx="5444">
                  <c:v>10.65</c:v>
                </c:pt>
                <c:pt idx="5445">
                  <c:v>10.67</c:v>
                </c:pt>
                <c:pt idx="5446">
                  <c:v>10.59</c:v>
                </c:pt>
                <c:pt idx="5447">
                  <c:v>10.46</c:v>
                </c:pt>
                <c:pt idx="5448">
                  <c:v>10.42</c:v>
                </c:pt>
                <c:pt idx="5449">
                  <c:v>10.43</c:v>
                </c:pt>
                <c:pt idx="5450">
                  <c:v>10.53</c:v>
                </c:pt>
                <c:pt idx="5451">
                  <c:v>10.59</c:v>
                </c:pt>
                <c:pt idx="5453">
                  <c:v>10.51</c:v>
                </c:pt>
                <c:pt idx="5454">
                  <c:v>10.78</c:v>
                </c:pt>
                <c:pt idx="5455">
                  <c:v>10.79</c:v>
                </c:pt>
                <c:pt idx="5456">
                  <c:v>10.74</c:v>
                </c:pt>
                <c:pt idx="5457">
                  <c:v>10.68</c:v>
                </c:pt>
                <c:pt idx="5458">
                  <c:v>10.47</c:v>
                </c:pt>
                <c:pt idx="5459">
                  <c:v>10.46</c:v>
                </c:pt>
                <c:pt idx="5460">
                  <c:v>10.48</c:v>
                </c:pt>
                <c:pt idx="5461">
                  <c:v>10.62</c:v>
                </c:pt>
                <c:pt idx="5462">
                  <c:v>10.58</c:v>
                </c:pt>
                <c:pt idx="5463">
                  <c:v>10.66</c:v>
                </c:pt>
                <c:pt idx="5464">
                  <c:v>10.61</c:v>
                </c:pt>
                <c:pt idx="5465">
                  <c:v>10.46</c:v>
                </c:pt>
                <c:pt idx="5466">
                  <c:v>10.5</c:v>
                </c:pt>
                <c:pt idx="5467">
                  <c:v>10.59</c:v>
                </c:pt>
                <c:pt idx="5468">
                  <c:v>10.64</c:v>
                </c:pt>
                <c:pt idx="5469">
                  <c:v>10.7</c:v>
                </c:pt>
                <c:pt idx="5470">
                  <c:v>10.54</c:v>
                </c:pt>
                <c:pt idx="5471">
                  <c:v>10.53</c:v>
                </c:pt>
                <c:pt idx="5472">
                  <c:v>10.47</c:v>
                </c:pt>
                <c:pt idx="5474">
                  <c:v>10.44</c:v>
                </c:pt>
                <c:pt idx="5475">
                  <c:v>10.44</c:v>
                </c:pt>
                <c:pt idx="5476">
                  <c:v>10.47</c:v>
                </c:pt>
                <c:pt idx="5477">
                  <c:v>10.44</c:v>
                </c:pt>
                <c:pt idx="5478">
                  <c:v>10.36</c:v>
                </c:pt>
                <c:pt idx="5479">
                  <c:v>10.32</c:v>
                </c:pt>
                <c:pt idx="5480">
                  <c:v>10.37</c:v>
                </c:pt>
                <c:pt idx="5481">
                  <c:v>10.35</c:v>
                </c:pt>
                <c:pt idx="5482">
                  <c:v>10.39</c:v>
                </c:pt>
                <c:pt idx="5483">
                  <c:v>10.36</c:v>
                </c:pt>
                <c:pt idx="5484">
                  <c:v>10.38</c:v>
                </c:pt>
                <c:pt idx="5485">
                  <c:v>10.34</c:v>
                </c:pt>
                <c:pt idx="5486">
                  <c:v>10.32</c:v>
                </c:pt>
                <c:pt idx="5487">
                  <c:v>10.27</c:v>
                </c:pt>
                <c:pt idx="5488">
                  <c:v>10.28</c:v>
                </c:pt>
                <c:pt idx="5489">
                  <c:v>10.28</c:v>
                </c:pt>
                <c:pt idx="5490">
                  <c:v>10.3</c:v>
                </c:pt>
                <c:pt idx="5491">
                  <c:v>10.41</c:v>
                </c:pt>
                <c:pt idx="5492">
                  <c:v>10.43</c:v>
                </c:pt>
                <c:pt idx="5493">
                  <c:v>10.61</c:v>
                </c:pt>
                <c:pt idx="5494">
                  <c:v>10.7</c:v>
                </c:pt>
                <c:pt idx="5495">
                  <c:v>10.62</c:v>
                </c:pt>
                <c:pt idx="5496">
                  <c:v>10.69</c:v>
                </c:pt>
                <c:pt idx="5497">
                  <c:v>10.67</c:v>
                </c:pt>
                <c:pt idx="5498">
                  <c:v>10.71</c:v>
                </c:pt>
                <c:pt idx="5499">
                  <c:v>10.8</c:v>
                </c:pt>
                <c:pt idx="5500">
                  <c:v>10.78</c:v>
                </c:pt>
                <c:pt idx="5501">
                  <c:v>10.88</c:v>
                </c:pt>
                <c:pt idx="5502">
                  <c:v>10.93</c:v>
                </c:pt>
                <c:pt idx="5503">
                  <c:v>10.99</c:v>
                </c:pt>
                <c:pt idx="5504">
                  <c:v>10.96</c:v>
                </c:pt>
                <c:pt idx="5505">
                  <c:v>10.99</c:v>
                </c:pt>
                <c:pt idx="5506">
                  <c:v>11</c:v>
                </c:pt>
                <c:pt idx="5507">
                  <c:v>10.83</c:v>
                </c:pt>
                <c:pt idx="5508">
                  <c:v>10.8</c:v>
                </c:pt>
                <c:pt idx="5509">
                  <c:v>10.8</c:v>
                </c:pt>
                <c:pt idx="5510">
                  <c:v>10.84</c:v>
                </c:pt>
                <c:pt idx="5511">
                  <c:v>10.81</c:v>
                </c:pt>
                <c:pt idx="5512">
                  <c:v>10.71</c:v>
                </c:pt>
                <c:pt idx="5513">
                  <c:v>10.6</c:v>
                </c:pt>
                <c:pt idx="5515">
                  <c:v>10.46</c:v>
                </c:pt>
                <c:pt idx="5516">
                  <c:v>10.44</c:v>
                </c:pt>
                <c:pt idx="5517">
                  <c:v>10.42</c:v>
                </c:pt>
                <c:pt idx="5518">
                  <c:v>10.26</c:v>
                </c:pt>
                <c:pt idx="5519">
                  <c:v>10.27</c:v>
                </c:pt>
                <c:pt idx="5520">
                  <c:v>10.220000000000001</c:v>
                </c:pt>
                <c:pt idx="5521">
                  <c:v>10.26</c:v>
                </c:pt>
                <c:pt idx="5522">
                  <c:v>10.23</c:v>
                </c:pt>
                <c:pt idx="5523">
                  <c:v>10.27</c:v>
                </c:pt>
                <c:pt idx="5524">
                  <c:v>10.43</c:v>
                </c:pt>
                <c:pt idx="5525">
                  <c:v>10.52</c:v>
                </c:pt>
                <c:pt idx="5526">
                  <c:v>10.48</c:v>
                </c:pt>
                <c:pt idx="5527">
                  <c:v>10.55</c:v>
                </c:pt>
                <c:pt idx="5528">
                  <c:v>10.59</c:v>
                </c:pt>
                <c:pt idx="5529">
                  <c:v>10.48</c:v>
                </c:pt>
                <c:pt idx="5530">
                  <c:v>10.46</c:v>
                </c:pt>
                <c:pt idx="5531">
                  <c:v>10.53</c:v>
                </c:pt>
                <c:pt idx="5532">
                  <c:v>10.56</c:v>
                </c:pt>
                <c:pt idx="5533">
                  <c:v>10.58</c:v>
                </c:pt>
                <c:pt idx="5534">
                  <c:v>10.6</c:v>
                </c:pt>
                <c:pt idx="5535">
                  <c:v>10.62</c:v>
                </c:pt>
                <c:pt idx="5536">
                  <c:v>10.58</c:v>
                </c:pt>
                <c:pt idx="5537">
                  <c:v>10.58</c:v>
                </c:pt>
                <c:pt idx="5538">
                  <c:v>10.64</c:v>
                </c:pt>
                <c:pt idx="5539">
                  <c:v>10.66</c:v>
                </c:pt>
                <c:pt idx="5540">
                  <c:v>10.6</c:v>
                </c:pt>
                <c:pt idx="5541">
                  <c:v>10.59</c:v>
                </c:pt>
                <c:pt idx="5542">
                  <c:v>10.62</c:v>
                </c:pt>
                <c:pt idx="5544">
                  <c:v>10.6</c:v>
                </c:pt>
                <c:pt idx="5545">
                  <c:v>10.49</c:v>
                </c:pt>
                <c:pt idx="5546">
                  <c:v>10.49</c:v>
                </c:pt>
                <c:pt idx="5547">
                  <c:v>10.51</c:v>
                </c:pt>
                <c:pt idx="5548">
                  <c:v>10.51</c:v>
                </c:pt>
                <c:pt idx="5549">
                  <c:v>10.41</c:v>
                </c:pt>
                <c:pt idx="5550">
                  <c:v>10.42</c:v>
                </c:pt>
                <c:pt idx="5551">
                  <c:v>10.39</c:v>
                </c:pt>
                <c:pt idx="5552">
                  <c:v>10.29</c:v>
                </c:pt>
                <c:pt idx="5553">
                  <c:v>10.33</c:v>
                </c:pt>
                <c:pt idx="5554">
                  <c:v>10.29</c:v>
                </c:pt>
                <c:pt idx="5555">
                  <c:v>10.39</c:v>
                </c:pt>
                <c:pt idx="5556">
                  <c:v>10.39</c:v>
                </c:pt>
                <c:pt idx="5557">
                  <c:v>10.43</c:v>
                </c:pt>
                <c:pt idx="5558">
                  <c:v>10.42</c:v>
                </c:pt>
                <c:pt idx="5559">
                  <c:v>10.4</c:v>
                </c:pt>
                <c:pt idx="5560">
                  <c:v>10.37</c:v>
                </c:pt>
                <c:pt idx="5561">
                  <c:v>10.29</c:v>
                </c:pt>
                <c:pt idx="5562">
                  <c:v>10.31</c:v>
                </c:pt>
                <c:pt idx="5563">
                  <c:v>10.27</c:v>
                </c:pt>
                <c:pt idx="5564">
                  <c:v>10.26</c:v>
                </c:pt>
                <c:pt idx="5565">
                  <c:v>10.26</c:v>
                </c:pt>
                <c:pt idx="5566">
                  <c:v>10.119999999999999</c:v>
                </c:pt>
                <c:pt idx="5567">
                  <c:v>10.16</c:v>
                </c:pt>
                <c:pt idx="5568">
                  <c:v>10.130000000000001</c:v>
                </c:pt>
                <c:pt idx="5569">
                  <c:v>10.25</c:v>
                </c:pt>
                <c:pt idx="5570">
                  <c:v>10.16</c:v>
                </c:pt>
                <c:pt idx="5571">
                  <c:v>10.18</c:v>
                </c:pt>
                <c:pt idx="5572">
                  <c:v>10.23</c:v>
                </c:pt>
                <c:pt idx="5573">
                  <c:v>10.220000000000001</c:v>
                </c:pt>
                <c:pt idx="5574">
                  <c:v>10.37</c:v>
                </c:pt>
                <c:pt idx="5575">
                  <c:v>10.41</c:v>
                </c:pt>
                <c:pt idx="5576">
                  <c:v>10.43</c:v>
                </c:pt>
                <c:pt idx="5577">
                  <c:v>10.49</c:v>
                </c:pt>
                <c:pt idx="5578">
                  <c:v>10.54</c:v>
                </c:pt>
                <c:pt idx="5579">
                  <c:v>10.57</c:v>
                </c:pt>
                <c:pt idx="5580">
                  <c:v>10.56</c:v>
                </c:pt>
                <c:pt idx="5581">
                  <c:v>10.58</c:v>
                </c:pt>
                <c:pt idx="5582">
                  <c:v>10.63</c:v>
                </c:pt>
                <c:pt idx="5583">
                  <c:v>10.62</c:v>
                </c:pt>
                <c:pt idx="5585">
                  <c:v>10.81</c:v>
                </c:pt>
                <c:pt idx="5586">
                  <c:v>10.77</c:v>
                </c:pt>
                <c:pt idx="5587">
                  <c:v>10.78</c:v>
                </c:pt>
                <c:pt idx="5588">
                  <c:v>10.79</c:v>
                </c:pt>
                <c:pt idx="5589">
                  <c:v>10.79</c:v>
                </c:pt>
                <c:pt idx="5590">
                  <c:v>10.85</c:v>
                </c:pt>
                <c:pt idx="5591">
                  <c:v>10.92</c:v>
                </c:pt>
                <c:pt idx="5592">
                  <c:v>10.88</c:v>
                </c:pt>
                <c:pt idx="5593">
                  <c:v>10.89</c:v>
                </c:pt>
                <c:pt idx="5594">
                  <c:v>10.75</c:v>
                </c:pt>
                <c:pt idx="5595">
                  <c:v>10.77</c:v>
                </c:pt>
                <c:pt idx="5596">
                  <c:v>10.72</c:v>
                </c:pt>
                <c:pt idx="5597">
                  <c:v>10.64</c:v>
                </c:pt>
                <c:pt idx="5598">
                  <c:v>10.68</c:v>
                </c:pt>
                <c:pt idx="5599">
                  <c:v>10.8</c:v>
                </c:pt>
                <c:pt idx="5600">
                  <c:v>10.79</c:v>
                </c:pt>
                <c:pt idx="5601">
                  <c:v>10.83</c:v>
                </c:pt>
                <c:pt idx="5602">
                  <c:v>10.9</c:v>
                </c:pt>
                <c:pt idx="5603">
                  <c:v>11.02</c:v>
                </c:pt>
                <c:pt idx="5604">
                  <c:v>11.11</c:v>
                </c:pt>
                <c:pt idx="5605">
                  <c:v>11.04</c:v>
                </c:pt>
                <c:pt idx="5606">
                  <c:v>10.99</c:v>
                </c:pt>
                <c:pt idx="5607">
                  <c:v>10.96</c:v>
                </c:pt>
                <c:pt idx="5608">
                  <c:v>10.93</c:v>
                </c:pt>
                <c:pt idx="5610">
                  <c:v>11.21</c:v>
                </c:pt>
                <c:pt idx="5611">
                  <c:v>11.16</c:v>
                </c:pt>
                <c:pt idx="5612">
                  <c:v>11.29</c:v>
                </c:pt>
                <c:pt idx="5613">
                  <c:v>11.33</c:v>
                </c:pt>
                <c:pt idx="5614">
                  <c:v>11.28</c:v>
                </c:pt>
                <c:pt idx="5615">
                  <c:v>11.42</c:v>
                </c:pt>
                <c:pt idx="5616">
                  <c:v>11.4</c:v>
                </c:pt>
                <c:pt idx="5617">
                  <c:v>11.38</c:v>
                </c:pt>
                <c:pt idx="5618">
                  <c:v>11.51</c:v>
                </c:pt>
                <c:pt idx="5619">
                  <c:v>11.41</c:v>
                </c:pt>
                <c:pt idx="5620">
                  <c:v>11.36</c:v>
                </c:pt>
                <c:pt idx="5621">
                  <c:v>11.28</c:v>
                </c:pt>
                <c:pt idx="5622">
                  <c:v>11.32</c:v>
                </c:pt>
                <c:pt idx="5623">
                  <c:v>11.43</c:v>
                </c:pt>
                <c:pt idx="5624">
                  <c:v>11.41</c:v>
                </c:pt>
                <c:pt idx="5625">
                  <c:v>11.49</c:v>
                </c:pt>
                <c:pt idx="5626">
                  <c:v>11.51</c:v>
                </c:pt>
                <c:pt idx="5627">
                  <c:v>11.66</c:v>
                </c:pt>
                <c:pt idx="5628">
                  <c:v>11.76</c:v>
                </c:pt>
                <c:pt idx="5629">
                  <c:v>11.8</c:v>
                </c:pt>
                <c:pt idx="5630">
                  <c:v>11.82</c:v>
                </c:pt>
                <c:pt idx="5631">
                  <c:v>11.92</c:v>
                </c:pt>
                <c:pt idx="5632">
                  <c:v>12.12</c:v>
                </c:pt>
                <c:pt idx="5633">
                  <c:v>12.1</c:v>
                </c:pt>
                <c:pt idx="5634">
                  <c:v>12.2</c:v>
                </c:pt>
                <c:pt idx="5635">
                  <c:v>12.13</c:v>
                </c:pt>
                <c:pt idx="5636">
                  <c:v>12.17</c:v>
                </c:pt>
                <c:pt idx="5637">
                  <c:v>12.04</c:v>
                </c:pt>
                <c:pt idx="5638">
                  <c:v>11.96</c:v>
                </c:pt>
                <c:pt idx="5639">
                  <c:v>11.76</c:v>
                </c:pt>
                <c:pt idx="5640">
                  <c:v>11.71</c:v>
                </c:pt>
                <c:pt idx="5641">
                  <c:v>11.65</c:v>
                </c:pt>
                <c:pt idx="5642">
                  <c:v>11.7</c:v>
                </c:pt>
                <c:pt idx="5643">
                  <c:v>11.72</c:v>
                </c:pt>
                <c:pt idx="5644">
                  <c:v>11.54</c:v>
                </c:pt>
                <c:pt idx="5645">
                  <c:v>11.57</c:v>
                </c:pt>
                <c:pt idx="5646">
                  <c:v>11.54</c:v>
                </c:pt>
                <c:pt idx="5647">
                  <c:v>11.62</c:v>
                </c:pt>
                <c:pt idx="5648">
                  <c:v>11.65</c:v>
                </c:pt>
                <c:pt idx="5649">
                  <c:v>11.86</c:v>
                </c:pt>
                <c:pt idx="5650">
                  <c:v>11.9</c:v>
                </c:pt>
                <c:pt idx="5651">
                  <c:v>11.98</c:v>
                </c:pt>
                <c:pt idx="5652">
                  <c:v>11.97</c:v>
                </c:pt>
                <c:pt idx="5653">
                  <c:v>12.01</c:v>
                </c:pt>
                <c:pt idx="5655">
                  <c:v>11.85</c:v>
                </c:pt>
                <c:pt idx="5656">
                  <c:v>11.7</c:v>
                </c:pt>
                <c:pt idx="5657">
                  <c:v>11.77</c:v>
                </c:pt>
                <c:pt idx="5658">
                  <c:v>11.73</c:v>
                </c:pt>
                <c:pt idx="5659">
                  <c:v>11.56</c:v>
                </c:pt>
                <c:pt idx="5660">
                  <c:v>11.63</c:v>
                </c:pt>
                <c:pt idx="5661">
                  <c:v>11.76</c:v>
                </c:pt>
                <c:pt idx="5662">
                  <c:v>11.82</c:v>
                </c:pt>
                <c:pt idx="5663">
                  <c:v>11.68</c:v>
                </c:pt>
                <c:pt idx="5664">
                  <c:v>11.66</c:v>
                </c:pt>
                <c:pt idx="5665">
                  <c:v>11.57</c:v>
                </c:pt>
                <c:pt idx="5666">
                  <c:v>11.64</c:v>
                </c:pt>
                <c:pt idx="5667">
                  <c:v>11.6</c:v>
                </c:pt>
                <c:pt idx="5668">
                  <c:v>11.49</c:v>
                </c:pt>
                <c:pt idx="5669">
                  <c:v>11.41</c:v>
                </c:pt>
                <c:pt idx="5670">
                  <c:v>11.45</c:v>
                </c:pt>
                <c:pt idx="5671">
                  <c:v>11.49</c:v>
                </c:pt>
                <c:pt idx="5672">
                  <c:v>11.5</c:v>
                </c:pt>
                <c:pt idx="5673">
                  <c:v>11.44</c:v>
                </c:pt>
                <c:pt idx="5674">
                  <c:v>11.47</c:v>
                </c:pt>
                <c:pt idx="5675">
                  <c:v>11.46</c:v>
                </c:pt>
                <c:pt idx="5676">
                  <c:v>11.35</c:v>
                </c:pt>
                <c:pt idx="5677">
                  <c:v>11.31</c:v>
                </c:pt>
                <c:pt idx="5678">
                  <c:v>11.33</c:v>
                </c:pt>
                <c:pt idx="5680">
                  <c:v>11.57</c:v>
                </c:pt>
                <c:pt idx="5681">
                  <c:v>11.59</c:v>
                </c:pt>
                <c:pt idx="5682">
                  <c:v>11.65</c:v>
                </c:pt>
                <c:pt idx="5683">
                  <c:v>11.58</c:v>
                </c:pt>
                <c:pt idx="5684">
                  <c:v>11.47</c:v>
                </c:pt>
                <c:pt idx="5685">
                  <c:v>11.49</c:v>
                </c:pt>
                <c:pt idx="5686">
                  <c:v>11.49</c:v>
                </c:pt>
                <c:pt idx="5687">
                  <c:v>11.47</c:v>
                </c:pt>
                <c:pt idx="5688">
                  <c:v>11.43</c:v>
                </c:pt>
                <c:pt idx="5689">
                  <c:v>11.66</c:v>
                </c:pt>
                <c:pt idx="5690">
                  <c:v>11.7</c:v>
                </c:pt>
                <c:pt idx="5691">
                  <c:v>11.72</c:v>
                </c:pt>
                <c:pt idx="5692">
                  <c:v>11.66</c:v>
                </c:pt>
                <c:pt idx="5693">
                  <c:v>11.68</c:v>
                </c:pt>
                <c:pt idx="5694">
                  <c:v>11.74</c:v>
                </c:pt>
                <c:pt idx="5695">
                  <c:v>11.69</c:v>
                </c:pt>
                <c:pt idx="5696">
                  <c:v>11.7</c:v>
                </c:pt>
                <c:pt idx="5697">
                  <c:v>11.75</c:v>
                </c:pt>
                <c:pt idx="5698">
                  <c:v>11.85</c:v>
                </c:pt>
                <c:pt idx="5699">
                  <c:v>11.85</c:v>
                </c:pt>
                <c:pt idx="5701">
                  <c:v>11.84</c:v>
                </c:pt>
                <c:pt idx="5702">
                  <c:v>11.71</c:v>
                </c:pt>
                <c:pt idx="5704">
                  <c:v>11.68</c:v>
                </c:pt>
                <c:pt idx="5705">
                  <c:v>11.7</c:v>
                </c:pt>
                <c:pt idx="5706">
                  <c:v>11.7</c:v>
                </c:pt>
                <c:pt idx="5707">
                  <c:v>11.72</c:v>
                </c:pt>
                <c:pt idx="5708">
                  <c:v>11.72</c:v>
                </c:pt>
                <c:pt idx="5709">
                  <c:v>11.65</c:v>
                </c:pt>
                <c:pt idx="5710">
                  <c:v>11.57</c:v>
                </c:pt>
                <c:pt idx="5711">
                  <c:v>11.59</c:v>
                </c:pt>
                <c:pt idx="5713">
                  <c:v>11.55</c:v>
                </c:pt>
                <c:pt idx="5714">
                  <c:v>11.63</c:v>
                </c:pt>
                <c:pt idx="5715">
                  <c:v>11.58</c:v>
                </c:pt>
                <c:pt idx="5716">
                  <c:v>11.63</c:v>
                </c:pt>
                <c:pt idx="5717">
                  <c:v>11.63</c:v>
                </c:pt>
                <c:pt idx="5718">
                  <c:v>11.75</c:v>
                </c:pt>
                <c:pt idx="5719">
                  <c:v>11.78</c:v>
                </c:pt>
                <c:pt idx="5720">
                  <c:v>11.76</c:v>
                </c:pt>
                <c:pt idx="5721">
                  <c:v>11.79</c:v>
                </c:pt>
                <c:pt idx="5722">
                  <c:v>11.89</c:v>
                </c:pt>
                <c:pt idx="5723">
                  <c:v>11.9</c:v>
                </c:pt>
                <c:pt idx="5724">
                  <c:v>11.87</c:v>
                </c:pt>
                <c:pt idx="5725">
                  <c:v>11.95</c:v>
                </c:pt>
                <c:pt idx="5726">
                  <c:v>11.97</c:v>
                </c:pt>
                <c:pt idx="5727">
                  <c:v>11.96</c:v>
                </c:pt>
                <c:pt idx="5728">
                  <c:v>11.88</c:v>
                </c:pt>
                <c:pt idx="5729">
                  <c:v>11.87</c:v>
                </c:pt>
                <c:pt idx="5730">
                  <c:v>11.86</c:v>
                </c:pt>
                <c:pt idx="5731">
                  <c:v>11.83</c:v>
                </c:pt>
                <c:pt idx="5732">
                  <c:v>11.77</c:v>
                </c:pt>
                <c:pt idx="5733">
                  <c:v>11.79</c:v>
                </c:pt>
                <c:pt idx="5735">
                  <c:v>11.75</c:v>
                </c:pt>
                <c:pt idx="5736">
                  <c:v>11.81</c:v>
                </c:pt>
                <c:pt idx="5737">
                  <c:v>11.79</c:v>
                </c:pt>
                <c:pt idx="5738">
                  <c:v>11.82</c:v>
                </c:pt>
                <c:pt idx="5740">
                  <c:v>11.86</c:v>
                </c:pt>
                <c:pt idx="5741">
                  <c:v>11.78</c:v>
                </c:pt>
                <c:pt idx="5742">
                  <c:v>11.77</c:v>
                </c:pt>
                <c:pt idx="5743">
                  <c:v>11.73</c:v>
                </c:pt>
                <c:pt idx="5744">
                  <c:v>11.75</c:v>
                </c:pt>
                <c:pt idx="5745">
                  <c:v>11.71</c:v>
                </c:pt>
                <c:pt idx="5746">
                  <c:v>11.76</c:v>
                </c:pt>
                <c:pt idx="5747">
                  <c:v>11.76</c:v>
                </c:pt>
                <c:pt idx="5748">
                  <c:v>11.59</c:v>
                </c:pt>
                <c:pt idx="5749">
                  <c:v>11.54</c:v>
                </c:pt>
                <c:pt idx="5750">
                  <c:v>11.57</c:v>
                </c:pt>
                <c:pt idx="5751">
                  <c:v>11.61</c:v>
                </c:pt>
                <c:pt idx="5752">
                  <c:v>11.6</c:v>
                </c:pt>
                <c:pt idx="5753">
                  <c:v>11.64</c:v>
                </c:pt>
                <c:pt idx="5754">
                  <c:v>11.63</c:v>
                </c:pt>
                <c:pt idx="5755">
                  <c:v>11.63</c:v>
                </c:pt>
                <c:pt idx="5756">
                  <c:v>11.64</c:v>
                </c:pt>
                <c:pt idx="5757">
                  <c:v>11.63</c:v>
                </c:pt>
                <c:pt idx="5758">
                  <c:v>11.63</c:v>
                </c:pt>
                <c:pt idx="5759">
                  <c:v>11.66</c:v>
                </c:pt>
                <c:pt idx="5760">
                  <c:v>11.67</c:v>
                </c:pt>
                <c:pt idx="5761">
                  <c:v>11.64</c:v>
                </c:pt>
                <c:pt idx="5762">
                  <c:v>11.6</c:v>
                </c:pt>
                <c:pt idx="5763">
                  <c:v>11.6</c:v>
                </c:pt>
                <c:pt idx="5764">
                  <c:v>11.7</c:v>
                </c:pt>
                <c:pt idx="5765">
                  <c:v>11.71</c:v>
                </c:pt>
                <c:pt idx="5766">
                  <c:v>11.72</c:v>
                </c:pt>
                <c:pt idx="5767">
                  <c:v>11.73</c:v>
                </c:pt>
                <c:pt idx="5768">
                  <c:v>11.83</c:v>
                </c:pt>
                <c:pt idx="5770">
                  <c:v>11.85</c:v>
                </c:pt>
                <c:pt idx="5771">
                  <c:v>11.81</c:v>
                </c:pt>
                <c:pt idx="5772">
                  <c:v>11.83</c:v>
                </c:pt>
                <c:pt idx="5773">
                  <c:v>11.92</c:v>
                </c:pt>
                <c:pt idx="5775">
                  <c:v>11.91</c:v>
                </c:pt>
                <c:pt idx="5776">
                  <c:v>11.93</c:v>
                </c:pt>
                <c:pt idx="5777">
                  <c:v>12.05</c:v>
                </c:pt>
                <c:pt idx="5778">
                  <c:v>11.99</c:v>
                </c:pt>
                <c:pt idx="5779">
                  <c:v>12.05</c:v>
                </c:pt>
                <c:pt idx="5780">
                  <c:v>12.09</c:v>
                </c:pt>
                <c:pt idx="5781">
                  <c:v>12.04</c:v>
                </c:pt>
                <c:pt idx="5782">
                  <c:v>12.07</c:v>
                </c:pt>
                <c:pt idx="5783">
                  <c:v>11.99</c:v>
                </c:pt>
                <c:pt idx="5784">
                  <c:v>12.07</c:v>
                </c:pt>
                <c:pt idx="5785">
                  <c:v>12.09</c:v>
                </c:pt>
                <c:pt idx="5786">
                  <c:v>12.22</c:v>
                </c:pt>
                <c:pt idx="5787">
                  <c:v>12.24</c:v>
                </c:pt>
                <c:pt idx="5788">
                  <c:v>12.28</c:v>
                </c:pt>
                <c:pt idx="5789">
                  <c:v>12.24</c:v>
                </c:pt>
                <c:pt idx="5790">
                  <c:v>12.27</c:v>
                </c:pt>
                <c:pt idx="5791">
                  <c:v>12.31</c:v>
                </c:pt>
                <c:pt idx="5792">
                  <c:v>12.31</c:v>
                </c:pt>
                <c:pt idx="5793">
                  <c:v>12.34</c:v>
                </c:pt>
                <c:pt idx="5794">
                  <c:v>12.45</c:v>
                </c:pt>
                <c:pt idx="5795">
                  <c:v>12.44</c:v>
                </c:pt>
                <c:pt idx="5796">
                  <c:v>12.45</c:v>
                </c:pt>
                <c:pt idx="5797">
                  <c:v>12.49</c:v>
                </c:pt>
                <c:pt idx="5798">
                  <c:v>12.48</c:v>
                </c:pt>
                <c:pt idx="5799">
                  <c:v>12.46</c:v>
                </c:pt>
                <c:pt idx="5800">
                  <c:v>12.46</c:v>
                </c:pt>
                <c:pt idx="5801">
                  <c:v>12.42</c:v>
                </c:pt>
                <c:pt idx="5802">
                  <c:v>12.41</c:v>
                </c:pt>
                <c:pt idx="5803">
                  <c:v>12.53</c:v>
                </c:pt>
                <c:pt idx="5804">
                  <c:v>12.56</c:v>
                </c:pt>
                <c:pt idx="5805">
                  <c:v>12.65</c:v>
                </c:pt>
                <c:pt idx="5806">
                  <c:v>12.67</c:v>
                </c:pt>
                <c:pt idx="5807">
                  <c:v>12.65</c:v>
                </c:pt>
                <c:pt idx="5808">
                  <c:v>12.51</c:v>
                </c:pt>
                <c:pt idx="5809">
                  <c:v>12.47</c:v>
                </c:pt>
                <c:pt idx="5810">
                  <c:v>12.52</c:v>
                </c:pt>
                <c:pt idx="5811">
                  <c:v>12.5</c:v>
                </c:pt>
                <c:pt idx="5812">
                  <c:v>12.4</c:v>
                </c:pt>
                <c:pt idx="5813">
                  <c:v>12.57</c:v>
                </c:pt>
                <c:pt idx="5814">
                  <c:v>12.61</c:v>
                </c:pt>
                <c:pt idx="5815">
                  <c:v>12.57</c:v>
                </c:pt>
                <c:pt idx="5816">
                  <c:v>12.7</c:v>
                </c:pt>
                <c:pt idx="5817">
                  <c:v>12.77</c:v>
                </c:pt>
                <c:pt idx="5819">
                  <c:v>12.8</c:v>
                </c:pt>
                <c:pt idx="5820">
                  <c:v>12.75</c:v>
                </c:pt>
                <c:pt idx="5821">
                  <c:v>12.69</c:v>
                </c:pt>
                <c:pt idx="5822">
                  <c:v>12.67</c:v>
                </c:pt>
                <c:pt idx="5823">
                  <c:v>12.79</c:v>
                </c:pt>
                <c:pt idx="5824">
                  <c:v>12.82</c:v>
                </c:pt>
                <c:pt idx="5825">
                  <c:v>12.82</c:v>
                </c:pt>
                <c:pt idx="5826">
                  <c:v>12.86</c:v>
                </c:pt>
                <c:pt idx="5827">
                  <c:v>12.89</c:v>
                </c:pt>
                <c:pt idx="5828">
                  <c:v>13.07</c:v>
                </c:pt>
                <c:pt idx="5829">
                  <c:v>13.13</c:v>
                </c:pt>
                <c:pt idx="5830">
                  <c:v>13.09</c:v>
                </c:pt>
                <c:pt idx="5831">
                  <c:v>13.21</c:v>
                </c:pt>
                <c:pt idx="5832">
                  <c:v>13.25</c:v>
                </c:pt>
                <c:pt idx="5833">
                  <c:v>13.46</c:v>
                </c:pt>
                <c:pt idx="5834">
                  <c:v>13.58</c:v>
                </c:pt>
                <c:pt idx="5835">
                  <c:v>13.48</c:v>
                </c:pt>
                <c:pt idx="5836">
                  <c:v>13.41</c:v>
                </c:pt>
                <c:pt idx="5837">
                  <c:v>13.54</c:v>
                </c:pt>
                <c:pt idx="5838">
                  <c:v>13.45</c:v>
                </c:pt>
                <c:pt idx="5839">
                  <c:v>13.43</c:v>
                </c:pt>
                <c:pt idx="5840">
                  <c:v>13.52</c:v>
                </c:pt>
                <c:pt idx="5841">
                  <c:v>13.54</c:v>
                </c:pt>
                <c:pt idx="5842">
                  <c:v>13.72</c:v>
                </c:pt>
                <c:pt idx="5843">
                  <c:v>13.75</c:v>
                </c:pt>
                <c:pt idx="5845">
                  <c:v>13.89</c:v>
                </c:pt>
                <c:pt idx="5846">
                  <c:v>13.99</c:v>
                </c:pt>
                <c:pt idx="5847">
                  <c:v>13.91</c:v>
                </c:pt>
                <c:pt idx="5848">
                  <c:v>13.63</c:v>
                </c:pt>
                <c:pt idx="5849">
                  <c:v>13.42</c:v>
                </c:pt>
                <c:pt idx="5850">
                  <c:v>13.37</c:v>
                </c:pt>
                <c:pt idx="5851">
                  <c:v>13.54</c:v>
                </c:pt>
                <c:pt idx="5852">
                  <c:v>13.54</c:v>
                </c:pt>
                <c:pt idx="5853">
                  <c:v>13.46</c:v>
                </c:pt>
                <c:pt idx="5854">
                  <c:v>13.58</c:v>
                </c:pt>
                <c:pt idx="5855">
                  <c:v>13.54</c:v>
                </c:pt>
                <c:pt idx="5856">
                  <c:v>13.44</c:v>
                </c:pt>
                <c:pt idx="5857">
                  <c:v>13.39</c:v>
                </c:pt>
                <c:pt idx="5858">
                  <c:v>13.21</c:v>
                </c:pt>
                <c:pt idx="5859">
                  <c:v>13.27</c:v>
                </c:pt>
                <c:pt idx="5860">
                  <c:v>13.38</c:v>
                </c:pt>
                <c:pt idx="5861">
                  <c:v>13.65</c:v>
                </c:pt>
                <c:pt idx="5862">
                  <c:v>13.72</c:v>
                </c:pt>
                <c:pt idx="5863">
                  <c:v>13.74</c:v>
                </c:pt>
                <c:pt idx="5864">
                  <c:v>13.75</c:v>
                </c:pt>
                <c:pt idx="5865">
                  <c:v>13.79</c:v>
                </c:pt>
                <c:pt idx="5866">
                  <c:v>13.76</c:v>
                </c:pt>
                <c:pt idx="5867">
                  <c:v>13.8</c:v>
                </c:pt>
                <c:pt idx="5868">
                  <c:v>13.84</c:v>
                </c:pt>
                <c:pt idx="5869">
                  <c:v>13.87</c:v>
                </c:pt>
                <c:pt idx="5870">
                  <c:v>13.8</c:v>
                </c:pt>
                <c:pt idx="5872">
                  <c:v>13.77</c:v>
                </c:pt>
                <c:pt idx="5873">
                  <c:v>13.75</c:v>
                </c:pt>
                <c:pt idx="5874">
                  <c:v>13.48</c:v>
                </c:pt>
                <c:pt idx="5875">
                  <c:v>13.53</c:v>
                </c:pt>
                <c:pt idx="5876">
                  <c:v>13.55</c:v>
                </c:pt>
                <c:pt idx="5877">
                  <c:v>13.42</c:v>
                </c:pt>
                <c:pt idx="5878">
                  <c:v>13.3</c:v>
                </c:pt>
                <c:pt idx="5879">
                  <c:v>13.32</c:v>
                </c:pt>
                <c:pt idx="5880">
                  <c:v>13.37</c:v>
                </c:pt>
                <c:pt idx="5881">
                  <c:v>13.32</c:v>
                </c:pt>
                <c:pt idx="5882">
                  <c:v>13.25</c:v>
                </c:pt>
                <c:pt idx="5883">
                  <c:v>13.36</c:v>
                </c:pt>
                <c:pt idx="5884">
                  <c:v>13.35</c:v>
                </c:pt>
                <c:pt idx="5885">
                  <c:v>13.31</c:v>
                </c:pt>
                <c:pt idx="5886">
                  <c:v>13.06</c:v>
                </c:pt>
                <c:pt idx="5887">
                  <c:v>12.89</c:v>
                </c:pt>
                <c:pt idx="5888">
                  <c:v>12.95</c:v>
                </c:pt>
                <c:pt idx="5889">
                  <c:v>13.05</c:v>
                </c:pt>
                <c:pt idx="5890">
                  <c:v>12.91</c:v>
                </c:pt>
                <c:pt idx="5891">
                  <c:v>12.81</c:v>
                </c:pt>
                <c:pt idx="5892">
                  <c:v>12.74</c:v>
                </c:pt>
                <c:pt idx="5893">
                  <c:v>12.61</c:v>
                </c:pt>
                <c:pt idx="5894">
                  <c:v>12.73</c:v>
                </c:pt>
                <c:pt idx="5895">
                  <c:v>12.69</c:v>
                </c:pt>
                <c:pt idx="5896">
                  <c:v>12.66</c:v>
                </c:pt>
                <c:pt idx="5897">
                  <c:v>12.61</c:v>
                </c:pt>
                <c:pt idx="5898">
                  <c:v>12.68</c:v>
                </c:pt>
                <c:pt idx="5899">
                  <c:v>12.74</c:v>
                </c:pt>
                <c:pt idx="5900">
                  <c:v>12.67</c:v>
                </c:pt>
                <c:pt idx="5901">
                  <c:v>12.74</c:v>
                </c:pt>
                <c:pt idx="5902">
                  <c:v>12.7</c:v>
                </c:pt>
                <c:pt idx="5903">
                  <c:v>12.7</c:v>
                </c:pt>
                <c:pt idx="5904">
                  <c:v>12.69</c:v>
                </c:pt>
                <c:pt idx="5905">
                  <c:v>12.62</c:v>
                </c:pt>
                <c:pt idx="5906">
                  <c:v>12.65</c:v>
                </c:pt>
                <c:pt idx="5907">
                  <c:v>12.69</c:v>
                </c:pt>
                <c:pt idx="5908">
                  <c:v>12.66</c:v>
                </c:pt>
                <c:pt idx="5909">
                  <c:v>12.81</c:v>
                </c:pt>
                <c:pt idx="5910">
                  <c:v>12.81</c:v>
                </c:pt>
                <c:pt idx="5911">
                  <c:v>12.83</c:v>
                </c:pt>
                <c:pt idx="5912">
                  <c:v>12.84</c:v>
                </c:pt>
                <c:pt idx="5913">
                  <c:v>12.79</c:v>
                </c:pt>
                <c:pt idx="5915">
                  <c:v>12.88</c:v>
                </c:pt>
                <c:pt idx="5916">
                  <c:v>12.92</c:v>
                </c:pt>
                <c:pt idx="5917">
                  <c:v>12.81</c:v>
                </c:pt>
                <c:pt idx="5918">
                  <c:v>12.7</c:v>
                </c:pt>
                <c:pt idx="5919">
                  <c:v>12.62</c:v>
                </c:pt>
                <c:pt idx="5920">
                  <c:v>12.54</c:v>
                </c:pt>
                <c:pt idx="5921">
                  <c:v>12.55</c:v>
                </c:pt>
                <c:pt idx="5922">
                  <c:v>12.44</c:v>
                </c:pt>
                <c:pt idx="5923">
                  <c:v>12.42</c:v>
                </c:pt>
                <c:pt idx="5924">
                  <c:v>12.4</c:v>
                </c:pt>
                <c:pt idx="5925">
                  <c:v>12.35</c:v>
                </c:pt>
                <c:pt idx="5926">
                  <c:v>12.25</c:v>
                </c:pt>
                <c:pt idx="5927">
                  <c:v>12.28</c:v>
                </c:pt>
                <c:pt idx="5928">
                  <c:v>12.45</c:v>
                </c:pt>
                <c:pt idx="5929">
                  <c:v>12.52</c:v>
                </c:pt>
                <c:pt idx="5930">
                  <c:v>12.56</c:v>
                </c:pt>
                <c:pt idx="5931">
                  <c:v>12.46</c:v>
                </c:pt>
                <c:pt idx="5932">
                  <c:v>12.31</c:v>
                </c:pt>
                <c:pt idx="5933">
                  <c:v>12.47</c:v>
                </c:pt>
                <c:pt idx="5934">
                  <c:v>12.54</c:v>
                </c:pt>
                <c:pt idx="5935">
                  <c:v>12.54</c:v>
                </c:pt>
                <c:pt idx="5936">
                  <c:v>12.54</c:v>
                </c:pt>
                <c:pt idx="5937">
                  <c:v>12.52</c:v>
                </c:pt>
                <c:pt idx="5938">
                  <c:v>12.39</c:v>
                </c:pt>
                <c:pt idx="5940">
                  <c:v>12.36</c:v>
                </c:pt>
                <c:pt idx="5941">
                  <c:v>12.36</c:v>
                </c:pt>
                <c:pt idx="5942">
                  <c:v>12.31</c:v>
                </c:pt>
                <c:pt idx="5943">
                  <c:v>12.28</c:v>
                </c:pt>
                <c:pt idx="5944">
                  <c:v>12.34</c:v>
                </c:pt>
                <c:pt idx="5945">
                  <c:v>12.32</c:v>
                </c:pt>
                <c:pt idx="5946">
                  <c:v>12.28</c:v>
                </c:pt>
                <c:pt idx="5947">
                  <c:v>12.09</c:v>
                </c:pt>
                <c:pt idx="5948">
                  <c:v>11.93</c:v>
                </c:pt>
                <c:pt idx="5949">
                  <c:v>11.9</c:v>
                </c:pt>
                <c:pt idx="5950">
                  <c:v>11.78</c:v>
                </c:pt>
                <c:pt idx="5951">
                  <c:v>11.74</c:v>
                </c:pt>
                <c:pt idx="5952">
                  <c:v>11.83</c:v>
                </c:pt>
                <c:pt idx="5953">
                  <c:v>11.99</c:v>
                </c:pt>
                <c:pt idx="5954">
                  <c:v>11.95</c:v>
                </c:pt>
                <c:pt idx="5955">
                  <c:v>11.75</c:v>
                </c:pt>
                <c:pt idx="5956">
                  <c:v>11.79</c:v>
                </c:pt>
                <c:pt idx="5957">
                  <c:v>11.66</c:v>
                </c:pt>
                <c:pt idx="5958">
                  <c:v>11.66</c:v>
                </c:pt>
                <c:pt idx="5959">
                  <c:v>11.6</c:v>
                </c:pt>
                <c:pt idx="5961">
                  <c:v>11.72</c:v>
                </c:pt>
                <c:pt idx="5962">
                  <c:v>11.81</c:v>
                </c:pt>
                <c:pt idx="5963">
                  <c:v>11.71</c:v>
                </c:pt>
                <c:pt idx="5965">
                  <c:v>11.78</c:v>
                </c:pt>
                <c:pt idx="5966">
                  <c:v>11.81</c:v>
                </c:pt>
                <c:pt idx="5967">
                  <c:v>11.73</c:v>
                </c:pt>
                <c:pt idx="5968">
                  <c:v>11.69</c:v>
                </c:pt>
                <c:pt idx="5969">
                  <c:v>11.61</c:v>
                </c:pt>
                <c:pt idx="5970">
                  <c:v>11.53</c:v>
                </c:pt>
                <c:pt idx="5971">
                  <c:v>11.39</c:v>
                </c:pt>
                <c:pt idx="5973">
                  <c:v>11.24</c:v>
                </c:pt>
                <c:pt idx="5974">
                  <c:v>11.28</c:v>
                </c:pt>
                <c:pt idx="5975">
                  <c:v>11.28</c:v>
                </c:pt>
                <c:pt idx="5976">
                  <c:v>11.38</c:v>
                </c:pt>
                <c:pt idx="5977">
                  <c:v>11.42</c:v>
                </c:pt>
                <c:pt idx="5978">
                  <c:v>11.58</c:v>
                </c:pt>
                <c:pt idx="5979">
                  <c:v>11.56</c:v>
                </c:pt>
                <c:pt idx="5980">
                  <c:v>11.52</c:v>
                </c:pt>
                <c:pt idx="5981">
                  <c:v>11.52</c:v>
                </c:pt>
                <c:pt idx="5982">
                  <c:v>11.61</c:v>
                </c:pt>
                <c:pt idx="5983">
                  <c:v>11.7</c:v>
                </c:pt>
                <c:pt idx="5984">
                  <c:v>11.66</c:v>
                </c:pt>
                <c:pt idx="5985">
                  <c:v>11.57</c:v>
                </c:pt>
                <c:pt idx="5986">
                  <c:v>11.54</c:v>
                </c:pt>
                <c:pt idx="5987">
                  <c:v>11.7</c:v>
                </c:pt>
                <c:pt idx="5988">
                  <c:v>11.56</c:v>
                </c:pt>
                <c:pt idx="5989">
                  <c:v>11.49</c:v>
                </c:pt>
                <c:pt idx="5990">
                  <c:v>11.29</c:v>
                </c:pt>
                <c:pt idx="5991">
                  <c:v>11.34</c:v>
                </c:pt>
                <c:pt idx="5992">
                  <c:v>11.37</c:v>
                </c:pt>
                <c:pt idx="5993">
                  <c:v>11.34</c:v>
                </c:pt>
                <c:pt idx="5994">
                  <c:v>11.31</c:v>
                </c:pt>
                <c:pt idx="5996">
                  <c:v>11.45</c:v>
                </c:pt>
                <c:pt idx="5997">
                  <c:v>11.45</c:v>
                </c:pt>
                <c:pt idx="5998">
                  <c:v>11.46</c:v>
                </c:pt>
                <c:pt idx="5999">
                  <c:v>11.55</c:v>
                </c:pt>
                <c:pt idx="6001">
                  <c:v>11.7</c:v>
                </c:pt>
                <c:pt idx="6002">
                  <c:v>11.62</c:v>
                </c:pt>
                <c:pt idx="6003">
                  <c:v>11.67</c:v>
                </c:pt>
                <c:pt idx="6004">
                  <c:v>11.5</c:v>
                </c:pt>
                <c:pt idx="6005">
                  <c:v>11.45</c:v>
                </c:pt>
                <c:pt idx="6006">
                  <c:v>11.47</c:v>
                </c:pt>
                <c:pt idx="6007">
                  <c:v>11.48</c:v>
                </c:pt>
                <c:pt idx="6008">
                  <c:v>11.59</c:v>
                </c:pt>
                <c:pt idx="6009">
                  <c:v>11.6</c:v>
                </c:pt>
                <c:pt idx="6010">
                  <c:v>11.49</c:v>
                </c:pt>
                <c:pt idx="6011">
                  <c:v>11.51</c:v>
                </c:pt>
                <c:pt idx="6012">
                  <c:v>11.48</c:v>
                </c:pt>
                <c:pt idx="6013">
                  <c:v>11.39</c:v>
                </c:pt>
                <c:pt idx="6015">
                  <c:v>11.27</c:v>
                </c:pt>
                <c:pt idx="6016">
                  <c:v>11.21</c:v>
                </c:pt>
                <c:pt idx="6017">
                  <c:v>11.06</c:v>
                </c:pt>
                <c:pt idx="6018">
                  <c:v>11.11</c:v>
                </c:pt>
                <c:pt idx="6019">
                  <c:v>11.11</c:v>
                </c:pt>
                <c:pt idx="6020">
                  <c:v>11.11</c:v>
                </c:pt>
                <c:pt idx="6021">
                  <c:v>11.08</c:v>
                </c:pt>
                <c:pt idx="6022">
                  <c:v>11.17</c:v>
                </c:pt>
                <c:pt idx="6023">
                  <c:v>11.29</c:v>
                </c:pt>
                <c:pt idx="6024">
                  <c:v>11.35</c:v>
                </c:pt>
                <c:pt idx="6025">
                  <c:v>11.3</c:v>
                </c:pt>
                <c:pt idx="6026">
                  <c:v>11.4</c:v>
                </c:pt>
                <c:pt idx="6027">
                  <c:v>11.41</c:v>
                </c:pt>
                <c:pt idx="6028">
                  <c:v>11.37</c:v>
                </c:pt>
                <c:pt idx="6029">
                  <c:v>11.42</c:v>
                </c:pt>
                <c:pt idx="6031">
                  <c:v>11.39</c:v>
                </c:pt>
                <c:pt idx="6032">
                  <c:v>11.29</c:v>
                </c:pt>
                <c:pt idx="6033">
                  <c:v>11.38</c:v>
                </c:pt>
                <c:pt idx="6035">
                  <c:v>11.37</c:v>
                </c:pt>
                <c:pt idx="6036">
                  <c:v>11.52</c:v>
                </c:pt>
                <c:pt idx="6037">
                  <c:v>11.64</c:v>
                </c:pt>
                <c:pt idx="6038">
                  <c:v>11.76</c:v>
                </c:pt>
                <c:pt idx="6039">
                  <c:v>11.75</c:v>
                </c:pt>
                <c:pt idx="6040">
                  <c:v>11.72</c:v>
                </c:pt>
                <c:pt idx="6041">
                  <c:v>11.89</c:v>
                </c:pt>
                <c:pt idx="6042">
                  <c:v>11.91</c:v>
                </c:pt>
                <c:pt idx="6043">
                  <c:v>11.86</c:v>
                </c:pt>
                <c:pt idx="6044">
                  <c:v>11.93</c:v>
                </c:pt>
                <c:pt idx="6045">
                  <c:v>11.86</c:v>
                </c:pt>
                <c:pt idx="6046">
                  <c:v>11.92</c:v>
                </c:pt>
                <c:pt idx="6047">
                  <c:v>11.94</c:v>
                </c:pt>
                <c:pt idx="6048">
                  <c:v>11.71</c:v>
                </c:pt>
                <c:pt idx="6049">
                  <c:v>11.72</c:v>
                </c:pt>
                <c:pt idx="6050">
                  <c:v>11.78</c:v>
                </c:pt>
                <c:pt idx="6051">
                  <c:v>11.9</c:v>
                </c:pt>
                <c:pt idx="6052">
                  <c:v>11.92</c:v>
                </c:pt>
                <c:pt idx="6053">
                  <c:v>11.93</c:v>
                </c:pt>
                <c:pt idx="6054">
                  <c:v>12.02</c:v>
                </c:pt>
                <c:pt idx="6055">
                  <c:v>11.99</c:v>
                </c:pt>
                <c:pt idx="6056">
                  <c:v>11.91</c:v>
                </c:pt>
                <c:pt idx="6057">
                  <c:v>11.82</c:v>
                </c:pt>
                <c:pt idx="6058">
                  <c:v>11.88</c:v>
                </c:pt>
                <c:pt idx="6059">
                  <c:v>11.86</c:v>
                </c:pt>
                <c:pt idx="6060">
                  <c:v>11.77</c:v>
                </c:pt>
                <c:pt idx="6061">
                  <c:v>11.84</c:v>
                </c:pt>
                <c:pt idx="6062">
                  <c:v>11.75</c:v>
                </c:pt>
                <c:pt idx="6063">
                  <c:v>11.65</c:v>
                </c:pt>
                <c:pt idx="6064">
                  <c:v>11.66</c:v>
                </c:pt>
                <c:pt idx="6065">
                  <c:v>11.7</c:v>
                </c:pt>
                <c:pt idx="6066">
                  <c:v>11.73</c:v>
                </c:pt>
                <c:pt idx="6067">
                  <c:v>11.75</c:v>
                </c:pt>
                <c:pt idx="6069">
                  <c:v>11.77</c:v>
                </c:pt>
                <c:pt idx="6070">
                  <c:v>11.66</c:v>
                </c:pt>
                <c:pt idx="6071">
                  <c:v>11.58</c:v>
                </c:pt>
                <c:pt idx="6072">
                  <c:v>11.42</c:v>
                </c:pt>
                <c:pt idx="6073">
                  <c:v>11.43</c:v>
                </c:pt>
                <c:pt idx="6074">
                  <c:v>11.37</c:v>
                </c:pt>
                <c:pt idx="6075">
                  <c:v>11.25</c:v>
                </c:pt>
                <c:pt idx="6076">
                  <c:v>11.29</c:v>
                </c:pt>
                <c:pt idx="6077">
                  <c:v>11.13</c:v>
                </c:pt>
                <c:pt idx="6078">
                  <c:v>11.16</c:v>
                </c:pt>
                <c:pt idx="6079">
                  <c:v>11.13</c:v>
                </c:pt>
                <c:pt idx="6080">
                  <c:v>11.25</c:v>
                </c:pt>
                <c:pt idx="6081">
                  <c:v>11.25</c:v>
                </c:pt>
                <c:pt idx="6082">
                  <c:v>11.37</c:v>
                </c:pt>
                <c:pt idx="6083">
                  <c:v>11.35</c:v>
                </c:pt>
                <c:pt idx="6084">
                  <c:v>11.47</c:v>
                </c:pt>
                <c:pt idx="6085">
                  <c:v>11.41</c:v>
                </c:pt>
                <c:pt idx="6086">
                  <c:v>11.27</c:v>
                </c:pt>
                <c:pt idx="6087">
                  <c:v>11.29</c:v>
                </c:pt>
                <c:pt idx="6088">
                  <c:v>11.21</c:v>
                </c:pt>
                <c:pt idx="6089">
                  <c:v>11.19</c:v>
                </c:pt>
                <c:pt idx="6090">
                  <c:v>11.17</c:v>
                </c:pt>
                <c:pt idx="6091">
                  <c:v>11.26</c:v>
                </c:pt>
                <c:pt idx="6092">
                  <c:v>11.2</c:v>
                </c:pt>
                <c:pt idx="6093">
                  <c:v>11.04</c:v>
                </c:pt>
                <c:pt idx="6094">
                  <c:v>11.04</c:v>
                </c:pt>
                <c:pt idx="6095">
                  <c:v>10.87</c:v>
                </c:pt>
                <c:pt idx="6096">
                  <c:v>10.89</c:v>
                </c:pt>
                <c:pt idx="6097">
                  <c:v>10.81</c:v>
                </c:pt>
                <c:pt idx="6098">
                  <c:v>10.84</c:v>
                </c:pt>
                <c:pt idx="6099">
                  <c:v>10.56</c:v>
                </c:pt>
                <c:pt idx="6100">
                  <c:v>10.6</c:v>
                </c:pt>
                <c:pt idx="6101">
                  <c:v>10.62</c:v>
                </c:pt>
                <c:pt idx="6102">
                  <c:v>10.64</c:v>
                </c:pt>
                <c:pt idx="6103">
                  <c:v>10.57</c:v>
                </c:pt>
                <c:pt idx="6105">
                  <c:v>10.43</c:v>
                </c:pt>
                <c:pt idx="6106">
                  <c:v>10.46</c:v>
                </c:pt>
                <c:pt idx="6107">
                  <c:v>10.39</c:v>
                </c:pt>
                <c:pt idx="6108">
                  <c:v>10.28</c:v>
                </c:pt>
                <c:pt idx="6109">
                  <c:v>10.050000000000001</c:v>
                </c:pt>
                <c:pt idx="6110">
                  <c:v>10.050000000000001</c:v>
                </c:pt>
                <c:pt idx="6111">
                  <c:v>9.83</c:v>
                </c:pt>
                <c:pt idx="6112">
                  <c:v>9.89</c:v>
                </c:pt>
                <c:pt idx="6113">
                  <c:v>10.19</c:v>
                </c:pt>
                <c:pt idx="6114">
                  <c:v>10.16</c:v>
                </c:pt>
                <c:pt idx="6115">
                  <c:v>10.08</c:v>
                </c:pt>
                <c:pt idx="6116">
                  <c:v>10.16</c:v>
                </c:pt>
                <c:pt idx="6117">
                  <c:v>10.210000000000001</c:v>
                </c:pt>
                <c:pt idx="6118">
                  <c:v>9.98</c:v>
                </c:pt>
                <c:pt idx="6119">
                  <c:v>9.9700000000000006</c:v>
                </c:pt>
                <c:pt idx="6120">
                  <c:v>9.9</c:v>
                </c:pt>
                <c:pt idx="6121">
                  <c:v>10.039999999999999</c:v>
                </c:pt>
                <c:pt idx="6122">
                  <c:v>10.14</c:v>
                </c:pt>
                <c:pt idx="6123">
                  <c:v>10.34</c:v>
                </c:pt>
                <c:pt idx="6124">
                  <c:v>10.45</c:v>
                </c:pt>
                <c:pt idx="6125">
                  <c:v>10.5</c:v>
                </c:pt>
                <c:pt idx="6126">
                  <c:v>10.54</c:v>
                </c:pt>
                <c:pt idx="6127">
                  <c:v>10.39</c:v>
                </c:pt>
                <c:pt idx="6128">
                  <c:v>10.25</c:v>
                </c:pt>
                <c:pt idx="6129">
                  <c:v>10.19</c:v>
                </c:pt>
                <c:pt idx="6130">
                  <c:v>10.199999999999999</c:v>
                </c:pt>
                <c:pt idx="6131">
                  <c:v>10.23</c:v>
                </c:pt>
                <c:pt idx="6133">
                  <c:v>9.93</c:v>
                </c:pt>
                <c:pt idx="6134">
                  <c:v>10.050000000000001</c:v>
                </c:pt>
                <c:pt idx="6135">
                  <c:v>10.050000000000001</c:v>
                </c:pt>
                <c:pt idx="6136">
                  <c:v>10.07</c:v>
                </c:pt>
                <c:pt idx="6137">
                  <c:v>10.220000000000001</c:v>
                </c:pt>
                <c:pt idx="6138">
                  <c:v>10.23</c:v>
                </c:pt>
                <c:pt idx="6139">
                  <c:v>10.220000000000001</c:v>
                </c:pt>
                <c:pt idx="6140">
                  <c:v>10.15</c:v>
                </c:pt>
                <c:pt idx="6141">
                  <c:v>10.119999999999999</c:v>
                </c:pt>
                <c:pt idx="6142">
                  <c:v>10.3</c:v>
                </c:pt>
                <c:pt idx="6143">
                  <c:v>10.34</c:v>
                </c:pt>
                <c:pt idx="6144">
                  <c:v>10.46</c:v>
                </c:pt>
                <c:pt idx="6145">
                  <c:v>10.47</c:v>
                </c:pt>
                <c:pt idx="6146">
                  <c:v>10.51</c:v>
                </c:pt>
                <c:pt idx="6147">
                  <c:v>10.52</c:v>
                </c:pt>
                <c:pt idx="6148">
                  <c:v>10.59</c:v>
                </c:pt>
                <c:pt idx="6149">
                  <c:v>10.67</c:v>
                </c:pt>
                <c:pt idx="6150">
                  <c:v>10.66</c:v>
                </c:pt>
                <c:pt idx="6151">
                  <c:v>10.57</c:v>
                </c:pt>
                <c:pt idx="6152">
                  <c:v>10.51</c:v>
                </c:pt>
                <c:pt idx="6153">
                  <c:v>10.66</c:v>
                </c:pt>
                <c:pt idx="6154">
                  <c:v>10.64</c:v>
                </c:pt>
                <c:pt idx="6155">
                  <c:v>10.65</c:v>
                </c:pt>
                <c:pt idx="6156">
                  <c:v>10.55</c:v>
                </c:pt>
                <c:pt idx="6157">
                  <c:v>10.43</c:v>
                </c:pt>
                <c:pt idx="6158">
                  <c:v>10.37</c:v>
                </c:pt>
                <c:pt idx="6159">
                  <c:v>10.38</c:v>
                </c:pt>
                <c:pt idx="6160">
                  <c:v>10.46</c:v>
                </c:pt>
                <c:pt idx="6161">
                  <c:v>10.38</c:v>
                </c:pt>
                <c:pt idx="6162">
                  <c:v>10.36</c:v>
                </c:pt>
                <c:pt idx="6163">
                  <c:v>10.26</c:v>
                </c:pt>
                <c:pt idx="6164">
                  <c:v>10.23</c:v>
                </c:pt>
                <c:pt idx="6165">
                  <c:v>10.199999999999999</c:v>
                </c:pt>
                <c:pt idx="6166">
                  <c:v>10.119999999999999</c:v>
                </c:pt>
                <c:pt idx="6167">
                  <c:v>10.1</c:v>
                </c:pt>
                <c:pt idx="6168">
                  <c:v>10.14</c:v>
                </c:pt>
                <c:pt idx="6169">
                  <c:v>10.18</c:v>
                </c:pt>
                <c:pt idx="6170">
                  <c:v>10.119999999999999</c:v>
                </c:pt>
                <c:pt idx="6171">
                  <c:v>10.16</c:v>
                </c:pt>
                <c:pt idx="6172">
                  <c:v>10.119999999999999</c:v>
                </c:pt>
                <c:pt idx="6173">
                  <c:v>10.28</c:v>
                </c:pt>
                <c:pt idx="6175">
                  <c:v>10.24</c:v>
                </c:pt>
                <c:pt idx="6176">
                  <c:v>10.16</c:v>
                </c:pt>
                <c:pt idx="6177">
                  <c:v>10.27</c:v>
                </c:pt>
                <c:pt idx="6178">
                  <c:v>10.5</c:v>
                </c:pt>
                <c:pt idx="6179">
                  <c:v>10.49</c:v>
                </c:pt>
                <c:pt idx="6180">
                  <c:v>10.48</c:v>
                </c:pt>
                <c:pt idx="6181">
                  <c:v>10.51</c:v>
                </c:pt>
                <c:pt idx="6182">
                  <c:v>10.52</c:v>
                </c:pt>
                <c:pt idx="6183">
                  <c:v>10.4</c:v>
                </c:pt>
                <c:pt idx="6184">
                  <c:v>10.37</c:v>
                </c:pt>
                <c:pt idx="6185">
                  <c:v>10.41</c:v>
                </c:pt>
                <c:pt idx="6186">
                  <c:v>10.43</c:v>
                </c:pt>
                <c:pt idx="6187">
                  <c:v>10.43</c:v>
                </c:pt>
                <c:pt idx="6188">
                  <c:v>10.36</c:v>
                </c:pt>
                <c:pt idx="6189">
                  <c:v>10.39</c:v>
                </c:pt>
                <c:pt idx="6190">
                  <c:v>10.33</c:v>
                </c:pt>
                <c:pt idx="6191">
                  <c:v>10.27</c:v>
                </c:pt>
                <c:pt idx="6192">
                  <c:v>10.220000000000001</c:v>
                </c:pt>
                <c:pt idx="6194">
                  <c:v>10.31</c:v>
                </c:pt>
                <c:pt idx="6195">
                  <c:v>10.29</c:v>
                </c:pt>
                <c:pt idx="6196">
                  <c:v>10.3</c:v>
                </c:pt>
                <c:pt idx="6197">
                  <c:v>10.32</c:v>
                </c:pt>
                <c:pt idx="6198">
                  <c:v>10.36</c:v>
                </c:pt>
                <c:pt idx="6199">
                  <c:v>10.42</c:v>
                </c:pt>
                <c:pt idx="6200">
                  <c:v>10.36</c:v>
                </c:pt>
                <c:pt idx="6201">
                  <c:v>10.37</c:v>
                </c:pt>
                <c:pt idx="6202">
                  <c:v>10.35</c:v>
                </c:pt>
                <c:pt idx="6203">
                  <c:v>10.34</c:v>
                </c:pt>
                <c:pt idx="6205">
                  <c:v>10.3</c:v>
                </c:pt>
                <c:pt idx="6206">
                  <c:v>10.25</c:v>
                </c:pt>
                <c:pt idx="6207">
                  <c:v>10.210000000000001</c:v>
                </c:pt>
                <c:pt idx="6208">
                  <c:v>10.17</c:v>
                </c:pt>
                <c:pt idx="6209">
                  <c:v>10.18</c:v>
                </c:pt>
                <c:pt idx="6210">
                  <c:v>10.119999999999999</c:v>
                </c:pt>
                <c:pt idx="6211">
                  <c:v>10.14</c:v>
                </c:pt>
                <c:pt idx="6212">
                  <c:v>10.15</c:v>
                </c:pt>
                <c:pt idx="6213">
                  <c:v>10.210000000000001</c:v>
                </c:pt>
                <c:pt idx="6214">
                  <c:v>10.28</c:v>
                </c:pt>
                <c:pt idx="6215">
                  <c:v>10.11</c:v>
                </c:pt>
                <c:pt idx="6216">
                  <c:v>9.9700000000000006</c:v>
                </c:pt>
                <c:pt idx="6217">
                  <c:v>10.01</c:v>
                </c:pt>
                <c:pt idx="6218">
                  <c:v>9.98</c:v>
                </c:pt>
                <c:pt idx="6219">
                  <c:v>9.98</c:v>
                </c:pt>
                <c:pt idx="6220">
                  <c:v>9.93</c:v>
                </c:pt>
                <c:pt idx="6221">
                  <c:v>9.93</c:v>
                </c:pt>
                <c:pt idx="6222">
                  <c:v>9.91</c:v>
                </c:pt>
                <c:pt idx="6223">
                  <c:v>9.84</c:v>
                </c:pt>
                <c:pt idx="6225">
                  <c:v>9.74</c:v>
                </c:pt>
                <c:pt idx="6226">
                  <c:v>9.7799999999999994</c:v>
                </c:pt>
                <c:pt idx="6227">
                  <c:v>9.84</c:v>
                </c:pt>
                <c:pt idx="6228">
                  <c:v>9.92</c:v>
                </c:pt>
                <c:pt idx="6229">
                  <c:v>9.7200000000000006</c:v>
                </c:pt>
                <c:pt idx="6230">
                  <c:v>9.73</c:v>
                </c:pt>
                <c:pt idx="6231">
                  <c:v>9.7200000000000006</c:v>
                </c:pt>
                <c:pt idx="6232">
                  <c:v>9.58</c:v>
                </c:pt>
                <c:pt idx="6233">
                  <c:v>9.66</c:v>
                </c:pt>
                <c:pt idx="6234">
                  <c:v>9.68</c:v>
                </c:pt>
                <c:pt idx="6235">
                  <c:v>9.68</c:v>
                </c:pt>
                <c:pt idx="6236">
                  <c:v>9.64</c:v>
                </c:pt>
                <c:pt idx="6238">
                  <c:v>9.59</c:v>
                </c:pt>
                <c:pt idx="6239">
                  <c:v>9.69</c:v>
                </c:pt>
                <c:pt idx="6240">
                  <c:v>9.68</c:v>
                </c:pt>
                <c:pt idx="6241">
                  <c:v>9.6300000000000008</c:v>
                </c:pt>
                <c:pt idx="6242">
                  <c:v>9.6199999999999992</c:v>
                </c:pt>
                <c:pt idx="6243">
                  <c:v>9.65</c:v>
                </c:pt>
                <c:pt idx="6244">
                  <c:v>9.49</c:v>
                </c:pt>
                <c:pt idx="6245">
                  <c:v>9.36</c:v>
                </c:pt>
                <c:pt idx="6246">
                  <c:v>9.1999999999999993</c:v>
                </c:pt>
                <c:pt idx="6247">
                  <c:v>9.27</c:v>
                </c:pt>
                <c:pt idx="6248">
                  <c:v>9.2100000000000009</c:v>
                </c:pt>
                <c:pt idx="6249">
                  <c:v>9.16</c:v>
                </c:pt>
                <c:pt idx="6250">
                  <c:v>9.0399999999999991</c:v>
                </c:pt>
                <c:pt idx="6251">
                  <c:v>9.11</c:v>
                </c:pt>
                <c:pt idx="6252">
                  <c:v>9.1</c:v>
                </c:pt>
                <c:pt idx="6253">
                  <c:v>9.0399999999999991</c:v>
                </c:pt>
                <c:pt idx="6254">
                  <c:v>9.08</c:v>
                </c:pt>
                <c:pt idx="6255">
                  <c:v>9.07</c:v>
                </c:pt>
                <c:pt idx="6257">
                  <c:v>9.0399999999999991</c:v>
                </c:pt>
                <c:pt idx="6258">
                  <c:v>8.99</c:v>
                </c:pt>
                <c:pt idx="6259">
                  <c:v>9.01</c:v>
                </c:pt>
                <c:pt idx="6260">
                  <c:v>9</c:v>
                </c:pt>
                <c:pt idx="6262">
                  <c:v>9.0399999999999991</c:v>
                </c:pt>
                <c:pt idx="6263">
                  <c:v>9.0500000000000007</c:v>
                </c:pt>
                <c:pt idx="6264">
                  <c:v>9.07</c:v>
                </c:pt>
                <c:pt idx="6265">
                  <c:v>8.94</c:v>
                </c:pt>
                <c:pt idx="6266">
                  <c:v>9.1300000000000008</c:v>
                </c:pt>
                <c:pt idx="6267">
                  <c:v>9.27</c:v>
                </c:pt>
                <c:pt idx="6268">
                  <c:v>9.39</c:v>
                </c:pt>
                <c:pt idx="6269">
                  <c:v>9.49</c:v>
                </c:pt>
                <c:pt idx="6270">
                  <c:v>9.43</c:v>
                </c:pt>
                <c:pt idx="6271">
                  <c:v>9.31</c:v>
                </c:pt>
                <c:pt idx="6272">
                  <c:v>9.3000000000000007</c:v>
                </c:pt>
                <c:pt idx="6273">
                  <c:v>9.24</c:v>
                </c:pt>
                <c:pt idx="6275">
                  <c:v>9.2200000000000006</c:v>
                </c:pt>
                <c:pt idx="6276">
                  <c:v>9.2799999999999994</c:v>
                </c:pt>
                <c:pt idx="6277">
                  <c:v>9.23</c:v>
                </c:pt>
                <c:pt idx="6278">
                  <c:v>9.23</c:v>
                </c:pt>
                <c:pt idx="6279">
                  <c:v>9.1300000000000008</c:v>
                </c:pt>
                <c:pt idx="6280">
                  <c:v>9.0500000000000007</c:v>
                </c:pt>
                <c:pt idx="6281">
                  <c:v>9.09</c:v>
                </c:pt>
                <c:pt idx="6282">
                  <c:v>9.1</c:v>
                </c:pt>
                <c:pt idx="6283">
                  <c:v>9.08</c:v>
                </c:pt>
                <c:pt idx="6284">
                  <c:v>9.02</c:v>
                </c:pt>
                <c:pt idx="6285">
                  <c:v>8.9600000000000009</c:v>
                </c:pt>
                <c:pt idx="6286">
                  <c:v>8.9700000000000006</c:v>
                </c:pt>
                <c:pt idx="6287">
                  <c:v>9.0299999999999994</c:v>
                </c:pt>
                <c:pt idx="6288">
                  <c:v>9.11</c:v>
                </c:pt>
                <c:pt idx="6289">
                  <c:v>9</c:v>
                </c:pt>
                <c:pt idx="6290">
                  <c:v>8.93</c:v>
                </c:pt>
                <c:pt idx="6291">
                  <c:v>8.91</c:v>
                </c:pt>
                <c:pt idx="6292">
                  <c:v>8.85</c:v>
                </c:pt>
                <c:pt idx="6293">
                  <c:v>8.68</c:v>
                </c:pt>
                <c:pt idx="6295">
                  <c:v>8.64</c:v>
                </c:pt>
                <c:pt idx="6296">
                  <c:v>8.6999999999999993</c:v>
                </c:pt>
                <c:pt idx="6297">
                  <c:v>8.67</c:v>
                </c:pt>
                <c:pt idx="6298">
                  <c:v>8.48</c:v>
                </c:pt>
                <c:pt idx="6299">
                  <c:v>8.39</c:v>
                </c:pt>
                <c:pt idx="6300">
                  <c:v>8.4</c:v>
                </c:pt>
                <c:pt idx="6301">
                  <c:v>8.36</c:v>
                </c:pt>
                <c:pt idx="6302">
                  <c:v>8.15</c:v>
                </c:pt>
                <c:pt idx="6303">
                  <c:v>8.1300000000000008</c:v>
                </c:pt>
                <c:pt idx="6304">
                  <c:v>7.99</c:v>
                </c:pt>
                <c:pt idx="6305">
                  <c:v>7.93</c:v>
                </c:pt>
                <c:pt idx="6306">
                  <c:v>8.1199999999999992</c:v>
                </c:pt>
                <c:pt idx="6307">
                  <c:v>8.0399999999999991</c:v>
                </c:pt>
                <c:pt idx="6308">
                  <c:v>7.96</c:v>
                </c:pt>
                <c:pt idx="6309">
                  <c:v>7.76</c:v>
                </c:pt>
                <c:pt idx="6310">
                  <c:v>7.7</c:v>
                </c:pt>
                <c:pt idx="6311">
                  <c:v>7.68</c:v>
                </c:pt>
                <c:pt idx="6312">
                  <c:v>7.75</c:v>
                </c:pt>
                <c:pt idx="6313">
                  <c:v>7.72</c:v>
                </c:pt>
                <c:pt idx="6314">
                  <c:v>7.77</c:v>
                </c:pt>
                <c:pt idx="6315">
                  <c:v>7.83</c:v>
                </c:pt>
                <c:pt idx="6316">
                  <c:v>7.82</c:v>
                </c:pt>
                <c:pt idx="6317">
                  <c:v>7.78</c:v>
                </c:pt>
                <c:pt idx="6318">
                  <c:v>7.8</c:v>
                </c:pt>
                <c:pt idx="6319">
                  <c:v>7.7</c:v>
                </c:pt>
                <c:pt idx="6320">
                  <c:v>7.7</c:v>
                </c:pt>
                <c:pt idx="6321">
                  <c:v>7.64</c:v>
                </c:pt>
                <c:pt idx="6322">
                  <c:v>7.49</c:v>
                </c:pt>
                <c:pt idx="6324">
                  <c:v>7.39</c:v>
                </c:pt>
                <c:pt idx="6325">
                  <c:v>7.37</c:v>
                </c:pt>
                <c:pt idx="6326">
                  <c:v>7.33</c:v>
                </c:pt>
                <c:pt idx="6327">
                  <c:v>7.41</c:v>
                </c:pt>
                <c:pt idx="6328">
                  <c:v>7.45</c:v>
                </c:pt>
                <c:pt idx="6329">
                  <c:v>7.43</c:v>
                </c:pt>
                <c:pt idx="6330">
                  <c:v>7.31</c:v>
                </c:pt>
                <c:pt idx="6331">
                  <c:v>7.27</c:v>
                </c:pt>
                <c:pt idx="6332">
                  <c:v>7.23</c:v>
                </c:pt>
                <c:pt idx="6333">
                  <c:v>7.29</c:v>
                </c:pt>
                <c:pt idx="6334">
                  <c:v>7.19</c:v>
                </c:pt>
                <c:pt idx="6335">
                  <c:v>7.22</c:v>
                </c:pt>
                <c:pt idx="6336">
                  <c:v>6.98</c:v>
                </c:pt>
                <c:pt idx="6337">
                  <c:v>7.03</c:v>
                </c:pt>
                <c:pt idx="6338">
                  <c:v>7.09</c:v>
                </c:pt>
                <c:pt idx="6339">
                  <c:v>7.04</c:v>
                </c:pt>
                <c:pt idx="6340">
                  <c:v>7.25</c:v>
                </c:pt>
                <c:pt idx="6341">
                  <c:v>7.36</c:v>
                </c:pt>
                <c:pt idx="6342">
                  <c:v>7.51</c:v>
                </c:pt>
                <c:pt idx="6343">
                  <c:v>7.58</c:v>
                </c:pt>
                <c:pt idx="6344">
                  <c:v>7.48</c:v>
                </c:pt>
                <c:pt idx="6345">
                  <c:v>7.38</c:v>
                </c:pt>
                <c:pt idx="6346">
                  <c:v>7.38</c:v>
                </c:pt>
                <c:pt idx="6347">
                  <c:v>7.45</c:v>
                </c:pt>
                <c:pt idx="6348">
                  <c:v>7.51</c:v>
                </c:pt>
                <c:pt idx="6349">
                  <c:v>7.45</c:v>
                </c:pt>
                <c:pt idx="6350">
                  <c:v>7.46</c:v>
                </c:pt>
                <c:pt idx="6351">
                  <c:v>7.43</c:v>
                </c:pt>
                <c:pt idx="6352">
                  <c:v>7.4</c:v>
                </c:pt>
                <c:pt idx="6353">
                  <c:v>7.48</c:v>
                </c:pt>
                <c:pt idx="6354">
                  <c:v>7.67</c:v>
                </c:pt>
                <c:pt idx="6355">
                  <c:v>7.63</c:v>
                </c:pt>
                <c:pt idx="6356">
                  <c:v>7.66</c:v>
                </c:pt>
                <c:pt idx="6357">
                  <c:v>7.79</c:v>
                </c:pt>
                <c:pt idx="6358">
                  <c:v>7.99</c:v>
                </c:pt>
                <c:pt idx="6359">
                  <c:v>7.98</c:v>
                </c:pt>
                <c:pt idx="6360">
                  <c:v>7.88</c:v>
                </c:pt>
                <c:pt idx="6361">
                  <c:v>7.9</c:v>
                </c:pt>
                <c:pt idx="6362">
                  <c:v>7.88</c:v>
                </c:pt>
                <c:pt idx="6363">
                  <c:v>7.84</c:v>
                </c:pt>
                <c:pt idx="6365">
                  <c:v>7.73</c:v>
                </c:pt>
                <c:pt idx="6366">
                  <c:v>7.73</c:v>
                </c:pt>
                <c:pt idx="6367">
                  <c:v>7.99</c:v>
                </c:pt>
                <c:pt idx="6368">
                  <c:v>8.0500000000000007</c:v>
                </c:pt>
                <c:pt idx="6369">
                  <c:v>8.32</c:v>
                </c:pt>
                <c:pt idx="6370">
                  <c:v>8.19</c:v>
                </c:pt>
                <c:pt idx="6371">
                  <c:v>8.39</c:v>
                </c:pt>
                <c:pt idx="6372">
                  <c:v>8.31</c:v>
                </c:pt>
                <c:pt idx="6373">
                  <c:v>7.95</c:v>
                </c:pt>
                <c:pt idx="6374">
                  <c:v>8.1300000000000008</c:v>
                </c:pt>
                <c:pt idx="6375">
                  <c:v>8.07</c:v>
                </c:pt>
                <c:pt idx="6376">
                  <c:v>8.01</c:v>
                </c:pt>
                <c:pt idx="6377">
                  <c:v>7.98</c:v>
                </c:pt>
                <c:pt idx="6378">
                  <c:v>7.73</c:v>
                </c:pt>
                <c:pt idx="6379">
                  <c:v>7.63</c:v>
                </c:pt>
                <c:pt idx="6380">
                  <c:v>7.63</c:v>
                </c:pt>
                <c:pt idx="6381">
                  <c:v>7.57</c:v>
                </c:pt>
                <c:pt idx="6382">
                  <c:v>7.69</c:v>
                </c:pt>
                <c:pt idx="6383">
                  <c:v>7.6</c:v>
                </c:pt>
                <c:pt idx="6384">
                  <c:v>7.55</c:v>
                </c:pt>
                <c:pt idx="6385">
                  <c:v>7.47</c:v>
                </c:pt>
                <c:pt idx="6386">
                  <c:v>7.42</c:v>
                </c:pt>
                <c:pt idx="6387">
                  <c:v>7.42</c:v>
                </c:pt>
                <c:pt idx="6388">
                  <c:v>7.38</c:v>
                </c:pt>
                <c:pt idx="6389">
                  <c:v>7.35</c:v>
                </c:pt>
                <c:pt idx="6390">
                  <c:v>7.37</c:v>
                </c:pt>
                <c:pt idx="6391">
                  <c:v>7.37</c:v>
                </c:pt>
                <c:pt idx="6392">
                  <c:v>7.31</c:v>
                </c:pt>
                <c:pt idx="6394">
                  <c:v>7.31</c:v>
                </c:pt>
                <c:pt idx="6395">
                  <c:v>7.44</c:v>
                </c:pt>
                <c:pt idx="6396">
                  <c:v>7.31</c:v>
                </c:pt>
                <c:pt idx="6397">
                  <c:v>7.31</c:v>
                </c:pt>
                <c:pt idx="6398">
                  <c:v>7.3</c:v>
                </c:pt>
                <c:pt idx="6399">
                  <c:v>7.25</c:v>
                </c:pt>
                <c:pt idx="6400">
                  <c:v>7.16</c:v>
                </c:pt>
                <c:pt idx="6401">
                  <c:v>7.2</c:v>
                </c:pt>
                <c:pt idx="6402">
                  <c:v>7.18</c:v>
                </c:pt>
                <c:pt idx="6403">
                  <c:v>7.16</c:v>
                </c:pt>
                <c:pt idx="6404">
                  <c:v>7.14</c:v>
                </c:pt>
                <c:pt idx="6405">
                  <c:v>7.2</c:v>
                </c:pt>
                <c:pt idx="6406">
                  <c:v>7.29</c:v>
                </c:pt>
                <c:pt idx="6407">
                  <c:v>7.35</c:v>
                </c:pt>
                <c:pt idx="6408">
                  <c:v>7.33</c:v>
                </c:pt>
                <c:pt idx="6409">
                  <c:v>7.53</c:v>
                </c:pt>
                <c:pt idx="6410">
                  <c:v>7.41</c:v>
                </c:pt>
                <c:pt idx="6411">
                  <c:v>7.41</c:v>
                </c:pt>
                <c:pt idx="6412">
                  <c:v>7.34</c:v>
                </c:pt>
                <c:pt idx="6413">
                  <c:v>7.34</c:v>
                </c:pt>
                <c:pt idx="6414">
                  <c:v>7.33</c:v>
                </c:pt>
                <c:pt idx="6415">
                  <c:v>7.39</c:v>
                </c:pt>
                <c:pt idx="6416">
                  <c:v>7.47</c:v>
                </c:pt>
                <c:pt idx="6417">
                  <c:v>7.45</c:v>
                </c:pt>
                <c:pt idx="6418">
                  <c:v>7.3</c:v>
                </c:pt>
                <c:pt idx="6419">
                  <c:v>7.25</c:v>
                </c:pt>
                <c:pt idx="6420">
                  <c:v>7.23</c:v>
                </c:pt>
                <c:pt idx="6421">
                  <c:v>7.15</c:v>
                </c:pt>
                <c:pt idx="6422">
                  <c:v>7.16</c:v>
                </c:pt>
                <c:pt idx="6423">
                  <c:v>7.14</c:v>
                </c:pt>
                <c:pt idx="6424">
                  <c:v>7.14</c:v>
                </c:pt>
                <c:pt idx="6425">
                  <c:v>7.02</c:v>
                </c:pt>
                <c:pt idx="6426">
                  <c:v>7</c:v>
                </c:pt>
                <c:pt idx="6427">
                  <c:v>6.96</c:v>
                </c:pt>
                <c:pt idx="6428">
                  <c:v>7.07</c:v>
                </c:pt>
                <c:pt idx="6429">
                  <c:v>7.06</c:v>
                </c:pt>
                <c:pt idx="6430">
                  <c:v>6.97</c:v>
                </c:pt>
                <c:pt idx="6431">
                  <c:v>7.06</c:v>
                </c:pt>
                <c:pt idx="6432">
                  <c:v>7.04</c:v>
                </c:pt>
                <c:pt idx="6433">
                  <c:v>6.95</c:v>
                </c:pt>
                <c:pt idx="6435">
                  <c:v>7.03</c:v>
                </c:pt>
                <c:pt idx="6436">
                  <c:v>7.2</c:v>
                </c:pt>
                <c:pt idx="6437">
                  <c:v>7.15</c:v>
                </c:pt>
                <c:pt idx="6438">
                  <c:v>7.32</c:v>
                </c:pt>
                <c:pt idx="6439">
                  <c:v>7.38</c:v>
                </c:pt>
                <c:pt idx="6440">
                  <c:v>7.35</c:v>
                </c:pt>
                <c:pt idx="6441">
                  <c:v>7.35</c:v>
                </c:pt>
                <c:pt idx="6442">
                  <c:v>7.57</c:v>
                </c:pt>
                <c:pt idx="6443">
                  <c:v>7.63</c:v>
                </c:pt>
                <c:pt idx="6444">
                  <c:v>7.53</c:v>
                </c:pt>
                <c:pt idx="6445">
                  <c:v>7.53</c:v>
                </c:pt>
                <c:pt idx="6446">
                  <c:v>7.46</c:v>
                </c:pt>
                <c:pt idx="6447">
                  <c:v>7.62</c:v>
                </c:pt>
                <c:pt idx="6448">
                  <c:v>7.67</c:v>
                </c:pt>
                <c:pt idx="6449">
                  <c:v>7.62</c:v>
                </c:pt>
                <c:pt idx="6450">
                  <c:v>7.58</c:v>
                </c:pt>
                <c:pt idx="6451">
                  <c:v>7.48</c:v>
                </c:pt>
                <c:pt idx="6452">
                  <c:v>7.47</c:v>
                </c:pt>
                <c:pt idx="6453">
                  <c:v>7.47</c:v>
                </c:pt>
                <c:pt idx="6454">
                  <c:v>7.54</c:v>
                </c:pt>
                <c:pt idx="6455">
                  <c:v>7.45</c:v>
                </c:pt>
                <c:pt idx="6456">
                  <c:v>7.41</c:v>
                </c:pt>
                <c:pt idx="6457">
                  <c:v>7.45</c:v>
                </c:pt>
                <c:pt idx="6458">
                  <c:v>7.31</c:v>
                </c:pt>
                <c:pt idx="6459">
                  <c:v>7.28</c:v>
                </c:pt>
                <c:pt idx="6460">
                  <c:v>7.28</c:v>
                </c:pt>
                <c:pt idx="6461">
                  <c:v>7.31</c:v>
                </c:pt>
                <c:pt idx="6462">
                  <c:v>7.33</c:v>
                </c:pt>
                <c:pt idx="6463">
                  <c:v>7.36</c:v>
                </c:pt>
                <c:pt idx="6465">
                  <c:v>7.49</c:v>
                </c:pt>
                <c:pt idx="6466">
                  <c:v>7.51</c:v>
                </c:pt>
                <c:pt idx="6467">
                  <c:v>7.53</c:v>
                </c:pt>
                <c:pt idx="6468">
                  <c:v>7.57</c:v>
                </c:pt>
                <c:pt idx="6469">
                  <c:v>7.66</c:v>
                </c:pt>
                <c:pt idx="6470">
                  <c:v>7.57</c:v>
                </c:pt>
                <c:pt idx="6471">
                  <c:v>7.49</c:v>
                </c:pt>
                <c:pt idx="6472">
                  <c:v>7.43</c:v>
                </c:pt>
                <c:pt idx="6473">
                  <c:v>7.47</c:v>
                </c:pt>
                <c:pt idx="6474">
                  <c:v>7.42</c:v>
                </c:pt>
                <c:pt idx="6475">
                  <c:v>7.45</c:v>
                </c:pt>
                <c:pt idx="6476">
                  <c:v>7.41</c:v>
                </c:pt>
                <c:pt idx="6477">
                  <c:v>7.31</c:v>
                </c:pt>
                <c:pt idx="6478">
                  <c:v>7.34</c:v>
                </c:pt>
                <c:pt idx="6479">
                  <c:v>7.29</c:v>
                </c:pt>
                <c:pt idx="6480">
                  <c:v>7.31</c:v>
                </c:pt>
                <c:pt idx="6481">
                  <c:v>7.24</c:v>
                </c:pt>
                <c:pt idx="6482">
                  <c:v>7.32</c:v>
                </c:pt>
                <c:pt idx="6483">
                  <c:v>7.4</c:v>
                </c:pt>
                <c:pt idx="6484">
                  <c:v>7.38</c:v>
                </c:pt>
                <c:pt idx="6486">
                  <c:v>7.35</c:v>
                </c:pt>
                <c:pt idx="6487">
                  <c:v>7.33</c:v>
                </c:pt>
                <c:pt idx="6488">
                  <c:v>7.29</c:v>
                </c:pt>
                <c:pt idx="6489">
                  <c:v>7.22</c:v>
                </c:pt>
                <c:pt idx="6490">
                  <c:v>7.27</c:v>
                </c:pt>
                <c:pt idx="6491">
                  <c:v>7.19</c:v>
                </c:pt>
                <c:pt idx="6492">
                  <c:v>7.19</c:v>
                </c:pt>
                <c:pt idx="6493">
                  <c:v>7.17</c:v>
                </c:pt>
                <c:pt idx="6494">
                  <c:v>7.11</c:v>
                </c:pt>
                <c:pt idx="6495">
                  <c:v>7.15</c:v>
                </c:pt>
                <c:pt idx="6496">
                  <c:v>7.15</c:v>
                </c:pt>
                <c:pt idx="6498">
                  <c:v>7.15</c:v>
                </c:pt>
                <c:pt idx="6499">
                  <c:v>7.18</c:v>
                </c:pt>
                <c:pt idx="6500">
                  <c:v>7.08</c:v>
                </c:pt>
                <c:pt idx="6501">
                  <c:v>7.06</c:v>
                </c:pt>
                <c:pt idx="6502">
                  <c:v>7.01</c:v>
                </c:pt>
                <c:pt idx="6503">
                  <c:v>7.12</c:v>
                </c:pt>
                <c:pt idx="6504">
                  <c:v>7.1</c:v>
                </c:pt>
                <c:pt idx="6505">
                  <c:v>7.07</c:v>
                </c:pt>
                <c:pt idx="6506">
                  <c:v>7.05</c:v>
                </c:pt>
                <c:pt idx="6507">
                  <c:v>7.12</c:v>
                </c:pt>
                <c:pt idx="6508">
                  <c:v>7.13</c:v>
                </c:pt>
                <c:pt idx="6509">
                  <c:v>7.15</c:v>
                </c:pt>
                <c:pt idx="6510">
                  <c:v>7.12</c:v>
                </c:pt>
                <c:pt idx="6511">
                  <c:v>7.12</c:v>
                </c:pt>
                <c:pt idx="6512">
                  <c:v>7.11</c:v>
                </c:pt>
                <c:pt idx="6513">
                  <c:v>7.1</c:v>
                </c:pt>
                <c:pt idx="6514">
                  <c:v>7.1</c:v>
                </c:pt>
                <c:pt idx="6515">
                  <c:v>7.08</c:v>
                </c:pt>
                <c:pt idx="6516">
                  <c:v>7.07</c:v>
                </c:pt>
                <c:pt idx="6518">
                  <c:v>7.08</c:v>
                </c:pt>
                <c:pt idx="6519">
                  <c:v>7.17</c:v>
                </c:pt>
                <c:pt idx="6520">
                  <c:v>7.23</c:v>
                </c:pt>
                <c:pt idx="6521">
                  <c:v>7.23</c:v>
                </c:pt>
                <c:pt idx="6523">
                  <c:v>7.18</c:v>
                </c:pt>
                <c:pt idx="6524">
                  <c:v>7.08</c:v>
                </c:pt>
                <c:pt idx="6525">
                  <c:v>7.08</c:v>
                </c:pt>
                <c:pt idx="6526">
                  <c:v>7.05</c:v>
                </c:pt>
                <c:pt idx="6527">
                  <c:v>7.04</c:v>
                </c:pt>
                <c:pt idx="6528">
                  <c:v>7.01</c:v>
                </c:pt>
                <c:pt idx="6529">
                  <c:v>7.05</c:v>
                </c:pt>
                <c:pt idx="6530">
                  <c:v>7.1</c:v>
                </c:pt>
                <c:pt idx="6531">
                  <c:v>7.11</c:v>
                </c:pt>
                <c:pt idx="6532">
                  <c:v>7.08</c:v>
                </c:pt>
                <c:pt idx="6533">
                  <c:v>7.03</c:v>
                </c:pt>
                <c:pt idx="6535">
                  <c:v>7.01</c:v>
                </c:pt>
                <c:pt idx="6536">
                  <c:v>7.01</c:v>
                </c:pt>
                <c:pt idx="6537">
                  <c:v>7.03</c:v>
                </c:pt>
                <c:pt idx="6538">
                  <c:v>7.06</c:v>
                </c:pt>
                <c:pt idx="6539">
                  <c:v>7.17</c:v>
                </c:pt>
                <c:pt idx="6540">
                  <c:v>7.16</c:v>
                </c:pt>
                <c:pt idx="6541">
                  <c:v>7.13</c:v>
                </c:pt>
                <c:pt idx="6542">
                  <c:v>7.13</c:v>
                </c:pt>
                <c:pt idx="6543">
                  <c:v>7.18</c:v>
                </c:pt>
                <c:pt idx="6544">
                  <c:v>7.23</c:v>
                </c:pt>
                <c:pt idx="6545">
                  <c:v>7.25</c:v>
                </c:pt>
                <c:pt idx="6546">
                  <c:v>7.23</c:v>
                </c:pt>
                <c:pt idx="6547">
                  <c:v>7.2</c:v>
                </c:pt>
                <c:pt idx="6548">
                  <c:v>7.19</c:v>
                </c:pt>
                <c:pt idx="6549">
                  <c:v>7.25</c:v>
                </c:pt>
                <c:pt idx="6550">
                  <c:v>7.33</c:v>
                </c:pt>
                <c:pt idx="6551">
                  <c:v>7.37</c:v>
                </c:pt>
                <c:pt idx="6552">
                  <c:v>7.31</c:v>
                </c:pt>
                <c:pt idx="6553">
                  <c:v>7.28</c:v>
                </c:pt>
                <c:pt idx="6555">
                  <c:v>7.33</c:v>
                </c:pt>
                <c:pt idx="6556">
                  <c:v>7.3</c:v>
                </c:pt>
                <c:pt idx="6557">
                  <c:v>7.23</c:v>
                </c:pt>
                <c:pt idx="6558">
                  <c:v>7.24</c:v>
                </c:pt>
                <c:pt idx="6559">
                  <c:v>7.23</c:v>
                </c:pt>
                <c:pt idx="6560">
                  <c:v>7.18</c:v>
                </c:pt>
                <c:pt idx="6561">
                  <c:v>7.21</c:v>
                </c:pt>
                <c:pt idx="6562">
                  <c:v>7.21</c:v>
                </c:pt>
                <c:pt idx="6563">
                  <c:v>7.19</c:v>
                </c:pt>
                <c:pt idx="6564">
                  <c:v>7.17</c:v>
                </c:pt>
                <c:pt idx="6565">
                  <c:v>7.21</c:v>
                </c:pt>
                <c:pt idx="6566">
                  <c:v>7.14</c:v>
                </c:pt>
                <c:pt idx="6567">
                  <c:v>7.16</c:v>
                </c:pt>
                <c:pt idx="6568">
                  <c:v>7.23</c:v>
                </c:pt>
                <c:pt idx="6569">
                  <c:v>7.23</c:v>
                </c:pt>
                <c:pt idx="6570">
                  <c:v>7.23</c:v>
                </c:pt>
                <c:pt idx="6571">
                  <c:v>7.23</c:v>
                </c:pt>
                <c:pt idx="6572">
                  <c:v>7.22</c:v>
                </c:pt>
                <c:pt idx="6573">
                  <c:v>7.19</c:v>
                </c:pt>
                <c:pt idx="6574">
                  <c:v>7.22</c:v>
                </c:pt>
                <c:pt idx="6575">
                  <c:v>7.2</c:v>
                </c:pt>
                <c:pt idx="6576">
                  <c:v>7.21</c:v>
                </c:pt>
                <c:pt idx="6577">
                  <c:v>7.21</c:v>
                </c:pt>
                <c:pt idx="6578">
                  <c:v>7.22</c:v>
                </c:pt>
                <c:pt idx="6579">
                  <c:v>7.25</c:v>
                </c:pt>
                <c:pt idx="6580">
                  <c:v>7.27</c:v>
                </c:pt>
                <c:pt idx="6581">
                  <c:v>7.26</c:v>
                </c:pt>
                <c:pt idx="6582">
                  <c:v>7.24</c:v>
                </c:pt>
                <c:pt idx="6583">
                  <c:v>7.33</c:v>
                </c:pt>
                <c:pt idx="6584">
                  <c:v>7.54</c:v>
                </c:pt>
                <c:pt idx="6585">
                  <c:v>7.51</c:v>
                </c:pt>
                <c:pt idx="6586">
                  <c:v>7.59</c:v>
                </c:pt>
                <c:pt idx="6587">
                  <c:v>7.59</c:v>
                </c:pt>
                <c:pt idx="6588">
                  <c:v>7.59</c:v>
                </c:pt>
                <c:pt idx="6589">
                  <c:v>7.54</c:v>
                </c:pt>
                <c:pt idx="6590">
                  <c:v>7.62</c:v>
                </c:pt>
                <c:pt idx="6591">
                  <c:v>7.61</c:v>
                </c:pt>
                <c:pt idx="6592">
                  <c:v>7.78</c:v>
                </c:pt>
                <c:pt idx="6593">
                  <c:v>7.98</c:v>
                </c:pt>
                <c:pt idx="6594">
                  <c:v>8.07</c:v>
                </c:pt>
                <c:pt idx="6595">
                  <c:v>8.2799999999999994</c:v>
                </c:pt>
                <c:pt idx="6596">
                  <c:v>8.1</c:v>
                </c:pt>
                <c:pt idx="6597">
                  <c:v>8.0299999999999994</c:v>
                </c:pt>
                <c:pt idx="6599">
                  <c:v>8.1999999999999993</c:v>
                </c:pt>
                <c:pt idx="6600">
                  <c:v>8.19</c:v>
                </c:pt>
                <c:pt idx="6601">
                  <c:v>8.24</c:v>
                </c:pt>
                <c:pt idx="6602">
                  <c:v>8.39</c:v>
                </c:pt>
                <c:pt idx="6603">
                  <c:v>8.4700000000000006</c:v>
                </c:pt>
                <c:pt idx="6604">
                  <c:v>8.3699999999999992</c:v>
                </c:pt>
                <c:pt idx="6605">
                  <c:v>8.2799999999999994</c:v>
                </c:pt>
                <c:pt idx="6606">
                  <c:v>8.35</c:v>
                </c:pt>
                <c:pt idx="6607">
                  <c:v>8.2100000000000009</c:v>
                </c:pt>
                <c:pt idx="6608">
                  <c:v>8.39</c:v>
                </c:pt>
                <c:pt idx="6609">
                  <c:v>8.52</c:v>
                </c:pt>
                <c:pt idx="6610">
                  <c:v>8.4499999999999993</c:v>
                </c:pt>
                <c:pt idx="6611">
                  <c:v>8.5399999999999991</c:v>
                </c:pt>
                <c:pt idx="6612">
                  <c:v>8.5</c:v>
                </c:pt>
                <c:pt idx="6613">
                  <c:v>8.43</c:v>
                </c:pt>
                <c:pt idx="6614">
                  <c:v>8.57</c:v>
                </c:pt>
                <c:pt idx="6615">
                  <c:v>8.5500000000000007</c:v>
                </c:pt>
                <c:pt idx="6616">
                  <c:v>8.5500000000000007</c:v>
                </c:pt>
                <c:pt idx="6617">
                  <c:v>8.57</c:v>
                </c:pt>
                <c:pt idx="6618">
                  <c:v>8.8000000000000007</c:v>
                </c:pt>
                <c:pt idx="6619">
                  <c:v>8.73</c:v>
                </c:pt>
                <c:pt idx="6620">
                  <c:v>8.89</c:v>
                </c:pt>
                <c:pt idx="6621">
                  <c:v>8.92</c:v>
                </c:pt>
                <c:pt idx="6622">
                  <c:v>8.8699999999999992</c:v>
                </c:pt>
                <c:pt idx="6623">
                  <c:v>8.7799999999999994</c:v>
                </c:pt>
                <c:pt idx="6625">
                  <c:v>8.5500000000000007</c:v>
                </c:pt>
                <c:pt idx="6626">
                  <c:v>8.6</c:v>
                </c:pt>
                <c:pt idx="6627">
                  <c:v>8.56</c:v>
                </c:pt>
                <c:pt idx="6628">
                  <c:v>8.49</c:v>
                </c:pt>
                <c:pt idx="6629">
                  <c:v>8.4499999999999993</c:v>
                </c:pt>
                <c:pt idx="6630">
                  <c:v>8.7200000000000006</c:v>
                </c:pt>
                <c:pt idx="6631">
                  <c:v>8.64</c:v>
                </c:pt>
                <c:pt idx="6632">
                  <c:v>8.58</c:v>
                </c:pt>
                <c:pt idx="6633">
                  <c:v>8.5</c:v>
                </c:pt>
                <c:pt idx="6634">
                  <c:v>8.5299999999999994</c:v>
                </c:pt>
                <c:pt idx="6635">
                  <c:v>8.56</c:v>
                </c:pt>
                <c:pt idx="6636">
                  <c:v>8.56</c:v>
                </c:pt>
                <c:pt idx="6637">
                  <c:v>8.52</c:v>
                </c:pt>
                <c:pt idx="6638">
                  <c:v>8.32</c:v>
                </c:pt>
                <c:pt idx="6639">
                  <c:v>8.2799999999999994</c:v>
                </c:pt>
                <c:pt idx="6640">
                  <c:v>8.2799999999999994</c:v>
                </c:pt>
                <c:pt idx="6641">
                  <c:v>8.23</c:v>
                </c:pt>
                <c:pt idx="6642">
                  <c:v>8.27</c:v>
                </c:pt>
                <c:pt idx="6643">
                  <c:v>8.3000000000000007</c:v>
                </c:pt>
                <c:pt idx="6644">
                  <c:v>8.23</c:v>
                </c:pt>
                <c:pt idx="6645">
                  <c:v>8.23</c:v>
                </c:pt>
                <c:pt idx="6646">
                  <c:v>8.31</c:v>
                </c:pt>
                <c:pt idx="6647">
                  <c:v>8.25</c:v>
                </c:pt>
                <c:pt idx="6648">
                  <c:v>8.3699999999999992</c:v>
                </c:pt>
                <c:pt idx="6649">
                  <c:v>8.34</c:v>
                </c:pt>
                <c:pt idx="6650">
                  <c:v>8.3800000000000008</c:v>
                </c:pt>
                <c:pt idx="6651">
                  <c:v>8.36</c:v>
                </c:pt>
                <c:pt idx="6652">
                  <c:v>8.3000000000000007</c:v>
                </c:pt>
                <c:pt idx="6654">
                  <c:v>8.2899999999999991</c:v>
                </c:pt>
                <c:pt idx="6655">
                  <c:v>8.2799999999999994</c:v>
                </c:pt>
                <c:pt idx="6656">
                  <c:v>8.32</c:v>
                </c:pt>
                <c:pt idx="6657">
                  <c:v>8.3699999999999992</c:v>
                </c:pt>
                <c:pt idx="6658">
                  <c:v>8.32</c:v>
                </c:pt>
                <c:pt idx="6659">
                  <c:v>8.3800000000000008</c:v>
                </c:pt>
                <c:pt idx="6660">
                  <c:v>8.33</c:v>
                </c:pt>
                <c:pt idx="6661">
                  <c:v>8.43</c:v>
                </c:pt>
                <c:pt idx="6662">
                  <c:v>8.41</c:v>
                </c:pt>
                <c:pt idx="6663">
                  <c:v>8.36</c:v>
                </c:pt>
                <c:pt idx="6664">
                  <c:v>8.41</c:v>
                </c:pt>
                <c:pt idx="6665">
                  <c:v>8.49</c:v>
                </c:pt>
                <c:pt idx="6666">
                  <c:v>8.5399999999999991</c:v>
                </c:pt>
                <c:pt idx="6667">
                  <c:v>8.56</c:v>
                </c:pt>
                <c:pt idx="6668">
                  <c:v>8.58</c:v>
                </c:pt>
                <c:pt idx="6669">
                  <c:v>8.6</c:v>
                </c:pt>
                <c:pt idx="6670">
                  <c:v>8.6199999999999992</c:v>
                </c:pt>
                <c:pt idx="6671">
                  <c:v>8.61</c:v>
                </c:pt>
                <c:pt idx="6672">
                  <c:v>8.61</c:v>
                </c:pt>
                <c:pt idx="6673">
                  <c:v>8.66</c:v>
                </c:pt>
                <c:pt idx="6674">
                  <c:v>8.81</c:v>
                </c:pt>
                <c:pt idx="6675">
                  <c:v>8.81</c:v>
                </c:pt>
                <c:pt idx="6676">
                  <c:v>8.7100000000000009</c:v>
                </c:pt>
                <c:pt idx="6677">
                  <c:v>8.73</c:v>
                </c:pt>
                <c:pt idx="6678">
                  <c:v>8.6999999999999993</c:v>
                </c:pt>
                <c:pt idx="6679">
                  <c:v>8.74</c:v>
                </c:pt>
                <c:pt idx="6680">
                  <c:v>8.73</c:v>
                </c:pt>
                <c:pt idx="6681">
                  <c:v>8.7200000000000006</c:v>
                </c:pt>
                <c:pt idx="6682">
                  <c:v>8.6300000000000008</c:v>
                </c:pt>
                <c:pt idx="6683">
                  <c:v>8.58</c:v>
                </c:pt>
                <c:pt idx="6684">
                  <c:v>8.56</c:v>
                </c:pt>
                <c:pt idx="6685">
                  <c:v>8.73</c:v>
                </c:pt>
                <c:pt idx="6686">
                  <c:v>8.77</c:v>
                </c:pt>
                <c:pt idx="6687">
                  <c:v>8.74</c:v>
                </c:pt>
                <c:pt idx="6688">
                  <c:v>8.77</c:v>
                </c:pt>
                <c:pt idx="6689">
                  <c:v>8.7799999999999994</c:v>
                </c:pt>
                <c:pt idx="6690">
                  <c:v>8.73</c:v>
                </c:pt>
                <c:pt idx="6691">
                  <c:v>8.7899999999999991</c:v>
                </c:pt>
                <c:pt idx="6692">
                  <c:v>8.92</c:v>
                </c:pt>
                <c:pt idx="6693">
                  <c:v>9.02</c:v>
                </c:pt>
                <c:pt idx="6694">
                  <c:v>9</c:v>
                </c:pt>
                <c:pt idx="6695">
                  <c:v>9.0500000000000007</c:v>
                </c:pt>
                <c:pt idx="6696">
                  <c:v>9.2799999999999994</c:v>
                </c:pt>
                <c:pt idx="6697">
                  <c:v>9.2899999999999991</c:v>
                </c:pt>
                <c:pt idx="6698">
                  <c:v>9.3000000000000007</c:v>
                </c:pt>
                <c:pt idx="6700">
                  <c:v>9.5</c:v>
                </c:pt>
                <c:pt idx="6701">
                  <c:v>9.48</c:v>
                </c:pt>
                <c:pt idx="6702">
                  <c:v>9.42</c:v>
                </c:pt>
                <c:pt idx="6703">
                  <c:v>9.33</c:v>
                </c:pt>
                <c:pt idx="6704">
                  <c:v>9.34</c:v>
                </c:pt>
                <c:pt idx="6705">
                  <c:v>9.44</c:v>
                </c:pt>
                <c:pt idx="6706">
                  <c:v>9.52</c:v>
                </c:pt>
                <c:pt idx="6707">
                  <c:v>9.48</c:v>
                </c:pt>
                <c:pt idx="6708">
                  <c:v>9.3800000000000008</c:v>
                </c:pt>
                <c:pt idx="6709">
                  <c:v>9.4499999999999993</c:v>
                </c:pt>
                <c:pt idx="6710">
                  <c:v>9.3699999999999992</c:v>
                </c:pt>
                <c:pt idx="6711">
                  <c:v>9.4</c:v>
                </c:pt>
                <c:pt idx="6712">
                  <c:v>9.51</c:v>
                </c:pt>
                <c:pt idx="6713">
                  <c:v>9.5299999999999994</c:v>
                </c:pt>
                <c:pt idx="6714">
                  <c:v>9.52</c:v>
                </c:pt>
                <c:pt idx="6715">
                  <c:v>9.64</c:v>
                </c:pt>
                <c:pt idx="6716">
                  <c:v>9.6300000000000008</c:v>
                </c:pt>
                <c:pt idx="6717">
                  <c:v>9.66</c:v>
                </c:pt>
                <c:pt idx="6718">
                  <c:v>9.6</c:v>
                </c:pt>
                <c:pt idx="6719">
                  <c:v>9.69</c:v>
                </c:pt>
                <c:pt idx="6720">
                  <c:v>9.7200000000000006</c:v>
                </c:pt>
                <c:pt idx="6721">
                  <c:v>9.7100000000000009</c:v>
                </c:pt>
                <c:pt idx="6722">
                  <c:v>9.86</c:v>
                </c:pt>
                <c:pt idx="6723">
                  <c:v>9.94</c:v>
                </c:pt>
                <c:pt idx="6725">
                  <c:v>9.9</c:v>
                </c:pt>
                <c:pt idx="6726">
                  <c:v>10.130000000000001</c:v>
                </c:pt>
                <c:pt idx="6727">
                  <c:v>10.18</c:v>
                </c:pt>
                <c:pt idx="6728">
                  <c:v>10.23</c:v>
                </c:pt>
                <c:pt idx="6729">
                  <c:v>10.15</c:v>
                </c:pt>
                <c:pt idx="6730">
                  <c:v>9.4</c:v>
                </c:pt>
                <c:pt idx="6731">
                  <c:v>9.3000000000000007</c:v>
                </c:pt>
                <c:pt idx="6732">
                  <c:v>8.9700000000000006</c:v>
                </c:pt>
                <c:pt idx="6733">
                  <c:v>8.98</c:v>
                </c:pt>
                <c:pt idx="6734">
                  <c:v>8.8000000000000007</c:v>
                </c:pt>
                <c:pt idx="6735">
                  <c:v>8.92</c:v>
                </c:pt>
                <c:pt idx="6736">
                  <c:v>9.01</c:v>
                </c:pt>
                <c:pt idx="6737">
                  <c:v>8.89</c:v>
                </c:pt>
                <c:pt idx="6738">
                  <c:v>8.8800000000000008</c:v>
                </c:pt>
                <c:pt idx="6739">
                  <c:v>8.98</c:v>
                </c:pt>
                <c:pt idx="6740">
                  <c:v>8.91</c:v>
                </c:pt>
                <c:pt idx="6741">
                  <c:v>8.85</c:v>
                </c:pt>
                <c:pt idx="6742">
                  <c:v>8.7200000000000006</c:v>
                </c:pt>
                <c:pt idx="6743">
                  <c:v>8.76</c:v>
                </c:pt>
                <c:pt idx="6744">
                  <c:v>8.7799999999999994</c:v>
                </c:pt>
                <c:pt idx="6745">
                  <c:v>8.7899999999999991</c:v>
                </c:pt>
                <c:pt idx="6747">
                  <c:v>8.8000000000000007</c:v>
                </c:pt>
                <c:pt idx="6748">
                  <c:v>8.84</c:v>
                </c:pt>
                <c:pt idx="6749">
                  <c:v>8.82</c:v>
                </c:pt>
                <c:pt idx="6750">
                  <c:v>8.86</c:v>
                </c:pt>
                <c:pt idx="6751">
                  <c:v>8.85</c:v>
                </c:pt>
                <c:pt idx="6752">
                  <c:v>8.83</c:v>
                </c:pt>
                <c:pt idx="6753">
                  <c:v>8.7899999999999991</c:v>
                </c:pt>
                <c:pt idx="6754">
                  <c:v>8.8000000000000007</c:v>
                </c:pt>
                <c:pt idx="6755">
                  <c:v>8.89</c:v>
                </c:pt>
                <c:pt idx="6756">
                  <c:v>8.98</c:v>
                </c:pt>
                <c:pt idx="6758">
                  <c:v>9.11</c:v>
                </c:pt>
                <c:pt idx="6759">
                  <c:v>8.99</c:v>
                </c:pt>
                <c:pt idx="6760">
                  <c:v>9.01</c:v>
                </c:pt>
                <c:pt idx="6761">
                  <c:v>9.01</c:v>
                </c:pt>
                <c:pt idx="6762">
                  <c:v>8.94</c:v>
                </c:pt>
                <c:pt idx="6763">
                  <c:v>8.94</c:v>
                </c:pt>
                <c:pt idx="6764">
                  <c:v>9.07</c:v>
                </c:pt>
                <c:pt idx="6765">
                  <c:v>9.09</c:v>
                </c:pt>
                <c:pt idx="6766">
                  <c:v>9.0500000000000007</c:v>
                </c:pt>
                <c:pt idx="6767">
                  <c:v>9.23</c:v>
                </c:pt>
                <c:pt idx="6768">
                  <c:v>9.2799999999999994</c:v>
                </c:pt>
                <c:pt idx="6769">
                  <c:v>9.23</c:v>
                </c:pt>
                <c:pt idx="6770">
                  <c:v>9.09</c:v>
                </c:pt>
                <c:pt idx="6771">
                  <c:v>9</c:v>
                </c:pt>
                <c:pt idx="6772">
                  <c:v>9.0299999999999994</c:v>
                </c:pt>
                <c:pt idx="6773">
                  <c:v>8.89</c:v>
                </c:pt>
                <c:pt idx="6774">
                  <c:v>8.8800000000000008</c:v>
                </c:pt>
                <c:pt idx="6775">
                  <c:v>8.9499999999999993</c:v>
                </c:pt>
                <c:pt idx="6776">
                  <c:v>8.83</c:v>
                </c:pt>
                <c:pt idx="6777">
                  <c:v>8.82</c:v>
                </c:pt>
                <c:pt idx="6779">
                  <c:v>8.93</c:v>
                </c:pt>
                <c:pt idx="6780">
                  <c:v>8.85</c:v>
                </c:pt>
                <c:pt idx="6781">
                  <c:v>8.7799999999999994</c:v>
                </c:pt>
                <c:pt idx="6782">
                  <c:v>8.83</c:v>
                </c:pt>
                <c:pt idx="6784">
                  <c:v>8.83</c:v>
                </c:pt>
                <c:pt idx="6785">
                  <c:v>8.76</c:v>
                </c:pt>
                <c:pt idx="6786">
                  <c:v>8.82</c:v>
                </c:pt>
                <c:pt idx="6787">
                  <c:v>8.83</c:v>
                </c:pt>
                <c:pt idx="6788">
                  <c:v>8.9700000000000006</c:v>
                </c:pt>
                <c:pt idx="6789">
                  <c:v>8.94</c:v>
                </c:pt>
                <c:pt idx="6790">
                  <c:v>8.93</c:v>
                </c:pt>
                <c:pt idx="6791">
                  <c:v>8.8699999999999992</c:v>
                </c:pt>
                <c:pt idx="6792">
                  <c:v>8.86</c:v>
                </c:pt>
                <c:pt idx="6793">
                  <c:v>8.6</c:v>
                </c:pt>
                <c:pt idx="6795">
                  <c:v>8.65</c:v>
                </c:pt>
                <c:pt idx="6796">
                  <c:v>8.61</c:v>
                </c:pt>
                <c:pt idx="6797">
                  <c:v>8.5299999999999994</c:v>
                </c:pt>
                <c:pt idx="6798">
                  <c:v>8.49</c:v>
                </c:pt>
                <c:pt idx="6799">
                  <c:v>8.4499999999999993</c:v>
                </c:pt>
                <c:pt idx="6800">
                  <c:v>8.5399999999999991</c:v>
                </c:pt>
                <c:pt idx="6801">
                  <c:v>8.3800000000000008</c:v>
                </c:pt>
                <c:pt idx="6802">
                  <c:v>8.33</c:v>
                </c:pt>
                <c:pt idx="6803">
                  <c:v>8.26</c:v>
                </c:pt>
                <c:pt idx="6804">
                  <c:v>8.26</c:v>
                </c:pt>
                <c:pt idx="6805">
                  <c:v>8.18</c:v>
                </c:pt>
                <c:pt idx="6806">
                  <c:v>8.2100000000000009</c:v>
                </c:pt>
                <c:pt idx="6807">
                  <c:v>8.24</c:v>
                </c:pt>
                <c:pt idx="6808">
                  <c:v>8.1199999999999992</c:v>
                </c:pt>
                <c:pt idx="6809">
                  <c:v>8.19</c:v>
                </c:pt>
                <c:pt idx="6810">
                  <c:v>8.16</c:v>
                </c:pt>
                <c:pt idx="6811">
                  <c:v>8.11</c:v>
                </c:pt>
                <c:pt idx="6812">
                  <c:v>8.16</c:v>
                </c:pt>
                <c:pt idx="6813">
                  <c:v>8.2799999999999994</c:v>
                </c:pt>
                <c:pt idx="6815">
                  <c:v>8.31</c:v>
                </c:pt>
                <c:pt idx="6816">
                  <c:v>8.32</c:v>
                </c:pt>
                <c:pt idx="6817">
                  <c:v>8.2799999999999994</c:v>
                </c:pt>
                <c:pt idx="6818">
                  <c:v>8.26</c:v>
                </c:pt>
                <c:pt idx="6819">
                  <c:v>8.24</c:v>
                </c:pt>
                <c:pt idx="6820">
                  <c:v>8.17</c:v>
                </c:pt>
                <c:pt idx="6821">
                  <c:v>8.18</c:v>
                </c:pt>
                <c:pt idx="6822">
                  <c:v>8.23</c:v>
                </c:pt>
                <c:pt idx="6823">
                  <c:v>8.18</c:v>
                </c:pt>
                <c:pt idx="6824">
                  <c:v>8.16</c:v>
                </c:pt>
                <c:pt idx="6825">
                  <c:v>8.15</c:v>
                </c:pt>
                <c:pt idx="6826">
                  <c:v>8.1300000000000008</c:v>
                </c:pt>
                <c:pt idx="6827">
                  <c:v>8.1199999999999992</c:v>
                </c:pt>
                <c:pt idx="6828">
                  <c:v>8.2799999999999994</c:v>
                </c:pt>
                <c:pt idx="6829">
                  <c:v>8.3000000000000007</c:v>
                </c:pt>
                <c:pt idx="6830">
                  <c:v>8.33</c:v>
                </c:pt>
                <c:pt idx="6831">
                  <c:v>8.32</c:v>
                </c:pt>
                <c:pt idx="6832">
                  <c:v>8.35</c:v>
                </c:pt>
                <c:pt idx="6833">
                  <c:v>8.2899999999999991</c:v>
                </c:pt>
                <c:pt idx="6834">
                  <c:v>8.2899999999999991</c:v>
                </c:pt>
                <c:pt idx="6835">
                  <c:v>8.3000000000000007</c:v>
                </c:pt>
                <c:pt idx="6836">
                  <c:v>8.36</c:v>
                </c:pt>
                <c:pt idx="6837">
                  <c:v>8.3000000000000007</c:v>
                </c:pt>
                <c:pt idx="6838">
                  <c:v>8.41</c:v>
                </c:pt>
                <c:pt idx="6839">
                  <c:v>8.4700000000000006</c:v>
                </c:pt>
                <c:pt idx="6840">
                  <c:v>8.4600000000000009</c:v>
                </c:pt>
                <c:pt idx="6841">
                  <c:v>8.4700000000000006</c:v>
                </c:pt>
                <c:pt idx="6842">
                  <c:v>8.51</c:v>
                </c:pt>
                <c:pt idx="6843">
                  <c:v>8.4700000000000006</c:v>
                </c:pt>
                <c:pt idx="6844">
                  <c:v>8.58</c:v>
                </c:pt>
                <c:pt idx="6845">
                  <c:v>8.56</c:v>
                </c:pt>
                <c:pt idx="6846">
                  <c:v>8.57</c:v>
                </c:pt>
                <c:pt idx="6847">
                  <c:v>8.57</c:v>
                </c:pt>
                <c:pt idx="6849">
                  <c:v>8.68</c:v>
                </c:pt>
                <c:pt idx="6850">
                  <c:v>8.67</c:v>
                </c:pt>
                <c:pt idx="6851">
                  <c:v>8.61</c:v>
                </c:pt>
                <c:pt idx="6852">
                  <c:v>8.6</c:v>
                </c:pt>
                <c:pt idx="6853">
                  <c:v>8.52</c:v>
                </c:pt>
                <c:pt idx="6854">
                  <c:v>8.59</c:v>
                </c:pt>
                <c:pt idx="6855">
                  <c:v>8.57</c:v>
                </c:pt>
                <c:pt idx="6856">
                  <c:v>8.56</c:v>
                </c:pt>
                <c:pt idx="6857">
                  <c:v>8.67</c:v>
                </c:pt>
                <c:pt idx="6858">
                  <c:v>8.74</c:v>
                </c:pt>
                <c:pt idx="6859">
                  <c:v>8.81</c:v>
                </c:pt>
                <c:pt idx="6860">
                  <c:v>8.81</c:v>
                </c:pt>
                <c:pt idx="6861">
                  <c:v>8.83</c:v>
                </c:pt>
                <c:pt idx="6862">
                  <c:v>8.82</c:v>
                </c:pt>
                <c:pt idx="6863">
                  <c:v>8.7799999999999994</c:v>
                </c:pt>
                <c:pt idx="6864">
                  <c:v>8.7799999999999994</c:v>
                </c:pt>
                <c:pt idx="6865">
                  <c:v>8.8000000000000007</c:v>
                </c:pt>
                <c:pt idx="6866">
                  <c:v>8.8000000000000007</c:v>
                </c:pt>
                <c:pt idx="6867">
                  <c:v>8.86</c:v>
                </c:pt>
                <c:pt idx="6868">
                  <c:v>8.8699999999999992</c:v>
                </c:pt>
                <c:pt idx="6869">
                  <c:v>8.94</c:v>
                </c:pt>
                <c:pt idx="6870">
                  <c:v>8.89</c:v>
                </c:pt>
                <c:pt idx="6871">
                  <c:v>8.9</c:v>
                </c:pt>
                <c:pt idx="6872">
                  <c:v>8.92</c:v>
                </c:pt>
                <c:pt idx="6873">
                  <c:v>9.01</c:v>
                </c:pt>
                <c:pt idx="6874">
                  <c:v>9.0299999999999994</c:v>
                </c:pt>
                <c:pt idx="6875">
                  <c:v>9.07</c:v>
                </c:pt>
                <c:pt idx="6876">
                  <c:v>9.0500000000000007</c:v>
                </c:pt>
                <c:pt idx="6877">
                  <c:v>9.0399999999999991</c:v>
                </c:pt>
                <c:pt idx="6878">
                  <c:v>9</c:v>
                </c:pt>
                <c:pt idx="6879">
                  <c:v>9.01</c:v>
                </c:pt>
                <c:pt idx="6880">
                  <c:v>9.1199999999999992</c:v>
                </c:pt>
                <c:pt idx="6881">
                  <c:v>9.19</c:v>
                </c:pt>
                <c:pt idx="6882">
                  <c:v>9.18</c:v>
                </c:pt>
                <c:pt idx="6883">
                  <c:v>9.2200000000000006</c:v>
                </c:pt>
                <c:pt idx="6884">
                  <c:v>9.23</c:v>
                </c:pt>
                <c:pt idx="6885">
                  <c:v>9.2200000000000006</c:v>
                </c:pt>
                <c:pt idx="6886">
                  <c:v>9.1999999999999993</c:v>
                </c:pt>
                <c:pt idx="6887">
                  <c:v>9.2100000000000009</c:v>
                </c:pt>
                <c:pt idx="6888">
                  <c:v>9.24</c:v>
                </c:pt>
                <c:pt idx="6890">
                  <c:v>9.1999999999999993</c:v>
                </c:pt>
                <c:pt idx="6891">
                  <c:v>9.0299999999999994</c:v>
                </c:pt>
                <c:pt idx="6892">
                  <c:v>9.07</c:v>
                </c:pt>
                <c:pt idx="6893">
                  <c:v>8.9700000000000006</c:v>
                </c:pt>
                <c:pt idx="6894">
                  <c:v>8.9700000000000006</c:v>
                </c:pt>
                <c:pt idx="6895">
                  <c:v>9.02</c:v>
                </c:pt>
                <c:pt idx="6896">
                  <c:v>8.92</c:v>
                </c:pt>
                <c:pt idx="6897">
                  <c:v>8.9600000000000009</c:v>
                </c:pt>
                <c:pt idx="6898">
                  <c:v>8.92</c:v>
                </c:pt>
                <c:pt idx="6899">
                  <c:v>8.91</c:v>
                </c:pt>
                <c:pt idx="6900">
                  <c:v>8.69</c:v>
                </c:pt>
                <c:pt idx="6901">
                  <c:v>8.7100000000000009</c:v>
                </c:pt>
                <c:pt idx="6902">
                  <c:v>8.89</c:v>
                </c:pt>
                <c:pt idx="6903">
                  <c:v>9.02</c:v>
                </c:pt>
                <c:pt idx="6904">
                  <c:v>9.02</c:v>
                </c:pt>
                <c:pt idx="6905">
                  <c:v>9.0299999999999994</c:v>
                </c:pt>
                <c:pt idx="6906">
                  <c:v>8.9</c:v>
                </c:pt>
                <c:pt idx="6907">
                  <c:v>8.8800000000000008</c:v>
                </c:pt>
                <c:pt idx="6908">
                  <c:v>8.85</c:v>
                </c:pt>
                <c:pt idx="6909">
                  <c:v>8.94</c:v>
                </c:pt>
                <c:pt idx="6910">
                  <c:v>8.8699999999999992</c:v>
                </c:pt>
                <c:pt idx="6911">
                  <c:v>8.8800000000000008</c:v>
                </c:pt>
                <c:pt idx="6912">
                  <c:v>8.82</c:v>
                </c:pt>
                <c:pt idx="6913">
                  <c:v>8.77</c:v>
                </c:pt>
                <c:pt idx="6915">
                  <c:v>8.82</c:v>
                </c:pt>
                <c:pt idx="6916">
                  <c:v>8.91</c:v>
                </c:pt>
                <c:pt idx="6917">
                  <c:v>8.9499999999999993</c:v>
                </c:pt>
                <c:pt idx="6918">
                  <c:v>9.0399999999999991</c:v>
                </c:pt>
                <c:pt idx="6919">
                  <c:v>9.02</c:v>
                </c:pt>
                <c:pt idx="6920">
                  <c:v>9.08</c:v>
                </c:pt>
                <c:pt idx="6921">
                  <c:v>9.1199999999999992</c:v>
                </c:pt>
                <c:pt idx="6922">
                  <c:v>9.1199999999999992</c:v>
                </c:pt>
                <c:pt idx="6923">
                  <c:v>9.08</c:v>
                </c:pt>
                <c:pt idx="6924">
                  <c:v>9.15</c:v>
                </c:pt>
                <c:pt idx="6925">
                  <c:v>9.1</c:v>
                </c:pt>
                <c:pt idx="6926">
                  <c:v>9.11</c:v>
                </c:pt>
                <c:pt idx="6927">
                  <c:v>9.16</c:v>
                </c:pt>
                <c:pt idx="6928">
                  <c:v>9.11</c:v>
                </c:pt>
                <c:pt idx="6929">
                  <c:v>9.07</c:v>
                </c:pt>
                <c:pt idx="6930">
                  <c:v>9.09</c:v>
                </c:pt>
                <c:pt idx="6931">
                  <c:v>9.14</c:v>
                </c:pt>
                <c:pt idx="6932">
                  <c:v>9.16</c:v>
                </c:pt>
                <c:pt idx="6933">
                  <c:v>9.1199999999999992</c:v>
                </c:pt>
                <c:pt idx="6934">
                  <c:v>9.07</c:v>
                </c:pt>
                <c:pt idx="6935">
                  <c:v>9</c:v>
                </c:pt>
                <c:pt idx="6936">
                  <c:v>9.0399999999999991</c:v>
                </c:pt>
                <c:pt idx="6937">
                  <c:v>8.99</c:v>
                </c:pt>
                <c:pt idx="6938">
                  <c:v>9.1199999999999992</c:v>
                </c:pt>
                <c:pt idx="6939">
                  <c:v>9.1199999999999992</c:v>
                </c:pt>
                <c:pt idx="6940">
                  <c:v>9.1999999999999993</c:v>
                </c:pt>
                <c:pt idx="6941">
                  <c:v>9.3000000000000007</c:v>
                </c:pt>
                <c:pt idx="6942">
                  <c:v>9.35</c:v>
                </c:pt>
                <c:pt idx="6943">
                  <c:v>9.36</c:v>
                </c:pt>
                <c:pt idx="6944">
                  <c:v>9.3699999999999992</c:v>
                </c:pt>
                <c:pt idx="6945">
                  <c:v>9.35</c:v>
                </c:pt>
                <c:pt idx="6946">
                  <c:v>9.3800000000000008</c:v>
                </c:pt>
                <c:pt idx="6947">
                  <c:v>9.35</c:v>
                </c:pt>
                <c:pt idx="6948">
                  <c:v>9.35</c:v>
                </c:pt>
                <c:pt idx="6949">
                  <c:v>9.3699999999999992</c:v>
                </c:pt>
                <c:pt idx="6950">
                  <c:v>9.32</c:v>
                </c:pt>
                <c:pt idx="6951">
                  <c:v>9.34</c:v>
                </c:pt>
                <c:pt idx="6952">
                  <c:v>9.41</c:v>
                </c:pt>
                <c:pt idx="6953">
                  <c:v>9.3800000000000008</c:v>
                </c:pt>
                <c:pt idx="6954">
                  <c:v>9.3000000000000007</c:v>
                </c:pt>
                <c:pt idx="6955">
                  <c:v>9.27</c:v>
                </c:pt>
                <c:pt idx="6956">
                  <c:v>9.25</c:v>
                </c:pt>
                <c:pt idx="6957">
                  <c:v>9.25</c:v>
                </c:pt>
                <c:pt idx="6958">
                  <c:v>9</c:v>
                </c:pt>
                <c:pt idx="6960">
                  <c:v>8.99</c:v>
                </c:pt>
                <c:pt idx="6961">
                  <c:v>8.99</c:v>
                </c:pt>
                <c:pt idx="6962">
                  <c:v>8.99</c:v>
                </c:pt>
                <c:pt idx="6963">
                  <c:v>8.93</c:v>
                </c:pt>
                <c:pt idx="6964">
                  <c:v>8.9700000000000006</c:v>
                </c:pt>
                <c:pt idx="6965">
                  <c:v>8.94</c:v>
                </c:pt>
                <c:pt idx="6966">
                  <c:v>8.8800000000000008</c:v>
                </c:pt>
                <c:pt idx="6967">
                  <c:v>8.91</c:v>
                </c:pt>
                <c:pt idx="6968">
                  <c:v>8.93</c:v>
                </c:pt>
                <c:pt idx="6969">
                  <c:v>8.9700000000000006</c:v>
                </c:pt>
                <c:pt idx="6970">
                  <c:v>8.9700000000000006</c:v>
                </c:pt>
                <c:pt idx="6971">
                  <c:v>8.93</c:v>
                </c:pt>
                <c:pt idx="6972">
                  <c:v>8.9499999999999993</c:v>
                </c:pt>
                <c:pt idx="6973">
                  <c:v>8.9700000000000006</c:v>
                </c:pt>
                <c:pt idx="6974">
                  <c:v>9</c:v>
                </c:pt>
                <c:pt idx="6975">
                  <c:v>9.0399999999999991</c:v>
                </c:pt>
                <c:pt idx="6976">
                  <c:v>9.06</c:v>
                </c:pt>
                <c:pt idx="6977">
                  <c:v>8.98</c:v>
                </c:pt>
                <c:pt idx="6978">
                  <c:v>8.8699999999999992</c:v>
                </c:pt>
                <c:pt idx="6979">
                  <c:v>8.84</c:v>
                </c:pt>
                <c:pt idx="6980">
                  <c:v>8.8699999999999992</c:v>
                </c:pt>
                <c:pt idx="6981">
                  <c:v>8.8699999999999992</c:v>
                </c:pt>
                <c:pt idx="6982">
                  <c:v>8.8699999999999992</c:v>
                </c:pt>
                <c:pt idx="6983">
                  <c:v>8.6999999999999993</c:v>
                </c:pt>
                <c:pt idx="6985">
                  <c:v>8.75</c:v>
                </c:pt>
                <c:pt idx="6986">
                  <c:v>8.84</c:v>
                </c:pt>
                <c:pt idx="6987">
                  <c:v>8.84</c:v>
                </c:pt>
                <c:pt idx="6988">
                  <c:v>8.81</c:v>
                </c:pt>
                <c:pt idx="6989">
                  <c:v>8.7899999999999991</c:v>
                </c:pt>
                <c:pt idx="6990">
                  <c:v>8.7799999999999994</c:v>
                </c:pt>
                <c:pt idx="6991">
                  <c:v>8.82</c:v>
                </c:pt>
                <c:pt idx="6992">
                  <c:v>8.7899999999999991</c:v>
                </c:pt>
                <c:pt idx="6993">
                  <c:v>8.83</c:v>
                </c:pt>
                <c:pt idx="6994">
                  <c:v>8.83</c:v>
                </c:pt>
                <c:pt idx="6995">
                  <c:v>8.83</c:v>
                </c:pt>
                <c:pt idx="6996">
                  <c:v>8.7899999999999991</c:v>
                </c:pt>
                <c:pt idx="6997">
                  <c:v>8.7200000000000006</c:v>
                </c:pt>
                <c:pt idx="6998">
                  <c:v>8.69</c:v>
                </c:pt>
                <c:pt idx="6999">
                  <c:v>8.65</c:v>
                </c:pt>
                <c:pt idx="7000">
                  <c:v>8.68</c:v>
                </c:pt>
                <c:pt idx="7001">
                  <c:v>8.73</c:v>
                </c:pt>
                <c:pt idx="7002">
                  <c:v>8.69</c:v>
                </c:pt>
                <c:pt idx="7003">
                  <c:v>8.85</c:v>
                </c:pt>
                <c:pt idx="7004">
                  <c:v>8.91</c:v>
                </c:pt>
                <c:pt idx="7005">
                  <c:v>8.91</c:v>
                </c:pt>
                <c:pt idx="7006">
                  <c:v>8.91</c:v>
                </c:pt>
                <c:pt idx="7007">
                  <c:v>8.9</c:v>
                </c:pt>
                <c:pt idx="7009">
                  <c:v>8.91</c:v>
                </c:pt>
                <c:pt idx="7010">
                  <c:v>8.92</c:v>
                </c:pt>
                <c:pt idx="7011">
                  <c:v>9</c:v>
                </c:pt>
                <c:pt idx="7012">
                  <c:v>9.06</c:v>
                </c:pt>
                <c:pt idx="7013">
                  <c:v>9.0500000000000007</c:v>
                </c:pt>
                <c:pt idx="7014">
                  <c:v>9.0399999999999991</c:v>
                </c:pt>
                <c:pt idx="7015">
                  <c:v>9.09</c:v>
                </c:pt>
                <c:pt idx="7016">
                  <c:v>9.08</c:v>
                </c:pt>
                <c:pt idx="7018">
                  <c:v>9.17</c:v>
                </c:pt>
                <c:pt idx="7019">
                  <c:v>9.16</c:v>
                </c:pt>
                <c:pt idx="7020">
                  <c:v>9.1300000000000008</c:v>
                </c:pt>
                <c:pt idx="7021">
                  <c:v>9.06</c:v>
                </c:pt>
                <c:pt idx="7022">
                  <c:v>9.01</c:v>
                </c:pt>
                <c:pt idx="7023">
                  <c:v>9.18</c:v>
                </c:pt>
                <c:pt idx="7024">
                  <c:v>9.1300000000000008</c:v>
                </c:pt>
                <c:pt idx="7025">
                  <c:v>8.9499999999999993</c:v>
                </c:pt>
                <c:pt idx="7026">
                  <c:v>9</c:v>
                </c:pt>
                <c:pt idx="7027">
                  <c:v>9.02</c:v>
                </c:pt>
                <c:pt idx="7028">
                  <c:v>9.07</c:v>
                </c:pt>
                <c:pt idx="7029">
                  <c:v>9.08</c:v>
                </c:pt>
                <c:pt idx="7030">
                  <c:v>9.15</c:v>
                </c:pt>
                <c:pt idx="7031">
                  <c:v>9.19</c:v>
                </c:pt>
                <c:pt idx="7032">
                  <c:v>9.19</c:v>
                </c:pt>
                <c:pt idx="7033">
                  <c:v>9.17</c:v>
                </c:pt>
                <c:pt idx="7034">
                  <c:v>9.15</c:v>
                </c:pt>
                <c:pt idx="7035">
                  <c:v>9.08</c:v>
                </c:pt>
                <c:pt idx="7036">
                  <c:v>9.07</c:v>
                </c:pt>
                <c:pt idx="7037">
                  <c:v>9.07</c:v>
                </c:pt>
                <c:pt idx="7038">
                  <c:v>9.0500000000000007</c:v>
                </c:pt>
                <c:pt idx="7040">
                  <c:v>9.1300000000000008</c:v>
                </c:pt>
                <c:pt idx="7041">
                  <c:v>9.2100000000000009</c:v>
                </c:pt>
                <c:pt idx="7042">
                  <c:v>9.18</c:v>
                </c:pt>
                <c:pt idx="7043">
                  <c:v>9.14</c:v>
                </c:pt>
                <c:pt idx="7045">
                  <c:v>9.23</c:v>
                </c:pt>
                <c:pt idx="7046">
                  <c:v>9.2200000000000006</c:v>
                </c:pt>
                <c:pt idx="7047">
                  <c:v>9.27</c:v>
                </c:pt>
                <c:pt idx="7048">
                  <c:v>9.25</c:v>
                </c:pt>
                <c:pt idx="7049">
                  <c:v>9.23</c:v>
                </c:pt>
                <c:pt idx="7050">
                  <c:v>9.24</c:v>
                </c:pt>
                <c:pt idx="7051">
                  <c:v>9.24</c:v>
                </c:pt>
                <c:pt idx="7052">
                  <c:v>9.14</c:v>
                </c:pt>
                <c:pt idx="7053">
                  <c:v>9.06</c:v>
                </c:pt>
                <c:pt idx="7055">
                  <c:v>9.06</c:v>
                </c:pt>
                <c:pt idx="7056">
                  <c:v>8.99</c:v>
                </c:pt>
                <c:pt idx="7057">
                  <c:v>9</c:v>
                </c:pt>
                <c:pt idx="7058">
                  <c:v>9.0299999999999994</c:v>
                </c:pt>
                <c:pt idx="7059">
                  <c:v>9</c:v>
                </c:pt>
                <c:pt idx="7060">
                  <c:v>8.93</c:v>
                </c:pt>
                <c:pt idx="7061">
                  <c:v>8.99</c:v>
                </c:pt>
                <c:pt idx="7062">
                  <c:v>8.99</c:v>
                </c:pt>
                <c:pt idx="7063">
                  <c:v>8.9499999999999993</c:v>
                </c:pt>
                <c:pt idx="7064">
                  <c:v>9</c:v>
                </c:pt>
                <c:pt idx="7065">
                  <c:v>9.01</c:v>
                </c:pt>
                <c:pt idx="7066">
                  <c:v>8.99</c:v>
                </c:pt>
                <c:pt idx="7067">
                  <c:v>8.98</c:v>
                </c:pt>
                <c:pt idx="7068">
                  <c:v>9.01</c:v>
                </c:pt>
                <c:pt idx="7069">
                  <c:v>9.01</c:v>
                </c:pt>
                <c:pt idx="7070">
                  <c:v>8.9600000000000009</c:v>
                </c:pt>
                <c:pt idx="7071">
                  <c:v>8.9499999999999993</c:v>
                </c:pt>
                <c:pt idx="7072">
                  <c:v>9.1300000000000008</c:v>
                </c:pt>
                <c:pt idx="7073">
                  <c:v>9.19</c:v>
                </c:pt>
                <c:pt idx="7074">
                  <c:v>9.1999999999999993</c:v>
                </c:pt>
                <c:pt idx="7075">
                  <c:v>9.23</c:v>
                </c:pt>
                <c:pt idx="7076">
                  <c:v>9.2200000000000006</c:v>
                </c:pt>
                <c:pt idx="7077">
                  <c:v>9.2100000000000009</c:v>
                </c:pt>
                <c:pt idx="7078">
                  <c:v>9.1999999999999993</c:v>
                </c:pt>
                <c:pt idx="7080">
                  <c:v>9.2200000000000006</c:v>
                </c:pt>
                <c:pt idx="7081">
                  <c:v>9.2899999999999991</c:v>
                </c:pt>
                <c:pt idx="7082">
                  <c:v>9.36</c:v>
                </c:pt>
                <c:pt idx="7083">
                  <c:v>9.3800000000000008</c:v>
                </c:pt>
                <c:pt idx="7084">
                  <c:v>9.36</c:v>
                </c:pt>
                <c:pt idx="7085">
                  <c:v>9.32</c:v>
                </c:pt>
                <c:pt idx="7086">
                  <c:v>9.36</c:v>
                </c:pt>
                <c:pt idx="7087">
                  <c:v>9.31</c:v>
                </c:pt>
                <c:pt idx="7088">
                  <c:v>9.31</c:v>
                </c:pt>
                <c:pt idx="7089">
                  <c:v>9.26</c:v>
                </c:pt>
                <c:pt idx="7090">
                  <c:v>9.26</c:v>
                </c:pt>
                <c:pt idx="7091">
                  <c:v>9.23</c:v>
                </c:pt>
                <c:pt idx="7092">
                  <c:v>9.24</c:v>
                </c:pt>
                <c:pt idx="7093">
                  <c:v>9.34</c:v>
                </c:pt>
                <c:pt idx="7094">
                  <c:v>9.35</c:v>
                </c:pt>
                <c:pt idx="7095">
                  <c:v>9.32</c:v>
                </c:pt>
                <c:pt idx="7096">
                  <c:v>9.31</c:v>
                </c:pt>
                <c:pt idx="7097">
                  <c:v>9.3000000000000007</c:v>
                </c:pt>
                <c:pt idx="7098">
                  <c:v>9.49</c:v>
                </c:pt>
                <c:pt idx="7099">
                  <c:v>9.5299999999999994</c:v>
                </c:pt>
                <c:pt idx="7100">
                  <c:v>9.5299999999999994</c:v>
                </c:pt>
                <c:pt idx="7101">
                  <c:v>9.4499999999999993</c:v>
                </c:pt>
                <c:pt idx="7102">
                  <c:v>9.43</c:v>
                </c:pt>
                <c:pt idx="7104">
                  <c:v>9.44</c:v>
                </c:pt>
                <c:pt idx="7105">
                  <c:v>9.41</c:v>
                </c:pt>
                <c:pt idx="7106">
                  <c:v>9.36</c:v>
                </c:pt>
                <c:pt idx="7107">
                  <c:v>9.34</c:v>
                </c:pt>
                <c:pt idx="7108">
                  <c:v>9.3000000000000007</c:v>
                </c:pt>
                <c:pt idx="7109">
                  <c:v>9.2100000000000009</c:v>
                </c:pt>
                <c:pt idx="7110">
                  <c:v>9.17</c:v>
                </c:pt>
                <c:pt idx="7111">
                  <c:v>9.17</c:v>
                </c:pt>
                <c:pt idx="7112">
                  <c:v>9.1999999999999993</c:v>
                </c:pt>
                <c:pt idx="7113">
                  <c:v>9.27</c:v>
                </c:pt>
                <c:pt idx="7114">
                  <c:v>9.27</c:v>
                </c:pt>
                <c:pt idx="7115">
                  <c:v>9.27</c:v>
                </c:pt>
                <c:pt idx="7116">
                  <c:v>9.2899999999999991</c:v>
                </c:pt>
                <c:pt idx="7117">
                  <c:v>9.34</c:v>
                </c:pt>
                <c:pt idx="7118">
                  <c:v>9.18</c:v>
                </c:pt>
                <c:pt idx="7119">
                  <c:v>9.1999999999999993</c:v>
                </c:pt>
                <c:pt idx="7120">
                  <c:v>9.06</c:v>
                </c:pt>
                <c:pt idx="7121">
                  <c:v>9.08</c:v>
                </c:pt>
                <c:pt idx="7122">
                  <c:v>9.1999999999999993</c:v>
                </c:pt>
                <c:pt idx="7123">
                  <c:v>9.15</c:v>
                </c:pt>
                <c:pt idx="7124">
                  <c:v>9.15</c:v>
                </c:pt>
                <c:pt idx="7125">
                  <c:v>9.1199999999999992</c:v>
                </c:pt>
                <c:pt idx="7126">
                  <c:v>9.11</c:v>
                </c:pt>
                <c:pt idx="7127">
                  <c:v>9.0500000000000007</c:v>
                </c:pt>
                <c:pt idx="7128">
                  <c:v>9.02</c:v>
                </c:pt>
                <c:pt idx="7129">
                  <c:v>9.14</c:v>
                </c:pt>
                <c:pt idx="7130">
                  <c:v>9.08</c:v>
                </c:pt>
                <c:pt idx="7131">
                  <c:v>9.06</c:v>
                </c:pt>
                <c:pt idx="7132">
                  <c:v>9.06</c:v>
                </c:pt>
                <c:pt idx="7133">
                  <c:v>8.99</c:v>
                </c:pt>
                <c:pt idx="7134">
                  <c:v>9.0399999999999991</c:v>
                </c:pt>
                <c:pt idx="7135">
                  <c:v>9.15</c:v>
                </c:pt>
                <c:pt idx="7136">
                  <c:v>9.16</c:v>
                </c:pt>
                <c:pt idx="7137">
                  <c:v>9.1</c:v>
                </c:pt>
                <c:pt idx="7138">
                  <c:v>8.81</c:v>
                </c:pt>
                <c:pt idx="7139">
                  <c:v>8.82</c:v>
                </c:pt>
                <c:pt idx="7140">
                  <c:v>8.82</c:v>
                </c:pt>
                <c:pt idx="7141">
                  <c:v>8.8000000000000007</c:v>
                </c:pt>
                <c:pt idx="7142">
                  <c:v>8.7799999999999994</c:v>
                </c:pt>
                <c:pt idx="7143">
                  <c:v>8.7100000000000009</c:v>
                </c:pt>
                <c:pt idx="7144">
                  <c:v>8.58</c:v>
                </c:pt>
                <c:pt idx="7145">
                  <c:v>8.6</c:v>
                </c:pt>
                <c:pt idx="7146">
                  <c:v>8.6300000000000008</c:v>
                </c:pt>
                <c:pt idx="7147">
                  <c:v>8.67</c:v>
                </c:pt>
                <c:pt idx="7148">
                  <c:v>8.66</c:v>
                </c:pt>
                <c:pt idx="7150">
                  <c:v>8.64</c:v>
                </c:pt>
                <c:pt idx="7151">
                  <c:v>8.6</c:v>
                </c:pt>
                <c:pt idx="7152">
                  <c:v>8.61</c:v>
                </c:pt>
                <c:pt idx="7153">
                  <c:v>8.43</c:v>
                </c:pt>
                <c:pt idx="7154">
                  <c:v>8.36</c:v>
                </c:pt>
                <c:pt idx="7155">
                  <c:v>8.36</c:v>
                </c:pt>
                <c:pt idx="7156">
                  <c:v>8.27</c:v>
                </c:pt>
                <c:pt idx="7157">
                  <c:v>8.27</c:v>
                </c:pt>
                <c:pt idx="7158">
                  <c:v>8.15</c:v>
                </c:pt>
                <c:pt idx="7159">
                  <c:v>8.16</c:v>
                </c:pt>
                <c:pt idx="7160">
                  <c:v>8.25</c:v>
                </c:pt>
                <c:pt idx="7161">
                  <c:v>8.1999999999999993</c:v>
                </c:pt>
                <c:pt idx="7162">
                  <c:v>8.33</c:v>
                </c:pt>
                <c:pt idx="7163">
                  <c:v>8.35</c:v>
                </c:pt>
                <c:pt idx="7164">
                  <c:v>8.3699999999999992</c:v>
                </c:pt>
                <c:pt idx="7165">
                  <c:v>8.31</c:v>
                </c:pt>
                <c:pt idx="7166">
                  <c:v>8.3699999999999992</c:v>
                </c:pt>
                <c:pt idx="7167">
                  <c:v>8.3800000000000008</c:v>
                </c:pt>
                <c:pt idx="7168">
                  <c:v>8.25</c:v>
                </c:pt>
                <c:pt idx="7169">
                  <c:v>8.18</c:v>
                </c:pt>
                <c:pt idx="7170">
                  <c:v>8.11</c:v>
                </c:pt>
                <c:pt idx="7171">
                  <c:v>8.17</c:v>
                </c:pt>
                <c:pt idx="7172">
                  <c:v>8.1199999999999992</c:v>
                </c:pt>
                <c:pt idx="7173">
                  <c:v>8.1</c:v>
                </c:pt>
                <c:pt idx="7174">
                  <c:v>8.09</c:v>
                </c:pt>
                <c:pt idx="7176">
                  <c:v>8.11</c:v>
                </c:pt>
                <c:pt idx="7177">
                  <c:v>8.08</c:v>
                </c:pt>
                <c:pt idx="7178">
                  <c:v>8.02</c:v>
                </c:pt>
                <c:pt idx="7179">
                  <c:v>7.99</c:v>
                </c:pt>
                <c:pt idx="7180">
                  <c:v>8</c:v>
                </c:pt>
                <c:pt idx="7181">
                  <c:v>8</c:v>
                </c:pt>
                <c:pt idx="7182">
                  <c:v>8</c:v>
                </c:pt>
                <c:pt idx="7183">
                  <c:v>8.0399999999999991</c:v>
                </c:pt>
                <c:pt idx="7184">
                  <c:v>8.0500000000000007</c:v>
                </c:pt>
                <c:pt idx="7185">
                  <c:v>8.1300000000000008</c:v>
                </c:pt>
                <c:pt idx="7186">
                  <c:v>8.09</c:v>
                </c:pt>
                <c:pt idx="7187">
                  <c:v>8.01</c:v>
                </c:pt>
                <c:pt idx="7188">
                  <c:v>8.07</c:v>
                </c:pt>
                <c:pt idx="7189">
                  <c:v>8.0500000000000007</c:v>
                </c:pt>
                <c:pt idx="7190">
                  <c:v>8.01</c:v>
                </c:pt>
                <c:pt idx="7191">
                  <c:v>8.02</c:v>
                </c:pt>
                <c:pt idx="7192">
                  <c:v>7.92</c:v>
                </c:pt>
                <c:pt idx="7193">
                  <c:v>7.87</c:v>
                </c:pt>
                <c:pt idx="7194">
                  <c:v>7.82</c:v>
                </c:pt>
                <c:pt idx="7195">
                  <c:v>7.74</c:v>
                </c:pt>
                <c:pt idx="7196">
                  <c:v>7.76</c:v>
                </c:pt>
                <c:pt idx="7197">
                  <c:v>7.8</c:v>
                </c:pt>
                <c:pt idx="7198">
                  <c:v>8</c:v>
                </c:pt>
                <c:pt idx="7199">
                  <c:v>8.0299999999999994</c:v>
                </c:pt>
                <c:pt idx="7200">
                  <c:v>8</c:v>
                </c:pt>
                <c:pt idx="7201">
                  <c:v>8.0500000000000007</c:v>
                </c:pt>
                <c:pt idx="7202">
                  <c:v>8.02</c:v>
                </c:pt>
                <c:pt idx="7203">
                  <c:v>8.09</c:v>
                </c:pt>
                <c:pt idx="7204">
                  <c:v>8.24</c:v>
                </c:pt>
                <c:pt idx="7205">
                  <c:v>8.2100000000000009</c:v>
                </c:pt>
                <c:pt idx="7206">
                  <c:v>8.1199999999999992</c:v>
                </c:pt>
                <c:pt idx="7207">
                  <c:v>8.18</c:v>
                </c:pt>
                <c:pt idx="7208">
                  <c:v>8.15</c:v>
                </c:pt>
                <c:pt idx="7209">
                  <c:v>8.1999999999999993</c:v>
                </c:pt>
                <c:pt idx="7210">
                  <c:v>8.2899999999999991</c:v>
                </c:pt>
                <c:pt idx="7211">
                  <c:v>8.25</c:v>
                </c:pt>
                <c:pt idx="7212">
                  <c:v>8.1999999999999993</c:v>
                </c:pt>
                <c:pt idx="7213">
                  <c:v>8.2100000000000009</c:v>
                </c:pt>
                <c:pt idx="7214">
                  <c:v>8.27</c:v>
                </c:pt>
                <c:pt idx="7215">
                  <c:v>8.27</c:v>
                </c:pt>
                <c:pt idx="7216">
                  <c:v>8.25</c:v>
                </c:pt>
                <c:pt idx="7217">
                  <c:v>8.26</c:v>
                </c:pt>
                <c:pt idx="7218">
                  <c:v>8.19</c:v>
                </c:pt>
                <c:pt idx="7220">
                  <c:v>8.19</c:v>
                </c:pt>
                <c:pt idx="7221">
                  <c:v>8.17</c:v>
                </c:pt>
                <c:pt idx="7222">
                  <c:v>8.17</c:v>
                </c:pt>
                <c:pt idx="7223">
                  <c:v>8.14</c:v>
                </c:pt>
                <c:pt idx="7224">
                  <c:v>8.1300000000000008</c:v>
                </c:pt>
                <c:pt idx="7225">
                  <c:v>8.1300000000000008</c:v>
                </c:pt>
                <c:pt idx="7226">
                  <c:v>8.18</c:v>
                </c:pt>
                <c:pt idx="7227">
                  <c:v>8.1300000000000008</c:v>
                </c:pt>
                <c:pt idx="7228">
                  <c:v>8.09</c:v>
                </c:pt>
                <c:pt idx="7229">
                  <c:v>8.1</c:v>
                </c:pt>
                <c:pt idx="7230">
                  <c:v>8.09</c:v>
                </c:pt>
                <c:pt idx="7231">
                  <c:v>8.15</c:v>
                </c:pt>
                <c:pt idx="7232">
                  <c:v>8.1999999999999993</c:v>
                </c:pt>
                <c:pt idx="7233">
                  <c:v>8.2200000000000006</c:v>
                </c:pt>
                <c:pt idx="7234">
                  <c:v>8.32</c:v>
                </c:pt>
                <c:pt idx="7235">
                  <c:v>8.3000000000000007</c:v>
                </c:pt>
                <c:pt idx="7236">
                  <c:v>8.3000000000000007</c:v>
                </c:pt>
                <c:pt idx="7237">
                  <c:v>8.3000000000000007</c:v>
                </c:pt>
                <c:pt idx="7238">
                  <c:v>8.31</c:v>
                </c:pt>
                <c:pt idx="7239">
                  <c:v>8.2799999999999994</c:v>
                </c:pt>
                <c:pt idx="7240">
                  <c:v>8.23</c:v>
                </c:pt>
                <c:pt idx="7241">
                  <c:v>8.2200000000000006</c:v>
                </c:pt>
                <c:pt idx="7242">
                  <c:v>8.15</c:v>
                </c:pt>
                <c:pt idx="7243">
                  <c:v>8.0299999999999994</c:v>
                </c:pt>
                <c:pt idx="7245">
                  <c:v>8.0299999999999994</c:v>
                </c:pt>
                <c:pt idx="7246">
                  <c:v>8.07</c:v>
                </c:pt>
                <c:pt idx="7247">
                  <c:v>8.0399999999999991</c:v>
                </c:pt>
                <c:pt idx="7248">
                  <c:v>7.87</c:v>
                </c:pt>
                <c:pt idx="7249">
                  <c:v>7.98</c:v>
                </c:pt>
                <c:pt idx="7250">
                  <c:v>8</c:v>
                </c:pt>
                <c:pt idx="7251">
                  <c:v>8.01</c:v>
                </c:pt>
                <c:pt idx="7252">
                  <c:v>7.96</c:v>
                </c:pt>
                <c:pt idx="7253">
                  <c:v>7.98</c:v>
                </c:pt>
                <c:pt idx="7254">
                  <c:v>7.92</c:v>
                </c:pt>
                <c:pt idx="7255">
                  <c:v>7.87</c:v>
                </c:pt>
                <c:pt idx="7256">
                  <c:v>7.86</c:v>
                </c:pt>
                <c:pt idx="7257">
                  <c:v>7.88</c:v>
                </c:pt>
                <c:pt idx="7258">
                  <c:v>7.94</c:v>
                </c:pt>
                <c:pt idx="7259">
                  <c:v>7.92</c:v>
                </c:pt>
                <c:pt idx="7260">
                  <c:v>7.92</c:v>
                </c:pt>
                <c:pt idx="7261">
                  <c:v>7.91</c:v>
                </c:pt>
                <c:pt idx="7262">
                  <c:v>7.87</c:v>
                </c:pt>
                <c:pt idx="7263">
                  <c:v>7.96</c:v>
                </c:pt>
                <c:pt idx="7264">
                  <c:v>8</c:v>
                </c:pt>
                <c:pt idx="7265">
                  <c:v>7.9</c:v>
                </c:pt>
                <c:pt idx="7266">
                  <c:v>7.87</c:v>
                </c:pt>
                <c:pt idx="7267">
                  <c:v>7.9</c:v>
                </c:pt>
                <c:pt idx="7268">
                  <c:v>7.92</c:v>
                </c:pt>
                <c:pt idx="7269">
                  <c:v>7.89</c:v>
                </c:pt>
                <c:pt idx="7270">
                  <c:v>7.87</c:v>
                </c:pt>
                <c:pt idx="7271">
                  <c:v>7.82</c:v>
                </c:pt>
                <c:pt idx="7272">
                  <c:v>7.82</c:v>
                </c:pt>
                <c:pt idx="7273">
                  <c:v>7.88</c:v>
                </c:pt>
                <c:pt idx="7274">
                  <c:v>7.86</c:v>
                </c:pt>
                <c:pt idx="7275">
                  <c:v>7.85</c:v>
                </c:pt>
                <c:pt idx="7276">
                  <c:v>7.8100000000000005</c:v>
                </c:pt>
                <c:pt idx="7278">
                  <c:v>7.8</c:v>
                </c:pt>
                <c:pt idx="7279">
                  <c:v>7.85</c:v>
                </c:pt>
                <c:pt idx="7280">
                  <c:v>7.86</c:v>
                </c:pt>
                <c:pt idx="7281">
                  <c:v>7.88</c:v>
                </c:pt>
                <c:pt idx="7282">
                  <c:v>7.84</c:v>
                </c:pt>
                <c:pt idx="7283">
                  <c:v>7.8100000000000005</c:v>
                </c:pt>
                <c:pt idx="7284">
                  <c:v>7.82</c:v>
                </c:pt>
                <c:pt idx="7285">
                  <c:v>7.82</c:v>
                </c:pt>
                <c:pt idx="7286">
                  <c:v>7.85</c:v>
                </c:pt>
                <c:pt idx="7287">
                  <c:v>7.88</c:v>
                </c:pt>
                <c:pt idx="7288">
                  <c:v>7.82</c:v>
                </c:pt>
                <c:pt idx="7289">
                  <c:v>7.83</c:v>
                </c:pt>
                <c:pt idx="7290">
                  <c:v>7.84</c:v>
                </c:pt>
                <c:pt idx="7291">
                  <c:v>7.82</c:v>
                </c:pt>
                <c:pt idx="7292">
                  <c:v>7.79</c:v>
                </c:pt>
                <c:pt idx="7293">
                  <c:v>7.8</c:v>
                </c:pt>
                <c:pt idx="7294">
                  <c:v>7.77</c:v>
                </c:pt>
                <c:pt idx="7295">
                  <c:v>7.78</c:v>
                </c:pt>
                <c:pt idx="7296">
                  <c:v>7.77</c:v>
                </c:pt>
                <c:pt idx="7297">
                  <c:v>7.77</c:v>
                </c:pt>
                <c:pt idx="7298">
                  <c:v>7.82</c:v>
                </c:pt>
                <c:pt idx="7300">
                  <c:v>7.95</c:v>
                </c:pt>
                <c:pt idx="7301">
                  <c:v>7.94</c:v>
                </c:pt>
                <c:pt idx="7302">
                  <c:v>7.91</c:v>
                </c:pt>
                <c:pt idx="7303">
                  <c:v>7.93</c:v>
                </c:pt>
                <c:pt idx="7305">
                  <c:v>7.94</c:v>
                </c:pt>
                <c:pt idx="7306">
                  <c:v>7.99</c:v>
                </c:pt>
                <c:pt idx="7307">
                  <c:v>7.98</c:v>
                </c:pt>
                <c:pt idx="7308">
                  <c:v>7.99</c:v>
                </c:pt>
                <c:pt idx="7309">
                  <c:v>8.02</c:v>
                </c:pt>
                <c:pt idx="7310">
                  <c:v>8.02</c:v>
                </c:pt>
                <c:pt idx="7311">
                  <c:v>8.0299999999999994</c:v>
                </c:pt>
                <c:pt idx="7312">
                  <c:v>8.0399999999999991</c:v>
                </c:pt>
                <c:pt idx="7313">
                  <c:v>8.1</c:v>
                </c:pt>
                <c:pt idx="7315">
                  <c:v>8.1999999999999993</c:v>
                </c:pt>
                <c:pt idx="7316">
                  <c:v>8.19</c:v>
                </c:pt>
                <c:pt idx="7317">
                  <c:v>8.32</c:v>
                </c:pt>
                <c:pt idx="7318">
                  <c:v>8.26</c:v>
                </c:pt>
                <c:pt idx="7319">
                  <c:v>8.27</c:v>
                </c:pt>
                <c:pt idx="7320">
                  <c:v>8.26</c:v>
                </c:pt>
                <c:pt idx="7321">
                  <c:v>8.3800000000000008</c:v>
                </c:pt>
                <c:pt idx="7322">
                  <c:v>8.42</c:v>
                </c:pt>
                <c:pt idx="7323">
                  <c:v>8.49</c:v>
                </c:pt>
                <c:pt idx="7324">
                  <c:v>8.5</c:v>
                </c:pt>
                <c:pt idx="7325">
                  <c:v>8.51</c:v>
                </c:pt>
                <c:pt idx="7326">
                  <c:v>8.43</c:v>
                </c:pt>
                <c:pt idx="7327">
                  <c:v>8.42</c:v>
                </c:pt>
                <c:pt idx="7328">
                  <c:v>8.5</c:v>
                </c:pt>
                <c:pt idx="7329">
                  <c:v>8.5299999999999994</c:v>
                </c:pt>
                <c:pt idx="7330">
                  <c:v>8.57</c:v>
                </c:pt>
                <c:pt idx="7331">
                  <c:v>8.52</c:v>
                </c:pt>
                <c:pt idx="7332">
                  <c:v>8.49</c:v>
                </c:pt>
                <c:pt idx="7333">
                  <c:v>8.31</c:v>
                </c:pt>
                <c:pt idx="7334">
                  <c:v>8.4</c:v>
                </c:pt>
                <c:pt idx="7335">
                  <c:v>8.35</c:v>
                </c:pt>
                <c:pt idx="7336">
                  <c:v>8.36</c:v>
                </c:pt>
                <c:pt idx="7337">
                  <c:v>8.43</c:v>
                </c:pt>
                <c:pt idx="7338">
                  <c:v>8.42</c:v>
                </c:pt>
                <c:pt idx="7340">
                  <c:v>8.6199999999999992</c:v>
                </c:pt>
                <c:pt idx="7341">
                  <c:v>8.6199999999999992</c:v>
                </c:pt>
                <c:pt idx="7342">
                  <c:v>8.5399999999999991</c:v>
                </c:pt>
                <c:pt idx="7343">
                  <c:v>8.5299999999999994</c:v>
                </c:pt>
                <c:pt idx="7344">
                  <c:v>8.4600000000000009</c:v>
                </c:pt>
                <c:pt idx="7345">
                  <c:v>8.41</c:v>
                </c:pt>
                <c:pt idx="7346">
                  <c:v>8.51</c:v>
                </c:pt>
                <c:pt idx="7347">
                  <c:v>8.59</c:v>
                </c:pt>
                <c:pt idx="7348">
                  <c:v>8.5399999999999991</c:v>
                </c:pt>
                <c:pt idx="7349">
                  <c:v>8.65</c:v>
                </c:pt>
                <c:pt idx="7350">
                  <c:v>8.59</c:v>
                </c:pt>
                <c:pt idx="7351">
                  <c:v>8.58</c:v>
                </c:pt>
                <c:pt idx="7352">
                  <c:v>8.57</c:v>
                </c:pt>
                <c:pt idx="7353">
                  <c:v>8.65</c:v>
                </c:pt>
                <c:pt idx="7354">
                  <c:v>8.6300000000000008</c:v>
                </c:pt>
                <c:pt idx="7355">
                  <c:v>8.73</c:v>
                </c:pt>
                <c:pt idx="7356">
                  <c:v>8.65</c:v>
                </c:pt>
                <c:pt idx="7357">
                  <c:v>8.66</c:v>
                </c:pt>
                <c:pt idx="7358">
                  <c:v>8.59</c:v>
                </c:pt>
                <c:pt idx="7359">
                  <c:v>8.59</c:v>
                </c:pt>
                <c:pt idx="7360">
                  <c:v>8.5399999999999991</c:v>
                </c:pt>
                <c:pt idx="7361">
                  <c:v>8.5500000000000007</c:v>
                </c:pt>
                <c:pt idx="7362">
                  <c:v>8.5299999999999994</c:v>
                </c:pt>
                <c:pt idx="7363">
                  <c:v>8.52</c:v>
                </c:pt>
                <c:pt idx="7364">
                  <c:v>8.51</c:v>
                </c:pt>
                <c:pt idx="7365">
                  <c:v>8.52</c:v>
                </c:pt>
                <c:pt idx="7366">
                  <c:v>8.51</c:v>
                </c:pt>
                <c:pt idx="7367">
                  <c:v>8.6</c:v>
                </c:pt>
                <c:pt idx="7368">
                  <c:v>8.65</c:v>
                </c:pt>
                <c:pt idx="7369">
                  <c:v>8.65</c:v>
                </c:pt>
                <c:pt idx="7370">
                  <c:v>8.6300000000000008</c:v>
                </c:pt>
                <c:pt idx="7371">
                  <c:v>8.5500000000000007</c:v>
                </c:pt>
                <c:pt idx="7372">
                  <c:v>8.57</c:v>
                </c:pt>
                <c:pt idx="7373">
                  <c:v>8.56</c:v>
                </c:pt>
                <c:pt idx="7374">
                  <c:v>8.59</c:v>
                </c:pt>
                <c:pt idx="7375">
                  <c:v>8.6</c:v>
                </c:pt>
                <c:pt idx="7376">
                  <c:v>8.6300000000000008</c:v>
                </c:pt>
                <c:pt idx="7377">
                  <c:v>8.64</c:v>
                </c:pt>
                <c:pt idx="7379">
                  <c:v>8.68</c:v>
                </c:pt>
                <c:pt idx="7380">
                  <c:v>8.77</c:v>
                </c:pt>
                <c:pt idx="7381">
                  <c:v>8.86</c:v>
                </c:pt>
                <c:pt idx="7382">
                  <c:v>8.8699999999999992</c:v>
                </c:pt>
                <c:pt idx="7383">
                  <c:v>8.9499999999999993</c:v>
                </c:pt>
                <c:pt idx="7384">
                  <c:v>8.98</c:v>
                </c:pt>
                <c:pt idx="7385">
                  <c:v>9</c:v>
                </c:pt>
                <c:pt idx="7386">
                  <c:v>9.01</c:v>
                </c:pt>
                <c:pt idx="7387">
                  <c:v>9.07</c:v>
                </c:pt>
                <c:pt idx="7388">
                  <c:v>9.06</c:v>
                </c:pt>
                <c:pt idx="7389">
                  <c:v>9.0399999999999991</c:v>
                </c:pt>
                <c:pt idx="7390">
                  <c:v>9.08</c:v>
                </c:pt>
                <c:pt idx="7391">
                  <c:v>9.09</c:v>
                </c:pt>
                <c:pt idx="7392">
                  <c:v>9.0399999999999991</c:v>
                </c:pt>
                <c:pt idx="7393">
                  <c:v>8.84</c:v>
                </c:pt>
                <c:pt idx="7394">
                  <c:v>8.8699999999999992</c:v>
                </c:pt>
                <c:pt idx="7395">
                  <c:v>8.84</c:v>
                </c:pt>
                <c:pt idx="7396">
                  <c:v>8.8800000000000008</c:v>
                </c:pt>
                <c:pt idx="7397">
                  <c:v>8.82</c:v>
                </c:pt>
                <c:pt idx="7398">
                  <c:v>8.64</c:v>
                </c:pt>
                <c:pt idx="7399">
                  <c:v>8.61</c:v>
                </c:pt>
                <c:pt idx="7400">
                  <c:v>8.65</c:v>
                </c:pt>
                <c:pt idx="7401">
                  <c:v>8.68</c:v>
                </c:pt>
                <c:pt idx="7402">
                  <c:v>8.69</c:v>
                </c:pt>
                <c:pt idx="7403">
                  <c:v>8.75</c:v>
                </c:pt>
                <c:pt idx="7404">
                  <c:v>8.74</c:v>
                </c:pt>
                <c:pt idx="7405">
                  <c:v>8.65</c:v>
                </c:pt>
                <c:pt idx="7406">
                  <c:v>8.61</c:v>
                </c:pt>
                <c:pt idx="7407">
                  <c:v>8.6300000000000008</c:v>
                </c:pt>
                <c:pt idx="7408">
                  <c:v>8.69</c:v>
                </c:pt>
                <c:pt idx="7410">
                  <c:v>8.66</c:v>
                </c:pt>
                <c:pt idx="7411">
                  <c:v>8.6199999999999992</c:v>
                </c:pt>
                <c:pt idx="7412">
                  <c:v>8.6</c:v>
                </c:pt>
                <c:pt idx="7413">
                  <c:v>8.44</c:v>
                </c:pt>
                <c:pt idx="7414">
                  <c:v>8.44</c:v>
                </c:pt>
                <c:pt idx="7415">
                  <c:v>8.4700000000000006</c:v>
                </c:pt>
                <c:pt idx="7416">
                  <c:v>8.4600000000000009</c:v>
                </c:pt>
                <c:pt idx="7417">
                  <c:v>8.4600000000000009</c:v>
                </c:pt>
                <c:pt idx="7418">
                  <c:v>8.4600000000000009</c:v>
                </c:pt>
                <c:pt idx="7419">
                  <c:v>8.48</c:v>
                </c:pt>
                <c:pt idx="7420">
                  <c:v>8.48</c:v>
                </c:pt>
                <c:pt idx="7421">
                  <c:v>8.4</c:v>
                </c:pt>
                <c:pt idx="7422">
                  <c:v>8.3800000000000008</c:v>
                </c:pt>
                <c:pt idx="7423">
                  <c:v>8.4600000000000009</c:v>
                </c:pt>
                <c:pt idx="7424">
                  <c:v>8.5</c:v>
                </c:pt>
                <c:pt idx="7425">
                  <c:v>8.51</c:v>
                </c:pt>
                <c:pt idx="7426">
                  <c:v>8.5500000000000007</c:v>
                </c:pt>
                <c:pt idx="7427">
                  <c:v>8.52</c:v>
                </c:pt>
                <c:pt idx="7428">
                  <c:v>8.51</c:v>
                </c:pt>
                <c:pt idx="7429">
                  <c:v>8.58</c:v>
                </c:pt>
                <c:pt idx="7430">
                  <c:v>8.56</c:v>
                </c:pt>
                <c:pt idx="7431">
                  <c:v>8.52</c:v>
                </c:pt>
                <c:pt idx="7432">
                  <c:v>8.4700000000000006</c:v>
                </c:pt>
                <c:pt idx="7433">
                  <c:v>8.43</c:v>
                </c:pt>
                <c:pt idx="7434">
                  <c:v>8.43</c:v>
                </c:pt>
                <c:pt idx="7435">
                  <c:v>8.4</c:v>
                </c:pt>
                <c:pt idx="7437">
                  <c:v>8.42</c:v>
                </c:pt>
                <c:pt idx="7438">
                  <c:v>8.51</c:v>
                </c:pt>
                <c:pt idx="7439">
                  <c:v>8.57</c:v>
                </c:pt>
                <c:pt idx="7440">
                  <c:v>8.57</c:v>
                </c:pt>
                <c:pt idx="7441">
                  <c:v>8.57</c:v>
                </c:pt>
                <c:pt idx="7442">
                  <c:v>8.5</c:v>
                </c:pt>
                <c:pt idx="7443">
                  <c:v>8.4499999999999993</c:v>
                </c:pt>
                <c:pt idx="7444">
                  <c:v>8.44</c:v>
                </c:pt>
                <c:pt idx="7445">
                  <c:v>8.44</c:v>
                </c:pt>
                <c:pt idx="7446">
                  <c:v>8.5</c:v>
                </c:pt>
                <c:pt idx="7447">
                  <c:v>8.51</c:v>
                </c:pt>
                <c:pt idx="7448">
                  <c:v>8.48</c:v>
                </c:pt>
                <c:pt idx="7449">
                  <c:v>8.48</c:v>
                </c:pt>
                <c:pt idx="7450">
                  <c:v>8.5299999999999994</c:v>
                </c:pt>
                <c:pt idx="7451">
                  <c:v>8.49</c:v>
                </c:pt>
                <c:pt idx="7452">
                  <c:v>8.49</c:v>
                </c:pt>
                <c:pt idx="7453">
                  <c:v>8.42</c:v>
                </c:pt>
                <c:pt idx="7454">
                  <c:v>8.34</c:v>
                </c:pt>
                <c:pt idx="7455">
                  <c:v>8.36</c:v>
                </c:pt>
                <c:pt idx="7456">
                  <c:v>8.2899999999999991</c:v>
                </c:pt>
                <c:pt idx="7457">
                  <c:v>8.41</c:v>
                </c:pt>
                <c:pt idx="7458">
                  <c:v>8.43</c:v>
                </c:pt>
                <c:pt idx="7459">
                  <c:v>8.7100000000000009</c:v>
                </c:pt>
                <c:pt idx="7460">
                  <c:v>8.7799999999999994</c:v>
                </c:pt>
                <c:pt idx="7461">
                  <c:v>8.77</c:v>
                </c:pt>
                <c:pt idx="7462">
                  <c:v>8.66</c:v>
                </c:pt>
                <c:pt idx="7463">
                  <c:v>8.68</c:v>
                </c:pt>
                <c:pt idx="7464">
                  <c:v>8.7100000000000009</c:v>
                </c:pt>
                <c:pt idx="7465">
                  <c:v>8.66</c:v>
                </c:pt>
                <c:pt idx="7466">
                  <c:v>8.64</c:v>
                </c:pt>
                <c:pt idx="7467">
                  <c:v>8.76</c:v>
                </c:pt>
                <c:pt idx="7468">
                  <c:v>8.8000000000000007</c:v>
                </c:pt>
                <c:pt idx="7469">
                  <c:v>8.81</c:v>
                </c:pt>
                <c:pt idx="7470">
                  <c:v>8.84</c:v>
                </c:pt>
                <c:pt idx="7471">
                  <c:v>8.91</c:v>
                </c:pt>
                <c:pt idx="7472">
                  <c:v>9</c:v>
                </c:pt>
                <c:pt idx="7473">
                  <c:v>9.0500000000000007</c:v>
                </c:pt>
                <c:pt idx="7474">
                  <c:v>8.9</c:v>
                </c:pt>
                <c:pt idx="7475">
                  <c:v>8.94</c:v>
                </c:pt>
                <c:pt idx="7476">
                  <c:v>8.84</c:v>
                </c:pt>
                <c:pt idx="7477">
                  <c:v>8.86</c:v>
                </c:pt>
                <c:pt idx="7478">
                  <c:v>8.86</c:v>
                </c:pt>
                <c:pt idx="7480">
                  <c:v>8.9</c:v>
                </c:pt>
                <c:pt idx="7481">
                  <c:v>8.86</c:v>
                </c:pt>
                <c:pt idx="7482">
                  <c:v>8.84</c:v>
                </c:pt>
                <c:pt idx="7483">
                  <c:v>8.81</c:v>
                </c:pt>
                <c:pt idx="7484">
                  <c:v>8.85</c:v>
                </c:pt>
                <c:pt idx="7485">
                  <c:v>8.83</c:v>
                </c:pt>
                <c:pt idx="7486">
                  <c:v>8.82</c:v>
                </c:pt>
                <c:pt idx="7487">
                  <c:v>8.82</c:v>
                </c:pt>
                <c:pt idx="7488">
                  <c:v>8.8699999999999992</c:v>
                </c:pt>
                <c:pt idx="7489">
                  <c:v>8.9</c:v>
                </c:pt>
                <c:pt idx="7490">
                  <c:v>8.9</c:v>
                </c:pt>
                <c:pt idx="7491">
                  <c:v>8.8800000000000008</c:v>
                </c:pt>
                <c:pt idx="7492">
                  <c:v>8.91</c:v>
                </c:pt>
                <c:pt idx="7493">
                  <c:v>8.99</c:v>
                </c:pt>
                <c:pt idx="7494">
                  <c:v>9.0399999999999991</c:v>
                </c:pt>
                <c:pt idx="7495">
                  <c:v>9.02</c:v>
                </c:pt>
                <c:pt idx="7496">
                  <c:v>9</c:v>
                </c:pt>
                <c:pt idx="7497">
                  <c:v>8.91</c:v>
                </c:pt>
                <c:pt idx="7498">
                  <c:v>8.82</c:v>
                </c:pt>
                <c:pt idx="7499">
                  <c:v>8.7100000000000009</c:v>
                </c:pt>
                <c:pt idx="7500">
                  <c:v>8.69</c:v>
                </c:pt>
                <c:pt idx="7501">
                  <c:v>8.7100000000000009</c:v>
                </c:pt>
                <c:pt idx="7502">
                  <c:v>8.67</c:v>
                </c:pt>
                <c:pt idx="7503">
                  <c:v>8.65</c:v>
                </c:pt>
                <c:pt idx="7505">
                  <c:v>8.83</c:v>
                </c:pt>
                <c:pt idx="7506">
                  <c:v>8.89</c:v>
                </c:pt>
                <c:pt idx="7507">
                  <c:v>8.92</c:v>
                </c:pt>
                <c:pt idx="7508">
                  <c:v>8.84</c:v>
                </c:pt>
                <c:pt idx="7509">
                  <c:v>8.8000000000000007</c:v>
                </c:pt>
                <c:pt idx="7510">
                  <c:v>8.7899999999999991</c:v>
                </c:pt>
                <c:pt idx="7511">
                  <c:v>8.76</c:v>
                </c:pt>
                <c:pt idx="7512">
                  <c:v>8.7100000000000009</c:v>
                </c:pt>
                <c:pt idx="7513">
                  <c:v>8.6199999999999992</c:v>
                </c:pt>
                <c:pt idx="7514">
                  <c:v>8.6300000000000008</c:v>
                </c:pt>
                <c:pt idx="7515">
                  <c:v>8.65</c:v>
                </c:pt>
                <c:pt idx="7516">
                  <c:v>8.66</c:v>
                </c:pt>
                <c:pt idx="7517">
                  <c:v>8.6199999999999992</c:v>
                </c:pt>
                <c:pt idx="7518">
                  <c:v>8.6300000000000008</c:v>
                </c:pt>
                <c:pt idx="7519">
                  <c:v>8.6999999999999993</c:v>
                </c:pt>
                <c:pt idx="7520">
                  <c:v>8.6999999999999993</c:v>
                </c:pt>
                <c:pt idx="7521">
                  <c:v>8.65</c:v>
                </c:pt>
                <c:pt idx="7522">
                  <c:v>8.57</c:v>
                </c:pt>
                <c:pt idx="7523">
                  <c:v>8.57</c:v>
                </c:pt>
                <c:pt idx="7524">
                  <c:v>8.5</c:v>
                </c:pt>
                <c:pt idx="7525">
                  <c:v>8.52</c:v>
                </c:pt>
                <c:pt idx="7526">
                  <c:v>8.57</c:v>
                </c:pt>
                <c:pt idx="7527">
                  <c:v>8.58</c:v>
                </c:pt>
                <c:pt idx="7528">
                  <c:v>8.49</c:v>
                </c:pt>
                <c:pt idx="7530">
                  <c:v>8.3699999999999992</c:v>
                </c:pt>
                <c:pt idx="7531">
                  <c:v>8.36</c:v>
                </c:pt>
                <c:pt idx="7532">
                  <c:v>8.3699999999999992</c:v>
                </c:pt>
                <c:pt idx="7533">
                  <c:v>8.3000000000000007</c:v>
                </c:pt>
                <c:pt idx="7534">
                  <c:v>8.35</c:v>
                </c:pt>
                <c:pt idx="7535">
                  <c:v>8.31</c:v>
                </c:pt>
                <c:pt idx="7536">
                  <c:v>8.27</c:v>
                </c:pt>
                <c:pt idx="7538">
                  <c:v>8.2799999999999994</c:v>
                </c:pt>
                <c:pt idx="7539">
                  <c:v>8.27</c:v>
                </c:pt>
                <c:pt idx="7540">
                  <c:v>8.2799999999999994</c:v>
                </c:pt>
                <c:pt idx="7541">
                  <c:v>8.3000000000000007</c:v>
                </c:pt>
                <c:pt idx="7542">
                  <c:v>8.32</c:v>
                </c:pt>
                <c:pt idx="7543">
                  <c:v>8.26</c:v>
                </c:pt>
                <c:pt idx="7544">
                  <c:v>8.2200000000000006</c:v>
                </c:pt>
                <c:pt idx="7545">
                  <c:v>8.1999999999999993</c:v>
                </c:pt>
                <c:pt idx="7546">
                  <c:v>8.16</c:v>
                </c:pt>
                <c:pt idx="7547">
                  <c:v>8.18</c:v>
                </c:pt>
                <c:pt idx="7548">
                  <c:v>8.0299999999999994</c:v>
                </c:pt>
                <c:pt idx="7549">
                  <c:v>7.98</c:v>
                </c:pt>
                <c:pt idx="7550">
                  <c:v>7.94</c:v>
                </c:pt>
                <c:pt idx="7551">
                  <c:v>7.91</c:v>
                </c:pt>
                <c:pt idx="7552">
                  <c:v>7.98</c:v>
                </c:pt>
                <c:pt idx="7553">
                  <c:v>8.0500000000000007</c:v>
                </c:pt>
                <c:pt idx="7554">
                  <c:v>8.02</c:v>
                </c:pt>
                <c:pt idx="7555">
                  <c:v>7.99</c:v>
                </c:pt>
                <c:pt idx="7556">
                  <c:v>8</c:v>
                </c:pt>
                <c:pt idx="7557">
                  <c:v>8.0500000000000007</c:v>
                </c:pt>
                <c:pt idx="7558">
                  <c:v>8.11</c:v>
                </c:pt>
                <c:pt idx="7559">
                  <c:v>8.1999999999999993</c:v>
                </c:pt>
                <c:pt idx="7561">
                  <c:v>8.15</c:v>
                </c:pt>
                <c:pt idx="7562">
                  <c:v>8.11</c:v>
                </c:pt>
                <c:pt idx="7563">
                  <c:v>8.14</c:v>
                </c:pt>
                <c:pt idx="7564">
                  <c:v>8.08</c:v>
                </c:pt>
                <c:pt idx="7566">
                  <c:v>7.97</c:v>
                </c:pt>
                <c:pt idx="7567">
                  <c:v>7.93</c:v>
                </c:pt>
                <c:pt idx="7568">
                  <c:v>8.02</c:v>
                </c:pt>
                <c:pt idx="7569">
                  <c:v>8.1300000000000008</c:v>
                </c:pt>
                <c:pt idx="7570">
                  <c:v>8.16</c:v>
                </c:pt>
                <c:pt idx="7571">
                  <c:v>8.25</c:v>
                </c:pt>
                <c:pt idx="7572">
                  <c:v>8.16</c:v>
                </c:pt>
                <c:pt idx="7573">
                  <c:v>8.1999999999999993</c:v>
                </c:pt>
                <c:pt idx="7574">
                  <c:v>8.23</c:v>
                </c:pt>
                <c:pt idx="7575">
                  <c:v>8.2200000000000006</c:v>
                </c:pt>
                <c:pt idx="7576">
                  <c:v>8.24</c:v>
                </c:pt>
                <c:pt idx="7577">
                  <c:v>8.0500000000000007</c:v>
                </c:pt>
                <c:pt idx="7578">
                  <c:v>8.0299999999999994</c:v>
                </c:pt>
                <c:pt idx="7580">
                  <c:v>8.07</c:v>
                </c:pt>
                <c:pt idx="7581">
                  <c:v>8.0399999999999991</c:v>
                </c:pt>
                <c:pt idx="7582">
                  <c:v>8</c:v>
                </c:pt>
                <c:pt idx="7583">
                  <c:v>8.06</c:v>
                </c:pt>
                <c:pt idx="7584">
                  <c:v>8.06</c:v>
                </c:pt>
                <c:pt idx="7585">
                  <c:v>8.0299999999999994</c:v>
                </c:pt>
                <c:pt idx="7586">
                  <c:v>8.0500000000000007</c:v>
                </c:pt>
                <c:pt idx="7587">
                  <c:v>8.0299999999999994</c:v>
                </c:pt>
                <c:pt idx="7588">
                  <c:v>7.91</c:v>
                </c:pt>
                <c:pt idx="7589">
                  <c:v>7.88</c:v>
                </c:pt>
                <c:pt idx="7590">
                  <c:v>7.85</c:v>
                </c:pt>
                <c:pt idx="7591">
                  <c:v>7.79</c:v>
                </c:pt>
                <c:pt idx="7592">
                  <c:v>7.82</c:v>
                </c:pt>
                <c:pt idx="7593">
                  <c:v>7.77</c:v>
                </c:pt>
                <c:pt idx="7594">
                  <c:v>7.78</c:v>
                </c:pt>
                <c:pt idx="7595">
                  <c:v>7.78</c:v>
                </c:pt>
                <c:pt idx="7596">
                  <c:v>7.78</c:v>
                </c:pt>
                <c:pt idx="7597">
                  <c:v>7.8</c:v>
                </c:pt>
                <c:pt idx="7598">
                  <c:v>7.78</c:v>
                </c:pt>
                <c:pt idx="7600">
                  <c:v>7.8</c:v>
                </c:pt>
                <c:pt idx="7601">
                  <c:v>7.84</c:v>
                </c:pt>
                <c:pt idx="7602">
                  <c:v>7.88</c:v>
                </c:pt>
                <c:pt idx="7603">
                  <c:v>7.91</c:v>
                </c:pt>
                <c:pt idx="7604">
                  <c:v>7.91</c:v>
                </c:pt>
                <c:pt idx="7605">
                  <c:v>7.96</c:v>
                </c:pt>
                <c:pt idx="7606">
                  <c:v>7.98</c:v>
                </c:pt>
                <c:pt idx="7607">
                  <c:v>8.02</c:v>
                </c:pt>
                <c:pt idx="7608">
                  <c:v>8.1199999999999992</c:v>
                </c:pt>
                <c:pt idx="7609">
                  <c:v>8.1199999999999992</c:v>
                </c:pt>
                <c:pt idx="7610">
                  <c:v>8.08</c:v>
                </c:pt>
                <c:pt idx="7611">
                  <c:v>8.11</c:v>
                </c:pt>
                <c:pt idx="7612">
                  <c:v>8.07</c:v>
                </c:pt>
                <c:pt idx="7613">
                  <c:v>8.1300000000000008</c:v>
                </c:pt>
                <c:pt idx="7614">
                  <c:v>8.06</c:v>
                </c:pt>
                <c:pt idx="7615">
                  <c:v>8.09</c:v>
                </c:pt>
                <c:pt idx="7616">
                  <c:v>8.02</c:v>
                </c:pt>
                <c:pt idx="7617">
                  <c:v>8.02</c:v>
                </c:pt>
                <c:pt idx="7618">
                  <c:v>8.1</c:v>
                </c:pt>
                <c:pt idx="7619">
                  <c:v>8.15</c:v>
                </c:pt>
                <c:pt idx="7620">
                  <c:v>8.25</c:v>
                </c:pt>
                <c:pt idx="7621">
                  <c:v>8.1999999999999993</c:v>
                </c:pt>
                <c:pt idx="7622">
                  <c:v>8.16</c:v>
                </c:pt>
                <c:pt idx="7623">
                  <c:v>8.1300000000000008</c:v>
                </c:pt>
                <c:pt idx="7624">
                  <c:v>8.1300000000000008</c:v>
                </c:pt>
                <c:pt idx="7625">
                  <c:v>8.1300000000000008</c:v>
                </c:pt>
                <c:pt idx="7626">
                  <c:v>8.08</c:v>
                </c:pt>
                <c:pt idx="7627">
                  <c:v>8.0500000000000007</c:v>
                </c:pt>
                <c:pt idx="7629">
                  <c:v>8.07</c:v>
                </c:pt>
                <c:pt idx="7630">
                  <c:v>8.0299999999999994</c:v>
                </c:pt>
                <c:pt idx="7631">
                  <c:v>8.0500000000000007</c:v>
                </c:pt>
                <c:pt idx="7632">
                  <c:v>8</c:v>
                </c:pt>
                <c:pt idx="7633">
                  <c:v>7.99</c:v>
                </c:pt>
                <c:pt idx="7634">
                  <c:v>7.98</c:v>
                </c:pt>
                <c:pt idx="7635">
                  <c:v>8.0299999999999994</c:v>
                </c:pt>
                <c:pt idx="7636">
                  <c:v>8.1</c:v>
                </c:pt>
                <c:pt idx="7637">
                  <c:v>8.09</c:v>
                </c:pt>
                <c:pt idx="7638">
                  <c:v>7.98</c:v>
                </c:pt>
                <c:pt idx="7639">
                  <c:v>7.95</c:v>
                </c:pt>
                <c:pt idx="7640">
                  <c:v>7.97</c:v>
                </c:pt>
                <c:pt idx="7641">
                  <c:v>7.95</c:v>
                </c:pt>
                <c:pt idx="7642">
                  <c:v>8.02</c:v>
                </c:pt>
                <c:pt idx="7643">
                  <c:v>8.1</c:v>
                </c:pt>
                <c:pt idx="7644">
                  <c:v>8.15</c:v>
                </c:pt>
                <c:pt idx="7645">
                  <c:v>8.1199999999999992</c:v>
                </c:pt>
                <c:pt idx="7646">
                  <c:v>8.06</c:v>
                </c:pt>
                <c:pt idx="7647">
                  <c:v>8.07</c:v>
                </c:pt>
                <c:pt idx="7648">
                  <c:v>8.06</c:v>
                </c:pt>
                <c:pt idx="7649">
                  <c:v>8.07</c:v>
                </c:pt>
                <c:pt idx="7650">
                  <c:v>8.02</c:v>
                </c:pt>
                <c:pt idx="7651">
                  <c:v>8.01</c:v>
                </c:pt>
                <c:pt idx="7652">
                  <c:v>7.97</c:v>
                </c:pt>
                <c:pt idx="7653">
                  <c:v>8.0399999999999991</c:v>
                </c:pt>
                <c:pt idx="7654">
                  <c:v>8.0500000000000007</c:v>
                </c:pt>
                <c:pt idx="7655">
                  <c:v>8.06</c:v>
                </c:pt>
                <c:pt idx="7656">
                  <c:v>8.0399999999999991</c:v>
                </c:pt>
                <c:pt idx="7657">
                  <c:v>8.02</c:v>
                </c:pt>
                <c:pt idx="7658">
                  <c:v>8.1199999999999992</c:v>
                </c:pt>
                <c:pt idx="7659">
                  <c:v>8.07</c:v>
                </c:pt>
                <c:pt idx="7660">
                  <c:v>8.14</c:v>
                </c:pt>
                <c:pt idx="7661">
                  <c:v>8.1300000000000008</c:v>
                </c:pt>
                <c:pt idx="7662">
                  <c:v>8.1199999999999992</c:v>
                </c:pt>
                <c:pt idx="7663">
                  <c:v>8.08</c:v>
                </c:pt>
                <c:pt idx="7664">
                  <c:v>8.1</c:v>
                </c:pt>
                <c:pt idx="7665">
                  <c:v>8.06</c:v>
                </c:pt>
                <c:pt idx="7666">
                  <c:v>8.06</c:v>
                </c:pt>
                <c:pt idx="7667">
                  <c:v>8.1</c:v>
                </c:pt>
                <c:pt idx="7668">
                  <c:v>8.1</c:v>
                </c:pt>
                <c:pt idx="7670">
                  <c:v>8.07</c:v>
                </c:pt>
                <c:pt idx="7671">
                  <c:v>8.07</c:v>
                </c:pt>
                <c:pt idx="7672">
                  <c:v>8.02</c:v>
                </c:pt>
                <c:pt idx="7673">
                  <c:v>8.06</c:v>
                </c:pt>
                <c:pt idx="7674">
                  <c:v>8.14</c:v>
                </c:pt>
                <c:pt idx="7675">
                  <c:v>8.14</c:v>
                </c:pt>
                <c:pt idx="7676">
                  <c:v>8.19</c:v>
                </c:pt>
                <c:pt idx="7677">
                  <c:v>8.23</c:v>
                </c:pt>
                <c:pt idx="7678">
                  <c:v>8.2899999999999991</c:v>
                </c:pt>
                <c:pt idx="7679">
                  <c:v>8.2899999999999991</c:v>
                </c:pt>
                <c:pt idx="7680">
                  <c:v>8.2899999999999991</c:v>
                </c:pt>
                <c:pt idx="7681">
                  <c:v>8.36</c:v>
                </c:pt>
                <c:pt idx="7682">
                  <c:v>8.34</c:v>
                </c:pt>
                <c:pt idx="7683">
                  <c:v>8.2899999999999991</c:v>
                </c:pt>
                <c:pt idx="7684">
                  <c:v>8.3000000000000007</c:v>
                </c:pt>
                <c:pt idx="7685">
                  <c:v>8.32</c:v>
                </c:pt>
                <c:pt idx="7686">
                  <c:v>8.33</c:v>
                </c:pt>
                <c:pt idx="7687">
                  <c:v>8.3000000000000007</c:v>
                </c:pt>
                <c:pt idx="7688">
                  <c:v>8.32</c:v>
                </c:pt>
                <c:pt idx="7689">
                  <c:v>8.33</c:v>
                </c:pt>
                <c:pt idx="7690">
                  <c:v>8.33</c:v>
                </c:pt>
                <c:pt idx="7691">
                  <c:v>8.33</c:v>
                </c:pt>
                <c:pt idx="7692">
                  <c:v>8.32</c:v>
                </c:pt>
                <c:pt idx="7693">
                  <c:v>8.24</c:v>
                </c:pt>
                <c:pt idx="7694">
                  <c:v>8.26</c:v>
                </c:pt>
                <c:pt idx="7695">
                  <c:v>8.27</c:v>
                </c:pt>
                <c:pt idx="7696">
                  <c:v>8.26</c:v>
                </c:pt>
                <c:pt idx="7698">
                  <c:v>8.34</c:v>
                </c:pt>
                <c:pt idx="7699">
                  <c:v>8.34</c:v>
                </c:pt>
                <c:pt idx="7700">
                  <c:v>8.36</c:v>
                </c:pt>
                <c:pt idx="7701">
                  <c:v>8.35</c:v>
                </c:pt>
                <c:pt idx="7702">
                  <c:v>8.3000000000000007</c:v>
                </c:pt>
                <c:pt idx="7703">
                  <c:v>8.26</c:v>
                </c:pt>
                <c:pt idx="7704">
                  <c:v>8.26</c:v>
                </c:pt>
                <c:pt idx="7705">
                  <c:v>8.27</c:v>
                </c:pt>
                <c:pt idx="7706">
                  <c:v>8.3000000000000007</c:v>
                </c:pt>
                <c:pt idx="7707">
                  <c:v>8.31</c:v>
                </c:pt>
                <c:pt idx="7708">
                  <c:v>8.2799999999999994</c:v>
                </c:pt>
                <c:pt idx="7709">
                  <c:v>8.2799999999999994</c:v>
                </c:pt>
                <c:pt idx="7710">
                  <c:v>8.31</c:v>
                </c:pt>
                <c:pt idx="7711">
                  <c:v>8.24</c:v>
                </c:pt>
                <c:pt idx="7712">
                  <c:v>8.1999999999999993</c:v>
                </c:pt>
                <c:pt idx="7713">
                  <c:v>8.1999999999999993</c:v>
                </c:pt>
                <c:pt idx="7714">
                  <c:v>8.1999999999999993</c:v>
                </c:pt>
                <c:pt idx="7715">
                  <c:v>8.2100000000000009</c:v>
                </c:pt>
                <c:pt idx="7716">
                  <c:v>8.1999999999999993</c:v>
                </c:pt>
                <c:pt idx="7717">
                  <c:v>8.1999999999999993</c:v>
                </c:pt>
                <c:pt idx="7718">
                  <c:v>8.06</c:v>
                </c:pt>
                <c:pt idx="7719">
                  <c:v>8.0399999999999991</c:v>
                </c:pt>
                <c:pt idx="7720">
                  <c:v>7.97</c:v>
                </c:pt>
                <c:pt idx="7721">
                  <c:v>7.93</c:v>
                </c:pt>
                <c:pt idx="7722">
                  <c:v>7.98</c:v>
                </c:pt>
                <c:pt idx="7723">
                  <c:v>7.98</c:v>
                </c:pt>
                <c:pt idx="7724">
                  <c:v>7.95</c:v>
                </c:pt>
                <c:pt idx="7725">
                  <c:v>7.91</c:v>
                </c:pt>
                <c:pt idx="7726">
                  <c:v>7.82</c:v>
                </c:pt>
                <c:pt idx="7727">
                  <c:v>7.84</c:v>
                </c:pt>
                <c:pt idx="7728">
                  <c:v>7.84</c:v>
                </c:pt>
                <c:pt idx="7729">
                  <c:v>7.83</c:v>
                </c:pt>
                <c:pt idx="7730">
                  <c:v>7.8100000000000005</c:v>
                </c:pt>
                <c:pt idx="7731">
                  <c:v>7.8</c:v>
                </c:pt>
                <c:pt idx="7732">
                  <c:v>7.78</c:v>
                </c:pt>
                <c:pt idx="7733">
                  <c:v>7.88</c:v>
                </c:pt>
                <c:pt idx="7734">
                  <c:v>7.91</c:v>
                </c:pt>
                <c:pt idx="7735">
                  <c:v>7.89</c:v>
                </c:pt>
                <c:pt idx="7736">
                  <c:v>7.82</c:v>
                </c:pt>
                <c:pt idx="7737">
                  <c:v>7.74</c:v>
                </c:pt>
                <c:pt idx="7738">
                  <c:v>7.82</c:v>
                </c:pt>
                <c:pt idx="7740">
                  <c:v>7.8100000000000005</c:v>
                </c:pt>
                <c:pt idx="7741">
                  <c:v>7.8100000000000005</c:v>
                </c:pt>
                <c:pt idx="7742">
                  <c:v>7.83</c:v>
                </c:pt>
                <c:pt idx="7743">
                  <c:v>7.76</c:v>
                </c:pt>
                <c:pt idx="7744">
                  <c:v>7.73</c:v>
                </c:pt>
                <c:pt idx="7745">
                  <c:v>7.73</c:v>
                </c:pt>
                <c:pt idx="7746">
                  <c:v>7.74</c:v>
                </c:pt>
                <c:pt idx="7747">
                  <c:v>7.67</c:v>
                </c:pt>
                <c:pt idx="7748">
                  <c:v>7.66</c:v>
                </c:pt>
                <c:pt idx="7749">
                  <c:v>7.63</c:v>
                </c:pt>
                <c:pt idx="7750">
                  <c:v>7.62</c:v>
                </c:pt>
                <c:pt idx="7751">
                  <c:v>7.62</c:v>
                </c:pt>
                <c:pt idx="7752">
                  <c:v>7.61</c:v>
                </c:pt>
                <c:pt idx="7753">
                  <c:v>7.57</c:v>
                </c:pt>
                <c:pt idx="7754">
                  <c:v>7.55</c:v>
                </c:pt>
                <c:pt idx="7755">
                  <c:v>7.5600000000000005</c:v>
                </c:pt>
                <c:pt idx="7756">
                  <c:v>7.58</c:v>
                </c:pt>
                <c:pt idx="7757">
                  <c:v>7.5600000000000005</c:v>
                </c:pt>
                <c:pt idx="7758">
                  <c:v>7.49</c:v>
                </c:pt>
                <c:pt idx="7759">
                  <c:v>7.47</c:v>
                </c:pt>
                <c:pt idx="7760">
                  <c:v>7.45</c:v>
                </c:pt>
                <c:pt idx="7761">
                  <c:v>7.47</c:v>
                </c:pt>
                <c:pt idx="7762">
                  <c:v>7.47</c:v>
                </c:pt>
                <c:pt idx="7763">
                  <c:v>7.39</c:v>
                </c:pt>
                <c:pt idx="7764">
                  <c:v>7.4</c:v>
                </c:pt>
                <c:pt idx="7765">
                  <c:v>7.43</c:v>
                </c:pt>
                <c:pt idx="7766">
                  <c:v>7.51</c:v>
                </c:pt>
                <c:pt idx="7767">
                  <c:v>7.58</c:v>
                </c:pt>
                <c:pt idx="7768">
                  <c:v>7.49</c:v>
                </c:pt>
                <c:pt idx="7770">
                  <c:v>7.46</c:v>
                </c:pt>
                <c:pt idx="7771">
                  <c:v>7.45</c:v>
                </c:pt>
                <c:pt idx="7772">
                  <c:v>7.55</c:v>
                </c:pt>
                <c:pt idx="7773">
                  <c:v>7.53</c:v>
                </c:pt>
                <c:pt idx="7774">
                  <c:v>7.62</c:v>
                </c:pt>
                <c:pt idx="7775">
                  <c:v>7.67</c:v>
                </c:pt>
                <c:pt idx="7776">
                  <c:v>7.69</c:v>
                </c:pt>
                <c:pt idx="7777">
                  <c:v>7.65</c:v>
                </c:pt>
                <c:pt idx="7778">
                  <c:v>7.68</c:v>
                </c:pt>
                <c:pt idx="7779">
                  <c:v>7.65</c:v>
                </c:pt>
                <c:pt idx="7780">
                  <c:v>7.51</c:v>
                </c:pt>
                <c:pt idx="7781">
                  <c:v>7.48</c:v>
                </c:pt>
                <c:pt idx="7782">
                  <c:v>7.47</c:v>
                </c:pt>
                <c:pt idx="7783">
                  <c:v>7.48</c:v>
                </c:pt>
                <c:pt idx="7784">
                  <c:v>7.5</c:v>
                </c:pt>
                <c:pt idx="7785">
                  <c:v>7.5600000000000005</c:v>
                </c:pt>
                <c:pt idx="7786">
                  <c:v>7.51</c:v>
                </c:pt>
                <c:pt idx="7787">
                  <c:v>7.43</c:v>
                </c:pt>
                <c:pt idx="7788">
                  <c:v>7.41</c:v>
                </c:pt>
                <c:pt idx="7790">
                  <c:v>7.37</c:v>
                </c:pt>
                <c:pt idx="7791">
                  <c:v>7.41</c:v>
                </c:pt>
                <c:pt idx="7792">
                  <c:v>7.35</c:v>
                </c:pt>
                <c:pt idx="7793">
                  <c:v>7.33</c:v>
                </c:pt>
                <c:pt idx="7794">
                  <c:v>7.33</c:v>
                </c:pt>
                <c:pt idx="7795">
                  <c:v>7.37</c:v>
                </c:pt>
                <c:pt idx="7796">
                  <c:v>7.38</c:v>
                </c:pt>
                <c:pt idx="7797">
                  <c:v>7.39</c:v>
                </c:pt>
                <c:pt idx="7798">
                  <c:v>7.44</c:v>
                </c:pt>
                <c:pt idx="7799">
                  <c:v>7.45</c:v>
                </c:pt>
                <c:pt idx="7800">
                  <c:v>7.42</c:v>
                </c:pt>
                <c:pt idx="7801">
                  <c:v>7.42</c:v>
                </c:pt>
                <c:pt idx="7803">
                  <c:v>7.38</c:v>
                </c:pt>
                <c:pt idx="7804">
                  <c:v>7.32</c:v>
                </c:pt>
                <c:pt idx="7805">
                  <c:v>7.28</c:v>
                </c:pt>
                <c:pt idx="7806">
                  <c:v>7.17</c:v>
                </c:pt>
                <c:pt idx="7807">
                  <c:v>7.21</c:v>
                </c:pt>
                <c:pt idx="7808">
                  <c:v>7.26</c:v>
                </c:pt>
                <c:pt idx="7809">
                  <c:v>7.22</c:v>
                </c:pt>
                <c:pt idx="7810">
                  <c:v>7.21</c:v>
                </c:pt>
                <c:pt idx="7811">
                  <c:v>7.22</c:v>
                </c:pt>
                <c:pt idx="7812">
                  <c:v>7.19</c:v>
                </c:pt>
                <c:pt idx="7813">
                  <c:v>7.22</c:v>
                </c:pt>
                <c:pt idx="7814">
                  <c:v>7.21</c:v>
                </c:pt>
                <c:pt idx="7815">
                  <c:v>7.18</c:v>
                </c:pt>
                <c:pt idx="7816">
                  <c:v>7.19</c:v>
                </c:pt>
                <c:pt idx="7817">
                  <c:v>7.11</c:v>
                </c:pt>
                <c:pt idx="7818">
                  <c:v>6.97</c:v>
                </c:pt>
                <c:pt idx="7819">
                  <c:v>6.88</c:v>
                </c:pt>
                <c:pt idx="7820">
                  <c:v>6.88</c:v>
                </c:pt>
                <c:pt idx="7822">
                  <c:v>6.85</c:v>
                </c:pt>
                <c:pt idx="7823">
                  <c:v>6.82</c:v>
                </c:pt>
                <c:pt idx="7824">
                  <c:v>6.76</c:v>
                </c:pt>
                <c:pt idx="7825">
                  <c:v>6.71</c:v>
                </c:pt>
                <c:pt idx="7827">
                  <c:v>6.78</c:v>
                </c:pt>
                <c:pt idx="7828">
                  <c:v>6.85</c:v>
                </c:pt>
                <c:pt idx="7829">
                  <c:v>6.82</c:v>
                </c:pt>
                <c:pt idx="7830">
                  <c:v>6.76</c:v>
                </c:pt>
                <c:pt idx="7831">
                  <c:v>6.77</c:v>
                </c:pt>
                <c:pt idx="7832">
                  <c:v>6.79</c:v>
                </c:pt>
                <c:pt idx="7833">
                  <c:v>6.85</c:v>
                </c:pt>
                <c:pt idx="7834">
                  <c:v>6.92</c:v>
                </c:pt>
                <c:pt idx="7835">
                  <c:v>7.03</c:v>
                </c:pt>
                <c:pt idx="7836">
                  <c:v>7.05</c:v>
                </c:pt>
                <c:pt idx="7837">
                  <c:v>7.13</c:v>
                </c:pt>
                <c:pt idx="7838">
                  <c:v>7.09</c:v>
                </c:pt>
                <c:pt idx="7840">
                  <c:v>7.03</c:v>
                </c:pt>
                <c:pt idx="7841">
                  <c:v>7.09</c:v>
                </c:pt>
                <c:pt idx="7842">
                  <c:v>7.2</c:v>
                </c:pt>
                <c:pt idx="7843">
                  <c:v>7.25</c:v>
                </c:pt>
                <c:pt idx="7844">
                  <c:v>7.24</c:v>
                </c:pt>
                <c:pt idx="7845">
                  <c:v>7.16</c:v>
                </c:pt>
                <c:pt idx="7846">
                  <c:v>7.25</c:v>
                </c:pt>
                <c:pt idx="7847">
                  <c:v>7.31</c:v>
                </c:pt>
                <c:pt idx="7848">
                  <c:v>7.31</c:v>
                </c:pt>
                <c:pt idx="7849">
                  <c:v>7.36</c:v>
                </c:pt>
                <c:pt idx="7850">
                  <c:v>7.29</c:v>
                </c:pt>
                <c:pt idx="7851">
                  <c:v>7.21</c:v>
                </c:pt>
                <c:pt idx="7852">
                  <c:v>7.2</c:v>
                </c:pt>
                <c:pt idx="7853">
                  <c:v>7.2</c:v>
                </c:pt>
                <c:pt idx="7854">
                  <c:v>7.21</c:v>
                </c:pt>
                <c:pt idx="7855">
                  <c:v>7.23</c:v>
                </c:pt>
                <c:pt idx="7856">
                  <c:v>7.3</c:v>
                </c:pt>
                <c:pt idx="7857">
                  <c:v>7.4</c:v>
                </c:pt>
                <c:pt idx="7858">
                  <c:v>7.41</c:v>
                </c:pt>
                <c:pt idx="7860">
                  <c:v>7.47</c:v>
                </c:pt>
                <c:pt idx="7861">
                  <c:v>7.42</c:v>
                </c:pt>
                <c:pt idx="7862">
                  <c:v>7.41</c:v>
                </c:pt>
                <c:pt idx="7863">
                  <c:v>7.45</c:v>
                </c:pt>
                <c:pt idx="7864">
                  <c:v>7.47</c:v>
                </c:pt>
                <c:pt idx="7865">
                  <c:v>7.44</c:v>
                </c:pt>
                <c:pt idx="7866">
                  <c:v>7.33</c:v>
                </c:pt>
                <c:pt idx="7867">
                  <c:v>7.35</c:v>
                </c:pt>
                <c:pt idx="7868">
                  <c:v>7.27</c:v>
                </c:pt>
                <c:pt idx="7869">
                  <c:v>7.38</c:v>
                </c:pt>
                <c:pt idx="7870">
                  <c:v>7.43</c:v>
                </c:pt>
                <c:pt idx="7871">
                  <c:v>7.43</c:v>
                </c:pt>
                <c:pt idx="7872">
                  <c:v>7.51</c:v>
                </c:pt>
                <c:pt idx="7873">
                  <c:v>7.48</c:v>
                </c:pt>
                <c:pt idx="7874">
                  <c:v>7.42</c:v>
                </c:pt>
                <c:pt idx="7875">
                  <c:v>7.43</c:v>
                </c:pt>
                <c:pt idx="7876">
                  <c:v>7.51</c:v>
                </c:pt>
                <c:pt idx="7877">
                  <c:v>7.62</c:v>
                </c:pt>
                <c:pt idx="7878">
                  <c:v>7.71</c:v>
                </c:pt>
                <c:pt idx="7879">
                  <c:v>7.69</c:v>
                </c:pt>
                <c:pt idx="7880">
                  <c:v>7.62</c:v>
                </c:pt>
                <c:pt idx="7881">
                  <c:v>7.62</c:v>
                </c:pt>
                <c:pt idx="7882">
                  <c:v>7.57</c:v>
                </c:pt>
                <c:pt idx="7883">
                  <c:v>7.64</c:v>
                </c:pt>
                <c:pt idx="7884">
                  <c:v>7.62</c:v>
                </c:pt>
                <c:pt idx="7885">
                  <c:v>7.53</c:v>
                </c:pt>
                <c:pt idx="7886">
                  <c:v>7.53</c:v>
                </c:pt>
                <c:pt idx="7887">
                  <c:v>7.57</c:v>
                </c:pt>
                <c:pt idx="7888">
                  <c:v>7.54</c:v>
                </c:pt>
                <c:pt idx="7889">
                  <c:v>7.54</c:v>
                </c:pt>
                <c:pt idx="7890">
                  <c:v>7.54</c:v>
                </c:pt>
                <c:pt idx="7891">
                  <c:v>7.46</c:v>
                </c:pt>
                <c:pt idx="7892">
                  <c:v>7.47</c:v>
                </c:pt>
                <c:pt idx="7893">
                  <c:v>7.42</c:v>
                </c:pt>
                <c:pt idx="7894">
                  <c:v>7.41</c:v>
                </c:pt>
                <c:pt idx="7895">
                  <c:v>7.41</c:v>
                </c:pt>
                <c:pt idx="7896">
                  <c:v>7.44</c:v>
                </c:pt>
                <c:pt idx="7897">
                  <c:v>7.35</c:v>
                </c:pt>
                <c:pt idx="7898">
                  <c:v>7.37</c:v>
                </c:pt>
                <c:pt idx="7899">
                  <c:v>7.33</c:v>
                </c:pt>
                <c:pt idx="7900">
                  <c:v>7.35</c:v>
                </c:pt>
                <c:pt idx="7901">
                  <c:v>7.37</c:v>
                </c:pt>
                <c:pt idx="7902">
                  <c:v>7.45</c:v>
                </c:pt>
                <c:pt idx="7904">
                  <c:v>7.59</c:v>
                </c:pt>
                <c:pt idx="7905">
                  <c:v>7.58</c:v>
                </c:pt>
                <c:pt idx="7906">
                  <c:v>7.57</c:v>
                </c:pt>
                <c:pt idx="7907">
                  <c:v>7.59</c:v>
                </c:pt>
                <c:pt idx="7908">
                  <c:v>7.55</c:v>
                </c:pt>
                <c:pt idx="7909">
                  <c:v>7.6</c:v>
                </c:pt>
                <c:pt idx="7910">
                  <c:v>7.57</c:v>
                </c:pt>
                <c:pt idx="7911">
                  <c:v>7.6</c:v>
                </c:pt>
                <c:pt idx="7912">
                  <c:v>7.61</c:v>
                </c:pt>
                <c:pt idx="7913">
                  <c:v>7.5600000000000005</c:v>
                </c:pt>
                <c:pt idx="7914">
                  <c:v>7.58</c:v>
                </c:pt>
                <c:pt idx="7915">
                  <c:v>7.5600000000000005</c:v>
                </c:pt>
                <c:pt idx="7916">
                  <c:v>7.46</c:v>
                </c:pt>
                <c:pt idx="7917">
                  <c:v>7.49</c:v>
                </c:pt>
                <c:pt idx="7918">
                  <c:v>7.41</c:v>
                </c:pt>
                <c:pt idx="7919">
                  <c:v>7.4</c:v>
                </c:pt>
                <c:pt idx="7920">
                  <c:v>7.36</c:v>
                </c:pt>
                <c:pt idx="7921">
                  <c:v>7.34</c:v>
                </c:pt>
                <c:pt idx="7922">
                  <c:v>7.34</c:v>
                </c:pt>
                <c:pt idx="7923">
                  <c:v>7.28</c:v>
                </c:pt>
                <c:pt idx="7924">
                  <c:v>7.28</c:v>
                </c:pt>
                <c:pt idx="7925">
                  <c:v>7.2</c:v>
                </c:pt>
                <c:pt idx="7926">
                  <c:v>7.25</c:v>
                </c:pt>
                <c:pt idx="7927">
                  <c:v>7.39</c:v>
                </c:pt>
                <c:pt idx="7928">
                  <c:v>7.35</c:v>
                </c:pt>
                <c:pt idx="7930">
                  <c:v>7.46</c:v>
                </c:pt>
                <c:pt idx="7931">
                  <c:v>7.44</c:v>
                </c:pt>
                <c:pt idx="7932">
                  <c:v>7.36</c:v>
                </c:pt>
                <c:pt idx="7933">
                  <c:v>7.33</c:v>
                </c:pt>
                <c:pt idx="7934">
                  <c:v>7.39</c:v>
                </c:pt>
                <c:pt idx="7935">
                  <c:v>7.35</c:v>
                </c:pt>
                <c:pt idx="7936">
                  <c:v>7.34</c:v>
                </c:pt>
                <c:pt idx="7937">
                  <c:v>7.34</c:v>
                </c:pt>
                <c:pt idx="7938">
                  <c:v>7.31</c:v>
                </c:pt>
                <c:pt idx="7939">
                  <c:v>7.31</c:v>
                </c:pt>
                <c:pt idx="7940">
                  <c:v>7.33</c:v>
                </c:pt>
                <c:pt idx="7941">
                  <c:v>7.35</c:v>
                </c:pt>
                <c:pt idx="7942">
                  <c:v>7.33</c:v>
                </c:pt>
                <c:pt idx="7943">
                  <c:v>7.29</c:v>
                </c:pt>
                <c:pt idx="7944">
                  <c:v>7.28</c:v>
                </c:pt>
                <c:pt idx="7945">
                  <c:v>7.24</c:v>
                </c:pt>
                <c:pt idx="7946">
                  <c:v>7.23</c:v>
                </c:pt>
                <c:pt idx="7947">
                  <c:v>7.19</c:v>
                </c:pt>
                <c:pt idx="7948">
                  <c:v>7.24</c:v>
                </c:pt>
                <c:pt idx="7949">
                  <c:v>7.24</c:v>
                </c:pt>
                <c:pt idx="7950">
                  <c:v>7.25</c:v>
                </c:pt>
                <c:pt idx="7951">
                  <c:v>7.2</c:v>
                </c:pt>
                <c:pt idx="7952">
                  <c:v>7.14</c:v>
                </c:pt>
                <c:pt idx="7953">
                  <c:v>7.15</c:v>
                </c:pt>
                <c:pt idx="7954">
                  <c:v>7.12</c:v>
                </c:pt>
                <c:pt idx="7955">
                  <c:v>7.14</c:v>
                </c:pt>
                <c:pt idx="7956">
                  <c:v>7.1</c:v>
                </c:pt>
                <c:pt idx="7957">
                  <c:v>6.93</c:v>
                </c:pt>
                <c:pt idx="7959">
                  <c:v>6.9</c:v>
                </c:pt>
                <c:pt idx="7960">
                  <c:v>6.87</c:v>
                </c:pt>
                <c:pt idx="7961">
                  <c:v>6.91</c:v>
                </c:pt>
                <c:pt idx="7962">
                  <c:v>6.91</c:v>
                </c:pt>
                <c:pt idx="7963">
                  <c:v>6.93</c:v>
                </c:pt>
                <c:pt idx="7964">
                  <c:v>6.97</c:v>
                </c:pt>
                <c:pt idx="7965">
                  <c:v>6.97</c:v>
                </c:pt>
                <c:pt idx="7966">
                  <c:v>6.9</c:v>
                </c:pt>
                <c:pt idx="7967">
                  <c:v>6.87</c:v>
                </c:pt>
                <c:pt idx="7968">
                  <c:v>6.9</c:v>
                </c:pt>
                <c:pt idx="7969">
                  <c:v>6.9</c:v>
                </c:pt>
                <c:pt idx="7970">
                  <c:v>6.89</c:v>
                </c:pt>
                <c:pt idx="7971">
                  <c:v>6.85</c:v>
                </c:pt>
                <c:pt idx="7972">
                  <c:v>6.72</c:v>
                </c:pt>
                <c:pt idx="7973">
                  <c:v>6.73</c:v>
                </c:pt>
                <c:pt idx="7974">
                  <c:v>6.69</c:v>
                </c:pt>
                <c:pt idx="7975">
                  <c:v>6.63</c:v>
                </c:pt>
                <c:pt idx="7976">
                  <c:v>6.6</c:v>
                </c:pt>
                <c:pt idx="7977">
                  <c:v>6.69</c:v>
                </c:pt>
                <c:pt idx="7978">
                  <c:v>6.72</c:v>
                </c:pt>
                <c:pt idx="7979">
                  <c:v>6.72</c:v>
                </c:pt>
                <c:pt idx="7980">
                  <c:v>6.66</c:v>
                </c:pt>
                <c:pt idx="7981">
                  <c:v>6.64</c:v>
                </c:pt>
                <c:pt idx="7982">
                  <c:v>6.65</c:v>
                </c:pt>
                <c:pt idx="7983">
                  <c:v>6.57</c:v>
                </c:pt>
                <c:pt idx="7984">
                  <c:v>6.52</c:v>
                </c:pt>
                <c:pt idx="7985">
                  <c:v>6.5</c:v>
                </c:pt>
                <c:pt idx="7986">
                  <c:v>6.48</c:v>
                </c:pt>
                <c:pt idx="7987">
                  <c:v>6.55</c:v>
                </c:pt>
                <c:pt idx="7988">
                  <c:v>6.53</c:v>
                </c:pt>
                <c:pt idx="7989">
                  <c:v>6.5600000000000005</c:v>
                </c:pt>
                <c:pt idx="7990">
                  <c:v>6.48</c:v>
                </c:pt>
                <c:pt idx="7991">
                  <c:v>6.47</c:v>
                </c:pt>
                <c:pt idx="7992">
                  <c:v>6.46</c:v>
                </c:pt>
                <c:pt idx="7993">
                  <c:v>6.53</c:v>
                </c:pt>
                <c:pt idx="7994">
                  <c:v>6.68</c:v>
                </c:pt>
                <c:pt idx="7995">
                  <c:v>6.73</c:v>
                </c:pt>
                <c:pt idx="7996">
                  <c:v>6.68</c:v>
                </c:pt>
                <c:pt idx="7997">
                  <c:v>6.64</c:v>
                </c:pt>
                <c:pt idx="7998">
                  <c:v>6.63</c:v>
                </c:pt>
                <c:pt idx="7999">
                  <c:v>6.62</c:v>
                </c:pt>
                <c:pt idx="8000">
                  <c:v>6.5600000000000005</c:v>
                </c:pt>
                <c:pt idx="8001">
                  <c:v>6.54</c:v>
                </c:pt>
                <c:pt idx="8002">
                  <c:v>6.54</c:v>
                </c:pt>
                <c:pt idx="8003">
                  <c:v>6.4</c:v>
                </c:pt>
                <c:pt idx="8005">
                  <c:v>6.29</c:v>
                </c:pt>
                <c:pt idx="8006">
                  <c:v>6.31</c:v>
                </c:pt>
                <c:pt idx="8007">
                  <c:v>6.31</c:v>
                </c:pt>
                <c:pt idx="8008">
                  <c:v>6.37</c:v>
                </c:pt>
                <c:pt idx="8009">
                  <c:v>6.32</c:v>
                </c:pt>
                <c:pt idx="8010">
                  <c:v>6.4</c:v>
                </c:pt>
                <c:pt idx="8011">
                  <c:v>6.41</c:v>
                </c:pt>
                <c:pt idx="8012">
                  <c:v>6.4</c:v>
                </c:pt>
                <c:pt idx="8013">
                  <c:v>6.41</c:v>
                </c:pt>
                <c:pt idx="8014">
                  <c:v>6.42</c:v>
                </c:pt>
                <c:pt idx="8015">
                  <c:v>6.5</c:v>
                </c:pt>
                <c:pt idx="8016">
                  <c:v>6.54</c:v>
                </c:pt>
                <c:pt idx="8017">
                  <c:v>6.48</c:v>
                </c:pt>
                <c:pt idx="8018">
                  <c:v>6.41</c:v>
                </c:pt>
                <c:pt idx="8019">
                  <c:v>6.37</c:v>
                </c:pt>
                <c:pt idx="8020">
                  <c:v>6.37</c:v>
                </c:pt>
                <c:pt idx="8021">
                  <c:v>6.37</c:v>
                </c:pt>
                <c:pt idx="8022">
                  <c:v>6.23</c:v>
                </c:pt>
                <c:pt idx="8023">
                  <c:v>6.26</c:v>
                </c:pt>
                <c:pt idx="8024">
                  <c:v>6.24</c:v>
                </c:pt>
                <c:pt idx="8025">
                  <c:v>6.3</c:v>
                </c:pt>
                <c:pt idx="8026">
                  <c:v>6.46</c:v>
                </c:pt>
                <c:pt idx="8027">
                  <c:v>6.41</c:v>
                </c:pt>
                <c:pt idx="8028">
                  <c:v>6.52</c:v>
                </c:pt>
                <c:pt idx="8030">
                  <c:v>6.51</c:v>
                </c:pt>
                <c:pt idx="8031">
                  <c:v>6.51</c:v>
                </c:pt>
                <c:pt idx="8032">
                  <c:v>6.53</c:v>
                </c:pt>
                <c:pt idx="8033">
                  <c:v>6.6</c:v>
                </c:pt>
                <c:pt idx="8034">
                  <c:v>6.69</c:v>
                </c:pt>
                <c:pt idx="8035">
                  <c:v>6.86</c:v>
                </c:pt>
                <c:pt idx="8036">
                  <c:v>6.8</c:v>
                </c:pt>
                <c:pt idx="8037">
                  <c:v>6.74</c:v>
                </c:pt>
                <c:pt idx="8038">
                  <c:v>6.83</c:v>
                </c:pt>
                <c:pt idx="8039">
                  <c:v>6.83</c:v>
                </c:pt>
                <c:pt idx="8040">
                  <c:v>6.78</c:v>
                </c:pt>
                <c:pt idx="8041">
                  <c:v>6.76</c:v>
                </c:pt>
                <c:pt idx="8042">
                  <c:v>6.71</c:v>
                </c:pt>
                <c:pt idx="8043">
                  <c:v>6.8</c:v>
                </c:pt>
                <c:pt idx="8044">
                  <c:v>6.88</c:v>
                </c:pt>
                <c:pt idx="8045">
                  <c:v>6.87</c:v>
                </c:pt>
                <c:pt idx="8046">
                  <c:v>6.89</c:v>
                </c:pt>
                <c:pt idx="8047">
                  <c:v>6.87</c:v>
                </c:pt>
                <c:pt idx="8048">
                  <c:v>6.97</c:v>
                </c:pt>
                <c:pt idx="8049">
                  <c:v>7</c:v>
                </c:pt>
                <c:pt idx="8050">
                  <c:v>6.91</c:v>
                </c:pt>
                <c:pt idx="8052">
                  <c:v>6.79</c:v>
                </c:pt>
                <c:pt idx="8053">
                  <c:v>6.82</c:v>
                </c:pt>
                <c:pt idx="8054">
                  <c:v>6.9</c:v>
                </c:pt>
                <c:pt idx="8055">
                  <c:v>6.86</c:v>
                </c:pt>
                <c:pt idx="8056">
                  <c:v>6.78</c:v>
                </c:pt>
                <c:pt idx="8057">
                  <c:v>6.8100000000000005</c:v>
                </c:pt>
                <c:pt idx="8058">
                  <c:v>6.84</c:v>
                </c:pt>
                <c:pt idx="8059">
                  <c:v>6.86</c:v>
                </c:pt>
                <c:pt idx="8060">
                  <c:v>6.82</c:v>
                </c:pt>
                <c:pt idx="8061">
                  <c:v>6.84</c:v>
                </c:pt>
                <c:pt idx="8063">
                  <c:v>6.93</c:v>
                </c:pt>
                <c:pt idx="8064">
                  <c:v>6.95</c:v>
                </c:pt>
                <c:pt idx="8065">
                  <c:v>6.94</c:v>
                </c:pt>
                <c:pt idx="8066">
                  <c:v>6.93</c:v>
                </c:pt>
                <c:pt idx="8067">
                  <c:v>6.91</c:v>
                </c:pt>
                <c:pt idx="8068">
                  <c:v>6.84</c:v>
                </c:pt>
                <c:pt idx="8069">
                  <c:v>6.78</c:v>
                </c:pt>
                <c:pt idx="8070">
                  <c:v>6.73</c:v>
                </c:pt>
                <c:pt idx="8071">
                  <c:v>6.76</c:v>
                </c:pt>
                <c:pt idx="8072">
                  <c:v>6.77</c:v>
                </c:pt>
                <c:pt idx="8073">
                  <c:v>6.8</c:v>
                </c:pt>
                <c:pt idx="8074">
                  <c:v>6.83</c:v>
                </c:pt>
                <c:pt idx="8075">
                  <c:v>6.83</c:v>
                </c:pt>
                <c:pt idx="8076">
                  <c:v>6.77</c:v>
                </c:pt>
                <c:pt idx="8077">
                  <c:v>6.77</c:v>
                </c:pt>
                <c:pt idx="8078">
                  <c:v>6.76</c:v>
                </c:pt>
                <c:pt idx="8079">
                  <c:v>6.71</c:v>
                </c:pt>
                <c:pt idx="8080">
                  <c:v>6.65</c:v>
                </c:pt>
                <c:pt idx="8081">
                  <c:v>6.68</c:v>
                </c:pt>
                <c:pt idx="8082">
                  <c:v>6.69</c:v>
                </c:pt>
                <c:pt idx="8084">
                  <c:v>6.72</c:v>
                </c:pt>
                <c:pt idx="8085">
                  <c:v>6.69</c:v>
                </c:pt>
                <c:pt idx="8086">
                  <c:v>6.68</c:v>
                </c:pt>
                <c:pt idx="8087">
                  <c:v>6.7</c:v>
                </c:pt>
                <c:pt idx="8089">
                  <c:v>6.6</c:v>
                </c:pt>
                <c:pt idx="8090">
                  <c:v>6.61</c:v>
                </c:pt>
                <c:pt idx="8091">
                  <c:v>6.63</c:v>
                </c:pt>
                <c:pt idx="8092">
                  <c:v>6.76</c:v>
                </c:pt>
                <c:pt idx="8093">
                  <c:v>6.75</c:v>
                </c:pt>
                <c:pt idx="8094">
                  <c:v>6.71</c:v>
                </c:pt>
                <c:pt idx="8095">
                  <c:v>6.72</c:v>
                </c:pt>
                <c:pt idx="8096">
                  <c:v>6.71</c:v>
                </c:pt>
                <c:pt idx="8097">
                  <c:v>6.65</c:v>
                </c:pt>
                <c:pt idx="8098">
                  <c:v>6.6</c:v>
                </c:pt>
                <c:pt idx="8100">
                  <c:v>6.59</c:v>
                </c:pt>
                <c:pt idx="8101">
                  <c:v>6.61</c:v>
                </c:pt>
                <c:pt idx="8102">
                  <c:v>6.6</c:v>
                </c:pt>
                <c:pt idx="8103">
                  <c:v>6.57</c:v>
                </c:pt>
                <c:pt idx="8104">
                  <c:v>6.48</c:v>
                </c:pt>
                <c:pt idx="8105">
                  <c:v>6.5</c:v>
                </c:pt>
                <c:pt idx="8106">
                  <c:v>6.48</c:v>
                </c:pt>
                <c:pt idx="8107">
                  <c:v>6.44</c:v>
                </c:pt>
                <c:pt idx="8108">
                  <c:v>6.39</c:v>
                </c:pt>
                <c:pt idx="8109">
                  <c:v>6.38</c:v>
                </c:pt>
                <c:pt idx="8110">
                  <c:v>6.46</c:v>
                </c:pt>
                <c:pt idx="8111">
                  <c:v>6.45</c:v>
                </c:pt>
                <c:pt idx="8112">
                  <c:v>6.39</c:v>
                </c:pt>
                <c:pt idx="8113">
                  <c:v>6.32</c:v>
                </c:pt>
                <c:pt idx="8114">
                  <c:v>6.37</c:v>
                </c:pt>
                <c:pt idx="8115">
                  <c:v>6.41</c:v>
                </c:pt>
                <c:pt idx="8116">
                  <c:v>6.4</c:v>
                </c:pt>
                <c:pt idx="8117">
                  <c:v>6.37</c:v>
                </c:pt>
                <c:pt idx="8118">
                  <c:v>6.35</c:v>
                </c:pt>
                <c:pt idx="8120">
                  <c:v>6.34</c:v>
                </c:pt>
                <c:pt idx="8121">
                  <c:v>6.28</c:v>
                </c:pt>
                <c:pt idx="8122">
                  <c:v>6.17</c:v>
                </c:pt>
                <c:pt idx="8123">
                  <c:v>6.15</c:v>
                </c:pt>
                <c:pt idx="8124">
                  <c:v>6.09</c:v>
                </c:pt>
                <c:pt idx="8125">
                  <c:v>5.92</c:v>
                </c:pt>
                <c:pt idx="8126">
                  <c:v>6.01</c:v>
                </c:pt>
                <c:pt idx="8127">
                  <c:v>6.03</c:v>
                </c:pt>
                <c:pt idx="8128">
                  <c:v>6.03</c:v>
                </c:pt>
                <c:pt idx="8129">
                  <c:v>5.94</c:v>
                </c:pt>
                <c:pt idx="8130">
                  <c:v>5.95</c:v>
                </c:pt>
                <c:pt idx="8131">
                  <c:v>5.88</c:v>
                </c:pt>
                <c:pt idx="8132">
                  <c:v>5.83</c:v>
                </c:pt>
                <c:pt idx="8133">
                  <c:v>5.9</c:v>
                </c:pt>
                <c:pt idx="8134">
                  <c:v>5.85</c:v>
                </c:pt>
                <c:pt idx="8135">
                  <c:v>5.91</c:v>
                </c:pt>
                <c:pt idx="8136">
                  <c:v>5.97</c:v>
                </c:pt>
                <c:pt idx="8137">
                  <c:v>5.96</c:v>
                </c:pt>
                <c:pt idx="8138">
                  <c:v>6.11</c:v>
                </c:pt>
                <c:pt idx="8139">
                  <c:v>6.17</c:v>
                </c:pt>
                <c:pt idx="8140">
                  <c:v>6.06</c:v>
                </c:pt>
                <c:pt idx="8141">
                  <c:v>6.02</c:v>
                </c:pt>
                <c:pt idx="8142">
                  <c:v>5.93</c:v>
                </c:pt>
                <c:pt idx="8143">
                  <c:v>5.95</c:v>
                </c:pt>
                <c:pt idx="8144">
                  <c:v>5.96</c:v>
                </c:pt>
                <c:pt idx="8145">
                  <c:v>5.91</c:v>
                </c:pt>
                <c:pt idx="8146">
                  <c:v>5.95</c:v>
                </c:pt>
                <c:pt idx="8147">
                  <c:v>5.98</c:v>
                </c:pt>
                <c:pt idx="8148">
                  <c:v>6.09</c:v>
                </c:pt>
                <c:pt idx="8149">
                  <c:v>6.06</c:v>
                </c:pt>
                <c:pt idx="8150">
                  <c:v>6.02</c:v>
                </c:pt>
                <c:pt idx="8151">
                  <c:v>6.03</c:v>
                </c:pt>
                <c:pt idx="8152">
                  <c:v>6.06</c:v>
                </c:pt>
                <c:pt idx="8153">
                  <c:v>6.16</c:v>
                </c:pt>
                <c:pt idx="8154">
                  <c:v>6.13</c:v>
                </c:pt>
                <c:pt idx="8155">
                  <c:v>6.08</c:v>
                </c:pt>
                <c:pt idx="8156">
                  <c:v>6.07</c:v>
                </c:pt>
                <c:pt idx="8157">
                  <c:v>5.97</c:v>
                </c:pt>
                <c:pt idx="8159">
                  <c:v>5.92</c:v>
                </c:pt>
                <c:pt idx="8160">
                  <c:v>5.93</c:v>
                </c:pt>
                <c:pt idx="8161">
                  <c:v>5.9</c:v>
                </c:pt>
                <c:pt idx="8162">
                  <c:v>5.88</c:v>
                </c:pt>
                <c:pt idx="8163">
                  <c:v>5.89</c:v>
                </c:pt>
                <c:pt idx="8164">
                  <c:v>5.87</c:v>
                </c:pt>
                <c:pt idx="8165">
                  <c:v>5.87</c:v>
                </c:pt>
                <c:pt idx="8166">
                  <c:v>5.86</c:v>
                </c:pt>
                <c:pt idx="8167">
                  <c:v>5.85</c:v>
                </c:pt>
                <c:pt idx="8168">
                  <c:v>5.89</c:v>
                </c:pt>
                <c:pt idx="8169">
                  <c:v>5.94</c:v>
                </c:pt>
                <c:pt idx="8170">
                  <c:v>6.02</c:v>
                </c:pt>
                <c:pt idx="8171">
                  <c:v>6.03</c:v>
                </c:pt>
                <c:pt idx="8172">
                  <c:v>5.99</c:v>
                </c:pt>
                <c:pt idx="8173">
                  <c:v>6.05</c:v>
                </c:pt>
                <c:pt idx="8174">
                  <c:v>5.96</c:v>
                </c:pt>
                <c:pt idx="8175">
                  <c:v>5.92</c:v>
                </c:pt>
                <c:pt idx="8176">
                  <c:v>5.93</c:v>
                </c:pt>
                <c:pt idx="8177">
                  <c:v>5.89</c:v>
                </c:pt>
                <c:pt idx="8178">
                  <c:v>5.92</c:v>
                </c:pt>
                <c:pt idx="8179">
                  <c:v>5.89</c:v>
                </c:pt>
                <c:pt idx="8180">
                  <c:v>5.89</c:v>
                </c:pt>
                <c:pt idx="8181">
                  <c:v>5.96</c:v>
                </c:pt>
                <c:pt idx="8182">
                  <c:v>6.02</c:v>
                </c:pt>
                <c:pt idx="8183">
                  <c:v>6.03</c:v>
                </c:pt>
                <c:pt idx="8184">
                  <c:v>6.07</c:v>
                </c:pt>
                <c:pt idx="8185">
                  <c:v>6.15</c:v>
                </c:pt>
                <c:pt idx="8186">
                  <c:v>6.11</c:v>
                </c:pt>
                <c:pt idx="8187">
                  <c:v>6.09</c:v>
                </c:pt>
                <c:pt idx="8188">
                  <c:v>6.16</c:v>
                </c:pt>
                <c:pt idx="8189">
                  <c:v>6.16</c:v>
                </c:pt>
                <c:pt idx="8190">
                  <c:v>6.17</c:v>
                </c:pt>
                <c:pt idx="8191">
                  <c:v>6.12</c:v>
                </c:pt>
                <c:pt idx="8192">
                  <c:v>6.11</c:v>
                </c:pt>
                <c:pt idx="8193">
                  <c:v>6.16</c:v>
                </c:pt>
                <c:pt idx="8195">
                  <c:v>6.07</c:v>
                </c:pt>
                <c:pt idx="8196">
                  <c:v>6.06</c:v>
                </c:pt>
                <c:pt idx="8197">
                  <c:v>6.02</c:v>
                </c:pt>
                <c:pt idx="8198">
                  <c:v>6.11</c:v>
                </c:pt>
                <c:pt idx="8199">
                  <c:v>6.08</c:v>
                </c:pt>
                <c:pt idx="8200">
                  <c:v>6.09</c:v>
                </c:pt>
                <c:pt idx="8201">
                  <c:v>6.07</c:v>
                </c:pt>
                <c:pt idx="8202">
                  <c:v>6.07</c:v>
                </c:pt>
                <c:pt idx="8203">
                  <c:v>5.97</c:v>
                </c:pt>
                <c:pt idx="8204">
                  <c:v>5.97</c:v>
                </c:pt>
                <c:pt idx="8205">
                  <c:v>5.96</c:v>
                </c:pt>
                <c:pt idx="8206">
                  <c:v>5.96</c:v>
                </c:pt>
                <c:pt idx="8207">
                  <c:v>5.93</c:v>
                </c:pt>
                <c:pt idx="8208">
                  <c:v>5.97</c:v>
                </c:pt>
                <c:pt idx="8209">
                  <c:v>5.92</c:v>
                </c:pt>
                <c:pt idx="8210">
                  <c:v>5.91</c:v>
                </c:pt>
                <c:pt idx="8211">
                  <c:v>5.91</c:v>
                </c:pt>
                <c:pt idx="8212">
                  <c:v>5.88</c:v>
                </c:pt>
                <c:pt idx="8213">
                  <c:v>5.84</c:v>
                </c:pt>
                <c:pt idx="8214">
                  <c:v>5.8</c:v>
                </c:pt>
                <c:pt idx="8215">
                  <c:v>5.79</c:v>
                </c:pt>
                <c:pt idx="8216">
                  <c:v>5.8</c:v>
                </c:pt>
                <c:pt idx="8217">
                  <c:v>5.8</c:v>
                </c:pt>
                <c:pt idx="8218">
                  <c:v>5.76</c:v>
                </c:pt>
                <c:pt idx="8220">
                  <c:v>5.8</c:v>
                </c:pt>
                <c:pt idx="8221">
                  <c:v>5.8</c:v>
                </c:pt>
                <c:pt idx="8222">
                  <c:v>5.78</c:v>
                </c:pt>
                <c:pt idx="8223">
                  <c:v>5.76</c:v>
                </c:pt>
                <c:pt idx="8224">
                  <c:v>5.75</c:v>
                </c:pt>
                <c:pt idx="8225">
                  <c:v>5.78</c:v>
                </c:pt>
                <c:pt idx="8226">
                  <c:v>5.72</c:v>
                </c:pt>
                <c:pt idx="8227">
                  <c:v>5.72</c:v>
                </c:pt>
                <c:pt idx="8228">
                  <c:v>5.71</c:v>
                </c:pt>
                <c:pt idx="8229">
                  <c:v>5.71</c:v>
                </c:pt>
                <c:pt idx="8230">
                  <c:v>5.75</c:v>
                </c:pt>
                <c:pt idx="8231">
                  <c:v>5.83</c:v>
                </c:pt>
                <c:pt idx="8232">
                  <c:v>5.9</c:v>
                </c:pt>
                <c:pt idx="8233">
                  <c:v>5.95</c:v>
                </c:pt>
                <c:pt idx="8234">
                  <c:v>5.93</c:v>
                </c:pt>
                <c:pt idx="8235">
                  <c:v>5.92</c:v>
                </c:pt>
                <c:pt idx="8236">
                  <c:v>5.9</c:v>
                </c:pt>
                <c:pt idx="8237">
                  <c:v>5.8100000000000005</c:v>
                </c:pt>
                <c:pt idx="8238">
                  <c:v>5.83</c:v>
                </c:pt>
                <c:pt idx="8239">
                  <c:v>5.85</c:v>
                </c:pt>
                <c:pt idx="8240">
                  <c:v>5.83</c:v>
                </c:pt>
                <c:pt idx="8241">
                  <c:v>5.87</c:v>
                </c:pt>
                <c:pt idx="8242">
                  <c:v>5.86</c:v>
                </c:pt>
                <c:pt idx="8243">
                  <c:v>5.86</c:v>
                </c:pt>
                <c:pt idx="8244">
                  <c:v>5.82</c:v>
                </c:pt>
                <c:pt idx="8245">
                  <c:v>5.82</c:v>
                </c:pt>
                <c:pt idx="8246">
                  <c:v>5.75</c:v>
                </c:pt>
                <c:pt idx="8247">
                  <c:v>5.77</c:v>
                </c:pt>
                <c:pt idx="8248">
                  <c:v>5.72</c:v>
                </c:pt>
                <c:pt idx="8249">
                  <c:v>5.68</c:v>
                </c:pt>
                <c:pt idx="8250">
                  <c:v>5.7</c:v>
                </c:pt>
                <c:pt idx="8251">
                  <c:v>5.69</c:v>
                </c:pt>
                <c:pt idx="8252">
                  <c:v>5.64</c:v>
                </c:pt>
                <c:pt idx="8253">
                  <c:v>5.61</c:v>
                </c:pt>
                <c:pt idx="8254">
                  <c:v>5.6</c:v>
                </c:pt>
                <c:pt idx="8255">
                  <c:v>5.54</c:v>
                </c:pt>
                <c:pt idx="8256">
                  <c:v>5.51</c:v>
                </c:pt>
                <c:pt idx="8257">
                  <c:v>5.42</c:v>
                </c:pt>
                <c:pt idx="8258">
                  <c:v>5.48</c:v>
                </c:pt>
                <c:pt idx="8259">
                  <c:v>5.44</c:v>
                </c:pt>
                <c:pt idx="8260">
                  <c:v>5.45</c:v>
                </c:pt>
                <c:pt idx="8261">
                  <c:v>5.46</c:v>
                </c:pt>
                <c:pt idx="8262">
                  <c:v>5.41</c:v>
                </c:pt>
                <c:pt idx="8263">
                  <c:v>5.31</c:v>
                </c:pt>
                <c:pt idx="8265">
                  <c:v>5.23</c:v>
                </c:pt>
                <c:pt idx="8266">
                  <c:v>5.23</c:v>
                </c:pt>
                <c:pt idx="8267">
                  <c:v>5.35</c:v>
                </c:pt>
                <c:pt idx="8268">
                  <c:v>5.29</c:v>
                </c:pt>
                <c:pt idx="8269">
                  <c:v>5.26</c:v>
                </c:pt>
                <c:pt idx="8270">
                  <c:v>5.37</c:v>
                </c:pt>
                <c:pt idx="8271">
                  <c:v>5.39</c:v>
                </c:pt>
                <c:pt idx="8272">
                  <c:v>5.37</c:v>
                </c:pt>
                <c:pt idx="8273">
                  <c:v>5.38</c:v>
                </c:pt>
                <c:pt idx="8274">
                  <c:v>5.42</c:v>
                </c:pt>
                <c:pt idx="8275">
                  <c:v>5.47</c:v>
                </c:pt>
                <c:pt idx="8276">
                  <c:v>5.45</c:v>
                </c:pt>
                <c:pt idx="8277">
                  <c:v>5.42</c:v>
                </c:pt>
                <c:pt idx="8278">
                  <c:v>5.42</c:v>
                </c:pt>
                <c:pt idx="8279">
                  <c:v>5.3</c:v>
                </c:pt>
                <c:pt idx="8280">
                  <c:v>5.28</c:v>
                </c:pt>
                <c:pt idx="8281">
                  <c:v>5.35</c:v>
                </c:pt>
                <c:pt idx="8282">
                  <c:v>5.4</c:v>
                </c:pt>
                <c:pt idx="8283">
                  <c:v>5.34</c:v>
                </c:pt>
                <c:pt idx="8284">
                  <c:v>5.34</c:v>
                </c:pt>
                <c:pt idx="8285">
                  <c:v>5.35</c:v>
                </c:pt>
                <c:pt idx="8286">
                  <c:v>5.35</c:v>
                </c:pt>
                <c:pt idx="8287">
                  <c:v>5.33</c:v>
                </c:pt>
                <c:pt idx="8288">
                  <c:v>5.26</c:v>
                </c:pt>
                <c:pt idx="8290">
                  <c:v>5.27</c:v>
                </c:pt>
                <c:pt idx="8291">
                  <c:v>5.27</c:v>
                </c:pt>
                <c:pt idx="8292">
                  <c:v>5.23</c:v>
                </c:pt>
                <c:pt idx="8293">
                  <c:v>5.19</c:v>
                </c:pt>
                <c:pt idx="8294">
                  <c:v>5.27</c:v>
                </c:pt>
                <c:pt idx="8295">
                  <c:v>5.27</c:v>
                </c:pt>
                <c:pt idx="8296">
                  <c:v>5.26</c:v>
                </c:pt>
                <c:pt idx="8297">
                  <c:v>5.35</c:v>
                </c:pt>
                <c:pt idx="8298">
                  <c:v>5.42</c:v>
                </c:pt>
                <c:pt idx="8299">
                  <c:v>5.47</c:v>
                </c:pt>
                <c:pt idx="8300">
                  <c:v>5.43</c:v>
                </c:pt>
                <c:pt idx="8301">
                  <c:v>5.44</c:v>
                </c:pt>
                <c:pt idx="8302">
                  <c:v>5.41</c:v>
                </c:pt>
                <c:pt idx="8303">
                  <c:v>5.43</c:v>
                </c:pt>
                <c:pt idx="8304">
                  <c:v>5.5600000000000005</c:v>
                </c:pt>
                <c:pt idx="8305">
                  <c:v>5.63</c:v>
                </c:pt>
                <c:pt idx="8306">
                  <c:v>5.67</c:v>
                </c:pt>
                <c:pt idx="8307">
                  <c:v>5.67</c:v>
                </c:pt>
                <c:pt idx="8308">
                  <c:v>5.75</c:v>
                </c:pt>
                <c:pt idx="8309">
                  <c:v>5.7</c:v>
                </c:pt>
                <c:pt idx="8310">
                  <c:v>5.64</c:v>
                </c:pt>
                <c:pt idx="8311">
                  <c:v>5.72</c:v>
                </c:pt>
                <c:pt idx="8313">
                  <c:v>5.66</c:v>
                </c:pt>
                <c:pt idx="8314">
                  <c:v>5.69</c:v>
                </c:pt>
                <c:pt idx="8315">
                  <c:v>5.66</c:v>
                </c:pt>
                <c:pt idx="8316">
                  <c:v>5.65</c:v>
                </c:pt>
                <c:pt idx="8317">
                  <c:v>5.72</c:v>
                </c:pt>
                <c:pt idx="8318">
                  <c:v>5.84</c:v>
                </c:pt>
                <c:pt idx="8319">
                  <c:v>5.89</c:v>
                </c:pt>
                <c:pt idx="8320">
                  <c:v>5.82</c:v>
                </c:pt>
                <c:pt idx="8321">
                  <c:v>5.84</c:v>
                </c:pt>
                <c:pt idx="8323">
                  <c:v>5.78</c:v>
                </c:pt>
                <c:pt idx="8324">
                  <c:v>5.76</c:v>
                </c:pt>
                <c:pt idx="8325">
                  <c:v>5.83</c:v>
                </c:pt>
                <c:pt idx="8326">
                  <c:v>5.82</c:v>
                </c:pt>
                <c:pt idx="8327">
                  <c:v>5.8100000000000005</c:v>
                </c:pt>
                <c:pt idx="8328">
                  <c:v>5.8</c:v>
                </c:pt>
                <c:pt idx="8329">
                  <c:v>5.72</c:v>
                </c:pt>
                <c:pt idx="8330">
                  <c:v>5.71</c:v>
                </c:pt>
                <c:pt idx="8331">
                  <c:v>5.71</c:v>
                </c:pt>
                <c:pt idx="8332">
                  <c:v>5.68</c:v>
                </c:pt>
                <c:pt idx="8333">
                  <c:v>5.73</c:v>
                </c:pt>
                <c:pt idx="8334">
                  <c:v>5.78</c:v>
                </c:pt>
                <c:pt idx="8335">
                  <c:v>5.82</c:v>
                </c:pt>
                <c:pt idx="8336">
                  <c:v>5.83</c:v>
                </c:pt>
                <c:pt idx="8337">
                  <c:v>5.84</c:v>
                </c:pt>
                <c:pt idx="8338">
                  <c:v>5.8100000000000005</c:v>
                </c:pt>
                <c:pt idx="8339">
                  <c:v>5.83</c:v>
                </c:pt>
                <c:pt idx="8340">
                  <c:v>5.85</c:v>
                </c:pt>
                <c:pt idx="8341">
                  <c:v>5.74</c:v>
                </c:pt>
                <c:pt idx="8342">
                  <c:v>5.72</c:v>
                </c:pt>
                <c:pt idx="8344">
                  <c:v>5.72</c:v>
                </c:pt>
                <c:pt idx="8345">
                  <c:v>5.72</c:v>
                </c:pt>
                <c:pt idx="8346">
                  <c:v>5.74</c:v>
                </c:pt>
                <c:pt idx="8347">
                  <c:v>5.82</c:v>
                </c:pt>
                <c:pt idx="8348">
                  <c:v>5.83</c:v>
                </c:pt>
                <c:pt idx="8349">
                  <c:v>5.92</c:v>
                </c:pt>
                <c:pt idx="8350">
                  <c:v>5.88</c:v>
                </c:pt>
                <c:pt idx="8351">
                  <c:v>5.9</c:v>
                </c:pt>
                <c:pt idx="8352">
                  <c:v>5.84</c:v>
                </c:pt>
                <c:pt idx="8353">
                  <c:v>5.7</c:v>
                </c:pt>
                <c:pt idx="8354">
                  <c:v>5.67</c:v>
                </c:pt>
                <c:pt idx="8355">
                  <c:v>5.67</c:v>
                </c:pt>
                <c:pt idx="8356">
                  <c:v>5.6</c:v>
                </c:pt>
                <c:pt idx="8357">
                  <c:v>5.71</c:v>
                </c:pt>
                <c:pt idx="8358">
                  <c:v>5.78</c:v>
                </c:pt>
                <c:pt idx="8360">
                  <c:v>5.74</c:v>
                </c:pt>
                <c:pt idx="8361">
                  <c:v>5.76</c:v>
                </c:pt>
                <c:pt idx="8362">
                  <c:v>5.71</c:v>
                </c:pt>
                <c:pt idx="8363">
                  <c:v>5.73</c:v>
                </c:pt>
                <c:pt idx="8364">
                  <c:v>5.74</c:v>
                </c:pt>
                <c:pt idx="8365">
                  <c:v>5.78</c:v>
                </c:pt>
                <c:pt idx="8366">
                  <c:v>5.77</c:v>
                </c:pt>
                <c:pt idx="8367">
                  <c:v>5.73</c:v>
                </c:pt>
                <c:pt idx="8368">
                  <c:v>5.68</c:v>
                </c:pt>
                <c:pt idx="8369">
                  <c:v>5.7</c:v>
                </c:pt>
                <c:pt idx="8370">
                  <c:v>5.77</c:v>
                </c:pt>
                <c:pt idx="8371">
                  <c:v>5.77</c:v>
                </c:pt>
                <c:pt idx="8372">
                  <c:v>5.8100000000000005</c:v>
                </c:pt>
                <c:pt idx="8373">
                  <c:v>5.94</c:v>
                </c:pt>
                <c:pt idx="8374">
                  <c:v>5.96</c:v>
                </c:pt>
                <c:pt idx="8375">
                  <c:v>6.01</c:v>
                </c:pt>
                <c:pt idx="8376">
                  <c:v>5.92</c:v>
                </c:pt>
                <c:pt idx="8377">
                  <c:v>5.91</c:v>
                </c:pt>
                <c:pt idx="8378">
                  <c:v>5.88</c:v>
                </c:pt>
                <c:pt idx="8379">
                  <c:v>5.9</c:v>
                </c:pt>
                <c:pt idx="8380">
                  <c:v>5.88</c:v>
                </c:pt>
                <c:pt idx="8381">
                  <c:v>5.89</c:v>
                </c:pt>
                <c:pt idx="8382">
                  <c:v>6</c:v>
                </c:pt>
                <c:pt idx="8383">
                  <c:v>6.09</c:v>
                </c:pt>
                <c:pt idx="8385">
                  <c:v>6.05</c:v>
                </c:pt>
                <c:pt idx="8386">
                  <c:v>6.13</c:v>
                </c:pt>
                <c:pt idx="8387">
                  <c:v>6.22</c:v>
                </c:pt>
                <c:pt idx="8388">
                  <c:v>6.21</c:v>
                </c:pt>
                <c:pt idx="8389">
                  <c:v>6.15</c:v>
                </c:pt>
                <c:pt idx="8390">
                  <c:v>6.28</c:v>
                </c:pt>
                <c:pt idx="8391">
                  <c:v>6.3</c:v>
                </c:pt>
                <c:pt idx="8392">
                  <c:v>6.35</c:v>
                </c:pt>
                <c:pt idx="8393">
                  <c:v>6.38</c:v>
                </c:pt>
                <c:pt idx="8394">
                  <c:v>6.32</c:v>
                </c:pt>
                <c:pt idx="8395">
                  <c:v>6.38</c:v>
                </c:pt>
                <c:pt idx="8396">
                  <c:v>6.38</c:v>
                </c:pt>
                <c:pt idx="8397">
                  <c:v>6.48</c:v>
                </c:pt>
                <c:pt idx="8398">
                  <c:v>6.46</c:v>
                </c:pt>
                <c:pt idx="8399">
                  <c:v>6.5</c:v>
                </c:pt>
                <c:pt idx="8400">
                  <c:v>6.47</c:v>
                </c:pt>
                <c:pt idx="8401">
                  <c:v>6.4</c:v>
                </c:pt>
                <c:pt idx="8402">
                  <c:v>6.4</c:v>
                </c:pt>
                <c:pt idx="8403">
                  <c:v>6.49</c:v>
                </c:pt>
                <c:pt idx="8404">
                  <c:v>6.55</c:v>
                </c:pt>
                <c:pt idx="8405">
                  <c:v>6.44</c:v>
                </c:pt>
                <c:pt idx="8406">
                  <c:v>6.44</c:v>
                </c:pt>
                <c:pt idx="8407">
                  <c:v>6.58</c:v>
                </c:pt>
                <c:pt idx="8408">
                  <c:v>6.61</c:v>
                </c:pt>
                <c:pt idx="8409">
                  <c:v>6.63</c:v>
                </c:pt>
                <c:pt idx="8410">
                  <c:v>6.71</c:v>
                </c:pt>
                <c:pt idx="8411">
                  <c:v>6.78</c:v>
                </c:pt>
                <c:pt idx="8412">
                  <c:v>6.77</c:v>
                </c:pt>
                <c:pt idx="8414">
                  <c:v>7.16</c:v>
                </c:pt>
                <c:pt idx="8415">
                  <c:v>6.97</c:v>
                </c:pt>
                <c:pt idx="8416">
                  <c:v>6.93</c:v>
                </c:pt>
                <c:pt idx="8417">
                  <c:v>6.86</c:v>
                </c:pt>
                <c:pt idx="8418">
                  <c:v>6.94</c:v>
                </c:pt>
                <c:pt idx="8419">
                  <c:v>6.92</c:v>
                </c:pt>
                <c:pt idx="8420">
                  <c:v>6.87</c:v>
                </c:pt>
                <c:pt idx="8421">
                  <c:v>6.93</c:v>
                </c:pt>
                <c:pt idx="8422">
                  <c:v>6.97</c:v>
                </c:pt>
                <c:pt idx="8423">
                  <c:v>6.97</c:v>
                </c:pt>
                <c:pt idx="8424">
                  <c:v>7.14</c:v>
                </c:pt>
                <c:pt idx="8425">
                  <c:v>7.1</c:v>
                </c:pt>
                <c:pt idx="8426">
                  <c:v>7.05</c:v>
                </c:pt>
                <c:pt idx="8427">
                  <c:v>6.91</c:v>
                </c:pt>
                <c:pt idx="8428">
                  <c:v>6.93</c:v>
                </c:pt>
                <c:pt idx="8429">
                  <c:v>6.86</c:v>
                </c:pt>
                <c:pt idx="8430">
                  <c:v>6.86</c:v>
                </c:pt>
                <c:pt idx="8432">
                  <c:v>7.04</c:v>
                </c:pt>
                <c:pt idx="8433">
                  <c:v>7.06</c:v>
                </c:pt>
                <c:pt idx="8434">
                  <c:v>7.09</c:v>
                </c:pt>
                <c:pt idx="8435">
                  <c:v>7.13</c:v>
                </c:pt>
                <c:pt idx="8436">
                  <c:v>7.14</c:v>
                </c:pt>
                <c:pt idx="8437">
                  <c:v>7.11</c:v>
                </c:pt>
                <c:pt idx="8438">
                  <c:v>7.35</c:v>
                </c:pt>
                <c:pt idx="8439">
                  <c:v>7.49</c:v>
                </c:pt>
                <c:pt idx="8440">
                  <c:v>7.33</c:v>
                </c:pt>
                <c:pt idx="8441">
                  <c:v>7.4</c:v>
                </c:pt>
                <c:pt idx="8442">
                  <c:v>7.36</c:v>
                </c:pt>
                <c:pt idx="8443">
                  <c:v>7.29</c:v>
                </c:pt>
                <c:pt idx="8444">
                  <c:v>7.24</c:v>
                </c:pt>
                <c:pt idx="8445">
                  <c:v>7.03</c:v>
                </c:pt>
                <c:pt idx="8446">
                  <c:v>7.03</c:v>
                </c:pt>
                <c:pt idx="8447">
                  <c:v>6.96</c:v>
                </c:pt>
                <c:pt idx="8448">
                  <c:v>7.02</c:v>
                </c:pt>
                <c:pt idx="8449">
                  <c:v>7.19</c:v>
                </c:pt>
                <c:pt idx="8450">
                  <c:v>7.17</c:v>
                </c:pt>
                <c:pt idx="8451">
                  <c:v>7.14</c:v>
                </c:pt>
                <c:pt idx="8452">
                  <c:v>7.09</c:v>
                </c:pt>
                <c:pt idx="8453">
                  <c:v>7.12</c:v>
                </c:pt>
                <c:pt idx="8455">
                  <c:v>7.17</c:v>
                </c:pt>
                <c:pt idx="8456">
                  <c:v>7.12</c:v>
                </c:pt>
                <c:pt idx="8457">
                  <c:v>7.07</c:v>
                </c:pt>
                <c:pt idx="8458">
                  <c:v>6.98</c:v>
                </c:pt>
                <c:pt idx="8459">
                  <c:v>6.91</c:v>
                </c:pt>
                <c:pt idx="8460">
                  <c:v>6.95</c:v>
                </c:pt>
                <c:pt idx="8461">
                  <c:v>6.96</c:v>
                </c:pt>
                <c:pt idx="8462">
                  <c:v>6.98</c:v>
                </c:pt>
                <c:pt idx="8463">
                  <c:v>7.03</c:v>
                </c:pt>
                <c:pt idx="8464">
                  <c:v>7.07</c:v>
                </c:pt>
                <c:pt idx="8465">
                  <c:v>7</c:v>
                </c:pt>
                <c:pt idx="8466">
                  <c:v>7.1</c:v>
                </c:pt>
                <c:pt idx="8467">
                  <c:v>7.07</c:v>
                </c:pt>
                <c:pt idx="8468">
                  <c:v>7.14</c:v>
                </c:pt>
                <c:pt idx="8469">
                  <c:v>7.16</c:v>
                </c:pt>
                <c:pt idx="8470">
                  <c:v>7.22</c:v>
                </c:pt>
                <c:pt idx="8471">
                  <c:v>7.13</c:v>
                </c:pt>
                <c:pt idx="8472">
                  <c:v>7.1</c:v>
                </c:pt>
                <c:pt idx="8473">
                  <c:v>7.22</c:v>
                </c:pt>
                <c:pt idx="8474">
                  <c:v>7.18</c:v>
                </c:pt>
                <c:pt idx="8475">
                  <c:v>7.26</c:v>
                </c:pt>
                <c:pt idx="8476">
                  <c:v>7.24</c:v>
                </c:pt>
                <c:pt idx="8477">
                  <c:v>7.34</c:v>
                </c:pt>
                <c:pt idx="8478">
                  <c:v>7.34</c:v>
                </c:pt>
                <c:pt idx="8480">
                  <c:v>7.31</c:v>
                </c:pt>
                <c:pt idx="8481">
                  <c:v>7.32</c:v>
                </c:pt>
                <c:pt idx="8482">
                  <c:v>7.3</c:v>
                </c:pt>
                <c:pt idx="8483">
                  <c:v>7.42</c:v>
                </c:pt>
                <c:pt idx="8484">
                  <c:v>7.47</c:v>
                </c:pt>
                <c:pt idx="8485">
                  <c:v>7.43</c:v>
                </c:pt>
                <c:pt idx="8486">
                  <c:v>7.41</c:v>
                </c:pt>
                <c:pt idx="8487">
                  <c:v>7.25</c:v>
                </c:pt>
                <c:pt idx="8488">
                  <c:v>7.25</c:v>
                </c:pt>
                <c:pt idx="8489">
                  <c:v>7.2</c:v>
                </c:pt>
                <c:pt idx="8490">
                  <c:v>7.15</c:v>
                </c:pt>
                <c:pt idx="8491">
                  <c:v>7.25</c:v>
                </c:pt>
                <c:pt idx="8492">
                  <c:v>7.27</c:v>
                </c:pt>
                <c:pt idx="8493">
                  <c:v>7.29</c:v>
                </c:pt>
                <c:pt idx="8494">
                  <c:v>7.27</c:v>
                </c:pt>
                <c:pt idx="8495">
                  <c:v>7.28</c:v>
                </c:pt>
                <c:pt idx="8496">
                  <c:v>7.34</c:v>
                </c:pt>
                <c:pt idx="8497">
                  <c:v>7.29</c:v>
                </c:pt>
                <c:pt idx="8498">
                  <c:v>7.12</c:v>
                </c:pt>
                <c:pt idx="8499">
                  <c:v>7.13</c:v>
                </c:pt>
                <c:pt idx="8500">
                  <c:v>7.11</c:v>
                </c:pt>
                <c:pt idx="8501">
                  <c:v>7.09</c:v>
                </c:pt>
                <c:pt idx="8502">
                  <c:v>7.12</c:v>
                </c:pt>
                <c:pt idx="8503">
                  <c:v>7.28</c:v>
                </c:pt>
                <c:pt idx="8504">
                  <c:v>7.28</c:v>
                </c:pt>
                <c:pt idx="8505">
                  <c:v>7.33</c:v>
                </c:pt>
                <c:pt idx="8506">
                  <c:v>7.3</c:v>
                </c:pt>
                <c:pt idx="8507">
                  <c:v>7.36</c:v>
                </c:pt>
                <c:pt idx="8508">
                  <c:v>7.27</c:v>
                </c:pt>
                <c:pt idx="8509">
                  <c:v>7.3</c:v>
                </c:pt>
                <c:pt idx="8510">
                  <c:v>7.19</c:v>
                </c:pt>
                <c:pt idx="8511">
                  <c:v>7.15</c:v>
                </c:pt>
                <c:pt idx="8512">
                  <c:v>7.28</c:v>
                </c:pt>
                <c:pt idx="8513">
                  <c:v>7.27</c:v>
                </c:pt>
                <c:pt idx="8514">
                  <c:v>7.31</c:v>
                </c:pt>
                <c:pt idx="8515">
                  <c:v>7.28</c:v>
                </c:pt>
                <c:pt idx="8516">
                  <c:v>7.22</c:v>
                </c:pt>
                <c:pt idx="8517">
                  <c:v>7.29</c:v>
                </c:pt>
                <c:pt idx="8518">
                  <c:v>7.24</c:v>
                </c:pt>
                <c:pt idx="8519">
                  <c:v>7.24</c:v>
                </c:pt>
                <c:pt idx="8520">
                  <c:v>7.2</c:v>
                </c:pt>
                <c:pt idx="8521">
                  <c:v>7.19</c:v>
                </c:pt>
                <c:pt idx="8522">
                  <c:v>7.19</c:v>
                </c:pt>
                <c:pt idx="8523">
                  <c:v>7.21</c:v>
                </c:pt>
                <c:pt idx="8525">
                  <c:v>7.27</c:v>
                </c:pt>
                <c:pt idx="8526">
                  <c:v>7.29</c:v>
                </c:pt>
                <c:pt idx="8527">
                  <c:v>7.3</c:v>
                </c:pt>
                <c:pt idx="8528">
                  <c:v>7.44</c:v>
                </c:pt>
                <c:pt idx="8529">
                  <c:v>7.46</c:v>
                </c:pt>
                <c:pt idx="8530">
                  <c:v>7.44</c:v>
                </c:pt>
                <c:pt idx="8531">
                  <c:v>7.41</c:v>
                </c:pt>
                <c:pt idx="8532">
                  <c:v>7.35</c:v>
                </c:pt>
                <c:pt idx="8533">
                  <c:v>7.52</c:v>
                </c:pt>
                <c:pt idx="8534">
                  <c:v>7.49</c:v>
                </c:pt>
                <c:pt idx="8535">
                  <c:v>7.53</c:v>
                </c:pt>
                <c:pt idx="8536">
                  <c:v>7.5600000000000005</c:v>
                </c:pt>
                <c:pt idx="8537">
                  <c:v>7.5600000000000005</c:v>
                </c:pt>
                <c:pt idx="8538">
                  <c:v>7.57</c:v>
                </c:pt>
                <c:pt idx="8539">
                  <c:v>7.57</c:v>
                </c:pt>
                <c:pt idx="8540">
                  <c:v>7.61</c:v>
                </c:pt>
                <c:pt idx="8541">
                  <c:v>7.57</c:v>
                </c:pt>
                <c:pt idx="8542">
                  <c:v>7.64</c:v>
                </c:pt>
                <c:pt idx="8543">
                  <c:v>7.62</c:v>
                </c:pt>
                <c:pt idx="8544">
                  <c:v>7.66</c:v>
                </c:pt>
                <c:pt idx="8545">
                  <c:v>7.7</c:v>
                </c:pt>
                <c:pt idx="8546">
                  <c:v>7.77</c:v>
                </c:pt>
                <c:pt idx="8547">
                  <c:v>7.78</c:v>
                </c:pt>
                <c:pt idx="8548">
                  <c:v>7.7</c:v>
                </c:pt>
                <c:pt idx="8550">
                  <c:v>7.65</c:v>
                </c:pt>
                <c:pt idx="8551">
                  <c:v>7.69</c:v>
                </c:pt>
                <c:pt idx="8552">
                  <c:v>7.64</c:v>
                </c:pt>
                <c:pt idx="8553">
                  <c:v>7.61</c:v>
                </c:pt>
                <c:pt idx="8554">
                  <c:v>7.62</c:v>
                </c:pt>
                <c:pt idx="8555">
                  <c:v>7.64</c:v>
                </c:pt>
                <c:pt idx="8556">
                  <c:v>7.68</c:v>
                </c:pt>
                <c:pt idx="8557">
                  <c:v>7.8</c:v>
                </c:pt>
                <c:pt idx="8558">
                  <c:v>7.8100000000000005</c:v>
                </c:pt>
                <c:pt idx="8559">
                  <c:v>7.86</c:v>
                </c:pt>
                <c:pt idx="8560">
                  <c:v>7.88</c:v>
                </c:pt>
                <c:pt idx="8561">
                  <c:v>7.88</c:v>
                </c:pt>
                <c:pt idx="8562">
                  <c:v>7.88</c:v>
                </c:pt>
                <c:pt idx="8563">
                  <c:v>7.82</c:v>
                </c:pt>
                <c:pt idx="8564">
                  <c:v>7.8100000000000005</c:v>
                </c:pt>
                <c:pt idx="8565">
                  <c:v>7.91</c:v>
                </c:pt>
                <c:pt idx="8566">
                  <c:v>7.96</c:v>
                </c:pt>
                <c:pt idx="8567">
                  <c:v>7.96</c:v>
                </c:pt>
                <c:pt idx="8568">
                  <c:v>8.0399999999999991</c:v>
                </c:pt>
                <c:pt idx="8569">
                  <c:v>8.0500000000000007</c:v>
                </c:pt>
                <c:pt idx="8570">
                  <c:v>8.01</c:v>
                </c:pt>
                <c:pt idx="8571">
                  <c:v>7.94</c:v>
                </c:pt>
                <c:pt idx="8572">
                  <c:v>7.98</c:v>
                </c:pt>
                <c:pt idx="8574">
                  <c:v>7.94</c:v>
                </c:pt>
                <c:pt idx="8575">
                  <c:v>7.92</c:v>
                </c:pt>
                <c:pt idx="8576">
                  <c:v>7.97</c:v>
                </c:pt>
                <c:pt idx="8577">
                  <c:v>8.0299999999999994</c:v>
                </c:pt>
                <c:pt idx="8578">
                  <c:v>8.01</c:v>
                </c:pt>
                <c:pt idx="8579">
                  <c:v>8.0299999999999994</c:v>
                </c:pt>
                <c:pt idx="8580">
                  <c:v>8</c:v>
                </c:pt>
                <c:pt idx="8581">
                  <c:v>7.8100000000000005</c:v>
                </c:pt>
                <c:pt idx="8583">
                  <c:v>7.8</c:v>
                </c:pt>
                <c:pt idx="8584">
                  <c:v>7.88</c:v>
                </c:pt>
                <c:pt idx="8585">
                  <c:v>7.95</c:v>
                </c:pt>
                <c:pt idx="8586">
                  <c:v>7.91</c:v>
                </c:pt>
                <c:pt idx="8587">
                  <c:v>7.92</c:v>
                </c:pt>
                <c:pt idx="8588">
                  <c:v>7.8100000000000005</c:v>
                </c:pt>
                <c:pt idx="8589">
                  <c:v>7.83</c:v>
                </c:pt>
                <c:pt idx="8590">
                  <c:v>7.73</c:v>
                </c:pt>
                <c:pt idx="8591">
                  <c:v>7.8100000000000005</c:v>
                </c:pt>
                <c:pt idx="8592">
                  <c:v>7.79</c:v>
                </c:pt>
                <c:pt idx="8593">
                  <c:v>7.79</c:v>
                </c:pt>
                <c:pt idx="8594">
                  <c:v>7.85</c:v>
                </c:pt>
                <c:pt idx="8595">
                  <c:v>7.83</c:v>
                </c:pt>
                <c:pt idx="8596">
                  <c:v>7.8</c:v>
                </c:pt>
                <c:pt idx="8597">
                  <c:v>7.79</c:v>
                </c:pt>
                <c:pt idx="8598">
                  <c:v>7.8100000000000005</c:v>
                </c:pt>
                <c:pt idx="8599">
                  <c:v>7.8100000000000005</c:v>
                </c:pt>
                <c:pt idx="8600">
                  <c:v>7.8100000000000005</c:v>
                </c:pt>
                <c:pt idx="8601">
                  <c:v>7.8</c:v>
                </c:pt>
                <c:pt idx="8602">
                  <c:v>7.84</c:v>
                </c:pt>
                <c:pt idx="8603">
                  <c:v>7.85</c:v>
                </c:pt>
                <c:pt idx="8605">
                  <c:v>7.76</c:v>
                </c:pt>
                <c:pt idx="8606">
                  <c:v>7.8</c:v>
                </c:pt>
                <c:pt idx="8607">
                  <c:v>7.82</c:v>
                </c:pt>
                <c:pt idx="8608">
                  <c:v>7.84</c:v>
                </c:pt>
                <c:pt idx="8610">
                  <c:v>7.88</c:v>
                </c:pt>
                <c:pt idx="8611">
                  <c:v>7.82</c:v>
                </c:pt>
                <c:pt idx="8612">
                  <c:v>7.88</c:v>
                </c:pt>
                <c:pt idx="8613">
                  <c:v>7.87</c:v>
                </c:pt>
                <c:pt idx="8614">
                  <c:v>7.89</c:v>
                </c:pt>
                <c:pt idx="8615">
                  <c:v>7.84</c:v>
                </c:pt>
                <c:pt idx="8616">
                  <c:v>7.79</c:v>
                </c:pt>
                <c:pt idx="8617">
                  <c:v>7.8</c:v>
                </c:pt>
                <c:pt idx="8618">
                  <c:v>7.69</c:v>
                </c:pt>
                <c:pt idx="8620">
                  <c:v>7.7</c:v>
                </c:pt>
                <c:pt idx="8621">
                  <c:v>7.71</c:v>
                </c:pt>
                <c:pt idx="8622">
                  <c:v>7.74</c:v>
                </c:pt>
                <c:pt idx="8623">
                  <c:v>7.82</c:v>
                </c:pt>
                <c:pt idx="8624">
                  <c:v>7.83</c:v>
                </c:pt>
                <c:pt idx="8625">
                  <c:v>7.86</c:v>
                </c:pt>
                <c:pt idx="8626">
                  <c:v>7.8</c:v>
                </c:pt>
                <c:pt idx="8627">
                  <c:v>7.76</c:v>
                </c:pt>
                <c:pt idx="8628">
                  <c:v>7.66</c:v>
                </c:pt>
                <c:pt idx="8629">
                  <c:v>7.65</c:v>
                </c:pt>
                <c:pt idx="8630">
                  <c:v>7.6</c:v>
                </c:pt>
                <c:pt idx="8631">
                  <c:v>7.66</c:v>
                </c:pt>
                <c:pt idx="8632">
                  <c:v>7.68</c:v>
                </c:pt>
                <c:pt idx="8633">
                  <c:v>7.49</c:v>
                </c:pt>
                <c:pt idx="8634">
                  <c:v>7.53</c:v>
                </c:pt>
                <c:pt idx="8635">
                  <c:v>7.52</c:v>
                </c:pt>
                <c:pt idx="8636">
                  <c:v>7.53</c:v>
                </c:pt>
                <c:pt idx="8637">
                  <c:v>7.58</c:v>
                </c:pt>
                <c:pt idx="8638">
                  <c:v>7.62</c:v>
                </c:pt>
                <c:pt idx="8639">
                  <c:v>7.61</c:v>
                </c:pt>
                <c:pt idx="8640">
                  <c:v>7.51</c:v>
                </c:pt>
                <c:pt idx="8641">
                  <c:v>7.45</c:v>
                </c:pt>
                <c:pt idx="8642">
                  <c:v>7.4</c:v>
                </c:pt>
                <c:pt idx="8643">
                  <c:v>7.43</c:v>
                </c:pt>
                <c:pt idx="8645">
                  <c:v>7.44</c:v>
                </c:pt>
                <c:pt idx="8646">
                  <c:v>7.34</c:v>
                </c:pt>
                <c:pt idx="8647">
                  <c:v>7.34</c:v>
                </c:pt>
                <c:pt idx="8648">
                  <c:v>7.33</c:v>
                </c:pt>
                <c:pt idx="8649">
                  <c:v>7.24</c:v>
                </c:pt>
                <c:pt idx="8650">
                  <c:v>7.22</c:v>
                </c:pt>
                <c:pt idx="8651">
                  <c:v>7.23</c:v>
                </c:pt>
                <c:pt idx="8652">
                  <c:v>7.3</c:v>
                </c:pt>
                <c:pt idx="8653">
                  <c:v>7.36</c:v>
                </c:pt>
                <c:pt idx="8654">
                  <c:v>7.41</c:v>
                </c:pt>
                <c:pt idx="8655">
                  <c:v>7.44</c:v>
                </c:pt>
                <c:pt idx="8656">
                  <c:v>7.36</c:v>
                </c:pt>
                <c:pt idx="8657">
                  <c:v>7.3</c:v>
                </c:pt>
                <c:pt idx="8658">
                  <c:v>7.23</c:v>
                </c:pt>
                <c:pt idx="8659">
                  <c:v>7.19</c:v>
                </c:pt>
                <c:pt idx="8660">
                  <c:v>7.09</c:v>
                </c:pt>
                <c:pt idx="8661">
                  <c:v>7.09</c:v>
                </c:pt>
                <c:pt idx="8662">
                  <c:v>7.05</c:v>
                </c:pt>
                <c:pt idx="8663">
                  <c:v>7.12</c:v>
                </c:pt>
                <c:pt idx="8664">
                  <c:v>7.12</c:v>
                </c:pt>
                <c:pt idx="8665">
                  <c:v>7.16</c:v>
                </c:pt>
                <c:pt idx="8666">
                  <c:v>7.21</c:v>
                </c:pt>
                <c:pt idx="8667">
                  <c:v>7.21</c:v>
                </c:pt>
                <c:pt idx="8668">
                  <c:v>7.09</c:v>
                </c:pt>
                <c:pt idx="8669">
                  <c:v>7.05</c:v>
                </c:pt>
                <c:pt idx="8670">
                  <c:v>7.16</c:v>
                </c:pt>
                <c:pt idx="8671">
                  <c:v>7.16</c:v>
                </c:pt>
                <c:pt idx="8672">
                  <c:v>7.18</c:v>
                </c:pt>
                <c:pt idx="8673">
                  <c:v>7.2</c:v>
                </c:pt>
                <c:pt idx="8674">
                  <c:v>7.14</c:v>
                </c:pt>
                <c:pt idx="8675">
                  <c:v>7.12</c:v>
                </c:pt>
                <c:pt idx="8676">
                  <c:v>7.12</c:v>
                </c:pt>
                <c:pt idx="8677">
                  <c:v>7.09</c:v>
                </c:pt>
                <c:pt idx="8678">
                  <c:v>7.11</c:v>
                </c:pt>
                <c:pt idx="8679">
                  <c:v>7.12</c:v>
                </c:pt>
                <c:pt idx="8680">
                  <c:v>7.09</c:v>
                </c:pt>
                <c:pt idx="8681">
                  <c:v>7.06</c:v>
                </c:pt>
                <c:pt idx="8682">
                  <c:v>7.03</c:v>
                </c:pt>
                <c:pt idx="8684">
                  <c:v>7.04</c:v>
                </c:pt>
                <c:pt idx="8685">
                  <c:v>7.04</c:v>
                </c:pt>
                <c:pt idx="8686">
                  <c:v>7.06</c:v>
                </c:pt>
                <c:pt idx="8687">
                  <c:v>7.02</c:v>
                </c:pt>
                <c:pt idx="8688">
                  <c:v>7.01</c:v>
                </c:pt>
                <c:pt idx="8689">
                  <c:v>7.01</c:v>
                </c:pt>
                <c:pt idx="8690">
                  <c:v>7.01</c:v>
                </c:pt>
                <c:pt idx="8691">
                  <c:v>7.01</c:v>
                </c:pt>
                <c:pt idx="8692">
                  <c:v>7.04</c:v>
                </c:pt>
                <c:pt idx="8693">
                  <c:v>7.07</c:v>
                </c:pt>
                <c:pt idx="8694">
                  <c:v>7.09</c:v>
                </c:pt>
                <c:pt idx="8695">
                  <c:v>7.04</c:v>
                </c:pt>
                <c:pt idx="8696">
                  <c:v>6.96</c:v>
                </c:pt>
                <c:pt idx="8697">
                  <c:v>6.85</c:v>
                </c:pt>
                <c:pt idx="8698">
                  <c:v>6.69</c:v>
                </c:pt>
                <c:pt idx="8699">
                  <c:v>6.7</c:v>
                </c:pt>
                <c:pt idx="8700">
                  <c:v>6.61</c:v>
                </c:pt>
                <c:pt idx="8701">
                  <c:v>6.66</c:v>
                </c:pt>
                <c:pt idx="8702">
                  <c:v>6.68</c:v>
                </c:pt>
                <c:pt idx="8703">
                  <c:v>6.67</c:v>
                </c:pt>
                <c:pt idx="8704">
                  <c:v>6.62</c:v>
                </c:pt>
                <c:pt idx="8705">
                  <c:v>6.57</c:v>
                </c:pt>
                <c:pt idx="8706">
                  <c:v>6.53</c:v>
                </c:pt>
                <c:pt idx="8707">
                  <c:v>6.61</c:v>
                </c:pt>
                <c:pt idx="8708">
                  <c:v>6.61</c:v>
                </c:pt>
                <c:pt idx="8709">
                  <c:v>6.63</c:v>
                </c:pt>
                <c:pt idx="8710">
                  <c:v>6.57</c:v>
                </c:pt>
                <c:pt idx="8711">
                  <c:v>6.44</c:v>
                </c:pt>
                <c:pt idx="8712">
                  <c:v>6.39</c:v>
                </c:pt>
                <c:pt idx="8713">
                  <c:v>6.4</c:v>
                </c:pt>
                <c:pt idx="8715">
                  <c:v>6.3</c:v>
                </c:pt>
                <c:pt idx="8716">
                  <c:v>6.3</c:v>
                </c:pt>
                <c:pt idx="8717">
                  <c:v>6.2</c:v>
                </c:pt>
                <c:pt idx="8718">
                  <c:v>6.1</c:v>
                </c:pt>
                <c:pt idx="8719">
                  <c:v>6.08</c:v>
                </c:pt>
                <c:pt idx="8720">
                  <c:v>6.08</c:v>
                </c:pt>
                <c:pt idx="8721">
                  <c:v>6.2</c:v>
                </c:pt>
                <c:pt idx="8722">
                  <c:v>6.22</c:v>
                </c:pt>
                <c:pt idx="8723">
                  <c:v>6.4</c:v>
                </c:pt>
                <c:pt idx="8724">
                  <c:v>6.37</c:v>
                </c:pt>
                <c:pt idx="8725">
                  <c:v>6.14</c:v>
                </c:pt>
                <c:pt idx="8726">
                  <c:v>6.15</c:v>
                </c:pt>
                <c:pt idx="8727">
                  <c:v>6.18</c:v>
                </c:pt>
                <c:pt idx="8728">
                  <c:v>6.21</c:v>
                </c:pt>
                <c:pt idx="8729">
                  <c:v>6.13</c:v>
                </c:pt>
                <c:pt idx="8730">
                  <c:v>6.16</c:v>
                </c:pt>
                <c:pt idx="8731">
                  <c:v>6.13</c:v>
                </c:pt>
                <c:pt idx="8732">
                  <c:v>6.04</c:v>
                </c:pt>
                <c:pt idx="8733">
                  <c:v>6.06</c:v>
                </c:pt>
                <c:pt idx="8734">
                  <c:v>6.11</c:v>
                </c:pt>
                <c:pt idx="8735">
                  <c:v>6.15</c:v>
                </c:pt>
                <c:pt idx="8736">
                  <c:v>6.1</c:v>
                </c:pt>
                <c:pt idx="8737">
                  <c:v>6.28</c:v>
                </c:pt>
                <c:pt idx="8738">
                  <c:v>6.21</c:v>
                </c:pt>
                <c:pt idx="8739">
                  <c:v>6.21</c:v>
                </c:pt>
                <c:pt idx="8741">
                  <c:v>6.19</c:v>
                </c:pt>
                <c:pt idx="8742">
                  <c:v>6.05</c:v>
                </c:pt>
                <c:pt idx="8743">
                  <c:v>6.04</c:v>
                </c:pt>
                <c:pt idx="8744">
                  <c:v>6.04</c:v>
                </c:pt>
                <c:pt idx="8745">
                  <c:v>6.09</c:v>
                </c:pt>
                <c:pt idx="8746">
                  <c:v>6.1</c:v>
                </c:pt>
                <c:pt idx="8747">
                  <c:v>6.09</c:v>
                </c:pt>
                <c:pt idx="8748">
                  <c:v>6.15</c:v>
                </c:pt>
                <c:pt idx="8749">
                  <c:v>6.22</c:v>
                </c:pt>
                <c:pt idx="8750">
                  <c:v>6.25</c:v>
                </c:pt>
                <c:pt idx="8751">
                  <c:v>6.43</c:v>
                </c:pt>
                <c:pt idx="8752">
                  <c:v>6.43</c:v>
                </c:pt>
                <c:pt idx="8753">
                  <c:v>6.53</c:v>
                </c:pt>
                <c:pt idx="8754">
                  <c:v>6.46</c:v>
                </c:pt>
                <c:pt idx="8755">
                  <c:v>6.43</c:v>
                </c:pt>
                <c:pt idx="8756">
                  <c:v>6.48</c:v>
                </c:pt>
                <c:pt idx="8757">
                  <c:v>6.43</c:v>
                </c:pt>
                <c:pt idx="8758">
                  <c:v>6.49</c:v>
                </c:pt>
                <c:pt idx="8759">
                  <c:v>6.45</c:v>
                </c:pt>
                <c:pt idx="8760">
                  <c:v>6.5</c:v>
                </c:pt>
                <c:pt idx="8761">
                  <c:v>6.44</c:v>
                </c:pt>
                <c:pt idx="8762">
                  <c:v>6.53</c:v>
                </c:pt>
                <c:pt idx="8763">
                  <c:v>6.5</c:v>
                </c:pt>
                <c:pt idx="8764">
                  <c:v>6.48</c:v>
                </c:pt>
                <c:pt idx="8765">
                  <c:v>6.47</c:v>
                </c:pt>
                <c:pt idx="8766">
                  <c:v>6.47</c:v>
                </c:pt>
                <c:pt idx="8767">
                  <c:v>6.51</c:v>
                </c:pt>
                <c:pt idx="8768">
                  <c:v>6.59</c:v>
                </c:pt>
                <c:pt idx="8769">
                  <c:v>6.59</c:v>
                </c:pt>
                <c:pt idx="8770">
                  <c:v>6.57</c:v>
                </c:pt>
                <c:pt idx="8771">
                  <c:v>6.54</c:v>
                </c:pt>
                <c:pt idx="8772">
                  <c:v>6.57</c:v>
                </c:pt>
                <c:pt idx="8773">
                  <c:v>6.57</c:v>
                </c:pt>
                <c:pt idx="8774">
                  <c:v>6.54</c:v>
                </c:pt>
                <c:pt idx="8775">
                  <c:v>6.57</c:v>
                </c:pt>
                <c:pt idx="8776">
                  <c:v>6.6</c:v>
                </c:pt>
                <c:pt idx="8777">
                  <c:v>6.5</c:v>
                </c:pt>
                <c:pt idx="8778">
                  <c:v>6.38</c:v>
                </c:pt>
                <c:pt idx="8779">
                  <c:v>6.34</c:v>
                </c:pt>
                <c:pt idx="8780">
                  <c:v>6.36</c:v>
                </c:pt>
                <c:pt idx="8781">
                  <c:v>6.33</c:v>
                </c:pt>
                <c:pt idx="8782">
                  <c:v>6.28</c:v>
                </c:pt>
                <c:pt idx="8783">
                  <c:v>6.22</c:v>
                </c:pt>
                <c:pt idx="8785">
                  <c:v>6.18</c:v>
                </c:pt>
                <c:pt idx="8786">
                  <c:v>6.17</c:v>
                </c:pt>
                <c:pt idx="8787">
                  <c:v>6.21</c:v>
                </c:pt>
                <c:pt idx="8788">
                  <c:v>6.24</c:v>
                </c:pt>
                <c:pt idx="8789">
                  <c:v>6.24</c:v>
                </c:pt>
                <c:pt idx="8790">
                  <c:v>6.16</c:v>
                </c:pt>
                <c:pt idx="8791">
                  <c:v>6.18</c:v>
                </c:pt>
                <c:pt idx="8792">
                  <c:v>6.08</c:v>
                </c:pt>
                <c:pt idx="8793">
                  <c:v>6.11</c:v>
                </c:pt>
                <c:pt idx="8794">
                  <c:v>6.17</c:v>
                </c:pt>
                <c:pt idx="8795">
                  <c:v>6.14</c:v>
                </c:pt>
                <c:pt idx="8796">
                  <c:v>6.1</c:v>
                </c:pt>
                <c:pt idx="8797">
                  <c:v>6.21</c:v>
                </c:pt>
                <c:pt idx="8798">
                  <c:v>6.25</c:v>
                </c:pt>
                <c:pt idx="8799">
                  <c:v>6.26</c:v>
                </c:pt>
                <c:pt idx="8800">
                  <c:v>6.28</c:v>
                </c:pt>
                <c:pt idx="8801">
                  <c:v>6.3</c:v>
                </c:pt>
                <c:pt idx="8802">
                  <c:v>6.28</c:v>
                </c:pt>
                <c:pt idx="8803">
                  <c:v>6.17</c:v>
                </c:pt>
                <c:pt idx="8804">
                  <c:v>6.15</c:v>
                </c:pt>
                <c:pt idx="8805">
                  <c:v>6.13</c:v>
                </c:pt>
                <c:pt idx="8806">
                  <c:v>6.12</c:v>
                </c:pt>
                <c:pt idx="8807">
                  <c:v>6.06</c:v>
                </c:pt>
                <c:pt idx="8808">
                  <c:v>6.06</c:v>
                </c:pt>
                <c:pt idx="8810">
                  <c:v>6.07</c:v>
                </c:pt>
                <c:pt idx="8811">
                  <c:v>6.09</c:v>
                </c:pt>
                <c:pt idx="8812">
                  <c:v>6.07</c:v>
                </c:pt>
                <c:pt idx="8813">
                  <c:v>5.97</c:v>
                </c:pt>
                <c:pt idx="8814">
                  <c:v>5.97</c:v>
                </c:pt>
                <c:pt idx="8815">
                  <c:v>5.97</c:v>
                </c:pt>
                <c:pt idx="8816">
                  <c:v>5.99</c:v>
                </c:pt>
                <c:pt idx="8817">
                  <c:v>5.98</c:v>
                </c:pt>
                <c:pt idx="8818">
                  <c:v>6.04</c:v>
                </c:pt>
                <c:pt idx="8819">
                  <c:v>6.07</c:v>
                </c:pt>
                <c:pt idx="8820">
                  <c:v>6.02</c:v>
                </c:pt>
                <c:pt idx="8821">
                  <c:v>6</c:v>
                </c:pt>
                <c:pt idx="8822">
                  <c:v>6.06</c:v>
                </c:pt>
                <c:pt idx="8823">
                  <c:v>6.05</c:v>
                </c:pt>
                <c:pt idx="8824">
                  <c:v>6.04</c:v>
                </c:pt>
                <c:pt idx="8825">
                  <c:v>6.03</c:v>
                </c:pt>
                <c:pt idx="8826">
                  <c:v>5.98</c:v>
                </c:pt>
                <c:pt idx="8827">
                  <c:v>5.92</c:v>
                </c:pt>
                <c:pt idx="8828">
                  <c:v>5.94</c:v>
                </c:pt>
                <c:pt idx="8829">
                  <c:v>5.96</c:v>
                </c:pt>
                <c:pt idx="8830">
                  <c:v>5.99</c:v>
                </c:pt>
                <c:pt idx="8831">
                  <c:v>5.92</c:v>
                </c:pt>
                <c:pt idx="8832">
                  <c:v>5.97</c:v>
                </c:pt>
                <c:pt idx="8833">
                  <c:v>6</c:v>
                </c:pt>
                <c:pt idx="8834">
                  <c:v>5.98</c:v>
                </c:pt>
                <c:pt idx="8835">
                  <c:v>5.97</c:v>
                </c:pt>
                <c:pt idx="8836">
                  <c:v>6</c:v>
                </c:pt>
                <c:pt idx="8837">
                  <c:v>5.93</c:v>
                </c:pt>
                <c:pt idx="8838">
                  <c:v>5.92</c:v>
                </c:pt>
                <c:pt idx="8839">
                  <c:v>5.93</c:v>
                </c:pt>
                <c:pt idx="8840">
                  <c:v>5.92</c:v>
                </c:pt>
                <c:pt idx="8841">
                  <c:v>5.93</c:v>
                </c:pt>
                <c:pt idx="8843">
                  <c:v>5.91</c:v>
                </c:pt>
                <c:pt idx="8844">
                  <c:v>5.88</c:v>
                </c:pt>
                <c:pt idx="8845">
                  <c:v>5.88</c:v>
                </c:pt>
                <c:pt idx="8846">
                  <c:v>5.85</c:v>
                </c:pt>
                <c:pt idx="8847">
                  <c:v>5.76</c:v>
                </c:pt>
                <c:pt idx="8848">
                  <c:v>5.71</c:v>
                </c:pt>
                <c:pt idx="8849">
                  <c:v>5.63</c:v>
                </c:pt>
                <c:pt idx="8850">
                  <c:v>5.65</c:v>
                </c:pt>
                <c:pt idx="8851">
                  <c:v>5.67</c:v>
                </c:pt>
                <c:pt idx="8852">
                  <c:v>5.72</c:v>
                </c:pt>
                <c:pt idx="8853">
                  <c:v>5.73</c:v>
                </c:pt>
                <c:pt idx="8854">
                  <c:v>5.71</c:v>
                </c:pt>
                <c:pt idx="8855">
                  <c:v>5.72</c:v>
                </c:pt>
                <c:pt idx="8856">
                  <c:v>5.74</c:v>
                </c:pt>
                <c:pt idx="8857">
                  <c:v>5.74</c:v>
                </c:pt>
                <c:pt idx="8858">
                  <c:v>5.75</c:v>
                </c:pt>
                <c:pt idx="8859">
                  <c:v>5.85</c:v>
                </c:pt>
                <c:pt idx="8860">
                  <c:v>5.8100000000000005</c:v>
                </c:pt>
                <c:pt idx="8861">
                  <c:v>5.76</c:v>
                </c:pt>
                <c:pt idx="8862">
                  <c:v>5.77</c:v>
                </c:pt>
                <c:pt idx="8863">
                  <c:v>5.71</c:v>
                </c:pt>
                <c:pt idx="8865">
                  <c:v>5.69</c:v>
                </c:pt>
                <c:pt idx="8866">
                  <c:v>5.66</c:v>
                </c:pt>
                <c:pt idx="8867">
                  <c:v>5.63</c:v>
                </c:pt>
                <c:pt idx="8868">
                  <c:v>5.58</c:v>
                </c:pt>
                <c:pt idx="8870">
                  <c:v>5.6</c:v>
                </c:pt>
                <c:pt idx="8871">
                  <c:v>5.58</c:v>
                </c:pt>
                <c:pt idx="8872">
                  <c:v>5.65</c:v>
                </c:pt>
                <c:pt idx="8873">
                  <c:v>5.69</c:v>
                </c:pt>
                <c:pt idx="8874">
                  <c:v>5.68</c:v>
                </c:pt>
                <c:pt idx="8875">
                  <c:v>5.7</c:v>
                </c:pt>
                <c:pt idx="8876">
                  <c:v>5.8</c:v>
                </c:pt>
                <c:pt idx="8877">
                  <c:v>5.78</c:v>
                </c:pt>
                <c:pt idx="8878">
                  <c:v>5.75</c:v>
                </c:pt>
                <c:pt idx="8880">
                  <c:v>5.66</c:v>
                </c:pt>
                <c:pt idx="8881">
                  <c:v>5.58</c:v>
                </c:pt>
                <c:pt idx="8882">
                  <c:v>5.53</c:v>
                </c:pt>
                <c:pt idx="8883">
                  <c:v>5.54</c:v>
                </c:pt>
                <c:pt idx="8884">
                  <c:v>5.61</c:v>
                </c:pt>
                <c:pt idx="8885">
                  <c:v>5.66</c:v>
                </c:pt>
                <c:pt idx="8886">
                  <c:v>5.62</c:v>
                </c:pt>
                <c:pt idx="8887">
                  <c:v>5.7</c:v>
                </c:pt>
                <c:pt idx="8888">
                  <c:v>5.65</c:v>
                </c:pt>
                <c:pt idx="8889">
                  <c:v>5.69</c:v>
                </c:pt>
                <c:pt idx="8890">
                  <c:v>5.63</c:v>
                </c:pt>
                <c:pt idx="8891">
                  <c:v>5.6</c:v>
                </c:pt>
                <c:pt idx="8892">
                  <c:v>5.63</c:v>
                </c:pt>
                <c:pt idx="8893">
                  <c:v>5.66</c:v>
                </c:pt>
                <c:pt idx="8894">
                  <c:v>5.7</c:v>
                </c:pt>
                <c:pt idx="8895">
                  <c:v>5.68</c:v>
                </c:pt>
                <c:pt idx="8896">
                  <c:v>5.66</c:v>
                </c:pt>
                <c:pt idx="8897">
                  <c:v>5.66</c:v>
                </c:pt>
                <c:pt idx="8898">
                  <c:v>5.66</c:v>
                </c:pt>
                <c:pt idx="8899">
                  <c:v>5.61</c:v>
                </c:pt>
                <c:pt idx="8900">
                  <c:v>5.58</c:v>
                </c:pt>
                <c:pt idx="8901">
                  <c:v>5.62</c:v>
                </c:pt>
                <c:pt idx="8902">
                  <c:v>5.7</c:v>
                </c:pt>
                <c:pt idx="8903">
                  <c:v>5.76</c:v>
                </c:pt>
                <c:pt idx="8905">
                  <c:v>6.01</c:v>
                </c:pt>
                <c:pt idx="8906">
                  <c:v>5.98</c:v>
                </c:pt>
                <c:pt idx="8907">
                  <c:v>5.92</c:v>
                </c:pt>
                <c:pt idx="8908">
                  <c:v>5.97</c:v>
                </c:pt>
                <c:pt idx="8909">
                  <c:v>6.01</c:v>
                </c:pt>
                <c:pt idx="8910">
                  <c:v>6.06</c:v>
                </c:pt>
                <c:pt idx="8911">
                  <c:v>6.11</c:v>
                </c:pt>
                <c:pt idx="8912">
                  <c:v>6.13</c:v>
                </c:pt>
                <c:pt idx="8913">
                  <c:v>5.99</c:v>
                </c:pt>
                <c:pt idx="8914">
                  <c:v>5.92</c:v>
                </c:pt>
                <c:pt idx="8915">
                  <c:v>5.96</c:v>
                </c:pt>
                <c:pt idx="8916">
                  <c:v>6.05</c:v>
                </c:pt>
                <c:pt idx="8917">
                  <c:v>6.07</c:v>
                </c:pt>
                <c:pt idx="8918">
                  <c:v>6.41</c:v>
                </c:pt>
                <c:pt idx="8919">
                  <c:v>6.33</c:v>
                </c:pt>
                <c:pt idx="8920">
                  <c:v>6.36</c:v>
                </c:pt>
                <c:pt idx="8921">
                  <c:v>6.35</c:v>
                </c:pt>
                <c:pt idx="8922">
                  <c:v>6.36</c:v>
                </c:pt>
                <c:pt idx="8923">
                  <c:v>6.46</c:v>
                </c:pt>
                <c:pt idx="8924">
                  <c:v>6.43</c:v>
                </c:pt>
                <c:pt idx="8925">
                  <c:v>6.41</c:v>
                </c:pt>
                <c:pt idx="8926">
                  <c:v>6.34</c:v>
                </c:pt>
                <c:pt idx="8927">
                  <c:v>6.28</c:v>
                </c:pt>
                <c:pt idx="8928">
                  <c:v>6.32</c:v>
                </c:pt>
                <c:pt idx="8929">
                  <c:v>6.26</c:v>
                </c:pt>
                <c:pt idx="8930">
                  <c:v>6.25</c:v>
                </c:pt>
                <c:pt idx="8931">
                  <c:v>6.34</c:v>
                </c:pt>
                <c:pt idx="8932">
                  <c:v>6.41</c:v>
                </c:pt>
                <c:pt idx="8933">
                  <c:v>6.34</c:v>
                </c:pt>
                <c:pt idx="8934">
                  <c:v>6.31</c:v>
                </c:pt>
                <c:pt idx="8935">
                  <c:v>6.25</c:v>
                </c:pt>
                <c:pt idx="8936">
                  <c:v>6.27</c:v>
                </c:pt>
                <c:pt idx="8937">
                  <c:v>6.33</c:v>
                </c:pt>
                <c:pt idx="8938">
                  <c:v>6.57</c:v>
                </c:pt>
                <c:pt idx="8939">
                  <c:v>6.63</c:v>
                </c:pt>
                <c:pt idx="8940">
                  <c:v>6.5600000000000005</c:v>
                </c:pt>
                <c:pt idx="8941">
                  <c:v>6.63</c:v>
                </c:pt>
                <c:pt idx="8942">
                  <c:v>6.68</c:v>
                </c:pt>
                <c:pt idx="8943">
                  <c:v>6.52</c:v>
                </c:pt>
                <c:pt idx="8944">
                  <c:v>6.47</c:v>
                </c:pt>
                <c:pt idx="8945">
                  <c:v>6.48</c:v>
                </c:pt>
                <c:pt idx="8946">
                  <c:v>6.52</c:v>
                </c:pt>
                <c:pt idx="8947">
                  <c:v>6.58</c:v>
                </c:pt>
                <c:pt idx="8948">
                  <c:v>6.53</c:v>
                </c:pt>
                <c:pt idx="8949">
                  <c:v>6.48</c:v>
                </c:pt>
                <c:pt idx="8950">
                  <c:v>6.52</c:v>
                </c:pt>
                <c:pt idx="8951">
                  <c:v>6.57</c:v>
                </c:pt>
                <c:pt idx="8952">
                  <c:v>6.5600000000000005</c:v>
                </c:pt>
                <c:pt idx="8953">
                  <c:v>6.54</c:v>
                </c:pt>
                <c:pt idx="8954">
                  <c:v>6.59</c:v>
                </c:pt>
                <c:pt idx="8955">
                  <c:v>6.66</c:v>
                </c:pt>
                <c:pt idx="8956">
                  <c:v>6.68</c:v>
                </c:pt>
                <c:pt idx="8957">
                  <c:v>6.85</c:v>
                </c:pt>
                <c:pt idx="8958">
                  <c:v>6.9</c:v>
                </c:pt>
                <c:pt idx="8959">
                  <c:v>6.86</c:v>
                </c:pt>
                <c:pt idx="8960">
                  <c:v>6.87</c:v>
                </c:pt>
                <c:pt idx="8961">
                  <c:v>6.78</c:v>
                </c:pt>
                <c:pt idx="8962">
                  <c:v>6.84</c:v>
                </c:pt>
                <c:pt idx="8963">
                  <c:v>6.75</c:v>
                </c:pt>
                <c:pt idx="8964">
                  <c:v>6.72</c:v>
                </c:pt>
                <c:pt idx="8965">
                  <c:v>6.66</c:v>
                </c:pt>
                <c:pt idx="8966">
                  <c:v>6.65</c:v>
                </c:pt>
                <c:pt idx="8967">
                  <c:v>6.7</c:v>
                </c:pt>
                <c:pt idx="8968">
                  <c:v>6.65</c:v>
                </c:pt>
                <c:pt idx="8969">
                  <c:v>6.62</c:v>
                </c:pt>
                <c:pt idx="8970">
                  <c:v>6.65</c:v>
                </c:pt>
                <c:pt idx="8971">
                  <c:v>6.63</c:v>
                </c:pt>
                <c:pt idx="8972">
                  <c:v>6.68</c:v>
                </c:pt>
                <c:pt idx="8973">
                  <c:v>6.65</c:v>
                </c:pt>
                <c:pt idx="8975">
                  <c:v>6.67</c:v>
                </c:pt>
                <c:pt idx="8976">
                  <c:v>6.77</c:v>
                </c:pt>
                <c:pt idx="8977">
                  <c:v>6.78</c:v>
                </c:pt>
                <c:pt idx="8978">
                  <c:v>6.85</c:v>
                </c:pt>
                <c:pt idx="8979">
                  <c:v>6.87</c:v>
                </c:pt>
                <c:pt idx="8980">
                  <c:v>6.86</c:v>
                </c:pt>
                <c:pt idx="8981">
                  <c:v>6.82</c:v>
                </c:pt>
                <c:pt idx="8982">
                  <c:v>6.76</c:v>
                </c:pt>
                <c:pt idx="8983">
                  <c:v>6.93</c:v>
                </c:pt>
                <c:pt idx="8984">
                  <c:v>6.97</c:v>
                </c:pt>
                <c:pt idx="8985">
                  <c:v>6.99</c:v>
                </c:pt>
                <c:pt idx="8986">
                  <c:v>7.03</c:v>
                </c:pt>
                <c:pt idx="8987">
                  <c:v>7.01</c:v>
                </c:pt>
                <c:pt idx="8988">
                  <c:v>6.95</c:v>
                </c:pt>
                <c:pt idx="8989">
                  <c:v>6.9</c:v>
                </c:pt>
                <c:pt idx="8990">
                  <c:v>6.93</c:v>
                </c:pt>
                <c:pt idx="8991">
                  <c:v>6.96</c:v>
                </c:pt>
                <c:pt idx="8992">
                  <c:v>6.98</c:v>
                </c:pt>
                <c:pt idx="8993">
                  <c:v>6.96</c:v>
                </c:pt>
                <c:pt idx="8994">
                  <c:v>6.94</c:v>
                </c:pt>
                <c:pt idx="8995">
                  <c:v>6.91</c:v>
                </c:pt>
                <c:pt idx="8996">
                  <c:v>6.91</c:v>
                </c:pt>
                <c:pt idx="8997">
                  <c:v>6.83</c:v>
                </c:pt>
                <c:pt idx="8998">
                  <c:v>6.73</c:v>
                </c:pt>
                <c:pt idx="8999">
                  <c:v>6.74</c:v>
                </c:pt>
                <c:pt idx="9000">
                  <c:v>6.8</c:v>
                </c:pt>
                <c:pt idx="9001">
                  <c:v>6.78</c:v>
                </c:pt>
                <c:pt idx="9003">
                  <c:v>7.06</c:v>
                </c:pt>
                <c:pt idx="9004">
                  <c:v>7.05</c:v>
                </c:pt>
                <c:pt idx="9005">
                  <c:v>7</c:v>
                </c:pt>
                <c:pt idx="9006">
                  <c:v>6.95</c:v>
                </c:pt>
                <c:pt idx="9007">
                  <c:v>6.9</c:v>
                </c:pt>
                <c:pt idx="9008">
                  <c:v>6.85</c:v>
                </c:pt>
                <c:pt idx="9009">
                  <c:v>6.89</c:v>
                </c:pt>
                <c:pt idx="9010">
                  <c:v>6.84</c:v>
                </c:pt>
                <c:pt idx="9011">
                  <c:v>6.83</c:v>
                </c:pt>
                <c:pt idx="9012">
                  <c:v>6.72</c:v>
                </c:pt>
                <c:pt idx="9013">
                  <c:v>6.78</c:v>
                </c:pt>
                <c:pt idx="9014">
                  <c:v>6.84</c:v>
                </c:pt>
                <c:pt idx="9015">
                  <c:v>6.8</c:v>
                </c:pt>
                <c:pt idx="9016">
                  <c:v>6.87</c:v>
                </c:pt>
                <c:pt idx="9017">
                  <c:v>6.87</c:v>
                </c:pt>
                <c:pt idx="9018">
                  <c:v>6.85</c:v>
                </c:pt>
                <c:pt idx="9019">
                  <c:v>6.93</c:v>
                </c:pt>
                <c:pt idx="9020">
                  <c:v>6.89</c:v>
                </c:pt>
                <c:pt idx="9021">
                  <c:v>6.8</c:v>
                </c:pt>
                <c:pt idx="9022">
                  <c:v>6.65</c:v>
                </c:pt>
                <c:pt idx="9023">
                  <c:v>6.51</c:v>
                </c:pt>
                <c:pt idx="9024">
                  <c:v>6.53</c:v>
                </c:pt>
                <c:pt idx="9025">
                  <c:v>6.54</c:v>
                </c:pt>
                <c:pt idx="9026">
                  <c:v>6.55</c:v>
                </c:pt>
                <c:pt idx="9027">
                  <c:v>6.5600000000000005</c:v>
                </c:pt>
                <c:pt idx="9028">
                  <c:v>6.5</c:v>
                </c:pt>
                <c:pt idx="9029">
                  <c:v>6.49</c:v>
                </c:pt>
                <c:pt idx="9030">
                  <c:v>6.57</c:v>
                </c:pt>
                <c:pt idx="9031">
                  <c:v>6.58</c:v>
                </c:pt>
                <c:pt idx="9032">
                  <c:v>6.62</c:v>
                </c:pt>
                <c:pt idx="9033">
                  <c:v>6.5600000000000005</c:v>
                </c:pt>
                <c:pt idx="9034">
                  <c:v>6.59</c:v>
                </c:pt>
                <c:pt idx="9035">
                  <c:v>6.59</c:v>
                </c:pt>
                <c:pt idx="9036">
                  <c:v>6.61</c:v>
                </c:pt>
                <c:pt idx="9037">
                  <c:v>6.62</c:v>
                </c:pt>
                <c:pt idx="9038">
                  <c:v>6.72</c:v>
                </c:pt>
                <c:pt idx="9039">
                  <c:v>6.8</c:v>
                </c:pt>
                <c:pt idx="9040">
                  <c:v>6.78</c:v>
                </c:pt>
                <c:pt idx="9041">
                  <c:v>6.79</c:v>
                </c:pt>
                <c:pt idx="9042">
                  <c:v>6.86</c:v>
                </c:pt>
                <c:pt idx="9043">
                  <c:v>6.96</c:v>
                </c:pt>
                <c:pt idx="9045">
                  <c:v>6.92</c:v>
                </c:pt>
                <c:pt idx="9046">
                  <c:v>6.94</c:v>
                </c:pt>
                <c:pt idx="9047">
                  <c:v>6.98</c:v>
                </c:pt>
                <c:pt idx="9048">
                  <c:v>6.94</c:v>
                </c:pt>
                <c:pt idx="9049">
                  <c:v>6.9</c:v>
                </c:pt>
                <c:pt idx="9050">
                  <c:v>6.94</c:v>
                </c:pt>
                <c:pt idx="9051">
                  <c:v>6.94</c:v>
                </c:pt>
                <c:pt idx="9052">
                  <c:v>6.88</c:v>
                </c:pt>
                <c:pt idx="9053">
                  <c:v>6.74</c:v>
                </c:pt>
                <c:pt idx="9054">
                  <c:v>6.73</c:v>
                </c:pt>
                <c:pt idx="9055">
                  <c:v>6.8100000000000005</c:v>
                </c:pt>
                <c:pt idx="9056">
                  <c:v>6.83</c:v>
                </c:pt>
                <c:pt idx="9057">
                  <c:v>6.87</c:v>
                </c:pt>
                <c:pt idx="9058">
                  <c:v>6.85</c:v>
                </c:pt>
                <c:pt idx="9059">
                  <c:v>6.83</c:v>
                </c:pt>
                <c:pt idx="9060">
                  <c:v>6.77</c:v>
                </c:pt>
                <c:pt idx="9061">
                  <c:v>6.71</c:v>
                </c:pt>
                <c:pt idx="9062">
                  <c:v>6.66</c:v>
                </c:pt>
                <c:pt idx="9063">
                  <c:v>6.68</c:v>
                </c:pt>
                <c:pt idx="9064">
                  <c:v>6.72</c:v>
                </c:pt>
                <c:pt idx="9065">
                  <c:v>6.65</c:v>
                </c:pt>
                <c:pt idx="9066">
                  <c:v>6.61</c:v>
                </c:pt>
                <c:pt idx="9067">
                  <c:v>6.61</c:v>
                </c:pt>
                <c:pt idx="9068">
                  <c:v>6.48</c:v>
                </c:pt>
                <c:pt idx="9069">
                  <c:v>6.53</c:v>
                </c:pt>
                <c:pt idx="9070">
                  <c:v>6.53</c:v>
                </c:pt>
                <c:pt idx="9071">
                  <c:v>6.55</c:v>
                </c:pt>
                <c:pt idx="9072">
                  <c:v>6.61</c:v>
                </c:pt>
                <c:pt idx="9073">
                  <c:v>6.55</c:v>
                </c:pt>
                <c:pt idx="9075">
                  <c:v>6.5600000000000005</c:v>
                </c:pt>
                <c:pt idx="9076">
                  <c:v>6.57</c:v>
                </c:pt>
                <c:pt idx="9077">
                  <c:v>6.51</c:v>
                </c:pt>
                <c:pt idx="9078">
                  <c:v>6.5</c:v>
                </c:pt>
                <c:pt idx="9079">
                  <c:v>6.52</c:v>
                </c:pt>
                <c:pt idx="9080">
                  <c:v>6.5600000000000005</c:v>
                </c:pt>
                <c:pt idx="9081">
                  <c:v>6.5600000000000005</c:v>
                </c:pt>
                <c:pt idx="9082">
                  <c:v>6.57</c:v>
                </c:pt>
                <c:pt idx="9083">
                  <c:v>6.54</c:v>
                </c:pt>
                <c:pt idx="9084">
                  <c:v>6.5600000000000005</c:v>
                </c:pt>
                <c:pt idx="9085">
                  <c:v>6.4</c:v>
                </c:pt>
                <c:pt idx="9086">
                  <c:v>6.4</c:v>
                </c:pt>
                <c:pt idx="9087">
                  <c:v>6.37</c:v>
                </c:pt>
                <c:pt idx="9088">
                  <c:v>6.38</c:v>
                </c:pt>
                <c:pt idx="9089">
                  <c:v>6.36</c:v>
                </c:pt>
                <c:pt idx="9090">
                  <c:v>6.28</c:v>
                </c:pt>
                <c:pt idx="9091">
                  <c:v>6.3</c:v>
                </c:pt>
                <c:pt idx="9092">
                  <c:v>6.26</c:v>
                </c:pt>
                <c:pt idx="9093">
                  <c:v>6.29</c:v>
                </c:pt>
                <c:pt idx="9095">
                  <c:v>6.19</c:v>
                </c:pt>
                <c:pt idx="9096">
                  <c:v>6.2</c:v>
                </c:pt>
                <c:pt idx="9097">
                  <c:v>6.15</c:v>
                </c:pt>
                <c:pt idx="9098">
                  <c:v>6.19</c:v>
                </c:pt>
                <c:pt idx="9099">
                  <c:v>6.2</c:v>
                </c:pt>
                <c:pt idx="9100">
                  <c:v>6.17</c:v>
                </c:pt>
                <c:pt idx="9101">
                  <c:v>6.14</c:v>
                </c:pt>
                <c:pt idx="9102">
                  <c:v>6.15</c:v>
                </c:pt>
                <c:pt idx="9103">
                  <c:v>6.15</c:v>
                </c:pt>
                <c:pt idx="9104">
                  <c:v>6.13</c:v>
                </c:pt>
                <c:pt idx="9105">
                  <c:v>6.13</c:v>
                </c:pt>
                <c:pt idx="9106">
                  <c:v>6.14</c:v>
                </c:pt>
                <c:pt idx="9108">
                  <c:v>6.06</c:v>
                </c:pt>
                <c:pt idx="9109">
                  <c:v>6.08</c:v>
                </c:pt>
                <c:pt idx="9110">
                  <c:v>6.06</c:v>
                </c:pt>
                <c:pt idx="9111">
                  <c:v>6.11</c:v>
                </c:pt>
                <c:pt idx="9112">
                  <c:v>6.22</c:v>
                </c:pt>
                <c:pt idx="9113">
                  <c:v>6.26</c:v>
                </c:pt>
                <c:pt idx="9114">
                  <c:v>6.21</c:v>
                </c:pt>
                <c:pt idx="9115">
                  <c:v>6.23</c:v>
                </c:pt>
                <c:pt idx="9116">
                  <c:v>6.38</c:v>
                </c:pt>
                <c:pt idx="9117">
                  <c:v>6.4</c:v>
                </c:pt>
                <c:pt idx="9118">
                  <c:v>6.33</c:v>
                </c:pt>
                <c:pt idx="9119">
                  <c:v>6.39</c:v>
                </c:pt>
                <c:pt idx="9120">
                  <c:v>6.42</c:v>
                </c:pt>
                <c:pt idx="9121">
                  <c:v>6.46</c:v>
                </c:pt>
                <c:pt idx="9122">
                  <c:v>6.36</c:v>
                </c:pt>
                <c:pt idx="9123">
                  <c:v>6.35</c:v>
                </c:pt>
                <c:pt idx="9124">
                  <c:v>6.34</c:v>
                </c:pt>
                <c:pt idx="9125">
                  <c:v>6.36</c:v>
                </c:pt>
                <c:pt idx="9127">
                  <c:v>6.35</c:v>
                </c:pt>
                <c:pt idx="9128">
                  <c:v>6.3</c:v>
                </c:pt>
                <c:pt idx="9129">
                  <c:v>6.31</c:v>
                </c:pt>
                <c:pt idx="9130">
                  <c:v>6.43</c:v>
                </c:pt>
                <c:pt idx="9132">
                  <c:v>6.54</c:v>
                </c:pt>
                <c:pt idx="9133">
                  <c:v>6.52</c:v>
                </c:pt>
                <c:pt idx="9134">
                  <c:v>6.54</c:v>
                </c:pt>
                <c:pt idx="9135">
                  <c:v>6.57</c:v>
                </c:pt>
                <c:pt idx="9136">
                  <c:v>6.6</c:v>
                </c:pt>
                <c:pt idx="9137">
                  <c:v>6.52</c:v>
                </c:pt>
                <c:pt idx="9138">
                  <c:v>6.63</c:v>
                </c:pt>
                <c:pt idx="9139">
                  <c:v>6.63</c:v>
                </c:pt>
                <c:pt idx="9140">
                  <c:v>6.53</c:v>
                </c:pt>
                <c:pt idx="9141">
                  <c:v>6.53</c:v>
                </c:pt>
                <c:pt idx="9142">
                  <c:v>6.57</c:v>
                </c:pt>
                <c:pt idx="9143">
                  <c:v>6.5600000000000005</c:v>
                </c:pt>
                <c:pt idx="9145">
                  <c:v>6.52</c:v>
                </c:pt>
                <c:pt idx="9146">
                  <c:v>6.5600000000000005</c:v>
                </c:pt>
                <c:pt idx="9147">
                  <c:v>6.6</c:v>
                </c:pt>
                <c:pt idx="9148">
                  <c:v>6.64</c:v>
                </c:pt>
                <c:pt idx="9149">
                  <c:v>6.69</c:v>
                </c:pt>
                <c:pt idx="9150">
                  <c:v>6.64</c:v>
                </c:pt>
                <c:pt idx="9151">
                  <c:v>6.63</c:v>
                </c:pt>
                <c:pt idx="9152">
                  <c:v>6.61</c:v>
                </c:pt>
                <c:pt idx="9153">
                  <c:v>6.53</c:v>
                </c:pt>
                <c:pt idx="9154">
                  <c:v>6.47</c:v>
                </c:pt>
                <c:pt idx="9155">
                  <c:v>6.45</c:v>
                </c:pt>
                <c:pt idx="9156">
                  <c:v>6.47</c:v>
                </c:pt>
                <c:pt idx="9157">
                  <c:v>6.49</c:v>
                </c:pt>
                <c:pt idx="9158">
                  <c:v>6.43</c:v>
                </c:pt>
                <c:pt idx="9159">
                  <c:v>6.43</c:v>
                </c:pt>
                <c:pt idx="9160">
                  <c:v>6.43</c:v>
                </c:pt>
                <c:pt idx="9161">
                  <c:v>6.39</c:v>
                </c:pt>
                <c:pt idx="9162">
                  <c:v>6.32</c:v>
                </c:pt>
                <c:pt idx="9163">
                  <c:v>6.28</c:v>
                </c:pt>
                <c:pt idx="9165">
                  <c:v>6.28</c:v>
                </c:pt>
                <c:pt idx="9166">
                  <c:v>6.3</c:v>
                </c:pt>
                <c:pt idx="9167">
                  <c:v>6.38</c:v>
                </c:pt>
                <c:pt idx="9168">
                  <c:v>6.36</c:v>
                </c:pt>
                <c:pt idx="9169">
                  <c:v>6.39</c:v>
                </c:pt>
                <c:pt idx="9170">
                  <c:v>6.4</c:v>
                </c:pt>
                <c:pt idx="9171">
                  <c:v>6.5600000000000005</c:v>
                </c:pt>
                <c:pt idx="9172">
                  <c:v>6.58</c:v>
                </c:pt>
                <c:pt idx="9173">
                  <c:v>6.5600000000000005</c:v>
                </c:pt>
                <c:pt idx="9174">
                  <c:v>6.58</c:v>
                </c:pt>
                <c:pt idx="9175">
                  <c:v>6.6</c:v>
                </c:pt>
                <c:pt idx="9176">
                  <c:v>6.6</c:v>
                </c:pt>
                <c:pt idx="9177">
                  <c:v>6.62</c:v>
                </c:pt>
                <c:pt idx="9178">
                  <c:v>6.57</c:v>
                </c:pt>
                <c:pt idx="9179">
                  <c:v>6.5600000000000005</c:v>
                </c:pt>
                <c:pt idx="9180">
                  <c:v>6.57</c:v>
                </c:pt>
                <c:pt idx="9181">
                  <c:v>6.6</c:v>
                </c:pt>
                <c:pt idx="9182">
                  <c:v>6.72</c:v>
                </c:pt>
                <c:pt idx="9183">
                  <c:v>6.71</c:v>
                </c:pt>
                <c:pt idx="9184">
                  <c:v>6.72</c:v>
                </c:pt>
                <c:pt idx="9185">
                  <c:v>6.72</c:v>
                </c:pt>
                <c:pt idx="9186">
                  <c:v>6.74</c:v>
                </c:pt>
                <c:pt idx="9187">
                  <c:v>6.75</c:v>
                </c:pt>
                <c:pt idx="9188">
                  <c:v>6.74</c:v>
                </c:pt>
                <c:pt idx="9189">
                  <c:v>6.72</c:v>
                </c:pt>
                <c:pt idx="9190">
                  <c:v>6.75</c:v>
                </c:pt>
                <c:pt idx="9191">
                  <c:v>6.8</c:v>
                </c:pt>
                <c:pt idx="9192">
                  <c:v>6.9</c:v>
                </c:pt>
                <c:pt idx="9194">
                  <c:v>6.92</c:v>
                </c:pt>
                <c:pt idx="9195">
                  <c:v>6.9</c:v>
                </c:pt>
                <c:pt idx="9196">
                  <c:v>6.88</c:v>
                </c:pt>
                <c:pt idx="9197">
                  <c:v>6.86</c:v>
                </c:pt>
                <c:pt idx="9198">
                  <c:v>6.92</c:v>
                </c:pt>
                <c:pt idx="9199">
                  <c:v>6.87</c:v>
                </c:pt>
                <c:pt idx="9200">
                  <c:v>6.91</c:v>
                </c:pt>
                <c:pt idx="9201">
                  <c:v>6.91</c:v>
                </c:pt>
                <c:pt idx="9202">
                  <c:v>6.91</c:v>
                </c:pt>
                <c:pt idx="9203">
                  <c:v>6.98</c:v>
                </c:pt>
                <c:pt idx="9204">
                  <c:v>6.98</c:v>
                </c:pt>
                <c:pt idx="9205">
                  <c:v>6.88</c:v>
                </c:pt>
                <c:pt idx="9206">
                  <c:v>6.9</c:v>
                </c:pt>
                <c:pt idx="9207">
                  <c:v>6.86</c:v>
                </c:pt>
                <c:pt idx="9208">
                  <c:v>6.84</c:v>
                </c:pt>
                <c:pt idx="9209">
                  <c:v>6.87</c:v>
                </c:pt>
                <c:pt idx="9210">
                  <c:v>6.84</c:v>
                </c:pt>
                <c:pt idx="9211">
                  <c:v>6.89</c:v>
                </c:pt>
                <c:pt idx="9212">
                  <c:v>6.93</c:v>
                </c:pt>
                <c:pt idx="9213">
                  <c:v>6.94</c:v>
                </c:pt>
                <c:pt idx="9214">
                  <c:v>6.92</c:v>
                </c:pt>
                <c:pt idx="9215">
                  <c:v>6.77</c:v>
                </c:pt>
                <c:pt idx="9216">
                  <c:v>6.72</c:v>
                </c:pt>
                <c:pt idx="9217">
                  <c:v>6.69</c:v>
                </c:pt>
                <c:pt idx="9218">
                  <c:v>6.68</c:v>
                </c:pt>
                <c:pt idx="9219">
                  <c:v>6.67</c:v>
                </c:pt>
                <c:pt idx="9220">
                  <c:v>6.67</c:v>
                </c:pt>
                <c:pt idx="9221">
                  <c:v>6.76</c:v>
                </c:pt>
                <c:pt idx="9222">
                  <c:v>6.72</c:v>
                </c:pt>
                <c:pt idx="9223">
                  <c:v>6.67</c:v>
                </c:pt>
                <c:pt idx="9224">
                  <c:v>6.65</c:v>
                </c:pt>
                <c:pt idx="9225">
                  <c:v>6.71</c:v>
                </c:pt>
                <c:pt idx="9226">
                  <c:v>6.68</c:v>
                </c:pt>
                <c:pt idx="9227">
                  <c:v>6.67</c:v>
                </c:pt>
                <c:pt idx="9228">
                  <c:v>6.7</c:v>
                </c:pt>
                <c:pt idx="9229">
                  <c:v>6.71</c:v>
                </c:pt>
                <c:pt idx="9230">
                  <c:v>6.7</c:v>
                </c:pt>
                <c:pt idx="9231">
                  <c:v>6.74</c:v>
                </c:pt>
                <c:pt idx="9232">
                  <c:v>6.76</c:v>
                </c:pt>
                <c:pt idx="9233">
                  <c:v>6.74</c:v>
                </c:pt>
                <c:pt idx="9235">
                  <c:v>6.79</c:v>
                </c:pt>
                <c:pt idx="9236">
                  <c:v>6.8</c:v>
                </c:pt>
                <c:pt idx="9237">
                  <c:v>6.75</c:v>
                </c:pt>
                <c:pt idx="9238">
                  <c:v>6.67</c:v>
                </c:pt>
                <c:pt idx="9239">
                  <c:v>6.66</c:v>
                </c:pt>
                <c:pt idx="9240">
                  <c:v>6.63</c:v>
                </c:pt>
                <c:pt idx="9241">
                  <c:v>6.62</c:v>
                </c:pt>
                <c:pt idx="9242">
                  <c:v>6.62</c:v>
                </c:pt>
                <c:pt idx="9243">
                  <c:v>6.51</c:v>
                </c:pt>
                <c:pt idx="9244">
                  <c:v>6.55</c:v>
                </c:pt>
                <c:pt idx="9245">
                  <c:v>6.57</c:v>
                </c:pt>
                <c:pt idx="9246">
                  <c:v>6.5600000000000005</c:v>
                </c:pt>
                <c:pt idx="9247">
                  <c:v>6.48</c:v>
                </c:pt>
                <c:pt idx="9248">
                  <c:v>6.43</c:v>
                </c:pt>
                <c:pt idx="9249">
                  <c:v>6.4</c:v>
                </c:pt>
                <c:pt idx="9250">
                  <c:v>6.43</c:v>
                </c:pt>
                <c:pt idx="9251">
                  <c:v>6.4</c:v>
                </c:pt>
                <c:pt idx="9252">
                  <c:v>6.4</c:v>
                </c:pt>
                <c:pt idx="9253">
                  <c:v>6.37</c:v>
                </c:pt>
                <c:pt idx="9254">
                  <c:v>6.4</c:v>
                </c:pt>
                <c:pt idx="9255">
                  <c:v>6.42</c:v>
                </c:pt>
                <c:pt idx="9256">
                  <c:v>6.45</c:v>
                </c:pt>
                <c:pt idx="9257">
                  <c:v>6.5</c:v>
                </c:pt>
                <c:pt idx="9258">
                  <c:v>6.46</c:v>
                </c:pt>
                <c:pt idx="9259">
                  <c:v>6.51</c:v>
                </c:pt>
                <c:pt idx="9260">
                  <c:v>6.45</c:v>
                </c:pt>
                <c:pt idx="9261">
                  <c:v>6.42</c:v>
                </c:pt>
                <c:pt idx="9262">
                  <c:v>6.31</c:v>
                </c:pt>
                <c:pt idx="9264">
                  <c:v>6.27</c:v>
                </c:pt>
                <c:pt idx="9265">
                  <c:v>6.27</c:v>
                </c:pt>
                <c:pt idx="9266">
                  <c:v>6.25</c:v>
                </c:pt>
                <c:pt idx="9267">
                  <c:v>6.26</c:v>
                </c:pt>
                <c:pt idx="9268">
                  <c:v>6.23</c:v>
                </c:pt>
                <c:pt idx="9269">
                  <c:v>6.26</c:v>
                </c:pt>
                <c:pt idx="9270">
                  <c:v>6.26</c:v>
                </c:pt>
                <c:pt idx="9271">
                  <c:v>6.2</c:v>
                </c:pt>
                <c:pt idx="9272">
                  <c:v>6.19</c:v>
                </c:pt>
                <c:pt idx="9273">
                  <c:v>6.24</c:v>
                </c:pt>
                <c:pt idx="9274">
                  <c:v>6.27</c:v>
                </c:pt>
                <c:pt idx="9275">
                  <c:v>6.15</c:v>
                </c:pt>
                <c:pt idx="9276">
                  <c:v>6.14</c:v>
                </c:pt>
                <c:pt idx="9277">
                  <c:v>6.16</c:v>
                </c:pt>
                <c:pt idx="9278">
                  <c:v>6.18</c:v>
                </c:pt>
                <c:pt idx="9279">
                  <c:v>6.16</c:v>
                </c:pt>
                <c:pt idx="9280">
                  <c:v>6.11</c:v>
                </c:pt>
                <c:pt idx="9281">
                  <c:v>6.05</c:v>
                </c:pt>
                <c:pt idx="9282">
                  <c:v>6.02</c:v>
                </c:pt>
                <c:pt idx="9283">
                  <c:v>6.2</c:v>
                </c:pt>
                <c:pt idx="9284">
                  <c:v>6.23</c:v>
                </c:pt>
                <c:pt idx="9285">
                  <c:v>6.23</c:v>
                </c:pt>
                <c:pt idx="9286">
                  <c:v>6.21</c:v>
                </c:pt>
                <c:pt idx="9287">
                  <c:v>6.24</c:v>
                </c:pt>
                <c:pt idx="9288">
                  <c:v>6.38</c:v>
                </c:pt>
                <c:pt idx="9289">
                  <c:v>6.36</c:v>
                </c:pt>
                <c:pt idx="9290">
                  <c:v>6.39</c:v>
                </c:pt>
                <c:pt idx="9291">
                  <c:v>6.36</c:v>
                </c:pt>
                <c:pt idx="9292">
                  <c:v>6.27</c:v>
                </c:pt>
                <c:pt idx="9293">
                  <c:v>6.27</c:v>
                </c:pt>
                <c:pt idx="9294">
                  <c:v>6.21</c:v>
                </c:pt>
                <c:pt idx="9295">
                  <c:v>6.21</c:v>
                </c:pt>
                <c:pt idx="9296">
                  <c:v>6.24</c:v>
                </c:pt>
                <c:pt idx="9297">
                  <c:v>6.3</c:v>
                </c:pt>
                <c:pt idx="9298">
                  <c:v>6.38</c:v>
                </c:pt>
                <c:pt idx="9299">
                  <c:v>6.39</c:v>
                </c:pt>
                <c:pt idx="9300">
                  <c:v>6.38</c:v>
                </c:pt>
                <c:pt idx="9301">
                  <c:v>6.38</c:v>
                </c:pt>
                <c:pt idx="9302">
                  <c:v>6.3</c:v>
                </c:pt>
                <c:pt idx="9303">
                  <c:v>6.34</c:v>
                </c:pt>
                <c:pt idx="9305">
                  <c:v>6.31</c:v>
                </c:pt>
                <c:pt idx="9306">
                  <c:v>6.33</c:v>
                </c:pt>
                <c:pt idx="9307">
                  <c:v>6.33</c:v>
                </c:pt>
                <c:pt idx="9308">
                  <c:v>6.37</c:v>
                </c:pt>
                <c:pt idx="9309">
                  <c:v>6.33</c:v>
                </c:pt>
                <c:pt idx="9310">
                  <c:v>6.34</c:v>
                </c:pt>
                <c:pt idx="9311">
                  <c:v>6.37</c:v>
                </c:pt>
                <c:pt idx="9312">
                  <c:v>6.39</c:v>
                </c:pt>
                <c:pt idx="9313">
                  <c:v>6.29</c:v>
                </c:pt>
                <c:pt idx="9314">
                  <c:v>6.28</c:v>
                </c:pt>
                <c:pt idx="9315">
                  <c:v>6.11</c:v>
                </c:pt>
                <c:pt idx="9316">
                  <c:v>6.1</c:v>
                </c:pt>
                <c:pt idx="9317">
                  <c:v>6.11</c:v>
                </c:pt>
                <c:pt idx="9318">
                  <c:v>6.09</c:v>
                </c:pt>
                <c:pt idx="9319">
                  <c:v>6.06</c:v>
                </c:pt>
                <c:pt idx="9320">
                  <c:v>6.1</c:v>
                </c:pt>
                <c:pt idx="9321">
                  <c:v>6.04</c:v>
                </c:pt>
                <c:pt idx="9322">
                  <c:v>6.13</c:v>
                </c:pt>
                <c:pt idx="9323">
                  <c:v>6.08</c:v>
                </c:pt>
                <c:pt idx="9324">
                  <c:v>6.1</c:v>
                </c:pt>
                <c:pt idx="9325">
                  <c:v>6.12</c:v>
                </c:pt>
                <c:pt idx="9326">
                  <c:v>6.04</c:v>
                </c:pt>
                <c:pt idx="9327">
                  <c:v>6.01</c:v>
                </c:pt>
                <c:pt idx="9328">
                  <c:v>6.01</c:v>
                </c:pt>
                <c:pt idx="9329">
                  <c:v>5.96</c:v>
                </c:pt>
                <c:pt idx="9330">
                  <c:v>5.94</c:v>
                </c:pt>
                <c:pt idx="9331">
                  <c:v>6.08</c:v>
                </c:pt>
                <c:pt idx="9332">
                  <c:v>6.09</c:v>
                </c:pt>
                <c:pt idx="9333">
                  <c:v>6.15</c:v>
                </c:pt>
                <c:pt idx="9335">
                  <c:v>6.07</c:v>
                </c:pt>
                <c:pt idx="9336">
                  <c:v>6.1</c:v>
                </c:pt>
                <c:pt idx="9337">
                  <c:v>6.09</c:v>
                </c:pt>
                <c:pt idx="9338">
                  <c:v>6.17</c:v>
                </c:pt>
                <c:pt idx="9339">
                  <c:v>6.15</c:v>
                </c:pt>
                <c:pt idx="9340">
                  <c:v>6.14</c:v>
                </c:pt>
                <c:pt idx="9341">
                  <c:v>6.12</c:v>
                </c:pt>
                <c:pt idx="9342">
                  <c:v>6.04</c:v>
                </c:pt>
                <c:pt idx="9343">
                  <c:v>6.01</c:v>
                </c:pt>
                <c:pt idx="9344">
                  <c:v>5.91</c:v>
                </c:pt>
                <c:pt idx="9345">
                  <c:v>5.98</c:v>
                </c:pt>
                <c:pt idx="9346">
                  <c:v>5.91</c:v>
                </c:pt>
                <c:pt idx="9347">
                  <c:v>5.84</c:v>
                </c:pt>
                <c:pt idx="9348">
                  <c:v>5.84</c:v>
                </c:pt>
                <c:pt idx="9349">
                  <c:v>5.91</c:v>
                </c:pt>
                <c:pt idx="9350">
                  <c:v>5.95</c:v>
                </c:pt>
                <c:pt idx="9351">
                  <c:v>5.95</c:v>
                </c:pt>
                <c:pt idx="9352">
                  <c:v>5.9</c:v>
                </c:pt>
                <c:pt idx="9353">
                  <c:v>5.9</c:v>
                </c:pt>
                <c:pt idx="9354">
                  <c:v>5.91</c:v>
                </c:pt>
                <c:pt idx="9356">
                  <c:v>5.89</c:v>
                </c:pt>
                <c:pt idx="9357">
                  <c:v>5.87</c:v>
                </c:pt>
                <c:pt idx="9358">
                  <c:v>5.86</c:v>
                </c:pt>
                <c:pt idx="9359">
                  <c:v>5.85</c:v>
                </c:pt>
                <c:pt idx="9360">
                  <c:v>5.85</c:v>
                </c:pt>
                <c:pt idx="9361">
                  <c:v>5.82</c:v>
                </c:pt>
                <c:pt idx="9362">
                  <c:v>5.84</c:v>
                </c:pt>
                <c:pt idx="9363">
                  <c:v>5.82</c:v>
                </c:pt>
                <c:pt idx="9364">
                  <c:v>5.86</c:v>
                </c:pt>
                <c:pt idx="9365">
                  <c:v>5.85</c:v>
                </c:pt>
                <c:pt idx="9366">
                  <c:v>5.86</c:v>
                </c:pt>
                <c:pt idx="9368">
                  <c:v>5.86</c:v>
                </c:pt>
                <c:pt idx="9369">
                  <c:v>5.86</c:v>
                </c:pt>
                <c:pt idx="9370">
                  <c:v>5.86</c:v>
                </c:pt>
                <c:pt idx="9371">
                  <c:v>5.83</c:v>
                </c:pt>
                <c:pt idx="9372">
                  <c:v>5.84</c:v>
                </c:pt>
                <c:pt idx="9373">
                  <c:v>5.92</c:v>
                </c:pt>
                <c:pt idx="9374">
                  <c:v>5.96</c:v>
                </c:pt>
                <c:pt idx="9375">
                  <c:v>5.95</c:v>
                </c:pt>
                <c:pt idx="9376">
                  <c:v>5.9</c:v>
                </c:pt>
                <c:pt idx="9377">
                  <c:v>5.82</c:v>
                </c:pt>
                <c:pt idx="9378">
                  <c:v>5.74</c:v>
                </c:pt>
                <c:pt idx="9379">
                  <c:v>5.78</c:v>
                </c:pt>
                <c:pt idx="9380">
                  <c:v>5.77</c:v>
                </c:pt>
                <c:pt idx="9381">
                  <c:v>5.8100000000000005</c:v>
                </c:pt>
                <c:pt idx="9382">
                  <c:v>5.76</c:v>
                </c:pt>
                <c:pt idx="9383">
                  <c:v>5.72</c:v>
                </c:pt>
                <c:pt idx="9384">
                  <c:v>5.72</c:v>
                </c:pt>
                <c:pt idx="9385">
                  <c:v>5.73</c:v>
                </c:pt>
                <c:pt idx="9386">
                  <c:v>5.76</c:v>
                </c:pt>
                <c:pt idx="9388">
                  <c:v>5.75</c:v>
                </c:pt>
                <c:pt idx="9389">
                  <c:v>5.76</c:v>
                </c:pt>
                <c:pt idx="9390">
                  <c:v>5.8</c:v>
                </c:pt>
                <c:pt idx="9391">
                  <c:v>5.75</c:v>
                </c:pt>
                <c:pt idx="9393">
                  <c:v>5.67</c:v>
                </c:pt>
                <c:pt idx="9394">
                  <c:v>5.52</c:v>
                </c:pt>
                <c:pt idx="9395">
                  <c:v>5.49</c:v>
                </c:pt>
                <c:pt idx="9396">
                  <c:v>5.55</c:v>
                </c:pt>
                <c:pt idx="9397">
                  <c:v>5.49</c:v>
                </c:pt>
                <c:pt idx="9398">
                  <c:v>5.4</c:v>
                </c:pt>
                <c:pt idx="9399">
                  <c:v>5.39</c:v>
                </c:pt>
                <c:pt idx="9400">
                  <c:v>5.41</c:v>
                </c:pt>
                <c:pt idx="9401">
                  <c:v>5.45</c:v>
                </c:pt>
                <c:pt idx="9402">
                  <c:v>5.48</c:v>
                </c:pt>
                <c:pt idx="9403">
                  <c:v>5.54</c:v>
                </c:pt>
                <c:pt idx="9405">
                  <c:v>5.57</c:v>
                </c:pt>
                <c:pt idx="9406">
                  <c:v>5.54</c:v>
                </c:pt>
                <c:pt idx="9407">
                  <c:v>5.5600000000000005</c:v>
                </c:pt>
                <c:pt idx="9408">
                  <c:v>5.7</c:v>
                </c:pt>
                <c:pt idx="9409">
                  <c:v>5.63</c:v>
                </c:pt>
                <c:pt idx="9410">
                  <c:v>5.7</c:v>
                </c:pt>
                <c:pt idx="9411">
                  <c:v>5.69</c:v>
                </c:pt>
                <c:pt idx="9412">
                  <c:v>5.58</c:v>
                </c:pt>
                <c:pt idx="9413">
                  <c:v>5.53</c:v>
                </c:pt>
                <c:pt idx="9414">
                  <c:v>5.57</c:v>
                </c:pt>
                <c:pt idx="9415">
                  <c:v>5.5600000000000005</c:v>
                </c:pt>
                <c:pt idx="9416">
                  <c:v>5.57</c:v>
                </c:pt>
                <c:pt idx="9417">
                  <c:v>5.62</c:v>
                </c:pt>
                <c:pt idx="9418">
                  <c:v>5.62</c:v>
                </c:pt>
                <c:pt idx="9419">
                  <c:v>5.65</c:v>
                </c:pt>
                <c:pt idx="9420">
                  <c:v>5.64</c:v>
                </c:pt>
                <c:pt idx="9421">
                  <c:v>5.53</c:v>
                </c:pt>
                <c:pt idx="9422">
                  <c:v>5.52</c:v>
                </c:pt>
                <c:pt idx="9423">
                  <c:v>5.49</c:v>
                </c:pt>
                <c:pt idx="9425">
                  <c:v>5.44</c:v>
                </c:pt>
                <c:pt idx="9426">
                  <c:v>5.49</c:v>
                </c:pt>
                <c:pt idx="9427">
                  <c:v>5.51</c:v>
                </c:pt>
                <c:pt idx="9428">
                  <c:v>5.54</c:v>
                </c:pt>
                <c:pt idx="9429">
                  <c:v>5.58</c:v>
                </c:pt>
                <c:pt idx="9430">
                  <c:v>5.69</c:v>
                </c:pt>
                <c:pt idx="9431">
                  <c:v>5.63</c:v>
                </c:pt>
                <c:pt idx="9432">
                  <c:v>5.65</c:v>
                </c:pt>
                <c:pt idx="9433">
                  <c:v>5.62</c:v>
                </c:pt>
                <c:pt idx="9434">
                  <c:v>5.72</c:v>
                </c:pt>
                <c:pt idx="9435">
                  <c:v>5.77</c:v>
                </c:pt>
                <c:pt idx="9436">
                  <c:v>5.76</c:v>
                </c:pt>
                <c:pt idx="9437">
                  <c:v>5.78</c:v>
                </c:pt>
                <c:pt idx="9438">
                  <c:v>5.73</c:v>
                </c:pt>
                <c:pt idx="9439">
                  <c:v>5.67</c:v>
                </c:pt>
                <c:pt idx="9440">
                  <c:v>5.67</c:v>
                </c:pt>
                <c:pt idx="9441">
                  <c:v>5.63</c:v>
                </c:pt>
                <c:pt idx="9442">
                  <c:v>5.5600000000000005</c:v>
                </c:pt>
                <c:pt idx="9443">
                  <c:v>5.58</c:v>
                </c:pt>
                <c:pt idx="9444">
                  <c:v>5.54</c:v>
                </c:pt>
                <c:pt idx="9445">
                  <c:v>5.5600000000000005</c:v>
                </c:pt>
                <c:pt idx="9446">
                  <c:v>5.58</c:v>
                </c:pt>
                <c:pt idx="9447">
                  <c:v>5.58</c:v>
                </c:pt>
                <c:pt idx="9448">
                  <c:v>5.57</c:v>
                </c:pt>
                <c:pt idx="9449">
                  <c:v>5.57</c:v>
                </c:pt>
                <c:pt idx="9450">
                  <c:v>5.58</c:v>
                </c:pt>
                <c:pt idx="9451">
                  <c:v>5.64</c:v>
                </c:pt>
                <c:pt idx="9452">
                  <c:v>5.68</c:v>
                </c:pt>
                <c:pt idx="9453">
                  <c:v>5.68</c:v>
                </c:pt>
                <c:pt idx="9454">
                  <c:v>5.72</c:v>
                </c:pt>
                <c:pt idx="9455">
                  <c:v>5.67</c:v>
                </c:pt>
                <c:pt idx="9456">
                  <c:v>5.62</c:v>
                </c:pt>
                <c:pt idx="9457">
                  <c:v>5.5600000000000005</c:v>
                </c:pt>
                <c:pt idx="9458">
                  <c:v>5.47</c:v>
                </c:pt>
                <c:pt idx="9459">
                  <c:v>5.51</c:v>
                </c:pt>
                <c:pt idx="9460">
                  <c:v>5.53</c:v>
                </c:pt>
                <c:pt idx="9461">
                  <c:v>5.58</c:v>
                </c:pt>
                <c:pt idx="9462">
                  <c:v>5.59</c:v>
                </c:pt>
                <c:pt idx="9464">
                  <c:v>5.66</c:v>
                </c:pt>
                <c:pt idx="9465">
                  <c:v>5.63</c:v>
                </c:pt>
                <c:pt idx="9466">
                  <c:v>5.6</c:v>
                </c:pt>
                <c:pt idx="9467">
                  <c:v>5.59</c:v>
                </c:pt>
                <c:pt idx="9468">
                  <c:v>5.59</c:v>
                </c:pt>
                <c:pt idx="9469">
                  <c:v>5.65</c:v>
                </c:pt>
                <c:pt idx="9470">
                  <c:v>5.68</c:v>
                </c:pt>
                <c:pt idx="9471">
                  <c:v>5.68</c:v>
                </c:pt>
                <c:pt idx="9472">
                  <c:v>5.69</c:v>
                </c:pt>
                <c:pt idx="9473">
                  <c:v>5.67</c:v>
                </c:pt>
                <c:pt idx="9474">
                  <c:v>5.8</c:v>
                </c:pt>
                <c:pt idx="9475">
                  <c:v>5.8</c:v>
                </c:pt>
                <c:pt idx="9476">
                  <c:v>5.8100000000000005</c:v>
                </c:pt>
                <c:pt idx="9477">
                  <c:v>5.68</c:v>
                </c:pt>
                <c:pt idx="9478">
                  <c:v>5.67</c:v>
                </c:pt>
                <c:pt idx="9479">
                  <c:v>5.67</c:v>
                </c:pt>
                <c:pt idx="9480">
                  <c:v>5.7</c:v>
                </c:pt>
                <c:pt idx="9481">
                  <c:v>5.67</c:v>
                </c:pt>
                <c:pt idx="9482">
                  <c:v>5.67</c:v>
                </c:pt>
                <c:pt idx="9483">
                  <c:v>5.71</c:v>
                </c:pt>
                <c:pt idx="9484">
                  <c:v>5.79</c:v>
                </c:pt>
                <c:pt idx="9485">
                  <c:v>5.7</c:v>
                </c:pt>
                <c:pt idx="9486">
                  <c:v>5.64</c:v>
                </c:pt>
                <c:pt idx="9487">
                  <c:v>5.67</c:v>
                </c:pt>
                <c:pt idx="9488">
                  <c:v>5.68</c:v>
                </c:pt>
                <c:pt idx="9489">
                  <c:v>5.64</c:v>
                </c:pt>
                <c:pt idx="9490">
                  <c:v>5.65</c:v>
                </c:pt>
                <c:pt idx="9491">
                  <c:v>5.61</c:v>
                </c:pt>
                <c:pt idx="9492">
                  <c:v>5.65</c:v>
                </c:pt>
                <c:pt idx="9493">
                  <c:v>5.64</c:v>
                </c:pt>
                <c:pt idx="9495">
                  <c:v>5.59</c:v>
                </c:pt>
                <c:pt idx="9496">
                  <c:v>5.5600000000000005</c:v>
                </c:pt>
                <c:pt idx="9497">
                  <c:v>5.58</c:v>
                </c:pt>
                <c:pt idx="9498">
                  <c:v>5.5600000000000005</c:v>
                </c:pt>
                <c:pt idx="9499">
                  <c:v>5.53</c:v>
                </c:pt>
                <c:pt idx="9500">
                  <c:v>5.5600000000000005</c:v>
                </c:pt>
                <c:pt idx="9501">
                  <c:v>5.57</c:v>
                </c:pt>
                <c:pt idx="9502">
                  <c:v>5.59</c:v>
                </c:pt>
                <c:pt idx="9503">
                  <c:v>5.58</c:v>
                </c:pt>
                <c:pt idx="9504">
                  <c:v>5.58</c:v>
                </c:pt>
                <c:pt idx="9505">
                  <c:v>5.59</c:v>
                </c:pt>
                <c:pt idx="9506">
                  <c:v>5.51</c:v>
                </c:pt>
                <c:pt idx="9507">
                  <c:v>5.44</c:v>
                </c:pt>
                <c:pt idx="9508">
                  <c:v>5.43</c:v>
                </c:pt>
                <c:pt idx="9509">
                  <c:v>5.38</c:v>
                </c:pt>
                <c:pt idx="9510">
                  <c:v>5.45</c:v>
                </c:pt>
                <c:pt idx="9511">
                  <c:v>5.54</c:v>
                </c:pt>
                <c:pt idx="9512">
                  <c:v>5.5</c:v>
                </c:pt>
                <c:pt idx="9513">
                  <c:v>5.47</c:v>
                </c:pt>
                <c:pt idx="9514">
                  <c:v>5.46</c:v>
                </c:pt>
                <c:pt idx="9515">
                  <c:v>5.45</c:v>
                </c:pt>
                <c:pt idx="9516">
                  <c:v>5.46</c:v>
                </c:pt>
                <c:pt idx="9517">
                  <c:v>5.46</c:v>
                </c:pt>
                <c:pt idx="9518">
                  <c:v>5.46</c:v>
                </c:pt>
                <c:pt idx="9519">
                  <c:v>5.47</c:v>
                </c:pt>
                <c:pt idx="9520">
                  <c:v>5.44</c:v>
                </c:pt>
                <c:pt idx="9521">
                  <c:v>5.44</c:v>
                </c:pt>
                <c:pt idx="9522">
                  <c:v>5.42</c:v>
                </c:pt>
                <c:pt idx="9524">
                  <c:v>5.39</c:v>
                </c:pt>
                <c:pt idx="9525">
                  <c:v>5.42</c:v>
                </c:pt>
                <c:pt idx="9526">
                  <c:v>5.43</c:v>
                </c:pt>
                <c:pt idx="9527">
                  <c:v>5.41</c:v>
                </c:pt>
                <c:pt idx="9528">
                  <c:v>5.42</c:v>
                </c:pt>
                <c:pt idx="9529">
                  <c:v>5.46</c:v>
                </c:pt>
                <c:pt idx="9530">
                  <c:v>5.49</c:v>
                </c:pt>
                <c:pt idx="9531">
                  <c:v>5.48</c:v>
                </c:pt>
                <c:pt idx="9532">
                  <c:v>5.5</c:v>
                </c:pt>
                <c:pt idx="9533">
                  <c:v>5.51</c:v>
                </c:pt>
                <c:pt idx="9534">
                  <c:v>5.48</c:v>
                </c:pt>
                <c:pt idx="9535">
                  <c:v>5.45</c:v>
                </c:pt>
                <c:pt idx="9536">
                  <c:v>5.46</c:v>
                </c:pt>
                <c:pt idx="9537">
                  <c:v>5.45</c:v>
                </c:pt>
                <c:pt idx="9538">
                  <c:v>5.45</c:v>
                </c:pt>
                <c:pt idx="9539">
                  <c:v>5.47</c:v>
                </c:pt>
                <c:pt idx="9540">
                  <c:v>5.5</c:v>
                </c:pt>
                <c:pt idx="9541">
                  <c:v>5.52</c:v>
                </c:pt>
                <c:pt idx="9542">
                  <c:v>5.5</c:v>
                </c:pt>
                <c:pt idx="9543">
                  <c:v>5.5</c:v>
                </c:pt>
                <c:pt idx="9544">
                  <c:v>5.46</c:v>
                </c:pt>
                <c:pt idx="9545">
                  <c:v>5.43</c:v>
                </c:pt>
                <c:pt idx="9546">
                  <c:v>5.43</c:v>
                </c:pt>
                <c:pt idx="9547">
                  <c:v>5.44</c:v>
                </c:pt>
                <c:pt idx="9548">
                  <c:v>5.4</c:v>
                </c:pt>
                <c:pt idx="9549">
                  <c:v>5.41</c:v>
                </c:pt>
                <c:pt idx="9550">
                  <c:v>5.37</c:v>
                </c:pt>
                <c:pt idx="9551">
                  <c:v>5.4</c:v>
                </c:pt>
                <c:pt idx="9552">
                  <c:v>5.44</c:v>
                </c:pt>
                <c:pt idx="9553">
                  <c:v>5.4</c:v>
                </c:pt>
                <c:pt idx="9554">
                  <c:v>5.4</c:v>
                </c:pt>
                <c:pt idx="9555">
                  <c:v>5.41</c:v>
                </c:pt>
                <c:pt idx="9556">
                  <c:v>5.42</c:v>
                </c:pt>
                <c:pt idx="9557">
                  <c:v>5.38</c:v>
                </c:pt>
                <c:pt idx="9558">
                  <c:v>5.32</c:v>
                </c:pt>
                <c:pt idx="9559">
                  <c:v>5.3</c:v>
                </c:pt>
                <c:pt idx="9560">
                  <c:v>5.25</c:v>
                </c:pt>
                <c:pt idx="9561">
                  <c:v>5.26</c:v>
                </c:pt>
                <c:pt idx="9562">
                  <c:v>5.12</c:v>
                </c:pt>
                <c:pt idx="9563">
                  <c:v>5.09</c:v>
                </c:pt>
                <c:pt idx="9564">
                  <c:v>5.05</c:v>
                </c:pt>
                <c:pt idx="9565">
                  <c:v>5.05</c:v>
                </c:pt>
                <c:pt idx="9566">
                  <c:v>5.0999999999999996</c:v>
                </c:pt>
                <c:pt idx="9567">
                  <c:v>5.03</c:v>
                </c:pt>
                <c:pt idx="9568">
                  <c:v>5.0199999999999996</c:v>
                </c:pt>
                <c:pt idx="9570">
                  <c:v>5.04</c:v>
                </c:pt>
                <c:pt idx="9571">
                  <c:v>4.95</c:v>
                </c:pt>
                <c:pt idx="9572">
                  <c:v>4.76</c:v>
                </c:pt>
                <c:pt idx="9573">
                  <c:v>4.8499999999999996</c:v>
                </c:pt>
                <c:pt idx="9574">
                  <c:v>4.87</c:v>
                </c:pt>
                <c:pt idx="9575">
                  <c:v>4.9000000000000004</c:v>
                </c:pt>
                <c:pt idx="9576">
                  <c:v>4.88</c:v>
                </c:pt>
                <c:pt idx="9577">
                  <c:v>4.8</c:v>
                </c:pt>
                <c:pt idx="9578">
                  <c:v>4.7</c:v>
                </c:pt>
                <c:pt idx="9579">
                  <c:v>4.6900000000000004</c:v>
                </c:pt>
                <c:pt idx="9580">
                  <c:v>4.7300000000000004</c:v>
                </c:pt>
                <c:pt idx="9581">
                  <c:v>4.6900000000000004</c:v>
                </c:pt>
                <c:pt idx="9582">
                  <c:v>4.6399999999999997</c:v>
                </c:pt>
                <c:pt idx="9583">
                  <c:v>4.5999999999999996</c:v>
                </c:pt>
                <c:pt idx="9584">
                  <c:v>4.6100000000000003</c:v>
                </c:pt>
                <c:pt idx="9585">
                  <c:v>4.59</c:v>
                </c:pt>
                <c:pt idx="9586">
                  <c:v>4.4400000000000004</c:v>
                </c:pt>
                <c:pt idx="9587">
                  <c:v>4.33</c:v>
                </c:pt>
                <c:pt idx="9588">
                  <c:v>4.3099999999999996</c:v>
                </c:pt>
                <c:pt idx="9589">
                  <c:v>4.16</c:v>
                </c:pt>
                <c:pt idx="9590">
                  <c:v>4.24</c:v>
                </c:pt>
                <c:pt idx="9591">
                  <c:v>4.34</c:v>
                </c:pt>
                <c:pt idx="9592">
                  <c:v>4.5600000000000005</c:v>
                </c:pt>
                <c:pt idx="9593">
                  <c:v>4.7699999999999996</c:v>
                </c:pt>
                <c:pt idx="9595">
                  <c:v>4.7300000000000004</c:v>
                </c:pt>
                <c:pt idx="9596">
                  <c:v>4.58</c:v>
                </c:pt>
                <c:pt idx="9597">
                  <c:v>4.58</c:v>
                </c:pt>
                <c:pt idx="9598">
                  <c:v>4.4400000000000004</c:v>
                </c:pt>
                <c:pt idx="9599">
                  <c:v>4.47</c:v>
                </c:pt>
                <c:pt idx="9600">
                  <c:v>4.57</c:v>
                </c:pt>
                <c:pt idx="9601">
                  <c:v>4.59</c:v>
                </c:pt>
                <c:pt idx="9602">
                  <c:v>4.62</c:v>
                </c:pt>
                <c:pt idx="9603">
                  <c:v>4.7</c:v>
                </c:pt>
                <c:pt idx="9604">
                  <c:v>4.7300000000000004</c:v>
                </c:pt>
                <c:pt idx="9605">
                  <c:v>4.63</c:v>
                </c:pt>
                <c:pt idx="9606">
                  <c:v>4.5999999999999996</c:v>
                </c:pt>
                <c:pt idx="9607">
                  <c:v>4.54</c:v>
                </c:pt>
                <c:pt idx="9608">
                  <c:v>4.6399999999999997</c:v>
                </c:pt>
                <c:pt idx="9609">
                  <c:v>4.7699999999999996</c:v>
                </c:pt>
                <c:pt idx="9610">
                  <c:v>4.78</c:v>
                </c:pt>
                <c:pt idx="9611">
                  <c:v>4.83</c:v>
                </c:pt>
                <c:pt idx="9612">
                  <c:v>4.82</c:v>
                </c:pt>
                <c:pt idx="9613">
                  <c:v>4.93</c:v>
                </c:pt>
                <c:pt idx="9614">
                  <c:v>4.88</c:v>
                </c:pt>
                <c:pt idx="9615">
                  <c:v>4.8100000000000005</c:v>
                </c:pt>
                <c:pt idx="9617">
                  <c:v>4.7699999999999996</c:v>
                </c:pt>
                <c:pt idx="9618">
                  <c:v>4.82</c:v>
                </c:pt>
                <c:pt idx="9619">
                  <c:v>4.8499999999999996</c:v>
                </c:pt>
                <c:pt idx="9620">
                  <c:v>4.87</c:v>
                </c:pt>
                <c:pt idx="9621">
                  <c:v>4.8499999999999996</c:v>
                </c:pt>
                <c:pt idx="9622">
                  <c:v>4.8499999999999996</c:v>
                </c:pt>
                <c:pt idx="9623">
                  <c:v>4.82</c:v>
                </c:pt>
                <c:pt idx="9624">
                  <c:v>4.84</c:v>
                </c:pt>
                <c:pt idx="9625">
                  <c:v>4.8499999999999996</c:v>
                </c:pt>
                <c:pt idx="9626">
                  <c:v>4.83</c:v>
                </c:pt>
                <c:pt idx="9628">
                  <c:v>4.8100000000000005</c:v>
                </c:pt>
                <c:pt idx="9629">
                  <c:v>4.74</c:v>
                </c:pt>
                <c:pt idx="9630">
                  <c:v>4.67</c:v>
                </c:pt>
                <c:pt idx="9631">
                  <c:v>4.59</c:v>
                </c:pt>
                <c:pt idx="9632">
                  <c:v>4.58</c:v>
                </c:pt>
                <c:pt idx="9633">
                  <c:v>4.62</c:v>
                </c:pt>
                <c:pt idx="9634">
                  <c:v>4.6900000000000004</c:v>
                </c:pt>
                <c:pt idx="9635">
                  <c:v>4.5999999999999996</c:v>
                </c:pt>
                <c:pt idx="9636">
                  <c:v>4.5600000000000005</c:v>
                </c:pt>
                <c:pt idx="9637">
                  <c:v>4.53</c:v>
                </c:pt>
                <c:pt idx="9638">
                  <c:v>4.6100000000000003</c:v>
                </c:pt>
                <c:pt idx="9639">
                  <c:v>4.58</c:v>
                </c:pt>
                <c:pt idx="9640">
                  <c:v>4.62</c:v>
                </c:pt>
                <c:pt idx="9641">
                  <c:v>4.58</c:v>
                </c:pt>
                <c:pt idx="9642">
                  <c:v>4.58</c:v>
                </c:pt>
                <c:pt idx="9643">
                  <c:v>4.58</c:v>
                </c:pt>
                <c:pt idx="9644">
                  <c:v>4.6399999999999997</c:v>
                </c:pt>
                <c:pt idx="9645">
                  <c:v>4.7</c:v>
                </c:pt>
                <c:pt idx="9646">
                  <c:v>4.8100000000000005</c:v>
                </c:pt>
                <c:pt idx="9647">
                  <c:v>4.8600000000000003</c:v>
                </c:pt>
                <c:pt idx="9649">
                  <c:v>4.78</c:v>
                </c:pt>
                <c:pt idx="9650">
                  <c:v>4.71</c:v>
                </c:pt>
                <c:pt idx="9651">
                  <c:v>4.6500000000000004</c:v>
                </c:pt>
                <c:pt idx="9652">
                  <c:v>4.6500000000000004</c:v>
                </c:pt>
                <c:pt idx="9654">
                  <c:v>4.6900000000000004</c:v>
                </c:pt>
                <c:pt idx="9655">
                  <c:v>4.74</c:v>
                </c:pt>
                <c:pt idx="9656">
                  <c:v>4.7300000000000004</c:v>
                </c:pt>
                <c:pt idx="9657">
                  <c:v>4.7699999999999996</c:v>
                </c:pt>
                <c:pt idx="9658">
                  <c:v>4.8600000000000003</c:v>
                </c:pt>
                <c:pt idx="9659">
                  <c:v>4.9000000000000004</c:v>
                </c:pt>
                <c:pt idx="9660">
                  <c:v>4.82</c:v>
                </c:pt>
                <c:pt idx="9661">
                  <c:v>4.74</c:v>
                </c:pt>
                <c:pt idx="9662">
                  <c:v>4.63</c:v>
                </c:pt>
                <c:pt idx="9663">
                  <c:v>4.66</c:v>
                </c:pt>
                <c:pt idx="9665">
                  <c:v>4.71</c:v>
                </c:pt>
                <c:pt idx="9666">
                  <c:v>4.76</c:v>
                </c:pt>
                <c:pt idx="9667">
                  <c:v>4.7</c:v>
                </c:pt>
                <c:pt idx="9668">
                  <c:v>4.6399999999999997</c:v>
                </c:pt>
                <c:pt idx="9669">
                  <c:v>4.67</c:v>
                </c:pt>
                <c:pt idx="9670">
                  <c:v>4.6900000000000004</c:v>
                </c:pt>
                <c:pt idx="9671">
                  <c:v>4.68</c:v>
                </c:pt>
                <c:pt idx="9672">
                  <c:v>4.67</c:v>
                </c:pt>
                <c:pt idx="9673">
                  <c:v>4.66</c:v>
                </c:pt>
                <c:pt idx="9674">
                  <c:v>4.75</c:v>
                </c:pt>
                <c:pt idx="9675">
                  <c:v>4.79</c:v>
                </c:pt>
                <c:pt idx="9676">
                  <c:v>4.83</c:v>
                </c:pt>
                <c:pt idx="9677">
                  <c:v>4.8899999999999997</c:v>
                </c:pt>
                <c:pt idx="9678">
                  <c:v>4.9400000000000004</c:v>
                </c:pt>
                <c:pt idx="9679">
                  <c:v>4.9400000000000004</c:v>
                </c:pt>
                <c:pt idx="9680">
                  <c:v>4.91</c:v>
                </c:pt>
                <c:pt idx="9681">
                  <c:v>4.9000000000000004</c:v>
                </c:pt>
                <c:pt idx="9682">
                  <c:v>4.93</c:v>
                </c:pt>
                <c:pt idx="9683">
                  <c:v>5.0599999999999996</c:v>
                </c:pt>
                <c:pt idx="9685">
                  <c:v>5.03</c:v>
                </c:pt>
                <c:pt idx="9686">
                  <c:v>4.9800000000000004</c:v>
                </c:pt>
                <c:pt idx="9687">
                  <c:v>5.04</c:v>
                </c:pt>
                <c:pt idx="9688">
                  <c:v>5.07</c:v>
                </c:pt>
                <c:pt idx="9689">
                  <c:v>5.03</c:v>
                </c:pt>
                <c:pt idx="9690">
                  <c:v>5.0999999999999996</c:v>
                </c:pt>
                <c:pt idx="9691">
                  <c:v>5.18</c:v>
                </c:pt>
                <c:pt idx="9692">
                  <c:v>5.32</c:v>
                </c:pt>
                <c:pt idx="9693">
                  <c:v>5.29</c:v>
                </c:pt>
                <c:pt idx="9694">
                  <c:v>5.4</c:v>
                </c:pt>
                <c:pt idx="9695">
                  <c:v>5.35</c:v>
                </c:pt>
                <c:pt idx="9696">
                  <c:v>5.39</c:v>
                </c:pt>
                <c:pt idx="9697">
                  <c:v>5.41</c:v>
                </c:pt>
                <c:pt idx="9698">
                  <c:v>5.34</c:v>
                </c:pt>
                <c:pt idx="9699">
                  <c:v>5.29</c:v>
                </c:pt>
                <c:pt idx="9700">
                  <c:v>5.18</c:v>
                </c:pt>
                <c:pt idx="9701">
                  <c:v>5.2</c:v>
                </c:pt>
                <c:pt idx="9702">
                  <c:v>5.21</c:v>
                </c:pt>
                <c:pt idx="9703">
                  <c:v>5.16</c:v>
                </c:pt>
                <c:pt idx="9704">
                  <c:v>5.15</c:v>
                </c:pt>
                <c:pt idx="9705">
                  <c:v>5.1100000000000003</c:v>
                </c:pt>
                <c:pt idx="9706">
                  <c:v>5.14</c:v>
                </c:pt>
                <c:pt idx="9707">
                  <c:v>5.1100000000000003</c:v>
                </c:pt>
                <c:pt idx="9708">
                  <c:v>5.17</c:v>
                </c:pt>
                <c:pt idx="9709">
                  <c:v>5.21</c:v>
                </c:pt>
                <c:pt idx="9710">
                  <c:v>5.2</c:v>
                </c:pt>
                <c:pt idx="9711">
                  <c:v>5.17</c:v>
                </c:pt>
                <c:pt idx="9712">
                  <c:v>5.21</c:v>
                </c:pt>
                <c:pt idx="9713">
                  <c:v>5.21</c:v>
                </c:pt>
                <c:pt idx="9714">
                  <c:v>5.28</c:v>
                </c:pt>
                <c:pt idx="9715">
                  <c:v>5.21</c:v>
                </c:pt>
                <c:pt idx="9716">
                  <c:v>5.25</c:v>
                </c:pt>
                <c:pt idx="9717">
                  <c:v>5.27</c:v>
                </c:pt>
                <c:pt idx="9718">
                  <c:v>5.2</c:v>
                </c:pt>
                <c:pt idx="9719">
                  <c:v>5.2</c:v>
                </c:pt>
                <c:pt idx="9720">
                  <c:v>5.13</c:v>
                </c:pt>
                <c:pt idx="9721">
                  <c:v>5.14</c:v>
                </c:pt>
                <c:pt idx="9722">
                  <c:v>5.03</c:v>
                </c:pt>
                <c:pt idx="9723">
                  <c:v>5.05</c:v>
                </c:pt>
                <c:pt idx="9724">
                  <c:v>5.0599999999999996</c:v>
                </c:pt>
                <c:pt idx="9725">
                  <c:v>5.12</c:v>
                </c:pt>
                <c:pt idx="9726">
                  <c:v>5.13</c:v>
                </c:pt>
                <c:pt idx="9727">
                  <c:v>5.18</c:v>
                </c:pt>
                <c:pt idx="9728">
                  <c:v>5.23</c:v>
                </c:pt>
                <c:pt idx="9729">
                  <c:v>5.18</c:v>
                </c:pt>
                <c:pt idx="9730">
                  <c:v>5.16</c:v>
                </c:pt>
                <c:pt idx="9731">
                  <c:v>5.17</c:v>
                </c:pt>
                <c:pt idx="9732">
                  <c:v>5.25</c:v>
                </c:pt>
                <c:pt idx="9733">
                  <c:v>5.26</c:v>
                </c:pt>
                <c:pt idx="9734">
                  <c:v>5.23</c:v>
                </c:pt>
                <c:pt idx="9735">
                  <c:v>5.22</c:v>
                </c:pt>
                <c:pt idx="9736">
                  <c:v>5.27</c:v>
                </c:pt>
                <c:pt idx="9737">
                  <c:v>5.22</c:v>
                </c:pt>
                <c:pt idx="9738">
                  <c:v>5.36</c:v>
                </c:pt>
                <c:pt idx="9739">
                  <c:v>5.38</c:v>
                </c:pt>
                <c:pt idx="9740">
                  <c:v>5.42</c:v>
                </c:pt>
                <c:pt idx="9741">
                  <c:v>5.4</c:v>
                </c:pt>
                <c:pt idx="9742">
                  <c:v>5.52</c:v>
                </c:pt>
                <c:pt idx="9743">
                  <c:v>5.54</c:v>
                </c:pt>
                <c:pt idx="9744">
                  <c:v>5.54</c:v>
                </c:pt>
                <c:pt idx="9745">
                  <c:v>5.59</c:v>
                </c:pt>
                <c:pt idx="9746">
                  <c:v>5.51</c:v>
                </c:pt>
                <c:pt idx="9747">
                  <c:v>5.41</c:v>
                </c:pt>
                <c:pt idx="9748">
                  <c:v>5.62</c:v>
                </c:pt>
                <c:pt idx="9749">
                  <c:v>5.66</c:v>
                </c:pt>
                <c:pt idx="9750">
                  <c:v>5.68</c:v>
                </c:pt>
                <c:pt idx="9751">
                  <c:v>5.6</c:v>
                </c:pt>
                <c:pt idx="9752">
                  <c:v>5.6</c:v>
                </c:pt>
                <c:pt idx="9753">
                  <c:v>5.52</c:v>
                </c:pt>
                <c:pt idx="9754">
                  <c:v>5.5</c:v>
                </c:pt>
                <c:pt idx="9755">
                  <c:v>5.49</c:v>
                </c:pt>
                <c:pt idx="9756">
                  <c:v>5.55</c:v>
                </c:pt>
                <c:pt idx="9757">
                  <c:v>5.62</c:v>
                </c:pt>
                <c:pt idx="9758">
                  <c:v>5.64</c:v>
                </c:pt>
                <c:pt idx="9760">
                  <c:v>5.78</c:v>
                </c:pt>
                <c:pt idx="9761">
                  <c:v>5.8</c:v>
                </c:pt>
                <c:pt idx="9762">
                  <c:v>5.8</c:v>
                </c:pt>
                <c:pt idx="9763">
                  <c:v>5.82</c:v>
                </c:pt>
                <c:pt idx="9764">
                  <c:v>5.8100000000000005</c:v>
                </c:pt>
                <c:pt idx="9765">
                  <c:v>5.83</c:v>
                </c:pt>
                <c:pt idx="9766">
                  <c:v>5.87</c:v>
                </c:pt>
                <c:pt idx="9767">
                  <c:v>5.92</c:v>
                </c:pt>
                <c:pt idx="9768">
                  <c:v>6.02</c:v>
                </c:pt>
                <c:pt idx="9769">
                  <c:v>5.98</c:v>
                </c:pt>
                <c:pt idx="9770">
                  <c:v>5.98</c:v>
                </c:pt>
                <c:pt idx="9771">
                  <c:v>5.94</c:v>
                </c:pt>
                <c:pt idx="9772">
                  <c:v>5.79</c:v>
                </c:pt>
                <c:pt idx="9773">
                  <c:v>5.84</c:v>
                </c:pt>
                <c:pt idx="9774">
                  <c:v>5.9</c:v>
                </c:pt>
                <c:pt idx="9775">
                  <c:v>5.94</c:v>
                </c:pt>
                <c:pt idx="9776">
                  <c:v>6</c:v>
                </c:pt>
                <c:pt idx="9777">
                  <c:v>6.05</c:v>
                </c:pt>
                <c:pt idx="9778">
                  <c:v>6.02</c:v>
                </c:pt>
                <c:pt idx="9779">
                  <c:v>5.96</c:v>
                </c:pt>
                <c:pt idx="9780">
                  <c:v>5.93</c:v>
                </c:pt>
                <c:pt idx="9781">
                  <c:v>5.8100000000000005</c:v>
                </c:pt>
                <c:pt idx="9782">
                  <c:v>5.85</c:v>
                </c:pt>
                <c:pt idx="9783">
                  <c:v>5.82</c:v>
                </c:pt>
                <c:pt idx="9785">
                  <c:v>5.88</c:v>
                </c:pt>
                <c:pt idx="9786">
                  <c:v>5.92</c:v>
                </c:pt>
                <c:pt idx="9787">
                  <c:v>5.85</c:v>
                </c:pt>
                <c:pt idx="9788">
                  <c:v>5.84</c:v>
                </c:pt>
                <c:pt idx="9789">
                  <c:v>5.74</c:v>
                </c:pt>
                <c:pt idx="9790">
                  <c:v>5.71</c:v>
                </c:pt>
                <c:pt idx="9791">
                  <c:v>5.74</c:v>
                </c:pt>
                <c:pt idx="9792">
                  <c:v>5.72</c:v>
                </c:pt>
                <c:pt idx="9793">
                  <c:v>5.68</c:v>
                </c:pt>
                <c:pt idx="9794">
                  <c:v>5.66</c:v>
                </c:pt>
                <c:pt idx="9795">
                  <c:v>5.65</c:v>
                </c:pt>
                <c:pt idx="9796">
                  <c:v>5.66</c:v>
                </c:pt>
                <c:pt idx="9797">
                  <c:v>5.78</c:v>
                </c:pt>
                <c:pt idx="9798">
                  <c:v>5.84</c:v>
                </c:pt>
                <c:pt idx="9799">
                  <c:v>5.86</c:v>
                </c:pt>
                <c:pt idx="9800">
                  <c:v>5.82</c:v>
                </c:pt>
                <c:pt idx="9801">
                  <c:v>5.8100000000000005</c:v>
                </c:pt>
                <c:pt idx="9802">
                  <c:v>5.88</c:v>
                </c:pt>
                <c:pt idx="9803">
                  <c:v>5.92</c:v>
                </c:pt>
                <c:pt idx="9804">
                  <c:v>5.92</c:v>
                </c:pt>
                <c:pt idx="9805">
                  <c:v>5.95</c:v>
                </c:pt>
                <c:pt idx="9806">
                  <c:v>5.96</c:v>
                </c:pt>
                <c:pt idx="9807">
                  <c:v>5.88</c:v>
                </c:pt>
                <c:pt idx="9808">
                  <c:v>6.02</c:v>
                </c:pt>
                <c:pt idx="9809">
                  <c:v>6.13</c:v>
                </c:pt>
                <c:pt idx="9810">
                  <c:v>6.16</c:v>
                </c:pt>
                <c:pt idx="9811">
                  <c:v>6.05</c:v>
                </c:pt>
                <c:pt idx="9812">
                  <c:v>6.08</c:v>
                </c:pt>
                <c:pt idx="9813">
                  <c:v>5.98</c:v>
                </c:pt>
                <c:pt idx="9814">
                  <c:v>5.98</c:v>
                </c:pt>
                <c:pt idx="9815">
                  <c:v>5.89</c:v>
                </c:pt>
                <c:pt idx="9816">
                  <c:v>5.88</c:v>
                </c:pt>
                <c:pt idx="9817">
                  <c:v>5.9</c:v>
                </c:pt>
                <c:pt idx="9818">
                  <c:v>5.88</c:v>
                </c:pt>
                <c:pt idx="9819">
                  <c:v>5.89</c:v>
                </c:pt>
                <c:pt idx="9820">
                  <c:v>5.85</c:v>
                </c:pt>
                <c:pt idx="9821">
                  <c:v>5.73</c:v>
                </c:pt>
                <c:pt idx="9822">
                  <c:v>5.75</c:v>
                </c:pt>
                <c:pt idx="9823">
                  <c:v>5.85</c:v>
                </c:pt>
                <c:pt idx="9824">
                  <c:v>5.95</c:v>
                </c:pt>
                <c:pt idx="9825">
                  <c:v>5.98</c:v>
                </c:pt>
                <c:pt idx="9826">
                  <c:v>5.99</c:v>
                </c:pt>
                <c:pt idx="9827">
                  <c:v>6.03</c:v>
                </c:pt>
                <c:pt idx="9828">
                  <c:v>5.89</c:v>
                </c:pt>
                <c:pt idx="9830">
                  <c:v>5.95</c:v>
                </c:pt>
                <c:pt idx="9831">
                  <c:v>5.93</c:v>
                </c:pt>
                <c:pt idx="9832">
                  <c:v>5.97</c:v>
                </c:pt>
                <c:pt idx="9833">
                  <c:v>5.89</c:v>
                </c:pt>
                <c:pt idx="9834">
                  <c:v>5.92</c:v>
                </c:pt>
                <c:pt idx="9835">
                  <c:v>5.96</c:v>
                </c:pt>
                <c:pt idx="9836">
                  <c:v>5.94</c:v>
                </c:pt>
                <c:pt idx="9837">
                  <c:v>5.9</c:v>
                </c:pt>
                <c:pt idx="9838">
                  <c:v>5.87</c:v>
                </c:pt>
                <c:pt idx="9839">
                  <c:v>5.91</c:v>
                </c:pt>
                <c:pt idx="9840">
                  <c:v>5.94</c:v>
                </c:pt>
                <c:pt idx="9841">
                  <c:v>5.92</c:v>
                </c:pt>
                <c:pt idx="9842">
                  <c:v>5.87</c:v>
                </c:pt>
                <c:pt idx="9843">
                  <c:v>5.75</c:v>
                </c:pt>
                <c:pt idx="9844">
                  <c:v>5.83</c:v>
                </c:pt>
                <c:pt idx="9845">
                  <c:v>5.89</c:v>
                </c:pt>
                <c:pt idx="9846">
                  <c:v>5.97</c:v>
                </c:pt>
                <c:pt idx="9847">
                  <c:v>5.9</c:v>
                </c:pt>
                <c:pt idx="9848">
                  <c:v>6</c:v>
                </c:pt>
                <c:pt idx="9849">
                  <c:v>5.95</c:v>
                </c:pt>
                <c:pt idx="9850">
                  <c:v>6.02</c:v>
                </c:pt>
                <c:pt idx="9851">
                  <c:v>6.04</c:v>
                </c:pt>
                <c:pt idx="9852">
                  <c:v>6.05</c:v>
                </c:pt>
                <c:pt idx="9853">
                  <c:v>6.04</c:v>
                </c:pt>
                <c:pt idx="9855">
                  <c:v>6.07</c:v>
                </c:pt>
                <c:pt idx="9856">
                  <c:v>6.12</c:v>
                </c:pt>
                <c:pt idx="9857">
                  <c:v>6.17</c:v>
                </c:pt>
                <c:pt idx="9858">
                  <c:v>6.09</c:v>
                </c:pt>
                <c:pt idx="9859">
                  <c:v>6.12</c:v>
                </c:pt>
                <c:pt idx="9860">
                  <c:v>6.18</c:v>
                </c:pt>
                <c:pt idx="9861">
                  <c:v>6.19</c:v>
                </c:pt>
                <c:pt idx="9862">
                  <c:v>6.2</c:v>
                </c:pt>
                <c:pt idx="9863">
                  <c:v>6.21</c:v>
                </c:pt>
                <c:pt idx="9864">
                  <c:v>6.22</c:v>
                </c:pt>
                <c:pt idx="9865">
                  <c:v>6.24</c:v>
                </c:pt>
                <c:pt idx="9866">
                  <c:v>6.19</c:v>
                </c:pt>
                <c:pt idx="9867">
                  <c:v>6.12</c:v>
                </c:pt>
                <c:pt idx="9868">
                  <c:v>6.02</c:v>
                </c:pt>
                <c:pt idx="9869">
                  <c:v>6.06</c:v>
                </c:pt>
                <c:pt idx="9870">
                  <c:v>6.04</c:v>
                </c:pt>
                <c:pt idx="9871">
                  <c:v>6.01</c:v>
                </c:pt>
                <c:pt idx="9872">
                  <c:v>5.95</c:v>
                </c:pt>
                <c:pt idx="9873">
                  <c:v>5.92</c:v>
                </c:pt>
                <c:pt idx="9874">
                  <c:v>5.95</c:v>
                </c:pt>
                <c:pt idx="9875">
                  <c:v>5.97</c:v>
                </c:pt>
                <c:pt idx="9876">
                  <c:v>6</c:v>
                </c:pt>
                <c:pt idx="9878">
                  <c:v>5.93</c:v>
                </c:pt>
                <c:pt idx="9879">
                  <c:v>5.94</c:v>
                </c:pt>
                <c:pt idx="9880">
                  <c:v>5.97</c:v>
                </c:pt>
                <c:pt idx="9881">
                  <c:v>6.04</c:v>
                </c:pt>
                <c:pt idx="9882">
                  <c:v>6.06</c:v>
                </c:pt>
                <c:pt idx="9883">
                  <c:v>6.07</c:v>
                </c:pt>
                <c:pt idx="9884">
                  <c:v>6.09</c:v>
                </c:pt>
                <c:pt idx="9885">
                  <c:v>6.08</c:v>
                </c:pt>
                <c:pt idx="9886">
                  <c:v>6.09</c:v>
                </c:pt>
                <c:pt idx="9888">
                  <c:v>6.12</c:v>
                </c:pt>
                <c:pt idx="9889">
                  <c:v>6.21</c:v>
                </c:pt>
                <c:pt idx="9890">
                  <c:v>6.18</c:v>
                </c:pt>
                <c:pt idx="9891">
                  <c:v>6.21</c:v>
                </c:pt>
                <c:pt idx="9892">
                  <c:v>6.24</c:v>
                </c:pt>
                <c:pt idx="9893">
                  <c:v>6.17</c:v>
                </c:pt>
                <c:pt idx="9894">
                  <c:v>6.16</c:v>
                </c:pt>
                <c:pt idx="9895">
                  <c:v>6.11</c:v>
                </c:pt>
                <c:pt idx="9896">
                  <c:v>6.15</c:v>
                </c:pt>
                <c:pt idx="9897">
                  <c:v>6.14</c:v>
                </c:pt>
                <c:pt idx="9898">
                  <c:v>6.08</c:v>
                </c:pt>
                <c:pt idx="9899">
                  <c:v>6.11</c:v>
                </c:pt>
                <c:pt idx="9900">
                  <c:v>6.22</c:v>
                </c:pt>
                <c:pt idx="9901">
                  <c:v>6.25</c:v>
                </c:pt>
                <c:pt idx="9902">
                  <c:v>6.31</c:v>
                </c:pt>
                <c:pt idx="9903">
                  <c:v>6.3</c:v>
                </c:pt>
                <c:pt idx="9904">
                  <c:v>6.36</c:v>
                </c:pt>
                <c:pt idx="9905">
                  <c:v>6.38</c:v>
                </c:pt>
                <c:pt idx="9906">
                  <c:v>6.39</c:v>
                </c:pt>
                <c:pt idx="9907">
                  <c:v>6.41</c:v>
                </c:pt>
                <c:pt idx="9909">
                  <c:v>6.4</c:v>
                </c:pt>
                <c:pt idx="9910">
                  <c:v>6.43</c:v>
                </c:pt>
                <c:pt idx="9911">
                  <c:v>6.4</c:v>
                </c:pt>
                <c:pt idx="9912">
                  <c:v>6.39</c:v>
                </c:pt>
                <c:pt idx="9913">
                  <c:v>6.45</c:v>
                </c:pt>
                <c:pt idx="9914">
                  <c:v>6.58</c:v>
                </c:pt>
                <c:pt idx="9915">
                  <c:v>6.49</c:v>
                </c:pt>
                <c:pt idx="9916">
                  <c:v>6.62</c:v>
                </c:pt>
                <c:pt idx="9917">
                  <c:v>6.57</c:v>
                </c:pt>
                <c:pt idx="9918">
                  <c:v>6.52</c:v>
                </c:pt>
                <c:pt idx="9919">
                  <c:v>6.57</c:v>
                </c:pt>
                <c:pt idx="9920">
                  <c:v>6.67</c:v>
                </c:pt>
                <c:pt idx="9921">
                  <c:v>6.72</c:v>
                </c:pt>
                <c:pt idx="9922">
                  <c:v>6.63</c:v>
                </c:pt>
                <c:pt idx="9923">
                  <c:v>6.69</c:v>
                </c:pt>
                <c:pt idx="9925">
                  <c:v>6.75</c:v>
                </c:pt>
                <c:pt idx="9926">
                  <c:v>6.73</c:v>
                </c:pt>
                <c:pt idx="9927">
                  <c:v>6.79</c:v>
                </c:pt>
                <c:pt idx="9928">
                  <c:v>6.79</c:v>
                </c:pt>
                <c:pt idx="9929">
                  <c:v>6.69</c:v>
                </c:pt>
                <c:pt idx="9930">
                  <c:v>6.7</c:v>
                </c:pt>
                <c:pt idx="9931">
                  <c:v>6.69</c:v>
                </c:pt>
                <c:pt idx="9932">
                  <c:v>6.68</c:v>
                </c:pt>
                <c:pt idx="9933">
                  <c:v>6.66</c:v>
                </c:pt>
                <c:pt idx="9934">
                  <c:v>6.68</c:v>
                </c:pt>
                <c:pt idx="9935">
                  <c:v>6.62</c:v>
                </c:pt>
                <c:pt idx="9936">
                  <c:v>6.6</c:v>
                </c:pt>
                <c:pt idx="9937">
                  <c:v>6.49</c:v>
                </c:pt>
                <c:pt idx="9938">
                  <c:v>6.53</c:v>
                </c:pt>
                <c:pt idx="9939">
                  <c:v>6.64</c:v>
                </c:pt>
                <c:pt idx="9940">
                  <c:v>6.59</c:v>
                </c:pt>
                <c:pt idx="9941">
                  <c:v>6.5600000000000005</c:v>
                </c:pt>
                <c:pt idx="9942">
                  <c:v>6.67</c:v>
                </c:pt>
                <c:pt idx="9943">
                  <c:v>6.63</c:v>
                </c:pt>
                <c:pt idx="9944">
                  <c:v>6.5600000000000005</c:v>
                </c:pt>
                <c:pt idx="9945">
                  <c:v>6.5600000000000005</c:v>
                </c:pt>
                <c:pt idx="9946">
                  <c:v>6.5600000000000005</c:v>
                </c:pt>
                <c:pt idx="9947">
                  <c:v>6.58</c:v>
                </c:pt>
                <c:pt idx="9948">
                  <c:v>6.49</c:v>
                </c:pt>
                <c:pt idx="9950">
                  <c:v>6.36</c:v>
                </c:pt>
                <c:pt idx="9951">
                  <c:v>6.44</c:v>
                </c:pt>
                <c:pt idx="9952">
                  <c:v>6.36</c:v>
                </c:pt>
                <c:pt idx="9953">
                  <c:v>6.36</c:v>
                </c:pt>
                <c:pt idx="9954">
                  <c:v>6.37</c:v>
                </c:pt>
                <c:pt idx="9955">
                  <c:v>6.42</c:v>
                </c:pt>
                <c:pt idx="9956">
                  <c:v>6.39</c:v>
                </c:pt>
                <c:pt idx="9957">
                  <c:v>6.4</c:v>
                </c:pt>
                <c:pt idx="9958">
                  <c:v>6.39</c:v>
                </c:pt>
                <c:pt idx="9959">
                  <c:v>6.42</c:v>
                </c:pt>
                <c:pt idx="9960">
                  <c:v>6.39</c:v>
                </c:pt>
                <c:pt idx="9961">
                  <c:v>6.38</c:v>
                </c:pt>
                <c:pt idx="9962">
                  <c:v>6.35</c:v>
                </c:pt>
                <c:pt idx="9963">
                  <c:v>6.39</c:v>
                </c:pt>
                <c:pt idx="9964">
                  <c:v>6.36</c:v>
                </c:pt>
                <c:pt idx="9965">
                  <c:v>6.31</c:v>
                </c:pt>
                <c:pt idx="9966">
                  <c:v>6.29</c:v>
                </c:pt>
                <c:pt idx="9967">
                  <c:v>6.26</c:v>
                </c:pt>
                <c:pt idx="9968">
                  <c:v>6.2</c:v>
                </c:pt>
                <c:pt idx="9969">
                  <c:v>6.18</c:v>
                </c:pt>
                <c:pt idx="9970">
                  <c:v>6.13</c:v>
                </c:pt>
                <c:pt idx="9971">
                  <c:v>6.13</c:v>
                </c:pt>
                <c:pt idx="9972">
                  <c:v>6.08</c:v>
                </c:pt>
                <c:pt idx="9973">
                  <c:v>6.2</c:v>
                </c:pt>
                <c:pt idx="9974">
                  <c:v>6.21</c:v>
                </c:pt>
                <c:pt idx="9975">
                  <c:v>6.17</c:v>
                </c:pt>
                <c:pt idx="9976">
                  <c:v>6.18</c:v>
                </c:pt>
                <c:pt idx="9977">
                  <c:v>6.06</c:v>
                </c:pt>
                <c:pt idx="9978">
                  <c:v>6.03</c:v>
                </c:pt>
                <c:pt idx="9979">
                  <c:v>6</c:v>
                </c:pt>
                <c:pt idx="9980">
                  <c:v>5.9</c:v>
                </c:pt>
                <c:pt idx="9981">
                  <c:v>5.9</c:v>
                </c:pt>
                <c:pt idx="9982">
                  <c:v>5.93</c:v>
                </c:pt>
                <c:pt idx="9983">
                  <c:v>5.86</c:v>
                </c:pt>
                <c:pt idx="9984">
                  <c:v>5.8</c:v>
                </c:pt>
                <c:pt idx="9985">
                  <c:v>5.89</c:v>
                </c:pt>
                <c:pt idx="9986">
                  <c:v>5.97</c:v>
                </c:pt>
                <c:pt idx="9987">
                  <c:v>5.94</c:v>
                </c:pt>
                <c:pt idx="9988">
                  <c:v>5.85</c:v>
                </c:pt>
                <c:pt idx="9989">
                  <c:v>6.01</c:v>
                </c:pt>
                <c:pt idx="9990">
                  <c:v>6.05</c:v>
                </c:pt>
                <c:pt idx="9991">
                  <c:v>5.99</c:v>
                </c:pt>
                <c:pt idx="9992">
                  <c:v>5.99</c:v>
                </c:pt>
                <c:pt idx="9994">
                  <c:v>6</c:v>
                </c:pt>
                <c:pt idx="9995">
                  <c:v>6.14</c:v>
                </c:pt>
                <c:pt idx="9996">
                  <c:v>6.14</c:v>
                </c:pt>
                <c:pt idx="9997">
                  <c:v>6.23</c:v>
                </c:pt>
                <c:pt idx="9998">
                  <c:v>6.23</c:v>
                </c:pt>
                <c:pt idx="9999">
                  <c:v>6.29</c:v>
                </c:pt>
                <c:pt idx="10000">
                  <c:v>6.32</c:v>
                </c:pt>
                <c:pt idx="10001">
                  <c:v>6.4</c:v>
                </c:pt>
                <c:pt idx="10002">
                  <c:v>6.46</c:v>
                </c:pt>
                <c:pt idx="10003">
                  <c:v>6.51</c:v>
                </c:pt>
                <c:pt idx="10004">
                  <c:v>6.57</c:v>
                </c:pt>
                <c:pt idx="10005">
                  <c:v>6.53</c:v>
                </c:pt>
                <c:pt idx="10006">
                  <c:v>6.47</c:v>
                </c:pt>
                <c:pt idx="10007">
                  <c:v>6.43</c:v>
                </c:pt>
                <c:pt idx="10008">
                  <c:v>6.51</c:v>
                </c:pt>
                <c:pt idx="10009">
                  <c:v>6.47</c:v>
                </c:pt>
                <c:pt idx="10010">
                  <c:v>6.43</c:v>
                </c:pt>
                <c:pt idx="10011">
                  <c:v>6.48</c:v>
                </c:pt>
                <c:pt idx="10012">
                  <c:v>6.5600000000000005</c:v>
                </c:pt>
                <c:pt idx="10013">
                  <c:v>6.51</c:v>
                </c:pt>
                <c:pt idx="10014">
                  <c:v>6.44</c:v>
                </c:pt>
                <c:pt idx="10015">
                  <c:v>6.45</c:v>
                </c:pt>
                <c:pt idx="10016">
                  <c:v>6.47</c:v>
                </c:pt>
                <c:pt idx="10017">
                  <c:v>6.39</c:v>
                </c:pt>
                <c:pt idx="10018">
                  <c:v>6.33</c:v>
                </c:pt>
                <c:pt idx="10020">
                  <c:v>6.38</c:v>
                </c:pt>
                <c:pt idx="10021">
                  <c:v>6.29</c:v>
                </c:pt>
                <c:pt idx="10022">
                  <c:v>6.2</c:v>
                </c:pt>
                <c:pt idx="10023">
                  <c:v>6.15</c:v>
                </c:pt>
                <c:pt idx="10024">
                  <c:v>6.12</c:v>
                </c:pt>
                <c:pt idx="10025">
                  <c:v>6.14</c:v>
                </c:pt>
                <c:pt idx="10026">
                  <c:v>6.13</c:v>
                </c:pt>
                <c:pt idx="10027">
                  <c:v>6.13</c:v>
                </c:pt>
                <c:pt idx="10028">
                  <c:v>6.13</c:v>
                </c:pt>
                <c:pt idx="10029">
                  <c:v>6.09</c:v>
                </c:pt>
                <c:pt idx="10030">
                  <c:v>6.11</c:v>
                </c:pt>
                <c:pt idx="10031">
                  <c:v>6.06</c:v>
                </c:pt>
                <c:pt idx="10032">
                  <c:v>6.05</c:v>
                </c:pt>
                <c:pt idx="10033">
                  <c:v>5.99</c:v>
                </c:pt>
                <c:pt idx="10034">
                  <c:v>6</c:v>
                </c:pt>
                <c:pt idx="10035">
                  <c:v>6.03</c:v>
                </c:pt>
                <c:pt idx="10036">
                  <c:v>6.11</c:v>
                </c:pt>
                <c:pt idx="10037">
                  <c:v>6.12</c:v>
                </c:pt>
                <c:pt idx="10038">
                  <c:v>6.19</c:v>
                </c:pt>
                <c:pt idx="10039">
                  <c:v>6.11</c:v>
                </c:pt>
                <c:pt idx="10040">
                  <c:v>6.1</c:v>
                </c:pt>
                <c:pt idx="10041">
                  <c:v>6.11</c:v>
                </c:pt>
                <c:pt idx="10042">
                  <c:v>6.04</c:v>
                </c:pt>
                <c:pt idx="10043">
                  <c:v>6.03</c:v>
                </c:pt>
                <c:pt idx="10044">
                  <c:v>6</c:v>
                </c:pt>
                <c:pt idx="10046">
                  <c:v>5.99</c:v>
                </c:pt>
                <c:pt idx="10047">
                  <c:v>6.05</c:v>
                </c:pt>
                <c:pt idx="10048">
                  <c:v>6.01</c:v>
                </c:pt>
                <c:pt idx="10049">
                  <c:v>6.04</c:v>
                </c:pt>
                <c:pt idx="10050">
                  <c:v>6.06</c:v>
                </c:pt>
                <c:pt idx="10051">
                  <c:v>6.09</c:v>
                </c:pt>
                <c:pt idx="10052">
                  <c:v>6.01</c:v>
                </c:pt>
                <c:pt idx="10053">
                  <c:v>6.1</c:v>
                </c:pt>
                <c:pt idx="10054">
                  <c:v>6.17</c:v>
                </c:pt>
                <c:pt idx="10055">
                  <c:v>6.16</c:v>
                </c:pt>
                <c:pt idx="10056">
                  <c:v>6.16</c:v>
                </c:pt>
                <c:pt idx="10057">
                  <c:v>6.01</c:v>
                </c:pt>
                <c:pt idx="10058">
                  <c:v>6.01</c:v>
                </c:pt>
                <c:pt idx="10059">
                  <c:v>6.04</c:v>
                </c:pt>
                <c:pt idx="10060">
                  <c:v>6.04</c:v>
                </c:pt>
                <c:pt idx="10061">
                  <c:v>6.04</c:v>
                </c:pt>
                <c:pt idx="10062">
                  <c:v>6.02</c:v>
                </c:pt>
                <c:pt idx="10063">
                  <c:v>6.04</c:v>
                </c:pt>
                <c:pt idx="10064">
                  <c:v>6.04</c:v>
                </c:pt>
                <c:pt idx="10065">
                  <c:v>6</c:v>
                </c:pt>
                <c:pt idx="10066">
                  <c:v>5.98</c:v>
                </c:pt>
                <c:pt idx="10067">
                  <c:v>5.95</c:v>
                </c:pt>
                <c:pt idx="10068">
                  <c:v>5.91</c:v>
                </c:pt>
                <c:pt idx="10069">
                  <c:v>5.97</c:v>
                </c:pt>
                <c:pt idx="10070">
                  <c:v>5.93</c:v>
                </c:pt>
                <c:pt idx="10071">
                  <c:v>5.8100000000000005</c:v>
                </c:pt>
                <c:pt idx="10072">
                  <c:v>5.76</c:v>
                </c:pt>
                <c:pt idx="10073">
                  <c:v>5.79</c:v>
                </c:pt>
                <c:pt idx="10074">
                  <c:v>5.78</c:v>
                </c:pt>
                <c:pt idx="10075">
                  <c:v>5.8100000000000005</c:v>
                </c:pt>
                <c:pt idx="10076">
                  <c:v>5.83</c:v>
                </c:pt>
                <c:pt idx="10077">
                  <c:v>5.8100000000000005</c:v>
                </c:pt>
                <c:pt idx="10078">
                  <c:v>5.78</c:v>
                </c:pt>
                <c:pt idx="10079">
                  <c:v>5.79</c:v>
                </c:pt>
                <c:pt idx="10080">
                  <c:v>5.78</c:v>
                </c:pt>
                <c:pt idx="10081">
                  <c:v>5.73</c:v>
                </c:pt>
                <c:pt idx="10082">
                  <c:v>5.73</c:v>
                </c:pt>
                <c:pt idx="10083">
                  <c:v>5.73</c:v>
                </c:pt>
                <c:pt idx="10084">
                  <c:v>5.78</c:v>
                </c:pt>
                <c:pt idx="10085">
                  <c:v>5.8100000000000005</c:v>
                </c:pt>
                <c:pt idx="10086">
                  <c:v>5.8100000000000005</c:v>
                </c:pt>
                <c:pt idx="10087">
                  <c:v>5.73</c:v>
                </c:pt>
                <c:pt idx="10088">
                  <c:v>5.68</c:v>
                </c:pt>
                <c:pt idx="10090">
                  <c:v>5.69</c:v>
                </c:pt>
                <c:pt idx="10091">
                  <c:v>5.72</c:v>
                </c:pt>
                <c:pt idx="10092">
                  <c:v>5.76</c:v>
                </c:pt>
                <c:pt idx="10093">
                  <c:v>5.73</c:v>
                </c:pt>
                <c:pt idx="10094">
                  <c:v>5.77</c:v>
                </c:pt>
                <c:pt idx="10095">
                  <c:v>5.78</c:v>
                </c:pt>
                <c:pt idx="10096">
                  <c:v>5.74</c:v>
                </c:pt>
                <c:pt idx="10097">
                  <c:v>5.79</c:v>
                </c:pt>
                <c:pt idx="10098">
                  <c:v>5.84</c:v>
                </c:pt>
                <c:pt idx="10099">
                  <c:v>5.88</c:v>
                </c:pt>
                <c:pt idx="10100">
                  <c:v>5.86</c:v>
                </c:pt>
                <c:pt idx="10101">
                  <c:v>5.91</c:v>
                </c:pt>
                <c:pt idx="10102">
                  <c:v>5.88</c:v>
                </c:pt>
                <c:pt idx="10103">
                  <c:v>5.85</c:v>
                </c:pt>
                <c:pt idx="10104">
                  <c:v>5.84</c:v>
                </c:pt>
                <c:pt idx="10105">
                  <c:v>5.8100000000000005</c:v>
                </c:pt>
                <c:pt idx="10106">
                  <c:v>5.83</c:v>
                </c:pt>
                <c:pt idx="10107">
                  <c:v>5.82</c:v>
                </c:pt>
                <c:pt idx="10108">
                  <c:v>5.8</c:v>
                </c:pt>
                <c:pt idx="10109">
                  <c:v>5.83</c:v>
                </c:pt>
                <c:pt idx="10110">
                  <c:v>5.87</c:v>
                </c:pt>
                <c:pt idx="10111">
                  <c:v>5.9</c:v>
                </c:pt>
                <c:pt idx="10112">
                  <c:v>5.87</c:v>
                </c:pt>
                <c:pt idx="10113">
                  <c:v>5.82</c:v>
                </c:pt>
                <c:pt idx="10115">
                  <c:v>5.8</c:v>
                </c:pt>
                <c:pt idx="10116">
                  <c:v>5.77</c:v>
                </c:pt>
                <c:pt idx="10117">
                  <c:v>5.73</c:v>
                </c:pt>
                <c:pt idx="10118">
                  <c:v>5.73</c:v>
                </c:pt>
                <c:pt idx="10119">
                  <c:v>5.74</c:v>
                </c:pt>
                <c:pt idx="10120">
                  <c:v>5.68</c:v>
                </c:pt>
                <c:pt idx="10121">
                  <c:v>5.66</c:v>
                </c:pt>
                <c:pt idx="10122">
                  <c:v>5.66</c:v>
                </c:pt>
                <c:pt idx="10123">
                  <c:v>5.64</c:v>
                </c:pt>
                <c:pt idx="10124">
                  <c:v>5.59</c:v>
                </c:pt>
                <c:pt idx="10125">
                  <c:v>5.63</c:v>
                </c:pt>
                <c:pt idx="10126">
                  <c:v>5.67</c:v>
                </c:pt>
                <c:pt idx="10127">
                  <c:v>5.69</c:v>
                </c:pt>
                <c:pt idx="10128">
                  <c:v>5.72</c:v>
                </c:pt>
                <c:pt idx="10129">
                  <c:v>5.74</c:v>
                </c:pt>
                <c:pt idx="10130">
                  <c:v>5.77</c:v>
                </c:pt>
                <c:pt idx="10131">
                  <c:v>5.74</c:v>
                </c:pt>
                <c:pt idx="10132">
                  <c:v>5.74</c:v>
                </c:pt>
                <c:pt idx="10133">
                  <c:v>5.83</c:v>
                </c:pt>
                <c:pt idx="10134">
                  <c:v>5.87</c:v>
                </c:pt>
                <c:pt idx="10135">
                  <c:v>5.87</c:v>
                </c:pt>
                <c:pt idx="10136">
                  <c:v>5.87</c:v>
                </c:pt>
                <c:pt idx="10137">
                  <c:v>5.82</c:v>
                </c:pt>
                <c:pt idx="10138">
                  <c:v>5.82</c:v>
                </c:pt>
                <c:pt idx="10139">
                  <c:v>5.77</c:v>
                </c:pt>
                <c:pt idx="10140">
                  <c:v>5.76</c:v>
                </c:pt>
                <c:pt idx="10141">
                  <c:v>5.72</c:v>
                </c:pt>
                <c:pt idx="10142">
                  <c:v>5.68</c:v>
                </c:pt>
                <c:pt idx="10143">
                  <c:v>5.71</c:v>
                </c:pt>
                <c:pt idx="10144">
                  <c:v>5.68</c:v>
                </c:pt>
                <c:pt idx="10145">
                  <c:v>5.67</c:v>
                </c:pt>
                <c:pt idx="10146">
                  <c:v>5.62</c:v>
                </c:pt>
                <c:pt idx="10148">
                  <c:v>5.63</c:v>
                </c:pt>
                <c:pt idx="10149">
                  <c:v>5.64</c:v>
                </c:pt>
                <c:pt idx="10150">
                  <c:v>5.59</c:v>
                </c:pt>
                <c:pt idx="10151">
                  <c:v>5.55</c:v>
                </c:pt>
                <c:pt idx="10152">
                  <c:v>5.48</c:v>
                </c:pt>
                <c:pt idx="10153">
                  <c:v>5.52</c:v>
                </c:pt>
                <c:pt idx="10154">
                  <c:v>5.53</c:v>
                </c:pt>
                <c:pt idx="10155">
                  <c:v>5.43</c:v>
                </c:pt>
                <c:pt idx="10156">
                  <c:v>5.32</c:v>
                </c:pt>
                <c:pt idx="10157">
                  <c:v>5.32</c:v>
                </c:pt>
                <c:pt idx="10158">
                  <c:v>5.35</c:v>
                </c:pt>
                <c:pt idx="10159">
                  <c:v>5.37</c:v>
                </c:pt>
                <c:pt idx="10160">
                  <c:v>5.36</c:v>
                </c:pt>
                <c:pt idx="10161">
                  <c:v>5.29</c:v>
                </c:pt>
                <c:pt idx="10162">
                  <c:v>5.23</c:v>
                </c:pt>
                <c:pt idx="10163">
                  <c:v>5.2</c:v>
                </c:pt>
                <c:pt idx="10164">
                  <c:v>5.17</c:v>
                </c:pt>
                <c:pt idx="10165">
                  <c:v>5.19</c:v>
                </c:pt>
                <c:pt idx="10166">
                  <c:v>5.08</c:v>
                </c:pt>
                <c:pt idx="10167">
                  <c:v>5.03</c:v>
                </c:pt>
                <c:pt idx="10168">
                  <c:v>5.0199999999999996</c:v>
                </c:pt>
                <c:pt idx="10170">
                  <c:v>5.04</c:v>
                </c:pt>
                <c:pt idx="10171">
                  <c:v>5.1100000000000003</c:v>
                </c:pt>
                <c:pt idx="10172">
                  <c:v>5.13</c:v>
                </c:pt>
                <c:pt idx="10173">
                  <c:v>5.12</c:v>
                </c:pt>
                <c:pt idx="10175">
                  <c:v>4.92</c:v>
                </c:pt>
                <c:pt idx="10176">
                  <c:v>5.14</c:v>
                </c:pt>
                <c:pt idx="10177">
                  <c:v>5.03</c:v>
                </c:pt>
                <c:pt idx="10178">
                  <c:v>4.93</c:v>
                </c:pt>
                <c:pt idx="10179">
                  <c:v>4.9400000000000004</c:v>
                </c:pt>
                <c:pt idx="10180">
                  <c:v>4.9800000000000004</c:v>
                </c:pt>
                <c:pt idx="10181">
                  <c:v>5.0999999999999996</c:v>
                </c:pt>
                <c:pt idx="10182">
                  <c:v>5.14</c:v>
                </c:pt>
                <c:pt idx="10183">
                  <c:v>5.25</c:v>
                </c:pt>
                <c:pt idx="10185">
                  <c:v>5.24</c:v>
                </c:pt>
                <c:pt idx="10186">
                  <c:v>5.19</c:v>
                </c:pt>
                <c:pt idx="10187">
                  <c:v>5.12</c:v>
                </c:pt>
                <c:pt idx="10188">
                  <c:v>5.19</c:v>
                </c:pt>
                <c:pt idx="10189">
                  <c:v>5.25</c:v>
                </c:pt>
                <c:pt idx="10190">
                  <c:v>5.3</c:v>
                </c:pt>
                <c:pt idx="10191">
                  <c:v>5.33</c:v>
                </c:pt>
                <c:pt idx="10192">
                  <c:v>5.29</c:v>
                </c:pt>
                <c:pt idx="10193">
                  <c:v>5.29</c:v>
                </c:pt>
                <c:pt idx="10194">
                  <c:v>5.32</c:v>
                </c:pt>
                <c:pt idx="10195">
                  <c:v>5.24</c:v>
                </c:pt>
                <c:pt idx="10196">
                  <c:v>5.19</c:v>
                </c:pt>
                <c:pt idx="10197">
                  <c:v>5.0999999999999996</c:v>
                </c:pt>
                <c:pt idx="10198">
                  <c:v>5.17</c:v>
                </c:pt>
                <c:pt idx="10199">
                  <c:v>5.18</c:v>
                </c:pt>
                <c:pt idx="10200">
                  <c:v>5.22</c:v>
                </c:pt>
                <c:pt idx="10201">
                  <c:v>5.0999999999999996</c:v>
                </c:pt>
                <c:pt idx="10202">
                  <c:v>5.0999999999999996</c:v>
                </c:pt>
                <c:pt idx="10203">
                  <c:v>5.03</c:v>
                </c:pt>
                <c:pt idx="10204">
                  <c:v>5.05</c:v>
                </c:pt>
                <c:pt idx="10205">
                  <c:v>5.07</c:v>
                </c:pt>
                <c:pt idx="10206">
                  <c:v>5.13</c:v>
                </c:pt>
                <c:pt idx="10207">
                  <c:v>5.19</c:v>
                </c:pt>
                <c:pt idx="10208">
                  <c:v>5.1100000000000003</c:v>
                </c:pt>
                <c:pt idx="10210">
                  <c:v>5.1100000000000003</c:v>
                </c:pt>
                <c:pt idx="10211">
                  <c:v>5.14</c:v>
                </c:pt>
                <c:pt idx="10212">
                  <c:v>5.15</c:v>
                </c:pt>
                <c:pt idx="10213">
                  <c:v>5.0999999999999996</c:v>
                </c:pt>
                <c:pt idx="10214">
                  <c:v>5.05</c:v>
                </c:pt>
                <c:pt idx="10215">
                  <c:v>4.96</c:v>
                </c:pt>
                <c:pt idx="10216">
                  <c:v>4.92</c:v>
                </c:pt>
                <c:pt idx="10217">
                  <c:v>4.87</c:v>
                </c:pt>
                <c:pt idx="10218">
                  <c:v>4.95</c:v>
                </c:pt>
                <c:pt idx="10219">
                  <c:v>4.9800000000000004</c:v>
                </c:pt>
                <c:pt idx="10220">
                  <c:v>4.99</c:v>
                </c:pt>
                <c:pt idx="10221">
                  <c:v>4.92</c:v>
                </c:pt>
                <c:pt idx="10222">
                  <c:v>4.8899999999999997</c:v>
                </c:pt>
                <c:pt idx="10223">
                  <c:v>4.95</c:v>
                </c:pt>
                <c:pt idx="10224">
                  <c:v>4.92</c:v>
                </c:pt>
                <c:pt idx="10225">
                  <c:v>4.95</c:v>
                </c:pt>
                <c:pt idx="10226">
                  <c:v>4.84</c:v>
                </c:pt>
                <c:pt idx="10227">
                  <c:v>4.8100000000000005</c:v>
                </c:pt>
                <c:pt idx="10228">
                  <c:v>4.78</c:v>
                </c:pt>
                <c:pt idx="10229">
                  <c:v>4.82</c:v>
                </c:pt>
                <c:pt idx="10230">
                  <c:v>4.78</c:v>
                </c:pt>
                <c:pt idx="10231">
                  <c:v>4.7699999999999996</c:v>
                </c:pt>
                <c:pt idx="10232">
                  <c:v>4.7300000000000004</c:v>
                </c:pt>
                <c:pt idx="10233">
                  <c:v>4.8</c:v>
                </c:pt>
                <c:pt idx="10234">
                  <c:v>4.8499999999999996</c:v>
                </c:pt>
                <c:pt idx="10235">
                  <c:v>5</c:v>
                </c:pt>
                <c:pt idx="10236">
                  <c:v>4.97</c:v>
                </c:pt>
                <c:pt idx="10237">
                  <c:v>4.9800000000000004</c:v>
                </c:pt>
                <c:pt idx="10238">
                  <c:v>4.93</c:v>
                </c:pt>
                <c:pt idx="10239">
                  <c:v>4.9800000000000004</c:v>
                </c:pt>
                <c:pt idx="10240">
                  <c:v>4.9400000000000004</c:v>
                </c:pt>
                <c:pt idx="10241">
                  <c:v>4.9400000000000004</c:v>
                </c:pt>
                <c:pt idx="10242">
                  <c:v>4.9800000000000004</c:v>
                </c:pt>
                <c:pt idx="10243">
                  <c:v>4.8899999999999997</c:v>
                </c:pt>
                <c:pt idx="10244">
                  <c:v>4.93</c:v>
                </c:pt>
                <c:pt idx="10245">
                  <c:v>5.09</c:v>
                </c:pt>
                <c:pt idx="10246">
                  <c:v>5.12</c:v>
                </c:pt>
                <c:pt idx="10247">
                  <c:v>5.17</c:v>
                </c:pt>
                <c:pt idx="10249">
                  <c:v>5.28</c:v>
                </c:pt>
                <c:pt idx="10250">
                  <c:v>5.21</c:v>
                </c:pt>
                <c:pt idx="10251">
                  <c:v>5.14</c:v>
                </c:pt>
                <c:pt idx="10252">
                  <c:v>5.27</c:v>
                </c:pt>
                <c:pt idx="10253">
                  <c:v>5.29</c:v>
                </c:pt>
                <c:pt idx="10254">
                  <c:v>5.2</c:v>
                </c:pt>
                <c:pt idx="10255">
                  <c:v>5.22</c:v>
                </c:pt>
                <c:pt idx="10256">
                  <c:v>5.28</c:v>
                </c:pt>
                <c:pt idx="10257">
                  <c:v>5.2</c:v>
                </c:pt>
                <c:pt idx="10258">
                  <c:v>5.34</c:v>
                </c:pt>
                <c:pt idx="10259">
                  <c:v>5.35</c:v>
                </c:pt>
                <c:pt idx="10260">
                  <c:v>5.3</c:v>
                </c:pt>
                <c:pt idx="10261">
                  <c:v>5.31</c:v>
                </c:pt>
                <c:pt idx="10262">
                  <c:v>5.22</c:v>
                </c:pt>
                <c:pt idx="10263">
                  <c:v>5.21</c:v>
                </c:pt>
                <c:pt idx="10264">
                  <c:v>5.21</c:v>
                </c:pt>
                <c:pt idx="10265">
                  <c:v>5.24</c:v>
                </c:pt>
                <c:pt idx="10266">
                  <c:v>5.2</c:v>
                </c:pt>
                <c:pt idx="10267">
                  <c:v>5.31</c:v>
                </c:pt>
                <c:pt idx="10268">
                  <c:v>5.51</c:v>
                </c:pt>
                <c:pt idx="10269">
                  <c:v>5.46</c:v>
                </c:pt>
                <c:pt idx="10270">
                  <c:v>5.5</c:v>
                </c:pt>
                <c:pt idx="10271">
                  <c:v>5.48</c:v>
                </c:pt>
                <c:pt idx="10272">
                  <c:v>5.46</c:v>
                </c:pt>
                <c:pt idx="10273">
                  <c:v>5.41</c:v>
                </c:pt>
                <c:pt idx="10274">
                  <c:v>5.41</c:v>
                </c:pt>
                <c:pt idx="10275">
                  <c:v>5.42</c:v>
                </c:pt>
                <c:pt idx="10276">
                  <c:v>5.41</c:v>
                </c:pt>
                <c:pt idx="10277">
                  <c:v>5.52</c:v>
                </c:pt>
                <c:pt idx="10278">
                  <c:v>5.52</c:v>
                </c:pt>
                <c:pt idx="10280">
                  <c:v>5.54</c:v>
                </c:pt>
                <c:pt idx="10281">
                  <c:v>5.54</c:v>
                </c:pt>
                <c:pt idx="10282">
                  <c:v>5.43</c:v>
                </c:pt>
                <c:pt idx="10283">
                  <c:v>5.39</c:v>
                </c:pt>
                <c:pt idx="10284">
                  <c:v>5.35</c:v>
                </c:pt>
                <c:pt idx="10285">
                  <c:v>5.29</c:v>
                </c:pt>
                <c:pt idx="10286">
                  <c:v>5.27</c:v>
                </c:pt>
                <c:pt idx="10287">
                  <c:v>5.33</c:v>
                </c:pt>
                <c:pt idx="10288">
                  <c:v>5.38</c:v>
                </c:pt>
                <c:pt idx="10289">
                  <c:v>5.32</c:v>
                </c:pt>
                <c:pt idx="10290">
                  <c:v>5.27</c:v>
                </c:pt>
                <c:pt idx="10291">
                  <c:v>5.28</c:v>
                </c:pt>
                <c:pt idx="10292">
                  <c:v>5.26</c:v>
                </c:pt>
                <c:pt idx="10293">
                  <c:v>5.27</c:v>
                </c:pt>
                <c:pt idx="10294">
                  <c:v>5.27</c:v>
                </c:pt>
                <c:pt idx="10295">
                  <c:v>5.26</c:v>
                </c:pt>
                <c:pt idx="10296">
                  <c:v>5.24</c:v>
                </c:pt>
                <c:pt idx="10297">
                  <c:v>5.22</c:v>
                </c:pt>
                <c:pt idx="10298">
                  <c:v>5.14</c:v>
                </c:pt>
                <c:pt idx="10299">
                  <c:v>5.16</c:v>
                </c:pt>
                <c:pt idx="10300">
                  <c:v>5.24</c:v>
                </c:pt>
                <c:pt idx="10301">
                  <c:v>5.26</c:v>
                </c:pt>
                <c:pt idx="10302">
                  <c:v>5.35</c:v>
                </c:pt>
                <c:pt idx="10303">
                  <c:v>5.42</c:v>
                </c:pt>
                <c:pt idx="10304">
                  <c:v>5.37</c:v>
                </c:pt>
                <c:pt idx="10305">
                  <c:v>5.41</c:v>
                </c:pt>
                <c:pt idx="10307">
                  <c:v>5.44</c:v>
                </c:pt>
                <c:pt idx="10308">
                  <c:v>5.41</c:v>
                </c:pt>
                <c:pt idx="10309">
                  <c:v>5.37</c:v>
                </c:pt>
                <c:pt idx="10310">
                  <c:v>5.32</c:v>
                </c:pt>
                <c:pt idx="10311">
                  <c:v>5.31</c:v>
                </c:pt>
                <c:pt idx="10312">
                  <c:v>5.27</c:v>
                </c:pt>
                <c:pt idx="10313">
                  <c:v>5.27</c:v>
                </c:pt>
                <c:pt idx="10314">
                  <c:v>5.21</c:v>
                </c:pt>
                <c:pt idx="10315">
                  <c:v>5.22</c:v>
                </c:pt>
                <c:pt idx="10316">
                  <c:v>5.12</c:v>
                </c:pt>
                <c:pt idx="10317">
                  <c:v>5.13</c:v>
                </c:pt>
                <c:pt idx="10318">
                  <c:v>5.15</c:v>
                </c:pt>
                <c:pt idx="10319">
                  <c:v>5.13</c:v>
                </c:pt>
                <c:pt idx="10320">
                  <c:v>5.13</c:v>
                </c:pt>
                <c:pt idx="10321">
                  <c:v>5.2</c:v>
                </c:pt>
                <c:pt idx="10322">
                  <c:v>5.19</c:v>
                </c:pt>
                <c:pt idx="10323">
                  <c:v>5.13</c:v>
                </c:pt>
                <c:pt idx="10324">
                  <c:v>5.1100000000000003</c:v>
                </c:pt>
                <c:pt idx="10325">
                  <c:v>5.07</c:v>
                </c:pt>
                <c:pt idx="10326">
                  <c:v>5.1100000000000003</c:v>
                </c:pt>
                <c:pt idx="10327">
                  <c:v>5.17</c:v>
                </c:pt>
                <c:pt idx="10328">
                  <c:v>5.2</c:v>
                </c:pt>
                <c:pt idx="10329">
                  <c:v>5.19</c:v>
                </c:pt>
                <c:pt idx="10330">
                  <c:v>5.2</c:v>
                </c:pt>
                <c:pt idx="10331">
                  <c:v>4.99</c:v>
                </c:pt>
                <c:pt idx="10332">
                  <c:v>5.04</c:v>
                </c:pt>
                <c:pt idx="10333">
                  <c:v>4.99</c:v>
                </c:pt>
                <c:pt idx="10334">
                  <c:v>4.97</c:v>
                </c:pt>
                <c:pt idx="10335">
                  <c:v>4.97</c:v>
                </c:pt>
                <c:pt idx="10336">
                  <c:v>5</c:v>
                </c:pt>
                <c:pt idx="10337">
                  <c:v>4.95</c:v>
                </c:pt>
                <c:pt idx="10338">
                  <c:v>4.84</c:v>
                </c:pt>
                <c:pt idx="10339">
                  <c:v>4.91</c:v>
                </c:pt>
                <c:pt idx="10340">
                  <c:v>4.87</c:v>
                </c:pt>
                <c:pt idx="10341">
                  <c:v>4.91</c:v>
                </c:pt>
                <c:pt idx="10342">
                  <c:v>4.8899999999999997</c:v>
                </c:pt>
                <c:pt idx="10343">
                  <c:v>4.93</c:v>
                </c:pt>
                <c:pt idx="10344">
                  <c:v>4.9400000000000004</c:v>
                </c:pt>
                <c:pt idx="10345">
                  <c:v>4.8499999999999996</c:v>
                </c:pt>
                <c:pt idx="10346">
                  <c:v>4.78</c:v>
                </c:pt>
                <c:pt idx="10347">
                  <c:v>4.79</c:v>
                </c:pt>
                <c:pt idx="10348">
                  <c:v>4.8499999999999996</c:v>
                </c:pt>
                <c:pt idx="10350">
                  <c:v>4.99</c:v>
                </c:pt>
                <c:pt idx="10351">
                  <c:v>4.97</c:v>
                </c:pt>
                <c:pt idx="10352">
                  <c:v>4.8600000000000003</c:v>
                </c:pt>
                <c:pt idx="10353">
                  <c:v>4.8</c:v>
                </c:pt>
                <c:pt idx="10354">
                  <c:v>4.84</c:v>
                </c:pt>
                <c:pt idx="10357">
                  <c:v>4.6399999999999997</c:v>
                </c:pt>
                <c:pt idx="10358">
                  <c:v>4.57</c:v>
                </c:pt>
                <c:pt idx="10359">
                  <c:v>4.63</c:v>
                </c:pt>
                <c:pt idx="10360">
                  <c:v>4.72</c:v>
                </c:pt>
                <c:pt idx="10361">
                  <c:v>4.6900000000000004</c:v>
                </c:pt>
                <c:pt idx="10362">
                  <c:v>4.75</c:v>
                </c:pt>
                <c:pt idx="10363">
                  <c:v>4.7</c:v>
                </c:pt>
                <c:pt idx="10364">
                  <c:v>4.7300000000000004</c:v>
                </c:pt>
                <c:pt idx="10365">
                  <c:v>4.72</c:v>
                </c:pt>
                <c:pt idx="10366">
                  <c:v>4.6500000000000004</c:v>
                </c:pt>
                <c:pt idx="10367">
                  <c:v>4.58</c:v>
                </c:pt>
                <c:pt idx="10368">
                  <c:v>4.5999999999999996</c:v>
                </c:pt>
                <c:pt idx="10369">
                  <c:v>4.55</c:v>
                </c:pt>
                <c:pt idx="10370">
                  <c:v>4.53</c:v>
                </c:pt>
                <c:pt idx="10371">
                  <c:v>4.5</c:v>
                </c:pt>
                <c:pt idx="10372">
                  <c:v>4.53</c:v>
                </c:pt>
                <c:pt idx="10373">
                  <c:v>4.5199999999999996</c:v>
                </c:pt>
                <c:pt idx="10375">
                  <c:v>4.62</c:v>
                </c:pt>
                <c:pt idx="10376">
                  <c:v>4.6100000000000003</c:v>
                </c:pt>
                <c:pt idx="10377">
                  <c:v>4.6900000000000004</c:v>
                </c:pt>
                <c:pt idx="10378">
                  <c:v>4.68</c:v>
                </c:pt>
                <c:pt idx="10379">
                  <c:v>4.62</c:v>
                </c:pt>
                <c:pt idx="10380">
                  <c:v>4.59</c:v>
                </c:pt>
                <c:pt idx="10381">
                  <c:v>4.59</c:v>
                </c:pt>
                <c:pt idx="10382">
                  <c:v>4.58</c:v>
                </c:pt>
                <c:pt idx="10383">
                  <c:v>4.63</c:v>
                </c:pt>
                <c:pt idx="10384">
                  <c:v>4.63</c:v>
                </c:pt>
                <c:pt idx="10385">
                  <c:v>4.66</c:v>
                </c:pt>
                <c:pt idx="10386">
                  <c:v>4.6100000000000003</c:v>
                </c:pt>
                <c:pt idx="10387">
                  <c:v>4.5600000000000005</c:v>
                </c:pt>
                <c:pt idx="10388">
                  <c:v>4.53</c:v>
                </c:pt>
                <c:pt idx="10389">
                  <c:v>4.5</c:v>
                </c:pt>
                <c:pt idx="10390">
                  <c:v>4.4400000000000004</c:v>
                </c:pt>
                <c:pt idx="10391">
                  <c:v>4.3</c:v>
                </c:pt>
                <c:pt idx="10392">
                  <c:v>4.24</c:v>
                </c:pt>
                <c:pt idx="10393">
                  <c:v>4.37</c:v>
                </c:pt>
                <c:pt idx="10394">
                  <c:v>4.3099999999999996</c:v>
                </c:pt>
                <c:pt idx="10395">
                  <c:v>4.3</c:v>
                </c:pt>
                <c:pt idx="10396">
                  <c:v>4.22</c:v>
                </c:pt>
                <c:pt idx="10397">
                  <c:v>4.32</c:v>
                </c:pt>
                <c:pt idx="10398">
                  <c:v>4.34</c:v>
                </c:pt>
                <c:pt idx="10400">
                  <c:v>4.41</c:v>
                </c:pt>
                <c:pt idx="10401">
                  <c:v>4.54</c:v>
                </c:pt>
                <c:pt idx="10402">
                  <c:v>4.79</c:v>
                </c:pt>
                <c:pt idx="10403">
                  <c:v>4.91</c:v>
                </c:pt>
                <c:pt idx="10404">
                  <c:v>4.8</c:v>
                </c:pt>
                <c:pt idx="10405">
                  <c:v>4.88</c:v>
                </c:pt>
                <c:pt idx="10406">
                  <c:v>4.9800000000000004</c:v>
                </c:pt>
                <c:pt idx="10408">
                  <c:v>5.04</c:v>
                </c:pt>
                <c:pt idx="10409">
                  <c:v>5.05</c:v>
                </c:pt>
                <c:pt idx="10410">
                  <c:v>4.9800000000000004</c:v>
                </c:pt>
                <c:pt idx="10411">
                  <c:v>4.9800000000000004</c:v>
                </c:pt>
                <c:pt idx="10412">
                  <c:v>4.79</c:v>
                </c:pt>
                <c:pt idx="10413">
                  <c:v>4.78</c:v>
                </c:pt>
                <c:pt idx="10414">
                  <c:v>4.75</c:v>
                </c:pt>
                <c:pt idx="10415">
                  <c:v>4.7</c:v>
                </c:pt>
                <c:pt idx="10416">
                  <c:v>4.92</c:v>
                </c:pt>
                <c:pt idx="10417">
                  <c:v>5.04</c:v>
                </c:pt>
                <c:pt idx="10418">
                  <c:v>5.2</c:v>
                </c:pt>
                <c:pt idx="10419">
                  <c:v>5.17</c:v>
                </c:pt>
                <c:pt idx="10420">
                  <c:v>5.13</c:v>
                </c:pt>
                <c:pt idx="10421">
                  <c:v>5.0199999999999996</c:v>
                </c:pt>
                <c:pt idx="10422">
                  <c:v>5.13</c:v>
                </c:pt>
                <c:pt idx="10423">
                  <c:v>5.24</c:v>
                </c:pt>
                <c:pt idx="10424">
                  <c:v>5.26</c:v>
                </c:pt>
                <c:pt idx="10425">
                  <c:v>5.16</c:v>
                </c:pt>
                <c:pt idx="10426">
                  <c:v>5.08</c:v>
                </c:pt>
                <c:pt idx="10427">
                  <c:v>5.08</c:v>
                </c:pt>
                <c:pt idx="10428">
                  <c:v>5.12</c:v>
                </c:pt>
                <c:pt idx="10429">
                  <c:v>5.18</c:v>
                </c:pt>
                <c:pt idx="10431">
                  <c:v>5.22</c:v>
                </c:pt>
                <c:pt idx="10432">
                  <c:v>5.13</c:v>
                </c:pt>
                <c:pt idx="10433">
                  <c:v>5.15</c:v>
                </c:pt>
                <c:pt idx="10434">
                  <c:v>5.07</c:v>
                </c:pt>
                <c:pt idx="10436">
                  <c:v>5.2</c:v>
                </c:pt>
                <c:pt idx="10437">
                  <c:v>5.16</c:v>
                </c:pt>
                <c:pt idx="10438">
                  <c:v>5.18</c:v>
                </c:pt>
                <c:pt idx="10439">
                  <c:v>5.09</c:v>
                </c:pt>
                <c:pt idx="10440">
                  <c:v>5.0999999999999996</c:v>
                </c:pt>
                <c:pt idx="10441">
                  <c:v>5.0999999999999996</c:v>
                </c:pt>
                <c:pt idx="10442">
                  <c:v>5</c:v>
                </c:pt>
                <c:pt idx="10443">
                  <c:v>4.92</c:v>
                </c:pt>
                <c:pt idx="10444">
                  <c:v>4.91</c:v>
                </c:pt>
                <c:pt idx="10445">
                  <c:v>4.88</c:v>
                </c:pt>
                <c:pt idx="10446">
                  <c:v>4.88</c:v>
                </c:pt>
                <c:pt idx="10447">
                  <c:v>4.9800000000000004</c:v>
                </c:pt>
                <c:pt idx="10448">
                  <c:v>4.9400000000000004</c:v>
                </c:pt>
                <c:pt idx="10450">
                  <c:v>4.96</c:v>
                </c:pt>
                <c:pt idx="10451">
                  <c:v>5.05</c:v>
                </c:pt>
                <c:pt idx="10452">
                  <c:v>5.07</c:v>
                </c:pt>
                <c:pt idx="10453">
                  <c:v>5.0999999999999996</c:v>
                </c:pt>
                <c:pt idx="10454">
                  <c:v>5.12</c:v>
                </c:pt>
                <c:pt idx="10455">
                  <c:v>5.0199999999999996</c:v>
                </c:pt>
                <c:pt idx="10456">
                  <c:v>5.0199999999999996</c:v>
                </c:pt>
                <c:pt idx="10457">
                  <c:v>5.07</c:v>
                </c:pt>
                <c:pt idx="10458">
                  <c:v>5.0199999999999996</c:v>
                </c:pt>
                <c:pt idx="10459">
                  <c:v>4.9400000000000004</c:v>
                </c:pt>
                <c:pt idx="10460">
                  <c:v>4.92</c:v>
                </c:pt>
                <c:pt idx="10461">
                  <c:v>4.92</c:v>
                </c:pt>
                <c:pt idx="10462">
                  <c:v>4.93</c:v>
                </c:pt>
                <c:pt idx="10463">
                  <c:v>4.9000000000000004</c:v>
                </c:pt>
                <c:pt idx="10464">
                  <c:v>4.91</c:v>
                </c:pt>
                <c:pt idx="10465">
                  <c:v>4.97</c:v>
                </c:pt>
                <c:pt idx="10466">
                  <c:v>5.01</c:v>
                </c:pt>
                <c:pt idx="10467">
                  <c:v>4.95</c:v>
                </c:pt>
                <c:pt idx="10468">
                  <c:v>4.8600000000000003</c:v>
                </c:pt>
                <c:pt idx="10470">
                  <c:v>4.88</c:v>
                </c:pt>
                <c:pt idx="10471">
                  <c:v>4.88</c:v>
                </c:pt>
                <c:pt idx="10472">
                  <c:v>4.88</c:v>
                </c:pt>
                <c:pt idx="10473">
                  <c:v>4.84</c:v>
                </c:pt>
                <c:pt idx="10474">
                  <c:v>4.8600000000000003</c:v>
                </c:pt>
                <c:pt idx="10475">
                  <c:v>4.93</c:v>
                </c:pt>
                <c:pt idx="10476">
                  <c:v>4.84</c:v>
                </c:pt>
                <c:pt idx="10477">
                  <c:v>4.88</c:v>
                </c:pt>
                <c:pt idx="10478">
                  <c:v>4.9800000000000004</c:v>
                </c:pt>
                <c:pt idx="10479">
                  <c:v>5.0199999999999996</c:v>
                </c:pt>
                <c:pt idx="10480">
                  <c:v>5.0199999999999996</c:v>
                </c:pt>
                <c:pt idx="10481">
                  <c:v>5.0599999999999996</c:v>
                </c:pt>
                <c:pt idx="10482">
                  <c:v>5.22</c:v>
                </c:pt>
                <c:pt idx="10483">
                  <c:v>5.33</c:v>
                </c:pt>
                <c:pt idx="10484">
                  <c:v>5.33</c:v>
                </c:pt>
                <c:pt idx="10485">
                  <c:v>5.32</c:v>
                </c:pt>
                <c:pt idx="10486">
                  <c:v>5.28</c:v>
                </c:pt>
                <c:pt idx="10487">
                  <c:v>5.4</c:v>
                </c:pt>
                <c:pt idx="10488">
                  <c:v>5.35</c:v>
                </c:pt>
                <c:pt idx="10489">
                  <c:v>5.32</c:v>
                </c:pt>
                <c:pt idx="10490">
                  <c:v>5.33</c:v>
                </c:pt>
                <c:pt idx="10491">
                  <c:v>5.4</c:v>
                </c:pt>
                <c:pt idx="10492">
                  <c:v>5.39</c:v>
                </c:pt>
                <c:pt idx="10493">
                  <c:v>5.4</c:v>
                </c:pt>
                <c:pt idx="10494">
                  <c:v>5.41</c:v>
                </c:pt>
                <c:pt idx="10495">
                  <c:v>5.35</c:v>
                </c:pt>
                <c:pt idx="10496">
                  <c:v>5.35</c:v>
                </c:pt>
                <c:pt idx="10497">
                  <c:v>5.42</c:v>
                </c:pt>
                <c:pt idx="10499">
                  <c:v>5.44</c:v>
                </c:pt>
                <c:pt idx="10500">
                  <c:v>5.36</c:v>
                </c:pt>
                <c:pt idx="10501">
                  <c:v>5.3</c:v>
                </c:pt>
                <c:pt idx="10502">
                  <c:v>5.28</c:v>
                </c:pt>
                <c:pt idx="10503">
                  <c:v>5.22</c:v>
                </c:pt>
                <c:pt idx="10504">
                  <c:v>5.25</c:v>
                </c:pt>
                <c:pt idx="10505">
                  <c:v>5.22</c:v>
                </c:pt>
                <c:pt idx="10506">
                  <c:v>5.24</c:v>
                </c:pt>
                <c:pt idx="10507">
                  <c:v>5.22</c:v>
                </c:pt>
                <c:pt idx="10508">
                  <c:v>5.18</c:v>
                </c:pt>
                <c:pt idx="10509">
                  <c:v>5.15</c:v>
                </c:pt>
                <c:pt idx="10510">
                  <c:v>5.2</c:v>
                </c:pt>
                <c:pt idx="10511">
                  <c:v>5.24</c:v>
                </c:pt>
                <c:pt idx="10512">
                  <c:v>5.23</c:v>
                </c:pt>
                <c:pt idx="10513">
                  <c:v>5.21</c:v>
                </c:pt>
                <c:pt idx="10514">
                  <c:v>5.19</c:v>
                </c:pt>
                <c:pt idx="10515">
                  <c:v>5.18</c:v>
                </c:pt>
                <c:pt idx="10516">
                  <c:v>5.1100000000000003</c:v>
                </c:pt>
                <c:pt idx="10517">
                  <c:v>5.0999999999999996</c:v>
                </c:pt>
                <c:pt idx="10518">
                  <c:v>5.08</c:v>
                </c:pt>
                <c:pt idx="10519">
                  <c:v>5.13</c:v>
                </c:pt>
                <c:pt idx="10520">
                  <c:v>5.1100000000000003</c:v>
                </c:pt>
                <c:pt idx="10521">
                  <c:v>5.08</c:v>
                </c:pt>
                <c:pt idx="10522">
                  <c:v>5.13</c:v>
                </c:pt>
                <c:pt idx="10523">
                  <c:v>5.08</c:v>
                </c:pt>
                <c:pt idx="10524">
                  <c:v>5.0999999999999996</c:v>
                </c:pt>
                <c:pt idx="10525">
                  <c:v>5.09</c:v>
                </c:pt>
                <c:pt idx="10526">
                  <c:v>5.24</c:v>
                </c:pt>
                <c:pt idx="10527">
                  <c:v>5.2</c:v>
                </c:pt>
                <c:pt idx="10528">
                  <c:v>5.15</c:v>
                </c:pt>
                <c:pt idx="10529">
                  <c:v>5.23</c:v>
                </c:pt>
                <c:pt idx="10530">
                  <c:v>5.32</c:v>
                </c:pt>
                <c:pt idx="10531">
                  <c:v>5.28</c:v>
                </c:pt>
                <c:pt idx="10532">
                  <c:v>5.2</c:v>
                </c:pt>
                <c:pt idx="10533">
                  <c:v>5.27</c:v>
                </c:pt>
                <c:pt idx="10534">
                  <c:v>5.21</c:v>
                </c:pt>
                <c:pt idx="10535">
                  <c:v>5.18</c:v>
                </c:pt>
                <c:pt idx="10536">
                  <c:v>5.13</c:v>
                </c:pt>
                <c:pt idx="10537">
                  <c:v>5.16</c:v>
                </c:pt>
                <c:pt idx="10538">
                  <c:v>5.16</c:v>
                </c:pt>
                <c:pt idx="10540">
                  <c:v>5.16</c:v>
                </c:pt>
                <c:pt idx="10541">
                  <c:v>5.1100000000000003</c:v>
                </c:pt>
                <c:pt idx="10542">
                  <c:v>5.0599999999999996</c:v>
                </c:pt>
                <c:pt idx="10543">
                  <c:v>5.08</c:v>
                </c:pt>
                <c:pt idx="10544">
                  <c:v>5.0599999999999996</c:v>
                </c:pt>
                <c:pt idx="10545">
                  <c:v>5.04</c:v>
                </c:pt>
                <c:pt idx="10546">
                  <c:v>5.08</c:v>
                </c:pt>
                <c:pt idx="10547">
                  <c:v>5.04</c:v>
                </c:pt>
                <c:pt idx="10548">
                  <c:v>5.0999999999999996</c:v>
                </c:pt>
                <c:pt idx="10549">
                  <c:v>5.07</c:v>
                </c:pt>
                <c:pt idx="10550">
                  <c:v>5.0199999999999996</c:v>
                </c:pt>
                <c:pt idx="10551">
                  <c:v>4.9800000000000004</c:v>
                </c:pt>
                <c:pt idx="10552">
                  <c:v>4.9400000000000004</c:v>
                </c:pt>
                <c:pt idx="10553">
                  <c:v>4.83</c:v>
                </c:pt>
                <c:pt idx="10554">
                  <c:v>4.8899999999999997</c:v>
                </c:pt>
                <c:pt idx="10555">
                  <c:v>4.88</c:v>
                </c:pt>
                <c:pt idx="10556">
                  <c:v>4.76</c:v>
                </c:pt>
                <c:pt idx="10557">
                  <c:v>4.8499999999999996</c:v>
                </c:pt>
                <c:pt idx="10558">
                  <c:v>4.79</c:v>
                </c:pt>
                <c:pt idx="10559">
                  <c:v>4.87</c:v>
                </c:pt>
                <c:pt idx="10560">
                  <c:v>4.88</c:v>
                </c:pt>
                <c:pt idx="10561">
                  <c:v>4.75</c:v>
                </c:pt>
                <c:pt idx="10562">
                  <c:v>4.84</c:v>
                </c:pt>
                <c:pt idx="10563">
                  <c:v>4.8600000000000003</c:v>
                </c:pt>
                <c:pt idx="10564">
                  <c:v>4.8499999999999996</c:v>
                </c:pt>
                <c:pt idx="10565">
                  <c:v>4.7699999999999996</c:v>
                </c:pt>
                <c:pt idx="10566">
                  <c:v>4.78</c:v>
                </c:pt>
                <c:pt idx="10568">
                  <c:v>4.9000000000000004</c:v>
                </c:pt>
                <c:pt idx="10569">
                  <c:v>4.84</c:v>
                </c:pt>
                <c:pt idx="10570">
                  <c:v>4.78</c:v>
                </c:pt>
                <c:pt idx="10571">
                  <c:v>4.66</c:v>
                </c:pt>
                <c:pt idx="10572">
                  <c:v>4.66</c:v>
                </c:pt>
                <c:pt idx="10573">
                  <c:v>4.63</c:v>
                </c:pt>
                <c:pt idx="10574">
                  <c:v>4.66</c:v>
                </c:pt>
                <c:pt idx="10575">
                  <c:v>4.75</c:v>
                </c:pt>
                <c:pt idx="10576">
                  <c:v>4.71</c:v>
                </c:pt>
                <c:pt idx="10577">
                  <c:v>4.66</c:v>
                </c:pt>
                <c:pt idx="10578">
                  <c:v>4.6100000000000003</c:v>
                </c:pt>
                <c:pt idx="10579">
                  <c:v>4.51</c:v>
                </c:pt>
                <c:pt idx="10580">
                  <c:v>4.47</c:v>
                </c:pt>
                <c:pt idx="10581">
                  <c:v>4.49</c:v>
                </c:pt>
                <c:pt idx="10582">
                  <c:v>4.43</c:v>
                </c:pt>
                <c:pt idx="10583">
                  <c:v>4.43</c:v>
                </c:pt>
                <c:pt idx="10584">
                  <c:v>4.62</c:v>
                </c:pt>
                <c:pt idx="10585">
                  <c:v>4.6500000000000004</c:v>
                </c:pt>
                <c:pt idx="10586">
                  <c:v>4.51</c:v>
                </c:pt>
                <c:pt idx="10587">
                  <c:v>4.47</c:v>
                </c:pt>
                <c:pt idx="10588">
                  <c:v>4.33</c:v>
                </c:pt>
                <c:pt idx="10589">
                  <c:v>4.29</c:v>
                </c:pt>
                <c:pt idx="10590">
                  <c:v>4.42</c:v>
                </c:pt>
                <c:pt idx="10591">
                  <c:v>4.3499999999999996</c:v>
                </c:pt>
                <c:pt idx="10592">
                  <c:v>4.4000000000000004</c:v>
                </c:pt>
                <c:pt idx="10593">
                  <c:v>4.2699999999999996</c:v>
                </c:pt>
                <c:pt idx="10594">
                  <c:v>4.22</c:v>
                </c:pt>
                <c:pt idx="10595">
                  <c:v>4.12</c:v>
                </c:pt>
                <c:pt idx="10596">
                  <c:v>4.0599999999999996</c:v>
                </c:pt>
                <c:pt idx="10597">
                  <c:v>4.17</c:v>
                </c:pt>
                <c:pt idx="10598">
                  <c:v>4.32</c:v>
                </c:pt>
                <c:pt idx="10599">
                  <c:v>4.29</c:v>
                </c:pt>
                <c:pt idx="10600">
                  <c:v>4.17</c:v>
                </c:pt>
                <c:pt idx="10601">
                  <c:v>4.2</c:v>
                </c:pt>
                <c:pt idx="10602">
                  <c:v>4.3</c:v>
                </c:pt>
                <c:pt idx="10603">
                  <c:v>4.25</c:v>
                </c:pt>
                <c:pt idx="10604">
                  <c:v>4.22</c:v>
                </c:pt>
                <c:pt idx="10605">
                  <c:v>4.29</c:v>
                </c:pt>
                <c:pt idx="10606">
                  <c:v>4.22</c:v>
                </c:pt>
                <c:pt idx="10607">
                  <c:v>4.16</c:v>
                </c:pt>
                <c:pt idx="10608">
                  <c:v>4.1399999999999997</c:v>
                </c:pt>
                <c:pt idx="10610">
                  <c:v>3.98</c:v>
                </c:pt>
                <c:pt idx="10611">
                  <c:v>3.96</c:v>
                </c:pt>
                <c:pt idx="10612">
                  <c:v>3.91</c:v>
                </c:pt>
                <c:pt idx="10613">
                  <c:v>4.05</c:v>
                </c:pt>
                <c:pt idx="10614">
                  <c:v>4.05</c:v>
                </c:pt>
                <c:pt idx="10615">
                  <c:v>4</c:v>
                </c:pt>
                <c:pt idx="10616">
                  <c:v>4.07</c:v>
                </c:pt>
                <c:pt idx="10617">
                  <c:v>3.98</c:v>
                </c:pt>
                <c:pt idx="10618">
                  <c:v>3.92</c:v>
                </c:pt>
                <c:pt idx="10619">
                  <c:v>3.9</c:v>
                </c:pt>
                <c:pt idx="10620">
                  <c:v>3.87</c:v>
                </c:pt>
                <c:pt idx="10621">
                  <c:v>3.86</c:v>
                </c:pt>
                <c:pt idx="10622">
                  <c:v>3.79</c:v>
                </c:pt>
                <c:pt idx="10623">
                  <c:v>3.79</c:v>
                </c:pt>
                <c:pt idx="10624">
                  <c:v>3.7</c:v>
                </c:pt>
                <c:pt idx="10625">
                  <c:v>3.69</c:v>
                </c:pt>
                <c:pt idx="10626">
                  <c:v>3.77</c:v>
                </c:pt>
                <c:pt idx="10627">
                  <c:v>3.79</c:v>
                </c:pt>
                <c:pt idx="10628">
                  <c:v>3.69</c:v>
                </c:pt>
                <c:pt idx="10629">
                  <c:v>3.63</c:v>
                </c:pt>
                <c:pt idx="10630">
                  <c:v>3.7199999999999998</c:v>
                </c:pt>
                <c:pt idx="10631">
                  <c:v>3.71</c:v>
                </c:pt>
                <c:pt idx="10632">
                  <c:v>3.7</c:v>
                </c:pt>
                <c:pt idx="10633">
                  <c:v>3.69</c:v>
                </c:pt>
                <c:pt idx="10634">
                  <c:v>3.64</c:v>
                </c:pt>
                <c:pt idx="10635">
                  <c:v>3.65</c:v>
                </c:pt>
                <c:pt idx="10636">
                  <c:v>3.61</c:v>
                </c:pt>
                <c:pt idx="10637">
                  <c:v>3.68</c:v>
                </c:pt>
                <c:pt idx="10638">
                  <c:v>3.83</c:v>
                </c:pt>
                <c:pt idx="10640">
                  <c:v>4.07</c:v>
                </c:pt>
                <c:pt idx="10641">
                  <c:v>4.0599999999999996</c:v>
                </c:pt>
                <c:pt idx="10642">
                  <c:v>4.16</c:v>
                </c:pt>
                <c:pt idx="10643">
                  <c:v>4.1399999999999997</c:v>
                </c:pt>
                <c:pt idx="10644">
                  <c:v>4.24</c:v>
                </c:pt>
                <c:pt idx="10645">
                  <c:v>4.2699999999999996</c:v>
                </c:pt>
                <c:pt idx="10646">
                  <c:v>4.26</c:v>
                </c:pt>
                <c:pt idx="10647">
                  <c:v>4.16</c:v>
                </c:pt>
                <c:pt idx="10648">
                  <c:v>4.12</c:v>
                </c:pt>
                <c:pt idx="10649">
                  <c:v>4.0999999999999996</c:v>
                </c:pt>
                <c:pt idx="10650">
                  <c:v>3.9699999999999998</c:v>
                </c:pt>
                <c:pt idx="10651">
                  <c:v>3.99</c:v>
                </c:pt>
                <c:pt idx="10652">
                  <c:v>3.93</c:v>
                </c:pt>
                <c:pt idx="10653">
                  <c:v>4.01</c:v>
                </c:pt>
                <c:pt idx="10654">
                  <c:v>4.07</c:v>
                </c:pt>
                <c:pt idx="10655">
                  <c:v>4.0999999999999996</c:v>
                </c:pt>
                <c:pt idx="10656">
                  <c:v>4.09</c:v>
                </c:pt>
                <c:pt idx="10657">
                  <c:v>3.88</c:v>
                </c:pt>
                <c:pt idx="10658">
                  <c:v>3.85</c:v>
                </c:pt>
                <c:pt idx="10660">
                  <c:v>3.84</c:v>
                </c:pt>
                <c:pt idx="10661">
                  <c:v>3.84</c:v>
                </c:pt>
                <c:pt idx="10662">
                  <c:v>4.03</c:v>
                </c:pt>
                <c:pt idx="10663">
                  <c:v>4.05</c:v>
                </c:pt>
                <c:pt idx="10664">
                  <c:v>4.0199999999999996</c:v>
                </c:pt>
                <c:pt idx="10665">
                  <c:v>3.99</c:v>
                </c:pt>
                <c:pt idx="10666">
                  <c:v>4.08</c:v>
                </c:pt>
                <c:pt idx="10667">
                  <c:v>4.1399999999999997</c:v>
                </c:pt>
                <c:pt idx="10668">
                  <c:v>4.18</c:v>
                </c:pt>
                <c:pt idx="10669">
                  <c:v>4.1900000000000004</c:v>
                </c:pt>
                <c:pt idx="10670">
                  <c:v>4.08</c:v>
                </c:pt>
                <c:pt idx="10671">
                  <c:v>4.26</c:v>
                </c:pt>
                <c:pt idx="10673">
                  <c:v>4.22</c:v>
                </c:pt>
                <c:pt idx="10674">
                  <c:v>4.22</c:v>
                </c:pt>
                <c:pt idx="10675">
                  <c:v>4.24</c:v>
                </c:pt>
                <c:pt idx="10676">
                  <c:v>4.18</c:v>
                </c:pt>
                <c:pt idx="10677">
                  <c:v>4.13</c:v>
                </c:pt>
                <c:pt idx="10678">
                  <c:v>4.09</c:v>
                </c:pt>
                <c:pt idx="10679">
                  <c:v>4.0599999999999996</c:v>
                </c:pt>
                <c:pt idx="10680">
                  <c:v>4.0599999999999996</c:v>
                </c:pt>
                <c:pt idx="10681">
                  <c:v>4.01</c:v>
                </c:pt>
                <c:pt idx="10682">
                  <c:v>4.01</c:v>
                </c:pt>
                <c:pt idx="10683">
                  <c:v>4.07</c:v>
                </c:pt>
                <c:pt idx="10684">
                  <c:v>4.1500000000000004</c:v>
                </c:pt>
                <c:pt idx="10685">
                  <c:v>4.13</c:v>
                </c:pt>
                <c:pt idx="10686">
                  <c:v>4.0599999999999996</c:v>
                </c:pt>
                <c:pt idx="10687">
                  <c:v>3.96</c:v>
                </c:pt>
                <c:pt idx="10688">
                  <c:v>3.9699999999999998</c:v>
                </c:pt>
                <c:pt idx="10689">
                  <c:v>3.98</c:v>
                </c:pt>
                <c:pt idx="10690">
                  <c:v>3.95</c:v>
                </c:pt>
                <c:pt idx="10692">
                  <c:v>3.93</c:v>
                </c:pt>
                <c:pt idx="10693">
                  <c:v>3.83</c:v>
                </c:pt>
                <c:pt idx="10694">
                  <c:v>3.8200000000000003</c:v>
                </c:pt>
                <c:pt idx="10695">
                  <c:v>3.83</c:v>
                </c:pt>
                <c:pt idx="10697">
                  <c:v>4.07</c:v>
                </c:pt>
                <c:pt idx="10698">
                  <c:v>4.05</c:v>
                </c:pt>
                <c:pt idx="10699">
                  <c:v>4.09</c:v>
                </c:pt>
                <c:pt idx="10700">
                  <c:v>4.04</c:v>
                </c:pt>
                <c:pt idx="10701">
                  <c:v>4</c:v>
                </c:pt>
                <c:pt idx="10702">
                  <c:v>4.1900000000000004</c:v>
                </c:pt>
                <c:pt idx="10703">
                  <c:v>4.16</c:v>
                </c:pt>
                <c:pt idx="10704">
                  <c:v>4.1500000000000004</c:v>
                </c:pt>
                <c:pt idx="10705">
                  <c:v>4.0999999999999996</c:v>
                </c:pt>
                <c:pt idx="10706">
                  <c:v>4.0999999999999996</c:v>
                </c:pt>
                <c:pt idx="10707">
                  <c:v>4.0999999999999996</c:v>
                </c:pt>
                <c:pt idx="10708">
                  <c:v>4.05</c:v>
                </c:pt>
                <c:pt idx="10710">
                  <c:v>4.01</c:v>
                </c:pt>
                <c:pt idx="10711">
                  <c:v>3.95</c:v>
                </c:pt>
                <c:pt idx="10712">
                  <c:v>3.98</c:v>
                </c:pt>
                <c:pt idx="10713">
                  <c:v>3.94</c:v>
                </c:pt>
                <c:pt idx="10714">
                  <c:v>3.98</c:v>
                </c:pt>
                <c:pt idx="10715">
                  <c:v>4</c:v>
                </c:pt>
                <c:pt idx="10716">
                  <c:v>4.0599999999999996</c:v>
                </c:pt>
                <c:pt idx="10717">
                  <c:v>4</c:v>
                </c:pt>
                <c:pt idx="10718">
                  <c:v>4</c:v>
                </c:pt>
                <c:pt idx="10719">
                  <c:v>4.01</c:v>
                </c:pt>
                <c:pt idx="10720">
                  <c:v>3.96</c:v>
                </c:pt>
                <c:pt idx="10721">
                  <c:v>4.0199999999999996</c:v>
                </c:pt>
                <c:pt idx="10722">
                  <c:v>3.9699999999999998</c:v>
                </c:pt>
                <c:pt idx="10723">
                  <c:v>3.96</c:v>
                </c:pt>
                <c:pt idx="10724">
                  <c:v>3.99</c:v>
                </c:pt>
                <c:pt idx="10725">
                  <c:v>3.98</c:v>
                </c:pt>
                <c:pt idx="10726">
                  <c:v>3.93</c:v>
                </c:pt>
                <c:pt idx="10727">
                  <c:v>3.89</c:v>
                </c:pt>
                <c:pt idx="10728">
                  <c:v>3.95</c:v>
                </c:pt>
                <c:pt idx="10730">
                  <c:v>3.94</c:v>
                </c:pt>
                <c:pt idx="10731">
                  <c:v>3.88</c:v>
                </c:pt>
                <c:pt idx="10732">
                  <c:v>3.85</c:v>
                </c:pt>
                <c:pt idx="10733">
                  <c:v>3.9</c:v>
                </c:pt>
                <c:pt idx="10734">
                  <c:v>3.86</c:v>
                </c:pt>
                <c:pt idx="10735">
                  <c:v>3.81</c:v>
                </c:pt>
                <c:pt idx="10736">
                  <c:v>3.7800000000000002</c:v>
                </c:pt>
                <c:pt idx="10737">
                  <c:v>3.76</c:v>
                </c:pt>
                <c:pt idx="10738">
                  <c:v>3.71</c:v>
                </c:pt>
                <c:pt idx="10739">
                  <c:v>3.68</c:v>
                </c:pt>
                <c:pt idx="10740">
                  <c:v>3.65</c:v>
                </c:pt>
                <c:pt idx="10741">
                  <c:v>3.63</c:v>
                </c:pt>
                <c:pt idx="10742">
                  <c:v>3.67</c:v>
                </c:pt>
                <c:pt idx="10743">
                  <c:v>3.63</c:v>
                </c:pt>
                <c:pt idx="10744">
                  <c:v>3.59</c:v>
                </c:pt>
                <c:pt idx="10745">
                  <c:v>3.6</c:v>
                </c:pt>
                <c:pt idx="10746">
                  <c:v>3.6</c:v>
                </c:pt>
                <c:pt idx="10747">
                  <c:v>3.74</c:v>
                </c:pt>
                <c:pt idx="10748">
                  <c:v>3.7199999999999998</c:v>
                </c:pt>
                <c:pt idx="10749">
                  <c:v>3.8200000000000003</c:v>
                </c:pt>
                <c:pt idx="10750">
                  <c:v>3.91</c:v>
                </c:pt>
                <c:pt idx="10751">
                  <c:v>3.98</c:v>
                </c:pt>
                <c:pt idx="10752">
                  <c:v>4.01</c:v>
                </c:pt>
                <c:pt idx="10753">
                  <c:v>4.1100000000000003</c:v>
                </c:pt>
                <c:pt idx="10754">
                  <c:v>3.98</c:v>
                </c:pt>
                <c:pt idx="10755">
                  <c:v>3.9699999999999998</c:v>
                </c:pt>
                <c:pt idx="10756">
                  <c:v>3.96</c:v>
                </c:pt>
                <c:pt idx="10757">
                  <c:v>3.95</c:v>
                </c:pt>
                <c:pt idx="10758">
                  <c:v>3.92</c:v>
                </c:pt>
                <c:pt idx="10759">
                  <c:v>3.83</c:v>
                </c:pt>
                <c:pt idx="10760">
                  <c:v>3.84</c:v>
                </c:pt>
                <c:pt idx="10761">
                  <c:v>3.94</c:v>
                </c:pt>
                <c:pt idx="10762">
                  <c:v>3.93</c:v>
                </c:pt>
                <c:pt idx="10763">
                  <c:v>3.96</c:v>
                </c:pt>
                <c:pt idx="10764">
                  <c:v>4.03</c:v>
                </c:pt>
                <c:pt idx="10765">
                  <c:v>3.95</c:v>
                </c:pt>
                <c:pt idx="10766">
                  <c:v>3.93</c:v>
                </c:pt>
                <c:pt idx="10767">
                  <c:v>3.95</c:v>
                </c:pt>
                <c:pt idx="10768">
                  <c:v>4</c:v>
                </c:pt>
                <c:pt idx="10769">
                  <c:v>4.04</c:v>
                </c:pt>
                <c:pt idx="10770">
                  <c:v>3.98</c:v>
                </c:pt>
                <c:pt idx="10771">
                  <c:v>3.96</c:v>
                </c:pt>
                <c:pt idx="10772">
                  <c:v>3.98</c:v>
                </c:pt>
                <c:pt idx="10774">
                  <c:v>4</c:v>
                </c:pt>
                <c:pt idx="10775">
                  <c:v>4.01</c:v>
                </c:pt>
                <c:pt idx="10776">
                  <c:v>4.0199999999999996</c:v>
                </c:pt>
                <c:pt idx="10777">
                  <c:v>3.93</c:v>
                </c:pt>
                <c:pt idx="10778">
                  <c:v>3.91</c:v>
                </c:pt>
                <c:pt idx="10779">
                  <c:v>3.92</c:v>
                </c:pt>
                <c:pt idx="10780">
                  <c:v>3.96</c:v>
                </c:pt>
                <c:pt idx="10781">
                  <c:v>3.89</c:v>
                </c:pt>
                <c:pt idx="10782">
                  <c:v>3.88</c:v>
                </c:pt>
                <c:pt idx="10783">
                  <c:v>3.94</c:v>
                </c:pt>
                <c:pt idx="10784">
                  <c:v>3.92</c:v>
                </c:pt>
                <c:pt idx="10785">
                  <c:v>3.84</c:v>
                </c:pt>
                <c:pt idx="10786">
                  <c:v>3.7199999999999998</c:v>
                </c:pt>
                <c:pt idx="10787">
                  <c:v>3.7</c:v>
                </c:pt>
                <c:pt idx="10788">
                  <c:v>3.69</c:v>
                </c:pt>
                <c:pt idx="10789">
                  <c:v>3.64</c:v>
                </c:pt>
                <c:pt idx="10790">
                  <c:v>3.63</c:v>
                </c:pt>
                <c:pt idx="10791">
                  <c:v>3.5300000000000002</c:v>
                </c:pt>
                <c:pt idx="10792">
                  <c:v>3.5300000000000002</c:v>
                </c:pt>
                <c:pt idx="10793">
                  <c:v>3.46</c:v>
                </c:pt>
                <c:pt idx="10794">
                  <c:v>3.46</c:v>
                </c:pt>
                <c:pt idx="10795">
                  <c:v>3.38</c:v>
                </c:pt>
                <c:pt idx="10796">
                  <c:v>3.39</c:v>
                </c:pt>
                <c:pt idx="10797">
                  <c:v>3.34</c:v>
                </c:pt>
                <c:pt idx="10798">
                  <c:v>3.34</c:v>
                </c:pt>
                <c:pt idx="10800">
                  <c:v>3.41</c:v>
                </c:pt>
                <c:pt idx="10801">
                  <c:v>3.44</c:v>
                </c:pt>
                <c:pt idx="10802">
                  <c:v>3.34</c:v>
                </c:pt>
                <c:pt idx="10803">
                  <c:v>3.37</c:v>
                </c:pt>
                <c:pt idx="10804">
                  <c:v>3.43</c:v>
                </c:pt>
                <c:pt idx="10805">
                  <c:v>3.34</c:v>
                </c:pt>
                <c:pt idx="10806">
                  <c:v>3.3</c:v>
                </c:pt>
                <c:pt idx="10807">
                  <c:v>3.34</c:v>
                </c:pt>
                <c:pt idx="10808">
                  <c:v>3.37</c:v>
                </c:pt>
                <c:pt idx="10809">
                  <c:v>3.29</c:v>
                </c:pt>
                <c:pt idx="10810">
                  <c:v>3.2</c:v>
                </c:pt>
                <c:pt idx="10811">
                  <c:v>3.21</c:v>
                </c:pt>
                <c:pt idx="10812">
                  <c:v>3.18</c:v>
                </c:pt>
                <c:pt idx="10813">
                  <c:v>3.13</c:v>
                </c:pt>
                <c:pt idx="10814">
                  <c:v>3.18</c:v>
                </c:pt>
                <c:pt idx="10815">
                  <c:v>3.27</c:v>
                </c:pt>
                <c:pt idx="10816">
                  <c:v>3.37</c:v>
                </c:pt>
                <c:pt idx="10817">
                  <c:v>3.35</c:v>
                </c:pt>
                <c:pt idx="10818">
                  <c:v>3.4</c:v>
                </c:pt>
                <c:pt idx="10819">
                  <c:v>3.32</c:v>
                </c:pt>
                <c:pt idx="10820">
                  <c:v>3.29</c:v>
                </c:pt>
                <c:pt idx="10821">
                  <c:v>3.38</c:v>
                </c:pt>
                <c:pt idx="10822">
                  <c:v>3.55</c:v>
                </c:pt>
                <c:pt idx="10823">
                  <c:v>3.58</c:v>
                </c:pt>
                <c:pt idx="10824">
                  <c:v>3.54</c:v>
                </c:pt>
                <c:pt idx="10825">
                  <c:v>3.56</c:v>
                </c:pt>
                <c:pt idx="10826">
                  <c:v>3.56</c:v>
                </c:pt>
                <c:pt idx="10827">
                  <c:v>3.67</c:v>
                </c:pt>
                <c:pt idx="10829">
                  <c:v>3.74</c:v>
                </c:pt>
                <c:pt idx="10830">
                  <c:v>3.75</c:v>
                </c:pt>
                <c:pt idx="10831">
                  <c:v>3.73</c:v>
                </c:pt>
                <c:pt idx="10832">
                  <c:v>3.7</c:v>
                </c:pt>
                <c:pt idx="10833">
                  <c:v>3.66</c:v>
                </c:pt>
                <c:pt idx="10834">
                  <c:v>3.74</c:v>
                </c:pt>
                <c:pt idx="10835">
                  <c:v>3.94</c:v>
                </c:pt>
                <c:pt idx="10836">
                  <c:v>3.9699999999999998</c:v>
                </c:pt>
                <c:pt idx="10837">
                  <c:v>3.98</c:v>
                </c:pt>
                <c:pt idx="10838">
                  <c:v>4</c:v>
                </c:pt>
                <c:pt idx="10839">
                  <c:v>4.1900000000000004</c:v>
                </c:pt>
                <c:pt idx="10840">
                  <c:v>4.17</c:v>
                </c:pt>
                <c:pt idx="10841">
                  <c:v>4.12</c:v>
                </c:pt>
                <c:pt idx="10842">
                  <c:v>4.2</c:v>
                </c:pt>
                <c:pt idx="10843">
                  <c:v>4.22</c:v>
                </c:pt>
                <c:pt idx="10844">
                  <c:v>4.3099999999999996</c:v>
                </c:pt>
                <c:pt idx="10845">
                  <c:v>4.42</c:v>
                </c:pt>
                <c:pt idx="10846">
                  <c:v>4.34</c:v>
                </c:pt>
                <c:pt idx="10847">
                  <c:v>4.49</c:v>
                </c:pt>
                <c:pt idx="10848">
                  <c:v>4.4400000000000004</c:v>
                </c:pt>
                <c:pt idx="10849">
                  <c:v>4.3499999999999996</c:v>
                </c:pt>
                <c:pt idx="10850">
                  <c:v>4.47</c:v>
                </c:pt>
                <c:pt idx="10851">
                  <c:v>4.32</c:v>
                </c:pt>
                <c:pt idx="10852">
                  <c:v>4.3</c:v>
                </c:pt>
                <c:pt idx="10853">
                  <c:v>4.2699999999999996</c:v>
                </c:pt>
                <c:pt idx="10854">
                  <c:v>4.38</c:v>
                </c:pt>
                <c:pt idx="10855">
                  <c:v>4.37</c:v>
                </c:pt>
                <c:pt idx="10856">
                  <c:v>4.58</c:v>
                </c:pt>
                <c:pt idx="10857">
                  <c:v>4.55</c:v>
                </c:pt>
                <c:pt idx="10858">
                  <c:v>4.55</c:v>
                </c:pt>
                <c:pt idx="10859">
                  <c:v>4.49</c:v>
                </c:pt>
                <c:pt idx="10860">
                  <c:v>4.38</c:v>
                </c:pt>
                <c:pt idx="10861">
                  <c:v>4.45</c:v>
                </c:pt>
                <c:pt idx="10862">
                  <c:v>4.53</c:v>
                </c:pt>
                <c:pt idx="10863">
                  <c:v>4.4800000000000004</c:v>
                </c:pt>
                <c:pt idx="10864">
                  <c:v>4.53</c:v>
                </c:pt>
                <c:pt idx="10865">
                  <c:v>4.5</c:v>
                </c:pt>
                <c:pt idx="10866">
                  <c:v>4.54</c:v>
                </c:pt>
                <c:pt idx="10867">
                  <c:v>4.42</c:v>
                </c:pt>
                <c:pt idx="10868">
                  <c:v>4.45</c:v>
                </c:pt>
                <c:pt idx="10870">
                  <c:v>4.6100000000000003</c:v>
                </c:pt>
                <c:pt idx="10871">
                  <c:v>4.5999999999999996</c:v>
                </c:pt>
                <c:pt idx="10872">
                  <c:v>4.5199999999999996</c:v>
                </c:pt>
                <c:pt idx="10873">
                  <c:v>4.3499999999999996</c:v>
                </c:pt>
                <c:pt idx="10874">
                  <c:v>4.41</c:v>
                </c:pt>
                <c:pt idx="10875">
                  <c:v>4.37</c:v>
                </c:pt>
                <c:pt idx="10876">
                  <c:v>4.28</c:v>
                </c:pt>
                <c:pt idx="10877">
                  <c:v>4.3499999999999996</c:v>
                </c:pt>
                <c:pt idx="10878">
                  <c:v>4.2699999999999996</c:v>
                </c:pt>
                <c:pt idx="10879">
                  <c:v>4.28</c:v>
                </c:pt>
                <c:pt idx="10880">
                  <c:v>4.29</c:v>
                </c:pt>
                <c:pt idx="10881">
                  <c:v>4.2</c:v>
                </c:pt>
                <c:pt idx="10882">
                  <c:v>4.1900000000000004</c:v>
                </c:pt>
                <c:pt idx="10883">
                  <c:v>4.17</c:v>
                </c:pt>
                <c:pt idx="10884">
                  <c:v>4.26</c:v>
                </c:pt>
                <c:pt idx="10885">
                  <c:v>4.24</c:v>
                </c:pt>
                <c:pt idx="10886">
                  <c:v>4.16</c:v>
                </c:pt>
                <c:pt idx="10887">
                  <c:v>4.12</c:v>
                </c:pt>
                <c:pt idx="10888">
                  <c:v>4.04</c:v>
                </c:pt>
                <c:pt idx="10889">
                  <c:v>4.09</c:v>
                </c:pt>
                <c:pt idx="10890">
                  <c:v>3.96</c:v>
                </c:pt>
                <c:pt idx="10891">
                  <c:v>3.96</c:v>
                </c:pt>
                <c:pt idx="10892">
                  <c:v>4.03</c:v>
                </c:pt>
                <c:pt idx="10893">
                  <c:v>4.21</c:v>
                </c:pt>
                <c:pt idx="10894">
                  <c:v>4.17</c:v>
                </c:pt>
                <c:pt idx="10895">
                  <c:v>4.2699999999999996</c:v>
                </c:pt>
                <c:pt idx="10896">
                  <c:v>4.2699999999999996</c:v>
                </c:pt>
                <c:pt idx="10897">
                  <c:v>4.32</c:v>
                </c:pt>
                <c:pt idx="10898">
                  <c:v>4.29</c:v>
                </c:pt>
                <c:pt idx="10900">
                  <c:v>4.37</c:v>
                </c:pt>
                <c:pt idx="10901">
                  <c:v>4.43</c:v>
                </c:pt>
                <c:pt idx="10902">
                  <c:v>4.47</c:v>
                </c:pt>
                <c:pt idx="10903">
                  <c:v>4.41</c:v>
                </c:pt>
                <c:pt idx="10904">
                  <c:v>4.41</c:v>
                </c:pt>
                <c:pt idx="10905">
                  <c:v>4.38</c:v>
                </c:pt>
                <c:pt idx="10906">
                  <c:v>4.29</c:v>
                </c:pt>
                <c:pt idx="10907">
                  <c:v>4.34</c:v>
                </c:pt>
                <c:pt idx="10908">
                  <c:v>4.24</c:v>
                </c:pt>
                <c:pt idx="10909">
                  <c:v>4.3</c:v>
                </c:pt>
                <c:pt idx="10910">
                  <c:v>4.2300000000000004</c:v>
                </c:pt>
                <c:pt idx="10911">
                  <c:v>4.3099999999999996</c:v>
                </c:pt>
                <c:pt idx="10912">
                  <c:v>4.3600000000000003</c:v>
                </c:pt>
                <c:pt idx="10913">
                  <c:v>4.33</c:v>
                </c:pt>
                <c:pt idx="10914">
                  <c:v>4.4000000000000004</c:v>
                </c:pt>
                <c:pt idx="10915">
                  <c:v>4.33</c:v>
                </c:pt>
                <c:pt idx="10916">
                  <c:v>4.38</c:v>
                </c:pt>
                <c:pt idx="10917">
                  <c:v>4.45</c:v>
                </c:pt>
                <c:pt idx="10918">
                  <c:v>4.4800000000000004</c:v>
                </c:pt>
                <c:pt idx="10919">
                  <c:v>4.49</c:v>
                </c:pt>
                <c:pt idx="10921">
                  <c:v>4.4400000000000004</c:v>
                </c:pt>
                <c:pt idx="10922">
                  <c:v>4.3</c:v>
                </c:pt>
                <c:pt idx="10923">
                  <c:v>4.22</c:v>
                </c:pt>
                <c:pt idx="10924">
                  <c:v>4.18</c:v>
                </c:pt>
                <c:pt idx="10925">
                  <c:v>4.17</c:v>
                </c:pt>
                <c:pt idx="10926">
                  <c:v>4.24</c:v>
                </c:pt>
                <c:pt idx="10927">
                  <c:v>4.16</c:v>
                </c:pt>
                <c:pt idx="10928">
                  <c:v>4.1500000000000004</c:v>
                </c:pt>
                <c:pt idx="10929">
                  <c:v>4.2300000000000004</c:v>
                </c:pt>
                <c:pt idx="10930">
                  <c:v>4.1900000000000004</c:v>
                </c:pt>
                <c:pt idx="10931">
                  <c:v>4.25</c:v>
                </c:pt>
                <c:pt idx="10933">
                  <c:v>4.34</c:v>
                </c:pt>
                <c:pt idx="10934">
                  <c:v>4.4000000000000004</c:v>
                </c:pt>
                <c:pt idx="10935">
                  <c:v>4.38</c:v>
                </c:pt>
                <c:pt idx="10936">
                  <c:v>4.41</c:v>
                </c:pt>
                <c:pt idx="10937">
                  <c:v>4.38</c:v>
                </c:pt>
                <c:pt idx="10938">
                  <c:v>4.2300000000000004</c:v>
                </c:pt>
                <c:pt idx="10939">
                  <c:v>4.29</c:v>
                </c:pt>
                <c:pt idx="10940">
                  <c:v>4.32</c:v>
                </c:pt>
                <c:pt idx="10941">
                  <c:v>4.3</c:v>
                </c:pt>
                <c:pt idx="10942">
                  <c:v>4.2699999999999996</c:v>
                </c:pt>
                <c:pt idx="10943">
                  <c:v>4.26</c:v>
                </c:pt>
                <c:pt idx="10944">
                  <c:v>4.28</c:v>
                </c:pt>
                <c:pt idx="10945">
                  <c:v>4.24</c:v>
                </c:pt>
                <c:pt idx="10946">
                  <c:v>4.1900000000000004</c:v>
                </c:pt>
                <c:pt idx="10947">
                  <c:v>4.16</c:v>
                </c:pt>
                <c:pt idx="10948">
                  <c:v>4.1500000000000004</c:v>
                </c:pt>
                <c:pt idx="10949">
                  <c:v>4.18</c:v>
                </c:pt>
                <c:pt idx="10950">
                  <c:v>4.28</c:v>
                </c:pt>
                <c:pt idx="10951">
                  <c:v>4.2</c:v>
                </c:pt>
                <c:pt idx="10953">
                  <c:v>4.17</c:v>
                </c:pt>
                <c:pt idx="10954">
                  <c:v>4.24</c:v>
                </c:pt>
                <c:pt idx="10955">
                  <c:v>4.29</c:v>
                </c:pt>
                <c:pt idx="10956">
                  <c:v>4.2699999999999996</c:v>
                </c:pt>
                <c:pt idx="10958">
                  <c:v>4.38</c:v>
                </c:pt>
                <c:pt idx="10959">
                  <c:v>4.41</c:v>
                </c:pt>
                <c:pt idx="10960">
                  <c:v>4.29</c:v>
                </c:pt>
                <c:pt idx="10961">
                  <c:v>4.2699999999999996</c:v>
                </c:pt>
                <c:pt idx="10962">
                  <c:v>4.2699999999999996</c:v>
                </c:pt>
                <c:pt idx="10963">
                  <c:v>4.1100000000000003</c:v>
                </c:pt>
                <c:pt idx="10964">
                  <c:v>4.1100000000000003</c:v>
                </c:pt>
                <c:pt idx="10965">
                  <c:v>4.05</c:v>
                </c:pt>
                <c:pt idx="10966">
                  <c:v>4.01</c:v>
                </c:pt>
                <c:pt idx="10967">
                  <c:v>3.99</c:v>
                </c:pt>
                <c:pt idx="10968">
                  <c:v>4.04</c:v>
                </c:pt>
                <c:pt idx="10970">
                  <c:v>4.08</c:v>
                </c:pt>
                <c:pt idx="10971">
                  <c:v>4.05</c:v>
                </c:pt>
                <c:pt idx="10972">
                  <c:v>3.99</c:v>
                </c:pt>
                <c:pt idx="10973">
                  <c:v>4.09</c:v>
                </c:pt>
                <c:pt idx="10974">
                  <c:v>4.16</c:v>
                </c:pt>
                <c:pt idx="10975">
                  <c:v>4.1100000000000003</c:v>
                </c:pt>
                <c:pt idx="10976">
                  <c:v>4.22</c:v>
                </c:pt>
                <c:pt idx="10977">
                  <c:v>4.22</c:v>
                </c:pt>
                <c:pt idx="10978">
                  <c:v>4.16</c:v>
                </c:pt>
                <c:pt idx="10979">
                  <c:v>4.18</c:v>
                </c:pt>
                <c:pt idx="10980">
                  <c:v>4.13</c:v>
                </c:pt>
                <c:pt idx="10981">
                  <c:v>4.1500000000000004</c:v>
                </c:pt>
                <c:pt idx="10982">
                  <c:v>4.2</c:v>
                </c:pt>
                <c:pt idx="10983">
                  <c:v>4.12</c:v>
                </c:pt>
                <c:pt idx="10984">
                  <c:v>4.09</c:v>
                </c:pt>
                <c:pt idx="10985">
                  <c:v>4.13</c:v>
                </c:pt>
                <c:pt idx="10986">
                  <c:v>4.05</c:v>
                </c:pt>
                <c:pt idx="10987">
                  <c:v>4.0999999999999996</c:v>
                </c:pt>
                <c:pt idx="10988">
                  <c:v>4.05</c:v>
                </c:pt>
                <c:pt idx="10990">
                  <c:v>4.05</c:v>
                </c:pt>
                <c:pt idx="10991">
                  <c:v>4.05</c:v>
                </c:pt>
                <c:pt idx="10992">
                  <c:v>4.05</c:v>
                </c:pt>
                <c:pt idx="10993">
                  <c:v>4.0999999999999996</c:v>
                </c:pt>
                <c:pt idx="10994">
                  <c:v>4.05</c:v>
                </c:pt>
                <c:pt idx="10995">
                  <c:v>4.04</c:v>
                </c:pt>
                <c:pt idx="10996">
                  <c:v>4.0199999999999996</c:v>
                </c:pt>
                <c:pt idx="10997">
                  <c:v>4.05</c:v>
                </c:pt>
                <c:pt idx="10998">
                  <c:v>3.99</c:v>
                </c:pt>
                <c:pt idx="10999">
                  <c:v>4</c:v>
                </c:pt>
                <c:pt idx="11000">
                  <c:v>4.05</c:v>
                </c:pt>
                <c:pt idx="11001">
                  <c:v>4.07</c:v>
                </c:pt>
                <c:pt idx="11002">
                  <c:v>4.04</c:v>
                </c:pt>
                <c:pt idx="11003">
                  <c:v>3.85</c:v>
                </c:pt>
                <c:pt idx="11004">
                  <c:v>3.7800000000000002</c:v>
                </c:pt>
                <c:pt idx="11005">
                  <c:v>3.73</c:v>
                </c:pt>
                <c:pt idx="11006">
                  <c:v>3.74</c:v>
                </c:pt>
                <c:pt idx="11007">
                  <c:v>3.74</c:v>
                </c:pt>
                <c:pt idx="11008">
                  <c:v>3.7800000000000002</c:v>
                </c:pt>
                <c:pt idx="11009">
                  <c:v>3.7800000000000002</c:v>
                </c:pt>
                <c:pt idx="11010">
                  <c:v>3.7</c:v>
                </c:pt>
                <c:pt idx="11011">
                  <c:v>3.71</c:v>
                </c:pt>
                <c:pt idx="11012">
                  <c:v>3.76</c:v>
                </c:pt>
                <c:pt idx="11013">
                  <c:v>3.8</c:v>
                </c:pt>
                <c:pt idx="11014">
                  <c:v>3.74</c:v>
                </c:pt>
                <c:pt idx="11015">
                  <c:v>3.73</c:v>
                </c:pt>
                <c:pt idx="11016">
                  <c:v>3.73</c:v>
                </c:pt>
                <c:pt idx="11017">
                  <c:v>3.75</c:v>
                </c:pt>
                <c:pt idx="11018">
                  <c:v>3.85</c:v>
                </c:pt>
                <c:pt idx="11019">
                  <c:v>3.91</c:v>
                </c:pt>
                <c:pt idx="11020">
                  <c:v>3.91</c:v>
                </c:pt>
                <c:pt idx="11021">
                  <c:v>3.86</c:v>
                </c:pt>
                <c:pt idx="11022">
                  <c:v>3.91</c:v>
                </c:pt>
                <c:pt idx="11023">
                  <c:v>4.1500000000000004</c:v>
                </c:pt>
                <c:pt idx="11024">
                  <c:v>4.24</c:v>
                </c:pt>
                <c:pt idx="11025">
                  <c:v>4.1900000000000004</c:v>
                </c:pt>
                <c:pt idx="11026">
                  <c:v>4.1900000000000004</c:v>
                </c:pt>
                <c:pt idx="11027">
                  <c:v>4.21</c:v>
                </c:pt>
                <c:pt idx="11029">
                  <c:v>4.25</c:v>
                </c:pt>
                <c:pt idx="11030">
                  <c:v>4.3499999999999996</c:v>
                </c:pt>
                <c:pt idx="11031">
                  <c:v>4.4000000000000004</c:v>
                </c:pt>
                <c:pt idx="11032">
                  <c:v>4.42</c:v>
                </c:pt>
                <c:pt idx="11033">
                  <c:v>4.37</c:v>
                </c:pt>
                <c:pt idx="11034">
                  <c:v>4.3899999999999997</c:v>
                </c:pt>
                <c:pt idx="11035">
                  <c:v>4.43</c:v>
                </c:pt>
                <c:pt idx="11036">
                  <c:v>4.45</c:v>
                </c:pt>
                <c:pt idx="11037">
                  <c:v>4.4000000000000004</c:v>
                </c:pt>
                <c:pt idx="11038">
                  <c:v>4.4800000000000004</c:v>
                </c:pt>
                <c:pt idx="11039">
                  <c:v>4.46</c:v>
                </c:pt>
                <c:pt idx="11040">
                  <c:v>4.43</c:v>
                </c:pt>
                <c:pt idx="11041">
                  <c:v>4.5</c:v>
                </c:pt>
                <c:pt idx="11042">
                  <c:v>4.55</c:v>
                </c:pt>
                <c:pt idx="11043">
                  <c:v>4.53</c:v>
                </c:pt>
                <c:pt idx="11044">
                  <c:v>4.53</c:v>
                </c:pt>
                <c:pt idx="11045">
                  <c:v>4.5600000000000005</c:v>
                </c:pt>
                <c:pt idx="11046">
                  <c:v>4.6100000000000003</c:v>
                </c:pt>
                <c:pt idx="11047">
                  <c:v>4.63</c:v>
                </c:pt>
                <c:pt idx="11048">
                  <c:v>4.79</c:v>
                </c:pt>
                <c:pt idx="11049">
                  <c:v>4.8100000000000005</c:v>
                </c:pt>
                <c:pt idx="11050">
                  <c:v>4.79</c:v>
                </c:pt>
                <c:pt idx="11051">
                  <c:v>4.83</c:v>
                </c:pt>
                <c:pt idx="11052">
                  <c:v>4.8499999999999996</c:v>
                </c:pt>
                <c:pt idx="11053">
                  <c:v>4.79</c:v>
                </c:pt>
                <c:pt idx="11054">
                  <c:v>4.7</c:v>
                </c:pt>
                <c:pt idx="11055">
                  <c:v>4.74</c:v>
                </c:pt>
                <c:pt idx="11056">
                  <c:v>4.79</c:v>
                </c:pt>
                <c:pt idx="11057">
                  <c:v>4.72</c:v>
                </c:pt>
                <c:pt idx="11058">
                  <c:v>4.76</c:v>
                </c:pt>
                <c:pt idx="11059">
                  <c:v>4.75</c:v>
                </c:pt>
                <c:pt idx="11060">
                  <c:v>4.7300000000000004</c:v>
                </c:pt>
                <c:pt idx="11061">
                  <c:v>4.67</c:v>
                </c:pt>
                <c:pt idx="11062">
                  <c:v>4.5999999999999996</c:v>
                </c:pt>
                <c:pt idx="11063">
                  <c:v>4.66</c:v>
                </c:pt>
                <c:pt idx="11065">
                  <c:v>4.71</c:v>
                </c:pt>
                <c:pt idx="11066">
                  <c:v>4.74</c:v>
                </c:pt>
                <c:pt idx="11067">
                  <c:v>4.71</c:v>
                </c:pt>
                <c:pt idx="11068">
                  <c:v>4.78</c:v>
                </c:pt>
                <c:pt idx="11069">
                  <c:v>4.78</c:v>
                </c:pt>
                <c:pt idx="11070">
                  <c:v>4.78</c:v>
                </c:pt>
                <c:pt idx="11071">
                  <c:v>4.82</c:v>
                </c:pt>
                <c:pt idx="11072">
                  <c:v>4.8100000000000005</c:v>
                </c:pt>
                <c:pt idx="11074">
                  <c:v>4.8899999999999997</c:v>
                </c:pt>
                <c:pt idx="11075">
                  <c:v>4.6900000000000004</c:v>
                </c:pt>
                <c:pt idx="11076">
                  <c:v>4.74</c:v>
                </c:pt>
                <c:pt idx="11077">
                  <c:v>4.71</c:v>
                </c:pt>
                <c:pt idx="11078">
                  <c:v>4.72</c:v>
                </c:pt>
                <c:pt idx="11079">
                  <c:v>4.7</c:v>
                </c:pt>
                <c:pt idx="11080">
                  <c:v>4.72</c:v>
                </c:pt>
                <c:pt idx="11081">
                  <c:v>4.71</c:v>
                </c:pt>
                <c:pt idx="11082">
                  <c:v>4.66</c:v>
                </c:pt>
                <c:pt idx="11083">
                  <c:v>4.66</c:v>
                </c:pt>
                <c:pt idx="11084">
                  <c:v>4.76</c:v>
                </c:pt>
                <c:pt idx="11085">
                  <c:v>4.7</c:v>
                </c:pt>
                <c:pt idx="11086">
                  <c:v>4.62</c:v>
                </c:pt>
                <c:pt idx="11087">
                  <c:v>4.57</c:v>
                </c:pt>
                <c:pt idx="11088">
                  <c:v>4.4800000000000004</c:v>
                </c:pt>
                <c:pt idx="11090">
                  <c:v>4.49</c:v>
                </c:pt>
                <c:pt idx="11091">
                  <c:v>4.5</c:v>
                </c:pt>
                <c:pt idx="11092">
                  <c:v>4.49</c:v>
                </c:pt>
                <c:pt idx="11093">
                  <c:v>4.49</c:v>
                </c:pt>
                <c:pt idx="11094">
                  <c:v>4.46</c:v>
                </c:pt>
                <c:pt idx="11095">
                  <c:v>4.5</c:v>
                </c:pt>
                <c:pt idx="11096">
                  <c:v>4.5</c:v>
                </c:pt>
                <c:pt idx="11097">
                  <c:v>4.5</c:v>
                </c:pt>
                <c:pt idx="11098">
                  <c:v>4.38</c:v>
                </c:pt>
                <c:pt idx="11099">
                  <c:v>4.38</c:v>
                </c:pt>
                <c:pt idx="11100">
                  <c:v>4.47</c:v>
                </c:pt>
                <c:pt idx="11101">
                  <c:v>4.5</c:v>
                </c:pt>
                <c:pt idx="11102">
                  <c:v>4.4800000000000004</c:v>
                </c:pt>
                <c:pt idx="11103">
                  <c:v>4.45</c:v>
                </c:pt>
                <c:pt idx="11104">
                  <c:v>4.49</c:v>
                </c:pt>
                <c:pt idx="11105">
                  <c:v>4.62</c:v>
                </c:pt>
                <c:pt idx="11106">
                  <c:v>4.6100000000000003</c:v>
                </c:pt>
                <c:pt idx="11107">
                  <c:v>4.5999999999999996</c:v>
                </c:pt>
                <c:pt idx="11108">
                  <c:v>4.5</c:v>
                </c:pt>
                <c:pt idx="11109">
                  <c:v>4.4800000000000004</c:v>
                </c:pt>
                <c:pt idx="11110">
                  <c:v>4.45</c:v>
                </c:pt>
                <c:pt idx="11111">
                  <c:v>4.45</c:v>
                </c:pt>
                <c:pt idx="11112">
                  <c:v>4.43</c:v>
                </c:pt>
                <c:pt idx="11113">
                  <c:v>4.24</c:v>
                </c:pt>
                <c:pt idx="11114">
                  <c:v>4.28</c:v>
                </c:pt>
                <c:pt idx="11115">
                  <c:v>4.32</c:v>
                </c:pt>
                <c:pt idx="11116">
                  <c:v>4.3</c:v>
                </c:pt>
                <c:pt idx="11117">
                  <c:v>4.2699999999999996</c:v>
                </c:pt>
                <c:pt idx="11118">
                  <c:v>4.22</c:v>
                </c:pt>
                <c:pt idx="11119">
                  <c:v>4.26</c:v>
                </c:pt>
                <c:pt idx="11120">
                  <c:v>4.21</c:v>
                </c:pt>
                <c:pt idx="11121">
                  <c:v>4.2300000000000004</c:v>
                </c:pt>
                <c:pt idx="11122">
                  <c:v>4.22</c:v>
                </c:pt>
                <c:pt idx="11123">
                  <c:v>4.24</c:v>
                </c:pt>
                <c:pt idx="11124">
                  <c:v>4.28</c:v>
                </c:pt>
                <c:pt idx="11125">
                  <c:v>4.28</c:v>
                </c:pt>
                <c:pt idx="11126">
                  <c:v>4.26</c:v>
                </c:pt>
                <c:pt idx="11127">
                  <c:v>4.22</c:v>
                </c:pt>
                <c:pt idx="11128">
                  <c:v>4.2300000000000004</c:v>
                </c:pt>
                <c:pt idx="11129">
                  <c:v>4.1900000000000004</c:v>
                </c:pt>
                <c:pt idx="11130">
                  <c:v>4.13</c:v>
                </c:pt>
                <c:pt idx="11131">
                  <c:v>4.13</c:v>
                </c:pt>
                <c:pt idx="11132">
                  <c:v>4.2</c:v>
                </c:pt>
                <c:pt idx="11133">
                  <c:v>4.3</c:v>
                </c:pt>
                <c:pt idx="11135">
                  <c:v>4.26</c:v>
                </c:pt>
                <c:pt idx="11136">
                  <c:v>4.18</c:v>
                </c:pt>
                <c:pt idx="11137">
                  <c:v>4.22</c:v>
                </c:pt>
                <c:pt idx="11138">
                  <c:v>4.1900000000000004</c:v>
                </c:pt>
                <c:pt idx="11139">
                  <c:v>4.16</c:v>
                </c:pt>
                <c:pt idx="11140">
                  <c:v>4.1500000000000004</c:v>
                </c:pt>
                <c:pt idx="11141">
                  <c:v>4.18</c:v>
                </c:pt>
                <c:pt idx="11142">
                  <c:v>4.08</c:v>
                </c:pt>
                <c:pt idx="11143">
                  <c:v>4.1399999999999997</c:v>
                </c:pt>
                <c:pt idx="11144">
                  <c:v>4.07</c:v>
                </c:pt>
                <c:pt idx="11145">
                  <c:v>4.05</c:v>
                </c:pt>
                <c:pt idx="11146">
                  <c:v>4</c:v>
                </c:pt>
                <c:pt idx="11147">
                  <c:v>4.0199999999999996</c:v>
                </c:pt>
                <c:pt idx="11148">
                  <c:v>4.04</c:v>
                </c:pt>
                <c:pt idx="11149">
                  <c:v>4.01</c:v>
                </c:pt>
                <c:pt idx="11150">
                  <c:v>4.0199999999999996</c:v>
                </c:pt>
                <c:pt idx="11151">
                  <c:v>4.0999999999999996</c:v>
                </c:pt>
                <c:pt idx="11152">
                  <c:v>4.1399999999999997</c:v>
                </c:pt>
                <c:pt idx="11153">
                  <c:v>4.21</c:v>
                </c:pt>
                <c:pt idx="11154">
                  <c:v>4.1900000000000004</c:v>
                </c:pt>
                <c:pt idx="11155">
                  <c:v>4.18</c:v>
                </c:pt>
                <c:pt idx="11156">
                  <c:v>4.2300000000000004</c:v>
                </c:pt>
                <c:pt idx="11157">
                  <c:v>4.26</c:v>
                </c:pt>
                <c:pt idx="11158">
                  <c:v>4.1500000000000004</c:v>
                </c:pt>
                <c:pt idx="11160">
                  <c:v>4.12</c:v>
                </c:pt>
                <c:pt idx="11161">
                  <c:v>4.09</c:v>
                </c:pt>
                <c:pt idx="11162">
                  <c:v>4.03</c:v>
                </c:pt>
                <c:pt idx="11163">
                  <c:v>4.07</c:v>
                </c:pt>
                <c:pt idx="11164">
                  <c:v>4.07</c:v>
                </c:pt>
                <c:pt idx="11165">
                  <c:v>4.07</c:v>
                </c:pt>
                <c:pt idx="11166">
                  <c:v>4.01</c:v>
                </c:pt>
                <c:pt idx="11167">
                  <c:v>4.01</c:v>
                </c:pt>
                <c:pt idx="11168">
                  <c:v>4</c:v>
                </c:pt>
                <c:pt idx="11169">
                  <c:v>3.99</c:v>
                </c:pt>
                <c:pt idx="11170">
                  <c:v>4.01</c:v>
                </c:pt>
                <c:pt idx="11171">
                  <c:v>4.1100000000000003</c:v>
                </c:pt>
                <c:pt idx="11172">
                  <c:v>4.09</c:v>
                </c:pt>
                <c:pt idx="11173">
                  <c:v>4.05</c:v>
                </c:pt>
                <c:pt idx="11174">
                  <c:v>4.1100000000000003</c:v>
                </c:pt>
                <c:pt idx="11175">
                  <c:v>4.0999999999999996</c:v>
                </c:pt>
                <c:pt idx="11176">
                  <c:v>4.09</c:v>
                </c:pt>
                <c:pt idx="11177">
                  <c:v>4.0999999999999996</c:v>
                </c:pt>
                <c:pt idx="11178">
                  <c:v>4.21</c:v>
                </c:pt>
                <c:pt idx="11179">
                  <c:v>4.22</c:v>
                </c:pt>
                <c:pt idx="11180">
                  <c:v>4.22</c:v>
                </c:pt>
                <c:pt idx="11181">
                  <c:v>4.25</c:v>
                </c:pt>
                <c:pt idx="11183">
                  <c:v>4.2</c:v>
                </c:pt>
                <c:pt idx="11184">
                  <c:v>4.2</c:v>
                </c:pt>
                <c:pt idx="11185">
                  <c:v>4.21</c:v>
                </c:pt>
                <c:pt idx="11186">
                  <c:v>4.1399999999999997</c:v>
                </c:pt>
                <c:pt idx="11187">
                  <c:v>4.12</c:v>
                </c:pt>
                <c:pt idx="11188">
                  <c:v>4.2</c:v>
                </c:pt>
                <c:pt idx="11189">
                  <c:v>4.18</c:v>
                </c:pt>
                <c:pt idx="11190">
                  <c:v>4.1900000000000004</c:v>
                </c:pt>
                <c:pt idx="11191">
                  <c:v>4.2</c:v>
                </c:pt>
                <c:pt idx="11193">
                  <c:v>4.24</c:v>
                </c:pt>
                <c:pt idx="11194">
                  <c:v>4.34</c:v>
                </c:pt>
                <c:pt idx="11195">
                  <c:v>4.3600000000000003</c:v>
                </c:pt>
                <c:pt idx="11196">
                  <c:v>4.38</c:v>
                </c:pt>
                <c:pt idx="11197">
                  <c:v>4.4000000000000004</c:v>
                </c:pt>
                <c:pt idx="11198">
                  <c:v>4.2699999999999996</c:v>
                </c:pt>
                <c:pt idx="11199">
                  <c:v>4.24</c:v>
                </c:pt>
                <c:pt idx="11200">
                  <c:v>4.2300000000000004</c:v>
                </c:pt>
                <c:pt idx="11201">
                  <c:v>4.1399999999999997</c:v>
                </c:pt>
                <c:pt idx="11202">
                  <c:v>4.1900000000000004</c:v>
                </c:pt>
                <c:pt idx="11203">
                  <c:v>4.16</c:v>
                </c:pt>
                <c:pt idx="11204">
                  <c:v>4.16</c:v>
                </c:pt>
                <c:pt idx="11205">
                  <c:v>4.1399999999999997</c:v>
                </c:pt>
                <c:pt idx="11206">
                  <c:v>4.09</c:v>
                </c:pt>
                <c:pt idx="11207">
                  <c:v>4.1900000000000004</c:v>
                </c:pt>
                <c:pt idx="11208">
                  <c:v>4.21</c:v>
                </c:pt>
                <c:pt idx="11209">
                  <c:v>4.21</c:v>
                </c:pt>
                <c:pt idx="11210">
                  <c:v>4.18</c:v>
                </c:pt>
                <c:pt idx="11211">
                  <c:v>4.21</c:v>
                </c:pt>
                <c:pt idx="11212">
                  <c:v>4.2300000000000004</c:v>
                </c:pt>
                <c:pt idx="11214">
                  <c:v>4.3</c:v>
                </c:pt>
                <c:pt idx="11215">
                  <c:v>4.3099999999999996</c:v>
                </c:pt>
                <c:pt idx="11216">
                  <c:v>4.33</c:v>
                </c:pt>
                <c:pt idx="11217">
                  <c:v>4.2699999999999996</c:v>
                </c:pt>
                <c:pt idx="11218">
                  <c:v>4.24</c:v>
                </c:pt>
                <c:pt idx="11219">
                  <c:v>4.2300000000000004</c:v>
                </c:pt>
                <c:pt idx="11220">
                  <c:v>4.29</c:v>
                </c:pt>
                <c:pt idx="11221">
                  <c:v>4.29</c:v>
                </c:pt>
                <c:pt idx="11222">
                  <c:v>4.29</c:v>
                </c:pt>
                <c:pt idx="11223">
                  <c:v>4.29</c:v>
                </c:pt>
                <c:pt idx="11224">
                  <c:v>4.29</c:v>
                </c:pt>
                <c:pt idx="11225">
                  <c:v>4.26</c:v>
                </c:pt>
                <c:pt idx="11226">
                  <c:v>4.25</c:v>
                </c:pt>
                <c:pt idx="11227">
                  <c:v>4.2</c:v>
                </c:pt>
                <c:pt idx="11228">
                  <c:v>4.2300000000000004</c:v>
                </c:pt>
                <c:pt idx="11230">
                  <c:v>4.21</c:v>
                </c:pt>
                <c:pt idx="11231">
                  <c:v>4.2</c:v>
                </c:pt>
                <c:pt idx="11232">
                  <c:v>4.17</c:v>
                </c:pt>
                <c:pt idx="11233">
                  <c:v>4.16</c:v>
                </c:pt>
                <c:pt idx="11234">
                  <c:v>4.1399999999999997</c:v>
                </c:pt>
                <c:pt idx="11235">
                  <c:v>4.2</c:v>
                </c:pt>
                <c:pt idx="11236">
                  <c:v>4.21</c:v>
                </c:pt>
                <c:pt idx="11237">
                  <c:v>4.22</c:v>
                </c:pt>
                <c:pt idx="11238">
                  <c:v>4.16</c:v>
                </c:pt>
                <c:pt idx="11239">
                  <c:v>4.1399999999999997</c:v>
                </c:pt>
                <c:pt idx="11240">
                  <c:v>4.1500000000000004</c:v>
                </c:pt>
                <c:pt idx="11241">
                  <c:v>4.1500000000000004</c:v>
                </c:pt>
                <c:pt idx="11242">
                  <c:v>4.18</c:v>
                </c:pt>
                <c:pt idx="11243">
                  <c:v>4.09</c:v>
                </c:pt>
                <c:pt idx="11244">
                  <c:v>4.07</c:v>
                </c:pt>
                <c:pt idx="11245">
                  <c:v>4.05</c:v>
                </c:pt>
                <c:pt idx="11246">
                  <c:v>4</c:v>
                </c:pt>
                <c:pt idx="11247">
                  <c:v>4.07</c:v>
                </c:pt>
                <c:pt idx="11248">
                  <c:v>4.0999999999999996</c:v>
                </c:pt>
                <c:pt idx="11249">
                  <c:v>4.08</c:v>
                </c:pt>
                <c:pt idx="11250">
                  <c:v>4.0999999999999996</c:v>
                </c:pt>
                <c:pt idx="11251">
                  <c:v>4.16</c:v>
                </c:pt>
                <c:pt idx="11252">
                  <c:v>4.1900000000000004</c:v>
                </c:pt>
                <c:pt idx="11253">
                  <c:v>4.2699999999999996</c:v>
                </c:pt>
                <c:pt idx="11255">
                  <c:v>4.29</c:v>
                </c:pt>
                <c:pt idx="11256">
                  <c:v>4.2699999999999996</c:v>
                </c:pt>
                <c:pt idx="11257">
                  <c:v>4.29</c:v>
                </c:pt>
                <c:pt idx="11258">
                  <c:v>4.2699999999999996</c:v>
                </c:pt>
                <c:pt idx="11259">
                  <c:v>4.3600000000000003</c:v>
                </c:pt>
                <c:pt idx="11260">
                  <c:v>4.38</c:v>
                </c:pt>
                <c:pt idx="11261">
                  <c:v>4.38</c:v>
                </c:pt>
                <c:pt idx="11262">
                  <c:v>4.3899999999999997</c:v>
                </c:pt>
                <c:pt idx="11263">
                  <c:v>4.32</c:v>
                </c:pt>
                <c:pt idx="11264">
                  <c:v>4.3099999999999996</c:v>
                </c:pt>
                <c:pt idx="11265">
                  <c:v>4.38</c:v>
                </c:pt>
                <c:pt idx="11266">
                  <c:v>4.5199999999999996</c:v>
                </c:pt>
                <c:pt idx="11267">
                  <c:v>4.4800000000000004</c:v>
                </c:pt>
                <c:pt idx="11268">
                  <c:v>4.5600000000000005</c:v>
                </c:pt>
                <c:pt idx="11269">
                  <c:v>4.5199999999999996</c:v>
                </c:pt>
                <c:pt idx="11270">
                  <c:v>4.54</c:v>
                </c:pt>
                <c:pt idx="11271">
                  <c:v>4.5199999999999996</c:v>
                </c:pt>
                <c:pt idx="11272">
                  <c:v>4.47</c:v>
                </c:pt>
                <c:pt idx="11273">
                  <c:v>4.51</c:v>
                </c:pt>
                <c:pt idx="11274">
                  <c:v>4.53</c:v>
                </c:pt>
                <c:pt idx="11275">
                  <c:v>4.63</c:v>
                </c:pt>
                <c:pt idx="11276">
                  <c:v>4.6100000000000003</c:v>
                </c:pt>
                <c:pt idx="11277">
                  <c:v>4.5999999999999996</c:v>
                </c:pt>
                <c:pt idx="11279">
                  <c:v>4.6399999999999997</c:v>
                </c:pt>
                <c:pt idx="11280">
                  <c:v>4.5999999999999996</c:v>
                </c:pt>
                <c:pt idx="11281">
                  <c:v>4.5600000000000005</c:v>
                </c:pt>
                <c:pt idx="11282">
                  <c:v>4.5</c:v>
                </c:pt>
                <c:pt idx="11283">
                  <c:v>4.46</c:v>
                </c:pt>
                <c:pt idx="11284">
                  <c:v>4.47</c:v>
                </c:pt>
                <c:pt idx="11285">
                  <c:v>4.4800000000000004</c:v>
                </c:pt>
                <c:pt idx="11286">
                  <c:v>4.4400000000000004</c:v>
                </c:pt>
                <c:pt idx="11287">
                  <c:v>4.49</c:v>
                </c:pt>
                <c:pt idx="11288">
                  <c:v>4.5</c:v>
                </c:pt>
                <c:pt idx="11289">
                  <c:v>4.45</c:v>
                </c:pt>
                <c:pt idx="11290">
                  <c:v>4.38</c:v>
                </c:pt>
                <c:pt idx="11291">
                  <c:v>4.38</c:v>
                </c:pt>
                <c:pt idx="11292">
                  <c:v>4.37</c:v>
                </c:pt>
                <c:pt idx="11293">
                  <c:v>4.2699999999999996</c:v>
                </c:pt>
                <c:pt idx="11294">
                  <c:v>4.2699999999999996</c:v>
                </c:pt>
                <c:pt idx="11295">
                  <c:v>4.21</c:v>
                </c:pt>
                <c:pt idx="11296">
                  <c:v>4.22</c:v>
                </c:pt>
                <c:pt idx="11297">
                  <c:v>4.32</c:v>
                </c:pt>
                <c:pt idx="11298">
                  <c:v>4.26</c:v>
                </c:pt>
                <c:pt idx="11299">
                  <c:v>4.26</c:v>
                </c:pt>
                <c:pt idx="11300">
                  <c:v>4.28</c:v>
                </c:pt>
                <c:pt idx="11301">
                  <c:v>4.25</c:v>
                </c:pt>
                <c:pt idx="11302">
                  <c:v>4.1900000000000004</c:v>
                </c:pt>
                <c:pt idx="11303">
                  <c:v>4.21</c:v>
                </c:pt>
                <c:pt idx="11304">
                  <c:v>4.21</c:v>
                </c:pt>
                <c:pt idx="11305">
                  <c:v>4.21</c:v>
                </c:pt>
                <c:pt idx="11306">
                  <c:v>4.2</c:v>
                </c:pt>
                <c:pt idx="11307">
                  <c:v>4.1900000000000004</c:v>
                </c:pt>
                <c:pt idx="11308">
                  <c:v>4.28</c:v>
                </c:pt>
                <c:pt idx="11309">
                  <c:v>4.29</c:v>
                </c:pt>
                <c:pt idx="11310">
                  <c:v>4.2300000000000004</c:v>
                </c:pt>
                <c:pt idx="11311">
                  <c:v>4.21</c:v>
                </c:pt>
                <c:pt idx="11312">
                  <c:v>4.18</c:v>
                </c:pt>
                <c:pt idx="11313">
                  <c:v>4.12</c:v>
                </c:pt>
                <c:pt idx="11314">
                  <c:v>4.13</c:v>
                </c:pt>
                <c:pt idx="11315">
                  <c:v>4.12</c:v>
                </c:pt>
                <c:pt idx="11316">
                  <c:v>4.07</c:v>
                </c:pt>
                <c:pt idx="11317">
                  <c:v>4.1100000000000003</c:v>
                </c:pt>
                <c:pt idx="11318">
                  <c:v>4.13</c:v>
                </c:pt>
                <c:pt idx="11319">
                  <c:v>4.07</c:v>
                </c:pt>
                <c:pt idx="11320">
                  <c:v>4.04</c:v>
                </c:pt>
                <c:pt idx="11321">
                  <c:v>4.08</c:v>
                </c:pt>
                <c:pt idx="11322">
                  <c:v>4.08</c:v>
                </c:pt>
                <c:pt idx="11323">
                  <c:v>4.08</c:v>
                </c:pt>
                <c:pt idx="11325">
                  <c:v>4</c:v>
                </c:pt>
                <c:pt idx="11326">
                  <c:v>3.91</c:v>
                </c:pt>
                <c:pt idx="11327">
                  <c:v>3.89</c:v>
                </c:pt>
                <c:pt idx="11328">
                  <c:v>3.98</c:v>
                </c:pt>
                <c:pt idx="11329">
                  <c:v>3.96</c:v>
                </c:pt>
                <c:pt idx="11330">
                  <c:v>3.92</c:v>
                </c:pt>
                <c:pt idx="11331">
                  <c:v>3.95</c:v>
                </c:pt>
                <c:pt idx="11332">
                  <c:v>3.98</c:v>
                </c:pt>
                <c:pt idx="11333">
                  <c:v>4.05</c:v>
                </c:pt>
                <c:pt idx="11334">
                  <c:v>4.09</c:v>
                </c:pt>
                <c:pt idx="11335">
                  <c:v>4.13</c:v>
                </c:pt>
                <c:pt idx="11336">
                  <c:v>4.12</c:v>
                </c:pt>
                <c:pt idx="11337">
                  <c:v>4.09</c:v>
                </c:pt>
                <c:pt idx="11338">
                  <c:v>4.09</c:v>
                </c:pt>
                <c:pt idx="11339">
                  <c:v>4.1100000000000003</c:v>
                </c:pt>
                <c:pt idx="11340">
                  <c:v>4.0599999999999996</c:v>
                </c:pt>
                <c:pt idx="11341">
                  <c:v>3.95</c:v>
                </c:pt>
                <c:pt idx="11342">
                  <c:v>3.96</c:v>
                </c:pt>
                <c:pt idx="11343">
                  <c:v>3.92</c:v>
                </c:pt>
                <c:pt idx="11344">
                  <c:v>3.9</c:v>
                </c:pt>
                <c:pt idx="11345">
                  <c:v>3.9699999999999998</c:v>
                </c:pt>
                <c:pt idx="11346">
                  <c:v>3.99</c:v>
                </c:pt>
                <c:pt idx="11347">
                  <c:v>3.94</c:v>
                </c:pt>
                <c:pt idx="11348">
                  <c:v>4.0599999999999996</c:v>
                </c:pt>
                <c:pt idx="11350">
                  <c:v>4.1100000000000003</c:v>
                </c:pt>
                <c:pt idx="11351">
                  <c:v>4.08</c:v>
                </c:pt>
                <c:pt idx="11352">
                  <c:v>4.05</c:v>
                </c:pt>
                <c:pt idx="11353">
                  <c:v>4.1100000000000003</c:v>
                </c:pt>
                <c:pt idx="11354">
                  <c:v>4.1100000000000003</c:v>
                </c:pt>
                <c:pt idx="11355">
                  <c:v>4.1500000000000004</c:v>
                </c:pt>
                <c:pt idx="11356">
                  <c:v>4.17</c:v>
                </c:pt>
                <c:pt idx="11357">
                  <c:v>4.1900000000000004</c:v>
                </c:pt>
                <c:pt idx="11358">
                  <c:v>4.18</c:v>
                </c:pt>
                <c:pt idx="11359">
                  <c:v>4.22</c:v>
                </c:pt>
                <c:pt idx="11360">
                  <c:v>4.2</c:v>
                </c:pt>
                <c:pt idx="11361">
                  <c:v>4.17</c:v>
                </c:pt>
                <c:pt idx="11362">
                  <c:v>4.28</c:v>
                </c:pt>
                <c:pt idx="11363">
                  <c:v>4.2300000000000004</c:v>
                </c:pt>
                <c:pt idx="11364">
                  <c:v>4.25</c:v>
                </c:pt>
                <c:pt idx="11365">
                  <c:v>4.24</c:v>
                </c:pt>
                <c:pt idx="11366">
                  <c:v>4.2699999999999996</c:v>
                </c:pt>
                <c:pt idx="11367">
                  <c:v>4.2</c:v>
                </c:pt>
                <c:pt idx="11368">
                  <c:v>4.28</c:v>
                </c:pt>
                <c:pt idx="11369">
                  <c:v>4.32</c:v>
                </c:pt>
                <c:pt idx="11370">
                  <c:v>4.34</c:v>
                </c:pt>
                <c:pt idx="11371">
                  <c:v>4.3</c:v>
                </c:pt>
                <c:pt idx="11372">
                  <c:v>4.32</c:v>
                </c:pt>
                <c:pt idx="11373">
                  <c:v>4.4000000000000004</c:v>
                </c:pt>
                <c:pt idx="11374">
                  <c:v>4.42</c:v>
                </c:pt>
                <c:pt idx="11375">
                  <c:v>4.41</c:v>
                </c:pt>
                <c:pt idx="11376">
                  <c:v>4.4000000000000004</c:v>
                </c:pt>
                <c:pt idx="11377">
                  <c:v>4.32</c:v>
                </c:pt>
                <c:pt idx="11378">
                  <c:v>4.24</c:v>
                </c:pt>
                <c:pt idx="11379">
                  <c:v>4.2699999999999996</c:v>
                </c:pt>
                <c:pt idx="11380">
                  <c:v>4.2300000000000004</c:v>
                </c:pt>
                <c:pt idx="11381">
                  <c:v>4.28</c:v>
                </c:pt>
                <c:pt idx="11382">
                  <c:v>4.21</c:v>
                </c:pt>
                <c:pt idx="11383">
                  <c:v>4.21</c:v>
                </c:pt>
                <c:pt idx="11384">
                  <c:v>4.22</c:v>
                </c:pt>
                <c:pt idx="11385">
                  <c:v>4.2</c:v>
                </c:pt>
                <c:pt idx="11386">
                  <c:v>4.1900000000000004</c:v>
                </c:pt>
                <c:pt idx="11387">
                  <c:v>4.18</c:v>
                </c:pt>
                <c:pt idx="11388">
                  <c:v>4.2</c:v>
                </c:pt>
                <c:pt idx="11389">
                  <c:v>4.2</c:v>
                </c:pt>
                <c:pt idx="11390">
                  <c:v>4.16</c:v>
                </c:pt>
                <c:pt idx="11391">
                  <c:v>4.0199999999999996</c:v>
                </c:pt>
                <c:pt idx="11392">
                  <c:v>4.0199999999999996</c:v>
                </c:pt>
                <c:pt idx="11393">
                  <c:v>4.03</c:v>
                </c:pt>
                <c:pt idx="11395">
                  <c:v>4.09</c:v>
                </c:pt>
                <c:pt idx="11396">
                  <c:v>4.1500000000000004</c:v>
                </c:pt>
                <c:pt idx="11397">
                  <c:v>4.1500000000000004</c:v>
                </c:pt>
                <c:pt idx="11398">
                  <c:v>4.1399999999999997</c:v>
                </c:pt>
                <c:pt idx="11399">
                  <c:v>4.18</c:v>
                </c:pt>
                <c:pt idx="11400">
                  <c:v>4.1399999999999997</c:v>
                </c:pt>
                <c:pt idx="11401">
                  <c:v>4.17</c:v>
                </c:pt>
                <c:pt idx="11402">
                  <c:v>4.22</c:v>
                </c:pt>
                <c:pt idx="11403">
                  <c:v>4.26</c:v>
                </c:pt>
                <c:pt idx="11404">
                  <c:v>4.25</c:v>
                </c:pt>
                <c:pt idx="11405">
                  <c:v>4.26</c:v>
                </c:pt>
                <c:pt idx="11406">
                  <c:v>4.1900000000000004</c:v>
                </c:pt>
                <c:pt idx="11407">
                  <c:v>4.1900000000000004</c:v>
                </c:pt>
                <c:pt idx="11408">
                  <c:v>4.25</c:v>
                </c:pt>
                <c:pt idx="11409">
                  <c:v>4.3</c:v>
                </c:pt>
                <c:pt idx="11410">
                  <c:v>4.3</c:v>
                </c:pt>
                <c:pt idx="11411">
                  <c:v>4.26</c:v>
                </c:pt>
                <c:pt idx="11412">
                  <c:v>4.29</c:v>
                </c:pt>
                <c:pt idx="11413">
                  <c:v>4.34</c:v>
                </c:pt>
                <c:pt idx="11414">
                  <c:v>4.3899999999999997</c:v>
                </c:pt>
                <c:pt idx="11415">
                  <c:v>4.38</c:v>
                </c:pt>
                <c:pt idx="11416">
                  <c:v>4.3600000000000003</c:v>
                </c:pt>
                <c:pt idx="11417">
                  <c:v>4.37</c:v>
                </c:pt>
                <c:pt idx="11418">
                  <c:v>4.3499999999999996</c:v>
                </c:pt>
                <c:pt idx="11420">
                  <c:v>4.3899999999999997</c:v>
                </c:pt>
                <c:pt idx="11421">
                  <c:v>4.45</c:v>
                </c:pt>
                <c:pt idx="11422">
                  <c:v>4.4800000000000004</c:v>
                </c:pt>
                <c:pt idx="11423">
                  <c:v>4.4800000000000004</c:v>
                </c:pt>
                <c:pt idx="11424">
                  <c:v>4.5</c:v>
                </c:pt>
                <c:pt idx="11425">
                  <c:v>4.49</c:v>
                </c:pt>
                <c:pt idx="11426">
                  <c:v>4.47</c:v>
                </c:pt>
                <c:pt idx="11427">
                  <c:v>4.46</c:v>
                </c:pt>
                <c:pt idx="11428">
                  <c:v>4.3899999999999997</c:v>
                </c:pt>
                <c:pt idx="11429">
                  <c:v>4.45</c:v>
                </c:pt>
                <c:pt idx="11430">
                  <c:v>4.54</c:v>
                </c:pt>
                <c:pt idx="11431">
                  <c:v>4.5999999999999996</c:v>
                </c:pt>
                <c:pt idx="11432">
                  <c:v>4.57</c:v>
                </c:pt>
                <c:pt idx="11433">
                  <c:v>4.58</c:v>
                </c:pt>
                <c:pt idx="11434">
                  <c:v>4.57</c:v>
                </c:pt>
                <c:pt idx="11435">
                  <c:v>4.58</c:v>
                </c:pt>
                <c:pt idx="11436">
                  <c:v>4.6100000000000003</c:v>
                </c:pt>
                <c:pt idx="11437">
                  <c:v>4.6500000000000004</c:v>
                </c:pt>
                <c:pt idx="11438">
                  <c:v>4.66</c:v>
                </c:pt>
                <c:pt idx="11439">
                  <c:v>4.6500000000000004</c:v>
                </c:pt>
                <c:pt idx="11440">
                  <c:v>4.57</c:v>
                </c:pt>
                <c:pt idx="11441">
                  <c:v>4.6399999999999997</c:v>
                </c:pt>
                <c:pt idx="11442">
                  <c:v>4.55</c:v>
                </c:pt>
                <c:pt idx="11444">
                  <c:v>4.6100000000000003</c:v>
                </c:pt>
                <c:pt idx="11445">
                  <c:v>4.5600000000000005</c:v>
                </c:pt>
                <c:pt idx="11446">
                  <c:v>4.49</c:v>
                </c:pt>
                <c:pt idx="11447">
                  <c:v>4.46</c:v>
                </c:pt>
                <c:pt idx="11448">
                  <c:v>4.5</c:v>
                </c:pt>
                <c:pt idx="11449">
                  <c:v>4.46</c:v>
                </c:pt>
                <c:pt idx="11450">
                  <c:v>4.43</c:v>
                </c:pt>
                <c:pt idx="11451">
                  <c:v>4.47</c:v>
                </c:pt>
                <c:pt idx="11453">
                  <c:v>4.43</c:v>
                </c:pt>
                <c:pt idx="11454">
                  <c:v>4.41</c:v>
                </c:pt>
                <c:pt idx="11455">
                  <c:v>4.4800000000000004</c:v>
                </c:pt>
                <c:pt idx="11456">
                  <c:v>4.49</c:v>
                </c:pt>
                <c:pt idx="11457">
                  <c:v>4.5199999999999996</c:v>
                </c:pt>
                <c:pt idx="11458">
                  <c:v>4.5199999999999996</c:v>
                </c:pt>
                <c:pt idx="11459">
                  <c:v>4.57</c:v>
                </c:pt>
                <c:pt idx="11460">
                  <c:v>4.49</c:v>
                </c:pt>
                <c:pt idx="11461">
                  <c:v>4.5199999999999996</c:v>
                </c:pt>
                <c:pt idx="11462">
                  <c:v>4.47</c:v>
                </c:pt>
                <c:pt idx="11463">
                  <c:v>4.54</c:v>
                </c:pt>
                <c:pt idx="11464">
                  <c:v>4.5600000000000005</c:v>
                </c:pt>
                <c:pt idx="11465">
                  <c:v>4.54</c:v>
                </c:pt>
                <c:pt idx="11466">
                  <c:v>4.45</c:v>
                </c:pt>
                <c:pt idx="11467">
                  <c:v>4.47</c:v>
                </c:pt>
                <c:pt idx="11468">
                  <c:v>4.45</c:v>
                </c:pt>
                <c:pt idx="11469">
                  <c:v>4.45</c:v>
                </c:pt>
                <c:pt idx="11470">
                  <c:v>4.47</c:v>
                </c:pt>
                <c:pt idx="11471">
                  <c:v>4.49</c:v>
                </c:pt>
                <c:pt idx="11472">
                  <c:v>4.4400000000000004</c:v>
                </c:pt>
                <c:pt idx="11473">
                  <c:v>4.38</c:v>
                </c:pt>
                <c:pt idx="11475">
                  <c:v>4.34</c:v>
                </c:pt>
                <c:pt idx="11476">
                  <c:v>4.38</c:v>
                </c:pt>
                <c:pt idx="11477">
                  <c:v>4.37</c:v>
                </c:pt>
                <c:pt idx="11478">
                  <c:v>4.3899999999999997</c:v>
                </c:pt>
                <c:pt idx="11480">
                  <c:v>4.37</c:v>
                </c:pt>
                <c:pt idx="11481">
                  <c:v>4.3600000000000003</c:v>
                </c:pt>
                <c:pt idx="11482">
                  <c:v>4.3600000000000003</c:v>
                </c:pt>
                <c:pt idx="11483">
                  <c:v>4.38</c:v>
                </c:pt>
                <c:pt idx="11484">
                  <c:v>4.38</c:v>
                </c:pt>
                <c:pt idx="11485">
                  <c:v>4.43</c:v>
                </c:pt>
                <c:pt idx="11486">
                  <c:v>4.46</c:v>
                </c:pt>
                <c:pt idx="11487">
                  <c:v>4.42</c:v>
                </c:pt>
                <c:pt idx="11488">
                  <c:v>4.3600000000000003</c:v>
                </c:pt>
                <c:pt idx="11490">
                  <c:v>4.34</c:v>
                </c:pt>
                <c:pt idx="11491">
                  <c:v>4.34</c:v>
                </c:pt>
                <c:pt idx="11492">
                  <c:v>4.38</c:v>
                </c:pt>
                <c:pt idx="11493">
                  <c:v>4.37</c:v>
                </c:pt>
                <c:pt idx="11494">
                  <c:v>4.3600000000000003</c:v>
                </c:pt>
                <c:pt idx="11495">
                  <c:v>4.4000000000000004</c:v>
                </c:pt>
                <c:pt idx="11496">
                  <c:v>4.49</c:v>
                </c:pt>
                <c:pt idx="11497">
                  <c:v>4.53</c:v>
                </c:pt>
                <c:pt idx="11498">
                  <c:v>4.5199999999999996</c:v>
                </c:pt>
                <c:pt idx="11499">
                  <c:v>4.54</c:v>
                </c:pt>
                <c:pt idx="11500">
                  <c:v>4.53</c:v>
                </c:pt>
                <c:pt idx="11501">
                  <c:v>4.57</c:v>
                </c:pt>
                <c:pt idx="11502">
                  <c:v>4.57</c:v>
                </c:pt>
                <c:pt idx="11503">
                  <c:v>4.54</c:v>
                </c:pt>
                <c:pt idx="11504">
                  <c:v>4.55</c:v>
                </c:pt>
                <c:pt idx="11505">
                  <c:v>4.57</c:v>
                </c:pt>
                <c:pt idx="11506">
                  <c:v>4.5600000000000005</c:v>
                </c:pt>
                <c:pt idx="11507">
                  <c:v>4.54</c:v>
                </c:pt>
                <c:pt idx="11508">
                  <c:v>4.59</c:v>
                </c:pt>
                <c:pt idx="11509">
                  <c:v>4.58</c:v>
                </c:pt>
                <c:pt idx="11510">
                  <c:v>4.62</c:v>
                </c:pt>
                <c:pt idx="11511">
                  <c:v>4.6100000000000003</c:v>
                </c:pt>
                <c:pt idx="11512">
                  <c:v>4.59</c:v>
                </c:pt>
                <c:pt idx="11513">
                  <c:v>4.54</c:v>
                </c:pt>
                <c:pt idx="11515">
                  <c:v>4.57</c:v>
                </c:pt>
                <c:pt idx="11516">
                  <c:v>4.53</c:v>
                </c:pt>
                <c:pt idx="11517">
                  <c:v>4.5600000000000005</c:v>
                </c:pt>
                <c:pt idx="11518">
                  <c:v>4.58</c:v>
                </c:pt>
                <c:pt idx="11519">
                  <c:v>4.59</c:v>
                </c:pt>
                <c:pt idx="11520">
                  <c:v>4.55</c:v>
                </c:pt>
                <c:pt idx="11521">
                  <c:v>4.59</c:v>
                </c:pt>
                <c:pt idx="11522">
                  <c:v>4.6399999999999997</c:v>
                </c:pt>
                <c:pt idx="11523">
                  <c:v>4.68</c:v>
                </c:pt>
                <c:pt idx="11524">
                  <c:v>4.74</c:v>
                </c:pt>
                <c:pt idx="11525">
                  <c:v>4.74</c:v>
                </c:pt>
                <c:pt idx="11526">
                  <c:v>4.7300000000000004</c:v>
                </c:pt>
                <c:pt idx="11527">
                  <c:v>4.74</c:v>
                </c:pt>
                <c:pt idx="11528">
                  <c:v>4.76</c:v>
                </c:pt>
                <c:pt idx="11529">
                  <c:v>4.7699999999999996</c:v>
                </c:pt>
                <c:pt idx="11530">
                  <c:v>4.71</c:v>
                </c:pt>
                <c:pt idx="11531">
                  <c:v>4.7300000000000004</c:v>
                </c:pt>
                <c:pt idx="11532">
                  <c:v>4.6500000000000004</c:v>
                </c:pt>
                <c:pt idx="11533">
                  <c:v>4.68</c:v>
                </c:pt>
                <c:pt idx="11534">
                  <c:v>4.66</c:v>
                </c:pt>
                <c:pt idx="11535">
                  <c:v>4.71</c:v>
                </c:pt>
                <c:pt idx="11536">
                  <c:v>4.7</c:v>
                </c:pt>
                <c:pt idx="11537">
                  <c:v>4.7300000000000004</c:v>
                </c:pt>
                <c:pt idx="11538">
                  <c:v>4.67</c:v>
                </c:pt>
                <c:pt idx="11539">
                  <c:v>4.7</c:v>
                </c:pt>
                <c:pt idx="11540">
                  <c:v>4.79</c:v>
                </c:pt>
                <c:pt idx="11541">
                  <c:v>4.8100000000000005</c:v>
                </c:pt>
                <c:pt idx="11542">
                  <c:v>4.8600000000000003</c:v>
                </c:pt>
                <c:pt idx="11543">
                  <c:v>4.8600000000000003</c:v>
                </c:pt>
                <c:pt idx="11544">
                  <c:v>4.88</c:v>
                </c:pt>
                <c:pt idx="11545">
                  <c:v>4.87</c:v>
                </c:pt>
                <c:pt idx="11546">
                  <c:v>4.84</c:v>
                </c:pt>
                <c:pt idx="11547">
                  <c:v>4.9000000000000004</c:v>
                </c:pt>
                <c:pt idx="11548">
                  <c:v>4.97</c:v>
                </c:pt>
                <c:pt idx="11549">
                  <c:v>4.97</c:v>
                </c:pt>
                <c:pt idx="11550">
                  <c:v>4.93</c:v>
                </c:pt>
                <c:pt idx="11551">
                  <c:v>4.9800000000000004</c:v>
                </c:pt>
                <c:pt idx="11552">
                  <c:v>5.05</c:v>
                </c:pt>
                <c:pt idx="11554">
                  <c:v>5.01</c:v>
                </c:pt>
                <c:pt idx="11555">
                  <c:v>4.99</c:v>
                </c:pt>
                <c:pt idx="11556">
                  <c:v>5.04</c:v>
                </c:pt>
                <c:pt idx="11557">
                  <c:v>5.04</c:v>
                </c:pt>
                <c:pt idx="11558">
                  <c:v>5.01</c:v>
                </c:pt>
                <c:pt idx="11559">
                  <c:v>4.99</c:v>
                </c:pt>
                <c:pt idx="11560">
                  <c:v>5.07</c:v>
                </c:pt>
                <c:pt idx="11561">
                  <c:v>5.12</c:v>
                </c:pt>
                <c:pt idx="11562">
                  <c:v>5.09</c:v>
                </c:pt>
                <c:pt idx="11563">
                  <c:v>5.07</c:v>
                </c:pt>
                <c:pt idx="11564">
                  <c:v>5.14</c:v>
                </c:pt>
                <c:pt idx="11565">
                  <c:v>5.12</c:v>
                </c:pt>
                <c:pt idx="11566">
                  <c:v>5.15</c:v>
                </c:pt>
                <c:pt idx="11567">
                  <c:v>5.16</c:v>
                </c:pt>
                <c:pt idx="11568">
                  <c:v>5.12</c:v>
                </c:pt>
                <c:pt idx="11569">
                  <c:v>5.12</c:v>
                </c:pt>
                <c:pt idx="11570">
                  <c:v>5.13</c:v>
                </c:pt>
                <c:pt idx="11571">
                  <c:v>5.13</c:v>
                </c:pt>
                <c:pt idx="11572">
                  <c:v>5.14</c:v>
                </c:pt>
                <c:pt idx="11573">
                  <c:v>5.19</c:v>
                </c:pt>
                <c:pt idx="11574">
                  <c:v>5.15</c:v>
                </c:pt>
                <c:pt idx="11575">
                  <c:v>5.0999999999999996</c:v>
                </c:pt>
                <c:pt idx="11576">
                  <c:v>5.16</c:v>
                </c:pt>
                <c:pt idx="11577">
                  <c:v>5.08</c:v>
                </c:pt>
                <c:pt idx="11578">
                  <c:v>5.05</c:v>
                </c:pt>
                <c:pt idx="11579">
                  <c:v>5.04</c:v>
                </c:pt>
                <c:pt idx="11580">
                  <c:v>5.07</c:v>
                </c:pt>
                <c:pt idx="11581">
                  <c:v>5.03</c:v>
                </c:pt>
                <c:pt idx="11582">
                  <c:v>5.07</c:v>
                </c:pt>
                <c:pt idx="11583">
                  <c:v>5.0599999999999996</c:v>
                </c:pt>
                <c:pt idx="11585">
                  <c:v>5.09</c:v>
                </c:pt>
                <c:pt idx="11586">
                  <c:v>5.12</c:v>
                </c:pt>
                <c:pt idx="11587">
                  <c:v>5.1100000000000003</c:v>
                </c:pt>
                <c:pt idx="11588">
                  <c:v>5</c:v>
                </c:pt>
                <c:pt idx="11589">
                  <c:v>5.0199999999999996</c:v>
                </c:pt>
                <c:pt idx="11590">
                  <c:v>5.01</c:v>
                </c:pt>
                <c:pt idx="11591">
                  <c:v>5.0199999999999996</c:v>
                </c:pt>
                <c:pt idx="11592">
                  <c:v>5</c:v>
                </c:pt>
                <c:pt idx="11593">
                  <c:v>4.9800000000000004</c:v>
                </c:pt>
                <c:pt idx="11594">
                  <c:v>4.99</c:v>
                </c:pt>
                <c:pt idx="11595">
                  <c:v>4.97</c:v>
                </c:pt>
                <c:pt idx="11596">
                  <c:v>5.05</c:v>
                </c:pt>
                <c:pt idx="11597">
                  <c:v>5.0999999999999996</c:v>
                </c:pt>
                <c:pt idx="11598">
                  <c:v>5.13</c:v>
                </c:pt>
                <c:pt idx="11599">
                  <c:v>5.14</c:v>
                </c:pt>
                <c:pt idx="11600">
                  <c:v>5.15</c:v>
                </c:pt>
                <c:pt idx="11601">
                  <c:v>5.16</c:v>
                </c:pt>
                <c:pt idx="11602">
                  <c:v>5.2</c:v>
                </c:pt>
                <c:pt idx="11603">
                  <c:v>5.23</c:v>
                </c:pt>
                <c:pt idx="11604">
                  <c:v>5.25</c:v>
                </c:pt>
                <c:pt idx="11605">
                  <c:v>5.21</c:v>
                </c:pt>
                <c:pt idx="11606">
                  <c:v>5.25</c:v>
                </c:pt>
                <c:pt idx="11607">
                  <c:v>5.22</c:v>
                </c:pt>
                <c:pt idx="11608">
                  <c:v>5.15</c:v>
                </c:pt>
                <c:pt idx="11609">
                  <c:v>5.15</c:v>
                </c:pt>
                <c:pt idx="11611">
                  <c:v>5.23</c:v>
                </c:pt>
                <c:pt idx="11612">
                  <c:v>5.19</c:v>
                </c:pt>
                <c:pt idx="11613">
                  <c:v>5.14</c:v>
                </c:pt>
                <c:pt idx="11614">
                  <c:v>5.13</c:v>
                </c:pt>
                <c:pt idx="11615">
                  <c:v>5.0999999999999996</c:v>
                </c:pt>
                <c:pt idx="11616">
                  <c:v>5.0999999999999996</c:v>
                </c:pt>
                <c:pt idx="11617">
                  <c:v>5.08</c:v>
                </c:pt>
                <c:pt idx="11618">
                  <c:v>5.07</c:v>
                </c:pt>
                <c:pt idx="11619">
                  <c:v>5.07</c:v>
                </c:pt>
                <c:pt idx="11620">
                  <c:v>5.13</c:v>
                </c:pt>
                <c:pt idx="11621">
                  <c:v>5.0599999999999996</c:v>
                </c:pt>
                <c:pt idx="11622">
                  <c:v>5.03</c:v>
                </c:pt>
                <c:pt idx="11623">
                  <c:v>5.05</c:v>
                </c:pt>
                <c:pt idx="11624">
                  <c:v>5.05</c:v>
                </c:pt>
                <c:pt idx="11625">
                  <c:v>5.07</c:v>
                </c:pt>
                <c:pt idx="11626">
                  <c:v>5.04</c:v>
                </c:pt>
                <c:pt idx="11627">
                  <c:v>5.07</c:v>
                </c:pt>
                <c:pt idx="11628">
                  <c:v>5</c:v>
                </c:pt>
                <c:pt idx="11629">
                  <c:v>4.99</c:v>
                </c:pt>
                <c:pt idx="11630">
                  <c:v>4.99</c:v>
                </c:pt>
                <c:pt idx="11631">
                  <c:v>4.96</c:v>
                </c:pt>
                <c:pt idx="11632">
                  <c:v>4.96</c:v>
                </c:pt>
                <c:pt idx="11633">
                  <c:v>4.91</c:v>
                </c:pt>
                <c:pt idx="11634">
                  <c:v>4.93</c:v>
                </c:pt>
                <c:pt idx="11635">
                  <c:v>4.93</c:v>
                </c:pt>
                <c:pt idx="11636">
                  <c:v>4.92</c:v>
                </c:pt>
                <c:pt idx="11637">
                  <c:v>4.93</c:v>
                </c:pt>
                <c:pt idx="11638">
                  <c:v>4.97</c:v>
                </c:pt>
                <c:pt idx="11639">
                  <c:v>5</c:v>
                </c:pt>
                <c:pt idx="11640">
                  <c:v>4.93</c:v>
                </c:pt>
                <c:pt idx="11641">
                  <c:v>4.87</c:v>
                </c:pt>
                <c:pt idx="11642">
                  <c:v>4.87</c:v>
                </c:pt>
                <c:pt idx="11643">
                  <c:v>4.84</c:v>
                </c:pt>
                <c:pt idx="11644">
                  <c:v>4.82</c:v>
                </c:pt>
                <c:pt idx="11645">
                  <c:v>4.82</c:v>
                </c:pt>
                <c:pt idx="11646">
                  <c:v>4.82</c:v>
                </c:pt>
                <c:pt idx="11647">
                  <c:v>4.8100000000000005</c:v>
                </c:pt>
                <c:pt idx="11648">
                  <c:v>4.79</c:v>
                </c:pt>
                <c:pt idx="11649">
                  <c:v>4.8</c:v>
                </c:pt>
                <c:pt idx="11650">
                  <c:v>4.79</c:v>
                </c:pt>
                <c:pt idx="11651">
                  <c:v>4.76</c:v>
                </c:pt>
                <c:pt idx="11652">
                  <c:v>4.74</c:v>
                </c:pt>
                <c:pt idx="11653">
                  <c:v>4.7300000000000004</c:v>
                </c:pt>
                <c:pt idx="11655">
                  <c:v>4.78</c:v>
                </c:pt>
                <c:pt idx="11656">
                  <c:v>4.8</c:v>
                </c:pt>
                <c:pt idx="11657">
                  <c:v>4.8</c:v>
                </c:pt>
                <c:pt idx="11658">
                  <c:v>4.78</c:v>
                </c:pt>
                <c:pt idx="11659">
                  <c:v>4.8</c:v>
                </c:pt>
                <c:pt idx="11660">
                  <c:v>4.78</c:v>
                </c:pt>
                <c:pt idx="11661">
                  <c:v>4.7699999999999996</c:v>
                </c:pt>
                <c:pt idx="11662">
                  <c:v>4.79</c:v>
                </c:pt>
                <c:pt idx="11663">
                  <c:v>4.8</c:v>
                </c:pt>
                <c:pt idx="11664">
                  <c:v>4.8100000000000005</c:v>
                </c:pt>
                <c:pt idx="11665">
                  <c:v>4.74</c:v>
                </c:pt>
                <c:pt idx="11666">
                  <c:v>4.7300000000000004</c:v>
                </c:pt>
                <c:pt idx="11667">
                  <c:v>4.6500000000000004</c:v>
                </c:pt>
                <c:pt idx="11668">
                  <c:v>4.5999999999999996</c:v>
                </c:pt>
                <c:pt idx="11669">
                  <c:v>4.5600000000000005</c:v>
                </c:pt>
                <c:pt idx="11670">
                  <c:v>4.59</c:v>
                </c:pt>
                <c:pt idx="11671">
                  <c:v>4.5999999999999996</c:v>
                </c:pt>
                <c:pt idx="11672">
                  <c:v>4.63</c:v>
                </c:pt>
                <c:pt idx="11673">
                  <c:v>4.6399999999999997</c:v>
                </c:pt>
                <c:pt idx="11674">
                  <c:v>4.62</c:v>
                </c:pt>
                <c:pt idx="11675">
                  <c:v>4.62</c:v>
                </c:pt>
                <c:pt idx="11676">
                  <c:v>4.57</c:v>
                </c:pt>
                <c:pt idx="11677">
                  <c:v>4.6100000000000003</c:v>
                </c:pt>
                <c:pt idx="11678">
                  <c:v>4.7</c:v>
                </c:pt>
                <c:pt idx="11680">
                  <c:v>4.75</c:v>
                </c:pt>
                <c:pt idx="11681">
                  <c:v>4.78</c:v>
                </c:pt>
                <c:pt idx="11682">
                  <c:v>4.79</c:v>
                </c:pt>
                <c:pt idx="11683">
                  <c:v>4.8100000000000005</c:v>
                </c:pt>
                <c:pt idx="11684">
                  <c:v>4.79</c:v>
                </c:pt>
                <c:pt idx="11685">
                  <c:v>4.78</c:v>
                </c:pt>
                <c:pt idx="11686">
                  <c:v>4.7699999999999996</c:v>
                </c:pt>
                <c:pt idx="11687">
                  <c:v>4.79</c:v>
                </c:pt>
                <c:pt idx="11688">
                  <c:v>4.79</c:v>
                </c:pt>
                <c:pt idx="11689">
                  <c:v>4.83</c:v>
                </c:pt>
                <c:pt idx="11690">
                  <c:v>4.83</c:v>
                </c:pt>
                <c:pt idx="11691">
                  <c:v>4.78</c:v>
                </c:pt>
                <c:pt idx="11692">
                  <c:v>4.7300000000000004</c:v>
                </c:pt>
                <c:pt idx="11693">
                  <c:v>4.68</c:v>
                </c:pt>
                <c:pt idx="11694">
                  <c:v>4.68</c:v>
                </c:pt>
                <c:pt idx="11695">
                  <c:v>4.6100000000000003</c:v>
                </c:pt>
                <c:pt idx="11696">
                  <c:v>4.57</c:v>
                </c:pt>
                <c:pt idx="11697">
                  <c:v>4.5999999999999996</c:v>
                </c:pt>
                <c:pt idx="11698">
                  <c:v>4.72</c:v>
                </c:pt>
                <c:pt idx="11699">
                  <c:v>4.71</c:v>
                </c:pt>
                <c:pt idx="11700">
                  <c:v>4.66</c:v>
                </c:pt>
                <c:pt idx="11701">
                  <c:v>4.6399999999999997</c:v>
                </c:pt>
                <c:pt idx="11702">
                  <c:v>4.62</c:v>
                </c:pt>
                <c:pt idx="11703">
                  <c:v>4.59</c:v>
                </c:pt>
                <c:pt idx="11704">
                  <c:v>4.6100000000000003</c:v>
                </c:pt>
                <c:pt idx="11705">
                  <c:v>4.57</c:v>
                </c:pt>
                <c:pt idx="11706">
                  <c:v>4.6100000000000003</c:v>
                </c:pt>
                <c:pt idx="11707">
                  <c:v>4.66</c:v>
                </c:pt>
                <c:pt idx="11708">
                  <c:v>4.6100000000000003</c:v>
                </c:pt>
                <c:pt idx="11709">
                  <c:v>4.5999999999999996</c:v>
                </c:pt>
                <c:pt idx="11710">
                  <c:v>4.58</c:v>
                </c:pt>
                <c:pt idx="11711">
                  <c:v>4.57</c:v>
                </c:pt>
                <c:pt idx="11713">
                  <c:v>4.55</c:v>
                </c:pt>
                <c:pt idx="11714">
                  <c:v>4.54</c:v>
                </c:pt>
                <c:pt idx="11715">
                  <c:v>4.51</c:v>
                </c:pt>
                <c:pt idx="11716">
                  <c:v>4.5199999999999996</c:v>
                </c:pt>
                <c:pt idx="11717">
                  <c:v>4.46</c:v>
                </c:pt>
                <c:pt idx="11718">
                  <c:v>4.43</c:v>
                </c:pt>
                <c:pt idx="11719">
                  <c:v>4.43</c:v>
                </c:pt>
                <c:pt idx="11720">
                  <c:v>4.45</c:v>
                </c:pt>
                <c:pt idx="11721">
                  <c:v>4.4800000000000004</c:v>
                </c:pt>
                <c:pt idx="11722">
                  <c:v>4.49</c:v>
                </c:pt>
                <c:pt idx="11723">
                  <c:v>4.5600000000000005</c:v>
                </c:pt>
                <c:pt idx="11724">
                  <c:v>4.5199999999999996</c:v>
                </c:pt>
                <c:pt idx="11725">
                  <c:v>4.49</c:v>
                </c:pt>
                <c:pt idx="11726">
                  <c:v>4.58</c:v>
                </c:pt>
                <c:pt idx="11727">
                  <c:v>4.5999999999999996</c:v>
                </c:pt>
                <c:pt idx="11728">
                  <c:v>4.5999999999999996</c:v>
                </c:pt>
                <c:pt idx="11729">
                  <c:v>4.5999999999999996</c:v>
                </c:pt>
                <c:pt idx="11730">
                  <c:v>4.5999999999999996</c:v>
                </c:pt>
                <c:pt idx="11731">
                  <c:v>4.5999999999999996</c:v>
                </c:pt>
                <c:pt idx="11732">
                  <c:v>4.55</c:v>
                </c:pt>
                <c:pt idx="11733">
                  <c:v>4.63</c:v>
                </c:pt>
                <c:pt idx="11735">
                  <c:v>4.6100000000000003</c:v>
                </c:pt>
                <c:pt idx="11736">
                  <c:v>4.66</c:v>
                </c:pt>
                <c:pt idx="11737">
                  <c:v>4.7</c:v>
                </c:pt>
                <c:pt idx="11738">
                  <c:v>4.71</c:v>
                </c:pt>
                <c:pt idx="11740">
                  <c:v>4.68</c:v>
                </c:pt>
                <c:pt idx="11741">
                  <c:v>4.67</c:v>
                </c:pt>
                <c:pt idx="11742">
                  <c:v>4.62</c:v>
                </c:pt>
                <c:pt idx="11743">
                  <c:v>4.6500000000000004</c:v>
                </c:pt>
                <c:pt idx="11744">
                  <c:v>4.66</c:v>
                </c:pt>
                <c:pt idx="11745">
                  <c:v>4.66</c:v>
                </c:pt>
                <c:pt idx="11746">
                  <c:v>4.6900000000000004</c:v>
                </c:pt>
                <c:pt idx="11747">
                  <c:v>4.74</c:v>
                </c:pt>
                <c:pt idx="11748">
                  <c:v>4.7699999999999996</c:v>
                </c:pt>
                <c:pt idx="11750">
                  <c:v>4.75</c:v>
                </c:pt>
                <c:pt idx="11751">
                  <c:v>4.79</c:v>
                </c:pt>
                <c:pt idx="11752">
                  <c:v>4.75</c:v>
                </c:pt>
                <c:pt idx="11753">
                  <c:v>4.78</c:v>
                </c:pt>
                <c:pt idx="11754">
                  <c:v>4.76</c:v>
                </c:pt>
                <c:pt idx="11755">
                  <c:v>4.8100000000000005</c:v>
                </c:pt>
                <c:pt idx="11756">
                  <c:v>4.8100000000000005</c:v>
                </c:pt>
                <c:pt idx="11757">
                  <c:v>4.87</c:v>
                </c:pt>
                <c:pt idx="11758">
                  <c:v>4.88</c:v>
                </c:pt>
                <c:pt idx="11759">
                  <c:v>4.9000000000000004</c:v>
                </c:pt>
                <c:pt idx="11760">
                  <c:v>4.88</c:v>
                </c:pt>
                <c:pt idx="11761">
                  <c:v>4.83</c:v>
                </c:pt>
                <c:pt idx="11762">
                  <c:v>4.84</c:v>
                </c:pt>
                <c:pt idx="11763">
                  <c:v>4.83</c:v>
                </c:pt>
                <c:pt idx="11764">
                  <c:v>4.8100000000000005</c:v>
                </c:pt>
                <c:pt idx="11765">
                  <c:v>4.7699999999999996</c:v>
                </c:pt>
                <c:pt idx="11766">
                  <c:v>4.74</c:v>
                </c:pt>
                <c:pt idx="11767">
                  <c:v>4.7300000000000004</c:v>
                </c:pt>
                <c:pt idx="11768">
                  <c:v>4.79</c:v>
                </c:pt>
                <c:pt idx="11769">
                  <c:v>4.8</c:v>
                </c:pt>
                <c:pt idx="11770">
                  <c:v>4.82</c:v>
                </c:pt>
                <c:pt idx="11771">
                  <c:v>4.74</c:v>
                </c:pt>
                <c:pt idx="11772">
                  <c:v>4.7</c:v>
                </c:pt>
                <c:pt idx="11773">
                  <c:v>4.6900000000000004</c:v>
                </c:pt>
                <c:pt idx="11775">
                  <c:v>4.68</c:v>
                </c:pt>
                <c:pt idx="11776">
                  <c:v>4.6900000000000004</c:v>
                </c:pt>
                <c:pt idx="11777">
                  <c:v>4.7300000000000004</c:v>
                </c:pt>
                <c:pt idx="11778">
                  <c:v>4.68</c:v>
                </c:pt>
                <c:pt idx="11779">
                  <c:v>4.63</c:v>
                </c:pt>
                <c:pt idx="11780">
                  <c:v>4.5</c:v>
                </c:pt>
                <c:pt idx="11781">
                  <c:v>4.5600000000000005</c:v>
                </c:pt>
                <c:pt idx="11782">
                  <c:v>4.5600000000000005</c:v>
                </c:pt>
                <c:pt idx="11783">
                  <c:v>4.5199999999999996</c:v>
                </c:pt>
                <c:pt idx="11784">
                  <c:v>4.51</c:v>
                </c:pt>
                <c:pt idx="11785">
                  <c:v>4.53</c:v>
                </c:pt>
                <c:pt idx="11786">
                  <c:v>4.5</c:v>
                </c:pt>
                <c:pt idx="11787">
                  <c:v>4.51</c:v>
                </c:pt>
                <c:pt idx="11788">
                  <c:v>4.59</c:v>
                </c:pt>
                <c:pt idx="11789">
                  <c:v>4.5600000000000005</c:v>
                </c:pt>
                <c:pt idx="11790">
                  <c:v>4.5</c:v>
                </c:pt>
                <c:pt idx="11791">
                  <c:v>4.53</c:v>
                </c:pt>
                <c:pt idx="11792">
                  <c:v>4.54</c:v>
                </c:pt>
                <c:pt idx="11793">
                  <c:v>4.55</c:v>
                </c:pt>
                <c:pt idx="11794">
                  <c:v>4.58</c:v>
                </c:pt>
                <c:pt idx="11795">
                  <c:v>4.5600000000000005</c:v>
                </c:pt>
                <c:pt idx="11796">
                  <c:v>4.53</c:v>
                </c:pt>
                <c:pt idx="11797">
                  <c:v>4.5999999999999996</c:v>
                </c:pt>
                <c:pt idx="11798">
                  <c:v>4.62</c:v>
                </c:pt>
                <c:pt idx="11799">
                  <c:v>4.5999999999999996</c:v>
                </c:pt>
                <c:pt idx="11800">
                  <c:v>4.62</c:v>
                </c:pt>
                <c:pt idx="11801">
                  <c:v>4.62</c:v>
                </c:pt>
                <c:pt idx="11802">
                  <c:v>4.6399999999999997</c:v>
                </c:pt>
                <c:pt idx="11803">
                  <c:v>4.6500000000000004</c:v>
                </c:pt>
                <c:pt idx="11804">
                  <c:v>4.6500000000000004</c:v>
                </c:pt>
                <c:pt idx="11805">
                  <c:v>4.67</c:v>
                </c:pt>
                <c:pt idx="11806">
                  <c:v>4.66</c:v>
                </c:pt>
                <c:pt idx="11807">
                  <c:v>4.68</c:v>
                </c:pt>
                <c:pt idx="11808">
                  <c:v>4.76</c:v>
                </c:pt>
                <c:pt idx="11809">
                  <c:v>4.75</c:v>
                </c:pt>
                <c:pt idx="11810">
                  <c:v>4.7300000000000004</c:v>
                </c:pt>
                <c:pt idx="11811">
                  <c:v>4.74</c:v>
                </c:pt>
                <c:pt idx="11812">
                  <c:v>4.74</c:v>
                </c:pt>
                <c:pt idx="11813">
                  <c:v>4.76</c:v>
                </c:pt>
                <c:pt idx="11814">
                  <c:v>4.74</c:v>
                </c:pt>
                <c:pt idx="11815">
                  <c:v>4.6900000000000004</c:v>
                </c:pt>
                <c:pt idx="11816">
                  <c:v>4.66</c:v>
                </c:pt>
                <c:pt idx="11817">
                  <c:v>4.68</c:v>
                </c:pt>
                <c:pt idx="11818">
                  <c:v>4.68</c:v>
                </c:pt>
                <c:pt idx="11819">
                  <c:v>4.66</c:v>
                </c:pt>
                <c:pt idx="11820">
                  <c:v>4.63</c:v>
                </c:pt>
                <c:pt idx="11821">
                  <c:v>4.66</c:v>
                </c:pt>
                <c:pt idx="11822">
                  <c:v>4.6900000000000004</c:v>
                </c:pt>
                <c:pt idx="11823">
                  <c:v>4.71</c:v>
                </c:pt>
                <c:pt idx="11824">
                  <c:v>4.63</c:v>
                </c:pt>
                <c:pt idx="11825">
                  <c:v>4.6399999999999997</c:v>
                </c:pt>
                <c:pt idx="11826">
                  <c:v>4.6500000000000004</c:v>
                </c:pt>
                <c:pt idx="11827">
                  <c:v>4.68</c:v>
                </c:pt>
                <c:pt idx="11828">
                  <c:v>4.6500000000000004</c:v>
                </c:pt>
                <c:pt idx="11829">
                  <c:v>4.6399999999999997</c:v>
                </c:pt>
                <c:pt idx="11830">
                  <c:v>4.63</c:v>
                </c:pt>
                <c:pt idx="11831">
                  <c:v>4.67</c:v>
                </c:pt>
                <c:pt idx="11832">
                  <c:v>4.6500000000000004</c:v>
                </c:pt>
                <c:pt idx="11833">
                  <c:v>4.67</c:v>
                </c:pt>
                <c:pt idx="11834">
                  <c:v>4.6900000000000004</c:v>
                </c:pt>
                <c:pt idx="11835">
                  <c:v>4.71</c:v>
                </c:pt>
                <c:pt idx="11836">
                  <c:v>4.71</c:v>
                </c:pt>
                <c:pt idx="11837">
                  <c:v>4.76</c:v>
                </c:pt>
                <c:pt idx="11838">
                  <c:v>4.8100000000000005</c:v>
                </c:pt>
                <c:pt idx="11839">
                  <c:v>4.79</c:v>
                </c:pt>
                <c:pt idx="11840">
                  <c:v>4.83</c:v>
                </c:pt>
                <c:pt idx="11841">
                  <c:v>4.8600000000000003</c:v>
                </c:pt>
                <c:pt idx="11842">
                  <c:v>4.8600000000000003</c:v>
                </c:pt>
                <c:pt idx="11843">
                  <c:v>4.8600000000000003</c:v>
                </c:pt>
                <c:pt idx="11845">
                  <c:v>4.88</c:v>
                </c:pt>
                <c:pt idx="11846">
                  <c:v>4.88</c:v>
                </c:pt>
                <c:pt idx="11847">
                  <c:v>4.9000000000000004</c:v>
                </c:pt>
                <c:pt idx="11848">
                  <c:v>4.95</c:v>
                </c:pt>
                <c:pt idx="11849">
                  <c:v>4.93</c:v>
                </c:pt>
                <c:pt idx="11850">
                  <c:v>4.9800000000000004</c:v>
                </c:pt>
                <c:pt idx="11851">
                  <c:v>4.97</c:v>
                </c:pt>
                <c:pt idx="11852">
                  <c:v>5.1100000000000003</c:v>
                </c:pt>
                <c:pt idx="11853">
                  <c:v>5.12</c:v>
                </c:pt>
                <c:pt idx="11854">
                  <c:v>5.14</c:v>
                </c:pt>
                <c:pt idx="11855">
                  <c:v>5.26</c:v>
                </c:pt>
                <c:pt idx="11856">
                  <c:v>5.2</c:v>
                </c:pt>
                <c:pt idx="11857">
                  <c:v>5.23</c:v>
                </c:pt>
                <c:pt idx="11858">
                  <c:v>5.16</c:v>
                </c:pt>
                <c:pt idx="11859">
                  <c:v>5.15</c:v>
                </c:pt>
                <c:pt idx="11860">
                  <c:v>5.09</c:v>
                </c:pt>
                <c:pt idx="11861">
                  <c:v>5.14</c:v>
                </c:pt>
                <c:pt idx="11862">
                  <c:v>5.16</c:v>
                </c:pt>
                <c:pt idx="11863">
                  <c:v>5.14</c:v>
                </c:pt>
                <c:pt idx="11864">
                  <c:v>5.09</c:v>
                </c:pt>
                <c:pt idx="11865">
                  <c:v>5.0999999999999996</c:v>
                </c:pt>
                <c:pt idx="11866">
                  <c:v>5.09</c:v>
                </c:pt>
                <c:pt idx="11867">
                  <c:v>5.12</c:v>
                </c:pt>
                <c:pt idx="11868">
                  <c:v>5.03</c:v>
                </c:pt>
                <c:pt idx="11869">
                  <c:v>5</c:v>
                </c:pt>
                <c:pt idx="11870">
                  <c:v>5.05</c:v>
                </c:pt>
                <c:pt idx="11872">
                  <c:v>5.16</c:v>
                </c:pt>
                <c:pt idx="11873">
                  <c:v>5.19</c:v>
                </c:pt>
                <c:pt idx="11874">
                  <c:v>5.16</c:v>
                </c:pt>
                <c:pt idx="11875">
                  <c:v>5.03</c:v>
                </c:pt>
                <c:pt idx="11876">
                  <c:v>5.09</c:v>
                </c:pt>
                <c:pt idx="11877">
                  <c:v>5.13</c:v>
                </c:pt>
                <c:pt idx="11878">
                  <c:v>5.1100000000000003</c:v>
                </c:pt>
                <c:pt idx="11879">
                  <c:v>5.05</c:v>
                </c:pt>
                <c:pt idx="11880">
                  <c:v>5.08</c:v>
                </c:pt>
                <c:pt idx="11881">
                  <c:v>5.0199999999999996</c:v>
                </c:pt>
                <c:pt idx="11882">
                  <c:v>5.04</c:v>
                </c:pt>
                <c:pt idx="11883">
                  <c:v>4.96</c:v>
                </c:pt>
                <c:pt idx="11884">
                  <c:v>4.97</c:v>
                </c:pt>
                <c:pt idx="11885">
                  <c:v>4.9400000000000004</c:v>
                </c:pt>
                <c:pt idx="11886">
                  <c:v>4.92</c:v>
                </c:pt>
                <c:pt idx="11887">
                  <c:v>4.79</c:v>
                </c:pt>
                <c:pt idx="11888">
                  <c:v>4.8</c:v>
                </c:pt>
                <c:pt idx="11889">
                  <c:v>4.82</c:v>
                </c:pt>
                <c:pt idx="11890">
                  <c:v>4.78</c:v>
                </c:pt>
                <c:pt idx="11891">
                  <c:v>4.76</c:v>
                </c:pt>
                <c:pt idx="11892">
                  <c:v>4.7699999999999996</c:v>
                </c:pt>
                <c:pt idx="11893">
                  <c:v>4.71</c:v>
                </c:pt>
                <c:pt idx="11894">
                  <c:v>4.72</c:v>
                </c:pt>
                <c:pt idx="11895">
                  <c:v>4.7699999999999996</c:v>
                </c:pt>
                <c:pt idx="11896">
                  <c:v>4.84</c:v>
                </c:pt>
                <c:pt idx="11897">
                  <c:v>4.79</c:v>
                </c:pt>
                <c:pt idx="11898">
                  <c:v>4.8100000000000005</c:v>
                </c:pt>
                <c:pt idx="11899">
                  <c:v>4.78</c:v>
                </c:pt>
                <c:pt idx="11900">
                  <c:v>4.7300000000000004</c:v>
                </c:pt>
                <c:pt idx="11901">
                  <c:v>4.6900000000000004</c:v>
                </c:pt>
                <c:pt idx="11902">
                  <c:v>4.5999999999999996</c:v>
                </c:pt>
                <c:pt idx="11903">
                  <c:v>4.68</c:v>
                </c:pt>
                <c:pt idx="11904">
                  <c:v>4.6399999999999997</c:v>
                </c:pt>
                <c:pt idx="11905">
                  <c:v>4.5999999999999996</c:v>
                </c:pt>
                <c:pt idx="11906">
                  <c:v>4.63</c:v>
                </c:pt>
                <c:pt idx="11907">
                  <c:v>4.62</c:v>
                </c:pt>
                <c:pt idx="11908">
                  <c:v>4.63</c:v>
                </c:pt>
                <c:pt idx="11909">
                  <c:v>4.5999999999999996</c:v>
                </c:pt>
                <c:pt idx="11910">
                  <c:v>4.53</c:v>
                </c:pt>
                <c:pt idx="11911">
                  <c:v>4.57</c:v>
                </c:pt>
                <c:pt idx="11912">
                  <c:v>4.51</c:v>
                </c:pt>
                <c:pt idx="11913">
                  <c:v>4.54</c:v>
                </c:pt>
                <c:pt idx="11915">
                  <c:v>4.5600000000000005</c:v>
                </c:pt>
                <c:pt idx="11916">
                  <c:v>4.4800000000000004</c:v>
                </c:pt>
                <c:pt idx="11917">
                  <c:v>4.51</c:v>
                </c:pt>
                <c:pt idx="11918">
                  <c:v>4.38</c:v>
                </c:pt>
                <c:pt idx="11919">
                  <c:v>4.34</c:v>
                </c:pt>
                <c:pt idx="11920">
                  <c:v>4.37</c:v>
                </c:pt>
                <c:pt idx="11921">
                  <c:v>4.41</c:v>
                </c:pt>
                <c:pt idx="11922">
                  <c:v>4.49</c:v>
                </c:pt>
                <c:pt idx="11923">
                  <c:v>4.47</c:v>
                </c:pt>
                <c:pt idx="11924">
                  <c:v>4.4800000000000004</c:v>
                </c:pt>
                <c:pt idx="11925">
                  <c:v>4.5</c:v>
                </c:pt>
                <c:pt idx="11926">
                  <c:v>4.53</c:v>
                </c:pt>
                <c:pt idx="11927">
                  <c:v>4.6900000000000004</c:v>
                </c:pt>
                <c:pt idx="11928">
                  <c:v>4.6399999999999997</c:v>
                </c:pt>
                <c:pt idx="11929">
                  <c:v>4.63</c:v>
                </c:pt>
                <c:pt idx="11930">
                  <c:v>4.63</c:v>
                </c:pt>
                <c:pt idx="11931">
                  <c:v>4.63</c:v>
                </c:pt>
                <c:pt idx="11932">
                  <c:v>4.58</c:v>
                </c:pt>
                <c:pt idx="11933">
                  <c:v>4.59</c:v>
                </c:pt>
                <c:pt idx="11934">
                  <c:v>4.5600000000000005</c:v>
                </c:pt>
                <c:pt idx="11935">
                  <c:v>4.54</c:v>
                </c:pt>
                <c:pt idx="11936">
                  <c:v>4.55</c:v>
                </c:pt>
                <c:pt idx="11937">
                  <c:v>4.54</c:v>
                </c:pt>
                <c:pt idx="11938">
                  <c:v>4.6500000000000004</c:v>
                </c:pt>
                <c:pt idx="11940">
                  <c:v>4.67</c:v>
                </c:pt>
                <c:pt idx="11941">
                  <c:v>4.6500000000000004</c:v>
                </c:pt>
                <c:pt idx="11942">
                  <c:v>4.66</c:v>
                </c:pt>
                <c:pt idx="11943">
                  <c:v>4.7</c:v>
                </c:pt>
                <c:pt idx="11944">
                  <c:v>4.6900000000000004</c:v>
                </c:pt>
                <c:pt idx="11945">
                  <c:v>4.66</c:v>
                </c:pt>
                <c:pt idx="11946">
                  <c:v>4.57</c:v>
                </c:pt>
                <c:pt idx="11947">
                  <c:v>4.5199999999999996</c:v>
                </c:pt>
                <c:pt idx="11948">
                  <c:v>4.41</c:v>
                </c:pt>
                <c:pt idx="11949">
                  <c:v>4.42</c:v>
                </c:pt>
                <c:pt idx="11950">
                  <c:v>4.41</c:v>
                </c:pt>
                <c:pt idx="11951">
                  <c:v>4.3600000000000003</c:v>
                </c:pt>
                <c:pt idx="11952">
                  <c:v>4.37</c:v>
                </c:pt>
                <c:pt idx="11953">
                  <c:v>4.41</c:v>
                </c:pt>
                <c:pt idx="11954">
                  <c:v>4.3899999999999997</c:v>
                </c:pt>
                <c:pt idx="11955">
                  <c:v>4.4000000000000004</c:v>
                </c:pt>
                <c:pt idx="11956">
                  <c:v>4.4800000000000004</c:v>
                </c:pt>
                <c:pt idx="11957">
                  <c:v>4.3600000000000003</c:v>
                </c:pt>
                <c:pt idx="11958">
                  <c:v>4.3099999999999996</c:v>
                </c:pt>
                <c:pt idx="11959">
                  <c:v>4.3499999999999996</c:v>
                </c:pt>
                <c:pt idx="11960">
                  <c:v>4.38</c:v>
                </c:pt>
                <c:pt idx="11961">
                  <c:v>4.34</c:v>
                </c:pt>
                <c:pt idx="11962">
                  <c:v>4.28</c:v>
                </c:pt>
                <c:pt idx="11963">
                  <c:v>4.2300000000000004</c:v>
                </c:pt>
                <c:pt idx="11965">
                  <c:v>4.26</c:v>
                </c:pt>
                <c:pt idx="11966">
                  <c:v>4.28</c:v>
                </c:pt>
                <c:pt idx="11967">
                  <c:v>4.17</c:v>
                </c:pt>
                <c:pt idx="11968">
                  <c:v>4.1500000000000004</c:v>
                </c:pt>
                <c:pt idx="11969">
                  <c:v>4.07</c:v>
                </c:pt>
                <c:pt idx="11970">
                  <c:v>4.0599999999999996</c:v>
                </c:pt>
                <c:pt idx="11971">
                  <c:v>4</c:v>
                </c:pt>
                <c:pt idx="11973">
                  <c:v>4.01</c:v>
                </c:pt>
                <c:pt idx="11974">
                  <c:v>3.83</c:v>
                </c:pt>
                <c:pt idx="11975">
                  <c:v>3.95</c:v>
                </c:pt>
                <c:pt idx="11976">
                  <c:v>4.03</c:v>
                </c:pt>
                <c:pt idx="11977">
                  <c:v>3.94</c:v>
                </c:pt>
                <c:pt idx="11978">
                  <c:v>3.9699999999999998</c:v>
                </c:pt>
                <c:pt idx="11979">
                  <c:v>3.89</c:v>
                </c:pt>
                <c:pt idx="11980">
                  <c:v>3.89</c:v>
                </c:pt>
                <c:pt idx="11981">
                  <c:v>3.92</c:v>
                </c:pt>
                <c:pt idx="11982">
                  <c:v>4.0199999999999996</c:v>
                </c:pt>
                <c:pt idx="11983">
                  <c:v>4.12</c:v>
                </c:pt>
                <c:pt idx="11984">
                  <c:v>4.1500000000000004</c:v>
                </c:pt>
                <c:pt idx="11985">
                  <c:v>3.98</c:v>
                </c:pt>
                <c:pt idx="11986">
                  <c:v>4.05</c:v>
                </c:pt>
                <c:pt idx="11987">
                  <c:v>4.18</c:v>
                </c:pt>
                <c:pt idx="11988">
                  <c:v>4.24</c:v>
                </c:pt>
                <c:pt idx="11989">
                  <c:v>4.2</c:v>
                </c:pt>
                <c:pt idx="11990">
                  <c:v>4.1399999999999997</c:v>
                </c:pt>
                <c:pt idx="11991">
                  <c:v>4.0599999999999996</c:v>
                </c:pt>
                <c:pt idx="11992">
                  <c:v>4.04</c:v>
                </c:pt>
                <c:pt idx="11993">
                  <c:v>4.18</c:v>
                </c:pt>
                <c:pt idx="11994">
                  <c:v>4.2300000000000004</c:v>
                </c:pt>
                <c:pt idx="11996">
                  <c:v>4.3</c:v>
                </c:pt>
                <c:pt idx="11997">
                  <c:v>4.21</c:v>
                </c:pt>
                <c:pt idx="11998">
                  <c:v>4.1100000000000003</c:v>
                </c:pt>
                <c:pt idx="11999">
                  <c:v>4.04</c:v>
                </c:pt>
                <c:pt idx="12001">
                  <c:v>3.91</c:v>
                </c:pt>
                <c:pt idx="12002">
                  <c:v>3.91</c:v>
                </c:pt>
                <c:pt idx="12003">
                  <c:v>3.88</c:v>
                </c:pt>
                <c:pt idx="12004">
                  <c:v>3.86</c:v>
                </c:pt>
                <c:pt idx="12005">
                  <c:v>3.86</c:v>
                </c:pt>
                <c:pt idx="12006">
                  <c:v>3.8200000000000003</c:v>
                </c:pt>
                <c:pt idx="12007">
                  <c:v>3.91</c:v>
                </c:pt>
                <c:pt idx="12008">
                  <c:v>3.8200000000000003</c:v>
                </c:pt>
                <c:pt idx="12009">
                  <c:v>3.81</c:v>
                </c:pt>
                <c:pt idx="12010">
                  <c:v>3.7199999999999998</c:v>
                </c:pt>
                <c:pt idx="12011">
                  <c:v>3.74</c:v>
                </c:pt>
                <c:pt idx="12012">
                  <c:v>3.66</c:v>
                </c:pt>
                <c:pt idx="12013">
                  <c:v>3.66</c:v>
                </c:pt>
                <c:pt idx="12015">
                  <c:v>3.52</c:v>
                </c:pt>
                <c:pt idx="12016">
                  <c:v>3.51</c:v>
                </c:pt>
                <c:pt idx="12017">
                  <c:v>3.68</c:v>
                </c:pt>
                <c:pt idx="12018">
                  <c:v>3.61</c:v>
                </c:pt>
                <c:pt idx="12019">
                  <c:v>3.61</c:v>
                </c:pt>
                <c:pt idx="12020">
                  <c:v>3.69</c:v>
                </c:pt>
                <c:pt idx="12021">
                  <c:v>3.7800000000000002</c:v>
                </c:pt>
                <c:pt idx="12022">
                  <c:v>3.67</c:v>
                </c:pt>
                <c:pt idx="12023">
                  <c:v>3.62</c:v>
                </c:pt>
                <c:pt idx="12024">
                  <c:v>3.68</c:v>
                </c:pt>
                <c:pt idx="12025">
                  <c:v>3.61</c:v>
                </c:pt>
                <c:pt idx="12026">
                  <c:v>3.61</c:v>
                </c:pt>
                <c:pt idx="12027">
                  <c:v>3.74</c:v>
                </c:pt>
                <c:pt idx="12028">
                  <c:v>3.64</c:v>
                </c:pt>
                <c:pt idx="12029">
                  <c:v>3.62</c:v>
                </c:pt>
                <c:pt idx="12030">
                  <c:v>3.66</c:v>
                </c:pt>
                <c:pt idx="12031">
                  <c:v>3.7</c:v>
                </c:pt>
                <c:pt idx="12032">
                  <c:v>3.85</c:v>
                </c:pt>
                <c:pt idx="12033">
                  <c:v>3.76</c:v>
                </c:pt>
                <c:pt idx="12035">
                  <c:v>3.89</c:v>
                </c:pt>
                <c:pt idx="12036">
                  <c:v>3.93</c:v>
                </c:pt>
                <c:pt idx="12037">
                  <c:v>3.77</c:v>
                </c:pt>
                <c:pt idx="12038">
                  <c:v>3.79</c:v>
                </c:pt>
                <c:pt idx="12039">
                  <c:v>3.91</c:v>
                </c:pt>
                <c:pt idx="12040">
                  <c:v>3.88</c:v>
                </c:pt>
                <c:pt idx="12041">
                  <c:v>3.85</c:v>
                </c:pt>
                <c:pt idx="12042">
                  <c:v>3.71</c:v>
                </c:pt>
                <c:pt idx="12043">
                  <c:v>3.5300000000000002</c:v>
                </c:pt>
                <c:pt idx="12044">
                  <c:v>3.54</c:v>
                </c:pt>
                <c:pt idx="12045">
                  <c:v>3.63</c:v>
                </c:pt>
                <c:pt idx="12046">
                  <c:v>3.7</c:v>
                </c:pt>
                <c:pt idx="12047">
                  <c:v>3.62</c:v>
                </c:pt>
                <c:pt idx="12048">
                  <c:v>3.56</c:v>
                </c:pt>
                <c:pt idx="12049">
                  <c:v>3.46</c:v>
                </c:pt>
                <c:pt idx="12050">
                  <c:v>3.6</c:v>
                </c:pt>
                <c:pt idx="12051">
                  <c:v>3.49</c:v>
                </c:pt>
                <c:pt idx="12052">
                  <c:v>3.56</c:v>
                </c:pt>
                <c:pt idx="12053">
                  <c:v>3.44</c:v>
                </c:pt>
                <c:pt idx="12054">
                  <c:v>3.34</c:v>
                </c:pt>
                <c:pt idx="12055">
                  <c:v>3.48</c:v>
                </c:pt>
                <c:pt idx="12056">
                  <c:v>3.38</c:v>
                </c:pt>
                <c:pt idx="12057">
                  <c:v>3.34</c:v>
                </c:pt>
                <c:pt idx="12059">
                  <c:v>3.56</c:v>
                </c:pt>
                <c:pt idx="12060">
                  <c:v>3.51</c:v>
                </c:pt>
                <c:pt idx="12061">
                  <c:v>3.51</c:v>
                </c:pt>
                <c:pt idx="12062">
                  <c:v>3.56</c:v>
                </c:pt>
                <c:pt idx="12063">
                  <c:v>3.47</c:v>
                </c:pt>
                <c:pt idx="12064">
                  <c:v>3.45</c:v>
                </c:pt>
                <c:pt idx="12065">
                  <c:v>3.5700000000000003</c:v>
                </c:pt>
                <c:pt idx="12066">
                  <c:v>3.6</c:v>
                </c:pt>
                <c:pt idx="12067">
                  <c:v>3.61</c:v>
                </c:pt>
                <c:pt idx="12068">
                  <c:v>3.5</c:v>
                </c:pt>
                <c:pt idx="12069">
                  <c:v>3.5700000000000003</c:v>
                </c:pt>
                <c:pt idx="12070">
                  <c:v>3.58</c:v>
                </c:pt>
                <c:pt idx="12071">
                  <c:v>3.49</c:v>
                </c:pt>
                <c:pt idx="12072">
                  <c:v>3.55</c:v>
                </c:pt>
                <c:pt idx="12073">
                  <c:v>3.49</c:v>
                </c:pt>
                <c:pt idx="12074">
                  <c:v>3.5300000000000002</c:v>
                </c:pt>
                <c:pt idx="12075">
                  <c:v>3.6</c:v>
                </c:pt>
                <c:pt idx="12076">
                  <c:v>3.7199999999999998</c:v>
                </c:pt>
                <c:pt idx="12077">
                  <c:v>3.75</c:v>
                </c:pt>
                <c:pt idx="12078">
                  <c:v>3.77</c:v>
                </c:pt>
                <c:pt idx="12079">
                  <c:v>3.75</c:v>
                </c:pt>
                <c:pt idx="12080">
                  <c:v>3.74</c:v>
                </c:pt>
                <c:pt idx="12081">
                  <c:v>3.77</c:v>
                </c:pt>
                <c:pt idx="12082">
                  <c:v>3.87</c:v>
                </c:pt>
                <c:pt idx="12083">
                  <c:v>3.91</c:v>
                </c:pt>
                <c:pt idx="12084">
                  <c:v>3.86</c:v>
                </c:pt>
                <c:pt idx="12085">
                  <c:v>3.85</c:v>
                </c:pt>
                <c:pt idx="12086">
                  <c:v>3.77</c:v>
                </c:pt>
                <c:pt idx="12087">
                  <c:v>3.7800000000000002</c:v>
                </c:pt>
                <c:pt idx="12088">
                  <c:v>3.89</c:v>
                </c:pt>
                <c:pt idx="12089">
                  <c:v>3.88</c:v>
                </c:pt>
                <c:pt idx="12090">
                  <c:v>3.93</c:v>
                </c:pt>
                <c:pt idx="12091">
                  <c:v>3.87</c:v>
                </c:pt>
                <c:pt idx="12092">
                  <c:v>3.79</c:v>
                </c:pt>
                <c:pt idx="12093">
                  <c:v>3.77</c:v>
                </c:pt>
                <c:pt idx="12094">
                  <c:v>3.7800000000000002</c:v>
                </c:pt>
                <c:pt idx="12095">
                  <c:v>3.9</c:v>
                </c:pt>
                <c:pt idx="12096">
                  <c:v>3.92</c:v>
                </c:pt>
                <c:pt idx="12097">
                  <c:v>3.83</c:v>
                </c:pt>
                <c:pt idx="12098">
                  <c:v>3.85</c:v>
                </c:pt>
                <c:pt idx="12099">
                  <c:v>3.83</c:v>
                </c:pt>
                <c:pt idx="12100">
                  <c:v>3.7800000000000002</c:v>
                </c:pt>
                <c:pt idx="12101">
                  <c:v>3.81</c:v>
                </c:pt>
                <c:pt idx="12102">
                  <c:v>3.92</c:v>
                </c:pt>
                <c:pt idx="12103">
                  <c:v>3.85</c:v>
                </c:pt>
                <c:pt idx="12105">
                  <c:v>3.93</c:v>
                </c:pt>
                <c:pt idx="12106">
                  <c:v>4.03</c:v>
                </c:pt>
                <c:pt idx="12107">
                  <c:v>4.08</c:v>
                </c:pt>
                <c:pt idx="12108">
                  <c:v>4.0599999999999996</c:v>
                </c:pt>
                <c:pt idx="12109">
                  <c:v>3.98</c:v>
                </c:pt>
                <c:pt idx="12110">
                  <c:v>3.92</c:v>
                </c:pt>
                <c:pt idx="12111">
                  <c:v>3.98</c:v>
                </c:pt>
                <c:pt idx="12112">
                  <c:v>4.0599999999999996</c:v>
                </c:pt>
                <c:pt idx="12113">
                  <c:v>3.94</c:v>
                </c:pt>
                <c:pt idx="12114">
                  <c:v>4.0199999999999996</c:v>
                </c:pt>
                <c:pt idx="12115">
                  <c:v>4.1100000000000003</c:v>
                </c:pt>
                <c:pt idx="12116">
                  <c:v>4.0999999999999996</c:v>
                </c:pt>
                <c:pt idx="12117">
                  <c:v>4.2300000000000004</c:v>
                </c:pt>
                <c:pt idx="12118">
                  <c:v>4.2699999999999996</c:v>
                </c:pt>
                <c:pt idx="12119">
                  <c:v>4.25</c:v>
                </c:pt>
                <c:pt idx="12120">
                  <c:v>4.2300000000000004</c:v>
                </c:pt>
                <c:pt idx="12121">
                  <c:v>4.16</c:v>
                </c:pt>
                <c:pt idx="12122">
                  <c:v>4.22</c:v>
                </c:pt>
                <c:pt idx="12123">
                  <c:v>4.16</c:v>
                </c:pt>
                <c:pt idx="12124">
                  <c:v>4.1900000000000004</c:v>
                </c:pt>
                <c:pt idx="12125">
                  <c:v>4.0999999999999996</c:v>
                </c:pt>
                <c:pt idx="12126">
                  <c:v>4.12</c:v>
                </c:pt>
                <c:pt idx="12127">
                  <c:v>4.07</c:v>
                </c:pt>
                <c:pt idx="12128">
                  <c:v>3.99</c:v>
                </c:pt>
                <c:pt idx="12129">
                  <c:v>3.99</c:v>
                </c:pt>
                <c:pt idx="12130">
                  <c:v>4.01</c:v>
                </c:pt>
                <c:pt idx="12131">
                  <c:v>3.99</c:v>
                </c:pt>
                <c:pt idx="12132">
                  <c:v>3.99</c:v>
                </c:pt>
                <c:pt idx="12134">
                  <c:v>3.95</c:v>
                </c:pt>
                <c:pt idx="12135">
                  <c:v>3.91</c:v>
                </c:pt>
                <c:pt idx="12136">
                  <c:v>3.85</c:v>
                </c:pt>
                <c:pt idx="12137">
                  <c:v>3.83</c:v>
                </c:pt>
                <c:pt idx="12138">
                  <c:v>3.96</c:v>
                </c:pt>
                <c:pt idx="12139">
                  <c:v>3.9</c:v>
                </c:pt>
                <c:pt idx="12140">
                  <c:v>3.87</c:v>
                </c:pt>
                <c:pt idx="12141">
                  <c:v>3.9699999999999998</c:v>
                </c:pt>
                <c:pt idx="12142">
                  <c:v>4.07</c:v>
                </c:pt>
                <c:pt idx="12143">
                  <c:v>4.1100000000000003</c:v>
                </c:pt>
                <c:pt idx="12144">
                  <c:v>4.09</c:v>
                </c:pt>
                <c:pt idx="12145">
                  <c:v>4.1399999999999997</c:v>
                </c:pt>
                <c:pt idx="12146">
                  <c:v>4.16</c:v>
                </c:pt>
                <c:pt idx="12147">
                  <c:v>4.03</c:v>
                </c:pt>
                <c:pt idx="12148">
                  <c:v>4.13</c:v>
                </c:pt>
                <c:pt idx="12149">
                  <c:v>4.0599999999999996</c:v>
                </c:pt>
                <c:pt idx="12150">
                  <c:v>4.09</c:v>
                </c:pt>
                <c:pt idx="12151">
                  <c:v>4.07</c:v>
                </c:pt>
                <c:pt idx="12152">
                  <c:v>3.99</c:v>
                </c:pt>
                <c:pt idx="12153">
                  <c:v>3.9699999999999998</c:v>
                </c:pt>
                <c:pt idx="12154">
                  <c:v>3.98</c:v>
                </c:pt>
                <c:pt idx="12155">
                  <c:v>4.04</c:v>
                </c:pt>
                <c:pt idx="12156">
                  <c:v>4.0599999999999996</c:v>
                </c:pt>
                <c:pt idx="12157">
                  <c:v>3.92</c:v>
                </c:pt>
                <c:pt idx="12158">
                  <c:v>3.94</c:v>
                </c:pt>
                <c:pt idx="12159">
                  <c:v>3.99</c:v>
                </c:pt>
                <c:pt idx="12160">
                  <c:v>3.91</c:v>
                </c:pt>
                <c:pt idx="12161">
                  <c:v>3.94</c:v>
                </c:pt>
                <c:pt idx="12162">
                  <c:v>3.89</c:v>
                </c:pt>
                <c:pt idx="12163">
                  <c:v>3.84</c:v>
                </c:pt>
                <c:pt idx="12164">
                  <c:v>3.8200000000000003</c:v>
                </c:pt>
                <c:pt idx="12165">
                  <c:v>3.83</c:v>
                </c:pt>
                <c:pt idx="12166">
                  <c:v>3.79</c:v>
                </c:pt>
                <c:pt idx="12167">
                  <c:v>3.84</c:v>
                </c:pt>
                <c:pt idx="12168">
                  <c:v>3.87</c:v>
                </c:pt>
                <c:pt idx="12169">
                  <c:v>3.79</c:v>
                </c:pt>
                <c:pt idx="12170">
                  <c:v>3.79</c:v>
                </c:pt>
                <c:pt idx="12171">
                  <c:v>3.77</c:v>
                </c:pt>
                <c:pt idx="12172">
                  <c:v>3.79</c:v>
                </c:pt>
                <c:pt idx="12173">
                  <c:v>3.83</c:v>
                </c:pt>
                <c:pt idx="12175">
                  <c:v>3.74</c:v>
                </c:pt>
                <c:pt idx="12176">
                  <c:v>3.71</c:v>
                </c:pt>
                <c:pt idx="12177">
                  <c:v>3.64</c:v>
                </c:pt>
                <c:pt idx="12178">
                  <c:v>3.66</c:v>
                </c:pt>
                <c:pt idx="12179">
                  <c:v>3.66</c:v>
                </c:pt>
                <c:pt idx="12180">
                  <c:v>3.62</c:v>
                </c:pt>
                <c:pt idx="12181">
                  <c:v>3.65</c:v>
                </c:pt>
                <c:pt idx="12182">
                  <c:v>3.64</c:v>
                </c:pt>
                <c:pt idx="12183">
                  <c:v>3.74</c:v>
                </c:pt>
                <c:pt idx="12184">
                  <c:v>3.47</c:v>
                </c:pt>
                <c:pt idx="12185">
                  <c:v>3.48</c:v>
                </c:pt>
                <c:pt idx="12186">
                  <c:v>3.41</c:v>
                </c:pt>
                <c:pt idx="12187">
                  <c:v>3.54</c:v>
                </c:pt>
                <c:pt idx="12188">
                  <c:v>3.7800000000000002</c:v>
                </c:pt>
                <c:pt idx="12189">
                  <c:v>3.83</c:v>
                </c:pt>
                <c:pt idx="12190">
                  <c:v>3.85</c:v>
                </c:pt>
                <c:pt idx="12191">
                  <c:v>3.8</c:v>
                </c:pt>
                <c:pt idx="12192">
                  <c:v>3.88</c:v>
                </c:pt>
                <c:pt idx="12193">
                  <c:v>3.85</c:v>
                </c:pt>
                <c:pt idx="12194">
                  <c:v>3.61</c:v>
                </c:pt>
                <c:pt idx="12195">
                  <c:v>3.85</c:v>
                </c:pt>
                <c:pt idx="12196">
                  <c:v>3.77</c:v>
                </c:pt>
                <c:pt idx="12197">
                  <c:v>3.66</c:v>
                </c:pt>
                <c:pt idx="12198">
                  <c:v>3.63</c:v>
                </c:pt>
                <c:pt idx="12199">
                  <c:v>3.48</c:v>
                </c:pt>
                <c:pt idx="12200">
                  <c:v>3.5</c:v>
                </c:pt>
                <c:pt idx="12201">
                  <c:v>3.7199999999999998</c:v>
                </c:pt>
                <c:pt idx="12202">
                  <c:v>3.84</c:v>
                </c:pt>
                <c:pt idx="12203">
                  <c:v>3.89</c:v>
                </c:pt>
                <c:pt idx="12205">
                  <c:v>4.08</c:v>
                </c:pt>
                <c:pt idx="12206">
                  <c:v>4.04</c:v>
                </c:pt>
                <c:pt idx="12207">
                  <c:v>3.99</c:v>
                </c:pt>
                <c:pt idx="12208">
                  <c:v>3.98</c:v>
                </c:pt>
                <c:pt idx="12209">
                  <c:v>3.91</c:v>
                </c:pt>
                <c:pt idx="12210">
                  <c:v>3.76</c:v>
                </c:pt>
                <c:pt idx="12211">
                  <c:v>3.65</c:v>
                </c:pt>
                <c:pt idx="12212">
                  <c:v>3.63</c:v>
                </c:pt>
                <c:pt idx="12213">
                  <c:v>3.76</c:v>
                </c:pt>
                <c:pt idx="12214">
                  <c:v>3.79</c:v>
                </c:pt>
                <c:pt idx="12215">
                  <c:v>3.89</c:v>
                </c:pt>
                <c:pt idx="12216">
                  <c:v>3.93</c:v>
                </c:pt>
                <c:pt idx="12217">
                  <c:v>4</c:v>
                </c:pt>
                <c:pt idx="12218">
                  <c:v>4.01</c:v>
                </c:pt>
                <c:pt idx="12219">
                  <c:v>3.96</c:v>
                </c:pt>
                <c:pt idx="12220">
                  <c:v>3.81</c:v>
                </c:pt>
                <c:pt idx="12221">
                  <c:v>3.73</c:v>
                </c:pt>
                <c:pt idx="12222">
                  <c:v>3.75</c:v>
                </c:pt>
                <c:pt idx="12223">
                  <c:v>3.83</c:v>
                </c:pt>
                <c:pt idx="12224">
                  <c:v>3.8200000000000003</c:v>
                </c:pt>
                <c:pt idx="12226">
                  <c:v>3.75</c:v>
                </c:pt>
                <c:pt idx="12227">
                  <c:v>3.84</c:v>
                </c:pt>
                <c:pt idx="12228">
                  <c:v>3.7199999999999998</c:v>
                </c:pt>
                <c:pt idx="12229">
                  <c:v>3.68</c:v>
                </c:pt>
                <c:pt idx="12230">
                  <c:v>3.5300000000000002</c:v>
                </c:pt>
                <c:pt idx="12231">
                  <c:v>3.38</c:v>
                </c:pt>
                <c:pt idx="12232">
                  <c:v>3.1</c:v>
                </c:pt>
                <c:pt idx="12233">
                  <c:v>3.2</c:v>
                </c:pt>
                <c:pt idx="12234">
                  <c:v>3.35</c:v>
                </c:pt>
                <c:pt idx="12235">
                  <c:v>3.11</c:v>
                </c:pt>
                <c:pt idx="12236">
                  <c:v>2.99</c:v>
                </c:pt>
                <c:pt idx="12238">
                  <c:v>2.93</c:v>
                </c:pt>
                <c:pt idx="12239">
                  <c:v>2.7199999999999998</c:v>
                </c:pt>
                <c:pt idx="12240">
                  <c:v>2.68</c:v>
                </c:pt>
                <c:pt idx="12241">
                  <c:v>2.67</c:v>
                </c:pt>
                <c:pt idx="12242">
                  <c:v>2.5499999999999998</c:v>
                </c:pt>
                <c:pt idx="12243">
                  <c:v>2.67</c:v>
                </c:pt>
                <c:pt idx="12244">
                  <c:v>2.77</c:v>
                </c:pt>
                <c:pt idx="12245">
                  <c:v>2.67</c:v>
                </c:pt>
                <c:pt idx="12246">
                  <c:v>2.69</c:v>
                </c:pt>
                <c:pt idx="12247">
                  <c:v>2.64</c:v>
                </c:pt>
                <c:pt idx="12248">
                  <c:v>2.6</c:v>
                </c:pt>
                <c:pt idx="12249">
                  <c:v>2.5300000000000002</c:v>
                </c:pt>
                <c:pt idx="12250">
                  <c:v>2.37</c:v>
                </c:pt>
                <c:pt idx="12251">
                  <c:v>2.2000000000000002</c:v>
                </c:pt>
                <c:pt idx="12252">
                  <c:v>2.08</c:v>
                </c:pt>
                <c:pt idx="12253">
                  <c:v>2.13</c:v>
                </c:pt>
                <c:pt idx="12254">
                  <c:v>2.16</c:v>
                </c:pt>
                <c:pt idx="12255">
                  <c:v>2.1800000000000002</c:v>
                </c:pt>
                <c:pt idx="12256">
                  <c:v>2.2000000000000002</c:v>
                </c:pt>
                <c:pt idx="12258">
                  <c:v>2.16</c:v>
                </c:pt>
                <c:pt idx="12259">
                  <c:v>2.13</c:v>
                </c:pt>
                <c:pt idx="12260">
                  <c:v>2.11</c:v>
                </c:pt>
                <c:pt idx="12261">
                  <c:v>2.25</c:v>
                </c:pt>
                <c:pt idx="12263">
                  <c:v>2.46</c:v>
                </c:pt>
                <c:pt idx="12264">
                  <c:v>2.4900000000000002</c:v>
                </c:pt>
                <c:pt idx="12265">
                  <c:v>2.5099999999999998</c:v>
                </c:pt>
                <c:pt idx="12266">
                  <c:v>2.52</c:v>
                </c:pt>
                <c:pt idx="12267">
                  <c:v>2.4700000000000002</c:v>
                </c:pt>
                <c:pt idx="12268">
                  <c:v>2.4300000000000002</c:v>
                </c:pt>
                <c:pt idx="12269">
                  <c:v>2.34</c:v>
                </c:pt>
                <c:pt idx="12270">
                  <c:v>2.33</c:v>
                </c:pt>
                <c:pt idx="12271">
                  <c:v>2.2400000000000002</c:v>
                </c:pt>
                <c:pt idx="12272">
                  <c:v>2.23</c:v>
                </c:pt>
                <c:pt idx="12273">
                  <c:v>2.36</c:v>
                </c:pt>
                <c:pt idx="12275">
                  <c:v>2.4</c:v>
                </c:pt>
                <c:pt idx="12276">
                  <c:v>2.56</c:v>
                </c:pt>
                <c:pt idx="12277">
                  <c:v>2.62</c:v>
                </c:pt>
                <c:pt idx="12278">
                  <c:v>2.65</c:v>
                </c:pt>
                <c:pt idx="12279">
                  <c:v>2.7</c:v>
                </c:pt>
                <c:pt idx="12280">
                  <c:v>2.59</c:v>
                </c:pt>
                <c:pt idx="12281">
                  <c:v>2.71</c:v>
                </c:pt>
                <c:pt idx="12282">
                  <c:v>2.87</c:v>
                </c:pt>
                <c:pt idx="12283">
                  <c:v>2.87</c:v>
                </c:pt>
                <c:pt idx="12284">
                  <c:v>2.76</c:v>
                </c:pt>
                <c:pt idx="12285">
                  <c:v>2.89</c:v>
                </c:pt>
                <c:pt idx="12286">
                  <c:v>2.95</c:v>
                </c:pt>
                <c:pt idx="12287">
                  <c:v>2.95</c:v>
                </c:pt>
                <c:pt idx="12288">
                  <c:v>3.05</c:v>
                </c:pt>
                <c:pt idx="12289">
                  <c:v>3.07</c:v>
                </c:pt>
                <c:pt idx="12290">
                  <c:v>2.9</c:v>
                </c:pt>
                <c:pt idx="12291">
                  <c:v>2.7800000000000002</c:v>
                </c:pt>
                <c:pt idx="12292">
                  <c:v>2.75</c:v>
                </c:pt>
                <c:pt idx="12293">
                  <c:v>2.89</c:v>
                </c:pt>
                <c:pt idx="12295">
                  <c:v>2.64</c:v>
                </c:pt>
                <c:pt idx="12296">
                  <c:v>2.74</c:v>
                </c:pt>
                <c:pt idx="12297">
                  <c:v>2.85</c:v>
                </c:pt>
                <c:pt idx="12298">
                  <c:v>2.7800000000000002</c:v>
                </c:pt>
                <c:pt idx="12299">
                  <c:v>2.7800000000000002</c:v>
                </c:pt>
                <c:pt idx="12300">
                  <c:v>2.8</c:v>
                </c:pt>
                <c:pt idx="12301">
                  <c:v>2.95</c:v>
                </c:pt>
                <c:pt idx="12302">
                  <c:v>2.98</c:v>
                </c:pt>
                <c:pt idx="12303">
                  <c:v>3.02</c:v>
                </c:pt>
                <c:pt idx="12304">
                  <c:v>2.91</c:v>
                </c:pt>
                <c:pt idx="12305">
                  <c:v>2.93</c:v>
                </c:pt>
                <c:pt idx="12306">
                  <c:v>3.01</c:v>
                </c:pt>
                <c:pt idx="12307">
                  <c:v>2.83</c:v>
                </c:pt>
                <c:pt idx="12308">
                  <c:v>2.83</c:v>
                </c:pt>
                <c:pt idx="12309">
                  <c:v>2.89</c:v>
                </c:pt>
                <c:pt idx="12310">
                  <c:v>2.99</c:v>
                </c:pt>
                <c:pt idx="12311">
                  <c:v>2.95</c:v>
                </c:pt>
                <c:pt idx="12312">
                  <c:v>2.89</c:v>
                </c:pt>
                <c:pt idx="12313">
                  <c:v>2.89</c:v>
                </c:pt>
                <c:pt idx="12314">
                  <c:v>2.9699999999999998</c:v>
                </c:pt>
                <c:pt idx="12315">
                  <c:v>3.02</c:v>
                </c:pt>
                <c:pt idx="12316">
                  <c:v>2.5099999999999998</c:v>
                </c:pt>
                <c:pt idx="12317">
                  <c:v>2.61</c:v>
                </c:pt>
                <c:pt idx="12318">
                  <c:v>2.65</c:v>
                </c:pt>
                <c:pt idx="12319">
                  <c:v>2.68</c:v>
                </c:pt>
                <c:pt idx="12320">
                  <c:v>2.68</c:v>
                </c:pt>
                <c:pt idx="12321">
                  <c:v>2.81</c:v>
                </c:pt>
                <c:pt idx="12322">
                  <c:v>2.76</c:v>
                </c:pt>
                <c:pt idx="12323">
                  <c:v>2.7800000000000002</c:v>
                </c:pt>
                <c:pt idx="12324">
                  <c:v>2.73</c:v>
                </c:pt>
                <c:pt idx="12325">
                  <c:v>2.71</c:v>
                </c:pt>
                <c:pt idx="12326">
                  <c:v>2.68</c:v>
                </c:pt>
                <c:pt idx="12327">
                  <c:v>2.77</c:v>
                </c:pt>
                <c:pt idx="12328">
                  <c:v>2.91</c:v>
                </c:pt>
                <c:pt idx="12329">
                  <c:v>2.95</c:v>
                </c:pt>
                <c:pt idx="12330">
                  <c:v>2.93</c:v>
                </c:pt>
                <c:pt idx="12331">
                  <c:v>2.86</c:v>
                </c:pt>
                <c:pt idx="12332">
                  <c:v>2.96</c:v>
                </c:pt>
                <c:pt idx="12334">
                  <c:v>2.88</c:v>
                </c:pt>
                <c:pt idx="12335">
                  <c:v>2.8</c:v>
                </c:pt>
                <c:pt idx="12336">
                  <c:v>2.8200000000000003</c:v>
                </c:pt>
                <c:pt idx="12337">
                  <c:v>2.86</c:v>
                </c:pt>
                <c:pt idx="12338">
                  <c:v>2.98</c:v>
                </c:pt>
                <c:pt idx="12339">
                  <c:v>2.88</c:v>
                </c:pt>
                <c:pt idx="12340">
                  <c:v>2.94</c:v>
                </c:pt>
                <c:pt idx="12341">
                  <c:v>2.98</c:v>
                </c:pt>
                <c:pt idx="12342">
                  <c:v>2.96</c:v>
                </c:pt>
                <c:pt idx="12343">
                  <c:v>3.03</c:v>
                </c:pt>
                <c:pt idx="12344">
                  <c:v>2.95</c:v>
                </c:pt>
                <c:pt idx="12345">
                  <c:v>3.05</c:v>
                </c:pt>
                <c:pt idx="12346">
                  <c:v>3.12</c:v>
                </c:pt>
                <c:pt idx="12347">
                  <c:v>3.16</c:v>
                </c:pt>
                <c:pt idx="12348">
                  <c:v>3.21</c:v>
                </c:pt>
                <c:pt idx="12349">
                  <c:v>3.19</c:v>
                </c:pt>
                <c:pt idx="12350">
                  <c:v>3.2</c:v>
                </c:pt>
                <c:pt idx="12351">
                  <c:v>3.18</c:v>
                </c:pt>
                <c:pt idx="12352">
                  <c:v>3.29</c:v>
                </c:pt>
                <c:pt idx="12353">
                  <c:v>3.29</c:v>
                </c:pt>
                <c:pt idx="12354">
                  <c:v>3.17</c:v>
                </c:pt>
                <c:pt idx="12355">
                  <c:v>3.17</c:v>
                </c:pt>
                <c:pt idx="12356">
                  <c:v>3.11</c:v>
                </c:pt>
                <c:pt idx="12357">
                  <c:v>3.1</c:v>
                </c:pt>
                <c:pt idx="12358">
                  <c:v>3.14</c:v>
                </c:pt>
                <c:pt idx="12359">
                  <c:v>3.22</c:v>
                </c:pt>
                <c:pt idx="12360">
                  <c:v>3.25</c:v>
                </c:pt>
                <c:pt idx="12361">
                  <c:v>3.19</c:v>
                </c:pt>
                <c:pt idx="12362">
                  <c:v>3.35</c:v>
                </c:pt>
                <c:pt idx="12363">
                  <c:v>3.45</c:v>
                </c:pt>
                <c:pt idx="12365">
                  <c:v>3.5</c:v>
                </c:pt>
                <c:pt idx="12366">
                  <c:v>3.71</c:v>
                </c:pt>
                <c:pt idx="12367">
                  <c:v>3.67</c:v>
                </c:pt>
                <c:pt idx="12368">
                  <c:v>3.47</c:v>
                </c:pt>
                <c:pt idx="12369">
                  <c:v>3.71</c:v>
                </c:pt>
                <c:pt idx="12370">
                  <c:v>3.65</c:v>
                </c:pt>
                <c:pt idx="12371">
                  <c:v>3.56</c:v>
                </c:pt>
                <c:pt idx="12372">
                  <c:v>3.7199999999999998</c:v>
                </c:pt>
                <c:pt idx="12373">
                  <c:v>3.84</c:v>
                </c:pt>
                <c:pt idx="12374">
                  <c:v>3.91</c:v>
                </c:pt>
                <c:pt idx="12375">
                  <c:v>3.86</c:v>
                </c:pt>
                <c:pt idx="12376">
                  <c:v>3.98</c:v>
                </c:pt>
                <c:pt idx="12377">
                  <c:v>3.88</c:v>
                </c:pt>
                <c:pt idx="12378">
                  <c:v>3.81</c:v>
                </c:pt>
                <c:pt idx="12379">
                  <c:v>3.76</c:v>
                </c:pt>
                <c:pt idx="12380">
                  <c:v>3.67</c:v>
                </c:pt>
                <c:pt idx="12381">
                  <c:v>3.68</c:v>
                </c:pt>
                <c:pt idx="12382">
                  <c:v>3.86</c:v>
                </c:pt>
                <c:pt idx="12383">
                  <c:v>3.79</c:v>
                </c:pt>
                <c:pt idx="12384">
                  <c:v>3.7199999999999998</c:v>
                </c:pt>
                <c:pt idx="12385">
                  <c:v>3.65</c:v>
                </c:pt>
                <c:pt idx="12386">
                  <c:v>3.7199999999999998</c:v>
                </c:pt>
                <c:pt idx="12387">
                  <c:v>3.55</c:v>
                </c:pt>
                <c:pt idx="12388">
                  <c:v>3.52</c:v>
                </c:pt>
                <c:pt idx="12389">
                  <c:v>3.51</c:v>
                </c:pt>
                <c:pt idx="12390">
                  <c:v>3.5300000000000002</c:v>
                </c:pt>
                <c:pt idx="12391">
                  <c:v>3.55</c:v>
                </c:pt>
                <c:pt idx="12392">
                  <c:v>3.51</c:v>
                </c:pt>
                <c:pt idx="12394">
                  <c:v>3.52</c:v>
                </c:pt>
                <c:pt idx="12395">
                  <c:v>3.47</c:v>
                </c:pt>
                <c:pt idx="12396">
                  <c:v>3.33</c:v>
                </c:pt>
                <c:pt idx="12397">
                  <c:v>3.44</c:v>
                </c:pt>
                <c:pt idx="12398">
                  <c:v>3.32</c:v>
                </c:pt>
                <c:pt idx="12399">
                  <c:v>3.38</c:v>
                </c:pt>
                <c:pt idx="12400">
                  <c:v>3.5</c:v>
                </c:pt>
                <c:pt idx="12401">
                  <c:v>3.63</c:v>
                </c:pt>
                <c:pt idx="12402">
                  <c:v>3.59</c:v>
                </c:pt>
                <c:pt idx="12403">
                  <c:v>3.67</c:v>
                </c:pt>
                <c:pt idx="12404">
                  <c:v>3.61</c:v>
                </c:pt>
                <c:pt idx="12405">
                  <c:v>3.5</c:v>
                </c:pt>
                <c:pt idx="12406">
                  <c:v>3.58</c:v>
                </c:pt>
                <c:pt idx="12407">
                  <c:v>3.7199999999999998</c:v>
                </c:pt>
                <c:pt idx="12408">
                  <c:v>3.7</c:v>
                </c:pt>
                <c:pt idx="12409">
                  <c:v>3.75</c:v>
                </c:pt>
                <c:pt idx="12410">
                  <c:v>3.7199999999999998</c:v>
                </c:pt>
                <c:pt idx="12411">
                  <c:v>3.69</c:v>
                </c:pt>
                <c:pt idx="12412">
                  <c:v>3.67</c:v>
                </c:pt>
                <c:pt idx="12413">
                  <c:v>3.52</c:v>
                </c:pt>
                <c:pt idx="12414">
                  <c:v>3.66</c:v>
                </c:pt>
                <c:pt idx="12415">
                  <c:v>3.7</c:v>
                </c:pt>
                <c:pt idx="12416">
                  <c:v>3.8</c:v>
                </c:pt>
                <c:pt idx="12417">
                  <c:v>3.79</c:v>
                </c:pt>
                <c:pt idx="12418">
                  <c:v>3.89</c:v>
                </c:pt>
                <c:pt idx="12419">
                  <c:v>3.8</c:v>
                </c:pt>
                <c:pt idx="12420">
                  <c:v>3.71</c:v>
                </c:pt>
                <c:pt idx="12421">
                  <c:v>3.7199999999999998</c:v>
                </c:pt>
                <c:pt idx="12422">
                  <c:v>3.59</c:v>
                </c:pt>
                <c:pt idx="12423">
                  <c:v>3.55</c:v>
                </c:pt>
                <c:pt idx="12424">
                  <c:v>3.48</c:v>
                </c:pt>
                <c:pt idx="12425">
                  <c:v>3.51</c:v>
                </c:pt>
                <c:pt idx="12426">
                  <c:v>3.45</c:v>
                </c:pt>
                <c:pt idx="12427">
                  <c:v>3.42</c:v>
                </c:pt>
                <c:pt idx="12428">
                  <c:v>3.56</c:v>
                </c:pt>
                <c:pt idx="12429">
                  <c:v>3.48</c:v>
                </c:pt>
                <c:pt idx="12430">
                  <c:v>3.45</c:v>
                </c:pt>
                <c:pt idx="12431">
                  <c:v>3.44</c:v>
                </c:pt>
                <c:pt idx="12432">
                  <c:v>3.47</c:v>
                </c:pt>
                <c:pt idx="12433">
                  <c:v>3.46</c:v>
                </c:pt>
                <c:pt idx="12434">
                  <c:v>3.4</c:v>
                </c:pt>
                <c:pt idx="12435">
                  <c:v>3.38</c:v>
                </c:pt>
                <c:pt idx="12436">
                  <c:v>3.29</c:v>
                </c:pt>
                <c:pt idx="12437">
                  <c:v>3.33</c:v>
                </c:pt>
                <c:pt idx="12438">
                  <c:v>3.45</c:v>
                </c:pt>
                <c:pt idx="12440">
                  <c:v>3.47</c:v>
                </c:pt>
                <c:pt idx="12441">
                  <c:v>3.48</c:v>
                </c:pt>
                <c:pt idx="12442">
                  <c:v>3.36</c:v>
                </c:pt>
                <c:pt idx="12443">
                  <c:v>3.34</c:v>
                </c:pt>
                <c:pt idx="12444">
                  <c:v>3.42</c:v>
                </c:pt>
                <c:pt idx="12445">
                  <c:v>3.47</c:v>
                </c:pt>
                <c:pt idx="12446">
                  <c:v>3.48</c:v>
                </c:pt>
                <c:pt idx="12447">
                  <c:v>3.42</c:v>
                </c:pt>
                <c:pt idx="12448">
                  <c:v>3.49</c:v>
                </c:pt>
                <c:pt idx="12449">
                  <c:v>3.49</c:v>
                </c:pt>
                <c:pt idx="12450">
                  <c:v>3.46</c:v>
                </c:pt>
                <c:pt idx="12451">
                  <c:v>3.44</c:v>
                </c:pt>
                <c:pt idx="12452">
                  <c:v>3.4</c:v>
                </c:pt>
                <c:pt idx="12453">
                  <c:v>3.34</c:v>
                </c:pt>
                <c:pt idx="12454">
                  <c:v>3.31</c:v>
                </c:pt>
                <c:pt idx="12455">
                  <c:v>3.31</c:v>
                </c:pt>
                <c:pt idx="12456">
                  <c:v>3.31</c:v>
                </c:pt>
                <c:pt idx="12457">
                  <c:v>3.21</c:v>
                </c:pt>
                <c:pt idx="12458">
                  <c:v>3.24</c:v>
                </c:pt>
                <c:pt idx="12459">
                  <c:v>3.24</c:v>
                </c:pt>
                <c:pt idx="12460">
                  <c:v>3.27</c:v>
                </c:pt>
                <c:pt idx="12461">
                  <c:v>3.21</c:v>
                </c:pt>
                <c:pt idx="12462">
                  <c:v>3.27</c:v>
                </c:pt>
                <c:pt idx="12463">
                  <c:v>3.4</c:v>
                </c:pt>
                <c:pt idx="12465">
                  <c:v>3.34</c:v>
                </c:pt>
                <c:pt idx="12466">
                  <c:v>3.45</c:v>
                </c:pt>
                <c:pt idx="12467">
                  <c:v>3.49</c:v>
                </c:pt>
                <c:pt idx="12468">
                  <c:v>3.43</c:v>
                </c:pt>
                <c:pt idx="12469">
                  <c:v>3.41</c:v>
                </c:pt>
                <c:pt idx="12470">
                  <c:v>3.35</c:v>
                </c:pt>
                <c:pt idx="12471">
                  <c:v>3.42</c:v>
                </c:pt>
                <c:pt idx="12472">
                  <c:v>3.44</c:v>
                </c:pt>
                <c:pt idx="12473">
                  <c:v>3.51</c:v>
                </c:pt>
                <c:pt idx="12474">
                  <c:v>3.59</c:v>
                </c:pt>
                <c:pt idx="12475">
                  <c:v>3.49</c:v>
                </c:pt>
                <c:pt idx="12476">
                  <c:v>3.44</c:v>
                </c:pt>
                <c:pt idx="12477">
                  <c:v>3.5300000000000002</c:v>
                </c:pt>
                <c:pt idx="12478">
                  <c:v>3.41</c:v>
                </c:pt>
                <c:pt idx="12479">
                  <c:v>3.45</c:v>
                </c:pt>
                <c:pt idx="12480">
                  <c:v>3.5</c:v>
                </c:pt>
                <c:pt idx="12481">
                  <c:v>3.5700000000000003</c:v>
                </c:pt>
                <c:pt idx="12482">
                  <c:v>3.5700000000000003</c:v>
                </c:pt>
                <c:pt idx="12483">
                  <c:v>3.54</c:v>
                </c:pt>
                <c:pt idx="12484">
                  <c:v>3.52</c:v>
                </c:pt>
                <c:pt idx="12485">
                  <c:v>3.5</c:v>
                </c:pt>
                <c:pt idx="12487">
                  <c:v>3.45</c:v>
                </c:pt>
                <c:pt idx="12488">
                  <c:v>3.43</c:v>
                </c:pt>
                <c:pt idx="12489">
                  <c:v>3.33</c:v>
                </c:pt>
                <c:pt idx="12490">
                  <c:v>3.33</c:v>
                </c:pt>
                <c:pt idx="12491">
                  <c:v>3.36</c:v>
                </c:pt>
                <c:pt idx="12492">
                  <c:v>3.35</c:v>
                </c:pt>
                <c:pt idx="12493">
                  <c:v>3.36</c:v>
                </c:pt>
                <c:pt idx="12494">
                  <c:v>3.37</c:v>
                </c:pt>
                <c:pt idx="12495">
                  <c:v>3.32</c:v>
                </c:pt>
                <c:pt idx="12496">
                  <c:v>3.2800000000000002</c:v>
                </c:pt>
                <c:pt idx="12498">
                  <c:v>3.21</c:v>
                </c:pt>
                <c:pt idx="12499">
                  <c:v>3.21</c:v>
                </c:pt>
                <c:pt idx="12500">
                  <c:v>3.2800000000000002</c:v>
                </c:pt>
                <c:pt idx="12501">
                  <c:v>3.32</c:v>
                </c:pt>
                <c:pt idx="12502">
                  <c:v>3.39</c:v>
                </c:pt>
                <c:pt idx="12503">
                  <c:v>3.48</c:v>
                </c:pt>
                <c:pt idx="12504">
                  <c:v>3.44</c:v>
                </c:pt>
                <c:pt idx="12505">
                  <c:v>3.4</c:v>
                </c:pt>
                <c:pt idx="12506">
                  <c:v>3.45</c:v>
                </c:pt>
                <c:pt idx="12507">
                  <c:v>3.49</c:v>
                </c:pt>
                <c:pt idx="12508">
                  <c:v>3.55</c:v>
                </c:pt>
                <c:pt idx="12509">
                  <c:v>3.56</c:v>
                </c:pt>
                <c:pt idx="12510">
                  <c:v>3.6</c:v>
                </c:pt>
                <c:pt idx="12511">
                  <c:v>3.61</c:v>
                </c:pt>
                <c:pt idx="12512">
                  <c:v>3.5</c:v>
                </c:pt>
                <c:pt idx="12513">
                  <c:v>3.55</c:v>
                </c:pt>
                <c:pt idx="12514">
                  <c:v>3.69</c:v>
                </c:pt>
                <c:pt idx="12515">
                  <c:v>3.76</c:v>
                </c:pt>
                <c:pt idx="12516">
                  <c:v>3.77</c:v>
                </c:pt>
                <c:pt idx="12517">
                  <c:v>3.8200000000000003</c:v>
                </c:pt>
                <c:pt idx="12519">
                  <c:v>3.85</c:v>
                </c:pt>
                <c:pt idx="12520">
                  <c:v>3.8200000000000003</c:v>
                </c:pt>
                <c:pt idx="12521">
                  <c:v>3.8</c:v>
                </c:pt>
                <c:pt idx="12522">
                  <c:v>3.85</c:v>
                </c:pt>
                <c:pt idx="12524">
                  <c:v>3.85</c:v>
                </c:pt>
                <c:pt idx="12525">
                  <c:v>3.77</c:v>
                </c:pt>
                <c:pt idx="12526">
                  <c:v>3.85</c:v>
                </c:pt>
                <c:pt idx="12527">
                  <c:v>3.85</c:v>
                </c:pt>
                <c:pt idx="12528">
                  <c:v>3.83</c:v>
                </c:pt>
                <c:pt idx="12529">
                  <c:v>3.85</c:v>
                </c:pt>
                <c:pt idx="12530">
                  <c:v>3.74</c:v>
                </c:pt>
                <c:pt idx="12531">
                  <c:v>3.8</c:v>
                </c:pt>
                <c:pt idx="12532">
                  <c:v>3.76</c:v>
                </c:pt>
                <c:pt idx="12533">
                  <c:v>3.7</c:v>
                </c:pt>
                <c:pt idx="12535">
                  <c:v>3.73</c:v>
                </c:pt>
                <c:pt idx="12536">
                  <c:v>3.68</c:v>
                </c:pt>
                <c:pt idx="12537">
                  <c:v>3.62</c:v>
                </c:pt>
                <c:pt idx="12538">
                  <c:v>3.62</c:v>
                </c:pt>
                <c:pt idx="12539">
                  <c:v>3.66</c:v>
                </c:pt>
                <c:pt idx="12540">
                  <c:v>3.65</c:v>
                </c:pt>
                <c:pt idx="12541">
                  <c:v>3.66</c:v>
                </c:pt>
                <c:pt idx="12542">
                  <c:v>3.68</c:v>
                </c:pt>
                <c:pt idx="12543">
                  <c:v>3.63</c:v>
                </c:pt>
                <c:pt idx="12544">
                  <c:v>3.68</c:v>
                </c:pt>
                <c:pt idx="12545">
                  <c:v>3.67</c:v>
                </c:pt>
                <c:pt idx="12546">
                  <c:v>3.73</c:v>
                </c:pt>
                <c:pt idx="12547">
                  <c:v>3.62</c:v>
                </c:pt>
                <c:pt idx="12548">
                  <c:v>3.59</c:v>
                </c:pt>
                <c:pt idx="12549">
                  <c:v>3.62</c:v>
                </c:pt>
                <c:pt idx="12550">
                  <c:v>3.67</c:v>
                </c:pt>
                <c:pt idx="12551">
                  <c:v>3.7199999999999998</c:v>
                </c:pt>
                <c:pt idx="12552">
                  <c:v>3.73</c:v>
                </c:pt>
                <c:pt idx="12553">
                  <c:v>3.69</c:v>
                </c:pt>
                <c:pt idx="12555">
                  <c:v>3.66</c:v>
                </c:pt>
                <c:pt idx="12556">
                  <c:v>3.74</c:v>
                </c:pt>
                <c:pt idx="12557">
                  <c:v>3.79</c:v>
                </c:pt>
                <c:pt idx="12558">
                  <c:v>3.7800000000000002</c:v>
                </c:pt>
                <c:pt idx="12559">
                  <c:v>3.8</c:v>
                </c:pt>
                <c:pt idx="12560">
                  <c:v>3.69</c:v>
                </c:pt>
                <c:pt idx="12561">
                  <c:v>3.7</c:v>
                </c:pt>
                <c:pt idx="12562">
                  <c:v>3.64</c:v>
                </c:pt>
                <c:pt idx="12563">
                  <c:v>3.61</c:v>
                </c:pt>
                <c:pt idx="12564">
                  <c:v>3.61</c:v>
                </c:pt>
                <c:pt idx="12565">
                  <c:v>3.62</c:v>
                </c:pt>
                <c:pt idx="12566">
                  <c:v>3.63</c:v>
                </c:pt>
                <c:pt idx="12567">
                  <c:v>3.61</c:v>
                </c:pt>
                <c:pt idx="12568">
                  <c:v>3.69</c:v>
                </c:pt>
                <c:pt idx="12569">
                  <c:v>3.7199999999999998</c:v>
                </c:pt>
                <c:pt idx="12570">
                  <c:v>3.71</c:v>
                </c:pt>
                <c:pt idx="12571">
                  <c:v>3.73</c:v>
                </c:pt>
                <c:pt idx="12572">
                  <c:v>3.73</c:v>
                </c:pt>
                <c:pt idx="12573">
                  <c:v>3.71</c:v>
                </c:pt>
                <c:pt idx="12574">
                  <c:v>3.71</c:v>
                </c:pt>
                <c:pt idx="12575">
                  <c:v>3.66</c:v>
                </c:pt>
                <c:pt idx="12576">
                  <c:v>3.65</c:v>
                </c:pt>
                <c:pt idx="12577">
                  <c:v>3.68</c:v>
                </c:pt>
                <c:pt idx="12578">
                  <c:v>3.7</c:v>
                </c:pt>
                <c:pt idx="12579">
                  <c:v>3.67</c:v>
                </c:pt>
                <c:pt idx="12580">
                  <c:v>3.69</c:v>
                </c:pt>
                <c:pt idx="12581">
                  <c:v>3.84</c:v>
                </c:pt>
                <c:pt idx="12582">
                  <c:v>3.91</c:v>
                </c:pt>
                <c:pt idx="12583">
                  <c:v>3.86</c:v>
                </c:pt>
                <c:pt idx="12584">
                  <c:v>3.88</c:v>
                </c:pt>
                <c:pt idx="12585">
                  <c:v>3.88</c:v>
                </c:pt>
                <c:pt idx="12586">
                  <c:v>3.84</c:v>
                </c:pt>
                <c:pt idx="12587">
                  <c:v>3.89</c:v>
                </c:pt>
                <c:pt idx="12588">
                  <c:v>3.96</c:v>
                </c:pt>
                <c:pt idx="12589">
                  <c:v>4.01</c:v>
                </c:pt>
                <c:pt idx="12590">
                  <c:v>3.98</c:v>
                </c:pt>
                <c:pt idx="12591">
                  <c:v>3.89</c:v>
                </c:pt>
                <c:pt idx="12592">
                  <c:v>3.91</c:v>
                </c:pt>
                <c:pt idx="12593">
                  <c:v>3.9</c:v>
                </c:pt>
                <c:pt idx="12594">
                  <c:v>3.87</c:v>
                </c:pt>
                <c:pt idx="12595">
                  <c:v>3.84</c:v>
                </c:pt>
                <c:pt idx="12596">
                  <c:v>3.88</c:v>
                </c:pt>
                <c:pt idx="12597">
                  <c:v>3.86</c:v>
                </c:pt>
                <c:pt idx="12598">
                  <c:v>3.79</c:v>
                </c:pt>
                <c:pt idx="12599">
                  <c:v>3.83</c:v>
                </c:pt>
                <c:pt idx="12600">
                  <c:v>3.8200000000000003</c:v>
                </c:pt>
                <c:pt idx="12601">
                  <c:v>3.77</c:v>
                </c:pt>
                <c:pt idx="12602">
                  <c:v>3.8</c:v>
                </c:pt>
                <c:pt idx="12603">
                  <c:v>3.84</c:v>
                </c:pt>
                <c:pt idx="12604">
                  <c:v>3.83</c:v>
                </c:pt>
                <c:pt idx="12605">
                  <c:v>3.71</c:v>
                </c:pt>
                <c:pt idx="12606">
                  <c:v>3.8</c:v>
                </c:pt>
                <c:pt idx="12607">
                  <c:v>3.76</c:v>
                </c:pt>
                <c:pt idx="12608">
                  <c:v>3.69</c:v>
                </c:pt>
                <c:pt idx="12609">
                  <c:v>3.7199999999999998</c:v>
                </c:pt>
                <c:pt idx="12610">
                  <c:v>3.63</c:v>
                </c:pt>
                <c:pt idx="12611">
                  <c:v>3.58</c:v>
                </c:pt>
                <c:pt idx="12612">
                  <c:v>3.41</c:v>
                </c:pt>
                <c:pt idx="12613">
                  <c:v>3.45</c:v>
                </c:pt>
                <c:pt idx="12614">
                  <c:v>3.5700000000000003</c:v>
                </c:pt>
                <c:pt idx="12615">
                  <c:v>3.56</c:v>
                </c:pt>
                <c:pt idx="12616">
                  <c:v>3.56</c:v>
                </c:pt>
                <c:pt idx="12617">
                  <c:v>3.55</c:v>
                </c:pt>
                <c:pt idx="12618">
                  <c:v>3.44</c:v>
                </c:pt>
                <c:pt idx="12619">
                  <c:v>3.47</c:v>
                </c:pt>
                <c:pt idx="12620">
                  <c:v>3.38</c:v>
                </c:pt>
                <c:pt idx="12621">
                  <c:v>3.36</c:v>
                </c:pt>
                <c:pt idx="12622">
                  <c:v>3.25</c:v>
                </c:pt>
                <c:pt idx="12623">
                  <c:v>3.2</c:v>
                </c:pt>
                <c:pt idx="12624">
                  <c:v>3.23</c:v>
                </c:pt>
                <c:pt idx="12625">
                  <c:v>3.18</c:v>
                </c:pt>
                <c:pt idx="12626">
                  <c:v>3.21</c:v>
                </c:pt>
                <c:pt idx="12627">
                  <c:v>3.34</c:v>
                </c:pt>
                <c:pt idx="12628">
                  <c:v>3.31</c:v>
                </c:pt>
                <c:pt idx="12630">
                  <c:v>3.29</c:v>
                </c:pt>
                <c:pt idx="12631">
                  <c:v>3.35</c:v>
                </c:pt>
                <c:pt idx="12632">
                  <c:v>3.39</c:v>
                </c:pt>
                <c:pt idx="12633">
                  <c:v>3.2</c:v>
                </c:pt>
                <c:pt idx="12634">
                  <c:v>3.17</c:v>
                </c:pt>
                <c:pt idx="12635">
                  <c:v>3.18</c:v>
                </c:pt>
                <c:pt idx="12636">
                  <c:v>3.2</c:v>
                </c:pt>
                <c:pt idx="12637">
                  <c:v>3.33</c:v>
                </c:pt>
                <c:pt idx="12638">
                  <c:v>3.24</c:v>
                </c:pt>
                <c:pt idx="12639">
                  <c:v>3.2800000000000002</c:v>
                </c:pt>
                <c:pt idx="12640">
                  <c:v>3.32</c:v>
                </c:pt>
                <c:pt idx="12641">
                  <c:v>3.27</c:v>
                </c:pt>
                <c:pt idx="12642">
                  <c:v>3.21</c:v>
                </c:pt>
                <c:pt idx="12643">
                  <c:v>3.24</c:v>
                </c:pt>
                <c:pt idx="12644">
                  <c:v>3.26</c:v>
                </c:pt>
                <c:pt idx="12645">
                  <c:v>3.18</c:v>
                </c:pt>
                <c:pt idx="12646">
                  <c:v>3.13</c:v>
                </c:pt>
                <c:pt idx="12647">
                  <c:v>3.14</c:v>
                </c:pt>
                <c:pt idx="12648">
                  <c:v>3.12</c:v>
                </c:pt>
                <c:pt idx="12649">
                  <c:v>3.05</c:v>
                </c:pt>
                <c:pt idx="12650">
                  <c:v>2.9699999999999998</c:v>
                </c:pt>
                <c:pt idx="12651">
                  <c:v>2.9699999999999998</c:v>
                </c:pt>
                <c:pt idx="12652">
                  <c:v>2.96</c:v>
                </c:pt>
                <c:pt idx="12653">
                  <c:v>3</c:v>
                </c:pt>
                <c:pt idx="12655">
                  <c:v>2.95</c:v>
                </c:pt>
                <c:pt idx="12656">
                  <c:v>3</c:v>
                </c:pt>
                <c:pt idx="12657">
                  <c:v>3.04</c:v>
                </c:pt>
                <c:pt idx="12658">
                  <c:v>3.07</c:v>
                </c:pt>
                <c:pt idx="12659">
                  <c:v>3.08</c:v>
                </c:pt>
                <c:pt idx="12660">
                  <c:v>3.15</c:v>
                </c:pt>
                <c:pt idx="12661">
                  <c:v>3.07</c:v>
                </c:pt>
                <c:pt idx="12662">
                  <c:v>3</c:v>
                </c:pt>
                <c:pt idx="12663">
                  <c:v>2.96</c:v>
                </c:pt>
                <c:pt idx="12664">
                  <c:v>2.99</c:v>
                </c:pt>
                <c:pt idx="12665">
                  <c:v>2.98</c:v>
                </c:pt>
                <c:pt idx="12666">
                  <c:v>2.9</c:v>
                </c:pt>
                <c:pt idx="12667">
                  <c:v>2.96</c:v>
                </c:pt>
                <c:pt idx="12668">
                  <c:v>3.02</c:v>
                </c:pt>
                <c:pt idx="12669">
                  <c:v>3.03</c:v>
                </c:pt>
                <c:pt idx="12670">
                  <c:v>3.08</c:v>
                </c:pt>
                <c:pt idx="12671">
                  <c:v>3.03</c:v>
                </c:pt>
                <c:pt idx="12672">
                  <c:v>3.03</c:v>
                </c:pt>
                <c:pt idx="12673">
                  <c:v>2.94</c:v>
                </c:pt>
                <c:pt idx="12674">
                  <c:v>2.99</c:v>
                </c:pt>
                <c:pt idx="12675">
                  <c:v>2.94</c:v>
                </c:pt>
                <c:pt idx="12676">
                  <c:v>2.98</c:v>
                </c:pt>
                <c:pt idx="12677">
                  <c:v>2.94</c:v>
                </c:pt>
                <c:pt idx="12678">
                  <c:v>2.86</c:v>
                </c:pt>
                <c:pt idx="12679">
                  <c:v>2.86</c:v>
                </c:pt>
                <c:pt idx="12680">
                  <c:v>2.79</c:v>
                </c:pt>
                <c:pt idx="12681">
                  <c:v>2.7199999999999998</c:v>
                </c:pt>
                <c:pt idx="12682">
                  <c:v>2.74</c:v>
                </c:pt>
                <c:pt idx="12683">
                  <c:v>2.68</c:v>
                </c:pt>
                <c:pt idx="12684">
                  <c:v>2.58</c:v>
                </c:pt>
                <c:pt idx="12685">
                  <c:v>2.64</c:v>
                </c:pt>
                <c:pt idx="12686">
                  <c:v>2.64</c:v>
                </c:pt>
                <c:pt idx="12687">
                  <c:v>2.58</c:v>
                </c:pt>
                <c:pt idx="12688">
                  <c:v>2.62</c:v>
                </c:pt>
                <c:pt idx="12689">
                  <c:v>2.6</c:v>
                </c:pt>
                <c:pt idx="12690">
                  <c:v>2.5</c:v>
                </c:pt>
                <c:pt idx="12691">
                  <c:v>2.54</c:v>
                </c:pt>
                <c:pt idx="12692">
                  <c:v>2.5</c:v>
                </c:pt>
                <c:pt idx="12693">
                  <c:v>2.66</c:v>
                </c:pt>
                <c:pt idx="12694">
                  <c:v>2.54</c:v>
                </c:pt>
                <c:pt idx="12695">
                  <c:v>2.4700000000000002</c:v>
                </c:pt>
                <c:pt idx="12696">
                  <c:v>2.58</c:v>
                </c:pt>
                <c:pt idx="12697">
                  <c:v>2.63</c:v>
                </c:pt>
                <c:pt idx="12698">
                  <c:v>2.7199999999999998</c:v>
                </c:pt>
                <c:pt idx="12700">
                  <c:v>2.61</c:v>
                </c:pt>
                <c:pt idx="12701">
                  <c:v>2.66</c:v>
                </c:pt>
                <c:pt idx="12702">
                  <c:v>2.77</c:v>
                </c:pt>
                <c:pt idx="12703">
                  <c:v>2.81</c:v>
                </c:pt>
                <c:pt idx="12704">
                  <c:v>2.74</c:v>
                </c:pt>
                <c:pt idx="12705">
                  <c:v>2.68</c:v>
                </c:pt>
                <c:pt idx="12706">
                  <c:v>2.74</c:v>
                </c:pt>
                <c:pt idx="12707">
                  <c:v>2.77</c:v>
                </c:pt>
                <c:pt idx="12708">
                  <c:v>2.75</c:v>
                </c:pt>
                <c:pt idx="12709">
                  <c:v>2.7199999999999998</c:v>
                </c:pt>
                <c:pt idx="12710">
                  <c:v>2.61</c:v>
                </c:pt>
                <c:pt idx="12711">
                  <c:v>2.56</c:v>
                </c:pt>
                <c:pt idx="12712">
                  <c:v>2.56</c:v>
                </c:pt>
                <c:pt idx="12713">
                  <c:v>2.62</c:v>
                </c:pt>
                <c:pt idx="12714">
                  <c:v>2.54</c:v>
                </c:pt>
                <c:pt idx="12715">
                  <c:v>2.48</c:v>
                </c:pt>
                <c:pt idx="12716">
                  <c:v>2.52</c:v>
                </c:pt>
                <c:pt idx="12717">
                  <c:v>2.5300000000000002</c:v>
                </c:pt>
                <c:pt idx="12718">
                  <c:v>2.54</c:v>
                </c:pt>
                <c:pt idx="12719">
                  <c:v>2.5</c:v>
                </c:pt>
                <c:pt idx="12720">
                  <c:v>2.5</c:v>
                </c:pt>
                <c:pt idx="12721">
                  <c:v>2.41</c:v>
                </c:pt>
                <c:pt idx="12722">
                  <c:v>2.41</c:v>
                </c:pt>
                <c:pt idx="12723">
                  <c:v>2.41</c:v>
                </c:pt>
                <c:pt idx="12725">
                  <c:v>2.44</c:v>
                </c:pt>
                <c:pt idx="12726">
                  <c:v>2.46</c:v>
                </c:pt>
                <c:pt idx="12727">
                  <c:v>2.52</c:v>
                </c:pt>
                <c:pt idx="12728">
                  <c:v>2.59</c:v>
                </c:pt>
                <c:pt idx="12729">
                  <c:v>2.52</c:v>
                </c:pt>
                <c:pt idx="12730">
                  <c:v>2.5</c:v>
                </c:pt>
                <c:pt idx="12731">
                  <c:v>2.5099999999999998</c:v>
                </c:pt>
                <c:pt idx="12732">
                  <c:v>2.5700000000000003</c:v>
                </c:pt>
                <c:pt idx="12733">
                  <c:v>2.59</c:v>
                </c:pt>
                <c:pt idx="12734">
                  <c:v>2.59</c:v>
                </c:pt>
                <c:pt idx="12735">
                  <c:v>2.67</c:v>
                </c:pt>
                <c:pt idx="12736">
                  <c:v>2.75</c:v>
                </c:pt>
                <c:pt idx="12737">
                  <c:v>2.69</c:v>
                </c:pt>
                <c:pt idx="12738">
                  <c:v>2.63</c:v>
                </c:pt>
                <c:pt idx="12739">
                  <c:v>2.66</c:v>
                </c:pt>
                <c:pt idx="12740">
                  <c:v>2.63</c:v>
                </c:pt>
                <c:pt idx="12741">
                  <c:v>2.67</c:v>
                </c:pt>
                <c:pt idx="12742">
                  <c:v>2.5300000000000002</c:v>
                </c:pt>
                <c:pt idx="12743">
                  <c:v>2.58</c:v>
                </c:pt>
                <c:pt idx="12744">
                  <c:v>2.6</c:v>
                </c:pt>
                <c:pt idx="12745">
                  <c:v>2.7199999999999998</c:v>
                </c:pt>
                <c:pt idx="12746">
                  <c:v>2.65</c:v>
                </c:pt>
                <c:pt idx="12748">
                  <c:v>2.76</c:v>
                </c:pt>
                <c:pt idx="12749">
                  <c:v>2.92</c:v>
                </c:pt>
                <c:pt idx="12750">
                  <c:v>2.85</c:v>
                </c:pt>
                <c:pt idx="12751">
                  <c:v>2.89</c:v>
                </c:pt>
                <c:pt idx="12752">
                  <c:v>2.9</c:v>
                </c:pt>
                <c:pt idx="12753">
                  <c:v>2.88</c:v>
                </c:pt>
                <c:pt idx="12754">
                  <c:v>2.8</c:v>
                </c:pt>
                <c:pt idx="12755">
                  <c:v>2.77</c:v>
                </c:pt>
                <c:pt idx="12756">
                  <c:v>2.93</c:v>
                </c:pt>
                <c:pt idx="12758">
                  <c:v>2.87</c:v>
                </c:pt>
                <c:pt idx="12759">
                  <c:v>2.84</c:v>
                </c:pt>
                <c:pt idx="12760">
                  <c:v>2.81</c:v>
                </c:pt>
                <c:pt idx="12761">
                  <c:v>2.9699999999999998</c:v>
                </c:pt>
                <c:pt idx="12762">
                  <c:v>3.01</c:v>
                </c:pt>
                <c:pt idx="12763">
                  <c:v>3.03</c:v>
                </c:pt>
                <c:pt idx="12764">
                  <c:v>2.95</c:v>
                </c:pt>
                <c:pt idx="12765">
                  <c:v>3.15</c:v>
                </c:pt>
                <c:pt idx="12766">
                  <c:v>3.26</c:v>
                </c:pt>
                <c:pt idx="12767">
                  <c:v>3.23</c:v>
                </c:pt>
                <c:pt idx="12768">
                  <c:v>3.32</c:v>
                </c:pt>
                <c:pt idx="12769">
                  <c:v>3.29</c:v>
                </c:pt>
                <c:pt idx="12770">
                  <c:v>3.49</c:v>
                </c:pt>
                <c:pt idx="12771">
                  <c:v>3.5300000000000002</c:v>
                </c:pt>
                <c:pt idx="12772">
                  <c:v>3.47</c:v>
                </c:pt>
                <c:pt idx="12773">
                  <c:v>3.33</c:v>
                </c:pt>
                <c:pt idx="12774">
                  <c:v>3.36</c:v>
                </c:pt>
                <c:pt idx="12775">
                  <c:v>3.35</c:v>
                </c:pt>
                <c:pt idx="12776">
                  <c:v>3.36</c:v>
                </c:pt>
                <c:pt idx="12777">
                  <c:v>3.41</c:v>
                </c:pt>
                <c:pt idx="12779">
                  <c:v>3.36</c:v>
                </c:pt>
                <c:pt idx="12780">
                  <c:v>3.5</c:v>
                </c:pt>
                <c:pt idx="12781">
                  <c:v>3.35</c:v>
                </c:pt>
                <c:pt idx="12782">
                  <c:v>3.38</c:v>
                </c:pt>
                <c:pt idx="12783">
                  <c:v>3.3</c:v>
                </c:pt>
                <c:pt idx="12784">
                  <c:v>3.36</c:v>
                </c:pt>
                <c:pt idx="12785">
                  <c:v>3.36</c:v>
                </c:pt>
                <c:pt idx="12786">
                  <c:v>3.5</c:v>
                </c:pt>
                <c:pt idx="12787">
                  <c:v>3.44</c:v>
                </c:pt>
                <c:pt idx="12788">
                  <c:v>3.34</c:v>
                </c:pt>
                <c:pt idx="12789">
                  <c:v>3.32</c:v>
                </c:pt>
                <c:pt idx="12790">
                  <c:v>3.37</c:v>
                </c:pt>
                <c:pt idx="12791">
                  <c:v>3.4</c:v>
                </c:pt>
                <c:pt idx="12792">
                  <c:v>3.34</c:v>
                </c:pt>
                <c:pt idx="12793">
                  <c:v>3.35</c:v>
                </c:pt>
                <c:pt idx="12795">
                  <c:v>3.39</c:v>
                </c:pt>
                <c:pt idx="12796">
                  <c:v>3.37</c:v>
                </c:pt>
                <c:pt idx="12797">
                  <c:v>3.47</c:v>
                </c:pt>
                <c:pt idx="12798">
                  <c:v>3.44</c:v>
                </c:pt>
                <c:pt idx="12799">
                  <c:v>3.43</c:v>
                </c:pt>
                <c:pt idx="12800">
                  <c:v>3.35</c:v>
                </c:pt>
                <c:pt idx="12801">
                  <c:v>3.45</c:v>
                </c:pt>
                <c:pt idx="12802">
                  <c:v>3.42</c:v>
                </c:pt>
                <c:pt idx="12803">
                  <c:v>3.36</c:v>
                </c:pt>
                <c:pt idx="12804">
                  <c:v>3.42</c:v>
                </c:pt>
                <c:pt idx="12805">
                  <c:v>3.48</c:v>
                </c:pt>
                <c:pt idx="12806">
                  <c:v>3.52</c:v>
                </c:pt>
                <c:pt idx="12807">
                  <c:v>3.58</c:v>
                </c:pt>
                <c:pt idx="12808">
                  <c:v>3.68</c:v>
                </c:pt>
                <c:pt idx="12809">
                  <c:v>3.68</c:v>
                </c:pt>
                <c:pt idx="12810">
                  <c:v>3.75</c:v>
                </c:pt>
                <c:pt idx="12811">
                  <c:v>3.65</c:v>
                </c:pt>
                <c:pt idx="12812">
                  <c:v>3.7</c:v>
                </c:pt>
                <c:pt idx="12813">
                  <c:v>3.64</c:v>
                </c:pt>
                <c:pt idx="12814">
                  <c:v>3.62</c:v>
                </c:pt>
                <c:pt idx="12815">
                  <c:v>3.61</c:v>
                </c:pt>
                <c:pt idx="12816">
                  <c:v>3.62</c:v>
                </c:pt>
                <c:pt idx="12817">
                  <c:v>3.58</c:v>
                </c:pt>
                <c:pt idx="12818">
                  <c:v>3.59</c:v>
                </c:pt>
                <c:pt idx="12820">
                  <c:v>3.46</c:v>
                </c:pt>
                <c:pt idx="12821">
                  <c:v>3.49</c:v>
                </c:pt>
                <c:pt idx="12822">
                  <c:v>3.46</c:v>
                </c:pt>
                <c:pt idx="12823">
                  <c:v>3.42</c:v>
                </c:pt>
                <c:pt idx="12824">
                  <c:v>3.42</c:v>
                </c:pt>
                <c:pt idx="12825">
                  <c:v>3.41</c:v>
                </c:pt>
                <c:pt idx="12826">
                  <c:v>3.46</c:v>
                </c:pt>
                <c:pt idx="12827">
                  <c:v>3.58</c:v>
                </c:pt>
                <c:pt idx="12828">
                  <c:v>3.49</c:v>
                </c:pt>
                <c:pt idx="12829">
                  <c:v>3.51</c:v>
                </c:pt>
                <c:pt idx="12830">
                  <c:v>3.56</c:v>
                </c:pt>
                <c:pt idx="12831">
                  <c:v>3.48</c:v>
                </c:pt>
                <c:pt idx="12832">
                  <c:v>3.37</c:v>
                </c:pt>
                <c:pt idx="12833">
                  <c:v>3.4</c:v>
                </c:pt>
                <c:pt idx="12834">
                  <c:v>3.36</c:v>
                </c:pt>
                <c:pt idx="12835">
                  <c:v>3.33</c:v>
                </c:pt>
                <c:pt idx="12836">
                  <c:v>3.22</c:v>
                </c:pt>
                <c:pt idx="12837">
                  <c:v>3.25</c:v>
                </c:pt>
                <c:pt idx="12838">
                  <c:v>3.2800000000000002</c:v>
                </c:pt>
                <c:pt idx="12839">
                  <c:v>3.34</c:v>
                </c:pt>
                <c:pt idx="12840">
                  <c:v>3.34</c:v>
                </c:pt>
                <c:pt idx="12841">
                  <c:v>3.36</c:v>
                </c:pt>
                <c:pt idx="12842">
                  <c:v>3.42</c:v>
                </c:pt>
                <c:pt idx="12843">
                  <c:v>3.46</c:v>
                </c:pt>
                <c:pt idx="12844">
                  <c:v>3.47</c:v>
                </c:pt>
                <c:pt idx="12845">
                  <c:v>3.5</c:v>
                </c:pt>
                <c:pt idx="12846">
                  <c:v>3.47</c:v>
                </c:pt>
                <c:pt idx="12847">
                  <c:v>3.47</c:v>
                </c:pt>
                <c:pt idx="12848">
                  <c:v>3.46</c:v>
                </c:pt>
                <c:pt idx="12849">
                  <c:v>3.45</c:v>
                </c:pt>
                <c:pt idx="12850">
                  <c:v>3.5</c:v>
                </c:pt>
                <c:pt idx="12851">
                  <c:v>3.56</c:v>
                </c:pt>
                <c:pt idx="12852">
                  <c:v>3.58</c:v>
                </c:pt>
                <c:pt idx="12853">
                  <c:v>3.59</c:v>
                </c:pt>
                <c:pt idx="12854">
                  <c:v>3.59</c:v>
                </c:pt>
                <c:pt idx="12855">
                  <c:v>3.52</c:v>
                </c:pt>
                <c:pt idx="12856">
                  <c:v>3.49</c:v>
                </c:pt>
                <c:pt idx="12857">
                  <c:v>3.51</c:v>
                </c:pt>
                <c:pt idx="12858">
                  <c:v>3.43</c:v>
                </c:pt>
                <c:pt idx="12859">
                  <c:v>3.4</c:v>
                </c:pt>
                <c:pt idx="12860">
                  <c:v>3.39</c:v>
                </c:pt>
                <c:pt idx="12861">
                  <c:v>3.43</c:v>
                </c:pt>
                <c:pt idx="12862">
                  <c:v>3.42</c:v>
                </c:pt>
                <c:pt idx="12864">
                  <c:v>3.39</c:v>
                </c:pt>
                <c:pt idx="12865">
                  <c:v>3.34</c:v>
                </c:pt>
                <c:pt idx="12866">
                  <c:v>3.39</c:v>
                </c:pt>
                <c:pt idx="12867">
                  <c:v>3.34</c:v>
                </c:pt>
                <c:pt idx="12868">
                  <c:v>3.32</c:v>
                </c:pt>
                <c:pt idx="12869">
                  <c:v>3.31</c:v>
                </c:pt>
                <c:pt idx="12870">
                  <c:v>3.2800000000000002</c:v>
                </c:pt>
                <c:pt idx="12871">
                  <c:v>3.25</c:v>
                </c:pt>
                <c:pt idx="12872">
                  <c:v>3.18</c:v>
                </c:pt>
                <c:pt idx="12873">
                  <c:v>3.19</c:v>
                </c:pt>
                <c:pt idx="12874">
                  <c:v>3.17</c:v>
                </c:pt>
                <c:pt idx="12875">
                  <c:v>3.23</c:v>
                </c:pt>
                <c:pt idx="12876">
                  <c:v>3.19</c:v>
                </c:pt>
                <c:pt idx="12877">
                  <c:v>3.22</c:v>
                </c:pt>
                <c:pt idx="12878">
                  <c:v>3.18</c:v>
                </c:pt>
                <c:pt idx="12879">
                  <c:v>3.15</c:v>
                </c:pt>
                <c:pt idx="12880">
                  <c:v>3.12</c:v>
                </c:pt>
                <c:pt idx="12881">
                  <c:v>3.18</c:v>
                </c:pt>
                <c:pt idx="12882">
                  <c:v>3.17</c:v>
                </c:pt>
                <c:pt idx="12883">
                  <c:v>3.15</c:v>
                </c:pt>
                <c:pt idx="12884">
                  <c:v>3.13</c:v>
                </c:pt>
                <c:pt idx="12885">
                  <c:v>3.12</c:v>
                </c:pt>
                <c:pt idx="12886">
                  <c:v>3.13</c:v>
                </c:pt>
                <c:pt idx="12887">
                  <c:v>3.07</c:v>
                </c:pt>
                <c:pt idx="12888">
                  <c:v>3.07</c:v>
                </c:pt>
                <c:pt idx="12890">
                  <c:v>3.05</c:v>
                </c:pt>
                <c:pt idx="12891">
                  <c:v>2.96</c:v>
                </c:pt>
                <c:pt idx="12892">
                  <c:v>3.04</c:v>
                </c:pt>
                <c:pt idx="12893">
                  <c:v>2.99</c:v>
                </c:pt>
                <c:pt idx="12894">
                  <c:v>3.01</c:v>
                </c:pt>
                <c:pt idx="12895">
                  <c:v>3.01</c:v>
                </c:pt>
                <c:pt idx="12896">
                  <c:v>2.98</c:v>
                </c:pt>
                <c:pt idx="12897">
                  <c:v>3.01</c:v>
                </c:pt>
                <c:pt idx="12898">
                  <c:v>2.99</c:v>
                </c:pt>
                <c:pt idx="12899">
                  <c:v>3</c:v>
                </c:pt>
                <c:pt idx="12900">
                  <c:v>3.11</c:v>
                </c:pt>
                <c:pt idx="12901">
                  <c:v>2.98</c:v>
                </c:pt>
                <c:pt idx="12902">
                  <c:v>2.93</c:v>
                </c:pt>
                <c:pt idx="12903">
                  <c:v>2.94</c:v>
                </c:pt>
                <c:pt idx="12904">
                  <c:v>2.9699999999999998</c:v>
                </c:pt>
                <c:pt idx="12905">
                  <c:v>2.99</c:v>
                </c:pt>
                <c:pt idx="12906">
                  <c:v>3.01</c:v>
                </c:pt>
                <c:pt idx="12907">
                  <c:v>2.93</c:v>
                </c:pt>
                <c:pt idx="12908">
                  <c:v>2.88</c:v>
                </c:pt>
                <c:pt idx="12909">
                  <c:v>2.95</c:v>
                </c:pt>
                <c:pt idx="12910">
                  <c:v>3.05</c:v>
                </c:pt>
                <c:pt idx="12911">
                  <c:v>3.14</c:v>
                </c:pt>
                <c:pt idx="12912">
                  <c:v>3.18</c:v>
                </c:pt>
                <c:pt idx="12913">
                  <c:v>3.22</c:v>
                </c:pt>
                <c:pt idx="12915">
                  <c:v>3.16</c:v>
                </c:pt>
                <c:pt idx="12916">
                  <c:v>3.12</c:v>
                </c:pt>
                <c:pt idx="12917">
                  <c:v>3.17</c:v>
                </c:pt>
                <c:pt idx="12918">
                  <c:v>3.03</c:v>
                </c:pt>
                <c:pt idx="12919">
                  <c:v>2.94</c:v>
                </c:pt>
                <c:pt idx="12920">
                  <c:v>2.92</c:v>
                </c:pt>
                <c:pt idx="12921">
                  <c:v>2.92</c:v>
                </c:pt>
                <c:pt idx="12922">
                  <c:v>2.98</c:v>
                </c:pt>
                <c:pt idx="12923">
                  <c:v>2.94</c:v>
                </c:pt>
                <c:pt idx="12924">
                  <c:v>2.94</c:v>
                </c:pt>
                <c:pt idx="12925">
                  <c:v>2.91</c:v>
                </c:pt>
                <c:pt idx="12926">
                  <c:v>2.96</c:v>
                </c:pt>
                <c:pt idx="12927">
                  <c:v>3.03</c:v>
                </c:pt>
                <c:pt idx="12928">
                  <c:v>2.99</c:v>
                </c:pt>
                <c:pt idx="12929">
                  <c:v>3.03</c:v>
                </c:pt>
                <c:pt idx="12930">
                  <c:v>2.99</c:v>
                </c:pt>
                <c:pt idx="12931">
                  <c:v>3.01</c:v>
                </c:pt>
                <c:pt idx="12932">
                  <c:v>2.98</c:v>
                </c:pt>
                <c:pt idx="12933">
                  <c:v>2.8200000000000003</c:v>
                </c:pt>
                <c:pt idx="12934">
                  <c:v>2.77</c:v>
                </c:pt>
                <c:pt idx="12935">
                  <c:v>2.66</c:v>
                </c:pt>
                <c:pt idx="12936">
                  <c:v>2.64</c:v>
                </c:pt>
                <c:pt idx="12937">
                  <c:v>2.4700000000000002</c:v>
                </c:pt>
                <c:pt idx="12938">
                  <c:v>2.58</c:v>
                </c:pt>
                <c:pt idx="12939">
                  <c:v>2.4</c:v>
                </c:pt>
                <c:pt idx="12940">
                  <c:v>2.2000000000000002</c:v>
                </c:pt>
                <c:pt idx="12941">
                  <c:v>2.17</c:v>
                </c:pt>
                <c:pt idx="12942">
                  <c:v>2.34</c:v>
                </c:pt>
                <c:pt idx="12943">
                  <c:v>2.2400000000000002</c:v>
                </c:pt>
                <c:pt idx="12944">
                  <c:v>2.29</c:v>
                </c:pt>
                <c:pt idx="12945">
                  <c:v>2.23</c:v>
                </c:pt>
                <c:pt idx="12946">
                  <c:v>2.17</c:v>
                </c:pt>
                <c:pt idx="12947">
                  <c:v>2.08</c:v>
                </c:pt>
                <c:pt idx="12948">
                  <c:v>2.0699999999999998</c:v>
                </c:pt>
                <c:pt idx="12949">
                  <c:v>2.1</c:v>
                </c:pt>
                <c:pt idx="12950">
                  <c:v>2.15</c:v>
                </c:pt>
                <c:pt idx="12951">
                  <c:v>2.29</c:v>
                </c:pt>
                <c:pt idx="12952">
                  <c:v>2.23</c:v>
                </c:pt>
                <c:pt idx="12953">
                  <c:v>2.19</c:v>
                </c:pt>
                <c:pt idx="12954">
                  <c:v>2.2800000000000002</c:v>
                </c:pt>
                <c:pt idx="12955">
                  <c:v>2.19</c:v>
                </c:pt>
                <c:pt idx="12956">
                  <c:v>2.23</c:v>
                </c:pt>
                <c:pt idx="12957">
                  <c:v>2.15</c:v>
                </c:pt>
                <c:pt idx="12958">
                  <c:v>2.02</c:v>
                </c:pt>
                <c:pt idx="12960">
                  <c:v>1.98</c:v>
                </c:pt>
                <c:pt idx="12961">
                  <c:v>2.0499999999999998</c:v>
                </c:pt>
                <c:pt idx="12962">
                  <c:v>2</c:v>
                </c:pt>
                <c:pt idx="12963">
                  <c:v>1.9300000000000002</c:v>
                </c:pt>
                <c:pt idx="12964">
                  <c:v>1.94</c:v>
                </c:pt>
                <c:pt idx="12965">
                  <c:v>2</c:v>
                </c:pt>
                <c:pt idx="12966">
                  <c:v>2.0299999999999998</c:v>
                </c:pt>
                <c:pt idx="12967">
                  <c:v>2.09</c:v>
                </c:pt>
                <c:pt idx="12968">
                  <c:v>2.08</c:v>
                </c:pt>
                <c:pt idx="12969">
                  <c:v>1.97</c:v>
                </c:pt>
                <c:pt idx="12970">
                  <c:v>1.9500000000000002</c:v>
                </c:pt>
                <c:pt idx="12971">
                  <c:v>1.88</c:v>
                </c:pt>
                <c:pt idx="12972">
                  <c:v>1.72</c:v>
                </c:pt>
                <c:pt idx="12973">
                  <c:v>1.8399999999999999</c:v>
                </c:pt>
                <c:pt idx="12974">
                  <c:v>1.9100000000000001</c:v>
                </c:pt>
                <c:pt idx="12975">
                  <c:v>2</c:v>
                </c:pt>
                <c:pt idx="12976">
                  <c:v>2.0299999999999998</c:v>
                </c:pt>
                <c:pt idx="12977">
                  <c:v>1.99</c:v>
                </c:pt>
                <c:pt idx="12978">
                  <c:v>1.92</c:v>
                </c:pt>
                <c:pt idx="12979">
                  <c:v>1.8</c:v>
                </c:pt>
                <c:pt idx="12980">
                  <c:v>1.81</c:v>
                </c:pt>
                <c:pt idx="12981">
                  <c:v>1.92</c:v>
                </c:pt>
                <c:pt idx="12982">
                  <c:v>2.0099999999999998</c:v>
                </c:pt>
                <c:pt idx="12983">
                  <c:v>2.1</c:v>
                </c:pt>
                <c:pt idx="12985">
                  <c:v>2.1800000000000002</c:v>
                </c:pt>
                <c:pt idx="12986">
                  <c:v>2.2400000000000002</c:v>
                </c:pt>
                <c:pt idx="12987">
                  <c:v>2.19</c:v>
                </c:pt>
                <c:pt idx="12988">
                  <c:v>2.2599999999999998</c:v>
                </c:pt>
                <c:pt idx="12989">
                  <c:v>2.1800000000000002</c:v>
                </c:pt>
                <c:pt idx="12990">
                  <c:v>2.19</c:v>
                </c:pt>
                <c:pt idx="12991">
                  <c:v>2.1800000000000002</c:v>
                </c:pt>
                <c:pt idx="12992">
                  <c:v>2.2000000000000002</c:v>
                </c:pt>
                <c:pt idx="12993">
                  <c:v>2.23</c:v>
                </c:pt>
                <c:pt idx="12994">
                  <c:v>2.25</c:v>
                </c:pt>
                <c:pt idx="12995">
                  <c:v>2.14</c:v>
                </c:pt>
                <c:pt idx="12996">
                  <c:v>2.23</c:v>
                </c:pt>
                <c:pt idx="12997">
                  <c:v>2.42</c:v>
                </c:pt>
                <c:pt idx="12998">
                  <c:v>2.34</c:v>
                </c:pt>
                <c:pt idx="12999">
                  <c:v>2.17</c:v>
                </c:pt>
                <c:pt idx="13000">
                  <c:v>2.0099999999999998</c:v>
                </c:pt>
                <c:pt idx="13001">
                  <c:v>2.0299999999999998</c:v>
                </c:pt>
                <c:pt idx="13002">
                  <c:v>2.09</c:v>
                </c:pt>
                <c:pt idx="13003">
                  <c:v>2.06</c:v>
                </c:pt>
                <c:pt idx="13004">
                  <c:v>2.04</c:v>
                </c:pt>
                <c:pt idx="13005">
                  <c:v>2.1</c:v>
                </c:pt>
                <c:pt idx="13006">
                  <c:v>2</c:v>
                </c:pt>
                <c:pt idx="13007">
                  <c:v>2.04</c:v>
                </c:pt>
                <c:pt idx="13009">
                  <c:v>2.04</c:v>
                </c:pt>
                <c:pt idx="13010">
                  <c:v>2.06</c:v>
                </c:pt>
                <c:pt idx="13011">
                  <c:v>2.0099999999999998</c:v>
                </c:pt>
                <c:pt idx="13012">
                  <c:v>1.96</c:v>
                </c:pt>
                <c:pt idx="13013">
                  <c:v>2.0099999999999998</c:v>
                </c:pt>
                <c:pt idx="13014">
                  <c:v>1.97</c:v>
                </c:pt>
                <c:pt idx="13015">
                  <c:v>1.94</c:v>
                </c:pt>
                <c:pt idx="13016">
                  <c:v>1.8900000000000001</c:v>
                </c:pt>
                <c:pt idx="13018">
                  <c:v>1.97</c:v>
                </c:pt>
                <c:pt idx="13019">
                  <c:v>1.97</c:v>
                </c:pt>
                <c:pt idx="13020">
                  <c:v>2</c:v>
                </c:pt>
                <c:pt idx="13021">
                  <c:v>2.08</c:v>
                </c:pt>
                <c:pt idx="13022">
                  <c:v>2.11</c:v>
                </c:pt>
                <c:pt idx="13023">
                  <c:v>2.0499999999999998</c:v>
                </c:pt>
                <c:pt idx="13024">
                  <c:v>2.04</c:v>
                </c:pt>
                <c:pt idx="13025">
                  <c:v>2.08</c:v>
                </c:pt>
                <c:pt idx="13026">
                  <c:v>2.02</c:v>
                </c:pt>
                <c:pt idx="13027">
                  <c:v>1.99</c:v>
                </c:pt>
                <c:pt idx="13028">
                  <c:v>2.0699999999999998</c:v>
                </c:pt>
                <c:pt idx="13029">
                  <c:v>2.0299999999999998</c:v>
                </c:pt>
                <c:pt idx="13030">
                  <c:v>1.96</c:v>
                </c:pt>
                <c:pt idx="13031">
                  <c:v>1.92</c:v>
                </c:pt>
                <c:pt idx="13032">
                  <c:v>1.92</c:v>
                </c:pt>
                <c:pt idx="13033">
                  <c:v>1.8599999999999999</c:v>
                </c:pt>
                <c:pt idx="13034">
                  <c:v>1.82</c:v>
                </c:pt>
                <c:pt idx="13035">
                  <c:v>1.94</c:v>
                </c:pt>
                <c:pt idx="13036">
                  <c:v>1.98</c:v>
                </c:pt>
                <c:pt idx="13037">
                  <c:v>1.97</c:v>
                </c:pt>
                <c:pt idx="13038">
                  <c:v>2.0299999999999998</c:v>
                </c:pt>
                <c:pt idx="13040">
                  <c:v>2.02</c:v>
                </c:pt>
                <c:pt idx="13041">
                  <c:v>1.9300000000000002</c:v>
                </c:pt>
                <c:pt idx="13042">
                  <c:v>1.9100000000000001</c:v>
                </c:pt>
                <c:pt idx="13043">
                  <c:v>1.8900000000000001</c:v>
                </c:pt>
                <c:pt idx="13045">
                  <c:v>1.97</c:v>
                </c:pt>
                <c:pt idx="13046">
                  <c:v>2</c:v>
                </c:pt>
                <c:pt idx="13047">
                  <c:v>2.02</c:v>
                </c:pt>
                <c:pt idx="13048">
                  <c:v>1.98</c:v>
                </c:pt>
                <c:pt idx="13049">
                  <c:v>1.98</c:v>
                </c:pt>
                <c:pt idx="13050">
                  <c:v>2</c:v>
                </c:pt>
                <c:pt idx="13051">
                  <c:v>1.9300000000000002</c:v>
                </c:pt>
                <c:pt idx="13052">
                  <c:v>1.94</c:v>
                </c:pt>
                <c:pt idx="13053">
                  <c:v>1.8900000000000001</c:v>
                </c:pt>
                <c:pt idx="13055">
                  <c:v>1.87</c:v>
                </c:pt>
                <c:pt idx="13056">
                  <c:v>1.92</c:v>
                </c:pt>
                <c:pt idx="13057">
                  <c:v>2.0099999999999998</c:v>
                </c:pt>
                <c:pt idx="13058">
                  <c:v>2.0499999999999998</c:v>
                </c:pt>
                <c:pt idx="13059">
                  <c:v>2.09</c:v>
                </c:pt>
                <c:pt idx="13060">
                  <c:v>2.08</c:v>
                </c:pt>
                <c:pt idx="13061">
                  <c:v>2.0099999999999998</c:v>
                </c:pt>
                <c:pt idx="13062">
                  <c:v>1.96</c:v>
                </c:pt>
                <c:pt idx="13063">
                  <c:v>1.9300000000000002</c:v>
                </c:pt>
                <c:pt idx="13064">
                  <c:v>1.87</c:v>
                </c:pt>
                <c:pt idx="13065">
                  <c:v>1.83</c:v>
                </c:pt>
                <c:pt idx="13066">
                  <c:v>1.87</c:v>
                </c:pt>
                <c:pt idx="13067">
                  <c:v>1.8599999999999999</c:v>
                </c:pt>
                <c:pt idx="13068">
                  <c:v>1.97</c:v>
                </c:pt>
                <c:pt idx="13069">
                  <c:v>1.9300000000000002</c:v>
                </c:pt>
                <c:pt idx="13070">
                  <c:v>2</c:v>
                </c:pt>
                <c:pt idx="13071">
                  <c:v>2.0099999999999998</c:v>
                </c:pt>
                <c:pt idx="13072">
                  <c:v>2.04</c:v>
                </c:pt>
                <c:pt idx="13073">
                  <c:v>1.96</c:v>
                </c:pt>
                <c:pt idx="13074">
                  <c:v>1.99</c:v>
                </c:pt>
                <c:pt idx="13075">
                  <c:v>1.92</c:v>
                </c:pt>
                <c:pt idx="13076">
                  <c:v>1.9300000000000002</c:v>
                </c:pt>
                <c:pt idx="13077">
                  <c:v>1.99</c:v>
                </c:pt>
                <c:pt idx="13078">
                  <c:v>2.0099999999999998</c:v>
                </c:pt>
                <c:pt idx="13080">
                  <c:v>2.0499999999999998</c:v>
                </c:pt>
                <c:pt idx="13081">
                  <c:v>2.0099999999999998</c:v>
                </c:pt>
                <c:pt idx="13082">
                  <c:v>1.99</c:v>
                </c:pt>
                <c:pt idx="13083">
                  <c:v>1.98</c:v>
                </c:pt>
                <c:pt idx="13084">
                  <c:v>1.92</c:v>
                </c:pt>
                <c:pt idx="13085">
                  <c:v>1.94</c:v>
                </c:pt>
                <c:pt idx="13086">
                  <c:v>1.98</c:v>
                </c:pt>
                <c:pt idx="13087">
                  <c:v>2.0299999999999998</c:v>
                </c:pt>
                <c:pt idx="13088">
                  <c:v>1.99</c:v>
                </c:pt>
                <c:pt idx="13089">
                  <c:v>2</c:v>
                </c:pt>
                <c:pt idx="13090">
                  <c:v>1.96</c:v>
                </c:pt>
                <c:pt idx="13091">
                  <c:v>1.98</c:v>
                </c:pt>
                <c:pt idx="13092">
                  <c:v>2.0299999999999998</c:v>
                </c:pt>
                <c:pt idx="13093">
                  <c:v>2.04</c:v>
                </c:pt>
                <c:pt idx="13094">
                  <c:v>2.04</c:v>
                </c:pt>
                <c:pt idx="13095">
                  <c:v>2.14</c:v>
                </c:pt>
                <c:pt idx="13096">
                  <c:v>2.29</c:v>
                </c:pt>
                <c:pt idx="13097">
                  <c:v>2.29</c:v>
                </c:pt>
                <c:pt idx="13098">
                  <c:v>2.31</c:v>
                </c:pt>
                <c:pt idx="13099">
                  <c:v>2.39</c:v>
                </c:pt>
                <c:pt idx="13100">
                  <c:v>2.38</c:v>
                </c:pt>
                <c:pt idx="13101">
                  <c:v>2.31</c:v>
                </c:pt>
                <c:pt idx="13102">
                  <c:v>2.29</c:v>
                </c:pt>
                <c:pt idx="13103">
                  <c:v>2.25</c:v>
                </c:pt>
                <c:pt idx="13104">
                  <c:v>2.2599999999999998</c:v>
                </c:pt>
                <c:pt idx="13105">
                  <c:v>2.2000000000000002</c:v>
                </c:pt>
                <c:pt idx="13106">
                  <c:v>2.21</c:v>
                </c:pt>
                <c:pt idx="13107">
                  <c:v>2.1800000000000002</c:v>
                </c:pt>
                <c:pt idx="13108">
                  <c:v>2.23</c:v>
                </c:pt>
                <c:pt idx="13109">
                  <c:v>2.2200000000000002</c:v>
                </c:pt>
                <c:pt idx="13110">
                  <c:v>2.2999999999999998</c:v>
                </c:pt>
                <c:pt idx="13111">
                  <c:v>2.25</c:v>
                </c:pt>
                <c:pt idx="13112">
                  <c:v>2.19</c:v>
                </c:pt>
                <c:pt idx="13113">
                  <c:v>2.0699999999999998</c:v>
                </c:pt>
                <c:pt idx="13114">
                  <c:v>2.06</c:v>
                </c:pt>
                <c:pt idx="13115">
                  <c:v>2.0099999999999998</c:v>
                </c:pt>
                <c:pt idx="13116">
                  <c:v>2.0499999999999998</c:v>
                </c:pt>
                <c:pt idx="13117">
                  <c:v>2.08</c:v>
                </c:pt>
                <c:pt idx="13118">
                  <c:v>2.02</c:v>
                </c:pt>
                <c:pt idx="13119">
                  <c:v>2</c:v>
                </c:pt>
                <c:pt idx="13120">
                  <c:v>2.0299999999999998</c:v>
                </c:pt>
                <c:pt idx="13121">
                  <c:v>2</c:v>
                </c:pt>
                <c:pt idx="13122">
                  <c:v>1.98</c:v>
                </c:pt>
                <c:pt idx="13123">
                  <c:v>1.99</c:v>
                </c:pt>
                <c:pt idx="13124">
                  <c:v>1.96</c:v>
                </c:pt>
                <c:pt idx="13125">
                  <c:v>2</c:v>
                </c:pt>
                <c:pt idx="13126">
                  <c:v>2.0099999999999998</c:v>
                </c:pt>
                <c:pt idx="13127">
                  <c:v>1.98</c:v>
                </c:pt>
                <c:pt idx="13128">
                  <c:v>1.96</c:v>
                </c:pt>
                <c:pt idx="13129">
                  <c:v>1.9500000000000002</c:v>
                </c:pt>
                <c:pt idx="13130">
                  <c:v>1.98</c:v>
                </c:pt>
                <c:pt idx="13131">
                  <c:v>1.96</c:v>
                </c:pt>
                <c:pt idx="13132">
                  <c:v>1.96</c:v>
                </c:pt>
                <c:pt idx="13133">
                  <c:v>1.9100000000000001</c:v>
                </c:pt>
                <c:pt idx="13134">
                  <c:v>1.92</c:v>
                </c:pt>
                <c:pt idx="13135">
                  <c:v>1.88</c:v>
                </c:pt>
                <c:pt idx="13136">
                  <c:v>1.87</c:v>
                </c:pt>
                <c:pt idx="13137">
                  <c:v>1.8900000000000001</c:v>
                </c:pt>
                <c:pt idx="13138">
                  <c:v>1.8399999999999999</c:v>
                </c:pt>
                <c:pt idx="13139">
                  <c:v>1.78</c:v>
                </c:pt>
                <c:pt idx="13140">
                  <c:v>1.76</c:v>
                </c:pt>
                <c:pt idx="13141">
                  <c:v>1.76</c:v>
                </c:pt>
                <c:pt idx="13142">
                  <c:v>1.7000000000000002</c:v>
                </c:pt>
                <c:pt idx="13143">
                  <c:v>1.71</c:v>
                </c:pt>
                <c:pt idx="13144">
                  <c:v>1.75</c:v>
                </c:pt>
                <c:pt idx="13145">
                  <c:v>1.79</c:v>
                </c:pt>
                <c:pt idx="13146">
                  <c:v>1.73</c:v>
                </c:pt>
                <c:pt idx="13147">
                  <c:v>1.77</c:v>
                </c:pt>
                <c:pt idx="13148">
                  <c:v>1.75</c:v>
                </c:pt>
                <c:pt idx="13150">
                  <c:v>1.74</c:v>
                </c:pt>
                <c:pt idx="13151">
                  <c:v>1.63</c:v>
                </c:pt>
                <c:pt idx="13152">
                  <c:v>1.5899999999999999</c:v>
                </c:pt>
                <c:pt idx="13153">
                  <c:v>1.47</c:v>
                </c:pt>
                <c:pt idx="13154">
                  <c:v>1.53</c:v>
                </c:pt>
                <c:pt idx="13155">
                  <c:v>1.57</c:v>
                </c:pt>
                <c:pt idx="13156">
                  <c:v>1.6600000000000001</c:v>
                </c:pt>
                <c:pt idx="13157">
                  <c:v>1.6600000000000001</c:v>
                </c:pt>
                <c:pt idx="13158">
                  <c:v>1.65</c:v>
                </c:pt>
                <c:pt idx="13159">
                  <c:v>1.6</c:v>
                </c:pt>
                <c:pt idx="13160">
                  <c:v>1.67</c:v>
                </c:pt>
                <c:pt idx="13161">
                  <c:v>1.6099999999999999</c:v>
                </c:pt>
                <c:pt idx="13162">
                  <c:v>1.6400000000000001</c:v>
                </c:pt>
                <c:pt idx="13163">
                  <c:v>1.6</c:v>
                </c:pt>
                <c:pt idx="13164">
                  <c:v>1.5899999999999999</c:v>
                </c:pt>
                <c:pt idx="13165">
                  <c:v>1.6400000000000001</c:v>
                </c:pt>
                <c:pt idx="13166">
                  <c:v>1.65</c:v>
                </c:pt>
                <c:pt idx="13167">
                  <c:v>1.63</c:v>
                </c:pt>
                <c:pt idx="13168">
                  <c:v>1.69</c:v>
                </c:pt>
                <c:pt idx="13169">
                  <c:v>1.63</c:v>
                </c:pt>
                <c:pt idx="13170">
                  <c:v>1.6600000000000001</c:v>
                </c:pt>
                <c:pt idx="13171">
                  <c:v>1.65</c:v>
                </c:pt>
                <c:pt idx="13172">
                  <c:v>1.6</c:v>
                </c:pt>
                <c:pt idx="13173">
                  <c:v>1.67</c:v>
                </c:pt>
                <c:pt idx="13174">
                  <c:v>1.6099999999999999</c:v>
                </c:pt>
                <c:pt idx="13175">
                  <c:v>1.65</c:v>
                </c:pt>
                <c:pt idx="13177">
                  <c:v>1.62</c:v>
                </c:pt>
                <c:pt idx="13178">
                  <c:v>1.57</c:v>
                </c:pt>
                <c:pt idx="13179">
                  <c:v>1.53</c:v>
                </c:pt>
                <c:pt idx="13180">
                  <c:v>1.53</c:v>
                </c:pt>
                <c:pt idx="13181">
                  <c:v>1.54</c:v>
                </c:pt>
                <c:pt idx="13182">
                  <c:v>1.5</c:v>
                </c:pt>
                <c:pt idx="13183">
                  <c:v>1.52</c:v>
                </c:pt>
                <c:pt idx="13184">
                  <c:v>1.5</c:v>
                </c:pt>
                <c:pt idx="13185">
                  <c:v>1.53</c:v>
                </c:pt>
                <c:pt idx="13186">
                  <c:v>1.52</c:v>
                </c:pt>
                <c:pt idx="13187">
                  <c:v>1.54</c:v>
                </c:pt>
                <c:pt idx="13188">
                  <c:v>1.49</c:v>
                </c:pt>
                <c:pt idx="13189">
                  <c:v>1.47</c:v>
                </c:pt>
                <c:pt idx="13190">
                  <c:v>1.44</c:v>
                </c:pt>
                <c:pt idx="13191">
                  <c:v>1.43</c:v>
                </c:pt>
                <c:pt idx="13192">
                  <c:v>1.45</c:v>
                </c:pt>
                <c:pt idx="13193">
                  <c:v>1.58</c:v>
                </c:pt>
                <c:pt idx="13194">
                  <c:v>1.53</c:v>
                </c:pt>
                <c:pt idx="13195">
                  <c:v>1.51</c:v>
                </c:pt>
                <c:pt idx="13196">
                  <c:v>1.56</c:v>
                </c:pt>
                <c:pt idx="13197">
                  <c:v>1.51</c:v>
                </c:pt>
                <c:pt idx="13198">
                  <c:v>1.6</c:v>
                </c:pt>
                <c:pt idx="13199">
                  <c:v>1.5899999999999999</c:v>
                </c:pt>
                <c:pt idx="13200">
                  <c:v>1.6600000000000001</c:v>
                </c:pt>
                <c:pt idx="13201">
                  <c:v>1.6800000000000002</c:v>
                </c:pt>
                <c:pt idx="13202">
                  <c:v>1.69</c:v>
                </c:pt>
                <c:pt idx="13203">
                  <c:v>1.65</c:v>
                </c:pt>
                <c:pt idx="13204">
                  <c:v>1.65</c:v>
                </c:pt>
                <c:pt idx="13205">
                  <c:v>1.73</c:v>
                </c:pt>
                <c:pt idx="13206">
                  <c:v>1.8</c:v>
                </c:pt>
                <c:pt idx="13207">
                  <c:v>1.83</c:v>
                </c:pt>
                <c:pt idx="13208">
                  <c:v>1.81</c:v>
                </c:pt>
                <c:pt idx="13209">
                  <c:v>1.82</c:v>
                </c:pt>
                <c:pt idx="13210">
                  <c:v>1.8</c:v>
                </c:pt>
                <c:pt idx="13211">
                  <c:v>1.71</c:v>
                </c:pt>
                <c:pt idx="13212">
                  <c:v>1.6800000000000002</c:v>
                </c:pt>
                <c:pt idx="13213">
                  <c:v>1.6800000000000002</c:v>
                </c:pt>
                <c:pt idx="13214">
                  <c:v>1.65</c:v>
                </c:pt>
                <c:pt idx="13215">
                  <c:v>1.6400000000000001</c:v>
                </c:pt>
                <c:pt idx="13216">
                  <c:v>1.6600000000000001</c:v>
                </c:pt>
                <c:pt idx="13217">
                  <c:v>1.63</c:v>
                </c:pt>
                <c:pt idx="13218">
                  <c:v>1.57</c:v>
                </c:pt>
                <c:pt idx="13220">
                  <c:v>1.5899999999999999</c:v>
                </c:pt>
                <c:pt idx="13221">
                  <c:v>1.6</c:v>
                </c:pt>
                <c:pt idx="13222">
                  <c:v>1.6800000000000002</c:v>
                </c:pt>
                <c:pt idx="13223">
                  <c:v>1.67</c:v>
                </c:pt>
                <c:pt idx="13224">
                  <c:v>1.6800000000000002</c:v>
                </c:pt>
                <c:pt idx="13225">
                  <c:v>1.7000000000000002</c:v>
                </c:pt>
                <c:pt idx="13226">
                  <c:v>1.77</c:v>
                </c:pt>
                <c:pt idx="13227">
                  <c:v>1.75</c:v>
                </c:pt>
                <c:pt idx="13228">
                  <c:v>1.88</c:v>
                </c:pt>
                <c:pt idx="13229">
                  <c:v>1.85</c:v>
                </c:pt>
                <c:pt idx="13230">
                  <c:v>1.82</c:v>
                </c:pt>
                <c:pt idx="13231">
                  <c:v>1.79</c:v>
                </c:pt>
                <c:pt idx="13232">
                  <c:v>1.8</c:v>
                </c:pt>
                <c:pt idx="13233">
                  <c:v>1.77</c:v>
                </c:pt>
                <c:pt idx="13234">
                  <c:v>1.74</c:v>
                </c:pt>
                <c:pt idx="13235">
                  <c:v>1.7000000000000002</c:v>
                </c:pt>
                <c:pt idx="13236">
                  <c:v>1.6400000000000001</c:v>
                </c:pt>
                <c:pt idx="13237">
                  <c:v>1.6600000000000001</c:v>
                </c:pt>
                <c:pt idx="13238">
                  <c:v>1.65</c:v>
                </c:pt>
                <c:pt idx="13239">
                  <c:v>1.6400000000000001</c:v>
                </c:pt>
                <c:pt idx="13240">
                  <c:v>1.6400000000000001</c:v>
                </c:pt>
                <c:pt idx="13241">
                  <c:v>1.6400000000000001</c:v>
                </c:pt>
                <c:pt idx="13242">
                  <c:v>1.7000000000000002</c:v>
                </c:pt>
                <c:pt idx="13243">
                  <c:v>1.75</c:v>
                </c:pt>
                <c:pt idx="13245">
                  <c:v>1.74</c:v>
                </c:pt>
                <c:pt idx="13246">
                  <c:v>1.72</c:v>
                </c:pt>
                <c:pt idx="13247">
                  <c:v>1.7000000000000002</c:v>
                </c:pt>
                <c:pt idx="13248">
                  <c:v>1.69</c:v>
                </c:pt>
                <c:pt idx="13249">
                  <c:v>1.7000000000000002</c:v>
                </c:pt>
                <c:pt idx="13250">
                  <c:v>1.75</c:v>
                </c:pt>
                <c:pt idx="13251">
                  <c:v>1.83</c:v>
                </c:pt>
                <c:pt idx="13252">
                  <c:v>1.8599999999999999</c:v>
                </c:pt>
                <c:pt idx="13253">
                  <c:v>1.79</c:v>
                </c:pt>
                <c:pt idx="13254">
                  <c:v>1.83</c:v>
                </c:pt>
                <c:pt idx="13255">
                  <c:v>1.79</c:v>
                </c:pt>
                <c:pt idx="13256">
                  <c:v>1.8</c:v>
                </c:pt>
                <c:pt idx="13257">
                  <c:v>1.8599999999999999</c:v>
                </c:pt>
                <c:pt idx="13258">
                  <c:v>1.78</c:v>
                </c:pt>
                <c:pt idx="13259">
                  <c:v>1.74</c:v>
                </c:pt>
                <c:pt idx="13261">
                  <c:v>1.72</c:v>
                </c:pt>
                <c:pt idx="13262">
                  <c:v>1.75</c:v>
                </c:pt>
                <c:pt idx="13263">
                  <c:v>1.75</c:v>
                </c:pt>
                <c:pt idx="13264">
                  <c:v>1.72</c:v>
                </c:pt>
                <c:pt idx="13265">
                  <c:v>1.78</c:v>
                </c:pt>
                <c:pt idx="13266">
                  <c:v>1.6800000000000002</c:v>
                </c:pt>
                <c:pt idx="13267">
                  <c:v>1.62</c:v>
                </c:pt>
                <c:pt idx="13268">
                  <c:v>1.6099999999999999</c:v>
                </c:pt>
                <c:pt idx="13270">
                  <c:v>1.5899999999999999</c:v>
                </c:pt>
                <c:pt idx="13271">
                  <c:v>1.5899999999999999</c:v>
                </c:pt>
                <c:pt idx="13272">
                  <c:v>1.58</c:v>
                </c:pt>
                <c:pt idx="13273">
                  <c:v>1.58</c:v>
                </c:pt>
                <c:pt idx="13274">
                  <c:v>1.6099999999999999</c:v>
                </c:pt>
                <c:pt idx="13275">
                  <c:v>1.6600000000000001</c:v>
                </c:pt>
                <c:pt idx="13276">
                  <c:v>1.69</c:v>
                </c:pt>
                <c:pt idx="13278">
                  <c:v>1.7000000000000002</c:v>
                </c:pt>
                <c:pt idx="13279">
                  <c:v>1.6600000000000001</c:v>
                </c:pt>
                <c:pt idx="13280">
                  <c:v>1.6400000000000001</c:v>
                </c:pt>
                <c:pt idx="13281">
                  <c:v>1.63</c:v>
                </c:pt>
                <c:pt idx="13282">
                  <c:v>1.62</c:v>
                </c:pt>
                <c:pt idx="13283">
                  <c:v>1.62</c:v>
                </c:pt>
                <c:pt idx="13284">
                  <c:v>1.63</c:v>
                </c:pt>
                <c:pt idx="13285">
                  <c:v>1.62</c:v>
                </c:pt>
                <c:pt idx="13286">
                  <c:v>1.6</c:v>
                </c:pt>
                <c:pt idx="13287">
                  <c:v>1.5899999999999999</c:v>
                </c:pt>
                <c:pt idx="13288">
                  <c:v>1.6400000000000001</c:v>
                </c:pt>
                <c:pt idx="13289">
                  <c:v>1.63</c:v>
                </c:pt>
                <c:pt idx="13290">
                  <c:v>1.6600000000000001</c:v>
                </c:pt>
                <c:pt idx="13291">
                  <c:v>1.72</c:v>
                </c:pt>
                <c:pt idx="13292">
                  <c:v>1.74</c:v>
                </c:pt>
                <c:pt idx="13293">
                  <c:v>1.72</c:v>
                </c:pt>
                <c:pt idx="13294">
                  <c:v>1.78</c:v>
                </c:pt>
                <c:pt idx="13295">
                  <c:v>1.8399999999999999</c:v>
                </c:pt>
                <c:pt idx="13296">
                  <c:v>1.82</c:v>
                </c:pt>
                <c:pt idx="13297">
                  <c:v>1.81</c:v>
                </c:pt>
                <c:pt idx="13298">
                  <c:v>1.77</c:v>
                </c:pt>
                <c:pt idx="13299">
                  <c:v>1.79</c:v>
                </c:pt>
                <c:pt idx="13301">
                  <c:v>1.77</c:v>
                </c:pt>
                <c:pt idx="13302">
                  <c:v>1.74</c:v>
                </c:pt>
                <c:pt idx="13303">
                  <c:v>1.73</c:v>
                </c:pt>
                <c:pt idx="13304">
                  <c:v>1.78</c:v>
                </c:pt>
                <c:pt idx="13306">
                  <c:v>1.8599999999999999</c:v>
                </c:pt>
                <c:pt idx="13307">
                  <c:v>1.92</c:v>
                </c:pt>
                <c:pt idx="13308">
                  <c:v>1.9300000000000002</c:v>
                </c:pt>
                <c:pt idx="13309">
                  <c:v>1.92</c:v>
                </c:pt>
                <c:pt idx="13310">
                  <c:v>1.8900000000000001</c:v>
                </c:pt>
                <c:pt idx="13311">
                  <c:v>1.88</c:v>
                </c:pt>
                <c:pt idx="13312">
                  <c:v>1.9100000000000001</c:v>
                </c:pt>
                <c:pt idx="13313">
                  <c:v>1.8900000000000001</c:v>
                </c:pt>
                <c:pt idx="13314">
                  <c:v>1.8900000000000001</c:v>
                </c:pt>
                <c:pt idx="13315">
                  <c:v>1.8599999999999999</c:v>
                </c:pt>
                <c:pt idx="13316">
                  <c:v>1.8399999999999999</c:v>
                </c:pt>
                <c:pt idx="13317">
                  <c:v>1.8900000000000001</c:v>
                </c:pt>
                <c:pt idx="13318">
                  <c:v>1.87</c:v>
                </c:pt>
                <c:pt idx="13320">
                  <c:v>1.8599999999999999</c:v>
                </c:pt>
                <c:pt idx="13321">
                  <c:v>1.8599999999999999</c:v>
                </c:pt>
                <c:pt idx="13322">
                  <c:v>1.88</c:v>
                </c:pt>
                <c:pt idx="13323">
                  <c:v>1.98</c:v>
                </c:pt>
                <c:pt idx="13324">
                  <c:v>2</c:v>
                </c:pt>
                <c:pt idx="13325">
                  <c:v>2.0299999999999998</c:v>
                </c:pt>
                <c:pt idx="13326">
                  <c:v>2.0299999999999998</c:v>
                </c:pt>
                <c:pt idx="13327">
                  <c:v>2.02</c:v>
                </c:pt>
                <c:pt idx="13328">
                  <c:v>2.04</c:v>
                </c:pt>
                <c:pt idx="13329">
                  <c:v>2</c:v>
                </c:pt>
                <c:pt idx="13330">
                  <c:v>2.04</c:v>
                </c:pt>
                <c:pt idx="13331">
                  <c:v>2</c:v>
                </c:pt>
                <c:pt idx="13332">
                  <c:v>1.99</c:v>
                </c:pt>
                <c:pt idx="13333">
                  <c:v>1.99</c:v>
                </c:pt>
                <c:pt idx="13334">
                  <c:v>1.99</c:v>
                </c:pt>
                <c:pt idx="13335">
                  <c:v>2.02</c:v>
                </c:pt>
                <c:pt idx="13336">
                  <c:v>2.0499999999999998</c:v>
                </c:pt>
                <c:pt idx="13337">
                  <c:v>2</c:v>
                </c:pt>
                <c:pt idx="13338">
                  <c:v>2.0099999999999998</c:v>
                </c:pt>
                <c:pt idx="13340">
                  <c:v>2.0299999999999998</c:v>
                </c:pt>
                <c:pt idx="13341">
                  <c:v>2.02</c:v>
                </c:pt>
                <c:pt idx="13342">
                  <c:v>1.99</c:v>
                </c:pt>
                <c:pt idx="13343">
                  <c:v>1.97</c:v>
                </c:pt>
                <c:pt idx="13344">
                  <c:v>1.88</c:v>
                </c:pt>
                <c:pt idx="13345">
                  <c:v>1.88</c:v>
                </c:pt>
                <c:pt idx="13346">
                  <c:v>1.9100000000000001</c:v>
                </c:pt>
                <c:pt idx="13347">
                  <c:v>1.8900000000000001</c:v>
                </c:pt>
                <c:pt idx="13348">
                  <c:v>1.8599999999999999</c:v>
                </c:pt>
                <c:pt idx="13349">
                  <c:v>1.88</c:v>
                </c:pt>
                <c:pt idx="13350">
                  <c:v>1.9</c:v>
                </c:pt>
                <c:pt idx="13351">
                  <c:v>1.9500000000000002</c:v>
                </c:pt>
                <c:pt idx="13352">
                  <c:v>2</c:v>
                </c:pt>
                <c:pt idx="13353">
                  <c:v>2.06</c:v>
                </c:pt>
                <c:pt idx="13354">
                  <c:v>2.0699999999999998</c:v>
                </c:pt>
                <c:pt idx="13355">
                  <c:v>2.0299999999999998</c:v>
                </c:pt>
                <c:pt idx="13356">
                  <c:v>2.04</c:v>
                </c:pt>
                <c:pt idx="13357">
                  <c:v>2.04</c:v>
                </c:pt>
                <c:pt idx="13358">
                  <c:v>2.0099999999999998</c:v>
                </c:pt>
                <c:pt idx="13359">
                  <c:v>1.96</c:v>
                </c:pt>
                <c:pt idx="13360">
                  <c:v>1.92</c:v>
                </c:pt>
                <c:pt idx="13361">
                  <c:v>1.96</c:v>
                </c:pt>
                <c:pt idx="13362">
                  <c:v>1.9500000000000002</c:v>
                </c:pt>
                <c:pt idx="13363">
                  <c:v>1.9300000000000002</c:v>
                </c:pt>
                <c:pt idx="13364">
                  <c:v>1.9300000000000002</c:v>
                </c:pt>
                <c:pt idx="13365">
                  <c:v>1.92</c:v>
                </c:pt>
                <c:pt idx="13366">
                  <c:v>1.87</c:v>
                </c:pt>
                <c:pt idx="13367">
                  <c:v>1.87</c:v>
                </c:pt>
                <c:pt idx="13369">
                  <c:v>1.8599999999999999</c:v>
                </c:pt>
                <c:pt idx="13370">
                  <c:v>1.88</c:v>
                </c:pt>
                <c:pt idx="13371">
                  <c:v>1.83</c:v>
                </c:pt>
                <c:pt idx="13372">
                  <c:v>1.78</c:v>
                </c:pt>
                <c:pt idx="13373">
                  <c:v>1.72</c:v>
                </c:pt>
                <c:pt idx="13374">
                  <c:v>1.76</c:v>
                </c:pt>
                <c:pt idx="13375">
                  <c:v>1.78</c:v>
                </c:pt>
                <c:pt idx="13376">
                  <c:v>1.8399999999999999</c:v>
                </c:pt>
                <c:pt idx="13377">
                  <c:v>1.82</c:v>
                </c:pt>
                <c:pt idx="13378">
                  <c:v>1.75</c:v>
                </c:pt>
                <c:pt idx="13379">
                  <c:v>1.72</c:v>
                </c:pt>
                <c:pt idx="13380">
                  <c:v>1.75</c:v>
                </c:pt>
                <c:pt idx="13381">
                  <c:v>1.73</c:v>
                </c:pt>
                <c:pt idx="13382">
                  <c:v>1.72</c:v>
                </c:pt>
                <c:pt idx="13383">
                  <c:v>1.73</c:v>
                </c:pt>
                <c:pt idx="13384">
                  <c:v>1.72</c:v>
                </c:pt>
                <c:pt idx="13385">
                  <c:v>1.74</c:v>
                </c:pt>
                <c:pt idx="13386">
                  <c:v>1.73</c:v>
                </c:pt>
                <c:pt idx="13387">
                  <c:v>1.74</c:v>
                </c:pt>
                <c:pt idx="13388">
                  <c:v>1.7000000000000002</c:v>
                </c:pt>
                <c:pt idx="13389">
                  <c:v>1.7000000000000002</c:v>
                </c:pt>
                <c:pt idx="13390">
                  <c:v>1.7000000000000002</c:v>
                </c:pt>
                <c:pt idx="13391">
                  <c:v>1.6600000000000001</c:v>
                </c:pt>
                <c:pt idx="13392">
                  <c:v>1.6600000000000001</c:v>
                </c:pt>
                <c:pt idx="13393">
                  <c:v>1.78</c:v>
                </c:pt>
                <c:pt idx="13394">
                  <c:v>1.8</c:v>
                </c:pt>
                <c:pt idx="13395">
                  <c:v>1.82</c:v>
                </c:pt>
                <c:pt idx="13396">
                  <c:v>1.81</c:v>
                </c:pt>
                <c:pt idx="13397">
                  <c:v>1.81</c:v>
                </c:pt>
                <c:pt idx="13398">
                  <c:v>1.9</c:v>
                </c:pt>
                <c:pt idx="13399">
                  <c:v>1.92</c:v>
                </c:pt>
                <c:pt idx="13400">
                  <c:v>1.96</c:v>
                </c:pt>
                <c:pt idx="13401">
                  <c:v>1.94</c:v>
                </c:pt>
                <c:pt idx="13402">
                  <c:v>1.87</c:v>
                </c:pt>
                <c:pt idx="13403">
                  <c:v>1.9500000000000002</c:v>
                </c:pt>
                <c:pt idx="13404">
                  <c:v>1.97</c:v>
                </c:pt>
                <c:pt idx="13405">
                  <c:v>1.94</c:v>
                </c:pt>
                <c:pt idx="13406">
                  <c:v>2.0299999999999998</c:v>
                </c:pt>
                <c:pt idx="13407">
                  <c:v>2.02</c:v>
                </c:pt>
                <c:pt idx="13408">
                  <c:v>2.0099999999999998</c:v>
                </c:pt>
                <c:pt idx="13410">
                  <c:v>2.15</c:v>
                </c:pt>
                <c:pt idx="13411">
                  <c:v>2.13</c:v>
                </c:pt>
                <c:pt idx="13412">
                  <c:v>2.13</c:v>
                </c:pt>
                <c:pt idx="13413">
                  <c:v>2.16</c:v>
                </c:pt>
                <c:pt idx="13414">
                  <c:v>2.13</c:v>
                </c:pt>
                <c:pt idx="13415">
                  <c:v>2.14</c:v>
                </c:pt>
                <c:pt idx="13416">
                  <c:v>2.1</c:v>
                </c:pt>
                <c:pt idx="13417">
                  <c:v>2.08</c:v>
                </c:pt>
                <c:pt idx="13418">
                  <c:v>2.17</c:v>
                </c:pt>
                <c:pt idx="13419">
                  <c:v>2.2200000000000002</c:v>
                </c:pt>
                <c:pt idx="13420">
                  <c:v>2.2000000000000002</c:v>
                </c:pt>
                <c:pt idx="13421">
                  <c:v>2.25</c:v>
                </c:pt>
                <c:pt idx="13422">
                  <c:v>2.19</c:v>
                </c:pt>
                <c:pt idx="13423">
                  <c:v>2.14</c:v>
                </c:pt>
                <c:pt idx="13424">
                  <c:v>2.19</c:v>
                </c:pt>
                <c:pt idx="13425">
                  <c:v>2.2000000000000002</c:v>
                </c:pt>
                <c:pt idx="13426">
                  <c:v>2.33</c:v>
                </c:pt>
                <c:pt idx="13427">
                  <c:v>2.41</c:v>
                </c:pt>
                <c:pt idx="13428">
                  <c:v>2.52</c:v>
                </c:pt>
                <c:pt idx="13429">
                  <c:v>2.5700000000000003</c:v>
                </c:pt>
                <c:pt idx="13430">
                  <c:v>2.6</c:v>
                </c:pt>
                <c:pt idx="13431">
                  <c:v>2.5499999999999998</c:v>
                </c:pt>
                <c:pt idx="13432">
                  <c:v>2.4900000000000002</c:v>
                </c:pt>
                <c:pt idx="13433">
                  <c:v>2.52</c:v>
                </c:pt>
                <c:pt idx="13434">
                  <c:v>2.5</c:v>
                </c:pt>
                <c:pt idx="13435">
                  <c:v>2.48</c:v>
                </c:pt>
                <c:pt idx="13436">
                  <c:v>2.52</c:v>
                </c:pt>
                <c:pt idx="13438">
                  <c:v>2.73</c:v>
                </c:pt>
                <c:pt idx="13439">
                  <c:v>2.65</c:v>
                </c:pt>
                <c:pt idx="13440">
                  <c:v>2.65</c:v>
                </c:pt>
                <c:pt idx="13441">
                  <c:v>2.7</c:v>
                </c:pt>
                <c:pt idx="13442">
                  <c:v>2.6</c:v>
                </c:pt>
                <c:pt idx="13443">
                  <c:v>2.61</c:v>
                </c:pt>
                <c:pt idx="13444">
                  <c:v>2.5700000000000003</c:v>
                </c:pt>
                <c:pt idx="13445">
                  <c:v>2.5499999999999998</c:v>
                </c:pt>
                <c:pt idx="13446">
                  <c:v>2.52</c:v>
                </c:pt>
                <c:pt idx="13447">
                  <c:v>2.56</c:v>
                </c:pt>
                <c:pt idx="13448">
                  <c:v>2.5</c:v>
                </c:pt>
                <c:pt idx="13449">
                  <c:v>2.5</c:v>
                </c:pt>
                <c:pt idx="13450">
                  <c:v>2.5300000000000002</c:v>
                </c:pt>
                <c:pt idx="13451">
                  <c:v>2.61</c:v>
                </c:pt>
                <c:pt idx="13452">
                  <c:v>2.61</c:v>
                </c:pt>
                <c:pt idx="13453">
                  <c:v>2.58</c:v>
                </c:pt>
                <c:pt idx="13454">
                  <c:v>2.61</c:v>
                </c:pt>
                <c:pt idx="13455">
                  <c:v>2.63</c:v>
                </c:pt>
                <c:pt idx="13456">
                  <c:v>2.6</c:v>
                </c:pt>
                <c:pt idx="13457">
                  <c:v>2.74</c:v>
                </c:pt>
                <c:pt idx="13458">
                  <c:v>2.63</c:v>
                </c:pt>
                <c:pt idx="13459">
                  <c:v>2.67</c:v>
                </c:pt>
                <c:pt idx="13460">
                  <c:v>2.67</c:v>
                </c:pt>
                <c:pt idx="13461">
                  <c:v>2.61</c:v>
                </c:pt>
                <c:pt idx="13462">
                  <c:v>2.58</c:v>
                </c:pt>
                <c:pt idx="13463">
                  <c:v>2.5700000000000003</c:v>
                </c:pt>
                <c:pt idx="13464">
                  <c:v>2.61</c:v>
                </c:pt>
                <c:pt idx="13465">
                  <c:v>2.71</c:v>
                </c:pt>
                <c:pt idx="13466">
                  <c:v>2.71</c:v>
                </c:pt>
                <c:pt idx="13467">
                  <c:v>2.77</c:v>
                </c:pt>
                <c:pt idx="13468">
                  <c:v>2.84</c:v>
                </c:pt>
                <c:pt idx="13469">
                  <c:v>2.88</c:v>
                </c:pt>
                <c:pt idx="13470">
                  <c:v>2.8200000000000003</c:v>
                </c:pt>
                <c:pt idx="13471">
                  <c:v>2.87</c:v>
                </c:pt>
                <c:pt idx="13472">
                  <c:v>2.9</c:v>
                </c:pt>
                <c:pt idx="13473">
                  <c:v>2.8200000000000003</c:v>
                </c:pt>
                <c:pt idx="13474">
                  <c:v>2.79</c:v>
                </c:pt>
                <c:pt idx="13475">
                  <c:v>2.7199999999999998</c:v>
                </c:pt>
                <c:pt idx="13476">
                  <c:v>2.7800000000000002</c:v>
                </c:pt>
                <c:pt idx="13477">
                  <c:v>2.75</c:v>
                </c:pt>
                <c:pt idx="13478">
                  <c:v>2.7800000000000002</c:v>
                </c:pt>
                <c:pt idx="13480">
                  <c:v>2.86</c:v>
                </c:pt>
                <c:pt idx="13481">
                  <c:v>2.9</c:v>
                </c:pt>
                <c:pt idx="13482">
                  <c:v>2.98</c:v>
                </c:pt>
                <c:pt idx="13483">
                  <c:v>2.94</c:v>
                </c:pt>
                <c:pt idx="13484">
                  <c:v>2.9</c:v>
                </c:pt>
                <c:pt idx="13485">
                  <c:v>2.96</c:v>
                </c:pt>
                <c:pt idx="13486">
                  <c:v>2.93</c:v>
                </c:pt>
                <c:pt idx="13487">
                  <c:v>2.92</c:v>
                </c:pt>
                <c:pt idx="13488">
                  <c:v>2.9</c:v>
                </c:pt>
                <c:pt idx="13489">
                  <c:v>2.88</c:v>
                </c:pt>
                <c:pt idx="13490">
                  <c:v>2.86</c:v>
                </c:pt>
                <c:pt idx="13491">
                  <c:v>2.69</c:v>
                </c:pt>
                <c:pt idx="13492">
                  <c:v>2.76</c:v>
                </c:pt>
                <c:pt idx="13493">
                  <c:v>2.75</c:v>
                </c:pt>
                <c:pt idx="13494">
                  <c:v>2.7199999999999998</c:v>
                </c:pt>
                <c:pt idx="13495">
                  <c:v>2.67</c:v>
                </c:pt>
                <c:pt idx="13496">
                  <c:v>2.63</c:v>
                </c:pt>
                <c:pt idx="13497">
                  <c:v>2.66</c:v>
                </c:pt>
                <c:pt idx="13498">
                  <c:v>2.64</c:v>
                </c:pt>
                <c:pt idx="13499">
                  <c:v>2.64</c:v>
                </c:pt>
                <c:pt idx="13500">
                  <c:v>2.66</c:v>
                </c:pt>
                <c:pt idx="13501">
                  <c:v>2.63</c:v>
                </c:pt>
                <c:pt idx="13502">
                  <c:v>2.62</c:v>
                </c:pt>
                <c:pt idx="13503">
                  <c:v>2.66</c:v>
                </c:pt>
                <c:pt idx="13504">
                  <c:v>2.65</c:v>
                </c:pt>
                <c:pt idx="13505">
                  <c:v>2.66</c:v>
                </c:pt>
                <c:pt idx="13506">
                  <c:v>2.68</c:v>
                </c:pt>
                <c:pt idx="13507">
                  <c:v>2.71</c:v>
                </c:pt>
                <c:pt idx="13508">
                  <c:v>2.7</c:v>
                </c:pt>
                <c:pt idx="13510">
                  <c:v>2.75</c:v>
                </c:pt>
                <c:pt idx="13511">
                  <c:v>2.69</c:v>
                </c:pt>
                <c:pt idx="13512">
                  <c:v>2.61</c:v>
                </c:pt>
                <c:pt idx="13513">
                  <c:v>2.6</c:v>
                </c:pt>
                <c:pt idx="13514">
                  <c:v>2.63</c:v>
                </c:pt>
                <c:pt idx="13515">
                  <c:v>2.54</c:v>
                </c:pt>
                <c:pt idx="13516">
                  <c:v>2.5099999999999998</c:v>
                </c:pt>
                <c:pt idx="13517">
                  <c:v>2.5300000000000002</c:v>
                </c:pt>
                <c:pt idx="13518">
                  <c:v>2.5300000000000002</c:v>
                </c:pt>
                <c:pt idx="13519">
                  <c:v>2.54</c:v>
                </c:pt>
                <c:pt idx="13520">
                  <c:v>2.5300000000000002</c:v>
                </c:pt>
                <c:pt idx="13521">
                  <c:v>2.5499999999999998</c:v>
                </c:pt>
                <c:pt idx="13522">
                  <c:v>2.5700000000000003</c:v>
                </c:pt>
                <c:pt idx="13523">
                  <c:v>2.65</c:v>
                </c:pt>
                <c:pt idx="13524">
                  <c:v>2.63</c:v>
                </c:pt>
                <c:pt idx="13525">
                  <c:v>2.69</c:v>
                </c:pt>
                <c:pt idx="13526">
                  <c:v>2.67</c:v>
                </c:pt>
                <c:pt idx="13527">
                  <c:v>2.63</c:v>
                </c:pt>
                <c:pt idx="13528">
                  <c:v>2.77</c:v>
                </c:pt>
                <c:pt idx="13530">
                  <c:v>2.8</c:v>
                </c:pt>
                <c:pt idx="13531">
                  <c:v>2.75</c:v>
                </c:pt>
                <c:pt idx="13532">
                  <c:v>2.69</c:v>
                </c:pt>
                <c:pt idx="13533">
                  <c:v>2.71</c:v>
                </c:pt>
                <c:pt idx="13534">
                  <c:v>2.67</c:v>
                </c:pt>
                <c:pt idx="13535">
                  <c:v>2.71</c:v>
                </c:pt>
                <c:pt idx="13536">
                  <c:v>2.8</c:v>
                </c:pt>
                <c:pt idx="13537">
                  <c:v>2.79</c:v>
                </c:pt>
                <c:pt idx="13538">
                  <c:v>2.75</c:v>
                </c:pt>
                <c:pt idx="13539">
                  <c:v>2.74</c:v>
                </c:pt>
                <c:pt idx="13540">
                  <c:v>2.71</c:v>
                </c:pt>
                <c:pt idx="13541">
                  <c:v>2.74</c:v>
                </c:pt>
                <c:pt idx="13543">
                  <c:v>2.75</c:v>
                </c:pt>
                <c:pt idx="13544">
                  <c:v>2.81</c:v>
                </c:pt>
                <c:pt idx="13545">
                  <c:v>2.79</c:v>
                </c:pt>
                <c:pt idx="13546">
                  <c:v>2.84</c:v>
                </c:pt>
                <c:pt idx="13547">
                  <c:v>2.88</c:v>
                </c:pt>
                <c:pt idx="13548">
                  <c:v>2.88</c:v>
                </c:pt>
                <c:pt idx="13549">
                  <c:v>2.86</c:v>
                </c:pt>
                <c:pt idx="13550">
                  <c:v>2.81</c:v>
                </c:pt>
                <c:pt idx="13551">
                  <c:v>2.86</c:v>
                </c:pt>
                <c:pt idx="13552">
                  <c:v>2.89</c:v>
                </c:pt>
                <c:pt idx="13553">
                  <c:v>2.88</c:v>
                </c:pt>
                <c:pt idx="13554">
                  <c:v>2.89</c:v>
                </c:pt>
                <c:pt idx="13555">
                  <c:v>2.85</c:v>
                </c:pt>
                <c:pt idx="13556">
                  <c:v>2.89</c:v>
                </c:pt>
                <c:pt idx="13557">
                  <c:v>2.94</c:v>
                </c:pt>
                <c:pt idx="13558">
                  <c:v>2.89</c:v>
                </c:pt>
                <c:pt idx="13559">
                  <c:v>2.94</c:v>
                </c:pt>
                <c:pt idx="13560">
                  <c:v>2.99</c:v>
                </c:pt>
                <c:pt idx="13562">
                  <c:v>3</c:v>
                </c:pt>
                <c:pt idx="13563">
                  <c:v>3.02</c:v>
                </c:pt>
                <c:pt idx="13564">
                  <c:v>2.99</c:v>
                </c:pt>
                <c:pt idx="13565">
                  <c:v>3.04</c:v>
                </c:pt>
                <c:pt idx="13567">
                  <c:v>3</c:v>
                </c:pt>
                <c:pt idx="13568">
                  <c:v>3.01</c:v>
                </c:pt>
                <c:pt idx="13569">
                  <c:v>2.98</c:v>
                </c:pt>
                <c:pt idx="13570">
                  <c:v>2.96</c:v>
                </c:pt>
                <c:pt idx="13571">
                  <c:v>3.01</c:v>
                </c:pt>
                <c:pt idx="13572">
                  <c:v>2.9699999999999998</c:v>
                </c:pt>
                <c:pt idx="13573">
                  <c:v>2.88</c:v>
                </c:pt>
                <c:pt idx="13574">
                  <c:v>2.84</c:v>
                </c:pt>
                <c:pt idx="13575">
                  <c:v>2.88</c:v>
                </c:pt>
                <c:pt idx="13576">
                  <c:v>2.9</c:v>
                </c:pt>
                <c:pt idx="13577">
                  <c:v>2.86</c:v>
                </c:pt>
                <c:pt idx="13578">
                  <c:v>2.84</c:v>
                </c:pt>
                <c:pt idx="13580">
                  <c:v>2.85</c:v>
                </c:pt>
                <c:pt idx="13581">
                  <c:v>2.87</c:v>
                </c:pt>
                <c:pt idx="13582">
                  <c:v>2.79</c:v>
                </c:pt>
                <c:pt idx="13583">
                  <c:v>2.75</c:v>
                </c:pt>
                <c:pt idx="13584">
                  <c:v>2.7800000000000002</c:v>
                </c:pt>
                <c:pt idx="13585">
                  <c:v>2.77</c:v>
                </c:pt>
                <c:pt idx="13586">
                  <c:v>2.69</c:v>
                </c:pt>
                <c:pt idx="13587">
                  <c:v>2.7199999999999998</c:v>
                </c:pt>
                <c:pt idx="13588">
                  <c:v>2.67</c:v>
                </c:pt>
                <c:pt idx="13589">
                  <c:v>2.61</c:v>
                </c:pt>
                <c:pt idx="13590">
                  <c:v>2.64</c:v>
                </c:pt>
                <c:pt idx="13591">
                  <c:v>2.7</c:v>
                </c:pt>
                <c:pt idx="13592">
                  <c:v>2.73</c:v>
                </c:pt>
                <c:pt idx="13593">
                  <c:v>2.71</c:v>
                </c:pt>
                <c:pt idx="13594">
                  <c:v>2.7</c:v>
                </c:pt>
                <c:pt idx="13595">
                  <c:v>2.75</c:v>
                </c:pt>
                <c:pt idx="13596">
                  <c:v>2.8</c:v>
                </c:pt>
                <c:pt idx="13597">
                  <c:v>2.73</c:v>
                </c:pt>
                <c:pt idx="13598">
                  <c:v>2.75</c:v>
                </c:pt>
                <c:pt idx="13600">
                  <c:v>2.71</c:v>
                </c:pt>
                <c:pt idx="13601">
                  <c:v>2.73</c:v>
                </c:pt>
                <c:pt idx="13602">
                  <c:v>2.76</c:v>
                </c:pt>
                <c:pt idx="13603">
                  <c:v>2.73</c:v>
                </c:pt>
                <c:pt idx="13604">
                  <c:v>2.75</c:v>
                </c:pt>
                <c:pt idx="13605">
                  <c:v>2.7</c:v>
                </c:pt>
                <c:pt idx="13606">
                  <c:v>2.67</c:v>
                </c:pt>
                <c:pt idx="13607">
                  <c:v>2.65</c:v>
                </c:pt>
                <c:pt idx="13608">
                  <c:v>2.66</c:v>
                </c:pt>
                <c:pt idx="13609">
                  <c:v>2.6</c:v>
                </c:pt>
                <c:pt idx="13610">
                  <c:v>2.7</c:v>
                </c:pt>
                <c:pt idx="13611">
                  <c:v>2.7</c:v>
                </c:pt>
                <c:pt idx="13612">
                  <c:v>2.74</c:v>
                </c:pt>
                <c:pt idx="13613">
                  <c:v>2.8</c:v>
                </c:pt>
                <c:pt idx="13614">
                  <c:v>2.79</c:v>
                </c:pt>
                <c:pt idx="13615">
                  <c:v>2.77</c:v>
                </c:pt>
                <c:pt idx="13616">
                  <c:v>2.73</c:v>
                </c:pt>
                <c:pt idx="13617">
                  <c:v>2.66</c:v>
                </c:pt>
                <c:pt idx="13618">
                  <c:v>2.65</c:v>
                </c:pt>
                <c:pt idx="13619">
                  <c:v>2.7</c:v>
                </c:pt>
                <c:pt idx="13620">
                  <c:v>2.68</c:v>
                </c:pt>
                <c:pt idx="13621">
                  <c:v>2.7800000000000002</c:v>
                </c:pt>
                <c:pt idx="13622">
                  <c:v>2.79</c:v>
                </c:pt>
                <c:pt idx="13623">
                  <c:v>2.75</c:v>
                </c:pt>
                <c:pt idx="13624">
                  <c:v>2.74</c:v>
                </c:pt>
                <c:pt idx="13625">
                  <c:v>2.75</c:v>
                </c:pt>
                <c:pt idx="13626">
                  <c:v>2.71</c:v>
                </c:pt>
                <c:pt idx="13627">
                  <c:v>2.69</c:v>
                </c:pt>
                <c:pt idx="13628">
                  <c:v>2.73</c:v>
                </c:pt>
                <c:pt idx="13629">
                  <c:v>2.73</c:v>
                </c:pt>
                <c:pt idx="13630">
                  <c:v>2.77</c:v>
                </c:pt>
                <c:pt idx="13631">
                  <c:v>2.8200000000000003</c:v>
                </c:pt>
                <c:pt idx="13632">
                  <c:v>2.8</c:v>
                </c:pt>
                <c:pt idx="13633">
                  <c:v>2.74</c:v>
                </c:pt>
                <c:pt idx="13634">
                  <c:v>2.71</c:v>
                </c:pt>
                <c:pt idx="13635">
                  <c:v>2.69</c:v>
                </c:pt>
                <c:pt idx="13636">
                  <c:v>2.71</c:v>
                </c:pt>
                <c:pt idx="13637">
                  <c:v>2.65</c:v>
                </c:pt>
                <c:pt idx="13638">
                  <c:v>2.63</c:v>
                </c:pt>
                <c:pt idx="13639">
                  <c:v>2.65</c:v>
                </c:pt>
                <c:pt idx="13640">
                  <c:v>2.64</c:v>
                </c:pt>
                <c:pt idx="13641">
                  <c:v>2.65</c:v>
                </c:pt>
                <c:pt idx="13642">
                  <c:v>2.73</c:v>
                </c:pt>
                <c:pt idx="13644">
                  <c:v>2.73</c:v>
                </c:pt>
                <c:pt idx="13645">
                  <c:v>2.73</c:v>
                </c:pt>
                <c:pt idx="13646">
                  <c:v>2.7</c:v>
                </c:pt>
                <c:pt idx="13647">
                  <c:v>2.7</c:v>
                </c:pt>
                <c:pt idx="13648">
                  <c:v>2.68</c:v>
                </c:pt>
                <c:pt idx="13649">
                  <c:v>2.7</c:v>
                </c:pt>
                <c:pt idx="13650">
                  <c:v>2.71</c:v>
                </c:pt>
                <c:pt idx="13651">
                  <c:v>2.67</c:v>
                </c:pt>
                <c:pt idx="13652">
                  <c:v>2.63</c:v>
                </c:pt>
                <c:pt idx="13653">
                  <c:v>2.6</c:v>
                </c:pt>
                <c:pt idx="13654">
                  <c:v>2.63</c:v>
                </c:pt>
                <c:pt idx="13655">
                  <c:v>2.61</c:v>
                </c:pt>
                <c:pt idx="13656">
                  <c:v>2.62</c:v>
                </c:pt>
                <c:pt idx="13657">
                  <c:v>2.61</c:v>
                </c:pt>
                <c:pt idx="13658">
                  <c:v>2.62</c:v>
                </c:pt>
                <c:pt idx="13659">
                  <c:v>2.66</c:v>
                </c:pt>
                <c:pt idx="13660">
                  <c:v>2.61</c:v>
                </c:pt>
                <c:pt idx="13661">
                  <c:v>2.54</c:v>
                </c:pt>
                <c:pt idx="13662">
                  <c:v>2.5</c:v>
                </c:pt>
                <c:pt idx="13663">
                  <c:v>2.52</c:v>
                </c:pt>
                <c:pt idx="13664">
                  <c:v>2.54</c:v>
                </c:pt>
                <c:pt idx="13665">
                  <c:v>2.52</c:v>
                </c:pt>
                <c:pt idx="13666">
                  <c:v>2.54</c:v>
                </c:pt>
                <c:pt idx="13667">
                  <c:v>2.56</c:v>
                </c:pt>
                <c:pt idx="13668">
                  <c:v>2.54</c:v>
                </c:pt>
                <c:pt idx="13670">
                  <c:v>2.52</c:v>
                </c:pt>
                <c:pt idx="13671">
                  <c:v>2.44</c:v>
                </c:pt>
                <c:pt idx="13672">
                  <c:v>2.4500000000000002</c:v>
                </c:pt>
                <c:pt idx="13673">
                  <c:v>2.48</c:v>
                </c:pt>
                <c:pt idx="13674">
                  <c:v>2.54</c:v>
                </c:pt>
                <c:pt idx="13675">
                  <c:v>2.6</c:v>
                </c:pt>
                <c:pt idx="13676">
                  <c:v>2.61</c:v>
                </c:pt>
                <c:pt idx="13677">
                  <c:v>2.59</c:v>
                </c:pt>
                <c:pt idx="13678">
                  <c:v>2.6</c:v>
                </c:pt>
                <c:pt idx="13679">
                  <c:v>2.62</c:v>
                </c:pt>
                <c:pt idx="13680">
                  <c:v>2.64</c:v>
                </c:pt>
                <c:pt idx="13681">
                  <c:v>2.65</c:v>
                </c:pt>
                <c:pt idx="13682">
                  <c:v>2.58</c:v>
                </c:pt>
                <c:pt idx="13683">
                  <c:v>2.6</c:v>
                </c:pt>
                <c:pt idx="13684">
                  <c:v>2.61</c:v>
                </c:pt>
                <c:pt idx="13685">
                  <c:v>2.66</c:v>
                </c:pt>
                <c:pt idx="13686">
                  <c:v>2.61</c:v>
                </c:pt>
                <c:pt idx="13687">
                  <c:v>2.64</c:v>
                </c:pt>
                <c:pt idx="13688">
                  <c:v>2.63</c:v>
                </c:pt>
                <c:pt idx="13689">
                  <c:v>2.63</c:v>
                </c:pt>
                <c:pt idx="13690">
                  <c:v>2.59</c:v>
                </c:pt>
                <c:pt idx="13691">
                  <c:v>2.5700000000000003</c:v>
                </c:pt>
                <c:pt idx="13692">
                  <c:v>2.5300000000000002</c:v>
                </c:pt>
                <c:pt idx="13693">
                  <c:v>2.54</c:v>
                </c:pt>
                <c:pt idx="13694">
                  <c:v>2.5300000000000002</c:v>
                </c:pt>
                <c:pt idx="13695">
                  <c:v>2.58</c:v>
                </c:pt>
                <c:pt idx="13696">
                  <c:v>2.64</c:v>
                </c:pt>
                <c:pt idx="13697">
                  <c:v>2.65</c:v>
                </c:pt>
                <c:pt idx="13699">
                  <c:v>2.63</c:v>
                </c:pt>
                <c:pt idx="13700">
                  <c:v>2.58</c:v>
                </c:pt>
                <c:pt idx="13701">
                  <c:v>2.5700000000000003</c:v>
                </c:pt>
                <c:pt idx="13702">
                  <c:v>2.5499999999999998</c:v>
                </c:pt>
                <c:pt idx="13703">
                  <c:v>2.5300000000000002</c:v>
                </c:pt>
                <c:pt idx="13704">
                  <c:v>2.5499999999999998</c:v>
                </c:pt>
                <c:pt idx="13705">
                  <c:v>2.56</c:v>
                </c:pt>
                <c:pt idx="13706">
                  <c:v>2.5499999999999998</c:v>
                </c:pt>
                <c:pt idx="13707">
                  <c:v>2.4700000000000002</c:v>
                </c:pt>
                <c:pt idx="13708">
                  <c:v>2.5</c:v>
                </c:pt>
                <c:pt idx="13709">
                  <c:v>2.4900000000000002</c:v>
                </c:pt>
                <c:pt idx="13710">
                  <c:v>2.48</c:v>
                </c:pt>
                <c:pt idx="13711">
                  <c:v>2.48</c:v>
                </c:pt>
                <c:pt idx="13712">
                  <c:v>2.52</c:v>
                </c:pt>
                <c:pt idx="13713">
                  <c:v>2.48</c:v>
                </c:pt>
                <c:pt idx="13714">
                  <c:v>2.5</c:v>
                </c:pt>
                <c:pt idx="13715">
                  <c:v>2.4700000000000002</c:v>
                </c:pt>
                <c:pt idx="13716">
                  <c:v>2.5700000000000003</c:v>
                </c:pt>
                <c:pt idx="13717">
                  <c:v>2.58</c:v>
                </c:pt>
                <c:pt idx="13718">
                  <c:v>2.52</c:v>
                </c:pt>
                <c:pt idx="13719">
                  <c:v>2.5099999999999998</c:v>
                </c:pt>
                <c:pt idx="13720">
                  <c:v>2.4900000000000002</c:v>
                </c:pt>
                <c:pt idx="13721">
                  <c:v>2.4900000000000002</c:v>
                </c:pt>
                <c:pt idx="13722">
                  <c:v>2.4300000000000002</c:v>
                </c:pt>
                <c:pt idx="13723">
                  <c:v>2.44</c:v>
                </c:pt>
                <c:pt idx="13724">
                  <c:v>2.44</c:v>
                </c:pt>
                <c:pt idx="13725">
                  <c:v>2.46</c:v>
                </c:pt>
                <c:pt idx="13726">
                  <c:v>2.4300000000000002</c:v>
                </c:pt>
                <c:pt idx="13727">
                  <c:v>2.4</c:v>
                </c:pt>
                <c:pt idx="13728">
                  <c:v>2.34</c:v>
                </c:pt>
                <c:pt idx="13729">
                  <c:v>2.39</c:v>
                </c:pt>
                <c:pt idx="13730">
                  <c:v>2.4</c:v>
                </c:pt>
                <c:pt idx="13731">
                  <c:v>2.4300000000000002</c:v>
                </c:pt>
                <c:pt idx="13732">
                  <c:v>2.41</c:v>
                </c:pt>
                <c:pt idx="13733">
                  <c:v>2.4</c:v>
                </c:pt>
                <c:pt idx="13734">
                  <c:v>2.39</c:v>
                </c:pt>
                <c:pt idx="13735">
                  <c:v>2.39</c:v>
                </c:pt>
                <c:pt idx="13736">
                  <c:v>2.37</c:v>
                </c:pt>
                <c:pt idx="13737">
                  <c:v>2.34</c:v>
                </c:pt>
                <c:pt idx="13738">
                  <c:v>2.35</c:v>
                </c:pt>
                <c:pt idx="13740">
                  <c:v>2.42</c:v>
                </c:pt>
                <c:pt idx="13741">
                  <c:v>2.41</c:v>
                </c:pt>
                <c:pt idx="13742">
                  <c:v>2.4500000000000002</c:v>
                </c:pt>
                <c:pt idx="13743">
                  <c:v>2.46</c:v>
                </c:pt>
                <c:pt idx="13744">
                  <c:v>2.48</c:v>
                </c:pt>
                <c:pt idx="13745">
                  <c:v>2.5</c:v>
                </c:pt>
                <c:pt idx="13746">
                  <c:v>2.54</c:v>
                </c:pt>
                <c:pt idx="13747">
                  <c:v>2.54</c:v>
                </c:pt>
                <c:pt idx="13748">
                  <c:v>2.62</c:v>
                </c:pt>
                <c:pt idx="13749">
                  <c:v>2.6</c:v>
                </c:pt>
                <c:pt idx="13750">
                  <c:v>2.6</c:v>
                </c:pt>
                <c:pt idx="13751">
                  <c:v>2.62</c:v>
                </c:pt>
                <c:pt idx="13752">
                  <c:v>2.63</c:v>
                </c:pt>
                <c:pt idx="13753">
                  <c:v>2.59</c:v>
                </c:pt>
                <c:pt idx="13754">
                  <c:v>2.5700000000000003</c:v>
                </c:pt>
                <c:pt idx="13755">
                  <c:v>2.54</c:v>
                </c:pt>
                <c:pt idx="13756">
                  <c:v>2.5700000000000003</c:v>
                </c:pt>
                <c:pt idx="13757">
                  <c:v>2.52</c:v>
                </c:pt>
                <c:pt idx="13758">
                  <c:v>2.54</c:v>
                </c:pt>
                <c:pt idx="13759">
                  <c:v>2.5</c:v>
                </c:pt>
                <c:pt idx="13760">
                  <c:v>2.52</c:v>
                </c:pt>
                <c:pt idx="13761">
                  <c:v>2.42</c:v>
                </c:pt>
                <c:pt idx="13762">
                  <c:v>2.44</c:v>
                </c:pt>
                <c:pt idx="13763">
                  <c:v>2.4500000000000002</c:v>
                </c:pt>
                <c:pt idx="13764">
                  <c:v>2.4300000000000002</c:v>
                </c:pt>
                <c:pt idx="13765">
                  <c:v>2.36</c:v>
                </c:pt>
                <c:pt idx="13766">
                  <c:v>2.35</c:v>
                </c:pt>
                <c:pt idx="13767">
                  <c:v>2.34</c:v>
                </c:pt>
                <c:pt idx="13768">
                  <c:v>2.31</c:v>
                </c:pt>
                <c:pt idx="13770">
                  <c:v>2.21</c:v>
                </c:pt>
                <c:pt idx="13771">
                  <c:v>2.15</c:v>
                </c:pt>
                <c:pt idx="13772">
                  <c:v>2.17</c:v>
                </c:pt>
                <c:pt idx="13773">
                  <c:v>2.2200000000000002</c:v>
                </c:pt>
                <c:pt idx="13774">
                  <c:v>2.2000000000000002</c:v>
                </c:pt>
                <c:pt idx="13775">
                  <c:v>2.23</c:v>
                </c:pt>
                <c:pt idx="13776">
                  <c:v>2.25</c:v>
                </c:pt>
                <c:pt idx="13777">
                  <c:v>2.29</c:v>
                </c:pt>
                <c:pt idx="13778">
                  <c:v>2.29</c:v>
                </c:pt>
                <c:pt idx="13779">
                  <c:v>2.27</c:v>
                </c:pt>
                <c:pt idx="13780">
                  <c:v>2.2999999999999998</c:v>
                </c:pt>
                <c:pt idx="13781">
                  <c:v>2.34</c:v>
                </c:pt>
                <c:pt idx="13782">
                  <c:v>2.3199999999999998</c:v>
                </c:pt>
                <c:pt idx="13783">
                  <c:v>2.35</c:v>
                </c:pt>
                <c:pt idx="13784">
                  <c:v>2.36</c:v>
                </c:pt>
                <c:pt idx="13785">
                  <c:v>2.35</c:v>
                </c:pt>
                <c:pt idx="13786">
                  <c:v>2.36</c:v>
                </c:pt>
                <c:pt idx="13787">
                  <c:v>2.39</c:v>
                </c:pt>
                <c:pt idx="13788">
                  <c:v>2.3199999999999998</c:v>
                </c:pt>
                <c:pt idx="13789">
                  <c:v>2.38</c:v>
                </c:pt>
                <c:pt idx="13791">
                  <c:v>2.37</c:v>
                </c:pt>
                <c:pt idx="13792">
                  <c:v>2.35</c:v>
                </c:pt>
                <c:pt idx="13793">
                  <c:v>2.3199999999999998</c:v>
                </c:pt>
                <c:pt idx="13794">
                  <c:v>2.34</c:v>
                </c:pt>
                <c:pt idx="13795">
                  <c:v>2.3199999999999998</c:v>
                </c:pt>
                <c:pt idx="13796">
                  <c:v>2.36</c:v>
                </c:pt>
                <c:pt idx="13797">
                  <c:v>2.34</c:v>
                </c:pt>
                <c:pt idx="13798">
                  <c:v>2.31</c:v>
                </c:pt>
                <c:pt idx="13799">
                  <c:v>2.2999999999999998</c:v>
                </c:pt>
                <c:pt idx="13800">
                  <c:v>2.27</c:v>
                </c:pt>
                <c:pt idx="13801">
                  <c:v>2.2400000000000002</c:v>
                </c:pt>
                <c:pt idx="13803">
                  <c:v>2.1800000000000002</c:v>
                </c:pt>
                <c:pt idx="13804">
                  <c:v>2.2200000000000002</c:v>
                </c:pt>
                <c:pt idx="13805">
                  <c:v>2.2800000000000002</c:v>
                </c:pt>
                <c:pt idx="13806">
                  <c:v>2.29</c:v>
                </c:pt>
                <c:pt idx="13807">
                  <c:v>2.25</c:v>
                </c:pt>
                <c:pt idx="13808">
                  <c:v>2.31</c:v>
                </c:pt>
                <c:pt idx="13809">
                  <c:v>2.2599999999999998</c:v>
                </c:pt>
                <c:pt idx="13810">
                  <c:v>2.2200000000000002</c:v>
                </c:pt>
                <c:pt idx="13811">
                  <c:v>2.1800000000000002</c:v>
                </c:pt>
                <c:pt idx="13812">
                  <c:v>2.19</c:v>
                </c:pt>
                <c:pt idx="13813">
                  <c:v>2.1</c:v>
                </c:pt>
                <c:pt idx="13814">
                  <c:v>2.12</c:v>
                </c:pt>
                <c:pt idx="13815">
                  <c:v>2.0699999999999998</c:v>
                </c:pt>
                <c:pt idx="13816">
                  <c:v>2.14</c:v>
                </c:pt>
                <c:pt idx="13817">
                  <c:v>2.2200000000000002</c:v>
                </c:pt>
                <c:pt idx="13818">
                  <c:v>2.17</c:v>
                </c:pt>
                <c:pt idx="13819">
                  <c:v>2.17</c:v>
                </c:pt>
                <c:pt idx="13820">
                  <c:v>2.2599999999999998</c:v>
                </c:pt>
                <c:pt idx="13821">
                  <c:v>2.27</c:v>
                </c:pt>
                <c:pt idx="13823">
                  <c:v>2.25</c:v>
                </c:pt>
                <c:pt idx="13824">
                  <c:v>2.2200000000000002</c:v>
                </c:pt>
                <c:pt idx="13825">
                  <c:v>2.2000000000000002</c:v>
                </c:pt>
                <c:pt idx="13826">
                  <c:v>2.17</c:v>
                </c:pt>
                <c:pt idx="13828">
                  <c:v>2.12</c:v>
                </c:pt>
                <c:pt idx="13829">
                  <c:v>2.04</c:v>
                </c:pt>
                <c:pt idx="13830">
                  <c:v>1.97</c:v>
                </c:pt>
                <c:pt idx="13831">
                  <c:v>1.96</c:v>
                </c:pt>
                <c:pt idx="13832">
                  <c:v>2.0299999999999998</c:v>
                </c:pt>
                <c:pt idx="13833">
                  <c:v>1.98</c:v>
                </c:pt>
                <c:pt idx="13834">
                  <c:v>1.92</c:v>
                </c:pt>
                <c:pt idx="13835">
                  <c:v>1.9100000000000001</c:v>
                </c:pt>
                <c:pt idx="13836">
                  <c:v>1.8599999999999999</c:v>
                </c:pt>
                <c:pt idx="13837">
                  <c:v>1.77</c:v>
                </c:pt>
                <c:pt idx="13838">
                  <c:v>1.83</c:v>
                </c:pt>
                <c:pt idx="13840">
                  <c:v>1.82</c:v>
                </c:pt>
                <c:pt idx="13841">
                  <c:v>1.87</c:v>
                </c:pt>
                <c:pt idx="13842">
                  <c:v>1.9</c:v>
                </c:pt>
                <c:pt idx="13843">
                  <c:v>1.81</c:v>
                </c:pt>
                <c:pt idx="13844">
                  <c:v>1.83</c:v>
                </c:pt>
                <c:pt idx="13845">
                  <c:v>1.83</c:v>
                </c:pt>
                <c:pt idx="13846">
                  <c:v>1.73</c:v>
                </c:pt>
                <c:pt idx="13847">
                  <c:v>1.77</c:v>
                </c:pt>
                <c:pt idx="13848">
                  <c:v>1.6800000000000002</c:v>
                </c:pt>
                <c:pt idx="13849">
                  <c:v>1.6800000000000002</c:v>
                </c:pt>
                <c:pt idx="13850">
                  <c:v>1.79</c:v>
                </c:pt>
                <c:pt idx="13851">
                  <c:v>1.81</c:v>
                </c:pt>
                <c:pt idx="13852">
                  <c:v>1.83</c:v>
                </c:pt>
                <c:pt idx="13853">
                  <c:v>1.9500000000000002</c:v>
                </c:pt>
                <c:pt idx="13854">
                  <c:v>1.96</c:v>
                </c:pt>
                <c:pt idx="13855">
                  <c:v>2.0099999999999998</c:v>
                </c:pt>
                <c:pt idx="13856">
                  <c:v>2</c:v>
                </c:pt>
                <c:pt idx="13857">
                  <c:v>1.99</c:v>
                </c:pt>
                <c:pt idx="13858">
                  <c:v>2.02</c:v>
                </c:pt>
                <c:pt idx="13860">
                  <c:v>2.14</c:v>
                </c:pt>
                <c:pt idx="13861">
                  <c:v>2.0699999999999998</c:v>
                </c:pt>
                <c:pt idx="13862">
                  <c:v>2.11</c:v>
                </c:pt>
                <c:pt idx="13863">
                  <c:v>2.13</c:v>
                </c:pt>
                <c:pt idx="13864">
                  <c:v>2.06</c:v>
                </c:pt>
                <c:pt idx="13865">
                  <c:v>1.99</c:v>
                </c:pt>
                <c:pt idx="13866">
                  <c:v>1.96</c:v>
                </c:pt>
                <c:pt idx="13867">
                  <c:v>2.0299999999999998</c:v>
                </c:pt>
                <c:pt idx="13868">
                  <c:v>2</c:v>
                </c:pt>
                <c:pt idx="13869">
                  <c:v>2.08</c:v>
                </c:pt>
                <c:pt idx="13870">
                  <c:v>2.12</c:v>
                </c:pt>
                <c:pt idx="13871">
                  <c:v>2.12</c:v>
                </c:pt>
                <c:pt idx="13872">
                  <c:v>2.11</c:v>
                </c:pt>
                <c:pt idx="13873">
                  <c:v>2.2400000000000002</c:v>
                </c:pt>
                <c:pt idx="13874">
                  <c:v>2.2000000000000002</c:v>
                </c:pt>
                <c:pt idx="13875">
                  <c:v>2.14</c:v>
                </c:pt>
                <c:pt idx="13876">
                  <c:v>2.11</c:v>
                </c:pt>
                <c:pt idx="13877">
                  <c:v>2.1</c:v>
                </c:pt>
                <c:pt idx="13878">
                  <c:v>2.13</c:v>
                </c:pt>
                <c:pt idx="13879">
                  <c:v>2.1</c:v>
                </c:pt>
                <c:pt idx="13880">
                  <c:v>2.06</c:v>
                </c:pt>
                <c:pt idx="13881">
                  <c:v>1.9300000000000002</c:v>
                </c:pt>
                <c:pt idx="13882">
                  <c:v>1.98</c:v>
                </c:pt>
                <c:pt idx="13883">
                  <c:v>1.9300000000000002</c:v>
                </c:pt>
                <c:pt idx="13884">
                  <c:v>1.92</c:v>
                </c:pt>
                <c:pt idx="13885">
                  <c:v>1.88</c:v>
                </c:pt>
                <c:pt idx="13886">
                  <c:v>1.9300000000000002</c:v>
                </c:pt>
                <c:pt idx="13887">
                  <c:v>2.0099999999999998</c:v>
                </c:pt>
                <c:pt idx="13888">
                  <c:v>1.9500000000000002</c:v>
                </c:pt>
                <c:pt idx="13889">
                  <c:v>1.96</c:v>
                </c:pt>
                <c:pt idx="13890">
                  <c:v>1.94</c:v>
                </c:pt>
                <c:pt idx="13891">
                  <c:v>1.87</c:v>
                </c:pt>
                <c:pt idx="13892">
                  <c:v>1.92</c:v>
                </c:pt>
                <c:pt idx="13893">
                  <c:v>1.85</c:v>
                </c:pt>
                <c:pt idx="13894">
                  <c:v>1.92</c:v>
                </c:pt>
                <c:pt idx="13895">
                  <c:v>1.8900000000000001</c:v>
                </c:pt>
                <c:pt idx="13896">
                  <c:v>1.92</c:v>
                </c:pt>
                <c:pt idx="13897">
                  <c:v>1.97</c:v>
                </c:pt>
                <c:pt idx="13898">
                  <c:v>1.96</c:v>
                </c:pt>
                <c:pt idx="13899">
                  <c:v>1.94</c:v>
                </c:pt>
                <c:pt idx="13900">
                  <c:v>1.9</c:v>
                </c:pt>
                <c:pt idx="13901">
                  <c:v>1.9100000000000001</c:v>
                </c:pt>
                <c:pt idx="13902">
                  <c:v>1.9</c:v>
                </c:pt>
                <c:pt idx="13903">
                  <c:v>1.87</c:v>
                </c:pt>
                <c:pt idx="13904">
                  <c:v>1.9</c:v>
                </c:pt>
                <c:pt idx="13905">
                  <c:v>1.92</c:v>
                </c:pt>
                <c:pt idx="13906">
                  <c:v>1.99</c:v>
                </c:pt>
                <c:pt idx="13907">
                  <c:v>1.96</c:v>
                </c:pt>
                <c:pt idx="13908">
                  <c:v>1.9300000000000002</c:v>
                </c:pt>
                <c:pt idx="13909">
                  <c:v>1.94</c:v>
                </c:pt>
                <c:pt idx="13910">
                  <c:v>2</c:v>
                </c:pt>
                <c:pt idx="13911">
                  <c:v>2.06</c:v>
                </c:pt>
                <c:pt idx="13912">
                  <c:v>2.0499999999999998</c:v>
                </c:pt>
                <c:pt idx="13913">
                  <c:v>2.12</c:v>
                </c:pt>
                <c:pt idx="13914">
                  <c:v>2.16</c:v>
                </c:pt>
                <c:pt idx="13915">
                  <c:v>2.19</c:v>
                </c:pt>
                <c:pt idx="13916">
                  <c:v>2.25</c:v>
                </c:pt>
                <c:pt idx="13917">
                  <c:v>2.1800000000000002</c:v>
                </c:pt>
                <c:pt idx="13918">
                  <c:v>2.16</c:v>
                </c:pt>
                <c:pt idx="13919">
                  <c:v>2.2800000000000002</c:v>
                </c:pt>
                <c:pt idx="13920">
                  <c:v>2.2800000000000002</c:v>
                </c:pt>
                <c:pt idx="13921">
                  <c:v>2.27</c:v>
                </c:pt>
                <c:pt idx="13922">
                  <c:v>2.23</c:v>
                </c:pt>
                <c:pt idx="13923">
                  <c:v>2.14</c:v>
                </c:pt>
                <c:pt idx="13924">
                  <c:v>2.23</c:v>
                </c:pt>
                <c:pt idx="13925">
                  <c:v>2.27</c:v>
                </c:pt>
                <c:pt idx="13926">
                  <c:v>2.2599999999999998</c:v>
                </c:pt>
                <c:pt idx="13927">
                  <c:v>2.19</c:v>
                </c:pt>
                <c:pt idx="13928">
                  <c:v>2.21</c:v>
                </c:pt>
                <c:pt idx="13930">
                  <c:v>2.14</c:v>
                </c:pt>
                <c:pt idx="13931">
                  <c:v>2.14</c:v>
                </c:pt>
                <c:pt idx="13932">
                  <c:v>2.13</c:v>
                </c:pt>
                <c:pt idx="13933">
                  <c:v>2.12</c:v>
                </c:pt>
                <c:pt idx="13934">
                  <c:v>2.19</c:v>
                </c:pt>
                <c:pt idx="13935">
                  <c:v>2.27</c:v>
                </c:pt>
                <c:pt idx="13936">
                  <c:v>2.38</c:v>
                </c:pt>
                <c:pt idx="13937">
                  <c:v>2.31</c:v>
                </c:pt>
                <c:pt idx="13938">
                  <c:v>2.41</c:v>
                </c:pt>
                <c:pt idx="13939">
                  <c:v>2.39</c:v>
                </c:pt>
                <c:pt idx="13940">
                  <c:v>2.42</c:v>
                </c:pt>
                <c:pt idx="13941">
                  <c:v>2.5</c:v>
                </c:pt>
                <c:pt idx="13942">
                  <c:v>2.39</c:v>
                </c:pt>
                <c:pt idx="13943">
                  <c:v>2.39</c:v>
                </c:pt>
                <c:pt idx="13944">
                  <c:v>2.36</c:v>
                </c:pt>
                <c:pt idx="13945">
                  <c:v>2.3199999999999998</c:v>
                </c:pt>
                <c:pt idx="13946">
                  <c:v>2.3199999999999998</c:v>
                </c:pt>
                <c:pt idx="13947">
                  <c:v>2.35</c:v>
                </c:pt>
                <c:pt idx="13948">
                  <c:v>2.2599999999999998</c:v>
                </c:pt>
                <c:pt idx="13949">
                  <c:v>2.37</c:v>
                </c:pt>
                <c:pt idx="13950">
                  <c:v>2.42</c:v>
                </c:pt>
                <c:pt idx="13951">
                  <c:v>2.38</c:v>
                </c:pt>
                <c:pt idx="13952">
                  <c:v>2.4</c:v>
                </c:pt>
                <c:pt idx="13953">
                  <c:v>2.4900000000000002</c:v>
                </c:pt>
                <c:pt idx="13954">
                  <c:v>2.33</c:v>
                </c:pt>
                <c:pt idx="13955">
                  <c:v>2.35</c:v>
                </c:pt>
                <c:pt idx="13956">
                  <c:v>2.4300000000000002</c:v>
                </c:pt>
                <c:pt idx="13957">
                  <c:v>2.4</c:v>
                </c:pt>
                <c:pt idx="13959">
                  <c:v>2.2999999999999998</c:v>
                </c:pt>
                <c:pt idx="13960">
                  <c:v>2.27</c:v>
                </c:pt>
                <c:pt idx="13961">
                  <c:v>2.2200000000000002</c:v>
                </c:pt>
                <c:pt idx="13962">
                  <c:v>2.3199999999999998</c:v>
                </c:pt>
                <c:pt idx="13963">
                  <c:v>2.42</c:v>
                </c:pt>
                <c:pt idx="13964">
                  <c:v>2.44</c:v>
                </c:pt>
                <c:pt idx="13965">
                  <c:v>2.41</c:v>
                </c:pt>
                <c:pt idx="13966">
                  <c:v>2.36</c:v>
                </c:pt>
                <c:pt idx="13967">
                  <c:v>2.36</c:v>
                </c:pt>
                <c:pt idx="13968">
                  <c:v>2.34</c:v>
                </c:pt>
                <c:pt idx="13969">
                  <c:v>2.38</c:v>
                </c:pt>
                <c:pt idx="13970">
                  <c:v>2.35</c:v>
                </c:pt>
                <c:pt idx="13971">
                  <c:v>2.33</c:v>
                </c:pt>
                <c:pt idx="13972">
                  <c:v>2.2800000000000002</c:v>
                </c:pt>
                <c:pt idx="13973">
                  <c:v>2.27</c:v>
                </c:pt>
                <c:pt idx="13974">
                  <c:v>2.23</c:v>
                </c:pt>
                <c:pt idx="13975">
                  <c:v>2.2599999999999998</c:v>
                </c:pt>
                <c:pt idx="13976">
                  <c:v>2.29</c:v>
                </c:pt>
                <c:pt idx="13977">
                  <c:v>2.2800000000000002</c:v>
                </c:pt>
                <c:pt idx="13978">
                  <c:v>2.2000000000000002</c:v>
                </c:pt>
                <c:pt idx="13979">
                  <c:v>2.16</c:v>
                </c:pt>
                <c:pt idx="13980">
                  <c:v>2.23</c:v>
                </c:pt>
                <c:pt idx="13981">
                  <c:v>2.2800000000000002</c:v>
                </c:pt>
                <c:pt idx="13982">
                  <c:v>2.23</c:v>
                </c:pt>
                <c:pt idx="13983">
                  <c:v>2.1800000000000002</c:v>
                </c:pt>
                <c:pt idx="13984">
                  <c:v>2.2400000000000002</c:v>
                </c:pt>
                <c:pt idx="13985">
                  <c:v>2.15</c:v>
                </c:pt>
                <c:pt idx="13986">
                  <c:v>2.14</c:v>
                </c:pt>
                <c:pt idx="13987">
                  <c:v>2.19</c:v>
                </c:pt>
                <c:pt idx="13988">
                  <c:v>2.2000000000000002</c:v>
                </c:pt>
                <c:pt idx="13989">
                  <c:v>2.16</c:v>
                </c:pt>
                <c:pt idx="13990">
                  <c:v>2.2000000000000002</c:v>
                </c:pt>
                <c:pt idx="13991">
                  <c:v>2.12</c:v>
                </c:pt>
                <c:pt idx="13992">
                  <c:v>2.09</c:v>
                </c:pt>
                <c:pt idx="13993">
                  <c:v>2.0499999999999998</c:v>
                </c:pt>
                <c:pt idx="13994">
                  <c:v>2.0099999999999998</c:v>
                </c:pt>
                <c:pt idx="13995">
                  <c:v>2.12</c:v>
                </c:pt>
                <c:pt idx="13996">
                  <c:v>2.1800000000000002</c:v>
                </c:pt>
                <c:pt idx="13997">
                  <c:v>2.1800000000000002</c:v>
                </c:pt>
                <c:pt idx="13998">
                  <c:v>2.19</c:v>
                </c:pt>
                <c:pt idx="13999">
                  <c:v>2.21</c:v>
                </c:pt>
                <c:pt idx="14000">
                  <c:v>2.17</c:v>
                </c:pt>
                <c:pt idx="14001">
                  <c:v>2.2000000000000002</c:v>
                </c:pt>
                <c:pt idx="14002">
                  <c:v>2.1800000000000002</c:v>
                </c:pt>
                <c:pt idx="14003">
                  <c:v>2.13</c:v>
                </c:pt>
                <c:pt idx="14005">
                  <c:v>2.2000000000000002</c:v>
                </c:pt>
                <c:pt idx="14006">
                  <c:v>2.21</c:v>
                </c:pt>
                <c:pt idx="14007">
                  <c:v>2.23</c:v>
                </c:pt>
                <c:pt idx="14008">
                  <c:v>2.2000000000000002</c:v>
                </c:pt>
                <c:pt idx="14009">
                  <c:v>2.1800000000000002</c:v>
                </c:pt>
                <c:pt idx="14010">
                  <c:v>2.2800000000000002</c:v>
                </c:pt>
                <c:pt idx="14011">
                  <c:v>2.2999999999999998</c:v>
                </c:pt>
                <c:pt idx="14012">
                  <c:v>2.21</c:v>
                </c:pt>
                <c:pt idx="14013">
                  <c:v>2.13</c:v>
                </c:pt>
                <c:pt idx="14014">
                  <c:v>2.2000000000000002</c:v>
                </c:pt>
                <c:pt idx="14015">
                  <c:v>2.14</c:v>
                </c:pt>
                <c:pt idx="14016">
                  <c:v>2.16</c:v>
                </c:pt>
                <c:pt idx="14017">
                  <c:v>2.13</c:v>
                </c:pt>
                <c:pt idx="14018">
                  <c:v>2.17</c:v>
                </c:pt>
                <c:pt idx="14019">
                  <c:v>2.1</c:v>
                </c:pt>
                <c:pt idx="14020">
                  <c:v>2.0499999999999998</c:v>
                </c:pt>
                <c:pt idx="14021">
                  <c:v>2.06</c:v>
                </c:pt>
                <c:pt idx="14022">
                  <c:v>2.0499999999999998</c:v>
                </c:pt>
                <c:pt idx="14023">
                  <c:v>1.99</c:v>
                </c:pt>
                <c:pt idx="14024">
                  <c:v>2.0699999999999998</c:v>
                </c:pt>
                <c:pt idx="14025">
                  <c:v>2.0499999999999998</c:v>
                </c:pt>
                <c:pt idx="14026">
                  <c:v>2.08</c:v>
                </c:pt>
                <c:pt idx="14027">
                  <c:v>2.12</c:v>
                </c:pt>
                <c:pt idx="14028">
                  <c:v>2.12</c:v>
                </c:pt>
                <c:pt idx="14030">
                  <c:v>2.06</c:v>
                </c:pt>
                <c:pt idx="14031">
                  <c:v>1.99</c:v>
                </c:pt>
                <c:pt idx="14032">
                  <c:v>2.04</c:v>
                </c:pt>
                <c:pt idx="14033">
                  <c:v>2.04</c:v>
                </c:pt>
                <c:pt idx="14034">
                  <c:v>2.04</c:v>
                </c:pt>
                <c:pt idx="14035">
                  <c:v>2.08</c:v>
                </c:pt>
                <c:pt idx="14036">
                  <c:v>2.04</c:v>
                </c:pt>
                <c:pt idx="14037">
                  <c:v>2.04</c:v>
                </c:pt>
                <c:pt idx="14038">
                  <c:v>2.09</c:v>
                </c:pt>
                <c:pt idx="14039">
                  <c:v>2.0699999999999998</c:v>
                </c:pt>
                <c:pt idx="14040">
                  <c:v>2.0499999999999998</c:v>
                </c:pt>
                <c:pt idx="14041">
                  <c:v>2.1</c:v>
                </c:pt>
                <c:pt idx="14042">
                  <c:v>2.19</c:v>
                </c:pt>
                <c:pt idx="14043">
                  <c:v>2.16</c:v>
                </c:pt>
                <c:pt idx="14044">
                  <c:v>2.2000000000000002</c:v>
                </c:pt>
                <c:pt idx="14045">
                  <c:v>2.23</c:v>
                </c:pt>
                <c:pt idx="14046">
                  <c:v>2.25</c:v>
                </c:pt>
                <c:pt idx="14047">
                  <c:v>2.2599999999999998</c:v>
                </c:pt>
                <c:pt idx="14048">
                  <c:v>2.34</c:v>
                </c:pt>
                <c:pt idx="14049">
                  <c:v>2.36</c:v>
                </c:pt>
                <c:pt idx="14050">
                  <c:v>2.3199999999999998</c:v>
                </c:pt>
                <c:pt idx="14052">
                  <c:v>2.3199999999999998</c:v>
                </c:pt>
                <c:pt idx="14053">
                  <c:v>2.2800000000000002</c:v>
                </c:pt>
                <c:pt idx="14054">
                  <c:v>2.27</c:v>
                </c:pt>
                <c:pt idx="14055">
                  <c:v>2.25</c:v>
                </c:pt>
                <c:pt idx="14056">
                  <c:v>2.27</c:v>
                </c:pt>
                <c:pt idx="14057">
                  <c:v>2.2400000000000002</c:v>
                </c:pt>
                <c:pt idx="14058">
                  <c:v>2.2599999999999998</c:v>
                </c:pt>
                <c:pt idx="14059">
                  <c:v>2.25</c:v>
                </c:pt>
                <c:pt idx="14060">
                  <c:v>2.2400000000000002</c:v>
                </c:pt>
                <c:pt idx="14061">
                  <c:v>2.23</c:v>
                </c:pt>
                <c:pt idx="14063">
                  <c:v>2.2200000000000002</c:v>
                </c:pt>
                <c:pt idx="14064">
                  <c:v>2.21</c:v>
                </c:pt>
                <c:pt idx="14065">
                  <c:v>2.15</c:v>
                </c:pt>
                <c:pt idx="14066">
                  <c:v>2.1800000000000002</c:v>
                </c:pt>
                <c:pt idx="14067">
                  <c:v>2.33</c:v>
                </c:pt>
                <c:pt idx="14068">
                  <c:v>2.2800000000000002</c:v>
                </c:pt>
                <c:pt idx="14069">
                  <c:v>2.23</c:v>
                </c:pt>
                <c:pt idx="14070">
                  <c:v>2.2400000000000002</c:v>
                </c:pt>
                <c:pt idx="14071">
                  <c:v>2.2200000000000002</c:v>
                </c:pt>
                <c:pt idx="14072">
                  <c:v>2.2400000000000002</c:v>
                </c:pt>
                <c:pt idx="14073">
                  <c:v>2.13</c:v>
                </c:pt>
                <c:pt idx="14074">
                  <c:v>2.23</c:v>
                </c:pt>
                <c:pt idx="14075">
                  <c:v>2.2800000000000002</c:v>
                </c:pt>
                <c:pt idx="14076">
                  <c:v>2.2999999999999998</c:v>
                </c:pt>
                <c:pt idx="14077">
                  <c:v>2.2400000000000002</c:v>
                </c:pt>
                <c:pt idx="14078">
                  <c:v>2.19</c:v>
                </c:pt>
                <c:pt idx="14079">
                  <c:v>2.2000000000000002</c:v>
                </c:pt>
                <c:pt idx="14080">
                  <c:v>2.2400000000000002</c:v>
                </c:pt>
                <c:pt idx="14081">
                  <c:v>2.27</c:v>
                </c:pt>
                <c:pt idx="14082">
                  <c:v>2.25</c:v>
                </c:pt>
                <c:pt idx="14084">
                  <c:v>2.2400000000000002</c:v>
                </c:pt>
                <c:pt idx="14085">
                  <c:v>2.3199999999999998</c:v>
                </c:pt>
                <c:pt idx="14086">
                  <c:v>2.31</c:v>
                </c:pt>
                <c:pt idx="14087">
                  <c:v>2.27</c:v>
                </c:pt>
                <c:pt idx="14089">
                  <c:v>2.2400000000000002</c:v>
                </c:pt>
                <c:pt idx="14090">
                  <c:v>2.25</c:v>
                </c:pt>
                <c:pt idx="14091">
                  <c:v>2.1800000000000002</c:v>
                </c:pt>
                <c:pt idx="14092">
                  <c:v>2.16</c:v>
                </c:pt>
                <c:pt idx="14093">
                  <c:v>2.13</c:v>
                </c:pt>
                <c:pt idx="14094">
                  <c:v>2.17</c:v>
                </c:pt>
                <c:pt idx="14095">
                  <c:v>2.12</c:v>
                </c:pt>
                <c:pt idx="14096">
                  <c:v>2.08</c:v>
                </c:pt>
                <c:pt idx="14097">
                  <c:v>2.1</c:v>
                </c:pt>
                <c:pt idx="14098">
                  <c:v>2.0299999999999998</c:v>
                </c:pt>
                <c:pt idx="14100">
                  <c:v>2.06</c:v>
                </c:pt>
                <c:pt idx="14101">
                  <c:v>2.0099999999999998</c:v>
                </c:pt>
                <c:pt idx="14102">
                  <c:v>2.02</c:v>
                </c:pt>
                <c:pt idx="14103">
                  <c:v>2.0699999999999998</c:v>
                </c:pt>
                <c:pt idx="14104">
                  <c:v>2.0299999999999998</c:v>
                </c:pt>
                <c:pt idx="14105">
                  <c:v>2.0099999999999998</c:v>
                </c:pt>
                <c:pt idx="14106">
                  <c:v>2.02</c:v>
                </c:pt>
                <c:pt idx="14107">
                  <c:v>2</c:v>
                </c:pt>
                <c:pt idx="14108">
                  <c:v>1.94</c:v>
                </c:pt>
                <c:pt idx="14109">
                  <c:v>1.97</c:v>
                </c:pt>
                <c:pt idx="14110">
                  <c:v>1.87</c:v>
                </c:pt>
                <c:pt idx="14111">
                  <c:v>1.88</c:v>
                </c:pt>
                <c:pt idx="14112">
                  <c:v>1.87</c:v>
                </c:pt>
                <c:pt idx="14113">
                  <c:v>1.8599999999999999</c:v>
                </c:pt>
                <c:pt idx="14114">
                  <c:v>1.75</c:v>
                </c:pt>
                <c:pt idx="14115">
                  <c:v>1.74</c:v>
                </c:pt>
                <c:pt idx="14116">
                  <c:v>1.71</c:v>
                </c:pt>
                <c:pt idx="14117">
                  <c:v>1.63</c:v>
                </c:pt>
                <c:pt idx="14118">
                  <c:v>1.74</c:v>
                </c:pt>
                <c:pt idx="14120">
                  <c:v>1.78</c:v>
                </c:pt>
                <c:pt idx="14121">
                  <c:v>1.81</c:v>
                </c:pt>
                <c:pt idx="14122">
                  <c:v>1.75</c:v>
                </c:pt>
                <c:pt idx="14123">
                  <c:v>1.76</c:v>
                </c:pt>
                <c:pt idx="14124">
                  <c:v>1.77</c:v>
                </c:pt>
                <c:pt idx="14125">
                  <c:v>1.74</c:v>
                </c:pt>
                <c:pt idx="14126">
                  <c:v>1.75</c:v>
                </c:pt>
                <c:pt idx="14127">
                  <c:v>1.71</c:v>
                </c:pt>
                <c:pt idx="14128">
                  <c:v>1.76</c:v>
                </c:pt>
                <c:pt idx="14129">
                  <c:v>1.74</c:v>
                </c:pt>
                <c:pt idx="14130">
                  <c:v>1.83</c:v>
                </c:pt>
                <c:pt idx="14131">
                  <c:v>1.8399999999999999</c:v>
                </c:pt>
                <c:pt idx="14132">
                  <c:v>1.83</c:v>
                </c:pt>
                <c:pt idx="14133">
                  <c:v>1.88</c:v>
                </c:pt>
                <c:pt idx="14134">
                  <c:v>1.9100000000000001</c:v>
                </c:pt>
                <c:pt idx="14135">
                  <c:v>1.83</c:v>
                </c:pt>
                <c:pt idx="14136">
                  <c:v>1.9</c:v>
                </c:pt>
                <c:pt idx="14137">
                  <c:v>1.9300000000000002</c:v>
                </c:pt>
                <c:pt idx="14138">
                  <c:v>1.98</c:v>
                </c:pt>
                <c:pt idx="14139">
                  <c:v>1.97</c:v>
                </c:pt>
                <c:pt idx="14140">
                  <c:v>1.97</c:v>
                </c:pt>
                <c:pt idx="14141">
                  <c:v>1.94</c:v>
                </c:pt>
                <c:pt idx="14142">
                  <c:v>1.9100000000000001</c:v>
                </c:pt>
                <c:pt idx="14143">
                  <c:v>1.88</c:v>
                </c:pt>
                <c:pt idx="14144">
                  <c:v>1.92</c:v>
                </c:pt>
                <c:pt idx="14145">
                  <c:v>1.94</c:v>
                </c:pt>
                <c:pt idx="14146">
                  <c:v>1.88</c:v>
                </c:pt>
                <c:pt idx="14147">
                  <c:v>1.9100000000000001</c:v>
                </c:pt>
                <c:pt idx="14149">
                  <c:v>1.8900000000000001</c:v>
                </c:pt>
                <c:pt idx="14150">
                  <c:v>1.81</c:v>
                </c:pt>
                <c:pt idx="14151">
                  <c:v>1.83</c:v>
                </c:pt>
                <c:pt idx="14152">
                  <c:v>1.78</c:v>
                </c:pt>
                <c:pt idx="14153">
                  <c:v>1.79</c:v>
                </c:pt>
                <c:pt idx="14154">
                  <c:v>1.78</c:v>
                </c:pt>
                <c:pt idx="14155">
                  <c:v>1.73</c:v>
                </c:pt>
                <c:pt idx="14156">
                  <c:v>1.76</c:v>
                </c:pt>
                <c:pt idx="14157">
                  <c:v>1.7000000000000002</c:v>
                </c:pt>
                <c:pt idx="14158">
                  <c:v>1.72</c:v>
                </c:pt>
                <c:pt idx="14159">
                  <c:v>1.73</c:v>
                </c:pt>
                <c:pt idx="14160">
                  <c:v>1.79</c:v>
                </c:pt>
                <c:pt idx="14161">
                  <c:v>1.77</c:v>
                </c:pt>
                <c:pt idx="14162">
                  <c:v>1.8</c:v>
                </c:pt>
                <c:pt idx="14163">
                  <c:v>1.76</c:v>
                </c:pt>
                <c:pt idx="14164">
                  <c:v>1.78</c:v>
                </c:pt>
                <c:pt idx="14165">
                  <c:v>1.79</c:v>
                </c:pt>
                <c:pt idx="14166">
                  <c:v>1.85</c:v>
                </c:pt>
                <c:pt idx="14167">
                  <c:v>1.88</c:v>
                </c:pt>
                <c:pt idx="14168">
                  <c:v>1.8900000000000001</c:v>
                </c:pt>
                <c:pt idx="14169">
                  <c:v>1.9100000000000001</c:v>
                </c:pt>
                <c:pt idx="14170">
                  <c:v>1.94</c:v>
                </c:pt>
                <c:pt idx="14171">
                  <c:v>1.87</c:v>
                </c:pt>
                <c:pt idx="14172">
                  <c:v>1.8399999999999999</c:v>
                </c:pt>
                <c:pt idx="14173">
                  <c:v>1.83</c:v>
                </c:pt>
                <c:pt idx="14174">
                  <c:v>1.88</c:v>
                </c:pt>
                <c:pt idx="14175">
                  <c:v>1.81</c:v>
                </c:pt>
                <c:pt idx="14176">
                  <c:v>1.79</c:v>
                </c:pt>
                <c:pt idx="14177">
                  <c:v>1.76</c:v>
                </c:pt>
                <c:pt idx="14178">
                  <c:v>1.79</c:v>
                </c:pt>
                <c:pt idx="14179">
                  <c:v>1.77</c:v>
                </c:pt>
                <c:pt idx="14180">
                  <c:v>1.77</c:v>
                </c:pt>
                <c:pt idx="14181">
                  <c:v>1.73</c:v>
                </c:pt>
                <c:pt idx="14182">
                  <c:v>1.75</c:v>
                </c:pt>
                <c:pt idx="14183">
                  <c:v>1.71</c:v>
                </c:pt>
                <c:pt idx="14184">
                  <c:v>1.75</c:v>
                </c:pt>
                <c:pt idx="14185">
                  <c:v>1.76</c:v>
                </c:pt>
                <c:pt idx="14186">
                  <c:v>1.87</c:v>
                </c:pt>
                <c:pt idx="14187">
                  <c:v>1.85</c:v>
                </c:pt>
                <c:pt idx="14188">
                  <c:v>1.85</c:v>
                </c:pt>
                <c:pt idx="14189">
                  <c:v>1.8399999999999999</c:v>
                </c:pt>
                <c:pt idx="14190">
                  <c:v>1.8599999999999999</c:v>
                </c:pt>
                <c:pt idx="14191">
                  <c:v>1.87</c:v>
                </c:pt>
                <c:pt idx="14192">
                  <c:v>1.83</c:v>
                </c:pt>
                <c:pt idx="14193">
                  <c:v>1.85</c:v>
                </c:pt>
                <c:pt idx="14195">
                  <c:v>1.8399999999999999</c:v>
                </c:pt>
                <c:pt idx="14196">
                  <c:v>1.85</c:v>
                </c:pt>
                <c:pt idx="14197">
                  <c:v>1.81</c:v>
                </c:pt>
                <c:pt idx="14198">
                  <c:v>1.71</c:v>
                </c:pt>
                <c:pt idx="14199">
                  <c:v>1.73</c:v>
                </c:pt>
                <c:pt idx="14200">
                  <c:v>1.72</c:v>
                </c:pt>
                <c:pt idx="14201">
                  <c:v>1.71</c:v>
                </c:pt>
                <c:pt idx="14202">
                  <c:v>1.6800000000000002</c:v>
                </c:pt>
                <c:pt idx="14203">
                  <c:v>1.6400000000000001</c:v>
                </c:pt>
                <c:pt idx="14204">
                  <c:v>1.62</c:v>
                </c:pt>
                <c:pt idx="14205">
                  <c:v>1.62</c:v>
                </c:pt>
                <c:pt idx="14206">
                  <c:v>1.6</c:v>
                </c:pt>
                <c:pt idx="14207">
                  <c:v>1.57</c:v>
                </c:pt>
                <c:pt idx="14208">
                  <c:v>1.62</c:v>
                </c:pt>
                <c:pt idx="14209">
                  <c:v>1.67</c:v>
                </c:pt>
                <c:pt idx="14210">
                  <c:v>1.71</c:v>
                </c:pt>
                <c:pt idx="14211">
                  <c:v>1.69</c:v>
                </c:pt>
                <c:pt idx="14212">
                  <c:v>1.74</c:v>
                </c:pt>
                <c:pt idx="14213">
                  <c:v>1.57</c:v>
                </c:pt>
                <c:pt idx="14214">
                  <c:v>1.46</c:v>
                </c:pt>
                <c:pt idx="14215">
                  <c:v>1.46</c:v>
                </c:pt>
                <c:pt idx="14216">
                  <c:v>1.5</c:v>
                </c:pt>
                <c:pt idx="14217">
                  <c:v>1.49</c:v>
                </c:pt>
                <c:pt idx="14218">
                  <c:v>1.46</c:v>
                </c:pt>
                <c:pt idx="14220">
                  <c:v>1.37</c:v>
                </c:pt>
                <c:pt idx="14221">
                  <c:v>1.38</c:v>
                </c:pt>
                <c:pt idx="14222">
                  <c:v>1.4</c:v>
                </c:pt>
                <c:pt idx="14223">
                  <c:v>1.37</c:v>
                </c:pt>
                <c:pt idx="14224">
                  <c:v>1.43</c:v>
                </c:pt>
                <c:pt idx="14225">
                  <c:v>1.53</c:v>
                </c:pt>
                <c:pt idx="14226">
                  <c:v>1.48</c:v>
                </c:pt>
                <c:pt idx="14227">
                  <c:v>1.53</c:v>
                </c:pt>
                <c:pt idx="14228">
                  <c:v>1.6</c:v>
                </c:pt>
                <c:pt idx="14229">
                  <c:v>1.5899999999999999</c:v>
                </c:pt>
                <c:pt idx="14230">
                  <c:v>1.56</c:v>
                </c:pt>
                <c:pt idx="14231">
                  <c:v>1.5899999999999999</c:v>
                </c:pt>
                <c:pt idx="14232">
                  <c:v>1.57</c:v>
                </c:pt>
                <c:pt idx="14233">
                  <c:v>1.57</c:v>
                </c:pt>
                <c:pt idx="14234">
                  <c:v>1.58</c:v>
                </c:pt>
                <c:pt idx="14235">
                  <c:v>1.57</c:v>
                </c:pt>
                <c:pt idx="14236">
                  <c:v>1.52</c:v>
                </c:pt>
                <c:pt idx="14237">
                  <c:v>1.52</c:v>
                </c:pt>
                <c:pt idx="14238">
                  <c:v>1.46</c:v>
                </c:pt>
                <c:pt idx="14239">
                  <c:v>1.51</c:v>
                </c:pt>
                <c:pt idx="14240">
                  <c:v>1.55</c:v>
                </c:pt>
                <c:pt idx="14241">
                  <c:v>1.55</c:v>
                </c:pt>
                <c:pt idx="14242">
                  <c:v>1.51</c:v>
                </c:pt>
                <c:pt idx="14243">
                  <c:v>1.5899999999999999</c:v>
                </c:pt>
                <c:pt idx="14244">
                  <c:v>1.5899999999999999</c:v>
                </c:pt>
                <c:pt idx="14245">
                  <c:v>1.55</c:v>
                </c:pt>
                <c:pt idx="14246">
                  <c:v>1.5</c:v>
                </c:pt>
                <c:pt idx="14247">
                  <c:v>1.57</c:v>
                </c:pt>
                <c:pt idx="14248">
                  <c:v>1.51</c:v>
                </c:pt>
                <c:pt idx="14249">
                  <c:v>1.55</c:v>
                </c:pt>
                <c:pt idx="14250">
                  <c:v>1.57</c:v>
                </c:pt>
                <c:pt idx="14251">
                  <c:v>1.56</c:v>
                </c:pt>
                <c:pt idx="14252">
                  <c:v>1.53</c:v>
                </c:pt>
                <c:pt idx="14253">
                  <c:v>1.58</c:v>
                </c:pt>
                <c:pt idx="14254">
                  <c:v>1.55</c:v>
                </c:pt>
                <c:pt idx="14255">
                  <c:v>1.55</c:v>
                </c:pt>
                <c:pt idx="14256">
                  <c:v>1.56</c:v>
                </c:pt>
                <c:pt idx="14257">
                  <c:v>1.58</c:v>
                </c:pt>
                <c:pt idx="14258">
                  <c:v>1.62</c:v>
                </c:pt>
                <c:pt idx="14259">
                  <c:v>1.57</c:v>
                </c:pt>
                <c:pt idx="14260">
                  <c:v>1.57</c:v>
                </c:pt>
                <c:pt idx="14261">
                  <c:v>1.58</c:v>
                </c:pt>
                <c:pt idx="14262">
                  <c:v>1.57</c:v>
                </c:pt>
                <c:pt idx="14263">
                  <c:v>1.6</c:v>
                </c:pt>
                <c:pt idx="14265">
                  <c:v>1.55</c:v>
                </c:pt>
                <c:pt idx="14266">
                  <c:v>1.54</c:v>
                </c:pt>
                <c:pt idx="14267">
                  <c:v>1.6099999999999999</c:v>
                </c:pt>
                <c:pt idx="14268">
                  <c:v>1.67</c:v>
                </c:pt>
                <c:pt idx="14269">
                  <c:v>1.6800000000000002</c:v>
                </c:pt>
                <c:pt idx="14270">
                  <c:v>1.73</c:v>
                </c:pt>
                <c:pt idx="14271">
                  <c:v>1.7000000000000002</c:v>
                </c:pt>
                <c:pt idx="14272">
                  <c:v>1.71</c:v>
                </c:pt>
                <c:pt idx="14273">
                  <c:v>1.7000000000000002</c:v>
                </c:pt>
                <c:pt idx="14274">
                  <c:v>1.7000000000000002</c:v>
                </c:pt>
                <c:pt idx="14275">
                  <c:v>1.69</c:v>
                </c:pt>
                <c:pt idx="14276">
                  <c:v>1.6600000000000001</c:v>
                </c:pt>
                <c:pt idx="14277">
                  <c:v>1.63</c:v>
                </c:pt>
                <c:pt idx="14278">
                  <c:v>1.62</c:v>
                </c:pt>
                <c:pt idx="14279">
                  <c:v>1.5899999999999999</c:v>
                </c:pt>
                <c:pt idx="14280">
                  <c:v>1.56</c:v>
                </c:pt>
                <c:pt idx="14281">
                  <c:v>1.57</c:v>
                </c:pt>
                <c:pt idx="14282">
                  <c:v>1.56</c:v>
                </c:pt>
                <c:pt idx="14283">
                  <c:v>1.6</c:v>
                </c:pt>
                <c:pt idx="14284">
                  <c:v>1.63</c:v>
                </c:pt>
                <c:pt idx="14285">
                  <c:v>1.69</c:v>
                </c:pt>
                <c:pt idx="14286">
                  <c:v>1.72</c:v>
                </c:pt>
                <c:pt idx="14287">
                  <c:v>1.75</c:v>
                </c:pt>
                <c:pt idx="14288">
                  <c:v>1.73</c:v>
                </c:pt>
                <c:pt idx="14290">
                  <c:v>1.77</c:v>
                </c:pt>
                <c:pt idx="14291">
                  <c:v>1.79</c:v>
                </c:pt>
                <c:pt idx="14292">
                  <c:v>1.75</c:v>
                </c:pt>
                <c:pt idx="14293">
                  <c:v>1.8</c:v>
                </c:pt>
                <c:pt idx="14294">
                  <c:v>1.77</c:v>
                </c:pt>
                <c:pt idx="14295">
                  <c:v>1.75</c:v>
                </c:pt>
                <c:pt idx="14296">
                  <c:v>1.76</c:v>
                </c:pt>
                <c:pt idx="14297">
                  <c:v>1.76</c:v>
                </c:pt>
                <c:pt idx="14298">
                  <c:v>1.74</c:v>
                </c:pt>
                <c:pt idx="14299">
                  <c:v>1.77</c:v>
                </c:pt>
                <c:pt idx="14300">
                  <c:v>1.77</c:v>
                </c:pt>
                <c:pt idx="14301">
                  <c:v>1.79</c:v>
                </c:pt>
                <c:pt idx="14302">
                  <c:v>1.85</c:v>
                </c:pt>
                <c:pt idx="14303">
                  <c:v>1.8599999999999999</c:v>
                </c:pt>
                <c:pt idx="14304">
                  <c:v>1.8399999999999999</c:v>
                </c:pt>
                <c:pt idx="14305">
                  <c:v>1.83</c:v>
                </c:pt>
                <c:pt idx="14306">
                  <c:v>1.81</c:v>
                </c:pt>
                <c:pt idx="14307">
                  <c:v>1.82</c:v>
                </c:pt>
                <c:pt idx="14308">
                  <c:v>1.79</c:v>
                </c:pt>
                <c:pt idx="14309">
                  <c:v>1.83</c:v>
                </c:pt>
                <c:pt idx="14310">
                  <c:v>1.88</c:v>
                </c:pt>
                <c:pt idx="14311">
                  <c:v>2.0699999999999998</c:v>
                </c:pt>
                <c:pt idx="14312">
                  <c:v>2.15</c:v>
                </c:pt>
                <c:pt idx="14314">
                  <c:v>2.23</c:v>
                </c:pt>
                <c:pt idx="14315">
                  <c:v>2.23</c:v>
                </c:pt>
                <c:pt idx="14316">
                  <c:v>2.2200000000000002</c:v>
                </c:pt>
                <c:pt idx="14317">
                  <c:v>2.29</c:v>
                </c:pt>
                <c:pt idx="14318">
                  <c:v>2.34</c:v>
                </c:pt>
                <c:pt idx="14319">
                  <c:v>2.33</c:v>
                </c:pt>
                <c:pt idx="14320">
                  <c:v>2.31</c:v>
                </c:pt>
                <c:pt idx="14321">
                  <c:v>2.36</c:v>
                </c:pt>
                <c:pt idx="14323">
                  <c:v>2.36</c:v>
                </c:pt>
                <c:pt idx="14324">
                  <c:v>2.3199999999999998</c:v>
                </c:pt>
                <c:pt idx="14325">
                  <c:v>2.2999999999999998</c:v>
                </c:pt>
                <c:pt idx="14326">
                  <c:v>2.37</c:v>
                </c:pt>
                <c:pt idx="14327">
                  <c:v>2.4500000000000002</c:v>
                </c:pt>
                <c:pt idx="14328">
                  <c:v>2.4</c:v>
                </c:pt>
                <c:pt idx="14329">
                  <c:v>2.39</c:v>
                </c:pt>
                <c:pt idx="14330">
                  <c:v>2.39</c:v>
                </c:pt>
                <c:pt idx="14331">
                  <c:v>2.34</c:v>
                </c:pt>
                <c:pt idx="14332">
                  <c:v>2.4</c:v>
                </c:pt>
                <c:pt idx="14333">
                  <c:v>2.4700000000000002</c:v>
                </c:pt>
                <c:pt idx="14334">
                  <c:v>2.4900000000000002</c:v>
                </c:pt>
                <c:pt idx="14335">
                  <c:v>2.48</c:v>
                </c:pt>
                <c:pt idx="14336">
                  <c:v>2.54</c:v>
                </c:pt>
                <c:pt idx="14337">
                  <c:v>2.6</c:v>
                </c:pt>
                <c:pt idx="14338">
                  <c:v>2.6</c:v>
                </c:pt>
                <c:pt idx="14339">
                  <c:v>2.54</c:v>
                </c:pt>
                <c:pt idx="14340">
                  <c:v>2.5700000000000003</c:v>
                </c:pt>
                <c:pt idx="14341">
                  <c:v>2.5499999999999998</c:v>
                </c:pt>
                <c:pt idx="14342">
                  <c:v>2.5499999999999998</c:v>
                </c:pt>
                <c:pt idx="14343">
                  <c:v>2.5499999999999998</c:v>
                </c:pt>
                <c:pt idx="14345">
                  <c:v>2.5700000000000003</c:v>
                </c:pt>
                <c:pt idx="14346">
                  <c:v>2.5099999999999998</c:v>
                </c:pt>
                <c:pt idx="14347">
                  <c:v>2.4900000000000002</c:v>
                </c:pt>
                <c:pt idx="14348">
                  <c:v>2.4500000000000002</c:v>
                </c:pt>
                <c:pt idx="14350">
                  <c:v>2.4500000000000002</c:v>
                </c:pt>
                <c:pt idx="14351">
                  <c:v>2.46</c:v>
                </c:pt>
                <c:pt idx="14352">
                  <c:v>2.37</c:v>
                </c:pt>
                <c:pt idx="14353">
                  <c:v>2.42</c:v>
                </c:pt>
                <c:pt idx="14354">
                  <c:v>2.38</c:v>
                </c:pt>
                <c:pt idx="14355">
                  <c:v>2.38</c:v>
                </c:pt>
                <c:pt idx="14356">
                  <c:v>2.38</c:v>
                </c:pt>
                <c:pt idx="14357">
                  <c:v>2.36</c:v>
                </c:pt>
                <c:pt idx="14358">
                  <c:v>2.4</c:v>
                </c:pt>
                <c:pt idx="14360">
                  <c:v>2.33</c:v>
                </c:pt>
                <c:pt idx="14361">
                  <c:v>2.42</c:v>
                </c:pt>
                <c:pt idx="14362">
                  <c:v>2.4700000000000002</c:v>
                </c:pt>
                <c:pt idx="14363">
                  <c:v>2.48</c:v>
                </c:pt>
                <c:pt idx="14364">
                  <c:v>2.41</c:v>
                </c:pt>
                <c:pt idx="14365">
                  <c:v>2.4700000000000002</c:v>
                </c:pt>
                <c:pt idx="14366">
                  <c:v>2.5300000000000002</c:v>
                </c:pt>
                <c:pt idx="14367">
                  <c:v>2.5099999999999998</c:v>
                </c:pt>
                <c:pt idx="14368">
                  <c:v>2.4900000000000002</c:v>
                </c:pt>
                <c:pt idx="14369">
                  <c:v>2.4900000000000002</c:v>
                </c:pt>
                <c:pt idx="14370">
                  <c:v>2.4500000000000002</c:v>
                </c:pt>
                <c:pt idx="14371">
                  <c:v>2.48</c:v>
                </c:pt>
                <c:pt idx="14372">
                  <c:v>2.48</c:v>
                </c:pt>
                <c:pt idx="14373">
                  <c:v>2.4900000000000002</c:v>
                </c:pt>
                <c:pt idx="14374">
                  <c:v>2.42</c:v>
                </c:pt>
                <c:pt idx="14375">
                  <c:v>2.4</c:v>
                </c:pt>
                <c:pt idx="14376">
                  <c:v>2.34</c:v>
                </c:pt>
                <c:pt idx="14377">
                  <c:v>2.4</c:v>
                </c:pt>
                <c:pt idx="14378">
                  <c:v>2.41</c:v>
                </c:pt>
                <c:pt idx="14379">
                  <c:v>2.4300000000000002</c:v>
                </c:pt>
                <c:pt idx="14380">
                  <c:v>2.4700000000000002</c:v>
                </c:pt>
                <c:pt idx="14381">
                  <c:v>2.5099999999999998</c:v>
                </c:pt>
                <c:pt idx="14382">
                  <c:v>2.4500000000000002</c:v>
                </c:pt>
                <c:pt idx="14383">
                  <c:v>2.42</c:v>
                </c:pt>
                <c:pt idx="14385">
                  <c:v>2.4300000000000002</c:v>
                </c:pt>
                <c:pt idx="14386">
                  <c:v>2.42</c:v>
                </c:pt>
                <c:pt idx="14387">
                  <c:v>2.38</c:v>
                </c:pt>
                <c:pt idx="14388">
                  <c:v>2.31</c:v>
                </c:pt>
                <c:pt idx="14389">
                  <c:v>2.36</c:v>
                </c:pt>
                <c:pt idx="14390">
                  <c:v>2.36</c:v>
                </c:pt>
                <c:pt idx="14391">
                  <c:v>2.46</c:v>
                </c:pt>
                <c:pt idx="14392">
                  <c:v>2.4900000000000002</c:v>
                </c:pt>
                <c:pt idx="14393">
                  <c:v>2.4900000000000002</c:v>
                </c:pt>
                <c:pt idx="14394">
                  <c:v>2.4900000000000002</c:v>
                </c:pt>
                <c:pt idx="14395">
                  <c:v>2.52</c:v>
                </c:pt>
                <c:pt idx="14396">
                  <c:v>2.5700000000000003</c:v>
                </c:pt>
                <c:pt idx="14397">
                  <c:v>2.6</c:v>
                </c:pt>
                <c:pt idx="14398">
                  <c:v>2.58</c:v>
                </c:pt>
                <c:pt idx="14399">
                  <c:v>2.62</c:v>
                </c:pt>
                <c:pt idx="14400">
                  <c:v>2.6</c:v>
                </c:pt>
                <c:pt idx="14401">
                  <c:v>2.5099999999999998</c:v>
                </c:pt>
                <c:pt idx="14402">
                  <c:v>2.5300000000000002</c:v>
                </c:pt>
                <c:pt idx="14403">
                  <c:v>2.5</c:v>
                </c:pt>
                <c:pt idx="14404">
                  <c:v>2.4700000000000002</c:v>
                </c:pt>
                <c:pt idx="14405">
                  <c:v>2.4300000000000002</c:v>
                </c:pt>
                <c:pt idx="14406">
                  <c:v>2.4</c:v>
                </c:pt>
                <c:pt idx="14407">
                  <c:v>2.41</c:v>
                </c:pt>
                <c:pt idx="14408">
                  <c:v>2.4</c:v>
                </c:pt>
                <c:pt idx="14409">
                  <c:v>2.38</c:v>
                </c:pt>
                <c:pt idx="14410">
                  <c:v>2.42</c:v>
                </c:pt>
                <c:pt idx="14411">
                  <c:v>2.39</c:v>
                </c:pt>
                <c:pt idx="14412">
                  <c:v>2.42</c:v>
                </c:pt>
                <c:pt idx="14413">
                  <c:v>2.4</c:v>
                </c:pt>
                <c:pt idx="14414">
                  <c:v>2.35</c:v>
                </c:pt>
                <c:pt idx="14415">
                  <c:v>2.36</c:v>
                </c:pt>
                <c:pt idx="14416">
                  <c:v>2.34</c:v>
                </c:pt>
                <c:pt idx="14417">
                  <c:v>2.34</c:v>
                </c:pt>
                <c:pt idx="14418">
                  <c:v>2.38</c:v>
                </c:pt>
                <c:pt idx="14419">
                  <c:v>2.37</c:v>
                </c:pt>
                <c:pt idx="14420">
                  <c:v>2.3199999999999998</c:v>
                </c:pt>
                <c:pt idx="14421">
                  <c:v>2.2800000000000002</c:v>
                </c:pt>
                <c:pt idx="14422">
                  <c:v>2.2400000000000002</c:v>
                </c:pt>
                <c:pt idx="14424">
                  <c:v>2.2599999999999998</c:v>
                </c:pt>
                <c:pt idx="14425">
                  <c:v>2.1800000000000002</c:v>
                </c:pt>
                <c:pt idx="14426">
                  <c:v>2.21</c:v>
                </c:pt>
                <c:pt idx="14427">
                  <c:v>2.2400000000000002</c:v>
                </c:pt>
                <c:pt idx="14428">
                  <c:v>2.2400000000000002</c:v>
                </c:pt>
                <c:pt idx="14429">
                  <c:v>2.2800000000000002</c:v>
                </c:pt>
                <c:pt idx="14430">
                  <c:v>2.35</c:v>
                </c:pt>
                <c:pt idx="14431">
                  <c:v>2.3199999999999998</c:v>
                </c:pt>
                <c:pt idx="14432">
                  <c:v>2.2999999999999998</c:v>
                </c:pt>
                <c:pt idx="14433">
                  <c:v>2.29</c:v>
                </c:pt>
                <c:pt idx="14434">
                  <c:v>2.33</c:v>
                </c:pt>
                <c:pt idx="14435">
                  <c:v>2.29</c:v>
                </c:pt>
                <c:pt idx="14436">
                  <c:v>2.33</c:v>
                </c:pt>
                <c:pt idx="14437">
                  <c:v>2.36</c:v>
                </c:pt>
                <c:pt idx="14438">
                  <c:v>2.36</c:v>
                </c:pt>
                <c:pt idx="14439">
                  <c:v>2.39</c:v>
                </c:pt>
                <c:pt idx="14440">
                  <c:v>2.42</c:v>
                </c:pt>
                <c:pt idx="14441">
                  <c:v>2.41</c:v>
                </c:pt>
                <c:pt idx="14442">
                  <c:v>2.39</c:v>
                </c:pt>
                <c:pt idx="14443">
                  <c:v>2.33</c:v>
                </c:pt>
                <c:pt idx="14444">
                  <c:v>2.34</c:v>
                </c:pt>
                <c:pt idx="14445">
                  <c:v>2.33</c:v>
                </c:pt>
                <c:pt idx="14446">
                  <c:v>2.2200000000000002</c:v>
                </c:pt>
                <c:pt idx="14447">
                  <c:v>2.23</c:v>
                </c:pt>
                <c:pt idx="14448">
                  <c:v>2.23</c:v>
                </c:pt>
                <c:pt idx="14449">
                  <c:v>2.25</c:v>
                </c:pt>
                <c:pt idx="14450">
                  <c:v>2.29</c:v>
                </c:pt>
                <c:pt idx="14451">
                  <c:v>2.2599999999999998</c:v>
                </c:pt>
                <c:pt idx="14452">
                  <c:v>2.25</c:v>
                </c:pt>
                <c:pt idx="14453">
                  <c:v>2.25</c:v>
                </c:pt>
                <c:pt idx="14455">
                  <c:v>2.21</c:v>
                </c:pt>
                <c:pt idx="14456">
                  <c:v>2.21</c:v>
                </c:pt>
                <c:pt idx="14457">
                  <c:v>2.21</c:v>
                </c:pt>
                <c:pt idx="14458">
                  <c:v>2.15</c:v>
                </c:pt>
                <c:pt idx="14459">
                  <c:v>2.1800000000000002</c:v>
                </c:pt>
                <c:pt idx="14460">
                  <c:v>2.14</c:v>
                </c:pt>
                <c:pt idx="14461">
                  <c:v>2.1800000000000002</c:v>
                </c:pt>
                <c:pt idx="14462">
                  <c:v>2.19</c:v>
                </c:pt>
                <c:pt idx="14463">
                  <c:v>2.21</c:v>
                </c:pt>
                <c:pt idx="14464">
                  <c:v>2.21</c:v>
                </c:pt>
                <c:pt idx="14465">
                  <c:v>2.21</c:v>
                </c:pt>
                <c:pt idx="14466">
                  <c:v>2.15</c:v>
                </c:pt>
                <c:pt idx="14467">
                  <c:v>2.16</c:v>
                </c:pt>
                <c:pt idx="14468">
                  <c:v>2.16</c:v>
                </c:pt>
                <c:pt idx="14469">
                  <c:v>2.19</c:v>
                </c:pt>
                <c:pt idx="14470">
                  <c:v>2.16</c:v>
                </c:pt>
                <c:pt idx="14471">
                  <c:v>2.16</c:v>
                </c:pt>
                <c:pt idx="14472">
                  <c:v>2.15</c:v>
                </c:pt>
                <c:pt idx="14473">
                  <c:v>2.15</c:v>
                </c:pt>
                <c:pt idx="14474">
                  <c:v>2.14</c:v>
                </c:pt>
                <c:pt idx="14475">
                  <c:v>2.21</c:v>
                </c:pt>
                <c:pt idx="14476">
                  <c:v>2.2200000000000002</c:v>
                </c:pt>
                <c:pt idx="14477">
                  <c:v>2.27</c:v>
                </c:pt>
                <c:pt idx="14478">
                  <c:v>2.31</c:v>
                </c:pt>
                <c:pt idx="14479">
                  <c:v>2.35</c:v>
                </c:pt>
                <c:pt idx="14481">
                  <c:v>2.33</c:v>
                </c:pt>
                <c:pt idx="14482">
                  <c:v>2.37</c:v>
                </c:pt>
                <c:pt idx="14483">
                  <c:v>2.39</c:v>
                </c:pt>
                <c:pt idx="14484">
                  <c:v>2.38</c:v>
                </c:pt>
                <c:pt idx="14485">
                  <c:v>2.37</c:v>
                </c:pt>
                <c:pt idx="14486">
                  <c:v>2.33</c:v>
                </c:pt>
                <c:pt idx="14487">
                  <c:v>2.35</c:v>
                </c:pt>
                <c:pt idx="14488">
                  <c:v>2.33</c:v>
                </c:pt>
                <c:pt idx="14489">
                  <c:v>2.31</c:v>
                </c:pt>
                <c:pt idx="14490">
                  <c:v>2.27</c:v>
                </c:pt>
                <c:pt idx="14491">
                  <c:v>2.27</c:v>
                </c:pt>
                <c:pt idx="14492">
                  <c:v>2.27</c:v>
                </c:pt>
                <c:pt idx="14493">
                  <c:v>2.2400000000000002</c:v>
                </c:pt>
                <c:pt idx="14494">
                  <c:v>2.2599999999999998</c:v>
                </c:pt>
                <c:pt idx="14495">
                  <c:v>2.33</c:v>
                </c:pt>
                <c:pt idx="14496">
                  <c:v>2.29</c:v>
                </c:pt>
                <c:pt idx="14497">
                  <c:v>2.3199999999999998</c:v>
                </c:pt>
                <c:pt idx="14498">
                  <c:v>2.2999999999999998</c:v>
                </c:pt>
                <c:pt idx="14499">
                  <c:v>2.2999999999999998</c:v>
                </c:pt>
                <c:pt idx="14500">
                  <c:v>2.2599999999999998</c:v>
                </c:pt>
                <c:pt idx="14501">
                  <c:v>2.27</c:v>
                </c:pt>
                <c:pt idx="14502">
                  <c:v>2.2400000000000002</c:v>
                </c:pt>
                <c:pt idx="14503">
                  <c:v>2.27</c:v>
                </c:pt>
                <c:pt idx="14504">
                  <c:v>2.2599999999999998</c:v>
                </c:pt>
                <c:pt idx="14505">
                  <c:v>2.29</c:v>
                </c:pt>
                <c:pt idx="14506">
                  <c:v>2.2400000000000002</c:v>
                </c:pt>
                <c:pt idx="14507">
                  <c:v>2.2000000000000002</c:v>
                </c:pt>
                <c:pt idx="14508">
                  <c:v>2.19</c:v>
                </c:pt>
                <c:pt idx="14509">
                  <c:v>2.2200000000000002</c:v>
                </c:pt>
                <c:pt idx="14510">
                  <c:v>2.27</c:v>
                </c:pt>
                <c:pt idx="14511">
                  <c:v>2.23</c:v>
                </c:pt>
                <c:pt idx="14512">
                  <c:v>2.19</c:v>
                </c:pt>
                <c:pt idx="14513">
                  <c:v>2.19</c:v>
                </c:pt>
                <c:pt idx="14514">
                  <c:v>2.1800000000000002</c:v>
                </c:pt>
                <c:pt idx="14515">
                  <c:v>2.2200000000000002</c:v>
                </c:pt>
                <c:pt idx="14516">
                  <c:v>2.17</c:v>
                </c:pt>
                <c:pt idx="14517">
                  <c:v>2.19</c:v>
                </c:pt>
                <c:pt idx="14518">
                  <c:v>2.17</c:v>
                </c:pt>
                <c:pt idx="14519">
                  <c:v>2.16</c:v>
                </c:pt>
                <c:pt idx="14520">
                  <c:v>2.13</c:v>
                </c:pt>
                <c:pt idx="14521">
                  <c:v>2.15</c:v>
                </c:pt>
                <c:pt idx="14522">
                  <c:v>2.12</c:v>
                </c:pt>
                <c:pt idx="14523">
                  <c:v>2.16</c:v>
                </c:pt>
                <c:pt idx="14525">
                  <c:v>2.0699999999999998</c:v>
                </c:pt>
                <c:pt idx="14526">
                  <c:v>2.1</c:v>
                </c:pt>
                <c:pt idx="14527">
                  <c:v>2.0499999999999998</c:v>
                </c:pt>
                <c:pt idx="14528">
                  <c:v>2.06</c:v>
                </c:pt>
                <c:pt idx="14529">
                  <c:v>2.14</c:v>
                </c:pt>
                <c:pt idx="14530">
                  <c:v>2.17</c:v>
                </c:pt>
                <c:pt idx="14531">
                  <c:v>2.2000000000000002</c:v>
                </c:pt>
                <c:pt idx="14532">
                  <c:v>2.2000000000000002</c:v>
                </c:pt>
                <c:pt idx="14533">
                  <c:v>2.2000000000000002</c:v>
                </c:pt>
                <c:pt idx="14534">
                  <c:v>2.23</c:v>
                </c:pt>
                <c:pt idx="14535">
                  <c:v>2.2400000000000002</c:v>
                </c:pt>
                <c:pt idx="14536">
                  <c:v>2.2800000000000002</c:v>
                </c:pt>
                <c:pt idx="14537">
                  <c:v>2.27</c:v>
                </c:pt>
                <c:pt idx="14538">
                  <c:v>2.2599999999999998</c:v>
                </c:pt>
                <c:pt idx="14539">
                  <c:v>2.2200000000000002</c:v>
                </c:pt>
                <c:pt idx="14540">
                  <c:v>2.2400000000000002</c:v>
                </c:pt>
                <c:pt idx="14541">
                  <c:v>2.31</c:v>
                </c:pt>
                <c:pt idx="14542">
                  <c:v>2.31</c:v>
                </c:pt>
                <c:pt idx="14543">
                  <c:v>2.33</c:v>
                </c:pt>
                <c:pt idx="14544">
                  <c:v>2.34</c:v>
                </c:pt>
                <c:pt idx="14545">
                  <c:v>2.33</c:v>
                </c:pt>
                <c:pt idx="14546">
                  <c:v>2.33</c:v>
                </c:pt>
                <c:pt idx="14547">
                  <c:v>2.35</c:v>
                </c:pt>
                <c:pt idx="14548">
                  <c:v>2.37</c:v>
                </c:pt>
                <c:pt idx="14550">
                  <c:v>2.35</c:v>
                </c:pt>
                <c:pt idx="14551">
                  <c:v>2.35</c:v>
                </c:pt>
                <c:pt idx="14552">
                  <c:v>2.33</c:v>
                </c:pt>
                <c:pt idx="14553">
                  <c:v>2.2800000000000002</c:v>
                </c:pt>
                <c:pt idx="14554">
                  <c:v>2.2999999999999998</c:v>
                </c:pt>
                <c:pt idx="14555">
                  <c:v>2.2999999999999998</c:v>
                </c:pt>
                <c:pt idx="14556">
                  <c:v>2.34</c:v>
                </c:pt>
                <c:pt idx="14557">
                  <c:v>2.33</c:v>
                </c:pt>
                <c:pt idx="14558">
                  <c:v>2.39</c:v>
                </c:pt>
                <c:pt idx="14559">
                  <c:v>2.38</c:v>
                </c:pt>
                <c:pt idx="14560">
                  <c:v>2.42</c:v>
                </c:pt>
                <c:pt idx="14561">
                  <c:v>2.44</c:v>
                </c:pt>
                <c:pt idx="14562">
                  <c:v>2.46</c:v>
                </c:pt>
                <c:pt idx="14563">
                  <c:v>2.42</c:v>
                </c:pt>
                <c:pt idx="14564">
                  <c:v>2.37</c:v>
                </c:pt>
                <c:pt idx="14565">
                  <c:v>2.38</c:v>
                </c:pt>
                <c:pt idx="14566">
                  <c:v>2.37</c:v>
                </c:pt>
                <c:pt idx="14567">
                  <c:v>2.35</c:v>
                </c:pt>
                <c:pt idx="14568">
                  <c:v>2.34</c:v>
                </c:pt>
                <c:pt idx="14569">
                  <c:v>2.3199999999999998</c:v>
                </c:pt>
                <c:pt idx="14570">
                  <c:v>2.3199999999999998</c:v>
                </c:pt>
                <c:pt idx="14571">
                  <c:v>2.3199999999999998</c:v>
                </c:pt>
                <c:pt idx="14572">
                  <c:v>2.33</c:v>
                </c:pt>
                <c:pt idx="14573">
                  <c:v>2.4</c:v>
                </c:pt>
                <c:pt idx="14574">
                  <c:v>2.4</c:v>
                </c:pt>
                <c:pt idx="14575">
                  <c:v>2.38</c:v>
                </c:pt>
                <c:pt idx="14576">
                  <c:v>2.33</c:v>
                </c:pt>
                <c:pt idx="14577">
                  <c:v>2.37</c:v>
                </c:pt>
                <c:pt idx="14578">
                  <c:v>2.35</c:v>
                </c:pt>
                <c:pt idx="14579">
                  <c:v>2.37</c:v>
                </c:pt>
                <c:pt idx="14580">
                  <c:v>2.36</c:v>
                </c:pt>
                <c:pt idx="14581">
                  <c:v>2.3199999999999998</c:v>
                </c:pt>
                <c:pt idx="14583">
                  <c:v>2.34</c:v>
                </c:pt>
                <c:pt idx="14584">
                  <c:v>2.3199999999999998</c:v>
                </c:pt>
                <c:pt idx="14585">
                  <c:v>2.34</c:v>
                </c:pt>
                <c:pt idx="14586">
                  <c:v>2.37</c:v>
                </c:pt>
                <c:pt idx="14587">
                  <c:v>2.42</c:v>
                </c:pt>
                <c:pt idx="14588">
                  <c:v>2.37</c:v>
                </c:pt>
                <c:pt idx="14589">
                  <c:v>2.37</c:v>
                </c:pt>
                <c:pt idx="14590">
                  <c:v>2.36</c:v>
                </c:pt>
                <c:pt idx="14591">
                  <c:v>2.33</c:v>
                </c:pt>
                <c:pt idx="14592">
                  <c:v>2.37</c:v>
                </c:pt>
                <c:pt idx="14593">
                  <c:v>2.38</c:v>
                </c:pt>
                <c:pt idx="14594">
                  <c:v>2.39</c:v>
                </c:pt>
                <c:pt idx="14595">
                  <c:v>2.4</c:v>
                </c:pt>
                <c:pt idx="14596">
                  <c:v>2.36</c:v>
                </c:pt>
                <c:pt idx="14597">
                  <c:v>2.35</c:v>
                </c:pt>
                <c:pt idx="14598">
                  <c:v>2.35</c:v>
                </c:pt>
                <c:pt idx="14599">
                  <c:v>2.39</c:v>
                </c:pt>
                <c:pt idx="14600">
                  <c:v>2.46</c:v>
                </c:pt>
                <c:pt idx="14601">
                  <c:v>2.4900000000000002</c:v>
                </c:pt>
                <c:pt idx="14602">
                  <c:v>2.48</c:v>
                </c:pt>
                <c:pt idx="14603">
                  <c:v>2.48</c:v>
                </c:pt>
                <c:pt idx="14605">
                  <c:v>2.4700000000000002</c:v>
                </c:pt>
                <c:pt idx="14606">
                  <c:v>2.42</c:v>
                </c:pt>
                <c:pt idx="14607">
                  <c:v>2.4300000000000002</c:v>
                </c:pt>
                <c:pt idx="14608">
                  <c:v>2.4</c:v>
                </c:pt>
                <c:pt idx="14610">
                  <c:v>2.46</c:v>
                </c:pt>
                <c:pt idx="14611">
                  <c:v>2.44</c:v>
                </c:pt>
                <c:pt idx="14612">
                  <c:v>2.46</c:v>
                </c:pt>
                <c:pt idx="14613">
                  <c:v>2.4700000000000002</c:v>
                </c:pt>
                <c:pt idx="14614">
                  <c:v>2.4900000000000002</c:v>
                </c:pt>
                <c:pt idx="14615">
                  <c:v>2.5499999999999998</c:v>
                </c:pt>
                <c:pt idx="14616">
                  <c:v>2.5499999999999998</c:v>
                </c:pt>
                <c:pt idx="14617">
                  <c:v>2.54</c:v>
                </c:pt>
                <c:pt idx="14618">
                  <c:v>2.5499999999999998</c:v>
                </c:pt>
                <c:pt idx="14620">
                  <c:v>2.54</c:v>
                </c:pt>
                <c:pt idx="14621">
                  <c:v>2.5700000000000003</c:v>
                </c:pt>
                <c:pt idx="14622">
                  <c:v>2.62</c:v>
                </c:pt>
                <c:pt idx="14623">
                  <c:v>2.64</c:v>
                </c:pt>
                <c:pt idx="14624">
                  <c:v>2.66</c:v>
                </c:pt>
                <c:pt idx="14625">
                  <c:v>2.63</c:v>
                </c:pt>
                <c:pt idx="14626">
                  <c:v>2.65</c:v>
                </c:pt>
                <c:pt idx="14627">
                  <c:v>2.63</c:v>
                </c:pt>
                <c:pt idx="14628">
                  <c:v>2.66</c:v>
                </c:pt>
                <c:pt idx="14629">
                  <c:v>2.7</c:v>
                </c:pt>
                <c:pt idx="14630">
                  <c:v>2.73</c:v>
                </c:pt>
                <c:pt idx="14631">
                  <c:v>2.7199999999999998</c:v>
                </c:pt>
                <c:pt idx="14632">
                  <c:v>2.7800000000000002</c:v>
                </c:pt>
                <c:pt idx="14633">
                  <c:v>2.84</c:v>
                </c:pt>
                <c:pt idx="14634">
                  <c:v>2.77</c:v>
                </c:pt>
                <c:pt idx="14635">
                  <c:v>2.79</c:v>
                </c:pt>
                <c:pt idx="14636">
                  <c:v>2.84</c:v>
                </c:pt>
                <c:pt idx="14637">
                  <c:v>2.85</c:v>
                </c:pt>
                <c:pt idx="14638">
                  <c:v>2.83</c:v>
                </c:pt>
                <c:pt idx="14639">
                  <c:v>2.86</c:v>
                </c:pt>
                <c:pt idx="14640">
                  <c:v>2.83</c:v>
                </c:pt>
                <c:pt idx="14641">
                  <c:v>2.91</c:v>
                </c:pt>
                <c:pt idx="14642">
                  <c:v>2.9</c:v>
                </c:pt>
                <c:pt idx="14643">
                  <c:v>2.87</c:v>
                </c:pt>
                <c:pt idx="14645">
                  <c:v>2.88</c:v>
                </c:pt>
                <c:pt idx="14646">
                  <c:v>2.94</c:v>
                </c:pt>
                <c:pt idx="14647">
                  <c:v>2.92</c:v>
                </c:pt>
                <c:pt idx="14648">
                  <c:v>2.88</c:v>
                </c:pt>
                <c:pt idx="14649">
                  <c:v>2.86</c:v>
                </c:pt>
                <c:pt idx="14650">
                  <c:v>2.9</c:v>
                </c:pt>
                <c:pt idx="14651">
                  <c:v>2.87</c:v>
                </c:pt>
                <c:pt idx="14652">
                  <c:v>2.81</c:v>
                </c:pt>
                <c:pt idx="14653">
                  <c:v>2.86</c:v>
                </c:pt>
                <c:pt idx="14654">
                  <c:v>2.88</c:v>
                </c:pt>
                <c:pt idx="14655">
                  <c:v>2.88</c:v>
                </c:pt>
                <c:pt idx="14656">
                  <c:v>2.89</c:v>
                </c:pt>
                <c:pt idx="14657">
                  <c:v>2.86</c:v>
                </c:pt>
                <c:pt idx="14658">
                  <c:v>2.9</c:v>
                </c:pt>
                <c:pt idx="14659">
                  <c:v>2.87</c:v>
                </c:pt>
                <c:pt idx="14660">
                  <c:v>2.84</c:v>
                </c:pt>
                <c:pt idx="14661">
                  <c:v>2.81</c:v>
                </c:pt>
                <c:pt idx="14662">
                  <c:v>2.8200000000000003</c:v>
                </c:pt>
                <c:pt idx="14663">
                  <c:v>2.85</c:v>
                </c:pt>
                <c:pt idx="14664">
                  <c:v>2.85</c:v>
                </c:pt>
                <c:pt idx="14665">
                  <c:v>2.89</c:v>
                </c:pt>
                <c:pt idx="14666">
                  <c:v>2.89</c:v>
                </c:pt>
                <c:pt idx="14667">
                  <c:v>2.83</c:v>
                </c:pt>
                <c:pt idx="14668">
                  <c:v>2.8200000000000003</c:v>
                </c:pt>
                <c:pt idx="14669">
                  <c:v>2.85</c:v>
                </c:pt>
                <c:pt idx="14670">
                  <c:v>2.7800000000000002</c:v>
                </c:pt>
                <c:pt idx="14671">
                  <c:v>2.77</c:v>
                </c:pt>
                <c:pt idx="14672">
                  <c:v>2.74</c:v>
                </c:pt>
                <c:pt idx="14674">
                  <c:v>2.73</c:v>
                </c:pt>
                <c:pt idx="14675">
                  <c:v>2.79</c:v>
                </c:pt>
                <c:pt idx="14676">
                  <c:v>2.79</c:v>
                </c:pt>
                <c:pt idx="14677">
                  <c:v>2.83</c:v>
                </c:pt>
                <c:pt idx="14678">
                  <c:v>2.77</c:v>
                </c:pt>
                <c:pt idx="14679">
                  <c:v>2.7800000000000002</c:v>
                </c:pt>
                <c:pt idx="14680">
                  <c:v>2.8</c:v>
                </c:pt>
                <c:pt idx="14681">
                  <c:v>2.79</c:v>
                </c:pt>
                <c:pt idx="14682">
                  <c:v>2.83</c:v>
                </c:pt>
                <c:pt idx="14683">
                  <c:v>2.8200000000000003</c:v>
                </c:pt>
                <c:pt idx="14684">
                  <c:v>2.83</c:v>
                </c:pt>
                <c:pt idx="14685">
                  <c:v>2.8200000000000003</c:v>
                </c:pt>
                <c:pt idx="14686">
                  <c:v>2.87</c:v>
                </c:pt>
                <c:pt idx="14687">
                  <c:v>2.92</c:v>
                </c:pt>
                <c:pt idx="14688">
                  <c:v>2.96</c:v>
                </c:pt>
                <c:pt idx="14689">
                  <c:v>2.98</c:v>
                </c:pt>
                <c:pt idx="14690">
                  <c:v>3</c:v>
                </c:pt>
                <c:pt idx="14691">
                  <c:v>3.03</c:v>
                </c:pt>
                <c:pt idx="14692">
                  <c:v>3</c:v>
                </c:pt>
                <c:pt idx="14693">
                  <c:v>2.96</c:v>
                </c:pt>
                <c:pt idx="14694">
                  <c:v>2.95</c:v>
                </c:pt>
                <c:pt idx="14695">
                  <c:v>2.9699999999999998</c:v>
                </c:pt>
                <c:pt idx="14696">
                  <c:v>2.9699999999999998</c:v>
                </c:pt>
                <c:pt idx="14697">
                  <c:v>2.94</c:v>
                </c:pt>
                <c:pt idx="14698">
                  <c:v>2.95</c:v>
                </c:pt>
                <c:pt idx="14699">
                  <c:v>2.95</c:v>
                </c:pt>
                <c:pt idx="14700">
                  <c:v>2.9699999999999998</c:v>
                </c:pt>
                <c:pt idx="14701">
                  <c:v>3</c:v>
                </c:pt>
                <c:pt idx="14702">
                  <c:v>2.9699999999999998</c:v>
                </c:pt>
                <c:pt idx="14703">
                  <c:v>2.9699999999999998</c:v>
                </c:pt>
                <c:pt idx="14704">
                  <c:v>3</c:v>
                </c:pt>
                <c:pt idx="14705">
                  <c:v>3.08</c:v>
                </c:pt>
                <c:pt idx="14706">
                  <c:v>3.09</c:v>
                </c:pt>
                <c:pt idx="14707">
                  <c:v>3.11</c:v>
                </c:pt>
                <c:pt idx="14708">
                  <c:v>3.06</c:v>
                </c:pt>
                <c:pt idx="14709">
                  <c:v>3.06</c:v>
                </c:pt>
                <c:pt idx="14710">
                  <c:v>3.06</c:v>
                </c:pt>
                <c:pt idx="14711">
                  <c:v>3.01</c:v>
                </c:pt>
                <c:pt idx="14712">
                  <c:v>2.98</c:v>
                </c:pt>
                <c:pt idx="14713">
                  <c:v>2.93</c:v>
                </c:pt>
                <c:pt idx="14715">
                  <c:v>2.77</c:v>
                </c:pt>
                <c:pt idx="14716">
                  <c:v>2.84</c:v>
                </c:pt>
                <c:pt idx="14717">
                  <c:v>2.83</c:v>
                </c:pt>
                <c:pt idx="14718">
                  <c:v>2.89</c:v>
                </c:pt>
                <c:pt idx="14719">
                  <c:v>2.94</c:v>
                </c:pt>
                <c:pt idx="14720">
                  <c:v>2.92</c:v>
                </c:pt>
                <c:pt idx="14721">
                  <c:v>2.9699999999999998</c:v>
                </c:pt>
                <c:pt idx="14722">
                  <c:v>2.93</c:v>
                </c:pt>
                <c:pt idx="14723">
                  <c:v>2.93</c:v>
                </c:pt>
                <c:pt idx="14724">
                  <c:v>2.96</c:v>
                </c:pt>
                <c:pt idx="14725">
                  <c:v>2.96</c:v>
                </c:pt>
                <c:pt idx="14726">
                  <c:v>2.98</c:v>
                </c:pt>
                <c:pt idx="14727">
                  <c:v>2.94</c:v>
                </c:pt>
                <c:pt idx="14728">
                  <c:v>2.93</c:v>
                </c:pt>
                <c:pt idx="14729">
                  <c:v>2.92</c:v>
                </c:pt>
                <c:pt idx="14730">
                  <c:v>2.89</c:v>
                </c:pt>
                <c:pt idx="14731">
                  <c:v>2.93</c:v>
                </c:pt>
                <c:pt idx="14732">
                  <c:v>2.9</c:v>
                </c:pt>
                <c:pt idx="14733">
                  <c:v>2.9</c:v>
                </c:pt>
                <c:pt idx="14734">
                  <c:v>2.87</c:v>
                </c:pt>
                <c:pt idx="14735">
                  <c:v>2.88</c:v>
                </c:pt>
                <c:pt idx="14736">
                  <c:v>2.83</c:v>
                </c:pt>
                <c:pt idx="14737">
                  <c:v>2.84</c:v>
                </c:pt>
                <c:pt idx="14738">
                  <c:v>2.85</c:v>
                </c:pt>
                <c:pt idx="14739">
                  <c:v>2.87</c:v>
                </c:pt>
                <c:pt idx="14740">
                  <c:v>2.83</c:v>
                </c:pt>
                <c:pt idx="14742">
                  <c:v>2.84</c:v>
                </c:pt>
                <c:pt idx="14743">
                  <c:v>2.8200000000000003</c:v>
                </c:pt>
                <c:pt idx="14744">
                  <c:v>2.86</c:v>
                </c:pt>
                <c:pt idx="14745">
                  <c:v>2.87</c:v>
                </c:pt>
                <c:pt idx="14746">
                  <c:v>2.85</c:v>
                </c:pt>
                <c:pt idx="14747">
                  <c:v>2.85</c:v>
                </c:pt>
                <c:pt idx="14748">
                  <c:v>2.83</c:v>
                </c:pt>
                <c:pt idx="14749">
                  <c:v>2.85</c:v>
                </c:pt>
                <c:pt idx="14750">
                  <c:v>2.86</c:v>
                </c:pt>
                <c:pt idx="14751">
                  <c:v>2.88</c:v>
                </c:pt>
                <c:pt idx="14752">
                  <c:v>2.84</c:v>
                </c:pt>
                <c:pt idx="14753">
                  <c:v>2.89</c:v>
                </c:pt>
                <c:pt idx="14754">
                  <c:v>2.96</c:v>
                </c:pt>
                <c:pt idx="14755">
                  <c:v>2.95</c:v>
                </c:pt>
                <c:pt idx="14756">
                  <c:v>2.94</c:v>
                </c:pt>
                <c:pt idx="14757">
                  <c:v>2.98</c:v>
                </c:pt>
                <c:pt idx="14758">
                  <c:v>2.96</c:v>
                </c:pt>
                <c:pt idx="14759">
                  <c:v>2.98</c:v>
                </c:pt>
                <c:pt idx="14760">
                  <c:v>2.96</c:v>
                </c:pt>
                <c:pt idx="14761">
                  <c:v>3</c:v>
                </c:pt>
                <c:pt idx="14762">
                  <c:v>2.98</c:v>
                </c:pt>
                <c:pt idx="14763">
                  <c:v>2.95</c:v>
                </c:pt>
                <c:pt idx="14764">
                  <c:v>2.94</c:v>
                </c:pt>
                <c:pt idx="14765">
                  <c:v>2.98</c:v>
                </c:pt>
                <c:pt idx="14766">
                  <c:v>2.96</c:v>
                </c:pt>
                <c:pt idx="14767">
                  <c:v>2.93</c:v>
                </c:pt>
                <c:pt idx="14768">
                  <c:v>2.87</c:v>
                </c:pt>
                <c:pt idx="14769">
                  <c:v>2.88</c:v>
                </c:pt>
                <c:pt idx="14770">
                  <c:v>2.89</c:v>
                </c:pt>
                <c:pt idx="14771">
                  <c:v>2.86</c:v>
                </c:pt>
                <c:pt idx="14772">
                  <c:v>2.87</c:v>
                </c:pt>
                <c:pt idx="14773">
                  <c:v>2.87</c:v>
                </c:pt>
                <c:pt idx="14774">
                  <c:v>2.8200000000000003</c:v>
                </c:pt>
                <c:pt idx="14775">
                  <c:v>2.85</c:v>
                </c:pt>
                <c:pt idx="14776">
                  <c:v>2.8200000000000003</c:v>
                </c:pt>
                <c:pt idx="14777">
                  <c:v>2.8200000000000003</c:v>
                </c:pt>
                <c:pt idx="14778">
                  <c:v>2.8200000000000003</c:v>
                </c:pt>
                <c:pt idx="14779">
                  <c:v>2.85</c:v>
                </c:pt>
                <c:pt idx="14780">
                  <c:v>2.88</c:v>
                </c:pt>
                <c:pt idx="14781">
                  <c:v>2.89</c:v>
                </c:pt>
                <c:pt idx="14782">
                  <c:v>2.86</c:v>
                </c:pt>
                <c:pt idx="14783">
                  <c:v>2.86</c:v>
                </c:pt>
                <c:pt idx="14785">
                  <c:v>2.9</c:v>
                </c:pt>
                <c:pt idx="14786">
                  <c:v>2.9</c:v>
                </c:pt>
                <c:pt idx="14787">
                  <c:v>2.88</c:v>
                </c:pt>
                <c:pt idx="14788">
                  <c:v>2.94</c:v>
                </c:pt>
                <c:pt idx="14789">
                  <c:v>2.94</c:v>
                </c:pt>
                <c:pt idx="14790">
                  <c:v>2.98</c:v>
                </c:pt>
                <c:pt idx="14791">
                  <c:v>2.9699999999999998</c:v>
                </c:pt>
                <c:pt idx="14792">
                  <c:v>2.9699999999999998</c:v>
                </c:pt>
                <c:pt idx="14793">
                  <c:v>2.99</c:v>
                </c:pt>
                <c:pt idx="14794">
                  <c:v>2.99</c:v>
                </c:pt>
                <c:pt idx="14795">
                  <c:v>3.05</c:v>
                </c:pt>
                <c:pt idx="14796">
                  <c:v>3.08</c:v>
                </c:pt>
                <c:pt idx="14797">
                  <c:v>3.07</c:v>
                </c:pt>
                <c:pt idx="14798">
                  <c:v>3.07</c:v>
                </c:pt>
                <c:pt idx="14799">
                  <c:v>3.08</c:v>
                </c:pt>
                <c:pt idx="14800">
                  <c:v>3.1</c:v>
                </c:pt>
                <c:pt idx="14801">
                  <c:v>3.06</c:v>
                </c:pt>
                <c:pt idx="14802">
                  <c:v>3.06</c:v>
                </c:pt>
                <c:pt idx="14803">
                  <c:v>3.05</c:v>
                </c:pt>
                <c:pt idx="14804">
                  <c:v>3.09</c:v>
                </c:pt>
                <c:pt idx="14805">
                  <c:v>3.05</c:v>
                </c:pt>
                <c:pt idx="14806">
                  <c:v>3.15</c:v>
                </c:pt>
                <c:pt idx="14807">
                  <c:v>3.19</c:v>
                </c:pt>
                <c:pt idx="14808">
                  <c:v>3.23</c:v>
                </c:pt>
                <c:pt idx="14810">
                  <c:v>3.21</c:v>
                </c:pt>
                <c:pt idx="14811">
                  <c:v>3.22</c:v>
                </c:pt>
                <c:pt idx="14812">
                  <c:v>3.14</c:v>
                </c:pt>
                <c:pt idx="14813">
                  <c:v>3.15</c:v>
                </c:pt>
                <c:pt idx="14814">
                  <c:v>3.16</c:v>
                </c:pt>
                <c:pt idx="14815">
                  <c:v>3.16</c:v>
                </c:pt>
                <c:pt idx="14816">
                  <c:v>3.19</c:v>
                </c:pt>
                <c:pt idx="14817">
                  <c:v>3.17</c:v>
                </c:pt>
                <c:pt idx="14818">
                  <c:v>3.2</c:v>
                </c:pt>
                <c:pt idx="14819">
                  <c:v>3.2</c:v>
                </c:pt>
                <c:pt idx="14820">
                  <c:v>3.17</c:v>
                </c:pt>
                <c:pt idx="14821">
                  <c:v>3.1</c:v>
                </c:pt>
                <c:pt idx="14822">
                  <c:v>3.14</c:v>
                </c:pt>
                <c:pt idx="14823">
                  <c:v>3.08</c:v>
                </c:pt>
                <c:pt idx="14824">
                  <c:v>3.08</c:v>
                </c:pt>
                <c:pt idx="14825">
                  <c:v>3.12</c:v>
                </c:pt>
                <c:pt idx="14826">
                  <c:v>3.15</c:v>
                </c:pt>
                <c:pt idx="14827">
                  <c:v>3.14</c:v>
                </c:pt>
                <c:pt idx="14828">
                  <c:v>3.22</c:v>
                </c:pt>
                <c:pt idx="14829">
                  <c:v>3.2</c:v>
                </c:pt>
                <c:pt idx="14830">
                  <c:v>3.22</c:v>
                </c:pt>
                <c:pt idx="14831">
                  <c:v>3.22</c:v>
                </c:pt>
                <c:pt idx="14832">
                  <c:v>3.24</c:v>
                </c:pt>
                <c:pt idx="14833">
                  <c:v>3.19</c:v>
                </c:pt>
                <c:pt idx="14835">
                  <c:v>3.14</c:v>
                </c:pt>
                <c:pt idx="14836">
                  <c:v>3.12</c:v>
                </c:pt>
                <c:pt idx="14837">
                  <c:v>3.11</c:v>
                </c:pt>
                <c:pt idx="14838">
                  <c:v>3.08</c:v>
                </c:pt>
                <c:pt idx="14839">
                  <c:v>3.06</c:v>
                </c:pt>
                <c:pt idx="14840">
                  <c:v>3.06</c:v>
                </c:pt>
                <c:pt idx="14841">
                  <c:v>3.06</c:v>
                </c:pt>
                <c:pt idx="14843">
                  <c:v>3.05</c:v>
                </c:pt>
                <c:pt idx="14844">
                  <c:v>3.07</c:v>
                </c:pt>
                <c:pt idx="14845">
                  <c:v>3.06</c:v>
                </c:pt>
                <c:pt idx="14846">
                  <c:v>3.06</c:v>
                </c:pt>
                <c:pt idx="14847">
                  <c:v>3.03</c:v>
                </c:pt>
                <c:pt idx="14848">
                  <c:v>3.01</c:v>
                </c:pt>
                <c:pt idx="14849">
                  <c:v>2.98</c:v>
                </c:pt>
                <c:pt idx="14850">
                  <c:v>2.91</c:v>
                </c:pt>
                <c:pt idx="14852">
                  <c:v>2.87</c:v>
                </c:pt>
                <c:pt idx="14853">
                  <c:v>2.85</c:v>
                </c:pt>
                <c:pt idx="14854">
                  <c:v>2.85</c:v>
                </c:pt>
                <c:pt idx="14855">
                  <c:v>2.89</c:v>
                </c:pt>
                <c:pt idx="14856">
                  <c:v>2.91</c:v>
                </c:pt>
                <c:pt idx="14857">
                  <c:v>2.91</c:v>
                </c:pt>
                <c:pt idx="14858">
                  <c:v>2.89</c:v>
                </c:pt>
                <c:pt idx="14859">
                  <c:v>2.86</c:v>
                </c:pt>
                <c:pt idx="14860">
                  <c:v>2.8200000000000003</c:v>
                </c:pt>
                <c:pt idx="14861">
                  <c:v>2.77</c:v>
                </c:pt>
                <c:pt idx="14862">
                  <c:v>2.79</c:v>
                </c:pt>
                <c:pt idx="14863">
                  <c:v>2.79</c:v>
                </c:pt>
                <c:pt idx="14864">
                  <c:v>2.74</c:v>
                </c:pt>
                <c:pt idx="14866">
                  <c:v>2.81</c:v>
                </c:pt>
                <c:pt idx="14867">
                  <c:v>2.77</c:v>
                </c:pt>
                <c:pt idx="14868">
                  <c:v>2.7199999999999998</c:v>
                </c:pt>
                <c:pt idx="14869">
                  <c:v>2.69</c:v>
                </c:pt>
                <c:pt idx="14871">
                  <c:v>2.66</c:v>
                </c:pt>
                <c:pt idx="14872">
                  <c:v>2.56</c:v>
                </c:pt>
                <c:pt idx="14873">
                  <c:v>2.67</c:v>
                </c:pt>
                <c:pt idx="14874">
                  <c:v>2.7</c:v>
                </c:pt>
                <c:pt idx="14875">
                  <c:v>2.73</c:v>
                </c:pt>
                <c:pt idx="14876">
                  <c:v>2.74</c:v>
                </c:pt>
                <c:pt idx="14877">
                  <c:v>2.74</c:v>
                </c:pt>
                <c:pt idx="14878">
                  <c:v>2.71</c:v>
                </c:pt>
                <c:pt idx="14879">
                  <c:v>2.71</c:v>
                </c:pt>
                <c:pt idx="14880">
                  <c:v>2.7199999999999998</c:v>
                </c:pt>
                <c:pt idx="14881">
                  <c:v>2.73</c:v>
                </c:pt>
                <c:pt idx="14882">
                  <c:v>2.75</c:v>
                </c:pt>
                <c:pt idx="14883">
                  <c:v>2.79</c:v>
                </c:pt>
                <c:pt idx="14885">
                  <c:v>2.74</c:v>
                </c:pt>
                <c:pt idx="14886">
                  <c:v>2.76</c:v>
                </c:pt>
                <c:pt idx="14887">
                  <c:v>2.7199999999999998</c:v>
                </c:pt>
                <c:pt idx="14888">
                  <c:v>2.76</c:v>
                </c:pt>
                <c:pt idx="14889">
                  <c:v>2.75</c:v>
                </c:pt>
                <c:pt idx="14890">
                  <c:v>2.7199999999999998</c:v>
                </c:pt>
                <c:pt idx="14891">
                  <c:v>2.7</c:v>
                </c:pt>
                <c:pt idx="14892">
                  <c:v>2.63</c:v>
                </c:pt>
                <c:pt idx="14893">
                  <c:v>2.7</c:v>
                </c:pt>
                <c:pt idx="14894">
                  <c:v>2.73</c:v>
                </c:pt>
                <c:pt idx="14895">
                  <c:v>2.71</c:v>
                </c:pt>
                <c:pt idx="14896">
                  <c:v>2.7</c:v>
                </c:pt>
                <c:pt idx="14897">
                  <c:v>2.65</c:v>
                </c:pt>
                <c:pt idx="14898">
                  <c:v>2.63</c:v>
                </c:pt>
                <c:pt idx="14899">
                  <c:v>2.65</c:v>
                </c:pt>
                <c:pt idx="14900">
                  <c:v>2.68</c:v>
                </c:pt>
                <c:pt idx="14901">
                  <c:v>2.71</c:v>
                </c:pt>
                <c:pt idx="14902">
                  <c:v>2.66</c:v>
                </c:pt>
                <c:pt idx="14903">
                  <c:v>2.66</c:v>
                </c:pt>
                <c:pt idx="14905">
                  <c:v>2.65</c:v>
                </c:pt>
                <c:pt idx="14906">
                  <c:v>2.65</c:v>
                </c:pt>
                <c:pt idx="14907">
                  <c:v>2.69</c:v>
                </c:pt>
                <c:pt idx="14908">
                  <c:v>2.65</c:v>
                </c:pt>
                <c:pt idx="14909">
                  <c:v>2.67</c:v>
                </c:pt>
                <c:pt idx="14910">
                  <c:v>2.64</c:v>
                </c:pt>
                <c:pt idx="14911">
                  <c:v>2.69</c:v>
                </c:pt>
                <c:pt idx="14912">
                  <c:v>2.73</c:v>
                </c:pt>
                <c:pt idx="14913">
                  <c:v>2.76</c:v>
                </c:pt>
                <c:pt idx="14914">
                  <c:v>2.7199999999999998</c:v>
                </c:pt>
                <c:pt idx="14915">
                  <c:v>2.7199999999999998</c:v>
                </c:pt>
                <c:pt idx="14916">
                  <c:v>2.69</c:v>
                </c:pt>
                <c:pt idx="14917">
                  <c:v>2.64</c:v>
                </c:pt>
                <c:pt idx="14918">
                  <c:v>2.62</c:v>
                </c:pt>
                <c:pt idx="14919">
                  <c:v>2.64</c:v>
                </c:pt>
                <c:pt idx="14920">
                  <c:v>2.61</c:v>
                </c:pt>
                <c:pt idx="14921">
                  <c:v>2.61</c:v>
                </c:pt>
                <c:pt idx="14922">
                  <c:v>2.63</c:v>
                </c:pt>
                <c:pt idx="14923">
                  <c:v>2.59</c:v>
                </c:pt>
                <c:pt idx="14924">
                  <c:v>2.6</c:v>
                </c:pt>
                <c:pt idx="14925">
                  <c:v>2.61</c:v>
                </c:pt>
                <c:pt idx="14926">
                  <c:v>2.54</c:v>
                </c:pt>
                <c:pt idx="14927">
                  <c:v>2.54</c:v>
                </c:pt>
                <c:pt idx="14928">
                  <c:v>2.44</c:v>
                </c:pt>
                <c:pt idx="14929">
                  <c:v>2.4300000000000002</c:v>
                </c:pt>
                <c:pt idx="14930">
                  <c:v>2.41</c:v>
                </c:pt>
                <c:pt idx="14931">
                  <c:v>2.39</c:v>
                </c:pt>
                <c:pt idx="14932">
                  <c:v>2.39</c:v>
                </c:pt>
                <c:pt idx="14933">
                  <c:v>2.41</c:v>
                </c:pt>
                <c:pt idx="14934">
                  <c:v>2.4900000000000002</c:v>
                </c:pt>
                <c:pt idx="14935">
                  <c:v>2.48</c:v>
                </c:pt>
                <c:pt idx="14936">
                  <c:v>2.52</c:v>
                </c:pt>
                <c:pt idx="14937">
                  <c:v>2.5099999999999998</c:v>
                </c:pt>
                <c:pt idx="14938">
                  <c:v>2.5</c:v>
                </c:pt>
                <c:pt idx="14939">
                  <c:v>2.52</c:v>
                </c:pt>
                <c:pt idx="14940">
                  <c:v>2.5099999999999998</c:v>
                </c:pt>
                <c:pt idx="14941">
                  <c:v>2.48</c:v>
                </c:pt>
                <c:pt idx="14942">
                  <c:v>2.5099999999999998</c:v>
                </c:pt>
                <c:pt idx="14943">
                  <c:v>2.56</c:v>
                </c:pt>
                <c:pt idx="14944">
                  <c:v>2.5499999999999998</c:v>
                </c:pt>
                <c:pt idx="14945">
                  <c:v>2.6</c:v>
                </c:pt>
                <c:pt idx="14946">
                  <c:v>2.59</c:v>
                </c:pt>
                <c:pt idx="14947">
                  <c:v>2.5700000000000003</c:v>
                </c:pt>
                <c:pt idx="14949">
                  <c:v>2.59</c:v>
                </c:pt>
                <c:pt idx="14950">
                  <c:v>2.5700000000000003</c:v>
                </c:pt>
                <c:pt idx="14951">
                  <c:v>2.5300000000000002</c:v>
                </c:pt>
                <c:pt idx="14952">
                  <c:v>2.54</c:v>
                </c:pt>
                <c:pt idx="14953">
                  <c:v>2.5099999999999998</c:v>
                </c:pt>
                <c:pt idx="14954">
                  <c:v>2.54</c:v>
                </c:pt>
                <c:pt idx="14955">
                  <c:v>2.5099999999999998</c:v>
                </c:pt>
                <c:pt idx="14956">
                  <c:v>2.52</c:v>
                </c:pt>
                <c:pt idx="14957">
                  <c:v>2.5499999999999998</c:v>
                </c:pt>
                <c:pt idx="14958">
                  <c:v>2.54</c:v>
                </c:pt>
                <c:pt idx="14959">
                  <c:v>2.5099999999999998</c:v>
                </c:pt>
                <c:pt idx="14960">
                  <c:v>2.4500000000000002</c:v>
                </c:pt>
                <c:pt idx="14961">
                  <c:v>2.4900000000000002</c:v>
                </c:pt>
                <c:pt idx="14962">
                  <c:v>2.4500000000000002</c:v>
                </c:pt>
                <c:pt idx="14963">
                  <c:v>2.4700000000000002</c:v>
                </c:pt>
                <c:pt idx="14964">
                  <c:v>2.4</c:v>
                </c:pt>
                <c:pt idx="14965">
                  <c:v>2.42</c:v>
                </c:pt>
                <c:pt idx="14966">
                  <c:v>2.37</c:v>
                </c:pt>
                <c:pt idx="14967">
                  <c:v>2.4</c:v>
                </c:pt>
                <c:pt idx="14968">
                  <c:v>2.39</c:v>
                </c:pt>
                <c:pt idx="14969">
                  <c:v>2.41</c:v>
                </c:pt>
                <c:pt idx="14970">
                  <c:v>2.4300000000000002</c:v>
                </c:pt>
                <c:pt idx="14971">
                  <c:v>2.39</c:v>
                </c:pt>
                <c:pt idx="14972">
                  <c:v>2.31</c:v>
                </c:pt>
                <c:pt idx="14973">
                  <c:v>2.3199999999999998</c:v>
                </c:pt>
                <c:pt idx="14975">
                  <c:v>2.2599999999999998</c:v>
                </c:pt>
                <c:pt idx="14976">
                  <c:v>2.25</c:v>
                </c:pt>
                <c:pt idx="14977">
                  <c:v>2.2200000000000002</c:v>
                </c:pt>
                <c:pt idx="14978">
                  <c:v>2.14</c:v>
                </c:pt>
                <c:pt idx="14979">
                  <c:v>2.0699999999999998</c:v>
                </c:pt>
                <c:pt idx="14980">
                  <c:v>2.12</c:v>
                </c:pt>
                <c:pt idx="14981">
                  <c:v>2.12</c:v>
                </c:pt>
                <c:pt idx="14982">
                  <c:v>2.12</c:v>
                </c:pt>
                <c:pt idx="14983">
                  <c:v>2.09</c:v>
                </c:pt>
                <c:pt idx="14984">
                  <c:v>2.15</c:v>
                </c:pt>
                <c:pt idx="14985">
                  <c:v>2.15</c:v>
                </c:pt>
                <c:pt idx="14986">
                  <c:v>2.13</c:v>
                </c:pt>
                <c:pt idx="14987">
                  <c:v>2.1</c:v>
                </c:pt>
                <c:pt idx="14988">
                  <c:v>2.09</c:v>
                </c:pt>
                <c:pt idx="14989">
                  <c:v>2.09</c:v>
                </c:pt>
                <c:pt idx="14990">
                  <c:v>2.06</c:v>
                </c:pt>
                <c:pt idx="14991">
                  <c:v>2.0299999999999998</c:v>
                </c:pt>
                <c:pt idx="14992">
                  <c:v>2.0099999999999998</c:v>
                </c:pt>
                <c:pt idx="14993">
                  <c:v>2.0699999999999998</c:v>
                </c:pt>
                <c:pt idx="14994">
                  <c:v>2.02</c:v>
                </c:pt>
                <c:pt idx="14995">
                  <c:v>2</c:v>
                </c:pt>
                <c:pt idx="14996">
                  <c:v>2.0499999999999998</c:v>
                </c:pt>
                <c:pt idx="14997">
                  <c:v>2.0099999999999998</c:v>
                </c:pt>
                <c:pt idx="14998">
                  <c:v>2</c:v>
                </c:pt>
                <c:pt idx="14999">
                  <c:v>2.0299999999999998</c:v>
                </c:pt>
                <c:pt idx="15000">
                  <c:v>1.98</c:v>
                </c:pt>
                <c:pt idx="15001">
                  <c:v>1.96</c:v>
                </c:pt>
                <c:pt idx="15003">
                  <c:v>2.04</c:v>
                </c:pt>
                <c:pt idx="15004">
                  <c:v>2.0499999999999998</c:v>
                </c:pt>
                <c:pt idx="15005">
                  <c:v>2.0699999999999998</c:v>
                </c:pt>
                <c:pt idx="15006">
                  <c:v>2.0699999999999998</c:v>
                </c:pt>
                <c:pt idx="15007">
                  <c:v>2.13</c:v>
                </c:pt>
                <c:pt idx="15008">
                  <c:v>2.12</c:v>
                </c:pt>
                <c:pt idx="15009">
                  <c:v>2.09</c:v>
                </c:pt>
                <c:pt idx="15010">
                  <c:v>2.13</c:v>
                </c:pt>
                <c:pt idx="15011">
                  <c:v>2.06</c:v>
                </c:pt>
                <c:pt idx="15012">
                  <c:v>2.04</c:v>
                </c:pt>
                <c:pt idx="15013">
                  <c:v>2.0499999999999998</c:v>
                </c:pt>
                <c:pt idx="15014">
                  <c:v>2.0499999999999998</c:v>
                </c:pt>
                <c:pt idx="15015">
                  <c:v>2.08</c:v>
                </c:pt>
                <c:pt idx="15016">
                  <c:v>2.0499999999999998</c:v>
                </c:pt>
                <c:pt idx="15017">
                  <c:v>2.08</c:v>
                </c:pt>
                <c:pt idx="15018">
                  <c:v>2.08</c:v>
                </c:pt>
                <c:pt idx="15019">
                  <c:v>2.06</c:v>
                </c:pt>
                <c:pt idx="15020">
                  <c:v>2.06</c:v>
                </c:pt>
                <c:pt idx="15021">
                  <c:v>2.02</c:v>
                </c:pt>
                <c:pt idx="15022">
                  <c:v>1.9</c:v>
                </c:pt>
                <c:pt idx="15023">
                  <c:v>1.8599999999999999</c:v>
                </c:pt>
                <c:pt idx="15024">
                  <c:v>1.75</c:v>
                </c:pt>
                <c:pt idx="15025">
                  <c:v>1.73</c:v>
                </c:pt>
                <c:pt idx="15026">
                  <c:v>1.71</c:v>
                </c:pt>
                <c:pt idx="15027">
                  <c:v>1.72</c:v>
                </c:pt>
                <c:pt idx="15028">
                  <c:v>1.74</c:v>
                </c:pt>
                <c:pt idx="15029">
                  <c:v>1.65</c:v>
                </c:pt>
                <c:pt idx="15030">
                  <c:v>1.6800000000000002</c:v>
                </c:pt>
                <c:pt idx="15031">
                  <c:v>1.5899999999999999</c:v>
                </c:pt>
                <c:pt idx="15032">
                  <c:v>1.52</c:v>
                </c:pt>
                <c:pt idx="15033">
                  <c:v>1.55</c:v>
                </c:pt>
                <c:pt idx="15034">
                  <c:v>1.6</c:v>
                </c:pt>
                <c:pt idx="15035">
                  <c:v>1.55</c:v>
                </c:pt>
                <c:pt idx="15036">
                  <c:v>1.5899999999999999</c:v>
                </c:pt>
                <c:pt idx="15037">
                  <c:v>1.62</c:v>
                </c:pt>
                <c:pt idx="15038">
                  <c:v>1.52</c:v>
                </c:pt>
                <c:pt idx="15039">
                  <c:v>1.54</c:v>
                </c:pt>
                <c:pt idx="15040">
                  <c:v>1.49</c:v>
                </c:pt>
                <c:pt idx="15041">
                  <c:v>1.47</c:v>
                </c:pt>
                <c:pt idx="15042">
                  <c:v>1.5</c:v>
                </c:pt>
                <c:pt idx="15043">
                  <c:v>1.5</c:v>
                </c:pt>
                <c:pt idx="15045">
                  <c:v>1.47</c:v>
                </c:pt>
                <c:pt idx="15046">
                  <c:v>1.47</c:v>
                </c:pt>
                <c:pt idx="15047">
                  <c:v>1.57</c:v>
                </c:pt>
                <c:pt idx="15048">
                  <c:v>1.55</c:v>
                </c:pt>
                <c:pt idx="15049">
                  <c:v>1.63</c:v>
                </c:pt>
                <c:pt idx="15050">
                  <c:v>1.72</c:v>
                </c:pt>
                <c:pt idx="15051">
                  <c:v>1.75</c:v>
                </c:pt>
                <c:pt idx="15052">
                  <c:v>1.79</c:v>
                </c:pt>
                <c:pt idx="15053">
                  <c:v>1.9</c:v>
                </c:pt>
                <c:pt idx="15054">
                  <c:v>1.8399999999999999</c:v>
                </c:pt>
                <c:pt idx="15055">
                  <c:v>1.81</c:v>
                </c:pt>
                <c:pt idx="15056">
                  <c:v>1.8</c:v>
                </c:pt>
                <c:pt idx="15057">
                  <c:v>1.79</c:v>
                </c:pt>
                <c:pt idx="15058">
                  <c:v>1.74</c:v>
                </c:pt>
                <c:pt idx="15059">
                  <c:v>1.72</c:v>
                </c:pt>
                <c:pt idx="15060">
                  <c:v>1.6400000000000001</c:v>
                </c:pt>
                <c:pt idx="15061">
                  <c:v>1.73</c:v>
                </c:pt>
                <c:pt idx="15062">
                  <c:v>1.7000000000000002</c:v>
                </c:pt>
                <c:pt idx="15063">
                  <c:v>1.69</c:v>
                </c:pt>
                <c:pt idx="15064">
                  <c:v>1.6800000000000002</c:v>
                </c:pt>
                <c:pt idx="15065">
                  <c:v>1.65</c:v>
                </c:pt>
                <c:pt idx="15066">
                  <c:v>1.6</c:v>
                </c:pt>
                <c:pt idx="15067">
                  <c:v>1.54</c:v>
                </c:pt>
                <c:pt idx="15068">
                  <c:v>1.52</c:v>
                </c:pt>
                <c:pt idx="15069">
                  <c:v>1.56</c:v>
                </c:pt>
                <c:pt idx="15070">
                  <c:v>1.54</c:v>
                </c:pt>
                <c:pt idx="15071">
                  <c:v>1.5899999999999999</c:v>
                </c:pt>
                <c:pt idx="15072">
                  <c:v>1.67</c:v>
                </c:pt>
                <c:pt idx="15073">
                  <c:v>1.76</c:v>
                </c:pt>
                <c:pt idx="15075">
                  <c:v>1.77</c:v>
                </c:pt>
                <c:pt idx="15076">
                  <c:v>1.75</c:v>
                </c:pt>
                <c:pt idx="15077">
                  <c:v>1.76</c:v>
                </c:pt>
                <c:pt idx="15078">
                  <c:v>1.76</c:v>
                </c:pt>
                <c:pt idx="15079">
                  <c:v>1.8</c:v>
                </c:pt>
                <c:pt idx="15080">
                  <c:v>1.78</c:v>
                </c:pt>
                <c:pt idx="15081">
                  <c:v>1.77</c:v>
                </c:pt>
                <c:pt idx="15082">
                  <c:v>1.77</c:v>
                </c:pt>
                <c:pt idx="15083">
                  <c:v>1.8</c:v>
                </c:pt>
                <c:pt idx="15084">
                  <c:v>1.85</c:v>
                </c:pt>
                <c:pt idx="15085">
                  <c:v>1.8399999999999999</c:v>
                </c:pt>
                <c:pt idx="15086">
                  <c:v>1.78</c:v>
                </c:pt>
                <c:pt idx="15087">
                  <c:v>1.69</c:v>
                </c:pt>
                <c:pt idx="15088">
                  <c:v>1.73</c:v>
                </c:pt>
                <c:pt idx="15089">
                  <c:v>1.79</c:v>
                </c:pt>
                <c:pt idx="15090">
                  <c:v>1.8599999999999999</c:v>
                </c:pt>
                <c:pt idx="15091">
                  <c:v>1.81</c:v>
                </c:pt>
                <c:pt idx="15092">
                  <c:v>1.92</c:v>
                </c:pt>
                <c:pt idx="15093">
                  <c:v>1.94</c:v>
                </c:pt>
                <c:pt idx="15095">
                  <c:v>1.92</c:v>
                </c:pt>
                <c:pt idx="15096">
                  <c:v>1.88</c:v>
                </c:pt>
                <c:pt idx="15097">
                  <c:v>1.82</c:v>
                </c:pt>
                <c:pt idx="15098">
                  <c:v>1.8399999999999999</c:v>
                </c:pt>
                <c:pt idx="15099">
                  <c:v>1.81</c:v>
                </c:pt>
                <c:pt idx="15100">
                  <c:v>1.79</c:v>
                </c:pt>
                <c:pt idx="15101">
                  <c:v>1.73</c:v>
                </c:pt>
                <c:pt idx="15102">
                  <c:v>1.77</c:v>
                </c:pt>
                <c:pt idx="15103">
                  <c:v>1.77</c:v>
                </c:pt>
                <c:pt idx="15104">
                  <c:v>1.76</c:v>
                </c:pt>
                <c:pt idx="15105">
                  <c:v>1.74</c:v>
                </c:pt>
                <c:pt idx="15106">
                  <c:v>1.77</c:v>
                </c:pt>
                <c:pt idx="15108">
                  <c:v>1.78</c:v>
                </c:pt>
                <c:pt idx="15109">
                  <c:v>1.83</c:v>
                </c:pt>
                <c:pt idx="15110">
                  <c:v>1.72</c:v>
                </c:pt>
                <c:pt idx="15111">
                  <c:v>1.77</c:v>
                </c:pt>
                <c:pt idx="15112">
                  <c:v>1.8</c:v>
                </c:pt>
                <c:pt idx="15113">
                  <c:v>1.8399999999999999</c:v>
                </c:pt>
                <c:pt idx="15114">
                  <c:v>1.83</c:v>
                </c:pt>
                <c:pt idx="15115">
                  <c:v>1.85</c:v>
                </c:pt>
                <c:pt idx="15116">
                  <c:v>1.79</c:v>
                </c:pt>
                <c:pt idx="15117">
                  <c:v>1.9</c:v>
                </c:pt>
                <c:pt idx="15118">
                  <c:v>1.82</c:v>
                </c:pt>
                <c:pt idx="15119">
                  <c:v>1.8900000000000001</c:v>
                </c:pt>
                <c:pt idx="15120">
                  <c:v>1.8900000000000001</c:v>
                </c:pt>
                <c:pt idx="15121">
                  <c:v>1.92</c:v>
                </c:pt>
                <c:pt idx="15122">
                  <c:v>1.92</c:v>
                </c:pt>
                <c:pt idx="15123">
                  <c:v>1.92</c:v>
                </c:pt>
                <c:pt idx="15124">
                  <c:v>1.9300000000000002</c:v>
                </c:pt>
                <c:pt idx="15125">
                  <c:v>1.9</c:v>
                </c:pt>
                <c:pt idx="15127">
                  <c:v>1.9</c:v>
                </c:pt>
                <c:pt idx="15128">
                  <c:v>1.88</c:v>
                </c:pt>
                <c:pt idx="15129">
                  <c:v>1.9</c:v>
                </c:pt>
                <c:pt idx="15130">
                  <c:v>1.92</c:v>
                </c:pt>
                <c:pt idx="15132">
                  <c:v>1.88</c:v>
                </c:pt>
                <c:pt idx="15133">
                  <c:v>1.8</c:v>
                </c:pt>
                <c:pt idx="15134">
                  <c:v>1.81</c:v>
                </c:pt>
                <c:pt idx="15135">
                  <c:v>1.83</c:v>
                </c:pt>
                <c:pt idx="15136">
                  <c:v>1.87</c:v>
                </c:pt>
                <c:pt idx="15137">
                  <c:v>1.85</c:v>
                </c:pt>
                <c:pt idx="15138">
                  <c:v>1.83</c:v>
                </c:pt>
                <c:pt idx="15139">
                  <c:v>1.85</c:v>
                </c:pt>
                <c:pt idx="15140">
                  <c:v>1.82</c:v>
                </c:pt>
                <c:pt idx="15141">
                  <c:v>1.79</c:v>
                </c:pt>
                <c:pt idx="15142">
                  <c:v>1.81</c:v>
                </c:pt>
                <c:pt idx="15143">
                  <c:v>1.8399999999999999</c:v>
                </c:pt>
                <c:pt idx="15145">
                  <c:v>1.78</c:v>
                </c:pt>
                <c:pt idx="15146">
                  <c:v>1.77</c:v>
                </c:pt>
                <c:pt idx="15147">
                  <c:v>1.74</c:v>
                </c:pt>
                <c:pt idx="15148">
                  <c:v>1.7000000000000002</c:v>
                </c:pt>
                <c:pt idx="15149">
                  <c:v>1.6099999999999999</c:v>
                </c:pt>
                <c:pt idx="15150">
                  <c:v>1.65</c:v>
                </c:pt>
                <c:pt idx="15151">
                  <c:v>1.6</c:v>
                </c:pt>
                <c:pt idx="15152">
                  <c:v>1.57</c:v>
                </c:pt>
                <c:pt idx="15153">
                  <c:v>1.51</c:v>
                </c:pt>
                <c:pt idx="15154">
                  <c:v>1.54</c:v>
                </c:pt>
                <c:pt idx="15155">
                  <c:v>1.6099999999999999</c:v>
                </c:pt>
                <c:pt idx="15156">
                  <c:v>1.6600000000000001</c:v>
                </c:pt>
                <c:pt idx="15157">
                  <c:v>1.65</c:v>
                </c:pt>
                <c:pt idx="15158">
                  <c:v>1.5899999999999999</c:v>
                </c:pt>
                <c:pt idx="15159">
                  <c:v>1.56</c:v>
                </c:pt>
                <c:pt idx="15160">
                  <c:v>1.5899999999999999</c:v>
                </c:pt>
                <c:pt idx="15161">
                  <c:v>1.62</c:v>
                </c:pt>
                <c:pt idx="15162">
                  <c:v>1.6099999999999999</c:v>
                </c:pt>
                <c:pt idx="15163">
                  <c:v>1.5899999999999999</c:v>
                </c:pt>
                <c:pt idx="15165">
                  <c:v>1.55</c:v>
                </c:pt>
                <c:pt idx="15166">
                  <c:v>1.56</c:v>
                </c:pt>
                <c:pt idx="15167">
                  <c:v>1.52</c:v>
                </c:pt>
                <c:pt idx="15168">
                  <c:v>1.46</c:v>
                </c:pt>
                <c:pt idx="15169">
                  <c:v>1.38</c:v>
                </c:pt>
                <c:pt idx="15170">
                  <c:v>1.33</c:v>
                </c:pt>
                <c:pt idx="15171">
                  <c:v>1.33</c:v>
                </c:pt>
                <c:pt idx="15172">
                  <c:v>1.3</c:v>
                </c:pt>
                <c:pt idx="15173">
                  <c:v>1.1299999999999999</c:v>
                </c:pt>
                <c:pt idx="15174">
                  <c:v>1.1000000000000001</c:v>
                </c:pt>
                <c:pt idx="15175">
                  <c:v>1.02</c:v>
                </c:pt>
                <c:pt idx="15176">
                  <c:v>1.02</c:v>
                </c:pt>
                <c:pt idx="15177">
                  <c:v>0.92</c:v>
                </c:pt>
                <c:pt idx="15178">
                  <c:v>0.74</c:v>
                </c:pt>
                <c:pt idx="15179">
                  <c:v>0.54</c:v>
                </c:pt>
                <c:pt idx="15180">
                  <c:v>0.76</c:v>
                </c:pt>
                <c:pt idx="15181">
                  <c:v>0.82000000000000006</c:v>
                </c:pt>
                <c:pt idx="15182">
                  <c:v>0.88</c:v>
                </c:pt>
                <c:pt idx="15183">
                  <c:v>0.94000000000000006</c:v>
                </c:pt>
                <c:pt idx="15184">
                  <c:v>0.73</c:v>
                </c:pt>
                <c:pt idx="15185">
                  <c:v>1.02</c:v>
                </c:pt>
                <c:pt idx="15186">
                  <c:v>1.18</c:v>
                </c:pt>
                <c:pt idx="15187">
                  <c:v>1.1200000000000001</c:v>
                </c:pt>
                <c:pt idx="15188">
                  <c:v>0.92</c:v>
                </c:pt>
                <c:pt idx="15189">
                  <c:v>0.76</c:v>
                </c:pt>
                <c:pt idx="15190">
                  <c:v>0.84</c:v>
                </c:pt>
                <c:pt idx="15191">
                  <c:v>0.88</c:v>
                </c:pt>
                <c:pt idx="15192">
                  <c:v>0.83000000000000007</c:v>
                </c:pt>
                <c:pt idx="15193">
                  <c:v>0.72</c:v>
                </c:pt>
                <c:pt idx="15194">
                  <c:v>0.70000000000000007</c:v>
                </c:pt>
                <c:pt idx="15195">
                  <c:v>0.70000000000000007</c:v>
                </c:pt>
                <c:pt idx="15196">
                  <c:v>0.62</c:v>
                </c:pt>
                <c:pt idx="15197">
                  <c:v>0.63</c:v>
                </c:pt>
                <c:pt idx="15198">
                  <c:v>0.62</c:v>
                </c:pt>
                <c:pt idx="15199">
                  <c:v>0.67</c:v>
                </c:pt>
                <c:pt idx="15200">
                  <c:v>0.75</c:v>
                </c:pt>
                <c:pt idx="15201">
                  <c:v>0.77</c:v>
                </c:pt>
                <c:pt idx="15202">
                  <c:v>0.73</c:v>
                </c:pt>
                <c:pt idx="15204">
                  <c:v>0.76</c:v>
                </c:pt>
                <c:pt idx="15205">
                  <c:v>0.76</c:v>
                </c:pt>
                <c:pt idx="15206">
                  <c:v>0.63</c:v>
                </c:pt>
                <c:pt idx="15207">
                  <c:v>0.61</c:v>
                </c:pt>
                <c:pt idx="15208">
                  <c:v>0.65</c:v>
                </c:pt>
                <c:pt idx="15209">
                  <c:v>0.63</c:v>
                </c:pt>
                <c:pt idx="15210">
                  <c:v>0.57999999999999996</c:v>
                </c:pt>
                <c:pt idx="15211">
                  <c:v>0.63</c:v>
                </c:pt>
                <c:pt idx="15212">
                  <c:v>0.61</c:v>
                </c:pt>
                <c:pt idx="15213">
                  <c:v>0.60000000000000009</c:v>
                </c:pt>
                <c:pt idx="15214">
                  <c:v>0.67</c:v>
                </c:pt>
                <c:pt idx="15215">
                  <c:v>0.62</c:v>
                </c:pt>
                <c:pt idx="15216">
                  <c:v>0.63</c:v>
                </c:pt>
                <c:pt idx="15217">
                  <c:v>0.64</c:v>
                </c:pt>
                <c:pt idx="15218">
                  <c:v>0.64</c:v>
                </c:pt>
                <c:pt idx="15219">
                  <c:v>0.64</c:v>
                </c:pt>
                <c:pt idx="15220">
                  <c:v>0.66</c:v>
                </c:pt>
                <c:pt idx="15221">
                  <c:v>0.72</c:v>
                </c:pt>
                <c:pt idx="15222">
                  <c:v>0.63</c:v>
                </c:pt>
                <c:pt idx="15223">
                  <c:v>0.69000000000000006</c:v>
                </c:pt>
                <c:pt idx="15224">
                  <c:v>0.73</c:v>
                </c:pt>
                <c:pt idx="15225">
                  <c:v>0.69000000000000006</c:v>
                </c:pt>
                <c:pt idx="15226">
                  <c:v>0.64</c:v>
                </c:pt>
                <c:pt idx="15227">
                  <c:v>0.63</c:v>
                </c:pt>
                <c:pt idx="15228">
                  <c:v>0.64</c:v>
                </c:pt>
                <c:pt idx="15229">
                  <c:v>0.73</c:v>
                </c:pt>
                <c:pt idx="15230">
                  <c:v>0.70000000000000007</c:v>
                </c:pt>
                <c:pt idx="15231">
                  <c:v>0.68</c:v>
                </c:pt>
                <c:pt idx="15232">
                  <c:v>0.68</c:v>
                </c:pt>
                <c:pt idx="15233">
                  <c:v>0.66</c:v>
                </c:pt>
                <c:pt idx="15235">
                  <c:v>0.69000000000000006</c:v>
                </c:pt>
                <c:pt idx="15236">
                  <c:v>0.68</c:v>
                </c:pt>
                <c:pt idx="15237">
                  <c:v>0.70000000000000007</c:v>
                </c:pt>
                <c:pt idx="15238">
                  <c:v>0.65</c:v>
                </c:pt>
                <c:pt idx="15239">
                  <c:v>0.66</c:v>
                </c:pt>
                <c:pt idx="15240">
                  <c:v>0.68</c:v>
                </c:pt>
                <c:pt idx="15241">
                  <c:v>0.77</c:v>
                </c:pt>
                <c:pt idx="15242">
                  <c:v>0.82000000000000006</c:v>
                </c:pt>
                <c:pt idx="15243">
                  <c:v>0.91</c:v>
                </c:pt>
                <c:pt idx="15244">
                  <c:v>0.88</c:v>
                </c:pt>
                <c:pt idx="15245">
                  <c:v>0.84</c:v>
                </c:pt>
                <c:pt idx="15246">
                  <c:v>0.75</c:v>
                </c:pt>
                <c:pt idx="15247">
                  <c:v>0.66</c:v>
                </c:pt>
                <c:pt idx="15248">
                  <c:v>0.71</c:v>
                </c:pt>
                <c:pt idx="15249">
                  <c:v>0.71</c:v>
                </c:pt>
                <c:pt idx="15250">
                  <c:v>0.75</c:v>
                </c:pt>
                <c:pt idx="15251">
                  <c:v>0.74</c:v>
                </c:pt>
                <c:pt idx="15252">
                  <c:v>0.71</c:v>
                </c:pt>
                <c:pt idx="15253">
                  <c:v>0.70000000000000007</c:v>
                </c:pt>
                <c:pt idx="15254">
                  <c:v>0.71</c:v>
                </c:pt>
                <c:pt idx="15255">
                  <c:v>0.72</c:v>
                </c:pt>
                <c:pt idx="15256">
                  <c:v>0.69000000000000006</c:v>
                </c:pt>
                <c:pt idx="15257">
                  <c:v>0.68</c:v>
                </c:pt>
                <c:pt idx="15258">
                  <c:v>0.64</c:v>
                </c:pt>
                <c:pt idx="15259">
                  <c:v>0.64</c:v>
                </c:pt>
                <c:pt idx="15260">
                  <c:v>0.66</c:v>
                </c:pt>
                <c:pt idx="15261">
                  <c:v>0.69000000000000006</c:v>
                </c:pt>
                <c:pt idx="15262">
                  <c:v>0.68</c:v>
                </c:pt>
                <c:pt idx="15264">
                  <c:v>0.69000000000000006</c:v>
                </c:pt>
                <c:pt idx="15265">
                  <c:v>0.65</c:v>
                </c:pt>
                <c:pt idx="15266">
                  <c:v>0.67</c:v>
                </c:pt>
                <c:pt idx="15267">
                  <c:v>0.62</c:v>
                </c:pt>
                <c:pt idx="15268">
                  <c:v>0.65</c:v>
                </c:pt>
                <c:pt idx="15269">
                  <c:v>0.64</c:v>
                </c:pt>
                <c:pt idx="15270">
                  <c:v>0.63</c:v>
                </c:pt>
                <c:pt idx="15271">
                  <c:v>0.64</c:v>
                </c:pt>
                <c:pt idx="15272">
                  <c:v>0.62</c:v>
                </c:pt>
                <c:pt idx="15273">
                  <c:v>0.64</c:v>
                </c:pt>
                <c:pt idx="15274">
                  <c:v>0.62</c:v>
                </c:pt>
                <c:pt idx="15275">
                  <c:v>0.61</c:v>
                </c:pt>
                <c:pt idx="15276">
                  <c:v>0.60000000000000009</c:v>
                </c:pt>
                <c:pt idx="15277">
                  <c:v>0.59</c:v>
                </c:pt>
                <c:pt idx="15278">
                  <c:v>0.59</c:v>
                </c:pt>
                <c:pt idx="15279">
                  <c:v>0.62</c:v>
                </c:pt>
                <c:pt idx="15280">
                  <c:v>0.59</c:v>
                </c:pt>
                <c:pt idx="15281">
                  <c:v>0.57999999999999996</c:v>
                </c:pt>
                <c:pt idx="15282">
                  <c:v>0.55000000000000004</c:v>
                </c:pt>
                <c:pt idx="15283">
                  <c:v>0.55000000000000004</c:v>
                </c:pt>
                <c:pt idx="15284">
                  <c:v>0.56000000000000005</c:v>
                </c:pt>
                <c:pt idx="15285">
                  <c:v>0.52</c:v>
                </c:pt>
                <c:pt idx="15286">
                  <c:v>0.55000000000000004</c:v>
                </c:pt>
                <c:pt idx="15287">
                  <c:v>0.55000000000000004</c:v>
                </c:pt>
                <c:pt idx="15288">
                  <c:v>0.57000000000000006</c:v>
                </c:pt>
                <c:pt idx="15289">
                  <c:v>0.59</c:v>
                </c:pt>
                <c:pt idx="15290">
                  <c:v>0.64</c:v>
                </c:pt>
                <c:pt idx="15291">
                  <c:v>0.69000000000000006</c:v>
                </c:pt>
                <c:pt idx="15292">
                  <c:v>0.71</c:v>
                </c:pt>
                <c:pt idx="15293">
                  <c:v>0.71</c:v>
                </c:pt>
                <c:pt idx="15294">
                  <c:v>0.69000000000000006</c:v>
                </c:pt>
                <c:pt idx="15295">
                  <c:v>0.67</c:v>
                </c:pt>
                <c:pt idx="15296">
                  <c:v>0.68</c:v>
                </c:pt>
                <c:pt idx="15297">
                  <c:v>0.65</c:v>
                </c:pt>
                <c:pt idx="15298">
                  <c:v>0.64</c:v>
                </c:pt>
                <c:pt idx="15299">
                  <c:v>0.65</c:v>
                </c:pt>
                <c:pt idx="15300">
                  <c:v>0.69000000000000006</c:v>
                </c:pt>
                <c:pt idx="15301">
                  <c:v>0.69000000000000006</c:v>
                </c:pt>
                <c:pt idx="15302">
                  <c:v>0.74</c:v>
                </c:pt>
                <c:pt idx="15303">
                  <c:v>0.74</c:v>
                </c:pt>
                <c:pt idx="15304">
                  <c:v>0.72</c:v>
                </c:pt>
                <c:pt idx="15305">
                  <c:v>0.68</c:v>
                </c:pt>
                <c:pt idx="15306">
                  <c:v>0.66</c:v>
                </c:pt>
                <c:pt idx="15307">
                  <c:v>0.63</c:v>
                </c:pt>
                <c:pt idx="15308">
                  <c:v>0.72</c:v>
                </c:pt>
                <c:pt idx="15310">
                  <c:v>0.69000000000000006</c:v>
                </c:pt>
                <c:pt idx="15311">
                  <c:v>0.71</c:v>
                </c:pt>
                <c:pt idx="15312">
                  <c:v>0.68</c:v>
                </c:pt>
                <c:pt idx="15313">
                  <c:v>0.67</c:v>
                </c:pt>
                <c:pt idx="15314">
                  <c:v>0.68</c:v>
                </c:pt>
                <c:pt idx="15315">
                  <c:v>0.68</c:v>
                </c:pt>
                <c:pt idx="15316">
                  <c:v>0.69000000000000006</c:v>
                </c:pt>
                <c:pt idx="15317">
                  <c:v>0.69000000000000006</c:v>
                </c:pt>
                <c:pt idx="15318">
                  <c:v>0.70000000000000007</c:v>
                </c:pt>
                <c:pt idx="15319">
                  <c:v>0.68</c:v>
                </c:pt>
                <c:pt idx="15320">
                  <c:v>0.68</c:v>
                </c:pt>
                <c:pt idx="15321">
                  <c:v>0.68</c:v>
                </c:pt>
                <c:pt idx="15322">
                  <c:v>0.67</c:v>
                </c:pt>
                <c:pt idx="15323">
                  <c:v>0.66</c:v>
                </c:pt>
                <c:pt idx="15324">
                  <c:v>0.67</c:v>
                </c:pt>
                <c:pt idx="15325">
                  <c:v>0.66</c:v>
                </c:pt>
                <c:pt idx="15326">
                  <c:v>0.69000000000000006</c:v>
                </c:pt>
                <c:pt idx="15327">
                  <c:v>0.68</c:v>
                </c:pt>
                <c:pt idx="15328">
                  <c:v>0.70000000000000007</c:v>
                </c:pt>
                <c:pt idx="15329">
                  <c:v>0.78</c:v>
                </c:pt>
                <c:pt idx="15330">
                  <c:v>0.76</c:v>
                </c:pt>
                <c:pt idx="15331">
                  <c:v>0.81</c:v>
                </c:pt>
                <c:pt idx="15332">
                  <c:v>0.78</c:v>
                </c:pt>
                <c:pt idx="15333">
                  <c:v>0.79</c:v>
                </c:pt>
                <c:pt idx="15335">
                  <c:v>0.74</c:v>
                </c:pt>
                <c:pt idx="15336">
                  <c:v>0.73</c:v>
                </c:pt>
                <c:pt idx="15337">
                  <c:v>0.74</c:v>
                </c:pt>
                <c:pt idx="15338">
                  <c:v>0.76</c:v>
                </c:pt>
                <c:pt idx="15339">
                  <c:v>0.78</c:v>
                </c:pt>
                <c:pt idx="15340">
                  <c:v>0.81</c:v>
                </c:pt>
                <c:pt idx="15341">
                  <c:v>0.83000000000000007</c:v>
                </c:pt>
                <c:pt idx="15342">
                  <c:v>0.87</c:v>
                </c:pt>
                <c:pt idx="15343">
                  <c:v>0.85</c:v>
                </c:pt>
                <c:pt idx="15344">
                  <c:v>0.81</c:v>
                </c:pt>
                <c:pt idx="15345">
                  <c:v>0.79</c:v>
                </c:pt>
                <c:pt idx="15346">
                  <c:v>0.79</c:v>
                </c:pt>
                <c:pt idx="15347">
                  <c:v>0.85</c:v>
                </c:pt>
                <c:pt idx="15348">
                  <c:v>0.88</c:v>
                </c:pt>
                <c:pt idx="15349">
                  <c:v>0.87</c:v>
                </c:pt>
                <c:pt idx="15350">
                  <c:v>0.9</c:v>
                </c:pt>
                <c:pt idx="15351">
                  <c:v>0.78</c:v>
                </c:pt>
                <c:pt idx="15352">
                  <c:v>0.79</c:v>
                </c:pt>
                <c:pt idx="15353">
                  <c:v>0.83000000000000007</c:v>
                </c:pt>
                <c:pt idx="15354">
                  <c:v>0.96</c:v>
                </c:pt>
                <c:pt idx="15355">
                  <c:v>0.98</c:v>
                </c:pt>
                <c:pt idx="15357">
                  <c:v>0.88</c:v>
                </c:pt>
                <c:pt idx="15358">
                  <c:v>0.89</c:v>
                </c:pt>
                <c:pt idx="15359">
                  <c:v>0.91</c:v>
                </c:pt>
                <c:pt idx="15360">
                  <c:v>0.87</c:v>
                </c:pt>
                <c:pt idx="15361">
                  <c:v>0.88</c:v>
                </c:pt>
                <c:pt idx="15362">
                  <c:v>0.86</c:v>
                </c:pt>
                <c:pt idx="15363">
                  <c:v>0.83000000000000007</c:v>
                </c:pt>
                <c:pt idx="15364">
                  <c:v>0.86</c:v>
                </c:pt>
                <c:pt idx="15365">
                  <c:v>0.88</c:v>
                </c:pt>
                <c:pt idx="15366">
                  <c:v>0.88</c:v>
                </c:pt>
                <c:pt idx="15368">
                  <c:v>0.84</c:v>
                </c:pt>
                <c:pt idx="15369">
                  <c:v>0.84</c:v>
                </c:pt>
                <c:pt idx="15370">
                  <c:v>0.92</c:v>
                </c:pt>
                <c:pt idx="15371">
                  <c:v>0.95000000000000007</c:v>
                </c:pt>
                <c:pt idx="15372">
                  <c:v>0.92</c:v>
                </c:pt>
                <c:pt idx="15373">
                  <c:v>0.97</c:v>
                </c:pt>
                <c:pt idx="15374">
                  <c:v>0.94000000000000006</c:v>
                </c:pt>
                <c:pt idx="15375">
                  <c:v>0.92</c:v>
                </c:pt>
                <c:pt idx="15376">
                  <c:v>0.95000000000000007</c:v>
                </c:pt>
                <c:pt idx="15377">
                  <c:v>0.92</c:v>
                </c:pt>
                <c:pt idx="15378">
                  <c:v>0.9</c:v>
                </c:pt>
                <c:pt idx="15379">
                  <c:v>0.9</c:v>
                </c:pt>
                <c:pt idx="15380">
                  <c:v>0.92</c:v>
                </c:pt>
                <c:pt idx="15381">
                  <c:v>0.92</c:v>
                </c:pt>
                <c:pt idx="15382">
                  <c:v>0.94000000000000006</c:v>
                </c:pt>
                <c:pt idx="15383">
                  <c:v>0.95000000000000007</c:v>
                </c:pt>
                <c:pt idx="15384">
                  <c:v>0.95000000000000007</c:v>
                </c:pt>
                <c:pt idx="15385">
                  <c:v>0.93</c:v>
                </c:pt>
                <c:pt idx="15386">
                  <c:v>0.96</c:v>
                </c:pt>
                <c:pt idx="15387">
                  <c:v>0.94000000000000006</c:v>
                </c:pt>
                <c:pt idx="15389">
                  <c:v>0.94000000000000006</c:v>
                </c:pt>
                <c:pt idx="15390">
                  <c:v>0.94000000000000006</c:v>
                </c:pt>
                <c:pt idx="15391">
                  <c:v>0.93</c:v>
                </c:pt>
                <c:pt idx="15392">
                  <c:v>0.93</c:v>
                </c:pt>
                <c:pt idx="15394">
                  <c:v>0.93</c:v>
                </c:pt>
                <c:pt idx="15395">
                  <c:v>0.96</c:v>
                </c:pt>
                <c:pt idx="15396">
                  <c:v>1.04</c:v>
                </c:pt>
                <c:pt idx="15397">
                  <c:v>1.08</c:v>
                </c:pt>
                <c:pt idx="15398">
                  <c:v>1.1299999999999999</c:v>
                </c:pt>
                <c:pt idx="15399">
                  <c:v>1.1499999999999999</c:v>
                </c:pt>
                <c:pt idx="15400">
                  <c:v>1.1499999999999999</c:v>
                </c:pt>
                <c:pt idx="15401">
                  <c:v>1.1000000000000001</c:v>
                </c:pt>
                <c:pt idx="15402">
                  <c:v>1.1499999999999999</c:v>
                </c:pt>
                <c:pt idx="15403">
                  <c:v>1.1100000000000001</c:v>
                </c:pt>
                <c:pt idx="15405">
                  <c:v>1.1000000000000001</c:v>
                </c:pt>
                <c:pt idx="15406">
                  <c:v>1.1000000000000001</c:v>
                </c:pt>
                <c:pt idx="15407">
                  <c:v>1.1200000000000001</c:v>
                </c:pt>
                <c:pt idx="15408">
                  <c:v>1.1000000000000001</c:v>
                </c:pt>
                <c:pt idx="15409">
                  <c:v>1.05</c:v>
                </c:pt>
                <c:pt idx="15410">
                  <c:v>1.05</c:v>
                </c:pt>
                <c:pt idx="15411">
                  <c:v>1.04</c:v>
                </c:pt>
                <c:pt idx="15412">
                  <c:v>1.07</c:v>
                </c:pt>
                <c:pt idx="15413">
                  <c:v>1.1100000000000001</c:v>
                </c:pt>
                <c:pt idx="15414">
                  <c:v>1.0900000000000001</c:v>
                </c:pt>
                <c:pt idx="15415">
                  <c:v>1.1200000000000001</c:v>
                </c:pt>
                <c:pt idx="15416">
                  <c:v>1.1499999999999999</c:v>
                </c:pt>
                <c:pt idx="15417">
                  <c:v>1.1499999999999999</c:v>
                </c:pt>
                <c:pt idx="15418">
                  <c:v>1.19</c:v>
                </c:pt>
                <c:pt idx="15419">
                  <c:v>1.19</c:v>
                </c:pt>
                <c:pt idx="15420">
                  <c:v>1.18</c:v>
                </c:pt>
                <c:pt idx="15421">
                  <c:v>1.1499999999999999</c:v>
                </c:pt>
                <c:pt idx="15422">
                  <c:v>1.1599999999999999</c:v>
                </c:pt>
                <c:pt idx="15423">
                  <c:v>1.2</c:v>
                </c:pt>
                <c:pt idx="15425">
                  <c:v>1.3</c:v>
                </c:pt>
                <c:pt idx="15426">
                  <c:v>1.29</c:v>
                </c:pt>
                <c:pt idx="15427">
                  <c:v>1.29</c:v>
                </c:pt>
                <c:pt idx="15428">
                  <c:v>1.34</c:v>
                </c:pt>
                <c:pt idx="15429">
                  <c:v>1.37</c:v>
                </c:pt>
                <c:pt idx="15430">
                  <c:v>1.37</c:v>
                </c:pt>
                <c:pt idx="15431">
                  <c:v>1.38</c:v>
                </c:pt>
                <c:pt idx="15432">
                  <c:v>1.54</c:v>
                </c:pt>
                <c:pt idx="15433">
                  <c:v>1.44</c:v>
                </c:pt>
                <c:pt idx="15434">
                  <c:v>1.45</c:v>
                </c:pt>
                <c:pt idx="15435">
                  <c:v>1.42</c:v>
                </c:pt>
                <c:pt idx="15436">
                  <c:v>1.47</c:v>
                </c:pt>
                <c:pt idx="15437">
                  <c:v>1.54</c:v>
                </c:pt>
                <c:pt idx="15438">
                  <c:v>1.56</c:v>
                </c:pt>
                <c:pt idx="15439">
                  <c:v>1.5899999999999999</c:v>
                </c:pt>
                <c:pt idx="15440">
                  <c:v>1.55</c:v>
                </c:pt>
                <c:pt idx="15441">
                  <c:v>1.53</c:v>
                </c:pt>
                <c:pt idx="15442">
                  <c:v>1.54</c:v>
                </c:pt>
                <c:pt idx="15443">
                  <c:v>1.6400000000000001</c:v>
                </c:pt>
                <c:pt idx="15444">
                  <c:v>1.62</c:v>
                </c:pt>
                <c:pt idx="15445">
                  <c:v>1.62</c:v>
                </c:pt>
                <c:pt idx="15446">
                  <c:v>1.63</c:v>
                </c:pt>
                <c:pt idx="15447">
                  <c:v>1.71</c:v>
                </c:pt>
                <c:pt idx="15448">
                  <c:v>1.74</c:v>
                </c:pt>
                <c:pt idx="15449">
                  <c:v>1.69</c:v>
                </c:pt>
                <c:pt idx="15450">
                  <c:v>1.63</c:v>
                </c:pt>
                <c:pt idx="15451">
                  <c:v>1.62</c:v>
                </c:pt>
                <c:pt idx="15452">
                  <c:v>1.63</c:v>
                </c:pt>
                <c:pt idx="15453">
                  <c:v>1.67</c:v>
                </c:pt>
                <c:pt idx="15454">
                  <c:v>1.73</c:v>
                </c:pt>
                <c:pt idx="15455">
                  <c:v>1.73</c:v>
                </c:pt>
                <c:pt idx="15456">
                  <c:v>1.74</c:v>
                </c:pt>
                <c:pt idx="15457">
                  <c:v>1.69</c:v>
                </c:pt>
                <c:pt idx="15458">
                  <c:v>1.72</c:v>
                </c:pt>
                <c:pt idx="15459">
                  <c:v>1.73</c:v>
                </c:pt>
                <c:pt idx="15460">
                  <c:v>1.67</c:v>
                </c:pt>
                <c:pt idx="15461">
                  <c:v>1.6800000000000002</c:v>
                </c:pt>
                <c:pt idx="15462">
                  <c:v>1.6400000000000001</c:v>
                </c:pt>
                <c:pt idx="15463">
                  <c:v>1.67</c:v>
                </c:pt>
                <c:pt idx="15464">
                  <c:v>1.69</c:v>
                </c:pt>
                <c:pt idx="15465">
                  <c:v>1.6400000000000001</c:v>
                </c:pt>
                <c:pt idx="15466">
                  <c:v>1.6400000000000001</c:v>
                </c:pt>
                <c:pt idx="15467">
                  <c:v>1.56</c:v>
                </c:pt>
                <c:pt idx="15468">
                  <c:v>1.5899999999999999</c:v>
                </c:pt>
                <c:pt idx="15469">
                  <c:v>1.6099999999999999</c:v>
                </c:pt>
                <c:pt idx="15470">
                  <c:v>1.58</c:v>
                </c:pt>
                <c:pt idx="15471">
                  <c:v>1.57</c:v>
                </c:pt>
                <c:pt idx="15472">
                  <c:v>1.57</c:v>
                </c:pt>
                <c:pt idx="15473">
                  <c:v>1.58</c:v>
                </c:pt>
                <c:pt idx="15474">
                  <c:v>1.58</c:v>
                </c:pt>
                <c:pt idx="15475">
                  <c:v>1.63</c:v>
                </c:pt>
                <c:pt idx="15476">
                  <c:v>1.63</c:v>
                </c:pt>
                <c:pt idx="15477">
                  <c:v>1.65</c:v>
                </c:pt>
                <c:pt idx="15478">
                  <c:v>1.65</c:v>
                </c:pt>
                <c:pt idx="15479">
                  <c:v>1.63</c:v>
                </c:pt>
                <c:pt idx="15480">
                  <c:v>1.6099999999999999</c:v>
                </c:pt>
                <c:pt idx="15481">
                  <c:v>1.5899999999999999</c:v>
                </c:pt>
                <c:pt idx="15482">
                  <c:v>1.58</c:v>
                </c:pt>
                <c:pt idx="15483">
                  <c:v>1.6</c:v>
                </c:pt>
                <c:pt idx="15484">
                  <c:v>1.63</c:v>
                </c:pt>
                <c:pt idx="15485">
                  <c:v>1.6400000000000001</c:v>
                </c:pt>
                <c:pt idx="15486">
                  <c:v>1.69</c:v>
                </c:pt>
                <c:pt idx="15487">
                  <c:v>1.6600000000000001</c:v>
                </c:pt>
                <c:pt idx="15488">
                  <c:v>1.63</c:v>
                </c:pt>
                <c:pt idx="15489">
                  <c:v>1.6400000000000001</c:v>
                </c:pt>
                <c:pt idx="15490">
                  <c:v>1.6400000000000001</c:v>
                </c:pt>
                <c:pt idx="15491">
                  <c:v>1.6800000000000002</c:v>
                </c:pt>
                <c:pt idx="15492">
                  <c:v>1.63</c:v>
                </c:pt>
                <c:pt idx="15493">
                  <c:v>1.63</c:v>
                </c:pt>
                <c:pt idx="15494">
                  <c:v>1.6099999999999999</c:v>
                </c:pt>
                <c:pt idx="15495">
                  <c:v>1.56</c:v>
                </c:pt>
                <c:pt idx="15496">
                  <c:v>1.58</c:v>
                </c:pt>
                <c:pt idx="15497">
                  <c:v>1.6099999999999999</c:v>
                </c:pt>
                <c:pt idx="15498">
                  <c:v>1.58</c:v>
                </c:pt>
                <c:pt idx="15500">
                  <c:v>1.62</c:v>
                </c:pt>
                <c:pt idx="15501">
                  <c:v>1.5899999999999999</c:v>
                </c:pt>
                <c:pt idx="15502">
                  <c:v>1.63</c:v>
                </c:pt>
                <c:pt idx="15503">
                  <c:v>1.56</c:v>
                </c:pt>
                <c:pt idx="15504">
                  <c:v>1.57</c:v>
                </c:pt>
                <c:pt idx="15505">
                  <c:v>1.53</c:v>
                </c:pt>
                <c:pt idx="15506">
                  <c:v>1.5</c:v>
                </c:pt>
                <c:pt idx="15507">
                  <c:v>1.45</c:v>
                </c:pt>
                <c:pt idx="15508">
                  <c:v>1.47</c:v>
                </c:pt>
                <c:pt idx="15509">
                  <c:v>1.51</c:v>
                </c:pt>
                <c:pt idx="15510">
                  <c:v>1.51</c:v>
                </c:pt>
                <c:pt idx="15511">
                  <c:v>1.57</c:v>
                </c:pt>
                <c:pt idx="15512">
                  <c:v>1.52</c:v>
                </c:pt>
                <c:pt idx="15513">
                  <c:v>1.45</c:v>
                </c:pt>
                <c:pt idx="15514">
                  <c:v>1.5</c:v>
                </c:pt>
                <c:pt idx="15515">
                  <c:v>1.48</c:v>
                </c:pt>
                <c:pt idx="15516">
                  <c:v>1.5</c:v>
                </c:pt>
                <c:pt idx="15517">
                  <c:v>1.49</c:v>
                </c:pt>
                <c:pt idx="15518">
                  <c:v>1.54</c:v>
                </c:pt>
                <c:pt idx="15519">
                  <c:v>1.49</c:v>
                </c:pt>
                <c:pt idx="15520">
                  <c:v>1.49</c:v>
                </c:pt>
                <c:pt idx="15521">
                  <c:v>1.45</c:v>
                </c:pt>
                <c:pt idx="15522">
                  <c:v>1.48</c:v>
                </c:pt>
                <c:pt idx="15523">
                  <c:v>1.44</c:v>
                </c:pt>
                <c:pt idx="15525">
                  <c:v>1.37</c:v>
                </c:pt>
                <c:pt idx="15526">
                  <c:v>1.33</c:v>
                </c:pt>
                <c:pt idx="15527">
                  <c:v>1.3</c:v>
                </c:pt>
                <c:pt idx="15528">
                  <c:v>1.37</c:v>
                </c:pt>
                <c:pt idx="15529">
                  <c:v>1.38</c:v>
                </c:pt>
                <c:pt idx="15530">
                  <c:v>1.42</c:v>
                </c:pt>
                <c:pt idx="15531">
                  <c:v>1.37</c:v>
                </c:pt>
                <c:pt idx="15532">
                  <c:v>1.31</c:v>
                </c:pt>
                <c:pt idx="15533">
                  <c:v>1.31</c:v>
                </c:pt>
                <c:pt idx="15534">
                  <c:v>1.19</c:v>
                </c:pt>
                <c:pt idx="15535">
                  <c:v>1.23</c:v>
                </c:pt>
                <c:pt idx="15536">
                  <c:v>1.3</c:v>
                </c:pt>
                <c:pt idx="15537">
                  <c:v>1.27</c:v>
                </c:pt>
                <c:pt idx="15538">
                  <c:v>1.3</c:v>
                </c:pt>
                <c:pt idx="15539">
                  <c:v>1.29</c:v>
                </c:pt>
                <c:pt idx="15540">
                  <c:v>1.25</c:v>
                </c:pt>
                <c:pt idx="15541">
                  <c:v>1.26</c:v>
                </c:pt>
                <c:pt idx="15542">
                  <c:v>1.28</c:v>
                </c:pt>
                <c:pt idx="15543">
                  <c:v>1.24</c:v>
                </c:pt>
                <c:pt idx="15544">
                  <c:v>1.2</c:v>
                </c:pt>
                <c:pt idx="15545">
                  <c:v>1.19</c:v>
                </c:pt>
                <c:pt idx="15546">
                  <c:v>1.19</c:v>
                </c:pt>
                <c:pt idx="15547">
                  <c:v>1.23</c:v>
                </c:pt>
                <c:pt idx="15548">
                  <c:v>1.31</c:v>
                </c:pt>
                <c:pt idx="15549">
                  <c:v>1.33</c:v>
                </c:pt>
                <c:pt idx="15550">
                  <c:v>1.3599999999999999</c:v>
                </c:pt>
                <c:pt idx="15551">
                  <c:v>1.35</c:v>
                </c:pt>
                <c:pt idx="15552">
                  <c:v>1.3599999999999999</c:v>
                </c:pt>
                <c:pt idx="15553">
                  <c:v>1.29</c:v>
                </c:pt>
                <c:pt idx="15554">
                  <c:v>1.26</c:v>
                </c:pt>
                <c:pt idx="15555">
                  <c:v>1.26</c:v>
                </c:pt>
                <c:pt idx="15556">
                  <c:v>1.27</c:v>
                </c:pt>
                <c:pt idx="15557">
                  <c:v>1.24</c:v>
                </c:pt>
                <c:pt idx="15558">
                  <c:v>1.26</c:v>
                </c:pt>
                <c:pt idx="15559">
                  <c:v>1.25</c:v>
                </c:pt>
                <c:pt idx="15560">
                  <c:v>1.29</c:v>
                </c:pt>
                <c:pt idx="15561">
                  <c:v>1.35</c:v>
                </c:pt>
                <c:pt idx="15562">
                  <c:v>1.34</c:v>
                </c:pt>
                <c:pt idx="15563">
                  <c:v>1.31</c:v>
                </c:pt>
                <c:pt idx="15564">
                  <c:v>1.29</c:v>
                </c:pt>
                <c:pt idx="15565">
                  <c:v>1.3</c:v>
                </c:pt>
                <c:pt idx="15566">
                  <c:v>1.31</c:v>
                </c:pt>
                <c:pt idx="15567">
                  <c:v>1.29</c:v>
                </c:pt>
                <c:pt idx="15568">
                  <c:v>1.33</c:v>
                </c:pt>
                <c:pt idx="15570">
                  <c:v>1.38</c:v>
                </c:pt>
                <c:pt idx="15571">
                  <c:v>1.35</c:v>
                </c:pt>
                <c:pt idx="15572">
                  <c:v>1.3</c:v>
                </c:pt>
                <c:pt idx="15573">
                  <c:v>1.35</c:v>
                </c:pt>
                <c:pt idx="15574">
                  <c:v>1.33</c:v>
                </c:pt>
                <c:pt idx="15575">
                  <c:v>1.28</c:v>
                </c:pt>
                <c:pt idx="15576">
                  <c:v>1.31</c:v>
                </c:pt>
                <c:pt idx="15577">
                  <c:v>1.34</c:v>
                </c:pt>
                <c:pt idx="15578">
                  <c:v>1.37</c:v>
                </c:pt>
                <c:pt idx="15579">
                  <c:v>1.31</c:v>
                </c:pt>
                <c:pt idx="15580">
                  <c:v>1.33</c:v>
                </c:pt>
                <c:pt idx="15581">
                  <c:v>1.32</c:v>
                </c:pt>
                <c:pt idx="15582">
                  <c:v>1.4100000000000001</c:v>
                </c:pt>
                <c:pt idx="15583">
                  <c:v>1.47</c:v>
                </c:pt>
                <c:pt idx="15584">
                  <c:v>1.48</c:v>
                </c:pt>
                <c:pt idx="15585">
                  <c:v>1.54</c:v>
                </c:pt>
                <c:pt idx="15586">
                  <c:v>1.55</c:v>
                </c:pt>
                <c:pt idx="15587">
                  <c:v>1.52</c:v>
                </c:pt>
                <c:pt idx="15588">
                  <c:v>1.48</c:v>
                </c:pt>
                <c:pt idx="15589">
                  <c:v>1.49</c:v>
                </c:pt>
                <c:pt idx="15590">
                  <c:v>1.54</c:v>
                </c:pt>
                <c:pt idx="15591">
                  <c:v>1.53</c:v>
                </c:pt>
                <c:pt idx="15592">
                  <c:v>1.58</c:v>
                </c:pt>
                <c:pt idx="15593">
                  <c:v>1.6099999999999999</c:v>
                </c:pt>
                <c:pt idx="15595">
                  <c:v>1.5899999999999999</c:v>
                </c:pt>
                <c:pt idx="15596">
                  <c:v>1.56</c:v>
                </c:pt>
                <c:pt idx="15597">
                  <c:v>1.52</c:v>
                </c:pt>
                <c:pt idx="15598">
                  <c:v>1.5899999999999999</c:v>
                </c:pt>
                <c:pt idx="15599">
                  <c:v>1.5899999999999999</c:v>
                </c:pt>
                <c:pt idx="15600">
                  <c:v>1.65</c:v>
                </c:pt>
                <c:pt idx="15601">
                  <c:v>1.65</c:v>
                </c:pt>
                <c:pt idx="15602">
                  <c:v>1.6800000000000002</c:v>
                </c:pt>
                <c:pt idx="15603">
                  <c:v>1.6600000000000001</c:v>
                </c:pt>
                <c:pt idx="15604">
                  <c:v>1.6400000000000001</c:v>
                </c:pt>
                <c:pt idx="15605">
                  <c:v>1.63</c:v>
                </c:pt>
                <c:pt idx="15606">
                  <c:v>1.54</c:v>
                </c:pt>
                <c:pt idx="15607">
                  <c:v>1.57</c:v>
                </c:pt>
                <c:pt idx="15608">
                  <c:v>1.55</c:v>
                </c:pt>
                <c:pt idx="15609">
                  <c:v>1.58</c:v>
                </c:pt>
                <c:pt idx="15610">
                  <c:v>1.56</c:v>
                </c:pt>
                <c:pt idx="15611">
                  <c:v>1.6</c:v>
                </c:pt>
                <c:pt idx="15612">
                  <c:v>1.53</c:v>
                </c:pt>
                <c:pt idx="15613">
                  <c:v>1.45</c:v>
                </c:pt>
                <c:pt idx="15614">
                  <c:v>1.51</c:v>
                </c:pt>
                <c:pt idx="15615">
                  <c:v>1.46</c:v>
                </c:pt>
                <c:pt idx="15616">
                  <c:v>1.56</c:v>
                </c:pt>
                <c:pt idx="15618">
                  <c:v>1.58</c:v>
                </c:pt>
                <c:pt idx="15619">
                  <c:v>1.63</c:v>
                </c:pt>
                <c:pt idx="15620">
                  <c:v>1.63</c:v>
                </c:pt>
                <c:pt idx="15621">
                  <c:v>1.6</c:v>
                </c:pt>
                <c:pt idx="15622">
                  <c:v>1.5899999999999999</c:v>
                </c:pt>
                <c:pt idx="15623">
                  <c:v>1.54</c:v>
                </c:pt>
                <c:pt idx="15624">
                  <c:v>1.63</c:v>
                </c:pt>
                <c:pt idx="15625">
                  <c:v>1.67</c:v>
                </c:pt>
                <c:pt idx="15626">
                  <c:v>1.6400000000000001</c:v>
                </c:pt>
                <c:pt idx="15628">
                  <c:v>1.48</c:v>
                </c:pt>
                <c:pt idx="15629">
                  <c:v>1.52</c:v>
                </c:pt>
                <c:pt idx="15630">
                  <c:v>1.43</c:v>
                </c:pt>
                <c:pt idx="15631">
                  <c:v>1.43</c:v>
                </c:pt>
                <c:pt idx="15632">
                  <c:v>1.44</c:v>
                </c:pt>
                <c:pt idx="15633">
                  <c:v>1.35</c:v>
                </c:pt>
                <c:pt idx="15634">
                  <c:v>1.43</c:v>
                </c:pt>
                <c:pt idx="15635">
                  <c:v>1.48</c:v>
                </c:pt>
                <c:pt idx="15636">
                  <c:v>1.52</c:v>
                </c:pt>
                <c:pt idx="15637">
                  <c:v>1.49</c:v>
                </c:pt>
                <c:pt idx="15638">
                  <c:v>1.48</c:v>
                </c:pt>
                <c:pt idx="15639">
                  <c:v>1.42</c:v>
                </c:pt>
                <c:pt idx="15640">
                  <c:v>1.44</c:v>
                </c:pt>
                <c:pt idx="15641">
                  <c:v>1.47</c:v>
                </c:pt>
                <c:pt idx="15642">
                  <c:v>1.44</c:v>
                </c:pt>
                <c:pt idx="15643">
                  <c:v>1.4100000000000001</c:v>
                </c:pt>
                <c:pt idx="15644">
                  <c:v>1.43</c:v>
                </c:pt>
                <c:pt idx="15645">
                  <c:v>1.48</c:v>
                </c:pt>
                <c:pt idx="15646">
                  <c:v>1.46</c:v>
                </c:pt>
                <c:pt idx="15647">
                  <c:v>1.5</c:v>
                </c:pt>
                <c:pt idx="15649">
                  <c:v>1.48</c:v>
                </c:pt>
                <c:pt idx="15650">
                  <c:v>1.49</c:v>
                </c:pt>
                <c:pt idx="15651">
                  <c:v>1.55</c:v>
                </c:pt>
                <c:pt idx="15652">
                  <c:v>1.52</c:v>
                </c:pt>
                <c:pt idx="15653">
                  <c:v>1.52</c:v>
                </c:pt>
                <c:pt idx="15654">
                  <c:v>1.63</c:v>
                </c:pt>
                <c:pt idx="15655">
                  <c:v>1.6600000000000001</c:v>
                </c:pt>
                <c:pt idx="15656">
                  <c:v>1.71</c:v>
                </c:pt>
                <c:pt idx="15657">
                  <c:v>1.73</c:v>
                </c:pt>
                <c:pt idx="15658">
                  <c:v>1.76</c:v>
                </c:pt>
                <c:pt idx="15659">
                  <c:v>1.78</c:v>
                </c:pt>
                <c:pt idx="15660">
                  <c:v>1.75</c:v>
                </c:pt>
                <c:pt idx="15661">
                  <c:v>1.74</c:v>
                </c:pt>
                <c:pt idx="15662">
                  <c:v>1.7000000000000002</c:v>
                </c:pt>
                <c:pt idx="15663">
                  <c:v>1.78</c:v>
                </c:pt>
                <c:pt idx="15665">
                  <c:v>1.87</c:v>
                </c:pt>
                <c:pt idx="15666">
                  <c:v>1.83</c:v>
                </c:pt>
                <c:pt idx="15667">
                  <c:v>1.83</c:v>
                </c:pt>
                <c:pt idx="15668">
                  <c:v>1.75</c:v>
                </c:pt>
                <c:pt idx="15669">
                  <c:v>1.75</c:v>
                </c:pt>
                <c:pt idx="15670">
                  <c:v>1.78</c:v>
                </c:pt>
                <c:pt idx="15671">
                  <c:v>1.85</c:v>
                </c:pt>
                <c:pt idx="15672">
                  <c:v>1.81</c:v>
                </c:pt>
                <c:pt idx="15673">
                  <c:v>1.78</c:v>
                </c:pt>
                <c:pt idx="15674">
                  <c:v>1.79</c:v>
                </c:pt>
                <c:pt idx="15675">
                  <c:v>1.81</c:v>
                </c:pt>
                <c:pt idx="15676">
                  <c:v>1.78</c:v>
                </c:pt>
                <c:pt idx="15677">
                  <c:v>1.82</c:v>
                </c:pt>
                <c:pt idx="15678">
                  <c:v>1.9300000000000002</c:v>
                </c:pt>
                <c:pt idx="15679">
                  <c:v>1.92</c:v>
                </c:pt>
                <c:pt idx="15680">
                  <c:v>1.96</c:v>
                </c:pt>
                <c:pt idx="15681">
                  <c:v>1.94</c:v>
                </c:pt>
                <c:pt idx="15682">
                  <c:v>2.0299999999999998</c:v>
                </c:pt>
                <c:pt idx="15683">
                  <c:v>1.92</c:v>
                </c:pt>
                <c:pt idx="15684">
                  <c:v>1.98</c:v>
                </c:pt>
                <c:pt idx="15685">
                  <c:v>2.0499999999999998</c:v>
                </c:pt>
                <c:pt idx="15686">
                  <c:v>2.0299999999999998</c:v>
                </c:pt>
                <c:pt idx="15687">
                  <c:v>1.97</c:v>
                </c:pt>
                <c:pt idx="15688">
                  <c:v>1.92</c:v>
                </c:pt>
                <c:pt idx="15690">
                  <c:v>1.94</c:v>
                </c:pt>
                <c:pt idx="15691">
                  <c:v>1.99</c:v>
                </c:pt>
                <c:pt idx="15692">
                  <c:v>1.96</c:v>
                </c:pt>
                <c:pt idx="15693">
                  <c:v>1.97</c:v>
                </c:pt>
                <c:pt idx="15694">
                  <c:v>1.83</c:v>
                </c:pt>
                <c:pt idx="15695">
                  <c:v>1.72</c:v>
                </c:pt>
                <c:pt idx="15696">
                  <c:v>1.8599999999999999</c:v>
                </c:pt>
                <c:pt idx="15697">
                  <c:v>1.8599999999999999</c:v>
                </c:pt>
                <c:pt idx="15698">
                  <c:v>1.74</c:v>
                </c:pt>
                <c:pt idx="15699">
                  <c:v>1.78</c:v>
                </c:pt>
                <c:pt idx="15700">
                  <c:v>1.8599999999999999</c:v>
                </c:pt>
                <c:pt idx="15701">
                  <c:v>1.94</c:v>
                </c:pt>
                <c:pt idx="15702">
                  <c:v>1.98</c:v>
                </c:pt>
                <c:pt idx="15703">
                  <c:v>2</c:v>
                </c:pt>
                <c:pt idx="15704">
                  <c:v>2.14</c:v>
                </c:pt>
                <c:pt idx="15705">
                  <c:v>2.15</c:v>
                </c:pt>
                <c:pt idx="15706">
                  <c:v>2.19</c:v>
                </c:pt>
                <c:pt idx="15707">
                  <c:v>2.2000000000000002</c:v>
                </c:pt>
                <c:pt idx="15708">
                  <c:v>2.14</c:v>
                </c:pt>
                <c:pt idx="15709">
                  <c:v>2.3199999999999998</c:v>
                </c:pt>
                <c:pt idx="15710">
                  <c:v>2.38</c:v>
                </c:pt>
                <c:pt idx="15711">
                  <c:v>2.3199999999999998</c:v>
                </c:pt>
                <c:pt idx="15712">
                  <c:v>2.34</c:v>
                </c:pt>
                <c:pt idx="15713">
                  <c:v>2.48</c:v>
                </c:pt>
                <c:pt idx="15714">
                  <c:v>2.46</c:v>
                </c:pt>
                <c:pt idx="15715">
                  <c:v>2.41</c:v>
                </c:pt>
                <c:pt idx="15716">
                  <c:v>2.35</c:v>
                </c:pt>
                <c:pt idx="15717">
                  <c:v>2.3199999999999998</c:v>
                </c:pt>
                <c:pt idx="15718">
                  <c:v>2.39</c:v>
                </c:pt>
                <c:pt idx="15719">
                  <c:v>2.42</c:v>
                </c:pt>
                <c:pt idx="15720">
                  <c:v>2.54</c:v>
                </c:pt>
                <c:pt idx="15721">
                  <c:v>2.61</c:v>
                </c:pt>
                <c:pt idx="15722">
                  <c:v>2.66</c:v>
                </c:pt>
                <c:pt idx="15723">
                  <c:v>2.7199999999999998</c:v>
                </c:pt>
                <c:pt idx="15724">
                  <c:v>2.79</c:v>
                </c:pt>
                <c:pt idx="15725">
                  <c:v>2.7199999999999998</c:v>
                </c:pt>
                <c:pt idx="15726">
                  <c:v>2.7</c:v>
                </c:pt>
                <c:pt idx="15727">
                  <c:v>2.83</c:v>
                </c:pt>
                <c:pt idx="15729">
                  <c:v>2.85</c:v>
                </c:pt>
                <c:pt idx="15730">
                  <c:v>2.93</c:v>
                </c:pt>
                <c:pt idx="15731">
                  <c:v>2.85</c:v>
                </c:pt>
                <c:pt idx="15732">
                  <c:v>2.9</c:v>
                </c:pt>
                <c:pt idx="15733">
                  <c:v>2.9</c:v>
                </c:pt>
                <c:pt idx="15734">
                  <c:v>2.81</c:v>
                </c:pt>
                <c:pt idx="15735">
                  <c:v>2.77</c:v>
                </c:pt>
                <c:pt idx="15736">
                  <c:v>2.8200000000000003</c:v>
                </c:pt>
                <c:pt idx="15737">
                  <c:v>2.85</c:v>
                </c:pt>
                <c:pt idx="15738">
                  <c:v>2.89</c:v>
                </c:pt>
                <c:pt idx="15739">
                  <c:v>2.99</c:v>
                </c:pt>
                <c:pt idx="15740">
                  <c:v>2.9699999999999998</c:v>
                </c:pt>
                <c:pt idx="15741">
                  <c:v>2.93</c:v>
                </c:pt>
                <c:pt idx="15742">
                  <c:v>3.05</c:v>
                </c:pt>
                <c:pt idx="15743">
                  <c:v>3.12</c:v>
                </c:pt>
                <c:pt idx="15744">
                  <c:v>3.05</c:v>
                </c:pt>
                <c:pt idx="15745">
                  <c:v>2.99</c:v>
                </c:pt>
                <c:pt idx="15746">
                  <c:v>2.91</c:v>
                </c:pt>
                <c:pt idx="15747">
                  <c:v>2.84</c:v>
                </c:pt>
                <c:pt idx="15748">
                  <c:v>2.93</c:v>
                </c:pt>
                <c:pt idx="15749">
                  <c:v>2.88</c:v>
                </c:pt>
                <c:pt idx="15750">
                  <c:v>2.98</c:v>
                </c:pt>
                <c:pt idx="15751">
                  <c:v>2.89</c:v>
                </c:pt>
                <c:pt idx="15752">
                  <c:v>2.84</c:v>
                </c:pt>
                <c:pt idx="15753">
                  <c:v>2.7800000000000002</c:v>
                </c:pt>
                <c:pt idx="15754">
                  <c:v>2.86</c:v>
                </c:pt>
                <c:pt idx="15755">
                  <c:v>2.76</c:v>
                </c:pt>
                <c:pt idx="15756">
                  <c:v>2.75</c:v>
                </c:pt>
                <c:pt idx="15757">
                  <c:v>2.75</c:v>
                </c:pt>
                <c:pt idx="15758">
                  <c:v>2.74</c:v>
                </c:pt>
                <c:pt idx="15760">
                  <c:v>2.85</c:v>
                </c:pt>
                <c:pt idx="15761">
                  <c:v>2.94</c:v>
                </c:pt>
                <c:pt idx="15762">
                  <c:v>2.92</c:v>
                </c:pt>
                <c:pt idx="15763">
                  <c:v>2.96</c:v>
                </c:pt>
                <c:pt idx="15764">
                  <c:v>3.04</c:v>
                </c:pt>
                <c:pt idx="15765">
                  <c:v>2.98</c:v>
                </c:pt>
                <c:pt idx="15766">
                  <c:v>3.03</c:v>
                </c:pt>
                <c:pt idx="15767">
                  <c:v>3.04</c:v>
                </c:pt>
                <c:pt idx="15768">
                  <c:v>3.15</c:v>
                </c:pt>
                <c:pt idx="15769">
                  <c:v>3.43</c:v>
                </c:pt>
                <c:pt idx="15770">
                  <c:v>3.49</c:v>
                </c:pt>
                <c:pt idx="15771">
                  <c:v>3.33</c:v>
                </c:pt>
                <c:pt idx="15772">
                  <c:v>3.2800000000000002</c:v>
                </c:pt>
                <c:pt idx="15773">
                  <c:v>3.25</c:v>
                </c:pt>
                <c:pt idx="15775">
                  <c:v>3.31</c:v>
                </c:pt>
                <c:pt idx="15776">
                  <c:v>3.16</c:v>
                </c:pt>
                <c:pt idx="15777">
                  <c:v>3.09</c:v>
                </c:pt>
                <c:pt idx="15778">
                  <c:v>3.13</c:v>
                </c:pt>
                <c:pt idx="15779">
                  <c:v>3.2</c:v>
                </c:pt>
                <c:pt idx="15780">
                  <c:v>3.2</c:v>
                </c:pt>
                <c:pt idx="15781">
                  <c:v>3.1</c:v>
                </c:pt>
                <c:pt idx="15782">
                  <c:v>2.98</c:v>
                </c:pt>
                <c:pt idx="15783">
                  <c:v>2.88</c:v>
                </c:pt>
                <c:pt idx="15785">
                  <c:v>2.8200000000000003</c:v>
                </c:pt>
                <c:pt idx="15786">
                  <c:v>2.93</c:v>
                </c:pt>
                <c:pt idx="15787">
                  <c:v>3.01</c:v>
                </c:pt>
                <c:pt idx="15788">
                  <c:v>3.09</c:v>
                </c:pt>
                <c:pt idx="15789">
                  <c:v>2.99</c:v>
                </c:pt>
                <c:pt idx="15790">
                  <c:v>2.96</c:v>
                </c:pt>
                <c:pt idx="15791">
                  <c:v>2.91</c:v>
                </c:pt>
                <c:pt idx="15792">
                  <c:v>2.96</c:v>
                </c:pt>
                <c:pt idx="15793">
                  <c:v>2.93</c:v>
                </c:pt>
                <c:pt idx="15794">
                  <c:v>2.96</c:v>
                </c:pt>
                <c:pt idx="15795">
                  <c:v>3.01</c:v>
                </c:pt>
                <c:pt idx="15796">
                  <c:v>3.04</c:v>
                </c:pt>
                <c:pt idx="15797">
                  <c:v>2.91</c:v>
                </c:pt>
                <c:pt idx="15798">
                  <c:v>2.77</c:v>
                </c:pt>
                <c:pt idx="15799">
                  <c:v>2.81</c:v>
                </c:pt>
                <c:pt idx="15800">
                  <c:v>2.81</c:v>
                </c:pt>
                <c:pt idx="15801">
                  <c:v>2.7800000000000002</c:v>
                </c:pt>
                <c:pt idx="15802">
                  <c:v>2.68</c:v>
                </c:pt>
                <c:pt idx="15803">
                  <c:v>2.67</c:v>
                </c:pt>
                <c:pt idx="15804">
                  <c:v>2.6</c:v>
                </c:pt>
                <c:pt idx="15805">
                  <c:v>2.75</c:v>
                </c:pt>
                <c:pt idx="15806">
                  <c:v>2.73</c:v>
                </c:pt>
                <c:pt idx="15807">
                  <c:v>2.68</c:v>
                </c:pt>
                <c:pt idx="15808">
                  <c:v>2.83</c:v>
                </c:pt>
                <c:pt idx="15809">
                  <c:v>2.77</c:v>
                </c:pt>
                <c:pt idx="15810">
                  <c:v>2.8</c:v>
                </c:pt>
                <c:pt idx="15811">
                  <c:v>2.7800000000000002</c:v>
                </c:pt>
                <c:pt idx="15812">
                  <c:v>2.87</c:v>
                </c:pt>
                <c:pt idx="15813">
                  <c:v>2.84</c:v>
                </c:pt>
                <c:pt idx="15814">
                  <c:v>2.79</c:v>
                </c:pt>
                <c:pt idx="15815">
                  <c:v>2.8200000000000003</c:v>
                </c:pt>
                <c:pt idx="15816">
                  <c:v>2.89</c:v>
                </c:pt>
                <c:pt idx="15817">
                  <c:v>2.88</c:v>
                </c:pt>
                <c:pt idx="15818">
                  <c:v>2.98</c:v>
                </c:pt>
                <c:pt idx="15819">
                  <c:v>3.03</c:v>
                </c:pt>
                <c:pt idx="15820">
                  <c:v>3.05</c:v>
                </c:pt>
                <c:pt idx="15821">
                  <c:v>3.11</c:v>
                </c:pt>
                <c:pt idx="15822">
                  <c:v>3.03</c:v>
                </c:pt>
                <c:pt idx="15823">
                  <c:v>3.04</c:v>
                </c:pt>
                <c:pt idx="15824">
                  <c:v>3.12</c:v>
                </c:pt>
                <c:pt idx="15825">
                  <c:v>3.11</c:v>
                </c:pt>
                <c:pt idx="15826">
                  <c:v>3.15</c:v>
                </c:pt>
                <c:pt idx="15827">
                  <c:v>3.26</c:v>
                </c:pt>
                <c:pt idx="15828">
                  <c:v>3.2</c:v>
                </c:pt>
                <c:pt idx="15830">
                  <c:v>3.33</c:v>
                </c:pt>
                <c:pt idx="15831">
                  <c:v>3.27</c:v>
                </c:pt>
                <c:pt idx="15832">
                  <c:v>3.29</c:v>
                </c:pt>
                <c:pt idx="15833">
                  <c:v>3.33</c:v>
                </c:pt>
                <c:pt idx="15834">
                  <c:v>3.37</c:v>
                </c:pt>
                <c:pt idx="15835">
                  <c:v>3.42</c:v>
                </c:pt>
                <c:pt idx="15836">
                  <c:v>3.41</c:v>
                </c:pt>
                <c:pt idx="15837">
                  <c:v>3.45</c:v>
                </c:pt>
                <c:pt idx="15838">
                  <c:v>3.45</c:v>
                </c:pt>
                <c:pt idx="15839">
                  <c:v>3.49</c:v>
                </c:pt>
                <c:pt idx="15840">
                  <c:v>3.5700000000000003</c:v>
                </c:pt>
                <c:pt idx="15841">
                  <c:v>3.51</c:v>
                </c:pt>
                <c:pt idx="15842">
                  <c:v>3.7</c:v>
                </c:pt>
                <c:pt idx="15843">
                  <c:v>3.69</c:v>
                </c:pt>
                <c:pt idx="15844">
                  <c:v>3.88</c:v>
                </c:pt>
                <c:pt idx="15845">
                  <c:v>3.9699999999999998</c:v>
                </c:pt>
                <c:pt idx="15846">
                  <c:v>3.7199999999999998</c:v>
                </c:pt>
                <c:pt idx="15847">
                  <c:v>3.76</c:v>
                </c:pt>
                <c:pt idx="15848">
                  <c:v>3.83</c:v>
                </c:pt>
                <c:pt idx="15849">
                  <c:v>3.67</c:v>
                </c:pt>
                <c:pt idx="15850">
                  <c:v>3.62</c:v>
                </c:pt>
                <c:pt idx="15851">
                  <c:v>3.76</c:v>
                </c:pt>
                <c:pt idx="15852">
                  <c:v>3.83</c:v>
                </c:pt>
                <c:pt idx="15853">
                  <c:v>3.89</c:v>
                </c:pt>
                <c:pt idx="15855">
                  <c:v>3.93</c:v>
                </c:pt>
                <c:pt idx="15856">
                  <c:v>3.91</c:v>
                </c:pt>
                <c:pt idx="15857">
                  <c:v>3.9699999999999998</c:v>
                </c:pt>
                <c:pt idx="15858">
                  <c:v>4</c:v>
                </c:pt>
                <c:pt idx="15859">
                  <c:v>4.0199999999999996</c:v>
                </c:pt>
                <c:pt idx="15860">
                  <c:v>4.01</c:v>
                </c:pt>
                <c:pt idx="15861">
                  <c:v>4.1399999999999997</c:v>
                </c:pt>
                <c:pt idx="15862">
                  <c:v>4.24</c:v>
                </c:pt>
                <c:pt idx="15863">
                  <c:v>4.21</c:v>
                </c:pt>
                <c:pt idx="15864">
                  <c:v>4.25</c:v>
                </c:pt>
                <c:pt idx="15865">
                  <c:v>4.0999999999999996</c:v>
                </c:pt>
                <c:pt idx="15866">
                  <c:v>4.04</c:v>
                </c:pt>
                <c:pt idx="15867">
                  <c:v>3.96</c:v>
                </c:pt>
                <c:pt idx="15868">
                  <c:v>4.0199999999999996</c:v>
                </c:pt>
                <c:pt idx="15869">
                  <c:v>4.0999999999999996</c:v>
                </c:pt>
                <c:pt idx="15870">
                  <c:v>4.07</c:v>
                </c:pt>
                <c:pt idx="15871">
                  <c:v>4.0999999999999996</c:v>
                </c:pt>
                <c:pt idx="15872">
                  <c:v>4.1399999999999997</c:v>
                </c:pt>
                <c:pt idx="15873">
                  <c:v>4.17</c:v>
                </c:pt>
                <c:pt idx="15874">
                  <c:v>4.22</c:v>
                </c:pt>
                <c:pt idx="15875">
                  <c:v>4.1399999999999997</c:v>
                </c:pt>
                <c:pt idx="15876">
                  <c:v>4.12</c:v>
                </c:pt>
                <c:pt idx="15877">
                  <c:v>3.8200000000000003</c:v>
                </c:pt>
                <c:pt idx="15879">
                  <c:v>3.88</c:v>
                </c:pt>
                <c:pt idx="15880">
                  <c:v>3.8</c:v>
                </c:pt>
                <c:pt idx="15881">
                  <c:v>3.67</c:v>
                </c:pt>
                <c:pt idx="15882">
                  <c:v>3.77</c:v>
                </c:pt>
                <c:pt idx="15883">
                  <c:v>3.8200000000000003</c:v>
                </c:pt>
                <c:pt idx="15884">
                  <c:v>3.83</c:v>
                </c:pt>
                <c:pt idx="15885">
                  <c:v>3.76</c:v>
                </c:pt>
                <c:pt idx="15886">
                  <c:v>3.71</c:v>
                </c:pt>
                <c:pt idx="15888">
                  <c:v>3.68</c:v>
                </c:pt>
                <c:pt idx="15889">
                  <c:v>3.69</c:v>
                </c:pt>
                <c:pt idx="15890">
                  <c:v>3.75</c:v>
                </c:pt>
                <c:pt idx="15891">
                  <c:v>3.68</c:v>
                </c:pt>
                <c:pt idx="15892">
                  <c:v>3.5300000000000002</c:v>
                </c:pt>
                <c:pt idx="15893">
                  <c:v>3.51</c:v>
                </c:pt>
                <c:pt idx="15894">
                  <c:v>3.6</c:v>
                </c:pt>
                <c:pt idx="15895">
                  <c:v>3.51</c:v>
                </c:pt>
                <c:pt idx="15896">
                  <c:v>3.42</c:v>
                </c:pt>
                <c:pt idx="15897">
                  <c:v>3.48</c:v>
                </c:pt>
                <c:pt idx="15898">
                  <c:v>3.5700000000000003</c:v>
                </c:pt>
                <c:pt idx="15899">
                  <c:v>3.61</c:v>
                </c:pt>
                <c:pt idx="15900">
                  <c:v>3.51</c:v>
                </c:pt>
                <c:pt idx="15901">
                  <c:v>3.49</c:v>
                </c:pt>
                <c:pt idx="15902">
                  <c:v>3.44</c:v>
                </c:pt>
                <c:pt idx="15903">
                  <c:v>3.48</c:v>
                </c:pt>
                <c:pt idx="15904">
                  <c:v>3.5700000000000003</c:v>
                </c:pt>
                <c:pt idx="15905">
                  <c:v>3.69</c:v>
                </c:pt>
                <c:pt idx="15906">
                  <c:v>3.68</c:v>
                </c:pt>
                <c:pt idx="15907">
                  <c:v>3.67</c:v>
                </c:pt>
                <c:pt idx="15908">
                  <c:v>3.75</c:v>
                </c:pt>
                <c:pt idx="15910">
                  <c:v>3.84</c:v>
                </c:pt>
                <c:pt idx="15911">
                  <c:v>3.88</c:v>
                </c:pt>
                <c:pt idx="15912">
                  <c:v>3.83</c:v>
                </c:pt>
                <c:pt idx="15913">
                  <c:v>3.88</c:v>
                </c:pt>
                <c:pt idx="15915">
                  <c:v>3.79</c:v>
                </c:pt>
                <c:pt idx="15916">
                  <c:v>3.69</c:v>
                </c:pt>
                <c:pt idx="15917">
                  <c:v>3.71</c:v>
                </c:pt>
                <c:pt idx="15918">
                  <c:v>3.55</c:v>
                </c:pt>
                <c:pt idx="15919">
                  <c:v>3.5300000000000002</c:v>
                </c:pt>
                <c:pt idx="15920">
                  <c:v>3.61</c:v>
                </c:pt>
                <c:pt idx="15921">
                  <c:v>3.54</c:v>
                </c:pt>
                <c:pt idx="15922">
                  <c:v>3.43</c:v>
                </c:pt>
                <c:pt idx="15923">
                  <c:v>3.49</c:v>
                </c:pt>
                <c:pt idx="15925">
                  <c:v>3.5300000000000002</c:v>
                </c:pt>
                <c:pt idx="15926">
                  <c:v>3.37</c:v>
                </c:pt>
                <c:pt idx="15927">
                  <c:v>3.39</c:v>
                </c:pt>
                <c:pt idx="15928">
                  <c:v>3.48</c:v>
                </c:pt>
                <c:pt idx="15929">
                  <c:v>3.52</c:v>
                </c:pt>
                <c:pt idx="15930">
                  <c:v>3.46</c:v>
                </c:pt>
                <c:pt idx="15931">
                  <c:v>3.46</c:v>
                </c:pt>
                <c:pt idx="15932">
                  <c:v>3.49</c:v>
                </c:pt>
                <c:pt idx="15933">
                  <c:v>3.52</c:v>
                </c:pt>
                <c:pt idx="15934">
                  <c:v>3.55</c:v>
                </c:pt>
                <c:pt idx="15935">
                  <c:v>3.52</c:v>
                </c:pt>
                <c:pt idx="15936">
                  <c:v>3.39</c:v>
                </c:pt>
                <c:pt idx="15937">
                  <c:v>3.4</c:v>
                </c:pt>
                <c:pt idx="15938">
                  <c:v>3.5300000000000002</c:v>
                </c:pt>
                <c:pt idx="15939">
                  <c:v>3.63</c:v>
                </c:pt>
                <c:pt idx="15940">
                  <c:v>3.67</c:v>
                </c:pt>
                <c:pt idx="15941">
                  <c:v>3.63</c:v>
                </c:pt>
                <c:pt idx="15942">
                  <c:v>3.67</c:v>
                </c:pt>
                <c:pt idx="15943">
                  <c:v>3.74</c:v>
                </c:pt>
                <c:pt idx="15944">
                  <c:v>3.7199999999999998</c:v>
                </c:pt>
                <c:pt idx="15945">
                  <c:v>3.77</c:v>
                </c:pt>
                <c:pt idx="15946">
                  <c:v>3.81</c:v>
                </c:pt>
                <c:pt idx="15947">
                  <c:v>3.86</c:v>
                </c:pt>
                <c:pt idx="15948">
                  <c:v>3.8200000000000003</c:v>
                </c:pt>
                <c:pt idx="15950">
                  <c:v>3.95</c:v>
                </c:pt>
                <c:pt idx="15951">
                  <c:v>3.93</c:v>
                </c:pt>
                <c:pt idx="15952">
                  <c:v>3.88</c:v>
                </c:pt>
                <c:pt idx="15953">
                  <c:v>3.95</c:v>
                </c:pt>
                <c:pt idx="15954">
                  <c:v>3.92</c:v>
                </c:pt>
                <c:pt idx="15955">
                  <c:v>3.92</c:v>
                </c:pt>
                <c:pt idx="15956">
                  <c:v>4.01</c:v>
                </c:pt>
                <c:pt idx="15957">
                  <c:v>4.08</c:v>
                </c:pt>
                <c:pt idx="15958">
                  <c:v>3.9699999999999998</c:v>
                </c:pt>
                <c:pt idx="15959">
                  <c:v>3.98</c:v>
                </c:pt>
                <c:pt idx="15960">
                  <c:v>3.9699999999999998</c:v>
                </c:pt>
                <c:pt idx="15961">
                  <c:v>3.98</c:v>
                </c:pt>
                <c:pt idx="15962">
                  <c:v>3.93</c:v>
                </c:pt>
                <c:pt idx="15963">
                  <c:v>3.7</c:v>
                </c:pt>
                <c:pt idx="15964">
                  <c:v>3.55</c:v>
                </c:pt>
                <c:pt idx="15965">
                  <c:v>3.64</c:v>
                </c:pt>
                <c:pt idx="15966">
                  <c:v>3.51</c:v>
                </c:pt>
                <c:pt idx="15967">
                  <c:v>3.56</c:v>
                </c:pt>
                <c:pt idx="15968">
                  <c:v>3.39</c:v>
                </c:pt>
                <c:pt idx="15969">
                  <c:v>3.47</c:v>
                </c:pt>
                <c:pt idx="15970">
                  <c:v>3.59</c:v>
                </c:pt>
                <c:pt idx="15971">
                  <c:v>3.48</c:v>
                </c:pt>
                <c:pt idx="15972">
                  <c:v>3.38</c:v>
                </c:pt>
                <c:pt idx="15973">
                  <c:v>3.38</c:v>
                </c:pt>
                <c:pt idx="15974">
                  <c:v>3.5300000000000002</c:v>
                </c:pt>
                <c:pt idx="15975">
                  <c:v>3.55</c:v>
                </c:pt>
                <c:pt idx="15976">
                  <c:v>3.5700000000000003</c:v>
                </c:pt>
                <c:pt idx="15977">
                  <c:v>3.55</c:v>
                </c:pt>
                <c:pt idx="15978">
                  <c:v>3.48</c:v>
                </c:pt>
                <c:pt idx="15979">
                  <c:v>3.43</c:v>
                </c:pt>
                <c:pt idx="15980">
                  <c:v>3.35</c:v>
                </c:pt>
                <c:pt idx="15981">
                  <c:v>3.3</c:v>
                </c:pt>
                <c:pt idx="15982">
                  <c:v>3.3</c:v>
                </c:pt>
                <c:pt idx="15983">
                  <c:v>3.39</c:v>
                </c:pt>
                <c:pt idx="15984">
                  <c:v>3.41</c:v>
                </c:pt>
                <c:pt idx="15985">
                  <c:v>3.43</c:v>
                </c:pt>
                <c:pt idx="15986">
                  <c:v>3.41</c:v>
                </c:pt>
                <c:pt idx="15987">
                  <c:v>3.45</c:v>
                </c:pt>
                <c:pt idx="15988">
                  <c:v>3.52</c:v>
                </c:pt>
                <c:pt idx="15989">
                  <c:v>3.6</c:v>
                </c:pt>
                <c:pt idx="15990">
                  <c:v>3.58</c:v>
                </c:pt>
                <c:pt idx="15991">
                  <c:v>3.6</c:v>
                </c:pt>
                <c:pt idx="15992">
                  <c:v>3.54</c:v>
                </c:pt>
                <c:pt idx="15993">
                  <c:v>3.5700000000000003</c:v>
                </c:pt>
                <c:pt idx="15994">
                  <c:v>3.52</c:v>
                </c:pt>
                <c:pt idx="15995">
                  <c:v>3.4</c:v>
                </c:pt>
                <c:pt idx="15996">
                  <c:v>3.43</c:v>
                </c:pt>
                <c:pt idx="15997">
                  <c:v>3.5300000000000002</c:v>
                </c:pt>
                <c:pt idx="15998">
                  <c:v>3.44</c:v>
                </c:pt>
                <c:pt idx="15999">
                  <c:v>3.59</c:v>
                </c:pt>
                <c:pt idx="16000">
                  <c:v>3.44</c:v>
                </c:pt>
                <c:pt idx="16001">
                  <c:v>3.38</c:v>
                </c:pt>
                <c:pt idx="16002">
                  <c:v>3.37</c:v>
                </c:pt>
                <c:pt idx="16003">
                  <c:v>3.44</c:v>
                </c:pt>
                <c:pt idx="16004">
                  <c:v>3.52</c:v>
                </c:pt>
                <c:pt idx="16005">
                  <c:v>3.5300000000000002</c:v>
                </c:pt>
                <c:pt idx="16006">
                  <c:v>3.43</c:v>
                </c:pt>
                <c:pt idx="16007">
                  <c:v>3.39</c:v>
                </c:pt>
                <c:pt idx="16008">
                  <c:v>3.46</c:v>
                </c:pt>
                <c:pt idx="16009">
                  <c:v>3.5</c:v>
                </c:pt>
                <c:pt idx="16010">
                  <c:v>3.54</c:v>
                </c:pt>
                <c:pt idx="16011">
                  <c:v>3.5700000000000003</c:v>
                </c:pt>
                <c:pt idx="16012">
                  <c:v>3.65</c:v>
                </c:pt>
                <c:pt idx="16013">
                  <c:v>3.7</c:v>
                </c:pt>
                <c:pt idx="16014">
                  <c:v>3.7199999999999998</c:v>
                </c:pt>
                <c:pt idx="16015">
                  <c:v>3.7</c:v>
                </c:pt>
                <c:pt idx="16016">
                  <c:v>3.73</c:v>
                </c:pt>
                <c:pt idx="16017">
                  <c:v>3.83</c:v>
                </c:pt>
                <c:pt idx="16018">
                  <c:v>3.8</c:v>
                </c:pt>
                <c:pt idx="16020">
                  <c:v>3.69</c:v>
                </c:pt>
                <c:pt idx="16021">
                  <c:v>3.64</c:v>
                </c:pt>
                <c:pt idx="16022">
                  <c:v>3.61</c:v>
                </c:pt>
                <c:pt idx="16023">
                  <c:v>3.69</c:v>
                </c:pt>
                <c:pt idx="16024">
                  <c:v>3.69</c:v>
                </c:pt>
                <c:pt idx="16025">
                  <c:v>3.7</c:v>
                </c:pt>
                <c:pt idx="16026">
                  <c:v>3.79</c:v>
                </c:pt>
                <c:pt idx="16027">
                  <c:v>3.73</c:v>
                </c:pt>
                <c:pt idx="16028">
                  <c:v>3.75</c:v>
                </c:pt>
                <c:pt idx="16029">
                  <c:v>3.73</c:v>
                </c:pt>
                <c:pt idx="16030">
                  <c:v>3.84</c:v>
                </c:pt>
                <c:pt idx="16031">
                  <c:v>3.83</c:v>
                </c:pt>
                <c:pt idx="16032">
                  <c:v>3.7199999999999998</c:v>
                </c:pt>
                <c:pt idx="16033">
                  <c:v>3.77</c:v>
                </c:pt>
                <c:pt idx="16035">
                  <c:v>3.74</c:v>
                </c:pt>
                <c:pt idx="16036">
                  <c:v>3.7199999999999998</c:v>
                </c:pt>
                <c:pt idx="16037">
                  <c:v>3.8</c:v>
                </c:pt>
                <c:pt idx="16038">
                  <c:v>3.74</c:v>
                </c:pt>
                <c:pt idx="16039">
                  <c:v>3.7199999999999998</c:v>
                </c:pt>
                <c:pt idx="16040">
                  <c:v>3.77</c:v>
                </c:pt>
                <c:pt idx="16041">
                  <c:v>3.71</c:v>
                </c:pt>
                <c:pt idx="16042">
                  <c:v>3.85</c:v>
                </c:pt>
                <c:pt idx="16043">
                  <c:v>3.81</c:v>
                </c:pt>
                <c:pt idx="16044">
                  <c:v>3.86</c:v>
                </c:pt>
                <c:pt idx="16046">
                  <c:v>3.95</c:v>
                </c:pt>
                <c:pt idx="16047">
                  <c:v>4.05</c:v>
                </c:pt>
                <c:pt idx="16048">
                  <c:v>4.0599999999999996</c:v>
                </c:pt>
                <c:pt idx="16049">
                  <c:v>4.01</c:v>
                </c:pt>
                <c:pt idx="16050">
                  <c:v>3.99</c:v>
                </c:pt>
                <c:pt idx="16051">
                  <c:v>3.86</c:v>
                </c:pt>
                <c:pt idx="16052">
                  <c:v>3.76</c:v>
                </c:pt>
                <c:pt idx="16053">
                  <c:v>3.83</c:v>
                </c:pt>
                <c:pt idx="16054">
                  <c:v>3.81</c:v>
                </c:pt>
                <c:pt idx="16055">
                  <c:v>3.8</c:v>
                </c:pt>
                <c:pt idx="16056">
                  <c:v>3.75</c:v>
                </c:pt>
                <c:pt idx="16057">
                  <c:v>3.85</c:v>
                </c:pt>
                <c:pt idx="16058">
                  <c:v>3.84</c:v>
                </c:pt>
                <c:pt idx="16059">
                  <c:v>3.86</c:v>
                </c:pt>
                <c:pt idx="16060">
                  <c:v>3.91</c:v>
                </c:pt>
                <c:pt idx="16061">
                  <c:v>3.86</c:v>
                </c:pt>
                <c:pt idx="16062">
                  <c:v>4.01</c:v>
                </c:pt>
                <c:pt idx="16063">
                  <c:v>3.96</c:v>
                </c:pt>
                <c:pt idx="16064">
                  <c:v>3.9699999999999998</c:v>
                </c:pt>
                <c:pt idx="16065">
                  <c:v>4.05</c:v>
                </c:pt>
                <c:pt idx="16066">
                  <c:v>4.08</c:v>
                </c:pt>
                <c:pt idx="16067">
                  <c:v>4.2</c:v>
                </c:pt>
                <c:pt idx="16068">
                  <c:v>4.05</c:v>
                </c:pt>
                <c:pt idx="16069">
                  <c:v>4.09</c:v>
                </c:pt>
                <c:pt idx="16070">
                  <c:v>4.0199999999999996</c:v>
                </c:pt>
                <c:pt idx="16071">
                  <c:v>4</c:v>
                </c:pt>
                <c:pt idx="16072">
                  <c:v>4.09</c:v>
                </c:pt>
                <c:pt idx="16073">
                  <c:v>4.16</c:v>
                </c:pt>
                <c:pt idx="16074">
                  <c:v>4.1900000000000004</c:v>
                </c:pt>
                <c:pt idx="16075">
                  <c:v>4.21</c:v>
                </c:pt>
                <c:pt idx="16076">
                  <c:v>4.28</c:v>
                </c:pt>
                <c:pt idx="16077">
                  <c:v>4.3</c:v>
                </c:pt>
                <c:pt idx="16078">
                  <c:v>4.26</c:v>
                </c:pt>
                <c:pt idx="16079">
                  <c:v>4.34</c:v>
                </c:pt>
                <c:pt idx="16080">
                  <c:v>4.34</c:v>
                </c:pt>
                <c:pt idx="16081">
                  <c:v>4.1900000000000004</c:v>
                </c:pt>
                <c:pt idx="16082">
                  <c:v>4.2300000000000004</c:v>
                </c:pt>
                <c:pt idx="16083">
                  <c:v>4.25</c:v>
                </c:pt>
                <c:pt idx="16084">
                  <c:v>4.2</c:v>
                </c:pt>
                <c:pt idx="16085">
                  <c:v>4.12</c:v>
                </c:pt>
                <c:pt idx="16086">
                  <c:v>4.12</c:v>
                </c:pt>
                <c:pt idx="16087">
                  <c:v>4.09</c:v>
                </c:pt>
                <c:pt idx="16088">
                  <c:v>4.18</c:v>
                </c:pt>
                <c:pt idx="16090">
                  <c:v>4.2699999999999996</c:v>
                </c:pt>
                <c:pt idx="16091">
                  <c:v>4.3</c:v>
                </c:pt>
                <c:pt idx="16092">
                  <c:v>4.2699999999999996</c:v>
                </c:pt>
                <c:pt idx="16093">
                  <c:v>4.26</c:v>
                </c:pt>
                <c:pt idx="16094">
                  <c:v>4.29</c:v>
                </c:pt>
                <c:pt idx="16095">
                  <c:v>4.2699999999999996</c:v>
                </c:pt>
                <c:pt idx="16096">
                  <c:v>4.25</c:v>
                </c:pt>
                <c:pt idx="16097">
                  <c:v>4.29</c:v>
                </c:pt>
                <c:pt idx="16098">
                  <c:v>4.33</c:v>
                </c:pt>
                <c:pt idx="16099">
                  <c:v>4.32</c:v>
                </c:pt>
                <c:pt idx="16100">
                  <c:v>4.37</c:v>
                </c:pt>
                <c:pt idx="16101">
                  <c:v>4.3499999999999996</c:v>
                </c:pt>
                <c:pt idx="16102">
                  <c:v>4.49</c:v>
                </c:pt>
                <c:pt idx="16103">
                  <c:v>4.4400000000000004</c:v>
                </c:pt>
                <c:pt idx="16104">
                  <c:v>4.55</c:v>
                </c:pt>
                <c:pt idx="16105">
                  <c:v>4.5600000000000005</c:v>
                </c:pt>
                <c:pt idx="16106">
                  <c:v>4.6100000000000003</c:v>
                </c:pt>
                <c:pt idx="16107">
                  <c:v>4.59</c:v>
                </c:pt>
                <c:pt idx="16108">
                  <c:v>4.59</c:v>
                </c:pt>
                <c:pt idx="16109">
                  <c:v>4.6900000000000004</c:v>
                </c:pt>
                <c:pt idx="16110">
                  <c:v>4.8100000000000005</c:v>
                </c:pt>
                <c:pt idx="16111">
                  <c:v>4.7300000000000004</c:v>
                </c:pt>
                <c:pt idx="16112">
                  <c:v>4.72</c:v>
                </c:pt>
                <c:pt idx="16113">
                  <c:v>4.78</c:v>
                </c:pt>
                <c:pt idx="16115">
                  <c:v>4.66</c:v>
                </c:pt>
                <c:pt idx="16116">
                  <c:v>4.58</c:v>
                </c:pt>
                <c:pt idx="16117">
                  <c:v>4.7</c:v>
                </c:pt>
                <c:pt idx="16118">
                  <c:v>4.63</c:v>
                </c:pt>
                <c:pt idx="16119">
                  <c:v>4.71</c:v>
                </c:pt>
                <c:pt idx="16120">
                  <c:v>4.83</c:v>
                </c:pt>
                <c:pt idx="16121">
                  <c:v>4.91</c:v>
                </c:pt>
                <c:pt idx="16122">
                  <c:v>4.9800000000000004</c:v>
                </c:pt>
                <c:pt idx="16123">
                  <c:v>4.93</c:v>
                </c:pt>
                <c:pt idx="16124">
                  <c:v>4.8600000000000003</c:v>
                </c:pt>
                <c:pt idx="16125">
                  <c:v>4.83</c:v>
                </c:pt>
                <c:pt idx="16126">
                  <c:v>4.95</c:v>
                </c:pt>
                <c:pt idx="16127">
                  <c:v>4.8600000000000003</c:v>
                </c:pt>
                <c:pt idx="16128">
                  <c:v>4.84</c:v>
                </c:pt>
                <c:pt idx="16129">
                  <c:v>4.88</c:v>
                </c:pt>
                <c:pt idx="16130">
                  <c:v>4.88</c:v>
                </c:pt>
                <c:pt idx="16131">
                  <c:v>4.7699999999999996</c:v>
                </c:pt>
                <c:pt idx="16132">
                  <c:v>4.67</c:v>
                </c:pt>
                <c:pt idx="16133">
                  <c:v>4.57</c:v>
                </c:pt>
                <c:pt idx="16134">
                  <c:v>4.67</c:v>
                </c:pt>
                <c:pt idx="16135">
                  <c:v>4.58</c:v>
                </c:pt>
                <c:pt idx="16136">
                  <c:v>4.49</c:v>
                </c:pt>
                <c:pt idx="16137">
                  <c:v>4.62</c:v>
                </c:pt>
                <c:pt idx="16138">
                  <c:v>4.6100000000000003</c:v>
                </c:pt>
                <c:pt idx="16139">
                  <c:v>4.63</c:v>
                </c:pt>
                <c:pt idx="16140">
                  <c:v>4.4400000000000004</c:v>
                </c:pt>
                <c:pt idx="16141">
                  <c:v>4.53</c:v>
                </c:pt>
                <c:pt idx="16142">
                  <c:v>4.45</c:v>
                </c:pt>
                <c:pt idx="16143">
                  <c:v>4.4400000000000004</c:v>
                </c:pt>
                <c:pt idx="16144">
                  <c:v>4.42</c:v>
                </c:pt>
                <c:pt idx="16145">
                  <c:v>4.41</c:v>
                </c:pt>
                <c:pt idx="16146">
                  <c:v>4.42</c:v>
                </c:pt>
                <c:pt idx="16148">
                  <c:v>4.47</c:v>
                </c:pt>
                <c:pt idx="16149">
                  <c:v>4.3899999999999997</c:v>
                </c:pt>
                <c:pt idx="16150">
                  <c:v>4.34</c:v>
                </c:pt>
                <c:pt idx="16151">
                  <c:v>4.2699999999999996</c:v>
                </c:pt>
                <c:pt idx="16152">
                  <c:v>4.37</c:v>
                </c:pt>
                <c:pt idx="16153">
                  <c:v>4.22</c:v>
                </c:pt>
                <c:pt idx="16154">
                  <c:v>4.28</c:v>
                </c:pt>
                <c:pt idx="16155">
                  <c:v>4.18</c:v>
                </c:pt>
                <c:pt idx="16156">
                  <c:v>4.12</c:v>
                </c:pt>
                <c:pt idx="16157">
                  <c:v>4.1399999999999997</c:v>
                </c:pt>
                <c:pt idx="16158">
                  <c:v>4.2300000000000004</c:v>
                </c:pt>
                <c:pt idx="16159">
                  <c:v>4.2300000000000004</c:v>
                </c:pt>
                <c:pt idx="16160">
                  <c:v>4.2</c:v>
                </c:pt>
                <c:pt idx="16161">
                  <c:v>4.04</c:v>
                </c:pt>
                <c:pt idx="16162">
                  <c:v>3.92</c:v>
                </c:pt>
                <c:pt idx="16163">
                  <c:v>3.91</c:v>
                </c:pt>
                <c:pt idx="16164">
                  <c:v>3.95</c:v>
                </c:pt>
                <c:pt idx="16165">
                  <c:v>3.93</c:v>
                </c:pt>
                <c:pt idx="16166">
                  <c:v>3.86</c:v>
                </c:pt>
                <c:pt idx="16167">
                  <c:v>3.89</c:v>
                </c:pt>
                <c:pt idx="16168">
                  <c:v>3.9</c:v>
                </c:pt>
                <c:pt idx="16170">
                  <c:v>3.89</c:v>
                </c:pt>
                <c:pt idx="16171">
                  <c:v>3.79</c:v>
                </c:pt>
                <c:pt idx="16172">
                  <c:v>3.84</c:v>
                </c:pt>
                <c:pt idx="16173">
                  <c:v>3.88</c:v>
                </c:pt>
                <c:pt idx="16175">
                  <c:v>3.95</c:v>
                </c:pt>
                <c:pt idx="16176">
                  <c:v>3.91</c:v>
                </c:pt>
                <c:pt idx="16177">
                  <c:v>3.99</c:v>
                </c:pt>
                <c:pt idx="16178">
                  <c:v>4.05</c:v>
                </c:pt>
                <c:pt idx="16179">
                  <c:v>4.01</c:v>
                </c:pt>
                <c:pt idx="16180">
                  <c:v>4.0199999999999996</c:v>
                </c:pt>
                <c:pt idx="16181">
                  <c:v>4.04</c:v>
                </c:pt>
                <c:pt idx="16182">
                  <c:v>3.98</c:v>
                </c:pt>
                <c:pt idx="16183">
                  <c:v>3.96</c:v>
                </c:pt>
                <c:pt idx="16185">
                  <c:v>4.07</c:v>
                </c:pt>
                <c:pt idx="16186">
                  <c:v>4.0999999999999996</c:v>
                </c:pt>
                <c:pt idx="16187">
                  <c:v>4.1399999999999997</c:v>
                </c:pt>
                <c:pt idx="16188">
                  <c:v>4.1500000000000004</c:v>
                </c:pt>
                <c:pt idx="16189">
                  <c:v>4.1100000000000003</c:v>
                </c:pt>
                <c:pt idx="16190">
                  <c:v>4.1399999999999997</c:v>
                </c:pt>
                <c:pt idx="16191">
                  <c:v>4.18</c:v>
                </c:pt>
                <c:pt idx="16192">
                  <c:v>4.1399999999999997</c:v>
                </c:pt>
                <c:pt idx="16193">
                  <c:v>4.1500000000000004</c:v>
                </c:pt>
                <c:pt idx="16194">
                  <c:v>4.08</c:v>
                </c:pt>
                <c:pt idx="16195">
                  <c:v>4.0599999999999996</c:v>
                </c:pt>
                <c:pt idx="16196">
                  <c:v>3.99</c:v>
                </c:pt>
                <c:pt idx="16197">
                  <c:v>3.87</c:v>
                </c:pt>
                <c:pt idx="16198">
                  <c:v>4.03</c:v>
                </c:pt>
                <c:pt idx="16199">
                  <c:v>4.17</c:v>
                </c:pt>
                <c:pt idx="16200">
                  <c:v>4.09</c:v>
                </c:pt>
                <c:pt idx="16201">
                  <c:v>4.09</c:v>
                </c:pt>
                <c:pt idx="16202">
                  <c:v>4.1500000000000004</c:v>
                </c:pt>
                <c:pt idx="16203">
                  <c:v>4.17</c:v>
                </c:pt>
                <c:pt idx="16204">
                  <c:v>4.17</c:v>
                </c:pt>
                <c:pt idx="16205">
                  <c:v>4.3099999999999996</c:v>
                </c:pt>
                <c:pt idx="16206">
                  <c:v>4.2699999999999996</c:v>
                </c:pt>
                <c:pt idx="16207">
                  <c:v>4.24</c:v>
                </c:pt>
                <c:pt idx="16208">
                  <c:v>4.3</c:v>
                </c:pt>
                <c:pt idx="16210">
                  <c:v>4.2699999999999996</c:v>
                </c:pt>
                <c:pt idx="16211">
                  <c:v>4.32</c:v>
                </c:pt>
                <c:pt idx="16212">
                  <c:v>4.33</c:v>
                </c:pt>
                <c:pt idx="16213">
                  <c:v>4.26</c:v>
                </c:pt>
                <c:pt idx="16214">
                  <c:v>4.28</c:v>
                </c:pt>
                <c:pt idx="16215">
                  <c:v>4.3099999999999996</c:v>
                </c:pt>
                <c:pt idx="16216">
                  <c:v>4.2699999999999996</c:v>
                </c:pt>
                <c:pt idx="16217">
                  <c:v>4.25</c:v>
                </c:pt>
                <c:pt idx="16218">
                  <c:v>4.1900000000000004</c:v>
                </c:pt>
                <c:pt idx="16219">
                  <c:v>4.22</c:v>
                </c:pt>
                <c:pt idx="16220">
                  <c:v>4.13</c:v>
                </c:pt>
                <c:pt idx="16221">
                  <c:v>4.1100000000000003</c:v>
                </c:pt>
                <c:pt idx="16222">
                  <c:v>4.09</c:v>
                </c:pt>
                <c:pt idx="16223">
                  <c:v>4.09</c:v>
                </c:pt>
                <c:pt idx="16224">
                  <c:v>4.0999999999999996</c:v>
                </c:pt>
                <c:pt idx="16225">
                  <c:v>4.16</c:v>
                </c:pt>
                <c:pt idx="16226">
                  <c:v>4.1900000000000004</c:v>
                </c:pt>
                <c:pt idx="16227">
                  <c:v>4.29</c:v>
                </c:pt>
                <c:pt idx="16228">
                  <c:v>4.3099999999999996</c:v>
                </c:pt>
                <c:pt idx="16229">
                  <c:v>4.34</c:v>
                </c:pt>
                <c:pt idx="16230">
                  <c:v>4.3</c:v>
                </c:pt>
                <c:pt idx="16231">
                  <c:v>4.2699999999999996</c:v>
                </c:pt>
                <c:pt idx="16232">
                  <c:v>4.2699999999999996</c:v>
                </c:pt>
                <c:pt idx="16233">
                  <c:v>4.22</c:v>
                </c:pt>
                <c:pt idx="16234">
                  <c:v>4.25</c:v>
                </c:pt>
                <c:pt idx="16235">
                  <c:v>4.24</c:v>
                </c:pt>
                <c:pt idx="16236">
                  <c:v>4.2</c:v>
                </c:pt>
                <c:pt idx="16237">
                  <c:v>4.2</c:v>
                </c:pt>
                <c:pt idx="16239">
                  <c:v>4.33</c:v>
                </c:pt>
                <c:pt idx="16240">
                  <c:v>4.3600000000000003</c:v>
                </c:pt>
                <c:pt idx="16241">
                  <c:v>4.3600000000000003</c:v>
                </c:pt>
                <c:pt idx="16242">
                  <c:v>4.3099999999999996</c:v>
                </c:pt>
                <c:pt idx="16243">
                  <c:v>4.3899999999999997</c:v>
                </c:pt>
                <c:pt idx="16244">
                  <c:v>4.42</c:v>
                </c:pt>
                <c:pt idx="16245">
                  <c:v>4.3600000000000003</c:v>
                </c:pt>
                <c:pt idx="16246">
                  <c:v>4.55</c:v>
                </c:pt>
                <c:pt idx="16247">
                  <c:v>4.5600000000000005</c:v>
                </c:pt>
                <c:pt idx="16248">
                  <c:v>4.5</c:v>
                </c:pt>
                <c:pt idx="16249">
                  <c:v>4.63</c:v>
                </c:pt>
                <c:pt idx="16250">
                  <c:v>4.67</c:v>
                </c:pt>
                <c:pt idx="16251">
                  <c:v>4.59</c:v>
                </c:pt>
                <c:pt idx="16252">
                  <c:v>4.6399999999999997</c:v>
                </c:pt>
                <c:pt idx="16253">
                  <c:v>4.62</c:v>
                </c:pt>
                <c:pt idx="16254">
                  <c:v>4.62</c:v>
                </c:pt>
                <c:pt idx="16255">
                  <c:v>4.6100000000000003</c:v>
                </c:pt>
                <c:pt idx="16256">
                  <c:v>4.6500000000000004</c:v>
                </c:pt>
                <c:pt idx="16257">
                  <c:v>4.7</c:v>
                </c:pt>
                <c:pt idx="16258">
                  <c:v>4.67</c:v>
                </c:pt>
                <c:pt idx="16259">
                  <c:v>4.63</c:v>
                </c:pt>
                <c:pt idx="16260">
                  <c:v>4.6900000000000004</c:v>
                </c:pt>
                <c:pt idx="16261">
                  <c:v>4.63</c:v>
                </c:pt>
                <c:pt idx="16262">
                  <c:v>4.58</c:v>
                </c:pt>
                <c:pt idx="16263">
                  <c:v>4.5</c:v>
                </c:pt>
                <c:pt idx="16264">
                  <c:v>4.49</c:v>
                </c:pt>
                <c:pt idx="16265">
                  <c:v>4.47</c:v>
                </c:pt>
                <c:pt idx="16266">
                  <c:v>4.4800000000000004</c:v>
                </c:pt>
                <c:pt idx="16267">
                  <c:v>4.45</c:v>
                </c:pt>
                <c:pt idx="16268">
                  <c:v>4.5</c:v>
                </c:pt>
                <c:pt idx="16269">
                  <c:v>4.4800000000000004</c:v>
                </c:pt>
                <c:pt idx="16270">
                  <c:v>4.45</c:v>
                </c:pt>
                <c:pt idx="16271">
                  <c:v>4.3600000000000003</c:v>
                </c:pt>
                <c:pt idx="16272">
                  <c:v>4.38</c:v>
                </c:pt>
                <c:pt idx="16273">
                  <c:v>4.42</c:v>
                </c:pt>
                <c:pt idx="16274">
                  <c:v>4.4400000000000004</c:v>
                </c:pt>
                <c:pt idx="16275">
                  <c:v>4.41</c:v>
                </c:pt>
                <c:pt idx="16276">
                  <c:v>4.43</c:v>
                </c:pt>
                <c:pt idx="16277">
                  <c:v>4.47</c:v>
                </c:pt>
                <c:pt idx="16278">
                  <c:v>4.46</c:v>
                </c:pt>
                <c:pt idx="16280">
                  <c:v>4.54</c:v>
                </c:pt>
                <c:pt idx="16281">
                  <c:v>4.6100000000000003</c:v>
                </c:pt>
                <c:pt idx="16282">
                  <c:v>4.55</c:v>
                </c:pt>
                <c:pt idx="16283">
                  <c:v>4.51</c:v>
                </c:pt>
                <c:pt idx="16284">
                  <c:v>4.41</c:v>
                </c:pt>
                <c:pt idx="16285">
                  <c:v>4.33</c:v>
                </c:pt>
                <c:pt idx="16286">
                  <c:v>4.29</c:v>
                </c:pt>
                <c:pt idx="16287">
                  <c:v>4.28</c:v>
                </c:pt>
                <c:pt idx="16288">
                  <c:v>4.43</c:v>
                </c:pt>
                <c:pt idx="16289">
                  <c:v>4.47</c:v>
                </c:pt>
                <c:pt idx="16290">
                  <c:v>4.3899999999999997</c:v>
                </c:pt>
                <c:pt idx="16291">
                  <c:v>4.3099999999999996</c:v>
                </c:pt>
                <c:pt idx="16292">
                  <c:v>4.24</c:v>
                </c:pt>
                <c:pt idx="16293">
                  <c:v>4.2</c:v>
                </c:pt>
                <c:pt idx="16294">
                  <c:v>4.28</c:v>
                </c:pt>
                <c:pt idx="16295">
                  <c:v>4.22</c:v>
                </c:pt>
                <c:pt idx="16297">
                  <c:v>4.25</c:v>
                </c:pt>
                <c:pt idx="16298">
                  <c:v>4.25</c:v>
                </c:pt>
                <c:pt idx="16299">
                  <c:v>4.25</c:v>
                </c:pt>
                <c:pt idx="16300">
                  <c:v>4.2300000000000004</c:v>
                </c:pt>
                <c:pt idx="16301">
                  <c:v>4.32</c:v>
                </c:pt>
                <c:pt idx="16302">
                  <c:v>4.29</c:v>
                </c:pt>
                <c:pt idx="16303">
                  <c:v>4.3600000000000003</c:v>
                </c:pt>
                <c:pt idx="16304">
                  <c:v>4.4800000000000004</c:v>
                </c:pt>
                <c:pt idx="16305">
                  <c:v>4.43</c:v>
                </c:pt>
                <c:pt idx="16306">
                  <c:v>4.3600000000000003</c:v>
                </c:pt>
                <c:pt idx="16308">
                  <c:v>4.28</c:v>
                </c:pt>
                <c:pt idx="16309">
                  <c:v>4.28</c:v>
                </c:pt>
                <c:pt idx="16310">
                  <c:v>4.3</c:v>
                </c:pt>
                <c:pt idx="16311">
                  <c:v>4.28</c:v>
                </c:pt>
                <c:pt idx="16312">
                  <c:v>4.2</c:v>
                </c:pt>
                <c:pt idx="16313">
                  <c:v>4.18</c:v>
                </c:pt>
                <c:pt idx="16314">
                  <c:v>4.2300000000000004</c:v>
                </c:pt>
                <c:pt idx="16315">
                  <c:v>4.17</c:v>
                </c:pt>
                <c:pt idx="16316">
                  <c:v>4.16</c:v>
                </c:pt>
                <c:pt idx="16317">
                  <c:v>4.2</c:v>
                </c:pt>
                <c:pt idx="16318">
                  <c:v>4.25</c:v>
                </c:pt>
                <c:pt idx="16319">
                  <c:v>4.26</c:v>
                </c:pt>
                <c:pt idx="16320">
                  <c:v>4.25</c:v>
                </c:pt>
                <c:pt idx="16321">
                  <c:v>4.28</c:v>
                </c:pt>
                <c:pt idx="16322">
                  <c:v>4.2699999999999996</c:v>
                </c:pt>
                <c:pt idx="16323">
                  <c:v>4.2</c:v>
                </c:pt>
                <c:pt idx="16324">
                  <c:v>4.17</c:v>
                </c:pt>
                <c:pt idx="16325">
                  <c:v>4.1500000000000004</c:v>
                </c:pt>
                <c:pt idx="16326">
                  <c:v>4.09</c:v>
                </c:pt>
                <c:pt idx="16327">
                  <c:v>3.99</c:v>
                </c:pt>
                <c:pt idx="16328">
                  <c:v>3.8</c:v>
                </c:pt>
                <c:pt idx="16329">
                  <c:v>3.7800000000000002</c:v>
                </c:pt>
                <c:pt idx="16330">
                  <c:v>3.9</c:v>
                </c:pt>
                <c:pt idx="16331">
                  <c:v>3.96</c:v>
                </c:pt>
                <c:pt idx="16332">
                  <c:v>3.99</c:v>
                </c:pt>
                <c:pt idx="16333">
                  <c:v>3.94</c:v>
                </c:pt>
                <c:pt idx="16334">
                  <c:v>3.9</c:v>
                </c:pt>
                <c:pt idx="16335">
                  <c:v>3.85</c:v>
                </c:pt>
                <c:pt idx="16336">
                  <c:v>3.83</c:v>
                </c:pt>
                <c:pt idx="16337">
                  <c:v>3.92</c:v>
                </c:pt>
                <c:pt idx="16338">
                  <c:v>3.89</c:v>
                </c:pt>
                <c:pt idx="16339">
                  <c:v>3.86</c:v>
                </c:pt>
                <c:pt idx="16340">
                  <c:v>3.8200000000000003</c:v>
                </c:pt>
                <c:pt idx="16341">
                  <c:v>3.79</c:v>
                </c:pt>
                <c:pt idx="16342">
                  <c:v>3.86</c:v>
                </c:pt>
                <c:pt idx="16343">
                  <c:v>3.81</c:v>
                </c:pt>
                <c:pt idx="16344">
                  <c:v>3.8200000000000003</c:v>
                </c:pt>
                <c:pt idx="16345">
                  <c:v>3.83</c:v>
                </c:pt>
                <c:pt idx="16346">
                  <c:v>3.84</c:v>
                </c:pt>
                <c:pt idx="16347">
                  <c:v>3.87</c:v>
                </c:pt>
                <c:pt idx="16348">
                  <c:v>3.91</c:v>
                </c:pt>
                <c:pt idx="16350">
                  <c:v>3.84</c:v>
                </c:pt>
                <c:pt idx="16351">
                  <c:v>3.77</c:v>
                </c:pt>
                <c:pt idx="16352">
                  <c:v>3.73</c:v>
                </c:pt>
                <c:pt idx="16353">
                  <c:v>3.7199999999999998</c:v>
                </c:pt>
                <c:pt idx="16354">
                  <c:v>3.7</c:v>
                </c:pt>
                <c:pt idx="16355">
                  <c:v>3.65</c:v>
                </c:pt>
                <c:pt idx="16356">
                  <c:v>3.65</c:v>
                </c:pt>
                <c:pt idx="16357">
                  <c:v>3.68</c:v>
                </c:pt>
                <c:pt idx="16358">
                  <c:v>3.66</c:v>
                </c:pt>
                <c:pt idx="16359">
                  <c:v>3.63</c:v>
                </c:pt>
                <c:pt idx="16360">
                  <c:v>3.65</c:v>
                </c:pt>
                <c:pt idx="16361">
                  <c:v>3.7</c:v>
                </c:pt>
                <c:pt idx="16362">
                  <c:v>3.73</c:v>
                </c:pt>
                <c:pt idx="16363">
                  <c:v>3.73</c:v>
                </c:pt>
                <c:pt idx="16364">
                  <c:v>3.75</c:v>
                </c:pt>
                <c:pt idx="16365">
                  <c:v>3.74</c:v>
                </c:pt>
                <c:pt idx="16366">
                  <c:v>3.79</c:v>
                </c:pt>
                <c:pt idx="16367">
                  <c:v>3.79</c:v>
                </c:pt>
                <c:pt idx="16368">
                  <c:v>3.75</c:v>
                </c:pt>
                <c:pt idx="16369">
                  <c:v>3.81</c:v>
                </c:pt>
                <c:pt idx="16370">
                  <c:v>3.74</c:v>
                </c:pt>
                <c:pt idx="16371">
                  <c:v>3.79</c:v>
                </c:pt>
                <c:pt idx="16372">
                  <c:v>3.85</c:v>
                </c:pt>
                <c:pt idx="16373">
                  <c:v>3.98</c:v>
                </c:pt>
                <c:pt idx="16374">
                  <c:v>4.03</c:v>
                </c:pt>
                <c:pt idx="16375">
                  <c:v>4.04</c:v>
                </c:pt>
                <c:pt idx="16376">
                  <c:v>4.0599999999999996</c:v>
                </c:pt>
                <c:pt idx="16377">
                  <c:v>4.09</c:v>
                </c:pt>
                <c:pt idx="16378">
                  <c:v>4.08</c:v>
                </c:pt>
                <c:pt idx="16380">
                  <c:v>4.03</c:v>
                </c:pt>
                <c:pt idx="16381">
                  <c:v>4.0199999999999996</c:v>
                </c:pt>
                <c:pt idx="16382">
                  <c:v>4.09</c:v>
                </c:pt>
                <c:pt idx="16383">
                  <c:v>4.08</c:v>
                </c:pt>
                <c:pt idx="16384">
                  <c:v>4.1900000000000004</c:v>
                </c:pt>
                <c:pt idx="16385">
                  <c:v>4.2</c:v>
                </c:pt>
                <c:pt idx="16386">
                  <c:v>4.24</c:v>
                </c:pt>
                <c:pt idx="16387">
                  <c:v>4.21</c:v>
                </c:pt>
                <c:pt idx="16388">
                  <c:v>4.25</c:v>
                </c:pt>
                <c:pt idx="16389">
                  <c:v>4.28</c:v>
                </c:pt>
                <c:pt idx="16390">
                  <c:v>4.28</c:v>
                </c:pt>
                <c:pt idx="16391">
                  <c:v>4.29</c:v>
                </c:pt>
                <c:pt idx="16392">
                  <c:v>4.28</c:v>
                </c:pt>
                <c:pt idx="16393">
                  <c:v>4.37</c:v>
                </c:pt>
                <c:pt idx="16394">
                  <c:v>4.3099999999999996</c:v>
                </c:pt>
                <c:pt idx="16395">
                  <c:v>4.26</c:v>
                </c:pt>
                <c:pt idx="16396">
                  <c:v>4.42</c:v>
                </c:pt>
                <c:pt idx="16397">
                  <c:v>4.3099999999999996</c:v>
                </c:pt>
                <c:pt idx="16398">
                  <c:v>4.3</c:v>
                </c:pt>
                <c:pt idx="16400">
                  <c:v>4.43</c:v>
                </c:pt>
                <c:pt idx="16401">
                  <c:v>4.4400000000000004</c:v>
                </c:pt>
                <c:pt idx="16402">
                  <c:v>4.43</c:v>
                </c:pt>
                <c:pt idx="16403">
                  <c:v>4.43</c:v>
                </c:pt>
                <c:pt idx="16404">
                  <c:v>4.42</c:v>
                </c:pt>
                <c:pt idx="16405">
                  <c:v>4.3899999999999997</c:v>
                </c:pt>
                <c:pt idx="16406">
                  <c:v>4.41</c:v>
                </c:pt>
                <c:pt idx="16407">
                  <c:v>4.43</c:v>
                </c:pt>
                <c:pt idx="16408">
                  <c:v>4.41</c:v>
                </c:pt>
                <c:pt idx="16409">
                  <c:v>4.2699999999999996</c:v>
                </c:pt>
                <c:pt idx="16410">
                  <c:v>4.3</c:v>
                </c:pt>
                <c:pt idx="16411">
                  <c:v>4.25</c:v>
                </c:pt>
                <c:pt idx="16413">
                  <c:v>4.18</c:v>
                </c:pt>
                <c:pt idx="16414">
                  <c:v>4.1900000000000004</c:v>
                </c:pt>
                <c:pt idx="16415">
                  <c:v>4.2300000000000004</c:v>
                </c:pt>
                <c:pt idx="16416">
                  <c:v>4.1900000000000004</c:v>
                </c:pt>
                <c:pt idx="16417">
                  <c:v>4.17</c:v>
                </c:pt>
                <c:pt idx="16418">
                  <c:v>4.1500000000000004</c:v>
                </c:pt>
                <c:pt idx="16419">
                  <c:v>4.2</c:v>
                </c:pt>
                <c:pt idx="16420">
                  <c:v>4.22</c:v>
                </c:pt>
                <c:pt idx="16421">
                  <c:v>4.26</c:v>
                </c:pt>
                <c:pt idx="16422">
                  <c:v>4.32</c:v>
                </c:pt>
                <c:pt idx="16423">
                  <c:v>4.4000000000000004</c:v>
                </c:pt>
                <c:pt idx="16424">
                  <c:v>4.3899999999999997</c:v>
                </c:pt>
                <c:pt idx="16425">
                  <c:v>4.4000000000000004</c:v>
                </c:pt>
                <c:pt idx="16426">
                  <c:v>4.5</c:v>
                </c:pt>
                <c:pt idx="16427">
                  <c:v>4.57</c:v>
                </c:pt>
                <c:pt idx="16428">
                  <c:v>4.5199999999999996</c:v>
                </c:pt>
                <c:pt idx="16429">
                  <c:v>4.59</c:v>
                </c:pt>
                <c:pt idx="16430">
                  <c:v>4.59</c:v>
                </c:pt>
                <c:pt idx="16432">
                  <c:v>4.58</c:v>
                </c:pt>
                <c:pt idx="16433">
                  <c:v>4.62</c:v>
                </c:pt>
                <c:pt idx="16434">
                  <c:v>4.55</c:v>
                </c:pt>
                <c:pt idx="16435">
                  <c:v>4.58</c:v>
                </c:pt>
                <c:pt idx="16437">
                  <c:v>4.57</c:v>
                </c:pt>
                <c:pt idx="16438">
                  <c:v>4.5999999999999996</c:v>
                </c:pt>
                <c:pt idx="16439">
                  <c:v>4.62</c:v>
                </c:pt>
                <c:pt idx="16440">
                  <c:v>4.67</c:v>
                </c:pt>
                <c:pt idx="16441">
                  <c:v>4.67</c:v>
                </c:pt>
                <c:pt idx="16442">
                  <c:v>4.68</c:v>
                </c:pt>
                <c:pt idx="16443">
                  <c:v>4.7699999999999996</c:v>
                </c:pt>
                <c:pt idx="16444">
                  <c:v>4.79</c:v>
                </c:pt>
                <c:pt idx="16445">
                  <c:v>4.78</c:v>
                </c:pt>
                <c:pt idx="16446">
                  <c:v>4.66</c:v>
                </c:pt>
                <c:pt idx="16447">
                  <c:v>4.6100000000000003</c:v>
                </c:pt>
                <c:pt idx="16448">
                  <c:v>4.6100000000000003</c:v>
                </c:pt>
                <c:pt idx="16450">
                  <c:v>4.57</c:v>
                </c:pt>
                <c:pt idx="16451">
                  <c:v>4.5999999999999996</c:v>
                </c:pt>
                <c:pt idx="16452">
                  <c:v>4.6500000000000004</c:v>
                </c:pt>
                <c:pt idx="16453">
                  <c:v>4.63</c:v>
                </c:pt>
                <c:pt idx="16454">
                  <c:v>4.53</c:v>
                </c:pt>
                <c:pt idx="16455">
                  <c:v>4.55</c:v>
                </c:pt>
                <c:pt idx="16456">
                  <c:v>4.55</c:v>
                </c:pt>
                <c:pt idx="16457">
                  <c:v>4.5199999999999996</c:v>
                </c:pt>
                <c:pt idx="16458">
                  <c:v>4.58</c:v>
                </c:pt>
                <c:pt idx="16459">
                  <c:v>4.54</c:v>
                </c:pt>
                <c:pt idx="16460">
                  <c:v>4.5199999999999996</c:v>
                </c:pt>
                <c:pt idx="16461">
                  <c:v>4.43</c:v>
                </c:pt>
                <c:pt idx="16462">
                  <c:v>4.45</c:v>
                </c:pt>
                <c:pt idx="16463">
                  <c:v>4.49</c:v>
                </c:pt>
                <c:pt idx="16464">
                  <c:v>4.51</c:v>
                </c:pt>
                <c:pt idx="16465">
                  <c:v>4.54</c:v>
                </c:pt>
                <c:pt idx="16466">
                  <c:v>4.62</c:v>
                </c:pt>
                <c:pt idx="16467">
                  <c:v>4.5199999999999996</c:v>
                </c:pt>
                <c:pt idx="16468">
                  <c:v>4.47</c:v>
                </c:pt>
                <c:pt idx="16470">
                  <c:v>4.55</c:v>
                </c:pt>
                <c:pt idx="16471">
                  <c:v>4.53</c:v>
                </c:pt>
                <c:pt idx="16472">
                  <c:v>4.5</c:v>
                </c:pt>
                <c:pt idx="16473">
                  <c:v>4.42</c:v>
                </c:pt>
                <c:pt idx="16474">
                  <c:v>4.4000000000000004</c:v>
                </c:pt>
                <c:pt idx="16475">
                  <c:v>4.3</c:v>
                </c:pt>
                <c:pt idx="16476">
                  <c:v>4.25</c:v>
                </c:pt>
                <c:pt idx="16477">
                  <c:v>4.29</c:v>
                </c:pt>
                <c:pt idx="16478">
                  <c:v>4.24</c:v>
                </c:pt>
                <c:pt idx="16479">
                  <c:v>4.16</c:v>
                </c:pt>
              </c:numCache>
            </c:numRef>
          </c:val>
          <c:smooth val="0"/>
          <c:extLst>
            <c:ext xmlns:c16="http://schemas.microsoft.com/office/drawing/2014/chart" uri="{C3380CC4-5D6E-409C-BE32-E72D297353CC}">
              <c16:uniqueId val="{00000001-DA0A-4138-B665-B58C6ABFCE12}"/>
            </c:ext>
          </c:extLst>
        </c:ser>
        <c:dLbls>
          <c:showLegendKey val="0"/>
          <c:showVal val="0"/>
          <c:showCatName val="0"/>
          <c:showSerName val="0"/>
          <c:showPercent val="0"/>
          <c:showBubbleSize val="0"/>
        </c:dLbls>
        <c:smooth val="0"/>
        <c:axId val="2118791784"/>
        <c:axId val="2140495176"/>
      </c:lineChart>
      <c:dateAx>
        <c:axId val="2118791784"/>
        <c:scaling>
          <c:orientation val="minMax"/>
          <c:max val="45719"/>
          <c:min val="44562"/>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5"/>
          <c:min val="1"/>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5586629501290429"/>
          <c:y val="0.89533917338084068"/>
          <c:w val="0.28280233535117943"/>
          <c:h val="8.812583949778773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201604590961382E-2"/>
          <c:y val="4.2235200792570343E-2"/>
          <c:w val="0.906240963241977"/>
          <c:h val="0.70777692331674047"/>
        </c:manualLayout>
      </c:layout>
      <c:lineChart>
        <c:grouping val="standard"/>
        <c:varyColors val="0"/>
        <c:ser>
          <c:idx val="0"/>
          <c:order val="0"/>
          <c:tx>
            <c:strRef>
              <c:f>Sheet1!$B$1</c:f>
              <c:strCache>
                <c:ptCount val="1"/>
                <c:pt idx="0">
                  <c:v>Forward Rate on 10-Year US - 28/02/2025</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19"/>
              <c:layout>
                <c:manualLayout>
                  <c:x val="-3.0397233307795597E-2"/>
                  <c:y val="5.3805442907764733E-2"/>
                </c:manualLayout>
              </c:layout>
              <c:numFmt formatCode="0.00" sourceLinked="0"/>
              <c:spPr>
                <a:ln>
                  <a:noFill/>
                </a:ln>
              </c:spPr>
              <c:txPr>
                <a:bodyPr/>
                <a:lstStyle/>
                <a:p>
                  <a:pPr>
                    <a:defRPr sz="900">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B19-439A-AD6E-094F259453DB}"/>
                </c:ext>
              </c:extLst>
            </c:dLbl>
            <c:numFmt formatCode="#,##0.00" sourceLinked="0"/>
            <c:spPr>
              <a:noFill/>
              <a:ln>
                <a:noFill/>
              </a:ln>
              <a:effectLst/>
            </c:sp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Sheet1!$B$2:$B$21</c:f>
              <c:numCache>
                <c:formatCode>General</c:formatCode>
                <c:ptCount val="20"/>
                <c:pt idx="0">
                  <c:v>4.3250551657200154</c:v>
                </c:pt>
                <c:pt idx="1">
                  <c:v>4.419582671657718</c:v>
                </c:pt>
                <c:pt idx="2">
                  <c:v>4.5124894231331591</c:v>
                </c:pt>
                <c:pt idx="3">
                  <c:v>4.5961901910335223</c:v>
                </c:pt>
                <c:pt idx="4">
                  <c:v>4.6692836084845979</c:v>
                </c:pt>
                <c:pt idx="5">
                  <c:v>4.7321431852056506</c:v>
                </c:pt>
                <c:pt idx="6">
                  <c:v>4.7855390730802139</c:v>
                </c:pt>
                <c:pt idx="7">
                  <c:v>4.8299824746121489</c:v>
                </c:pt>
                <c:pt idx="8">
                  <c:v>4.8664273800708813</c:v>
                </c:pt>
                <c:pt idx="9">
                  <c:v>4.895567488399144</c:v>
                </c:pt>
                <c:pt idx="10">
                  <c:v>4.9179761990851389</c:v>
                </c:pt>
                <c:pt idx="11">
                  <c:v>4.9341467262301819</c:v>
                </c:pt>
                <c:pt idx="12">
                  <c:v>4.9448835916305667</c:v>
                </c:pt>
                <c:pt idx="13">
                  <c:v>4.9504895938092597</c:v>
                </c:pt>
                <c:pt idx="14">
                  <c:v>4.9517689890708816</c:v>
                </c:pt>
                <c:pt idx="15">
                  <c:v>4.9487630902484758</c:v>
                </c:pt>
                <c:pt idx="16">
                  <c:v>4.9418744864316855</c:v>
                </c:pt>
                <c:pt idx="17">
                  <c:v>4.9319669565160318</c:v>
                </c:pt>
                <c:pt idx="18">
                  <c:v>4.9190211984457832</c:v>
                </c:pt>
                <c:pt idx="19">
                  <c:v>4.9034390740939626</c:v>
                </c:pt>
              </c:numCache>
            </c:numRef>
          </c:val>
          <c:smooth val="1"/>
          <c:extLst>
            <c:ext xmlns:c16="http://schemas.microsoft.com/office/drawing/2014/chart" uri="{C3380CC4-5D6E-409C-BE32-E72D297353CC}">
              <c16:uniqueId val="{00000000-45F8-45E2-AF04-17561D3A8AFE}"/>
            </c:ext>
          </c:extLst>
        </c:ser>
        <c:ser>
          <c:idx val="1"/>
          <c:order val="1"/>
          <c:tx>
            <c:strRef>
              <c:f>Sheet1!$C$1</c:f>
              <c:strCache>
                <c:ptCount val="1"/>
                <c:pt idx="0">
                  <c:v>Forward Rate on 10-Year US - 01/09/2021</c:v>
                </c:pt>
              </c:strCache>
            </c:strRef>
          </c:tx>
          <c:spPr>
            <a:ln w="19050" cap="rnd" cmpd="sng" algn="ctr">
              <a:solidFill>
                <a:schemeClr val="accent1"/>
              </a:solidFill>
              <a:prstDash val="solid"/>
              <a:round/>
            </a:ln>
            <a:effectLst/>
          </c:spPr>
          <c:marker>
            <c:symbol val="x"/>
            <c:size val="5"/>
            <c:spPr>
              <a:noFill/>
              <a:ln w="12700" cap="flat" cmpd="sng" algn="ctr">
                <a:solidFill>
                  <a:schemeClr val="accent1"/>
                </a:solidFill>
                <a:prstDash val="solid"/>
                <a:round/>
              </a:ln>
              <a:effectLst/>
            </c:spPr>
          </c:marker>
          <c:dLbls>
            <c:dLbl>
              <c:idx val="19"/>
              <c:layout>
                <c:manualLayout>
                  <c:x val="-3.0397233307795597E-2"/>
                  <c:y val="-6.4566531489317708E-2"/>
                </c:manualLayout>
              </c:layout>
              <c:numFmt formatCode="0.00" sourceLinked="0"/>
              <c:spPr>
                <a:ln>
                  <a:no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B19-439A-AD6E-094F259453DB}"/>
                </c:ext>
              </c:extLst>
            </c:dLbl>
            <c:numFmt formatCode="#,##0.00" sourceLinked="0"/>
            <c:spPr>
              <a:noFill/>
              <a:ln>
                <a:noFill/>
              </a:ln>
              <a:effectLst/>
            </c:sp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Sheet1!$C$2:$C$21</c:f>
              <c:numCache>
                <c:formatCode>General</c:formatCode>
                <c:ptCount val="20"/>
                <c:pt idx="0">
                  <c:v>1.5650847003138901</c:v>
                </c:pt>
                <c:pt idx="1">
                  <c:v>1.7496668053842868</c:v>
                </c:pt>
                <c:pt idx="2">
                  <c:v>1.8934468522168624</c:v>
                </c:pt>
                <c:pt idx="3">
                  <c:v>2.0025757025267321</c:v>
                </c:pt>
                <c:pt idx="4">
                  <c:v>2.0873451651024943</c:v>
                </c:pt>
                <c:pt idx="5">
                  <c:v>2.1555078150990559</c:v>
                </c:pt>
                <c:pt idx="6">
                  <c:v>2.2127577319412284</c:v>
                </c:pt>
                <c:pt idx="7">
                  <c:v>2.2618756320884392</c:v>
                </c:pt>
                <c:pt idx="8">
                  <c:v>2.3054250692067901</c:v>
                </c:pt>
                <c:pt idx="9">
                  <c:v>2.3438950535784375</c:v>
                </c:pt>
                <c:pt idx="10">
                  <c:v>2.3782275628570382</c:v>
                </c:pt>
                <c:pt idx="11">
                  <c:v>2.4088405247263411</c:v>
                </c:pt>
                <c:pt idx="12">
                  <c:v>2.4359225479236857</c:v>
                </c:pt>
                <c:pt idx="13">
                  <c:v>2.4598847292145676</c:v>
                </c:pt>
                <c:pt idx="14">
                  <c:v>2.4808048520008397</c:v>
                </c:pt>
                <c:pt idx="15">
                  <c:v>2.4991450081562228</c:v>
                </c:pt>
                <c:pt idx="16">
                  <c:v>2.5151750064850376</c:v>
                </c:pt>
                <c:pt idx="17">
                  <c:v>2.529447626491832</c:v>
                </c:pt>
                <c:pt idx="18">
                  <c:v>2.5414183549465452</c:v>
                </c:pt>
                <c:pt idx="19">
                  <c:v>2.5518113375993856</c:v>
                </c:pt>
              </c:numCache>
            </c:numRef>
          </c:val>
          <c:smooth val="1"/>
          <c:extLst>
            <c:ext xmlns:c16="http://schemas.microsoft.com/office/drawing/2014/chart" uri="{C3380CC4-5D6E-409C-BE32-E72D297353CC}">
              <c16:uniqueId val="{00000001-45F8-45E2-AF04-17561D3A8AFE}"/>
            </c:ext>
          </c:extLst>
        </c:ser>
        <c:dLbls>
          <c:showLegendKey val="0"/>
          <c:showVal val="0"/>
          <c:showCatName val="0"/>
          <c:showSerName val="0"/>
          <c:showPercent val="0"/>
          <c:showBubbleSize val="0"/>
        </c:dLbls>
        <c:marker val="1"/>
        <c:smooth val="0"/>
        <c:axId val="222058272"/>
        <c:axId val="222057096"/>
      </c:lineChart>
      <c:dateAx>
        <c:axId val="222058272"/>
        <c:scaling>
          <c:orientation val="minMax"/>
        </c:scaling>
        <c:delete val="0"/>
        <c:axPos val="b"/>
        <c:title>
          <c:tx>
            <c:rich>
              <a:bodyPr rot="0" vert="horz"/>
              <a:lstStyle/>
              <a:p>
                <a:pPr>
                  <a:defRPr/>
                </a:pPr>
                <a:r>
                  <a:rPr lang="fr-FR"/>
                  <a:t>Forward date (years)</a:t>
                </a:r>
              </a:p>
            </c:rich>
          </c:tx>
          <c:layout>
            <c:manualLayout>
              <c:xMode val="edge"/>
              <c:yMode val="edge"/>
              <c:x val="0.81160960563771889"/>
              <c:y val="0.82803769558786344"/>
            </c:manualLayout>
          </c:layout>
          <c:overlay val="0"/>
          <c:spPr>
            <a:noFill/>
            <a:ln>
              <a:noFill/>
            </a:ln>
            <a:effectLst/>
          </c:spPr>
        </c:title>
        <c:numFmt formatCode="General" sourceLinked="0"/>
        <c:majorTickMark val="out"/>
        <c:minorTickMark val="none"/>
        <c:tickLblPos val="nextTo"/>
        <c:spPr>
          <a:noFill/>
          <a:ln w="12700" cap="flat" cmpd="sng" algn="ctr">
            <a:solidFill>
              <a:schemeClr val="bg1">
                <a:lumMod val="50000"/>
              </a:schemeClr>
            </a:solidFill>
            <a:prstDash val="solid"/>
            <a:round/>
          </a:ln>
          <a:effectLst/>
        </c:spPr>
        <c:txPr>
          <a:bodyPr rot="-60000000" vert="horz"/>
          <a:lstStyle/>
          <a:p>
            <a:pPr>
              <a:defRPr/>
            </a:pPr>
            <a:endParaRPr lang="en-US"/>
          </a:p>
        </c:txPr>
        <c:crossAx val="222057096"/>
        <c:crosses val="autoZero"/>
        <c:auto val="0"/>
        <c:lblOffset val="100"/>
        <c:baseTimeUnit val="days"/>
      </c:dateAx>
      <c:valAx>
        <c:axId val="222057096"/>
        <c:scaling>
          <c:orientation val="minMax"/>
          <c:max val="5.5"/>
          <c:min val="1.5"/>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vert="horz"/>
          <a:lstStyle/>
          <a:p>
            <a:pPr>
              <a:defRPr>
                <a:solidFill/>
              </a:defRPr>
            </a:pPr>
            <a:endParaRPr lang="en-US"/>
          </a:p>
        </c:txPr>
        <c:crossAx val="222058272"/>
        <c:crosses val="autoZero"/>
        <c:crossBetween val="between"/>
      </c:valAx>
      <c:spPr>
        <a:noFill/>
        <a:ln>
          <a:noFill/>
        </a:ln>
        <a:effectLst/>
      </c:spPr>
    </c:plotArea>
    <c:legend>
      <c:legendPos val="b"/>
      <c:overlay val="0"/>
      <c:spPr>
        <a:noFill/>
        <a:ln>
          <a:noFill/>
        </a:ln>
        <a:effectLst/>
      </c:spPr>
      <c:txPr>
        <a:bodyPr rot="0" vert="horz"/>
        <a:lstStyle/>
        <a:p>
          <a:pPr>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845440589367425E-2"/>
          <c:y val="3.0908050651148777E-2"/>
          <c:w val="0.84806059778018994"/>
          <c:h val="0.73960762997164298"/>
        </c:manualLayout>
      </c:layout>
      <c:lineChart>
        <c:grouping val="standard"/>
        <c:varyColors val="0"/>
        <c:ser>
          <c:idx val="0"/>
          <c:order val="0"/>
          <c:tx>
            <c:strRef>
              <c:f>Sheet1!$B$1</c:f>
              <c:strCache>
                <c:ptCount val="1"/>
                <c:pt idx="0">
                  <c:v>Fed deposit facility</c:v>
                </c:pt>
              </c:strCache>
            </c:strRef>
          </c:tx>
          <c:spPr>
            <a:ln w="19050">
              <a:solidFill>
                <a:srgbClr val="CD9D4D"/>
              </a:solidFill>
            </a:ln>
          </c:spPr>
          <c:marker>
            <c:symbol val="none"/>
          </c:marker>
          <c:dLbls>
            <c:dLbl>
              <c:idx val="25813"/>
              <c:numFmt formatCode="0.00" sourceLinked="0"/>
              <c:spPr>
                <a:ln>
                  <a:solidFill>
                    <a:srgbClr val="CD9D4D"/>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B34-4262-9756-AACA0AACF506}"/>
                </c:ext>
              </c:extLst>
            </c:dLbl>
            <c:numFmt formatCode="#,##0.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Sheet1!$A$2:$A$25815</c:f>
              <c:numCache>
                <c:formatCode>yyyy\-mm\-dd</c:formatCode>
                <c:ptCount val="25814"/>
                <c:pt idx="0">
                  <c:v>19906</c:v>
                </c:pt>
                <c:pt idx="1">
                  <c:v>19907</c:v>
                </c:pt>
                <c:pt idx="2">
                  <c:v>19908</c:v>
                </c:pt>
                <c:pt idx="3">
                  <c:v>19909</c:v>
                </c:pt>
                <c:pt idx="4">
                  <c:v>19910</c:v>
                </c:pt>
                <c:pt idx="5">
                  <c:v>19911</c:v>
                </c:pt>
                <c:pt idx="6">
                  <c:v>19912</c:v>
                </c:pt>
                <c:pt idx="7">
                  <c:v>19913</c:v>
                </c:pt>
                <c:pt idx="8">
                  <c:v>19914</c:v>
                </c:pt>
                <c:pt idx="9">
                  <c:v>19915</c:v>
                </c:pt>
                <c:pt idx="10">
                  <c:v>19916</c:v>
                </c:pt>
                <c:pt idx="11">
                  <c:v>19917</c:v>
                </c:pt>
                <c:pt idx="12">
                  <c:v>19918</c:v>
                </c:pt>
                <c:pt idx="13">
                  <c:v>19919</c:v>
                </c:pt>
                <c:pt idx="14">
                  <c:v>19920</c:v>
                </c:pt>
                <c:pt idx="15">
                  <c:v>19921</c:v>
                </c:pt>
                <c:pt idx="16">
                  <c:v>19922</c:v>
                </c:pt>
                <c:pt idx="17">
                  <c:v>19923</c:v>
                </c:pt>
                <c:pt idx="18">
                  <c:v>19924</c:v>
                </c:pt>
                <c:pt idx="19">
                  <c:v>19925</c:v>
                </c:pt>
                <c:pt idx="20">
                  <c:v>19926</c:v>
                </c:pt>
                <c:pt idx="21">
                  <c:v>19927</c:v>
                </c:pt>
                <c:pt idx="22">
                  <c:v>19928</c:v>
                </c:pt>
                <c:pt idx="23">
                  <c:v>19929</c:v>
                </c:pt>
                <c:pt idx="24">
                  <c:v>19930</c:v>
                </c:pt>
                <c:pt idx="25">
                  <c:v>19931</c:v>
                </c:pt>
                <c:pt idx="26">
                  <c:v>19932</c:v>
                </c:pt>
                <c:pt idx="27">
                  <c:v>19933</c:v>
                </c:pt>
                <c:pt idx="28">
                  <c:v>19934</c:v>
                </c:pt>
                <c:pt idx="29">
                  <c:v>19935</c:v>
                </c:pt>
                <c:pt idx="30">
                  <c:v>19936</c:v>
                </c:pt>
                <c:pt idx="31">
                  <c:v>19937</c:v>
                </c:pt>
                <c:pt idx="32">
                  <c:v>19938</c:v>
                </c:pt>
                <c:pt idx="33">
                  <c:v>19939</c:v>
                </c:pt>
                <c:pt idx="34">
                  <c:v>19940</c:v>
                </c:pt>
                <c:pt idx="35">
                  <c:v>19941</c:v>
                </c:pt>
                <c:pt idx="36">
                  <c:v>19942</c:v>
                </c:pt>
                <c:pt idx="37">
                  <c:v>19943</c:v>
                </c:pt>
                <c:pt idx="38">
                  <c:v>19944</c:v>
                </c:pt>
                <c:pt idx="39">
                  <c:v>19945</c:v>
                </c:pt>
                <c:pt idx="40">
                  <c:v>19946</c:v>
                </c:pt>
                <c:pt idx="41">
                  <c:v>19947</c:v>
                </c:pt>
                <c:pt idx="42">
                  <c:v>19948</c:v>
                </c:pt>
                <c:pt idx="43">
                  <c:v>19949</c:v>
                </c:pt>
                <c:pt idx="44">
                  <c:v>19950</c:v>
                </c:pt>
                <c:pt idx="45">
                  <c:v>19951</c:v>
                </c:pt>
                <c:pt idx="46">
                  <c:v>19952</c:v>
                </c:pt>
                <c:pt idx="47">
                  <c:v>19953</c:v>
                </c:pt>
                <c:pt idx="48">
                  <c:v>19954</c:v>
                </c:pt>
                <c:pt idx="49">
                  <c:v>19955</c:v>
                </c:pt>
                <c:pt idx="50">
                  <c:v>19956</c:v>
                </c:pt>
                <c:pt idx="51">
                  <c:v>19957</c:v>
                </c:pt>
                <c:pt idx="52">
                  <c:v>19958</c:v>
                </c:pt>
                <c:pt idx="53">
                  <c:v>19959</c:v>
                </c:pt>
                <c:pt idx="54">
                  <c:v>19960</c:v>
                </c:pt>
                <c:pt idx="55">
                  <c:v>19961</c:v>
                </c:pt>
                <c:pt idx="56">
                  <c:v>19962</c:v>
                </c:pt>
                <c:pt idx="57">
                  <c:v>19963</c:v>
                </c:pt>
                <c:pt idx="58">
                  <c:v>19964</c:v>
                </c:pt>
                <c:pt idx="59">
                  <c:v>19965</c:v>
                </c:pt>
                <c:pt idx="60">
                  <c:v>19966</c:v>
                </c:pt>
                <c:pt idx="61">
                  <c:v>19967</c:v>
                </c:pt>
                <c:pt idx="62">
                  <c:v>19968</c:v>
                </c:pt>
                <c:pt idx="63">
                  <c:v>19969</c:v>
                </c:pt>
                <c:pt idx="64">
                  <c:v>19970</c:v>
                </c:pt>
                <c:pt idx="65">
                  <c:v>19971</c:v>
                </c:pt>
                <c:pt idx="66">
                  <c:v>19972</c:v>
                </c:pt>
                <c:pt idx="67">
                  <c:v>19973</c:v>
                </c:pt>
                <c:pt idx="68">
                  <c:v>19974</c:v>
                </c:pt>
                <c:pt idx="69">
                  <c:v>19975</c:v>
                </c:pt>
                <c:pt idx="70">
                  <c:v>19976</c:v>
                </c:pt>
                <c:pt idx="71">
                  <c:v>19977</c:v>
                </c:pt>
                <c:pt idx="72">
                  <c:v>19978</c:v>
                </c:pt>
                <c:pt idx="73">
                  <c:v>19979</c:v>
                </c:pt>
                <c:pt idx="74">
                  <c:v>19980</c:v>
                </c:pt>
                <c:pt idx="75">
                  <c:v>19981</c:v>
                </c:pt>
                <c:pt idx="76">
                  <c:v>19982</c:v>
                </c:pt>
                <c:pt idx="77">
                  <c:v>19983</c:v>
                </c:pt>
                <c:pt idx="78">
                  <c:v>19984</c:v>
                </c:pt>
                <c:pt idx="79">
                  <c:v>19985</c:v>
                </c:pt>
                <c:pt idx="80">
                  <c:v>19986</c:v>
                </c:pt>
                <c:pt idx="81">
                  <c:v>19987</c:v>
                </c:pt>
                <c:pt idx="82">
                  <c:v>19988</c:v>
                </c:pt>
                <c:pt idx="83">
                  <c:v>19989</c:v>
                </c:pt>
                <c:pt idx="84">
                  <c:v>19990</c:v>
                </c:pt>
                <c:pt idx="85">
                  <c:v>19991</c:v>
                </c:pt>
                <c:pt idx="86">
                  <c:v>19992</c:v>
                </c:pt>
                <c:pt idx="87">
                  <c:v>19993</c:v>
                </c:pt>
                <c:pt idx="88">
                  <c:v>19994</c:v>
                </c:pt>
                <c:pt idx="89">
                  <c:v>19995</c:v>
                </c:pt>
                <c:pt idx="90">
                  <c:v>19996</c:v>
                </c:pt>
                <c:pt idx="91">
                  <c:v>19997</c:v>
                </c:pt>
                <c:pt idx="92">
                  <c:v>19998</c:v>
                </c:pt>
                <c:pt idx="93">
                  <c:v>19999</c:v>
                </c:pt>
                <c:pt idx="94">
                  <c:v>20000</c:v>
                </c:pt>
                <c:pt idx="95">
                  <c:v>20001</c:v>
                </c:pt>
                <c:pt idx="96">
                  <c:v>20002</c:v>
                </c:pt>
                <c:pt idx="97">
                  <c:v>20003</c:v>
                </c:pt>
                <c:pt idx="98">
                  <c:v>20004</c:v>
                </c:pt>
                <c:pt idx="99">
                  <c:v>20005</c:v>
                </c:pt>
                <c:pt idx="100">
                  <c:v>20006</c:v>
                </c:pt>
                <c:pt idx="101">
                  <c:v>20007</c:v>
                </c:pt>
                <c:pt idx="102">
                  <c:v>20008</c:v>
                </c:pt>
                <c:pt idx="103">
                  <c:v>20009</c:v>
                </c:pt>
                <c:pt idx="104">
                  <c:v>20010</c:v>
                </c:pt>
                <c:pt idx="105">
                  <c:v>20011</c:v>
                </c:pt>
                <c:pt idx="106">
                  <c:v>20012</c:v>
                </c:pt>
                <c:pt idx="107">
                  <c:v>20013</c:v>
                </c:pt>
                <c:pt idx="108">
                  <c:v>20014</c:v>
                </c:pt>
                <c:pt idx="109">
                  <c:v>20015</c:v>
                </c:pt>
                <c:pt idx="110">
                  <c:v>20016</c:v>
                </c:pt>
                <c:pt idx="111">
                  <c:v>20017</c:v>
                </c:pt>
                <c:pt idx="112">
                  <c:v>20018</c:v>
                </c:pt>
                <c:pt idx="113">
                  <c:v>20019</c:v>
                </c:pt>
                <c:pt idx="114">
                  <c:v>20020</c:v>
                </c:pt>
                <c:pt idx="115">
                  <c:v>20021</c:v>
                </c:pt>
                <c:pt idx="116">
                  <c:v>20022</c:v>
                </c:pt>
                <c:pt idx="117">
                  <c:v>20023</c:v>
                </c:pt>
                <c:pt idx="118">
                  <c:v>20024</c:v>
                </c:pt>
                <c:pt idx="119">
                  <c:v>20025</c:v>
                </c:pt>
                <c:pt idx="120">
                  <c:v>20026</c:v>
                </c:pt>
                <c:pt idx="121">
                  <c:v>20027</c:v>
                </c:pt>
                <c:pt idx="122">
                  <c:v>20028</c:v>
                </c:pt>
                <c:pt idx="123">
                  <c:v>20029</c:v>
                </c:pt>
                <c:pt idx="124">
                  <c:v>20030</c:v>
                </c:pt>
                <c:pt idx="125">
                  <c:v>20031</c:v>
                </c:pt>
                <c:pt idx="126">
                  <c:v>20032</c:v>
                </c:pt>
                <c:pt idx="127">
                  <c:v>20033</c:v>
                </c:pt>
                <c:pt idx="128">
                  <c:v>20034</c:v>
                </c:pt>
                <c:pt idx="129">
                  <c:v>20035</c:v>
                </c:pt>
                <c:pt idx="130">
                  <c:v>20036</c:v>
                </c:pt>
                <c:pt idx="131">
                  <c:v>20037</c:v>
                </c:pt>
                <c:pt idx="132">
                  <c:v>20038</c:v>
                </c:pt>
                <c:pt idx="133">
                  <c:v>20039</c:v>
                </c:pt>
                <c:pt idx="134">
                  <c:v>20040</c:v>
                </c:pt>
                <c:pt idx="135">
                  <c:v>20041</c:v>
                </c:pt>
                <c:pt idx="136">
                  <c:v>20042</c:v>
                </c:pt>
                <c:pt idx="137">
                  <c:v>20043</c:v>
                </c:pt>
                <c:pt idx="138">
                  <c:v>20044</c:v>
                </c:pt>
                <c:pt idx="139">
                  <c:v>20045</c:v>
                </c:pt>
                <c:pt idx="140">
                  <c:v>20046</c:v>
                </c:pt>
                <c:pt idx="141">
                  <c:v>20047</c:v>
                </c:pt>
                <c:pt idx="142">
                  <c:v>20048</c:v>
                </c:pt>
                <c:pt idx="143">
                  <c:v>20049</c:v>
                </c:pt>
                <c:pt idx="144">
                  <c:v>20050</c:v>
                </c:pt>
                <c:pt idx="145">
                  <c:v>20051</c:v>
                </c:pt>
                <c:pt idx="146">
                  <c:v>20052</c:v>
                </c:pt>
                <c:pt idx="147">
                  <c:v>20053</c:v>
                </c:pt>
                <c:pt idx="148">
                  <c:v>20054</c:v>
                </c:pt>
                <c:pt idx="149">
                  <c:v>20055</c:v>
                </c:pt>
                <c:pt idx="150">
                  <c:v>20056</c:v>
                </c:pt>
                <c:pt idx="151">
                  <c:v>20057</c:v>
                </c:pt>
                <c:pt idx="152">
                  <c:v>20058</c:v>
                </c:pt>
                <c:pt idx="153">
                  <c:v>20059</c:v>
                </c:pt>
                <c:pt idx="154">
                  <c:v>20060</c:v>
                </c:pt>
                <c:pt idx="155">
                  <c:v>20061</c:v>
                </c:pt>
                <c:pt idx="156">
                  <c:v>20062</c:v>
                </c:pt>
                <c:pt idx="157">
                  <c:v>20063</c:v>
                </c:pt>
                <c:pt idx="158">
                  <c:v>20064</c:v>
                </c:pt>
                <c:pt idx="159">
                  <c:v>20065</c:v>
                </c:pt>
                <c:pt idx="160">
                  <c:v>20066</c:v>
                </c:pt>
                <c:pt idx="161">
                  <c:v>20067</c:v>
                </c:pt>
                <c:pt idx="162">
                  <c:v>20068</c:v>
                </c:pt>
                <c:pt idx="163">
                  <c:v>20069</c:v>
                </c:pt>
                <c:pt idx="164">
                  <c:v>20070</c:v>
                </c:pt>
                <c:pt idx="165">
                  <c:v>20071</c:v>
                </c:pt>
                <c:pt idx="166">
                  <c:v>20072</c:v>
                </c:pt>
                <c:pt idx="167">
                  <c:v>20073</c:v>
                </c:pt>
                <c:pt idx="168">
                  <c:v>20074</c:v>
                </c:pt>
                <c:pt idx="169">
                  <c:v>20075</c:v>
                </c:pt>
                <c:pt idx="170">
                  <c:v>20076</c:v>
                </c:pt>
                <c:pt idx="171">
                  <c:v>20077</c:v>
                </c:pt>
                <c:pt idx="172">
                  <c:v>20078</c:v>
                </c:pt>
                <c:pt idx="173">
                  <c:v>20079</c:v>
                </c:pt>
                <c:pt idx="174">
                  <c:v>20080</c:v>
                </c:pt>
                <c:pt idx="175">
                  <c:v>20081</c:v>
                </c:pt>
                <c:pt idx="176">
                  <c:v>20082</c:v>
                </c:pt>
                <c:pt idx="177">
                  <c:v>20083</c:v>
                </c:pt>
                <c:pt idx="178">
                  <c:v>20084</c:v>
                </c:pt>
                <c:pt idx="179">
                  <c:v>20085</c:v>
                </c:pt>
                <c:pt idx="180">
                  <c:v>20086</c:v>
                </c:pt>
                <c:pt idx="181">
                  <c:v>20087</c:v>
                </c:pt>
                <c:pt idx="182">
                  <c:v>20088</c:v>
                </c:pt>
                <c:pt idx="183">
                  <c:v>20089</c:v>
                </c:pt>
                <c:pt idx="184">
                  <c:v>20090</c:v>
                </c:pt>
                <c:pt idx="185">
                  <c:v>20091</c:v>
                </c:pt>
                <c:pt idx="186">
                  <c:v>20092</c:v>
                </c:pt>
                <c:pt idx="187">
                  <c:v>20093</c:v>
                </c:pt>
                <c:pt idx="188">
                  <c:v>20094</c:v>
                </c:pt>
                <c:pt idx="189">
                  <c:v>20095</c:v>
                </c:pt>
                <c:pt idx="190">
                  <c:v>20096</c:v>
                </c:pt>
                <c:pt idx="191">
                  <c:v>20097</c:v>
                </c:pt>
                <c:pt idx="192">
                  <c:v>20098</c:v>
                </c:pt>
                <c:pt idx="193">
                  <c:v>20099</c:v>
                </c:pt>
                <c:pt idx="194">
                  <c:v>20100</c:v>
                </c:pt>
                <c:pt idx="195">
                  <c:v>20101</c:v>
                </c:pt>
                <c:pt idx="196">
                  <c:v>20102</c:v>
                </c:pt>
                <c:pt idx="197">
                  <c:v>20103</c:v>
                </c:pt>
                <c:pt idx="198">
                  <c:v>20104</c:v>
                </c:pt>
                <c:pt idx="199">
                  <c:v>20105</c:v>
                </c:pt>
                <c:pt idx="200">
                  <c:v>20106</c:v>
                </c:pt>
                <c:pt idx="201">
                  <c:v>20107</c:v>
                </c:pt>
                <c:pt idx="202">
                  <c:v>20108</c:v>
                </c:pt>
                <c:pt idx="203">
                  <c:v>20109</c:v>
                </c:pt>
                <c:pt idx="204">
                  <c:v>20110</c:v>
                </c:pt>
                <c:pt idx="205">
                  <c:v>20111</c:v>
                </c:pt>
                <c:pt idx="206">
                  <c:v>20112</c:v>
                </c:pt>
                <c:pt idx="207">
                  <c:v>20113</c:v>
                </c:pt>
                <c:pt idx="208">
                  <c:v>20114</c:v>
                </c:pt>
                <c:pt idx="209">
                  <c:v>20115</c:v>
                </c:pt>
                <c:pt idx="210">
                  <c:v>20116</c:v>
                </c:pt>
                <c:pt idx="211">
                  <c:v>20117</c:v>
                </c:pt>
                <c:pt idx="212">
                  <c:v>20118</c:v>
                </c:pt>
                <c:pt idx="213">
                  <c:v>20119</c:v>
                </c:pt>
                <c:pt idx="214">
                  <c:v>20120</c:v>
                </c:pt>
                <c:pt idx="215">
                  <c:v>20121</c:v>
                </c:pt>
                <c:pt idx="216">
                  <c:v>20122</c:v>
                </c:pt>
                <c:pt idx="217">
                  <c:v>20123</c:v>
                </c:pt>
                <c:pt idx="218">
                  <c:v>20124</c:v>
                </c:pt>
                <c:pt idx="219">
                  <c:v>20125</c:v>
                </c:pt>
                <c:pt idx="220">
                  <c:v>20126</c:v>
                </c:pt>
                <c:pt idx="221">
                  <c:v>20127</c:v>
                </c:pt>
                <c:pt idx="222">
                  <c:v>20128</c:v>
                </c:pt>
                <c:pt idx="223">
                  <c:v>20129</c:v>
                </c:pt>
                <c:pt idx="224">
                  <c:v>20130</c:v>
                </c:pt>
                <c:pt idx="225">
                  <c:v>20131</c:v>
                </c:pt>
                <c:pt idx="226">
                  <c:v>20132</c:v>
                </c:pt>
                <c:pt idx="227">
                  <c:v>20133</c:v>
                </c:pt>
                <c:pt idx="228">
                  <c:v>20134</c:v>
                </c:pt>
                <c:pt idx="229">
                  <c:v>20135</c:v>
                </c:pt>
                <c:pt idx="230">
                  <c:v>20136</c:v>
                </c:pt>
                <c:pt idx="231">
                  <c:v>20137</c:v>
                </c:pt>
                <c:pt idx="232">
                  <c:v>20138</c:v>
                </c:pt>
                <c:pt idx="233">
                  <c:v>20139</c:v>
                </c:pt>
                <c:pt idx="234">
                  <c:v>20140</c:v>
                </c:pt>
                <c:pt idx="235">
                  <c:v>20141</c:v>
                </c:pt>
                <c:pt idx="236">
                  <c:v>20142</c:v>
                </c:pt>
                <c:pt idx="237">
                  <c:v>20143</c:v>
                </c:pt>
                <c:pt idx="238">
                  <c:v>20144</c:v>
                </c:pt>
                <c:pt idx="239">
                  <c:v>20145</c:v>
                </c:pt>
                <c:pt idx="240">
                  <c:v>20146</c:v>
                </c:pt>
                <c:pt idx="241">
                  <c:v>20147</c:v>
                </c:pt>
                <c:pt idx="242">
                  <c:v>20148</c:v>
                </c:pt>
                <c:pt idx="243">
                  <c:v>20149</c:v>
                </c:pt>
                <c:pt idx="244">
                  <c:v>20150</c:v>
                </c:pt>
                <c:pt idx="245">
                  <c:v>20151</c:v>
                </c:pt>
                <c:pt idx="246">
                  <c:v>20152</c:v>
                </c:pt>
                <c:pt idx="247">
                  <c:v>20153</c:v>
                </c:pt>
                <c:pt idx="248">
                  <c:v>20154</c:v>
                </c:pt>
                <c:pt idx="249">
                  <c:v>20155</c:v>
                </c:pt>
                <c:pt idx="250">
                  <c:v>20156</c:v>
                </c:pt>
                <c:pt idx="251">
                  <c:v>20157</c:v>
                </c:pt>
                <c:pt idx="252">
                  <c:v>20158</c:v>
                </c:pt>
                <c:pt idx="253">
                  <c:v>20159</c:v>
                </c:pt>
                <c:pt idx="254">
                  <c:v>20160</c:v>
                </c:pt>
                <c:pt idx="255">
                  <c:v>20161</c:v>
                </c:pt>
                <c:pt idx="256">
                  <c:v>20162</c:v>
                </c:pt>
                <c:pt idx="257">
                  <c:v>20163</c:v>
                </c:pt>
                <c:pt idx="258">
                  <c:v>20164</c:v>
                </c:pt>
                <c:pt idx="259">
                  <c:v>20165</c:v>
                </c:pt>
                <c:pt idx="260">
                  <c:v>20166</c:v>
                </c:pt>
                <c:pt idx="261">
                  <c:v>20167</c:v>
                </c:pt>
                <c:pt idx="262">
                  <c:v>20168</c:v>
                </c:pt>
                <c:pt idx="263">
                  <c:v>20169</c:v>
                </c:pt>
                <c:pt idx="264">
                  <c:v>20170</c:v>
                </c:pt>
                <c:pt idx="265">
                  <c:v>20171</c:v>
                </c:pt>
                <c:pt idx="266">
                  <c:v>20172</c:v>
                </c:pt>
                <c:pt idx="267">
                  <c:v>20173</c:v>
                </c:pt>
                <c:pt idx="268">
                  <c:v>20174</c:v>
                </c:pt>
                <c:pt idx="269">
                  <c:v>20175</c:v>
                </c:pt>
                <c:pt idx="270">
                  <c:v>20176</c:v>
                </c:pt>
                <c:pt idx="271">
                  <c:v>20177</c:v>
                </c:pt>
                <c:pt idx="272">
                  <c:v>20178</c:v>
                </c:pt>
                <c:pt idx="273">
                  <c:v>20179</c:v>
                </c:pt>
                <c:pt idx="274">
                  <c:v>20180</c:v>
                </c:pt>
                <c:pt idx="275">
                  <c:v>20181</c:v>
                </c:pt>
                <c:pt idx="276">
                  <c:v>20182</c:v>
                </c:pt>
                <c:pt idx="277">
                  <c:v>20183</c:v>
                </c:pt>
                <c:pt idx="278">
                  <c:v>20184</c:v>
                </c:pt>
                <c:pt idx="279">
                  <c:v>20185</c:v>
                </c:pt>
                <c:pt idx="280">
                  <c:v>20186</c:v>
                </c:pt>
                <c:pt idx="281">
                  <c:v>20187</c:v>
                </c:pt>
                <c:pt idx="282">
                  <c:v>20188</c:v>
                </c:pt>
                <c:pt idx="283">
                  <c:v>20189</c:v>
                </c:pt>
                <c:pt idx="284">
                  <c:v>20190</c:v>
                </c:pt>
                <c:pt idx="285">
                  <c:v>20191</c:v>
                </c:pt>
                <c:pt idx="286">
                  <c:v>20192</c:v>
                </c:pt>
                <c:pt idx="287">
                  <c:v>20193</c:v>
                </c:pt>
                <c:pt idx="288">
                  <c:v>20194</c:v>
                </c:pt>
                <c:pt idx="289">
                  <c:v>20195</c:v>
                </c:pt>
                <c:pt idx="290">
                  <c:v>20196</c:v>
                </c:pt>
                <c:pt idx="291">
                  <c:v>20197</c:v>
                </c:pt>
                <c:pt idx="292">
                  <c:v>20198</c:v>
                </c:pt>
                <c:pt idx="293">
                  <c:v>20199</c:v>
                </c:pt>
                <c:pt idx="294">
                  <c:v>20200</c:v>
                </c:pt>
                <c:pt idx="295">
                  <c:v>20201</c:v>
                </c:pt>
                <c:pt idx="296">
                  <c:v>20202</c:v>
                </c:pt>
                <c:pt idx="297">
                  <c:v>20203</c:v>
                </c:pt>
                <c:pt idx="298">
                  <c:v>20204</c:v>
                </c:pt>
                <c:pt idx="299">
                  <c:v>20205</c:v>
                </c:pt>
                <c:pt idx="300">
                  <c:v>20206</c:v>
                </c:pt>
                <c:pt idx="301">
                  <c:v>20207</c:v>
                </c:pt>
                <c:pt idx="302">
                  <c:v>20208</c:v>
                </c:pt>
                <c:pt idx="303">
                  <c:v>20209</c:v>
                </c:pt>
                <c:pt idx="304">
                  <c:v>20210</c:v>
                </c:pt>
                <c:pt idx="305">
                  <c:v>20211</c:v>
                </c:pt>
                <c:pt idx="306">
                  <c:v>20212</c:v>
                </c:pt>
                <c:pt idx="307">
                  <c:v>20213</c:v>
                </c:pt>
                <c:pt idx="308">
                  <c:v>20214</c:v>
                </c:pt>
                <c:pt idx="309">
                  <c:v>20215</c:v>
                </c:pt>
                <c:pt idx="310">
                  <c:v>20216</c:v>
                </c:pt>
                <c:pt idx="311">
                  <c:v>20217</c:v>
                </c:pt>
                <c:pt idx="312">
                  <c:v>20218</c:v>
                </c:pt>
                <c:pt idx="313">
                  <c:v>20219</c:v>
                </c:pt>
                <c:pt idx="314">
                  <c:v>20220</c:v>
                </c:pt>
                <c:pt idx="315">
                  <c:v>20221</c:v>
                </c:pt>
                <c:pt idx="316">
                  <c:v>20222</c:v>
                </c:pt>
                <c:pt idx="317">
                  <c:v>20223</c:v>
                </c:pt>
                <c:pt idx="318">
                  <c:v>20224</c:v>
                </c:pt>
                <c:pt idx="319">
                  <c:v>20225</c:v>
                </c:pt>
                <c:pt idx="320">
                  <c:v>20226</c:v>
                </c:pt>
                <c:pt idx="321">
                  <c:v>20227</c:v>
                </c:pt>
                <c:pt idx="322">
                  <c:v>20228</c:v>
                </c:pt>
                <c:pt idx="323">
                  <c:v>20229</c:v>
                </c:pt>
                <c:pt idx="324">
                  <c:v>20230</c:v>
                </c:pt>
                <c:pt idx="325">
                  <c:v>20231</c:v>
                </c:pt>
                <c:pt idx="326">
                  <c:v>20232</c:v>
                </c:pt>
                <c:pt idx="327">
                  <c:v>20233</c:v>
                </c:pt>
                <c:pt idx="328">
                  <c:v>20234</c:v>
                </c:pt>
                <c:pt idx="329">
                  <c:v>20235</c:v>
                </c:pt>
                <c:pt idx="330">
                  <c:v>20236</c:v>
                </c:pt>
                <c:pt idx="331">
                  <c:v>20237</c:v>
                </c:pt>
                <c:pt idx="332">
                  <c:v>20238</c:v>
                </c:pt>
                <c:pt idx="333">
                  <c:v>20239</c:v>
                </c:pt>
                <c:pt idx="334">
                  <c:v>20240</c:v>
                </c:pt>
                <c:pt idx="335">
                  <c:v>20241</c:v>
                </c:pt>
                <c:pt idx="336">
                  <c:v>20242</c:v>
                </c:pt>
                <c:pt idx="337">
                  <c:v>20243</c:v>
                </c:pt>
                <c:pt idx="338">
                  <c:v>20244</c:v>
                </c:pt>
                <c:pt idx="339">
                  <c:v>20245</c:v>
                </c:pt>
                <c:pt idx="340">
                  <c:v>20246</c:v>
                </c:pt>
                <c:pt idx="341">
                  <c:v>20247</c:v>
                </c:pt>
                <c:pt idx="342">
                  <c:v>20248</c:v>
                </c:pt>
                <c:pt idx="343">
                  <c:v>20249</c:v>
                </c:pt>
                <c:pt idx="344">
                  <c:v>20250</c:v>
                </c:pt>
                <c:pt idx="345">
                  <c:v>20251</c:v>
                </c:pt>
                <c:pt idx="346">
                  <c:v>20252</c:v>
                </c:pt>
                <c:pt idx="347">
                  <c:v>20253</c:v>
                </c:pt>
                <c:pt idx="348">
                  <c:v>20254</c:v>
                </c:pt>
                <c:pt idx="349">
                  <c:v>20255</c:v>
                </c:pt>
                <c:pt idx="350">
                  <c:v>20256</c:v>
                </c:pt>
                <c:pt idx="351">
                  <c:v>20257</c:v>
                </c:pt>
                <c:pt idx="352">
                  <c:v>20258</c:v>
                </c:pt>
                <c:pt idx="353">
                  <c:v>20259</c:v>
                </c:pt>
                <c:pt idx="354">
                  <c:v>20260</c:v>
                </c:pt>
                <c:pt idx="355">
                  <c:v>20261</c:v>
                </c:pt>
                <c:pt idx="356">
                  <c:v>20262</c:v>
                </c:pt>
                <c:pt idx="357">
                  <c:v>20263</c:v>
                </c:pt>
                <c:pt idx="358">
                  <c:v>20264</c:v>
                </c:pt>
                <c:pt idx="359">
                  <c:v>20265</c:v>
                </c:pt>
                <c:pt idx="360">
                  <c:v>20266</c:v>
                </c:pt>
                <c:pt idx="361">
                  <c:v>20267</c:v>
                </c:pt>
                <c:pt idx="362">
                  <c:v>20268</c:v>
                </c:pt>
                <c:pt idx="363">
                  <c:v>20269</c:v>
                </c:pt>
                <c:pt idx="364">
                  <c:v>20270</c:v>
                </c:pt>
                <c:pt idx="365">
                  <c:v>20271</c:v>
                </c:pt>
                <c:pt idx="366">
                  <c:v>20272</c:v>
                </c:pt>
                <c:pt idx="367">
                  <c:v>20273</c:v>
                </c:pt>
                <c:pt idx="368">
                  <c:v>20274</c:v>
                </c:pt>
                <c:pt idx="369">
                  <c:v>20275</c:v>
                </c:pt>
                <c:pt idx="370">
                  <c:v>20276</c:v>
                </c:pt>
                <c:pt idx="371">
                  <c:v>20277</c:v>
                </c:pt>
                <c:pt idx="372">
                  <c:v>20278</c:v>
                </c:pt>
                <c:pt idx="373">
                  <c:v>20279</c:v>
                </c:pt>
                <c:pt idx="374">
                  <c:v>20280</c:v>
                </c:pt>
                <c:pt idx="375">
                  <c:v>20281</c:v>
                </c:pt>
                <c:pt idx="376">
                  <c:v>20282</c:v>
                </c:pt>
                <c:pt idx="377">
                  <c:v>20283</c:v>
                </c:pt>
                <c:pt idx="378">
                  <c:v>20284</c:v>
                </c:pt>
                <c:pt idx="379">
                  <c:v>20285</c:v>
                </c:pt>
                <c:pt idx="380">
                  <c:v>20286</c:v>
                </c:pt>
                <c:pt idx="381">
                  <c:v>20287</c:v>
                </c:pt>
                <c:pt idx="382">
                  <c:v>20288</c:v>
                </c:pt>
                <c:pt idx="383">
                  <c:v>20289</c:v>
                </c:pt>
                <c:pt idx="384">
                  <c:v>20290</c:v>
                </c:pt>
                <c:pt idx="385">
                  <c:v>20291</c:v>
                </c:pt>
                <c:pt idx="386">
                  <c:v>20292</c:v>
                </c:pt>
                <c:pt idx="387">
                  <c:v>20293</c:v>
                </c:pt>
                <c:pt idx="388">
                  <c:v>20294</c:v>
                </c:pt>
                <c:pt idx="389">
                  <c:v>20295</c:v>
                </c:pt>
                <c:pt idx="390">
                  <c:v>20296</c:v>
                </c:pt>
                <c:pt idx="391">
                  <c:v>20297</c:v>
                </c:pt>
                <c:pt idx="392">
                  <c:v>20298</c:v>
                </c:pt>
                <c:pt idx="393">
                  <c:v>20299</c:v>
                </c:pt>
                <c:pt idx="394">
                  <c:v>20300</c:v>
                </c:pt>
                <c:pt idx="395">
                  <c:v>20301</c:v>
                </c:pt>
                <c:pt idx="396">
                  <c:v>20302</c:v>
                </c:pt>
                <c:pt idx="397">
                  <c:v>20303</c:v>
                </c:pt>
                <c:pt idx="398">
                  <c:v>20304</c:v>
                </c:pt>
                <c:pt idx="399">
                  <c:v>20305</c:v>
                </c:pt>
                <c:pt idx="400">
                  <c:v>20306</c:v>
                </c:pt>
                <c:pt idx="401">
                  <c:v>20307</c:v>
                </c:pt>
                <c:pt idx="402">
                  <c:v>20308</c:v>
                </c:pt>
                <c:pt idx="403">
                  <c:v>20309</c:v>
                </c:pt>
                <c:pt idx="404">
                  <c:v>20310</c:v>
                </c:pt>
                <c:pt idx="405">
                  <c:v>20311</c:v>
                </c:pt>
                <c:pt idx="406">
                  <c:v>20312</c:v>
                </c:pt>
                <c:pt idx="407">
                  <c:v>20313</c:v>
                </c:pt>
                <c:pt idx="408">
                  <c:v>20314</c:v>
                </c:pt>
                <c:pt idx="409">
                  <c:v>20315</c:v>
                </c:pt>
                <c:pt idx="410">
                  <c:v>20316</c:v>
                </c:pt>
                <c:pt idx="411">
                  <c:v>20317</c:v>
                </c:pt>
                <c:pt idx="412">
                  <c:v>20318</c:v>
                </c:pt>
                <c:pt idx="413">
                  <c:v>20319</c:v>
                </c:pt>
                <c:pt idx="414">
                  <c:v>20320</c:v>
                </c:pt>
                <c:pt idx="415">
                  <c:v>20321</c:v>
                </c:pt>
                <c:pt idx="416">
                  <c:v>20322</c:v>
                </c:pt>
                <c:pt idx="417">
                  <c:v>20323</c:v>
                </c:pt>
                <c:pt idx="418">
                  <c:v>20324</c:v>
                </c:pt>
                <c:pt idx="419">
                  <c:v>20325</c:v>
                </c:pt>
                <c:pt idx="420">
                  <c:v>20326</c:v>
                </c:pt>
                <c:pt idx="421">
                  <c:v>20327</c:v>
                </c:pt>
                <c:pt idx="422">
                  <c:v>20328</c:v>
                </c:pt>
                <c:pt idx="423">
                  <c:v>20329</c:v>
                </c:pt>
                <c:pt idx="424">
                  <c:v>20330</c:v>
                </c:pt>
                <c:pt idx="425">
                  <c:v>20331</c:v>
                </c:pt>
                <c:pt idx="426">
                  <c:v>20332</c:v>
                </c:pt>
                <c:pt idx="427">
                  <c:v>20333</c:v>
                </c:pt>
                <c:pt idx="428">
                  <c:v>20334</c:v>
                </c:pt>
                <c:pt idx="429">
                  <c:v>20335</c:v>
                </c:pt>
                <c:pt idx="430">
                  <c:v>20336</c:v>
                </c:pt>
                <c:pt idx="431">
                  <c:v>20337</c:v>
                </c:pt>
                <c:pt idx="432">
                  <c:v>20338</c:v>
                </c:pt>
                <c:pt idx="433">
                  <c:v>20339</c:v>
                </c:pt>
                <c:pt idx="434">
                  <c:v>20340</c:v>
                </c:pt>
                <c:pt idx="435">
                  <c:v>20341</c:v>
                </c:pt>
                <c:pt idx="436">
                  <c:v>20342</c:v>
                </c:pt>
                <c:pt idx="437">
                  <c:v>20343</c:v>
                </c:pt>
                <c:pt idx="438">
                  <c:v>20344</c:v>
                </c:pt>
                <c:pt idx="439">
                  <c:v>20345</c:v>
                </c:pt>
                <c:pt idx="440">
                  <c:v>20346</c:v>
                </c:pt>
                <c:pt idx="441">
                  <c:v>20347</c:v>
                </c:pt>
                <c:pt idx="442">
                  <c:v>20348</c:v>
                </c:pt>
                <c:pt idx="443">
                  <c:v>20349</c:v>
                </c:pt>
                <c:pt idx="444">
                  <c:v>20350</c:v>
                </c:pt>
                <c:pt idx="445">
                  <c:v>20351</c:v>
                </c:pt>
                <c:pt idx="446">
                  <c:v>20352</c:v>
                </c:pt>
                <c:pt idx="447">
                  <c:v>20353</c:v>
                </c:pt>
                <c:pt idx="448">
                  <c:v>20354</c:v>
                </c:pt>
                <c:pt idx="449">
                  <c:v>20355</c:v>
                </c:pt>
                <c:pt idx="450">
                  <c:v>20356</c:v>
                </c:pt>
                <c:pt idx="451">
                  <c:v>20357</c:v>
                </c:pt>
                <c:pt idx="452">
                  <c:v>20358</c:v>
                </c:pt>
                <c:pt idx="453">
                  <c:v>20359</c:v>
                </c:pt>
                <c:pt idx="454">
                  <c:v>20360</c:v>
                </c:pt>
                <c:pt idx="455">
                  <c:v>20361</c:v>
                </c:pt>
                <c:pt idx="456">
                  <c:v>20362</c:v>
                </c:pt>
                <c:pt idx="457">
                  <c:v>20363</c:v>
                </c:pt>
                <c:pt idx="458">
                  <c:v>20364</c:v>
                </c:pt>
                <c:pt idx="459">
                  <c:v>20365</c:v>
                </c:pt>
                <c:pt idx="460">
                  <c:v>20366</c:v>
                </c:pt>
                <c:pt idx="461">
                  <c:v>20367</c:v>
                </c:pt>
                <c:pt idx="462">
                  <c:v>20368</c:v>
                </c:pt>
                <c:pt idx="463">
                  <c:v>20369</c:v>
                </c:pt>
                <c:pt idx="464">
                  <c:v>20370</c:v>
                </c:pt>
                <c:pt idx="465">
                  <c:v>20371</c:v>
                </c:pt>
                <c:pt idx="466">
                  <c:v>20372</c:v>
                </c:pt>
                <c:pt idx="467">
                  <c:v>20373</c:v>
                </c:pt>
                <c:pt idx="468">
                  <c:v>20374</c:v>
                </c:pt>
                <c:pt idx="469">
                  <c:v>20375</c:v>
                </c:pt>
                <c:pt idx="470">
                  <c:v>20376</c:v>
                </c:pt>
                <c:pt idx="471">
                  <c:v>20377</c:v>
                </c:pt>
                <c:pt idx="472">
                  <c:v>20378</c:v>
                </c:pt>
                <c:pt idx="473">
                  <c:v>20379</c:v>
                </c:pt>
                <c:pt idx="474">
                  <c:v>20380</c:v>
                </c:pt>
                <c:pt idx="475">
                  <c:v>20381</c:v>
                </c:pt>
                <c:pt idx="476">
                  <c:v>20382</c:v>
                </c:pt>
                <c:pt idx="477">
                  <c:v>20383</c:v>
                </c:pt>
                <c:pt idx="478">
                  <c:v>20384</c:v>
                </c:pt>
                <c:pt idx="479">
                  <c:v>20385</c:v>
                </c:pt>
                <c:pt idx="480">
                  <c:v>20386</c:v>
                </c:pt>
                <c:pt idx="481">
                  <c:v>20387</c:v>
                </c:pt>
                <c:pt idx="482">
                  <c:v>20388</c:v>
                </c:pt>
                <c:pt idx="483">
                  <c:v>20389</c:v>
                </c:pt>
                <c:pt idx="484">
                  <c:v>20390</c:v>
                </c:pt>
                <c:pt idx="485">
                  <c:v>20391</c:v>
                </c:pt>
                <c:pt idx="486">
                  <c:v>20392</c:v>
                </c:pt>
                <c:pt idx="487">
                  <c:v>20393</c:v>
                </c:pt>
                <c:pt idx="488">
                  <c:v>20394</c:v>
                </c:pt>
                <c:pt idx="489">
                  <c:v>20395</c:v>
                </c:pt>
                <c:pt idx="490">
                  <c:v>20396</c:v>
                </c:pt>
                <c:pt idx="491">
                  <c:v>20397</c:v>
                </c:pt>
                <c:pt idx="492">
                  <c:v>20398</c:v>
                </c:pt>
                <c:pt idx="493">
                  <c:v>20399</c:v>
                </c:pt>
                <c:pt idx="494">
                  <c:v>20400</c:v>
                </c:pt>
                <c:pt idx="495">
                  <c:v>20401</c:v>
                </c:pt>
                <c:pt idx="496">
                  <c:v>20402</c:v>
                </c:pt>
                <c:pt idx="497">
                  <c:v>20403</c:v>
                </c:pt>
                <c:pt idx="498">
                  <c:v>20404</c:v>
                </c:pt>
                <c:pt idx="499">
                  <c:v>20405</c:v>
                </c:pt>
                <c:pt idx="500">
                  <c:v>20406</c:v>
                </c:pt>
                <c:pt idx="501">
                  <c:v>20407</c:v>
                </c:pt>
                <c:pt idx="502">
                  <c:v>20408</c:v>
                </c:pt>
                <c:pt idx="503">
                  <c:v>20409</c:v>
                </c:pt>
                <c:pt idx="504">
                  <c:v>20410</c:v>
                </c:pt>
                <c:pt idx="505">
                  <c:v>20411</c:v>
                </c:pt>
                <c:pt idx="506">
                  <c:v>20412</c:v>
                </c:pt>
                <c:pt idx="507">
                  <c:v>20413</c:v>
                </c:pt>
                <c:pt idx="508">
                  <c:v>20414</c:v>
                </c:pt>
                <c:pt idx="509">
                  <c:v>20415</c:v>
                </c:pt>
                <c:pt idx="510">
                  <c:v>20416</c:v>
                </c:pt>
                <c:pt idx="511">
                  <c:v>20417</c:v>
                </c:pt>
                <c:pt idx="512">
                  <c:v>20418</c:v>
                </c:pt>
                <c:pt idx="513">
                  <c:v>20419</c:v>
                </c:pt>
                <c:pt idx="514">
                  <c:v>20420</c:v>
                </c:pt>
                <c:pt idx="515">
                  <c:v>20421</c:v>
                </c:pt>
                <c:pt idx="516">
                  <c:v>20422</c:v>
                </c:pt>
                <c:pt idx="517">
                  <c:v>20423</c:v>
                </c:pt>
                <c:pt idx="518">
                  <c:v>20424</c:v>
                </c:pt>
                <c:pt idx="519">
                  <c:v>20425</c:v>
                </c:pt>
                <c:pt idx="520">
                  <c:v>20426</c:v>
                </c:pt>
                <c:pt idx="521">
                  <c:v>20427</c:v>
                </c:pt>
                <c:pt idx="522">
                  <c:v>20428</c:v>
                </c:pt>
                <c:pt idx="523">
                  <c:v>20429</c:v>
                </c:pt>
                <c:pt idx="524">
                  <c:v>20430</c:v>
                </c:pt>
                <c:pt idx="525">
                  <c:v>20431</c:v>
                </c:pt>
                <c:pt idx="526">
                  <c:v>20432</c:v>
                </c:pt>
                <c:pt idx="527">
                  <c:v>20433</c:v>
                </c:pt>
                <c:pt idx="528">
                  <c:v>20434</c:v>
                </c:pt>
                <c:pt idx="529">
                  <c:v>20435</c:v>
                </c:pt>
                <c:pt idx="530">
                  <c:v>20436</c:v>
                </c:pt>
                <c:pt idx="531">
                  <c:v>20437</c:v>
                </c:pt>
                <c:pt idx="532">
                  <c:v>20438</c:v>
                </c:pt>
                <c:pt idx="533">
                  <c:v>20439</c:v>
                </c:pt>
                <c:pt idx="534">
                  <c:v>20440</c:v>
                </c:pt>
                <c:pt idx="535">
                  <c:v>20441</c:v>
                </c:pt>
                <c:pt idx="536">
                  <c:v>20442</c:v>
                </c:pt>
                <c:pt idx="537">
                  <c:v>20443</c:v>
                </c:pt>
                <c:pt idx="538">
                  <c:v>20444</c:v>
                </c:pt>
                <c:pt idx="539">
                  <c:v>20445</c:v>
                </c:pt>
                <c:pt idx="540">
                  <c:v>20446</c:v>
                </c:pt>
                <c:pt idx="541">
                  <c:v>20447</c:v>
                </c:pt>
                <c:pt idx="542">
                  <c:v>20448</c:v>
                </c:pt>
                <c:pt idx="543">
                  <c:v>20449</c:v>
                </c:pt>
                <c:pt idx="544">
                  <c:v>20450</c:v>
                </c:pt>
                <c:pt idx="545">
                  <c:v>20451</c:v>
                </c:pt>
                <c:pt idx="546">
                  <c:v>20452</c:v>
                </c:pt>
                <c:pt idx="547">
                  <c:v>20453</c:v>
                </c:pt>
                <c:pt idx="548">
                  <c:v>20454</c:v>
                </c:pt>
                <c:pt idx="549">
                  <c:v>20455</c:v>
                </c:pt>
                <c:pt idx="550">
                  <c:v>20456</c:v>
                </c:pt>
                <c:pt idx="551">
                  <c:v>20457</c:v>
                </c:pt>
                <c:pt idx="552">
                  <c:v>20458</c:v>
                </c:pt>
                <c:pt idx="553">
                  <c:v>20459</c:v>
                </c:pt>
                <c:pt idx="554">
                  <c:v>20460</c:v>
                </c:pt>
                <c:pt idx="555">
                  <c:v>20461</c:v>
                </c:pt>
                <c:pt idx="556">
                  <c:v>20462</c:v>
                </c:pt>
                <c:pt idx="557">
                  <c:v>20463</c:v>
                </c:pt>
                <c:pt idx="558">
                  <c:v>20464</c:v>
                </c:pt>
                <c:pt idx="559">
                  <c:v>20465</c:v>
                </c:pt>
                <c:pt idx="560">
                  <c:v>20466</c:v>
                </c:pt>
                <c:pt idx="561">
                  <c:v>20467</c:v>
                </c:pt>
                <c:pt idx="562">
                  <c:v>20468</c:v>
                </c:pt>
                <c:pt idx="563">
                  <c:v>20469</c:v>
                </c:pt>
                <c:pt idx="564">
                  <c:v>20470</c:v>
                </c:pt>
                <c:pt idx="565">
                  <c:v>20471</c:v>
                </c:pt>
                <c:pt idx="566">
                  <c:v>20472</c:v>
                </c:pt>
                <c:pt idx="567">
                  <c:v>20473</c:v>
                </c:pt>
                <c:pt idx="568">
                  <c:v>20474</c:v>
                </c:pt>
                <c:pt idx="569">
                  <c:v>20475</c:v>
                </c:pt>
                <c:pt idx="570">
                  <c:v>20476</c:v>
                </c:pt>
                <c:pt idx="571">
                  <c:v>20477</c:v>
                </c:pt>
                <c:pt idx="572">
                  <c:v>20478</c:v>
                </c:pt>
                <c:pt idx="573">
                  <c:v>20479</c:v>
                </c:pt>
                <c:pt idx="574">
                  <c:v>20480</c:v>
                </c:pt>
                <c:pt idx="575">
                  <c:v>20481</c:v>
                </c:pt>
                <c:pt idx="576">
                  <c:v>20482</c:v>
                </c:pt>
                <c:pt idx="577">
                  <c:v>20483</c:v>
                </c:pt>
                <c:pt idx="578">
                  <c:v>20484</c:v>
                </c:pt>
                <c:pt idx="579">
                  <c:v>20485</c:v>
                </c:pt>
                <c:pt idx="580">
                  <c:v>20486</c:v>
                </c:pt>
                <c:pt idx="581">
                  <c:v>20487</c:v>
                </c:pt>
                <c:pt idx="582">
                  <c:v>20488</c:v>
                </c:pt>
                <c:pt idx="583">
                  <c:v>20489</c:v>
                </c:pt>
                <c:pt idx="584">
                  <c:v>20490</c:v>
                </c:pt>
                <c:pt idx="585">
                  <c:v>20491</c:v>
                </c:pt>
                <c:pt idx="586">
                  <c:v>20492</c:v>
                </c:pt>
                <c:pt idx="587">
                  <c:v>20493</c:v>
                </c:pt>
                <c:pt idx="588">
                  <c:v>20494</c:v>
                </c:pt>
                <c:pt idx="589">
                  <c:v>20495</c:v>
                </c:pt>
                <c:pt idx="590">
                  <c:v>20496</c:v>
                </c:pt>
                <c:pt idx="591">
                  <c:v>20497</c:v>
                </c:pt>
                <c:pt idx="592">
                  <c:v>20498</c:v>
                </c:pt>
                <c:pt idx="593">
                  <c:v>20499</c:v>
                </c:pt>
                <c:pt idx="594">
                  <c:v>20500</c:v>
                </c:pt>
                <c:pt idx="595">
                  <c:v>20501</c:v>
                </c:pt>
                <c:pt idx="596">
                  <c:v>20502</c:v>
                </c:pt>
                <c:pt idx="597">
                  <c:v>20503</c:v>
                </c:pt>
                <c:pt idx="598">
                  <c:v>20504</c:v>
                </c:pt>
                <c:pt idx="599">
                  <c:v>20505</c:v>
                </c:pt>
                <c:pt idx="600">
                  <c:v>20506</c:v>
                </c:pt>
                <c:pt idx="601">
                  <c:v>20507</c:v>
                </c:pt>
                <c:pt idx="602">
                  <c:v>20508</c:v>
                </c:pt>
                <c:pt idx="603">
                  <c:v>20509</c:v>
                </c:pt>
                <c:pt idx="604">
                  <c:v>20510</c:v>
                </c:pt>
                <c:pt idx="605">
                  <c:v>20511</c:v>
                </c:pt>
                <c:pt idx="606">
                  <c:v>20512</c:v>
                </c:pt>
                <c:pt idx="607">
                  <c:v>20513</c:v>
                </c:pt>
                <c:pt idx="608">
                  <c:v>20514</c:v>
                </c:pt>
                <c:pt idx="609">
                  <c:v>20515</c:v>
                </c:pt>
                <c:pt idx="610">
                  <c:v>20516</c:v>
                </c:pt>
                <c:pt idx="611">
                  <c:v>20517</c:v>
                </c:pt>
                <c:pt idx="612">
                  <c:v>20518</c:v>
                </c:pt>
                <c:pt idx="613">
                  <c:v>20519</c:v>
                </c:pt>
                <c:pt idx="614">
                  <c:v>20520</c:v>
                </c:pt>
                <c:pt idx="615">
                  <c:v>20521</c:v>
                </c:pt>
                <c:pt idx="616">
                  <c:v>20522</c:v>
                </c:pt>
                <c:pt idx="617">
                  <c:v>20523</c:v>
                </c:pt>
                <c:pt idx="618">
                  <c:v>20524</c:v>
                </c:pt>
                <c:pt idx="619">
                  <c:v>20525</c:v>
                </c:pt>
                <c:pt idx="620">
                  <c:v>20526</c:v>
                </c:pt>
                <c:pt idx="621">
                  <c:v>20527</c:v>
                </c:pt>
                <c:pt idx="622">
                  <c:v>20528</c:v>
                </c:pt>
                <c:pt idx="623">
                  <c:v>20529</c:v>
                </c:pt>
                <c:pt idx="624">
                  <c:v>20530</c:v>
                </c:pt>
                <c:pt idx="625">
                  <c:v>20531</c:v>
                </c:pt>
                <c:pt idx="626">
                  <c:v>20532</c:v>
                </c:pt>
                <c:pt idx="627">
                  <c:v>20533</c:v>
                </c:pt>
                <c:pt idx="628">
                  <c:v>20534</c:v>
                </c:pt>
                <c:pt idx="629">
                  <c:v>20535</c:v>
                </c:pt>
                <c:pt idx="630">
                  <c:v>20536</c:v>
                </c:pt>
                <c:pt idx="631">
                  <c:v>20537</c:v>
                </c:pt>
                <c:pt idx="632">
                  <c:v>20538</c:v>
                </c:pt>
                <c:pt idx="633">
                  <c:v>20539</c:v>
                </c:pt>
                <c:pt idx="634">
                  <c:v>20540</c:v>
                </c:pt>
                <c:pt idx="635">
                  <c:v>20541</c:v>
                </c:pt>
                <c:pt idx="636">
                  <c:v>20542</c:v>
                </c:pt>
                <c:pt idx="637">
                  <c:v>20543</c:v>
                </c:pt>
                <c:pt idx="638">
                  <c:v>20544</c:v>
                </c:pt>
                <c:pt idx="639">
                  <c:v>20545</c:v>
                </c:pt>
                <c:pt idx="640">
                  <c:v>20546</c:v>
                </c:pt>
                <c:pt idx="641">
                  <c:v>20547</c:v>
                </c:pt>
                <c:pt idx="642">
                  <c:v>20548</c:v>
                </c:pt>
                <c:pt idx="643">
                  <c:v>20549</c:v>
                </c:pt>
                <c:pt idx="644">
                  <c:v>20550</c:v>
                </c:pt>
                <c:pt idx="645">
                  <c:v>20551</c:v>
                </c:pt>
                <c:pt idx="646">
                  <c:v>20552</c:v>
                </c:pt>
                <c:pt idx="647">
                  <c:v>20553</c:v>
                </c:pt>
                <c:pt idx="648">
                  <c:v>20554</c:v>
                </c:pt>
                <c:pt idx="649">
                  <c:v>20555</c:v>
                </c:pt>
                <c:pt idx="650">
                  <c:v>20556</c:v>
                </c:pt>
                <c:pt idx="651">
                  <c:v>20557</c:v>
                </c:pt>
                <c:pt idx="652">
                  <c:v>20558</c:v>
                </c:pt>
                <c:pt idx="653">
                  <c:v>20559</c:v>
                </c:pt>
                <c:pt idx="654">
                  <c:v>20560</c:v>
                </c:pt>
                <c:pt idx="655">
                  <c:v>20561</c:v>
                </c:pt>
                <c:pt idx="656">
                  <c:v>20562</c:v>
                </c:pt>
                <c:pt idx="657">
                  <c:v>20563</c:v>
                </c:pt>
                <c:pt idx="658">
                  <c:v>20564</c:v>
                </c:pt>
                <c:pt idx="659">
                  <c:v>20565</c:v>
                </c:pt>
                <c:pt idx="660">
                  <c:v>20566</c:v>
                </c:pt>
                <c:pt idx="661">
                  <c:v>20567</c:v>
                </c:pt>
                <c:pt idx="662">
                  <c:v>20568</c:v>
                </c:pt>
                <c:pt idx="663">
                  <c:v>20569</c:v>
                </c:pt>
                <c:pt idx="664">
                  <c:v>20570</c:v>
                </c:pt>
                <c:pt idx="665">
                  <c:v>20571</c:v>
                </c:pt>
                <c:pt idx="666">
                  <c:v>20572</c:v>
                </c:pt>
                <c:pt idx="667">
                  <c:v>20573</c:v>
                </c:pt>
                <c:pt idx="668">
                  <c:v>20574</c:v>
                </c:pt>
                <c:pt idx="669">
                  <c:v>20575</c:v>
                </c:pt>
                <c:pt idx="670">
                  <c:v>20576</c:v>
                </c:pt>
                <c:pt idx="671">
                  <c:v>20577</c:v>
                </c:pt>
                <c:pt idx="672">
                  <c:v>20578</c:v>
                </c:pt>
                <c:pt idx="673">
                  <c:v>20579</c:v>
                </c:pt>
                <c:pt idx="674">
                  <c:v>20580</c:v>
                </c:pt>
                <c:pt idx="675">
                  <c:v>20581</c:v>
                </c:pt>
                <c:pt idx="676">
                  <c:v>20582</c:v>
                </c:pt>
                <c:pt idx="677">
                  <c:v>20583</c:v>
                </c:pt>
                <c:pt idx="678">
                  <c:v>20584</c:v>
                </c:pt>
                <c:pt idx="679">
                  <c:v>20585</c:v>
                </c:pt>
                <c:pt idx="680">
                  <c:v>20586</c:v>
                </c:pt>
                <c:pt idx="681">
                  <c:v>20587</c:v>
                </c:pt>
                <c:pt idx="682">
                  <c:v>20588</c:v>
                </c:pt>
                <c:pt idx="683">
                  <c:v>20589</c:v>
                </c:pt>
                <c:pt idx="684">
                  <c:v>20590</c:v>
                </c:pt>
                <c:pt idx="685">
                  <c:v>20591</c:v>
                </c:pt>
                <c:pt idx="686">
                  <c:v>20592</c:v>
                </c:pt>
                <c:pt idx="687">
                  <c:v>20593</c:v>
                </c:pt>
                <c:pt idx="688">
                  <c:v>20594</c:v>
                </c:pt>
                <c:pt idx="689">
                  <c:v>20595</c:v>
                </c:pt>
                <c:pt idx="690">
                  <c:v>20596</c:v>
                </c:pt>
                <c:pt idx="691">
                  <c:v>20597</c:v>
                </c:pt>
                <c:pt idx="692">
                  <c:v>20598</c:v>
                </c:pt>
                <c:pt idx="693">
                  <c:v>20599</c:v>
                </c:pt>
                <c:pt idx="694">
                  <c:v>20600</c:v>
                </c:pt>
                <c:pt idx="695">
                  <c:v>20601</c:v>
                </c:pt>
                <c:pt idx="696">
                  <c:v>20602</c:v>
                </c:pt>
                <c:pt idx="697">
                  <c:v>20603</c:v>
                </c:pt>
                <c:pt idx="698">
                  <c:v>20604</c:v>
                </c:pt>
                <c:pt idx="699">
                  <c:v>20605</c:v>
                </c:pt>
                <c:pt idx="700">
                  <c:v>20606</c:v>
                </c:pt>
                <c:pt idx="701">
                  <c:v>20607</c:v>
                </c:pt>
                <c:pt idx="702">
                  <c:v>20608</c:v>
                </c:pt>
                <c:pt idx="703">
                  <c:v>20609</c:v>
                </c:pt>
                <c:pt idx="704">
                  <c:v>20610</c:v>
                </c:pt>
                <c:pt idx="705">
                  <c:v>20611</c:v>
                </c:pt>
                <c:pt idx="706">
                  <c:v>20612</c:v>
                </c:pt>
                <c:pt idx="707">
                  <c:v>20613</c:v>
                </c:pt>
                <c:pt idx="708">
                  <c:v>20614</c:v>
                </c:pt>
                <c:pt idx="709">
                  <c:v>20615</c:v>
                </c:pt>
                <c:pt idx="710">
                  <c:v>20616</c:v>
                </c:pt>
                <c:pt idx="711">
                  <c:v>20617</c:v>
                </c:pt>
                <c:pt idx="712">
                  <c:v>20618</c:v>
                </c:pt>
                <c:pt idx="713">
                  <c:v>20619</c:v>
                </c:pt>
                <c:pt idx="714">
                  <c:v>20620</c:v>
                </c:pt>
                <c:pt idx="715">
                  <c:v>20621</c:v>
                </c:pt>
                <c:pt idx="716">
                  <c:v>20622</c:v>
                </c:pt>
                <c:pt idx="717">
                  <c:v>20623</c:v>
                </c:pt>
                <c:pt idx="718">
                  <c:v>20624</c:v>
                </c:pt>
                <c:pt idx="719">
                  <c:v>20625</c:v>
                </c:pt>
                <c:pt idx="720">
                  <c:v>20626</c:v>
                </c:pt>
                <c:pt idx="721">
                  <c:v>20627</c:v>
                </c:pt>
                <c:pt idx="722">
                  <c:v>20628</c:v>
                </c:pt>
                <c:pt idx="723">
                  <c:v>20629</c:v>
                </c:pt>
                <c:pt idx="724">
                  <c:v>20630</c:v>
                </c:pt>
                <c:pt idx="725">
                  <c:v>20631</c:v>
                </c:pt>
                <c:pt idx="726">
                  <c:v>20632</c:v>
                </c:pt>
                <c:pt idx="727">
                  <c:v>20633</c:v>
                </c:pt>
                <c:pt idx="728">
                  <c:v>20634</c:v>
                </c:pt>
                <c:pt idx="729">
                  <c:v>20635</c:v>
                </c:pt>
                <c:pt idx="730">
                  <c:v>20636</c:v>
                </c:pt>
                <c:pt idx="731">
                  <c:v>20637</c:v>
                </c:pt>
                <c:pt idx="732">
                  <c:v>20638</c:v>
                </c:pt>
                <c:pt idx="733">
                  <c:v>20639</c:v>
                </c:pt>
                <c:pt idx="734">
                  <c:v>20640</c:v>
                </c:pt>
                <c:pt idx="735">
                  <c:v>20641</c:v>
                </c:pt>
                <c:pt idx="736">
                  <c:v>20642</c:v>
                </c:pt>
                <c:pt idx="737">
                  <c:v>20643</c:v>
                </c:pt>
                <c:pt idx="738">
                  <c:v>20644</c:v>
                </c:pt>
                <c:pt idx="739">
                  <c:v>20645</c:v>
                </c:pt>
                <c:pt idx="740">
                  <c:v>20646</c:v>
                </c:pt>
                <c:pt idx="741">
                  <c:v>20647</c:v>
                </c:pt>
                <c:pt idx="742">
                  <c:v>20648</c:v>
                </c:pt>
                <c:pt idx="743">
                  <c:v>20649</c:v>
                </c:pt>
                <c:pt idx="744">
                  <c:v>20650</c:v>
                </c:pt>
                <c:pt idx="745">
                  <c:v>20651</c:v>
                </c:pt>
                <c:pt idx="746">
                  <c:v>20652</c:v>
                </c:pt>
                <c:pt idx="747">
                  <c:v>20653</c:v>
                </c:pt>
                <c:pt idx="748">
                  <c:v>20654</c:v>
                </c:pt>
                <c:pt idx="749">
                  <c:v>20655</c:v>
                </c:pt>
                <c:pt idx="750">
                  <c:v>20656</c:v>
                </c:pt>
                <c:pt idx="751">
                  <c:v>20657</c:v>
                </c:pt>
                <c:pt idx="752">
                  <c:v>20658</c:v>
                </c:pt>
                <c:pt idx="753">
                  <c:v>20659</c:v>
                </c:pt>
                <c:pt idx="754">
                  <c:v>20660</c:v>
                </c:pt>
                <c:pt idx="755">
                  <c:v>20661</c:v>
                </c:pt>
                <c:pt idx="756">
                  <c:v>20662</c:v>
                </c:pt>
                <c:pt idx="757">
                  <c:v>20663</c:v>
                </c:pt>
                <c:pt idx="758">
                  <c:v>20664</c:v>
                </c:pt>
                <c:pt idx="759">
                  <c:v>20665</c:v>
                </c:pt>
                <c:pt idx="760">
                  <c:v>20666</c:v>
                </c:pt>
                <c:pt idx="761">
                  <c:v>20667</c:v>
                </c:pt>
                <c:pt idx="762">
                  <c:v>20668</c:v>
                </c:pt>
                <c:pt idx="763">
                  <c:v>20669</c:v>
                </c:pt>
                <c:pt idx="764">
                  <c:v>20670</c:v>
                </c:pt>
                <c:pt idx="765">
                  <c:v>20671</c:v>
                </c:pt>
                <c:pt idx="766">
                  <c:v>20672</c:v>
                </c:pt>
                <c:pt idx="767">
                  <c:v>20673</c:v>
                </c:pt>
                <c:pt idx="768">
                  <c:v>20674</c:v>
                </c:pt>
                <c:pt idx="769">
                  <c:v>20675</c:v>
                </c:pt>
                <c:pt idx="770">
                  <c:v>20676</c:v>
                </c:pt>
                <c:pt idx="771">
                  <c:v>20677</c:v>
                </c:pt>
                <c:pt idx="772">
                  <c:v>20678</c:v>
                </c:pt>
                <c:pt idx="773">
                  <c:v>20679</c:v>
                </c:pt>
                <c:pt idx="774">
                  <c:v>20680</c:v>
                </c:pt>
                <c:pt idx="775">
                  <c:v>20681</c:v>
                </c:pt>
                <c:pt idx="776">
                  <c:v>20682</c:v>
                </c:pt>
                <c:pt idx="777">
                  <c:v>20683</c:v>
                </c:pt>
                <c:pt idx="778">
                  <c:v>20684</c:v>
                </c:pt>
                <c:pt idx="779">
                  <c:v>20685</c:v>
                </c:pt>
                <c:pt idx="780">
                  <c:v>20686</c:v>
                </c:pt>
                <c:pt idx="781">
                  <c:v>20687</c:v>
                </c:pt>
                <c:pt idx="782">
                  <c:v>20688</c:v>
                </c:pt>
                <c:pt idx="783">
                  <c:v>20689</c:v>
                </c:pt>
                <c:pt idx="784">
                  <c:v>20690</c:v>
                </c:pt>
                <c:pt idx="785">
                  <c:v>20691</c:v>
                </c:pt>
                <c:pt idx="786">
                  <c:v>20692</c:v>
                </c:pt>
                <c:pt idx="787">
                  <c:v>20693</c:v>
                </c:pt>
                <c:pt idx="788">
                  <c:v>20694</c:v>
                </c:pt>
                <c:pt idx="789">
                  <c:v>20695</c:v>
                </c:pt>
                <c:pt idx="790">
                  <c:v>20696</c:v>
                </c:pt>
                <c:pt idx="791">
                  <c:v>20697</c:v>
                </c:pt>
                <c:pt idx="792">
                  <c:v>20698</c:v>
                </c:pt>
                <c:pt idx="793">
                  <c:v>20699</c:v>
                </c:pt>
                <c:pt idx="794">
                  <c:v>20700</c:v>
                </c:pt>
                <c:pt idx="795">
                  <c:v>20701</c:v>
                </c:pt>
                <c:pt idx="796">
                  <c:v>20702</c:v>
                </c:pt>
                <c:pt idx="797">
                  <c:v>20703</c:v>
                </c:pt>
                <c:pt idx="798">
                  <c:v>20704</c:v>
                </c:pt>
                <c:pt idx="799">
                  <c:v>20705</c:v>
                </c:pt>
                <c:pt idx="800">
                  <c:v>20706</c:v>
                </c:pt>
                <c:pt idx="801">
                  <c:v>20707</c:v>
                </c:pt>
                <c:pt idx="802">
                  <c:v>20708</c:v>
                </c:pt>
                <c:pt idx="803">
                  <c:v>20709</c:v>
                </c:pt>
                <c:pt idx="804">
                  <c:v>20710</c:v>
                </c:pt>
                <c:pt idx="805">
                  <c:v>20711</c:v>
                </c:pt>
                <c:pt idx="806">
                  <c:v>20712</c:v>
                </c:pt>
                <c:pt idx="807">
                  <c:v>20713</c:v>
                </c:pt>
                <c:pt idx="808">
                  <c:v>20714</c:v>
                </c:pt>
                <c:pt idx="809">
                  <c:v>20715</c:v>
                </c:pt>
                <c:pt idx="810">
                  <c:v>20716</c:v>
                </c:pt>
                <c:pt idx="811">
                  <c:v>20717</c:v>
                </c:pt>
                <c:pt idx="812">
                  <c:v>20718</c:v>
                </c:pt>
                <c:pt idx="813">
                  <c:v>20719</c:v>
                </c:pt>
                <c:pt idx="814">
                  <c:v>20720</c:v>
                </c:pt>
                <c:pt idx="815">
                  <c:v>20721</c:v>
                </c:pt>
                <c:pt idx="816">
                  <c:v>20722</c:v>
                </c:pt>
                <c:pt idx="817">
                  <c:v>20723</c:v>
                </c:pt>
                <c:pt idx="818">
                  <c:v>20724</c:v>
                </c:pt>
                <c:pt idx="819">
                  <c:v>20725</c:v>
                </c:pt>
                <c:pt idx="820">
                  <c:v>20726</c:v>
                </c:pt>
                <c:pt idx="821">
                  <c:v>20727</c:v>
                </c:pt>
                <c:pt idx="822">
                  <c:v>20728</c:v>
                </c:pt>
                <c:pt idx="823">
                  <c:v>20729</c:v>
                </c:pt>
                <c:pt idx="824">
                  <c:v>20730</c:v>
                </c:pt>
                <c:pt idx="825">
                  <c:v>20731</c:v>
                </c:pt>
                <c:pt idx="826">
                  <c:v>20732</c:v>
                </c:pt>
                <c:pt idx="827">
                  <c:v>20733</c:v>
                </c:pt>
                <c:pt idx="828">
                  <c:v>20734</c:v>
                </c:pt>
                <c:pt idx="829">
                  <c:v>20735</c:v>
                </c:pt>
                <c:pt idx="830">
                  <c:v>20736</c:v>
                </c:pt>
                <c:pt idx="831">
                  <c:v>20737</c:v>
                </c:pt>
                <c:pt idx="832">
                  <c:v>20738</c:v>
                </c:pt>
                <c:pt idx="833">
                  <c:v>20739</c:v>
                </c:pt>
                <c:pt idx="834">
                  <c:v>20740</c:v>
                </c:pt>
                <c:pt idx="835">
                  <c:v>20741</c:v>
                </c:pt>
                <c:pt idx="836">
                  <c:v>20742</c:v>
                </c:pt>
                <c:pt idx="837">
                  <c:v>20743</c:v>
                </c:pt>
                <c:pt idx="838">
                  <c:v>20744</c:v>
                </c:pt>
                <c:pt idx="839">
                  <c:v>20745</c:v>
                </c:pt>
                <c:pt idx="840">
                  <c:v>20746</c:v>
                </c:pt>
                <c:pt idx="841">
                  <c:v>20747</c:v>
                </c:pt>
                <c:pt idx="842">
                  <c:v>20748</c:v>
                </c:pt>
                <c:pt idx="843">
                  <c:v>20749</c:v>
                </c:pt>
                <c:pt idx="844">
                  <c:v>20750</c:v>
                </c:pt>
                <c:pt idx="845">
                  <c:v>20751</c:v>
                </c:pt>
                <c:pt idx="846">
                  <c:v>20752</c:v>
                </c:pt>
                <c:pt idx="847">
                  <c:v>20753</c:v>
                </c:pt>
                <c:pt idx="848">
                  <c:v>20754</c:v>
                </c:pt>
                <c:pt idx="849">
                  <c:v>20755</c:v>
                </c:pt>
                <c:pt idx="850">
                  <c:v>20756</c:v>
                </c:pt>
                <c:pt idx="851">
                  <c:v>20757</c:v>
                </c:pt>
                <c:pt idx="852">
                  <c:v>20758</c:v>
                </c:pt>
                <c:pt idx="853">
                  <c:v>20759</c:v>
                </c:pt>
                <c:pt idx="854">
                  <c:v>20760</c:v>
                </c:pt>
                <c:pt idx="855">
                  <c:v>20761</c:v>
                </c:pt>
                <c:pt idx="856">
                  <c:v>20762</c:v>
                </c:pt>
                <c:pt idx="857">
                  <c:v>20763</c:v>
                </c:pt>
                <c:pt idx="858">
                  <c:v>20764</c:v>
                </c:pt>
                <c:pt idx="859">
                  <c:v>20765</c:v>
                </c:pt>
                <c:pt idx="860">
                  <c:v>20766</c:v>
                </c:pt>
                <c:pt idx="861">
                  <c:v>20767</c:v>
                </c:pt>
                <c:pt idx="862">
                  <c:v>20768</c:v>
                </c:pt>
                <c:pt idx="863">
                  <c:v>20769</c:v>
                </c:pt>
                <c:pt idx="864">
                  <c:v>20770</c:v>
                </c:pt>
                <c:pt idx="865">
                  <c:v>20771</c:v>
                </c:pt>
                <c:pt idx="866">
                  <c:v>20772</c:v>
                </c:pt>
                <c:pt idx="867">
                  <c:v>20773</c:v>
                </c:pt>
                <c:pt idx="868">
                  <c:v>20774</c:v>
                </c:pt>
                <c:pt idx="869">
                  <c:v>20775</c:v>
                </c:pt>
                <c:pt idx="870">
                  <c:v>20776</c:v>
                </c:pt>
                <c:pt idx="871">
                  <c:v>20777</c:v>
                </c:pt>
                <c:pt idx="872">
                  <c:v>20778</c:v>
                </c:pt>
                <c:pt idx="873">
                  <c:v>20779</c:v>
                </c:pt>
                <c:pt idx="874">
                  <c:v>20780</c:v>
                </c:pt>
                <c:pt idx="875">
                  <c:v>20781</c:v>
                </c:pt>
                <c:pt idx="876">
                  <c:v>20782</c:v>
                </c:pt>
                <c:pt idx="877">
                  <c:v>20783</c:v>
                </c:pt>
                <c:pt idx="878">
                  <c:v>20784</c:v>
                </c:pt>
                <c:pt idx="879">
                  <c:v>20785</c:v>
                </c:pt>
                <c:pt idx="880">
                  <c:v>20786</c:v>
                </c:pt>
                <c:pt idx="881">
                  <c:v>20787</c:v>
                </c:pt>
                <c:pt idx="882">
                  <c:v>20788</c:v>
                </c:pt>
                <c:pt idx="883">
                  <c:v>20789</c:v>
                </c:pt>
                <c:pt idx="884">
                  <c:v>20790</c:v>
                </c:pt>
                <c:pt idx="885">
                  <c:v>20791</c:v>
                </c:pt>
                <c:pt idx="886">
                  <c:v>20792</c:v>
                </c:pt>
                <c:pt idx="887">
                  <c:v>20793</c:v>
                </c:pt>
                <c:pt idx="888">
                  <c:v>20794</c:v>
                </c:pt>
                <c:pt idx="889">
                  <c:v>20795</c:v>
                </c:pt>
                <c:pt idx="890">
                  <c:v>20796</c:v>
                </c:pt>
                <c:pt idx="891">
                  <c:v>20797</c:v>
                </c:pt>
                <c:pt idx="892">
                  <c:v>20798</c:v>
                </c:pt>
                <c:pt idx="893">
                  <c:v>20799</c:v>
                </c:pt>
                <c:pt idx="894">
                  <c:v>20800</c:v>
                </c:pt>
                <c:pt idx="895">
                  <c:v>20801</c:v>
                </c:pt>
                <c:pt idx="896">
                  <c:v>20802</c:v>
                </c:pt>
                <c:pt idx="897">
                  <c:v>20803</c:v>
                </c:pt>
                <c:pt idx="898">
                  <c:v>20804</c:v>
                </c:pt>
                <c:pt idx="899">
                  <c:v>20805</c:v>
                </c:pt>
                <c:pt idx="900">
                  <c:v>20806</c:v>
                </c:pt>
                <c:pt idx="901">
                  <c:v>20807</c:v>
                </c:pt>
                <c:pt idx="902">
                  <c:v>20808</c:v>
                </c:pt>
                <c:pt idx="903">
                  <c:v>20809</c:v>
                </c:pt>
                <c:pt idx="904">
                  <c:v>20810</c:v>
                </c:pt>
                <c:pt idx="905">
                  <c:v>20811</c:v>
                </c:pt>
                <c:pt idx="906">
                  <c:v>20812</c:v>
                </c:pt>
                <c:pt idx="907">
                  <c:v>20813</c:v>
                </c:pt>
                <c:pt idx="908">
                  <c:v>20814</c:v>
                </c:pt>
                <c:pt idx="909">
                  <c:v>20815</c:v>
                </c:pt>
                <c:pt idx="910">
                  <c:v>20816</c:v>
                </c:pt>
                <c:pt idx="911">
                  <c:v>20817</c:v>
                </c:pt>
                <c:pt idx="912">
                  <c:v>20818</c:v>
                </c:pt>
                <c:pt idx="913">
                  <c:v>20819</c:v>
                </c:pt>
                <c:pt idx="914">
                  <c:v>20820</c:v>
                </c:pt>
                <c:pt idx="915">
                  <c:v>20821</c:v>
                </c:pt>
                <c:pt idx="916">
                  <c:v>20822</c:v>
                </c:pt>
                <c:pt idx="917">
                  <c:v>20823</c:v>
                </c:pt>
                <c:pt idx="918">
                  <c:v>20824</c:v>
                </c:pt>
                <c:pt idx="919">
                  <c:v>20825</c:v>
                </c:pt>
                <c:pt idx="920">
                  <c:v>20826</c:v>
                </c:pt>
                <c:pt idx="921">
                  <c:v>20827</c:v>
                </c:pt>
                <c:pt idx="922">
                  <c:v>20828</c:v>
                </c:pt>
                <c:pt idx="923">
                  <c:v>20829</c:v>
                </c:pt>
                <c:pt idx="924">
                  <c:v>20830</c:v>
                </c:pt>
                <c:pt idx="925">
                  <c:v>20831</c:v>
                </c:pt>
                <c:pt idx="926">
                  <c:v>20832</c:v>
                </c:pt>
                <c:pt idx="927">
                  <c:v>20833</c:v>
                </c:pt>
                <c:pt idx="928">
                  <c:v>20834</c:v>
                </c:pt>
                <c:pt idx="929">
                  <c:v>20835</c:v>
                </c:pt>
                <c:pt idx="930">
                  <c:v>20836</c:v>
                </c:pt>
                <c:pt idx="931">
                  <c:v>20837</c:v>
                </c:pt>
                <c:pt idx="932">
                  <c:v>20838</c:v>
                </c:pt>
                <c:pt idx="933">
                  <c:v>20839</c:v>
                </c:pt>
                <c:pt idx="934">
                  <c:v>20840</c:v>
                </c:pt>
                <c:pt idx="935">
                  <c:v>20841</c:v>
                </c:pt>
                <c:pt idx="936">
                  <c:v>20842</c:v>
                </c:pt>
                <c:pt idx="937">
                  <c:v>20843</c:v>
                </c:pt>
                <c:pt idx="938">
                  <c:v>20844</c:v>
                </c:pt>
                <c:pt idx="939">
                  <c:v>20845</c:v>
                </c:pt>
                <c:pt idx="940">
                  <c:v>20846</c:v>
                </c:pt>
                <c:pt idx="941">
                  <c:v>20847</c:v>
                </c:pt>
                <c:pt idx="942">
                  <c:v>20848</c:v>
                </c:pt>
                <c:pt idx="943">
                  <c:v>20849</c:v>
                </c:pt>
                <c:pt idx="944">
                  <c:v>20850</c:v>
                </c:pt>
                <c:pt idx="945">
                  <c:v>20851</c:v>
                </c:pt>
                <c:pt idx="946">
                  <c:v>20852</c:v>
                </c:pt>
                <c:pt idx="947">
                  <c:v>20853</c:v>
                </c:pt>
                <c:pt idx="948">
                  <c:v>20854</c:v>
                </c:pt>
                <c:pt idx="949">
                  <c:v>20855</c:v>
                </c:pt>
                <c:pt idx="950">
                  <c:v>20856</c:v>
                </c:pt>
                <c:pt idx="951">
                  <c:v>20857</c:v>
                </c:pt>
                <c:pt idx="952">
                  <c:v>20858</c:v>
                </c:pt>
                <c:pt idx="953">
                  <c:v>20859</c:v>
                </c:pt>
                <c:pt idx="954">
                  <c:v>20860</c:v>
                </c:pt>
                <c:pt idx="955">
                  <c:v>20861</c:v>
                </c:pt>
                <c:pt idx="956">
                  <c:v>20862</c:v>
                </c:pt>
                <c:pt idx="957">
                  <c:v>20863</c:v>
                </c:pt>
                <c:pt idx="958">
                  <c:v>20864</c:v>
                </c:pt>
                <c:pt idx="959">
                  <c:v>20865</c:v>
                </c:pt>
                <c:pt idx="960">
                  <c:v>20866</c:v>
                </c:pt>
                <c:pt idx="961">
                  <c:v>20867</c:v>
                </c:pt>
                <c:pt idx="962">
                  <c:v>20868</c:v>
                </c:pt>
                <c:pt idx="963">
                  <c:v>20869</c:v>
                </c:pt>
                <c:pt idx="964">
                  <c:v>20870</c:v>
                </c:pt>
                <c:pt idx="965">
                  <c:v>20871</c:v>
                </c:pt>
                <c:pt idx="966">
                  <c:v>20872</c:v>
                </c:pt>
                <c:pt idx="967">
                  <c:v>20873</c:v>
                </c:pt>
                <c:pt idx="968">
                  <c:v>20874</c:v>
                </c:pt>
                <c:pt idx="969">
                  <c:v>20875</c:v>
                </c:pt>
                <c:pt idx="970">
                  <c:v>20876</c:v>
                </c:pt>
                <c:pt idx="971">
                  <c:v>20877</c:v>
                </c:pt>
                <c:pt idx="972">
                  <c:v>20878</c:v>
                </c:pt>
                <c:pt idx="973">
                  <c:v>20879</c:v>
                </c:pt>
                <c:pt idx="974">
                  <c:v>20880</c:v>
                </c:pt>
                <c:pt idx="975">
                  <c:v>20881</c:v>
                </c:pt>
                <c:pt idx="976">
                  <c:v>20882</c:v>
                </c:pt>
                <c:pt idx="977">
                  <c:v>20883</c:v>
                </c:pt>
                <c:pt idx="978">
                  <c:v>20884</c:v>
                </c:pt>
                <c:pt idx="979">
                  <c:v>20885</c:v>
                </c:pt>
                <c:pt idx="980">
                  <c:v>20886</c:v>
                </c:pt>
                <c:pt idx="981">
                  <c:v>20887</c:v>
                </c:pt>
                <c:pt idx="982">
                  <c:v>20888</c:v>
                </c:pt>
                <c:pt idx="983">
                  <c:v>20889</c:v>
                </c:pt>
                <c:pt idx="984">
                  <c:v>20890</c:v>
                </c:pt>
                <c:pt idx="985">
                  <c:v>20891</c:v>
                </c:pt>
                <c:pt idx="986">
                  <c:v>20892</c:v>
                </c:pt>
                <c:pt idx="987">
                  <c:v>20893</c:v>
                </c:pt>
                <c:pt idx="988">
                  <c:v>20894</c:v>
                </c:pt>
                <c:pt idx="989">
                  <c:v>20895</c:v>
                </c:pt>
                <c:pt idx="990">
                  <c:v>20896</c:v>
                </c:pt>
                <c:pt idx="991">
                  <c:v>20897</c:v>
                </c:pt>
                <c:pt idx="992">
                  <c:v>20898</c:v>
                </c:pt>
                <c:pt idx="993">
                  <c:v>20899</c:v>
                </c:pt>
                <c:pt idx="994">
                  <c:v>20900</c:v>
                </c:pt>
                <c:pt idx="995">
                  <c:v>20901</c:v>
                </c:pt>
                <c:pt idx="996">
                  <c:v>20902</c:v>
                </c:pt>
                <c:pt idx="997">
                  <c:v>20903</c:v>
                </c:pt>
                <c:pt idx="998">
                  <c:v>20904</c:v>
                </c:pt>
                <c:pt idx="999">
                  <c:v>20905</c:v>
                </c:pt>
                <c:pt idx="1000">
                  <c:v>20906</c:v>
                </c:pt>
                <c:pt idx="1001">
                  <c:v>20907</c:v>
                </c:pt>
                <c:pt idx="1002">
                  <c:v>20908</c:v>
                </c:pt>
                <c:pt idx="1003">
                  <c:v>20909</c:v>
                </c:pt>
                <c:pt idx="1004">
                  <c:v>20910</c:v>
                </c:pt>
                <c:pt idx="1005">
                  <c:v>20911</c:v>
                </c:pt>
                <c:pt idx="1006">
                  <c:v>20912</c:v>
                </c:pt>
                <c:pt idx="1007">
                  <c:v>20913</c:v>
                </c:pt>
                <c:pt idx="1008">
                  <c:v>20914</c:v>
                </c:pt>
                <c:pt idx="1009">
                  <c:v>20915</c:v>
                </c:pt>
                <c:pt idx="1010">
                  <c:v>20916</c:v>
                </c:pt>
                <c:pt idx="1011">
                  <c:v>20917</c:v>
                </c:pt>
                <c:pt idx="1012">
                  <c:v>20918</c:v>
                </c:pt>
                <c:pt idx="1013">
                  <c:v>20919</c:v>
                </c:pt>
                <c:pt idx="1014">
                  <c:v>20920</c:v>
                </c:pt>
                <c:pt idx="1015">
                  <c:v>20921</c:v>
                </c:pt>
                <c:pt idx="1016">
                  <c:v>20922</c:v>
                </c:pt>
                <c:pt idx="1017">
                  <c:v>20923</c:v>
                </c:pt>
                <c:pt idx="1018">
                  <c:v>20924</c:v>
                </c:pt>
                <c:pt idx="1019">
                  <c:v>20925</c:v>
                </c:pt>
                <c:pt idx="1020">
                  <c:v>20926</c:v>
                </c:pt>
                <c:pt idx="1021">
                  <c:v>20927</c:v>
                </c:pt>
                <c:pt idx="1022">
                  <c:v>20928</c:v>
                </c:pt>
                <c:pt idx="1023">
                  <c:v>20929</c:v>
                </c:pt>
                <c:pt idx="1024">
                  <c:v>20930</c:v>
                </c:pt>
                <c:pt idx="1025">
                  <c:v>20931</c:v>
                </c:pt>
                <c:pt idx="1026">
                  <c:v>20932</c:v>
                </c:pt>
                <c:pt idx="1027">
                  <c:v>20933</c:v>
                </c:pt>
                <c:pt idx="1028">
                  <c:v>20934</c:v>
                </c:pt>
                <c:pt idx="1029">
                  <c:v>20935</c:v>
                </c:pt>
                <c:pt idx="1030">
                  <c:v>20936</c:v>
                </c:pt>
                <c:pt idx="1031">
                  <c:v>20937</c:v>
                </c:pt>
                <c:pt idx="1032">
                  <c:v>20938</c:v>
                </c:pt>
                <c:pt idx="1033">
                  <c:v>20939</c:v>
                </c:pt>
                <c:pt idx="1034">
                  <c:v>20940</c:v>
                </c:pt>
                <c:pt idx="1035">
                  <c:v>20941</c:v>
                </c:pt>
                <c:pt idx="1036">
                  <c:v>20942</c:v>
                </c:pt>
                <c:pt idx="1037">
                  <c:v>20943</c:v>
                </c:pt>
                <c:pt idx="1038">
                  <c:v>20944</c:v>
                </c:pt>
                <c:pt idx="1039">
                  <c:v>20945</c:v>
                </c:pt>
                <c:pt idx="1040">
                  <c:v>20946</c:v>
                </c:pt>
                <c:pt idx="1041">
                  <c:v>20947</c:v>
                </c:pt>
                <c:pt idx="1042">
                  <c:v>20948</c:v>
                </c:pt>
                <c:pt idx="1043">
                  <c:v>20949</c:v>
                </c:pt>
                <c:pt idx="1044">
                  <c:v>20950</c:v>
                </c:pt>
                <c:pt idx="1045">
                  <c:v>20951</c:v>
                </c:pt>
                <c:pt idx="1046">
                  <c:v>20952</c:v>
                </c:pt>
                <c:pt idx="1047">
                  <c:v>20953</c:v>
                </c:pt>
                <c:pt idx="1048">
                  <c:v>20954</c:v>
                </c:pt>
                <c:pt idx="1049">
                  <c:v>20955</c:v>
                </c:pt>
                <c:pt idx="1050">
                  <c:v>20956</c:v>
                </c:pt>
                <c:pt idx="1051">
                  <c:v>20957</c:v>
                </c:pt>
                <c:pt idx="1052">
                  <c:v>20958</c:v>
                </c:pt>
                <c:pt idx="1053">
                  <c:v>20959</c:v>
                </c:pt>
                <c:pt idx="1054">
                  <c:v>20960</c:v>
                </c:pt>
                <c:pt idx="1055">
                  <c:v>20961</c:v>
                </c:pt>
                <c:pt idx="1056">
                  <c:v>20962</c:v>
                </c:pt>
                <c:pt idx="1057">
                  <c:v>20963</c:v>
                </c:pt>
                <c:pt idx="1058">
                  <c:v>20964</c:v>
                </c:pt>
                <c:pt idx="1059">
                  <c:v>20965</c:v>
                </c:pt>
                <c:pt idx="1060">
                  <c:v>20966</c:v>
                </c:pt>
                <c:pt idx="1061">
                  <c:v>20967</c:v>
                </c:pt>
                <c:pt idx="1062">
                  <c:v>20968</c:v>
                </c:pt>
                <c:pt idx="1063">
                  <c:v>20969</c:v>
                </c:pt>
                <c:pt idx="1064">
                  <c:v>20970</c:v>
                </c:pt>
                <c:pt idx="1065">
                  <c:v>20971</c:v>
                </c:pt>
                <c:pt idx="1066">
                  <c:v>20972</c:v>
                </c:pt>
                <c:pt idx="1067">
                  <c:v>20973</c:v>
                </c:pt>
                <c:pt idx="1068">
                  <c:v>20974</c:v>
                </c:pt>
                <c:pt idx="1069">
                  <c:v>20975</c:v>
                </c:pt>
                <c:pt idx="1070">
                  <c:v>20976</c:v>
                </c:pt>
                <c:pt idx="1071">
                  <c:v>20977</c:v>
                </c:pt>
                <c:pt idx="1072">
                  <c:v>20978</c:v>
                </c:pt>
                <c:pt idx="1073">
                  <c:v>20979</c:v>
                </c:pt>
                <c:pt idx="1074">
                  <c:v>20980</c:v>
                </c:pt>
                <c:pt idx="1075">
                  <c:v>20981</c:v>
                </c:pt>
                <c:pt idx="1076">
                  <c:v>20982</c:v>
                </c:pt>
                <c:pt idx="1077">
                  <c:v>20983</c:v>
                </c:pt>
                <c:pt idx="1078">
                  <c:v>20984</c:v>
                </c:pt>
                <c:pt idx="1079">
                  <c:v>20985</c:v>
                </c:pt>
                <c:pt idx="1080">
                  <c:v>20986</c:v>
                </c:pt>
                <c:pt idx="1081">
                  <c:v>20987</c:v>
                </c:pt>
                <c:pt idx="1082">
                  <c:v>20988</c:v>
                </c:pt>
                <c:pt idx="1083">
                  <c:v>20989</c:v>
                </c:pt>
                <c:pt idx="1084">
                  <c:v>20990</c:v>
                </c:pt>
                <c:pt idx="1085">
                  <c:v>20991</c:v>
                </c:pt>
                <c:pt idx="1086">
                  <c:v>20992</c:v>
                </c:pt>
                <c:pt idx="1087">
                  <c:v>20993</c:v>
                </c:pt>
                <c:pt idx="1088">
                  <c:v>20994</c:v>
                </c:pt>
                <c:pt idx="1089">
                  <c:v>20995</c:v>
                </c:pt>
                <c:pt idx="1090">
                  <c:v>20996</c:v>
                </c:pt>
                <c:pt idx="1091">
                  <c:v>20997</c:v>
                </c:pt>
                <c:pt idx="1092">
                  <c:v>20998</c:v>
                </c:pt>
                <c:pt idx="1093">
                  <c:v>20999</c:v>
                </c:pt>
                <c:pt idx="1094">
                  <c:v>21000</c:v>
                </c:pt>
                <c:pt idx="1095">
                  <c:v>21001</c:v>
                </c:pt>
                <c:pt idx="1096">
                  <c:v>21002</c:v>
                </c:pt>
                <c:pt idx="1097">
                  <c:v>21003</c:v>
                </c:pt>
                <c:pt idx="1098">
                  <c:v>21004</c:v>
                </c:pt>
                <c:pt idx="1099">
                  <c:v>21005</c:v>
                </c:pt>
                <c:pt idx="1100">
                  <c:v>21006</c:v>
                </c:pt>
                <c:pt idx="1101">
                  <c:v>21007</c:v>
                </c:pt>
                <c:pt idx="1102">
                  <c:v>21008</c:v>
                </c:pt>
                <c:pt idx="1103">
                  <c:v>21009</c:v>
                </c:pt>
                <c:pt idx="1104">
                  <c:v>21010</c:v>
                </c:pt>
                <c:pt idx="1105">
                  <c:v>21011</c:v>
                </c:pt>
                <c:pt idx="1106">
                  <c:v>21012</c:v>
                </c:pt>
                <c:pt idx="1107">
                  <c:v>21013</c:v>
                </c:pt>
                <c:pt idx="1108">
                  <c:v>21014</c:v>
                </c:pt>
                <c:pt idx="1109">
                  <c:v>21015</c:v>
                </c:pt>
                <c:pt idx="1110">
                  <c:v>21016</c:v>
                </c:pt>
                <c:pt idx="1111">
                  <c:v>21017</c:v>
                </c:pt>
                <c:pt idx="1112">
                  <c:v>21018</c:v>
                </c:pt>
                <c:pt idx="1113">
                  <c:v>21019</c:v>
                </c:pt>
                <c:pt idx="1114">
                  <c:v>21020</c:v>
                </c:pt>
                <c:pt idx="1115">
                  <c:v>21021</c:v>
                </c:pt>
                <c:pt idx="1116">
                  <c:v>21022</c:v>
                </c:pt>
                <c:pt idx="1117">
                  <c:v>21023</c:v>
                </c:pt>
                <c:pt idx="1118">
                  <c:v>21024</c:v>
                </c:pt>
                <c:pt idx="1119">
                  <c:v>21025</c:v>
                </c:pt>
                <c:pt idx="1120">
                  <c:v>21026</c:v>
                </c:pt>
                <c:pt idx="1121">
                  <c:v>21027</c:v>
                </c:pt>
                <c:pt idx="1122">
                  <c:v>21028</c:v>
                </c:pt>
                <c:pt idx="1123">
                  <c:v>21029</c:v>
                </c:pt>
                <c:pt idx="1124">
                  <c:v>21030</c:v>
                </c:pt>
                <c:pt idx="1125">
                  <c:v>21031</c:v>
                </c:pt>
                <c:pt idx="1126">
                  <c:v>21032</c:v>
                </c:pt>
                <c:pt idx="1127">
                  <c:v>21033</c:v>
                </c:pt>
                <c:pt idx="1128">
                  <c:v>21034</c:v>
                </c:pt>
                <c:pt idx="1129">
                  <c:v>21035</c:v>
                </c:pt>
                <c:pt idx="1130">
                  <c:v>21036</c:v>
                </c:pt>
                <c:pt idx="1131">
                  <c:v>21037</c:v>
                </c:pt>
                <c:pt idx="1132">
                  <c:v>21038</c:v>
                </c:pt>
                <c:pt idx="1133">
                  <c:v>21039</c:v>
                </c:pt>
                <c:pt idx="1134">
                  <c:v>21040</c:v>
                </c:pt>
                <c:pt idx="1135">
                  <c:v>21041</c:v>
                </c:pt>
                <c:pt idx="1136">
                  <c:v>21042</c:v>
                </c:pt>
                <c:pt idx="1137">
                  <c:v>21043</c:v>
                </c:pt>
                <c:pt idx="1138">
                  <c:v>21044</c:v>
                </c:pt>
                <c:pt idx="1139">
                  <c:v>21045</c:v>
                </c:pt>
                <c:pt idx="1140">
                  <c:v>21046</c:v>
                </c:pt>
                <c:pt idx="1141">
                  <c:v>21047</c:v>
                </c:pt>
                <c:pt idx="1142">
                  <c:v>21048</c:v>
                </c:pt>
                <c:pt idx="1143">
                  <c:v>21049</c:v>
                </c:pt>
                <c:pt idx="1144">
                  <c:v>21050</c:v>
                </c:pt>
                <c:pt idx="1145">
                  <c:v>21051</c:v>
                </c:pt>
                <c:pt idx="1146">
                  <c:v>21052</c:v>
                </c:pt>
                <c:pt idx="1147">
                  <c:v>21053</c:v>
                </c:pt>
                <c:pt idx="1148">
                  <c:v>21054</c:v>
                </c:pt>
                <c:pt idx="1149">
                  <c:v>21055</c:v>
                </c:pt>
                <c:pt idx="1150">
                  <c:v>21056</c:v>
                </c:pt>
                <c:pt idx="1151">
                  <c:v>21057</c:v>
                </c:pt>
                <c:pt idx="1152">
                  <c:v>21058</c:v>
                </c:pt>
                <c:pt idx="1153">
                  <c:v>21059</c:v>
                </c:pt>
                <c:pt idx="1154">
                  <c:v>21060</c:v>
                </c:pt>
                <c:pt idx="1155">
                  <c:v>21061</c:v>
                </c:pt>
                <c:pt idx="1156">
                  <c:v>21062</c:v>
                </c:pt>
                <c:pt idx="1157">
                  <c:v>21063</c:v>
                </c:pt>
                <c:pt idx="1158">
                  <c:v>21064</c:v>
                </c:pt>
                <c:pt idx="1159">
                  <c:v>21065</c:v>
                </c:pt>
                <c:pt idx="1160">
                  <c:v>21066</c:v>
                </c:pt>
                <c:pt idx="1161">
                  <c:v>21067</c:v>
                </c:pt>
                <c:pt idx="1162">
                  <c:v>21068</c:v>
                </c:pt>
                <c:pt idx="1163">
                  <c:v>21069</c:v>
                </c:pt>
                <c:pt idx="1164">
                  <c:v>21070</c:v>
                </c:pt>
                <c:pt idx="1165">
                  <c:v>21071</c:v>
                </c:pt>
                <c:pt idx="1166">
                  <c:v>21072</c:v>
                </c:pt>
                <c:pt idx="1167">
                  <c:v>21073</c:v>
                </c:pt>
                <c:pt idx="1168">
                  <c:v>21074</c:v>
                </c:pt>
                <c:pt idx="1169">
                  <c:v>21075</c:v>
                </c:pt>
                <c:pt idx="1170">
                  <c:v>21076</c:v>
                </c:pt>
                <c:pt idx="1171">
                  <c:v>21077</c:v>
                </c:pt>
                <c:pt idx="1172">
                  <c:v>21078</c:v>
                </c:pt>
                <c:pt idx="1173">
                  <c:v>21079</c:v>
                </c:pt>
                <c:pt idx="1174">
                  <c:v>21080</c:v>
                </c:pt>
                <c:pt idx="1175">
                  <c:v>21081</c:v>
                </c:pt>
                <c:pt idx="1176">
                  <c:v>21082</c:v>
                </c:pt>
                <c:pt idx="1177">
                  <c:v>21083</c:v>
                </c:pt>
                <c:pt idx="1178">
                  <c:v>21084</c:v>
                </c:pt>
                <c:pt idx="1179">
                  <c:v>21085</c:v>
                </c:pt>
                <c:pt idx="1180">
                  <c:v>21086</c:v>
                </c:pt>
                <c:pt idx="1181">
                  <c:v>21087</c:v>
                </c:pt>
                <c:pt idx="1182">
                  <c:v>21088</c:v>
                </c:pt>
                <c:pt idx="1183">
                  <c:v>21089</c:v>
                </c:pt>
                <c:pt idx="1184">
                  <c:v>21090</c:v>
                </c:pt>
                <c:pt idx="1185">
                  <c:v>21091</c:v>
                </c:pt>
                <c:pt idx="1186">
                  <c:v>21092</c:v>
                </c:pt>
                <c:pt idx="1187">
                  <c:v>21093</c:v>
                </c:pt>
                <c:pt idx="1188">
                  <c:v>21094</c:v>
                </c:pt>
                <c:pt idx="1189">
                  <c:v>21095</c:v>
                </c:pt>
                <c:pt idx="1190">
                  <c:v>21096</c:v>
                </c:pt>
                <c:pt idx="1191">
                  <c:v>21097</c:v>
                </c:pt>
                <c:pt idx="1192">
                  <c:v>21098</c:v>
                </c:pt>
                <c:pt idx="1193">
                  <c:v>21099</c:v>
                </c:pt>
                <c:pt idx="1194">
                  <c:v>21100</c:v>
                </c:pt>
                <c:pt idx="1195">
                  <c:v>21101</c:v>
                </c:pt>
                <c:pt idx="1196">
                  <c:v>21102</c:v>
                </c:pt>
                <c:pt idx="1197">
                  <c:v>21103</c:v>
                </c:pt>
                <c:pt idx="1198">
                  <c:v>21104</c:v>
                </c:pt>
                <c:pt idx="1199">
                  <c:v>21105</c:v>
                </c:pt>
                <c:pt idx="1200">
                  <c:v>21106</c:v>
                </c:pt>
                <c:pt idx="1201">
                  <c:v>21107</c:v>
                </c:pt>
                <c:pt idx="1202">
                  <c:v>21108</c:v>
                </c:pt>
                <c:pt idx="1203">
                  <c:v>21109</c:v>
                </c:pt>
                <c:pt idx="1204">
                  <c:v>21110</c:v>
                </c:pt>
                <c:pt idx="1205">
                  <c:v>21111</c:v>
                </c:pt>
                <c:pt idx="1206">
                  <c:v>21112</c:v>
                </c:pt>
                <c:pt idx="1207">
                  <c:v>21113</c:v>
                </c:pt>
                <c:pt idx="1208">
                  <c:v>21114</c:v>
                </c:pt>
                <c:pt idx="1209">
                  <c:v>21115</c:v>
                </c:pt>
                <c:pt idx="1210">
                  <c:v>21116</c:v>
                </c:pt>
                <c:pt idx="1211">
                  <c:v>21117</c:v>
                </c:pt>
                <c:pt idx="1212">
                  <c:v>21118</c:v>
                </c:pt>
                <c:pt idx="1213">
                  <c:v>21119</c:v>
                </c:pt>
                <c:pt idx="1214">
                  <c:v>21120</c:v>
                </c:pt>
                <c:pt idx="1215">
                  <c:v>21121</c:v>
                </c:pt>
                <c:pt idx="1216">
                  <c:v>21122</c:v>
                </c:pt>
                <c:pt idx="1217">
                  <c:v>21123</c:v>
                </c:pt>
                <c:pt idx="1218">
                  <c:v>21124</c:v>
                </c:pt>
                <c:pt idx="1219">
                  <c:v>21125</c:v>
                </c:pt>
                <c:pt idx="1220">
                  <c:v>21126</c:v>
                </c:pt>
                <c:pt idx="1221">
                  <c:v>21127</c:v>
                </c:pt>
                <c:pt idx="1222">
                  <c:v>21128</c:v>
                </c:pt>
                <c:pt idx="1223">
                  <c:v>21129</c:v>
                </c:pt>
                <c:pt idx="1224">
                  <c:v>21130</c:v>
                </c:pt>
                <c:pt idx="1225">
                  <c:v>21131</c:v>
                </c:pt>
                <c:pt idx="1226">
                  <c:v>21132</c:v>
                </c:pt>
                <c:pt idx="1227">
                  <c:v>21133</c:v>
                </c:pt>
                <c:pt idx="1228">
                  <c:v>21134</c:v>
                </c:pt>
                <c:pt idx="1229">
                  <c:v>21135</c:v>
                </c:pt>
                <c:pt idx="1230">
                  <c:v>21136</c:v>
                </c:pt>
                <c:pt idx="1231">
                  <c:v>21137</c:v>
                </c:pt>
                <c:pt idx="1232">
                  <c:v>21138</c:v>
                </c:pt>
                <c:pt idx="1233">
                  <c:v>21139</c:v>
                </c:pt>
                <c:pt idx="1234">
                  <c:v>21140</c:v>
                </c:pt>
                <c:pt idx="1235">
                  <c:v>21141</c:v>
                </c:pt>
                <c:pt idx="1236">
                  <c:v>21142</c:v>
                </c:pt>
                <c:pt idx="1237">
                  <c:v>21143</c:v>
                </c:pt>
                <c:pt idx="1238">
                  <c:v>21144</c:v>
                </c:pt>
                <c:pt idx="1239">
                  <c:v>21145</c:v>
                </c:pt>
                <c:pt idx="1240">
                  <c:v>21146</c:v>
                </c:pt>
                <c:pt idx="1241">
                  <c:v>21147</c:v>
                </c:pt>
                <c:pt idx="1242">
                  <c:v>21148</c:v>
                </c:pt>
                <c:pt idx="1243">
                  <c:v>21149</c:v>
                </c:pt>
                <c:pt idx="1244">
                  <c:v>21150</c:v>
                </c:pt>
                <c:pt idx="1245">
                  <c:v>21151</c:v>
                </c:pt>
                <c:pt idx="1246">
                  <c:v>21152</c:v>
                </c:pt>
                <c:pt idx="1247">
                  <c:v>21153</c:v>
                </c:pt>
                <c:pt idx="1248">
                  <c:v>21154</c:v>
                </c:pt>
                <c:pt idx="1249">
                  <c:v>21155</c:v>
                </c:pt>
                <c:pt idx="1250">
                  <c:v>21156</c:v>
                </c:pt>
                <c:pt idx="1251">
                  <c:v>21157</c:v>
                </c:pt>
                <c:pt idx="1252">
                  <c:v>21158</c:v>
                </c:pt>
                <c:pt idx="1253">
                  <c:v>21159</c:v>
                </c:pt>
                <c:pt idx="1254">
                  <c:v>21160</c:v>
                </c:pt>
                <c:pt idx="1255">
                  <c:v>21161</c:v>
                </c:pt>
                <c:pt idx="1256">
                  <c:v>21162</c:v>
                </c:pt>
                <c:pt idx="1257">
                  <c:v>21163</c:v>
                </c:pt>
                <c:pt idx="1258">
                  <c:v>21164</c:v>
                </c:pt>
                <c:pt idx="1259">
                  <c:v>21165</c:v>
                </c:pt>
                <c:pt idx="1260">
                  <c:v>21166</c:v>
                </c:pt>
                <c:pt idx="1261">
                  <c:v>21167</c:v>
                </c:pt>
                <c:pt idx="1262">
                  <c:v>21168</c:v>
                </c:pt>
                <c:pt idx="1263">
                  <c:v>21169</c:v>
                </c:pt>
                <c:pt idx="1264">
                  <c:v>21170</c:v>
                </c:pt>
                <c:pt idx="1265">
                  <c:v>21171</c:v>
                </c:pt>
                <c:pt idx="1266">
                  <c:v>21172</c:v>
                </c:pt>
                <c:pt idx="1267">
                  <c:v>21173</c:v>
                </c:pt>
                <c:pt idx="1268">
                  <c:v>21174</c:v>
                </c:pt>
                <c:pt idx="1269">
                  <c:v>21175</c:v>
                </c:pt>
                <c:pt idx="1270">
                  <c:v>21176</c:v>
                </c:pt>
                <c:pt idx="1271">
                  <c:v>21177</c:v>
                </c:pt>
                <c:pt idx="1272">
                  <c:v>21178</c:v>
                </c:pt>
                <c:pt idx="1273">
                  <c:v>21179</c:v>
                </c:pt>
                <c:pt idx="1274">
                  <c:v>21180</c:v>
                </c:pt>
                <c:pt idx="1275">
                  <c:v>21181</c:v>
                </c:pt>
                <c:pt idx="1276">
                  <c:v>21182</c:v>
                </c:pt>
                <c:pt idx="1277">
                  <c:v>21183</c:v>
                </c:pt>
                <c:pt idx="1278">
                  <c:v>21184</c:v>
                </c:pt>
                <c:pt idx="1279">
                  <c:v>21185</c:v>
                </c:pt>
                <c:pt idx="1280">
                  <c:v>21186</c:v>
                </c:pt>
                <c:pt idx="1281">
                  <c:v>21187</c:v>
                </c:pt>
                <c:pt idx="1282">
                  <c:v>21188</c:v>
                </c:pt>
                <c:pt idx="1283">
                  <c:v>21189</c:v>
                </c:pt>
                <c:pt idx="1284">
                  <c:v>21190</c:v>
                </c:pt>
                <c:pt idx="1285">
                  <c:v>21191</c:v>
                </c:pt>
                <c:pt idx="1286">
                  <c:v>21192</c:v>
                </c:pt>
                <c:pt idx="1287">
                  <c:v>21193</c:v>
                </c:pt>
                <c:pt idx="1288">
                  <c:v>21194</c:v>
                </c:pt>
                <c:pt idx="1289">
                  <c:v>21195</c:v>
                </c:pt>
                <c:pt idx="1290">
                  <c:v>21196</c:v>
                </c:pt>
                <c:pt idx="1291">
                  <c:v>21197</c:v>
                </c:pt>
                <c:pt idx="1292">
                  <c:v>21198</c:v>
                </c:pt>
                <c:pt idx="1293">
                  <c:v>21199</c:v>
                </c:pt>
                <c:pt idx="1294">
                  <c:v>21200</c:v>
                </c:pt>
                <c:pt idx="1295">
                  <c:v>21201</c:v>
                </c:pt>
                <c:pt idx="1296">
                  <c:v>21202</c:v>
                </c:pt>
                <c:pt idx="1297">
                  <c:v>21203</c:v>
                </c:pt>
                <c:pt idx="1298">
                  <c:v>21204</c:v>
                </c:pt>
                <c:pt idx="1299">
                  <c:v>21205</c:v>
                </c:pt>
                <c:pt idx="1300">
                  <c:v>21206</c:v>
                </c:pt>
                <c:pt idx="1301">
                  <c:v>21207</c:v>
                </c:pt>
                <c:pt idx="1302">
                  <c:v>21208</c:v>
                </c:pt>
                <c:pt idx="1303">
                  <c:v>21209</c:v>
                </c:pt>
                <c:pt idx="1304">
                  <c:v>21210</c:v>
                </c:pt>
                <c:pt idx="1305">
                  <c:v>21211</c:v>
                </c:pt>
                <c:pt idx="1306">
                  <c:v>21212</c:v>
                </c:pt>
                <c:pt idx="1307">
                  <c:v>21213</c:v>
                </c:pt>
                <c:pt idx="1308">
                  <c:v>21214</c:v>
                </c:pt>
                <c:pt idx="1309">
                  <c:v>21215</c:v>
                </c:pt>
                <c:pt idx="1310">
                  <c:v>21216</c:v>
                </c:pt>
                <c:pt idx="1311">
                  <c:v>21217</c:v>
                </c:pt>
                <c:pt idx="1312">
                  <c:v>21218</c:v>
                </c:pt>
                <c:pt idx="1313">
                  <c:v>21219</c:v>
                </c:pt>
                <c:pt idx="1314">
                  <c:v>21220</c:v>
                </c:pt>
                <c:pt idx="1315">
                  <c:v>21221</c:v>
                </c:pt>
                <c:pt idx="1316">
                  <c:v>21222</c:v>
                </c:pt>
                <c:pt idx="1317">
                  <c:v>21223</c:v>
                </c:pt>
                <c:pt idx="1318">
                  <c:v>21224</c:v>
                </c:pt>
                <c:pt idx="1319">
                  <c:v>21225</c:v>
                </c:pt>
                <c:pt idx="1320">
                  <c:v>21226</c:v>
                </c:pt>
                <c:pt idx="1321">
                  <c:v>21227</c:v>
                </c:pt>
                <c:pt idx="1322">
                  <c:v>21228</c:v>
                </c:pt>
                <c:pt idx="1323">
                  <c:v>21229</c:v>
                </c:pt>
                <c:pt idx="1324">
                  <c:v>21230</c:v>
                </c:pt>
                <c:pt idx="1325">
                  <c:v>21231</c:v>
                </c:pt>
                <c:pt idx="1326">
                  <c:v>21232</c:v>
                </c:pt>
                <c:pt idx="1327">
                  <c:v>21233</c:v>
                </c:pt>
                <c:pt idx="1328">
                  <c:v>21234</c:v>
                </c:pt>
                <c:pt idx="1329">
                  <c:v>21235</c:v>
                </c:pt>
                <c:pt idx="1330">
                  <c:v>21236</c:v>
                </c:pt>
                <c:pt idx="1331">
                  <c:v>21237</c:v>
                </c:pt>
                <c:pt idx="1332">
                  <c:v>21238</c:v>
                </c:pt>
                <c:pt idx="1333">
                  <c:v>21239</c:v>
                </c:pt>
                <c:pt idx="1334">
                  <c:v>21240</c:v>
                </c:pt>
                <c:pt idx="1335">
                  <c:v>21241</c:v>
                </c:pt>
                <c:pt idx="1336">
                  <c:v>21242</c:v>
                </c:pt>
                <c:pt idx="1337">
                  <c:v>21243</c:v>
                </c:pt>
                <c:pt idx="1338">
                  <c:v>21244</c:v>
                </c:pt>
                <c:pt idx="1339">
                  <c:v>21245</c:v>
                </c:pt>
                <c:pt idx="1340">
                  <c:v>21246</c:v>
                </c:pt>
                <c:pt idx="1341">
                  <c:v>21247</c:v>
                </c:pt>
                <c:pt idx="1342">
                  <c:v>21248</c:v>
                </c:pt>
                <c:pt idx="1343">
                  <c:v>21249</c:v>
                </c:pt>
                <c:pt idx="1344">
                  <c:v>21250</c:v>
                </c:pt>
                <c:pt idx="1345">
                  <c:v>21251</c:v>
                </c:pt>
                <c:pt idx="1346">
                  <c:v>21252</c:v>
                </c:pt>
                <c:pt idx="1347">
                  <c:v>21253</c:v>
                </c:pt>
                <c:pt idx="1348">
                  <c:v>21254</c:v>
                </c:pt>
                <c:pt idx="1349">
                  <c:v>21255</c:v>
                </c:pt>
                <c:pt idx="1350">
                  <c:v>21256</c:v>
                </c:pt>
                <c:pt idx="1351">
                  <c:v>21257</c:v>
                </c:pt>
                <c:pt idx="1352">
                  <c:v>21258</c:v>
                </c:pt>
                <c:pt idx="1353">
                  <c:v>21259</c:v>
                </c:pt>
                <c:pt idx="1354">
                  <c:v>21260</c:v>
                </c:pt>
                <c:pt idx="1355">
                  <c:v>21261</c:v>
                </c:pt>
                <c:pt idx="1356">
                  <c:v>21262</c:v>
                </c:pt>
                <c:pt idx="1357">
                  <c:v>21263</c:v>
                </c:pt>
                <c:pt idx="1358">
                  <c:v>21264</c:v>
                </c:pt>
                <c:pt idx="1359">
                  <c:v>21265</c:v>
                </c:pt>
                <c:pt idx="1360">
                  <c:v>21266</c:v>
                </c:pt>
                <c:pt idx="1361">
                  <c:v>21267</c:v>
                </c:pt>
                <c:pt idx="1362">
                  <c:v>21268</c:v>
                </c:pt>
                <c:pt idx="1363">
                  <c:v>21269</c:v>
                </c:pt>
                <c:pt idx="1364">
                  <c:v>21270</c:v>
                </c:pt>
                <c:pt idx="1365">
                  <c:v>21271</c:v>
                </c:pt>
                <c:pt idx="1366">
                  <c:v>21272</c:v>
                </c:pt>
                <c:pt idx="1367">
                  <c:v>21273</c:v>
                </c:pt>
                <c:pt idx="1368">
                  <c:v>21274</c:v>
                </c:pt>
                <c:pt idx="1369">
                  <c:v>21275</c:v>
                </c:pt>
                <c:pt idx="1370">
                  <c:v>21276</c:v>
                </c:pt>
                <c:pt idx="1371">
                  <c:v>21277</c:v>
                </c:pt>
                <c:pt idx="1372">
                  <c:v>21278</c:v>
                </c:pt>
                <c:pt idx="1373">
                  <c:v>21279</c:v>
                </c:pt>
                <c:pt idx="1374">
                  <c:v>21280</c:v>
                </c:pt>
                <c:pt idx="1375">
                  <c:v>21281</c:v>
                </c:pt>
                <c:pt idx="1376">
                  <c:v>21282</c:v>
                </c:pt>
                <c:pt idx="1377">
                  <c:v>21283</c:v>
                </c:pt>
                <c:pt idx="1378">
                  <c:v>21284</c:v>
                </c:pt>
                <c:pt idx="1379">
                  <c:v>21285</c:v>
                </c:pt>
                <c:pt idx="1380">
                  <c:v>21286</c:v>
                </c:pt>
                <c:pt idx="1381">
                  <c:v>21287</c:v>
                </c:pt>
                <c:pt idx="1382">
                  <c:v>21288</c:v>
                </c:pt>
                <c:pt idx="1383">
                  <c:v>21289</c:v>
                </c:pt>
                <c:pt idx="1384">
                  <c:v>21290</c:v>
                </c:pt>
                <c:pt idx="1385">
                  <c:v>21291</c:v>
                </c:pt>
                <c:pt idx="1386">
                  <c:v>21292</c:v>
                </c:pt>
                <c:pt idx="1387">
                  <c:v>21293</c:v>
                </c:pt>
                <c:pt idx="1388">
                  <c:v>21294</c:v>
                </c:pt>
                <c:pt idx="1389">
                  <c:v>21295</c:v>
                </c:pt>
                <c:pt idx="1390">
                  <c:v>21296</c:v>
                </c:pt>
                <c:pt idx="1391">
                  <c:v>21297</c:v>
                </c:pt>
                <c:pt idx="1392">
                  <c:v>21298</c:v>
                </c:pt>
                <c:pt idx="1393">
                  <c:v>21299</c:v>
                </c:pt>
                <c:pt idx="1394">
                  <c:v>21300</c:v>
                </c:pt>
                <c:pt idx="1395">
                  <c:v>21301</c:v>
                </c:pt>
                <c:pt idx="1396">
                  <c:v>21302</c:v>
                </c:pt>
                <c:pt idx="1397">
                  <c:v>21303</c:v>
                </c:pt>
                <c:pt idx="1398">
                  <c:v>21304</c:v>
                </c:pt>
                <c:pt idx="1399">
                  <c:v>21305</c:v>
                </c:pt>
                <c:pt idx="1400">
                  <c:v>21306</c:v>
                </c:pt>
                <c:pt idx="1401">
                  <c:v>21307</c:v>
                </c:pt>
                <c:pt idx="1402">
                  <c:v>21308</c:v>
                </c:pt>
                <c:pt idx="1403">
                  <c:v>21309</c:v>
                </c:pt>
                <c:pt idx="1404">
                  <c:v>21310</c:v>
                </c:pt>
                <c:pt idx="1405">
                  <c:v>21311</c:v>
                </c:pt>
                <c:pt idx="1406">
                  <c:v>21312</c:v>
                </c:pt>
                <c:pt idx="1407">
                  <c:v>21313</c:v>
                </c:pt>
                <c:pt idx="1408">
                  <c:v>21314</c:v>
                </c:pt>
                <c:pt idx="1409">
                  <c:v>21315</c:v>
                </c:pt>
                <c:pt idx="1410">
                  <c:v>21316</c:v>
                </c:pt>
                <c:pt idx="1411">
                  <c:v>21317</c:v>
                </c:pt>
                <c:pt idx="1412">
                  <c:v>21318</c:v>
                </c:pt>
                <c:pt idx="1413">
                  <c:v>21319</c:v>
                </c:pt>
                <c:pt idx="1414">
                  <c:v>21320</c:v>
                </c:pt>
                <c:pt idx="1415">
                  <c:v>21321</c:v>
                </c:pt>
                <c:pt idx="1416">
                  <c:v>21322</c:v>
                </c:pt>
                <c:pt idx="1417">
                  <c:v>21323</c:v>
                </c:pt>
                <c:pt idx="1418">
                  <c:v>21324</c:v>
                </c:pt>
                <c:pt idx="1419">
                  <c:v>21325</c:v>
                </c:pt>
                <c:pt idx="1420">
                  <c:v>21326</c:v>
                </c:pt>
                <c:pt idx="1421">
                  <c:v>21327</c:v>
                </c:pt>
                <c:pt idx="1422">
                  <c:v>21328</c:v>
                </c:pt>
                <c:pt idx="1423">
                  <c:v>21329</c:v>
                </c:pt>
                <c:pt idx="1424">
                  <c:v>21330</c:v>
                </c:pt>
                <c:pt idx="1425">
                  <c:v>21331</c:v>
                </c:pt>
                <c:pt idx="1426">
                  <c:v>21332</c:v>
                </c:pt>
                <c:pt idx="1427">
                  <c:v>21333</c:v>
                </c:pt>
                <c:pt idx="1428">
                  <c:v>21334</c:v>
                </c:pt>
                <c:pt idx="1429">
                  <c:v>21335</c:v>
                </c:pt>
                <c:pt idx="1430">
                  <c:v>21336</c:v>
                </c:pt>
                <c:pt idx="1431">
                  <c:v>21337</c:v>
                </c:pt>
                <c:pt idx="1432">
                  <c:v>21338</c:v>
                </c:pt>
                <c:pt idx="1433">
                  <c:v>21339</c:v>
                </c:pt>
                <c:pt idx="1434">
                  <c:v>21340</c:v>
                </c:pt>
                <c:pt idx="1435">
                  <c:v>21341</c:v>
                </c:pt>
                <c:pt idx="1436">
                  <c:v>21342</c:v>
                </c:pt>
                <c:pt idx="1437">
                  <c:v>21343</c:v>
                </c:pt>
                <c:pt idx="1438">
                  <c:v>21344</c:v>
                </c:pt>
                <c:pt idx="1439">
                  <c:v>21345</c:v>
                </c:pt>
                <c:pt idx="1440">
                  <c:v>21346</c:v>
                </c:pt>
                <c:pt idx="1441">
                  <c:v>21347</c:v>
                </c:pt>
                <c:pt idx="1442">
                  <c:v>21348</c:v>
                </c:pt>
                <c:pt idx="1443">
                  <c:v>21349</c:v>
                </c:pt>
                <c:pt idx="1444">
                  <c:v>21350</c:v>
                </c:pt>
                <c:pt idx="1445">
                  <c:v>21351</c:v>
                </c:pt>
                <c:pt idx="1446">
                  <c:v>21352</c:v>
                </c:pt>
                <c:pt idx="1447">
                  <c:v>21353</c:v>
                </c:pt>
                <c:pt idx="1448">
                  <c:v>21354</c:v>
                </c:pt>
                <c:pt idx="1449">
                  <c:v>21355</c:v>
                </c:pt>
                <c:pt idx="1450">
                  <c:v>21356</c:v>
                </c:pt>
                <c:pt idx="1451">
                  <c:v>21357</c:v>
                </c:pt>
                <c:pt idx="1452">
                  <c:v>21358</c:v>
                </c:pt>
                <c:pt idx="1453">
                  <c:v>21359</c:v>
                </c:pt>
                <c:pt idx="1454">
                  <c:v>21360</c:v>
                </c:pt>
                <c:pt idx="1455">
                  <c:v>21361</c:v>
                </c:pt>
                <c:pt idx="1456">
                  <c:v>21362</c:v>
                </c:pt>
                <c:pt idx="1457">
                  <c:v>21363</c:v>
                </c:pt>
                <c:pt idx="1458">
                  <c:v>21364</c:v>
                </c:pt>
                <c:pt idx="1459">
                  <c:v>21365</c:v>
                </c:pt>
                <c:pt idx="1460">
                  <c:v>21366</c:v>
                </c:pt>
                <c:pt idx="1461">
                  <c:v>21367</c:v>
                </c:pt>
                <c:pt idx="1462">
                  <c:v>21368</c:v>
                </c:pt>
                <c:pt idx="1463">
                  <c:v>21369</c:v>
                </c:pt>
                <c:pt idx="1464">
                  <c:v>21370</c:v>
                </c:pt>
                <c:pt idx="1465">
                  <c:v>21371</c:v>
                </c:pt>
                <c:pt idx="1466">
                  <c:v>21372</c:v>
                </c:pt>
                <c:pt idx="1467">
                  <c:v>21373</c:v>
                </c:pt>
                <c:pt idx="1468">
                  <c:v>21374</c:v>
                </c:pt>
                <c:pt idx="1469">
                  <c:v>21375</c:v>
                </c:pt>
                <c:pt idx="1470">
                  <c:v>21376</c:v>
                </c:pt>
                <c:pt idx="1471">
                  <c:v>21377</c:v>
                </c:pt>
                <c:pt idx="1472">
                  <c:v>21378</c:v>
                </c:pt>
                <c:pt idx="1473">
                  <c:v>21379</c:v>
                </c:pt>
                <c:pt idx="1474">
                  <c:v>21380</c:v>
                </c:pt>
                <c:pt idx="1475">
                  <c:v>21381</c:v>
                </c:pt>
                <c:pt idx="1476">
                  <c:v>21382</c:v>
                </c:pt>
                <c:pt idx="1477">
                  <c:v>21383</c:v>
                </c:pt>
                <c:pt idx="1478">
                  <c:v>21384</c:v>
                </c:pt>
                <c:pt idx="1479">
                  <c:v>21385</c:v>
                </c:pt>
                <c:pt idx="1480">
                  <c:v>21386</c:v>
                </c:pt>
                <c:pt idx="1481">
                  <c:v>21387</c:v>
                </c:pt>
                <c:pt idx="1482">
                  <c:v>21388</c:v>
                </c:pt>
                <c:pt idx="1483">
                  <c:v>21389</c:v>
                </c:pt>
                <c:pt idx="1484">
                  <c:v>21390</c:v>
                </c:pt>
                <c:pt idx="1485">
                  <c:v>21391</c:v>
                </c:pt>
                <c:pt idx="1486">
                  <c:v>21392</c:v>
                </c:pt>
                <c:pt idx="1487">
                  <c:v>21393</c:v>
                </c:pt>
                <c:pt idx="1488">
                  <c:v>21394</c:v>
                </c:pt>
                <c:pt idx="1489">
                  <c:v>21395</c:v>
                </c:pt>
                <c:pt idx="1490">
                  <c:v>21396</c:v>
                </c:pt>
                <c:pt idx="1491">
                  <c:v>21397</c:v>
                </c:pt>
                <c:pt idx="1492">
                  <c:v>21398</c:v>
                </c:pt>
                <c:pt idx="1493">
                  <c:v>21399</c:v>
                </c:pt>
                <c:pt idx="1494">
                  <c:v>21400</c:v>
                </c:pt>
                <c:pt idx="1495">
                  <c:v>21401</c:v>
                </c:pt>
                <c:pt idx="1496">
                  <c:v>21402</c:v>
                </c:pt>
                <c:pt idx="1497">
                  <c:v>21403</c:v>
                </c:pt>
                <c:pt idx="1498">
                  <c:v>21404</c:v>
                </c:pt>
                <c:pt idx="1499">
                  <c:v>21405</c:v>
                </c:pt>
                <c:pt idx="1500">
                  <c:v>21406</c:v>
                </c:pt>
                <c:pt idx="1501">
                  <c:v>21407</c:v>
                </c:pt>
                <c:pt idx="1502">
                  <c:v>21408</c:v>
                </c:pt>
                <c:pt idx="1503">
                  <c:v>21409</c:v>
                </c:pt>
                <c:pt idx="1504">
                  <c:v>21410</c:v>
                </c:pt>
                <c:pt idx="1505">
                  <c:v>21411</c:v>
                </c:pt>
                <c:pt idx="1506">
                  <c:v>21412</c:v>
                </c:pt>
                <c:pt idx="1507">
                  <c:v>21413</c:v>
                </c:pt>
                <c:pt idx="1508">
                  <c:v>21414</c:v>
                </c:pt>
                <c:pt idx="1509">
                  <c:v>21415</c:v>
                </c:pt>
                <c:pt idx="1510">
                  <c:v>21416</c:v>
                </c:pt>
                <c:pt idx="1511">
                  <c:v>21417</c:v>
                </c:pt>
                <c:pt idx="1512">
                  <c:v>21418</c:v>
                </c:pt>
                <c:pt idx="1513">
                  <c:v>21419</c:v>
                </c:pt>
                <c:pt idx="1514">
                  <c:v>21420</c:v>
                </c:pt>
                <c:pt idx="1515">
                  <c:v>21421</c:v>
                </c:pt>
                <c:pt idx="1516">
                  <c:v>21422</c:v>
                </c:pt>
                <c:pt idx="1517">
                  <c:v>21423</c:v>
                </c:pt>
                <c:pt idx="1518">
                  <c:v>21424</c:v>
                </c:pt>
                <c:pt idx="1519">
                  <c:v>21425</c:v>
                </c:pt>
                <c:pt idx="1520">
                  <c:v>21426</c:v>
                </c:pt>
                <c:pt idx="1521">
                  <c:v>21427</c:v>
                </c:pt>
                <c:pt idx="1522">
                  <c:v>21428</c:v>
                </c:pt>
                <c:pt idx="1523">
                  <c:v>21429</c:v>
                </c:pt>
                <c:pt idx="1524">
                  <c:v>21430</c:v>
                </c:pt>
                <c:pt idx="1525">
                  <c:v>21431</c:v>
                </c:pt>
                <c:pt idx="1526">
                  <c:v>21432</c:v>
                </c:pt>
                <c:pt idx="1527">
                  <c:v>21433</c:v>
                </c:pt>
                <c:pt idx="1528">
                  <c:v>21434</c:v>
                </c:pt>
                <c:pt idx="1529">
                  <c:v>21435</c:v>
                </c:pt>
                <c:pt idx="1530">
                  <c:v>21436</c:v>
                </c:pt>
                <c:pt idx="1531">
                  <c:v>21437</c:v>
                </c:pt>
                <c:pt idx="1532">
                  <c:v>21438</c:v>
                </c:pt>
                <c:pt idx="1533">
                  <c:v>21439</c:v>
                </c:pt>
                <c:pt idx="1534">
                  <c:v>21440</c:v>
                </c:pt>
                <c:pt idx="1535">
                  <c:v>21441</c:v>
                </c:pt>
                <c:pt idx="1536">
                  <c:v>21442</c:v>
                </c:pt>
                <c:pt idx="1537">
                  <c:v>21443</c:v>
                </c:pt>
                <c:pt idx="1538">
                  <c:v>21444</c:v>
                </c:pt>
                <c:pt idx="1539">
                  <c:v>21445</c:v>
                </c:pt>
                <c:pt idx="1540">
                  <c:v>21446</c:v>
                </c:pt>
                <c:pt idx="1541">
                  <c:v>21447</c:v>
                </c:pt>
                <c:pt idx="1542">
                  <c:v>21448</c:v>
                </c:pt>
                <c:pt idx="1543">
                  <c:v>21449</c:v>
                </c:pt>
                <c:pt idx="1544">
                  <c:v>21450</c:v>
                </c:pt>
                <c:pt idx="1545">
                  <c:v>21451</c:v>
                </c:pt>
                <c:pt idx="1546">
                  <c:v>21452</c:v>
                </c:pt>
                <c:pt idx="1547">
                  <c:v>21453</c:v>
                </c:pt>
                <c:pt idx="1548">
                  <c:v>21454</c:v>
                </c:pt>
                <c:pt idx="1549">
                  <c:v>21455</c:v>
                </c:pt>
                <c:pt idx="1550">
                  <c:v>21456</c:v>
                </c:pt>
                <c:pt idx="1551">
                  <c:v>21457</c:v>
                </c:pt>
                <c:pt idx="1552">
                  <c:v>21458</c:v>
                </c:pt>
                <c:pt idx="1553">
                  <c:v>21459</c:v>
                </c:pt>
                <c:pt idx="1554">
                  <c:v>21460</c:v>
                </c:pt>
                <c:pt idx="1555">
                  <c:v>21461</c:v>
                </c:pt>
                <c:pt idx="1556">
                  <c:v>21462</c:v>
                </c:pt>
                <c:pt idx="1557">
                  <c:v>21463</c:v>
                </c:pt>
                <c:pt idx="1558">
                  <c:v>21464</c:v>
                </c:pt>
                <c:pt idx="1559">
                  <c:v>21465</c:v>
                </c:pt>
                <c:pt idx="1560">
                  <c:v>21466</c:v>
                </c:pt>
                <c:pt idx="1561">
                  <c:v>21467</c:v>
                </c:pt>
                <c:pt idx="1562">
                  <c:v>21468</c:v>
                </c:pt>
                <c:pt idx="1563">
                  <c:v>21469</c:v>
                </c:pt>
                <c:pt idx="1564">
                  <c:v>21470</c:v>
                </c:pt>
                <c:pt idx="1565">
                  <c:v>21471</c:v>
                </c:pt>
                <c:pt idx="1566">
                  <c:v>21472</c:v>
                </c:pt>
                <c:pt idx="1567">
                  <c:v>21473</c:v>
                </c:pt>
                <c:pt idx="1568">
                  <c:v>21474</c:v>
                </c:pt>
                <c:pt idx="1569">
                  <c:v>21475</c:v>
                </c:pt>
                <c:pt idx="1570">
                  <c:v>21476</c:v>
                </c:pt>
                <c:pt idx="1571">
                  <c:v>21477</c:v>
                </c:pt>
                <c:pt idx="1572">
                  <c:v>21478</c:v>
                </c:pt>
                <c:pt idx="1573">
                  <c:v>21479</c:v>
                </c:pt>
                <c:pt idx="1574">
                  <c:v>21480</c:v>
                </c:pt>
                <c:pt idx="1575">
                  <c:v>21481</c:v>
                </c:pt>
                <c:pt idx="1576">
                  <c:v>21482</c:v>
                </c:pt>
                <c:pt idx="1577">
                  <c:v>21483</c:v>
                </c:pt>
                <c:pt idx="1578">
                  <c:v>21484</c:v>
                </c:pt>
                <c:pt idx="1579">
                  <c:v>21485</c:v>
                </c:pt>
                <c:pt idx="1580">
                  <c:v>21486</c:v>
                </c:pt>
                <c:pt idx="1581">
                  <c:v>21487</c:v>
                </c:pt>
                <c:pt idx="1582">
                  <c:v>21488</c:v>
                </c:pt>
                <c:pt idx="1583">
                  <c:v>21489</c:v>
                </c:pt>
                <c:pt idx="1584">
                  <c:v>21490</c:v>
                </c:pt>
                <c:pt idx="1585">
                  <c:v>21491</c:v>
                </c:pt>
                <c:pt idx="1586">
                  <c:v>21492</c:v>
                </c:pt>
                <c:pt idx="1587">
                  <c:v>21493</c:v>
                </c:pt>
                <c:pt idx="1588">
                  <c:v>21494</c:v>
                </c:pt>
                <c:pt idx="1589">
                  <c:v>21495</c:v>
                </c:pt>
                <c:pt idx="1590">
                  <c:v>21496</c:v>
                </c:pt>
                <c:pt idx="1591">
                  <c:v>21497</c:v>
                </c:pt>
                <c:pt idx="1592">
                  <c:v>21498</c:v>
                </c:pt>
                <c:pt idx="1593">
                  <c:v>21499</c:v>
                </c:pt>
                <c:pt idx="1594">
                  <c:v>21500</c:v>
                </c:pt>
                <c:pt idx="1595">
                  <c:v>21501</c:v>
                </c:pt>
                <c:pt idx="1596">
                  <c:v>21502</c:v>
                </c:pt>
                <c:pt idx="1597">
                  <c:v>21503</c:v>
                </c:pt>
                <c:pt idx="1598">
                  <c:v>21504</c:v>
                </c:pt>
                <c:pt idx="1599">
                  <c:v>21505</c:v>
                </c:pt>
                <c:pt idx="1600">
                  <c:v>21506</c:v>
                </c:pt>
                <c:pt idx="1601">
                  <c:v>21507</c:v>
                </c:pt>
                <c:pt idx="1602">
                  <c:v>21508</c:v>
                </c:pt>
                <c:pt idx="1603">
                  <c:v>21509</c:v>
                </c:pt>
                <c:pt idx="1604">
                  <c:v>21510</c:v>
                </c:pt>
                <c:pt idx="1605">
                  <c:v>21511</c:v>
                </c:pt>
                <c:pt idx="1606">
                  <c:v>21512</c:v>
                </c:pt>
                <c:pt idx="1607">
                  <c:v>21513</c:v>
                </c:pt>
                <c:pt idx="1608">
                  <c:v>21514</c:v>
                </c:pt>
                <c:pt idx="1609">
                  <c:v>21515</c:v>
                </c:pt>
                <c:pt idx="1610">
                  <c:v>21516</c:v>
                </c:pt>
                <c:pt idx="1611">
                  <c:v>21517</c:v>
                </c:pt>
                <c:pt idx="1612">
                  <c:v>21518</c:v>
                </c:pt>
                <c:pt idx="1613">
                  <c:v>21519</c:v>
                </c:pt>
                <c:pt idx="1614">
                  <c:v>21520</c:v>
                </c:pt>
                <c:pt idx="1615">
                  <c:v>21521</c:v>
                </c:pt>
                <c:pt idx="1616">
                  <c:v>21522</c:v>
                </c:pt>
                <c:pt idx="1617">
                  <c:v>21523</c:v>
                </c:pt>
                <c:pt idx="1618">
                  <c:v>21524</c:v>
                </c:pt>
                <c:pt idx="1619">
                  <c:v>21525</c:v>
                </c:pt>
                <c:pt idx="1620">
                  <c:v>21526</c:v>
                </c:pt>
                <c:pt idx="1621">
                  <c:v>21527</c:v>
                </c:pt>
                <c:pt idx="1622">
                  <c:v>21528</c:v>
                </c:pt>
                <c:pt idx="1623">
                  <c:v>21529</c:v>
                </c:pt>
                <c:pt idx="1624">
                  <c:v>21530</c:v>
                </c:pt>
                <c:pt idx="1625">
                  <c:v>21531</c:v>
                </c:pt>
                <c:pt idx="1626">
                  <c:v>21532</c:v>
                </c:pt>
                <c:pt idx="1627">
                  <c:v>21533</c:v>
                </c:pt>
                <c:pt idx="1628">
                  <c:v>21534</c:v>
                </c:pt>
                <c:pt idx="1629">
                  <c:v>21535</c:v>
                </c:pt>
                <c:pt idx="1630">
                  <c:v>21536</c:v>
                </c:pt>
                <c:pt idx="1631">
                  <c:v>21537</c:v>
                </c:pt>
                <c:pt idx="1632">
                  <c:v>21538</c:v>
                </c:pt>
                <c:pt idx="1633">
                  <c:v>21539</c:v>
                </c:pt>
                <c:pt idx="1634">
                  <c:v>21540</c:v>
                </c:pt>
                <c:pt idx="1635">
                  <c:v>21541</c:v>
                </c:pt>
                <c:pt idx="1636">
                  <c:v>21542</c:v>
                </c:pt>
                <c:pt idx="1637">
                  <c:v>21543</c:v>
                </c:pt>
                <c:pt idx="1638">
                  <c:v>21544</c:v>
                </c:pt>
                <c:pt idx="1639">
                  <c:v>21545</c:v>
                </c:pt>
                <c:pt idx="1640">
                  <c:v>21546</c:v>
                </c:pt>
                <c:pt idx="1641">
                  <c:v>21547</c:v>
                </c:pt>
                <c:pt idx="1642">
                  <c:v>21548</c:v>
                </c:pt>
                <c:pt idx="1643">
                  <c:v>21549</c:v>
                </c:pt>
                <c:pt idx="1644">
                  <c:v>21550</c:v>
                </c:pt>
                <c:pt idx="1645">
                  <c:v>21551</c:v>
                </c:pt>
                <c:pt idx="1646">
                  <c:v>21552</c:v>
                </c:pt>
                <c:pt idx="1647">
                  <c:v>21553</c:v>
                </c:pt>
                <c:pt idx="1648">
                  <c:v>21554</c:v>
                </c:pt>
                <c:pt idx="1649">
                  <c:v>21555</c:v>
                </c:pt>
                <c:pt idx="1650">
                  <c:v>21556</c:v>
                </c:pt>
                <c:pt idx="1651">
                  <c:v>21557</c:v>
                </c:pt>
                <c:pt idx="1652">
                  <c:v>21558</c:v>
                </c:pt>
                <c:pt idx="1653">
                  <c:v>21559</c:v>
                </c:pt>
                <c:pt idx="1654">
                  <c:v>21560</c:v>
                </c:pt>
                <c:pt idx="1655">
                  <c:v>21561</c:v>
                </c:pt>
                <c:pt idx="1656">
                  <c:v>21562</c:v>
                </c:pt>
                <c:pt idx="1657">
                  <c:v>21563</c:v>
                </c:pt>
                <c:pt idx="1658">
                  <c:v>21564</c:v>
                </c:pt>
                <c:pt idx="1659">
                  <c:v>21565</c:v>
                </c:pt>
                <c:pt idx="1660">
                  <c:v>21566</c:v>
                </c:pt>
                <c:pt idx="1661">
                  <c:v>21567</c:v>
                </c:pt>
                <c:pt idx="1662">
                  <c:v>21568</c:v>
                </c:pt>
                <c:pt idx="1663">
                  <c:v>21569</c:v>
                </c:pt>
                <c:pt idx="1664">
                  <c:v>21570</c:v>
                </c:pt>
                <c:pt idx="1665">
                  <c:v>21571</c:v>
                </c:pt>
                <c:pt idx="1666">
                  <c:v>21572</c:v>
                </c:pt>
                <c:pt idx="1667">
                  <c:v>21573</c:v>
                </c:pt>
                <c:pt idx="1668">
                  <c:v>21574</c:v>
                </c:pt>
                <c:pt idx="1669">
                  <c:v>21575</c:v>
                </c:pt>
                <c:pt idx="1670">
                  <c:v>21576</c:v>
                </c:pt>
                <c:pt idx="1671">
                  <c:v>21577</c:v>
                </c:pt>
                <c:pt idx="1672">
                  <c:v>21578</c:v>
                </c:pt>
                <c:pt idx="1673">
                  <c:v>21579</c:v>
                </c:pt>
                <c:pt idx="1674">
                  <c:v>21580</c:v>
                </c:pt>
                <c:pt idx="1675">
                  <c:v>21581</c:v>
                </c:pt>
                <c:pt idx="1676">
                  <c:v>21582</c:v>
                </c:pt>
                <c:pt idx="1677">
                  <c:v>21583</c:v>
                </c:pt>
                <c:pt idx="1678">
                  <c:v>21584</c:v>
                </c:pt>
                <c:pt idx="1679">
                  <c:v>21585</c:v>
                </c:pt>
                <c:pt idx="1680">
                  <c:v>21586</c:v>
                </c:pt>
                <c:pt idx="1681">
                  <c:v>21587</c:v>
                </c:pt>
                <c:pt idx="1682">
                  <c:v>21588</c:v>
                </c:pt>
                <c:pt idx="1683">
                  <c:v>21589</c:v>
                </c:pt>
                <c:pt idx="1684">
                  <c:v>21590</c:v>
                </c:pt>
                <c:pt idx="1685">
                  <c:v>21591</c:v>
                </c:pt>
                <c:pt idx="1686">
                  <c:v>21592</c:v>
                </c:pt>
                <c:pt idx="1687">
                  <c:v>21593</c:v>
                </c:pt>
                <c:pt idx="1688">
                  <c:v>21594</c:v>
                </c:pt>
                <c:pt idx="1689">
                  <c:v>21595</c:v>
                </c:pt>
                <c:pt idx="1690">
                  <c:v>21596</c:v>
                </c:pt>
                <c:pt idx="1691">
                  <c:v>21597</c:v>
                </c:pt>
                <c:pt idx="1692">
                  <c:v>21598</c:v>
                </c:pt>
                <c:pt idx="1693">
                  <c:v>21599</c:v>
                </c:pt>
                <c:pt idx="1694">
                  <c:v>21600</c:v>
                </c:pt>
                <c:pt idx="1695">
                  <c:v>21601</c:v>
                </c:pt>
                <c:pt idx="1696">
                  <c:v>21602</c:v>
                </c:pt>
                <c:pt idx="1697">
                  <c:v>21603</c:v>
                </c:pt>
                <c:pt idx="1698">
                  <c:v>21604</c:v>
                </c:pt>
                <c:pt idx="1699">
                  <c:v>21605</c:v>
                </c:pt>
                <c:pt idx="1700">
                  <c:v>21606</c:v>
                </c:pt>
                <c:pt idx="1701">
                  <c:v>21607</c:v>
                </c:pt>
                <c:pt idx="1702">
                  <c:v>21608</c:v>
                </c:pt>
                <c:pt idx="1703">
                  <c:v>21609</c:v>
                </c:pt>
                <c:pt idx="1704">
                  <c:v>21610</c:v>
                </c:pt>
                <c:pt idx="1705">
                  <c:v>21611</c:v>
                </c:pt>
                <c:pt idx="1706">
                  <c:v>21612</c:v>
                </c:pt>
                <c:pt idx="1707">
                  <c:v>21613</c:v>
                </c:pt>
                <c:pt idx="1708">
                  <c:v>21614</c:v>
                </c:pt>
                <c:pt idx="1709">
                  <c:v>21615</c:v>
                </c:pt>
                <c:pt idx="1710">
                  <c:v>21616</c:v>
                </c:pt>
                <c:pt idx="1711">
                  <c:v>21617</c:v>
                </c:pt>
                <c:pt idx="1712">
                  <c:v>21618</c:v>
                </c:pt>
                <c:pt idx="1713">
                  <c:v>21619</c:v>
                </c:pt>
                <c:pt idx="1714">
                  <c:v>21620</c:v>
                </c:pt>
                <c:pt idx="1715">
                  <c:v>21621</c:v>
                </c:pt>
                <c:pt idx="1716">
                  <c:v>21622</c:v>
                </c:pt>
                <c:pt idx="1717">
                  <c:v>21623</c:v>
                </c:pt>
                <c:pt idx="1718">
                  <c:v>21624</c:v>
                </c:pt>
                <c:pt idx="1719">
                  <c:v>21625</c:v>
                </c:pt>
                <c:pt idx="1720">
                  <c:v>21626</c:v>
                </c:pt>
                <c:pt idx="1721">
                  <c:v>21627</c:v>
                </c:pt>
                <c:pt idx="1722">
                  <c:v>21628</c:v>
                </c:pt>
                <c:pt idx="1723">
                  <c:v>21629</c:v>
                </c:pt>
                <c:pt idx="1724">
                  <c:v>21630</c:v>
                </c:pt>
                <c:pt idx="1725">
                  <c:v>21631</c:v>
                </c:pt>
                <c:pt idx="1726">
                  <c:v>21632</c:v>
                </c:pt>
                <c:pt idx="1727">
                  <c:v>21633</c:v>
                </c:pt>
                <c:pt idx="1728">
                  <c:v>21634</c:v>
                </c:pt>
                <c:pt idx="1729">
                  <c:v>21635</c:v>
                </c:pt>
                <c:pt idx="1730">
                  <c:v>21636</c:v>
                </c:pt>
                <c:pt idx="1731">
                  <c:v>21637</c:v>
                </c:pt>
                <c:pt idx="1732">
                  <c:v>21638</c:v>
                </c:pt>
                <c:pt idx="1733">
                  <c:v>21639</c:v>
                </c:pt>
                <c:pt idx="1734">
                  <c:v>21640</c:v>
                </c:pt>
                <c:pt idx="1735">
                  <c:v>21641</c:v>
                </c:pt>
                <c:pt idx="1736">
                  <c:v>21642</c:v>
                </c:pt>
                <c:pt idx="1737">
                  <c:v>21643</c:v>
                </c:pt>
                <c:pt idx="1738">
                  <c:v>21644</c:v>
                </c:pt>
                <c:pt idx="1739">
                  <c:v>21645</c:v>
                </c:pt>
                <c:pt idx="1740">
                  <c:v>21646</c:v>
                </c:pt>
                <c:pt idx="1741">
                  <c:v>21647</c:v>
                </c:pt>
                <c:pt idx="1742">
                  <c:v>21648</c:v>
                </c:pt>
                <c:pt idx="1743">
                  <c:v>21649</c:v>
                </c:pt>
                <c:pt idx="1744">
                  <c:v>21650</c:v>
                </c:pt>
                <c:pt idx="1745">
                  <c:v>21651</c:v>
                </c:pt>
                <c:pt idx="1746">
                  <c:v>21652</c:v>
                </c:pt>
                <c:pt idx="1747">
                  <c:v>21653</c:v>
                </c:pt>
                <c:pt idx="1748">
                  <c:v>21654</c:v>
                </c:pt>
                <c:pt idx="1749">
                  <c:v>21655</c:v>
                </c:pt>
                <c:pt idx="1750">
                  <c:v>21656</c:v>
                </c:pt>
                <c:pt idx="1751">
                  <c:v>21657</c:v>
                </c:pt>
                <c:pt idx="1752">
                  <c:v>21658</c:v>
                </c:pt>
                <c:pt idx="1753">
                  <c:v>21659</c:v>
                </c:pt>
                <c:pt idx="1754">
                  <c:v>21660</c:v>
                </c:pt>
                <c:pt idx="1755">
                  <c:v>21661</c:v>
                </c:pt>
                <c:pt idx="1756">
                  <c:v>21662</c:v>
                </c:pt>
                <c:pt idx="1757">
                  <c:v>21663</c:v>
                </c:pt>
                <c:pt idx="1758">
                  <c:v>21664</c:v>
                </c:pt>
                <c:pt idx="1759">
                  <c:v>21665</c:v>
                </c:pt>
                <c:pt idx="1760">
                  <c:v>21666</c:v>
                </c:pt>
                <c:pt idx="1761">
                  <c:v>21667</c:v>
                </c:pt>
                <c:pt idx="1762">
                  <c:v>21668</c:v>
                </c:pt>
                <c:pt idx="1763">
                  <c:v>21669</c:v>
                </c:pt>
                <c:pt idx="1764">
                  <c:v>21670</c:v>
                </c:pt>
                <c:pt idx="1765">
                  <c:v>21671</c:v>
                </c:pt>
                <c:pt idx="1766">
                  <c:v>21672</c:v>
                </c:pt>
                <c:pt idx="1767">
                  <c:v>21673</c:v>
                </c:pt>
                <c:pt idx="1768">
                  <c:v>21674</c:v>
                </c:pt>
                <c:pt idx="1769">
                  <c:v>21675</c:v>
                </c:pt>
                <c:pt idx="1770">
                  <c:v>21676</c:v>
                </c:pt>
                <c:pt idx="1771">
                  <c:v>21677</c:v>
                </c:pt>
                <c:pt idx="1772">
                  <c:v>21678</c:v>
                </c:pt>
                <c:pt idx="1773">
                  <c:v>21679</c:v>
                </c:pt>
                <c:pt idx="1774">
                  <c:v>21680</c:v>
                </c:pt>
                <c:pt idx="1775">
                  <c:v>21681</c:v>
                </c:pt>
                <c:pt idx="1776">
                  <c:v>21682</c:v>
                </c:pt>
                <c:pt idx="1777">
                  <c:v>21683</c:v>
                </c:pt>
                <c:pt idx="1778">
                  <c:v>21684</c:v>
                </c:pt>
                <c:pt idx="1779">
                  <c:v>21685</c:v>
                </c:pt>
                <c:pt idx="1780">
                  <c:v>21686</c:v>
                </c:pt>
                <c:pt idx="1781">
                  <c:v>21687</c:v>
                </c:pt>
                <c:pt idx="1782">
                  <c:v>21688</c:v>
                </c:pt>
                <c:pt idx="1783">
                  <c:v>21689</c:v>
                </c:pt>
                <c:pt idx="1784">
                  <c:v>21690</c:v>
                </c:pt>
                <c:pt idx="1785">
                  <c:v>21691</c:v>
                </c:pt>
                <c:pt idx="1786">
                  <c:v>21692</c:v>
                </c:pt>
                <c:pt idx="1787">
                  <c:v>21693</c:v>
                </c:pt>
                <c:pt idx="1788">
                  <c:v>21694</c:v>
                </c:pt>
                <c:pt idx="1789">
                  <c:v>21695</c:v>
                </c:pt>
                <c:pt idx="1790">
                  <c:v>21696</c:v>
                </c:pt>
                <c:pt idx="1791">
                  <c:v>21697</c:v>
                </c:pt>
                <c:pt idx="1792">
                  <c:v>21698</c:v>
                </c:pt>
                <c:pt idx="1793">
                  <c:v>21699</c:v>
                </c:pt>
                <c:pt idx="1794">
                  <c:v>21700</c:v>
                </c:pt>
                <c:pt idx="1795">
                  <c:v>21701</c:v>
                </c:pt>
                <c:pt idx="1796">
                  <c:v>21702</c:v>
                </c:pt>
                <c:pt idx="1797">
                  <c:v>21703</c:v>
                </c:pt>
                <c:pt idx="1798">
                  <c:v>21704</c:v>
                </c:pt>
                <c:pt idx="1799">
                  <c:v>21705</c:v>
                </c:pt>
                <c:pt idx="1800">
                  <c:v>21706</c:v>
                </c:pt>
                <c:pt idx="1801">
                  <c:v>21707</c:v>
                </c:pt>
                <c:pt idx="1802">
                  <c:v>21708</c:v>
                </c:pt>
                <c:pt idx="1803">
                  <c:v>21709</c:v>
                </c:pt>
                <c:pt idx="1804">
                  <c:v>21710</c:v>
                </c:pt>
                <c:pt idx="1805">
                  <c:v>21711</c:v>
                </c:pt>
                <c:pt idx="1806">
                  <c:v>21712</c:v>
                </c:pt>
                <c:pt idx="1807">
                  <c:v>21713</c:v>
                </c:pt>
                <c:pt idx="1808">
                  <c:v>21714</c:v>
                </c:pt>
                <c:pt idx="1809">
                  <c:v>21715</c:v>
                </c:pt>
                <c:pt idx="1810">
                  <c:v>21716</c:v>
                </c:pt>
                <c:pt idx="1811">
                  <c:v>21717</c:v>
                </c:pt>
                <c:pt idx="1812">
                  <c:v>21718</c:v>
                </c:pt>
                <c:pt idx="1813">
                  <c:v>21719</c:v>
                </c:pt>
                <c:pt idx="1814">
                  <c:v>21720</c:v>
                </c:pt>
                <c:pt idx="1815">
                  <c:v>21721</c:v>
                </c:pt>
                <c:pt idx="1816">
                  <c:v>21722</c:v>
                </c:pt>
                <c:pt idx="1817">
                  <c:v>21723</c:v>
                </c:pt>
                <c:pt idx="1818">
                  <c:v>21724</c:v>
                </c:pt>
                <c:pt idx="1819">
                  <c:v>21725</c:v>
                </c:pt>
                <c:pt idx="1820">
                  <c:v>21726</c:v>
                </c:pt>
                <c:pt idx="1821">
                  <c:v>21727</c:v>
                </c:pt>
                <c:pt idx="1822">
                  <c:v>21728</c:v>
                </c:pt>
                <c:pt idx="1823">
                  <c:v>21729</c:v>
                </c:pt>
                <c:pt idx="1824">
                  <c:v>21730</c:v>
                </c:pt>
                <c:pt idx="1825">
                  <c:v>21731</c:v>
                </c:pt>
                <c:pt idx="1826">
                  <c:v>21732</c:v>
                </c:pt>
                <c:pt idx="1827">
                  <c:v>21733</c:v>
                </c:pt>
                <c:pt idx="1828">
                  <c:v>21734</c:v>
                </c:pt>
                <c:pt idx="1829">
                  <c:v>21735</c:v>
                </c:pt>
                <c:pt idx="1830">
                  <c:v>21736</c:v>
                </c:pt>
                <c:pt idx="1831">
                  <c:v>21737</c:v>
                </c:pt>
                <c:pt idx="1832">
                  <c:v>21738</c:v>
                </c:pt>
                <c:pt idx="1833">
                  <c:v>21739</c:v>
                </c:pt>
                <c:pt idx="1834">
                  <c:v>21740</c:v>
                </c:pt>
                <c:pt idx="1835">
                  <c:v>21741</c:v>
                </c:pt>
                <c:pt idx="1836">
                  <c:v>21742</c:v>
                </c:pt>
                <c:pt idx="1837">
                  <c:v>21743</c:v>
                </c:pt>
                <c:pt idx="1838">
                  <c:v>21744</c:v>
                </c:pt>
                <c:pt idx="1839">
                  <c:v>21745</c:v>
                </c:pt>
                <c:pt idx="1840">
                  <c:v>21746</c:v>
                </c:pt>
                <c:pt idx="1841">
                  <c:v>21747</c:v>
                </c:pt>
                <c:pt idx="1842">
                  <c:v>21748</c:v>
                </c:pt>
                <c:pt idx="1843">
                  <c:v>21749</c:v>
                </c:pt>
                <c:pt idx="1844">
                  <c:v>21750</c:v>
                </c:pt>
                <c:pt idx="1845">
                  <c:v>21751</c:v>
                </c:pt>
                <c:pt idx="1846">
                  <c:v>21752</c:v>
                </c:pt>
                <c:pt idx="1847">
                  <c:v>21753</c:v>
                </c:pt>
                <c:pt idx="1848">
                  <c:v>21754</c:v>
                </c:pt>
                <c:pt idx="1849">
                  <c:v>21755</c:v>
                </c:pt>
                <c:pt idx="1850">
                  <c:v>21756</c:v>
                </c:pt>
                <c:pt idx="1851">
                  <c:v>21757</c:v>
                </c:pt>
                <c:pt idx="1852">
                  <c:v>21758</c:v>
                </c:pt>
                <c:pt idx="1853">
                  <c:v>21759</c:v>
                </c:pt>
                <c:pt idx="1854">
                  <c:v>21760</c:v>
                </c:pt>
                <c:pt idx="1855">
                  <c:v>21761</c:v>
                </c:pt>
                <c:pt idx="1856">
                  <c:v>21762</c:v>
                </c:pt>
                <c:pt idx="1857">
                  <c:v>21763</c:v>
                </c:pt>
                <c:pt idx="1858">
                  <c:v>21764</c:v>
                </c:pt>
                <c:pt idx="1859">
                  <c:v>21765</c:v>
                </c:pt>
                <c:pt idx="1860">
                  <c:v>21766</c:v>
                </c:pt>
                <c:pt idx="1861">
                  <c:v>21767</c:v>
                </c:pt>
                <c:pt idx="1862">
                  <c:v>21768</c:v>
                </c:pt>
                <c:pt idx="1863">
                  <c:v>21769</c:v>
                </c:pt>
                <c:pt idx="1864">
                  <c:v>21770</c:v>
                </c:pt>
                <c:pt idx="1865">
                  <c:v>21771</c:v>
                </c:pt>
                <c:pt idx="1866">
                  <c:v>21772</c:v>
                </c:pt>
                <c:pt idx="1867">
                  <c:v>21773</c:v>
                </c:pt>
                <c:pt idx="1868">
                  <c:v>21774</c:v>
                </c:pt>
                <c:pt idx="1869">
                  <c:v>21775</c:v>
                </c:pt>
                <c:pt idx="1870">
                  <c:v>21776</c:v>
                </c:pt>
                <c:pt idx="1871">
                  <c:v>21777</c:v>
                </c:pt>
                <c:pt idx="1872">
                  <c:v>21778</c:v>
                </c:pt>
                <c:pt idx="1873">
                  <c:v>21779</c:v>
                </c:pt>
                <c:pt idx="1874">
                  <c:v>21780</c:v>
                </c:pt>
                <c:pt idx="1875">
                  <c:v>21781</c:v>
                </c:pt>
                <c:pt idx="1876">
                  <c:v>21782</c:v>
                </c:pt>
                <c:pt idx="1877">
                  <c:v>21783</c:v>
                </c:pt>
                <c:pt idx="1878">
                  <c:v>21784</c:v>
                </c:pt>
                <c:pt idx="1879">
                  <c:v>21785</c:v>
                </c:pt>
                <c:pt idx="1880">
                  <c:v>21786</c:v>
                </c:pt>
                <c:pt idx="1881">
                  <c:v>21787</c:v>
                </c:pt>
                <c:pt idx="1882">
                  <c:v>21788</c:v>
                </c:pt>
                <c:pt idx="1883">
                  <c:v>21789</c:v>
                </c:pt>
                <c:pt idx="1884">
                  <c:v>21790</c:v>
                </c:pt>
                <c:pt idx="1885">
                  <c:v>21791</c:v>
                </c:pt>
                <c:pt idx="1886">
                  <c:v>21792</c:v>
                </c:pt>
                <c:pt idx="1887">
                  <c:v>21793</c:v>
                </c:pt>
                <c:pt idx="1888">
                  <c:v>21794</c:v>
                </c:pt>
                <c:pt idx="1889">
                  <c:v>21795</c:v>
                </c:pt>
                <c:pt idx="1890">
                  <c:v>21796</c:v>
                </c:pt>
                <c:pt idx="1891">
                  <c:v>21797</c:v>
                </c:pt>
                <c:pt idx="1892">
                  <c:v>21798</c:v>
                </c:pt>
                <c:pt idx="1893">
                  <c:v>21799</c:v>
                </c:pt>
                <c:pt idx="1894">
                  <c:v>21800</c:v>
                </c:pt>
                <c:pt idx="1895">
                  <c:v>21801</c:v>
                </c:pt>
                <c:pt idx="1896">
                  <c:v>21802</c:v>
                </c:pt>
                <c:pt idx="1897">
                  <c:v>21803</c:v>
                </c:pt>
                <c:pt idx="1898">
                  <c:v>21804</c:v>
                </c:pt>
                <c:pt idx="1899">
                  <c:v>21805</c:v>
                </c:pt>
                <c:pt idx="1900">
                  <c:v>21806</c:v>
                </c:pt>
                <c:pt idx="1901">
                  <c:v>21807</c:v>
                </c:pt>
                <c:pt idx="1902">
                  <c:v>21808</c:v>
                </c:pt>
                <c:pt idx="1903">
                  <c:v>21809</c:v>
                </c:pt>
                <c:pt idx="1904">
                  <c:v>21810</c:v>
                </c:pt>
                <c:pt idx="1905">
                  <c:v>21811</c:v>
                </c:pt>
                <c:pt idx="1906">
                  <c:v>21812</c:v>
                </c:pt>
                <c:pt idx="1907">
                  <c:v>21813</c:v>
                </c:pt>
                <c:pt idx="1908">
                  <c:v>21814</c:v>
                </c:pt>
                <c:pt idx="1909">
                  <c:v>21815</c:v>
                </c:pt>
                <c:pt idx="1910">
                  <c:v>21816</c:v>
                </c:pt>
                <c:pt idx="1911">
                  <c:v>21817</c:v>
                </c:pt>
                <c:pt idx="1912">
                  <c:v>21818</c:v>
                </c:pt>
                <c:pt idx="1913">
                  <c:v>21819</c:v>
                </c:pt>
                <c:pt idx="1914">
                  <c:v>21820</c:v>
                </c:pt>
                <c:pt idx="1915">
                  <c:v>21821</c:v>
                </c:pt>
                <c:pt idx="1916">
                  <c:v>21822</c:v>
                </c:pt>
                <c:pt idx="1917">
                  <c:v>21823</c:v>
                </c:pt>
                <c:pt idx="1918">
                  <c:v>21824</c:v>
                </c:pt>
                <c:pt idx="1919">
                  <c:v>21825</c:v>
                </c:pt>
                <c:pt idx="1920">
                  <c:v>21826</c:v>
                </c:pt>
                <c:pt idx="1921">
                  <c:v>21827</c:v>
                </c:pt>
                <c:pt idx="1922">
                  <c:v>21828</c:v>
                </c:pt>
                <c:pt idx="1923">
                  <c:v>21829</c:v>
                </c:pt>
                <c:pt idx="1924">
                  <c:v>21830</c:v>
                </c:pt>
                <c:pt idx="1925">
                  <c:v>21831</c:v>
                </c:pt>
                <c:pt idx="1926">
                  <c:v>21832</c:v>
                </c:pt>
                <c:pt idx="1927">
                  <c:v>21833</c:v>
                </c:pt>
                <c:pt idx="1928">
                  <c:v>21834</c:v>
                </c:pt>
                <c:pt idx="1929">
                  <c:v>21835</c:v>
                </c:pt>
                <c:pt idx="1930">
                  <c:v>21836</c:v>
                </c:pt>
                <c:pt idx="1931">
                  <c:v>21837</c:v>
                </c:pt>
                <c:pt idx="1932">
                  <c:v>21838</c:v>
                </c:pt>
                <c:pt idx="1933">
                  <c:v>21839</c:v>
                </c:pt>
                <c:pt idx="1934">
                  <c:v>21840</c:v>
                </c:pt>
                <c:pt idx="1935">
                  <c:v>21841</c:v>
                </c:pt>
                <c:pt idx="1936">
                  <c:v>21842</c:v>
                </c:pt>
                <c:pt idx="1937">
                  <c:v>21843</c:v>
                </c:pt>
                <c:pt idx="1938">
                  <c:v>21844</c:v>
                </c:pt>
                <c:pt idx="1939">
                  <c:v>21845</c:v>
                </c:pt>
                <c:pt idx="1940">
                  <c:v>21846</c:v>
                </c:pt>
                <c:pt idx="1941">
                  <c:v>21847</c:v>
                </c:pt>
                <c:pt idx="1942">
                  <c:v>21848</c:v>
                </c:pt>
                <c:pt idx="1943">
                  <c:v>21849</c:v>
                </c:pt>
                <c:pt idx="1944">
                  <c:v>21850</c:v>
                </c:pt>
                <c:pt idx="1945">
                  <c:v>21851</c:v>
                </c:pt>
                <c:pt idx="1946">
                  <c:v>21852</c:v>
                </c:pt>
                <c:pt idx="1947">
                  <c:v>21853</c:v>
                </c:pt>
                <c:pt idx="1948">
                  <c:v>21854</c:v>
                </c:pt>
                <c:pt idx="1949">
                  <c:v>21855</c:v>
                </c:pt>
                <c:pt idx="1950">
                  <c:v>21856</c:v>
                </c:pt>
                <c:pt idx="1951">
                  <c:v>21857</c:v>
                </c:pt>
                <c:pt idx="1952">
                  <c:v>21858</c:v>
                </c:pt>
                <c:pt idx="1953">
                  <c:v>21859</c:v>
                </c:pt>
                <c:pt idx="1954">
                  <c:v>21860</c:v>
                </c:pt>
                <c:pt idx="1955">
                  <c:v>21861</c:v>
                </c:pt>
                <c:pt idx="1956">
                  <c:v>21862</c:v>
                </c:pt>
                <c:pt idx="1957">
                  <c:v>21863</c:v>
                </c:pt>
                <c:pt idx="1958">
                  <c:v>21864</c:v>
                </c:pt>
                <c:pt idx="1959">
                  <c:v>21865</c:v>
                </c:pt>
                <c:pt idx="1960">
                  <c:v>21866</c:v>
                </c:pt>
                <c:pt idx="1961">
                  <c:v>21867</c:v>
                </c:pt>
                <c:pt idx="1962">
                  <c:v>21868</c:v>
                </c:pt>
                <c:pt idx="1963">
                  <c:v>21869</c:v>
                </c:pt>
                <c:pt idx="1964">
                  <c:v>21870</c:v>
                </c:pt>
                <c:pt idx="1965">
                  <c:v>21871</c:v>
                </c:pt>
                <c:pt idx="1966">
                  <c:v>21872</c:v>
                </c:pt>
                <c:pt idx="1967">
                  <c:v>21873</c:v>
                </c:pt>
                <c:pt idx="1968">
                  <c:v>21874</c:v>
                </c:pt>
                <c:pt idx="1969">
                  <c:v>21875</c:v>
                </c:pt>
                <c:pt idx="1970">
                  <c:v>21876</c:v>
                </c:pt>
                <c:pt idx="1971">
                  <c:v>21877</c:v>
                </c:pt>
                <c:pt idx="1972">
                  <c:v>21878</c:v>
                </c:pt>
                <c:pt idx="1973">
                  <c:v>21879</c:v>
                </c:pt>
                <c:pt idx="1974">
                  <c:v>21880</c:v>
                </c:pt>
                <c:pt idx="1975">
                  <c:v>21881</c:v>
                </c:pt>
                <c:pt idx="1976">
                  <c:v>21882</c:v>
                </c:pt>
                <c:pt idx="1977">
                  <c:v>21883</c:v>
                </c:pt>
                <c:pt idx="1978">
                  <c:v>21884</c:v>
                </c:pt>
                <c:pt idx="1979">
                  <c:v>21885</c:v>
                </c:pt>
                <c:pt idx="1980">
                  <c:v>21886</c:v>
                </c:pt>
                <c:pt idx="1981">
                  <c:v>21887</c:v>
                </c:pt>
                <c:pt idx="1982">
                  <c:v>21888</c:v>
                </c:pt>
                <c:pt idx="1983">
                  <c:v>21889</c:v>
                </c:pt>
                <c:pt idx="1984">
                  <c:v>21890</c:v>
                </c:pt>
                <c:pt idx="1985">
                  <c:v>21891</c:v>
                </c:pt>
                <c:pt idx="1986">
                  <c:v>21892</c:v>
                </c:pt>
                <c:pt idx="1987">
                  <c:v>21893</c:v>
                </c:pt>
                <c:pt idx="1988">
                  <c:v>21894</c:v>
                </c:pt>
                <c:pt idx="1989">
                  <c:v>21895</c:v>
                </c:pt>
                <c:pt idx="1990">
                  <c:v>21896</c:v>
                </c:pt>
                <c:pt idx="1991">
                  <c:v>21897</c:v>
                </c:pt>
                <c:pt idx="1992">
                  <c:v>21898</c:v>
                </c:pt>
                <c:pt idx="1993">
                  <c:v>21899</c:v>
                </c:pt>
                <c:pt idx="1994">
                  <c:v>21900</c:v>
                </c:pt>
                <c:pt idx="1995">
                  <c:v>21901</c:v>
                </c:pt>
                <c:pt idx="1996">
                  <c:v>21902</c:v>
                </c:pt>
                <c:pt idx="1997">
                  <c:v>21903</c:v>
                </c:pt>
                <c:pt idx="1998">
                  <c:v>21904</c:v>
                </c:pt>
                <c:pt idx="1999">
                  <c:v>21905</c:v>
                </c:pt>
                <c:pt idx="2000">
                  <c:v>21906</c:v>
                </c:pt>
                <c:pt idx="2001">
                  <c:v>21907</c:v>
                </c:pt>
                <c:pt idx="2002">
                  <c:v>21908</c:v>
                </c:pt>
                <c:pt idx="2003">
                  <c:v>21909</c:v>
                </c:pt>
                <c:pt idx="2004">
                  <c:v>21910</c:v>
                </c:pt>
                <c:pt idx="2005">
                  <c:v>21911</c:v>
                </c:pt>
                <c:pt idx="2006">
                  <c:v>21912</c:v>
                </c:pt>
                <c:pt idx="2007">
                  <c:v>21913</c:v>
                </c:pt>
                <c:pt idx="2008">
                  <c:v>21914</c:v>
                </c:pt>
                <c:pt idx="2009">
                  <c:v>21915</c:v>
                </c:pt>
                <c:pt idx="2010">
                  <c:v>21916</c:v>
                </c:pt>
                <c:pt idx="2011">
                  <c:v>21917</c:v>
                </c:pt>
                <c:pt idx="2012">
                  <c:v>21918</c:v>
                </c:pt>
                <c:pt idx="2013">
                  <c:v>21919</c:v>
                </c:pt>
                <c:pt idx="2014">
                  <c:v>21920</c:v>
                </c:pt>
                <c:pt idx="2015">
                  <c:v>21921</c:v>
                </c:pt>
                <c:pt idx="2016">
                  <c:v>21922</c:v>
                </c:pt>
                <c:pt idx="2017">
                  <c:v>21923</c:v>
                </c:pt>
                <c:pt idx="2018">
                  <c:v>21924</c:v>
                </c:pt>
                <c:pt idx="2019">
                  <c:v>21925</c:v>
                </c:pt>
                <c:pt idx="2020">
                  <c:v>21926</c:v>
                </c:pt>
                <c:pt idx="2021">
                  <c:v>21927</c:v>
                </c:pt>
                <c:pt idx="2022">
                  <c:v>21928</c:v>
                </c:pt>
                <c:pt idx="2023">
                  <c:v>21929</c:v>
                </c:pt>
                <c:pt idx="2024">
                  <c:v>21930</c:v>
                </c:pt>
                <c:pt idx="2025">
                  <c:v>21931</c:v>
                </c:pt>
                <c:pt idx="2026">
                  <c:v>21932</c:v>
                </c:pt>
                <c:pt idx="2027">
                  <c:v>21933</c:v>
                </c:pt>
                <c:pt idx="2028">
                  <c:v>21934</c:v>
                </c:pt>
                <c:pt idx="2029">
                  <c:v>21935</c:v>
                </c:pt>
                <c:pt idx="2030">
                  <c:v>21936</c:v>
                </c:pt>
                <c:pt idx="2031">
                  <c:v>21937</c:v>
                </c:pt>
                <c:pt idx="2032">
                  <c:v>21938</c:v>
                </c:pt>
                <c:pt idx="2033">
                  <c:v>21939</c:v>
                </c:pt>
                <c:pt idx="2034">
                  <c:v>21940</c:v>
                </c:pt>
                <c:pt idx="2035">
                  <c:v>21941</c:v>
                </c:pt>
                <c:pt idx="2036">
                  <c:v>21942</c:v>
                </c:pt>
                <c:pt idx="2037">
                  <c:v>21943</c:v>
                </c:pt>
                <c:pt idx="2038">
                  <c:v>21944</c:v>
                </c:pt>
                <c:pt idx="2039">
                  <c:v>21945</c:v>
                </c:pt>
                <c:pt idx="2040">
                  <c:v>21946</c:v>
                </c:pt>
                <c:pt idx="2041">
                  <c:v>21947</c:v>
                </c:pt>
                <c:pt idx="2042">
                  <c:v>21948</c:v>
                </c:pt>
                <c:pt idx="2043">
                  <c:v>21949</c:v>
                </c:pt>
                <c:pt idx="2044">
                  <c:v>21950</c:v>
                </c:pt>
                <c:pt idx="2045">
                  <c:v>21951</c:v>
                </c:pt>
                <c:pt idx="2046">
                  <c:v>21952</c:v>
                </c:pt>
                <c:pt idx="2047">
                  <c:v>21953</c:v>
                </c:pt>
                <c:pt idx="2048">
                  <c:v>21954</c:v>
                </c:pt>
                <c:pt idx="2049">
                  <c:v>21955</c:v>
                </c:pt>
                <c:pt idx="2050">
                  <c:v>21956</c:v>
                </c:pt>
                <c:pt idx="2051">
                  <c:v>21957</c:v>
                </c:pt>
                <c:pt idx="2052">
                  <c:v>21958</c:v>
                </c:pt>
                <c:pt idx="2053">
                  <c:v>21959</c:v>
                </c:pt>
                <c:pt idx="2054">
                  <c:v>21960</c:v>
                </c:pt>
                <c:pt idx="2055">
                  <c:v>21961</c:v>
                </c:pt>
                <c:pt idx="2056">
                  <c:v>21962</c:v>
                </c:pt>
                <c:pt idx="2057">
                  <c:v>21963</c:v>
                </c:pt>
                <c:pt idx="2058">
                  <c:v>21964</c:v>
                </c:pt>
                <c:pt idx="2059">
                  <c:v>21965</c:v>
                </c:pt>
                <c:pt idx="2060">
                  <c:v>21966</c:v>
                </c:pt>
                <c:pt idx="2061">
                  <c:v>21967</c:v>
                </c:pt>
                <c:pt idx="2062">
                  <c:v>21968</c:v>
                </c:pt>
                <c:pt idx="2063">
                  <c:v>21969</c:v>
                </c:pt>
                <c:pt idx="2064">
                  <c:v>21970</c:v>
                </c:pt>
                <c:pt idx="2065">
                  <c:v>21971</c:v>
                </c:pt>
                <c:pt idx="2066">
                  <c:v>21972</c:v>
                </c:pt>
                <c:pt idx="2067">
                  <c:v>21973</c:v>
                </c:pt>
                <c:pt idx="2068">
                  <c:v>21974</c:v>
                </c:pt>
                <c:pt idx="2069">
                  <c:v>21975</c:v>
                </c:pt>
                <c:pt idx="2070">
                  <c:v>21976</c:v>
                </c:pt>
                <c:pt idx="2071">
                  <c:v>21977</c:v>
                </c:pt>
                <c:pt idx="2072">
                  <c:v>21978</c:v>
                </c:pt>
                <c:pt idx="2073">
                  <c:v>21979</c:v>
                </c:pt>
                <c:pt idx="2074">
                  <c:v>21980</c:v>
                </c:pt>
                <c:pt idx="2075">
                  <c:v>21981</c:v>
                </c:pt>
                <c:pt idx="2076">
                  <c:v>21982</c:v>
                </c:pt>
                <c:pt idx="2077">
                  <c:v>21983</c:v>
                </c:pt>
                <c:pt idx="2078">
                  <c:v>21984</c:v>
                </c:pt>
                <c:pt idx="2079">
                  <c:v>21985</c:v>
                </c:pt>
                <c:pt idx="2080">
                  <c:v>21986</c:v>
                </c:pt>
                <c:pt idx="2081">
                  <c:v>21987</c:v>
                </c:pt>
                <c:pt idx="2082">
                  <c:v>21988</c:v>
                </c:pt>
                <c:pt idx="2083">
                  <c:v>21989</c:v>
                </c:pt>
                <c:pt idx="2084">
                  <c:v>21990</c:v>
                </c:pt>
                <c:pt idx="2085">
                  <c:v>21991</c:v>
                </c:pt>
                <c:pt idx="2086">
                  <c:v>21992</c:v>
                </c:pt>
                <c:pt idx="2087">
                  <c:v>21993</c:v>
                </c:pt>
                <c:pt idx="2088">
                  <c:v>21994</c:v>
                </c:pt>
                <c:pt idx="2089">
                  <c:v>21995</c:v>
                </c:pt>
                <c:pt idx="2090">
                  <c:v>21996</c:v>
                </c:pt>
                <c:pt idx="2091">
                  <c:v>21997</c:v>
                </c:pt>
                <c:pt idx="2092">
                  <c:v>21998</c:v>
                </c:pt>
                <c:pt idx="2093">
                  <c:v>21999</c:v>
                </c:pt>
                <c:pt idx="2094">
                  <c:v>22000</c:v>
                </c:pt>
                <c:pt idx="2095">
                  <c:v>22001</c:v>
                </c:pt>
                <c:pt idx="2096">
                  <c:v>22002</c:v>
                </c:pt>
                <c:pt idx="2097">
                  <c:v>22003</c:v>
                </c:pt>
                <c:pt idx="2098">
                  <c:v>22004</c:v>
                </c:pt>
                <c:pt idx="2099">
                  <c:v>22005</c:v>
                </c:pt>
                <c:pt idx="2100">
                  <c:v>22006</c:v>
                </c:pt>
                <c:pt idx="2101">
                  <c:v>22007</c:v>
                </c:pt>
                <c:pt idx="2102">
                  <c:v>22008</c:v>
                </c:pt>
                <c:pt idx="2103">
                  <c:v>22009</c:v>
                </c:pt>
                <c:pt idx="2104">
                  <c:v>22010</c:v>
                </c:pt>
                <c:pt idx="2105">
                  <c:v>22011</c:v>
                </c:pt>
                <c:pt idx="2106">
                  <c:v>22012</c:v>
                </c:pt>
                <c:pt idx="2107">
                  <c:v>22013</c:v>
                </c:pt>
                <c:pt idx="2108">
                  <c:v>22014</c:v>
                </c:pt>
                <c:pt idx="2109">
                  <c:v>22015</c:v>
                </c:pt>
                <c:pt idx="2110">
                  <c:v>22016</c:v>
                </c:pt>
                <c:pt idx="2111">
                  <c:v>22017</c:v>
                </c:pt>
                <c:pt idx="2112">
                  <c:v>22018</c:v>
                </c:pt>
                <c:pt idx="2113">
                  <c:v>22019</c:v>
                </c:pt>
                <c:pt idx="2114">
                  <c:v>22020</c:v>
                </c:pt>
                <c:pt idx="2115">
                  <c:v>22021</c:v>
                </c:pt>
                <c:pt idx="2116">
                  <c:v>22022</c:v>
                </c:pt>
                <c:pt idx="2117">
                  <c:v>22023</c:v>
                </c:pt>
                <c:pt idx="2118">
                  <c:v>22024</c:v>
                </c:pt>
                <c:pt idx="2119">
                  <c:v>22025</c:v>
                </c:pt>
                <c:pt idx="2120">
                  <c:v>22026</c:v>
                </c:pt>
                <c:pt idx="2121">
                  <c:v>22027</c:v>
                </c:pt>
                <c:pt idx="2122">
                  <c:v>22028</c:v>
                </c:pt>
                <c:pt idx="2123">
                  <c:v>22029</c:v>
                </c:pt>
                <c:pt idx="2124">
                  <c:v>22030</c:v>
                </c:pt>
                <c:pt idx="2125">
                  <c:v>22031</c:v>
                </c:pt>
                <c:pt idx="2126">
                  <c:v>22032</c:v>
                </c:pt>
                <c:pt idx="2127">
                  <c:v>22033</c:v>
                </c:pt>
                <c:pt idx="2128">
                  <c:v>22034</c:v>
                </c:pt>
                <c:pt idx="2129">
                  <c:v>22035</c:v>
                </c:pt>
                <c:pt idx="2130">
                  <c:v>22036</c:v>
                </c:pt>
                <c:pt idx="2131">
                  <c:v>22037</c:v>
                </c:pt>
                <c:pt idx="2132">
                  <c:v>22038</c:v>
                </c:pt>
                <c:pt idx="2133">
                  <c:v>22039</c:v>
                </c:pt>
                <c:pt idx="2134">
                  <c:v>22040</c:v>
                </c:pt>
                <c:pt idx="2135">
                  <c:v>22041</c:v>
                </c:pt>
                <c:pt idx="2136">
                  <c:v>22042</c:v>
                </c:pt>
                <c:pt idx="2137">
                  <c:v>22043</c:v>
                </c:pt>
                <c:pt idx="2138">
                  <c:v>22044</c:v>
                </c:pt>
                <c:pt idx="2139">
                  <c:v>22045</c:v>
                </c:pt>
                <c:pt idx="2140">
                  <c:v>22046</c:v>
                </c:pt>
                <c:pt idx="2141">
                  <c:v>22047</c:v>
                </c:pt>
                <c:pt idx="2142">
                  <c:v>22048</c:v>
                </c:pt>
                <c:pt idx="2143">
                  <c:v>22049</c:v>
                </c:pt>
                <c:pt idx="2144">
                  <c:v>22050</c:v>
                </c:pt>
                <c:pt idx="2145">
                  <c:v>22051</c:v>
                </c:pt>
                <c:pt idx="2146">
                  <c:v>22052</c:v>
                </c:pt>
                <c:pt idx="2147">
                  <c:v>22053</c:v>
                </c:pt>
                <c:pt idx="2148">
                  <c:v>22054</c:v>
                </c:pt>
                <c:pt idx="2149">
                  <c:v>22055</c:v>
                </c:pt>
                <c:pt idx="2150">
                  <c:v>22056</c:v>
                </c:pt>
                <c:pt idx="2151">
                  <c:v>22057</c:v>
                </c:pt>
                <c:pt idx="2152">
                  <c:v>22058</c:v>
                </c:pt>
                <c:pt idx="2153">
                  <c:v>22059</c:v>
                </c:pt>
                <c:pt idx="2154">
                  <c:v>22060</c:v>
                </c:pt>
                <c:pt idx="2155">
                  <c:v>22061</c:v>
                </c:pt>
                <c:pt idx="2156">
                  <c:v>22062</c:v>
                </c:pt>
                <c:pt idx="2157">
                  <c:v>22063</c:v>
                </c:pt>
                <c:pt idx="2158">
                  <c:v>22064</c:v>
                </c:pt>
                <c:pt idx="2159">
                  <c:v>22065</c:v>
                </c:pt>
                <c:pt idx="2160">
                  <c:v>22066</c:v>
                </c:pt>
                <c:pt idx="2161">
                  <c:v>22067</c:v>
                </c:pt>
                <c:pt idx="2162">
                  <c:v>22068</c:v>
                </c:pt>
                <c:pt idx="2163">
                  <c:v>22069</c:v>
                </c:pt>
                <c:pt idx="2164">
                  <c:v>22070</c:v>
                </c:pt>
                <c:pt idx="2165">
                  <c:v>22071</c:v>
                </c:pt>
                <c:pt idx="2166">
                  <c:v>22072</c:v>
                </c:pt>
                <c:pt idx="2167">
                  <c:v>22073</c:v>
                </c:pt>
                <c:pt idx="2168">
                  <c:v>22074</c:v>
                </c:pt>
                <c:pt idx="2169">
                  <c:v>22075</c:v>
                </c:pt>
                <c:pt idx="2170">
                  <c:v>22076</c:v>
                </c:pt>
                <c:pt idx="2171">
                  <c:v>22077</c:v>
                </c:pt>
                <c:pt idx="2172">
                  <c:v>22078</c:v>
                </c:pt>
                <c:pt idx="2173">
                  <c:v>22079</c:v>
                </c:pt>
                <c:pt idx="2174">
                  <c:v>22080</c:v>
                </c:pt>
                <c:pt idx="2175">
                  <c:v>22081</c:v>
                </c:pt>
                <c:pt idx="2176">
                  <c:v>22082</c:v>
                </c:pt>
                <c:pt idx="2177">
                  <c:v>22083</c:v>
                </c:pt>
                <c:pt idx="2178">
                  <c:v>22084</c:v>
                </c:pt>
                <c:pt idx="2179">
                  <c:v>22085</c:v>
                </c:pt>
                <c:pt idx="2180">
                  <c:v>22086</c:v>
                </c:pt>
                <c:pt idx="2181">
                  <c:v>22087</c:v>
                </c:pt>
                <c:pt idx="2182">
                  <c:v>22088</c:v>
                </c:pt>
                <c:pt idx="2183">
                  <c:v>22089</c:v>
                </c:pt>
                <c:pt idx="2184">
                  <c:v>22090</c:v>
                </c:pt>
                <c:pt idx="2185">
                  <c:v>22091</c:v>
                </c:pt>
                <c:pt idx="2186">
                  <c:v>22092</c:v>
                </c:pt>
                <c:pt idx="2187">
                  <c:v>22093</c:v>
                </c:pt>
                <c:pt idx="2188">
                  <c:v>22094</c:v>
                </c:pt>
                <c:pt idx="2189">
                  <c:v>22095</c:v>
                </c:pt>
                <c:pt idx="2190">
                  <c:v>22096</c:v>
                </c:pt>
                <c:pt idx="2191">
                  <c:v>22097</c:v>
                </c:pt>
                <c:pt idx="2192">
                  <c:v>22098</c:v>
                </c:pt>
                <c:pt idx="2193">
                  <c:v>22099</c:v>
                </c:pt>
                <c:pt idx="2194">
                  <c:v>22100</c:v>
                </c:pt>
                <c:pt idx="2195">
                  <c:v>22101</c:v>
                </c:pt>
                <c:pt idx="2196">
                  <c:v>22102</c:v>
                </c:pt>
                <c:pt idx="2197">
                  <c:v>22103</c:v>
                </c:pt>
                <c:pt idx="2198">
                  <c:v>22104</c:v>
                </c:pt>
                <c:pt idx="2199">
                  <c:v>22105</c:v>
                </c:pt>
                <c:pt idx="2200">
                  <c:v>22106</c:v>
                </c:pt>
                <c:pt idx="2201">
                  <c:v>22107</c:v>
                </c:pt>
                <c:pt idx="2202">
                  <c:v>22108</c:v>
                </c:pt>
                <c:pt idx="2203">
                  <c:v>22109</c:v>
                </c:pt>
                <c:pt idx="2204">
                  <c:v>22110</c:v>
                </c:pt>
                <c:pt idx="2205">
                  <c:v>22111</c:v>
                </c:pt>
                <c:pt idx="2206">
                  <c:v>22112</c:v>
                </c:pt>
                <c:pt idx="2207">
                  <c:v>22113</c:v>
                </c:pt>
                <c:pt idx="2208">
                  <c:v>22114</c:v>
                </c:pt>
                <c:pt idx="2209">
                  <c:v>22115</c:v>
                </c:pt>
                <c:pt idx="2210">
                  <c:v>22116</c:v>
                </c:pt>
                <c:pt idx="2211">
                  <c:v>22117</c:v>
                </c:pt>
                <c:pt idx="2212">
                  <c:v>22118</c:v>
                </c:pt>
                <c:pt idx="2213">
                  <c:v>22119</c:v>
                </c:pt>
                <c:pt idx="2214">
                  <c:v>22120</c:v>
                </c:pt>
                <c:pt idx="2215">
                  <c:v>22121</c:v>
                </c:pt>
                <c:pt idx="2216">
                  <c:v>22122</c:v>
                </c:pt>
                <c:pt idx="2217">
                  <c:v>22123</c:v>
                </c:pt>
                <c:pt idx="2218">
                  <c:v>22124</c:v>
                </c:pt>
                <c:pt idx="2219">
                  <c:v>22125</c:v>
                </c:pt>
                <c:pt idx="2220">
                  <c:v>22126</c:v>
                </c:pt>
                <c:pt idx="2221">
                  <c:v>22127</c:v>
                </c:pt>
                <c:pt idx="2222">
                  <c:v>22128</c:v>
                </c:pt>
                <c:pt idx="2223">
                  <c:v>22129</c:v>
                </c:pt>
                <c:pt idx="2224">
                  <c:v>22130</c:v>
                </c:pt>
                <c:pt idx="2225">
                  <c:v>22131</c:v>
                </c:pt>
                <c:pt idx="2226">
                  <c:v>22132</c:v>
                </c:pt>
                <c:pt idx="2227">
                  <c:v>22133</c:v>
                </c:pt>
                <c:pt idx="2228">
                  <c:v>22134</c:v>
                </c:pt>
                <c:pt idx="2229">
                  <c:v>22135</c:v>
                </c:pt>
                <c:pt idx="2230">
                  <c:v>22136</c:v>
                </c:pt>
                <c:pt idx="2231">
                  <c:v>22137</c:v>
                </c:pt>
                <c:pt idx="2232">
                  <c:v>22138</c:v>
                </c:pt>
                <c:pt idx="2233">
                  <c:v>22139</c:v>
                </c:pt>
                <c:pt idx="2234">
                  <c:v>22140</c:v>
                </c:pt>
                <c:pt idx="2235">
                  <c:v>22141</c:v>
                </c:pt>
                <c:pt idx="2236">
                  <c:v>22142</c:v>
                </c:pt>
                <c:pt idx="2237">
                  <c:v>22143</c:v>
                </c:pt>
                <c:pt idx="2238">
                  <c:v>22144</c:v>
                </c:pt>
                <c:pt idx="2239">
                  <c:v>22145</c:v>
                </c:pt>
                <c:pt idx="2240">
                  <c:v>22146</c:v>
                </c:pt>
                <c:pt idx="2241">
                  <c:v>22147</c:v>
                </c:pt>
                <c:pt idx="2242">
                  <c:v>22148</c:v>
                </c:pt>
                <c:pt idx="2243">
                  <c:v>22149</c:v>
                </c:pt>
                <c:pt idx="2244">
                  <c:v>22150</c:v>
                </c:pt>
                <c:pt idx="2245">
                  <c:v>22151</c:v>
                </c:pt>
                <c:pt idx="2246">
                  <c:v>22152</c:v>
                </c:pt>
                <c:pt idx="2247">
                  <c:v>22153</c:v>
                </c:pt>
                <c:pt idx="2248">
                  <c:v>22154</c:v>
                </c:pt>
                <c:pt idx="2249">
                  <c:v>22155</c:v>
                </c:pt>
                <c:pt idx="2250">
                  <c:v>22156</c:v>
                </c:pt>
                <c:pt idx="2251">
                  <c:v>22157</c:v>
                </c:pt>
                <c:pt idx="2252">
                  <c:v>22158</c:v>
                </c:pt>
                <c:pt idx="2253">
                  <c:v>22159</c:v>
                </c:pt>
                <c:pt idx="2254">
                  <c:v>22160</c:v>
                </c:pt>
                <c:pt idx="2255">
                  <c:v>22161</c:v>
                </c:pt>
                <c:pt idx="2256">
                  <c:v>22162</c:v>
                </c:pt>
                <c:pt idx="2257">
                  <c:v>22163</c:v>
                </c:pt>
                <c:pt idx="2258">
                  <c:v>22164</c:v>
                </c:pt>
                <c:pt idx="2259">
                  <c:v>22165</c:v>
                </c:pt>
                <c:pt idx="2260">
                  <c:v>22166</c:v>
                </c:pt>
                <c:pt idx="2261">
                  <c:v>22167</c:v>
                </c:pt>
                <c:pt idx="2262">
                  <c:v>22168</c:v>
                </c:pt>
                <c:pt idx="2263">
                  <c:v>22169</c:v>
                </c:pt>
                <c:pt idx="2264">
                  <c:v>22170</c:v>
                </c:pt>
                <c:pt idx="2265">
                  <c:v>22171</c:v>
                </c:pt>
                <c:pt idx="2266">
                  <c:v>22172</c:v>
                </c:pt>
                <c:pt idx="2267">
                  <c:v>22173</c:v>
                </c:pt>
                <c:pt idx="2268">
                  <c:v>22174</c:v>
                </c:pt>
                <c:pt idx="2269">
                  <c:v>22175</c:v>
                </c:pt>
                <c:pt idx="2270">
                  <c:v>22176</c:v>
                </c:pt>
                <c:pt idx="2271">
                  <c:v>22177</c:v>
                </c:pt>
                <c:pt idx="2272">
                  <c:v>22178</c:v>
                </c:pt>
                <c:pt idx="2273">
                  <c:v>22179</c:v>
                </c:pt>
                <c:pt idx="2274">
                  <c:v>22180</c:v>
                </c:pt>
                <c:pt idx="2275">
                  <c:v>22181</c:v>
                </c:pt>
                <c:pt idx="2276">
                  <c:v>22182</c:v>
                </c:pt>
                <c:pt idx="2277">
                  <c:v>22183</c:v>
                </c:pt>
                <c:pt idx="2278">
                  <c:v>22184</c:v>
                </c:pt>
                <c:pt idx="2279">
                  <c:v>22185</c:v>
                </c:pt>
                <c:pt idx="2280">
                  <c:v>22186</c:v>
                </c:pt>
                <c:pt idx="2281">
                  <c:v>22187</c:v>
                </c:pt>
                <c:pt idx="2282">
                  <c:v>22188</c:v>
                </c:pt>
                <c:pt idx="2283">
                  <c:v>22189</c:v>
                </c:pt>
                <c:pt idx="2284">
                  <c:v>22190</c:v>
                </c:pt>
                <c:pt idx="2285">
                  <c:v>22191</c:v>
                </c:pt>
                <c:pt idx="2286">
                  <c:v>22192</c:v>
                </c:pt>
                <c:pt idx="2287">
                  <c:v>22193</c:v>
                </c:pt>
                <c:pt idx="2288">
                  <c:v>22194</c:v>
                </c:pt>
                <c:pt idx="2289">
                  <c:v>22195</c:v>
                </c:pt>
                <c:pt idx="2290">
                  <c:v>22196</c:v>
                </c:pt>
                <c:pt idx="2291">
                  <c:v>22197</c:v>
                </c:pt>
                <c:pt idx="2292">
                  <c:v>22198</c:v>
                </c:pt>
                <c:pt idx="2293">
                  <c:v>22199</c:v>
                </c:pt>
                <c:pt idx="2294">
                  <c:v>22200</c:v>
                </c:pt>
                <c:pt idx="2295">
                  <c:v>22201</c:v>
                </c:pt>
                <c:pt idx="2296">
                  <c:v>22202</c:v>
                </c:pt>
                <c:pt idx="2297">
                  <c:v>22203</c:v>
                </c:pt>
                <c:pt idx="2298">
                  <c:v>22204</c:v>
                </c:pt>
                <c:pt idx="2299">
                  <c:v>22205</c:v>
                </c:pt>
                <c:pt idx="2300">
                  <c:v>22206</c:v>
                </c:pt>
                <c:pt idx="2301">
                  <c:v>22207</c:v>
                </c:pt>
                <c:pt idx="2302">
                  <c:v>22208</c:v>
                </c:pt>
                <c:pt idx="2303">
                  <c:v>22209</c:v>
                </c:pt>
                <c:pt idx="2304">
                  <c:v>22210</c:v>
                </c:pt>
                <c:pt idx="2305">
                  <c:v>22211</c:v>
                </c:pt>
                <c:pt idx="2306">
                  <c:v>22212</c:v>
                </c:pt>
                <c:pt idx="2307">
                  <c:v>22213</c:v>
                </c:pt>
                <c:pt idx="2308">
                  <c:v>22214</c:v>
                </c:pt>
                <c:pt idx="2309">
                  <c:v>22215</c:v>
                </c:pt>
                <c:pt idx="2310">
                  <c:v>22216</c:v>
                </c:pt>
                <c:pt idx="2311">
                  <c:v>22217</c:v>
                </c:pt>
                <c:pt idx="2312">
                  <c:v>22218</c:v>
                </c:pt>
                <c:pt idx="2313">
                  <c:v>22219</c:v>
                </c:pt>
                <c:pt idx="2314">
                  <c:v>22220</c:v>
                </c:pt>
                <c:pt idx="2315">
                  <c:v>22221</c:v>
                </c:pt>
                <c:pt idx="2316">
                  <c:v>22222</c:v>
                </c:pt>
                <c:pt idx="2317">
                  <c:v>22223</c:v>
                </c:pt>
                <c:pt idx="2318">
                  <c:v>22224</c:v>
                </c:pt>
                <c:pt idx="2319">
                  <c:v>22225</c:v>
                </c:pt>
                <c:pt idx="2320">
                  <c:v>22226</c:v>
                </c:pt>
                <c:pt idx="2321">
                  <c:v>22227</c:v>
                </c:pt>
                <c:pt idx="2322">
                  <c:v>22228</c:v>
                </c:pt>
                <c:pt idx="2323">
                  <c:v>22229</c:v>
                </c:pt>
                <c:pt idx="2324">
                  <c:v>22230</c:v>
                </c:pt>
                <c:pt idx="2325">
                  <c:v>22231</c:v>
                </c:pt>
                <c:pt idx="2326">
                  <c:v>22232</c:v>
                </c:pt>
                <c:pt idx="2327">
                  <c:v>22233</c:v>
                </c:pt>
                <c:pt idx="2328">
                  <c:v>22234</c:v>
                </c:pt>
                <c:pt idx="2329">
                  <c:v>22235</c:v>
                </c:pt>
                <c:pt idx="2330">
                  <c:v>22236</c:v>
                </c:pt>
                <c:pt idx="2331">
                  <c:v>22237</c:v>
                </c:pt>
                <c:pt idx="2332">
                  <c:v>22238</c:v>
                </c:pt>
                <c:pt idx="2333">
                  <c:v>22239</c:v>
                </c:pt>
                <c:pt idx="2334">
                  <c:v>22240</c:v>
                </c:pt>
                <c:pt idx="2335">
                  <c:v>22241</c:v>
                </c:pt>
                <c:pt idx="2336">
                  <c:v>22242</c:v>
                </c:pt>
                <c:pt idx="2337">
                  <c:v>22243</c:v>
                </c:pt>
                <c:pt idx="2338">
                  <c:v>22244</c:v>
                </c:pt>
                <c:pt idx="2339">
                  <c:v>22245</c:v>
                </c:pt>
                <c:pt idx="2340">
                  <c:v>22246</c:v>
                </c:pt>
                <c:pt idx="2341">
                  <c:v>22247</c:v>
                </c:pt>
                <c:pt idx="2342">
                  <c:v>22248</c:v>
                </c:pt>
                <c:pt idx="2343">
                  <c:v>22249</c:v>
                </c:pt>
                <c:pt idx="2344">
                  <c:v>22250</c:v>
                </c:pt>
                <c:pt idx="2345">
                  <c:v>22251</c:v>
                </c:pt>
                <c:pt idx="2346">
                  <c:v>22252</c:v>
                </c:pt>
                <c:pt idx="2347">
                  <c:v>22253</c:v>
                </c:pt>
                <c:pt idx="2348">
                  <c:v>22254</c:v>
                </c:pt>
                <c:pt idx="2349">
                  <c:v>22255</c:v>
                </c:pt>
                <c:pt idx="2350">
                  <c:v>22256</c:v>
                </c:pt>
                <c:pt idx="2351">
                  <c:v>22257</c:v>
                </c:pt>
                <c:pt idx="2352">
                  <c:v>22258</c:v>
                </c:pt>
                <c:pt idx="2353">
                  <c:v>22259</c:v>
                </c:pt>
                <c:pt idx="2354">
                  <c:v>22260</c:v>
                </c:pt>
                <c:pt idx="2355">
                  <c:v>22261</c:v>
                </c:pt>
                <c:pt idx="2356">
                  <c:v>22262</c:v>
                </c:pt>
                <c:pt idx="2357">
                  <c:v>22263</c:v>
                </c:pt>
                <c:pt idx="2358">
                  <c:v>22264</c:v>
                </c:pt>
                <c:pt idx="2359">
                  <c:v>22265</c:v>
                </c:pt>
                <c:pt idx="2360">
                  <c:v>22266</c:v>
                </c:pt>
                <c:pt idx="2361">
                  <c:v>22267</c:v>
                </c:pt>
                <c:pt idx="2362">
                  <c:v>22268</c:v>
                </c:pt>
                <c:pt idx="2363">
                  <c:v>22269</c:v>
                </c:pt>
                <c:pt idx="2364">
                  <c:v>22270</c:v>
                </c:pt>
                <c:pt idx="2365">
                  <c:v>22271</c:v>
                </c:pt>
                <c:pt idx="2366">
                  <c:v>22272</c:v>
                </c:pt>
                <c:pt idx="2367">
                  <c:v>22273</c:v>
                </c:pt>
                <c:pt idx="2368">
                  <c:v>22274</c:v>
                </c:pt>
                <c:pt idx="2369">
                  <c:v>22275</c:v>
                </c:pt>
                <c:pt idx="2370">
                  <c:v>22276</c:v>
                </c:pt>
                <c:pt idx="2371">
                  <c:v>22277</c:v>
                </c:pt>
                <c:pt idx="2372">
                  <c:v>22278</c:v>
                </c:pt>
                <c:pt idx="2373">
                  <c:v>22279</c:v>
                </c:pt>
                <c:pt idx="2374">
                  <c:v>22280</c:v>
                </c:pt>
                <c:pt idx="2375">
                  <c:v>22281</c:v>
                </c:pt>
                <c:pt idx="2376">
                  <c:v>22282</c:v>
                </c:pt>
                <c:pt idx="2377">
                  <c:v>22283</c:v>
                </c:pt>
                <c:pt idx="2378">
                  <c:v>22284</c:v>
                </c:pt>
                <c:pt idx="2379">
                  <c:v>22285</c:v>
                </c:pt>
                <c:pt idx="2380">
                  <c:v>22286</c:v>
                </c:pt>
                <c:pt idx="2381">
                  <c:v>22287</c:v>
                </c:pt>
                <c:pt idx="2382">
                  <c:v>22288</c:v>
                </c:pt>
                <c:pt idx="2383">
                  <c:v>22289</c:v>
                </c:pt>
                <c:pt idx="2384">
                  <c:v>22290</c:v>
                </c:pt>
                <c:pt idx="2385">
                  <c:v>22291</c:v>
                </c:pt>
                <c:pt idx="2386">
                  <c:v>22292</c:v>
                </c:pt>
                <c:pt idx="2387">
                  <c:v>22293</c:v>
                </c:pt>
                <c:pt idx="2388">
                  <c:v>22294</c:v>
                </c:pt>
                <c:pt idx="2389">
                  <c:v>22295</c:v>
                </c:pt>
                <c:pt idx="2390">
                  <c:v>22296</c:v>
                </c:pt>
                <c:pt idx="2391">
                  <c:v>22297</c:v>
                </c:pt>
                <c:pt idx="2392">
                  <c:v>22298</c:v>
                </c:pt>
                <c:pt idx="2393">
                  <c:v>22299</c:v>
                </c:pt>
                <c:pt idx="2394">
                  <c:v>22300</c:v>
                </c:pt>
                <c:pt idx="2395">
                  <c:v>22301</c:v>
                </c:pt>
                <c:pt idx="2396">
                  <c:v>22302</c:v>
                </c:pt>
                <c:pt idx="2397">
                  <c:v>22303</c:v>
                </c:pt>
                <c:pt idx="2398">
                  <c:v>22304</c:v>
                </c:pt>
                <c:pt idx="2399">
                  <c:v>22305</c:v>
                </c:pt>
                <c:pt idx="2400">
                  <c:v>22306</c:v>
                </c:pt>
                <c:pt idx="2401">
                  <c:v>22307</c:v>
                </c:pt>
                <c:pt idx="2402">
                  <c:v>22308</c:v>
                </c:pt>
                <c:pt idx="2403">
                  <c:v>22309</c:v>
                </c:pt>
                <c:pt idx="2404">
                  <c:v>22310</c:v>
                </c:pt>
                <c:pt idx="2405">
                  <c:v>22311</c:v>
                </c:pt>
                <c:pt idx="2406">
                  <c:v>22312</c:v>
                </c:pt>
                <c:pt idx="2407">
                  <c:v>22313</c:v>
                </c:pt>
                <c:pt idx="2408">
                  <c:v>22314</c:v>
                </c:pt>
                <c:pt idx="2409">
                  <c:v>22315</c:v>
                </c:pt>
                <c:pt idx="2410">
                  <c:v>22316</c:v>
                </c:pt>
                <c:pt idx="2411">
                  <c:v>22317</c:v>
                </c:pt>
                <c:pt idx="2412">
                  <c:v>22318</c:v>
                </c:pt>
                <c:pt idx="2413">
                  <c:v>22319</c:v>
                </c:pt>
                <c:pt idx="2414">
                  <c:v>22320</c:v>
                </c:pt>
                <c:pt idx="2415">
                  <c:v>22321</c:v>
                </c:pt>
                <c:pt idx="2416">
                  <c:v>22322</c:v>
                </c:pt>
                <c:pt idx="2417">
                  <c:v>22323</c:v>
                </c:pt>
                <c:pt idx="2418">
                  <c:v>22324</c:v>
                </c:pt>
                <c:pt idx="2419">
                  <c:v>22325</c:v>
                </c:pt>
                <c:pt idx="2420">
                  <c:v>22326</c:v>
                </c:pt>
                <c:pt idx="2421">
                  <c:v>22327</c:v>
                </c:pt>
                <c:pt idx="2422">
                  <c:v>22328</c:v>
                </c:pt>
                <c:pt idx="2423">
                  <c:v>22329</c:v>
                </c:pt>
                <c:pt idx="2424">
                  <c:v>22330</c:v>
                </c:pt>
                <c:pt idx="2425">
                  <c:v>22331</c:v>
                </c:pt>
                <c:pt idx="2426">
                  <c:v>22332</c:v>
                </c:pt>
                <c:pt idx="2427">
                  <c:v>22333</c:v>
                </c:pt>
                <c:pt idx="2428">
                  <c:v>22334</c:v>
                </c:pt>
                <c:pt idx="2429">
                  <c:v>22335</c:v>
                </c:pt>
                <c:pt idx="2430">
                  <c:v>22336</c:v>
                </c:pt>
                <c:pt idx="2431">
                  <c:v>22337</c:v>
                </c:pt>
                <c:pt idx="2432">
                  <c:v>22338</c:v>
                </c:pt>
                <c:pt idx="2433">
                  <c:v>22339</c:v>
                </c:pt>
                <c:pt idx="2434">
                  <c:v>22340</c:v>
                </c:pt>
                <c:pt idx="2435">
                  <c:v>22341</c:v>
                </c:pt>
                <c:pt idx="2436">
                  <c:v>22342</c:v>
                </c:pt>
                <c:pt idx="2437">
                  <c:v>22343</c:v>
                </c:pt>
                <c:pt idx="2438">
                  <c:v>22344</c:v>
                </c:pt>
                <c:pt idx="2439">
                  <c:v>22345</c:v>
                </c:pt>
                <c:pt idx="2440">
                  <c:v>22346</c:v>
                </c:pt>
                <c:pt idx="2441">
                  <c:v>22347</c:v>
                </c:pt>
                <c:pt idx="2442">
                  <c:v>22348</c:v>
                </c:pt>
                <c:pt idx="2443">
                  <c:v>22349</c:v>
                </c:pt>
                <c:pt idx="2444">
                  <c:v>22350</c:v>
                </c:pt>
                <c:pt idx="2445">
                  <c:v>22351</c:v>
                </c:pt>
                <c:pt idx="2446">
                  <c:v>22352</c:v>
                </c:pt>
                <c:pt idx="2447">
                  <c:v>22353</c:v>
                </c:pt>
                <c:pt idx="2448">
                  <c:v>22354</c:v>
                </c:pt>
                <c:pt idx="2449">
                  <c:v>22355</c:v>
                </c:pt>
                <c:pt idx="2450">
                  <c:v>22356</c:v>
                </c:pt>
                <c:pt idx="2451">
                  <c:v>22357</c:v>
                </c:pt>
                <c:pt idx="2452">
                  <c:v>22358</c:v>
                </c:pt>
                <c:pt idx="2453">
                  <c:v>22359</c:v>
                </c:pt>
                <c:pt idx="2454">
                  <c:v>22360</c:v>
                </c:pt>
                <c:pt idx="2455">
                  <c:v>22361</c:v>
                </c:pt>
                <c:pt idx="2456">
                  <c:v>22362</c:v>
                </c:pt>
                <c:pt idx="2457">
                  <c:v>22363</c:v>
                </c:pt>
                <c:pt idx="2458">
                  <c:v>22364</c:v>
                </c:pt>
                <c:pt idx="2459">
                  <c:v>22365</c:v>
                </c:pt>
                <c:pt idx="2460">
                  <c:v>22366</c:v>
                </c:pt>
                <c:pt idx="2461">
                  <c:v>22367</c:v>
                </c:pt>
                <c:pt idx="2462">
                  <c:v>22368</c:v>
                </c:pt>
                <c:pt idx="2463">
                  <c:v>22369</c:v>
                </c:pt>
                <c:pt idx="2464">
                  <c:v>22370</c:v>
                </c:pt>
                <c:pt idx="2465">
                  <c:v>22371</c:v>
                </c:pt>
                <c:pt idx="2466">
                  <c:v>22372</c:v>
                </c:pt>
                <c:pt idx="2467">
                  <c:v>22373</c:v>
                </c:pt>
                <c:pt idx="2468">
                  <c:v>22374</c:v>
                </c:pt>
                <c:pt idx="2469">
                  <c:v>22375</c:v>
                </c:pt>
                <c:pt idx="2470">
                  <c:v>22376</c:v>
                </c:pt>
                <c:pt idx="2471">
                  <c:v>22377</c:v>
                </c:pt>
                <c:pt idx="2472">
                  <c:v>22378</c:v>
                </c:pt>
                <c:pt idx="2473">
                  <c:v>22379</c:v>
                </c:pt>
                <c:pt idx="2474">
                  <c:v>22380</c:v>
                </c:pt>
                <c:pt idx="2475">
                  <c:v>22381</c:v>
                </c:pt>
                <c:pt idx="2476">
                  <c:v>22382</c:v>
                </c:pt>
                <c:pt idx="2477">
                  <c:v>22383</c:v>
                </c:pt>
                <c:pt idx="2478">
                  <c:v>22384</c:v>
                </c:pt>
                <c:pt idx="2479">
                  <c:v>22385</c:v>
                </c:pt>
                <c:pt idx="2480">
                  <c:v>22386</c:v>
                </c:pt>
                <c:pt idx="2481">
                  <c:v>22387</c:v>
                </c:pt>
                <c:pt idx="2482">
                  <c:v>22388</c:v>
                </c:pt>
                <c:pt idx="2483">
                  <c:v>22389</c:v>
                </c:pt>
                <c:pt idx="2484">
                  <c:v>22390</c:v>
                </c:pt>
                <c:pt idx="2485">
                  <c:v>22391</c:v>
                </c:pt>
                <c:pt idx="2486">
                  <c:v>22392</c:v>
                </c:pt>
                <c:pt idx="2487">
                  <c:v>22393</c:v>
                </c:pt>
                <c:pt idx="2488">
                  <c:v>22394</c:v>
                </c:pt>
                <c:pt idx="2489">
                  <c:v>22395</c:v>
                </c:pt>
                <c:pt idx="2490">
                  <c:v>22396</c:v>
                </c:pt>
                <c:pt idx="2491">
                  <c:v>22397</c:v>
                </c:pt>
                <c:pt idx="2492">
                  <c:v>22398</c:v>
                </c:pt>
                <c:pt idx="2493">
                  <c:v>22399</c:v>
                </c:pt>
                <c:pt idx="2494">
                  <c:v>22400</c:v>
                </c:pt>
                <c:pt idx="2495">
                  <c:v>22401</c:v>
                </c:pt>
                <c:pt idx="2496">
                  <c:v>22402</c:v>
                </c:pt>
                <c:pt idx="2497">
                  <c:v>22403</c:v>
                </c:pt>
                <c:pt idx="2498">
                  <c:v>22404</c:v>
                </c:pt>
                <c:pt idx="2499">
                  <c:v>22405</c:v>
                </c:pt>
                <c:pt idx="2500">
                  <c:v>22406</c:v>
                </c:pt>
                <c:pt idx="2501">
                  <c:v>22407</c:v>
                </c:pt>
                <c:pt idx="2502">
                  <c:v>22408</c:v>
                </c:pt>
                <c:pt idx="2503">
                  <c:v>22409</c:v>
                </c:pt>
                <c:pt idx="2504">
                  <c:v>22410</c:v>
                </c:pt>
                <c:pt idx="2505">
                  <c:v>22411</c:v>
                </c:pt>
                <c:pt idx="2506">
                  <c:v>22412</c:v>
                </c:pt>
                <c:pt idx="2507">
                  <c:v>22413</c:v>
                </c:pt>
                <c:pt idx="2508">
                  <c:v>22414</c:v>
                </c:pt>
                <c:pt idx="2509">
                  <c:v>22415</c:v>
                </c:pt>
                <c:pt idx="2510">
                  <c:v>22416</c:v>
                </c:pt>
                <c:pt idx="2511">
                  <c:v>22417</c:v>
                </c:pt>
                <c:pt idx="2512">
                  <c:v>22418</c:v>
                </c:pt>
                <c:pt idx="2513">
                  <c:v>22419</c:v>
                </c:pt>
                <c:pt idx="2514">
                  <c:v>22420</c:v>
                </c:pt>
                <c:pt idx="2515">
                  <c:v>22421</c:v>
                </c:pt>
                <c:pt idx="2516">
                  <c:v>22422</c:v>
                </c:pt>
                <c:pt idx="2517">
                  <c:v>22423</c:v>
                </c:pt>
                <c:pt idx="2518">
                  <c:v>22424</c:v>
                </c:pt>
                <c:pt idx="2519">
                  <c:v>22425</c:v>
                </c:pt>
                <c:pt idx="2520">
                  <c:v>22426</c:v>
                </c:pt>
                <c:pt idx="2521">
                  <c:v>22427</c:v>
                </c:pt>
                <c:pt idx="2522">
                  <c:v>22428</c:v>
                </c:pt>
                <c:pt idx="2523">
                  <c:v>22429</c:v>
                </c:pt>
                <c:pt idx="2524">
                  <c:v>22430</c:v>
                </c:pt>
                <c:pt idx="2525">
                  <c:v>22431</c:v>
                </c:pt>
                <c:pt idx="2526">
                  <c:v>22432</c:v>
                </c:pt>
                <c:pt idx="2527">
                  <c:v>22433</c:v>
                </c:pt>
                <c:pt idx="2528">
                  <c:v>22434</c:v>
                </c:pt>
                <c:pt idx="2529">
                  <c:v>22435</c:v>
                </c:pt>
                <c:pt idx="2530">
                  <c:v>22436</c:v>
                </c:pt>
                <c:pt idx="2531">
                  <c:v>22437</c:v>
                </c:pt>
                <c:pt idx="2532">
                  <c:v>22438</c:v>
                </c:pt>
                <c:pt idx="2533">
                  <c:v>22439</c:v>
                </c:pt>
                <c:pt idx="2534">
                  <c:v>22440</c:v>
                </c:pt>
                <c:pt idx="2535">
                  <c:v>22441</c:v>
                </c:pt>
                <c:pt idx="2536">
                  <c:v>22442</c:v>
                </c:pt>
                <c:pt idx="2537">
                  <c:v>22443</c:v>
                </c:pt>
                <c:pt idx="2538">
                  <c:v>22444</c:v>
                </c:pt>
                <c:pt idx="2539">
                  <c:v>22445</c:v>
                </c:pt>
                <c:pt idx="2540">
                  <c:v>22446</c:v>
                </c:pt>
                <c:pt idx="2541">
                  <c:v>22447</c:v>
                </c:pt>
                <c:pt idx="2542">
                  <c:v>22448</c:v>
                </c:pt>
                <c:pt idx="2543">
                  <c:v>22449</c:v>
                </c:pt>
                <c:pt idx="2544">
                  <c:v>22450</c:v>
                </c:pt>
                <c:pt idx="2545">
                  <c:v>22451</c:v>
                </c:pt>
                <c:pt idx="2546">
                  <c:v>22452</c:v>
                </c:pt>
                <c:pt idx="2547">
                  <c:v>22453</c:v>
                </c:pt>
                <c:pt idx="2548">
                  <c:v>22454</c:v>
                </c:pt>
                <c:pt idx="2549">
                  <c:v>22455</c:v>
                </c:pt>
                <c:pt idx="2550">
                  <c:v>22456</c:v>
                </c:pt>
                <c:pt idx="2551">
                  <c:v>22457</c:v>
                </c:pt>
                <c:pt idx="2552">
                  <c:v>22458</c:v>
                </c:pt>
                <c:pt idx="2553">
                  <c:v>22459</c:v>
                </c:pt>
                <c:pt idx="2554">
                  <c:v>22460</c:v>
                </c:pt>
                <c:pt idx="2555">
                  <c:v>22461</c:v>
                </c:pt>
                <c:pt idx="2556">
                  <c:v>22462</c:v>
                </c:pt>
                <c:pt idx="2557">
                  <c:v>22463</c:v>
                </c:pt>
                <c:pt idx="2558">
                  <c:v>22464</c:v>
                </c:pt>
                <c:pt idx="2559">
                  <c:v>22465</c:v>
                </c:pt>
                <c:pt idx="2560">
                  <c:v>22466</c:v>
                </c:pt>
                <c:pt idx="2561">
                  <c:v>22467</c:v>
                </c:pt>
                <c:pt idx="2562">
                  <c:v>22468</c:v>
                </c:pt>
                <c:pt idx="2563">
                  <c:v>22469</c:v>
                </c:pt>
                <c:pt idx="2564">
                  <c:v>22470</c:v>
                </c:pt>
                <c:pt idx="2565">
                  <c:v>22471</c:v>
                </c:pt>
                <c:pt idx="2566">
                  <c:v>22472</c:v>
                </c:pt>
                <c:pt idx="2567">
                  <c:v>22473</c:v>
                </c:pt>
                <c:pt idx="2568">
                  <c:v>22474</c:v>
                </c:pt>
                <c:pt idx="2569">
                  <c:v>22475</c:v>
                </c:pt>
                <c:pt idx="2570">
                  <c:v>22476</c:v>
                </c:pt>
                <c:pt idx="2571">
                  <c:v>22477</c:v>
                </c:pt>
                <c:pt idx="2572">
                  <c:v>22478</c:v>
                </c:pt>
                <c:pt idx="2573">
                  <c:v>22479</c:v>
                </c:pt>
                <c:pt idx="2574">
                  <c:v>22480</c:v>
                </c:pt>
                <c:pt idx="2575">
                  <c:v>22481</c:v>
                </c:pt>
                <c:pt idx="2576">
                  <c:v>22482</c:v>
                </c:pt>
                <c:pt idx="2577">
                  <c:v>22483</c:v>
                </c:pt>
                <c:pt idx="2578">
                  <c:v>22484</c:v>
                </c:pt>
                <c:pt idx="2579">
                  <c:v>22485</c:v>
                </c:pt>
                <c:pt idx="2580">
                  <c:v>22486</c:v>
                </c:pt>
                <c:pt idx="2581">
                  <c:v>22487</c:v>
                </c:pt>
                <c:pt idx="2582">
                  <c:v>22488</c:v>
                </c:pt>
                <c:pt idx="2583">
                  <c:v>22489</c:v>
                </c:pt>
                <c:pt idx="2584">
                  <c:v>22490</c:v>
                </c:pt>
                <c:pt idx="2585">
                  <c:v>22491</c:v>
                </c:pt>
                <c:pt idx="2586">
                  <c:v>22492</c:v>
                </c:pt>
                <c:pt idx="2587">
                  <c:v>22493</c:v>
                </c:pt>
                <c:pt idx="2588">
                  <c:v>22494</c:v>
                </c:pt>
                <c:pt idx="2589">
                  <c:v>22495</c:v>
                </c:pt>
                <c:pt idx="2590">
                  <c:v>22496</c:v>
                </c:pt>
                <c:pt idx="2591">
                  <c:v>22497</c:v>
                </c:pt>
                <c:pt idx="2592">
                  <c:v>22498</c:v>
                </c:pt>
                <c:pt idx="2593">
                  <c:v>22499</c:v>
                </c:pt>
                <c:pt idx="2594">
                  <c:v>22500</c:v>
                </c:pt>
                <c:pt idx="2595">
                  <c:v>22501</c:v>
                </c:pt>
                <c:pt idx="2596">
                  <c:v>22502</c:v>
                </c:pt>
                <c:pt idx="2597">
                  <c:v>22503</c:v>
                </c:pt>
                <c:pt idx="2598">
                  <c:v>22504</c:v>
                </c:pt>
                <c:pt idx="2599">
                  <c:v>22505</c:v>
                </c:pt>
                <c:pt idx="2600">
                  <c:v>22506</c:v>
                </c:pt>
                <c:pt idx="2601">
                  <c:v>22507</c:v>
                </c:pt>
                <c:pt idx="2602">
                  <c:v>22508</c:v>
                </c:pt>
                <c:pt idx="2603">
                  <c:v>22509</c:v>
                </c:pt>
                <c:pt idx="2604">
                  <c:v>22510</c:v>
                </c:pt>
                <c:pt idx="2605">
                  <c:v>22511</c:v>
                </c:pt>
                <c:pt idx="2606">
                  <c:v>22512</c:v>
                </c:pt>
                <c:pt idx="2607">
                  <c:v>22513</c:v>
                </c:pt>
                <c:pt idx="2608">
                  <c:v>22514</c:v>
                </c:pt>
                <c:pt idx="2609">
                  <c:v>22515</c:v>
                </c:pt>
                <c:pt idx="2610">
                  <c:v>22516</c:v>
                </c:pt>
                <c:pt idx="2611">
                  <c:v>22517</c:v>
                </c:pt>
                <c:pt idx="2612">
                  <c:v>22518</c:v>
                </c:pt>
                <c:pt idx="2613">
                  <c:v>22519</c:v>
                </c:pt>
                <c:pt idx="2614">
                  <c:v>22520</c:v>
                </c:pt>
                <c:pt idx="2615">
                  <c:v>22521</c:v>
                </c:pt>
                <c:pt idx="2616">
                  <c:v>22522</c:v>
                </c:pt>
                <c:pt idx="2617">
                  <c:v>22523</c:v>
                </c:pt>
                <c:pt idx="2618">
                  <c:v>22524</c:v>
                </c:pt>
                <c:pt idx="2619">
                  <c:v>22525</c:v>
                </c:pt>
                <c:pt idx="2620">
                  <c:v>22526</c:v>
                </c:pt>
                <c:pt idx="2621">
                  <c:v>22527</c:v>
                </c:pt>
                <c:pt idx="2622">
                  <c:v>22528</c:v>
                </c:pt>
                <c:pt idx="2623">
                  <c:v>22529</c:v>
                </c:pt>
                <c:pt idx="2624">
                  <c:v>22530</c:v>
                </c:pt>
                <c:pt idx="2625">
                  <c:v>22531</c:v>
                </c:pt>
                <c:pt idx="2626">
                  <c:v>22532</c:v>
                </c:pt>
                <c:pt idx="2627">
                  <c:v>22533</c:v>
                </c:pt>
                <c:pt idx="2628">
                  <c:v>22534</c:v>
                </c:pt>
                <c:pt idx="2629">
                  <c:v>22535</c:v>
                </c:pt>
                <c:pt idx="2630">
                  <c:v>22536</c:v>
                </c:pt>
                <c:pt idx="2631">
                  <c:v>22537</c:v>
                </c:pt>
                <c:pt idx="2632">
                  <c:v>22538</c:v>
                </c:pt>
                <c:pt idx="2633">
                  <c:v>22539</c:v>
                </c:pt>
                <c:pt idx="2634">
                  <c:v>22540</c:v>
                </c:pt>
                <c:pt idx="2635">
                  <c:v>22541</c:v>
                </c:pt>
                <c:pt idx="2636">
                  <c:v>22542</c:v>
                </c:pt>
                <c:pt idx="2637">
                  <c:v>22543</c:v>
                </c:pt>
                <c:pt idx="2638">
                  <c:v>22544</c:v>
                </c:pt>
                <c:pt idx="2639">
                  <c:v>22545</c:v>
                </c:pt>
                <c:pt idx="2640">
                  <c:v>22546</c:v>
                </c:pt>
                <c:pt idx="2641">
                  <c:v>22547</c:v>
                </c:pt>
                <c:pt idx="2642">
                  <c:v>22548</c:v>
                </c:pt>
                <c:pt idx="2643">
                  <c:v>22549</c:v>
                </c:pt>
                <c:pt idx="2644">
                  <c:v>22550</c:v>
                </c:pt>
                <c:pt idx="2645">
                  <c:v>22551</c:v>
                </c:pt>
                <c:pt idx="2646">
                  <c:v>22552</c:v>
                </c:pt>
                <c:pt idx="2647">
                  <c:v>22553</c:v>
                </c:pt>
                <c:pt idx="2648">
                  <c:v>22554</c:v>
                </c:pt>
                <c:pt idx="2649">
                  <c:v>22555</c:v>
                </c:pt>
                <c:pt idx="2650">
                  <c:v>22556</c:v>
                </c:pt>
                <c:pt idx="2651">
                  <c:v>22557</c:v>
                </c:pt>
                <c:pt idx="2652">
                  <c:v>22558</c:v>
                </c:pt>
                <c:pt idx="2653">
                  <c:v>22559</c:v>
                </c:pt>
                <c:pt idx="2654">
                  <c:v>22560</c:v>
                </c:pt>
                <c:pt idx="2655">
                  <c:v>22561</c:v>
                </c:pt>
                <c:pt idx="2656">
                  <c:v>22562</c:v>
                </c:pt>
                <c:pt idx="2657">
                  <c:v>22563</c:v>
                </c:pt>
                <c:pt idx="2658">
                  <c:v>22564</c:v>
                </c:pt>
                <c:pt idx="2659">
                  <c:v>22565</c:v>
                </c:pt>
                <c:pt idx="2660">
                  <c:v>22566</c:v>
                </c:pt>
                <c:pt idx="2661">
                  <c:v>22567</c:v>
                </c:pt>
                <c:pt idx="2662">
                  <c:v>22568</c:v>
                </c:pt>
                <c:pt idx="2663">
                  <c:v>22569</c:v>
                </c:pt>
                <c:pt idx="2664">
                  <c:v>22570</c:v>
                </c:pt>
                <c:pt idx="2665">
                  <c:v>22571</c:v>
                </c:pt>
                <c:pt idx="2666">
                  <c:v>22572</c:v>
                </c:pt>
                <c:pt idx="2667">
                  <c:v>22573</c:v>
                </c:pt>
                <c:pt idx="2668">
                  <c:v>22574</c:v>
                </c:pt>
                <c:pt idx="2669">
                  <c:v>22575</c:v>
                </c:pt>
                <c:pt idx="2670">
                  <c:v>22576</c:v>
                </c:pt>
                <c:pt idx="2671">
                  <c:v>22577</c:v>
                </c:pt>
                <c:pt idx="2672">
                  <c:v>22578</c:v>
                </c:pt>
                <c:pt idx="2673">
                  <c:v>22579</c:v>
                </c:pt>
                <c:pt idx="2674">
                  <c:v>22580</c:v>
                </c:pt>
                <c:pt idx="2675">
                  <c:v>22581</c:v>
                </c:pt>
                <c:pt idx="2676">
                  <c:v>22582</c:v>
                </c:pt>
                <c:pt idx="2677">
                  <c:v>22583</c:v>
                </c:pt>
                <c:pt idx="2678">
                  <c:v>22584</c:v>
                </c:pt>
                <c:pt idx="2679">
                  <c:v>22585</c:v>
                </c:pt>
                <c:pt idx="2680">
                  <c:v>22586</c:v>
                </c:pt>
                <c:pt idx="2681">
                  <c:v>22587</c:v>
                </c:pt>
                <c:pt idx="2682">
                  <c:v>22588</c:v>
                </c:pt>
                <c:pt idx="2683">
                  <c:v>22589</c:v>
                </c:pt>
                <c:pt idx="2684">
                  <c:v>22590</c:v>
                </c:pt>
                <c:pt idx="2685">
                  <c:v>22591</c:v>
                </c:pt>
                <c:pt idx="2686">
                  <c:v>22592</c:v>
                </c:pt>
                <c:pt idx="2687">
                  <c:v>22593</c:v>
                </c:pt>
                <c:pt idx="2688">
                  <c:v>22594</c:v>
                </c:pt>
                <c:pt idx="2689">
                  <c:v>22595</c:v>
                </c:pt>
                <c:pt idx="2690">
                  <c:v>22596</c:v>
                </c:pt>
                <c:pt idx="2691">
                  <c:v>22597</c:v>
                </c:pt>
                <c:pt idx="2692">
                  <c:v>22598</c:v>
                </c:pt>
                <c:pt idx="2693">
                  <c:v>22599</c:v>
                </c:pt>
                <c:pt idx="2694">
                  <c:v>22600</c:v>
                </c:pt>
                <c:pt idx="2695">
                  <c:v>22601</c:v>
                </c:pt>
                <c:pt idx="2696">
                  <c:v>22602</c:v>
                </c:pt>
                <c:pt idx="2697">
                  <c:v>22603</c:v>
                </c:pt>
                <c:pt idx="2698">
                  <c:v>22604</c:v>
                </c:pt>
                <c:pt idx="2699">
                  <c:v>22605</c:v>
                </c:pt>
                <c:pt idx="2700">
                  <c:v>22606</c:v>
                </c:pt>
                <c:pt idx="2701">
                  <c:v>22607</c:v>
                </c:pt>
                <c:pt idx="2702">
                  <c:v>22608</c:v>
                </c:pt>
                <c:pt idx="2703">
                  <c:v>22609</c:v>
                </c:pt>
                <c:pt idx="2704">
                  <c:v>22610</c:v>
                </c:pt>
                <c:pt idx="2705">
                  <c:v>22611</c:v>
                </c:pt>
                <c:pt idx="2706">
                  <c:v>22612</c:v>
                </c:pt>
                <c:pt idx="2707">
                  <c:v>22613</c:v>
                </c:pt>
                <c:pt idx="2708">
                  <c:v>22614</c:v>
                </c:pt>
                <c:pt idx="2709">
                  <c:v>22615</c:v>
                </c:pt>
                <c:pt idx="2710">
                  <c:v>22616</c:v>
                </c:pt>
                <c:pt idx="2711">
                  <c:v>22617</c:v>
                </c:pt>
                <c:pt idx="2712">
                  <c:v>22618</c:v>
                </c:pt>
                <c:pt idx="2713">
                  <c:v>22619</c:v>
                </c:pt>
                <c:pt idx="2714">
                  <c:v>22620</c:v>
                </c:pt>
                <c:pt idx="2715">
                  <c:v>22621</c:v>
                </c:pt>
                <c:pt idx="2716">
                  <c:v>22622</c:v>
                </c:pt>
                <c:pt idx="2717">
                  <c:v>22623</c:v>
                </c:pt>
                <c:pt idx="2718">
                  <c:v>22624</c:v>
                </c:pt>
                <c:pt idx="2719">
                  <c:v>22625</c:v>
                </c:pt>
                <c:pt idx="2720">
                  <c:v>22626</c:v>
                </c:pt>
                <c:pt idx="2721">
                  <c:v>22627</c:v>
                </c:pt>
                <c:pt idx="2722">
                  <c:v>22628</c:v>
                </c:pt>
                <c:pt idx="2723">
                  <c:v>22629</c:v>
                </c:pt>
                <c:pt idx="2724">
                  <c:v>22630</c:v>
                </c:pt>
                <c:pt idx="2725">
                  <c:v>22631</c:v>
                </c:pt>
                <c:pt idx="2726">
                  <c:v>22632</c:v>
                </c:pt>
                <c:pt idx="2727">
                  <c:v>22633</c:v>
                </c:pt>
                <c:pt idx="2728">
                  <c:v>22634</c:v>
                </c:pt>
                <c:pt idx="2729">
                  <c:v>22635</c:v>
                </c:pt>
                <c:pt idx="2730">
                  <c:v>22636</c:v>
                </c:pt>
                <c:pt idx="2731">
                  <c:v>22637</c:v>
                </c:pt>
                <c:pt idx="2732">
                  <c:v>22638</c:v>
                </c:pt>
                <c:pt idx="2733">
                  <c:v>22639</c:v>
                </c:pt>
                <c:pt idx="2734">
                  <c:v>22640</c:v>
                </c:pt>
                <c:pt idx="2735">
                  <c:v>22641</c:v>
                </c:pt>
                <c:pt idx="2736">
                  <c:v>22642</c:v>
                </c:pt>
                <c:pt idx="2737">
                  <c:v>22643</c:v>
                </c:pt>
                <c:pt idx="2738">
                  <c:v>22644</c:v>
                </c:pt>
                <c:pt idx="2739">
                  <c:v>22645</c:v>
                </c:pt>
                <c:pt idx="2740">
                  <c:v>22646</c:v>
                </c:pt>
                <c:pt idx="2741">
                  <c:v>22647</c:v>
                </c:pt>
                <c:pt idx="2742">
                  <c:v>22648</c:v>
                </c:pt>
                <c:pt idx="2743">
                  <c:v>22649</c:v>
                </c:pt>
                <c:pt idx="2744">
                  <c:v>22650</c:v>
                </c:pt>
                <c:pt idx="2745">
                  <c:v>22651</c:v>
                </c:pt>
                <c:pt idx="2746">
                  <c:v>22652</c:v>
                </c:pt>
                <c:pt idx="2747">
                  <c:v>22653</c:v>
                </c:pt>
                <c:pt idx="2748">
                  <c:v>22654</c:v>
                </c:pt>
                <c:pt idx="2749">
                  <c:v>22655</c:v>
                </c:pt>
                <c:pt idx="2750">
                  <c:v>22656</c:v>
                </c:pt>
                <c:pt idx="2751">
                  <c:v>22657</c:v>
                </c:pt>
                <c:pt idx="2752">
                  <c:v>22658</c:v>
                </c:pt>
                <c:pt idx="2753">
                  <c:v>22659</c:v>
                </c:pt>
                <c:pt idx="2754">
                  <c:v>22660</c:v>
                </c:pt>
                <c:pt idx="2755">
                  <c:v>22661</c:v>
                </c:pt>
                <c:pt idx="2756">
                  <c:v>22662</c:v>
                </c:pt>
                <c:pt idx="2757">
                  <c:v>22663</c:v>
                </c:pt>
                <c:pt idx="2758">
                  <c:v>22664</c:v>
                </c:pt>
                <c:pt idx="2759">
                  <c:v>22665</c:v>
                </c:pt>
                <c:pt idx="2760">
                  <c:v>22666</c:v>
                </c:pt>
                <c:pt idx="2761">
                  <c:v>22667</c:v>
                </c:pt>
                <c:pt idx="2762">
                  <c:v>22668</c:v>
                </c:pt>
                <c:pt idx="2763">
                  <c:v>22669</c:v>
                </c:pt>
                <c:pt idx="2764">
                  <c:v>22670</c:v>
                </c:pt>
                <c:pt idx="2765">
                  <c:v>22671</c:v>
                </c:pt>
                <c:pt idx="2766">
                  <c:v>22672</c:v>
                </c:pt>
                <c:pt idx="2767">
                  <c:v>22673</c:v>
                </c:pt>
                <c:pt idx="2768">
                  <c:v>22674</c:v>
                </c:pt>
                <c:pt idx="2769">
                  <c:v>22675</c:v>
                </c:pt>
                <c:pt idx="2770">
                  <c:v>22676</c:v>
                </c:pt>
                <c:pt idx="2771">
                  <c:v>22677</c:v>
                </c:pt>
                <c:pt idx="2772">
                  <c:v>22678</c:v>
                </c:pt>
                <c:pt idx="2773">
                  <c:v>22679</c:v>
                </c:pt>
                <c:pt idx="2774">
                  <c:v>22680</c:v>
                </c:pt>
                <c:pt idx="2775">
                  <c:v>22681</c:v>
                </c:pt>
                <c:pt idx="2776">
                  <c:v>22682</c:v>
                </c:pt>
                <c:pt idx="2777">
                  <c:v>22683</c:v>
                </c:pt>
                <c:pt idx="2778">
                  <c:v>22684</c:v>
                </c:pt>
                <c:pt idx="2779">
                  <c:v>22685</c:v>
                </c:pt>
                <c:pt idx="2780">
                  <c:v>22686</c:v>
                </c:pt>
                <c:pt idx="2781">
                  <c:v>22687</c:v>
                </c:pt>
                <c:pt idx="2782">
                  <c:v>22688</c:v>
                </c:pt>
                <c:pt idx="2783">
                  <c:v>22689</c:v>
                </c:pt>
                <c:pt idx="2784">
                  <c:v>22690</c:v>
                </c:pt>
                <c:pt idx="2785">
                  <c:v>22691</c:v>
                </c:pt>
                <c:pt idx="2786">
                  <c:v>22692</c:v>
                </c:pt>
                <c:pt idx="2787">
                  <c:v>22693</c:v>
                </c:pt>
                <c:pt idx="2788">
                  <c:v>22694</c:v>
                </c:pt>
                <c:pt idx="2789">
                  <c:v>22695</c:v>
                </c:pt>
                <c:pt idx="2790">
                  <c:v>22696</c:v>
                </c:pt>
                <c:pt idx="2791">
                  <c:v>22697</c:v>
                </c:pt>
                <c:pt idx="2792">
                  <c:v>22698</c:v>
                </c:pt>
                <c:pt idx="2793">
                  <c:v>22699</c:v>
                </c:pt>
                <c:pt idx="2794">
                  <c:v>22700</c:v>
                </c:pt>
                <c:pt idx="2795">
                  <c:v>22701</c:v>
                </c:pt>
                <c:pt idx="2796">
                  <c:v>22702</c:v>
                </c:pt>
                <c:pt idx="2797">
                  <c:v>22703</c:v>
                </c:pt>
                <c:pt idx="2798">
                  <c:v>22704</c:v>
                </c:pt>
                <c:pt idx="2799">
                  <c:v>22705</c:v>
                </c:pt>
                <c:pt idx="2800">
                  <c:v>22706</c:v>
                </c:pt>
                <c:pt idx="2801">
                  <c:v>22707</c:v>
                </c:pt>
                <c:pt idx="2802">
                  <c:v>22708</c:v>
                </c:pt>
                <c:pt idx="2803">
                  <c:v>22709</c:v>
                </c:pt>
                <c:pt idx="2804">
                  <c:v>22710</c:v>
                </c:pt>
                <c:pt idx="2805">
                  <c:v>22711</c:v>
                </c:pt>
                <c:pt idx="2806">
                  <c:v>22712</c:v>
                </c:pt>
                <c:pt idx="2807">
                  <c:v>22713</c:v>
                </c:pt>
                <c:pt idx="2808">
                  <c:v>22714</c:v>
                </c:pt>
                <c:pt idx="2809">
                  <c:v>22715</c:v>
                </c:pt>
                <c:pt idx="2810">
                  <c:v>22716</c:v>
                </c:pt>
                <c:pt idx="2811">
                  <c:v>22717</c:v>
                </c:pt>
                <c:pt idx="2812">
                  <c:v>22718</c:v>
                </c:pt>
                <c:pt idx="2813">
                  <c:v>22719</c:v>
                </c:pt>
                <c:pt idx="2814">
                  <c:v>22720</c:v>
                </c:pt>
                <c:pt idx="2815">
                  <c:v>22721</c:v>
                </c:pt>
                <c:pt idx="2816">
                  <c:v>22722</c:v>
                </c:pt>
                <c:pt idx="2817">
                  <c:v>22723</c:v>
                </c:pt>
                <c:pt idx="2818">
                  <c:v>22724</c:v>
                </c:pt>
                <c:pt idx="2819">
                  <c:v>22725</c:v>
                </c:pt>
                <c:pt idx="2820">
                  <c:v>22726</c:v>
                </c:pt>
                <c:pt idx="2821">
                  <c:v>22727</c:v>
                </c:pt>
                <c:pt idx="2822">
                  <c:v>22728</c:v>
                </c:pt>
                <c:pt idx="2823">
                  <c:v>22729</c:v>
                </c:pt>
                <c:pt idx="2824">
                  <c:v>22730</c:v>
                </c:pt>
                <c:pt idx="2825">
                  <c:v>22731</c:v>
                </c:pt>
                <c:pt idx="2826">
                  <c:v>22732</c:v>
                </c:pt>
                <c:pt idx="2827">
                  <c:v>22733</c:v>
                </c:pt>
                <c:pt idx="2828">
                  <c:v>22734</c:v>
                </c:pt>
                <c:pt idx="2829">
                  <c:v>22735</c:v>
                </c:pt>
                <c:pt idx="2830">
                  <c:v>22736</c:v>
                </c:pt>
                <c:pt idx="2831">
                  <c:v>22737</c:v>
                </c:pt>
                <c:pt idx="2832">
                  <c:v>22738</c:v>
                </c:pt>
                <c:pt idx="2833">
                  <c:v>22739</c:v>
                </c:pt>
                <c:pt idx="2834">
                  <c:v>22740</c:v>
                </c:pt>
                <c:pt idx="2835">
                  <c:v>22741</c:v>
                </c:pt>
                <c:pt idx="2836">
                  <c:v>22742</c:v>
                </c:pt>
                <c:pt idx="2837">
                  <c:v>22743</c:v>
                </c:pt>
                <c:pt idx="2838">
                  <c:v>22744</c:v>
                </c:pt>
                <c:pt idx="2839">
                  <c:v>22745</c:v>
                </c:pt>
                <c:pt idx="2840">
                  <c:v>22746</c:v>
                </c:pt>
                <c:pt idx="2841">
                  <c:v>22747</c:v>
                </c:pt>
                <c:pt idx="2842">
                  <c:v>22748</c:v>
                </c:pt>
                <c:pt idx="2843">
                  <c:v>22749</c:v>
                </c:pt>
                <c:pt idx="2844">
                  <c:v>22750</c:v>
                </c:pt>
                <c:pt idx="2845">
                  <c:v>22751</c:v>
                </c:pt>
                <c:pt idx="2846">
                  <c:v>22752</c:v>
                </c:pt>
                <c:pt idx="2847">
                  <c:v>22753</c:v>
                </c:pt>
                <c:pt idx="2848">
                  <c:v>22754</c:v>
                </c:pt>
                <c:pt idx="2849">
                  <c:v>22755</c:v>
                </c:pt>
                <c:pt idx="2850">
                  <c:v>22756</c:v>
                </c:pt>
                <c:pt idx="2851">
                  <c:v>22757</c:v>
                </c:pt>
                <c:pt idx="2852">
                  <c:v>22758</c:v>
                </c:pt>
                <c:pt idx="2853">
                  <c:v>22759</c:v>
                </c:pt>
                <c:pt idx="2854">
                  <c:v>22760</c:v>
                </c:pt>
                <c:pt idx="2855">
                  <c:v>22761</c:v>
                </c:pt>
                <c:pt idx="2856">
                  <c:v>22762</c:v>
                </c:pt>
                <c:pt idx="2857">
                  <c:v>22763</c:v>
                </c:pt>
                <c:pt idx="2858">
                  <c:v>22764</c:v>
                </c:pt>
                <c:pt idx="2859">
                  <c:v>22765</c:v>
                </c:pt>
                <c:pt idx="2860">
                  <c:v>22766</c:v>
                </c:pt>
                <c:pt idx="2861">
                  <c:v>22767</c:v>
                </c:pt>
                <c:pt idx="2862">
                  <c:v>22768</c:v>
                </c:pt>
                <c:pt idx="2863">
                  <c:v>22769</c:v>
                </c:pt>
                <c:pt idx="2864">
                  <c:v>22770</c:v>
                </c:pt>
                <c:pt idx="2865">
                  <c:v>22771</c:v>
                </c:pt>
                <c:pt idx="2866">
                  <c:v>22772</c:v>
                </c:pt>
                <c:pt idx="2867">
                  <c:v>22773</c:v>
                </c:pt>
                <c:pt idx="2868">
                  <c:v>22774</c:v>
                </c:pt>
                <c:pt idx="2869">
                  <c:v>22775</c:v>
                </c:pt>
                <c:pt idx="2870">
                  <c:v>22776</c:v>
                </c:pt>
                <c:pt idx="2871">
                  <c:v>22777</c:v>
                </c:pt>
                <c:pt idx="2872">
                  <c:v>22778</c:v>
                </c:pt>
                <c:pt idx="2873">
                  <c:v>22779</c:v>
                </c:pt>
                <c:pt idx="2874">
                  <c:v>22780</c:v>
                </c:pt>
                <c:pt idx="2875">
                  <c:v>22781</c:v>
                </c:pt>
                <c:pt idx="2876">
                  <c:v>22782</c:v>
                </c:pt>
                <c:pt idx="2877">
                  <c:v>22783</c:v>
                </c:pt>
                <c:pt idx="2878">
                  <c:v>22784</c:v>
                </c:pt>
                <c:pt idx="2879">
                  <c:v>22785</c:v>
                </c:pt>
                <c:pt idx="2880">
                  <c:v>22786</c:v>
                </c:pt>
                <c:pt idx="2881">
                  <c:v>22787</c:v>
                </c:pt>
                <c:pt idx="2882">
                  <c:v>22788</c:v>
                </c:pt>
                <c:pt idx="2883">
                  <c:v>22789</c:v>
                </c:pt>
                <c:pt idx="2884">
                  <c:v>22790</c:v>
                </c:pt>
                <c:pt idx="2885">
                  <c:v>22791</c:v>
                </c:pt>
                <c:pt idx="2886">
                  <c:v>22792</c:v>
                </c:pt>
                <c:pt idx="2887">
                  <c:v>22793</c:v>
                </c:pt>
                <c:pt idx="2888">
                  <c:v>22794</c:v>
                </c:pt>
                <c:pt idx="2889">
                  <c:v>22795</c:v>
                </c:pt>
                <c:pt idx="2890">
                  <c:v>22796</c:v>
                </c:pt>
                <c:pt idx="2891">
                  <c:v>22797</c:v>
                </c:pt>
                <c:pt idx="2892">
                  <c:v>22798</c:v>
                </c:pt>
                <c:pt idx="2893">
                  <c:v>22799</c:v>
                </c:pt>
                <c:pt idx="2894">
                  <c:v>22800</c:v>
                </c:pt>
                <c:pt idx="2895">
                  <c:v>22801</c:v>
                </c:pt>
                <c:pt idx="2896">
                  <c:v>22802</c:v>
                </c:pt>
                <c:pt idx="2897">
                  <c:v>22803</c:v>
                </c:pt>
                <c:pt idx="2898">
                  <c:v>22804</c:v>
                </c:pt>
                <c:pt idx="2899">
                  <c:v>22805</c:v>
                </c:pt>
                <c:pt idx="2900">
                  <c:v>22806</c:v>
                </c:pt>
                <c:pt idx="2901">
                  <c:v>22807</c:v>
                </c:pt>
                <c:pt idx="2902">
                  <c:v>22808</c:v>
                </c:pt>
                <c:pt idx="2903">
                  <c:v>22809</c:v>
                </c:pt>
                <c:pt idx="2904">
                  <c:v>22810</c:v>
                </c:pt>
                <c:pt idx="2905">
                  <c:v>22811</c:v>
                </c:pt>
                <c:pt idx="2906">
                  <c:v>22812</c:v>
                </c:pt>
                <c:pt idx="2907">
                  <c:v>22813</c:v>
                </c:pt>
                <c:pt idx="2908">
                  <c:v>22814</c:v>
                </c:pt>
                <c:pt idx="2909">
                  <c:v>22815</c:v>
                </c:pt>
                <c:pt idx="2910">
                  <c:v>22816</c:v>
                </c:pt>
                <c:pt idx="2911">
                  <c:v>22817</c:v>
                </c:pt>
                <c:pt idx="2912">
                  <c:v>22818</c:v>
                </c:pt>
                <c:pt idx="2913">
                  <c:v>22819</c:v>
                </c:pt>
                <c:pt idx="2914">
                  <c:v>22820</c:v>
                </c:pt>
                <c:pt idx="2915">
                  <c:v>22821</c:v>
                </c:pt>
                <c:pt idx="2916">
                  <c:v>22822</c:v>
                </c:pt>
                <c:pt idx="2917">
                  <c:v>22823</c:v>
                </c:pt>
                <c:pt idx="2918">
                  <c:v>22824</c:v>
                </c:pt>
                <c:pt idx="2919">
                  <c:v>22825</c:v>
                </c:pt>
                <c:pt idx="2920">
                  <c:v>22826</c:v>
                </c:pt>
                <c:pt idx="2921">
                  <c:v>22827</c:v>
                </c:pt>
                <c:pt idx="2922">
                  <c:v>22828</c:v>
                </c:pt>
                <c:pt idx="2923">
                  <c:v>22829</c:v>
                </c:pt>
                <c:pt idx="2924">
                  <c:v>22830</c:v>
                </c:pt>
                <c:pt idx="2925">
                  <c:v>22831</c:v>
                </c:pt>
                <c:pt idx="2926">
                  <c:v>22832</c:v>
                </c:pt>
                <c:pt idx="2927">
                  <c:v>22833</c:v>
                </c:pt>
                <c:pt idx="2928">
                  <c:v>22834</c:v>
                </c:pt>
                <c:pt idx="2929">
                  <c:v>22835</c:v>
                </c:pt>
                <c:pt idx="2930">
                  <c:v>22836</c:v>
                </c:pt>
                <c:pt idx="2931">
                  <c:v>22837</c:v>
                </c:pt>
                <c:pt idx="2932">
                  <c:v>22838</c:v>
                </c:pt>
                <c:pt idx="2933">
                  <c:v>22839</c:v>
                </c:pt>
                <c:pt idx="2934">
                  <c:v>22840</c:v>
                </c:pt>
                <c:pt idx="2935">
                  <c:v>22841</c:v>
                </c:pt>
                <c:pt idx="2936">
                  <c:v>22842</c:v>
                </c:pt>
                <c:pt idx="2937">
                  <c:v>22843</c:v>
                </c:pt>
                <c:pt idx="2938">
                  <c:v>22844</c:v>
                </c:pt>
                <c:pt idx="2939">
                  <c:v>22845</c:v>
                </c:pt>
                <c:pt idx="2940">
                  <c:v>22846</c:v>
                </c:pt>
                <c:pt idx="2941">
                  <c:v>22847</c:v>
                </c:pt>
                <c:pt idx="2942">
                  <c:v>22848</c:v>
                </c:pt>
                <c:pt idx="2943">
                  <c:v>22849</c:v>
                </c:pt>
                <c:pt idx="2944">
                  <c:v>22850</c:v>
                </c:pt>
                <c:pt idx="2945">
                  <c:v>22851</c:v>
                </c:pt>
                <c:pt idx="2946">
                  <c:v>22852</c:v>
                </c:pt>
                <c:pt idx="2947">
                  <c:v>22853</c:v>
                </c:pt>
                <c:pt idx="2948">
                  <c:v>22854</c:v>
                </c:pt>
                <c:pt idx="2949">
                  <c:v>22855</c:v>
                </c:pt>
                <c:pt idx="2950">
                  <c:v>22856</c:v>
                </c:pt>
                <c:pt idx="2951">
                  <c:v>22857</c:v>
                </c:pt>
                <c:pt idx="2952">
                  <c:v>22858</c:v>
                </c:pt>
                <c:pt idx="2953">
                  <c:v>22859</c:v>
                </c:pt>
                <c:pt idx="2954">
                  <c:v>22860</c:v>
                </c:pt>
                <c:pt idx="2955">
                  <c:v>22861</c:v>
                </c:pt>
                <c:pt idx="2956">
                  <c:v>22862</c:v>
                </c:pt>
                <c:pt idx="2957">
                  <c:v>22863</c:v>
                </c:pt>
                <c:pt idx="2958">
                  <c:v>22864</c:v>
                </c:pt>
                <c:pt idx="2959">
                  <c:v>22865</c:v>
                </c:pt>
                <c:pt idx="2960">
                  <c:v>22866</c:v>
                </c:pt>
                <c:pt idx="2961">
                  <c:v>22867</c:v>
                </c:pt>
                <c:pt idx="2962">
                  <c:v>22868</c:v>
                </c:pt>
                <c:pt idx="2963">
                  <c:v>22869</c:v>
                </c:pt>
                <c:pt idx="2964">
                  <c:v>22870</c:v>
                </c:pt>
                <c:pt idx="2965">
                  <c:v>22871</c:v>
                </c:pt>
                <c:pt idx="2966">
                  <c:v>22872</c:v>
                </c:pt>
                <c:pt idx="2967">
                  <c:v>22873</c:v>
                </c:pt>
                <c:pt idx="2968">
                  <c:v>22874</c:v>
                </c:pt>
                <c:pt idx="2969">
                  <c:v>22875</c:v>
                </c:pt>
                <c:pt idx="2970">
                  <c:v>22876</c:v>
                </c:pt>
                <c:pt idx="2971">
                  <c:v>22877</c:v>
                </c:pt>
                <c:pt idx="2972">
                  <c:v>22878</c:v>
                </c:pt>
                <c:pt idx="2973">
                  <c:v>22879</c:v>
                </c:pt>
                <c:pt idx="2974">
                  <c:v>22880</c:v>
                </c:pt>
                <c:pt idx="2975">
                  <c:v>22881</c:v>
                </c:pt>
                <c:pt idx="2976">
                  <c:v>22882</c:v>
                </c:pt>
                <c:pt idx="2977">
                  <c:v>22883</c:v>
                </c:pt>
                <c:pt idx="2978">
                  <c:v>22884</c:v>
                </c:pt>
                <c:pt idx="2979">
                  <c:v>22885</c:v>
                </c:pt>
                <c:pt idx="2980">
                  <c:v>22886</c:v>
                </c:pt>
                <c:pt idx="2981">
                  <c:v>22887</c:v>
                </c:pt>
                <c:pt idx="2982">
                  <c:v>22888</c:v>
                </c:pt>
                <c:pt idx="2983">
                  <c:v>22889</c:v>
                </c:pt>
                <c:pt idx="2984">
                  <c:v>22890</c:v>
                </c:pt>
                <c:pt idx="2985">
                  <c:v>22891</c:v>
                </c:pt>
                <c:pt idx="2986">
                  <c:v>22892</c:v>
                </c:pt>
                <c:pt idx="2987">
                  <c:v>22893</c:v>
                </c:pt>
                <c:pt idx="2988">
                  <c:v>22894</c:v>
                </c:pt>
                <c:pt idx="2989">
                  <c:v>22895</c:v>
                </c:pt>
                <c:pt idx="2990">
                  <c:v>22896</c:v>
                </c:pt>
                <c:pt idx="2991">
                  <c:v>22897</c:v>
                </c:pt>
                <c:pt idx="2992">
                  <c:v>22898</c:v>
                </c:pt>
                <c:pt idx="2993">
                  <c:v>22899</c:v>
                </c:pt>
                <c:pt idx="2994">
                  <c:v>22900</c:v>
                </c:pt>
                <c:pt idx="2995">
                  <c:v>22901</c:v>
                </c:pt>
                <c:pt idx="2996">
                  <c:v>22902</c:v>
                </c:pt>
                <c:pt idx="2997">
                  <c:v>22903</c:v>
                </c:pt>
                <c:pt idx="2998">
                  <c:v>22904</c:v>
                </c:pt>
                <c:pt idx="2999">
                  <c:v>22905</c:v>
                </c:pt>
                <c:pt idx="3000">
                  <c:v>22906</c:v>
                </c:pt>
                <c:pt idx="3001">
                  <c:v>22907</c:v>
                </c:pt>
                <c:pt idx="3002">
                  <c:v>22908</c:v>
                </c:pt>
                <c:pt idx="3003">
                  <c:v>22909</c:v>
                </c:pt>
                <c:pt idx="3004">
                  <c:v>22910</c:v>
                </c:pt>
                <c:pt idx="3005">
                  <c:v>22911</c:v>
                </c:pt>
                <c:pt idx="3006">
                  <c:v>22912</c:v>
                </c:pt>
                <c:pt idx="3007">
                  <c:v>22913</c:v>
                </c:pt>
                <c:pt idx="3008">
                  <c:v>22914</c:v>
                </c:pt>
                <c:pt idx="3009">
                  <c:v>22915</c:v>
                </c:pt>
                <c:pt idx="3010">
                  <c:v>22916</c:v>
                </c:pt>
                <c:pt idx="3011">
                  <c:v>22917</c:v>
                </c:pt>
                <c:pt idx="3012">
                  <c:v>22918</c:v>
                </c:pt>
                <c:pt idx="3013">
                  <c:v>22919</c:v>
                </c:pt>
                <c:pt idx="3014">
                  <c:v>22920</c:v>
                </c:pt>
                <c:pt idx="3015">
                  <c:v>22921</c:v>
                </c:pt>
                <c:pt idx="3016">
                  <c:v>22922</c:v>
                </c:pt>
                <c:pt idx="3017">
                  <c:v>22923</c:v>
                </c:pt>
                <c:pt idx="3018">
                  <c:v>22924</c:v>
                </c:pt>
                <c:pt idx="3019">
                  <c:v>22925</c:v>
                </c:pt>
                <c:pt idx="3020">
                  <c:v>22926</c:v>
                </c:pt>
                <c:pt idx="3021">
                  <c:v>22927</c:v>
                </c:pt>
                <c:pt idx="3022">
                  <c:v>22928</c:v>
                </c:pt>
                <c:pt idx="3023">
                  <c:v>22929</c:v>
                </c:pt>
                <c:pt idx="3024">
                  <c:v>22930</c:v>
                </c:pt>
                <c:pt idx="3025">
                  <c:v>22931</c:v>
                </c:pt>
                <c:pt idx="3026">
                  <c:v>22932</c:v>
                </c:pt>
                <c:pt idx="3027">
                  <c:v>22933</c:v>
                </c:pt>
                <c:pt idx="3028">
                  <c:v>22934</c:v>
                </c:pt>
                <c:pt idx="3029">
                  <c:v>22935</c:v>
                </c:pt>
                <c:pt idx="3030">
                  <c:v>22936</c:v>
                </c:pt>
                <c:pt idx="3031">
                  <c:v>22937</c:v>
                </c:pt>
                <c:pt idx="3032">
                  <c:v>22938</c:v>
                </c:pt>
                <c:pt idx="3033">
                  <c:v>22939</c:v>
                </c:pt>
                <c:pt idx="3034">
                  <c:v>22940</c:v>
                </c:pt>
                <c:pt idx="3035">
                  <c:v>22941</c:v>
                </c:pt>
                <c:pt idx="3036">
                  <c:v>22942</c:v>
                </c:pt>
                <c:pt idx="3037">
                  <c:v>22943</c:v>
                </c:pt>
                <c:pt idx="3038">
                  <c:v>22944</c:v>
                </c:pt>
                <c:pt idx="3039">
                  <c:v>22945</c:v>
                </c:pt>
                <c:pt idx="3040">
                  <c:v>22946</c:v>
                </c:pt>
                <c:pt idx="3041">
                  <c:v>22947</c:v>
                </c:pt>
                <c:pt idx="3042">
                  <c:v>22948</c:v>
                </c:pt>
                <c:pt idx="3043">
                  <c:v>22949</c:v>
                </c:pt>
                <c:pt idx="3044">
                  <c:v>22950</c:v>
                </c:pt>
                <c:pt idx="3045">
                  <c:v>22951</c:v>
                </c:pt>
                <c:pt idx="3046">
                  <c:v>22952</c:v>
                </c:pt>
                <c:pt idx="3047">
                  <c:v>22953</c:v>
                </c:pt>
                <c:pt idx="3048">
                  <c:v>22954</c:v>
                </c:pt>
                <c:pt idx="3049">
                  <c:v>22955</c:v>
                </c:pt>
                <c:pt idx="3050">
                  <c:v>22956</c:v>
                </c:pt>
                <c:pt idx="3051">
                  <c:v>22957</c:v>
                </c:pt>
                <c:pt idx="3052">
                  <c:v>22958</c:v>
                </c:pt>
                <c:pt idx="3053">
                  <c:v>22959</c:v>
                </c:pt>
                <c:pt idx="3054">
                  <c:v>22960</c:v>
                </c:pt>
                <c:pt idx="3055">
                  <c:v>22961</c:v>
                </c:pt>
                <c:pt idx="3056">
                  <c:v>22962</c:v>
                </c:pt>
                <c:pt idx="3057">
                  <c:v>22963</c:v>
                </c:pt>
                <c:pt idx="3058">
                  <c:v>22964</c:v>
                </c:pt>
                <c:pt idx="3059">
                  <c:v>22965</c:v>
                </c:pt>
                <c:pt idx="3060">
                  <c:v>22966</c:v>
                </c:pt>
                <c:pt idx="3061">
                  <c:v>22967</c:v>
                </c:pt>
                <c:pt idx="3062">
                  <c:v>22968</c:v>
                </c:pt>
                <c:pt idx="3063">
                  <c:v>22969</c:v>
                </c:pt>
                <c:pt idx="3064">
                  <c:v>22970</c:v>
                </c:pt>
                <c:pt idx="3065">
                  <c:v>22971</c:v>
                </c:pt>
                <c:pt idx="3066">
                  <c:v>22972</c:v>
                </c:pt>
                <c:pt idx="3067">
                  <c:v>22973</c:v>
                </c:pt>
                <c:pt idx="3068">
                  <c:v>22974</c:v>
                </c:pt>
                <c:pt idx="3069">
                  <c:v>22975</c:v>
                </c:pt>
                <c:pt idx="3070">
                  <c:v>22976</c:v>
                </c:pt>
                <c:pt idx="3071">
                  <c:v>22977</c:v>
                </c:pt>
                <c:pt idx="3072">
                  <c:v>22978</c:v>
                </c:pt>
                <c:pt idx="3073">
                  <c:v>22979</c:v>
                </c:pt>
                <c:pt idx="3074">
                  <c:v>22980</c:v>
                </c:pt>
                <c:pt idx="3075">
                  <c:v>22981</c:v>
                </c:pt>
                <c:pt idx="3076">
                  <c:v>22982</c:v>
                </c:pt>
                <c:pt idx="3077">
                  <c:v>22983</c:v>
                </c:pt>
                <c:pt idx="3078">
                  <c:v>22984</c:v>
                </c:pt>
                <c:pt idx="3079">
                  <c:v>22985</c:v>
                </c:pt>
                <c:pt idx="3080">
                  <c:v>22986</c:v>
                </c:pt>
                <c:pt idx="3081">
                  <c:v>22987</c:v>
                </c:pt>
                <c:pt idx="3082">
                  <c:v>22988</c:v>
                </c:pt>
                <c:pt idx="3083">
                  <c:v>22989</c:v>
                </c:pt>
                <c:pt idx="3084">
                  <c:v>22990</c:v>
                </c:pt>
                <c:pt idx="3085">
                  <c:v>22991</c:v>
                </c:pt>
                <c:pt idx="3086">
                  <c:v>22992</c:v>
                </c:pt>
                <c:pt idx="3087">
                  <c:v>22993</c:v>
                </c:pt>
                <c:pt idx="3088">
                  <c:v>22994</c:v>
                </c:pt>
                <c:pt idx="3089">
                  <c:v>22995</c:v>
                </c:pt>
                <c:pt idx="3090">
                  <c:v>22996</c:v>
                </c:pt>
                <c:pt idx="3091">
                  <c:v>22997</c:v>
                </c:pt>
                <c:pt idx="3092">
                  <c:v>22998</c:v>
                </c:pt>
                <c:pt idx="3093">
                  <c:v>22999</c:v>
                </c:pt>
                <c:pt idx="3094">
                  <c:v>23000</c:v>
                </c:pt>
                <c:pt idx="3095">
                  <c:v>23001</c:v>
                </c:pt>
                <c:pt idx="3096">
                  <c:v>23002</c:v>
                </c:pt>
                <c:pt idx="3097">
                  <c:v>23003</c:v>
                </c:pt>
                <c:pt idx="3098">
                  <c:v>23004</c:v>
                </c:pt>
                <c:pt idx="3099">
                  <c:v>23005</c:v>
                </c:pt>
                <c:pt idx="3100">
                  <c:v>23006</c:v>
                </c:pt>
                <c:pt idx="3101">
                  <c:v>23007</c:v>
                </c:pt>
                <c:pt idx="3102">
                  <c:v>23008</c:v>
                </c:pt>
                <c:pt idx="3103">
                  <c:v>23009</c:v>
                </c:pt>
                <c:pt idx="3104">
                  <c:v>23010</c:v>
                </c:pt>
                <c:pt idx="3105">
                  <c:v>23011</c:v>
                </c:pt>
                <c:pt idx="3106">
                  <c:v>23012</c:v>
                </c:pt>
                <c:pt idx="3107">
                  <c:v>23013</c:v>
                </c:pt>
                <c:pt idx="3108">
                  <c:v>23014</c:v>
                </c:pt>
                <c:pt idx="3109">
                  <c:v>23015</c:v>
                </c:pt>
                <c:pt idx="3110">
                  <c:v>23016</c:v>
                </c:pt>
                <c:pt idx="3111">
                  <c:v>23017</c:v>
                </c:pt>
                <c:pt idx="3112">
                  <c:v>23018</c:v>
                </c:pt>
                <c:pt idx="3113">
                  <c:v>23019</c:v>
                </c:pt>
                <c:pt idx="3114">
                  <c:v>23020</c:v>
                </c:pt>
                <c:pt idx="3115">
                  <c:v>23021</c:v>
                </c:pt>
                <c:pt idx="3116">
                  <c:v>23022</c:v>
                </c:pt>
                <c:pt idx="3117">
                  <c:v>23023</c:v>
                </c:pt>
                <c:pt idx="3118">
                  <c:v>23024</c:v>
                </c:pt>
                <c:pt idx="3119">
                  <c:v>23025</c:v>
                </c:pt>
                <c:pt idx="3120">
                  <c:v>23026</c:v>
                </c:pt>
                <c:pt idx="3121">
                  <c:v>23027</c:v>
                </c:pt>
                <c:pt idx="3122">
                  <c:v>23028</c:v>
                </c:pt>
                <c:pt idx="3123">
                  <c:v>23029</c:v>
                </c:pt>
                <c:pt idx="3124">
                  <c:v>23030</c:v>
                </c:pt>
                <c:pt idx="3125">
                  <c:v>23031</c:v>
                </c:pt>
                <c:pt idx="3126">
                  <c:v>23032</c:v>
                </c:pt>
                <c:pt idx="3127">
                  <c:v>23033</c:v>
                </c:pt>
                <c:pt idx="3128">
                  <c:v>23034</c:v>
                </c:pt>
                <c:pt idx="3129">
                  <c:v>23035</c:v>
                </c:pt>
                <c:pt idx="3130">
                  <c:v>23036</c:v>
                </c:pt>
                <c:pt idx="3131">
                  <c:v>23037</c:v>
                </c:pt>
                <c:pt idx="3132">
                  <c:v>23038</c:v>
                </c:pt>
                <c:pt idx="3133">
                  <c:v>23039</c:v>
                </c:pt>
                <c:pt idx="3134">
                  <c:v>23040</c:v>
                </c:pt>
                <c:pt idx="3135">
                  <c:v>23041</c:v>
                </c:pt>
                <c:pt idx="3136">
                  <c:v>23042</c:v>
                </c:pt>
                <c:pt idx="3137">
                  <c:v>23043</c:v>
                </c:pt>
                <c:pt idx="3138">
                  <c:v>23044</c:v>
                </c:pt>
                <c:pt idx="3139">
                  <c:v>23045</c:v>
                </c:pt>
                <c:pt idx="3140">
                  <c:v>23046</c:v>
                </c:pt>
                <c:pt idx="3141">
                  <c:v>23047</c:v>
                </c:pt>
                <c:pt idx="3142">
                  <c:v>23048</c:v>
                </c:pt>
                <c:pt idx="3143">
                  <c:v>23049</c:v>
                </c:pt>
                <c:pt idx="3144">
                  <c:v>23050</c:v>
                </c:pt>
                <c:pt idx="3145">
                  <c:v>23051</c:v>
                </c:pt>
                <c:pt idx="3146">
                  <c:v>23052</c:v>
                </c:pt>
                <c:pt idx="3147">
                  <c:v>23053</c:v>
                </c:pt>
                <c:pt idx="3148">
                  <c:v>23054</c:v>
                </c:pt>
                <c:pt idx="3149">
                  <c:v>23055</c:v>
                </c:pt>
                <c:pt idx="3150">
                  <c:v>23056</c:v>
                </c:pt>
                <c:pt idx="3151">
                  <c:v>23057</c:v>
                </c:pt>
                <c:pt idx="3152">
                  <c:v>23058</c:v>
                </c:pt>
                <c:pt idx="3153">
                  <c:v>23059</c:v>
                </c:pt>
                <c:pt idx="3154">
                  <c:v>23060</c:v>
                </c:pt>
                <c:pt idx="3155">
                  <c:v>23061</c:v>
                </c:pt>
                <c:pt idx="3156">
                  <c:v>23062</c:v>
                </c:pt>
                <c:pt idx="3157">
                  <c:v>23063</c:v>
                </c:pt>
                <c:pt idx="3158">
                  <c:v>23064</c:v>
                </c:pt>
                <c:pt idx="3159">
                  <c:v>23065</c:v>
                </c:pt>
                <c:pt idx="3160">
                  <c:v>23066</c:v>
                </c:pt>
                <c:pt idx="3161">
                  <c:v>23067</c:v>
                </c:pt>
                <c:pt idx="3162">
                  <c:v>23068</c:v>
                </c:pt>
                <c:pt idx="3163">
                  <c:v>23069</c:v>
                </c:pt>
                <c:pt idx="3164">
                  <c:v>23070</c:v>
                </c:pt>
                <c:pt idx="3165">
                  <c:v>23071</c:v>
                </c:pt>
                <c:pt idx="3166">
                  <c:v>23072</c:v>
                </c:pt>
                <c:pt idx="3167">
                  <c:v>23073</c:v>
                </c:pt>
                <c:pt idx="3168">
                  <c:v>23074</c:v>
                </c:pt>
                <c:pt idx="3169">
                  <c:v>23075</c:v>
                </c:pt>
                <c:pt idx="3170">
                  <c:v>23076</c:v>
                </c:pt>
                <c:pt idx="3171">
                  <c:v>23077</c:v>
                </c:pt>
                <c:pt idx="3172">
                  <c:v>23078</c:v>
                </c:pt>
                <c:pt idx="3173">
                  <c:v>23079</c:v>
                </c:pt>
                <c:pt idx="3174">
                  <c:v>23080</c:v>
                </c:pt>
                <c:pt idx="3175">
                  <c:v>23081</c:v>
                </c:pt>
                <c:pt idx="3176">
                  <c:v>23082</c:v>
                </c:pt>
                <c:pt idx="3177">
                  <c:v>23083</c:v>
                </c:pt>
                <c:pt idx="3178">
                  <c:v>23084</c:v>
                </c:pt>
                <c:pt idx="3179">
                  <c:v>23085</c:v>
                </c:pt>
                <c:pt idx="3180">
                  <c:v>23086</c:v>
                </c:pt>
                <c:pt idx="3181">
                  <c:v>23087</c:v>
                </c:pt>
                <c:pt idx="3182">
                  <c:v>23088</c:v>
                </c:pt>
                <c:pt idx="3183">
                  <c:v>23089</c:v>
                </c:pt>
                <c:pt idx="3184">
                  <c:v>23090</c:v>
                </c:pt>
                <c:pt idx="3185">
                  <c:v>23091</c:v>
                </c:pt>
                <c:pt idx="3186">
                  <c:v>23092</c:v>
                </c:pt>
                <c:pt idx="3187">
                  <c:v>23093</c:v>
                </c:pt>
                <c:pt idx="3188">
                  <c:v>23094</c:v>
                </c:pt>
                <c:pt idx="3189">
                  <c:v>23095</c:v>
                </c:pt>
                <c:pt idx="3190">
                  <c:v>23096</c:v>
                </c:pt>
                <c:pt idx="3191">
                  <c:v>23097</c:v>
                </c:pt>
                <c:pt idx="3192">
                  <c:v>23098</c:v>
                </c:pt>
                <c:pt idx="3193">
                  <c:v>23099</c:v>
                </c:pt>
                <c:pt idx="3194">
                  <c:v>23100</c:v>
                </c:pt>
                <c:pt idx="3195">
                  <c:v>23101</c:v>
                </c:pt>
                <c:pt idx="3196">
                  <c:v>23102</c:v>
                </c:pt>
                <c:pt idx="3197">
                  <c:v>23103</c:v>
                </c:pt>
                <c:pt idx="3198">
                  <c:v>23104</c:v>
                </c:pt>
                <c:pt idx="3199">
                  <c:v>23105</c:v>
                </c:pt>
                <c:pt idx="3200">
                  <c:v>23106</c:v>
                </c:pt>
                <c:pt idx="3201">
                  <c:v>23107</c:v>
                </c:pt>
                <c:pt idx="3202">
                  <c:v>23108</c:v>
                </c:pt>
                <c:pt idx="3203">
                  <c:v>23109</c:v>
                </c:pt>
                <c:pt idx="3204">
                  <c:v>23110</c:v>
                </c:pt>
                <c:pt idx="3205">
                  <c:v>23111</c:v>
                </c:pt>
                <c:pt idx="3206">
                  <c:v>23112</c:v>
                </c:pt>
                <c:pt idx="3207">
                  <c:v>23113</c:v>
                </c:pt>
                <c:pt idx="3208">
                  <c:v>23114</c:v>
                </c:pt>
                <c:pt idx="3209">
                  <c:v>23115</c:v>
                </c:pt>
                <c:pt idx="3210">
                  <c:v>23116</c:v>
                </c:pt>
                <c:pt idx="3211">
                  <c:v>23117</c:v>
                </c:pt>
                <c:pt idx="3212">
                  <c:v>23118</c:v>
                </c:pt>
                <c:pt idx="3213">
                  <c:v>23119</c:v>
                </c:pt>
                <c:pt idx="3214">
                  <c:v>23120</c:v>
                </c:pt>
                <c:pt idx="3215">
                  <c:v>23121</c:v>
                </c:pt>
                <c:pt idx="3216">
                  <c:v>23122</c:v>
                </c:pt>
                <c:pt idx="3217">
                  <c:v>23123</c:v>
                </c:pt>
                <c:pt idx="3218">
                  <c:v>23124</c:v>
                </c:pt>
                <c:pt idx="3219">
                  <c:v>23125</c:v>
                </c:pt>
                <c:pt idx="3220">
                  <c:v>23126</c:v>
                </c:pt>
                <c:pt idx="3221">
                  <c:v>23127</c:v>
                </c:pt>
                <c:pt idx="3222">
                  <c:v>23128</c:v>
                </c:pt>
                <c:pt idx="3223">
                  <c:v>23129</c:v>
                </c:pt>
                <c:pt idx="3224">
                  <c:v>23130</c:v>
                </c:pt>
                <c:pt idx="3225">
                  <c:v>23131</c:v>
                </c:pt>
                <c:pt idx="3226">
                  <c:v>23132</c:v>
                </c:pt>
                <c:pt idx="3227">
                  <c:v>23133</c:v>
                </c:pt>
                <c:pt idx="3228">
                  <c:v>23134</c:v>
                </c:pt>
                <c:pt idx="3229">
                  <c:v>23135</c:v>
                </c:pt>
                <c:pt idx="3230">
                  <c:v>23136</c:v>
                </c:pt>
                <c:pt idx="3231">
                  <c:v>23137</c:v>
                </c:pt>
                <c:pt idx="3232">
                  <c:v>23138</c:v>
                </c:pt>
                <c:pt idx="3233">
                  <c:v>23139</c:v>
                </c:pt>
                <c:pt idx="3234">
                  <c:v>23140</c:v>
                </c:pt>
                <c:pt idx="3235">
                  <c:v>23141</c:v>
                </c:pt>
                <c:pt idx="3236">
                  <c:v>23142</c:v>
                </c:pt>
                <c:pt idx="3237">
                  <c:v>23143</c:v>
                </c:pt>
                <c:pt idx="3238">
                  <c:v>23144</c:v>
                </c:pt>
                <c:pt idx="3239">
                  <c:v>23145</c:v>
                </c:pt>
                <c:pt idx="3240">
                  <c:v>23146</c:v>
                </c:pt>
                <c:pt idx="3241">
                  <c:v>23147</c:v>
                </c:pt>
                <c:pt idx="3242">
                  <c:v>23148</c:v>
                </c:pt>
                <c:pt idx="3243">
                  <c:v>23149</c:v>
                </c:pt>
                <c:pt idx="3244">
                  <c:v>23150</c:v>
                </c:pt>
                <c:pt idx="3245">
                  <c:v>23151</c:v>
                </c:pt>
                <c:pt idx="3246">
                  <c:v>23152</c:v>
                </c:pt>
                <c:pt idx="3247">
                  <c:v>23153</c:v>
                </c:pt>
                <c:pt idx="3248">
                  <c:v>23154</c:v>
                </c:pt>
                <c:pt idx="3249">
                  <c:v>23155</c:v>
                </c:pt>
                <c:pt idx="3250">
                  <c:v>23156</c:v>
                </c:pt>
                <c:pt idx="3251">
                  <c:v>23157</c:v>
                </c:pt>
                <c:pt idx="3252">
                  <c:v>23158</c:v>
                </c:pt>
                <c:pt idx="3253">
                  <c:v>23159</c:v>
                </c:pt>
                <c:pt idx="3254">
                  <c:v>23160</c:v>
                </c:pt>
                <c:pt idx="3255">
                  <c:v>23161</c:v>
                </c:pt>
                <c:pt idx="3256">
                  <c:v>23162</c:v>
                </c:pt>
                <c:pt idx="3257">
                  <c:v>23163</c:v>
                </c:pt>
                <c:pt idx="3258">
                  <c:v>23164</c:v>
                </c:pt>
                <c:pt idx="3259">
                  <c:v>23165</c:v>
                </c:pt>
                <c:pt idx="3260">
                  <c:v>23166</c:v>
                </c:pt>
                <c:pt idx="3261">
                  <c:v>23167</c:v>
                </c:pt>
                <c:pt idx="3262">
                  <c:v>23168</c:v>
                </c:pt>
                <c:pt idx="3263">
                  <c:v>23169</c:v>
                </c:pt>
                <c:pt idx="3264">
                  <c:v>23170</c:v>
                </c:pt>
                <c:pt idx="3265">
                  <c:v>23171</c:v>
                </c:pt>
                <c:pt idx="3266">
                  <c:v>23172</c:v>
                </c:pt>
                <c:pt idx="3267">
                  <c:v>23173</c:v>
                </c:pt>
                <c:pt idx="3268">
                  <c:v>23174</c:v>
                </c:pt>
                <c:pt idx="3269">
                  <c:v>23175</c:v>
                </c:pt>
                <c:pt idx="3270">
                  <c:v>23176</c:v>
                </c:pt>
                <c:pt idx="3271">
                  <c:v>23177</c:v>
                </c:pt>
                <c:pt idx="3272">
                  <c:v>23178</c:v>
                </c:pt>
                <c:pt idx="3273">
                  <c:v>23179</c:v>
                </c:pt>
                <c:pt idx="3274">
                  <c:v>23180</c:v>
                </c:pt>
                <c:pt idx="3275">
                  <c:v>23181</c:v>
                </c:pt>
                <c:pt idx="3276">
                  <c:v>23182</c:v>
                </c:pt>
                <c:pt idx="3277">
                  <c:v>23183</c:v>
                </c:pt>
                <c:pt idx="3278">
                  <c:v>23184</c:v>
                </c:pt>
                <c:pt idx="3279">
                  <c:v>23185</c:v>
                </c:pt>
                <c:pt idx="3280">
                  <c:v>23186</c:v>
                </c:pt>
                <c:pt idx="3281">
                  <c:v>23187</c:v>
                </c:pt>
                <c:pt idx="3282">
                  <c:v>23188</c:v>
                </c:pt>
                <c:pt idx="3283">
                  <c:v>23189</c:v>
                </c:pt>
                <c:pt idx="3284">
                  <c:v>23190</c:v>
                </c:pt>
                <c:pt idx="3285">
                  <c:v>23191</c:v>
                </c:pt>
                <c:pt idx="3286">
                  <c:v>23192</c:v>
                </c:pt>
                <c:pt idx="3287">
                  <c:v>23193</c:v>
                </c:pt>
                <c:pt idx="3288">
                  <c:v>23194</c:v>
                </c:pt>
                <c:pt idx="3289">
                  <c:v>23195</c:v>
                </c:pt>
                <c:pt idx="3290">
                  <c:v>23196</c:v>
                </c:pt>
                <c:pt idx="3291">
                  <c:v>23197</c:v>
                </c:pt>
                <c:pt idx="3292">
                  <c:v>23198</c:v>
                </c:pt>
                <c:pt idx="3293">
                  <c:v>23199</c:v>
                </c:pt>
                <c:pt idx="3294">
                  <c:v>23200</c:v>
                </c:pt>
                <c:pt idx="3295">
                  <c:v>23201</c:v>
                </c:pt>
                <c:pt idx="3296">
                  <c:v>23202</c:v>
                </c:pt>
                <c:pt idx="3297">
                  <c:v>23203</c:v>
                </c:pt>
                <c:pt idx="3298">
                  <c:v>23204</c:v>
                </c:pt>
                <c:pt idx="3299">
                  <c:v>23205</c:v>
                </c:pt>
                <c:pt idx="3300">
                  <c:v>23206</c:v>
                </c:pt>
                <c:pt idx="3301">
                  <c:v>23207</c:v>
                </c:pt>
                <c:pt idx="3302">
                  <c:v>23208</c:v>
                </c:pt>
                <c:pt idx="3303">
                  <c:v>23209</c:v>
                </c:pt>
                <c:pt idx="3304">
                  <c:v>23210</c:v>
                </c:pt>
                <c:pt idx="3305">
                  <c:v>23211</c:v>
                </c:pt>
                <c:pt idx="3306">
                  <c:v>23212</c:v>
                </c:pt>
                <c:pt idx="3307">
                  <c:v>23213</c:v>
                </c:pt>
                <c:pt idx="3308">
                  <c:v>23214</c:v>
                </c:pt>
                <c:pt idx="3309">
                  <c:v>23215</c:v>
                </c:pt>
                <c:pt idx="3310">
                  <c:v>23216</c:v>
                </c:pt>
                <c:pt idx="3311">
                  <c:v>23217</c:v>
                </c:pt>
                <c:pt idx="3312">
                  <c:v>23218</c:v>
                </c:pt>
                <c:pt idx="3313">
                  <c:v>23219</c:v>
                </c:pt>
                <c:pt idx="3314">
                  <c:v>23220</c:v>
                </c:pt>
                <c:pt idx="3315">
                  <c:v>23221</c:v>
                </c:pt>
                <c:pt idx="3316">
                  <c:v>23222</c:v>
                </c:pt>
                <c:pt idx="3317">
                  <c:v>23223</c:v>
                </c:pt>
                <c:pt idx="3318">
                  <c:v>23224</c:v>
                </c:pt>
                <c:pt idx="3319">
                  <c:v>23225</c:v>
                </c:pt>
                <c:pt idx="3320">
                  <c:v>23226</c:v>
                </c:pt>
                <c:pt idx="3321">
                  <c:v>23227</c:v>
                </c:pt>
                <c:pt idx="3322">
                  <c:v>23228</c:v>
                </c:pt>
                <c:pt idx="3323">
                  <c:v>23229</c:v>
                </c:pt>
                <c:pt idx="3324">
                  <c:v>23230</c:v>
                </c:pt>
                <c:pt idx="3325">
                  <c:v>23231</c:v>
                </c:pt>
                <c:pt idx="3326">
                  <c:v>23232</c:v>
                </c:pt>
                <c:pt idx="3327">
                  <c:v>23233</c:v>
                </c:pt>
                <c:pt idx="3328">
                  <c:v>23234</c:v>
                </c:pt>
                <c:pt idx="3329">
                  <c:v>23235</c:v>
                </c:pt>
                <c:pt idx="3330">
                  <c:v>23236</c:v>
                </c:pt>
                <c:pt idx="3331">
                  <c:v>23237</c:v>
                </c:pt>
                <c:pt idx="3332">
                  <c:v>23238</c:v>
                </c:pt>
                <c:pt idx="3333">
                  <c:v>23239</c:v>
                </c:pt>
                <c:pt idx="3334">
                  <c:v>23240</c:v>
                </c:pt>
                <c:pt idx="3335">
                  <c:v>23241</c:v>
                </c:pt>
                <c:pt idx="3336">
                  <c:v>23242</c:v>
                </c:pt>
                <c:pt idx="3337">
                  <c:v>23243</c:v>
                </c:pt>
                <c:pt idx="3338">
                  <c:v>23244</c:v>
                </c:pt>
                <c:pt idx="3339">
                  <c:v>23245</c:v>
                </c:pt>
                <c:pt idx="3340">
                  <c:v>23246</c:v>
                </c:pt>
                <c:pt idx="3341">
                  <c:v>23247</c:v>
                </c:pt>
                <c:pt idx="3342">
                  <c:v>23248</c:v>
                </c:pt>
                <c:pt idx="3343">
                  <c:v>23249</c:v>
                </c:pt>
                <c:pt idx="3344">
                  <c:v>23250</c:v>
                </c:pt>
                <c:pt idx="3345">
                  <c:v>23251</c:v>
                </c:pt>
                <c:pt idx="3346">
                  <c:v>23252</c:v>
                </c:pt>
                <c:pt idx="3347">
                  <c:v>23253</c:v>
                </c:pt>
                <c:pt idx="3348">
                  <c:v>23254</c:v>
                </c:pt>
                <c:pt idx="3349">
                  <c:v>23255</c:v>
                </c:pt>
                <c:pt idx="3350">
                  <c:v>23256</c:v>
                </c:pt>
                <c:pt idx="3351">
                  <c:v>23257</c:v>
                </c:pt>
                <c:pt idx="3352">
                  <c:v>23258</c:v>
                </c:pt>
                <c:pt idx="3353">
                  <c:v>23259</c:v>
                </c:pt>
                <c:pt idx="3354">
                  <c:v>23260</c:v>
                </c:pt>
                <c:pt idx="3355">
                  <c:v>23261</c:v>
                </c:pt>
                <c:pt idx="3356">
                  <c:v>23262</c:v>
                </c:pt>
                <c:pt idx="3357">
                  <c:v>23263</c:v>
                </c:pt>
                <c:pt idx="3358">
                  <c:v>23264</c:v>
                </c:pt>
                <c:pt idx="3359">
                  <c:v>23265</c:v>
                </c:pt>
                <c:pt idx="3360">
                  <c:v>23266</c:v>
                </c:pt>
                <c:pt idx="3361">
                  <c:v>23267</c:v>
                </c:pt>
                <c:pt idx="3362">
                  <c:v>23268</c:v>
                </c:pt>
                <c:pt idx="3363">
                  <c:v>23269</c:v>
                </c:pt>
                <c:pt idx="3364">
                  <c:v>23270</c:v>
                </c:pt>
                <c:pt idx="3365">
                  <c:v>23271</c:v>
                </c:pt>
                <c:pt idx="3366">
                  <c:v>23272</c:v>
                </c:pt>
                <c:pt idx="3367">
                  <c:v>23273</c:v>
                </c:pt>
                <c:pt idx="3368">
                  <c:v>23274</c:v>
                </c:pt>
                <c:pt idx="3369">
                  <c:v>23275</c:v>
                </c:pt>
                <c:pt idx="3370">
                  <c:v>23276</c:v>
                </c:pt>
                <c:pt idx="3371">
                  <c:v>23277</c:v>
                </c:pt>
                <c:pt idx="3372">
                  <c:v>23278</c:v>
                </c:pt>
                <c:pt idx="3373">
                  <c:v>23279</c:v>
                </c:pt>
                <c:pt idx="3374">
                  <c:v>23280</c:v>
                </c:pt>
                <c:pt idx="3375">
                  <c:v>23281</c:v>
                </c:pt>
                <c:pt idx="3376">
                  <c:v>23282</c:v>
                </c:pt>
                <c:pt idx="3377">
                  <c:v>23283</c:v>
                </c:pt>
                <c:pt idx="3378">
                  <c:v>23284</c:v>
                </c:pt>
                <c:pt idx="3379">
                  <c:v>23285</c:v>
                </c:pt>
                <c:pt idx="3380">
                  <c:v>23286</c:v>
                </c:pt>
                <c:pt idx="3381">
                  <c:v>23287</c:v>
                </c:pt>
                <c:pt idx="3382">
                  <c:v>23288</c:v>
                </c:pt>
                <c:pt idx="3383">
                  <c:v>23289</c:v>
                </c:pt>
                <c:pt idx="3384">
                  <c:v>23290</c:v>
                </c:pt>
                <c:pt idx="3385">
                  <c:v>23291</c:v>
                </c:pt>
                <c:pt idx="3386">
                  <c:v>23292</c:v>
                </c:pt>
                <c:pt idx="3387">
                  <c:v>23293</c:v>
                </c:pt>
                <c:pt idx="3388">
                  <c:v>23294</c:v>
                </c:pt>
                <c:pt idx="3389">
                  <c:v>23295</c:v>
                </c:pt>
                <c:pt idx="3390">
                  <c:v>23296</c:v>
                </c:pt>
                <c:pt idx="3391">
                  <c:v>23297</c:v>
                </c:pt>
                <c:pt idx="3392">
                  <c:v>23298</c:v>
                </c:pt>
                <c:pt idx="3393">
                  <c:v>23299</c:v>
                </c:pt>
                <c:pt idx="3394">
                  <c:v>23300</c:v>
                </c:pt>
                <c:pt idx="3395">
                  <c:v>23301</c:v>
                </c:pt>
                <c:pt idx="3396">
                  <c:v>23302</c:v>
                </c:pt>
                <c:pt idx="3397">
                  <c:v>23303</c:v>
                </c:pt>
                <c:pt idx="3398">
                  <c:v>23304</c:v>
                </c:pt>
                <c:pt idx="3399">
                  <c:v>23305</c:v>
                </c:pt>
                <c:pt idx="3400">
                  <c:v>23306</c:v>
                </c:pt>
                <c:pt idx="3401">
                  <c:v>23307</c:v>
                </c:pt>
                <c:pt idx="3402">
                  <c:v>23308</c:v>
                </c:pt>
                <c:pt idx="3403">
                  <c:v>23309</c:v>
                </c:pt>
                <c:pt idx="3404">
                  <c:v>23310</c:v>
                </c:pt>
                <c:pt idx="3405">
                  <c:v>23311</c:v>
                </c:pt>
                <c:pt idx="3406">
                  <c:v>23312</c:v>
                </c:pt>
                <c:pt idx="3407">
                  <c:v>23313</c:v>
                </c:pt>
                <c:pt idx="3408">
                  <c:v>23314</c:v>
                </c:pt>
                <c:pt idx="3409">
                  <c:v>23315</c:v>
                </c:pt>
                <c:pt idx="3410">
                  <c:v>23316</c:v>
                </c:pt>
                <c:pt idx="3411">
                  <c:v>23317</c:v>
                </c:pt>
                <c:pt idx="3412">
                  <c:v>23318</c:v>
                </c:pt>
                <c:pt idx="3413">
                  <c:v>23319</c:v>
                </c:pt>
                <c:pt idx="3414">
                  <c:v>23320</c:v>
                </c:pt>
                <c:pt idx="3415">
                  <c:v>23321</c:v>
                </c:pt>
                <c:pt idx="3416">
                  <c:v>23322</c:v>
                </c:pt>
                <c:pt idx="3417">
                  <c:v>23323</c:v>
                </c:pt>
                <c:pt idx="3418">
                  <c:v>23324</c:v>
                </c:pt>
                <c:pt idx="3419">
                  <c:v>23325</c:v>
                </c:pt>
                <c:pt idx="3420">
                  <c:v>23326</c:v>
                </c:pt>
                <c:pt idx="3421">
                  <c:v>23327</c:v>
                </c:pt>
                <c:pt idx="3422">
                  <c:v>23328</c:v>
                </c:pt>
                <c:pt idx="3423">
                  <c:v>23329</c:v>
                </c:pt>
                <c:pt idx="3424">
                  <c:v>23330</c:v>
                </c:pt>
                <c:pt idx="3425">
                  <c:v>23331</c:v>
                </c:pt>
                <c:pt idx="3426">
                  <c:v>23332</c:v>
                </c:pt>
                <c:pt idx="3427">
                  <c:v>23333</c:v>
                </c:pt>
                <c:pt idx="3428">
                  <c:v>23334</c:v>
                </c:pt>
                <c:pt idx="3429">
                  <c:v>23335</c:v>
                </c:pt>
                <c:pt idx="3430">
                  <c:v>23336</c:v>
                </c:pt>
                <c:pt idx="3431">
                  <c:v>23337</c:v>
                </c:pt>
                <c:pt idx="3432">
                  <c:v>23338</c:v>
                </c:pt>
                <c:pt idx="3433">
                  <c:v>23339</c:v>
                </c:pt>
                <c:pt idx="3434">
                  <c:v>23340</c:v>
                </c:pt>
                <c:pt idx="3435">
                  <c:v>23341</c:v>
                </c:pt>
                <c:pt idx="3436">
                  <c:v>23342</c:v>
                </c:pt>
                <c:pt idx="3437">
                  <c:v>23343</c:v>
                </c:pt>
                <c:pt idx="3438">
                  <c:v>23344</c:v>
                </c:pt>
                <c:pt idx="3439">
                  <c:v>23345</c:v>
                </c:pt>
                <c:pt idx="3440">
                  <c:v>23346</c:v>
                </c:pt>
                <c:pt idx="3441">
                  <c:v>23347</c:v>
                </c:pt>
                <c:pt idx="3442">
                  <c:v>23348</c:v>
                </c:pt>
                <c:pt idx="3443">
                  <c:v>23349</c:v>
                </c:pt>
                <c:pt idx="3444">
                  <c:v>23350</c:v>
                </c:pt>
                <c:pt idx="3445">
                  <c:v>23351</c:v>
                </c:pt>
                <c:pt idx="3446">
                  <c:v>23352</c:v>
                </c:pt>
                <c:pt idx="3447">
                  <c:v>23353</c:v>
                </c:pt>
                <c:pt idx="3448">
                  <c:v>23354</c:v>
                </c:pt>
                <c:pt idx="3449">
                  <c:v>23355</c:v>
                </c:pt>
                <c:pt idx="3450">
                  <c:v>23356</c:v>
                </c:pt>
                <c:pt idx="3451">
                  <c:v>23357</c:v>
                </c:pt>
                <c:pt idx="3452">
                  <c:v>23358</c:v>
                </c:pt>
                <c:pt idx="3453">
                  <c:v>23359</c:v>
                </c:pt>
                <c:pt idx="3454">
                  <c:v>23360</c:v>
                </c:pt>
                <c:pt idx="3455">
                  <c:v>23361</c:v>
                </c:pt>
                <c:pt idx="3456">
                  <c:v>23362</c:v>
                </c:pt>
                <c:pt idx="3457">
                  <c:v>23363</c:v>
                </c:pt>
                <c:pt idx="3458">
                  <c:v>23364</c:v>
                </c:pt>
                <c:pt idx="3459">
                  <c:v>23365</c:v>
                </c:pt>
                <c:pt idx="3460">
                  <c:v>23366</c:v>
                </c:pt>
                <c:pt idx="3461">
                  <c:v>23367</c:v>
                </c:pt>
                <c:pt idx="3462">
                  <c:v>23368</c:v>
                </c:pt>
                <c:pt idx="3463">
                  <c:v>23369</c:v>
                </c:pt>
                <c:pt idx="3464">
                  <c:v>23370</c:v>
                </c:pt>
                <c:pt idx="3465">
                  <c:v>23371</c:v>
                </c:pt>
                <c:pt idx="3466">
                  <c:v>23372</c:v>
                </c:pt>
                <c:pt idx="3467">
                  <c:v>23373</c:v>
                </c:pt>
                <c:pt idx="3468">
                  <c:v>23374</c:v>
                </c:pt>
                <c:pt idx="3469">
                  <c:v>23375</c:v>
                </c:pt>
                <c:pt idx="3470">
                  <c:v>23376</c:v>
                </c:pt>
                <c:pt idx="3471">
                  <c:v>23377</c:v>
                </c:pt>
                <c:pt idx="3472">
                  <c:v>23378</c:v>
                </c:pt>
                <c:pt idx="3473">
                  <c:v>23379</c:v>
                </c:pt>
                <c:pt idx="3474">
                  <c:v>23380</c:v>
                </c:pt>
                <c:pt idx="3475">
                  <c:v>23381</c:v>
                </c:pt>
                <c:pt idx="3476">
                  <c:v>23382</c:v>
                </c:pt>
                <c:pt idx="3477">
                  <c:v>23383</c:v>
                </c:pt>
                <c:pt idx="3478">
                  <c:v>23384</c:v>
                </c:pt>
                <c:pt idx="3479">
                  <c:v>23385</c:v>
                </c:pt>
                <c:pt idx="3480">
                  <c:v>23386</c:v>
                </c:pt>
                <c:pt idx="3481">
                  <c:v>23387</c:v>
                </c:pt>
                <c:pt idx="3482">
                  <c:v>23388</c:v>
                </c:pt>
                <c:pt idx="3483">
                  <c:v>23389</c:v>
                </c:pt>
                <c:pt idx="3484">
                  <c:v>23390</c:v>
                </c:pt>
                <c:pt idx="3485">
                  <c:v>23391</c:v>
                </c:pt>
                <c:pt idx="3486">
                  <c:v>23392</c:v>
                </c:pt>
                <c:pt idx="3487">
                  <c:v>23393</c:v>
                </c:pt>
                <c:pt idx="3488">
                  <c:v>23394</c:v>
                </c:pt>
                <c:pt idx="3489">
                  <c:v>23395</c:v>
                </c:pt>
                <c:pt idx="3490">
                  <c:v>23396</c:v>
                </c:pt>
                <c:pt idx="3491">
                  <c:v>23397</c:v>
                </c:pt>
                <c:pt idx="3492">
                  <c:v>23398</c:v>
                </c:pt>
                <c:pt idx="3493">
                  <c:v>23399</c:v>
                </c:pt>
                <c:pt idx="3494">
                  <c:v>23400</c:v>
                </c:pt>
                <c:pt idx="3495">
                  <c:v>23401</c:v>
                </c:pt>
                <c:pt idx="3496">
                  <c:v>23402</c:v>
                </c:pt>
                <c:pt idx="3497">
                  <c:v>23403</c:v>
                </c:pt>
                <c:pt idx="3498">
                  <c:v>23404</c:v>
                </c:pt>
                <c:pt idx="3499">
                  <c:v>23405</c:v>
                </c:pt>
                <c:pt idx="3500">
                  <c:v>23406</c:v>
                </c:pt>
                <c:pt idx="3501">
                  <c:v>23407</c:v>
                </c:pt>
                <c:pt idx="3502">
                  <c:v>23408</c:v>
                </c:pt>
                <c:pt idx="3503">
                  <c:v>23409</c:v>
                </c:pt>
                <c:pt idx="3504">
                  <c:v>23410</c:v>
                </c:pt>
                <c:pt idx="3505">
                  <c:v>23411</c:v>
                </c:pt>
                <c:pt idx="3506">
                  <c:v>23412</c:v>
                </c:pt>
                <c:pt idx="3507">
                  <c:v>23413</c:v>
                </c:pt>
                <c:pt idx="3508">
                  <c:v>23414</c:v>
                </c:pt>
                <c:pt idx="3509">
                  <c:v>23415</c:v>
                </c:pt>
                <c:pt idx="3510">
                  <c:v>23416</c:v>
                </c:pt>
                <c:pt idx="3511">
                  <c:v>23417</c:v>
                </c:pt>
                <c:pt idx="3512">
                  <c:v>23418</c:v>
                </c:pt>
                <c:pt idx="3513">
                  <c:v>23419</c:v>
                </c:pt>
                <c:pt idx="3514">
                  <c:v>23420</c:v>
                </c:pt>
                <c:pt idx="3515">
                  <c:v>23421</c:v>
                </c:pt>
                <c:pt idx="3516">
                  <c:v>23422</c:v>
                </c:pt>
                <c:pt idx="3517">
                  <c:v>23423</c:v>
                </c:pt>
                <c:pt idx="3518">
                  <c:v>23424</c:v>
                </c:pt>
                <c:pt idx="3519">
                  <c:v>23425</c:v>
                </c:pt>
                <c:pt idx="3520">
                  <c:v>23426</c:v>
                </c:pt>
                <c:pt idx="3521">
                  <c:v>23427</c:v>
                </c:pt>
                <c:pt idx="3522">
                  <c:v>23428</c:v>
                </c:pt>
                <c:pt idx="3523">
                  <c:v>23429</c:v>
                </c:pt>
                <c:pt idx="3524">
                  <c:v>23430</c:v>
                </c:pt>
                <c:pt idx="3525">
                  <c:v>23431</c:v>
                </c:pt>
                <c:pt idx="3526">
                  <c:v>23432</c:v>
                </c:pt>
                <c:pt idx="3527">
                  <c:v>23433</c:v>
                </c:pt>
                <c:pt idx="3528">
                  <c:v>23434</c:v>
                </c:pt>
                <c:pt idx="3529">
                  <c:v>23435</c:v>
                </c:pt>
                <c:pt idx="3530">
                  <c:v>23436</c:v>
                </c:pt>
                <c:pt idx="3531">
                  <c:v>23437</c:v>
                </c:pt>
                <c:pt idx="3532">
                  <c:v>23438</c:v>
                </c:pt>
                <c:pt idx="3533">
                  <c:v>23439</c:v>
                </c:pt>
                <c:pt idx="3534">
                  <c:v>23440</c:v>
                </c:pt>
                <c:pt idx="3535">
                  <c:v>23441</c:v>
                </c:pt>
                <c:pt idx="3536">
                  <c:v>23442</c:v>
                </c:pt>
                <c:pt idx="3537">
                  <c:v>23443</c:v>
                </c:pt>
                <c:pt idx="3538">
                  <c:v>23444</c:v>
                </c:pt>
                <c:pt idx="3539">
                  <c:v>23445</c:v>
                </c:pt>
                <c:pt idx="3540">
                  <c:v>23446</c:v>
                </c:pt>
                <c:pt idx="3541">
                  <c:v>23447</c:v>
                </c:pt>
                <c:pt idx="3542">
                  <c:v>23448</c:v>
                </c:pt>
                <c:pt idx="3543">
                  <c:v>23449</c:v>
                </c:pt>
                <c:pt idx="3544">
                  <c:v>23450</c:v>
                </c:pt>
                <c:pt idx="3545">
                  <c:v>23451</c:v>
                </c:pt>
                <c:pt idx="3546">
                  <c:v>23452</c:v>
                </c:pt>
                <c:pt idx="3547">
                  <c:v>23453</c:v>
                </c:pt>
                <c:pt idx="3548">
                  <c:v>23454</c:v>
                </c:pt>
                <c:pt idx="3549">
                  <c:v>23455</c:v>
                </c:pt>
                <c:pt idx="3550">
                  <c:v>23456</c:v>
                </c:pt>
                <c:pt idx="3551">
                  <c:v>23457</c:v>
                </c:pt>
                <c:pt idx="3552">
                  <c:v>23458</c:v>
                </c:pt>
                <c:pt idx="3553">
                  <c:v>23459</c:v>
                </c:pt>
                <c:pt idx="3554">
                  <c:v>23460</c:v>
                </c:pt>
                <c:pt idx="3555">
                  <c:v>23461</c:v>
                </c:pt>
                <c:pt idx="3556">
                  <c:v>23462</c:v>
                </c:pt>
                <c:pt idx="3557">
                  <c:v>23463</c:v>
                </c:pt>
                <c:pt idx="3558">
                  <c:v>23464</c:v>
                </c:pt>
                <c:pt idx="3559">
                  <c:v>23465</c:v>
                </c:pt>
                <c:pt idx="3560">
                  <c:v>23466</c:v>
                </c:pt>
                <c:pt idx="3561">
                  <c:v>23467</c:v>
                </c:pt>
                <c:pt idx="3562">
                  <c:v>23468</c:v>
                </c:pt>
                <c:pt idx="3563">
                  <c:v>23469</c:v>
                </c:pt>
                <c:pt idx="3564">
                  <c:v>23470</c:v>
                </c:pt>
                <c:pt idx="3565">
                  <c:v>23471</c:v>
                </c:pt>
                <c:pt idx="3566">
                  <c:v>23472</c:v>
                </c:pt>
                <c:pt idx="3567">
                  <c:v>23473</c:v>
                </c:pt>
                <c:pt idx="3568">
                  <c:v>23474</c:v>
                </c:pt>
                <c:pt idx="3569">
                  <c:v>23475</c:v>
                </c:pt>
                <c:pt idx="3570">
                  <c:v>23476</c:v>
                </c:pt>
                <c:pt idx="3571">
                  <c:v>23477</c:v>
                </c:pt>
                <c:pt idx="3572">
                  <c:v>23478</c:v>
                </c:pt>
                <c:pt idx="3573">
                  <c:v>23479</c:v>
                </c:pt>
                <c:pt idx="3574">
                  <c:v>23480</c:v>
                </c:pt>
                <c:pt idx="3575">
                  <c:v>23481</c:v>
                </c:pt>
                <c:pt idx="3576">
                  <c:v>23482</c:v>
                </c:pt>
                <c:pt idx="3577">
                  <c:v>23483</c:v>
                </c:pt>
                <c:pt idx="3578">
                  <c:v>23484</c:v>
                </c:pt>
                <c:pt idx="3579">
                  <c:v>23485</c:v>
                </c:pt>
                <c:pt idx="3580">
                  <c:v>23486</c:v>
                </c:pt>
                <c:pt idx="3581">
                  <c:v>23487</c:v>
                </c:pt>
                <c:pt idx="3582">
                  <c:v>23488</c:v>
                </c:pt>
                <c:pt idx="3583">
                  <c:v>23489</c:v>
                </c:pt>
                <c:pt idx="3584">
                  <c:v>23490</c:v>
                </c:pt>
                <c:pt idx="3585">
                  <c:v>23491</c:v>
                </c:pt>
                <c:pt idx="3586">
                  <c:v>23492</c:v>
                </c:pt>
                <c:pt idx="3587">
                  <c:v>23493</c:v>
                </c:pt>
                <c:pt idx="3588">
                  <c:v>23494</c:v>
                </c:pt>
                <c:pt idx="3589">
                  <c:v>23495</c:v>
                </c:pt>
                <c:pt idx="3590">
                  <c:v>23496</c:v>
                </c:pt>
                <c:pt idx="3591">
                  <c:v>23497</c:v>
                </c:pt>
                <c:pt idx="3592">
                  <c:v>23498</c:v>
                </c:pt>
                <c:pt idx="3593">
                  <c:v>23499</c:v>
                </c:pt>
                <c:pt idx="3594">
                  <c:v>23500</c:v>
                </c:pt>
                <c:pt idx="3595">
                  <c:v>23501</c:v>
                </c:pt>
                <c:pt idx="3596">
                  <c:v>23502</c:v>
                </c:pt>
                <c:pt idx="3597">
                  <c:v>23503</c:v>
                </c:pt>
                <c:pt idx="3598">
                  <c:v>23504</c:v>
                </c:pt>
                <c:pt idx="3599">
                  <c:v>23505</c:v>
                </c:pt>
                <c:pt idx="3600">
                  <c:v>23506</c:v>
                </c:pt>
                <c:pt idx="3601">
                  <c:v>23507</c:v>
                </c:pt>
                <c:pt idx="3602">
                  <c:v>23508</c:v>
                </c:pt>
                <c:pt idx="3603">
                  <c:v>23509</c:v>
                </c:pt>
                <c:pt idx="3604">
                  <c:v>23510</c:v>
                </c:pt>
                <c:pt idx="3605">
                  <c:v>23511</c:v>
                </c:pt>
                <c:pt idx="3606">
                  <c:v>23512</c:v>
                </c:pt>
                <c:pt idx="3607">
                  <c:v>23513</c:v>
                </c:pt>
                <c:pt idx="3608">
                  <c:v>23514</c:v>
                </c:pt>
                <c:pt idx="3609">
                  <c:v>23515</c:v>
                </c:pt>
                <c:pt idx="3610">
                  <c:v>23516</c:v>
                </c:pt>
                <c:pt idx="3611">
                  <c:v>23517</c:v>
                </c:pt>
                <c:pt idx="3612">
                  <c:v>23518</c:v>
                </c:pt>
                <c:pt idx="3613">
                  <c:v>23519</c:v>
                </c:pt>
                <c:pt idx="3614">
                  <c:v>23520</c:v>
                </c:pt>
                <c:pt idx="3615">
                  <c:v>23521</c:v>
                </c:pt>
                <c:pt idx="3616">
                  <c:v>23522</c:v>
                </c:pt>
                <c:pt idx="3617">
                  <c:v>23523</c:v>
                </c:pt>
                <c:pt idx="3618">
                  <c:v>23524</c:v>
                </c:pt>
                <c:pt idx="3619">
                  <c:v>23525</c:v>
                </c:pt>
                <c:pt idx="3620">
                  <c:v>23526</c:v>
                </c:pt>
                <c:pt idx="3621">
                  <c:v>23527</c:v>
                </c:pt>
                <c:pt idx="3622">
                  <c:v>23528</c:v>
                </c:pt>
                <c:pt idx="3623">
                  <c:v>23529</c:v>
                </c:pt>
                <c:pt idx="3624">
                  <c:v>23530</c:v>
                </c:pt>
                <c:pt idx="3625">
                  <c:v>23531</c:v>
                </c:pt>
                <c:pt idx="3626">
                  <c:v>23532</c:v>
                </c:pt>
                <c:pt idx="3627">
                  <c:v>23533</c:v>
                </c:pt>
                <c:pt idx="3628">
                  <c:v>23534</c:v>
                </c:pt>
                <c:pt idx="3629">
                  <c:v>23535</c:v>
                </c:pt>
                <c:pt idx="3630">
                  <c:v>23536</c:v>
                </c:pt>
                <c:pt idx="3631">
                  <c:v>23537</c:v>
                </c:pt>
                <c:pt idx="3632">
                  <c:v>23538</c:v>
                </c:pt>
                <c:pt idx="3633">
                  <c:v>23539</c:v>
                </c:pt>
                <c:pt idx="3634">
                  <c:v>23540</c:v>
                </c:pt>
                <c:pt idx="3635">
                  <c:v>23541</c:v>
                </c:pt>
                <c:pt idx="3636">
                  <c:v>23542</c:v>
                </c:pt>
                <c:pt idx="3637">
                  <c:v>23543</c:v>
                </c:pt>
                <c:pt idx="3638">
                  <c:v>23544</c:v>
                </c:pt>
                <c:pt idx="3639">
                  <c:v>23545</c:v>
                </c:pt>
                <c:pt idx="3640">
                  <c:v>23546</c:v>
                </c:pt>
                <c:pt idx="3641">
                  <c:v>23547</c:v>
                </c:pt>
                <c:pt idx="3642">
                  <c:v>23548</c:v>
                </c:pt>
                <c:pt idx="3643">
                  <c:v>23549</c:v>
                </c:pt>
                <c:pt idx="3644">
                  <c:v>23550</c:v>
                </c:pt>
                <c:pt idx="3645">
                  <c:v>23551</c:v>
                </c:pt>
                <c:pt idx="3646">
                  <c:v>23552</c:v>
                </c:pt>
                <c:pt idx="3647">
                  <c:v>23553</c:v>
                </c:pt>
                <c:pt idx="3648">
                  <c:v>23554</c:v>
                </c:pt>
                <c:pt idx="3649">
                  <c:v>23555</c:v>
                </c:pt>
                <c:pt idx="3650">
                  <c:v>23556</c:v>
                </c:pt>
                <c:pt idx="3651">
                  <c:v>23557</c:v>
                </c:pt>
                <c:pt idx="3652">
                  <c:v>23558</c:v>
                </c:pt>
                <c:pt idx="3653">
                  <c:v>23559</c:v>
                </c:pt>
                <c:pt idx="3654">
                  <c:v>23560</c:v>
                </c:pt>
                <c:pt idx="3655">
                  <c:v>23561</c:v>
                </c:pt>
                <c:pt idx="3656">
                  <c:v>23562</c:v>
                </c:pt>
                <c:pt idx="3657">
                  <c:v>23563</c:v>
                </c:pt>
                <c:pt idx="3658">
                  <c:v>23564</c:v>
                </c:pt>
                <c:pt idx="3659">
                  <c:v>23565</c:v>
                </c:pt>
                <c:pt idx="3660">
                  <c:v>23566</c:v>
                </c:pt>
                <c:pt idx="3661">
                  <c:v>23567</c:v>
                </c:pt>
                <c:pt idx="3662">
                  <c:v>23568</c:v>
                </c:pt>
                <c:pt idx="3663">
                  <c:v>23569</c:v>
                </c:pt>
                <c:pt idx="3664">
                  <c:v>23570</c:v>
                </c:pt>
                <c:pt idx="3665">
                  <c:v>23571</c:v>
                </c:pt>
                <c:pt idx="3666">
                  <c:v>23572</c:v>
                </c:pt>
                <c:pt idx="3667">
                  <c:v>23573</c:v>
                </c:pt>
                <c:pt idx="3668">
                  <c:v>23574</c:v>
                </c:pt>
                <c:pt idx="3669">
                  <c:v>23575</c:v>
                </c:pt>
                <c:pt idx="3670">
                  <c:v>23576</c:v>
                </c:pt>
                <c:pt idx="3671">
                  <c:v>23577</c:v>
                </c:pt>
                <c:pt idx="3672">
                  <c:v>23578</c:v>
                </c:pt>
                <c:pt idx="3673">
                  <c:v>23579</c:v>
                </c:pt>
                <c:pt idx="3674">
                  <c:v>23580</c:v>
                </c:pt>
                <c:pt idx="3675">
                  <c:v>23581</c:v>
                </c:pt>
                <c:pt idx="3676">
                  <c:v>23582</c:v>
                </c:pt>
                <c:pt idx="3677">
                  <c:v>23583</c:v>
                </c:pt>
                <c:pt idx="3678">
                  <c:v>23584</c:v>
                </c:pt>
                <c:pt idx="3679">
                  <c:v>23585</c:v>
                </c:pt>
                <c:pt idx="3680">
                  <c:v>23586</c:v>
                </c:pt>
                <c:pt idx="3681">
                  <c:v>23587</c:v>
                </c:pt>
                <c:pt idx="3682">
                  <c:v>23588</c:v>
                </c:pt>
                <c:pt idx="3683">
                  <c:v>23589</c:v>
                </c:pt>
                <c:pt idx="3684">
                  <c:v>23590</c:v>
                </c:pt>
                <c:pt idx="3685">
                  <c:v>23591</c:v>
                </c:pt>
                <c:pt idx="3686">
                  <c:v>23592</c:v>
                </c:pt>
                <c:pt idx="3687">
                  <c:v>23593</c:v>
                </c:pt>
                <c:pt idx="3688">
                  <c:v>23594</c:v>
                </c:pt>
                <c:pt idx="3689">
                  <c:v>23595</c:v>
                </c:pt>
                <c:pt idx="3690">
                  <c:v>23596</c:v>
                </c:pt>
                <c:pt idx="3691">
                  <c:v>23597</c:v>
                </c:pt>
                <c:pt idx="3692">
                  <c:v>23598</c:v>
                </c:pt>
                <c:pt idx="3693">
                  <c:v>23599</c:v>
                </c:pt>
                <c:pt idx="3694">
                  <c:v>23600</c:v>
                </c:pt>
                <c:pt idx="3695">
                  <c:v>23601</c:v>
                </c:pt>
                <c:pt idx="3696">
                  <c:v>23602</c:v>
                </c:pt>
                <c:pt idx="3697">
                  <c:v>23603</c:v>
                </c:pt>
                <c:pt idx="3698">
                  <c:v>23604</c:v>
                </c:pt>
                <c:pt idx="3699">
                  <c:v>23605</c:v>
                </c:pt>
                <c:pt idx="3700">
                  <c:v>23606</c:v>
                </c:pt>
                <c:pt idx="3701">
                  <c:v>23607</c:v>
                </c:pt>
                <c:pt idx="3702">
                  <c:v>23608</c:v>
                </c:pt>
                <c:pt idx="3703">
                  <c:v>23609</c:v>
                </c:pt>
                <c:pt idx="3704">
                  <c:v>23610</c:v>
                </c:pt>
                <c:pt idx="3705">
                  <c:v>23611</c:v>
                </c:pt>
                <c:pt idx="3706">
                  <c:v>23612</c:v>
                </c:pt>
                <c:pt idx="3707">
                  <c:v>23613</c:v>
                </c:pt>
                <c:pt idx="3708">
                  <c:v>23614</c:v>
                </c:pt>
                <c:pt idx="3709">
                  <c:v>23615</c:v>
                </c:pt>
                <c:pt idx="3710">
                  <c:v>23616</c:v>
                </c:pt>
                <c:pt idx="3711">
                  <c:v>23617</c:v>
                </c:pt>
                <c:pt idx="3712">
                  <c:v>23618</c:v>
                </c:pt>
                <c:pt idx="3713">
                  <c:v>23619</c:v>
                </c:pt>
                <c:pt idx="3714">
                  <c:v>23620</c:v>
                </c:pt>
                <c:pt idx="3715">
                  <c:v>23621</c:v>
                </c:pt>
                <c:pt idx="3716">
                  <c:v>23622</c:v>
                </c:pt>
                <c:pt idx="3717">
                  <c:v>23623</c:v>
                </c:pt>
                <c:pt idx="3718">
                  <c:v>23624</c:v>
                </c:pt>
                <c:pt idx="3719">
                  <c:v>23625</c:v>
                </c:pt>
                <c:pt idx="3720">
                  <c:v>23626</c:v>
                </c:pt>
                <c:pt idx="3721">
                  <c:v>23627</c:v>
                </c:pt>
                <c:pt idx="3722">
                  <c:v>23628</c:v>
                </c:pt>
                <c:pt idx="3723">
                  <c:v>23629</c:v>
                </c:pt>
                <c:pt idx="3724">
                  <c:v>23630</c:v>
                </c:pt>
                <c:pt idx="3725">
                  <c:v>23631</c:v>
                </c:pt>
                <c:pt idx="3726">
                  <c:v>23632</c:v>
                </c:pt>
                <c:pt idx="3727">
                  <c:v>23633</c:v>
                </c:pt>
                <c:pt idx="3728">
                  <c:v>23634</c:v>
                </c:pt>
                <c:pt idx="3729">
                  <c:v>23635</c:v>
                </c:pt>
                <c:pt idx="3730">
                  <c:v>23636</c:v>
                </c:pt>
                <c:pt idx="3731">
                  <c:v>23637</c:v>
                </c:pt>
                <c:pt idx="3732">
                  <c:v>23638</c:v>
                </c:pt>
                <c:pt idx="3733">
                  <c:v>23639</c:v>
                </c:pt>
                <c:pt idx="3734">
                  <c:v>23640</c:v>
                </c:pt>
                <c:pt idx="3735">
                  <c:v>23641</c:v>
                </c:pt>
                <c:pt idx="3736">
                  <c:v>23642</c:v>
                </c:pt>
                <c:pt idx="3737">
                  <c:v>23643</c:v>
                </c:pt>
                <c:pt idx="3738">
                  <c:v>23644</c:v>
                </c:pt>
                <c:pt idx="3739">
                  <c:v>23645</c:v>
                </c:pt>
                <c:pt idx="3740">
                  <c:v>23646</c:v>
                </c:pt>
                <c:pt idx="3741">
                  <c:v>23647</c:v>
                </c:pt>
                <c:pt idx="3742">
                  <c:v>23648</c:v>
                </c:pt>
                <c:pt idx="3743">
                  <c:v>23649</c:v>
                </c:pt>
                <c:pt idx="3744">
                  <c:v>23650</c:v>
                </c:pt>
                <c:pt idx="3745">
                  <c:v>23651</c:v>
                </c:pt>
                <c:pt idx="3746">
                  <c:v>23652</c:v>
                </c:pt>
                <c:pt idx="3747">
                  <c:v>23653</c:v>
                </c:pt>
                <c:pt idx="3748">
                  <c:v>23654</c:v>
                </c:pt>
                <c:pt idx="3749">
                  <c:v>23655</c:v>
                </c:pt>
                <c:pt idx="3750">
                  <c:v>23656</c:v>
                </c:pt>
                <c:pt idx="3751">
                  <c:v>23657</c:v>
                </c:pt>
                <c:pt idx="3752">
                  <c:v>23658</c:v>
                </c:pt>
                <c:pt idx="3753">
                  <c:v>23659</c:v>
                </c:pt>
                <c:pt idx="3754">
                  <c:v>23660</c:v>
                </c:pt>
                <c:pt idx="3755">
                  <c:v>23661</c:v>
                </c:pt>
                <c:pt idx="3756">
                  <c:v>23662</c:v>
                </c:pt>
                <c:pt idx="3757">
                  <c:v>23663</c:v>
                </c:pt>
                <c:pt idx="3758">
                  <c:v>23664</c:v>
                </c:pt>
                <c:pt idx="3759">
                  <c:v>23665</c:v>
                </c:pt>
                <c:pt idx="3760">
                  <c:v>23666</c:v>
                </c:pt>
                <c:pt idx="3761">
                  <c:v>23667</c:v>
                </c:pt>
                <c:pt idx="3762">
                  <c:v>23668</c:v>
                </c:pt>
                <c:pt idx="3763">
                  <c:v>23669</c:v>
                </c:pt>
                <c:pt idx="3764">
                  <c:v>23670</c:v>
                </c:pt>
                <c:pt idx="3765">
                  <c:v>23671</c:v>
                </c:pt>
                <c:pt idx="3766">
                  <c:v>23672</c:v>
                </c:pt>
                <c:pt idx="3767">
                  <c:v>23673</c:v>
                </c:pt>
                <c:pt idx="3768">
                  <c:v>23674</c:v>
                </c:pt>
                <c:pt idx="3769">
                  <c:v>23675</c:v>
                </c:pt>
                <c:pt idx="3770">
                  <c:v>23676</c:v>
                </c:pt>
                <c:pt idx="3771">
                  <c:v>23677</c:v>
                </c:pt>
                <c:pt idx="3772">
                  <c:v>23678</c:v>
                </c:pt>
                <c:pt idx="3773">
                  <c:v>23679</c:v>
                </c:pt>
                <c:pt idx="3774">
                  <c:v>23680</c:v>
                </c:pt>
                <c:pt idx="3775">
                  <c:v>23681</c:v>
                </c:pt>
                <c:pt idx="3776">
                  <c:v>23682</c:v>
                </c:pt>
                <c:pt idx="3777">
                  <c:v>23683</c:v>
                </c:pt>
                <c:pt idx="3778">
                  <c:v>23684</c:v>
                </c:pt>
                <c:pt idx="3779">
                  <c:v>23685</c:v>
                </c:pt>
                <c:pt idx="3780">
                  <c:v>23686</c:v>
                </c:pt>
                <c:pt idx="3781">
                  <c:v>23687</c:v>
                </c:pt>
                <c:pt idx="3782">
                  <c:v>23688</c:v>
                </c:pt>
                <c:pt idx="3783">
                  <c:v>23689</c:v>
                </c:pt>
                <c:pt idx="3784">
                  <c:v>23690</c:v>
                </c:pt>
                <c:pt idx="3785">
                  <c:v>23691</c:v>
                </c:pt>
                <c:pt idx="3786">
                  <c:v>23692</c:v>
                </c:pt>
                <c:pt idx="3787">
                  <c:v>23693</c:v>
                </c:pt>
                <c:pt idx="3788">
                  <c:v>23694</c:v>
                </c:pt>
                <c:pt idx="3789">
                  <c:v>23695</c:v>
                </c:pt>
                <c:pt idx="3790">
                  <c:v>23696</c:v>
                </c:pt>
                <c:pt idx="3791">
                  <c:v>23697</c:v>
                </c:pt>
                <c:pt idx="3792">
                  <c:v>23698</c:v>
                </c:pt>
                <c:pt idx="3793">
                  <c:v>23699</c:v>
                </c:pt>
                <c:pt idx="3794">
                  <c:v>23700</c:v>
                </c:pt>
                <c:pt idx="3795">
                  <c:v>23701</c:v>
                </c:pt>
                <c:pt idx="3796">
                  <c:v>23702</c:v>
                </c:pt>
                <c:pt idx="3797">
                  <c:v>23703</c:v>
                </c:pt>
                <c:pt idx="3798">
                  <c:v>23704</c:v>
                </c:pt>
                <c:pt idx="3799">
                  <c:v>23705</c:v>
                </c:pt>
                <c:pt idx="3800">
                  <c:v>23706</c:v>
                </c:pt>
                <c:pt idx="3801">
                  <c:v>23707</c:v>
                </c:pt>
                <c:pt idx="3802">
                  <c:v>23708</c:v>
                </c:pt>
                <c:pt idx="3803">
                  <c:v>23709</c:v>
                </c:pt>
                <c:pt idx="3804">
                  <c:v>23710</c:v>
                </c:pt>
                <c:pt idx="3805">
                  <c:v>23711</c:v>
                </c:pt>
                <c:pt idx="3806">
                  <c:v>23712</c:v>
                </c:pt>
                <c:pt idx="3807">
                  <c:v>23713</c:v>
                </c:pt>
                <c:pt idx="3808">
                  <c:v>23714</c:v>
                </c:pt>
                <c:pt idx="3809">
                  <c:v>23715</c:v>
                </c:pt>
                <c:pt idx="3810">
                  <c:v>23716</c:v>
                </c:pt>
                <c:pt idx="3811">
                  <c:v>23717</c:v>
                </c:pt>
                <c:pt idx="3812">
                  <c:v>23718</c:v>
                </c:pt>
                <c:pt idx="3813">
                  <c:v>23719</c:v>
                </c:pt>
                <c:pt idx="3814">
                  <c:v>23720</c:v>
                </c:pt>
                <c:pt idx="3815">
                  <c:v>23721</c:v>
                </c:pt>
                <c:pt idx="3816">
                  <c:v>23722</c:v>
                </c:pt>
                <c:pt idx="3817">
                  <c:v>23723</c:v>
                </c:pt>
                <c:pt idx="3818">
                  <c:v>23724</c:v>
                </c:pt>
                <c:pt idx="3819">
                  <c:v>23725</c:v>
                </c:pt>
                <c:pt idx="3820">
                  <c:v>23726</c:v>
                </c:pt>
                <c:pt idx="3821">
                  <c:v>23727</c:v>
                </c:pt>
                <c:pt idx="3822">
                  <c:v>23728</c:v>
                </c:pt>
                <c:pt idx="3823">
                  <c:v>23729</c:v>
                </c:pt>
                <c:pt idx="3824">
                  <c:v>23730</c:v>
                </c:pt>
                <c:pt idx="3825">
                  <c:v>23731</c:v>
                </c:pt>
                <c:pt idx="3826">
                  <c:v>23732</c:v>
                </c:pt>
                <c:pt idx="3827">
                  <c:v>23733</c:v>
                </c:pt>
                <c:pt idx="3828">
                  <c:v>23734</c:v>
                </c:pt>
                <c:pt idx="3829">
                  <c:v>23735</c:v>
                </c:pt>
                <c:pt idx="3830">
                  <c:v>23736</c:v>
                </c:pt>
                <c:pt idx="3831">
                  <c:v>23737</c:v>
                </c:pt>
                <c:pt idx="3832">
                  <c:v>23738</c:v>
                </c:pt>
                <c:pt idx="3833">
                  <c:v>23739</c:v>
                </c:pt>
                <c:pt idx="3834">
                  <c:v>23740</c:v>
                </c:pt>
                <c:pt idx="3835">
                  <c:v>23741</c:v>
                </c:pt>
                <c:pt idx="3836">
                  <c:v>23742</c:v>
                </c:pt>
                <c:pt idx="3837">
                  <c:v>23743</c:v>
                </c:pt>
                <c:pt idx="3838">
                  <c:v>23744</c:v>
                </c:pt>
                <c:pt idx="3839">
                  <c:v>23745</c:v>
                </c:pt>
                <c:pt idx="3840">
                  <c:v>23746</c:v>
                </c:pt>
                <c:pt idx="3841">
                  <c:v>23747</c:v>
                </c:pt>
                <c:pt idx="3842">
                  <c:v>23748</c:v>
                </c:pt>
                <c:pt idx="3843">
                  <c:v>23749</c:v>
                </c:pt>
                <c:pt idx="3844">
                  <c:v>23750</c:v>
                </c:pt>
                <c:pt idx="3845">
                  <c:v>23751</c:v>
                </c:pt>
                <c:pt idx="3846">
                  <c:v>23752</c:v>
                </c:pt>
                <c:pt idx="3847">
                  <c:v>23753</c:v>
                </c:pt>
                <c:pt idx="3848">
                  <c:v>23754</c:v>
                </c:pt>
                <c:pt idx="3849">
                  <c:v>23755</c:v>
                </c:pt>
                <c:pt idx="3850">
                  <c:v>23756</c:v>
                </c:pt>
                <c:pt idx="3851">
                  <c:v>23757</c:v>
                </c:pt>
                <c:pt idx="3852">
                  <c:v>23758</c:v>
                </c:pt>
                <c:pt idx="3853">
                  <c:v>23759</c:v>
                </c:pt>
                <c:pt idx="3854">
                  <c:v>23760</c:v>
                </c:pt>
                <c:pt idx="3855">
                  <c:v>23761</c:v>
                </c:pt>
                <c:pt idx="3856">
                  <c:v>23762</c:v>
                </c:pt>
                <c:pt idx="3857">
                  <c:v>23763</c:v>
                </c:pt>
                <c:pt idx="3858">
                  <c:v>23764</c:v>
                </c:pt>
                <c:pt idx="3859">
                  <c:v>23765</c:v>
                </c:pt>
                <c:pt idx="3860">
                  <c:v>23766</c:v>
                </c:pt>
                <c:pt idx="3861">
                  <c:v>23767</c:v>
                </c:pt>
                <c:pt idx="3862">
                  <c:v>23768</c:v>
                </c:pt>
                <c:pt idx="3863">
                  <c:v>23769</c:v>
                </c:pt>
                <c:pt idx="3864">
                  <c:v>23770</c:v>
                </c:pt>
                <c:pt idx="3865">
                  <c:v>23771</c:v>
                </c:pt>
                <c:pt idx="3866">
                  <c:v>23772</c:v>
                </c:pt>
                <c:pt idx="3867">
                  <c:v>23773</c:v>
                </c:pt>
                <c:pt idx="3868">
                  <c:v>23774</c:v>
                </c:pt>
                <c:pt idx="3869">
                  <c:v>23775</c:v>
                </c:pt>
                <c:pt idx="3870">
                  <c:v>23776</c:v>
                </c:pt>
                <c:pt idx="3871">
                  <c:v>23777</c:v>
                </c:pt>
                <c:pt idx="3872">
                  <c:v>23778</c:v>
                </c:pt>
                <c:pt idx="3873">
                  <c:v>23779</c:v>
                </c:pt>
                <c:pt idx="3874">
                  <c:v>23780</c:v>
                </c:pt>
                <c:pt idx="3875">
                  <c:v>23781</c:v>
                </c:pt>
                <c:pt idx="3876">
                  <c:v>23782</c:v>
                </c:pt>
                <c:pt idx="3877">
                  <c:v>23783</c:v>
                </c:pt>
                <c:pt idx="3878">
                  <c:v>23784</c:v>
                </c:pt>
                <c:pt idx="3879">
                  <c:v>23785</c:v>
                </c:pt>
                <c:pt idx="3880">
                  <c:v>23786</c:v>
                </c:pt>
                <c:pt idx="3881">
                  <c:v>23787</c:v>
                </c:pt>
                <c:pt idx="3882">
                  <c:v>23788</c:v>
                </c:pt>
                <c:pt idx="3883">
                  <c:v>23789</c:v>
                </c:pt>
                <c:pt idx="3884">
                  <c:v>23790</c:v>
                </c:pt>
                <c:pt idx="3885">
                  <c:v>23791</c:v>
                </c:pt>
                <c:pt idx="3886">
                  <c:v>23792</c:v>
                </c:pt>
                <c:pt idx="3887">
                  <c:v>23793</c:v>
                </c:pt>
                <c:pt idx="3888">
                  <c:v>23794</c:v>
                </c:pt>
                <c:pt idx="3889">
                  <c:v>23795</c:v>
                </c:pt>
                <c:pt idx="3890">
                  <c:v>23796</c:v>
                </c:pt>
                <c:pt idx="3891">
                  <c:v>23797</c:v>
                </c:pt>
                <c:pt idx="3892">
                  <c:v>23798</c:v>
                </c:pt>
                <c:pt idx="3893">
                  <c:v>23799</c:v>
                </c:pt>
                <c:pt idx="3894">
                  <c:v>23800</c:v>
                </c:pt>
                <c:pt idx="3895">
                  <c:v>23801</c:v>
                </c:pt>
                <c:pt idx="3896">
                  <c:v>23802</c:v>
                </c:pt>
                <c:pt idx="3897">
                  <c:v>23803</c:v>
                </c:pt>
                <c:pt idx="3898">
                  <c:v>23804</c:v>
                </c:pt>
                <c:pt idx="3899">
                  <c:v>23805</c:v>
                </c:pt>
                <c:pt idx="3900">
                  <c:v>23806</c:v>
                </c:pt>
                <c:pt idx="3901">
                  <c:v>23807</c:v>
                </c:pt>
                <c:pt idx="3902">
                  <c:v>23808</c:v>
                </c:pt>
                <c:pt idx="3903">
                  <c:v>23809</c:v>
                </c:pt>
                <c:pt idx="3904">
                  <c:v>23810</c:v>
                </c:pt>
                <c:pt idx="3905">
                  <c:v>23811</c:v>
                </c:pt>
                <c:pt idx="3906">
                  <c:v>23812</c:v>
                </c:pt>
                <c:pt idx="3907">
                  <c:v>23813</c:v>
                </c:pt>
                <c:pt idx="3908">
                  <c:v>23814</c:v>
                </c:pt>
                <c:pt idx="3909">
                  <c:v>23815</c:v>
                </c:pt>
                <c:pt idx="3910">
                  <c:v>23816</c:v>
                </c:pt>
                <c:pt idx="3911">
                  <c:v>23817</c:v>
                </c:pt>
                <c:pt idx="3912">
                  <c:v>23818</c:v>
                </c:pt>
                <c:pt idx="3913">
                  <c:v>23819</c:v>
                </c:pt>
                <c:pt idx="3914">
                  <c:v>23820</c:v>
                </c:pt>
                <c:pt idx="3915">
                  <c:v>23821</c:v>
                </c:pt>
                <c:pt idx="3916">
                  <c:v>23822</c:v>
                </c:pt>
                <c:pt idx="3917">
                  <c:v>23823</c:v>
                </c:pt>
                <c:pt idx="3918">
                  <c:v>23824</c:v>
                </c:pt>
                <c:pt idx="3919">
                  <c:v>23825</c:v>
                </c:pt>
                <c:pt idx="3920">
                  <c:v>23826</c:v>
                </c:pt>
                <c:pt idx="3921">
                  <c:v>23827</c:v>
                </c:pt>
                <c:pt idx="3922">
                  <c:v>23828</c:v>
                </c:pt>
                <c:pt idx="3923">
                  <c:v>23829</c:v>
                </c:pt>
                <c:pt idx="3924">
                  <c:v>23830</c:v>
                </c:pt>
                <c:pt idx="3925">
                  <c:v>23831</c:v>
                </c:pt>
                <c:pt idx="3926">
                  <c:v>23832</c:v>
                </c:pt>
                <c:pt idx="3927">
                  <c:v>23833</c:v>
                </c:pt>
                <c:pt idx="3928">
                  <c:v>23834</c:v>
                </c:pt>
                <c:pt idx="3929">
                  <c:v>23835</c:v>
                </c:pt>
                <c:pt idx="3930">
                  <c:v>23836</c:v>
                </c:pt>
                <c:pt idx="3931">
                  <c:v>23837</c:v>
                </c:pt>
                <c:pt idx="3932">
                  <c:v>23838</c:v>
                </c:pt>
                <c:pt idx="3933">
                  <c:v>23839</c:v>
                </c:pt>
                <c:pt idx="3934">
                  <c:v>23840</c:v>
                </c:pt>
                <c:pt idx="3935">
                  <c:v>23841</c:v>
                </c:pt>
                <c:pt idx="3936">
                  <c:v>23842</c:v>
                </c:pt>
                <c:pt idx="3937">
                  <c:v>23843</c:v>
                </c:pt>
                <c:pt idx="3938">
                  <c:v>23844</c:v>
                </c:pt>
                <c:pt idx="3939">
                  <c:v>23845</c:v>
                </c:pt>
                <c:pt idx="3940">
                  <c:v>23846</c:v>
                </c:pt>
                <c:pt idx="3941">
                  <c:v>23847</c:v>
                </c:pt>
                <c:pt idx="3942">
                  <c:v>23848</c:v>
                </c:pt>
                <c:pt idx="3943">
                  <c:v>23849</c:v>
                </c:pt>
                <c:pt idx="3944">
                  <c:v>23850</c:v>
                </c:pt>
                <c:pt idx="3945">
                  <c:v>23851</c:v>
                </c:pt>
                <c:pt idx="3946">
                  <c:v>23852</c:v>
                </c:pt>
                <c:pt idx="3947">
                  <c:v>23853</c:v>
                </c:pt>
                <c:pt idx="3948">
                  <c:v>23854</c:v>
                </c:pt>
                <c:pt idx="3949">
                  <c:v>23855</c:v>
                </c:pt>
                <c:pt idx="3950">
                  <c:v>23856</c:v>
                </c:pt>
                <c:pt idx="3951">
                  <c:v>23857</c:v>
                </c:pt>
                <c:pt idx="3952">
                  <c:v>23858</c:v>
                </c:pt>
                <c:pt idx="3953">
                  <c:v>23859</c:v>
                </c:pt>
                <c:pt idx="3954">
                  <c:v>23860</c:v>
                </c:pt>
                <c:pt idx="3955">
                  <c:v>23861</c:v>
                </c:pt>
                <c:pt idx="3956">
                  <c:v>23862</c:v>
                </c:pt>
                <c:pt idx="3957">
                  <c:v>23863</c:v>
                </c:pt>
                <c:pt idx="3958">
                  <c:v>23864</c:v>
                </c:pt>
                <c:pt idx="3959">
                  <c:v>23865</c:v>
                </c:pt>
                <c:pt idx="3960">
                  <c:v>23866</c:v>
                </c:pt>
                <c:pt idx="3961">
                  <c:v>23867</c:v>
                </c:pt>
                <c:pt idx="3962">
                  <c:v>23868</c:v>
                </c:pt>
                <c:pt idx="3963">
                  <c:v>23869</c:v>
                </c:pt>
                <c:pt idx="3964">
                  <c:v>23870</c:v>
                </c:pt>
                <c:pt idx="3965">
                  <c:v>23871</c:v>
                </c:pt>
                <c:pt idx="3966">
                  <c:v>23872</c:v>
                </c:pt>
                <c:pt idx="3967">
                  <c:v>23873</c:v>
                </c:pt>
                <c:pt idx="3968">
                  <c:v>23874</c:v>
                </c:pt>
                <c:pt idx="3969">
                  <c:v>23875</c:v>
                </c:pt>
                <c:pt idx="3970">
                  <c:v>23876</c:v>
                </c:pt>
                <c:pt idx="3971">
                  <c:v>23877</c:v>
                </c:pt>
                <c:pt idx="3972">
                  <c:v>23878</c:v>
                </c:pt>
                <c:pt idx="3973">
                  <c:v>23879</c:v>
                </c:pt>
                <c:pt idx="3974">
                  <c:v>23880</c:v>
                </c:pt>
                <c:pt idx="3975">
                  <c:v>23881</c:v>
                </c:pt>
                <c:pt idx="3976">
                  <c:v>23882</c:v>
                </c:pt>
                <c:pt idx="3977">
                  <c:v>23883</c:v>
                </c:pt>
                <c:pt idx="3978">
                  <c:v>23884</c:v>
                </c:pt>
                <c:pt idx="3979">
                  <c:v>23885</c:v>
                </c:pt>
                <c:pt idx="3980">
                  <c:v>23886</c:v>
                </c:pt>
                <c:pt idx="3981">
                  <c:v>23887</c:v>
                </c:pt>
                <c:pt idx="3982">
                  <c:v>23888</c:v>
                </c:pt>
                <c:pt idx="3983">
                  <c:v>23889</c:v>
                </c:pt>
                <c:pt idx="3984">
                  <c:v>23890</c:v>
                </c:pt>
                <c:pt idx="3985">
                  <c:v>23891</c:v>
                </c:pt>
                <c:pt idx="3986">
                  <c:v>23892</c:v>
                </c:pt>
                <c:pt idx="3987">
                  <c:v>23893</c:v>
                </c:pt>
                <c:pt idx="3988">
                  <c:v>23894</c:v>
                </c:pt>
                <c:pt idx="3989">
                  <c:v>23895</c:v>
                </c:pt>
                <c:pt idx="3990">
                  <c:v>23896</c:v>
                </c:pt>
                <c:pt idx="3991">
                  <c:v>23897</c:v>
                </c:pt>
                <c:pt idx="3992">
                  <c:v>23898</c:v>
                </c:pt>
                <c:pt idx="3993">
                  <c:v>23899</c:v>
                </c:pt>
                <c:pt idx="3994">
                  <c:v>23900</c:v>
                </c:pt>
                <c:pt idx="3995">
                  <c:v>23901</c:v>
                </c:pt>
                <c:pt idx="3996">
                  <c:v>23902</c:v>
                </c:pt>
                <c:pt idx="3997">
                  <c:v>23903</c:v>
                </c:pt>
                <c:pt idx="3998">
                  <c:v>23904</c:v>
                </c:pt>
                <c:pt idx="3999">
                  <c:v>23905</c:v>
                </c:pt>
                <c:pt idx="4000">
                  <c:v>23906</c:v>
                </c:pt>
                <c:pt idx="4001">
                  <c:v>23907</c:v>
                </c:pt>
                <c:pt idx="4002">
                  <c:v>23908</c:v>
                </c:pt>
                <c:pt idx="4003">
                  <c:v>23909</c:v>
                </c:pt>
                <c:pt idx="4004">
                  <c:v>23910</c:v>
                </c:pt>
                <c:pt idx="4005">
                  <c:v>23911</c:v>
                </c:pt>
                <c:pt idx="4006">
                  <c:v>23912</c:v>
                </c:pt>
                <c:pt idx="4007">
                  <c:v>23913</c:v>
                </c:pt>
                <c:pt idx="4008">
                  <c:v>23914</c:v>
                </c:pt>
                <c:pt idx="4009">
                  <c:v>23915</c:v>
                </c:pt>
                <c:pt idx="4010">
                  <c:v>23916</c:v>
                </c:pt>
                <c:pt idx="4011">
                  <c:v>23917</c:v>
                </c:pt>
                <c:pt idx="4012">
                  <c:v>23918</c:v>
                </c:pt>
                <c:pt idx="4013">
                  <c:v>23919</c:v>
                </c:pt>
                <c:pt idx="4014">
                  <c:v>23920</c:v>
                </c:pt>
                <c:pt idx="4015">
                  <c:v>23921</c:v>
                </c:pt>
                <c:pt idx="4016">
                  <c:v>23922</c:v>
                </c:pt>
                <c:pt idx="4017">
                  <c:v>23923</c:v>
                </c:pt>
                <c:pt idx="4018">
                  <c:v>23924</c:v>
                </c:pt>
                <c:pt idx="4019">
                  <c:v>23925</c:v>
                </c:pt>
                <c:pt idx="4020">
                  <c:v>23926</c:v>
                </c:pt>
                <c:pt idx="4021">
                  <c:v>23927</c:v>
                </c:pt>
                <c:pt idx="4022">
                  <c:v>23928</c:v>
                </c:pt>
                <c:pt idx="4023">
                  <c:v>23929</c:v>
                </c:pt>
                <c:pt idx="4024">
                  <c:v>23930</c:v>
                </c:pt>
                <c:pt idx="4025">
                  <c:v>23931</c:v>
                </c:pt>
                <c:pt idx="4026">
                  <c:v>23932</c:v>
                </c:pt>
                <c:pt idx="4027">
                  <c:v>23933</c:v>
                </c:pt>
                <c:pt idx="4028">
                  <c:v>23934</c:v>
                </c:pt>
                <c:pt idx="4029">
                  <c:v>23935</c:v>
                </c:pt>
                <c:pt idx="4030">
                  <c:v>23936</c:v>
                </c:pt>
                <c:pt idx="4031">
                  <c:v>23937</c:v>
                </c:pt>
                <c:pt idx="4032">
                  <c:v>23938</c:v>
                </c:pt>
                <c:pt idx="4033">
                  <c:v>23939</c:v>
                </c:pt>
                <c:pt idx="4034">
                  <c:v>23940</c:v>
                </c:pt>
                <c:pt idx="4035">
                  <c:v>23941</c:v>
                </c:pt>
                <c:pt idx="4036">
                  <c:v>23942</c:v>
                </c:pt>
                <c:pt idx="4037">
                  <c:v>23943</c:v>
                </c:pt>
                <c:pt idx="4038">
                  <c:v>23944</c:v>
                </c:pt>
                <c:pt idx="4039">
                  <c:v>23945</c:v>
                </c:pt>
                <c:pt idx="4040">
                  <c:v>23946</c:v>
                </c:pt>
                <c:pt idx="4041">
                  <c:v>23947</c:v>
                </c:pt>
                <c:pt idx="4042">
                  <c:v>23948</c:v>
                </c:pt>
                <c:pt idx="4043">
                  <c:v>23949</c:v>
                </c:pt>
                <c:pt idx="4044">
                  <c:v>23950</c:v>
                </c:pt>
                <c:pt idx="4045">
                  <c:v>23951</c:v>
                </c:pt>
                <c:pt idx="4046">
                  <c:v>23952</c:v>
                </c:pt>
                <c:pt idx="4047">
                  <c:v>23953</c:v>
                </c:pt>
                <c:pt idx="4048">
                  <c:v>23954</c:v>
                </c:pt>
                <c:pt idx="4049">
                  <c:v>23955</c:v>
                </c:pt>
                <c:pt idx="4050">
                  <c:v>23956</c:v>
                </c:pt>
                <c:pt idx="4051">
                  <c:v>23957</c:v>
                </c:pt>
                <c:pt idx="4052">
                  <c:v>23958</c:v>
                </c:pt>
                <c:pt idx="4053">
                  <c:v>23959</c:v>
                </c:pt>
                <c:pt idx="4054">
                  <c:v>23960</c:v>
                </c:pt>
                <c:pt idx="4055">
                  <c:v>23961</c:v>
                </c:pt>
                <c:pt idx="4056">
                  <c:v>23962</c:v>
                </c:pt>
                <c:pt idx="4057">
                  <c:v>23963</c:v>
                </c:pt>
                <c:pt idx="4058">
                  <c:v>23964</c:v>
                </c:pt>
                <c:pt idx="4059">
                  <c:v>23965</c:v>
                </c:pt>
                <c:pt idx="4060">
                  <c:v>23966</c:v>
                </c:pt>
                <c:pt idx="4061">
                  <c:v>23967</c:v>
                </c:pt>
                <c:pt idx="4062">
                  <c:v>23968</c:v>
                </c:pt>
                <c:pt idx="4063">
                  <c:v>23969</c:v>
                </c:pt>
                <c:pt idx="4064">
                  <c:v>23970</c:v>
                </c:pt>
                <c:pt idx="4065">
                  <c:v>23971</c:v>
                </c:pt>
                <c:pt idx="4066">
                  <c:v>23972</c:v>
                </c:pt>
                <c:pt idx="4067">
                  <c:v>23973</c:v>
                </c:pt>
                <c:pt idx="4068">
                  <c:v>23974</c:v>
                </c:pt>
                <c:pt idx="4069">
                  <c:v>23975</c:v>
                </c:pt>
                <c:pt idx="4070">
                  <c:v>23976</c:v>
                </c:pt>
                <c:pt idx="4071">
                  <c:v>23977</c:v>
                </c:pt>
                <c:pt idx="4072">
                  <c:v>23978</c:v>
                </c:pt>
                <c:pt idx="4073">
                  <c:v>23979</c:v>
                </c:pt>
                <c:pt idx="4074">
                  <c:v>23980</c:v>
                </c:pt>
                <c:pt idx="4075">
                  <c:v>23981</c:v>
                </c:pt>
                <c:pt idx="4076">
                  <c:v>23982</c:v>
                </c:pt>
                <c:pt idx="4077">
                  <c:v>23983</c:v>
                </c:pt>
                <c:pt idx="4078">
                  <c:v>23984</c:v>
                </c:pt>
                <c:pt idx="4079">
                  <c:v>23985</c:v>
                </c:pt>
                <c:pt idx="4080">
                  <c:v>23986</c:v>
                </c:pt>
                <c:pt idx="4081">
                  <c:v>23987</c:v>
                </c:pt>
                <c:pt idx="4082">
                  <c:v>23988</c:v>
                </c:pt>
                <c:pt idx="4083">
                  <c:v>23989</c:v>
                </c:pt>
                <c:pt idx="4084">
                  <c:v>23990</c:v>
                </c:pt>
                <c:pt idx="4085">
                  <c:v>23991</c:v>
                </c:pt>
                <c:pt idx="4086">
                  <c:v>23992</c:v>
                </c:pt>
                <c:pt idx="4087">
                  <c:v>23993</c:v>
                </c:pt>
                <c:pt idx="4088">
                  <c:v>23994</c:v>
                </c:pt>
                <c:pt idx="4089">
                  <c:v>23995</c:v>
                </c:pt>
                <c:pt idx="4090">
                  <c:v>23996</c:v>
                </c:pt>
                <c:pt idx="4091">
                  <c:v>23997</c:v>
                </c:pt>
                <c:pt idx="4092">
                  <c:v>23998</c:v>
                </c:pt>
                <c:pt idx="4093">
                  <c:v>23999</c:v>
                </c:pt>
                <c:pt idx="4094">
                  <c:v>24000</c:v>
                </c:pt>
                <c:pt idx="4095">
                  <c:v>24001</c:v>
                </c:pt>
                <c:pt idx="4096">
                  <c:v>24002</c:v>
                </c:pt>
                <c:pt idx="4097">
                  <c:v>24003</c:v>
                </c:pt>
                <c:pt idx="4098">
                  <c:v>24004</c:v>
                </c:pt>
                <c:pt idx="4099">
                  <c:v>24005</c:v>
                </c:pt>
                <c:pt idx="4100">
                  <c:v>24006</c:v>
                </c:pt>
                <c:pt idx="4101">
                  <c:v>24007</c:v>
                </c:pt>
                <c:pt idx="4102">
                  <c:v>24008</c:v>
                </c:pt>
                <c:pt idx="4103">
                  <c:v>24009</c:v>
                </c:pt>
                <c:pt idx="4104">
                  <c:v>24010</c:v>
                </c:pt>
                <c:pt idx="4105">
                  <c:v>24011</c:v>
                </c:pt>
                <c:pt idx="4106">
                  <c:v>24012</c:v>
                </c:pt>
                <c:pt idx="4107">
                  <c:v>24013</c:v>
                </c:pt>
                <c:pt idx="4108">
                  <c:v>24014</c:v>
                </c:pt>
                <c:pt idx="4109">
                  <c:v>24015</c:v>
                </c:pt>
                <c:pt idx="4110">
                  <c:v>24016</c:v>
                </c:pt>
                <c:pt idx="4111">
                  <c:v>24017</c:v>
                </c:pt>
                <c:pt idx="4112">
                  <c:v>24018</c:v>
                </c:pt>
                <c:pt idx="4113">
                  <c:v>24019</c:v>
                </c:pt>
                <c:pt idx="4114">
                  <c:v>24020</c:v>
                </c:pt>
                <c:pt idx="4115">
                  <c:v>24021</c:v>
                </c:pt>
                <c:pt idx="4116">
                  <c:v>24022</c:v>
                </c:pt>
                <c:pt idx="4117">
                  <c:v>24023</c:v>
                </c:pt>
                <c:pt idx="4118">
                  <c:v>24024</c:v>
                </c:pt>
                <c:pt idx="4119">
                  <c:v>24025</c:v>
                </c:pt>
                <c:pt idx="4120">
                  <c:v>24026</c:v>
                </c:pt>
                <c:pt idx="4121">
                  <c:v>24027</c:v>
                </c:pt>
                <c:pt idx="4122">
                  <c:v>24028</c:v>
                </c:pt>
                <c:pt idx="4123">
                  <c:v>24029</c:v>
                </c:pt>
                <c:pt idx="4124">
                  <c:v>24030</c:v>
                </c:pt>
                <c:pt idx="4125">
                  <c:v>24031</c:v>
                </c:pt>
                <c:pt idx="4126">
                  <c:v>24032</c:v>
                </c:pt>
                <c:pt idx="4127">
                  <c:v>24033</c:v>
                </c:pt>
                <c:pt idx="4128">
                  <c:v>24034</c:v>
                </c:pt>
                <c:pt idx="4129">
                  <c:v>24035</c:v>
                </c:pt>
                <c:pt idx="4130">
                  <c:v>24036</c:v>
                </c:pt>
                <c:pt idx="4131">
                  <c:v>24037</c:v>
                </c:pt>
                <c:pt idx="4132">
                  <c:v>24038</c:v>
                </c:pt>
                <c:pt idx="4133">
                  <c:v>24039</c:v>
                </c:pt>
                <c:pt idx="4134">
                  <c:v>24040</c:v>
                </c:pt>
                <c:pt idx="4135">
                  <c:v>24041</c:v>
                </c:pt>
                <c:pt idx="4136">
                  <c:v>24042</c:v>
                </c:pt>
                <c:pt idx="4137">
                  <c:v>24043</c:v>
                </c:pt>
                <c:pt idx="4138">
                  <c:v>24044</c:v>
                </c:pt>
                <c:pt idx="4139">
                  <c:v>24045</c:v>
                </c:pt>
                <c:pt idx="4140">
                  <c:v>24046</c:v>
                </c:pt>
                <c:pt idx="4141">
                  <c:v>24047</c:v>
                </c:pt>
                <c:pt idx="4142">
                  <c:v>24048</c:v>
                </c:pt>
                <c:pt idx="4143">
                  <c:v>24049</c:v>
                </c:pt>
                <c:pt idx="4144">
                  <c:v>24050</c:v>
                </c:pt>
                <c:pt idx="4145">
                  <c:v>24051</c:v>
                </c:pt>
                <c:pt idx="4146">
                  <c:v>24052</c:v>
                </c:pt>
                <c:pt idx="4147">
                  <c:v>24053</c:v>
                </c:pt>
                <c:pt idx="4148">
                  <c:v>24054</c:v>
                </c:pt>
                <c:pt idx="4149">
                  <c:v>24055</c:v>
                </c:pt>
                <c:pt idx="4150">
                  <c:v>24056</c:v>
                </c:pt>
                <c:pt idx="4151">
                  <c:v>24057</c:v>
                </c:pt>
                <c:pt idx="4152">
                  <c:v>24058</c:v>
                </c:pt>
                <c:pt idx="4153">
                  <c:v>24059</c:v>
                </c:pt>
                <c:pt idx="4154">
                  <c:v>24060</c:v>
                </c:pt>
                <c:pt idx="4155">
                  <c:v>24061</c:v>
                </c:pt>
                <c:pt idx="4156">
                  <c:v>24062</c:v>
                </c:pt>
                <c:pt idx="4157">
                  <c:v>24063</c:v>
                </c:pt>
                <c:pt idx="4158">
                  <c:v>24064</c:v>
                </c:pt>
                <c:pt idx="4159">
                  <c:v>24065</c:v>
                </c:pt>
                <c:pt idx="4160">
                  <c:v>24066</c:v>
                </c:pt>
                <c:pt idx="4161">
                  <c:v>24067</c:v>
                </c:pt>
                <c:pt idx="4162">
                  <c:v>24068</c:v>
                </c:pt>
                <c:pt idx="4163">
                  <c:v>24069</c:v>
                </c:pt>
                <c:pt idx="4164">
                  <c:v>24070</c:v>
                </c:pt>
                <c:pt idx="4165">
                  <c:v>24071</c:v>
                </c:pt>
                <c:pt idx="4166">
                  <c:v>24072</c:v>
                </c:pt>
                <c:pt idx="4167">
                  <c:v>24073</c:v>
                </c:pt>
                <c:pt idx="4168">
                  <c:v>24074</c:v>
                </c:pt>
                <c:pt idx="4169">
                  <c:v>24075</c:v>
                </c:pt>
                <c:pt idx="4170">
                  <c:v>24076</c:v>
                </c:pt>
                <c:pt idx="4171">
                  <c:v>24077</c:v>
                </c:pt>
                <c:pt idx="4172">
                  <c:v>24078</c:v>
                </c:pt>
                <c:pt idx="4173">
                  <c:v>24079</c:v>
                </c:pt>
                <c:pt idx="4174">
                  <c:v>24080</c:v>
                </c:pt>
                <c:pt idx="4175">
                  <c:v>24081</c:v>
                </c:pt>
                <c:pt idx="4176">
                  <c:v>24082</c:v>
                </c:pt>
                <c:pt idx="4177">
                  <c:v>24083</c:v>
                </c:pt>
                <c:pt idx="4178">
                  <c:v>24084</c:v>
                </c:pt>
                <c:pt idx="4179">
                  <c:v>24085</c:v>
                </c:pt>
                <c:pt idx="4180">
                  <c:v>24086</c:v>
                </c:pt>
                <c:pt idx="4181">
                  <c:v>24087</c:v>
                </c:pt>
                <c:pt idx="4182">
                  <c:v>24088</c:v>
                </c:pt>
                <c:pt idx="4183">
                  <c:v>24089</c:v>
                </c:pt>
                <c:pt idx="4184">
                  <c:v>24090</c:v>
                </c:pt>
                <c:pt idx="4185">
                  <c:v>24091</c:v>
                </c:pt>
                <c:pt idx="4186">
                  <c:v>24092</c:v>
                </c:pt>
                <c:pt idx="4187">
                  <c:v>24093</c:v>
                </c:pt>
                <c:pt idx="4188">
                  <c:v>24094</c:v>
                </c:pt>
                <c:pt idx="4189">
                  <c:v>24095</c:v>
                </c:pt>
                <c:pt idx="4190">
                  <c:v>24096</c:v>
                </c:pt>
                <c:pt idx="4191">
                  <c:v>24097</c:v>
                </c:pt>
                <c:pt idx="4192">
                  <c:v>24098</c:v>
                </c:pt>
                <c:pt idx="4193">
                  <c:v>24099</c:v>
                </c:pt>
                <c:pt idx="4194">
                  <c:v>24100</c:v>
                </c:pt>
                <c:pt idx="4195">
                  <c:v>24101</c:v>
                </c:pt>
                <c:pt idx="4196">
                  <c:v>24102</c:v>
                </c:pt>
                <c:pt idx="4197">
                  <c:v>24103</c:v>
                </c:pt>
                <c:pt idx="4198">
                  <c:v>24104</c:v>
                </c:pt>
                <c:pt idx="4199">
                  <c:v>24105</c:v>
                </c:pt>
                <c:pt idx="4200">
                  <c:v>24106</c:v>
                </c:pt>
                <c:pt idx="4201">
                  <c:v>24107</c:v>
                </c:pt>
                <c:pt idx="4202">
                  <c:v>24108</c:v>
                </c:pt>
                <c:pt idx="4203">
                  <c:v>24109</c:v>
                </c:pt>
                <c:pt idx="4204">
                  <c:v>24110</c:v>
                </c:pt>
                <c:pt idx="4205">
                  <c:v>24111</c:v>
                </c:pt>
                <c:pt idx="4206">
                  <c:v>24112</c:v>
                </c:pt>
                <c:pt idx="4207">
                  <c:v>24113</c:v>
                </c:pt>
                <c:pt idx="4208">
                  <c:v>24114</c:v>
                </c:pt>
                <c:pt idx="4209">
                  <c:v>24115</c:v>
                </c:pt>
                <c:pt idx="4210">
                  <c:v>24116</c:v>
                </c:pt>
                <c:pt idx="4211">
                  <c:v>24117</c:v>
                </c:pt>
                <c:pt idx="4212">
                  <c:v>24118</c:v>
                </c:pt>
                <c:pt idx="4213">
                  <c:v>24119</c:v>
                </c:pt>
                <c:pt idx="4214">
                  <c:v>24120</c:v>
                </c:pt>
                <c:pt idx="4215">
                  <c:v>24121</c:v>
                </c:pt>
                <c:pt idx="4216">
                  <c:v>24122</c:v>
                </c:pt>
                <c:pt idx="4217">
                  <c:v>24123</c:v>
                </c:pt>
                <c:pt idx="4218">
                  <c:v>24124</c:v>
                </c:pt>
                <c:pt idx="4219">
                  <c:v>24125</c:v>
                </c:pt>
                <c:pt idx="4220">
                  <c:v>24126</c:v>
                </c:pt>
                <c:pt idx="4221">
                  <c:v>24127</c:v>
                </c:pt>
                <c:pt idx="4222">
                  <c:v>24128</c:v>
                </c:pt>
                <c:pt idx="4223">
                  <c:v>24129</c:v>
                </c:pt>
                <c:pt idx="4224">
                  <c:v>24130</c:v>
                </c:pt>
                <c:pt idx="4225">
                  <c:v>24131</c:v>
                </c:pt>
                <c:pt idx="4226">
                  <c:v>24132</c:v>
                </c:pt>
                <c:pt idx="4227">
                  <c:v>24133</c:v>
                </c:pt>
                <c:pt idx="4228">
                  <c:v>24134</c:v>
                </c:pt>
                <c:pt idx="4229">
                  <c:v>24135</c:v>
                </c:pt>
                <c:pt idx="4230">
                  <c:v>24136</c:v>
                </c:pt>
                <c:pt idx="4231">
                  <c:v>24137</c:v>
                </c:pt>
                <c:pt idx="4232">
                  <c:v>24138</c:v>
                </c:pt>
                <c:pt idx="4233">
                  <c:v>24139</c:v>
                </c:pt>
                <c:pt idx="4234">
                  <c:v>24140</c:v>
                </c:pt>
                <c:pt idx="4235">
                  <c:v>24141</c:v>
                </c:pt>
                <c:pt idx="4236">
                  <c:v>24142</c:v>
                </c:pt>
                <c:pt idx="4237">
                  <c:v>24143</c:v>
                </c:pt>
                <c:pt idx="4238">
                  <c:v>24144</c:v>
                </c:pt>
                <c:pt idx="4239">
                  <c:v>24145</c:v>
                </c:pt>
                <c:pt idx="4240">
                  <c:v>24146</c:v>
                </c:pt>
                <c:pt idx="4241">
                  <c:v>24147</c:v>
                </c:pt>
                <c:pt idx="4242">
                  <c:v>24148</c:v>
                </c:pt>
                <c:pt idx="4243">
                  <c:v>24149</c:v>
                </c:pt>
                <c:pt idx="4244">
                  <c:v>24150</c:v>
                </c:pt>
                <c:pt idx="4245">
                  <c:v>24151</c:v>
                </c:pt>
                <c:pt idx="4246">
                  <c:v>24152</c:v>
                </c:pt>
                <c:pt idx="4247">
                  <c:v>24153</c:v>
                </c:pt>
                <c:pt idx="4248">
                  <c:v>24154</c:v>
                </c:pt>
                <c:pt idx="4249">
                  <c:v>24155</c:v>
                </c:pt>
                <c:pt idx="4250">
                  <c:v>24156</c:v>
                </c:pt>
                <c:pt idx="4251">
                  <c:v>24157</c:v>
                </c:pt>
                <c:pt idx="4252">
                  <c:v>24158</c:v>
                </c:pt>
                <c:pt idx="4253">
                  <c:v>24159</c:v>
                </c:pt>
                <c:pt idx="4254">
                  <c:v>24160</c:v>
                </c:pt>
                <c:pt idx="4255">
                  <c:v>24161</c:v>
                </c:pt>
                <c:pt idx="4256">
                  <c:v>24162</c:v>
                </c:pt>
                <c:pt idx="4257">
                  <c:v>24163</c:v>
                </c:pt>
                <c:pt idx="4258">
                  <c:v>24164</c:v>
                </c:pt>
                <c:pt idx="4259">
                  <c:v>24165</c:v>
                </c:pt>
                <c:pt idx="4260">
                  <c:v>24166</c:v>
                </c:pt>
                <c:pt idx="4261">
                  <c:v>24167</c:v>
                </c:pt>
                <c:pt idx="4262">
                  <c:v>24168</c:v>
                </c:pt>
                <c:pt idx="4263">
                  <c:v>24169</c:v>
                </c:pt>
                <c:pt idx="4264">
                  <c:v>24170</c:v>
                </c:pt>
                <c:pt idx="4265">
                  <c:v>24171</c:v>
                </c:pt>
                <c:pt idx="4266">
                  <c:v>24172</c:v>
                </c:pt>
                <c:pt idx="4267">
                  <c:v>24173</c:v>
                </c:pt>
                <c:pt idx="4268">
                  <c:v>24174</c:v>
                </c:pt>
                <c:pt idx="4269">
                  <c:v>24175</c:v>
                </c:pt>
                <c:pt idx="4270">
                  <c:v>24176</c:v>
                </c:pt>
                <c:pt idx="4271">
                  <c:v>24177</c:v>
                </c:pt>
                <c:pt idx="4272">
                  <c:v>24178</c:v>
                </c:pt>
                <c:pt idx="4273">
                  <c:v>24179</c:v>
                </c:pt>
                <c:pt idx="4274">
                  <c:v>24180</c:v>
                </c:pt>
                <c:pt idx="4275">
                  <c:v>24181</c:v>
                </c:pt>
                <c:pt idx="4276">
                  <c:v>24182</c:v>
                </c:pt>
                <c:pt idx="4277">
                  <c:v>24183</c:v>
                </c:pt>
                <c:pt idx="4278">
                  <c:v>24184</c:v>
                </c:pt>
                <c:pt idx="4279">
                  <c:v>24185</c:v>
                </c:pt>
                <c:pt idx="4280">
                  <c:v>24186</c:v>
                </c:pt>
                <c:pt idx="4281">
                  <c:v>24187</c:v>
                </c:pt>
                <c:pt idx="4282">
                  <c:v>24188</c:v>
                </c:pt>
                <c:pt idx="4283">
                  <c:v>24189</c:v>
                </c:pt>
                <c:pt idx="4284">
                  <c:v>24190</c:v>
                </c:pt>
                <c:pt idx="4285">
                  <c:v>24191</c:v>
                </c:pt>
                <c:pt idx="4286">
                  <c:v>24192</c:v>
                </c:pt>
                <c:pt idx="4287">
                  <c:v>24193</c:v>
                </c:pt>
                <c:pt idx="4288">
                  <c:v>24194</c:v>
                </c:pt>
                <c:pt idx="4289">
                  <c:v>24195</c:v>
                </c:pt>
                <c:pt idx="4290">
                  <c:v>24196</c:v>
                </c:pt>
                <c:pt idx="4291">
                  <c:v>24197</c:v>
                </c:pt>
                <c:pt idx="4292">
                  <c:v>24198</c:v>
                </c:pt>
                <c:pt idx="4293">
                  <c:v>24199</c:v>
                </c:pt>
                <c:pt idx="4294">
                  <c:v>24200</c:v>
                </c:pt>
                <c:pt idx="4295">
                  <c:v>24201</c:v>
                </c:pt>
                <c:pt idx="4296">
                  <c:v>24202</c:v>
                </c:pt>
                <c:pt idx="4297">
                  <c:v>24203</c:v>
                </c:pt>
                <c:pt idx="4298">
                  <c:v>24204</c:v>
                </c:pt>
                <c:pt idx="4299">
                  <c:v>24205</c:v>
                </c:pt>
                <c:pt idx="4300">
                  <c:v>24206</c:v>
                </c:pt>
                <c:pt idx="4301">
                  <c:v>24207</c:v>
                </c:pt>
                <c:pt idx="4302">
                  <c:v>24208</c:v>
                </c:pt>
                <c:pt idx="4303">
                  <c:v>24209</c:v>
                </c:pt>
                <c:pt idx="4304">
                  <c:v>24210</c:v>
                </c:pt>
                <c:pt idx="4305">
                  <c:v>24211</c:v>
                </c:pt>
                <c:pt idx="4306">
                  <c:v>24212</c:v>
                </c:pt>
                <c:pt idx="4307">
                  <c:v>24213</c:v>
                </c:pt>
                <c:pt idx="4308">
                  <c:v>24214</c:v>
                </c:pt>
                <c:pt idx="4309">
                  <c:v>24215</c:v>
                </c:pt>
                <c:pt idx="4310">
                  <c:v>24216</c:v>
                </c:pt>
                <c:pt idx="4311">
                  <c:v>24217</c:v>
                </c:pt>
                <c:pt idx="4312">
                  <c:v>24218</c:v>
                </c:pt>
                <c:pt idx="4313">
                  <c:v>24219</c:v>
                </c:pt>
                <c:pt idx="4314">
                  <c:v>24220</c:v>
                </c:pt>
                <c:pt idx="4315">
                  <c:v>24221</c:v>
                </c:pt>
                <c:pt idx="4316">
                  <c:v>24222</c:v>
                </c:pt>
                <c:pt idx="4317">
                  <c:v>24223</c:v>
                </c:pt>
                <c:pt idx="4318">
                  <c:v>24224</c:v>
                </c:pt>
                <c:pt idx="4319">
                  <c:v>24225</c:v>
                </c:pt>
                <c:pt idx="4320">
                  <c:v>24226</c:v>
                </c:pt>
                <c:pt idx="4321">
                  <c:v>24227</c:v>
                </c:pt>
                <c:pt idx="4322">
                  <c:v>24228</c:v>
                </c:pt>
                <c:pt idx="4323">
                  <c:v>24229</c:v>
                </c:pt>
                <c:pt idx="4324">
                  <c:v>24230</c:v>
                </c:pt>
                <c:pt idx="4325">
                  <c:v>24231</c:v>
                </c:pt>
                <c:pt idx="4326">
                  <c:v>24232</c:v>
                </c:pt>
                <c:pt idx="4327">
                  <c:v>24233</c:v>
                </c:pt>
                <c:pt idx="4328">
                  <c:v>24234</c:v>
                </c:pt>
                <c:pt idx="4329">
                  <c:v>24235</c:v>
                </c:pt>
                <c:pt idx="4330">
                  <c:v>24236</c:v>
                </c:pt>
                <c:pt idx="4331">
                  <c:v>24237</c:v>
                </c:pt>
                <c:pt idx="4332">
                  <c:v>24238</c:v>
                </c:pt>
                <c:pt idx="4333">
                  <c:v>24239</c:v>
                </c:pt>
                <c:pt idx="4334">
                  <c:v>24240</c:v>
                </c:pt>
                <c:pt idx="4335">
                  <c:v>24241</c:v>
                </c:pt>
                <c:pt idx="4336">
                  <c:v>24242</c:v>
                </c:pt>
                <c:pt idx="4337">
                  <c:v>24243</c:v>
                </c:pt>
                <c:pt idx="4338">
                  <c:v>24244</c:v>
                </c:pt>
                <c:pt idx="4339">
                  <c:v>24245</c:v>
                </c:pt>
                <c:pt idx="4340">
                  <c:v>24246</c:v>
                </c:pt>
                <c:pt idx="4341">
                  <c:v>24247</c:v>
                </c:pt>
                <c:pt idx="4342">
                  <c:v>24248</c:v>
                </c:pt>
                <c:pt idx="4343">
                  <c:v>24249</c:v>
                </c:pt>
                <c:pt idx="4344">
                  <c:v>24250</c:v>
                </c:pt>
                <c:pt idx="4345">
                  <c:v>24251</c:v>
                </c:pt>
                <c:pt idx="4346">
                  <c:v>24252</c:v>
                </c:pt>
                <c:pt idx="4347">
                  <c:v>24253</c:v>
                </c:pt>
                <c:pt idx="4348">
                  <c:v>24254</c:v>
                </c:pt>
                <c:pt idx="4349">
                  <c:v>24255</c:v>
                </c:pt>
                <c:pt idx="4350">
                  <c:v>24256</c:v>
                </c:pt>
                <c:pt idx="4351">
                  <c:v>24257</c:v>
                </c:pt>
                <c:pt idx="4352">
                  <c:v>24258</c:v>
                </c:pt>
                <c:pt idx="4353">
                  <c:v>24259</c:v>
                </c:pt>
                <c:pt idx="4354">
                  <c:v>24260</c:v>
                </c:pt>
                <c:pt idx="4355">
                  <c:v>24261</c:v>
                </c:pt>
                <c:pt idx="4356">
                  <c:v>24262</c:v>
                </c:pt>
                <c:pt idx="4357">
                  <c:v>24263</c:v>
                </c:pt>
                <c:pt idx="4358">
                  <c:v>24264</c:v>
                </c:pt>
                <c:pt idx="4359">
                  <c:v>24265</c:v>
                </c:pt>
                <c:pt idx="4360">
                  <c:v>24266</c:v>
                </c:pt>
                <c:pt idx="4361">
                  <c:v>24267</c:v>
                </c:pt>
                <c:pt idx="4362">
                  <c:v>24268</c:v>
                </c:pt>
                <c:pt idx="4363">
                  <c:v>24269</c:v>
                </c:pt>
                <c:pt idx="4364">
                  <c:v>24270</c:v>
                </c:pt>
                <c:pt idx="4365">
                  <c:v>24271</c:v>
                </c:pt>
                <c:pt idx="4366">
                  <c:v>24272</c:v>
                </c:pt>
                <c:pt idx="4367">
                  <c:v>24273</c:v>
                </c:pt>
                <c:pt idx="4368">
                  <c:v>24274</c:v>
                </c:pt>
                <c:pt idx="4369">
                  <c:v>24275</c:v>
                </c:pt>
                <c:pt idx="4370">
                  <c:v>24276</c:v>
                </c:pt>
                <c:pt idx="4371">
                  <c:v>24277</c:v>
                </c:pt>
                <c:pt idx="4372">
                  <c:v>24278</c:v>
                </c:pt>
                <c:pt idx="4373">
                  <c:v>24279</c:v>
                </c:pt>
                <c:pt idx="4374">
                  <c:v>24280</c:v>
                </c:pt>
                <c:pt idx="4375">
                  <c:v>24281</c:v>
                </c:pt>
                <c:pt idx="4376">
                  <c:v>24282</c:v>
                </c:pt>
                <c:pt idx="4377">
                  <c:v>24283</c:v>
                </c:pt>
                <c:pt idx="4378">
                  <c:v>24284</c:v>
                </c:pt>
                <c:pt idx="4379">
                  <c:v>24285</c:v>
                </c:pt>
                <c:pt idx="4380">
                  <c:v>24286</c:v>
                </c:pt>
                <c:pt idx="4381">
                  <c:v>24287</c:v>
                </c:pt>
                <c:pt idx="4382">
                  <c:v>24288</c:v>
                </c:pt>
                <c:pt idx="4383">
                  <c:v>24289</c:v>
                </c:pt>
                <c:pt idx="4384">
                  <c:v>24290</c:v>
                </c:pt>
                <c:pt idx="4385">
                  <c:v>24291</c:v>
                </c:pt>
                <c:pt idx="4386">
                  <c:v>24292</c:v>
                </c:pt>
                <c:pt idx="4387">
                  <c:v>24293</c:v>
                </c:pt>
                <c:pt idx="4388">
                  <c:v>24294</c:v>
                </c:pt>
                <c:pt idx="4389">
                  <c:v>24295</c:v>
                </c:pt>
                <c:pt idx="4390">
                  <c:v>24296</c:v>
                </c:pt>
                <c:pt idx="4391">
                  <c:v>24297</c:v>
                </c:pt>
                <c:pt idx="4392">
                  <c:v>24298</c:v>
                </c:pt>
                <c:pt idx="4393">
                  <c:v>24299</c:v>
                </c:pt>
                <c:pt idx="4394">
                  <c:v>24300</c:v>
                </c:pt>
                <c:pt idx="4395">
                  <c:v>24301</c:v>
                </c:pt>
                <c:pt idx="4396">
                  <c:v>24302</c:v>
                </c:pt>
                <c:pt idx="4397">
                  <c:v>24303</c:v>
                </c:pt>
                <c:pt idx="4398">
                  <c:v>24304</c:v>
                </c:pt>
                <c:pt idx="4399">
                  <c:v>24305</c:v>
                </c:pt>
                <c:pt idx="4400">
                  <c:v>24306</c:v>
                </c:pt>
                <c:pt idx="4401">
                  <c:v>24307</c:v>
                </c:pt>
                <c:pt idx="4402">
                  <c:v>24308</c:v>
                </c:pt>
                <c:pt idx="4403">
                  <c:v>24309</c:v>
                </c:pt>
                <c:pt idx="4404">
                  <c:v>24310</c:v>
                </c:pt>
                <c:pt idx="4405">
                  <c:v>24311</c:v>
                </c:pt>
                <c:pt idx="4406">
                  <c:v>24312</c:v>
                </c:pt>
                <c:pt idx="4407">
                  <c:v>24313</c:v>
                </c:pt>
                <c:pt idx="4408">
                  <c:v>24314</c:v>
                </c:pt>
                <c:pt idx="4409">
                  <c:v>24315</c:v>
                </c:pt>
                <c:pt idx="4410">
                  <c:v>24316</c:v>
                </c:pt>
                <c:pt idx="4411">
                  <c:v>24317</c:v>
                </c:pt>
                <c:pt idx="4412">
                  <c:v>24318</c:v>
                </c:pt>
                <c:pt idx="4413">
                  <c:v>24319</c:v>
                </c:pt>
                <c:pt idx="4414">
                  <c:v>24320</c:v>
                </c:pt>
                <c:pt idx="4415">
                  <c:v>24321</c:v>
                </c:pt>
                <c:pt idx="4416">
                  <c:v>24322</c:v>
                </c:pt>
                <c:pt idx="4417">
                  <c:v>24323</c:v>
                </c:pt>
                <c:pt idx="4418">
                  <c:v>24324</c:v>
                </c:pt>
                <c:pt idx="4419">
                  <c:v>24325</c:v>
                </c:pt>
                <c:pt idx="4420">
                  <c:v>24326</c:v>
                </c:pt>
                <c:pt idx="4421">
                  <c:v>24327</c:v>
                </c:pt>
                <c:pt idx="4422">
                  <c:v>24328</c:v>
                </c:pt>
                <c:pt idx="4423">
                  <c:v>24329</c:v>
                </c:pt>
                <c:pt idx="4424">
                  <c:v>24330</c:v>
                </c:pt>
                <c:pt idx="4425">
                  <c:v>24331</c:v>
                </c:pt>
                <c:pt idx="4426">
                  <c:v>24332</c:v>
                </c:pt>
                <c:pt idx="4427">
                  <c:v>24333</c:v>
                </c:pt>
                <c:pt idx="4428">
                  <c:v>24334</c:v>
                </c:pt>
                <c:pt idx="4429">
                  <c:v>24335</c:v>
                </c:pt>
                <c:pt idx="4430">
                  <c:v>24336</c:v>
                </c:pt>
                <c:pt idx="4431">
                  <c:v>24337</c:v>
                </c:pt>
                <c:pt idx="4432">
                  <c:v>24338</c:v>
                </c:pt>
                <c:pt idx="4433">
                  <c:v>24339</c:v>
                </c:pt>
                <c:pt idx="4434">
                  <c:v>24340</c:v>
                </c:pt>
                <c:pt idx="4435">
                  <c:v>24341</c:v>
                </c:pt>
                <c:pt idx="4436">
                  <c:v>24342</c:v>
                </c:pt>
                <c:pt idx="4437">
                  <c:v>24343</c:v>
                </c:pt>
                <c:pt idx="4438">
                  <c:v>24344</c:v>
                </c:pt>
                <c:pt idx="4439">
                  <c:v>24345</c:v>
                </c:pt>
                <c:pt idx="4440">
                  <c:v>24346</c:v>
                </c:pt>
                <c:pt idx="4441">
                  <c:v>24347</c:v>
                </c:pt>
                <c:pt idx="4442">
                  <c:v>24348</c:v>
                </c:pt>
                <c:pt idx="4443">
                  <c:v>24349</c:v>
                </c:pt>
                <c:pt idx="4444">
                  <c:v>24350</c:v>
                </c:pt>
                <c:pt idx="4445">
                  <c:v>24351</c:v>
                </c:pt>
                <c:pt idx="4446">
                  <c:v>24352</c:v>
                </c:pt>
                <c:pt idx="4447">
                  <c:v>24353</c:v>
                </c:pt>
                <c:pt idx="4448">
                  <c:v>24354</c:v>
                </c:pt>
                <c:pt idx="4449">
                  <c:v>24355</c:v>
                </c:pt>
                <c:pt idx="4450">
                  <c:v>24356</c:v>
                </c:pt>
                <c:pt idx="4451">
                  <c:v>24357</c:v>
                </c:pt>
                <c:pt idx="4452">
                  <c:v>24358</c:v>
                </c:pt>
                <c:pt idx="4453">
                  <c:v>24359</c:v>
                </c:pt>
                <c:pt idx="4454">
                  <c:v>24360</c:v>
                </c:pt>
                <c:pt idx="4455">
                  <c:v>24361</c:v>
                </c:pt>
                <c:pt idx="4456">
                  <c:v>24362</c:v>
                </c:pt>
                <c:pt idx="4457">
                  <c:v>24363</c:v>
                </c:pt>
                <c:pt idx="4458">
                  <c:v>24364</c:v>
                </c:pt>
                <c:pt idx="4459">
                  <c:v>24365</c:v>
                </c:pt>
                <c:pt idx="4460">
                  <c:v>24366</c:v>
                </c:pt>
                <c:pt idx="4461">
                  <c:v>24367</c:v>
                </c:pt>
                <c:pt idx="4462">
                  <c:v>24368</c:v>
                </c:pt>
                <c:pt idx="4463">
                  <c:v>24369</c:v>
                </c:pt>
                <c:pt idx="4464">
                  <c:v>24370</c:v>
                </c:pt>
                <c:pt idx="4465">
                  <c:v>24371</c:v>
                </c:pt>
                <c:pt idx="4466">
                  <c:v>24372</c:v>
                </c:pt>
                <c:pt idx="4467">
                  <c:v>24373</c:v>
                </c:pt>
                <c:pt idx="4468">
                  <c:v>24374</c:v>
                </c:pt>
                <c:pt idx="4469">
                  <c:v>24375</c:v>
                </c:pt>
                <c:pt idx="4470">
                  <c:v>24376</c:v>
                </c:pt>
                <c:pt idx="4471">
                  <c:v>24377</c:v>
                </c:pt>
                <c:pt idx="4472">
                  <c:v>24378</c:v>
                </c:pt>
                <c:pt idx="4473">
                  <c:v>24379</c:v>
                </c:pt>
                <c:pt idx="4474">
                  <c:v>24380</c:v>
                </c:pt>
                <c:pt idx="4475">
                  <c:v>24381</c:v>
                </c:pt>
                <c:pt idx="4476">
                  <c:v>24382</c:v>
                </c:pt>
                <c:pt idx="4477">
                  <c:v>24383</c:v>
                </c:pt>
                <c:pt idx="4478">
                  <c:v>24384</c:v>
                </c:pt>
                <c:pt idx="4479">
                  <c:v>24385</c:v>
                </c:pt>
                <c:pt idx="4480">
                  <c:v>24386</c:v>
                </c:pt>
                <c:pt idx="4481">
                  <c:v>24387</c:v>
                </c:pt>
                <c:pt idx="4482">
                  <c:v>24388</c:v>
                </c:pt>
                <c:pt idx="4483">
                  <c:v>24389</c:v>
                </c:pt>
                <c:pt idx="4484">
                  <c:v>24390</c:v>
                </c:pt>
                <c:pt idx="4485">
                  <c:v>24391</c:v>
                </c:pt>
                <c:pt idx="4486">
                  <c:v>24392</c:v>
                </c:pt>
                <c:pt idx="4487">
                  <c:v>24393</c:v>
                </c:pt>
                <c:pt idx="4488">
                  <c:v>24394</c:v>
                </c:pt>
                <c:pt idx="4489">
                  <c:v>24395</c:v>
                </c:pt>
                <c:pt idx="4490">
                  <c:v>24396</c:v>
                </c:pt>
                <c:pt idx="4491">
                  <c:v>24397</c:v>
                </c:pt>
                <c:pt idx="4492">
                  <c:v>24398</c:v>
                </c:pt>
                <c:pt idx="4493">
                  <c:v>24399</c:v>
                </c:pt>
                <c:pt idx="4494">
                  <c:v>24400</c:v>
                </c:pt>
                <c:pt idx="4495">
                  <c:v>24401</c:v>
                </c:pt>
                <c:pt idx="4496">
                  <c:v>24402</c:v>
                </c:pt>
                <c:pt idx="4497">
                  <c:v>24403</c:v>
                </c:pt>
                <c:pt idx="4498">
                  <c:v>24404</c:v>
                </c:pt>
                <c:pt idx="4499">
                  <c:v>24405</c:v>
                </c:pt>
                <c:pt idx="4500">
                  <c:v>24406</c:v>
                </c:pt>
                <c:pt idx="4501">
                  <c:v>24407</c:v>
                </c:pt>
                <c:pt idx="4502">
                  <c:v>24408</c:v>
                </c:pt>
                <c:pt idx="4503">
                  <c:v>24409</c:v>
                </c:pt>
                <c:pt idx="4504">
                  <c:v>24410</c:v>
                </c:pt>
                <c:pt idx="4505">
                  <c:v>24411</c:v>
                </c:pt>
                <c:pt idx="4506">
                  <c:v>24412</c:v>
                </c:pt>
                <c:pt idx="4507">
                  <c:v>24413</c:v>
                </c:pt>
                <c:pt idx="4508">
                  <c:v>24414</c:v>
                </c:pt>
                <c:pt idx="4509">
                  <c:v>24415</c:v>
                </c:pt>
                <c:pt idx="4510">
                  <c:v>24416</c:v>
                </c:pt>
                <c:pt idx="4511">
                  <c:v>24417</c:v>
                </c:pt>
                <c:pt idx="4512">
                  <c:v>24418</c:v>
                </c:pt>
                <c:pt idx="4513">
                  <c:v>24419</c:v>
                </c:pt>
                <c:pt idx="4514">
                  <c:v>24420</c:v>
                </c:pt>
                <c:pt idx="4515">
                  <c:v>24421</c:v>
                </c:pt>
                <c:pt idx="4516">
                  <c:v>24422</c:v>
                </c:pt>
                <c:pt idx="4517">
                  <c:v>24423</c:v>
                </c:pt>
                <c:pt idx="4518">
                  <c:v>24424</c:v>
                </c:pt>
                <c:pt idx="4519">
                  <c:v>24425</c:v>
                </c:pt>
                <c:pt idx="4520">
                  <c:v>24426</c:v>
                </c:pt>
                <c:pt idx="4521">
                  <c:v>24427</c:v>
                </c:pt>
                <c:pt idx="4522">
                  <c:v>24428</c:v>
                </c:pt>
                <c:pt idx="4523">
                  <c:v>24429</c:v>
                </c:pt>
                <c:pt idx="4524">
                  <c:v>24430</c:v>
                </c:pt>
                <c:pt idx="4525">
                  <c:v>24431</c:v>
                </c:pt>
                <c:pt idx="4526">
                  <c:v>24432</c:v>
                </c:pt>
                <c:pt idx="4527">
                  <c:v>24433</c:v>
                </c:pt>
                <c:pt idx="4528">
                  <c:v>24434</c:v>
                </c:pt>
                <c:pt idx="4529">
                  <c:v>24435</c:v>
                </c:pt>
                <c:pt idx="4530">
                  <c:v>24436</c:v>
                </c:pt>
                <c:pt idx="4531">
                  <c:v>24437</c:v>
                </c:pt>
                <c:pt idx="4532">
                  <c:v>24438</c:v>
                </c:pt>
                <c:pt idx="4533">
                  <c:v>24439</c:v>
                </c:pt>
                <c:pt idx="4534">
                  <c:v>24440</c:v>
                </c:pt>
                <c:pt idx="4535">
                  <c:v>24441</c:v>
                </c:pt>
                <c:pt idx="4536">
                  <c:v>24442</c:v>
                </c:pt>
                <c:pt idx="4537">
                  <c:v>24443</c:v>
                </c:pt>
                <c:pt idx="4538">
                  <c:v>24444</c:v>
                </c:pt>
                <c:pt idx="4539">
                  <c:v>24445</c:v>
                </c:pt>
                <c:pt idx="4540">
                  <c:v>24446</c:v>
                </c:pt>
                <c:pt idx="4541">
                  <c:v>24447</c:v>
                </c:pt>
                <c:pt idx="4542">
                  <c:v>24448</c:v>
                </c:pt>
                <c:pt idx="4543">
                  <c:v>24449</c:v>
                </c:pt>
                <c:pt idx="4544">
                  <c:v>24450</c:v>
                </c:pt>
                <c:pt idx="4545">
                  <c:v>24451</c:v>
                </c:pt>
                <c:pt idx="4546">
                  <c:v>24452</c:v>
                </c:pt>
                <c:pt idx="4547">
                  <c:v>24453</c:v>
                </c:pt>
                <c:pt idx="4548">
                  <c:v>24454</c:v>
                </c:pt>
                <c:pt idx="4549">
                  <c:v>24455</c:v>
                </c:pt>
                <c:pt idx="4550">
                  <c:v>24456</c:v>
                </c:pt>
                <c:pt idx="4551">
                  <c:v>24457</c:v>
                </c:pt>
                <c:pt idx="4552">
                  <c:v>24458</c:v>
                </c:pt>
                <c:pt idx="4553">
                  <c:v>24459</c:v>
                </c:pt>
                <c:pt idx="4554">
                  <c:v>24460</c:v>
                </c:pt>
                <c:pt idx="4555">
                  <c:v>24461</c:v>
                </c:pt>
                <c:pt idx="4556">
                  <c:v>24462</c:v>
                </c:pt>
                <c:pt idx="4557">
                  <c:v>24463</c:v>
                </c:pt>
                <c:pt idx="4558">
                  <c:v>24464</c:v>
                </c:pt>
                <c:pt idx="4559">
                  <c:v>24465</c:v>
                </c:pt>
                <c:pt idx="4560">
                  <c:v>24466</c:v>
                </c:pt>
                <c:pt idx="4561">
                  <c:v>24467</c:v>
                </c:pt>
                <c:pt idx="4562">
                  <c:v>24468</c:v>
                </c:pt>
                <c:pt idx="4563">
                  <c:v>24469</c:v>
                </c:pt>
                <c:pt idx="4564">
                  <c:v>24470</c:v>
                </c:pt>
                <c:pt idx="4565">
                  <c:v>24471</c:v>
                </c:pt>
                <c:pt idx="4566">
                  <c:v>24472</c:v>
                </c:pt>
                <c:pt idx="4567">
                  <c:v>24473</c:v>
                </c:pt>
                <c:pt idx="4568">
                  <c:v>24474</c:v>
                </c:pt>
                <c:pt idx="4569">
                  <c:v>24475</c:v>
                </c:pt>
                <c:pt idx="4570">
                  <c:v>24476</c:v>
                </c:pt>
                <c:pt idx="4571">
                  <c:v>24477</c:v>
                </c:pt>
                <c:pt idx="4572">
                  <c:v>24478</c:v>
                </c:pt>
                <c:pt idx="4573">
                  <c:v>24479</c:v>
                </c:pt>
                <c:pt idx="4574">
                  <c:v>24480</c:v>
                </c:pt>
                <c:pt idx="4575">
                  <c:v>24481</c:v>
                </c:pt>
                <c:pt idx="4576">
                  <c:v>24482</c:v>
                </c:pt>
                <c:pt idx="4577">
                  <c:v>24483</c:v>
                </c:pt>
                <c:pt idx="4578">
                  <c:v>24484</c:v>
                </c:pt>
                <c:pt idx="4579">
                  <c:v>24485</c:v>
                </c:pt>
                <c:pt idx="4580">
                  <c:v>24486</c:v>
                </c:pt>
                <c:pt idx="4581">
                  <c:v>24487</c:v>
                </c:pt>
                <c:pt idx="4582">
                  <c:v>24488</c:v>
                </c:pt>
                <c:pt idx="4583">
                  <c:v>24489</c:v>
                </c:pt>
                <c:pt idx="4584">
                  <c:v>24490</c:v>
                </c:pt>
                <c:pt idx="4585">
                  <c:v>24491</c:v>
                </c:pt>
                <c:pt idx="4586">
                  <c:v>24492</c:v>
                </c:pt>
                <c:pt idx="4587">
                  <c:v>24493</c:v>
                </c:pt>
                <c:pt idx="4588">
                  <c:v>24494</c:v>
                </c:pt>
                <c:pt idx="4589">
                  <c:v>24495</c:v>
                </c:pt>
                <c:pt idx="4590">
                  <c:v>24496</c:v>
                </c:pt>
                <c:pt idx="4591">
                  <c:v>24497</c:v>
                </c:pt>
                <c:pt idx="4592">
                  <c:v>24498</c:v>
                </c:pt>
                <c:pt idx="4593">
                  <c:v>24499</c:v>
                </c:pt>
                <c:pt idx="4594">
                  <c:v>24500</c:v>
                </c:pt>
                <c:pt idx="4595">
                  <c:v>24501</c:v>
                </c:pt>
                <c:pt idx="4596">
                  <c:v>24502</c:v>
                </c:pt>
                <c:pt idx="4597">
                  <c:v>24503</c:v>
                </c:pt>
                <c:pt idx="4598">
                  <c:v>24504</c:v>
                </c:pt>
                <c:pt idx="4599">
                  <c:v>24505</c:v>
                </c:pt>
                <c:pt idx="4600">
                  <c:v>24506</c:v>
                </c:pt>
                <c:pt idx="4601">
                  <c:v>24507</c:v>
                </c:pt>
                <c:pt idx="4602">
                  <c:v>24508</c:v>
                </c:pt>
                <c:pt idx="4603">
                  <c:v>24509</c:v>
                </c:pt>
                <c:pt idx="4604">
                  <c:v>24510</c:v>
                </c:pt>
                <c:pt idx="4605">
                  <c:v>24511</c:v>
                </c:pt>
                <c:pt idx="4606">
                  <c:v>24512</c:v>
                </c:pt>
                <c:pt idx="4607">
                  <c:v>24513</c:v>
                </c:pt>
                <c:pt idx="4608">
                  <c:v>24514</c:v>
                </c:pt>
                <c:pt idx="4609">
                  <c:v>24515</c:v>
                </c:pt>
                <c:pt idx="4610">
                  <c:v>24516</c:v>
                </c:pt>
                <c:pt idx="4611">
                  <c:v>24517</c:v>
                </c:pt>
                <c:pt idx="4612">
                  <c:v>24518</c:v>
                </c:pt>
                <c:pt idx="4613">
                  <c:v>24519</c:v>
                </c:pt>
                <c:pt idx="4614">
                  <c:v>24520</c:v>
                </c:pt>
                <c:pt idx="4615">
                  <c:v>24521</c:v>
                </c:pt>
                <c:pt idx="4616">
                  <c:v>24522</c:v>
                </c:pt>
                <c:pt idx="4617">
                  <c:v>24523</c:v>
                </c:pt>
                <c:pt idx="4618">
                  <c:v>24524</c:v>
                </c:pt>
                <c:pt idx="4619">
                  <c:v>24525</c:v>
                </c:pt>
                <c:pt idx="4620">
                  <c:v>24526</c:v>
                </c:pt>
                <c:pt idx="4621">
                  <c:v>24527</c:v>
                </c:pt>
                <c:pt idx="4622">
                  <c:v>24528</c:v>
                </c:pt>
                <c:pt idx="4623">
                  <c:v>24529</c:v>
                </c:pt>
                <c:pt idx="4624">
                  <c:v>24530</c:v>
                </c:pt>
                <c:pt idx="4625">
                  <c:v>24531</c:v>
                </c:pt>
                <c:pt idx="4626">
                  <c:v>24532</c:v>
                </c:pt>
                <c:pt idx="4627">
                  <c:v>24533</c:v>
                </c:pt>
                <c:pt idx="4628">
                  <c:v>24534</c:v>
                </c:pt>
                <c:pt idx="4629">
                  <c:v>24535</c:v>
                </c:pt>
                <c:pt idx="4630">
                  <c:v>24536</c:v>
                </c:pt>
                <c:pt idx="4631">
                  <c:v>24537</c:v>
                </c:pt>
                <c:pt idx="4632">
                  <c:v>24538</c:v>
                </c:pt>
                <c:pt idx="4633">
                  <c:v>24539</c:v>
                </c:pt>
                <c:pt idx="4634">
                  <c:v>24540</c:v>
                </c:pt>
                <c:pt idx="4635">
                  <c:v>24541</c:v>
                </c:pt>
                <c:pt idx="4636">
                  <c:v>24542</c:v>
                </c:pt>
                <c:pt idx="4637">
                  <c:v>24543</c:v>
                </c:pt>
                <c:pt idx="4638">
                  <c:v>24544</c:v>
                </c:pt>
                <c:pt idx="4639">
                  <c:v>24545</c:v>
                </c:pt>
                <c:pt idx="4640">
                  <c:v>24546</c:v>
                </c:pt>
                <c:pt idx="4641">
                  <c:v>24547</c:v>
                </c:pt>
                <c:pt idx="4642">
                  <c:v>24548</c:v>
                </c:pt>
                <c:pt idx="4643">
                  <c:v>24549</c:v>
                </c:pt>
                <c:pt idx="4644">
                  <c:v>24550</c:v>
                </c:pt>
                <c:pt idx="4645">
                  <c:v>24551</c:v>
                </c:pt>
                <c:pt idx="4646">
                  <c:v>24552</c:v>
                </c:pt>
                <c:pt idx="4647">
                  <c:v>24553</c:v>
                </c:pt>
                <c:pt idx="4648">
                  <c:v>24554</c:v>
                </c:pt>
                <c:pt idx="4649">
                  <c:v>24555</c:v>
                </c:pt>
                <c:pt idx="4650">
                  <c:v>24556</c:v>
                </c:pt>
                <c:pt idx="4651">
                  <c:v>24557</c:v>
                </c:pt>
                <c:pt idx="4652">
                  <c:v>24558</c:v>
                </c:pt>
                <c:pt idx="4653">
                  <c:v>24559</c:v>
                </c:pt>
                <c:pt idx="4654">
                  <c:v>24560</c:v>
                </c:pt>
                <c:pt idx="4655">
                  <c:v>24561</c:v>
                </c:pt>
                <c:pt idx="4656">
                  <c:v>24562</c:v>
                </c:pt>
                <c:pt idx="4657">
                  <c:v>24563</c:v>
                </c:pt>
                <c:pt idx="4658">
                  <c:v>24564</c:v>
                </c:pt>
                <c:pt idx="4659">
                  <c:v>24565</c:v>
                </c:pt>
                <c:pt idx="4660">
                  <c:v>24566</c:v>
                </c:pt>
                <c:pt idx="4661">
                  <c:v>24567</c:v>
                </c:pt>
                <c:pt idx="4662">
                  <c:v>24568</c:v>
                </c:pt>
                <c:pt idx="4663">
                  <c:v>24569</c:v>
                </c:pt>
                <c:pt idx="4664">
                  <c:v>24570</c:v>
                </c:pt>
                <c:pt idx="4665">
                  <c:v>24571</c:v>
                </c:pt>
                <c:pt idx="4666">
                  <c:v>24572</c:v>
                </c:pt>
                <c:pt idx="4667">
                  <c:v>24573</c:v>
                </c:pt>
                <c:pt idx="4668">
                  <c:v>24574</c:v>
                </c:pt>
                <c:pt idx="4669">
                  <c:v>24575</c:v>
                </c:pt>
                <c:pt idx="4670">
                  <c:v>24576</c:v>
                </c:pt>
                <c:pt idx="4671">
                  <c:v>24577</c:v>
                </c:pt>
                <c:pt idx="4672">
                  <c:v>24578</c:v>
                </c:pt>
                <c:pt idx="4673">
                  <c:v>24579</c:v>
                </c:pt>
                <c:pt idx="4674">
                  <c:v>24580</c:v>
                </c:pt>
                <c:pt idx="4675">
                  <c:v>24581</c:v>
                </c:pt>
                <c:pt idx="4676">
                  <c:v>24582</c:v>
                </c:pt>
                <c:pt idx="4677">
                  <c:v>24583</c:v>
                </c:pt>
                <c:pt idx="4678">
                  <c:v>24584</c:v>
                </c:pt>
                <c:pt idx="4679">
                  <c:v>24585</c:v>
                </c:pt>
                <c:pt idx="4680">
                  <c:v>24586</c:v>
                </c:pt>
                <c:pt idx="4681">
                  <c:v>24587</c:v>
                </c:pt>
                <c:pt idx="4682">
                  <c:v>24588</c:v>
                </c:pt>
                <c:pt idx="4683">
                  <c:v>24589</c:v>
                </c:pt>
                <c:pt idx="4684">
                  <c:v>24590</c:v>
                </c:pt>
                <c:pt idx="4685">
                  <c:v>24591</c:v>
                </c:pt>
                <c:pt idx="4686">
                  <c:v>24592</c:v>
                </c:pt>
                <c:pt idx="4687">
                  <c:v>24593</c:v>
                </c:pt>
                <c:pt idx="4688">
                  <c:v>24594</c:v>
                </c:pt>
                <c:pt idx="4689">
                  <c:v>24595</c:v>
                </c:pt>
                <c:pt idx="4690">
                  <c:v>24596</c:v>
                </c:pt>
                <c:pt idx="4691">
                  <c:v>24597</c:v>
                </c:pt>
                <c:pt idx="4692">
                  <c:v>24598</c:v>
                </c:pt>
                <c:pt idx="4693">
                  <c:v>24599</c:v>
                </c:pt>
                <c:pt idx="4694">
                  <c:v>24600</c:v>
                </c:pt>
                <c:pt idx="4695">
                  <c:v>24601</c:v>
                </c:pt>
                <c:pt idx="4696">
                  <c:v>24602</c:v>
                </c:pt>
                <c:pt idx="4697">
                  <c:v>24603</c:v>
                </c:pt>
                <c:pt idx="4698">
                  <c:v>24604</c:v>
                </c:pt>
                <c:pt idx="4699">
                  <c:v>24605</c:v>
                </c:pt>
                <c:pt idx="4700">
                  <c:v>24606</c:v>
                </c:pt>
                <c:pt idx="4701">
                  <c:v>24607</c:v>
                </c:pt>
                <c:pt idx="4702">
                  <c:v>24608</c:v>
                </c:pt>
                <c:pt idx="4703">
                  <c:v>24609</c:v>
                </c:pt>
                <c:pt idx="4704">
                  <c:v>24610</c:v>
                </c:pt>
                <c:pt idx="4705">
                  <c:v>24611</c:v>
                </c:pt>
                <c:pt idx="4706">
                  <c:v>24612</c:v>
                </c:pt>
                <c:pt idx="4707">
                  <c:v>24613</c:v>
                </c:pt>
                <c:pt idx="4708">
                  <c:v>24614</c:v>
                </c:pt>
                <c:pt idx="4709">
                  <c:v>24615</c:v>
                </c:pt>
                <c:pt idx="4710">
                  <c:v>24616</c:v>
                </c:pt>
                <c:pt idx="4711">
                  <c:v>24617</c:v>
                </c:pt>
                <c:pt idx="4712">
                  <c:v>24618</c:v>
                </c:pt>
                <c:pt idx="4713">
                  <c:v>24619</c:v>
                </c:pt>
                <c:pt idx="4714">
                  <c:v>24620</c:v>
                </c:pt>
                <c:pt idx="4715">
                  <c:v>24621</c:v>
                </c:pt>
                <c:pt idx="4716">
                  <c:v>24622</c:v>
                </c:pt>
                <c:pt idx="4717">
                  <c:v>24623</c:v>
                </c:pt>
                <c:pt idx="4718">
                  <c:v>24624</c:v>
                </c:pt>
                <c:pt idx="4719">
                  <c:v>24625</c:v>
                </c:pt>
                <c:pt idx="4720">
                  <c:v>24626</c:v>
                </c:pt>
                <c:pt idx="4721">
                  <c:v>24627</c:v>
                </c:pt>
                <c:pt idx="4722">
                  <c:v>24628</c:v>
                </c:pt>
                <c:pt idx="4723">
                  <c:v>24629</c:v>
                </c:pt>
                <c:pt idx="4724">
                  <c:v>24630</c:v>
                </c:pt>
                <c:pt idx="4725">
                  <c:v>24631</c:v>
                </c:pt>
                <c:pt idx="4726">
                  <c:v>24632</c:v>
                </c:pt>
                <c:pt idx="4727">
                  <c:v>24633</c:v>
                </c:pt>
                <c:pt idx="4728">
                  <c:v>24634</c:v>
                </c:pt>
                <c:pt idx="4729">
                  <c:v>24635</c:v>
                </c:pt>
                <c:pt idx="4730">
                  <c:v>24636</c:v>
                </c:pt>
                <c:pt idx="4731">
                  <c:v>24637</c:v>
                </c:pt>
                <c:pt idx="4732">
                  <c:v>24638</c:v>
                </c:pt>
                <c:pt idx="4733">
                  <c:v>24639</c:v>
                </c:pt>
                <c:pt idx="4734">
                  <c:v>24640</c:v>
                </c:pt>
                <c:pt idx="4735">
                  <c:v>24641</c:v>
                </c:pt>
                <c:pt idx="4736">
                  <c:v>24642</c:v>
                </c:pt>
                <c:pt idx="4737">
                  <c:v>24643</c:v>
                </c:pt>
                <c:pt idx="4738">
                  <c:v>24644</c:v>
                </c:pt>
                <c:pt idx="4739">
                  <c:v>24645</c:v>
                </c:pt>
                <c:pt idx="4740">
                  <c:v>24646</c:v>
                </c:pt>
                <c:pt idx="4741">
                  <c:v>24647</c:v>
                </c:pt>
                <c:pt idx="4742">
                  <c:v>24648</c:v>
                </c:pt>
                <c:pt idx="4743">
                  <c:v>24649</c:v>
                </c:pt>
                <c:pt idx="4744">
                  <c:v>24650</c:v>
                </c:pt>
                <c:pt idx="4745">
                  <c:v>24651</c:v>
                </c:pt>
                <c:pt idx="4746">
                  <c:v>24652</c:v>
                </c:pt>
                <c:pt idx="4747">
                  <c:v>24653</c:v>
                </c:pt>
                <c:pt idx="4748">
                  <c:v>24654</c:v>
                </c:pt>
                <c:pt idx="4749">
                  <c:v>24655</c:v>
                </c:pt>
                <c:pt idx="4750">
                  <c:v>24656</c:v>
                </c:pt>
                <c:pt idx="4751">
                  <c:v>24657</c:v>
                </c:pt>
                <c:pt idx="4752">
                  <c:v>24658</c:v>
                </c:pt>
                <c:pt idx="4753">
                  <c:v>24659</c:v>
                </c:pt>
                <c:pt idx="4754">
                  <c:v>24660</c:v>
                </c:pt>
                <c:pt idx="4755">
                  <c:v>24661</c:v>
                </c:pt>
                <c:pt idx="4756">
                  <c:v>24662</c:v>
                </c:pt>
                <c:pt idx="4757">
                  <c:v>24663</c:v>
                </c:pt>
                <c:pt idx="4758">
                  <c:v>24664</c:v>
                </c:pt>
                <c:pt idx="4759">
                  <c:v>24665</c:v>
                </c:pt>
                <c:pt idx="4760">
                  <c:v>24666</c:v>
                </c:pt>
                <c:pt idx="4761">
                  <c:v>24667</c:v>
                </c:pt>
                <c:pt idx="4762">
                  <c:v>24668</c:v>
                </c:pt>
                <c:pt idx="4763">
                  <c:v>24669</c:v>
                </c:pt>
                <c:pt idx="4764">
                  <c:v>24670</c:v>
                </c:pt>
                <c:pt idx="4765">
                  <c:v>24671</c:v>
                </c:pt>
                <c:pt idx="4766">
                  <c:v>24672</c:v>
                </c:pt>
                <c:pt idx="4767">
                  <c:v>24673</c:v>
                </c:pt>
                <c:pt idx="4768">
                  <c:v>24674</c:v>
                </c:pt>
                <c:pt idx="4769">
                  <c:v>24675</c:v>
                </c:pt>
                <c:pt idx="4770">
                  <c:v>24676</c:v>
                </c:pt>
                <c:pt idx="4771">
                  <c:v>24677</c:v>
                </c:pt>
                <c:pt idx="4772">
                  <c:v>24678</c:v>
                </c:pt>
                <c:pt idx="4773">
                  <c:v>24679</c:v>
                </c:pt>
                <c:pt idx="4774">
                  <c:v>24680</c:v>
                </c:pt>
                <c:pt idx="4775">
                  <c:v>24681</c:v>
                </c:pt>
                <c:pt idx="4776">
                  <c:v>24682</c:v>
                </c:pt>
                <c:pt idx="4777">
                  <c:v>24683</c:v>
                </c:pt>
                <c:pt idx="4778">
                  <c:v>24684</c:v>
                </c:pt>
                <c:pt idx="4779">
                  <c:v>24685</c:v>
                </c:pt>
                <c:pt idx="4780">
                  <c:v>24686</c:v>
                </c:pt>
                <c:pt idx="4781">
                  <c:v>24687</c:v>
                </c:pt>
                <c:pt idx="4782">
                  <c:v>24688</c:v>
                </c:pt>
                <c:pt idx="4783">
                  <c:v>24689</c:v>
                </c:pt>
                <c:pt idx="4784">
                  <c:v>24690</c:v>
                </c:pt>
                <c:pt idx="4785">
                  <c:v>24691</c:v>
                </c:pt>
                <c:pt idx="4786">
                  <c:v>24692</c:v>
                </c:pt>
                <c:pt idx="4787">
                  <c:v>24693</c:v>
                </c:pt>
                <c:pt idx="4788">
                  <c:v>24694</c:v>
                </c:pt>
                <c:pt idx="4789">
                  <c:v>24695</c:v>
                </c:pt>
                <c:pt idx="4790">
                  <c:v>24696</c:v>
                </c:pt>
                <c:pt idx="4791">
                  <c:v>24697</c:v>
                </c:pt>
                <c:pt idx="4792">
                  <c:v>24698</c:v>
                </c:pt>
                <c:pt idx="4793">
                  <c:v>24699</c:v>
                </c:pt>
                <c:pt idx="4794">
                  <c:v>24700</c:v>
                </c:pt>
                <c:pt idx="4795">
                  <c:v>24701</c:v>
                </c:pt>
                <c:pt idx="4796">
                  <c:v>24702</c:v>
                </c:pt>
                <c:pt idx="4797">
                  <c:v>24703</c:v>
                </c:pt>
                <c:pt idx="4798">
                  <c:v>24704</c:v>
                </c:pt>
                <c:pt idx="4799">
                  <c:v>24705</c:v>
                </c:pt>
                <c:pt idx="4800">
                  <c:v>24706</c:v>
                </c:pt>
                <c:pt idx="4801">
                  <c:v>24707</c:v>
                </c:pt>
                <c:pt idx="4802">
                  <c:v>24708</c:v>
                </c:pt>
                <c:pt idx="4803">
                  <c:v>24709</c:v>
                </c:pt>
                <c:pt idx="4804">
                  <c:v>24710</c:v>
                </c:pt>
                <c:pt idx="4805">
                  <c:v>24711</c:v>
                </c:pt>
                <c:pt idx="4806">
                  <c:v>24712</c:v>
                </c:pt>
                <c:pt idx="4807">
                  <c:v>24713</c:v>
                </c:pt>
                <c:pt idx="4808">
                  <c:v>24714</c:v>
                </c:pt>
                <c:pt idx="4809">
                  <c:v>24715</c:v>
                </c:pt>
                <c:pt idx="4810">
                  <c:v>24716</c:v>
                </c:pt>
                <c:pt idx="4811">
                  <c:v>24717</c:v>
                </c:pt>
                <c:pt idx="4812">
                  <c:v>24718</c:v>
                </c:pt>
                <c:pt idx="4813">
                  <c:v>24719</c:v>
                </c:pt>
                <c:pt idx="4814">
                  <c:v>24720</c:v>
                </c:pt>
                <c:pt idx="4815">
                  <c:v>24721</c:v>
                </c:pt>
                <c:pt idx="4816">
                  <c:v>24722</c:v>
                </c:pt>
                <c:pt idx="4817">
                  <c:v>24723</c:v>
                </c:pt>
                <c:pt idx="4818">
                  <c:v>24724</c:v>
                </c:pt>
                <c:pt idx="4819">
                  <c:v>24725</c:v>
                </c:pt>
                <c:pt idx="4820">
                  <c:v>24726</c:v>
                </c:pt>
                <c:pt idx="4821">
                  <c:v>24727</c:v>
                </c:pt>
                <c:pt idx="4822">
                  <c:v>24728</c:v>
                </c:pt>
                <c:pt idx="4823">
                  <c:v>24729</c:v>
                </c:pt>
                <c:pt idx="4824">
                  <c:v>24730</c:v>
                </c:pt>
                <c:pt idx="4825">
                  <c:v>24731</c:v>
                </c:pt>
                <c:pt idx="4826">
                  <c:v>24732</c:v>
                </c:pt>
                <c:pt idx="4827">
                  <c:v>24733</c:v>
                </c:pt>
                <c:pt idx="4828">
                  <c:v>24734</c:v>
                </c:pt>
                <c:pt idx="4829">
                  <c:v>24735</c:v>
                </c:pt>
                <c:pt idx="4830">
                  <c:v>24736</c:v>
                </c:pt>
                <c:pt idx="4831">
                  <c:v>24737</c:v>
                </c:pt>
                <c:pt idx="4832">
                  <c:v>24738</c:v>
                </c:pt>
                <c:pt idx="4833">
                  <c:v>24739</c:v>
                </c:pt>
                <c:pt idx="4834">
                  <c:v>24740</c:v>
                </c:pt>
                <c:pt idx="4835">
                  <c:v>24741</c:v>
                </c:pt>
                <c:pt idx="4836">
                  <c:v>24742</c:v>
                </c:pt>
                <c:pt idx="4837">
                  <c:v>24743</c:v>
                </c:pt>
                <c:pt idx="4838">
                  <c:v>24744</c:v>
                </c:pt>
                <c:pt idx="4839">
                  <c:v>24745</c:v>
                </c:pt>
                <c:pt idx="4840">
                  <c:v>24746</c:v>
                </c:pt>
                <c:pt idx="4841">
                  <c:v>24747</c:v>
                </c:pt>
                <c:pt idx="4842">
                  <c:v>24748</c:v>
                </c:pt>
                <c:pt idx="4843">
                  <c:v>24749</c:v>
                </c:pt>
                <c:pt idx="4844">
                  <c:v>24750</c:v>
                </c:pt>
                <c:pt idx="4845">
                  <c:v>24751</c:v>
                </c:pt>
                <c:pt idx="4846">
                  <c:v>24752</c:v>
                </c:pt>
                <c:pt idx="4847">
                  <c:v>24753</c:v>
                </c:pt>
                <c:pt idx="4848">
                  <c:v>24754</c:v>
                </c:pt>
                <c:pt idx="4849">
                  <c:v>24755</c:v>
                </c:pt>
                <c:pt idx="4850">
                  <c:v>24756</c:v>
                </c:pt>
                <c:pt idx="4851">
                  <c:v>24757</c:v>
                </c:pt>
                <c:pt idx="4852">
                  <c:v>24758</c:v>
                </c:pt>
                <c:pt idx="4853">
                  <c:v>24759</c:v>
                </c:pt>
                <c:pt idx="4854">
                  <c:v>24760</c:v>
                </c:pt>
                <c:pt idx="4855">
                  <c:v>24761</c:v>
                </c:pt>
                <c:pt idx="4856">
                  <c:v>24762</c:v>
                </c:pt>
                <c:pt idx="4857">
                  <c:v>24763</c:v>
                </c:pt>
                <c:pt idx="4858">
                  <c:v>24764</c:v>
                </c:pt>
                <c:pt idx="4859">
                  <c:v>24765</c:v>
                </c:pt>
                <c:pt idx="4860">
                  <c:v>24766</c:v>
                </c:pt>
                <c:pt idx="4861">
                  <c:v>24767</c:v>
                </c:pt>
                <c:pt idx="4862">
                  <c:v>24768</c:v>
                </c:pt>
                <c:pt idx="4863">
                  <c:v>24769</c:v>
                </c:pt>
                <c:pt idx="4864">
                  <c:v>24770</c:v>
                </c:pt>
                <c:pt idx="4865">
                  <c:v>24771</c:v>
                </c:pt>
                <c:pt idx="4866">
                  <c:v>24772</c:v>
                </c:pt>
                <c:pt idx="4867">
                  <c:v>24773</c:v>
                </c:pt>
                <c:pt idx="4868">
                  <c:v>24774</c:v>
                </c:pt>
                <c:pt idx="4869">
                  <c:v>24775</c:v>
                </c:pt>
                <c:pt idx="4870">
                  <c:v>24776</c:v>
                </c:pt>
                <c:pt idx="4871">
                  <c:v>24777</c:v>
                </c:pt>
                <c:pt idx="4872">
                  <c:v>24778</c:v>
                </c:pt>
                <c:pt idx="4873">
                  <c:v>24779</c:v>
                </c:pt>
                <c:pt idx="4874">
                  <c:v>24780</c:v>
                </c:pt>
                <c:pt idx="4875">
                  <c:v>24781</c:v>
                </c:pt>
                <c:pt idx="4876">
                  <c:v>24782</c:v>
                </c:pt>
                <c:pt idx="4877">
                  <c:v>24783</c:v>
                </c:pt>
                <c:pt idx="4878">
                  <c:v>24784</c:v>
                </c:pt>
                <c:pt idx="4879">
                  <c:v>24785</c:v>
                </c:pt>
                <c:pt idx="4880">
                  <c:v>24786</c:v>
                </c:pt>
                <c:pt idx="4881">
                  <c:v>24787</c:v>
                </c:pt>
                <c:pt idx="4882">
                  <c:v>24788</c:v>
                </c:pt>
                <c:pt idx="4883">
                  <c:v>24789</c:v>
                </c:pt>
                <c:pt idx="4884">
                  <c:v>24790</c:v>
                </c:pt>
                <c:pt idx="4885">
                  <c:v>24791</c:v>
                </c:pt>
                <c:pt idx="4886">
                  <c:v>24792</c:v>
                </c:pt>
                <c:pt idx="4887">
                  <c:v>24793</c:v>
                </c:pt>
                <c:pt idx="4888">
                  <c:v>24794</c:v>
                </c:pt>
                <c:pt idx="4889">
                  <c:v>24795</c:v>
                </c:pt>
                <c:pt idx="4890">
                  <c:v>24796</c:v>
                </c:pt>
                <c:pt idx="4891">
                  <c:v>24797</c:v>
                </c:pt>
                <c:pt idx="4892">
                  <c:v>24798</c:v>
                </c:pt>
                <c:pt idx="4893">
                  <c:v>24799</c:v>
                </c:pt>
                <c:pt idx="4894">
                  <c:v>24800</c:v>
                </c:pt>
                <c:pt idx="4895">
                  <c:v>24801</c:v>
                </c:pt>
                <c:pt idx="4896">
                  <c:v>24802</c:v>
                </c:pt>
                <c:pt idx="4897">
                  <c:v>24803</c:v>
                </c:pt>
                <c:pt idx="4898">
                  <c:v>24804</c:v>
                </c:pt>
                <c:pt idx="4899">
                  <c:v>24805</c:v>
                </c:pt>
                <c:pt idx="4900">
                  <c:v>24806</c:v>
                </c:pt>
                <c:pt idx="4901">
                  <c:v>24807</c:v>
                </c:pt>
                <c:pt idx="4902">
                  <c:v>24808</c:v>
                </c:pt>
                <c:pt idx="4903">
                  <c:v>24809</c:v>
                </c:pt>
                <c:pt idx="4904">
                  <c:v>24810</c:v>
                </c:pt>
                <c:pt idx="4905">
                  <c:v>24811</c:v>
                </c:pt>
                <c:pt idx="4906">
                  <c:v>24812</c:v>
                </c:pt>
                <c:pt idx="4907">
                  <c:v>24813</c:v>
                </c:pt>
                <c:pt idx="4908">
                  <c:v>24814</c:v>
                </c:pt>
                <c:pt idx="4909">
                  <c:v>24815</c:v>
                </c:pt>
                <c:pt idx="4910">
                  <c:v>24816</c:v>
                </c:pt>
                <c:pt idx="4911">
                  <c:v>24817</c:v>
                </c:pt>
                <c:pt idx="4912">
                  <c:v>24818</c:v>
                </c:pt>
                <c:pt idx="4913">
                  <c:v>24819</c:v>
                </c:pt>
                <c:pt idx="4914">
                  <c:v>24820</c:v>
                </c:pt>
                <c:pt idx="4915">
                  <c:v>24821</c:v>
                </c:pt>
                <c:pt idx="4916">
                  <c:v>24822</c:v>
                </c:pt>
                <c:pt idx="4917">
                  <c:v>24823</c:v>
                </c:pt>
                <c:pt idx="4918">
                  <c:v>24824</c:v>
                </c:pt>
                <c:pt idx="4919">
                  <c:v>24825</c:v>
                </c:pt>
                <c:pt idx="4920">
                  <c:v>24826</c:v>
                </c:pt>
                <c:pt idx="4921">
                  <c:v>24827</c:v>
                </c:pt>
                <c:pt idx="4922">
                  <c:v>24828</c:v>
                </c:pt>
                <c:pt idx="4923">
                  <c:v>24829</c:v>
                </c:pt>
                <c:pt idx="4924">
                  <c:v>24830</c:v>
                </c:pt>
                <c:pt idx="4925">
                  <c:v>24831</c:v>
                </c:pt>
                <c:pt idx="4926">
                  <c:v>24832</c:v>
                </c:pt>
                <c:pt idx="4927">
                  <c:v>24833</c:v>
                </c:pt>
                <c:pt idx="4928">
                  <c:v>24834</c:v>
                </c:pt>
                <c:pt idx="4929">
                  <c:v>24835</c:v>
                </c:pt>
                <c:pt idx="4930">
                  <c:v>24836</c:v>
                </c:pt>
                <c:pt idx="4931">
                  <c:v>24837</c:v>
                </c:pt>
                <c:pt idx="4932">
                  <c:v>24838</c:v>
                </c:pt>
                <c:pt idx="4933">
                  <c:v>24839</c:v>
                </c:pt>
                <c:pt idx="4934">
                  <c:v>24840</c:v>
                </c:pt>
                <c:pt idx="4935">
                  <c:v>24841</c:v>
                </c:pt>
                <c:pt idx="4936">
                  <c:v>24842</c:v>
                </c:pt>
                <c:pt idx="4937">
                  <c:v>24843</c:v>
                </c:pt>
                <c:pt idx="4938">
                  <c:v>24844</c:v>
                </c:pt>
                <c:pt idx="4939">
                  <c:v>24845</c:v>
                </c:pt>
                <c:pt idx="4940">
                  <c:v>24846</c:v>
                </c:pt>
                <c:pt idx="4941">
                  <c:v>24847</c:v>
                </c:pt>
                <c:pt idx="4942">
                  <c:v>24848</c:v>
                </c:pt>
                <c:pt idx="4943">
                  <c:v>24849</c:v>
                </c:pt>
                <c:pt idx="4944">
                  <c:v>24850</c:v>
                </c:pt>
                <c:pt idx="4945">
                  <c:v>24851</c:v>
                </c:pt>
                <c:pt idx="4946">
                  <c:v>24852</c:v>
                </c:pt>
                <c:pt idx="4947">
                  <c:v>24853</c:v>
                </c:pt>
                <c:pt idx="4948">
                  <c:v>24854</c:v>
                </c:pt>
                <c:pt idx="4949">
                  <c:v>24855</c:v>
                </c:pt>
                <c:pt idx="4950">
                  <c:v>24856</c:v>
                </c:pt>
                <c:pt idx="4951">
                  <c:v>24857</c:v>
                </c:pt>
                <c:pt idx="4952">
                  <c:v>24858</c:v>
                </c:pt>
                <c:pt idx="4953">
                  <c:v>24859</c:v>
                </c:pt>
                <c:pt idx="4954">
                  <c:v>24860</c:v>
                </c:pt>
                <c:pt idx="4955">
                  <c:v>24861</c:v>
                </c:pt>
                <c:pt idx="4956">
                  <c:v>24862</c:v>
                </c:pt>
                <c:pt idx="4957">
                  <c:v>24863</c:v>
                </c:pt>
                <c:pt idx="4958">
                  <c:v>24864</c:v>
                </c:pt>
                <c:pt idx="4959">
                  <c:v>24865</c:v>
                </c:pt>
                <c:pt idx="4960">
                  <c:v>24866</c:v>
                </c:pt>
                <c:pt idx="4961">
                  <c:v>24867</c:v>
                </c:pt>
                <c:pt idx="4962">
                  <c:v>24868</c:v>
                </c:pt>
                <c:pt idx="4963">
                  <c:v>24869</c:v>
                </c:pt>
                <c:pt idx="4964">
                  <c:v>24870</c:v>
                </c:pt>
                <c:pt idx="4965">
                  <c:v>24871</c:v>
                </c:pt>
                <c:pt idx="4966">
                  <c:v>24872</c:v>
                </c:pt>
                <c:pt idx="4967">
                  <c:v>24873</c:v>
                </c:pt>
                <c:pt idx="4968">
                  <c:v>24874</c:v>
                </c:pt>
                <c:pt idx="4969">
                  <c:v>24875</c:v>
                </c:pt>
                <c:pt idx="4970">
                  <c:v>24876</c:v>
                </c:pt>
                <c:pt idx="4971">
                  <c:v>24877</c:v>
                </c:pt>
                <c:pt idx="4972">
                  <c:v>24878</c:v>
                </c:pt>
                <c:pt idx="4973">
                  <c:v>24879</c:v>
                </c:pt>
                <c:pt idx="4974">
                  <c:v>24880</c:v>
                </c:pt>
                <c:pt idx="4975">
                  <c:v>24881</c:v>
                </c:pt>
                <c:pt idx="4976">
                  <c:v>24882</c:v>
                </c:pt>
                <c:pt idx="4977">
                  <c:v>24883</c:v>
                </c:pt>
                <c:pt idx="4978">
                  <c:v>24884</c:v>
                </c:pt>
                <c:pt idx="4979">
                  <c:v>24885</c:v>
                </c:pt>
                <c:pt idx="4980">
                  <c:v>24886</c:v>
                </c:pt>
                <c:pt idx="4981">
                  <c:v>24887</c:v>
                </c:pt>
                <c:pt idx="4982">
                  <c:v>24888</c:v>
                </c:pt>
                <c:pt idx="4983">
                  <c:v>24889</c:v>
                </c:pt>
                <c:pt idx="4984">
                  <c:v>24890</c:v>
                </c:pt>
                <c:pt idx="4985">
                  <c:v>24891</c:v>
                </c:pt>
                <c:pt idx="4986">
                  <c:v>24892</c:v>
                </c:pt>
                <c:pt idx="4987">
                  <c:v>24893</c:v>
                </c:pt>
                <c:pt idx="4988">
                  <c:v>24894</c:v>
                </c:pt>
                <c:pt idx="4989">
                  <c:v>24895</c:v>
                </c:pt>
                <c:pt idx="4990">
                  <c:v>24896</c:v>
                </c:pt>
                <c:pt idx="4991">
                  <c:v>24897</c:v>
                </c:pt>
                <c:pt idx="4992">
                  <c:v>24898</c:v>
                </c:pt>
                <c:pt idx="4993">
                  <c:v>24899</c:v>
                </c:pt>
                <c:pt idx="4994">
                  <c:v>24900</c:v>
                </c:pt>
                <c:pt idx="4995">
                  <c:v>24901</c:v>
                </c:pt>
                <c:pt idx="4996">
                  <c:v>24902</c:v>
                </c:pt>
                <c:pt idx="4997">
                  <c:v>24903</c:v>
                </c:pt>
                <c:pt idx="4998">
                  <c:v>24904</c:v>
                </c:pt>
                <c:pt idx="4999">
                  <c:v>24905</c:v>
                </c:pt>
                <c:pt idx="5000">
                  <c:v>24906</c:v>
                </c:pt>
                <c:pt idx="5001">
                  <c:v>24907</c:v>
                </c:pt>
                <c:pt idx="5002">
                  <c:v>24908</c:v>
                </c:pt>
                <c:pt idx="5003">
                  <c:v>24909</c:v>
                </c:pt>
                <c:pt idx="5004">
                  <c:v>24910</c:v>
                </c:pt>
                <c:pt idx="5005">
                  <c:v>24911</c:v>
                </c:pt>
                <c:pt idx="5006">
                  <c:v>24912</c:v>
                </c:pt>
                <c:pt idx="5007">
                  <c:v>24913</c:v>
                </c:pt>
                <c:pt idx="5008">
                  <c:v>24914</c:v>
                </c:pt>
                <c:pt idx="5009">
                  <c:v>24915</c:v>
                </c:pt>
                <c:pt idx="5010">
                  <c:v>24916</c:v>
                </c:pt>
                <c:pt idx="5011">
                  <c:v>24917</c:v>
                </c:pt>
                <c:pt idx="5012">
                  <c:v>24918</c:v>
                </c:pt>
                <c:pt idx="5013">
                  <c:v>24919</c:v>
                </c:pt>
                <c:pt idx="5014">
                  <c:v>24920</c:v>
                </c:pt>
                <c:pt idx="5015">
                  <c:v>24921</c:v>
                </c:pt>
                <c:pt idx="5016">
                  <c:v>24922</c:v>
                </c:pt>
                <c:pt idx="5017">
                  <c:v>24923</c:v>
                </c:pt>
                <c:pt idx="5018">
                  <c:v>24924</c:v>
                </c:pt>
                <c:pt idx="5019">
                  <c:v>24925</c:v>
                </c:pt>
                <c:pt idx="5020">
                  <c:v>24926</c:v>
                </c:pt>
                <c:pt idx="5021">
                  <c:v>24927</c:v>
                </c:pt>
                <c:pt idx="5022">
                  <c:v>24928</c:v>
                </c:pt>
                <c:pt idx="5023">
                  <c:v>24929</c:v>
                </c:pt>
                <c:pt idx="5024">
                  <c:v>24930</c:v>
                </c:pt>
                <c:pt idx="5025">
                  <c:v>24931</c:v>
                </c:pt>
                <c:pt idx="5026">
                  <c:v>24932</c:v>
                </c:pt>
                <c:pt idx="5027">
                  <c:v>24933</c:v>
                </c:pt>
                <c:pt idx="5028">
                  <c:v>24934</c:v>
                </c:pt>
                <c:pt idx="5029">
                  <c:v>24935</c:v>
                </c:pt>
                <c:pt idx="5030">
                  <c:v>24936</c:v>
                </c:pt>
                <c:pt idx="5031">
                  <c:v>24937</c:v>
                </c:pt>
                <c:pt idx="5032">
                  <c:v>24938</c:v>
                </c:pt>
                <c:pt idx="5033">
                  <c:v>24939</c:v>
                </c:pt>
                <c:pt idx="5034">
                  <c:v>24940</c:v>
                </c:pt>
                <c:pt idx="5035">
                  <c:v>24941</c:v>
                </c:pt>
                <c:pt idx="5036">
                  <c:v>24942</c:v>
                </c:pt>
                <c:pt idx="5037">
                  <c:v>24943</c:v>
                </c:pt>
                <c:pt idx="5038">
                  <c:v>24944</c:v>
                </c:pt>
                <c:pt idx="5039">
                  <c:v>24945</c:v>
                </c:pt>
                <c:pt idx="5040">
                  <c:v>24946</c:v>
                </c:pt>
                <c:pt idx="5041">
                  <c:v>24947</c:v>
                </c:pt>
                <c:pt idx="5042">
                  <c:v>24948</c:v>
                </c:pt>
                <c:pt idx="5043">
                  <c:v>24949</c:v>
                </c:pt>
                <c:pt idx="5044">
                  <c:v>24950</c:v>
                </c:pt>
                <c:pt idx="5045">
                  <c:v>24951</c:v>
                </c:pt>
                <c:pt idx="5046">
                  <c:v>24952</c:v>
                </c:pt>
                <c:pt idx="5047">
                  <c:v>24953</c:v>
                </c:pt>
                <c:pt idx="5048">
                  <c:v>24954</c:v>
                </c:pt>
                <c:pt idx="5049">
                  <c:v>24955</c:v>
                </c:pt>
                <c:pt idx="5050">
                  <c:v>24956</c:v>
                </c:pt>
                <c:pt idx="5051">
                  <c:v>24957</c:v>
                </c:pt>
                <c:pt idx="5052">
                  <c:v>24958</c:v>
                </c:pt>
                <c:pt idx="5053">
                  <c:v>24959</c:v>
                </c:pt>
                <c:pt idx="5054">
                  <c:v>24960</c:v>
                </c:pt>
                <c:pt idx="5055">
                  <c:v>24961</c:v>
                </c:pt>
                <c:pt idx="5056">
                  <c:v>24962</c:v>
                </c:pt>
                <c:pt idx="5057">
                  <c:v>24963</c:v>
                </c:pt>
                <c:pt idx="5058">
                  <c:v>24964</c:v>
                </c:pt>
                <c:pt idx="5059">
                  <c:v>24965</c:v>
                </c:pt>
                <c:pt idx="5060">
                  <c:v>24966</c:v>
                </c:pt>
                <c:pt idx="5061">
                  <c:v>24967</c:v>
                </c:pt>
                <c:pt idx="5062">
                  <c:v>24968</c:v>
                </c:pt>
                <c:pt idx="5063">
                  <c:v>24969</c:v>
                </c:pt>
                <c:pt idx="5064">
                  <c:v>24970</c:v>
                </c:pt>
                <c:pt idx="5065">
                  <c:v>24971</c:v>
                </c:pt>
                <c:pt idx="5066">
                  <c:v>24972</c:v>
                </c:pt>
                <c:pt idx="5067">
                  <c:v>24973</c:v>
                </c:pt>
                <c:pt idx="5068">
                  <c:v>24974</c:v>
                </c:pt>
                <c:pt idx="5069">
                  <c:v>24975</c:v>
                </c:pt>
                <c:pt idx="5070">
                  <c:v>24976</c:v>
                </c:pt>
                <c:pt idx="5071">
                  <c:v>24977</c:v>
                </c:pt>
                <c:pt idx="5072">
                  <c:v>24978</c:v>
                </c:pt>
                <c:pt idx="5073">
                  <c:v>24979</c:v>
                </c:pt>
                <c:pt idx="5074">
                  <c:v>24980</c:v>
                </c:pt>
                <c:pt idx="5075">
                  <c:v>24981</c:v>
                </c:pt>
                <c:pt idx="5076">
                  <c:v>24982</c:v>
                </c:pt>
                <c:pt idx="5077">
                  <c:v>24983</c:v>
                </c:pt>
                <c:pt idx="5078">
                  <c:v>24984</c:v>
                </c:pt>
                <c:pt idx="5079">
                  <c:v>24985</c:v>
                </c:pt>
                <c:pt idx="5080">
                  <c:v>24986</c:v>
                </c:pt>
                <c:pt idx="5081">
                  <c:v>24987</c:v>
                </c:pt>
                <c:pt idx="5082">
                  <c:v>24988</c:v>
                </c:pt>
                <c:pt idx="5083">
                  <c:v>24989</c:v>
                </c:pt>
                <c:pt idx="5084">
                  <c:v>24990</c:v>
                </c:pt>
                <c:pt idx="5085">
                  <c:v>24991</c:v>
                </c:pt>
                <c:pt idx="5086">
                  <c:v>24992</c:v>
                </c:pt>
                <c:pt idx="5087">
                  <c:v>24993</c:v>
                </c:pt>
                <c:pt idx="5088">
                  <c:v>24994</c:v>
                </c:pt>
                <c:pt idx="5089">
                  <c:v>24995</c:v>
                </c:pt>
                <c:pt idx="5090">
                  <c:v>24996</c:v>
                </c:pt>
                <c:pt idx="5091">
                  <c:v>24997</c:v>
                </c:pt>
                <c:pt idx="5092">
                  <c:v>24998</c:v>
                </c:pt>
                <c:pt idx="5093">
                  <c:v>24999</c:v>
                </c:pt>
                <c:pt idx="5094">
                  <c:v>25000</c:v>
                </c:pt>
                <c:pt idx="5095">
                  <c:v>25001</c:v>
                </c:pt>
                <c:pt idx="5096">
                  <c:v>25002</c:v>
                </c:pt>
                <c:pt idx="5097">
                  <c:v>25003</c:v>
                </c:pt>
                <c:pt idx="5098">
                  <c:v>25004</c:v>
                </c:pt>
                <c:pt idx="5099">
                  <c:v>25005</c:v>
                </c:pt>
                <c:pt idx="5100">
                  <c:v>25006</c:v>
                </c:pt>
                <c:pt idx="5101">
                  <c:v>25007</c:v>
                </c:pt>
                <c:pt idx="5102">
                  <c:v>25008</c:v>
                </c:pt>
                <c:pt idx="5103">
                  <c:v>25009</c:v>
                </c:pt>
                <c:pt idx="5104">
                  <c:v>25010</c:v>
                </c:pt>
                <c:pt idx="5105">
                  <c:v>25011</c:v>
                </c:pt>
                <c:pt idx="5106">
                  <c:v>25012</c:v>
                </c:pt>
                <c:pt idx="5107">
                  <c:v>25013</c:v>
                </c:pt>
                <c:pt idx="5108">
                  <c:v>25014</c:v>
                </c:pt>
                <c:pt idx="5109">
                  <c:v>25015</c:v>
                </c:pt>
                <c:pt idx="5110">
                  <c:v>25016</c:v>
                </c:pt>
                <c:pt idx="5111">
                  <c:v>25017</c:v>
                </c:pt>
                <c:pt idx="5112">
                  <c:v>25018</c:v>
                </c:pt>
                <c:pt idx="5113">
                  <c:v>25019</c:v>
                </c:pt>
                <c:pt idx="5114">
                  <c:v>25020</c:v>
                </c:pt>
                <c:pt idx="5115">
                  <c:v>25021</c:v>
                </c:pt>
                <c:pt idx="5116">
                  <c:v>25022</c:v>
                </c:pt>
                <c:pt idx="5117">
                  <c:v>25023</c:v>
                </c:pt>
                <c:pt idx="5118">
                  <c:v>25024</c:v>
                </c:pt>
                <c:pt idx="5119">
                  <c:v>25025</c:v>
                </c:pt>
                <c:pt idx="5120">
                  <c:v>25026</c:v>
                </c:pt>
                <c:pt idx="5121">
                  <c:v>25027</c:v>
                </c:pt>
                <c:pt idx="5122">
                  <c:v>25028</c:v>
                </c:pt>
                <c:pt idx="5123">
                  <c:v>25029</c:v>
                </c:pt>
                <c:pt idx="5124">
                  <c:v>25030</c:v>
                </c:pt>
                <c:pt idx="5125">
                  <c:v>25031</c:v>
                </c:pt>
                <c:pt idx="5126">
                  <c:v>25032</c:v>
                </c:pt>
                <c:pt idx="5127">
                  <c:v>25033</c:v>
                </c:pt>
                <c:pt idx="5128">
                  <c:v>25034</c:v>
                </c:pt>
                <c:pt idx="5129">
                  <c:v>25035</c:v>
                </c:pt>
                <c:pt idx="5130">
                  <c:v>25036</c:v>
                </c:pt>
                <c:pt idx="5131">
                  <c:v>25037</c:v>
                </c:pt>
                <c:pt idx="5132">
                  <c:v>25038</c:v>
                </c:pt>
                <c:pt idx="5133">
                  <c:v>25039</c:v>
                </c:pt>
                <c:pt idx="5134">
                  <c:v>25040</c:v>
                </c:pt>
                <c:pt idx="5135">
                  <c:v>25041</c:v>
                </c:pt>
                <c:pt idx="5136">
                  <c:v>25042</c:v>
                </c:pt>
                <c:pt idx="5137">
                  <c:v>25043</c:v>
                </c:pt>
                <c:pt idx="5138">
                  <c:v>25044</c:v>
                </c:pt>
                <c:pt idx="5139">
                  <c:v>25045</c:v>
                </c:pt>
                <c:pt idx="5140">
                  <c:v>25046</c:v>
                </c:pt>
                <c:pt idx="5141">
                  <c:v>25047</c:v>
                </c:pt>
                <c:pt idx="5142">
                  <c:v>25048</c:v>
                </c:pt>
                <c:pt idx="5143">
                  <c:v>25049</c:v>
                </c:pt>
                <c:pt idx="5144">
                  <c:v>25050</c:v>
                </c:pt>
                <c:pt idx="5145">
                  <c:v>25051</c:v>
                </c:pt>
                <c:pt idx="5146">
                  <c:v>25052</c:v>
                </c:pt>
                <c:pt idx="5147">
                  <c:v>25053</c:v>
                </c:pt>
                <c:pt idx="5148">
                  <c:v>25054</c:v>
                </c:pt>
                <c:pt idx="5149">
                  <c:v>25055</c:v>
                </c:pt>
                <c:pt idx="5150">
                  <c:v>25056</c:v>
                </c:pt>
                <c:pt idx="5151">
                  <c:v>25057</c:v>
                </c:pt>
                <c:pt idx="5152">
                  <c:v>25058</c:v>
                </c:pt>
                <c:pt idx="5153">
                  <c:v>25059</c:v>
                </c:pt>
                <c:pt idx="5154">
                  <c:v>25060</c:v>
                </c:pt>
                <c:pt idx="5155">
                  <c:v>25061</c:v>
                </c:pt>
                <c:pt idx="5156">
                  <c:v>25062</c:v>
                </c:pt>
                <c:pt idx="5157">
                  <c:v>25063</c:v>
                </c:pt>
                <c:pt idx="5158">
                  <c:v>25064</c:v>
                </c:pt>
                <c:pt idx="5159">
                  <c:v>25065</c:v>
                </c:pt>
                <c:pt idx="5160">
                  <c:v>25066</c:v>
                </c:pt>
                <c:pt idx="5161">
                  <c:v>25067</c:v>
                </c:pt>
                <c:pt idx="5162">
                  <c:v>25068</c:v>
                </c:pt>
                <c:pt idx="5163">
                  <c:v>25069</c:v>
                </c:pt>
                <c:pt idx="5164">
                  <c:v>25070</c:v>
                </c:pt>
                <c:pt idx="5165">
                  <c:v>25071</c:v>
                </c:pt>
                <c:pt idx="5166">
                  <c:v>25072</c:v>
                </c:pt>
                <c:pt idx="5167">
                  <c:v>25073</c:v>
                </c:pt>
                <c:pt idx="5168">
                  <c:v>25074</c:v>
                </c:pt>
                <c:pt idx="5169">
                  <c:v>25075</c:v>
                </c:pt>
                <c:pt idx="5170">
                  <c:v>25076</c:v>
                </c:pt>
                <c:pt idx="5171">
                  <c:v>25077</c:v>
                </c:pt>
                <c:pt idx="5172">
                  <c:v>25078</c:v>
                </c:pt>
                <c:pt idx="5173">
                  <c:v>25079</c:v>
                </c:pt>
                <c:pt idx="5174">
                  <c:v>25080</c:v>
                </c:pt>
                <c:pt idx="5175">
                  <c:v>25081</c:v>
                </c:pt>
                <c:pt idx="5176">
                  <c:v>25082</c:v>
                </c:pt>
                <c:pt idx="5177">
                  <c:v>25083</c:v>
                </c:pt>
                <c:pt idx="5178">
                  <c:v>25084</c:v>
                </c:pt>
                <c:pt idx="5179">
                  <c:v>25085</c:v>
                </c:pt>
                <c:pt idx="5180">
                  <c:v>25086</c:v>
                </c:pt>
                <c:pt idx="5181">
                  <c:v>25087</c:v>
                </c:pt>
                <c:pt idx="5182">
                  <c:v>25088</c:v>
                </c:pt>
                <c:pt idx="5183">
                  <c:v>25089</c:v>
                </c:pt>
                <c:pt idx="5184">
                  <c:v>25090</c:v>
                </c:pt>
                <c:pt idx="5185">
                  <c:v>25091</c:v>
                </c:pt>
                <c:pt idx="5186">
                  <c:v>25092</c:v>
                </c:pt>
                <c:pt idx="5187">
                  <c:v>25093</c:v>
                </c:pt>
                <c:pt idx="5188">
                  <c:v>25094</c:v>
                </c:pt>
                <c:pt idx="5189">
                  <c:v>25095</c:v>
                </c:pt>
                <c:pt idx="5190">
                  <c:v>25096</c:v>
                </c:pt>
                <c:pt idx="5191">
                  <c:v>25097</c:v>
                </c:pt>
                <c:pt idx="5192">
                  <c:v>25098</c:v>
                </c:pt>
                <c:pt idx="5193">
                  <c:v>25099</c:v>
                </c:pt>
                <c:pt idx="5194">
                  <c:v>25100</c:v>
                </c:pt>
                <c:pt idx="5195">
                  <c:v>25101</c:v>
                </c:pt>
                <c:pt idx="5196">
                  <c:v>25102</c:v>
                </c:pt>
                <c:pt idx="5197">
                  <c:v>25103</c:v>
                </c:pt>
                <c:pt idx="5198">
                  <c:v>25104</c:v>
                </c:pt>
                <c:pt idx="5199">
                  <c:v>25105</c:v>
                </c:pt>
                <c:pt idx="5200">
                  <c:v>25106</c:v>
                </c:pt>
                <c:pt idx="5201">
                  <c:v>25107</c:v>
                </c:pt>
                <c:pt idx="5202">
                  <c:v>25108</c:v>
                </c:pt>
                <c:pt idx="5203">
                  <c:v>25109</c:v>
                </c:pt>
                <c:pt idx="5204">
                  <c:v>25110</c:v>
                </c:pt>
                <c:pt idx="5205">
                  <c:v>25111</c:v>
                </c:pt>
                <c:pt idx="5206">
                  <c:v>25112</c:v>
                </c:pt>
                <c:pt idx="5207">
                  <c:v>25113</c:v>
                </c:pt>
                <c:pt idx="5208">
                  <c:v>25114</c:v>
                </c:pt>
                <c:pt idx="5209">
                  <c:v>25115</c:v>
                </c:pt>
                <c:pt idx="5210">
                  <c:v>25116</c:v>
                </c:pt>
                <c:pt idx="5211">
                  <c:v>25117</c:v>
                </c:pt>
                <c:pt idx="5212">
                  <c:v>25118</c:v>
                </c:pt>
                <c:pt idx="5213">
                  <c:v>25119</c:v>
                </c:pt>
                <c:pt idx="5214">
                  <c:v>25120</c:v>
                </c:pt>
                <c:pt idx="5215">
                  <c:v>25121</c:v>
                </c:pt>
                <c:pt idx="5216">
                  <c:v>25122</c:v>
                </c:pt>
                <c:pt idx="5217">
                  <c:v>25123</c:v>
                </c:pt>
                <c:pt idx="5218">
                  <c:v>25124</c:v>
                </c:pt>
                <c:pt idx="5219">
                  <c:v>25125</c:v>
                </c:pt>
                <c:pt idx="5220">
                  <c:v>25126</c:v>
                </c:pt>
                <c:pt idx="5221">
                  <c:v>25127</c:v>
                </c:pt>
                <c:pt idx="5222">
                  <c:v>25128</c:v>
                </c:pt>
                <c:pt idx="5223">
                  <c:v>25129</c:v>
                </c:pt>
                <c:pt idx="5224">
                  <c:v>25130</c:v>
                </c:pt>
                <c:pt idx="5225">
                  <c:v>25131</c:v>
                </c:pt>
                <c:pt idx="5226">
                  <c:v>25132</c:v>
                </c:pt>
                <c:pt idx="5227">
                  <c:v>25133</c:v>
                </c:pt>
                <c:pt idx="5228">
                  <c:v>25134</c:v>
                </c:pt>
                <c:pt idx="5229">
                  <c:v>25135</c:v>
                </c:pt>
                <c:pt idx="5230">
                  <c:v>25136</c:v>
                </c:pt>
                <c:pt idx="5231">
                  <c:v>25137</c:v>
                </c:pt>
                <c:pt idx="5232">
                  <c:v>25138</c:v>
                </c:pt>
                <c:pt idx="5233">
                  <c:v>25139</c:v>
                </c:pt>
                <c:pt idx="5234">
                  <c:v>25140</c:v>
                </c:pt>
                <c:pt idx="5235">
                  <c:v>25141</c:v>
                </c:pt>
                <c:pt idx="5236">
                  <c:v>25142</c:v>
                </c:pt>
                <c:pt idx="5237">
                  <c:v>25143</c:v>
                </c:pt>
                <c:pt idx="5238">
                  <c:v>25144</c:v>
                </c:pt>
                <c:pt idx="5239">
                  <c:v>25145</c:v>
                </c:pt>
                <c:pt idx="5240">
                  <c:v>25146</c:v>
                </c:pt>
                <c:pt idx="5241">
                  <c:v>25147</c:v>
                </c:pt>
                <c:pt idx="5242">
                  <c:v>25148</c:v>
                </c:pt>
                <c:pt idx="5243">
                  <c:v>25149</c:v>
                </c:pt>
                <c:pt idx="5244">
                  <c:v>25150</c:v>
                </c:pt>
                <c:pt idx="5245">
                  <c:v>25151</c:v>
                </c:pt>
                <c:pt idx="5246">
                  <c:v>25152</c:v>
                </c:pt>
                <c:pt idx="5247">
                  <c:v>25153</c:v>
                </c:pt>
                <c:pt idx="5248">
                  <c:v>25154</c:v>
                </c:pt>
                <c:pt idx="5249">
                  <c:v>25155</c:v>
                </c:pt>
                <c:pt idx="5250">
                  <c:v>25156</c:v>
                </c:pt>
                <c:pt idx="5251">
                  <c:v>25157</c:v>
                </c:pt>
                <c:pt idx="5252">
                  <c:v>25158</c:v>
                </c:pt>
                <c:pt idx="5253">
                  <c:v>25159</c:v>
                </c:pt>
                <c:pt idx="5254">
                  <c:v>25160</c:v>
                </c:pt>
                <c:pt idx="5255">
                  <c:v>25161</c:v>
                </c:pt>
                <c:pt idx="5256">
                  <c:v>25162</c:v>
                </c:pt>
                <c:pt idx="5257">
                  <c:v>25163</c:v>
                </c:pt>
                <c:pt idx="5258">
                  <c:v>25164</c:v>
                </c:pt>
                <c:pt idx="5259">
                  <c:v>25165</c:v>
                </c:pt>
                <c:pt idx="5260">
                  <c:v>25166</c:v>
                </c:pt>
                <c:pt idx="5261">
                  <c:v>25167</c:v>
                </c:pt>
                <c:pt idx="5262">
                  <c:v>25168</c:v>
                </c:pt>
                <c:pt idx="5263">
                  <c:v>25169</c:v>
                </c:pt>
                <c:pt idx="5264">
                  <c:v>25170</c:v>
                </c:pt>
                <c:pt idx="5265">
                  <c:v>25171</c:v>
                </c:pt>
                <c:pt idx="5266">
                  <c:v>25172</c:v>
                </c:pt>
                <c:pt idx="5267">
                  <c:v>25173</c:v>
                </c:pt>
                <c:pt idx="5268">
                  <c:v>25174</c:v>
                </c:pt>
                <c:pt idx="5269">
                  <c:v>25175</c:v>
                </c:pt>
                <c:pt idx="5270">
                  <c:v>25176</c:v>
                </c:pt>
                <c:pt idx="5271">
                  <c:v>25177</c:v>
                </c:pt>
                <c:pt idx="5272">
                  <c:v>25178</c:v>
                </c:pt>
                <c:pt idx="5273">
                  <c:v>25179</c:v>
                </c:pt>
                <c:pt idx="5274">
                  <c:v>25180</c:v>
                </c:pt>
                <c:pt idx="5275">
                  <c:v>25181</c:v>
                </c:pt>
                <c:pt idx="5276">
                  <c:v>25182</c:v>
                </c:pt>
                <c:pt idx="5277">
                  <c:v>25183</c:v>
                </c:pt>
                <c:pt idx="5278">
                  <c:v>25184</c:v>
                </c:pt>
                <c:pt idx="5279">
                  <c:v>25185</c:v>
                </c:pt>
                <c:pt idx="5280">
                  <c:v>25186</c:v>
                </c:pt>
                <c:pt idx="5281">
                  <c:v>25187</c:v>
                </c:pt>
                <c:pt idx="5282">
                  <c:v>25188</c:v>
                </c:pt>
                <c:pt idx="5283">
                  <c:v>25189</c:v>
                </c:pt>
                <c:pt idx="5284">
                  <c:v>25190</c:v>
                </c:pt>
                <c:pt idx="5285">
                  <c:v>25191</c:v>
                </c:pt>
                <c:pt idx="5286">
                  <c:v>25192</c:v>
                </c:pt>
                <c:pt idx="5287">
                  <c:v>25193</c:v>
                </c:pt>
                <c:pt idx="5288">
                  <c:v>25194</c:v>
                </c:pt>
                <c:pt idx="5289">
                  <c:v>25195</c:v>
                </c:pt>
                <c:pt idx="5290">
                  <c:v>25196</c:v>
                </c:pt>
                <c:pt idx="5291">
                  <c:v>25197</c:v>
                </c:pt>
                <c:pt idx="5292">
                  <c:v>25198</c:v>
                </c:pt>
                <c:pt idx="5293">
                  <c:v>25199</c:v>
                </c:pt>
                <c:pt idx="5294">
                  <c:v>25200</c:v>
                </c:pt>
                <c:pt idx="5295">
                  <c:v>25201</c:v>
                </c:pt>
                <c:pt idx="5296">
                  <c:v>25202</c:v>
                </c:pt>
                <c:pt idx="5297">
                  <c:v>25203</c:v>
                </c:pt>
                <c:pt idx="5298">
                  <c:v>25204</c:v>
                </c:pt>
                <c:pt idx="5299">
                  <c:v>25205</c:v>
                </c:pt>
                <c:pt idx="5300">
                  <c:v>25206</c:v>
                </c:pt>
                <c:pt idx="5301">
                  <c:v>25207</c:v>
                </c:pt>
                <c:pt idx="5302">
                  <c:v>25208</c:v>
                </c:pt>
                <c:pt idx="5303">
                  <c:v>25209</c:v>
                </c:pt>
                <c:pt idx="5304">
                  <c:v>25210</c:v>
                </c:pt>
                <c:pt idx="5305">
                  <c:v>25211</c:v>
                </c:pt>
                <c:pt idx="5306">
                  <c:v>25212</c:v>
                </c:pt>
                <c:pt idx="5307">
                  <c:v>25213</c:v>
                </c:pt>
                <c:pt idx="5308">
                  <c:v>25214</c:v>
                </c:pt>
                <c:pt idx="5309">
                  <c:v>25215</c:v>
                </c:pt>
                <c:pt idx="5310">
                  <c:v>25216</c:v>
                </c:pt>
                <c:pt idx="5311">
                  <c:v>25217</c:v>
                </c:pt>
                <c:pt idx="5312">
                  <c:v>25218</c:v>
                </c:pt>
                <c:pt idx="5313">
                  <c:v>25219</c:v>
                </c:pt>
                <c:pt idx="5314">
                  <c:v>25220</c:v>
                </c:pt>
                <c:pt idx="5315">
                  <c:v>25221</c:v>
                </c:pt>
                <c:pt idx="5316">
                  <c:v>25222</c:v>
                </c:pt>
                <c:pt idx="5317">
                  <c:v>25223</c:v>
                </c:pt>
                <c:pt idx="5318">
                  <c:v>25224</c:v>
                </c:pt>
                <c:pt idx="5319">
                  <c:v>25225</c:v>
                </c:pt>
                <c:pt idx="5320">
                  <c:v>25226</c:v>
                </c:pt>
                <c:pt idx="5321">
                  <c:v>25227</c:v>
                </c:pt>
                <c:pt idx="5322">
                  <c:v>25228</c:v>
                </c:pt>
                <c:pt idx="5323">
                  <c:v>25229</c:v>
                </c:pt>
                <c:pt idx="5324">
                  <c:v>25230</c:v>
                </c:pt>
                <c:pt idx="5325">
                  <c:v>25231</c:v>
                </c:pt>
                <c:pt idx="5326">
                  <c:v>25232</c:v>
                </c:pt>
                <c:pt idx="5327">
                  <c:v>25233</c:v>
                </c:pt>
                <c:pt idx="5328">
                  <c:v>25234</c:v>
                </c:pt>
                <c:pt idx="5329">
                  <c:v>25235</c:v>
                </c:pt>
                <c:pt idx="5330">
                  <c:v>25236</c:v>
                </c:pt>
                <c:pt idx="5331">
                  <c:v>25237</c:v>
                </c:pt>
                <c:pt idx="5332">
                  <c:v>25238</c:v>
                </c:pt>
                <c:pt idx="5333">
                  <c:v>25239</c:v>
                </c:pt>
                <c:pt idx="5334">
                  <c:v>25240</c:v>
                </c:pt>
                <c:pt idx="5335">
                  <c:v>25241</c:v>
                </c:pt>
                <c:pt idx="5336">
                  <c:v>25242</c:v>
                </c:pt>
                <c:pt idx="5337">
                  <c:v>25243</c:v>
                </c:pt>
                <c:pt idx="5338">
                  <c:v>25244</c:v>
                </c:pt>
                <c:pt idx="5339">
                  <c:v>25245</c:v>
                </c:pt>
                <c:pt idx="5340">
                  <c:v>25246</c:v>
                </c:pt>
                <c:pt idx="5341">
                  <c:v>25247</c:v>
                </c:pt>
                <c:pt idx="5342">
                  <c:v>25248</c:v>
                </c:pt>
                <c:pt idx="5343">
                  <c:v>25249</c:v>
                </c:pt>
                <c:pt idx="5344">
                  <c:v>25250</c:v>
                </c:pt>
                <c:pt idx="5345">
                  <c:v>25251</c:v>
                </c:pt>
                <c:pt idx="5346">
                  <c:v>25252</c:v>
                </c:pt>
                <c:pt idx="5347">
                  <c:v>25253</c:v>
                </c:pt>
                <c:pt idx="5348">
                  <c:v>25254</c:v>
                </c:pt>
                <c:pt idx="5349">
                  <c:v>25255</c:v>
                </c:pt>
                <c:pt idx="5350">
                  <c:v>25256</c:v>
                </c:pt>
                <c:pt idx="5351">
                  <c:v>25257</c:v>
                </c:pt>
                <c:pt idx="5352">
                  <c:v>25258</c:v>
                </c:pt>
                <c:pt idx="5353">
                  <c:v>25259</c:v>
                </c:pt>
                <c:pt idx="5354">
                  <c:v>25260</c:v>
                </c:pt>
                <c:pt idx="5355">
                  <c:v>25261</c:v>
                </c:pt>
                <c:pt idx="5356">
                  <c:v>25262</c:v>
                </c:pt>
                <c:pt idx="5357">
                  <c:v>25263</c:v>
                </c:pt>
                <c:pt idx="5358">
                  <c:v>25264</c:v>
                </c:pt>
                <c:pt idx="5359">
                  <c:v>25265</c:v>
                </c:pt>
                <c:pt idx="5360">
                  <c:v>25266</c:v>
                </c:pt>
                <c:pt idx="5361">
                  <c:v>25267</c:v>
                </c:pt>
                <c:pt idx="5362">
                  <c:v>25268</c:v>
                </c:pt>
                <c:pt idx="5363">
                  <c:v>25269</c:v>
                </c:pt>
                <c:pt idx="5364">
                  <c:v>25270</c:v>
                </c:pt>
                <c:pt idx="5365">
                  <c:v>25271</c:v>
                </c:pt>
                <c:pt idx="5366">
                  <c:v>25272</c:v>
                </c:pt>
                <c:pt idx="5367">
                  <c:v>25273</c:v>
                </c:pt>
                <c:pt idx="5368">
                  <c:v>25274</c:v>
                </c:pt>
                <c:pt idx="5369">
                  <c:v>25275</c:v>
                </c:pt>
                <c:pt idx="5370">
                  <c:v>25276</c:v>
                </c:pt>
                <c:pt idx="5371">
                  <c:v>25277</c:v>
                </c:pt>
                <c:pt idx="5372">
                  <c:v>25278</c:v>
                </c:pt>
                <c:pt idx="5373">
                  <c:v>25279</c:v>
                </c:pt>
                <c:pt idx="5374">
                  <c:v>25280</c:v>
                </c:pt>
                <c:pt idx="5375">
                  <c:v>25281</c:v>
                </c:pt>
                <c:pt idx="5376">
                  <c:v>25282</c:v>
                </c:pt>
                <c:pt idx="5377">
                  <c:v>25283</c:v>
                </c:pt>
                <c:pt idx="5378">
                  <c:v>25284</c:v>
                </c:pt>
                <c:pt idx="5379">
                  <c:v>25285</c:v>
                </c:pt>
                <c:pt idx="5380">
                  <c:v>25286</c:v>
                </c:pt>
                <c:pt idx="5381">
                  <c:v>25287</c:v>
                </c:pt>
                <c:pt idx="5382">
                  <c:v>25288</c:v>
                </c:pt>
                <c:pt idx="5383">
                  <c:v>25289</c:v>
                </c:pt>
                <c:pt idx="5384">
                  <c:v>25290</c:v>
                </c:pt>
                <c:pt idx="5385">
                  <c:v>25291</c:v>
                </c:pt>
                <c:pt idx="5386">
                  <c:v>25292</c:v>
                </c:pt>
                <c:pt idx="5387">
                  <c:v>25293</c:v>
                </c:pt>
                <c:pt idx="5388">
                  <c:v>25294</c:v>
                </c:pt>
                <c:pt idx="5389">
                  <c:v>25295</c:v>
                </c:pt>
                <c:pt idx="5390">
                  <c:v>25296</c:v>
                </c:pt>
                <c:pt idx="5391">
                  <c:v>25297</c:v>
                </c:pt>
                <c:pt idx="5392">
                  <c:v>25298</c:v>
                </c:pt>
                <c:pt idx="5393">
                  <c:v>25299</c:v>
                </c:pt>
                <c:pt idx="5394">
                  <c:v>25300</c:v>
                </c:pt>
                <c:pt idx="5395">
                  <c:v>25301</c:v>
                </c:pt>
                <c:pt idx="5396">
                  <c:v>25302</c:v>
                </c:pt>
                <c:pt idx="5397">
                  <c:v>25303</c:v>
                </c:pt>
                <c:pt idx="5398">
                  <c:v>25304</c:v>
                </c:pt>
                <c:pt idx="5399">
                  <c:v>25305</c:v>
                </c:pt>
                <c:pt idx="5400">
                  <c:v>25306</c:v>
                </c:pt>
                <c:pt idx="5401">
                  <c:v>25307</c:v>
                </c:pt>
                <c:pt idx="5402">
                  <c:v>25308</c:v>
                </c:pt>
                <c:pt idx="5403">
                  <c:v>25309</c:v>
                </c:pt>
                <c:pt idx="5404">
                  <c:v>25310</c:v>
                </c:pt>
                <c:pt idx="5405">
                  <c:v>25311</c:v>
                </c:pt>
                <c:pt idx="5406">
                  <c:v>25312</c:v>
                </c:pt>
                <c:pt idx="5407">
                  <c:v>25313</c:v>
                </c:pt>
                <c:pt idx="5408">
                  <c:v>25314</c:v>
                </c:pt>
                <c:pt idx="5409">
                  <c:v>25315</c:v>
                </c:pt>
                <c:pt idx="5410">
                  <c:v>25316</c:v>
                </c:pt>
                <c:pt idx="5411">
                  <c:v>25317</c:v>
                </c:pt>
                <c:pt idx="5412">
                  <c:v>25318</c:v>
                </c:pt>
                <c:pt idx="5413">
                  <c:v>25319</c:v>
                </c:pt>
                <c:pt idx="5414">
                  <c:v>25320</c:v>
                </c:pt>
                <c:pt idx="5415">
                  <c:v>25321</c:v>
                </c:pt>
                <c:pt idx="5416">
                  <c:v>25322</c:v>
                </c:pt>
                <c:pt idx="5417">
                  <c:v>25323</c:v>
                </c:pt>
                <c:pt idx="5418">
                  <c:v>25324</c:v>
                </c:pt>
                <c:pt idx="5419">
                  <c:v>25325</c:v>
                </c:pt>
                <c:pt idx="5420">
                  <c:v>25326</c:v>
                </c:pt>
                <c:pt idx="5421">
                  <c:v>25327</c:v>
                </c:pt>
                <c:pt idx="5422">
                  <c:v>25328</c:v>
                </c:pt>
                <c:pt idx="5423">
                  <c:v>25329</c:v>
                </c:pt>
                <c:pt idx="5424">
                  <c:v>25330</c:v>
                </c:pt>
                <c:pt idx="5425">
                  <c:v>25331</c:v>
                </c:pt>
                <c:pt idx="5426">
                  <c:v>25332</c:v>
                </c:pt>
                <c:pt idx="5427">
                  <c:v>25333</c:v>
                </c:pt>
                <c:pt idx="5428">
                  <c:v>25334</c:v>
                </c:pt>
                <c:pt idx="5429">
                  <c:v>25335</c:v>
                </c:pt>
                <c:pt idx="5430">
                  <c:v>25336</c:v>
                </c:pt>
                <c:pt idx="5431">
                  <c:v>25337</c:v>
                </c:pt>
                <c:pt idx="5432">
                  <c:v>25338</c:v>
                </c:pt>
                <c:pt idx="5433">
                  <c:v>25339</c:v>
                </c:pt>
                <c:pt idx="5434">
                  <c:v>25340</c:v>
                </c:pt>
                <c:pt idx="5435">
                  <c:v>25341</c:v>
                </c:pt>
                <c:pt idx="5436">
                  <c:v>25342</c:v>
                </c:pt>
                <c:pt idx="5437">
                  <c:v>25343</c:v>
                </c:pt>
                <c:pt idx="5438">
                  <c:v>25344</c:v>
                </c:pt>
                <c:pt idx="5439">
                  <c:v>25345</c:v>
                </c:pt>
                <c:pt idx="5440">
                  <c:v>25346</c:v>
                </c:pt>
                <c:pt idx="5441">
                  <c:v>25347</c:v>
                </c:pt>
                <c:pt idx="5442">
                  <c:v>25348</c:v>
                </c:pt>
                <c:pt idx="5443">
                  <c:v>25349</c:v>
                </c:pt>
                <c:pt idx="5444">
                  <c:v>25350</c:v>
                </c:pt>
                <c:pt idx="5445">
                  <c:v>25351</c:v>
                </c:pt>
                <c:pt idx="5446">
                  <c:v>25352</c:v>
                </c:pt>
                <c:pt idx="5447">
                  <c:v>25353</c:v>
                </c:pt>
                <c:pt idx="5448">
                  <c:v>25354</c:v>
                </c:pt>
                <c:pt idx="5449">
                  <c:v>25355</c:v>
                </c:pt>
                <c:pt idx="5450">
                  <c:v>25356</c:v>
                </c:pt>
                <c:pt idx="5451">
                  <c:v>25357</c:v>
                </c:pt>
                <c:pt idx="5452">
                  <c:v>25358</c:v>
                </c:pt>
                <c:pt idx="5453">
                  <c:v>25359</c:v>
                </c:pt>
                <c:pt idx="5454">
                  <c:v>25360</c:v>
                </c:pt>
                <c:pt idx="5455">
                  <c:v>25361</c:v>
                </c:pt>
                <c:pt idx="5456">
                  <c:v>25362</c:v>
                </c:pt>
                <c:pt idx="5457">
                  <c:v>25363</c:v>
                </c:pt>
                <c:pt idx="5458">
                  <c:v>25364</c:v>
                </c:pt>
                <c:pt idx="5459">
                  <c:v>25365</c:v>
                </c:pt>
                <c:pt idx="5460">
                  <c:v>25366</c:v>
                </c:pt>
                <c:pt idx="5461">
                  <c:v>25367</c:v>
                </c:pt>
                <c:pt idx="5462">
                  <c:v>25368</c:v>
                </c:pt>
                <c:pt idx="5463">
                  <c:v>25369</c:v>
                </c:pt>
                <c:pt idx="5464">
                  <c:v>25370</c:v>
                </c:pt>
                <c:pt idx="5465">
                  <c:v>25371</c:v>
                </c:pt>
                <c:pt idx="5466">
                  <c:v>25372</c:v>
                </c:pt>
                <c:pt idx="5467">
                  <c:v>25373</c:v>
                </c:pt>
                <c:pt idx="5468">
                  <c:v>25374</c:v>
                </c:pt>
                <c:pt idx="5469">
                  <c:v>25375</c:v>
                </c:pt>
                <c:pt idx="5470">
                  <c:v>25376</c:v>
                </c:pt>
                <c:pt idx="5471">
                  <c:v>25377</c:v>
                </c:pt>
                <c:pt idx="5472">
                  <c:v>25378</c:v>
                </c:pt>
                <c:pt idx="5473">
                  <c:v>25379</c:v>
                </c:pt>
                <c:pt idx="5474">
                  <c:v>25380</c:v>
                </c:pt>
                <c:pt idx="5475">
                  <c:v>25381</c:v>
                </c:pt>
                <c:pt idx="5476">
                  <c:v>25382</c:v>
                </c:pt>
                <c:pt idx="5477">
                  <c:v>25383</c:v>
                </c:pt>
                <c:pt idx="5478">
                  <c:v>25384</c:v>
                </c:pt>
                <c:pt idx="5479">
                  <c:v>25385</c:v>
                </c:pt>
                <c:pt idx="5480">
                  <c:v>25386</c:v>
                </c:pt>
                <c:pt idx="5481">
                  <c:v>25387</c:v>
                </c:pt>
                <c:pt idx="5482">
                  <c:v>25388</c:v>
                </c:pt>
                <c:pt idx="5483">
                  <c:v>25389</c:v>
                </c:pt>
                <c:pt idx="5484">
                  <c:v>25390</c:v>
                </c:pt>
                <c:pt idx="5485">
                  <c:v>25391</c:v>
                </c:pt>
                <c:pt idx="5486">
                  <c:v>25392</c:v>
                </c:pt>
                <c:pt idx="5487">
                  <c:v>25393</c:v>
                </c:pt>
                <c:pt idx="5488">
                  <c:v>25394</c:v>
                </c:pt>
                <c:pt idx="5489">
                  <c:v>25395</c:v>
                </c:pt>
                <c:pt idx="5490">
                  <c:v>25396</c:v>
                </c:pt>
                <c:pt idx="5491">
                  <c:v>25397</c:v>
                </c:pt>
                <c:pt idx="5492">
                  <c:v>25398</c:v>
                </c:pt>
                <c:pt idx="5493">
                  <c:v>25399</c:v>
                </c:pt>
                <c:pt idx="5494">
                  <c:v>25400</c:v>
                </c:pt>
                <c:pt idx="5495">
                  <c:v>25401</c:v>
                </c:pt>
                <c:pt idx="5496">
                  <c:v>25402</c:v>
                </c:pt>
                <c:pt idx="5497">
                  <c:v>25403</c:v>
                </c:pt>
                <c:pt idx="5498">
                  <c:v>25404</c:v>
                </c:pt>
                <c:pt idx="5499">
                  <c:v>25405</c:v>
                </c:pt>
                <c:pt idx="5500">
                  <c:v>25406</c:v>
                </c:pt>
                <c:pt idx="5501">
                  <c:v>25407</c:v>
                </c:pt>
                <c:pt idx="5502">
                  <c:v>25408</c:v>
                </c:pt>
                <c:pt idx="5503">
                  <c:v>25409</c:v>
                </c:pt>
                <c:pt idx="5504">
                  <c:v>25410</c:v>
                </c:pt>
                <c:pt idx="5505">
                  <c:v>25411</c:v>
                </c:pt>
                <c:pt idx="5506">
                  <c:v>25412</c:v>
                </c:pt>
                <c:pt idx="5507">
                  <c:v>25413</c:v>
                </c:pt>
                <c:pt idx="5508">
                  <c:v>25414</c:v>
                </c:pt>
                <c:pt idx="5509">
                  <c:v>25415</c:v>
                </c:pt>
                <c:pt idx="5510">
                  <c:v>25416</c:v>
                </c:pt>
                <c:pt idx="5511">
                  <c:v>25417</c:v>
                </c:pt>
                <c:pt idx="5512">
                  <c:v>25418</c:v>
                </c:pt>
                <c:pt idx="5513">
                  <c:v>25419</c:v>
                </c:pt>
                <c:pt idx="5514">
                  <c:v>25420</c:v>
                </c:pt>
                <c:pt idx="5515">
                  <c:v>25421</c:v>
                </c:pt>
                <c:pt idx="5516">
                  <c:v>25422</c:v>
                </c:pt>
                <c:pt idx="5517">
                  <c:v>25423</c:v>
                </c:pt>
                <c:pt idx="5518">
                  <c:v>25424</c:v>
                </c:pt>
                <c:pt idx="5519">
                  <c:v>25425</c:v>
                </c:pt>
                <c:pt idx="5520">
                  <c:v>25426</c:v>
                </c:pt>
                <c:pt idx="5521">
                  <c:v>25427</c:v>
                </c:pt>
                <c:pt idx="5522">
                  <c:v>25428</c:v>
                </c:pt>
                <c:pt idx="5523">
                  <c:v>25429</c:v>
                </c:pt>
                <c:pt idx="5524">
                  <c:v>25430</c:v>
                </c:pt>
                <c:pt idx="5525">
                  <c:v>25431</c:v>
                </c:pt>
                <c:pt idx="5526">
                  <c:v>25432</c:v>
                </c:pt>
                <c:pt idx="5527">
                  <c:v>25433</c:v>
                </c:pt>
                <c:pt idx="5528">
                  <c:v>25434</c:v>
                </c:pt>
                <c:pt idx="5529">
                  <c:v>25435</c:v>
                </c:pt>
                <c:pt idx="5530">
                  <c:v>25436</c:v>
                </c:pt>
                <c:pt idx="5531">
                  <c:v>25437</c:v>
                </c:pt>
                <c:pt idx="5532">
                  <c:v>25438</c:v>
                </c:pt>
                <c:pt idx="5533">
                  <c:v>25439</c:v>
                </c:pt>
                <c:pt idx="5534">
                  <c:v>25440</c:v>
                </c:pt>
                <c:pt idx="5535">
                  <c:v>25441</c:v>
                </c:pt>
                <c:pt idx="5536">
                  <c:v>25442</c:v>
                </c:pt>
                <c:pt idx="5537">
                  <c:v>25443</c:v>
                </c:pt>
                <c:pt idx="5538">
                  <c:v>25444</c:v>
                </c:pt>
                <c:pt idx="5539">
                  <c:v>25445</c:v>
                </c:pt>
                <c:pt idx="5540">
                  <c:v>25446</c:v>
                </c:pt>
                <c:pt idx="5541">
                  <c:v>25447</c:v>
                </c:pt>
                <c:pt idx="5542">
                  <c:v>25448</c:v>
                </c:pt>
                <c:pt idx="5543">
                  <c:v>25449</c:v>
                </c:pt>
                <c:pt idx="5544">
                  <c:v>25450</c:v>
                </c:pt>
                <c:pt idx="5545">
                  <c:v>25451</c:v>
                </c:pt>
                <c:pt idx="5546">
                  <c:v>25452</c:v>
                </c:pt>
                <c:pt idx="5547">
                  <c:v>25453</c:v>
                </c:pt>
                <c:pt idx="5548">
                  <c:v>25454</c:v>
                </c:pt>
                <c:pt idx="5549">
                  <c:v>25455</c:v>
                </c:pt>
                <c:pt idx="5550">
                  <c:v>25456</c:v>
                </c:pt>
                <c:pt idx="5551">
                  <c:v>25457</c:v>
                </c:pt>
                <c:pt idx="5552">
                  <c:v>25458</c:v>
                </c:pt>
                <c:pt idx="5553">
                  <c:v>25459</c:v>
                </c:pt>
                <c:pt idx="5554">
                  <c:v>25460</c:v>
                </c:pt>
                <c:pt idx="5555">
                  <c:v>25461</c:v>
                </c:pt>
                <c:pt idx="5556">
                  <c:v>25462</c:v>
                </c:pt>
                <c:pt idx="5557">
                  <c:v>25463</c:v>
                </c:pt>
                <c:pt idx="5558">
                  <c:v>25464</c:v>
                </c:pt>
                <c:pt idx="5559">
                  <c:v>25465</c:v>
                </c:pt>
                <c:pt idx="5560">
                  <c:v>25466</c:v>
                </c:pt>
                <c:pt idx="5561">
                  <c:v>25467</c:v>
                </c:pt>
                <c:pt idx="5562">
                  <c:v>25468</c:v>
                </c:pt>
                <c:pt idx="5563">
                  <c:v>25469</c:v>
                </c:pt>
                <c:pt idx="5564">
                  <c:v>25470</c:v>
                </c:pt>
                <c:pt idx="5565">
                  <c:v>25471</c:v>
                </c:pt>
                <c:pt idx="5566">
                  <c:v>25472</c:v>
                </c:pt>
                <c:pt idx="5567">
                  <c:v>25473</c:v>
                </c:pt>
                <c:pt idx="5568">
                  <c:v>25474</c:v>
                </c:pt>
                <c:pt idx="5569">
                  <c:v>25475</c:v>
                </c:pt>
                <c:pt idx="5570">
                  <c:v>25476</c:v>
                </c:pt>
                <c:pt idx="5571">
                  <c:v>25477</c:v>
                </c:pt>
                <c:pt idx="5572">
                  <c:v>25478</c:v>
                </c:pt>
                <c:pt idx="5573">
                  <c:v>25479</c:v>
                </c:pt>
                <c:pt idx="5574">
                  <c:v>25480</c:v>
                </c:pt>
                <c:pt idx="5575">
                  <c:v>25481</c:v>
                </c:pt>
                <c:pt idx="5576">
                  <c:v>25482</c:v>
                </c:pt>
                <c:pt idx="5577">
                  <c:v>25483</c:v>
                </c:pt>
                <c:pt idx="5578">
                  <c:v>25484</c:v>
                </c:pt>
                <c:pt idx="5579">
                  <c:v>25485</c:v>
                </c:pt>
                <c:pt idx="5580">
                  <c:v>25486</c:v>
                </c:pt>
                <c:pt idx="5581">
                  <c:v>25487</c:v>
                </c:pt>
                <c:pt idx="5582">
                  <c:v>25488</c:v>
                </c:pt>
                <c:pt idx="5583">
                  <c:v>25489</c:v>
                </c:pt>
                <c:pt idx="5584">
                  <c:v>25490</c:v>
                </c:pt>
                <c:pt idx="5585">
                  <c:v>25491</c:v>
                </c:pt>
                <c:pt idx="5586">
                  <c:v>25492</c:v>
                </c:pt>
                <c:pt idx="5587">
                  <c:v>25493</c:v>
                </c:pt>
                <c:pt idx="5588">
                  <c:v>25494</c:v>
                </c:pt>
                <c:pt idx="5589">
                  <c:v>25495</c:v>
                </c:pt>
                <c:pt idx="5590">
                  <c:v>25496</c:v>
                </c:pt>
                <c:pt idx="5591">
                  <c:v>25497</c:v>
                </c:pt>
                <c:pt idx="5592">
                  <c:v>25498</c:v>
                </c:pt>
                <c:pt idx="5593">
                  <c:v>25499</c:v>
                </c:pt>
                <c:pt idx="5594">
                  <c:v>25500</c:v>
                </c:pt>
                <c:pt idx="5595">
                  <c:v>25501</c:v>
                </c:pt>
                <c:pt idx="5596">
                  <c:v>25502</c:v>
                </c:pt>
                <c:pt idx="5597">
                  <c:v>25503</c:v>
                </c:pt>
                <c:pt idx="5598">
                  <c:v>25504</c:v>
                </c:pt>
                <c:pt idx="5599">
                  <c:v>25505</c:v>
                </c:pt>
                <c:pt idx="5600">
                  <c:v>25506</c:v>
                </c:pt>
                <c:pt idx="5601">
                  <c:v>25507</c:v>
                </c:pt>
                <c:pt idx="5602">
                  <c:v>25508</c:v>
                </c:pt>
                <c:pt idx="5603">
                  <c:v>25509</c:v>
                </c:pt>
                <c:pt idx="5604">
                  <c:v>25510</c:v>
                </c:pt>
                <c:pt idx="5605">
                  <c:v>25511</c:v>
                </c:pt>
                <c:pt idx="5606">
                  <c:v>25512</c:v>
                </c:pt>
                <c:pt idx="5607">
                  <c:v>25513</c:v>
                </c:pt>
                <c:pt idx="5608">
                  <c:v>25514</c:v>
                </c:pt>
                <c:pt idx="5609">
                  <c:v>25515</c:v>
                </c:pt>
                <c:pt idx="5610">
                  <c:v>25516</c:v>
                </c:pt>
                <c:pt idx="5611">
                  <c:v>25517</c:v>
                </c:pt>
                <c:pt idx="5612">
                  <c:v>25518</c:v>
                </c:pt>
                <c:pt idx="5613">
                  <c:v>25519</c:v>
                </c:pt>
                <c:pt idx="5614">
                  <c:v>25520</c:v>
                </c:pt>
                <c:pt idx="5615">
                  <c:v>25521</c:v>
                </c:pt>
                <c:pt idx="5616">
                  <c:v>25522</c:v>
                </c:pt>
                <c:pt idx="5617">
                  <c:v>25523</c:v>
                </c:pt>
                <c:pt idx="5618">
                  <c:v>25524</c:v>
                </c:pt>
                <c:pt idx="5619">
                  <c:v>25525</c:v>
                </c:pt>
                <c:pt idx="5620">
                  <c:v>25526</c:v>
                </c:pt>
                <c:pt idx="5621">
                  <c:v>25527</c:v>
                </c:pt>
                <c:pt idx="5622">
                  <c:v>25528</c:v>
                </c:pt>
                <c:pt idx="5623">
                  <c:v>25529</c:v>
                </c:pt>
                <c:pt idx="5624">
                  <c:v>25530</c:v>
                </c:pt>
                <c:pt idx="5625">
                  <c:v>25531</c:v>
                </c:pt>
                <c:pt idx="5626">
                  <c:v>25532</c:v>
                </c:pt>
                <c:pt idx="5627">
                  <c:v>25533</c:v>
                </c:pt>
                <c:pt idx="5628">
                  <c:v>25534</c:v>
                </c:pt>
                <c:pt idx="5629">
                  <c:v>25535</c:v>
                </c:pt>
                <c:pt idx="5630">
                  <c:v>25536</c:v>
                </c:pt>
                <c:pt idx="5631">
                  <c:v>25537</c:v>
                </c:pt>
                <c:pt idx="5632">
                  <c:v>25538</c:v>
                </c:pt>
                <c:pt idx="5633">
                  <c:v>25539</c:v>
                </c:pt>
                <c:pt idx="5634">
                  <c:v>25540</c:v>
                </c:pt>
                <c:pt idx="5635">
                  <c:v>25541</c:v>
                </c:pt>
                <c:pt idx="5636">
                  <c:v>25542</c:v>
                </c:pt>
                <c:pt idx="5637">
                  <c:v>25543</c:v>
                </c:pt>
                <c:pt idx="5638">
                  <c:v>25544</c:v>
                </c:pt>
                <c:pt idx="5639">
                  <c:v>25545</c:v>
                </c:pt>
                <c:pt idx="5640">
                  <c:v>25546</c:v>
                </c:pt>
                <c:pt idx="5641">
                  <c:v>25547</c:v>
                </c:pt>
                <c:pt idx="5642">
                  <c:v>25548</c:v>
                </c:pt>
                <c:pt idx="5643">
                  <c:v>25549</c:v>
                </c:pt>
                <c:pt idx="5644">
                  <c:v>25550</c:v>
                </c:pt>
                <c:pt idx="5645">
                  <c:v>25551</c:v>
                </c:pt>
                <c:pt idx="5646">
                  <c:v>25552</c:v>
                </c:pt>
                <c:pt idx="5647">
                  <c:v>25553</c:v>
                </c:pt>
                <c:pt idx="5648">
                  <c:v>25554</c:v>
                </c:pt>
                <c:pt idx="5649">
                  <c:v>25555</c:v>
                </c:pt>
                <c:pt idx="5650">
                  <c:v>25556</c:v>
                </c:pt>
                <c:pt idx="5651">
                  <c:v>25557</c:v>
                </c:pt>
                <c:pt idx="5652">
                  <c:v>25558</c:v>
                </c:pt>
                <c:pt idx="5653">
                  <c:v>25559</c:v>
                </c:pt>
                <c:pt idx="5654">
                  <c:v>25560</c:v>
                </c:pt>
                <c:pt idx="5655">
                  <c:v>25561</c:v>
                </c:pt>
                <c:pt idx="5656">
                  <c:v>25562</c:v>
                </c:pt>
                <c:pt idx="5657">
                  <c:v>25563</c:v>
                </c:pt>
                <c:pt idx="5658">
                  <c:v>25564</c:v>
                </c:pt>
                <c:pt idx="5659">
                  <c:v>25565</c:v>
                </c:pt>
                <c:pt idx="5660">
                  <c:v>25566</c:v>
                </c:pt>
                <c:pt idx="5661">
                  <c:v>25567</c:v>
                </c:pt>
                <c:pt idx="5662">
                  <c:v>25568</c:v>
                </c:pt>
                <c:pt idx="5663">
                  <c:v>25569</c:v>
                </c:pt>
                <c:pt idx="5664">
                  <c:v>25570</c:v>
                </c:pt>
                <c:pt idx="5665">
                  <c:v>25571</c:v>
                </c:pt>
                <c:pt idx="5666">
                  <c:v>25572</c:v>
                </c:pt>
                <c:pt idx="5667">
                  <c:v>25573</c:v>
                </c:pt>
                <c:pt idx="5668">
                  <c:v>25574</c:v>
                </c:pt>
                <c:pt idx="5669">
                  <c:v>25575</c:v>
                </c:pt>
                <c:pt idx="5670">
                  <c:v>25576</c:v>
                </c:pt>
                <c:pt idx="5671">
                  <c:v>25577</c:v>
                </c:pt>
                <c:pt idx="5672">
                  <c:v>25578</c:v>
                </c:pt>
                <c:pt idx="5673">
                  <c:v>25579</c:v>
                </c:pt>
                <c:pt idx="5674">
                  <c:v>25580</c:v>
                </c:pt>
                <c:pt idx="5675">
                  <c:v>25581</c:v>
                </c:pt>
                <c:pt idx="5676">
                  <c:v>25582</c:v>
                </c:pt>
                <c:pt idx="5677">
                  <c:v>25583</c:v>
                </c:pt>
                <c:pt idx="5678">
                  <c:v>25584</c:v>
                </c:pt>
                <c:pt idx="5679">
                  <c:v>25585</c:v>
                </c:pt>
                <c:pt idx="5680">
                  <c:v>25586</c:v>
                </c:pt>
                <c:pt idx="5681">
                  <c:v>25587</c:v>
                </c:pt>
                <c:pt idx="5682">
                  <c:v>25588</c:v>
                </c:pt>
                <c:pt idx="5683">
                  <c:v>25589</c:v>
                </c:pt>
                <c:pt idx="5684">
                  <c:v>25590</c:v>
                </c:pt>
                <c:pt idx="5685">
                  <c:v>25591</c:v>
                </c:pt>
                <c:pt idx="5686">
                  <c:v>25592</c:v>
                </c:pt>
                <c:pt idx="5687">
                  <c:v>25593</c:v>
                </c:pt>
                <c:pt idx="5688">
                  <c:v>25594</c:v>
                </c:pt>
                <c:pt idx="5689">
                  <c:v>25595</c:v>
                </c:pt>
                <c:pt idx="5690">
                  <c:v>25596</c:v>
                </c:pt>
                <c:pt idx="5691">
                  <c:v>25597</c:v>
                </c:pt>
                <c:pt idx="5692">
                  <c:v>25598</c:v>
                </c:pt>
                <c:pt idx="5693">
                  <c:v>25599</c:v>
                </c:pt>
                <c:pt idx="5694">
                  <c:v>25600</c:v>
                </c:pt>
                <c:pt idx="5695">
                  <c:v>25601</c:v>
                </c:pt>
                <c:pt idx="5696">
                  <c:v>25602</c:v>
                </c:pt>
                <c:pt idx="5697">
                  <c:v>25603</c:v>
                </c:pt>
                <c:pt idx="5698">
                  <c:v>25604</c:v>
                </c:pt>
                <c:pt idx="5699">
                  <c:v>25605</c:v>
                </c:pt>
                <c:pt idx="5700">
                  <c:v>25606</c:v>
                </c:pt>
                <c:pt idx="5701">
                  <c:v>25607</c:v>
                </c:pt>
                <c:pt idx="5702">
                  <c:v>25608</c:v>
                </c:pt>
                <c:pt idx="5703">
                  <c:v>25609</c:v>
                </c:pt>
                <c:pt idx="5704">
                  <c:v>25610</c:v>
                </c:pt>
                <c:pt idx="5705">
                  <c:v>25611</c:v>
                </c:pt>
                <c:pt idx="5706">
                  <c:v>25612</c:v>
                </c:pt>
                <c:pt idx="5707">
                  <c:v>25613</c:v>
                </c:pt>
                <c:pt idx="5708">
                  <c:v>25614</c:v>
                </c:pt>
                <c:pt idx="5709">
                  <c:v>25615</c:v>
                </c:pt>
                <c:pt idx="5710">
                  <c:v>25616</c:v>
                </c:pt>
                <c:pt idx="5711">
                  <c:v>25617</c:v>
                </c:pt>
                <c:pt idx="5712">
                  <c:v>25618</c:v>
                </c:pt>
                <c:pt idx="5713">
                  <c:v>25619</c:v>
                </c:pt>
                <c:pt idx="5714">
                  <c:v>25620</c:v>
                </c:pt>
                <c:pt idx="5715">
                  <c:v>25621</c:v>
                </c:pt>
                <c:pt idx="5716">
                  <c:v>25622</c:v>
                </c:pt>
                <c:pt idx="5717">
                  <c:v>25623</c:v>
                </c:pt>
                <c:pt idx="5718">
                  <c:v>25624</c:v>
                </c:pt>
                <c:pt idx="5719">
                  <c:v>25625</c:v>
                </c:pt>
                <c:pt idx="5720">
                  <c:v>25626</c:v>
                </c:pt>
                <c:pt idx="5721">
                  <c:v>25627</c:v>
                </c:pt>
                <c:pt idx="5722">
                  <c:v>25628</c:v>
                </c:pt>
                <c:pt idx="5723">
                  <c:v>25629</c:v>
                </c:pt>
                <c:pt idx="5724">
                  <c:v>25630</c:v>
                </c:pt>
                <c:pt idx="5725">
                  <c:v>25631</c:v>
                </c:pt>
                <c:pt idx="5726">
                  <c:v>25632</c:v>
                </c:pt>
                <c:pt idx="5727">
                  <c:v>25633</c:v>
                </c:pt>
                <c:pt idx="5728">
                  <c:v>25634</c:v>
                </c:pt>
                <c:pt idx="5729">
                  <c:v>25635</c:v>
                </c:pt>
                <c:pt idx="5730">
                  <c:v>25636</c:v>
                </c:pt>
                <c:pt idx="5731">
                  <c:v>25637</c:v>
                </c:pt>
                <c:pt idx="5732">
                  <c:v>25638</c:v>
                </c:pt>
                <c:pt idx="5733">
                  <c:v>25639</c:v>
                </c:pt>
                <c:pt idx="5734">
                  <c:v>25640</c:v>
                </c:pt>
                <c:pt idx="5735">
                  <c:v>25641</c:v>
                </c:pt>
                <c:pt idx="5736">
                  <c:v>25642</c:v>
                </c:pt>
                <c:pt idx="5737">
                  <c:v>25643</c:v>
                </c:pt>
                <c:pt idx="5738">
                  <c:v>25644</c:v>
                </c:pt>
                <c:pt idx="5739">
                  <c:v>25645</c:v>
                </c:pt>
                <c:pt idx="5740">
                  <c:v>25646</c:v>
                </c:pt>
                <c:pt idx="5741">
                  <c:v>25647</c:v>
                </c:pt>
                <c:pt idx="5742">
                  <c:v>25648</c:v>
                </c:pt>
                <c:pt idx="5743">
                  <c:v>25649</c:v>
                </c:pt>
                <c:pt idx="5744">
                  <c:v>25650</c:v>
                </c:pt>
                <c:pt idx="5745">
                  <c:v>25651</c:v>
                </c:pt>
                <c:pt idx="5746">
                  <c:v>25652</c:v>
                </c:pt>
                <c:pt idx="5747">
                  <c:v>25653</c:v>
                </c:pt>
                <c:pt idx="5748">
                  <c:v>25654</c:v>
                </c:pt>
                <c:pt idx="5749">
                  <c:v>25655</c:v>
                </c:pt>
                <c:pt idx="5750">
                  <c:v>25656</c:v>
                </c:pt>
                <c:pt idx="5751">
                  <c:v>25657</c:v>
                </c:pt>
                <c:pt idx="5752">
                  <c:v>25658</c:v>
                </c:pt>
                <c:pt idx="5753">
                  <c:v>25659</c:v>
                </c:pt>
                <c:pt idx="5754">
                  <c:v>25660</c:v>
                </c:pt>
                <c:pt idx="5755">
                  <c:v>25661</c:v>
                </c:pt>
                <c:pt idx="5756">
                  <c:v>25662</c:v>
                </c:pt>
                <c:pt idx="5757">
                  <c:v>25663</c:v>
                </c:pt>
                <c:pt idx="5758">
                  <c:v>25664</c:v>
                </c:pt>
                <c:pt idx="5759">
                  <c:v>25665</c:v>
                </c:pt>
                <c:pt idx="5760">
                  <c:v>25666</c:v>
                </c:pt>
                <c:pt idx="5761">
                  <c:v>25667</c:v>
                </c:pt>
                <c:pt idx="5762">
                  <c:v>25668</c:v>
                </c:pt>
                <c:pt idx="5763">
                  <c:v>25669</c:v>
                </c:pt>
                <c:pt idx="5764">
                  <c:v>25670</c:v>
                </c:pt>
                <c:pt idx="5765">
                  <c:v>25671</c:v>
                </c:pt>
                <c:pt idx="5766">
                  <c:v>25672</c:v>
                </c:pt>
                <c:pt idx="5767">
                  <c:v>25673</c:v>
                </c:pt>
                <c:pt idx="5768">
                  <c:v>25674</c:v>
                </c:pt>
                <c:pt idx="5769">
                  <c:v>25675</c:v>
                </c:pt>
                <c:pt idx="5770">
                  <c:v>25676</c:v>
                </c:pt>
                <c:pt idx="5771">
                  <c:v>25677</c:v>
                </c:pt>
                <c:pt idx="5772">
                  <c:v>25678</c:v>
                </c:pt>
                <c:pt idx="5773">
                  <c:v>25679</c:v>
                </c:pt>
                <c:pt idx="5774">
                  <c:v>25680</c:v>
                </c:pt>
                <c:pt idx="5775">
                  <c:v>25681</c:v>
                </c:pt>
                <c:pt idx="5776">
                  <c:v>25682</c:v>
                </c:pt>
                <c:pt idx="5777">
                  <c:v>25683</c:v>
                </c:pt>
                <c:pt idx="5778">
                  <c:v>25684</c:v>
                </c:pt>
                <c:pt idx="5779">
                  <c:v>25685</c:v>
                </c:pt>
                <c:pt idx="5780">
                  <c:v>25686</c:v>
                </c:pt>
                <c:pt idx="5781">
                  <c:v>25687</c:v>
                </c:pt>
                <c:pt idx="5782">
                  <c:v>25688</c:v>
                </c:pt>
                <c:pt idx="5783">
                  <c:v>25689</c:v>
                </c:pt>
                <c:pt idx="5784">
                  <c:v>25690</c:v>
                </c:pt>
                <c:pt idx="5785">
                  <c:v>25691</c:v>
                </c:pt>
                <c:pt idx="5786">
                  <c:v>25692</c:v>
                </c:pt>
                <c:pt idx="5787">
                  <c:v>25693</c:v>
                </c:pt>
                <c:pt idx="5788">
                  <c:v>25694</c:v>
                </c:pt>
                <c:pt idx="5789">
                  <c:v>25695</c:v>
                </c:pt>
                <c:pt idx="5790">
                  <c:v>25696</c:v>
                </c:pt>
                <c:pt idx="5791">
                  <c:v>25697</c:v>
                </c:pt>
                <c:pt idx="5792">
                  <c:v>25698</c:v>
                </c:pt>
                <c:pt idx="5793">
                  <c:v>25699</c:v>
                </c:pt>
                <c:pt idx="5794">
                  <c:v>25700</c:v>
                </c:pt>
                <c:pt idx="5795">
                  <c:v>25701</c:v>
                </c:pt>
                <c:pt idx="5796">
                  <c:v>25702</c:v>
                </c:pt>
                <c:pt idx="5797">
                  <c:v>25703</c:v>
                </c:pt>
                <c:pt idx="5798">
                  <c:v>25704</c:v>
                </c:pt>
                <c:pt idx="5799">
                  <c:v>25705</c:v>
                </c:pt>
                <c:pt idx="5800">
                  <c:v>25706</c:v>
                </c:pt>
                <c:pt idx="5801">
                  <c:v>25707</c:v>
                </c:pt>
                <c:pt idx="5802">
                  <c:v>25708</c:v>
                </c:pt>
                <c:pt idx="5803">
                  <c:v>25709</c:v>
                </c:pt>
                <c:pt idx="5804">
                  <c:v>25710</c:v>
                </c:pt>
                <c:pt idx="5805">
                  <c:v>25711</c:v>
                </c:pt>
                <c:pt idx="5806">
                  <c:v>25712</c:v>
                </c:pt>
                <c:pt idx="5807">
                  <c:v>25713</c:v>
                </c:pt>
                <c:pt idx="5808">
                  <c:v>25714</c:v>
                </c:pt>
                <c:pt idx="5809">
                  <c:v>25715</c:v>
                </c:pt>
                <c:pt idx="5810">
                  <c:v>25716</c:v>
                </c:pt>
                <c:pt idx="5811">
                  <c:v>25717</c:v>
                </c:pt>
                <c:pt idx="5812">
                  <c:v>25718</c:v>
                </c:pt>
                <c:pt idx="5813">
                  <c:v>25719</c:v>
                </c:pt>
                <c:pt idx="5814">
                  <c:v>25720</c:v>
                </c:pt>
                <c:pt idx="5815">
                  <c:v>25721</c:v>
                </c:pt>
                <c:pt idx="5816">
                  <c:v>25722</c:v>
                </c:pt>
                <c:pt idx="5817">
                  <c:v>25723</c:v>
                </c:pt>
                <c:pt idx="5818">
                  <c:v>25724</c:v>
                </c:pt>
                <c:pt idx="5819">
                  <c:v>25725</c:v>
                </c:pt>
                <c:pt idx="5820">
                  <c:v>25726</c:v>
                </c:pt>
                <c:pt idx="5821">
                  <c:v>25727</c:v>
                </c:pt>
                <c:pt idx="5822">
                  <c:v>25728</c:v>
                </c:pt>
                <c:pt idx="5823">
                  <c:v>25729</c:v>
                </c:pt>
                <c:pt idx="5824">
                  <c:v>25730</c:v>
                </c:pt>
                <c:pt idx="5825">
                  <c:v>25731</c:v>
                </c:pt>
                <c:pt idx="5826">
                  <c:v>25732</c:v>
                </c:pt>
                <c:pt idx="5827">
                  <c:v>25733</c:v>
                </c:pt>
                <c:pt idx="5828">
                  <c:v>25734</c:v>
                </c:pt>
                <c:pt idx="5829">
                  <c:v>25735</c:v>
                </c:pt>
                <c:pt idx="5830">
                  <c:v>25736</c:v>
                </c:pt>
                <c:pt idx="5831">
                  <c:v>25737</c:v>
                </c:pt>
                <c:pt idx="5832">
                  <c:v>25738</c:v>
                </c:pt>
                <c:pt idx="5833">
                  <c:v>25739</c:v>
                </c:pt>
                <c:pt idx="5834">
                  <c:v>25740</c:v>
                </c:pt>
                <c:pt idx="5835">
                  <c:v>25741</c:v>
                </c:pt>
                <c:pt idx="5836">
                  <c:v>25742</c:v>
                </c:pt>
                <c:pt idx="5837">
                  <c:v>25743</c:v>
                </c:pt>
                <c:pt idx="5838">
                  <c:v>25744</c:v>
                </c:pt>
                <c:pt idx="5839">
                  <c:v>25745</c:v>
                </c:pt>
                <c:pt idx="5840">
                  <c:v>25746</c:v>
                </c:pt>
                <c:pt idx="5841">
                  <c:v>25747</c:v>
                </c:pt>
                <c:pt idx="5842">
                  <c:v>25748</c:v>
                </c:pt>
                <c:pt idx="5843">
                  <c:v>25749</c:v>
                </c:pt>
                <c:pt idx="5844">
                  <c:v>25750</c:v>
                </c:pt>
                <c:pt idx="5845">
                  <c:v>25751</c:v>
                </c:pt>
                <c:pt idx="5846">
                  <c:v>25752</c:v>
                </c:pt>
                <c:pt idx="5847">
                  <c:v>25753</c:v>
                </c:pt>
                <c:pt idx="5848">
                  <c:v>25754</c:v>
                </c:pt>
                <c:pt idx="5849">
                  <c:v>25755</c:v>
                </c:pt>
                <c:pt idx="5850">
                  <c:v>25756</c:v>
                </c:pt>
                <c:pt idx="5851">
                  <c:v>25757</c:v>
                </c:pt>
                <c:pt idx="5852">
                  <c:v>25758</c:v>
                </c:pt>
                <c:pt idx="5853">
                  <c:v>25759</c:v>
                </c:pt>
                <c:pt idx="5854">
                  <c:v>25760</c:v>
                </c:pt>
                <c:pt idx="5855">
                  <c:v>25761</c:v>
                </c:pt>
                <c:pt idx="5856">
                  <c:v>25762</c:v>
                </c:pt>
                <c:pt idx="5857">
                  <c:v>25763</c:v>
                </c:pt>
                <c:pt idx="5858">
                  <c:v>25764</c:v>
                </c:pt>
                <c:pt idx="5859">
                  <c:v>25765</c:v>
                </c:pt>
                <c:pt idx="5860">
                  <c:v>25766</c:v>
                </c:pt>
                <c:pt idx="5861">
                  <c:v>25767</c:v>
                </c:pt>
                <c:pt idx="5862">
                  <c:v>25768</c:v>
                </c:pt>
                <c:pt idx="5863">
                  <c:v>25769</c:v>
                </c:pt>
                <c:pt idx="5864">
                  <c:v>25770</c:v>
                </c:pt>
                <c:pt idx="5865">
                  <c:v>25771</c:v>
                </c:pt>
                <c:pt idx="5866">
                  <c:v>25772</c:v>
                </c:pt>
                <c:pt idx="5867">
                  <c:v>25773</c:v>
                </c:pt>
                <c:pt idx="5868">
                  <c:v>25774</c:v>
                </c:pt>
                <c:pt idx="5869">
                  <c:v>25775</c:v>
                </c:pt>
                <c:pt idx="5870">
                  <c:v>25776</c:v>
                </c:pt>
                <c:pt idx="5871">
                  <c:v>25777</c:v>
                </c:pt>
                <c:pt idx="5872">
                  <c:v>25778</c:v>
                </c:pt>
                <c:pt idx="5873">
                  <c:v>25779</c:v>
                </c:pt>
                <c:pt idx="5874">
                  <c:v>25780</c:v>
                </c:pt>
                <c:pt idx="5875">
                  <c:v>25781</c:v>
                </c:pt>
                <c:pt idx="5876">
                  <c:v>25782</c:v>
                </c:pt>
                <c:pt idx="5877">
                  <c:v>25783</c:v>
                </c:pt>
                <c:pt idx="5878">
                  <c:v>25784</c:v>
                </c:pt>
                <c:pt idx="5879">
                  <c:v>25785</c:v>
                </c:pt>
                <c:pt idx="5880">
                  <c:v>25786</c:v>
                </c:pt>
                <c:pt idx="5881">
                  <c:v>25787</c:v>
                </c:pt>
                <c:pt idx="5882">
                  <c:v>25788</c:v>
                </c:pt>
                <c:pt idx="5883">
                  <c:v>25789</c:v>
                </c:pt>
                <c:pt idx="5884">
                  <c:v>25790</c:v>
                </c:pt>
                <c:pt idx="5885">
                  <c:v>25791</c:v>
                </c:pt>
                <c:pt idx="5886">
                  <c:v>25792</c:v>
                </c:pt>
                <c:pt idx="5887">
                  <c:v>25793</c:v>
                </c:pt>
                <c:pt idx="5888">
                  <c:v>25794</c:v>
                </c:pt>
                <c:pt idx="5889">
                  <c:v>25795</c:v>
                </c:pt>
                <c:pt idx="5890">
                  <c:v>25796</c:v>
                </c:pt>
                <c:pt idx="5891">
                  <c:v>25797</c:v>
                </c:pt>
                <c:pt idx="5892">
                  <c:v>25798</c:v>
                </c:pt>
                <c:pt idx="5893">
                  <c:v>25799</c:v>
                </c:pt>
                <c:pt idx="5894">
                  <c:v>25800</c:v>
                </c:pt>
                <c:pt idx="5895">
                  <c:v>25801</c:v>
                </c:pt>
                <c:pt idx="5896">
                  <c:v>25802</c:v>
                </c:pt>
                <c:pt idx="5897">
                  <c:v>25803</c:v>
                </c:pt>
                <c:pt idx="5898">
                  <c:v>25804</c:v>
                </c:pt>
                <c:pt idx="5899">
                  <c:v>25805</c:v>
                </c:pt>
                <c:pt idx="5900">
                  <c:v>25806</c:v>
                </c:pt>
                <c:pt idx="5901">
                  <c:v>25807</c:v>
                </c:pt>
                <c:pt idx="5902">
                  <c:v>25808</c:v>
                </c:pt>
                <c:pt idx="5903">
                  <c:v>25809</c:v>
                </c:pt>
                <c:pt idx="5904">
                  <c:v>25810</c:v>
                </c:pt>
                <c:pt idx="5905">
                  <c:v>25811</c:v>
                </c:pt>
                <c:pt idx="5906">
                  <c:v>25812</c:v>
                </c:pt>
                <c:pt idx="5907">
                  <c:v>25813</c:v>
                </c:pt>
                <c:pt idx="5908">
                  <c:v>25814</c:v>
                </c:pt>
                <c:pt idx="5909">
                  <c:v>25815</c:v>
                </c:pt>
                <c:pt idx="5910">
                  <c:v>25816</c:v>
                </c:pt>
                <c:pt idx="5911">
                  <c:v>25817</c:v>
                </c:pt>
                <c:pt idx="5912">
                  <c:v>25818</c:v>
                </c:pt>
                <c:pt idx="5913">
                  <c:v>25819</c:v>
                </c:pt>
                <c:pt idx="5914">
                  <c:v>25820</c:v>
                </c:pt>
                <c:pt idx="5915">
                  <c:v>25821</c:v>
                </c:pt>
                <c:pt idx="5916">
                  <c:v>25822</c:v>
                </c:pt>
                <c:pt idx="5917">
                  <c:v>25823</c:v>
                </c:pt>
                <c:pt idx="5918">
                  <c:v>25824</c:v>
                </c:pt>
                <c:pt idx="5919">
                  <c:v>25825</c:v>
                </c:pt>
                <c:pt idx="5920">
                  <c:v>25826</c:v>
                </c:pt>
                <c:pt idx="5921">
                  <c:v>25827</c:v>
                </c:pt>
                <c:pt idx="5922">
                  <c:v>25828</c:v>
                </c:pt>
                <c:pt idx="5923">
                  <c:v>25829</c:v>
                </c:pt>
                <c:pt idx="5924">
                  <c:v>25830</c:v>
                </c:pt>
                <c:pt idx="5925">
                  <c:v>25831</c:v>
                </c:pt>
                <c:pt idx="5926">
                  <c:v>25832</c:v>
                </c:pt>
                <c:pt idx="5927">
                  <c:v>25833</c:v>
                </c:pt>
                <c:pt idx="5928">
                  <c:v>25834</c:v>
                </c:pt>
                <c:pt idx="5929">
                  <c:v>25835</c:v>
                </c:pt>
                <c:pt idx="5930">
                  <c:v>25836</c:v>
                </c:pt>
                <c:pt idx="5931">
                  <c:v>25837</c:v>
                </c:pt>
                <c:pt idx="5932">
                  <c:v>25838</c:v>
                </c:pt>
                <c:pt idx="5933">
                  <c:v>25839</c:v>
                </c:pt>
                <c:pt idx="5934">
                  <c:v>25840</c:v>
                </c:pt>
                <c:pt idx="5935">
                  <c:v>25841</c:v>
                </c:pt>
                <c:pt idx="5936">
                  <c:v>25842</c:v>
                </c:pt>
                <c:pt idx="5937">
                  <c:v>25843</c:v>
                </c:pt>
                <c:pt idx="5938">
                  <c:v>25844</c:v>
                </c:pt>
                <c:pt idx="5939">
                  <c:v>25845</c:v>
                </c:pt>
                <c:pt idx="5940">
                  <c:v>25846</c:v>
                </c:pt>
                <c:pt idx="5941">
                  <c:v>25847</c:v>
                </c:pt>
                <c:pt idx="5942">
                  <c:v>25848</c:v>
                </c:pt>
                <c:pt idx="5943">
                  <c:v>25849</c:v>
                </c:pt>
                <c:pt idx="5944">
                  <c:v>25850</c:v>
                </c:pt>
                <c:pt idx="5945">
                  <c:v>25851</c:v>
                </c:pt>
                <c:pt idx="5946">
                  <c:v>25852</c:v>
                </c:pt>
                <c:pt idx="5947">
                  <c:v>25853</c:v>
                </c:pt>
                <c:pt idx="5948">
                  <c:v>25854</c:v>
                </c:pt>
                <c:pt idx="5949">
                  <c:v>25855</c:v>
                </c:pt>
                <c:pt idx="5950">
                  <c:v>25856</c:v>
                </c:pt>
                <c:pt idx="5951">
                  <c:v>25857</c:v>
                </c:pt>
                <c:pt idx="5952">
                  <c:v>25858</c:v>
                </c:pt>
                <c:pt idx="5953">
                  <c:v>25859</c:v>
                </c:pt>
                <c:pt idx="5954">
                  <c:v>25860</c:v>
                </c:pt>
                <c:pt idx="5955">
                  <c:v>25861</c:v>
                </c:pt>
                <c:pt idx="5956">
                  <c:v>25862</c:v>
                </c:pt>
                <c:pt idx="5957">
                  <c:v>25863</c:v>
                </c:pt>
                <c:pt idx="5958">
                  <c:v>25864</c:v>
                </c:pt>
                <c:pt idx="5959">
                  <c:v>25865</c:v>
                </c:pt>
                <c:pt idx="5960">
                  <c:v>25866</c:v>
                </c:pt>
                <c:pt idx="5961">
                  <c:v>25867</c:v>
                </c:pt>
                <c:pt idx="5962">
                  <c:v>25868</c:v>
                </c:pt>
                <c:pt idx="5963">
                  <c:v>25869</c:v>
                </c:pt>
                <c:pt idx="5964">
                  <c:v>25870</c:v>
                </c:pt>
                <c:pt idx="5965">
                  <c:v>25871</c:v>
                </c:pt>
                <c:pt idx="5966">
                  <c:v>25872</c:v>
                </c:pt>
                <c:pt idx="5967">
                  <c:v>25873</c:v>
                </c:pt>
                <c:pt idx="5968">
                  <c:v>25874</c:v>
                </c:pt>
                <c:pt idx="5969">
                  <c:v>25875</c:v>
                </c:pt>
                <c:pt idx="5970">
                  <c:v>25876</c:v>
                </c:pt>
                <c:pt idx="5971">
                  <c:v>25877</c:v>
                </c:pt>
                <c:pt idx="5972">
                  <c:v>25878</c:v>
                </c:pt>
                <c:pt idx="5973">
                  <c:v>25879</c:v>
                </c:pt>
                <c:pt idx="5974">
                  <c:v>25880</c:v>
                </c:pt>
                <c:pt idx="5975">
                  <c:v>25881</c:v>
                </c:pt>
                <c:pt idx="5976">
                  <c:v>25882</c:v>
                </c:pt>
                <c:pt idx="5977">
                  <c:v>25883</c:v>
                </c:pt>
                <c:pt idx="5978">
                  <c:v>25884</c:v>
                </c:pt>
                <c:pt idx="5979">
                  <c:v>25885</c:v>
                </c:pt>
                <c:pt idx="5980">
                  <c:v>25886</c:v>
                </c:pt>
                <c:pt idx="5981">
                  <c:v>25887</c:v>
                </c:pt>
                <c:pt idx="5982">
                  <c:v>25888</c:v>
                </c:pt>
                <c:pt idx="5983">
                  <c:v>25889</c:v>
                </c:pt>
                <c:pt idx="5984">
                  <c:v>25890</c:v>
                </c:pt>
                <c:pt idx="5985">
                  <c:v>25891</c:v>
                </c:pt>
                <c:pt idx="5986">
                  <c:v>25892</c:v>
                </c:pt>
                <c:pt idx="5987">
                  <c:v>25893</c:v>
                </c:pt>
                <c:pt idx="5988">
                  <c:v>25894</c:v>
                </c:pt>
                <c:pt idx="5989">
                  <c:v>25895</c:v>
                </c:pt>
                <c:pt idx="5990">
                  <c:v>25896</c:v>
                </c:pt>
                <c:pt idx="5991">
                  <c:v>25897</c:v>
                </c:pt>
                <c:pt idx="5992">
                  <c:v>25898</c:v>
                </c:pt>
                <c:pt idx="5993">
                  <c:v>25899</c:v>
                </c:pt>
                <c:pt idx="5994">
                  <c:v>25900</c:v>
                </c:pt>
                <c:pt idx="5995">
                  <c:v>25901</c:v>
                </c:pt>
                <c:pt idx="5996">
                  <c:v>25902</c:v>
                </c:pt>
                <c:pt idx="5997">
                  <c:v>25903</c:v>
                </c:pt>
                <c:pt idx="5998">
                  <c:v>25904</c:v>
                </c:pt>
                <c:pt idx="5999">
                  <c:v>25905</c:v>
                </c:pt>
                <c:pt idx="6000">
                  <c:v>25906</c:v>
                </c:pt>
                <c:pt idx="6001">
                  <c:v>25907</c:v>
                </c:pt>
                <c:pt idx="6002">
                  <c:v>25908</c:v>
                </c:pt>
                <c:pt idx="6003">
                  <c:v>25909</c:v>
                </c:pt>
                <c:pt idx="6004">
                  <c:v>25910</c:v>
                </c:pt>
                <c:pt idx="6005">
                  <c:v>25911</c:v>
                </c:pt>
                <c:pt idx="6006">
                  <c:v>25912</c:v>
                </c:pt>
                <c:pt idx="6007">
                  <c:v>25913</c:v>
                </c:pt>
                <c:pt idx="6008">
                  <c:v>25914</c:v>
                </c:pt>
                <c:pt idx="6009">
                  <c:v>25915</c:v>
                </c:pt>
                <c:pt idx="6010">
                  <c:v>25916</c:v>
                </c:pt>
                <c:pt idx="6011">
                  <c:v>25917</c:v>
                </c:pt>
                <c:pt idx="6012">
                  <c:v>25918</c:v>
                </c:pt>
                <c:pt idx="6013">
                  <c:v>25919</c:v>
                </c:pt>
                <c:pt idx="6014">
                  <c:v>25920</c:v>
                </c:pt>
                <c:pt idx="6015">
                  <c:v>25921</c:v>
                </c:pt>
                <c:pt idx="6016">
                  <c:v>25922</c:v>
                </c:pt>
                <c:pt idx="6017">
                  <c:v>25923</c:v>
                </c:pt>
                <c:pt idx="6018">
                  <c:v>25924</c:v>
                </c:pt>
                <c:pt idx="6019">
                  <c:v>25925</c:v>
                </c:pt>
                <c:pt idx="6020">
                  <c:v>25926</c:v>
                </c:pt>
                <c:pt idx="6021">
                  <c:v>25927</c:v>
                </c:pt>
                <c:pt idx="6022">
                  <c:v>25928</c:v>
                </c:pt>
                <c:pt idx="6023">
                  <c:v>25929</c:v>
                </c:pt>
                <c:pt idx="6024">
                  <c:v>25930</c:v>
                </c:pt>
                <c:pt idx="6025">
                  <c:v>25931</c:v>
                </c:pt>
                <c:pt idx="6026">
                  <c:v>25932</c:v>
                </c:pt>
                <c:pt idx="6027">
                  <c:v>25933</c:v>
                </c:pt>
                <c:pt idx="6028">
                  <c:v>25934</c:v>
                </c:pt>
                <c:pt idx="6029">
                  <c:v>25935</c:v>
                </c:pt>
                <c:pt idx="6030">
                  <c:v>25936</c:v>
                </c:pt>
                <c:pt idx="6031">
                  <c:v>25937</c:v>
                </c:pt>
                <c:pt idx="6032">
                  <c:v>25938</c:v>
                </c:pt>
                <c:pt idx="6033">
                  <c:v>25939</c:v>
                </c:pt>
                <c:pt idx="6034">
                  <c:v>25940</c:v>
                </c:pt>
                <c:pt idx="6035">
                  <c:v>25941</c:v>
                </c:pt>
                <c:pt idx="6036">
                  <c:v>25942</c:v>
                </c:pt>
                <c:pt idx="6037">
                  <c:v>25943</c:v>
                </c:pt>
                <c:pt idx="6038">
                  <c:v>25944</c:v>
                </c:pt>
                <c:pt idx="6039">
                  <c:v>25945</c:v>
                </c:pt>
                <c:pt idx="6040">
                  <c:v>25946</c:v>
                </c:pt>
                <c:pt idx="6041">
                  <c:v>25947</c:v>
                </c:pt>
                <c:pt idx="6042">
                  <c:v>25948</c:v>
                </c:pt>
                <c:pt idx="6043">
                  <c:v>25949</c:v>
                </c:pt>
                <c:pt idx="6044">
                  <c:v>25950</c:v>
                </c:pt>
                <c:pt idx="6045">
                  <c:v>25951</c:v>
                </c:pt>
                <c:pt idx="6046">
                  <c:v>25952</c:v>
                </c:pt>
                <c:pt idx="6047">
                  <c:v>25953</c:v>
                </c:pt>
                <c:pt idx="6048">
                  <c:v>25954</c:v>
                </c:pt>
                <c:pt idx="6049">
                  <c:v>25955</c:v>
                </c:pt>
                <c:pt idx="6050">
                  <c:v>25956</c:v>
                </c:pt>
                <c:pt idx="6051">
                  <c:v>25957</c:v>
                </c:pt>
                <c:pt idx="6052">
                  <c:v>25958</c:v>
                </c:pt>
                <c:pt idx="6053">
                  <c:v>25959</c:v>
                </c:pt>
                <c:pt idx="6054">
                  <c:v>25960</c:v>
                </c:pt>
                <c:pt idx="6055">
                  <c:v>25961</c:v>
                </c:pt>
                <c:pt idx="6056">
                  <c:v>25962</c:v>
                </c:pt>
                <c:pt idx="6057">
                  <c:v>25963</c:v>
                </c:pt>
                <c:pt idx="6058">
                  <c:v>25964</c:v>
                </c:pt>
                <c:pt idx="6059">
                  <c:v>25965</c:v>
                </c:pt>
                <c:pt idx="6060">
                  <c:v>25966</c:v>
                </c:pt>
                <c:pt idx="6061">
                  <c:v>25967</c:v>
                </c:pt>
                <c:pt idx="6062">
                  <c:v>25968</c:v>
                </c:pt>
                <c:pt idx="6063">
                  <c:v>25969</c:v>
                </c:pt>
                <c:pt idx="6064">
                  <c:v>25970</c:v>
                </c:pt>
                <c:pt idx="6065">
                  <c:v>25971</c:v>
                </c:pt>
                <c:pt idx="6066">
                  <c:v>25972</c:v>
                </c:pt>
                <c:pt idx="6067">
                  <c:v>25973</c:v>
                </c:pt>
                <c:pt idx="6068">
                  <c:v>25974</c:v>
                </c:pt>
                <c:pt idx="6069">
                  <c:v>25975</c:v>
                </c:pt>
                <c:pt idx="6070">
                  <c:v>25976</c:v>
                </c:pt>
                <c:pt idx="6071">
                  <c:v>25977</c:v>
                </c:pt>
                <c:pt idx="6072">
                  <c:v>25978</c:v>
                </c:pt>
                <c:pt idx="6073">
                  <c:v>25979</c:v>
                </c:pt>
                <c:pt idx="6074">
                  <c:v>25980</c:v>
                </c:pt>
                <c:pt idx="6075">
                  <c:v>25981</c:v>
                </c:pt>
                <c:pt idx="6076">
                  <c:v>25982</c:v>
                </c:pt>
                <c:pt idx="6077">
                  <c:v>25983</c:v>
                </c:pt>
                <c:pt idx="6078">
                  <c:v>25984</c:v>
                </c:pt>
                <c:pt idx="6079">
                  <c:v>25985</c:v>
                </c:pt>
                <c:pt idx="6080">
                  <c:v>25986</c:v>
                </c:pt>
                <c:pt idx="6081">
                  <c:v>25987</c:v>
                </c:pt>
                <c:pt idx="6082">
                  <c:v>25988</c:v>
                </c:pt>
                <c:pt idx="6083">
                  <c:v>25989</c:v>
                </c:pt>
                <c:pt idx="6084">
                  <c:v>25990</c:v>
                </c:pt>
                <c:pt idx="6085">
                  <c:v>25991</c:v>
                </c:pt>
                <c:pt idx="6086">
                  <c:v>25992</c:v>
                </c:pt>
                <c:pt idx="6087">
                  <c:v>25993</c:v>
                </c:pt>
                <c:pt idx="6088">
                  <c:v>25994</c:v>
                </c:pt>
                <c:pt idx="6089">
                  <c:v>25995</c:v>
                </c:pt>
                <c:pt idx="6090">
                  <c:v>25996</c:v>
                </c:pt>
                <c:pt idx="6091">
                  <c:v>25997</c:v>
                </c:pt>
                <c:pt idx="6092">
                  <c:v>25998</c:v>
                </c:pt>
                <c:pt idx="6093">
                  <c:v>25999</c:v>
                </c:pt>
                <c:pt idx="6094">
                  <c:v>26000</c:v>
                </c:pt>
                <c:pt idx="6095">
                  <c:v>26001</c:v>
                </c:pt>
                <c:pt idx="6096">
                  <c:v>26002</c:v>
                </c:pt>
                <c:pt idx="6097">
                  <c:v>26003</c:v>
                </c:pt>
                <c:pt idx="6098">
                  <c:v>26004</c:v>
                </c:pt>
                <c:pt idx="6099">
                  <c:v>26005</c:v>
                </c:pt>
                <c:pt idx="6100">
                  <c:v>26006</c:v>
                </c:pt>
                <c:pt idx="6101">
                  <c:v>26007</c:v>
                </c:pt>
                <c:pt idx="6102">
                  <c:v>26008</c:v>
                </c:pt>
                <c:pt idx="6103">
                  <c:v>26009</c:v>
                </c:pt>
                <c:pt idx="6104">
                  <c:v>26010</c:v>
                </c:pt>
                <c:pt idx="6105">
                  <c:v>26011</c:v>
                </c:pt>
                <c:pt idx="6106">
                  <c:v>26012</c:v>
                </c:pt>
                <c:pt idx="6107">
                  <c:v>26013</c:v>
                </c:pt>
                <c:pt idx="6108">
                  <c:v>26014</c:v>
                </c:pt>
                <c:pt idx="6109">
                  <c:v>26015</c:v>
                </c:pt>
                <c:pt idx="6110">
                  <c:v>26016</c:v>
                </c:pt>
                <c:pt idx="6111">
                  <c:v>26017</c:v>
                </c:pt>
                <c:pt idx="6112">
                  <c:v>26018</c:v>
                </c:pt>
                <c:pt idx="6113">
                  <c:v>26019</c:v>
                </c:pt>
                <c:pt idx="6114">
                  <c:v>26020</c:v>
                </c:pt>
                <c:pt idx="6115">
                  <c:v>26021</c:v>
                </c:pt>
                <c:pt idx="6116">
                  <c:v>26022</c:v>
                </c:pt>
                <c:pt idx="6117">
                  <c:v>26023</c:v>
                </c:pt>
                <c:pt idx="6118">
                  <c:v>26024</c:v>
                </c:pt>
                <c:pt idx="6119">
                  <c:v>26025</c:v>
                </c:pt>
                <c:pt idx="6120">
                  <c:v>26026</c:v>
                </c:pt>
                <c:pt idx="6121">
                  <c:v>26027</c:v>
                </c:pt>
                <c:pt idx="6122">
                  <c:v>26028</c:v>
                </c:pt>
                <c:pt idx="6123">
                  <c:v>26029</c:v>
                </c:pt>
                <c:pt idx="6124">
                  <c:v>26030</c:v>
                </c:pt>
                <c:pt idx="6125">
                  <c:v>26031</c:v>
                </c:pt>
                <c:pt idx="6126">
                  <c:v>26032</c:v>
                </c:pt>
                <c:pt idx="6127">
                  <c:v>26033</c:v>
                </c:pt>
                <c:pt idx="6128">
                  <c:v>26034</c:v>
                </c:pt>
                <c:pt idx="6129">
                  <c:v>26035</c:v>
                </c:pt>
                <c:pt idx="6130">
                  <c:v>26036</c:v>
                </c:pt>
                <c:pt idx="6131">
                  <c:v>26037</c:v>
                </c:pt>
                <c:pt idx="6132">
                  <c:v>26038</c:v>
                </c:pt>
                <c:pt idx="6133">
                  <c:v>26039</c:v>
                </c:pt>
                <c:pt idx="6134">
                  <c:v>26040</c:v>
                </c:pt>
                <c:pt idx="6135">
                  <c:v>26041</c:v>
                </c:pt>
                <c:pt idx="6136">
                  <c:v>26042</c:v>
                </c:pt>
                <c:pt idx="6137">
                  <c:v>26043</c:v>
                </c:pt>
                <c:pt idx="6138">
                  <c:v>26044</c:v>
                </c:pt>
                <c:pt idx="6139">
                  <c:v>26045</c:v>
                </c:pt>
                <c:pt idx="6140">
                  <c:v>26046</c:v>
                </c:pt>
                <c:pt idx="6141">
                  <c:v>26047</c:v>
                </c:pt>
                <c:pt idx="6142">
                  <c:v>26048</c:v>
                </c:pt>
                <c:pt idx="6143">
                  <c:v>26049</c:v>
                </c:pt>
                <c:pt idx="6144">
                  <c:v>26050</c:v>
                </c:pt>
                <c:pt idx="6145">
                  <c:v>26051</c:v>
                </c:pt>
                <c:pt idx="6146">
                  <c:v>26052</c:v>
                </c:pt>
                <c:pt idx="6147">
                  <c:v>26053</c:v>
                </c:pt>
                <c:pt idx="6148">
                  <c:v>26054</c:v>
                </c:pt>
                <c:pt idx="6149">
                  <c:v>26055</c:v>
                </c:pt>
                <c:pt idx="6150">
                  <c:v>26056</c:v>
                </c:pt>
                <c:pt idx="6151">
                  <c:v>26057</c:v>
                </c:pt>
                <c:pt idx="6152">
                  <c:v>26058</c:v>
                </c:pt>
                <c:pt idx="6153">
                  <c:v>26059</c:v>
                </c:pt>
                <c:pt idx="6154">
                  <c:v>26060</c:v>
                </c:pt>
                <c:pt idx="6155">
                  <c:v>26061</c:v>
                </c:pt>
                <c:pt idx="6156">
                  <c:v>26062</c:v>
                </c:pt>
                <c:pt idx="6157">
                  <c:v>26063</c:v>
                </c:pt>
                <c:pt idx="6158">
                  <c:v>26064</c:v>
                </c:pt>
                <c:pt idx="6159">
                  <c:v>26065</c:v>
                </c:pt>
                <c:pt idx="6160">
                  <c:v>26066</c:v>
                </c:pt>
                <c:pt idx="6161">
                  <c:v>26067</c:v>
                </c:pt>
                <c:pt idx="6162">
                  <c:v>26068</c:v>
                </c:pt>
                <c:pt idx="6163">
                  <c:v>26069</c:v>
                </c:pt>
                <c:pt idx="6164">
                  <c:v>26070</c:v>
                </c:pt>
                <c:pt idx="6165">
                  <c:v>26071</c:v>
                </c:pt>
                <c:pt idx="6166">
                  <c:v>26072</c:v>
                </c:pt>
                <c:pt idx="6167">
                  <c:v>26073</c:v>
                </c:pt>
                <c:pt idx="6168">
                  <c:v>26074</c:v>
                </c:pt>
                <c:pt idx="6169">
                  <c:v>26075</c:v>
                </c:pt>
                <c:pt idx="6170">
                  <c:v>26076</c:v>
                </c:pt>
                <c:pt idx="6171">
                  <c:v>26077</c:v>
                </c:pt>
                <c:pt idx="6172">
                  <c:v>26078</c:v>
                </c:pt>
                <c:pt idx="6173">
                  <c:v>26079</c:v>
                </c:pt>
                <c:pt idx="6174">
                  <c:v>26080</c:v>
                </c:pt>
                <c:pt idx="6175">
                  <c:v>26081</c:v>
                </c:pt>
                <c:pt idx="6176">
                  <c:v>26082</c:v>
                </c:pt>
                <c:pt idx="6177">
                  <c:v>26083</c:v>
                </c:pt>
                <c:pt idx="6178">
                  <c:v>26084</c:v>
                </c:pt>
                <c:pt idx="6179">
                  <c:v>26085</c:v>
                </c:pt>
                <c:pt idx="6180">
                  <c:v>26086</c:v>
                </c:pt>
                <c:pt idx="6181">
                  <c:v>26087</c:v>
                </c:pt>
                <c:pt idx="6182">
                  <c:v>26088</c:v>
                </c:pt>
                <c:pt idx="6183">
                  <c:v>26089</c:v>
                </c:pt>
                <c:pt idx="6184">
                  <c:v>26090</c:v>
                </c:pt>
                <c:pt idx="6185">
                  <c:v>26091</c:v>
                </c:pt>
                <c:pt idx="6186">
                  <c:v>26092</c:v>
                </c:pt>
                <c:pt idx="6187">
                  <c:v>26093</c:v>
                </c:pt>
                <c:pt idx="6188">
                  <c:v>26094</c:v>
                </c:pt>
                <c:pt idx="6189">
                  <c:v>26095</c:v>
                </c:pt>
                <c:pt idx="6190">
                  <c:v>26096</c:v>
                </c:pt>
                <c:pt idx="6191">
                  <c:v>26097</c:v>
                </c:pt>
                <c:pt idx="6192">
                  <c:v>26098</c:v>
                </c:pt>
                <c:pt idx="6193">
                  <c:v>26099</c:v>
                </c:pt>
                <c:pt idx="6194">
                  <c:v>26100</c:v>
                </c:pt>
                <c:pt idx="6195">
                  <c:v>26101</c:v>
                </c:pt>
                <c:pt idx="6196">
                  <c:v>26102</c:v>
                </c:pt>
                <c:pt idx="6197">
                  <c:v>26103</c:v>
                </c:pt>
                <c:pt idx="6198">
                  <c:v>26104</c:v>
                </c:pt>
                <c:pt idx="6199">
                  <c:v>26105</c:v>
                </c:pt>
                <c:pt idx="6200">
                  <c:v>26106</c:v>
                </c:pt>
                <c:pt idx="6201">
                  <c:v>26107</c:v>
                </c:pt>
                <c:pt idx="6202">
                  <c:v>26108</c:v>
                </c:pt>
                <c:pt idx="6203">
                  <c:v>26109</c:v>
                </c:pt>
                <c:pt idx="6204">
                  <c:v>26110</c:v>
                </c:pt>
                <c:pt idx="6205">
                  <c:v>26111</c:v>
                </c:pt>
                <c:pt idx="6206">
                  <c:v>26112</c:v>
                </c:pt>
                <c:pt idx="6207">
                  <c:v>26113</c:v>
                </c:pt>
                <c:pt idx="6208">
                  <c:v>26114</c:v>
                </c:pt>
                <c:pt idx="6209">
                  <c:v>26115</c:v>
                </c:pt>
                <c:pt idx="6210">
                  <c:v>26116</c:v>
                </c:pt>
                <c:pt idx="6211">
                  <c:v>26117</c:v>
                </c:pt>
                <c:pt idx="6212">
                  <c:v>26118</c:v>
                </c:pt>
                <c:pt idx="6213">
                  <c:v>26119</c:v>
                </c:pt>
                <c:pt idx="6214">
                  <c:v>26120</c:v>
                </c:pt>
                <c:pt idx="6215">
                  <c:v>26121</c:v>
                </c:pt>
                <c:pt idx="6216">
                  <c:v>26122</c:v>
                </c:pt>
                <c:pt idx="6217">
                  <c:v>26123</c:v>
                </c:pt>
                <c:pt idx="6218">
                  <c:v>26124</c:v>
                </c:pt>
                <c:pt idx="6219">
                  <c:v>26125</c:v>
                </c:pt>
                <c:pt idx="6220">
                  <c:v>26126</c:v>
                </c:pt>
                <c:pt idx="6221">
                  <c:v>26127</c:v>
                </c:pt>
                <c:pt idx="6222">
                  <c:v>26128</c:v>
                </c:pt>
                <c:pt idx="6223">
                  <c:v>26129</c:v>
                </c:pt>
                <c:pt idx="6224">
                  <c:v>26130</c:v>
                </c:pt>
                <c:pt idx="6225">
                  <c:v>26131</c:v>
                </c:pt>
                <c:pt idx="6226">
                  <c:v>26132</c:v>
                </c:pt>
                <c:pt idx="6227">
                  <c:v>26133</c:v>
                </c:pt>
                <c:pt idx="6228">
                  <c:v>26134</c:v>
                </c:pt>
                <c:pt idx="6229">
                  <c:v>26135</c:v>
                </c:pt>
                <c:pt idx="6230">
                  <c:v>26136</c:v>
                </c:pt>
                <c:pt idx="6231">
                  <c:v>26137</c:v>
                </c:pt>
                <c:pt idx="6232">
                  <c:v>26138</c:v>
                </c:pt>
                <c:pt idx="6233">
                  <c:v>26139</c:v>
                </c:pt>
                <c:pt idx="6234">
                  <c:v>26140</c:v>
                </c:pt>
                <c:pt idx="6235">
                  <c:v>26141</c:v>
                </c:pt>
                <c:pt idx="6236">
                  <c:v>26142</c:v>
                </c:pt>
                <c:pt idx="6237">
                  <c:v>26143</c:v>
                </c:pt>
                <c:pt idx="6238">
                  <c:v>26144</c:v>
                </c:pt>
                <c:pt idx="6239">
                  <c:v>26145</c:v>
                </c:pt>
                <c:pt idx="6240">
                  <c:v>26146</c:v>
                </c:pt>
                <c:pt idx="6241">
                  <c:v>26147</c:v>
                </c:pt>
                <c:pt idx="6242">
                  <c:v>26148</c:v>
                </c:pt>
                <c:pt idx="6243">
                  <c:v>26149</c:v>
                </c:pt>
                <c:pt idx="6244">
                  <c:v>26150</c:v>
                </c:pt>
                <c:pt idx="6245">
                  <c:v>26151</c:v>
                </c:pt>
                <c:pt idx="6246">
                  <c:v>26152</c:v>
                </c:pt>
                <c:pt idx="6247">
                  <c:v>26153</c:v>
                </c:pt>
                <c:pt idx="6248">
                  <c:v>26154</c:v>
                </c:pt>
                <c:pt idx="6249">
                  <c:v>26155</c:v>
                </c:pt>
                <c:pt idx="6250">
                  <c:v>26156</c:v>
                </c:pt>
                <c:pt idx="6251">
                  <c:v>26157</c:v>
                </c:pt>
                <c:pt idx="6252">
                  <c:v>26158</c:v>
                </c:pt>
                <c:pt idx="6253">
                  <c:v>26159</c:v>
                </c:pt>
                <c:pt idx="6254">
                  <c:v>26160</c:v>
                </c:pt>
                <c:pt idx="6255">
                  <c:v>26161</c:v>
                </c:pt>
                <c:pt idx="6256">
                  <c:v>26162</c:v>
                </c:pt>
                <c:pt idx="6257">
                  <c:v>26163</c:v>
                </c:pt>
                <c:pt idx="6258">
                  <c:v>26164</c:v>
                </c:pt>
                <c:pt idx="6259">
                  <c:v>26165</c:v>
                </c:pt>
                <c:pt idx="6260">
                  <c:v>26166</c:v>
                </c:pt>
                <c:pt idx="6261">
                  <c:v>26167</c:v>
                </c:pt>
                <c:pt idx="6262">
                  <c:v>26168</c:v>
                </c:pt>
                <c:pt idx="6263">
                  <c:v>26169</c:v>
                </c:pt>
                <c:pt idx="6264">
                  <c:v>26170</c:v>
                </c:pt>
                <c:pt idx="6265">
                  <c:v>26171</c:v>
                </c:pt>
                <c:pt idx="6266">
                  <c:v>26172</c:v>
                </c:pt>
                <c:pt idx="6267">
                  <c:v>26173</c:v>
                </c:pt>
                <c:pt idx="6268">
                  <c:v>26174</c:v>
                </c:pt>
                <c:pt idx="6269">
                  <c:v>26175</c:v>
                </c:pt>
                <c:pt idx="6270">
                  <c:v>26176</c:v>
                </c:pt>
                <c:pt idx="6271">
                  <c:v>26177</c:v>
                </c:pt>
                <c:pt idx="6272">
                  <c:v>26178</c:v>
                </c:pt>
                <c:pt idx="6273">
                  <c:v>26179</c:v>
                </c:pt>
                <c:pt idx="6274">
                  <c:v>26180</c:v>
                </c:pt>
                <c:pt idx="6275">
                  <c:v>26181</c:v>
                </c:pt>
                <c:pt idx="6276">
                  <c:v>26182</c:v>
                </c:pt>
                <c:pt idx="6277">
                  <c:v>26183</c:v>
                </c:pt>
                <c:pt idx="6278">
                  <c:v>26184</c:v>
                </c:pt>
                <c:pt idx="6279">
                  <c:v>26185</c:v>
                </c:pt>
                <c:pt idx="6280">
                  <c:v>26186</c:v>
                </c:pt>
                <c:pt idx="6281">
                  <c:v>26187</c:v>
                </c:pt>
                <c:pt idx="6282">
                  <c:v>26188</c:v>
                </c:pt>
                <c:pt idx="6283">
                  <c:v>26189</c:v>
                </c:pt>
                <c:pt idx="6284">
                  <c:v>26190</c:v>
                </c:pt>
                <c:pt idx="6285">
                  <c:v>26191</c:v>
                </c:pt>
                <c:pt idx="6286">
                  <c:v>26192</c:v>
                </c:pt>
                <c:pt idx="6287">
                  <c:v>26193</c:v>
                </c:pt>
                <c:pt idx="6288">
                  <c:v>26194</c:v>
                </c:pt>
                <c:pt idx="6289">
                  <c:v>26195</c:v>
                </c:pt>
                <c:pt idx="6290">
                  <c:v>26196</c:v>
                </c:pt>
                <c:pt idx="6291">
                  <c:v>26197</c:v>
                </c:pt>
                <c:pt idx="6292">
                  <c:v>26198</c:v>
                </c:pt>
                <c:pt idx="6293">
                  <c:v>26199</c:v>
                </c:pt>
                <c:pt idx="6294">
                  <c:v>26200</c:v>
                </c:pt>
                <c:pt idx="6295">
                  <c:v>26201</c:v>
                </c:pt>
                <c:pt idx="6296">
                  <c:v>26202</c:v>
                </c:pt>
                <c:pt idx="6297">
                  <c:v>26203</c:v>
                </c:pt>
                <c:pt idx="6298">
                  <c:v>26204</c:v>
                </c:pt>
                <c:pt idx="6299">
                  <c:v>26205</c:v>
                </c:pt>
                <c:pt idx="6300">
                  <c:v>26206</c:v>
                </c:pt>
                <c:pt idx="6301">
                  <c:v>26207</c:v>
                </c:pt>
                <c:pt idx="6302">
                  <c:v>26208</c:v>
                </c:pt>
                <c:pt idx="6303">
                  <c:v>26209</c:v>
                </c:pt>
                <c:pt idx="6304">
                  <c:v>26210</c:v>
                </c:pt>
                <c:pt idx="6305">
                  <c:v>26211</c:v>
                </c:pt>
                <c:pt idx="6306">
                  <c:v>26212</c:v>
                </c:pt>
                <c:pt idx="6307">
                  <c:v>26213</c:v>
                </c:pt>
                <c:pt idx="6308">
                  <c:v>26214</c:v>
                </c:pt>
                <c:pt idx="6309">
                  <c:v>26215</c:v>
                </c:pt>
                <c:pt idx="6310">
                  <c:v>26216</c:v>
                </c:pt>
                <c:pt idx="6311">
                  <c:v>26217</c:v>
                </c:pt>
                <c:pt idx="6312">
                  <c:v>26218</c:v>
                </c:pt>
                <c:pt idx="6313">
                  <c:v>26219</c:v>
                </c:pt>
                <c:pt idx="6314">
                  <c:v>26220</c:v>
                </c:pt>
                <c:pt idx="6315">
                  <c:v>26221</c:v>
                </c:pt>
                <c:pt idx="6316">
                  <c:v>26222</c:v>
                </c:pt>
                <c:pt idx="6317">
                  <c:v>26223</c:v>
                </c:pt>
                <c:pt idx="6318">
                  <c:v>26224</c:v>
                </c:pt>
                <c:pt idx="6319">
                  <c:v>26225</c:v>
                </c:pt>
                <c:pt idx="6320">
                  <c:v>26226</c:v>
                </c:pt>
                <c:pt idx="6321">
                  <c:v>26227</c:v>
                </c:pt>
                <c:pt idx="6322">
                  <c:v>26228</c:v>
                </c:pt>
                <c:pt idx="6323">
                  <c:v>26229</c:v>
                </c:pt>
                <c:pt idx="6324">
                  <c:v>26230</c:v>
                </c:pt>
                <c:pt idx="6325">
                  <c:v>26231</c:v>
                </c:pt>
                <c:pt idx="6326">
                  <c:v>26232</c:v>
                </c:pt>
                <c:pt idx="6327">
                  <c:v>26233</c:v>
                </c:pt>
                <c:pt idx="6328">
                  <c:v>26234</c:v>
                </c:pt>
                <c:pt idx="6329">
                  <c:v>26235</c:v>
                </c:pt>
                <c:pt idx="6330">
                  <c:v>26236</c:v>
                </c:pt>
                <c:pt idx="6331">
                  <c:v>26237</c:v>
                </c:pt>
                <c:pt idx="6332">
                  <c:v>26238</c:v>
                </c:pt>
                <c:pt idx="6333">
                  <c:v>26239</c:v>
                </c:pt>
                <c:pt idx="6334">
                  <c:v>26240</c:v>
                </c:pt>
                <c:pt idx="6335">
                  <c:v>26241</c:v>
                </c:pt>
                <c:pt idx="6336">
                  <c:v>26242</c:v>
                </c:pt>
                <c:pt idx="6337">
                  <c:v>26243</c:v>
                </c:pt>
                <c:pt idx="6338">
                  <c:v>26244</c:v>
                </c:pt>
                <c:pt idx="6339">
                  <c:v>26245</c:v>
                </c:pt>
                <c:pt idx="6340">
                  <c:v>26246</c:v>
                </c:pt>
                <c:pt idx="6341">
                  <c:v>26247</c:v>
                </c:pt>
                <c:pt idx="6342">
                  <c:v>26248</c:v>
                </c:pt>
                <c:pt idx="6343">
                  <c:v>26249</c:v>
                </c:pt>
                <c:pt idx="6344">
                  <c:v>26250</c:v>
                </c:pt>
                <c:pt idx="6345">
                  <c:v>26251</c:v>
                </c:pt>
                <c:pt idx="6346">
                  <c:v>26252</c:v>
                </c:pt>
                <c:pt idx="6347">
                  <c:v>26253</c:v>
                </c:pt>
                <c:pt idx="6348">
                  <c:v>26254</c:v>
                </c:pt>
                <c:pt idx="6349">
                  <c:v>26255</c:v>
                </c:pt>
                <c:pt idx="6350">
                  <c:v>26256</c:v>
                </c:pt>
                <c:pt idx="6351">
                  <c:v>26257</c:v>
                </c:pt>
                <c:pt idx="6352">
                  <c:v>26258</c:v>
                </c:pt>
                <c:pt idx="6353">
                  <c:v>26259</c:v>
                </c:pt>
                <c:pt idx="6354">
                  <c:v>26260</c:v>
                </c:pt>
                <c:pt idx="6355">
                  <c:v>26261</c:v>
                </c:pt>
                <c:pt idx="6356">
                  <c:v>26262</c:v>
                </c:pt>
                <c:pt idx="6357">
                  <c:v>26263</c:v>
                </c:pt>
                <c:pt idx="6358">
                  <c:v>26264</c:v>
                </c:pt>
                <c:pt idx="6359">
                  <c:v>26265</c:v>
                </c:pt>
                <c:pt idx="6360">
                  <c:v>26266</c:v>
                </c:pt>
                <c:pt idx="6361">
                  <c:v>26267</c:v>
                </c:pt>
                <c:pt idx="6362">
                  <c:v>26268</c:v>
                </c:pt>
                <c:pt idx="6363">
                  <c:v>26269</c:v>
                </c:pt>
                <c:pt idx="6364">
                  <c:v>26270</c:v>
                </c:pt>
                <c:pt idx="6365">
                  <c:v>26271</c:v>
                </c:pt>
                <c:pt idx="6366">
                  <c:v>26272</c:v>
                </c:pt>
                <c:pt idx="6367">
                  <c:v>26273</c:v>
                </c:pt>
                <c:pt idx="6368">
                  <c:v>26274</c:v>
                </c:pt>
                <c:pt idx="6369">
                  <c:v>26275</c:v>
                </c:pt>
                <c:pt idx="6370">
                  <c:v>26276</c:v>
                </c:pt>
                <c:pt idx="6371">
                  <c:v>26277</c:v>
                </c:pt>
                <c:pt idx="6372">
                  <c:v>26278</c:v>
                </c:pt>
                <c:pt idx="6373">
                  <c:v>26279</c:v>
                </c:pt>
                <c:pt idx="6374">
                  <c:v>26280</c:v>
                </c:pt>
                <c:pt idx="6375">
                  <c:v>26281</c:v>
                </c:pt>
                <c:pt idx="6376">
                  <c:v>26282</c:v>
                </c:pt>
                <c:pt idx="6377">
                  <c:v>26283</c:v>
                </c:pt>
                <c:pt idx="6378">
                  <c:v>26284</c:v>
                </c:pt>
                <c:pt idx="6379">
                  <c:v>26285</c:v>
                </c:pt>
                <c:pt idx="6380">
                  <c:v>26286</c:v>
                </c:pt>
                <c:pt idx="6381">
                  <c:v>26287</c:v>
                </c:pt>
                <c:pt idx="6382">
                  <c:v>26288</c:v>
                </c:pt>
                <c:pt idx="6383">
                  <c:v>26289</c:v>
                </c:pt>
                <c:pt idx="6384">
                  <c:v>26290</c:v>
                </c:pt>
                <c:pt idx="6385">
                  <c:v>26291</c:v>
                </c:pt>
                <c:pt idx="6386">
                  <c:v>26292</c:v>
                </c:pt>
                <c:pt idx="6387">
                  <c:v>26293</c:v>
                </c:pt>
                <c:pt idx="6388">
                  <c:v>26294</c:v>
                </c:pt>
                <c:pt idx="6389">
                  <c:v>26295</c:v>
                </c:pt>
                <c:pt idx="6390">
                  <c:v>26296</c:v>
                </c:pt>
                <c:pt idx="6391">
                  <c:v>26297</c:v>
                </c:pt>
                <c:pt idx="6392">
                  <c:v>26298</c:v>
                </c:pt>
                <c:pt idx="6393">
                  <c:v>26299</c:v>
                </c:pt>
                <c:pt idx="6394">
                  <c:v>26300</c:v>
                </c:pt>
                <c:pt idx="6395">
                  <c:v>26301</c:v>
                </c:pt>
                <c:pt idx="6396">
                  <c:v>26302</c:v>
                </c:pt>
                <c:pt idx="6397">
                  <c:v>26303</c:v>
                </c:pt>
                <c:pt idx="6398">
                  <c:v>26304</c:v>
                </c:pt>
                <c:pt idx="6399">
                  <c:v>26305</c:v>
                </c:pt>
                <c:pt idx="6400">
                  <c:v>26306</c:v>
                </c:pt>
                <c:pt idx="6401">
                  <c:v>26307</c:v>
                </c:pt>
                <c:pt idx="6402">
                  <c:v>26308</c:v>
                </c:pt>
                <c:pt idx="6403">
                  <c:v>26309</c:v>
                </c:pt>
                <c:pt idx="6404">
                  <c:v>26310</c:v>
                </c:pt>
                <c:pt idx="6405">
                  <c:v>26311</c:v>
                </c:pt>
                <c:pt idx="6406">
                  <c:v>26312</c:v>
                </c:pt>
                <c:pt idx="6407">
                  <c:v>26313</c:v>
                </c:pt>
                <c:pt idx="6408">
                  <c:v>26314</c:v>
                </c:pt>
                <c:pt idx="6409">
                  <c:v>26315</c:v>
                </c:pt>
                <c:pt idx="6410">
                  <c:v>26316</c:v>
                </c:pt>
                <c:pt idx="6411">
                  <c:v>26317</c:v>
                </c:pt>
                <c:pt idx="6412">
                  <c:v>26318</c:v>
                </c:pt>
                <c:pt idx="6413">
                  <c:v>26319</c:v>
                </c:pt>
                <c:pt idx="6414">
                  <c:v>26320</c:v>
                </c:pt>
                <c:pt idx="6415">
                  <c:v>26321</c:v>
                </c:pt>
                <c:pt idx="6416">
                  <c:v>26322</c:v>
                </c:pt>
                <c:pt idx="6417">
                  <c:v>26323</c:v>
                </c:pt>
                <c:pt idx="6418">
                  <c:v>26324</c:v>
                </c:pt>
                <c:pt idx="6419">
                  <c:v>26325</c:v>
                </c:pt>
                <c:pt idx="6420">
                  <c:v>26326</c:v>
                </c:pt>
                <c:pt idx="6421">
                  <c:v>26327</c:v>
                </c:pt>
                <c:pt idx="6422">
                  <c:v>26328</c:v>
                </c:pt>
                <c:pt idx="6423">
                  <c:v>26329</c:v>
                </c:pt>
                <c:pt idx="6424">
                  <c:v>26330</c:v>
                </c:pt>
                <c:pt idx="6425">
                  <c:v>26331</c:v>
                </c:pt>
                <c:pt idx="6426">
                  <c:v>26332</c:v>
                </c:pt>
                <c:pt idx="6427">
                  <c:v>26333</c:v>
                </c:pt>
                <c:pt idx="6428">
                  <c:v>26334</c:v>
                </c:pt>
                <c:pt idx="6429">
                  <c:v>26335</c:v>
                </c:pt>
                <c:pt idx="6430">
                  <c:v>26336</c:v>
                </c:pt>
                <c:pt idx="6431">
                  <c:v>26337</c:v>
                </c:pt>
                <c:pt idx="6432">
                  <c:v>26338</c:v>
                </c:pt>
                <c:pt idx="6433">
                  <c:v>26339</c:v>
                </c:pt>
                <c:pt idx="6434">
                  <c:v>26340</c:v>
                </c:pt>
                <c:pt idx="6435">
                  <c:v>26341</c:v>
                </c:pt>
                <c:pt idx="6436">
                  <c:v>26342</c:v>
                </c:pt>
                <c:pt idx="6437">
                  <c:v>26343</c:v>
                </c:pt>
                <c:pt idx="6438">
                  <c:v>26344</c:v>
                </c:pt>
                <c:pt idx="6439">
                  <c:v>26345</c:v>
                </c:pt>
                <c:pt idx="6440">
                  <c:v>26346</c:v>
                </c:pt>
                <c:pt idx="6441">
                  <c:v>26347</c:v>
                </c:pt>
                <c:pt idx="6442">
                  <c:v>26348</c:v>
                </c:pt>
                <c:pt idx="6443">
                  <c:v>26349</c:v>
                </c:pt>
                <c:pt idx="6444">
                  <c:v>26350</c:v>
                </c:pt>
                <c:pt idx="6445">
                  <c:v>26351</c:v>
                </c:pt>
                <c:pt idx="6446">
                  <c:v>26352</c:v>
                </c:pt>
                <c:pt idx="6447">
                  <c:v>26353</c:v>
                </c:pt>
                <c:pt idx="6448">
                  <c:v>26354</c:v>
                </c:pt>
                <c:pt idx="6449">
                  <c:v>26355</c:v>
                </c:pt>
                <c:pt idx="6450">
                  <c:v>26356</c:v>
                </c:pt>
                <c:pt idx="6451">
                  <c:v>26357</c:v>
                </c:pt>
                <c:pt idx="6452">
                  <c:v>26358</c:v>
                </c:pt>
                <c:pt idx="6453">
                  <c:v>26359</c:v>
                </c:pt>
                <c:pt idx="6454">
                  <c:v>26360</c:v>
                </c:pt>
                <c:pt idx="6455">
                  <c:v>26361</c:v>
                </c:pt>
                <c:pt idx="6456">
                  <c:v>26362</c:v>
                </c:pt>
                <c:pt idx="6457">
                  <c:v>26363</c:v>
                </c:pt>
                <c:pt idx="6458">
                  <c:v>26364</c:v>
                </c:pt>
                <c:pt idx="6459">
                  <c:v>26365</c:v>
                </c:pt>
                <c:pt idx="6460">
                  <c:v>26366</c:v>
                </c:pt>
                <c:pt idx="6461">
                  <c:v>26367</c:v>
                </c:pt>
                <c:pt idx="6462">
                  <c:v>26368</c:v>
                </c:pt>
                <c:pt idx="6463">
                  <c:v>26369</c:v>
                </c:pt>
                <c:pt idx="6464">
                  <c:v>26370</c:v>
                </c:pt>
                <c:pt idx="6465">
                  <c:v>26371</c:v>
                </c:pt>
                <c:pt idx="6466">
                  <c:v>26372</c:v>
                </c:pt>
                <c:pt idx="6467">
                  <c:v>26373</c:v>
                </c:pt>
                <c:pt idx="6468">
                  <c:v>26374</c:v>
                </c:pt>
                <c:pt idx="6469">
                  <c:v>26375</c:v>
                </c:pt>
                <c:pt idx="6470">
                  <c:v>26376</c:v>
                </c:pt>
                <c:pt idx="6471">
                  <c:v>26377</c:v>
                </c:pt>
                <c:pt idx="6472">
                  <c:v>26378</c:v>
                </c:pt>
                <c:pt idx="6473">
                  <c:v>26379</c:v>
                </c:pt>
                <c:pt idx="6474">
                  <c:v>26380</c:v>
                </c:pt>
                <c:pt idx="6475">
                  <c:v>26381</c:v>
                </c:pt>
                <c:pt idx="6476">
                  <c:v>26382</c:v>
                </c:pt>
                <c:pt idx="6477">
                  <c:v>26383</c:v>
                </c:pt>
                <c:pt idx="6478">
                  <c:v>26384</c:v>
                </c:pt>
                <c:pt idx="6479">
                  <c:v>26385</c:v>
                </c:pt>
                <c:pt idx="6480">
                  <c:v>26386</c:v>
                </c:pt>
                <c:pt idx="6481">
                  <c:v>26387</c:v>
                </c:pt>
                <c:pt idx="6482">
                  <c:v>26388</c:v>
                </c:pt>
                <c:pt idx="6483">
                  <c:v>26389</c:v>
                </c:pt>
                <c:pt idx="6484">
                  <c:v>26390</c:v>
                </c:pt>
                <c:pt idx="6485">
                  <c:v>26391</c:v>
                </c:pt>
                <c:pt idx="6486">
                  <c:v>26392</c:v>
                </c:pt>
                <c:pt idx="6487">
                  <c:v>26393</c:v>
                </c:pt>
                <c:pt idx="6488">
                  <c:v>26394</c:v>
                </c:pt>
                <c:pt idx="6489">
                  <c:v>26395</c:v>
                </c:pt>
                <c:pt idx="6490">
                  <c:v>26396</c:v>
                </c:pt>
                <c:pt idx="6491">
                  <c:v>26397</c:v>
                </c:pt>
                <c:pt idx="6492">
                  <c:v>26398</c:v>
                </c:pt>
                <c:pt idx="6493">
                  <c:v>26399</c:v>
                </c:pt>
                <c:pt idx="6494">
                  <c:v>26400</c:v>
                </c:pt>
                <c:pt idx="6495">
                  <c:v>26401</c:v>
                </c:pt>
                <c:pt idx="6496">
                  <c:v>26402</c:v>
                </c:pt>
                <c:pt idx="6497">
                  <c:v>26403</c:v>
                </c:pt>
                <c:pt idx="6498">
                  <c:v>26404</c:v>
                </c:pt>
                <c:pt idx="6499">
                  <c:v>26405</c:v>
                </c:pt>
                <c:pt idx="6500">
                  <c:v>26406</c:v>
                </c:pt>
                <c:pt idx="6501">
                  <c:v>26407</c:v>
                </c:pt>
                <c:pt idx="6502">
                  <c:v>26408</c:v>
                </c:pt>
                <c:pt idx="6503">
                  <c:v>26409</c:v>
                </c:pt>
                <c:pt idx="6504">
                  <c:v>26410</c:v>
                </c:pt>
                <c:pt idx="6505">
                  <c:v>26411</c:v>
                </c:pt>
                <c:pt idx="6506">
                  <c:v>26412</c:v>
                </c:pt>
                <c:pt idx="6507">
                  <c:v>26413</c:v>
                </c:pt>
                <c:pt idx="6508">
                  <c:v>26414</c:v>
                </c:pt>
                <c:pt idx="6509">
                  <c:v>26415</c:v>
                </c:pt>
                <c:pt idx="6510">
                  <c:v>26416</c:v>
                </c:pt>
                <c:pt idx="6511">
                  <c:v>26417</c:v>
                </c:pt>
                <c:pt idx="6512">
                  <c:v>26418</c:v>
                </c:pt>
                <c:pt idx="6513">
                  <c:v>26419</c:v>
                </c:pt>
                <c:pt idx="6514">
                  <c:v>26420</c:v>
                </c:pt>
                <c:pt idx="6515">
                  <c:v>26421</c:v>
                </c:pt>
                <c:pt idx="6516">
                  <c:v>26422</c:v>
                </c:pt>
                <c:pt idx="6517">
                  <c:v>26423</c:v>
                </c:pt>
                <c:pt idx="6518">
                  <c:v>26424</c:v>
                </c:pt>
                <c:pt idx="6519">
                  <c:v>26425</c:v>
                </c:pt>
                <c:pt idx="6520">
                  <c:v>26426</c:v>
                </c:pt>
                <c:pt idx="6521">
                  <c:v>26427</c:v>
                </c:pt>
                <c:pt idx="6522">
                  <c:v>26428</c:v>
                </c:pt>
                <c:pt idx="6523">
                  <c:v>26429</c:v>
                </c:pt>
                <c:pt idx="6524">
                  <c:v>26430</c:v>
                </c:pt>
                <c:pt idx="6525">
                  <c:v>26431</c:v>
                </c:pt>
                <c:pt idx="6526">
                  <c:v>26432</c:v>
                </c:pt>
                <c:pt idx="6527">
                  <c:v>26433</c:v>
                </c:pt>
                <c:pt idx="6528">
                  <c:v>26434</c:v>
                </c:pt>
                <c:pt idx="6529">
                  <c:v>26435</c:v>
                </c:pt>
                <c:pt idx="6530">
                  <c:v>26436</c:v>
                </c:pt>
                <c:pt idx="6531">
                  <c:v>26437</c:v>
                </c:pt>
                <c:pt idx="6532">
                  <c:v>26438</c:v>
                </c:pt>
                <c:pt idx="6533">
                  <c:v>26439</c:v>
                </c:pt>
                <c:pt idx="6534">
                  <c:v>26440</c:v>
                </c:pt>
                <c:pt idx="6535">
                  <c:v>26441</c:v>
                </c:pt>
                <c:pt idx="6536">
                  <c:v>26442</c:v>
                </c:pt>
                <c:pt idx="6537">
                  <c:v>26443</c:v>
                </c:pt>
                <c:pt idx="6538">
                  <c:v>26444</c:v>
                </c:pt>
                <c:pt idx="6539">
                  <c:v>26445</c:v>
                </c:pt>
                <c:pt idx="6540">
                  <c:v>26446</c:v>
                </c:pt>
                <c:pt idx="6541">
                  <c:v>26447</c:v>
                </c:pt>
                <c:pt idx="6542">
                  <c:v>26448</c:v>
                </c:pt>
                <c:pt idx="6543">
                  <c:v>26449</c:v>
                </c:pt>
                <c:pt idx="6544">
                  <c:v>26450</c:v>
                </c:pt>
                <c:pt idx="6545">
                  <c:v>26451</c:v>
                </c:pt>
                <c:pt idx="6546">
                  <c:v>26452</c:v>
                </c:pt>
                <c:pt idx="6547">
                  <c:v>26453</c:v>
                </c:pt>
                <c:pt idx="6548">
                  <c:v>26454</c:v>
                </c:pt>
                <c:pt idx="6549">
                  <c:v>26455</c:v>
                </c:pt>
                <c:pt idx="6550">
                  <c:v>26456</c:v>
                </c:pt>
                <c:pt idx="6551">
                  <c:v>26457</c:v>
                </c:pt>
                <c:pt idx="6552">
                  <c:v>26458</c:v>
                </c:pt>
                <c:pt idx="6553">
                  <c:v>26459</c:v>
                </c:pt>
                <c:pt idx="6554">
                  <c:v>26460</c:v>
                </c:pt>
                <c:pt idx="6555">
                  <c:v>26461</c:v>
                </c:pt>
                <c:pt idx="6556">
                  <c:v>26462</c:v>
                </c:pt>
                <c:pt idx="6557">
                  <c:v>26463</c:v>
                </c:pt>
                <c:pt idx="6558">
                  <c:v>26464</c:v>
                </c:pt>
                <c:pt idx="6559">
                  <c:v>26465</c:v>
                </c:pt>
                <c:pt idx="6560">
                  <c:v>26466</c:v>
                </c:pt>
                <c:pt idx="6561">
                  <c:v>26467</c:v>
                </c:pt>
                <c:pt idx="6562">
                  <c:v>26468</c:v>
                </c:pt>
                <c:pt idx="6563">
                  <c:v>26469</c:v>
                </c:pt>
                <c:pt idx="6564">
                  <c:v>26470</c:v>
                </c:pt>
                <c:pt idx="6565">
                  <c:v>26471</c:v>
                </c:pt>
                <c:pt idx="6566">
                  <c:v>26472</c:v>
                </c:pt>
                <c:pt idx="6567">
                  <c:v>26473</c:v>
                </c:pt>
                <c:pt idx="6568">
                  <c:v>26474</c:v>
                </c:pt>
                <c:pt idx="6569">
                  <c:v>26475</c:v>
                </c:pt>
                <c:pt idx="6570">
                  <c:v>26476</c:v>
                </c:pt>
                <c:pt idx="6571">
                  <c:v>26477</c:v>
                </c:pt>
                <c:pt idx="6572">
                  <c:v>26478</c:v>
                </c:pt>
                <c:pt idx="6573">
                  <c:v>26479</c:v>
                </c:pt>
                <c:pt idx="6574">
                  <c:v>26480</c:v>
                </c:pt>
                <c:pt idx="6575">
                  <c:v>26481</c:v>
                </c:pt>
                <c:pt idx="6576">
                  <c:v>26482</c:v>
                </c:pt>
                <c:pt idx="6577">
                  <c:v>26483</c:v>
                </c:pt>
                <c:pt idx="6578">
                  <c:v>26484</c:v>
                </c:pt>
                <c:pt idx="6579">
                  <c:v>26485</c:v>
                </c:pt>
                <c:pt idx="6580">
                  <c:v>26486</c:v>
                </c:pt>
                <c:pt idx="6581">
                  <c:v>26487</c:v>
                </c:pt>
                <c:pt idx="6582">
                  <c:v>26488</c:v>
                </c:pt>
                <c:pt idx="6583">
                  <c:v>26489</c:v>
                </c:pt>
                <c:pt idx="6584">
                  <c:v>26490</c:v>
                </c:pt>
                <c:pt idx="6585">
                  <c:v>26491</c:v>
                </c:pt>
                <c:pt idx="6586">
                  <c:v>26492</c:v>
                </c:pt>
                <c:pt idx="6587">
                  <c:v>26493</c:v>
                </c:pt>
                <c:pt idx="6588">
                  <c:v>26494</c:v>
                </c:pt>
                <c:pt idx="6589">
                  <c:v>26495</c:v>
                </c:pt>
                <c:pt idx="6590">
                  <c:v>26496</c:v>
                </c:pt>
                <c:pt idx="6591">
                  <c:v>26497</c:v>
                </c:pt>
                <c:pt idx="6592">
                  <c:v>26498</c:v>
                </c:pt>
                <c:pt idx="6593">
                  <c:v>26499</c:v>
                </c:pt>
                <c:pt idx="6594">
                  <c:v>26500</c:v>
                </c:pt>
                <c:pt idx="6595">
                  <c:v>26501</c:v>
                </c:pt>
                <c:pt idx="6596">
                  <c:v>26502</c:v>
                </c:pt>
                <c:pt idx="6597">
                  <c:v>26503</c:v>
                </c:pt>
                <c:pt idx="6598">
                  <c:v>26504</c:v>
                </c:pt>
                <c:pt idx="6599">
                  <c:v>26505</c:v>
                </c:pt>
                <c:pt idx="6600">
                  <c:v>26506</c:v>
                </c:pt>
                <c:pt idx="6601">
                  <c:v>26507</c:v>
                </c:pt>
                <c:pt idx="6602">
                  <c:v>26508</c:v>
                </c:pt>
                <c:pt idx="6603">
                  <c:v>26509</c:v>
                </c:pt>
                <c:pt idx="6604">
                  <c:v>26510</c:v>
                </c:pt>
                <c:pt idx="6605">
                  <c:v>26511</c:v>
                </c:pt>
                <c:pt idx="6606">
                  <c:v>26512</c:v>
                </c:pt>
                <c:pt idx="6607">
                  <c:v>26513</c:v>
                </c:pt>
                <c:pt idx="6608">
                  <c:v>26514</c:v>
                </c:pt>
                <c:pt idx="6609">
                  <c:v>26515</c:v>
                </c:pt>
                <c:pt idx="6610">
                  <c:v>26516</c:v>
                </c:pt>
                <c:pt idx="6611">
                  <c:v>26517</c:v>
                </c:pt>
                <c:pt idx="6612">
                  <c:v>26518</c:v>
                </c:pt>
                <c:pt idx="6613">
                  <c:v>26519</c:v>
                </c:pt>
                <c:pt idx="6614">
                  <c:v>26520</c:v>
                </c:pt>
                <c:pt idx="6615">
                  <c:v>26521</c:v>
                </c:pt>
                <c:pt idx="6616">
                  <c:v>26522</c:v>
                </c:pt>
                <c:pt idx="6617">
                  <c:v>26523</c:v>
                </c:pt>
                <c:pt idx="6618">
                  <c:v>26524</c:v>
                </c:pt>
                <c:pt idx="6619">
                  <c:v>26525</c:v>
                </c:pt>
                <c:pt idx="6620">
                  <c:v>26526</c:v>
                </c:pt>
                <c:pt idx="6621">
                  <c:v>26527</c:v>
                </c:pt>
                <c:pt idx="6622">
                  <c:v>26528</c:v>
                </c:pt>
                <c:pt idx="6623">
                  <c:v>26529</c:v>
                </c:pt>
                <c:pt idx="6624">
                  <c:v>26530</c:v>
                </c:pt>
                <c:pt idx="6625">
                  <c:v>26531</c:v>
                </c:pt>
                <c:pt idx="6626">
                  <c:v>26532</c:v>
                </c:pt>
                <c:pt idx="6627">
                  <c:v>26533</c:v>
                </c:pt>
                <c:pt idx="6628">
                  <c:v>26534</c:v>
                </c:pt>
                <c:pt idx="6629">
                  <c:v>26535</c:v>
                </c:pt>
                <c:pt idx="6630">
                  <c:v>26536</c:v>
                </c:pt>
                <c:pt idx="6631">
                  <c:v>26537</c:v>
                </c:pt>
                <c:pt idx="6632">
                  <c:v>26538</c:v>
                </c:pt>
                <c:pt idx="6633">
                  <c:v>26539</c:v>
                </c:pt>
                <c:pt idx="6634">
                  <c:v>26540</c:v>
                </c:pt>
                <c:pt idx="6635">
                  <c:v>26541</c:v>
                </c:pt>
                <c:pt idx="6636">
                  <c:v>26542</c:v>
                </c:pt>
                <c:pt idx="6637">
                  <c:v>26543</c:v>
                </c:pt>
                <c:pt idx="6638">
                  <c:v>26544</c:v>
                </c:pt>
                <c:pt idx="6639">
                  <c:v>26545</c:v>
                </c:pt>
                <c:pt idx="6640">
                  <c:v>26546</c:v>
                </c:pt>
                <c:pt idx="6641">
                  <c:v>26547</c:v>
                </c:pt>
                <c:pt idx="6642">
                  <c:v>26548</c:v>
                </c:pt>
                <c:pt idx="6643">
                  <c:v>26549</c:v>
                </c:pt>
                <c:pt idx="6644">
                  <c:v>26550</c:v>
                </c:pt>
                <c:pt idx="6645">
                  <c:v>26551</c:v>
                </c:pt>
                <c:pt idx="6646">
                  <c:v>26552</c:v>
                </c:pt>
                <c:pt idx="6647">
                  <c:v>26553</c:v>
                </c:pt>
                <c:pt idx="6648">
                  <c:v>26554</c:v>
                </c:pt>
                <c:pt idx="6649">
                  <c:v>26555</c:v>
                </c:pt>
                <c:pt idx="6650">
                  <c:v>26556</c:v>
                </c:pt>
                <c:pt idx="6651">
                  <c:v>26557</c:v>
                </c:pt>
                <c:pt idx="6652">
                  <c:v>26558</c:v>
                </c:pt>
                <c:pt idx="6653">
                  <c:v>26559</c:v>
                </c:pt>
                <c:pt idx="6654">
                  <c:v>26560</c:v>
                </c:pt>
                <c:pt idx="6655">
                  <c:v>26561</c:v>
                </c:pt>
                <c:pt idx="6656">
                  <c:v>26562</c:v>
                </c:pt>
                <c:pt idx="6657">
                  <c:v>26563</c:v>
                </c:pt>
                <c:pt idx="6658">
                  <c:v>26564</c:v>
                </c:pt>
                <c:pt idx="6659">
                  <c:v>26565</c:v>
                </c:pt>
                <c:pt idx="6660">
                  <c:v>26566</c:v>
                </c:pt>
                <c:pt idx="6661">
                  <c:v>26567</c:v>
                </c:pt>
                <c:pt idx="6662">
                  <c:v>26568</c:v>
                </c:pt>
                <c:pt idx="6663">
                  <c:v>26569</c:v>
                </c:pt>
                <c:pt idx="6664">
                  <c:v>26570</c:v>
                </c:pt>
                <c:pt idx="6665">
                  <c:v>26571</c:v>
                </c:pt>
                <c:pt idx="6666">
                  <c:v>26572</c:v>
                </c:pt>
                <c:pt idx="6667">
                  <c:v>26573</c:v>
                </c:pt>
                <c:pt idx="6668">
                  <c:v>26574</c:v>
                </c:pt>
                <c:pt idx="6669">
                  <c:v>26575</c:v>
                </c:pt>
                <c:pt idx="6670">
                  <c:v>26576</c:v>
                </c:pt>
                <c:pt idx="6671">
                  <c:v>26577</c:v>
                </c:pt>
                <c:pt idx="6672">
                  <c:v>26578</c:v>
                </c:pt>
                <c:pt idx="6673">
                  <c:v>26579</c:v>
                </c:pt>
                <c:pt idx="6674">
                  <c:v>26580</c:v>
                </c:pt>
                <c:pt idx="6675">
                  <c:v>26581</c:v>
                </c:pt>
                <c:pt idx="6676">
                  <c:v>26582</c:v>
                </c:pt>
                <c:pt idx="6677">
                  <c:v>26583</c:v>
                </c:pt>
                <c:pt idx="6678">
                  <c:v>26584</c:v>
                </c:pt>
                <c:pt idx="6679">
                  <c:v>26585</c:v>
                </c:pt>
                <c:pt idx="6680">
                  <c:v>26586</c:v>
                </c:pt>
                <c:pt idx="6681">
                  <c:v>26587</c:v>
                </c:pt>
                <c:pt idx="6682">
                  <c:v>26588</c:v>
                </c:pt>
                <c:pt idx="6683">
                  <c:v>26589</c:v>
                </c:pt>
                <c:pt idx="6684">
                  <c:v>26590</c:v>
                </c:pt>
                <c:pt idx="6685">
                  <c:v>26591</c:v>
                </c:pt>
                <c:pt idx="6686">
                  <c:v>26592</c:v>
                </c:pt>
                <c:pt idx="6687">
                  <c:v>26593</c:v>
                </c:pt>
                <c:pt idx="6688">
                  <c:v>26594</c:v>
                </c:pt>
                <c:pt idx="6689">
                  <c:v>26595</c:v>
                </c:pt>
                <c:pt idx="6690">
                  <c:v>26596</c:v>
                </c:pt>
                <c:pt idx="6691">
                  <c:v>26597</c:v>
                </c:pt>
                <c:pt idx="6692">
                  <c:v>26598</c:v>
                </c:pt>
                <c:pt idx="6693">
                  <c:v>26599</c:v>
                </c:pt>
                <c:pt idx="6694">
                  <c:v>26600</c:v>
                </c:pt>
                <c:pt idx="6695">
                  <c:v>26601</c:v>
                </c:pt>
                <c:pt idx="6696">
                  <c:v>26602</c:v>
                </c:pt>
                <c:pt idx="6697">
                  <c:v>26603</c:v>
                </c:pt>
                <c:pt idx="6698">
                  <c:v>26604</c:v>
                </c:pt>
                <c:pt idx="6699">
                  <c:v>26605</c:v>
                </c:pt>
                <c:pt idx="6700">
                  <c:v>26606</c:v>
                </c:pt>
                <c:pt idx="6701">
                  <c:v>26607</c:v>
                </c:pt>
                <c:pt idx="6702">
                  <c:v>26608</c:v>
                </c:pt>
                <c:pt idx="6703">
                  <c:v>26609</c:v>
                </c:pt>
                <c:pt idx="6704">
                  <c:v>26610</c:v>
                </c:pt>
                <c:pt idx="6705">
                  <c:v>26611</c:v>
                </c:pt>
                <c:pt idx="6706">
                  <c:v>26612</c:v>
                </c:pt>
                <c:pt idx="6707">
                  <c:v>26613</c:v>
                </c:pt>
                <c:pt idx="6708">
                  <c:v>26614</c:v>
                </c:pt>
                <c:pt idx="6709">
                  <c:v>26615</c:v>
                </c:pt>
                <c:pt idx="6710">
                  <c:v>26616</c:v>
                </c:pt>
                <c:pt idx="6711">
                  <c:v>26617</c:v>
                </c:pt>
                <c:pt idx="6712">
                  <c:v>26618</c:v>
                </c:pt>
                <c:pt idx="6713">
                  <c:v>26619</c:v>
                </c:pt>
                <c:pt idx="6714">
                  <c:v>26620</c:v>
                </c:pt>
                <c:pt idx="6715">
                  <c:v>26621</c:v>
                </c:pt>
                <c:pt idx="6716">
                  <c:v>26622</c:v>
                </c:pt>
                <c:pt idx="6717">
                  <c:v>26623</c:v>
                </c:pt>
                <c:pt idx="6718">
                  <c:v>26624</c:v>
                </c:pt>
                <c:pt idx="6719">
                  <c:v>26625</c:v>
                </c:pt>
                <c:pt idx="6720">
                  <c:v>26626</c:v>
                </c:pt>
                <c:pt idx="6721">
                  <c:v>26627</c:v>
                </c:pt>
                <c:pt idx="6722">
                  <c:v>26628</c:v>
                </c:pt>
                <c:pt idx="6723">
                  <c:v>26629</c:v>
                </c:pt>
                <c:pt idx="6724">
                  <c:v>26630</c:v>
                </c:pt>
                <c:pt idx="6725">
                  <c:v>26631</c:v>
                </c:pt>
                <c:pt idx="6726">
                  <c:v>26632</c:v>
                </c:pt>
                <c:pt idx="6727">
                  <c:v>26633</c:v>
                </c:pt>
                <c:pt idx="6728">
                  <c:v>26634</c:v>
                </c:pt>
                <c:pt idx="6729">
                  <c:v>26635</c:v>
                </c:pt>
                <c:pt idx="6730">
                  <c:v>26636</c:v>
                </c:pt>
                <c:pt idx="6731">
                  <c:v>26637</c:v>
                </c:pt>
                <c:pt idx="6732">
                  <c:v>26638</c:v>
                </c:pt>
                <c:pt idx="6733">
                  <c:v>26639</c:v>
                </c:pt>
                <c:pt idx="6734">
                  <c:v>26640</c:v>
                </c:pt>
                <c:pt idx="6735">
                  <c:v>26641</c:v>
                </c:pt>
                <c:pt idx="6736">
                  <c:v>26642</c:v>
                </c:pt>
                <c:pt idx="6737">
                  <c:v>26643</c:v>
                </c:pt>
                <c:pt idx="6738">
                  <c:v>26644</c:v>
                </c:pt>
                <c:pt idx="6739">
                  <c:v>26645</c:v>
                </c:pt>
                <c:pt idx="6740">
                  <c:v>26646</c:v>
                </c:pt>
                <c:pt idx="6741">
                  <c:v>26647</c:v>
                </c:pt>
                <c:pt idx="6742">
                  <c:v>26648</c:v>
                </c:pt>
                <c:pt idx="6743">
                  <c:v>26649</c:v>
                </c:pt>
                <c:pt idx="6744">
                  <c:v>26650</c:v>
                </c:pt>
                <c:pt idx="6745">
                  <c:v>26651</c:v>
                </c:pt>
                <c:pt idx="6746">
                  <c:v>26652</c:v>
                </c:pt>
                <c:pt idx="6747">
                  <c:v>26653</c:v>
                </c:pt>
                <c:pt idx="6748">
                  <c:v>26654</c:v>
                </c:pt>
                <c:pt idx="6749">
                  <c:v>26655</c:v>
                </c:pt>
                <c:pt idx="6750">
                  <c:v>26656</c:v>
                </c:pt>
                <c:pt idx="6751">
                  <c:v>26657</c:v>
                </c:pt>
                <c:pt idx="6752">
                  <c:v>26658</c:v>
                </c:pt>
                <c:pt idx="6753">
                  <c:v>26659</c:v>
                </c:pt>
                <c:pt idx="6754">
                  <c:v>26660</c:v>
                </c:pt>
                <c:pt idx="6755">
                  <c:v>26661</c:v>
                </c:pt>
                <c:pt idx="6756">
                  <c:v>26662</c:v>
                </c:pt>
                <c:pt idx="6757">
                  <c:v>26663</c:v>
                </c:pt>
                <c:pt idx="6758">
                  <c:v>26664</c:v>
                </c:pt>
                <c:pt idx="6759">
                  <c:v>26665</c:v>
                </c:pt>
                <c:pt idx="6760">
                  <c:v>26666</c:v>
                </c:pt>
                <c:pt idx="6761">
                  <c:v>26667</c:v>
                </c:pt>
                <c:pt idx="6762">
                  <c:v>26668</c:v>
                </c:pt>
                <c:pt idx="6763">
                  <c:v>26669</c:v>
                </c:pt>
                <c:pt idx="6764">
                  <c:v>26670</c:v>
                </c:pt>
                <c:pt idx="6765">
                  <c:v>26671</c:v>
                </c:pt>
                <c:pt idx="6766">
                  <c:v>26672</c:v>
                </c:pt>
                <c:pt idx="6767">
                  <c:v>26673</c:v>
                </c:pt>
                <c:pt idx="6768">
                  <c:v>26674</c:v>
                </c:pt>
                <c:pt idx="6769">
                  <c:v>26675</c:v>
                </c:pt>
                <c:pt idx="6770">
                  <c:v>26676</c:v>
                </c:pt>
                <c:pt idx="6771">
                  <c:v>26677</c:v>
                </c:pt>
                <c:pt idx="6772">
                  <c:v>26678</c:v>
                </c:pt>
                <c:pt idx="6773">
                  <c:v>26679</c:v>
                </c:pt>
                <c:pt idx="6774">
                  <c:v>26680</c:v>
                </c:pt>
                <c:pt idx="6775">
                  <c:v>26681</c:v>
                </c:pt>
                <c:pt idx="6776">
                  <c:v>26682</c:v>
                </c:pt>
                <c:pt idx="6777">
                  <c:v>26683</c:v>
                </c:pt>
                <c:pt idx="6778">
                  <c:v>26684</c:v>
                </c:pt>
                <c:pt idx="6779">
                  <c:v>26685</c:v>
                </c:pt>
                <c:pt idx="6780">
                  <c:v>26686</c:v>
                </c:pt>
                <c:pt idx="6781">
                  <c:v>26687</c:v>
                </c:pt>
                <c:pt idx="6782">
                  <c:v>26688</c:v>
                </c:pt>
                <c:pt idx="6783">
                  <c:v>26689</c:v>
                </c:pt>
                <c:pt idx="6784">
                  <c:v>26690</c:v>
                </c:pt>
                <c:pt idx="6785">
                  <c:v>26691</c:v>
                </c:pt>
                <c:pt idx="6786">
                  <c:v>26692</c:v>
                </c:pt>
                <c:pt idx="6787">
                  <c:v>26693</c:v>
                </c:pt>
                <c:pt idx="6788">
                  <c:v>26694</c:v>
                </c:pt>
                <c:pt idx="6789">
                  <c:v>26695</c:v>
                </c:pt>
                <c:pt idx="6790">
                  <c:v>26696</c:v>
                </c:pt>
                <c:pt idx="6791">
                  <c:v>26697</c:v>
                </c:pt>
                <c:pt idx="6792">
                  <c:v>26698</c:v>
                </c:pt>
                <c:pt idx="6793">
                  <c:v>26699</c:v>
                </c:pt>
                <c:pt idx="6794">
                  <c:v>26700</c:v>
                </c:pt>
                <c:pt idx="6795">
                  <c:v>26701</c:v>
                </c:pt>
                <c:pt idx="6796">
                  <c:v>26702</c:v>
                </c:pt>
                <c:pt idx="6797">
                  <c:v>26703</c:v>
                </c:pt>
                <c:pt idx="6798">
                  <c:v>26704</c:v>
                </c:pt>
                <c:pt idx="6799">
                  <c:v>26705</c:v>
                </c:pt>
                <c:pt idx="6800">
                  <c:v>26706</c:v>
                </c:pt>
                <c:pt idx="6801">
                  <c:v>26707</c:v>
                </c:pt>
                <c:pt idx="6802">
                  <c:v>26708</c:v>
                </c:pt>
                <c:pt idx="6803">
                  <c:v>26709</c:v>
                </c:pt>
                <c:pt idx="6804">
                  <c:v>26710</c:v>
                </c:pt>
                <c:pt idx="6805">
                  <c:v>26711</c:v>
                </c:pt>
                <c:pt idx="6806">
                  <c:v>26712</c:v>
                </c:pt>
                <c:pt idx="6807">
                  <c:v>26713</c:v>
                </c:pt>
                <c:pt idx="6808">
                  <c:v>26714</c:v>
                </c:pt>
                <c:pt idx="6809">
                  <c:v>26715</c:v>
                </c:pt>
                <c:pt idx="6810">
                  <c:v>26716</c:v>
                </c:pt>
                <c:pt idx="6811">
                  <c:v>26717</c:v>
                </c:pt>
                <c:pt idx="6812">
                  <c:v>26718</c:v>
                </c:pt>
                <c:pt idx="6813">
                  <c:v>26719</c:v>
                </c:pt>
                <c:pt idx="6814">
                  <c:v>26720</c:v>
                </c:pt>
                <c:pt idx="6815">
                  <c:v>26721</c:v>
                </c:pt>
                <c:pt idx="6816">
                  <c:v>26722</c:v>
                </c:pt>
                <c:pt idx="6817">
                  <c:v>26723</c:v>
                </c:pt>
                <c:pt idx="6818">
                  <c:v>26724</c:v>
                </c:pt>
                <c:pt idx="6819">
                  <c:v>26725</c:v>
                </c:pt>
                <c:pt idx="6820">
                  <c:v>26726</c:v>
                </c:pt>
                <c:pt idx="6821">
                  <c:v>26727</c:v>
                </c:pt>
                <c:pt idx="6822">
                  <c:v>26728</c:v>
                </c:pt>
                <c:pt idx="6823">
                  <c:v>26729</c:v>
                </c:pt>
                <c:pt idx="6824">
                  <c:v>26730</c:v>
                </c:pt>
                <c:pt idx="6825">
                  <c:v>26731</c:v>
                </c:pt>
                <c:pt idx="6826">
                  <c:v>26732</c:v>
                </c:pt>
                <c:pt idx="6827">
                  <c:v>26733</c:v>
                </c:pt>
                <c:pt idx="6828">
                  <c:v>26734</c:v>
                </c:pt>
                <c:pt idx="6829">
                  <c:v>26735</c:v>
                </c:pt>
                <c:pt idx="6830">
                  <c:v>26736</c:v>
                </c:pt>
                <c:pt idx="6831">
                  <c:v>26737</c:v>
                </c:pt>
                <c:pt idx="6832">
                  <c:v>26738</c:v>
                </c:pt>
                <c:pt idx="6833">
                  <c:v>26739</c:v>
                </c:pt>
                <c:pt idx="6834">
                  <c:v>26740</c:v>
                </c:pt>
                <c:pt idx="6835">
                  <c:v>26741</c:v>
                </c:pt>
                <c:pt idx="6836">
                  <c:v>26742</c:v>
                </c:pt>
                <c:pt idx="6837">
                  <c:v>26743</c:v>
                </c:pt>
                <c:pt idx="6838">
                  <c:v>26744</c:v>
                </c:pt>
                <c:pt idx="6839">
                  <c:v>26745</c:v>
                </c:pt>
                <c:pt idx="6840">
                  <c:v>26746</c:v>
                </c:pt>
                <c:pt idx="6841">
                  <c:v>26747</c:v>
                </c:pt>
                <c:pt idx="6842">
                  <c:v>26748</c:v>
                </c:pt>
                <c:pt idx="6843">
                  <c:v>26749</c:v>
                </c:pt>
                <c:pt idx="6844">
                  <c:v>26750</c:v>
                </c:pt>
                <c:pt idx="6845">
                  <c:v>26751</c:v>
                </c:pt>
                <c:pt idx="6846">
                  <c:v>26752</c:v>
                </c:pt>
                <c:pt idx="6847">
                  <c:v>26753</c:v>
                </c:pt>
                <c:pt idx="6848">
                  <c:v>26754</c:v>
                </c:pt>
                <c:pt idx="6849">
                  <c:v>26755</c:v>
                </c:pt>
                <c:pt idx="6850">
                  <c:v>26756</c:v>
                </c:pt>
                <c:pt idx="6851">
                  <c:v>26757</c:v>
                </c:pt>
                <c:pt idx="6852">
                  <c:v>26758</c:v>
                </c:pt>
                <c:pt idx="6853">
                  <c:v>26759</c:v>
                </c:pt>
                <c:pt idx="6854">
                  <c:v>26760</c:v>
                </c:pt>
                <c:pt idx="6855">
                  <c:v>26761</c:v>
                </c:pt>
                <c:pt idx="6856">
                  <c:v>26762</c:v>
                </c:pt>
                <c:pt idx="6857">
                  <c:v>26763</c:v>
                </c:pt>
                <c:pt idx="6858">
                  <c:v>26764</c:v>
                </c:pt>
                <c:pt idx="6859">
                  <c:v>26765</c:v>
                </c:pt>
                <c:pt idx="6860">
                  <c:v>26766</c:v>
                </c:pt>
                <c:pt idx="6861">
                  <c:v>26767</c:v>
                </c:pt>
                <c:pt idx="6862">
                  <c:v>26768</c:v>
                </c:pt>
                <c:pt idx="6863">
                  <c:v>26769</c:v>
                </c:pt>
                <c:pt idx="6864">
                  <c:v>26770</c:v>
                </c:pt>
                <c:pt idx="6865">
                  <c:v>26771</c:v>
                </c:pt>
                <c:pt idx="6866">
                  <c:v>26772</c:v>
                </c:pt>
                <c:pt idx="6867">
                  <c:v>26773</c:v>
                </c:pt>
                <c:pt idx="6868">
                  <c:v>26774</c:v>
                </c:pt>
                <c:pt idx="6869">
                  <c:v>26775</c:v>
                </c:pt>
                <c:pt idx="6870">
                  <c:v>26776</c:v>
                </c:pt>
                <c:pt idx="6871">
                  <c:v>26777</c:v>
                </c:pt>
                <c:pt idx="6872">
                  <c:v>26778</c:v>
                </c:pt>
                <c:pt idx="6873">
                  <c:v>26779</c:v>
                </c:pt>
                <c:pt idx="6874">
                  <c:v>26780</c:v>
                </c:pt>
                <c:pt idx="6875">
                  <c:v>26781</c:v>
                </c:pt>
                <c:pt idx="6876">
                  <c:v>26782</c:v>
                </c:pt>
                <c:pt idx="6877">
                  <c:v>26783</c:v>
                </c:pt>
                <c:pt idx="6878">
                  <c:v>26784</c:v>
                </c:pt>
                <c:pt idx="6879">
                  <c:v>26785</c:v>
                </c:pt>
                <c:pt idx="6880">
                  <c:v>26786</c:v>
                </c:pt>
                <c:pt idx="6881">
                  <c:v>26787</c:v>
                </c:pt>
                <c:pt idx="6882">
                  <c:v>26788</c:v>
                </c:pt>
                <c:pt idx="6883">
                  <c:v>26789</c:v>
                </c:pt>
                <c:pt idx="6884">
                  <c:v>26790</c:v>
                </c:pt>
                <c:pt idx="6885">
                  <c:v>26791</c:v>
                </c:pt>
                <c:pt idx="6886">
                  <c:v>26792</c:v>
                </c:pt>
                <c:pt idx="6887">
                  <c:v>26793</c:v>
                </c:pt>
                <c:pt idx="6888">
                  <c:v>26794</c:v>
                </c:pt>
                <c:pt idx="6889">
                  <c:v>26795</c:v>
                </c:pt>
                <c:pt idx="6890">
                  <c:v>26796</c:v>
                </c:pt>
                <c:pt idx="6891">
                  <c:v>26797</c:v>
                </c:pt>
                <c:pt idx="6892">
                  <c:v>26798</c:v>
                </c:pt>
                <c:pt idx="6893">
                  <c:v>26799</c:v>
                </c:pt>
                <c:pt idx="6894">
                  <c:v>26800</c:v>
                </c:pt>
                <c:pt idx="6895">
                  <c:v>26801</c:v>
                </c:pt>
                <c:pt idx="6896">
                  <c:v>26802</c:v>
                </c:pt>
                <c:pt idx="6897">
                  <c:v>26803</c:v>
                </c:pt>
                <c:pt idx="6898">
                  <c:v>26804</c:v>
                </c:pt>
                <c:pt idx="6899">
                  <c:v>26805</c:v>
                </c:pt>
                <c:pt idx="6900">
                  <c:v>26806</c:v>
                </c:pt>
                <c:pt idx="6901">
                  <c:v>26807</c:v>
                </c:pt>
                <c:pt idx="6902">
                  <c:v>26808</c:v>
                </c:pt>
                <c:pt idx="6903">
                  <c:v>26809</c:v>
                </c:pt>
                <c:pt idx="6904">
                  <c:v>26810</c:v>
                </c:pt>
                <c:pt idx="6905">
                  <c:v>26811</c:v>
                </c:pt>
                <c:pt idx="6906">
                  <c:v>26812</c:v>
                </c:pt>
                <c:pt idx="6907">
                  <c:v>26813</c:v>
                </c:pt>
                <c:pt idx="6908">
                  <c:v>26814</c:v>
                </c:pt>
                <c:pt idx="6909">
                  <c:v>26815</c:v>
                </c:pt>
                <c:pt idx="6910">
                  <c:v>26816</c:v>
                </c:pt>
                <c:pt idx="6911">
                  <c:v>26817</c:v>
                </c:pt>
                <c:pt idx="6912">
                  <c:v>26818</c:v>
                </c:pt>
                <c:pt idx="6913">
                  <c:v>26819</c:v>
                </c:pt>
                <c:pt idx="6914">
                  <c:v>26820</c:v>
                </c:pt>
                <c:pt idx="6915">
                  <c:v>26821</c:v>
                </c:pt>
                <c:pt idx="6916">
                  <c:v>26822</c:v>
                </c:pt>
                <c:pt idx="6917">
                  <c:v>26823</c:v>
                </c:pt>
                <c:pt idx="6918">
                  <c:v>26824</c:v>
                </c:pt>
                <c:pt idx="6919">
                  <c:v>26825</c:v>
                </c:pt>
                <c:pt idx="6920">
                  <c:v>26826</c:v>
                </c:pt>
                <c:pt idx="6921">
                  <c:v>26827</c:v>
                </c:pt>
                <c:pt idx="6922">
                  <c:v>26828</c:v>
                </c:pt>
                <c:pt idx="6923">
                  <c:v>26829</c:v>
                </c:pt>
                <c:pt idx="6924">
                  <c:v>26830</c:v>
                </c:pt>
                <c:pt idx="6925">
                  <c:v>26831</c:v>
                </c:pt>
                <c:pt idx="6926">
                  <c:v>26832</c:v>
                </c:pt>
                <c:pt idx="6927">
                  <c:v>26833</c:v>
                </c:pt>
                <c:pt idx="6928">
                  <c:v>26834</c:v>
                </c:pt>
                <c:pt idx="6929">
                  <c:v>26835</c:v>
                </c:pt>
                <c:pt idx="6930">
                  <c:v>26836</c:v>
                </c:pt>
                <c:pt idx="6931">
                  <c:v>26837</c:v>
                </c:pt>
                <c:pt idx="6932">
                  <c:v>26838</c:v>
                </c:pt>
                <c:pt idx="6933">
                  <c:v>26839</c:v>
                </c:pt>
                <c:pt idx="6934">
                  <c:v>26840</c:v>
                </c:pt>
                <c:pt idx="6935">
                  <c:v>26841</c:v>
                </c:pt>
                <c:pt idx="6936">
                  <c:v>26842</c:v>
                </c:pt>
                <c:pt idx="6937">
                  <c:v>26843</c:v>
                </c:pt>
                <c:pt idx="6938">
                  <c:v>26844</c:v>
                </c:pt>
                <c:pt idx="6939">
                  <c:v>26845</c:v>
                </c:pt>
                <c:pt idx="6940">
                  <c:v>26846</c:v>
                </c:pt>
                <c:pt idx="6941">
                  <c:v>26847</c:v>
                </c:pt>
                <c:pt idx="6942">
                  <c:v>26848</c:v>
                </c:pt>
                <c:pt idx="6943">
                  <c:v>26849</c:v>
                </c:pt>
                <c:pt idx="6944">
                  <c:v>26850</c:v>
                </c:pt>
                <c:pt idx="6945">
                  <c:v>26851</c:v>
                </c:pt>
                <c:pt idx="6946">
                  <c:v>26852</c:v>
                </c:pt>
                <c:pt idx="6947">
                  <c:v>26853</c:v>
                </c:pt>
                <c:pt idx="6948">
                  <c:v>26854</c:v>
                </c:pt>
                <c:pt idx="6949">
                  <c:v>26855</c:v>
                </c:pt>
                <c:pt idx="6950">
                  <c:v>26856</c:v>
                </c:pt>
                <c:pt idx="6951">
                  <c:v>26857</c:v>
                </c:pt>
                <c:pt idx="6952">
                  <c:v>26858</c:v>
                </c:pt>
                <c:pt idx="6953">
                  <c:v>26859</c:v>
                </c:pt>
                <c:pt idx="6954">
                  <c:v>26860</c:v>
                </c:pt>
                <c:pt idx="6955">
                  <c:v>26861</c:v>
                </c:pt>
                <c:pt idx="6956">
                  <c:v>26862</c:v>
                </c:pt>
                <c:pt idx="6957">
                  <c:v>26863</c:v>
                </c:pt>
                <c:pt idx="6958">
                  <c:v>26864</c:v>
                </c:pt>
                <c:pt idx="6959">
                  <c:v>26865</c:v>
                </c:pt>
                <c:pt idx="6960">
                  <c:v>26866</c:v>
                </c:pt>
                <c:pt idx="6961">
                  <c:v>26867</c:v>
                </c:pt>
                <c:pt idx="6962">
                  <c:v>26868</c:v>
                </c:pt>
                <c:pt idx="6963">
                  <c:v>26869</c:v>
                </c:pt>
                <c:pt idx="6964">
                  <c:v>26870</c:v>
                </c:pt>
                <c:pt idx="6965">
                  <c:v>26871</c:v>
                </c:pt>
                <c:pt idx="6966">
                  <c:v>26872</c:v>
                </c:pt>
                <c:pt idx="6967">
                  <c:v>26873</c:v>
                </c:pt>
                <c:pt idx="6968">
                  <c:v>26874</c:v>
                </c:pt>
                <c:pt idx="6969">
                  <c:v>26875</c:v>
                </c:pt>
                <c:pt idx="6970">
                  <c:v>26876</c:v>
                </c:pt>
                <c:pt idx="6971">
                  <c:v>26877</c:v>
                </c:pt>
                <c:pt idx="6972">
                  <c:v>26878</c:v>
                </c:pt>
                <c:pt idx="6973">
                  <c:v>26879</c:v>
                </c:pt>
                <c:pt idx="6974">
                  <c:v>26880</c:v>
                </c:pt>
                <c:pt idx="6975">
                  <c:v>26881</c:v>
                </c:pt>
                <c:pt idx="6976">
                  <c:v>26882</c:v>
                </c:pt>
                <c:pt idx="6977">
                  <c:v>26883</c:v>
                </c:pt>
                <c:pt idx="6978">
                  <c:v>26884</c:v>
                </c:pt>
                <c:pt idx="6979">
                  <c:v>26885</c:v>
                </c:pt>
                <c:pt idx="6980">
                  <c:v>26886</c:v>
                </c:pt>
                <c:pt idx="6981">
                  <c:v>26887</c:v>
                </c:pt>
                <c:pt idx="6982">
                  <c:v>26888</c:v>
                </c:pt>
                <c:pt idx="6983">
                  <c:v>26889</c:v>
                </c:pt>
                <c:pt idx="6984">
                  <c:v>26890</c:v>
                </c:pt>
                <c:pt idx="6985">
                  <c:v>26891</c:v>
                </c:pt>
                <c:pt idx="6986">
                  <c:v>26892</c:v>
                </c:pt>
                <c:pt idx="6987">
                  <c:v>26893</c:v>
                </c:pt>
                <c:pt idx="6988">
                  <c:v>26894</c:v>
                </c:pt>
                <c:pt idx="6989">
                  <c:v>26895</c:v>
                </c:pt>
                <c:pt idx="6990">
                  <c:v>26896</c:v>
                </c:pt>
                <c:pt idx="6991">
                  <c:v>26897</c:v>
                </c:pt>
                <c:pt idx="6992">
                  <c:v>26898</c:v>
                </c:pt>
                <c:pt idx="6993">
                  <c:v>26899</c:v>
                </c:pt>
                <c:pt idx="6994">
                  <c:v>26900</c:v>
                </c:pt>
                <c:pt idx="6995">
                  <c:v>26901</c:v>
                </c:pt>
                <c:pt idx="6996">
                  <c:v>26902</c:v>
                </c:pt>
                <c:pt idx="6997">
                  <c:v>26903</c:v>
                </c:pt>
                <c:pt idx="6998">
                  <c:v>26904</c:v>
                </c:pt>
                <c:pt idx="6999">
                  <c:v>26905</c:v>
                </c:pt>
                <c:pt idx="7000">
                  <c:v>26906</c:v>
                </c:pt>
                <c:pt idx="7001">
                  <c:v>26907</c:v>
                </c:pt>
                <c:pt idx="7002">
                  <c:v>26908</c:v>
                </c:pt>
                <c:pt idx="7003">
                  <c:v>26909</c:v>
                </c:pt>
                <c:pt idx="7004">
                  <c:v>26910</c:v>
                </c:pt>
                <c:pt idx="7005">
                  <c:v>26911</c:v>
                </c:pt>
                <c:pt idx="7006">
                  <c:v>26912</c:v>
                </c:pt>
                <c:pt idx="7007">
                  <c:v>26913</c:v>
                </c:pt>
                <c:pt idx="7008">
                  <c:v>26914</c:v>
                </c:pt>
                <c:pt idx="7009">
                  <c:v>26915</c:v>
                </c:pt>
                <c:pt idx="7010">
                  <c:v>26916</c:v>
                </c:pt>
                <c:pt idx="7011">
                  <c:v>26917</c:v>
                </c:pt>
                <c:pt idx="7012">
                  <c:v>26918</c:v>
                </c:pt>
                <c:pt idx="7013">
                  <c:v>26919</c:v>
                </c:pt>
                <c:pt idx="7014">
                  <c:v>26920</c:v>
                </c:pt>
                <c:pt idx="7015">
                  <c:v>26921</c:v>
                </c:pt>
                <c:pt idx="7016">
                  <c:v>26922</c:v>
                </c:pt>
                <c:pt idx="7017">
                  <c:v>26923</c:v>
                </c:pt>
                <c:pt idx="7018">
                  <c:v>26924</c:v>
                </c:pt>
                <c:pt idx="7019">
                  <c:v>26925</c:v>
                </c:pt>
                <c:pt idx="7020">
                  <c:v>26926</c:v>
                </c:pt>
                <c:pt idx="7021">
                  <c:v>26927</c:v>
                </c:pt>
                <c:pt idx="7022">
                  <c:v>26928</c:v>
                </c:pt>
                <c:pt idx="7023">
                  <c:v>26929</c:v>
                </c:pt>
                <c:pt idx="7024">
                  <c:v>26930</c:v>
                </c:pt>
                <c:pt idx="7025">
                  <c:v>26931</c:v>
                </c:pt>
                <c:pt idx="7026">
                  <c:v>26932</c:v>
                </c:pt>
                <c:pt idx="7027">
                  <c:v>26933</c:v>
                </c:pt>
                <c:pt idx="7028">
                  <c:v>26934</c:v>
                </c:pt>
                <c:pt idx="7029">
                  <c:v>26935</c:v>
                </c:pt>
                <c:pt idx="7030">
                  <c:v>26936</c:v>
                </c:pt>
                <c:pt idx="7031">
                  <c:v>26937</c:v>
                </c:pt>
                <c:pt idx="7032">
                  <c:v>26938</c:v>
                </c:pt>
                <c:pt idx="7033">
                  <c:v>26939</c:v>
                </c:pt>
                <c:pt idx="7034">
                  <c:v>26940</c:v>
                </c:pt>
                <c:pt idx="7035">
                  <c:v>26941</c:v>
                </c:pt>
                <c:pt idx="7036">
                  <c:v>26942</c:v>
                </c:pt>
                <c:pt idx="7037">
                  <c:v>26943</c:v>
                </c:pt>
                <c:pt idx="7038">
                  <c:v>26944</c:v>
                </c:pt>
                <c:pt idx="7039">
                  <c:v>26945</c:v>
                </c:pt>
                <c:pt idx="7040">
                  <c:v>26946</c:v>
                </c:pt>
                <c:pt idx="7041">
                  <c:v>26947</c:v>
                </c:pt>
                <c:pt idx="7042">
                  <c:v>26948</c:v>
                </c:pt>
                <c:pt idx="7043">
                  <c:v>26949</c:v>
                </c:pt>
                <c:pt idx="7044">
                  <c:v>26950</c:v>
                </c:pt>
                <c:pt idx="7045">
                  <c:v>26951</c:v>
                </c:pt>
                <c:pt idx="7046">
                  <c:v>26952</c:v>
                </c:pt>
                <c:pt idx="7047">
                  <c:v>26953</c:v>
                </c:pt>
                <c:pt idx="7048">
                  <c:v>26954</c:v>
                </c:pt>
                <c:pt idx="7049">
                  <c:v>26955</c:v>
                </c:pt>
                <c:pt idx="7050">
                  <c:v>26956</c:v>
                </c:pt>
                <c:pt idx="7051">
                  <c:v>26957</c:v>
                </c:pt>
                <c:pt idx="7052">
                  <c:v>26958</c:v>
                </c:pt>
                <c:pt idx="7053">
                  <c:v>26959</c:v>
                </c:pt>
                <c:pt idx="7054">
                  <c:v>26960</c:v>
                </c:pt>
                <c:pt idx="7055">
                  <c:v>26961</c:v>
                </c:pt>
                <c:pt idx="7056">
                  <c:v>26962</c:v>
                </c:pt>
                <c:pt idx="7057">
                  <c:v>26963</c:v>
                </c:pt>
                <c:pt idx="7058">
                  <c:v>26964</c:v>
                </c:pt>
                <c:pt idx="7059">
                  <c:v>26965</c:v>
                </c:pt>
                <c:pt idx="7060">
                  <c:v>26966</c:v>
                </c:pt>
                <c:pt idx="7061">
                  <c:v>26967</c:v>
                </c:pt>
                <c:pt idx="7062">
                  <c:v>26968</c:v>
                </c:pt>
                <c:pt idx="7063">
                  <c:v>26969</c:v>
                </c:pt>
                <c:pt idx="7064">
                  <c:v>26970</c:v>
                </c:pt>
                <c:pt idx="7065">
                  <c:v>26971</c:v>
                </c:pt>
                <c:pt idx="7066">
                  <c:v>26972</c:v>
                </c:pt>
                <c:pt idx="7067">
                  <c:v>26973</c:v>
                </c:pt>
                <c:pt idx="7068">
                  <c:v>26974</c:v>
                </c:pt>
                <c:pt idx="7069">
                  <c:v>26975</c:v>
                </c:pt>
                <c:pt idx="7070">
                  <c:v>26976</c:v>
                </c:pt>
                <c:pt idx="7071">
                  <c:v>26977</c:v>
                </c:pt>
                <c:pt idx="7072">
                  <c:v>26978</c:v>
                </c:pt>
                <c:pt idx="7073">
                  <c:v>26979</c:v>
                </c:pt>
                <c:pt idx="7074">
                  <c:v>26980</c:v>
                </c:pt>
                <c:pt idx="7075">
                  <c:v>26981</c:v>
                </c:pt>
                <c:pt idx="7076">
                  <c:v>26982</c:v>
                </c:pt>
                <c:pt idx="7077">
                  <c:v>26983</c:v>
                </c:pt>
                <c:pt idx="7078">
                  <c:v>26984</c:v>
                </c:pt>
                <c:pt idx="7079">
                  <c:v>26985</c:v>
                </c:pt>
                <c:pt idx="7080">
                  <c:v>26986</c:v>
                </c:pt>
                <c:pt idx="7081">
                  <c:v>26987</c:v>
                </c:pt>
                <c:pt idx="7082">
                  <c:v>26988</c:v>
                </c:pt>
                <c:pt idx="7083">
                  <c:v>26989</c:v>
                </c:pt>
                <c:pt idx="7084">
                  <c:v>26990</c:v>
                </c:pt>
                <c:pt idx="7085">
                  <c:v>26991</c:v>
                </c:pt>
                <c:pt idx="7086">
                  <c:v>26992</c:v>
                </c:pt>
                <c:pt idx="7087">
                  <c:v>26993</c:v>
                </c:pt>
                <c:pt idx="7088">
                  <c:v>26994</c:v>
                </c:pt>
                <c:pt idx="7089">
                  <c:v>26995</c:v>
                </c:pt>
                <c:pt idx="7090">
                  <c:v>26996</c:v>
                </c:pt>
                <c:pt idx="7091">
                  <c:v>26997</c:v>
                </c:pt>
                <c:pt idx="7092">
                  <c:v>26998</c:v>
                </c:pt>
                <c:pt idx="7093">
                  <c:v>26999</c:v>
                </c:pt>
                <c:pt idx="7094">
                  <c:v>27000</c:v>
                </c:pt>
                <c:pt idx="7095">
                  <c:v>27001</c:v>
                </c:pt>
                <c:pt idx="7096">
                  <c:v>27002</c:v>
                </c:pt>
                <c:pt idx="7097">
                  <c:v>27003</c:v>
                </c:pt>
                <c:pt idx="7098">
                  <c:v>27004</c:v>
                </c:pt>
                <c:pt idx="7099">
                  <c:v>27005</c:v>
                </c:pt>
                <c:pt idx="7100">
                  <c:v>27006</c:v>
                </c:pt>
                <c:pt idx="7101">
                  <c:v>27007</c:v>
                </c:pt>
                <c:pt idx="7102">
                  <c:v>27008</c:v>
                </c:pt>
                <c:pt idx="7103">
                  <c:v>27009</c:v>
                </c:pt>
                <c:pt idx="7104">
                  <c:v>27010</c:v>
                </c:pt>
                <c:pt idx="7105">
                  <c:v>27011</c:v>
                </c:pt>
                <c:pt idx="7106">
                  <c:v>27012</c:v>
                </c:pt>
                <c:pt idx="7107">
                  <c:v>27013</c:v>
                </c:pt>
                <c:pt idx="7108">
                  <c:v>27014</c:v>
                </c:pt>
                <c:pt idx="7109">
                  <c:v>27015</c:v>
                </c:pt>
                <c:pt idx="7110">
                  <c:v>27016</c:v>
                </c:pt>
                <c:pt idx="7111">
                  <c:v>27017</c:v>
                </c:pt>
                <c:pt idx="7112">
                  <c:v>27018</c:v>
                </c:pt>
                <c:pt idx="7113">
                  <c:v>27019</c:v>
                </c:pt>
                <c:pt idx="7114">
                  <c:v>27020</c:v>
                </c:pt>
                <c:pt idx="7115">
                  <c:v>27021</c:v>
                </c:pt>
                <c:pt idx="7116">
                  <c:v>27022</c:v>
                </c:pt>
                <c:pt idx="7117">
                  <c:v>27023</c:v>
                </c:pt>
                <c:pt idx="7118">
                  <c:v>27024</c:v>
                </c:pt>
                <c:pt idx="7119">
                  <c:v>27025</c:v>
                </c:pt>
                <c:pt idx="7120">
                  <c:v>27026</c:v>
                </c:pt>
                <c:pt idx="7121">
                  <c:v>27027</c:v>
                </c:pt>
                <c:pt idx="7122">
                  <c:v>27028</c:v>
                </c:pt>
                <c:pt idx="7123">
                  <c:v>27029</c:v>
                </c:pt>
                <c:pt idx="7124">
                  <c:v>27030</c:v>
                </c:pt>
                <c:pt idx="7125">
                  <c:v>27031</c:v>
                </c:pt>
                <c:pt idx="7126">
                  <c:v>27032</c:v>
                </c:pt>
                <c:pt idx="7127">
                  <c:v>27033</c:v>
                </c:pt>
                <c:pt idx="7128">
                  <c:v>27034</c:v>
                </c:pt>
                <c:pt idx="7129">
                  <c:v>27035</c:v>
                </c:pt>
                <c:pt idx="7130">
                  <c:v>27036</c:v>
                </c:pt>
                <c:pt idx="7131">
                  <c:v>27037</c:v>
                </c:pt>
                <c:pt idx="7132">
                  <c:v>27038</c:v>
                </c:pt>
                <c:pt idx="7133">
                  <c:v>27039</c:v>
                </c:pt>
                <c:pt idx="7134">
                  <c:v>27040</c:v>
                </c:pt>
                <c:pt idx="7135">
                  <c:v>27041</c:v>
                </c:pt>
                <c:pt idx="7136">
                  <c:v>27042</c:v>
                </c:pt>
                <c:pt idx="7137">
                  <c:v>27043</c:v>
                </c:pt>
                <c:pt idx="7138">
                  <c:v>27044</c:v>
                </c:pt>
                <c:pt idx="7139">
                  <c:v>27045</c:v>
                </c:pt>
                <c:pt idx="7140">
                  <c:v>27046</c:v>
                </c:pt>
                <c:pt idx="7141">
                  <c:v>27047</c:v>
                </c:pt>
                <c:pt idx="7142">
                  <c:v>27048</c:v>
                </c:pt>
                <c:pt idx="7143">
                  <c:v>27049</c:v>
                </c:pt>
                <c:pt idx="7144">
                  <c:v>27050</c:v>
                </c:pt>
                <c:pt idx="7145">
                  <c:v>27051</c:v>
                </c:pt>
                <c:pt idx="7146">
                  <c:v>27052</c:v>
                </c:pt>
                <c:pt idx="7147">
                  <c:v>27053</c:v>
                </c:pt>
                <c:pt idx="7148">
                  <c:v>27054</c:v>
                </c:pt>
                <c:pt idx="7149">
                  <c:v>27055</c:v>
                </c:pt>
                <c:pt idx="7150">
                  <c:v>27056</c:v>
                </c:pt>
                <c:pt idx="7151">
                  <c:v>27057</c:v>
                </c:pt>
                <c:pt idx="7152">
                  <c:v>27058</c:v>
                </c:pt>
                <c:pt idx="7153">
                  <c:v>27059</c:v>
                </c:pt>
                <c:pt idx="7154">
                  <c:v>27060</c:v>
                </c:pt>
                <c:pt idx="7155">
                  <c:v>27061</c:v>
                </c:pt>
                <c:pt idx="7156">
                  <c:v>27062</c:v>
                </c:pt>
                <c:pt idx="7157">
                  <c:v>27063</c:v>
                </c:pt>
                <c:pt idx="7158">
                  <c:v>27064</c:v>
                </c:pt>
                <c:pt idx="7159">
                  <c:v>27065</c:v>
                </c:pt>
                <c:pt idx="7160">
                  <c:v>27066</c:v>
                </c:pt>
                <c:pt idx="7161">
                  <c:v>27067</c:v>
                </c:pt>
                <c:pt idx="7162">
                  <c:v>27068</c:v>
                </c:pt>
                <c:pt idx="7163">
                  <c:v>27069</c:v>
                </c:pt>
                <c:pt idx="7164">
                  <c:v>27070</c:v>
                </c:pt>
                <c:pt idx="7165">
                  <c:v>27071</c:v>
                </c:pt>
                <c:pt idx="7166">
                  <c:v>27072</c:v>
                </c:pt>
                <c:pt idx="7167">
                  <c:v>27073</c:v>
                </c:pt>
                <c:pt idx="7168">
                  <c:v>27074</c:v>
                </c:pt>
                <c:pt idx="7169">
                  <c:v>27075</c:v>
                </c:pt>
                <c:pt idx="7170">
                  <c:v>27076</c:v>
                </c:pt>
                <c:pt idx="7171">
                  <c:v>27077</c:v>
                </c:pt>
                <c:pt idx="7172">
                  <c:v>27078</c:v>
                </c:pt>
                <c:pt idx="7173">
                  <c:v>27079</c:v>
                </c:pt>
                <c:pt idx="7174">
                  <c:v>27080</c:v>
                </c:pt>
                <c:pt idx="7175">
                  <c:v>27081</c:v>
                </c:pt>
                <c:pt idx="7176">
                  <c:v>27082</c:v>
                </c:pt>
                <c:pt idx="7177">
                  <c:v>27083</c:v>
                </c:pt>
                <c:pt idx="7178">
                  <c:v>27084</c:v>
                </c:pt>
                <c:pt idx="7179">
                  <c:v>27085</c:v>
                </c:pt>
                <c:pt idx="7180">
                  <c:v>27086</c:v>
                </c:pt>
                <c:pt idx="7181">
                  <c:v>27087</c:v>
                </c:pt>
                <c:pt idx="7182">
                  <c:v>27088</c:v>
                </c:pt>
                <c:pt idx="7183">
                  <c:v>27089</c:v>
                </c:pt>
                <c:pt idx="7184">
                  <c:v>27090</c:v>
                </c:pt>
                <c:pt idx="7185">
                  <c:v>27091</c:v>
                </c:pt>
                <c:pt idx="7186">
                  <c:v>27092</c:v>
                </c:pt>
                <c:pt idx="7187">
                  <c:v>27093</c:v>
                </c:pt>
                <c:pt idx="7188">
                  <c:v>27094</c:v>
                </c:pt>
                <c:pt idx="7189">
                  <c:v>27095</c:v>
                </c:pt>
                <c:pt idx="7190">
                  <c:v>27096</c:v>
                </c:pt>
                <c:pt idx="7191">
                  <c:v>27097</c:v>
                </c:pt>
                <c:pt idx="7192">
                  <c:v>27098</c:v>
                </c:pt>
                <c:pt idx="7193">
                  <c:v>27099</c:v>
                </c:pt>
                <c:pt idx="7194">
                  <c:v>27100</c:v>
                </c:pt>
                <c:pt idx="7195">
                  <c:v>27101</c:v>
                </c:pt>
                <c:pt idx="7196">
                  <c:v>27102</c:v>
                </c:pt>
                <c:pt idx="7197">
                  <c:v>27103</c:v>
                </c:pt>
                <c:pt idx="7198">
                  <c:v>27104</c:v>
                </c:pt>
                <c:pt idx="7199">
                  <c:v>27105</c:v>
                </c:pt>
                <c:pt idx="7200">
                  <c:v>27106</c:v>
                </c:pt>
                <c:pt idx="7201">
                  <c:v>27107</c:v>
                </c:pt>
                <c:pt idx="7202">
                  <c:v>27108</c:v>
                </c:pt>
                <c:pt idx="7203">
                  <c:v>27109</c:v>
                </c:pt>
                <c:pt idx="7204">
                  <c:v>27110</c:v>
                </c:pt>
                <c:pt idx="7205">
                  <c:v>27111</c:v>
                </c:pt>
                <c:pt idx="7206">
                  <c:v>27112</c:v>
                </c:pt>
                <c:pt idx="7207">
                  <c:v>27113</c:v>
                </c:pt>
                <c:pt idx="7208">
                  <c:v>27114</c:v>
                </c:pt>
                <c:pt idx="7209">
                  <c:v>27115</c:v>
                </c:pt>
                <c:pt idx="7210">
                  <c:v>27116</c:v>
                </c:pt>
                <c:pt idx="7211">
                  <c:v>27117</c:v>
                </c:pt>
                <c:pt idx="7212">
                  <c:v>27118</c:v>
                </c:pt>
                <c:pt idx="7213">
                  <c:v>27119</c:v>
                </c:pt>
                <c:pt idx="7214">
                  <c:v>27120</c:v>
                </c:pt>
                <c:pt idx="7215">
                  <c:v>27121</c:v>
                </c:pt>
                <c:pt idx="7216">
                  <c:v>27122</c:v>
                </c:pt>
                <c:pt idx="7217">
                  <c:v>27123</c:v>
                </c:pt>
                <c:pt idx="7218">
                  <c:v>27124</c:v>
                </c:pt>
                <c:pt idx="7219">
                  <c:v>27125</c:v>
                </c:pt>
                <c:pt idx="7220">
                  <c:v>27126</c:v>
                </c:pt>
                <c:pt idx="7221">
                  <c:v>27127</c:v>
                </c:pt>
                <c:pt idx="7222">
                  <c:v>27128</c:v>
                </c:pt>
                <c:pt idx="7223">
                  <c:v>27129</c:v>
                </c:pt>
                <c:pt idx="7224">
                  <c:v>27130</c:v>
                </c:pt>
                <c:pt idx="7225">
                  <c:v>27131</c:v>
                </c:pt>
                <c:pt idx="7226">
                  <c:v>27132</c:v>
                </c:pt>
                <c:pt idx="7227">
                  <c:v>27133</c:v>
                </c:pt>
                <c:pt idx="7228">
                  <c:v>27134</c:v>
                </c:pt>
                <c:pt idx="7229">
                  <c:v>27135</c:v>
                </c:pt>
                <c:pt idx="7230">
                  <c:v>27136</c:v>
                </c:pt>
                <c:pt idx="7231">
                  <c:v>27137</c:v>
                </c:pt>
                <c:pt idx="7232">
                  <c:v>27138</c:v>
                </c:pt>
                <c:pt idx="7233">
                  <c:v>27139</c:v>
                </c:pt>
                <c:pt idx="7234">
                  <c:v>27140</c:v>
                </c:pt>
                <c:pt idx="7235">
                  <c:v>27141</c:v>
                </c:pt>
                <c:pt idx="7236">
                  <c:v>27142</c:v>
                </c:pt>
                <c:pt idx="7237">
                  <c:v>27143</c:v>
                </c:pt>
                <c:pt idx="7238">
                  <c:v>27144</c:v>
                </c:pt>
                <c:pt idx="7239">
                  <c:v>27145</c:v>
                </c:pt>
                <c:pt idx="7240">
                  <c:v>27146</c:v>
                </c:pt>
                <c:pt idx="7241">
                  <c:v>27147</c:v>
                </c:pt>
                <c:pt idx="7242">
                  <c:v>27148</c:v>
                </c:pt>
                <c:pt idx="7243">
                  <c:v>27149</c:v>
                </c:pt>
                <c:pt idx="7244">
                  <c:v>27150</c:v>
                </c:pt>
                <c:pt idx="7245">
                  <c:v>27151</c:v>
                </c:pt>
                <c:pt idx="7246">
                  <c:v>27152</c:v>
                </c:pt>
                <c:pt idx="7247">
                  <c:v>27153</c:v>
                </c:pt>
                <c:pt idx="7248">
                  <c:v>27154</c:v>
                </c:pt>
                <c:pt idx="7249">
                  <c:v>27155</c:v>
                </c:pt>
                <c:pt idx="7250">
                  <c:v>27156</c:v>
                </c:pt>
                <c:pt idx="7251">
                  <c:v>27157</c:v>
                </c:pt>
                <c:pt idx="7252">
                  <c:v>27158</c:v>
                </c:pt>
                <c:pt idx="7253">
                  <c:v>27159</c:v>
                </c:pt>
                <c:pt idx="7254">
                  <c:v>27160</c:v>
                </c:pt>
                <c:pt idx="7255">
                  <c:v>27161</c:v>
                </c:pt>
                <c:pt idx="7256">
                  <c:v>27162</c:v>
                </c:pt>
                <c:pt idx="7257">
                  <c:v>27163</c:v>
                </c:pt>
                <c:pt idx="7258">
                  <c:v>27164</c:v>
                </c:pt>
                <c:pt idx="7259">
                  <c:v>27165</c:v>
                </c:pt>
                <c:pt idx="7260">
                  <c:v>27166</c:v>
                </c:pt>
                <c:pt idx="7261">
                  <c:v>27167</c:v>
                </c:pt>
                <c:pt idx="7262">
                  <c:v>27168</c:v>
                </c:pt>
                <c:pt idx="7263">
                  <c:v>27169</c:v>
                </c:pt>
                <c:pt idx="7264">
                  <c:v>27170</c:v>
                </c:pt>
                <c:pt idx="7265">
                  <c:v>27171</c:v>
                </c:pt>
                <c:pt idx="7266">
                  <c:v>27172</c:v>
                </c:pt>
                <c:pt idx="7267">
                  <c:v>27173</c:v>
                </c:pt>
                <c:pt idx="7268">
                  <c:v>27174</c:v>
                </c:pt>
                <c:pt idx="7269">
                  <c:v>27175</c:v>
                </c:pt>
                <c:pt idx="7270">
                  <c:v>27176</c:v>
                </c:pt>
                <c:pt idx="7271">
                  <c:v>27177</c:v>
                </c:pt>
                <c:pt idx="7272">
                  <c:v>27178</c:v>
                </c:pt>
                <c:pt idx="7273">
                  <c:v>27179</c:v>
                </c:pt>
                <c:pt idx="7274">
                  <c:v>27180</c:v>
                </c:pt>
                <c:pt idx="7275">
                  <c:v>27181</c:v>
                </c:pt>
                <c:pt idx="7276">
                  <c:v>27182</c:v>
                </c:pt>
                <c:pt idx="7277">
                  <c:v>27183</c:v>
                </c:pt>
                <c:pt idx="7278">
                  <c:v>27184</c:v>
                </c:pt>
                <c:pt idx="7279">
                  <c:v>27185</c:v>
                </c:pt>
                <c:pt idx="7280">
                  <c:v>27186</c:v>
                </c:pt>
                <c:pt idx="7281">
                  <c:v>27187</c:v>
                </c:pt>
                <c:pt idx="7282">
                  <c:v>27188</c:v>
                </c:pt>
                <c:pt idx="7283">
                  <c:v>27189</c:v>
                </c:pt>
                <c:pt idx="7284">
                  <c:v>27190</c:v>
                </c:pt>
                <c:pt idx="7285">
                  <c:v>27191</c:v>
                </c:pt>
                <c:pt idx="7286">
                  <c:v>27192</c:v>
                </c:pt>
                <c:pt idx="7287">
                  <c:v>27193</c:v>
                </c:pt>
                <c:pt idx="7288">
                  <c:v>27194</c:v>
                </c:pt>
                <c:pt idx="7289">
                  <c:v>27195</c:v>
                </c:pt>
                <c:pt idx="7290">
                  <c:v>27196</c:v>
                </c:pt>
                <c:pt idx="7291">
                  <c:v>27197</c:v>
                </c:pt>
                <c:pt idx="7292">
                  <c:v>27198</c:v>
                </c:pt>
                <c:pt idx="7293">
                  <c:v>27199</c:v>
                </c:pt>
                <c:pt idx="7294">
                  <c:v>27200</c:v>
                </c:pt>
                <c:pt idx="7295">
                  <c:v>27201</c:v>
                </c:pt>
                <c:pt idx="7296">
                  <c:v>27202</c:v>
                </c:pt>
                <c:pt idx="7297">
                  <c:v>27203</c:v>
                </c:pt>
                <c:pt idx="7298">
                  <c:v>27204</c:v>
                </c:pt>
                <c:pt idx="7299">
                  <c:v>27205</c:v>
                </c:pt>
                <c:pt idx="7300">
                  <c:v>27206</c:v>
                </c:pt>
                <c:pt idx="7301">
                  <c:v>27207</c:v>
                </c:pt>
                <c:pt idx="7302">
                  <c:v>27208</c:v>
                </c:pt>
                <c:pt idx="7303">
                  <c:v>27209</c:v>
                </c:pt>
                <c:pt idx="7304">
                  <c:v>27210</c:v>
                </c:pt>
                <c:pt idx="7305">
                  <c:v>27211</c:v>
                </c:pt>
                <c:pt idx="7306">
                  <c:v>27212</c:v>
                </c:pt>
                <c:pt idx="7307">
                  <c:v>27213</c:v>
                </c:pt>
                <c:pt idx="7308">
                  <c:v>27214</c:v>
                </c:pt>
                <c:pt idx="7309">
                  <c:v>27215</c:v>
                </c:pt>
                <c:pt idx="7310">
                  <c:v>27216</c:v>
                </c:pt>
                <c:pt idx="7311">
                  <c:v>27217</c:v>
                </c:pt>
                <c:pt idx="7312">
                  <c:v>27218</c:v>
                </c:pt>
                <c:pt idx="7313">
                  <c:v>27219</c:v>
                </c:pt>
                <c:pt idx="7314">
                  <c:v>27220</c:v>
                </c:pt>
                <c:pt idx="7315">
                  <c:v>27221</c:v>
                </c:pt>
                <c:pt idx="7316">
                  <c:v>27222</c:v>
                </c:pt>
                <c:pt idx="7317">
                  <c:v>27223</c:v>
                </c:pt>
                <c:pt idx="7318">
                  <c:v>27224</c:v>
                </c:pt>
                <c:pt idx="7319">
                  <c:v>27225</c:v>
                </c:pt>
                <c:pt idx="7320">
                  <c:v>27226</c:v>
                </c:pt>
                <c:pt idx="7321">
                  <c:v>27227</c:v>
                </c:pt>
                <c:pt idx="7322">
                  <c:v>27228</c:v>
                </c:pt>
                <c:pt idx="7323">
                  <c:v>27229</c:v>
                </c:pt>
                <c:pt idx="7324">
                  <c:v>27230</c:v>
                </c:pt>
                <c:pt idx="7325">
                  <c:v>27231</c:v>
                </c:pt>
                <c:pt idx="7326">
                  <c:v>27232</c:v>
                </c:pt>
                <c:pt idx="7327">
                  <c:v>27233</c:v>
                </c:pt>
                <c:pt idx="7328">
                  <c:v>27234</c:v>
                </c:pt>
                <c:pt idx="7329">
                  <c:v>27235</c:v>
                </c:pt>
                <c:pt idx="7330">
                  <c:v>27236</c:v>
                </c:pt>
                <c:pt idx="7331">
                  <c:v>27237</c:v>
                </c:pt>
                <c:pt idx="7332">
                  <c:v>27238</c:v>
                </c:pt>
                <c:pt idx="7333">
                  <c:v>27239</c:v>
                </c:pt>
                <c:pt idx="7334">
                  <c:v>27240</c:v>
                </c:pt>
                <c:pt idx="7335">
                  <c:v>27241</c:v>
                </c:pt>
                <c:pt idx="7336">
                  <c:v>27242</c:v>
                </c:pt>
                <c:pt idx="7337">
                  <c:v>27243</c:v>
                </c:pt>
                <c:pt idx="7338">
                  <c:v>27244</c:v>
                </c:pt>
                <c:pt idx="7339">
                  <c:v>27245</c:v>
                </c:pt>
                <c:pt idx="7340">
                  <c:v>27246</c:v>
                </c:pt>
                <c:pt idx="7341">
                  <c:v>27247</c:v>
                </c:pt>
                <c:pt idx="7342">
                  <c:v>27248</c:v>
                </c:pt>
                <c:pt idx="7343">
                  <c:v>27249</c:v>
                </c:pt>
                <c:pt idx="7344">
                  <c:v>27250</c:v>
                </c:pt>
                <c:pt idx="7345">
                  <c:v>27251</c:v>
                </c:pt>
                <c:pt idx="7346">
                  <c:v>27252</c:v>
                </c:pt>
                <c:pt idx="7347">
                  <c:v>27253</c:v>
                </c:pt>
                <c:pt idx="7348">
                  <c:v>27254</c:v>
                </c:pt>
                <c:pt idx="7349">
                  <c:v>27255</c:v>
                </c:pt>
                <c:pt idx="7350">
                  <c:v>27256</c:v>
                </c:pt>
                <c:pt idx="7351">
                  <c:v>27257</c:v>
                </c:pt>
                <c:pt idx="7352">
                  <c:v>27258</c:v>
                </c:pt>
                <c:pt idx="7353">
                  <c:v>27259</c:v>
                </c:pt>
                <c:pt idx="7354">
                  <c:v>27260</c:v>
                </c:pt>
                <c:pt idx="7355">
                  <c:v>27261</c:v>
                </c:pt>
                <c:pt idx="7356">
                  <c:v>27262</c:v>
                </c:pt>
                <c:pt idx="7357">
                  <c:v>27263</c:v>
                </c:pt>
                <c:pt idx="7358">
                  <c:v>27264</c:v>
                </c:pt>
                <c:pt idx="7359">
                  <c:v>27265</c:v>
                </c:pt>
                <c:pt idx="7360">
                  <c:v>27266</c:v>
                </c:pt>
                <c:pt idx="7361">
                  <c:v>27267</c:v>
                </c:pt>
                <c:pt idx="7362">
                  <c:v>27268</c:v>
                </c:pt>
                <c:pt idx="7363">
                  <c:v>27269</c:v>
                </c:pt>
                <c:pt idx="7364">
                  <c:v>27270</c:v>
                </c:pt>
                <c:pt idx="7365">
                  <c:v>27271</c:v>
                </c:pt>
                <c:pt idx="7366">
                  <c:v>27272</c:v>
                </c:pt>
                <c:pt idx="7367">
                  <c:v>27273</c:v>
                </c:pt>
                <c:pt idx="7368">
                  <c:v>27274</c:v>
                </c:pt>
                <c:pt idx="7369">
                  <c:v>27275</c:v>
                </c:pt>
                <c:pt idx="7370">
                  <c:v>27276</c:v>
                </c:pt>
                <c:pt idx="7371">
                  <c:v>27277</c:v>
                </c:pt>
                <c:pt idx="7372">
                  <c:v>27278</c:v>
                </c:pt>
                <c:pt idx="7373">
                  <c:v>27279</c:v>
                </c:pt>
                <c:pt idx="7374">
                  <c:v>27280</c:v>
                </c:pt>
                <c:pt idx="7375">
                  <c:v>27281</c:v>
                </c:pt>
                <c:pt idx="7376">
                  <c:v>27282</c:v>
                </c:pt>
                <c:pt idx="7377">
                  <c:v>27283</c:v>
                </c:pt>
                <c:pt idx="7378">
                  <c:v>27284</c:v>
                </c:pt>
                <c:pt idx="7379">
                  <c:v>27285</c:v>
                </c:pt>
                <c:pt idx="7380">
                  <c:v>27286</c:v>
                </c:pt>
                <c:pt idx="7381">
                  <c:v>27287</c:v>
                </c:pt>
                <c:pt idx="7382">
                  <c:v>27288</c:v>
                </c:pt>
                <c:pt idx="7383">
                  <c:v>27289</c:v>
                </c:pt>
                <c:pt idx="7384">
                  <c:v>27290</c:v>
                </c:pt>
                <c:pt idx="7385">
                  <c:v>27291</c:v>
                </c:pt>
                <c:pt idx="7386">
                  <c:v>27292</c:v>
                </c:pt>
                <c:pt idx="7387">
                  <c:v>27293</c:v>
                </c:pt>
                <c:pt idx="7388">
                  <c:v>27294</c:v>
                </c:pt>
                <c:pt idx="7389">
                  <c:v>27295</c:v>
                </c:pt>
                <c:pt idx="7390">
                  <c:v>27296</c:v>
                </c:pt>
                <c:pt idx="7391">
                  <c:v>27297</c:v>
                </c:pt>
                <c:pt idx="7392">
                  <c:v>27298</c:v>
                </c:pt>
                <c:pt idx="7393">
                  <c:v>27299</c:v>
                </c:pt>
                <c:pt idx="7394">
                  <c:v>27300</c:v>
                </c:pt>
                <c:pt idx="7395">
                  <c:v>27301</c:v>
                </c:pt>
                <c:pt idx="7396">
                  <c:v>27302</c:v>
                </c:pt>
                <c:pt idx="7397">
                  <c:v>27303</c:v>
                </c:pt>
                <c:pt idx="7398">
                  <c:v>27304</c:v>
                </c:pt>
                <c:pt idx="7399">
                  <c:v>27305</c:v>
                </c:pt>
                <c:pt idx="7400">
                  <c:v>27306</c:v>
                </c:pt>
                <c:pt idx="7401">
                  <c:v>27307</c:v>
                </c:pt>
                <c:pt idx="7402">
                  <c:v>27308</c:v>
                </c:pt>
                <c:pt idx="7403">
                  <c:v>27309</c:v>
                </c:pt>
                <c:pt idx="7404">
                  <c:v>27310</c:v>
                </c:pt>
                <c:pt idx="7405">
                  <c:v>27311</c:v>
                </c:pt>
                <c:pt idx="7406">
                  <c:v>27312</c:v>
                </c:pt>
                <c:pt idx="7407">
                  <c:v>27313</c:v>
                </c:pt>
                <c:pt idx="7408">
                  <c:v>27314</c:v>
                </c:pt>
                <c:pt idx="7409">
                  <c:v>27315</c:v>
                </c:pt>
                <c:pt idx="7410">
                  <c:v>27316</c:v>
                </c:pt>
                <c:pt idx="7411">
                  <c:v>27317</c:v>
                </c:pt>
                <c:pt idx="7412">
                  <c:v>27318</c:v>
                </c:pt>
                <c:pt idx="7413">
                  <c:v>27319</c:v>
                </c:pt>
                <c:pt idx="7414">
                  <c:v>27320</c:v>
                </c:pt>
                <c:pt idx="7415">
                  <c:v>27321</c:v>
                </c:pt>
                <c:pt idx="7416">
                  <c:v>27322</c:v>
                </c:pt>
                <c:pt idx="7417">
                  <c:v>27323</c:v>
                </c:pt>
                <c:pt idx="7418">
                  <c:v>27324</c:v>
                </c:pt>
                <c:pt idx="7419">
                  <c:v>27325</c:v>
                </c:pt>
                <c:pt idx="7420">
                  <c:v>27326</c:v>
                </c:pt>
                <c:pt idx="7421">
                  <c:v>27327</c:v>
                </c:pt>
                <c:pt idx="7422">
                  <c:v>27328</c:v>
                </c:pt>
                <c:pt idx="7423">
                  <c:v>27329</c:v>
                </c:pt>
                <c:pt idx="7424">
                  <c:v>27330</c:v>
                </c:pt>
                <c:pt idx="7425">
                  <c:v>27331</c:v>
                </c:pt>
                <c:pt idx="7426">
                  <c:v>27332</c:v>
                </c:pt>
                <c:pt idx="7427">
                  <c:v>27333</c:v>
                </c:pt>
                <c:pt idx="7428">
                  <c:v>27334</c:v>
                </c:pt>
                <c:pt idx="7429">
                  <c:v>27335</c:v>
                </c:pt>
                <c:pt idx="7430">
                  <c:v>27336</c:v>
                </c:pt>
                <c:pt idx="7431">
                  <c:v>27337</c:v>
                </c:pt>
                <c:pt idx="7432">
                  <c:v>27338</c:v>
                </c:pt>
                <c:pt idx="7433">
                  <c:v>27339</c:v>
                </c:pt>
                <c:pt idx="7434">
                  <c:v>27340</c:v>
                </c:pt>
                <c:pt idx="7435">
                  <c:v>27341</c:v>
                </c:pt>
                <c:pt idx="7436">
                  <c:v>27342</c:v>
                </c:pt>
                <c:pt idx="7437">
                  <c:v>27343</c:v>
                </c:pt>
                <c:pt idx="7438">
                  <c:v>27344</c:v>
                </c:pt>
                <c:pt idx="7439">
                  <c:v>27345</c:v>
                </c:pt>
                <c:pt idx="7440">
                  <c:v>27346</c:v>
                </c:pt>
                <c:pt idx="7441">
                  <c:v>27347</c:v>
                </c:pt>
                <c:pt idx="7442">
                  <c:v>27348</c:v>
                </c:pt>
                <c:pt idx="7443">
                  <c:v>27349</c:v>
                </c:pt>
                <c:pt idx="7444">
                  <c:v>27350</c:v>
                </c:pt>
                <c:pt idx="7445">
                  <c:v>27351</c:v>
                </c:pt>
                <c:pt idx="7446">
                  <c:v>27352</c:v>
                </c:pt>
                <c:pt idx="7447">
                  <c:v>27353</c:v>
                </c:pt>
                <c:pt idx="7448">
                  <c:v>27354</c:v>
                </c:pt>
                <c:pt idx="7449">
                  <c:v>27355</c:v>
                </c:pt>
                <c:pt idx="7450">
                  <c:v>27356</c:v>
                </c:pt>
                <c:pt idx="7451">
                  <c:v>27357</c:v>
                </c:pt>
                <c:pt idx="7452">
                  <c:v>27358</c:v>
                </c:pt>
                <c:pt idx="7453">
                  <c:v>27359</c:v>
                </c:pt>
                <c:pt idx="7454">
                  <c:v>27360</c:v>
                </c:pt>
                <c:pt idx="7455">
                  <c:v>27361</c:v>
                </c:pt>
                <c:pt idx="7456">
                  <c:v>27362</c:v>
                </c:pt>
                <c:pt idx="7457">
                  <c:v>27363</c:v>
                </c:pt>
                <c:pt idx="7458">
                  <c:v>27364</c:v>
                </c:pt>
                <c:pt idx="7459">
                  <c:v>27365</c:v>
                </c:pt>
                <c:pt idx="7460">
                  <c:v>27366</c:v>
                </c:pt>
                <c:pt idx="7461">
                  <c:v>27367</c:v>
                </c:pt>
                <c:pt idx="7462">
                  <c:v>27368</c:v>
                </c:pt>
                <c:pt idx="7463">
                  <c:v>27369</c:v>
                </c:pt>
                <c:pt idx="7464">
                  <c:v>27370</c:v>
                </c:pt>
                <c:pt idx="7465">
                  <c:v>27371</c:v>
                </c:pt>
                <c:pt idx="7466">
                  <c:v>27372</c:v>
                </c:pt>
                <c:pt idx="7467">
                  <c:v>27373</c:v>
                </c:pt>
                <c:pt idx="7468">
                  <c:v>27374</c:v>
                </c:pt>
                <c:pt idx="7469">
                  <c:v>27375</c:v>
                </c:pt>
                <c:pt idx="7470">
                  <c:v>27376</c:v>
                </c:pt>
                <c:pt idx="7471">
                  <c:v>27377</c:v>
                </c:pt>
                <c:pt idx="7472">
                  <c:v>27378</c:v>
                </c:pt>
                <c:pt idx="7473">
                  <c:v>27379</c:v>
                </c:pt>
                <c:pt idx="7474">
                  <c:v>27380</c:v>
                </c:pt>
                <c:pt idx="7475">
                  <c:v>27381</c:v>
                </c:pt>
                <c:pt idx="7476">
                  <c:v>27382</c:v>
                </c:pt>
                <c:pt idx="7477">
                  <c:v>27383</c:v>
                </c:pt>
                <c:pt idx="7478">
                  <c:v>27384</c:v>
                </c:pt>
                <c:pt idx="7479">
                  <c:v>27385</c:v>
                </c:pt>
                <c:pt idx="7480">
                  <c:v>27386</c:v>
                </c:pt>
                <c:pt idx="7481">
                  <c:v>27387</c:v>
                </c:pt>
                <c:pt idx="7482">
                  <c:v>27388</c:v>
                </c:pt>
                <c:pt idx="7483">
                  <c:v>27389</c:v>
                </c:pt>
                <c:pt idx="7484">
                  <c:v>27390</c:v>
                </c:pt>
                <c:pt idx="7485">
                  <c:v>27391</c:v>
                </c:pt>
                <c:pt idx="7486">
                  <c:v>27392</c:v>
                </c:pt>
                <c:pt idx="7487">
                  <c:v>27393</c:v>
                </c:pt>
                <c:pt idx="7488">
                  <c:v>27394</c:v>
                </c:pt>
                <c:pt idx="7489">
                  <c:v>27395</c:v>
                </c:pt>
                <c:pt idx="7490">
                  <c:v>27396</c:v>
                </c:pt>
                <c:pt idx="7491">
                  <c:v>27397</c:v>
                </c:pt>
                <c:pt idx="7492">
                  <c:v>27398</c:v>
                </c:pt>
                <c:pt idx="7493">
                  <c:v>27399</c:v>
                </c:pt>
                <c:pt idx="7494">
                  <c:v>27400</c:v>
                </c:pt>
                <c:pt idx="7495">
                  <c:v>27401</c:v>
                </c:pt>
                <c:pt idx="7496">
                  <c:v>27402</c:v>
                </c:pt>
                <c:pt idx="7497">
                  <c:v>27403</c:v>
                </c:pt>
                <c:pt idx="7498">
                  <c:v>27404</c:v>
                </c:pt>
                <c:pt idx="7499">
                  <c:v>27405</c:v>
                </c:pt>
                <c:pt idx="7500">
                  <c:v>27406</c:v>
                </c:pt>
                <c:pt idx="7501">
                  <c:v>27407</c:v>
                </c:pt>
                <c:pt idx="7502">
                  <c:v>27408</c:v>
                </c:pt>
                <c:pt idx="7503">
                  <c:v>27409</c:v>
                </c:pt>
                <c:pt idx="7504">
                  <c:v>27410</c:v>
                </c:pt>
                <c:pt idx="7505">
                  <c:v>27411</c:v>
                </c:pt>
                <c:pt idx="7506">
                  <c:v>27412</c:v>
                </c:pt>
                <c:pt idx="7507">
                  <c:v>27413</c:v>
                </c:pt>
                <c:pt idx="7508">
                  <c:v>27414</c:v>
                </c:pt>
                <c:pt idx="7509">
                  <c:v>27415</c:v>
                </c:pt>
                <c:pt idx="7510">
                  <c:v>27416</c:v>
                </c:pt>
                <c:pt idx="7511">
                  <c:v>27417</c:v>
                </c:pt>
                <c:pt idx="7512">
                  <c:v>27418</c:v>
                </c:pt>
                <c:pt idx="7513">
                  <c:v>27419</c:v>
                </c:pt>
                <c:pt idx="7514">
                  <c:v>27420</c:v>
                </c:pt>
                <c:pt idx="7515">
                  <c:v>27421</c:v>
                </c:pt>
                <c:pt idx="7516">
                  <c:v>27422</c:v>
                </c:pt>
                <c:pt idx="7517">
                  <c:v>27423</c:v>
                </c:pt>
                <c:pt idx="7518">
                  <c:v>27424</c:v>
                </c:pt>
                <c:pt idx="7519">
                  <c:v>27425</c:v>
                </c:pt>
                <c:pt idx="7520">
                  <c:v>27426</c:v>
                </c:pt>
                <c:pt idx="7521">
                  <c:v>27427</c:v>
                </c:pt>
                <c:pt idx="7522">
                  <c:v>27428</c:v>
                </c:pt>
                <c:pt idx="7523">
                  <c:v>27429</c:v>
                </c:pt>
                <c:pt idx="7524">
                  <c:v>27430</c:v>
                </c:pt>
                <c:pt idx="7525">
                  <c:v>27431</c:v>
                </c:pt>
                <c:pt idx="7526">
                  <c:v>27432</c:v>
                </c:pt>
                <c:pt idx="7527">
                  <c:v>27433</c:v>
                </c:pt>
                <c:pt idx="7528">
                  <c:v>27434</c:v>
                </c:pt>
                <c:pt idx="7529">
                  <c:v>27435</c:v>
                </c:pt>
                <c:pt idx="7530">
                  <c:v>27436</c:v>
                </c:pt>
                <c:pt idx="7531">
                  <c:v>27437</c:v>
                </c:pt>
                <c:pt idx="7532">
                  <c:v>27438</c:v>
                </c:pt>
                <c:pt idx="7533">
                  <c:v>27439</c:v>
                </c:pt>
                <c:pt idx="7534">
                  <c:v>27440</c:v>
                </c:pt>
                <c:pt idx="7535">
                  <c:v>27441</c:v>
                </c:pt>
                <c:pt idx="7536">
                  <c:v>27442</c:v>
                </c:pt>
                <c:pt idx="7537">
                  <c:v>27443</c:v>
                </c:pt>
                <c:pt idx="7538">
                  <c:v>27444</c:v>
                </c:pt>
                <c:pt idx="7539">
                  <c:v>27445</c:v>
                </c:pt>
                <c:pt idx="7540">
                  <c:v>27446</c:v>
                </c:pt>
                <c:pt idx="7541">
                  <c:v>27447</c:v>
                </c:pt>
                <c:pt idx="7542">
                  <c:v>27448</c:v>
                </c:pt>
                <c:pt idx="7543">
                  <c:v>27449</c:v>
                </c:pt>
                <c:pt idx="7544">
                  <c:v>27450</c:v>
                </c:pt>
                <c:pt idx="7545">
                  <c:v>27451</c:v>
                </c:pt>
                <c:pt idx="7546">
                  <c:v>27452</c:v>
                </c:pt>
                <c:pt idx="7547">
                  <c:v>27453</c:v>
                </c:pt>
                <c:pt idx="7548">
                  <c:v>27454</c:v>
                </c:pt>
                <c:pt idx="7549">
                  <c:v>27455</c:v>
                </c:pt>
                <c:pt idx="7550">
                  <c:v>27456</c:v>
                </c:pt>
                <c:pt idx="7551">
                  <c:v>27457</c:v>
                </c:pt>
                <c:pt idx="7552">
                  <c:v>27458</c:v>
                </c:pt>
                <c:pt idx="7553">
                  <c:v>27459</c:v>
                </c:pt>
                <c:pt idx="7554">
                  <c:v>27460</c:v>
                </c:pt>
                <c:pt idx="7555">
                  <c:v>27461</c:v>
                </c:pt>
                <c:pt idx="7556">
                  <c:v>27462</c:v>
                </c:pt>
                <c:pt idx="7557">
                  <c:v>27463</c:v>
                </c:pt>
                <c:pt idx="7558">
                  <c:v>27464</c:v>
                </c:pt>
                <c:pt idx="7559">
                  <c:v>27465</c:v>
                </c:pt>
                <c:pt idx="7560">
                  <c:v>27466</c:v>
                </c:pt>
                <c:pt idx="7561">
                  <c:v>27467</c:v>
                </c:pt>
                <c:pt idx="7562">
                  <c:v>27468</c:v>
                </c:pt>
                <c:pt idx="7563">
                  <c:v>27469</c:v>
                </c:pt>
                <c:pt idx="7564">
                  <c:v>27470</c:v>
                </c:pt>
                <c:pt idx="7565">
                  <c:v>27471</c:v>
                </c:pt>
                <c:pt idx="7566">
                  <c:v>27472</c:v>
                </c:pt>
                <c:pt idx="7567">
                  <c:v>27473</c:v>
                </c:pt>
                <c:pt idx="7568">
                  <c:v>27474</c:v>
                </c:pt>
                <c:pt idx="7569">
                  <c:v>27475</c:v>
                </c:pt>
                <c:pt idx="7570">
                  <c:v>27476</c:v>
                </c:pt>
                <c:pt idx="7571">
                  <c:v>27477</c:v>
                </c:pt>
                <c:pt idx="7572">
                  <c:v>27478</c:v>
                </c:pt>
                <c:pt idx="7573">
                  <c:v>27479</c:v>
                </c:pt>
                <c:pt idx="7574">
                  <c:v>27480</c:v>
                </c:pt>
                <c:pt idx="7575">
                  <c:v>27481</c:v>
                </c:pt>
                <c:pt idx="7576">
                  <c:v>27482</c:v>
                </c:pt>
                <c:pt idx="7577">
                  <c:v>27483</c:v>
                </c:pt>
                <c:pt idx="7578">
                  <c:v>27484</c:v>
                </c:pt>
                <c:pt idx="7579">
                  <c:v>27485</c:v>
                </c:pt>
                <c:pt idx="7580">
                  <c:v>27486</c:v>
                </c:pt>
                <c:pt idx="7581">
                  <c:v>27487</c:v>
                </c:pt>
                <c:pt idx="7582">
                  <c:v>27488</c:v>
                </c:pt>
                <c:pt idx="7583">
                  <c:v>27489</c:v>
                </c:pt>
                <c:pt idx="7584">
                  <c:v>27490</c:v>
                </c:pt>
                <c:pt idx="7585">
                  <c:v>27491</c:v>
                </c:pt>
                <c:pt idx="7586">
                  <c:v>27492</c:v>
                </c:pt>
                <c:pt idx="7587">
                  <c:v>27493</c:v>
                </c:pt>
                <c:pt idx="7588">
                  <c:v>27494</c:v>
                </c:pt>
                <c:pt idx="7589">
                  <c:v>27495</c:v>
                </c:pt>
                <c:pt idx="7590">
                  <c:v>27496</c:v>
                </c:pt>
                <c:pt idx="7591">
                  <c:v>27497</c:v>
                </c:pt>
                <c:pt idx="7592">
                  <c:v>27498</c:v>
                </c:pt>
                <c:pt idx="7593">
                  <c:v>27499</c:v>
                </c:pt>
                <c:pt idx="7594">
                  <c:v>27500</c:v>
                </c:pt>
                <c:pt idx="7595">
                  <c:v>27501</c:v>
                </c:pt>
                <c:pt idx="7596">
                  <c:v>27502</c:v>
                </c:pt>
                <c:pt idx="7597">
                  <c:v>27503</c:v>
                </c:pt>
                <c:pt idx="7598">
                  <c:v>27504</c:v>
                </c:pt>
                <c:pt idx="7599">
                  <c:v>27505</c:v>
                </c:pt>
                <c:pt idx="7600">
                  <c:v>27506</c:v>
                </c:pt>
                <c:pt idx="7601">
                  <c:v>27507</c:v>
                </c:pt>
                <c:pt idx="7602">
                  <c:v>27508</c:v>
                </c:pt>
                <c:pt idx="7603">
                  <c:v>27509</c:v>
                </c:pt>
                <c:pt idx="7604">
                  <c:v>27510</c:v>
                </c:pt>
                <c:pt idx="7605">
                  <c:v>27511</c:v>
                </c:pt>
                <c:pt idx="7606">
                  <c:v>27512</c:v>
                </c:pt>
                <c:pt idx="7607">
                  <c:v>27513</c:v>
                </c:pt>
                <c:pt idx="7608">
                  <c:v>27514</c:v>
                </c:pt>
                <c:pt idx="7609">
                  <c:v>27515</c:v>
                </c:pt>
                <c:pt idx="7610">
                  <c:v>27516</c:v>
                </c:pt>
                <c:pt idx="7611">
                  <c:v>27517</c:v>
                </c:pt>
                <c:pt idx="7612">
                  <c:v>27518</c:v>
                </c:pt>
                <c:pt idx="7613">
                  <c:v>27519</c:v>
                </c:pt>
                <c:pt idx="7614">
                  <c:v>27520</c:v>
                </c:pt>
                <c:pt idx="7615">
                  <c:v>27521</c:v>
                </c:pt>
                <c:pt idx="7616">
                  <c:v>27522</c:v>
                </c:pt>
                <c:pt idx="7617">
                  <c:v>27523</c:v>
                </c:pt>
                <c:pt idx="7618">
                  <c:v>27524</c:v>
                </c:pt>
                <c:pt idx="7619">
                  <c:v>27525</c:v>
                </c:pt>
                <c:pt idx="7620">
                  <c:v>27526</c:v>
                </c:pt>
                <c:pt idx="7621">
                  <c:v>27527</c:v>
                </c:pt>
                <c:pt idx="7622">
                  <c:v>27528</c:v>
                </c:pt>
                <c:pt idx="7623">
                  <c:v>27529</c:v>
                </c:pt>
                <c:pt idx="7624">
                  <c:v>27530</c:v>
                </c:pt>
                <c:pt idx="7625">
                  <c:v>27531</c:v>
                </c:pt>
                <c:pt idx="7626">
                  <c:v>27532</c:v>
                </c:pt>
                <c:pt idx="7627">
                  <c:v>27533</c:v>
                </c:pt>
                <c:pt idx="7628">
                  <c:v>27534</c:v>
                </c:pt>
                <c:pt idx="7629">
                  <c:v>27535</c:v>
                </c:pt>
                <c:pt idx="7630">
                  <c:v>27536</c:v>
                </c:pt>
                <c:pt idx="7631">
                  <c:v>27537</c:v>
                </c:pt>
                <c:pt idx="7632">
                  <c:v>27538</c:v>
                </c:pt>
                <c:pt idx="7633">
                  <c:v>27539</c:v>
                </c:pt>
                <c:pt idx="7634">
                  <c:v>27540</c:v>
                </c:pt>
                <c:pt idx="7635">
                  <c:v>27541</c:v>
                </c:pt>
                <c:pt idx="7636">
                  <c:v>27542</c:v>
                </c:pt>
                <c:pt idx="7637">
                  <c:v>27543</c:v>
                </c:pt>
                <c:pt idx="7638">
                  <c:v>27544</c:v>
                </c:pt>
                <c:pt idx="7639">
                  <c:v>27545</c:v>
                </c:pt>
                <c:pt idx="7640">
                  <c:v>27546</c:v>
                </c:pt>
                <c:pt idx="7641">
                  <c:v>27547</c:v>
                </c:pt>
                <c:pt idx="7642">
                  <c:v>27548</c:v>
                </c:pt>
                <c:pt idx="7643">
                  <c:v>27549</c:v>
                </c:pt>
                <c:pt idx="7644">
                  <c:v>27550</c:v>
                </c:pt>
                <c:pt idx="7645">
                  <c:v>27551</c:v>
                </c:pt>
                <c:pt idx="7646">
                  <c:v>27552</c:v>
                </c:pt>
                <c:pt idx="7647">
                  <c:v>27553</c:v>
                </c:pt>
                <c:pt idx="7648">
                  <c:v>27554</c:v>
                </c:pt>
                <c:pt idx="7649">
                  <c:v>27555</c:v>
                </c:pt>
                <c:pt idx="7650">
                  <c:v>27556</c:v>
                </c:pt>
                <c:pt idx="7651">
                  <c:v>27557</c:v>
                </c:pt>
                <c:pt idx="7652">
                  <c:v>27558</c:v>
                </c:pt>
                <c:pt idx="7653">
                  <c:v>27559</c:v>
                </c:pt>
                <c:pt idx="7654">
                  <c:v>27560</c:v>
                </c:pt>
                <c:pt idx="7655">
                  <c:v>27561</c:v>
                </c:pt>
                <c:pt idx="7656">
                  <c:v>27562</c:v>
                </c:pt>
                <c:pt idx="7657">
                  <c:v>27563</c:v>
                </c:pt>
                <c:pt idx="7658">
                  <c:v>27564</c:v>
                </c:pt>
                <c:pt idx="7659">
                  <c:v>27565</c:v>
                </c:pt>
                <c:pt idx="7660">
                  <c:v>27566</c:v>
                </c:pt>
                <c:pt idx="7661">
                  <c:v>27567</c:v>
                </c:pt>
                <c:pt idx="7662">
                  <c:v>27568</c:v>
                </c:pt>
                <c:pt idx="7663">
                  <c:v>27569</c:v>
                </c:pt>
                <c:pt idx="7664">
                  <c:v>27570</c:v>
                </c:pt>
                <c:pt idx="7665">
                  <c:v>27571</c:v>
                </c:pt>
                <c:pt idx="7666">
                  <c:v>27572</c:v>
                </c:pt>
                <c:pt idx="7667">
                  <c:v>27573</c:v>
                </c:pt>
                <c:pt idx="7668">
                  <c:v>27574</c:v>
                </c:pt>
                <c:pt idx="7669">
                  <c:v>27575</c:v>
                </c:pt>
                <c:pt idx="7670">
                  <c:v>27576</c:v>
                </c:pt>
                <c:pt idx="7671">
                  <c:v>27577</c:v>
                </c:pt>
                <c:pt idx="7672">
                  <c:v>27578</c:v>
                </c:pt>
                <c:pt idx="7673">
                  <c:v>27579</c:v>
                </c:pt>
                <c:pt idx="7674">
                  <c:v>27580</c:v>
                </c:pt>
                <c:pt idx="7675">
                  <c:v>27581</c:v>
                </c:pt>
                <c:pt idx="7676">
                  <c:v>27582</c:v>
                </c:pt>
                <c:pt idx="7677">
                  <c:v>27583</c:v>
                </c:pt>
                <c:pt idx="7678">
                  <c:v>27584</c:v>
                </c:pt>
                <c:pt idx="7679">
                  <c:v>27585</c:v>
                </c:pt>
                <c:pt idx="7680">
                  <c:v>27586</c:v>
                </c:pt>
                <c:pt idx="7681">
                  <c:v>27587</c:v>
                </c:pt>
                <c:pt idx="7682">
                  <c:v>27588</c:v>
                </c:pt>
                <c:pt idx="7683">
                  <c:v>27589</c:v>
                </c:pt>
                <c:pt idx="7684">
                  <c:v>27590</c:v>
                </c:pt>
                <c:pt idx="7685">
                  <c:v>27591</c:v>
                </c:pt>
                <c:pt idx="7686">
                  <c:v>27592</c:v>
                </c:pt>
                <c:pt idx="7687">
                  <c:v>27593</c:v>
                </c:pt>
                <c:pt idx="7688">
                  <c:v>27594</c:v>
                </c:pt>
                <c:pt idx="7689">
                  <c:v>27595</c:v>
                </c:pt>
                <c:pt idx="7690">
                  <c:v>27596</c:v>
                </c:pt>
                <c:pt idx="7691">
                  <c:v>27597</c:v>
                </c:pt>
                <c:pt idx="7692">
                  <c:v>27598</c:v>
                </c:pt>
                <c:pt idx="7693">
                  <c:v>27599</c:v>
                </c:pt>
                <c:pt idx="7694">
                  <c:v>27600</c:v>
                </c:pt>
                <c:pt idx="7695">
                  <c:v>27601</c:v>
                </c:pt>
                <c:pt idx="7696">
                  <c:v>27602</c:v>
                </c:pt>
                <c:pt idx="7697">
                  <c:v>27603</c:v>
                </c:pt>
                <c:pt idx="7698">
                  <c:v>27604</c:v>
                </c:pt>
                <c:pt idx="7699">
                  <c:v>27605</c:v>
                </c:pt>
                <c:pt idx="7700">
                  <c:v>27606</c:v>
                </c:pt>
                <c:pt idx="7701">
                  <c:v>27607</c:v>
                </c:pt>
                <c:pt idx="7702">
                  <c:v>27608</c:v>
                </c:pt>
                <c:pt idx="7703">
                  <c:v>27609</c:v>
                </c:pt>
                <c:pt idx="7704">
                  <c:v>27610</c:v>
                </c:pt>
                <c:pt idx="7705">
                  <c:v>27611</c:v>
                </c:pt>
                <c:pt idx="7706">
                  <c:v>27612</c:v>
                </c:pt>
                <c:pt idx="7707">
                  <c:v>27613</c:v>
                </c:pt>
                <c:pt idx="7708">
                  <c:v>27614</c:v>
                </c:pt>
                <c:pt idx="7709">
                  <c:v>27615</c:v>
                </c:pt>
                <c:pt idx="7710">
                  <c:v>27616</c:v>
                </c:pt>
                <c:pt idx="7711">
                  <c:v>27617</c:v>
                </c:pt>
                <c:pt idx="7712">
                  <c:v>27618</c:v>
                </c:pt>
                <c:pt idx="7713">
                  <c:v>27619</c:v>
                </c:pt>
                <c:pt idx="7714">
                  <c:v>27620</c:v>
                </c:pt>
                <c:pt idx="7715">
                  <c:v>27621</c:v>
                </c:pt>
                <c:pt idx="7716">
                  <c:v>27622</c:v>
                </c:pt>
                <c:pt idx="7717">
                  <c:v>27623</c:v>
                </c:pt>
                <c:pt idx="7718">
                  <c:v>27624</c:v>
                </c:pt>
                <c:pt idx="7719">
                  <c:v>27625</c:v>
                </c:pt>
                <c:pt idx="7720">
                  <c:v>27626</c:v>
                </c:pt>
                <c:pt idx="7721">
                  <c:v>27627</c:v>
                </c:pt>
                <c:pt idx="7722">
                  <c:v>27628</c:v>
                </c:pt>
                <c:pt idx="7723">
                  <c:v>27629</c:v>
                </c:pt>
                <c:pt idx="7724">
                  <c:v>27630</c:v>
                </c:pt>
                <c:pt idx="7725">
                  <c:v>27631</c:v>
                </c:pt>
                <c:pt idx="7726">
                  <c:v>27632</c:v>
                </c:pt>
                <c:pt idx="7727">
                  <c:v>27633</c:v>
                </c:pt>
                <c:pt idx="7728">
                  <c:v>27634</c:v>
                </c:pt>
                <c:pt idx="7729">
                  <c:v>27635</c:v>
                </c:pt>
                <c:pt idx="7730">
                  <c:v>27636</c:v>
                </c:pt>
                <c:pt idx="7731">
                  <c:v>27637</c:v>
                </c:pt>
                <c:pt idx="7732">
                  <c:v>27638</c:v>
                </c:pt>
                <c:pt idx="7733">
                  <c:v>27639</c:v>
                </c:pt>
                <c:pt idx="7734">
                  <c:v>27640</c:v>
                </c:pt>
                <c:pt idx="7735">
                  <c:v>27641</c:v>
                </c:pt>
                <c:pt idx="7736">
                  <c:v>27642</c:v>
                </c:pt>
                <c:pt idx="7737">
                  <c:v>27643</c:v>
                </c:pt>
                <c:pt idx="7738">
                  <c:v>27644</c:v>
                </c:pt>
                <c:pt idx="7739">
                  <c:v>27645</c:v>
                </c:pt>
                <c:pt idx="7740">
                  <c:v>27646</c:v>
                </c:pt>
                <c:pt idx="7741">
                  <c:v>27647</c:v>
                </c:pt>
                <c:pt idx="7742">
                  <c:v>27648</c:v>
                </c:pt>
                <c:pt idx="7743">
                  <c:v>27649</c:v>
                </c:pt>
                <c:pt idx="7744">
                  <c:v>27650</c:v>
                </c:pt>
                <c:pt idx="7745">
                  <c:v>27651</c:v>
                </c:pt>
                <c:pt idx="7746">
                  <c:v>27652</c:v>
                </c:pt>
                <c:pt idx="7747">
                  <c:v>27653</c:v>
                </c:pt>
                <c:pt idx="7748">
                  <c:v>27654</c:v>
                </c:pt>
                <c:pt idx="7749">
                  <c:v>27655</c:v>
                </c:pt>
                <c:pt idx="7750">
                  <c:v>27656</c:v>
                </c:pt>
                <c:pt idx="7751">
                  <c:v>27657</c:v>
                </c:pt>
                <c:pt idx="7752">
                  <c:v>27658</c:v>
                </c:pt>
                <c:pt idx="7753">
                  <c:v>27659</c:v>
                </c:pt>
                <c:pt idx="7754">
                  <c:v>27660</c:v>
                </c:pt>
                <c:pt idx="7755">
                  <c:v>27661</c:v>
                </c:pt>
                <c:pt idx="7756">
                  <c:v>27662</c:v>
                </c:pt>
                <c:pt idx="7757">
                  <c:v>27663</c:v>
                </c:pt>
                <c:pt idx="7758">
                  <c:v>27664</c:v>
                </c:pt>
                <c:pt idx="7759">
                  <c:v>27665</c:v>
                </c:pt>
                <c:pt idx="7760">
                  <c:v>27666</c:v>
                </c:pt>
                <c:pt idx="7761">
                  <c:v>27667</c:v>
                </c:pt>
                <c:pt idx="7762">
                  <c:v>27668</c:v>
                </c:pt>
                <c:pt idx="7763">
                  <c:v>27669</c:v>
                </c:pt>
                <c:pt idx="7764">
                  <c:v>27670</c:v>
                </c:pt>
                <c:pt idx="7765">
                  <c:v>27671</c:v>
                </c:pt>
                <c:pt idx="7766">
                  <c:v>27672</c:v>
                </c:pt>
                <c:pt idx="7767">
                  <c:v>27673</c:v>
                </c:pt>
                <c:pt idx="7768">
                  <c:v>27674</c:v>
                </c:pt>
                <c:pt idx="7769">
                  <c:v>27675</c:v>
                </c:pt>
                <c:pt idx="7770">
                  <c:v>27676</c:v>
                </c:pt>
                <c:pt idx="7771">
                  <c:v>27677</c:v>
                </c:pt>
                <c:pt idx="7772">
                  <c:v>27678</c:v>
                </c:pt>
                <c:pt idx="7773">
                  <c:v>27679</c:v>
                </c:pt>
                <c:pt idx="7774">
                  <c:v>27680</c:v>
                </c:pt>
                <c:pt idx="7775">
                  <c:v>27681</c:v>
                </c:pt>
                <c:pt idx="7776">
                  <c:v>27682</c:v>
                </c:pt>
                <c:pt idx="7777">
                  <c:v>27683</c:v>
                </c:pt>
                <c:pt idx="7778">
                  <c:v>27684</c:v>
                </c:pt>
                <c:pt idx="7779">
                  <c:v>27685</c:v>
                </c:pt>
                <c:pt idx="7780">
                  <c:v>27686</c:v>
                </c:pt>
                <c:pt idx="7781">
                  <c:v>27687</c:v>
                </c:pt>
                <c:pt idx="7782">
                  <c:v>27688</c:v>
                </c:pt>
                <c:pt idx="7783">
                  <c:v>27689</c:v>
                </c:pt>
                <c:pt idx="7784">
                  <c:v>27690</c:v>
                </c:pt>
                <c:pt idx="7785">
                  <c:v>27691</c:v>
                </c:pt>
                <c:pt idx="7786">
                  <c:v>27692</c:v>
                </c:pt>
                <c:pt idx="7787">
                  <c:v>27693</c:v>
                </c:pt>
                <c:pt idx="7788">
                  <c:v>27694</c:v>
                </c:pt>
                <c:pt idx="7789">
                  <c:v>27695</c:v>
                </c:pt>
                <c:pt idx="7790">
                  <c:v>27696</c:v>
                </c:pt>
                <c:pt idx="7791">
                  <c:v>27697</c:v>
                </c:pt>
                <c:pt idx="7792">
                  <c:v>27698</c:v>
                </c:pt>
                <c:pt idx="7793">
                  <c:v>27699</c:v>
                </c:pt>
                <c:pt idx="7794">
                  <c:v>27700</c:v>
                </c:pt>
                <c:pt idx="7795">
                  <c:v>27701</c:v>
                </c:pt>
                <c:pt idx="7796">
                  <c:v>27702</c:v>
                </c:pt>
                <c:pt idx="7797">
                  <c:v>27703</c:v>
                </c:pt>
                <c:pt idx="7798">
                  <c:v>27704</c:v>
                </c:pt>
                <c:pt idx="7799">
                  <c:v>27705</c:v>
                </c:pt>
                <c:pt idx="7800">
                  <c:v>27706</c:v>
                </c:pt>
                <c:pt idx="7801">
                  <c:v>27707</c:v>
                </c:pt>
                <c:pt idx="7802">
                  <c:v>27708</c:v>
                </c:pt>
                <c:pt idx="7803">
                  <c:v>27709</c:v>
                </c:pt>
                <c:pt idx="7804">
                  <c:v>27710</c:v>
                </c:pt>
                <c:pt idx="7805">
                  <c:v>27711</c:v>
                </c:pt>
                <c:pt idx="7806">
                  <c:v>27712</c:v>
                </c:pt>
                <c:pt idx="7807">
                  <c:v>27713</c:v>
                </c:pt>
                <c:pt idx="7808">
                  <c:v>27714</c:v>
                </c:pt>
                <c:pt idx="7809">
                  <c:v>27715</c:v>
                </c:pt>
                <c:pt idx="7810">
                  <c:v>27716</c:v>
                </c:pt>
                <c:pt idx="7811">
                  <c:v>27717</c:v>
                </c:pt>
                <c:pt idx="7812">
                  <c:v>27718</c:v>
                </c:pt>
                <c:pt idx="7813">
                  <c:v>27719</c:v>
                </c:pt>
                <c:pt idx="7814">
                  <c:v>27720</c:v>
                </c:pt>
                <c:pt idx="7815">
                  <c:v>27721</c:v>
                </c:pt>
                <c:pt idx="7816">
                  <c:v>27722</c:v>
                </c:pt>
                <c:pt idx="7817">
                  <c:v>27723</c:v>
                </c:pt>
                <c:pt idx="7818">
                  <c:v>27724</c:v>
                </c:pt>
                <c:pt idx="7819">
                  <c:v>27725</c:v>
                </c:pt>
                <c:pt idx="7820">
                  <c:v>27726</c:v>
                </c:pt>
                <c:pt idx="7821">
                  <c:v>27727</c:v>
                </c:pt>
                <c:pt idx="7822">
                  <c:v>27728</c:v>
                </c:pt>
                <c:pt idx="7823">
                  <c:v>27729</c:v>
                </c:pt>
                <c:pt idx="7824">
                  <c:v>27730</c:v>
                </c:pt>
                <c:pt idx="7825">
                  <c:v>27731</c:v>
                </c:pt>
                <c:pt idx="7826">
                  <c:v>27732</c:v>
                </c:pt>
                <c:pt idx="7827">
                  <c:v>27733</c:v>
                </c:pt>
                <c:pt idx="7828">
                  <c:v>27734</c:v>
                </c:pt>
                <c:pt idx="7829">
                  <c:v>27735</c:v>
                </c:pt>
                <c:pt idx="7830">
                  <c:v>27736</c:v>
                </c:pt>
                <c:pt idx="7831">
                  <c:v>27737</c:v>
                </c:pt>
                <c:pt idx="7832">
                  <c:v>27738</c:v>
                </c:pt>
                <c:pt idx="7833">
                  <c:v>27739</c:v>
                </c:pt>
                <c:pt idx="7834">
                  <c:v>27740</c:v>
                </c:pt>
                <c:pt idx="7835">
                  <c:v>27741</c:v>
                </c:pt>
                <c:pt idx="7836">
                  <c:v>27742</c:v>
                </c:pt>
                <c:pt idx="7837">
                  <c:v>27743</c:v>
                </c:pt>
                <c:pt idx="7838">
                  <c:v>27744</c:v>
                </c:pt>
                <c:pt idx="7839">
                  <c:v>27745</c:v>
                </c:pt>
                <c:pt idx="7840">
                  <c:v>27746</c:v>
                </c:pt>
                <c:pt idx="7841">
                  <c:v>27747</c:v>
                </c:pt>
                <c:pt idx="7842">
                  <c:v>27748</c:v>
                </c:pt>
                <c:pt idx="7843">
                  <c:v>27749</c:v>
                </c:pt>
                <c:pt idx="7844">
                  <c:v>27750</c:v>
                </c:pt>
                <c:pt idx="7845">
                  <c:v>27751</c:v>
                </c:pt>
                <c:pt idx="7846">
                  <c:v>27752</c:v>
                </c:pt>
                <c:pt idx="7847">
                  <c:v>27753</c:v>
                </c:pt>
                <c:pt idx="7848">
                  <c:v>27754</c:v>
                </c:pt>
                <c:pt idx="7849">
                  <c:v>27755</c:v>
                </c:pt>
                <c:pt idx="7850">
                  <c:v>27756</c:v>
                </c:pt>
                <c:pt idx="7851">
                  <c:v>27757</c:v>
                </c:pt>
                <c:pt idx="7852">
                  <c:v>27758</c:v>
                </c:pt>
                <c:pt idx="7853">
                  <c:v>27759</c:v>
                </c:pt>
                <c:pt idx="7854">
                  <c:v>27760</c:v>
                </c:pt>
                <c:pt idx="7855">
                  <c:v>27761</c:v>
                </c:pt>
                <c:pt idx="7856">
                  <c:v>27762</c:v>
                </c:pt>
                <c:pt idx="7857">
                  <c:v>27763</c:v>
                </c:pt>
                <c:pt idx="7858">
                  <c:v>27764</c:v>
                </c:pt>
                <c:pt idx="7859">
                  <c:v>27765</c:v>
                </c:pt>
                <c:pt idx="7860">
                  <c:v>27766</c:v>
                </c:pt>
                <c:pt idx="7861">
                  <c:v>27767</c:v>
                </c:pt>
                <c:pt idx="7862">
                  <c:v>27768</c:v>
                </c:pt>
                <c:pt idx="7863">
                  <c:v>27769</c:v>
                </c:pt>
                <c:pt idx="7864">
                  <c:v>27770</c:v>
                </c:pt>
                <c:pt idx="7865">
                  <c:v>27771</c:v>
                </c:pt>
                <c:pt idx="7866">
                  <c:v>27772</c:v>
                </c:pt>
                <c:pt idx="7867">
                  <c:v>27773</c:v>
                </c:pt>
                <c:pt idx="7868">
                  <c:v>27774</c:v>
                </c:pt>
                <c:pt idx="7869">
                  <c:v>27775</c:v>
                </c:pt>
                <c:pt idx="7870">
                  <c:v>27776</c:v>
                </c:pt>
                <c:pt idx="7871">
                  <c:v>27777</c:v>
                </c:pt>
                <c:pt idx="7872">
                  <c:v>27778</c:v>
                </c:pt>
                <c:pt idx="7873">
                  <c:v>27779</c:v>
                </c:pt>
                <c:pt idx="7874">
                  <c:v>27780</c:v>
                </c:pt>
                <c:pt idx="7875">
                  <c:v>27781</c:v>
                </c:pt>
                <c:pt idx="7876">
                  <c:v>27782</c:v>
                </c:pt>
                <c:pt idx="7877">
                  <c:v>27783</c:v>
                </c:pt>
                <c:pt idx="7878">
                  <c:v>27784</c:v>
                </c:pt>
                <c:pt idx="7879">
                  <c:v>27785</c:v>
                </c:pt>
                <c:pt idx="7880">
                  <c:v>27786</c:v>
                </c:pt>
                <c:pt idx="7881">
                  <c:v>27787</c:v>
                </c:pt>
                <c:pt idx="7882">
                  <c:v>27788</c:v>
                </c:pt>
                <c:pt idx="7883">
                  <c:v>27789</c:v>
                </c:pt>
                <c:pt idx="7884">
                  <c:v>27790</c:v>
                </c:pt>
                <c:pt idx="7885">
                  <c:v>27791</c:v>
                </c:pt>
                <c:pt idx="7886">
                  <c:v>27792</c:v>
                </c:pt>
                <c:pt idx="7887">
                  <c:v>27793</c:v>
                </c:pt>
                <c:pt idx="7888">
                  <c:v>27794</c:v>
                </c:pt>
                <c:pt idx="7889">
                  <c:v>27795</c:v>
                </c:pt>
                <c:pt idx="7890">
                  <c:v>27796</c:v>
                </c:pt>
                <c:pt idx="7891">
                  <c:v>27797</c:v>
                </c:pt>
                <c:pt idx="7892">
                  <c:v>27798</c:v>
                </c:pt>
                <c:pt idx="7893">
                  <c:v>27799</c:v>
                </c:pt>
                <c:pt idx="7894">
                  <c:v>27800</c:v>
                </c:pt>
                <c:pt idx="7895">
                  <c:v>27801</c:v>
                </c:pt>
                <c:pt idx="7896">
                  <c:v>27802</c:v>
                </c:pt>
                <c:pt idx="7897">
                  <c:v>27803</c:v>
                </c:pt>
                <c:pt idx="7898">
                  <c:v>27804</c:v>
                </c:pt>
                <c:pt idx="7899">
                  <c:v>27805</c:v>
                </c:pt>
                <c:pt idx="7900">
                  <c:v>27806</c:v>
                </c:pt>
                <c:pt idx="7901">
                  <c:v>27807</c:v>
                </c:pt>
                <c:pt idx="7902">
                  <c:v>27808</c:v>
                </c:pt>
                <c:pt idx="7903">
                  <c:v>27809</c:v>
                </c:pt>
                <c:pt idx="7904">
                  <c:v>27810</c:v>
                </c:pt>
                <c:pt idx="7905">
                  <c:v>27811</c:v>
                </c:pt>
                <c:pt idx="7906">
                  <c:v>27812</c:v>
                </c:pt>
                <c:pt idx="7907">
                  <c:v>27813</c:v>
                </c:pt>
                <c:pt idx="7908">
                  <c:v>27814</c:v>
                </c:pt>
                <c:pt idx="7909">
                  <c:v>27815</c:v>
                </c:pt>
                <c:pt idx="7910">
                  <c:v>27816</c:v>
                </c:pt>
                <c:pt idx="7911">
                  <c:v>27817</c:v>
                </c:pt>
                <c:pt idx="7912">
                  <c:v>27818</c:v>
                </c:pt>
                <c:pt idx="7913">
                  <c:v>27819</c:v>
                </c:pt>
                <c:pt idx="7914">
                  <c:v>27820</c:v>
                </c:pt>
                <c:pt idx="7915">
                  <c:v>27821</c:v>
                </c:pt>
                <c:pt idx="7916">
                  <c:v>27822</c:v>
                </c:pt>
                <c:pt idx="7917">
                  <c:v>27823</c:v>
                </c:pt>
                <c:pt idx="7918">
                  <c:v>27824</c:v>
                </c:pt>
                <c:pt idx="7919">
                  <c:v>27825</c:v>
                </c:pt>
                <c:pt idx="7920">
                  <c:v>27826</c:v>
                </c:pt>
                <c:pt idx="7921">
                  <c:v>27827</c:v>
                </c:pt>
                <c:pt idx="7922">
                  <c:v>27828</c:v>
                </c:pt>
                <c:pt idx="7923">
                  <c:v>27829</c:v>
                </c:pt>
                <c:pt idx="7924">
                  <c:v>27830</c:v>
                </c:pt>
                <c:pt idx="7925">
                  <c:v>27831</c:v>
                </c:pt>
                <c:pt idx="7926">
                  <c:v>27832</c:v>
                </c:pt>
                <c:pt idx="7927">
                  <c:v>27833</c:v>
                </c:pt>
                <c:pt idx="7928">
                  <c:v>27834</c:v>
                </c:pt>
                <c:pt idx="7929">
                  <c:v>27835</c:v>
                </c:pt>
                <c:pt idx="7930">
                  <c:v>27836</c:v>
                </c:pt>
                <c:pt idx="7931">
                  <c:v>27837</c:v>
                </c:pt>
                <c:pt idx="7932">
                  <c:v>27838</c:v>
                </c:pt>
                <c:pt idx="7933">
                  <c:v>27839</c:v>
                </c:pt>
                <c:pt idx="7934">
                  <c:v>27840</c:v>
                </c:pt>
                <c:pt idx="7935">
                  <c:v>27841</c:v>
                </c:pt>
                <c:pt idx="7936">
                  <c:v>27842</c:v>
                </c:pt>
                <c:pt idx="7937">
                  <c:v>27843</c:v>
                </c:pt>
                <c:pt idx="7938">
                  <c:v>27844</c:v>
                </c:pt>
                <c:pt idx="7939">
                  <c:v>27845</c:v>
                </c:pt>
                <c:pt idx="7940">
                  <c:v>27846</c:v>
                </c:pt>
                <c:pt idx="7941">
                  <c:v>27847</c:v>
                </c:pt>
                <c:pt idx="7942">
                  <c:v>27848</c:v>
                </c:pt>
                <c:pt idx="7943">
                  <c:v>27849</c:v>
                </c:pt>
                <c:pt idx="7944">
                  <c:v>27850</c:v>
                </c:pt>
                <c:pt idx="7945">
                  <c:v>27851</c:v>
                </c:pt>
                <c:pt idx="7946">
                  <c:v>27852</c:v>
                </c:pt>
                <c:pt idx="7947">
                  <c:v>27853</c:v>
                </c:pt>
                <c:pt idx="7948">
                  <c:v>27854</c:v>
                </c:pt>
                <c:pt idx="7949">
                  <c:v>27855</c:v>
                </c:pt>
                <c:pt idx="7950">
                  <c:v>27856</c:v>
                </c:pt>
                <c:pt idx="7951">
                  <c:v>27857</c:v>
                </c:pt>
                <c:pt idx="7952">
                  <c:v>27858</c:v>
                </c:pt>
                <c:pt idx="7953">
                  <c:v>27859</c:v>
                </c:pt>
                <c:pt idx="7954">
                  <c:v>27860</c:v>
                </c:pt>
                <c:pt idx="7955">
                  <c:v>27861</c:v>
                </c:pt>
                <c:pt idx="7956">
                  <c:v>27862</c:v>
                </c:pt>
                <c:pt idx="7957">
                  <c:v>27863</c:v>
                </c:pt>
                <c:pt idx="7958">
                  <c:v>27864</c:v>
                </c:pt>
                <c:pt idx="7959">
                  <c:v>27865</c:v>
                </c:pt>
                <c:pt idx="7960">
                  <c:v>27866</c:v>
                </c:pt>
                <c:pt idx="7961">
                  <c:v>27867</c:v>
                </c:pt>
                <c:pt idx="7962">
                  <c:v>27868</c:v>
                </c:pt>
                <c:pt idx="7963">
                  <c:v>27869</c:v>
                </c:pt>
                <c:pt idx="7964">
                  <c:v>27870</c:v>
                </c:pt>
                <c:pt idx="7965">
                  <c:v>27871</c:v>
                </c:pt>
                <c:pt idx="7966">
                  <c:v>27872</c:v>
                </c:pt>
                <c:pt idx="7967">
                  <c:v>27873</c:v>
                </c:pt>
                <c:pt idx="7968">
                  <c:v>27874</c:v>
                </c:pt>
                <c:pt idx="7969">
                  <c:v>27875</c:v>
                </c:pt>
                <c:pt idx="7970">
                  <c:v>27876</c:v>
                </c:pt>
                <c:pt idx="7971">
                  <c:v>27877</c:v>
                </c:pt>
                <c:pt idx="7972">
                  <c:v>27878</c:v>
                </c:pt>
                <c:pt idx="7973">
                  <c:v>27879</c:v>
                </c:pt>
                <c:pt idx="7974">
                  <c:v>27880</c:v>
                </c:pt>
                <c:pt idx="7975">
                  <c:v>27881</c:v>
                </c:pt>
                <c:pt idx="7976">
                  <c:v>27882</c:v>
                </c:pt>
                <c:pt idx="7977">
                  <c:v>27883</c:v>
                </c:pt>
                <c:pt idx="7978">
                  <c:v>27884</c:v>
                </c:pt>
                <c:pt idx="7979">
                  <c:v>27885</c:v>
                </c:pt>
                <c:pt idx="7980">
                  <c:v>27886</c:v>
                </c:pt>
                <c:pt idx="7981">
                  <c:v>27887</c:v>
                </c:pt>
                <c:pt idx="7982">
                  <c:v>27888</c:v>
                </c:pt>
                <c:pt idx="7983">
                  <c:v>27889</c:v>
                </c:pt>
                <c:pt idx="7984">
                  <c:v>27890</c:v>
                </c:pt>
                <c:pt idx="7985">
                  <c:v>27891</c:v>
                </c:pt>
                <c:pt idx="7986">
                  <c:v>27892</c:v>
                </c:pt>
                <c:pt idx="7987">
                  <c:v>27893</c:v>
                </c:pt>
                <c:pt idx="7988">
                  <c:v>27894</c:v>
                </c:pt>
                <c:pt idx="7989">
                  <c:v>27895</c:v>
                </c:pt>
                <c:pt idx="7990">
                  <c:v>27896</c:v>
                </c:pt>
                <c:pt idx="7991">
                  <c:v>27897</c:v>
                </c:pt>
                <c:pt idx="7992">
                  <c:v>27898</c:v>
                </c:pt>
                <c:pt idx="7993">
                  <c:v>27899</c:v>
                </c:pt>
                <c:pt idx="7994">
                  <c:v>27900</c:v>
                </c:pt>
                <c:pt idx="7995">
                  <c:v>27901</c:v>
                </c:pt>
                <c:pt idx="7996">
                  <c:v>27902</c:v>
                </c:pt>
                <c:pt idx="7997">
                  <c:v>27903</c:v>
                </c:pt>
                <c:pt idx="7998">
                  <c:v>27904</c:v>
                </c:pt>
                <c:pt idx="7999">
                  <c:v>27905</c:v>
                </c:pt>
                <c:pt idx="8000">
                  <c:v>27906</c:v>
                </c:pt>
                <c:pt idx="8001">
                  <c:v>27907</c:v>
                </c:pt>
                <c:pt idx="8002">
                  <c:v>27908</c:v>
                </c:pt>
                <c:pt idx="8003">
                  <c:v>27909</c:v>
                </c:pt>
                <c:pt idx="8004">
                  <c:v>27910</c:v>
                </c:pt>
                <c:pt idx="8005">
                  <c:v>27911</c:v>
                </c:pt>
                <c:pt idx="8006">
                  <c:v>27912</c:v>
                </c:pt>
                <c:pt idx="8007">
                  <c:v>27913</c:v>
                </c:pt>
                <c:pt idx="8008">
                  <c:v>27914</c:v>
                </c:pt>
                <c:pt idx="8009">
                  <c:v>27915</c:v>
                </c:pt>
                <c:pt idx="8010">
                  <c:v>27916</c:v>
                </c:pt>
                <c:pt idx="8011">
                  <c:v>27917</c:v>
                </c:pt>
                <c:pt idx="8012">
                  <c:v>27918</c:v>
                </c:pt>
                <c:pt idx="8013">
                  <c:v>27919</c:v>
                </c:pt>
                <c:pt idx="8014">
                  <c:v>27920</c:v>
                </c:pt>
                <c:pt idx="8015">
                  <c:v>27921</c:v>
                </c:pt>
                <c:pt idx="8016">
                  <c:v>27922</c:v>
                </c:pt>
                <c:pt idx="8017">
                  <c:v>27923</c:v>
                </c:pt>
                <c:pt idx="8018">
                  <c:v>27924</c:v>
                </c:pt>
                <c:pt idx="8019">
                  <c:v>27925</c:v>
                </c:pt>
                <c:pt idx="8020">
                  <c:v>27926</c:v>
                </c:pt>
                <c:pt idx="8021">
                  <c:v>27927</c:v>
                </c:pt>
                <c:pt idx="8022">
                  <c:v>27928</c:v>
                </c:pt>
                <c:pt idx="8023">
                  <c:v>27929</c:v>
                </c:pt>
                <c:pt idx="8024">
                  <c:v>27930</c:v>
                </c:pt>
                <c:pt idx="8025">
                  <c:v>27931</c:v>
                </c:pt>
                <c:pt idx="8026">
                  <c:v>27932</c:v>
                </c:pt>
                <c:pt idx="8027">
                  <c:v>27933</c:v>
                </c:pt>
                <c:pt idx="8028">
                  <c:v>27934</c:v>
                </c:pt>
                <c:pt idx="8029">
                  <c:v>27935</c:v>
                </c:pt>
                <c:pt idx="8030">
                  <c:v>27936</c:v>
                </c:pt>
                <c:pt idx="8031">
                  <c:v>27937</c:v>
                </c:pt>
                <c:pt idx="8032">
                  <c:v>27938</c:v>
                </c:pt>
                <c:pt idx="8033">
                  <c:v>27939</c:v>
                </c:pt>
                <c:pt idx="8034">
                  <c:v>27940</c:v>
                </c:pt>
                <c:pt idx="8035">
                  <c:v>27941</c:v>
                </c:pt>
                <c:pt idx="8036">
                  <c:v>27942</c:v>
                </c:pt>
                <c:pt idx="8037">
                  <c:v>27943</c:v>
                </c:pt>
                <c:pt idx="8038">
                  <c:v>27944</c:v>
                </c:pt>
                <c:pt idx="8039">
                  <c:v>27945</c:v>
                </c:pt>
                <c:pt idx="8040">
                  <c:v>27946</c:v>
                </c:pt>
                <c:pt idx="8041">
                  <c:v>27947</c:v>
                </c:pt>
                <c:pt idx="8042">
                  <c:v>27948</c:v>
                </c:pt>
                <c:pt idx="8043">
                  <c:v>27949</c:v>
                </c:pt>
                <c:pt idx="8044">
                  <c:v>27950</c:v>
                </c:pt>
                <c:pt idx="8045">
                  <c:v>27951</c:v>
                </c:pt>
                <c:pt idx="8046">
                  <c:v>27952</c:v>
                </c:pt>
                <c:pt idx="8047">
                  <c:v>27953</c:v>
                </c:pt>
                <c:pt idx="8048">
                  <c:v>27954</c:v>
                </c:pt>
                <c:pt idx="8049">
                  <c:v>27955</c:v>
                </c:pt>
                <c:pt idx="8050">
                  <c:v>27956</c:v>
                </c:pt>
                <c:pt idx="8051">
                  <c:v>27957</c:v>
                </c:pt>
                <c:pt idx="8052">
                  <c:v>27958</c:v>
                </c:pt>
                <c:pt idx="8053">
                  <c:v>27959</c:v>
                </c:pt>
                <c:pt idx="8054">
                  <c:v>27960</c:v>
                </c:pt>
                <c:pt idx="8055">
                  <c:v>27961</c:v>
                </c:pt>
                <c:pt idx="8056">
                  <c:v>27962</c:v>
                </c:pt>
                <c:pt idx="8057">
                  <c:v>27963</c:v>
                </c:pt>
                <c:pt idx="8058">
                  <c:v>27964</c:v>
                </c:pt>
                <c:pt idx="8059">
                  <c:v>27965</c:v>
                </c:pt>
                <c:pt idx="8060">
                  <c:v>27966</c:v>
                </c:pt>
                <c:pt idx="8061">
                  <c:v>27967</c:v>
                </c:pt>
                <c:pt idx="8062">
                  <c:v>27968</c:v>
                </c:pt>
                <c:pt idx="8063">
                  <c:v>27969</c:v>
                </c:pt>
                <c:pt idx="8064">
                  <c:v>27970</c:v>
                </c:pt>
                <c:pt idx="8065">
                  <c:v>27971</c:v>
                </c:pt>
                <c:pt idx="8066">
                  <c:v>27972</c:v>
                </c:pt>
                <c:pt idx="8067">
                  <c:v>27973</c:v>
                </c:pt>
                <c:pt idx="8068">
                  <c:v>27974</c:v>
                </c:pt>
                <c:pt idx="8069">
                  <c:v>27975</c:v>
                </c:pt>
                <c:pt idx="8070">
                  <c:v>27976</c:v>
                </c:pt>
                <c:pt idx="8071">
                  <c:v>27977</c:v>
                </c:pt>
                <c:pt idx="8072">
                  <c:v>27978</c:v>
                </c:pt>
                <c:pt idx="8073">
                  <c:v>27979</c:v>
                </c:pt>
                <c:pt idx="8074">
                  <c:v>27980</c:v>
                </c:pt>
                <c:pt idx="8075">
                  <c:v>27981</c:v>
                </c:pt>
                <c:pt idx="8076">
                  <c:v>27982</c:v>
                </c:pt>
                <c:pt idx="8077">
                  <c:v>27983</c:v>
                </c:pt>
                <c:pt idx="8078">
                  <c:v>27984</c:v>
                </c:pt>
                <c:pt idx="8079">
                  <c:v>27985</c:v>
                </c:pt>
                <c:pt idx="8080">
                  <c:v>27986</c:v>
                </c:pt>
                <c:pt idx="8081">
                  <c:v>27987</c:v>
                </c:pt>
                <c:pt idx="8082">
                  <c:v>27988</c:v>
                </c:pt>
                <c:pt idx="8083">
                  <c:v>27989</c:v>
                </c:pt>
                <c:pt idx="8084">
                  <c:v>27990</c:v>
                </c:pt>
                <c:pt idx="8085">
                  <c:v>27991</c:v>
                </c:pt>
                <c:pt idx="8086">
                  <c:v>27992</c:v>
                </c:pt>
                <c:pt idx="8087">
                  <c:v>27993</c:v>
                </c:pt>
                <c:pt idx="8088">
                  <c:v>27994</c:v>
                </c:pt>
                <c:pt idx="8089">
                  <c:v>27995</c:v>
                </c:pt>
                <c:pt idx="8090">
                  <c:v>27996</c:v>
                </c:pt>
                <c:pt idx="8091">
                  <c:v>27997</c:v>
                </c:pt>
                <c:pt idx="8092">
                  <c:v>27998</c:v>
                </c:pt>
                <c:pt idx="8093">
                  <c:v>27999</c:v>
                </c:pt>
                <c:pt idx="8094">
                  <c:v>28000</c:v>
                </c:pt>
                <c:pt idx="8095">
                  <c:v>28001</c:v>
                </c:pt>
                <c:pt idx="8096">
                  <c:v>28002</c:v>
                </c:pt>
                <c:pt idx="8097">
                  <c:v>28003</c:v>
                </c:pt>
                <c:pt idx="8098">
                  <c:v>28004</c:v>
                </c:pt>
                <c:pt idx="8099">
                  <c:v>28005</c:v>
                </c:pt>
                <c:pt idx="8100">
                  <c:v>28006</c:v>
                </c:pt>
                <c:pt idx="8101">
                  <c:v>28007</c:v>
                </c:pt>
                <c:pt idx="8102">
                  <c:v>28008</c:v>
                </c:pt>
                <c:pt idx="8103">
                  <c:v>28009</c:v>
                </c:pt>
                <c:pt idx="8104">
                  <c:v>28010</c:v>
                </c:pt>
                <c:pt idx="8105">
                  <c:v>28011</c:v>
                </c:pt>
                <c:pt idx="8106">
                  <c:v>28012</c:v>
                </c:pt>
                <c:pt idx="8107">
                  <c:v>28013</c:v>
                </c:pt>
                <c:pt idx="8108">
                  <c:v>28014</c:v>
                </c:pt>
                <c:pt idx="8109">
                  <c:v>28015</c:v>
                </c:pt>
                <c:pt idx="8110">
                  <c:v>28016</c:v>
                </c:pt>
                <c:pt idx="8111">
                  <c:v>28017</c:v>
                </c:pt>
                <c:pt idx="8112">
                  <c:v>28018</c:v>
                </c:pt>
                <c:pt idx="8113">
                  <c:v>28019</c:v>
                </c:pt>
                <c:pt idx="8114">
                  <c:v>28020</c:v>
                </c:pt>
                <c:pt idx="8115">
                  <c:v>28021</c:v>
                </c:pt>
                <c:pt idx="8116">
                  <c:v>28022</c:v>
                </c:pt>
                <c:pt idx="8117">
                  <c:v>28023</c:v>
                </c:pt>
                <c:pt idx="8118">
                  <c:v>28024</c:v>
                </c:pt>
                <c:pt idx="8119">
                  <c:v>28025</c:v>
                </c:pt>
                <c:pt idx="8120">
                  <c:v>28026</c:v>
                </c:pt>
                <c:pt idx="8121">
                  <c:v>28027</c:v>
                </c:pt>
                <c:pt idx="8122">
                  <c:v>28028</c:v>
                </c:pt>
                <c:pt idx="8123">
                  <c:v>28029</c:v>
                </c:pt>
                <c:pt idx="8124">
                  <c:v>28030</c:v>
                </c:pt>
                <c:pt idx="8125">
                  <c:v>28031</c:v>
                </c:pt>
                <c:pt idx="8126">
                  <c:v>28032</c:v>
                </c:pt>
                <c:pt idx="8127">
                  <c:v>28033</c:v>
                </c:pt>
                <c:pt idx="8128">
                  <c:v>28034</c:v>
                </c:pt>
                <c:pt idx="8129">
                  <c:v>28035</c:v>
                </c:pt>
                <c:pt idx="8130">
                  <c:v>28036</c:v>
                </c:pt>
                <c:pt idx="8131">
                  <c:v>28037</c:v>
                </c:pt>
                <c:pt idx="8132">
                  <c:v>28038</c:v>
                </c:pt>
                <c:pt idx="8133">
                  <c:v>28039</c:v>
                </c:pt>
                <c:pt idx="8134">
                  <c:v>28040</c:v>
                </c:pt>
                <c:pt idx="8135">
                  <c:v>28041</c:v>
                </c:pt>
                <c:pt idx="8136">
                  <c:v>28042</c:v>
                </c:pt>
                <c:pt idx="8137">
                  <c:v>28043</c:v>
                </c:pt>
                <c:pt idx="8138">
                  <c:v>28044</c:v>
                </c:pt>
                <c:pt idx="8139">
                  <c:v>28045</c:v>
                </c:pt>
                <c:pt idx="8140">
                  <c:v>28046</c:v>
                </c:pt>
                <c:pt idx="8141">
                  <c:v>28047</c:v>
                </c:pt>
                <c:pt idx="8142">
                  <c:v>28048</c:v>
                </c:pt>
                <c:pt idx="8143">
                  <c:v>28049</c:v>
                </c:pt>
                <c:pt idx="8144">
                  <c:v>28050</c:v>
                </c:pt>
                <c:pt idx="8145">
                  <c:v>28051</c:v>
                </c:pt>
                <c:pt idx="8146">
                  <c:v>28052</c:v>
                </c:pt>
                <c:pt idx="8147">
                  <c:v>28053</c:v>
                </c:pt>
                <c:pt idx="8148">
                  <c:v>28054</c:v>
                </c:pt>
                <c:pt idx="8149">
                  <c:v>28055</c:v>
                </c:pt>
                <c:pt idx="8150">
                  <c:v>28056</c:v>
                </c:pt>
                <c:pt idx="8151">
                  <c:v>28057</c:v>
                </c:pt>
                <c:pt idx="8152">
                  <c:v>28058</c:v>
                </c:pt>
                <c:pt idx="8153">
                  <c:v>28059</c:v>
                </c:pt>
                <c:pt idx="8154">
                  <c:v>28060</c:v>
                </c:pt>
                <c:pt idx="8155">
                  <c:v>28061</c:v>
                </c:pt>
                <c:pt idx="8156">
                  <c:v>28062</c:v>
                </c:pt>
                <c:pt idx="8157">
                  <c:v>28063</c:v>
                </c:pt>
                <c:pt idx="8158">
                  <c:v>28064</c:v>
                </c:pt>
                <c:pt idx="8159">
                  <c:v>28065</c:v>
                </c:pt>
                <c:pt idx="8160">
                  <c:v>28066</c:v>
                </c:pt>
                <c:pt idx="8161">
                  <c:v>28067</c:v>
                </c:pt>
                <c:pt idx="8162">
                  <c:v>28068</c:v>
                </c:pt>
                <c:pt idx="8163">
                  <c:v>28069</c:v>
                </c:pt>
                <c:pt idx="8164">
                  <c:v>28070</c:v>
                </c:pt>
                <c:pt idx="8165">
                  <c:v>28071</c:v>
                </c:pt>
                <c:pt idx="8166">
                  <c:v>28072</c:v>
                </c:pt>
                <c:pt idx="8167">
                  <c:v>28073</c:v>
                </c:pt>
                <c:pt idx="8168">
                  <c:v>28074</c:v>
                </c:pt>
                <c:pt idx="8169">
                  <c:v>28075</c:v>
                </c:pt>
                <c:pt idx="8170">
                  <c:v>28076</c:v>
                </c:pt>
                <c:pt idx="8171">
                  <c:v>28077</c:v>
                </c:pt>
                <c:pt idx="8172">
                  <c:v>28078</c:v>
                </c:pt>
                <c:pt idx="8173">
                  <c:v>28079</c:v>
                </c:pt>
                <c:pt idx="8174">
                  <c:v>28080</c:v>
                </c:pt>
                <c:pt idx="8175">
                  <c:v>28081</c:v>
                </c:pt>
                <c:pt idx="8176">
                  <c:v>28082</c:v>
                </c:pt>
                <c:pt idx="8177">
                  <c:v>28083</c:v>
                </c:pt>
                <c:pt idx="8178">
                  <c:v>28084</c:v>
                </c:pt>
                <c:pt idx="8179">
                  <c:v>28085</c:v>
                </c:pt>
                <c:pt idx="8180">
                  <c:v>28086</c:v>
                </c:pt>
                <c:pt idx="8181">
                  <c:v>28087</c:v>
                </c:pt>
                <c:pt idx="8182">
                  <c:v>28088</c:v>
                </c:pt>
                <c:pt idx="8183">
                  <c:v>28089</c:v>
                </c:pt>
                <c:pt idx="8184">
                  <c:v>28090</c:v>
                </c:pt>
                <c:pt idx="8185">
                  <c:v>28091</c:v>
                </c:pt>
                <c:pt idx="8186">
                  <c:v>28092</c:v>
                </c:pt>
                <c:pt idx="8187">
                  <c:v>28093</c:v>
                </c:pt>
                <c:pt idx="8188">
                  <c:v>28094</c:v>
                </c:pt>
                <c:pt idx="8189">
                  <c:v>28095</c:v>
                </c:pt>
                <c:pt idx="8190">
                  <c:v>28096</c:v>
                </c:pt>
                <c:pt idx="8191">
                  <c:v>28097</c:v>
                </c:pt>
                <c:pt idx="8192">
                  <c:v>28098</c:v>
                </c:pt>
                <c:pt idx="8193">
                  <c:v>28099</c:v>
                </c:pt>
                <c:pt idx="8194">
                  <c:v>28100</c:v>
                </c:pt>
                <c:pt idx="8195">
                  <c:v>28101</c:v>
                </c:pt>
                <c:pt idx="8196">
                  <c:v>28102</c:v>
                </c:pt>
                <c:pt idx="8197">
                  <c:v>28103</c:v>
                </c:pt>
                <c:pt idx="8198">
                  <c:v>28104</c:v>
                </c:pt>
                <c:pt idx="8199">
                  <c:v>28105</c:v>
                </c:pt>
                <c:pt idx="8200">
                  <c:v>28106</c:v>
                </c:pt>
                <c:pt idx="8201">
                  <c:v>28107</c:v>
                </c:pt>
                <c:pt idx="8202">
                  <c:v>28108</c:v>
                </c:pt>
                <c:pt idx="8203">
                  <c:v>28109</c:v>
                </c:pt>
                <c:pt idx="8204">
                  <c:v>28110</c:v>
                </c:pt>
                <c:pt idx="8205">
                  <c:v>28111</c:v>
                </c:pt>
                <c:pt idx="8206">
                  <c:v>28112</c:v>
                </c:pt>
                <c:pt idx="8207">
                  <c:v>28113</c:v>
                </c:pt>
                <c:pt idx="8208">
                  <c:v>28114</c:v>
                </c:pt>
                <c:pt idx="8209">
                  <c:v>28115</c:v>
                </c:pt>
                <c:pt idx="8210">
                  <c:v>28116</c:v>
                </c:pt>
                <c:pt idx="8211">
                  <c:v>28117</c:v>
                </c:pt>
                <c:pt idx="8212">
                  <c:v>28118</c:v>
                </c:pt>
                <c:pt idx="8213">
                  <c:v>28119</c:v>
                </c:pt>
                <c:pt idx="8214">
                  <c:v>28120</c:v>
                </c:pt>
                <c:pt idx="8215">
                  <c:v>28121</c:v>
                </c:pt>
                <c:pt idx="8216">
                  <c:v>28122</c:v>
                </c:pt>
                <c:pt idx="8217">
                  <c:v>28123</c:v>
                </c:pt>
                <c:pt idx="8218">
                  <c:v>28124</c:v>
                </c:pt>
                <c:pt idx="8219">
                  <c:v>28125</c:v>
                </c:pt>
                <c:pt idx="8220">
                  <c:v>28126</c:v>
                </c:pt>
                <c:pt idx="8221">
                  <c:v>28127</c:v>
                </c:pt>
                <c:pt idx="8222">
                  <c:v>28128</c:v>
                </c:pt>
                <c:pt idx="8223">
                  <c:v>28129</c:v>
                </c:pt>
                <c:pt idx="8224">
                  <c:v>28130</c:v>
                </c:pt>
                <c:pt idx="8225">
                  <c:v>28131</c:v>
                </c:pt>
                <c:pt idx="8226">
                  <c:v>28132</c:v>
                </c:pt>
                <c:pt idx="8227">
                  <c:v>28133</c:v>
                </c:pt>
                <c:pt idx="8228">
                  <c:v>28134</c:v>
                </c:pt>
                <c:pt idx="8229">
                  <c:v>28135</c:v>
                </c:pt>
                <c:pt idx="8230">
                  <c:v>28136</c:v>
                </c:pt>
                <c:pt idx="8231">
                  <c:v>28137</c:v>
                </c:pt>
                <c:pt idx="8232">
                  <c:v>28138</c:v>
                </c:pt>
                <c:pt idx="8233">
                  <c:v>28139</c:v>
                </c:pt>
                <c:pt idx="8234">
                  <c:v>28140</c:v>
                </c:pt>
                <c:pt idx="8235">
                  <c:v>28141</c:v>
                </c:pt>
                <c:pt idx="8236">
                  <c:v>28142</c:v>
                </c:pt>
                <c:pt idx="8237">
                  <c:v>28143</c:v>
                </c:pt>
                <c:pt idx="8238">
                  <c:v>28144</c:v>
                </c:pt>
                <c:pt idx="8239">
                  <c:v>28145</c:v>
                </c:pt>
                <c:pt idx="8240">
                  <c:v>28146</c:v>
                </c:pt>
                <c:pt idx="8241">
                  <c:v>28147</c:v>
                </c:pt>
                <c:pt idx="8242">
                  <c:v>28148</c:v>
                </c:pt>
                <c:pt idx="8243">
                  <c:v>28149</c:v>
                </c:pt>
                <c:pt idx="8244">
                  <c:v>28150</c:v>
                </c:pt>
                <c:pt idx="8245">
                  <c:v>28151</c:v>
                </c:pt>
                <c:pt idx="8246">
                  <c:v>28152</c:v>
                </c:pt>
                <c:pt idx="8247">
                  <c:v>28153</c:v>
                </c:pt>
                <c:pt idx="8248">
                  <c:v>28154</c:v>
                </c:pt>
                <c:pt idx="8249">
                  <c:v>28155</c:v>
                </c:pt>
                <c:pt idx="8250">
                  <c:v>28156</c:v>
                </c:pt>
                <c:pt idx="8251">
                  <c:v>28157</c:v>
                </c:pt>
                <c:pt idx="8252">
                  <c:v>28158</c:v>
                </c:pt>
                <c:pt idx="8253">
                  <c:v>28159</c:v>
                </c:pt>
                <c:pt idx="8254">
                  <c:v>28160</c:v>
                </c:pt>
                <c:pt idx="8255">
                  <c:v>28161</c:v>
                </c:pt>
                <c:pt idx="8256">
                  <c:v>28162</c:v>
                </c:pt>
                <c:pt idx="8257">
                  <c:v>28163</c:v>
                </c:pt>
                <c:pt idx="8258">
                  <c:v>28164</c:v>
                </c:pt>
                <c:pt idx="8259">
                  <c:v>28165</c:v>
                </c:pt>
                <c:pt idx="8260">
                  <c:v>28166</c:v>
                </c:pt>
                <c:pt idx="8261">
                  <c:v>28167</c:v>
                </c:pt>
                <c:pt idx="8262">
                  <c:v>28168</c:v>
                </c:pt>
                <c:pt idx="8263">
                  <c:v>28169</c:v>
                </c:pt>
                <c:pt idx="8264">
                  <c:v>28170</c:v>
                </c:pt>
                <c:pt idx="8265">
                  <c:v>28171</c:v>
                </c:pt>
                <c:pt idx="8266">
                  <c:v>28172</c:v>
                </c:pt>
                <c:pt idx="8267">
                  <c:v>28173</c:v>
                </c:pt>
                <c:pt idx="8268">
                  <c:v>28174</c:v>
                </c:pt>
                <c:pt idx="8269">
                  <c:v>28175</c:v>
                </c:pt>
                <c:pt idx="8270">
                  <c:v>28176</c:v>
                </c:pt>
                <c:pt idx="8271">
                  <c:v>28177</c:v>
                </c:pt>
                <c:pt idx="8272">
                  <c:v>28178</c:v>
                </c:pt>
                <c:pt idx="8273">
                  <c:v>28179</c:v>
                </c:pt>
                <c:pt idx="8274">
                  <c:v>28180</c:v>
                </c:pt>
                <c:pt idx="8275">
                  <c:v>28181</c:v>
                </c:pt>
                <c:pt idx="8276">
                  <c:v>28182</c:v>
                </c:pt>
                <c:pt idx="8277">
                  <c:v>28183</c:v>
                </c:pt>
                <c:pt idx="8278">
                  <c:v>28184</c:v>
                </c:pt>
                <c:pt idx="8279">
                  <c:v>28185</c:v>
                </c:pt>
                <c:pt idx="8280">
                  <c:v>28186</c:v>
                </c:pt>
                <c:pt idx="8281">
                  <c:v>28187</c:v>
                </c:pt>
                <c:pt idx="8282">
                  <c:v>28188</c:v>
                </c:pt>
                <c:pt idx="8283">
                  <c:v>28189</c:v>
                </c:pt>
                <c:pt idx="8284">
                  <c:v>28190</c:v>
                </c:pt>
                <c:pt idx="8285">
                  <c:v>28191</c:v>
                </c:pt>
                <c:pt idx="8286">
                  <c:v>28192</c:v>
                </c:pt>
                <c:pt idx="8287">
                  <c:v>28193</c:v>
                </c:pt>
                <c:pt idx="8288">
                  <c:v>28194</c:v>
                </c:pt>
                <c:pt idx="8289">
                  <c:v>28195</c:v>
                </c:pt>
                <c:pt idx="8290">
                  <c:v>28196</c:v>
                </c:pt>
                <c:pt idx="8291">
                  <c:v>28197</c:v>
                </c:pt>
                <c:pt idx="8292">
                  <c:v>28198</c:v>
                </c:pt>
                <c:pt idx="8293">
                  <c:v>28199</c:v>
                </c:pt>
                <c:pt idx="8294">
                  <c:v>28200</c:v>
                </c:pt>
                <c:pt idx="8295">
                  <c:v>28201</c:v>
                </c:pt>
                <c:pt idx="8296">
                  <c:v>28202</c:v>
                </c:pt>
                <c:pt idx="8297">
                  <c:v>28203</c:v>
                </c:pt>
                <c:pt idx="8298">
                  <c:v>28204</c:v>
                </c:pt>
                <c:pt idx="8299">
                  <c:v>28205</c:v>
                </c:pt>
                <c:pt idx="8300">
                  <c:v>28206</c:v>
                </c:pt>
                <c:pt idx="8301">
                  <c:v>28207</c:v>
                </c:pt>
                <c:pt idx="8302">
                  <c:v>28208</c:v>
                </c:pt>
                <c:pt idx="8303">
                  <c:v>28209</c:v>
                </c:pt>
                <c:pt idx="8304">
                  <c:v>28210</c:v>
                </c:pt>
                <c:pt idx="8305">
                  <c:v>28211</c:v>
                </c:pt>
                <c:pt idx="8306">
                  <c:v>28212</c:v>
                </c:pt>
                <c:pt idx="8307">
                  <c:v>28213</c:v>
                </c:pt>
                <c:pt idx="8308">
                  <c:v>28214</c:v>
                </c:pt>
                <c:pt idx="8309">
                  <c:v>28215</c:v>
                </c:pt>
                <c:pt idx="8310">
                  <c:v>28216</c:v>
                </c:pt>
                <c:pt idx="8311">
                  <c:v>28217</c:v>
                </c:pt>
                <c:pt idx="8312">
                  <c:v>28218</c:v>
                </c:pt>
                <c:pt idx="8313">
                  <c:v>28219</c:v>
                </c:pt>
                <c:pt idx="8314">
                  <c:v>28220</c:v>
                </c:pt>
                <c:pt idx="8315">
                  <c:v>28221</c:v>
                </c:pt>
                <c:pt idx="8316">
                  <c:v>28222</c:v>
                </c:pt>
                <c:pt idx="8317">
                  <c:v>28223</c:v>
                </c:pt>
                <c:pt idx="8318">
                  <c:v>28224</c:v>
                </c:pt>
                <c:pt idx="8319">
                  <c:v>28225</c:v>
                </c:pt>
                <c:pt idx="8320">
                  <c:v>28226</c:v>
                </c:pt>
                <c:pt idx="8321">
                  <c:v>28227</c:v>
                </c:pt>
                <c:pt idx="8322">
                  <c:v>28228</c:v>
                </c:pt>
                <c:pt idx="8323">
                  <c:v>28229</c:v>
                </c:pt>
                <c:pt idx="8324">
                  <c:v>28230</c:v>
                </c:pt>
                <c:pt idx="8325">
                  <c:v>28231</c:v>
                </c:pt>
                <c:pt idx="8326">
                  <c:v>28232</c:v>
                </c:pt>
                <c:pt idx="8327">
                  <c:v>28233</c:v>
                </c:pt>
                <c:pt idx="8328">
                  <c:v>28234</c:v>
                </c:pt>
                <c:pt idx="8329">
                  <c:v>28235</c:v>
                </c:pt>
                <c:pt idx="8330">
                  <c:v>28236</c:v>
                </c:pt>
                <c:pt idx="8331">
                  <c:v>28237</c:v>
                </c:pt>
                <c:pt idx="8332">
                  <c:v>28238</c:v>
                </c:pt>
                <c:pt idx="8333">
                  <c:v>28239</c:v>
                </c:pt>
                <c:pt idx="8334">
                  <c:v>28240</c:v>
                </c:pt>
                <c:pt idx="8335">
                  <c:v>28241</c:v>
                </c:pt>
                <c:pt idx="8336">
                  <c:v>28242</c:v>
                </c:pt>
                <c:pt idx="8337">
                  <c:v>28243</c:v>
                </c:pt>
                <c:pt idx="8338">
                  <c:v>28244</c:v>
                </c:pt>
                <c:pt idx="8339">
                  <c:v>28245</c:v>
                </c:pt>
                <c:pt idx="8340">
                  <c:v>28246</c:v>
                </c:pt>
                <c:pt idx="8341">
                  <c:v>28247</c:v>
                </c:pt>
                <c:pt idx="8342">
                  <c:v>28248</c:v>
                </c:pt>
                <c:pt idx="8343">
                  <c:v>28249</c:v>
                </c:pt>
                <c:pt idx="8344">
                  <c:v>28250</c:v>
                </c:pt>
                <c:pt idx="8345">
                  <c:v>28251</c:v>
                </c:pt>
                <c:pt idx="8346">
                  <c:v>28252</c:v>
                </c:pt>
                <c:pt idx="8347">
                  <c:v>28253</c:v>
                </c:pt>
                <c:pt idx="8348">
                  <c:v>28254</c:v>
                </c:pt>
                <c:pt idx="8349">
                  <c:v>28255</c:v>
                </c:pt>
                <c:pt idx="8350">
                  <c:v>28256</c:v>
                </c:pt>
                <c:pt idx="8351">
                  <c:v>28257</c:v>
                </c:pt>
                <c:pt idx="8352">
                  <c:v>28258</c:v>
                </c:pt>
                <c:pt idx="8353">
                  <c:v>28259</c:v>
                </c:pt>
                <c:pt idx="8354">
                  <c:v>28260</c:v>
                </c:pt>
                <c:pt idx="8355">
                  <c:v>28261</c:v>
                </c:pt>
                <c:pt idx="8356">
                  <c:v>28262</c:v>
                </c:pt>
                <c:pt idx="8357">
                  <c:v>28263</c:v>
                </c:pt>
                <c:pt idx="8358">
                  <c:v>28264</c:v>
                </c:pt>
                <c:pt idx="8359">
                  <c:v>28265</c:v>
                </c:pt>
                <c:pt idx="8360">
                  <c:v>28266</c:v>
                </c:pt>
                <c:pt idx="8361">
                  <c:v>28267</c:v>
                </c:pt>
                <c:pt idx="8362">
                  <c:v>28268</c:v>
                </c:pt>
                <c:pt idx="8363">
                  <c:v>28269</c:v>
                </c:pt>
                <c:pt idx="8364">
                  <c:v>28270</c:v>
                </c:pt>
                <c:pt idx="8365">
                  <c:v>28271</c:v>
                </c:pt>
                <c:pt idx="8366">
                  <c:v>28272</c:v>
                </c:pt>
                <c:pt idx="8367">
                  <c:v>28273</c:v>
                </c:pt>
                <c:pt idx="8368">
                  <c:v>28274</c:v>
                </c:pt>
                <c:pt idx="8369">
                  <c:v>28275</c:v>
                </c:pt>
                <c:pt idx="8370">
                  <c:v>28276</c:v>
                </c:pt>
                <c:pt idx="8371">
                  <c:v>28277</c:v>
                </c:pt>
                <c:pt idx="8372">
                  <c:v>28278</c:v>
                </c:pt>
                <c:pt idx="8373">
                  <c:v>28279</c:v>
                </c:pt>
                <c:pt idx="8374">
                  <c:v>28280</c:v>
                </c:pt>
                <c:pt idx="8375">
                  <c:v>28281</c:v>
                </c:pt>
                <c:pt idx="8376">
                  <c:v>28282</c:v>
                </c:pt>
                <c:pt idx="8377">
                  <c:v>28283</c:v>
                </c:pt>
                <c:pt idx="8378">
                  <c:v>28284</c:v>
                </c:pt>
                <c:pt idx="8379">
                  <c:v>28285</c:v>
                </c:pt>
                <c:pt idx="8380">
                  <c:v>28286</c:v>
                </c:pt>
                <c:pt idx="8381">
                  <c:v>28287</c:v>
                </c:pt>
                <c:pt idx="8382">
                  <c:v>28288</c:v>
                </c:pt>
                <c:pt idx="8383">
                  <c:v>28289</c:v>
                </c:pt>
                <c:pt idx="8384">
                  <c:v>28290</c:v>
                </c:pt>
                <c:pt idx="8385">
                  <c:v>28291</c:v>
                </c:pt>
                <c:pt idx="8386">
                  <c:v>28292</c:v>
                </c:pt>
                <c:pt idx="8387">
                  <c:v>28293</c:v>
                </c:pt>
                <c:pt idx="8388">
                  <c:v>28294</c:v>
                </c:pt>
                <c:pt idx="8389">
                  <c:v>28295</c:v>
                </c:pt>
                <c:pt idx="8390">
                  <c:v>28296</c:v>
                </c:pt>
                <c:pt idx="8391">
                  <c:v>28297</c:v>
                </c:pt>
                <c:pt idx="8392">
                  <c:v>28298</c:v>
                </c:pt>
                <c:pt idx="8393">
                  <c:v>28299</c:v>
                </c:pt>
                <c:pt idx="8394">
                  <c:v>28300</c:v>
                </c:pt>
                <c:pt idx="8395">
                  <c:v>28301</c:v>
                </c:pt>
                <c:pt idx="8396">
                  <c:v>28302</c:v>
                </c:pt>
                <c:pt idx="8397">
                  <c:v>28303</c:v>
                </c:pt>
                <c:pt idx="8398">
                  <c:v>28304</c:v>
                </c:pt>
                <c:pt idx="8399">
                  <c:v>28305</c:v>
                </c:pt>
                <c:pt idx="8400">
                  <c:v>28306</c:v>
                </c:pt>
                <c:pt idx="8401">
                  <c:v>28307</c:v>
                </c:pt>
                <c:pt idx="8402">
                  <c:v>28308</c:v>
                </c:pt>
                <c:pt idx="8403">
                  <c:v>28309</c:v>
                </c:pt>
                <c:pt idx="8404">
                  <c:v>28310</c:v>
                </c:pt>
                <c:pt idx="8405">
                  <c:v>28311</c:v>
                </c:pt>
                <c:pt idx="8406">
                  <c:v>28312</c:v>
                </c:pt>
                <c:pt idx="8407">
                  <c:v>28313</c:v>
                </c:pt>
                <c:pt idx="8408">
                  <c:v>28314</c:v>
                </c:pt>
                <c:pt idx="8409">
                  <c:v>28315</c:v>
                </c:pt>
                <c:pt idx="8410">
                  <c:v>28316</c:v>
                </c:pt>
                <c:pt idx="8411">
                  <c:v>28317</c:v>
                </c:pt>
                <c:pt idx="8412">
                  <c:v>28318</c:v>
                </c:pt>
                <c:pt idx="8413">
                  <c:v>28319</c:v>
                </c:pt>
                <c:pt idx="8414">
                  <c:v>28320</c:v>
                </c:pt>
                <c:pt idx="8415">
                  <c:v>28321</c:v>
                </c:pt>
                <c:pt idx="8416">
                  <c:v>28322</c:v>
                </c:pt>
                <c:pt idx="8417">
                  <c:v>28323</c:v>
                </c:pt>
                <c:pt idx="8418">
                  <c:v>28324</c:v>
                </c:pt>
                <c:pt idx="8419">
                  <c:v>28325</c:v>
                </c:pt>
                <c:pt idx="8420">
                  <c:v>28326</c:v>
                </c:pt>
                <c:pt idx="8421">
                  <c:v>28327</c:v>
                </c:pt>
                <c:pt idx="8422">
                  <c:v>28328</c:v>
                </c:pt>
                <c:pt idx="8423">
                  <c:v>28329</c:v>
                </c:pt>
                <c:pt idx="8424">
                  <c:v>28330</c:v>
                </c:pt>
                <c:pt idx="8425">
                  <c:v>28331</c:v>
                </c:pt>
                <c:pt idx="8426">
                  <c:v>28332</c:v>
                </c:pt>
                <c:pt idx="8427">
                  <c:v>28333</c:v>
                </c:pt>
                <c:pt idx="8428">
                  <c:v>28334</c:v>
                </c:pt>
                <c:pt idx="8429">
                  <c:v>28335</c:v>
                </c:pt>
                <c:pt idx="8430">
                  <c:v>28336</c:v>
                </c:pt>
                <c:pt idx="8431">
                  <c:v>28337</c:v>
                </c:pt>
                <c:pt idx="8432">
                  <c:v>28338</c:v>
                </c:pt>
                <c:pt idx="8433">
                  <c:v>28339</c:v>
                </c:pt>
                <c:pt idx="8434">
                  <c:v>28340</c:v>
                </c:pt>
                <c:pt idx="8435">
                  <c:v>28341</c:v>
                </c:pt>
                <c:pt idx="8436">
                  <c:v>28342</c:v>
                </c:pt>
                <c:pt idx="8437">
                  <c:v>28343</c:v>
                </c:pt>
                <c:pt idx="8438">
                  <c:v>28344</c:v>
                </c:pt>
                <c:pt idx="8439">
                  <c:v>28345</c:v>
                </c:pt>
                <c:pt idx="8440">
                  <c:v>28346</c:v>
                </c:pt>
                <c:pt idx="8441">
                  <c:v>28347</c:v>
                </c:pt>
                <c:pt idx="8442">
                  <c:v>28348</c:v>
                </c:pt>
                <c:pt idx="8443">
                  <c:v>28349</c:v>
                </c:pt>
                <c:pt idx="8444">
                  <c:v>28350</c:v>
                </c:pt>
                <c:pt idx="8445">
                  <c:v>28351</c:v>
                </c:pt>
                <c:pt idx="8446">
                  <c:v>28352</c:v>
                </c:pt>
                <c:pt idx="8447">
                  <c:v>28353</c:v>
                </c:pt>
                <c:pt idx="8448">
                  <c:v>28354</c:v>
                </c:pt>
                <c:pt idx="8449">
                  <c:v>28355</c:v>
                </c:pt>
                <c:pt idx="8450">
                  <c:v>28356</c:v>
                </c:pt>
                <c:pt idx="8451">
                  <c:v>28357</c:v>
                </c:pt>
                <c:pt idx="8452">
                  <c:v>28358</c:v>
                </c:pt>
                <c:pt idx="8453">
                  <c:v>28359</c:v>
                </c:pt>
                <c:pt idx="8454">
                  <c:v>28360</c:v>
                </c:pt>
                <c:pt idx="8455">
                  <c:v>28361</c:v>
                </c:pt>
                <c:pt idx="8456">
                  <c:v>28362</c:v>
                </c:pt>
                <c:pt idx="8457">
                  <c:v>28363</c:v>
                </c:pt>
                <c:pt idx="8458">
                  <c:v>28364</c:v>
                </c:pt>
                <c:pt idx="8459">
                  <c:v>28365</c:v>
                </c:pt>
                <c:pt idx="8460">
                  <c:v>28366</c:v>
                </c:pt>
                <c:pt idx="8461">
                  <c:v>28367</c:v>
                </c:pt>
                <c:pt idx="8462">
                  <c:v>28368</c:v>
                </c:pt>
                <c:pt idx="8463">
                  <c:v>28369</c:v>
                </c:pt>
                <c:pt idx="8464">
                  <c:v>28370</c:v>
                </c:pt>
                <c:pt idx="8465">
                  <c:v>28371</c:v>
                </c:pt>
                <c:pt idx="8466">
                  <c:v>28372</c:v>
                </c:pt>
                <c:pt idx="8467">
                  <c:v>28373</c:v>
                </c:pt>
                <c:pt idx="8468">
                  <c:v>28374</c:v>
                </c:pt>
                <c:pt idx="8469">
                  <c:v>28375</c:v>
                </c:pt>
                <c:pt idx="8470">
                  <c:v>28376</c:v>
                </c:pt>
                <c:pt idx="8471">
                  <c:v>28377</c:v>
                </c:pt>
                <c:pt idx="8472">
                  <c:v>28378</c:v>
                </c:pt>
                <c:pt idx="8473">
                  <c:v>28379</c:v>
                </c:pt>
                <c:pt idx="8474">
                  <c:v>28380</c:v>
                </c:pt>
                <c:pt idx="8475">
                  <c:v>28381</c:v>
                </c:pt>
                <c:pt idx="8476">
                  <c:v>28382</c:v>
                </c:pt>
                <c:pt idx="8477">
                  <c:v>28383</c:v>
                </c:pt>
                <c:pt idx="8478">
                  <c:v>28384</c:v>
                </c:pt>
                <c:pt idx="8479">
                  <c:v>28385</c:v>
                </c:pt>
                <c:pt idx="8480">
                  <c:v>28386</c:v>
                </c:pt>
                <c:pt idx="8481">
                  <c:v>28387</c:v>
                </c:pt>
                <c:pt idx="8482">
                  <c:v>28388</c:v>
                </c:pt>
                <c:pt idx="8483">
                  <c:v>28389</c:v>
                </c:pt>
                <c:pt idx="8484">
                  <c:v>28390</c:v>
                </c:pt>
                <c:pt idx="8485">
                  <c:v>28391</c:v>
                </c:pt>
                <c:pt idx="8486">
                  <c:v>28392</c:v>
                </c:pt>
                <c:pt idx="8487">
                  <c:v>28393</c:v>
                </c:pt>
                <c:pt idx="8488">
                  <c:v>28394</c:v>
                </c:pt>
                <c:pt idx="8489">
                  <c:v>28395</c:v>
                </c:pt>
                <c:pt idx="8490">
                  <c:v>28396</c:v>
                </c:pt>
                <c:pt idx="8491">
                  <c:v>28397</c:v>
                </c:pt>
                <c:pt idx="8492">
                  <c:v>28398</c:v>
                </c:pt>
                <c:pt idx="8493">
                  <c:v>28399</c:v>
                </c:pt>
                <c:pt idx="8494">
                  <c:v>28400</c:v>
                </c:pt>
                <c:pt idx="8495">
                  <c:v>28401</c:v>
                </c:pt>
                <c:pt idx="8496">
                  <c:v>28402</c:v>
                </c:pt>
                <c:pt idx="8497">
                  <c:v>28403</c:v>
                </c:pt>
                <c:pt idx="8498">
                  <c:v>28404</c:v>
                </c:pt>
                <c:pt idx="8499">
                  <c:v>28405</c:v>
                </c:pt>
                <c:pt idx="8500">
                  <c:v>28406</c:v>
                </c:pt>
                <c:pt idx="8501">
                  <c:v>28407</c:v>
                </c:pt>
                <c:pt idx="8502">
                  <c:v>28408</c:v>
                </c:pt>
                <c:pt idx="8503">
                  <c:v>28409</c:v>
                </c:pt>
                <c:pt idx="8504">
                  <c:v>28410</c:v>
                </c:pt>
                <c:pt idx="8505">
                  <c:v>28411</c:v>
                </c:pt>
                <c:pt idx="8506">
                  <c:v>28412</c:v>
                </c:pt>
                <c:pt idx="8507">
                  <c:v>28413</c:v>
                </c:pt>
                <c:pt idx="8508">
                  <c:v>28414</c:v>
                </c:pt>
                <c:pt idx="8509">
                  <c:v>28415</c:v>
                </c:pt>
                <c:pt idx="8510">
                  <c:v>28416</c:v>
                </c:pt>
                <c:pt idx="8511">
                  <c:v>28417</c:v>
                </c:pt>
                <c:pt idx="8512">
                  <c:v>28418</c:v>
                </c:pt>
                <c:pt idx="8513">
                  <c:v>28419</c:v>
                </c:pt>
                <c:pt idx="8514">
                  <c:v>28420</c:v>
                </c:pt>
                <c:pt idx="8515">
                  <c:v>28421</c:v>
                </c:pt>
                <c:pt idx="8516">
                  <c:v>28422</c:v>
                </c:pt>
                <c:pt idx="8517">
                  <c:v>28423</c:v>
                </c:pt>
                <c:pt idx="8518">
                  <c:v>28424</c:v>
                </c:pt>
                <c:pt idx="8519">
                  <c:v>28425</c:v>
                </c:pt>
                <c:pt idx="8520">
                  <c:v>28426</c:v>
                </c:pt>
                <c:pt idx="8521">
                  <c:v>28427</c:v>
                </c:pt>
                <c:pt idx="8522">
                  <c:v>28428</c:v>
                </c:pt>
                <c:pt idx="8523">
                  <c:v>28429</c:v>
                </c:pt>
                <c:pt idx="8524">
                  <c:v>28430</c:v>
                </c:pt>
                <c:pt idx="8525">
                  <c:v>28431</c:v>
                </c:pt>
                <c:pt idx="8526">
                  <c:v>28432</c:v>
                </c:pt>
                <c:pt idx="8527">
                  <c:v>28433</c:v>
                </c:pt>
                <c:pt idx="8528">
                  <c:v>28434</c:v>
                </c:pt>
                <c:pt idx="8529">
                  <c:v>28435</c:v>
                </c:pt>
                <c:pt idx="8530">
                  <c:v>28436</c:v>
                </c:pt>
                <c:pt idx="8531">
                  <c:v>28437</c:v>
                </c:pt>
                <c:pt idx="8532">
                  <c:v>28438</c:v>
                </c:pt>
                <c:pt idx="8533">
                  <c:v>28439</c:v>
                </c:pt>
                <c:pt idx="8534">
                  <c:v>28440</c:v>
                </c:pt>
                <c:pt idx="8535">
                  <c:v>28441</c:v>
                </c:pt>
                <c:pt idx="8536">
                  <c:v>28442</c:v>
                </c:pt>
                <c:pt idx="8537">
                  <c:v>28443</c:v>
                </c:pt>
                <c:pt idx="8538">
                  <c:v>28444</c:v>
                </c:pt>
                <c:pt idx="8539">
                  <c:v>28445</c:v>
                </c:pt>
                <c:pt idx="8540">
                  <c:v>28446</c:v>
                </c:pt>
                <c:pt idx="8541">
                  <c:v>28447</c:v>
                </c:pt>
                <c:pt idx="8542">
                  <c:v>28448</c:v>
                </c:pt>
                <c:pt idx="8543">
                  <c:v>28449</c:v>
                </c:pt>
                <c:pt idx="8544">
                  <c:v>28450</c:v>
                </c:pt>
                <c:pt idx="8545">
                  <c:v>28451</c:v>
                </c:pt>
                <c:pt idx="8546">
                  <c:v>28452</c:v>
                </c:pt>
                <c:pt idx="8547">
                  <c:v>28453</c:v>
                </c:pt>
                <c:pt idx="8548">
                  <c:v>28454</c:v>
                </c:pt>
                <c:pt idx="8549">
                  <c:v>28455</c:v>
                </c:pt>
                <c:pt idx="8550">
                  <c:v>28456</c:v>
                </c:pt>
                <c:pt idx="8551">
                  <c:v>28457</c:v>
                </c:pt>
                <c:pt idx="8552">
                  <c:v>28458</c:v>
                </c:pt>
                <c:pt idx="8553">
                  <c:v>28459</c:v>
                </c:pt>
                <c:pt idx="8554">
                  <c:v>28460</c:v>
                </c:pt>
                <c:pt idx="8555">
                  <c:v>28461</c:v>
                </c:pt>
                <c:pt idx="8556">
                  <c:v>28462</c:v>
                </c:pt>
                <c:pt idx="8557">
                  <c:v>28463</c:v>
                </c:pt>
                <c:pt idx="8558">
                  <c:v>28464</c:v>
                </c:pt>
                <c:pt idx="8559">
                  <c:v>28465</c:v>
                </c:pt>
                <c:pt idx="8560">
                  <c:v>28466</c:v>
                </c:pt>
                <c:pt idx="8561">
                  <c:v>28467</c:v>
                </c:pt>
                <c:pt idx="8562">
                  <c:v>28468</c:v>
                </c:pt>
                <c:pt idx="8563">
                  <c:v>28469</c:v>
                </c:pt>
                <c:pt idx="8564">
                  <c:v>28470</c:v>
                </c:pt>
                <c:pt idx="8565">
                  <c:v>28471</c:v>
                </c:pt>
                <c:pt idx="8566">
                  <c:v>28472</c:v>
                </c:pt>
                <c:pt idx="8567">
                  <c:v>28473</c:v>
                </c:pt>
                <c:pt idx="8568">
                  <c:v>28474</c:v>
                </c:pt>
                <c:pt idx="8569">
                  <c:v>28475</c:v>
                </c:pt>
                <c:pt idx="8570">
                  <c:v>28476</c:v>
                </c:pt>
                <c:pt idx="8571">
                  <c:v>28477</c:v>
                </c:pt>
                <c:pt idx="8572">
                  <c:v>28478</c:v>
                </c:pt>
                <c:pt idx="8573">
                  <c:v>28479</c:v>
                </c:pt>
                <c:pt idx="8574">
                  <c:v>28480</c:v>
                </c:pt>
                <c:pt idx="8575">
                  <c:v>28481</c:v>
                </c:pt>
                <c:pt idx="8576">
                  <c:v>28482</c:v>
                </c:pt>
                <c:pt idx="8577">
                  <c:v>28483</c:v>
                </c:pt>
                <c:pt idx="8578">
                  <c:v>28484</c:v>
                </c:pt>
                <c:pt idx="8579">
                  <c:v>28485</c:v>
                </c:pt>
                <c:pt idx="8580">
                  <c:v>28486</c:v>
                </c:pt>
                <c:pt idx="8581">
                  <c:v>28487</c:v>
                </c:pt>
                <c:pt idx="8582">
                  <c:v>28488</c:v>
                </c:pt>
                <c:pt idx="8583">
                  <c:v>28489</c:v>
                </c:pt>
                <c:pt idx="8584">
                  <c:v>28490</c:v>
                </c:pt>
                <c:pt idx="8585">
                  <c:v>28491</c:v>
                </c:pt>
                <c:pt idx="8586">
                  <c:v>28492</c:v>
                </c:pt>
                <c:pt idx="8587">
                  <c:v>28493</c:v>
                </c:pt>
                <c:pt idx="8588">
                  <c:v>28494</c:v>
                </c:pt>
                <c:pt idx="8589">
                  <c:v>28495</c:v>
                </c:pt>
                <c:pt idx="8590">
                  <c:v>28496</c:v>
                </c:pt>
                <c:pt idx="8591">
                  <c:v>28497</c:v>
                </c:pt>
                <c:pt idx="8592">
                  <c:v>28498</c:v>
                </c:pt>
                <c:pt idx="8593">
                  <c:v>28499</c:v>
                </c:pt>
                <c:pt idx="8594">
                  <c:v>28500</c:v>
                </c:pt>
                <c:pt idx="8595">
                  <c:v>28501</c:v>
                </c:pt>
                <c:pt idx="8596">
                  <c:v>28502</c:v>
                </c:pt>
                <c:pt idx="8597">
                  <c:v>28503</c:v>
                </c:pt>
                <c:pt idx="8598">
                  <c:v>28504</c:v>
                </c:pt>
                <c:pt idx="8599">
                  <c:v>28505</c:v>
                </c:pt>
                <c:pt idx="8600">
                  <c:v>28506</c:v>
                </c:pt>
                <c:pt idx="8601">
                  <c:v>28507</c:v>
                </c:pt>
                <c:pt idx="8602">
                  <c:v>28508</c:v>
                </c:pt>
                <c:pt idx="8603">
                  <c:v>28509</c:v>
                </c:pt>
                <c:pt idx="8604">
                  <c:v>28510</c:v>
                </c:pt>
                <c:pt idx="8605">
                  <c:v>28511</c:v>
                </c:pt>
                <c:pt idx="8606">
                  <c:v>28512</c:v>
                </c:pt>
                <c:pt idx="8607">
                  <c:v>28513</c:v>
                </c:pt>
                <c:pt idx="8608">
                  <c:v>28514</c:v>
                </c:pt>
                <c:pt idx="8609">
                  <c:v>28515</c:v>
                </c:pt>
                <c:pt idx="8610">
                  <c:v>28516</c:v>
                </c:pt>
                <c:pt idx="8611">
                  <c:v>28517</c:v>
                </c:pt>
                <c:pt idx="8612">
                  <c:v>28518</c:v>
                </c:pt>
                <c:pt idx="8613">
                  <c:v>28519</c:v>
                </c:pt>
                <c:pt idx="8614">
                  <c:v>28520</c:v>
                </c:pt>
                <c:pt idx="8615">
                  <c:v>28521</c:v>
                </c:pt>
                <c:pt idx="8616">
                  <c:v>28522</c:v>
                </c:pt>
                <c:pt idx="8617">
                  <c:v>28523</c:v>
                </c:pt>
                <c:pt idx="8618">
                  <c:v>28524</c:v>
                </c:pt>
                <c:pt idx="8619">
                  <c:v>28525</c:v>
                </c:pt>
                <c:pt idx="8620">
                  <c:v>28526</c:v>
                </c:pt>
                <c:pt idx="8621">
                  <c:v>28527</c:v>
                </c:pt>
                <c:pt idx="8622">
                  <c:v>28528</c:v>
                </c:pt>
                <c:pt idx="8623">
                  <c:v>28529</c:v>
                </c:pt>
                <c:pt idx="8624">
                  <c:v>28530</c:v>
                </c:pt>
                <c:pt idx="8625">
                  <c:v>28531</c:v>
                </c:pt>
                <c:pt idx="8626">
                  <c:v>28532</c:v>
                </c:pt>
                <c:pt idx="8627">
                  <c:v>28533</c:v>
                </c:pt>
                <c:pt idx="8628">
                  <c:v>28534</c:v>
                </c:pt>
                <c:pt idx="8629">
                  <c:v>28535</c:v>
                </c:pt>
                <c:pt idx="8630">
                  <c:v>28536</c:v>
                </c:pt>
                <c:pt idx="8631">
                  <c:v>28537</c:v>
                </c:pt>
                <c:pt idx="8632">
                  <c:v>28538</c:v>
                </c:pt>
                <c:pt idx="8633">
                  <c:v>28539</c:v>
                </c:pt>
                <c:pt idx="8634">
                  <c:v>28540</c:v>
                </c:pt>
                <c:pt idx="8635">
                  <c:v>28541</c:v>
                </c:pt>
                <c:pt idx="8636">
                  <c:v>28542</c:v>
                </c:pt>
                <c:pt idx="8637">
                  <c:v>28543</c:v>
                </c:pt>
                <c:pt idx="8638">
                  <c:v>28544</c:v>
                </c:pt>
                <c:pt idx="8639">
                  <c:v>28545</c:v>
                </c:pt>
                <c:pt idx="8640">
                  <c:v>28546</c:v>
                </c:pt>
                <c:pt idx="8641">
                  <c:v>28547</c:v>
                </c:pt>
                <c:pt idx="8642">
                  <c:v>28548</c:v>
                </c:pt>
                <c:pt idx="8643">
                  <c:v>28549</c:v>
                </c:pt>
                <c:pt idx="8644">
                  <c:v>28550</c:v>
                </c:pt>
                <c:pt idx="8645">
                  <c:v>28551</c:v>
                </c:pt>
                <c:pt idx="8646">
                  <c:v>28552</c:v>
                </c:pt>
                <c:pt idx="8647">
                  <c:v>28553</c:v>
                </c:pt>
                <c:pt idx="8648">
                  <c:v>28554</c:v>
                </c:pt>
                <c:pt idx="8649">
                  <c:v>28555</c:v>
                </c:pt>
                <c:pt idx="8650">
                  <c:v>28556</c:v>
                </c:pt>
                <c:pt idx="8651">
                  <c:v>28557</c:v>
                </c:pt>
                <c:pt idx="8652">
                  <c:v>28558</c:v>
                </c:pt>
                <c:pt idx="8653">
                  <c:v>28559</c:v>
                </c:pt>
                <c:pt idx="8654">
                  <c:v>28560</c:v>
                </c:pt>
                <c:pt idx="8655">
                  <c:v>28561</c:v>
                </c:pt>
                <c:pt idx="8656">
                  <c:v>28562</c:v>
                </c:pt>
                <c:pt idx="8657">
                  <c:v>28563</c:v>
                </c:pt>
                <c:pt idx="8658">
                  <c:v>28564</c:v>
                </c:pt>
                <c:pt idx="8659">
                  <c:v>28565</c:v>
                </c:pt>
                <c:pt idx="8660">
                  <c:v>28566</c:v>
                </c:pt>
                <c:pt idx="8661">
                  <c:v>28567</c:v>
                </c:pt>
                <c:pt idx="8662">
                  <c:v>28568</c:v>
                </c:pt>
                <c:pt idx="8663">
                  <c:v>28569</c:v>
                </c:pt>
                <c:pt idx="8664">
                  <c:v>28570</c:v>
                </c:pt>
                <c:pt idx="8665">
                  <c:v>28571</c:v>
                </c:pt>
                <c:pt idx="8666">
                  <c:v>28572</c:v>
                </c:pt>
                <c:pt idx="8667">
                  <c:v>28573</c:v>
                </c:pt>
                <c:pt idx="8668">
                  <c:v>28574</c:v>
                </c:pt>
                <c:pt idx="8669">
                  <c:v>28575</c:v>
                </c:pt>
                <c:pt idx="8670">
                  <c:v>28576</c:v>
                </c:pt>
                <c:pt idx="8671">
                  <c:v>28577</c:v>
                </c:pt>
                <c:pt idx="8672">
                  <c:v>28578</c:v>
                </c:pt>
                <c:pt idx="8673">
                  <c:v>28579</c:v>
                </c:pt>
                <c:pt idx="8674">
                  <c:v>28580</c:v>
                </c:pt>
                <c:pt idx="8675">
                  <c:v>28581</c:v>
                </c:pt>
                <c:pt idx="8676">
                  <c:v>28582</c:v>
                </c:pt>
                <c:pt idx="8677">
                  <c:v>28583</c:v>
                </c:pt>
                <c:pt idx="8678">
                  <c:v>28584</c:v>
                </c:pt>
                <c:pt idx="8679">
                  <c:v>28585</c:v>
                </c:pt>
                <c:pt idx="8680">
                  <c:v>28586</c:v>
                </c:pt>
                <c:pt idx="8681">
                  <c:v>28587</c:v>
                </c:pt>
                <c:pt idx="8682">
                  <c:v>28588</c:v>
                </c:pt>
                <c:pt idx="8683">
                  <c:v>28589</c:v>
                </c:pt>
                <c:pt idx="8684">
                  <c:v>28590</c:v>
                </c:pt>
                <c:pt idx="8685">
                  <c:v>28591</c:v>
                </c:pt>
                <c:pt idx="8686">
                  <c:v>28592</c:v>
                </c:pt>
                <c:pt idx="8687">
                  <c:v>28593</c:v>
                </c:pt>
                <c:pt idx="8688">
                  <c:v>28594</c:v>
                </c:pt>
                <c:pt idx="8689">
                  <c:v>28595</c:v>
                </c:pt>
                <c:pt idx="8690">
                  <c:v>28596</c:v>
                </c:pt>
                <c:pt idx="8691">
                  <c:v>28597</c:v>
                </c:pt>
                <c:pt idx="8692">
                  <c:v>28598</c:v>
                </c:pt>
                <c:pt idx="8693">
                  <c:v>28599</c:v>
                </c:pt>
                <c:pt idx="8694">
                  <c:v>28600</c:v>
                </c:pt>
                <c:pt idx="8695">
                  <c:v>28601</c:v>
                </c:pt>
                <c:pt idx="8696">
                  <c:v>28602</c:v>
                </c:pt>
                <c:pt idx="8697">
                  <c:v>28603</c:v>
                </c:pt>
                <c:pt idx="8698">
                  <c:v>28604</c:v>
                </c:pt>
                <c:pt idx="8699">
                  <c:v>28605</c:v>
                </c:pt>
                <c:pt idx="8700">
                  <c:v>28606</c:v>
                </c:pt>
                <c:pt idx="8701">
                  <c:v>28607</c:v>
                </c:pt>
                <c:pt idx="8702">
                  <c:v>28608</c:v>
                </c:pt>
                <c:pt idx="8703">
                  <c:v>28609</c:v>
                </c:pt>
                <c:pt idx="8704">
                  <c:v>28610</c:v>
                </c:pt>
                <c:pt idx="8705">
                  <c:v>28611</c:v>
                </c:pt>
                <c:pt idx="8706">
                  <c:v>28612</c:v>
                </c:pt>
                <c:pt idx="8707">
                  <c:v>28613</c:v>
                </c:pt>
                <c:pt idx="8708">
                  <c:v>28614</c:v>
                </c:pt>
                <c:pt idx="8709">
                  <c:v>28615</c:v>
                </c:pt>
                <c:pt idx="8710">
                  <c:v>28616</c:v>
                </c:pt>
                <c:pt idx="8711">
                  <c:v>28617</c:v>
                </c:pt>
                <c:pt idx="8712">
                  <c:v>28618</c:v>
                </c:pt>
                <c:pt idx="8713">
                  <c:v>28619</c:v>
                </c:pt>
                <c:pt idx="8714">
                  <c:v>28620</c:v>
                </c:pt>
                <c:pt idx="8715">
                  <c:v>28621</c:v>
                </c:pt>
                <c:pt idx="8716">
                  <c:v>28622</c:v>
                </c:pt>
                <c:pt idx="8717">
                  <c:v>28623</c:v>
                </c:pt>
                <c:pt idx="8718">
                  <c:v>28624</c:v>
                </c:pt>
                <c:pt idx="8719">
                  <c:v>28625</c:v>
                </c:pt>
                <c:pt idx="8720">
                  <c:v>28626</c:v>
                </c:pt>
                <c:pt idx="8721">
                  <c:v>28627</c:v>
                </c:pt>
                <c:pt idx="8722">
                  <c:v>28628</c:v>
                </c:pt>
                <c:pt idx="8723">
                  <c:v>28629</c:v>
                </c:pt>
                <c:pt idx="8724">
                  <c:v>28630</c:v>
                </c:pt>
                <c:pt idx="8725">
                  <c:v>28631</c:v>
                </c:pt>
                <c:pt idx="8726">
                  <c:v>28632</c:v>
                </c:pt>
                <c:pt idx="8727">
                  <c:v>28633</c:v>
                </c:pt>
                <c:pt idx="8728">
                  <c:v>28634</c:v>
                </c:pt>
                <c:pt idx="8729">
                  <c:v>28635</c:v>
                </c:pt>
                <c:pt idx="8730">
                  <c:v>28636</c:v>
                </c:pt>
                <c:pt idx="8731">
                  <c:v>28637</c:v>
                </c:pt>
                <c:pt idx="8732">
                  <c:v>28638</c:v>
                </c:pt>
                <c:pt idx="8733">
                  <c:v>28639</c:v>
                </c:pt>
                <c:pt idx="8734">
                  <c:v>28640</c:v>
                </c:pt>
                <c:pt idx="8735">
                  <c:v>28641</c:v>
                </c:pt>
                <c:pt idx="8736">
                  <c:v>28642</c:v>
                </c:pt>
                <c:pt idx="8737">
                  <c:v>28643</c:v>
                </c:pt>
                <c:pt idx="8738">
                  <c:v>28644</c:v>
                </c:pt>
                <c:pt idx="8739">
                  <c:v>28645</c:v>
                </c:pt>
                <c:pt idx="8740">
                  <c:v>28646</c:v>
                </c:pt>
                <c:pt idx="8741">
                  <c:v>28647</c:v>
                </c:pt>
                <c:pt idx="8742">
                  <c:v>28648</c:v>
                </c:pt>
                <c:pt idx="8743">
                  <c:v>28649</c:v>
                </c:pt>
                <c:pt idx="8744">
                  <c:v>28650</c:v>
                </c:pt>
                <c:pt idx="8745">
                  <c:v>28651</c:v>
                </c:pt>
                <c:pt idx="8746">
                  <c:v>28652</c:v>
                </c:pt>
                <c:pt idx="8747">
                  <c:v>28653</c:v>
                </c:pt>
                <c:pt idx="8748">
                  <c:v>28654</c:v>
                </c:pt>
                <c:pt idx="8749">
                  <c:v>28655</c:v>
                </c:pt>
                <c:pt idx="8750">
                  <c:v>28656</c:v>
                </c:pt>
                <c:pt idx="8751">
                  <c:v>28657</c:v>
                </c:pt>
                <c:pt idx="8752">
                  <c:v>28658</c:v>
                </c:pt>
                <c:pt idx="8753">
                  <c:v>28659</c:v>
                </c:pt>
                <c:pt idx="8754">
                  <c:v>28660</c:v>
                </c:pt>
                <c:pt idx="8755">
                  <c:v>28661</c:v>
                </c:pt>
                <c:pt idx="8756">
                  <c:v>28662</c:v>
                </c:pt>
                <c:pt idx="8757">
                  <c:v>28663</c:v>
                </c:pt>
                <c:pt idx="8758">
                  <c:v>28664</c:v>
                </c:pt>
                <c:pt idx="8759">
                  <c:v>28665</c:v>
                </c:pt>
                <c:pt idx="8760">
                  <c:v>28666</c:v>
                </c:pt>
                <c:pt idx="8761">
                  <c:v>28667</c:v>
                </c:pt>
                <c:pt idx="8762">
                  <c:v>28668</c:v>
                </c:pt>
                <c:pt idx="8763">
                  <c:v>28669</c:v>
                </c:pt>
                <c:pt idx="8764">
                  <c:v>28670</c:v>
                </c:pt>
                <c:pt idx="8765">
                  <c:v>28671</c:v>
                </c:pt>
                <c:pt idx="8766">
                  <c:v>28672</c:v>
                </c:pt>
                <c:pt idx="8767">
                  <c:v>28673</c:v>
                </c:pt>
                <c:pt idx="8768">
                  <c:v>28674</c:v>
                </c:pt>
                <c:pt idx="8769">
                  <c:v>28675</c:v>
                </c:pt>
                <c:pt idx="8770">
                  <c:v>28676</c:v>
                </c:pt>
                <c:pt idx="8771">
                  <c:v>28677</c:v>
                </c:pt>
                <c:pt idx="8772">
                  <c:v>28678</c:v>
                </c:pt>
                <c:pt idx="8773">
                  <c:v>28679</c:v>
                </c:pt>
                <c:pt idx="8774">
                  <c:v>28680</c:v>
                </c:pt>
                <c:pt idx="8775">
                  <c:v>28681</c:v>
                </c:pt>
                <c:pt idx="8776">
                  <c:v>28682</c:v>
                </c:pt>
                <c:pt idx="8777">
                  <c:v>28683</c:v>
                </c:pt>
                <c:pt idx="8778">
                  <c:v>28684</c:v>
                </c:pt>
                <c:pt idx="8779">
                  <c:v>28685</c:v>
                </c:pt>
                <c:pt idx="8780">
                  <c:v>28686</c:v>
                </c:pt>
                <c:pt idx="8781">
                  <c:v>28687</c:v>
                </c:pt>
                <c:pt idx="8782">
                  <c:v>28688</c:v>
                </c:pt>
                <c:pt idx="8783">
                  <c:v>28689</c:v>
                </c:pt>
                <c:pt idx="8784">
                  <c:v>28690</c:v>
                </c:pt>
                <c:pt idx="8785">
                  <c:v>28691</c:v>
                </c:pt>
                <c:pt idx="8786">
                  <c:v>28692</c:v>
                </c:pt>
                <c:pt idx="8787">
                  <c:v>28693</c:v>
                </c:pt>
                <c:pt idx="8788">
                  <c:v>28694</c:v>
                </c:pt>
                <c:pt idx="8789">
                  <c:v>28695</c:v>
                </c:pt>
                <c:pt idx="8790">
                  <c:v>28696</c:v>
                </c:pt>
                <c:pt idx="8791">
                  <c:v>28697</c:v>
                </c:pt>
                <c:pt idx="8792">
                  <c:v>28698</c:v>
                </c:pt>
                <c:pt idx="8793">
                  <c:v>28699</c:v>
                </c:pt>
                <c:pt idx="8794">
                  <c:v>28700</c:v>
                </c:pt>
                <c:pt idx="8795">
                  <c:v>28701</c:v>
                </c:pt>
                <c:pt idx="8796">
                  <c:v>28702</c:v>
                </c:pt>
                <c:pt idx="8797">
                  <c:v>28703</c:v>
                </c:pt>
                <c:pt idx="8798">
                  <c:v>28704</c:v>
                </c:pt>
                <c:pt idx="8799">
                  <c:v>28705</c:v>
                </c:pt>
                <c:pt idx="8800">
                  <c:v>28706</c:v>
                </c:pt>
                <c:pt idx="8801">
                  <c:v>28707</c:v>
                </c:pt>
                <c:pt idx="8802">
                  <c:v>28708</c:v>
                </c:pt>
                <c:pt idx="8803">
                  <c:v>28709</c:v>
                </c:pt>
                <c:pt idx="8804">
                  <c:v>28710</c:v>
                </c:pt>
                <c:pt idx="8805">
                  <c:v>28711</c:v>
                </c:pt>
                <c:pt idx="8806">
                  <c:v>28712</c:v>
                </c:pt>
                <c:pt idx="8807">
                  <c:v>28713</c:v>
                </c:pt>
                <c:pt idx="8808">
                  <c:v>28714</c:v>
                </c:pt>
                <c:pt idx="8809">
                  <c:v>28715</c:v>
                </c:pt>
                <c:pt idx="8810">
                  <c:v>28716</c:v>
                </c:pt>
                <c:pt idx="8811">
                  <c:v>28717</c:v>
                </c:pt>
                <c:pt idx="8812">
                  <c:v>28718</c:v>
                </c:pt>
                <c:pt idx="8813">
                  <c:v>28719</c:v>
                </c:pt>
                <c:pt idx="8814">
                  <c:v>28720</c:v>
                </c:pt>
                <c:pt idx="8815">
                  <c:v>28721</c:v>
                </c:pt>
                <c:pt idx="8816">
                  <c:v>28722</c:v>
                </c:pt>
                <c:pt idx="8817">
                  <c:v>28723</c:v>
                </c:pt>
                <c:pt idx="8818">
                  <c:v>28724</c:v>
                </c:pt>
                <c:pt idx="8819">
                  <c:v>28725</c:v>
                </c:pt>
                <c:pt idx="8820">
                  <c:v>28726</c:v>
                </c:pt>
                <c:pt idx="8821">
                  <c:v>28727</c:v>
                </c:pt>
                <c:pt idx="8822">
                  <c:v>28728</c:v>
                </c:pt>
                <c:pt idx="8823">
                  <c:v>28729</c:v>
                </c:pt>
                <c:pt idx="8824">
                  <c:v>28730</c:v>
                </c:pt>
                <c:pt idx="8825">
                  <c:v>28731</c:v>
                </c:pt>
                <c:pt idx="8826">
                  <c:v>28732</c:v>
                </c:pt>
                <c:pt idx="8827">
                  <c:v>28733</c:v>
                </c:pt>
                <c:pt idx="8828">
                  <c:v>28734</c:v>
                </c:pt>
                <c:pt idx="8829">
                  <c:v>28735</c:v>
                </c:pt>
                <c:pt idx="8830">
                  <c:v>28736</c:v>
                </c:pt>
                <c:pt idx="8831">
                  <c:v>28737</c:v>
                </c:pt>
                <c:pt idx="8832">
                  <c:v>28738</c:v>
                </c:pt>
                <c:pt idx="8833">
                  <c:v>28739</c:v>
                </c:pt>
                <c:pt idx="8834">
                  <c:v>28740</c:v>
                </c:pt>
                <c:pt idx="8835">
                  <c:v>28741</c:v>
                </c:pt>
                <c:pt idx="8836">
                  <c:v>28742</c:v>
                </c:pt>
                <c:pt idx="8837">
                  <c:v>28743</c:v>
                </c:pt>
                <c:pt idx="8838">
                  <c:v>28744</c:v>
                </c:pt>
                <c:pt idx="8839">
                  <c:v>28745</c:v>
                </c:pt>
                <c:pt idx="8840">
                  <c:v>28746</c:v>
                </c:pt>
                <c:pt idx="8841">
                  <c:v>28747</c:v>
                </c:pt>
                <c:pt idx="8842">
                  <c:v>28748</c:v>
                </c:pt>
                <c:pt idx="8843">
                  <c:v>28749</c:v>
                </c:pt>
                <c:pt idx="8844">
                  <c:v>28750</c:v>
                </c:pt>
                <c:pt idx="8845">
                  <c:v>28751</c:v>
                </c:pt>
                <c:pt idx="8846">
                  <c:v>28752</c:v>
                </c:pt>
                <c:pt idx="8847">
                  <c:v>28753</c:v>
                </c:pt>
                <c:pt idx="8848">
                  <c:v>28754</c:v>
                </c:pt>
                <c:pt idx="8849">
                  <c:v>28755</c:v>
                </c:pt>
                <c:pt idx="8850">
                  <c:v>28756</c:v>
                </c:pt>
                <c:pt idx="8851">
                  <c:v>28757</c:v>
                </c:pt>
                <c:pt idx="8852">
                  <c:v>28758</c:v>
                </c:pt>
                <c:pt idx="8853">
                  <c:v>28759</c:v>
                </c:pt>
                <c:pt idx="8854">
                  <c:v>28760</c:v>
                </c:pt>
                <c:pt idx="8855">
                  <c:v>28761</c:v>
                </c:pt>
                <c:pt idx="8856">
                  <c:v>28762</c:v>
                </c:pt>
                <c:pt idx="8857">
                  <c:v>28763</c:v>
                </c:pt>
                <c:pt idx="8858">
                  <c:v>28764</c:v>
                </c:pt>
                <c:pt idx="8859">
                  <c:v>28765</c:v>
                </c:pt>
                <c:pt idx="8860">
                  <c:v>28766</c:v>
                </c:pt>
                <c:pt idx="8861">
                  <c:v>28767</c:v>
                </c:pt>
                <c:pt idx="8862">
                  <c:v>28768</c:v>
                </c:pt>
                <c:pt idx="8863">
                  <c:v>28769</c:v>
                </c:pt>
                <c:pt idx="8864">
                  <c:v>28770</c:v>
                </c:pt>
                <c:pt idx="8865">
                  <c:v>28771</c:v>
                </c:pt>
                <c:pt idx="8866">
                  <c:v>28772</c:v>
                </c:pt>
                <c:pt idx="8867">
                  <c:v>28773</c:v>
                </c:pt>
                <c:pt idx="8868">
                  <c:v>28774</c:v>
                </c:pt>
                <c:pt idx="8869">
                  <c:v>28775</c:v>
                </c:pt>
                <c:pt idx="8870">
                  <c:v>28776</c:v>
                </c:pt>
                <c:pt idx="8871">
                  <c:v>28777</c:v>
                </c:pt>
                <c:pt idx="8872">
                  <c:v>28778</c:v>
                </c:pt>
                <c:pt idx="8873">
                  <c:v>28779</c:v>
                </c:pt>
                <c:pt idx="8874">
                  <c:v>28780</c:v>
                </c:pt>
                <c:pt idx="8875">
                  <c:v>28781</c:v>
                </c:pt>
                <c:pt idx="8876">
                  <c:v>28782</c:v>
                </c:pt>
                <c:pt idx="8877">
                  <c:v>28783</c:v>
                </c:pt>
                <c:pt idx="8878">
                  <c:v>28784</c:v>
                </c:pt>
                <c:pt idx="8879">
                  <c:v>28785</c:v>
                </c:pt>
                <c:pt idx="8880">
                  <c:v>28786</c:v>
                </c:pt>
                <c:pt idx="8881">
                  <c:v>28787</c:v>
                </c:pt>
                <c:pt idx="8882">
                  <c:v>28788</c:v>
                </c:pt>
                <c:pt idx="8883">
                  <c:v>28789</c:v>
                </c:pt>
                <c:pt idx="8884">
                  <c:v>28790</c:v>
                </c:pt>
                <c:pt idx="8885">
                  <c:v>28791</c:v>
                </c:pt>
                <c:pt idx="8886">
                  <c:v>28792</c:v>
                </c:pt>
                <c:pt idx="8887">
                  <c:v>28793</c:v>
                </c:pt>
                <c:pt idx="8888">
                  <c:v>28794</c:v>
                </c:pt>
                <c:pt idx="8889">
                  <c:v>28795</c:v>
                </c:pt>
                <c:pt idx="8890">
                  <c:v>28796</c:v>
                </c:pt>
                <c:pt idx="8891">
                  <c:v>28797</c:v>
                </c:pt>
                <c:pt idx="8892">
                  <c:v>28798</c:v>
                </c:pt>
                <c:pt idx="8893">
                  <c:v>28799</c:v>
                </c:pt>
                <c:pt idx="8894">
                  <c:v>28800</c:v>
                </c:pt>
                <c:pt idx="8895">
                  <c:v>28801</c:v>
                </c:pt>
                <c:pt idx="8896">
                  <c:v>28802</c:v>
                </c:pt>
                <c:pt idx="8897">
                  <c:v>28803</c:v>
                </c:pt>
                <c:pt idx="8898">
                  <c:v>28804</c:v>
                </c:pt>
                <c:pt idx="8899">
                  <c:v>28805</c:v>
                </c:pt>
                <c:pt idx="8900">
                  <c:v>28806</c:v>
                </c:pt>
                <c:pt idx="8901">
                  <c:v>28807</c:v>
                </c:pt>
                <c:pt idx="8902">
                  <c:v>28808</c:v>
                </c:pt>
                <c:pt idx="8903">
                  <c:v>28809</c:v>
                </c:pt>
                <c:pt idx="8904">
                  <c:v>28810</c:v>
                </c:pt>
                <c:pt idx="8905">
                  <c:v>28811</c:v>
                </c:pt>
                <c:pt idx="8906">
                  <c:v>28812</c:v>
                </c:pt>
                <c:pt idx="8907">
                  <c:v>28813</c:v>
                </c:pt>
                <c:pt idx="8908">
                  <c:v>28814</c:v>
                </c:pt>
                <c:pt idx="8909">
                  <c:v>28815</c:v>
                </c:pt>
                <c:pt idx="8910">
                  <c:v>28816</c:v>
                </c:pt>
                <c:pt idx="8911">
                  <c:v>28817</c:v>
                </c:pt>
                <c:pt idx="8912">
                  <c:v>28818</c:v>
                </c:pt>
                <c:pt idx="8913">
                  <c:v>28819</c:v>
                </c:pt>
                <c:pt idx="8914">
                  <c:v>28820</c:v>
                </c:pt>
                <c:pt idx="8915">
                  <c:v>28821</c:v>
                </c:pt>
                <c:pt idx="8916">
                  <c:v>28822</c:v>
                </c:pt>
                <c:pt idx="8917">
                  <c:v>28823</c:v>
                </c:pt>
                <c:pt idx="8918">
                  <c:v>28824</c:v>
                </c:pt>
                <c:pt idx="8919">
                  <c:v>28825</c:v>
                </c:pt>
                <c:pt idx="8920">
                  <c:v>28826</c:v>
                </c:pt>
                <c:pt idx="8921">
                  <c:v>28827</c:v>
                </c:pt>
                <c:pt idx="8922">
                  <c:v>28828</c:v>
                </c:pt>
                <c:pt idx="8923">
                  <c:v>28829</c:v>
                </c:pt>
                <c:pt idx="8924">
                  <c:v>28830</c:v>
                </c:pt>
                <c:pt idx="8925">
                  <c:v>28831</c:v>
                </c:pt>
                <c:pt idx="8926">
                  <c:v>28832</c:v>
                </c:pt>
                <c:pt idx="8927">
                  <c:v>28833</c:v>
                </c:pt>
                <c:pt idx="8928">
                  <c:v>28834</c:v>
                </c:pt>
                <c:pt idx="8929">
                  <c:v>28835</c:v>
                </c:pt>
                <c:pt idx="8930">
                  <c:v>28836</c:v>
                </c:pt>
                <c:pt idx="8931">
                  <c:v>28837</c:v>
                </c:pt>
                <c:pt idx="8932">
                  <c:v>28838</c:v>
                </c:pt>
                <c:pt idx="8933">
                  <c:v>28839</c:v>
                </c:pt>
                <c:pt idx="8934">
                  <c:v>28840</c:v>
                </c:pt>
                <c:pt idx="8935">
                  <c:v>28841</c:v>
                </c:pt>
                <c:pt idx="8936">
                  <c:v>28842</c:v>
                </c:pt>
                <c:pt idx="8937">
                  <c:v>28843</c:v>
                </c:pt>
                <c:pt idx="8938">
                  <c:v>28844</c:v>
                </c:pt>
                <c:pt idx="8939">
                  <c:v>28845</c:v>
                </c:pt>
                <c:pt idx="8940">
                  <c:v>28846</c:v>
                </c:pt>
                <c:pt idx="8941">
                  <c:v>28847</c:v>
                </c:pt>
                <c:pt idx="8942">
                  <c:v>28848</c:v>
                </c:pt>
                <c:pt idx="8943">
                  <c:v>28849</c:v>
                </c:pt>
                <c:pt idx="8944">
                  <c:v>28850</c:v>
                </c:pt>
                <c:pt idx="8945">
                  <c:v>28851</c:v>
                </c:pt>
                <c:pt idx="8946">
                  <c:v>28852</c:v>
                </c:pt>
                <c:pt idx="8947">
                  <c:v>28853</c:v>
                </c:pt>
                <c:pt idx="8948">
                  <c:v>28854</c:v>
                </c:pt>
                <c:pt idx="8949">
                  <c:v>28855</c:v>
                </c:pt>
                <c:pt idx="8950">
                  <c:v>28856</c:v>
                </c:pt>
                <c:pt idx="8951">
                  <c:v>28857</c:v>
                </c:pt>
                <c:pt idx="8952">
                  <c:v>28858</c:v>
                </c:pt>
                <c:pt idx="8953">
                  <c:v>28859</c:v>
                </c:pt>
                <c:pt idx="8954">
                  <c:v>28860</c:v>
                </c:pt>
                <c:pt idx="8955">
                  <c:v>28861</c:v>
                </c:pt>
                <c:pt idx="8956">
                  <c:v>28862</c:v>
                </c:pt>
                <c:pt idx="8957">
                  <c:v>28863</c:v>
                </c:pt>
                <c:pt idx="8958">
                  <c:v>28864</c:v>
                </c:pt>
                <c:pt idx="8959">
                  <c:v>28865</c:v>
                </c:pt>
                <c:pt idx="8960">
                  <c:v>28866</c:v>
                </c:pt>
                <c:pt idx="8961">
                  <c:v>28867</c:v>
                </c:pt>
                <c:pt idx="8962">
                  <c:v>28868</c:v>
                </c:pt>
                <c:pt idx="8963">
                  <c:v>28869</c:v>
                </c:pt>
                <c:pt idx="8964">
                  <c:v>28870</c:v>
                </c:pt>
                <c:pt idx="8965">
                  <c:v>28871</c:v>
                </c:pt>
                <c:pt idx="8966">
                  <c:v>28872</c:v>
                </c:pt>
                <c:pt idx="8967">
                  <c:v>28873</c:v>
                </c:pt>
                <c:pt idx="8968">
                  <c:v>28874</c:v>
                </c:pt>
                <c:pt idx="8969">
                  <c:v>28875</c:v>
                </c:pt>
                <c:pt idx="8970">
                  <c:v>28876</c:v>
                </c:pt>
                <c:pt idx="8971">
                  <c:v>28877</c:v>
                </c:pt>
                <c:pt idx="8972">
                  <c:v>28878</c:v>
                </c:pt>
                <c:pt idx="8973">
                  <c:v>28879</c:v>
                </c:pt>
                <c:pt idx="8974">
                  <c:v>28880</c:v>
                </c:pt>
                <c:pt idx="8975">
                  <c:v>28881</c:v>
                </c:pt>
                <c:pt idx="8976">
                  <c:v>28882</c:v>
                </c:pt>
                <c:pt idx="8977">
                  <c:v>28883</c:v>
                </c:pt>
                <c:pt idx="8978">
                  <c:v>28884</c:v>
                </c:pt>
                <c:pt idx="8979">
                  <c:v>28885</c:v>
                </c:pt>
                <c:pt idx="8980">
                  <c:v>28886</c:v>
                </c:pt>
                <c:pt idx="8981">
                  <c:v>28887</c:v>
                </c:pt>
                <c:pt idx="8982">
                  <c:v>28888</c:v>
                </c:pt>
                <c:pt idx="8983">
                  <c:v>28889</c:v>
                </c:pt>
                <c:pt idx="8984">
                  <c:v>28890</c:v>
                </c:pt>
                <c:pt idx="8985">
                  <c:v>28891</c:v>
                </c:pt>
                <c:pt idx="8986">
                  <c:v>28892</c:v>
                </c:pt>
                <c:pt idx="8987">
                  <c:v>28893</c:v>
                </c:pt>
                <c:pt idx="8988">
                  <c:v>28894</c:v>
                </c:pt>
                <c:pt idx="8989">
                  <c:v>28895</c:v>
                </c:pt>
                <c:pt idx="8990">
                  <c:v>28896</c:v>
                </c:pt>
                <c:pt idx="8991">
                  <c:v>28897</c:v>
                </c:pt>
                <c:pt idx="8992">
                  <c:v>28898</c:v>
                </c:pt>
                <c:pt idx="8993">
                  <c:v>28899</c:v>
                </c:pt>
                <c:pt idx="8994">
                  <c:v>28900</c:v>
                </c:pt>
                <c:pt idx="8995">
                  <c:v>28901</c:v>
                </c:pt>
                <c:pt idx="8996">
                  <c:v>28902</c:v>
                </c:pt>
                <c:pt idx="8997">
                  <c:v>28903</c:v>
                </c:pt>
                <c:pt idx="8998">
                  <c:v>28904</c:v>
                </c:pt>
                <c:pt idx="8999">
                  <c:v>28905</c:v>
                </c:pt>
                <c:pt idx="9000">
                  <c:v>28906</c:v>
                </c:pt>
                <c:pt idx="9001">
                  <c:v>28907</c:v>
                </c:pt>
                <c:pt idx="9002">
                  <c:v>28908</c:v>
                </c:pt>
                <c:pt idx="9003">
                  <c:v>28909</c:v>
                </c:pt>
                <c:pt idx="9004">
                  <c:v>28910</c:v>
                </c:pt>
                <c:pt idx="9005">
                  <c:v>28911</c:v>
                </c:pt>
                <c:pt idx="9006">
                  <c:v>28912</c:v>
                </c:pt>
                <c:pt idx="9007">
                  <c:v>28913</c:v>
                </c:pt>
                <c:pt idx="9008">
                  <c:v>28914</c:v>
                </c:pt>
                <c:pt idx="9009">
                  <c:v>28915</c:v>
                </c:pt>
                <c:pt idx="9010">
                  <c:v>28916</c:v>
                </c:pt>
                <c:pt idx="9011">
                  <c:v>28917</c:v>
                </c:pt>
                <c:pt idx="9012">
                  <c:v>28918</c:v>
                </c:pt>
                <c:pt idx="9013">
                  <c:v>28919</c:v>
                </c:pt>
                <c:pt idx="9014">
                  <c:v>28920</c:v>
                </c:pt>
                <c:pt idx="9015">
                  <c:v>28921</c:v>
                </c:pt>
                <c:pt idx="9016">
                  <c:v>28922</c:v>
                </c:pt>
                <c:pt idx="9017">
                  <c:v>28923</c:v>
                </c:pt>
                <c:pt idx="9018">
                  <c:v>28924</c:v>
                </c:pt>
                <c:pt idx="9019">
                  <c:v>28925</c:v>
                </c:pt>
                <c:pt idx="9020">
                  <c:v>28926</c:v>
                </c:pt>
                <c:pt idx="9021">
                  <c:v>28927</c:v>
                </c:pt>
                <c:pt idx="9022">
                  <c:v>28928</c:v>
                </c:pt>
                <c:pt idx="9023">
                  <c:v>28929</c:v>
                </c:pt>
                <c:pt idx="9024">
                  <c:v>28930</c:v>
                </c:pt>
                <c:pt idx="9025">
                  <c:v>28931</c:v>
                </c:pt>
                <c:pt idx="9026">
                  <c:v>28932</c:v>
                </c:pt>
                <c:pt idx="9027">
                  <c:v>28933</c:v>
                </c:pt>
                <c:pt idx="9028">
                  <c:v>28934</c:v>
                </c:pt>
                <c:pt idx="9029">
                  <c:v>28935</c:v>
                </c:pt>
                <c:pt idx="9030">
                  <c:v>28936</c:v>
                </c:pt>
                <c:pt idx="9031">
                  <c:v>28937</c:v>
                </c:pt>
                <c:pt idx="9032">
                  <c:v>28938</c:v>
                </c:pt>
                <c:pt idx="9033">
                  <c:v>28939</c:v>
                </c:pt>
                <c:pt idx="9034">
                  <c:v>28940</c:v>
                </c:pt>
                <c:pt idx="9035">
                  <c:v>28941</c:v>
                </c:pt>
                <c:pt idx="9036">
                  <c:v>28942</c:v>
                </c:pt>
                <c:pt idx="9037">
                  <c:v>28943</c:v>
                </c:pt>
                <c:pt idx="9038">
                  <c:v>28944</c:v>
                </c:pt>
                <c:pt idx="9039">
                  <c:v>28945</c:v>
                </c:pt>
                <c:pt idx="9040">
                  <c:v>28946</c:v>
                </c:pt>
                <c:pt idx="9041">
                  <c:v>28947</c:v>
                </c:pt>
                <c:pt idx="9042">
                  <c:v>28948</c:v>
                </c:pt>
                <c:pt idx="9043">
                  <c:v>28949</c:v>
                </c:pt>
                <c:pt idx="9044">
                  <c:v>28950</c:v>
                </c:pt>
                <c:pt idx="9045">
                  <c:v>28951</c:v>
                </c:pt>
                <c:pt idx="9046">
                  <c:v>28952</c:v>
                </c:pt>
                <c:pt idx="9047">
                  <c:v>28953</c:v>
                </c:pt>
                <c:pt idx="9048">
                  <c:v>28954</c:v>
                </c:pt>
                <c:pt idx="9049">
                  <c:v>28955</c:v>
                </c:pt>
                <c:pt idx="9050">
                  <c:v>28956</c:v>
                </c:pt>
                <c:pt idx="9051">
                  <c:v>28957</c:v>
                </c:pt>
                <c:pt idx="9052">
                  <c:v>28958</c:v>
                </c:pt>
                <c:pt idx="9053">
                  <c:v>28959</c:v>
                </c:pt>
                <c:pt idx="9054">
                  <c:v>28960</c:v>
                </c:pt>
                <c:pt idx="9055">
                  <c:v>28961</c:v>
                </c:pt>
                <c:pt idx="9056">
                  <c:v>28962</c:v>
                </c:pt>
                <c:pt idx="9057">
                  <c:v>28963</c:v>
                </c:pt>
                <c:pt idx="9058">
                  <c:v>28964</c:v>
                </c:pt>
                <c:pt idx="9059">
                  <c:v>28965</c:v>
                </c:pt>
                <c:pt idx="9060">
                  <c:v>28966</c:v>
                </c:pt>
                <c:pt idx="9061">
                  <c:v>28967</c:v>
                </c:pt>
                <c:pt idx="9062">
                  <c:v>28968</c:v>
                </c:pt>
                <c:pt idx="9063">
                  <c:v>28969</c:v>
                </c:pt>
                <c:pt idx="9064">
                  <c:v>28970</c:v>
                </c:pt>
                <c:pt idx="9065">
                  <c:v>28971</c:v>
                </c:pt>
                <c:pt idx="9066">
                  <c:v>28972</c:v>
                </c:pt>
                <c:pt idx="9067">
                  <c:v>28973</c:v>
                </c:pt>
                <c:pt idx="9068">
                  <c:v>28974</c:v>
                </c:pt>
                <c:pt idx="9069">
                  <c:v>28975</c:v>
                </c:pt>
                <c:pt idx="9070">
                  <c:v>28976</c:v>
                </c:pt>
                <c:pt idx="9071">
                  <c:v>28977</c:v>
                </c:pt>
                <c:pt idx="9072">
                  <c:v>28978</c:v>
                </c:pt>
                <c:pt idx="9073">
                  <c:v>28979</c:v>
                </c:pt>
                <c:pt idx="9074">
                  <c:v>28980</c:v>
                </c:pt>
                <c:pt idx="9075">
                  <c:v>28981</c:v>
                </c:pt>
                <c:pt idx="9076">
                  <c:v>28982</c:v>
                </c:pt>
                <c:pt idx="9077">
                  <c:v>28983</c:v>
                </c:pt>
                <c:pt idx="9078">
                  <c:v>28984</c:v>
                </c:pt>
                <c:pt idx="9079">
                  <c:v>28985</c:v>
                </c:pt>
                <c:pt idx="9080">
                  <c:v>28986</c:v>
                </c:pt>
                <c:pt idx="9081">
                  <c:v>28987</c:v>
                </c:pt>
                <c:pt idx="9082">
                  <c:v>28988</c:v>
                </c:pt>
                <c:pt idx="9083">
                  <c:v>28989</c:v>
                </c:pt>
                <c:pt idx="9084">
                  <c:v>28990</c:v>
                </c:pt>
                <c:pt idx="9085">
                  <c:v>28991</c:v>
                </c:pt>
                <c:pt idx="9086">
                  <c:v>28992</c:v>
                </c:pt>
                <c:pt idx="9087">
                  <c:v>28993</c:v>
                </c:pt>
                <c:pt idx="9088">
                  <c:v>28994</c:v>
                </c:pt>
                <c:pt idx="9089">
                  <c:v>28995</c:v>
                </c:pt>
                <c:pt idx="9090">
                  <c:v>28996</c:v>
                </c:pt>
                <c:pt idx="9091">
                  <c:v>28997</c:v>
                </c:pt>
                <c:pt idx="9092">
                  <c:v>28998</c:v>
                </c:pt>
                <c:pt idx="9093">
                  <c:v>28999</c:v>
                </c:pt>
                <c:pt idx="9094">
                  <c:v>29000</c:v>
                </c:pt>
                <c:pt idx="9095">
                  <c:v>29001</c:v>
                </c:pt>
                <c:pt idx="9096">
                  <c:v>29002</c:v>
                </c:pt>
                <c:pt idx="9097">
                  <c:v>29003</c:v>
                </c:pt>
                <c:pt idx="9098">
                  <c:v>29004</c:v>
                </c:pt>
                <c:pt idx="9099">
                  <c:v>29005</c:v>
                </c:pt>
                <c:pt idx="9100">
                  <c:v>29006</c:v>
                </c:pt>
                <c:pt idx="9101">
                  <c:v>29007</c:v>
                </c:pt>
                <c:pt idx="9102">
                  <c:v>29008</c:v>
                </c:pt>
                <c:pt idx="9103">
                  <c:v>29009</c:v>
                </c:pt>
                <c:pt idx="9104">
                  <c:v>29010</c:v>
                </c:pt>
                <c:pt idx="9105">
                  <c:v>29011</c:v>
                </c:pt>
                <c:pt idx="9106">
                  <c:v>29012</c:v>
                </c:pt>
                <c:pt idx="9107">
                  <c:v>29013</c:v>
                </c:pt>
                <c:pt idx="9108">
                  <c:v>29014</c:v>
                </c:pt>
                <c:pt idx="9109">
                  <c:v>29015</c:v>
                </c:pt>
                <c:pt idx="9110">
                  <c:v>29016</c:v>
                </c:pt>
                <c:pt idx="9111">
                  <c:v>29017</c:v>
                </c:pt>
                <c:pt idx="9112">
                  <c:v>29018</c:v>
                </c:pt>
                <c:pt idx="9113">
                  <c:v>29019</c:v>
                </c:pt>
                <c:pt idx="9114">
                  <c:v>29020</c:v>
                </c:pt>
                <c:pt idx="9115">
                  <c:v>29021</c:v>
                </c:pt>
                <c:pt idx="9116">
                  <c:v>29022</c:v>
                </c:pt>
                <c:pt idx="9117">
                  <c:v>29023</c:v>
                </c:pt>
                <c:pt idx="9118">
                  <c:v>29024</c:v>
                </c:pt>
                <c:pt idx="9119">
                  <c:v>29025</c:v>
                </c:pt>
                <c:pt idx="9120">
                  <c:v>29026</c:v>
                </c:pt>
                <c:pt idx="9121">
                  <c:v>29027</c:v>
                </c:pt>
                <c:pt idx="9122">
                  <c:v>29028</c:v>
                </c:pt>
                <c:pt idx="9123">
                  <c:v>29029</c:v>
                </c:pt>
                <c:pt idx="9124">
                  <c:v>29030</c:v>
                </c:pt>
                <c:pt idx="9125">
                  <c:v>29031</c:v>
                </c:pt>
                <c:pt idx="9126">
                  <c:v>29032</c:v>
                </c:pt>
                <c:pt idx="9127">
                  <c:v>29033</c:v>
                </c:pt>
                <c:pt idx="9128">
                  <c:v>29034</c:v>
                </c:pt>
                <c:pt idx="9129">
                  <c:v>29035</c:v>
                </c:pt>
                <c:pt idx="9130">
                  <c:v>29036</c:v>
                </c:pt>
                <c:pt idx="9131">
                  <c:v>29037</c:v>
                </c:pt>
                <c:pt idx="9132">
                  <c:v>29038</c:v>
                </c:pt>
                <c:pt idx="9133">
                  <c:v>29039</c:v>
                </c:pt>
                <c:pt idx="9134">
                  <c:v>29040</c:v>
                </c:pt>
                <c:pt idx="9135">
                  <c:v>29041</c:v>
                </c:pt>
                <c:pt idx="9136">
                  <c:v>29042</c:v>
                </c:pt>
                <c:pt idx="9137">
                  <c:v>29043</c:v>
                </c:pt>
                <c:pt idx="9138">
                  <c:v>29044</c:v>
                </c:pt>
                <c:pt idx="9139">
                  <c:v>29045</c:v>
                </c:pt>
                <c:pt idx="9140">
                  <c:v>29046</c:v>
                </c:pt>
                <c:pt idx="9141">
                  <c:v>29047</c:v>
                </c:pt>
                <c:pt idx="9142">
                  <c:v>29048</c:v>
                </c:pt>
                <c:pt idx="9143">
                  <c:v>29049</c:v>
                </c:pt>
                <c:pt idx="9144">
                  <c:v>29050</c:v>
                </c:pt>
                <c:pt idx="9145">
                  <c:v>29051</c:v>
                </c:pt>
                <c:pt idx="9146">
                  <c:v>29052</c:v>
                </c:pt>
                <c:pt idx="9147">
                  <c:v>29053</c:v>
                </c:pt>
                <c:pt idx="9148">
                  <c:v>29054</c:v>
                </c:pt>
                <c:pt idx="9149">
                  <c:v>29055</c:v>
                </c:pt>
                <c:pt idx="9150">
                  <c:v>29056</c:v>
                </c:pt>
                <c:pt idx="9151">
                  <c:v>29057</c:v>
                </c:pt>
                <c:pt idx="9152">
                  <c:v>29058</c:v>
                </c:pt>
                <c:pt idx="9153">
                  <c:v>29059</c:v>
                </c:pt>
                <c:pt idx="9154">
                  <c:v>29060</c:v>
                </c:pt>
                <c:pt idx="9155">
                  <c:v>29061</c:v>
                </c:pt>
                <c:pt idx="9156">
                  <c:v>29062</c:v>
                </c:pt>
                <c:pt idx="9157">
                  <c:v>29063</c:v>
                </c:pt>
                <c:pt idx="9158">
                  <c:v>29064</c:v>
                </c:pt>
                <c:pt idx="9159">
                  <c:v>29065</c:v>
                </c:pt>
                <c:pt idx="9160">
                  <c:v>29066</c:v>
                </c:pt>
                <c:pt idx="9161">
                  <c:v>29067</c:v>
                </c:pt>
                <c:pt idx="9162">
                  <c:v>29068</c:v>
                </c:pt>
                <c:pt idx="9163">
                  <c:v>29069</c:v>
                </c:pt>
                <c:pt idx="9164">
                  <c:v>29070</c:v>
                </c:pt>
                <c:pt idx="9165">
                  <c:v>29071</c:v>
                </c:pt>
                <c:pt idx="9166">
                  <c:v>29072</c:v>
                </c:pt>
                <c:pt idx="9167">
                  <c:v>29073</c:v>
                </c:pt>
                <c:pt idx="9168">
                  <c:v>29074</c:v>
                </c:pt>
                <c:pt idx="9169">
                  <c:v>29075</c:v>
                </c:pt>
                <c:pt idx="9170">
                  <c:v>29076</c:v>
                </c:pt>
                <c:pt idx="9171">
                  <c:v>29077</c:v>
                </c:pt>
                <c:pt idx="9172">
                  <c:v>29078</c:v>
                </c:pt>
                <c:pt idx="9173">
                  <c:v>29079</c:v>
                </c:pt>
                <c:pt idx="9174">
                  <c:v>29080</c:v>
                </c:pt>
                <c:pt idx="9175">
                  <c:v>29081</c:v>
                </c:pt>
                <c:pt idx="9176">
                  <c:v>29082</c:v>
                </c:pt>
                <c:pt idx="9177">
                  <c:v>29083</c:v>
                </c:pt>
                <c:pt idx="9178">
                  <c:v>29084</c:v>
                </c:pt>
                <c:pt idx="9179">
                  <c:v>29085</c:v>
                </c:pt>
                <c:pt idx="9180">
                  <c:v>29086</c:v>
                </c:pt>
                <c:pt idx="9181">
                  <c:v>29087</c:v>
                </c:pt>
                <c:pt idx="9182">
                  <c:v>29088</c:v>
                </c:pt>
                <c:pt idx="9183">
                  <c:v>29089</c:v>
                </c:pt>
                <c:pt idx="9184">
                  <c:v>29090</c:v>
                </c:pt>
                <c:pt idx="9185">
                  <c:v>29091</c:v>
                </c:pt>
                <c:pt idx="9186">
                  <c:v>29092</c:v>
                </c:pt>
                <c:pt idx="9187">
                  <c:v>29093</c:v>
                </c:pt>
                <c:pt idx="9188">
                  <c:v>29094</c:v>
                </c:pt>
                <c:pt idx="9189">
                  <c:v>29095</c:v>
                </c:pt>
                <c:pt idx="9190">
                  <c:v>29096</c:v>
                </c:pt>
                <c:pt idx="9191">
                  <c:v>29097</c:v>
                </c:pt>
                <c:pt idx="9192">
                  <c:v>29098</c:v>
                </c:pt>
                <c:pt idx="9193">
                  <c:v>29099</c:v>
                </c:pt>
                <c:pt idx="9194">
                  <c:v>29100</c:v>
                </c:pt>
                <c:pt idx="9195">
                  <c:v>29101</c:v>
                </c:pt>
                <c:pt idx="9196">
                  <c:v>29102</c:v>
                </c:pt>
                <c:pt idx="9197">
                  <c:v>29103</c:v>
                </c:pt>
                <c:pt idx="9198">
                  <c:v>29104</c:v>
                </c:pt>
                <c:pt idx="9199">
                  <c:v>29105</c:v>
                </c:pt>
                <c:pt idx="9200">
                  <c:v>29106</c:v>
                </c:pt>
                <c:pt idx="9201">
                  <c:v>29107</c:v>
                </c:pt>
                <c:pt idx="9202">
                  <c:v>29108</c:v>
                </c:pt>
                <c:pt idx="9203">
                  <c:v>29109</c:v>
                </c:pt>
                <c:pt idx="9204">
                  <c:v>29110</c:v>
                </c:pt>
                <c:pt idx="9205">
                  <c:v>29111</c:v>
                </c:pt>
                <c:pt idx="9206">
                  <c:v>29112</c:v>
                </c:pt>
                <c:pt idx="9207">
                  <c:v>29113</c:v>
                </c:pt>
                <c:pt idx="9208">
                  <c:v>29114</c:v>
                </c:pt>
                <c:pt idx="9209">
                  <c:v>29115</c:v>
                </c:pt>
                <c:pt idx="9210">
                  <c:v>29116</c:v>
                </c:pt>
                <c:pt idx="9211">
                  <c:v>29117</c:v>
                </c:pt>
                <c:pt idx="9212">
                  <c:v>29118</c:v>
                </c:pt>
                <c:pt idx="9213">
                  <c:v>29119</c:v>
                </c:pt>
                <c:pt idx="9214">
                  <c:v>29120</c:v>
                </c:pt>
                <c:pt idx="9215">
                  <c:v>29121</c:v>
                </c:pt>
                <c:pt idx="9216">
                  <c:v>29122</c:v>
                </c:pt>
                <c:pt idx="9217">
                  <c:v>29123</c:v>
                </c:pt>
                <c:pt idx="9218">
                  <c:v>29124</c:v>
                </c:pt>
                <c:pt idx="9219">
                  <c:v>29125</c:v>
                </c:pt>
                <c:pt idx="9220">
                  <c:v>29126</c:v>
                </c:pt>
                <c:pt idx="9221">
                  <c:v>29127</c:v>
                </c:pt>
                <c:pt idx="9222">
                  <c:v>29128</c:v>
                </c:pt>
                <c:pt idx="9223">
                  <c:v>29129</c:v>
                </c:pt>
                <c:pt idx="9224">
                  <c:v>29130</c:v>
                </c:pt>
                <c:pt idx="9225">
                  <c:v>29131</c:v>
                </c:pt>
                <c:pt idx="9226">
                  <c:v>29132</c:v>
                </c:pt>
                <c:pt idx="9227">
                  <c:v>29133</c:v>
                </c:pt>
                <c:pt idx="9228">
                  <c:v>29134</c:v>
                </c:pt>
                <c:pt idx="9229">
                  <c:v>29135</c:v>
                </c:pt>
                <c:pt idx="9230">
                  <c:v>29136</c:v>
                </c:pt>
                <c:pt idx="9231">
                  <c:v>29137</c:v>
                </c:pt>
                <c:pt idx="9232">
                  <c:v>29138</c:v>
                </c:pt>
                <c:pt idx="9233">
                  <c:v>29139</c:v>
                </c:pt>
                <c:pt idx="9234">
                  <c:v>29140</c:v>
                </c:pt>
                <c:pt idx="9235">
                  <c:v>29141</c:v>
                </c:pt>
                <c:pt idx="9236">
                  <c:v>29142</c:v>
                </c:pt>
                <c:pt idx="9237">
                  <c:v>29143</c:v>
                </c:pt>
                <c:pt idx="9238">
                  <c:v>29144</c:v>
                </c:pt>
                <c:pt idx="9239">
                  <c:v>29145</c:v>
                </c:pt>
                <c:pt idx="9240">
                  <c:v>29146</c:v>
                </c:pt>
                <c:pt idx="9241">
                  <c:v>29147</c:v>
                </c:pt>
                <c:pt idx="9242">
                  <c:v>29148</c:v>
                </c:pt>
                <c:pt idx="9243">
                  <c:v>29149</c:v>
                </c:pt>
                <c:pt idx="9244">
                  <c:v>29150</c:v>
                </c:pt>
                <c:pt idx="9245">
                  <c:v>29151</c:v>
                </c:pt>
                <c:pt idx="9246">
                  <c:v>29152</c:v>
                </c:pt>
                <c:pt idx="9247">
                  <c:v>29153</c:v>
                </c:pt>
                <c:pt idx="9248">
                  <c:v>29154</c:v>
                </c:pt>
                <c:pt idx="9249">
                  <c:v>29155</c:v>
                </c:pt>
                <c:pt idx="9250">
                  <c:v>29156</c:v>
                </c:pt>
                <c:pt idx="9251">
                  <c:v>29157</c:v>
                </c:pt>
                <c:pt idx="9252">
                  <c:v>29158</c:v>
                </c:pt>
                <c:pt idx="9253">
                  <c:v>29159</c:v>
                </c:pt>
                <c:pt idx="9254">
                  <c:v>29160</c:v>
                </c:pt>
                <c:pt idx="9255">
                  <c:v>29161</c:v>
                </c:pt>
                <c:pt idx="9256">
                  <c:v>29162</c:v>
                </c:pt>
                <c:pt idx="9257">
                  <c:v>29163</c:v>
                </c:pt>
                <c:pt idx="9258">
                  <c:v>29164</c:v>
                </c:pt>
                <c:pt idx="9259">
                  <c:v>29165</c:v>
                </c:pt>
                <c:pt idx="9260">
                  <c:v>29166</c:v>
                </c:pt>
                <c:pt idx="9261">
                  <c:v>29167</c:v>
                </c:pt>
                <c:pt idx="9262">
                  <c:v>29168</c:v>
                </c:pt>
                <c:pt idx="9263">
                  <c:v>29169</c:v>
                </c:pt>
                <c:pt idx="9264">
                  <c:v>29170</c:v>
                </c:pt>
                <c:pt idx="9265">
                  <c:v>29171</c:v>
                </c:pt>
                <c:pt idx="9266">
                  <c:v>29172</c:v>
                </c:pt>
                <c:pt idx="9267">
                  <c:v>29173</c:v>
                </c:pt>
                <c:pt idx="9268">
                  <c:v>29174</c:v>
                </c:pt>
                <c:pt idx="9269">
                  <c:v>29175</c:v>
                </c:pt>
                <c:pt idx="9270">
                  <c:v>29176</c:v>
                </c:pt>
                <c:pt idx="9271">
                  <c:v>29177</c:v>
                </c:pt>
                <c:pt idx="9272">
                  <c:v>29178</c:v>
                </c:pt>
                <c:pt idx="9273">
                  <c:v>29179</c:v>
                </c:pt>
                <c:pt idx="9274">
                  <c:v>29180</c:v>
                </c:pt>
                <c:pt idx="9275">
                  <c:v>29181</c:v>
                </c:pt>
                <c:pt idx="9276">
                  <c:v>29182</c:v>
                </c:pt>
                <c:pt idx="9277">
                  <c:v>29183</c:v>
                </c:pt>
                <c:pt idx="9278">
                  <c:v>29184</c:v>
                </c:pt>
                <c:pt idx="9279">
                  <c:v>29185</c:v>
                </c:pt>
                <c:pt idx="9280">
                  <c:v>29186</c:v>
                </c:pt>
                <c:pt idx="9281">
                  <c:v>29187</c:v>
                </c:pt>
                <c:pt idx="9282">
                  <c:v>29188</c:v>
                </c:pt>
                <c:pt idx="9283">
                  <c:v>29189</c:v>
                </c:pt>
                <c:pt idx="9284">
                  <c:v>29190</c:v>
                </c:pt>
                <c:pt idx="9285">
                  <c:v>29191</c:v>
                </c:pt>
                <c:pt idx="9286">
                  <c:v>29192</c:v>
                </c:pt>
                <c:pt idx="9287">
                  <c:v>29193</c:v>
                </c:pt>
                <c:pt idx="9288">
                  <c:v>29194</c:v>
                </c:pt>
                <c:pt idx="9289">
                  <c:v>29195</c:v>
                </c:pt>
                <c:pt idx="9290">
                  <c:v>29196</c:v>
                </c:pt>
                <c:pt idx="9291">
                  <c:v>29197</c:v>
                </c:pt>
                <c:pt idx="9292">
                  <c:v>29198</c:v>
                </c:pt>
                <c:pt idx="9293">
                  <c:v>29199</c:v>
                </c:pt>
                <c:pt idx="9294">
                  <c:v>29200</c:v>
                </c:pt>
                <c:pt idx="9295">
                  <c:v>29201</c:v>
                </c:pt>
                <c:pt idx="9296">
                  <c:v>29202</c:v>
                </c:pt>
                <c:pt idx="9297">
                  <c:v>29203</c:v>
                </c:pt>
                <c:pt idx="9298">
                  <c:v>29204</c:v>
                </c:pt>
                <c:pt idx="9299">
                  <c:v>29205</c:v>
                </c:pt>
                <c:pt idx="9300">
                  <c:v>29206</c:v>
                </c:pt>
                <c:pt idx="9301">
                  <c:v>29207</c:v>
                </c:pt>
                <c:pt idx="9302">
                  <c:v>29208</c:v>
                </c:pt>
                <c:pt idx="9303">
                  <c:v>29209</c:v>
                </c:pt>
                <c:pt idx="9304">
                  <c:v>29210</c:v>
                </c:pt>
                <c:pt idx="9305">
                  <c:v>29211</c:v>
                </c:pt>
                <c:pt idx="9306">
                  <c:v>29212</c:v>
                </c:pt>
                <c:pt idx="9307">
                  <c:v>29213</c:v>
                </c:pt>
                <c:pt idx="9308">
                  <c:v>29214</c:v>
                </c:pt>
                <c:pt idx="9309">
                  <c:v>29215</c:v>
                </c:pt>
                <c:pt idx="9310">
                  <c:v>29216</c:v>
                </c:pt>
                <c:pt idx="9311">
                  <c:v>29217</c:v>
                </c:pt>
                <c:pt idx="9312">
                  <c:v>29218</c:v>
                </c:pt>
                <c:pt idx="9313">
                  <c:v>29219</c:v>
                </c:pt>
                <c:pt idx="9314">
                  <c:v>29220</c:v>
                </c:pt>
                <c:pt idx="9315">
                  <c:v>29221</c:v>
                </c:pt>
                <c:pt idx="9316">
                  <c:v>29222</c:v>
                </c:pt>
                <c:pt idx="9317">
                  <c:v>29223</c:v>
                </c:pt>
                <c:pt idx="9318">
                  <c:v>29224</c:v>
                </c:pt>
                <c:pt idx="9319">
                  <c:v>29225</c:v>
                </c:pt>
                <c:pt idx="9320">
                  <c:v>29226</c:v>
                </c:pt>
                <c:pt idx="9321">
                  <c:v>29227</c:v>
                </c:pt>
                <c:pt idx="9322">
                  <c:v>29228</c:v>
                </c:pt>
                <c:pt idx="9323">
                  <c:v>29229</c:v>
                </c:pt>
                <c:pt idx="9324">
                  <c:v>29230</c:v>
                </c:pt>
                <c:pt idx="9325">
                  <c:v>29231</c:v>
                </c:pt>
                <c:pt idx="9326">
                  <c:v>29232</c:v>
                </c:pt>
                <c:pt idx="9327">
                  <c:v>29233</c:v>
                </c:pt>
                <c:pt idx="9328">
                  <c:v>29234</c:v>
                </c:pt>
                <c:pt idx="9329">
                  <c:v>29235</c:v>
                </c:pt>
                <c:pt idx="9330">
                  <c:v>29236</c:v>
                </c:pt>
                <c:pt idx="9331">
                  <c:v>29237</c:v>
                </c:pt>
                <c:pt idx="9332">
                  <c:v>29238</c:v>
                </c:pt>
                <c:pt idx="9333">
                  <c:v>29239</c:v>
                </c:pt>
                <c:pt idx="9334">
                  <c:v>29240</c:v>
                </c:pt>
                <c:pt idx="9335">
                  <c:v>29241</c:v>
                </c:pt>
                <c:pt idx="9336">
                  <c:v>29242</c:v>
                </c:pt>
                <c:pt idx="9337">
                  <c:v>29243</c:v>
                </c:pt>
                <c:pt idx="9338">
                  <c:v>29244</c:v>
                </c:pt>
                <c:pt idx="9339">
                  <c:v>29245</c:v>
                </c:pt>
                <c:pt idx="9340">
                  <c:v>29246</c:v>
                </c:pt>
                <c:pt idx="9341">
                  <c:v>29247</c:v>
                </c:pt>
                <c:pt idx="9342">
                  <c:v>29248</c:v>
                </c:pt>
                <c:pt idx="9343">
                  <c:v>29249</c:v>
                </c:pt>
                <c:pt idx="9344">
                  <c:v>29250</c:v>
                </c:pt>
                <c:pt idx="9345">
                  <c:v>29251</c:v>
                </c:pt>
                <c:pt idx="9346">
                  <c:v>29252</c:v>
                </c:pt>
                <c:pt idx="9347">
                  <c:v>29253</c:v>
                </c:pt>
                <c:pt idx="9348">
                  <c:v>29254</c:v>
                </c:pt>
                <c:pt idx="9349">
                  <c:v>29255</c:v>
                </c:pt>
                <c:pt idx="9350">
                  <c:v>29256</c:v>
                </c:pt>
                <c:pt idx="9351">
                  <c:v>29257</c:v>
                </c:pt>
                <c:pt idx="9352">
                  <c:v>29258</c:v>
                </c:pt>
                <c:pt idx="9353">
                  <c:v>29259</c:v>
                </c:pt>
                <c:pt idx="9354">
                  <c:v>29260</c:v>
                </c:pt>
                <c:pt idx="9355">
                  <c:v>29261</c:v>
                </c:pt>
                <c:pt idx="9356">
                  <c:v>29262</c:v>
                </c:pt>
                <c:pt idx="9357">
                  <c:v>29263</c:v>
                </c:pt>
                <c:pt idx="9358">
                  <c:v>29264</c:v>
                </c:pt>
                <c:pt idx="9359">
                  <c:v>29265</c:v>
                </c:pt>
                <c:pt idx="9360">
                  <c:v>29266</c:v>
                </c:pt>
                <c:pt idx="9361">
                  <c:v>29267</c:v>
                </c:pt>
                <c:pt idx="9362">
                  <c:v>29268</c:v>
                </c:pt>
                <c:pt idx="9363">
                  <c:v>29269</c:v>
                </c:pt>
                <c:pt idx="9364">
                  <c:v>29270</c:v>
                </c:pt>
                <c:pt idx="9365">
                  <c:v>29271</c:v>
                </c:pt>
                <c:pt idx="9366">
                  <c:v>29272</c:v>
                </c:pt>
                <c:pt idx="9367">
                  <c:v>29273</c:v>
                </c:pt>
                <c:pt idx="9368">
                  <c:v>29274</c:v>
                </c:pt>
                <c:pt idx="9369">
                  <c:v>29275</c:v>
                </c:pt>
                <c:pt idx="9370">
                  <c:v>29276</c:v>
                </c:pt>
                <c:pt idx="9371">
                  <c:v>29277</c:v>
                </c:pt>
                <c:pt idx="9372">
                  <c:v>29278</c:v>
                </c:pt>
                <c:pt idx="9373">
                  <c:v>29279</c:v>
                </c:pt>
                <c:pt idx="9374">
                  <c:v>29280</c:v>
                </c:pt>
                <c:pt idx="9375">
                  <c:v>29281</c:v>
                </c:pt>
                <c:pt idx="9376">
                  <c:v>29282</c:v>
                </c:pt>
                <c:pt idx="9377">
                  <c:v>29283</c:v>
                </c:pt>
                <c:pt idx="9378">
                  <c:v>29284</c:v>
                </c:pt>
                <c:pt idx="9379">
                  <c:v>29285</c:v>
                </c:pt>
                <c:pt idx="9380">
                  <c:v>29286</c:v>
                </c:pt>
                <c:pt idx="9381">
                  <c:v>29287</c:v>
                </c:pt>
                <c:pt idx="9382">
                  <c:v>29288</c:v>
                </c:pt>
                <c:pt idx="9383">
                  <c:v>29289</c:v>
                </c:pt>
                <c:pt idx="9384">
                  <c:v>29290</c:v>
                </c:pt>
                <c:pt idx="9385">
                  <c:v>29291</c:v>
                </c:pt>
                <c:pt idx="9386">
                  <c:v>29292</c:v>
                </c:pt>
                <c:pt idx="9387">
                  <c:v>29293</c:v>
                </c:pt>
                <c:pt idx="9388">
                  <c:v>29294</c:v>
                </c:pt>
                <c:pt idx="9389">
                  <c:v>29295</c:v>
                </c:pt>
                <c:pt idx="9390">
                  <c:v>29296</c:v>
                </c:pt>
                <c:pt idx="9391">
                  <c:v>29297</c:v>
                </c:pt>
                <c:pt idx="9392">
                  <c:v>29298</c:v>
                </c:pt>
                <c:pt idx="9393">
                  <c:v>29299</c:v>
                </c:pt>
                <c:pt idx="9394">
                  <c:v>29300</c:v>
                </c:pt>
                <c:pt idx="9395">
                  <c:v>29301</c:v>
                </c:pt>
                <c:pt idx="9396">
                  <c:v>29302</c:v>
                </c:pt>
                <c:pt idx="9397">
                  <c:v>29303</c:v>
                </c:pt>
                <c:pt idx="9398">
                  <c:v>29304</c:v>
                </c:pt>
                <c:pt idx="9399">
                  <c:v>29305</c:v>
                </c:pt>
                <c:pt idx="9400">
                  <c:v>29306</c:v>
                </c:pt>
                <c:pt idx="9401">
                  <c:v>29307</c:v>
                </c:pt>
                <c:pt idx="9402">
                  <c:v>29308</c:v>
                </c:pt>
                <c:pt idx="9403">
                  <c:v>29309</c:v>
                </c:pt>
                <c:pt idx="9404">
                  <c:v>29310</c:v>
                </c:pt>
                <c:pt idx="9405">
                  <c:v>29311</c:v>
                </c:pt>
                <c:pt idx="9406">
                  <c:v>29312</c:v>
                </c:pt>
                <c:pt idx="9407">
                  <c:v>29313</c:v>
                </c:pt>
                <c:pt idx="9408">
                  <c:v>29314</c:v>
                </c:pt>
                <c:pt idx="9409">
                  <c:v>29315</c:v>
                </c:pt>
                <c:pt idx="9410">
                  <c:v>29316</c:v>
                </c:pt>
                <c:pt idx="9411">
                  <c:v>29317</c:v>
                </c:pt>
                <c:pt idx="9412">
                  <c:v>29318</c:v>
                </c:pt>
                <c:pt idx="9413">
                  <c:v>29319</c:v>
                </c:pt>
                <c:pt idx="9414">
                  <c:v>29320</c:v>
                </c:pt>
                <c:pt idx="9415">
                  <c:v>29321</c:v>
                </c:pt>
                <c:pt idx="9416">
                  <c:v>29322</c:v>
                </c:pt>
                <c:pt idx="9417">
                  <c:v>29323</c:v>
                </c:pt>
                <c:pt idx="9418">
                  <c:v>29324</c:v>
                </c:pt>
                <c:pt idx="9419">
                  <c:v>29325</c:v>
                </c:pt>
                <c:pt idx="9420">
                  <c:v>29326</c:v>
                </c:pt>
                <c:pt idx="9421">
                  <c:v>29327</c:v>
                </c:pt>
                <c:pt idx="9422">
                  <c:v>29328</c:v>
                </c:pt>
                <c:pt idx="9423">
                  <c:v>29329</c:v>
                </c:pt>
                <c:pt idx="9424">
                  <c:v>29330</c:v>
                </c:pt>
                <c:pt idx="9425">
                  <c:v>29331</c:v>
                </c:pt>
                <c:pt idx="9426">
                  <c:v>29332</c:v>
                </c:pt>
                <c:pt idx="9427">
                  <c:v>29333</c:v>
                </c:pt>
                <c:pt idx="9428">
                  <c:v>29334</c:v>
                </c:pt>
                <c:pt idx="9429">
                  <c:v>29335</c:v>
                </c:pt>
                <c:pt idx="9430">
                  <c:v>29336</c:v>
                </c:pt>
                <c:pt idx="9431">
                  <c:v>29337</c:v>
                </c:pt>
                <c:pt idx="9432">
                  <c:v>29338</c:v>
                </c:pt>
                <c:pt idx="9433">
                  <c:v>29339</c:v>
                </c:pt>
                <c:pt idx="9434">
                  <c:v>29340</c:v>
                </c:pt>
                <c:pt idx="9435">
                  <c:v>29341</c:v>
                </c:pt>
                <c:pt idx="9436">
                  <c:v>29342</c:v>
                </c:pt>
                <c:pt idx="9437">
                  <c:v>29343</c:v>
                </c:pt>
                <c:pt idx="9438">
                  <c:v>29344</c:v>
                </c:pt>
                <c:pt idx="9439">
                  <c:v>29345</c:v>
                </c:pt>
                <c:pt idx="9440">
                  <c:v>29346</c:v>
                </c:pt>
                <c:pt idx="9441">
                  <c:v>29347</c:v>
                </c:pt>
                <c:pt idx="9442">
                  <c:v>29348</c:v>
                </c:pt>
                <c:pt idx="9443">
                  <c:v>29349</c:v>
                </c:pt>
                <c:pt idx="9444">
                  <c:v>29350</c:v>
                </c:pt>
                <c:pt idx="9445">
                  <c:v>29351</c:v>
                </c:pt>
                <c:pt idx="9446">
                  <c:v>29352</c:v>
                </c:pt>
                <c:pt idx="9447">
                  <c:v>29353</c:v>
                </c:pt>
                <c:pt idx="9448">
                  <c:v>29354</c:v>
                </c:pt>
                <c:pt idx="9449">
                  <c:v>29355</c:v>
                </c:pt>
                <c:pt idx="9450">
                  <c:v>29356</c:v>
                </c:pt>
                <c:pt idx="9451">
                  <c:v>29357</c:v>
                </c:pt>
                <c:pt idx="9452">
                  <c:v>29358</c:v>
                </c:pt>
                <c:pt idx="9453">
                  <c:v>29359</c:v>
                </c:pt>
                <c:pt idx="9454">
                  <c:v>29360</c:v>
                </c:pt>
                <c:pt idx="9455">
                  <c:v>29361</c:v>
                </c:pt>
                <c:pt idx="9456">
                  <c:v>29362</c:v>
                </c:pt>
                <c:pt idx="9457">
                  <c:v>29363</c:v>
                </c:pt>
                <c:pt idx="9458">
                  <c:v>29364</c:v>
                </c:pt>
                <c:pt idx="9459">
                  <c:v>29365</c:v>
                </c:pt>
                <c:pt idx="9460">
                  <c:v>29366</c:v>
                </c:pt>
                <c:pt idx="9461">
                  <c:v>29367</c:v>
                </c:pt>
                <c:pt idx="9462">
                  <c:v>29368</c:v>
                </c:pt>
                <c:pt idx="9463">
                  <c:v>29369</c:v>
                </c:pt>
                <c:pt idx="9464">
                  <c:v>29370</c:v>
                </c:pt>
                <c:pt idx="9465">
                  <c:v>29371</c:v>
                </c:pt>
                <c:pt idx="9466">
                  <c:v>29372</c:v>
                </c:pt>
                <c:pt idx="9467">
                  <c:v>29373</c:v>
                </c:pt>
                <c:pt idx="9468">
                  <c:v>29374</c:v>
                </c:pt>
                <c:pt idx="9469">
                  <c:v>29375</c:v>
                </c:pt>
                <c:pt idx="9470">
                  <c:v>29376</c:v>
                </c:pt>
                <c:pt idx="9471">
                  <c:v>29377</c:v>
                </c:pt>
                <c:pt idx="9472">
                  <c:v>29378</c:v>
                </c:pt>
                <c:pt idx="9473">
                  <c:v>29379</c:v>
                </c:pt>
                <c:pt idx="9474">
                  <c:v>29380</c:v>
                </c:pt>
                <c:pt idx="9475">
                  <c:v>29381</c:v>
                </c:pt>
                <c:pt idx="9476">
                  <c:v>29382</c:v>
                </c:pt>
                <c:pt idx="9477">
                  <c:v>29383</c:v>
                </c:pt>
                <c:pt idx="9478">
                  <c:v>29384</c:v>
                </c:pt>
                <c:pt idx="9479">
                  <c:v>29385</c:v>
                </c:pt>
                <c:pt idx="9480">
                  <c:v>29386</c:v>
                </c:pt>
                <c:pt idx="9481">
                  <c:v>29387</c:v>
                </c:pt>
                <c:pt idx="9482">
                  <c:v>29388</c:v>
                </c:pt>
                <c:pt idx="9483">
                  <c:v>29389</c:v>
                </c:pt>
                <c:pt idx="9484">
                  <c:v>29390</c:v>
                </c:pt>
                <c:pt idx="9485">
                  <c:v>29391</c:v>
                </c:pt>
                <c:pt idx="9486">
                  <c:v>29392</c:v>
                </c:pt>
                <c:pt idx="9487">
                  <c:v>29393</c:v>
                </c:pt>
                <c:pt idx="9488">
                  <c:v>29394</c:v>
                </c:pt>
                <c:pt idx="9489">
                  <c:v>29395</c:v>
                </c:pt>
                <c:pt idx="9490">
                  <c:v>29396</c:v>
                </c:pt>
                <c:pt idx="9491">
                  <c:v>29397</c:v>
                </c:pt>
                <c:pt idx="9492">
                  <c:v>29398</c:v>
                </c:pt>
                <c:pt idx="9493">
                  <c:v>29399</c:v>
                </c:pt>
                <c:pt idx="9494">
                  <c:v>29400</c:v>
                </c:pt>
                <c:pt idx="9495">
                  <c:v>29401</c:v>
                </c:pt>
                <c:pt idx="9496">
                  <c:v>29402</c:v>
                </c:pt>
                <c:pt idx="9497">
                  <c:v>29403</c:v>
                </c:pt>
                <c:pt idx="9498">
                  <c:v>29404</c:v>
                </c:pt>
                <c:pt idx="9499">
                  <c:v>29405</c:v>
                </c:pt>
                <c:pt idx="9500">
                  <c:v>29406</c:v>
                </c:pt>
                <c:pt idx="9501">
                  <c:v>29407</c:v>
                </c:pt>
                <c:pt idx="9502">
                  <c:v>29408</c:v>
                </c:pt>
                <c:pt idx="9503">
                  <c:v>29409</c:v>
                </c:pt>
                <c:pt idx="9504">
                  <c:v>29410</c:v>
                </c:pt>
                <c:pt idx="9505">
                  <c:v>29411</c:v>
                </c:pt>
                <c:pt idx="9506">
                  <c:v>29412</c:v>
                </c:pt>
                <c:pt idx="9507">
                  <c:v>29413</c:v>
                </c:pt>
                <c:pt idx="9508">
                  <c:v>29414</c:v>
                </c:pt>
                <c:pt idx="9509">
                  <c:v>29415</c:v>
                </c:pt>
                <c:pt idx="9510">
                  <c:v>29416</c:v>
                </c:pt>
                <c:pt idx="9511">
                  <c:v>29417</c:v>
                </c:pt>
                <c:pt idx="9512">
                  <c:v>29418</c:v>
                </c:pt>
                <c:pt idx="9513">
                  <c:v>29419</c:v>
                </c:pt>
                <c:pt idx="9514">
                  <c:v>29420</c:v>
                </c:pt>
                <c:pt idx="9515">
                  <c:v>29421</c:v>
                </c:pt>
                <c:pt idx="9516">
                  <c:v>29422</c:v>
                </c:pt>
                <c:pt idx="9517">
                  <c:v>29423</c:v>
                </c:pt>
                <c:pt idx="9518">
                  <c:v>29424</c:v>
                </c:pt>
                <c:pt idx="9519">
                  <c:v>29425</c:v>
                </c:pt>
                <c:pt idx="9520">
                  <c:v>29426</c:v>
                </c:pt>
                <c:pt idx="9521">
                  <c:v>29427</c:v>
                </c:pt>
                <c:pt idx="9522">
                  <c:v>29428</c:v>
                </c:pt>
                <c:pt idx="9523">
                  <c:v>29429</c:v>
                </c:pt>
                <c:pt idx="9524">
                  <c:v>29430</c:v>
                </c:pt>
                <c:pt idx="9525">
                  <c:v>29431</c:v>
                </c:pt>
                <c:pt idx="9526">
                  <c:v>29432</c:v>
                </c:pt>
                <c:pt idx="9527">
                  <c:v>29433</c:v>
                </c:pt>
                <c:pt idx="9528">
                  <c:v>29434</c:v>
                </c:pt>
                <c:pt idx="9529">
                  <c:v>29435</c:v>
                </c:pt>
                <c:pt idx="9530">
                  <c:v>29436</c:v>
                </c:pt>
                <c:pt idx="9531">
                  <c:v>29437</c:v>
                </c:pt>
                <c:pt idx="9532">
                  <c:v>29438</c:v>
                </c:pt>
                <c:pt idx="9533">
                  <c:v>29439</c:v>
                </c:pt>
                <c:pt idx="9534">
                  <c:v>29440</c:v>
                </c:pt>
                <c:pt idx="9535">
                  <c:v>29441</c:v>
                </c:pt>
                <c:pt idx="9536">
                  <c:v>29442</c:v>
                </c:pt>
                <c:pt idx="9537">
                  <c:v>29443</c:v>
                </c:pt>
                <c:pt idx="9538">
                  <c:v>29444</c:v>
                </c:pt>
                <c:pt idx="9539">
                  <c:v>29445</c:v>
                </c:pt>
                <c:pt idx="9540">
                  <c:v>29446</c:v>
                </c:pt>
                <c:pt idx="9541">
                  <c:v>29447</c:v>
                </c:pt>
                <c:pt idx="9542">
                  <c:v>29448</c:v>
                </c:pt>
                <c:pt idx="9543">
                  <c:v>29449</c:v>
                </c:pt>
                <c:pt idx="9544">
                  <c:v>29450</c:v>
                </c:pt>
                <c:pt idx="9545">
                  <c:v>29451</c:v>
                </c:pt>
                <c:pt idx="9546">
                  <c:v>29452</c:v>
                </c:pt>
                <c:pt idx="9547">
                  <c:v>29453</c:v>
                </c:pt>
                <c:pt idx="9548">
                  <c:v>29454</c:v>
                </c:pt>
                <c:pt idx="9549">
                  <c:v>29455</c:v>
                </c:pt>
                <c:pt idx="9550">
                  <c:v>29456</c:v>
                </c:pt>
                <c:pt idx="9551">
                  <c:v>29457</c:v>
                </c:pt>
                <c:pt idx="9552">
                  <c:v>29458</c:v>
                </c:pt>
                <c:pt idx="9553">
                  <c:v>29459</c:v>
                </c:pt>
                <c:pt idx="9554">
                  <c:v>29460</c:v>
                </c:pt>
                <c:pt idx="9555">
                  <c:v>29461</c:v>
                </c:pt>
                <c:pt idx="9556">
                  <c:v>29462</c:v>
                </c:pt>
                <c:pt idx="9557">
                  <c:v>29463</c:v>
                </c:pt>
                <c:pt idx="9558">
                  <c:v>29464</c:v>
                </c:pt>
                <c:pt idx="9559">
                  <c:v>29465</c:v>
                </c:pt>
                <c:pt idx="9560">
                  <c:v>29466</c:v>
                </c:pt>
                <c:pt idx="9561">
                  <c:v>29467</c:v>
                </c:pt>
                <c:pt idx="9562">
                  <c:v>29468</c:v>
                </c:pt>
                <c:pt idx="9563">
                  <c:v>29469</c:v>
                </c:pt>
                <c:pt idx="9564">
                  <c:v>29470</c:v>
                </c:pt>
                <c:pt idx="9565">
                  <c:v>29471</c:v>
                </c:pt>
                <c:pt idx="9566">
                  <c:v>29472</c:v>
                </c:pt>
                <c:pt idx="9567">
                  <c:v>29473</c:v>
                </c:pt>
                <c:pt idx="9568">
                  <c:v>29474</c:v>
                </c:pt>
                <c:pt idx="9569">
                  <c:v>29475</c:v>
                </c:pt>
                <c:pt idx="9570">
                  <c:v>29476</c:v>
                </c:pt>
                <c:pt idx="9571">
                  <c:v>29477</c:v>
                </c:pt>
                <c:pt idx="9572">
                  <c:v>29478</c:v>
                </c:pt>
                <c:pt idx="9573">
                  <c:v>29479</c:v>
                </c:pt>
                <c:pt idx="9574">
                  <c:v>29480</c:v>
                </c:pt>
                <c:pt idx="9575">
                  <c:v>29481</c:v>
                </c:pt>
                <c:pt idx="9576">
                  <c:v>29482</c:v>
                </c:pt>
                <c:pt idx="9577">
                  <c:v>29483</c:v>
                </c:pt>
                <c:pt idx="9578">
                  <c:v>29484</c:v>
                </c:pt>
                <c:pt idx="9579">
                  <c:v>29485</c:v>
                </c:pt>
                <c:pt idx="9580">
                  <c:v>29486</c:v>
                </c:pt>
                <c:pt idx="9581">
                  <c:v>29487</c:v>
                </c:pt>
                <c:pt idx="9582">
                  <c:v>29488</c:v>
                </c:pt>
                <c:pt idx="9583">
                  <c:v>29489</c:v>
                </c:pt>
                <c:pt idx="9584">
                  <c:v>29490</c:v>
                </c:pt>
                <c:pt idx="9585">
                  <c:v>29491</c:v>
                </c:pt>
                <c:pt idx="9586">
                  <c:v>29492</c:v>
                </c:pt>
                <c:pt idx="9587">
                  <c:v>29493</c:v>
                </c:pt>
                <c:pt idx="9588">
                  <c:v>29494</c:v>
                </c:pt>
                <c:pt idx="9589">
                  <c:v>29495</c:v>
                </c:pt>
                <c:pt idx="9590">
                  <c:v>29496</c:v>
                </c:pt>
                <c:pt idx="9591">
                  <c:v>29497</c:v>
                </c:pt>
                <c:pt idx="9592">
                  <c:v>29498</c:v>
                </c:pt>
                <c:pt idx="9593">
                  <c:v>29499</c:v>
                </c:pt>
                <c:pt idx="9594">
                  <c:v>29500</c:v>
                </c:pt>
                <c:pt idx="9595">
                  <c:v>29501</c:v>
                </c:pt>
                <c:pt idx="9596">
                  <c:v>29502</c:v>
                </c:pt>
                <c:pt idx="9597">
                  <c:v>29503</c:v>
                </c:pt>
                <c:pt idx="9598">
                  <c:v>29504</c:v>
                </c:pt>
                <c:pt idx="9599">
                  <c:v>29505</c:v>
                </c:pt>
                <c:pt idx="9600">
                  <c:v>29506</c:v>
                </c:pt>
                <c:pt idx="9601">
                  <c:v>29507</c:v>
                </c:pt>
                <c:pt idx="9602">
                  <c:v>29508</c:v>
                </c:pt>
                <c:pt idx="9603">
                  <c:v>29509</c:v>
                </c:pt>
                <c:pt idx="9604">
                  <c:v>29510</c:v>
                </c:pt>
                <c:pt idx="9605">
                  <c:v>29511</c:v>
                </c:pt>
                <c:pt idx="9606">
                  <c:v>29512</c:v>
                </c:pt>
                <c:pt idx="9607">
                  <c:v>29513</c:v>
                </c:pt>
                <c:pt idx="9608">
                  <c:v>29514</c:v>
                </c:pt>
                <c:pt idx="9609">
                  <c:v>29515</c:v>
                </c:pt>
                <c:pt idx="9610">
                  <c:v>29516</c:v>
                </c:pt>
                <c:pt idx="9611">
                  <c:v>29517</c:v>
                </c:pt>
                <c:pt idx="9612">
                  <c:v>29518</c:v>
                </c:pt>
                <c:pt idx="9613">
                  <c:v>29519</c:v>
                </c:pt>
                <c:pt idx="9614">
                  <c:v>29520</c:v>
                </c:pt>
                <c:pt idx="9615">
                  <c:v>29521</c:v>
                </c:pt>
                <c:pt idx="9616">
                  <c:v>29522</c:v>
                </c:pt>
                <c:pt idx="9617">
                  <c:v>29523</c:v>
                </c:pt>
                <c:pt idx="9618">
                  <c:v>29524</c:v>
                </c:pt>
                <c:pt idx="9619">
                  <c:v>29525</c:v>
                </c:pt>
                <c:pt idx="9620">
                  <c:v>29526</c:v>
                </c:pt>
                <c:pt idx="9621">
                  <c:v>29527</c:v>
                </c:pt>
                <c:pt idx="9622">
                  <c:v>29528</c:v>
                </c:pt>
                <c:pt idx="9623">
                  <c:v>29529</c:v>
                </c:pt>
                <c:pt idx="9624">
                  <c:v>29530</c:v>
                </c:pt>
                <c:pt idx="9625">
                  <c:v>29531</c:v>
                </c:pt>
                <c:pt idx="9626">
                  <c:v>29532</c:v>
                </c:pt>
                <c:pt idx="9627">
                  <c:v>29533</c:v>
                </c:pt>
                <c:pt idx="9628">
                  <c:v>29534</c:v>
                </c:pt>
                <c:pt idx="9629">
                  <c:v>29535</c:v>
                </c:pt>
                <c:pt idx="9630">
                  <c:v>29536</c:v>
                </c:pt>
                <c:pt idx="9631">
                  <c:v>29537</c:v>
                </c:pt>
                <c:pt idx="9632">
                  <c:v>29538</c:v>
                </c:pt>
                <c:pt idx="9633">
                  <c:v>29539</c:v>
                </c:pt>
                <c:pt idx="9634">
                  <c:v>29540</c:v>
                </c:pt>
                <c:pt idx="9635">
                  <c:v>29541</c:v>
                </c:pt>
                <c:pt idx="9636">
                  <c:v>29542</c:v>
                </c:pt>
                <c:pt idx="9637">
                  <c:v>29543</c:v>
                </c:pt>
                <c:pt idx="9638">
                  <c:v>29544</c:v>
                </c:pt>
                <c:pt idx="9639">
                  <c:v>29545</c:v>
                </c:pt>
                <c:pt idx="9640">
                  <c:v>29546</c:v>
                </c:pt>
                <c:pt idx="9641">
                  <c:v>29547</c:v>
                </c:pt>
                <c:pt idx="9642">
                  <c:v>29548</c:v>
                </c:pt>
                <c:pt idx="9643">
                  <c:v>29549</c:v>
                </c:pt>
                <c:pt idx="9644">
                  <c:v>29550</c:v>
                </c:pt>
                <c:pt idx="9645">
                  <c:v>29551</c:v>
                </c:pt>
                <c:pt idx="9646">
                  <c:v>29552</c:v>
                </c:pt>
                <c:pt idx="9647">
                  <c:v>29553</c:v>
                </c:pt>
                <c:pt idx="9648">
                  <c:v>29554</c:v>
                </c:pt>
                <c:pt idx="9649">
                  <c:v>29555</c:v>
                </c:pt>
                <c:pt idx="9650">
                  <c:v>29556</c:v>
                </c:pt>
                <c:pt idx="9651">
                  <c:v>29557</c:v>
                </c:pt>
                <c:pt idx="9652">
                  <c:v>29558</c:v>
                </c:pt>
                <c:pt idx="9653">
                  <c:v>29559</c:v>
                </c:pt>
                <c:pt idx="9654">
                  <c:v>29560</c:v>
                </c:pt>
                <c:pt idx="9655">
                  <c:v>29561</c:v>
                </c:pt>
                <c:pt idx="9656">
                  <c:v>29562</c:v>
                </c:pt>
                <c:pt idx="9657">
                  <c:v>29563</c:v>
                </c:pt>
                <c:pt idx="9658">
                  <c:v>29564</c:v>
                </c:pt>
                <c:pt idx="9659">
                  <c:v>29565</c:v>
                </c:pt>
                <c:pt idx="9660">
                  <c:v>29566</c:v>
                </c:pt>
                <c:pt idx="9661">
                  <c:v>29567</c:v>
                </c:pt>
                <c:pt idx="9662">
                  <c:v>29568</c:v>
                </c:pt>
                <c:pt idx="9663">
                  <c:v>29569</c:v>
                </c:pt>
                <c:pt idx="9664">
                  <c:v>29570</c:v>
                </c:pt>
                <c:pt idx="9665">
                  <c:v>29571</c:v>
                </c:pt>
                <c:pt idx="9666">
                  <c:v>29572</c:v>
                </c:pt>
                <c:pt idx="9667">
                  <c:v>29573</c:v>
                </c:pt>
                <c:pt idx="9668">
                  <c:v>29574</c:v>
                </c:pt>
                <c:pt idx="9669">
                  <c:v>29575</c:v>
                </c:pt>
                <c:pt idx="9670">
                  <c:v>29576</c:v>
                </c:pt>
                <c:pt idx="9671">
                  <c:v>29577</c:v>
                </c:pt>
                <c:pt idx="9672">
                  <c:v>29578</c:v>
                </c:pt>
                <c:pt idx="9673">
                  <c:v>29579</c:v>
                </c:pt>
                <c:pt idx="9674">
                  <c:v>29580</c:v>
                </c:pt>
                <c:pt idx="9675">
                  <c:v>29581</c:v>
                </c:pt>
                <c:pt idx="9676">
                  <c:v>29582</c:v>
                </c:pt>
                <c:pt idx="9677">
                  <c:v>29583</c:v>
                </c:pt>
                <c:pt idx="9678">
                  <c:v>29584</c:v>
                </c:pt>
                <c:pt idx="9679">
                  <c:v>29585</c:v>
                </c:pt>
                <c:pt idx="9680">
                  <c:v>29586</c:v>
                </c:pt>
                <c:pt idx="9681">
                  <c:v>29587</c:v>
                </c:pt>
                <c:pt idx="9682">
                  <c:v>29588</c:v>
                </c:pt>
                <c:pt idx="9683">
                  <c:v>29589</c:v>
                </c:pt>
                <c:pt idx="9684">
                  <c:v>29590</c:v>
                </c:pt>
                <c:pt idx="9685">
                  <c:v>29591</c:v>
                </c:pt>
                <c:pt idx="9686">
                  <c:v>29592</c:v>
                </c:pt>
                <c:pt idx="9687">
                  <c:v>29593</c:v>
                </c:pt>
                <c:pt idx="9688">
                  <c:v>29594</c:v>
                </c:pt>
                <c:pt idx="9689">
                  <c:v>29595</c:v>
                </c:pt>
                <c:pt idx="9690">
                  <c:v>29596</c:v>
                </c:pt>
                <c:pt idx="9691">
                  <c:v>29597</c:v>
                </c:pt>
                <c:pt idx="9692">
                  <c:v>29598</c:v>
                </c:pt>
                <c:pt idx="9693">
                  <c:v>29599</c:v>
                </c:pt>
                <c:pt idx="9694">
                  <c:v>29600</c:v>
                </c:pt>
                <c:pt idx="9695">
                  <c:v>29601</c:v>
                </c:pt>
                <c:pt idx="9696">
                  <c:v>29602</c:v>
                </c:pt>
                <c:pt idx="9697">
                  <c:v>29603</c:v>
                </c:pt>
                <c:pt idx="9698">
                  <c:v>29604</c:v>
                </c:pt>
                <c:pt idx="9699">
                  <c:v>29605</c:v>
                </c:pt>
                <c:pt idx="9700">
                  <c:v>29606</c:v>
                </c:pt>
                <c:pt idx="9701">
                  <c:v>29607</c:v>
                </c:pt>
                <c:pt idx="9702">
                  <c:v>29608</c:v>
                </c:pt>
                <c:pt idx="9703">
                  <c:v>29609</c:v>
                </c:pt>
                <c:pt idx="9704">
                  <c:v>29610</c:v>
                </c:pt>
                <c:pt idx="9705">
                  <c:v>29611</c:v>
                </c:pt>
                <c:pt idx="9706">
                  <c:v>29612</c:v>
                </c:pt>
                <c:pt idx="9707">
                  <c:v>29613</c:v>
                </c:pt>
                <c:pt idx="9708">
                  <c:v>29614</c:v>
                </c:pt>
                <c:pt idx="9709">
                  <c:v>29615</c:v>
                </c:pt>
                <c:pt idx="9710">
                  <c:v>29616</c:v>
                </c:pt>
                <c:pt idx="9711">
                  <c:v>29617</c:v>
                </c:pt>
                <c:pt idx="9712">
                  <c:v>29618</c:v>
                </c:pt>
                <c:pt idx="9713">
                  <c:v>29619</c:v>
                </c:pt>
                <c:pt idx="9714">
                  <c:v>29620</c:v>
                </c:pt>
                <c:pt idx="9715">
                  <c:v>29621</c:v>
                </c:pt>
                <c:pt idx="9716">
                  <c:v>29622</c:v>
                </c:pt>
                <c:pt idx="9717">
                  <c:v>29623</c:v>
                </c:pt>
                <c:pt idx="9718">
                  <c:v>29624</c:v>
                </c:pt>
                <c:pt idx="9719">
                  <c:v>29625</c:v>
                </c:pt>
                <c:pt idx="9720">
                  <c:v>29626</c:v>
                </c:pt>
                <c:pt idx="9721">
                  <c:v>29627</c:v>
                </c:pt>
                <c:pt idx="9722">
                  <c:v>29628</c:v>
                </c:pt>
                <c:pt idx="9723">
                  <c:v>29629</c:v>
                </c:pt>
                <c:pt idx="9724">
                  <c:v>29630</c:v>
                </c:pt>
                <c:pt idx="9725">
                  <c:v>29631</c:v>
                </c:pt>
                <c:pt idx="9726">
                  <c:v>29632</c:v>
                </c:pt>
                <c:pt idx="9727">
                  <c:v>29633</c:v>
                </c:pt>
                <c:pt idx="9728">
                  <c:v>29634</c:v>
                </c:pt>
                <c:pt idx="9729">
                  <c:v>29635</c:v>
                </c:pt>
                <c:pt idx="9730">
                  <c:v>29636</c:v>
                </c:pt>
                <c:pt idx="9731">
                  <c:v>29637</c:v>
                </c:pt>
                <c:pt idx="9732">
                  <c:v>29638</c:v>
                </c:pt>
                <c:pt idx="9733">
                  <c:v>29639</c:v>
                </c:pt>
                <c:pt idx="9734">
                  <c:v>29640</c:v>
                </c:pt>
                <c:pt idx="9735">
                  <c:v>29641</c:v>
                </c:pt>
                <c:pt idx="9736">
                  <c:v>29642</c:v>
                </c:pt>
                <c:pt idx="9737">
                  <c:v>29643</c:v>
                </c:pt>
                <c:pt idx="9738">
                  <c:v>29644</c:v>
                </c:pt>
                <c:pt idx="9739">
                  <c:v>29645</c:v>
                </c:pt>
                <c:pt idx="9740">
                  <c:v>29646</c:v>
                </c:pt>
                <c:pt idx="9741">
                  <c:v>29647</c:v>
                </c:pt>
                <c:pt idx="9742">
                  <c:v>29648</c:v>
                </c:pt>
                <c:pt idx="9743">
                  <c:v>29649</c:v>
                </c:pt>
                <c:pt idx="9744">
                  <c:v>29650</c:v>
                </c:pt>
                <c:pt idx="9745">
                  <c:v>29651</c:v>
                </c:pt>
                <c:pt idx="9746">
                  <c:v>29652</c:v>
                </c:pt>
                <c:pt idx="9747">
                  <c:v>29653</c:v>
                </c:pt>
                <c:pt idx="9748">
                  <c:v>29654</c:v>
                </c:pt>
                <c:pt idx="9749">
                  <c:v>29655</c:v>
                </c:pt>
                <c:pt idx="9750">
                  <c:v>29656</c:v>
                </c:pt>
                <c:pt idx="9751">
                  <c:v>29657</c:v>
                </c:pt>
                <c:pt idx="9752">
                  <c:v>29658</c:v>
                </c:pt>
                <c:pt idx="9753">
                  <c:v>29659</c:v>
                </c:pt>
                <c:pt idx="9754">
                  <c:v>29660</c:v>
                </c:pt>
                <c:pt idx="9755">
                  <c:v>29661</c:v>
                </c:pt>
                <c:pt idx="9756">
                  <c:v>29662</c:v>
                </c:pt>
                <c:pt idx="9757">
                  <c:v>29663</c:v>
                </c:pt>
                <c:pt idx="9758">
                  <c:v>29664</c:v>
                </c:pt>
                <c:pt idx="9759">
                  <c:v>29665</c:v>
                </c:pt>
                <c:pt idx="9760">
                  <c:v>29666</c:v>
                </c:pt>
                <c:pt idx="9761">
                  <c:v>29667</c:v>
                </c:pt>
                <c:pt idx="9762">
                  <c:v>29668</c:v>
                </c:pt>
                <c:pt idx="9763">
                  <c:v>29669</c:v>
                </c:pt>
                <c:pt idx="9764">
                  <c:v>29670</c:v>
                </c:pt>
                <c:pt idx="9765">
                  <c:v>29671</c:v>
                </c:pt>
                <c:pt idx="9766">
                  <c:v>29672</c:v>
                </c:pt>
                <c:pt idx="9767">
                  <c:v>29673</c:v>
                </c:pt>
                <c:pt idx="9768">
                  <c:v>29674</c:v>
                </c:pt>
                <c:pt idx="9769">
                  <c:v>29675</c:v>
                </c:pt>
                <c:pt idx="9770">
                  <c:v>29676</c:v>
                </c:pt>
                <c:pt idx="9771">
                  <c:v>29677</c:v>
                </c:pt>
                <c:pt idx="9772">
                  <c:v>29678</c:v>
                </c:pt>
                <c:pt idx="9773">
                  <c:v>29679</c:v>
                </c:pt>
                <c:pt idx="9774">
                  <c:v>29680</c:v>
                </c:pt>
                <c:pt idx="9775">
                  <c:v>29681</c:v>
                </c:pt>
                <c:pt idx="9776">
                  <c:v>29682</c:v>
                </c:pt>
                <c:pt idx="9777">
                  <c:v>29683</c:v>
                </c:pt>
                <c:pt idx="9778">
                  <c:v>29684</c:v>
                </c:pt>
                <c:pt idx="9779">
                  <c:v>29685</c:v>
                </c:pt>
                <c:pt idx="9780">
                  <c:v>29686</c:v>
                </c:pt>
                <c:pt idx="9781">
                  <c:v>29687</c:v>
                </c:pt>
                <c:pt idx="9782">
                  <c:v>29688</c:v>
                </c:pt>
                <c:pt idx="9783">
                  <c:v>29689</c:v>
                </c:pt>
                <c:pt idx="9784">
                  <c:v>29690</c:v>
                </c:pt>
                <c:pt idx="9785">
                  <c:v>29691</c:v>
                </c:pt>
                <c:pt idx="9786">
                  <c:v>29692</c:v>
                </c:pt>
                <c:pt idx="9787">
                  <c:v>29693</c:v>
                </c:pt>
                <c:pt idx="9788">
                  <c:v>29694</c:v>
                </c:pt>
                <c:pt idx="9789">
                  <c:v>29695</c:v>
                </c:pt>
                <c:pt idx="9790">
                  <c:v>29696</c:v>
                </c:pt>
                <c:pt idx="9791">
                  <c:v>29697</c:v>
                </c:pt>
                <c:pt idx="9792">
                  <c:v>29698</c:v>
                </c:pt>
                <c:pt idx="9793">
                  <c:v>29699</c:v>
                </c:pt>
                <c:pt idx="9794">
                  <c:v>29700</c:v>
                </c:pt>
                <c:pt idx="9795">
                  <c:v>29701</c:v>
                </c:pt>
                <c:pt idx="9796">
                  <c:v>29702</c:v>
                </c:pt>
                <c:pt idx="9797">
                  <c:v>29703</c:v>
                </c:pt>
                <c:pt idx="9798">
                  <c:v>29704</c:v>
                </c:pt>
                <c:pt idx="9799">
                  <c:v>29705</c:v>
                </c:pt>
                <c:pt idx="9800">
                  <c:v>29706</c:v>
                </c:pt>
                <c:pt idx="9801">
                  <c:v>29707</c:v>
                </c:pt>
                <c:pt idx="9802">
                  <c:v>29708</c:v>
                </c:pt>
                <c:pt idx="9803">
                  <c:v>29709</c:v>
                </c:pt>
                <c:pt idx="9804">
                  <c:v>29710</c:v>
                </c:pt>
                <c:pt idx="9805">
                  <c:v>29711</c:v>
                </c:pt>
                <c:pt idx="9806">
                  <c:v>29712</c:v>
                </c:pt>
                <c:pt idx="9807">
                  <c:v>29713</c:v>
                </c:pt>
                <c:pt idx="9808">
                  <c:v>29714</c:v>
                </c:pt>
                <c:pt idx="9809">
                  <c:v>29715</c:v>
                </c:pt>
                <c:pt idx="9810">
                  <c:v>29716</c:v>
                </c:pt>
                <c:pt idx="9811">
                  <c:v>29717</c:v>
                </c:pt>
                <c:pt idx="9812">
                  <c:v>29718</c:v>
                </c:pt>
                <c:pt idx="9813">
                  <c:v>29719</c:v>
                </c:pt>
                <c:pt idx="9814">
                  <c:v>29720</c:v>
                </c:pt>
                <c:pt idx="9815">
                  <c:v>29721</c:v>
                </c:pt>
                <c:pt idx="9816">
                  <c:v>29722</c:v>
                </c:pt>
                <c:pt idx="9817">
                  <c:v>29723</c:v>
                </c:pt>
                <c:pt idx="9818">
                  <c:v>29724</c:v>
                </c:pt>
                <c:pt idx="9819">
                  <c:v>29725</c:v>
                </c:pt>
                <c:pt idx="9820">
                  <c:v>29726</c:v>
                </c:pt>
                <c:pt idx="9821">
                  <c:v>29727</c:v>
                </c:pt>
                <c:pt idx="9822">
                  <c:v>29728</c:v>
                </c:pt>
                <c:pt idx="9823">
                  <c:v>29729</c:v>
                </c:pt>
                <c:pt idx="9824">
                  <c:v>29730</c:v>
                </c:pt>
                <c:pt idx="9825">
                  <c:v>29731</c:v>
                </c:pt>
                <c:pt idx="9826">
                  <c:v>29732</c:v>
                </c:pt>
                <c:pt idx="9827">
                  <c:v>29733</c:v>
                </c:pt>
                <c:pt idx="9828">
                  <c:v>29734</c:v>
                </c:pt>
                <c:pt idx="9829">
                  <c:v>29735</c:v>
                </c:pt>
                <c:pt idx="9830">
                  <c:v>29736</c:v>
                </c:pt>
                <c:pt idx="9831">
                  <c:v>29737</c:v>
                </c:pt>
                <c:pt idx="9832">
                  <c:v>29738</c:v>
                </c:pt>
                <c:pt idx="9833">
                  <c:v>29739</c:v>
                </c:pt>
                <c:pt idx="9834">
                  <c:v>29740</c:v>
                </c:pt>
                <c:pt idx="9835">
                  <c:v>29741</c:v>
                </c:pt>
                <c:pt idx="9836">
                  <c:v>29742</c:v>
                </c:pt>
                <c:pt idx="9837">
                  <c:v>29743</c:v>
                </c:pt>
                <c:pt idx="9838">
                  <c:v>29744</c:v>
                </c:pt>
                <c:pt idx="9839">
                  <c:v>29745</c:v>
                </c:pt>
                <c:pt idx="9840">
                  <c:v>29746</c:v>
                </c:pt>
                <c:pt idx="9841">
                  <c:v>29747</c:v>
                </c:pt>
                <c:pt idx="9842">
                  <c:v>29748</c:v>
                </c:pt>
                <c:pt idx="9843">
                  <c:v>29749</c:v>
                </c:pt>
                <c:pt idx="9844">
                  <c:v>29750</c:v>
                </c:pt>
                <c:pt idx="9845">
                  <c:v>29751</c:v>
                </c:pt>
                <c:pt idx="9846">
                  <c:v>29752</c:v>
                </c:pt>
                <c:pt idx="9847">
                  <c:v>29753</c:v>
                </c:pt>
                <c:pt idx="9848">
                  <c:v>29754</c:v>
                </c:pt>
                <c:pt idx="9849">
                  <c:v>29755</c:v>
                </c:pt>
                <c:pt idx="9850">
                  <c:v>29756</c:v>
                </c:pt>
                <c:pt idx="9851">
                  <c:v>29757</c:v>
                </c:pt>
                <c:pt idx="9852">
                  <c:v>29758</c:v>
                </c:pt>
                <c:pt idx="9853">
                  <c:v>29759</c:v>
                </c:pt>
                <c:pt idx="9854">
                  <c:v>29760</c:v>
                </c:pt>
                <c:pt idx="9855">
                  <c:v>29761</c:v>
                </c:pt>
                <c:pt idx="9856">
                  <c:v>29762</c:v>
                </c:pt>
                <c:pt idx="9857">
                  <c:v>29763</c:v>
                </c:pt>
                <c:pt idx="9858">
                  <c:v>29764</c:v>
                </c:pt>
                <c:pt idx="9859">
                  <c:v>29765</c:v>
                </c:pt>
                <c:pt idx="9860">
                  <c:v>29766</c:v>
                </c:pt>
                <c:pt idx="9861">
                  <c:v>29767</c:v>
                </c:pt>
                <c:pt idx="9862">
                  <c:v>29768</c:v>
                </c:pt>
                <c:pt idx="9863">
                  <c:v>29769</c:v>
                </c:pt>
                <c:pt idx="9864">
                  <c:v>29770</c:v>
                </c:pt>
                <c:pt idx="9865">
                  <c:v>29771</c:v>
                </c:pt>
                <c:pt idx="9866">
                  <c:v>29772</c:v>
                </c:pt>
                <c:pt idx="9867">
                  <c:v>29773</c:v>
                </c:pt>
                <c:pt idx="9868">
                  <c:v>29774</c:v>
                </c:pt>
                <c:pt idx="9869">
                  <c:v>29775</c:v>
                </c:pt>
                <c:pt idx="9870">
                  <c:v>29776</c:v>
                </c:pt>
                <c:pt idx="9871">
                  <c:v>29777</c:v>
                </c:pt>
                <c:pt idx="9872">
                  <c:v>29778</c:v>
                </c:pt>
                <c:pt idx="9873">
                  <c:v>29779</c:v>
                </c:pt>
                <c:pt idx="9874">
                  <c:v>29780</c:v>
                </c:pt>
                <c:pt idx="9875">
                  <c:v>29781</c:v>
                </c:pt>
                <c:pt idx="9876">
                  <c:v>29782</c:v>
                </c:pt>
                <c:pt idx="9877">
                  <c:v>29783</c:v>
                </c:pt>
                <c:pt idx="9878">
                  <c:v>29784</c:v>
                </c:pt>
                <c:pt idx="9879">
                  <c:v>29785</c:v>
                </c:pt>
                <c:pt idx="9880">
                  <c:v>29786</c:v>
                </c:pt>
                <c:pt idx="9881">
                  <c:v>29787</c:v>
                </c:pt>
                <c:pt idx="9882">
                  <c:v>29788</c:v>
                </c:pt>
                <c:pt idx="9883">
                  <c:v>29789</c:v>
                </c:pt>
                <c:pt idx="9884">
                  <c:v>29790</c:v>
                </c:pt>
                <c:pt idx="9885">
                  <c:v>29791</c:v>
                </c:pt>
                <c:pt idx="9886">
                  <c:v>29792</c:v>
                </c:pt>
                <c:pt idx="9887">
                  <c:v>29793</c:v>
                </c:pt>
                <c:pt idx="9888">
                  <c:v>29794</c:v>
                </c:pt>
                <c:pt idx="9889">
                  <c:v>29795</c:v>
                </c:pt>
                <c:pt idx="9890">
                  <c:v>29796</c:v>
                </c:pt>
                <c:pt idx="9891">
                  <c:v>29797</c:v>
                </c:pt>
                <c:pt idx="9892">
                  <c:v>29798</c:v>
                </c:pt>
                <c:pt idx="9893">
                  <c:v>29799</c:v>
                </c:pt>
                <c:pt idx="9894">
                  <c:v>29800</c:v>
                </c:pt>
                <c:pt idx="9895">
                  <c:v>29801</c:v>
                </c:pt>
                <c:pt idx="9896">
                  <c:v>29802</c:v>
                </c:pt>
                <c:pt idx="9897">
                  <c:v>29803</c:v>
                </c:pt>
                <c:pt idx="9898">
                  <c:v>29804</c:v>
                </c:pt>
                <c:pt idx="9899">
                  <c:v>29805</c:v>
                </c:pt>
                <c:pt idx="9900">
                  <c:v>29806</c:v>
                </c:pt>
                <c:pt idx="9901">
                  <c:v>29807</c:v>
                </c:pt>
                <c:pt idx="9902">
                  <c:v>29808</c:v>
                </c:pt>
                <c:pt idx="9903">
                  <c:v>29809</c:v>
                </c:pt>
                <c:pt idx="9904">
                  <c:v>29810</c:v>
                </c:pt>
                <c:pt idx="9905">
                  <c:v>29811</c:v>
                </c:pt>
                <c:pt idx="9906">
                  <c:v>29812</c:v>
                </c:pt>
                <c:pt idx="9907">
                  <c:v>29813</c:v>
                </c:pt>
                <c:pt idx="9908">
                  <c:v>29814</c:v>
                </c:pt>
                <c:pt idx="9909">
                  <c:v>29815</c:v>
                </c:pt>
                <c:pt idx="9910">
                  <c:v>29816</c:v>
                </c:pt>
                <c:pt idx="9911">
                  <c:v>29817</c:v>
                </c:pt>
                <c:pt idx="9912">
                  <c:v>29818</c:v>
                </c:pt>
                <c:pt idx="9913">
                  <c:v>29819</c:v>
                </c:pt>
                <c:pt idx="9914">
                  <c:v>29820</c:v>
                </c:pt>
                <c:pt idx="9915">
                  <c:v>29821</c:v>
                </c:pt>
                <c:pt idx="9916">
                  <c:v>29822</c:v>
                </c:pt>
                <c:pt idx="9917">
                  <c:v>29823</c:v>
                </c:pt>
                <c:pt idx="9918">
                  <c:v>29824</c:v>
                </c:pt>
                <c:pt idx="9919">
                  <c:v>29825</c:v>
                </c:pt>
                <c:pt idx="9920">
                  <c:v>29826</c:v>
                </c:pt>
                <c:pt idx="9921">
                  <c:v>29827</c:v>
                </c:pt>
                <c:pt idx="9922">
                  <c:v>29828</c:v>
                </c:pt>
                <c:pt idx="9923">
                  <c:v>29829</c:v>
                </c:pt>
                <c:pt idx="9924">
                  <c:v>29830</c:v>
                </c:pt>
                <c:pt idx="9925">
                  <c:v>29831</c:v>
                </c:pt>
                <c:pt idx="9926">
                  <c:v>29832</c:v>
                </c:pt>
                <c:pt idx="9927">
                  <c:v>29833</c:v>
                </c:pt>
                <c:pt idx="9928">
                  <c:v>29834</c:v>
                </c:pt>
                <c:pt idx="9929">
                  <c:v>29835</c:v>
                </c:pt>
                <c:pt idx="9930">
                  <c:v>29836</c:v>
                </c:pt>
                <c:pt idx="9931">
                  <c:v>29837</c:v>
                </c:pt>
                <c:pt idx="9932">
                  <c:v>29838</c:v>
                </c:pt>
                <c:pt idx="9933">
                  <c:v>29839</c:v>
                </c:pt>
                <c:pt idx="9934">
                  <c:v>29840</c:v>
                </c:pt>
                <c:pt idx="9935">
                  <c:v>29841</c:v>
                </c:pt>
                <c:pt idx="9936">
                  <c:v>29842</c:v>
                </c:pt>
                <c:pt idx="9937">
                  <c:v>29843</c:v>
                </c:pt>
                <c:pt idx="9938">
                  <c:v>29844</c:v>
                </c:pt>
                <c:pt idx="9939">
                  <c:v>29845</c:v>
                </c:pt>
                <c:pt idx="9940">
                  <c:v>29846</c:v>
                </c:pt>
                <c:pt idx="9941">
                  <c:v>29847</c:v>
                </c:pt>
                <c:pt idx="9942">
                  <c:v>29848</c:v>
                </c:pt>
                <c:pt idx="9943">
                  <c:v>29849</c:v>
                </c:pt>
                <c:pt idx="9944">
                  <c:v>29850</c:v>
                </c:pt>
                <c:pt idx="9945">
                  <c:v>29851</c:v>
                </c:pt>
                <c:pt idx="9946">
                  <c:v>29852</c:v>
                </c:pt>
                <c:pt idx="9947">
                  <c:v>29853</c:v>
                </c:pt>
                <c:pt idx="9948">
                  <c:v>29854</c:v>
                </c:pt>
                <c:pt idx="9949">
                  <c:v>29855</c:v>
                </c:pt>
                <c:pt idx="9950">
                  <c:v>29856</c:v>
                </c:pt>
                <c:pt idx="9951">
                  <c:v>29857</c:v>
                </c:pt>
                <c:pt idx="9952">
                  <c:v>29858</c:v>
                </c:pt>
                <c:pt idx="9953">
                  <c:v>29859</c:v>
                </c:pt>
                <c:pt idx="9954">
                  <c:v>29860</c:v>
                </c:pt>
                <c:pt idx="9955">
                  <c:v>29861</c:v>
                </c:pt>
                <c:pt idx="9956">
                  <c:v>29862</c:v>
                </c:pt>
                <c:pt idx="9957">
                  <c:v>29863</c:v>
                </c:pt>
                <c:pt idx="9958">
                  <c:v>29864</c:v>
                </c:pt>
                <c:pt idx="9959">
                  <c:v>29865</c:v>
                </c:pt>
                <c:pt idx="9960">
                  <c:v>29866</c:v>
                </c:pt>
                <c:pt idx="9961">
                  <c:v>29867</c:v>
                </c:pt>
                <c:pt idx="9962">
                  <c:v>29868</c:v>
                </c:pt>
                <c:pt idx="9963">
                  <c:v>29869</c:v>
                </c:pt>
                <c:pt idx="9964">
                  <c:v>29870</c:v>
                </c:pt>
                <c:pt idx="9965">
                  <c:v>29871</c:v>
                </c:pt>
                <c:pt idx="9966">
                  <c:v>29872</c:v>
                </c:pt>
                <c:pt idx="9967">
                  <c:v>29873</c:v>
                </c:pt>
                <c:pt idx="9968">
                  <c:v>29874</c:v>
                </c:pt>
                <c:pt idx="9969">
                  <c:v>29875</c:v>
                </c:pt>
                <c:pt idx="9970">
                  <c:v>29876</c:v>
                </c:pt>
                <c:pt idx="9971">
                  <c:v>29877</c:v>
                </c:pt>
                <c:pt idx="9972">
                  <c:v>29878</c:v>
                </c:pt>
                <c:pt idx="9973">
                  <c:v>29879</c:v>
                </c:pt>
                <c:pt idx="9974">
                  <c:v>29880</c:v>
                </c:pt>
                <c:pt idx="9975">
                  <c:v>29881</c:v>
                </c:pt>
                <c:pt idx="9976">
                  <c:v>29882</c:v>
                </c:pt>
                <c:pt idx="9977">
                  <c:v>29883</c:v>
                </c:pt>
                <c:pt idx="9978">
                  <c:v>29884</c:v>
                </c:pt>
                <c:pt idx="9979">
                  <c:v>29885</c:v>
                </c:pt>
                <c:pt idx="9980">
                  <c:v>29886</c:v>
                </c:pt>
                <c:pt idx="9981">
                  <c:v>29887</c:v>
                </c:pt>
                <c:pt idx="9982">
                  <c:v>29888</c:v>
                </c:pt>
                <c:pt idx="9983">
                  <c:v>29889</c:v>
                </c:pt>
                <c:pt idx="9984">
                  <c:v>29890</c:v>
                </c:pt>
                <c:pt idx="9985">
                  <c:v>29891</c:v>
                </c:pt>
                <c:pt idx="9986">
                  <c:v>29892</c:v>
                </c:pt>
                <c:pt idx="9987">
                  <c:v>29893</c:v>
                </c:pt>
                <c:pt idx="9988">
                  <c:v>29894</c:v>
                </c:pt>
                <c:pt idx="9989">
                  <c:v>29895</c:v>
                </c:pt>
                <c:pt idx="9990">
                  <c:v>29896</c:v>
                </c:pt>
                <c:pt idx="9991">
                  <c:v>29897</c:v>
                </c:pt>
                <c:pt idx="9992">
                  <c:v>29898</c:v>
                </c:pt>
                <c:pt idx="9993">
                  <c:v>29899</c:v>
                </c:pt>
                <c:pt idx="9994">
                  <c:v>29900</c:v>
                </c:pt>
                <c:pt idx="9995">
                  <c:v>29901</c:v>
                </c:pt>
                <c:pt idx="9996">
                  <c:v>29902</c:v>
                </c:pt>
                <c:pt idx="9997">
                  <c:v>29903</c:v>
                </c:pt>
                <c:pt idx="9998">
                  <c:v>29904</c:v>
                </c:pt>
                <c:pt idx="9999">
                  <c:v>29905</c:v>
                </c:pt>
                <c:pt idx="10000">
                  <c:v>29906</c:v>
                </c:pt>
                <c:pt idx="10001">
                  <c:v>29907</c:v>
                </c:pt>
                <c:pt idx="10002">
                  <c:v>29908</c:v>
                </c:pt>
                <c:pt idx="10003">
                  <c:v>29909</c:v>
                </c:pt>
                <c:pt idx="10004">
                  <c:v>29910</c:v>
                </c:pt>
                <c:pt idx="10005">
                  <c:v>29911</c:v>
                </c:pt>
                <c:pt idx="10006">
                  <c:v>29912</c:v>
                </c:pt>
                <c:pt idx="10007">
                  <c:v>29913</c:v>
                </c:pt>
                <c:pt idx="10008">
                  <c:v>29914</c:v>
                </c:pt>
                <c:pt idx="10009">
                  <c:v>29915</c:v>
                </c:pt>
                <c:pt idx="10010">
                  <c:v>29916</c:v>
                </c:pt>
                <c:pt idx="10011">
                  <c:v>29917</c:v>
                </c:pt>
                <c:pt idx="10012">
                  <c:v>29918</c:v>
                </c:pt>
                <c:pt idx="10013">
                  <c:v>29919</c:v>
                </c:pt>
                <c:pt idx="10014">
                  <c:v>29920</c:v>
                </c:pt>
                <c:pt idx="10015">
                  <c:v>29921</c:v>
                </c:pt>
                <c:pt idx="10016">
                  <c:v>29922</c:v>
                </c:pt>
                <c:pt idx="10017">
                  <c:v>29923</c:v>
                </c:pt>
                <c:pt idx="10018">
                  <c:v>29924</c:v>
                </c:pt>
                <c:pt idx="10019">
                  <c:v>29925</c:v>
                </c:pt>
                <c:pt idx="10020">
                  <c:v>29926</c:v>
                </c:pt>
                <c:pt idx="10021">
                  <c:v>29927</c:v>
                </c:pt>
                <c:pt idx="10022">
                  <c:v>29928</c:v>
                </c:pt>
                <c:pt idx="10023">
                  <c:v>29929</c:v>
                </c:pt>
                <c:pt idx="10024">
                  <c:v>29930</c:v>
                </c:pt>
                <c:pt idx="10025">
                  <c:v>29931</c:v>
                </c:pt>
                <c:pt idx="10026">
                  <c:v>29932</c:v>
                </c:pt>
                <c:pt idx="10027">
                  <c:v>29933</c:v>
                </c:pt>
                <c:pt idx="10028">
                  <c:v>29934</c:v>
                </c:pt>
                <c:pt idx="10029">
                  <c:v>29935</c:v>
                </c:pt>
                <c:pt idx="10030">
                  <c:v>29936</c:v>
                </c:pt>
                <c:pt idx="10031">
                  <c:v>29937</c:v>
                </c:pt>
                <c:pt idx="10032">
                  <c:v>29938</c:v>
                </c:pt>
                <c:pt idx="10033">
                  <c:v>29939</c:v>
                </c:pt>
                <c:pt idx="10034">
                  <c:v>29940</c:v>
                </c:pt>
                <c:pt idx="10035">
                  <c:v>29941</c:v>
                </c:pt>
                <c:pt idx="10036">
                  <c:v>29942</c:v>
                </c:pt>
                <c:pt idx="10037">
                  <c:v>29943</c:v>
                </c:pt>
                <c:pt idx="10038">
                  <c:v>29944</c:v>
                </c:pt>
                <c:pt idx="10039">
                  <c:v>29945</c:v>
                </c:pt>
                <c:pt idx="10040">
                  <c:v>29946</c:v>
                </c:pt>
                <c:pt idx="10041">
                  <c:v>29947</c:v>
                </c:pt>
                <c:pt idx="10042">
                  <c:v>29948</c:v>
                </c:pt>
                <c:pt idx="10043">
                  <c:v>29949</c:v>
                </c:pt>
                <c:pt idx="10044">
                  <c:v>29950</c:v>
                </c:pt>
                <c:pt idx="10045">
                  <c:v>29951</c:v>
                </c:pt>
                <c:pt idx="10046">
                  <c:v>29952</c:v>
                </c:pt>
                <c:pt idx="10047">
                  <c:v>29953</c:v>
                </c:pt>
                <c:pt idx="10048">
                  <c:v>29954</c:v>
                </c:pt>
                <c:pt idx="10049">
                  <c:v>29955</c:v>
                </c:pt>
                <c:pt idx="10050">
                  <c:v>29956</c:v>
                </c:pt>
                <c:pt idx="10051">
                  <c:v>29957</c:v>
                </c:pt>
                <c:pt idx="10052">
                  <c:v>29958</c:v>
                </c:pt>
                <c:pt idx="10053">
                  <c:v>29959</c:v>
                </c:pt>
                <c:pt idx="10054">
                  <c:v>29960</c:v>
                </c:pt>
                <c:pt idx="10055">
                  <c:v>29961</c:v>
                </c:pt>
                <c:pt idx="10056">
                  <c:v>29962</c:v>
                </c:pt>
                <c:pt idx="10057">
                  <c:v>29963</c:v>
                </c:pt>
                <c:pt idx="10058">
                  <c:v>29964</c:v>
                </c:pt>
                <c:pt idx="10059">
                  <c:v>29965</c:v>
                </c:pt>
                <c:pt idx="10060">
                  <c:v>29966</c:v>
                </c:pt>
                <c:pt idx="10061">
                  <c:v>29967</c:v>
                </c:pt>
                <c:pt idx="10062">
                  <c:v>29968</c:v>
                </c:pt>
                <c:pt idx="10063">
                  <c:v>29969</c:v>
                </c:pt>
                <c:pt idx="10064">
                  <c:v>29970</c:v>
                </c:pt>
                <c:pt idx="10065">
                  <c:v>29971</c:v>
                </c:pt>
                <c:pt idx="10066">
                  <c:v>29972</c:v>
                </c:pt>
                <c:pt idx="10067">
                  <c:v>29973</c:v>
                </c:pt>
                <c:pt idx="10068">
                  <c:v>29974</c:v>
                </c:pt>
                <c:pt idx="10069">
                  <c:v>29975</c:v>
                </c:pt>
                <c:pt idx="10070">
                  <c:v>29976</c:v>
                </c:pt>
                <c:pt idx="10071">
                  <c:v>29977</c:v>
                </c:pt>
                <c:pt idx="10072">
                  <c:v>29978</c:v>
                </c:pt>
                <c:pt idx="10073">
                  <c:v>29979</c:v>
                </c:pt>
                <c:pt idx="10074">
                  <c:v>29980</c:v>
                </c:pt>
                <c:pt idx="10075">
                  <c:v>29981</c:v>
                </c:pt>
                <c:pt idx="10076">
                  <c:v>29982</c:v>
                </c:pt>
                <c:pt idx="10077">
                  <c:v>29983</c:v>
                </c:pt>
                <c:pt idx="10078">
                  <c:v>29984</c:v>
                </c:pt>
                <c:pt idx="10079">
                  <c:v>29985</c:v>
                </c:pt>
                <c:pt idx="10080">
                  <c:v>29986</c:v>
                </c:pt>
                <c:pt idx="10081">
                  <c:v>29987</c:v>
                </c:pt>
                <c:pt idx="10082">
                  <c:v>29988</c:v>
                </c:pt>
                <c:pt idx="10083">
                  <c:v>29989</c:v>
                </c:pt>
                <c:pt idx="10084">
                  <c:v>29990</c:v>
                </c:pt>
                <c:pt idx="10085">
                  <c:v>29991</c:v>
                </c:pt>
                <c:pt idx="10086">
                  <c:v>29992</c:v>
                </c:pt>
                <c:pt idx="10087">
                  <c:v>29993</c:v>
                </c:pt>
                <c:pt idx="10088">
                  <c:v>29994</c:v>
                </c:pt>
                <c:pt idx="10089">
                  <c:v>29995</c:v>
                </c:pt>
                <c:pt idx="10090">
                  <c:v>29996</c:v>
                </c:pt>
                <c:pt idx="10091">
                  <c:v>29997</c:v>
                </c:pt>
                <c:pt idx="10092">
                  <c:v>29998</c:v>
                </c:pt>
                <c:pt idx="10093">
                  <c:v>29999</c:v>
                </c:pt>
                <c:pt idx="10094">
                  <c:v>30000</c:v>
                </c:pt>
                <c:pt idx="10095">
                  <c:v>30001</c:v>
                </c:pt>
                <c:pt idx="10096">
                  <c:v>30002</c:v>
                </c:pt>
                <c:pt idx="10097">
                  <c:v>30003</c:v>
                </c:pt>
                <c:pt idx="10098">
                  <c:v>30004</c:v>
                </c:pt>
                <c:pt idx="10099">
                  <c:v>30005</c:v>
                </c:pt>
                <c:pt idx="10100">
                  <c:v>30006</c:v>
                </c:pt>
                <c:pt idx="10101">
                  <c:v>30007</c:v>
                </c:pt>
                <c:pt idx="10102">
                  <c:v>30008</c:v>
                </c:pt>
                <c:pt idx="10103">
                  <c:v>30009</c:v>
                </c:pt>
                <c:pt idx="10104">
                  <c:v>30010</c:v>
                </c:pt>
                <c:pt idx="10105">
                  <c:v>30011</c:v>
                </c:pt>
                <c:pt idx="10106">
                  <c:v>30012</c:v>
                </c:pt>
                <c:pt idx="10107">
                  <c:v>30013</c:v>
                </c:pt>
                <c:pt idx="10108">
                  <c:v>30014</c:v>
                </c:pt>
                <c:pt idx="10109">
                  <c:v>30015</c:v>
                </c:pt>
                <c:pt idx="10110">
                  <c:v>30016</c:v>
                </c:pt>
                <c:pt idx="10111">
                  <c:v>30017</c:v>
                </c:pt>
                <c:pt idx="10112">
                  <c:v>30018</c:v>
                </c:pt>
                <c:pt idx="10113">
                  <c:v>30019</c:v>
                </c:pt>
                <c:pt idx="10114">
                  <c:v>30020</c:v>
                </c:pt>
                <c:pt idx="10115">
                  <c:v>30021</c:v>
                </c:pt>
                <c:pt idx="10116">
                  <c:v>30022</c:v>
                </c:pt>
                <c:pt idx="10117">
                  <c:v>30023</c:v>
                </c:pt>
                <c:pt idx="10118">
                  <c:v>30024</c:v>
                </c:pt>
                <c:pt idx="10119">
                  <c:v>30025</c:v>
                </c:pt>
                <c:pt idx="10120">
                  <c:v>30026</c:v>
                </c:pt>
                <c:pt idx="10121">
                  <c:v>30027</c:v>
                </c:pt>
                <c:pt idx="10122">
                  <c:v>30028</c:v>
                </c:pt>
                <c:pt idx="10123">
                  <c:v>30029</c:v>
                </c:pt>
                <c:pt idx="10124">
                  <c:v>30030</c:v>
                </c:pt>
                <c:pt idx="10125">
                  <c:v>30031</c:v>
                </c:pt>
                <c:pt idx="10126">
                  <c:v>30032</c:v>
                </c:pt>
                <c:pt idx="10127">
                  <c:v>30033</c:v>
                </c:pt>
                <c:pt idx="10128">
                  <c:v>30034</c:v>
                </c:pt>
                <c:pt idx="10129">
                  <c:v>30035</c:v>
                </c:pt>
                <c:pt idx="10130">
                  <c:v>30036</c:v>
                </c:pt>
                <c:pt idx="10131">
                  <c:v>30037</c:v>
                </c:pt>
                <c:pt idx="10132">
                  <c:v>30038</c:v>
                </c:pt>
                <c:pt idx="10133">
                  <c:v>30039</c:v>
                </c:pt>
                <c:pt idx="10134">
                  <c:v>30040</c:v>
                </c:pt>
                <c:pt idx="10135">
                  <c:v>30041</c:v>
                </c:pt>
                <c:pt idx="10136">
                  <c:v>30042</c:v>
                </c:pt>
                <c:pt idx="10137">
                  <c:v>30043</c:v>
                </c:pt>
                <c:pt idx="10138">
                  <c:v>30044</c:v>
                </c:pt>
                <c:pt idx="10139">
                  <c:v>30045</c:v>
                </c:pt>
                <c:pt idx="10140">
                  <c:v>30046</c:v>
                </c:pt>
                <c:pt idx="10141">
                  <c:v>30047</c:v>
                </c:pt>
                <c:pt idx="10142">
                  <c:v>30048</c:v>
                </c:pt>
                <c:pt idx="10143">
                  <c:v>30049</c:v>
                </c:pt>
                <c:pt idx="10144">
                  <c:v>30050</c:v>
                </c:pt>
                <c:pt idx="10145">
                  <c:v>30051</c:v>
                </c:pt>
                <c:pt idx="10146">
                  <c:v>30052</c:v>
                </c:pt>
                <c:pt idx="10147">
                  <c:v>30053</c:v>
                </c:pt>
                <c:pt idx="10148">
                  <c:v>30054</c:v>
                </c:pt>
                <c:pt idx="10149">
                  <c:v>30055</c:v>
                </c:pt>
                <c:pt idx="10150">
                  <c:v>30056</c:v>
                </c:pt>
                <c:pt idx="10151">
                  <c:v>30057</c:v>
                </c:pt>
                <c:pt idx="10152">
                  <c:v>30058</c:v>
                </c:pt>
                <c:pt idx="10153">
                  <c:v>30059</c:v>
                </c:pt>
                <c:pt idx="10154">
                  <c:v>30060</c:v>
                </c:pt>
                <c:pt idx="10155">
                  <c:v>30061</c:v>
                </c:pt>
                <c:pt idx="10156">
                  <c:v>30062</c:v>
                </c:pt>
                <c:pt idx="10157">
                  <c:v>30063</c:v>
                </c:pt>
                <c:pt idx="10158">
                  <c:v>30064</c:v>
                </c:pt>
                <c:pt idx="10159">
                  <c:v>30065</c:v>
                </c:pt>
                <c:pt idx="10160">
                  <c:v>30066</c:v>
                </c:pt>
                <c:pt idx="10161">
                  <c:v>30067</c:v>
                </c:pt>
                <c:pt idx="10162">
                  <c:v>30068</c:v>
                </c:pt>
                <c:pt idx="10163">
                  <c:v>30069</c:v>
                </c:pt>
                <c:pt idx="10164">
                  <c:v>30070</c:v>
                </c:pt>
                <c:pt idx="10165">
                  <c:v>30071</c:v>
                </c:pt>
                <c:pt idx="10166">
                  <c:v>30072</c:v>
                </c:pt>
                <c:pt idx="10167">
                  <c:v>30073</c:v>
                </c:pt>
                <c:pt idx="10168">
                  <c:v>30074</c:v>
                </c:pt>
                <c:pt idx="10169">
                  <c:v>30075</c:v>
                </c:pt>
                <c:pt idx="10170">
                  <c:v>30076</c:v>
                </c:pt>
                <c:pt idx="10171">
                  <c:v>30077</c:v>
                </c:pt>
                <c:pt idx="10172">
                  <c:v>30078</c:v>
                </c:pt>
                <c:pt idx="10173">
                  <c:v>30079</c:v>
                </c:pt>
                <c:pt idx="10174">
                  <c:v>30080</c:v>
                </c:pt>
                <c:pt idx="10175">
                  <c:v>30081</c:v>
                </c:pt>
                <c:pt idx="10176">
                  <c:v>30082</c:v>
                </c:pt>
                <c:pt idx="10177">
                  <c:v>30083</c:v>
                </c:pt>
                <c:pt idx="10178">
                  <c:v>30084</c:v>
                </c:pt>
                <c:pt idx="10179">
                  <c:v>30085</c:v>
                </c:pt>
                <c:pt idx="10180">
                  <c:v>30086</c:v>
                </c:pt>
                <c:pt idx="10181">
                  <c:v>30087</c:v>
                </c:pt>
                <c:pt idx="10182">
                  <c:v>30088</c:v>
                </c:pt>
                <c:pt idx="10183">
                  <c:v>30089</c:v>
                </c:pt>
                <c:pt idx="10184">
                  <c:v>30090</c:v>
                </c:pt>
                <c:pt idx="10185">
                  <c:v>30091</c:v>
                </c:pt>
                <c:pt idx="10186">
                  <c:v>30092</c:v>
                </c:pt>
                <c:pt idx="10187">
                  <c:v>30093</c:v>
                </c:pt>
                <c:pt idx="10188">
                  <c:v>30094</c:v>
                </c:pt>
                <c:pt idx="10189">
                  <c:v>30095</c:v>
                </c:pt>
                <c:pt idx="10190">
                  <c:v>30096</c:v>
                </c:pt>
                <c:pt idx="10191">
                  <c:v>30097</c:v>
                </c:pt>
                <c:pt idx="10192">
                  <c:v>30098</c:v>
                </c:pt>
                <c:pt idx="10193">
                  <c:v>30099</c:v>
                </c:pt>
                <c:pt idx="10194">
                  <c:v>30100</c:v>
                </c:pt>
                <c:pt idx="10195">
                  <c:v>30101</c:v>
                </c:pt>
                <c:pt idx="10196">
                  <c:v>30102</c:v>
                </c:pt>
                <c:pt idx="10197">
                  <c:v>30103</c:v>
                </c:pt>
                <c:pt idx="10198">
                  <c:v>30104</c:v>
                </c:pt>
                <c:pt idx="10199">
                  <c:v>30105</c:v>
                </c:pt>
                <c:pt idx="10200">
                  <c:v>30106</c:v>
                </c:pt>
                <c:pt idx="10201">
                  <c:v>30107</c:v>
                </c:pt>
                <c:pt idx="10202">
                  <c:v>30108</c:v>
                </c:pt>
                <c:pt idx="10203">
                  <c:v>30109</c:v>
                </c:pt>
                <c:pt idx="10204">
                  <c:v>30110</c:v>
                </c:pt>
                <c:pt idx="10205">
                  <c:v>30111</c:v>
                </c:pt>
                <c:pt idx="10206">
                  <c:v>30112</c:v>
                </c:pt>
                <c:pt idx="10207">
                  <c:v>30113</c:v>
                </c:pt>
                <c:pt idx="10208">
                  <c:v>30114</c:v>
                </c:pt>
                <c:pt idx="10209">
                  <c:v>30115</c:v>
                </c:pt>
                <c:pt idx="10210">
                  <c:v>30116</c:v>
                </c:pt>
                <c:pt idx="10211">
                  <c:v>30117</c:v>
                </c:pt>
                <c:pt idx="10212">
                  <c:v>30118</c:v>
                </c:pt>
                <c:pt idx="10213">
                  <c:v>30119</c:v>
                </c:pt>
                <c:pt idx="10214">
                  <c:v>30120</c:v>
                </c:pt>
                <c:pt idx="10215">
                  <c:v>30121</c:v>
                </c:pt>
                <c:pt idx="10216">
                  <c:v>30122</c:v>
                </c:pt>
                <c:pt idx="10217">
                  <c:v>30123</c:v>
                </c:pt>
                <c:pt idx="10218">
                  <c:v>30124</c:v>
                </c:pt>
                <c:pt idx="10219">
                  <c:v>30125</c:v>
                </c:pt>
                <c:pt idx="10220">
                  <c:v>30126</c:v>
                </c:pt>
                <c:pt idx="10221">
                  <c:v>30127</c:v>
                </c:pt>
                <c:pt idx="10222">
                  <c:v>30128</c:v>
                </c:pt>
                <c:pt idx="10223">
                  <c:v>30129</c:v>
                </c:pt>
                <c:pt idx="10224">
                  <c:v>30130</c:v>
                </c:pt>
                <c:pt idx="10225">
                  <c:v>30131</c:v>
                </c:pt>
                <c:pt idx="10226">
                  <c:v>30132</c:v>
                </c:pt>
                <c:pt idx="10227">
                  <c:v>30133</c:v>
                </c:pt>
                <c:pt idx="10228">
                  <c:v>30134</c:v>
                </c:pt>
                <c:pt idx="10229">
                  <c:v>30135</c:v>
                </c:pt>
                <c:pt idx="10230">
                  <c:v>30136</c:v>
                </c:pt>
                <c:pt idx="10231">
                  <c:v>30137</c:v>
                </c:pt>
                <c:pt idx="10232">
                  <c:v>30138</c:v>
                </c:pt>
                <c:pt idx="10233">
                  <c:v>30139</c:v>
                </c:pt>
                <c:pt idx="10234">
                  <c:v>30140</c:v>
                </c:pt>
                <c:pt idx="10235">
                  <c:v>30141</c:v>
                </c:pt>
                <c:pt idx="10236">
                  <c:v>30142</c:v>
                </c:pt>
                <c:pt idx="10237">
                  <c:v>30143</c:v>
                </c:pt>
                <c:pt idx="10238">
                  <c:v>30144</c:v>
                </c:pt>
                <c:pt idx="10239">
                  <c:v>30145</c:v>
                </c:pt>
                <c:pt idx="10240">
                  <c:v>30146</c:v>
                </c:pt>
                <c:pt idx="10241">
                  <c:v>30147</c:v>
                </c:pt>
                <c:pt idx="10242">
                  <c:v>30148</c:v>
                </c:pt>
                <c:pt idx="10243">
                  <c:v>30149</c:v>
                </c:pt>
                <c:pt idx="10244">
                  <c:v>30150</c:v>
                </c:pt>
                <c:pt idx="10245">
                  <c:v>30151</c:v>
                </c:pt>
                <c:pt idx="10246">
                  <c:v>30152</c:v>
                </c:pt>
                <c:pt idx="10247">
                  <c:v>30153</c:v>
                </c:pt>
                <c:pt idx="10248">
                  <c:v>30154</c:v>
                </c:pt>
                <c:pt idx="10249">
                  <c:v>30155</c:v>
                </c:pt>
                <c:pt idx="10250">
                  <c:v>30156</c:v>
                </c:pt>
                <c:pt idx="10251">
                  <c:v>30157</c:v>
                </c:pt>
                <c:pt idx="10252">
                  <c:v>30158</c:v>
                </c:pt>
                <c:pt idx="10253">
                  <c:v>30159</c:v>
                </c:pt>
                <c:pt idx="10254">
                  <c:v>30160</c:v>
                </c:pt>
                <c:pt idx="10255">
                  <c:v>30161</c:v>
                </c:pt>
                <c:pt idx="10256">
                  <c:v>30162</c:v>
                </c:pt>
                <c:pt idx="10257">
                  <c:v>30163</c:v>
                </c:pt>
                <c:pt idx="10258">
                  <c:v>30164</c:v>
                </c:pt>
                <c:pt idx="10259">
                  <c:v>30165</c:v>
                </c:pt>
                <c:pt idx="10260">
                  <c:v>30166</c:v>
                </c:pt>
                <c:pt idx="10261">
                  <c:v>30167</c:v>
                </c:pt>
                <c:pt idx="10262">
                  <c:v>30168</c:v>
                </c:pt>
                <c:pt idx="10263">
                  <c:v>30169</c:v>
                </c:pt>
                <c:pt idx="10264">
                  <c:v>30170</c:v>
                </c:pt>
                <c:pt idx="10265">
                  <c:v>30171</c:v>
                </c:pt>
                <c:pt idx="10266">
                  <c:v>30172</c:v>
                </c:pt>
                <c:pt idx="10267">
                  <c:v>30173</c:v>
                </c:pt>
                <c:pt idx="10268">
                  <c:v>30174</c:v>
                </c:pt>
                <c:pt idx="10269">
                  <c:v>30175</c:v>
                </c:pt>
                <c:pt idx="10270">
                  <c:v>30176</c:v>
                </c:pt>
                <c:pt idx="10271">
                  <c:v>30177</c:v>
                </c:pt>
                <c:pt idx="10272">
                  <c:v>30178</c:v>
                </c:pt>
                <c:pt idx="10273">
                  <c:v>30179</c:v>
                </c:pt>
                <c:pt idx="10274">
                  <c:v>30180</c:v>
                </c:pt>
                <c:pt idx="10275">
                  <c:v>30181</c:v>
                </c:pt>
                <c:pt idx="10276">
                  <c:v>30182</c:v>
                </c:pt>
                <c:pt idx="10277">
                  <c:v>30183</c:v>
                </c:pt>
                <c:pt idx="10278">
                  <c:v>30184</c:v>
                </c:pt>
                <c:pt idx="10279">
                  <c:v>30185</c:v>
                </c:pt>
                <c:pt idx="10280">
                  <c:v>30186</c:v>
                </c:pt>
                <c:pt idx="10281">
                  <c:v>30187</c:v>
                </c:pt>
                <c:pt idx="10282">
                  <c:v>30188</c:v>
                </c:pt>
                <c:pt idx="10283">
                  <c:v>30189</c:v>
                </c:pt>
                <c:pt idx="10284">
                  <c:v>30190</c:v>
                </c:pt>
                <c:pt idx="10285">
                  <c:v>30191</c:v>
                </c:pt>
                <c:pt idx="10286">
                  <c:v>30192</c:v>
                </c:pt>
                <c:pt idx="10287">
                  <c:v>30193</c:v>
                </c:pt>
                <c:pt idx="10288">
                  <c:v>30194</c:v>
                </c:pt>
                <c:pt idx="10289">
                  <c:v>30195</c:v>
                </c:pt>
                <c:pt idx="10290">
                  <c:v>30196</c:v>
                </c:pt>
                <c:pt idx="10291">
                  <c:v>30197</c:v>
                </c:pt>
                <c:pt idx="10292">
                  <c:v>30198</c:v>
                </c:pt>
                <c:pt idx="10293">
                  <c:v>30199</c:v>
                </c:pt>
                <c:pt idx="10294">
                  <c:v>30200</c:v>
                </c:pt>
                <c:pt idx="10295">
                  <c:v>30201</c:v>
                </c:pt>
                <c:pt idx="10296">
                  <c:v>30202</c:v>
                </c:pt>
                <c:pt idx="10297">
                  <c:v>30203</c:v>
                </c:pt>
                <c:pt idx="10298">
                  <c:v>30204</c:v>
                </c:pt>
                <c:pt idx="10299">
                  <c:v>30205</c:v>
                </c:pt>
                <c:pt idx="10300">
                  <c:v>30206</c:v>
                </c:pt>
                <c:pt idx="10301">
                  <c:v>30207</c:v>
                </c:pt>
                <c:pt idx="10302">
                  <c:v>30208</c:v>
                </c:pt>
                <c:pt idx="10303">
                  <c:v>30209</c:v>
                </c:pt>
                <c:pt idx="10304">
                  <c:v>30210</c:v>
                </c:pt>
                <c:pt idx="10305">
                  <c:v>30211</c:v>
                </c:pt>
                <c:pt idx="10306">
                  <c:v>30212</c:v>
                </c:pt>
                <c:pt idx="10307">
                  <c:v>30213</c:v>
                </c:pt>
                <c:pt idx="10308">
                  <c:v>30214</c:v>
                </c:pt>
                <c:pt idx="10309">
                  <c:v>30215</c:v>
                </c:pt>
                <c:pt idx="10310">
                  <c:v>30216</c:v>
                </c:pt>
                <c:pt idx="10311">
                  <c:v>30217</c:v>
                </c:pt>
                <c:pt idx="10312">
                  <c:v>30218</c:v>
                </c:pt>
                <c:pt idx="10313">
                  <c:v>30219</c:v>
                </c:pt>
                <c:pt idx="10314">
                  <c:v>30220</c:v>
                </c:pt>
                <c:pt idx="10315">
                  <c:v>30221</c:v>
                </c:pt>
                <c:pt idx="10316">
                  <c:v>30222</c:v>
                </c:pt>
                <c:pt idx="10317">
                  <c:v>30223</c:v>
                </c:pt>
                <c:pt idx="10318">
                  <c:v>30224</c:v>
                </c:pt>
                <c:pt idx="10319">
                  <c:v>30225</c:v>
                </c:pt>
                <c:pt idx="10320">
                  <c:v>30226</c:v>
                </c:pt>
                <c:pt idx="10321">
                  <c:v>30227</c:v>
                </c:pt>
                <c:pt idx="10322">
                  <c:v>30228</c:v>
                </c:pt>
                <c:pt idx="10323">
                  <c:v>30229</c:v>
                </c:pt>
                <c:pt idx="10324">
                  <c:v>30230</c:v>
                </c:pt>
                <c:pt idx="10325">
                  <c:v>30231</c:v>
                </c:pt>
                <c:pt idx="10326">
                  <c:v>30232</c:v>
                </c:pt>
                <c:pt idx="10327">
                  <c:v>30233</c:v>
                </c:pt>
                <c:pt idx="10328">
                  <c:v>30234</c:v>
                </c:pt>
                <c:pt idx="10329">
                  <c:v>30235</c:v>
                </c:pt>
                <c:pt idx="10330">
                  <c:v>30236</c:v>
                </c:pt>
                <c:pt idx="10331">
                  <c:v>30237</c:v>
                </c:pt>
                <c:pt idx="10332">
                  <c:v>30238</c:v>
                </c:pt>
                <c:pt idx="10333">
                  <c:v>30239</c:v>
                </c:pt>
                <c:pt idx="10334">
                  <c:v>30240</c:v>
                </c:pt>
                <c:pt idx="10335">
                  <c:v>30241</c:v>
                </c:pt>
                <c:pt idx="10336">
                  <c:v>30242</c:v>
                </c:pt>
                <c:pt idx="10337">
                  <c:v>30243</c:v>
                </c:pt>
                <c:pt idx="10338">
                  <c:v>30244</c:v>
                </c:pt>
                <c:pt idx="10339">
                  <c:v>30245</c:v>
                </c:pt>
                <c:pt idx="10340">
                  <c:v>30246</c:v>
                </c:pt>
                <c:pt idx="10341">
                  <c:v>30247</c:v>
                </c:pt>
                <c:pt idx="10342">
                  <c:v>30248</c:v>
                </c:pt>
                <c:pt idx="10343">
                  <c:v>30249</c:v>
                </c:pt>
                <c:pt idx="10344">
                  <c:v>30250</c:v>
                </c:pt>
                <c:pt idx="10345">
                  <c:v>30251</c:v>
                </c:pt>
                <c:pt idx="10346">
                  <c:v>30252</c:v>
                </c:pt>
                <c:pt idx="10347">
                  <c:v>30253</c:v>
                </c:pt>
                <c:pt idx="10348">
                  <c:v>30254</c:v>
                </c:pt>
                <c:pt idx="10349">
                  <c:v>30255</c:v>
                </c:pt>
                <c:pt idx="10350">
                  <c:v>30256</c:v>
                </c:pt>
                <c:pt idx="10351">
                  <c:v>30257</c:v>
                </c:pt>
                <c:pt idx="10352">
                  <c:v>30258</c:v>
                </c:pt>
                <c:pt idx="10353">
                  <c:v>30259</c:v>
                </c:pt>
                <c:pt idx="10354">
                  <c:v>30260</c:v>
                </c:pt>
                <c:pt idx="10355">
                  <c:v>30261</c:v>
                </c:pt>
                <c:pt idx="10356">
                  <c:v>30262</c:v>
                </c:pt>
                <c:pt idx="10357">
                  <c:v>30263</c:v>
                </c:pt>
                <c:pt idx="10358">
                  <c:v>30264</c:v>
                </c:pt>
                <c:pt idx="10359">
                  <c:v>30265</c:v>
                </c:pt>
                <c:pt idx="10360">
                  <c:v>30266</c:v>
                </c:pt>
                <c:pt idx="10361">
                  <c:v>30267</c:v>
                </c:pt>
                <c:pt idx="10362">
                  <c:v>30268</c:v>
                </c:pt>
                <c:pt idx="10363">
                  <c:v>30269</c:v>
                </c:pt>
                <c:pt idx="10364">
                  <c:v>30270</c:v>
                </c:pt>
                <c:pt idx="10365">
                  <c:v>30271</c:v>
                </c:pt>
                <c:pt idx="10366">
                  <c:v>30272</c:v>
                </c:pt>
                <c:pt idx="10367">
                  <c:v>30273</c:v>
                </c:pt>
                <c:pt idx="10368">
                  <c:v>30274</c:v>
                </c:pt>
                <c:pt idx="10369">
                  <c:v>30275</c:v>
                </c:pt>
                <c:pt idx="10370">
                  <c:v>30276</c:v>
                </c:pt>
                <c:pt idx="10371">
                  <c:v>30277</c:v>
                </c:pt>
                <c:pt idx="10372">
                  <c:v>30278</c:v>
                </c:pt>
                <c:pt idx="10373">
                  <c:v>30279</c:v>
                </c:pt>
                <c:pt idx="10374">
                  <c:v>30280</c:v>
                </c:pt>
                <c:pt idx="10375">
                  <c:v>30281</c:v>
                </c:pt>
                <c:pt idx="10376">
                  <c:v>30282</c:v>
                </c:pt>
                <c:pt idx="10377">
                  <c:v>30283</c:v>
                </c:pt>
                <c:pt idx="10378">
                  <c:v>30284</c:v>
                </c:pt>
                <c:pt idx="10379">
                  <c:v>30285</c:v>
                </c:pt>
                <c:pt idx="10380">
                  <c:v>30286</c:v>
                </c:pt>
                <c:pt idx="10381">
                  <c:v>30287</c:v>
                </c:pt>
                <c:pt idx="10382">
                  <c:v>30288</c:v>
                </c:pt>
                <c:pt idx="10383">
                  <c:v>30289</c:v>
                </c:pt>
                <c:pt idx="10384">
                  <c:v>30290</c:v>
                </c:pt>
                <c:pt idx="10385">
                  <c:v>30291</c:v>
                </c:pt>
                <c:pt idx="10386">
                  <c:v>30292</c:v>
                </c:pt>
                <c:pt idx="10387">
                  <c:v>30293</c:v>
                </c:pt>
                <c:pt idx="10388">
                  <c:v>30294</c:v>
                </c:pt>
                <c:pt idx="10389">
                  <c:v>30295</c:v>
                </c:pt>
                <c:pt idx="10390">
                  <c:v>30296</c:v>
                </c:pt>
                <c:pt idx="10391">
                  <c:v>30297</c:v>
                </c:pt>
                <c:pt idx="10392">
                  <c:v>30298</c:v>
                </c:pt>
                <c:pt idx="10393">
                  <c:v>30299</c:v>
                </c:pt>
                <c:pt idx="10394">
                  <c:v>30300</c:v>
                </c:pt>
                <c:pt idx="10395">
                  <c:v>30301</c:v>
                </c:pt>
                <c:pt idx="10396">
                  <c:v>30302</c:v>
                </c:pt>
                <c:pt idx="10397">
                  <c:v>30303</c:v>
                </c:pt>
                <c:pt idx="10398">
                  <c:v>30304</c:v>
                </c:pt>
                <c:pt idx="10399">
                  <c:v>30305</c:v>
                </c:pt>
                <c:pt idx="10400">
                  <c:v>30306</c:v>
                </c:pt>
                <c:pt idx="10401">
                  <c:v>30307</c:v>
                </c:pt>
                <c:pt idx="10402">
                  <c:v>30308</c:v>
                </c:pt>
                <c:pt idx="10403">
                  <c:v>30309</c:v>
                </c:pt>
                <c:pt idx="10404">
                  <c:v>30310</c:v>
                </c:pt>
                <c:pt idx="10405">
                  <c:v>30311</c:v>
                </c:pt>
                <c:pt idx="10406">
                  <c:v>30312</c:v>
                </c:pt>
                <c:pt idx="10407">
                  <c:v>30313</c:v>
                </c:pt>
                <c:pt idx="10408">
                  <c:v>30314</c:v>
                </c:pt>
                <c:pt idx="10409">
                  <c:v>30315</c:v>
                </c:pt>
                <c:pt idx="10410">
                  <c:v>30316</c:v>
                </c:pt>
                <c:pt idx="10411">
                  <c:v>30317</c:v>
                </c:pt>
                <c:pt idx="10412">
                  <c:v>30318</c:v>
                </c:pt>
                <c:pt idx="10413">
                  <c:v>30319</c:v>
                </c:pt>
                <c:pt idx="10414">
                  <c:v>30320</c:v>
                </c:pt>
                <c:pt idx="10415">
                  <c:v>30321</c:v>
                </c:pt>
                <c:pt idx="10416">
                  <c:v>30322</c:v>
                </c:pt>
                <c:pt idx="10417">
                  <c:v>30323</c:v>
                </c:pt>
                <c:pt idx="10418">
                  <c:v>30324</c:v>
                </c:pt>
                <c:pt idx="10419">
                  <c:v>30325</c:v>
                </c:pt>
                <c:pt idx="10420">
                  <c:v>30326</c:v>
                </c:pt>
                <c:pt idx="10421">
                  <c:v>30327</c:v>
                </c:pt>
                <c:pt idx="10422">
                  <c:v>30328</c:v>
                </c:pt>
                <c:pt idx="10423">
                  <c:v>30329</c:v>
                </c:pt>
                <c:pt idx="10424">
                  <c:v>30330</c:v>
                </c:pt>
                <c:pt idx="10425">
                  <c:v>30331</c:v>
                </c:pt>
                <c:pt idx="10426">
                  <c:v>30332</c:v>
                </c:pt>
                <c:pt idx="10427">
                  <c:v>30333</c:v>
                </c:pt>
                <c:pt idx="10428">
                  <c:v>30334</c:v>
                </c:pt>
                <c:pt idx="10429">
                  <c:v>30335</c:v>
                </c:pt>
                <c:pt idx="10430">
                  <c:v>30336</c:v>
                </c:pt>
                <c:pt idx="10431">
                  <c:v>30337</c:v>
                </c:pt>
                <c:pt idx="10432">
                  <c:v>30338</c:v>
                </c:pt>
                <c:pt idx="10433">
                  <c:v>30339</c:v>
                </c:pt>
                <c:pt idx="10434">
                  <c:v>30340</c:v>
                </c:pt>
                <c:pt idx="10435">
                  <c:v>30341</c:v>
                </c:pt>
                <c:pt idx="10436">
                  <c:v>30342</c:v>
                </c:pt>
                <c:pt idx="10437">
                  <c:v>30343</c:v>
                </c:pt>
                <c:pt idx="10438">
                  <c:v>30344</c:v>
                </c:pt>
                <c:pt idx="10439">
                  <c:v>30345</c:v>
                </c:pt>
                <c:pt idx="10440">
                  <c:v>30346</c:v>
                </c:pt>
                <c:pt idx="10441">
                  <c:v>30347</c:v>
                </c:pt>
                <c:pt idx="10442">
                  <c:v>30348</c:v>
                </c:pt>
                <c:pt idx="10443">
                  <c:v>30349</c:v>
                </c:pt>
                <c:pt idx="10444">
                  <c:v>30350</c:v>
                </c:pt>
                <c:pt idx="10445">
                  <c:v>30351</c:v>
                </c:pt>
                <c:pt idx="10446">
                  <c:v>30352</c:v>
                </c:pt>
                <c:pt idx="10447">
                  <c:v>30353</c:v>
                </c:pt>
                <c:pt idx="10448">
                  <c:v>30354</c:v>
                </c:pt>
                <c:pt idx="10449">
                  <c:v>30355</c:v>
                </c:pt>
                <c:pt idx="10450">
                  <c:v>30356</c:v>
                </c:pt>
                <c:pt idx="10451">
                  <c:v>30357</c:v>
                </c:pt>
                <c:pt idx="10452">
                  <c:v>30358</c:v>
                </c:pt>
                <c:pt idx="10453">
                  <c:v>30359</c:v>
                </c:pt>
                <c:pt idx="10454">
                  <c:v>30360</c:v>
                </c:pt>
                <c:pt idx="10455">
                  <c:v>30361</c:v>
                </c:pt>
                <c:pt idx="10456">
                  <c:v>30362</c:v>
                </c:pt>
                <c:pt idx="10457">
                  <c:v>30363</c:v>
                </c:pt>
                <c:pt idx="10458">
                  <c:v>30364</c:v>
                </c:pt>
                <c:pt idx="10459">
                  <c:v>30365</c:v>
                </c:pt>
                <c:pt idx="10460">
                  <c:v>30366</c:v>
                </c:pt>
                <c:pt idx="10461">
                  <c:v>30367</c:v>
                </c:pt>
                <c:pt idx="10462">
                  <c:v>30368</c:v>
                </c:pt>
                <c:pt idx="10463">
                  <c:v>30369</c:v>
                </c:pt>
                <c:pt idx="10464">
                  <c:v>30370</c:v>
                </c:pt>
                <c:pt idx="10465">
                  <c:v>30371</c:v>
                </c:pt>
                <c:pt idx="10466">
                  <c:v>30372</c:v>
                </c:pt>
                <c:pt idx="10467">
                  <c:v>30373</c:v>
                </c:pt>
                <c:pt idx="10468">
                  <c:v>30374</c:v>
                </c:pt>
                <c:pt idx="10469">
                  <c:v>30375</c:v>
                </c:pt>
                <c:pt idx="10470">
                  <c:v>30376</c:v>
                </c:pt>
                <c:pt idx="10471">
                  <c:v>30377</c:v>
                </c:pt>
                <c:pt idx="10472">
                  <c:v>30378</c:v>
                </c:pt>
                <c:pt idx="10473">
                  <c:v>30379</c:v>
                </c:pt>
                <c:pt idx="10474">
                  <c:v>30380</c:v>
                </c:pt>
                <c:pt idx="10475">
                  <c:v>30381</c:v>
                </c:pt>
                <c:pt idx="10476">
                  <c:v>30382</c:v>
                </c:pt>
                <c:pt idx="10477">
                  <c:v>30383</c:v>
                </c:pt>
                <c:pt idx="10478">
                  <c:v>30384</c:v>
                </c:pt>
                <c:pt idx="10479">
                  <c:v>30385</c:v>
                </c:pt>
                <c:pt idx="10480">
                  <c:v>30386</c:v>
                </c:pt>
                <c:pt idx="10481">
                  <c:v>30387</c:v>
                </c:pt>
                <c:pt idx="10482">
                  <c:v>30388</c:v>
                </c:pt>
                <c:pt idx="10483">
                  <c:v>30389</c:v>
                </c:pt>
                <c:pt idx="10484">
                  <c:v>30390</c:v>
                </c:pt>
                <c:pt idx="10485">
                  <c:v>30391</c:v>
                </c:pt>
                <c:pt idx="10486">
                  <c:v>30392</c:v>
                </c:pt>
                <c:pt idx="10487">
                  <c:v>30393</c:v>
                </c:pt>
                <c:pt idx="10488">
                  <c:v>30394</c:v>
                </c:pt>
                <c:pt idx="10489">
                  <c:v>30395</c:v>
                </c:pt>
                <c:pt idx="10490">
                  <c:v>30396</c:v>
                </c:pt>
                <c:pt idx="10491">
                  <c:v>30397</c:v>
                </c:pt>
                <c:pt idx="10492">
                  <c:v>30398</c:v>
                </c:pt>
                <c:pt idx="10493">
                  <c:v>30399</c:v>
                </c:pt>
                <c:pt idx="10494">
                  <c:v>30400</c:v>
                </c:pt>
                <c:pt idx="10495">
                  <c:v>30401</c:v>
                </c:pt>
                <c:pt idx="10496">
                  <c:v>30402</c:v>
                </c:pt>
                <c:pt idx="10497">
                  <c:v>30403</c:v>
                </c:pt>
                <c:pt idx="10498">
                  <c:v>30404</c:v>
                </c:pt>
                <c:pt idx="10499">
                  <c:v>30405</c:v>
                </c:pt>
                <c:pt idx="10500">
                  <c:v>30406</c:v>
                </c:pt>
                <c:pt idx="10501">
                  <c:v>30407</c:v>
                </c:pt>
                <c:pt idx="10502">
                  <c:v>30408</c:v>
                </c:pt>
                <c:pt idx="10503">
                  <c:v>30409</c:v>
                </c:pt>
                <c:pt idx="10504">
                  <c:v>30410</c:v>
                </c:pt>
                <c:pt idx="10505">
                  <c:v>30411</c:v>
                </c:pt>
                <c:pt idx="10506">
                  <c:v>30412</c:v>
                </c:pt>
                <c:pt idx="10507">
                  <c:v>30413</c:v>
                </c:pt>
                <c:pt idx="10508">
                  <c:v>30414</c:v>
                </c:pt>
                <c:pt idx="10509">
                  <c:v>30415</c:v>
                </c:pt>
                <c:pt idx="10510">
                  <c:v>30416</c:v>
                </c:pt>
                <c:pt idx="10511">
                  <c:v>30417</c:v>
                </c:pt>
                <c:pt idx="10512">
                  <c:v>30418</c:v>
                </c:pt>
                <c:pt idx="10513">
                  <c:v>30419</c:v>
                </c:pt>
                <c:pt idx="10514">
                  <c:v>30420</c:v>
                </c:pt>
                <c:pt idx="10515">
                  <c:v>30421</c:v>
                </c:pt>
                <c:pt idx="10516">
                  <c:v>30422</c:v>
                </c:pt>
                <c:pt idx="10517">
                  <c:v>30423</c:v>
                </c:pt>
                <c:pt idx="10518">
                  <c:v>30424</c:v>
                </c:pt>
                <c:pt idx="10519">
                  <c:v>30425</c:v>
                </c:pt>
                <c:pt idx="10520">
                  <c:v>30426</c:v>
                </c:pt>
                <c:pt idx="10521">
                  <c:v>30427</c:v>
                </c:pt>
                <c:pt idx="10522">
                  <c:v>30428</c:v>
                </c:pt>
                <c:pt idx="10523">
                  <c:v>30429</c:v>
                </c:pt>
                <c:pt idx="10524">
                  <c:v>30430</c:v>
                </c:pt>
                <c:pt idx="10525">
                  <c:v>30431</c:v>
                </c:pt>
                <c:pt idx="10526">
                  <c:v>30432</c:v>
                </c:pt>
                <c:pt idx="10527">
                  <c:v>30433</c:v>
                </c:pt>
                <c:pt idx="10528">
                  <c:v>30434</c:v>
                </c:pt>
                <c:pt idx="10529">
                  <c:v>30435</c:v>
                </c:pt>
                <c:pt idx="10530">
                  <c:v>30436</c:v>
                </c:pt>
                <c:pt idx="10531">
                  <c:v>30437</c:v>
                </c:pt>
                <c:pt idx="10532">
                  <c:v>30438</c:v>
                </c:pt>
                <c:pt idx="10533">
                  <c:v>30439</c:v>
                </c:pt>
                <c:pt idx="10534">
                  <c:v>30440</c:v>
                </c:pt>
                <c:pt idx="10535">
                  <c:v>30441</c:v>
                </c:pt>
                <c:pt idx="10536">
                  <c:v>30442</c:v>
                </c:pt>
                <c:pt idx="10537">
                  <c:v>30443</c:v>
                </c:pt>
                <c:pt idx="10538">
                  <c:v>30444</c:v>
                </c:pt>
                <c:pt idx="10539">
                  <c:v>30445</c:v>
                </c:pt>
                <c:pt idx="10540">
                  <c:v>30446</c:v>
                </c:pt>
                <c:pt idx="10541">
                  <c:v>30447</c:v>
                </c:pt>
                <c:pt idx="10542">
                  <c:v>30448</c:v>
                </c:pt>
                <c:pt idx="10543">
                  <c:v>30449</c:v>
                </c:pt>
                <c:pt idx="10544">
                  <c:v>30450</c:v>
                </c:pt>
                <c:pt idx="10545">
                  <c:v>30451</c:v>
                </c:pt>
                <c:pt idx="10546">
                  <c:v>30452</c:v>
                </c:pt>
                <c:pt idx="10547">
                  <c:v>30453</c:v>
                </c:pt>
                <c:pt idx="10548">
                  <c:v>30454</c:v>
                </c:pt>
                <c:pt idx="10549">
                  <c:v>30455</c:v>
                </c:pt>
                <c:pt idx="10550">
                  <c:v>30456</c:v>
                </c:pt>
                <c:pt idx="10551">
                  <c:v>30457</c:v>
                </c:pt>
                <c:pt idx="10552">
                  <c:v>30458</c:v>
                </c:pt>
                <c:pt idx="10553">
                  <c:v>30459</c:v>
                </c:pt>
                <c:pt idx="10554">
                  <c:v>30460</c:v>
                </c:pt>
                <c:pt idx="10555">
                  <c:v>30461</c:v>
                </c:pt>
                <c:pt idx="10556">
                  <c:v>30462</c:v>
                </c:pt>
                <c:pt idx="10557">
                  <c:v>30463</c:v>
                </c:pt>
                <c:pt idx="10558">
                  <c:v>30464</c:v>
                </c:pt>
                <c:pt idx="10559">
                  <c:v>30465</c:v>
                </c:pt>
                <c:pt idx="10560">
                  <c:v>30466</c:v>
                </c:pt>
                <c:pt idx="10561">
                  <c:v>30467</c:v>
                </c:pt>
                <c:pt idx="10562">
                  <c:v>30468</c:v>
                </c:pt>
                <c:pt idx="10563">
                  <c:v>30469</c:v>
                </c:pt>
                <c:pt idx="10564">
                  <c:v>30470</c:v>
                </c:pt>
                <c:pt idx="10565">
                  <c:v>30471</c:v>
                </c:pt>
                <c:pt idx="10566">
                  <c:v>30472</c:v>
                </c:pt>
                <c:pt idx="10567">
                  <c:v>30473</c:v>
                </c:pt>
                <c:pt idx="10568">
                  <c:v>30474</c:v>
                </c:pt>
                <c:pt idx="10569">
                  <c:v>30475</c:v>
                </c:pt>
                <c:pt idx="10570">
                  <c:v>30476</c:v>
                </c:pt>
                <c:pt idx="10571">
                  <c:v>30477</c:v>
                </c:pt>
                <c:pt idx="10572">
                  <c:v>30478</c:v>
                </c:pt>
                <c:pt idx="10573">
                  <c:v>30479</c:v>
                </c:pt>
                <c:pt idx="10574">
                  <c:v>30480</c:v>
                </c:pt>
                <c:pt idx="10575">
                  <c:v>30481</c:v>
                </c:pt>
                <c:pt idx="10576">
                  <c:v>30482</c:v>
                </c:pt>
                <c:pt idx="10577">
                  <c:v>30483</c:v>
                </c:pt>
                <c:pt idx="10578">
                  <c:v>30484</c:v>
                </c:pt>
                <c:pt idx="10579">
                  <c:v>30485</c:v>
                </c:pt>
                <c:pt idx="10580">
                  <c:v>30486</c:v>
                </c:pt>
                <c:pt idx="10581">
                  <c:v>30487</c:v>
                </c:pt>
                <c:pt idx="10582">
                  <c:v>30488</c:v>
                </c:pt>
                <c:pt idx="10583">
                  <c:v>30489</c:v>
                </c:pt>
                <c:pt idx="10584">
                  <c:v>30490</c:v>
                </c:pt>
                <c:pt idx="10585">
                  <c:v>30491</c:v>
                </c:pt>
                <c:pt idx="10586">
                  <c:v>30492</c:v>
                </c:pt>
                <c:pt idx="10587">
                  <c:v>30493</c:v>
                </c:pt>
                <c:pt idx="10588">
                  <c:v>30494</c:v>
                </c:pt>
                <c:pt idx="10589">
                  <c:v>30495</c:v>
                </c:pt>
                <c:pt idx="10590">
                  <c:v>30496</c:v>
                </c:pt>
                <c:pt idx="10591">
                  <c:v>30497</c:v>
                </c:pt>
                <c:pt idx="10592">
                  <c:v>30498</c:v>
                </c:pt>
                <c:pt idx="10593">
                  <c:v>30499</c:v>
                </c:pt>
                <c:pt idx="10594">
                  <c:v>30500</c:v>
                </c:pt>
                <c:pt idx="10595">
                  <c:v>30501</c:v>
                </c:pt>
                <c:pt idx="10596">
                  <c:v>30502</c:v>
                </c:pt>
                <c:pt idx="10597">
                  <c:v>30503</c:v>
                </c:pt>
                <c:pt idx="10598">
                  <c:v>30504</c:v>
                </c:pt>
                <c:pt idx="10599">
                  <c:v>30505</c:v>
                </c:pt>
                <c:pt idx="10600">
                  <c:v>30506</c:v>
                </c:pt>
                <c:pt idx="10601">
                  <c:v>30507</c:v>
                </c:pt>
                <c:pt idx="10602">
                  <c:v>30508</c:v>
                </c:pt>
                <c:pt idx="10603">
                  <c:v>30509</c:v>
                </c:pt>
                <c:pt idx="10604">
                  <c:v>30510</c:v>
                </c:pt>
                <c:pt idx="10605">
                  <c:v>30511</c:v>
                </c:pt>
                <c:pt idx="10606">
                  <c:v>30512</c:v>
                </c:pt>
                <c:pt idx="10607">
                  <c:v>30513</c:v>
                </c:pt>
                <c:pt idx="10608">
                  <c:v>30514</c:v>
                </c:pt>
                <c:pt idx="10609">
                  <c:v>30515</c:v>
                </c:pt>
                <c:pt idx="10610">
                  <c:v>30516</c:v>
                </c:pt>
                <c:pt idx="10611">
                  <c:v>30517</c:v>
                </c:pt>
                <c:pt idx="10612">
                  <c:v>30518</c:v>
                </c:pt>
                <c:pt idx="10613">
                  <c:v>30519</c:v>
                </c:pt>
                <c:pt idx="10614">
                  <c:v>30520</c:v>
                </c:pt>
                <c:pt idx="10615">
                  <c:v>30521</c:v>
                </c:pt>
                <c:pt idx="10616">
                  <c:v>30522</c:v>
                </c:pt>
                <c:pt idx="10617">
                  <c:v>30523</c:v>
                </c:pt>
                <c:pt idx="10618">
                  <c:v>30524</c:v>
                </c:pt>
                <c:pt idx="10619">
                  <c:v>30525</c:v>
                </c:pt>
                <c:pt idx="10620">
                  <c:v>30526</c:v>
                </c:pt>
                <c:pt idx="10621">
                  <c:v>30527</c:v>
                </c:pt>
                <c:pt idx="10622">
                  <c:v>30528</c:v>
                </c:pt>
                <c:pt idx="10623">
                  <c:v>30529</c:v>
                </c:pt>
                <c:pt idx="10624">
                  <c:v>30530</c:v>
                </c:pt>
                <c:pt idx="10625">
                  <c:v>30531</c:v>
                </c:pt>
                <c:pt idx="10626">
                  <c:v>30532</c:v>
                </c:pt>
                <c:pt idx="10627">
                  <c:v>30533</c:v>
                </c:pt>
                <c:pt idx="10628">
                  <c:v>30534</c:v>
                </c:pt>
                <c:pt idx="10629">
                  <c:v>30535</c:v>
                </c:pt>
                <c:pt idx="10630">
                  <c:v>30536</c:v>
                </c:pt>
                <c:pt idx="10631">
                  <c:v>30537</c:v>
                </c:pt>
                <c:pt idx="10632">
                  <c:v>30538</c:v>
                </c:pt>
                <c:pt idx="10633">
                  <c:v>30539</c:v>
                </c:pt>
                <c:pt idx="10634">
                  <c:v>30540</c:v>
                </c:pt>
                <c:pt idx="10635">
                  <c:v>30541</c:v>
                </c:pt>
                <c:pt idx="10636">
                  <c:v>30542</c:v>
                </c:pt>
                <c:pt idx="10637">
                  <c:v>30543</c:v>
                </c:pt>
                <c:pt idx="10638">
                  <c:v>30544</c:v>
                </c:pt>
                <c:pt idx="10639">
                  <c:v>30545</c:v>
                </c:pt>
                <c:pt idx="10640">
                  <c:v>30546</c:v>
                </c:pt>
                <c:pt idx="10641">
                  <c:v>30547</c:v>
                </c:pt>
                <c:pt idx="10642">
                  <c:v>30548</c:v>
                </c:pt>
                <c:pt idx="10643">
                  <c:v>30549</c:v>
                </c:pt>
                <c:pt idx="10644">
                  <c:v>30550</c:v>
                </c:pt>
                <c:pt idx="10645">
                  <c:v>30551</c:v>
                </c:pt>
                <c:pt idx="10646">
                  <c:v>30552</c:v>
                </c:pt>
                <c:pt idx="10647">
                  <c:v>30553</c:v>
                </c:pt>
                <c:pt idx="10648">
                  <c:v>30554</c:v>
                </c:pt>
                <c:pt idx="10649">
                  <c:v>30555</c:v>
                </c:pt>
                <c:pt idx="10650">
                  <c:v>30556</c:v>
                </c:pt>
                <c:pt idx="10651">
                  <c:v>30557</c:v>
                </c:pt>
                <c:pt idx="10652">
                  <c:v>30558</c:v>
                </c:pt>
                <c:pt idx="10653">
                  <c:v>30559</c:v>
                </c:pt>
                <c:pt idx="10654">
                  <c:v>30560</c:v>
                </c:pt>
                <c:pt idx="10655">
                  <c:v>30561</c:v>
                </c:pt>
                <c:pt idx="10656">
                  <c:v>30562</c:v>
                </c:pt>
                <c:pt idx="10657">
                  <c:v>30563</c:v>
                </c:pt>
                <c:pt idx="10658">
                  <c:v>30564</c:v>
                </c:pt>
                <c:pt idx="10659">
                  <c:v>30565</c:v>
                </c:pt>
                <c:pt idx="10660">
                  <c:v>30566</c:v>
                </c:pt>
                <c:pt idx="10661">
                  <c:v>30567</c:v>
                </c:pt>
                <c:pt idx="10662">
                  <c:v>30568</c:v>
                </c:pt>
                <c:pt idx="10663">
                  <c:v>30569</c:v>
                </c:pt>
                <c:pt idx="10664">
                  <c:v>30570</c:v>
                </c:pt>
                <c:pt idx="10665">
                  <c:v>30571</c:v>
                </c:pt>
                <c:pt idx="10666">
                  <c:v>30572</c:v>
                </c:pt>
                <c:pt idx="10667">
                  <c:v>30573</c:v>
                </c:pt>
                <c:pt idx="10668">
                  <c:v>30574</c:v>
                </c:pt>
                <c:pt idx="10669">
                  <c:v>30575</c:v>
                </c:pt>
                <c:pt idx="10670">
                  <c:v>30576</c:v>
                </c:pt>
                <c:pt idx="10671">
                  <c:v>30577</c:v>
                </c:pt>
                <c:pt idx="10672">
                  <c:v>30578</c:v>
                </c:pt>
                <c:pt idx="10673">
                  <c:v>30579</c:v>
                </c:pt>
                <c:pt idx="10674">
                  <c:v>30580</c:v>
                </c:pt>
                <c:pt idx="10675">
                  <c:v>30581</c:v>
                </c:pt>
                <c:pt idx="10676">
                  <c:v>30582</c:v>
                </c:pt>
                <c:pt idx="10677">
                  <c:v>30583</c:v>
                </c:pt>
                <c:pt idx="10678">
                  <c:v>30584</c:v>
                </c:pt>
                <c:pt idx="10679">
                  <c:v>30585</c:v>
                </c:pt>
                <c:pt idx="10680">
                  <c:v>30586</c:v>
                </c:pt>
                <c:pt idx="10681">
                  <c:v>30587</c:v>
                </c:pt>
                <c:pt idx="10682">
                  <c:v>30588</c:v>
                </c:pt>
                <c:pt idx="10683">
                  <c:v>30589</c:v>
                </c:pt>
                <c:pt idx="10684">
                  <c:v>30590</c:v>
                </c:pt>
                <c:pt idx="10685">
                  <c:v>30591</c:v>
                </c:pt>
                <c:pt idx="10686">
                  <c:v>30592</c:v>
                </c:pt>
                <c:pt idx="10687">
                  <c:v>30593</c:v>
                </c:pt>
                <c:pt idx="10688">
                  <c:v>30594</c:v>
                </c:pt>
                <c:pt idx="10689">
                  <c:v>30595</c:v>
                </c:pt>
                <c:pt idx="10690">
                  <c:v>30596</c:v>
                </c:pt>
                <c:pt idx="10691">
                  <c:v>30597</c:v>
                </c:pt>
                <c:pt idx="10692">
                  <c:v>30598</c:v>
                </c:pt>
                <c:pt idx="10693">
                  <c:v>30599</c:v>
                </c:pt>
                <c:pt idx="10694">
                  <c:v>30600</c:v>
                </c:pt>
                <c:pt idx="10695">
                  <c:v>30601</c:v>
                </c:pt>
                <c:pt idx="10696">
                  <c:v>30602</c:v>
                </c:pt>
                <c:pt idx="10697">
                  <c:v>30603</c:v>
                </c:pt>
                <c:pt idx="10698">
                  <c:v>30604</c:v>
                </c:pt>
                <c:pt idx="10699">
                  <c:v>30605</c:v>
                </c:pt>
                <c:pt idx="10700">
                  <c:v>30606</c:v>
                </c:pt>
                <c:pt idx="10701">
                  <c:v>30607</c:v>
                </c:pt>
                <c:pt idx="10702">
                  <c:v>30608</c:v>
                </c:pt>
                <c:pt idx="10703">
                  <c:v>30609</c:v>
                </c:pt>
                <c:pt idx="10704">
                  <c:v>30610</c:v>
                </c:pt>
                <c:pt idx="10705">
                  <c:v>30611</c:v>
                </c:pt>
                <c:pt idx="10706">
                  <c:v>30612</c:v>
                </c:pt>
                <c:pt idx="10707">
                  <c:v>30613</c:v>
                </c:pt>
                <c:pt idx="10708">
                  <c:v>30614</c:v>
                </c:pt>
                <c:pt idx="10709">
                  <c:v>30615</c:v>
                </c:pt>
                <c:pt idx="10710">
                  <c:v>30616</c:v>
                </c:pt>
                <c:pt idx="10711">
                  <c:v>30617</c:v>
                </c:pt>
                <c:pt idx="10712">
                  <c:v>30618</c:v>
                </c:pt>
                <c:pt idx="10713">
                  <c:v>30619</c:v>
                </c:pt>
                <c:pt idx="10714">
                  <c:v>30620</c:v>
                </c:pt>
                <c:pt idx="10715">
                  <c:v>30621</c:v>
                </c:pt>
                <c:pt idx="10716">
                  <c:v>30622</c:v>
                </c:pt>
                <c:pt idx="10717">
                  <c:v>30623</c:v>
                </c:pt>
                <c:pt idx="10718">
                  <c:v>30624</c:v>
                </c:pt>
                <c:pt idx="10719">
                  <c:v>30625</c:v>
                </c:pt>
                <c:pt idx="10720">
                  <c:v>30626</c:v>
                </c:pt>
                <c:pt idx="10721">
                  <c:v>30627</c:v>
                </c:pt>
                <c:pt idx="10722">
                  <c:v>30628</c:v>
                </c:pt>
                <c:pt idx="10723">
                  <c:v>30629</c:v>
                </c:pt>
                <c:pt idx="10724">
                  <c:v>30630</c:v>
                </c:pt>
                <c:pt idx="10725">
                  <c:v>30631</c:v>
                </c:pt>
                <c:pt idx="10726">
                  <c:v>30632</c:v>
                </c:pt>
                <c:pt idx="10727">
                  <c:v>30633</c:v>
                </c:pt>
                <c:pt idx="10728">
                  <c:v>30634</c:v>
                </c:pt>
                <c:pt idx="10729">
                  <c:v>30635</c:v>
                </c:pt>
                <c:pt idx="10730">
                  <c:v>30636</c:v>
                </c:pt>
                <c:pt idx="10731">
                  <c:v>30637</c:v>
                </c:pt>
                <c:pt idx="10732">
                  <c:v>30638</c:v>
                </c:pt>
                <c:pt idx="10733">
                  <c:v>30639</c:v>
                </c:pt>
                <c:pt idx="10734">
                  <c:v>30640</c:v>
                </c:pt>
                <c:pt idx="10735">
                  <c:v>30641</c:v>
                </c:pt>
                <c:pt idx="10736">
                  <c:v>30642</c:v>
                </c:pt>
                <c:pt idx="10737">
                  <c:v>30643</c:v>
                </c:pt>
                <c:pt idx="10738">
                  <c:v>30644</c:v>
                </c:pt>
                <c:pt idx="10739">
                  <c:v>30645</c:v>
                </c:pt>
                <c:pt idx="10740">
                  <c:v>30646</c:v>
                </c:pt>
                <c:pt idx="10741">
                  <c:v>30647</c:v>
                </c:pt>
                <c:pt idx="10742">
                  <c:v>30648</c:v>
                </c:pt>
                <c:pt idx="10743">
                  <c:v>30649</c:v>
                </c:pt>
                <c:pt idx="10744">
                  <c:v>30650</c:v>
                </c:pt>
                <c:pt idx="10745">
                  <c:v>30651</c:v>
                </c:pt>
                <c:pt idx="10746">
                  <c:v>30652</c:v>
                </c:pt>
                <c:pt idx="10747">
                  <c:v>30653</c:v>
                </c:pt>
                <c:pt idx="10748">
                  <c:v>30654</c:v>
                </c:pt>
                <c:pt idx="10749">
                  <c:v>30655</c:v>
                </c:pt>
                <c:pt idx="10750">
                  <c:v>30656</c:v>
                </c:pt>
                <c:pt idx="10751">
                  <c:v>30657</c:v>
                </c:pt>
                <c:pt idx="10752">
                  <c:v>30658</c:v>
                </c:pt>
                <c:pt idx="10753">
                  <c:v>30659</c:v>
                </c:pt>
                <c:pt idx="10754">
                  <c:v>30660</c:v>
                </c:pt>
                <c:pt idx="10755">
                  <c:v>30661</c:v>
                </c:pt>
                <c:pt idx="10756">
                  <c:v>30662</c:v>
                </c:pt>
                <c:pt idx="10757">
                  <c:v>30663</c:v>
                </c:pt>
                <c:pt idx="10758">
                  <c:v>30664</c:v>
                </c:pt>
                <c:pt idx="10759">
                  <c:v>30665</c:v>
                </c:pt>
                <c:pt idx="10760">
                  <c:v>30666</c:v>
                </c:pt>
                <c:pt idx="10761">
                  <c:v>30667</c:v>
                </c:pt>
                <c:pt idx="10762">
                  <c:v>30668</c:v>
                </c:pt>
                <c:pt idx="10763">
                  <c:v>30669</c:v>
                </c:pt>
                <c:pt idx="10764">
                  <c:v>30670</c:v>
                </c:pt>
                <c:pt idx="10765">
                  <c:v>30671</c:v>
                </c:pt>
                <c:pt idx="10766">
                  <c:v>30672</c:v>
                </c:pt>
                <c:pt idx="10767">
                  <c:v>30673</c:v>
                </c:pt>
                <c:pt idx="10768">
                  <c:v>30674</c:v>
                </c:pt>
                <c:pt idx="10769">
                  <c:v>30675</c:v>
                </c:pt>
                <c:pt idx="10770">
                  <c:v>30676</c:v>
                </c:pt>
                <c:pt idx="10771">
                  <c:v>30677</c:v>
                </c:pt>
                <c:pt idx="10772">
                  <c:v>30678</c:v>
                </c:pt>
                <c:pt idx="10773">
                  <c:v>30679</c:v>
                </c:pt>
                <c:pt idx="10774">
                  <c:v>30680</c:v>
                </c:pt>
                <c:pt idx="10775">
                  <c:v>30681</c:v>
                </c:pt>
                <c:pt idx="10776">
                  <c:v>30682</c:v>
                </c:pt>
                <c:pt idx="10777">
                  <c:v>30683</c:v>
                </c:pt>
                <c:pt idx="10778">
                  <c:v>30684</c:v>
                </c:pt>
                <c:pt idx="10779">
                  <c:v>30685</c:v>
                </c:pt>
                <c:pt idx="10780">
                  <c:v>30686</c:v>
                </c:pt>
                <c:pt idx="10781">
                  <c:v>30687</c:v>
                </c:pt>
                <c:pt idx="10782">
                  <c:v>30688</c:v>
                </c:pt>
                <c:pt idx="10783">
                  <c:v>30689</c:v>
                </c:pt>
                <c:pt idx="10784">
                  <c:v>30690</c:v>
                </c:pt>
                <c:pt idx="10785">
                  <c:v>30691</c:v>
                </c:pt>
                <c:pt idx="10786">
                  <c:v>30692</c:v>
                </c:pt>
                <c:pt idx="10787">
                  <c:v>30693</c:v>
                </c:pt>
                <c:pt idx="10788">
                  <c:v>30694</c:v>
                </c:pt>
                <c:pt idx="10789">
                  <c:v>30695</c:v>
                </c:pt>
                <c:pt idx="10790">
                  <c:v>30696</c:v>
                </c:pt>
                <c:pt idx="10791">
                  <c:v>30697</c:v>
                </c:pt>
                <c:pt idx="10792">
                  <c:v>30698</c:v>
                </c:pt>
                <c:pt idx="10793">
                  <c:v>30699</c:v>
                </c:pt>
                <c:pt idx="10794">
                  <c:v>30700</c:v>
                </c:pt>
                <c:pt idx="10795">
                  <c:v>30701</c:v>
                </c:pt>
                <c:pt idx="10796">
                  <c:v>30702</c:v>
                </c:pt>
                <c:pt idx="10797">
                  <c:v>30703</c:v>
                </c:pt>
                <c:pt idx="10798">
                  <c:v>30704</c:v>
                </c:pt>
                <c:pt idx="10799">
                  <c:v>30705</c:v>
                </c:pt>
                <c:pt idx="10800">
                  <c:v>30706</c:v>
                </c:pt>
                <c:pt idx="10801">
                  <c:v>30707</c:v>
                </c:pt>
                <c:pt idx="10802">
                  <c:v>30708</c:v>
                </c:pt>
                <c:pt idx="10803">
                  <c:v>30709</c:v>
                </c:pt>
                <c:pt idx="10804">
                  <c:v>30710</c:v>
                </c:pt>
                <c:pt idx="10805">
                  <c:v>30711</c:v>
                </c:pt>
                <c:pt idx="10806">
                  <c:v>30712</c:v>
                </c:pt>
                <c:pt idx="10807">
                  <c:v>30713</c:v>
                </c:pt>
                <c:pt idx="10808">
                  <c:v>30714</c:v>
                </c:pt>
                <c:pt idx="10809">
                  <c:v>30715</c:v>
                </c:pt>
                <c:pt idx="10810">
                  <c:v>30716</c:v>
                </c:pt>
                <c:pt idx="10811">
                  <c:v>30717</c:v>
                </c:pt>
                <c:pt idx="10812">
                  <c:v>30718</c:v>
                </c:pt>
                <c:pt idx="10813">
                  <c:v>30719</c:v>
                </c:pt>
                <c:pt idx="10814">
                  <c:v>30720</c:v>
                </c:pt>
                <c:pt idx="10815">
                  <c:v>30721</c:v>
                </c:pt>
                <c:pt idx="10816">
                  <c:v>30722</c:v>
                </c:pt>
                <c:pt idx="10817">
                  <c:v>30723</c:v>
                </c:pt>
                <c:pt idx="10818">
                  <c:v>30724</c:v>
                </c:pt>
                <c:pt idx="10819">
                  <c:v>30725</c:v>
                </c:pt>
                <c:pt idx="10820">
                  <c:v>30726</c:v>
                </c:pt>
                <c:pt idx="10821">
                  <c:v>30727</c:v>
                </c:pt>
                <c:pt idx="10822">
                  <c:v>30728</c:v>
                </c:pt>
                <c:pt idx="10823">
                  <c:v>30729</c:v>
                </c:pt>
                <c:pt idx="10824">
                  <c:v>30730</c:v>
                </c:pt>
                <c:pt idx="10825">
                  <c:v>30731</c:v>
                </c:pt>
                <c:pt idx="10826">
                  <c:v>30732</c:v>
                </c:pt>
                <c:pt idx="10827">
                  <c:v>30733</c:v>
                </c:pt>
                <c:pt idx="10828">
                  <c:v>30734</c:v>
                </c:pt>
                <c:pt idx="10829">
                  <c:v>30735</c:v>
                </c:pt>
                <c:pt idx="10830">
                  <c:v>30736</c:v>
                </c:pt>
                <c:pt idx="10831">
                  <c:v>30737</c:v>
                </c:pt>
                <c:pt idx="10832">
                  <c:v>30738</c:v>
                </c:pt>
                <c:pt idx="10833">
                  <c:v>30739</c:v>
                </c:pt>
                <c:pt idx="10834">
                  <c:v>30740</c:v>
                </c:pt>
                <c:pt idx="10835">
                  <c:v>30741</c:v>
                </c:pt>
                <c:pt idx="10836">
                  <c:v>30742</c:v>
                </c:pt>
                <c:pt idx="10837">
                  <c:v>30743</c:v>
                </c:pt>
                <c:pt idx="10838">
                  <c:v>30744</c:v>
                </c:pt>
                <c:pt idx="10839">
                  <c:v>30745</c:v>
                </c:pt>
                <c:pt idx="10840">
                  <c:v>30746</c:v>
                </c:pt>
                <c:pt idx="10841">
                  <c:v>30747</c:v>
                </c:pt>
                <c:pt idx="10842">
                  <c:v>30748</c:v>
                </c:pt>
                <c:pt idx="10843">
                  <c:v>30749</c:v>
                </c:pt>
                <c:pt idx="10844">
                  <c:v>30750</c:v>
                </c:pt>
                <c:pt idx="10845">
                  <c:v>30751</c:v>
                </c:pt>
                <c:pt idx="10846">
                  <c:v>30752</c:v>
                </c:pt>
                <c:pt idx="10847">
                  <c:v>30753</c:v>
                </c:pt>
                <c:pt idx="10848">
                  <c:v>30754</c:v>
                </c:pt>
                <c:pt idx="10849">
                  <c:v>30755</c:v>
                </c:pt>
                <c:pt idx="10850">
                  <c:v>30756</c:v>
                </c:pt>
                <c:pt idx="10851">
                  <c:v>30757</c:v>
                </c:pt>
                <c:pt idx="10852">
                  <c:v>30758</c:v>
                </c:pt>
                <c:pt idx="10853">
                  <c:v>30759</c:v>
                </c:pt>
                <c:pt idx="10854">
                  <c:v>30760</c:v>
                </c:pt>
                <c:pt idx="10855">
                  <c:v>30761</c:v>
                </c:pt>
                <c:pt idx="10856">
                  <c:v>30762</c:v>
                </c:pt>
                <c:pt idx="10857">
                  <c:v>30763</c:v>
                </c:pt>
                <c:pt idx="10858">
                  <c:v>30764</c:v>
                </c:pt>
                <c:pt idx="10859">
                  <c:v>30765</c:v>
                </c:pt>
                <c:pt idx="10860">
                  <c:v>30766</c:v>
                </c:pt>
                <c:pt idx="10861">
                  <c:v>30767</c:v>
                </c:pt>
                <c:pt idx="10862">
                  <c:v>30768</c:v>
                </c:pt>
                <c:pt idx="10863">
                  <c:v>30769</c:v>
                </c:pt>
                <c:pt idx="10864">
                  <c:v>30770</c:v>
                </c:pt>
                <c:pt idx="10865">
                  <c:v>30771</c:v>
                </c:pt>
                <c:pt idx="10866">
                  <c:v>30772</c:v>
                </c:pt>
                <c:pt idx="10867">
                  <c:v>30773</c:v>
                </c:pt>
                <c:pt idx="10868">
                  <c:v>30774</c:v>
                </c:pt>
                <c:pt idx="10869">
                  <c:v>30775</c:v>
                </c:pt>
                <c:pt idx="10870">
                  <c:v>30776</c:v>
                </c:pt>
                <c:pt idx="10871">
                  <c:v>30777</c:v>
                </c:pt>
                <c:pt idx="10872">
                  <c:v>30778</c:v>
                </c:pt>
                <c:pt idx="10873">
                  <c:v>30779</c:v>
                </c:pt>
                <c:pt idx="10874">
                  <c:v>30780</c:v>
                </c:pt>
                <c:pt idx="10875">
                  <c:v>30781</c:v>
                </c:pt>
                <c:pt idx="10876">
                  <c:v>30782</c:v>
                </c:pt>
                <c:pt idx="10877">
                  <c:v>30783</c:v>
                </c:pt>
                <c:pt idx="10878">
                  <c:v>30784</c:v>
                </c:pt>
                <c:pt idx="10879">
                  <c:v>30785</c:v>
                </c:pt>
                <c:pt idx="10880">
                  <c:v>30786</c:v>
                </c:pt>
                <c:pt idx="10881">
                  <c:v>30787</c:v>
                </c:pt>
                <c:pt idx="10882">
                  <c:v>30788</c:v>
                </c:pt>
                <c:pt idx="10883">
                  <c:v>30789</c:v>
                </c:pt>
                <c:pt idx="10884">
                  <c:v>30790</c:v>
                </c:pt>
                <c:pt idx="10885">
                  <c:v>30791</c:v>
                </c:pt>
                <c:pt idx="10886">
                  <c:v>30792</c:v>
                </c:pt>
                <c:pt idx="10887">
                  <c:v>30793</c:v>
                </c:pt>
                <c:pt idx="10888">
                  <c:v>30794</c:v>
                </c:pt>
                <c:pt idx="10889">
                  <c:v>30795</c:v>
                </c:pt>
                <c:pt idx="10890">
                  <c:v>30796</c:v>
                </c:pt>
                <c:pt idx="10891">
                  <c:v>30797</c:v>
                </c:pt>
                <c:pt idx="10892">
                  <c:v>30798</c:v>
                </c:pt>
                <c:pt idx="10893">
                  <c:v>30799</c:v>
                </c:pt>
                <c:pt idx="10894">
                  <c:v>30800</c:v>
                </c:pt>
                <c:pt idx="10895">
                  <c:v>30801</c:v>
                </c:pt>
                <c:pt idx="10896">
                  <c:v>30802</c:v>
                </c:pt>
                <c:pt idx="10897">
                  <c:v>30803</c:v>
                </c:pt>
                <c:pt idx="10898">
                  <c:v>30804</c:v>
                </c:pt>
                <c:pt idx="10899">
                  <c:v>30805</c:v>
                </c:pt>
                <c:pt idx="10900">
                  <c:v>30806</c:v>
                </c:pt>
                <c:pt idx="10901">
                  <c:v>30807</c:v>
                </c:pt>
                <c:pt idx="10902">
                  <c:v>30808</c:v>
                </c:pt>
                <c:pt idx="10903">
                  <c:v>30809</c:v>
                </c:pt>
                <c:pt idx="10904">
                  <c:v>30810</c:v>
                </c:pt>
                <c:pt idx="10905">
                  <c:v>30811</c:v>
                </c:pt>
                <c:pt idx="10906">
                  <c:v>30812</c:v>
                </c:pt>
                <c:pt idx="10907">
                  <c:v>30813</c:v>
                </c:pt>
                <c:pt idx="10908">
                  <c:v>30814</c:v>
                </c:pt>
                <c:pt idx="10909">
                  <c:v>30815</c:v>
                </c:pt>
                <c:pt idx="10910">
                  <c:v>30816</c:v>
                </c:pt>
                <c:pt idx="10911">
                  <c:v>30817</c:v>
                </c:pt>
                <c:pt idx="10912">
                  <c:v>30818</c:v>
                </c:pt>
                <c:pt idx="10913">
                  <c:v>30819</c:v>
                </c:pt>
                <c:pt idx="10914">
                  <c:v>30820</c:v>
                </c:pt>
                <c:pt idx="10915">
                  <c:v>30821</c:v>
                </c:pt>
                <c:pt idx="10916">
                  <c:v>30822</c:v>
                </c:pt>
                <c:pt idx="10917">
                  <c:v>30823</c:v>
                </c:pt>
                <c:pt idx="10918">
                  <c:v>30824</c:v>
                </c:pt>
                <c:pt idx="10919">
                  <c:v>30825</c:v>
                </c:pt>
                <c:pt idx="10920">
                  <c:v>30826</c:v>
                </c:pt>
                <c:pt idx="10921">
                  <c:v>30827</c:v>
                </c:pt>
                <c:pt idx="10922">
                  <c:v>30828</c:v>
                </c:pt>
                <c:pt idx="10923">
                  <c:v>30829</c:v>
                </c:pt>
                <c:pt idx="10924">
                  <c:v>30830</c:v>
                </c:pt>
                <c:pt idx="10925">
                  <c:v>30831</c:v>
                </c:pt>
                <c:pt idx="10926">
                  <c:v>30832</c:v>
                </c:pt>
                <c:pt idx="10927">
                  <c:v>30833</c:v>
                </c:pt>
                <c:pt idx="10928">
                  <c:v>30834</c:v>
                </c:pt>
                <c:pt idx="10929">
                  <c:v>30835</c:v>
                </c:pt>
                <c:pt idx="10930">
                  <c:v>30836</c:v>
                </c:pt>
                <c:pt idx="10931">
                  <c:v>30837</c:v>
                </c:pt>
                <c:pt idx="10932">
                  <c:v>30838</c:v>
                </c:pt>
                <c:pt idx="10933">
                  <c:v>30839</c:v>
                </c:pt>
                <c:pt idx="10934">
                  <c:v>30840</c:v>
                </c:pt>
                <c:pt idx="10935">
                  <c:v>30841</c:v>
                </c:pt>
                <c:pt idx="10936">
                  <c:v>30842</c:v>
                </c:pt>
                <c:pt idx="10937">
                  <c:v>30843</c:v>
                </c:pt>
                <c:pt idx="10938">
                  <c:v>30844</c:v>
                </c:pt>
                <c:pt idx="10939">
                  <c:v>30845</c:v>
                </c:pt>
                <c:pt idx="10940">
                  <c:v>30846</c:v>
                </c:pt>
                <c:pt idx="10941">
                  <c:v>30847</c:v>
                </c:pt>
                <c:pt idx="10942">
                  <c:v>30848</c:v>
                </c:pt>
                <c:pt idx="10943">
                  <c:v>30849</c:v>
                </c:pt>
                <c:pt idx="10944">
                  <c:v>30850</c:v>
                </c:pt>
                <c:pt idx="10945">
                  <c:v>30851</c:v>
                </c:pt>
                <c:pt idx="10946">
                  <c:v>30852</c:v>
                </c:pt>
                <c:pt idx="10947">
                  <c:v>30853</c:v>
                </c:pt>
                <c:pt idx="10948">
                  <c:v>30854</c:v>
                </c:pt>
                <c:pt idx="10949">
                  <c:v>30855</c:v>
                </c:pt>
                <c:pt idx="10950">
                  <c:v>30856</c:v>
                </c:pt>
                <c:pt idx="10951">
                  <c:v>30857</c:v>
                </c:pt>
                <c:pt idx="10952">
                  <c:v>30858</c:v>
                </c:pt>
                <c:pt idx="10953">
                  <c:v>30859</c:v>
                </c:pt>
                <c:pt idx="10954">
                  <c:v>30860</c:v>
                </c:pt>
                <c:pt idx="10955">
                  <c:v>30861</c:v>
                </c:pt>
                <c:pt idx="10956">
                  <c:v>30862</c:v>
                </c:pt>
                <c:pt idx="10957">
                  <c:v>30863</c:v>
                </c:pt>
                <c:pt idx="10958">
                  <c:v>30864</c:v>
                </c:pt>
                <c:pt idx="10959">
                  <c:v>30865</c:v>
                </c:pt>
                <c:pt idx="10960">
                  <c:v>30866</c:v>
                </c:pt>
                <c:pt idx="10961">
                  <c:v>30867</c:v>
                </c:pt>
                <c:pt idx="10962">
                  <c:v>30868</c:v>
                </c:pt>
                <c:pt idx="10963">
                  <c:v>30869</c:v>
                </c:pt>
                <c:pt idx="10964">
                  <c:v>30870</c:v>
                </c:pt>
                <c:pt idx="10965">
                  <c:v>30871</c:v>
                </c:pt>
                <c:pt idx="10966">
                  <c:v>30872</c:v>
                </c:pt>
                <c:pt idx="10967">
                  <c:v>30873</c:v>
                </c:pt>
                <c:pt idx="10968">
                  <c:v>30874</c:v>
                </c:pt>
                <c:pt idx="10969">
                  <c:v>30875</c:v>
                </c:pt>
                <c:pt idx="10970">
                  <c:v>30876</c:v>
                </c:pt>
                <c:pt idx="10971">
                  <c:v>30877</c:v>
                </c:pt>
                <c:pt idx="10972">
                  <c:v>30878</c:v>
                </c:pt>
                <c:pt idx="10973">
                  <c:v>30879</c:v>
                </c:pt>
                <c:pt idx="10974">
                  <c:v>30880</c:v>
                </c:pt>
                <c:pt idx="10975">
                  <c:v>30881</c:v>
                </c:pt>
                <c:pt idx="10976">
                  <c:v>30882</c:v>
                </c:pt>
                <c:pt idx="10977">
                  <c:v>30883</c:v>
                </c:pt>
                <c:pt idx="10978">
                  <c:v>30884</c:v>
                </c:pt>
                <c:pt idx="10979">
                  <c:v>30885</c:v>
                </c:pt>
                <c:pt idx="10980">
                  <c:v>30886</c:v>
                </c:pt>
                <c:pt idx="10981">
                  <c:v>30887</c:v>
                </c:pt>
                <c:pt idx="10982">
                  <c:v>30888</c:v>
                </c:pt>
                <c:pt idx="10983">
                  <c:v>30889</c:v>
                </c:pt>
                <c:pt idx="10984">
                  <c:v>30890</c:v>
                </c:pt>
                <c:pt idx="10985">
                  <c:v>30891</c:v>
                </c:pt>
                <c:pt idx="10986">
                  <c:v>30892</c:v>
                </c:pt>
                <c:pt idx="10987">
                  <c:v>30893</c:v>
                </c:pt>
                <c:pt idx="10988">
                  <c:v>30894</c:v>
                </c:pt>
                <c:pt idx="10989">
                  <c:v>30895</c:v>
                </c:pt>
                <c:pt idx="10990">
                  <c:v>30896</c:v>
                </c:pt>
                <c:pt idx="10991">
                  <c:v>30897</c:v>
                </c:pt>
                <c:pt idx="10992">
                  <c:v>30898</c:v>
                </c:pt>
                <c:pt idx="10993">
                  <c:v>30899</c:v>
                </c:pt>
                <c:pt idx="10994">
                  <c:v>30900</c:v>
                </c:pt>
                <c:pt idx="10995">
                  <c:v>30901</c:v>
                </c:pt>
                <c:pt idx="10996">
                  <c:v>30902</c:v>
                </c:pt>
                <c:pt idx="10997">
                  <c:v>30903</c:v>
                </c:pt>
                <c:pt idx="10998">
                  <c:v>30904</c:v>
                </c:pt>
                <c:pt idx="10999">
                  <c:v>30905</c:v>
                </c:pt>
                <c:pt idx="11000">
                  <c:v>30906</c:v>
                </c:pt>
                <c:pt idx="11001">
                  <c:v>30907</c:v>
                </c:pt>
                <c:pt idx="11002">
                  <c:v>30908</c:v>
                </c:pt>
                <c:pt idx="11003">
                  <c:v>30909</c:v>
                </c:pt>
                <c:pt idx="11004">
                  <c:v>30910</c:v>
                </c:pt>
                <c:pt idx="11005">
                  <c:v>30911</c:v>
                </c:pt>
                <c:pt idx="11006">
                  <c:v>30912</c:v>
                </c:pt>
                <c:pt idx="11007">
                  <c:v>30913</c:v>
                </c:pt>
                <c:pt idx="11008">
                  <c:v>30914</c:v>
                </c:pt>
                <c:pt idx="11009">
                  <c:v>30915</c:v>
                </c:pt>
                <c:pt idx="11010">
                  <c:v>30916</c:v>
                </c:pt>
                <c:pt idx="11011">
                  <c:v>30917</c:v>
                </c:pt>
                <c:pt idx="11012">
                  <c:v>30918</c:v>
                </c:pt>
                <c:pt idx="11013">
                  <c:v>30919</c:v>
                </c:pt>
                <c:pt idx="11014">
                  <c:v>30920</c:v>
                </c:pt>
                <c:pt idx="11015">
                  <c:v>30921</c:v>
                </c:pt>
                <c:pt idx="11016">
                  <c:v>30922</c:v>
                </c:pt>
                <c:pt idx="11017">
                  <c:v>30923</c:v>
                </c:pt>
                <c:pt idx="11018">
                  <c:v>30924</c:v>
                </c:pt>
                <c:pt idx="11019">
                  <c:v>30925</c:v>
                </c:pt>
                <c:pt idx="11020">
                  <c:v>30926</c:v>
                </c:pt>
                <c:pt idx="11021">
                  <c:v>30927</c:v>
                </c:pt>
                <c:pt idx="11022">
                  <c:v>30928</c:v>
                </c:pt>
                <c:pt idx="11023">
                  <c:v>30929</c:v>
                </c:pt>
                <c:pt idx="11024">
                  <c:v>30930</c:v>
                </c:pt>
                <c:pt idx="11025">
                  <c:v>30931</c:v>
                </c:pt>
                <c:pt idx="11026">
                  <c:v>30932</c:v>
                </c:pt>
                <c:pt idx="11027">
                  <c:v>30933</c:v>
                </c:pt>
                <c:pt idx="11028">
                  <c:v>30934</c:v>
                </c:pt>
                <c:pt idx="11029">
                  <c:v>30935</c:v>
                </c:pt>
                <c:pt idx="11030">
                  <c:v>30936</c:v>
                </c:pt>
                <c:pt idx="11031">
                  <c:v>30937</c:v>
                </c:pt>
                <c:pt idx="11032">
                  <c:v>30938</c:v>
                </c:pt>
                <c:pt idx="11033">
                  <c:v>30939</c:v>
                </c:pt>
                <c:pt idx="11034">
                  <c:v>30940</c:v>
                </c:pt>
                <c:pt idx="11035">
                  <c:v>30941</c:v>
                </c:pt>
                <c:pt idx="11036">
                  <c:v>30942</c:v>
                </c:pt>
                <c:pt idx="11037">
                  <c:v>30943</c:v>
                </c:pt>
                <c:pt idx="11038">
                  <c:v>30944</c:v>
                </c:pt>
                <c:pt idx="11039">
                  <c:v>30945</c:v>
                </c:pt>
                <c:pt idx="11040">
                  <c:v>30946</c:v>
                </c:pt>
                <c:pt idx="11041">
                  <c:v>30947</c:v>
                </c:pt>
                <c:pt idx="11042">
                  <c:v>30948</c:v>
                </c:pt>
                <c:pt idx="11043">
                  <c:v>30949</c:v>
                </c:pt>
                <c:pt idx="11044">
                  <c:v>30950</c:v>
                </c:pt>
                <c:pt idx="11045">
                  <c:v>30951</c:v>
                </c:pt>
                <c:pt idx="11046">
                  <c:v>30952</c:v>
                </c:pt>
                <c:pt idx="11047">
                  <c:v>30953</c:v>
                </c:pt>
                <c:pt idx="11048">
                  <c:v>30954</c:v>
                </c:pt>
                <c:pt idx="11049">
                  <c:v>30955</c:v>
                </c:pt>
                <c:pt idx="11050">
                  <c:v>30956</c:v>
                </c:pt>
                <c:pt idx="11051">
                  <c:v>30957</c:v>
                </c:pt>
                <c:pt idx="11052">
                  <c:v>30958</c:v>
                </c:pt>
                <c:pt idx="11053">
                  <c:v>30959</c:v>
                </c:pt>
                <c:pt idx="11054">
                  <c:v>30960</c:v>
                </c:pt>
                <c:pt idx="11055">
                  <c:v>30961</c:v>
                </c:pt>
                <c:pt idx="11056">
                  <c:v>30962</c:v>
                </c:pt>
                <c:pt idx="11057">
                  <c:v>30963</c:v>
                </c:pt>
                <c:pt idx="11058">
                  <c:v>30964</c:v>
                </c:pt>
                <c:pt idx="11059">
                  <c:v>30965</c:v>
                </c:pt>
                <c:pt idx="11060">
                  <c:v>30966</c:v>
                </c:pt>
                <c:pt idx="11061">
                  <c:v>30967</c:v>
                </c:pt>
                <c:pt idx="11062">
                  <c:v>30968</c:v>
                </c:pt>
                <c:pt idx="11063">
                  <c:v>30969</c:v>
                </c:pt>
                <c:pt idx="11064">
                  <c:v>30970</c:v>
                </c:pt>
                <c:pt idx="11065">
                  <c:v>30971</c:v>
                </c:pt>
                <c:pt idx="11066">
                  <c:v>30972</c:v>
                </c:pt>
                <c:pt idx="11067">
                  <c:v>30973</c:v>
                </c:pt>
                <c:pt idx="11068">
                  <c:v>30974</c:v>
                </c:pt>
                <c:pt idx="11069">
                  <c:v>30975</c:v>
                </c:pt>
                <c:pt idx="11070">
                  <c:v>30976</c:v>
                </c:pt>
                <c:pt idx="11071">
                  <c:v>30977</c:v>
                </c:pt>
                <c:pt idx="11072">
                  <c:v>30978</c:v>
                </c:pt>
                <c:pt idx="11073">
                  <c:v>30979</c:v>
                </c:pt>
                <c:pt idx="11074">
                  <c:v>30980</c:v>
                </c:pt>
                <c:pt idx="11075">
                  <c:v>30981</c:v>
                </c:pt>
                <c:pt idx="11076">
                  <c:v>30982</c:v>
                </c:pt>
                <c:pt idx="11077">
                  <c:v>30983</c:v>
                </c:pt>
                <c:pt idx="11078">
                  <c:v>30984</c:v>
                </c:pt>
                <c:pt idx="11079">
                  <c:v>30985</c:v>
                </c:pt>
                <c:pt idx="11080">
                  <c:v>30986</c:v>
                </c:pt>
                <c:pt idx="11081">
                  <c:v>30987</c:v>
                </c:pt>
                <c:pt idx="11082">
                  <c:v>30988</c:v>
                </c:pt>
                <c:pt idx="11083">
                  <c:v>30989</c:v>
                </c:pt>
                <c:pt idx="11084">
                  <c:v>30990</c:v>
                </c:pt>
                <c:pt idx="11085">
                  <c:v>30991</c:v>
                </c:pt>
                <c:pt idx="11086">
                  <c:v>30992</c:v>
                </c:pt>
                <c:pt idx="11087">
                  <c:v>30993</c:v>
                </c:pt>
                <c:pt idx="11088">
                  <c:v>30994</c:v>
                </c:pt>
                <c:pt idx="11089">
                  <c:v>30995</c:v>
                </c:pt>
                <c:pt idx="11090">
                  <c:v>30996</c:v>
                </c:pt>
                <c:pt idx="11091">
                  <c:v>30997</c:v>
                </c:pt>
                <c:pt idx="11092">
                  <c:v>30998</c:v>
                </c:pt>
                <c:pt idx="11093">
                  <c:v>30999</c:v>
                </c:pt>
                <c:pt idx="11094">
                  <c:v>31000</c:v>
                </c:pt>
                <c:pt idx="11095">
                  <c:v>31001</c:v>
                </c:pt>
                <c:pt idx="11096">
                  <c:v>31002</c:v>
                </c:pt>
                <c:pt idx="11097">
                  <c:v>31003</c:v>
                </c:pt>
                <c:pt idx="11098">
                  <c:v>31004</c:v>
                </c:pt>
                <c:pt idx="11099">
                  <c:v>31005</c:v>
                </c:pt>
                <c:pt idx="11100">
                  <c:v>31006</c:v>
                </c:pt>
                <c:pt idx="11101">
                  <c:v>31007</c:v>
                </c:pt>
                <c:pt idx="11102">
                  <c:v>31008</c:v>
                </c:pt>
                <c:pt idx="11103">
                  <c:v>31009</c:v>
                </c:pt>
                <c:pt idx="11104">
                  <c:v>31010</c:v>
                </c:pt>
                <c:pt idx="11105">
                  <c:v>31011</c:v>
                </c:pt>
                <c:pt idx="11106">
                  <c:v>31012</c:v>
                </c:pt>
                <c:pt idx="11107">
                  <c:v>31013</c:v>
                </c:pt>
                <c:pt idx="11108">
                  <c:v>31014</c:v>
                </c:pt>
                <c:pt idx="11109">
                  <c:v>31015</c:v>
                </c:pt>
                <c:pt idx="11110">
                  <c:v>31016</c:v>
                </c:pt>
                <c:pt idx="11111">
                  <c:v>31017</c:v>
                </c:pt>
                <c:pt idx="11112">
                  <c:v>31018</c:v>
                </c:pt>
                <c:pt idx="11113">
                  <c:v>31019</c:v>
                </c:pt>
                <c:pt idx="11114">
                  <c:v>31020</c:v>
                </c:pt>
                <c:pt idx="11115">
                  <c:v>31021</c:v>
                </c:pt>
                <c:pt idx="11116">
                  <c:v>31022</c:v>
                </c:pt>
                <c:pt idx="11117">
                  <c:v>31023</c:v>
                </c:pt>
                <c:pt idx="11118">
                  <c:v>31024</c:v>
                </c:pt>
                <c:pt idx="11119">
                  <c:v>31025</c:v>
                </c:pt>
                <c:pt idx="11120">
                  <c:v>31026</c:v>
                </c:pt>
                <c:pt idx="11121">
                  <c:v>31027</c:v>
                </c:pt>
                <c:pt idx="11122">
                  <c:v>31028</c:v>
                </c:pt>
                <c:pt idx="11123">
                  <c:v>31029</c:v>
                </c:pt>
                <c:pt idx="11124">
                  <c:v>31030</c:v>
                </c:pt>
                <c:pt idx="11125">
                  <c:v>31031</c:v>
                </c:pt>
                <c:pt idx="11126">
                  <c:v>31032</c:v>
                </c:pt>
                <c:pt idx="11127">
                  <c:v>31033</c:v>
                </c:pt>
                <c:pt idx="11128">
                  <c:v>31034</c:v>
                </c:pt>
                <c:pt idx="11129">
                  <c:v>31035</c:v>
                </c:pt>
                <c:pt idx="11130">
                  <c:v>31036</c:v>
                </c:pt>
                <c:pt idx="11131">
                  <c:v>31037</c:v>
                </c:pt>
                <c:pt idx="11132">
                  <c:v>31038</c:v>
                </c:pt>
                <c:pt idx="11133">
                  <c:v>31039</c:v>
                </c:pt>
                <c:pt idx="11134">
                  <c:v>31040</c:v>
                </c:pt>
                <c:pt idx="11135">
                  <c:v>31041</c:v>
                </c:pt>
                <c:pt idx="11136">
                  <c:v>31042</c:v>
                </c:pt>
                <c:pt idx="11137">
                  <c:v>31043</c:v>
                </c:pt>
                <c:pt idx="11138">
                  <c:v>31044</c:v>
                </c:pt>
                <c:pt idx="11139">
                  <c:v>31045</c:v>
                </c:pt>
                <c:pt idx="11140">
                  <c:v>31046</c:v>
                </c:pt>
                <c:pt idx="11141">
                  <c:v>31047</c:v>
                </c:pt>
                <c:pt idx="11142">
                  <c:v>31048</c:v>
                </c:pt>
                <c:pt idx="11143">
                  <c:v>31049</c:v>
                </c:pt>
                <c:pt idx="11144">
                  <c:v>31050</c:v>
                </c:pt>
                <c:pt idx="11145">
                  <c:v>31051</c:v>
                </c:pt>
                <c:pt idx="11146">
                  <c:v>31052</c:v>
                </c:pt>
                <c:pt idx="11147">
                  <c:v>31053</c:v>
                </c:pt>
                <c:pt idx="11148">
                  <c:v>31054</c:v>
                </c:pt>
                <c:pt idx="11149">
                  <c:v>31055</c:v>
                </c:pt>
                <c:pt idx="11150">
                  <c:v>31056</c:v>
                </c:pt>
                <c:pt idx="11151">
                  <c:v>31057</c:v>
                </c:pt>
                <c:pt idx="11152">
                  <c:v>31058</c:v>
                </c:pt>
                <c:pt idx="11153">
                  <c:v>31059</c:v>
                </c:pt>
                <c:pt idx="11154">
                  <c:v>31060</c:v>
                </c:pt>
                <c:pt idx="11155">
                  <c:v>31061</c:v>
                </c:pt>
                <c:pt idx="11156">
                  <c:v>31062</c:v>
                </c:pt>
                <c:pt idx="11157">
                  <c:v>31063</c:v>
                </c:pt>
                <c:pt idx="11158">
                  <c:v>31064</c:v>
                </c:pt>
                <c:pt idx="11159">
                  <c:v>31065</c:v>
                </c:pt>
                <c:pt idx="11160">
                  <c:v>31066</c:v>
                </c:pt>
                <c:pt idx="11161">
                  <c:v>31067</c:v>
                </c:pt>
                <c:pt idx="11162">
                  <c:v>31068</c:v>
                </c:pt>
                <c:pt idx="11163">
                  <c:v>31069</c:v>
                </c:pt>
                <c:pt idx="11164">
                  <c:v>31070</c:v>
                </c:pt>
                <c:pt idx="11165">
                  <c:v>31071</c:v>
                </c:pt>
                <c:pt idx="11166">
                  <c:v>31072</c:v>
                </c:pt>
                <c:pt idx="11167">
                  <c:v>31073</c:v>
                </c:pt>
                <c:pt idx="11168">
                  <c:v>31074</c:v>
                </c:pt>
                <c:pt idx="11169">
                  <c:v>31075</c:v>
                </c:pt>
                <c:pt idx="11170">
                  <c:v>31076</c:v>
                </c:pt>
                <c:pt idx="11171">
                  <c:v>31077</c:v>
                </c:pt>
                <c:pt idx="11172">
                  <c:v>31078</c:v>
                </c:pt>
                <c:pt idx="11173">
                  <c:v>31079</c:v>
                </c:pt>
                <c:pt idx="11174">
                  <c:v>31080</c:v>
                </c:pt>
                <c:pt idx="11175">
                  <c:v>31081</c:v>
                </c:pt>
                <c:pt idx="11176">
                  <c:v>31082</c:v>
                </c:pt>
                <c:pt idx="11177">
                  <c:v>31083</c:v>
                </c:pt>
                <c:pt idx="11178">
                  <c:v>31084</c:v>
                </c:pt>
                <c:pt idx="11179">
                  <c:v>31085</c:v>
                </c:pt>
                <c:pt idx="11180">
                  <c:v>31086</c:v>
                </c:pt>
                <c:pt idx="11181">
                  <c:v>31087</c:v>
                </c:pt>
                <c:pt idx="11182">
                  <c:v>31088</c:v>
                </c:pt>
                <c:pt idx="11183">
                  <c:v>31089</c:v>
                </c:pt>
                <c:pt idx="11184">
                  <c:v>31090</c:v>
                </c:pt>
                <c:pt idx="11185">
                  <c:v>31091</c:v>
                </c:pt>
                <c:pt idx="11186">
                  <c:v>31092</c:v>
                </c:pt>
                <c:pt idx="11187">
                  <c:v>31093</c:v>
                </c:pt>
                <c:pt idx="11188">
                  <c:v>31094</c:v>
                </c:pt>
                <c:pt idx="11189">
                  <c:v>31095</c:v>
                </c:pt>
                <c:pt idx="11190">
                  <c:v>31096</c:v>
                </c:pt>
                <c:pt idx="11191">
                  <c:v>31097</c:v>
                </c:pt>
                <c:pt idx="11192">
                  <c:v>31098</c:v>
                </c:pt>
                <c:pt idx="11193">
                  <c:v>31099</c:v>
                </c:pt>
                <c:pt idx="11194">
                  <c:v>31100</c:v>
                </c:pt>
                <c:pt idx="11195">
                  <c:v>31101</c:v>
                </c:pt>
                <c:pt idx="11196">
                  <c:v>31102</c:v>
                </c:pt>
                <c:pt idx="11197">
                  <c:v>31103</c:v>
                </c:pt>
                <c:pt idx="11198">
                  <c:v>31104</c:v>
                </c:pt>
                <c:pt idx="11199">
                  <c:v>31105</c:v>
                </c:pt>
                <c:pt idx="11200">
                  <c:v>31106</c:v>
                </c:pt>
                <c:pt idx="11201">
                  <c:v>31107</c:v>
                </c:pt>
                <c:pt idx="11202">
                  <c:v>31108</c:v>
                </c:pt>
                <c:pt idx="11203">
                  <c:v>31109</c:v>
                </c:pt>
                <c:pt idx="11204">
                  <c:v>31110</c:v>
                </c:pt>
                <c:pt idx="11205">
                  <c:v>31111</c:v>
                </c:pt>
                <c:pt idx="11206">
                  <c:v>31112</c:v>
                </c:pt>
                <c:pt idx="11207">
                  <c:v>31113</c:v>
                </c:pt>
                <c:pt idx="11208">
                  <c:v>31114</c:v>
                </c:pt>
                <c:pt idx="11209">
                  <c:v>31115</c:v>
                </c:pt>
                <c:pt idx="11210">
                  <c:v>31116</c:v>
                </c:pt>
                <c:pt idx="11211">
                  <c:v>31117</c:v>
                </c:pt>
                <c:pt idx="11212">
                  <c:v>31118</c:v>
                </c:pt>
                <c:pt idx="11213">
                  <c:v>31119</c:v>
                </c:pt>
                <c:pt idx="11214">
                  <c:v>31120</c:v>
                </c:pt>
                <c:pt idx="11215">
                  <c:v>31121</c:v>
                </c:pt>
                <c:pt idx="11216">
                  <c:v>31122</c:v>
                </c:pt>
                <c:pt idx="11217">
                  <c:v>31123</c:v>
                </c:pt>
                <c:pt idx="11218">
                  <c:v>31124</c:v>
                </c:pt>
                <c:pt idx="11219">
                  <c:v>31125</c:v>
                </c:pt>
                <c:pt idx="11220">
                  <c:v>31126</c:v>
                </c:pt>
                <c:pt idx="11221">
                  <c:v>31127</c:v>
                </c:pt>
                <c:pt idx="11222">
                  <c:v>31128</c:v>
                </c:pt>
                <c:pt idx="11223">
                  <c:v>31129</c:v>
                </c:pt>
                <c:pt idx="11224">
                  <c:v>31130</c:v>
                </c:pt>
                <c:pt idx="11225">
                  <c:v>31131</c:v>
                </c:pt>
                <c:pt idx="11226">
                  <c:v>31132</c:v>
                </c:pt>
                <c:pt idx="11227">
                  <c:v>31133</c:v>
                </c:pt>
                <c:pt idx="11228">
                  <c:v>31134</c:v>
                </c:pt>
                <c:pt idx="11229">
                  <c:v>31135</c:v>
                </c:pt>
                <c:pt idx="11230">
                  <c:v>31136</c:v>
                </c:pt>
                <c:pt idx="11231">
                  <c:v>31137</c:v>
                </c:pt>
                <c:pt idx="11232">
                  <c:v>31138</c:v>
                </c:pt>
                <c:pt idx="11233">
                  <c:v>31139</c:v>
                </c:pt>
                <c:pt idx="11234">
                  <c:v>31140</c:v>
                </c:pt>
                <c:pt idx="11235">
                  <c:v>31141</c:v>
                </c:pt>
                <c:pt idx="11236">
                  <c:v>31142</c:v>
                </c:pt>
                <c:pt idx="11237">
                  <c:v>31143</c:v>
                </c:pt>
                <c:pt idx="11238">
                  <c:v>31144</c:v>
                </c:pt>
                <c:pt idx="11239">
                  <c:v>31145</c:v>
                </c:pt>
                <c:pt idx="11240">
                  <c:v>31146</c:v>
                </c:pt>
                <c:pt idx="11241">
                  <c:v>31147</c:v>
                </c:pt>
                <c:pt idx="11242">
                  <c:v>31148</c:v>
                </c:pt>
                <c:pt idx="11243">
                  <c:v>31149</c:v>
                </c:pt>
                <c:pt idx="11244">
                  <c:v>31150</c:v>
                </c:pt>
                <c:pt idx="11245">
                  <c:v>31151</c:v>
                </c:pt>
                <c:pt idx="11246">
                  <c:v>31152</c:v>
                </c:pt>
                <c:pt idx="11247">
                  <c:v>31153</c:v>
                </c:pt>
                <c:pt idx="11248">
                  <c:v>31154</c:v>
                </c:pt>
                <c:pt idx="11249">
                  <c:v>31155</c:v>
                </c:pt>
                <c:pt idx="11250">
                  <c:v>31156</c:v>
                </c:pt>
                <c:pt idx="11251">
                  <c:v>31157</c:v>
                </c:pt>
                <c:pt idx="11252">
                  <c:v>31158</c:v>
                </c:pt>
                <c:pt idx="11253">
                  <c:v>31159</c:v>
                </c:pt>
                <c:pt idx="11254">
                  <c:v>31160</c:v>
                </c:pt>
                <c:pt idx="11255">
                  <c:v>31161</c:v>
                </c:pt>
                <c:pt idx="11256">
                  <c:v>31162</c:v>
                </c:pt>
                <c:pt idx="11257">
                  <c:v>31163</c:v>
                </c:pt>
                <c:pt idx="11258">
                  <c:v>31164</c:v>
                </c:pt>
                <c:pt idx="11259">
                  <c:v>31165</c:v>
                </c:pt>
                <c:pt idx="11260">
                  <c:v>31166</c:v>
                </c:pt>
                <c:pt idx="11261">
                  <c:v>31167</c:v>
                </c:pt>
                <c:pt idx="11262">
                  <c:v>31168</c:v>
                </c:pt>
                <c:pt idx="11263">
                  <c:v>31169</c:v>
                </c:pt>
                <c:pt idx="11264">
                  <c:v>31170</c:v>
                </c:pt>
                <c:pt idx="11265">
                  <c:v>31171</c:v>
                </c:pt>
                <c:pt idx="11266">
                  <c:v>31172</c:v>
                </c:pt>
                <c:pt idx="11267">
                  <c:v>31173</c:v>
                </c:pt>
                <c:pt idx="11268">
                  <c:v>31174</c:v>
                </c:pt>
                <c:pt idx="11269">
                  <c:v>31175</c:v>
                </c:pt>
                <c:pt idx="11270">
                  <c:v>31176</c:v>
                </c:pt>
                <c:pt idx="11271">
                  <c:v>31177</c:v>
                </c:pt>
                <c:pt idx="11272">
                  <c:v>31178</c:v>
                </c:pt>
                <c:pt idx="11273">
                  <c:v>31179</c:v>
                </c:pt>
                <c:pt idx="11274">
                  <c:v>31180</c:v>
                </c:pt>
                <c:pt idx="11275">
                  <c:v>31181</c:v>
                </c:pt>
                <c:pt idx="11276">
                  <c:v>31182</c:v>
                </c:pt>
                <c:pt idx="11277">
                  <c:v>31183</c:v>
                </c:pt>
                <c:pt idx="11278">
                  <c:v>31184</c:v>
                </c:pt>
                <c:pt idx="11279">
                  <c:v>31185</c:v>
                </c:pt>
                <c:pt idx="11280">
                  <c:v>31186</c:v>
                </c:pt>
                <c:pt idx="11281">
                  <c:v>31187</c:v>
                </c:pt>
                <c:pt idx="11282">
                  <c:v>31188</c:v>
                </c:pt>
                <c:pt idx="11283">
                  <c:v>31189</c:v>
                </c:pt>
                <c:pt idx="11284">
                  <c:v>31190</c:v>
                </c:pt>
                <c:pt idx="11285">
                  <c:v>31191</c:v>
                </c:pt>
                <c:pt idx="11286">
                  <c:v>31192</c:v>
                </c:pt>
                <c:pt idx="11287">
                  <c:v>31193</c:v>
                </c:pt>
                <c:pt idx="11288">
                  <c:v>31194</c:v>
                </c:pt>
                <c:pt idx="11289">
                  <c:v>31195</c:v>
                </c:pt>
                <c:pt idx="11290">
                  <c:v>31196</c:v>
                </c:pt>
                <c:pt idx="11291">
                  <c:v>31197</c:v>
                </c:pt>
                <c:pt idx="11292">
                  <c:v>31198</c:v>
                </c:pt>
                <c:pt idx="11293">
                  <c:v>31199</c:v>
                </c:pt>
                <c:pt idx="11294">
                  <c:v>31200</c:v>
                </c:pt>
                <c:pt idx="11295">
                  <c:v>31201</c:v>
                </c:pt>
                <c:pt idx="11296">
                  <c:v>31202</c:v>
                </c:pt>
                <c:pt idx="11297">
                  <c:v>31203</c:v>
                </c:pt>
                <c:pt idx="11298">
                  <c:v>31204</c:v>
                </c:pt>
                <c:pt idx="11299">
                  <c:v>31205</c:v>
                </c:pt>
                <c:pt idx="11300">
                  <c:v>31206</c:v>
                </c:pt>
                <c:pt idx="11301">
                  <c:v>31207</c:v>
                </c:pt>
                <c:pt idx="11302">
                  <c:v>31208</c:v>
                </c:pt>
                <c:pt idx="11303">
                  <c:v>31209</c:v>
                </c:pt>
                <c:pt idx="11304">
                  <c:v>31210</c:v>
                </c:pt>
                <c:pt idx="11305">
                  <c:v>31211</c:v>
                </c:pt>
                <c:pt idx="11306">
                  <c:v>31212</c:v>
                </c:pt>
                <c:pt idx="11307">
                  <c:v>31213</c:v>
                </c:pt>
                <c:pt idx="11308">
                  <c:v>31214</c:v>
                </c:pt>
                <c:pt idx="11309">
                  <c:v>31215</c:v>
                </c:pt>
                <c:pt idx="11310">
                  <c:v>31216</c:v>
                </c:pt>
                <c:pt idx="11311">
                  <c:v>31217</c:v>
                </c:pt>
                <c:pt idx="11312">
                  <c:v>31218</c:v>
                </c:pt>
                <c:pt idx="11313">
                  <c:v>31219</c:v>
                </c:pt>
                <c:pt idx="11314">
                  <c:v>31220</c:v>
                </c:pt>
                <c:pt idx="11315">
                  <c:v>31221</c:v>
                </c:pt>
                <c:pt idx="11316">
                  <c:v>31222</c:v>
                </c:pt>
                <c:pt idx="11317">
                  <c:v>31223</c:v>
                </c:pt>
                <c:pt idx="11318">
                  <c:v>31224</c:v>
                </c:pt>
                <c:pt idx="11319">
                  <c:v>31225</c:v>
                </c:pt>
                <c:pt idx="11320">
                  <c:v>31226</c:v>
                </c:pt>
                <c:pt idx="11321">
                  <c:v>31227</c:v>
                </c:pt>
                <c:pt idx="11322">
                  <c:v>31228</c:v>
                </c:pt>
                <c:pt idx="11323">
                  <c:v>31229</c:v>
                </c:pt>
                <c:pt idx="11324">
                  <c:v>31230</c:v>
                </c:pt>
                <c:pt idx="11325">
                  <c:v>31231</c:v>
                </c:pt>
                <c:pt idx="11326">
                  <c:v>31232</c:v>
                </c:pt>
                <c:pt idx="11327">
                  <c:v>31233</c:v>
                </c:pt>
                <c:pt idx="11328">
                  <c:v>31234</c:v>
                </c:pt>
                <c:pt idx="11329">
                  <c:v>31235</c:v>
                </c:pt>
                <c:pt idx="11330">
                  <c:v>31236</c:v>
                </c:pt>
                <c:pt idx="11331">
                  <c:v>31237</c:v>
                </c:pt>
                <c:pt idx="11332">
                  <c:v>31238</c:v>
                </c:pt>
                <c:pt idx="11333">
                  <c:v>31239</c:v>
                </c:pt>
                <c:pt idx="11334">
                  <c:v>31240</c:v>
                </c:pt>
                <c:pt idx="11335">
                  <c:v>31241</c:v>
                </c:pt>
                <c:pt idx="11336">
                  <c:v>31242</c:v>
                </c:pt>
                <c:pt idx="11337">
                  <c:v>31243</c:v>
                </c:pt>
                <c:pt idx="11338">
                  <c:v>31244</c:v>
                </c:pt>
                <c:pt idx="11339">
                  <c:v>31245</c:v>
                </c:pt>
                <c:pt idx="11340">
                  <c:v>31246</c:v>
                </c:pt>
                <c:pt idx="11341">
                  <c:v>31247</c:v>
                </c:pt>
                <c:pt idx="11342">
                  <c:v>31248</c:v>
                </c:pt>
                <c:pt idx="11343">
                  <c:v>31249</c:v>
                </c:pt>
                <c:pt idx="11344">
                  <c:v>31250</c:v>
                </c:pt>
                <c:pt idx="11345">
                  <c:v>31251</c:v>
                </c:pt>
                <c:pt idx="11346">
                  <c:v>31252</c:v>
                </c:pt>
                <c:pt idx="11347">
                  <c:v>31253</c:v>
                </c:pt>
                <c:pt idx="11348">
                  <c:v>31254</c:v>
                </c:pt>
                <c:pt idx="11349">
                  <c:v>31255</c:v>
                </c:pt>
                <c:pt idx="11350">
                  <c:v>31256</c:v>
                </c:pt>
                <c:pt idx="11351">
                  <c:v>31257</c:v>
                </c:pt>
                <c:pt idx="11352">
                  <c:v>31258</c:v>
                </c:pt>
                <c:pt idx="11353">
                  <c:v>31259</c:v>
                </c:pt>
                <c:pt idx="11354">
                  <c:v>31260</c:v>
                </c:pt>
                <c:pt idx="11355">
                  <c:v>31261</c:v>
                </c:pt>
                <c:pt idx="11356">
                  <c:v>31262</c:v>
                </c:pt>
                <c:pt idx="11357">
                  <c:v>31263</c:v>
                </c:pt>
                <c:pt idx="11358">
                  <c:v>31264</c:v>
                </c:pt>
                <c:pt idx="11359">
                  <c:v>31265</c:v>
                </c:pt>
                <c:pt idx="11360">
                  <c:v>31266</c:v>
                </c:pt>
                <c:pt idx="11361">
                  <c:v>31267</c:v>
                </c:pt>
                <c:pt idx="11362">
                  <c:v>31268</c:v>
                </c:pt>
                <c:pt idx="11363">
                  <c:v>31269</c:v>
                </c:pt>
                <c:pt idx="11364">
                  <c:v>31270</c:v>
                </c:pt>
                <c:pt idx="11365">
                  <c:v>31271</c:v>
                </c:pt>
                <c:pt idx="11366">
                  <c:v>31272</c:v>
                </c:pt>
                <c:pt idx="11367">
                  <c:v>31273</c:v>
                </c:pt>
                <c:pt idx="11368">
                  <c:v>31274</c:v>
                </c:pt>
                <c:pt idx="11369">
                  <c:v>31275</c:v>
                </c:pt>
                <c:pt idx="11370">
                  <c:v>31276</c:v>
                </c:pt>
                <c:pt idx="11371">
                  <c:v>31277</c:v>
                </c:pt>
                <c:pt idx="11372">
                  <c:v>31278</c:v>
                </c:pt>
                <c:pt idx="11373">
                  <c:v>31279</c:v>
                </c:pt>
                <c:pt idx="11374">
                  <c:v>31280</c:v>
                </c:pt>
                <c:pt idx="11375">
                  <c:v>31281</c:v>
                </c:pt>
                <c:pt idx="11376">
                  <c:v>31282</c:v>
                </c:pt>
                <c:pt idx="11377">
                  <c:v>31283</c:v>
                </c:pt>
                <c:pt idx="11378">
                  <c:v>31284</c:v>
                </c:pt>
                <c:pt idx="11379">
                  <c:v>31285</c:v>
                </c:pt>
                <c:pt idx="11380">
                  <c:v>31286</c:v>
                </c:pt>
                <c:pt idx="11381">
                  <c:v>31287</c:v>
                </c:pt>
                <c:pt idx="11382">
                  <c:v>31288</c:v>
                </c:pt>
                <c:pt idx="11383">
                  <c:v>31289</c:v>
                </c:pt>
                <c:pt idx="11384">
                  <c:v>31290</c:v>
                </c:pt>
                <c:pt idx="11385">
                  <c:v>31291</c:v>
                </c:pt>
                <c:pt idx="11386">
                  <c:v>31292</c:v>
                </c:pt>
                <c:pt idx="11387">
                  <c:v>31293</c:v>
                </c:pt>
                <c:pt idx="11388">
                  <c:v>31294</c:v>
                </c:pt>
                <c:pt idx="11389">
                  <c:v>31295</c:v>
                </c:pt>
                <c:pt idx="11390">
                  <c:v>31296</c:v>
                </c:pt>
                <c:pt idx="11391">
                  <c:v>31297</c:v>
                </c:pt>
                <c:pt idx="11392">
                  <c:v>31298</c:v>
                </c:pt>
                <c:pt idx="11393">
                  <c:v>31299</c:v>
                </c:pt>
                <c:pt idx="11394">
                  <c:v>31300</c:v>
                </c:pt>
                <c:pt idx="11395">
                  <c:v>31301</c:v>
                </c:pt>
                <c:pt idx="11396">
                  <c:v>31302</c:v>
                </c:pt>
                <c:pt idx="11397">
                  <c:v>31303</c:v>
                </c:pt>
                <c:pt idx="11398">
                  <c:v>31304</c:v>
                </c:pt>
                <c:pt idx="11399">
                  <c:v>31305</c:v>
                </c:pt>
                <c:pt idx="11400">
                  <c:v>31306</c:v>
                </c:pt>
                <c:pt idx="11401">
                  <c:v>31307</c:v>
                </c:pt>
                <c:pt idx="11402">
                  <c:v>31308</c:v>
                </c:pt>
                <c:pt idx="11403">
                  <c:v>31309</c:v>
                </c:pt>
                <c:pt idx="11404">
                  <c:v>31310</c:v>
                </c:pt>
                <c:pt idx="11405">
                  <c:v>31311</c:v>
                </c:pt>
                <c:pt idx="11406">
                  <c:v>31312</c:v>
                </c:pt>
                <c:pt idx="11407">
                  <c:v>31313</c:v>
                </c:pt>
                <c:pt idx="11408">
                  <c:v>31314</c:v>
                </c:pt>
                <c:pt idx="11409">
                  <c:v>31315</c:v>
                </c:pt>
                <c:pt idx="11410">
                  <c:v>31316</c:v>
                </c:pt>
                <c:pt idx="11411">
                  <c:v>31317</c:v>
                </c:pt>
                <c:pt idx="11412">
                  <c:v>31318</c:v>
                </c:pt>
                <c:pt idx="11413">
                  <c:v>31319</c:v>
                </c:pt>
                <c:pt idx="11414">
                  <c:v>31320</c:v>
                </c:pt>
                <c:pt idx="11415">
                  <c:v>31321</c:v>
                </c:pt>
                <c:pt idx="11416">
                  <c:v>31322</c:v>
                </c:pt>
                <c:pt idx="11417">
                  <c:v>31323</c:v>
                </c:pt>
                <c:pt idx="11418">
                  <c:v>31324</c:v>
                </c:pt>
                <c:pt idx="11419">
                  <c:v>31325</c:v>
                </c:pt>
                <c:pt idx="11420">
                  <c:v>31326</c:v>
                </c:pt>
                <c:pt idx="11421">
                  <c:v>31327</c:v>
                </c:pt>
                <c:pt idx="11422">
                  <c:v>31328</c:v>
                </c:pt>
                <c:pt idx="11423">
                  <c:v>31329</c:v>
                </c:pt>
                <c:pt idx="11424">
                  <c:v>31330</c:v>
                </c:pt>
                <c:pt idx="11425">
                  <c:v>31331</c:v>
                </c:pt>
                <c:pt idx="11426">
                  <c:v>31332</c:v>
                </c:pt>
                <c:pt idx="11427">
                  <c:v>31333</c:v>
                </c:pt>
                <c:pt idx="11428">
                  <c:v>31334</c:v>
                </c:pt>
                <c:pt idx="11429">
                  <c:v>31335</c:v>
                </c:pt>
                <c:pt idx="11430">
                  <c:v>31336</c:v>
                </c:pt>
                <c:pt idx="11431">
                  <c:v>31337</c:v>
                </c:pt>
                <c:pt idx="11432">
                  <c:v>31338</c:v>
                </c:pt>
                <c:pt idx="11433">
                  <c:v>31339</c:v>
                </c:pt>
                <c:pt idx="11434">
                  <c:v>31340</c:v>
                </c:pt>
                <c:pt idx="11435">
                  <c:v>31341</c:v>
                </c:pt>
                <c:pt idx="11436">
                  <c:v>31342</c:v>
                </c:pt>
                <c:pt idx="11437">
                  <c:v>31343</c:v>
                </c:pt>
                <c:pt idx="11438">
                  <c:v>31344</c:v>
                </c:pt>
                <c:pt idx="11439">
                  <c:v>31345</c:v>
                </c:pt>
                <c:pt idx="11440">
                  <c:v>31346</c:v>
                </c:pt>
                <c:pt idx="11441">
                  <c:v>31347</c:v>
                </c:pt>
                <c:pt idx="11442">
                  <c:v>31348</c:v>
                </c:pt>
                <c:pt idx="11443">
                  <c:v>31349</c:v>
                </c:pt>
                <c:pt idx="11444">
                  <c:v>31350</c:v>
                </c:pt>
                <c:pt idx="11445">
                  <c:v>31351</c:v>
                </c:pt>
                <c:pt idx="11446">
                  <c:v>31352</c:v>
                </c:pt>
                <c:pt idx="11447">
                  <c:v>31353</c:v>
                </c:pt>
                <c:pt idx="11448">
                  <c:v>31354</c:v>
                </c:pt>
                <c:pt idx="11449">
                  <c:v>31355</c:v>
                </c:pt>
                <c:pt idx="11450">
                  <c:v>31356</c:v>
                </c:pt>
                <c:pt idx="11451">
                  <c:v>31357</c:v>
                </c:pt>
                <c:pt idx="11452">
                  <c:v>31358</c:v>
                </c:pt>
                <c:pt idx="11453">
                  <c:v>31359</c:v>
                </c:pt>
                <c:pt idx="11454">
                  <c:v>31360</c:v>
                </c:pt>
                <c:pt idx="11455">
                  <c:v>31361</c:v>
                </c:pt>
                <c:pt idx="11456">
                  <c:v>31362</c:v>
                </c:pt>
                <c:pt idx="11457">
                  <c:v>31363</c:v>
                </c:pt>
                <c:pt idx="11458">
                  <c:v>31364</c:v>
                </c:pt>
                <c:pt idx="11459">
                  <c:v>31365</c:v>
                </c:pt>
                <c:pt idx="11460">
                  <c:v>31366</c:v>
                </c:pt>
                <c:pt idx="11461">
                  <c:v>31367</c:v>
                </c:pt>
                <c:pt idx="11462">
                  <c:v>31368</c:v>
                </c:pt>
                <c:pt idx="11463">
                  <c:v>31369</c:v>
                </c:pt>
                <c:pt idx="11464">
                  <c:v>31370</c:v>
                </c:pt>
                <c:pt idx="11465">
                  <c:v>31371</c:v>
                </c:pt>
                <c:pt idx="11466">
                  <c:v>31372</c:v>
                </c:pt>
                <c:pt idx="11467">
                  <c:v>31373</c:v>
                </c:pt>
                <c:pt idx="11468">
                  <c:v>31374</c:v>
                </c:pt>
                <c:pt idx="11469">
                  <c:v>31375</c:v>
                </c:pt>
                <c:pt idx="11470">
                  <c:v>31376</c:v>
                </c:pt>
                <c:pt idx="11471">
                  <c:v>31377</c:v>
                </c:pt>
                <c:pt idx="11472">
                  <c:v>31378</c:v>
                </c:pt>
                <c:pt idx="11473">
                  <c:v>31379</c:v>
                </c:pt>
                <c:pt idx="11474">
                  <c:v>31380</c:v>
                </c:pt>
                <c:pt idx="11475">
                  <c:v>31381</c:v>
                </c:pt>
                <c:pt idx="11476">
                  <c:v>31382</c:v>
                </c:pt>
                <c:pt idx="11477">
                  <c:v>31383</c:v>
                </c:pt>
                <c:pt idx="11478">
                  <c:v>31384</c:v>
                </c:pt>
                <c:pt idx="11479">
                  <c:v>31385</c:v>
                </c:pt>
                <c:pt idx="11480">
                  <c:v>31386</c:v>
                </c:pt>
                <c:pt idx="11481">
                  <c:v>31387</c:v>
                </c:pt>
                <c:pt idx="11482">
                  <c:v>31388</c:v>
                </c:pt>
                <c:pt idx="11483">
                  <c:v>31389</c:v>
                </c:pt>
                <c:pt idx="11484">
                  <c:v>31390</c:v>
                </c:pt>
                <c:pt idx="11485">
                  <c:v>31391</c:v>
                </c:pt>
                <c:pt idx="11486">
                  <c:v>31392</c:v>
                </c:pt>
                <c:pt idx="11487">
                  <c:v>31393</c:v>
                </c:pt>
                <c:pt idx="11488">
                  <c:v>31394</c:v>
                </c:pt>
                <c:pt idx="11489">
                  <c:v>31395</c:v>
                </c:pt>
                <c:pt idx="11490">
                  <c:v>31396</c:v>
                </c:pt>
                <c:pt idx="11491">
                  <c:v>31397</c:v>
                </c:pt>
                <c:pt idx="11492">
                  <c:v>31398</c:v>
                </c:pt>
                <c:pt idx="11493">
                  <c:v>31399</c:v>
                </c:pt>
                <c:pt idx="11494">
                  <c:v>31400</c:v>
                </c:pt>
                <c:pt idx="11495">
                  <c:v>31401</c:v>
                </c:pt>
                <c:pt idx="11496">
                  <c:v>31402</c:v>
                </c:pt>
                <c:pt idx="11497">
                  <c:v>31403</c:v>
                </c:pt>
                <c:pt idx="11498">
                  <c:v>31404</c:v>
                </c:pt>
                <c:pt idx="11499">
                  <c:v>31405</c:v>
                </c:pt>
                <c:pt idx="11500">
                  <c:v>31406</c:v>
                </c:pt>
                <c:pt idx="11501">
                  <c:v>31407</c:v>
                </c:pt>
                <c:pt idx="11502">
                  <c:v>31408</c:v>
                </c:pt>
                <c:pt idx="11503">
                  <c:v>31409</c:v>
                </c:pt>
                <c:pt idx="11504">
                  <c:v>31410</c:v>
                </c:pt>
                <c:pt idx="11505">
                  <c:v>31411</c:v>
                </c:pt>
                <c:pt idx="11506">
                  <c:v>31412</c:v>
                </c:pt>
                <c:pt idx="11507">
                  <c:v>31413</c:v>
                </c:pt>
                <c:pt idx="11508">
                  <c:v>31414</c:v>
                </c:pt>
                <c:pt idx="11509">
                  <c:v>31415</c:v>
                </c:pt>
                <c:pt idx="11510">
                  <c:v>31416</c:v>
                </c:pt>
                <c:pt idx="11511">
                  <c:v>31417</c:v>
                </c:pt>
                <c:pt idx="11512">
                  <c:v>31418</c:v>
                </c:pt>
                <c:pt idx="11513">
                  <c:v>31419</c:v>
                </c:pt>
                <c:pt idx="11514">
                  <c:v>31420</c:v>
                </c:pt>
                <c:pt idx="11515">
                  <c:v>31421</c:v>
                </c:pt>
                <c:pt idx="11516">
                  <c:v>31422</c:v>
                </c:pt>
                <c:pt idx="11517">
                  <c:v>31423</c:v>
                </c:pt>
                <c:pt idx="11518">
                  <c:v>31424</c:v>
                </c:pt>
                <c:pt idx="11519">
                  <c:v>31425</c:v>
                </c:pt>
                <c:pt idx="11520">
                  <c:v>31426</c:v>
                </c:pt>
                <c:pt idx="11521">
                  <c:v>31427</c:v>
                </c:pt>
                <c:pt idx="11522">
                  <c:v>31428</c:v>
                </c:pt>
                <c:pt idx="11523">
                  <c:v>31429</c:v>
                </c:pt>
                <c:pt idx="11524">
                  <c:v>31430</c:v>
                </c:pt>
                <c:pt idx="11525">
                  <c:v>31431</c:v>
                </c:pt>
                <c:pt idx="11526">
                  <c:v>31432</c:v>
                </c:pt>
                <c:pt idx="11527">
                  <c:v>31433</c:v>
                </c:pt>
                <c:pt idx="11528">
                  <c:v>31434</c:v>
                </c:pt>
                <c:pt idx="11529">
                  <c:v>31435</c:v>
                </c:pt>
                <c:pt idx="11530">
                  <c:v>31436</c:v>
                </c:pt>
                <c:pt idx="11531">
                  <c:v>31437</c:v>
                </c:pt>
                <c:pt idx="11532">
                  <c:v>31438</c:v>
                </c:pt>
                <c:pt idx="11533">
                  <c:v>31439</c:v>
                </c:pt>
                <c:pt idx="11534">
                  <c:v>31440</c:v>
                </c:pt>
                <c:pt idx="11535">
                  <c:v>31441</c:v>
                </c:pt>
                <c:pt idx="11536">
                  <c:v>31442</c:v>
                </c:pt>
                <c:pt idx="11537">
                  <c:v>31443</c:v>
                </c:pt>
                <c:pt idx="11538">
                  <c:v>31444</c:v>
                </c:pt>
                <c:pt idx="11539">
                  <c:v>31445</c:v>
                </c:pt>
                <c:pt idx="11540">
                  <c:v>31446</c:v>
                </c:pt>
                <c:pt idx="11541">
                  <c:v>31447</c:v>
                </c:pt>
                <c:pt idx="11542">
                  <c:v>31448</c:v>
                </c:pt>
                <c:pt idx="11543">
                  <c:v>31449</c:v>
                </c:pt>
                <c:pt idx="11544">
                  <c:v>31450</c:v>
                </c:pt>
                <c:pt idx="11545">
                  <c:v>31451</c:v>
                </c:pt>
                <c:pt idx="11546">
                  <c:v>31452</c:v>
                </c:pt>
                <c:pt idx="11547">
                  <c:v>31453</c:v>
                </c:pt>
                <c:pt idx="11548">
                  <c:v>31454</c:v>
                </c:pt>
                <c:pt idx="11549">
                  <c:v>31455</c:v>
                </c:pt>
                <c:pt idx="11550">
                  <c:v>31456</c:v>
                </c:pt>
                <c:pt idx="11551">
                  <c:v>31457</c:v>
                </c:pt>
                <c:pt idx="11552">
                  <c:v>31458</c:v>
                </c:pt>
                <c:pt idx="11553">
                  <c:v>31459</c:v>
                </c:pt>
                <c:pt idx="11554">
                  <c:v>31460</c:v>
                </c:pt>
                <c:pt idx="11555">
                  <c:v>31461</c:v>
                </c:pt>
                <c:pt idx="11556">
                  <c:v>31462</c:v>
                </c:pt>
                <c:pt idx="11557">
                  <c:v>31463</c:v>
                </c:pt>
                <c:pt idx="11558">
                  <c:v>31464</c:v>
                </c:pt>
                <c:pt idx="11559">
                  <c:v>31465</c:v>
                </c:pt>
                <c:pt idx="11560">
                  <c:v>31466</c:v>
                </c:pt>
                <c:pt idx="11561">
                  <c:v>31467</c:v>
                </c:pt>
                <c:pt idx="11562">
                  <c:v>31468</c:v>
                </c:pt>
                <c:pt idx="11563">
                  <c:v>31469</c:v>
                </c:pt>
                <c:pt idx="11564">
                  <c:v>31470</c:v>
                </c:pt>
                <c:pt idx="11565">
                  <c:v>31471</c:v>
                </c:pt>
                <c:pt idx="11566">
                  <c:v>31472</c:v>
                </c:pt>
                <c:pt idx="11567">
                  <c:v>31473</c:v>
                </c:pt>
                <c:pt idx="11568">
                  <c:v>31474</c:v>
                </c:pt>
                <c:pt idx="11569">
                  <c:v>31475</c:v>
                </c:pt>
                <c:pt idx="11570">
                  <c:v>31476</c:v>
                </c:pt>
                <c:pt idx="11571">
                  <c:v>31477</c:v>
                </c:pt>
                <c:pt idx="11572">
                  <c:v>31478</c:v>
                </c:pt>
                <c:pt idx="11573">
                  <c:v>31479</c:v>
                </c:pt>
                <c:pt idx="11574">
                  <c:v>31480</c:v>
                </c:pt>
                <c:pt idx="11575">
                  <c:v>31481</c:v>
                </c:pt>
                <c:pt idx="11576">
                  <c:v>31482</c:v>
                </c:pt>
                <c:pt idx="11577">
                  <c:v>31483</c:v>
                </c:pt>
                <c:pt idx="11578">
                  <c:v>31484</c:v>
                </c:pt>
                <c:pt idx="11579">
                  <c:v>31485</c:v>
                </c:pt>
                <c:pt idx="11580">
                  <c:v>31486</c:v>
                </c:pt>
                <c:pt idx="11581">
                  <c:v>31487</c:v>
                </c:pt>
                <c:pt idx="11582">
                  <c:v>31488</c:v>
                </c:pt>
                <c:pt idx="11583">
                  <c:v>31489</c:v>
                </c:pt>
                <c:pt idx="11584">
                  <c:v>31490</c:v>
                </c:pt>
                <c:pt idx="11585">
                  <c:v>31491</c:v>
                </c:pt>
                <c:pt idx="11586">
                  <c:v>31492</c:v>
                </c:pt>
                <c:pt idx="11587">
                  <c:v>31493</c:v>
                </c:pt>
                <c:pt idx="11588">
                  <c:v>31494</c:v>
                </c:pt>
                <c:pt idx="11589">
                  <c:v>31495</c:v>
                </c:pt>
                <c:pt idx="11590">
                  <c:v>31496</c:v>
                </c:pt>
                <c:pt idx="11591">
                  <c:v>31497</c:v>
                </c:pt>
                <c:pt idx="11592">
                  <c:v>31498</c:v>
                </c:pt>
                <c:pt idx="11593">
                  <c:v>31499</c:v>
                </c:pt>
                <c:pt idx="11594">
                  <c:v>31500</c:v>
                </c:pt>
                <c:pt idx="11595">
                  <c:v>31501</c:v>
                </c:pt>
                <c:pt idx="11596">
                  <c:v>31502</c:v>
                </c:pt>
                <c:pt idx="11597">
                  <c:v>31503</c:v>
                </c:pt>
                <c:pt idx="11598">
                  <c:v>31504</c:v>
                </c:pt>
                <c:pt idx="11599">
                  <c:v>31505</c:v>
                </c:pt>
                <c:pt idx="11600">
                  <c:v>31506</c:v>
                </c:pt>
                <c:pt idx="11601">
                  <c:v>31507</c:v>
                </c:pt>
                <c:pt idx="11602">
                  <c:v>31508</c:v>
                </c:pt>
                <c:pt idx="11603">
                  <c:v>31509</c:v>
                </c:pt>
                <c:pt idx="11604">
                  <c:v>31510</c:v>
                </c:pt>
                <c:pt idx="11605">
                  <c:v>31511</c:v>
                </c:pt>
                <c:pt idx="11606">
                  <c:v>31512</c:v>
                </c:pt>
                <c:pt idx="11607">
                  <c:v>31513</c:v>
                </c:pt>
                <c:pt idx="11608">
                  <c:v>31514</c:v>
                </c:pt>
                <c:pt idx="11609">
                  <c:v>31515</c:v>
                </c:pt>
                <c:pt idx="11610">
                  <c:v>31516</c:v>
                </c:pt>
                <c:pt idx="11611">
                  <c:v>31517</c:v>
                </c:pt>
                <c:pt idx="11612">
                  <c:v>31518</c:v>
                </c:pt>
                <c:pt idx="11613">
                  <c:v>31519</c:v>
                </c:pt>
                <c:pt idx="11614">
                  <c:v>31520</c:v>
                </c:pt>
                <c:pt idx="11615">
                  <c:v>31521</c:v>
                </c:pt>
                <c:pt idx="11616">
                  <c:v>31522</c:v>
                </c:pt>
                <c:pt idx="11617">
                  <c:v>31523</c:v>
                </c:pt>
                <c:pt idx="11618">
                  <c:v>31524</c:v>
                </c:pt>
                <c:pt idx="11619">
                  <c:v>31525</c:v>
                </c:pt>
                <c:pt idx="11620">
                  <c:v>31526</c:v>
                </c:pt>
                <c:pt idx="11621">
                  <c:v>31527</c:v>
                </c:pt>
                <c:pt idx="11622">
                  <c:v>31528</c:v>
                </c:pt>
                <c:pt idx="11623">
                  <c:v>31529</c:v>
                </c:pt>
                <c:pt idx="11624">
                  <c:v>31530</c:v>
                </c:pt>
                <c:pt idx="11625">
                  <c:v>31531</c:v>
                </c:pt>
                <c:pt idx="11626">
                  <c:v>31532</c:v>
                </c:pt>
                <c:pt idx="11627">
                  <c:v>31533</c:v>
                </c:pt>
                <c:pt idx="11628">
                  <c:v>31534</c:v>
                </c:pt>
                <c:pt idx="11629">
                  <c:v>31535</c:v>
                </c:pt>
                <c:pt idx="11630">
                  <c:v>31536</c:v>
                </c:pt>
                <c:pt idx="11631">
                  <c:v>31537</c:v>
                </c:pt>
                <c:pt idx="11632">
                  <c:v>31538</c:v>
                </c:pt>
                <c:pt idx="11633">
                  <c:v>31539</c:v>
                </c:pt>
                <c:pt idx="11634">
                  <c:v>31540</c:v>
                </c:pt>
                <c:pt idx="11635">
                  <c:v>31541</c:v>
                </c:pt>
                <c:pt idx="11636">
                  <c:v>31542</c:v>
                </c:pt>
                <c:pt idx="11637">
                  <c:v>31543</c:v>
                </c:pt>
                <c:pt idx="11638">
                  <c:v>31544</c:v>
                </c:pt>
                <c:pt idx="11639">
                  <c:v>31545</c:v>
                </c:pt>
                <c:pt idx="11640">
                  <c:v>31546</c:v>
                </c:pt>
                <c:pt idx="11641">
                  <c:v>31547</c:v>
                </c:pt>
                <c:pt idx="11642">
                  <c:v>31548</c:v>
                </c:pt>
                <c:pt idx="11643">
                  <c:v>31549</c:v>
                </c:pt>
                <c:pt idx="11644">
                  <c:v>31550</c:v>
                </c:pt>
                <c:pt idx="11645">
                  <c:v>31551</c:v>
                </c:pt>
                <c:pt idx="11646">
                  <c:v>31552</c:v>
                </c:pt>
                <c:pt idx="11647">
                  <c:v>31553</c:v>
                </c:pt>
                <c:pt idx="11648">
                  <c:v>31554</c:v>
                </c:pt>
                <c:pt idx="11649">
                  <c:v>31555</c:v>
                </c:pt>
                <c:pt idx="11650">
                  <c:v>31556</c:v>
                </c:pt>
                <c:pt idx="11651">
                  <c:v>31557</c:v>
                </c:pt>
                <c:pt idx="11652">
                  <c:v>31558</c:v>
                </c:pt>
                <c:pt idx="11653">
                  <c:v>31559</c:v>
                </c:pt>
                <c:pt idx="11654">
                  <c:v>31560</c:v>
                </c:pt>
                <c:pt idx="11655">
                  <c:v>31561</c:v>
                </c:pt>
                <c:pt idx="11656">
                  <c:v>31562</c:v>
                </c:pt>
                <c:pt idx="11657">
                  <c:v>31563</c:v>
                </c:pt>
                <c:pt idx="11658">
                  <c:v>31564</c:v>
                </c:pt>
                <c:pt idx="11659">
                  <c:v>31565</c:v>
                </c:pt>
                <c:pt idx="11660">
                  <c:v>31566</c:v>
                </c:pt>
                <c:pt idx="11661">
                  <c:v>31567</c:v>
                </c:pt>
                <c:pt idx="11662">
                  <c:v>31568</c:v>
                </c:pt>
                <c:pt idx="11663">
                  <c:v>31569</c:v>
                </c:pt>
                <c:pt idx="11664">
                  <c:v>31570</c:v>
                </c:pt>
                <c:pt idx="11665">
                  <c:v>31571</c:v>
                </c:pt>
                <c:pt idx="11666">
                  <c:v>31572</c:v>
                </c:pt>
                <c:pt idx="11667">
                  <c:v>31573</c:v>
                </c:pt>
                <c:pt idx="11668">
                  <c:v>31574</c:v>
                </c:pt>
                <c:pt idx="11669">
                  <c:v>31575</c:v>
                </c:pt>
                <c:pt idx="11670">
                  <c:v>31576</c:v>
                </c:pt>
                <c:pt idx="11671">
                  <c:v>31577</c:v>
                </c:pt>
                <c:pt idx="11672">
                  <c:v>31578</c:v>
                </c:pt>
                <c:pt idx="11673">
                  <c:v>31579</c:v>
                </c:pt>
                <c:pt idx="11674">
                  <c:v>31580</c:v>
                </c:pt>
                <c:pt idx="11675">
                  <c:v>31581</c:v>
                </c:pt>
                <c:pt idx="11676">
                  <c:v>31582</c:v>
                </c:pt>
                <c:pt idx="11677">
                  <c:v>31583</c:v>
                </c:pt>
                <c:pt idx="11678">
                  <c:v>31584</c:v>
                </c:pt>
                <c:pt idx="11679">
                  <c:v>31585</c:v>
                </c:pt>
                <c:pt idx="11680">
                  <c:v>31586</c:v>
                </c:pt>
                <c:pt idx="11681">
                  <c:v>31587</c:v>
                </c:pt>
                <c:pt idx="11682">
                  <c:v>31588</c:v>
                </c:pt>
                <c:pt idx="11683">
                  <c:v>31589</c:v>
                </c:pt>
                <c:pt idx="11684">
                  <c:v>31590</c:v>
                </c:pt>
                <c:pt idx="11685">
                  <c:v>31591</c:v>
                </c:pt>
                <c:pt idx="11686">
                  <c:v>31592</c:v>
                </c:pt>
                <c:pt idx="11687">
                  <c:v>31593</c:v>
                </c:pt>
                <c:pt idx="11688">
                  <c:v>31594</c:v>
                </c:pt>
                <c:pt idx="11689">
                  <c:v>31595</c:v>
                </c:pt>
                <c:pt idx="11690">
                  <c:v>31596</c:v>
                </c:pt>
                <c:pt idx="11691">
                  <c:v>31597</c:v>
                </c:pt>
                <c:pt idx="11692">
                  <c:v>31598</c:v>
                </c:pt>
                <c:pt idx="11693">
                  <c:v>31599</c:v>
                </c:pt>
                <c:pt idx="11694">
                  <c:v>31600</c:v>
                </c:pt>
                <c:pt idx="11695">
                  <c:v>31601</c:v>
                </c:pt>
                <c:pt idx="11696">
                  <c:v>31602</c:v>
                </c:pt>
                <c:pt idx="11697">
                  <c:v>31603</c:v>
                </c:pt>
                <c:pt idx="11698">
                  <c:v>31604</c:v>
                </c:pt>
                <c:pt idx="11699">
                  <c:v>31605</c:v>
                </c:pt>
                <c:pt idx="11700">
                  <c:v>31606</c:v>
                </c:pt>
                <c:pt idx="11701">
                  <c:v>31607</c:v>
                </c:pt>
                <c:pt idx="11702">
                  <c:v>31608</c:v>
                </c:pt>
                <c:pt idx="11703">
                  <c:v>31609</c:v>
                </c:pt>
                <c:pt idx="11704">
                  <c:v>31610</c:v>
                </c:pt>
                <c:pt idx="11705">
                  <c:v>31611</c:v>
                </c:pt>
                <c:pt idx="11706">
                  <c:v>31612</c:v>
                </c:pt>
                <c:pt idx="11707">
                  <c:v>31613</c:v>
                </c:pt>
                <c:pt idx="11708">
                  <c:v>31614</c:v>
                </c:pt>
                <c:pt idx="11709">
                  <c:v>31615</c:v>
                </c:pt>
                <c:pt idx="11710">
                  <c:v>31616</c:v>
                </c:pt>
                <c:pt idx="11711">
                  <c:v>31617</c:v>
                </c:pt>
                <c:pt idx="11712">
                  <c:v>31618</c:v>
                </c:pt>
                <c:pt idx="11713">
                  <c:v>31619</c:v>
                </c:pt>
                <c:pt idx="11714">
                  <c:v>31620</c:v>
                </c:pt>
                <c:pt idx="11715">
                  <c:v>31621</c:v>
                </c:pt>
                <c:pt idx="11716">
                  <c:v>31622</c:v>
                </c:pt>
                <c:pt idx="11717">
                  <c:v>31623</c:v>
                </c:pt>
                <c:pt idx="11718">
                  <c:v>31624</c:v>
                </c:pt>
                <c:pt idx="11719">
                  <c:v>31625</c:v>
                </c:pt>
                <c:pt idx="11720">
                  <c:v>31626</c:v>
                </c:pt>
                <c:pt idx="11721">
                  <c:v>31627</c:v>
                </c:pt>
                <c:pt idx="11722">
                  <c:v>31628</c:v>
                </c:pt>
                <c:pt idx="11723">
                  <c:v>31629</c:v>
                </c:pt>
                <c:pt idx="11724">
                  <c:v>31630</c:v>
                </c:pt>
                <c:pt idx="11725">
                  <c:v>31631</c:v>
                </c:pt>
                <c:pt idx="11726">
                  <c:v>31632</c:v>
                </c:pt>
                <c:pt idx="11727">
                  <c:v>31633</c:v>
                </c:pt>
                <c:pt idx="11728">
                  <c:v>31634</c:v>
                </c:pt>
                <c:pt idx="11729">
                  <c:v>31635</c:v>
                </c:pt>
                <c:pt idx="11730">
                  <c:v>31636</c:v>
                </c:pt>
                <c:pt idx="11731">
                  <c:v>31637</c:v>
                </c:pt>
                <c:pt idx="11732">
                  <c:v>31638</c:v>
                </c:pt>
                <c:pt idx="11733">
                  <c:v>31639</c:v>
                </c:pt>
                <c:pt idx="11734">
                  <c:v>31640</c:v>
                </c:pt>
                <c:pt idx="11735">
                  <c:v>31641</c:v>
                </c:pt>
                <c:pt idx="11736">
                  <c:v>31642</c:v>
                </c:pt>
                <c:pt idx="11737">
                  <c:v>31643</c:v>
                </c:pt>
                <c:pt idx="11738">
                  <c:v>31644</c:v>
                </c:pt>
                <c:pt idx="11739">
                  <c:v>31645</c:v>
                </c:pt>
                <c:pt idx="11740">
                  <c:v>31646</c:v>
                </c:pt>
                <c:pt idx="11741">
                  <c:v>31647</c:v>
                </c:pt>
                <c:pt idx="11742">
                  <c:v>31648</c:v>
                </c:pt>
                <c:pt idx="11743">
                  <c:v>31649</c:v>
                </c:pt>
                <c:pt idx="11744">
                  <c:v>31650</c:v>
                </c:pt>
                <c:pt idx="11745">
                  <c:v>31651</c:v>
                </c:pt>
                <c:pt idx="11746">
                  <c:v>31652</c:v>
                </c:pt>
                <c:pt idx="11747">
                  <c:v>31653</c:v>
                </c:pt>
                <c:pt idx="11748">
                  <c:v>31654</c:v>
                </c:pt>
                <c:pt idx="11749">
                  <c:v>31655</c:v>
                </c:pt>
                <c:pt idx="11750">
                  <c:v>31656</c:v>
                </c:pt>
                <c:pt idx="11751">
                  <c:v>31657</c:v>
                </c:pt>
                <c:pt idx="11752">
                  <c:v>31658</c:v>
                </c:pt>
                <c:pt idx="11753">
                  <c:v>31659</c:v>
                </c:pt>
                <c:pt idx="11754">
                  <c:v>31660</c:v>
                </c:pt>
                <c:pt idx="11755">
                  <c:v>31661</c:v>
                </c:pt>
                <c:pt idx="11756">
                  <c:v>31662</c:v>
                </c:pt>
                <c:pt idx="11757">
                  <c:v>31663</c:v>
                </c:pt>
                <c:pt idx="11758">
                  <c:v>31664</c:v>
                </c:pt>
                <c:pt idx="11759">
                  <c:v>31665</c:v>
                </c:pt>
                <c:pt idx="11760">
                  <c:v>31666</c:v>
                </c:pt>
                <c:pt idx="11761">
                  <c:v>31667</c:v>
                </c:pt>
                <c:pt idx="11762">
                  <c:v>31668</c:v>
                </c:pt>
                <c:pt idx="11763">
                  <c:v>31669</c:v>
                </c:pt>
                <c:pt idx="11764">
                  <c:v>31670</c:v>
                </c:pt>
                <c:pt idx="11765">
                  <c:v>31671</c:v>
                </c:pt>
                <c:pt idx="11766">
                  <c:v>31672</c:v>
                </c:pt>
                <c:pt idx="11767">
                  <c:v>31673</c:v>
                </c:pt>
                <c:pt idx="11768">
                  <c:v>31674</c:v>
                </c:pt>
                <c:pt idx="11769">
                  <c:v>31675</c:v>
                </c:pt>
                <c:pt idx="11770">
                  <c:v>31676</c:v>
                </c:pt>
                <c:pt idx="11771">
                  <c:v>31677</c:v>
                </c:pt>
                <c:pt idx="11772">
                  <c:v>31678</c:v>
                </c:pt>
                <c:pt idx="11773">
                  <c:v>31679</c:v>
                </c:pt>
                <c:pt idx="11774">
                  <c:v>31680</c:v>
                </c:pt>
                <c:pt idx="11775">
                  <c:v>31681</c:v>
                </c:pt>
                <c:pt idx="11776">
                  <c:v>31682</c:v>
                </c:pt>
                <c:pt idx="11777">
                  <c:v>31683</c:v>
                </c:pt>
                <c:pt idx="11778">
                  <c:v>31684</c:v>
                </c:pt>
                <c:pt idx="11779">
                  <c:v>31685</c:v>
                </c:pt>
                <c:pt idx="11780">
                  <c:v>31686</c:v>
                </c:pt>
                <c:pt idx="11781">
                  <c:v>31687</c:v>
                </c:pt>
                <c:pt idx="11782">
                  <c:v>31688</c:v>
                </c:pt>
                <c:pt idx="11783">
                  <c:v>31689</c:v>
                </c:pt>
                <c:pt idx="11784">
                  <c:v>31690</c:v>
                </c:pt>
                <c:pt idx="11785">
                  <c:v>31691</c:v>
                </c:pt>
                <c:pt idx="11786">
                  <c:v>31692</c:v>
                </c:pt>
                <c:pt idx="11787">
                  <c:v>31693</c:v>
                </c:pt>
                <c:pt idx="11788">
                  <c:v>31694</c:v>
                </c:pt>
                <c:pt idx="11789">
                  <c:v>31695</c:v>
                </c:pt>
                <c:pt idx="11790">
                  <c:v>31696</c:v>
                </c:pt>
                <c:pt idx="11791">
                  <c:v>31697</c:v>
                </c:pt>
                <c:pt idx="11792">
                  <c:v>31698</c:v>
                </c:pt>
                <c:pt idx="11793">
                  <c:v>31699</c:v>
                </c:pt>
                <c:pt idx="11794">
                  <c:v>31700</c:v>
                </c:pt>
                <c:pt idx="11795">
                  <c:v>31701</c:v>
                </c:pt>
                <c:pt idx="11796">
                  <c:v>31702</c:v>
                </c:pt>
                <c:pt idx="11797">
                  <c:v>31703</c:v>
                </c:pt>
                <c:pt idx="11798">
                  <c:v>31704</c:v>
                </c:pt>
                <c:pt idx="11799">
                  <c:v>31705</c:v>
                </c:pt>
                <c:pt idx="11800">
                  <c:v>31706</c:v>
                </c:pt>
                <c:pt idx="11801">
                  <c:v>31707</c:v>
                </c:pt>
                <c:pt idx="11802">
                  <c:v>31708</c:v>
                </c:pt>
                <c:pt idx="11803">
                  <c:v>31709</c:v>
                </c:pt>
                <c:pt idx="11804">
                  <c:v>31710</c:v>
                </c:pt>
                <c:pt idx="11805">
                  <c:v>31711</c:v>
                </c:pt>
                <c:pt idx="11806">
                  <c:v>31712</c:v>
                </c:pt>
                <c:pt idx="11807">
                  <c:v>31713</c:v>
                </c:pt>
                <c:pt idx="11808">
                  <c:v>31714</c:v>
                </c:pt>
                <c:pt idx="11809">
                  <c:v>31715</c:v>
                </c:pt>
                <c:pt idx="11810">
                  <c:v>31716</c:v>
                </c:pt>
                <c:pt idx="11811">
                  <c:v>31717</c:v>
                </c:pt>
                <c:pt idx="11812">
                  <c:v>31718</c:v>
                </c:pt>
                <c:pt idx="11813">
                  <c:v>31719</c:v>
                </c:pt>
                <c:pt idx="11814">
                  <c:v>31720</c:v>
                </c:pt>
                <c:pt idx="11815">
                  <c:v>31721</c:v>
                </c:pt>
                <c:pt idx="11816">
                  <c:v>31722</c:v>
                </c:pt>
                <c:pt idx="11817">
                  <c:v>31723</c:v>
                </c:pt>
                <c:pt idx="11818">
                  <c:v>31724</c:v>
                </c:pt>
                <c:pt idx="11819">
                  <c:v>31725</c:v>
                </c:pt>
                <c:pt idx="11820">
                  <c:v>31726</c:v>
                </c:pt>
                <c:pt idx="11821">
                  <c:v>31727</c:v>
                </c:pt>
                <c:pt idx="11822">
                  <c:v>31728</c:v>
                </c:pt>
                <c:pt idx="11823">
                  <c:v>31729</c:v>
                </c:pt>
                <c:pt idx="11824">
                  <c:v>31730</c:v>
                </c:pt>
                <c:pt idx="11825">
                  <c:v>31731</c:v>
                </c:pt>
                <c:pt idx="11826">
                  <c:v>31732</c:v>
                </c:pt>
                <c:pt idx="11827">
                  <c:v>31733</c:v>
                </c:pt>
                <c:pt idx="11828">
                  <c:v>31734</c:v>
                </c:pt>
                <c:pt idx="11829">
                  <c:v>31735</c:v>
                </c:pt>
                <c:pt idx="11830">
                  <c:v>31736</c:v>
                </c:pt>
                <c:pt idx="11831">
                  <c:v>31737</c:v>
                </c:pt>
                <c:pt idx="11832">
                  <c:v>31738</c:v>
                </c:pt>
                <c:pt idx="11833">
                  <c:v>31739</c:v>
                </c:pt>
                <c:pt idx="11834">
                  <c:v>31740</c:v>
                </c:pt>
                <c:pt idx="11835">
                  <c:v>31741</c:v>
                </c:pt>
                <c:pt idx="11836">
                  <c:v>31742</c:v>
                </c:pt>
                <c:pt idx="11837">
                  <c:v>31743</c:v>
                </c:pt>
                <c:pt idx="11838">
                  <c:v>31744</c:v>
                </c:pt>
                <c:pt idx="11839">
                  <c:v>31745</c:v>
                </c:pt>
                <c:pt idx="11840">
                  <c:v>31746</c:v>
                </c:pt>
                <c:pt idx="11841">
                  <c:v>31747</c:v>
                </c:pt>
                <c:pt idx="11842">
                  <c:v>31748</c:v>
                </c:pt>
                <c:pt idx="11843">
                  <c:v>31749</c:v>
                </c:pt>
                <c:pt idx="11844">
                  <c:v>31750</c:v>
                </c:pt>
                <c:pt idx="11845">
                  <c:v>31751</c:v>
                </c:pt>
                <c:pt idx="11846">
                  <c:v>31752</c:v>
                </c:pt>
                <c:pt idx="11847">
                  <c:v>31753</c:v>
                </c:pt>
                <c:pt idx="11848">
                  <c:v>31754</c:v>
                </c:pt>
                <c:pt idx="11849">
                  <c:v>31755</c:v>
                </c:pt>
                <c:pt idx="11850">
                  <c:v>31756</c:v>
                </c:pt>
                <c:pt idx="11851">
                  <c:v>31757</c:v>
                </c:pt>
                <c:pt idx="11852">
                  <c:v>31758</c:v>
                </c:pt>
                <c:pt idx="11853">
                  <c:v>31759</c:v>
                </c:pt>
                <c:pt idx="11854">
                  <c:v>31760</c:v>
                </c:pt>
                <c:pt idx="11855">
                  <c:v>31761</c:v>
                </c:pt>
                <c:pt idx="11856">
                  <c:v>31762</c:v>
                </c:pt>
                <c:pt idx="11857">
                  <c:v>31763</c:v>
                </c:pt>
                <c:pt idx="11858">
                  <c:v>31764</c:v>
                </c:pt>
                <c:pt idx="11859">
                  <c:v>31765</c:v>
                </c:pt>
                <c:pt idx="11860">
                  <c:v>31766</c:v>
                </c:pt>
                <c:pt idx="11861">
                  <c:v>31767</c:v>
                </c:pt>
                <c:pt idx="11862">
                  <c:v>31768</c:v>
                </c:pt>
                <c:pt idx="11863">
                  <c:v>31769</c:v>
                </c:pt>
                <c:pt idx="11864">
                  <c:v>31770</c:v>
                </c:pt>
                <c:pt idx="11865">
                  <c:v>31771</c:v>
                </c:pt>
                <c:pt idx="11866">
                  <c:v>31772</c:v>
                </c:pt>
                <c:pt idx="11867">
                  <c:v>31773</c:v>
                </c:pt>
                <c:pt idx="11868">
                  <c:v>31774</c:v>
                </c:pt>
                <c:pt idx="11869">
                  <c:v>31775</c:v>
                </c:pt>
                <c:pt idx="11870">
                  <c:v>31776</c:v>
                </c:pt>
                <c:pt idx="11871">
                  <c:v>31777</c:v>
                </c:pt>
                <c:pt idx="11872">
                  <c:v>31778</c:v>
                </c:pt>
                <c:pt idx="11873">
                  <c:v>31779</c:v>
                </c:pt>
                <c:pt idx="11874">
                  <c:v>31780</c:v>
                </c:pt>
                <c:pt idx="11875">
                  <c:v>31781</c:v>
                </c:pt>
                <c:pt idx="11876">
                  <c:v>31782</c:v>
                </c:pt>
                <c:pt idx="11877">
                  <c:v>31783</c:v>
                </c:pt>
                <c:pt idx="11878">
                  <c:v>31784</c:v>
                </c:pt>
                <c:pt idx="11879">
                  <c:v>31785</c:v>
                </c:pt>
                <c:pt idx="11880">
                  <c:v>31786</c:v>
                </c:pt>
                <c:pt idx="11881">
                  <c:v>31787</c:v>
                </c:pt>
                <c:pt idx="11882">
                  <c:v>31788</c:v>
                </c:pt>
                <c:pt idx="11883">
                  <c:v>31789</c:v>
                </c:pt>
                <c:pt idx="11884">
                  <c:v>31790</c:v>
                </c:pt>
                <c:pt idx="11885">
                  <c:v>31791</c:v>
                </c:pt>
                <c:pt idx="11886">
                  <c:v>31792</c:v>
                </c:pt>
                <c:pt idx="11887">
                  <c:v>31793</c:v>
                </c:pt>
                <c:pt idx="11888">
                  <c:v>31794</c:v>
                </c:pt>
                <c:pt idx="11889">
                  <c:v>31795</c:v>
                </c:pt>
                <c:pt idx="11890">
                  <c:v>31796</c:v>
                </c:pt>
                <c:pt idx="11891">
                  <c:v>31797</c:v>
                </c:pt>
                <c:pt idx="11892">
                  <c:v>31798</c:v>
                </c:pt>
                <c:pt idx="11893">
                  <c:v>31799</c:v>
                </c:pt>
                <c:pt idx="11894">
                  <c:v>31800</c:v>
                </c:pt>
                <c:pt idx="11895">
                  <c:v>31801</c:v>
                </c:pt>
                <c:pt idx="11896">
                  <c:v>31802</c:v>
                </c:pt>
                <c:pt idx="11897">
                  <c:v>31803</c:v>
                </c:pt>
                <c:pt idx="11898">
                  <c:v>31804</c:v>
                </c:pt>
                <c:pt idx="11899">
                  <c:v>31805</c:v>
                </c:pt>
                <c:pt idx="11900">
                  <c:v>31806</c:v>
                </c:pt>
                <c:pt idx="11901">
                  <c:v>31807</c:v>
                </c:pt>
                <c:pt idx="11902">
                  <c:v>31808</c:v>
                </c:pt>
                <c:pt idx="11903">
                  <c:v>31809</c:v>
                </c:pt>
                <c:pt idx="11904">
                  <c:v>31810</c:v>
                </c:pt>
                <c:pt idx="11905">
                  <c:v>31811</c:v>
                </c:pt>
                <c:pt idx="11906">
                  <c:v>31812</c:v>
                </c:pt>
                <c:pt idx="11907">
                  <c:v>31813</c:v>
                </c:pt>
                <c:pt idx="11908">
                  <c:v>31814</c:v>
                </c:pt>
                <c:pt idx="11909">
                  <c:v>31815</c:v>
                </c:pt>
                <c:pt idx="11910">
                  <c:v>31816</c:v>
                </c:pt>
                <c:pt idx="11911">
                  <c:v>31817</c:v>
                </c:pt>
                <c:pt idx="11912">
                  <c:v>31818</c:v>
                </c:pt>
                <c:pt idx="11913">
                  <c:v>31819</c:v>
                </c:pt>
                <c:pt idx="11914">
                  <c:v>31820</c:v>
                </c:pt>
                <c:pt idx="11915">
                  <c:v>31821</c:v>
                </c:pt>
                <c:pt idx="11916">
                  <c:v>31822</c:v>
                </c:pt>
                <c:pt idx="11917">
                  <c:v>31823</c:v>
                </c:pt>
                <c:pt idx="11918">
                  <c:v>31824</c:v>
                </c:pt>
                <c:pt idx="11919">
                  <c:v>31825</c:v>
                </c:pt>
                <c:pt idx="11920">
                  <c:v>31826</c:v>
                </c:pt>
                <c:pt idx="11921">
                  <c:v>31827</c:v>
                </c:pt>
                <c:pt idx="11922">
                  <c:v>31828</c:v>
                </c:pt>
                <c:pt idx="11923">
                  <c:v>31829</c:v>
                </c:pt>
                <c:pt idx="11924">
                  <c:v>31830</c:v>
                </c:pt>
                <c:pt idx="11925">
                  <c:v>31831</c:v>
                </c:pt>
                <c:pt idx="11926">
                  <c:v>31832</c:v>
                </c:pt>
                <c:pt idx="11927">
                  <c:v>31833</c:v>
                </c:pt>
                <c:pt idx="11928">
                  <c:v>31834</c:v>
                </c:pt>
                <c:pt idx="11929">
                  <c:v>31835</c:v>
                </c:pt>
                <c:pt idx="11930">
                  <c:v>31836</c:v>
                </c:pt>
                <c:pt idx="11931">
                  <c:v>31837</c:v>
                </c:pt>
                <c:pt idx="11932">
                  <c:v>31838</c:v>
                </c:pt>
                <c:pt idx="11933">
                  <c:v>31839</c:v>
                </c:pt>
                <c:pt idx="11934">
                  <c:v>31840</c:v>
                </c:pt>
                <c:pt idx="11935">
                  <c:v>31841</c:v>
                </c:pt>
                <c:pt idx="11936">
                  <c:v>31842</c:v>
                </c:pt>
                <c:pt idx="11937">
                  <c:v>31843</c:v>
                </c:pt>
                <c:pt idx="11938">
                  <c:v>31844</c:v>
                </c:pt>
                <c:pt idx="11939">
                  <c:v>31845</c:v>
                </c:pt>
                <c:pt idx="11940">
                  <c:v>31846</c:v>
                </c:pt>
                <c:pt idx="11941">
                  <c:v>31847</c:v>
                </c:pt>
                <c:pt idx="11942">
                  <c:v>31848</c:v>
                </c:pt>
                <c:pt idx="11943">
                  <c:v>31849</c:v>
                </c:pt>
                <c:pt idx="11944">
                  <c:v>31850</c:v>
                </c:pt>
                <c:pt idx="11945">
                  <c:v>31851</c:v>
                </c:pt>
                <c:pt idx="11946">
                  <c:v>31852</c:v>
                </c:pt>
                <c:pt idx="11947">
                  <c:v>31853</c:v>
                </c:pt>
                <c:pt idx="11948">
                  <c:v>31854</c:v>
                </c:pt>
                <c:pt idx="11949">
                  <c:v>31855</c:v>
                </c:pt>
                <c:pt idx="11950">
                  <c:v>31856</c:v>
                </c:pt>
                <c:pt idx="11951">
                  <c:v>31857</c:v>
                </c:pt>
                <c:pt idx="11952">
                  <c:v>31858</c:v>
                </c:pt>
                <c:pt idx="11953">
                  <c:v>31859</c:v>
                </c:pt>
                <c:pt idx="11954">
                  <c:v>31860</c:v>
                </c:pt>
                <c:pt idx="11955">
                  <c:v>31861</c:v>
                </c:pt>
                <c:pt idx="11956">
                  <c:v>31862</c:v>
                </c:pt>
                <c:pt idx="11957">
                  <c:v>31863</c:v>
                </c:pt>
                <c:pt idx="11958">
                  <c:v>31864</c:v>
                </c:pt>
                <c:pt idx="11959">
                  <c:v>31865</c:v>
                </c:pt>
                <c:pt idx="11960">
                  <c:v>31866</c:v>
                </c:pt>
                <c:pt idx="11961">
                  <c:v>31867</c:v>
                </c:pt>
                <c:pt idx="11962">
                  <c:v>31868</c:v>
                </c:pt>
                <c:pt idx="11963">
                  <c:v>31869</c:v>
                </c:pt>
                <c:pt idx="11964">
                  <c:v>31870</c:v>
                </c:pt>
                <c:pt idx="11965">
                  <c:v>31871</c:v>
                </c:pt>
                <c:pt idx="11966">
                  <c:v>31872</c:v>
                </c:pt>
                <c:pt idx="11967">
                  <c:v>31873</c:v>
                </c:pt>
                <c:pt idx="11968">
                  <c:v>31874</c:v>
                </c:pt>
                <c:pt idx="11969">
                  <c:v>31875</c:v>
                </c:pt>
                <c:pt idx="11970">
                  <c:v>31876</c:v>
                </c:pt>
                <c:pt idx="11971">
                  <c:v>31877</c:v>
                </c:pt>
                <c:pt idx="11972">
                  <c:v>31878</c:v>
                </c:pt>
                <c:pt idx="11973">
                  <c:v>31879</c:v>
                </c:pt>
                <c:pt idx="11974">
                  <c:v>31880</c:v>
                </c:pt>
                <c:pt idx="11975">
                  <c:v>31881</c:v>
                </c:pt>
                <c:pt idx="11976">
                  <c:v>31882</c:v>
                </c:pt>
                <c:pt idx="11977">
                  <c:v>31883</c:v>
                </c:pt>
                <c:pt idx="11978">
                  <c:v>31884</c:v>
                </c:pt>
                <c:pt idx="11979">
                  <c:v>31885</c:v>
                </c:pt>
                <c:pt idx="11980">
                  <c:v>31886</c:v>
                </c:pt>
                <c:pt idx="11981">
                  <c:v>31887</c:v>
                </c:pt>
                <c:pt idx="11982">
                  <c:v>31888</c:v>
                </c:pt>
                <c:pt idx="11983">
                  <c:v>31889</c:v>
                </c:pt>
                <c:pt idx="11984">
                  <c:v>31890</c:v>
                </c:pt>
                <c:pt idx="11985">
                  <c:v>31891</c:v>
                </c:pt>
                <c:pt idx="11986">
                  <c:v>31892</c:v>
                </c:pt>
                <c:pt idx="11987">
                  <c:v>31893</c:v>
                </c:pt>
                <c:pt idx="11988">
                  <c:v>31894</c:v>
                </c:pt>
                <c:pt idx="11989">
                  <c:v>31895</c:v>
                </c:pt>
                <c:pt idx="11990">
                  <c:v>31896</c:v>
                </c:pt>
                <c:pt idx="11991">
                  <c:v>31897</c:v>
                </c:pt>
                <c:pt idx="11992">
                  <c:v>31898</c:v>
                </c:pt>
                <c:pt idx="11993">
                  <c:v>31899</c:v>
                </c:pt>
                <c:pt idx="11994">
                  <c:v>31900</c:v>
                </c:pt>
                <c:pt idx="11995">
                  <c:v>31901</c:v>
                </c:pt>
                <c:pt idx="11996">
                  <c:v>31902</c:v>
                </c:pt>
                <c:pt idx="11997">
                  <c:v>31903</c:v>
                </c:pt>
                <c:pt idx="11998">
                  <c:v>31904</c:v>
                </c:pt>
                <c:pt idx="11999">
                  <c:v>31905</c:v>
                </c:pt>
                <c:pt idx="12000">
                  <c:v>31906</c:v>
                </c:pt>
                <c:pt idx="12001">
                  <c:v>31907</c:v>
                </c:pt>
                <c:pt idx="12002">
                  <c:v>31908</c:v>
                </c:pt>
                <c:pt idx="12003">
                  <c:v>31909</c:v>
                </c:pt>
                <c:pt idx="12004">
                  <c:v>31910</c:v>
                </c:pt>
                <c:pt idx="12005">
                  <c:v>31911</c:v>
                </c:pt>
                <c:pt idx="12006">
                  <c:v>31912</c:v>
                </c:pt>
                <c:pt idx="12007">
                  <c:v>31913</c:v>
                </c:pt>
                <c:pt idx="12008">
                  <c:v>31914</c:v>
                </c:pt>
                <c:pt idx="12009">
                  <c:v>31915</c:v>
                </c:pt>
                <c:pt idx="12010">
                  <c:v>31916</c:v>
                </c:pt>
                <c:pt idx="12011">
                  <c:v>31917</c:v>
                </c:pt>
                <c:pt idx="12012">
                  <c:v>31918</c:v>
                </c:pt>
                <c:pt idx="12013">
                  <c:v>31919</c:v>
                </c:pt>
                <c:pt idx="12014">
                  <c:v>31920</c:v>
                </c:pt>
                <c:pt idx="12015">
                  <c:v>31921</c:v>
                </c:pt>
                <c:pt idx="12016">
                  <c:v>31922</c:v>
                </c:pt>
                <c:pt idx="12017">
                  <c:v>31923</c:v>
                </c:pt>
                <c:pt idx="12018">
                  <c:v>31924</c:v>
                </c:pt>
                <c:pt idx="12019">
                  <c:v>31925</c:v>
                </c:pt>
                <c:pt idx="12020">
                  <c:v>31926</c:v>
                </c:pt>
                <c:pt idx="12021">
                  <c:v>31927</c:v>
                </c:pt>
                <c:pt idx="12022">
                  <c:v>31928</c:v>
                </c:pt>
                <c:pt idx="12023">
                  <c:v>31929</c:v>
                </c:pt>
                <c:pt idx="12024">
                  <c:v>31930</c:v>
                </c:pt>
                <c:pt idx="12025">
                  <c:v>31931</c:v>
                </c:pt>
                <c:pt idx="12026">
                  <c:v>31932</c:v>
                </c:pt>
                <c:pt idx="12027">
                  <c:v>31933</c:v>
                </c:pt>
                <c:pt idx="12028">
                  <c:v>31934</c:v>
                </c:pt>
                <c:pt idx="12029">
                  <c:v>31935</c:v>
                </c:pt>
                <c:pt idx="12030">
                  <c:v>31936</c:v>
                </c:pt>
                <c:pt idx="12031">
                  <c:v>31937</c:v>
                </c:pt>
                <c:pt idx="12032">
                  <c:v>31938</c:v>
                </c:pt>
                <c:pt idx="12033">
                  <c:v>31939</c:v>
                </c:pt>
                <c:pt idx="12034">
                  <c:v>31940</c:v>
                </c:pt>
                <c:pt idx="12035">
                  <c:v>31941</c:v>
                </c:pt>
                <c:pt idx="12036">
                  <c:v>31942</c:v>
                </c:pt>
                <c:pt idx="12037">
                  <c:v>31943</c:v>
                </c:pt>
                <c:pt idx="12038">
                  <c:v>31944</c:v>
                </c:pt>
                <c:pt idx="12039">
                  <c:v>31945</c:v>
                </c:pt>
                <c:pt idx="12040">
                  <c:v>31946</c:v>
                </c:pt>
                <c:pt idx="12041">
                  <c:v>31947</c:v>
                </c:pt>
                <c:pt idx="12042">
                  <c:v>31948</c:v>
                </c:pt>
                <c:pt idx="12043">
                  <c:v>31949</c:v>
                </c:pt>
                <c:pt idx="12044">
                  <c:v>31950</c:v>
                </c:pt>
                <c:pt idx="12045">
                  <c:v>31951</c:v>
                </c:pt>
                <c:pt idx="12046">
                  <c:v>31952</c:v>
                </c:pt>
                <c:pt idx="12047">
                  <c:v>31953</c:v>
                </c:pt>
                <c:pt idx="12048">
                  <c:v>31954</c:v>
                </c:pt>
                <c:pt idx="12049">
                  <c:v>31955</c:v>
                </c:pt>
                <c:pt idx="12050">
                  <c:v>31956</c:v>
                </c:pt>
                <c:pt idx="12051">
                  <c:v>31957</c:v>
                </c:pt>
                <c:pt idx="12052">
                  <c:v>31958</c:v>
                </c:pt>
                <c:pt idx="12053">
                  <c:v>31959</c:v>
                </c:pt>
                <c:pt idx="12054">
                  <c:v>31960</c:v>
                </c:pt>
                <c:pt idx="12055">
                  <c:v>31961</c:v>
                </c:pt>
                <c:pt idx="12056">
                  <c:v>31962</c:v>
                </c:pt>
                <c:pt idx="12057">
                  <c:v>31963</c:v>
                </c:pt>
                <c:pt idx="12058">
                  <c:v>31964</c:v>
                </c:pt>
                <c:pt idx="12059">
                  <c:v>31965</c:v>
                </c:pt>
                <c:pt idx="12060">
                  <c:v>31966</c:v>
                </c:pt>
                <c:pt idx="12061">
                  <c:v>31967</c:v>
                </c:pt>
                <c:pt idx="12062">
                  <c:v>31968</c:v>
                </c:pt>
                <c:pt idx="12063">
                  <c:v>31969</c:v>
                </c:pt>
                <c:pt idx="12064">
                  <c:v>31970</c:v>
                </c:pt>
                <c:pt idx="12065">
                  <c:v>31971</c:v>
                </c:pt>
                <c:pt idx="12066">
                  <c:v>31972</c:v>
                </c:pt>
                <c:pt idx="12067">
                  <c:v>31973</c:v>
                </c:pt>
                <c:pt idx="12068">
                  <c:v>31974</c:v>
                </c:pt>
                <c:pt idx="12069">
                  <c:v>31975</c:v>
                </c:pt>
                <c:pt idx="12070">
                  <c:v>31976</c:v>
                </c:pt>
                <c:pt idx="12071">
                  <c:v>31977</c:v>
                </c:pt>
                <c:pt idx="12072">
                  <c:v>31978</c:v>
                </c:pt>
                <c:pt idx="12073">
                  <c:v>31979</c:v>
                </c:pt>
                <c:pt idx="12074">
                  <c:v>31980</c:v>
                </c:pt>
                <c:pt idx="12075">
                  <c:v>31981</c:v>
                </c:pt>
                <c:pt idx="12076">
                  <c:v>31982</c:v>
                </c:pt>
                <c:pt idx="12077">
                  <c:v>31983</c:v>
                </c:pt>
                <c:pt idx="12078">
                  <c:v>31984</c:v>
                </c:pt>
                <c:pt idx="12079">
                  <c:v>31985</c:v>
                </c:pt>
                <c:pt idx="12080">
                  <c:v>31986</c:v>
                </c:pt>
                <c:pt idx="12081">
                  <c:v>31987</c:v>
                </c:pt>
                <c:pt idx="12082">
                  <c:v>31988</c:v>
                </c:pt>
                <c:pt idx="12083">
                  <c:v>31989</c:v>
                </c:pt>
                <c:pt idx="12084">
                  <c:v>31990</c:v>
                </c:pt>
                <c:pt idx="12085">
                  <c:v>31991</c:v>
                </c:pt>
                <c:pt idx="12086">
                  <c:v>31992</c:v>
                </c:pt>
                <c:pt idx="12087">
                  <c:v>31993</c:v>
                </c:pt>
                <c:pt idx="12088">
                  <c:v>31994</c:v>
                </c:pt>
                <c:pt idx="12089">
                  <c:v>31995</c:v>
                </c:pt>
                <c:pt idx="12090">
                  <c:v>31996</c:v>
                </c:pt>
                <c:pt idx="12091">
                  <c:v>31997</c:v>
                </c:pt>
                <c:pt idx="12092">
                  <c:v>31998</c:v>
                </c:pt>
                <c:pt idx="12093">
                  <c:v>31999</c:v>
                </c:pt>
                <c:pt idx="12094">
                  <c:v>32000</c:v>
                </c:pt>
                <c:pt idx="12095">
                  <c:v>32001</c:v>
                </c:pt>
                <c:pt idx="12096">
                  <c:v>32002</c:v>
                </c:pt>
                <c:pt idx="12097">
                  <c:v>32003</c:v>
                </c:pt>
                <c:pt idx="12098">
                  <c:v>32004</c:v>
                </c:pt>
                <c:pt idx="12099">
                  <c:v>32005</c:v>
                </c:pt>
                <c:pt idx="12100">
                  <c:v>32006</c:v>
                </c:pt>
                <c:pt idx="12101">
                  <c:v>32007</c:v>
                </c:pt>
                <c:pt idx="12102">
                  <c:v>32008</c:v>
                </c:pt>
                <c:pt idx="12103">
                  <c:v>32009</c:v>
                </c:pt>
                <c:pt idx="12104">
                  <c:v>32010</c:v>
                </c:pt>
                <c:pt idx="12105">
                  <c:v>32011</c:v>
                </c:pt>
                <c:pt idx="12106">
                  <c:v>32012</c:v>
                </c:pt>
                <c:pt idx="12107">
                  <c:v>32013</c:v>
                </c:pt>
                <c:pt idx="12108">
                  <c:v>32014</c:v>
                </c:pt>
                <c:pt idx="12109">
                  <c:v>32015</c:v>
                </c:pt>
                <c:pt idx="12110">
                  <c:v>32016</c:v>
                </c:pt>
                <c:pt idx="12111">
                  <c:v>32017</c:v>
                </c:pt>
                <c:pt idx="12112">
                  <c:v>32018</c:v>
                </c:pt>
                <c:pt idx="12113">
                  <c:v>32019</c:v>
                </c:pt>
                <c:pt idx="12114">
                  <c:v>32020</c:v>
                </c:pt>
                <c:pt idx="12115">
                  <c:v>32021</c:v>
                </c:pt>
                <c:pt idx="12116">
                  <c:v>32022</c:v>
                </c:pt>
                <c:pt idx="12117">
                  <c:v>32023</c:v>
                </c:pt>
                <c:pt idx="12118">
                  <c:v>32024</c:v>
                </c:pt>
                <c:pt idx="12119">
                  <c:v>32025</c:v>
                </c:pt>
                <c:pt idx="12120">
                  <c:v>32026</c:v>
                </c:pt>
                <c:pt idx="12121">
                  <c:v>32027</c:v>
                </c:pt>
                <c:pt idx="12122">
                  <c:v>32028</c:v>
                </c:pt>
                <c:pt idx="12123">
                  <c:v>32029</c:v>
                </c:pt>
                <c:pt idx="12124">
                  <c:v>32030</c:v>
                </c:pt>
                <c:pt idx="12125">
                  <c:v>32031</c:v>
                </c:pt>
                <c:pt idx="12126">
                  <c:v>32032</c:v>
                </c:pt>
                <c:pt idx="12127">
                  <c:v>32033</c:v>
                </c:pt>
                <c:pt idx="12128">
                  <c:v>32034</c:v>
                </c:pt>
                <c:pt idx="12129">
                  <c:v>32035</c:v>
                </c:pt>
                <c:pt idx="12130">
                  <c:v>32036</c:v>
                </c:pt>
                <c:pt idx="12131">
                  <c:v>32037</c:v>
                </c:pt>
                <c:pt idx="12132">
                  <c:v>32038</c:v>
                </c:pt>
                <c:pt idx="12133">
                  <c:v>32039</c:v>
                </c:pt>
                <c:pt idx="12134">
                  <c:v>32040</c:v>
                </c:pt>
                <c:pt idx="12135">
                  <c:v>32041</c:v>
                </c:pt>
                <c:pt idx="12136">
                  <c:v>32042</c:v>
                </c:pt>
                <c:pt idx="12137">
                  <c:v>32043</c:v>
                </c:pt>
                <c:pt idx="12138">
                  <c:v>32044</c:v>
                </c:pt>
                <c:pt idx="12139">
                  <c:v>32045</c:v>
                </c:pt>
                <c:pt idx="12140">
                  <c:v>32046</c:v>
                </c:pt>
                <c:pt idx="12141">
                  <c:v>32047</c:v>
                </c:pt>
                <c:pt idx="12142">
                  <c:v>32048</c:v>
                </c:pt>
                <c:pt idx="12143">
                  <c:v>32049</c:v>
                </c:pt>
                <c:pt idx="12144">
                  <c:v>32050</c:v>
                </c:pt>
                <c:pt idx="12145">
                  <c:v>32051</c:v>
                </c:pt>
                <c:pt idx="12146">
                  <c:v>32052</c:v>
                </c:pt>
                <c:pt idx="12147">
                  <c:v>32053</c:v>
                </c:pt>
                <c:pt idx="12148">
                  <c:v>32054</c:v>
                </c:pt>
                <c:pt idx="12149">
                  <c:v>32055</c:v>
                </c:pt>
                <c:pt idx="12150">
                  <c:v>32056</c:v>
                </c:pt>
                <c:pt idx="12151">
                  <c:v>32057</c:v>
                </c:pt>
                <c:pt idx="12152">
                  <c:v>32058</c:v>
                </c:pt>
                <c:pt idx="12153">
                  <c:v>32059</c:v>
                </c:pt>
                <c:pt idx="12154">
                  <c:v>32060</c:v>
                </c:pt>
                <c:pt idx="12155">
                  <c:v>32061</c:v>
                </c:pt>
                <c:pt idx="12156">
                  <c:v>32062</c:v>
                </c:pt>
                <c:pt idx="12157">
                  <c:v>32063</c:v>
                </c:pt>
                <c:pt idx="12158">
                  <c:v>32064</c:v>
                </c:pt>
                <c:pt idx="12159">
                  <c:v>32065</c:v>
                </c:pt>
                <c:pt idx="12160">
                  <c:v>32066</c:v>
                </c:pt>
                <c:pt idx="12161">
                  <c:v>32067</c:v>
                </c:pt>
                <c:pt idx="12162">
                  <c:v>32068</c:v>
                </c:pt>
                <c:pt idx="12163">
                  <c:v>32069</c:v>
                </c:pt>
                <c:pt idx="12164">
                  <c:v>32070</c:v>
                </c:pt>
                <c:pt idx="12165">
                  <c:v>32071</c:v>
                </c:pt>
                <c:pt idx="12166">
                  <c:v>32072</c:v>
                </c:pt>
                <c:pt idx="12167">
                  <c:v>32073</c:v>
                </c:pt>
                <c:pt idx="12168">
                  <c:v>32074</c:v>
                </c:pt>
                <c:pt idx="12169">
                  <c:v>32075</c:v>
                </c:pt>
                <c:pt idx="12170">
                  <c:v>32076</c:v>
                </c:pt>
                <c:pt idx="12171">
                  <c:v>32077</c:v>
                </c:pt>
                <c:pt idx="12172">
                  <c:v>32078</c:v>
                </c:pt>
                <c:pt idx="12173">
                  <c:v>32079</c:v>
                </c:pt>
                <c:pt idx="12174">
                  <c:v>32080</c:v>
                </c:pt>
                <c:pt idx="12175">
                  <c:v>32081</c:v>
                </c:pt>
                <c:pt idx="12176">
                  <c:v>32082</c:v>
                </c:pt>
                <c:pt idx="12177">
                  <c:v>32083</c:v>
                </c:pt>
                <c:pt idx="12178">
                  <c:v>32084</c:v>
                </c:pt>
                <c:pt idx="12179">
                  <c:v>32085</c:v>
                </c:pt>
                <c:pt idx="12180">
                  <c:v>32086</c:v>
                </c:pt>
                <c:pt idx="12181">
                  <c:v>32087</c:v>
                </c:pt>
                <c:pt idx="12182">
                  <c:v>32088</c:v>
                </c:pt>
                <c:pt idx="12183">
                  <c:v>32089</c:v>
                </c:pt>
                <c:pt idx="12184">
                  <c:v>32090</c:v>
                </c:pt>
                <c:pt idx="12185">
                  <c:v>32091</c:v>
                </c:pt>
                <c:pt idx="12186">
                  <c:v>32092</c:v>
                </c:pt>
                <c:pt idx="12187">
                  <c:v>32093</c:v>
                </c:pt>
                <c:pt idx="12188">
                  <c:v>32094</c:v>
                </c:pt>
                <c:pt idx="12189">
                  <c:v>32095</c:v>
                </c:pt>
                <c:pt idx="12190">
                  <c:v>32096</c:v>
                </c:pt>
                <c:pt idx="12191">
                  <c:v>32097</c:v>
                </c:pt>
                <c:pt idx="12192">
                  <c:v>32098</c:v>
                </c:pt>
                <c:pt idx="12193">
                  <c:v>32099</c:v>
                </c:pt>
                <c:pt idx="12194">
                  <c:v>32100</c:v>
                </c:pt>
                <c:pt idx="12195">
                  <c:v>32101</c:v>
                </c:pt>
                <c:pt idx="12196">
                  <c:v>32102</c:v>
                </c:pt>
                <c:pt idx="12197">
                  <c:v>32103</c:v>
                </c:pt>
                <c:pt idx="12198">
                  <c:v>32104</c:v>
                </c:pt>
                <c:pt idx="12199">
                  <c:v>32105</c:v>
                </c:pt>
                <c:pt idx="12200">
                  <c:v>32106</c:v>
                </c:pt>
                <c:pt idx="12201">
                  <c:v>32107</c:v>
                </c:pt>
                <c:pt idx="12202">
                  <c:v>32108</c:v>
                </c:pt>
                <c:pt idx="12203">
                  <c:v>32109</c:v>
                </c:pt>
                <c:pt idx="12204">
                  <c:v>32110</c:v>
                </c:pt>
                <c:pt idx="12205">
                  <c:v>32111</c:v>
                </c:pt>
                <c:pt idx="12206">
                  <c:v>32112</c:v>
                </c:pt>
                <c:pt idx="12207">
                  <c:v>32113</c:v>
                </c:pt>
                <c:pt idx="12208">
                  <c:v>32114</c:v>
                </c:pt>
                <c:pt idx="12209">
                  <c:v>32115</c:v>
                </c:pt>
                <c:pt idx="12210">
                  <c:v>32116</c:v>
                </c:pt>
                <c:pt idx="12211">
                  <c:v>32117</c:v>
                </c:pt>
                <c:pt idx="12212">
                  <c:v>32118</c:v>
                </c:pt>
                <c:pt idx="12213">
                  <c:v>32119</c:v>
                </c:pt>
                <c:pt idx="12214">
                  <c:v>32120</c:v>
                </c:pt>
                <c:pt idx="12215">
                  <c:v>32121</c:v>
                </c:pt>
                <c:pt idx="12216">
                  <c:v>32122</c:v>
                </c:pt>
                <c:pt idx="12217">
                  <c:v>32123</c:v>
                </c:pt>
                <c:pt idx="12218">
                  <c:v>32124</c:v>
                </c:pt>
                <c:pt idx="12219">
                  <c:v>32125</c:v>
                </c:pt>
                <c:pt idx="12220">
                  <c:v>32126</c:v>
                </c:pt>
                <c:pt idx="12221">
                  <c:v>32127</c:v>
                </c:pt>
                <c:pt idx="12222">
                  <c:v>32128</c:v>
                </c:pt>
                <c:pt idx="12223">
                  <c:v>32129</c:v>
                </c:pt>
                <c:pt idx="12224">
                  <c:v>32130</c:v>
                </c:pt>
                <c:pt idx="12225">
                  <c:v>32131</c:v>
                </c:pt>
                <c:pt idx="12226">
                  <c:v>32132</c:v>
                </c:pt>
                <c:pt idx="12227">
                  <c:v>32133</c:v>
                </c:pt>
                <c:pt idx="12228">
                  <c:v>32134</c:v>
                </c:pt>
                <c:pt idx="12229">
                  <c:v>32135</c:v>
                </c:pt>
                <c:pt idx="12230">
                  <c:v>32136</c:v>
                </c:pt>
                <c:pt idx="12231">
                  <c:v>32137</c:v>
                </c:pt>
                <c:pt idx="12232">
                  <c:v>32138</c:v>
                </c:pt>
                <c:pt idx="12233">
                  <c:v>32139</c:v>
                </c:pt>
                <c:pt idx="12234">
                  <c:v>32140</c:v>
                </c:pt>
                <c:pt idx="12235">
                  <c:v>32141</c:v>
                </c:pt>
                <c:pt idx="12236">
                  <c:v>32142</c:v>
                </c:pt>
                <c:pt idx="12237">
                  <c:v>32143</c:v>
                </c:pt>
                <c:pt idx="12238">
                  <c:v>32144</c:v>
                </c:pt>
                <c:pt idx="12239">
                  <c:v>32145</c:v>
                </c:pt>
                <c:pt idx="12240">
                  <c:v>32146</c:v>
                </c:pt>
                <c:pt idx="12241">
                  <c:v>32147</c:v>
                </c:pt>
                <c:pt idx="12242">
                  <c:v>32148</c:v>
                </c:pt>
                <c:pt idx="12243">
                  <c:v>32149</c:v>
                </c:pt>
                <c:pt idx="12244">
                  <c:v>32150</c:v>
                </c:pt>
                <c:pt idx="12245">
                  <c:v>32151</c:v>
                </c:pt>
                <c:pt idx="12246">
                  <c:v>32152</c:v>
                </c:pt>
                <c:pt idx="12247">
                  <c:v>32153</c:v>
                </c:pt>
                <c:pt idx="12248">
                  <c:v>32154</c:v>
                </c:pt>
                <c:pt idx="12249">
                  <c:v>32155</c:v>
                </c:pt>
                <c:pt idx="12250">
                  <c:v>32156</c:v>
                </c:pt>
                <c:pt idx="12251">
                  <c:v>32157</c:v>
                </c:pt>
                <c:pt idx="12252">
                  <c:v>32158</c:v>
                </c:pt>
                <c:pt idx="12253">
                  <c:v>32159</c:v>
                </c:pt>
                <c:pt idx="12254">
                  <c:v>32160</c:v>
                </c:pt>
                <c:pt idx="12255">
                  <c:v>32161</c:v>
                </c:pt>
                <c:pt idx="12256">
                  <c:v>32162</c:v>
                </c:pt>
                <c:pt idx="12257">
                  <c:v>32163</c:v>
                </c:pt>
                <c:pt idx="12258">
                  <c:v>32164</c:v>
                </c:pt>
                <c:pt idx="12259">
                  <c:v>32165</c:v>
                </c:pt>
                <c:pt idx="12260">
                  <c:v>32166</c:v>
                </c:pt>
                <c:pt idx="12261">
                  <c:v>32167</c:v>
                </c:pt>
                <c:pt idx="12262">
                  <c:v>32168</c:v>
                </c:pt>
                <c:pt idx="12263">
                  <c:v>32169</c:v>
                </c:pt>
                <c:pt idx="12264">
                  <c:v>32170</c:v>
                </c:pt>
                <c:pt idx="12265">
                  <c:v>32171</c:v>
                </c:pt>
                <c:pt idx="12266">
                  <c:v>32172</c:v>
                </c:pt>
                <c:pt idx="12267">
                  <c:v>32173</c:v>
                </c:pt>
                <c:pt idx="12268">
                  <c:v>32174</c:v>
                </c:pt>
                <c:pt idx="12269">
                  <c:v>32175</c:v>
                </c:pt>
                <c:pt idx="12270">
                  <c:v>32176</c:v>
                </c:pt>
                <c:pt idx="12271">
                  <c:v>32177</c:v>
                </c:pt>
                <c:pt idx="12272">
                  <c:v>32178</c:v>
                </c:pt>
                <c:pt idx="12273">
                  <c:v>32179</c:v>
                </c:pt>
                <c:pt idx="12274">
                  <c:v>32180</c:v>
                </c:pt>
                <c:pt idx="12275">
                  <c:v>32181</c:v>
                </c:pt>
                <c:pt idx="12276">
                  <c:v>32182</c:v>
                </c:pt>
                <c:pt idx="12277">
                  <c:v>32183</c:v>
                </c:pt>
                <c:pt idx="12278">
                  <c:v>32184</c:v>
                </c:pt>
                <c:pt idx="12279">
                  <c:v>32185</c:v>
                </c:pt>
                <c:pt idx="12280">
                  <c:v>32186</c:v>
                </c:pt>
                <c:pt idx="12281">
                  <c:v>32187</c:v>
                </c:pt>
                <c:pt idx="12282">
                  <c:v>32188</c:v>
                </c:pt>
                <c:pt idx="12283">
                  <c:v>32189</c:v>
                </c:pt>
                <c:pt idx="12284">
                  <c:v>32190</c:v>
                </c:pt>
                <c:pt idx="12285">
                  <c:v>32191</c:v>
                </c:pt>
                <c:pt idx="12286">
                  <c:v>32192</c:v>
                </c:pt>
                <c:pt idx="12287">
                  <c:v>32193</c:v>
                </c:pt>
                <c:pt idx="12288">
                  <c:v>32194</c:v>
                </c:pt>
                <c:pt idx="12289">
                  <c:v>32195</c:v>
                </c:pt>
                <c:pt idx="12290">
                  <c:v>32196</c:v>
                </c:pt>
                <c:pt idx="12291">
                  <c:v>32197</c:v>
                </c:pt>
                <c:pt idx="12292">
                  <c:v>32198</c:v>
                </c:pt>
                <c:pt idx="12293">
                  <c:v>32199</c:v>
                </c:pt>
                <c:pt idx="12294">
                  <c:v>32200</c:v>
                </c:pt>
                <c:pt idx="12295">
                  <c:v>32201</c:v>
                </c:pt>
                <c:pt idx="12296">
                  <c:v>32202</c:v>
                </c:pt>
                <c:pt idx="12297">
                  <c:v>32203</c:v>
                </c:pt>
                <c:pt idx="12298">
                  <c:v>32204</c:v>
                </c:pt>
                <c:pt idx="12299">
                  <c:v>32205</c:v>
                </c:pt>
                <c:pt idx="12300">
                  <c:v>32206</c:v>
                </c:pt>
                <c:pt idx="12301">
                  <c:v>32207</c:v>
                </c:pt>
                <c:pt idx="12302">
                  <c:v>32208</c:v>
                </c:pt>
                <c:pt idx="12303">
                  <c:v>32209</c:v>
                </c:pt>
                <c:pt idx="12304">
                  <c:v>32210</c:v>
                </c:pt>
                <c:pt idx="12305">
                  <c:v>32211</c:v>
                </c:pt>
                <c:pt idx="12306">
                  <c:v>32212</c:v>
                </c:pt>
                <c:pt idx="12307">
                  <c:v>32213</c:v>
                </c:pt>
                <c:pt idx="12308">
                  <c:v>32214</c:v>
                </c:pt>
                <c:pt idx="12309">
                  <c:v>32215</c:v>
                </c:pt>
                <c:pt idx="12310">
                  <c:v>32216</c:v>
                </c:pt>
                <c:pt idx="12311">
                  <c:v>32217</c:v>
                </c:pt>
                <c:pt idx="12312">
                  <c:v>32218</c:v>
                </c:pt>
                <c:pt idx="12313">
                  <c:v>32219</c:v>
                </c:pt>
                <c:pt idx="12314">
                  <c:v>32220</c:v>
                </c:pt>
                <c:pt idx="12315">
                  <c:v>32221</c:v>
                </c:pt>
                <c:pt idx="12316">
                  <c:v>32222</c:v>
                </c:pt>
                <c:pt idx="12317">
                  <c:v>32223</c:v>
                </c:pt>
                <c:pt idx="12318">
                  <c:v>32224</c:v>
                </c:pt>
                <c:pt idx="12319">
                  <c:v>32225</c:v>
                </c:pt>
                <c:pt idx="12320">
                  <c:v>32226</c:v>
                </c:pt>
                <c:pt idx="12321">
                  <c:v>32227</c:v>
                </c:pt>
                <c:pt idx="12322">
                  <c:v>32228</c:v>
                </c:pt>
                <c:pt idx="12323">
                  <c:v>32229</c:v>
                </c:pt>
                <c:pt idx="12324">
                  <c:v>32230</c:v>
                </c:pt>
                <c:pt idx="12325">
                  <c:v>32231</c:v>
                </c:pt>
                <c:pt idx="12326">
                  <c:v>32232</c:v>
                </c:pt>
                <c:pt idx="12327">
                  <c:v>32233</c:v>
                </c:pt>
                <c:pt idx="12328">
                  <c:v>32234</c:v>
                </c:pt>
                <c:pt idx="12329">
                  <c:v>32235</c:v>
                </c:pt>
                <c:pt idx="12330">
                  <c:v>32236</c:v>
                </c:pt>
                <c:pt idx="12331">
                  <c:v>32237</c:v>
                </c:pt>
                <c:pt idx="12332">
                  <c:v>32238</c:v>
                </c:pt>
                <c:pt idx="12333">
                  <c:v>32239</c:v>
                </c:pt>
                <c:pt idx="12334">
                  <c:v>32240</c:v>
                </c:pt>
                <c:pt idx="12335">
                  <c:v>32241</c:v>
                </c:pt>
                <c:pt idx="12336">
                  <c:v>32242</c:v>
                </c:pt>
                <c:pt idx="12337">
                  <c:v>32243</c:v>
                </c:pt>
                <c:pt idx="12338">
                  <c:v>32244</c:v>
                </c:pt>
                <c:pt idx="12339">
                  <c:v>32245</c:v>
                </c:pt>
                <c:pt idx="12340">
                  <c:v>32246</c:v>
                </c:pt>
                <c:pt idx="12341">
                  <c:v>32247</c:v>
                </c:pt>
                <c:pt idx="12342">
                  <c:v>32248</c:v>
                </c:pt>
                <c:pt idx="12343">
                  <c:v>32249</c:v>
                </c:pt>
                <c:pt idx="12344">
                  <c:v>32250</c:v>
                </c:pt>
                <c:pt idx="12345">
                  <c:v>32251</c:v>
                </c:pt>
                <c:pt idx="12346">
                  <c:v>32252</c:v>
                </c:pt>
                <c:pt idx="12347">
                  <c:v>32253</c:v>
                </c:pt>
                <c:pt idx="12348">
                  <c:v>32254</c:v>
                </c:pt>
                <c:pt idx="12349">
                  <c:v>32255</c:v>
                </c:pt>
                <c:pt idx="12350">
                  <c:v>32256</c:v>
                </c:pt>
                <c:pt idx="12351">
                  <c:v>32257</c:v>
                </c:pt>
                <c:pt idx="12352">
                  <c:v>32258</c:v>
                </c:pt>
                <c:pt idx="12353">
                  <c:v>32259</c:v>
                </c:pt>
                <c:pt idx="12354">
                  <c:v>32260</c:v>
                </c:pt>
                <c:pt idx="12355">
                  <c:v>32261</c:v>
                </c:pt>
                <c:pt idx="12356">
                  <c:v>32262</c:v>
                </c:pt>
                <c:pt idx="12357">
                  <c:v>32263</c:v>
                </c:pt>
                <c:pt idx="12358">
                  <c:v>32264</c:v>
                </c:pt>
                <c:pt idx="12359">
                  <c:v>32265</c:v>
                </c:pt>
                <c:pt idx="12360">
                  <c:v>32266</c:v>
                </c:pt>
                <c:pt idx="12361">
                  <c:v>32267</c:v>
                </c:pt>
                <c:pt idx="12362">
                  <c:v>32268</c:v>
                </c:pt>
                <c:pt idx="12363">
                  <c:v>32269</c:v>
                </c:pt>
                <c:pt idx="12364">
                  <c:v>32270</c:v>
                </c:pt>
                <c:pt idx="12365">
                  <c:v>32271</c:v>
                </c:pt>
                <c:pt idx="12366">
                  <c:v>32272</c:v>
                </c:pt>
                <c:pt idx="12367">
                  <c:v>32273</c:v>
                </c:pt>
                <c:pt idx="12368">
                  <c:v>32274</c:v>
                </c:pt>
                <c:pt idx="12369">
                  <c:v>32275</c:v>
                </c:pt>
                <c:pt idx="12370">
                  <c:v>32276</c:v>
                </c:pt>
                <c:pt idx="12371">
                  <c:v>32277</c:v>
                </c:pt>
                <c:pt idx="12372">
                  <c:v>32278</c:v>
                </c:pt>
                <c:pt idx="12373">
                  <c:v>32279</c:v>
                </c:pt>
                <c:pt idx="12374">
                  <c:v>32280</c:v>
                </c:pt>
                <c:pt idx="12375">
                  <c:v>32281</c:v>
                </c:pt>
                <c:pt idx="12376">
                  <c:v>32282</c:v>
                </c:pt>
                <c:pt idx="12377">
                  <c:v>32283</c:v>
                </c:pt>
                <c:pt idx="12378">
                  <c:v>32284</c:v>
                </c:pt>
                <c:pt idx="12379">
                  <c:v>32285</c:v>
                </c:pt>
                <c:pt idx="12380">
                  <c:v>32286</c:v>
                </c:pt>
                <c:pt idx="12381">
                  <c:v>32287</c:v>
                </c:pt>
                <c:pt idx="12382">
                  <c:v>32288</c:v>
                </c:pt>
                <c:pt idx="12383">
                  <c:v>32289</c:v>
                </c:pt>
                <c:pt idx="12384">
                  <c:v>32290</c:v>
                </c:pt>
                <c:pt idx="12385">
                  <c:v>32291</c:v>
                </c:pt>
                <c:pt idx="12386">
                  <c:v>32292</c:v>
                </c:pt>
                <c:pt idx="12387">
                  <c:v>32293</c:v>
                </c:pt>
                <c:pt idx="12388">
                  <c:v>32294</c:v>
                </c:pt>
                <c:pt idx="12389">
                  <c:v>32295</c:v>
                </c:pt>
                <c:pt idx="12390">
                  <c:v>32296</c:v>
                </c:pt>
                <c:pt idx="12391">
                  <c:v>32297</c:v>
                </c:pt>
                <c:pt idx="12392">
                  <c:v>32298</c:v>
                </c:pt>
                <c:pt idx="12393">
                  <c:v>32299</c:v>
                </c:pt>
                <c:pt idx="12394">
                  <c:v>32300</c:v>
                </c:pt>
                <c:pt idx="12395">
                  <c:v>32301</c:v>
                </c:pt>
                <c:pt idx="12396">
                  <c:v>32302</c:v>
                </c:pt>
                <c:pt idx="12397">
                  <c:v>32303</c:v>
                </c:pt>
                <c:pt idx="12398">
                  <c:v>32304</c:v>
                </c:pt>
                <c:pt idx="12399">
                  <c:v>32305</c:v>
                </c:pt>
                <c:pt idx="12400">
                  <c:v>32306</c:v>
                </c:pt>
                <c:pt idx="12401">
                  <c:v>32307</c:v>
                </c:pt>
                <c:pt idx="12402">
                  <c:v>32308</c:v>
                </c:pt>
                <c:pt idx="12403">
                  <c:v>32309</c:v>
                </c:pt>
                <c:pt idx="12404">
                  <c:v>32310</c:v>
                </c:pt>
                <c:pt idx="12405">
                  <c:v>32311</c:v>
                </c:pt>
                <c:pt idx="12406">
                  <c:v>32312</c:v>
                </c:pt>
                <c:pt idx="12407">
                  <c:v>32313</c:v>
                </c:pt>
                <c:pt idx="12408">
                  <c:v>32314</c:v>
                </c:pt>
                <c:pt idx="12409">
                  <c:v>32315</c:v>
                </c:pt>
                <c:pt idx="12410">
                  <c:v>32316</c:v>
                </c:pt>
                <c:pt idx="12411">
                  <c:v>32317</c:v>
                </c:pt>
                <c:pt idx="12412">
                  <c:v>32318</c:v>
                </c:pt>
                <c:pt idx="12413">
                  <c:v>32319</c:v>
                </c:pt>
                <c:pt idx="12414">
                  <c:v>32320</c:v>
                </c:pt>
                <c:pt idx="12415">
                  <c:v>32321</c:v>
                </c:pt>
                <c:pt idx="12416">
                  <c:v>32322</c:v>
                </c:pt>
                <c:pt idx="12417">
                  <c:v>32323</c:v>
                </c:pt>
                <c:pt idx="12418">
                  <c:v>32324</c:v>
                </c:pt>
                <c:pt idx="12419">
                  <c:v>32325</c:v>
                </c:pt>
                <c:pt idx="12420">
                  <c:v>32326</c:v>
                </c:pt>
                <c:pt idx="12421">
                  <c:v>32327</c:v>
                </c:pt>
                <c:pt idx="12422">
                  <c:v>32328</c:v>
                </c:pt>
                <c:pt idx="12423">
                  <c:v>32329</c:v>
                </c:pt>
                <c:pt idx="12424">
                  <c:v>32330</c:v>
                </c:pt>
                <c:pt idx="12425">
                  <c:v>32331</c:v>
                </c:pt>
                <c:pt idx="12426">
                  <c:v>32332</c:v>
                </c:pt>
                <c:pt idx="12427">
                  <c:v>32333</c:v>
                </c:pt>
                <c:pt idx="12428">
                  <c:v>32334</c:v>
                </c:pt>
                <c:pt idx="12429">
                  <c:v>32335</c:v>
                </c:pt>
                <c:pt idx="12430">
                  <c:v>32336</c:v>
                </c:pt>
                <c:pt idx="12431">
                  <c:v>32337</c:v>
                </c:pt>
                <c:pt idx="12432">
                  <c:v>32338</c:v>
                </c:pt>
                <c:pt idx="12433">
                  <c:v>32339</c:v>
                </c:pt>
                <c:pt idx="12434">
                  <c:v>32340</c:v>
                </c:pt>
                <c:pt idx="12435">
                  <c:v>32341</c:v>
                </c:pt>
                <c:pt idx="12436">
                  <c:v>32342</c:v>
                </c:pt>
                <c:pt idx="12437">
                  <c:v>32343</c:v>
                </c:pt>
                <c:pt idx="12438">
                  <c:v>32344</c:v>
                </c:pt>
                <c:pt idx="12439">
                  <c:v>32345</c:v>
                </c:pt>
                <c:pt idx="12440">
                  <c:v>32346</c:v>
                </c:pt>
                <c:pt idx="12441">
                  <c:v>32347</c:v>
                </c:pt>
                <c:pt idx="12442">
                  <c:v>32348</c:v>
                </c:pt>
                <c:pt idx="12443">
                  <c:v>32349</c:v>
                </c:pt>
                <c:pt idx="12444">
                  <c:v>32350</c:v>
                </c:pt>
                <c:pt idx="12445">
                  <c:v>32351</c:v>
                </c:pt>
                <c:pt idx="12446">
                  <c:v>32352</c:v>
                </c:pt>
                <c:pt idx="12447">
                  <c:v>32353</c:v>
                </c:pt>
                <c:pt idx="12448">
                  <c:v>32354</c:v>
                </c:pt>
                <c:pt idx="12449">
                  <c:v>32355</c:v>
                </c:pt>
                <c:pt idx="12450">
                  <c:v>32356</c:v>
                </c:pt>
                <c:pt idx="12451">
                  <c:v>32357</c:v>
                </c:pt>
                <c:pt idx="12452">
                  <c:v>32358</c:v>
                </c:pt>
                <c:pt idx="12453">
                  <c:v>32359</c:v>
                </c:pt>
                <c:pt idx="12454">
                  <c:v>32360</c:v>
                </c:pt>
                <c:pt idx="12455">
                  <c:v>32361</c:v>
                </c:pt>
                <c:pt idx="12456">
                  <c:v>32362</c:v>
                </c:pt>
                <c:pt idx="12457">
                  <c:v>32363</c:v>
                </c:pt>
                <c:pt idx="12458">
                  <c:v>32364</c:v>
                </c:pt>
                <c:pt idx="12459">
                  <c:v>32365</c:v>
                </c:pt>
                <c:pt idx="12460">
                  <c:v>32366</c:v>
                </c:pt>
                <c:pt idx="12461">
                  <c:v>32367</c:v>
                </c:pt>
                <c:pt idx="12462">
                  <c:v>32368</c:v>
                </c:pt>
                <c:pt idx="12463">
                  <c:v>32369</c:v>
                </c:pt>
                <c:pt idx="12464">
                  <c:v>32370</c:v>
                </c:pt>
                <c:pt idx="12465">
                  <c:v>32371</c:v>
                </c:pt>
                <c:pt idx="12466">
                  <c:v>32372</c:v>
                </c:pt>
                <c:pt idx="12467">
                  <c:v>32373</c:v>
                </c:pt>
                <c:pt idx="12468">
                  <c:v>32374</c:v>
                </c:pt>
                <c:pt idx="12469">
                  <c:v>32375</c:v>
                </c:pt>
                <c:pt idx="12470">
                  <c:v>32376</c:v>
                </c:pt>
                <c:pt idx="12471">
                  <c:v>32377</c:v>
                </c:pt>
                <c:pt idx="12472">
                  <c:v>32378</c:v>
                </c:pt>
                <c:pt idx="12473">
                  <c:v>32379</c:v>
                </c:pt>
                <c:pt idx="12474">
                  <c:v>32380</c:v>
                </c:pt>
                <c:pt idx="12475">
                  <c:v>32381</c:v>
                </c:pt>
                <c:pt idx="12476">
                  <c:v>32382</c:v>
                </c:pt>
                <c:pt idx="12477">
                  <c:v>32383</c:v>
                </c:pt>
                <c:pt idx="12478">
                  <c:v>32384</c:v>
                </c:pt>
                <c:pt idx="12479">
                  <c:v>32385</c:v>
                </c:pt>
                <c:pt idx="12480">
                  <c:v>32386</c:v>
                </c:pt>
                <c:pt idx="12481">
                  <c:v>32387</c:v>
                </c:pt>
                <c:pt idx="12482">
                  <c:v>32388</c:v>
                </c:pt>
                <c:pt idx="12483">
                  <c:v>32389</c:v>
                </c:pt>
                <c:pt idx="12484">
                  <c:v>32390</c:v>
                </c:pt>
                <c:pt idx="12485">
                  <c:v>32391</c:v>
                </c:pt>
                <c:pt idx="12486">
                  <c:v>32392</c:v>
                </c:pt>
                <c:pt idx="12487">
                  <c:v>32393</c:v>
                </c:pt>
                <c:pt idx="12488">
                  <c:v>32394</c:v>
                </c:pt>
                <c:pt idx="12489">
                  <c:v>32395</c:v>
                </c:pt>
                <c:pt idx="12490">
                  <c:v>32396</c:v>
                </c:pt>
                <c:pt idx="12491">
                  <c:v>32397</c:v>
                </c:pt>
                <c:pt idx="12492">
                  <c:v>32398</c:v>
                </c:pt>
                <c:pt idx="12493">
                  <c:v>32399</c:v>
                </c:pt>
                <c:pt idx="12494">
                  <c:v>32400</c:v>
                </c:pt>
                <c:pt idx="12495">
                  <c:v>32401</c:v>
                </c:pt>
                <c:pt idx="12496">
                  <c:v>32402</c:v>
                </c:pt>
                <c:pt idx="12497">
                  <c:v>32403</c:v>
                </c:pt>
                <c:pt idx="12498">
                  <c:v>32404</c:v>
                </c:pt>
                <c:pt idx="12499">
                  <c:v>32405</c:v>
                </c:pt>
                <c:pt idx="12500">
                  <c:v>32406</c:v>
                </c:pt>
                <c:pt idx="12501">
                  <c:v>32407</c:v>
                </c:pt>
                <c:pt idx="12502">
                  <c:v>32408</c:v>
                </c:pt>
                <c:pt idx="12503">
                  <c:v>32409</c:v>
                </c:pt>
                <c:pt idx="12504">
                  <c:v>32410</c:v>
                </c:pt>
                <c:pt idx="12505">
                  <c:v>32411</c:v>
                </c:pt>
                <c:pt idx="12506">
                  <c:v>32412</c:v>
                </c:pt>
                <c:pt idx="12507">
                  <c:v>32413</c:v>
                </c:pt>
                <c:pt idx="12508">
                  <c:v>32414</c:v>
                </c:pt>
                <c:pt idx="12509">
                  <c:v>32415</c:v>
                </c:pt>
                <c:pt idx="12510">
                  <c:v>32416</c:v>
                </c:pt>
                <c:pt idx="12511">
                  <c:v>32417</c:v>
                </c:pt>
                <c:pt idx="12512">
                  <c:v>32418</c:v>
                </c:pt>
                <c:pt idx="12513">
                  <c:v>32419</c:v>
                </c:pt>
                <c:pt idx="12514">
                  <c:v>32420</c:v>
                </c:pt>
                <c:pt idx="12515">
                  <c:v>32421</c:v>
                </c:pt>
                <c:pt idx="12516">
                  <c:v>32422</c:v>
                </c:pt>
                <c:pt idx="12517">
                  <c:v>32423</c:v>
                </c:pt>
                <c:pt idx="12518">
                  <c:v>32424</c:v>
                </c:pt>
                <c:pt idx="12519">
                  <c:v>32425</c:v>
                </c:pt>
                <c:pt idx="12520">
                  <c:v>32426</c:v>
                </c:pt>
                <c:pt idx="12521">
                  <c:v>32427</c:v>
                </c:pt>
                <c:pt idx="12522">
                  <c:v>32428</c:v>
                </c:pt>
                <c:pt idx="12523">
                  <c:v>32429</c:v>
                </c:pt>
                <c:pt idx="12524">
                  <c:v>32430</c:v>
                </c:pt>
                <c:pt idx="12525">
                  <c:v>32431</c:v>
                </c:pt>
                <c:pt idx="12526">
                  <c:v>32432</c:v>
                </c:pt>
                <c:pt idx="12527">
                  <c:v>32433</c:v>
                </c:pt>
                <c:pt idx="12528">
                  <c:v>32434</c:v>
                </c:pt>
                <c:pt idx="12529">
                  <c:v>32435</c:v>
                </c:pt>
                <c:pt idx="12530">
                  <c:v>32436</c:v>
                </c:pt>
                <c:pt idx="12531">
                  <c:v>32437</c:v>
                </c:pt>
                <c:pt idx="12532">
                  <c:v>32438</c:v>
                </c:pt>
                <c:pt idx="12533">
                  <c:v>32439</c:v>
                </c:pt>
                <c:pt idx="12534">
                  <c:v>32440</c:v>
                </c:pt>
                <c:pt idx="12535">
                  <c:v>32441</c:v>
                </c:pt>
                <c:pt idx="12536">
                  <c:v>32442</c:v>
                </c:pt>
                <c:pt idx="12537">
                  <c:v>32443</c:v>
                </c:pt>
                <c:pt idx="12538">
                  <c:v>32444</c:v>
                </c:pt>
                <c:pt idx="12539">
                  <c:v>32445</c:v>
                </c:pt>
                <c:pt idx="12540">
                  <c:v>32446</c:v>
                </c:pt>
                <c:pt idx="12541">
                  <c:v>32447</c:v>
                </c:pt>
                <c:pt idx="12542">
                  <c:v>32448</c:v>
                </c:pt>
                <c:pt idx="12543">
                  <c:v>32449</c:v>
                </c:pt>
                <c:pt idx="12544">
                  <c:v>32450</c:v>
                </c:pt>
                <c:pt idx="12545">
                  <c:v>32451</c:v>
                </c:pt>
                <c:pt idx="12546">
                  <c:v>32452</c:v>
                </c:pt>
                <c:pt idx="12547">
                  <c:v>32453</c:v>
                </c:pt>
                <c:pt idx="12548">
                  <c:v>32454</c:v>
                </c:pt>
                <c:pt idx="12549">
                  <c:v>32455</c:v>
                </c:pt>
                <c:pt idx="12550">
                  <c:v>32456</c:v>
                </c:pt>
                <c:pt idx="12551">
                  <c:v>32457</c:v>
                </c:pt>
                <c:pt idx="12552">
                  <c:v>32458</c:v>
                </c:pt>
                <c:pt idx="12553">
                  <c:v>32459</c:v>
                </c:pt>
                <c:pt idx="12554">
                  <c:v>32460</c:v>
                </c:pt>
                <c:pt idx="12555">
                  <c:v>32461</c:v>
                </c:pt>
                <c:pt idx="12556">
                  <c:v>32462</c:v>
                </c:pt>
                <c:pt idx="12557">
                  <c:v>32463</c:v>
                </c:pt>
                <c:pt idx="12558">
                  <c:v>32464</c:v>
                </c:pt>
                <c:pt idx="12559">
                  <c:v>32465</c:v>
                </c:pt>
                <c:pt idx="12560">
                  <c:v>32466</c:v>
                </c:pt>
                <c:pt idx="12561">
                  <c:v>32467</c:v>
                </c:pt>
                <c:pt idx="12562">
                  <c:v>32468</c:v>
                </c:pt>
                <c:pt idx="12563">
                  <c:v>32469</c:v>
                </c:pt>
                <c:pt idx="12564">
                  <c:v>32470</c:v>
                </c:pt>
                <c:pt idx="12565">
                  <c:v>32471</c:v>
                </c:pt>
                <c:pt idx="12566">
                  <c:v>32472</c:v>
                </c:pt>
                <c:pt idx="12567">
                  <c:v>32473</c:v>
                </c:pt>
                <c:pt idx="12568">
                  <c:v>32474</c:v>
                </c:pt>
                <c:pt idx="12569">
                  <c:v>32475</c:v>
                </c:pt>
                <c:pt idx="12570">
                  <c:v>32476</c:v>
                </c:pt>
                <c:pt idx="12571">
                  <c:v>32477</c:v>
                </c:pt>
                <c:pt idx="12572">
                  <c:v>32478</c:v>
                </c:pt>
                <c:pt idx="12573">
                  <c:v>32479</c:v>
                </c:pt>
                <c:pt idx="12574">
                  <c:v>32480</c:v>
                </c:pt>
                <c:pt idx="12575">
                  <c:v>32481</c:v>
                </c:pt>
                <c:pt idx="12576">
                  <c:v>32482</c:v>
                </c:pt>
                <c:pt idx="12577">
                  <c:v>32483</c:v>
                </c:pt>
                <c:pt idx="12578">
                  <c:v>32484</c:v>
                </c:pt>
                <c:pt idx="12579">
                  <c:v>32485</c:v>
                </c:pt>
                <c:pt idx="12580">
                  <c:v>32486</c:v>
                </c:pt>
                <c:pt idx="12581">
                  <c:v>32487</c:v>
                </c:pt>
                <c:pt idx="12582">
                  <c:v>32488</c:v>
                </c:pt>
                <c:pt idx="12583">
                  <c:v>32489</c:v>
                </c:pt>
                <c:pt idx="12584">
                  <c:v>32490</c:v>
                </c:pt>
                <c:pt idx="12585">
                  <c:v>32491</c:v>
                </c:pt>
                <c:pt idx="12586">
                  <c:v>32492</c:v>
                </c:pt>
                <c:pt idx="12587">
                  <c:v>32493</c:v>
                </c:pt>
                <c:pt idx="12588">
                  <c:v>32494</c:v>
                </c:pt>
                <c:pt idx="12589">
                  <c:v>32495</c:v>
                </c:pt>
                <c:pt idx="12590">
                  <c:v>32496</c:v>
                </c:pt>
                <c:pt idx="12591">
                  <c:v>32497</c:v>
                </c:pt>
                <c:pt idx="12592">
                  <c:v>32498</c:v>
                </c:pt>
                <c:pt idx="12593">
                  <c:v>32499</c:v>
                </c:pt>
                <c:pt idx="12594">
                  <c:v>32500</c:v>
                </c:pt>
                <c:pt idx="12595">
                  <c:v>32501</c:v>
                </c:pt>
                <c:pt idx="12596">
                  <c:v>32502</c:v>
                </c:pt>
                <c:pt idx="12597">
                  <c:v>32503</c:v>
                </c:pt>
                <c:pt idx="12598">
                  <c:v>32504</c:v>
                </c:pt>
                <c:pt idx="12599">
                  <c:v>32505</c:v>
                </c:pt>
                <c:pt idx="12600">
                  <c:v>32506</c:v>
                </c:pt>
                <c:pt idx="12601">
                  <c:v>32507</c:v>
                </c:pt>
                <c:pt idx="12602">
                  <c:v>32508</c:v>
                </c:pt>
                <c:pt idx="12603">
                  <c:v>32509</c:v>
                </c:pt>
                <c:pt idx="12604">
                  <c:v>32510</c:v>
                </c:pt>
                <c:pt idx="12605">
                  <c:v>32511</c:v>
                </c:pt>
                <c:pt idx="12606">
                  <c:v>32512</c:v>
                </c:pt>
                <c:pt idx="12607">
                  <c:v>32513</c:v>
                </c:pt>
                <c:pt idx="12608">
                  <c:v>32514</c:v>
                </c:pt>
                <c:pt idx="12609">
                  <c:v>32515</c:v>
                </c:pt>
                <c:pt idx="12610">
                  <c:v>32516</c:v>
                </c:pt>
                <c:pt idx="12611">
                  <c:v>32517</c:v>
                </c:pt>
                <c:pt idx="12612">
                  <c:v>32518</c:v>
                </c:pt>
                <c:pt idx="12613">
                  <c:v>32519</c:v>
                </c:pt>
                <c:pt idx="12614">
                  <c:v>32520</c:v>
                </c:pt>
                <c:pt idx="12615">
                  <c:v>32521</c:v>
                </c:pt>
                <c:pt idx="12616">
                  <c:v>32522</c:v>
                </c:pt>
                <c:pt idx="12617">
                  <c:v>32523</c:v>
                </c:pt>
                <c:pt idx="12618">
                  <c:v>32524</c:v>
                </c:pt>
                <c:pt idx="12619">
                  <c:v>32525</c:v>
                </c:pt>
                <c:pt idx="12620">
                  <c:v>32526</c:v>
                </c:pt>
                <c:pt idx="12621">
                  <c:v>32527</c:v>
                </c:pt>
                <c:pt idx="12622">
                  <c:v>32528</c:v>
                </c:pt>
                <c:pt idx="12623">
                  <c:v>32529</c:v>
                </c:pt>
                <c:pt idx="12624">
                  <c:v>32530</c:v>
                </c:pt>
                <c:pt idx="12625">
                  <c:v>32531</c:v>
                </c:pt>
                <c:pt idx="12626">
                  <c:v>32532</c:v>
                </c:pt>
                <c:pt idx="12627">
                  <c:v>32533</c:v>
                </c:pt>
                <c:pt idx="12628">
                  <c:v>32534</c:v>
                </c:pt>
                <c:pt idx="12629">
                  <c:v>32535</c:v>
                </c:pt>
                <c:pt idx="12630">
                  <c:v>32536</c:v>
                </c:pt>
                <c:pt idx="12631">
                  <c:v>32537</c:v>
                </c:pt>
                <c:pt idx="12632">
                  <c:v>32538</c:v>
                </c:pt>
                <c:pt idx="12633">
                  <c:v>32539</c:v>
                </c:pt>
                <c:pt idx="12634">
                  <c:v>32540</c:v>
                </c:pt>
                <c:pt idx="12635">
                  <c:v>32541</c:v>
                </c:pt>
                <c:pt idx="12636">
                  <c:v>32542</c:v>
                </c:pt>
                <c:pt idx="12637">
                  <c:v>32543</c:v>
                </c:pt>
                <c:pt idx="12638">
                  <c:v>32544</c:v>
                </c:pt>
                <c:pt idx="12639">
                  <c:v>32545</c:v>
                </c:pt>
                <c:pt idx="12640">
                  <c:v>32546</c:v>
                </c:pt>
                <c:pt idx="12641">
                  <c:v>32547</c:v>
                </c:pt>
                <c:pt idx="12642">
                  <c:v>32548</c:v>
                </c:pt>
                <c:pt idx="12643">
                  <c:v>32549</c:v>
                </c:pt>
                <c:pt idx="12644">
                  <c:v>32550</c:v>
                </c:pt>
                <c:pt idx="12645">
                  <c:v>32551</c:v>
                </c:pt>
                <c:pt idx="12646">
                  <c:v>32552</c:v>
                </c:pt>
                <c:pt idx="12647">
                  <c:v>32553</c:v>
                </c:pt>
                <c:pt idx="12648">
                  <c:v>32554</c:v>
                </c:pt>
                <c:pt idx="12649">
                  <c:v>32555</c:v>
                </c:pt>
                <c:pt idx="12650">
                  <c:v>32556</c:v>
                </c:pt>
                <c:pt idx="12651">
                  <c:v>32557</c:v>
                </c:pt>
                <c:pt idx="12652">
                  <c:v>32558</c:v>
                </c:pt>
                <c:pt idx="12653">
                  <c:v>32559</c:v>
                </c:pt>
                <c:pt idx="12654">
                  <c:v>32560</c:v>
                </c:pt>
                <c:pt idx="12655">
                  <c:v>32561</c:v>
                </c:pt>
                <c:pt idx="12656">
                  <c:v>32562</c:v>
                </c:pt>
                <c:pt idx="12657">
                  <c:v>32563</c:v>
                </c:pt>
                <c:pt idx="12658">
                  <c:v>32564</c:v>
                </c:pt>
                <c:pt idx="12659">
                  <c:v>32565</c:v>
                </c:pt>
                <c:pt idx="12660">
                  <c:v>32566</c:v>
                </c:pt>
                <c:pt idx="12661">
                  <c:v>32567</c:v>
                </c:pt>
                <c:pt idx="12662">
                  <c:v>32568</c:v>
                </c:pt>
                <c:pt idx="12663">
                  <c:v>32569</c:v>
                </c:pt>
                <c:pt idx="12664">
                  <c:v>32570</c:v>
                </c:pt>
                <c:pt idx="12665">
                  <c:v>32571</c:v>
                </c:pt>
                <c:pt idx="12666">
                  <c:v>32572</c:v>
                </c:pt>
                <c:pt idx="12667">
                  <c:v>32573</c:v>
                </c:pt>
                <c:pt idx="12668">
                  <c:v>32574</c:v>
                </c:pt>
                <c:pt idx="12669">
                  <c:v>32575</c:v>
                </c:pt>
                <c:pt idx="12670">
                  <c:v>32576</c:v>
                </c:pt>
                <c:pt idx="12671">
                  <c:v>32577</c:v>
                </c:pt>
                <c:pt idx="12672">
                  <c:v>32578</c:v>
                </c:pt>
                <c:pt idx="12673">
                  <c:v>32579</c:v>
                </c:pt>
                <c:pt idx="12674">
                  <c:v>32580</c:v>
                </c:pt>
                <c:pt idx="12675">
                  <c:v>32581</c:v>
                </c:pt>
                <c:pt idx="12676">
                  <c:v>32582</c:v>
                </c:pt>
                <c:pt idx="12677">
                  <c:v>32583</c:v>
                </c:pt>
                <c:pt idx="12678">
                  <c:v>32584</c:v>
                </c:pt>
                <c:pt idx="12679">
                  <c:v>32585</c:v>
                </c:pt>
                <c:pt idx="12680">
                  <c:v>32586</c:v>
                </c:pt>
                <c:pt idx="12681">
                  <c:v>32587</c:v>
                </c:pt>
                <c:pt idx="12682">
                  <c:v>32588</c:v>
                </c:pt>
                <c:pt idx="12683">
                  <c:v>32589</c:v>
                </c:pt>
                <c:pt idx="12684">
                  <c:v>32590</c:v>
                </c:pt>
                <c:pt idx="12685">
                  <c:v>32591</c:v>
                </c:pt>
                <c:pt idx="12686">
                  <c:v>32592</c:v>
                </c:pt>
                <c:pt idx="12687">
                  <c:v>32593</c:v>
                </c:pt>
                <c:pt idx="12688">
                  <c:v>32594</c:v>
                </c:pt>
                <c:pt idx="12689">
                  <c:v>32595</c:v>
                </c:pt>
                <c:pt idx="12690">
                  <c:v>32596</c:v>
                </c:pt>
                <c:pt idx="12691">
                  <c:v>32597</c:v>
                </c:pt>
                <c:pt idx="12692">
                  <c:v>32598</c:v>
                </c:pt>
                <c:pt idx="12693">
                  <c:v>32599</c:v>
                </c:pt>
                <c:pt idx="12694">
                  <c:v>32600</c:v>
                </c:pt>
                <c:pt idx="12695">
                  <c:v>32601</c:v>
                </c:pt>
                <c:pt idx="12696">
                  <c:v>32602</c:v>
                </c:pt>
                <c:pt idx="12697">
                  <c:v>32603</c:v>
                </c:pt>
                <c:pt idx="12698">
                  <c:v>32604</c:v>
                </c:pt>
                <c:pt idx="12699">
                  <c:v>32605</c:v>
                </c:pt>
                <c:pt idx="12700">
                  <c:v>32606</c:v>
                </c:pt>
                <c:pt idx="12701">
                  <c:v>32607</c:v>
                </c:pt>
                <c:pt idx="12702">
                  <c:v>32608</c:v>
                </c:pt>
                <c:pt idx="12703">
                  <c:v>32609</c:v>
                </c:pt>
                <c:pt idx="12704">
                  <c:v>32610</c:v>
                </c:pt>
                <c:pt idx="12705">
                  <c:v>32611</c:v>
                </c:pt>
                <c:pt idx="12706">
                  <c:v>32612</c:v>
                </c:pt>
                <c:pt idx="12707">
                  <c:v>32613</c:v>
                </c:pt>
                <c:pt idx="12708">
                  <c:v>32614</c:v>
                </c:pt>
                <c:pt idx="12709">
                  <c:v>32615</c:v>
                </c:pt>
                <c:pt idx="12710">
                  <c:v>32616</c:v>
                </c:pt>
                <c:pt idx="12711">
                  <c:v>32617</c:v>
                </c:pt>
                <c:pt idx="12712">
                  <c:v>32618</c:v>
                </c:pt>
                <c:pt idx="12713">
                  <c:v>32619</c:v>
                </c:pt>
                <c:pt idx="12714">
                  <c:v>32620</c:v>
                </c:pt>
                <c:pt idx="12715">
                  <c:v>32621</c:v>
                </c:pt>
                <c:pt idx="12716">
                  <c:v>32622</c:v>
                </c:pt>
                <c:pt idx="12717">
                  <c:v>32623</c:v>
                </c:pt>
                <c:pt idx="12718">
                  <c:v>32624</c:v>
                </c:pt>
                <c:pt idx="12719">
                  <c:v>32625</c:v>
                </c:pt>
                <c:pt idx="12720">
                  <c:v>32626</c:v>
                </c:pt>
                <c:pt idx="12721">
                  <c:v>32627</c:v>
                </c:pt>
                <c:pt idx="12722">
                  <c:v>32628</c:v>
                </c:pt>
                <c:pt idx="12723">
                  <c:v>32629</c:v>
                </c:pt>
                <c:pt idx="12724">
                  <c:v>32630</c:v>
                </c:pt>
                <c:pt idx="12725">
                  <c:v>32631</c:v>
                </c:pt>
                <c:pt idx="12726">
                  <c:v>32632</c:v>
                </c:pt>
                <c:pt idx="12727">
                  <c:v>32633</c:v>
                </c:pt>
                <c:pt idx="12728">
                  <c:v>32634</c:v>
                </c:pt>
                <c:pt idx="12729">
                  <c:v>32635</c:v>
                </c:pt>
                <c:pt idx="12730">
                  <c:v>32636</c:v>
                </c:pt>
                <c:pt idx="12731">
                  <c:v>32637</c:v>
                </c:pt>
                <c:pt idx="12732">
                  <c:v>32638</c:v>
                </c:pt>
                <c:pt idx="12733">
                  <c:v>32639</c:v>
                </c:pt>
                <c:pt idx="12734">
                  <c:v>32640</c:v>
                </c:pt>
                <c:pt idx="12735">
                  <c:v>32641</c:v>
                </c:pt>
                <c:pt idx="12736">
                  <c:v>32642</c:v>
                </c:pt>
                <c:pt idx="12737">
                  <c:v>32643</c:v>
                </c:pt>
                <c:pt idx="12738">
                  <c:v>32644</c:v>
                </c:pt>
                <c:pt idx="12739">
                  <c:v>32645</c:v>
                </c:pt>
                <c:pt idx="12740">
                  <c:v>32646</c:v>
                </c:pt>
                <c:pt idx="12741">
                  <c:v>32647</c:v>
                </c:pt>
                <c:pt idx="12742">
                  <c:v>32648</c:v>
                </c:pt>
                <c:pt idx="12743">
                  <c:v>32649</c:v>
                </c:pt>
                <c:pt idx="12744">
                  <c:v>32650</c:v>
                </c:pt>
                <c:pt idx="12745">
                  <c:v>32651</c:v>
                </c:pt>
                <c:pt idx="12746">
                  <c:v>32652</c:v>
                </c:pt>
                <c:pt idx="12747">
                  <c:v>32653</c:v>
                </c:pt>
                <c:pt idx="12748">
                  <c:v>32654</c:v>
                </c:pt>
                <c:pt idx="12749">
                  <c:v>32655</c:v>
                </c:pt>
                <c:pt idx="12750">
                  <c:v>32656</c:v>
                </c:pt>
                <c:pt idx="12751">
                  <c:v>32657</c:v>
                </c:pt>
                <c:pt idx="12752">
                  <c:v>32658</c:v>
                </c:pt>
                <c:pt idx="12753">
                  <c:v>32659</c:v>
                </c:pt>
                <c:pt idx="12754">
                  <c:v>32660</c:v>
                </c:pt>
                <c:pt idx="12755">
                  <c:v>32661</c:v>
                </c:pt>
                <c:pt idx="12756">
                  <c:v>32662</c:v>
                </c:pt>
                <c:pt idx="12757">
                  <c:v>32663</c:v>
                </c:pt>
                <c:pt idx="12758">
                  <c:v>32664</c:v>
                </c:pt>
                <c:pt idx="12759">
                  <c:v>32665</c:v>
                </c:pt>
                <c:pt idx="12760">
                  <c:v>32666</c:v>
                </c:pt>
                <c:pt idx="12761">
                  <c:v>32667</c:v>
                </c:pt>
                <c:pt idx="12762">
                  <c:v>32668</c:v>
                </c:pt>
                <c:pt idx="12763">
                  <c:v>32669</c:v>
                </c:pt>
                <c:pt idx="12764">
                  <c:v>32670</c:v>
                </c:pt>
                <c:pt idx="12765">
                  <c:v>32671</c:v>
                </c:pt>
                <c:pt idx="12766">
                  <c:v>32672</c:v>
                </c:pt>
                <c:pt idx="12767">
                  <c:v>32673</c:v>
                </c:pt>
                <c:pt idx="12768">
                  <c:v>32674</c:v>
                </c:pt>
                <c:pt idx="12769">
                  <c:v>32675</c:v>
                </c:pt>
                <c:pt idx="12770">
                  <c:v>32676</c:v>
                </c:pt>
                <c:pt idx="12771">
                  <c:v>32677</c:v>
                </c:pt>
                <c:pt idx="12772">
                  <c:v>32678</c:v>
                </c:pt>
                <c:pt idx="12773">
                  <c:v>32679</c:v>
                </c:pt>
                <c:pt idx="12774">
                  <c:v>32680</c:v>
                </c:pt>
                <c:pt idx="12775">
                  <c:v>32681</c:v>
                </c:pt>
                <c:pt idx="12776">
                  <c:v>32682</c:v>
                </c:pt>
                <c:pt idx="12777">
                  <c:v>32683</c:v>
                </c:pt>
                <c:pt idx="12778">
                  <c:v>32684</c:v>
                </c:pt>
                <c:pt idx="12779">
                  <c:v>32685</c:v>
                </c:pt>
                <c:pt idx="12780">
                  <c:v>32686</c:v>
                </c:pt>
                <c:pt idx="12781">
                  <c:v>32687</c:v>
                </c:pt>
                <c:pt idx="12782">
                  <c:v>32688</c:v>
                </c:pt>
                <c:pt idx="12783">
                  <c:v>32689</c:v>
                </c:pt>
                <c:pt idx="12784">
                  <c:v>32690</c:v>
                </c:pt>
                <c:pt idx="12785">
                  <c:v>32691</c:v>
                </c:pt>
                <c:pt idx="12786">
                  <c:v>32692</c:v>
                </c:pt>
                <c:pt idx="12787">
                  <c:v>32693</c:v>
                </c:pt>
                <c:pt idx="12788">
                  <c:v>32694</c:v>
                </c:pt>
                <c:pt idx="12789">
                  <c:v>32695</c:v>
                </c:pt>
                <c:pt idx="12790">
                  <c:v>32696</c:v>
                </c:pt>
                <c:pt idx="12791">
                  <c:v>32697</c:v>
                </c:pt>
                <c:pt idx="12792">
                  <c:v>32698</c:v>
                </c:pt>
                <c:pt idx="12793">
                  <c:v>32699</c:v>
                </c:pt>
                <c:pt idx="12794">
                  <c:v>32700</c:v>
                </c:pt>
                <c:pt idx="12795">
                  <c:v>32701</c:v>
                </c:pt>
                <c:pt idx="12796">
                  <c:v>32702</c:v>
                </c:pt>
                <c:pt idx="12797">
                  <c:v>32703</c:v>
                </c:pt>
                <c:pt idx="12798">
                  <c:v>32704</c:v>
                </c:pt>
                <c:pt idx="12799">
                  <c:v>32705</c:v>
                </c:pt>
                <c:pt idx="12800">
                  <c:v>32706</c:v>
                </c:pt>
                <c:pt idx="12801">
                  <c:v>32707</c:v>
                </c:pt>
                <c:pt idx="12802">
                  <c:v>32708</c:v>
                </c:pt>
                <c:pt idx="12803">
                  <c:v>32709</c:v>
                </c:pt>
                <c:pt idx="12804">
                  <c:v>32710</c:v>
                </c:pt>
                <c:pt idx="12805">
                  <c:v>32711</c:v>
                </c:pt>
                <c:pt idx="12806">
                  <c:v>32712</c:v>
                </c:pt>
                <c:pt idx="12807">
                  <c:v>32713</c:v>
                </c:pt>
                <c:pt idx="12808">
                  <c:v>32714</c:v>
                </c:pt>
                <c:pt idx="12809">
                  <c:v>32715</c:v>
                </c:pt>
                <c:pt idx="12810">
                  <c:v>32716</c:v>
                </c:pt>
                <c:pt idx="12811">
                  <c:v>32717</c:v>
                </c:pt>
                <c:pt idx="12812">
                  <c:v>32718</c:v>
                </c:pt>
                <c:pt idx="12813">
                  <c:v>32719</c:v>
                </c:pt>
                <c:pt idx="12814">
                  <c:v>32720</c:v>
                </c:pt>
                <c:pt idx="12815">
                  <c:v>32721</c:v>
                </c:pt>
                <c:pt idx="12816">
                  <c:v>32722</c:v>
                </c:pt>
                <c:pt idx="12817">
                  <c:v>32723</c:v>
                </c:pt>
                <c:pt idx="12818">
                  <c:v>32724</c:v>
                </c:pt>
                <c:pt idx="12819">
                  <c:v>32725</c:v>
                </c:pt>
                <c:pt idx="12820">
                  <c:v>32726</c:v>
                </c:pt>
                <c:pt idx="12821">
                  <c:v>32727</c:v>
                </c:pt>
                <c:pt idx="12822">
                  <c:v>32728</c:v>
                </c:pt>
                <c:pt idx="12823">
                  <c:v>32729</c:v>
                </c:pt>
                <c:pt idx="12824">
                  <c:v>32730</c:v>
                </c:pt>
                <c:pt idx="12825">
                  <c:v>32731</c:v>
                </c:pt>
                <c:pt idx="12826">
                  <c:v>32732</c:v>
                </c:pt>
                <c:pt idx="12827">
                  <c:v>32733</c:v>
                </c:pt>
                <c:pt idx="12828">
                  <c:v>32734</c:v>
                </c:pt>
                <c:pt idx="12829">
                  <c:v>32735</c:v>
                </c:pt>
                <c:pt idx="12830">
                  <c:v>32736</c:v>
                </c:pt>
                <c:pt idx="12831">
                  <c:v>32737</c:v>
                </c:pt>
                <c:pt idx="12832">
                  <c:v>32738</c:v>
                </c:pt>
                <c:pt idx="12833">
                  <c:v>32739</c:v>
                </c:pt>
                <c:pt idx="12834">
                  <c:v>32740</c:v>
                </c:pt>
                <c:pt idx="12835">
                  <c:v>32741</c:v>
                </c:pt>
                <c:pt idx="12836">
                  <c:v>32742</c:v>
                </c:pt>
                <c:pt idx="12837">
                  <c:v>32743</c:v>
                </c:pt>
                <c:pt idx="12838">
                  <c:v>32744</c:v>
                </c:pt>
                <c:pt idx="12839">
                  <c:v>32745</c:v>
                </c:pt>
                <c:pt idx="12840">
                  <c:v>32746</c:v>
                </c:pt>
                <c:pt idx="12841">
                  <c:v>32747</c:v>
                </c:pt>
                <c:pt idx="12842">
                  <c:v>32748</c:v>
                </c:pt>
                <c:pt idx="12843">
                  <c:v>32749</c:v>
                </c:pt>
                <c:pt idx="12844">
                  <c:v>32750</c:v>
                </c:pt>
                <c:pt idx="12845">
                  <c:v>32751</c:v>
                </c:pt>
                <c:pt idx="12846">
                  <c:v>32752</c:v>
                </c:pt>
                <c:pt idx="12847">
                  <c:v>32753</c:v>
                </c:pt>
                <c:pt idx="12848">
                  <c:v>32754</c:v>
                </c:pt>
                <c:pt idx="12849">
                  <c:v>32755</c:v>
                </c:pt>
                <c:pt idx="12850">
                  <c:v>32756</c:v>
                </c:pt>
                <c:pt idx="12851">
                  <c:v>32757</c:v>
                </c:pt>
                <c:pt idx="12852">
                  <c:v>32758</c:v>
                </c:pt>
                <c:pt idx="12853">
                  <c:v>32759</c:v>
                </c:pt>
                <c:pt idx="12854">
                  <c:v>32760</c:v>
                </c:pt>
                <c:pt idx="12855">
                  <c:v>32761</c:v>
                </c:pt>
                <c:pt idx="12856">
                  <c:v>32762</c:v>
                </c:pt>
                <c:pt idx="12857">
                  <c:v>32763</c:v>
                </c:pt>
                <c:pt idx="12858">
                  <c:v>32764</c:v>
                </c:pt>
                <c:pt idx="12859">
                  <c:v>32765</c:v>
                </c:pt>
                <c:pt idx="12860">
                  <c:v>32766</c:v>
                </c:pt>
                <c:pt idx="12861">
                  <c:v>32767</c:v>
                </c:pt>
                <c:pt idx="12862">
                  <c:v>32768</c:v>
                </c:pt>
                <c:pt idx="12863">
                  <c:v>32769</c:v>
                </c:pt>
                <c:pt idx="12864">
                  <c:v>32770</c:v>
                </c:pt>
                <c:pt idx="12865">
                  <c:v>32771</c:v>
                </c:pt>
                <c:pt idx="12866">
                  <c:v>32772</c:v>
                </c:pt>
                <c:pt idx="12867">
                  <c:v>32773</c:v>
                </c:pt>
                <c:pt idx="12868">
                  <c:v>32774</c:v>
                </c:pt>
                <c:pt idx="12869">
                  <c:v>32775</c:v>
                </c:pt>
                <c:pt idx="12870">
                  <c:v>32776</c:v>
                </c:pt>
                <c:pt idx="12871">
                  <c:v>32777</c:v>
                </c:pt>
                <c:pt idx="12872">
                  <c:v>32778</c:v>
                </c:pt>
                <c:pt idx="12873">
                  <c:v>32779</c:v>
                </c:pt>
                <c:pt idx="12874">
                  <c:v>32780</c:v>
                </c:pt>
                <c:pt idx="12875">
                  <c:v>32781</c:v>
                </c:pt>
                <c:pt idx="12876">
                  <c:v>32782</c:v>
                </c:pt>
                <c:pt idx="12877">
                  <c:v>32783</c:v>
                </c:pt>
                <c:pt idx="12878">
                  <c:v>32784</c:v>
                </c:pt>
                <c:pt idx="12879">
                  <c:v>32785</c:v>
                </c:pt>
                <c:pt idx="12880">
                  <c:v>32786</c:v>
                </c:pt>
                <c:pt idx="12881">
                  <c:v>32787</c:v>
                </c:pt>
                <c:pt idx="12882">
                  <c:v>32788</c:v>
                </c:pt>
                <c:pt idx="12883">
                  <c:v>32789</c:v>
                </c:pt>
                <c:pt idx="12884">
                  <c:v>32790</c:v>
                </c:pt>
                <c:pt idx="12885">
                  <c:v>32791</c:v>
                </c:pt>
                <c:pt idx="12886">
                  <c:v>32792</c:v>
                </c:pt>
                <c:pt idx="12887">
                  <c:v>32793</c:v>
                </c:pt>
                <c:pt idx="12888">
                  <c:v>32794</c:v>
                </c:pt>
                <c:pt idx="12889">
                  <c:v>32795</c:v>
                </c:pt>
                <c:pt idx="12890">
                  <c:v>32796</c:v>
                </c:pt>
                <c:pt idx="12891">
                  <c:v>32797</c:v>
                </c:pt>
                <c:pt idx="12892">
                  <c:v>32798</c:v>
                </c:pt>
                <c:pt idx="12893">
                  <c:v>32799</c:v>
                </c:pt>
                <c:pt idx="12894">
                  <c:v>32800</c:v>
                </c:pt>
                <c:pt idx="12895">
                  <c:v>32801</c:v>
                </c:pt>
                <c:pt idx="12896">
                  <c:v>32802</c:v>
                </c:pt>
                <c:pt idx="12897">
                  <c:v>32803</c:v>
                </c:pt>
                <c:pt idx="12898">
                  <c:v>32804</c:v>
                </c:pt>
                <c:pt idx="12899">
                  <c:v>32805</c:v>
                </c:pt>
                <c:pt idx="12900">
                  <c:v>32806</c:v>
                </c:pt>
                <c:pt idx="12901">
                  <c:v>32807</c:v>
                </c:pt>
                <c:pt idx="12902">
                  <c:v>32808</c:v>
                </c:pt>
                <c:pt idx="12903">
                  <c:v>32809</c:v>
                </c:pt>
                <c:pt idx="12904">
                  <c:v>32810</c:v>
                </c:pt>
                <c:pt idx="12905">
                  <c:v>32811</c:v>
                </c:pt>
                <c:pt idx="12906">
                  <c:v>32812</c:v>
                </c:pt>
                <c:pt idx="12907">
                  <c:v>32813</c:v>
                </c:pt>
                <c:pt idx="12908">
                  <c:v>32814</c:v>
                </c:pt>
                <c:pt idx="12909">
                  <c:v>32815</c:v>
                </c:pt>
                <c:pt idx="12910">
                  <c:v>32816</c:v>
                </c:pt>
                <c:pt idx="12911">
                  <c:v>32817</c:v>
                </c:pt>
                <c:pt idx="12912">
                  <c:v>32818</c:v>
                </c:pt>
                <c:pt idx="12913">
                  <c:v>32819</c:v>
                </c:pt>
                <c:pt idx="12914">
                  <c:v>32820</c:v>
                </c:pt>
                <c:pt idx="12915">
                  <c:v>32821</c:v>
                </c:pt>
                <c:pt idx="12916">
                  <c:v>32822</c:v>
                </c:pt>
                <c:pt idx="12917">
                  <c:v>32823</c:v>
                </c:pt>
                <c:pt idx="12918">
                  <c:v>32824</c:v>
                </c:pt>
                <c:pt idx="12919">
                  <c:v>32825</c:v>
                </c:pt>
                <c:pt idx="12920">
                  <c:v>32826</c:v>
                </c:pt>
                <c:pt idx="12921">
                  <c:v>32827</c:v>
                </c:pt>
                <c:pt idx="12922">
                  <c:v>32828</c:v>
                </c:pt>
                <c:pt idx="12923">
                  <c:v>32829</c:v>
                </c:pt>
                <c:pt idx="12924">
                  <c:v>32830</c:v>
                </c:pt>
                <c:pt idx="12925">
                  <c:v>32831</c:v>
                </c:pt>
                <c:pt idx="12926">
                  <c:v>32832</c:v>
                </c:pt>
                <c:pt idx="12927">
                  <c:v>32833</c:v>
                </c:pt>
                <c:pt idx="12928">
                  <c:v>32834</c:v>
                </c:pt>
                <c:pt idx="12929">
                  <c:v>32835</c:v>
                </c:pt>
                <c:pt idx="12930">
                  <c:v>32836</c:v>
                </c:pt>
                <c:pt idx="12931">
                  <c:v>32837</c:v>
                </c:pt>
                <c:pt idx="12932">
                  <c:v>32838</c:v>
                </c:pt>
                <c:pt idx="12933">
                  <c:v>32839</c:v>
                </c:pt>
                <c:pt idx="12934">
                  <c:v>32840</c:v>
                </c:pt>
                <c:pt idx="12935">
                  <c:v>32841</c:v>
                </c:pt>
                <c:pt idx="12936">
                  <c:v>32842</c:v>
                </c:pt>
                <c:pt idx="12937">
                  <c:v>32843</c:v>
                </c:pt>
                <c:pt idx="12938">
                  <c:v>32844</c:v>
                </c:pt>
                <c:pt idx="12939">
                  <c:v>32845</c:v>
                </c:pt>
                <c:pt idx="12940">
                  <c:v>32846</c:v>
                </c:pt>
                <c:pt idx="12941">
                  <c:v>32847</c:v>
                </c:pt>
                <c:pt idx="12942">
                  <c:v>32848</c:v>
                </c:pt>
                <c:pt idx="12943">
                  <c:v>32849</c:v>
                </c:pt>
                <c:pt idx="12944">
                  <c:v>32850</c:v>
                </c:pt>
                <c:pt idx="12945">
                  <c:v>32851</c:v>
                </c:pt>
                <c:pt idx="12946">
                  <c:v>32852</c:v>
                </c:pt>
                <c:pt idx="12947">
                  <c:v>32853</c:v>
                </c:pt>
                <c:pt idx="12948">
                  <c:v>32854</c:v>
                </c:pt>
                <c:pt idx="12949">
                  <c:v>32855</c:v>
                </c:pt>
                <c:pt idx="12950">
                  <c:v>32856</c:v>
                </c:pt>
                <c:pt idx="12951">
                  <c:v>32857</c:v>
                </c:pt>
                <c:pt idx="12952">
                  <c:v>32858</c:v>
                </c:pt>
                <c:pt idx="12953">
                  <c:v>32859</c:v>
                </c:pt>
                <c:pt idx="12954">
                  <c:v>32860</c:v>
                </c:pt>
                <c:pt idx="12955">
                  <c:v>32861</c:v>
                </c:pt>
                <c:pt idx="12956">
                  <c:v>32862</c:v>
                </c:pt>
                <c:pt idx="12957">
                  <c:v>32863</c:v>
                </c:pt>
                <c:pt idx="12958">
                  <c:v>32864</c:v>
                </c:pt>
                <c:pt idx="12959">
                  <c:v>32865</c:v>
                </c:pt>
                <c:pt idx="12960">
                  <c:v>32866</c:v>
                </c:pt>
                <c:pt idx="12961">
                  <c:v>32867</c:v>
                </c:pt>
                <c:pt idx="12962">
                  <c:v>32868</c:v>
                </c:pt>
                <c:pt idx="12963">
                  <c:v>32869</c:v>
                </c:pt>
                <c:pt idx="12964">
                  <c:v>32870</c:v>
                </c:pt>
                <c:pt idx="12965">
                  <c:v>32871</c:v>
                </c:pt>
                <c:pt idx="12966">
                  <c:v>32872</c:v>
                </c:pt>
                <c:pt idx="12967">
                  <c:v>32873</c:v>
                </c:pt>
                <c:pt idx="12968">
                  <c:v>32874</c:v>
                </c:pt>
                <c:pt idx="12969">
                  <c:v>32875</c:v>
                </c:pt>
                <c:pt idx="12970">
                  <c:v>32876</c:v>
                </c:pt>
                <c:pt idx="12971">
                  <c:v>32877</c:v>
                </c:pt>
                <c:pt idx="12972">
                  <c:v>32878</c:v>
                </c:pt>
                <c:pt idx="12973">
                  <c:v>32879</c:v>
                </c:pt>
                <c:pt idx="12974">
                  <c:v>32880</c:v>
                </c:pt>
                <c:pt idx="12975">
                  <c:v>32881</c:v>
                </c:pt>
                <c:pt idx="12976">
                  <c:v>32882</c:v>
                </c:pt>
                <c:pt idx="12977">
                  <c:v>32883</c:v>
                </c:pt>
                <c:pt idx="12978">
                  <c:v>32884</c:v>
                </c:pt>
                <c:pt idx="12979">
                  <c:v>32885</c:v>
                </c:pt>
                <c:pt idx="12980">
                  <c:v>32886</c:v>
                </c:pt>
                <c:pt idx="12981">
                  <c:v>32887</c:v>
                </c:pt>
                <c:pt idx="12982">
                  <c:v>32888</c:v>
                </c:pt>
                <c:pt idx="12983">
                  <c:v>32889</c:v>
                </c:pt>
                <c:pt idx="12984">
                  <c:v>32890</c:v>
                </c:pt>
                <c:pt idx="12985">
                  <c:v>32891</c:v>
                </c:pt>
                <c:pt idx="12986">
                  <c:v>32892</c:v>
                </c:pt>
                <c:pt idx="12987">
                  <c:v>32893</c:v>
                </c:pt>
                <c:pt idx="12988">
                  <c:v>32894</c:v>
                </c:pt>
                <c:pt idx="12989">
                  <c:v>32895</c:v>
                </c:pt>
                <c:pt idx="12990">
                  <c:v>32896</c:v>
                </c:pt>
                <c:pt idx="12991">
                  <c:v>32897</c:v>
                </c:pt>
                <c:pt idx="12992">
                  <c:v>32898</c:v>
                </c:pt>
                <c:pt idx="12993">
                  <c:v>32899</c:v>
                </c:pt>
                <c:pt idx="12994">
                  <c:v>32900</c:v>
                </c:pt>
                <c:pt idx="12995">
                  <c:v>32901</c:v>
                </c:pt>
                <c:pt idx="12996">
                  <c:v>32902</c:v>
                </c:pt>
                <c:pt idx="12997">
                  <c:v>32903</c:v>
                </c:pt>
                <c:pt idx="12998">
                  <c:v>32904</c:v>
                </c:pt>
                <c:pt idx="12999">
                  <c:v>32905</c:v>
                </c:pt>
                <c:pt idx="13000">
                  <c:v>32906</c:v>
                </c:pt>
                <c:pt idx="13001">
                  <c:v>32907</c:v>
                </c:pt>
                <c:pt idx="13002">
                  <c:v>32908</c:v>
                </c:pt>
                <c:pt idx="13003">
                  <c:v>32909</c:v>
                </c:pt>
                <c:pt idx="13004">
                  <c:v>32910</c:v>
                </c:pt>
                <c:pt idx="13005">
                  <c:v>32911</c:v>
                </c:pt>
                <c:pt idx="13006">
                  <c:v>32912</c:v>
                </c:pt>
                <c:pt idx="13007">
                  <c:v>32913</c:v>
                </c:pt>
                <c:pt idx="13008">
                  <c:v>32914</c:v>
                </c:pt>
                <c:pt idx="13009">
                  <c:v>32915</c:v>
                </c:pt>
                <c:pt idx="13010">
                  <c:v>32916</c:v>
                </c:pt>
                <c:pt idx="13011">
                  <c:v>32917</c:v>
                </c:pt>
                <c:pt idx="13012">
                  <c:v>32918</c:v>
                </c:pt>
                <c:pt idx="13013">
                  <c:v>32919</c:v>
                </c:pt>
                <c:pt idx="13014">
                  <c:v>32920</c:v>
                </c:pt>
                <c:pt idx="13015">
                  <c:v>32921</c:v>
                </c:pt>
                <c:pt idx="13016">
                  <c:v>32922</c:v>
                </c:pt>
                <c:pt idx="13017">
                  <c:v>32923</c:v>
                </c:pt>
                <c:pt idx="13018">
                  <c:v>32924</c:v>
                </c:pt>
                <c:pt idx="13019">
                  <c:v>32925</c:v>
                </c:pt>
                <c:pt idx="13020">
                  <c:v>32926</c:v>
                </c:pt>
                <c:pt idx="13021">
                  <c:v>32927</c:v>
                </c:pt>
                <c:pt idx="13022">
                  <c:v>32928</c:v>
                </c:pt>
                <c:pt idx="13023">
                  <c:v>32929</c:v>
                </c:pt>
                <c:pt idx="13024">
                  <c:v>32930</c:v>
                </c:pt>
                <c:pt idx="13025">
                  <c:v>32931</c:v>
                </c:pt>
                <c:pt idx="13026">
                  <c:v>32932</c:v>
                </c:pt>
                <c:pt idx="13027">
                  <c:v>32933</c:v>
                </c:pt>
                <c:pt idx="13028">
                  <c:v>32934</c:v>
                </c:pt>
                <c:pt idx="13029">
                  <c:v>32935</c:v>
                </c:pt>
                <c:pt idx="13030">
                  <c:v>32936</c:v>
                </c:pt>
                <c:pt idx="13031">
                  <c:v>32937</c:v>
                </c:pt>
                <c:pt idx="13032">
                  <c:v>32938</c:v>
                </c:pt>
                <c:pt idx="13033">
                  <c:v>32939</c:v>
                </c:pt>
                <c:pt idx="13034">
                  <c:v>32940</c:v>
                </c:pt>
                <c:pt idx="13035">
                  <c:v>32941</c:v>
                </c:pt>
                <c:pt idx="13036">
                  <c:v>32942</c:v>
                </c:pt>
                <c:pt idx="13037">
                  <c:v>32943</c:v>
                </c:pt>
                <c:pt idx="13038">
                  <c:v>32944</c:v>
                </c:pt>
                <c:pt idx="13039">
                  <c:v>32945</c:v>
                </c:pt>
                <c:pt idx="13040">
                  <c:v>32946</c:v>
                </c:pt>
                <c:pt idx="13041">
                  <c:v>32947</c:v>
                </c:pt>
                <c:pt idx="13042">
                  <c:v>32948</c:v>
                </c:pt>
                <c:pt idx="13043">
                  <c:v>32949</c:v>
                </c:pt>
                <c:pt idx="13044">
                  <c:v>32950</c:v>
                </c:pt>
                <c:pt idx="13045">
                  <c:v>32951</c:v>
                </c:pt>
                <c:pt idx="13046">
                  <c:v>32952</c:v>
                </c:pt>
                <c:pt idx="13047">
                  <c:v>32953</c:v>
                </c:pt>
                <c:pt idx="13048">
                  <c:v>32954</c:v>
                </c:pt>
                <c:pt idx="13049">
                  <c:v>32955</c:v>
                </c:pt>
                <c:pt idx="13050">
                  <c:v>32956</c:v>
                </c:pt>
                <c:pt idx="13051">
                  <c:v>32957</c:v>
                </c:pt>
                <c:pt idx="13052">
                  <c:v>32958</c:v>
                </c:pt>
                <c:pt idx="13053">
                  <c:v>32959</c:v>
                </c:pt>
                <c:pt idx="13054">
                  <c:v>32960</c:v>
                </c:pt>
                <c:pt idx="13055">
                  <c:v>32961</c:v>
                </c:pt>
                <c:pt idx="13056">
                  <c:v>32962</c:v>
                </c:pt>
                <c:pt idx="13057">
                  <c:v>32963</c:v>
                </c:pt>
                <c:pt idx="13058">
                  <c:v>32964</c:v>
                </c:pt>
                <c:pt idx="13059">
                  <c:v>32965</c:v>
                </c:pt>
                <c:pt idx="13060">
                  <c:v>32966</c:v>
                </c:pt>
                <c:pt idx="13061">
                  <c:v>32967</c:v>
                </c:pt>
                <c:pt idx="13062">
                  <c:v>32968</c:v>
                </c:pt>
                <c:pt idx="13063">
                  <c:v>32969</c:v>
                </c:pt>
                <c:pt idx="13064">
                  <c:v>32970</c:v>
                </c:pt>
                <c:pt idx="13065">
                  <c:v>32971</c:v>
                </c:pt>
                <c:pt idx="13066">
                  <c:v>32972</c:v>
                </c:pt>
                <c:pt idx="13067">
                  <c:v>32973</c:v>
                </c:pt>
                <c:pt idx="13068">
                  <c:v>32974</c:v>
                </c:pt>
                <c:pt idx="13069">
                  <c:v>32975</c:v>
                </c:pt>
                <c:pt idx="13070">
                  <c:v>32976</c:v>
                </c:pt>
                <c:pt idx="13071">
                  <c:v>32977</c:v>
                </c:pt>
                <c:pt idx="13072">
                  <c:v>32978</c:v>
                </c:pt>
                <c:pt idx="13073">
                  <c:v>32979</c:v>
                </c:pt>
                <c:pt idx="13074">
                  <c:v>32980</c:v>
                </c:pt>
                <c:pt idx="13075">
                  <c:v>32981</c:v>
                </c:pt>
                <c:pt idx="13076">
                  <c:v>32982</c:v>
                </c:pt>
                <c:pt idx="13077">
                  <c:v>32983</c:v>
                </c:pt>
                <c:pt idx="13078">
                  <c:v>32984</c:v>
                </c:pt>
                <c:pt idx="13079">
                  <c:v>32985</c:v>
                </c:pt>
                <c:pt idx="13080">
                  <c:v>32986</c:v>
                </c:pt>
                <c:pt idx="13081">
                  <c:v>32987</c:v>
                </c:pt>
                <c:pt idx="13082">
                  <c:v>32988</c:v>
                </c:pt>
                <c:pt idx="13083">
                  <c:v>32989</c:v>
                </c:pt>
                <c:pt idx="13084">
                  <c:v>32990</c:v>
                </c:pt>
                <c:pt idx="13085">
                  <c:v>32991</c:v>
                </c:pt>
                <c:pt idx="13086">
                  <c:v>32992</c:v>
                </c:pt>
                <c:pt idx="13087">
                  <c:v>32993</c:v>
                </c:pt>
                <c:pt idx="13088">
                  <c:v>32994</c:v>
                </c:pt>
                <c:pt idx="13089">
                  <c:v>32995</c:v>
                </c:pt>
                <c:pt idx="13090">
                  <c:v>32996</c:v>
                </c:pt>
                <c:pt idx="13091">
                  <c:v>32997</c:v>
                </c:pt>
                <c:pt idx="13092">
                  <c:v>32998</c:v>
                </c:pt>
                <c:pt idx="13093">
                  <c:v>32999</c:v>
                </c:pt>
                <c:pt idx="13094">
                  <c:v>33000</c:v>
                </c:pt>
                <c:pt idx="13095">
                  <c:v>33001</c:v>
                </c:pt>
                <c:pt idx="13096">
                  <c:v>33002</c:v>
                </c:pt>
                <c:pt idx="13097">
                  <c:v>33003</c:v>
                </c:pt>
                <c:pt idx="13098">
                  <c:v>33004</c:v>
                </c:pt>
                <c:pt idx="13099">
                  <c:v>33005</c:v>
                </c:pt>
                <c:pt idx="13100">
                  <c:v>33006</c:v>
                </c:pt>
                <c:pt idx="13101">
                  <c:v>33007</c:v>
                </c:pt>
                <c:pt idx="13102">
                  <c:v>33008</c:v>
                </c:pt>
                <c:pt idx="13103">
                  <c:v>33009</c:v>
                </c:pt>
                <c:pt idx="13104">
                  <c:v>33010</c:v>
                </c:pt>
                <c:pt idx="13105">
                  <c:v>33011</c:v>
                </c:pt>
                <c:pt idx="13106">
                  <c:v>33012</c:v>
                </c:pt>
                <c:pt idx="13107">
                  <c:v>33013</c:v>
                </c:pt>
                <c:pt idx="13108">
                  <c:v>33014</c:v>
                </c:pt>
                <c:pt idx="13109">
                  <c:v>33015</c:v>
                </c:pt>
                <c:pt idx="13110">
                  <c:v>33016</c:v>
                </c:pt>
                <c:pt idx="13111">
                  <c:v>33017</c:v>
                </c:pt>
                <c:pt idx="13112">
                  <c:v>33018</c:v>
                </c:pt>
                <c:pt idx="13113">
                  <c:v>33019</c:v>
                </c:pt>
                <c:pt idx="13114">
                  <c:v>33020</c:v>
                </c:pt>
                <c:pt idx="13115">
                  <c:v>33021</c:v>
                </c:pt>
                <c:pt idx="13116">
                  <c:v>33022</c:v>
                </c:pt>
                <c:pt idx="13117">
                  <c:v>33023</c:v>
                </c:pt>
                <c:pt idx="13118">
                  <c:v>33024</c:v>
                </c:pt>
                <c:pt idx="13119">
                  <c:v>33025</c:v>
                </c:pt>
                <c:pt idx="13120">
                  <c:v>33026</c:v>
                </c:pt>
                <c:pt idx="13121">
                  <c:v>33027</c:v>
                </c:pt>
                <c:pt idx="13122">
                  <c:v>33028</c:v>
                </c:pt>
                <c:pt idx="13123">
                  <c:v>33029</c:v>
                </c:pt>
                <c:pt idx="13124">
                  <c:v>33030</c:v>
                </c:pt>
                <c:pt idx="13125">
                  <c:v>33031</c:v>
                </c:pt>
                <c:pt idx="13126">
                  <c:v>33032</c:v>
                </c:pt>
                <c:pt idx="13127">
                  <c:v>33033</c:v>
                </c:pt>
                <c:pt idx="13128">
                  <c:v>33034</c:v>
                </c:pt>
                <c:pt idx="13129">
                  <c:v>33035</c:v>
                </c:pt>
                <c:pt idx="13130">
                  <c:v>33036</c:v>
                </c:pt>
                <c:pt idx="13131">
                  <c:v>33037</c:v>
                </c:pt>
                <c:pt idx="13132">
                  <c:v>33038</c:v>
                </c:pt>
                <c:pt idx="13133">
                  <c:v>33039</c:v>
                </c:pt>
                <c:pt idx="13134">
                  <c:v>33040</c:v>
                </c:pt>
                <c:pt idx="13135">
                  <c:v>33041</c:v>
                </c:pt>
                <c:pt idx="13136">
                  <c:v>33042</c:v>
                </c:pt>
                <c:pt idx="13137">
                  <c:v>33043</c:v>
                </c:pt>
                <c:pt idx="13138">
                  <c:v>33044</c:v>
                </c:pt>
                <c:pt idx="13139">
                  <c:v>33045</c:v>
                </c:pt>
                <c:pt idx="13140">
                  <c:v>33046</c:v>
                </c:pt>
                <c:pt idx="13141">
                  <c:v>33047</c:v>
                </c:pt>
                <c:pt idx="13142">
                  <c:v>33048</c:v>
                </c:pt>
                <c:pt idx="13143">
                  <c:v>33049</c:v>
                </c:pt>
                <c:pt idx="13144">
                  <c:v>33050</c:v>
                </c:pt>
                <c:pt idx="13145">
                  <c:v>33051</c:v>
                </c:pt>
                <c:pt idx="13146">
                  <c:v>33052</c:v>
                </c:pt>
                <c:pt idx="13147">
                  <c:v>33053</c:v>
                </c:pt>
                <c:pt idx="13148">
                  <c:v>33054</c:v>
                </c:pt>
                <c:pt idx="13149">
                  <c:v>33055</c:v>
                </c:pt>
                <c:pt idx="13150">
                  <c:v>33056</c:v>
                </c:pt>
                <c:pt idx="13151">
                  <c:v>33057</c:v>
                </c:pt>
                <c:pt idx="13152">
                  <c:v>33058</c:v>
                </c:pt>
                <c:pt idx="13153">
                  <c:v>33059</c:v>
                </c:pt>
                <c:pt idx="13154">
                  <c:v>33060</c:v>
                </c:pt>
                <c:pt idx="13155">
                  <c:v>33061</c:v>
                </c:pt>
                <c:pt idx="13156">
                  <c:v>33062</c:v>
                </c:pt>
                <c:pt idx="13157">
                  <c:v>33063</c:v>
                </c:pt>
                <c:pt idx="13158">
                  <c:v>33064</c:v>
                </c:pt>
                <c:pt idx="13159">
                  <c:v>33065</c:v>
                </c:pt>
                <c:pt idx="13160">
                  <c:v>33066</c:v>
                </c:pt>
                <c:pt idx="13161">
                  <c:v>33067</c:v>
                </c:pt>
                <c:pt idx="13162">
                  <c:v>33068</c:v>
                </c:pt>
                <c:pt idx="13163">
                  <c:v>33069</c:v>
                </c:pt>
                <c:pt idx="13164">
                  <c:v>33070</c:v>
                </c:pt>
                <c:pt idx="13165">
                  <c:v>33071</c:v>
                </c:pt>
                <c:pt idx="13166">
                  <c:v>33072</c:v>
                </c:pt>
                <c:pt idx="13167">
                  <c:v>33073</c:v>
                </c:pt>
                <c:pt idx="13168">
                  <c:v>33074</c:v>
                </c:pt>
                <c:pt idx="13169">
                  <c:v>33075</c:v>
                </c:pt>
                <c:pt idx="13170">
                  <c:v>33076</c:v>
                </c:pt>
                <c:pt idx="13171">
                  <c:v>33077</c:v>
                </c:pt>
                <c:pt idx="13172">
                  <c:v>33078</c:v>
                </c:pt>
                <c:pt idx="13173">
                  <c:v>33079</c:v>
                </c:pt>
                <c:pt idx="13174">
                  <c:v>33080</c:v>
                </c:pt>
                <c:pt idx="13175">
                  <c:v>33081</c:v>
                </c:pt>
                <c:pt idx="13176">
                  <c:v>33082</c:v>
                </c:pt>
                <c:pt idx="13177">
                  <c:v>33083</c:v>
                </c:pt>
                <c:pt idx="13178">
                  <c:v>33084</c:v>
                </c:pt>
                <c:pt idx="13179">
                  <c:v>33085</c:v>
                </c:pt>
                <c:pt idx="13180">
                  <c:v>33086</c:v>
                </c:pt>
                <c:pt idx="13181">
                  <c:v>33087</c:v>
                </c:pt>
                <c:pt idx="13182">
                  <c:v>33088</c:v>
                </c:pt>
                <c:pt idx="13183">
                  <c:v>33089</c:v>
                </c:pt>
                <c:pt idx="13184">
                  <c:v>33090</c:v>
                </c:pt>
                <c:pt idx="13185">
                  <c:v>33091</c:v>
                </c:pt>
                <c:pt idx="13186">
                  <c:v>33092</c:v>
                </c:pt>
                <c:pt idx="13187">
                  <c:v>33093</c:v>
                </c:pt>
                <c:pt idx="13188">
                  <c:v>33094</c:v>
                </c:pt>
                <c:pt idx="13189">
                  <c:v>33095</c:v>
                </c:pt>
                <c:pt idx="13190">
                  <c:v>33096</c:v>
                </c:pt>
                <c:pt idx="13191">
                  <c:v>33097</c:v>
                </c:pt>
                <c:pt idx="13192">
                  <c:v>33098</c:v>
                </c:pt>
                <c:pt idx="13193">
                  <c:v>33099</c:v>
                </c:pt>
                <c:pt idx="13194">
                  <c:v>33100</c:v>
                </c:pt>
                <c:pt idx="13195">
                  <c:v>33101</c:v>
                </c:pt>
                <c:pt idx="13196">
                  <c:v>33102</c:v>
                </c:pt>
                <c:pt idx="13197">
                  <c:v>33103</c:v>
                </c:pt>
                <c:pt idx="13198">
                  <c:v>33104</c:v>
                </c:pt>
                <c:pt idx="13199">
                  <c:v>33105</c:v>
                </c:pt>
                <c:pt idx="13200">
                  <c:v>33106</c:v>
                </c:pt>
                <c:pt idx="13201">
                  <c:v>33107</c:v>
                </c:pt>
                <c:pt idx="13202">
                  <c:v>33108</c:v>
                </c:pt>
                <c:pt idx="13203">
                  <c:v>33109</c:v>
                </c:pt>
                <c:pt idx="13204">
                  <c:v>33110</c:v>
                </c:pt>
                <c:pt idx="13205">
                  <c:v>33111</c:v>
                </c:pt>
                <c:pt idx="13206">
                  <c:v>33112</c:v>
                </c:pt>
                <c:pt idx="13207">
                  <c:v>33113</c:v>
                </c:pt>
                <c:pt idx="13208">
                  <c:v>33114</c:v>
                </c:pt>
                <c:pt idx="13209">
                  <c:v>33115</c:v>
                </c:pt>
                <c:pt idx="13210">
                  <c:v>33116</c:v>
                </c:pt>
                <c:pt idx="13211">
                  <c:v>33117</c:v>
                </c:pt>
                <c:pt idx="13212">
                  <c:v>33118</c:v>
                </c:pt>
                <c:pt idx="13213">
                  <c:v>33119</c:v>
                </c:pt>
                <c:pt idx="13214">
                  <c:v>33120</c:v>
                </c:pt>
                <c:pt idx="13215">
                  <c:v>33121</c:v>
                </c:pt>
                <c:pt idx="13216">
                  <c:v>33122</c:v>
                </c:pt>
                <c:pt idx="13217">
                  <c:v>33123</c:v>
                </c:pt>
                <c:pt idx="13218">
                  <c:v>33124</c:v>
                </c:pt>
                <c:pt idx="13219">
                  <c:v>33125</c:v>
                </c:pt>
                <c:pt idx="13220">
                  <c:v>33126</c:v>
                </c:pt>
                <c:pt idx="13221">
                  <c:v>33127</c:v>
                </c:pt>
                <c:pt idx="13222">
                  <c:v>33128</c:v>
                </c:pt>
                <c:pt idx="13223">
                  <c:v>33129</c:v>
                </c:pt>
                <c:pt idx="13224">
                  <c:v>33130</c:v>
                </c:pt>
                <c:pt idx="13225">
                  <c:v>33131</c:v>
                </c:pt>
                <c:pt idx="13226">
                  <c:v>33132</c:v>
                </c:pt>
                <c:pt idx="13227">
                  <c:v>33133</c:v>
                </c:pt>
                <c:pt idx="13228">
                  <c:v>33134</c:v>
                </c:pt>
                <c:pt idx="13229">
                  <c:v>33135</c:v>
                </c:pt>
                <c:pt idx="13230">
                  <c:v>33136</c:v>
                </c:pt>
                <c:pt idx="13231">
                  <c:v>33137</c:v>
                </c:pt>
                <c:pt idx="13232">
                  <c:v>33138</c:v>
                </c:pt>
                <c:pt idx="13233">
                  <c:v>33139</c:v>
                </c:pt>
                <c:pt idx="13234">
                  <c:v>33140</c:v>
                </c:pt>
                <c:pt idx="13235">
                  <c:v>33141</c:v>
                </c:pt>
                <c:pt idx="13236">
                  <c:v>33142</c:v>
                </c:pt>
                <c:pt idx="13237">
                  <c:v>33143</c:v>
                </c:pt>
                <c:pt idx="13238">
                  <c:v>33144</c:v>
                </c:pt>
                <c:pt idx="13239">
                  <c:v>33145</c:v>
                </c:pt>
                <c:pt idx="13240">
                  <c:v>33146</c:v>
                </c:pt>
                <c:pt idx="13241">
                  <c:v>33147</c:v>
                </c:pt>
                <c:pt idx="13242">
                  <c:v>33148</c:v>
                </c:pt>
                <c:pt idx="13243">
                  <c:v>33149</c:v>
                </c:pt>
                <c:pt idx="13244">
                  <c:v>33150</c:v>
                </c:pt>
                <c:pt idx="13245">
                  <c:v>33151</c:v>
                </c:pt>
                <c:pt idx="13246">
                  <c:v>33152</c:v>
                </c:pt>
                <c:pt idx="13247">
                  <c:v>33153</c:v>
                </c:pt>
                <c:pt idx="13248">
                  <c:v>33154</c:v>
                </c:pt>
                <c:pt idx="13249">
                  <c:v>33155</c:v>
                </c:pt>
                <c:pt idx="13250">
                  <c:v>33156</c:v>
                </c:pt>
                <c:pt idx="13251">
                  <c:v>33157</c:v>
                </c:pt>
                <c:pt idx="13252">
                  <c:v>33158</c:v>
                </c:pt>
                <c:pt idx="13253">
                  <c:v>33159</c:v>
                </c:pt>
                <c:pt idx="13254">
                  <c:v>33160</c:v>
                </c:pt>
                <c:pt idx="13255">
                  <c:v>33161</c:v>
                </c:pt>
                <c:pt idx="13256">
                  <c:v>33162</c:v>
                </c:pt>
                <c:pt idx="13257">
                  <c:v>33163</c:v>
                </c:pt>
                <c:pt idx="13258">
                  <c:v>33164</c:v>
                </c:pt>
                <c:pt idx="13259">
                  <c:v>33165</c:v>
                </c:pt>
                <c:pt idx="13260">
                  <c:v>33166</c:v>
                </c:pt>
                <c:pt idx="13261">
                  <c:v>33167</c:v>
                </c:pt>
                <c:pt idx="13262">
                  <c:v>33168</c:v>
                </c:pt>
                <c:pt idx="13263">
                  <c:v>33169</c:v>
                </c:pt>
                <c:pt idx="13264">
                  <c:v>33170</c:v>
                </c:pt>
                <c:pt idx="13265">
                  <c:v>33171</c:v>
                </c:pt>
                <c:pt idx="13266">
                  <c:v>33172</c:v>
                </c:pt>
                <c:pt idx="13267">
                  <c:v>33173</c:v>
                </c:pt>
                <c:pt idx="13268">
                  <c:v>33174</c:v>
                </c:pt>
                <c:pt idx="13269">
                  <c:v>33175</c:v>
                </c:pt>
                <c:pt idx="13270">
                  <c:v>33176</c:v>
                </c:pt>
                <c:pt idx="13271">
                  <c:v>33177</c:v>
                </c:pt>
                <c:pt idx="13272">
                  <c:v>33178</c:v>
                </c:pt>
                <c:pt idx="13273">
                  <c:v>33179</c:v>
                </c:pt>
                <c:pt idx="13274">
                  <c:v>33180</c:v>
                </c:pt>
                <c:pt idx="13275">
                  <c:v>33181</c:v>
                </c:pt>
                <c:pt idx="13276">
                  <c:v>33182</c:v>
                </c:pt>
                <c:pt idx="13277">
                  <c:v>33183</c:v>
                </c:pt>
                <c:pt idx="13278">
                  <c:v>33184</c:v>
                </c:pt>
                <c:pt idx="13279">
                  <c:v>33185</c:v>
                </c:pt>
                <c:pt idx="13280">
                  <c:v>33186</c:v>
                </c:pt>
                <c:pt idx="13281">
                  <c:v>33187</c:v>
                </c:pt>
                <c:pt idx="13282">
                  <c:v>33188</c:v>
                </c:pt>
                <c:pt idx="13283">
                  <c:v>33189</c:v>
                </c:pt>
                <c:pt idx="13284">
                  <c:v>33190</c:v>
                </c:pt>
                <c:pt idx="13285">
                  <c:v>33191</c:v>
                </c:pt>
                <c:pt idx="13286">
                  <c:v>33192</c:v>
                </c:pt>
                <c:pt idx="13287">
                  <c:v>33193</c:v>
                </c:pt>
                <c:pt idx="13288">
                  <c:v>33194</c:v>
                </c:pt>
                <c:pt idx="13289">
                  <c:v>33195</c:v>
                </c:pt>
                <c:pt idx="13290">
                  <c:v>33196</c:v>
                </c:pt>
                <c:pt idx="13291">
                  <c:v>33197</c:v>
                </c:pt>
                <c:pt idx="13292">
                  <c:v>33198</c:v>
                </c:pt>
                <c:pt idx="13293">
                  <c:v>33199</c:v>
                </c:pt>
                <c:pt idx="13294">
                  <c:v>33200</c:v>
                </c:pt>
                <c:pt idx="13295">
                  <c:v>33201</c:v>
                </c:pt>
                <c:pt idx="13296">
                  <c:v>33202</c:v>
                </c:pt>
                <c:pt idx="13297">
                  <c:v>33203</c:v>
                </c:pt>
                <c:pt idx="13298">
                  <c:v>33204</c:v>
                </c:pt>
                <c:pt idx="13299">
                  <c:v>33205</c:v>
                </c:pt>
                <c:pt idx="13300">
                  <c:v>33206</c:v>
                </c:pt>
                <c:pt idx="13301">
                  <c:v>33207</c:v>
                </c:pt>
                <c:pt idx="13302">
                  <c:v>33208</c:v>
                </c:pt>
                <c:pt idx="13303">
                  <c:v>33209</c:v>
                </c:pt>
                <c:pt idx="13304">
                  <c:v>33210</c:v>
                </c:pt>
                <c:pt idx="13305">
                  <c:v>33211</c:v>
                </c:pt>
                <c:pt idx="13306">
                  <c:v>33212</c:v>
                </c:pt>
                <c:pt idx="13307">
                  <c:v>33213</c:v>
                </c:pt>
                <c:pt idx="13308">
                  <c:v>33214</c:v>
                </c:pt>
                <c:pt idx="13309">
                  <c:v>33215</c:v>
                </c:pt>
                <c:pt idx="13310">
                  <c:v>33216</c:v>
                </c:pt>
                <c:pt idx="13311">
                  <c:v>33217</c:v>
                </c:pt>
                <c:pt idx="13312">
                  <c:v>33218</c:v>
                </c:pt>
                <c:pt idx="13313">
                  <c:v>33219</c:v>
                </c:pt>
                <c:pt idx="13314">
                  <c:v>33220</c:v>
                </c:pt>
                <c:pt idx="13315">
                  <c:v>33221</c:v>
                </c:pt>
                <c:pt idx="13316">
                  <c:v>33222</c:v>
                </c:pt>
                <c:pt idx="13317">
                  <c:v>33223</c:v>
                </c:pt>
                <c:pt idx="13318">
                  <c:v>33224</c:v>
                </c:pt>
                <c:pt idx="13319">
                  <c:v>33225</c:v>
                </c:pt>
                <c:pt idx="13320">
                  <c:v>33226</c:v>
                </c:pt>
                <c:pt idx="13321">
                  <c:v>33227</c:v>
                </c:pt>
                <c:pt idx="13322">
                  <c:v>33228</c:v>
                </c:pt>
                <c:pt idx="13323">
                  <c:v>33229</c:v>
                </c:pt>
                <c:pt idx="13324">
                  <c:v>33230</c:v>
                </c:pt>
                <c:pt idx="13325">
                  <c:v>33231</c:v>
                </c:pt>
                <c:pt idx="13326">
                  <c:v>33232</c:v>
                </c:pt>
                <c:pt idx="13327">
                  <c:v>33233</c:v>
                </c:pt>
                <c:pt idx="13328">
                  <c:v>33234</c:v>
                </c:pt>
                <c:pt idx="13329">
                  <c:v>33235</c:v>
                </c:pt>
                <c:pt idx="13330">
                  <c:v>33236</c:v>
                </c:pt>
                <c:pt idx="13331">
                  <c:v>33237</c:v>
                </c:pt>
                <c:pt idx="13332">
                  <c:v>33238</c:v>
                </c:pt>
                <c:pt idx="13333">
                  <c:v>33239</c:v>
                </c:pt>
                <c:pt idx="13334">
                  <c:v>33240</c:v>
                </c:pt>
                <c:pt idx="13335">
                  <c:v>33241</c:v>
                </c:pt>
                <c:pt idx="13336">
                  <c:v>33242</c:v>
                </c:pt>
                <c:pt idx="13337">
                  <c:v>33243</c:v>
                </c:pt>
                <c:pt idx="13338">
                  <c:v>33244</c:v>
                </c:pt>
                <c:pt idx="13339">
                  <c:v>33245</c:v>
                </c:pt>
                <c:pt idx="13340">
                  <c:v>33246</c:v>
                </c:pt>
                <c:pt idx="13341">
                  <c:v>33247</c:v>
                </c:pt>
                <c:pt idx="13342">
                  <c:v>33248</c:v>
                </c:pt>
                <c:pt idx="13343">
                  <c:v>33249</c:v>
                </c:pt>
                <c:pt idx="13344">
                  <c:v>33250</c:v>
                </c:pt>
                <c:pt idx="13345">
                  <c:v>33251</c:v>
                </c:pt>
                <c:pt idx="13346">
                  <c:v>33252</c:v>
                </c:pt>
                <c:pt idx="13347">
                  <c:v>33253</c:v>
                </c:pt>
                <c:pt idx="13348">
                  <c:v>33254</c:v>
                </c:pt>
                <c:pt idx="13349">
                  <c:v>33255</c:v>
                </c:pt>
                <c:pt idx="13350">
                  <c:v>33256</c:v>
                </c:pt>
                <c:pt idx="13351">
                  <c:v>33257</c:v>
                </c:pt>
                <c:pt idx="13352">
                  <c:v>33258</c:v>
                </c:pt>
                <c:pt idx="13353">
                  <c:v>33259</c:v>
                </c:pt>
                <c:pt idx="13354">
                  <c:v>33260</c:v>
                </c:pt>
                <c:pt idx="13355">
                  <c:v>33261</c:v>
                </c:pt>
                <c:pt idx="13356">
                  <c:v>33262</c:v>
                </c:pt>
                <c:pt idx="13357">
                  <c:v>33263</c:v>
                </c:pt>
                <c:pt idx="13358">
                  <c:v>33264</c:v>
                </c:pt>
                <c:pt idx="13359">
                  <c:v>33265</c:v>
                </c:pt>
                <c:pt idx="13360">
                  <c:v>33266</c:v>
                </c:pt>
                <c:pt idx="13361">
                  <c:v>33267</c:v>
                </c:pt>
                <c:pt idx="13362">
                  <c:v>33268</c:v>
                </c:pt>
                <c:pt idx="13363">
                  <c:v>33269</c:v>
                </c:pt>
                <c:pt idx="13364">
                  <c:v>33270</c:v>
                </c:pt>
                <c:pt idx="13365">
                  <c:v>33271</c:v>
                </c:pt>
                <c:pt idx="13366">
                  <c:v>33272</c:v>
                </c:pt>
                <c:pt idx="13367">
                  <c:v>33273</c:v>
                </c:pt>
                <c:pt idx="13368">
                  <c:v>33274</c:v>
                </c:pt>
                <c:pt idx="13369">
                  <c:v>33275</c:v>
                </c:pt>
                <c:pt idx="13370">
                  <c:v>33276</c:v>
                </c:pt>
                <c:pt idx="13371">
                  <c:v>33277</c:v>
                </c:pt>
                <c:pt idx="13372">
                  <c:v>33278</c:v>
                </c:pt>
                <c:pt idx="13373">
                  <c:v>33279</c:v>
                </c:pt>
                <c:pt idx="13374">
                  <c:v>33280</c:v>
                </c:pt>
                <c:pt idx="13375">
                  <c:v>33281</c:v>
                </c:pt>
                <c:pt idx="13376">
                  <c:v>33282</c:v>
                </c:pt>
                <c:pt idx="13377">
                  <c:v>33283</c:v>
                </c:pt>
                <c:pt idx="13378">
                  <c:v>33284</c:v>
                </c:pt>
                <c:pt idx="13379">
                  <c:v>33285</c:v>
                </c:pt>
                <c:pt idx="13380">
                  <c:v>33286</c:v>
                </c:pt>
                <c:pt idx="13381">
                  <c:v>33287</c:v>
                </c:pt>
                <c:pt idx="13382">
                  <c:v>33288</c:v>
                </c:pt>
                <c:pt idx="13383">
                  <c:v>33289</c:v>
                </c:pt>
                <c:pt idx="13384">
                  <c:v>33290</c:v>
                </c:pt>
                <c:pt idx="13385">
                  <c:v>33291</c:v>
                </c:pt>
                <c:pt idx="13386">
                  <c:v>33292</c:v>
                </c:pt>
                <c:pt idx="13387">
                  <c:v>33293</c:v>
                </c:pt>
                <c:pt idx="13388">
                  <c:v>33294</c:v>
                </c:pt>
                <c:pt idx="13389">
                  <c:v>33295</c:v>
                </c:pt>
                <c:pt idx="13390">
                  <c:v>33296</c:v>
                </c:pt>
                <c:pt idx="13391">
                  <c:v>33297</c:v>
                </c:pt>
                <c:pt idx="13392">
                  <c:v>33298</c:v>
                </c:pt>
                <c:pt idx="13393">
                  <c:v>33299</c:v>
                </c:pt>
                <c:pt idx="13394">
                  <c:v>33300</c:v>
                </c:pt>
                <c:pt idx="13395">
                  <c:v>33301</c:v>
                </c:pt>
                <c:pt idx="13396">
                  <c:v>33302</c:v>
                </c:pt>
                <c:pt idx="13397">
                  <c:v>33303</c:v>
                </c:pt>
                <c:pt idx="13398">
                  <c:v>33304</c:v>
                </c:pt>
                <c:pt idx="13399">
                  <c:v>33305</c:v>
                </c:pt>
                <c:pt idx="13400">
                  <c:v>33306</c:v>
                </c:pt>
                <c:pt idx="13401">
                  <c:v>33307</c:v>
                </c:pt>
                <c:pt idx="13402">
                  <c:v>33308</c:v>
                </c:pt>
                <c:pt idx="13403">
                  <c:v>33309</c:v>
                </c:pt>
                <c:pt idx="13404">
                  <c:v>33310</c:v>
                </c:pt>
                <c:pt idx="13405">
                  <c:v>33311</c:v>
                </c:pt>
                <c:pt idx="13406">
                  <c:v>33312</c:v>
                </c:pt>
                <c:pt idx="13407">
                  <c:v>33313</c:v>
                </c:pt>
                <c:pt idx="13408">
                  <c:v>33314</c:v>
                </c:pt>
                <c:pt idx="13409">
                  <c:v>33315</c:v>
                </c:pt>
                <c:pt idx="13410">
                  <c:v>33316</c:v>
                </c:pt>
                <c:pt idx="13411">
                  <c:v>33317</c:v>
                </c:pt>
                <c:pt idx="13412">
                  <c:v>33318</c:v>
                </c:pt>
                <c:pt idx="13413">
                  <c:v>33319</c:v>
                </c:pt>
                <c:pt idx="13414">
                  <c:v>33320</c:v>
                </c:pt>
                <c:pt idx="13415">
                  <c:v>33321</c:v>
                </c:pt>
                <c:pt idx="13416">
                  <c:v>33322</c:v>
                </c:pt>
                <c:pt idx="13417">
                  <c:v>33323</c:v>
                </c:pt>
                <c:pt idx="13418">
                  <c:v>33324</c:v>
                </c:pt>
                <c:pt idx="13419">
                  <c:v>33325</c:v>
                </c:pt>
                <c:pt idx="13420">
                  <c:v>33326</c:v>
                </c:pt>
                <c:pt idx="13421">
                  <c:v>33327</c:v>
                </c:pt>
                <c:pt idx="13422">
                  <c:v>33328</c:v>
                </c:pt>
                <c:pt idx="13423">
                  <c:v>33329</c:v>
                </c:pt>
                <c:pt idx="13424">
                  <c:v>33330</c:v>
                </c:pt>
                <c:pt idx="13425">
                  <c:v>33331</c:v>
                </c:pt>
                <c:pt idx="13426">
                  <c:v>33332</c:v>
                </c:pt>
                <c:pt idx="13427">
                  <c:v>33333</c:v>
                </c:pt>
                <c:pt idx="13428">
                  <c:v>33334</c:v>
                </c:pt>
                <c:pt idx="13429">
                  <c:v>33335</c:v>
                </c:pt>
                <c:pt idx="13430">
                  <c:v>33336</c:v>
                </c:pt>
                <c:pt idx="13431">
                  <c:v>33337</c:v>
                </c:pt>
                <c:pt idx="13432">
                  <c:v>33338</c:v>
                </c:pt>
                <c:pt idx="13433">
                  <c:v>33339</c:v>
                </c:pt>
                <c:pt idx="13434">
                  <c:v>33340</c:v>
                </c:pt>
                <c:pt idx="13435">
                  <c:v>33341</c:v>
                </c:pt>
                <c:pt idx="13436">
                  <c:v>33342</c:v>
                </c:pt>
                <c:pt idx="13437">
                  <c:v>33343</c:v>
                </c:pt>
                <c:pt idx="13438">
                  <c:v>33344</c:v>
                </c:pt>
                <c:pt idx="13439">
                  <c:v>33345</c:v>
                </c:pt>
                <c:pt idx="13440">
                  <c:v>33346</c:v>
                </c:pt>
                <c:pt idx="13441">
                  <c:v>33347</c:v>
                </c:pt>
                <c:pt idx="13442">
                  <c:v>33348</c:v>
                </c:pt>
                <c:pt idx="13443">
                  <c:v>33349</c:v>
                </c:pt>
                <c:pt idx="13444">
                  <c:v>33350</c:v>
                </c:pt>
                <c:pt idx="13445">
                  <c:v>33351</c:v>
                </c:pt>
                <c:pt idx="13446">
                  <c:v>33352</c:v>
                </c:pt>
                <c:pt idx="13447">
                  <c:v>33353</c:v>
                </c:pt>
                <c:pt idx="13448">
                  <c:v>33354</c:v>
                </c:pt>
                <c:pt idx="13449">
                  <c:v>33355</c:v>
                </c:pt>
                <c:pt idx="13450">
                  <c:v>33356</c:v>
                </c:pt>
                <c:pt idx="13451">
                  <c:v>33357</c:v>
                </c:pt>
                <c:pt idx="13452">
                  <c:v>33358</c:v>
                </c:pt>
                <c:pt idx="13453">
                  <c:v>33359</c:v>
                </c:pt>
                <c:pt idx="13454">
                  <c:v>33360</c:v>
                </c:pt>
                <c:pt idx="13455">
                  <c:v>33361</c:v>
                </c:pt>
                <c:pt idx="13456">
                  <c:v>33362</c:v>
                </c:pt>
                <c:pt idx="13457">
                  <c:v>33363</c:v>
                </c:pt>
                <c:pt idx="13458">
                  <c:v>33364</c:v>
                </c:pt>
                <c:pt idx="13459">
                  <c:v>33365</c:v>
                </c:pt>
                <c:pt idx="13460">
                  <c:v>33366</c:v>
                </c:pt>
                <c:pt idx="13461">
                  <c:v>33367</c:v>
                </c:pt>
                <c:pt idx="13462">
                  <c:v>33368</c:v>
                </c:pt>
                <c:pt idx="13463">
                  <c:v>33369</c:v>
                </c:pt>
                <c:pt idx="13464">
                  <c:v>33370</c:v>
                </c:pt>
                <c:pt idx="13465">
                  <c:v>33371</c:v>
                </c:pt>
                <c:pt idx="13466">
                  <c:v>33372</c:v>
                </c:pt>
                <c:pt idx="13467">
                  <c:v>33373</c:v>
                </c:pt>
                <c:pt idx="13468">
                  <c:v>33374</c:v>
                </c:pt>
                <c:pt idx="13469">
                  <c:v>33375</c:v>
                </c:pt>
                <c:pt idx="13470">
                  <c:v>33376</c:v>
                </c:pt>
                <c:pt idx="13471">
                  <c:v>33377</c:v>
                </c:pt>
                <c:pt idx="13472">
                  <c:v>33378</c:v>
                </c:pt>
                <c:pt idx="13473">
                  <c:v>33379</c:v>
                </c:pt>
                <c:pt idx="13474">
                  <c:v>33380</c:v>
                </c:pt>
                <c:pt idx="13475">
                  <c:v>33381</c:v>
                </c:pt>
                <c:pt idx="13476">
                  <c:v>33382</c:v>
                </c:pt>
                <c:pt idx="13477">
                  <c:v>33383</c:v>
                </c:pt>
                <c:pt idx="13478">
                  <c:v>33384</c:v>
                </c:pt>
                <c:pt idx="13479">
                  <c:v>33385</c:v>
                </c:pt>
                <c:pt idx="13480">
                  <c:v>33386</c:v>
                </c:pt>
                <c:pt idx="13481">
                  <c:v>33387</c:v>
                </c:pt>
                <c:pt idx="13482">
                  <c:v>33388</c:v>
                </c:pt>
                <c:pt idx="13483">
                  <c:v>33389</c:v>
                </c:pt>
                <c:pt idx="13484">
                  <c:v>33390</c:v>
                </c:pt>
                <c:pt idx="13485">
                  <c:v>33391</c:v>
                </c:pt>
                <c:pt idx="13486">
                  <c:v>33392</c:v>
                </c:pt>
                <c:pt idx="13487">
                  <c:v>33393</c:v>
                </c:pt>
                <c:pt idx="13488">
                  <c:v>33394</c:v>
                </c:pt>
                <c:pt idx="13489">
                  <c:v>33395</c:v>
                </c:pt>
                <c:pt idx="13490">
                  <c:v>33396</c:v>
                </c:pt>
                <c:pt idx="13491">
                  <c:v>33397</c:v>
                </c:pt>
                <c:pt idx="13492">
                  <c:v>33398</c:v>
                </c:pt>
                <c:pt idx="13493">
                  <c:v>33399</c:v>
                </c:pt>
                <c:pt idx="13494">
                  <c:v>33400</c:v>
                </c:pt>
                <c:pt idx="13495">
                  <c:v>33401</c:v>
                </c:pt>
                <c:pt idx="13496">
                  <c:v>33402</c:v>
                </c:pt>
                <c:pt idx="13497">
                  <c:v>33403</c:v>
                </c:pt>
                <c:pt idx="13498">
                  <c:v>33404</c:v>
                </c:pt>
                <c:pt idx="13499">
                  <c:v>33405</c:v>
                </c:pt>
                <c:pt idx="13500">
                  <c:v>33406</c:v>
                </c:pt>
                <c:pt idx="13501">
                  <c:v>33407</c:v>
                </c:pt>
                <c:pt idx="13502">
                  <c:v>33408</c:v>
                </c:pt>
                <c:pt idx="13503">
                  <c:v>33409</c:v>
                </c:pt>
                <c:pt idx="13504">
                  <c:v>33410</c:v>
                </c:pt>
                <c:pt idx="13505">
                  <c:v>33411</c:v>
                </c:pt>
                <c:pt idx="13506">
                  <c:v>33412</c:v>
                </c:pt>
                <c:pt idx="13507">
                  <c:v>33413</c:v>
                </c:pt>
                <c:pt idx="13508">
                  <c:v>33414</c:v>
                </c:pt>
                <c:pt idx="13509">
                  <c:v>33415</c:v>
                </c:pt>
                <c:pt idx="13510">
                  <c:v>33416</c:v>
                </c:pt>
                <c:pt idx="13511">
                  <c:v>33417</c:v>
                </c:pt>
                <c:pt idx="13512">
                  <c:v>33418</c:v>
                </c:pt>
                <c:pt idx="13513">
                  <c:v>33419</c:v>
                </c:pt>
                <c:pt idx="13514">
                  <c:v>33420</c:v>
                </c:pt>
                <c:pt idx="13515">
                  <c:v>33421</c:v>
                </c:pt>
                <c:pt idx="13516">
                  <c:v>33422</c:v>
                </c:pt>
                <c:pt idx="13517">
                  <c:v>33423</c:v>
                </c:pt>
                <c:pt idx="13518">
                  <c:v>33424</c:v>
                </c:pt>
                <c:pt idx="13519">
                  <c:v>33425</c:v>
                </c:pt>
                <c:pt idx="13520">
                  <c:v>33426</c:v>
                </c:pt>
                <c:pt idx="13521">
                  <c:v>33427</c:v>
                </c:pt>
                <c:pt idx="13522">
                  <c:v>33428</c:v>
                </c:pt>
                <c:pt idx="13523">
                  <c:v>33429</c:v>
                </c:pt>
                <c:pt idx="13524">
                  <c:v>33430</c:v>
                </c:pt>
                <c:pt idx="13525">
                  <c:v>33431</c:v>
                </c:pt>
                <c:pt idx="13526">
                  <c:v>33432</c:v>
                </c:pt>
                <c:pt idx="13527">
                  <c:v>33433</c:v>
                </c:pt>
                <c:pt idx="13528">
                  <c:v>33434</c:v>
                </c:pt>
                <c:pt idx="13529">
                  <c:v>33435</c:v>
                </c:pt>
                <c:pt idx="13530">
                  <c:v>33436</c:v>
                </c:pt>
                <c:pt idx="13531">
                  <c:v>33437</c:v>
                </c:pt>
                <c:pt idx="13532">
                  <c:v>33438</c:v>
                </c:pt>
                <c:pt idx="13533">
                  <c:v>33439</c:v>
                </c:pt>
                <c:pt idx="13534">
                  <c:v>33440</c:v>
                </c:pt>
                <c:pt idx="13535">
                  <c:v>33441</c:v>
                </c:pt>
                <c:pt idx="13536">
                  <c:v>33442</c:v>
                </c:pt>
                <c:pt idx="13537">
                  <c:v>33443</c:v>
                </c:pt>
                <c:pt idx="13538">
                  <c:v>33444</c:v>
                </c:pt>
                <c:pt idx="13539">
                  <c:v>33445</c:v>
                </c:pt>
                <c:pt idx="13540">
                  <c:v>33446</c:v>
                </c:pt>
                <c:pt idx="13541">
                  <c:v>33447</c:v>
                </c:pt>
                <c:pt idx="13542">
                  <c:v>33448</c:v>
                </c:pt>
                <c:pt idx="13543">
                  <c:v>33449</c:v>
                </c:pt>
                <c:pt idx="13544">
                  <c:v>33450</c:v>
                </c:pt>
                <c:pt idx="13545">
                  <c:v>33451</c:v>
                </c:pt>
                <c:pt idx="13546">
                  <c:v>33452</c:v>
                </c:pt>
                <c:pt idx="13547">
                  <c:v>33453</c:v>
                </c:pt>
                <c:pt idx="13548">
                  <c:v>33454</c:v>
                </c:pt>
                <c:pt idx="13549">
                  <c:v>33455</c:v>
                </c:pt>
                <c:pt idx="13550">
                  <c:v>33456</c:v>
                </c:pt>
                <c:pt idx="13551">
                  <c:v>33457</c:v>
                </c:pt>
                <c:pt idx="13552">
                  <c:v>33458</c:v>
                </c:pt>
                <c:pt idx="13553">
                  <c:v>33459</c:v>
                </c:pt>
                <c:pt idx="13554">
                  <c:v>33460</c:v>
                </c:pt>
                <c:pt idx="13555">
                  <c:v>33461</c:v>
                </c:pt>
                <c:pt idx="13556">
                  <c:v>33462</c:v>
                </c:pt>
                <c:pt idx="13557">
                  <c:v>33463</c:v>
                </c:pt>
                <c:pt idx="13558">
                  <c:v>33464</c:v>
                </c:pt>
                <c:pt idx="13559">
                  <c:v>33465</c:v>
                </c:pt>
                <c:pt idx="13560">
                  <c:v>33466</c:v>
                </c:pt>
                <c:pt idx="13561">
                  <c:v>33467</c:v>
                </c:pt>
                <c:pt idx="13562">
                  <c:v>33468</c:v>
                </c:pt>
                <c:pt idx="13563">
                  <c:v>33469</c:v>
                </c:pt>
                <c:pt idx="13564">
                  <c:v>33470</c:v>
                </c:pt>
                <c:pt idx="13565">
                  <c:v>33471</c:v>
                </c:pt>
                <c:pt idx="13566">
                  <c:v>33472</c:v>
                </c:pt>
                <c:pt idx="13567">
                  <c:v>33473</c:v>
                </c:pt>
                <c:pt idx="13568">
                  <c:v>33474</c:v>
                </c:pt>
                <c:pt idx="13569">
                  <c:v>33475</c:v>
                </c:pt>
                <c:pt idx="13570">
                  <c:v>33476</c:v>
                </c:pt>
                <c:pt idx="13571">
                  <c:v>33477</c:v>
                </c:pt>
                <c:pt idx="13572">
                  <c:v>33478</c:v>
                </c:pt>
                <c:pt idx="13573">
                  <c:v>33479</c:v>
                </c:pt>
                <c:pt idx="13574">
                  <c:v>33480</c:v>
                </c:pt>
                <c:pt idx="13575">
                  <c:v>33481</c:v>
                </c:pt>
                <c:pt idx="13576">
                  <c:v>33482</c:v>
                </c:pt>
                <c:pt idx="13577">
                  <c:v>33483</c:v>
                </c:pt>
                <c:pt idx="13578">
                  <c:v>33484</c:v>
                </c:pt>
                <c:pt idx="13579">
                  <c:v>33485</c:v>
                </c:pt>
                <c:pt idx="13580">
                  <c:v>33486</c:v>
                </c:pt>
                <c:pt idx="13581">
                  <c:v>33487</c:v>
                </c:pt>
                <c:pt idx="13582">
                  <c:v>33488</c:v>
                </c:pt>
                <c:pt idx="13583">
                  <c:v>33489</c:v>
                </c:pt>
                <c:pt idx="13584">
                  <c:v>33490</c:v>
                </c:pt>
                <c:pt idx="13585">
                  <c:v>33491</c:v>
                </c:pt>
                <c:pt idx="13586">
                  <c:v>33492</c:v>
                </c:pt>
                <c:pt idx="13587">
                  <c:v>33493</c:v>
                </c:pt>
                <c:pt idx="13588">
                  <c:v>33494</c:v>
                </c:pt>
                <c:pt idx="13589">
                  <c:v>33495</c:v>
                </c:pt>
                <c:pt idx="13590">
                  <c:v>33496</c:v>
                </c:pt>
                <c:pt idx="13591">
                  <c:v>33497</c:v>
                </c:pt>
                <c:pt idx="13592">
                  <c:v>33498</c:v>
                </c:pt>
                <c:pt idx="13593">
                  <c:v>33499</c:v>
                </c:pt>
                <c:pt idx="13594">
                  <c:v>33500</c:v>
                </c:pt>
                <c:pt idx="13595">
                  <c:v>33501</c:v>
                </c:pt>
                <c:pt idx="13596">
                  <c:v>33502</c:v>
                </c:pt>
                <c:pt idx="13597">
                  <c:v>33503</c:v>
                </c:pt>
                <c:pt idx="13598">
                  <c:v>33504</c:v>
                </c:pt>
                <c:pt idx="13599">
                  <c:v>33505</c:v>
                </c:pt>
                <c:pt idx="13600">
                  <c:v>33506</c:v>
                </c:pt>
                <c:pt idx="13601">
                  <c:v>33507</c:v>
                </c:pt>
                <c:pt idx="13602">
                  <c:v>33508</c:v>
                </c:pt>
                <c:pt idx="13603">
                  <c:v>33509</c:v>
                </c:pt>
                <c:pt idx="13604">
                  <c:v>33510</c:v>
                </c:pt>
                <c:pt idx="13605">
                  <c:v>33511</c:v>
                </c:pt>
                <c:pt idx="13606">
                  <c:v>33512</c:v>
                </c:pt>
                <c:pt idx="13607">
                  <c:v>33513</c:v>
                </c:pt>
                <c:pt idx="13608">
                  <c:v>33514</c:v>
                </c:pt>
                <c:pt idx="13609">
                  <c:v>33515</c:v>
                </c:pt>
                <c:pt idx="13610">
                  <c:v>33516</c:v>
                </c:pt>
                <c:pt idx="13611">
                  <c:v>33517</c:v>
                </c:pt>
                <c:pt idx="13612">
                  <c:v>33518</c:v>
                </c:pt>
                <c:pt idx="13613">
                  <c:v>33519</c:v>
                </c:pt>
                <c:pt idx="13614">
                  <c:v>33520</c:v>
                </c:pt>
                <c:pt idx="13615">
                  <c:v>33521</c:v>
                </c:pt>
                <c:pt idx="13616">
                  <c:v>33522</c:v>
                </c:pt>
                <c:pt idx="13617">
                  <c:v>33523</c:v>
                </c:pt>
                <c:pt idx="13618">
                  <c:v>33524</c:v>
                </c:pt>
                <c:pt idx="13619">
                  <c:v>33525</c:v>
                </c:pt>
                <c:pt idx="13620">
                  <c:v>33526</c:v>
                </c:pt>
                <c:pt idx="13621">
                  <c:v>33527</c:v>
                </c:pt>
                <c:pt idx="13622">
                  <c:v>33528</c:v>
                </c:pt>
                <c:pt idx="13623">
                  <c:v>33529</c:v>
                </c:pt>
                <c:pt idx="13624">
                  <c:v>33530</c:v>
                </c:pt>
                <c:pt idx="13625">
                  <c:v>33531</c:v>
                </c:pt>
                <c:pt idx="13626">
                  <c:v>33532</c:v>
                </c:pt>
                <c:pt idx="13627">
                  <c:v>33533</c:v>
                </c:pt>
                <c:pt idx="13628">
                  <c:v>33534</c:v>
                </c:pt>
                <c:pt idx="13629">
                  <c:v>33535</c:v>
                </c:pt>
                <c:pt idx="13630">
                  <c:v>33536</c:v>
                </c:pt>
                <c:pt idx="13631">
                  <c:v>33537</c:v>
                </c:pt>
                <c:pt idx="13632">
                  <c:v>33538</c:v>
                </c:pt>
                <c:pt idx="13633">
                  <c:v>33539</c:v>
                </c:pt>
                <c:pt idx="13634">
                  <c:v>33540</c:v>
                </c:pt>
                <c:pt idx="13635">
                  <c:v>33541</c:v>
                </c:pt>
                <c:pt idx="13636">
                  <c:v>33542</c:v>
                </c:pt>
                <c:pt idx="13637">
                  <c:v>33543</c:v>
                </c:pt>
                <c:pt idx="13638">
                  <c:v>33544</c:v>
                </c:pt>
                <c:pt idx="13639">
                  <c:v>33545</c:v>
                </c:pt>
                <c:pt idx="13640">
                  <c:v>33546</c:v>
                </c:pt>
                <c:pt idx="13641">
                  <c:v>33547</c:v>
                </c:pt>
                <c:pt idx="13642">
                  <c:v>33548</c:v>
                </c:pt>
                <c:pt idx="13643">
                  <c:v>33549</c:v>
                </c:pt>
                <c:pt idx="13644">
                  <c:v>33550</c:v>
                </c:pt>
                <c:pt idx="13645">
                  <c:v>33551</c:v>
                </c:pt>
                <c:pt idx="13646">
                  <c:v>33552</c:v>
                </c:pt>
                <c:pt idx="13647">
                  <c:v>33553</c:v>
                </c:pt>
                <c:pt idx="13648">
                  <c:v>33554</c:v>
                </c:pt>
                <c:pt idx="13649">
                  <c:v>33555</c:v>
                </c:pt>
                <c:pt idx="13650">
                  <c:v>33556</c:v>
                </c:pt>
                <c:pt idx="13651">
                  <c:v>33557</c:v>
                </c:pt>
                <c:pt idx="13652">
                  <c:v>33558</c:v>
                </c:pt>
                <c:pt idx="13653">
                  <c:v>33559</c:v>
                </c:pt>
                <c:pt idx="13654">
                  <c:v>33560</c:v>
                </c:pt>
                <c:pt idx="13655">
                  <c:v>33561</c:v>
                </c:pt>
                <c:pt idx="13656">
                  <c:v>33562</c:v>
                </c:pt>
                <c:pt idx="13657">
                  <c:v>33563</c:v>
                </c:pt>
                <c:pt idx="13658">
                  <c:v>33564</c:v>
                </c:pt>
                <c:pt idx="13659">
                  <c:v>33565</c:v>
                </c:pt>
                <c:pt idx="13660">
                  <c:v>33566</c:v>
                </c:pt>
                <c:pt idx="13661">
                  <c:v>33567</c:v>
                </c:pt>
                <c:pt idx="13662">
                  <c:v>33568</c:v>
                </c:pt>
                <c:pt idx="13663">
                  <c:v>33569</c:v>
                </c:pt>
                <c:pt idx="13664">
                  <c:v>33570</c:v>
                </c:pt>
                <c:pt idx="13665">
                  <c:v>33571</c:v>
                </c:pt>
                <c:pt idx="13666">
                  <c:v>33572</c:v>
                </c:pt>
                <c:pt idx="13667">
                  <c:v>33573</c:v>
                </c:pt>
                <c:pt idx="13668">
                  <c:v>33574</c:v>
                </c:pt>
                <c:pt idx="13669">
                  <c:v>33575</c:v>
                </c:pt>
                <c:pt idx="13670">
                  <c:v>33576</c:v>
                </c:pt>
                <c:pt idx="13671">
                  <c:v>33577</c:v>
                </c:pt>
                <c:pt idx="13672">
                  <c:v>33578</c:v>
                </c:pt>
                <c:pt idx="13673">
                  <c:v>33579</c:v>
                </c:pt>
                <c:pt idx="13674">
                  <c:v>33580</c:v>
                </c:pt>
                <c:pt idx="13675">
                  <c:v>33581</c:v>
                </c:pt>
                <c:pt idx="13676">
                  <c:v>33582</c:v>
                </c:pt>
                <c:pt idx="13677">
                  <c:v>33583</c:v>
                </c:pt>
                <c:pt idx="13678">
                  <c:v>33584</c:v>
                </c:pt>
                <c:pt idx="13679">
                  <c:v>33585</c:v>
                </c:pt>
                <c:pt idx="13680">
                  <c:v>33586</c:v>
                </c:pt>
                <c:pt idx="13681">
                  <c:v>33587</c:v>
                </c:pt>
                <c:pt idx="13682">
                  <c:v>33588</c:v>
                </c:pt>
                <c:pt idx="13683">
                  <c:v>33589</c:v>
                </c:pt>
                <c:pt idx="13684">
                  <c:v>33590</c:v>
                </c:pt>
                <c:pt idx="13685">
                  <c:v>33591</c:v>
                </c:pt>
                <c:pt idx="13686">
                  <c:v>33592</c:v>
                </c:pt>
                <c:pt idx="13687">
                  <c:v>33593</c:v>
                </c:pt>
                <c:pt idx="13688">
                  <c:v>33594</c:v>
                </c:pt>
                <c:pt idx="13689">
                  <c:v>33595</c:v>
                </c:pt>
                <c:pt idx="13690">
                  <c:v>33596</c:v>
                </c:pt>
                <c:pt idx="13691">
                  <c:v>33597</c:v>
                </c:pt>
                <c:pt idx="13692">
                  <c:v>33598</c:v>
                </c:pt>
                <c:pt idx="13693">
                  <c:v>33599</c:v>
                </c:pt>
                <c:pt idx="13694">
                  <c:v>33600</c:v>
                </c:pt>
                <c:pt idx="13695">
                  <c:v>33601</c:v>
                </c:pt>
                <c:pt idx="13696">
                  <c:v>33602</c:v>
                </c:pt>
                <c:pt idx="13697">
                  <c:v>33603</c:v>
                </c:pt>
                <c:pt idx="13698">
                  <c:v>33604</c:v>
                </c:pt>
                <c:pt idx="13699">
                  <c:v>33605</c:v>
                </c:pt>
                <c:pt idx="13700">
                  <c:v>33606</c:v>
                </c:pt>
                <c:pt idx="13701">
                  <c:v>33607</c:v>
                </c:pt>
                <c:pt idx="13702">
                  <c:v>33608</c:v>
                </c:pt>
                <c:pt idx="13703">
                  <c:v>33609</c:v>
                </c:pt>
                <c:pt idx="13704">
                  <c:v>33610</c:v>
                </c:pt>
                <c:pt idx="13705">
                  <c:v>33611</c:v>
                </c:pt>
                <c:pt idx="13706">
                  <c:v>33612</c:v>
                </c:pt>
                <c:pt idx="13707">
                  <c:v>33613</c:v>
                </c:pt>
                <c:pt idx="13708">
                  <c:v>33614</c:v>
                </c:pt>
                <c:pt idx="13709">
                  <c:v>33615</c:v>
                </c:pt>
                <c:pt idx="13710">
                  <c:v>33616</c:v>
                </c:pt>
                <c:pt idx="13711">
                  <c:v>33617</c:v>
                </c:pt>
                <c:pt idx="13712">
                  <c:v>33618</c:v>
                </c:pt>
                <c:pt idx="13713">
                  <c:v>33619</c:v>
                </c:pt>
                <c:pt idx="13714">
                  <c:v>33620</c:v>
                </c:pt>
                <c:pt idx="13715">
                  <c:v>33621</c:v>
                </c:pt>
                <c:pt idx="13716">
                  <c:v>33622</c:v>
                </c:pt>
                <c:pt idx="13717">
                  <c:v>33623</c:v>
                </c:pt>
                <c:pt idx="13718">
                  <c:v>33624</c:v>
                </c:pt>
                <c:pt idx="13719">
                  <c:v>33625</c:v>
                </c:pt>
                <c:pt idx="13720">
                  <c:v>33626</c:v>
                </c:pt>
                <c:pt idx="13721">
                  <c:v>33627</c:v>
                </c:pt>
                <c:pt idx="13722">
                  <c:v>33628</c:v>
                </c:pt>
                <c:pt idx="13723">
                  <c:v>33629</c:v>
                </c:pt>
                <c:pt idx="13724">
                  <c:v>33630</c:v>
                </c:pt>
                <c:pt idx="13725">
                  <c:v>33631</c:v>
                </c:pt>
                <c:pt idx="13726">
                  <c:v>33632</c:v>
                </c:pt>
                <c:pt idx="13727">
                  <c:v>33633</c:v>
                </c:pt>
                <c:pt idx="13728">
                  <c:v>33634</c:v>
                </c:pt>
                <c:pt idx="13729">
                  <c:v>33635</c:v>
                </c:pt>
                <c:pt idx="13730">
                  <c:v>33636</c:v>
                </c:pt>
                <c:pt idx="13731">
                  <c:v>33637</c:v>
                </c:pt>
                <c:pt idx="13732">
                  <c:v>33638</c:v>
                </c:pt>
                <c:pt idx="13733">
                  <c:v>33639</c:v>
                </c:pt>
                <c:pt idx="13734">
                  <c:v>33640</c:v>
                </c:pt>
                <c:pt idx="13735">
                  <c:v>33641</c:v>
                </c:pt>
                <c:pt idx="13736">
                  <c:v>33642</c:v>
                </c:pt>
                <c:pt idx="13737">
                  <c:v>33643</c:v>
                </c:pt>
                <c:pt idx="13738">
                  <c:v>33644</c:v>
                </c:pt>
                <c:pt idx="13739">
                  <c:v>33645</c:v>
                </c:pt>
                <c:pt idx="13740">
                  <c:v>33646</c:v>
                </c:pt>
                <c:pt idx="13741">
                  <c:v>33647</c:v>
                </c:pt>
                <c:pt idx="13742">
                  <c:v>33648</c:v>
                </c:pt>
                <c:pt idx="13743">
                  <c:v>33649</c:v>
                </c:pt>
                <c:pt idx="13744">
                  <c:v>33650</c:v>
                </c:pt>
                <c:pt idx="13745">
                  <c:v>33651</c:v>
                </c:pt>
                <c:pt idx="13746">
                  <c:v>33652</c:v>
                </c:pt>
                <c:pt idx="13747">
                  <c:v>33653</c:v>
                </c:pt>
                <c:pt idx="13748">
                  <c:v>33654</c:v>
                </c:pt>
                <c:pt idx="13749">
                  <c:v>33655</c:v>
                </c:pt>
                <c:pt idx="13750">
                  <c:v>33656</c:v>
                </c:pt>
                <c:pt idx="13751">
                  <c:v>33657</c:v>
                </c:pt>
                <c:pt idx="13752">
                  <c:v>33658</c:v>
                </c:pt>
                <c:pt idx="13753">
                  <c:v>33659</c:v>
                </c:pt>
                <c:pt idx="13754">
                  <c:v>33660</c:v>
                </c:pt>
                <c:pt idx="13755">
                  <c:v>33661</c:v>
                </c:pt>
                <c:pt idx="13756">
                  <c:v>33662</c:v>
                </c:pt>
                <c:pt idx="13757">
                  <c:v>33663</c:v>
                </c:pt>
                <c:pt idx="13758">
                  <c:v>33664</c:v>
                </c:pt>
                <c:pt idx="13759">
                  <c:v>33665</c:v>
                </c:pt>
                <c:pt idx="13760">
                  <c:v>33666</c:v>
                </c:pt>
                <c:pt idx="13761">
                  <c:v>33667</c:v>
                </c:pt>
                <c:pt idx="13762">
                  <c:v>33668</c:v>
                </c:pt>
                <c:pt idx="13763">
                  <c:v>33669</c:v>
                </c:pt>
                <c:pt idx="13764">
                  <c:v>33670</c:v>
                </c:pt>
                <c:pt idx="13765">
                  <c:v>33671</c:v>
                </c:pt>
                <c:pt idx="13766">
                  <c:v>33672</c:v>
                </c:pt>
                <c:pt idx="13767">
                  <c:v>33673</c:v>
                </c:pt>
                <c:pt idx="13768">
                  <c:v>33674</c:v>
                </c:pt>
                <c:pt idx="13769">
                  <c:v>33675</c:v>
                </c:pt>
                <c:pt idx="13770">
                  <c:v>33676</c:v>
                </c:pt>
                <c:pt idx="13771">
                  <c:v>33677</c:v>
                </c:pt>
                <c:pt idx="13772">
                  <c:v>33678</c:v>
                </c:pt>
                <c:pt idx="13773">
                  <c:v>33679</c:v>
                </c:pt>
                <c:pt idx="13774">
                  <c:v>33680</c:v>
                </c:pt>
                <c:pt idx="13775">
                  <c:v>33681</c:v>
                </c:pt>
                <c:pt idx="13776">
                  <c:v>33682</c:v>
                </c:pt>
                <c:pt idx="13777">
                  <c:v>33683</c:v>
                </c:pt>
                <c:pt idx="13778">
                  <c:v>33684</c:v>
                </c:pt>
                <c:pt idx="13779">
                  <c:v>33685</c:v>
                </c:pt>
                <c:pt idx="13780">
                  <c:v>33686</c:v>
                </c:pt>
                <c:pt idx="13781">
                  <c:v>33687</c:v>
                </c:pt>
                <c:pt idx="13782">
                  <c:v>33688</c:v>
                </c:pt>
                <c:pt idx="13783">
                  <c:v>33689</c:v>
                </c:pt>
                <c:pt idx="13784">
                  <c:v>33690</c:v>
                </c:pt>
                <c:pt idx="13785">
                  <c:v>33691</c:v>
                </c:pt>
                <c:pt idx="13786">
                  <c:v>33692</c:v>
                </c:pt>
                <c:pt idx="13787">
                  <c:v>33693</c:v>
                </c:pt>
                <c:pt idx="13788">
                  <c:v>33694</c:v>
                </c:pt>
                <c:pt idx="13789">
                  <c:v>33695</c:v>
                </c:pt>
                <c:pt idx="13790">
                  <c:v>33696</c:v>
                </c:pt>
                <c:pt idx="13791">
                  <c:v>33697</c:v>
                </c:pt>
                <c:pt idx="13792">
                  <c:v>33698</c:v>
                </c:pt>
                <c:pt idx="13793">
                  <c:v>33699</c:v>
                </c:pt>
                <c:pt idx="13794">
                  <c:v>33700</c:v>
                </c:pt>
                <c:pt idx="13795">
                  <c:v>33701</c:v>
                </c:pt>
                <c:pt idx="13796">
                  <c:v>33702</c:v>
                </c:pt>
                <c:pt idx="13797">
                  <c:v>33703</c:v>
                </c:pt>
                <c:pt idx="13798">
                  <c:v>33704</c:v>
                </c:pt>
                <c:pt idx="13799">
                  <c:v>33705</c:v>
                </c:pt>
                <c:pt idx="13800">
                  <c:v>33706</c:v>
                </c:pt>
                <c:pt idx="13801">
                  <c:v>33707</c:v>
                </c:pt>
                <c:pt idx="13802">
                  <c:v>33708</c:v>
                </c:pt>
                <c:pt idx="13803">
                  <c:v>33709</c:v>
                </c:pt>
                <c:pt idx="13804">
                  <c:v>33710</c:v>
                </c:pt>
                <c:pt idx="13805">
                  <c:v>33711</c:v>
                </c:pt>
                <c:pt idx="13806">
                  <c:v>33712</c:v>
                </c:pt>
                <c:pt idx="13807">
                  <c:v>33713</c:v>
                </c:pt>
                <c:pt idx="13808">
                  <c:v>33714</c:v>
                </c:pt>
                <c:pt idx="13809">
                  <c:v>33715</c:v>
                </c:pt>
                <c:pt idx="13810">
                  <c:v>33716</c:v>
                </c:pt>
                <c:pt idx="13811">
                  <c:v>33717</c:v>
                </c:pt>
                <c:pt idx="13812">
                  <c:v>33718</c:v>
                </c:pt>
                <c:pt idx="13813">
                  <c:v>33719</c:v>
                </c:pt>
                <c:pt idx="13814">
                  <c:v>33720</c:v>
                </c:pt>
                <c:pt idx="13815">
                  <c:v>33721</c:v>
                </c:pt>
                <c:pt idx="13816">
                  <c:v>33722</c:v>
                </c:pt>
                <c:pt idx="13817">
                  <c:v>33723</c:v>
                </c:pt>
                <c:pt idx="13818">
                  <c:v>33724</c:v>
                </c:pt>
                <c:pt idx="13819">
                  <c:v>33725</c:v>
                </c:pt>
                <c:pt idx="13820">
                  <c:v>33726</c:v>
                </c:pt>
                <c:pt idx="13821">
                  <c:v>33727</c:v>
                </c:pt>
                <c:pt idx="13822">
                  <c:v>33728</c:v>
                </c:pt>
                <c:pt idx="13823">
                  <c:v>33729</c:v>
                </c:pt>
                <c:pt idx="13824">
                  <c:v>33730</c:v>
                </c:pt>
                <c:pt idx="13825">
                  <c:v>33731</c:v>
                </c:pt>
                <c:pt idx="13826">
                  <c:v>33732</c:v>
                </c:pt>
                <c:pt idx="13827">
                  <c:v>33733</c:v>
                </c:pt>
                <c:pt idx="13828">
                  <c:v>33734</c:v>
                </c:pt>
                <c:pt idx="13829">
                  <c:v>33735</c:v>
                </c:pt>
                <c:pt idx="13830">
                  <c:v>33736</c:v>
                </c:pt>
                <c:pt idx="13831">
                  <c:v>33737</c:v>
                </c:pt>
                <c:pt idx="13832">
                  <c:v>33738</c:v>
                </c:pt>
                <c:pt idx="13833">
                  <c:v>33739</c:v>
                </c:pt>
                <c:pt idx="13834">
                  <c:v>33740</c:v>
                </c:pt>
                <c:pt idx="13835">
                  <c:v>33741</c:v>
                </c:pt>
                <c:pt idx="13836">
                  <c:v>33742</c:v>
                </c:pt>
                <c:pt idx="13837">
                  <c:v>33743</c:v>
                </c:pt>
                <c:pt idx="13838">
                  <c:v>33744</c:v>
                </c:pt>
                <c:pt idx="13839">
                  <c:v>33745</c:v>
                </c:pt>
                <c:pt idx="13840">
                  <c:v>33746</c:v>
                </c:pt>
                <c:pt idx="13841">
                  <c:v>33747</c:v>
                </c:pt>
                <c:pt idx="13842">
                  <c:v>33748</c:v>
                </c:pt>
                <c:pt idx="13843">
                  <c:v>33749</c:v>
                </c:pt>
                <c:pt idx="13844">
                  <c:v>33750</c:v>
                </c:pt>
                <c:pt idx="13845">
                  <c:v>33751</c:v>
                </c:pt>
                <c:pt idx="13846">
                  <c:v>33752</c:v>
                </c:pt>
                <c:pt idx="13847">
                  <c:v>33753</c:v>
                </c:pt>
                <c:pt idx="13848">
                  <c:v>33754</c:v>
                </c:pt>
                <c:pt idx="13849">
                  <c:v>33755</c:v>
                </c:pt>
                <c:pt idx="13850">
                  <c:v>33756</c:v>
                </c:pt>
                <c:pt idx="13851">
                  <c:v>33757</c:v>
                </c:pt>
                <c:pt idx="13852">
                  <c:v>33758</c:v>
                </c:pt>
                <c:pt idx="13853">
                  <c:v>33759</c:v>
                </c:pt>
                <c:pt idx="13854">
                  <c:v>33760</c:v>
                </c:pt>
                <c:pt idx="13855">
                  <c:v>33761</c:v>
                </c:pt>
                <c:pt idx="13856">
                  <c:v>33762</c:v>
                </c:pt>
                <c:pt idx="13857">
                  <c:v>33763</c:v>
                </c:pt>
                <c:pt idx="13858">
                  <c:v>33764</c:v>
                </c:pt>
                <c:pt idx="13859">
                  <c:v>33765</c:v>
                </c:pt>
                <c:pt idx="13860">
                  <c:v>33766</c:v>
                </c:pt>
                <c:pt idx="13861">
                  <c:v>33767</c:v>
                </c:pt>
                <c:pt idx="13862">
                  <c:v>33768</c:v>
                </c:pt>
                <c:pt idx="13863">
                  <c:v>33769</c:v>
                </c:pt>
                <c:pt idx="13864">
                  <c:v>33770</c:v>
                </c:pt>
                <c:pt idx="13865">
                  <c:v>33771</c:v>
                </c:pt>
                <c:pt idx="13866">
                  <c:v>33772</c:v>
                </c:pt>
                <c:pt idx="13867">
                  <c:v>33773</c:v>
                </c:pt>
                <c:pt idx="13868">
                  <c:v>33774</c:v>
                </c:pt>
                <c:pt idx="13869">
                  <c:v>33775</c:v>
                </c:pt>
                <c:pt idx="13870">
                  <c:v>33776</c:v>
                </c:pt>
                <c:pt idx="13871">
                  <c:v>33777</c:v>
                </c:pt>
                <c:pt idx="13872">
                  <c:v>33778</c:v>
                </c:pt>
                <c:pt idx="13873">
                  <c:v>33779</c:v>
                </c:pt>
                <c:pt idx="13874">
                  <c:v>33780</c:v>
                </c:pt>
                <c:pt idx="13875">
                  <c:v>33781</c:v>
                </c:pt>
                <c:pt idx="13876">
                  <c:v>33782</c:v>
                </c:pt>
                <c:pt idx="13877">
                  <c:v>33783</c:v>
                </c:pt>
                <c:pt idx="13878">
                  <c:v>33784</c:v>
                </c:pt>
                <c:pt idx="13879">
                  <c:v>33785</c:v>
                </c:pt>
                <c:pt idx="13880">
                  <c:v>33786</c:v>
                </c:pt>
                <c:pt idx="13881">
                  <c:v>33787</c:v>
                </c:pt>
                <c:pt idx="13882">
                  <c:v>33788</c:v>
                </c:pt>
                <c:pt idx="13883">
                  <c:v>33789</c:v>
                </c:pt>
                <c:pt idx="13884">
                  <c:v>33790</c:v>
                </c:pt>
                <c:pt idx="13885">
                  <c:v>33791</c:v>
                </c:pt>
                <c:pt idx="13886">
                  <c:v>33792</c:v>
                </c:pt>
                <c:pt idx="13887">
                  <c:v>33793</c:v>
                </c:pt>
                <c:pt idx="13888">
                  <c:v>33794</c:v>
                </c:pt>
                <c:pt idx="13889">
                  <c:v>33795</c:v>
                </c:pt>
                <c:pt idx="13890">
                  <c:v>33796</c:v>
                </c:pt>
                <c:pt idx="13891">
                  <c:v>33797</c:v>
                </c:pt>
                <c:pt idx="13892">
                  <c:v>33798</c:v>
                </c:pt>
                <c:pt idx="13893">
                  <c:v>33799</c:v>
                </c:pt>
                <c:pt idx="13894">
                  <c:v>33800</c:v>
                </c:pt>
                <c:pt idx="13895">
                  <c:v>33801</c:v>
                </c:pt>
                <c:pt idx="13896">
                  <c:v>33802</c:v>
                </c:pt>
                <c:pt idx="13897">
                  <c:v>33803</c:v>
                </c:pt>
                <c:pt idx="13898">
                  <c:v>33804</c:v>
                </c:pt>
                <c:pt idx="13899">
                  <c:v>33805</c:v>
                </c:pt>
                <c:pt idx="13900">
                  <c:v>33806</c:v>
                </c:pt>
                <c:pt idx="13901">
                  <c:v>33807</c:v>
                </c:pt>
                <c:pt idx="13902">
                  <c:v>33808</c:v>
                </c:pt>
                <c:pt idx="13903">
                  <c:v>33809</c:v>
                </c:pt>
                <c:pt idx="13904">
                  <c:v>33810</c:v>
                </c:pt>
                <c:pt idx="13905">
                  <c:v>33811</c:v>
                </c:pt>
                <c:pt idx="13906">
                  <c:v>33812</c:v>
                </c:pt>
                <c:pt idx="13907">
                  <c:v>33813</c:v>
                </c:pt>
                <c:pt idx="13908">
                  <c:v>33814</c:v>
                </c:pt>
                <c:pt idx="13909">
                  <c:v>33815</c:v>
                </c:pt>
                <c:pt idx="13910">
                  <c:v>33816</c:v>
                </c:pt>
                <c:pt idx="13911">
                  <c:v>33817</c:v>
                </c:pt>
                <c:pt idx="13912">
                  <c:v>33818</c:v>
                </c:pt>
                <c:pt idx="13913">
                  <c:v>33819</c:v>
                </c:pt>
                <c:pt idx="13914">
                  <c:v>33820</c:v>
                </c:pt>
                <c:pt idx="13915">
                  <c:v>33821</c:v>
                </c:pt>
                <c:pt idx="13916">
                  <c:v>33822</c:v>
                </c:pt>
                <c:pt idx="13917">
                  <c:v>33823</c:v>
                </c:pt>
                <c:pt idx="13918">
                  <c:v>33824</c:v>
                </c:pt>
                <c:pt idx="13919">
                  <c:v>33825</c:v>
                </c:pt>
                <c:pt idx="13920">
                  <c:v>33826</c:v>
                </c:pt>
                <c:pt idx="13921">
                  <c:v>33827</c:v>
                </c:pt>
                <c:pt idx="13922">
                  <c:v>33828</c:v>
                </c:pt>
                <c:pt idx="13923">
                  <c:v>33829</c:v>
                </c:pt>
                <c:pt idx="13924">
                  <c:v>33830</c:v>
                </c:pt>
                <c:pt idx="13925">
                  <c:v>33831</c:v>
                </c:pt>
                <c:pt idx="13926">
                  <c:v>33832</c:v>
                </c:pt>
                <c:pt idx="13927">
                  <c:v>33833</c:v>
                </c:pt>
                <c:pt idx="13928">
                  <c:v>33834</c:v>
                </c:pt>
                <c:pt idx="13929">
                  <c:v>33835</c:v>
                </c:pt>
                <c:pt idx="13930">
                  <c:v>33836</c:v>
                </c:pt>
                <c:pt idx="13931">
                  <c:v>33837</c:v>
                </c:pt>
                <c:pt idx="13932">
                  <c:v>33838</c:v>
                </c:pt>
                <c:pt idx="13933">
                  <c:v>33839</c:v>
                </c:pt>
                <c:pt idx="13934">
                  <c:v>33840</c:v>
                </c:pt>
                <c:pt idx="13935">
                  <c:v>33841</c:v>
                </c:pt>
                <c:pt idx="13936">
                  <c:v>33842</c:v>
                </c:pt>
                <c:pt idx="13937">
                  <c:v>33843</c:v>
                </c:pt>
                <c:pt idx="13938">
                  <c:v>33844</c:v>
                </c:pt>
                <c:pt idx="13939">
                  <c:v>33845</c:v>
                </c:pt>
                <c:pt idx="13940">
                  <c:v>33846</c:v>
                </c:pt>
                <c:pt idx="13941">
                  <c:v>33847</c:v>
                </c:pt>
                <c:pt idx="13942">
                  <c:v>33848</c:v>
                </c:pt>
                <c:pt idx="13943">
                  <c:v>33849</c:v>
                </c:pt>
                <c:pt idx="13944">
                  <c:v>33850</c:v>
                </c:pt>
                <c:pt idx="13945">
                  <c:v>33851</c:v>
                </c:pt>
                <c:pt idx="13946">
                  <c:v>33852</c:v>
                </c:pt>
                <c:pt idx="13947">
                  <c:v>33853</c:v>
                </c:pt>
                <c:pt idx="13948">
                  <c:v>33854</c:v>
                </c:pt>
                <c:pt idx="13949">
                  <c:v>33855</c:v>
                </c:pt>
                <c:pt idx="13950">
                  <c:v>33856</c:v>
                </c:pt>
                <c:pt idx="13951">
                  <c:v>33857</c:v>
                </c:pt>
                <c:pt idx="13952">
                  <c:v>33858</c:v>
                </c:pt>
                <c:pt idx="13953">
                  <c:v>33859</c:v>
                </c:pt>
                <c:pt idx="13954">
                  <c:v>33860</c:v>
                </c:pt>
                <c:pt idx="13955">
                  <c:v>33861</c:v>
                </c:pt>
                <c:pt idx="13956">
                  <c:v>33862</c:v>
                </c:pt>
                <c:pt idx="13957">
                  <c:v>33863</c:v>
                </c:pt>
                <c:pt idx="13958">
                  <c:v>33864</c:v>
                </c:pt>
                <c:pt idx="13959">
                  <c:v>33865</c:v>
                </c:pt>
                <c:pt idx="13960">
                  <c:v>33866</c:v>
                </c:pt>
                <c:pt idx="13961">
                  <c:v>33867</c:v>
                </c:pt>
                <c:pt idx="13962">
                  <c:v>33868</c:v>
                </c:pt>
                <c:pt idx="13963">
                  <c:v>33869</c:v>
                </c:pt>
                <c:pt idx="13964">
                  <c:v>33870</c:v>
                </c:pt>
                <c:pt idx="13965">
                  <c:v>33871</c:v>
                </c:pt>
                <c:pt idx="13966">
                  <c:v>33872</c:v>
                </c:pt>
                <c:pt idx="13967">
                  <c:v>33873</c:v>
                </c:pt>
                <c:pt idx="13968">
                  <c:v>33874</c:v>
                </c:pt>
                <c:pt idx="13969">
                  <c:v>33875</c:v>
                </c:pt>
                <c:pt idx="13970">
                  <c:v>33876</c:v>
                </c:pt>
                <c:pt idx="13971">
                  <c:v>33877</c:v>
                </c:pt>
                <c:pt idx="13972">
                  <c:v>33878</c:v>
                </c:pt>
                <c:pt idx="13973">
                  <c:v>33879</c:v>
                </c:pt>
                <c:pt idx="13974">
                  <c:v>33880</c:v>
                </c:pt>
                <c:pt idx="13975">
                  <c:v>33881</c:v>
                </c:pt>
                <c:pt idx="13976">
                  <c:v>33882</c:v>
                </c:pt>
                <c:pt idx="13977">
                  <c:v>33883</c:v>
                </c:pt>
                <c:pt idx="13978">
                  <c:v>33884</c:v>
                </c:pt>
                <c:pt idx="13979">
                  <c:v>33885</c:v>
                </c:pt>
                <c:pt idx="13980">
                  <c:v>33886</c:v>
                </c:pt>
                <c:pt idx="13981">
                  <c:v>33887</c:v>
                </c:pt>
                <c:pt idx="13982">
                  <c:v>33888</c:v>
                </c:pt>
                <c:pt idx="13983">
                  <c:v>33889</c:v>
                </c:pt>
                <c:pt idx="13984">
                  <c:v>33890</c:v>
                </c:pt>
                <c:pt idx="13985">
                  <c:v>33891</c:v>
                </c:pt>
                <c:pt idx="13986">
                  <c:v>33892</c:v>
                </c:pt>
                <c:pt idx="13987">
                  <c:v>33893</c:v>
                </c:pt>
                <c:pt idx="13988">
                  <c:v>33894</c:v>
                </c:pt>
                <c:pt idx="13989">
                  <c:v>33895</c:v>
                </c:pt>
                <c:pt idx="13990">
                  <c:v>33896</c:v>
                </c:pt>
                <c:pt idx="13991">
                  <c:v>33897</c:v>
                </c:pt>
                <c:pt idx="13992">
                  <c:v>33898</c:v>
                </c:pt>
                <c:pt idx="13993">
                  <c:v>33899</c:v>
                </c:pt>
                <c:pt idx="13994">
                  <c:v>33900</c:v>
                </c:pt>
                <c:pt idx="13995">
                  <c:v>33901</c:v>
                </c:pt>
                <c:pt idx="13996">
                  <c:v>33902</c:v>
                </c:pt>
                <c:pt idx="13997">
                  <c:v>33903</c:v>
                </c:pt>
                <c:pt idx="13998">
                  <c:v>33904</c:v>
                </c:pt>
                <c:pt idx="13999">
                  <c:v>33905</c:v>
                </c:pt>
                <c:pt idx="14000">
                  <c:v>33906</c:v>
                </c:pt>
                <c:pt idx="14001">
                  <c:v>33907</c:v>
                </c:pt>
                <c:pt idx="14002">
                  <c:v>33908</c:v>
                </c:pt>
                <c:pt idx="14003">
                  <c:v>33909</c:v>
                </c:pt>
                <c:pt idx="14004">
                  <c:v>33910</c:v>
                </c:pt>
                <c:pt idx="14005">
                  <c:v>33911</c:v>
                </c:pt>
                <c:pt idx="14006">
                  <c:v>33912</c:v>
                </c:pt>
                <c:pt idx="14007">
                  <c:v>33913</c:v>
                </c:pt>
                <c:pt idx="14008">
                  <c:v>33914</c:v>
                </c:pt>
                <c:pt idx="14009">
                  <c:v>33915</c:v>
                </c:pt>
                <c:pt idx="14010">
                  <c:v>33916</c:v>
                </c:pt>
                <c:pt idx="14011">
                  <c:v>33917</c:v>
                </c:pt>
                <c:pt idx="14012">
                  <c:v>33918</c:v>
                </c:pt>
                <c:pt idx="14013">
                  <c:v>33919</c:v>
                </c:pt>
                <c:pt idx="14014">
                  <c:v>33920</c:v>
                </c:pt>
                <c:pt idx="14015">
                  <c:v>33921</c:v>
                </c:pt>
                <c:pt idx="14016">
                  <c:v>33922</c:v>
                </c:pt>
                <c:pt idx="14017">
                  <c:v>33923</c:v>
                </c:pt>
                <c:pt idx="14018">
                  <c:v>33924</c:v>
                </c:pt>
                <c:pt idx="14019">
                  <c:v>33925</c:v>
                </c:pt>
                <c:pt idx="14020">
                  <c:v>33926</c:v>
                </c:pt>
                <c:pt idx="14021">
                  <c:v>33927</c:v>
                </c:pt>
                <c:pt idx="14022">
                  <c:v>33928</c:v>
                </c:pt>
                <c:pt idx="14023">
                  <c:v>33929</c:v>
                </c:pt>
                <c:pt idx="14024">
                  <c:v>33930</c:v>
                </c:pt>
                <c:pt idx="14025">
                  <c:v>33931</c:v>
                </c:pt>
                <c:pt idx="14026">
                  <c:v>33932</c:v>
                </c:pt>
                <c:pt idx="14027">
                  <c:v>33933</c:v>
                </c:pt>
                <c:pt idx="14028">
                  <c:v>33934</c:v>
                </c:pt>
                <c:pt idx="14029">
                  <c:v>33935</c:v>
                </c:pt>
                <c:pt idx="14030">
                  <c:v>33936</c:v>
                </c:pt>
                <c:pt idx="14031">
                  <c:v>33937</c:v>
                </c:pt>
                <c:pt idx="14032">
                  <c:v>33938</c:v>
                </c:pt>
                <c:pt idx="14033">
                  <c:v>33939</c:v>
                </c:pt>
                <c:pt idx="14034">
                  <c:v>33940</c:v>
                </c:pt>
                <c:pt idx="14035">
                  <c:v>33941</c:v>
                </c:pt>
                <c:pt idx="14036">
                  <c:v>33942</c:v>
                </c:pt>
                <c:pt idx="14037">
                  <c:v>33943</c:v>
                </c:pt>
                <c:pt idx="14038">
                  <c:v>33944</c:v>
                </c:pt>
                <c:pt idx="14039">
                  <c:v>33945</c:v>
                </c:pt>
                <c:pt idx="14040">
                  <c:v>33946</c:v>
                </c:pt>
                <c:pt idx="14041">
                  <c:v>33947</c:v>
                </c:pt>
                <c:pt idx="14042">
                  <c:v>33948</c:v>
                </c:pt>
                <c:pt idx="14043">
                  <c:v>33949</c:v>
                </c:pt>
                <c:pt idx="14044">
                  <c:v>33950</c:v>
                </c:pt>
                <c:pt idx="14045">
                  <c:v>33951</c:v>
                </c:pt>
                <c:pt idx="14046">
                  <c:v>33952</c:v>
                </c:pt>
                <c:pt idx="14047">
                  <c:v>33953</c:v>
                </c:pt>
                <c:pt idx="14048">
                  <c:v>33954</c:v>
                </c:pt>
                <c:pt idx="14049">
                  <c:v>33955</c:v>
                </c:pt>
                <c:pt idx="14050">
                  <c:v>33956</c:v>
                </c:pt>
                <c:pt idx="14051">
                  <c:v>33957</c:v>
                </c:pt>
                <c:pt idx="14052">
                  <c:v>33958</c:v>
                </c:pt>
                <c:pt idx="14053">
                  <c:v>33959</c:v>
                </c:pt>
                <c:pt idx="14054">
                  <c:v>33960</c:v>
                </c:pt>
                <c:pt idx="14055">
                  <c:v>33961</c:v>
                </c:pt>
                <c:pt idx="14056">
                  <c:v>33962</c:v>
                </c:pt>
                <c:pt idx="14057">
                  <c:v>33963</c:v>
                </c:pt>
                <c:pt idx="14058">
                  <c:v>33964</c:v>
                </c:pt>
                <c:pt idx="14059">
                  <c:v>33965</c:v>
                </c:pt>
                <c:pt idx="14060">
                  <c:v>33966</c:v>
                </c:pt>
                <c:pt idx="14061">
                  <c:v>33967</c:v>
                </c:pt>
                <c:pt idx="14062">
                  <c:v>33968</c:v>
                </c:pt>
                <c:pt idx="14063">
                  <c:v>33969</c:v>
                </c:pt>
                <c:pt idx="14064">
                  <c:v>33970</c:v>
                </c:pt>
                <c:pt idx="14065">
                  <c:v>33971</c:v>
                </c:pt>
                <c:pt idx="14066">
                  <c:v>33972</c:v>
                </c:pt>
                <c:pt idx="14067">
                  <c:v>33973</c:v>
                </c:pt>
                <c:pt idx="14068">
                  <c:v>33974</c:v>
                </c:pt>
                <c:pt idx="14069">
                  <c:v>33975</c:v>
                </c:pt>
                <c:pt idx="14070">
                  <c:v>33976</c:v>
                </c:pt>
                <c:pt idx="14071">
                  <c:v>33977</c:v>
                </c:pt>
                <c:pt idx="14072">
                  <c:v>33978</c:v>
                </c:pt>
                <c:pt idx="14073">
                  <c:v>33979</c:v>
                </c:pt>
                <c:pt idx="14074">
                  <c:v>33980</c:v>
                </c:pt>
                <c:pt idx="14075">
                  <c:v>33981</c:v>
                </c:pt>
                <c:pt idx="14076">
                  <c:v>33982</c:v>
                </c:pt>
                <c:pt idx="14077">
                  <c:v>33983</c:v>
                </c:pt>
                <c:pt idx="14078">
                  <c:v>33984</c:v>
                </c:pt>
                <c:pt idx="14079">
                  <c:v>33985</c:v>
                </c:pt>
                <c:pt idx="14080">
                  <c:v>33986</c:v>
                </c:pt>
                <c:pt idx="14081">
                  <c:v>33987</c:v>
                </c:pt>
                <c:pt idx="14082">
                  <c:v>33988</c:v>
                </c:pt>
                <c:pt idx="14083">
                  <c:v>33989</c:v>
                </c:pt>
                <c:pt idx="14084">
                  <c:v>33990</c:v>
                </c:pt>
                <c:pt idx="14085">
                  <c:v>33991</c:v>
                </c:pt>
                <c:pt idx="14086">
                  <c:v>33992</c:v>
                </c:pt>
                <c:pt idx="14087">
                  <c:v>33993</c:v>
                </c:pt>
                <c:pt idx="14088">
                  <c:v>33994</c:v>
                </c:pt>
                <c:pt idx="14089">
                  <c:v>33995</c:v>
                </c:pt>
                <c:pt idx="14090">
                  <c:v>33996</c:v>
                </c:pt>
                <c:pt idx="14091">
                  <c:v>33997</c:v>
                </c:pt>
                <c:pt idx="14092">
                  <c:v>33998</c:v>
                </c:pt>
                <c:pt idx="14093">
                  <c:v>33999</c:v>
                </c:pt>
                <c:pt idx="14094">
                  <c:v>34000</c:v>
                </c:pt>
                <c:pt idx="14095">
                  <c:v>34001</c:v>
                </c:pt>
                <c:pt idx="14096">
                  <c:v>34002</c:v>
                </c:pt>
                <c:pt idx="14097">
                  <c:v>34003</c:v>
                </c:pt>
                <c:pt idx="14098">
                  <c:v>34004</c:v>
                </c:pt>
                <c:pt idx="14099">
                  <c:v>34005</c:v>
                </c:pt>
                <c:pt idx="14100">
                  <c:v>34006</c:v>
                </c:pt>
                <c:pt idx="14101">
                  <c:v>34007</c:v>
                </c:pt>
                <c:pt idx="14102">
                  <c:v>34008</c:v>
                </c:pt>
                <c:pt idx="14103">
                  <c:v>34009</c:v>
                </c:pt>
                <c:pt idx="14104">
                  <c:v>34010</c:v>
                </c:pt>
                <c:pt idx="14105">
                  <c:v>34011</c:v>
                </c:pt>
                <c:pt idx="14106">
                  <c:v>34012</c:v>
                </c:pt>
                <c:pt idx="14107">
                  <c:v>34013</c:v>
                </c:pt>
                <c:pt idx="14108">
                  <c:v>34014</c:v>
                </c:pt>
                <c:pt idx="14109">
                  <c:v>34015</c:v>
                </c:pt>
                <c:pt idx="14110">
                  <c:v>34016</c:v>
                </c:pt>
                <c:pt idx="14111">
                  <c:v>34017</c:v>
                </c:pt>
                <c:pt idx="14112">
                  <c:v>34018</c:v>
                </c:pt>
                <c:pt idx="14113">
                  <c:v>34019</c:v>
                </c:pt>
                <c:pt idx="14114">
                  <c:v>34020</c:v>
                </c:pt>
                <c:pt idx="14115">
                  <c:v>34021</c:v>
                </c:pt>
                <c:pt idx="14116">
                  <c:v>34022</c:v>
                </c:pt>
                <c:pt idx="14117">
                  <c:v>34023</c:v>
                </c:pt>
                <c:pt idx="14118">
                  <c:v>34024</c:v>
                </c:pt>
                <c:pt idx="14119">
                  <c:v>34025</c:v>
                </c:pt>
                <c:pt idx="14120">
                  <c:v>34026</c:v>
                </c:pt>
                <c:pt idx="14121">
                  <c:v>34027</c:v>
                </c:pt>
                <c:pt idx="14122">
                  <c:v>34028</c:v>
                </c:pt>
                <c:pt idx="14123">
                  <c:v>34029</c:v>
                </c:pt>
                <c:pt idx="14124">
                  <c:v>34030</c:v>
                </c:pt>
                <c:pt idx="14125">
                  <c:v>34031</c:v>
                </c:pt>
                <c:pt idx="14126">
                  <c:v>34032</c:v>
                </c:pt>
                <c:pt idx="14127">
                  <c:v>34033</c:v>
                </c:pt>
                <c:pt idx="14128">
                  <c:v>34034</c:v>
                </c:pt>
                <c:pt idx="14129">
                  <c:v>34035</c:v>
                </c:pt>
                <c:pt idx="14130">
                  <c:v>34036</c:v>
                </c:pt>
                <c:pt idx="14131">
                  <c:v>34037</c:v>
                </c:pt>
                <c:pt idx="14132">
                  <c:v>34038</c:v>
                </c:pt>
                <c:pt idx="14133">
                  <c:v>34039</c:v>
                </c:pt>
                <c:pt idx="14134">
                  <c:v>34040</c:v>
                </c:pt>
                <c:pt idx="14135">
                  <c:v>34041</c:v>
                </c:pt>
                <c:pt idx="14136">
                  <c:v>34042</c:v>
                </c:pt>
                <c:pt idx="14137">
                  <c:v>34043</c:v>
                </c:pt>
                <c:pt idx="14138">
                  <c:v>34044</c:v>
                </c:pt>
                <c:pt idx="14139">
                  <c:v>34045</c:v>
                </c:pt>
                <c:pt idx="14140">
                  <c:v>34046</c:v>
                </c:pt>
                <c:pt idx="14141">
                  <c:v>34047</c:v>
                </c:pt>
                <c:pt idx="14142">
                  <c:v>34048</c:v>
                </c:pt>
                <c:pt idx="14143">
                  <c:v>34049</c:v>
                </c:pt>
                <c:pt idx="14144">
                  <c:v>34050</c:v>
                </c:pt>
                <c:pt idx="14145">
                  <c:v>34051</c:v>
                </c:pt>
                <c:pt idx="14146">
                  <c:v>34052</c:v>
                </c:pt>
                <c:pt idx="14147">
                  <c:v>34053</c:v>
                </c:pt>
                <c:pt idx="14148">
                  <c:v>34054</c:v>
                </c:pt>
                <c:pt idx="14149">
                  <c:v>34055</c:v>
                </c:pt>
                <c:pt idx="14150">
                  <c:v>34056</c:v>
                </c:pt>
                <c:pt idx="14151">
                  <c:v>34057</c:v>
                </c:pt>
                <c:pt idx="14152">
                  <c:v>34058</c:v>
                </c:pt>
                <c:pt idx="14153">
                  <c:v>34059</c:v>
                </c:pt>
                <c:pt idx="14154">
                  <c:v>34060</c:v>
                </c:pt>
                <c:pt idx="14155">
                  <c:v>34061</c:v>
                </c:pt>
                <c:pt idx="14156">
                  <c:v>34062</c:v>
                </c:pt>
                <c:pt idx="14157">
                  <c:v>34063</c:v>
                </c:pt>
                <c:pt idx="14158">
                  <c:v>34064</c:v>
                </c:pt>
                <c:pt idx="14159">
                  <c:v>34065</c:v>
                </c:pt>
                <c:pt idx="14160">
                  <c:v>34066</c:v>
                </c:pt>
                <c:pt idx="14161">
                  <c:v>34067</c:v>
                </c:pt>
                <c:pt idx="14162">
                  <c:v>34068</c:v>
                </c:pt>
                <c:pt idx="14163">
                  <c:v>34069</c:v>
                </c:pt>
                <c:pt idx="14164">
                  <c:v>34070</c:v>
                </c:pt>
                <c:pt idx="14165">
                  <c:v>34071</c:v>
                </c:pt>
                <c:pt idx="14166">
                  <c:v>34072</c:v>
                </c:pt>
                <c:pt idx="14167">
                  <c:v>34073</c:v>
                </c:pt>
                <c:pt idx="14168">
                  <c:v>34074</c:v>
                </c:pt>
                <c:pt idx="14169">
                  <c:v>34075</c:v>
                </c:pt>
                <c:pt idx="14170">
                  <c:v>34076</c:v>
                </c:pt>
                <c:pt idx="14171">
                  <c:v>34077</c:v>
                </c:pt>
                <c:pt idx="14172">
                  <c:v>34078</c:v>
                </c:pt>
                <c:pt idx="14173">
                  <c:v>34079</c:v>
                </c:pt>
                <c:pt idx="14174">
                  <c:v>34080</c:v>
                </c:pt>
                <c:pt idx="14175">
                  <c:v>34081</c:v>
                </c:pt>
                <c:pt idx="14176">
                  <c:v>34082</c:v>
                </c:pt>
                <c:pt idx="14177">
                  <c:v>34083</c:v>
                </c:pt>
                <c:pt idx="14178">
                  <c:v>34084</c:v>
                </c:pt>
                <c:pt idx="14179">
                  <c:v>34085</c:v>
                </c:pt>
                <c:pt idx="14180">
                  <c:v>34086</c:v>
                </c:pt>
                <c:pt idx="14181">
                  <c:v>34087</c:v>
                </c:pt>
                <c:pt idx="14182">
                  <c:v>34088</c:v>
                </c:pt>
                <c:pt idx="14183">
                  <c:v>34089</c:v>
                </c:pt>
                <c:pt idx="14184">
                  <c:v>34090</c:v>
                </c:pt>
                <c:pt idx="14185">
                  <c:v>34091</c:v>
                </c:pt>
                <c:pt idx="14186">
                  <c:v>34092</c:v>
                </c:pt>
                <c:pt idx="14187">
                  <c:v>34093</c:v>
                </c:pt>
                <c:pt idx="14188">
                  <c:v>34094</c:v>
                </c:pt>
                <c:pt idx="14189">
                  <c:v>34095</c:v>
                </c:pt>
                <c:pt idx="14190">
                  <c:v>34096</c:v>
                </c:pt>
                <c:pt idx="14191">
                  <c:v>34097</c:v>
                </c:pt>
                <c:pt idx="14192">
                  <c:v>34098</c:v>
                </c:pt>
                <c:pt idx="14193">
                  <c:v>34099</c:v>
                </c:pt>
                <c:pt idx="14194">
                  <c:v>34100</c:v>
                </c:pt>
                <c:pt idx="14195">
                  <c:v>34101</c:v>
                </c:pt>
                <c:pt idx="14196">
                  <c:v>34102</c:v>
                </c:pt>
                <c:pt idx="14197">
                  <c:v>34103</c:v>
                </c:pt>
                <c:pt idx="14198">
                  <c:v>34104</c:v>
                </c:pt>
                <c:pt idx="14199">
                  <c:v>34105</c:v>
                </c:pt>
                <c:pt idx="14200">
                  <c:v>34106</c:v>
                </c:pt>
                <c:pt idx="14201">
                  <c:v>34107</c:v>
                </c:pt>
                <c:pt idx="14202">
                  <c:v>34108</c:v>
                </c:pt>
                <c:pt idx="14203">
                  <c:v>34109</c:v>
                </c:pt>
                <c:pt idx="14204">
                  <c:v>34110</c:v>
                </c:pt>
                <c:pt idx="14205">
                  <c:v>34111</c:v>
                </c:pt>
                <c:pt idx="14206">
                  <c:v>34112</c:v>
                </c:pt>
                <c:pt idx="14207">
                  <c:v>34113</c:v>
                </c:pt>
                <c:pt idx="14208">
                  <c:v>34114</c:v>
                </c:pt>
                <c:pt idx="14209">
                  <c:v>34115</c:v>
                </c:pt>
                <c:pt idx="14210">
                  <c:v>34116</c:v>
                </c:pt>
                <c:pt idx="14211">
                  <c:v>34117</c:v>
                </c:pt>
                <c:pt idx="14212">
                  <c:v>34118</c:v>
                </c:pt>
                <c:pt idx="14213">
                  <c:v>34119</c:v>
                </c:pt>
                <c:pt idx="14214">
                  <c:v>34120</c:v>
                </c:pt>
                <c:pt idx="14215">
                  <c:v>34121</c:v>
                </c:pt>
                <c:pt idx="14216">
                  <c:v>34122</c:v>
                </c:pt>
                <c:pt idx="14217">
                  <c:v>34123</c:v>
                </c:pt>
                <c:pt idx="14218">
                  <c:v>34124</c:v>
                </c:pt>
                <c:pt idx="14219">
                  <c:v>34125</c:v>
                </c:pt>
                <c:pt idx="14220">
                  <c:v>34126</c:v>
                </c:pt>
                <c:pt idx="14221">
                  <c:v>34127</c:v>
                </c:pt>
                <c:pt idx="14222">
                  <c:v>34128</c:v>
                </c:pt>
                <c:pt idx="14223">
                  <c:v>34129</c:v>
                </c:pt>
                <c:pt idx="14224">
                  <c:v>34130</c:v>
                </c:pt>
                <c:pt idx="14225">
                  <c:v>34131</c:v>
                </c:pt>
                <c:pt idx="14226">
                  <c:v>34132</c:v>
                </c:pt>
                <c:pt idx="14227">
                  <c:v>34133</c:v>
                </c:pt>
                <c:pt idx="14228">
                  <c:v>34134</c:v>
                </c:pt>
                <c:pt idx="14229">
                  <c:v>34135</c:v>
                </c:pt>
                <c:pt idx="14230">
                  <c:v>34136</c:v>
                </c:pt>
                <c:pt idx="14231">
                  <c:v>34137</c:v>
                </c:pt>
                <c:pt idx="14232">
                  <c:v>34138</c:v>
                </c:pt>
                <c:pt idx="14233">
                  <c:v>34139</c:v>
                </c:pt>
                <c:pt idx="14234">
                  <c:v>34140</c:v>
                </c:pt>
                <c:pt idx="14235">
                  <c:v>34141</c:v>
                </c:pt>
                <c:pt idx="14236">
                  <c:v>34142</c:v>
                </c:pt>
                <c:pt idx="14237">
                  <c:v>34143</c:v>
                </c:pt>
                <c:pt idx="14238">
                  <c:v>34144</c:v>
                </c:pt>
                <c:pt idx="14239">
                  <c:v>34145</c:v>
                </c:pt>
                <c:pt idx="14240">
                  <c:v>34146</c:v>
                </c:pt>
                <c:pt idx="14241">
                  <c:v>34147</c:v>
                </c:pt>
                <c:pt idx="14242">
                  <c:v>34148</c:v>
                </c:pt>
                <c:pt idx="14243">
                  <c:v>34149</c:v>
                </c:pt>
                <c:pt idx="14244">
                  <c:v>34150</c:v>
                </c:pt>
                <c:pt idx="14245">
                  <c:v>34151</c:v>
                </c:pt>
                <c:pt idx="14246">
                  <c:v>34152</c:v>
                </c:pt>
                <c:pt idx="14247">
                  <c:v>34153</c:v>
                </c:pt>
                <c:pt idx="14248">
                  <c:v>34154</c:v>
                </c:pt>
                <c:pt idx="14249">
                  <c:v>34155</c:v>
                </c:pt>
                <c:pt idx="14250">
                  <c:v>34156</c:v>
                </c:pt>
                <c:pt idx="14251">
                  <c:v>34157</c:v>
                </c:pt>
                <c:pt idx="14252">
                  <c:v>34158</c:v>
                </c:pt>
                <c:pt idx="14253">
                  <c:v>34159</c:v>
                </c:pt>
                <c:pt idx="14254">
                  <c:v>34160</c:v>
                </c:pt>
                <c:pt idx="14255">
                  <c:v>34161</c:v>
                </c:pt>
                <c:pt idx="14256">
                  <c:v>34162</c:v>
                </c:pt>
                <c:pt idx="14257">
                  <c:v>34163</c:v>
                </c:pt>
                <c:pt idx="14258">
                  <c:v>34164</c:v>
                </c:pt>
                <c:pt idx="14259">
                  <c:v>34165</c:v>
                </c:pt>
                <c:pt idx="14260">
                  <c:v>34166</c:v>
                </c:pt>
                <c:pt idx="14261">
                  <c:v>34167</c:v>
                </c:pt>
                <c:pt idx="14262">
                  <c:v>34168</c:v>
                </c:pt>
                <c:pt idx="14263">
                  <c:v>34169</c:v>
                </c:pt>
                <c:pt idx="14264">
                  <c:v>34170</c:v>
                </c:pt>
                <c:pt idx="14265">
                  <c:v>34171</c:v>
                </c:pt>
                <c:pt idx="14266">
                  <c:v>34172</c:v>
                </c:pt>
                <c:pt idx="14267">
                  <c:v>34173</c:v>
                </c:pt>
                <c:pt idx="14268">
                  <c:v>34174</c:v>
                </c:pt>
                <c:pt idx="14269">
                  <c:v>34175</c:v>
                </c:pt>
                <c:pt idx="14270">
                  <c:v>34176</c:v>
                </c:pt>
                <c:pt idx="14271">
                  <c:v>34177</c:v>
                </c:pt>
                <c:pt idx="14272">
                  <c:v>34178</c:v>
                </c:pt>
                <c:pt idx="14273">
                  <c:v>34179</c:v>
                </c:pt>
                <c:pt idx="14274">
                  <c:v>34180</c:v>
                </c:pt>
                <c:pt idx="14275">
                  <c:v>34181</c:v>
                </c:pt>
                <c:pt idx="14276">
                  <c:v>34182</c:v>
                </c:pt>
                <c:pt idx="14277">
                  <c:v>34183</c:v>
                </c:pt>
                <c:pt idx="14278">
                  <c:v>34184</c:v>
                </c:pt>
                <c:pt idx="14279">
                  <c:v>34185</c:v>
                </c:pt>
                <c:pt idx="14280">
                  <c:v>34186</c:v>
                </c:pt>
                <c:pt idx="14281">
                  <c:v>34187</c:v>
                </c:pt>
                <c:pt idx="14282">
                  <c:v>34188</c:v>
                </c:pt>
                <c:pt idx="14283">
                  <c:v>34189</c:v>
                </c:pt>
                <c:pt idx="14284">
                  <c:v>34190</c:v>
                </c:pt>
                <c:pt idx="14285">
                  <c:v>34191</c:v>
                </c:pt>
                <c:pt idx="14286">
                  <c:v>34192</c:v>
                </c:pt>
                <c:pt idx="14287">
                  <c:v>34193</c:v>
                </c:pt>
                <c:pt idx="14288">
                  <c:v>34194</c:v>
                </c:pt>
                <c:pt idx="14289">
                  <c:v>34195</c:v>
                </c:pt>
                <c:pt idx="14290">
                  <c:v>34196</c:v>
                </c:pt>
                <c:pt idx="14291">
                  <c:v>34197</c:v>
                </c:pt>
                <c:pt idx="14292">
                  <c:v>34198</c:v>
                </c:pt>
                <c:pt idx="14293">
                  <c:v>34199</c:v>
                </c:pt>
                <c:pt idx="14294">
                  <c:v>34200</c:v>
                </c:pt>
                <c:pt idx="14295">
                  <c:v>34201</c:v>
                </c:pt>
                <c:pt idx="14296">
                  <c:v>34202</c:v>
                </c:pt>
                <c:pt idx="14297">
                  <c:v>34203</c:v>
                </c:pt>
                <c:pt idx="14298">
                  <c:v>34204</c:v>
                </c:pt>
                <c:pt idx="14299">
                  <c:v>34205</c:v>
                </c:pt>
                <c:pt idx="14300">
                  <c:v>34206</c:v>
                </c:pt>
                <c:pt idx="14301">
                  <c:v>34207</c:v>
                </c:pt>
                <c:pt idx="14302">
                  <c:v>34208</c:v>
                </c:pt>
                <c:pt idx="14303">
                  <c:v>34209</c:v>
                </c:pt>
                <c:pt idx="14304">
                  <c:v>34210</c:v>
                </c:pt>
                <c:pt idx="14305">
                  <c:v>34211</c:v>
                </c:pt>
                <c:pt idx="14306">
                  <c:v>34212</c:v>
                </c:pt>
                <c:pt idx="14307">
                  <c:v>34213</c:v>
                </c:pt>
                <c:pt idx="14308">
                  <c:v>34214</c:v>
                </c:pt>
                <c:pt idx="14309">
                  <c:v>34215</c:v>
                </c:pt>
                <c:pt idx="14310">
                  <c:v>34216</c:v>
                </c:pt>
                <c:pt idx="14311">
                  <c:v>34217</c:v>
                </c:pt>
                <c:pt idx="14312">
                  <c:v>34218</c:v>
                </c:pt>
                <c:pt idx="14313">
                  <c:v>34219</c:v>
                </c:pt>
                <c:pt idx="14314">
                  <c:v>34220</c:v>
                </c:pt>
                <c:pt idx="14315">
                  <c:v>34221</c:v>
                </c:pt>
                <c:pt idx="14316">
                  <c:v>34222</c:v>
                </c:pt>
                <c:pt idx="14317">
                  <c:v>34223</c:v>
                </c:pt>
                <c:pt idx="14318">
                  <c:v>34224</c:v>
                </c:pt>
                <c:pt idx="14319">
                  <c:v>34225</c:v>
                </c:pt>
                <c:pt idx="14320">
                  <c:v>34226</c:v>
                </c:pt>
                <c:pt idx="14321">
                  <c:v>34227</c:v>
                </c:pt>
                <c:pt idx="14322">
                  <c:v>34228</c:v>
                </c:pt>
                <c:pt idx="14323">
                  <c:v>34229</c:v>
                </c:pt>
                <c:pt idx="14324">
                  <c:v>34230</c:v>
                </c:pt>
                <c:pt idx="14325">
                  <c:v>34231</c:v>
                </c:pt>
                <c:pt idx="14326">
                  <c:v>34232</c:v>
                </c:pt>
                <c:pt idx="14327">
                  <c:v>34233</c:v>
                </c:pt>
                <c:pt idx="14328">
                  <c:v>34234</c:v>
                </c:pt>
                <c:pt idx="14329">
                  <c:v>34235</c:v>
                </c:pt>
                <c:pt idx="14330">
                  <c:v>34236</c:v>
                </c:pt>
                <c:pt idx="14331">
                  <c:v>34237</c:v>
                </c:pt>
                <c:pt idx="14332">
                  <c:v>34238</c:v>
                </c:pt>
                <c:pt idx="14333">
                  <c:v>34239</c:v>
                </c:pt>
                <c:pt idx="14334">
                  <c:v>34240</c:v>
                </c:pt>
                <c:pt idx="14335">
                  <c:v>34241</c:v>
                </c:pt>
                <c:pt idx="14336">
                  <c:v>34242</c:v>
                </c:pt>
                <c:pt idx="14337">
                  <c:v>34243</c:v>
                </c:pt>
                <c:pt idx="14338">
                  <c:v>34244</c:v>
                </c:pt>
                <c:pt idx="14339">
                  <c:v>34245</c:v>
                </c:pt>
                <c:pt idx="14340">
                  <c:v>34246</c:v>
                </c:pt>
                <c:pt idx="14341">
                  <c:v>34247</c:v>
                </c:pt>
                <c:pt idx="14342">
                  <c:v>34248</c:v>
                </c:pt>
                <c:pt idx="14343">
                  <c:v>34249</c:v>
                </c:pt>
                <c:pt idx="14344">
                  <c:v>34250</c:v>
                </c:pt>
                <c:pt idx="14345">
                  <c:v>34251</c:v>
                </c:pt>
                <c:pt idx="14346">
                  <c:v>34252</c:v>
                </c:pt>
                <c:pt idx="14347">
                  <c:v>34253</c:v>
                </c:pt>
                <c:pt idx="14348">
                  <c:v>34254</c:v>
                </c:pt>
                <c:pt idx="14349">
                  <c:v>34255</c:v>
                </c:pt>
                <c:pt idx="14350">
                  <c:v>34256</c:v>
                </c:pt>
                <c:pt idx="14351">
                  <c:v>34257</c:v>
                </c:pt>
                <c:pt idx="14352">
                  <c:v>34258</c:v>
                </c:pt>
                <c:pt idx="14353">
                  <c:v>34259</c:v>
                </c:pt>
                <c:pt idx="14354">
                  <c:v>34260</c:v>
                </c:pt>
                <c:pt idx="14355">
                  <c:v>34261</c:v>
                </c:pt>
                <c:pt idx="14356">
                  <c:v>34262</c:v>
                </c:pt>
                <c:pt idx="14357">
                  <c:v>34263</c:v>
                </c:pt>
                <c:pt idx="14358">
                  <c:v>34264</c:v>
                </c:pt>
                <c:pt idx="14359">
                  <c:v>34265</c:v>
                </c:pt>
                <c:pt idx="14360">
                  <c:v>34266</c:v>
                </c:pt>
                <c:pt idx="14361">
                  <c:v>34267</c:v>
                </c:pt>
                <c:pt idx="14362">
                  <c:v>34268</c:v>
                </c:pt>
                <c:pt idx="14363">
                  <c:v>34269</c:v>
                </c:pt>
                <c:pt idx="14364">
                  <c:v>34270</c:v>
                </c:pt>
                <c:pt idx="14365">
                  <c:v>34271</c:v>
                </c:pt>
                <c:pt idx="14366">
                  <c:v>34272</c:v>
                </c:pt>
                <c:pt idx="14367">
                  <c:v>34273</c:v>
                </c:pt>
                <c:pt idx="14368">
                  <c:v>34274</c:v>
                </c:pt>
                <c:pt idx="14369">
                  <c:v>34275</c:v>
                </c:pt>
                <c:pt idx="14370">
                  <c:v>34276</c:v>
                </c:pt>
                <c:pt idx="14371">
                  <c:v>34277</c:v>
                </c:pt>
                <c:pt idx="14372">
                  <c:v>34278</c:v>
                </c:pt>
                <c:pt idx="14373">
                  <c:v>34279</c:v>
                </c:pt>
                <c:pt idx="14374">
                  <c:v>34280</c:v>
                </c:pt>
                <c:pt idx="14375">
                  <c:v>34281</c:v>
                </c:pt>
                <c:pt idx="14376">
                  <c:v>34282</c:v>
                </c:pt>
                <c:pt idx="14377">
                  <c:v>34283</c:v>
                </c:pt>
                <c:pt idx="14378">
                  <c:v>34284</c:v>
                </c:pt>
                <c:pt idx="14379">
                  <c:v>34285</c:v>
                </c:pt>
                <c:pt idx="14380">
                  <c:v>34286</c:v>
                </c:pt>
                <c:pt idx="14381">
                  <c:v>34287</c:v>
                </c:pt>
                <c:pt idx="14382">
                  <c:v>34288</c:v>
                </c:pt>
                <c:pt idx="14383">
                  <c:v>34289</c:v>
                </c:pt>
                <c:pt idx="14384">
                  <c:v>34290</c:v>
                </c:pt>
                <c:pt idx="14385">
                  <c:v>34291</c:v>
                </c:pt>
                <c:pt idx="14386">
                  <c:v>34292</c:v>
                </c:pt>
                <c:pt idx="14387">
                  <c:v>34293</c:v>
                </c:pt>
                <c:pt idx="14388">
                  <c:v>34294</c:v>
                </c:pt>
                <c:pt idx="14389">
                  <c:v>34295</c:v>
                </c:pt>
                <c:pt idx="14390">
                  <c:v>34296</c:v>
                </c:pt>
                <c:pt idx="14391">
                  <c:v>34297</c:v>
                </c:pt>
                <c:pt idx="14392">
                  <c:v>34298</c:v>
                </c:pt>
                <c:pt idx="14393">
                  <c:v>34299</c:v>
                </c:pt>
                <c:pt idx="14394">
                  <c:v>34300</c:v>
                </c:pt>
                <c:pt idx="14395">
                  <c:v>34301</c:v>
                </c:pt>
                <c:pt idx="14396">
                  <c:v>34302</c:v>
                </c:pt>
                <c:pt idx="14397">
                  <c:v>34303</c:v>
                </c:pt>
                <c:pt idx="14398">
                  <c:v>34304</c:v>
                </c:pt>
                <c:pt idx="14399">
                  <c:v>34305</c:v>
                </c:pt>
                <c:pt idx="14400">
                  <c:v>34306</c:v>
                </c:pt>
                <c:pt idx="14401">
                  <c:v>34307</c:v>
                </c:pt>
                <c:pt idx="14402">
                  <c:v>34308</c:v>
                </c:pt>
                <c:pt idx="14403">
                  <c:v>34309</c:v>
                </c:pt>
                <c:pt idx="14404">
                  <c:v>34310</c:v>
                </c:pt>
                <c:pt idx="14405">
                  <c:v>34311</c:v>
                </c:pt>
                <c:pt idx="14406">
                  <c:v>34312</c:v>
                </c:pt>
                <c:pt idx="14407">
                  <c:v>34313</c:v>
                </c:pt>
                <c:pt idx="14408">
                  <c:v>34314</c:v>
                </c:pt>
                <c:pt idx="14409">
                  <c:v>34315</c:v>
                </c:pt>
                <c:pt idx="14410">
                  <c:v>34316</c:v>
                </c:pt>
                <c:pt idx="14411">
                  <c:v>34317</c:v>
                </c:pt>
                <c:pt idx="14412">
                  <c:v>34318</c:v>
                </c:pt>
                <c:pt idx="14413">
                  <c:v>34319</c:v>
                </c:pt>
                <c:pt idx="14414">
                  <c:v>34320</c:v>
                </c:pt>
                <c:pt idx="14415">
                  <c:v>34321</c:v>
                </c:pt>
                <c:pt idx="14416">
                  <c:v>34322</c:v>
                </c:pt>
                <c:pt idx="14417">
                  <c:v>34323</c:v>
                </c:pt>
                <c:pt idx="14418">
                  <c:v>34324</c:v>
                </c:pt>
                <c:pt idx="14419">
                  <c:v>34325</c:v>
                </c:pt>
                <c:pt idx="14420">
                  <c:v>34326</c:v>
                </c:pt>
                <c:pt idx="14421">
                  <c:v>34327</c:v>
                </c:pt>
                <c:pt idx="14422">
                  <c:v>34328</c:v>
                </c:pt>
                <c:pt idx="14423">
                  <c:v>34329</c:v>
                </c:pt>
                <c:pt idx="14424">
                  <c:v>34330</c:v>
                </c:pt>
                <c:pt idx="14425">
                  <c:v>34331</c:v>
                </c:pt>
                <c:pt idx="14426">
                  <c:v>34332</c:v>
                </c:pt>
                <c:pt idx="14427">
                  <c:v>34333</c:v>
                </c:pt>
                <c:pt idx="14428">
                  <c:v>34334</c:v>
                </c:pt>
                <c:pt idx="14429">
                  <c:v>34335</c:v>
                </c:pt>
                <c:pt idx="14430">
                  <c:v>34336</c:v>
                </c:pt>
                <c:pt idx="14431">
                  <c:v>34337</c:v>
                </c:pt>
                <c:pt idx="14432">
                  <c:v>34338</c:v>
                </c:pt>
                <c:pt idx="14433">
                  <c:v>34339</c:v>
                </c:pt>
                <c:pt idx="14434">
                  <c:v>34340</c:v>
                </c:pt>
                <c:pt idx="14435">
                  <c:v>34341</c:v>
                </c:pt>
                <c:pt idx="14436">
                  <c:v>34342</c:v>
                </c:pt>
                <c:pt idx="14437">
                  <c:v>34343</c:v>
                </c:pt>
                <c:pt idx="14438">
                  <c:v>34344</c:v>
                </c:pt>
                <c:pt idx="14439">
                  <c:v>34345</c:v>
                </c:pt>
                <c:pt idx="14440">
                  <c:v>34346</c:v>
                </c:pt>
                <c:pt idx="14441">
                  <c:v>34347</c:v>
                </c:pt>
                <c:pt idx="14442">
                  <c:v>34348</c:v>
                </c:pt>
                <c:pt idx="14443">
                  <c:v>34349</c:v>
                </c:pt>
                <c:pt idx="14444">
                  <c:v>34350</c:v>
                </c:pt>
                <c:pt idx="14445">
                  <c:v>34351</c:v>
                </c:pt>
                <c:pt idx="14446">
                  <c:v>34352</c:v>
                </c:pt>
                <c:pt idx="14447">
                  <c:v>34353</c:v>
                </c:pt>
                <c:pt idx="14448">
                  <c:v>34354</c:v>
                </c:pt>
                <c:pt idx="14449">
                  <c:v>34355</c:v>
                </c:pt>
                <c:pt idx="14450">
                  <c:v>34356</c:v>
                </c:pt>
                <c:pt idx="14451">
                  <c:v>34357</c:v>
                </c:pt>
                <c:pt idx="14452">
                  <c:v>34358</c:v>
                </c:pt>
                <c:pt idx="14453">
                  <c:v>34359</c:v>
                </c:pt>
                <c:pt idx="14454">
                  <c:v>34360</c:v>
                </c:pt>
                <c:pt idx="14455">
                  <c:v>34361</c:v>
                </c:pt>
                <c:pt idx="14456">
                  <c:v>34362</c:v>
                </c:pt>
                <c:pt idx="14457">
                  <c:v>34363</c:v>
                </c:pt>
                <c:pt idx="14458">
                  <c:v>34364</c:v>
                </c:pt>
                <c:pt idx="14459">
                  <c:v>34365</c:v>
                </c:pt>
                <c:pt idx="14460">
                  <c:v>34366</c:v>
                </c:pt>
                <c:pt idx="14461">
                  <c:v>34367</c:v>
                </c:pt>
                <c:pt idx="14462">
                  <c:v>34368</c:v>
                </c:pt>
                <c:pt idx="14463">
                  <c:v>34369</c:v>
                </c:pt>
                <c:pt idx="14464">
                  <c:v>34370</c:v>
                </c:pt>
                <c:pt idx="14465">
                  <c:v>34371</c:v>
                </c:pt>
                <c:pt idx="14466">
                  <c:v>34372</c:v>
                </c:pt>
                <c:pt idx="14467">
                  <c:v>34373</c:v>
                </c:pt>
                <c:pt idx="14468">
                  <c:v>34374</c:v>
                </c:pt>
                <c:pt idx="14469">
                  <c:v>34375</c:v>
                </c:pt>
                <c:pt idx="14470">
                  <c:v>34376</c:v>
                </c:pt>
                <c:pt idx="14471">
                  <c:v>34377</c:v>
                </c:pt>
                <c:pt idx="14472">
                  <c:v>34378</c:v>
                </c:pt>
                <c:pt idx="14473">
                  <c:v>34379</c:v>
                </c:pt>
                <c:pt idx="14474">
                  <c:v>34380</c:v>
                </c:pt>
                <c:pt idx="14475">
                  <c:v>34381</c:v>
                </c:pt>
                <c:pt idx="14476">
                  <c:v>34382</c:v>
                </c:pt>
                <c:pt idx="14477">
                  <c:v>34383</c:v>
                </c:pt>
                <c:pt idx="14478">
                  <c:v>34384</c:v>
                </c:pt>
                <c:pt idx="14479">
                  <c:v>34385</c:v>
                </c:pt>
                <c:pt idx="14480">
                  <c:v>34386</c:v>
                </c:pt>
                <c:pt idx="14481">
                  <c:v>34387</c:v>
                </c:pt>
                <c:pt idx="14482">
                  <c:v>34388</c:v>
                </c:pt>
                <c:pt idx="14483">
                  <c:v>34389</c:v>
                </c:pt>
                <c:pt idx="14484">
                  <c:v>34390</c:v>
                </c:pt>
                <c:pt idx="14485">
                  <c:v>34391</c:v>
                </c:pt>
                <c:pt idx="14486">
                  <c:v>34392</c:v>
                </c:pt>
                <c:pt idx="14487">
                  <c:v>34393</c:v>
                </c:pt>
                <c:pt idx="14488">
                  <c:v>34394</c:v>
                </c:pt>
                <c:pt idx="14489">
                  <c:v>34395</c:v>
                </c:pt>
                <c:pt idx="14490">
                  <c:v>34396</c:v>
                </c:pt>
                <c:pt idx="14491">
                  <c:v>34397</c:v>
                </c:pt>
                <c:pt idx="14492">
                  <c:v>34398</c:v>
                </c:pt>
                <c:pt idx="14493">
                  <c:v>34399</c:v>
                </c:pt>
                <c:pt idx="14494">
                  <c:v>34400</c:v>
                </c:pt>
                <c:pt idx="14495">
                  <c:v>34401</c:v>
                </c:pt>
                <c:pt idx="14496">
                  <c:v>34402</c:v>
                </c:pt>
                <c:pt idx="14497">
                  <c:v>34403</c:v>
                </c:pt>
                <c:pt idx="14498">
                  <c:v>34404</c:v>
                </c:pt>
                <c:pt idx="14499">
                  <c:v>34405</c:v>
                </c:pt>
                <c:pt idx="14500">
                  <c:v>34406</c:v>
                </c:pt>
                <c:pt idx="14501">
                  <c:v>34407</c:v>
                </c:pt>
                <c:pt idx="14502">
                  <c:v>34408</c:v>
                </c:pt>
                <c:pt idx="14503">
                  <c:v>34409</c:v>
                </c:pt>
                <c:pt idx="14504">
                  <c:v>34410</c:v>
                </c:pt>
                <c:pt idx="14505">
                  <c:v>34411</c:v>
                </c:pt>
                <c:pt idx="14506">
                  <c:v>34412</c:v>
                </c:pt>
                <c:pt idx="14507">
                  <c:v>34413</c:v>
                </c:pt>
                <c:pt idx="14508">
                  <c:v>34414</c:v>
                </c:pt>
                <c:pt idx="14509">
                  <c:v>34415</c:v>
                </c:pt>
                <c:pt idx="14510">
                  <c:v>34416</c:v>
                </c:pt>
                <c:pt idx="14511">
                  <c:v>34417</c:v>
                </c:pt>
                <c:pt idx="14512">
                  <c:v>34418</c:v>
                </c:pt>
                <c:pt idx="14513">
                  <c:v>34419</c:v>
                </c:pt>
                <c:pt idx="14514">
                  <c:v>34420</c:v>
                </c:pt>
                <c:pt idx="14515">
                  <c:v>34421</c:v>
                </c:pt>
                <c:pt idx="14516">
                  <c:v>34422</c:v>
                </c:pt>
                <c:pt idx="14517">
                  <c:v>34423</c:v>
                </c:pt>
                <c:pt idx="14518">
                  <c:v>34424</c:v>
                </c:pt>
                <c:pt idx="14519">
                  <c:v>34425</c:v>
                </c:pt>
                <c:pt idx="14520">
                  <c:v>34426</c:v>
                </c:pt>
                <c:pt idx="14521">
                  <c:v>34427</c:v>
                </c:pt>
                <c:pt idx="14522">
                  <c:v>34428</c:v>
                </c:pt>
                <c:pt idx="14523">
                  <c:v>34429</c:v>
                </c:pt>
                <c:pt idx="14524">
                  <c:v>34430</c:v>
                </c:pt>
                <c:pt idx="14525">
                  <c:v>34431</c:v>
                </c:pt>
                <c:pt idx="14526">
                  <c:v>34432</c:v>
                </c:pt>
                <c:pt idx="14527">
                  <c:v>34433</c:v>
                </c:pt>
                <c:pt idx="14528">
                  <c:v>34434</c:v>
                </c:pt>
                <c:pt idx="14529">
                  <c:v>34435</c:v>
                </c:pt>
                <c:pt idx="14530">
                  <c:v>34436</c:v>
                </c:pt>
                <c:pt idx="14531">
                  <c:v>34437</c:v>
                </c:pt>
                <c:pt idx="14532">
                  <c:v>34438</c:v>
                </c:pt>
                <c:pt idx="14533">
                  <c:v>34439</c:v>
                </c:pt>
                <c:pt idx="14534">
                  <c:v>34440</c:v>
                </c:pt>
                <c:pt idx="14535">
                  <c:v>34441</c:v>
                </c:pt>
                <c:pt idx="14536">
                  <c:v>34442</c:v>
                </c:pt>
                <c:pt idx="14537">
                  <c:v>34443</c:v>
                </c:pt>
                <c:pt idx="14538">
                  <c:v>34444</c:v>
                </c:pt>
                <c:pt idx="14539">
                  <c:v>34445</c:v>
                </c:pt>
                <c:pt idx="14540">
                  <c:v>34446</c:v>
                </c:pt>
                <c:pt idx="14541">
                  <c:v>34447</c:v>
                </c:pt>
                <c:pt idx="14542">
                  <c:v>34448</c:v>
                </c:pt>
                <c:pt idx="14543">
                  <c:v>34449</c:v>
                </c:pt>
                <c:pt idx="14544">
                  <c:v>34450</c:v>
                </c:pt>
                <c:pt idx="14545">
                  <c:v>34451</c:v>
                </c:pt>
                <c:pt idx="14546">
                  <c:v>34452</c:v>
                </c:pt>
                <c:pt idx="14547">
                  <c:v>34453</c:v>
                </c:pt>
                <c:pt idx="14548">
                  <c:v>34454</c:v>
                </c:pt>
                <c:pt idx="14549">
                  <c:v>34455</c:v>
                </c:pt>
                <c:pt idx="14550">
                  <c:v>34456</c:v>
                </c:pt>
                <c:pt idx="14551">
                  <c:v>34457</c:v>
                </c:pt>
                <c:pt idx="14552">
                  <c:v>34458</c:v>
                </c:pt>
                <c:pt idx="14553">
                  <c:v>34459</c:v>
                </c:pt>
                <c:pt idx="14554">
                  <c:v>34460</c:v>
                </c:pt>
                <c:pt idx="14555">
                  <c:v>34461</c:v>
                </c:pt>
                <c:pt idx="14556">
                  <c:v>34462</c:v>
                </c:pt>
                <c:pt idx="14557">
                  <c:v>34463</c:v>
                </c:pt>
                <c:pt idx="14558">
                  <c:v>34464</c:v>
                </c:pt>
                <c:pt idx="14559">
                  <c:v>34465</c:v>
                </c:pt>
                <c:pt idx="14560">
                  <c:v>34466</c:v>
                </c:pt>
                <c:pt idx="14561">
                  <c:v>34467</c:v>
                </c:pt>
                <c:pt idx="14562">
                  <c:v>34468</c:v>
                </c:pt>
                <c:pt idx="14563">
                  <c:v>34469</c:v>
                </c:pt>
                <c:pt idx="14564">
                  <c:v>34470</c:v>
                </c:pt>
                <c:pt idx="14565">
                  <c:v>34471</c:v>
                </c:pt>
                <c:pt idx="14566">
                  <c:v>34472</c:v>
                </c:pt>
                <c:pt idx="14567">
                  <c:v>34473</c:v>
                </c:pt>
                <c:pt idx="14568">
                  <c:v>34474</c:v>
                </c:pt>
                <c:pt idx="14569">
                  <c:v>34475</c:v>
                </c:pt>
                <c:pt idx="14570">
                  <c:v>34476</c:v>
                </c:pt>
                <c:pt idx="14571">
                  <c:v>34477</c:v>
                </c:pt>
                <c:pt idx="14572">
                  <c:v>34478</c:v>
                </c:pt>
                <c:pt idx="14573">
                  <c:v>34479</c:v>
                </c:pt>
                <c:pt idx="14574">
                  <c:v>34480</c:v>
                </c:pt>
                <c:pt idx="14575">
                  <c:v>34481</c:v>
                </c:pt>
                <c:pt idx="14576">
                  <c:v>34482</c:v>
                </c:pt>
                <c:pt idx="14577">
                  <c:v>34483</c:v>
                </c:pt>
                <c:pt idx="14578">
                  <c:v>34484</c:v>
                </c:pt>
                <c:pt idx="14579">
                  <c:v>34485</c:v>
                </c:pt>
                <c:pt idx="14580">
                  <c:v>34486</c:v>
                </c:pt>
                <c:pt idx="14581">
                  <c:v>34487</c:v>
                </c:pt>
                <c:pt idx="14582">
                  <c:v>34488</c:v>
                </c:pt>
                <c:pt idx="14583">
                  <c:v>34489</c:v>
                </c:pt>
                <c:pt idx="14584">
                  <c:v>34490</c:v>
                </c:pt>
                <c:pt idx="14585">
                  <c:v>34491</c:v>
                </c:pt>
                <c:pt idx="14586">
                  <c:v>34492</c:v>
                </c:pt>
                <c:pt idx="14587">
                  <c:v>34493</c:v>
                </c:pt>
                <c:pt idx="14588">
                  <c:v>34494</c:v>
                </c:pt>
                <c:pt idx="14589">
                  <c:v>34495</c:v>
                </c:pt>
                <c:pt idx="14590">
                  <c:v>34496</c:v>
                </c:pt>
                <c:pt idx="14591">
                  <c:v>34497</c:v>
                </c:pt>
                <c:pt idx="14592">
                  <c:v>34498</c:v>
                </c:pt>
                <c:pt idx="14593">
                  <c:v>34499</c:v>
                </c:pt>
                <c:pt idx="14594">
                  <c:v>34500</c:v>
                </c:pt>
                <c:pt idx="14595">
                  <c:v>34501</c:v>
                </c:pt>
                <c:pt idx="14596">
                  <c:v>34502</c:v>
                </c:pt>
                <c:pt idx="14597">
                  <c:v>34503</c:v>
                </c:pt>
                <c:pt idx="14598">
                  <c:v>34504</c:v>
                </c:pt>
                <c:pt idx="14599">
                  <c:v>34505</c:v>
                </c:pt>
                <c:pt idx="14600">
                  <c:v>34506</c:v>
                </c:pt>
                <c:pt idx="14601">
                  <c:v>34507</c:v>
                </c:pt>
                <c:pt idx="14602">
                  <c:v>34508</c:v>
                </c:pt>
                <c:pt idx="14603">
                  <c:v>34509</c:v>
                </c:pt>
                <c:pt idx="14604">
                  <c:v>34510</c:v>
                </c:pt>
                <c:pt idx="14605">
                  <c:v>34511</c:v>
                </c:pt>
                <c:pt idx="14606">
                  <c:v>34512</c:v>
                </c:pt>
                <c:pt idx="14607">
                  <c:v>34513</c:v>
                </c:pt>
                <c:pt idx="14608">
                  <c:v>34514</c:v>
                </c:pt>
                <c:pt idx="14609">
                  <c:v>34515</c:v>
                </c:pt>
                <c:pt idx="14610">
                  <c:v>34516</c:v>
                </c:pt>
                <c:pt idx="14611">
                  <c:v>34517</c:v>
                </c:pt>
                <c:pt idx="14612">
                  <c:v>34518</c:v>
                </c:pt>
                <c:pt idx="14613">
                  <c:v>34519</c:v>
                </c:pt>
                <c:pt idx="14614">
                  <c:v>34520</c:v>
                </c:pt>
                <c:pt idx="14615">
                  <c:v>34521</c:v>
                </c:pt>
                <c:pt idx="14616">
                  <c:v>34522</c:v>
                </c:pt>
                <c:pt idx="14617">
                  <c:v>34523</c:v>
                </c:pt>
                <c:pt idx="14618">
                  <c:v>34524</c:v>
                </c:pt>
                <c:pt idx="14619">
                  <c:v>34525</c:v>
                </c:pt>
                <c:pt idx="14620">
                  <c:v>34526</c:v>
                </c:pt>
                <c:pt idx="14621">
                  <c:v>34527</c:v>
                </c:pt>
                <c:pt idx="14622">
                  <c:v>34528</c:v>
                </c:pt>
                <c:pt idx="14623">
                  <c:v>34529</c:v>
                </c:pt>
                <c:pt idx="14624">
                  <c:v>34530</c:v>
                </c:pt>
                <c:pt idx="14625">
                  <c:v>34531</c:v>
                </c:pt>
                <c:pt idx="14626">
                  <c:v>34532</c:v>
                </c:pt>
                <c:pt idx="14627">
                  <c:v>34533</c:v>
                </c:pt>
                <c:pt idx="14628">
                  <c:v>34534</c:v>
                </c:pt>
                <c:pt idx="14629">
                  <c:v>34535</c:v>
                </c:pt>
                <c:pt idx="14630">
                  <c:v>34536</c:v>
                </c:pt>
                <c:pt idx="14631">
                  <c:v>34537</c:v>
                </c:pt>
                <c:pt idx="14632">
                  <c:v>34538</c:v>
                </c:pt>
                <c:pt idx="14633">
                  <c:v>34539</c:v>
                </c:pt>
                <c:pt idx="14634">
                  <c:v>34540</c:v>
                </c:pt>
                <c:pt idx="14635">
                  <c:v>34541</c:v>
                </c:pt>
                <c:pt idx="14636">
                  <c:v>34542</c:v>
                </c:pt>
                <c:pt idx="14637">
                  <c:v>34543</c:v>
                </c:pt>
                <c:pt idx="14638">
                  <c:v>34544</c:v>
                </c:pt>
                <c:pt idx="14639">
                  <c:v>34545</c:v>
                </c:pt>
                <c:pt idx="14640">
                  <c:v>34546</c:v>
                </c:pt>
                <c:pt idx="14641">
                  <c:v>34547</c:v>
                </c:pt>
                <c:pt idx="14642">
                  <c:v>34548</c:v>
                </c:pt>
                <c:pt idx="14643">
                  <c:v>34549</c:v>
                </c:pt>
                <c:pt idx="14644">
                  <c:v>34550</c:v>
                </c:pt>
                <c:pt idx="14645">
                  <c:v>34551</c:v>
                </c:pt>
                <c:pt idx="14646">
                  <c:v>34552</c:v>
                </c:pt>
                <c:pt idx="14647">
                  <c:v>34553</c:v>
                </c:pt>
                <c:pt idx="14648">
                  <c:v>34554</c:v>
                </c:pt>
                <c:pt idx="14649">
                  <c:v>34555</c:v>
                </c:pt>
                <c:pt idx="14650">
                  <c:v>34556</c:v>
                </c:pt>
                <c:pt idx="14651">
                  <c:v>34557</c:v>
                </c:pt>
                <c:pt idx="14652">
                  <c:v>34558</c:v>
                </c:pt>
                <c:pt idx="14653">
                  <c:v>34559</c:v>
                </c:pt>
                <c:pt idx="14654">
                  <c:v>34560</c:v>
                </c:pt>
                <c:pt idx="14655">
                  <c:v>34561</c:v>
                </c:pt>
                <c:pt idx="14656">
                  <c:v>34562</c:v>
                </c:pt>
                <c:pt idx="14657">
                  <c:v>34563</c:v>
                </c:pt>
                <c:pt idx="14658">
                  <c:v>34564</c:v>
                </c:pt>
                <c:pt idx="14659">
                  <c:v>34565</c:v>
                </c:pt>
                <c:pt idx="14660">
                  <c:v>34566</c:v>
                </c:pt>
                <c:pt idx="14661">
                  <c:v>34567</c:v>
                </c:pt>
                <c:pt idx="14662">
                  <c:v>34568</c:v>
                </c:pt>
                <c:pt idx="14663">
                  <c:v>34569</c:v>
                </c:pt>
                <c:pt idx="14664">
                  <c:v>34570</c:v>
                </c:pt>
                <c:pt idx="14665">
                  <c:v>34571</c:v>
                </c:pt>
                <c:pt idx="14666">
                  <c:v>34572</c:v>
                </c:pt>
                <c:pt idx="14667">
                  <c:v>34573</c:v>
                </c:pt>
                <c:pt idx="14668">
                  <c:v>34574</c:v>
                </c:pt>
                <c:pt idx="14669">
                  <c:v>34575</c:v>
                </c:pt>
                <c:pt idx="14670">
                  <c:v>34576</c:v>
                </c:pt>
                <c:pt idx="14671">
                  <c:v>34577</c:v>
                </c:pt>
                <c:pt idx="14672">
                  <c:v>34578</c:v>
                </c:pt>
                <c:pt idx="14673">
                  <c:v>34579</c:v>
                </c:pt>
                <c:pt idx="14674">
                  <c:v>34580</c:v>
                </c:pt>
                <c:pt idx="14675">
                  <c:v>34581</c:v>
                </c:pt>
                <c:pt idx="14676">
                  <c:v>34582</c:v>
                </c:pt>
                <c:pt idx="14677">
                  <c:v>34583</c:v>
                </c:pt>
                <c:pt idx="14678">
                  <c:v>34584</c:v>
                </c:pt>
                <c:pt idx="14679">
                  <c:v>34585</c:v>
                </c:pt>
                <c:pt idx="14680">
                  <c:v>34586</c:v>
                </c:pt>
                <c:pt idx="14681">
                  <c:v>34587</c:v>
                </c:pt>
                <c:pt idx="14682">
                  <c:v>34588</c:v>
                </c:pt>
                <c:pt idx="14683">
                  <c:v>34589</c:v>
                </c:pt>
                <c:pt idx="14684">
                  <c:v>34590</c:v>
                </c:pt>
                <c:pt idx="14685">
                  <c:v>34591</c:v>
                </c:pt>
                <c:pt idx="14686">
                  <c:v>34592</c:v>
                </c:pt>
                <c:pt idx="14687">
                  <c:v>34593</c:v>
                </c:pt>
                <c:pt idx="14688">
                  <c:v>34594</c:v>
                </c:pt>
                <c:pt idx="14689">
                  <c:v>34595</c:v>
                </c:pt>
                <c:pt idx="14690">
                  <c:v>34596</c:v>
                </c:pt>
                <c:pt idx="14691">
                  <c:v>34597</c:v>
                </c:pt>
                <c:pt idx="14692">
                  <c:v>34598</c:v>
                </c:pt>
                <c:pt idx="14693">
                  <c:v>34599</c:v>
                </c:pt>
                <c:pt idx="14694">
                  <c:v>34600</c:v>
                </c:pt>
                <c:pt idx="14695">
                  <c:v>34601</c:v>
                </c:pt>
                <c:pt idx="14696">
                  <c:v>34602</c:v>
                </c:pt>
                <c:pt idx="14697">
                  <c:v>34603</c:v>
                </c:pt>
                <c:pt idx="14698">
                  <c:v>34604</c:v>
                </c:pt>
                <c:pt idx="14699">
                  <c:v>34605</c:v>
                </c:pt>
                <c:pt idx="14700">
                  <c:v>34606</c:v>
                </c:pt>
                <c:pt idx="14701">
                  <c:v>34607</c:v>
                </c:pt>
                <c:pt idx="14702">
                  <c:v>34608</c:v>
                </c:pt>
                <c:pt idx="14703">
                  <c:v>34609</c:v>
                </c:pt>
                <c:pt idx="14704">
                  <c:v>34610</c:v>
                </c:pt>
                <c:pt idx="14705">
                  <c:v>34611</c:v>
                </c:pt>
                <c:pt idx="14706">
                  <c:v>34612</c:v>
                </c:pt>
                <c:pt idx="14707">
                  <c:v>34613</c:v>
                </c:pt>
                <c:pt idx="14708">
                  <c:v>34614</c:v>
                </c:pt>
                <c:pt idx="14709">
                  <c:v>34615</c:v>
                </c:pt>
                <c:pt idx="14710">
                  <c:v>34616</c:v>
                </c:pt>
                <c:pt idx="14711">
                  <c:v>34617</c:v>
                </c:pt>
                <c:pt idx="14712">
                  <c:v>34618</c:v>
                </c:pt>
                <c:pt idx="14713">
                  <c:v>34619</c:v>
                </c:pt>
                <c:pt idx="14714">
                  <c:v>34620</c:v>
                </c:pt>
                <c:pt idx="14715">
                  <c:v>34621</c:v>
                </c:pt>
                <c:pt idx="14716">
                  <c:v>34622</c:v>
                </c:pt>
                <c:pt idx="14717">
                  <c:v>34623</c:v>
                </c:pt>
                <c:pt idx="14718">
                  <c:v>34624</c:v>
                </c:pt>
                <c:pt idx="14719">
                  <c:v>34625</c:v>
                </c:pt>
                <c:pt idx="14720">
                  <c:v>34626</c:v>
                </c:pt>
                <c:pt idx="14721">
                  <c:v>34627</c:v>
                </c:pt>
                <c:pt idx="14722">
                  <c:v>34628</c:v>
                </c:pt>
                <c:pt idx="14723">
                  <c:v>34629</c:v>
                </c:pt>
                <c:pt idx="14724">
                  <c:v>34630</c:v>
                </c:pt>
                <c:pt idx="14725">
                  <c:v>34631</c:v>
                </c:pt>
                <c:pt idx="14726">
                  <c:v>34632</c:v>
                </c:pt>
                <c:pt idx="14727">
                  <c:v>34633</c:v>
                </c:pt>
                <c:pt idx="14728">
                  <c:v>34634</c:v>
                </c:pt>
                <c:pt idx="14729">
                  <c:v>34635</c:v>
                </c:pt>
                <c:pt idx="14730">
                  <c:v>34636</c:v>
                </c:pt>
                <c:pt idx="14731">
                  <c:v>34637</c:v>
                </c:pt>
                <c:pt idx="14732">
                  <c:v>34638</c:v>
                </c:pt>
                <c:pt idx="14733">
                  <c:v>34639</c:v>
                </c:pt>
                <c:pt idx="14734">
                  <c:v>34640</c:v>
                </c:pt>
                <c:pt idx="14735">
                  <c:v>34641</c:v>
                </c:pt>
                <c:pt idx="14736">
                  <c:v>34642</c:v>
                </c:pt>
                <c:pt idx="14737">
                  <c:v>34643</c:v>
                </c:pt>
                <c:pt idx="14738">
                  <c:v>34644</c:v>
                </c:pt>
                <c:pt idx="14739">
                  <c:v>34645</c:v>
                </c:pt>
                <c:pt idx="14740">
                  <c:v>34646</c:v>
                </c:pt>
                <c:pt idx="14741">
                  <c:v>34647</c:v>
                </c:pt>
                <c:pt idx="14742">
                  <c:v>34648</c:v>
                </c:pt>
                <c:pt idx="14743">
                  <c:v>34649</c:v>
                </c:pt>
                <c:pt idx="14744">
                  <c:v>34650</c:v>
                </c:pt>
                <c:pt idx="14745">
                  <c:v>34651</c:v>
                </c:pt>
                <c:pt idx="14746">
                  <c:v>34652</c:v>
                </c:pt>
                <c:pt idx="14747">
                  <c:v>34653</c:v>
                </c:pt>
                <c:pt idx="14748">
                  <c:v>34654</c:v>
                </c:pt>
                <c:pt idx="14749">
                  <c:v>34655</c:v>
                </c:pt>
                <c:pt idx="14750">
                  <c:v>34656</c:v>
                </c:pt>
                <c:pt idx="14751">
                  <c:v>34657</c:v>
                </c:pt>
                <c:pt idx="14752">
                  <c:v>34658</c:v>
                </c:pt>
                <c:pt idx="14753">
                  <c:v>34659</c:v>
                </c:pt>
                <c:pt idx="14754">
                  <c:v>34660</c:v>
                </c:pt>
                <c:pt idx="14755">
                  <c:v>34661</c:v>
                </c:pt>
                <c:pt idx="14756">
                  <c:v>34662</c:v>
                </c:pt>
                <c:pt idx="14757">
                  <c:v>34663</c:v>
                </c:pt>
                <c:pt idx="14758">
                  <c:v>34664</c:v>
                </c:pt>
                <c:pt idx="14759">
                  <c:v>34665</c:v>
                </c:pt>
                <c:pt idx="14760">
                  <c:v>34666</c:v>
                </c:pt>
                <c:pt idx="14761">
                  <c:v>34667</c:v>
                </c:pt>
                <c:pt idx="14762">
                  <c:v>34668</c:v>
                </c:pt>
                <c:pt idx="14763">
                  <c:v>34669</c:v>
                </c:pt>
                <c:pt idx="14764">
                  <c:v>34670</c:v>
                </c:pt>
                <c:pt idx="14765">
                  <c:v>34671</c:v>
                </c:pt>
                <c:pt idx="14766">
                  <c:v>34672</c:v>
                </c:pt>
                <c:pt idx="14767">
                  <c:v>34673</c:v>
                </c:pt>
                <c:pt idx="14768">
                  <c:v>34674</c:v>
                </c:pt>
                <c:pt idx="14769">
                  <c:v>34675</c:v>
                </c:pt>
                <c:pt idx="14770">
                  <c:v>34676</c:v>
                </c:pt>
                <c:pt idx="14771">
                  <c:v>34677</c:v>
                </c:pt>
                <c:pt idx="14772">
                  <c:v>34678</c:v>
                </c:pt>
                <c:pt idx="14773">
                  <c:v>34679</c:v>
                </c:pt>
                <c:pt idx="14774">
                  <c:v>34680</c:v>
                </c:pt>
                <c:pt idx="14775">
                  <c:v>34681</c:v>
                </c:pt>
                <c:pt idx="14776">
                  <c:v>34682</c:v>
                </c:pt>
                <c:pt idx="14777">
                  <c:v>34683</c:v>
                </c:pt>
                <c:pt idx="14778">
                  <c:v>34684</c:v>
                </c:pt>
                <c:pt idx="14779">
                  <c:v>34685</c:v>
                </c:pt>
                <c:pt idx="14780">
                  <c:v>34686</c:v>
                </c:pt>
                <c:pt idx="14781">
                  <c:v>34687</c:v>
                </c:pt>
                <c:pt idx="14782">
                  <c:v>34688</c:v>
                </c:pt>
                <c:pt idx="14783">
                  <c:v>34689</c:v>
                </c:pt>
                <c:pt idx="14784">
                  <c:v>34690</c:v>
                </c:pt>
                <c:pt idx="14785">
                  <c:v>34691</c:v>
                </c:pt>
                <c:pt idx="14786">
                  <c:v>34692</c:v>
                </c:pt>
                <c:pt idx="14787">
                  <c:v>34693</c:v>
                </c:pt>
                <c:pt idx="14788">
                  <c:v>34694</c:v>
                </c:pt>
                <c:pt idx="14789">
                  <c:v>34695</c:v>
                </c:pt>
                <c:pt idx="14790">
                  <c:v>34696</c:v>
                </c:pt>
                <c:pt idx="14791">
                  <c:v>34697</c:v>
                </c:pt>
                <c:pt idx="14792">
                  <c:v>34698</c:v>
                </c:pt>
                <c:pt idx="14793">
                  <c:v>34699</c:v>
                </c:pt>
                <c:pt idx="14794">
                  <c:v>34700</c:v>
                </c:pt>
                <c:pt idx="14795">
                  <c:v>34701</c:v>
                </c:pt>
                <c:pt idx="14796">
                  <c:v>34702</c:v>
                </c:pt>
                <c:pt idx="14797">
                  <c:v>34703</c:v>
                </c:pt>
                <c:pt idx="14798">
                  <c:v>34704</c:v>
                </c:pt>
                <c:pt idx="14799">
                  <c:v>34705</c:v>
                </c:pt>
                <c:pt idx="14800">
                  <c:v>34706</c:v>
                </c:pt>
                <c:pt idx="14801">
                  <c:v>34707</c:v>
                </c:pt>
                <c:pt idx="14802">
                  <c:v>34708</c:v>
                </c:pt>
                <c:pt idx="14803">
                  <c:v>34709</c:v>
                </c:pt>
                <c:pt idx="14804">
                  <c:v>34710</c:v>
                </c:pt>
                <c:pt idx="14805">
                  <c:v>34711</c:v>
                </c:pt>
                <c:pt idx="14806">
                  <c:v>34712</c:v>
                </c:pt>
                <c:pt idx="14807">
                  <c:v>34713</c:v>
                </c:pt>
                <c:pt idx="14808">
                  <c:v>34714</c:v>
                </c:pt>
                <c:pt idx="14809">
                  <c:v>34715</c:v>
                </c:pt>
                <c:pt idx="14810">
                  <c:v>34716</c:v>
                </c:pt>
                <c:pt idx="14811">
                  <c:v>34717</c:v>
                </c:pt>
                <c:pt idx="14812">
                  <c:v>34718</c:v>
                </c:pt>
                <c:pt idx="14813">
                  <c:v>34719</c:v>
                </c:pt>
                <c:pt idx="14814">
                  <c:v>34720</c:v>
                </c:pt>
                <c:pt idx="14815">
                  <c:v>34721</c:v>
                </c:pt>
                <c:pt idx="14816">
                  <c:v>34722</c:v>
                </c:pt>
                <c:pt idx="14817">
                  <c:v>34723</c:v>
                </c:pt>
                <c:pt idx="14818">
                  <c:v>34724</c:v>
                </c:pt>
                <c:pt idx="14819">
                  <c:v>34725</c:v>
                </c:pt>
                <c:pt idx="14820">
                  <c:v>34726</c:v>
                </c:pt>
                <c:pt idx="14821">
                  <c:v>34727</c:v>
                </c:pt>
                <c:pt idx="14822">
                  <c:v>34728</c:v>
                </c:pt>
                <c:pt idx="14823">
                  <c:v>34729</c:v>
                </c:pt>
                <c:pt idx="14824">
                  <c:v>34730</c:v>
                </c:pt>
                <c:pt idx="14825">
                  <c:v>34731</c:v>
                </c:pt>
                <c:pt idx="14826">
                  <c:v>34732</c:v>
                </c:pt>
                <c:pt idx="14827">
                  <c:v>34733</c:v>
                </c:pt>
                <c:pt idx="14828">
                  <c:v>34734</c:v>
                </c:pt>
                <c:pt idx="14829">
                  <c:v>34735</c:v>
                </c:pt>
                <c:pt idx="14830">
                  <c:v>34736</c:v>
                </c:pt>
                <c:pt idx="14831">
                  <c:v>34737</c:v>
                </c:pt>
                <c:pt idx="14832">
                  <c:v>34738</c:v>
                </c:pt>
                <c:pt idx="14833">
                  <c:v>34739</c:v>
                </c:pt>
                <c:pt idx="14834">
                  <c:v>34740</c:v>
                </c:pt>
                <c:pt idx="14835">
                  <c:v>34741</c:v>
                </c:pt>
                <c:pt idx="14836">
                  <c:v>34742</c:v>
                </c:pt>
                <c:pt idx="14837">
                  <c:v>34743</c:v>
                </c:pt>
                <c:pt idx="14838">
                  <c:v>34744</c:v>
                </c:pt>
                <c:pt idx="14839">
                  <c:v>34745</c:v>
                </c:pt>
                <c:pt idx="14840">
                  <c:v>34746</c:v>
                </c:pt>
                <c:pt idx="14841">
                  <c:v>34747</c:v>
                </c:pt>
                <c:pt idx="14842">
                  <c:v>34748</c:v>
                </c:pt>
                <c:pt idx="14843">
                  <c:v>34749</c:v>
                </c:pt>
                <c:pt idx="14844">
                  <c:v>34750</c:v>
                </c:pt>
                <c:pt idx="14845">
                  <c:v>34751</c:v>
                </c:pt>
                <c:pt idx="14846">
                  <c:v>34752</c:v>
                </c:pt>
                <c:pt idx="14847">
                  <c:v>34753</c:v>
                </c:pt>
                <c:pt idx="14848">
                  <c:v>34754</c:v>
                </c:pt>
                <c:pt idx="14849">
                  <c:v>34755</c:v>
                </c:pt>
                <c:pt idx="14850">
                  <c:v>34756</c:v>
                </c:pt>
                <c:pt idx="14851">
                  <c:v>34757</c:v>
                </c:pt>
                <c:pt idx="14852">
                  <c:v>34758</c:v>
                </c:pt>
                <c:pt idx="14853">
                  <c:v>34759</c:v>
                </c:pt>
                <c:pt idx="14854">
                  <c:v>34760</c:v>
                </c:pt>
                <c:pt idx="14855">
                  <c:v>34761</c:v>
                </c:pt>
                <c:pt idx="14856">
                  <c:v>34762</c:v>
                </c:pt>
                <c:pt idx="14857">
                  <c:v>34763</c:v>
                </c:pt>
                <c:pt idx="14858">
                  <c:v>34764</c:v>
                </c:pt>
                <c:pt idx="14859">
                  <c:v>34765</c:v>
                </c:pt>
                <c:pt idx="14860">
                  <c:v>34766</c:v>
                </c:pt>
                <c:pt idx="14861">
                  <c:v>34767</c:v>
                </c:pt>
                <c:pt idx="14862">
                  <c:v>34768</c:v>
                </c:pt>
                <c:pt idx="14863">
                  <c:v>34769</c:v>
                </c:pt>
                <c:pt idx="14864">
                  <c:v>34770</c:v>
                </c:pt>
                <c:pt idx="14865">
                  <c:v>34771</c:v>
                </c:pt>
                <c:pt idx="14866">
                  <c:v>34772</c:v>
                </c:pt>
                <c:pt idx="14867">
                  <c:v>34773</c:v>
                </c:pt>
                <c:pt idx="14868">
                  <c:v>34774</c:v>
                </c:pt>
                <c:pt idx="14869">
                  <c:v>34775</c:v>
                </c:pt>
                <c:pt idx="14870">
                  <c:v>34776</c:v>
                </c:pt>
                <c:pt idx="14871">
                  <c:v>34777</c:v>
                </c:pt>
                <c:pt idx="14872">
                  <c:v>34778</c:v>
                </c:pt>
                <c:pt idx="14873">
                  <c:v>34779</c:v>
                </c:pt>
                <c:pt idx="14874">
                  <c:v>34780</c:v>
                </c:pt>
                <c:pt idx="14875">
                  <c:v>34781</c:v>
                </c:pt>
                <c:pt idx="14876">
                  <c:v>34782</c:v>
                </c:pt>
                <c:pt idx="14877">
                  <c:v>34783</c:v>
                </c:pt>
                <c:pt idx="14878">
                  <c:v>34784</c:v>
                </c:pt>
                <c:pt idx="14879">
                  <c:v>34785</c:v>
                </c:pt>
                <c:pt idx="14880">
                  <c:v>34786</c:v>
                </c:pt>
                <c:pt idx="14881">
                  <c:v>34787</c:v>
                </c:pt>
                <c:pt idx="14882">
                  <c:v>34788</c:v>
                </c:pt>
                <c:pt idx="14883">
                  <c:v>34789</c:v>
                </c:pt>
                <c:pt idx="14884">
                  <c:v>34790</c:v>
                </c:pt>
                <c:pt idx="14885">
                  <c:v>34791</c:v>
                </c:pt>
                <c:pt idx="14886">
                  <c:v>34792</c:v>
                </c:pt>
                <c:pt idx="14887">
                  <c:v>34793</c:v>
                </c:pt>
                <c:pt idx="14888">
                  <c:v>34794</c:v>
                </c:pt>
                <c:pt idx="14889">
                  <c:v>34795</c:v>
                </c:pt>
                <c:pt idx="14890">
                  <c:v>34796</c:v>
                </c:pt>
                <c:pt idx="14891">
                  <c:v>34797</c:v>
                </c:pt>
                <c:pt idx="14892">
                  <c:v>34798</c:v>
                </c:pt>
                <c:pt idx="14893">
                  <c:v>34799</c:v>
                </c:pt>
                <c:pt idx="14894">
                  <c:v>34800</c:v>
                </c:pt>
                <c:pt idx="14895">
                  <c:v>34801</c:v>
                </c:pt>
                <c:pt idx="14896">
                  <c:v>34802</c:v>
                </c:pt>
                <c:pt idx="14897">
                  <c:v>34803</c:v>
                </c:pt>
                <c:pt idx="14898">
                  <c:v>34804</c:v>
                </c:pt>
                <c:pt idx="14899">
                  <c:v>34805</c:v>
                </c:pt>
                <c:pt idx="14900">
                  <c:v>34806</c:v>
                </c:pt>
                <c:pt idx="14901">
                  <c:v>34807</c:v>
                </c:pt>
                <c:pt idx="14902">
                  <c:v>34808</c:v>
                </c:pt>
                <c:pt idx="14903">
                  <c:v>34809</c:v>
                </c:pt>
                <c:pt idx="14904">
                  <c:v>34810</c:v>
                </c:pt>
                <c:pt idx="14905">
                  <c:v>34811</c:v>
                </c:pt>
                <c:pt idx="14906">
                  <c:v>34812</c:v>
                </c:pt>
                <c:pt idx="14907">
                  <c:v>34813</c:v>
                </c:pt>
                <c:pt idx="14908">
                  <c:v>34814</c:v>
                </c:pt>
                <c:pt idx="14909">
                  <c:v>34815</c:v>
                </c:pt>
                <c:pt idx="14910">
                  <c:v>34816</c:v>
                </c:pt>
                <c:pt idx="14911">
                  <c:v>34817</c:v>
                </c:pt>
                <c:pt idx="14912">
                  <c:v>34818</c:v>
                </c:pt>
                <c:pt idx="14913">
                  <c:v>34819</c:v>
                </c:pt>
                <c:pt idx="14914">
                  <c:v>34820</c:v>
                </c:pt>
                <c:pt idx="14915">
                  <c:v>34821</c:v>
                </c:pt>
                <c:pt idx="14916">
                  <c:v>34822</c:v>
                </c:pt>
                <c:pt idx="14917">
                  <c:v>34823</c:v>
                </c:pt>
                <c:pt idx="14918">
                  <c:v>34824</c:v>
                </c:pt>
                <c:pt idx="14919">
                  <c:v>34825</c:v>
                </c:pt>
                <c:pt idx="14920">
                  <c:v>34826</c:v>
                </c:pt>
                <c:pt idx="14921">
                  <c:v>34827</c:v>
                </c:pt>
                <c:pt idx="14922">
                  <c:v>34828</c:v>
                </c:pt>
                <c:pt idx="14923">
                  <c:v>34829</c:v>
                </c:pt>
                <c:pt idx="14924">
                  <c:v>34830</c:v>
                </c:pt>
                <c:pt idx="14925">
                  <c:v>34831</c:v>
                </c:pt>
                <c:pt idx="14926">
                  <c:v>34832</c:v>
                </c:pt>
                <c:pt idx="14927">
                  <c:v>34833</c:v>
                </c:pt>
                <c:pt idx="14928">
                  <c:v>34834</c:v>
                </c:pt>
                <c:pt idx="14929">
                  <c:v>34835</c:v>
                </c:pt>
                <c:pt idx="14930">
                  <c:v>34836</c:v>
                </c:pt>
                <c:pt idx="14931">
                  <c:v>34837</c:v>
                </c:pt>
                <c:pt idx="14932">
                  <c:v>34838</c:v>
                </c:pt>
                <c:pt idx="14933">
                  <c:v>34839</c:v>
                </c:pt>
                <c:pt idx="14934">
                  <c:v>34840</c:v>
                </c:pt>
                <c:pt idx="14935">
                  <c:v>34841</c:v>
                </c:pt>
                <c:pt idx="14936">
                  <c:v>34842</c:v>
                </c:pt>
                <c:pt idx="14937">
                  <c:v>34843</c:v>
                </c:pt>
                <c:pt idx="14938">
                  <c:v>34844</c:v>
                </c:pt>
                <c:pt idx="14939">
                  <c:v>34845</c:v>
                </c:pt>
                <c:pt idx="14940">
                  <c:v>34846</c:v>
                </c:pt>
                <c:pt idx="14941">
                  <c:v>34847</c:v>
                </c:pt>
                <c:pt idx="14942">
                  <c:v>34848</c:v>
                </c:pt>
                <c:pt idx="14943">
                  <c:v>34849</c:v>
                </c:pt>
                <c:pt idx="14944">
                  <c:v>34850</c:v>
                </c:pt>
                <c:pt idx="14945">
                  <c:v>34851</c:v>
                </c:pt>
                <c:pt idx="14946">
                  <c:v>34852</c:v>
                </c:pt>
                <c:pt idx="14947">
                  <c:v>34853</c:v>
                </c:pt>
                <c:pt idx="14948">
                  <c:v>34854</c:v>
                </c:pt>
                <c:pt idx="14949">
                  <c:v>34855</c:v>
                </c:pt>
                <c:pt idx="14950">
                  <c:v>34856</c:v>
                </c:pt>
                <c:pt idx="14951">
                  <c:v>34857</c:v>
                </c:pt>
                <c:pt idx="14952">
                  <c:v>34858</c:v>
                </c:pt>
                <c:pt idx="14953">
                  <c:v>34859</c:v>
                </c:pt>
                <c:pt idx="14954">
                  <c:v>34860</c:v>
                </c:pt>
                <c:pt idx="14955">
                  <c:v>34861</c:v>
                </c:pt>
                <c:pt idx="14956">
                  <c:v>34862</c:v>
                </c:pt>
                <c:pt idx="14957">
                  <c:v>34863</c:v>
                </c:pt>
                <c:pt idx="14958">
                  <c:v>34864</c:v>
                </c:pt>
                <c:pt idx="14959">
                  <c:v>34865</c:v>
                </c:pt>
                <c:pt idx="14960">
                  <c:v>34866</c:v>
                </c:pt>
                <c:pt idx="14961">
                  <c:v>34867</c:v>
                </c:pt>
                <c:pt idx="14962">
                  <c:v>34868</c:v>
                </c:pt>
                <c:pt idx="14963">
                  <c:v>34869</c:v>
                </c:pt>
                <c:pt idx="14964">
                  <c:v>34870</c:v>
                </c:pt>
                <c:pt idx="14965">
                  <c:v>34871</c:v>
                </c:pt>
                <c:pt idx="14966">
                  <c:v>34872</c:v>
                </c:pt>
                <c:pt idx="14967">
                  <c:v>34873</c:v>
                </c:pt>
                <c:pt idx="14968">
                  <c:v>34874</c:v>
                </c:pt>
                <c:pt idx="14969">
                  <c:v>34875</c:v>
                </c:pt>
                <c:pt idx="14970">
                  <c:v>34876</c:v>
                </c:pt>
                <c:pt idx="14971">
                  <c:v>34877</c:v>
                </c:pt>
                <c:pt idx="14972">
                  <c:v>34878</c:v>
                </c:pt>
                <c:pt idx="14973">
                  <c:v>34879</c:v>
                </c:pt>
                <c:pt idx="14974">
                  <c:v>34880</c:v>
                </c:pt>
                <c:pt idx="14975">
                  <c:v>34881</c:v>
                </c:pt>
                <c:pt idx="14976">
                  <c:v>34882</c:v>
                </c:pt>
                <c:pt idx="14977">
                  <c:v>34883</c:v>
                </c:pt>
                <c:pt idx="14978">
                  <c:v>34884</c:v>
                </c:pt>
                <c:pt idx="14979">
                  <c:v>34885</c:v>
                </c:pt>
                <c:pt idx="14980">
                  <c:v>34886</c:v>
                </c:pt>
                <c:pt idx="14981">
                  <c:v>34887</c:v>
                </c:pt>
                <c:pt idx="14982">
                  <c:v>34888</c:v>
                </c:pt>
                <c:pt idx="14983">
                  <c:v>34889</c:v>
                </c:pt>
                <c:pt idx="14984">
                  <c:v>34890</c:v>
                </c:pt>
                <c:pt idx="14985">
                  <c:v>34891</c:v>
                </c:pt>
                <c:pt idx="14986">
                  <c:v>34892</c:v>
                </c:pt>
                <c:pt idx="14987">
                  <c:v>34893</c:v>
                </c:pt>
                <c:pt idx="14988">
                  <c:v>34894</c:v>
                </c:pt>
                <c:pt idx="14989">
                  <c:v>34895</c:v>
                </c:pt>
                <c:pt idx="14990">
                  <c:v>34896</c:v>
                </c:pt>
                <c:pt idx="14991">
                  <c:v>34897</c:v>
                </c:pt>
                <c:pt idx="14992">
                  <c:v>34898</c:v>
                </c:pt>
                <c:pt idx="14993">
                  <c:v>34899</c:v>
                </c:pt>
                <c:pt idx="14994">
                  <c:v>34900</c:v>
                </c:pt>
                <c:pt idx="14995">
                  <c:v>34901</c:v>
                </c:pt>
                <c:pt idx="14996">
                  <c:v>34902</c:v>
                </c:pt>
                <c:pt idx="14997">
                  <c:v>34903</c:v>
                </c:pt>
                <c:pt idx="14998">
                  <c:v>34904</c:v>
                </c:pt>
                <c:pt idx="14999">
                  <c:v>34905</c:v>
                </c:pt>
                <c:pt idx="15000">
                  <c:v>34906</c:v>
                </c:pt>
                <c:pt idx="15001">
                  <c:v>34907</c:v>
                </c:pt>
                <c:pt idx="15002">
                  <c:v>34908</c:v>
                </c:pt>
                <c:pt idx="15003">
                  <c:v>34909</c:v>
                </c:pt>
                <c:pt idx="15004">
                  <c:v>34910</c:v>
                </c:pt>
                <c:pt idx="15005">
                  <c:v>34911</c:v>
                </c:pt>
                <c:pt idx="15006">
                  <c:v>34912</c:v>
                </c:pt>
                <c:pt idx="15007">
                  <c:v>34913</c:v>
                </c:pt>
                <c:pt idx="15008">
                  <c:v>34914</c:v>
                </c:pt>
                <c:pt idx="15009">
                  <c:v>34915</c:v>
                </c:pt>
                <c:pt idx="15010">
                  <c:v>34916</c:v>
                </c:pt>
                <c:pt idx="15011">
                  <c:v>34917</c:v>
                </c:pt>
                <c:pt idx="15012">
                  <c:v>34918</c:v>
                </c:pt>
                <c:pt idx="15013">
                  <c:v>34919</c:v>
                </c:pt>
                <c:pt idx="15014">
                  <c:v>34920</c:v>
                </c:pt>
                <c:pt idx="15015">
                  <c:v>34921</c:v>
                </c:pt>
                <c:pt idx="15016">
                  <c:v>34922</c:v>
                </c:pt>
                <c:pt idx="15017">
                  <c:v>34923</c:v>
                </c:pt>
                <c:pt idx="15018">
                  <c:v>34924</c:v>
                </c:pt>
                <c:pt idx="15019">
                  <c:v>34925</c:v>
                </c:pt>
                <c:pt idx="15020">
                  <c:v>34926</c:v>
                </c:pt>
                <c:pt idx="15021">
                  <c:v>34927</c:v>
                </c:pt>
                <c:pt idx="15022">
                  <c:v>34928</c:v>
                </c:pt>
                <c:pt idx="15023">
                  <c:v>34929</c:v>
                </c:pt>
                <c:pt idx="15024">
                  <c:v>34930</c:v>
                </c:pt>
                <c:pt idx="15025">
                  <c:v>34931</c:v>
                </c:pt>
                <c:pt idx="15026">
                  <c:v>34932</c:v>
                </c:pt>
                <c:pt idx="15027">
                  <c:v>34933</c:v>
                </c:pt>
                <c:pt idx="15028">
                  <c:v>34934</c:v>
                </c:pt>
                <c:pt idx="15029">
                  <c:v>34935</c:v>
                </c:pt>
                <c:pt idx="15030">
                  <c:v>34936</c:v>
                </c:pt>
                <c:pt idx="15031">
                  <c:v>34937</c:v>
                </c:pt>
                <c:pt idx="15032">
                  <c:v>34938</c:v>
                </c:pt>
                <c:pt idx="15033">
                  <c:v>34939</c:v>
                </c:pt>
                <c:pt idx="15034">
                  <c:v>34940</c:v>
                </c:pt>
                <c:pt idx="15035">
                  <c:v>34941</c:v>
                </c:pt>
                <c:pt idx="15036">
                  <c:v>34942</c:v>
                </c:pt>
                <c:pt idx="15037">
                  <c:v>34943</c:v>
                </c:pt>
                <c:pt idx="15038">
                  <c:v>34944</c:v>
                </c:pt>
                <c:pt idx="15039">
                  <c:v>34945</c:v>
                </c:pt>
                <c:pt idx="15040">
                  <c:v>34946</c:v>
                </c:pt>
                <c:pt idx="15041">
                  <c:v>34947</c:v>
                </c:pt>
                <c:pt idx="15042">
                  <c:v>34948</c:v>
                </c:pt>
                <c:pt idx="15043">
                  <c:v>34949</c:v>
                </c:pt>
                <c:pt idx="15044">
                  <c:v>34950</c:v>
                </c:pt>
                <c:pt idx="15045">
                  <c:v>34951</c:v>
                </c:pt>
                <c:pt idx="15046">
                  <c:v>34952</c:v>
                </c:pt>
                <c:pt idx="15047">
                  <c:v>34953</c:v>
                </c:pt>
                <c:pt idx="15048">
                  <c:v>34954</c:v>
                </c:pt>
                <c:pt idx="15049">
                  <c:v>34955</c:v>
                </c:pt>
                <c:pt idx="15050">
                  <c:v>34956</c:v>
                </c:pt>
                <c:pt idx="15051">
                  <c:v>34957</c:v>
                </c:pt>
                <c:pt idx="15052">
                  <c:v>34958</c:v>
                </c:pt>
                <c:pt idx="15053">
                  <c:v>34959</c:v>
                </c:pt>
                <c:pt idx="15054">
                  <c:v>34960</c:v>
                </c:pt>
                <c:pt idx="15055">
                  <c:v>34961</c:v>
                </c:pt>
                <c:pt idx="15056">
                  <c:v>34962</c:v>
                </c:pt>
                <c:pt idx="15057">
                  <c:v>34963</c:v>
                </c:pt>
                <c:pt idx="15058">
                  <c:v>34964</c:v>
                </c:pt>
                <c:pt idx="15059">
                  <c:v>34965</c:v>
                </c:pt>
                <c:pt idx="15060">
                  <c:v>34966</c:v>
                </c:pt>
                <c:pt idx="15061">
                  <c:v>34967</c:v>
                </c:pt>
                <c:pt idx="15062">
                  <c:v>34968</c:v>
                </c:pt>
                <c:pt idx="15063">
                  <c:v>34969</c:v>
                </c:pt>
                <c:pt idx="15064">
                  <c:v>34970</c:v>
                </c:pt>
                <c:pt idx="15065">
                  <c:v>34971</c:v>
                </c:pt>
                <c:pt idx="15066">
                  <c:v>34972</c:v>
                </c:pt>
                <c:pt idx="15067">
                  <c:v>34973</c:v>
                </c:pt>
                <c:pt idx="15068">
                  <c:v>34974</c:v>
                </c:pt>
                <c:pt idx="15069">
                  <c:v>34975</c:v>
                </c:pt>
                <c:pt idx="15070">
                  <c:v>34976</c:v>
                </c:pt>
                <c:pt idx="15071">
                  <c:v>34977</c:v>
                </c:pt>
                <c:pt idx="15072">
                  <c:v>34978</c:v>
                </c:pt>
                <c:pt idx="15073">
                  <c:v>34979</c:v>
                </c:pt>
                <c:pt idx="15074">
                  <c:v>34980</c:v>
                </c:pt>
                <c:pt idx="15075">
                  <c:v>34981</c:v>
                </c:pt>
                <c:pt idx="15076">
                  <c:v>34982</c:v>
                </c:pt>
                <c:pt idx="15077">
                  <c:v>34983</c:v>
                </c:pt>
                <c:pt idx="15078">
                  <c:v>34984</c:v>
                </c:pt>
                <c:pt idx="15079">
                  <c:v>34985</c:v>
                </c:pt>
                <c:pt idx="15080">
                  <c:v>34986</c:v>
                </c:pt>
                <c:pt idx="15081">
                  <c:v>34987</c:v>
                </c:pt>
                <c:pt idx="15082">
                  <c:v>34988</c:v>
                </c:pt>
                <c:pt idx="15083">
                  <c:v>34989</c:v>
                </c:pt>
                <c:pt idx="15084">
                  <c:v>34990</c:v>
                </c:pt>
                <c:pt idx="15085">
                  <c:v>34991</c:v>
                </c:pt>
                <c:pt idx="15086">
                  <c:v>34992</c:v>
                </c:pt>
                <c:pt idx="15087">
                  <c:v>34993</c:v>
                </c:pt>
                <c:pt idx="15088">
                  <c:v>34994</c:v>
                </c:pt>
                <c:pt idx="15089">
                  <c:v>34995</c:v>
                </c:pt>
                <c:pt idx="15090">
                  <c:v>34996</c:v>
                </c:pt>
                <c:pt idx="15091">
                  <c:v>34997</c:v>
                </c:pt>
                <c:pt idx="15092">
                  <c:v>34998</c:v>
                </c:pt>
                <c:pt idx="15093">
                  <c:v>34999</c:v>
                </c:pt>
                <c:pt idx="15094">
                  <c:v>35000</c:v>
                </c:pt>
                <c:pt idx="15095">
                  <c:v>35001</c:v>
                </c:pt>
                <c:pt idx="15096">
                  <c:v>35002</c:v>
                </c:pt>
                <c:pt idx="15097">
                  <c:v>35003</c:v>
                </c:pt>
                <c:pt idx="15098">
                  <c:v>35004</c:v>
                </c:pt>
                <c:pt idx="15099">
                  <c:v>35005</c:v>
                </c:pt>
                <c:pt idx="15100">
                  <c:v>35006</c:v>
                </c:pt>
                <c:pt idx="15101">
                  <c:v>35007</c:v>
                </c:pt>
                <c:pt idx="15102">
                  <c:v>35008</c:v>
                </c:pt>
                <c:pt idx="15103">
                  <c:v>35009</c:v>
                </c:pt>
                <c:pt idx="15104">
                  <c:v>35010</c:v>
                </c:pt>
                <c:pt idx="15105">
                  <c:v>35011</c:v>
                </c:pt>
                <c:pt idx="15106">
                  <c:v>35012</c:v>
                </c:pt>
                <c:pt idx="15107">
                  <c:v>35013</c:v>
                </c:pt>
                <c:pt idx="15108">
                  <c:v>35014</c:v>
                </c:pt>
                <c:pt idx="15109">
                  <c:v>35015</c:v>
                </c:pt>
                <c:pt idx="15110">
                  <c:v>35016</c:v>
                </c:pt>
                <c:pt idx="15111">
                  <c:v>35017</c:v>
                </c:pt>
                <c:pt idx="15112">
                  <c:v>35018</c:v>
                </c:pt>
                <c:pt idx="15113">
                  <c:v>35019</c:v>
                </c:pt>
                <c:pt idx="15114">
                  <c:v>35020</c:v>
                </c:pt>
                <c:pt idx="15115">
                  <c:v>35021</c:v>
                </c:pt>
                <c:pt idx="15116">
                  <c:v>35022</c:v>
                </c:pt>
                <c:pt idx="15117">
                  <c:v>35023</c:v>
                </c:pt>
                <c:pt idx="15118">
                  <c:v>35024</c:v>
                </c:pt>
                <c:pt idx="15119">
                  <c:v>35025</c:v>
                </c:pt>
                <c:pt idx="15120">
                  <c:v>35026</c:v>
                </c:pt>
                <c:pt idx="15121">
                  <c:v>35027</c:v>
                </c:pt>
                <c:pt idx="15122">
                  <c:v>35028</c:v>
                </c:pt>
                <c:pt idx="15123">
                  <c:v>35029</c:v>
                </c:pt>
                <c:pt idx="15124">
                  <c:v>35030</c:v>
                </c:pt>
                <c:pt idx="15125">
                  <c:v>35031</c:v>
                </c:pt>
                <c:pt idx="15126">
                  <c:v>35032</c:v>
                </c:pt>
                <c:pt idx="15127">
                  <c:v>35033</c:v>
                </c:pt>
                <c:pt idx="15128">
                  <c:v>35034</c:v>
                </c:pt>
                <c:pt idx="15129">
                  <c:v>35035</c:v>
                </c:pt>
                <c:pt idx="15130">
                  <c:v>35036</c:v>
                </c:pt>
                <c:pt idx="15131">
                  <c:v>35037</c:v>
                </c:pt>
                <c:pt idx="15132">
                  <c:v>35038</c:v>
                </c:pt>
                <c:pt idx="15133">
                  <c:v>35039</c:v>
                </c:pt>
                <c:pt idx="15134">
                  <c:v>35040</c:v>
                </c:pt>
                <c:pt idx="15135">
                  <c:v>35041</c:v>
                </c:pt>
                <c:pt idx="15136">
                  <c:v>35042</c:v>
                </c:pt>
                <c:pt idx="15137">
                  <c:v>35043</c:v>
                </c:pt>
                <c:pt idx="15138">
                  <c:v>35044</c:v>
                </c:pt>
                <c:pt idx="15139">
                  <c:v>35045</c:v>
                </c:pt>
                <c:pt idx="15140">
                  <c:v>35046</c:v>
                </c:pt>
                <c:pt idx="15141">
                  <c:v>35047</c:v>
                </c:pt>
                <c:pt idx="15142">
                  <c:v>35048</c:v>
                </c:pt>
                <c:pt idx="15143">
                  <c:v>35049</c:v>
                </c:pt>
                <c:pt idx="15144">
                  <c:v>35050</c:v>
                </c:pt>
                <c:pt idx="15145">
                  <c:v>35051</c:v>
                </c:pt>
                <c:pt idx="15146">
                  <c:v>35052</c:v>
                </c:pt>
                <c:pt idx="15147">
                  <c:v>35053</c:v>
                </c:pt>
                <c:pt idx="15148">
                  <c:v>35054</c:v>
                </c:pt>
                <c:pt idx="15149">
                  <c:v>35055</c:v>
                </c:pt>
                <c:pt idx="15150">
                  <c:v>35056</c:v>
                </c:pt>
                <c:pt idx="15151">
                  <c:v>35057</c:v>
                </c:pt>
                <c:pt idx="15152">
                  <c:v>35058</c:v>
                </c:pt>
                <c:pt idx="15153">
                  <c:v>35059</c:v>
                </c:pt>
                <c:pt idx="15154">
                  <c:v>35060</c:v>
                </c:pt>
                <c:pt idx="15155">
                  <c:v>35061</c:v>
                </c:pt>
                <c:pt idx="15156">
                  <c:v>35062</c:v>
                </c:pt>
                <c:pt idx="15157">
                  <c:v>35063</c:v>
                </c:pt>
                <c:pt idx="15158">
                  <c:v>35064</c:v>
                </c:pt>
                <c:pt idx="15159">
                  <c:v>35065</c:v>
                </c:pt>
                <c:pt idx="15160">
                  <c:v>35066</c:v>
                </c:pt>
                <c:pt idx="15161">
                  <c:v>35067</c:v>
                </c:pt>
                <c:pt idx="15162">
                  <c:v>35068</c:v>
                </c:pt>
                <c:pt idx="15163">
                  <c:v>35069</c:v>
                </c:pt>
                <c:pt idx="15164">
                  <c:v>35070</c:v>
                </c:pt>
                <c:pt idx="15165">
                  <c:v>35071</c:v>
                </c:pt>
                <c:pt idx="15166">
                  <c:v>35072</c:v>
                </c:pt>
                <c:pt idx="15167">
                  <c:v>35073</c:v>
                </c:pt>
                <c:pt idx="15168">
                  <c:v>35074</c:v>
                </c:pt>
                <c:pt idx="15169">
                  <c:v>35075</c:v>
                </c:pt>
                <c:pt idx="15170">
                  <c:v>35076</c:v>
                </c:pt>
                <c:pt idx="15171">
                  <c:v>35077</c:v>
                </c:pt>
                <c:pt idx="15172">
                  <c:v>35078</c:v>
                </c:pt>
                <c:pt idx="15173">
                  <c:v>35079</c:v>
                </c:pt>
                <c:pt idx="15174">
                  <c:v>35080</c:v>
                </c:pt>
                <c:pt idx="15175">
                  <c:v>35081</c:v>
                </c:pt>
                <c:pt idx="15176">
                  <c:v>35082</c:v>
                </c:pt>
                <c:pt idx="15177">
                  <c:v>35083</c:v>
                </c:pt>
                <c:pt idx="15178">
                  <c:v>35084</c:v>
                </c:pt>
                <c:pt idx="15179">
                  <c:v>35085</c:v>
                </c:pt>
                <c:pt idx="15180">
                  <c:v>35086</c:v>
                </c:pt>
                <c:pt idx="15181">
                  <c:v>35087</c:v>
                </c:pt>
                <c:pt idx="15182">
                  <c:v>35088</c:v>
                </c:pt>
                <c:pt idx="15183">
                  <c:v>35089</c:v>
                </c:pt>
                <c:pt idx="15184">
                  <c:v>35090</c:v>
                </c:pt>
                <c:pt idx="15185">
                  <c:v>35091</c:v>
                </c:pt>
                <c:pt idx="15186">
                  <c:v>35092</c:v>
                </c:pt>
                <c:pt idx="15187">
                  <c:v>35093</c:v>
                </c:pt>
                <c:pt idx="15188">
                  <c:v>35094</c:v>
                </c:pt>
                <c:pt idx="15189">
                  <c:v>35095</c:v>
                </c:pt>
                <c:pt idx="15190">
                  <c:v>35096</c:v>
                </c:pt>
                <c:pt idx="15191">
                  <c:v>35097</c:v>
                </c:pt>
                <c:pt idx="15192">
                  <c:v>35098</c:v>
                </c:pt>
                <c:pt idx="15193">
                  <c:v>35099</c:v>
                </c:pt>
                <c:pt idx="15194">
                  <c:v>35100</c:v>
                </c:pt>
                <c:pt idx="15195">
                  <c:v>35101</c:v>
                </c:pt>
                <c:pt idx="15196">
                  <c:v>35102</c:v>
                </c:pt>
                <c:pt idx="15197">
                  <c:v>35103</c:v>
                </c:pt>
                <c:pt idx="15198">
                  <c:v>35104</c:v>
                </c:pt>
                <c:pt idx="15199">
                  <c:v>35105</c:v>
                </c:pt>
                <c:pt idx="15200">
                  <c:v>35106</c:v>
                </c:pt>
                <c:pt idx="15201">
                  <c:v>35107</c:v>
                </c:pt>
                <c:pt idx="15202">
                  <c:v>35108</c:v>
                </c:pt>
                <c:pt idx="15203">
                  <c:v>35109</c:v>
                </c:pt>
                <c:pt idx="15204">
                  <c:v>35110</c:v>
                </c:pt>
                <c:pt idx="15205">
                  <c:v>35111</c:v>
                </c:pt>
                <c:pt idx="15206">
                  <c:v>35112</c:v>
                </c:pt>
                <c:pt idx="15207">
                  <c:v>35113</c:v>
                </c:pt>
                <c:pt idx="15208">
                  <c:v>35114</c:v>
                </c:pt>
                <c:pt idx="15209">
                  <c:v>35115</c:v>
                </c:pt>
                <c:pt idx="15210">
                  <c:v>35116</c:v>
                </c:pt>
                <c:pt idx="15211">
                  <c:v>35117</c:v>
                </c:pt>
                <c:pt idx="15212">
                  <c:v>35118</c:v>
                </c:pt>
                <c:pt idx="15213">
                  <c:v>35119</c:v>
                </c:pt>
                <c:pt idx="15214">
                  <c:v>35120</c:v>
                </c:pt>
                <c:pt idx="15215">
                  <c:v>35121</c:v>
                </c:pt>
                <c:pt idx="15216">
                  <c:v>35122</c:v>
                </c:pt>
                <c:pt idx="15217">
                  <c:v>35123</c:v>
                </c:pt>
                <c:pt idx="15218">
                  <c:v>35124</c:v>
                </c:pt>
                <c:pt idx="15219">
                  <c:v>35125</c:v>
                </c:pt>
                <c:pt idx="15220">
                  <c:v>35126</c:v>
                </c:pt>
                <c:pt idx="15221">
                  <c:v>35127</c:v>
                </c:pt>
                <c:pt idx="15222">
                  <c:v>35128</c:v>
                </c:pt>
                <c:pt idx="15223">
                  <c:v>35129</c:v>
                </c:pt>
                <c:pt idx="15224">
                  <c:v>35130</c:v>
                </c:pt>
                <c:pt idx="15225">
                  <c:v>35131</c:v>
                </c:pt>
                <c:pt idx="15226">
                  <c:v>35132</c:v>
                </c:pt>
                <c:pt idx="15227">
                  <c:v>35133</c:v>
                </c:pt>
                <c:pt idx="15228">
                  <c:v>35134</c:v>
                </c:pt>
                <c:pt idx="15229">
                  <c:v>35135</c:v>
                </c:pt>
                <c:pt idx="15230">
                  <c:v>35136</c:v>
                </c:pt>
                <c:pt idx="15231">
                  <c:v>35137</c:v>
                </c:pt>
                <c:pt idx="15232">
                  <c:v>35138</c:v>
                </c:pt>
                <c:pt idx="15233">
                  <c:v>35139</c:v>
                </c:pt>
                <c:pt idx="15234">
                  <c:v>35140</c:v>
                </c:pt>
                <c:pt idx="15235">
                  <c:v>35141</c:v>
                </c:pt>
                <c:pt idx="15236">
                  <c:v>35142</c:v>
                </c:pt>
                <c:pt idx="15237">
                  <c:v>35143</c:v>
                </c:pt>
                <c:pt idx="15238">
                  <c:v>35144</c:v>
                </c:pt>
                <c:pt idx="15239">
                  <c:v>35145</c:v>
                </c:pt>
                <c:pt idx="15240">
                  <c:v>35146</c:v>
                </c:pt>
                <c:pt idx="15241">
                  <c:v>35147</c:v>
                </c:pt>
                <c:pt idx="15242">
                  <c:v>35148</c:v>
                </c:pt>
                <c:pt idx="15243">
                  <c:v>35149</c:v>
                </c:pt>
                <c:pt idx="15244">
                  <c:v>35150</c:v>
                </c:pt>
                <c:pt idx="15245">
                  <c:v>35151</c:v>
                </c:pt>
                <c:pt idx="15246">
                  <c:v>35152</c:v>
                </c:pt>
                <c:pt idx="15247">
                  <c:v>35153</c:v>
                </c:pt>
                <c:pt idx="15248">
                  <c:v>35154</c:v>
                </c:pt>
                <c:pt idx="15249">
                  <c:v>35155</c:v>
                </c:pt>
                <c:pt idx="15250">
                  <c:v>35156</c:v>
                </c:pt>
                <c:pt idx="15251">
                  <c:v>35157</c:v>
                </c:pt>
                <c:pt idx="15252">
                  <c:v>35158</c:v>
                </c:pt>
                <c:pt idx="15253">
                  <c:v>35159</c:v>
                </c:pt>
                <c:pt idx="15254">
                  <c:v>35160</c:v>
                </c:pt>
                <c:pt idx="15255">
                  <c:v>35161</c:v>
                </c:pt>
                <c:pt idx="15256">
                  <c:v>35162</c:v>
                </c:pt>
                <c:pt idx="15257">
                  <c:v>35163</c:v>
                </c:pt>
                <c:pt idx="15258">
                  <c:v>35164</c:v>
                </c:pt>
                <c:pt idx="15259">
                  <c:v>35165</c:v>
                </c:pt>
                <c:pt idx="15260">
                  <c:v>35166</c:v>
                </c:pt>
                <c:pt idx="15261">
                  <c:v>35167</c:v>
                </c:pt>
                <c:pt idx="15262">
                  <c:v>35168</c:v>
                </c:pt>
                <c:pt idx="15263">
                  <c:v>35169</c:v>
                </c:pt>
                <c:pt idx="15264">
                  <c:v>35170</c:v>
                </c:pt>
                <c:pt idx="15265">
                  <c:v>35171</c:v>
                </c:pt>
                <c:pt idx="15266">
                  <c:v>35172</c:v>
                </c:pt>
                <c:pt idx="15267">
                  <c:v>35173</c:v>
                </c:pt>
                <c:pt idx="15268">
                  <c:v>35174</c:v>
                </c:pt>
                <c:pt idx="15269">
                  <c:v>35175</c:v>
                </c:pt>
                <c:pt idx="15270">
                  <c:v>35176</c:v>
                </c:pt>
                <c:pt idx="15271">
                  <c:v>35177</c:v>
                </c:pt>
                <c:pt idx="15272">
                  <c:v>35178</c:v>
                </c:pt>
                <c:pt idx="15273">
                  <c:v>35179</c:v>
                </c:pt>
                <c:pt idx="15274">
                  <c:v>35180</c:v>
                </c:pt>
                <c:pt idx="15275">
                  <c:v>35181</c:v>
                </c:pt>
                <c:pt idx="15276">
                  <c:v>35182</c:v>
                </c:pt>
                <c:pt idx="15277">
                  <c:v>35183</c:v>
                </c:pt>
                <c:pt idx="15278">
                  <c:v>35184</c:v>
                </c:pt>
                <c:pt idx="15279">
                  <c:v>35185</c:v>
                </c:pt>
                <c:pt idx="15280">
                  <c:v>35186</c:v>
                </c:pt>
                <c:pt idx="15281">
                  <c:v>35187</c:v>
                </c:pt>
                <c:pt idx="15282">
                  <c:v>35188</c:v>
                </c:pt>
                <c:pt idx="15283">
                  <c:v>35189</c:v>
                </c:pt>
                <c:pt idx="15284">
                  <c:v>35190</c:v>
                </c:pt>
                <c:pt idx="15285">
                  <c:v>35191</c:v>
                </c:pt>
                <c:pt idx="15286">
                  <c:v>35192</c:v>
                </c:pt>
                <c:pt idx="15287">
                  <c:v>35193</c:v>
                </c:pt>
                <c:pt idx="15288">
                  <c:v>35194</c:v>
                </c:pt>
                <c:pt idx="15289">
                  <c:v>35195</c:v>
                </c:pt>
                <c:pt idx="15290">
                  <c:v>35196</c:v>
                </c:pt>
                <c:pt idx="15291">
                  <c:v>35197</c:v>
                </c:pt>
                <c:pt idx="15292">
                  <c:v>35198</c:v>
                </c:pt>
                <c:pt idx="15293">
                  <c:v>35199</c:v>
                </c:pt>
                <c:pt idx="15294">
                  <c:v>35200</c:v>
                </c:pt>
                <c:pt idx="15295">
                  <c:v>35201</c:v>
                </c:pt>
                <c:pt idx="15296">
                  <c:v>35202</c:v>
                </c:pt>
                <c:pt idx="15297">
                  <c:v>35203</c:v>
                </c:pt>
                <c:pt idx="15298">
                  <c:v>35204</c:v>
                </c:pt>
                <c:pt idx="15299">
                  <c:v>35205</c:v>
                </c:pt>
                <c:pt idx="15300">
                  <c:v>35206</c:v>
                </c:pt>
                <c:pt idx="15301">
                  <c:v>35207</c:v>
                </c:pt>
                <c:pt idx="15302">
                  <c:v>35208</c:v>
                </c:pt>
                <c:pt idx="15303">
                  <c:v>35209</c:v>
                </c:pt>
                <c:pt idx="15304">
                  <c:v>35210</c:v>
                </c:pt>
                <c:pt idx="15305">
                  <c:v>35211</c:v>
                </c:pt>
                <c:pt idx="15306">
                  <c:v>35212</c:v>
                </c:pt>
                <c:pt idx="15307">
                  <c:v>35213</c:v>
                </c:pt>
                <c:pt idx="15308">
                  <c:v>35214</c:v>
                </c:pt>
                <c:pt idx="15309">
                  <c:v>35215</c:v>
                </c:pt>
                <c:pt idx="15310">
                  <c:v>35216</c:v>
                </c:pt>
                <c:pt idx="15311">
                  <c:v>35217</c:v>
                </c:pt>
                <c:pt idx="15312">
                  <c:v>35218</c:v>
                </c:pt>
                <c:pt idx="15313">
                  <c:v>35219</c:v>
                </c:pt>
                <c:pt idx="15314">
                  <c:v>35220</c:v>
                </c:pt>
                <c:pt idx="15315">
                  <c:v>35221</c:v>
                </c:pt>
                <c:pt idx="15316">
                  <c:v>35222</c:v>
                </c:pt>
                <c:pt idx="15317">
                  <c:v>35223</c:v>
                </c:pt>
                <c:pt idx="15318">
                  <c:v>35224</c:v>
                </c:pt>
                <c:pt idx="15319">
                  <c:v>35225</c:v>
                </c:pt>
                <c:pt idx="15320">
                  <c:v>35226</c:v>
                </c:pt>
                <c:pt idx="15321">
                  <c:v>35227</c:v>
                </c:pt>
                <c:pt idx="15322">
                  <c:v>35228</c:v>
                </c:pt>
                <c:pt idx="15323">
                  <c:v>35229</c:v>
                </c:pt>
                <c:pt idx="15324">
                  <c:v>35230</c:v>
                </c:pt>
                <c:pt idx="15325">
                  <c:v>35231</c:v>
                </c:pt>
                <c:pt idx="15326">
                  <c:v>35232</c:v>
                </c:pt>
                <c:pt idx="15327">
                  <c:v>35233</c:v>
                </c:pt>
                <c:pt idx="15328">
                  <c:v>35234</c:v>
                </c:pt>
                <c:pt idx="15329">
                  <c:v>35235</c:v>
                </c:pt>
                <c:pt idx="15330">
                  <c:v>35236</c:v>
                </c:pt>
                <c:pt idx="15331">
                  <c:v>35237</c:v>
                </c:pt>
                <c:pt idx="15332">
                  <c:v>35238</c:v>
                </c:pt>
                <c:pt idx="15333">
                  <c:v>35239</c:v>
                </c:pt>
                <c:pt idx="15334">
                  <c:v>35240</c:v>
                </c:pt>
                <c:pt idx="15335">
                  <c:v>35241</c:v>
                </c:pt>
                <c:pt idx="15336">
                  <c:v>35242</c:v>
                </c:pt>
                <c:pt idx="15337">
                  <c:v>35243</c:v>
                </c:pt>
                <c:pt idx="15338">
                  <c:v>35244</c:v>
                </c:pt>
                <c:pt idx="15339">
                  <c:v>35245</c:v>
                </c:pt>
                <c:pt idx="15340">
                  <c:v>35246</c:v>
                </c:pt>
                <c:pt idx="15341">
                  <c:v>35247</c:v>
                </c:pt>
                <c:pt idx="15342">
                  <c:v>35248</c:v>
                </c:pt>
                <c:pt idx="15343">
                  <c:v>35249</c:v>
                </c:pt>
                <c:pt idx="15344">
                  <c:v>35250</c:v>
                </c:pt>
                <c:pt idx="15345">
                  <c:v>35251</c:v>
                </c:pt>
                <c:pt idx="15346">
                  <c:v>35252</c:v>
                </c:pt>
                <c:pt idx="15347">
                  <c:v>35253</c:v>
                </c:pt>
                <c:pt idx="15348">
                  <c:v>35254</c:v>
                </c:pt>
                <c:pt idx="15349">
                  <c:v>35255</c:v>
                </c:pt>
                <c:pt idx="15350">
                  <c:v>35256</c:v>
                </c:pt>
                <c:pt idx="15351">
                  <c:v>35257</c:v>
                </c:pt>
                <c:pt idx="15352">
                  <c:v>35258</c:v>
                </c:pt>
                <c:pt idx="15353">
                  <c:v>35259</c:v>
                </c:pt>
                <c:pt idx="15354">
                  <c:v>35260</c:v>
                </c:pt>
                <c:pt idx="15355">
                  <c:v>35261</c:v>
                </c:pt>
                <c:pt idx="15356">
                  <c:v>35262</c:v>
                </c:pt>
                <c:pt idx="15357">
                  <c:v>35263</c:v>
                </c:pt>
                <c:pt idx="15358">
                  <c:v>35264</c:v>
                </c:pt>
                <c:pt idx="15359">
                  <c:v>35265</c:v>
                </c:pt>
                <c:pt idx="15360">
                  <c:v>35266</c:v>
                </c:pt>
                <c:pt idx="15361">
                  <c:v>35267</c:v>
                </c:pt>
                <c:pt idx="15362">
                  <c:v>35268</c:v>
                </c:pt>
                <c:pt idx="15363">
                  <c:v>35269</c:v>
                </c:pt>
                <c:pt idx="15364">
                  <c:v>35270</c:v>
                </c:pt>
                <c:pt idx="15365">
                  <c:v>35271</c:v>
                </c:pt>
                <c:pt idx="15366">
                  <c:v>35272</c:v>
                </c:pt>
                <c:pt idx="15367">
                  <c:v>35273</c:v>
                </c:pt>
                <c:pt idx="15368">
                  <c:v>35274</c:v>
                </c:pt>
                <c:pt idx="15369">
                  <c:v>35275</c:v>
                </c:pt>
                <c:pt idx="15370">
                  <c:v>35276</c:v>
                </c:pt>
                <c:pt idx="15371">
                  <c:v>35277</c:v>
                </c:pt>
                <c:pt idx="15372">
                  <c:v>35278</c:v>
                </c:pt>
                <c:pt idx="15373">
                  <c:v>35279</c:v>
                </c:pt>
                <c:pt idx="15374">
                  <c:v>35280</c:v>
                </c:pt>
                <c:pt idx="15375">
                  <c:v>35281</c:v>
                </c:pt>
                <c:pt idx="15376">
                  <c:v>35282</c:v>
                </c:pt>
                <c:pt idx="15377">
                  <c:v>35283</c:v>
                </c:pt>
                <c:pt idx="15378">
                  <c:v>35284</c:v>
                </c:pt>
                <c:pt idx="15379">
                  <c:v>35285</c:v>
                </c:pt>
                <c:pt idx="15380">
                  <c:v>35286</c:v>
                </c:pt>
                <c:pt idx="15381">
                  <c:v>35287</c:v>
                </c:pt>
                <c:pt idx="15382">
                  <c:v>35288</c:v>
                </c:pt>
                <c:pt idx="15383">
                  <c:v>35289</c:v>
                </c:pt>
                <c:pt idx="15384">
                  <c:v>35290</c:v>
                </c:pt>
                <c:pt idx="15385">
                  <c:v>35291</c:v>
                </c:pt>
                <c:pt idx="15386">
                  <c:v>35292</c:v>
                </c:pt>
                <c:pt idx="15387">
                  <c:v>35293</c:v>
                </c:pt>
                <c:pt idx="15388">
                  <c:v>35294</c:v>
                </c:pt>
                <c:pt idx="15389">
                  <c:v>35295</c:v>
                </c:pt>
                <c:pt idx="15390">
                  <c:v>35296</c:v>
                </c:pt>
                <c:pt idx="15391">
                  <c:v>35297</c:v>
                </c:pt>
                <c:pt idx="15392">
                  <c:v>35298</c:v>
                </c:pt>
                <c:pt idx="15393">
                  <c:v>35299</c:v>
                </c:pt>
                <c:pt idx="15394">
                  <c:v>35300</c:v>
                </c:pt>
                <c:pt idx="15395">
                  <c:v>35301</c:v>
                </c:pt>
                <c:pt idx="15396">
                  <c:v>35302</c:v>
                </c:pt>
                <c:pt idx="15397">
                  <c:v>35303</c:v>
                </c:pt>
                <c:pt idx="15398">
                  <c:v>35304</c:v>
                </c:pt>
                <c:pt idx="15399">
                  <c:v>35305</c:v>
                </c:pt>
                <c:pt idx="15400">
                  <c:v>35306</c:v>
                </c:pt>
                <c:pt idx="15401">
                  <c:v>35307</c:v>
                </c:pt>
                <c:pt idx="15402">
                  <c:v>35308</c:v>
                </c:pt>
                <c:pt idx="15403">
                  <c:v>35309</c:v>
                </c:pt>
                <c:pt idx="15404">
                  <c:v>35310</c:v>
                </c:pt>
                <c:pt idx="15405">
                  <c:v>35311</c:v>
                </c:pt>
                <c:pt idx="15406">
                  <c:v>35312</c:v>
                </c:pt>
                <c:pt idx="15407">
                  <c:v>35313</c:v>
                </c:pt>
                <c:pt idx="15408">
                  <c:v>35314</c:v>
                </c:pt>
                <c:pt idx="15409">
                  <c:v>35315</c:v>
                </c:pt>
                <c:pt idx="15410">
                  <c:v>35316</c:v>
                </c:pt>
                <c:pt idx="15411">
                  <c:v>35317</c:v>
                </c:pt>
                <c:pt idx="15412">
                  <c:v>35318</c:v>
                </c:pt>
                <c:pt idx="15413">
                  <c:v>35319</c:v>
                </c:pt>
                <c:pt idx="15414">
                  <c:v>35320</c:v>
                </c:pt>
                <c:pt idx="15415">
                  <c:v>35321</c:v>
                </c:pt>
                <c:pt idx="15416">
                  <c:v>35322</c:v>
                </c:pt>
                <c:pt idx="15417">
                  <c:v>35323</c:v>
                </c:pt>
                <c:pt idx="15418">
                  <c:v>35324</c:v>
                </c:pt>
                <c:pt idx="15419">
                  <c:v>35325</c:v>
                </c:pt>
                <c:pt idx="15420">
                  <c:v>35326</c:v>
                </c:pt>
                <c:pt idx="15421">
                  <c:v>35327</c:v>
                </c:pt>
                <c:pt idx="15422">
                  <c:v>35328</c:v>
                </c:pt>
                <c:pt idx="15423">
                  <c:v>35329</c:v>
                </c:pt>
                <c:pt idx="15424">
                  <c:v>35330</c:v>
                </c:pt>
                <c:pt idx="15425">
                  <c:v>35331</c:v>
                </c:pt>
                <c:pt idx="15426">
                  <c:v>35332</c:v>
                </c:pt>
                <c:pt idx="15427">
                  <c:v>35333</c:v>
                </c:pt>
                <c:pt idx="15428">
                  <c:v>35334</c:v>
                </c:pt>
                <c:pt idx="15429">
                  <c:v>35335</c:v>
                </c:pt>
                <c:pt idx="15430">
                  <c:v>35336</c:v>
                </c:pt>
                <c:pt idx="15431">
                  <c:v>35337</c:v>
                </c:pt>
                <c:pt idx="15432">
                  <c:v>35338</c:v>
                </c:pt>
                <c:pt idx="15433">
                  <c:v>35339</c:v>
                </c:pt>
                <c:pt idx="15434">
                  <c:v>35340</c:v>
                </c:pt>
                <c:pt idx="15435">
                  <c:v>35341</c:v>
                </c:pt>
                <c:pt idx="15436">
                  <c:v>35342</c:v>
                </c:pt>
                <c:pt idx="15437">
                  <c:v>35343</c:v>
                </c:pt>
                <c:pt idx="15438">
                  <c:v>35344</c:v>
                </c:pt>
                <c:pt idx="15439">
                  <c:v>35345</c:v>
                </c:pt>
                <c:pt idx="15440">
                  <c:v>35346</c:v>
                </c:pt>
                <c:pt idx="15441">
                  <c:v>35347</c:v>
                </c:pt>
                <c:pt idx="15442">
                  <c:v>35348</c:v>
                </c:pt>
                <c:pt idx="15443">
                  <c:v>35349</c:v>
                </c:pt>
                <c:pt idx="15444">
                  <c:v>35350</c:v>
                </c:pt>
                <c:pt idx="15445">
                  <c:v>35351</c:v>
                </c:pt>
                <c:pt idx="15446">
                  <c:v>35352</c:v>
                </c:pt>
                <c:pt idx="15447">
                  <c:v>35353</c:v>
                </c:pt>
                <c:pt idx="15448">
                  <c:v>35354</c:v>
                </c:pt>
                <c:pt idx="15449">
                  <c:v>35355</c:v>
                </c:pt>
                <c:pt idx="15450">
                  <c:v>35356</c:v>
                </c:pt>
                <c:pt idx="15451">
                  <c:v>35357</c:v>
                </c:pt>
                <c:pt idx="15452">
                  <c:v>35358</c:v>
                </c:pt>
                <c:pt idx="15453">
                  <c:v>35359</c:v>
                </c:pt>
                <c:pt idx="15454">
                  <c:v>35360</c:v>
                </c:pt>
                <c:pt idx="15455">
                  <c:v>35361</c:v>
                </c:pt>
                <c:pt idx="15456">
                  <c:v>35362</c:v>
                </c:pt>
                <c:pt idx="15457">
                  <c:v>35363</c:v>
                </c:pt>
                <c:pt idx="15458">
                  <c:v>35364</c:v>
                </c:pt>
                <c:pt idx="15459">
                  <c:v>35365</c:v>
                </c:pt>
                <c:pt idx="15460">
                  <c:v>35366</c:v>
                </c:pt>
                <c:pt idx="15461">
                  <c:v>35367</c:v>
                </c:pt>
                <c:pt idx="15462">
                  <c:v>35368</c:v>
                </c:pt>
                <c:pt idx="15463">
                  <c:v>35369</c:v>
                </c:pt>
                <c:pt idx="15464">
                  <c:v>35370</c:v>
                </c:pt>
                <c:pt idx="15465">
                  <c:v>35371</c:v>
                </c:pt>
                <c:pt idx="15466">
                  <c:v>35372</c:v>
                </c:pt>
                <c:pt idx="15467">
                  <c:v>35373</c:v>
                </c:pt>
                <c:pt idx="15468">
                  <c:v>35374</c:v>
                </c:pt>
                <c:pt idx="15469">
                  <c:v>35375</c:v>
                </c:pt>
                <c:pt idx="15470">
                  <c:v>35376</c:v>
                </c:pt>
                <c:pt idx="15471">
                  <c:v>35377</c:v>
                </c:pt>
                <c:pt idx="15472">
                  <c:v>35378</c:v>
                </c:pt>
                <c:pt idx="15473">
                  <c:v>35379</c:v>
                </c:pt>
                <c:pt idx="15474">
                  <c:v>35380</c:v>
                </c:pt>
                <c:pt idx="15475">
                  <c:v>35381</c:v>
                </c:pt>
                <c:pt idx="15476">
                  <c:v>35382</c:v>
                </c:pt>
                <c:pt idx="15477">
                  <c:v>35383</c:v>
                </c:pt>
                <c:pt idx="15478">
                  <c:v>35384</c:v>
                </c:pt>
                <c:pt idx="15479">
                  <c:v>35385</c:v>
                </c:pt>
                <c:pt idx="15480">
                  <c:v>35386</c:v>
                </c:pt>
                <c:pt idx="15481">
                  <c:v>35387</c:v>
                </c:pt>
                <c:pt idx="15482">
                  <c:v>35388</c:v>
                </c:pt>
                <c:pt idx="15483">
                  <c:v>35389</c:v>
                </c:pt>
                <c:pt idx="15484">
                  <c:v>35390</c:v>
                </c:pt>
                <c:pt idx="15485">
                  <c:v>35391</c:v>
                </c:pt>
                <c:pt idx="15486">
                  <c:v>35392</c:v>
                </c:pt>
                <c:pt idx="15487">
                  <c:v>35393</c:v>
                </c:pt>
                <c:pt idx="15488">
                  <c:v>35394</c:v>
                </c:pt>
                <c:pt idx="15489">
                  <c:v>35395</c:v>
                </c:pt>
                <c:pt idx="15490">
                  <c:v>35396</c:v>
                </c:pt>
                <c:pt idx="15491">
                  <c:v>35397</c:v>
                </c:pt>
                <c:pt idx="15492">
                  <c:v>35398</c:v>
                </c:pt>
                <c:pt idx="15493">
                  <c:v>35399</c:v>
                </c:pt>
                <c:pt idx="15494">
                  <c:v>35400</c:v>
                </c:pt>
                <c:pt idx="15495">
                  <c:v>35401</c:v>
                </c:pt>
                <c:pt idx="15496">
                  <c:v>35402</c:v>
                </c:pt>
                <c:pt idx="15497">
                  <c:v>35403</c:v>
                </c:pt>
                <c:pt idx="15498">
                  <c:v>35404</c:v>
                </c:pt>
                <c:pt idx="15499">
                  <c:v>35405</c:v>
                </c:pt>
                <c:pt idx="15500">
                  <c:v>35406</c:v>
                </c:pt>
                <c:pt idx="15501">
                  <c:v>35407</c:v>
                </c:pt>
                <c:pt idx="15502">
                  <c:v>35408</c:v>
                </c:pt>
                <c:pt idx="15503">
                  <c:v>35409</c:v>
                </c:pt>
                <c:pt idx="15504">
                  <c:v>35410</c:v>
                </c:pt>
                <c:pt idx="15505">
                  <c:v>35411</c:v>
                </c:pt>
                <c:pt idx="15506">
                  <c:v>35412</c:v>
                </c:pt>
                <c:pt idx="15507">
                  <c:v>35413</c:v>
                </c:pt>
                <c:pt idx="15508">
                  <c:v>35414</c:v>
                </c:pt>
                <c:pt idx="15509">
                  <c:v>35415</c:v>
                </c:pt>
                <c:pt idx="15510">
                  <c:v>35416</c:v>
                </c:pt>
                <c:pt idx="15511">
                  <c:v>35417</c:v>
                </c:pt>
                <c:pt idx="15512">
                  <c:v>35418</c:v>
                </c:pt>
                <c:pt idx="15513">
                  <c:v>35419</c:v>
                </c:pt>
                <c:pt idx="15514">
                  <c:v>35420</c:v>
                </c:pt>
                <c:pt idx="15515">
                  <c:v>35421</c:v>
                </c:pt>
                <c:pt idx="15516">
                  <c:v>35422</c:v>
                </c:pt>
                <c:pt idx="15517">
                  <c:v>35423</c:v>
                </c:pt>
                <c:pt idx="15518">
                  <c:v>35424</c:v>
                </c:pt>
                <c:pt idx="15519">
                  <c:v>35425</c:v>
                </c:pt>
                <c:pt idx="15520">
                  <c:v>35426</c:v>
                </c:pt>
                <c:pt idx="15521">
                  <c:v>35427</c:v>
                </c:pt>
                <c:pt idx="15522">
                  <c:v>35428</c:v>
                </c:pt>
                <c:pt idx="15523">
                  <c:v>35429</c:v>
                </c:pt>
                <c:pt idx="15524">
                  <c:v>35430</c:v>
                </c:pt>
                <c:pt idx="15525">
                  <c:v>35431</c:v>
                </c:pt>
                <c:pt idx="15526">
                  <c:v>35432</c:v>
                </c:pt>
                <c:pt idx="15527">
                  <c:v>35433</c:v>
                </c:pt>
                <c:pt idx="15528">
                  <c:v>35434</c:v>
                </c:pt>
                <c:pt idx="15529">
                  <c:v>35435</c:v>
                </c:pt>
                <c:pt idx="15530">
                  <c:v>35436</c:v>
                </c:pt>
                <c:pt idx="15531">
                  <c:v>35437</c:v>
                </c:pt>
                <c:pt idx="15532">
                  <c:v>35438</c:v>
                </c:pt>
                <c:pt idx="15533">
                  <c:v>35439</c:v>
                </c:pt>
                <c:pt idx="15534">
                  <c:v>35440</c:v>
                </c:pt>
                <c:pt idx="15535">
                  <c:v>35441</c:v>
                </c:pt>
                <c:pt idx="15536">
                  <c:v>35442</c:v>
                </c:pt>
                <c:pt idx="15537">
                  <c:v>35443</c:v>
                </c:pt>
                <c:pt idx="15538">
                  <c:v>35444</c:v>
                </c:pt>
                <c:pt idx="15539">
                  <c:v>35445</c:v>
                </c:pt>
                <c:pt idx="15540">
                  <c:v>35446</c:v>
                </c:pt>
                <c:pt idx="15541">
                  <c:v>35447</c:v>
                </c:pt>
                <c:pt idx="15542">
                  <c:v>35448</c:v>
                </c:pt>
                <c:pt idx="15543">
                  <c:v>35449</c:v>
                </c:pt>
                <c:pt idx="15544">
                  <c:v>35450</c:v>
                </c:pt>
                <c:pt idx="15545">
                  <c:v>35451</c:v>
                </c:pt>
                <c:pt idx="15546">
                  <c:v>35452</c:v>
                </c:pt>
                <c:pt idx="15547">
                  <c:v>35453</c:v>
                </c:pt>
                <c:pt idx="15548">
                  <c:v>35454</c:v>
                </c:pt>
                <c:pt idx="15549">
                  <c:v>35455</c:v>
                </c:pt>
                <c:pt idx="15550">
                  <c:v>35456</c:v>
                </c:pt>
                <c:pt idx="15551">
                  <c:v>35457</c:v>
                </c:pt>
                <c:pt idx="15552">
                  <c:v>35458</c:v>
                </c:pt>
                <c:pt idx="15553">
                  <c:v>35459</c:v>
                </c:pt>
                <c:pt idx="15554">
                  <c:v>35460</c:v>
                </c:pt>
                <c:pt idx="15555">
                  <c:v>35461</c:v>
                </c:pt>
                <c:pt idx="15556">
                  <c:v>35462</c:v>
                </c:pt>
                <c:pt idx="15557">
                  <c:v>35463</c:v>
                </c:pt>
                <c:pt idx="15558">
                  <c:v>35464</c:v>
                </c:pt>
                <c:pt idx="15559">
                  <c:v>35465</c:v>
                </c:pt>
                <c:pt idx="15560">
                  <c:v>35466</c:v>
                </c:pt>
                <c:pt idx="15561">
                  <c:v>35467</c:v>
                </c:pt>
                <c:pt idx="15562">
                  <c:v>35468</c:v>
                </c:pt>
                <c:pt idx="15563">
                  <c:v>35469</c:v>
                </c:pt>
                <c:pt idx="15564">
                  <c:v>35470</c:v>
                </c:pt>
                <c:pt idx="15565">
                  <c:v>35471</c:v>
                </c:pt>
                <c:pt idx="15566">
                  <c:v>35472</c:v>
                </c:pt>
                <c:pt idx="15567">
                  <c:v>35473</c:v>
                </c:pt>
                <c:pt idx="15568">
                  <c:v>35474</c:v>
                </c:pt>
                <c:pt idx="15569">
                  <c:v>35475</c:v>
                </c:pt>
                <c:pt idx="15570">
                  <c:v>35476</c:v>
                </c:pt>
                <c:pt idx="15571">
                  <c:v>35477</c:v>
                </c:pt>
                <c:pt idx="15572">
                  <c:v>35478</c:v>
                </c:pt>
                <c:pt idx="15573">
                  <c:v>35479</c:v>
                </c:pt>
                <c:pt idx="15574">
                  <c:v>35480</c:v>
                </c:pt>
                <c:pt idx="15575">
                  <c:v>35481</c:v>
                </c:pt>
                <c:pt idx="15576">
                  <c:v>35482</c:v>
                </c:pt>
                <c:pt idx="15577">
                  <c:v>35483</c:v>
                </c:pt>
                <c:pt idx="15578">
                  <c:v>35484</c:v>
                </c:pt>
                <c:pt idx="15579">
                  <c:v>35485</c:v>
                </c:pt>
                <c:pt idx="15580">
                  <c:v>35486</c:v>
                </c:pt>
                <c:pt idx="15581">
                  <c:v>35487</c:v>
                </c:pt>
                <c:pt idx="15582">
                  <c:v>35488</c:v>
                </c:pt>
                <c:pt idx="15583">
                  <c:v>35489</c:v>
                </c:pt>
                <c:pt idx="15584">
                  <c:v>35490</c:v>
                </c:pt>
                <c:pt idx="15585">
                  <c:v>35491</c:v>
                </c:pt>
                <c:pt idx="15586">
                  <c:v>35492</c:v>
                </c:pt>
                <c:pt idx="15587">
                  <c:v>35493</c:v>
                </c:pt>
                <c:pt idx="15588">
                  <c:v>35494</c:v>
                </c:pt>
                <c:pt idx="15589">
                  <c:v>35495</c:v>
                </c:pt>
                <c:pt idx="15590">
                  <c:v>35496</c:v>
                </c:pt>
                <c:pt idx="15591">
                  <c:v>35497</c:v>
                </c:pt>
                <c:pt idx="15592">
                  <c:v>35498</c:v>
                </c:pt>
                <c:pt idx="15593">
                  <c:v>35499</c:v>
                </c:pt>
                <c:pt idx="15594">
                  <c:v>35500</c:v>
                </c:pt>
                <c:pt idx="15595">
                  <c:v>35501</c:v>
                </c:pt>
                <c:pt idx="15596">
                  <c:v>35502</c:v>
                </c:pt>
                <c:pt idx="15597">
                  <c:v>35503</c:v>
                </c:pt>
                <c:pt idx="15598">
                  <c:v>35504</c:v>
                </c:pt>
                <c:pt idx="15599">
                  <c:v>35505</c:v>
                </c:pt>
                <c:pt idx="15600">
                  <c:v>35506</c:v>
                </c:pt>
                <c:pt idx="15601">
                  <c:v>35507</c:v>
                </c:pt>
                <c:pt idx="15602">
                  <c:v>35508</c:v>
                </c:pt>
                <c:pt idx="15603">
                  <c:v>35509</c:v>
                </c:pt>
                <c:pt idx="15604">
                  <c:v>35510</c:v>
                </c:pt>
                <c:pt idx="15605">
                  <c:v>35511</c:v>
                </c:pt>
                <c:pt idx="15606">
                  <c:v>35512</c:v>
                </c:pt>
                <c:pt idx="15607">
                  <c:v>35513</c:v>
                </c:pt>
                <c:pt idx="15608">
                  <c:v>35514</c:v>
                </c:pt>
                <c:pt idx="15609">
                  <c:v>35515</c:v>
                </c:pt>
                <c:pt idx="15610">
                  <c:v>35516</c:v>
                </c:pt>
                <c:pt idx="15611">
                  <c:v>35517</c:v>
                </c:pt>
                <c:pt idx="15612">
                  <c:v>35518</c:v>
                </c:pt>
                <c:pt idx="15613">
                  <c:v>35519</c:v>
                </c:pt>
                <c:pt idx="15614">
                  <c:v>35520</c:v>
                </c:pt>
                <c:pt idx="15615">
                  <c:v>35521</c:v>
                </c:pt>
                <c:pt idx="15616">
                  <c:v>35522</c:v>
                </c:pt>
                <c:pt idx="15617">
                  <c:v>35523</c:v>
                </c:pt>
                <c:pt idx="15618">
                  <c:v>35524</c:v>
                </c:pt>
                <c:pt idx="15619">
                  <c:v>35525</c:v>
                </c:pt>
                <c:pt idx="15620">
                  <c:v>35526</c:v>
                </c:pt>
                <c:pt idx="15621">
                  <c:v>35527</c:v>
                </c:pt>
                <c:pt idx="15622">
                  <c:v>35528</c:v>
                </c:pt>
                <c:pt idx="15623">
                  <c:v>35529</c:v>
                </c:pt>
                <c:pt idx="15624">
                  <c:v>35530</c:v>
                </c:pt>
                <c:pt idx="15625">
                  <c:v>35531</c:v>
                </c:pt>
                <c:pt idx="15626">
                  <c:v>35532</c:v>
                </c:pt>
                <c:pt idx="15627">
                  <c:v>35533</c:v>
                </c:pt>
                <c:pt idx="15628">
                  <c:v>35534</c:v>
                </c:pt>
                <c:pt idx="15629">
                  <c:v>35535</c:v>
                </c:pt>
                <c:pt idx="15630">
                  <c:v>35536</c:v>
                </c:pt>
                <c:pt idx="15631">
                  <c:v>35537</c:v>
                </c:pt>
                <c:pt idx="15632">
                  <c:v>35538</c:v>
                </c:pt>
                <c:pt idx="15633">
                  <c:v>35539</c:v>
                </c:pt>
                <c:pt idx="15634">
                  <c:v>35540</c:v>
                </c:pt>
                <c:pt idx="15635">
                  <c:v>35541</c:v>
                </c:pt>
                <c:pt idx="15636">
                  <c:v>35542</c:v>
                </c:pt>
                <c:pt idx="15637">
                  <c:v>35543</c:v>
                </c:pt>
                <c:pt idx="15638">
                  <c:v>35544</c:v>
                </c:pt>
                <c:pt idx="15639">
                  <c:v>35545</c:v>
                </c:pt>
                <c:pt idx="15640">
                  <c:v>35546</c:v>
                </c:pt>
                <c:pt idx="15641">
                  <c:v>35547</c:v>
                </c:pt>
                <c:pt idx="15642">
                  <c:v>35548</c:v>
                </c:pt>
                <c:pt idx="15643">
                  <c:v>35549</c:v>
                </c:pt>
                <c:pt idx="15644">
                  <c:v>35550</c:v>
                </c:pt>
                <c:pt idx="15645">
                  <c:v>35551</c:v>
                </c:pt>
                <c:pt idx="15646">
                  <c:v>35552</c:v>
                </c:pt>
                <c:pt idx="15647">
                  <c:v>35553</c:v>
                </c:pt>
                <c:pt idx="15648">
                  <c:v>35554</c:v>
                </c:pt>
                <c:pt idx="15649">
                  <c:v>35555</c:v>
                </c:pt>
                <c:pt idx="15650">
                  <c:v>35556</c:v>
                </c:pt>
                <c:pt idx="15651">
                  <c:v>35557</c:v>
                </c:pt>
                <c:pt idx="15652">
                  <c:v>35558</c:v>
                </c:pt>
                <c:pt idx="15653">
                  <c:v>35559</c:v>
                </c:pt>
                <c:pt idx="15654">
                  <c:v>35560</c:v>
                </c:pt>
                <c:pt idx="15655">
                  <c:v>35561</c:v>
                </c:pt>
                <c:pt idx="15656">
                  <c:v>35562</c:v>
                </c:pt>
                <c:pt idx="15657">
                  <c:v>35563</c:v>
                </c:pt>
                <c:pt idx="15658">
                  <c:v>35564</c:v>
                </c:pt>
                <c:pt idx="15659">
                  <c:v>35565</c:v>
                </c:pt>
                <c:pt idx="15660">
                  <c:v>35566</c:v>
                </c:pt>
                <c:pt idx="15661">
                  <c:v>35567</c:v>
                </c:pt>
                <c:pt idx="15662">
                  <c:v>35568</c:v>
                </c:pt>
                <c:pt idx="15663">
                  <c:v>35569</c:v>
                </c:pt>
                <c:pt idx="15664">
                  <c:v>35570</c:v>
                </c:pt>
                <c:pt idx="15665">
                  <c:v>35571</c:v>
                </c:pt>
                <c:pt idx="15666">
                  <c:v>35572</c:v>
                </c:pt>
                <c:pt idx="15667">
                  <c:v>35573</c:v>
                </c:pt>
                <c:pt idx="15668">
                  <c:v>35574</c:v>
                </c:pt>
                <c:pt idx="15669">
                  <c:v>35575</c:v>
                </c:pt>
                <c:pt idx="15670">
                  <c:v>35576</c:v>
                </c:pt>
                <c:pt idx="15671">
                  <c:v>35577</c:v>
                </c:pt>
                <c:pt idx="15672">
                  <c:v>35578</c:v>
                </c:pt>
                <c:pt idx="15673">
                  <c:v>35579</c:v>
                </c:pt>
                <c:pt idx="15674">
                  <c:v>35580</c:v>
                </c:pt>
                <c:pt idx="15675">
                  <c:v>35581</c:v>
                </c:pt>
                <c:pt idx="15676">
                  <c:v>35582</c:v>
                </c:pt>
                <c:pt idx="15677">
                  <c:v>35583</c:v>
                </c:pt>
                <c:pt idx="15678">
                  <c:v>35584</c:v>
                </c:pt>
                <c:pt idx="15679">
                  <c:v>35585</c:v>
                </c:pt>
                <c:pt idx="15680">
                  <c:v>35586</c:v>
                </c:pt>
                <c:pt idx="15681">
                  <c:v>35587</c:v>
                </c:pt>
                <c:pt idx="15682">
                  <c:v>35588</c:v>
                </c:pt>
                <c:pt idx="15683">
                  <c:v>35589</c:v>
                </c:pt>
                <c:pt idx="15684">
                  <c:v>35590</c:v>
                </c:pt>
                <c:pt idx="15685">
                  <c:v>35591</c:v>
                </c:pt>
                <c:pt idx="15686">
                  <c:v>35592</c:v>
                </c:pt>
                <c:pt idx="15687">
                  <c:v>35593</c:v>
                </c:pt>
                <c:pt idx="15688">
                  <c:v>35594</c:v>
                </c:pt>
                <c:pt idx="15689">
                  <c:v>35595</c:v>
                </c:pt>
                <c:pt idx="15690">
                  <c:v>35596</c:v>
                </c:pt>
                <c:pt idx="15691">
                  <c:v>35597</c:v>
                </c:pt>
                <c:pt idx="15692">
                  <c:v>35598</c:v>
                </c:pt>
                <c:pt idx="15693">
                  <c:v>35599</c:v>
                </c:pt>
                <c:pt idx="15694">
                  <c:v>35600</c:v>
                </c:pt>
                <c:pt idx="15695">
                  <c:v>35601</c:v>
                </c:pt>
                <c:pt idx="15696">
                  <c:v>35602</c:v>
                </c:pt>
                <c:pt idx="15697">
                  <c:v>35603</c:v>
                </c:pt>
                <c:pt idx="15698">
                  <c:v>35604</c:v>
                </c:pt>
                <c:pt idx="15699">
                  <c:v>35605</c:v>
                </c:pt>
                <c:pt idx="15700">
                  <c:v>35606</c:v>
                </c:pt>
                <c:pt idx="15701">
                  <c:v>35607</c:v>
                </c:pt>
                <c:pt idx="15702">
                  <c:v>35608</c:v>
                </c:pt>
                <c:pt idx="15703">
                  <c:v>35609</c:v>
                </c:pt>
                <c:pt idx="15704">
                  <c:v>35610</c:v>
                </c:pt>
                <c:pt idx="15705">
                  <c:v>35611</c:v>
                </c:pt>
                <c:pt idx="15706">
                  <c:v>35612</c:v>
                </c:pt>
                <c:pt idx="15707">
                  <c:v>35613</c:v>
                </c:pt>
                <c:pt idx="15708">
                  <c:v>35614</c:v>
                </c:pt>
                <c:pt idx="15709">
                  <c:v>35615</c:v>
                </c:pt>
                <c:pt idx="15710">
                  <c:v>35616</c:v>
                </c:pt>
                <c:pt idx="15711">
                  <c:v>35617</c:v>
                </c:pt>
                <c:pt idx="15712">
                  <c:v>35618</c:v>
                </c:pt>
                <c:pt idx="15713">
                  <c:v>35619</c:v>
                </c:pt>
                <c:pt idx="15714">
                  <c:v>35620</c:v>
                </c:pt>
                <c:pt idx="15715">
                  <c:v>35621</c:v>
                </c:pt>
                <c:pt idx="15716">
                  <c:v>35622</c:v>
                </c:pt>
                <c:pt idx="15717">
                  <c:v>35623</c:v>
                </c:pt>
                <c:pt idx="15718">
                  <c:v>35624</c:v>
                </c:pt>
                <c:pt idx="15719">
                  <c:v>35625</c:v>
                </c:pt>
                <c:pt idx="15720">
                  <c:v>35626</c:v>
                </c:pt>
                <c:pt idx="15721">
                  <c:v>35627</c:v>
                </c:pt>
                <c:pt idx="15722">
                  <c:v>35628</c:v>
                </c:pt>
                <c:pt idx="15723">
                  <c:v>35629</c:v>
                </c:pt>
                <c:pt idx="15724">
                  <c:v>35630</c:v>
                </c:pt>
                <c:pt idx="15725">
                  <c:v>35631</c:v>
                </c:pt>
                <c:pt idx="15726">
                  <c:v>35632</c:v>
                </c:pt>
                <c:pt idx="15727">
                  <c:v>35633</c:v>
                </c:pt>
                <c:pt idx="15728">
                  <c:v>35634</c:v>
                </c:pt>
                <c:pt idx="15729">
                  <c:v>35635</c:v>
                </c:pt>
                <c:pt idx="15730">
                  <c:v>35636</c:v>
                </c:pt>
                <c:pt idx="15731">
                  <c:v>35637</c:v>
                </c:pt>
                <c:pt idx="15732">
                  <c:v>35638</c:v>
                </c:pt>
                <c:pt idx="15733">
                  <c:v>35639</c:v>
                </c:pt>
                <c:pt idx="15734">
                  <c:v>35640</c:v>
                </c:pt>
                <c:pt idx="15735">
                  <c:v>35641</c:v>
                </c:pt>
                <c:pt idx="15736">
                  <c:v>35642</c:v>
                </c:pt>
                <c:pt idx="15737">
                  <c:v>35643</c:v>
                </c:pt>
                <c:pt idx="15738">
                  <c:v>35644</c:v>
                </c:pt>
                <c:pt idx="15739">
                  <c:v>35645</c:v>
                </c:pt>
                <c:pt idx="15740">
                  <c:v>35646</c:v>
                </c:pt>
                <c:pt idx="15741">
                  <c:v>35647</c:v>
                </c:pt>
                <c:pt idx="15742">
                  <c:v>35648</c:v>
                </c:pt>
                <c:pt idx="15743">
                  <c:v>35649</c:v>
                </c:pt>
                <c:pt idx="15744">
                  <c:v>35650</c:v>
                </c:pt>
                <c:pt idx="15745">
                  <c:v>35651</c:v>
                </c:pt>
                <c:pt idx="15746">
                  <c:v>35652</c:v>
                </c:pt>
                <c:pt idx="15747">
                  <c:v>35653</c:v>
                </c:pt>
                <c:pt idx="15748">
                  <c:v>35654</c:v>
                </c:pt>
                <c:pt idx="15749">
                  <c:v>35655</c:v>
                </c:pt>
                <c:pt idx="15750">
                  <c:v>35656</c:v>
                </c:pt>
                <c:pt idx="15751">
                  <c:v>35657</c:v>
                </c:pt>
                <c:pt idx="15752">
                  <c:v>35658</c:v>
                </c:pt>
                <c:pt idx="15753">
                  <c:v>35659</c:v>
                </c:pt>
                <c:pt idx="15754">
                  <c:v>35660</c:v>
                </c:pt>
                <c:pt idx="15755">
                  <c:v>35661</c:v>
                </c:pt>
                <c:pt idx="15756">
                  <c:v>35662</c:v>
                </c:pt>
                <c:pt idx="15757">
                  <c:v>35663</c:v>
                </c:pt>
                <c:pt idx="15758">
                  <c:v>35664</c:v>
                </c:pt>
                <c:pt idx="15759">
                  <c:v>35665</c:v>
                </c:pt>
                <c:pt idx="15760">
                  <c:v>35666</c:v>
                </c:pt>
                <c:pt idx="15761">
                  <c:v>35667</c:v>
                </c:pt>
                <c:pt idx="15762">
                  <c:v>35668</c:v>
                </c:pt>
                <c:pt idx="15763">
                  <c:v>35669</c:v>
                </c:pt>
                <c:pt idx="15764">
                  <c:v>35670</c:v>
                </c:pt>
                <c:pt idx="15765">
                  <c:v>35671</c:v>
                </c:pt>
                <c:pt idx="15766">
                  <c:v>35672</c:v>
                </c:pt>
                <c:pt idx="15767">
                  <c:v>35673</c:v>
                </c:pt>
                <c:pt idx="15768">
                  <c:v>35674</c:v>
                </c:pt>
                <c:pt idx="15769">
                  <c:v>35675</c:v>
                </c:pt>
                <c:pt idx="15770">
                  <c:v>35676</c:v>
                </c:pt>
                <c:pt idx="15771">
                  <c:v>35677</c:v>
                </c:pt>
                <c:pt idx="15772">
                  <c:v>35678</c:v>
                </c:pt>
                <c:pt idx="15773">
                  <c:v>35679</c:v>
                </c:pt>
                <c:pt idx="15774">
                  <c:v>35680</c:v>
                </c:pt>
                <c:pt idx="15775">
                  <c:v>35681</c:v>
                </c:pt>
                <c:pt idx="15776">
                  <c:v>35682</c:v>
                </c:pt>
                <c:pt idx="15777">
                  <c:v>35683</c:v>
                </c:pt>
                <c:pt idx="15778">
                  <c:v>35684</c:v>
                </c:pt>
                <c:pt idx="15779">
                  <c:v>35685</c:v>
                </c:pt>
                <c:pt idx="15780">
                  <c:v>35686</c:v>
                </c:pt>
                <c:pt idx="15781">
                  <c:v>35687</c:v>
                </c:pt>
                <c:pt idx="15782">
                  <c:v>35688</c:v>
                </c:pt>
                <c:pt idx="15783">
                  <c:v>35689</c:v>
                </c:pt>
                <c:pt idx="15784">
                  <c:v>35690</c:v>
                </c:pt>
                <c:pt idx="15785">
                  <c:v>35691</c:v>
                </c:pt>
                <c:pt idx="15786">
                  <c:v>35692</c:v>
                </c:pt>
                <c:pt idx="15787">
                  <c:v>35693</c:v>
                </c:pt>
                <c:pt idx="15788">
                  <c:v>35694</c:v>
                </c:pt>
                <c:pt idx="15789">
                  <c:v>35695</c:v>
                </c:pt>
                <c:pt idx="15790">
                  <c:v>35696</c:v>
                </c:pt>
                <c:pt idx="15791">
                  <c:v>35697</c:v>
                </c:pt>
                <c:pt idx="15792">
                  <c:v>35698</c:v>
                </c:pt>
                <c:pt idx="15793">
                  <c:v>35699</c:v>
                </c:pt>
                <c:pt idx="15794">
                  <c:v>35700</c:v>
                </c:pt>
                <c:pt idx="15795">
                  <c:v>35701</c:v>
                </c:pt>
                <c:pt idx="15796">
                  <c:v>35702</c:v>
                </c:pt>
                <c:pt idx="15797">
                  <c:v>35703</c:v>
                </c:pt>
                <c:pt idx="15798">
                  <c:v>35704</c:v>
                </c:pt>
                <c:pt idx="15799">
                  <c:v>35705</c:v>
                </c:pt>
                <c:pt idx="15800">
                  <c:v>35706</c:v>
                </c:pt>
                <c:pt idx="15801">
                  <c:v>35707</c:v>
                </c:pt>
                <c:pt idx="15802">
                  <c:v>35708</c:v>
                </c:pt>
                <c:pt idx="15803">
                  <c:v>35709</c:v>
                </c:pt>
                <c:pt idx="15804">
                  <c:v>35710</c:v>
                </c:pt>
                <c:pt idx="15805">
                  <c:v>35711</c:v>
                </c:pt>
                <c:pt idx="15806">
                  <c:v>35712</c:v>
                </c:pt>
                <c:pt idx="15807">
                  <c:v>35713</c:v>
                </c:pt>
                <c:pt idx="15808">
                  <c:v>35714</c:v>
                </c:pt>
                <c:pt idx="15809">
                  <c:v>35715</c:v>
                </c:pt>
                <c:pt idx="15810">
                  <c:v>35716</c:v>
                </c:pt>
                <c:pt idx="15811">
                  <c:v>35717</c:v>
                </c:pt>
                <c:pt idx="15812">
                  <c:v>35718</c:v>
                </c:pt>
                <c:pt idx="15813">
                  <c:v>35719</c:v>
                </c:pt>
                <c:pt idx="15814">
                  <c:v>35720</c:v>
                </c:pt>
                <c:pt idx="15815">
                  <c:v>35721</c:v>
                </c:pt>
                <c:pt idx="15816">
                  <c:v>35722</c:v>
                </c:pt>
                <c:pt idx="15817">
                  <c:v>35723</c:v>
                </c:pt>
                <c:pt idx="15818">
                  <c:v>35724</c:v>
                </c:pt>
                <c:pt idx="15819">
                  <c:v>35725</c:v>
                </c:pt>
                <c:pt idx="15820">
                  <c:v>35726</c:v>
                </c:pt>
                <c:pt idx="15821">
                  <c:v>35727</c:v>
                </c:pt>
                <c:pt idx="15822">
                  <c:v>35728</c:v>
                </c:pt>
                <c:pt idx="15823">
                  <c:v>35729</c:v>
                </c:pt>
                <c:pt idx="15824">
                  <c:v>35730</c:v>
                </c:pt>
                <c:pt idx="15825">
                  <c:v>35731</c:v>
                </c:pt>
                <c:pt idx="15826">
                  <c:v>35732</c:v>
                </c:pt>
                <c:pt idx="15827">
                  <c:v>35733</c:v>
                </c:pt>
                <c:pt idx="15828">
                  <c:v>35734</c:v>
                </c:pt>
                <c:pt idx="15829">
                  <c:v>35735</c:v>
                </c:pt>
                <c:pt idx="15830">
                  <c:v>35736</c:v>
                </c:pt>
                <c:pt idx="15831">
                  <c:v>35737</c:v>
                </c:pt>
                <c:pt idx="15832">
                  <c:v>35738</c:v>
                </c:pt>
                <c:pt idx="15833">
                  <c:v>35739</c:v>
                </c:pt>
                <c:pt idx="15834">
                  <c:v>35740</c:v>
                </c:pt>
                <c:pt idx="15835">
                  <c:v>35741</c:v>
                </c:pt>
                <c:pt idx="15836">
                  <c:v>35742</c:v>
                </c:pt>
                <c:pt idx="15837">
                  <c:v>35743</c:v>
                </c:pt>
                <c:pt idx="15838">
                  <c:v>35744</c:v>
                </c:pt>
                <c:pt idx="15839">
                  <c:v>35745</c:v>
                </c:pt>
                <c:pt idx="15840">
                  <c:v>35746</c:v>
                </c:pt>
                <c:pt idx="15841">
                  <c:v>35747</c:v>
                </c:pt>
                <c:pt idx="15842">
                  <c:v>35748</c:v>
                </c:pt>
                <c:pt idx="15843">
                  <c:v>35749</c:v>
                </c:pt>
                <c:pt idx="15844">
                  <c:v>35750</c:v>
                </c:pt>
                <c:pt idx="15845">
                  <c:v>35751</c:v>
                </c:pt>
                <c:pt idx="15846">
                  <c:v>35752</c:v>
                </c:pt>
                <c:pt idx="15847">
                  <c:v>35753</c:v>
                </c:pt>
                <c:pt idx="15848">
                  <c:v>35754</c:v>
                </c:pt>
                <c:pt idx="15849">
                  <c:v>35755</c:v>
                </c:pt>
                <c:pt idx="15850">
                  <c:v>35756</c:v>
                </c:pt>
                <c:pt idx="15851">
                  <c:v>35757</c:v>
                </c:pt>
                <c:pt idx="15852">
                  <c:v>35758</c:v>
                </c:pt>
                <c:pt idx="15853">
                  <c:v>35759</c:v>
                </c:pt>
                <c:pt idx="15854">
                  <c:v>35760</c:v>
                </c:pt>
                <c:pt idx="15855">
                  <c:v>35761</c:v>
                </c:pt>
                <c:pt idx="15856">
                  <c:v>35762</c:v>
                </c:pt>
                <c:pt idx="15857">
                  <c:v>35763</c:v>
                </c:pt>
                <c:pt idx="15858">
                  <c:v>35764</c:v>
                </c:pt>
                <c:pt idx="15859">
                  <c:v>35765</c:v>
                </c:pt>
                <c:pt idx="15860">
                  <c:v>35766</c:v>
                </c:pt>
                <c:pt idx="15861">
                  <c:v>35767</c:v>
                </c:pt>
                <c:pt idx="15862">
                  <c:v>35768</c:v>
                </c:pt>
                <c:pt idx="15863">
                  <c:v>35769</c:v>
                </c:pt>
                <c:pt idx="15864">
                  <c:v>35770</c:v>
                </c:pt>
                <c:pt idx="15865">
                  <c:v>35771</c:v>
                </c:pt>
                <c:pt idx="15866">
                  <c:v>35772</c:v>
                </c:pt>
                <c:pt idx="15867">
                  <c:v>35773</c:v>
                </c:pt>
                <c:pt idx="15868">
                  <c:v>35774</c:v>
                </c:pt>
                <c:pt idx="15869">
                  <c:v>35775</c:v>
                </c:pt>
                <c:pt idx="15870">
                  <c:v>35776</c:v>
                </c:pt>
                <c:pt idx="15871">
                  <c:v>35777</c:v>
                </c:pt>
                <c:pt idx="15872">
                  <c:v>35778</c:v>
                </c:pt>
                <c:pt idx="15873">
                  <c:v>35779</c:v>
                </c:pt>
                <c:pt idx="15874">
                  <c:v>35780</c:v>
                </c:pt>
                <c:pt idx="15875">
                  <c:v>35781</c:v>
                </c:pt>
                <c:pt idx="15876">
                  <c:v>35782</c:v>
                </c:pt>
                <c:pt idx="15877">
                  <c:v>35783</c:v>
                </c:pt>
                <c:pt idx="15878">
                  <c:v>35784</c:v>
                </c:pt>
                <c:pt idx="15879">
                  <c:v>35785</c:v>
                </c:pt>
                <c:pt idx="15880">
                  <c:v>35786</c:v>
                </c:pt>
                <c:pt idx="15881">
                  <c:v>35787</c:v>
                </c:pt>
                <c:pt idx="15882">
                  <c:v>35788</c:v>
                </c:pt>
                <c:pt idx="15883">
                  <c:v>35789</c:v>
                </c:pt>
                <c:pt idx="15884">
                  <c:v>35790</c:v>
                </c:pt>
                <c:pt idx="15885">
                  <c:v>35791</c:v>
                </c:pt>
                <c:pt idx="15886">
                  <c:v>35792</c:v>
                </c:pt>
                <c:pt idx="15887">
                  <c:v>35793</c:v>
                </c:pt>
                <c:pt idx="15888">
                  <c:v>35794</c:v>
                </c:pt>
                <c:pt idx="15889">
                  <c:v>35795</c:v>
                </c:pt>
                <c:pt idx="15890">
                  <c:v>35796</c:v>
                </c:pt>
                <c:pt idx="15891">
                  <c:v>35797</c:v>
                </c:pt>
                <c:pt idx="15892">
                  <c:v>35798</c:v>
                </c:pt>
                <c:pt idx="15893">
                  <c:v>35799</c:v>
                </c:pt>
                <c:pt idx="15894">
                  <c:v>35800</c:v>
                </c:pt>
                <c:pt idx="15895">
                  <c:v>35801</c:v>
                </c:pt>
                <c:pt idx="15896">
                  <c:v>35802</c:v>
                </c:pt>
                <c:pt idx="15897">
                  <c:v>35803</c:v>
                </c:pt>
                <c:pt idx="15898">
                  <c:v>35804</c:v>
                </c:pt>
                <c:pt idx="15899">
                  <c:v>35805</c:v>
                </c:pt>
                <c:pt idx="15900">
                  <c:v>35806</c:v>
                </c:pt>
                <c:pt idx="15901">
                  <c:v>35807</c:v>
                </c:pt>
                <c:pt idx="15902">
                  <c:v>35808</c:v>
                </c:pt>
                <c:pt idx="15903">
                  <c:v>35809</c:v>
                </c:pt>
                <c:pt idx="15904">
                  <c:v>35810</c:v>
                </c:pt>
                <c:pt idx="15905">
                  <c:v>35811</c:v>
                </c:pt>
                <c:pt idx="15906">
                  <c:v>35812</c:v>
                </c:pt>
                <c:pt idx="15907">
                  <c:v>35813</c:v>
                </c:pt>
                <c:pt idx="15908">
                  <c:v>35814</c:v>
                </c:pt>
                <c:pt idx="15909">
                  <c:v>35815</c:v>
                </c:pt>
                <c:pt idx="15910">
                  <c:v>35816</c:v>
                </c:pt>
                <c:pt idx="15911">
                  <c:v>35817</c:v>
                </c:pt>
                <c:pt idx="15912">
                  <c:v>35818</c:v>
                </c:pt>
                <c:pt idx="15913">
                  <c:v>35819</c:v>
                </c:pt>
                <c:pt idx="15914">
                  <c:v>35820</c:v>
                </c:pt>
                <c:pt idx="15915">
                  <c:v>35821</c:v>
                </c:pt>
                <c:pt idx="15916">
                  <c:v>35822</c:v>
                </c:pt>
                <c:pt idx="15917">
                  <c:v>35823</c:v>
                </c:pt>
                <c:pt idx="15918">
                  <c:v>35824</c:v>
                </c:pt>
                <c:pt idx="15919">
                  <c:v>35825</c:v>
                </c:pt>
                <c:pt idx="15920">
                  <c:v>35826</c:v>
                </c:pt>
                <c:pt idx="15921">
                  <c:v>35827</c:v>
                </c:pt>
                <c:pt idx="15922">
                  <c:v>35828</c:v>
                </c:pt>
                <c:pt idx="15923">
                  <c:v>35829</c:v>
                </c:pt>
                <c:pt idx="15924">
                  <c:v>35830</c:v>
                </c:pt>
                <c:pt idx="15925">
                  <c:v>35831</c:v>
                </c:pt>
                <c:pt idx="15926">
                  <c:v>35832</c:v>
                </c:pt>
                <c:pt idx="15927">
                  <c:v>35833</c:v>
                </c:pt>
                <c:pt idx="15928">
                  <c:v>35834</c:v>
                </c:pt>
                <c:pt idx="15929">
                  <c:v>35835</c:v>
                </c:pt>
                <c:pt idx="15930">
                  <c:v>35836</c:v>
                </c:pt>
                <c:pt idx="15931">
                  <c:v>35837</c:v>
                </c:pt>
                <c:pt idx="15932">
                  <c:v>35838</c:v>
                </c:pt>
                <c:pt idx="15933">
                  <c:v>35839</c:v>
                </c:pt>
                <c:pt idx="15934">
                  <c:v>35840</c:v>
                </c:pt>
                <c:pt idx="15935">
                  <c:v>35841</c:v>
                </c:pt>
                <c:pt idx="15936">
                  <c:v>35842</c:v>
                </c:pt>
                <c:pt idx="15937">
                  <c:v>35843</c:v>
                </c:pt>
                <c:pt idx="15938">
                  <c:v>35844</c:v>
                </c:pt>
                <c:pt idx="15939">
                  <c:v>35845</c:v>
                </c:pt>
                <c:pt idx="15940">
                  <c:v>35846</c:v>
                </c:pt>
                <c:pt idx="15941">
                  <c:v>35847</c:v>
                </c:pt>
                <c:pt idx="15942">
                  <c:v>35848</c:v>
                </c:pt>
                <c:pt idx="15943">
                  <c:v>35849</c:v>
                </c:pt>
                <c:pt idx="15944">
                  <c:v>35850</c:v>
                </c:pt>
                <c:pt idx="15945">
                  <c:v>35851</c:v>
                </c:pt>
                <c:pt idx="15946">
                  <c:v>35852</c:v>
                </c:pt>
                <c:pt idx="15947">
                  <c:v>35853</c:v>
                </c:pt>
                <c:pt idx="15948">
                  <c:v>35854</c:v>
                </c:pt>
                <c:pt idx="15949">
                  <c:v>35855</c:v>
                </c:pt>
                <c:pt idx="15950">
                  <c:v>35856</c:v>
                </c:pt>
                <c:pt idx="15951">
                  <c:v>35857</c:v>
                </c:pt>
                <c:pt idx="15952">
                  <c:v>35858</c:v>
                </c:pt>
                <c:pt idx="15953">
                  <c:v>35859</c:v>
                </c:pt>
                <c:pt idx="15954">
                  <c:v>35860</c:v>
                </c:pt>
                <c:pt idx="15955">
                  <c:v>35861</c:v>
                </c:pt>
                <c:pt idx="15956">
                  <c:v>35862</c:v>
                </c:pt>
                <c:pt idx="15957">
                  <c:v>35863</c:v>
                </c:pt>
                <c:pt idx="15958">
                  <c:v>35864</c:v>
                </c:pt>
                <c:pt idx="15959">
                  <c:v>35865</c:v>
                </c:pt>
                <c:pt idx="15960">
                  <c:v>35866</c:v>
                </c:pt>
                <c:pt idx="15961">
                  <c:v>35867</c:v>
                </c:pt>
                <c:pt idx="15962">
                  <c:v>35868</c:v>
                </c:pt>
                <c:pt idx="15963">
                  <c:v>35869</c:v>
                </c:pt>
                <c:pt idx="15964">
                  <c:v>35870</c:v>
                </c:pt>
                <c:pt idx="15965">
                  <c:v>35871</c:v>
                </c:pt>
                <c:pt idx="15966">
                  <c:v>35872</c:v>
                </c:pt>
                <c:pt idx="15967">
                  <c:v>35873</c:v>
                </c:pt>
                <c:pt idx="15968">
                  <c:v>35874</c:v>
                </c:pt>
                <c:pt idx="15969">
                  <c:v>35875</c:v>
                </c:pt>
                <c:pt idx="15970">
                  <c:v>35876</c:v>
                </c:pt>
                <c:pt idx="15971">
                  <c:v>35877</c:v>
                </c:pt>
                <c:pt idx="15972">
                  <c:v>35878</c:v>
                </c:pt>
                <c:pt idx="15973">
                  <c:v>35879</c:v>
                </c:pt>
                <c:pt idx="15974">
                  <c:v>35880</c:v>
                </c:pt>
                <c:pt idx="15975">
                  <c:v>35881</c:v>
                </c:pt>
                <c:pt idx="15976">
                  <c:v>35882</c:v>
                </c:pt>
                <c:pt idx="15977">
                  <c:v>35883</c:v>
                </c:pt>
                <c:pt idx="15978">
                  <c:v>35884</c:v>
                </c:pt>
                <c:pt idx="15979">
                  <c:v>35885</c:v>
                </c:pt>
                <c:pt idx="15980">
                  <c:v>35886</c:v>
                </c:pt>
                <c:pt idx="15981">
                  <c:v>35887</c:v>
                </c:pt>
                <c:pt idx="15982">
                  <c:v>35888</c:v>
                </c:pt>
                <c:pt idx="15983">
                  <c:v>35889</c:v>
                </c:pt>
                <c:pt idx="15984">
                  <c:v>35890</c:v>
                </c:pt>
                <c:pt idx="15985">
                  <c:v>35891</c:v>
                </c:pt>
                <c:pt idx="15986">
                  <c:v>35892</c:v>
                </c:pt>
                <c:pt idx="15987">
                  <c:v>35893</c:v>
                </c:pt>
                <c:pt idx="15988">
                  <c:v>35894</c:v>
                </c:pt>
                <c:pt idx="15989">
                  <c:v>35895</c:v>
                </c:pt>
                <c:pt idx="15990">
                  <c:v>35896</c:v>
                </c:pt>
                <c:pt idx="15991">
                  <c:v>35897</c:v>
                </c:pt>
                <c:pt idx="15992">
                  <c:v>35898</c:v>
                </c:pt>
                <c:pt idx="15993">
                  <c:v>35899</c:v>
                </c:pt>
                <c:pt idx="15994">
                  <c:v>35900</c:v>
                </c:pt>
                <c:pt idx="15995">
                  <c:v>35901</c:v>
                </c:pt>
                <c:pt idx="15996">
                  <c:v>35902</c:v>
                </c:pt>
                <c:pt idx="15997">
                  <c:v>35903</c:v>
                </c:pt>
                <c:pt idx="15998">
                  <c:v>35904</c:v>
                </c:pt>
                <c:pt idx="15999">
                  <c:v>35905</c:v>
                </c:pt>
                <c:pt idx="16000">
                  <c:v>35906</c:v>
                </c:pt>
                <c:pt idx="16001">
                  <c:v>35907</c:v>
                </c:pt>
                <c:pt idx="16002">
                  <c:v>35908</c:v>
                </c:pt>
                <c:pt idx="16003">
                  <c:v>35909</c:v>
                </c:pt>
                <c:pt idx="16004">
                  <c:v>35910</c:v>
                </c:pt>
                <c:pt idx="16005">
                  <c:v>35911</c:v>
                </c:pt>
                <c:pt idx="16006">
                  <c:v>35912</c:v>
                </c:pt>
                <c:pt idx="16007">
                  <c:v>35913</c:v>
                </c:pt>
                <c:pt idx="16008">
                  <c:v>35914</c:v>
                </c:pt>
                <c:pt idx="16009">
                  <c:v>35915</c:v>
                </c:pt>
                <c:pt idx="16010">
                  <c:v>35916</c:v>
                </c:pt>
                <c:pt idx="16011">
                  <c:v>35917</c:v>
                </c:pt>
                <c:pt idx="16012">
                  <c:v>35918</c:v>
                </c:pt>
                <c:pt idx="16013">
                  <c:v>35919</c:v>
                </c:pt>
                <c:pt idx="16014">
                  <c:v>35920</c:v>
                </c:pt>
                <c:pt idx="16015">
                  <c:v>35921</c:v>
                </c:pt>
                <c:pt idx="16016">
                  <c:v>35922</c:v>
                </c:pt>
                <c:pt idx="16017">
                  <c:v>35923</c:v>
                </c:pt>
                <c:pt idx="16018">
                  <c:v>35924</c:v>
                </c:pt>
                <c:pt idx="16019">
                  <c:v>35925</c:v>
                </c:pt>
                <c:pt idx="16020">
                  <c:v>35926</c:v>
                </c:pt>
                <c:pt idx="16021">
                  <c:v>35927</c:v>
                </c:pt>
                <c:pt idx="16022">
                  <c:v>35928</c:v>
                </c:pt>
                <c:pt idx="16023">
                  <c:v>35929</c:v>
                </c:pt>
                <c:pt idx="16024">
                  <c:v>35930</c:v>
                </c:pt>
                <c:pt idx="16025">
                  <c:v>35931</c:v>
                </c:pt>
                <c:pt idx="16026">
                  <c:v>35932</c:v>
                </c:pt>
                <c:pt idx="16027">
                  <c:v>35933</c:v>
                </c:pt>
                <c:pt idx="16028">
                  <c:v>35934</c:v>
                </c:pt>
                <c:pt idx="16029">
                  <c:v>35935</c:v>
                </c:pt>
                <c:pt idx="16030">
                  <c:v>35936</c:v>
                </c:pt>
                <c:pt idx="16031">
                  <c:v>35937</c:v>
                </c:pt>
                <c:pt idx="16032">
                  <c:v>35938</c:v>
                </c:pt>
                <c:pt idx="16033">
                  <c:v>35939</c:v>
                </c:pt>
                <c:pt idx="16034">
                  <c:v>35940</c:v>
                </c:pt>
                <c:pt idx="16035">
                  <c:v>35941</c:v>
                </c:pt>
                <c:pt idx="16036">
                  <c:v>35942</c:v>
                </c:pt>
                <c:pt idx="16037">
                  <c:v>35943</c:v>
                </c:pt>
                <c:pt idx="16038">
                  <c:v>35944</c:v>
                </c:pt>
                <c:pt idx="16039">
                  <c:v>35945</c:v>
                </c:pt>
                <c:pt idx="16040">
                  <c:v>35946</c:v>
                </c:pt>
                <c:pt idx="16041">
                  <c:v>35947</c:v>
                </c:pt>
                <c:pt idx="16042">
                  <c:v>35948</c:v>
                </c:pt>
                <c:pt idx="16043">
                  <c:v>35949</c:v>
                </c:pt>
                <c:pt idx="16044">
                  <c:v>35950</c:v>
                </c:pt>
                <c:pt idx="16045">
                  <c:v>35951</c:v>
                </c:pt>
                <c:pt idx="16046">
                  <c:v>35952</c:v>
                </c:pt>
                <c:pt idx="16047">
                  <c:v>35953</c:v>
                </c:pt>
                <c:pt idx="16048">
                  <c:v>35954</c:v>
                </c:pt>
                <c:pt idx="16049">
                  <c:v>35955</c:v>
                </c:pt>
                <c:pt idx="16050">
                  <c:v>35956</c:v>
                </c:pt>
                <c:pt idx="16051">
                  <c:v>35957</c:v>
                </c:pt>
                <c:pt idx="16052">
                  <c:v>35958</c:v>
                </c:pt>
                <c:pt idx="16053">
                  <c:v>35959</c:v>
                </c:pt>
                <c:pt idx="16054">
                  <c:v>35960</c:v>
                </c:pt>
                <c:pt idx="16055">
                  <c:v>35961</c:v>
                </c:pt>
                <c:pt idx="16056">
                  <c:v>35962</c:v>
                </c:pt>
                <c:pt idx="16057">
                  <c:v>35963</c:v>
                </c:pt>
                <c:pt idx="16058">
                  <c:v>35964</c:v>
                </c:pt>
                <c:pt idx="16059">
                  <c:v>35965</c:v>
                </c:pt>
                <c:pt idx="16060">
                  <c:v>35966</c:v>
                </c:pt>
                <c:pt idx="16061">
                  <c:v>35967</c:v>
                </c:pt>
                <c:pt idx="16062">
                  <c:v>35968</c:v>
                </c:pt>
                <c:pt idx="16063">
                  <c:v>35969</c:v>
                </c:pt>
                <c:pt idx="16064">
                  <c:v>35970</c:v>
                </c:pt>
                <c:pt idx="16065">
                  <c:v>35971</c:v>
                </c:pt>
                <c:pt idx="16066">
                  <c:v>35972</c:v>
                </c:pt>
                <c:pt idx="16067">
                  <c:v>35973</c:v>
                </c:pt>
                <c:pt idx="16068">
                  <c:v>35974</c:v>
                </c:pt>
                <c:pt idx="16069">
                  <c:v>35975</c:v>
                </c:pt>
                <c:pt idx="16070">
                  <c:v>35976</c:v>
                </c:pt>
                <c:pt idx="16071">
                  <c:v>35977</c:v>
                </c:pt>
                <c:pt idx="16072">
                  <c:v>35978</c:v>
                </c:pt>
                <c:pt idx="16073">
                  <c:v>35979</c:v>
                </c:pt>
                <c:pt idx="16074">
                  <c:v>35980</c:v>
                </c:pt>
                <c:pt idx="16075">
                  <c:v>35981</c:v>
                </c:pt>
                <c:pt idx="16076">
                  <c:v>35982</c:v>
                </c:pt>
                <c:pt idx="16077">
                  <c:v>35983</c:v>
                </c:pt>
                <c:pt idx="16078">
                  <c:v>35984</c:v>
                </c:pt>
                <c:pt idx="16079">
                  <c:v>35985</c:v>
                </c:pt>
                <c:pt idx="16080">
                  <c:v>35986</c:v>
                </c:pt>
                <c:pt idx="16081">
                  <c:v>35987</c:v>
                </c:pt>
                <c:pt idx="16082">
                  <c:v>35988</c:v>
                </c:pt>
                <c:pt idx="16083">
                  <c:v>35989</c:v>
                </c:pt>
                <c:pt idx="16084">
                  <c:v>35990</c:v>
                </c:pt>
                <c:pt idx="16085">
                  <c:v>35991</c:v>
                </c:pt>
                <c:pt idx="16086">
                  <c:v>35992</c:v>
                </c:pt>
                <c:pt idx="16087">
                  <c:v>35993</c:v>
                </c:pt>
                <c:pt idx="16088">
                  <c:v>35994</c:v>
                </c:pt>
                <c:pt idx="16089">
                  <c:v>35995</c:v>
                </c:pt>
                <c:pt idx="16090">
                  <c:v>35996</c:v>
                </c:pt>
                <c:pt idx="16091">
                  <c:v>35997</c:v>
                </c:pt>
                <c:pt idx="16092">
                  <c:v>35998</c:v>
                </c:pt>
                <c:pt idx="16093">
                  <c:v>35999</c:v>
                </c:pt>
                <c:pt idx="16094">
                  <c:v>36000</c:v>
                </c:pt>
                <c:pt idx="16095">
                  <c:v>36001</c:v>
                </c:pt>
                <c:pt idx="16096">
                  <c:v>36002</c:v>
                </c:pt>
                <c:pt idx="16097">
                  <c:v>36003</c:v>
                </c:pt>
                <c:pt idx="16098">
                  <c:v>36004</c:v>
                </c:pt>
                <c:pt idx="16099">
                  <c:v>36005</c:v>
                </c:pt>
                <c:pt idx="16100">
                  <c:v>36006</c:v>
                </c:pt>
                <c:pt idx="16101">
                  <c:v>36007</c:v>
                </c:pt>
                <c:pt idx="16102">
                  <c:v>36008</c:v>
                </c:pt>
                <c:pt idx="16103">
                  <c:v>36009</c:v>
                </c:pt>
                <c:pt idx="16104">
                  <c:v>36010</c:v>
                </c:pt>
                <c:pt idx="16105">
                  <c:v>36011</c:v>
                </c:pt>
                <c:pt idx="16106">
                  <c:v>36012</c:v>
                </c:pt>
                <c:pt idx="16107">
                  <c:v>36013</c:v>
                </c:pt>
                <c:pt idx="16108">
                  <c:v>36014</c:v>
                </c:pt>
                <c:pt idx="16109">
                  <c:v>36015</c:v>
                </c:pt>
                <c:pt idx="16110">
                  <c:v>36016</c:v>
                </c:pt>
                <c:pt idx="16111">
                  <c:v>36017</c:v>
                </c:pt>
                <c:pt idx="16112">
                  <c:v>36018</c:v>
                </c:pt>
                <c:pt idx="16113">
                  <c:v>36019</c:v>
                </c:pt>
                <c:pt idx="16114">
                  <c:v>36020</c:v>
                </c:pt>
                <c:pt idx="16115">
                  <c:v>36021</c:v>
                </c:pt>
                <c:pt idx="16116">
                  <c:v>36022</c:v>
                </c:pt>
                <c:pt idx="16117">
                  <c:v>36023</c:v>
                </c:pt>
                <c:pt idx="16118">
                  <c:v>36024</c:v>
                </c:pt>
                <c:pt idx="16119">
                  <c:v>36025</c:v>
                </c:pt>
                <c:pt idx="16120">
                  <c:v>36026</c:v>
                </c:pt>
                <c:pt idx="16121">
                  <c:v>36027</c:v>
                </c:pt>
                <c:pt idx="16122">
                  <c:v>36028</c:v>
                </c:pt>
                <c:pt idx="16123">
                  <c:v>36029</c:v>
                </c:pt>
                <c:pt idx="16124">
                  <c:v>36030</c:v>
                </c:pt>
                <c:pt idx="16125">
                  <c:v>36031</c:v>
                </c:pt>
                <c:pt idx="16126">
                  <c:v>36032</c:v>
                </c:pt>
                <c:pt idx="16127">
                  <c:v>36033</c:v>
                </c:pt>
                <c:pt idx="16128">
                  <c:v>36034</c:v>
                </c:pt>
                <c:pt idx="16129">
                  <c:v>36035</c:v>
                </c:pt>
                <c:pt idx="16130">
                  <c:v>36036</c:v>
                </c:pt>
                <c:pt idx="16131">
                  <c:v>36037</c:v>
                </c:pt>
                <c:pt idx="16132">
                  <c:v>36038</c:v>
                </c:pt>
                <c:pt idx="16133">
                  <c:v>36039</c:v>
                </c:pt>
                <c:pt idx="16134">
                  <c:v>36040</c:v>
                </c:pt>
                <c:pt idx="16135">
                  <c:v>36041</c:v>
                </c:pt>
                <c:pt idx="16136">
                  <c:v>36042</c:v>
                </c:pt>
                <c:pt idx="16137">
                  <c:v>36043</c:v>
                </c:pt>
                <c:pt idx="16138">
                  <c:v>36044</c:v>
                </c:pt>
                <c:pt idx="16139">
                  <c:v>36045</c:v>
                </c:pt>
                <c:pt idx="16140">
                  <c:v>36046</c:v>
                </c:pt>
                <c:pt idx="16141">
                  <c:v>36047</c:v>
                </c:pt>
                <c:pt idx="16142">
                  <c:v>36048</c:v>
                </c:pt>
                <c:pt idx="16143">
                  <c:v>36049</c:v>
                </c:pt>
                <c:pt idx="16144">
                  <c:v>36050</c:v>
                </c:pt>
                <c:pt idx="16145">
                  <c:v>36051</c:v>
                </c:pt>
                <c:pt idx="16146">
                  <c:v>36052</c:v>
                </c:pt>
                <c:pt idx="16147">
                  <c:v>36053</c:v>
                </c:pt>
                <c:pt idx="16148">
                  <c:v>36054</c:v>
                </c:pt>
                <c:pt idx="16149">
                  <c:v>36055</c:v>
                </c:pt>
                <c:pt idx="16150">
                  <c:v>36056</c:v>
                </c:pt>
                <c:pt idx="16151">
                  <c:v>36057</c:v>
                </c:pt>
                <c:pt idx="16152">
                  <c:v>36058</c:v>
                </c:pt>
                <c:pt idx="16153">
                  <c:v>36059</c:v>
                </c:pt>
                <c:pt idx="16154">
                  <c:v>36060</c:v>
                </c:pt>
                <c:pt idx="16155">
                  <c:v>36061</c:v>
                </c:pt>
                <c:pt idx="16156">
                  <c:v>36062</c:v>
                </c:pt>
                <c:pt idx="16157">
                  <c:v>36063</c:v>
                </c:pt>
                <c:pt idx="16158">
                  <c:v>36064</c:v>
                </c:pt>
                <c:pt idx="16159">
                  <c:v>36065</c:v>
                </c:pt>
                <c:pt idx="16160">
                  <c:v>36066</c:v>
                </c:pt>
                <c:pt idx="16161">
                  <c:v>36067</c:v>
                </c:pt>
                <c:pt idx="16162">
                  <c:v>36068</c:v>
                </c:pt>
                <c:pt idx="16163">
                  <c:v>36069</c:v>
                </c:pt>
                <c:pt idx="16164">
                  <c:v>36070</c:v>
                </c:pt>
                <c:pt idx="16165">
                  <c:v>36071</c:v>
                </c:pt>
                <c:pt idx="16166">
                  <c:v>36072</c:v>
                </c:pt>
                <c:pt idx="16167">
                  <c:v>36073</c:v>
                </c:pt>
                <c:pt idx="16168">
                  <c:v>36074</c:v>
                </c:pt>
                <c:pt idx="16169">
                  <c:v>36075</c:v>
                </c:pt>
                <c:pt idx="16170">
                  <c:v>36076</c:v>
                </c:pt>
                <c:pt idx="16171">
                  <c:v>36077</c:v>
                </c:pt>
                <c:pt idx="16172">
                  <c:v>36078</c:v>
                </c:pt>
                <c:pt idx="16173">
                  <c:v>36079</c:v>
                </c:pt>
                <c:pt idx="16174">
                  <c:v>36080</c:v>
                </c:pt>
                <c:pt idx="16175">
                  <c:v>36081</c:v>
                </c:pt>
                <c:pt idx="16176">
                  <c:v>36082</c:v>
                </c:pt>
                <c:pt idx="16177">
                  <c:v>36083</c:v>
                </c:pt>
                <c:pt idx="16178">
                  <c:v>36084</c:v>
                </c:pt>
                <c:pt idx="16179">
                  <c:v>36085</c:v>
                </c:pt>
                <c:pt idx="16180">
                  <c:v>36086</c:v>
                </c:pt>
                <c:pt idx="16181">
                  <c:v>36087</c:v>
                </c:pt>
                <c:pt idx="16182">
                  <c:v>36088</c:v>
                </c:pt>
                <c:pt idx="16183">
                  <c:v>36089</c:v>
                </c:pt>
                <c:pt idx="16184">
                  <c:v>36090</c:v>
                </c:pt>
                <c:pt idx="16185">
                  <c:v>36091</c:v>
                </c:pt>
                <c:pt idx="16186">
                  <c:v>36092</c:v>
                </c:pt>
                <c:pt idx="16187">
                  <c:v>36093</c:v>
                </c:pt>
                <c:pt idx="16188">
                  <c:v>36094</c:v>
                </c:pt>
                <c:pt idx="16189">
                  <c:v>36095</c:v>
                </c:pt>
                <c:pt idx="16190">
                  <c:v>36096</c:v>
                </c:pt>
                <c:pt idx="16191">
                  <c:v>36097</c:v>
                </c:pt>
                <c:pt idx="16192">
                  <c:v>36098</c:v>
                </c:pt>
                <c:pt idx="16193">
                  <c:v>36099</c:v>
                </c:pt>
                <c:pt idx="16194">
                  <c:v>36100</c:v>
                </c:pt>
                <c:pt idx="16195">
                  <c:v>36101</c:v>
                </c:pt>
                <c:pt idx="16196">
                  <c:v>36102</c:v>
                </c:pt>
                <c:pt idx="16197">
                  <c:v>36103</c:v>
                </c:pt>
                <c:pt idx="16198">
                  <c:v>36104</c:v>
                </c:pt>
                <c:pt idx="16199">
                  <c:v>36105</c:v>
                </c:pt>
                <c:pt idx="16200">
                  <c:v>36106</c:v>
                </c:pt>
                <c:pt idx="16201">
                  <c:v>36107</c:v>
                </c:pt>
                <c:pt idx="16202">
                  <c:v>36108</c:v>
                </c:pt>
                <c:pt idx="16203">
                  <c:v>36109</c:v>
                </c:pt>
                <c:pt idx="16204">
                  <c:v>36110</c:v>
                </c:pt>
                <c:pt idx="16205">
                  <c:v>36111</c:v>
                </c:pt>
                <c:pt idx="16206">
                  <c:v>36112</c:v>
                </c:pt>
                <c:pt idx="16207">
                  <c:v>36113</c:v>
                </c:pt>
                <c:pt idx="16208">
                  <c:v>36114</c:v>
                </c:pt>
                <c:pt idx="16209">
                  <c:v>36115</c:v>
                </c:pt>
                <c:pt idx="16210">
                  <c:v>36116</c:v>
                </c:pt>
                <c:pt idx="16211">
                  <c:v>36117</c:v>
                </c:pt>
                <c:pt idx="16212">
                  <c:v>36118</c:v>
                </c:pt>
                <c:pt idx="16213">
                  <c:v>36119</c:v>
                </c:pt>
                <c:pt idx="16214">
                  <c:v>36120</c:v>
                </c:pt>
                <c:pt idx="16215">
                  <c:v>36121</c:v>
                </c:pt>
                <c:pt idx="16216">
                  <c:v>36122</c:v>
                </c:pt>
                <c:pt idx="16217">
                  <c:v>36123</c:v>
                </c:pt>
                <c:pt idx="16218">
                  <c:v>36124</c:v>
                </c:pt>
                <c:pt idx="16219">
                  <c:v>36125</c:v>
                </c:pt>
                <c:pt idx="16220">
                  <c:v>36126</c:v>
                </c:pt>
                <c:pt idx="16221">
                  <c:v>36127</c:v>
                </c:pt>
                <c:pt idx="16222">
                  <c:v>36128</c:v>
                </c:pt>
                <c:pt idx="16223">
                  <c:v>36129</c:v>
                </c:pt>
                <c:pt idx="16224">
                  <c:v>36130</c:v>
                </c:pt>
                <c:pt idx="16225">
                  <c:v>36131</c:v>
                </c:pt>
                <c:pt idx="16226">
                  <c:v>36132</c:v>
                </c:pt>
                <c:pt idx="16227">
                  <c:v>36133</c:v>
                </c:pt>
                <c:pt idx="16228">
                  <c:v>36134</c:v>
                </c:pt>
                <c:pt idx="16229">
                  <c:v>36135</c:v>
                </c:pt>
                <c:pt idx="16230">
                  <c:v>36136</c:v>
                </c:pt>
                <c:pt idx="16231">
                  <c:v>36137</c:v>
                </c:pt>
                <c:pt idx="16232">
                  <c:v>36138</c:v>
                </c:pt>
                <c:pt idx="16233">
                  <c:v>36139</c:v>
                </c:pt>
                <c:pt idx="16234">
                  <c:v>36140</c:v>
                </c:pt>
                <c:pt idx="16235">
                  <c:v>36141</c:v>
                </c:pt>
                <c:pt idx="16236">
                  <c:v>36142</c:v>
                </c:pt>
                <c:pt idx="16237">
                  <c:v>36143</c:v>
                </c:pt>
                <c:pt idx="16238">
                  <c:v>36144</c:v>
                </c:pt>
                <c:pt idx="16239">
                  <c:v>36145</c:v>
                </c:pt>
                <c:pt idx="16240">
                  <c:v>36146</c:v>
                </c:pt>
                <c:pt idx="16241">
                  <c:v>36147</c:v>
                </c:pt>
                <c:pt idx="16242">
                  <c:v>36148</c:v>
                </c:pt>
                <c:pt idx="16243">
                  <c:v>36149</c:v>
                </c:pt>
                <c:pt idx="16244">
                  <c:v>36150</c:v>
                </c:pt>
                <c:pt idx="16245">
                  <c:v>36151</c:v>
                </c:pt>
                <c:pt idx="16246">
                  <c:v>36152</c:v>
                </c:pt>
                <c:pt idx="16247">
                  <c:v>36153</c:v>
                </c:pt>
                <c:pt idx="16248">
                  <c:v>36154</c:v>
                </c:pt>
                <c:pt idx="16249">
                  <c:v>36155</c:v>
                </c:pt>
                <c:pt idx="16250">
                  <c:v>36156</c:v>
                </c:pt>
                <c:pt idx="16251">
                  <c:v>36157</c:v>
                </c:pt>
                <c:pt idx="16252">
                  <c:v>36158</c:v>
                </c:pt>
                <c:pt idx="16253">
                  <c:v>36159</c:v>
                </c:pt>
                <c:pt idx="16254">
                  <c:v>36160</c:v>
                </c:pt>
                <c:pt idx="16255">
                  <c:v>36161</c:v>
                </c:pt>
                <c:pt idx="16256">
                  <c:v>36162</c:v>
                </c:pt>
                <c:pt idx="16257">
                  <c:v>36163</c:v>
                </c:pt>
                <c:pt idx="16258">
                  <c:v>36164</c:v>
                </c:pt>
                <c:pt idx="16259">
                  <c:v>36165</c:v>
                </c:pt>
                <c:pt idx="16260">
                  <c:v>36166</c:v>
                </c:pt>
                <c:pt idx="16261">
                  <c:v>36167</c:v>
                </c:pt>
                <c:pt idx="16262">
                  <c:v>36168</c:v>
                </c:pt>
                <c:pt idx="16263">
                  <c:v>36169</c:v>
                </c:pt>
                <c:pt idx="16264">
                  <c:v>36170</c:v>
                </c:pt>
                <c:pt idx="16265">
                  <c:v>36171</c:v>
                </c:pt>
                <c:pt idx="16266">
                  <c:v>36172</c:v>
                </c:pt>
                <c:pt idx="16267">
                  <c:v>36173</c:v>
                </c:pt>
                <c:pt idx="16268">
                  <c:v>36174</c:v>
                </c:pt>
                <c:pt idx="16269">
                  <c:v>36175</c:v>
                </c:pt>
                <c:pt idx="16270">
                  <c:v>36176</c:v>
                </c:pt>
                <c:pt idx="16271">
                  <c:v>36177</c:v>
                </c:pt>
                <c:pt idx="16272">
                  <c:v>36178</c:v>
                </c:pt>
                <c:pt idx="16273">
                  <c:v>36179</c:v>
                </c:pt>
                <c:pt idx="16274">
                  <c:v>36180</c:v>
                </c:pt>
                <c:pt idx="16275">
                  <c:v>36181</c:v>
                </c:pt>
                <c:pt idx="16276">
                  <c:v>36182</c:v>
                </c:pt>
                <c:pt idx="16277">
                  <c:v>36183</c:v>
                </c:pt>
                <c:pt idx="16278">
                  <c:v>36184</c:v>
                </c:pt>
                <c:pt idx="16279">
                  <c:v>36185</c:v>
                </c:pt>
                <c:pt idx="16280">
                  <c:v>36186</c:v>
                </c:pt>
                <c:pt idx="16281">
                  <c:v>36187</c:v>
                </c:pt>
                <c:pt idx="16282">
                  <c:v>36188</c:v>
                </c:pt>
                <c:pt idx="16283">
                  <c:v>36189</c:v>
                </c:pt>
                <c:pt idx="16284">
                  <c:v>36190</c:v>
                </c:pt>
                <c:pt idx="16285">
                  <c:v>36191</c:v>
                </c:pt>
                <c:pt idx="16286">
                  <c:v>36192</c:v>
                </c:pt>
                <c:pt idx="16287">
                  <c:v>36193</c:v>
                </c:pt>
                <c:pt idx="16288">
                  <c:v>36194</c:v>
                </c:pt>
                <c:pt idx="16289">
                  <c:v>36195</c:v>
                </c:pt>
                <c:pt idx="16290">
                  <c:v>36196</c:v>
                </c:pt>
                <c:pt idx="16291">
                  <c:v>36197</c:v>
                </c:pt>
                <c:pt idx="16292">
                  <c:v>36198</c:v>
                </c:pt>
                <c:pt idx="16293">
                  <c:v>36199</c:v>
                </c:pt>
                <c:pt idx="16294">
                  <c:v>36200</c:v>
                </c:pt>
                <c:pt idx="16295">
                  <c:v>36201</c:v>
                </c:pt>
                <c:pt idx="16296">
                  <c:v>36202</c:v>
                </c:pt>
                <c:pt idx="16297">
                  <c:v>36203</c:v>
                </c:pt>
                <c:pt idx="16298">
                  <c:v>36204</c:v>
                </c:pt>
                <c:pt idx="16299">
                  <c:v>36205</c:v>
                </c:pt>
                <c:pt idx="16300">
                  <c:v>36206</c:v>
                </c:pt>
                <c:pt idx="16301">
                  <c:v>36207</c:v>
                </c:pt>
                <c:pt idx="16302">
                  <c:v>36208</c:v>
                </c:pt>
                <c:pt idx="16303">
                  <c:v>36209</c:v>
                </c:pt>
                <c:pt idx="16304">
                  <c:v>36210</c:v>
                </c:pt>
                <c:pt idx="16305">
                  <c:v>36211</c:v>
                </c:pt>
                <c:pt idx="16306">
                  <c:v>36212</c:v>
                </c:pt>
                <c:pt idx="16307">
                  <c:v>36213</c:v>
                </c:pt>
                <c:pt idx="16308">
                  <c:v>36214</c:v>
                </c:pt>
                <c:pt idx="16309">
                  <c:v>36215</c:v>
                </c:pt>
                <c:pt idx="16310">
                  <c:v>36216</c:v>
                </c:pt>
                <c:pt idx="16311">
                  <c:v>36217</c:v>
                </c:pt>
                <c:pt idx="16312">
                  <c:v>36218</c:v>
                </c:pt>
                <c:pt idx="16313">
                  <c:v>36219</c:v>
                </c:pt>
                <c:pt idx="16314">
                  <c:v>36220</c:v>
                </c:pt>
                <c:pt idx="16315">
                  <c:v>36221</c:v>
                </c:pt>
                <c:pt idx="16316">
                  <c:v>36222</c:v>
                </c:pt>
                <c:pt idx="16317">
                  <c:v>36223</c:v>
                </c:pt>
                <c:pt idx="16318">
                  <c:v>36224</c:v>
                </c:pt>
                <c:pt idx="16319">
                  <c:v>36225</c:v>
                </c:pt>
                <c:pt idx="16320">
                  <c:v>36226</c:v>
                </c:pt>
                <c:pt idx="16321">
                  <c:v>36227</c:v>
                </c:pt>
                <c:pt idx="16322">
                  <c:v>36228</c:v>
                </c:pt>
                <c:pt idx="16323">
                  <c:v>36229</c:v>
                </c:pt>
                <c:pt idx="16324">
                  <c:v>36230</c:v>
                </c:pt>
                <c:pt idx="16325">
                  <c:v>36231</c:v>
                </c:pt>
                <c:pt idx="16326">
                  <c:v>36232</c:v>
                </c:pt>
                <c:pt idx="16327">
                  <c:v>36233</c:v>
                </c:pt>
                <c:pt idx="16328">
                  <c:v>36234</c:v>
                </c:pt>
                <c:pt idx="16329">
                  <c:v>36235</c:v>
                </c:pt>
                <c:pt idx="16330">
                  <c:v>36236</c:v>
                </c:pt>
                <c:pt idx="16331">
                  <c:v>36237</c:v>
                </c:pt>
                <c:pt idx="16332">
                  <c:v>36238</c:v>
                </c:pt>
                <c:pt idx="16333">
                  <c:v>36239</c:v>
                </c:pt>
                <c:pt idx="16334">
                  <c:v>36240</c:v>
                </c:pt>
                <c:pt idx="16335">
                  <c:v>36241</c:v>
                </c:pt>
                <c:pt idx="16336">
                  <c:v>36242</c:v>
                </c:pt>
                <c:pt idx="16337">
                  <c:v>36243</c:v>
                </c:pt>
                <c:pt idx="16338">
                  <c:v>36244</c:v>
                </c:pt>
                <c:pt idx="16339">
                  <c:v>36245</c:v>
                </c:pt>
                <c:pt idx="16340">
                  <c:v>36246</c:v>
                </c:pt>
                <c:pt idx="16341">
                  <c:v>36247</c:v>
                </c:pt>
                <c:pt idx="16342">
                  <c:v>36248</c:v>
                </c:pt>
                <c:pt idx="16343">
                  <c:v>36249</c:v>
                </c:pt>
                <c:pt idx="16344">
                  <c:v>36250</c:v>
                </c:pt>
                <c:pt idx="16345">
                  <c:v>36251</c:v>
                </c:pt>
                <c:pt idx="16346">
                  <c:v>36252</c:v>
                </c:pt>
                <c:pt idx="16347">
                  <c:v>36253</c:v>
                </c:pt>
                <c:pt idx="16348">
                  <c:v>36254</c:v>
                </c:pt>
                <c:pt idx="16349">
                  <c:v>36255</c:v>
                </c:pt>
                <c:pt idx="16350">
                  <c:v>36256</c:v>
                </c:pt>
                <c:pt idx="16351">
                  <c:v>36257</c:v>
                </c:pt>
                <c:pt idx="16352">
                  <c:v>36258</c:v>
                </c:pt>
                <c:pt idx="16353">
                  <c:v>36259</c:v>
                </c:pt>
                <c:pt idx="16354">
                  <c:v>36260</c:v>
                </c:pt>
                <c:pt idx="16355">
                  <c:v>36261</c:v>
                </c:pt>
                <c:pt idx="16356">
                  <c:v>36262</c:v>
                </c:pt>
                <c:pt idx="16357">
                  <c:v>36263</c:v>
                </c:pt>
                <c:pt idx="16358">
                  <c:v>36264</c:v>
                </c:pt>
                <c:pt idx="16359">
                  <c:v>36265</c:v>
                </c:pt>
                <c:pt idx="16360">
                  <c:v>36266</c:v>
                </c:pt>
                <c:pt idx="16361">
                  <c:v>36267</c:v>
                </c:pt>
                <c:pt idx="16362">
                  <c:v>36268</c:v>
                </c:pt>
                <c:pt idx="16363">
                  <c:v>36269</c:v>
                </c:pt>
                <c:pt idx="16364">
                  <c:v>36270</c:v>
                </c:pt>
                <c:pt idx="16365">
                  <c:v>36271</c:v>
                </c:pt>
                <c:pt idx="16366">
                  <c:v>36272</c:v>
                </c:pt>
                <c:pt idx="16367">
                  <c:v>36273</c:v>
                </c:pt>
                <c:pt idx="16368">
                  <c:v>36274</c:v>
                </c:pt>
                <c:pt idx="16369">
                  <c:v>36275</c:v>
                </c:pt>
                <c:pt idx="16370">
                  <c:v>36276</c:v>
                </c:pt>
                <c:pt idx="16371">
                  <c:v>36277</c:v>
                </c:pt>
                <c:pt idx="16372">
                  <c:v>36278</c:v>
                </c:pt>
                <c:pt idx="16373">
                  <c:v>36279</c:v>
                </c:pt>
                <c:pt idx="16374">
                  <c:v>36280</c:v>
                </c:pt>
                <c:pt idx="16375">
                  <c:v>36281</c:v>
                </c:pt>
                <c:pt idx="16376">
                  <c:v>36282</c:v>
                </c:pt>
                <c:pt idx="16377">
                  <c:v>36283</c:v>
                </c:pt>
                <c:pt idx="16378">
                  <c:v>36284</c:v>
                </c:pt>
                <c:pt idx="16379">
                  <c:v>36285</c:v>
                </c:pt>
                <c:pt idx="16380">
                  <c:v>36286</c:v>
                </c:pt>
                <c:pt idx="16381">
                  <c:v>36287</c:v>
                </c:pt>
                <c:pt idx="16382">
                  <c:v>36288</c:v>
                </c:pt>
                <c:pt idx="16383">
                  <c:v>36289</c:v>
                </c:pt>
                <c:pt idx="16384">
                  <c:v>36290</c:v>
                </c:pt>
                <c:pt idx="16385">
                  <c:v>36291</c:v>
                </c:pt>
                <c:pt idx="16386">
                  <c:v>36292</c:v>
                </c:pt>
                <c:pt idx="16387">
                  <c:v>36293</c:v>
                </c:pt>
                <c:pt idx="16388">
                  <c:v>36294</c:v>
                </c:pt>
                <c:pt idx="16389">
                  <c:v>36295</c:v>
                </c:pt>
                <c:pt idx="16390">
                  <c:v>36296</c:v>
                </c:pt>
                <c:pt idx="16391">
                  <c:v>36297</c:v>
                </c:pt>
                <c:pt idx="16392">
                  <c:v>36298</c:v>
                </c:pt>
                <c:pt idx="16393">
                  <c:v>36299</c:v>
                </c:pt>
                <c:pt idx="16394">
                  <c:v>36300</c:v>
                </c:pt>
                <c:pt idx="16395">
                  <c:v>36301</c:v>
                </c:pt>
                <c:pt idx="16396">
                  <c:v>36302</c:v>
                </c:pt>
                <c:pt idx="16397">
                  <c:v>36303</c:v>
                </c:pt>
                <c:pt idx="16398">
                  <c:v>36304</c:v>
                </c:pt>
                <c:pt idx="16399">
                  <c:v>36305</c:v>
                </c:pt>
                <c:pt idx="16400">
                  <c:v>36306</c:v>
                </c:pt>
                <c:pt idx="16401">
                  <c:v>36307</c:v>
                </c:pt>
                <c:pt idx="16402">
                  <c:v>36308</c:v>
                </c:pt>
                <c:pt idx="16403">
                  <c:v>36309</c:v>
                </c:pt>
                <c:pt idx="16404">
                  <c:v>36310</c:v>
                </c:pt>
                <c:pt idx="16405">
                  <c:v>36311</c:v>
                </c:pt>
                <c:pt idx="16406">
                  <c:v>36312</c:v>
                </c:pt>
                <c:pt idx="16407">
                  <c:v>36313</c:v>
                </c:pt>
                <c:pt idx="16408">
                  <c:v>36314</c:v>
                </c:pt>
                <c:pt idx="16409">
                  <c:v>36315</c:v>
                </c:pt>
                <c:pt idx="16410">
                  <c:v>36316</c:v>
                </c:pt>
                <c:pt idx="16411">
                  <c:v>36317</c:v>
                </c:pt>
                <c:pt idx="16412">
                  <c:v>36318</c:v>
                </c:pt>
                <c:pt idx="16413">
                  <c:v>36319</c:v>
                </c:pt>
                <c:pt idx="16414">
                  <c:v>36320</c:v>
                </c:pt>
                <c:pt idx="16415">
                  <c:v>36321</c:v>
                </c:pt>
                <c:pt idx="16416">
                  <c:v>36322</c:v>
                </c:pt>
                <c:pt idx="16417">
                  <c:v>36323</c:v>
                </c:pt>
                <c:pt idx="16418">
                  <c:v>36324</c:v>
                </c:pt>
                <c:pt idx="16419">
                  <c:v>36325</c:v>
                </c:pt>
                <c:pt idx="16420">
                  <c:v>36326</c:v>
                </c:pt>
                <c:pt idx="16421">
                  <c:v>36327</c:v>
                </c:pt>
                <c:pt idx="16422">
                  <c:v>36328</c:v>
                </c:pt>
                <c:pt idx="16423">
                  <c:v>36329</c:v>
                </c:pt>
                <c:pt idx="16424">
                  <c:v>36330</c:v>
                </c:pt>
                <c:pt idx="16425">
                  <c:v>36331</c:v>
                </c:pt>
                <c:pt idx="16426">
                  <c:v>36332</c:v>
                </c:pt>
                <c:pt idx="16427">
                  <c:v>36333</c:v>
                </c:pt>
                <c:pt idx="16428">
                  <c:v>36334</c:v>
                </c:pt>
                <c:pt idx="16429">
                  <c:v>36335</c:v>
                </c:pt>
                <c:pt idx="16430">
                  <c:v>36336</c:v>
                </c:pt>
                <c:pt idx="16431">
                  <c:v>36337</c:v>
                </c:pt>
                <c:pt idx="16432">
                  <c:v>36338</c:v>
                </c:pt>
                <c:pt idx="16433">
                  <c:v>36339</c:v>
                </c:pt>
                <c:pt idx="16434">
                  <c:v>36340</c:v>
                </c:pt>
                <c:pt idx="16435">
                  <c:v>36341</c:v>
                </c:pt>
                <c:pt idx="16436">
                  <c:v>36342</c:v>
                </c:pt>
                <c:pt idx="16437">
                  <c:v>36343</c:v>
                </c:pt>
                <c:pt idx="16438">
                  <c:v>36344</c:v>
                </c:pt>
                <c:pt idx="16439">
                  <c:v>36345</c:v>
                </c:pt>
                <c:pt idx="16440">
                  <c:v>36346</c:v>
                </c:pt>
                <c:pt idx="16441">
                  <c:v>36347</c:v>
                </c:pt>
                <c:pt idx="16442">
                  <c:v>36348</c:v>
                </c:pt>
                <c:pt idx="16443">
                  <c:v>36349</c:v>
                </c:pt>
                <c:pt idx="16444">
                  <c:v>36350</c:v>
                </c:pt>
                <c:pt idx="16445">
                  <c:v>36351</c:v>
                </c:pt>
                <c:pt idx="16446">
                  <c:v>36352</c:v>
                </c:pt>
                <c:pt idx="16447">
                  <c:v>36353</c:v>
                </c:pt>
                <c:pt idx="16448">
                  <c:v>36354</c:v>
                </c:pt>
                <c:pt idx="16449">
                  <c:v>36355</c:v>
                </c:pt>
                <c:pt idx="16450">
                  <c:v>36356</c:v>
                </c:pt>
                <c:pt idx="16451">
                  <c:v>36357</c:v>
                </c:pt>
                <c:pt idx="16452">
                  <c:v>36358</c:v>
                </c:pt>
                <c:pt idx="16453">
                  <c:v>36359</c:v>
                </c:pt>
                <c:pt idx="16454">
                  <c:v>36360</c:v>
                </c:pt>
                <c:pt idx="16455">
                  <c:v>36361</c:v>
                </c:pt>
                <c:pt idx="16456">
                  <c:v>36362</c:v>
                </c:pt>
                <c:pt idx="16457">
                  <c:v>36363</c:v>
                </c:pt>
                <c:pt idx="16458">
                  <c:v>36364</c:v>
                </c:pt>
                <c:pt idx="16459">
                  <c:v>36365</c:v>
                </c:pt>
                <c:pt idx="16460">
                  <c:v>36366</c:v>
                </c:pt>
                <c:pt idx="16461">
                  <c:v>36367</c:v>
                </c:pt>
                <c:pt idx="16462">
                  <c:v>36368</c:v>
                </c:pt>
                <c:pt idx="16463">
                  <c:v>36369</c:v>
                </c:pt>
                <c:pt idx="16464">
                  <c:v>36370</c:v>
                </c:pt>
                <c:pt idx="16465">
                  <c:v>36371</c:v>
                </c:pt>
                <c:pt idx="16466">
                  <c:v>36372</c:v>
                </c:pt>
                <c:pt idx="16467">
                  <c:v>36373</c:v>
                </c:pt>
                <c:pt idx="16468">
                  <c:v>36374</c:v>
                </c:pt>
                <c:pt idx="16469">
                  <c:v>36375</c:v>
                </c:pt>
                <c:pt idx="16470">
                  <c:v>36376</c:v>
                </c:pt>
                <c:pt idx="16471">
                  <c:v>36377</c:v>
                </c:pt>
                <c:pt idx="16472">
                  <c:v>36378</c:v>
                </c:pt>
                <c:pt idx="16473">
                  <c:v>36379</c:v>
                </c:pt>
                <c:pt idx="16474">
                  <c:v>36380</c:v>
                </c:pt>
                <c:pt idx="16475">
                  <c:v>36381</c:v>
                </c:pt>
                <c:pt idx="16476">
                  <c:v>36382</c:v>
                </c:pt>
                <c:pt idx="16477">
                  <c:v>36383</c:v>
                </c:pt>
                <c:pt idx="16478">
                  <c:v>36384</c:v>
                </c:pt>
                <c:pt idx="16479">
                  <c:v>36385</c:v>
                </c:pt>
                <c:pt idx="16480">
                  <c:v>36386</c:v>
                </c:pt>
                <c:pt idx="16481">
                  <c:v>36387</c:v>
                </c:pt>
                <c:pt idx="16482">
                  <c:v>36388</c:v>
                </c:pt>
                <c:pt idx="16483">
                  <c:v>36389</c:v>
                </c:pt>
                <c:pt idx="16484">
                  <c:v>36390</c:v>
                </c:pt>
                <c:pt idx="16485">
                  <c:v>36391</c:v>
                </c:pt>
                <c:pt idx="16486">
                  <c:v>36392</c:v>
                </c:pt>
                <c:pt idx="16487">
                  <c:v>36393</c:v>
                </c:pt>
                <c:pt idx="16488">
                  <c:v>36394</c:v>
                </c:pt>
                <c:pt idx="16489">
                  <c:v>36395</c:v>
                </c:pt>
                <c:pt idx="16490">
                  <c:v>36396</c:v>
                </c:pt>
                <c:pt idx="16491">
                  <c:v>36397</c:v>
                </c:pt>
                <c:pt idx="16492">
                  <c:v>36398</c:v>
                </c:pt>
                <c:pt idx="16493">
                  <c:v>36399</c:v>
                </c:pt>
                <c:pt idx="16494">
                  <c:v>36400</c:v>
                </c:pt>
                <c:pt idx="16495">
                  <c:v>36401</c:v>
                </c:pt>
                <c:pt idx="16496">
                  <c:v>36402</c:v>
                </c:pt>
                <c:pt idx="16497">
                  <c:v>36403</c:v>
                </c:pt>
                <c:pt idx="16498">
                  <c:v>36404</c:v>
                </c:pt>
                <c:pt idx="16499">
                  <c:v>36405</c:v>
                </c:pt>
                <c:pt idx="16500">
                  <c:v>36406</c:v>
                </c:pt>
                <c:pt idx="16501">
                  <c:v>36407</c:v>
                </c:pt>
                <c:pt idx="16502">
                  <c:v>36408</c:v>
                </c:pt>
                <c:pt idx="16503">
                  <c:v>36409</c:v>
                </c:pt>
                <c:pt idx="16504">
                  <c:v>36410</c:v>
                </c:pt>
                <c:pt idx="16505">
                  <c:v>36411</c:v>
                </c:pt>
                <c:pt idx="16506">
                  <c:v>36412</c:v>
                </c:pt>
                <c:pt idx="16507">
                  <c:v>36413</c:v>
                </c:pt>
                <c:pt idx="16508">
                  <c:v>36414</c:v>
                </c:pt>
                <c:pt idx="16509">
                  <c:v>36415</c:v>
                </c:pt>
                <c:pt idx="16510">
                  <c:v>36416</c:v>
                </c:pt>
                <c:pt idx="16511">
                  <c:v>36417</c:v>
                </c:pt>
                <c:pt idx="16512">
                  <c:v>36418</c:v>
                </c:pt>
                <c:pt idx="16513">
                  <c:v>36419</c:v>
                </c:pt>
                <c:pt idx="16514">
                  <c:v>36420</c:v>
                </c:pt>
                <c:pt idx="16515">
                  <c:v>36421</c:v>
                </c:pt>
                <c:pt idx="16516">
                  <c:v>36422</c:v>
                </c:pt>
                <c:pt idx="16517">
                  <c:v>36423</c:v>
                </c:pt>
                <c:pt idx="16518">
                  <c:v>36424</c:v>
                </c:pt>
                <c:pt idx="16519">
                  <c:v>36425</c:v>
                </c:pt>
                <c:pt idx="16520">
                  <c:v>36426</c:v>
                </c:pt>
                <c:pt idx="16521">
                  <c:v>36427</c:v>
                </c:pt>
                <c:pt idx="16522">
                  <c:v>36428</c:v>
                </c:pt>
                <c:pt idx="16523">
                  <c:v>36429</c:v>
                </c:pt>
                <c:pt idx="16524">
                  <c:v>36430</c:v>
                </c:pt>
                <c:pt idx="16525">
                  <c:v>36431</c:v>
                </c:pt>
                <c:pt idx="16526">
                  <c:v>36432</c:v>
                </c:pt>
                <c:pt idx="16527">
                  <c:v>36433</c:v>
                </c:pt>
                <c:pt idx="16528">
                  <c:v>36434</c:v>
                </c:pt>
                <c:pt idx="16529">
                  <c:v>36435</c:v>
                </c:pt>
                <c:pt idx="16530">
                  <c:v>36436</c:v>
                </c:pt>
                <c:pt idx="16531">
                  <c:v>36437</c:v>
                </c:pt>
                <c:pt idx="16532">
                  <c:v>36438</c:v>
                </c:pt>
                <c:pt idx="16533">
                  <c:v>36439</c:v>
                </c:pt>
                <c:pt idx="16534">
                  <c:v>36440</c:v>
                </c:pt>
                <c:pt idx="16535">
                  <c:v>36441</c:v>
                </c:pt>
                <c:pt idx="16536">
                  <c:v>36442</c:v>
                </c:pt>
                <c:pt idx="16537">
                  <c:v>36443</c:v>
                </c:pt>
                <c:pt idx="16538">
                  <c:v>36444</c:v>
                </c:pt>
                <c:pt idx="16539">
                  <c:v>36445</c:v>
                </c:pt>
                <c:pt idx="16540">
                  <c:v>36446</c:v>
                </c:pt>
                <c:pt idx="16541">
                  <c:v>36447</c:v>
                </c:pt>
                <c:pt idx="16542">
                  <c:v>36448</c:v>
                </c:pt>
                <c:pt idx="16543">
                  <c:v>36449</c:v>
                </c:pt>
                <c:pt idx="16544">
                  <c:v>36450</c:v>
                </c:pt>
                <c:pt idx="16545">
                  <c:v>36451</c:v>
                </c:pt>
                <c:pt idx="16546">
                  <c:v>36452</c:v>
                </c:pt>
                <c:pt idx="16547">
                  <c:v>36453</c:v>
                </c:pt>
                <c:pt idx="16548">
                  <c:v>36454</c:v>
                </c:pt>
                <c:pt idx="16549">
                  <c:v>36455</c:v>
                </c:pt>
                <c:pt idx="16550">
                  <c:v>36456</c:v>
                </c:pt>
                <c:pt idx="16551">
                  <c:v>36457</c:v>
                </c:pt>
                <c:pt idx="16552">
                  <c:v>36458</c:v>
                </c:pt>
                <c:pt idx="16553">
                  <c:v>36459</c:v>
                </c:pt>
                <c:pt idx="16554">
                  <c:v>36460</c:v>
                </c:pt>
                <c:pt idx="16555">
                  <c:v>36461</c:v>
                </c:pt>
                <c:pt idx="16556">
                  <c:v>36462</c:v>
                </c:pt>
                <c:pt idx="16557">
                  <c:v>36463</c:v>
                </c:pt>
                <c:pt idx="16558">
                  <c:v>36464</c:v>
                </c:pt>
                <c:pt idx="16559">
                  <c:v>36465</c:v>
                </c:pt>
                <c:pt idx="16560">
                  <c:v>36466</c:v>
                </c:pt>
                <c:pt idx="16561">
                  <c:v>36467</c:v>
                </c:pt>
                <c:pt idx="16562">
                  <c:v>36468</c:v>
                </c:pt>
                <c:pt idx="16563">
                  <c:v>36469</c:v>
                </c:pt>
                <c:pt idx="16564">
                  <c:v>36470</c:v>
                </c:pt>
                <c:pt idx="16565">
                  <c:v>36471</c:v>
                </c:pt>
                <c:pt idx="16566">
                  <c:v>36472</c:v>
                </c:pt>
                <c:pt idx="16567">
                  <c:v>36473</c:v>
                </c:pt>
                <c:pt idx="16568">
                  <c:v>36474</c:v>
                </c:pt>
                <c:pt idx="16569">
                  <c:v>36475</c:v>
                </c:pt>
                <c:pt idx="16570">
                  <c:v>36476</c:v>
                </c:pt>
                <c:pt idx="16571">
                  <c:v>36477</c:v>
                </c:pt>
                <c:pt idx="16572">
                  <c:v>36478</c:v>
                </c:pt>
                <c:pt idx="16573">
                  <c:v>36479</c:v>
                </c:pt>
                <c:pt idx="16574">
                  <c:v>36480</c:v>
                </c:pt>
                <c:pt idx="16575">
                  <c:v>36481</c:v>
                </c:pt>
                <c:pt idx="16576">
                  <c:v>36482</c:v>
                </c:pt>
                <c:pt idx="16577">
                  <c:v>36483</c:v>
                </c:pt>
                <c:pt idx="16578">
                  <c:v>36484</c:v>
                </c:pt>
                <c:pt idx="16579">
                  <c:v>36485</c:v>
                </c:pt>
                <c:pt idx="16580">
                  <c:v>36486</c:v>
                </c:pt>
                <c:pt idx="16581">
                  <c:v>36487</c:v>
                </c:pt>
                <c:pt idx="16582">
                  <c:v>36488</c:v>
                </c:pt>
                <c:pt idx="16583">
                  <c:v>36489</c:v>
                </c:pt>
                <c:pt idx="16584">
                  <c:v>36490</c:v>
                </c:pt>
                <c:pt idx="16585">
                  <c:v>36491</c:v>
                </c:pt>
                <c:pt idx="16586">
                  <c:v>36492</c:v>
                </c:pt>
                <c:pt idx="16587">
                  <c:v>36493</c:v>
                </c:pt>
                <c:pt idx="16588">
                  <c:v>36494</c:v>
                </c:pt>
                <c:pt idx="16589">
                  <c:v>36495</c:v>
                </c:pt>
                <c:pt idx="16590">
                  <c:v>36496</c:v>
                </c:pt>
                <c:pt idx="16591">
                  <c:v>36497</c:v>
                </c:pt>
                <c:pt idx="16592">
                  <c:v>36498</c:v>
                </c:pt>
                <c:pt idx="16593">
                  <c:v>36499</c:v>
                </c:pt>
                <c:pt idx="16594">
                  <c:v>36500</c:v>
                </c:pt>
                <c:pt idx="16595">
                  <c:v>36501</c:v>
                </c:pt>
                <c:pt idx="16596">
                  <c:v>36502</c:v>
                </c:pt>
                <c:pt idx="16597">
                  <c:v>36503</c:v>
                </c:pt>
                <c:pt idx="16598">
                  <c:v>36504</c:v>
                </c:pt>
                <c:pt idx="16599">
                  <c:v>36505</c:v>
                </c:pt>
                <c:pt idx="16600">
                  <c:v>36506</c:v>
                </c:pt>
                <c:pt idx="16601">
                  <c:v>36507</c:v>
                </c:pt>
                <c:pt idx="16602">
                  <c:v>36508</c:v>
                </c:pt>
                <c:pt idx="16603">
                  <c:v>36509</c:v>
                </c:pt>
                <c:pt idx="16604">
                  <c:v>36510</c:v>
                </c:pt>
                <c:pt idx="16605">
                  <c:v>36511</c:v>
                </c:pt>
                <c:pt idx="16606">
                  <c:v>36512</c:v>
                </c:pt>
                <c:pt idx="16607">
                  <c:v>36513</c:v>
                </c:pt>
                <c:pt idx="16608">
                  <c:v>36514</c:v>
                </c:pt>
                <c:pt idx="16609">
                  <c:v>36515</c:v>
                </c:pt>
                <c:pt idx="16610">
                  <c:v>36516</c:v>
                </c:pt>
                <c:pt idx="16611">
                  <c:v>36517</c:v>
                </c:pt>
                <c:pt idx="16612">
                  <c:v>36518</c:v>
                </c:pt>
                <c:pt idx="16613">
                  <c:v>36519</c:v>
                </c:pt>
                <c:pt idx="16614">
                  <c:v>36520</c:v>
                </c:pt>
                <c:pt idx="16615">
                  <c:v>36521</c:v>
                </c:pt>
                <c:pt idx="16616">
                  <c:v>36522</c:v>
                </c:pt>
                <c:pt idx="16617">
                  <c:v>36523</c:v>
                </c:pt>
                <c:pt idx="16618">
                  <c:v>36524</c:v>
                </c:pt>
                <c:pt idx="16619">
                  <c:v>36525</c:v>
                </c:pt>
                <c:pt idx="16620">
                  <c:v>36526</c:v>
                </c:pt>
                <c:pt idx="16621">
                  <c:v>36527</c:v>
                </c:pt>
                <c:pt idx="16622">
                  <c:v>36528</c:v>
                </c:pt>
                <c:pt idx="16623">
                  <c:v>36529</c:v>
                </c:pt>
                <c:pt idx="16624">
                  <c:v>36530</c:v>
                </c:pt>
                <c:pt idx="16625">
                  <c:v>36531</c:v>
                </c:pt>
                <c:pt idx="16626">
                  <c:v>36532</c:v>
                </c:pt>
                <c:pt idx="16627">
                  <c:v>36533</c:v>
                </c:pt>
                <c:pt idx="16628">
                  <c:v>36534</c:v>
                </c:pt>
                <c:pt idx="16629">
                  <c:v>36535</c:v>
                </c:pt>
                <c:pt idx="16630">
                  <c:v>36536</c:v>
                </c:pt>
                <c:pt idx="16631">
                  <c:v>36537</c:v>
                </c:pt>
                <c:pt idx="16632">
                  <c:v>36538</c:v>
                </c:pt>
                <c:pt idx="16633">
                  <c:v>36539</c:v>
                </c:pt>
                <c:pt idx="16634">
                  <c:v>36540</c:v>
                </c:pt>
                <c:pt idx="16635">
                  <c:v>36541</c:v>
                </c:pt>
                <c:pt idx="16636">
                  <c:v>36542</c:v>
                </c:pt>
                <c:pt idx="16637">
                  <c:v>36543</c:v>
                </c:pt>
                <c:pt idx="16638">
                  <c:v>36544</c:v>
                </c:pt>
                <c:pt idx="16639">
                  <c:v>36545</c:v>
                </c:pt>
                <c:pt idx="16640">
                  <c:v>36546</c:v>
                </c:pt>
                <c:pt idx="16641">
                  <c:v>36547</c:v>
                </c:pt>
                <c:pt idx="16642">
                  <c:v>36548</c:v>
                </c:pt>
                <c:pt idx="16643">
                  <c:v>36549</c:v>
                </c:pt>
                <c:pt idx="16644">
                  <c:v>36550</c:v>
                </c:pt>
                <c:pt idx="16645">
                  <c:v>36551</c:v>
                </c:pt>
                <c:pt idx="16646">
                  <c:v>36552</c:v>
                </c:pt>
                <c:pt idx="16647">
                  <c:v>36553</c:v>
                </c:pt>
                <c:pt idx="16648">
                  <c:v>36554</c:v>
                </c:pt>
                <c:pt idx="16649">
                  <c:v>36555</c:v>
                </c:pt>
                <c:pt idx="16650">
                  <c:v>36556</c:v>
                </c:pt>
                <c:pt idx="16651">
                  <c:v>36557</c:v>
                </c:pt>
                <c:pt idx="16652">
                  <c:v>36558</c:v>
                </c:pt>
                <c:pt idx="16653">
                  <c:v>36559</c:v>
                </c:pt>
                <c:pt idx="16654">
                  <c:v>36560</c:v>
                </c:pt>
                <c:pt idx="16655">
                  <c:v>36561</c:v>
                </c:pt>
                <c:pt idx="16656">
                  <c:v>36562</c:v>
                </c:pt>
                <c:pt idx="16657">
                  <c:v>36563</c:v>
                </c:pt>
                <c:pt idx="16658">
                  <c:v>36564</c:v>
                </c:pt>
                <c:pt idx="16659">
                  <c:v>36565</c:v>
                </c:pt>
                <c:pt idx="16660">
                  <c:v>36566</c:v>
                </c:pt>
                <c:pt idx="16661">
                  <c:v>36567</c:v>
                </c:pt>
                <c:pt idx="16662">
                  <c:v>36568</c:v>
                </c:pt>
                <c:pt idx="16663">
                  <c:v>36569</c:v>
                </c:pt>
                <c:pt idx="16664">
                  <c:v>36570</c:v>
                </c:pt>
                <c:pt idx="16665">
                  <c:v>36571</c:v>
                </c:pt>
                <c:pt idx="16666">
                  <c:v>36572</c:v>
                </c:pt>
                <c:pt idx="16667">
                  <c:v>36573</c:v>
                </c:pt>
                <c:pt idx="16668">
                  <c:v>36574</c:v>
                </c:pt>
                <c:pt idx="16669">
                  <c:v>36575</c:v>
                </c:pt>
                <c:pt idx="16670">
                  <c:v>36576</c:v>
                </c:pt>
                <c:pt idx="16671">
                  <c:v>36577</c:v>
                </c:pt>
                <c:pt idx="16672">
                  <c:v>36578</c:v>
                </c:pt>
                <c:pt idx="16673">
                  <c:v>36579</c:v>
                </c:pt>
                <c:pt idx="16674">
                  <c:v>36580</c:v>
                </c:pt>
                <c:pt idx="16675">
                  <c:v>36581</c:v>
                </c:pt>
                <c:pt idx="16676">
                  <c:v>36582</c:v>
                </c:pt>
                <c:pt idx="16677">
                  <c:v>36583</c:v>
                </c:pt>
                <c:pt idx="16678">
                  <c:v>36584</c:v>
                </c:pt>
                <c:pt idx="16679">
                  <c:v>36585</c:v>
                </c:pt>
                <c:pt idx="16680">
                  <c:v>36586</c:v>
                </c:pt>
                <c:pt idx="16681">
                  <c:v>36587</c:v>
                </c:pt>
                <c:pt idx="16682">
                  <c:v>36588</c:v>
                </c:pt>
                <c:pt idx="16683">
                  <c:v>36589</c:v>
                </c:pt>
                <c:pt idx="16684">
                  <c:v>36590</c:v>
                </c:pt>
                <c:pt idx="16685">
                  <c:v>36591</c:v>
                </c:pt>
                <c:pt idx="16686">
                  <c:v>36592</c:v>
                </c:pt>
                <c:pt idx="16687">
                  <c:v>36593</c:v>
                </c:pt>
                <c:pt idx="16688">
                  <c:v>36594</c:v>
                </c:pt>
                <c:pt idx="16689">
                  <c:v>36595</c:v>
                </c:pt>
                <c:pt idx="16690">
                  <c:v>36596</c:v>
                </c:pt>
                <c:pt idx="16691">
                  <c:v>36597</c:v>
                </c:pt>
                <c:pt idx="16692">
                  <c:v>36598</c:v>
                </c:pt>
                <c:pt idx="16693">
                  <c:v>36599</c:v>
                </c:pt>
                <c:pt idx="16694">
                  <c:v>36600</c:v>
                </c:pt>
                <c:pt idx="16695">
                  <c:v>36601</c:v>
                </c:pt>
                <c:pt idx="16696">
                  <c:v>36602</c:v>
                </c:pt>
                <c:pt idx="16697">
                  <c:v>36603</c:v>
                </c:pt>
                <c:pt idx="16698">
                  <c:v>36604</c:v>
                </c:pt>
                <c:pt idx="16699">
                  <c:v>36605</c:v>
                </c:pt>
                <c:pt idx="16700">
                  <c:v>36606</c:v>
                </c:pt>
                <c:pt idx="16701">
                  <c:v>36607</c:v>
                </c:pt>
                <c:pt idx="16702">
                  <c:v>36608</c:v>
                </c:pt>
                <c:pt idx="16703">
                  <c:v>36609</c:v>
                </c:pt>
                <c:pt idx="16704">
                  <c:v>36610</c:v>
                </c:pt>
                <c:pt idx="16705">
                  <c:v>36611</c:v>
                </c:pt>
                <c:pt idx="16706">
                  <c:v>36612</c:v>
                </c:pt>
                <c:pt idx="16707">
                  <c:v>36613</c:v>
                </c:pt>
                <c:pt idx="16708">
                  <c:v>36614</c:v>
                </c:pt>
                <c:pt idx="16709">
                  <c:v>36615</c:v>
                </c:pt>
                <c:pt idx="16710">
                  <c:v>36616</c:v>
                </c:pt>
                <c:pt idx="16711">
                  <c:v>36617</c:v>
                </c:pt>
                <c:pt idx="16712">
                  <c:v>36618</c:v>
                </c:pt>
                <c:pt idx="16713">
                  <c:v>36619</c:v>
                </c:pt>
                <c:pt idx="16714">
                  <c:v>36620</c:v>
                </c:pt>
                <c:pt idx="16715">
                  <c:v>36621</c:v>
                </c:pt>
                <c:pt idx="16716">
                  <c:v>36622</c:v>
                </c:pt>
                <c:pt idx="16717">
                  <c:v>36623</c:v>
                </c:pt>
                <c:pt idx="16718">
                  <c:v>36624</c:v>
                </c:pt>
                <c:pt idx="16719">
                  <c:v>36625</c:v>
                </c:pt>
                <c:pt idx="16720">
                  <c:v>36626</c:v>
                </c:pt>
                <c:pt idx="16721">
                  <c:v>36627</c:v>
                </c:pt>
                <c:pt idx="16722">
                  <c:v>36628</c:v>
                </c:pt>
                <c:pt idx="16723">
                  <c:v>36629</c:v>
                </c:pt>
                <c:pt idx="16724">
                  <c:v>36630</c:v>
                </c:pt>
                <c:pt idx="16725">
                  <c:v>36631</c:v>
                </c:pt>
                <c:pt idx="16726">
                  <c:v>36632</c:v>
                </c:pt>
                <c:pt idx="16727">
                  <c:v>36633</c:v>
                </c:pt>
                <c:pt idx="16728">
                  <c:v>36634</c:v>
                </c:pt>
                <c:pt idx="16729">
                  <c:v>36635</c:v>
                </c:pt>
                <c:pt idx="16730">
                  <c:v>36636</c:v>
                </c:pt>
                <c:pt idx="16731">
                  <c:v>36637</c:v>
                </c:pt>
                <c:pt idx="16732">
                  <c:v>36638</c:v>
                </c:pt>
                <c:pt idx="16733">
                  <c:v>36639</c:v>
                </c:pt>
                <c:pt idx="16734">
                  <c:v>36640</c:v>
                </c:pt>
                <c:pt idx="16735">
                  <c:v>36641</c:v>
                </c:pt>
                <c:pt idx="16736">
                  <c:v>36642</c:v>
                </c:pt>
                <c:pt idx="16737">
                  <c:v>36643</c:v>
                </c:pt>
                <c:pt idx="16738">
                  <c:v>36644</c:v>
                </c:pt>
                <c:pt idx="16739">
                  <c:v>36645</c:v>
                </c:pt>
                <c:pt idx="16740">
                  <c:v>36646</c:v>
                </c:pt>
                <c:pt idx="16741">
                  <c:v>36647</c:v>
                </c:pt>
                <c:pt idx="16742">
                  <c:v>36648</c:v>
                </c:pt>
                <c:pt idx="16743">
                  <c:v>36649</c:v>
                </c:pt>
                <c:pt idx="16744">
                  <c:v>36650</c:v>
                </c:pt>
                <c:pt idx="16745">
                  <c:v>36651</c:v>
                </c:pt>
                <c:pt idx="16746">
                  <c:v>36652</c:v>
                </c:pt>
                <c:pt idx="16747">
                  <c:v>36653</c:v>
                </c:pt>
                <c:pt idx="16748">
                  <c:v>36654</c:v>
                </c:pt>
                <c:pt idx="16749">
                  <c:v>36655</c:v>
                </c:pt>
                <c:pt idx="16750">
                  <c:v>36656</c:v>
                </c:pt>
                <c:pt idx="16751">
                  <c:v>36657</c:v>
                </c:pt>
                <c:pt idx="16752">
                  <c:v>36658</c:v>
                </c:pt>
                <c:pt idx="16753">
                  <c:v>36659</c:v>
                </c:pt>
                <c:pt idx="16754">
                  <c:v>36660</c:v>
                </c:pt>
                <c:pt idx="16755">
                  <c:v>36661</c:v>
                </c:pt>
                <c:pt idx="16756">
                  <c:v>36662</c:v>
                </c:pt>
                <c:pt idx="16757">
                  <c:v>36663</c:v>
                </c:pt>
                <c:pt idx="16758">
                  <c:v>36664</c:v>
                </c:pt>
                <c:pt idx="16759">
                  <c:v>36665</c:v>
                </c:pt>
                <c:pt idx="16760">
                  <c:v>36666</c:v>
                </c:pt>
                <c:pt idx="16761">
                  <c:v>36667</c:v>
                </c:pt>
                <c:pt idx="16762">
                  <c:v>36668</c:v>
                </c:pt>
                <c:pt idx="16763">
                  <c:v>36669</c:v>
                </c:pt>
                <c:pt idx="16764">
                  <c:v>36670</c:v>
                </c:pt>
                <c:pt idx="16765">
                  <c:v>36671</c:v>
                </c:pt>
                <c:pt idx="16766">
                  <c:v>36672</c:v>
                </c:pt>
                <c:pt idx="16767">
                  <c:v>36673</c:v>
                </c:pt>
                <c:pt idx="16768">
                  <c:v>36674</c:v>
                </c:pt>
                <c:pt idx="16769">
                  <c:v>36675</c:v>
                </c:pt>
                <c:pt idx="16770">
                  <c:v>36676</c:v>
                </c:pt>
                <c:pt idx="16771">
                  <c:v>36677</c:v>
                </c:pt>
                <c:pt idx="16772">
                  <c:v>36678</c:v>
                </c:pt>
                <c:pt idx="16773">
                  <c:v>36679</c:v>
                </c:pt>
                <c:pt idx="16774">
                  <c:v>36680</c:v>
                </c:pt>
                <c:pt idx="16775">
                  <c:v>36681</c:v>
                </c:pt>
                <c:pt idx="16776">
                  <c:v>36682</c:v>
                </c:pt>
                <c:pt idx="16777">
                  <c:v>36683</c:v>
                </c:pt>
                <c:pt idx="16778">
                  <c:v>36684</c:v>
                </c:pt>
                <c:pt idx="16779">
                  <c:v>36685</c:v>
                </c:pt>
                <c:pt idx="16780">
                  <c:v>36686</c:v>
                </c:pt>
                <c:pt idx="16781">
                  <c:v>36687</c:v>
                </c:pt>
                <c:pt idx="16782">
                  <c:v>36688</c:v>
                </c:pt>
                <c:pt idx="16783">
                  <c:v>36689</c:v>
                </c:pt>
                <c:pt idx="16784">
                  <c:v>36690</c:v>
                </c:pt>
                <c:pt idx="16785">
                  <c:v>36691</c:v>
                </c:pt>
                <c:pt idx="16786">
                  <c:v>36692</c:v>
                </c:pt>
                <c:pt idx="16787">
                  <c:v>36693</c:v>
                </c:pt>
                <c:pt idx="16788">
                  <c:v>36694</c:v>
                </c:pt>
                <c:pt idx="16789">
                  <c:v>36695</c:v>
                </c:pt>
                <c:pt idx="16790">
                  <c:v>36696</c:v>
                </c:pt>
                <c:pt idx="16791">
                  <c:v>36697</c:v>
                </c:pt>
                <c:pt idx="16792">
                  <c:v>36698</c:v>
                </c:pt>
                <c:pt idx="16793">
                  <c:v>36699</c:v>
                </c:pt>
                <c:pt idx="16794">
                  <c:v>36700</c:v>
                </c:pt>
                <c:pt idx="16795">
                  <c:v>36701</c:v>
                </c:pt>
                <c:pt idx="16796">
                  <c:v>36702</c:v>
                </c:pt>
                <c:pt idx="16797">
                  <c:v>36703</c:v>
                </c:pt>
                <c:pt idx="16798">
                  <c:v>36704</c:v>
                </c:pt>
                <c:pt idx="16799">
                  <c:v>36705</c:v>
                </c:pt>
                <c:pt idx="16800">
                  <c:v>36706</c:v>
                </c:pt>
                <c:pt idx="16801">
                  <c:v>36707</c:v>
                </c:pt>
                <c:pt idx="16802">
                  <c:v>36708</c:v>
                </c:pt>
                <c:pt idx="16803">
                  <c:v>36709</c:v>
                </c:pt>
                <c:pt idx="16804">
                  <c:v>36710</c:v>
                </c:pt>
                <c:pt idx="16805">
                  <c:v>36711</c:v>
                </c:pt>
                <c:pt idx="16806">
                  <c:v>36712</c:v>
                </c:pt>
                <c:pt idx="16807">
                  <c:v>36713</c:v>
                </c:pt>
                <c:pt idx="16808">
                  <c:v>36714</c:v>
                </c:pt>
                <c:pt idx="16809">
                  <c:v>36715</c:v>
                </c:pt>
                <c:pt idx="16810">
                  <c:v>36716</c:v>
                </c:pt>
                <c:pt idx="16811">
                  <c:v>36717</c:v>
                </c:pt>
                <c:pt idx="16812">
                  <c:v>36718</c:v>
                </c:pt>
                <c:pt idx="16813">
                  <c:v>36719</c:v>
                </c:pt>
                <c:pt idx="16814">
                  <c:v>36720</c:v>
                </c:pt>
                <c:pt idx="16815">
                  <c:v>36721</c:v>
                </c:pt>
                <c:pt idx="16816">
                  <c:v>36722</c:v>
                </c:pt>
                <c:pt idx="16817">
                  <c:v>36723</c:v>
                </c:pt>
                <c:pt idx="16818">
                  <c:v>36724</c:v>
                </c:pt>
                <c:pt idx="16819">
                  <c:v>36725</c:v>
                </c:pt>
                <c:pt idx="16820">
                  <c:v>36726</c:v>
                </c:pt>
                <c:pt idx="16821">
                  <c:v>36727</c:v>
                </c:pt>
                <c:pt idx="16822">
                  <c:v>36728</c:v>
                </c:pt>
                <c:pt idx="16823">
                  <c:v>36729</c:v>
                </c:pt>
                <c:pt idx="16824">
                  <c:v>36730</c:v>
                </c:pt>
                <c:pt idx="16825">
                  <c:v>36731</c:v>
                </c:pt>
                <c:pt idx="16826">
                  <c:v>36732</c:v>
                </c:pt>
                <c:pt idx="16827">
                  <c:v>36733</c:v>
                </c:pt>
                <c:pt idx="16828">
                  <c:v>36734</c:v>
                </c:pt>
                <c:pt idx="16829">
                  <c:v>36735</c:v>
                </c:pt>
                <c:pt idx="16830">
                  <c:v>36736</c:v>
                </c:pt>
                <c:pt idx="16831">
                  <c:v>36737</c:v>
                </c:pt>
                <c:pt idx="16832">
                  <c:v>36738</c:v>
                </c:pt>
                <c:pt idx="16833">
                  <c:v>36739</c:v>
                </c:pt>
                <c:pt idx="16834">
                  <c:v>36740</c:v>
                </c:pt>
                <c:pt idx="16835">
                  <c:v>36741</c:v>
                </c:pt>
                <c:pt idx="16836">
                  <c:v>36742</c:v>
                </c:pt>
                <c:pt idx="16837">
                  <c:v>36743</c:v>
                </c:pt>
                <c:pt idx="16838">
                  <c:v>36744</c:v>
                </c:pt>
                <c:pt idx="16839">
                  <c:v>36745</c:v>
                </c:pt>
                <c:pt idx="16840">
                  <c:v>36746</c:v>
                </c:pt>
                <c:pt idx="16841">
                  <c:v>36747</c:v>
                </c:pt>
                <c:pt idx="16842">
                  <c:v>36748</c:v>
                </c:pt>
                <c:pt idx="16843">
                  <c:v>36749</c:v>
                </c:pt>
                <c:pt idx="16844">
                  <c:v>36750</c:v>
                </c:pt>
                <c:pt idx="16845">
                  <c:v>36751</c:v>
                </c:pt>
                <c:pt idx="16846">
                  <c:v>36752</c:v>
                </c:pt>
                <c:pt idx="16847">
                  <c:v>36753</c:v>
                </c:pt>
                <c:pt idx="16848">
                  <c:v>36754</c:v>
                </c:pt>
                <c:pt idx="16849">
                  <c:v>36755</c:v>
                </c:pt>
                <c:pt idx="16850">
                  <c:v>36756</c:v>
                </c:pt>
                <c:pt idx="16851">
                  <c:v>36757</c:v>
                </c:pt>
                <c:pt idx="16852">
                  <c:v>36758</c:v>
                </c:pt>
                <c:pt idx="16853">
                  <c:v>36759</c:v>
                </c:pt>
                <c:pt idx="16854">
                  <c:v>36760</c:v>
                </c:pt>
                <c:pt idx="16855">
                  <c:v>36761</c:v>
                </c:pt>
                <c:pt idx="16856">
                  <c:v>36762</c:v>
                </c:pt>
                <c:pt idx="16857">
                  <c:v>36763</c:v>
                </c:pt>
                <c:pt idx="16858">
                  <c:v>36764</c:v>
                </c:pt>
                <c:pt idx="16859">
                  <c:v>36765</c:v>
                </c:pt>
                <c:pt idx="16860">
                  <c:v>36766</c:v>
                </c:pt>
                <c:pt idx="16861">
                  <c:v>36767</c:v>
                </c:pt>
                <c:pt idx="16862">
                  <c:v>36768</c:v>
                </c:pt>
                <c:pt idx="16863">
                  <c:v>36769</c:v>
                </c:pt>
                <c:pt idx="16864">
                  <c:v>36770</c:v>
                </c:pt>
                <c:pt idx="16865">
                  <c:v>36771</c:v>
                </c:pt>
                <c:pt idx="16866">
                  <c:v>36772</c:v>
                </c:pt>
                <c:pt idx="16867">
                  <c:v>36773</c:v>
                </c:pt>
                <c:pt idx="16868">
                  <c:v>36774</c:v>
                </c:pt>
                <c:pt idx="16869">
                  <c:v>36775</c:v>
                </c:pt>
                <c:pt idx="16870">
                  <c:v>36776</c:v>
                </c:pt>
                <c:pt idx="16871">
                  <c:v>36777</c:v>
                </c:pt>
                <c:pt idx="16872">
                  <c:v>36778</c:v>
                </c:pt>
                <c:pt idx="16873">
                  <c:v>36779</c:v>
                </c:pt>
                <c:pt idx="16874">
                  <c:v>36780</c:v>
                </c:pt>
                <c:pt idx="16875">
                  <c:v>36781</c:v>
                </c:pt>
                <c:pt idx="16876">
                  <c:v>36782</c:v>
                </c:pt>
                <c:pt idx="16877">
                  <c:v>36783</c:v>
                </c:pt>
                <c:pt idx="16878">
                  <c:v>36784</c:v>
                </c:pt>
                <c:pt idx="16879">
                  <c:v>36785</c:v>
                </c:pt>
                <c:pt idx="16880">
                  <c:v>36786</c:v>
                </c:pt>
                <c:pt idx="16881">
                  <c:v>36787</c:v>
                </c:pt>
                <c:pt idx="16882">
                  <c:v>36788</c:v>
                </c:pt>
                <c:pt idx="16883">
                  <c:v>36789</c:v>
                </c:pt>
                <c:pt idx="16884">
                  <c:v>36790</c:v>
                </c:pt>
                <c:pt idx="16885">
                  <c:v>36791</c:v>
                </c:pt>
                <c:pt idx="16886">
                  <c:v>36792</c:v>
                </c:pt>
                <c:pt idx="16887">
                  <c:v>36793</c:v>
                </c:pt>
                <c:pt idx="16888">
                  <c:v>36794</c:v>
                </c:pt>
                <c:pt idx="16889">
                  <c:v>36795</c:v>
                </c:pt>
                <c:pt idx="16890">
                  <c:v>36796</c:v>
                </c:pt>
                <c:pt idx="16891">
                  <c:v>36797</c:v>
                </c:pt>
                <c:pt idx="16892">
                  <c:v>36798</c:v>
                </c:pt>
                <c:pt idx="16893">
                  <c:v>36799</c:v>
                </c:pt>
                <c:pt idx="16894">
                  <c:v>36800</c:v>
                </c:pt>
                <c:pt idx="16895">
                  <c:v>36801</c:v>
                </c:pt>
                <c:pt idx="16896">
                  <c:v>36802</c:v>
                </c:pt>
                <c:pt idx="16897">
                  <c:v>36803</c:v>
                </c:pt>
                <c:pt idx="16898">
                  <c:v>36804</c:v>
                </c:pt>
                <c:pt idx="16899">
                  <c:v>36805</c:v>
                </c:pt>
                <c:pt idx="16900">
                  <c:v>36806</c:v>
                </c:pt>
                <c:pt idx="16901">
                  <c:v>36807</c:v>
                </c:pt>
                <c:pt idx="16902">
                  <c:v>36808</c:v>
                </c:pt>
                <c:pt idx="16903">
                  <c:v>36809</c:v>
                </c:pt>
                <c:pt idx="16904">
                  <c:v>36810</c:v>
                </c:pt>
                <c:pt idx="16905">
                  <c:v>36811</c:v>
                </c:pt>
                <c:pt idx="16906">
                  <c:v>36812</c:v>
                </c:pt>
                <c:pt idx="16907">
                  <c:v>36813</c:v>
                </c:pt>
                <c:pt idx="16908">
                  <c:v>36814</c:v>
                </c:pt>
                <c:pt idx="16909">
                  <c:v>36815</c:v>
                </c:pt>
                <c:pt idx="16910">
                  <c:v>36816</c:v>
                </c:pt>
                <c:pt idx="16911">
                  <c:v>36817</c:v>
                </c:pt>
                <c:pt idx="16912">
                  <c:v>36818</c:v>
                </c:pt>
                <c:pt idx="16913">
                  <c:v>36819</c:v>
                </c:pt>
                <c:pt idx="16914">
                  <c:v>36820</c:v>
                </c:pt>
                <c:pt idx="16915">
                  <c:v>36821</c:v>
                </c:pt>
                <c:pt idx="16916">
                  <c:v>36822</c:v>
                </c:pt>
                <c:pt idx="16917">
                  <c:v>36823</c:v>
                </c:pt>
                <c:pt idx="16918">
                  <c:v>36824</c:v>
                </c:pt>
                <c:pt idx="16919">
                  <c:v>36825</c:v>
                </c:pt>
                <c:pt idx="16920">
                  <c:v>36826</c:v>
                </c:pt>
                <c:pt idx="16921">
                  <c:v>36827</c:v>
                </c:pt>
                <c:pt idx="16922">
                  <c:v>36828</c:v>
                </c:pt>
                <c:pt idx="16923">
                  <c:v>36829</c:v>
                </c:pt>
                <c:pt idx="16924">
                  <c:v>36830</c:v>
                </c:pt>
                <c:pt idx="16925">
                  <c:v>36831</c:v>
                </c:pt>
                <c:pt idx="16926">
                  <c:v>36832</c:v>
                </c:pt>
                <c:pt idx="16927">
                  <c:v>36833</c:v>
                </c:pt>
                <c:pt idx="16928">
                  <c:v>36834</c:v>
                </c:pt>
                <c:pt idx="16929">
                  <c:v>36835</c:v>
                </c:pt>
                <c:pt idx="16930">
                  <c:v>36836</c:v>
                </c:pt>
                <c:pt idx="16931">
                  <c:v>36837</c:v>
                </c:pt>
                <c:pt idx="16932">
                  <c:v>36838</c:v>
                </c:pt>
                <c:pt idx="16933">
                  <c:v>36839</c:v>
                </c:pt>
                <c:pt idx="16934">
                  <c:v>36840</c:v>
                </c:pt>
                <c:pt idx="16935">
                  <c:v>36841</c:v>
                </c:pt>
                <c:pt idx="16936">
                  <c:v>36842</c:v>
                </c:pt>
                <c:pt idx="16937">
                  <c:v>36843</c:v>
                </c:pt>
                <c:pt idx="16938">
                  <c:v>36844</c:v>
                </c:pt>
                <c:pt idx="16939">
                  <c:v>36845</c:v>
                </c:pt>
                <c:pt idx="16940">
                  <c:v>36846</c:v>
                </c:pt>
                <c:pt idx="16941">
                  <c:v>36847</c:v>
                </c:pt>
                <c:pt idx="16942">
                  <c:v>36848</c:v>
                </c:pt>
                <c:pt idx="16943">
                  <c:v>36849</c:v>
                </c:pt>
                <c:pt idx="16944">
                  <c:v>36850</c:v>
                </c:pt>
                <c:pt idx="16945">
                  <c:v>36851</c:v>
                </c:pt>
                <c:pt idx="16946">
                  <c:v>36852</c:v>
                </c:pt>
                <c:pt idx="16947">
                  <c:v>36853</c:v>
                </c:pt>
                <c:pt idx="16948">
                  <c:v>36854</c:v>
                </c:pt>
                <c:pt idx="16949">
                  <c:v>36855</c:v>
                </c:pt>
                <c:pt idx="16950">
                  <c:v>36856</c:v>
                </c:pt>
                <c:pt idx="16951">
                  <c:v>36857</c:v>
                </c:pt>
                <c:pt idx="16952">
                  <c:v>36858</c:v>
                </c:pt>
                <c:pt idx="16953">
                  <c:v>36859</c:v>
                </c:pt>
                <c:pt idx="16954">
                  <c:v>36860</c:v>
                </c:pt>
                <c:pt idx="16955">
                  <c:v>36861</c:v>
                </c:pt>
                <c:pt idx="16956">
                  <c:v>36862</c:v>
                </c:pt>
                <c:pt idx="16957">
                  <c:v>36863</c:v>
                </c:pt>
                <c:pt idx="16958">
                  <c:v>36864</c:v>
                </c:pt>
                <c:pt idx="16959">
                  <c:v>36865</c:v>
                </c:pt>
                <c:pt idx="16960">
                  <c:v>36866</c:v>
                </c:pt>
                <c:pt idx="16961">
                  <c:v>36867</c:v>
                </c:pt>
                <c:pt idx="16962">
                  <c:v>36868</c:v>
                </c:pt>
                <c:pt idx="16963">
                  <c:v>36869</c:v>
                </c:pt>
                <c:pt idx="16964">
                  <c:v>36870</c:v>
                </c:pt>
                <c:pt idx="16965">
                  <c:v>36871</c:v>
                </c:pt>
                <c:pt idx="16966">
                  <c:v>36872</c:v>
                </c:pt>
                <c:pt idx="16967">
                  <c:v>36873</c:v>
                </c:pt>
                <c:pt idx="16968">
                  <c:v>36874</c:v>
                </c:pt>
                <c:pt idx="16969">
                  <c:v>36875</c:v>
                </c:pt>
                <c:pt idx="16970">
                  <c:v>36876</c:v>
                </c:pt>
                <c:pt idx="16971">
                  <c:v>36877</c:v>
                </c:pt>
                <c:pt idx="16972">
                  <c:v>36878</c:v>
                </c:pt>
                <c:pt idx="16973">
                  <c:v>36879</c:v>
                </c:pt>
                <c:pt idx="16974">
                  <c:v>36880</c:v>
                </c:pt>
                <c:pt idx="16975">
                  <c:v>36881</c:v>
                </c:pt>
                <c:pt idx="16976">
                  <c:v>36882</c:v>
                </c:pt>
                <c:pt idx="16977">
                  <c:v>36883</c:v>
                </c:pt>
                <c:pt idx="16978">
                  <c:v>36884</c:v>
                </c:pt>
                <c:pt idx="16979">
                  <c:v>36885</c:v>
                </c:pt>
                <c:pt idx="16980">
                  <c:v>36886</c:v>
                </c:pt>
                <c:pt idx="16981">
                  <c:v>36887</c:v>
                </c:pt>
                <c:pt idx="16982">
                  <c:v>36888</c:v>
                </c:pt>
                <c:pt idx="16983">
                  <c:v>36889</c:v>
                </c:pt>
                <c:pt idx="16984">
                  <c:v>36890</c:v>
                </c:pt>
                <c:pt idx="16985">
                  <c:v>36891</c:v>
                </c:pt>
                <c:pt idx="16986">
                  <c:v>36892</c:v>
                </c:pt>
                <c:pt idx="16987">
                  <c:v>36893</c:v>
                </c:pt>
                <c:pt idx="16988">
                  <c:v>36894</c:v>
                </c:pt>
                <c:pt idx="16989">
                  <c:v>36895</c:v>
                </c:pt>
                <c:pt idx="16990">
                  <c:v>36896</c:v>
                </c:pt>
                <c:pt idx="16991">
                  <c:v>36897</c:v>
                </c:pt>
                <c:pt idx="16992">
                  <c:v>36898</c:v>
                </c:pt>
                <c:pt idx="16993">
                  <c:v>36899</c:v>
                </c:pt>
                <c:pt idx="16994">
                  <c:v>36900</c:v>
                </c:pt>
                <c:pt idx="16995">
                  <c:v>36901</c:v>
                </c:pt>
                <c:pt idx="16996">
                  <c:v>36902</c:v>
                </c:pt>
                <c:pt idx="16997">
                  <c:v>36903</c:v>
                </c:pt>
                <c:pt idx="16998">
                  <c:v>36904</c:v>
                </c:pt>
                <c:pt idx="16999">
                  <c:v>36905</c:v>
                </c:pt>
                <c:pt idx="17000">
                  <c:v>36906</c:v>
                </c:pt>
                <c:pt idx="17001">
                  <c:v>36907</c:v>
                </c:pt>
                <c:pt idx="17002">
                  <c:v>36908</c:v>
                </c:pt>
                <c:pt idx="17003">
                  <c:v>36909</c:v>
                </c:pt>
                <c:pt idx="17004">
                  <c:v>36910</c:v>
                </c:pt>
                <c:pt idx="17005">
                  <c:v>36911</c:v>
                </c:pt>
                <c:pt idx="17006">
                  <c:v>36912</c:v>
                </c:pt>
                <c:pt idx="17007">
                  <c:v>36913</c:v>
                </c:pt>
                <c:pt idx="17008">
                  <c:v>36914</c:v>
                </c:pt>
                <c:pt idx="17009">
                  <c:v>36915</c:v>
                </c:pt>
                <c:pt idx="17010">
                  <c:v>36916</c:v>
                </c:pt>
                <c:pt idx="17011">
                  <c:v>36917</c:v>
                </c:pt>
                <c:pt idx="17012">
                  <c:v>36918</c:v>
                </c:pt>
                <c:pt idx="17013">
                  <c:v>36919</c:v>
                </c:pt>
                <c:pt idx="17014">
                  <c:v>36920</c:v>
                </c:pt>
                <c:pt idx="17015">
                  <c:v>36921</c:v>
                </c:pt>
                <c:pt idx="17016">
                  <c:v>36922</c:v>
                </c:pt>
                <c:pt idx="17017">
                  <c:v>36923</c:v>
                </c:pt>
                <c:pt idx="17018">
                  <c:v>36924</c:v>
                </c:pt>
                <c:pt idx="17019">
                  <c:v>36925</c:v>
                </c:pt>
                <c:pt idx="17020">
                  <c:v>36926</c:v>
                </c:pt>
                <c:pt idx="17021">
                  <c:v>36927</c:v>
                </c:pt>
                <c:pt idx="17022">
                  <c:v>36928</c:v>
                </c:pt>
                <c:pt idx="17023">
                  <c:v>36929</c:v>
                </c:pt>
                <c:pt idx="17024">
                  <c:v>36930</c:v>
                </c:pt>
                <c:pt idx="17025">
                  <c:v>36931</c:v>
                </c:pt>
                <c:pt idx="17026">
                  <c:v>36932</c:v>
                </c:pt>
                <c:pt idx="17027">
                  <c:v>36933</c:v>
                </c:pt>
                <c:pt idx="17028">
                  <c:v>36934</c:v>
                </c:pt>
                <c:pt idx="17029">
                  <c:v>36935</c:v>
                </c:pt>
                <c:pt idx="17030">
                  <c:v>36936</c:v>
                </c:pt>
                <c:pt idx="17031">
                  <c:v>36937</c:v>
                </c:pt>
                <c:pt idx="17032">
                  <c:v>36938</c:v>
                </c:pt>
                <c:pt idx="17033">
                  <c:v>36939</c:v>
                </c:pt>
                <c:pt idx="17034">
                  <c:v>36940</c:v>
                </c:pt>
                <c:pt idx="17035">
                  <c:v>36941</c:v>
                </c:pt>
                <c:pt idx="17036">
                  <c:v>36942</c:v>
                </c:pt>
                <c:pt idx="17037">
                  <c:v>36943</c:v>
                </c:pt>
                <c:pt idx="17038">
                  <c:v>36944</c:v>
                </c:pt>
                <c:pt idx="17039">
                  <c:v>36945</c:v>
                </c:pt>
                <c:pt idx="17040">
                  <c:v>36946</c:v>
                </c:pt>
                <c:pt idx="17041">
                  <c:v>36947</c:v>
                </c:pt>
                <c:pt idx="17042">
                  <c:v>36948</c:v>
                </c:pt>
                <c:pt idx="17043">
                  <c:v>36949</c:v>
                </c:pt>
                <c:pt idx="17044">
                  <c:v>36950</c:v>
                </c:pt>
                <c:pt idx="17045">
                  <c:v>36951</c:v>
                </c:pt>
                <c:pt idx="17046">
                  <c:v>36952</c:v>
                </c:pt>
                <c:pt idx="17047">
                  <c:v>36953</c:v>
                </c:pt>
                <c:pt idx="17048">
                  <c:v>36954</c:v>
                </c:pt>
                <c:pt idx="17049">
                  <c:v>36955</c:v>
                </c:pt>
                <c:pt idx="17050">
                  <c:v>36956</c:v>
                </c:pt>
                <c:pt idx="17051">
                  <c:v>36957</c:v>
                </c:pt>
                <c:pt idx="17052">
                  <c:v>36958</c:v>
                </c:pt>
                <c:pt idx="17053">
                  <c:v>36959</c:v>
                </c:pt>
                <c:pt idx="17054">
                  <c:v>36960</c:v>
                </c:pt>
                <c:pt idx="17055">
                  <c:v>36961</c:v>
                </c:pt>
                <c:pt idx="17056">
                  <c:v>36962</c:v>
                </c:pt>
                <c:pt idx="17057">
                  <c:v>36963</c:v>
                </c:pt>
                <c:pt idx="17058">
                  <c:v>36964</c:v>
                </c:pt>
                <c:pt idx="17059">
                  <c:v>36965</c:v>
                </c:pt>
                <c:pt idx="17060">
                  <c:v>36966</c:v>
                </c:pt>
                <c:pt idx="17061">
                  <c:v>36967</c:v>
                </c:pt>
                <c:pt idx="17062">
                  <c:v>36968</c:v>
                </c:pt>
                <c:pt idx="17063">
                  <c:v>36969</c:v>
                </c:pt>
                <c:pt idx="17064">
                  <c:v>36970</c:v>
                </c:pt>
                <c:pt idx="17065">
                  <c:v>36971</c:v>
                </c:pt>
                <c:pt idx="17066">
                  <c:v>36972</c:v>
                </c:pt>
                <c:pt idx="17067">
                  <c:v>36973</c:v>
                </c:pt>
                <c:pt idx="17068">
                  <c:v>36974</c:v>
                </c:pt>
                <c:pt idx="17069">
                  <c:v>36975</c:v>
                </c:pt>
                <c:pt idx="17070">
                  <c:v>36976</c:v>
                </c:pt>
                <c:pt idx="17071">
                  <c:v>36977</c:v>
                </c:pt>
                <c:pt idx="17072">
                  <c:v>36978</c:v>
                </c:pt>
                <c:pt idx="17073">
                  <c:v>36979</c:v>
                </c:pt>
                <c:pt idx="17074">
                  <c:v>36980</c:v>
                </c:pt>
                <c:pt idx="17075">
                  <c:v>36981</c:v>
                </c:pt>
                <c:pt idx="17076">
                  <c:v>36982</c:v>
                </c:pt>
                <c:pt idx="17077">
                  <c:v>36983</c:v>
                </c:pt>
                <c:pt idx="17078">
                  <c:v>36984</c:v>
                </c:pt>
                <c:pt idx="17079">
                  <c:v>36985</c:v>
                </c:pt>
                <c:pt idx="17080">
                  <c:v>36986</c:v>
                </c:pt>
                <c:pt idx="17081">
                  <c:v>36987</c:v>
                </c:pt>
                <c:pt idx="17082">
                  <c:v>36988</c:v>
                </c:pt>
                <c:pt idx="17083">
                  <c:v>36989</c:v>
                </c:pt>
                <c:pt idx="17084">
                  <c:v>36990</c:v>
                </c:pt>
                <c:pt idx="17085">
                  <c:v>36991</c:v>
                </c:pt>
                <c:pt idx="17086">
                  <c:v>36992</c:v>
                </c:pt>
                <c:pt idx="17087">
                  <c:v>36993</c:v>
                </c:pt>
                <c:pt idx="17088">
                  <c:v>36994</c:v>
                </c:pt>
                <c:pt idx="17089">
                  <c:v>36995</c:v>
                </c:pt>
                <c:pt idx="17090">
                  <c:v>36996</c:v>
                </c:pt>
                <c:pt idx="17091">
                  <c:v>36997</c:v>
                </c:pt>
                <c:pt idx="17092">
                  <c:v>36998</c:v>
                </c:pt>
                <c:pt idx="17093">
                  <c:v>36999</c:v>
                </c:pt>
                <c:pt idx="17094">
                  <c:v>37000</c:v>
                </c:pt>
                <c:pt idx="17095">
                  <c:v>37001</c:v>
                </c:pt>
                <c:pt idx="17096">
                  <c:v>37002</c:v>
                </c:pt>
                <c:pt idx="17097">
                  <c:v>37003</c:v>
                </c:pt>
                <c:pt idx="17098">
                  <c:v>37004</c:v>
                </c:pt>
                <c:pt idx="17099">
                  <c:v>37005</c:v>
                </c:pt>
                <c:pt idx="17100">
                  <c:v>37006</c:v>
                </c:pt>
                <c:pt idx="17101">
                  <c:v>37007</c:v>
                </c:pt>
                <c:pt idx="17102">
                  <c:v>37008</c:v>
                </c:pt>
                <c:pt idx="17103">
                  <c:v>37009</c:v>
                </c:pt>
                <c:pt idx="17104">
                  <c:v>37010</c:v>
                </c:pt>
                <c:pt idx="17105">
                  <c:v>37011</c:v>
                </c:pt>
                <c:pt idx="17106">
                  <c:v>37012</c:v>
                </c:pt>
                <c:pt idx="17107">
                  <c:v>37013</c:v>
                </c:pt>
                <c:pt idx="17108">
                  <c:v>37014</c:v>
                </c:pt>
                <c:pt idx="17109">
                  <c:v>37015</c:v>
                </c:pt>
                <c:pt idx="17110">
                  <c:v>37016</c:v>
                </c:pt>
                <c:pt idx="17111">
                  <c:v>37017</c:v>
                </c:pt>
                <c:pt idx="17112">
                  <c:v>37018</c:v>
                </c:pt>
                <c:pt idx="17113">
                  <c:v>37019</c:v>
                </c:pt>
                <c:pt idx="17114">
                  <c:v>37020</c:v>
                </c:pt>
                <c:pt idx="17115">
                  <c:v>37021</c:v>
                </c:pt>
                <c:pt idx="17116">
                  <c:v>37022</c:v>
                </c:pt>
                <c:pt idx="17117">
                  <c:v>37023</c:v>
                </c:pt>
                <c:pt idx="17118">
                  <c:v>37024</c:v>
                </c:pt>
                <c:pt idx="17119">
                  <c:v>37025</c:v>
                </c:pt>
                <c:pt idx="17120">
                  <c:v>37026</c:v>
                </c:pt>
                <c:pt idx="17121">
                  <c:v>37027</c:v>
                </c:pt>
                <c:pt idx="17122">
                  <c:v>37028</c:v>
                </c:pt>
                <c:pt idx="17123">
                  <c:v>37029</c:v>
                </c:pt>
                <c:pt idx="17124">
                  <c:v>37030</c:v>
                </c:pt>
                <c:pt idx="17125">
                  <c:v>37031</c:v>
                </c:pt>
                <c:pt idx="17126">
                  <c:v>37032</c:v>
                </c:pt>
                <c:pt idx="17127">
                  <c:v>37033</c:v>
                </c:pt>
                <c:pt idx="17128">
                  <c:v>37034</c:v>
                </c:pt>
                <c:pt idx="17129">
                  <c:v>37035</c:v>
                </c:pt>
                <c:pt idx="17130">
                  <c:v>37036</c:v>
                </c:pt>
                <c:pt idx="17131">
                  <c:v>37037</c:v>
                </c:pt>
                <c:pt idx="17132">
                  <c:v>37038</c:v>
                </c:pt>
                <c:pt idx="17133">
                  <c:v>37039</c:v>
                </c:pt>
                <c:pt idx="17134">
                  <c:v>37040</c:v>
                </c:pt>
                <c:pt idx="17135">
                  <c:v>37041</c:v>
                </c:pt>
                <c:pt idx="17136">
                  <c:v>37042</c:v>
                </c:pt>
                <c:pt idx="17137">
                  <c:v>37043</c:v>
                </c:pt>
                <c:pt idx="17138">
                  <c:v>37044</c:v>
                </c:pt>
                <c:pt idx="17139">
                  <c:v>37045</c:v>
                </c:pt>
                <c:pt idx="17140">
                  <c:v>37046</c:v>
                </c:pt>
                <c:pt idx="17141">
                  <c:v>37047</c:v>
                </c:pt>
                <c:pt idx="17142">
                  <c:v>37048</c:v>
                </c:pt>
                <c:pt idx="17143">
                  <c:v>37049</c:v>
                </c:pt>
                <c:pt idx="17144">
                  <c:v>37050</c:v>
                </c:pt>
                <c:pt idx="17145">
                  <c:v>37051</c:v>
                </c:pt>
                <c:pt idx="17146">
                  <c:v>37052</c:v>
                </c:pt>
                <c:pt idx="17147">
                  <c:v>37053</c:v>
                </c:pt>
                <c:pt idx="17148">
                  <c:v>37054</c:v>
                </c:pt>
                <c:pt idx="17149">
                  <c:v>37055</c:v>
                </c:pt>
                <c:pt idx="17150">
                  <c:v>37056</c:v>
                </c:pt>
                <c:pt idx="17151">
                  <c:v>37057</c:v>
                </c:pt>
                <c:pt idx="17152">
                  <c:v>37058</c:v>
                </c:pt>
                <c:pt idx="17153">
                  <c:v>37059</c:v>
                </c:pt>
                <c:pt idx="17154">
                  <c:v>37060</c:v>
                </c:pt>
                <c:pt idx="17155">
                  <c:v>37061</c:v>
                </c:pt>
                <c:pt idx="17156">
                  <c:v>37062</c:v>
                </c:pt>
                <c:pt idx="17157">
                  <c:v>37063</c:v>
                </c:pt>
                <c:pt idx="17158">
                  <c:v>37064</c:v>
                </c:pt>
                <c:pt idx="17159">
                  <c:v>37065</c:v>
                </c:pt>
                <c:pt idx="17160">
                  <c:v>37066</c:v>
                </c:pt>
                <c:pt idx="17161">
                  <c:v>37067</c:v>
                </c:pt>
                <c:pt idx="17162">
                  <c:v>37068</c:v>
                </c:pt>
                <c:pt idx="17163">
                  <c:v>37069</c:v>
                </c:pt>
                <c:pt idx="17164">
                  <c:v>37070</c:v>
                </c:pt>
                <c:pt idx="17165">
                  <c:v>37071</c:v>
                </c:pt>
                <c:pt idx="17166">
                  <c:v>37072</c:v>
                </c:pt>
                <c:pt idx="17167">
                  <c:v>37073</c:v>
                </c:pt>
                <c:pt idx="17168">
                  <c:v>37074</c:v>
                </c:pt>
                <c:pt idx="17169">
                  <c:v>37075</c:v>
                </c:pt>
                <c:pt idx="17170">
                  <c:v>37076</c:v>
                </c:pt>
                <c:pt idx="17171">
                  <c:v>37077</c:v>
                </c:pt>
                <c:pt idx="17172">
                  <c:v>37078</c:v>
                </c:pt>
                <c:pt idx="17173">
                  <c:v>37079</c:v>
                </c:pt>
                <c:pt idx="17174">
                  <c:v>37080</c:v>
                </c:pt>
                <c:pt idx="17175">
                  <c:v>37081</c:v>
                </c:pt>
                <c:pt idx="17176">
                  <c:v>37082</c:v>
                </c:pt>
                <c:pt idx="17177">
                  <c:v>37083</c:v>
                </c:pt>
                <c:pt idx="17178">
                  <c:v>37084</c:v>
                </c:pt>
                <c:pt idx="17179">
                  <c:v>37085</c:v>
                </c:pt>
                <c:pt idx="17180">
                  <c:v>37086</c:v>
                </c:pt>
                <c:pt idx="17181">
                  <c:v>37087</c:v>
                </c:pt>
                <c:pt idx="17182">
                  <c:v>37088</c:v>
                </c:pt>
                <c:pt idx="17183">
                  <c:v>37089</c:v>
                </c:pt>
                <c:pt idx="17184">
                  <c:v>37090</c:v>
                </c:pt>
                <c:pt idx="17185">
                  <c:v>37091</c:v>
                </c:pt>
                <c:pt idx="17186">
                  <c:v>37092</c:v>
                </c:pt>
                <c:pt idx="17187">
                  <c:v>37093</c:v>
                </c:pt>
                <c:pt idx="17188">
                  <c:v>37094</c:v>
                </c:pt>
                <c:pt idx="17189">
                  <c:v>37095</c:v>
                </c:pt>
                <c:pt idx="17190">
                  <c:v>37096</c:v>
                </c:pt>
                <c:pt idx="17191">
                  <c:v>37097</c:v>
                </c:pt>
                <c:pt idx="17192">
                  <c:v>37098</c:v>
                </c:pt>
                <c:pt idx="17193">
                  <c:v>37099</c:v>
                </c:pt>
                <c:pt idx="17194">
                  <c:v>37100</c:v>
                </c:pt>
                <c:pt idx="17195">
                  <c:v>37101</c:v>
                </c:pt>
                <c:pt idx="17196">
                  <c:v>37102</c:v>
                </c:pt>
                <c:pt idx="17197">
                  <c:v>37103</c:v>
                </c:pt>
                <c:pt idx="17198">
                  <c:v>37104</c:v>
                </c:pt>
                <c:pt idx="17199">
                  <c:v>37105</c:v>
                </c:pt>
                <c:pt idx="17200">
                  <c:v>37106</c:v>
                </c:pt>
                <c:pt idx="17201">
                  <c:v>37107</c:v>
                </c:pt>
                <c:pt idx="17202">
                  <c:v>37108</c:v>
                </c:pt>
                <c:pt idx="17203">
                  <c:v>37109</c:v>
                </c:pt>
                <c:pt idx="17204">
                  <c:v>37110</c:v>
                </c:pt>
                <c:pt idx="17205">
                  <c:v>37111</c:v>
                </c:pt>
                <c:pt idx="17206">
                  <c:v>37112</c:v>
                </c:pt>
                <c:pt idx="17207">
                  <c:v>37113</c:v>
                </c:pt>
                <c:pt idx="17208">
                  <c:v>37114</c:v>
                </c:pt>
                <c:pt idx="17209">
                  <c:v>37115</c:v>
                </c:pt>
                <c:pt idx="17210">
                  <c:v>37116</c:v>
                </c:pt>
                <c:pt idx="17211">
                  <c:v>37117</c:v>
                </c:pt>
                <c:pt idx="17212">
                  <c:v>37118</c:v>
                </c:pt>
                <c:pt idx="17213">
                  <c:v>37119</c:v>
                </c:pt>
                <c:pt idx="17214">
                  <c:v>37120</c:v>
                </c:pt>
                <c:pt idx="17215">
                  <c:v>37121</c:v>
                </c:pt>
                <c:pt idx="17216">
                  <c:v>37122</c:v>
                </c:pt>
                <c:pt idx="17217">
                  <c:v>37123</c:v>
                </c:pt>
                <c:pt idx="17218">
                  <c:v>37124</c:v>
                </c:pt>
                <c:pt idx="17219">
                  <c:v>37125</c:v>
                </c:pt>
                <c:pt idx="17220">
                  <c:v>37126</c:v>
                </c:pt>
                <c:pt idx="17221">
                  <c:v>37127</c:v>
                </c:pt>
                <c:pt idx="17222">
                  <c:v>37128</c:v>
                </c:pt>
                <c:pt idx="17223">
                  <c:v>37129</c:v>
                </c:pt>
                <c:pt idx="17224">
                  <c:v>37130</c:v>
                </c:pt>
                <c:pt idx="17225">
                  <c:v>37131</c:v>
                </c:pt>
                <c:pt idx="17226">
                  <c:v>37132</c:v>
                </c:pt>
                <c:pt idx="17227">
                  <c:v>37133</c:v>
                </c:pt>
                <c:pt idx="17228">
                  <c:v>37134</c:v>
                </c:pt>
                <c:pt idx="17229">
                  <c:v>37135</c:v>
                </c:pt>
                <c:pt idx="17230">
                  <c:v>37136</c:v>
                </c:pt>
                <c:pt idx="17231">
                  <c:v>37137</c:v>
                </c:pt>
                <c:pt idx="17232">
                  <c:v>37138</c:v>
                </c:pt>
                <c:pt idx="17233">
                  <c:v>37139</c:v>
                </c:pt>
                <c:pt idx="17234">
                  <c:v>37140</c:v>
                </c:pt>
                <c:pt idx="17235">
                  <c:v>37141</c:v>
                </c:pt>
                <c:pt idx="17236">
                  <c:v>37142</c:v>
                </c:pt>
                <c:pt idx="17237">
                  <c:v>37143</c:v>
                </c:pt>
                <c:pt idx="17238">
                  <c:v>37144</c:v>
                </c:pt>
                <c:pt idx="17239">
                  <c:v>37145</c:v>
                </c:pt>
                <c:pt idx="17240">
                  <c:v>37146</c:v>
                </c:pt>
                <c:pt idx="17241">
                  <c:v>37147</c:v>
                </c:pt>
                <c:pt idx="17242">
                  <c:v>37148</c:v>
                </c:pt>
                <c:pt idx="17243">
                  <c:v>37149</c:v>
                </c:pt>
                <c:pt idx="17244">
                  <c:v>37150</c:v>
                </c:pt>
                <c:pt idx="17245">
                  <c:v>37151</c:v>
                </c:pt>
                <c:pt idx="17246">
                  <c:v>37152</c:v>
                </c:pt>
                <c:pt idx="17247">
                  <c:v>37153</c:v>
                </c:pt>
                <c:pt idx="17248">
                  <c:v>37154</c:v>
                </c:pt>
                <c:pt idx="17249">
                  <c:v>37155</c:v>
                </c:pt>
                <c:pt idx="17250">
                  <c:v>37156</c:v>
                </c:pt>
                <c:pt idx="17251">
                  <c:v>37157</c:v>
                </c:pt>
                <c:pt idx="17252">
                  <c:v>37158</c:v>
                </c:pt>
                <c:pt idx="17253">
                  <c:v>37159</c:v>
                </c:pt>
                <c:pt idx="17254">
                  <c:v>37160</c:v>
                </c:pt>
                <c:pt idx="17255">
                  <c:v>37161</c:v>
                </c:pt>
                <c:pt idx="17256">
                  <c:v>37162</c:v>
                </c:pt>
                <c:pt idx="17257">
                  <c:v>37163</c:v>
                </c:pt>
                <c:pt idx="17258">
                  <c:v>37164</c:v>
                </c:pt>
                <c:pt idx="17259">
                  <c:v>37165</c:v>
                </c:pt>
                <c:pt idx="17260">
                  <c:v>37166</c:v>
                </c:pt>
                <c:pt idx="17261">
                  <c:v>37167</c:v>
                </c:pt>
                <c:pt idx="17262">
                  <c:v>37168</c:v>
                </c:pt>
                <c:pt idx="17263">
                  <c:v>37169</c:v>
                </c:pt>
                <c:pt idx="17264">
                  <c:v>37170</c:v>
                </c:pt>
                <c:pt idx="17265">
                  <c:v>37171</c:v>
                </c:pt>
                <c:pt idx="17266">
                  <c:v>37172</c:v>
                </c:pt>
                <c:pt idx="17267">
                  <c:v>37173</c:v>
                </c:pt>
                <c:pt idx="17268">
                  <c:v>37174</c:v>
                </c:pt>
                <c:pt idx="17269">
                  <c:v>37175</c:v>
                </c:pt>
                <c:pt idx="17270">
                  <c:v>37176</c:v>
                </c:pt>
                <c:pt idx="17271">
                  <c:v>37177</c:v>
                </c:pt>
                <c:pt idx="17272">
                  <c:v>37178</c:v>
                </c:pt>
                <c:pt idx="17273">
                  <c:v>37179</c:v>
                </c:pt>
                <c:pt idx="17274">
                  <c:v>37180</c:v>
                </c:pt>
                <c:pt idx="17275">
                  <c:v>37181</c:v>
                </c:pt>
                <c:pt idx="17276">
                  <c:v>37182</c:v>
                </c:pt>
                <c:pt idx="17277">
                  <c:v>37183</c:v>
                </c:pt>
                <c:pt idx="17278">
                  <c:v>37184</c:v>
                </c:pt>
                <c:pt idx="17279">
                  <c:v>37185</c:v>
                </c:pt>
                <c:pt idx="17280">
                  <c:v>37186</c:v>
                </c:pt>
                <c:pt idx="17281">
                  <c:v>37187</c:v>
                </c:pt>
                <c:pt idx="17282">
                  <c:v>37188</c:v>
                </c:pt>
                <c:pt idx="17283">
                  <c:v>37189</c:v>
                </c:pt>
                <c:pt idx="17284">
                  <c:v>37190</c:v>
                </c:pt>
                <c:pt idx="17285">
                  <c:v>37191</c:v>
                </c:pt>
                <c:pt idx="17286">
                  <c:v>37192</c:v>
                </c:pt>
                <c:pt idx="17287">
                  <c:v>37193</c:v>
                </c:pt>
                <c:pt idx="17288">
                  <c:v>37194</c:v>
                </c:pt>
                <c:pt idx="17289">
                  <c:v>37195</c:v>
                </c:pt>
                <c:pt idx="17290">
                  <c:v>37196</c:v>
                </c:pt>
                <c:pt idx="17291">
                  <c:v>37197</c:v>
                </c:pt>
                <c:pt idx="17292">
                  <c:v>37198</c:v>
                </c:pt>
                <c:pt idx="17293">
                  <c:v>37199</c:v>
                </c:pt>
                <c:pt idx="17294">
                  <c:v>37200</c:v>
                </c:pt>
                <c:pt idx="17295">
                  <c:v>37201</c:v>
                </c:pt>
                <c:pt idx="17296">
                  <c:v>37202</c:v>
                </c:pt>
                <c:pt idx="17297">
                  <c:v>37203</c:v>
                </c:pt>
                <c:pt idx="17298">
                  <c:v>37204</c:v>
                </c:pt>
                <c:pt idx="17299">
                  <c:v>37205</c:v>
                </c:pt>
                <c:pt idx="17300">
                  <c:v>37206</c:v>
                </c:pt>
                <c:pt idx="17301">
                  <c:v>37207</c:v>
                </c:pt>
                <c:pt idx="17302">
                  <c:v>37208</c:v>
                </c:pt>
                <c:pt idx="17303">
                  <c:v>37209</c:v>
                </c:pt>
                <c:pt idx="17304">
                  <c:v>37210</c:v>
                </c:pt>
                <c:pt idx="17305">
                  <c:v>37211</c:v>
                </c:pt>
                <c:pt idx="17306">
                  <c:v>37212</c:v>
                </c:pt>
                <c:pt idx="17307">
                  <c:v>37213</c:v>
                </c:pt>
                <c:pt idx="17308">
                  <c:v>37214</c:v>
                </c:pt>
                <c:pt idx="17309">
                  <c:v>37215</c:v>
                </c:pt>
                <c:pt idx="17310">
                  <c:v>37216</c:v>
                </c:pt>
                <c:pt idx="17311">
                  <c:v>37217</c:v>
                </c:pt>
                <c:pt idx="17312">
                  <c:v>37218</c:v>
                </c:pt>
                <c:pt idx="17313">
                  <c:v>37219</c:v>
                </c:pt>
                <c:pt idx="17314">
                  <c:v>37220</c:v>
                </c:pt>
                <c:pt idx="17315">
                  <c:v>37221</c:v>
                </c:pt>
                <c:pt idx="17316">
                  <c:v>37222</c:v>
                </c:pt>
                <c:pt idx="17317">
                  <c:v>37223</c:v>
                </c:pt>
                <c:pt idx="17318">
                  <c:v>37224</c:v>
                </c:pt>
                <c:pt idx="17319">
                  <c:v>37225</c:v>
                </c:pt>
                <c:pt idx="17320">
                  <c:v>37226</c:v>
                </c:pt>
                <c:pt idx="17321">
                  <c:v>37227</c:v>
                </c:pt>
                <c:pt idx="17322">
                  <c:v>37228</c:v>
                </c:pt>
                <c:pt idx="17323">
                  <c:v>37229</c:v>
                </c:pt>
                <c:pt idx="17324">
                  <c:v>37230</c:v>
                </c:pt>
                <c:pt idx="17325">
                  <c:v>37231</c:v>
                </c:pt>
                <c:pt idx="17326">
                  <c:v>37232</c:v>
                </c:pt>
                <c:pt idx="17327">
                  <c:v>37233</c:v>
                </c:pt>
                <c:pt idx="17328">
                  <c:v>37234</c:v>
                </c:pt>
                <c:pt idx="17329">
                  <c:v>37235</c:v>
                </c:pt>
                <c:pt idx="17330">
                  <c:v>37236</c:v>
                </c:pt>
                <c:pt idx="17331">
                  <c:v>37237</c:v>
                </c:pt>
                <c:pt idx="17332">
                  <c:v>37238</c:v>
                </c:pt>
                <c:pt idx="17333">
                  <c:v>37239</c:v>
                </c:pt>
                <c:pt idx="17334">
                  <c:v>37240</c:v>
                </c:pt>
                <c:pt idx="17335">
                  <c:v>37241</c:v>
                </c:pt>
                <c:pt idx="17336">
                  <c:v>37242</c:v>
                </c:pt>
                <c:pt idx="17337">
                  <c:v>37243</c:v>
                </c:pt>
                <c:pt idx="17338">
                  <c:v>37244</c:v>
                </c:pt>
                <c:pt idx="17339">
                  <c:v>37245</c:v>
                </c:pt>
                <c:pt idx="17340">
                  <c:v>37246</c:v>
                </c:pt>
                <c:pt idx="17341">
                  <c:v>37247</c:v>
                </c:pt>
                <c:pt idx="17342">
                  <c:v>37248</c:v>
                </c:pt>
                <c:pt idx="17343">
                  <c:v>37249</c:v>
                </c:pt>
                <c:pt idx="17344">
                  <c:v>37250</c:v>
                </c:pt>
                <c:pt idx="17345">
                  <c:v>37251</c:v>
                </c:pt>
                <c:pt idx="17346">
                  <c:v>37252</c:v>
                </c:pt>
                <c:pt idx="17347">
                  <c:v>37253</c:v>
                </c:pt>
                <c:pt idx="17348">
                  <c:v>37254</c:v>
                </c:pt>
                <c:pt idx="17349">
                  <c:v>37255</c:v>
                </c:pt>
                <c:pt idx="17350">
                  <c:v>37256</c:v>
                </c:pt>
                <c:pt idx="17351">
                  <c:v>37257</c:v>
                </c:pt>
                <c:pt idx="17352">
                  <c:v>37258</c:v>
                </c:pt>
                <c:pt idx="17353">
                  <c:v>37259</c:v>
                </c:pt>
                <c:pt idx="17354">
                  <c:v>37260</c:v>
                </c:pt>
                <c:pt idx="17355">
                  <c:v>37261</c:v>
                </c:pt>
                <c:pt idx="17356">
                  <c:v>37262</c:v>
                </c:pt>
                <c:pt idx="17357">
                  <c:v>37263</c:v>
                </c:pt>
                <c:pt idx="17358">
                  <c:v>37264</c:v>
                </c:pt>
                <c:pt idx="17359">
                  <c:v>37265</c:v>
                </c:pt>
                <c:pt idx="17360">
                  <c:v>37266</c:v>
                </c:pt>
                <c:pt idx="17361">
                  <c:v>37267</c:v>
                </c:pt>
                <c:pt idx="17362">
                  <c:v>37268</c:v>
                </c:pt>
                <c:pt idx="17363">
                  <c:v>37269</c:v>
                </c:pt>
                <c:pt idx="17364">
                  <c:v>37270</c:v>
                </c:pt>
                <c:pt idx="17365">
                  <c:v>37271</c:v>
                </c:pt>
                <c:pt idx="17366">
                  <c:v>37272</c:v>
                </c:pt>
                <c:pt idx="17367">
                  <c:v>37273</c:v>
                </c:pt>
                <c:pt idx="17368">
                  <c:v>37274</c:v>
                </c:pt>
                <c:pt idx="17369">
                  <c:v>37275</c:v>
                </c:pt>
                <c:pt idx="17370">
                  <c:v>37276</c:v>
                </c:pt>
                <c:pt idx="17371">
                  <c:v>37277</c:v>
                </c:pt>
                <c:pt idx="17372">
                  <c:v>37278</c:v>
                </c:pt>
                <c:pt idx="17373">
                  <c:v>37279</c:v>
                </c:pt>
                <c:pt idx="17374">
                  <c:v>37280</c:v>
                </c:pt>
                <c:pt idx="17375">
                  <c:v>37281</c:v>
                </c:pt>
                <c:pt idx="17376">
                  <c:v>37282</c:v>
                </c:pt>
                <c:pt idx="17377">
                  <c:v>37283</c:v>
                </c:pt>
                <c:pt idx="17378">
                  <c:v>37284</c:v>
                </c:pt>
                <c:pt idx="17379">
                  <c:v>37285</c:v>
                </c:pt>
                <c:pt idx="17380">
                  <c:v>37286</c:v>
                </c:pt>
                <c:pt idx="17381">
                  <c:v>37287</c:v>
                </c:pt>
                <c:pt idx="17382">
                  <c:v>37288</c:v>
                </c:pt>
                <c:pt idx="17383">
                  <c:v>37289</c:v>
                </c:pt>
                <c:pt idx="17384">
                  <c:v>37290</c:v>
                </c:pt>
                <c:pt idx="17385">
                  <c:v>37291</c:v>
                </c:pt>
                <c:pt idx="17386">
                  <c:v>37292</c:v>
                </c:pt>
                <c:pt idx="17387">
                  <c:v>37293</c:v>
                </c:pt>
                <c:pt idx="17388">
                  <c:v>37294</c:v>
                </c:pt>
                <c:pt idx="17389">
                  <c:v>37295</c:v>
                </c:pt>
                <c:pt idx="17390">
                  <c:v>37296</c:v>
                </c:pt>
                <c:pt idx="17391">
                  <c:v>37297</c:v>
                </c:pt>
                <c:pt idx="17392">
                  <c:v>37298</c:v>
                </c:pt>
                <c:pt idx="17393">
                  <c:v>37299</c:v>
                </c:pt>
                <c:pt idx="17394">
                  <c:v>37300</c:v>
                </c:pt>
                <c:pt idx="17395">
                  <c:v>37301</c:v>
                </c:pt>
                <c:pt idx="17396">
                  <c:v>37302</c:v>
                </c:pt>
                <c:pt idx="17397">
                  <c:v>37303</c:v>
                </c:pt>
                <c:pt idx="17398">
                  <c:v>37304</c:v>
                </c:pt>
                <c:pt idx="17399">
                  <c:v>37305</c:v>
                </c:pt>
                <c:pt idx="17400">
                  <c:v>37306</c:v>
                </c:pt>
                <c:pt idx="17401">
                  <c:v>37307</c:v>
                </c:pt>
                <c:pt idx="17402">
                  <c:v>37308</c:v>
                </c:pt>
                <c:pt idx="17403">
                  <c:v>37309</c:v>
                </c:pt>
                <c:pt idx="17404">
                  <c:v>37310</c:v>
                </c:pt>
                <c:pt idx="17405">
                  <c:v>37311</c:v>
                </c:pt>
                <c:pt idx="17406">
                  <c:v>37312</c:v>
                </c:pt>
                <c:pt idx="17407">
                  <c:v>37313</c:v>
                </c:pt>
                <c:pt idx="17408">
                  <c:v>37314</c:v>
                </c:pt>
                <c:pt idx="17409">
                  <c:v>37315</c:v>
                </c:pt>
                <c:pt idx="17410">
                  <c:v>37316</c:v>
                </c:pt>
                <c:pt idx="17411">
                  <c:v>37317</c:v>
                </c:pt>
                <c:pt idx="17412">
                  <c:v>37318</c:v>
                </c:pt>
                <c:pt idx="17413">
                  <c:v>37319</c:v>
                </c:pt>
                <c:pt idx="17414">
                  <c:v>37320</c:v>
                </c:pt>
                <c:pt idx="17415">
                  <c:v>37321</c:v>
                </c:pt>
                <c:pt idx="17416">
                  <c:v>37322</c:v>
                </c:pt>
                <c:pt idx="17417">
                  <c:v>37323</c:v>
                </c:pt>
                <c:pt idx="17418">
                  <c:v>37324</c:v>
                </c:pt>
                <c:pt idx="17419">
                  <c:v>37325</c:v>
                </c:pt>
                <c:pt idx="17420">
                  <c:v>37326</c:v>
                </c:pt>
                <c:pt idx="17421">
                  <c:v>37327</c:v>
                </c:pt>
                <c:pt idx="17422">
                  <c:v>37328</c:v>
                </c:pt>
                <c:pt idx="17423">
                  <c:v>37329</c:v>
                </c:pt>
                <c:pt idx="17424">
                  <c:v>37330</c:v>
                </c:pt>
                <c:pt idx="17425">
                  <c:v>37331</c:v>
                </c:pt>
                <c:pt idx="17426">
                  <c:v>37332</c:v>
                </c:pt>
                <c:pt idx="17427">
                  <c:v>37333</c:v>
                </c:pt>
                <c:pt idx="17428">
                  <c:v>37334</c:v>
                </c:pt>
                <c:pt idx="17429">
                  <c:v>37335</c:v>
                </c:pt>
                <c:pt idx="17430">
                  <c:v>37336</c:v>
                </c:pt>
                <c:pt idx="17431">
                  <c:v>37337</c:v>
                </c:pt>
                <c:pt idx="17432">
                  <c:v>37338</c:v>
                </c:pt>
                <c:pt idx="17433">
                  <c:v>37339</c:v>
                </c:pt>
                <c:pt idx="17434">
                  <c:v>37340</c:v>
                </c:pt>
                <c:pt idx="17435">
                  <c:v>37341</c:v>
                </c:pt>
                <c:pt idx="17436">
                  <c:v>37342</c:v>
                </c:pt>
                <c:pt idx="17437">
                  <c:v>37343</c:v>
                </c:pt>
                <c:pt idx="17438">
                  <c:v>37344</c:v>
                </c:pt>
                <c:pt idx="17439">
                  <c:v>37345</c:v>
                </c:pt>
                <c:pt idx="17440">
                  <c:v>37346</c:v>
                </c:pt>
                <c:pt idx="17441">
                  <c:v>37347</c:v>
                </c:pt>
                <c:pt idx="17442">
                  <c:v>37348</c:v>
                </c:pt>
                <c:pt idx="17443">
                  <c:v>37349</c:v>
                </c:pt>
                <c:pt idx="17444">
                  <c:v>37350</c:v>
                </c:pt>
                <c:pt idx="17445">
                  <c:v>37351</c:v>
                </c:pt>
                <c:pt idx="17446">
                  <c:v>37352</c:v>
                </c:pt>
                <c:pt idx="17447">
                  <c:v>37353</c:v>
                </c:pt>
                <c:pt idx="17448">
                  <c:v>37354</c:v>
                </c:pt>
                <c:pt idx="17449">
                  <c:v>37355</c:v>
                </c:pt>
                <c:pt idx="17450">
                  <c:v>37356</c:v>
                </c:pt>
                <c:pt idx="17451">
                  <c:v>37357</c:v>
                </c:pt>
                <c:pt idx="17452">
                  <c:v>37358</c:v>
                </c:pt>
                <c:pt idx="17453">
                  <c:v>37359</c:v>
                </c:pt>
                <c:pt idx="17454">
                  <c:v>37360</c:v>
                </c:pt>
                <c:pt idx="17455">
                  <c:v>37361</c:v>
                </c:pt>
                <c:pt idx="17456">
                  <c:v>37362</c:v>
                </c:pt>
                <c:pt idx="17457">
                  <c:v>37363</c:v>
                </c:pt>
                <c:pt idx="17458">
                  <c:v>37364</c:v>
                </c:pt>
                <c:pt idx="17459">
                  <c:v>37365</c:v>
                </c:pt>
                <c:pt idx="17460">
                  <c:v>37366</c:v>
                </c:pt>
                <c:pt idx="17461">
                  <c:v>37367</c:v>
                </c:pt>
                <c:pt idx="17462">
                  <c:v>37368</c:v>
                </c:pt>
                <c:pt idx="17463">
                  <c:v>37369</c:v>
                </c:pt>
                <c:pt idx="17464">
                  <c:v>37370</c:v>
                </c:pt>
                <c:pt idx="17465">
                  <c:v>37371</c:v>
                </c:pt>
                <c:pt idx="17466">
                  <c:v>37372</c:v>
                </c:pt>
                <c:pt idx="17467">
                  <c:v>37373</c:v>
                </c:pt>
                <c:pt idx="17468">
                  <c:v>37374</c:v>
                </c:pt>
                <c:pt idx="17469">
                  <c:v>37375</c:v>
                </c:pt>
                <c:pt idx="17470">
                  <c:v>37376</c:v>
                </c:pt>
                <c:pt idx="17471">
                  <c:v>37377</c:v>
                </c:pt>
                <c:pt idx="17472">
                  <c:v>37378</c:v>
                </c:pt>
                <c:pt idx="17473">
                  <c:v>37379</c:v>
                </c:pt>
                <c:pt idx="17474">
                  <c:v>37380</c:v>
                </c:pt>
                <c:pt idx="17475">
                  <c:v>37381</c:v>
                </c:pt>
                <c:pt idx="17476">
                  <c:v>37382</c:v>
                </c:pt>
                <c:pt idx="17477">
                  <c:v>37383</c:v>
                </c:pt>
                <c:pt idx="17478">
                  <c:v>37384</c:v>
                </c:pt>
                <c:pt idx="17479">
                  <c:v>37385</c:v>
                </c:pt>
                <c:pt idx="17480">
                  <c:v>37386</c:v>
                </c:pt>
                <c:pt idx="17481">
                  <c:v>37387</c:v>
                </c:pt>
                <c:pt idx="17482">
                  <c:v>37388</c:v>
                </c:pt>
                <c:pt idx="17483">
                  <c:v>37389</c:v>
                </c:pt>
                <c:pt idx="17484">
                  <c:v>37390</c:v>
                </c:pt>
                <c:pt idx="17485">
                  <c:v>37391</c:v>
                </c:pt>
                <c:pt idx="17486">
                  <c:v>37392</c:v>
                </c:pt>
                <c:pt idx="17487">
                  <c:v>37393</c:v>
                </c:pt>
                <c:pt idx="17488">
                  <c:v>37394</c:v>
                </c:pt>
                <c:pt idx="17489">
                  <c:v>37395</c:v>
                </c:pt>
                <c:pt idx="17490">
                  <c:v>37396</c:v>
                </c:pt>
                <c:pt idx="17491">
                  <c:v>37397</c:v>
                </c:pt>
                <c:pt idx="17492">
                  <c:v>37398</c:v>
                </c:pt>
                <c:pt idx="17493">
                  <c:v>37399</c:v>
                </c:pt>
                <c:pt idx="17494">
                  <c:v>37400</c:v>
                </c:pt>
                <c:pt idx="17495">
                  <c:v>37401</c:v>
                </c:pt>
                <c:pt idx="17496">
                  <c:v>37402</c:v>
                </c:pt>
                <c:pt idx="17497">
                  <c:v>37403</c:v>
                </c:pt>
                <c:pt idx="17498">
                  <c:v>37404</c:v>
                </c:pt>
                <c:pt idx="17499">
                  <c:v>37405</c:v>
                </c:pt>
                <c:pt idx="17500">
                  <c:v>37406</c:v>
                </c:pt>
                <c:pt idx="17501">
                  <c:v>37407</c:v>
                </c:pt>
                <c:pt idx="17502">
                  <c:v>37408</c:v>
                </c:pt>
                <c:pt idx="17503">
                  <c:v>37409</c:v>
                </c:pt>
                <c:pt idx="17504">
                  <c:v>37410</c:v>
                </c:pt>
                <c:pt idx="17505">
                  <c:v>37411</c:v>
                </c:pt>
                <c:pt idx="17506">
                  <c:v>37412</c:v>
                </c:pt>
                <c:pt idx="17507">
                  <c:v>37413</c:v>
                </c:pt>
                <c:pt idx="17508">
                  <c:v>37414</c:v>
                </c:pt>
                <c:pt idx="17509">
                  <c:v>37415</c:v>
                </c:pt>
                <c:pt idx="17510">
                  <c:v>37416</c:v>
                </c:pt>
                <c:pt idx="17511">
                  <c:v>37417</c:v>
                </c:pt>
                <c:pt idx="17512">
                  <c:v>37418</c:v>
                </c:pt>
                <c:pt idx="17513">
                  <c:v>37419</c:v>
                </c:pt>
                <c:pt idx="17514">
                  <c:v>37420</c:v>
                </c:pt>
                <c:pt idx="17515">
                  <c:v>37421</c:v>
                </c:pt>
                <c:pt idx="17516">
                  <c:v>37422</c:v>
                </c:pt>
                <c:pt idx="17517">
                  <c:v>37423</c:v>
                </c:pt>
                <c:pt idx="17518">
                  <c:v>37424</c:v>
                </c:pt>
                <c:pt idx="17519">
                  <c:v>37425</c:v>
                </c:pt>
                <c:pt idx="17520">
                  <c:v>37426</c:v>
                </c:pt>
                <c:pt idx="17521">
                  <c:v>37427</c:v>
                </c:pt>
                <c:pt idx="17522">
                  <c:v>37428</c:v>
                </c:pt>
                <c:pt idx="17523">
                  <c:v>37429</c:v>
                </c:pt>
                <c:pt idx="17524">
                  <c:v>37430</c:v>
                </c:pt>
                <c:pt idx="17525">
                  <c:v>37431</c:v>
                </c:pt>
                <c:pt idx="17526">
                  <c:v>37432</c:v>
                </c:pt>
                <c:pt idx="17527">
                  <c:v>37433</c:v>
                </c:pt>
                <c:pt idx="17528">
                  <c:v>37434</c:v>
                </c:pt>
                <c:pt idx="17529">
                  <c:v>37435</c:v>
                </c:pt>
                <c:pt idx="17530">
                  <c:v>37436</c:v>
                </c:pt>
                <c:pt idx="17531">
                  <c:v>37437</c:v>
                </c:pt>
                <c:pt idx="17532">
                  <c:v>37438</c:v>
                </c:pt>
                <c:pt idx="17533">
                  <c:v>37439</c:v>
                </c:pt>
                <c:pt idx="17534">
                  <c:v>37440</c:v>
                </c:pt>
                <c:pt idx="17535">
                  <c:v>37441</c:v>
                </c:pt>
                <c:pt idx="17536">
                  <c:v>37442</c:v>
                </c:pt>
                <c:pt idx="17537">
                  <c:v>37443</c:v>
                </c:pt>
                <c:pt idx="17538">
                  <c:v>37444</c:v>
                </c:pt>
                <c:pt idx="17539">
                  <c:v>37445</c:v>
                </c:pt>
                <c:pt idx="17540">
                  <c:v>37446</c:v>
                </c:pt>
                <c:pt idx="17541">
                  <c:v>37447</c:v>
                </c:pt>
                <c:pt idx="17542">
                  <c:v>37448</c:v>
                </c:pt>
                <c:pt idx="17543">
                  <c:v>37449</c:v>
                </c:pt>
                <c:pt idx="17544">
                  <c:v>37450</c:v>
                </c:pt>
                <c:pt idx="17545">
                  <c:v>37451</c:v>
                </c:pt>
                <c:pt idx="17546">
                  <c:v>37452</c:v>
                </c:pt>
                <c:pt idx="17547">
                  <c:v>37453</c:v>
                </c:pt>
                <c:pt idx="17548">
                  <c:v>37454</c:v>
                </c:pt>
                <c:pt idx="17549">
                  <c:v>37455</c:v>
                </c:pt>
                <c:pt idx="17550">
                  <c:v>37456</c:v>
                </c:pt>
                <c:pt idx="17551">
                  <c:v>37457</c:v>
                </c:pt>
                <c:pt idx="17552">
                  <c:v>37458</c:v>
                </c:pt>
                <c:pt idx="17553">
                  <c:v>37459</c:v>
                </c:pt>
                <c:pt idx="17554">
                  <c:v>37460</c:v>
                </c:pt>
                <c:pt idx="17555">
                  <c:v>37461</c:v>
                </c:pt>
                <c:pt idx="17556">
                  <c:v>37462</c:v>
                </c:pt>
                <c:pt idx="17557">
                  <c:v>37463</c:v>
                </c:pt>
                <c:pt idx="17558">
                  <c:v>37464</c:v>
                </c:pt>
                <c:pt idx="17559">
                  <c:v>37465</c:v>
                </c:pt>
                <c:pt idx="17560">
                  <c:v>37466</c:v>
                </c:pt>
                <c:pt idx="17561">
                  <c:v>37467</c:v>
                </c:pt>
                <c:pt idx="17562">
                  <c:v>37468</c:v>
                </c:pt>
                <c:pt idx="17563">
                  <c:v>37469</c:v>
                </c:pt>
                <c:pt idx="17564">
                  <c:v>37470</c:v>
                </c:pt>
                <c:pt idx="17565">
                  <c:v>37471</c:v>
                </c:pt>
                <c:pt idx="17566">
                  <c:v>37472</c:v>
                </c:pt>
                <c:pt idx="17567">
                  <c:v>37473</c:v>
                </c:pt>
                <c:pt idx="17568">
                  <c:v>37474</c:v>
                </c:pt>
                <c:pt idx="17569">
                  <c:v>37475</c:v>
                </c:pt>
                <c:pt idx="17570">
                  <c:v>37476</c:v>
                </c:pt>
                <c:pt idx="17571">
                  <c:v>37477</c:v>
                </c:pt>
                <c:pt idx="17572">
                  <c:v>37478</c:v>
                </c:pt>
                <c:pt idx="17573">
                  <c:v>37479</c:v>
                </c:pt>
                <c:pt idx="17574">
                  <c:v>37480</c:v>
                </c:pt>
                <c:pt idx="17575">
                  <c:v>37481</c:v>
                </c:pt>
                <c:pt idx="17576">
                  <c:v>37482</c:v>
                </c:pt>
                <c:pt idx="17577">
                  <c:v>37483</c:v>
                </c:pt>
                <c:pt idx="17578">
                  <c:v>37484</c:v>
                </c:pt>
                <c:pt idx="17579">
                  <c:v>37485</c:v>
                </c:pt>
                <c:pt idx="17580">
                  <c:v>37486</c:v>
                </c:pt>
                <c:pt idx="17581">
                  <c:v>37487</c:v>
                </c:pt>
                <c:pt idx="17582">
                  <c:v>37488</c:v>
                </c:pt>
                <c:pt idx="17583">
                  <c:v>37489</c:v>
                </c:pt>
                <c:pt idx="17584">
                  <c:v>37490</c:v>
                </c:pt>
                <c:pt idx="17585">
                  <c:v>37491</c:v>
                </c:pt>
                <c:pt idx="17586">
                  <c:v>37492</c:v>
                </c:pt>
                <c:pt idx="17587">
                  <c:v>37493</c:v>
                </c:pt>
                <c:pt idx="17588">
                  <c:v>37494</c:v>
                </c:pt>
                <c:pt idx="17589">
                  <c:v>37495</c:v>
                </c:pt>
                <c:pt idx="17590">
                  <c:v>37496</c:v>
                </c:pt>
                <c:pt idx="17591">
                  <c:v>37497</c:v>
                </c:pt>
                <c:pt idx="17592">
                  <c:v>37498</c:v>
                </c:pt>
                <c:pt idx="17593">
                  <c:v>37499</c:v>
                </c:pt>
                <c:pt idx="17594">
                  <c:v>37500</c:v>
                </c:pt>
                <c:pt idx="17595">
                  <c:v>37501</c:v>
                </c:pt>
                <c:pt idx="17596">
                  <c:v>37502</c:v>
                </c:pt>
                <c:pt idx="17597">
                  <c:v>37503</c:v>
                </c:pt>
                <c:pt idx="17598">
                  <c:v>37504</c:v>
                </c:pt>
                <c:pt idx="17599">
                  <c:v>37505</c:v>
                </c:pt>
                <c:pt idx="17600">
                  <c:v>37506</c:v>
                </c:pt>
                <c:pt idx="17601">
                  <c:v>37507</c:v>
                </c:pt>
                <c:pt idx="17602">
                  <c:v>37508</c:v>
                </c:pt>
                <c:pt idx="17603">
                  <c:v>37509</c:v>
                </c:pt>
                <c:pt idx="17604">
                  <c:v>37510</c:v>
                </c:pt>
                <c:pt idx="17605">
                  <c:v>37511</c:v>
                </c:pt>
                <c:pt idx="17606">
                  <c:v>37512</c:v>
                </c:pt>
                <c:pt idx="17607">
                  <c:v>37513</c:v>
                </c:pt>
                <c:pt idx="17608">
                  <c:v>37514</c:v>
                </c:pt>
                <c:pt idx="17609">
                  <c:v>37515</c:v>
                </c:pt>
                <c:pt idx="17610">
                  <c:v>37516</c:v>
                </c:pt>
                <c:pt idx="17611">
                  <c:v>37517</c:v>
                </c:pt>
                <c:pt idx="17612">
                  <c:v>37518</c:v>
                </c:pt>
                <c:pt idx="17613">
                  <c:v>37519</c:v>
                </c:pt>
                <c:pt idx="17614">
                  <c:v>37520</c:v>
                </c:pt>
                <c:pt idx="17615">
                  <c:v>37521</c:v>
                </c:pt>
                <c:pt idx="17616">
                  <c:v>37522</c:v>
                </c:pt>
                <c:pt idx="17617">
                  <c:v>37523</c:v>
                </c:pt>
                <c:pt idx="17618">
                  <c:v>37524</c:v>
                </c:pt>
                <c:pt idx="17619">
                  <c:v>37525</c:v>
                </c:pt>
                <c:pt idx="17620">
                  <c:v>37526</c:v>
                </c:pt>
                <c:pt idx="17621">
                  <c:v>37527</c:v>
                </c:pt>
                <c:pt idx="17622">
                  <c:v>37528</c:v>
                </c:pt>
                <c:pt idx="17623">
                  <c:v>37529</c:v>
                </c:pt>
                <c:pt idx="17624">
                  <c:v>37530</c:v>
                </c:pt>
                <c:pt idx="17625">
                  <c:v>37531</c:v>
                </c:pt>
                <c:pt idx="17626">
                  <c:v>37532</c:v>
                </c:pt>
                <c:pt idx="17627">
                  <c:v>37533</c:v>
                </c:pt>
                <c:pt idx="17628">
                  <c:v>37534</c:v>
                </c:pt>
                <c:pt idx="17629">
                  <c:v>37535</c:v>
                </c:pt>
                <c:pt idx="17630">
                  <c:v>37536</c:v>
                </c:pt>
                <c:pt idx="17631">
                  <c:v>37537</c:v>
                </c:pt>
                <c:pt idx="17632">
                  <c:v>37538</c:v>
                </c:pt>
                <c:pt idx="17633">
                  <c:v>37539</c:v>
                </c:pt>
                <c:pt idx="17634">
                  <c:v>37540</c:v>
                </c:pt>
                <c:pt idx="17635">
                  <c:v>37541</c:v>
                </c:pt>
                <c:pt idx="17636">
                  <c:v>37542</c:v>
                </c:pt>
                <c:pt idx="17637">
                  <c:v>37543</c:v>
                </c:pt>
                <c:pt idx="17638">
                  <c:v>37544</c:v>
                </c:pt>
                <c:pt idx="17639">
                  <c:v>37545</c:v>
                </c:pt>
                <c:pt idx="17640">
                  <c:v>37546</c:v>
                </c:pt>
                <c:pt idx="17641">
                  <c:v>37547</c:v>
                </c:pt>
                <c:pt idx="17642">
                  <c:v>37548</c:v>
                </c:pt>
                <c:pt idx="17643">
                  <c:v>37549</c:v>
                </c:pt>
                <c:pt idx="17644">
                  <c:v>37550</c:v>
                </c:pt>
                <c:pt idx="17645">
                  <c:v>37551</c:v>
                </c:pt>
                <c:pt idx="17646">
                  <c:v>37552</c:v>
                </c:pt>
                <c:pt idx="17647">
                  <c:v>37553</c:v>
                </c:pt>
                <c:pt idx="17648">
                  <c:v>37554</c:v>
                </c:pt>
                <c:pt idx="17649">
                  <c:v>37555</c:v>
                </c:pt>
                <c:pt idx="17650">
                  <c:v>37556</c:v>
                </c:pt>
                <c:pt idx="17651">
                  <c:v>37557</c:v>
                </c:pt>
                <c:pt idx="17652">
                  <c:v>37558</c:v>
                </c:pt>
                <c:pt idx="17653">
                  <c:v>37559</c:v>
                </c:pt>
                <c:pt idx="17654">
                  <c:v>37560</c:v>
                </c:pt>
                <c:pt idx="17655">
                  <c:v>37561</c:v>
                </c:pt>
                <c:pt idx="17656">
                  <c:v>37562</c:v>
                </c:pt>
                <c:pt idx="17657">
                  <c:v>37563</c:v>
                </c:pt>
                <c:pt idx="17658">
                  <c:v>37564</c:v>
                </c:pt>
                <c:pt idx="17659">
                  <c:v>37565</c:v>
                </c:pt>
                <c:pt idx="17660">
                  <c:v>37566</c:v>
                </c:pt>
                <c:pt idx="17661">
                  <c:v>37567</c:v>
                </c:pt>
                <c:pt idx="17662">
                  <c:v>37568</c:v>
                </c:pt>
                <c:pt idx="17663">
                  <c:v>37569</c:v>
                </c:pt>
                <c:pt idx="17664">
                  <c:v>37570</c:v>
                </c:pt>
                <c:pt idx="17665">
                  <c:v>37571</c:v>
                </c:pt>
                <c:pt idx="17666">
                  <c:v>37572</c:v>
                </c:pt>
                <c:pt idx="17667">
                  <c:v>37573</c:v>
                </c:pt>
                <c:pt idx="17668">
                  <c:v>37574</c:v>
                </c:pt>
                <c:pt idx="17669">
                  <c:v>37575</c:v>
                </c:pt>
                <c:pt idx="17670">
                  <c:v>37576</c:v>
                </c:pt>
                <c:pt idx="17671">
                  <c:v>37577</c:v>
                </c:pt>
                <c:pt idx="17672">
                  <c:v>37578</c:v>
                </c:pt>
                <c:pt idx="17673">
                  <c:v>37579</c:v>
                </c:pt>
                <c:pt idx="17674">
                  <c:v>37580</c:v>
                </c:pt>
                <c:pt idx="17675">
                  <c:v>37581</c:v>
                </c:pt>
                <c:pt idx="17676">
                  <c:v>37582</c:v>
                </c:pt>
                <c:pt idx="17677">
                  <c:v>37583</c:v>
                </c:pt>
                <c:pt idx="17678">
                  <c:v>37584</c:v>
                </c:pt>
                <c:pt idx="17679">
                  <c:v>37585</c:v>
                </c:pt>
                <c:pt idx="17680">
                  <c:v>37586</c:v>
                </c:pt>
                <c:pt idx="17681">
                  <c:v>37587</c:v>
                </c:pt>
                <c:pt idx="17682">
                  <c:v>37588</c:v>
                </c:pt>
                <c:pt idx="17683">
                  <c:v>37589</c:v>
                </c:pt>
                <c:pt idx="17684">
                  <c:v>37590</c:v>
                </c:pt>
                <c:pt idx="17685">
                  <c:v>37591</c:v>
                </c:pt>
                <c:pt idx="17686">
                  <c:v>37592</c:v>
                </c:pt>
                <c:pt idx="17687">
                  <c:v>37593</c:v>
                </c:pt>
                <c:pt idx="17688">
                  <c:v>37594</c:v>
                </c:pt>
                <c:pt idx="17689">
                  <c:v>37595</c:v>
                </c:pt>
                <c:pt idx="17690">
                  <c:v>37596</c:v>
                </c:pt>
                <c:pt idx="17691">
                  <c:v>37597</c:v>
                </c:pt>
                <c:pt idx="17692">
                  <c:v>37598</c:v>
                </c:pt>
                <c:pt idx="17693">
                  <c:v>37599</c:v>
                </c:pt>
                <c:pt idx="17694">
                  <c:v>37600</c:v>
                </c:pt>
                <c:pt idx="17695">
                  <c:v>37601</c:v>
                </c:pt>
                <c:pt idx="17696">
                  <c:v>37602</c:v>
                </c:pt>
                <c:pt idx="17697">
                  <c:v>37603</c:v>
                </c:pt>
                <c:pt idx="17698">
                  <c:v>37604</c:v>
                </c:pt>
                <c:pt idx="17699">
                  <c:v>37605</c:v>
                </c:pt>
                <c:pt idx="17700">
                  <c:v>37606</c:v>
                </c:pt>
                <c:pt idx="17701">
                  <c:v>37607</c:v>
                </c:pt>
                <c:pt idx="17702">
                  <c:v>37608</c:v>
                </c:pt>
                <c:pt idx="17703">
                  <c:v>37609</c:v>
                </c:pt>
                <c:pt idx="17704">
                  <c:v>37610</c:v>
                </c:pt>
                <c:pt idx="17705">
                  <c:v>37611</c:v>
                </c:pt>
                <c:pt idx="17706">
                  <c:v>37612</c:v>
                </c:pt>
                <c:pt idx="17707">
                  <c:v>37613</c:v>
                </c:pt>
                <c:pt idx="17708">
                  <c:v>37614</c:v>
                </c:pt>
                <c:pt idx="17709">
                  <c:v>37615</c:v>
                </c:pt>
                <c:pt idx="17710">
                  <c:v>37616</c:v>
                </c:pt>
                <c:pt idx="17711">
                  <c:v>37617</c:v>
                </c:pt>
                <c:pt idx="17712">
                  <c:v>37618</c:v>
                </c:pt>
                <c:pt idx="17713">
                  <c:v>37619</c:v>
                </c:pt>
                <c:pt idx="17714">
                  <c:v>37620</c:v>
                </c:pt>
                <c:pt idx="17715">
                  <c:v>37621</c:v>
                </c:pt>
                <c:pt idx="17716">
                  <c:v>37622</c:v>
                </c:pt>
                <c:pt idx="17717">
                  <c:v>37623</c:v>
                </c:pt>
                <c:pt idx="17718">
                  <c:v>37624</c:v>
                </c:pt>
                <c:pt idx="17719">
                  <c:v>37625</c:v>
                </c:pt>
                <c:pt idx="17720">
                  <c:v>37626</c:v>
                </c:pt>
                <c:pt idx="17721">
                  <c:v>37627</c:v>
                </c:pt>
                <c:pt idx="17722">
                  <c:v>37628</c:v>
                </c:pt>
                <c:pt idx="17723">
                  <c:v>37629</c:v>
                </c:pt>
                <c:pt idx="17724">
                  <c:v>37630</c:v>
                </c:pt>
                <c:pt idx="17725">
                  <c:v>37631</c:v>
                </c:pt>
                <c:pt idx="17726">
                  <c:v>37632</c:v>
                </c:pt>
                <c:pt idx="17727">
                  <c:v>37633</c:v>
                </c:pt>
                <c:pt idx="17728">
                  <c:v>37634</c:v>
                </c:pt>
                <c:pt idx="17729">
                  <c:v>37635</c:v>
                </c:pt>
                <c:pt idx="17730">
                  <c:v>37636</c:v>
                </c:pt>
                <c:pt idx="17731">
                  <c:v>37637</c:v>
                </c:pt>
                <c:pt idx="17732">
                  <c:v>37638</c:v>
                </c:pt>
                <c:pt idx="17733">
                  <c:v>37639</c:v>
                </c:pt>
                <c:pt idx="17734">
                  <c:v>37640</c:v>
                </c:pt>
                <c:pt idx="17735">
                  <c:v>37641</c:v>
                </c:pt>
                <c:pt idx="17736">
                  <c:v>37642</c:v>
                </c:pt>
                <c:pt idx="17737">
                  <c:v>37643</c:v>
                </c:pt>
                <c:pt idx="17738">
                  <c:v>37644</c:v>
                </c:pt>
                <c:pt idx="17739">
                  <c:v>37645</c:v>
                </c:pt>
                <c:pt idx="17740">
                  <c:v>37646</c:v>
                </c:pt>
                <c:pt idx="17741">
                  <c:v>37647</c:v>
                </c:pt>
                <c:pt idx="17742">
                  <c:v>37648</c:v>
                </c:pt>
                <c:pt idx="17743">
                  <c:v>37649</c:v>
                </c:pt>
                <c:pt idx="17744">
                  <c:v>37650</c:v>
                </c:pt>
                <c:pt idx="17745">
                  <c:v>37651</c:v>
                </c:pt>
                <c:pt idx="17746">
                  <c:v>37652</c:v>
                </c:pt>
                <c:pt idx="17747">
                  <c:v>37653</c:v>
                </c:pt>
                <c:pt idx="17748">
                  <c:v>37654</c:v>
                </c:pt>
                <c:pt idx="17749">
                  <c:v>37655</c:v>
                </c:pt>
                <c:pt idx="17750">
                  <c:v>37656</c:v>
                </c:pt>
                <c:pt idx="17751">
                  <c:v>37657</c:v>
                </c:pt>
                <c:pt idx="17752">
                  <c:v>37658</c:v>
                </c:pt>
                <c:pt idx="17753">
                  <c:v>37659</c:v>
                </c:pt>
                <c:pt idx="17754">
                  <c:v>37660</c:v>
                </c:pt>
                <c:pt idx="17755">
                  <c:v>37661</c:v>
                </c:pt>
                <c:pt idx="17756">
                  <c:v>37662</c:v>
                </c:pt>
                <c:pt idx="17757">
                  <c:v>37663</c:v>
                </c:pt>
                <c:pt idx="17758">
                  <c:v>37664</c:v>
                </c:pt>
                <c:pt idx="17759">
                  <c:v>37665</c:v>
                </c:pt>
                <c:pt idx="17760">
                  <c:v>37666</c:v>
                </c:pt>
                <c:pt idx="17761">
                  <c:v>37667</c:v>
                </c:pt>
                <c:pt idx="17762">
                  <c:v>37668</c:v>
                </c:pt>
                <c:pt idx="17763">
                  <c:v>37669</c:v>
                </c:pt>
                <c:pt idx="17764">
                  <c:v>37670</c:v>
                </c:pt>
                <c:pt idx="17765">
                  <c:v>37671</c:v>
                </c:pt>
                <c:pt idx="17766">
                  <c:v>37672</c:v>
                </c:pt>
                <c:pt idx="17767">
                  <c:v>37673</c:v>
                </c:pt>
                <c:pt idx="17768">
                  <c:v>37674</c:v>
                </c:pt>
                <c:pt idx="17769">
                  <c:v>37675</c:v>
                </c:pt>
                <c:pt idx="17770">
                  <c:v>37676</c:v>
                </c:pt>
                <c:pt idx="17771">
                  <c:v>37677</c:v>
                </c:pt>
                <c:pt idx="17772">
                  <c:v>37678</c:v>
                </c:pt>
                <c:pt idx="17773">
                  <c:v>37679</c:v>
                </c:pt>
                <c:pt idx="17774">
                  <c:v>37680</c:v>
                </c:pt>
                <c:pt idx="17775">
                  <c:v>37681</c:v>
                </c:pt>
                <c:pt idx="17776">
                  <c:v>37682</c:v>
                </c:pt>
                <c:pt idx="17777">
                  <c:v>37683</c:v>
                </c:pt>
                <c:pt idx="17778">
                  <c:v>37684</c:v>
                </c:pt>
                <c:pt idx="17779">
                  <c:v>37685</c:v>
                </c:pt>
                <c:pt idx="17780">
                  <c:v>37686</c:v>
                </c:pt>
                <c:pt idx="17781">
                  <c:v>37687</c:v>
                </c:pt>
                <c:pt idx="17782">
                  <c:v>37688</c:v>
                </c:pt>
                <c:pt idx="17783">
                  <c:v>37689</c:v>
                </c:pt>
                <c:pt idx="17784">
                  <c:v>37690</c:v>
                </c:pt>
                <c:pt idx="17785">
                  <c:v>37691</c:v>
                </c:pt>
                <c:pt idx="17786">
                  <c:v>37692</c:v>
                </c:pt>
                <c:pt idx="17787">
                  <c:v>37693</c:v>
                </c:pt>
                <c:pt idx="17788">
                  <c:v>37694</c:v>
                </c:pt>
                <c:pt idx="17789">
                  <c:v>37695</c:v>
                </c:pt>
                <c:pt idx="17790">
                  <c:v>37696</c:v>
                </c:pt>
                <c:pt idx="17791">
                  <c:v>37697</c:v>
                </c:pt>
                <c:pt idx="17792">
                  <c:v>37698</c:v>
                </c:pt>
                <c:pt idx="17793">
                  <c:v>37699</c:v>
                </c:pt>
                <c:pt idx="17794">
                  <c:v>37700</c:v>
                </c:pt>
                <c:pt idx="17795">
                  <c:v>37701</c:v>
                </c:pt>
                <c:pt idx="17796">
                  <c:v>37702</c:v>
                </c:pt>
                <c:pt idx="17797">
                  <c:v>37703</c:v>
                </c:pt>
                <c:pt idx="17798">
                  <c:v>37704</c:v>
                </c:pt>
                <c:pt idx="17799">
                  <c:v>37705</c:v>
                </c:pt>
                <c:pt idx="17800">
                  <c:v>37706</c:v>
                </c:pt>
                <c:pt idx="17801">
                  <c:v>37707</c:v>
                </c:pt>
                <c:pt idx="17802">
                  <c:v>37708</c:v>
                </c:pt>
                <c:pt idx="17803">
                  <c:v>37709</c:v>
                </c:pt>
                <c:pt idx="17804">
                  <c:v>37710</c:v>
                </c:pt>
                <c:pt idx="17805">
                  <c:v>37711</c:v>
                </c:pt>
                <c:pt idx="17806">
                  <c:v>37712</c:v>
                </c:pt>
                <c:pt idx="17807">
                  <c:v>37713</c:v>
                </c:pt>
                <c:pt idx="17808">
                  <c:v>37714</c:v>
                </c:pt>
                <c:pt idx="17809">
                  <c:v>37715</c:v>
                </c:pt>
                <c:pt idx="17810">
                  <c:v>37716</c:v>
                </c:pt>
                <c:pt idx="17811">
                  <c:v>37717</c:v>
                </c:pt>
                <c:pt idx="17812">
                  <c:v>37718</c:v>
                </c:pt>
                <c:pt idx="17813">
                  <c:v>37719</c:v>
                </c:pt>
                <c:pt idx="17814">
                  <c:v>37720</c:v>
                </c:pt>
                <c:pt idx="17815">
                  <c:v>37721</c:v>
                </c:pt>
                <c:pt idx="17816">
                  <c:v>37722</c:v>
                </c:pt>
                <c:pt idx="17817">
                  <c:v>37723</c:v>
                </c:pt>
                <c:pt idx="17818">
                  <c:v>37724</c:v>
                </c:pt>
                <c:pt idx="17819">
                  <c:v>37725</c:v>
                </c:pt>
                <c:pt idx="17820">
                  <c:v>37726</c:v>
                </c:pt>
                <c:pt idx="17821">
                  <c:v>37727</c:v>
                </c:pt>
                <c:pt idx="17822">
                  <c:v>37728</c:v>
                </c:pt>
                <c:pt idx="17823">
                  <c:v>37729</c:v>
                </c:pt>
                <c:pt idx="17824">
                  <c:v>37730</c:v>
                </c:pt>
                <c:pt idx="17825">
                  <c:v>37731</c:v>
                </c:pt>
                <c:pt idx="17826">
                  <c:v>37732</c:v>
                </c:pt>
                <c:pt idx="17827">
                  <c:v>37733</c:v>
                </c:pt>
                <c:pt idx="17828">
                  <c:v>37734</c:v>
                </c:pt>
                <c:pt idx="17829">
                  <c:v>37735</c:v>
                </c:pt>
                <c:pt idx="17830">
                  <c:v>37736</c:v>
                </c:pt>
                <c:pt idx="17831">
                  <c:v>37737</c:v>
                </c:pt>
                <c:pt idx="17832">
                  <c:v>37738</c:v>
                </c:pt>
                <c:pt idx="17833">
                  <c:v>37739</c:v>
                </c:pt>
                <c:pt idx="17834">
                  <c:v>37740</c:v>
                </c:pt>
                <c:pt idx="17835">
                  <c:v>37741</c:v>
                </c:pt>
                <c:pt idx="17836">
                  <c:v>37742</c:v>
                </c:pt>
                <c:pt idx="17837">
                  <c:v>37743</c:v>
                </c:pt>
                <c:pt idx="17838">
                  <c:v>37744</c:v>
                </c:pt>
                <c:pt idx="17839">
                  <c:v>37745</c:v>
                </c:pt>
                <c:pt idx="17840">
                  <c:v>37746</c:v>
                </c:pt>
                <c:pt idx="17841">
                  <c:v>37747</c:v>
                </c:pt>
                <c:pt idx="17842">
                  <c:v>37748</c:v>
                </c:pt>
                <c:pt idx="17843">
                  <c:v>37749</c:v>
                </c:pt>
                <c:pt idx="17844">
                  <c:v>37750</c:v>
                </c:pt>
                <c:pt idx="17845">
                  <c:v>37751</c:v>
                </c:pt>
                <c:pt idx="17846">
                  <c:v>37752</c:v>
                </c:pt>
                <c:pt idx="17847">
                  <c:v>37753</c:v>
                </c:pt>
                <c:pt idx="17848">
                  <c:v>37754</c:v>
                </c:pt>
                <c:pt idx="17849">
                  <c:v>37755</c:v>
                </c:pt>
                <c:pt idx="17850">
                  <c:v>37756</c:v>
                </c:pt>
                <c:pt idx="17851">
                  <c:v>37757</c:v>
                </c:pt>
                <c:pt idx="17852">
                  <c:v>37758</c:v>
                </c:pt>
                <c:pt idx="17853">
                  <c:v>37759</c:v>
                </c:pt>
                <c:pt idx="17854">
                  <c:v>37760</c:v>
                </c:pt>
                <c:pt idx="17855">
                  <c:v>37761</c:v>
                </c:pt>
                <c:pt idx="17856">
                  <c:v>37762</c:v>
                </c:pt>
                <c:pt idx="17857">
                  <c:v>37763</c:v>
                </c:pt>
                <c:pt idx="17858">
                  <c:v>37764</c:v>
                </c:pt>
                <c:pt idx="17859">
                  <c:v>37765</c:v>
                </c:pt>
                <c:pt idx="17860">
                  <c:v>37766</c:v>
                </c:pt>
                <c:pt idx="17861">
                  <c:v>37767</c:v>
                </c:pt>
                <c:pt idx="17862">
                  <c:v>37768</c:v>
                </c:pt>
                <c:pt idx="17863">
                  <c:v>37769</c:v>
                </c:pt>
                <c:pt idx="17864">
                  <c:v>37770</c:v>
                </c:pt>
                <c:pt idx="17865">
                  <c:v>37771</c:v>
                </c:pt>
                <c:pt idx="17866">
                  <c:v>37772</c:v>
                </c:pt>
                <c:pt idx="17867">
                  <c:v>37773</c:v>
                </c:pt>
                <c:pt idx="17868">
                  <c:v>37774</c:v>
                </c:pt>
                <c:pt idx="17869">
                  <c:v>37775</c:v>
                </c:pt>
                <c:pt idx="17870">
                  <c:v>37776</c:v>
                </c:pt>
                <c:pt idx="17871">
                  <c:v>37777</c:v>
                </c:pt>
                <c:pt idx="17872">
                  <c:v>37778</c:v>
                </c:pt>
                <c:pt idx="17873">
                  <c:v>37779</c:v>
                </c:pt>
                <c:pt idx="17874">
                  <c:v>37780</c:v>
                </c:pt>
                <c:pt idx="17875">
                  <c:v>37781</c:v>
                </c:pt>
                <c:pt idx="17876">
                  <c:v>37782</c:v>
                </c:pt>
                <c:pt idx="17877">
                  <c:v>37783</c:v>
                </c:pt>
                <c:pt idx="17878">
                  <c:v>37784</c:v>
                </c:pt>
                <c:pt idx="17879">
                  <c:v>37785</c:v>
                </c:pt>
                <c:pt idx="17880">
                  <c:v>37786</c:v>
                </c:pt>
                <c:pt idx="17881">
                  <c:v>37787</c:v>
                </c:pt>
                <c:pt idx="17882">
                  <c:v>37788</c:v>
                </c:pt>
                <c:pt idx="17883">
                  <c:v>37789</c:v>
                </c:pt>
                <c:pt idx="17884">
                  <c:v>37790</c:v>
                </c:pt>
                <c:pt idx="17885">
                  <c:v>37791</c:v>
                </c:pt>
                <c:pt idx="17886">
                  <c:v>37792</c:v>
                </c:pt>
                <c:pt idx="17887">
                  <c:v>37793</c:v>
                </c:pt>
                <c:pt idx="17888">
                  <c:v>37794</c:v>
                </c:pt>
                <c:pt idx="17889">
                  <c:v>37795</c:v>
                </c:pt>
                <c:pt idx="17890">
                  <c:v>37796</c:v>
                </c:pt>
                <c:pt idx="17891">
                  <c:v>37797</c:v>
                </c:pt>
                <c:pt idx="17892">
                  <c:v>37798</c:v>
                </c:pt>
                <c:pt idx="17893">
                  <c:v>37799</c:v>
                </c:pt>
                <c:pt idx="17894">
                  <c:v>37800</c:v>
                </c:pt>
                <c:pt idx="17895">
                  <c:v>37801</c:v>
                </c:pt>
                <c:pt idx="17896">
                  <c:v>37802</c:v>
                </c:pt>
                <c:pt idx="17897">
                  <c:v>37803</c:v>
                </c:pt>
                <c:pt idx="17898">
                  <c:v>37804</c:v>
                </c:pt>
                <c:pt idx="17899">
                  <c:v>37805</c:v>
                </c:pt>
                <c:pt idx="17900">
                  <c:v>37806</c:v>
                </c:pt>
                <c:pt idx="17901">
                  <c:v>37807</c:v>
                </c:pt>
                <c:pt idx="17902">
                  <c:v>37808</c:v>
                </c:pt>
                <c:pt idx="17903">
                  <c:v>37809</c:v>
                </c:pt>
                <c:pt idx="17904">
                  <c:v>37810</c:v>
                </c:pt>
                <c:pt idx="17905">
                  <c:v>37811</c:v>
                </c:pt>
                <c:pt idx="17906">
                  <c:v>37812</c:v>
                </c:pt>
                <c:pt idx="17907">
                  <c:v>37813</c:v>
                </c:pt>
                <c:pt idx="17908">
                  <c:v>37814</c:v>
                </c:pt>
                <c:pt idx="17909">
                  <c:v>37815</c:v>
                </c:pt>
                <c:pt idx="17910">
                  <c:v>37816</c:v>
                </c:pt>
                <c:pt idx="17911">
                  <c:v>37817</c:v>
                </c:pt>
                <c:pt idx="17912">
                  <c:v>37818</c:v>
                </c:pt>
                <c:pt idx="17913">
                  <c:v>37819</c:v>
                </c:pt>
                <c:pt idx="17914">
                  <c:v>37820</c:v>
                </c:pt>
                <c:pt idx="17915">
                  <c:v>37821</c:v>
                </c:pt>
                <c:pt idx="17916">
                  <c:v>37822</c:v>
                </c:pt>
                <c:pt idx="17917">
                  <c:v>37823</c:v>
                </c:pt>
                <c:pt idx="17918">
                  <c:v>37824</c:v>
                </c:pt>
                <c:pt idx="17919">
                  <c:v>37825</c:v>
                </c:pt>
                <c:pt idx="17920">
                  <c:v>37826</c:v>
                </c:pt>
                <c:pt idx="17921">
                  <c:v>37827</c:v>
                </c:pt>
                <c:pt idx="17922">
                  <c:v>37828</c:v>
                </c:pt>
                <c:pt idx="17923">
                  <c:v>37829</c:v>
                </c:pt>
                <c:pt idx="17924">
                  <c:v>37830</c:v>
                </c:pt>
                <c:pt idx="17925">
                  <c:v>37831</c:v>
                </c:pt>
                <c:pt idx="17926">
                  <c:v>37832</c:v>
                </c:pt>
                <c:pt idx="17927">
                  <c:v>37833</c:v>
                </c:pt>
                <c:pt idx="17928">
                  <c:v>37834</c:v>
                </c:pt>
                <c:pt idx="17929">
                  <c:v>37835</c:v>
                </c:pt>
                <c:pt idx="17930">
                  <c:v>37836</c:v>
                </c:pt>
                <c:pt idx="17931">
                  <c:v>37837</c:v>
                </c:pt>
                <c:pt idx="17932">
                  <c:v>37838</c:v>
                </c:pt>
                <c:pt idx="17933">
                  <c:v>37839</c:v>
                </c:pt>
                <c:pt idx="17934">
                  <c:v>37840</c:v>
                </c:pt>
                <c:pt idx="17935">
                  <c:v>37841</c:v>
                </c:pt>
                <c:pt idx="17936">
                  <c:v>37842</c:v>
                </c:pt>
                <c:pt idx="17937">
                  <c:v>37843</c:v>
                </c:pt>
                <c:pt idx="17938">
                  <c:v>37844</c:v>
                </c:pt>
                <c:pt idx="17939">
                  <c:v>37845</c:v>
                </c:pt>
                <c:pt idx="17940">
                  <c:v>37846</c:v>
                </c:pt>
                <c:pt idx="17941">
                  <c:v>37847</c:v>
                </c:pt>
                <c:pt idx="17942">
                  <c:v>37848</c:v>
                </c:pt>
                <c:pt idx="17943">
                  <c:v>37849</c:v>
                </c:pt>
                <c:pt idx="17944">
                  <c:v>37850</c:v>
                </c:pt>
                <c:pt idx="17945">
                  <c:v>37851</c:v>
                </c:pt>
                <c:pt idx="17946">
                  <c:v>37852</c:v>
                </c:pt>
                <c:pt idx="17947">
                  <c:v>37853</c:v>
                </c:pt>
                <c:pt idx="17948">
                  <c:v>37854</c:v>
                </c:pt>
                <c:pt idx="17949">
                  <c:v>37855</c:v>
                </c:pt>
                <c:pt idx="17950">
                  <c:v>37856</c:v>
                </c:pt>
                <c:pt idx="17951">
                  <c:v>37857</c:v>
                </c:pt>
                <c:pt idx="17952">
                  <c:v>37858</c:v>
                </c:pt>
                <c:pt idx="17953">
                  <c:v>37859</c:v>
                </c:pt>
                <c:pt idx="17954">
                  <c:v>37860</c:v>
                </c:pt>
                <c:pt idx="17955">
                  <c:v>37861</c:v>
                </c:pt>
                <c:pt idx="17956">
                  <c:v>37862</c:v>
                </c:pt>
                <c:pt idx="17957">
                  <c:v>37863</c:v>
                </c:pt>
                <c:pt idx="17958">
                  <c:v>37864</c:v>
                </c:pt>
                <c:pt idx="17959">
                  <c:v>37865</c:v>
                </c:pt>
                <c:pt idx="17960">
                  <c:v>37866</c:v>
                </c:pt>
                <c:pt idx="17961">
                  <c:v>37867</c:v>
                </c:pt>
                <c:pt idx="17962">
                  <c:v>37868</c:v>
                </c:pt>
                <c:pt idx="17963">
                  <c:v>37869</c:v>
                </c:pt>
                <c:pt idx="17964">
                  <c:v>37870</c:v>
                </c:pt>
                <c:pt idx="17965">
                  <c:v>37871</c:v>
                </c:pt>
                <c:pt idx="17966">
                  <c:v>37872</c:v>
                </c:pt>
                <c:pt idx="17967">
                  <c:v>37873</c:v>
                </c:pt>
                <c:pt idx="17968">
                  <c:v>37874</c:v>
                </c:pt>
                <c:pt idx="17969">
                  <c:v>37875</c:v>
                </c:pt>
                <c:pt idx="17970">
                  <c:v>37876</c:v>
                </c:pt>
                <c:pt idx="17971">
                  <c:v>37877</c:v>
                </c:pt>
                <c:pt idx="17972">
                  <c:v>37878</c:v>
                </c:pt>
                <c:pt idx="17973">
                  <c:v>37879</c:v>
                </c:pt>
                <c:pt idx="17974">
                  <c:v>37880</c:v>
                </c:pt>
                <c:pt idx="17975">
                  <c:v>37881</c:v>
                </c:pt>
                <c:pt idx="17976">
                  <c:v>37882</c:v>
                </c:pt>
                <c:pt idx="17977">
                  <c:v>37883</c:v>
                </c:pt>
                <c:pt idx="17978">
                  <c:v>37884</c:v>
                </c:pt>
                <c:pt idx="17979">
                  <c:v>37885</c:v>
                </c:pt>
                <c:pt idx="17980">
                  <c:v>37886</c:v>
                </c:pt>
                <c:pt idx="17981">
                  <c:v>37887</c:v>
                </c:pt>
                <c:pt idx="17982">
                  <c:v>37888</c:v>
                </c:pt>
                <c:pt idx="17983">
                  <c:v>37889</c:v>
                </c:pt>
                <c:pt idx="17984">
                  <c:v>37890</c:v>
                </c:pt>
                <c:pt idx="17985">
                  <c:v>37891</c:v>
                </c:pt>
                <c:pt idx="17986">
                  <c:v>37892</c:v>
                </c:pt>
                <c:pt idx="17987">
                  <c:v>37893</c:v>
                </c:pt>
                <c:pt idx="17988">
                  <c:v>37894</c:v>
                </c:pt>
                <c:pt idx="17989">
                  <c:v>37895</c:v>
                </c:pt>
                <c:pt idx="17990">
                  <c:v>37896</c:v>
                </c:pt>
                <c:pt idx="17991">
                  <c:v>37897</c:v>
                </c:pt>
                <c:pt idx="17992">
                  <c:v>37898</c:v>
                </c:pt>
                <c:pt idx="17993">
                  <c:v>37899</c:v>
                </c:pt>
                <c:pt idx="17994">
                  <c:v>37900</c:v>
                </c:pt>
                <c:pt idx="17995">
                  <c:v>37901</c:v>
                </c:pt>
                <c:pt idx="17996">
                  <c:v>37902</c:v>
                </c:pt>
                <c:pt idx="17997">
                  <c:v>37903</c:v>
                </c:pt>
                <c:pt idx="17998">
                  <c:v>37904</c:v>
                </c:pt>
                <c:pt idx="17999">
                  <c:v>37905</c:v>
                </c:pt>
                <c:pt idx="18000">
                  <c:v>37906</c:v>
                </c:pt>
                <c:pt idx="18001">
                  <c:v>37907</c:v>
                </c:pt>
                <c:pt idx="18002">
                  <c:v>37908</c:v>
                </c:pt>
                <c:pt idx="18003">
                  <c:v>37909</c:v>
                </c:pt>
                <c:pt idx="18004">
                  <c:v>37910</c:v>
                </c:pt>
                <c:pt idx="18005">
                  <c:v>37911</c:v>
                </c:pt>
                <c:pt idx="18006">
                  <c:v>37912</c:v>
                </c:pt>
                <c:pt idx="18007">
                  <c:v>37913</c:v>
                </c:pt>
                <c:pt idx="18008">
                  <c:v>37914</c:v>
                </c:pt>
                <c:pt idx="18009">
                  <c:v>37915</c:v>
                </c:pt>
                <c:pt idx="18010">
                  <c:v>37916</c:v>
                </c:pt>
                <c:pt idx="18011">
                  <c:v>37917</c:v>
                </c:pt>
                <c:pt idx="18012">
                  <c:v>37918</c:v>
                </c:pt>
                <c:pt idx="18013">
                  <c:v>37919</c:v>
                </c:pt>
                <c:pt idx="18014">
                  <c:v>37920</c:v>
                </c:pt>
                <c:pt idx="18015">
                  <c:v>37921</c:v>
                </c:pt>
                <c:pt idx="18016">
                  <c:v>37922</c:v>
                </c:pt>
                <c:pt idx="18017">
                  <c:v>37923</c:v>
                </c:pt>
                <c:pt idx="18018">
                  <c:v>37924</c:v>
                </c:pt>
                <c:pt idx="18019">
                  <c:v>37925</c:v>
                </c:pt>
                <c:pt idx="18020">
                  <c:v>37926</c:v>
                </c:pt>
                <c:pt idx="18021">
                  <c:v>37927</c:v>
                </c:pt>
                <c:pt idx="18022">
                  <c:v>37928</c:v>
                </c:pt>
                <c:pt idx="18023">
                  <c:v>37929</c:v>
                </c:pt>
                <c:pt idx="18024">
                  <c:v>37930</c:v>
                </c:pt>
                <c:pt idx="18025">
                  <c:v>37931</c:v>
                </c:pt>
                <c:pt idx="18026">
                  <c:v>37932</c:v>
                </c:pt>
                <c:pt idx="18027">
                  <c:v>37933</c:v>
                </c:pt>
                <c:pt idx="18028">
                  <c:v>37934</c:v>
                </c:pt>
                <c:pt idx="18029">
                  <c:v>37935</c:v>
                </c:pt>
                <c:pt idx="18030">
                  <c:v>37936</c:v>
                </c:pt>
                <c:pt idx="18031">
                  <c:v>37937</c:v>
                </c:pt>
                <c:pt idx="18032">
                  <c:v>37938</c:v>
                </c:pt>
                <c:pt idx="18033">
                  <c:v>37939</c:v>
                </c:pt>
                <c:pt idx="18034">
                  <c:v>37940</c:v>
                </c:pt>
                <c:pt idx="18035">
                  <c:v>37941</c:v>
                </c:pt>
                <c:pt idx="18036">
                  <c:v>37942</c:v>
                </c:pt>
                <c:pt idx="18037">
                  <c:v>37943</c:v>
                </c:pt>
                <c:pt idx="18038">
                  <c:v>37944</c:v>
                </c:pt>
                <c:pt idx="18039">
                  <c:v>37945</c:v>
                </c:pt>
                <c:pt idx="18040">
                  <c:v>37946</c:v>
                </c:pt>
                <c:pt idx="18041">
                  <c:v>37947</c:v>
                </c:pt>
                <c:pt idx="18042">
                  <c:v>37948</c:v>
                </c:pt>
                <c:pt idx="18043">
                  <c:v>37949</c:v>
                </c:pt>
                <c:pt idx="18044">
                  <c:v>37950</c:v>
                </c:pt>
                <c:pt idx="18045">
                  <c:v>37951</c:v>
                </c:pt>
                <c:pt idx="18046">
                  <c:v>37952</c:v>
                </c:pt>
                <c:pt idx="18047">
                  <c:v>37953</c:v>
                </c:pt>
                <c:pt idx="18048">
                  <c:v>37954</c:v>
                </c:pt>
                <c:pt idx="18049">
                  <c:v>37955</c:v>
                </c:pt>
                <c:pt idx="18050">
                  <c:v>37956</c:v>
                </c:pt>
                <c:pt idx="18051">
                  <c:v>37957</c:v>
                </c:pt>
                <c:pt idx="18052">
                  <c:v>37958</c:v>
                </c:pt>
                <c:pt idx="18053">
                  <c:v>37959</c:v>
                </c:pt>
                <c:pt idx="18054">
                  <c:v>37960</c:v>
                </c:pt>
                <c:pt idx="18055">
                  <c:v>37961</c:v>
                </c:pt>
                <c:pt idx="18056">
                  <c:v>37962</c:v>
                </c:pt>
                <c:pt idx="18057">
                  <c:v>37963</c:v>
                </c:pt>
                <c:pt idx="18058">
                  <c:v>37964</c:v>
                </c:pt>
                <c:pt idx="18059">
                  <c:v>37965</c:v>
                </c:pt>
                <c:pt idx="18060">
                  <c:v>37966</c:v>
                </c:pt>
                <c:pt idx="18061">
                  <c:v>37967</c:v>
                </c:pt>
                <c:pt idx="18062">
                  <c:v>37968</c:v>
                </c:pt>
                <c:pt idx="18063">
                  <c:v>37969</c:v>
                </c:pt>
                <c:pt idx="18064">
                  <c:v>37970</c:v>
                </c:pt>
                <c:pt idx="18065">
                  <c:v>37971</c:v>
                </c:pt>
                <c:pt idx="18066">
                  <c:v>37972</c:v>
                </c:pt>
                <c:pt idx="18067">
                  <c:v>37973</c:v>
                </c:pt>
                <c:pt idx="18068">
                  <c:v>37974</c:v>
                </c:pt>
                <c:pt idx="18069">
                  <c:v>37975</c:v>
                </c:pt>
                <c:pt idx="18070">
                  <c:v>37976</c:v>
                </c:pt>
                <c:pt idx="18071">
                  <c:v>37977</c:v>
                </c:pt>
                <c:pt idx="18072">
                  <c:v>37978</c:v>
                </c:pt>
                <c:pt idx="18073">
                  <c:v>37979</c:v>
                </c:pt>
                <c:pt idx="18074">
                  <c:v>37980</c:v>
                </c:pt>
                <c:pt idx="18075">
                  <c:v>37981</c:v>
                </c:pt>
                <c:pt idx="18076">
                  <c:v>37982</c:v>
                </c:pt>
                <c:pt idx="18077">
                  <c:v>37983</c:v>
                </c:pt>
                <c:pt idx="18078">
                  <c:v>37984</c:v>
                </c:pt>
                <c:pt idx="18079">
                  <c:v>37985</c:v>
                </c:pt>
                <c:pt idx="18080">
                  <c:v>37986</c:v>
                </c:pt>
                <c:pt idx="18081">
                  <c:v>37987</c:v>
                </c:pt>
                <c:pt idx="18082">
                  <c:v>37988</c:v>
                </c:pt>
                <c:pt idx="18083">
                  <c:v>37989</c:v>
                </c:pt>
                <c:pt idx="18084">
                  <c:v>37990</c:v>
                </c:pt>
                <c:pt idx="18085">
                  <c:v>37991</c:v>
                </c:pt>
                <c:pt idx="18086">
                  <c:v>37992</c:v>
                </c:pt>
                <c:pt idx="18087">
                  <c:v>37993</c:v>
                </c:pt>
                <c:pt idx="18088">
                  <c:v>37994</c:v>
                </c:pt>
                <c:pt idx="18089">
                  <c:v>37995</c:v>
                </c:pt>
                <c:pt idx="18090">
                  <c:v>37996</c:v>
                </c:pt>
                <c:pt idx="18091">
                  <c:v>37997</c:v>
                </c:pt>
                <c:pt idx="18092">
                  <c:v>37998</c:v>
                </c:pt>
                <c:pt idx="18093">
                  <c:v>37999</c:v>
                </c:pt>
                <c:pt idx="18094">
                  <c:v>38000</c:v>
                </c:pt>
                <c:pt idx="18095">
                  <c:v>38001</c:v>
                </c:pt>
                <c:pt idx="18096">
                  <c:v>38002</c:v>
                </c:pt>
                <c:pt idx="18097">
                  <c:v>38003</c:v>
                </c:pt>
                <c:pt idx="18098">
                  <c:v>38004</c:v>
                </c:pt>
                <c:pt idx="18099">
                  <c:v>38005</c:v>
                </c:pt>
                <c:pt idx="18100">
                  <c:v>38006</c:v>
                </c:pt>
                <c:pt idx="18101">
                  <c:v>38007</c:v>
                </c:pt>
                <c:pt idx="18102">
                  <c:v>38008</c:v>
                </c:pt>
                <c:pt idx="18103">
                  <c:v>38009</c:v>
                </c:pt>
                <c:pt idx="18104">
                  <c:v>38010</c:v>
                </c:pt>
                <c:pt idx="18105">
                  <c:v>38011</c:v>
                </c:pt>
                <c:pt idx="18106">
                  <c:v>38012</c:v>
                </c:pt>
                <c:pt idx="18107">
                  <c:v>38013</c:v>
                </c:pt>
                <c:pt idx="18108">
                  <c:v>38014</c:v>
                </c:pt>
                <c:pt idx="18109">
                  <c:v>38015</c:v>
                </c:pt>
                <c:pt idx="18110">
                  <c:v>38016</c:v>
                </c:pt>
                <c:pt idx="18111">
                  <c:v>38017</c:v>
                </c:pt>
                <c:pt idx="18112">
                  <c:v>38018</c:v>
                </c:pt>
                <c:pt idx="18113">
                  <c:v>38019</c:v>
                </c:pt>
                <c:pt idx="18114">
                  <c:v>38020</c:v>
                </c:pt>
                <c:pt idx="18115">
                  <c:v>38021</c:v>
                </c:pt>
                <c:pt idx="18116">
                  <c:v>38022</c:v>
                </c:pt>
                <c:pt idx="18117">
                  <c:v>38023</c:v>
                </c:pt>
                <c:pt idx="18118">
                  <c:v>38024</c:v>
                </c:pt>
                <c:pt idx="18119">
                  <c:v>38025</c:v>
                </c:pt>
                <c:pt idx="18120">
                  <c:v>38026</c:v>
                </c:pt>
                <c:pt idx="18121">
                  <c:v>38027</c:v>
                </c:pt>
                <c:pt idx="18122">
                  <c:v>38028</c:v>
                </c:pt>
                <c:pt idx="18123">
                  <c:v>38029</c:v>
                </c:pt>
                <c:pt idx="18124">
                  <c:v>38030</c:v>
                </c:pt>
                <c:pt idx="18125">
                  <c:v>38031</c:v>
                </c:pt>
                <c:pt idx="18126">
                  <c:v>38032</c:v>
                </c:pt>
                <c:pt idx="18127">
                  <c:v>38033</c:v>
                </c:pt>
                <c:pt idx="18128">
                  <c:v>38034</c:v>
                </c:pt>
                <c:pt idx="18129">
                  <c:v>38035</c:v>
                </c:pt>
                <c:pt idx="18130">
                  <c:v>38036</c:v>
                </c:pt>
                <c:pt idx="18131">
                  <c:v>38037</c:v>
                </c:pt>
                <c:pt idx="18132">
                  <c:v>38038</c:v>
                </c:pt>
                <c:pt idx="18133">
                  <c:v>38039</c:v>
                </c:pt>
                <c:pt idx="18134">
                  <c:v>38040</c:v>
                </c:pt>
                <c:pt idx="18135">
                  <c:v>38041</c:v>
                </c:pt>
                <c:pt idx="18136">
                  <c:v>38042</c:v>
                </c:pt>
                <c:pt idx="18137">
                  <c:v>38043</c:v>
                </c:pt>
                <c:pt idx="18138">
                  <c:v>38044</c:v>
                </c:pt>
                <c:pt idx="18139">
                  <c:v>38045</c:v>
                </c:pt>
                <c:pt idx="18140">
                  <c:v>38046</c:v>
                </c:pt>
                <c:pt idx="18141">
                  <c:v>38047</c:v>
                </c:pt>
                <c:pt idx="18142">
                  <c:v>38048</c:v>
                </c:pt>
                <c:pt idx="18143">
                  <c:v>38049</c:v>
                </c:pt>
                <c:pt idx="18144">
                  <c:v>38050</c:v>
                </c:pt>
                <c:pt idx="18145">
                  <c:v>38051</c:v>
                </c:pt>
                <c:pt idx="18146">
                  <c:v>38052</c:v>
                </c:pt>
                <c:pt idx="18147">
                  <c:v>38053</c:v>
                </c:pt>
                <c:pt idx="18148">
                  <c:v>38054</c:v>
                </c:pt>
                <c:pt idx="18149">
                  <c:v>38055</c:v>
                </c:pt>
                <c:pt idx="18150">
                  <c:v>38056</c:v>
                </c:pt>
                <c:pt idx="18151">
                  <c:v>38057</c:v>
                </c:pt>
                <c:pt idx="18152">
                  <c:v>38058</c:v>
                </c:pt>
                <c:pt idx="18153">
                  <c:v>38059</c:v>
                </c:pt>
                <c:pt idx="18154">
                  <c:v>38060</c:v>
                </c:pt>
                <c:pt idx="18155">
                  <c:v>38061</c:v>
                </c:pt>
                <c:pt idx="18156">
                  <c:v>38062</c:v>
                </c:pt>
                <c:pt idx="18157">
                  <c:v>38063</c:v>
                </c:pt>
                <c:pt idx="18158">
                  <c:v>38064</c:v>
                </c:pt>
                <c:pt idx="18159">
                  <c:v>38065</c:v>
                </c:pt>
                <c:pt idx="18160">
                  <c:v>38066</c:v>
                </c:pt>
                <c:pt idx="18161">
                  <c:v>38067</c:v>
                </c:pt>
                <c:pt idx="18162">
                  <c:v>38068</c:v>
                </c:pt>
                <c:pt idx="18163">
                  <c:v>38069</c:v>
                </c:pt>
                <c:pt idx="18164">
                  <c:v>38070</c:v>
                </c:pt>
                <c:pt idx="18165">
                  <c:v>38071</c:v>
                </c:pt>
                <c:pt idx="18166">
                  <c:v>38072</c:v>
                </c:pt>
                <c:pt idx="18167">
                  <c:v>38073</c:v>
                </c:pt>
                <c:pt idx="18168">
                  <c:v>38074</c:v>
                </c:pt>
                <c:pt idx="18169">
                  <c:v>38075</c:v>
                </c:pt>
                <c:pt idx="18170">
                  <c:v>38076</c:v>
                </c:pt>
                <c:pt idx="18171">
                  <c:v>38077</c:v>
                </c:pt>
                <c:pt idx="18172">
                  <c:v>38078</c:v>
                </c:pt>
                <c:pt idx="18173">
                  <c:v>38079</c:v>
                </c:pt>
                <c:pt idx="18174">
                  <c:v>38080</c:v>
                </c:pt>
                <c:pt idx="18175">
                  <c:v>38081</c:v>
                </c:pt>
                <c:pt idx="18176">
                  <c:v>38082</c:v>
                </c:pt>
                <c:pt idx="18177">
                  <c:v>38083</c:v>
                </c:pt>
                <c:pt idx="18178">
                  <c:v>38084</c:v>
                </c:pt>
                <c:pt idx="18179">
                  <c:v>38085</c:v>
                </c:pt>
                <c:pt idx="18180">
                  <c:v>38086</c:v>
                </c:pt>
                <c:pt idx="18181">
                  <c:v>38087</c:v>
                </c:pt>
                <c:pt idx="18182">
                  <c:v>38088</c:v>
                </c:pt>
                <c:pt idx="18183">
                  <c:v>38089</c:v>
                </c:pt>
                <c:pt idx="18184">
                  <c:v>38090</c:v>
                </c:pt>
                <c:pt idx="18185">
                  <c:v>38091</c:v>
                </c:pt>
                <c:pt idx="18186">
                  <c:v>38092</c:v>
                </c:pt>
                <c:pt idx="18187">
                  <c:v>38093</c:v>
                </c:pt>
                <c:pt idx="18188">
                  <c:v>38094</c:v>
                </c:pt>
                <c:pt idx="18189">
                  <c:v>38095</c:v>
                </c:pt>
                <c:pt idx="18190">
                  <c:v>38096</c:v>
                </c:pt>
                <c:pt idx="18191">
                  <c:v>38097</c:v>
                </c:pt>
                <c:pt idx="18192">
                  <c:v>38098</c:v>
                </c:pt>
                <c:pt idx="18193">
                  <c:v>38099</c:v>
                </c:pt>
                <c:pt idx="18194">
                  <c:v>38100</c:v>
                </c:pt>
                <c:pt idx="18195">
                  <c:v>38101</c:v>
                </c:pt>
                <c:pt idx="18196">
                  <c:v>38102</c:v>
                </c:pt>
                <c:pt idx="18197">
                  <c:v>38103</c:v>
                </c:pt>
                <c:pt idx="18198">
                  <c:v>38104</c:v>
                </c:pt>
                <c:pt idx="18199">
                  <c:v>38105</c:v>
                </c:pt>
                <c:pt idx="18200">
                  <c:v>38106</c:v>
                </c:pt>
                <c:pt idx="18201">
                  <c:v>38107</c:v>
                </c:pt>
                <c:pt idx="18202">
                  <c:v>38108</c:v>
                </c:pt>
                <c:pt idx="18203">
                  <c:v>38109</c:v>
                </c:pt>
                <c:pt idx="18204">
                  <c:v>38110</c:v>
                </c:pt>
                <c:pt idx="18205">
                  <c:v>38111</c:v>
                </c:pt>
                <c:pt idx="18206">
                  <c:v>38112</c:v>
                </c:pt>
                <c:pt idx="18207">
                  <c:v>38113</c:v>
                </c:pt>
                <c:pt idx="18208">
                  <c:v>38114</c:v>
                </c:pt>
                <c:pt idx="18209">
                  <c:v>38115</c:v>
                </c:pt>
                <c:pt idx="18210">
                  <c:v>38116</c:v>
                </c:pt>
                <c:pt idx="18211">
                  <c:v>38117</c:v>
                </c:pt>
                <c:pt idx="18212">
                  <c:v>38118</c:v>
                </c:pt>
                <c:pt idx="18213">
                  <c:v>38119</c:v>
                </c:pt>
                <c:pt idx="18214">
                  <c:v>38120</c:v>
                </c:pt>
                <c:pt idx="18215">
                  <c:v>38121</c:v>
                </c:pt>
                <c:pt idx="18216">
                  <c:v>38122</c:v>
                </c:pt>
                <c:pt idx="18217">
                  <c:v>38123</c:v>
                </c:pt>
                <c:pt idx="18218">
                  <c:v>38124</c:v>
                </c:pt>
                <c:pt idx="18219">
                  <c:v>38125</c:v>
                </c:pt>
                <c:pt idx="18220">
                  <c:v>38126</c:v>
                </c:pt>
                <c:pt idx="18221">
                  <c:v>38127</c:v>
                </c:pt>
                <c:pt idx="18222">
                  <c:v>38128</c:v>
                </c:pt>
                <c:pt idx="18223">
                  <c:v>38129</c:v>
                </c:pt>
                <c:pt idx="18224">
                  <c:v>38130</c:v>
                </c:pt>
                <c:pt idx="18225">
                  <c:v>38131</c:v>
                </c:pt>
                <c:pt idx="18226">
                  <c:v>38132</c:v>
                </c:pt>
                <c:pt idx="18227">
                  <c:v>38133</c:v>
                </c:pt>
                <c:pt idx="18228">
                  <c:v>38134</c:v>
                </c:pt>
                <c:pt idx="18229">
                  <c:v>38135</c:v>
                </c:pt>
                <c:pt idx="18230">
                  <c:v>38136</c:v>
                </c:pt>
                <c:pt idx="18231">
                  <c:v>38137</c:v>
                </c:pt>
                <c:pt idx="18232">
                  <c:v>38138</c:v>
                </c:pt>
                <c:pt idx="18233">
                  <c:v>38139</c:v>
                </c:pt>
                <c:pt idx="18234">
                  <c:v>38140</c:v>
                </c:pt>
                <c:pt idx="18235">
                  <c:v>38141</c:v>
                </c:pt>
                <c:pt idx="18236">
                  <c:v>38142</c:v>
                </c:pt>
                <c:pt idx="18237">
                  <c:v>38143</c:v>
                </c:pt>
                <c:pt idx="18238">
                  <c:v>38144</c:v>
                </c:pt>
                <c:pt idx="18239">
                  <c:v>38145</c:v>
                </c:pt>
                <c:pt idx="18240">
                  <c:v>38146</c:v>
                </c:pt>
                <c:pt idx="18241">
                  <c:v>38147</c:v>
                </c:pt>
                <c:pt idx="18242">
                  <c:v>38148</c:v>
                </c:pt>
                <c:pt idx="18243">
                  <c:v>38149</c:v>
                </c:pt>
                <c:pt idx="18244">
                  <c:v>38150</c:v>
                </c:pt>
                <c:pt idx="18245">
                  <c:v>38151</c:v>
                </c:pt>
                <c:pt idx="18246">
                  <c:v>38152</c:v>
                </c:pt>
                <c:pt idx="18247">
                  <c:v>38153</c:v>
                </c:pt>
                <c:pt idx="18248">
                  <c:v>38154</c:v>
                </c:pt>
                <c:pt idx="18249">
                  <c:v>38155</c:v>
                </c:pt>
                <c:pt idx="18250">
                  <c:v>38156</c:v>
                </c:pt>
                <c:pt idx="18251">
                  <c:v>38157</c:v>
                </c:pt>
                <c:pt idx="18252">
                  <c:v>38158</c:v>
                </c:pt>
                <c:pt idx="18253">
                  <c:v>38159</c:v>
                </c:pt>
                <c:pt idx="18254">
                  <c:v>38160</c:v>
                </c:pt>
                <c:pt idx="18255">
                  <c:v>38161</c:v>
                </c:pt>
                <c:pt idx="18256">
                  <c:v>38162</c:v>
                </c:pt>
                <c:pt idx="18257">
                  <c:v>38163</c:v>
                </c:pt>
                <c:pt idx="18258">
                  <c:v>38164</c:v>
                </c:pt>
                <c:pt idx="18259">
                  <c:v>38165</c:v>
                </c:pt>
                <c:pt idx="18260">
                  <c:v>38166</c:v>
                </c:pt>
                <c:pt idx="18261">
                  <c:v>38167</c:v>
                </c:pt>
                <c:pt idx="18262">
                  <c:v>38168</c:v>
                </c:pt>
                <c:pt idx="18263">
                  <c:v>38169</c:v>
                </c:pt>
                <c:pt idx="18264">
                  <c:v>38170</c:v>
                </c:pt>
                <c:pt idx="18265">
                  <c:v>38171</c:v>
                </c:pt>
                <c:pt idx="18266">
                  <c:v>38172</c:v>
                </c:pt>
                <c:pt idx="18267">
                  <c:v>38173</c:v>
                </c:pt>
                <c:pt idx="18268">
                  <c:v>38174</c:v>
                </c:pt>
                <c:pt idx="18269">
                  <c:v>38175</c:v>
                </c:pt>
                <c:pt idx="18270">
                  <c:v>38176</c:v>
                </c:pt>
                <c:pt idx="18271">
                  <c:v>38177</c:v>
                </c:pt>
                <c:pt idx="18272">
                  <c:v>38178</c:v>
                </c:pt>
                <c:pt idx="18273">
                  <c:v>38179</c:v>
                </c:pt>
                <c:pt idx="18274">
                  <c:v>38180</c:v>
                </c:pt>
                <c:pt idx="18275">
                  <c:v>38181</c:v>
                </c:pt>
                <c:pt idx="18276">
                  <c:v>38182</c:v>
                </c:pt>
                <c:pt idx="18277">
                  <c:v>38183</c:v>
                </c:pt>
                <c:pt idx="18278">
                  <c:v>38184</c:v>
                </c:pt>
                <c:pt idx="18279">
                  <c:v>38185</c:v>
                </c:pt>
                <c:pt idx="18280">
                  <c:v>38186</c:v>
                </c:pt>
                <c:pt idx="18281">
                  <c:v>38187</c:v>
                </c:pt>
                <c:pt idx="18282">
                  <c:v>38188</c:v>
                </c:pt>
                <c:pt idx="18283">
                  <c:v>38189</c:v>
                </c:pt>
                <c:pt idx="18284">
                  <c:v>38190</c:v>
                </c:pt>
                <c:pt idx="18285">
                  <c:v>38191</c:v>
                </c:pt>
                <c:pt idx="18286">
                  <c:v>38192</c:v>
                </c:pt>
                <c:pt idx="18287">
                  <c:v>38193</c:v>
                </c:pt>
                <c:pt idx="18288">
                  <c:v>38194</c:v>
                </c:pt>
                <c:pt idx="18289">
                  <c:v>38195</c:v>
                </c:pt>
                <c:pt idx="18290">
                  <c:v>38196</c:v>
                </c:pt>
                <c:pt idx="18291">
                  <c:v>38197</c:v>
                </c:pt>
                <c:pt idx="18292">
                  <c:v>38198</c:v>
                </c:pt>
                <c:pt idx="18293">
                  <c:v>38199</c:v>
                </c:pt>
                <c:pt idx="18294">
                  <c:v>38200</c:v>
                </c:pt>
                <c:pt idx="18295">
                  <c:v>38201</c:v>
                </c:pt>
                <c:pt idx="18296">
                  <c:v>38202</c:v>
                </c:pt>
                <c:pt idx="18297">
                  <c:v>38203</c:v>
                </c:pt>
                <c:pt idx="18298">
                  <c:v>38204</c:v>
                </c:pt>
                <c:pt idx="18299">
                  <c:v>38205</c:v>
                </c:pt>
                <c:pt idx="18300">
                  <c:v>38206</c:v>
                </c:pt>
                <c:pt idx="18301">
                  <c:v>38207</c:v>
                </c:pt>
                <c:pt idx="18302">
                  <c:v>38208</c:v>
                </c:pt>
                <c:pt idx="18303">
                  <c:v>38209</c:v>
                </c:pt>
                <c:pt idx="18304">
                  <c:v>38210</c:v>
                </c:pt>
                <c:pt idx="18305">
                  <c:v>38211</c:v>
                </c:pt>
                <c:pt idx="18306">
                  <c:v>38212</c:v>
                </c:pt>
                <c:pt idx="18307">
                  <c:v>38213</c:v>
                </c:pt>
                <c:pt idx="18308">
                  <c:v>38214</c:v>
                </c:pt>
                <c:pt idx="18309">
                  <c:v>38215</c:v>
                </c:pt>
                <c:pt idx="18310">
                  <c:v>38216</c:v>
                </c:pt>
                <c:pt idx="18311">
                  <c:v>38217</c:v>
                </c:pt>
                <c:pt idx="18312">
                  <c:v>38218</c:v>
                </c:pt>
                <c:pt idx="18313">
                  <c:v>38219</c:v>
                </c:pt>
                <c:pt idx="18314">
                  <c:v>38220</c:v>
                </c:pt>
                <c:pt idx="18315">
                  <c:v>38221</c:v>
                </c:pt>
                <c:pt idx="18316">
                  <c:v>38222</c:v>
                </c:pt>
                <c:pt idx="18317">
                  <c:v>38223</c:v>
                </c:pt>
                <c:pt idx="18318">
                  <c:v>38224</c:v>
                </c:pt>
                <c:pt idx="18319">
                  <c:v>38225</c:v>
                </c:pt>
                <c:pt idx="18320">
                  <c:v>38226</c:v>
                </c:pt>
                <c:pt idx="18321">
                  <c:v>38227</c:v>
                </c:pt>
                <c:pt idx="18322">
                  <c:v>38228</c:v>
                </c:pt>
                <c:pt idx="18323">
                  <c:v>38229</c:v>
                </c:pt>
                <c:pt idx="18324">
                  <c:v>38230</c:v>
                </c:pt>
                <c:pt idx="18325">
                  <c:v>38231</c:v>
                </c:pt>
                <c:pt idx="18326">
                  <c:v>38232</c:v>
                </c:pt>
                <c:pt idx="18327">
                  <c:v>38233</c:v>
                </c:pt>
                <c:pt idx="18328">
                  <c:v>38234</c:v>
                </c:pt>
                <c:pt idx="18329">
                  <c:v>38235</c:v>
                </c:pt>
                <c:pt idx="18330">
                  <c:v>38236</c:v>
                </c:pt>
                <c:pt idx="18331">
                  <c:v>38237</c:v>
                </c:pt>
                <c:pt idx="18332">
                  <c:v>38238</c:v>
                </c:pt>
                <c:pt idx="18333">
                  <c:v>38239</c:v>
                </c:pt>
                <c:pt idx="18334">
                  <c:v>38240</c:v>
                </c:pt>
                <c:pt idx="18335">
                  <c:v>38241</c:v>
                </c:pt>
                <c:pt idx="18336">
                  <c:v>38242</c:v>
                </c:pt>
                <c:pt idx="18337">
                  <c:v>38243</c:v>
                </c:pt>
                <c:pt idx="18338">
                  <c:v>38244</c:v>
                </c:pt>
                <c:pt idx="18339">
                  <c:v>38245</c:v>
                </c:pt>
                <c:pt idx="18340">
                  <c:v>38246</c:v>
                </c:pt>
                <c:pt idx="18341">
                  <c:v>38247</c:v>
                </c:pt>
                <c:pt idx="18342">
                  <c:v>38248</c:v>
                </c:pt>
                <c:pt idx="18343">
                  <c:v>38249</c:v>
                </c:pt>
                <c:pt idx="18344">
                  <c:v>38250</c:v>
                </c:pt>
                <c:pt idx="18345">
                  <c:v>38251</c:v>
                </c:pt>
                <c:pt idx="18346">
                  <c:v>38252</c:v>
                </c:pt>
                <c:pt idx="18347">
                  <c:v>38253</c:v>
                </c:pt>
                <c:pt idx="18348">
                  <c:v>38254</c:v>
                </c:pt>
                <c:pt idx="18349">
                  <c:v>38255</c:v>
                </c:pt>
                <c:pt idx="18350">
                  <c:v>38256</c:v>
                </c:pt>
                <c:pt idx="18351">
                  <c:v>38257</c:v>
                </c:pt>
                <c:pt idx="18352">
                  <c:v>38258</c:v>
                </c:pt>
                <c:pt idx="18353">
                  <c:v>38259</c:v>
                </c:pt>
                <c:pt idx="18354">
                  <c:v>38260</c:v>
                </c:pt>
                <c:pt idx="18355">
                  <c:v>38261</c:v>
                </c:pt>
                <c:pt idx="18356">
                  <c:v>38262</c:v>
                </c:pt>
                <c:pt idx="18357">
                  <c:v>38263</c:v>
                </c:pt>
                <c:pt idx="18358">
                  <c:v>38264</c:v>
                </c:pt>
                <c:pt idx="18359">
                  <c:v>38265</c:v>
                </c:pt>
                <c:pt idx="18360">
                  <c:v>38266</c:v>
                </c:pt>
                <c:pt idx="18361">
                  <c:v>38267</c:v>
                </c:pt>
                <c:pt idx="18362">
                  <c:v>38268</c:v>
                </c:pt>
                <c:pt idx="18363">
                  <c:v>38269</c:v>
                </c:pt>
                <c:pt idx="18364">
                  <c:v>38270</c:v>
                </c:pt>
                <c:pt idx="18365">
                  <c:v>38271</c:v>
                </c:pt>
                <c:pt idx="18366">
                  <c:v>38272</c:v>
                </c:pt>
                <c:pt idx="18367">
                  <c:v>38273</c:v>
                </c:pt>
                <c:pt idx="18368">
                  <c:v>38274</c:v>
                </c:pt>
                <c:pt idx="18369">
                  <c:v>38275</c:v>
                </c:pt>
                <c:pt idx="18370">
                  <c:v>38276</c:v>
                </c:pt>
                <c:pt idx="18371">
                  <c:v>38277</c:v>
                </c:pt>
                <c:pt idx="18372">
                  <c:v>38278</c:v>
                </c:pt>
                <c:pt idx="18373">
                  <c:v>38279</c:v>
                </c:pt>
                <c:pt idx="18374">
                  <c:v>38280</c:v>
                </c:pt>
                <c:pt idx="18375">
                  <c:v>38281</c:v>
                </c:pt>
                <c:pt idx="18376">
                  <c:v>38282</c:v>
                </c:pt>
                <c:pt idx="18377">
                  <c:v>38283</c:v>
                </c:pt>
                <c:pt idx="18378">
                  <c:v>38284</c:v>
                </c:pt>
                <c:pt idx="18379">
                  <c:v>38285</c:v>
                </c:pt>
                <c:pt idx="18380">
                  <c:v>38286</c:v>
                </c:pt>
                <c:pt idx="18381">
                  <c:v>38287</c:v>
                </c:pt>
                <c:pt idx="18382">
                  <c:v>38288</c:v>
                </c:pt>
                <c:pt idx="18383">
                  <c:v>38289</c:v>
                </c:pt>
                <c:pt idx="18384">
                  <c:v>38290</c:v>
                </c:pt>
                <c:pt idx="18385">
                  <c:v>38291</c:v>
                </c:pt>
                <c:pt idx="18386">
                  <c:v>38292</c:v>
                </c:pt>
                <c:pt idx="18387">
                  <c:v>38293</c:v>
                </c:pt>
                <c:pt idx="18388">
                  <c:v>38294</c:v>
                </c:pt>
                <c:pt idx="18389">
                  <c:v>38295</c:v>
                </c:pt>
                <c:pt idx="18390">
                  <c:v>38296</c:v>
                </c:pt>
                <c:pt idx="18391">
                  <c:v>38297</c:v>
                </c:pt>
                <c:pt idx="18392">
                  <c:v>38298</c:v>
                </c:pt>
                <c:pt idx="18393">
                  <c:v>38299</c:v>
                </c:pt>
                <c:pt idx="18394">
                  <c:v>38300</c:v>
                </c:pt>
                <c:pt idx="18395">
                  <c:v>38301</c:v>
                </c:pt>
                <c:pt idx="18396">
                  <c:v>38302</c:v>
                </c:pt>
                <c:pt idx="18397">
                  <c:v>38303</c:v>
                </c:pt>
                <c:pt idx="18398">
                  <c:v>38304</c:v>
                </c:pt>
                <c:pt idx="18399">
                  <c:v>38305</c:v>
                </c:pt>
                <c:pt idx="18400">
                  <c:v>38306</c:v>
                </c:pt>
                <c:pt idx="18401">
                  <c:v>38307</c:v>
                </c:pt>
                <c:pt idx="18402">
                  <c:v>38308</c:v>
                </c:pt>
                <c:pt idx="18403">
                  <c:v>38309</c:v>
                </c:pt>
                <c:pt idx="18404">
                  <c:v>38310</c:v>
                </c:pt>
                <c:pt idx="18405">
                  <c:v>38311</c:v>
                </c:pt>
                <c:pt idx="18406">
                  <c:v>38312</c:v>
                </c:pt>
                <c:pt idx="18407">
                  <c:v>38313</c:v>
                </c:pt>
                <c:pt idx="18408">
                  <c:v>38314</c:v>
                </c:pt>
                <c:pt idx="18409">
                  <c:v>38315</c:v>
                </c:pt>
                <c:pt idx="18410">
                  <c:v>38316</c:v>
                </c:pt>
                <c:pt idx="18411">
                  <c:v>38317</c:v>
                </c:pt>
                <c:pt idx="18412">
                  <c:v>38318</c:v>
                </c:pt>
                <c:pt idx="18413">
                  <c:v>38319</c:v>
                </c:pt>
                <c:pt idx="18414">
                  <c:v>38320</c:v>
                </c:pt>
                <c:pt idx="18415">
                  <c:v>38321</c:v>
                </c:pt>
                <c:pt idx="18416">
                  <c:v>38322</c:v>
                </c:pt>
                <c:pt idx="18417">
                  <c:v>38323</c:v>
                </c:pt>
                <c:pt idx="18418">
                  <c:v>38324</c:v>
                </c:pt>
                <c:pt idx="18419">
                  <c:v>38325</c:v>
                </c:pt>
                <c:pt idx="18420">
                  <c:v>38326</c:v>
                </c:pt>
                <c:pt idx="18421">
                  <c:v>38327</c:v>
                </c:pt>
                <c:pt idx="18422">
                  <c:v>38328</c:v>
                </c:pt>
                <c:pt idx="18423">
                  <c:v>38329</c:v>
                </c:pt>
                <c:pt idx="18424">
                  <c:v>38330</c:v>
                </c:pt>
                <c:pt idx="18425">
                  <c:v>38331</c:v>
                </c:pt>
                <c:pt idx="18426">
                  <c:v>38332</c:v>
                </c:pt>
                <c:pt idx="18427">
                  <c:v>38333</c:v>
                </c:pt>
                <c:pt idx="18428">
                  <c:v>38334</c:v>
                </c:pt>
                <c:pt idx="18429">
                  <c:v>38335</c:v>
                </c:pt>
                <c:pt idx="18430">
                  <c:v>38336</c:v>
                </c:pt>
                <c:pt idx="18431">
                  <c:v>38337</c:v>
                </c:pt>
                <c:pt idx="18432">
                  <c:v>38338</c:v>
                </c:pt>
                <c:pt idx="18433">
                  <c:v>38339</c:v>
                </c:pt>
                <c:pt idx="18434">
                  <c:v>38340</c:v>
                </c:pt>
                <c:pt idx="18435">
                  <c:v>38341</c:v>
                </c:pt>
                <c:pt idx="18436">
                  <c:v>38342</c:v>
                </c:pt>
                <c:pt idx="18437">
                  <c:v>38343</c:v>
                </c:pt>
                <c:pt idx="18438">
                  <c:v>38344</c:v>
                </c:pt>
                <c:pt idx="18439">
                  <c:v>38345</c:v>
                </c:pt>
                <c:pt idx="18440">
                  <c:v>38346</c:v>
                </c:pt>
                <c:pt idx="18441">
                  <c:v>38347</c:v>
                </c:pt>
                <c:pt idx="18442">
                  <c:v>38348</c:v>
                </c:pt>
                <c:pt idx="18443">
                  <c:v>38349</c:v>
                </c:pt>
                <c:pt idx="18444">
                  <c:v>38350</c:v>
                </c:pt>
                <c:pt idx="18445">
                  <c:v>38351</c:v>
                </c:pt>
                <c:pt idx="18446">
                  <c:v>38352</c:v>
                </c:pt>
                <c:pt idx="18447">
                  <c:v>38353</c:v>
                </c:pt>
                <c:pt idx="18448">
                  <c:v>38354</c:v>
                </c:pt>
                <c:pt idx="18449">
                  <c:v>38355</c:v>
                </c:pt>
                <c:pt idx="18450">
                  <c:v>38356</c:v>
                </c:pt>
                <c:pt idx="18451">
                  <c:v>38357</c:v>
                </c:pt>
                <c:pt idx="18452">
                  <c:v>38358</c:v>
                </c:pt>
                <c:pt idx="18453">
                  <c:v>38359</c:v>
                </c:pt>
                <c:pt idx="18454">
                  <c:v>38360</c:v>
                </c:pt>
                <c:pt idx="18455">
                  <c:v>38361</c:v>
                </c:pt>
                <c:pt idx="18456">
                  <c:v>38362</c:v>
                </c:pt>
                <c:pt idx="18457">
                  <c:v>38363</c:v>
                </c:pt>
                <c:pt idx="18458">
                  <c:v>38364</c:v>
                </c:pt>
                <c:pt idx="18459">
                  <c:v>38365</c:v>
                </c:pt>
                <c:pt idx="18460">
                  <c:v>38366</c:v>
                </c:pt>
                <c:pt idx="18461">
                  <c:v>38367</c:v>
                </c:pt>
                <c:pt idx="18462">
                  <c:v>38368</c:v>
                </c:pt>
                <c:pt idx="18463">
                  <c:v>38369</c:v>
                </c:pt>
                <c:pt idx="18464">
                  <c:v>38370</c:v>
                </c:pt>
                <c:pt idx="18465">
                  <c:v>38371</c:v>
                </c:pt>
                <c:pt idx="18466">
                  <c:v>38372</c:v>
                </c:pt>
                <c:pt idx="18467">
                  <c:v>38373</c:v>
                </c:pt>
                <c:pt idx="18468">
                  <c:v>38374</c:v>
                </c:pt>
                <c:pt idx="18469">
                  <c:v>38375</c:v>
                </c:pt>
                <c:pt idx="18470">
                  <c:v>38376</c:v>
                </c:pt>
                <c:pt idx="18471">
                  <c:v>38377</c:v>
                </c:pt>
                <c:pt idx="18472">
                  <c:v>38378</c:v>
                </c:pt>
                <c:pt idx="18473">
                  <c:v>38379</c:v>
                </c:pt>
                <c:pt idx="18474">
                  <c:v>38380</c:v>
                </c:pt>
                <c:pt idx="18475">
                  <c:v>38381</c:v>
                </c:pt>
                <c:pt idx="18476">
                  <c:v>38382</c:v>
                </c:pt>
                <c:pt idx="18477">
                  <c:v>38383</c:v>
                </c:pt>
                <c:pt idx="18478">
                  <c:v>38384</c:v>
                </c:pt>
                <c:pt idx="18479">
                  <c:v>38385</c:v>
                </c:pt>
                <c:pt idx="18480">
                  <c:v>38386</c:v>
                </c:pt>
                <c:pt idx="18481">
                  <c:v>38387</c:v>
                </c:pt>
                <c:pt idx="18482">
                  <c:v>38388</c:v>
                </c:pt>
                <c:pt idx="18483">
                  <c:v>38389</c:v>
                </c:pt>
                <c:pt idx="18484">
                  <c:v>38390</c:v>
                </c:pt>
                <c:pt idx="18485">
                  <c:v>38391</c:v>
                </c:pt>
                <c:pt idx="18486">
                  <c:v>38392</c:v>
                </c:pt>
                <c:pt idx="18487">
                  <c:v>38393</c:v>
                </c:pt>
                <c:pt idx="18488">
                  <c:v>38394</c:v>
                </c:pt>
                <c:pt idx="18489">
                  <c:v>38395</c:v>
                </c:pt>
                <c:pt idx="18490">
                  <c:v>38396</c:v>
                </c:pt>
                <c:pt idx="18491">
                  <c:v>38397</c:v>
                </c:pt>
                <c:pt idx="18492">
                  <c:v>38398</c:v>
                </c:pt>
                <c:pt idx="18493">
                  <c:v>38399</c:v>
                </c:pt>
                <c:pt idx="18494">
                  <c:v>38400</c:v>
                </c:pt>
                <c:pt idx="18495">
                  <c:v>38401</c:v>
                </c:pt>
                <c:pt idx="18496">
                  <c:v>38402</c:v>
                </c:pt>
                <c:pt idx="18497">
                  <c:v>38403</c:v>
                </c:pt>
                <c:pt idx="18498">
                  <c:v>38404</c:v>
                </c:pt>
                <c:pt idx="18499">
                  <c:v>38405</c:v>
                </c:pt>
                <c:pt idx="18500">
                  <c:v>38406</c:v>
                </c:pt>
                <c:pt idx="18501">
                  <c:v>38407</c:v>
                </c:pt>
                <c:pt idx="18502">
                  <c:v>38408</c:v>
                </c:pt>
                <c:pt idx="18503">
                  <c:v>38409</c:v>
                </c:pt>
                <c:pt idx="18504">
                  <c:v>38410</c:v>
                </c:pt>
                <c:pt idx="18505">
                  <c:v>38411</c:v>
                </c:pt>
                <c:pt idx="18506">
                  <c:v>38412</c:v>
                </c:pt>
                <c:pt idx="18507">
                  <c:v>38413</c:v>
                </c:pt>
                <c:pt idx="18508">
                  <c:v>38414</c:v>
                </c:pt>
                <c:pt idx="18509">
                  <c:v>38415</c:v>
                </c:pt>
                <c:pt idx="18510">
                  <c:v>38416</c:v>
                </c:pt>
                <c:pt idx="18511">
                  <c:v>38417</c:v>
                </c:pt>
                <c:pt idx="18512">
                  <c:v>38418</c:v>
                </c:pt>
                <c:pt idx="18513">
                  <c:v>38419</c:v>
                </c:pt>
                <c:pt idx="18514">
                  <c:v>38420</c:v>
                </c:pt>
                <c:pt idx="18515">
                  <c:v>38421</c:v>
                </c:pt>
                <c:pt idx="18516">
                  <c:v>38422</c:v>
                </c:pt>
                <c:pt idx="18517">
                  <c:v>38423</c:v>
                </c:pt>
                <c:pt idx="18518">
                  <c:v>38424</c:v>
                </c:pt>
                <c:pt idx="18519">
                  <c:v>38425</c:v>
                </c:pt>
                <c:pt idx="18520">
                  <c:v>38426</c:v>
                </c:pt>
                <c:pt idx="18521">
                  <c:v>38427</c:v>
                </c:pt>
                <c:pt idx="18522">
                  <c:v>38428</c:v>
                </c:pt>
                <c:pt idx="18523">
                  <c:v>38429</c:v>
                </c:pt>
                <c:pt idx="18524">
                  <c:v>38430</c:v>
                </c:pt>
                <c:pt idx="18525">
                  <c:v>38431</c:v>
                </c:pt>
                <c:pt idx="18526">
                  <c:v>38432</c:v>
                </c:pt>
                <c:pt idx="18527">
                  <c:v>38433</c:v>
                </c:pt>
                <c:pt idx="18528">
                  <c:v>38434</c:v>
                </c:pt>
                <c:pt idx="18529">
                  <c:v>38435</c:v>
                </c:pt>
                <c:pt idx="18530">
                  <c:v>38436</c:v>
                </c:pt>
                <c:pt idx="18531">
                  <c:v>38437</c:v>
                </c:pt>
                <c:pt idx="18532">
                  <c:v>38438</c:v>
                </c:pt>
                <c:pt idx="18533">
                  <c:v>38439</c:v>
                </c:pt>
                <c:pt idx="18534">
                  <c:v>38440</c:v>
                </c:pt>
                <c:pt idx="18535">
                  <c:v>38441</c:v>
                </c:pt>
                <c:pt idx="18536">
                  <c:v>38442</c:v>
                </c:pt>
                <c:pt idx="18537">
                  <c:v>38443</c:v>
                </c:pt>
                <c:pt idx="18538">
                  <c:v>38444</c:v>
                </c:pt>
                <c:pt idx="18539">
                  <c:v>38445</c:v>
                </c:pt>
                <c:pt idx="18540">
                  <c:v>38446</c:v>
                </c:pt>
                <c:pt idx="18541">
                  <c:v>38447</c:v>
                </c:pt>
                <c:pt idx="18542">
                  <c:v>38448</c:v>
                </c:pt>
                <c:pt idx="18543">
                  <c:v>38449</c:v>
                </c:pt>
                <c:pt idx="18544">
                  <c:v>38450</c:v>
                </c:pt>
                <c:pt idx="18545">
                  <c:v>38451</c:v>
                </c:pt>
                <c:pt idx="18546">
                  <c:v>38452</c:v>
                </c:pt>
                <c:pt idx="18547">
                  <c:v>38453</c:v>
                </c:pt>
                <c:pt idx="18548">
                  <c:v>38454</c:v>
                </c:pt>
                <c:pt idx="18549">
                  <c:v>38455</c:v>
                </c:pt>
                <c:pt idx="18550">
                  <c:v>38456</c:v>
                </c:pt>
                <c:pt idx="18551">
                  <c:v>38457</c:v>
                </c:pt>
                <c:pt idx="18552">
                  <c:v>38458</c:v>
                </c:pt>
                <c:pt idx="18553">
                  <c:v>38459</c:v>
                </c:pt>
                <c:pt idx="18554">
                  <c:v>38460</c:v>
                </c:pt>
                <c:pt idx="18555">
                  <c:v>38461</c:v>
                </c:pt>
                <c:pt idx="18556">
                  <c:v>38462</c:v>
                </c:pt>
                <c:pt idx="18557">
                  <c:v>38463</c:v>
                </c:pt>
                <c:pt idx="18558">
                  <c:v>38464</c:v>
                </c:pt>
                <c:pt idx="18559">
                  <c:v>38465</c:v>
                </c:pt>
                <c:pt idx="18560">
                  <c:v>38466</c:v>
                </c:pt>
                <c:pt idx="18561">
                  <c:v>38467</c:v>
                </c:pt>
                <c:pt idx="18562">
                  <c:v>38468</c:v>
                </c:pt>
                <c:pt idx="18563">
                  <c:v>38469</c:v>
                </c:pt>
                <c:pt idx="18564">
                  <c:v>38470</c:v>
                </c:pt>
                <c:pt idx="18565">
                  <c:v>38471</c:v>
                </c:pt>
                <c:pt idx="18566">
                  <c:v>38472</c:v>
                </c:pt>
                <c:pt idx="18567">
                  <c:v>38473</c:v>
                </c:pt>
                <c:pt idx="18568">
                  <c:v>38474</c:v>
                </c:pt>
                <c:pt idx="18569">
                  <c:v>38475</c:v>
                </c:pt>
                <c:pt idx="18570">
                  <c:v>38476</c:v>
                </c:pt>
                <c:pt idx="18571">
                  <c:v>38477</c:v>
                </c:pt>
                <c:pt idx="18572">
                  <c:v>38478</c:v>
                </c:pt>
                <c:pt idx="18573">
                  <c:v>38479</c:v>
                </c:pt>
                <c:pt idx="18574">
                  <c:v>38480</c:v>
                </c:pt>
                <c:pt idx="18575">
                  <c:v>38481</c:v>
                </c:pt>
                <c:pt idx="18576">
                  <c:v>38482</c:v>
                </c:pt>
                <c:pt idx="18577">
                  <c:v>38483</c:v>
                </c:pt>
                <c:pt idx="18578">
                  <c:v>38484</c:v>
                </c:pt>
                <c:pt idx="18579">
                  <c:v>38485</c:v>
                </c:pt>
                <c:pt idx="18580">
                  <c:v>38486</c:v>
                </c:pt>
                <c:pt idx="18581">
                  <c:v>38487</c:v>
                </c:pt>
                <c:pt idx="18582">
                  <c:v>38488</c:v>
                </c:pt>
                <c:pt idx="18583">
                  <c:v>38489</c:v>
                </c:pt>
                <c:pt idx="18584">
                  <c:v>38490</c:v>
                </c:pt>
                <c:pt idx="18585">
                  <c:v>38491</c:v>
                </c:pt>
                <c:pt idx="18586">
                  <c:v>38492</c:v>
                </c:pt>
                <c:pt idx="18587">
                  <c:v>38493</c:v>
                </c:pt>
                <c:pt idx="18588">
                  <c:v>38494</c:v>
                </c:pt>
                <c:pt idx="18589">
                  <c:v>38495</c:v>
                </c:pt>
                <c:pt idx="18590">
                  <c:v>38496</c:v>
                </c:pt>
                <c:pt idx="18591">
                  <c:v>38497</c:v>
                </c:pt>
                <c:pt idx="18592">
                  <c:v>38498</c:v>
                </c:pt>
                <c:pt idx="18593">
                  <c:v>38499</c:v>
                </c:pt>
                <c:pt idx="18594">
                  <c:v>38500</c:v>
                </c:pt>
                <c:pt idx="18595">
                  <c:v>38501</c:v>
                </c:pt>
                <c:pt idx="18596">
                  <c:v>38502</c:v>
                </c:pt>
                <c:pt idx="18597">
                  <c:v>38503</c:v>
                </c:pt>
                <c:pt idx="18598">
                  <c:v>38504</c:v>
                </c:pt>
                <c:pt idx="18599">
                  <c:v>38505</c:v>
                </c:pt>
                <c:pt idx="18600">
                  <c:v>38506</c:v>
                </c:pt>
                <c:pt idx="18601">
                  <c:v>38507</c:v>
                </c:pt>
                <c:pt idx="18602">
                  <c:v>38508</c:v>
                </c:pt>
                <c:pt idx="18603">
                  <c:v>38509</c:v>
                </c:pt>
                <c:pt idx="18604">
                  <c:v>38510</c:v>
                </c:pt>
                <c:pt idx="18605">
                  <c:v>38511</c:v>
                </c:pt>
                <c:pt idx="18606">
                  <c:v>38512</c:v>
                </c:pt>
                <c:pt idx="18607">
                  <c:v>38513</c:v>
                </c:pt>
                <c:pt idx="18608">
                  <c:v>38514</c:v>
                </c:pt>
                <c:pt idx="18609">
                  <c:v>38515</c:v>
                </c:pt>
                <c:pt idx="18610">
                  <c:v>38516</c:v>
                </c:pt>
                <c:pt idx="18611">
                  <c:v>38517</c:v>
                </c:pt>
                <c:pt idx="18612">
                  <c:v>38518</c:v>
                </c:pt>
                <c:pt idx="18613">
                  <c:v>38519</c:v>
                </c:pt>
                <c:pt idx="18614">
                  <c:v>38520</c:v>
                </c:pt>
                <c:pt idx="18615">
                  <c:v>38521</c:v>
                </c:pt>
                <c:pt idx="18616">
                  <c:v>38522</c:v>
                </c:pt>
                <c:pt idx="18617">
                  <c:v>38523</c:v>
                </c:pt>
                <c:pt idx="18618">
                  <c:v>38524</c:v>
                </c:pt>
                <c:pt idx="18619">
                  <c:v>38525</c:v>
                </c:pt>
                <c:pt idx="18620">
                  <c:v>38526</c:v>
                </c:pt>
                <c:pt idx="18621">
                  <c:v>38527</c:v>
                </c:pt>
                <c:pt idx="18622">
                  <c:v>38528</c:v>
                </c:pt>
                <c:pt idx="18623">
                  <c:v>38529</c:v>
                </c:pt>
                <c:pt idx="18624">
                  <c:v>38530</c:v>
                </c:pt>
                <c:pt idx="18625">
                  <c:v>38531</c:v>
                </c:pt>
                <c:pt idx="18626">
                  <c:v>38532</c:v>
                </c:pt>
                <c:pt idx="18627">
                  <c:v>38533</c:v>
                </c:pt>
                <c:pt idx="18628">
                  <c:v>38534</c:v>
                </c:pt>
                <c:pt idx="18629">
                  <c:v>38535</c:v>
                </c:pt>
                <c:pt idx="18630">
                  <c:v>38536</c:v>
                </c:pt>
                <c:pt idx="18631">
                  <c:v>38537</c:v>
                </c:pt>
                <c:pt idx="18632">
                  <c:v>38538</c:v>
                </c:pt>
                <c:pt idx="18633">
                  <c:v>38539</c:v>
                </c:pt>
                <c:pt idx="18634">
                  <c:v>38540</c:v>
                </c:pt>
                <c:pt idx="18635">
                  <c:v>38541</c:v>
                </c:pt>
                <c:pt idx="18636">
                  <c:v>38542</c:v>
                </c:pt>
                <c:pt idx="18637">
                  <c:v>38543</c:v>
                </c:pt>
                <c:pt idx="18638">
                  <c:v>38544</c:v>
                </c:pt>
                <c:pt idx="18639">
                  <c:v>38545</c:v>
                </c:pt>
                <c:pt idx="18640">
                  <c:v>38546</c:v>
                </c:pt>
                <c:pt idx="18641">
                  <c:v>38547</c:v>
                </c:pt>
                <c:pt idx="18642">
                  <c:v>38548</c:v>
                </c:pt>
                <c:pt idx="18643">
                  <c:v>38549</c:v>
                </c:pt>
                <c:pt idx="18644">
                  <c:v>38550</c:v>
                </c:pt>
                <c:pt idx="18645">
                  <c:v>38551</c:v>
                </c:pt>
                <c:pt idx="18646">
                  <c:v>38552</c:v>
                </c:pt>
                <c:pt idx="18647">
                  <c:v>38553</c:v>
                </c:pt>
                <c:pt idx="18648">
                  <c:v>38554</c:v>
                </c:pt>
                <c:pt idx="18649">
                  <c:v>38555</c:v>
                </c:pt>
                <c:pt idx="18650">
                  <c:v>38556</c:v>
                </c:pt>
                <c:pt idx="18651">
                  <c:v>38557</c:v>
                </c:pt>
                <c:pt idx="18652">
                  <c:v>38558</c:v>
                </c:pt>
                <c:pt idx="18653">
                  <c:v>38559</c:v>
                </c:pt>
                <c:pt idx="18654">
                  <c:v>38560</c:v>
                </c:pt>
                <c:pt idx="18655">
                  <c:v>38561</c:v>
                </c:pt>
                <c:pt idx="18656">
                  <c:v>38562</c:v>
                </c:pt>
                <c:pt idx="18657">
                  <c:v>38563</c:v>
                </c:pt>
                <c:pt idx="18658">
                  <c:v>38564</c:v>
                </c:pt>
                <c:pt idx="18659">
                  <c:v>38565</c:v>
                </c:pt>
                <c:pt idx="18660">
                  <c:v>38566</c:v>
                </c:pt>
                <c:pt idx="18661">
                  <c:v>38567</c:v>
                </c:pt>
                <c:pt idx="18662">
                  <c:v>38568</c:v>
                </c:pt>
                <c:pt idx="18663">
                  <c:v>38569</c:v>
                </c:pt>
                <c:pt idx="18664">
                  <c:v>38570</c:v>
                </c:pt>
                <c:pt idx="18665">
                  <c:v>38571</c:v>
                </c:pt>
                <c:pt idx="18666">
                  <c:v>38572</c:v>
                </c:pt>
                <c:pt idx="18667">
                  <c:v>38573</c:v>
                </c:pt>
                <c:pt idx="18668">
                  <c:v>38574</c:v>
                </c:pt>
                <c:pt idx="18669">
                  <c:v>38575</c:v>
                </c:pt>
                <c:pt idx="18670">
                  <c:v>38576</c:v>
                </c:pt>
                <c:pt idx="18671">
                  <c:v>38577</c:v>
                </c:pt>
                <c:pt idx="18672">
                  <c:v>38578</c:v>
                </c:pt>
                <c:pt idx="18673">
                  <c:v>38579</c:v>
                </c:pt>
                <c:pt idx="18674">
                  <c:v>38580</c:v>
                </c:pt>
                <c:pt idx="18675">
                  <c:v>38581</c:v>
                </c:pt>
                <c:pt idx="18676">
                  <c:v>38582</c:v>
                </c:pt>
                <c:pt idx="18677">
                  <c:v>38583</c:v>
                </c:pt>
                <c:pt idx="18678">
                  <c:v>38584</c:v>
                </c:pt>
                <c:pt idx="18679">
                  <c:v>38585</c:v>
                </c:pt>
                <c:pt idx="18680">
                  <c:v>38586</c:v>
                </c:pt>
                <c:pt idx="18681">
                  <c:v>38587</c:v>
                </c:pt>
                <c:pt idx="18682">
                  <c:v>38588</c:v>
                </c:pt>
                <c:pt idx="18683">
                  <c:v>38589</c:v>
                </c:pt>
                <c:pt idx="18684">
                  <c:v>38590</c:v>
                </c:pt>
                <c:pt idx="18685">
                  <c:v>38591</c:v>
                </c:pt>
                <c:pt idx="18686">
                  <c:v>38592</c:v>
                </c:pt>
                <c:pt idx="18687">
                  <c:v>38593</c:v>
                </c:pt>
                <c:pt idx="18688">
                  <c:v>38594</c:v>
                </c:pt>
                <c:pt idx="18689">
                  <c:v>38595</c:v>
                </c:pt>
                <c:pt idx="18690">
                  <c:v>38596</c:v>
                </c:pt>
                <c:pt idx="18691">
                  <c:v>38597</c:v>
                </c:pt>
                <c:pt idx="18692">
                  <c:v>38598</c:v>
                </c:pt>
                <c:pt idx="18693">
                  <c:v>38599</c:v>
                </c:pt>
                <c:pt idx="18694">
                  <c:v>38600</c:v>
                </c:pt>
                <c:pt idx="18695">
                  <c:v>38601</c:v>
                </c:pt>
                <c:pt idx="18696">
                  <c:v>38602</c:v>
                </c:pt>
                <c:pt idx="18697">
                  <c:v>38603</c:v>
                </c:pt>
                <c:pt idx="18698">
                  <c:v>38604</c:v>
                </c:pt>
                <c:pt idx="18699">
                  <c:v>38605</c:v>
                </c:pt>
                <c:pt idx="18700">
                  <c:v>38606</c:v>
                </c:pt>
                <c:pt idx="18701">
                  <c:v>38607</c:v>
                </c:pt>
                <c:pt idx="18702">
                  <c:v>38608</c:v>
                </c:pt>
                <c:pt idx="18703">
                  <c:v>38609</c:v>
                </c:pt>
                <c:pt idx="18704">
                  <c:v>38610</c:v>
                </c:pt>
                <c:pt idx="18705">
                  <c:v>38611</c:v>
                </c:pt>
                <c:pt idx="18706">
                  <c:v>38612</c:v>
                </c:pt>
                <c:pt idx="18707">
                  <c:v>38613</c:v>
                </c:pt>
                <c:pt idx="18708">
                  <c:v>38614</c:v>
                </c:pt>
                <c:pt idx="18709">
                  <c:v>38615</c:v>
                </c:pt>
                <c:pt idx="18710">
                  <c:v>38616</c:v>
                </c:pt>
                <c:pt idx="18711">
                  <c:v>38617</c:v>
                </c:pt>
                <c:pt idx="18712">
                  <c:v>38618</c:v>
                </c:pt>
                <c:pt idx="18713">
                  <c:v>38619</c:v>
                </c:pt>
                <c:pt idx="18714">
                  <c:v>38620</c:v>
                </c:pt>
                <c:pt idx="18715">
                  <c:v>38621</c:v>
                </c:pt>
                <c:pt idx="18716">
                  <c:v>38622</c:v>
                </c:pt>
                <c:pt idx="18717">
                  <c:v>38623</c:v>
                </c:pt>
                <c:pt idx="18718">
                  <c:v>38624</c:v>
                </c:pt>
                <c:pt idx="18719">
                  <c:v>38625</c:v>
                </c:pt>
                <c:pt idx="18720">
                  <c:v>38626</c:v>
                </c:pt>
                <c:pt idx="18721">
                  <c:v>38627</c:v>
                </c:pt>
                <c:pt idx="18722">
                  <c:v>38628</c:v>
                </c:pt>
                <c:pt idx="18723">
                  <c:v>38629</c:v>
                </c:pt>
                <c:pt idx="18724">
                  <c:v>38630</c:v>
                </c:pt>
                <c:pt idx="18725">
                  <c:v>38631</c:v>
                </c:pt>
                <c:pt idx="18726">
                  <c:v>38632</c:v>
                </c:pt>
                <c:pt idx="18727">
                  <c:v>38633</c:v>
                </c:pt>
                <c:pt idx="18728">
                  <c:v>38634</c:v>
                </c:pt>
                <c:pt idx="18729">
                  <c:v>38635</c:v>
                </c:pt>
                <c:pt idx="18730">
                  <c:v>38636</c:v>
                </c:pt>
                <c:pt idx="18731">
                  <c:v>38637</c:v>
                </c:pt>
                <c:pt idx="18732">
                  <c:v>38638</c:v>
                </c:pt>
                <c:pt idx="18733">
                  <c:v>38639</c:v>
                </c:pt>
                <c:pt idx="18734">
                  <c:v>38640</c:v>
                </c:pt>
                <c:pt idx="18735">
                  <c:v>38641</c:v>
                </c:pt>
                <c:pt idx="18736">
                  <c:v>38642</c:v>
                </c:pt>
                <c:pt idx="18737">
                  <c:v>38643</c:v>
                </c:pt>
                <c:pt idx="18738">
                  <c:v>38644</c:v>
                </c:pt>
                <c:pt idx="18739">
                  <c:v>38645</c:v>
                </c:pt>
                <c:pt idx="18740">
                  <c:v>38646</c:v>
                </c:pt>
                <c:pt idx="18741">
                  <c:v>38647</c:v>
                </c:pt>
                <c:pt idx="18742">
                  <c:v>38648</c:v>
                </c:pt>
                <c:pt idx="18743">
                  <c:v>38649</c:v>
                </c:pt>
                <c:pt idx="18744">
                  <c:v>38650</c:v>
                </c:pt>
                <c:pt idx="18745">
                  <c:v>38651</c:v>
                </c:pt>
                <c:pt idx="18746">
                  <c:v>38652</c:v>
                </c:pt>
                <c:pt idx="18747">
                  <c:v>38653</c:v>
                </c:pt>
                <c:pt idx="18748">
                  <c:v>38654</c:v>
                </c:pt>
                <c:pt idx="18749">
                  <c:v>38655</c:v>
                </c:pt>
                <c:pt idx="18750">
                  <c:v>38656</c:v>
                </c:pt>
                <c:pt idx="18751">
                  <c:v>38657</c:v>
                </c:pt>
                <c:pt idx="18752">
                  <c:v>38658</c:v>
                </c:pt>
                <c:pt idx="18753">
                  <c:v>38659</c:v>
                </c:pt>
                <c:pt idx="18754">
                  <c:v>38660</c:v>
                </c:pt>
                <c:pt idx="18755">
                  <c:v>38661</c:v>
                </c:pt>
                <c:pt idx="18756">
                  <c:v>38662</c:v>
                </c:pt>
                <c:pt idx="18757">
                  <c:v>38663</c:v>
                </c:pt>
                <c:pt idx="18758">
                  <c:v>38664</c:v>
                </c:pt>
                <c:pt idx="18759">
                  <c:v>38665</c:v>
                </c:pt>
                <c:pt idx="18760">
                  <c:v>38666</c:v>
                </c:pt>
                <c:pt idx="18761">
                  <c:v>38667</c:v>
                </c:pt>
                <c:pt idx="18762">
                  <c:v>38668</c:v>
                </c:pt>
                <c:pt idx="18763">
                  <c:v>38669</c:v>
                </c:pt>
                <c:pt idx="18764">
                  <c:v>38670</c:v>
                </c:pt>
                <c:pt idx="18765">
                  <c:v>38671</c:v>
                </c:pt>
                <c:pt idx="18766">
                  <c:v>38672</c:v>
                </c:pt>
                <c:pt idx="18767">
                  <c:v>38673</c:v>
                </c:pt>
                <c:pt idx="18768">
                  <c:v>38674</c:v>
                </c:pt>
                <c:pt idx="18769">
                  <c:v>38675</c:v>
                </c:pt>
                <c:pt idx="18770">
                  <c:v>38676</c:v>
                </c:pt>
                <c:pt idx="18771">
                  <c:v>38677</c:v>
                </c:pt>
                <c:pt idx="18772">
                  <c:v>38678</c:v>
                </c:pt>
                <c:pt idx="18773">
                  <c:v>38679</c:v>
                </c:pt>
                <c:pt idx="18774">
                  <c:v>38680</c:v>
                </c:pt>
                <c:pt idx="18775">
                  <c:v>38681</c:v>
                </c:pt>
                <c:pt idx="18776">
                  <c:v>38682</c:v>
                </c:pt>
                <c:pt idx="18777">
                  <c:v>38683</c:v>
                </c:pt>
                <c:pt idx="18778">
                  <c:v>38684</c:v>
                </c:pt>
                <c:pt idx="18779">
                  <c:v>38685</c:v>
                </c:pt>
                <c:pt idx="18780">
                  <c:v>38686</c:v>
                </c:pt>
                <c:pt idx="18781">
                  <c:v>38687</c:v>
                </c:pt>
                <c:pt idx="18782">
                  <c:v>38688</c:v>
                </c:pt>
                <c:pt idx="18783">
                  <c:v>38689</c:v>
                </c:pt>
                <c:pt idx="18784">
                  <c:v>38690</c:v>
                </c:pt>
                <c:pt idx="18785">
                  <c:v>38691</c:v>
                </c:pt>
                <c:pt idx="18786">
                  <c:v>38692</c:v>
                </c:pt>
                <c:pt idx="18787">
                  <c:v>38693</c:v>
                </c:pt>
                <c:pt idx="18788">
                  <c:v>38694</c:v>
                </c:pt>
                <c:pt idx="18789">
                  <c:v>38695</c:v>
                </c:pt>
                <c:pt idx="18790">
                  <c:v>38696</c:v>
                </c:pt>
                <c:pt idx="18791">
                  <c:v>38697</c:v>
                </c:pt>
                <c:pt idx="18792">
                  <c:v>38698</c:v>
                </c:pt>
                <c:pt idx="18793">
                  <c:v>38699</c:v>
                </c:pt>
                <c:pt idx="18794">
                  <c:v>38700</c:v>
                </c:pt>
                <c:pt idx="18795">
                  <c:v>38701</c:v>
                </c:pt>
                <c:pt idx="18796">
                  <c:v>38702</c:v>
                </c:pt>
                <c:pt idx="18797">
                  <c:v>38703</c:v>
                </c:pt>
                <c:pt idx="18798">
                  <c:v>38704</c:v>
                </c:pt>
                <c:pt idx="18799">
                  <c:v>38705</c:v>
                </c:pt>
                <c:pt idx="18800">
                  <c:v>38706</c:v>
                </c:pt>
                <c:pt idx="18801">
                  <c:v>38707</c:v>
                </c:pt>
                <c:pt idx="18802">
                  <c:v>38708</c:v>
                </c:pt>
                <c:pt idx="18803">
                  <c:v>38709</c:v>
                </c:pt>
                <c:pt idx="18804">
                  <c:v>38710</c:v>
                </c:pt>
                <c:pt idx="18805">
                  <c:v>38711</c:v>
                </c:pt>
                <c:pt idx="18806">
                  <c:v>38712</c:v>
                </c:pt>
                <c:pt idx="18807">
                  <c:v>38713</c:v>
                </c:pt>
                <c:pt idx="18808">
                  <c:v>38714</c:v>
                </c:pt>
                <c:pt idx="18809">
                  <c:v>38715</c:v>
                </c:pt>
                <c:pt idx="18810">
                  <c:v>38716</c:v>
                </c:pt>
                <c:pt idx="18811">
                  <c:v>38717</c:v>
                </c:pt>
                <c:pt idx="18812">
                  <c:v>38718</c:v>
                </c:pt>
                <c:pt idx="18813">
                  <c:v>38719</c:v>
                </c:pt>
                <c:pt idx="18814">
                  <c:v>38720</c:v>
                </c:pt>
                <c:pt idx="18815">
                  <c:v>38721</c:v>
                </c:pt>
                <c:pt idx="18816">
                  <c:v>38722</c:v>
                </c:pt>
                <c:pt idx="18817">
                  <c:v>38723</c:v>
                </c:pt>
                <c:pt idx="18818">
                  <c:v>38724</c:v>
                </c:pt>
                <c:pt idx="18819">
                  <c:v>38725</c:v>
                </c:pt>
                <c:pt idx="18820">
                  <c:v>38726</c:v>
                </c:pt>
                <c:pt idx="18821">
                  <c:v>38727</c:v>
                </c:pt>
                <c:pt idx="18822">
                  <c:v>38728</c:v>
                </c:pt>
                <c:pt idx="18823">
                  <c:v>38729</c:v>
                </c:pt>
                <c:pt idx="18824">
                  <c:v>38730</c:v>
                </c:pt>
                <c:pt idx="18825">
                  <c:v>38731</c:v>
                </c:pt>
                <c:pt idx="18826">
                  <c:v>38732</c:v>
                </c:pt>
                <c:pt idx="18827">
                  <c:v>38733</c:v>
                </c:pt>
                <c:pt idx="18828">
                  <c:v>38734</c:v>
                </c:pt>
                <c:pt idx="18829">
                  <c:v>38735</c:v>
                </c:pt>
                <c:pt idx="18830">
                  <c:v>38736</c:v>
                </c:pt>
                <c:pt idx="18831">
                  <c:v>38737</c:v>
                </c:pt>
                <c:pt idx="18832">
                  <c:v>38738</c:v>
                </c:pt>
                <c:pt idx="18833">
                  <c:v>38739</c:v>
                </c:pt>
                <c:pt idx="18834">
                  <c:v>38740</c:v>
                </c:pt>
                <c:pt idx="18835">
                  <c:v>38741</c:v>
                </c:pt>
                <c:pt idx="18836">
                  <c:v>38742</c:v>
                </c:pt>
                <c:pt idx="18837">
                  <c:v>38743</c:v>
                </c:pt>
                <c:pt idx="18838">
                  <c:v>38744</c:v>
                </c:pt>
                <c:pt idx="18839">
                  <c:v>38745</c:v>
                </c:pt>
                <c:pt idx="18840">
                  <c:v>38746</c:v>
                </c:pt>
                <c:pt idx="18841">
                  <c:v>38747</c:v>
                </c:pt>
                <c:pt idx="18842">
                  <c:v>38748</c:v>
                </c:pt>
                <c:pt idx="18843">
                  <c:v>38749</c:v>
                </c:pt>
                <c:pt idx="18844">
                  <c:v>38750</c:v>
                </c:pt>
                <c:pt idx="18845">
                  <c:v>38751</c:v>
                </c:pt>
                <c:pt idx="18846">
                  <c:v>38752</c:v>
                </c:pt>
                <c:pt idx="18847">
                  <c:v>38753</c:v>
                </c:pt>
                <c:pt idx="18848">
                  <c:v>38754</c:v>
                </c:pt>
                <c:pt idx="18849">
                  <c:v>38755</c:v>
                </c:pt>
                <c:pt idx="18850">
                  <c:v>38756</c:v>
                </c:pt>
                <c:pt idx="18851">
                  <c:v>38757</c:v>
                </c:pt>
                <c:pt idx="18852">
                  <c:v>38758</c:v>
                </c:pt>
                <c:pt idx="18853">
                  <c:v>38759</c:v>
                </c:pt>
                <c:pt idx="18854">
                  <c:v>38760</c:v>
                </c:pt>
                <c:pt idx="18855">
                  <c:v>38761</c:v>
                </c:pt>
                <c:pt idx="18856">
                  <c:v>38762</c:v>
                </c:pt>
                <c:pt idx="18857">
                  <c:v>38763</c:v>
                </c:pt>
                <c:pt idx="18858">
                  <c:v>38764</c:v>
                </c:pt>
                <c:pt idx="18859">
                  <c:v>38765</c:v>
                </c:pt>
                <c:pt idx="18860">
                  <c:v>38766</c:v>
                </c:pt>
                <c:pt idx="18861">
                  <c:v>38767</c:v>
                </c:pt>
                <c:pt idx="18862">
                  <c:v>38768</c:v>
                </c:pt>
                <c:pt idx="18863">
                  <c:v>38769</c:v>
                </c:pt>
                <c:pt idx="18864">
                  <c:v>38770</c:v>
                </c:pt>
                <c:pt idx="18865">
                  <c:v>38771</c:v>
                </c:pt>
                <c:pt idx="18866">
                  <c:v>38772</c:v>
                </c:pt>
                <c:pt idx="18867">
                  <c:v>38773</c:v>
                </c:pt>
                <c:pt idx="18868">
                  <c:v>38774</c:v>
                </c:pt>
                <c:pt idx="18869">
                  <c:v>38775</c:v>
                </c:pt>
                <c:pt idx="18870">
                  <c:v>38776</c:v>
                </c:pt>
                <c:pt idx="18871">
                  <c:v>38777</c:v>
                </c:pt>
                <c:pt idx="18872">
                  <c:v>38778</c:v>
                </c:pt>
                <c:pt idx="18873">
                  <c:v>38779</c:v>
                </c:pt>
                <c:pt idx="18874">
                  <c:v>38780</c:v>
                </c:pt>
                <c:pt idx="18875">
                  <c:v>38781</c:v>
                </c:pt>
                <c:pt idx="18876">
                  <c:v>38782</c:v>
                </c:pt>
                <c:pt idx="18877">
                  <c:v>38783</c:v>
                </c:pt>
                <c:pt idx="18878">
                  <c:v>38784</c:v>
                </c:pt>
                <c:pt idx="18879">
                  <c:v>38785</c:v>
                </c:pt>
                <c:pt idx="18880">
                  <c:v>38786</c:v>
                </c:pt>
                <c:pt idx="18881">
                  <c:v>38787</c:v>
                </c:pt>
                <c:pt idx="18882">
                  <c:v>38788</c:v>
                </c:pt>
                <c:pt idx="18883">
                  <c:v>38789</c:v>
                </c:pt>
                <c:pt idx="18884">
                  <c:v>38790</c:v>
                </c:pt>
                <c:pt idx="18885">
                  <c:v>38791</c:v>
                </c:pt>
                <c:pt idx="18886">
                  <c:v>38792</c:v>
                </c:pt>
                <c:pt idx="18887">
                  <c:v>38793</c:v>
                </c:pt>
                <c:pt idx="18888">
                  <c:v>38794</c:v>
                </c:pt>
                <c:pt idx="18889">
                  <c:v>38795</c:v>
                </c:pt>
                <c:pt idx="18890">
                  <c:v>38796</c:v>
                </c:pt>
                <c:pt idx="18891">
                  <c:v>38797</c:v>
                </c:pt>
                <c:pt idx="18892">
                  <c:v>38798</c:v>
                </c:pt>
                <c:pt idx="18893">
                  <c:v>38799</c:v>
                </c:pt>
                <c:pt idx="18894">
                  <c:v>38800</c:v>
                </c:pt>
                <c:pt idx="18895">
                  <c:v>38801</c:v>
                </c:pt>
                <c:pt idx="18896">
                  <c:v>38802</c:v>
                </c:pt>
                <c:pt idx="18897">
                  <c:v>38803</c:v>
                </c:pt>
                <c:pt idx="18898">
                  <c:v>38804</c:v>
                </c:pt>
                <c:pt idx="18899">
                  <c:v>38805</c:v>
                </c:pt>
                <c:pt idx="18900">
                  <c:v>38806</c:v>
                </c:pt>
                <c:pt idx="18901">
                  <c:v>38807</c:v>
                </c:pt>
                <c:pt idx="18902">
                  <c:v>38808</c:v>
                </c:pt>
                <c:pt idx="18903">
                  <c:v>38809</c:v>
                </c:pt>
                <c:pt idx="18904">
                  <c:v>38810</c:v>
                </c:pt>
                <c:pt idx="18905">
                  <c:v>38811</c:v>
                </c:pt>
                <c:pt idx="18906">
                  <c:v>38812</c:v>
                </c:pt>
                <c:pt idx="18907">
                  <c:v>38813</c:v>
                </c:pt>
                <c:pt idx="18908">
                  <c:v>38814</c:v>
                </c:pt>
                <c:pt idx="18909">
                  <c:v>38815</c:v>
                </c:pt>
                <c:pt idx="18910">
                  <c:v>38816</c:v>
                </c:pt>
                <c:pt idx="18911">
                  <c:v>38817</c:v>
                </c:pt>
                <c:pt idx="18912">
                  <c:v>38818</c:v>
                </c:pt>
                <c:pt idx="18913">
                  <c:v>38819</c:v>
                </c:pt>
                <c:pt idx="18914">
                  <c:v>38820</c:v>
                </c:pt>
                <c:pt idx="18915">
                  <c:v>38821</c:v>
                </c:pt>
                <c:pt idx="18916">
                  <c:v>38822</c:v>
                </c:pt>
                <c:pt idx="18917">
                  <c:v>38823</c:v>
                </c:pt>
                <c:pt idx="18918">
                  <c:v>38824</c:v>
                </c:pt>
                <c:pt idx="18919">
                  <c:v>38825</c:v>
                </c:pt>
                <c:pt idx="18920">
                  <c:v>38826</c:v>
                </c:pt>
                <c:pt idx="18921">
                  <c:v>38827</c:v>
                </c:pt>
                <c:pt idx="18922">
                  <c:v>38828</c:v>
                </c:pt>
                <c:pt idx="18923">
                  <c:v>38829</c:v>
                </c:pt>
                <c:pt idx="18924">
                  <c:v>38830</c:v>
                </c:pt>
                <c:pt idx="18925">
                  <c:v>38831</c:v>
                </c:pt>
                <c:pt idx="18926">
                  <c:v>38832</c:v>
                </c:pt>
                <c:pt idx="18927">
                  <c:v>38833</c:v>
                </c:pt>
                <c:pt idx="18928">
                  <c:v>38834</c:v>
                </c:pt>
                <c:pt idx="18929">
                  <c:v>38835</c:v>
                </c:pt>
                <c:pt idx="18930">
                  <c:v>38836</c:v>
                </c:pt>
                <c:pt idx="18931">
                  <c:v>38837</c:v>
                </c:pt>
                <c:pt idx="18932">
                  <c:v>38838</c:v>
                </c:pt>
                <c:pt idx="18933">
                  <c:v>38839</c:v>
                </c:pt>
                <c:pt idx="18934">
                  <c:v>38840</c:v>
                </c:pt>
                <c:pt idx="18935">
                  <c:v>38841</c:v>
                </c:pt>
                <c:pt idx="18936">
                  <c:v>38842</c:v>
                </c:pt>
                <c:pt idx="18937">
                  <c:v>38843</c:v>
                </c:pt>
                <c:pt idx="18938">
                  <c:v>38844</c:v>
                </c:pt>
                <c:pt idx="18939">
                  <c:v>38845</c:v>
                </c:pt>
                <c:pt idx="18940">
                  <c:v>38846</c:v>
                </c:pt>
                <c:pt idx="18941">
                  <c:v>38847</c:v>
                </c:pt>
                <c:pt idx="18942">
                  <c:v>38848</c:v>
                </c:pt>
                <c:pt idx="18943">
                  <c:v>38849</c:v>
                </c:pt>
                <c:pt idx="18944">
                  <c:v>38850</c:v>
                </c:pt>
                <c:pt idx="18945">
                  <c:v>38851</c:v>
                </c:pt>
                <c:pt idx="18946">
                  <c:v>38852</c:v>
                </c:pt>
                <c:pt idx="18947">
                  <c:v>38853</c:v>
                </c:pt>
                <c:pt idx="18948">
                  <c:v>38854</c:v>
                </c:pt>
                <c:pt idx="18949">
                  <c:v>38855</c:v>
                </c:pt>
                <c:pt idx="18950">
                  <c:v>38856</c:v>
                </c:pt>
                <c:pt idx="18951">
                  <c:v>38857</c:v>
                </c:pt>
                <c:pt idx="18952">
                  <c:v>38858</c:v>
                </c:pt>
                <c:pt idx="18953">
                  <c:v>38859</c:v>
                </c:pt>
                <c:pt idx="18954">
                  <c:v>38860</c:v>
                </c:pt>
                <c:pt idx="18955">
                  <c:v>38861</c:v>
                </c:pt>
                <c:pt idx="18956">
                  <c:v>38862</c:v>
                </c:pt>
                <c:pt idx="18957">
                  <c:v>38863</c:v>
                </c:pt>
                <c:pt idx="18958">
                  <c:v>38864</c:v>
                </c:pt>
                <c:pt idx="18959">
                  <c:v>38865</c:v>
                </c:pt>
                <c:pt idx="18960">
                  <c:v>38866</c:v>
                </c:pt>
                <c:pt idx="18961">
                  <c:v>38867</c:v>
                </c:pt>
                <c:pt idx="18962">
                  <c:v>38868</c:v>
                </c:pt>
                <c:pt idx="18963">
                  <c:v>38869</c:v>
                </c:pt>
                <c:pt idx="18964">
                  <c:v>38870</c:v>
                </c:pt>
                <c:pt idx="18965">
                  <c:v>38871</c:v>
                </c:pt>
                <c:pt idx="18966">
                  <c:v>38872</c:v>
                </c:pt>
                <c:pt idx="18967">
                  <c:v>38873</c:v>
                </c:pt>
                <c:pt idx="18968">
                  <c:v>38874</c:v>
                </c:pt>
                <c:pt idx="18969">
                  <c:v>38875</c:v>
                </c:pt>
                <c:pt idx="18970">
                  <c:v>38876</c:v>
                </c:pt>
                <c:pt idx="18971">
                  <c:v>38877</c:v>
                </c:pt>
                <c:pt idx="18972">
                  <c:v>38878</c:v>
                </c:pt>
                <c:pt idx="18973">
                  <c:v>38879</c:v>
                </c:pt>
                <c:pt idx="18974">
                  <c:v>38880</c:v>
                </c:pt>
                <c:pt idx="18975">
                  <c:v>38881</c:v>
                </c:pt>
                <c:pt idx="18976">
                  <c:v>38882</c:v>
                </c:pt>
                <c:pt idx="18977">
                  <c:v>38883</c:v>
                </c:pt>
                <c:pt idx="18978">
                  <c:v>38884</c:v>
                </c:pt>
                <c:pt idx="18979">
                  <c:v>38885</c:v>
                </c:pt>
                <c:pt idx="18980">
                  <c:v>38886</c:v>
                </c:pt>
                <c:pt idx="18981">
                  <c:v>38887</c:v>
                </c:pt>
                <c:pt idx="18982">
                  <c:v>38888</c:v>
                </c:pt>
                <c:pt idx="18983">
                  <c:v>38889</c:v>
                </c:pt>
                <c:pt idx="18984">
                  <c:v>38890</c:v>
                </c:pt>
                <c:pt idx="18985">
                  <c:v>38891</c:v>
                </c:pt>
                <c:pt idx="18986">
                  <c:v>38892</c:v>
                </c:pt>
                <c:pt idx="18987">
                  <c:v>38893</c:v>
                </c:pt>
                <c:pt idx="18988">
                  <c:v>38894</c:v>
                </c:pt>
                <c:pt idx="18989">
                  <c:v>38895</c:v>
                </c:pt>
                <c:pt idx="18990">
                  <c:v>38896</c:v>
                </c:pt>
                <c:pt idx="18991">
                  <c:v>38897</c:v>
                </c:pt>
                <c:pt idx="18992">
                  <c:v>38898</c:v>
                </c:pt>
                <c:pt idx="18993">
                  <c:v>38899</c:v>
                </c:pt>
                <c:pt idx="18994">
                  <c:v>38900</c:v>
                </c:pt>
                <c:pt idx="18995">
                  <c:v>38901</c:v>
                </c:pt>
                <c:pt idx="18996">
                  <c:v>38902</c:v>
                </c:pt>
                <c:pt idx="18997">
                  <c:v>38903</c:v>
                </c:pt>
                <c:pt idx="18998">
                  <c:v>38904</c:v>
                </c:pt>
                <c:pt idx="18999">
                  <c:v>38905</c:v>
                </c:pt>
                <c:pt idx="19000">
                  <c:v>38906</c:v>
                </c:pt>
                <c:pt idx="19001">
                  <c:v>38907</c:v>
                </c:pt>
                <c:pt idx="19002">
                  <c:v>38908</c:v>
                </c:pt>
                <c:pt idx="19003">
                  <c:v>38909</c:v>
                </c:pt>
                <c:pt idx="19004">
                  <c:v>38910</c:v>
                </c:pt>
                <c:pt idx="19005">
                  <c:v>38911</c:v>
                </c:pt>
                <c:pt idx="19006">
                  <c:v>38912</c:v>
                </c:pt>
                <c:pt idx="19007">
                  <c:v>38913</c:v>
                </c:pt>
                <c:pt idx="19008">
                  <c:v>38914</c:v>
                </c:pt>
                <c:pt idx="19009">
                  <c:v>38915</c:v>
                </c:pt>
                <c:pt idx="19010">
                  <c:v>38916</c:v>
                </c:pt>
                <c:pt idx="19011">
                  <c:v>38917</c:v>
                </c:pt>
                <c:pt idx="19012">
                  <c:v>38918</c:v>
                </c:pt>
                <c:pt idx="19013">
                  <c:v>38919</c:v>
                </c:pt>
                <c:pt idx="19014">
                  <c:v>38920</c:v>
                </c:pt>
                <c:pt idx="19015">
                  <c:v>38921</c:v>
                </c:pt>
                <c:pt idx="19016">
                  <c:v>38922</c:v>
                </c:pt>
                <c:pt idx="19017">
                  <c:v>38923</c:v>
                </c:pt>
                <c:pt idx="19018">
                  <c:v>38924</c:v>
                </c:pt>
                <c:pt idx="19019">
                  <c:v>38925</c:v>
                </c:pt>
                <c:pt idx="19020">
                  <c:v>38926</c:v>
                </c:pt>
                <c:pt idx="19021">
                  <c:v>38927</c:v>
                </c:pt>
                <c:pt idx="19022">
                  <c:v>38928</c:v>
                </c:pt>
                <c:pt idx="19023">
                  <c:v>38929</c:v>
                </c:pt>
                <c:pt idx="19024">
                  <c:v>38930</c:v>
                </c:pt>
                <c:pt idx="19025">
                  <c:v>38931</c:v>
                </c:pt>
                <c:pt idx="19026">
                  <c:v>38932</c:v>
                </c:pt>
                <c:pt idx="19027">
                  <c:v>38933</c:v>
                </c:pt>
                <c:pt idx="19028">
                  <c:v>38934</c:v>
                </c:pt>
                <c:pt idx="19029">
                  <c:v>38935</c:v>
                </c:pt>
                <c:pt idx="19030">
                  <c:v>38936</c:v>
                </c:pt>
                <c:pt idx="19031">
                  <c:v>38937</c:v>
                </c:pt>
                <c:pt idx="19032">
                  <c:v>38938</c:v>
                </c:pt>
                <c:pt idx="19033">
                  <c:v>38939</c:v>
                </c:pt>
                <c:pt idx="19034">
                  <c:v>38940</c:v>
                </c:pt>
                <c:pt idx="19035">
                  <c:v>38941</c:v>
                </c:pt>
                <c:pt idx="19036">
                  <c:v>38942</c:v>
                </c:pt>
                <c:pt idx="19037">
                  <c:v>38943</c:v>
                </c:pt>
                <c:pt idx="19038">
                  <c:v>38944</c:v>
                </c:pt>
                <c:pt idx="19039">
                  <c:v>38945</c:v>
                </c:pt>
                <c:pt idx="19040">
                  <c:v>38946</c:v>
                </c:pt>
                <c:pt idx="19041">
                  <c:v>38947</c:v>
                </c:pt>
                <c:pt idx="19042">
                  <c:v>38948</c:v>
                </c:pt>
                <c:pt idx="19043">
                  <c:v>38949</c:v>
                </c:pt>
                <c:pt idx="19044">
                  <c:v>38950</c:v>
                </c:pt>
                <c:pt idx="19045">
                  <c:v>38951</c:v>
                </c:pt>
                <c:pt idx="19046">
                  <c:v>38952</c:v>
                </c:pt>
                <c:pt idx="19047">
                  <c:v>38953</c:v>
                </c:pt>
                <c:pt idx="19048">
                  <c:v>38954</c:v>
                </c:pt>
                <c:pt idx="19049">
                  <c:v>38955</c:v>
                </c:pt>
                <c:pt idx="19050">
                  <c:v>38956</c:v>
                </c:pt>
                <c:pt idx="19051">
                  <c:v>38957</c:v>
                </c:pt>
                <c:pt idx="19052">
                  <c:v>38958</c:v>
                </c:pt>
                <c:pt idx="19053">
                  <c:v>38959</c:v>
                </c:pt>
                <c:pt idx="19054">
                  <c:v>38960</c:v>
                </c:pt>
                <c:pt idx="19055">
                  <c:v>38961</c:v>
                </c:pt>
                <c:pt idx="19056">
                  <c:v>38962</c:v>
                </c:pt>
                <c:pt idx="19057">
                  <c:v>38963</c:v>
                </c:pt>
                <c:pt idx="19058">
                  <c:v>38964</c:v>
                </c:pt>
                <c:pt idx="19059">
                  <c:v>38965</c:v>
                </c:pt>
                <c:pt idx="19060">
                  <c:v>38966</c:v>
                </c:pt>
                <c:pt idx="19061">
                  <c:v>38967</c:v>
                </c:pt>
                <c:pt idx="19062">
                  <c:v>38968</c:v>
                </c:pt>
                <c:pt idx="19063">
                  <c:v>38969</c:v>
                </c:pt>
                <c:pt idx="19064">
                  <c:v>38970</c:v>
                </c:pt>
                <c:pt idx="19065">
                  <c:v>38971</c:v>
                </c:pt>
                <c:pt idx="19066">
                  <c:v>38972</c:v>
                </c:pt>
                <c:pt idx="19067">
                  <c:v>38973</c:v>
                </c:pt>
                <c:pt idx="19068">
                  <c:v>38974</c:v>
                </c:pt>
                <c:pt idx="19069">
                  <c:v>38975</c:v>
                </c:pt>
                <c:pt idx="19070">
                  <c:v>38976</c:v>
                </c:pt>
                <c:pt idx="19071">
                  <c:v>38977</c:v>
                </c:pt>
                <c:pt idx="19072">
                  <c:v>38978</c:v>
                </c:pt>
                <c:pt idx="19073">
                  <c:v>38979</c:v>
                </c:pt>
                <c:pt idx="19074">
                  <c:v>38980</c:v>
                </c:pt>
                <c:pt idx="19075">
                  <c:v>38981</c:v>
                </c:pt>
                <c:pt idx="19076">
                  <c:v>38982</c:v>
                </c:pt>
                <c:pt idx="19077">
                  <c:v>38983</c:v>
                </c:pt>
                <c:pt idx="19078">
                  <c:v>38984</c:v>
                </c:pt>
                <c:pt idx="19079">
                  <c:v>38985</c:v>
                </c:pt>
                <c:pt idx="19080">
                  <c:v>38986</c:v>
                </c:pt>
                <c:pt idx="19081">
                  <c:v>38987</c:v>
                </c:pt>
                <c:pt idx="19082">
                  <c:v>38988</c:v>
                </c:pt>
                <c:pt idx="19083">
                  <c:v>38989</c:v>
                </c:pt>
                <c:pt idx="19084">
                  <c:v>38990</c:v>
                </c:pt>
                <c:pt idx="19085">
                  <c:v>38991</c:v>
                </c:pt>
                <c:pt idx="19086">
                  <c:v>38992</c:v>
                </c:pt>
                <c:pt idx="19087">
                  <c:v>38993</c:v>
                </c:pt>
                <c:pt idx="19088">
                  <c:v>38994</c:v>
                </c:pt>
                <c:pt idx="19089">
                  <c:v>38995</c:v>
                </c:pt>
                <c:pt idx="19090">
                  <c:v>38996</c:v>
                </c:pt>
                <c:pt idx="19091">
                  <c:v>38997</c:v>
                </c:pt>
                <c:pt idx="19092">
                  <c:v>38998</c:v>
                </c:pt>
                <c:pt idx="19093">
                  <c:v>38999</c:v>
                </c:pt>
                <c:pt idx="19094">
                  <c:v>39000</c:v>
                </c:pt>
                <c:pt idx="19095">
                  <c:v>39001</c:v>
                </c:pt>
                <c:pt idx="19096">
                  <c:v>39002</c:v>
                </c:pt>
                <c:pt idx="19097">
                  <c:v>39003</c:v>
                </c:pt>
                <c:pt idx="19098">
                  <c:v>39004</c:v>
                </c:pt>
                <c:pt idx="19099">
                  <c:v>39005</c:v>
                </c:pt>
                <c:pt idx="19100">
                  <c:v>39006</c:v>
                </c:pt>
                <c:pt idx="19101">
                  <c:v>39007</c:v>
                </c:pt>
                <c:pt idx="19102">
                  <c:v>39008</c:v>
                </c:pt>
                <c:pt idx="19103">
                  <c:v>39009</c:v>
                </c:pt>
                <c:pt idx="19104">
                  <c:v>39010</c:v>
                </c:pt>
                <c:pt idx="19105">
                  <c:v>39011</c:v>
                </c:pt>
                <c:pt idx="19106">
                  <c:v>39012</c:v>
                </c:pt>
                <c:pt idx="19107">
                  <c:v>39013</c:v>
                </c:pt>
                <c:pt idx="19108">
                  <c:v>39014</c:v>
                </c:pt>
                <c:pt idx="19109">
                  <c:v>39015</c:v>
                </c:pt>
                <c:pt idx="19110">
                  <c:v>39016</c:v>
                </c:pt>
                <c:pt idx="19111">
                  <c:v>39017</c:v>
                </c:pt>
                <c:pt idx="19112">
                  <c:v>39018</c:v>
                </c:pt>
                <c:pt idx="19113">
                  <c:v>39019</c:v>
                </c:pt>
                <c:pt idx="19114">
                  <c:v>39020</c:v>
                </c:pt>
                <c:pt idx="19115">
                  <c:v>39021</c:v>
                </c:pt>
                <c:pt idx="19116">
                  <c:v>39022</c:v>
                </c:pt>
                <c:pt idx="19117">
                  <c:v>39023</c:v>
                </c:pt>
                <c:pt idx="19118">
                  <c:v>39024</c:v>
                </c:pt>
                <c:pt idx="19119">
                  <c:v>39025</c:v>
                </c:pt>
                <c:pt idx="19120">
                  <c:v>39026</c:v>
                </c:pt>
                <c:pt idx="19121">
                  <c:v>39027</c:v>
                </c:pt>
                <c:pt idx="19122">
                  <c:v>39028</c:v>
                </c:pt>
                <c:pt idx="19123">
                  <c:v>39029</c:v>
                </c:pt>
                <c:pt idx="19124">
                  <c:v>39030</c:v>
                </c:pt>
                <c:pt idx="19125">
                  <c:v>39031</c:v>
                </c:pt>
                <c:pt idx="19126">
                  <c:v>39032</c:v>
                </c:pt>
                <c:pt idx="19127">
                  <c:v>39033</c:v>
                </c:pt>
                <c:pt idx="19128">
                  <c:v>39034</c:v>
                </c:pt>
                <c:pt idx="19129">
                  <c:v>39035</c:v>
                </c:pt>
                <c:pt idx="19130">
                  <c:v>39036</c:v>
                </c:pt>
                <c:pt idx="19131">
                  <c:v>39037</c:v>
                </c:pt>
                <c:pt idx="19132">
                  <c:v>39038</c:v>
                </c:pt>
                <c:pt idx="19133">
                  <c:v>39039</c:v>
                </c:pt>
                <c:pt idx="19134">
                  <c:v>39040</c:v>
                </c:pt>
                <c:pt idx="19135">
                  <c:v>39041</c:v>
                </c:pt>
                <c:pt idx="19136">
                  <c:v>39042</c:v>
                </c:pt>
                <c:pt idx="19137">
                  <c:v>39043</c:v>
                </c:pt>
                <c:pt idx="19138">
                  <c:v>39044</c:v>
                </c:pt>
                <c:pt idx="19139">
                  <c:v>39045</c:v>
                </c:pt>
                <c:pt idx="19140">
                  <c:v>39046</c:v>
                </c:pt>
                <c:pt idx="19141">
                  <c:v>39047</c:v>
                </c:pt>
                <c:pt idx="19142">
                  <c:v>39048</c:v>
                </c:pt>
                <c:pt idx="19143">
                  <c:v>39049</c:v>
                </c:pt>
                <c:pt idx="19144">
                  <c:v>39050</c:v>
                </c:pt>
                <c:pt idx="19145">
                  <c:v>39051</c:v>
                </c:pt>
                <c:pt idx="19146">
                  <c:v>39052</c:v>
                </c:pt>
                <c:pt idx="19147">
                  <c:v>39053</c:v>
                </c:pt>
                <c:pt idx="19148">
                  <c:v>39054</c:v>
                </c:pt>
                <c:pt idx="19149">
                  <c:v>39055</c:v>
                </c:pt>
                <c:pt idx="19150">
                  <c:v>39056</c:v>
                </c:pt>
                <c:pt idx="19151">
                  <c:v>39057</c:v>
                </c:pt>
                <c:pt idx="19152">
                  <c:v>39058</c:v>
                </c:pt>
                <c:pt idx="19153">
                  <c:v>39059</c:v>
                </c:pt>
                <c:pt idx="19154">
                  <c:v>39060</c:v>
                </c:pt>
                <c:pt idx="19155">
                  <c:v>39061</c:v>
                </c:pt>
                <c:pt idx="19156">
                  <c:v>39062</c:v>
                </c:pt>
                <c:pt idx="19157">
                  <c:v>39063</c:v>
                </c:pt>
                <c:pt idx="19158">
                  <c:v>39064</c:v>
                </c:pt>
                <c:pt idx="19159">
                  <c:v>39065</c:v>
                </c:pt>
                <c:pt idx="19160">
                  <c:v>39066</c:v>
                </c:pt>
                <c:pt idx="19161">
                  <c:v>39067</c:v>
                </c:pt>
                <c:pt idx="19162">
                  <c:v>39068</c:v>
                </c:pt>
                <c:pt idx="19163">
                  <c:v>39069</c:v>
                </c:pt>
                <c:pt idx="19164">
                  <c:v>39070</c:v>
                </c:pt>
                <c:pt idx="19165">
                  <c:v>39071</c:v>
                </c:pt>
                <c:pt idx="19166">
                  <c:v>39072</c:v>
                </c:pt>
                <c:pt idx="19167">
                  <c:v>39073</c:v>
                </c:pt>
                <c:pt idx="19168">
                  <c:v>39074</c:v>
                </c:pt>
                <c:pt idx="19169">
                  <c:v>39075</c:v>
                </c:pt>
                <c:pt idx="19170">
                  <c:v>39076</c:v>
                </c:pt>
                <c:pt idx="19171">
                  <c:v>39077</c:v>
                </c:pt>
                <c:pt idx="19172">
                  <c:v>39078</c:v>
                </c:pt>
                <c:pt idx="19173">
                  <c:v>39079</c:v>
                </c:pt>
                <c:pt idx="19174">
                  <c:v>39080</c:v>
                </c:pt>
                <c:pt idx="19175">
                  <c:v>39081</c:v>
                </c:pt>
                <c:pt idx="19176">
                  <c:v>39082</c:v>
                </c:pt>
                <c:pt idx="19177">
                  <c:v>39083</c:v>
                </c:pt>
                <c:pt idx="19178">
                  <c:v>39084</c:v>
                </c:pt>
                <c:pt idx="19179">
                  <c:v>39085</c:v>
                </c:pt>
                <c:pt idx="19180">
                  <c:v>39086</c:v>
                </c:pt>
                <c:pt idx="19181">
                  <c:v>39087</c:v>
                </c:pt>
                <c:pt idx="19182">
                  <c:v>39088</c:v>
                </c:pt>
                <c:pt idx="19183">
                  <c:v>39089</c:v>
                </c:pt>
                <c:pt idx="19184">
                  <c:v>39090</c:v>
                </c:pt>
                <c:pt idx="19185">
                  <c:v>39091</c:v>
                </c:pt>
                <c:pt idx="19186">
                  <c:v>39092</c:v>
                </c:pt>
                <c:pt idx="19187">
                  <c:v>39093</c:v>
                </c:pt>
                <c:pt idx="19188">
                  <c:v>39094</c:v>
                </c:pt>
                <c:pt idx="19189">
                  <c:v>39095</c:v>
                </c:pt>
                <c:pt idx="19190">
                  <c:v>39096</c:v>
                </c:pt>
                <c:pt idx="19191">
                  <c:v>39097</c:v>
                </c:pt>
                <c:pt idx="19192">
                  <c:v>39098</c:v>
                </c:pt>
                <c:pt idx="19193">
                  <c:v>39099</c:v>
                </c:pt>
                <c:pt idx="19194">
                  <c:v>39100</c:v>
                </c:pt>
                <c:pt idx="19195">
                  <c:v>39101</c:v>
                </c:pt>
                <c:pt idx="19196">
                  <c:v>39102</c:v>
                </c:pt>
                <c:pt idx="19197">
                  <c:v>39103</c:v>
                </c:pt>
                <c:pt idx="19198">
                  <c:v>39104</c:v>
                </c:pt>
                <c:pt idx="19199">
                  <c:v>39105</c:v>
                </c:pt>
                <c:pt idx="19200">
                  <c:v>39106</c:v>
                </c:pt>
                <c:pt idx="19201">
                  <c:v>39107</c:v>
                </c:pt>
                <c:pt idx="19202">
                  <c:v>39108</c:v>
                </c:pt>
                <c:pt idx="19203">
                  <c:v>39109</c:v>
                </c:pt>
                <c:pt idx="19204">
                  <c:v>39110</c:v>
                </c:pt>
                <c:pt idx="19205">
                  <c:v>39111</c:v>
                </c:pt>
                <c:pt idx="19206">
                  <c:v>39112</c:v>
                </c:pt>
                <c:pt idx="19207">
                  <c:v>39113</c:v>
                </c:pt>
                <c:pt idx="19208">
                  <c:v>39114</c:v>
                </c:pt>
                <c:pt idx="19209">
                  <c:v>39115</c:v>
                </c:pt>
                <c:pt idx="19210">
                  <c:v>39116</c:v>
                </c:pt>
                <c:pt idx="19211">
                  <c:v>39117</c:v>
                </c:pt>
                <c:pt idx="19212">
                  <c:v>39118</c:v>
                </c:pt>
                <c:pt idx="19213">
                  <c:v>39119</c:v>
                </c:pt>
                <c:pt idx="19214">
                  <c:v>39120</c:v>
                </c:pt>
                <c:pt idx="19215">
                  <c:v>39121</c:v>
                </c:pt>
                <c:pt idx="19216">
                  <c:v>39122</c:v>
                </c:pt>
                <c:pt idx="19217">
                  <c:v>39123</c:v>
                </c:pt>
                <c:pt idx="19218">
                  <c:v>39124</c:v>
                </c:pt>
                <c:pt idx="19219">
                  <c:v>39125</c:v>
                </c:pt>
                <c:pt idx="19220">
                  <c:v>39126</c:v>
                </c:pt>
                <c:pt idx="19221">
                  <c:v>39127</c:v>
                </c:pt>
                <c:pt idx="19222">
                  <c:v>39128</c:v>
                </c:pt>
                <c:pt idx="19223">
                  <c:v>39129</c:v>
                </c:pt>
                <c:pt idx="19224">
                  <c:v>39130</c:v>
                </c:pt>
                <c:pt idx="19225">
                  <c:v>39131</c:v>
                </c:pt>
                <c:pt idx="19226">
                  <c:v>39132</c:v>
                </c:pt>
                <c:pt idx="19227">
                  <c:v>39133</c:v>
                </c:pt>
                <c:pt idx="19228">
                  <c:v>39134</c:v>
                </c:pt>
                <c:pt idx="19229">
                  <c:v>39135</c:v>
                </c:pt>
                <c:pt idx="19230">
                  <c:v>39136</c:v>
                </c:pt>
                <c:pt idx="19231">
                  <c:v>39137</c:v>
                </c:pt>
                <c:pt idx="19232">
                  <c:v>39138</c:v>
                </c:pt>
                <c:pt idx="19233">
                  <c:v>39139</c:v>
                </c:pt>
                <c:pt idx="19234">
                  <c:v>39140</c:v>
                </c:pt>
                <c:pt idx="19235">
                  <c:v>39141</c:v>
                </c:pt>
                <c:pt idx="19236">
                  <c:v>39142</c:v>
                </c:pt>
                <c:pt idx="19237">
                  <c:v>39143</c:v>
                </c:pt>
                <c:pt idx="19238">
                  <c:v>39144</c:v>
                </c:pt>
                <c:pt idx="19239">
                  <c:v>39145</c:v>
                </c:pt>
                <c:pt idx="19240">
                  <c:v>39146</c:v>
                </c:pt>
                <c:pt idx="19241">
                  <c:v>39147</c:v>
                </c:pt>
                <c:pt idx="19242">
                  <c:v>39148</c:v>
                </c:pt>
                <c:pt idx="19243">
                  <c:v>39149</c:v>
                </c:pt>
                <c:pt idx="19244">
                  <c:v>39150</c:v>
                </c:pt>
                <c:pt idx="19245">
                  <c:v>39151</c:v>
                </c:pt>
                <c:pt idx="19246">
                  <c:v>39152</c:v>
                </c:pt>
                <c:pt idx="19247">
                  <c:v>39153</c:v>
                </c:pt>
                <c:pt idx="19248">
                  <c:v>39154</c:v>
                </c:pt>
                <c:pt idx="19249">
                  <c:v>39155</c:v>
                </c:pt>
                <c:pt idx="19250">
                  <c:v>39156</c:v>
                </c:pt>
                <c:pt idx="19251">
                  <c:v>39157</c:v>
                </c:pt>
                <c:pt idx="19252">
                  <c:v>39158</c:v>
                </c:pt>
                <c:pt idx="19253">
                  <c:v>39159</c:v>
                </c:pt>
                <c:pt idx="19254">
                  <c:v>39160</c:v>
                </c:pt>
                <c:pt idx="19255">
                  <c:v>39161</c:v>
                </c:pt>
                <c:pt idx="19256">
                  <c:v>39162</c:v>
                </c:pt>
                <c:pt idx="19257">
                  <c:v>39163</c:v>
                </c:pt>
                <c:pt idx="19258">
                  <c:v>39164</c:v>
                </c:pt>
                <c:pt idx="19259">
                  <c:v>39165</c:v>
                </c:pt>
                <c:pt idx="19260">
                  <c:v>39166</c:v>
                </c:pt>
                <c:pt idx="19261">
                  <c:v>39167</c:v>
                </c:pt>
                <c:pt idx="19262">
                  <c:v>39168</c:v>
                </c:pt>
                <c:pt idx="19263">
                  <c:v>39169</c:v>
                </c:pt>
                <c:pt idx="19264">
                  <c:v>39170</c:v>
                </c:pt>
                <c:pt idx="19265">
                  <c:v>39171</c:v>
                </c:pt>
                <c:pt idx="19266">
                  <c:v>39172</c:v>
                </c:pt>
                <c:pt idx="19267">
                  <c:v>39173</c:v>
                </c:pt>
                <c:pt idx="19268">
                  <c:v>39174</c:v>
                </c:pt>
                <c:pt idx="19269">
                  <c:v>39175</c:v>
                </c:pt>
                <c:pt idx="19270">
                  <c:v>39176</c:v>
                </c:pt>
                <c:pt idx="19271">
                  <c:v>39177</c:v>
                </c:pt>
                <c:pt idx="19272">
                  <c:v>39178</c:v>
                </c:pt>
                <c:pt idx="19273">
                  <c:v>39179</c:v>
                </c:pt>
                <c:pt idx="19274">
                  <c:v>39180</c:v>
                </c:pt>
                <c:pt idx="19275">
                  <c:v>39181</c:v>
                </c:pt>
                <c:pt idx="19276">
                  <c:v>39182</c:v>
                </c:pt>
                <c:pt idx="19277">
                  <c:v>39183</c:v>
                </c:pt>
                <c:pt idx="19278">
                  <c:v>39184</c:v>
                </c:pt>
                <c:pt idx="19279">
                  <c:v>39185</c:v>
                </c:pt>
                <c:pt idx="19280">
                  <c:v>39186</c:v>
                </c:pt>
                <c:pt idx="19281">
                  <c:v>39187</c:v>
                </c:pt>
                <c:pt idx="19282">
                  <c:v>39188</c:v>
                </c:pt>
                <c:pt idx="19283">
                  <c:v>39189</c:v>
                </c:pt>
                <c:pt idx="19284">
                  <c:v>39190</c:v>
                </c:pt>
                <c:pt idx="19285">
                  <c:v>39191</c:v>
                </c:pt>
                <c:pt idx="19286">
                  <c:v>39192</c:v>
                </c:pt>
                <c:pt idx="19287">
                  <c:v>39193</c:v>
                </c:pt>
                <c:pt idx="19288">
                  <c:v>39194</c:v>
                </c:pt>
                <c:pt idx="19289">
                  <c:v>39195</c:v>
                </c:pt>
                <c:pt idx="19290">
                  <c:v>39196</c:v>
                </c:pt>
                <c:pt idx="19291">
                  <c:v>39197</c:v>
                </c:pt>
                <c:pt idx="19292">
                  <c:v>39198</c:v>
                </c:pt>
                <c:pt idx="19293">
                  <c:v>39199</c:v>
                </c:pt>
                <c:pt idx="19294">
                  <c:v>39200</c:v>
                </c:pt>
                <c:pt idx="19295">
                  <c:v>39201</c:v>
                </c:pt>
                <c:pt idx="19296">
                  <c:v>39202</c:v>
                </c:pt>
                <c:pt idx="19297">
                  <c:v>39203</c:v>
                </c:pt>
                <c:pt idx="19298">
                  <c:v>39204</c:v>
                </c:pt>
                <c:pt idx="19299">
                  <c:v>39205</c:v>
                </c:pt>
                <c:pt idx="19300">
                  <c:v>39206</c:v>
                </c:pt>
                <c:pt idx="19301">
                  <c:v>39207</c:v>
                </c:pt>
                <c:pt idx="19302">
                  <c:v>39208</c:v>
                </c:pt>
                <c:pt idx="19303">
                  <c:v>39209</c:v>
                </c:pt>
                <c:pt idx="19304">
                  <c:v>39210</c:v>
                </c:pt>
                <c:pt idx="19305">
                  <c:v>39211</c:v>
                </c:pt>
                <c:pt idx="19306">
                  <c:v>39212</c:v>
                </c:pt>
                <c:pt idx="19307">
                  <c:v>39213</c:v>
                </c:pt>
                <c:pt idx="19308">
                  <c:v>39214</c:v>
                </c:pt>
                <c:pt idx="19309">
                  <c:v>39215</c:v>
                </c:pt>
                <c:pt idx="19310">
                  <c:v>39216</c:v>
                </c:pt>
                <c:pt idx="19311">
                  <c:v>39217</c:v>
                </c:pt>
                <c:pt idx="19312">
                  <c:v>39218</c:v>
                </c:pt>
                <c:pt idx="19313">
                  <c:v>39219</c:v>
                </c:pt>
                <c:pt idx="19314">
                  <c:v>39220</c:v>
                </c:pt>
                <c:pt idx="19315">
                  <c:v>39221</c:v>
                </c:pt>
                <c:pt idx="19316">
                  <c:v>39222</c:v>
                </c:pt>
                <c:pt idx="19317">
                  <c:v>39223</c:v>
                </c:pt>
                <c:pt idx="19318">
                  <c:v>39224</c:v>
                </c:pt>
                <c:pt idx="19319">
                  <c:v>39225</c:v>
                </c:pt>
                <c:pt idx="19320">
                  <c:v>39226</c:v>
                </c:pt>
                <c:pt idx="19321">
                  <c:v>39227</c:v>
                </c:pt>
                <c:pt idx="19322">
                  <c:v>39228</c:v>
                </c:pt>
                <c:pt idx="19323">
                  <c:v>39229</c:v>
                </c:pt>
                <c:pt idx="19324">
                  <c:v>39230</c:v>
                </c:pt>
                <c:pt idx="19325">
                  <c:v>39231</c:v>
                </c:pt>
                <c:pt idx="19326">
                  <c:v>39232</c:v>
                </c:pt>
                <c:pt idx="19327">
                  <c:v>39233</c:v>
                </c:pt>
                <c:pt idx="19328">
                  <c:v>39234</c:v>
                </c:pt>
                <c:pt idx="19329">
                  <c:v>39235</c:v>
                </c:pt>
                <c:pt idx="19330">
                  <c:v>39236</c:v>
                </c:pt>
                <c:pt idx="19331">
                  <c:v>39237</c:v>
                </c:pt>
                <c:pt idx="19332">
                  <c:v>39238</c:v>
                </c:pt>
                <c:pt idx="19333">
                  <c:v>39239</c:v>
                </c:pt>
                <c:pt idx="19334">
                  <c:v>39240</c:v>
                </c:pt>
                <c:pt idx="19335">
                  <c:v>39241</c:v>
                </c:pt>
                <c:pt idx="19336">
                  <c:v>39242</c:v>
                </c:pt>
                <c:pt idx="19337">
                  <c:v>39243</c:v>
                </c:pt>
                <c:pt idx="19338">
                  <c:v>39244</c:v>
                </c:pt>
                <c:pt idx="19339">
                  <c:v>39245</c:v>
                </c:pt>
                <c:pt idx="19340">
                  <c:v>39246</c:v>
                </c:pt>
                <c:pt idx="19341">
                  <c:v>39247</c:v>
                </c:pt>
                <c:pt idx="19342">
                  <c:v>39248</c:v>
                </c:pt>
                <c:pt idx="19343">
                  <c:v>39249</c:v>
                </c:pt>
                <c:pt idx="19344">
                  <c:v>39250</c:v>
                </c:pt>
                <c:pt idx="19345">
                  <c:v>39251</c:v>
                </c:pt>
                <c:pt idx="19346">
                  <c:v>39252</c:v>
                </c:pt>
                <c:pt idx="19347">
                  <c:v>39253</c:v>
                </c:pt>
                <c:pt idx="19348">
                  <c:v>39254</c:v>
                </c:pt>
                <c:pt idx="19349">
                  <c:v>39255</c:v>
                </c:pt>
                <c:pt idx="19350">
                  <c:v>39256</c:v>
                </c:pt>
                <c:pt idx="19351">
                  <c:v>39257</c:v>
                </c:pt>
                <c:pt idx="19352">
                  <c:v>39258</c:v>
                </c:pt>
                <c:pt idx="19353">
                  <c:v>39259</c:v>
                </c:pt>
                <c:pt idx="19354">
                  <c:v>39260</c:v>
                </c:pt>
                <c:pt idx="19355">
                  <c:v>39261</c:v>
                </c:pt>
                <c:pt idx="19356">
                  <c:v>39262</c:v>
                </c:pt>
                <c:pt idx="19357">
                  <c:v>39263</c:v>
                </c:pt>
                <c:pt idx="19358">
                  <c:v>39264</c:v>
                </c:pt>
                <c:pt idx="19359">
                  <c:v>39265</c:v>
                </c:pt>
                <c:pt idx="19360">
                  <c:v>39266</c:v>
                </c:pt>
                <c:pt idx="19361">
                  <c:v>39267</c:v>
                </c:pt>
                <c:pt idx="19362">
                  <c:v>39268</c:v>
                </c:pt>
                <c:pt idx="19363">
                  <c:v>39269</c:v>
                </c:pt>
                <c:pt idx="19364">
                  <c:v>39270</c:v>
                </c:pt>
                <c:pt idx="19365">
                  <c:v>39271</c:v>
                </c:pt>
                <c:pt idx="19366">
                  <c:v>39272</c:v>
                </c:pt>
                <c:pt idx="19367">
                  <c:v>39273</c:v>
                </c:pt>
                <c:pt idx="19368">
                  <c:v>39274</c:v>
                </c:pt>
                <c:pt idx="19369">
                  <c:v>39275</c:v>
                </c:pt>
                <c:pt idx="19370">
                  <c:v>39276</c:v>
                </c:pt>
                <c:pt idx="19371">
                  <c:v>39277</c:v>
                </c:pt>
                <c:pt idx="19372">
                  <c:v>39278</c:v>
                </c:pt>
                <c:pt idx="19373">
                  <c:v>39279</c:v>
                </c:pt>
                <c:pt idx="19374">
                  <c:v>39280</c:v>
                </c:pt>
                <c:pt idx="19375">
                  <c:v>39281</c:v>
                </c:pt>
                <c:pt idx="19376">
                  <c:v>39282</c:v>
                </c:pt>
                <c:pt idx="19377">
                  <c:v>39283</c:v>
                </c:pt>
                <c:pt idx="19378">
                  <c:v>39284</c:v>
                </c:pt>
                <c:pt idx="19379">
                  <c:v>39285</c:v>
                </c:pt>
                <c:pt idx="19380">
                  <c:v>39286</c:v>
                </c:pt>
                <c:pt idx="19381">
                  <c:v>39287</c:v>
                </c:pt>
                <c:pt idx="19382">
                  <c:v>39288</c:v>
                </c:pt>
                <c:pt idx="19383">
                  <c:v>39289</c:v>
                </c:pt>
                <c:pt idx="19384">
                  <c:v>39290</c:v>
                </c:pt>
                <c:pt idx="19385">
                  <c:v>39291</c:v>
                </c:pt>
                <c:pt idx="19386">
                  <c:v>39292</c:v>
                </c:pt>
                <c:pt idx="19387">
                  <c:v>39293</c:v>
                </c:pt>
                <c:pt idx="19388">
                  <c:v>39294</c:v>
                </c:pt>
                <c:pt idx="19389">
                  <c:v>39295</c:v>
                </c:pt>
                <c:pt idx="19390">
                  <c:v>39296</c:v>
                </c:pt>
                <c:pt idx="19391">
                  <c:v>39297</c:v>
                </c:pt>
                <c:pt idx="19392">
                  <c:v>39298</c:v>
                </c:pt>
                <c:pt idx="19393">
                  <c:v>39299</c:v>
                </c:pt>
                <c:pt idx="19394">
                  <c:v>39300</c:v>
                </c:pt>
                <c:pt idx="19395">
                  <c:v>39301</c:v>
                </c:pt>
                <c:pt idx="19396">
                  <c:v>39302</c:v>
                </c:pt>
                <c:pt idx="19397">
                  <c:v>39303</c:v>
                </c:pt>
                <c:pt idx="19398">
                  <c:v>39304</c:v>
                </c:pt>
                <c:pt idx="19399">
                  <c:v>39305</c:v>
                </c:pt>
                <c:pt idx="19400">
                  <c:v>39306</c:v>
                </c:pt>
                <c:pt idx="19401">
                  <c:v>39307</c:v>
                </c:pt>
                <c:pt idx="19402">
                  <c:v>39308</c:v>
                </c:pt>
                <c:pt idx="19403">
                  <c:v>39309</c:v>
                </c:pt>
                <c:pt idx="19404">
                  <c:v>39310</c:v>
                </c:pt>
                <c:pt idx="19405">
                  <c:v>39311</c:v>
                </c:pt>
                <c:pt idx="19406">
                  <c:v>39312</c:v>
                </c:pt>
                <c:pt idx="19407">
                  <c:v>39313</c:v>
                </c:pt>
                <c:pt idx="19408">
                  <c:v>39314</c:v>
                </c:pt>
                <c:pt idx="19409">
                  <c:v>39315</c:v>
                </c:pt>
                <c:pt idx="19410">
                  <c:v>39316</c:v>
                </c:pt>
                <c:pt idx="19411">
                  <c:v>39317</c:v>
                </c:pt>
                <c:pt idx="19412">
                  <c:v>39318</c:v>
                </c:pt>
                <c:pt idx="19413">
                  <c:v>39319</c:v>
                </c:pt>
                <c:pt idx="19414">
                  <c:v>39320</c:v>
                </c:pt>
                <c:pt idx="19415">
                  <c:v>39321</c:v>
                </c:pt>
                <c:pt idx="19416">
                  <c:v>39322</c:v>
                </c:pt>
                <c:pt idx="19417">
                  <c:v>39323</c:v>
                </c:pt>
                <c:pt idx="19418">
                  <c:v>39324</c:v>
                </c:pt>
                <c:pt idx="19419">
                  <c:v>39325</c:v>
                </c:pt>
                <c:pt idx="19420">
                  <c:v>39326</c:v>
                </c:pt>
                <c:pt idx="19421">
                  <c:v>39327</c:v>
                </c:pt>
                <c:pt idx="19422">
                  <c:v>39328</c:v>
                </c:pt>
                <c:pt idx="19423">
                  <c:v>39329</c:v>
                </c:pt>
                <c:pt idx="19424">
                  <c:v>39330</c:v>
                </c:pt>
                <c:pt idx="19425">
                  <c:v>39331</c:v>
                </c:pt>
                <c:pt idx="19426">
                  <c:v>39332</c:v>
                </c:pt>
                <c:pt idx="19427">
                  <c:v>39333</c:v>
                </c:pt>
                <c:pt idx="19428">
                  <c:v>39334</c:v>
                </c:pt>
                <c:pt idx="19429">
                  <c:v>39335</c:v>
                </c:pt>
                <c:pt idx="19430">
                  <c:v>39336</c:v>
                </c:pt>
                <c:pt idx="19431">
                  <c:v>39337</c:v>
                </c:pt>
                <c:pt idx="19432">
                  <c:v>39338</c:v>
                </c:pt>
                <c:pt idx="19433">
                  <c:v>39339</c:v>
                </c:pt>
                <c:pt idx="19434">
                  <c:v>39340</c:v>
                </c:pt>
                <c:pt idx="19435">
                  <c:v>39341</c:v>
                </c:pt>
                <c:pt idx="19436">
                  <c:v>39342</c:v>
                </c:pt>
                <c:pt idx="19437">
                  <c:v>39343</c:v>
                </c:pt>
                <c:pt idx="19438">
                  <c:v>39344</c:v>
                </c:pt>
                <c:pt idx="19439">
                  <c:v>39345</c:v>
                </c:pt>
                <c:pt idx="19440">
                  <c:v>39346</c:v>
                </c:pt>
                <c:pt idx="19441">
                  <c:v>39347</c:v>
                </c:pt>
                <c:pt idx="19442">
                  <c:v>39348</c:v>
                </c:pt>
                <c:pt idx="19443">
                  <c:v>39349</c:v>
                </c:pt>
                <c:pt idx="19444">
                  <c:v>39350</c:v>
                </c:pt>
                <c:pt idx="19445">
                  <c:v>39351</c:v>
                </c:pt>
                <c:pt idx="19446">
                  <c:v>39352</c:v>
                </c:pt>
                <c:pt idx="19447">
                  <c:v>39353</c:v>
                </c:pt>
                <c:pt idx="19448">
                  <c:v>39354</c:v>
                </c:pt>
                <c:pt idx="19449">
                  <c:v>39355</c:v>
                </c:pt>
                <c:pt idx="19450">
                  <c:v>39356</c:v>
                </c:pt>
                <c:pt idx="19451">
                  <c:v>39357</c:v>
                </c:pt>
                <c:pt idx="19452">
                  <c:v>39358</c:v>
                </c:pt>
                <c:pt idx="19453">
                  <c:v>39359</c:v>
                </c:pt>
                <c:pt idx="19454">
                  <c:v>39360</c:v>
                </c:pt>
                <c:pt idx="19455">
                  <c:v>39361</c:v>
                </c:pt>
                <c:pt idx="19456">
                  <c:v>39362</c:v>
                </c:pt>
                <c:pt idx="19457">
                  <c:v>39363</c:v>
                </c:pt>
                <c:pt idx="19458">
                  <c:v>39364</c:v>
                </c:pt>
                <c:pt idx="19459">
                  <c:v>39365</c:v>
                </c:pt>
                <c:pt idx="19460">
                  <c:v>39366</c:v>
                </c:pt>
                <c:pt idx="19461">
                  <c:v>39367</c:v>
                </c:pt>
                <c:pt idx="19462">
                  <c:v>39368</c:v>
                </c:pt>
                <c:pt idx="19463">
                  <c:v>39369</c:v>
                </c:pt>
                <c:pt idx="19464">
                  <c:v>39370</c:v>
                </c:pt>
                <c:pt idx="19465">
                  <c:v>39371</c:v>
                </c:pt>
                <c:pt idx="19466">
                  <c:v>39372</c:v>
                </c:pt>
                <c:pt idx="19467">
                  <c:v>39373</c:v>
                </c:pt>
                <c:pt idx="19468">
                  <c:v>39374</c:v>
                </c:pt>
                <c:pt idx="19469">
                  <c:v>39375</c:v>
                </c:pt>
                <c:pt idx="19470">
                  <c:v>39376</c:v>
                </c:pt>
                <c:pt idx="19471">
                  <c:v>39377</c:v>
                </c:pt>
                <c:pt idx="19472">
                  <c:v>39378</c:v>
                </c:pt>
                <c:pt idx="19473">
                  <c:v>39379</c:v>
                </c:pt>
                <c:pt idx="19474">
                  <c:v>39380</c:v>
                </c:pt>
                <c:pt idx="19475">
                  <c:v>39381</c:v>
                </c:pt>
                <c:pt idx="19476">
                  <c:v>39382</c:v>
                </c:pt>
                <c:pt idx="19477">
                  <c:v>39383</c:v>
                </c:pt>
                <c:pt idx="19478">
                  <c:v>39384</c:v>
                </c:pt>
                <c:pt idx="19479">
                  <c:v>39385</c:v>
                </c:pt>
                <c:pt idx="19480">
                  <c:v>39386</c:v>
                </c:pt>
                <c:pt idx="19481">
                  <c:v>39387</c:v>
                </c:pt>
                <c:pt idx="19482">
                  <c:v>39388</c:v>
                </c:pt>
                <c:pt idx="19483">
                  <c:v>39389</c:v>
                </c:pt>
                <c:pt idx="19484">
                  <c:v>39390</c:v>
                </c:pt>
                <c:pt idx="19485">
                  <c:v>39391</c:v>
                </c:pt>
                <c:pt idx="19486">
                  <c:v>39392</c:v>
                </c:pt>
                <c:pt idx="19487">
                  <c:v>39393</c:v>
                </c:pt>
                <c:pt idx="19488">
                  <c:v>39394</c:v>
                </c:pt>
                <c:pt idx="19489">
                  <c:v>39395</c:v>
                </c:pt>
                <c:pt idx="19490">
                  <c:v>39396</c:v>
                </c:pt>
                <c:pt idx="19491">
                  <c:v>39397</c:v>
                </c:pt>
                <c:pt idx="19492">
                  <c:v>39398</c:v>
                </c:pt>
                <c:pt idx="19493">
                  <c:v>39399</c:v>
                </c:pt>
                <c:pt idx="19494">
                  <c:v>39400</c:v>
                </c:pt>
                <c:pt idx="19495">
                  <c:v>39401</c:v>
                </c:pt>
                <c:pt idx="19496">
                  <c:v>39402</c:v>
                </c:pt>
                <c:pt idx="19497">
                  <c:v>39403</c:v>
                </c:pt>
                <c:pt idx="19498">
                  <c:v>39404</c:v>
                </c:pt>
                <c:pt idx="19499">
                  <c:v>39405</c:v>
                </c:pt>
                <c:pt idx="19500">
                  <c:v>39406</c:v>
                </c:pt>
                <c:pt idx="19501">
                  <c:v>39407</c:v>
                </c:pt>
                <c:pt idx="19502">
                  <c:v>39408</c:v>
                </c:pt>
                <c:pt idx="19503">
                  <c:v>39409</c:v>
                </c:pt>
                <c:pt idx="19504">
                  <c:v>39410</c:v>
                </c:pt>
                <c:pt idx="19505">
                  <c:v>39411</c:v>
                </c:pt>
                <c:pt idx="19506">
                  <c:v>39412</c:v>
                </c:pt>
                <c:pt idx="19507">
                  <c:v>39413</c:v>
                </c:pt>
                <c:pt idx="19508">
                  <c:v>39414</c:v>
                </c:pt>
                <c:pt idx="19509">
                  <c:v>39415</c:v>
                </c:pt>
                <c:pt idx="19510">
                  <c:v>39416</c:v>
                </c:pt>
                <c:pt idx="19511">
                  <c:v>39417</c:v>
                </c:pt>
                <c:pt idx="19512">
                  <c:v>39418</c:v>
                </c:pt>
                <c:pt idx="19513">
                  <c:v>39419</c:v>
                </c:pt>
                <c:pt idx="19514">
                  <c:v>39420</c:v>
                </c:pt>
                <c:pt idx="19515">
                  <c:v>39421</c:v>
                </c:pt>
                <c:pt idx="19516">
                  <c:v>39422</c:v>
                </c:pt>
                <c:pt idx="19517">
                  <c:v>39423</c:v>
                </c:pt>
                <c:pt idx="19518">
                  <c:v>39424</c:v>
                </c:pt>
                <c:pt idx="19519">
                  <c:v>39425</c:v>
                </c:pt>
                <c:pt idx="19520">
                  <c:v>39426</c:v>
                </c:pt>
                <c:pt idx="19521">
                  <c:v>39427</c:v>
                </c:pt>
                <c:pt idx="19522">
                  <c:v>39428</c:v>
                </c:pt>
                <c:pt idx="19523">
                  <c:v>39429</c:v>
                </c:pt>
                <c:pt idx="19524">
                  <c:v>39430</c:v>
                </c:pt>
                <c:pt idx="19525">
                  <c:v>39431</c:v>
                </c:pt>
                <c:pt idx="19526">
                  <c:v>39432</c:v>
                </c:pt>
                <c:pt idx="19527">
                  <c:v>39433</c:v>
                </c:pt>
                <c:pt idx="19528">
                  <c:v>39434</c:v>
                </c:pt>
                <c:pt idx="19529">
                  <c:v>39435</c:v>
                </c:pt>
                <c:pt idx="19530">
                  <c:v>39436</c:v>
                </c:pt>
                <c:pt idx="19531">
                  <c:v>39437</c:v>
                </c:pt>
                <c:pt idx="19532">
                  <c:v>39438</c:v>
                </c:pt>
                <c:pt idx="19533">
                  <c:v>39439</c:v>
                </c:pt>
                <c:pt idx="19534">
                  <c:v>39440</c:v>
                </c:pt>
                <c:pt idx="19535">
                  <c:v>39441</c:v>
                </c:pt>
                <c:pt idx="19536">
                  <c:v>39442</c:v>
                </c:pt>
                <c:pt idx="19537">
                  <c:v>39443</c:v>
                </c:pt>
                <c:pt idx="19538">
                  <c:v>39444</c:v>
                </c:pt>
                <c:pt idx="19539">
                  <c:v>39445</c:v>
                </c:pt>
                <c:pt idx="19540">
                  <c:v>39446</c:v>
                </c:pt>
                <c:pt idx="19541">
                  <c:v>39447</c:v>
                </c:pt>
                <c:pt idx="19542">
                  <c:v>39448</c:v>
                </c:pt>
                <c:pt idx="19543">
                  <c:v>39449</c:v>
                </c:pt>
                <c:pt idx="19544">
                  <c:v>39450</c:v>
                </c:pt>
                <c:pt idx="19545">
                  <c:v>39451</c:v>
                </c:pt>
                <c:pt idx="19546">
                  <c:v>39452</c:v>
                </c:pt>
                <c:pt idx="19547">
                  <c:v>39453</c:v>
                </c:pt>
                <c:pt idx="19548">
                  <c:v>39454</c:v>
                </c:pt>
                <c:pt idx="19549">
                  <c:v>39455</c:v>
                </c:pt>
                <c:pt idx="19550">
                  <c:v>39456</c:v>
                </c:pt>
                <c:pt idx="19551">
                  <c:v>39457</c:v>
                </c:pt>
                <c:pt idx="19552">
                  <c:v>39458</c:v>
                </c:pt>
                <c:pt idx="19553">
                  <c:v>39459</c:v>
                </c:pt>
                <c:pt idx="19554">
                  <c:v>39460</c:v>
                </c:pt>
                <c:pt idx="19555">
                  <c:v>39461</c:v>
                </c:pt>
                <c:pt idx="19556">
                  <c:v>39462</c:v>
                </c:pt>
                <c:pt idx="19557">
                  <c:v>39463</c:v>
                </c:pt>
                <c:pt idx="19558">
                  <c:v>39464</c:v>
                </c:pt>
                <c:pt idx="19559">
                  <c:v>39465</c:v>
                </c:pt>
                <c:pt idx="19560">
                  <c:v>39466</c:v>
                </c:pt>
                <c:pt idx="19561">
                  <c:v>39467</c:v>
                </c:pt>
                <c:pt idx="19562">
                  <c:v>39468</c:v>
                </c:pt>
                <c:pt idx="19563">
                  <c:v>39469</c:v>
                </c:pt>
                <c:pt idx="19564">
                  <c:v>39470</c:v>
                </c:pt>
                <c:pt idx="19565">
                  <c:v>39471</c:v>
                </c:pt>
                <c:pt idx="19566">
                  <c:v>39472</c:v>
                </c:pt>
                <c:pt idx="19567">
                  <c:v>39473</c:v>
                </c:pt>
                <c:pt idx="19568">
                  <c:v>39474</c:v>
                </c:pt>
                <c:pt idx="19569">
                  <c:v>39475</c:v>
                </c:pt>
                <c:pt idx="19570">
                  <c:v>39476</c:v>
                </c:pt>
                <c:pt idx="19571">
                  <c:v>39477</c:v>
                </c:pt>
                <c:pt idx="19572">
                  <c:v>39478</c:v>
                </c:pt>
                <c:pt idx="19573">
                  <c:v>39479</c:v>
                </c:pt>
                <c:pt idx="19574">
                  <c:v>39480</c:v>
                </c:pt>
                <c:pt idx="19575">
                  <c:v>39481</c:v>
                </c:pt>
                <c:pt idx="19576">
                  <c:v>39482</c:v>
                </c:pt>
                <c:pt idx="19577">
                  <c:v>39483</c:v>
                </c:pt>
                <c:pt idx="19578">
                  <c:v>39484</c:v>
                </c:pt>
                <c:pt idx="19579">
                  <c:v>39485</c:v>
                </c:pt>
                <c:pt idx="19580">
                  <c:v>39486</c:v>
                </c:pt>
                <c:pt idx="19581">
                  <c:v>39487</c:v>
                </c:pt>
                <c:pt idx="19582">
                  <c:v>39488</c:v>
                </c:pt>
                <c:pt idx="19583">
                  <c:v>39489</c:v>
                </c:pt>
                <c:pt idx="19584">
                  <c:v>39490</c:v>
                </c:pt>
                <c:pt idx="19585">
                  <c:v>39491</c:v>
                </c:pt>
                <c:pt idx="19586">
                  <c:v>39492</c:v>
                </c:pt>
                <c:pt idx="19587">
                  <c:v>39493</c:v>
                </c:pt>
                <c:pt idx="19588">
                  <c:v>39494</c:v>
                </c:pt>
                <c:pt idx="19589">
                  <c:v>39495</c:v>
                </c:pt>
                <c:pt idx="19590">
                  <c:v>39496</c:v>
                </c:pt>
                <c:pt idx="19591">
                  <c:v>39497</c:v>
                </c:pt>
                <c:pt idx="19592">
                  <c:v>39498</c:v>
                </c:pt>
                <c:pt idx="19593">
                  <c:v>39499</c:v>
                </c:pt>
                <c:pt idx="19594">
                  <c:v>39500</c:v>
                </c:pt>
                <c:pt idx="19595">
                  <c:v>39501</c:v>
                </c:pt>
                <c:pt idx="19596">
                  <c:v>39502</c:v>
                </c:pt>
                <c:pt idx="19597">
                  <c:v>39503</c:v>
                </c:pt>
                <c:pt idx="19598">
                  <c:v>39504</c:v>
                </c:pt>
                <c:pt idx="19599">
                  <c:v>39505</c:v>
                </c:pt>
                <c:pt idx="19600">
                  <c:v>39506</c:v>
                </c:pt>
                <c:pt idx="19601">
                  <c:v>39507</c:v>
                </c:pt>
                <c:pt idx="19602">
                  <c:v>39508</c:v>
                </c:pt>
                <c:pt idx="19603">
                  <c:v>39509</c:v>
                </c:pt>
                <c:pt idx="19604">
                  <c:v>39510</c:v>
                </c:pt>
                <c:pt idx="19605">
                  <c:v>39511</c:v>
                </c:pt>
                <c:pt idx="19606">
                  <c:v>39512</c:v>
                </c:pt>
                <c:pt idx="19607">
                  <c:v>39513</c:v>
                </c:pt>
                <c:pt idx="19608">
                  <c:v>39514</c:v>
                </c:pt>
                <c:pt idx="19609">
                  <c:v>39515</c:v>
                </c:pt>
                <c:pt idx="19610">
                  <c:v>39516</c:v>
                </c:pt>
                <c:pt idx="19611">
                  <c:v>39517</c:v>
                </c:pt>
                <c:pt idx="19612">
                  <c:v>39518</c:v>
                </c:pt>
                <c:pt idx="19613">
                  <c:v>39519</c:v>
                </c:pt>
                <c:pt idx="19614">
                  <c:v>39520</c:v>
                </c:pt>
                <c:pt idx="19615">
                  <c:v>39521</c:v>
                </c:pt>
                <c:pt idx="19616">
                  <c:v>39522</c:v>
                </c:pt>
                <c:pt idx="19617">
                  <c:v>39523</c:v>
                </c:pt>
                <c:pt idx="19618">
                  <c:v>39524</c:v>
                </c:pt>
                <c:pt idx="19619">
                  <c:v>39525</c:v>
                </c:pt>
                <c:pt idx="19620">
                  <c:v>39526</c:v>
                </c:pt>
                <c:pt idx="19621">
                  <c:v>39527</c:v>
                </c:pt>
                <c:pt idx="19622">
                  <c:v>39528</c:v>
                </c:pt>
                <c:pt idx="19623">
                  <c:v>39529</c:v>
                </c:pt>
                <c:pt idx="19624">
                  <c:v>39530</c:v>
                </c:pt>
                <c:pt idx="19625">
                  <c:v>39531</c:v>
                </c:pt>
                <c:pt idx="19626">
                  <c:v>39532</c:v>
                </c:pt>
                <c:pt idx="19627">
                  <c:v>39533</c:v>
                </c:pt>
                <c:pt idx="19628">
                  <c:v>39534</c:v>
                </c:pt>
                <c:pt idx="19629">
                  <c:v>39535</c:v>
                </c:pt>
                <c:pt idx="19630">
                  <c:v>39536</c:v>
                </c:pt>
                <c:pt idx="19631">
                  <c:v>39537</c:v>
                </c:pt>
                <c:pt idx="19632">
                  <c:v>39538</c:v>
                </c:pt>
                <c:pt idx="19633">
                  <c:v>39539</c:v>
                </c:pt>
                <c:pt idx="19634">
                  <c:v>39540</c:v>
                </c:pt>
                <c:pt idx="19635">
                  <c:v>39541</c:v>
                </c:pt>
                <c:pt idx="19636">
                  <c:v>39542</c:v>
                </c:pt>
                <c:pt idx="19637">
                  <c:v>39543</c:v>
                </c:pt>
                <c:pt idx="19638">
                  <c:v>39544</c:v>
                </c:pt>
                <c:pt idx="19639">
                  <c:v>39545</c:v>
                </c:pt>
                <c:pt idx="19640">
                  <c:v>39546</c:v>
                </c:pt>
                <c:pt idx="19641">
                  <c:v>39547</c:v>
                </c:pt>
                <c:pt idx="19642">
                  <c:v>39548</c:v>
                </c:pt>
                <c:pt idx="19643">
                  <c:v>39549</c:v>
                </c:pt>
                <c:pt idx="19644">
                  <c:v>39550</c:v>
                </c:pt>
                <c:pt idx="19645">
                  <c:v>39551</c:v>
                </c:pt>
                <c:pt idx="19646">
                  <c:v>39552</c:v>
                </c:pt>
                <c:pt idx="19647">
                  <c:v>39553</c:v>
                </c:pt>
                <c:pt idx="19648">
                  <c:v>39554</c:v>
                </c:pt>
                <c:pt idx="19649">
                  <c:v>39555</c:v>
                </c:pt>
                <c:pt idx="19650">
                  <c:v>39556</c:v>
                </c:pt>
                <c:pt idx="19651">
                  <c:v>39557</c:v>
                </c:pt>
                <c:pt idx="19652">
                  <c:v>39558</c:v>
                </c:pt>
                <c:pt idx="19653">
                  <c:v>39559</c:v>
                </c:pt>
                <c:pt idx="19654">
                  <c:v>39560</c:v>
                </c:pt>
                <c:pt idx="19655">
                  <c:v>39561</c:v>
                </c:pt>
                <c:pt idx="19656">
                  <c:v>39562</c:v>
                </c:pt>
                <c:pt idx="19657">
                  <c:v>39563</c:v>
                </c:pt>
                <c:pt idx="19658">
                  <c:v>39564</c:v>
                </c:pt>
                <c:pt idx="19659">
                  <c:v>39565</c:v>
                </c:pt>
                <c:pt idx="19660">
                  <c:v>39566</c:v>
                </c:pt>
                <c:pt idx="19661">
                  <c:v>39567</c:v>
                </c:pt>
                <c:pt idx="19662">
                  <c:v>39568</c:v>
                </c:pt>
                <c:pt idx="19663">
                  <c:v>39569</c:v>
                </c:pt>
                <c:pt idx="19664">
                  <c:v>39570</c:v>
                </c:pt>
                <c:pt idx="19665">
                  <c:v>39571</c:v>
                </c:pt>
                <c:pt idx="19666">
                  <c:v>39572</c:v>
                </c:pt>
                <c:pt idx="19667">
                  <c:v>39573</c:v>
                </c:pt>
                <c:pt idx="19668">
                  <c:v>39574</c:v>
                </c:pt>
                <c:pt idx="19669">
                  <c:v>39575</c:v>
                </c:pt>
                <c:pt idx="19670">
                  <c:v>39576</c:v>
                </c:pt>
                <c:pt idx="19671">
                  <c:v>39577</c:v>
                </c:pt>
                <c:pt idx="19672">
                  <c:v>39578</c:v>
                </c:pt>
                <c:pt idx="19673">
                  <c:v>39579</c:v>
                </c:pt>
                <c:pt idx="19674">
                  <c:v>39580</c:v>
                </c:pt>
                <c:pt idx="19675">
                  <c:v>39581</c:v>
                </c:pt>
                <c:pt idx="19676">
                  <c:v>39582</c:v>
                </c:pt>
                <c:pt idx="19677">
                  <c:v>39583</c:v>
                </c:pt>
                <c:pt idx="19678">
                  <c:v>39584</c:v>
                </c:pt>
                <c:pt idx="19679">
                  <c:v>39585</c:v>
                </c:pt>
                <c:pt idx="19680">
                  <c:v>39586</c:v>
                </c:pt>
                <c:pt idx="19681">
                  <c:v>39587</c:v>
                </c:pt>
                <c:pt idx="19682">
                  <c:v>39588</c:v>
                </c:pt>
                <c:pt idx="19683">
                  <c:v>39589</c:v>
                </c:pt>
                <c:pt idx="19684">
                  <c:v>39590</c:v>
                </c:pt>
                <c:pt idx="19685">
                  <c:v>39591</c:v>
                </c:pt>
                <c:pt idx="19686">
                  <c:v>39592</c:v>
                </c:pt>
                <c:pt idx="19687">
                  <c:v>39593</c:v>
                </c:pt>
                <c:pt idx="19688">
                  <c:v>39594</c:v>
                </c:pt>
                <c:pt idx="19689">
                  <c:v>39595</c:v>
                </c:pt>
                <c:pt idx="19690">
                  <c:v>39596</c:v>
                </c:pt>
                <c:pt idx="19691">
                  <c:v>39597</c:v>
                </c:pt>
                <c:pt idx="19692">
                  <c:v>39598</c:v>
                </c:pt>
                <c:pt idx="19693">
                  <c:v>39599</c:v>
                </c:pt>
                <c:pt idx="19694">
                  <c:v>39600</c:v>
                </c:pt>
                <c:pt idx="19695">
                  <c:v>39601</c:v>
                </c:pt>
                <c:pt idx="19696">
                  <c:v>39602</c:v>
                </c:pt>
                <c:pt idx="19697">
                  <c:v>39603</c:v>
                </c:pt>
                <c:pt idx="19698">
                  <c:v>39604</c:v>
                </c:pt>
                <c:pt idx="19699">
                  <c:v>39605</c:v>
                </c:pt>
                <c:pt idx="19700">
                  <c:v>39606</c:v>
                </c:pt>
                <c:pt idx="19701">
                  <c:v>39607</c:v>
                </c:pt>
                <c:pt idx="19702">
                  <c:v>39608</c:v>
                </c:pt>
                <c:pt idx="19703">
                  <c:v>39609</c:v>
                </c:pt>
                <c:pt idx="19704">
                  <c:v>39610</c:v>
                </c:pt>
                <c:pt idx="19705">
                  <c:v>39611</c:v>
                </c:pt>
                <c:pt idx="19706">
                  <c:v>39612</c:v>
                </c:pt>
                <c:pt idx="19707">
                  <c:v>39613</c:v>
                </c:pt>
                <c:pt idx="19708">
                  <c:v>39614</c:v>
                </c:pt>
                <c:pt idx="19709">
                  <c:v>39615</c:v>
                </c:pt>
                <c:pt idx="19710">
                  <c:v>39616</c:v>
                </c:pt>
                <c:pt idx="19711">
                  <c:v>39617</c:v>
                </c:pt>
                <c:pt idx="19712">
                  <c:v>39618</c:v>
                </c:pt>
                <c:pt idx="19713">
                  <c:v>39619</c:v>
                </c:pt>
                <c:pt idx="19714">
                  <c:v>39620</c:v>
                </c:pt>
                <c:pt idx="19715">
                  <c:v>39621</c:v>
                </c:pt>
                <c:pt idx="19716">
                  <c:v>39622</c:v>
                </c:pt>
                <c:pt idx="19717">
                  <c:v>39623</c:v>
                </c:pt>
                <c:pt idx="19718">
                  <c:v>39624</c:v>
                </c:pt>
                <c:pt idx="19719">
                  <c:v>39625</c:v>
                </c:pt>
                <c:pt idx="19720">
                  <c:v>39626</c:v>
                </c:pt>
                <c:pt idx="19721">
                  <c:v>39627</c:v>
                </c:pt>
                <c:pt idx="19722">
                  <c:v>39628</c:v>
                </c:pt>
                <c:pt idx="19723">
                  <c:v>39629</c:v>
                </c:pt>
                <c:pt idx="19724">
                  <c:v>39630</c:v>
                </c:pt>
                <c:pt idx="19725">
                  <c:v>39631</c:v>
                </c:pt>
                <c:pt idx="19726">
                  <c:v>39632</c:v>
                </c:pt>
                <c:pt idx="19727">
                  <c:v>39633</c:v>
                </c:pt>
                <c:pt idx="19728">
                  <c:v>39634</c:v>
                </c:pt>
                <c:pt idx="19729">
                  <c:v>39635</c:v>
                </c:pt>
                <c:pt idx="19730">
                  <c:v>39636</c:v>
                </c:pt>
                <c:pt idx="19731">
                  <c:v>39637</c:v>
                </c:pt>
                <c:pt idx="19732">
                  <c:v>39638</c:v>
                </c:pt>
                <c:pt idx="19733">
                  <c:v>39639</c:v>
                </c:pt>
                <c:pt idx="19734">
                  <c:v>39640</c:v>
                </c:pt>
                <c:pt idx="19735">
                  <c:v>39641</c:v>
                </c:pt>
                <c:pt idx="19736">
                  <c:v>39642</c:v>
                </c:pt>
                <c:pt idx="19737">
                  <c:v>39643</c:v>
                </c:pt>
                <c:pt idx="19738">
                  <c:v>39644</c:v>
                </c:pt>
                <c:pt idx="19739">
                  <c:v>39645</c:v>
                </c:pt>
                <c:pt idx="19740">
                  <c:v>39646</c:v>
                </c:pt>
                <c:pt idx="19741">
                  <c:v>39647</c:v>
                </c:pt>
                <c:pt idx="19742">
                  <c:v>39648</c:v>
                </c:pt>
                <c:pt idx="19743">
                  <c:v>39649</c:v>
                </c:pt>
                <c:pt idx="19744">
                  <c:v>39650</c:v>
                </c:pt>
                <c:pt idx="19745">
                  <c:v>39651</c:v>
                </c:pt>
                <c:pt idx="19746">
                  <c:v>39652</c:v>
                </c:pt>
                <c:pt idx="19747">
                  <c:v>39653</c:v>
                </c:pt>
                <c:pt idx="19748">
                  <c:v>39654</c:v>
                </c:pt>
                <c:pt idx="19749">
                  <c:v>39655</c:v>
                </c:pt>
                <c:pt idx="19750">
                  <c:v>39656</c:v>
                </c:pt>
                <c:pt idx="19751">
                  <c:v>39657</c:v>
                </c:pt>
                <c:pt idx="19752">
                  <c:v>39658</c:v>
                </c:pt>
                <c:pt idx="19753">
                  <c:v>39659</c:v>
                </c:pt>
                <c:pt idx="19754">
                  <c:v>39660</c:v>
                </c:pt>
                <c:pt idx="19755">
                  <c:v>39661</c:v>
                </c:pt>
                <c:pt idx="19756">
                  <c:v>39662</c:v>
                </c:pt>
                <c:pt idx="19757">
                  <c:v>39663</c:v>
                </c:pt>
                <c:pt idx="19758">
                  <c:v>39664</c:v>
                </c:pt>
                <c:pt idx="19759">
                  <c:v>39665</c:v>
                </c:pt>
                <c:pt idx="19760">
                  <c:v>39666</c:v>
                </c:pt>
                <c:pt idx="19761">
                  <c:v>39667</c:v>
                </c:pt>
                <c:pt idx="19762">
                  <c:v>39668</c:v>
                </c:pt>
                <c:pt idx="19763">
                  <c:v>39669</c:v>
                </c:pt>
                <c:pt idx="19764">
                  <c:v>39670</c:v>
                </c:pt>
                <c:pt idx="19765">
                  <c:v>39671</c:v>
                </c:pt>
                <c:pt idx="19766">
                  <c:v>39672</c:v>
                </c:pt>
                <c:pt idx="19767">
                  <c:v>39673</c:v>
                </c:pt>
                <c:pt idx="19768">
                  <c:v>39674</c:v>
                </c:pt>
                <c:pt idx="19769">
                  <c:v>39675</c:v>
                </c:pt>
                <c:pt idx="19770">
                  <c:v>39676</c:v>
                </c:pt>
                <c:pt idx="19771">
                  <c:v>39677</c:v>
                </c:pt>
                <c:pt idx="19772">
                  <c:v>39678</c:v>
                </c:pt>
                <c:pt idx="19773">
                  <c:v>39679</c:v>
                </c:pt>
                <c:pt idx="19774">
                  <c:v>39680</c:v>
                </c:pt>
                <c:pt idx="19775">
                  <c:v>39681</c:v>
                </c:pt>
                <c:pt idx="19776">
                  <c:v>39682</c:v>
                </c:pt>
                <c:pt idx="19777">
                  <c:v>39683</c:v>
                </c:pt>
                <c:pt idx="19778">
                  <c:v>39684</c:v>
                </c:pt>
                <c:pt idx="19779">
                  <c:v>39685</c:v>
                </c:pt>
                <c:pt idx="19780">
                  <c:v>39686</c:v>
                </c:pt>
                <c:pt idx="19781">
                  <c:v>39687</c:v>
                </c:pt>
                <c:pt idx="19782">
                  <c:v>39688</c:v>
                </c:pt>
                <c:pt idx="19783">
                  <c:v>39689</c:v>
                </c:pt>
                <c:pt idx="19784">
                  <c:v>39690</c:v>
                </c:pt>
                <c:pt idx="19785">
                  <c:v>39691</c:v>
                </c:pt>
                <c:pt idx="19786">
                  <c:v>39692</c:v>
                </c:pt>
                <c:pt idx="19787">
                  <c:v>39693</c:v>
                </c:pt>
                <c:pt idx="19788">
                  <c:v>39694</c:v>
                </c:pt>
                <c:pt idx="19789">
                  <c:v>39695</c:v>
                </c:pt>
                <c:pt idx="19790">
                  <c:v>39696</c:v>
                </c:pt>
                <c:pt idx="19791">
                  <c:v>39697</c:v>
                </c:pt>
                <c:pt idx="19792">
                  <c:v>39698</c:v>
                </c:pt>
                <c:pt idx="19793">
                  <c:v>39699</c:v>
                </c:pt>
                <c:pt idx="19794">
                  <c:v>39700</c:v>
                </c:pt>
                <c:pt idx="19795">
                  <c:v>39701</c:v>
                </c:pt>
                <c:pt idx="19796">
                  <c:v>39702</c:v>
                </c:pt>
                <c:pt idx="19797">
                  <c:v>39703</c:v>
                </c:pt>
                <c:pt idx="19798">
                  <c:v>39704</c:v>
                </c:pt>
                <c:pt idx="19799">
                  <c:v>39705</c:v>
                </c:pt>
                <c:pt idx="19800">
                  <c:v>39706</c:v>
                </c:pt>
                <c:pt idx="19801">
                  <c:v>39707</c:v>
                </c:pt>
                <c:pt idx="19802">
                  <c:v>39708</c:v>
                </c:pt>
                <c:pt idx="19803">
                  <c:v>39709</c:v>
                </c:pt>
                <c:pt idx="19804">
                  <c:v>39710</c:v>
                </c:pt>
                <c:pt idx="19805">
                  <c:v>39711</c:v>
                </c:pt>
                <c:pt idx="19806">
                  <c:v>39712</c:v>
                </c:pt>
                <c:pt idx="19807">
                  <c:v>39713</c:v>
                </c:pt>
                <c:pt idx="19808">
                  <c:v>39714</c:v>
                </c:pt>
                <c:pt idx="19809">
                  <c:v>39715</c:v>
                </c:pt>
                <c:pt idx="19810">
                  <c:v>39716</c:v>
                </c:pt>
                <c:pt idx="19811">
                  <c:v>39717</c:v>
                </c:pt>
                <c:pt idx="19812">
                  <c:v>39718</c:v>
                </c:pt>
                <c:pt idx="19813">
                  <c:v>39719</c:v>
                </c:pt>
                <c:pt idx="19814">
                  <c:v>39720</c:v>
                </c:pt>
                <c:pt idx="19815">
                  <c:v>39721</c:v>
                </c:pt>
                <c:pt idx="19816">
                  <c:v>39722</c:v>
                </c:pt>
                <c:pt idx="19817">
                  <c:v>39723</c:v>
                </c:pt>
                <c:pt idx="19818">
                  <c:v>39724</c:v>
                </c:pt>
                <c:pt idx="19819">
                  <c:v>39725</c:v>
                </c:pt>
                <c:pt idx="19820">
                  <c:v>39726</c:v>
                </c:pt>
                <c:pt idx="19821">
                  <c:v>39727</c:v>
                </c:pt>
                <c:pt idx="19822">
                  <c:v>39728</c:v>
                </c:pt>
                <c:pt idx="19823">
                  <c:v>39729</c:v>
                </c:pt>
                <c:pt idx="19824">
                  <c:v>39730</c:v>
                </c:pt>
                <c:pt idx="19825">
                  <c:v>39731</c:v>
                </c:pt>
                <c:pt idx="19826">
                  <c:v>39732</c:v>
                </c:pt>
                <c:pt idx="19827">
                  <c:v>39733</c:v>
                </c:pt>
                <c:pt idx="19828">
                  <c:v>39734</c:v>
                </c:pt>
                <c:pt idx="19829">
                  <c:v>39735</c:v>
                </c:pt>
                <c:pt idx="19830">
                  <c:v>39736</c:v>
                </c:pt>
                <c:pt idx="19831">
                  <c:v>39737</c:v>
                </c:pt>
                <c:pt idx="19832">
                  <c:v>39738</c:v>
                </c:pt>
                <c:pt idx="19833">
                  <c:v>39739</c:v>
                </c:pt>
                <c:pt idx="19834">
                  <c:v>39740</c:v>
                </c:pt>
                <c:pt idx="19835">
                  <c:v>39741</c:v>
                </c:pt>
                <c:pt idx="19836">
                  <c:v>39742</c:v>
                </c:pt>
                <c:pt idx="19837">
                  <c:v>39743</c:v>
                </c:pt>
                <c:pt idx="19838">
                  <c:v>39744</c:v>
                </c:pt>
                <c:pt idx="19839">
                  <c:v>39745</c:v>
                </c:pt>
                <c:pt idx="19840">
                  <c:v>39746</c:v>
                </c:pt>
                <c:pt idx="19841">
                  <c:v>39747</c:v>
                </c:pt>
                <c:pt idx="19842">
                  <c:v>39748</c:v>
                </c:pt>
                <c:pt idx="19843">
                  <c:v>39749</c:v>
                </c:pt>
                <c:pt idx="19844">
                  <c:v>39750</c:v>
                </c:pt>
                <c:pt idx="19845">
                  <c:v>39751</c:v>
                </c:pt>
                <c:pt idx="19846">
                  <c:v>39752</c:v>
                </c:pt>
                <c:pt idx="19847">
                  <c:v>39753</c:v>
                </c:pt>
                <c:pt idx="19848">
                  <c:v>39754</c:v>
                </c:pt>
                <c:pt idx="19849">
                  <c:v>39755</c:v>
                </c:pt>
                <c:pt idx="19850">
                  <c:v>39756</c:v>
                </c:pt>
                <c:pt idx="19851">
                  <c:v>39757</c:v>
                </c:pt>
                <c:pt idx="19852">
                  <c:v>39758</c:v>
                </c:pt>
                <c:pt idx="19853">
                  <c:v>39759</c:v>
                </c:pt>
                <c:pt idx="19854">
                  <c:v>39760</c:v>
                </c:pt>
                <c:pt idx="19855">
                  <c:v>39761</c:v>
                </c:pt>
                <c:pt idx="19856">
                  <c:v>39762</c:v>
                </c:pt>
                <c:pt idx="19857">
                  <c:v>39763</c:v>
                </c:pt>
                <c:pt idx="19858">
                  <c:v>39764</c:v>
                </c:pt>
                <c:pt idx="19859">
                  <c:v>39765</c:v>
                </c:pt>
                <c:pt idx="19860">
                  <c:v>39766</c:v>
                </c:pt>
                <c:pt idx="19861">
                  <c:v>39767</c:v>
                </c:pt>
                <c:pt idx="19862">
                  <c:v>39768</c:v>
                </c:pt>
                <c:pt idx="19863">
                  <c:v>39769</c:v>
                </c:pt>
                <c:pt idx="19864">
                  <c:v>39770</c:v>
                </c:pt>
                <c:pt idx="19865">
                  <c:v>39771</c:v>
                </c:pt>
                <c:pt idx="19866">
                  <c:v>39772</c:v>
                </c:pt>
                <c:pt idx="19867">
                  <c:v>39773</c:v>
                </c:pt>
                <c:pt idx="19868">
                  <c:v>39774</c:v>
                </c:pt>
                <c:pt idx="19869">
                  <c:v>39775</c:v>
                </c:pt>
                <c:pt idx="19870">
                  <c:v>39776</c:v>
                </c:pt>
                <c:pt idx="19871">
                  <c:v>39777</c:v>
                </c:pt>
                <c:pt idx="19872">
                  <c:v>39778</c:v>
                </c:pt>
                <c:pt idx="19873">
                  <c:v>39779</c:v>
                </c:pt>
                <c:pt idx="19874">
                  <c:v>39780</c:v>
                </c:pt>
                <c:pt idx="19875">
                  <c:v>39781</c:v>
                </c:pt>
                <c:pt idx="19876">
                  <c:v>39782</c:v>
                </c:pt>
                <c:pt idx="19877">
                  <c:v>39783</c:v>
                </c:pt>
                <c:pt idx="19878">
                  <c:v>39784</c:v>
                </c:pt>
                <c:pt idx="19879">
                  <c:v>39785</c:v>
                </c:pt>
                <c:pt idx="19880">
                  <c:v>39786</c:v>
                </c:pt>
                <c:pt idx="19881">
                  <c:v>39787</c:v>
                </c:pt>
                <c:pt idx="19882">
                  <c:v>39788</c:v>
                </c:pt>
                <c:pt idx="19883">
                  <c:v>39789</c:v>
                </c:pt>
                <c:pt idx="19884">
                  <c:v>39790</c:v>
                </c:pt>
                <c:pt idx="19885">
                  <c:v>39791</c:v>
                </c:pt>
                <c:pt idx="19886">
                  <c:v>39792</c:v>
                </c:pt>
                <c:pt idx="19887">
                  <c:v>39793</c:v>
                </c:pt>
                <c:pt idx="19888">
                  <c:v>39794</c:v>
                </c:pt>
                <c:pt idx="19889">
                  <c:v>39795</c:v>
                </c:pt>
                <c:pt idx="19890">
                  <c:v>39796</c:v>
                </c:pt>
                <c:pt idx="19891">
                  <c:v>39797</c:v>
                </c:pt>
                <c:pt idx="19892">
                  <c:v>39798</c:v>
                </c:pt>
                <c:pt idx="19893">
                  <c:v>39799</c:v>
                </c:pt>
                <c:pt idx="19894">
                  <c:v>39800</c:v>
                </c:pt>
                <c:pt idx="19895">
                  <c:v>39801</c:v>
                </c:pt>
                <c:pt idx="19896">
                  <c:v>39802</c:v>
                </c:pt>
                <c:pt idx="19897">
                  <c:v>39803</c:v>
                </c:pt>
                <c:pt idx="19898">
                  <c:v>39804</c:v>
                </c:pt>
                <c:pt idx="19899">
                  <c:v>39805</c:v>
                </c:pt>
                <c:pt idx="19900">
                  <c:v>39806</c:v>
                </c:pt>
                <c:pt idx="19901">
                  <c:v>39807</c:v>
                </c:pt>
                <c:pt idx="19902">
                  <c:v>39808</c:v>
                </c:pt>
                <c:pt idx="19903">
                  <c:v>39809</c:v>
                </c:pt>
                <c:pt idx="19904">
                  <c:v>39810</c:v>
                </c:pt>
                <c:pt idx="19905">
                  <c:v>39811</c:v>
                </c:pt>
                <c:pt idx="19906">
                  <c:v>39812</c:v>
                </c:pt>
                <c:pt idx="19907">
                  <c:v>39813</c:v>
                </c:pt>
                <c:pt idx="19908">
                  <c:v>39814</c:v>
                </c:pt>
                <c:pt idx="19909">
                  <c:v>39815</c:v>
                </c:pt>
                <c:pt idx="19910">
                  <c:v>39816</c:v>
                </c:pt>
                <c:pt idx="19911">
                  <c:v>39817</c:v>
                </c:pt>
                <c:pt idx="19912">
                  <c:v>39818</c:v>
                </c:pt>
                <c:pt idx="19913">
                  <c:v>39819</c:v>
                </c:pt>
                <c:pt idx="19914">
                  <c:v>39820</c:v>
                </c:pt>
                <c:pt idx="19915">
                  <c:v>39821</c:v>
                </c:pt>
                <c:pt idx="19916">
                  <c:v>39822</c:v>
                </c:pt>
                <c:pt idx="19917">
                  <c:v>39823</c:v>
                </c:pt>
                <c:pt idx="19918">
                  <c:v>39824</c:v>
                </c:pt>
                <c:pt idx="19919">
                  <c:v>39825</c:v>
                </c:pt>
                <c:pt idx="19920">
                  <c:v>39826</c:v>
                </c:pt>
                <c:pt idx="19921">
                  <c:v>39827</c:v>
                </c:pt>
                <c:pt idx="19922">
                  <c:v>39828</c:v>
                </c:pt>
                <c:pt idx="19923">
                  <c:v>39829</c:v>
                </c:pt>
                <c:pt idx="19924">
                  <c:v>39830</c:v>
                </c:pt>
                <c:pt idx="19925">
                  <c:v>39831</c:v>
                </c:pt>
                <c:pt idx="19926">
                  <c:v>39832</c:v>
                </c:pt>
                <c:pt idx="19927">
                  <c:v>39833</c:v>
                </c:pt>
                <c:pt idx="19928">
                  <c:v>39834</c:v>
                </c:pt>
                <c:pt idx="19929">
                  <c:v>39835</c:v>
                </c:pt>
                <c:pt idx="19930">
                  <c:v>39836</c:v>
                </c:pt>
                <c:pt idx="19931">
                  <c:v>39837</c:v>
                </c:pt>
                <c:pt idx="19932">
                  <c:v>39838</c:v>
                </c:pt>
                <c:pt idx="19933">
                  <c:v>39839</c:v>
                </c:pt>
                <c:pt idx="19934">
                  <c:v>39840</c:v>
                </c:pt>
                <c:pt idx="19935">
                  <c:v>39841</c:v>
                </c:pt>
                <c:pt idx="19936">
                  <c:v>39842</c:v>
                </c:pt>
                <c:pt idx="19937">
                  <c:v>39843</c:v>
                </c:pt>
                <c:pt idx="19938">
                  <c:v>39844</c:v>
                </c:pt>
                <c:pt idx="19939">
                  <c:v>39845</c:v>
                </c:pt>
                <c:pt idx="19940">
                  <c:v>39846</c:v>
                </c:pt>
                <c:pt idx="19941">
                  <c:v>39847</c:v>
                </c:pt>
                <c:pt idx="19942">
                  <c:v>39848</c:v>
                </c:pt>
                <c:pt idx="19943">
                  <c:v>39849</c:v>
                </c:pt>
                <c:pt idx="19944">
                  <c:v>39850</c:v>
                </c:pt>
                <c:pt idx="19945">
                  <c:v>39851</c:v>
                </c:pt>
                <c:pt idx="19946">
                  <c:v>39852</c:v>
                </c:pt>
                <c:pt idx="19947">
                  <c:v>39853</c:v>
                </c:pt>
                <c:pt idx="19948">
                  <c:v>39854</c:v>
                </c:pt>
                <c:pt idx="19949">
                  <c:v>39855</c:v>
                </c:pt>
                <c:pt idx="19950">
                  <c:v>39856</c:v>
                </c:pt>
                <c:pt idx="19951">
                  <c:v>39857</c:v>
                </c:pt>
                <c:pt idx="19952">
                  <c:v>39858</c:v>
                </c:pt>
                <c:pt idx="19953">
                  <c:v>39859</c:v>
                </c:pt>
                <c:pt idx="19954">
                  <c:v>39860</c:v>
                </c:pt>
                <c:pt idx="19955">
                  <c:v>39861</c:v>
                </c:pt>
                <c:pt idx="19956">
                  <c:v>39862</c:v>
                </c:pt>
                <c:pt idx="19957">
                  <c:v>39863</c:v>
                </c:pt>
                <c:pt idx="19958">
                  <c:v>39864</c:v>
                </c:pt>
                <c:pt idx="19959">
                  <c:v>39865</c:v>
                </c:pt>
                <c:pt idx="19960">
                  <c:v>39866</c:v>
                </c:pt>
                <c:pt idx="19961">
                  <c:v>39867</c:v>
                </c:pt>
                <c:pt idx="19962">
                  <c:v>39868</c:v>
                </c:pt>
                <c:pt idx="19963">
                  <c:v>39869</c:v>
                </c:pt>
                <c:pt idx="19964">
                  <c:v>39870</c:v>
                </c:pt>
                <c:pt idx="19965">
                  <c:v>39871</c:v>
                </c:pt>
                <c:pt idx="19966">
                  <c:v>39872</c:v>
                </c:pt>
                <c:pt idx="19967">
                  <c:v>39873</c:v>
                </c:pt>
                <c:pt idx="19968">
                  <c:v>39874</c:v>
                </c:pt>
                <c:pt idx="19969">
                  <c:v>39875</c:v>
                </c:pt>
                <c:pt idx="19970">
                  <c:v>39876</c:v>
                </c:pt>
                <c:pt idx="19971">
                  <c:v>39877</c:v>
                </c:pt>
                <c:pt idx="19972">
                  <c:v>39878</c:v>
                </c:pt>
                <c:pt idx="19973">
                  <c:v>39879</c:v>
                </c:pt>
                <c:pt idx="19974">
                  <c:v>39880</c:v>
                </c:pt>
                <c:pt idx="19975">
                  <c:v>39881</c:v>
                </c:pt>
                <c:pt idx="19976">
                  <c:v>39882</c:v>
                </c:pt>
                <c:pt idx="19977">
                  <c:v>39883</c:v>
                </c:pt>
                <c:pt idx="19978">
                  <c:v>39884</c:v>
                </c:pt>
                <c:pt idx="19979">
                  <c:v>39885</c:v>
                </c:pt>
                <c:pt idx="19980">
                  <c:v>39886</c:v>
                </c:pt>
                <c:pt idx="19981">
                  <c:v>39887</c:v>
                </c:pt>
                <c:pt idx="19982">
                  <c:v>39888</c:v>
                </c:pt>
                <c:pt idx="19983">
                  <c:v>39889</c:v>
                </c:pt>
                <c:pt idx="19984">
                  <c:v>39890</c:v>
                </c:pt>
                <c:pt idx="19985">
                  <c:v>39891</c:v>
                </c:pt>
                <c:pt idx="19986">
                  <c:v>39892</c:v>
                </c:pt>
                <c:pt idx="19987">
                  <c:v>39893</c:v>
                </c:pt>
                <c:pt idx="19988">
                  <c:v>39894</c:v>
                </c:pt>
                <c:pt idx="19989">
                  <c:v>39895</c:v>
                </c:pt>
                <c:pt idx="19990">
                  <c:v>39896</c:v>
                </c:pt>
                <c:pt idx="19991">
                  <c:v>39897</c:v>
                </c:pt>
                <c:pt idx="19992">
                  <c:v>39898</c:v>
                </c:pt>
                <c:pt idx="19993">
                  <c:v>39899</c:v>
                </c:pt>
                <c:pt idx="19994">
                  <c:v>39900</c:v>
                </c:pt>
                <c:pt idx="19995">
                  <c:v>39901</c:v>
                </c:pt>
                <c:pt idx="19996">
                  <c:v>39902</c:v>
                </c:pt>
                <c:pt idx="19997">
                  <c:v>39903</c:v>
                </c:pt>
                <c:pt idx="19998">
                  <c:v>39904</c:v>
                </c:pt>
                <c:pt idx="19999">
                  <c:v>39905</c:v>
                </c:pt>
                <c:pt idx="20000">
                  <c:v>39906</c:v>
                </c:pt>
                <c:pt idx="20001">
                  <c:v>39907</c:v>
                </c:pt>
                <c:pt idx="20002">
                  <c:v>39908</c:v>
                </c:pt>
                <c:pt idx="20003">
                  <c:v>39909</c:v>
                </c:pt>
                <c:pt idx="20004">
                  <c:v>39910</c:v>
                </c:pt>
                <c:pt idx="20005">
                  <c:v>39911</c:v>
                </c:pt>
                <c:pt idx="20006">
                  <c:v>39912</c:v>
                </c:pt>
                <c:pt idx="20007">
                  <c:v>39913</c:v>
                </c:pt>
                <c:pt idx="20008">
                  <c:v>39914</c:v>
                </c:pt>
                <c:pt idx="20009">
                  <c:v>39915</c:v>
                </c:pt>
                <c:pt idx="20010">
                  <c:v>39916</c:v>
                </c:pt>
                <c:pt idx="20011">
                  <c:v>39917</c:v>
                </c:pt>
                <c:pt idx="20012">
                  <c:v>39918</c:v>
                </c:pt>
                <c:pt idx="20013">
                  <c:v>39919</c:v>
                </c:pt>
                <c:pt idx="20014">
                  <c:v>39920</c:v>
                </c:pt>
                <c:pt idx="20015">
                  <c:v>39921</c:v>
                </c:pt>
                <c:pt idx="20016">
                  <c:v>39922</c:v>
                </c:pt>
                <c:pt idx="20017">
                  <c:v>39923</c:v>
                </c:pt>
                <c:pt idx="20018">
                  <c:v>39924</c:v>
                </c:pt>
                <c:pt idx="20019">
                  <c:v>39925</c:v>
                </c:pt>
                <c:pt idx="20020">
                  <c:v>39926</c:v>
                </c:pt>
                <c:pt idx="20021">
                  <c:v>39927</c:v>
                </c:pt>
                <c:pt idx="20022">
                  <c:v>39928</c:v>
                </c:pt>
                <c:pt idx="20023">
                  <c:v>39929</c:v>
                </c:pt>
                <c:pt idx="20024">
                  <c:v>39930</c:v>
                </c:pt>
                <c:pt idx="20025">
                  <c:v>39931</c:v>
                </c:pt>
                <c:pt idx="20026">
                  <c:v>39932</c:v>
                </c:pt>
                <c:pt idx="20027">
                  <c:v>39933</c:v>
                </c:pt>
                <c:pt idx="20028">
                  <c:v>39934</c:v>
                </c:pt>
                <c:pt idx="20029">
                  <c:v>39935</c:v>
                </c:pt>
                <c:pt idx="20030">
                  <c:v>39936</c:v>
                </c:pt>
                <c:pt idx="20031">
                  <c:v>39937</c:v>
                </c:pt>
                <c:pt idx="20032">
                  <c:v>39938</c:v>
                </c:pt>
                <c:pt idx="20033">
                  <c:v>39939</c:v>
                </c:pt>
                <c:pt idx="20034">
                  <c:v>39940</c:v>
                </c:pt>
                <c:pt idx="20035">
                  <c:v>39941</c:v>
                </c:pt>
                <c:pt idx="20036">
                  <c:v>39942</c:v>
                </c:pt>
                <c:pt idx="20037">
                  <c:v>39943</c:v>
                </c:pt>
                <c:pt idx="20038">
                  <c:v>39944</c:v>
                </c:pt>
                <c:pt idx="20039">
                  <c:v>39945</c:v>
                </c:pt>
                <c:pt idx="20040">
                  <c:v>39946</c:v>
                </c:pt>
                <c:pt idx="20041">
                  <c:v>39947</c:v>
                </c:pt>
                <c:pt idx="20042">
                  <c:v>39948</c:v>
                </c:pt>
                <c:pt idx="20043">
                  <c:v>39949</c:v>
                </c:pt>
                <c:pt idx="20044">
                  <c:v>39950</c:v>
                </c:pt>
                <c:pt idx="20045">
                  <c:v>39951</c:v>
                </c:pt>
                <c:pt idx="20046">
                  <c:v>39952</c:v>
                </c:pt>
                <c:pt idx="20047">
                  <c:v>39953</c:v>
                </c:pt>
                <c:pt idx="20048">
                  <c:v>39954</c:v>
                </c:pt>
                <c:pt idx="20049">
                  <c:v>39955</c:v>
                </c:pt>
                <c:pt idx="20050">
                  <c:v>39956</c:v>
                </c:pt>
                <c:pt idx="20051">
                  <c:v>39957</c:v>
                </c:pt>
                <c:pt idx="20052">
                  <c:v>39958</c:v>
                </c:pt>
                <c:pt idx="20053">
                  <c:v>39959</c:v>
                </c:pt>
                <c:pt idx="20054">
                  <c:v>39960</c:v>
                </c:pt>
                <c:pt idx="20055">
                  <c:v>39961</c:v>
                </c:pt>
                <c:pt idx="20056">
                  <c:v>39962</c:v>
                </c:pt>
                <c:pt idx="20057">
                  <c:v>39963</c:v>
                </c:pt>
                <c:pt idx="20058">
                  <c:v>39964</c:v>
                </c:pt>
                <c:pt idx="20059">
                  <c:v>39965</c:v>
                </c:pt>
                <c:pt idx="20060">
                  <c:v>39966</c:v>
                </c:pt>
                <c:pt idx="20061">
                  <c:v>39967</c:v>
                </c:pt>
                <c:pt idx="20062">
                  <c:v>39968</c:v>
                </c:pt>
                <c:pt idx="20063">
                  <c:v>39969</c:v>
                </c:pt>
                <c:pt idx="20064">
                  <c:v>39970</c:v>
                </c:pt>
                <c:pt idx="20065">
                  <c:v>39971</c:v>
                </c:pt>
                <c:pt idx="20066">
                  <c:v>39972</c:v>
                </c:pt>
                <c:pt idx="20067">
                  <c:v>39973</c:v>
                </c:pt>
                <c:pt idx="20068">
                  <c:v>39974</c:v>
                </c:pt>
                <c:pt idx="20069">
                  <c:v>39975</c:v>
                </c:pt>
                <c:pt idx="20070">
                  <c:v>39976</c:v>
                </c:pt>
                <c:pt idx="20071">
                  <c:v>39977</c:v>
                </c:pt>
                <c:pt idx="20072">
                  <c:v>39978</c:v>
                </c:pt>
                <c:pt idx="20073">
                  <c:v>39979</c:v>
                </c:pt>
                <c:pt idx="20074">
                  <c:v>39980</c:v>
                </c:pt>
                <c:pt idx="20075">
                  <c:v>39981</c:v>
                </c:pt>
                <c:pt idx="20076">
                  <c:v>39982</c:v>
                </c:pt>
                <c:pt idx="20077">
                  <c:v>39983</c:v>
                </c:pt>
                <c:pt idx="20078">
                  <c:v>39984</c:v>
                </c:pt>
                <c:pt idx="20079">
                  <c:v>39985</c:v>
                </c:pt>
                <c:pt idx="20080">
                  <c:v>39986</c:v>
                </c:pt>
                <c:pt idx="20081">
                  <c:v>39987</c:v>
                </c:pt>
                <c:pt idx="20082">
                  <c:v>39988</c:v>
                </c:pt>
                <c:pt idx="20083">
                  <c:v>39989</c:v>
                </c:pt>
                <c:pt idx="20084">
                  <c:v>39990</c:v>
                </c:pt>
                <c:pt idx="20085">
                  <c:v>39991</c:v>
                </c:pt>
                <c:pt idx="20086">
                  <c:v>39992</c:v>
                </c:pt>
                <c:pt idx="20087">
                  <c:v>39993</c:v>
                </c:pt>
                <c:pt idx="20088">
                  <c:v>39994</c:v>
                </c:pt>
                <c:pt idx="20089">
                  <c:v>39995</c:v>
                </c:pt>
                <c:pt idx="20090">
                  <c:v>39996</c:v>
                </c:pt>
                <c:pt idx="20091">
                  <c:v>39997</c:v>
                </c:pt>
                <c:pt idx="20092">
                  <c:v>39998</c:v>
                </c:pt>
                <c:pt idx="20093">
                  <c:v>39999</c:v>
                </c:pt>
                <c:pt idx="20094">
                  <c:v>40000</c:v>
                </c:pt>
                <c:pt idx="20095">
                  <c:v>40001</c:v>
                </c:pt>
                <c:pt idx="20096">
                  <c:v>40002</c:v>
                </c:pt>
                <c:pt idx="20097">
                  <c:v>40003</c:v>
                </c:pt>
                <c:pt idx="20098">
                  <c:v>40004</c:v>
                </c:pt>
                <c:pt idx="20099">
                  <c:v>40005</c:v>
                </c:pt>
                <c:pt idx="20100">
                  <c:v>40006</c:v>
                </c:pt>
                <c:pt idx="20101">
                  <c:v>40007</c:v>
                </c:pt>
                <c:pt idx="20102">
                  <c:v>40008</c:v>
                </c:pt>
                <c:pt idx="20103">
                  <c:v>40009</c:v>
                </c:pt>
                <c:pt idx="20104">
                  <c:v>40010</c:v>
                </c:pt>
                <c:pt idx="20105">
                  <c:v>40011</c:v>
                </c:pt>
                <c:pt idx="20106">
                  <c:v>40012</c:v>
                </c:pt>
                <c:pt idx="20107">
                  <c:v>40013</c:v>
                </c:pt>
                <c:pt idx="20108">
                  <c:v>40014</c:v>
                </c:pt>
                <c:pt idx="20109">
                  <c:v>40015</c:v>
                </c:pt>
                <c:pt idx="20110">
                  <c:v>40016</c:v>
                </c:pt>
                <c:pt idx="20111">
                  <c:v>40017</c:v>
                </c:pt>
                <c:pt idx="20112">
                  <c:v>40018</c:v>
                </c:pt>
                <c:pt idx="20113">
                  <c:v>40019</c:v>
                </c:pt>
                <c:pt idx="20114">
                  <c:v>40020</c:v>
                </c:pt>
                <c:pt idx="20115">
                  <c:v>40021</c:v>
                </c:pt>
                <c:pt idx="20116">
                  <c:v>40022</c:v>
                </c:pt>
                <c:pt idx="20117">
                  <c:v>40023</c:v>
                </c:pt>
                <c:pt idx="20118">
                  <c:v>40024</c:v>
                </c:pt>
                <c:pt idx="20119">
                  <c:v>40025</c:v>
                </c:pt>
                <c:pt idx="20120">
                  <c:v>40026</c:v>
                </c:pt>
                <c:pt idx="20121">
                  <c:v>40027</c:v>
                </c:pt>
                <c:pt idx="20122">
                  <c:v>40028</c:v>
                </c:pt>
                <c:pt idx="20123">
                  <c:v>40029</c:v>
                </c:pt>
                <c:pt idx="20124">
                  <c:v>40030</c:v>
                </c:pt>
                <c:pt idx="20125">
                  <c:v>40031</c:v>
                </c:pt>
                <c:pt idx="20126">
                  <c:v>40032</c:v>
                </c:pt>
                <c:pt idx="20127">
                  <c:v>40033</c:v>
                </c:pt>
                <c:pt idx="20128">
                  <c:v>40034</c:v>
                </c:pt>
                <c:pt idx="20129">
                  <c:v>40035</c:v>
                </c:pt>
                <c:pt idx="20130">
                  <c:v>40036</c:v>
                </c:pt>
                <c:pt idx="20131">
                  <c:v>40037</c:v>
                </c:pt>
                <c:pt idx="20132">
                  <c:v>40038</c:v>
                </c:pt>
                <c:pt idx="20133">
                  <c:v>40039</c:v>
                </c:pt>
                <c:pt idx="20134">
                  <c:v>40040</c:v>
                </c:pt>
                <c:pt idx="20135">
                  <c:v>40041</c:v>
                </c:pt>
                <c:pt idx="20136">
                  <c:v>40042</c:v>
                </c:pt>
                <c:pt idx="20137">
                  <c:v>40043</c:v>
                </c:pt>
                <c:pt idx="20138">
                  <c:v>40044</c:v>
                </c:pt>
                <c:pt idx="20139">
                  <c:v>40045</c:v>
                </c:pt>
                <c:pt idx="20140">
                  <c:v>40046</c:v>
                </c:pt>
                <c:pt idx="20141">
                  <c:v>40047</c:v>
                </c:pt>
                <c:pt idx="20142">
                  <c:v>40048</c:v>
                </c:pt>
                <c:pt idx="20143">
                  <c:v>40049</c:v>
                </c:pt>
                <c:pt idx="20144">
                  <c:v>40050</c:v>
                </c:pt>
                <c:pt idx="20145">
                  <c:v>40051</c:v>
                </c:pt>
                <c:pt idx="20146">
                  <c:v>40052</c:v>
                </c:pt>
                <c:pt idx="20147">
                  <c:v>40053</c:v>
                </c:pt>
                <c:pt idx="20148">
                  <c:v>40054</c:v>
                </c:pt>
                <c:pt idx="20149">
                  <c:v>40055</c:v>
                </c:pt>
                <c:pt idx="20150">
                  <c:v>40056</c:v>
                </c:pt>
                <c:pt idx="20151">
                  <c:v>40057</c:v>
                </c:pt>
                <c:pt idx="20152">
                  <c:v>40058</c:v>
                </c:pt>
                <c:pt idx="20153">
                  <c:v>40059</c:v>
                </c:pt>
                <c:pt idx="20154">
                  <c:v>40060</c:v>
                </c:pt>
                <c:pt idx="20155">
                  <c:v>40061</c:v>
                </c:pt>
                <c:pt idx="20156">
                  <c:v>40062</c:v>
                </c:pt>
                <c:pt idx="20157">
                  <c:v>40063</c:v>
                </c:pt>
                <c:pt idx="20158">
                  <c:v>40064</c:v>
                </c:pt>
                <c:pt idx="20159">
                  <c:v>40065</c:v>
                </c:pt>
                <c:pt idx="20160">
                  <c:v>40066</c:v>
                </c:pt>
                <c:pt idx="20161">
                  <c:v>40067</c:v>
                </c:pt>
                <c:pt idx="20162">
                  <c:v>40068</c:v>
                </c:pt>
                <c:pt idx="20163">
                  <c:v>40069</c:v>
                </c:pt>
                <c:pt idx="20164">
                  <c:v>40070</c:v>
                </c:pt>
                <c:pt idx="20165">
                  <c:v>40071</c:v>
                </c:pt>
                <c:pt idx="20166">
                  <c:v>40072</c:v>
                </c:pt>
                <c:pt idx="20167">
                  <c:v>40073</c:v>
                </c:pt>
                <c:pt idx="20168">
                  <c:v>40074</c:v>
                </c:pt>
                <c:pt idx="20169">
                  <c:v>40075</c:v>
                </c:pt>
                <c:pt idx="20170">
                  <c:v>40076</c:v>
                </c:pt>
                <c:pt idx="20171">
                  <c:v>40077</c:v>
                </c:pt>
                <c:pt idx="20172">
                  <c:v>40078</c:v>
                </c:pt>
                <c:pt idx="20173">
                  <c:v>40079</c:v>
                </c:pt>
                <c:pt idx="20174">
                  <c:v>40080</c:v>
                </c:pt>
                <c:pt idx="20175">
                  <c:v>40081</c:v>
                </c:pt>
                <c:pt idx="20176">
                  <c:v>40082</c:v>
                </c:pt>
                <c:pt idx="20177">
                  <c:v>40083</c:v>
                </c:pt>
                <c:pt idx="20178">
                  <c:v>40084</c:v>
                </c:pt>
                <c:pt idx="20179">
                  <c:v>40085</c:v>
                </c:pt>
                <c:pt idx="20180">
                  <c:v>40086</c:v>
                </c:pt>
                <c:pt idx="20181">
                  <c:v>40087</c:v>
                </c:pt>
                <c:pt idx="20182">
                  <c:v>40088</c:v>
                </c:pt>
                <c:pt idx="20183">
                  <c:v>40089</c:v>
                </c:pt>
                <c:pt idx="20184">
                  <c:v>40090</c:v>
                </c:pt>
                <c:pt idx="20185">
                  <c:v>40091</c:v>
                </c:pt>
                <c:pt idx="20186">
                  <c:v>40092</c:v>
                </c:pt>
                <c:pt idx="20187">
                  <c:v>40093</c:v>
                </c:pt>
                <c:pt idx="20188">
                  <c:v>40094</c:v>
                </c:pt>
                <c:pt idx="20189">
                  <c:v>40095</c:v>
                </c:pt>
                <c:pt idx="20190">
                  <c:v>40096</c:v>
                </c:pt>
                <c:pt idx="20191">
                  <c:v>40097</c:v>
                </c:pt>
                <c:pt idx="20192">
                  <c:v>40098</c:v>
                </c:pt>
                <c:pt idx="20193">
                  <c:v>40099</c:v>
                </c:pt>
                <c:pt idx="20194">
                  <c:v>40100</c:v>
                </c:pt>
                <c:pt idx="20195">
                  <c:v>40101</c:v>
                </c:pt>
                <c:pt idx="20196">
                  <c:v>40102</c:v>
                </c:pt>
                <c:pt idx="20197">
                  <c:v>40103</c:v>
                </c:pt>
                <c:pt idx="20198">
                  <c:v>40104</c:v>
                </c:pt>
                <c:pt idx="20199">
                  <c:v>40105</c:v>
                </c:pt>
                <c:pt idx="20200">
                  <c:v>40106</c:v>
                </c:pt>
                <c:pt idx="20201">
                  <c:v>40107</c:v>
                </c:pt>
                <c:pt idx="20202">
                  <c:v>40108</c:v>
                </c:pt>
                <c:pt idx="20203">
                  <c:v>40109</c:v>
                </c:pt>
                <c:pt idx="20204">
                  <c:v>40110</c:v>
                </c:pt>
                <c:pt idx="20205">
                  <c:v>40111</c:v>
                </c:pt>
                <c:pt idx="20206">
                  <c:v>40112</c:v>
                </c:pt>
                <c:pt idx="20207">
                  <c:v>40113</c:v>
                </c:pt>
                <c:pt idx="20208">
                  <c:v>40114</c:v>
                </c:pt>
                <c:pt idx="20209">
                  <c:v>40115</c:v>
                </c:pt>
                <c:pt idx="20210">
                  <c:v>40116</c:v>
                </c:pt>
                <c:pt idx="20211">
                  <c:v>40117</c:v>
                </c:pt>
                <c:pt idx="20212">
                  <c:v>40118</c:v>
                </c:pt>
                <c:pt idx="20213">
                  <c:v>40119</c:v>
                </c:pt>
                <c:pt idx="20214">
                  <c:v>40120</c:v>
                </c:pt>
                <c:pt idx="20215">
                  <c:v>40121</c:v>
                </c:pt>
                <c:pt idx="20216">
                  <c:v>40122</c:v>
                </c:pt>
                <c:pt idx="20217">
                  <c:v>40123</c:v>
                </c:pt>
                <c:pt idx="20218">
                  <c:v>40124</c:v>
                </c:pt>
                <c:pt idx="20219">
                  <c:v>40125</c:v>
                </c:pt>
                <c:pt idx="20220">
                  <c:v>40126</c:v>
                </c:pt>
                <c:pt idx="20221">
                  <c:v>40127</c:v>
                </c:pt>
                <c:pt idx="20222">
                  <c:v>40128</c:v>
                </c:pt>
                <c:pt idx="20223">
                  <c:v>40129</c:v>
                </c:pt>
                <c:pt idx="20224">
                  <c:v>40130</c:v>
                </c:pt>
                <c:pt idx="20225">
                  <c:v>40131</c:v>
                </c:pt>
                <c:pt idx="20226">
                  <c:v>40132</c:v>
                </c:pt>
                <c:pt idx="20227">
                  <c:v>40133</c:v>
                </c:pt>
                <c:pt idx="20228">
                  <c:v>40134</c:v>
                </c:pt>
                <c:pt idx="20229">
                  <c:v>40135</c:v>
                </c:pt>
                <c:pt idx="20230">
                  <c:v>40136</c:v>
                </c:pt>
                <c:pt idx="20231">
                  <c:v>40137</c:v>
                </c:pt>
                <c:pt idx="20232">
                  <c:v>40138</c:v>
                </c:pt>
                <c:pt idx="20233">
                  <c:v>40139</c:v>
                </c:pt>
                <c:pt idx="20234">
                  <c:v>40140</c:v>
                </c:pt>
                <c:pt idx="20235">
                  <c:v>40141</c:v>
                </c:pt>
                <c:pt idx="20236">
                  <c:v>40142</c:v>
                </c:pt>
                <c:pt idx="20237">
                  <c:v>40143</c:v>
                </c:pt>
                <c:pt idx="20238">
                  <c:v>40144</c:v>
                </c:pt>
                <c:pt idx="20239">
                  <c:v>40145</c:v>
                </c:pt>
                <c:pt idx="20240">
                  <c:v>40146</c:v>
                </c:pt>
                <c:pt idx="20241">
                  <c:v>40147</c:v>
                </c:pt>
                <c:pt idx="20242">
                  <c:v>40148</c:v>
                </c:pt>
                <c:pt idx="20243">
                  <c:v>40149</c:v>
                </c:pt>
                <c:pt idx="20244">
                  <c:v>40150</c:v>
                </c:pt>
                <c:pt idx="20245">
                  <c:v>40151</c:v>
                </c:pt>
                <c:pt idx="20246">
                  <c:v>40152</c:v>
                </c:pt>
                <c:pt idx="20247">
                  <c:v>40153</c:v>
                </c:pt>
                <c:pt idx="20248">
                  <c:v>40154</c:v>
                </c:pt>
                <c:pt idx="20249">
                  <c:v>40155</c:v>
                </c:pt>
                <c:pt idx="20250">
                  <c:v>40156</c:v>
                </c:pt>
                <c:pt idx="20251">
                  <c:v>40157</c:v>
                </c:pt>
                <c:pt idx="20252">
                  <c:v>40158</c:v>
                </c:pt>
                <c:pt idx="20253">
                  <c:v>40159</c:v>
                </c:pt>
                <c:pt idx="20254">
                  <c:v>40160</c:v>
                </c:pt>
                <c:pt idx="20255">
                  <c:v>40161</c:v>
                </c:pt>
                <c:pt idx="20256">
                  <c:v>40162</c:v>
                </c:pt>
                <c:pt idx="20257">
                  <c:v>40163</c:v>
                </c:pt>
                <c:pt idx="20258">
                  <c:v>40164</c:v>
                </c:pt>
                <c:pt idx="20259">
                  <c:v>40165</c:v>
                </c:pt>
                <c:pt idx="20260">
                  <c:v>40166</c:v>
                </c:pt>
                <c:pt idx="20261">
                  <c:v>40167</c:v>
                </c:pt>
                <c:pt idx="20262">
                  <c:v>40168</c:v>
                </c:pt>
                <c:pt idx="20263">
                  <c:v>40169</c:v>
                </c:pt>
                <c:pt idx="20264">
                  <c:v>40170</c:v>
                </c:pt>
                <c:pt idx="20265">
                  <c:v>40171</c:v>
                </c:pt>
                <c:pt idx="20266">
                  <c:v>40172</c:v>
                </c:pt>
                <c:pt idx="20267">
                  <c:v>40173</c:v>
                </c:pt>
                <c:pt idx="20268">
                  <c:v>40174</c:v>
                </c:pt>
                <c:pt idx="20269">
                  <c:v>40175</c:v>
                </c:pt>
                <c:pt idx="20270">
                  <c:v>40176</c:v>
                </c:pt>
                <c:pt idx="20271">
                  <c:v>40177</c:v>
                </c:pt>
                <c:pt idx="20272">
                  <c:v>40178</c:v>
                </c:pt>
                <c:pt idx="20273">
                  <c:v>40179</c:v>
                </c:pt>
                <c:pt idx="20274">
                  <c:v>40180</c:v>
                </c:pt>
                <c:pt idx="20275">
                  <c:v>40181</c:v>
                </c:pt>
                <c:pt idx="20276">
                  <c:v>40182</c:v>
                </c:pt>
                <c:pt idx="20277">
                  <c:v>40183</c:v>
                </c:pt>
                <c:pt idx="20278">
                  <c:v>40184</c:v>
                </c:pt>
                <c:pt idx="20279">
                  <c:v>40185</c:v>
                </c:pt>
                <c:pt idx="20280">
                  <c:v>40186</c:v>
                </c:pt>
                <c:pt idx="20281">
                  <c:v>40187</c:v>
                </c:pt>
                <c:pt idx="20282">
                  <c:v>40188</c:v>
                </c:pt>
                <c:pt idx="20283">
                  <c:v>40189</c:v>
                </c:pt>
                <c:pt idx="20284">
                  <c:v>40190</c:v>
                </c:pt>
                <c:pt idx="20285">
                  <c:v>40191</c:v>
                </c:pt>
                <c:pt idx="20286">
                  <c:v>40192</c:v>
                </c:pt>
                <c:pt idx="20287">
                  <c:v>40193</c:v>
                </c:pt>
                <c:pt idx="20288">
                  <c:v>40194</c:v>
                </c:pt>
                <c:pt idx="20289">
                  <c:v>40195</c:v>
                </c:pt>
                <c:pt idx="20290">
                  <c:v>40196</c:v>
                </c:pt>
                <c:pt idx="20291">
                  <c:v>40197</c:v>
                </c:pt>
                <c:pt idx="20292">
                  <c:v>40198</c:v>
                </c:pt>
                <c:pt idx="20293">
                  <c:v>40199</c:v>
                </c:pt>
                <c:pt idx="20294">
                  <c:v>40200</c:v>
                </c:pt>
                <c:pt idx="20295">
                  <c:v>40201</c:v>
                </c:pt>
                <c:pt idx="20296">
                  <c:v>40202</c:v>
                </c:pt>
                <c:pt idx="20297">
                  <c:v>40203</c:v>
                </c:pt>
                <c:pt idx="20298">
                  <c:v>40204</c:v>
                </c:pt>
                <c:pt idx="20299">
                  <c:v>40205</c:v>
                </c:pt>
                <c:pt idx="20300">
                  <c:v>40206</c:v>
                </c:pt>
                <c:pt idx="20301">
                  <c:v>40207</c:v>
                </c:pt>
                <c:pt idx="20302">
                  <c:v>40208</c:v>
                </c:pt>
                <c:pt idx="20303">
                  <c:v>40209</c:v>
                </c:pt>
                <c:pt idx="20304">
                  <c:v>40210</c:v>
                </c:pt>
                <c:pt idx="20305">
                  <c:v>40211</c:v>
                </c:pt>
                <c:pt idx="20306">
                  <c:v>40212</c:v>
                </c:pt>
                <c:pt idx="20307">
                  <c:v>40213</c:v>
                </c:pt>
                <c:pt idx="20308">
                  <c:v>40214</c:v>
                </c:pt>
                <c:pt idx="20309">
                  <c:v>40215</c:v>
                </c:pt>
                <c:pt idx="20310">
                  <c:v>40216</c:v>
                </c:pt>
                <c:pt idx="20311">
                  <c:v>40217</c:v>
                </c:pt>
                <c:pt idx="20312">
                  <c:v>40218</c:v>
                </c:pt>
                <c:pt idx="20313">
                  <c:v>40219</c:v>
                </c:pt>
                <c:pt idx="20314">
                  <c:v>40220</c:v>
                </c:pt>
                <c:pt idx="20315">
                  <c:v>40221</c:v>
                </c:pt>
                <c:pt idx="20316">
                  <c:v>40222</c:v>
                </c:pt>
                <c:pt idx="20317">
                  <c:v>40223</c:v>
                </c:pt>
                <c:pt idx="20318">
                  <c:v>40224</c:v>
                </c:pt>
                <c:pt idx="20319">
                  <c:v>40225</c:v>
                </c:pt>
                <c:pt idx="20320">
                  <c:v>40226</c:v>
                </c:pt>
                <c:pt idx="20321">
                  <c:v>40227</c:v>
                </c:pt>
                <c:pt idx="20322">
                  <c:v>40228</c:v>
                </c:pt>
                <c:pt idx="20323">
                  <c:v>40229</c:v>
                </c:pt>
                <c:pt idx="20324">
                  <c:v>40230</c:v>
                </c:pt>
                <c:pt idx="20325">
                  <c:v>40231</c:v>
                </c:pt>
                <c:pt idx="20326">
                  <c:v>40232</c:v>
                </c:pt>
                <c:pt idx="20327">
                  <c:v>40233</c:v>
                </c:pt>
                <c:pt idx="20328">
                  <c:v>40234</c:v>
                </c:pt>
                <c:pt idx="20329">
                  <c:v>40235</c:v>
                </c:pt>
                <c:pt idx="20330">
                  <c:v>40236</c:v>
                </c:pt>
                <c:pt idx="20331">
                  <c:v>40237</c:v>
                </c:pt>
                <c:pt idx="20332">
                  <c:v>40238</c:v>
                </c:pt>
                <c:pt idx="20333">
                  <c:v>40239</c:v>
                </c:pt>
                <c:pt idx="20334">
                  <c:v>40240</c:v>
                </c:pt>
                <c:pt idx="20335">
                  <c:v>40241</c:v>
                </c:pt>
                <c:pt idx="20336">
                  <c:v>40242</c:v>
                </c:pt>
                <c:pt idx="20337">
                  <c:v>40243</c:v>
                </c:pt>
                <c:pt idx="20338">
                  <c:v>40244</c:v>
                </c:pt>
                <c:pt idx="20339">
                  <c:v>40245</c:v>
                </c:pt>
                <c:pt idx="20340">
                  <c:v>40246</c:v>
                </c:pt>
                <c:pt idx="20341">
                  <c:v>40247</c:v>
                </c:pt>
                <c:pt idx="20342">
                  <c:v>40248</c:v>
                </c:pt>
                <c:pt idx="20343">
                  <c:v>40249</c:v>
                </c:pt>
                <c:pt idx="20344">
                  <c:v>40250</c:v>
                </c:pt>
                <c:pt idx="20345">
                  <c:v>40251</c:v>
                </c:pt>
                <c:pt idx="20346">
                  <c:v>40252</c:v>
                </c:pt>
                <c:pt idx="20347">
                  <c:v>40253</c:v>
                </c:pt>
                <c:pt idx="20348">
                  <c:v>40254</c:v>
                </c:pt>
                <c:pt idx="20349">
                  <c:v>40255</c:v>
                </c:pt>
                <c:pt idx="20350">
                  <c:v>40256</c:v>
                </c:pt>
                <c:pt idx="20351">
                  <c:v>40257</c:v>
                </c:pt>
                <c:pt idx="20352">
                  <c:v>40258</c:v>
                </c:pt>
                <c:pt idx="20353">
                  <c:v>40259</c:v>
                </c:pt>
                <c:pt idx="20354">
                  <c:v>40260</c:v>
                </c:pt>
                <c:pt idx="20355">
                  <c:v>40261</c:v>
                </c:pt>
                <c:pt idx="20356">
                  <c:v>40262</c:v>
                </c:pt>
                <c:pt idx="20357">
                  <c:v>40263</c:v>
                </c:pt>
                <c:pt idx="20358">
                  <c:v>40264</c:v>
                </c:pt>
                <c:pt idx="20359">
                  <c:v>40265</c:v>
                </c:pt>
                <c:pt idx="20360">
                  <c:v>40266</c:v>
                </c:pt>
                <c:pt idx="20361">
                  <c:v>40267</c:v>
                </c:pt>
                <c:pt idx="20362">
                  <c:v>40268</c:v>
                </c:pt>
                <c:pt idx="20363">
                  <c:v>40269</c:v>
                </c:pt>
                <c:pt idx="20364">
                  <c:v>40270</c:v>
                </c:pt>
                <c:pt idx="20365">
                  <c:v>40271</c:v>
                </c:pt>
                <c:pt idx="20366">
                  <c:v>40272</c:v>
                </c:pt>
                <c:pt idx="20367">
                  <c:v>40273</c:v>
                </c:pt>
                <c:pt idx="20368">
                  <c:v>40274</c:v>
                </c:pt>
                <c:pt idx="20369">
                  <c:v>40275</c:v>
                </c:pt>
                <c:pt idx="20370">
                  <c:v>40276</c:v>
                </c:pt>
                <c:pt idx="20371">
                  <c:v>40277</c:v>
                </c:pt>
                <c:pt idx="20372">
                  <c:v>40278</c:v>
                </c:pt>
                <c:pt idx="20373">
                  <c:v>40279</c:v>
                </c:pt>
                <c:pt idx="20374">
                  <c:v>40280</c:v>
                </c:pt>
                <c:pt idx="20375">
                  <c:v>40281</c:v>
                </c:pt>
                <c:pt idx="20376">
                  <c:v>40282</c:v>
                </c:pt>
                <c:pt idx="20377">
                  <c:v>40283</c:v>
                </c:pt>
                <c:pt idx="20378">
                  <c:v>40284</c:v>
                </c:pt>
                <c:pt idx="20379">
                  <c:v>40285</c:v>
                </c:pt>
                <c:pt idx="20380">
                  <c:v>40286</c:v>
                </c:pt>
                <c:pt idx="20381">
                  <c:v>40287</c:v>
                </c:pt>
                <c:pt idx="20382">
                  <c:v>40288</c:v>
                </c:pt>
                <c:pt idx="20383">
                  <c:v>40289</c:v>
                </c:pt>
                <c:pt idx="20384">
                  <c:v>40290</c:v>
                </c:pt>
                <c:pt idx="20385">
                  <c:v>40291</c:v>
                </c:pt>
                <c:pt idx="20386">
                  <c:v>40292</c:v>
                </c:pt>
                <c:pt idx="20387">
                  <c:v>40293</c:v>
                </c:pt>
                <c:pt idx="20388">
                  <c:v>40294</c:v>
                </c:pt>
                <c:pt idx="20389">
                  <c:v>40295</c:v>
                </c:pt>
                <c:pt idx="20390">
                  <c:v>40296</c:v>
                </c:pt>
                <c:pt idx="20391">
                  <c:v>40297</c:v>
                </c:pt>
                <c:pt idx="20392">
                  <c:v>40298</c:v>
                </c:pt>
                <c:pt idx="20393">
                  <c:v>40299</c:v>
                </c:pt>
                <c:pt idx="20394">
                  <c:v>40300</c:v>
                </c:pt>
                <c:pt idx="20395">
                  <c:v>40301</c:v>
                </c:pt>
                <c:pt idx="20396">
                  <c:v>40302</c:v>
                </c:pt>
                <c:pt idx="20397">
                  <c:v>40303</c:v>
                </c:pt>
                <c:pt idx="20398">
                  <c:v>40304</c:v>
                </c:pt>
                <c:pt idx="20399">
                  <c:v>40305</c:v>
                </c:pt>
                <c:pt idx="20400">
                  <c:v>40306</c:v>
                </c:pt>
                <c:pt idx="20401">
                  <c:v>40307</c:v>
                </c:pt>
                <c:pt idx="20402">
                  <c:v>40308</c:v>
                </c:pt>
                <c:pt idx="20403">
                  <c:v>40309</c:v>
                </c:pt>
                <c:pt idx="20404">
                  <c:v>40310</c:v>
                </c:pt>
                <c:pt idx="20405">
                  <c:v>40311</c:v>
                </c:pt>
                <c:pt idx="20406">
                  <c:v>40312</c:v>
                </c:pt>
                <c:pt idx="20407">
                  <c:v>40313</c:v>
                </c:pt>
                <c:pt idx="20408">
                  <c:v>40314</c:v>
                </c:pt>
                <c:pt idx="20409">
                  <c:v>40315</c:v>
                </c:pt>
                <c:pt idx="20410">
                  <c:v>40316</c:v>
                </c:pt>
                <c:pt idx="20411">
                  <c:v>40317</c:v>
                </c:pt>
                <c:pt idx="20412">
                  <c:v>40318</c:v>
                </c:pt>
                <c:pt idx="20413">
                  <c:v>40319</c:v>
                </c:pt>
                <c:pt idx="20414">
                  <c:v>40320</c:v>
                </c:pt>
                <c:pt idx="20415">
                  <c:v>40321</c:v>
                </c:pt>
                <c:pt idx="20416">
                  <c:v>40322</c:v>
                </c:pt>
                <c:pt idx="20417">
                  <c:v>40323</c:v>
                </c:pt>
                <c:pt idx="20418">
                  <c:v>40324</c:v>
                </c:pt>
                <c:pt idx="20419">
                  <c:v>40325</c:v>
                </c:pt>
                <c:pt idx="20420">
                  <c:v>40326</c:v>
                </c:pt>
                <c:pt idx="20421">
                  <c:v>40327</c:v>
                </c:pt>
                <c:pt idx="20422">
                  <c:v>40328</c:v>
                </c:pt>
                <c:pt idx="20423">
                  <c:v>40329</c:v>
                </c:pt>
                <c:pt idx="20424">
                  <c:v>40330</c:v>
                </c:pt>
                <c:pt idx="20425">
                  <c:v>40331</c:v>
                </c:pt>
                <c:pt idx="20426">
                  <c:v>40332</c:v>
                </c:pt>
                <c:pt idx="20427">
                  <c:v>40333</c:v>
                </c:pt>
                <c:pt idx="20428">
                  <c:v>40334</c:v>
                </c:pt>
                <c:pt idx="20429">
                  <c:v>40335</c:v>
                </c:pt>
                <c:pt idx="20430">
                  <c:v>40336</c:v>
                </c:pt>
                <c:pt idx="20431">
                  <c:v>40337</c:v>
                </c:pt>
                <c:pt idx="20432">
                  <c:v>40338</c:v>
                </c:pt>
                <c:pt idx="20433">
                  <c:v>40339</c:v>
                </c:pt>
                <c:pt idx="20434">
                  <c:v>40340</c:v>
                </c:pt>
                <c:pt idx="20435">
                  <c:v>40341</c:v>
                </c:pt>
                <c:pt idx="20436">
                  <c:v>40342</c:v>
                </c:pt>
                <c:pt idx="20437">
                  <c:v>40343</c:v>
                </c:pt>
                <c:pt idx="20438">
                  <c:v>40344</c:v>
                </c:pt>
                <c:pt idx="20439">
                  <c:v>40345</c:v>
                </c:pt>
                <c:pt idx="20440">
                  <c:v>40346</c:v>
                </c:pt>
                <c:pt idx="20441">
                  <c:v>40347</c:v>
                </c:pt>
                <c:pt idx="20442">
                  <c:v>40348</c:v>
                </c:pt>
                <c:pt idx="20443">
                  <c:v>40349</c:v>
                </c:pt>
                <c:pt idx="20444">
                  <c:v>40350</c:v>
                </c:pt>
                <c:pt idx="20445">
                  <c:v>40351</c:v>
                </c:pt>
                <c:pt idx="20446">
                  <c:v>40352</c:v>
                </c:pt>
                <c:pt idx="20447">
                  <c:v>40353</c:v>
                </c:pt>
                <c:pt idx="20448">
                  <c:v>40354</c:v>
                </c:pt>
                <c:pt idx="20449">
                  <c:v>40355</c:v>
                </c:pt>
                <c:pt idx="20450">
                  <c:v>40356</c:v>
                </c:pt>
                <c:pt idx="20451">
                  <c:v>40357</c:v>
                </c:pt>
                <c:pt idx="20452">
                  <c:v>40358</c:v>
                </c:pt>
                <c:pt idx="20453">
                  <c:v>40359</c:v>
                </c:pt>
                <c:pt idx="20454">
                  <c:v>40360</c:v>
                </c:pt>
                <c:pt idx="20455">
                  <c:v>40361</c:v>
                </c:pt>
                <c:pt idx="20456">
                  <c:v>40362</c:v>
                </c:pt>
                <c:pt idx="20457">
                  <c:v>40363</c:v>
                </c:pt>
                <c:pt idx="20458">
                  <c:v>40364</c:v>
                </c:pt>
                <c:pt idx="20459">
                  <c:v>40365</c:v>
                </c:pt>
                <c:pt idx="20460">
                  <c:v>40366</c:v>
                </c:pt>
                <c:pt idx="20461">
                  <c:v>40367</c:v>
                </c:pt>
                <c:pt idx="20462">
                  <c:v>40368</c:v>
                </c:pt>
                <c:pt idx="20463">
                  <c:v>40369</c:v>
                </c:pt>
                <c:pt idx="20464">
                  <c:v>40370</c:v>
                </c:pt>
                <c:pt idx="20465">
                  <c:v>40371</c:v>
                </c:pt>
                <c:pt idx="20466">
                  <c:v>40372</c:v>
                </c:pt>
                <c:pt idx="20467">
                  <c:v>40373</c:v>
                </c:pt>
                <c:pt idx="20468">
                  <c:v>40374</c:v>
                </c:pt>
                <c:pt idx="20469">
                  <c:v>40375</c:v>
                </c:pt>
                <c:pt idx="20470">
                  <c:v>40376</c:v>
                </c:pt>
                <c:pt idx="20471">
                  <c:v>40377</c:v>
                </c:pt>
                <c:pt idx="20472">
                  <c:v>40378</c:v>
                </c:pt>
                <c:pt idx="20473">
                  <c:v>40379</c:v>
                </c:pt>
                <c:pt idx="20474">
                  <c:v>40380</c:v>
                </c:pt>
                <c:pt idx="20475">
                  <c:v>40381</c:v>
                </c:pt>
                <c:pt idx="20476">
                  <c:v>40382</c:v>
                </c:pt>
                <c:pt idx="20477">
                  <c:v>40383</c:v>
                </c:pt>
                <c:pt idx="20478">
                  <c:v>40384</c:v>
                </c:pt>
                <c:pt idx="20479">
                  <c:v>40385</c:v>
                </c:pt>
                <c:pt idx="20480">
                  <c:v>40386</c:v>
                </c:pt>
                <c:pt idx="20481">
                  <c:v>40387</c:v>
                </c:pt>
                <c:pt idx="20482">
                  <c:v>40388</c:v>
                </c:pt>
                <c:pt idx="20483">
                  <c:v>40389</c:v>
                </c:pt>
                <c:pt idx="20484">
                  <c:v>40390</c:v>
                </c:pt>
                <c:pt idx="20485">
                  <c:v>40391</c:v>
                </c:pt>
                <c:pt idx="20486">
                  <c:v>40392</c:v>
                </c:pt>
                <c:pt idx="20487">
                  <c:v>40393</c:v>
                </c:pt>
                <c:pt idx="20488">
                  <c:v>40394</c:v>
                </c:pt>
                <c:pt idx="20489">
                  <c:v>40395</c:v>
                </c:pt>
                <c:pt idx="20490">
                  <c:v>40396</c:v>
                </c:pt>
                <c:pt idx="20491">
                  <c:v>40397</c:v>
                </c:pt>
                <c:pt idx="20492">
                  <c:v>40398</c:v>
                </c:pt>
                <c:pt idx="20493">
                  <c:v>40399</c:v>
                </c:pt>
                <c:pt idx="20494">
                  <c:v>40400</c:v>
                </c:pt>
                <c:pt idx="20495">
                  <c:v>40401</c:v>
                </c:pt>
                <c:pt idx="20496">
                  <c:v>40402</c:v>
                </c:pt>
                <c:pt idx="20497">
                  <c:v>40403</c:v>
                </c:pt>
                <c:pt idx="20498">
                  <c:v>40404</c:v>
                </c:pt>
                <c:pt idx="20499">
                  <c:v>40405</c:v>
                </c:pt>
                <c:pt idx="20500">
                  <c:v>40406</c:v>
                </c:pt>
                <c:pt idx="20501">
                  <c:v>40407</c:v>
                </c:pt>
                <c:pt idx="20502">
                  <c:v>40408</c:v>
                </c:pt>
                <c:pt idx="20503">
                  <c:v>40409</c:v>
                </c:pt>
                <c:pt idx="20504">
                  <c:v>40410</c:v>
                </c:pt>
                <c:pt idx="20505">
                  <c:v>40411</c:v>
                </c:pt>
                <c:pt idx="20506">
                  <c:v>40412</c:v>
                </c:pt>
                <c:pt idx="20507">
                  <c:v>40413</c:v>
                </c:pt>
                <c:pt idx="20508">
                  <c:v>40414</c:v>
                </c:pt>
                <c:pt idx="20509">
                  <c:v>40415</c:v>
                </c:pt>
                <c:pt idx="20510">
                  <c:v>40416</c:v>
                </c:pt>
                <c:pt idx="20511">
                  <c:v>40417</c:v>
                </c:pt>
                <c:pt idx="20512">
                  <c:v>40418</c:v>
                </c:pt>
                <c:pt idx="20513">
                  <c:v>40419</c:v>
                </c:pt>
                <c:pt idx="20514">
                  <c:v>40420</c:v>
                </c:pt>
                <c:pt idx="20515">
                  <c:v>40421</c:v>
                </c:pt>
                <c:pt idx="20516">
                  <c:v>40422</c:v>
                </c:pt>
                <c:pt idx="20517">
                  <c:v>40423</c:v>
                </c:pt>
                <c:pt idx="20518">
                  <c:v>40424</c:v>
                </c:pt>
                <c:pt idx="20519">
                  <c:v>40425</c:v>
                </c:pt>
                <c:pt idx="20520">
                  <c:v>40426</c:v>
                </c:pt>
                <c:pt idx="20521">
                  <c:v>40427</c:v>
                </c:pt>
                <c:pt idx="20522">
                  <c:v>40428</c:v>
                </c:pt>
                <c:pt idx="20523">
                  <c:v>40429</c:v>
                </c:pt>
                <c:pt idx="20524">
                  <c:v>40430</c:v>
                </c:pt>
                <c:pt idx="20525">
                  <c:v>40431</c:v>
                </c:pt>
                <c:pt idx="20526">
                  <c:v>40432</c:v>
                </c:pt>
                <c:pt idx="20527">
                  <c:v>40433</c:v>
                </c:pt>
                <c:pt idx="20528">
                  <c:v>40434</c:v>
                </c:pt>
                <c:pt idx="20529">
                  <c:v>40435</c:v>
                </c:pt>
                <c:pt idx="20530">
                  <c:v>40436</c:v>
                </c:pt>
                <c:pt idx="20531">
                  <c:v>40437</c:v>
                </c:pt>
                <c:pt idx="20532">
                  <c:v>40438</c:v>
                </c:pt>
                <c:pt idx="20533">
                  <c:v>40439</c:v>
                </c:pt>
                <c:pt idx="20534">
                  <c:v>40440</c:v>
                </c:pt>
                <c:pt idx="20535">
                  <c:v>40441</c:v>
                </c:pt>
                <c:pt idx="20536">
                  <c:v>40442</c:v>
                </c:pt>
                <c:pt idx="20537">
                  <c:v>40443</c:v>
                </c:pt>
                <c:pt idx="20538">
                  <c:v>40444</c:v>
                </c:pt>
                <c:pt idx="20539">
                  <c:v>40445</c:v>
                </c:pt>
                <c:pt idx="20540">
                  <c:v>40446</c:v>
                </c:pt>
                <c:pt idx="20541">
                  <c:v>40447</c:v>
                </c:pt>
                <c:pt idx="20542">
                  <c:v>40448</c:v>
                </c:pt>
                <c:pt idx="20543">
                  <c:v>40449</c:v>
                </c:pt>
                <c:pt idx="20544">
                  <c:v>40450</c:v>
                </c:pt>
                <c:pt idx="20545">
                  <c:v>40451</c:v>
                </c:pt>
                <c:pt idx="20546">
                  <c:v>40452</c:v>
                </c:pt>
                <c:pt idx="20547">
                  <c:v>40453</c:v>
                </c:pt>
                <c:pt idx="20548">
                  <c:v>40454</c:v>
                </c:pt>
                <c:pt idx="20549">
                  <c:v>40455</c:v>
                </c:pt>
                <c:pt idx="20550">
                  <c:v>40456</c:v>
                </c:pt>
                <c:pt idx="20551">
                  <c:v>40457</c:v>
                </c:pt>
                <c:pt idx="20552">
                  <c:v>40458</c:v>
                </c:pt>
                <c:pt idx="20553">
                  <c:v>40459</c:v>
                </c:pt>
                <c:pt idx="20554">
                  <c:v>40460</c:v>
                </c:pt>
                <c:pt idx="20555">
                  <c:v>40461</c:v>
                </c:pt>
                <c:pt idx="20556">
                  <c:v>40462</c:v>
                </c:pt>
                <c:pt idx="20557">
                  <c:v>40463</c:v>
                </c:pt>
                <c:pt idx="20558">
                  <c:v>40464</c:v>
                </c:pt>
                <c:pt idx="20559">
                  <c:v>40465</c:v>
                </c:pt>
                <c:pt idx="20560">
                  <c:v>40466</c:v>
                </c:pt>
                <c:pt idx="20561">
                  <c:v>40467</c:v>
                </c:pt>
                <c:pt idx="20562">
                  <c:v>40468</c:v>
                </c:pt>
                <c:pt idx="20563">
                  <c:v>40469</c:v>
                </c:pt>
                <c:pt idx="20564">
                  <c:v>40470</c:v>
                </c:pt>
                <c:pt idx="20565">
                  <c:v>40471</c:v>
                </c:pt>
                <c:pt idx="20566">
                  <c:v>40472</c:v>
                </c:pt>
                <c:pt idx="20567">
                  <c:v>40473</c:v>
                </c:pt>
                <c:pt idx="20568">
                  <c:v>40474</c:v>
                </c:pt>
                <c:pt idx="20569">
                  <c:v>40475</c:v>
                </c:pt>
                <c:pt idx="20570">
                  <c:v>40476</c:v>
                </c:pt>
                <c:pt idx="20571">
                  <c:v>40477</c:v>
                </c:pt>
                <c:pt idx="20572">
                  <c:v>40478</c:v>
                </c:pt>
                <c:pt idx="20573">
                  <c:v>40479</c:v>
                </c:pt>
                <c:pt idx="20574">
                  <c:v>40480</c:v>
                </c:pt>
                <c:pt idx="20575">
                  <c:v>40481</c:v>
                </c:pt>
                <c:pt idx="20576">
                  <c:v>40482</c:v>
                </c:pt>
                <c:pt idx="20577">
                  <c:v>40483</c:v>
                </c:pt>
                <c:pt idx="20578">
                  <c:v>40484</c:v>
                </c:pt>
                <c:pt idx="20579">
                  <c:v>40485</c:v>
                </c:pt>
                <c:pt idx="20580">
                  <c:v>40486</c:v>
                </c:pt>
                <c:pt idx="20581">
                  <c:v>40487</c:v>
                </c:pt>
                <c:pt idx="20582">
                  <c:v>40488</c:v>
                </c:pt>
                <c:pt idx="20583">
                  <c:v>40489</c:v>
                </c:pt>
                <c:pt idx="20584">
                  <c:v>40490</c:v>
                </c:pt>
                <c:pt idx="20585">
                  <c:v>40491</c:v>
                </c:pt>
                <c:pt idx="20586">
                  <c:v>40492</c:v>
                </c:pt>
                <c:pt idx="20587">
                  <c:v>40493</c:v>
                </c:pt>
                <c:pt idx="20588">
                  <c:v>40494</c:v>
                </c:pt>
                <c:pt idx="20589">
                  <c:v>40495</c:v>
                </c:pt>
                <c:pt idx="20590">
                  <c:v>40496</c:v>
                </c:pt>
                <c:pt idx="20591">
                  <c:v>40497</c:v>
                </c:pt>
                <c:pt idx="20592">
                  <c:v>40498</c:v>
                </c:pt>
                <c:pt idx="20593">
                  <c:v>40499</c:v>
                </c:pt>
                <c:pt idx="20594">
                  <c:v>40500</c:v>
                </c:pt>
                <c:pt idx="20595">
                  <c:v>40501</c:v>
                </c:pt>
                <c:pt idx="20596">
                  <c:v>40502</c:v>
                </c:pt>
                <c:pt idx="20597">
                  <c:v>40503</c:v>
                </c:pt>
                <c:pt idx="20598">
                  <c:v>40504</c:v>
                </c:pt>
                <c:pt idx="20599">
                  <c:v>40505</c:v>
                </c:pt>
                <c:pt idx="20600">
                  <c:v>40506</c:v>
                </c:pt>
                <c:pt idx="20601">
                  <c:v>40507</c:v>
                </c:pt>
                <c:pt idx="20602">
                  <c:v>40508</c:v>
                </c:pt>
                <c:pt idx="20603">
                  <c:v>40509</c:v>
                </c:pt>
                <c:pt idx="20604">
                  <c:v>40510</c:v>
                </c:pt>
                <c:pt idx="20605">
                  <c:v>40511</c:v>
                </c:pt>
                <c:pt idx="20606">
                  <c:v>40512</c:v>
                </c:pt>
                <c:pt idx="20607">
                  <c:v>40513</c:v>
                </c:pt>
                <c:pt idx="20608">
                  <c:v>40514</c:v>
                </c:pt>
                <c:pt idx="20609">
                  <c:v>40515</c:v>
                </c:pt>
                <c:pt idx="20610">
                  <c:v>40516</c:v>
                </c:pt>
                <c:pt idx="20611">
                  <c:v>40517</c:v>
                </c:pt>
                <c:pt idx="20612">
                  <c:v>40518</c:v>
                </c:pt>
                <c:pt idx="20613">
                  <c:v>40519</c:v>
                </c:pt>
                <c:pt idx="20614">
                  <c:v>40520</c:v>
                </c:pt>
                <c:pt idx="20615">
                  <c:v>40521</c:v>
                </c:pt>
                <c:pt idx="20616">
                  <c:v>40522</c:v>
                </c:pt>
                <c:pt idx="20617">
                  <c:v>40523</c:v>
                </c:pt>
                <c:pt idx="20618">
                  <c:v>40524</c:v>
                </c:pt>
                <c:pt idx="20619">
                  <c:v>40525</c:v>
                </c:pt>
                <c:pt idx="20620">
                  <c:v>40526</c:v>
                </c:pt>
                <c:pt idx="20621">
                  <c:v>40527</c:v>
                </c:pt>
                <c:pt idx="20622">
                  <c:v>40528</c:v>
                </c:pt>
                <c:pt idx="20623">
                  <c:v>40529</c:v>
                </c:pt>
                <c:pt idx="20624">
                  <c:v>40530</c:v>
                </c:pt>
                <c:pt idx="20625">
                  <c:v>40531</c:v>
                </c:pt>
                <c:pt idx="20626">
                  <c:v>40532</c:v>
                </c:pt>
                <c:pt idx="20627">
                  <c:v>40533</c:v>
                </c:pt>
                <c:pt idx="20628">
                  <c:v>40534</c:v>
                </c:pt>
                <c:pt idx="20629">
                  <c:v>40535</c:v>
                </c:pt>
                <c:pt idx="20630">
                  <c:v>40536</c:v>
                </c:pt>
                <c:pt idx="20631">
                  <c:v>40537</c:v>
                </c:pt>
                <c:pt idx="20632">
                  <c:v>40538</c:v>
                </c:pt>
                <c:pt idx="20633">
                  <c:v>40539</c:v>
                </c:pt>
                <c:pt idx="20634">
                  <c:v>40540</c:v>
                </c:pt>
                <c:pt idx="20635">
                  <c:v>40541</c:v>
                </c:pt>
                <c:pt idx="20636">
                  <c:v>40542</c:v>
                </c:pt>
                <c:pt idx="20637">
                  <c:v>40543</c:v>
                </c:pt>
                <c:pt idx="20638">
                  <c:v>40544</c:v>
                </c:pt>
                <c:pt idx="20639">
                  <c:v>40545</c:v>
                </c:pt>
                <c:pt idx="20640">
                  <c:v>40546</c:v>
                </c:pt>
                <c:pt idx="20641">
                  <c:v>40547</c:v>
                </c:pt>
                <c:pt idx="20642">
                  <c:v>40548</c:v>
                </c:pt>
                <c:pt idx="20643">
                  <c:v>40549</c:v>
                </c:pt>
                <c:pt idx="20644">
                  <c:v>40550</c:v>
                </c:pt>
                <c:pt idx="20645">
                  <c:v>40551</c:v>
                </c:pt>
                <c:pt idx="20646">
                  <c:v>40552</c:v>
                </c:pt>
                <c:pt idx="20647">
                  <c:v>40553</c:v>
                </c:pt>
                <c:pt idx="20648">
                  <c:v>40554</c:v>
                </c:pt>
                <c:pt idx="20649">
                  <c:v>40555</c:v>
                </c:pt>
                <c:pt idx="20650">
                  <c:v>40556</c:v>
                </c:pt>
                <c:pt idx="20651">
                  <c:v>40557</c:v>
                </c:pt>
                <c:pt idx="20652">
                  <c:v>40558</c:v>
                </c:pt>
                <c:pt idx="20653">
                  <c:v>40559</c:v>
                </c:pt>
                <c:pt idx="20654">
                  <c:v>40560</c:v>
                </c:pt>
                <c:pt idx="20655">
                  <c:v>40561</c:v>
                </c:pt>
                <c:pt idx="20656">
                  <c:v>40562</c:v>
                </c:pt>
                <c:pt idx="20657">
                  <c:v>40563</c:v>
                </c:pt>
                <c:pt idx="20658">
                  <c:v>40564</c:v>
                </c:pt>
                <c:pt idx="20659">
                  <c:v>40565</c:v>
                </c:pt>
                <c:pt idx="20660">
                  <c:v>40566</c:v>
                </c:pt>
                <c:pt idx="20661">
                  <c:v>40567</c:v>
                </c:pt>
                <c:pt idx="20662">
                  <c:v>40568</c:v>
                </c:pt>
                <c:pt idx="20663">
                  <c:v>40569</c:v>
                </c:pt>
                <c:pt idx="20664">
                  <c:v>40570</c:v>
                </c:pt>
                <c:pt idx="20665">
                  <c:v>40571</c:v>
                </c:pt>
                <c:pt idx="20666">
                  <c:v>40572</c:v>
                </c:pt>
                <c:pt idx="20667">
                  <c:v>40573</c:v>
                </c:pt>
                <c:pt idx="20668">
                  <c:v>40574</c:v>
                </c:pt>
                <c:pt idx="20669">
                  <c:v>40575</c:v>
                </c:pt>
                <c:pt idx="20670">
                  <c:v>40576</c:v>
                </c:pt>
                <c:pt idx="20671">
                  <c:v>40577</c:v>
                </c:pt>
                <c:pt idx="20672">
                  <c:v>40578</c:v>
                </c:pt>
                <c:pt idx="20673">
                  <c:v>40579</c:v>
                </c:pt>
                <c:pt idx="20674">
                  <c:v>40580</c:v>
                </c:pt>
                <c:pt idx="20675">
                  <c:v>40581</c:v>
                </c:pt>
                <c:pt idx="20676">
                  <c:v>40582</c:v>
                </c:pt>
                <c:pt idx="20677">
                  <c:v>40583</c:v>
                </c:pt>
                <c:pt idx="20678">
                  <c:v>40584</c:v>
                </c:pt>
                <c:pt idx="20679">
                  <c:v>40585</c:v>
                </c:pt>
                <c:pt idx="20680">
                  <c:v>40586</c:v>
                </c:pt>
                <c:pt idx="20681">
                  <c:v>40587</c:v>
                </c:pt>
                <c:pt idx="20682">
                  <c:v>40588</c:v>
                </c:pt>
                <c:pt idx="20683">
                  <c:v>40589</c:v>
                </c:pt>
                <c:pt idx="20684">
                  <c:v>40590</c:v>
                </c:pt>
                <c:pt idx="20685">
                  <c:v>40591</c:v>
                </c:pt>
                <c:pt idx="20686">
                  <c:v>40592</c:v>
                </c:pt>
                <c:pt idx="20687">
                  <c:v>40593</c:v>
                </c:pt>
                <c:pt idx="20688">
                  <c:v>40594</c:v>
                </c:pt>
                <c:pt idx="20689">
                  <c:v>40595</c:v>
                </c:pt>
                <c:pt idx="20690">
                  <c:v>40596</c:v>
                </c:pt>
                <c:pt idx="20691">
                  <c:v>40597</c:v>
                </c:pt>
                <c:pt idx="20692">
                  <c:v>40598</c:v>
                </c:pt>
                <c:pt idx="20693">
                  <c:v>40599</c:v>
                </c:pt>
                <c:pt idx="20694">
                  <c:v>40600</c:v>
                </c:pt>
                <c:pt idx="20695">
                  <c:v>40601</c:v>
                </c:pt>
                <c:pt idx="20696">
                  <c:v>40602</c:v>
                </c:pt>
                <c:pt idx="20697">
                  <c:v>40603</c:v>
                </c:pt>
                <c:pt idx="20698">
                  <c:v>40604</c:v>
                </c:pt>
                <c:pt idx="20699">
                  <c:v>40605</c:v>
                </c:pt>
                <c:pt idx="20700">
                  <c:v>40606</c:v>
                </c:pt>
                <c:pt idx="20701">
                  <c:v>40607</c:v>
                </c:pt>
                <c:pt idx="20702">
                  <c:v>40608</c:v>
                </c:pt>
                <c:pt idx="20703">
                  <c:v>40609</c:v>
                </c:pt>
                <c:pt idx="20704">
                  <c:v>40610</c:v>
                </c:pt>
                <c:pt idx="20705">
                  <c:v>40611</c:v>
                </c:pt>
                <c:pt idx="20706">
                  <c:v>40612</c:v>
                </c:pt>
                <c:pt idx="20707">
                  <c:v>40613</c:v>
                </c:pt>
                <c:pt idx="20708">
                  <c:v>40614</c:v>
                </c:pt>
                <c:pt idx="20709">
                  <c:v>40615</c:v>
                </c:pt>
                <c:pt idx="20710">
                  <c:v>40616</c:v>
                </c:pt>
                <c:pt idx="20711">
                  <c:v>40617</c:v>
                </c:pt>
                <c:pt idx="20712">
                  <c:v>40618</c:v>
                </c:pt>
                <c:pt idx="20713">
                  <c:v>40619</c:v>
                </c:pt>
                <c:pt idx="20714">
                  <c:v>40620</c:v>
                </c:pt>
                <c:pt idx="20715">
                  <c:v>40621</c:v>
                </c:pt>
                <c:pt idx="20716">
                  <c:v>40622</c:v>
                </c:pt>
                <c:pt idx="20717">
                  <c:v>40623</c:v>
                </c:pt>
                <c:pt idx="20718">
                  <c:v>40624</c:v>
                </c:pt>
                <c:pt idx="20719">
                  <c:v>40625</c:v>
                </c:pt>
                <c:pt idx="20720">
                  <c:v>40626</c:v>
                </c:pt>
                <c:pt idx="20721">
                  <c:v>40627</c:v>
                </c:pt>
                <c:pt idx="20722">
                  <c:v>40628</c:v>
                </c:pt>
                <c:pt idx="20723">
                  <c:v>40629</c:v>
                </c:pt>
                <c:pt idx="20724">
                  <c:v>40630</c:v>
                </c:pt>
                <c:pt idx="20725">
                  <c:v>40631</c:v>
                </c:pt>
                <c:pt idx="20726">
                  <c:v>40632</c:v>
                </c:pt>
                <c:pt idx="20727">
                  <c:v>40633</c:v>
                </c:pt>
                <c:pt idx="20728">
                  <c:v>40634</c:v>
                </c:pt>
                <c:pt idx="20729">
                  <c:v>40635</c:v>
                </c:pt>
                <c:pt idx="20730">
                  <c:v>40636</c:v>
                </c:pt>
                <c:pt idx="20731">
                  <c:v>40637</c:v>
                </c:pt>
                <c:pt idx="20732">
                  <c:v>40638</c:v>
                </c:pt>
                <c:pt idx="20733">
                  <c:v>40639</c:v>
                </c:pt>
                <c:pt idx="20734">
                  <c:v>40640</c:v>
                </c:pt>
                <c:pt idx="20735">
                  <c:v>40641</c:v>
                </c:pt>
                <c:pt idx="20736">
                  <c:v>40642</c:v>
                </c:pt>
                <c:pt idx="20737">
                  <c:v>40643</c:v>
                </c:pt>
                <c:pt idx="20738">
                  <c:v>40644</c:v>
                </c:pt>
                <c:pt idx="20739">
                  <c:v>40645</c:v>
                </c:pt>
                <c:pt idx="20740">
                  <c:v>40646</c:v>
                </c:pt>
                <c:pt idx="20741">
                  <c:v>40647</c:v>
                </c:pt>
                <c:pt idx="20742">
                  <c:v>40648</c:v>
                </c:pt>
                <c:pt idx="20743">
                  <c:v>40649</c:v>
                </c:pt>
                <c:pt idx="20744">
                  <c:v>40650</c:v>
                </c:pt>
                <c:pt idx="20745">
                  <c:v>40651</c:v>
                </c:pt>
                <c:pt idx="20746">
                  <c:v>40652</c:v>
                </c:pt>
                <c:pt idx="20747">
                  <c:v>40653</c:v>
                </c:pt>
                <c:pt idx="20748">
                  <c:v>40654</c:v>
                </c:pt>
                <c:pt idx="20749">
                  <c:v>40655</c:v>
                </c:pt>
                <c:pt idx="20750">
                  <c:v>40656</c:v>
                </c:pt>
                <c:pt idx="20751">
                  <c:v>40657</c:v>
                </c:pt>
                <c:pt idx="20752">
                  <c:v>40658</c:v>
                </c:pt>
                <c:pt idx="20753">
                  <c:v>40659</c:v>
                </c:pt>
                <c:pt idx="20754">
                  <c:v>40660</c:v>
                </c:pt>
                <c:pt idx="20755">
                  <c:v>40661</c:v>
                </c:pt>
                <c:pt idx="20756">
                  <c:v>40662</c:v>
                </c:pt>
                <c:pt idx="20757">
                  <c:v>40663</c:v>
                </c:pt>
                <c:pt idx="20758">
                  <c:v>40664</c:v>
                </c:pt>
                <c:pt idx="20759">
                  <c:v>40665</c:v>
                </c:pt>
                <c:pt idx="20760">
                  <c:v>40666</c:v>
                </c:pt>
                <c:pt idx="20761">
                  <c:v>40667</c:v>
                </c:pt>
                <c:pt idx="20762">
                  <c:v>40668</c:v>
                </c:pt>
                <c:pt idx="20763">
                  <c:v>40669</c:v>
                </c:pt>
                <c:pt idx="20764">
                  <c:v>40670</c:v>
                </c:pt>
                <c:pt idx="20765">
                  <c:v>40671</c:v>
                </c:pt>
                <c:pt idx="20766">
                  <c:v>40672</c:v>
                </c:pt>
                <c:pt idx="20767">
                  <c:v>40673</c:v>
                </c:pt>
                <c:pt idx="20768">
                  <c:v>40674</c:v>
                </c:pt>
                <c:pt idx="20769">
                  <c:v>40675</c:v>
                </c:pt>
                <c:pt idx="20770">
                  <c:v>40676</c:v>
                </c:pt>
                <c:pt idx="20771">
                  <c:v>40677</c:v>
                </c:pt>
                <c:pt idx="20772">
                  <c:v>40678</c:v>
                </c:pt>
                <c:pt idx="20773">
                  <c:v>40679</c:v>
                </c:pt>
                <c:pt idx="20774">
                  <c:v>40680</c:v>
                </c:pt>
                <c:pt idx="20775">
                  <c:v>40681</c:v>
                </c:pt>
                <c:pt idx="20776">
                  <c:v>40682</c:v>
                </c:pt>
                <c:pt idx="20777">
                  <c:v>40683</c:v>
                </c:pt>
                <c:pt idx="20778">
                  <c:v>40684</c:v>
                </c:pt>
                <c:pt idx="20779">
                  <c:v>40685</c:v>
                </c:pt>
                <c:pt idx="20780">
                  <c:v>40686</c:v>
                </c:pt>
                <c:pt idx="20781">
                  <c:v>40687</c:v>
                </c:pt>
                <c:pt idx="20782">
                  <c:v>40688</c:v>
                </c:pt>
                <c:pt idx="20783">
                  <c:v>40689</c:v>
                </c:pt>
                <c:pt idx="20784">
                  <c:v>40690</c:v>
                </c:pt>
                <c:pt idx="20785">
                  <c:v>40691</c:v>
                </c:pt>
                <c:pt idx="20786">
                  <c:v>40692</c:v>
                </c:pt>
                <c:pt idx="20787">
                  <c:v>40693</c:v>
                </c:pt>
                <c:pt idx="20788">
                  <c:v>40694</c:v>
                </c:pt>
                <c:pt idx="20789">
                  <c:v>40695</c:v>
                </c:pt>
                <c:pt idx="20790">
                  <c:v>40696</c:v>
                </c:pt>
                <c:pt idx="20791">
                  <c:v>40697</c:v>
                </c:pt>
                <c:pt idx="20792">
                  <c:v>40698</c:v>
                </c:pt>
                <c:pt idx="20793">
                  <c:v>40699</c:v>
                </c:pt>
                <c:pt idx="20794">
                  <c:v>40700</c:v>
                </c:pt>
                <c:pt idx="20795">
                  <c:v>40701</c:v>
                </c:pt>
                <c:pt idx="20796">
                  <c:v>40702</c:v>
                </c:pt>
                <c:pt idx="20797">
                  <c:v>40703</c:v>
                </c:pt>
                <c:pt idx="20798">
                  <c:v>40704</c:v>
                </c:pt>
                <c:pt idx="20799">
                  <c:v>40705</c:v>
                </c:pt>
                <c:pt idx="20800">
                  <c:v>40706</c:v>
                </c:pt>
                <c:pt idx="20801">
                  <c:v>40707</c:v>
                </c:pt>
                <c:pt idx="20802">
                  <c:v>40708</c:v>
                </c:pt>
                <c:pt idx="20803">
                  <c:v>40709</c:v>
                </c:pt>
                <c:pt idx="20804">
                  <c:v>40710</c:v>
                </c:pt>
                <c:pt idx="20805">
                  <c:v>40711</c:v>
                </c:pt>
                <c:pt idx="20806">
                  <c:v>40712</c:v>
                </c:pt>
                <c:pt idx="20807">
                  <c:v>40713</c:v>
                </c:pt>
                <c:pt idx="20808">
                  <c:v>40714</c:v>
                </c:pt>
                <c:pt idx="20809">
                  <c:v>40715</c:v>
                </c:pt>
                <c:pt idx="20810">
                  <c:v>40716</c:v>
                </c:pt>
                <c:pt idx="20811">
                  <c:v>40717</c:v>
                </c:pt>
                <c:pt idx="20812">
                  <c:v>40718</c:v>
                </c:pt>
                <c:pt idx="20813">
                  <c:v>40719</c:v>
                </c:pt>
                <c:pt idx="20814">
                  <c:v>40720</c:v>
                </c:pt>
                <c:pt idx="20815">
                  <c:v>40721</c:v>
                </c:pt>
                <c:pt idx="20816">
                  <c:v>40722</c:v>
                </c:pt>
                <c:pt idx="20817">
                  <c:v>40723</c:v>
                </c:pt>
                <c:pt idx="20818">
                  <c:v>40724</c:v>
                </c:pt>
                <c:pt idx="20819">
                  <c:v>40725</c:v>
                </c:pt>
                <c:pt idx="20820">
                  <c:v>40726</c:v>
                </c:pt>
                <c:pt idx="20821">
                  <c:v>40727</c:v>
                </c:pt>
                <c:pt idx="20822">
                  <c:v>40728</c:v>
                </c:pt>
                <c:pt idx="20823">
                  <c:v>40729</c:v>
                </c:pt>
                <c:pt idx="20824">
                  <c:v>40730</c:v>
                </c:pt>
                <c:pt idx="20825">
                  <c:v>40731</c:v>
                </c:pt>
                <c:pt idx="20826">
                  <c:v>40732</c:v>
                </c:pt>
                <c:pt idx="20827">
                  <c:v>40733</c:v>
                </c:pt>
                <c:pt idx="20828">
                  <c:v>40734</c:v>
                </c:pt>
                <c:pt idx="20829">
                  <c:v>40735</c:v>
                </c:pt>
                <c:pt idx="20830">
                  <c:v>40736</c:v>
                </c:pt>
                <c:pt idx="20831">
                  <c:v>40737</c:v>
                </c:pt>
                <c:pt idx="20832">
                  <c:v>40738</c:v>
                </c:pt>
                <c:pt idx="20833">
                  <c:v>40739</c:v>
                </c:pt>
                <c:pt idx="20834">
                  <c:v>40740</c:v>
                </c:pt>
                <c:pt idx="20835">
                  <c:v>40741</c:v>
                </c:pt>
                <c:pt idx="20836">
                  <c:v>40742</c:v>
                </c:pt>
                <c:pt idx="20837">
                  <c:v>40743</c:v>
                </c:pt>
                <c:pt idx="20838">
                  <c:v>40744</c:v>
                </c:pt>
                <c:pt idx="20839">
                  <c:v>40745</c:v>
                </c:pt>
                <c:pt idx="20840">
                  <c:v>40746</c:v>
                </c:pt>
                <c:pt idx="20841">
                  <c:v>40747</c:v>
                </c:pt>
                <c:pt idx="20842">
                  <c:v>40748</c:v>
                </c:pt>
                <c:pt idx="20843">
                  <c:v>40749</c:v>
                </c:pt>
                <c:pt idx="20844">
                  <c:v>40750</c:v>
                </c:pt>
                <c:pt idx="20845">
                  <c:v>40751</c:v>
                </c:pt>
                <c:pt idx="20846">
                  <c:v>40752</c:v>
                </c:pt>
                <c:pt idx="20847">
                  <c:v>40753</c:v>
                </c:pt>
                <c:pt idx="20848">
                  <c:v>40754</c:v>
                </c:pt>
                <c:pt idx="20849">
                  <c:v>40755</c:v>
                </c:pt>
                <c:pt idx="20850">
                  <c:v>40756</c:v>
                </c:pt>
                <c:pt idx="20851">
                  <c:v>40757</c:v>
                </c:pt>
                <c:pt idx="20852">
                  <c:v>40758</c:v>
                </c:pt>
                <c:pt idx="20853">
                  <c:v>40759</c:v>
                </c:pt>
                <c:pt idx="20854">
                  <c:v>40760</c:v>
                </c:pt>
                <c:pt idx="20855">
                  <c:v>40761</c:v>
                </c:pt>
                <c:pt idx="20856">
                  <c:v>40762</c:v>
                </c:pt>
                <c:pt idx="20857">
                  <c:v>40763</c:v>
                </c:pt>
                <c:pt idx="20858">
                  <c:v>40764</c:v>
                </c:pt>
                <c:pt idx="20859">
                  <c:v>40765</c:v>
                </c:pt>
                <c:pt idx="20860">
                  <c:v>40766</c:v>
                </c:pt>
                <c:pt idx="20861">
                  <c:v>40767</c:v>
                </c:pt>
                <c:pt idx="20862">
                  <c:v>40768</c:v>
                </c:pt>
                <c:pt idx="20863">
                  <c:v>40769</c:v>
                </c:pt>
                <c:pt idx="20864">
                  <c:v>40770</c:v>
                </c:pt>
                <c:pt idx="20865">
                  <c:v>40771</c:v>
                </c:pt>
                <c:pt idx="20866">
                  <c:v>40772</c:v>
                </c:pt>
                <c:pt idx="20867">
                  <c:v>40773</c:v>
                </c:pt>
                <c:pt idx="20868">
                  <c:v>40774</c:v>
                </c:pt>
                <c:pt idx="20869">
                  <c:v>40775</c:v>
                </c:pt>
                <c:pt idx="20870">
                  <c:v>40776</c:v>
                </c:pt>
                <c:pt idx="20871">
                  <c:v>40777</c:v>
                </c:pt>
                <c:pt idx="20872">
                  <c:v>40778</c:v>
                </c:pt>
                <c:pt idx="20873">
                  <c:v>40779</c:v>
                </c:pt>
                <c:pt idx="20874">
                  <c:v>40780</c:v>
                </c:pt>
                <c:pt idx="20875">
                  <c:v>40781</c:v>
                </c:pt>
                <c:pt idx="20876">
                  <c:v>40782</c:v>
                </c:pt>
                <c:pt idx="20877">
                  <c:v>40783</c:v>
                </c:pt>
                <c:pt idx="20878">
                  <c:v>40784</c:v>
                </c:pt>
                <c:pt idx="20879">
                  <c:v>40785</c:v>
                </c:pt>
                <c:pt idx="20880">
                  <c:v>40786</c:v>
                </c:pt>
                <c:pt idx="20881">
                  <c:v>40787</c:v>
                </c:pt>
                <c:pt idx="20882">
                  <c:v>40788</c:v>
                </c:pt>
                <c:pt idx="20883">
                  <c:v>40789</c:v>
                </c:pt>
                <c:pt idx="20884">
                  <c:v>40790</c:v>
                </c:pt>
                <c:pt idx="20885">
                  <c:v>40791</c:v>
                </c:pt>
                <c:pt idx="20886">
                  <c:v>40792</c:v>
                </c:pt>
                <c:pt idx="20887">
                  <c:v>40793</c:v>
                </c:pt>
                <c:pt idx="20888">
                  <c:v>40794</c:v>
                </c:pt>
                <c:pt idx="20889">
                  <c:v>40795</c:v>
                </c:pt>
                <c:pt idx="20890">
                  <c:v>40796</c:v>
                </c:pt>
                <c:pt idx="20891">
                  <c:v>40797</c:v>
                </c:pt>
                <c:pt idx="20892">
                  <c:v>40798</c:v>
                </c:pt>
                <c:pt idx="20893">
                  <c:v>40799</c:v>
                </c:pt>
                <c:pt idx="20894">
                  <c:v>40800</c:v>
                </c:pt>
                <c:pt idx="20895">
                  <c:v>40801</c:v>
                </c:pt>
                <c:pt idx="20896">
                  <c:v>40802</c:v>
                </c:pt>
                <c:pt idx="20897">
                  <c:v>40803</c:v>
                </c:pt>
                <c:pt idx="20898">
                  <c:v>40804</c:v>
                </c:pt>
                <c:pt idx="20899">
                  <c:v>40805</c:v>
                </c:pt>
                <c:pt idx="20900">
                  <c:v>40806</c:v>
                </c:pt>
                <c:pt idx="20901">
                  <c:v>40807</c:v>
                </c:pt>
                <c:pt idx="20902">
                  <c:v>40808</c:v>
                </c:pt>
                <c:pt idx="20903">
                  <c:v>40809</c:v>
                </c:pt>
                <c:pt idx="20904">
                  <c:v>40810</c:v>
                </c:pt>
                <c:pt idx="20905">
                  <c:v>40811</c:v>
                </c:pt>
                <c:pt idx="20906">
                  <c:v>40812</c:v>
                </c:pt>
                <c:pt idx="20907">
                  <c:v>40813</c:v>
                </c:pt>
                <c:pt idx="20908">
                  <c:v>40814</c:v>
                </c:pt>
                <c:pt idx="20909">
                  <c:v>40815</c:v>
                </c:pt>
                <c:pt idx="20910">
                  <c:v>40816</c:v>
                </c:pt>
                <c:pt idx="20911">
                  <c:v>40817</c:v>
                </c:pt>
                <c:pt idx="20912">
                  <c:v>40818</c:v>
                </c:pt>
                <c:pt idx="20913">
                  <c:v>40819</c:v>
                </c:pt>
                <c:pt idx="20914">
                  <c:v>40820</c:v>
                </c:pt>
                <c:pt idx="20915">
                  <c:v>40821</c:v>
                </c:pt>
                <c:pt idx="20916">
                  <c:v>40822</c:v>
                </c:pt>
                <c:pt idx="20917">
                  <c:v>40823</c:v>
                </c:pt>
                <c:pt idx="20918">
                  <c:v>40824</c:v>
                </c:pt>
                <c:pt idx="20919">
                  <c:v>40825</c:v>
                </c:pt>
                <c:pt idx="20920">
                  <c:v>40826</c:v>
                </c:pt>
                <c:pt idx="20921">
                  <c:v>40827</c:v>
                </c:pt>
                <c:pt idx="20922">
                  <c:v>40828</c:v>
                </c:pt>
                <c:pt idx="20923">
                  <c:v>40829</c:v>
                </c:pt>
                <c:pt idx="20924">
                  <c:v>40830</c:v>
                </c:pt>
                <c:pt idx="20925">
                  <c:v>40831</c:v>
                </c:pt>
                <c:pt idx="20926">
                  <c:v>40832</c:v>
                </c:pt>
                <c:pt idx="20927">
                  <c:v>40833</c:v>
                </c:pt>
                <c:pt idx="20928">
                  <c:v>40834</c:v>
                </c:pt>
                <c:pt idx="20929">
                  <c:v>40835</c:v>
                </c:pt>
                <c:pt idx="20930">
                  <c:v>40836</c:v>
                </c:pt>
                <c:pt idx="20931">
                  <c:v>40837</c:v>
                </c:pt>
                <c:pt idx="20932">
                  <c:v>40838</c:v>
                </c:pt>
                <c:pt idx="20933">
                  <c:v>40839</c:v>
                </c:pt>
                <c:pt idx="20934">
                  <c:v>40840</c:v>
                </c:pt>
                <c:pt idx="20935">
                  <c:v>40841</c:v>
                </c:pt>
                <c:pt idx="20936">
                  <c:v>40842</c:v>
                </c:pt>
                <c:pt idx="20937">
                  <c:v>40843</c:v>
                </c:pt>
                <c:pt idx="20938">
                  <c:v>40844</c:v>
                </c:pt>
                <c:pt idx="20939">
                  <c:v>40845</c:v>
                </c:pt>
                <c:pt idx="20940">
                  <c:v>40846</c:v>
                </c:pt>
                <c:pt idx="20941">
                  <c:v>40847</c:v>
                </c:pt>
                <c:pt idx="20942">
                  <c:v>40848</c:v>
                </c:pt>
                <c:pt idx="20943">
                  <c:v>40849</c:v>
                </c:pt>
                <c:pt idx="20944">
                  <c:v>40850</c:v>
                </c:pt>
                <c:pt idx="20945">
                  <c:v>40851</c:v>
                </c:pt>
                <c:pt idx="20946">
                  <c:v>40852</c:v>
                </c:pt>
                <c:pt idx="20947">
                  <c:v>40853</c:v>
                </c:pt>
                <c:pt idx="20948">
                  <c:v>40854</c:v>
                </c:pt>
                <c:pt idx="20949">
                  <c:v>40855</c:v>
                </c:pt>
                <c:pt idx="20950">
                  <c:v>40856</c:v>
                </c:pt>
                <c:pt idx="20951">
                  <c:v>40857</c:v>
                </c:pt>
                <c:pt idx="20952">
                  <c:v>40858</c:v>
                </c:pt>
                <c:pt idx="20953">
                  <c:v>40859</c:v>
                </c:pt>
                <c:pt idx="20954">
                  <c:v>40860</c:v>
                </c:pt>
                <c:pt idx="20955">
                  <c:v>40861</c:v>
                </c:pt>
                <c:pt idx="20956">
                  <c:v>40862</c:v>
                </c:pt>
                <c:pt idx="20957">
                  <c:v>40863</c:v>
                </c:pt>
                <c:pt idx="20958">
                  <c:v>40864</c:v>
                </c:pt>
                <c:pt idx="20959">
                  <c:v>40865</c:v>
                </c:pt>
                <c:pt idx="20960">
                  <c:v>40866</c:v>
                </c:pt>
                <c:pt idx="20961">
                  <c:v>40867</c:v>
                </c:pt>
                <c:pt idx="20962">
                  <c:v>40868</c:v>
                </c:pt>
                <c:pt idx="20963">
                  <c:v>40869</c:v>
                </c:pt>
                <c:pt idx="20964">
                  <c:v>40870</c:v>
                </c:pt>
                <c:pt idx="20965">
                  <c:v>40871</c:v>
                </c:pt>
                <c:pt idx="20966">
                  <c:v>40872</c:v>
                </c:pt>
                <c:pt idx="20967">
                  <c:v>40873</c:v>
                </c:pt>
                <c:pt idx="20968">
                  <c:v>40874</c:v>
                </c:pt>
                <c:pt idx="20969">
                  <c:v>40875</c:v>
                </c:pt>
                <c:pt idx="20970">
                  <c:v>40876</c:v>
                </c:pt>
                <c:pt idx="20971">
                  <c:v>40877</c:v>
                </c:pt>
                <c:pt idx="20972">
                  <c:v>40878</c:v>
                </c:pt>
                <c:pt idx="20973">
                  <c:v>40879</c:v>
                </c:pt>
                <c:pt idx="20974">
                  <c:v>40880</c:v>
                </c:pt>
                <c:pt idx="20975">
                  <c:v>40881</c:v>
                </c:pt>
                <c:pt idx="20976">
                  <c:v>40882</c:v>
                </c:pt>
                <c:pt idx="20977">
                  <c:v>40883</c:v>
                </c:pt>
                <c:pt idx="20978">
                  <c:v>40884</c:v>
                </c:pt>
                <c:pt idx="20979">
                  <c:v>40885</c:v>
                </c:pt>
                <c:pt idx="20980">
                  <c:v>40886</c:v>
                </c:pt>
                <c:pt idx="20981">
                  <c:v>40887</c:v>
                </c:pt>
                <c:pt idx="20982">
                  <c:v>40888</c:v>
                </c:pt>
                <c:pt idx="20983">
                  <c:v>40889</c:v>
                </c:pt>
                <c:pt idx="20984">
                  <c:v>40890</c:v>
                </c:pt>
                <c:pt idx="20985">
                  <c:v>40891</c:v>
                </c:pt>
                <c:pt idx="20986">
                  <c:v>40892</c:v>
                </c:pt>
                <c:pt idx="20987">
                  <c:v>40893</c:v>
                </c:pt>
                <c:pt idx="20988">
                  <c:v>40894</c:v>
                </c:pt>
                <c:pt idx="20989">
                  <c:v>40895</c:v>
                </c:pt>
                <c:pt idx="20990">
                  <c:v>40896</c:v>
                </c:pt>
                <c:pt idx="20991">
                  <c:v>40897</c:v>
                </c:pt>
                <c:pt idx="20992">
                  <c:v>40898</c:v>
                </c:pt>
                <c:pt idx="20993">
                  <c:v>40899</c:v>
                </c:pt>
                <c:pt idx="20994">
                  <c:v>40900</c:v>
                </c:pt>
                <c:pt idx="20995">
                  <c:v>40901</c:v>
                </c:pt>
                <c:pt idx="20996">
                  <c:v>40902</c:v>
                </c:pt>
                <c:pt idx="20997">
                  <c:v>40903</c:v>
                </c:pt>
                <c:pt idx="20998">
                  <c:v>40904</c:v>
                </c:pt>
                <c:pt idx="20999">
                  <c:v>40905</c:v>
                </c:pt>
                <c:pt idx="21000">
                  <c:v>40906</c:v>
                </c:pt>
                <c:pt idx="21001">
                  <c:v>40907</c:v>
                </c:pt>
                <c:pt idx="21002">
                  <c:v>40908</c:v>
                </c:pt>
                <c:pt idx="21003">
                  <c:v>40909</c:v>
                </c:pt>
                <c:pt idx="21004">
                  <c:v>40910</c:v>
                </c:pt>
                <c:pt idx="21005">
                  <c:v>40911</c:v>
                </c:pt>
                <c:pt idx="21006">
                  <c:v>40912</c:v>
                </c:pt>
                <c:pt idx="21007">
                  <c:v>40913</c:v>
                </c:pt>
                <c:pt idx="21008">
                  <c:v>40914</c:v>
                </c:pt>
                <c:pt idx="21009">
                  <c:v>40915</c:v>
                </c:pt>
                <c:pt idx="21010">
                  <c:v>40916</c:v>
                </c:pt>
                <c:pt idx="21011">
                  <c:v>40917</c:v>
                </c:pt>
                <c:pt idx="21012">
                  <c:v>40918</c:v>
                </c:pt>
                <c:pt idx="21013">
                  <c:v>40919</c:v>
                </c:pt>
                <c:pt idx="21014">
                  <c:v>40920</c:v>
                </c:pt>
                <c:pt idx="21015">
                  <c:v>40921</c:v>
                </c:pt>
                <c:pt idx="21016">
                  <c:v>40922</c:v>
                </c:pt>
                <c:pt idx="21017">
                  <c:v>40923</c:v>
                </c:pt>
                <c:pt idx="21018">
                  <c:v>40924</c:v>
                </c:pt>
                <c:pt idx="21019">
                  <c:v>40925</c:v>
                </c:pt>
                <c:pt idx="21020">
                  <c:v>40926</c:v>
                </c:pt>
                <c:pt idx="21021">
                  <c:v>40927</c:v>
                </c:pt>
                <c:pt idx="21022">
                  <c:v>40928</c:v>
                </c:pt>
                <c:pt idx="21023">
                  <c:v>40929</c:v>
                </c:pt>
                <c:pt idx="21024">
                  <c:v>40930</c:v>
                </c:pt>
                <c:pt idx="21025">
                  <c:v>40931</c:v>
                </c:pt>
                <c:pt idx="21026">
                  <c:v>40932</c:v>
                </c:pt>
                <c:pt idx="21027">
                  <c:v>40933</c:v>
                </c:pt>
                <c:pt idx="21028">
                  <c:v>40934</c:v>
                </c:pt>
                <c:pt idx="21029">
                  <c:v>40935</c:v>
                </c:pt>
                <c:pt idx="21030">
                  <c:v>40936</c:v>
                </c:pt>
                <c:pt idx="21031">
                  <c:v>40937</c:v>
                </c:pt>
                <c:pt idx="21032">
                  <c:v>40938</c:v>
                </c:pt>
                <c:pt idx="21033">
                  <c:v>40939</c:v>
                </c:pt>
                <c:pt idx="21034">
                  <c:v>40940</c:v>
                </c:pt>
                <c:pt idx="21035">
                  <c:v>40941</c:v>
                </c:pt>
                <c:pt idx="21036">
                  <c:v>40942</c:v>
                </c:pt>
                <c:pt idx="21037">
                  <c:v>40943</c:v>
                </c:pt>
                <c:pt idx="21038">
                  <c:v>40944</c:v>
                </c:pt>
                <c:pt idx="21039">
                  <c:v>40945</c:v>
                </c:pt>
                <c:pt idx="21040">
                  <c:v>40946</c:v>
                </c:pt>
                <c:pt idx="21041">
                  <c:v>40947</c:v>
                </c:pt>
                <c:pt idx="21042">
                  <c:v>40948</c:v>
                </c:pt>
                <c:pt idx="21043">
                  <c:v>40949</c:v>
                </c:pt>
                <c:pt idx="21044">
                  <c:v>40950</c:v>
                </c:pt>
                <c:pt idx="21045">
                  <c:v>40951</c:v>
                </c:pt>
                <c:pt idx="21046">
                  <c:v>40952</c:v>
                </c:pt>
                <c:pt idx="21047">
                  <c:v>40953</c:v>
                </c:pt>
                <c:pt idx="21048">
                  <c:v>40954</c:v>
                </c:pt>
                <c:pt idx="21049">
                  <c:v>40955</c:v>
                </c:pt>
                <c:pt idx="21050">
                  <c:v>40956</c:v>
                </c:pt>
                <c:pt idx="21051">
                  <c:v>40957</c:v>
                </c:pt>
                <c:pt idx="21052">
                  <c:v>40958</c:v>
                </c:pt>
                <c:pt idx="21053">
                  <c:v>40959</c:v>
                </c:pt>
                <c:pt idx="21054">
                  <c:v>40960</c:v>
                </c:pt>
                <c:pt idx="21055">
                  <c:v>40961</c:v>
                </c:pt>
                <c:pt idx="21056">
                  <c:v>40962</c:v>
                </c:pt>
                <c:pt idx="21057">
                  <c:v>40963</c:v>
                </c:pt>
                <c:pt idx="21058">
                  <c:v>40964</c:v>
                </c:pt>
                <c:pt idx="21059">
                  <c:v>40965</c:v>
                </c:pt>
                <c:pt idx="21060">
                  <c:v>40966</c:v>
                </c:pt>
                <c:pt idx="21061">
                  <c:v>40967</c:v>
                </c:pt>
                <c:pt idx="21062">
                  <c:v>40968</c:v>
                </c:pt>
                <c:pt idx="21063">
                  <c:v>40969</c:v>
                </c:pt>
                <c:pt idx="21064">
                  <c:v>40970</c:v>
                </c:pt>
                <c:pt idx="21065">
                  <c:v>40971</c:v>
                </c:pt>
                <c:pt idx="21066">
                  <c:v>40972</c:v>
                </c:pt>
                <c:pt idx="21067">
                  <c:v>40973</c:v>
                </c:pt>
                <c:pt idx="21068">
                  <c:v>40974</c:v>
                </c:pt>
                <c:pt idx="21069">
                  <c:v>40975</c:v>
                </c:pt>
                <c:pt idx="21070">
                  <c:v>40976</c:v>
                </c:pt>
                <c:pt idx="21071">
                  <c:v>40977</c:v>
                </c:pt>
                <c:pt idx="21072">
                  <c:v>40978</c:v>
                </c:pt>
                <c:pt idx="21073">
                  <c:v>40979</c:v>
                </c:pt>
                <c:pt idx="21074">
                  <c:v>40980</c:v>
                </c:pt>
                <c:pt idx="21075">
                  <c:v>40981</c:v>
                </c:pt>
                <c:pt idx="21076">
                  <c:v>40982</c:v>
                </c:pt>
                <c:pt idx="21077">
                  <c:v>40983</c:v>
                </c:pt>
                <c:pt idx="21078">
                  <c:v>40984</c:v>
                </c:pt>
                <c:pt idx="21079">
                  <c:v>40985</c:v>
                </c:pt>
                <c:pt idx="21080">
                  <c:v>40986</c:v>
                </c:pt>
                <c:pt idx="21081">
                  <c:v>40987</c:v>
                </c:pt>
                <c:pt idx="21082">
                  <c:v>40988</c:v>
                </c:pt>
                <c:pt idx="21083">
                  <c:v>40989</c:v>
                </c:pt>
                <c:pt idx="21084">
                  <c:v>40990</c:v>
                </c:pt>
                <c:pt idx="21085">
                  <c:v>40991</c:v>
                </c:pt>
                <c:pt idx="21086">
                  <c:v>40992</c:v>
                </c:pt>
                <c:pt idx="21087">
                  <c:v>40993</c:v>
                </c:pt>
                <c:pt idx="21088">
                  <c:v>40994</c:v>
                </c:pt>
                <c:pt idx="21089">
                  <c:v>40995</c:v>
                </c:pt>
                <c:pt idx="21090">
                  <c:v>40996</c:v>
                </c:pt>
                <c:pt idx="21091">
                  <c:v>40997</c:v>
                </c:pt>
                <c:pt idx="21092">
                  <c:v>40998</c:v>
                </c:pt>
                <c:pt idx="21093">
                  <c:v>40999</c:v>
                </c:pt>
                <c:pt idx="21094">
                  <c:v>41000</c:v>
                </c:pt>
                <c:pt idx="21095">
                  <c:v>41001</c:v>
                </c:pt>
                <c:pt idx="21096">
                  <c:v>41002</c:v>
                </c:pt>
                <c:pt idx="21097">
                  <c:v>41003</c:v>
                </c:pt>
                <c:pt idx="21098">
                  <c:v>41004</c:v>
                </c:pt>
                <c:pt idx="21099">
                  <c:v>41005</c:v>
                </c:pt>
                <c:pt idx="21100">
                  <c:v>41006</c:v>
                </c:pt>
                <c:pt idx="21101">
                  <c:v>41007</c:v>
                </c:pt>
                <c:pt idx="21102">
                  <c:v>41008</c:v>
                </c:pt>
                <c:pt idx="21103">
                  <c:v>41009</c:v>
                </c:pt>
                <c:pt idx="21104">
                  <c:v>41010</c:v>
                </c:pt>
                <c:pt idx="21105">
                  <c:v>41011</c:v>
                </c:pt>
                <c:pt idx="21106">
                  <c:v>41012</c:v>
                </c:pt>
                <c:pt idx="21107">
                  <c:v>41013</c:v>
                </c:pt>
                <c:pt idx="21108">
                  <c:v>41014</c:v>
                </c:pt>
                <c:pt idx="21109">
                  <c:v>41015</c:v>
                </c:pt>
                <c:pt idx="21110">
                  <c:v>41016</c:v>
                </c:pt>
                <c:pt idx="21111">
                  <c:v>41017</c:v>
                </c:pt>
                <c:pt idx="21112">
                  <c:v>41018</c:v>
                </c:pt>
                <c:pt idx="21113">
                  <c:v>41019</c:v>
                </c:pt>
                <c:pt idx="21114">
                  <c:v>41020</c:v>
                </c:pt>
                <c:pt idx="21115">
                  <c:v>41021</c:v>
                </c:pt>
                <c:pt idx="21116">
                  <c:v>41022</c:v>
                </c:pt>
                <c:pt idx="21117">
                  <c:v>41023</c:v>
                </c:pt>
                <c:pt idx="21118">
                  <c:v>41024</c:v>
                </c:pt>
                <c:pt idx="21119">
                  <c:v>41025</c:v>
                </c:pt>
                <c:pt idx="21120">
                  <c:v>41026</c:v>
                </c:pt>
                <c:pt idx="21121">
                  <c:v>41027</c:v>
                </c:pt>
                <c:pt idx="21122">
                  <c:v>41028</c:v>
                </c:pt>
                <c:pt idx="21123">
                  <c:v>41029</c:v>
                </c:pt>
                <c:pt idx="21124">
                  <c:v>41030</c:v>
                </c:pt>
                <c:pt idx="21125">
                  <c:v>41031</c:v>
                </c:pt>
                <c:pt idx="21126">
                  <c:v>41032</c:v>
                </c:pt>
                <c:pt idx="21127">
                  <c:v>41033</c:v>
                </c:pt>
                <c:pt idx="21128">
                  <c:v>41034</c:v>
                </c:pt>
                <c:pt idx="21129">
                  <c:v>41035</c:v>
                </c:pt>
                <c:pt idx="21130">
                  <c:v>41036</c:v>
                </c:pt>
                <c:pt idx="21131">
                  <c:v>41037</c:v>
                </c:pt>
                <c:pt idx="21132">
                  <c:v>41038</c:v>
                </c:pt>
                <c:pt idx="21133">
                  <c:v>41039</c:v>
                </c:pt>
                <c:pt idx="21134">
                  <c:v>41040</c:v>
                </c:pt>
                <c:pt idx="21135">
                  <c:v>41041</c:v>
                </c:pt>
                <c:pt idx="21136">
                  <c:v>41042</c:v>
                </c:pt>
                <c:pt idx="21137">
                  <c:v>41043</c:v>
                </c:pt>
                <c:pt idx="21138">
                  <c:v>41044</c:v>
                </c:pt>
                <c:pt idx="21139">
                  <c:v>41045</c:v>
                </c:pt>
                <c:pt idx="21140">
                  <c:v>41046</c:v>
                </c:pt>
                <c:pt idx="21141">
                  <c:v>41047</c:v>
                </c:pt>
                <c:pt idx="21142">
                  <c:v>41048</c:v>
                </c:pt>
                <c:pt idx="21143">
                  <c:v>41049</c:v>
                </c:pt>
                <c:pt idx="21144">
                  <c:v>41050</c:v>
                </c:pt>
                <c:pt idx="21145">
                  <c:v>41051</c:v>
                </c:pt>
                <c:pt idx="21146">
                  <c:v>41052</c:v>
                </c:pt>
                <c:pt idx="21147">
                  <c:v>41053</c:v>
                </c:pt>
                <c:pt idx="21148">
                  <c:v>41054</c:v>
                </c:pt>
                <c:pt idx="21149">
                  <c:v>41055</c:v>
                </c:pt>
                <c:pt idx="21150">
                  <c:v>41056</c:v>
                </c:pt>
                <c:pt idx="21151">
                  <c:v>41057</c:v>
                </c:pt>
                <c:pt idx="21152">
                  <c:v>41058</c:v>
                </c:pt>
                <c:pt idx="21153">
                  <c:v>41059</c:v>
                </c:pt>
                <c:pt idx="21154">
                  <c:v>41060</c:v>
                </c:pt>
                <c:pt idx="21155">
                  <c:v>41061</c:v>
                </c:pt>
                <c:pt idx="21156">
                  <c:v>41062</c:v>
                </c:pt>
                <c:pt idx="21157">
                  <c:v>41063</c:v>
                </c:pt>
                <c:pt idx="21158">
                  <c:v>41064</c:v>
                </c:pt>
                <c:pt idx="21159">
                  <c:v>41065</c:v>
                </c:pt>
                <c:pt idx="21160">
                  <c:v>41066</c:v>
                </c:pt>
                <c:pt idx="21161">
                  <c:v>41067</c:v>
                </c:pt>
                <c:pt idx="21162">
                  <c:v>41068</c:v>
                </c:pt>
                <c:pt idx="21163">
                  <c:v>41069</c:v>
                </c:pt>
                <c:pt idx="21164">
                  <c:v>41070</c:v>
                </c:pt>
                <c:pt idx="21165">
                  <c:v>41071</c:v>
                </c:pt>
                <c:pt idx="21166">
                  <c:v>41072</c:v>
                </c:pt>
                <c:pt idx="21167">
                  <c:v>41073</c:v>
                </c:pt>
                <c:pt idx="21168">
                  <c:v>41074</c:v>
                </c:pt>
                <c:pt idx="21169">
                  <c:v>41075</c:v>
                </c:pt>
                <c:pt idx="21170">
                  <c:v>41076</c:v>
                </c:pt>
                <c:pt idx="21171">
                  <c:v>41077</c:v>
                </c:pt>
                <c:pt idx="21172">
                  <c:v>41078</c:v>
                </c:pt>
                <c:pt idx="21173">
                  <c:v>41079</c:v>
                </c:pt>
                <c:pt idx="21174">
                  <c:v>41080</c:v>
                </c:pt>
                <c:pt idx="21175">
                  <c:v>41081</c:v>
                </c:pt>
                <c:pt idx="21176">
                  <c:v>41082</c:v>
                </c:pt>
                <c:pt idx="21177">
                  <c:v>41083</c:v>
                </c:pt>
                <c:pt idx="21178">
                  <c:v>41084</c:v>
                </c:pt>
                <c:pt idx="21179">
                  <c:v>41085</c:v>
                </c:pt>
                <c:pt idx="21180">
                  <c:v>41086</c:v>
                </c:pt>
                <c:pt idx="21181">
                  <c:v>41087</c:v>
                </c:pt>
                <c:pt idx="21182">
                  <c:v>41088</c:v>
                </c:pt>
                <c:pt idx="21183">
                  <c:v>41089</c:v>
                </c:pt>
                <c:pt idx="21184">
                  <c:v>41090</c:v>
                </c:pt>
                <c:pt idx="21185">
                  <c:v>41091</c:v>
                </c:pt>
                <c:pt idx="21186">
                  <c:v>41092</c:v>
                </c:pt>
                <c:pt idx="21187">
                  <c:v>41093</c:v>
                </c:pt>
                <c:pt idx="21188">
                  <c:v>41094</c:v>
                </c:pt>
                <c:pt idx="21189">
                  <c:v>41095</c:v>
                </c:pt>
                <c:pt idx="21190">
                  <c:v>41096</c:v>
                </c:pt>
                <c:pt idx="21191">
                  <c:v>41097</c:v>
                </c:pt>
                <c:pt idx="21192">
                  <c:v>41098</c:v>
                </c:pt>
                <c:pt idx="21193">
                  <c:v>41099</c:v>
                </c:pt>
                <c:pt idx="21194">
                  <c:v>41100</c:v>
                </c:pt>
                <c:pt idx="21195">
                  <c:v>41101</c:v>
                </c:pt>
                <c:pt idx="21196">
                  <c:v>41102</c:v>
                </c:pt>
                <c:pt idx="21197">
                  <c:v>41103</c:v>
                </c:pt>
                <c:pt idx="21198">
                  <c:v>41104</c:v>
                </c:pt>
                <c:pt idx="21199">
                  <c:v>41105</c:v>
                </c:pt>
                <c:pt idx="21200">
                  <c:v>41106</c:v>
                </c:pt>
                <c:pt idx="21201">
                  <c:v>41107</c:v>
                </c:pt>
                <c:pt idx="21202">
                  <c:v>41108</c:v>
                </c:pt>
                <c:pt idx="21203">
                  <c:v>41109</c:v>
                </c:pt>
                <c:pt idx="21204">
                  <c:v>41110</c:v>
                </c:pt>
                <c:pt idx="21205">
                  <c:v>41111</c:v>
                </c:pt>
                <c:pt idx="21206">
                  <c:v>41112</c:v>
                </c:pt>
                <c:pt idx="21207">
                  <c:v>41113</c:v>
                </c:pt>
                <c:pt idx="21208">
                  <c:v>41114</c:v>
                </c:pt>
                <c:pt idx="21209">
                  <c:v>41115</c:v>
                </c:pt>
                <c:pt idx="21210">
                  <c:v>41116</c:v>
                </c:pt>
                <c:pt idx="21211">
                  <c:v>41117</c:v>
                </c:pt>
                <c:pt idx="21212">
                  <c:v>41118</c:v>
                </c:pt>
                <c:pt idx="21213">
                  <c:v>41119</c:v>
                </c:pt>
                <c:pt idx="21214">
                  <c:v>41120</c:v>
                </c:pt>
                <c:pt idx="21215">
                  <c:v>41121</c:v>
                </c:pt>
                <c:pt idx="21216">
                  <c:v>41122</c:v>
                </c:pt>
                <c:pt idx="21217">
                  <c:v>41123</c:v>
                </c:pt>
                <c:pt idx="21218">
                  <c:v>41124</c:v>
                </c:pt>
                <c:pt idx="21219">
                  <c:v>41125</c:v>
                </c:pt>
                <c:pt idx="21220">
                  <c:v>41126</c:v>
                </c:pt>
                <c:pt idx="21221">
                  <c:v>41127</c:v>
                </c:pt>
                <c:pt idx="21222">
                  <c:v>41128</c:v>
                </c:pt>
                <c:pt idx="21223">
                  <c:v>41129</c:v>
                </c:pt>
                <c:pt idx="21224">
                  <c:v>41130</c:v>
                </c:pt>
                <c:pt idx="21225">
                  <c:v>41131</c:v>
                </c:pt>
                <c:pt idx="21226">
                  <c:v>41132</c:v>
                </c:pt>
                <c:pt idx="21227">
                  <c:v>41133</c:v>
                </c:pt>
                <c:pt idx="21228">
                  <c:v>41134</c:v>
                </c:pt>
                <c:pt idx="21229">
                  <c:v>41135</c:v>
                </c:pt>
                <c:pt idx="21230">
                  <c:v>41136</c:v>
                </c:pt>
                <c:pt idx="21231">
                  <c:v>41137</c:v>
                </c:pt>
                <c:pt idx="21232">
                  <c:v>41138</c:v>
                </c:pt>
                <c:pt idx="21233">
                  <c:v>41139</c:v>
                </c:pt>
                <c:pt idx="21234">
                  <c:v>41140</c:v>
                </c:pt>
                <c:pt idx="21235">
                  <c:v>41141</c:v>
                </c:pt>
                <c:pt idx="21236">
                  <c:v>41142</c:v>
                </c:pt>
                <c:pt idx="21237">
                  <c:v>41143</c:v>
                </c:pt>
                <c:pt idx="21238">
                  <c:v>41144</c:v>
                </c:pt>
                <c:pt idx="21239">
                  <c:v>41145</c:v>
                </c:pt>
                <c:pt idx="21240">
                  <c:v>41146</c:v>
                </c:pt>
                <c:pt idx="21241">
                  <c:v>41147</c:v>
                </c:pt>
                <c:pt idx="21242">
                  <c:v>41148</c:v>
                </c:pt>
                <c:pt idx="21243">
                  <c:v>41149</c:v>
                </c:pt>
                <c:pt idx="21244">
                  <c:v>41150</c:v>
                </c:pt>
                <c:pt idx="21245">
                  <c:v>41151</c:v>
                </c:pt>
                <c:pt idx="21246">
                  <c:v>41152</c:v>
                </c:pt>
                <c:pt idx="21247">
                  <c:v>41153</c:v>
                </c:pt>
                <c:pt idx="21248">
                  <c:v>41154</c:v>
                </c:pt>
                <c:pt idx="21249">
                  <c:v>41155</c:v>
                </c:pt>
                <c:pt idx="21250">
                  <c:v>41156</c:v>
                </c:pt>
                <c:pt idx="21251">
                  <c:v>41157</c:v>
                </c:pt>
                <c:pt idx="21252">
                  <c:v>41158</c:v>
                </c:pt>
                <c:pt idx="21253">
                  <c:v>41159</c:v>
                </c:pt>
                <c:pt idx="21254">
                  <c:v>41160</c:v>
                </c:pt>
                <c:pt idx="21255">
                  <c:v>41161</c:v>
                </c:pt>
                <c:pt idx="21256">
                  <c:v>41162</c:v>
                </c:pt>
                <c:pt idx="21257">
                  <c:v>41163</c:v>
                </c:pt>
                <c:pt idx="21258">
                  <c:v>41164</c:v>
                </c:pt>
                <c:pt idx="21259">
                  <c:v>41165</c:v>
                </c:pt>
                <c:pt idx="21260">
                  <c:v>41166</c:v>
                </c:pt>
                <c:pt idx="21261">
                  <c:v>41167</c:v>
                </c:pt>
                <c:pt idx="21262">
                  <c:v>41168</c:v>
                </c:pt>
                <c:pt idx="21263">
                  <c:v>41169</c:v>
                </c:pt>
                <c:pt idx="21264">
                  <c:v>41170</c:v>
                </c:pt>
                <c:pt idx="21265">
                  <c:v>41171</c:v>
                </c:pt>
                <c:pt idx="21266">
                  <c:v>41172</c:v>
                </c:pt>
                <c:pt idx="21267">
                  <c:v>41173</c:v>
                </c:pt>
                <c:pt idx="21268">
                  <c:v>41174</c:v>
                </c:pt>
                <c:pt idx="21269">
                  <c:v>41175</c:v>
                </c:pt>
                <c:pt idx="21270">
                  <c:v>41176</c:v>
                </c:pt>
                <c:pt idx="21271">
                  <c:v>41177</c:v>
                </c:pt>
                <c:pt idx="21272">
                  <c:v>41178</c:v>
                </c:pt>
                <c:pt idx="21273">
                  <c:v>41179</c:v>
                </c:pt>
                <c:pt idx="21274">
                  <c:v>41180</c:v>
                </c:pt>
                <c:pt idx="21275">
                  <c:v>41181</c:v>
                </c:pt>
                <c:pt idx="21276">
                  <c:v>41182</c:v>
                </c:pt>
                <c:pt idx="21277">
                  <c:v>41183</c:v>
                </c:pt>
                <c:pt idx="21278">
                  <c:v>41184</c:v>
                </c:pt>
                <c:pt idx="21279">
                  <c:v>41185</c:v>
                </c:pt>
                <c:pt idx="21280">
                  <c:v>41186</c:v>
                </c:pt>
                <c:pt idx="21281">
                  <c:v>41187</c:v>
                </c:pt>
                <c:pt idx="21282">
                  <c:v>41188</c:v>
                </c:pt>
                <c:pt idx="21283">
                  <c:v>41189</c:v>
                </c:pt>
                <c:pt idx="21284">
                  <c:v>41190</c:v>
                </c:pt>
                <c:pt idx="21285">
                  <c:v>41191</c:v>
                </c:pt>
                <c:pt idx="21286">
                  <c:v>41192</c:v>
                </c:pt>
                <c:pt idx="21287">
                  <c:v>41193</c:v>
                </c:pt>
                <c:pt idx="21288">
                  <c:v>41194</c:v>
                </c:pt>
                <c:pt idx="21289">
                  <c:v>41195</c:v>
                </c:pt>
                <c:pt idx="21290">
                  <c:v>41196</c:v>
                </c:pt>
                <c:pt idx="21291">
                  <c:v>41197</c:v>
                </c:pt>
                <c:pt idx="21292">
                  <c:v>41198</c:v>
                </c:pt>
                <c:pt idx="21293">
                  <c:v>41199</c:v>
                </c:pt>
                <c:pt idx="21294">
                  <c:v>41200</c:v>
                </c:pt>
                <c:pt idx="21295">
                  <c:v>41201</c:v>
                </c:pt>
                <c:pt idx="21296">
                  <c:v>41202</c:v>
                </c:pt>
                <c:pt idx="21297">
                  <c:v>41203</c:v>
                </c:pt>
                <c:pt idx="21298">
                  <c:v>41204</c:v>
                </c:pt>
                <c:pt idx="21299">
                  <c:v>41205</c:v>
                </c:pt>
                <c:pt idx="21300">
                  <c:v>41206</c:v>
                </c:pt>
                <c:pt idx="21301">
                  <c:v>41207</c:v>
                </c:pt>
                <c:pt idx="21302">
                  <c:v>41208</c:v>
                </c:pt>
                <c:pt idx="21303">
                  <c:v>41209</c:v>
                </c:pt>
                <c:pt idx="21304">
                  <c:v>41210</c:v>
                </c:pt>
                <c:pt idx="21305">
                  <c:v>41211</c:v>
                </c:pt>
                <c:pt idx="21306">
                  <c:v>41212</c:v>
                </c:pt>
                <c:pt idx="21307">
                  <c:v>41213</c:v>
                </c:pt>
                <c:pt idx="21308">
                  <c:v>41214</c:v>
                </c:pt>
                <c:pt idx="21309">
                  <c:v>41215</c:v>
                </c:pt>
                <c:pt idx="21310">
                  <c:v>41216</c:v>
                </c:pt>
                <c:pt idx="21311">
                  <c:v>41217</c:v>
                </c:pt>
                <c:pt idx="21312">
                  <c:v>41218</c:v>
                </c:pt>
                <c:pt idx="21313">
                  <c:v>41219</c:v>
                </c:pt>
                <c:pt idx="21314">
                  <c:v>41220</c:v>
                </c:pt>
                <c:pt idx="21315">
                  <c:v>41221</c:v>
                </c:pt>
                <c:pt idx="21316">
                  <c:v>41222</c:v>
                </c:pt>
                <c:pt idx="21317">
                  <c:v>41223</c:v>
                </c:pt>
                <c:pt idx="21318">
                  <c:v>41224</c:v>
                </c:pt>
                <c:pt idx="21319">
                  <c:v>41225</c:v>
                </c:pt>
                <c:pt idx="21320">
                  <c:v>41226</c:v>
                </c:pt>
                <c:pt idx="21321">
                  <c:v>41227</c:v>
                </c:pt>
                <c:pt idx="21322">
                  <c:v>41228</c:v>
                </c:pt>
                <c:pt idx="21323">
                  <c:v>41229</c:v>
                </c:pt>
                <c:pt idx="21324">
                  <c:v>41230</c:v>
                </c:pt>
                <c:pt idx="21325">
                  <c:v>41231</c:v>
                </c:pt>
                <c:pt idx="21326">
                  <c:v>41232</c:v>
                </c:pt>
                <c:pt idx="21327">
                  <c:v>41233</c:v>
                </c:pt>
                <c:pt idx="21328">
                  <c:v>41234</c:v>
                </c:pt>
                <c:pt idx="21329">
                  <c:v>41235</c:v>
                </c:pt>
                <c:pt idx="21330">
                  <c:v>41236</c:v>
                </c:pt>
                <c:pt idx="21331">
                  <c:v>41237</c:v>
                </c:pt>
                <c:pt idx="21332">
                  <c:v>41238</c:v>
                </c:pt>
                <c:pt idx="21333">
                  <c:v>41239</c:v>
                </c:pt>
                <c:pt idx="21334">
                  <c:v>41240</c:v>
                </c:pt>
                <c:pt idx="21335">
                  <c:v>41241</c:v>
                </c:pt>
                <c:pt idx="21336">
                  <c:v>41242</c:v>
                </c:pt>
                <c:pt idx="21337">
                  <c:v>41243</c:v>
                </c:pt>
                <c:pt idx="21338">
                  <c:v>41244</c:v>
                </c:pt>
                <c:pt idx="21339">
                  <c:v>41245</c:v>
                </c:pt>
                <c:pt idx="21340">
                  <c:v>41246</c:v>
                </c:pt>
                <c:pt idx="21341">
                  <c:v>41247</c:v>
                </c:pt>
                <c:pt idx="21342">
                  <c:v>41248</c:v>
                </c:pt>
                <c:pt idx="21343">
                  <c:v>41249</c:v>
                </c:pt>
                <c:pt idx="21344">
                  <c:v>41250</c:v>
                </c:pt>
                <c:pt idx="21345">
                  <c:v>41251</c:v>
                </c:pt>
                <c:pt idx="21346">
                  <c:v>41252</c:v>
                </c:pt>
                <c:pt idx="21347">
                  <c:v>41253</c:v>
                </c:pt>
                <c:pt idx="21348">
                  <c:v>41254</c:v>
                </c:pt>
                <c:pt idx="21349">
                  <c:v>41255</c:v>
                </c:pt>
                <c:pt idx="21350">
                  <c:v>41256</c:v>
                </c:pt>
                <c:pt idx="21351">
                  <c:v>41257</c:v>
                </c:pt>
                <c:pt idx="21352">
                  <c:v>41258</c:v>
                </c:pt>
                <c:pt idx="21353">
                  <c:v>41259</c:v>
                </c:pt>
                <c:pt idx="21354">
                  <c:v>41260</c:v>
                </c:pt>
                <c:pt idx="21355">
                  <c:v>41261</c:v>
                </c:pt>
                <c:pt idx="21356">
                  <c:v>41262</c:v>
                </c:pt>
                <c:pt idx="21357">
                  <c:v>41263</c:v>
                </c:pt>
                <c:pt idx="21358">
                  <c:v>41264</c:v>
                </c:pt>
                <c:pt idx="21359">
                  <c:v>41265</c:v>
                </c:pt>
                <c:pt idx="21360">
                  <c:v>41266</c:v>
                </c:pt>
                <c:pt idx="21361">
                  <c:v>41267</c:v>
                </c:pt>
                <c:pt idx="21362">
                  <c:v>41268</c:v>
                </c:pt>
                <c:pt idx="21363">
                  <c:v>41269</c:v>
                </c:pt>
                <c:pt idx="21364">
                  <c:v>41270</c:v>
                </c:pt>
                <c:pt idx="21365">
                  <c:v>41271</c:v>
                </c:pt>
                <c:pt idx="21366">
                  <c:v>41272</c:v>
                </c:pt>
                <c:pt idx="21367">
                  <c:v>41273</c:v>
                </c:pt>
                <c:pt idx="21368">
                  <c:v>41274</c:v>
                </c:pt>
                <c:pt idx="21369">
                  <c:v>41275</c:v>
                </c:pt>
                <c:pt idx="21370">
                  <c:v>41276</c:v>
                </c:pt>
                <c:pt idx="21371">
                  <c:v>41277</c:v>
                </c:pt>
                <c:pt idx="21372">
                  <c:v>41278</c:v>
                </c:pt>
                <c:pt idx="21373">
                  <c:v>41279</c:v>
                </c:pt>
                <c:pt idx="21374">
                  <c:v>41280</c:v>
                </c:pt>
                <c:pt idx="21375">
                  <c:v>41281</c:v>
                </c:pt>
                <c:pt idx="21376">
                  <c:v>41282</c:v>
                </c:pt>
                <c:pt idx="21377">
                  <c:v>41283</c:v>
                </c:pt>
                <c:pt idx="21378">
                  <c:v>41284</c:v>
                </c:pt>
                <c:pt idx="21379">
                  <c:v>41285</c:v>
                </c:pt>
                <c:pt idx="21380">
                  <c:v>41286</c:v>
                </c:pt>
                <c:pt idx="21381">
                  <c:v>41287</c:v>
                </c:pt>
                <c:pt idx="21382">
                  <c:v>41288</c:v>
                </c:pt>
                <c:pt idx="21383">
                  <c:v>41289</c:v>
                </c:pt>
                <c:pt idx="21384">
                  <c:v>41290</c:v>
                </c:pt>
                <c:pt idx="21385">
                  <c:v>41291</c:v>
                </c:pt>
                <c:pt idx="21386">
                  <c:v>41292</c:v>
                </c:pt>
                <c:pt idx="21387">
                  <c:v>41293</c:v>
                </c:pt>
                <c:pt idx="21388">
                  <c:v>41294</c:v>
                </c:pt>
                <c:pt idx="21389">
                  <c:v>41295</c:v>
                </c:pt>
                <c:pt idx="21390">
                  <c:v>41296</c:v>
                </c:pt>
                <c:pt idx="21391">
                  <c:v>41297</c:v>
                </c:pt>
                <c:pt idx="21392">
                  <c:v>41298</c:v>
                </c:pt>
                <c:pt idx="21393">
                  <c:v>41299</c:v>
                </c:pt>
                <c:pt idx="21394">
                  <c:v>41300</c:v>
                </c:pt>
                <c:pt idx="21395">
                  <c:v>41301</c:v>
                </c:pt>
                <c:pt idx="21396">
                  <c:v>41302</c:v>
                </c:pt>
                <c:pt idx="21397">
                  <c:v>41303</c:v>
                </c:pt>
                <c:pt idx="21398">
                  <c:v>41304</c:v>
                </c:pt>
                <c:pt idx="21399">
                  <c:v>41305</c:v>
                </c:pt>
                <c:pt idx="21400">
                  <c:v>41306</c:v>
                </c:pt>
                <c:pt idx="21401">
                  <c:v>41307</c:v>
                </c:pt>
                <c:pt idx="21402">
                  <c:v>41308</c:v>
                </c:pt>
                <c:pt idx="21403">
                  <c:v>41309</c:v>
                </c:pt>
                <c:pt idx="21404">
                  <c:v>41310</c:v>
                </c:pt>
                <c:pt idx="21405">
                  <c:v>41311</c:v>
                </c:pt>
                <c:pt idx="21406">
                  <c:v>41312</c:v>
                </c:pt>
                <c:pt idx="21407">
                  <c:v>41313</c:v>
                </c:pt>
                <c:pt idx="21408">
                  <c:v>41314</c:v>
                </c:pt>
                <c:pt idx="21409">
                  <c:v>41315</c:v>
                </c:pt>
                <c:pt idx="21410">
                  <c:v>41316</c:v>
                </c:pt>
                <c:pt idx="21411">
                  <c:v>41317</c:v>
                </c:pt>
                <c:pt idx="21412">
                  <c:v>41318</c:v>
                </c:pt>
                <c:pt idx="21413">
                  <c:v>41319</c:v>
                </c:pt>
                <c:pt idx="21414">
                  <c:v>41320</c:v>
                </c:pt>
                <c:pt idx="21415">
                  <c:v>41321</c:v>
                </c:pt>
                <c:pt idx="21416">
                  <c:v>41322</c:v>
                </c:pt>
                <c:pt idx="21417">
                  <c:v>41323</c:v>
                </c:pt>
                <c:pt idx="21418">
                  <c:v>41324</c:v>
                </c:pt>
                <c:pt idx="21419">
                  <c:v>41325</c:v>
                </c:pt>
                <c:pt idx="21420">
                  <c:v>41326</c:v>
                </c:pt>
                <c:pt idx="21421">
                  <c:v>41327</c:v>
                </c:pt>
                <c:pt idx="21422">
                  <c:v>41328</c:v>
                </c:pt>
                <c:pt idx="21423">
                  <c:v>41329</c:v>
                </c:pt>
                <c:pt idx="21424">
                  <c:v>41330</c:v>
                </c:pt>
                <c:pt idx="21425">
                  <c:v>41331</c:v>
                </c:pt>
                <c:pt idx="21426">
                  <c:v>41332</c:v>
                </c:pt>
                <c:pt idx="21427">
                  <c:v>41333</c:v>
                </c:pt>
                <c:pt idx="21428">
                  <c:v>41334</c:v>
                </c:pt>
                <c:pt idx="21429">
                  <c:v>41335</c:v>
                </c:pt>
                <c:pt idx="21430">
                  <c:v>41336</c:v>
                </c:pt>
                <c:pt idx="21431">
                  <c:v>41337</c:v>
                </c:pt>
                <c:pt idx="21432">
                  <c:v>41338</c:v>
                </c:pt>
                <c:pt idx="21433">
                  <c:v>41339</c:v>
                </c:pt>
                <c:pt idx="21434">
                  <c:v>41340</c:v>
                </c:pt>
                <c:pt idx="21435">
                  <c:v>41341</c:v>
                </c:pt>
                <c:pt idx="21436">
                  <c:v>41342</c:v>
                </c:pt>
                <c:pt idx="21437">
                  <c:v>41343</c:v>
                </c:pt>
                <c:pt idx="21438">
                  <c:v>41344</c:v>
                </c:pt>
                <c:pt idx="21439">
                  <c:v>41345</c:v>
                </c:pt>
                <c:pt idx="21440">
                  <c:v>41346</c:v>
                </c:pt>
                <c:pt idx="21441">
                  <c:v>41347</c:v>
                </c:pt>
                <c:pt idx="21442">
                  <c:v>41348</c:v>
                </c:pt>
                <c:pt idx="21443">
                  <c:v>41349</c:v>
                </c:pt>
                <c:pt idx="21444">
                  <c:v>41350</c:v>
                </c:pt>
                <c:pt idx="21445">
                  <c:v>41351</c:v>
                </c:pt>
                <c:pt idx="21446">
                  <c:v>41352</c:v>
                </c:pt>
                <c:pt idx="21447">
                  <c:v>41353</c:v>
                </c:pt>
                <c:pt idx="21448">
                  <c:v>41354</c:v>
                </c:pt>
                <c:pt idx="21449">
                  <c:v>41355</c:v>
                </c:pt>
                <c:pt idx="21450">
                  <c:v>41356</c:v>
                </c:pt>
                <c:pt idx="21451">
                  <c:v>41357</c:v>
                </c:pt>
                <c:pt idx="21452">
                  <c:v>41358</c:v>
                </c:pt>
                <c:pt idx="21453">
                  <c:v>41359</c:v>
                </c:pt>
                <c:pt idx="21454">
                  <c:v>41360</c:v>
                </c:pt>
                <c:pt idx="21455">
                  <c:v>41361</c:v>
                </c:pt>
                <c:pt idx="21456">
                  <c:v>41362</c:v>
                </c:pt>
                <c:pt idx="21457">
                  <c:v>41363</c:v>
                </c:pt>
                <c:pt idx="21458">
                  <c:v>41364</c:v>
                </c:pt>
                <c:pt idx="21459">
                  <c:v>41365</c:v>
                </c:pt>
                <c:pt idx="21460">
                  <c:v>41366</c:v>
                </c:pt>
                <c:pt idx="21461">
                  <c:v>41367</c:v>
                </c:pt>
                <c:pt idx="21462">
                  <c:v>41368</c:v>
                </c:pt>
                <c:pt idx="21463">
                  <c:v>41369</c:v>
                </c:pt>
                <c:pt idx="21464">
                  <c:v>41370</c:v>
                </c:pt>
                <c:pt idx="21465">
                  <c:v>41371</c:v>
                </c:pt>
                <c:pt idx="21466">
                  <c:v>41372</c:v>
                </c:pt>
                <c:pt idx="21467">
                  <c:v>41373</c:v>
                </c:pt>
                <c:pt idx="21468">
                  <c:v>41374</c:v>
                </c:pt>
                <c:pt idx="21469">
                  <c:v>41375</c:v>
                </c:pt>
                <c:pt idx="21470">
                  <c:v>41376</c:v>
                </c:pt>
                <c:pt idx="21471">
                  <c:v>41377</c:v>
                </c:pt>
                <c:pt idx="21472">
                  <c:v>41378</c:v>
                </c:pt>
                <c:pt idx="21473">
                  <c:v>41379</c:v>
                </c:pt>
                <c:pt idx="21474">
                  <c:v>41380</c:v>
                </c:pt>
                <c:pt idx="21475">
                  <c:v>41381</c:v>
                </c:pt>
                <c:pt idx="21476">
                  <c:v>41382</c:v>
                </c:pt>
                <c:pt idx="21477">
                  <c:v>41383</c:v>
                </c:pt>
                <c:pt idx="21478">
                  <c:v>41384</c:v>
                </c:pt>
                <c:pt idx="21479">
                  <c:v>41385</c:v>
                </c:pt>
                <c:pt idx="21480">
                  <c:v>41386</c:v>
                </c:pt>
                <c:pt idx="21481">
                  <c:v>41387</c:v>
                </c:pt>
                <c:pt idx="21482">
                  <c:v>41388</c:v>
                </c:pt>
                <c:pt idx="21483">
                  <c:v>41389</c:v>
                </c:pt>
                <c:pt idx="21484">
                  <c:v>41390</c:v>
                </c:pt>
                <c:pt idx="21485">
                  <c:v>41391</c:v>
                </c:pt>
                <c:pt idx="21486">
                  <c:v>41392</c:v>
                </c:pt>
                <c:pt idx="21487">
                  <c:v>41393</c:v>
                </c:pt>
                <c:pt idx="21488">
                  <c:v>41394</c:v>
                </c:pt>
                <c:pt idx="21489">
                  <c:v>41395</c:v>
                </c:pt>
                <c:pt idx="21490">
                  <c:v>41396</c:v>
                </c:pt>
                <c:pt idx="21491">
                  <c:v>41397</c:v>
                </c:pt>
                <c:pt idx="21492">
                  <c:v>41398</c:v>
                </c:pt>
                <c:pt idx="21493">
                  <c:v>41399</c:v>
                </c:pt>
                <c:pt idx="21494">
                  <c:v>41400</c:v>
                </c:pt>
                <c:pt idx="21495">
                  <c:v>41401</c:v>
                </c:pt>
                <c:pt idx="21496">
                  <c:v>41402</c:v>
                </c:pt>
                <c:pt idx="21497">
                  <c:v>41403</c:v>
                </c:pt>
                <c:pt idx="21498">
                  <c:v>41404</c:v>
                </c:pt>
                <c:pt idx="21499">
                  <c:v>41405</c:v>
                </c:pt>
                <c:pt idx="21500">
                  <c:v>41406</c:v>
                </c:pt>
                <c:pt idx="21501">
                  <c:v>41407</c:v>
                </c:pt>
                <c:pt idx="21502">
                  <c:v>41408</c:v>
                </c:pt>
                <c:pt idx="21503">
                  <c:v>41409</c:v>
                </c:pt>
                <c:pt idx="21504">
                  <c:v>41410</c:v>
                </c:pt>
                <c:pt idx="21505">
                  <c:v>41411</c:v>
                </c:pt>
                <c:pt idx="21506">
                  <c:v>41412</c:v>
                </c:pt>
                <c:pt idx="21507">
                  <c:v>41413</c:v>
                </c:pt>
                <c:pt idx="21508">
                  <c:v>41414</c:v>
                </c:pt>
                <c:pt idx="21509">
                  <c:v>41415</c:v>
                </c:pt>
                <c:pt idx="21510">
                  <c:v>41416</c:v>
                </c:pt>
                <c:pt idx="21511">
                  <c:v>41417</c:v>
                </c:pt>
                <c:pt idx="21512">
                  <c:v>41418</c:v>
                </c:pt>
                <c:pt idx="21513">
                  <c:v>41419</c:v>
                </c:pt>
                <c:pt idx="21514">
                  <c:v>41420</c:v>
                </c:pt>
                <c:pt idx="21515">
                  <c:v>41421</c:v>
                </c:pt>
                <c:pt idx="21516">
                  <c:v>41422</c:v>
                </c:pt>
                <c:pt idx="21517">
                  <c:v>41423</c:v>
                </c:pt>
                <c:pt idx="21518">
                  <c:v>41424</c:v>
                </c:pt>
                <c:pt idx="21519">
                  <c:v>41425</c:v>
                </c:pt>
                <c:pt idx="21520">
                  <c:v>41426</c:v>
                </c:pt>
                <c:pt idx="21521">
                  <c:v>41427</c:v>
                </c:pt>
                <c:pt idx="21522">
                  <c:v>41428</c:v>
                </c:pt>
                <c:pt idx="21523">
                  <c:v>41429</c:v>
                </c:pt>
                <c:pt idx="21524">
                  <c:v>41430</c:v>
                </c:pt>
                <c:pt idx="21525">
                  <c:v>41431</c:v>
                </c:pt>
                <c:pt idx="21526">
                  <c:v>41432</c:v>
                </c:pt>
                <c:pt idx="21527">
                  <c:v>41433</c:v>
                </c:pt>
                <c:pt idx="21528">
                  <c:v>41434</c:v>
                </c:pt>
                <c:pt idx="21529">
                  <c:v>41435</c:v>
                </c:pt>
                <c:pt idx="21530">
                  <c:v>41436</c:v>
                </c:pt>
                <c:pt idx="21531">
                  <c:v>41437</c:v>
                </c:pt>
                <c:pt idx="21532">
                  <c:v>41438</c:v>
                </c:pt>
                <c:pt idx="21533">
                  <c:v>41439</c:v>
                </c:pt>
                <c:pt idx="21534">
                  <c:v>41440</c:v>
                </c:pt>
                <c:pt idx="21535">
                  <c:v>41441</c:v>
                </c:pt>
                <c:pt idx="21536">
                  <c:v>41442</c:v>
                </c:pt>
                <c:pt idx="21537">
                  <c:v>41443</c:v>
                </c:pt>
                <c:pt idx="21538">
                  <c:v>41444</c:v>
                </c:pt>
                <c:pt idx="21539">
                  <c:v>41445</c:v>
                </c:pt>
                <c:pt idx="21540">
                  <c:v>41446</c:v>
                </c:pt>
                <c:pt idx="21541">
                  <c:v>41447</c:v>
                </c:pt>
                <c:pt idx="21542">
                  <c:v>41448</c:v>
                </c:pt>
                <c:pt idx="21543">
                  <c:v>41449</c:v>
                </c:pt>
                <c:pt idx="21544">
                  <c:v>41450</c:v>
                </c:pt>
                <c:pt idx="21545">
                  <c:v>41451</c:v>
                </c:pt>
                <c:pt idx="21546">
                  <c:v>41452</c:v>
                </c:pt>
                <c:pt idx="21547">
                  <c:v>41453</c:v>
                </c:pt>
                <c:pt idx="21548">
                  <c:v>41454</c:v>
                </c:pt>
                <c:pt idx="21549">
                  <c:v>41455</c:v>
                </c:pt>
                <c:pt idx="21550">
                  <c:v>41456</c:v>
                </c:pt>
                <c:pt idx="21551">
                  <c:v>41457</c:v>
                </c:pt>
                <c:pt idx="21552">
                  <c:v>41458</c:v>
                </c:pt>
                <c:pt idx="21553">
                  <c:v>41459</c:v>
                </c:pt>
                <c:pt idx="21554">
                  <c:v>41460</c:v>
                </c:pt>
                <c:pt idx="21555">
                  <c:v>41461</c:v>
                </c:pt>
                <c:pt idx="21556">
                  <c:v>41462</c:v>
                </c:pt>
                <c:pt idx="21557">
                  <c:v>41463</c:v>
                </c:pt>
                <c:pt idx="21558">
                  <c:v>41464</c:v>
                </c:pt>
                <c:pt idx="21559">
                  <c:v>41465</c:v>
                </c:pt>
                <c:pt idx="21560">
                  <c:v>41466</c:v>
                </c:pt>
                <c:pt idx="21561">
                  <c:v>41467</c:v>
                </c:pt>
                <c:pt idx="21562">
                  <c:v>41468</c:v>
                </c:pt>
                <c:pt idx="21563">
                  <c:v>41469</c:v>
                </c:pt>
                <c:pt idx="21564">
                  <c:v>41470</c:v>
                </c:pt>
                <c:pt idx="21565">
                  <c:v>41471</c:v>
                </c:pt>
                <c:pt idx="21566">
                  <c:v>41472</c:v>
                </c:pt>
                <c:pt idx="21567">
                  <c:v>41473</c:v>
                </c:pt>
                <c:pt idx="21568">
                  <c:v>41474</c:v>
                </c:pt>
                <c:pt idx="21569">
                  <c:v>41475</c:v>
                </c:pt>
                <c:pt idx="21570">
                  <c:v>41476</c:v>
                </c:pt>
                <c:pt idx="21571">
                  <c:v>41477</c:v>
                </c:pt>
                <c:pt idx="21572">
                  <c:v>41478</c:v>
                </c:pt>
                <c:pt idx="21573">
                  <c:v>41479</c:v>
                </c:pt>
                <c:pt idx="21574">
                  <c:v>41480</c:v>
                </c:pt>
                <c:pt idx="21575">
                  <c:v>41481</c:v>
                </c:pt>
                <c:pt idx="21576">
                  <c:v>41482</c:v>
                </c:pt>
                <c:pt idx="21577">
                  <c:v>41483</c:v>
                </c:pt>
                <c:pt idx="21578">
                  <c:v>41484</c:v>
                </c:pt>
                <c:pt idx="21579">
                  <c:v>41485</c:v>
                </c:pt>
                <c:pt idx="21580">
                  <c:v>41486</c:v>
                </c:pt>
                <c:pt idx="21581">
                  <c:v>41487</c:v>
                </c:pt>
                <c:pt idx="21582">
                  <c:v>41488</c:v>
                </c:pt>
                <c:pt idx="21583">
                  <c:v>41489</c:v>
                </c:pt>
                <c:pt idx="21584">
                  <c:v>41490</c:v>
                </c:pt>
                <c:pt idx="21585">
                  <c:v>41491</c:v>
                </c:pt>
                <c:pt idx="21586">
                  <c:v>41492</c:v>
                </c:pt>
                <c:pt idx="21587">
                  <c:v>41493</c:v>
                </c:pt>
                <c:pt idx="21588">
                  <c:v>41494</c:v>
                </c:pt>
                <c:pt idx="21589">
                  <c:v>41495</c:v>
                </c:pt>
                <c:pt idx="21590">
                  <c:v>41496</c:v>
                </c:pt>
                <c:pt idx="21591">
                  <c:v>41497</c:v>
                </c:pt>
                <c:pt idx="21592">
                  <c:v>41498</c:v>
                </c:pt>
                <c:pt idx="21593">
                  <c:v>41499</c:v>
                </c:pt>
                <c:pt idx="21594">
                  <c:v>41500</c:v>
                </c:pt>
                <c:pt idx="21595">
                  <c:v>41501</c:v>
                </c:pt>
                <c:pt idx="21596">
                  <c:v>41502</c:v>
                </c:pt>
                <c:pt idx="21597">
                  <c:v>41503</c:v>
                </c:pt>
                <c:pt idx="21598">
                  <c:v>41504</c:v>
                </c:pt>
                <c:pt idx="21599">
                  <c:v>41505</c:v>
                </c:pt>
                <c:pt idx="21600">
                  <c:v>41506</c:v>
                </c:pt>
                <c:pt idx="21601">
                  <c:v>41507</c:v>
                </c:pt>
                <c:pt idx="21602">
                  <c:v>41508</c:v>
                </c:pt>
                <c:pt idx="21603">
                  <c:v>41509</c:v>
                </c:pt>
                <c:pt idx="21604">
                  <c:v>41510</c:v>
                </c:pt>
                <c:pt idx="21605">
                  <c:v>41511</c:v>
                </c:pt>
                <c:pt idx="21606">
                  <c:v>41512</c:v>
                </c:pt>
                <c:pt idx="21607">
                  <c:v>41513</c:v>
                </c:pt>
                <c:pt idx="21608">
                  <c:v>41514</c:v>
                </c:pt>
                <c:pt idx="21609">
                  <c:v>41515</c:v>
                </c:pt>
                <c:pt idx="21610">
                  <c:v>41516</c:v>
                </c:pt>
                <c:pt idx="21611">
                  <c:v>41517</c:v>
                </c:pt>
                <c:pt idx="21612">
                  <c:v>41518</c:v>
                </c:pt>
                <c:pt idx="21613">
                  <c:v>41519</c:v>
                </c:pt>
                <c:pt idx="21614">
                  <c:v>41520</c:v>
                </c:pt>
                <c:pt idx="21615">
                  <c:v>41521</c:v>
                </c:pt>
                <c:pt idx="21616">
                  <c:v>41522</c:v>
                </c:pt>
                <c:pt idx="21617">
                  <c:v>41523</c:v>
                </c:pt>
                <c:pt idx="21618">
                  <c:v>41524</c:v>
                </c:pt>
                <c:pt idx="21619">
                  <c:v>41525</c:v>
                </c:pt>
                <c:pt idx="21620">
                  <c:v>41526</c:v>
                </c:pt>
                <c:pt idx="21621">
                  <c:v>41527</c:v>
                </c:pt>
                <c:pt idx="21622">
                  <c:v>41528</c:v>
                </c:pt>
                <c:pt idx="21623">
                  <c:v>41529</c:v>
                </c:pt>
                <c:pt idx="21624">
                  <c:v>41530</c:v>
                </c:pt>
                <c:pt idx="21625">
                  <c:v>41531</c:v>
                </c:pt>
                <c:pt idx="21626">
                  <c:v>41532</c:v>
                </c:pt>
                <c:pt idx="21627">
                  <c:v>41533</c:v>
                </c:pt>
                <c:pt idx="21628">
                  <c:v>41534</c:v>
                </c:pt>
                <c:pt idx="21629">
                  <c:v>41535</c:v>
                </c:pt>
                <c:pt idx="21630">
                  <c:v>41536</c:v>
                </c:pt>
                <c:pt idx="21631">
                  <c:v>41537</c:v>
                </c:pt>
                <c:pt idx="21632">
                  <c:v>41538</c:v>
                </c:pt>
                <c:pt idx="21633">
                  <c:v>41539</c:v>
                </c:pt>
                <c:pt idx="21634">
                  <c:v>41540</c:v>
                </c:pt>
                <c:pt idx="21635">
                  <c:v>41541</c:v>
                </c:pt>
                <c:pt idx="21636">
                  <c:v>41542</c:v>
                </c:pt>
                <c:pt idx="21637">
                  <c:v>41543</c:v>
                </c:pt>
                <c:pt idx="21638">
                  <c:v>41544</c:v>
                </c:pt>
                <c:pt idx="21639">
                  <c:v>41545</c:v>
                </c:pt>
                <c:pt idx="21640">
                  <c:v>41546</c:v>
                </c:pt>
                <c:pt idx="21641">
                  <c:v>41547</c:v>
                </c:pt>
                <c:pt idx="21642">
                  <c:v>41548</c:v>
                </c:pt>
                <c:pt idx="21643">
                  <c:v>41549</c:v>
                </c:pt>
                <c:pt idx="21644">
                  <c:v>41550</c:v>
                </c:pt>
                <c:pt idx="21645">
                  <c:v>41551</c:v>
                </c:pt>
                <c:pt idx="21646">
                  <c:v>41552</c:v>
                </c:pt>
                <c:pt idx="21647">
                  <c:v>41553</c:v>
                </c:pt>
                <c:pt idx="21648">
                  <c:v>41554</c:v>
                </c:pt>
                <c:pt idx="21649">
                  <c:v>41555</c:v>
                </c:pt>
                <c:pt idx="21650">
                  <c:v>41556</c:v>
                </c:pt>
                <c:pt idx="21651">
                  <c:v>41557</c:v>
                </c:pt>
                <c:pt idx="21652">
                  <c:v>41558</c:v>
                </c:pt>
                <c:pt idx="21653">
                  <c:v>41559</c:v>
                </c:pt>
                <c:pt idx="21654">
                  <c:v>41560</c:v>
                </c:pt>
                <c:pt idx="21655">
                  <c:v>41561</c:v>
                </c:pt>
                <c:pt idx="21656">
                  <c:v>41562</c:v>
                </c:pt>
                <c:pt idx="21657">
                  <c:v>41563</c:v>
                </c:pt>
                <c:pt idx="21658">
                  <c:v>41564</c:v>
                </c:pt>
                <c:pt idx="21659">
                  <c:v>41565</c:v>
                </c:pt>
                <c:pt idx="21660">
                  <c:v>41566</c:v>
                </c:pt>
                <c:pt idx="21661">
                  <c:v>41567</c:v>
                </c:pt>
                <c:pt idx="21662">
                  <c:v>41568</c:v>
                </c:pt>
                <c:pt idx="21663">
                  <c:v>41569</c:v>
                </c:pt>
                <c:pt idx="21664">
                  <c:v>41570</c:v>
                </c:pt>
                <c:pt idx="21665">
                  <c:v>41571</c:v>
                </c:pt>
                <c:pt idx="21666">
                  <c:v>41572</c:v>
                </c:pt>
                <c:pt idx="21667">
                  <c:v>41573</c:v>
                </c:pt>
                <c:pt idx="21668">
                  <c:v>41574</c:v>
                </c:pt>
                <c:pt idx="21669">
                  <c:v>41575</c:v>
                </c:pt>
                <c:pt idx="21670">
                  <c:v>41576</c:v>
                </c:pt>
                <c:pt idx="21671">
                  <c:v>41577</c:v>
                </c:pt>
                <c:pt idx="21672">
                  <c:v>41578</c:v>
                </c:pt>
                <c:pt idx="21673">
                  <c:v>41579</c:v>
                </c:pt>
                <c:pt idx="21674">
                  <c:v>41580</c:v>
                </c:pt>
                <c:pt idx="21675">
                  <c:v>41581</c:v>
                </c:pt>
                <c:pt idx="21676">
                  <c:v>41582</c:v>
                </c:pt>
                <c:pt idx="21677">
                  <c:v>41583</c:v>
                </c:pt>
                <c:pt idx="21678">
                  <c:v>41584</c:v>
                </c:pt>
                <c:pt idx="21679">
                  <c:v>41585</c:v>
                </c:pt>
                <c:pt idx="21680">
                  <c:v>41586</c:v>
                </c:pt>
                <c:pt idx="21681">
                  <c:v>41587</c:v>
                </c:pt>
                <c:pt idx="21682">
                  <c:v>41588</c:v>
                </c:pt>
                <c:pt idx="21683">
                  <c:v>41589</c:v>
                </c:pt>
                <c:pt idx="21684">
                  <c:v>41590</c:v>
                </c:pt>
                <c:pt idx="21685">
                  <c:v>41591</c:v>
                </c:pt>
                <c:pt idx="21686">
                  <c:v>41592</c:v>
                </c:pt>
                <c:pt idx="21687">
                  <c:v>41593</c:v>
                </c:pt>
                <c:pt idx="21688">
                  <c:v>41594</c:v>
                </c:pt>
                <c:pt idx="21689">
                  <c:v>41595</c:v>
                </c:pt>
                <c:pt idx="21690">
                  <c:v>41596</c:v>
                </c:pt>
                <c:pt idx="21691">
                  <c:v>41597</c:v>
                </c:pt>
                <c:pt idx="21692">
                  <c:v>41598</c:v>
                </c:pt>
                <c:pt idx="21693">
                  <c:v>41599</c:v>
                </c:pt>
                <c:pt idx="21694">
                  <c:v>41600</c:v>
                </c:pt>
                <c:pt idx="21695">
                  <c:v>41601</c:v>
                </c:pt>
                <c:pt idx="21696">
                  <c:v>41602</c:v>
                </c:pt>
                <c:pt idx="21697">
                  <c:v>41603</c:v>
                </c:pt>
                <c:pt idx="21698">
                  <c:v>41604</c:v>
                </c:pt>
                <c:pt idx="21699">
                  <c:v>41605</c:v>
                </c:pt>
                <c:pt idx="21700">
                  <c:v>41606</c:v>
                </c:pt>
                <c:pt idx="21701">
                  <c:v>41607</c:v>
                </c:pt>
                <c:pt idx="21702">
                  <c:v>41608</c:v>
                </c:pt>
                <c:pt idx="21703">
                  <c:v>41609</c:v>
                </c:pt>
                <c:pt idx="21704">
                  <c:v>41610</c:v>
                </c:pt>
                <c:pt idx="21705">
                  <c:v>41611</c:v>
                </c:pt>
                <c:pt idx="21706">
                  <c:v>41612</c:v>
                </c:pt>
                <c:pt idx="21707">
                  <c:v>41613</c:v>
                </c:pt>
                <c:pt idx="21708">
                  <c:v>41614</c:v>
                </c:pt>
                <c:pt idx="21709">
                  <c:v>41615</c:v>
                </c:pt>
                <c:pt idx="21710">
                  <c:v>41616</c:v>
                </c:pt>
                <c:pt idx="21711">
                  <c:v>41617</c:v>
                </c:pt>
                <c:pt idx="21712">
                  <c:v>41618</c:v>
                </c:pt>
                <c:pt idx="21713">
                  <c:v>41619</c:v>
                </c:pt>
                <c:pt idx="21714">
                  <c:v>41620</c:v>
                </c:pt>
                <c:pt idx="21715">
                  <c:v>41621</c:v>
                </c:pt>
                <c:pt idx="21716">
                  <c:v>41622</c:v>
                </c:pt>
                <c:pt idx="21717">
                  <c:v>41623</c:v>
                </c:pt>
                <c:pt idx="21718">
                  <c:v>41624</c:v>
                </c:pt>
                <c:pt idx="21719">
                  <c:v>41625</c:v>
                </c:pt>
                <c:pt idx="21720">
                  <c:v>41626</c:v>
                </c:pt>
                <c:pt idx="21721">
                  <c:v>41627</c:v>
                </c:pt>
                <c:pt idx="21722">
                  <c:v>41628</c:v>
                </c:pt>
                <c:pt idx="21723">
                  <c:v>41629</c:v>
                </c:pt>
                <c:pt idx="21724">
                  <c:v>41630</c:v>
                </c:pt>
                <c:pt idx="21725">
                  <c:v>41631</c:v>
                </c:pt>
                <c:pt idx="21726">
                  <c:v>41632</c:v>
                </c:pt>
                <c:pt idx="21727">
                  <c:v>41633</c:v>
                </c:pt>
                <c:pt idx="21728">
                  <c:v>41634</c:v>
                </c:pt>
                <c:pt idx="21729">
                  <c:v>41635</c:v>
                </c:pt>
                <c:pt idx="21730">
                  <c:v>41636</c:v>
                </c:pt>
                <c:pt idx="21731">
                  <c:v>41637</c:v>
                </c:pt>
                <c:pt idx="21732">
                  <c:v>41638</c:v>
                </c:pt>
                <c:pt idx="21733">
                  <c:v>41639</c:v>
                </c:pt>
                <c:pt idx="21734">
                  <c:v>41640</c:v>
                </c:pt>
                <c:pt idx="21735">
                  <c:v>41641</c:v>
                </c:pt>
                <c:pt idx="21736">
                  <c:v>41642</c:v>
                </c:pt>
                <c:pt idx="21737">
                  <c:v>41643</c:v>
                </c:pt>
                <c:pt idx="21738">
                  <c:v>41644</c:v>
                </c:pt>
                <c:pt idx="21739">
                  <c:v>41645</c:v>
                </c:pt>
                <c:pt idx="21740">
                  <c:v>41646</c:v>
                </c:pt>
                <c:pt idx="21741">
                  <c:v>41647</c:v>
                </c:pt>
                <c:pt idx="21742">
                  <c:v>41648</c:v>
                </c:pt>
                <c:pt idx="21743">
                  <c:v>41649</c:v>
                </c:pt>
                <c:pt idx="21744">
                  <c:v>41650</c:v>
                </c:pt>
                <c:pt idx="21745">
                  <c:v>41651</c:v>
                </c:pt>
                <c:pt idx="21746">
                  <c:v>41652</c:v>
                </c:pt>
                <c:pt idx="21747">
                  <c:v>41653</c:v>
                </c:pt>
                <c:pt idx="21748">
                  <c:v>41654</c:v>
                </c:pt>
                <c:pt idx="21749">
                  <c:v>41655</c:v>
                </c:pt>
                <c:pt idx="21750">
                  <c:v>41656</c:v>
                </c:pt>
                <c:pt idx="21751">
                  <c:v>41657</c:v>
                </c:pt>
                <c:pt idx="21752">
                  <c:v>41658</c:v>
                </c:pt>
                <c:pt idx="21753">
                  <c:v>41659</c:v>
                </c:pt>
                <c:pt idx="21754">
                  <c:v>41660</c:v>
                </c:pt>
                <c:pt idx="21755">
                  <c:v>41661</c:v>
                </c:pt>
                <c:pt idx="21756">
                  <c:v>41662</c:v>
                </c:pt>
                <c:pt idx="21757">
                  <c:v>41663</c:v>
                </c:pt>
                <c:pt idx="21758">
                  <c:v>41664</c:v>
                </c:pt>
                <c:pt idx="21759">
                  <c:v>41665</c:v>
                </c:pt>
                <c:pt idx="21760">
                  <c:v>41666</c:v>
                </c:pt>
                <c:pt idx="21761">
                  <c:v>41667</c:v>
                </c:pt>
                <c:pt idx="21762">
                  <c:v>41668</c:v>
                </c:pt>
                <c:pt idx="21763">
                  <c:v>41669</c:v>
                </c:pt>
                <c:pt idx="21764">
                  <c:v>41670</c:v>
                </c:pt>
                <c:pt idx="21765">
                  <c:v>41671</c:v>
                </c:pt>
                <c:pt idx="21766">
                  <c:v>41672</c:v>
                </c:pt>
                <c:pt idx="21767">
                  <c:v>41673</c:v>
                </c:pt>
                <c:pt idx="21768">
                  <c:v>41674</c:v>
                </c:pt>
                <c:pt idx="21769">
                  <c:v>41675</c:v>
                </c:pt>
                <c:pt idx="21770">
                  <c:v>41676</c:v>
                </c:pt>
                <c:pt idx="21771">
                  <c:v>41677</c:v>
                </c:pt>
                <c:pt idx="21772">
                  <c:v>41678</c:v>
                </c:pt>
                <c:pt idx="21773">
                  <c:v>41679</c:v>
                </c:pt>
                <c:pt idx="21774">
                  <c:v>41680</c:v>
                </c:pt>
                <c:pt idx="21775">
                  <c:v>41681</c:v>
                </c:pt>
                <c:pt idx="21776">
                  <c:v>41682</c:v>
                </c:pt>
                <c:pt idx="21777">
                  <c:v>41683</c:v>
                </c:pt>
                <c:pt idx="21778">
                  <c:v>41684</c:v>
                </c:pt>
                <c:pt idx="21779">
                  <c:v>41685</c:v>
                </c:pt>
                <c:pt idx="21780">
                  <c:v>41686</c:v>
                </c:pt>
                <c:pt idx="21781">
                  <c:v>41687</c:v>
                </c:pt>
                <c:pt idx="21782">
                  <c:v>41688</c:v>
                </c:pt>
                <c:pt idx="21783">
                  <c:v>41689</c:v>
                </c:pt>
                <c:pt idx="21784">
                  <c:v>41690</c:v>
                </c:pt>
                <c:pt idx="21785">
                  <c:v>41691</c:v>
                </c:pt>
                <c:pt idx="21786">
                  <c:v>41692</c:v>
                </c:pt>
                <c:pt idx="21787">
                  <c:v>41693</c:v>
                </c:pt>
                <c:pt idx="21788">
                  <c:v>41694</c:v>
                </c:pt>
                <c:pt idx="21789">
                  <c:v>41695</c:v>
                </c:pt>
                <c:pt idx="21790">
                  <c:v>41696</c:v>
                </c:pt>
                <c:pt idx="21791">
                  <c:v>41697</c:v>
                </c:pt>
                <c:pt idx="21792">
                  <c:v>41698</c:v>
                </c:pt>
                <c:pt idx="21793">
                  <c:v>41699</c:v>
                </c:pt>
                <c:pt idx="21794">
                  <c:v>41700</c:v>
                </c:pt>
                <c:pt idx="21795">
                  <c:v>41701</c:v>
                </c:pt>
                <c:pt idx="21796">
                  <c:v>41702</c:v>
                </c:pt>
                <c:pt idx="21797">
                  <c:v>41703</c:v>
                </c:pt>
                <c:pt idx="21798">
                  <c:v>41704</c:v>
                </c:pt>
                <c:pt idx="21799">
                  <c:v>41705</c:v>
                </c:pt>
                <c:pt idx="21800">
                  <c:v>41706</c:v>
                </c:pt>
                <c:pt idx="21801">
                  <c:v>41707</c:v>
                </c:pt>
                <c:pt idx="21802">
                  <c:v>41708</c:v>
                </c:pt>
                <c:pt idx="21803">
                  <c:v>41709</c:v>
                </c:pt>
                <c:pt idx="21804">
                  <c:v>41710</c:v>
                </c:pt>
                <c:pt idx="21805">
                  <c:v>41711</c:v>
                </c:pt>
                <c:pt idx="21806">
                  <c:v>41712</c:v>
                </c:pt>
                <c:pt idx="21807">
                  <c:v>41713</c:v>
                </c:pt>
                <c:pt idx="21808">
                  <c:v>41714</c:v>
                </c:pt>
                <c:pt idx="21809">
                  <c:v>41715</c:v>
                </c:pt>
                <c:pt idx="21810">
                  <c:v>41716</c:v>
                </c:pt>
                <c:pt idx="21811">
                  <c:v>41717</c:v>
                </c:pt>
                <c:pt idx="21812">
                  <c:v>41718</c:v>
                </c:pt>
                <c:pt idx="21813">
                  <c:v>41719</c:v>
                </c:pt>
                <c:pt idx="21814">
                  <c:v>41720</c:v>
                </c:pt>
                <c:pt idx="21815">
                  <c:v>41721</c:v>
                </c:pt>
                <c:pt idx="21816">
                  <c:v>41722</c:v>
                </c:pt>
                <c:pt idx="21817">
                  <c:v>41723</c:v>
                </c:pt>
                <c:pt idx="21818">
                  <c:v>41724</c:v>
                </c:pt>
                <c:pt idx="21819">
                  <c:v>41725</c:v>
                </c:pt>
                <c:pt idx="21820">
                  <c:v>41726</c:v>
                </c:pt>
                <c:pt idx="21821">
                  <c:v>41727</c:v>
                </c:pt>
                <c:pt idx="21822">
                  <c:v>41728</c:v>
                </c:pt>
                <c:pt idx="21823">
                  <c:v>41729</c:v>
                </c:pt>
                <c:pt idx="21824">
                  <c:v>41730</c:v>
                </c:pt>
                <c:pt idx="21825">
                  <c:v>41731</c:v>
                </c:pt>
                <c:pt idx="21826">
                  <c:v>41732</c:v>
                </c:pt>
                <c:pt idx="21827">
                  <c:v>41733</c:v>
                </c:pt>
                <c:pt idx="21828">
                  <c:v>41734</c:v>
                </c:pt>
                <c:pt idx="21829">
                  <c:v>41735</c:v>
                </c:pt>
                <c:pt idx="21830">
                  <c:v>41736</c:v>
                </c:pt>
                <c:pt idx="21831">
                  <c:v>41737</c:v>
                </c:pt>
                <c:pt idx="21832">
                  <c:v>41738</c:v>
                </c:pt>
                <c:pt idx="21833">
                  <c:v>41739</c:v>
                </c:pt>
                <c:pt idx="21834">
                  <c:v>41740</c:v>
                </c:pt>
                <c:pt idx="21835">
                  <c:v>41741</c:v>
                </c:pt>
                <c:pt idx="21836">
                  <c:v>41742</c:v>
                </c:pt>
                <c:pt idx="21837">
                  <c:v>41743</c:v>
                </c:pt>
                <c:pt idx="21838">
                  <c:v>41744</c:v>
                </c:pt>
                <c:pt idx="21839">
                  <c:v>41745</c:v>
                </c:pt>
                <c:pt idx="21840">
                  <c:v>41746</c:v>
                </c:pt>
                <c:pt idx="21841">
                  <c:v>41747</c:v>
                </c:pt>
                <c:pt idx="21842">
                  <c:v>41748</c:v>
                </c:pt>
                <c:pt idx="21843">
                  <c:v>41749</c:v>
                </c:pt>
                <c:pt idx="21844">
                  <c:v>41750</c:v>
                </c:pt>
                <c:pt idx="21845">
                  <c:v>41751</c:v>
                </c:pt>
                <c:pt idx="21846">
                  <c:v>41752</c:v>
                </c:pt>
                <c:pt idx="21847">
                  <c:v>41753</c:v>
                </c:pt>
                <c:pt idx="21848">
                  <c:v>41754</c:v>
                </c:pt>
                <c:pt idx="21849">
                  <c:v>41755</c:v>
                </c:pt>
                <c:pt idx="21850">
                  <c:v>41756</c:v>
                </c:pt>
                <c:pt idx="21851">
                  <c:v>41757</c:v>
                </c:pt>
                <c:pt idx="21852">
                  <c:v>41758</c:v>
                </c:pt>
                <c:pt idx="21853">
                  <c:v>41759</c:v>
                </c:pt>
                <c:pt idx="21854">
                  <c:v>41760</c:v>
                </c:pt>
                <c:pt idx="21855">
                  <c:v>41761</c:v>
                </c:pt>
                <c:pt idx="21856">
                  <c:v>41762</c:v>
                </c:pt>
                <c:pt idx="21857">
                  <c:v>41763</c:v>
                </c:pt>
                <c:pt idx="21858">
                  <c:v>41764</c:v>
                </c:pt>
                <c:pt idx="21859">
                  <c:v>41765</c:v>
                </c:pt>
                <c:pt idx="21860">
                  <c:v>41766</c:v>
                </c:pt>
                <c:pt idx="21861">
                  <c:v>41767</c:v>
                </c:pt>
                <c:pt idx="21862">
                  <c:v>41768</c:v>
                </c:pt>
                <c:pt idx="21863">
                  <c:v>41769</c:v>
                </c:pt>
                <c:pt idx="21864">
                  <c:v>41770</c:v>
                </c:pt>
                <c:pt idx="21865">
                  <c:v>41771</c:v>
                </c:pt>
                <c:pt idx="21866">
                  <c:v>41772</c:v>
                </c:pt>
                <c:pt idx="21867">
                  <c:v>41773</c:v>
                </c:pt>
                <c:pt idx="21868">
                  <c:v>41774</c:v>
                </c:pt>
                <c:pt idx="21869">
                  <c:v>41775</c:v>
                </c:pt>
                <c:pt idx="21870">
                  <c:v>41776</c:v>
                </c:pt>
                <c:pt idx="21871">
                  <c:v>41777</c:v>
                </c:pt>
                <c:pt idx="21872">
                  <c:v>41778</c:v>
                </c:pt>
                <c:pt idx="21873">
                  <c:v>41779</c:v>
                </c:pt>
                <c:pt idx="21874">
                  <c:v>41780</c:v>
                </c:pt>
                <c:pt idx="21875">
                  <c:v>41781</c:v>
                </c:pt>
                <c:pt idx="21876">
                  <c:v>41782</c:v>
                </c:pt>
                <c:pt idx="21877">
                  <c:v>41783</c:v>
                </c:pt>
                <c:pt idx="21878">
                  <c:v>41784</c:v>
                </c:pt>
                <c:pt idx="21879">
                  <c:v>41785</c:v>
                </c:pt>
                <c:pt idx="21880">
                  <c:v>41786</c:v>
                </c:pt>
                <c:pt idx="21881">
                  <c:v>41787</c:v>
                </c:pt>
                <c:pt idx="21882">
                  <c:v>41788</c:v>
                </c:pt>
                <c:pt idx="21883">
                  <c:v>41789</c:v>
                </c:pt>
                <c:pt idx="21884">
                  <c:v>41790</c:v>
                </c:pt>
                <c:pt idx="21885">
                  <c:v>41791</c:v>
                </c:pt>
                <c:pt idx="21886">
                  <c:v>41792</c:v>
                </c:pt>
                <c:pt idx="21887">
                  <c:v>41793</c:v>
                </c:pt>
                <c:pt idx="21888">
                  <c:v>41794</c:v>
                </c:pt>
                <c:pt idx="21889">
                  <c:v>41795</c:v>
                </c:pt>
                <c:pt idx="21890">
                  <c:v>41796</c:v>
                </c:pt>
                <c:pt idx="21891">
                  <c:v>41797</c:v>
                </c:pt>
                <c:pt idx="21892">
                  <c:v>41798</c:v>
                </c:pt>
                <c:pt idx="21893">
                  <c:v>41799</c:v>
                </c:pt>
                <c:pt idx="21894">
                  <c:v>41800</c:v>
                </c:pt>
                <c:pt idx="21895">
                  <c:v>41801</c:v>
                </c:pt>
                <c:pt idx="21896">
                  <c:v>41802</c:v>
                </c:pt>
                <c:pt idx="21897">
                  <c:v>41803</c:v>
                </c:pt>
                <c:pt idx="21898">
                  <c:v>41804</c:v>
                </c:pt>
                <c:pt idx="21899">
                  <c:v>41805</c:v>
                </c:pt>
                <c:pt idx="21900">
                  <c:v>41806</c:v>
                </c:pt>
                <c:pt idx="21901">
                  <c:v>41807</c:v>
                </c:pt>
                <c:pt idx="21902">
                  <c:v>41808</c:v>
                </c:pt>
                <c:pt idx="21903">
                  <c:v>41809</c:v>
                </c:pt>
                <c:pt idx="21904">
                  <c:v>41810</c:v>
                </c:pt>
                <c:pt idx="21905">
                  <c:v>41811</c:v>
                </c:pt>
                <c:pt idx="21906">
                  <c:v>41812</c:v>
                </c:pt>
                <c:pt idx="21907">
                  <c:v>41813</c:v>
                </c:pt>
                <c:pt idx="21908">
                  <c:v>41814</c:v>
                </c:pt>
                <c:pt idx="21909">
                  <c:v>41815</c:v>
                </c:pt>
                <c:pt idx="21910">
                  <c:v>41816</c:v>
                </c:pt>
                <c:pt idx="21911">
                  <c:v>41817</c:v>
                </c:pt>
                <c:pt idx="21912">
                  <c:v>41818</c:v>
                </c:pt>
                <c:pt idx="21913">
                  <c:v>41819</c:v>
                </c:pt>
                <c:pt idx="21914">
                  <c:v>41820</c:v>
                </c:pt>
                <c:pt idx="21915">
                  <c:v>41821</c:v>
                </c:pt>
                <c:pt idx="21916">
                  <c:v>41822</c:v>
                </c:pt>
                <c:pt idx="21917">
                  <c:v>41823</c:v>
                </c:pt>
                <c:pt idx="21918">
                  <c:v>41824</c:v>
                </c:pt>
                <c:pt idx="21919">
                  <c:v>41825</c:v>
                </c:pt>
                <c:pt idx="21920">
                  <c:v>41826</c:v>
                </c:pt>
                <c:pt idx="21921">
                  <c:v>41827</c:v>
                </c:pt>
                <c:pt idx="21922">
                  <c:v>41828</c:v>
                </c:pt>
                <c:pt idx="21923">
                  <c:v>41829</c:v>
                </c:pt>
                <c:pt idx="21924">
                  <c:v>41830</c:v>
                </c:pt>
                <c:pt idx="21925">
                  <c:v>41831</c:v>
                </c:pt>
                <c:pt idx="21926">
                  <c:v>41832</c:v>
                </c:pt>
                <c:pt idx="21927">
                  <c:v>41833</c:v>
                </c:pt>
                <c:pt idx="21928">
                  <c:v>41834</c:v>
                </c:pt>
                <c:pt idx="21929">
                  <c:v>41835</c:v>
                </c:pt>
                <c:pt idx="21930">
                  <c:v>41836</c:v>
                </c:pt>
                <c:pt idx="21931">
                  <c:v>41837</c:v>
                </c:pt>
                <c:pt idx="21932">
                  <c:v>41838</c:v>
                </c:pt>
                <c:pt idx="21933">
                  <c:v>41839</c:v>
                </c:pt>
                <c:pt idx="21934">
                  <c:v>41840</c:v>
                </c:pt>
                <c:pt idx="21935">
                  <c:v>41841</c:v>
                </c:pt>
                <c:pt idx="21936">
                  <c:v>41842</c:v>
                </c:pt>
                <c:pt idx="21937">
                  <c:v>41843</c:v>
                </c:pt>
                <c:pt idx="21938">
                  <c:v>41844</c:v>
                </c:pt>
                <c:pt idx="21939">
                  <c:v>41845</c:v>
                </c:pt>
                <c:pt idx="21940">
                  <c:v>41846</c:v>
                </c:pt>
                <c:pt idx="21941">
                  <c:v>41847</c:v>
                </c:pt>
                <c:pt idx="21942">
                  <c:v>41848</c:v>
                </c:pt>
                <c:pt idx="21943">
                  <c:v>41849</c:v>
                </c:pt>
                <c:pt idx="21944">
                  <c:v>41850</c:v>
                </c:pt>
                <c:pt idx="21945">
                  <c:v>41851</c:v>
                </c:pt>
                <c:pt idx="21946">
                  <c:v>41852</c:v>
                </c:pt>
                <c:pt idx="21947">
                  <c:v>41853</c:v>
                </c:pt>
                <c:pt idx="21948">
                  <c:v>41854</c:v>
                </c:pt>
                <c:pt idx="21949">
                  <c:v>41855</c:v>
                </c:pt>
                <c:pt idx="21950">
                  <c:v>41856</c:v>
                </c:pt>
                <c:pt idx="21951">
                  <c:v>41857</c:v>
                </c:pt>
                <c:pt idx="21952">
                  <c:v>41858</c:v>
                </c:pt>
                <c:pt idx="21953">
                  <c:v>41859</c:v>
                </c:pt>
                <c:pt idx="21954">
                  <c:v>41860</c:v>
                </c:pt>
                <c:pt idx="21955">
                  <c:v>41861</c:v>
                </c:pt>
                <c:pt idx="21956">
                  <c:v>41862</c:v>
                </c:pt>
                <c:pt idx="21957">
                  <c:v>41863</c:v>
                </c:pt>
                <c:pt idx="21958">
                  <c:v>41864</c:v>
                </c:pt>
                <c:pt idx="21959">
                  <c:v>41865</c:v>
                </c:pt>
                <c:pt idx="21960">
                  <c:v>41866</c:v>
                </c:pt>
                <c:pt idx="21961">
                  <c:v>41867</c:v>
                </c:pt>
                <c:pt idx="21962">
                  <c:v>41868</c:v>
                </c:pt>
                <c:pt idx="21963">
                  <c:v>41869</c:v>
                </c:pt>
                <c:pt idx="21964">
                  <c:v>41870</c:v>
                </c:pt>
                <c:pt idx="21965">
                  <c:v>41871</c:v>
                </c:pt>
                <c:pt idx="21966">
                  <c:v>41872</c:v>
                </c:pt>
                <c:pt idx="21967">
                  <c:v>41873</c:v>
                </c:pt>
                <c:pt idx="21968">
                  <c:v>41874</c:v>
                </c:pt>
                <c:pt idx="21969">
                  <c:v>41875</c:v>
                </c:pt>
                <c:pt idx="21970">
                  <c:v>41876</c:v>
                </c:pt>
                <c:pt idx="21971">
                  <c:v>41877</c:v>
                </c:pt>
                <c:pt idx="21972">
                  <c:v>41878</c:v>
                </c:pt>
                <c:pt idx="21973">
                  <c:v>41879</c:v>
                </c:pt>
                <c:pt idx="21974">
                  <c:v>41880</c:v>
                </c:pt>
                <c:pt idx="21975">
                  <c:v>41881</c:v>
                </c:pt>
                <c:pt idx="21976">
                  <c:v>41882</c:v>
                </c:pt>
                <c:pt idx="21977">
                  <c:v>41883</c:v>
                </c:pt>
                <c:pt idx="21978">
                  <c:v>41884</c:v>
                </c:pt>
                <c:pt idx="21979">
                  <c:v>41885</c:v>
                </c:pt>
                <c:pt idx="21980">
                  <c:v>41886</c:v>
                </c:pt>
                <c:pt idx="21981">
                  <c:v>41887</c:v>
                </c:pt>
                <c:pt idx="21982">
                  <c:v>41888</c:v>
                </c:pt>
                <c:pt idx="21983">
                  <c:v>41889</c:v>
                </c:pt>
                <c:pt idx="21984">
                  <c:v>41890</c:v>
                </c:pt>
                <c:pt idx="21985">
                  <c:v>41891</c:v>
                </c:pt>
                <c:pt idx="21986">
                  <c:v>41892</c:v>
                </c:pt>
                <c:pt idx="21987">
                  <c:v>41893</c:v>
                </c:pt>
                <c:pt idx="21988">
                  <c:v>41894</c:v>
                </c:pt>
                <c:pt idx="21989">
                  <c:v>41895</c:v>
                </c:pt>
                <c:pt idx="21990">
                  <c:v>41896</c:v>
                </c:pt>
                <c:pt idx="21991">
                  <c:v>41897</c:v>
                </c:pt>
                <c:pt idx="21992">
                  <c:v>41898</c:v>
                </c:pt>
                <c:pt idx="21993">
                  <c:v>41899</c:v>
                </c:pt>
                <c:pt idx="21994">
                  <c:v>41900</c:v>
                </c:pt>
                <c:pt idx="21995">
                  <c:v>41901</c:v>
                </c:pt>
                <c:pt idx="21996">
                  <c:v>41902</c:v>
                </c:pt>
                <c:pt idx="21997">
                  <c:v>41903</c:v>
                </c:pt>
                <c:pt idx="21998">
                  <c:v>41904</c:v>
                </c:pt>
                <c:pt idx="21999">
                  <c:v>41905</c:v>
                </c:pt>
                <c:pt idx="22000">
                  <c:v>41906</c:v>
                </c:pt>
                <c:pt idx="22001">
                  <c:v>41907</c:v>
                </c:pt>
                <c:pt idx="22002">
                  <c:v>41908</c:v>
                </c:pt>
                <c:pt idx="22003">
                  <c:v>41909</c:v>
                </c:pt>
                <c:pt idx="22004">
                  <c:v>41910</c:v>
                </c:pt>
                <c:pt idx="22005">
                  <c:v>41911</c:v>
                </c:pt>
                <c:pt idx="22006">
                  <c:v>41912</c:v>
                </c:pt>
                <c:pt idx="22007">
                  <c:v>41913</c:v>
                </c:pt>
                <c:pt idx="22008">
                  <c:v>41914</c:v>
                </c:pt>
                <c:pt idx="22009">
                  <c:v>41915</c:v>
                </c:pt>
                <c:pt idx="22010">
                  <c:v>41916</c:v>
                </c:pt>
                <c:pt idx="22011">
                  <c:v>41917</c:v>
                </c:pt>
                <c:pt idx="22012">
                  <c:v>41918</c:v>
                </c:pt>
                <c:pt idx="22013">
                  <c:v>41919</c:v>
                </c:pt>
                <c:pt idx="22014">
                  <c:v>41920</c:v>
                </c:pt>
                <c:pt idx="22015">
                  <c:v>41921</c:v>
                </c:pt>
                <c:pt idx="22016">
                  <c:v>41922</c:v>
                </c:pt>
                <c:pt idx="22017">
                  <c:v>41923</c:v>
                </c:pt>
                <c:pt idx="22018">
                  <c:v>41924</c:v>
                </c:pt>
                <c:pt idx="22019">
                  <c:v>41925</c:v>
                </c:pt>
                <c:pt idx="22020">
                  <c:v>41926</c:v>
                </c:pt>
                <c:pt idx="22021">
                  <c:v>41927</c:v>
                </c:pt>
                <c:pt idx="22022">
                  <c:v>41928</c:v>
                </c:pt>
                <c:pt idx="22023">
                  <c:v>41929</c:v>
                </c:pt>
                <c:pt idx="22024">
                  <c:v>41930</c:v>
                </c:pt>
                <c:pt idx="22025">
                  <c:v>41931</c:v>
                </c:pt>
                <c:pt idx="22026">
                  <c:v>41932</c:v>
                </c:pt>
                <c:pt idx="22027">
                  <c:v>41933</c:v>
                </c:pt>
                <c:pt idx="22028">
                  <c:v>41934</c:v>
                </c:pt>
                <c:pt idx="22029">
                  <c:v>41935</c:v>
                </c:pt>
                <c:pt idx="22030">
                  <c:v>41936</c:v>
                </c:pt>
                <c:pt idx="22031">
                  <c:v>41937</c:v>
                </c:pt>
                <c:pt idx="22032">
                  <c:v>41938</c:v>
                </c:pt>
                <c:pt idx="22033">
                  <c:v>41939</c:v>
                </c:pt>
                <c:pt idx="22034">
                  <c:v>41940</c:v>
                </c:pt>
                <c:pt idx="22035">
                  <c:v>41941</c:v>
                </c:pt>
                <c:pt idx="22036">
                  <c:v>41942</c:v>
                </c:pt>
                <c:pt idx="22037">
                  <c:v>41943</c:v>
                </c:pt>
                <c:pt idx="22038">
                  <c:v>41944</c:v>
                </c:pt>
                <c:pt idx="22039">
                  <c:v>41945</c:v>
                </c:pt>
                <c:pt idx="22040">
                  <c:v>41946</c:v>
                </c:pt>
                <c:pt idx="22041">
                  <c:v>41947</c:v>
                </c:pt>
                <c:pt idx="22042">
                  <c:v>41948</c:v>
                </c:pt>
                <c:pt idx="22043">
                  <c:v>41949</c:v>
                </c:pt>
                <c:pt idx="22044">
                  <c:v>41950</c:v>
                </c:pt>
                <c:pt idx="22045">
                  <c:v>41951</c:v>
                </c:pt>
                <c:pt idx="22046">
                  <c:v>41952</c:v>
                </c:pt>
                <c:pt idx="22047">
                  <c:v>41953</c:v>
                </c:pt>
                <c:pt idx="22048">
                  <c:v>41954</c:v>
                </c:pt>
                <c:pt idx="22049">
                  <c:v>41955</c:v>
                </c:pt>
                <c:pt idx="22050">
                  <c:v>41956</c:v>
                </c:pt>
                <c:pt idx="22051">
                  <c:v>41957</c:v>
                </c:pt>
                <c:pt idx="22052">
                  <c:v>41958</c:v>
                </c:pt>
                <c:pt idx="22053">
                  <c:v>41959</c:v>
                </c:pt>
                <c:pt idx="22054">
                  <c:v>41960</c:v>
                </c:pt>
                <c:pt idx="22055">
                  <c:v>41961</c:v>
                </c:pt>
                <c:pt idx="22056">
                  <c:v>41962</c:v>
                </c:pt>
                <c:pt idx="22057">
                  <c:v>41963</c:v>
                </c:pt>
                <c:pt idx="22058">
                  <c:v>41964</c:v>
                </c:pt>
                <c:pt idx="22059">
                  <c:v>41965</c:v>
                </c:pt>
                <c:pt idx="22060">
                  <c:v>41966</c:v>
                </c:pt>
                <c:pt idx="22061">
                  <c:v>41967</c:v>
                </c:pt>
                <c:pt idx="22062">
                  <c:v>41968</c:v>
                </c:pt>
                <c:pt idx="22063">
                  <c:v>41969</c:v>
                </c:pt>
                <c:pt idx="22064">
                  <c:v>41970</c:v>
                </c:pt>
                <c:pt idx="22065">
                  <c:v>41971</c:v>
                </c:pt>
                <c:pt idx="22066">
                  <c:v>41972</c:v>
                </c:pt>
                <c:pt idx="22067">
                  <c:v>41973</c:v>
                </c:pt>
                <c:pt idx="22068">
                  <c:v>41974</c:v>
                </c:pt>
                <c:pt idx="22069">
                  <c:v>41975</c:v>
                </c:pt>
                <c:pt idx="22070">
                  <c:v>41976</c:v>
                </c:pt>
                <c:pt idx="22071">
                  <c:v>41977</c:v>
                </c:pt>
                <c:pt idx="22072">
                  <c:v>41978</c:v>
                </c:pt>
                <c:pt idx="22073">
                  <c:v>41979</c:v>
                </c:pt>
                <c:pt idx="22074">
                  <c:v>41980</c:v>
                </c:pt>
                <c:pt idx="22075">
                  <c:v>41981</c:v>
                </c:pt>
                <c:pt idx="22076">
                  <c:v>41982</c:v>
                </c:pt>
                <c:pt idx="22077">
                  <c:v>41983</c:v>
                </c:pt>
                <c:pt idx="22078">
                  <c:v>41984</c:v>
                </c:pt>
                <c:pt idx="22079">
                  <c:v>41985</c:v>
                </c:pt>
                <c:pt idx="22080">
                  <c:v>41986</c:v>
                </c:pt>
                <c:pt idx="22081">
                  <c:v>41987</c:v>
                </c:pt>
                <c:pt idx="22082">
                  <c:v>41988</c:v>
                </c:pt>
                <c:pt idx="22083">
                  <c:v>41989</c:v>
                </c:pt>
                <c:pt idx="22084">
                  <c:v>41990</c:v>
                </c:pt>
                <c:pt idx="22085">
                  <c:v>41991</c:v>
                </c:pt>
                <c:pt idx="22086">
                  <c:v>41992</c:v>
                </c:pt>
                <c:pt idx="22087">
                  <c:v>41993</c:v>
                </c:pt>
                <c:pt idx="22088">
                  <c:v>41994</c:v>
                </c:pt>
                <c:pt idx="22089">
                  <c:v>41995</c:v>
                </c:pt>
                <c:pt idx="22090">
                  <c:v>41996</c:v>
                </c:pt>
                <c:pt idx="22091">
                  <c:v>41997</c:v>
                </c:pt>
                <c:pt idx="22092">
                  <c:v>41998</c:v>
                </c:pt>
                <c:pt idx="22093">
                  <c:v>41999</c:v>
                </c:pt>
                <c:pt idx="22094">
                  <c:v>42000</c:v>
                </c:pt>
                <c:pt idx="22095">
                  <c:v>42001</c:v>
                </c:pt>
                <c:pt idx="22096">
                  <c:v>42002</c:v>
                </c:pt>
                <c:pt idx="22097">
                  <c:v>42003</c:v>
                </c:pt>
                <c:pt idx="22098">
                  <c:v>42004</c:v>
                </c:pt>
                <c:pt idx="22099">
                  <c:v>42005</c:v>
                </c:pt>
                <c:pt idx="22100">
                  <c:v>42006</c:v>
                </c:pt>
                <c:pt idx="22101">
                  <c:v>42007</c:v>
                </c:pt>
                <c:pt idx="22102">
                  <c:v>42008</c:v>
                </c:pt>
                <c:pt idx="22103">
                  <c:v>42009</c:v>
                </c:pt>
                <c:pt idx="22104">
                  <c:v>42010</c:v>
                </c:pt>
                <c:pt idx="22105">
                  <c:v>42011</c:v>
                </c:pt>
                <c:pt idx="22106">
                  <c:v>42012</c:v>
                </c:pt>
                <c:pt idx="22107">
                  <c:v>42013</c:v>
                </c:pt>
                <c:pt idx="22108">
                  <c:v>42014</c:v>
                </c:pt>
                <c:pt idx="22109">
                  <c:v>42015</c:v>
                </c:pt>
                <c:pt idx="22110">
                  <c:v>42016</c:v>
                </c:pt>
                <c:pt idx="22111">
                  <c:v>42017</c:v>
                </c:pt>
                <c:pt idx="22112">
                  <c:v>42018</c:v>
                </c:pt>
                <c:pt idx="22113">
                  <c:v>42019</c:v>
                </c:pt>
                <c:pt idx="22114">
                  <c:v>42020</c:v>
                </c:pt>
                <c:pt idx="22115">
                  <c:v>42021</c:v>
                </c:pt>
                <c:pt idx="22116">
                  <c:v>42022</c:v>
                </c:pt>
                <c:pt idx="22117">
                  <c:v>42023</c:v>
                </c:pt>
                <c:pt idx="22118">
                  <c:v>42024</c:v>
                </c:pt>
                <c:pt idx="22119">
                  <c:v>42025</c:v>
                </c:pt>
                <c:pt idx="22120">
                  <c:v>42026</c:v>
                </c:pt>
                <c:pt idx="22121">
                  <c:v>42027</c:v>
                </c:pt>
                <c:pt idx="22122">
                  <c:v>42028</c:v>
                </c:pt>
                <c:pt idx="22123">
                  <c:v>42029</c:v>
                </c:pt>
                <c:pt idx="22124">
                  <c:v>42030</c:v>
                </c:pt>
                <c:pt idx="22125">
                  <c:v>42031</c:v>
                </c:pt>
                <c:pt idx="22126">
                  <c:v>42032</c:v>
                </c:pt>
                <c:pt idx="22127">
                  <c:v>42033</c:v>
                </c:pt>
                <c:pt idx="22128">
                  <c:v>42034</c:v>
                </c:pt>
                <c:pt idx="22129">
                  <c:v>42035</c:v>
                </c:pt>
                <c:pt idx="22130">
                  <c:v>42036</c:v>
                </c:pt>
                <c:pt idx="22131">
                  <c:v>42037</c:v>
                </c:pt>
                <c:pt idx="22132">
                  <c:v>42038</c:v>
                </c:pt>
                <c:pt idx="22133">
                  <c:v>42039</c:v>
                </c:pt>
                <c:pt idx="22134">
                  <c:v>42040</c:v>
                </c:pt>
                <c:pt idx="22135">
                  <c:v>42041</c:v>
                </c:pt>
                <c:pt idx="22136">
                  <c:v>42042</c:v>
                </c:pt>
                <c:pt idx="22137">
                  <c:v>42043</c:v>
                </c:pt>
                <c:pt idx="22138">
                  <c:v>42044</c:v>
                </c:pt>
                <c:pt idx="22139">
                  <c:v>42045</c:v>
                </c:pt>
                <c:pt idx="22140">
                  <c:v>42046</c:v>
                </c:pt>
                <c:pt idx="22141">
                  <c:v>42047</c:v>
                </c:pt>
                <c:pt idx="22142">
                  <c:v>42048</c:v>
                </c:pt>
                <c:pt idx="22143">
                  <c:v>42049</c:v>
                </c:pt>
                <c:pt idx="22144">
                  <c:v>42050</c:v>
                </c:pt>
                <c:pt idx="22145">
                  <c:v>42051</c:v>
                </c:pt>
                <c:pt idx="22146">
                  <c:v>42052</c:v>
                </c:pt>
                <c:pt idx="22147">
                  <c:v>42053</c:v>
                </c:pt>
                <c:pt idx="22148">
                  <c:v>42054</c:v>
                </c:pt>
                <c:pt idx="22149">
                  <c:v>42055</c:v>
                </c:pt>
                <c:pt idx="22150">
                  <c:v>42056</c:v>
                </c:pt>
                <c:pt idx="22151">
                  <c:v>42057</c:v>
                </c:pt>
                <c:pt idx="22152">
                  <c:v>42058</c:v>
                </c:pt>
                <c:pt idx="22153">
                  <c:v>42059</c:v>
                </c:pt>
                <c:pt idx="22154">
                  <c:v>42060</c:v>
                </c:pt>
                <c:pt idx="22155">
                  <c:v>42061</c:v>
                </c:pt>
                <c:pt idx="22156">
                  <c:v>42062</c:v>
                </c:pt>
                <c:pt idx="22157">
                  <c:v>42063</c:v>
                </c:pt>
                <c:pt idx="22158">
                  <c:v>42064</c:v>
                </c:pt>
                <c:pt idx="22159">
                  <c:v>42065</c:v>
                </c:pt>
                <c:pt idx="22160">
                  <c:v>42066</c:v>
                </c:pt>
                <c:pt idx="22161">
                  <c:v>42067</c:v>
                </c:pt>
                <c:pt idx="22162">
                  <c:v>42068</c:v>
                </c:pt>
                <c:pt idx="22163">
                  <c:v>42069</c:v>
                </c:pt>
                <c:pt idx="22164">
                  <c:v>42070</c:v>
                </c:pt>
                <c:pt idx="22165">
                  <c:v>42071</c:v>
                </c:pt>
                <c:pt idx="22166">
                  <c:v>42072</c:v>
                </c:pt>
                <c:pt idx="22167">
                  <c:v>42073</c:v>
                </c:pt>
                <c:pt idx="22168">
                  <c:v>42074</c:v>
                </c:pt>
                <c:pt idx="22169">
                  <c:v>42075</c:v>
                </c:pt>
                <c:pt idx="22170">
                  <c:v>42076</c:v>
                </c:pt>
                <c:pt idx="22171">
                  <c:v>42077</c:v>
                </c:pt>
                <c:pt idx="22172">
                  <c:v>42078</c:v>
                </c:pt>
                <c:pt idx="22173">
                  <c:v>42079</c:v>
                </c:pt>
                <c:pt idx="22174">
                  <c:v>42080</c:v>
                </c:pt>
                <c:pt idx="22175">
                  <c:v>42081</c:v>
                </c:pt>
                <c:pt idx="22176">
                  <c:v>42082</c:v>
                </c:pt>
                <c:pt idx="22177">
                  <c:v>42083</c:v>
                </c:pt>
                <c:pt idx="22178">
                  <c:v>42084</c:v>
                </c:pt>
                <c:pt idx="22179">
                  <c:v>42085</c:v>
                </c:pt>
                <c:pt idx="22180">
                  <c:v>42086</c:v>
                </c:pt>
                <c:pt idx="22181">
                  <c:v>42087</c:v>
                </c:pt>
                <c:pt idx="22182">
                  <c:v>42088</c:v>
                </c:pt>
                <c:pt idx="22183">
                  <c:v>42089</c:v>
                </c:pt>
                <c:pt idx="22184">
                  <c:v>42090</c:v>
                </c:pt>
                <c:pt idx="22185">
                  <c:v>42091</c:v>
                </c:pt>
                <c:pt idx="22186">
                  <c:v>42092</c:v>
                </c:pt>
                <c:pt idx="22187">
                  <c:v>42093</c:v>
                </c:pt>
                <c:pt idx="22188">
                  <c:v>42094</c:v>
                </c:pt>
                <c:pt idx="22189">
                  <c:v>42095</c:v>
                </c:pt>
                <c:pt idx="22190">
                  <c:v>42096</c:v>
                </c:pt>
                <c:pt idx="22191">
                  <c:v>42097</c:v>
                </c:pt>
                <c:pt idx="22192">
                  <c:v>42098</c:v>
                </c:pt>
                <c:pt idx="22193">
                  <c:v>42099</c:v>
                </c:pt>
                <c:pt idx="22194">
                  <c:v>42100</c:v>
                </c:pt>
                <c:pt idx="22195">
                  <c:v>42101</c:v>
                </c:pt>
                <c:pt idx="22196">
                  <c:v>42102</c:v>
                </c:pt>
                <c:pt idx="22197">
                  <c:v>42103</c:v>
                </c:pt>
                <c:pt idx="22198">
                  <c:v>42104</c:v>
                </c:pt>
                <c:pt idx="22199">
                  <c:v>42105</c:v>
                </c:pt>
                <c:pt idx="22200">
                  <c:v>42106</c:v>
                </c:pt>
                <c:pt idx="22201">
                  <c:v>42107</c:v>
                </c:pt>
                <c:pt idx="22202">
                  <c:v>42108</c:v>
                </c:pt>
                <c:pt idx="22203">
                  <c:v>42109</c:v>
                </c:pt>
                <c:pt idx="22204">
                  <c:v>42110</c:v>
                </c:pt>
                <c:pt idx="22205">
                  <c:v>42111</c:v>
                </c:pt>
                <c:pt idx="22206">
                  <c:v>42112</c:v>
                </c:pt>
                <c:pt idx="22207">
                  <c:v>42113</c:v>
                </c:pt>
                <c:pt idx="22208">
                  <c:v>42114</c:v>
                </c:pt>
                <c:pt idx="22209">
                  <c:v>42115</c:v>
                </c:pt>
                <c:pt idx="22210">
                  <c:v>42116</c:v>
                </c:pt>
                <c:pt idx="22211">
                  <c:v>42117</c:v>
                </c:pt>
                <c:pt idx="22212">
                  <c:v>42118</c:v>
                </c:pt>
                <c:pt idx="22213">
                  <c:v>42119</c:v>
                </c:pt>
                <c:pt idx="22214">
                  <c:v>42120</c:v>
                </c:pt>
                <c:pt idx="22215">
                  <c:v>42121</c:v>
                </c:pt>
                <c:pt idx="22216">
                  <c:v>42122</c:v>
                </c:pt>
                <c:pt idx="22217">
                  <c:v>42123</c:v>
                </c:pt>
                <c:pt idx="22218">
                  <c:v>42124</c:v>
                </c:pt>
                <c:pt idx="22219">
                  <c:v>42125</c:v>
                </c:pt>
                <c:pt idx="22220">
                  <c:v>42126</c:v>
                </c:pt>
                <c:pt idx="22221">
                  <c:v>42127</c:v>
                </c:pt>
                <c:pt idx="22222">
                  <c:v>42128</c:v>
                </c:pt>
                <c:pt idx="22223">
                  <c:v>42129</c:v>
                </c:pt>
                <c:pt idx="22224">
                  <c:v>42130</c:v>
                </c:pt>
                <c:pt idx="22225">
                  <c:v>42131</c:v>
                </c:pt>
                <c:pt idx="22226">
                  <c:v>42132</c:v>
                </c:pt>
                <c:pt idx="22227">
                  <c:v>42133</c:v>
                </c:pt>
                <c:pt idx="22228">
                  <c:v>42134</c:v>
                </c:pt>
                <c:pt idx="22229">
                  <c:v>42135</c:v>
                </c:pt>
                <c:pt idx="22230">
                  <c:v>42136</c:v>
                </c:pt>
                <c:pt idx="22231">
                  <c:v>42137</c:v>
                </c:pt>
                <c:pt idx="22232">
                  <c:v>42138</c:v>
                </c:pt>
                <c:pt idx="22233">
                  <c:v>42139</c:v>
                </c:pt>
                <c:pt idx="22234">
                  <c:v>42140</c:v>
                </c:pt>
                <c:pt idx="22235">
                  <c:v>42141</c:v>
                </c:pt>
                <c:pt idx="22236">
                  <c:v>42142</c:v>
                </c:pt>
                <c:pt idx="22237">
                  <c:v>42143</c:v>
                </c:pt>
                <c:pt idx="22238">
                  <c:v>42144</c:v>
                </c:pt>
                <c:pt idx="22239">
                  <c:v>42145</c:v>
                </c:pt>
                <c:pt idx="22240">
                  <c:v>42146</c:v>
                </c:pt>
                <c:pt idx="22241">
                  <c:v>42147</c:v>
                </c:pt>
                <c:pt idx="22242">
                  <c:v>42148</c:v>
                </c:pt>
                <c:pt idx="22243">
                  <c:v>42149</c:v>
                </c:pt>
                <c:pt idx="22244">
                  <c:v>42150</c:v>
                </c:pt>
                <c:pt idx="22245">
                  <c:v>42151</c:v>
                </c:pt>
                <c:pt idx="22246">
                  <c:v>42152</c:v>
                </c:pt>
                <c:pt idx="22247">
                  <c:v>42153</c:v>
                </c:pt>
                <c:pt idx="22248">
                  <c:v>42154</c:v>
                </c:pt>
                <c:pt idx="22249">
                  <c:v>42155</c:v>
                </c:pt>
                <c:pt idx="22250">
                  <c:v>42156</c:v>
                </c:pt>
                <c:pt idx="22251">
                  <c:v>42157</c:v>
                </c:pt>
                <c:pt idx="22252">
                  <c:v>42158</c:v>
                </c:pt>
                <c:pt idx="22253">
                  <c:v>42159</c:v>
                </c:pt>
                <c:pt idx="22254">
                  <c:v>42160</c:v>
                </c:pt>
                <c:pt idx="22255">
                  <c:v>42161</c:v>
                </c:pt>
                <c:pt idx="22256">
                  <c:v>42162</c:v>
                </c:pt>
                <c:pt idx="22257">
                  <c:v>42163</c:v>
                </c:pt>
                <c:pt idx="22258">
                  <c:v>42164</c:v>
                </c:pt>
                <c:pt idx="22259">
                  <c:v>42165</c:v>
                </c:pt>
                <c:pt idx="22260">
                  <c:v>42166</c:v>
                </c:pt>
                <c:pt idx="22261">
                  <c:v>42167</c:v>
                </c:pt>
                <c:pt idx="22262">
                  <c:v>42168</c:v>
                </c:pt>
                <c:pt idx="22263">
                  <c:v>42169</c:v>
                </c:pt>
                <c:pt idx="22264">
                  <c:v>42170</c:v>
                </c:pt>
                <c:pt idx="22265">
                  <c:v>42171</c:v>
                </c:pt>
                <c:pt idx="22266">
                  <c:v>42172</c:v>
                </c:pt>
                <c:pt idx="22267">
                  <c:v>42173</c:v>
                </c:pt>
                <c:pt idx="22268">
                  <c:v>42174</c:v>
                </c:pt>
                <c:pt idx="22269">
                  <c:v>42175</c:v>
                </c:pt>
                <c:pt idx="22270">
                  <c:v>42176</c:v>
                </c:pt>
                <c:pt idx="22271">
                  <c:v>42177</c:v>
                </c:pt>
                <c:pt idx="22272">
                  <c:v>42178</c:v>
                </c:pt>
                <c:pt idx="22273">
                  <c:v>42179</c:v>
                </c:pt>
                <c:pt idx="22274">
                  <c:v>42180</c:v>
                </c:pt>
                <c:pt idx="22275">
                  <c:v>42181</c:v>
                </c:pt>
                <c:pt idx="22276">
                  <c:v>42182</c:v>
                </c:pt>
                <c:pt idx="22277">
                  <c:v>42183</c:v>
                </c:pt>
                <c:pt idx="22278">
                  <c:v>42184</c:v>
                </c:pt>
                <c:pt idx="22279">
                  <c:v>42185</c:v>
                </c:pt>
                <c:pt idx="22280">
                  <c:v>42186</c:v>
                </c:pt>
                <c:pt idx="22281">
                  <c:v>42187</c:v>
                </c:pt>
                <c:pt idx="22282">
                  <c:v>42188</c:v>
                </c:pt>
                <c:pt idx="22283">
                  <c:v>42189</c:v>
                </c:pt>
                <c:pt idx="22284">
                  <c:v>42190</c:v>
                </c:pt>
                <c:pt idx="22285">
                  <c:v>42191</c:v>
                </c:pt>
                <c:pt idx="22286">
                  <c:v>42192</c:v>
                </c:pt>
                <c:pt idx="22287">
                  <c:v>42193</c:v>
                </c:pt>
                <c:pt idx="22288">
                  <c:v>42194</c:v>
                </c:pt>
                <c:pt idx="22289">
                  <c:v>42195</c:v>
                </c:pt>
                <c:pt idx="22290">
                  <c:v>42196</c:v>
                </c:pt>
                <c:pt idx="22291">
                  <c:v>42197</c:v>
                </c:pt>
                <c:pt idx="22292">
                  <c:v>42198</c:v>
                </c:pt>
                <c:pt idx="22293">
                  <c:v>42199</c:v>
                </c:pt>
                <c:pt idx="22294">
                  <c:v>42200</c:v>
                </c:pt>
                <c:pt idx="22295">
                  <c:v>42201</c:v>
                </c:pt>
                <c:pt idx="22296">
                  <c:v>42202</c:v>
                </c:pt>
                <c:pt idx="22297">
                  <c:v>42203</c:v>
                </c:pt>
                <c:pt idx="22298">
                  <c:v>42204</c:v>
                </c:pt>
                <c:pt idx="22299">
                  <c:v>42205</c:v>
                </c:pt>
                <c:pt idx="22300">
                  <c:v>42206</c:v>
                </c:pt>
                <c:pt idx="22301">
                  <c:v>42207</c:v>
                </c:pt>
                <c:pt idx="22302">
                  <c:v>42208</c:v>
                </c:pt>
                <c:pt idx="22303">
                  <c:v>42209</c:v>
                </c:pt>
                <c:pt idx="22304">
                  <c:v>42210</c:v>
                </c:pt>
                <c:pt idx="22305">
                  <c:v>42211</c:v>
                </c:pt>
                <c:pt idx="22306">
                  <c:v>42212</c:v>
                </c:pt>
                <c:pt idx="22307">
                  <c:v>42213</c:v>
                </c:pt>
                <c:pt idx="22308">
                  <c:v>42214</c:v>
                </c:pt>
                <c:pt idx="22309">
                  <c:v>42215</c:v>
                </c:pt>
                <c:pt idx="22310">
                  <c:v>42216</c:v>
                </c:pt>
                <c:pt idx="22311">
                  <c:v>42217</c:v>
                </c:pt>
                <c:pt idx="22312">
                  <c:v>42218</c:v>
                </c:pt>
                <c:pt idx="22313">
                  <c:v>42219</c:v>
                </c:pt>
                <c:pt idx="22314">
                  <c:v>42220</c:v>
                </c:pt>
                <c:pt idx="22315">
                  <c:v>42221</c:v>
                </c:pt>
                <c:pt idx="22316">
                  <c:v>42222</c:v>
                </c:pt>
                <c:pt idx="22317">
                  <c:v>42223</c:v>
                </c:pt>
                <c:pt idx="22318">
                  <c:v>42224</c:v>
                </c:pt>
                <c:pt idx="22319">
                  <c:v>42225</c:v>
                </c:pt>
                <c:pt idx="22320">
                  <c:v>42226</c:v>
                </c:pt>
                <c:pt idx="22321">
                  <c:v>42227</c:v>
                </c:pt>
                <c:pt idx="22322">
                  <c:v>42228</c:v>
                </c:pt>
                <c:pt idx="22323">
                  <c:v>42229</c:v>
                </c:pt>
                <c:pt idx="22324">
                  <c:v>42230</c:v>
                </c:pt>
                <c:pt idx="22325">
                  <c:v>42231</c:v>
                </c:pt>
                <c:pt idx="22326">
                  <c:v>42232</c:v>
                </c:pt>
                <c:pt idx="22327">
                  <c:v>42233</c:v>
                </c:pt>
                <c:pt idx="22328">
                  <c:v>42234</c:v>
                </c:pt>
                <c:pt idx="22329">
                  <c:v>42235</c:v>
                </c:pt>
                <c:pt idx="22330">
                  <c:v>42236</c:v>
                </c:pt>
                <c:pt idx="22331">
                  <c:v>42237</c:v>
                </c:pt>
                <c:pt idx="22332">
                  <c:v>42238</c:v>
                </c:pt>
                <c:pt idx="22333">
                  <c:v>42239</c:v>
                </c:pt>
                <c:pt idx="22334">
                  <c:v>42240</c:v>
                </c:pt>
                <c:pt idx="22335">
                  <c:v>42241</c:v>
                </c:pt>
                <c:pt idx="22336">
                  <c:v>42242</c:v>
                </c:pt>
                <c:pt idx="22337">
                  <c:v>42243</c:v>
                </c:pt>
                <c:pt idx="22338">
                  <c:v>42244</c:v>
                </c:pt>
                <c:pt idx="22339">
                  <c:v>42245</c:v>
                </c:pt>
                <c:pt idx="22340">
                  <c:v>42246</c:v>
                </c:pt>
                <c:pt idx="22341">
                  <c:v>42247</c:v>
                </c:pt>
                <c:pt idx="22342">
                  <c:v>42248</c:v>
                </c:pt>
                <c:pt idx="22343">
                  <c:v>42249</c:v>
                </c:pt>
                <c:pt idx="22344">
                  <c:v>42250</c:v>
                </c:pt>
                <c:pt idx="22345">
                  <c:v>42251</c:v>
                </c:pt>
                <c:pt idx="22346">
                  <c:v>42252</c:v>
                </c:pt>
                <c:pt idx="22347">
                  <c:v>42253</c:v>
                </c:pt>
                <c:pt idx="22348">
                  <c:v>42254</c:v>
                </c:pt>
                <c:pt idx="22349">
                  <c:v>42255</c:v>
                </c:pt>
                <c:pt idx="22350">
                  <c:v>42256</c:v>
                </c:pt>
                <c:pt idx="22351">
                  <c:v>42257</c:v>
                </c:pt>
                <c:pt idx="22352">
                  <c:v>42258</c:v>
                </c:pt>
                <c:pt idx="22353">
                  <c:v>42259</c:v>
                </c:pt>
                <c:pt idx="22354">
                  <c:v>42260</c:v>
                </c:pt>
                <c:pt idx="22355">
                  <c:v>42261</c:v>
                </c:pt>
                <c:pt idx="22356">
                  <c:v>42262</c:v>
                </c:pt>
                <c:pt idx="22357">
                  <c:v>42263</c:v>
                </c:pt>
                <c:pt idx="22358">
                  <c:v>42264</c:v>
                </c:pt>
                <c:pt idx="22359">
                  <c:v>42265</c:v>
                </c:pt>
                <c:pt idx="22360">
                  <c:v>42266</c:v>
                </c:pt>
                <c:pt idx="22361">
                  <c:v>42267</c:v>
                </c:pt>
                <c:pt idx="22362">
                  <c:v>42268</c:v>
                </c:pt>
                <c:pt idx="22363">
                  <c:v>42269</c:v>
                </c:pt>
                <c:pt idx="22364">
                  <c:v>42270</c:v>
                </c:pt>
                <c:pt idx="22365">
                  <c:v>42271</c:v>
                </c:pt>
                <c:pt idx="22366">
                  <c:v>42272</c:v>
                </c:pt>
                <c:pt idx="22367">
                  <c:v>42273</c:v>
                </c:pt>
                <c:pt idx="22368">
                  <c:v>42274</c:v>
                </c:pt>
                <c:pt idx="22369">
                  <c:v>42275</c:v>
                </c:pt>
                <c:pt idx="22370">
                  <c:v>42276</c:v>
                </c:pt>
                <c:pt idx="22371">
                  <c:v>42277</c:v>
                </c:pt>
                <c:pt idx="22372">
                  <c:v>42278</c:v>
                </c:pt>
                <c:pt idx="22373">
                  <c:v>42279</c:v>
                </c:pt>
                <c:pt idx="22374">
                  <c:v>42280</c:v>
                </c:pt>
                <c:pt idx="22375">
                  <c:v>42281</c:v>
                </c:pt>
                <c:pt idx="22376">
                  <c:v>42282</c:v>
                </c:pt>
                <c:pt idx="22377">
                  <c:v>42283</c:v>
                </c:pt>
                <c:pt idx="22378">
                  <c:v>42284</c:v>
                </c:pt>
                <c:pt idx="22379">
                  <c:v>42285</c:v>
                </c:pt>
                <c:pt idx="22380">
                  <c:v>42286</c:v>
                </c:pt>
                <c:pt idx="22381">
                  <c:v>42287</c:v>
                </c:pt>
                <c:pt idx="22382">
                  <c:v>42288</c:v>
                </c:pt>
                <c:pt idx="22383">
                  <c:v>42289</c:v>
                </c:pt>
                <c:pt idx="22384">
                  <c:v>42290</c:v>
                </c:pt>
                <c:pt idx="22385">
                  <c:v>42291</c:v>
                </c:pt>
                <c:pt idx="22386">
                  <c:v>42292</c:v>
                </c:pt>
                <c:pt idx="22387">
                  <c:v>42293</c:v>
                </c:pt>
                <c:pt idx="22388">
                  <c:v>42294</c:v>
                </c:pt>
                <c:pt idx="22389">
                  <c:v>42295</c:v>
                </c:pt>
                <c:pt idx="22390">
                  <c:v>42296</c:v>
                </c:pt>
                <c:pt idx="22391">
                  <c:v>42297</c:v>
                </c:pt>
                <c:pt idx="22392">
                  <c:v>42298</c:v>
                </c:pt>
                <c:pt idx="22393">
                  <c:v>42299</c:v>
                </c:pt>
                <c:pt idx="22394">
                  <c:v>42300</c:v>
                </c:pt>
                <c:pt idx="22395">
                  <c:v>42301</c:v>
                </c:pt>
                <c:pt idx="22396">
                  <c:v>42302</c:v>
                </c:pt>
                <c:pt idx="22397">
                  <c:v>42303</c:v>
                </c:pt>
                <c:pt idx="22398">
                  <c:v>42304</c:v>
                </c:pt>
                <c:pt idx="22399">
                  <c:v>42305</c:v>
                </c:pt>
                <c:pt idx="22400">
                  <c:v>42306</c:v>
                </c:pt>
                <c:pt idx="22401">
                  <c:v>42307</c:v>
                </c:pt>
                <c:pt idx="22402">
                  <c:v>42308</c:v>
                </c:pt>
                <c:pt idx="22403">
                  <c:v>42309</c:v>
                </c:pt>
                <c:pt idx="22404">
                  <c:v>42310</c:v>
                </c:pt>
                <c:pt idx="22405">
                  <c:v>42311</c:v>
                </c:pt>
                <c:pt idx="22406">
                  <c:v>42312</c:v>
                </c:pt>
                <c:pt idx="22407">
                  <c:v>42313</c:v>
                </c:pt>
                <c:pt idx="22408">
                  <c:v>42314</c:v>
                </c:pt>
                <c:pt idx="22409">
                  <c:v>42315</c:v>
                </c:pt>
                <c:pt idx="22410">
                  <c:v>42316</c:v>
                </c:pt>
                <c:pt idx="22411">
                  <c:v>42317</c:v>
                </c:pt>
                <c:pt idx="22412">
                  <c:v>42318</c:v>
                </c:pt>
                <c:pt idx="22413">
                  <c:v>42319</c:v>
                </c:pt>
                <c:pt idx="22414">
                  <c:v>42320</c:v>
                </c:pt>
                <c:pt idx="22415">
                  <c:v>42321</c:v>
                </c:pt>
                <c:pt idx="22416">
                  <c:v>42322</c:v>
                </c:pt>
                <c:pt idx="22417">
                  <c:v>42323</c:v>
                </c:pt>
                <c:pt idx="22418">
                  <c:v>42324</c:v>
                </c:pt>
                <c:pt idx="22419">
                  <c:v>42325</c:v>
                </c:pt>
                <c:pt idx="22420">
                  <c:v>42326</c:v>
                </c:pt>
                <c:pt idx="22421">
                  <c:v>42327</c:v>
                </c:pt>
                <c:pt idx="22422">
                  <c:v>42328</c:v>
                </c:pt>
                <c:pt idx="22423">
                  <c:v>42329</c:v>
                </c:pt>
                <c:pt idx="22424">
                  <c:v>42330</c:v>
                </c:pt>
                <c:pt idx="22425">
                  <c:v>42331</c:v>
                </c:pt>
                <c:pt idx="22426">
                  <c:v>42332</c:v>
                </c:pt>
                <c:pt idx="22427">
                  <c:v>42333</c:v>
                </c:pt>
                <c:pt idx="22428">
                  <c:v>42334</c:v>
                </c:pt>
                <c:pt idx="22429">
                  <c:v>42335</c:v>
                </c:pt>
                <c:pt idx="22430">
                  <c:v>42336</c:v>
                </c:pt>
                <c:pt idx="22431">
                  <c:v>42337</c:v>
                </c:pt>
                <c:pt idx="22432">
                  <c:v>42338</c:v>
                </c:pt>
                <c:pt idx="22433">
                  <c:v>42339</c:v>
                </c:pt>
                <c:pt idx="22434">
                  <c:v>42340</c:v>
                </c:pt>
                <c:pt idx="22435">
                  <c:v>42341</c:v>
                </c:pt>
                <c:pt idx="22436">
                  <c:v>42342</c:v>
                </c:pt>
                <c:pt idx="22437">
                  <c:v>42343</c:v>
                </c:pt>
                <c:pt idx="22438">
                  <c:v>42344</c:v>
                </c:pt>
                <c:pt idx="22439">
                  <c:v>42345</c:v>
                </c:pt>
                <c:pt idx="22440">
                  <c:v>42346</c:v>
                </c:pt>
                <c:pt idx="22441">
                  <c:v>42347</c:v>
                </c:pt>
                <c:pt idx="22442">
                  <c:v>42348</c:v>
                </c:pt>
                <c:pt idx="22443">
                  <c:v>42349</c:v>
                </c:pt>
                <c:pt idx="22444">
                  <c:v>42350</c:v>
                </c:pt>
                <c:pt idx="22445">
                  <c:v>42351</c:v>
                </c:pt>
                <c:pt idx="22446">
                  <c:v>42352</c:v>
                </c:pt>
                <c:pt idx="22447">
                  <c:v>42353</c:v>
                </c:pt>
                <c:pt idx="22448">
                  <c:v>42354</c:v>
                </c:pt>
                <c:pt idx="22449">
                  <c:v>42355</c:v>
                </c:pt>
                <c:pt idx="22450">
                  <c:v>42356</c:v>
                </c:pt>
                <c:pt idx="22451">
                  <c:v>42357</c:v>
                </c:pt>
                <c:pt idx="22452">
                  <c:v>42358</c:v>
                </c:pt>
                <c:pt idx="22453">
                  <c:v>42359</c:v>
                </c:pt>
                <c:pt idx="22454">
                  <c:v>42360</c:v>
                </c:pt>
                <c:pt idx="22455">
                  <c:v>42361</c:v>
                </c:pt>
                <c:pt idx="22456">
                  <c:v>42362</c:v>
                </c:pt>
                <c:pt idx="22457">
                  <c:v>42363</c:v>
                </c:pt>
                <c:pt idx="22458">
                  <c:v>42364</c:v>
                </c:pt>
                <c:pt idx="22459">
                  <c:v>42365</c:v>
                </c:pt>
                <c:pt idx="22460">
                  <c:v>42366</c:v>
                </c:pt>
                <c:pt idx="22461">
                  <c:v>42367</c:v>
                </c:pt>
                <c:pt idx="22462">
                  <c:v>42368</c:v>
                </c:pt>
                <c:pt idx="22463">
                  <c:v>42369</c:v>
                </c:pt>
                <c:pt idx="22464">
                  <c:v>42370</c:v>
                </c:pt>
                <c:pt idx="22465">
                  <c:v>42371</c:v>
                </c:pt>
                <c:pt idx="22466">
                  <c:v>42372</c:v>
                </c:pt>
                <c:pt idx="22467">
                  <c:v>42373</c:v>
                </c:pt>
                <c:pt idx="22468">
                  <c:v>42374</c:v>
                </c:pt>
                <c:pt idx="22469">
                  <c:v>42375</c:v>
                </c:pt>
                <c:pt idx="22470">
                  <c:v>42376</c:v>
                </c:pt>
                <c:pt idx="22471">
                  <c:v>42377</c:v>
                </c:pt>
                <c:pt idx="22472">
                  <c:v>42378</c:v>
                </c:pt>
                <c:pt idx="22473">
                  <c:v>42379</c:v>
                </c:pt>
                <c:pt idx="22474">
                  <c:v>42380</c:v>
                </c:pt>
                <c:pt idx="22475">
                  <c:v>42381</c:v>
                </c:pt>
                <c:pt idx="22476">
                  <c:v>42382</c:v>
                </c:pt>
                <c:pt idx="22477">
                  <c:v>42383</c:v>
                </c:pt>
                <c:pt idx="22478">
                  <c:v>42384</c:v>
                </c:pt>
                <c:pt idx="22479">
                  <c:v>42385</c:v>
                </c:pt>
                <c:pt idx="22480">
                  <c:v>42386</c:v>
                </c:pt>
                <c:pt idx="22481">
                  <c:v>42387</c:v>
                </c:pt>
                <c:pt idx="22482">
                  <c:v>42388</c:v>
                </c:pt>
                <c:pt idx="22483">
                  <c:v>42389</c:v>
                </c:pt>
                <c:pt idx="22484">
                  <c:v>42390</c:v>
                </c:pt>
                <c:pt idx="22485">
                  <c:v>42391</c:v>
                </c:pt>
                <c:pt idx="22486">
                  <c:v>42392</c:v>
                </c:pt>
                <c:pt idx="22487">
                  <c:v>42393</c:v>
                </c:pt>
                <c:pt idx="22488">
                  <c:v>42394</c:v>
                </c:pt>
                <c:pt idx="22489">
                  <c:v>42395</c:v>
                </c:pt>
                <c:pt idx="22490">
                  <c:v>42396</c:v>
                </c:pt>
                <c:pt idx="22491">
                  <c:v>42397</c:v>
                </c:pt>
                <c:pt idx="22492">
                  <c:v>42398</c:v>
                </c:pt>
                <c:pt idx="22493">
                  <c:v>42399</c:v>
                </c:pt>
                <c:pt idx="22494">
                  <c:v>42400</c:v>
                </c:pt>
                <c:pt idx="22495">
                  <c:v>42401</c:v>
                </c:pt>
                <c:pt idx="22496">
                  <c:v>42402</c:v>
                </c:pt>
                <c:pt idx="22497">
                  <c:v>42403</c:v>
                </c:pt>
                <c:pt idx="22498">
                  <c:v>42404</c:v>
                </c:pt>
                <c:pt idx="22499">
                  <c:v>42405</c:v>
                </c:pt>
                <c:pt idx="22500">
                  <c:v>42406</c:v>
                </c:pt>
                <c:pt idx="22501">
                  <c:v>42407</c:v>
                </c:pt>
                <c:pt idx="22502">
                  <c:v>42408</c:v>
                </c:pt>
                <c:pt idx="22503">
                  <c:v>42409</c:v>
                </c:pt>
                <c:pt idx="22504">
                  <c:v>42410</c:v>
                </c:pt>
                <c:pt idx="22505">
                  <c:v>42411</c:v>
                </c:pt>
                <c:pt idx="22506">
                  <c:v>42412</c:v>
                </c:pt>
                <c:pt idx="22507">
                  <c:v>42413</c:v>
                </c:pt>
                <c:pt idx="22508">
                  <c:v>42414</c:v>
                </c:pt>
                <c:pt idx="22509">
                  <c:v>42415</c:v>
                </c:pt>
                <c:pt idx="22510">
                  <c:v>42416</c:v>
                </c:pt>
                <c:pt idx="22511">
                  <c:v>42417</c:v>
                </c:pt>
                <c:pt idx="22512">
                  <c:v>42418</c:v>
                </c:pt>
                <c:pt idx="22513">
                  <c:v>42419</c:v>
                </c:pt>
                <c:pt idx="22514">
                  <c:v>42420</c:v>
                </c:pt>
                <c:pt idx="22515">
                  <c:v>42421</c:v>
                </c:pt>
                <c:pt idx="22516">
                  <c:v>42422</c:v>
                </c:pt>
                <c:pt idx="22517">
                  <c:v>42423</c:v>
                </c:pt>
                <c:pt idx="22518">
                  <c:v>42424</c:v>
                </c:pt>
                <c:pt idx="22519">
                  <c:v>42425</c:v>
                </c:pt>
                <c:pt idx="22520">
                  <c:v>42426</c:v>
                </c:pt>
                <c:pt idx="22521">
                  <c:v>42427</c:v>
                </c:pt>
                <c:pt idx="22522">
                  <c:v>42428</c:v>
                </c:pt>
                <c:pt idx="22523">
                  <c:v>42429</c:v>
                </c:pt>
                <c:pt idx="22524">
                  <c:v>42430</c:v>
                </c:pt>
                <c:pt idx="22525">
                  <c:v>42431</c:v>
                </c:pt>
                <c:pt idx="22526">
                  <c:v>42432</c:v>
                </c:pt>
                <c:pt idx="22527">
                  <c:v>42433</c:v>
                </c:pt>
                <c:pt idx="22528">
                  <c:v>42434</c:v>
                </c:pt>
                <c:pt idx="22529">
                  <c:v>42435</c:v>
                </c:pt>
                <c:pt idx="22530">
                  <c:v>42436</c:v>
                </c:pt>
                <c:pt idx="22531">
                  <c:v>42437</c:v>
                </c:pt>
                <c:pt idx="22532">
                  <c:v>42438</c:v>
                </c:pt>
                <c:pt idx="22533">
                  <c:v>42439</c:v>
                </c:pt>
                <c:pt idx="22534">
                  <c:v>42440</c:v>
                </c:pt>
                <c:pt idx="22535">
                  <c:v>42441</c:v>
                </c:pt>
                <c:pt idx="22536">
                  <c:v>42442</c:v>
                </c:pt>
                <c:pt idx="22537">
                  <c:v>42443</c:v>
                </c:pt>
                <c:pt idx="22538">
                  <c:v>42444</c:v>
                </c:pt>
                <c:pt idx="22539">
                  <c:v>42445</c:v>
                </c:pt>
                <c:pt idx="22540">
                  <c:v>42446</c:v>
                </c:pt>
                <c:pt idx="22541">
                  <c:v>42447</c:v>
                </c:pt>
                <c:pt idx="22542">
                  <c:v>42448</c:v>
                </c:pt>
                <c:pt idx="22543">
                  <c:v>42449</c:v>
                </c:pt>
                <c:pt idx="22544">
                  <c:v>42450</c:v>
                </c:pt>
                <c:pt idx="22545">
                  <c:v>42451</c:v>
                </c:pt>
                <c:pt idx="22546">
                  <c:v>42452</c:v>
                </c:pt>
                <c:pt idx="22547">
                  <c:v>42453</c:v>
                </c:pt>
                <c:pt idx="22548">
                  <c:v>42454</c:v>
                </c:pt>
                <c:pt idx="22549">
                  <c:v>42455</c:v>
                </c:pt>
                <c:pt idx="22550">
                  <c:v>42456</c:v>
                </c:pt>
                <c:pt idx="22551">
                  <c:v>42457</c:v>
                </c:pt>
                <c:pt idx="22552">
                  <c:v>42458</c:v>
                </c:pt>
                <c:pt idx="22553">
                  <c:v>42459</c:v>
                </c:pt>
                <c:pt idx="22554">
                  <c:v>42460</c:v>
                </c:pt>
                <c:pt idx="22555">
                  <c:v>42461</c:v>
                </c:pt>
                <c:pt idx="22556">
                  <c:v>42462</c:v>
                </c:pt>
                <c:pt idx="22557">
                  <c:v>42463</c:v>
                </c:pt>
                <c:pt idx="22558">
                  <c:v>42464</c:v>
                </c:pt>
                <c:pt idx="22559">
                  <c:v>42465</c:v>
                </c:pt>
                <c:pt idx="22560">
                  <c:v>42466</c:v>
                </c:pt>
                <c:pt idx="22561">
                  <c:v>42467</c:v>
                </c:pt>
                <c:pt idx="22562">
                  <c:v>42468</c:v>
                </c:pt>
                <c:pt idx="22563">
                  <c:v>42469</c:v>
                </c:pt>
                <c:pt idx="22564">
                  <c:v>42470</c:v>
                </c:pt>
                <c:pt idx="22565">
                  <c:v>42471</c:v>
                </c:pt>
                <c:pt idx="22566">
                  <c:v>42472</c:v>
                </c:pt>
                <c:pt idx="22567">
                  <c:v>42473</c:v>
                </c:pt>
                <c:pt idx="22568">
                  <c:v>42474</c:v>
                </c:pt>
                <c:pt idx="22569">
                  <c:v>42475</c:v>
                </c:pt>
                <c:pt idx="22570">
                  <c:v>42476</c:v>
                </c:pt>
                <c:pt idx="22571">
                  <c:v>42477</c:v>
                </c:pt>
                <c:pt idx="22572">
                  <c:v>42478</c:v>
                </c:pt>
                <c:pt idx="22573">
                  <c:v>42479</c:v>
                </c:pt>
                <c:pt idx="22574">
                  <c:v>42480</c:v>
                </c:pt>
                <c:pt idx="22575">
                  <c:v>42481</c:v>
                </c:pt>
                <c:pt idx="22576">
                  <c:v>42482</c:v>
                </c:pt>
                <c:pt idx="22577">
                  <c:v>42483</c:v>
                </c:pt>
                <c:pt idx="22578">
                  <c:v>42484</c:v>
                </c:pt>
                <c:pt idx="22579">
                  <c:v>42485</c:v>
                </c:pt>
                <c:pt idx="22580">
                  <c:v>42486</c:v>
                </c:pt>
                <c:pt idx="22581">
                  <c:v>42487</c:v>
                </c:pt>
                <c:pt idx="22582">
                  <c:v>42488</c:v>
                </c:pt>
                <c:pt idx="22583">
                  <c:v>42489</c:v>
                </c:pt>
                <c:pt idx="22584">
                  <c:v>42490</c:v>
                </c:pt>
                <c:pt idx="22585">
                  <c:v>42491</c:v>
                </c:pt>
                <c:pt idx="22586">
                  <c:v>42492</c:v>
                </c:pt>
                <c:pt idx="22587">
                  <c:v>42493</c:v>
                </c:pt>
                <c:pt idx="22588">
                  <c:v>42494</c:v>
                </c:pt>
                <c:pt idx="22589">
                  <c:v>42495</c:v>
                </c:pt>
                <c:pt idx="22590">
                  <c:v>42496</c:v>
                </c:pt>
                <c:pt idx="22591">
                  <c:v>42497</c:v>
                </c:pt>
                <c:pt idx="22592">
                  <c:v>42498</c:v>
                </c:pt>
                <c:pt idx="22593">
                  <c:v>42499</c:v>
                </c:pt>
                <c:pt idx="22594">
                  <c:v>42500</c:v>
                </c:pt>
                <c:pt idx="22595">
                  <c:v>42501</c:v>
                </c:pt>
                <c:pt idx="22596">
                  <c:v>42502</c:v>
                </c:pt>
                <c:pt idx="22597">
                  <c:v>42503</c:v>
                </c:pt>
                <c:pt idx="22598">
                  <c:v>42504</c:v>
                </c:pt>
                <c:pt idx="22599">
                  <c:v>42505</c:v>
                </c:pt>
                <c:pt idx="22600">
                  <c:v>42506</c:v>
                </c:pt>
                <c:pt idx="22601">
                  <c:v>42507</c:v>
                </c:pt>
                <c:pt idx="22602">
                  <c:v>42508</c:v>
                </c:pt>
                <c:pt idx="22603">
                  <c:v>42509</c:v>
                </c:pt>
                <c:pt idx="22604">
                  <c:v>42510</c:v>
                </c:pt>
                <c:pt idx="22605">
                  <c:v>42511</c:v>
                </c:pt>
                <c:pt idx="22606">
                  <c:v>42512</c:v>
                </c:pt>
                <c:pt idx="22607">
                  <c:v>42513</c:v>
                </c:pt>
                <c:pt idx="22608">
                  <c:v>42514</c:v>
                </c:pt>
                <c:pt idx="22609">
                  <c:v>42515</c:v>
                </c:pt>
                <c:pt idx="22610">
                  <c:v>42516</c:v>
                </c:pt>
                <c:pt idx="22611">
                  <c:v>42517</c:v>
                </c:pt>
                <c:pt idx="22612">
                  <c:v>42518</c:v>
                </c:pt>
                <c:pt idx="22613">
                  <c:v>42519</c:v>
                </c:pt>
                <c:pt idx="22614">
                  <c:v>42520</c:v>
                </c:pt>
                <c:pt idx="22615">
                  <c:v>42521</c:v>
                </c:pt>
                <c:pt idx="22616">
                  <c:v>42522</c:v>
                </c:pt>
                <c:pt idx="22617">
                  <c:v>42523</c:v>
                </c:pt>
                <c:pt idx="22618">
                  <c:v>42524</c:v>
                </c:pt>
                <c:pt idx="22619">
                  <c:v>42525</c:v>
                </c:pt>
                <c:pt idx="22620">
                  <c:v>42526</c:v>
                </c:pt>
                <c:pt idx="22621">
                  <c:v>42527</c:v>
                </c:pt>
                <c:pt idx="22622">
                  <c:v>42528</c:v>
                </c:pt>
                <c:pt idx="22623">
                  <c:v>42529</c:v>
                </c:pt>
                <c:pt idx="22624">
                  <c:v>42530</c:v>
                </c:pt>
                <c:pt idx="22625">
                  <c:v>42531</c:v>
                </c:pt>
                <c:pt idx="22626">
                  <c:v>42532</c:v>
                </c:pt>
                <c:pt idx="22627">
                  <c:v>42533</c:v>
                </c:pt>
                <c:pt idx="22628">
                  <c:v>42534</c:v>
                </c:pt>
                <c:pt idx="22629">
                  <c:v>42535</c:v>
                </c:pt>
                <c:pt idx="22630">
                  <c:v>42536</c:v>
                </c:pt>
                <c:pt idx="22631">
                  <c:v>42537</c:v>
                </c:pt>
                <c:pt idx="22632">
                  <c:v>42538</c:v>
                </c:pt>
                <c:pt idx="22633">
                  <c:v>42539</c:v>
                </c:pt>
                <c:pt idx="22634">
                  <c:v>42540</c:v>
                </c:pt>
                <c:pt idx="22635">
                  <c:v>42541</c:v>
                </c:pt>
                <c:pt idx="22636">
                  <c:v>42542</c:v>
                </c:pt>
                <c:pt idx="22637">
                  <c:v>42543</c:v>
                </c:pt>
                <c:pt idx="22638">
                  <c:v>42544</c:v>
                </c:pt>
                <c:pt idx="22639">
                  <c:v>42545</c:v>
                </c:pt>
                <c:pt idx="22640">
                  <c:v>42546</c:v>
                </c:pt>
                <c:pt idx="22641">
                  <c:v>42547</c:v>
                </c:pt>
                <c:pt idx="22642">
                  <c:v>42548</c:v>
                </c:pt>
                <c:pt idx="22643">
                  <c:v>42549</c:v>
                </c:pt>
                <c:pt idx="22644">
                  <c:v>42550</c:v>
                </c:pt>
                <c:pt idx="22645">
                  <c:v>42551</c:v>
                </c:pt>
                <c:pt idx="22646">
                  <c:v>42552</c:v>
                </c:pt>
                <c:pt idx="22647">
                  <c:v>42553</c:v>
                </c:pt>
                <c:pt idx="22648">
                  <c:v>42554</c:v>
                </c:pt>
                <c:pt idx="22649">
                  <c:v>42555</c:v>
                </c:pt>
                <c:pt idx="22650">
                  <c:v>42556</c:v>
                </c:pt>
                <c:pt idx="22651">
                  <c:v>42557</c:v>
                </c:pt>
                <c:pt idx="22652">
                  <c:v>42558</c:v>
                </c:pt>
                <c:pt idx="22653">
                  <c:v>42559</c:v>
                </c:pt>
                <c:pt idx="22654">
                  <c:v>42560</c:v>
                </c:pt>
                <c:pt idx="22655">
                  <c:v>42561</c:v>
                </c:pt>
                <c:pt idx="22656">
                  <c:v>42562</c:v>
                </c:pt>
                <c:pt idx="22657">
                  <c:v>42563</c:v>
                </c:pt>
                <c:pt idx="22658">
                  <c:v>42564</c:v>
                </c:pt>
                <c:pt idx="22659">
                  <c:v>42565</c:v>
                </c:pt>
                <c:pt idx="22660">
                  <c:v>42566</c:v>
                </c:pt>
                <c:pt idx="22661">
                  <c:v>42567</c:v>
                </c:pt>
                <c:pt idx="22662">
                  <c:v>42568</c:v>
                </c:pt>
                <c:pt idx="22663">
                  <c:v>42569</c:v>
                </c:pt>
                <c:pt idx="22664">
                  <c:v>42570</c:v>
                </c:pt>
                <c:pt idx="22665">
                  <c:v>42571</c:v>
                </c:pt>
                <c:pt idx="22666">
                  <c:v>42572</c:v>
                </c:pt>
                <c:pt idx="22667">
                  <c:v>42573</c:v>
                </c:pt>
                <c:pt idx="22668">
                  <c:v>42574</c:v>
                </c:pt>
                <c:pt idx="22669">
                  <c:v>42575</c:v>
                </c:pt>
                <c:pt idx="22670">
                  <c:v>42576</c:v>
                </c:pt>
                <c:pt idx="22671">
                  <c:v>42577</c:v>
                </c:pt>
                <c:pt idx="22672">
                  <c:v>42578</c:v>
                </c:pt>
                <c:pt idx="22673">
                  <c:v>42579</c:v>
                </c:pt>
                <c:pt idx="22674">
                  <c:v>42580</c:v>
                </c:pt>
                <c:pt idx="22675">
                  <c:v>42581</c:v>
                </c:pt>
                <c:pt idx="22676">
                  <c:v>42582</c:v>
                </c:pt>
                <c:pt idx="22677">
                  <c:v>42583</c:v>
                </c:pt>
                <c:pt idx="22678">
                  <c:v>42584</c:v>
                </c:pt>
                <c:pt idx="22679">
                  <c:v>42585</c:v>
                </c:pt>
                <c:pt idx="22680">
                  <c:v>42586</c:v>
                </c:pt>
                <c:pt idx="22681">
                  <c:v>42587</c:v>
                </c:pt>
                <c:pt idx="22682">
                  <c:v>42588</c:v>
                </c:pt>
                <c:pt idx="22683">
                  <c:v>42589</c:v>
                </c:pt>
                <c:pt idx="22684">
                  <c:v>42590</c:v>
                </c:pt>
                <c:pt idx="22685">
                  <c:v>42591</c:v>
                </c:pt>
                <c:pt idx="22686">
                  <c:v>42592</c:v>
                </c:pt>
                <c:pt idx="22687">
                  <c:v>42593</c:v>
                </c:pt>
                <c:pt idx="22688">
                  <c:v>42594</c:v>
                </c:pt>
                <c:pt idx="22689">
                  <c:v>42595</c:v>
                </c:pt>
                <c:pt idx="22690">
                  <c:v>42596</c:v>
                </c:pt>
                <c:pt idx="22691">
                  <c:v>42597</c:v>
                </c:pt>
                <c:pt idx="22692">
                  <c:v>42598</c:v>
                </c:pt>
                <c:pt idx="22693">
                  <c:v>42599</c:v>
                </c:pt>
                <c:pt idx="22694">
                  <c:v>42600</c:v>
                </c:pt>
                <c:pt idx="22695">
                  <c:v>42601</c:v>
                </c:pt>
                <c:pt idx="22696">
                  <c:v>42602</c:v>
                </c:pt>
                <c:pt idx="22697">
                  <c:v>42603</c:v>
                </c:pt>
                <c:pt idx="22698">
                  <c:v>42604</c:v>
                </c:pt>
                <c:pt idx="22699">
                  <c:v>42605</c:v>
                </c:pt>
                <c:pt idx="22700">
                  <c:v>42606</c:v>
                </c:pt>
                <c:pt idx="22701">
                  <c:v>42607</c:v>
                </c:pt>
                <c:pt idx="22702">
                  <c:v>42608</c:v>
                </c:pt>
                <c:pt idx="22703">
                  <c:v>42609</c:v>
                </c:pt>
                <c:pt idx="22704">
                  <c:v>42610</c:v>
                </c:pt>
                <c:pt idx="22705">
                  <c:v>42611</c:v>
                </c:pt>
                <c:pt idx="22706">
                  <c:v>42612</c:v>
                </c:pt>
                <c:pt idx="22707">
                  <c:v>42613</c:v>
                </c:pt>
                <c:pt idx="22708">
                  <c:v>42614</c:v>
                </c:pt>
                <c:pt idx="22709">
                  <c:v>42615</c:v>
                </c:pt>
                <c:pt idx="22710">
                  <c:v>42616</c:v>
                </c:pt>
                <c:pt idx="22711">
                  <c:v>42617</c:v>
                </c:pt>
                <c:pt idx="22712">
                  <c:v>42618</c:v>
                </c:pt>
                <c:pt idx="22713">
                  <c:v>42619</c:v>
                </c:pt>
                <c:pt idx="22714">
                  <c:v>42620</c:v>
                </c:pt>
                <c:pt idx="22715">
                  <c:v>42621</c:v>
                </c:pt>
                <c:pt idx="22716">
                  <c:v>42622</c:v>
                </c:pt>
                <c:pt idx="22717">
                  <c:v>42623</c:v>
                </c:pt>
                <c:pt idx="22718">
                  <c:v>42624</c:v>
                </c:pt>
                <c:pt idx="22719">
                  <c:v>42625</c:v>
                </c:pt>
                <c:pt idx="22720">
                  <c:v>42626</c:v>
                </c:pt>
                <c:pt idx="22721">
                  <c:v>42627</c:v>
                </c:pt>
                <c:pt idx="22722">
                  <c:v>42628</c:v>
                </c:pt>
                <c:pt idx="22723">
                  <c:v>42629</c:v>
                </c:pt>
                <c:pt idx="22724">
                  <c:v>42630</c:v>
                </c:pt>
                <c:pt idx="22725">
                  <c:v>42631</c:v>
                </c:pt>
                <c:pt idx="22726">
                  <c:v>42632</c:v>
                </c:pt>
                <c:pt idx="22727">
                  <c:v>42633</c:v>
                </c:pt>
                <c:pt idx="22728">
                  <c:v>42634</c:v>
                </c:pt>
                <c:pt idx="22729">
                  <c:v>42635</c:v>
                </c:pt>
                <c:pt idx="22730">
                  <c:v>42636</c:v>
                </c:pt>
                <c:pt idx="22731">
                  <c:v>42637</c:v>
                </c:pt>
                <c:pt idx="22732">
                  <c:v>42638</c:v>
                </c:pt>
                <c:pt idx="22733">
                  <c:v>42639</c:v>
                </c:pt>
                <c:pt idx="22734">
                  <c:v>42640</c:v>
                </c:pt>
                <c:pt idx="22735">
                  <c:v>42641</c:v>
                </c:pt>
                <c:pt idx="22736">
                  <c:v>42642</c:v>
                </c:pt>
                <c:pt idx="22737">
                  <c:v>42643</c:v>
                </c:pt>
                <c:pt idx="22738">
                  <c:v>42644</c:v>
                </c:pt>
                <c:pt idx="22739">
                  <c:v>42645</c:v>
                </c:pt>
                <c:pt idx="22740">
                  <c:v>42646</c:v>
                </c:pt>
                <c:pt idx="22741">
                  <c:v>42647</c:v>
                </c:pt>
                <c:pt idx="22742">
                  <c:v>42648</c:v>
                </c:pt>
                <c:pt idx="22743">
                  <c:v>42649</c:v>
                </c:pt>
                <c:pt idx="22744">
                  <c:v>42650</c:v>
                </c:pt>
                <c:pt idx="22745">
                  <c:v>42651</c:v>
                </c:pt>
                <c:pt idx="22746">
                  <c:v>42652</c:v>
                </c:pt>
                <c:pt idx="22747">
                  <c:v>42653</c:v>
                </c:pt>
                <c:pt idx="22748">
                  <c:v>42654</c:v>
                </c:pt>
                <c:pt idx="22749">
                  <c:v>42655</c:v>
                </c:pt>
                <c:pt idx="22750">
                  <c:v>42656</c:v>
                </c:pt>
                <c:pt idx="22751">
                  <c:v>42657</c:v>
                </c:pt>
                <c:pt idx="22752">
                  <c:v>42658</c:v>
                </c:pt>
                <c:pt idx="22753">
                  <c:v>42659</c:v>
                </c:pt>
                <c:pt idx="22754">
                  <c:v>42660</c:v>
                </c:pt>
                <c:pt idx="22755">
                  <c:v>42661</c:v>
                </c:pt>
                <c:pt idx="22756">
                  <c:v>42662</c:v>
                </c:pt>
                <c:pt idx="22757">
                  <c:v>42663</c:v>
                </c:pt>
                <c:pt idx="22758">
                  <c:v>42664</c:v>
                </c:pt>
                <c:pt idx="22759">
                  <c:v>42665</c:v>
                </c:pt>
                <c:pt idx="22760">
                  <c:v>42666</c:v>
                </c:pt>
                <c:pt idx="22761">
                  <c:v>42667</c:v>
                </c:pt>
                <c:pt idx="22762">
                  <c:v>42668</c:v>
                </c:pt>
                <c:pt idx="22763">
                  <c:v>42669</c:v>
                </c:pt>
                <c:pt idx="22764">
                  <c:v>42670</c:v>
                </c:pt>
                <c:pt idx="22765">
                  <c:v>42671</c:v>
                </c:pt>
                <c:pt idx="22766">
                  <c:v>42672</c:v>
                </c:pt>
                <c:pt idx="22767">
                  <c:v>42673</c:v>
                </c:pt>
                <c:pt idx="22768">
                  <c:v>42674</c:v>
                </c:pt>
                <c:pt idx="22769">
                  <c:v>42675</c:v>
                </c:pt>
                <c:pt idx="22770">
                  <c:v>42676</c:v>
                </c:pt>
                <c:pt idx="22771">
                  <c:v>42677</c:v>
                </c:pt>
                <c:pt idx="22772">
                  <c:v>42678</c:v>
                </c:pt>
                <c:pt idx="22773">
                  <c:v>42679</c:v>
                </c:pt>
                <c:pt idx="22774">
                  <c:v>42680</c:v>
                </c:pt>
                <c:pt idx="22775">
                  <c:v>42681</c:v>
                </c:pt>
                <c:pt idx="22776">
                  <c:v>42682</c:v>
                </c:pt>
                <c:pt idx="22777">
                  <c:v>42683</c:v>
                </c:pt>
                <c:pt idx="22778">
                  <c:v>42684</c:v>
                </c:pt>
                <c:pt idx="22779">
                  <c:v>42685</c:v>
                </c:pt>
                <c:pt idx="22780">
                  <c:v>42686</c:v>
                </c:pt>
                <c:pt idx="22781">
                  <c:v>42687</c:v>
                </c:pt>
                <c:pt idx="22782">
                  <c:v>42688</c:v>
                </c:pt>
                <c:pt idx="22783">
                  <c:v>42689</c:v>
                </c:pt>
                <c:pt idx="22784">
                  <c:v>42690</c:v>
                </c:pt>
                <c:pt idx="22785">
                  <c:v>42691</c:v>
                </c:pt>
                <c:pt idx="22786">
                  <c:v>42692</c:v>
                </c:pt>
                <c:pt idx="22787">
                  <c:v>42693</c:v>
                </c:pt>
                <c:pt idx="22788">
                  <c:v>42694</c:v>
                </c:pt>
                <c:pt idx="22789">
                  <c:v>42695</c:v>
                </c:pt>
                <c:pt idx="22790">
                  <c:v>42696</c:v>
                </c:pt>
                <c:pt idx="22791">
                  <c:v>42697</c:v>
                </c:pt>
                <c:pt idx="22792">
                  <c:v>42698</c:v>
                </c:pt>
                <c:pt idx="22793">
                  <c:v>42699</c:v>
                </c:pt>
                <c:pt idx="22794">
                  <c:v>42700</c:v>
                </c:pt>
                <c:pt idx="22795">
                  <c:v>42701</c:v>
                </c:pt>
                <c:pt idx="22796">
                  <c:v>42702</c:v>
                </c:pt>
                <c:pt idx="22797">
                  <c:v>42703</c:v>
                </c:pt>
                <c:pt idx="22798">
                  <c:v>42704</c:v>
                </c:pt>
                <c:pt idx="22799">
                  <c:v>42705</c:v>
                </c:pt>
                <c:pt idx="22800">
                  <c:v>42706</c:v>
                </c:pt>
                <c:pt idx="22801">
                  <c:v>42707</c:v>
                </c:pt>
                <c:pt idx="22802">
                  <c:v>42708</c:v>
                </c:pt>
                <c:pt idx="22803">
                  <c:v>42709</c:v>
                </c:pt>
                <c:pt idx="22804">
                  <c:v>42710</c:v>
                </c:pt>
                <c:pt idx="22805">
                  <c:v>42711</c:v>
                </c:pt>
                <c:pt idx="22806">
                  <c:v>42712</c:v>
                </c:pt>
                <c:pt idx="22807">
                  <c:v>42713</c:v>
                </c:pt>
                <c:pt idx="22808">
                  <c:v>42714</c:v>
                </c:pt>
                <c:pt idx="22809">
                  <c:v>42715</c:v>
                </c:pt>
                <c:pt idx="22810">
                  <c:v>42716</c:v>
                </c:pt>
                <c:pt idx="22811">
                  <c:v>42717</c:v>
                </c:pt>
                <c:pt idx="22812">
                  <c:v>42718</c:v>
                </c:pt>
                <c:pt idx="22813">
                  <c:v>42719</c:v>
                </c:pt>
                <c:pt idx="22814">
                  <c:v>42720</c:v>
                </c:pt>
                <c:pt idx="22815">
                  <c:v>42721</c:v>
                </c:pt>
                <c:pt idx="22816">
                  <c:v>42722</c:v>
                </c:pt>
                <c:pt idx="22817">
                  <c:v>42723</c:v>
                </c:pt>
                <c:pt idx="22818">
                  <c:v>42724</c:v>
                </c:pt>
                <c:pt idx="22819">
                  <c:v>42725</c:v>
                </c:pt>
                <c:pt idx="22820">
                  <c:v>42726</c:v>
                </c:pt>
                <c:pt idx="22821">
                  <c:v>42727</c:v>
                </c:pt>
                <c:pt idx="22822">
                  <c:v>42728</c:v>
                </c:pt>
                <c:pt idx="22823">
                  <c:v>42729</c:v>
                </c:pt>
                <c:pt idx="22824">
                  <c:v>42730</c:v>
                </c:pt>
                <c:pt idx="22825">
                  <c:v>42731</c:v>
                </c:pt>
                <c:pt idx="22826">
                  <c:v>42732</c:v>
                </c:pt>
                <c:pt idx="22827">
                  <c:v>42733</c:v>
                </c:pt>
                <c:pt idx="22828">
                  <c:v>42734</c:v>
                </c:pt>
                <c:pt idx="22829">
                  <c:v>42735</c:v>
                </c:pt>
                <c:pt idx="22830">
                  <c:v>42736</c:v>
                </c:pt>
                <c:pt idx="22831">
                  <c:v>42737</c:v>
                </c:pt>
                <c:pt idx="22832">
                  <c:v>42738</c:v>
                </c:pt>
                <c:pt idx="22833">
                  <c:v>42739</c:v>
                </c:pt>
                <c:pt idx="22834">
                  <c:v>42740</c:v>
                </c:pt>
                <c:pt idx="22835">
                  <c:v>42741</c:v>
                </c:pt>
                <c:pt idx="22836">
                  <c:v>42742</c:v>
                </c:pt>
                <c:pt idx="22837">
                  <c:v>42743</c:v>
                </c:pt>
                <c:pt idx="22838">
                  <c:v>42744</c:v>
                </c:pt>
                <c:pt idx="22839">
                  <c:v>42745</c:v>
                </c:pt>
                <c:pt idx="22840">
                  <c:v>42746</c:v>
                </c:pt>
                <c:pt idx="22841">
                  <c:v>42747</c:v>
                </c:pt>
                <c:pt idx="22842">
                  <c:v>42748</c:v>
                </c:pt>
                <c:pt idx="22843">
                  <c:v>42749</c:v>
                </c:pt>
                <c:pt idx="22844">
                  <c:v>42750</c:v>
                </c:pt>
                <c:pt idx="22845">
                  <c:v>42751</c:v>
                </c:pt>
                <c:pt idx="22846">
                  <c:v>42752</c:v>
                </c:pt>
                <c:pt idx="22847">
                  <c:v>42753</c:v>
                </c:pt>
                <c:pt idx="22848">
                  <c:v>42754</c:v>
                </c:pt>
                <c:pt idx="22849">
                  <c:v>42755</c:v>
                </c:pt>
                <c:pt idx="22850">
                  <c:v>42756</c:v>
                </c:pt>
                <c:pt idx="22851">
                  <c:v>42757</c:v>
                </c:pt>
                <c:pt idx="22852">
                  <c:v>42758</c:v>
                </c:pt>
                <c:pt idx="22853">
                  <c:v>42759</c:v>
                </c:pt>
                <c:pt idx="22854">
                  <c:v>42760</c:v>
                </c:pt>
                <c:pt idx="22855">
                  <c:v>42761</c:v>
                </c:pt>
                <c:pt idx="22856">
                  <c:v>42762</c:v>
                </c:pt>
                <c:pt idx="22857">
                  <c:v>42763</c:v>
                </c:pt>
                <c:pt idx="22858">
                  <c:v>42764</c:v>
                </c:pt>
                <c:pt idx="22859">
                  <c:v>42765</c:v>
                </c:pt>
                <c:pt idx="22860">
                  <c:v>42766</c:v>
                </c:pt>
                <c:pt idx="22861">
                  <c:v>42767</c:v>
                </c:pt>
                <c:pt idx="22862">
                  <c:v>42768</c:v>
                </c:pt>
                <c:pt idx="22863">
                  <c:v>42769</c:v>
                </c:pt>
                <c:pt idx="22864">
                  <c:v>42770</c:v>
                </c:pt>
                <c:pt idx="22865">
                  <c:v>42771</c:v>
                </c:pt>
                <c:pt idx="22866">
                  <c:v>42772</c:v>
                </c:pt>
                <c:pt idx="22867">
                  <c:v>42773</c:v>
                </c:pt>
                <c:pt idx="22868">
                  <c:v>42774</c:v>
                </c:pt>
                <c:pt idx="22869">
                  <c:v>42775</c:v>
                </c:pt>
                <c:pt idx="22870">
                  <c:v>42776</c:v>
                </c:pt>
                <c:pt idx="22871">
                  <c:v>42777</c:v>
                </c:pt>
                <c:pt idx="22872">
                  <c:v>42778</c:v>
                </c:pt>
                <c:pt idx="22873">
                  <c:v>42779</c:v>
                </c:pt>
                <c:pt idx="22874">
                  <c:v>42780</c:v>
                </c:pt>
                <c:pt idx="22875">
                  <c:v>42781</c:v>
                </c:pt>
                <c:pt idx="22876">
                  <c:v>42782</c:v>
                </c:pt>
                <c:pt idx="22877">
                  <c:v>42783</c:v>
                </c:pt>
                <c:pt idx="22878">
                  <c:v>42784</c:v>
                </c:pt>
                <c:pt idx="22879">
                  <c:v>42785</c:v>
                </c:pt>
                <c:pt idx="22880">
                  <c:v>42786</c:v>
                </c:pt>
                <c:pt idx="22881">
                  <c:v>42787</c:v>
                </c:pt>
                <c:pt idx="22882">
                  <c:v>42788</c:v>
                </c:pt>
                <c:pt idx="22883">
                  <c:v>42789</c:v>
                </c:pt>
                <c:pt idx="22884">
                  <c:v>42790</c:v>
                </c:pt>
                <c:pt idx="22885">
                  <c:v>42791</c:v>
                </c:pt>
                <c:pt idx="22886">
                  <c:v>42792</c:v>
                </c:pt>
                <c:pt idx="22887">
                  <c:v>42793</c:v>
                </c:pt>
                <c:pt idx="22888">
                  <c:v>42794</c:v>
                </c:pt>
                <c:pt idx="22889">
                  <c:v>42795</c:v>
                </c:pt>
                <c:pt idx="22890">
                  <c:v>42796</c:v>
                </c:pt>
                <c:pt idx="22891">
                  <c:v>42797</c:v>
                </c:pt>
                <c:pt idx="22892">
                  <c:v>42798</c:v>
                </c:pt>
                <c:pt idx="22893">
                  <c:v>42799</c:v>
                </c:pt>
                <c:pt idx="22894">
                  <c:v>42800</c:v>
                </c:pt>
                <c:pt idx="22895">
                  <c:v>42801</c:v>
                </c:pt>
                <c:pt idx="22896">
                  <c:v>42802</c:v>
                </c:pt>
                <c:pt idx="22897">
                  <c:v>42803</c:v>
                </c:pt>
                <c:pt idx="22898">
                  <c:v>42804</c:v>
                </c:pt>
                <c:pt idx="22899">
                  <c:v>42805</c:v>
                </c:pt>
                <c:pt idx="22900">
                  <c:v>42806</c:v>
                </c:pt>
                <c:pt idx="22901">
                  <c:v>42807</c:v>
                </c:pt>
                <c:pt idx="22902">
                  <c:v>42808</c:v>
                </c:pt>
                <c:pt idx="22903">
                  <c:v>42809</c:v>
                </c:pt>
                <c:pt idx="22904">
                  <c:v>42810</c:v>
                </c:pt>
                <c:pt idx="22905">
                  <c:v>42811</c:v>
                </c:pt>
                <c:pt idx="22906">
                  <c:v>42812</c:v>
                </c:pt>
                <c:pt idx="22907">
                  <c:v>42813</c:v>
                </c:pt>
                <c:pt idx="22908">
                  <c:v>42814</c:v>
                </c:pt>
                <c:pt idx="22909">
                  <c:v>42815</c:v>
                </c:pt>
                <c:pt idx="22910">
                  <c:v>42816</c:v>
                </c:pt>
                <c:pt idx="22911">
                  <c:v>42817</c:v>
                </c:pt>
                <c:pt idx="22912">
                  <c:v>42818</c:v>
                </c:pt>
                <c:pt idx="22913">
                  <c:v>42819</c:v>
                </c:pt>
                <c:pt idx="22914">
                  <c:v>42820</c:v>
                </c:pt>
                <c:pt idx="22915">
                  <c:v>42821</c:v>
                </c:pt>
                <c:pt idx="22916">
                  <c:v>42822</c:v>
                </c:pt>
                <c:pt idx="22917">
                  <c:v>42823</c:v>
                </c:pt>
                <c:pt idx="22918">
                  <c:v>42824</c:v>
                </c:pt>
                <c:pt idx="22919">
                  <c:v>42825</c:v>
                </c:pt>
                <c:pt idx="22920">
                  <c:v>42826</c:v>
                </c:pt>
                <c:pt idx="22921">
                  <c:v>42827</c:v>
                </c:pt>
                <c:pt idx="22922">
                  <c:v>42828</c:v>
                </c:pt>
                <c:pt idx="22923">
                  <c:v>42829</c:v>
                </c:pt>
                <c:pt idx="22924">
                  <c:v>42830</c:v>
                </c:pt>
                <c:pt idx="22925">
                  <c:v>42831</c:v>
                </c:pt>
                <c:pt idx="22926">
                  <c:v>42832</c:v>
                </c:pt>
                <c:pt idx="22927">
                  <c:v>42833</c:v>
                </c:pt>
                <c:pt idx="22928">
                  <c:v>42834</c:v>
                </c:pt>
                <c:pt idx="22929">
                  <c:v>42835</c:v>
                </c:pt>
                <c:pt idx="22930">
                  <c:v>42836</c:v>
                </c:pt>
                <c:pt idx="22931">
                  <c:v>42837</c:v>
                </c:pt>
                <c:pt idx="22932">
                  <c:v>42838</c:v>
                </c:pt>
                <c:pt idx="22933">
                  <c:v>42839</c:v>
                </c:pt>
                <c:pt idx="22934">
                  <c:v>42840</c:v>
                </c:pt>
                <c:pt idx="22935">
                  <c:v>42841</c:v>
                </c:pt>
                <c:pt idx="22936">
                  <c:v>42842</c:v>
                </c:pt>
                <c:pt idx="22937">
                  <c:v>42843</c:v>
                </c:pt>
                <c:pt idx="22938">
                  <c:v>42844</c:v>
                </c:pt>
                <c:pt idx="22939">
                  <c:v>42845</c:v>
                </c:pt>
                <c:pt idx="22940">
                  <c:v>42846</c:v>
                </c:pt>
                <c:pt idx="22941">
                  <c:v>42847</c:v>
                </c:pt>
                <c:pt idx="22942">
                  <c:v>42848</c:v>
                </c:pt>
                <c:pt idx="22943">
                  <c:v>42849</c:v>
                </c:pt>
                <c:pt idx="22944">
                  <c:v>42850</c:v>
                </c:pt>
                <c:pt idx="22945">
                  <c:v>42851</c:v>
                </c:pt>
                <c:pt idx="22946">
                  <c:v>42852</c:v>
                </c:pt>
                <c:pt idx="22947">
                  <c:v>42853</c:v>
                </c:pt>
                <c:pt idx="22948">
                  <c:v>42854</c:v>
                </c:pt>
                <c:pt idx="22949">
                  <c:v>42855</c:v>
                </c:pt>
                <c:pt idx="22950">
                  <c:v>42856</c:v>
                </c:pt>
                <c:pt idx="22951">
                  <c:v>42857</c:v>
                </c:pt>
                <c:pt idx="22952">
                  <c:v>42858</c:v>
                </c:pt>
                <c:pt idx="22953">
                  <c:v>42859</c:v>
                </c:pt>
                <c:pt idx="22954">
                  <c:v>42860</c:v>
                </c:pt>
                <c:pt idx="22955">
                  <c:v>42861</c:v>
                </c:pt>
                <c:pt idx="22956">
                  <c:v>42862</c:v>
                </c:pt>
                <c:pt idx="22957">
                  <c:v>42863</c:v>
                </c:pt>
                <c:pt idx="22958">
                  <c:v>42864</c:v>
                </c:pt>
                <c:pt idx="22959">
                  <c:v>42865</c:v>
                </c:pt>
                <c:pt idx="22960">
                  <c:v>42866</c:v>
                </c:pt>
                <c:pt idx="22961">
                  <c:v>42867</c:v>
                </c:pt>
                <c:pt idx="22962">
                  <c:v>42868</c:v>
                </c:pt>
                <c:pt idx="22963">
                  <c:v>42869</c:v>
                </c:pt>
                <c:pt idx="22964">
                  <c:v>42870</c:v>
                </c:pt>
                <c:pt idx="22965">
                  <c:v>42871</c:v>
                </c:pt>
                <c:pt idx="22966">
                  <c:v>42872</c:v>
                </c:pt>
                <c:pt idx="22967">
                  <c:v>42873</c:v>
                </c:pt>
                <c:pt idx="22968">
                  <c:v>42874</c:v>
                </c:pt>
                <c:pt idx="22969">
                  <c:v>42875</c:v>
                </c:pt>
                <c:pt idx="22970">
                  <c:v>42876</c:v>
                </c:pt>
                <c:pt idx="22971">
                  <c:v>42877</c:v>
                </c:pt>
                <c:pt idx="22972">
                  <c:v>42878</c:v>
                </c:pt>
                <c:pt idx="22973">
                  <c:v>42879</c:v>
                </c:pt>
                <c:pt idx="22974">
                  <c:v>42880</c:v>
                </c:pt>
                <c:pt idx="22975">
                  <c:v>42881</c:v>
                </c:pt>
                <c:pt idx="22976">
                  <c:v>42882</c:v>
                </c:pt>
                <c:pt idx="22977">
                  <c:v>42883</c:v>
                </c:pt>
                <c:pt idx="22978">
                  <c:v>42884</c:v>
                </c:pt>
                <c:pt idx="22979">
                  <c:v>42885</c:v>
                </c:pt>
                <c:pt idx="22980">
                  <c:v>42886</c:v>
                </c:pt>
                <c:pt idx="22981">
                  <c:v>42887</c:v>
                </c:pt>
                <c:pt idx="22982">
                  <c:v>42888</c:v>
                </c:pt>
                <c:pt idx="22983">
                  <c:v>42889</c:v>
                </c:pt>
                <c:pt idx="22984">
                  <c:v>42890</c:v>
                </c:pt>
                <c:pt idx="22985">
                  <c:v>42891</c:v>
                </c:pt>
                <c:pt idx="22986">
                  <c:v>42892</c:v>
                </c:pt>
                <c:pt idx="22987">
                  <c:v>42893</c:v>
                </c:pt>
                <c:pt idx="22988">
                  <c:v>42894</c:v>
                </c:pt>
                <c:pt idx="22989">
                  <c:v>42895</c:v>
                </c:pt>
                <c:pt idx="22990">
                  <c:v>42896</c:v>
                </c:pt>
                <c:pt idx="22991">
                  <c:v>42897</c:v>
                </c:pt>
                <c:pt idx="22992">
                  <c:v>42898</c:v>
                </c:pt>
                <c:pt idx="22993">
                  <c:v>42899</c:v>
                </c:pt>
                <c:pt idx="22994">
                  <c:v>42900</c:v>
                </c:pt>
                <c:pt idx="22995">
                  <c:v>42901</c:v>
                </c:pt>
                <c:pt idx="22996">
                  <c:v>42902</c:v>
                </c:pt>
                <c:pt idx="22997">
                  <c:v>42903</c:v>
                </c:pt>
                <c:pt idx="22998">
                  <c:v>42904</c:v>
                </c:pt>
                <c:pt idx="22999">
                  <c:v>42905</c:v>
                </c:pt>
                <c:pt idx="23000">
                  <c:v>42906</c:v>
                </c:pt>
                <c:pt idx="23001">
                  <c:v>42907</c:v>
                </c:pt>
                <c:pt idx="23002">
                  <c:v>42908</c:v>
                </c:pt>
                <c:pt idx="23003">
                  <c:v>42909</c:v>
                </c:pt>
                <c:pt idx="23004">
                  <c:v>42910</c:v>
                </c:pt>
                <c:pt idx="23005">
                  <c:v>42911</c:v>
                </c:pt>
                <c:pt idx="23006">
                  <c:v>42912</c:v>
                </c:pt>
                <c:pt idx="23007">
                  <c:v>42913</c:v>
                </c:pt>
                <c:pt idx="23008">
                  <c:v>42914</c:v>
                </c:pt>
                <c:pt idx="23009">
                  <c:v>42915</c:v>
                </c:pt>
                <c:pt idx="23010">
                  <c:v>42916</c:v>
                </c:pt>
                <c:pt idx="23011">
                  <c:v>42917</c:v>
                </c:pt>
                <c:pt idx="23012">
                  <c:v>42918</c:v>
                </c:pt>
                <c:pt idx="23013">
                  <c:v>42919</c:v>
                </c:pt>
                <c:pt idx="23014">
                  <c:v>42920</c:v>
                </c:pt>
                <c:pt idx="23015">
                  <c:v>42921</c:v>
                </c:pt>
                <c:pt idx="23016">
                  <c:v>42922</c:v>
                </c:pt>
                <c:pt idx="23017">
                  <c:v>42923</c:v>
                </c:pt>
                <c:pt idx="23018">
                  <c:v>42924</c:v>
                </c:pt>
                <c:pt idx="23019">
                  <c:v>42925</c:v>
                </c:pt>
                <c:pt idx="23020">
                  <c:v>42926</c:v>
                </c:pt>
                <c:pt idx="23021">
                  <c:v>42927</c:v>
                </c:pt>
                <c:pt idx="23022">
                  <c:v>42928</c:v>
                </c:pt>
                <c:pt idx="23023">
                  <c:v>42929</c:v>
                </c:pt>
                <c:pt idx="23024">
                  <c:v>42930</c:v>
                </c:pt>
                <c:pt idx="23025">
                  <c:v>42931</c:v>
                </c:pt>
                <c:pt idx="23026">
                  <c:v>42932</c:v>
                </c:pt>
                <c:pt idx="23027">
                  <c:v>42933</c:v>
                </c:pt>
                <c:pt idx="23028">
                  <c:v>42934</c:v>
                </c:pt>
                <c:pt idx="23029">
                  <c:v>42935</c:v>
                </c:pt>
                <c:pt idx="23030">
                  <c:v>42936</c:v>
                </c:pt>
                <c:pt idx="23031">
                  <c:v>42937</c:v>
                </c:pt>
                <c:pt idx="23032">
                  <c:v>42938</c:v>
                </c:pt>
                <c:pt idx="23033">
                  <c:v>42939</c:v>
                </c:pt>
                <c:pt idx="23034">
                  <c:v>42940</c:v>
                </c:pt>
                <c:pt idx="23035">
                  <c:v>42941</c:v>
                </c:pt>
                <c:pt idx="23036">
                  <c:v>42942</c:v>
                </c:pt>
                <c:pt idx="23037">
                  <c:v>42943</c:v>
                </c:pt>
                <c:pt idx="23038">
                  <c:v>42944</c:v>
                </c:pt>
                <c:pt idx="23039">
                  <c:v>42945</c:v>
                </c:pt>
                <c:pt idx="23040">
                  <c:v>42946</c:v>
                </c:pt>
                <c:pt idx="23041">
                  <c:v>42947</c:v>
                </c:pt>
                <c:pt idx="23042">
                  <c:v>42948</c:v>
                </c:pt>
                <c:pt idx="23043">
                  <c:v>42949</c:v>
                </c:pt>
                <c:pt idx="23044">
                  <c:v>42950</c:v>
                </c:pt>
                <c:pt idx="23045">
                  <c:v>42951</c:v>
                </c:pt>
                <c:pt idx="23046">
                  <c:v>42952</c:v>
                </c:pt>
                <c:pt idx="23047">
                  <c:v>42953</c:v>
                </c:pt>
                <c:pt idx="23048">
                  <c:v>42954</c:v>
                </c:pt>
                <c:pt idx="23049">
                  <c:v>42955</c:v>
                </c:pt>
                <c:pt idx="23050">
                  <c:v>42956</c:v>
                </c:pt>
                <c:pt idx="23051">
                  <c:v>42957</c:v>
                </c:pt>
                <c:pt idx="23052">
                  <c:v>42958</c:v>
                </c:pt>
                <c:pt idx="23053">
                  <c:v>42959</c:v>
                </c:pt>
                <c:pt idx="23054">
                  <c:v>42960</c:v>
                </c:pt>
                <c:pt idx="23055">
                  <c:v>42961</c:v>
                </c:pt>
                <c:pt idx="23056">
                  <c:v>42962</c:v>
                </c:pt>
                <c:pt idx="23057">
                  <c:v>42963</c:v>
                </c:pt>
                <c:pt idx="23058">
                  <c:v>42964</c:v>
                </c:pt>
                <c:pt idx="23059">
                  <c:v>42965</c:v>
                </c:pt>
                <c:pt idx="23060">
                  <c:v>42966</c:v>
                </c:pt>
                <c:pt idx="23061">
                  <c:v>42967</c:v>
                </c:pt>
                <c:pt idx="23062">
                  <c:v>42968</c:v>
                </c:pt>
                <c:pt idx="23063">
                  <c:v>42969</c:v>
                </c:pt>
                <c:pt idx="23064">
                  <c:v>42970</c:v>
                </c:pt>
                <c:pt idx="23065">
                  <c:v>42971</c:v>
                </c:pt>
                <c:pt idx="23066">
                  <c:v>42972</c:v>
                </c:pt>
                <c:pt idx="23067">
                  <c:v>42973</c:v>
                </c:pt>
                <c:pt idx="23068">
                  <c:v>42974</c:v>
                </c:pt>
                <c:pt idx="23069">
                  <c:v>42975</c:v>
                </c:pt>
                <c:pt idx="23070">
                  <c:v>42976</c:v>
                </c:pt>
                <c:pt idx="23071">
                  <c:v>42977</c:v>
                </c:pt>
                <c:pt idx="23072">
                  <c:v>42978</c:v>
                </c:pt>
                <c:pt idx="23073">
                  <c:v>42979</c:v>
                </c:pt>
                <c:pt idx="23074">
                  <c:v>42980</c:v>
                </c:pt>
                <c:pt idx="23075">
                  <c:v>42981</c:v>
                </c:pt>
                <c:pt idx="23076">
                  <c:v>42982</c:v>
                </c:pt>
                <c:pt idx="23077">
                  <c:v>42983</c:v>
                </c:pt>
                <c:pt idx="23078">
                  <c:v>42984</c:v>
                </c:pt>
                <c:pt idx="23079">
                  <c:v>42985</c:v>
                </c:pt>
                <c:pt idx="23080">
                  <c:v>42986</c:v>
                </c:pt>
                <c:pt idx="23081">
                  <c:v>42987</c:v>
                </c:pt>
                <c:pt idx="23082">
                  <c:v>42988</c:v>
                </c:pt>
                <c:pt idx="23083">
                  <c:v>42989</c:v>
                </c:pt>
                <c:pt idx="23084">
                  <c:v>42990</c:v>
                </c:pt>
                <c:pt idx="23085">
                  <c:v>42991</c:v>
                </c:pt>
                <c:pt idx="23086">
                  <c:v>42992</c:v>
                </c:pt>
                <c:pt idx="23087">
                  <c:v>42993</c:v>
                </c:pt>
                <c:pt idx="23088">
                  <c:v>42994</c:v>
                </c:pt>
                <c:pt idx="23089">
                  <c:v>42995</c:v>
                </c:pt>
                <c:pt idx="23090">
                  <c:v>42996</c:v>
                </c:pt>
                <c:pt idx="23091">
                  <c:v>42997</c:v>
                </c:pt>
                <c:pt idx="23092">
                  <c:v>42998</c:v>
                </c:pt>
                <c:pt idx="23093">
                  <c:v>42999</c:v>
                </c:pt>
                <c:pt idx="23094">
                  <c:v>43000</c:v>
                </c:pt>
                <c:pt idx="23095">
                  <c:v>43001</c:v>
                </c:pt>
                <c:pt idx="23096">
                  <c:v>43002</c:v>
                </c:pt>
                <c:pt idx="23097">
                  <c:v>43003</c:v>
                </c:pt>
                <c:pt idx="23098">
                  <c:v>43004</c:v>
                </c:pt>
                <c:pt idx="23099">
                  <c:v>43005</c:v>
                </c:pt>
                <c:pt idx="23100">
                  <c:v>43006</c:v>
                </c:pt>
                <c:pt idx="23101">
                  <c:v>43007</c:v>
                </c:pt>
                <c:pt idx="23102">
                  <c:v>43008</c:v>
                </c:pt>
                <c:pt idx="23103">
                  <c:v>43009</c:v>
                </c:pt>
                <c:pt idx="23104">
                  <c:v>43010</c:v>
                </c:pt>
                <c:pt idx="23105">
                  <c:v>43011</c:v>
                </c:pt>
                <c:pt idx="23106">
                  <c:v>43012</c:v>
                </c:pt>
                <c:pt idx="23107">
                  <c:v>43013</c:v>
                </c:pt>
                <c:pt idx="23108">
                  <c:v>43014</c:v>
                </c:pt>
                <c:pt idx="23109">
                  <c:v>43015</c:v>
                </c:pt>
                <c:pt idx="23110">
                  <c:v>43016</c:v>
                </c:pt>
                <c:pt idx="23111">
                  <c:v>43017</c:v>
                </c:pt>
                <c:pt idx="23112">
                  <c:v>43018</c:v>
                </c:pt>
                <c:pt idx="23113">
                  <c:v>43019</c:v>
                </c:pt>
                <c:pt idx="23114">
                  <c:v>43020</c:v>
                </c:pt>
                <c:pt idx="23115">
                  <c:v>43021</c:v>
                </c:pt>
                <c:pt idx="23116">
                  <c:v>43022</c:v>
                </c:pt>
                <c:pt idx="23117">
                  <c:v>43023</c:v>
                </c:pt>
                <c:pt idx="23118">
                  <c:v>43024</c:v>
                </c:pt>
                <c:pt idx="23119">
                  <c:v>43025</c:v>
                </c:pt>
                <c:pt idx="23120">
                  <c:v>43026</c:v>
                </c:pt>
                <c:pt idx="23121">
                  <c:v>43027</c:v>
                </c:pt>
                <c:pt idx="23122">
                  <c:v>43028</c:v>
                </c:pt>
                <c:pt idx="23123">
                  <c:v>43029</c:v>
                </c:pt>
                <c:pt idx="23124">
                  <c:v>43030</c:v>
                </c:pt>
                <c:pt idx="23125">
                  <c:v>43031</c:v>
                </c:pt>
                <c:pt idx="23126">
                  <c:v>43032</c:v>
                </c:pt>
                <c:pt idx="23127">
                  <c:v>43033</c:v>
                </c:pt>
                <c:pt idx="23128">
                  <c:v>43034</c:v>
                </c:pt>
                <c:pt idx="23129">
                  <c:v>43035</c:v>
                </c:pt>
                <c:pt idx="23130">
                  <c:v>43036</c:v>
                </c:pt>
                <c:pt idx="23131">
                  <c:v>43037</c:v>
                </c:pt>
                <c:pt idx="23132">
                  <c:v>43038</c:v>
                </c:pt>
                <c:pt idx="23133">
                  <c:v>43039</c:v>
                </c:pt>
                <c:pt idx="23134">
                  <c:v>43040</c:v>
                </c:pt>
                <c:pt idx="23135">
                  <c:v>43041</c:v>
                </c:pt>
                <c:pt idx="23136">
                  <c:v>43042</c:v>
                </c:pt>
                <c:pt idx="23137">
                  <c:v>43043</c:v>
                </c:pt>
                <c:pt idx="23138">
                  <c:v>43044</c:v>
                </c:pt>
                <c:pt idx="23139">
                  <c:v>43045</c:v>
                </c:pt>
                <c:pt idx="23140">
                  <c:v>43046</c:v>
                </c:pt>
                <c:pt idx="23141">
                  <c:v>43047</c:v>
                </c:pt>
                <c:pt idx="23142">
                  <c:v>43048</c:v>
                </c:pt>
                <c:pt idx="23143">
                  <c:v>43049</c:v>
                </c:pt>
                <c:pt idx="23144">
                  <c:v>43050</c:v>
                </c:pt>
                <c:pt idx="23145">
                  <c:v>43051</c:v>
                </c:pt>
                <c:pt idx="23146">
                  <c:v>43052</c:v>
                </c:pt>
                <c:pt idx="23147">
                  <c:v>43053</c:v>
                </c:pt>
                <c:pt idx="23148">
                  <c:v>43054</c:v>
                </c:pt>
                <c:pt idx="23149">
                  <c:v>43055</c:v>
                </c:pt>
                <c:pt idx="23150">
                  <c:v>43056</c:v>
                </c:pt>
                <c:pt idx="23151">
                  <c:v>43057</c:v>
                </c:pt>
                <c:pt idx="23152">
                  <c:v>43058</c:v>
                </c:pt>
                <c:pt idx="23153">
                  <c:v>43059</c:v>
                </c:pt>
                <c:pt idx="23154">
                  <c:v>43060</c:v>
                </c:pt>
                <c:pt idx="23155">
                  <c:v>43061</c:v>
                </c:pt>
                <c:pt idx="23156">
                  <c:v>43062</c:v>
                </c:pt>
                <c:pt idx="23157">
                  <c:v>43063</c:v>
                </c:pt>
                <c:pt idx="23158">
                  <c:v>43064</c:v>
                </c:pt>
                <c:pt idx="23159">
                  <c:v>43065</c:v>
                </c:pt>
                <c:pt idx="23160">
                  <c:v>43066</c:v>
                </c:pt>
                <c:pt idx="23161">
                  <c:v>43067</c:v>
                </c:pt>
                <c:pt idx="23162">
                  <c:v>43068</c:v>
                </c:pt>
                <c:pt idx="23163">
                  <c:v>43069</c:v>
                </c:pt>
                <c:pt idx="23164">
                  <c:v>43070</c:v>
                </c:pt>
                <c:pt idx="23165">
                  <c:v>43071</c:v>
                </c:pt>
                <c:pt idx="23166">
                  <c:v>43072</c:v>
                </c:pt>
                <c:pt idx="23167">
                  <c:v>43073</c:v>
                </c:pt>
                <c:pt idx="23168">
                  <c:v>43074</c:v>
                </c:pt>
                <c:pt idx="23169">
                  <c:v>43075</c:v>
                </c:pt>
                <c:pt idx="23170">
                  <c:v>43076</c:v>
                </c:pt>
                <c:pt idx="23171">
                  <c:v>43077</c:v>
                </c:pt>
                <c:pt idx="23172">
                  <c:v>43078</c:v>
                </c:pt>
                <c:pt idx="23173">
                  <c:v>43079</c:v>
                </c:pt>
                <c:pt idx="23174">
                  <c:v>43080</c:v>
                </c:pt>
                <c:pt idx="23175">
                  <c:v>43081</c:v>
                </c:pt>
                <c:pt idx="23176">
                  <c:v>43082</c:v>
                </c:pt>
                <c:pt idx="23177">
                  <c:v>43083</c:v>
                </c:pt>
                <c:pt idx="23178">
                  <c:v>43084</c:v>
                </c:pt>
                <c:pt idx="23179">
                  <c:v>43085</c:v>
                </c:pt>
                <c:pt idx="23180">
                  <c:v>43086</c:v>
                </c:pt>
                <c:pt idx="23181">
                  <c:v>43087</c:v>
                </c:pt>
                <c:pt idx="23182">
                  <c:v>43088</c:v>
                </c:pt>
                <c:pt idx="23183">
                  <c:v>43089</c:v>
                </c:pt>
                <c:pt idx="23184">
                  <c:v>43090</c:v>
                </c:pt>
                <c:pt idx="23185">
                  <c:v>43091</c:v>
                </c:pt>
                <c:pt idx="23186">
                  <c:v>43092</c:v>
                </c:pt>
                <c:pt idx="23187">
                  <c:v>43093</c:v>
                </c:pt>
                <c:pt idx="23188">
                  <c:v>43094</c:v>
                </c:pt>
                <c:pt idx="23189">
                  <c:v>43095</c:v>
                </c:pt>
                <c:pt idx="23190">
                  <c:v>43096</c:v>
                </c:pt>
                <c:pt idx="23191">
                  <c:v>43097</c:v>
                </c:pt>
                <c:pt idx="23192">
                  <c:v>43098</c:v>
                </c:pt>
                <c:pt idx="23193">
                  <c:v>43099</c:v>
                </c:pt>
                <c:pt idx="23194">
                  <c:v>43100</c:v>
                </c:pt>
                <c:pt idx="23195">
                  <c:v>43101</c:v>
                </c:pt>
                <c:pt idx="23196">
                  <c:v>43102</c:v>
                </c:pt>
                <c:pt idx="23197">
                  <c:v>43103</c:v>
                </c:pt>
                <c:pt idx="23198">
                  <c:v>43104</c:v>
                </c:pt>
                <c:pt idx="23199">
                  <c:v>43105</c:v>
                </c:pt>
                <c:pt idx="23200">
                  <c:v>43106</c:v>
                </c:pt>
                <c:pt idx="23201">
                  <c:v>43107</c:v>
                </c:pt>
                <c:pt idx="23202">
                  <c:v>43108</c:v>
                </c:pt>
                <c:pt idx="23203">
                  <c:v>43109</c:v>
                </c:pt>
                <c:pt idx="23204">
                  <c:v>43110</c:v>
                </c:pt>
                <c:pt idx="23205">
                  <c:v>43111</c:v>
                </c:pt>
                <c:pt idx="23206">
                  <c:v>43112</c:v>
                </c:pt>
                <c:pt idx="23207">
                  <c:v>43113</c:v>
                </c:pt>
                <c:pt idx="23208">
                  <c:v>43114</c:v>
                </c:pt>
                <c:pt idx="23209">
                  <c:v>43115</c:v>
                </c:pt>
                <c:pt idx="23210">
                  <c:v>43116</c:v>
                </c:pt>
                <c:pt idx="23211">
                  <c:v>43117</c:v>
                </c:pt>
                <c:pt idx="23212">
                  <c:v>43118</c:v>
                </c:pt>
                <c:pt idx="23213">
                  <c:v>43119</c:v>
                </c:pt>
                <c:pt idx="23214">
                  <c:v>43120</c:v>
                </c:pt>
                <c:pt idx="23215">
                  <c:v>43121</c:v>
                </c:pt>
                <c:pt idx="23216">
                  <c:v>43122</c:v>
                </c:pt>
                <c:pt idx="23217">
                  <c:v>43123</c:v>
                </c:pt>
                <c:pt idx="23218">
                  <c:v>43124</c:v>
                </c:pt>
                <c:pt idx="23219">
                  <c:v>43125</c:v>
                </c:pt>
                <c:pt idx="23220">
                  <c:v>43126</c:v>
                </c:pt>
                <c:pt idx="23221">
                  <c:v>43127</c:v>
                </c:pt>
                <c:pt idx="23222">
                  <c:v>43128</c:v>
                </c:pt>
                <c:pt idx="23223">
                  <c:v>43129</c:v>
                </c:pt>
                <c:pt idx="23224">
                  <c:v>43130</c:v>
                </c:pt>
                <c:pt idx="23225">
                  <c:v>43131</c:v>
                </c:pt>
                <c:pt idx="23226">
                  <c:v>43132</c:v>
                </c:pt>
                <c:pt idx="23227">
                  <c:v>43133</c:v>
                </c:pt>
                <c:pt idx="23228">
                  <c:v>43134</c:v>
                </c:pt>
                <c:pt idx="23229">
                  <c:v>43135</c:v>
                </c:pt>
                <c:pt idx="23230">
                  <c:v>43136</c:v>
                </c:pt>
                <c:pt idx="23231">
                  <c:v>43137</c:v>
                </c:pt>
                <c:pt idx="23232">
                  <c:v>43138</c:v>
                </c:pt>
                <c:pt idx="23233">
                  <c:v>43139</c:v>
                </c:pt>
                <c:pt idx="23234">
                  <c:v>43140</c:v>
                </c:pt>
                <c:pt idx="23235">
                  <c:v>43141</c:v>
                </c:pt>
                <c:pt idx="23236">
                  <c:v>43142</c:v>
                </c:pt>
                <c:pt idx="23237">
                  <c:v>43143</c:v>
                </c:pt>
                <c:pt idx="23238">
                  <c:v>43144</c:v>
                </c:pt>
                <c:pt idx="23239">
                  <c:v>43145</c:v>
                </c:pt>
                <c:pt idx="23240">
                  <c:v>43146</c:v>
                </c:pt>
                <c:pt idx="23241">
                  <c:v>43147</c:v>
                </c:pt>
                <c:pt idx="23242">
                  <c:v>43148</c:v>
                </c:pt>
                <c:pt idx="23243">
                  <c:v>43149</c:v>
                </c:pt>
                <c:pt idx="23244">
                  <c:v>43150</c:v>
                </c:pt>
                <c:pt idx="23245">
                  <c:v>43151</c:v>
                </c:pt>
                <c:pt idx="23246">
                  <c:v>43152</c:v>
                </c:pt>
                <c:pt idx="23247">
                  <c:v>43153</c:v>
                </c:pt>
                <c:pt idx="23248">
                  <c:v>43154</c:v>
                </c:pt>
                <c:pt idx="23249">
                  <c:v>43155</c:v>
                </c:pt>
                <c:pt idx="23250">
                  <c:v>43156</c:v>
                </c:pt>
                <c:pt idx="23251">
                  <c:v>43157</c:v>
                </c:pt>
                <c:pt idx="23252">
                  <c:v>43158</c:v>
                </c:pt>
                <c:pt idx="23253">
                  <c:v>43159</c:v>
                </c:pt>
                <c:pt idx="23254">
                  <c:v>43160</c:v>
                </c:pt>
                <c:pt idx="23255">
                  <c:v>43161</c:v>
                </c:pt>
                <c:pt idx="23256">
                  <c:v>43162</c:v>
                </c:pt>
                <c:pt idx="23257">
                  <c:v>43163</c:v>
                </c:pt>
                <c:pt idx="23258">
                  <c:v>43164</c:v>
                </c:pt>
                <c:pt idx="23259">
                  <c:v>43165</c:v>
                </c:pt>
                <c:pt idx="23260">
                  <c:v>43166</c:v>
                </c:pt>
                <c:pt idx="23261">
                  <c:v>43167</c:v>
                </c:pt>
                <c:pt idx="23262">
                  <c:v>43168</c:v>
                </c:pt>
                <c:pt idx="23263">
                  <c:v>43169</c:v>
                </c:pt>
                <c:pt idx="23264">
                  <c:v>43170</c:v>
                </c:pt>
                <c:pt idx="23265">
                  <c:v>43171</c:v>
                </c:pt>
                <c:pt idx="23266">
                  <c:v>43172</c:v>
                </c:pt>
                <c:pt idx="23267">
                  <c:v>43173</c:v>
                </c:pt>
                <c:pt idx="23268">
                  <c:v>43174</c:v>
                </c:pt>
                <c:pt idx="23269">
                  <c:v>43175</c:v>
                </c:pt>
                <c:pt idx="23270">
                  <c:v>43176</c:v>
                </c:pt>
                <c:pt idx="23271">
                  <c:v>43177</c:v>
                </c:pt>
                <c:pt idx="23272">
                  <c:v>43178</c:v>
                </c:pt>
                <c:pt idx="23273">
                  <c:v>43179</c:v>
                </c:pt>
                <c:pt idx="23274">
                  <c:v>43180</c:v>
                </c:pt>
                <c:pt idx="23275">
                  <c:v>43181</c:v>
                </c:pt>
                <c:pt idx="23276">
                  <c:v>43182</c:v>
                </c:pt>
                <c:pt idx="23277">
                  <c:v>43183</c:v>
                </c:pt>
                <c:pt idx="23278">
                  <c:v>43184</c:v>
                </c:pt>
                <c:pt idx="23279">
                  <c:v>43185</c:v>
                </c:pt>
                <c:pt idx="23280">
                  <c:v>43186</c:v>
                </c:pt>
                <c:pt idx="23281">
                  <c:v>43187</c:v>
                </c:pt>
                <c:pt idx="23282">
                  <c:v>43188</c:v>
                </c:pt>
                <c:pt idx="23283">
                  <c:v>43189</c:v>
                </c:pt>
                <c:pt idx="23284">
                  <c:v>43190</c:v>
                </c:pt>
                <c:pt idx="23285">
                  <c:v>43191</c:v>
                </c:pt>
                <c:pt idx="23286">
                  <c:v>43192</c:v>
                </c:pt>
                <c:pt idx="23287">
                  <c:v>43193</c:v>
                </c:pt>
                <c:pt idx="23288">
                  <c:v>43194</c:v>
                </c:pt>
                <c:pt idx="23289">
                  <c:v>43195</c:v>
                </c:pt>
                <c:pt idx="23290">
                  <c:v>43196</c:v>
                </c:pt>
                <c:pt idx="23291">
                  <c:v>43197</c:v>
                </c:pt>
                <c:pt idx="23292">
                  <c:v>43198</c:v>
                </c:pt>
                <c:pt idx="23293">
                  <c:v>43199</c:v>
                </c:pt>
                <c:pt idx="23294">
                  <c:v>43200</c:v>
                </c:pt>
                <c:pt idx="23295">
                  <c:v>43201</c:v>
                </c:pt>
                <c:pt idx="23296">
                  <c:v>43202</c:v>
                </c:pt>
                <c:pt idx="23297">
                  <c:v>43203</c:v>
                </c:pt>
                <c:pt idx="23298">
                  <c:v>43204</c:v>
                </c:pt>
                <c:pt idx="23299">
                  <c:v>43205</c:v>
                </c:pt>
                <c:pt idx="23300">
                  <c:v>43206</c:v>
                </c:pt>
                <c:pt idx="23301">
                  <c:v>43207</c:v>
                </c:pt>
                <c:pt idx="23302">
                  <c:v>43208</c:v>
                </c:pt>
                <c:pt idx="23303">
                  <c:v>43209</c:v>
                </c:pt>
                <c:pt idx="23304">
                  <c:v>43210</c:v>
                </c:pt>
                <c:pt idx="23305">
                  <c:v>43211</c:v>
                </c:pt>
                <c:pt idx="23306">
                  <c:v>43212</c:v>
                </c:pt>
                <c:pt idx="23307">
                  <c:v>43213</c:v>
                </c:pt>
                <c:pt idx="23308">
                  <c:v>43214</c:v>
                </c:pt>
                <c:pt idx="23309">
                  <c:v>43215</c:v>
                </c:pt>
                <c:pt idx="23310">
                  <c:v>43216</c:v>
                </c:pt>
                <c:pt idx="23311">
                  <c:v>43217</c:v>
                </c:pt>
                <c:pt idx="23312">
                  <c:v>43218</c:v>
                </c:pt>
                <c:pt idx="23313">
                  <c:v>43219</c:v>
                </c:pt>
                <c:pt idx="23314">
                  <c:v>43220</c:v>
                </c:pt>
                <c:pt idx="23315">
                  <c:v>43221</c:v>
                </c:pt>
                <c:pt idx="23316">
                  <c:v>43222</c:v>
                </c:pt>
                <c:pt idx="23317">
                  <c:v>43223</c:v>
                </c:pt>
                <c:pt idx="23318">
                  <c:v>43224</c:v>
                </c:pt>
                <c:pt idx="23319">
                  <c:v>43225</c:v>
                </c:pt>
                <c:pt idx="23320">
                  <c:v>43226</c:v>
                </c:pt>
                <c:pt idx="23321">
                  <c:v>43227</c:v>
                </c:pt>
                <c:pt idx="23322">
                  <c:v>43228</c:v>
                </c:pt>
                <c:pt idx="23323">
                  <c:v>43229</c:v>
                </c:pt>
                <c:pt idx="23324">
                  <c:v>43230</c:v>
                </c:pt>
                <c:pt idx="23325">
                  <c:v>43231</c:v>
                </c:pt>
                <c:pt idx="23326">
                  <c:v>43232</c:v>
                </c:pt>
                <c:pt idx="23327">
                  <c:v>43233</c:v>
                </c:pt>
                <c:pt idx="23328">
                  <c:v>43234</c:v>
                </c:pt>
                <c:pt idx="23329">
                  <c:v>43235</c:v>
                </c:pt>
                <c:pt idx="23330">
                  <c:v>43236</c:v>
                </c:pt>
                <c:pt idx="23331">
                  <c:v>43237</c:v>
                </c:pt>
                <c:pt idx="23332">
                  <c:v>43238</c:v>
                </c:pt>
                <c:pt idx="23333">
                  <c:v>43239</c:v>
                </c:pt>
                <c:pt idx="23334">
                  <c:v>43240</c:v>
                </c:pt>
                <c:pt idx="23335">
                  <c:v>43241</c:v>
                </c:pt>
                <c:pt idx="23336">
                  <c:v>43242</c:v>
                </c:pt>
                <c:pt idx="23337">
                  <c:v>43243</c:v>
                </c:pt>
                <c:pt idx="23338">
                  <c:v>43244</c:v>
                </c:pt>
                <c:pt idx="23339">
                  <c:v>43245</c:v>
                </c:pt>
                <c:pt idx="23340">
                  <c:v>43246</c:v>
                </c:pt>
                <c:pt idx="23341">
                  <c:v>43247</c:v>
                </c:pt>
                <c:pt idx="23342">
                  <c:v>43248</c:v>
                </c:pt>
                <c:pt idx="23343">
                  <c:v>43249</c:v>
                </c:pt>
                <c:pt idx="23344">
                  <c:v>43250</c:v>
                </c:pt>
                <c:pt idx="23345">
                  <c:v>43251</c:v>
                </c:pt>
                <c:pt idx="23346">
                  <c:v>43252</c:v>
                </c:pt>
                <c:pt idx="23347">
                  <c:v>43253</c:v>
                </c:pt>
                <c:pt idx="23348">
                  <c:v>43254</c:v>
                </c:pt>
                <c:pt idx="23349">
                  <c:v>43255</c:v>
                </c:pt>
                <c:pt idx="23350">
                  <c:v>43256</c:v>
                </c:pt>
                <c:pt idx="23351">
                  <c:v>43257</c:v>
                </c:pt>
                <c:pt idx="23352">
                  <c:v>43258</c:v>
                </c:pt>
                <c:pt idx="23353">
                  <c:v>43259</c:v>
                </c:pt>
                <c:pt idx="23354">
                  <c:v>43260</c:v>
                </c:pt>
                <c:pt idx="23355">
                  <c:v>43261</c:v>
                </c:pt>
                <c:pt idx="23356">
                  <c:v>43262</c:v>
                </c:pt>
                <c:pt idx="23357">
                  <c:v>43263</c:v>
                </c:pt>
                <c:pt idx="23358">
                  <c:v>43264</c:v>
                </c:pt>
                <c:pt idx="23359">
                  <c:v>43265</c:v>
                </c:pt>
                <c:pt idx="23360">
                  <c:v>43266</c:v>
                </c:pt>
                <c:pt idx="23361">
                  <c:v>43267</c:v>
                </c:pt>
                <c:pt idx="23362">
                  <c:v>43268</c:v>
                </c:pt>
                <c:pt idx="23363">
                  <c:v>43269</c:v>
                </c:pt>
                <c:pt idx="23364">
                  <c:v>43270</c:v>
                </c:pt>
                <c:pt idx="23365">
                  <c:v>43271</c:v>
                </c:pt>
                <c:pt idx="23366">
                  <c:v>43272</c:v>
                </c:pt>
                <c:pt idx="23367">
                  <c:v>43273</c:v>
                </c:pt>
                <c:pt idx="23368">
                  <c:v>43274</c:v>
                </c:pt>
                <c:pt idx="23369">
                  <c:v>43275</c:v>
                </c:pt>
                <c:pt idx="23370">
                  <c:v>43276</c:v>
                </c:pt>
                <c:pt idx="23371">
                  <c:v>43277</c:v>
                </c:pt>
                <c:pt idx="23372">
                  <c:v>43278</c:v>
                </c:pt>
                <c:pt idx="23373">
                  <c:v>43279</c:v>
                </c:pt>
                <c:pt idx="23374">
                  <c:v>43280</c:v>
                </c:pt>
                <c:pt idx="23375">
                  <c:v>43281</c:v>
                </c:pt>
                <c:pt idx="23376">
                  <c:v>43282</c:v>
                </c:pt>
                <c:pt idx="23377">
                  <c:v>43283</c:v>
                </c:pt>
                <c:pt idx="23378">
                  <c:v>43284</c:v>
                </c:pt>
                <c:pt idx="23379">
                  <c:v>43285</c:v>
                </c:pt>
                <c:pt idx="23380">
                  <c:v>43286</c:v>
                </c:pt>
                <c:pt idx="23381">
                  <c:v>43287</c:v>
                </c:pt>
                <c:pt idx="23382">
                  <c:v>43288</c:v>
                </c:pt>
                <c:pt idx="23383">
                  <c:v>43289</c:v>
                </c:pt>
                <c:pt idx="23384">
                  <c:v>43290</c:v>
                </c:pt>
                <c:pt idx="23385">
                  <c:v>43291</c:v>
                </c:pt>
                <c:pt idx="23386">
                  <c:v>43292</c:v>
                </c:pt>
                <c:pt idx="23387">
                  <c:v>43293</c:v>
                </c:pt>
                <c:pt idx="23388">
                  <c:v>43294</c:v>
                </c:pt>
                <c:pt idx="23389">
                  <c:v>43295</c:v>
                </c:pt>
                <c:pt idx="23390">
                  <c:v>43296</c:v>
                </c:pt>
                <c:pt idx="23391">
                  <c:v>43297</c:v>
                </c:pt>
                <c:pt idx="23392">
                  <c:v>43298</c:v>
                </c:pt>
                <c:pt idx="23393">
                  <c:v>43299</c:v>
                </c:pt>
                <c:pt idx="23394">
                  <c:v>43300</c:v>
                </c:pt>
                <c:pt idx="23395">
                  <c:v>43301</c:v>
                </c:pt>
                <c:pt idx="23396">
                  <c:v>43302</c:v>
                </c:pt>
                <c:pt idx="23397">
                  <c:v>43303</c:v>
                </c:pt>
                <c:pt idx="23398">
                  <c:v>43304</c:v>
                </c:pt>
                <c:pt idx="23399">
                  <c:v>43305</c:v>
                </c:pt>
                <c:pt idx="23400">
                  <c:v>43306</c:v>
                </c:pt>
                <c:pt idx="23401">
                  <c:v>43307</c:v>
                </c:pt>
                <c:pt idx="23402">
                  <c:v>43308</c:v>
                </c:pt>
                <c:pt idx="23403">
                  <c:v>43309</c:v>
                </c:pt>
                <c:pt idx="23404">
                  <c:v>43310</c:v>
                </c:pt>
                <c:pt idx="23405">
                  <c:v>43311</c:v>
                </c:pt>
                <c:pt idx="23406">
                  <c:v>43312</c:v>
                </c:pt>
                <c:pt idx="23407">
                  <c:v>43313</c:v>
                </c:pt>
                <c:pt idx="23408">
                  <c:v>43314</c:v>
                </c:pt>
                <c:pt idx="23409">
                  <c:v>43315</c:v>
                </c:pt>
                <c:pt idx="23410">
                  <c:v>43316</c:v>
                </c:pt>
                <c:pt idx="23411">
                  <c:v>43317</c:v>
                </c:pt>
                <c:pt idx="23412">
                  <c:v>43318</c:v>
                </c:pt>
                <c:pt idx="23413">
                  <c:v>43319</c:v>
                </c:pt>
                <c:pt idx="23414">
                  <c:v>43320</c:v>
                </c:pt>
                <c:pt idx="23415">
                  <c:v>43321</c:v>
                </c:pt>
                <c:pt idx="23416">
                  <c:v>43322</c:v>
                </c:pt>
                <c:pt idx="23417">
                  <c:v>43323</c:v>
                </c:pt>
                <c:pt idx="23418">
                  <c:v>43324</c:v>
                </c:pt>
                <c:pt idx="23419">
                  <c:v>43325</c:v>
                </c:pt>
                <c:pt idx="23420">
                  <c:v>43326</c:v>
                </c:pt>
                <c:pt idx="23421">
                  <c:v>43327</c:v>
                </c:pt>
                <c:pt idx="23422">
                  <c:v>43328</c:v>
                </c:pt>
                <c:pt idx="23423">
                  <c:v>43329</c:v>
                </c:pt>
                <c:pt idx="23424">
                  <c:v>43330</c:v>
                </c:pt>
                <c:pt idx="23425">
                  <c:v>43331</c:v>
                </c:pt>
                <c:pt idx="23426">
                  <c:v>43332</c:v>
                </c:pt>
                <c:pt idx="23427">
                  <c:v>43333</c:v>
                </c:pt>
                <c:pt idx="23428">
                  <c:v>43334</c:v>
                </c:pt>
                <c:pt idx="23429">
                  <c:v>43335</c:v>
                </c:pt>
                <c:pt idx="23430">
                  <c:v>43336</c:v>
                </c:pt>
                <c:pt idx="23431">
                  <c:v>43337</c:v>
                </c:pt>
                <c:pt idx="23432">
                  <c:v>43338</c:v>
                </c:pt>
                <c:pt idx="23433">
                  <c:v>43339</c:v>
                </c:pt>
                <c:pt idx="23434">
                  <c:v>43340</c:v>
                </c:pt>
                <c:pt idx="23435">
                  <c:v>43341</c:v>
                </c:pt>
                <c:pt idx="23436">
                  <c:v>43342</c:v>
                </c:pt>
                <c:pt idx="23437">
                  <c:v>43343</c:v>
                </c:pt>
                <c:pt idx="23438">
                  <c:v>43344</c:v>
                </c:pt>
                <c:pt idx="23439">
                  <c:v>43345</c:v>
                </c:pt>
                <c:pt idx="23440">
                  <c:v>43346</c:v>
                </c:pt>
                <c:pt idx="23441">
                  <c:v>43347</c:v>
                </c:pt>
                <c:pt idx="23442">
                  <c:v>43348</c:v>
                </c:pt>
                <c:pt idx="23443">
                  <c:v>43349</c:v>
                </c:pt>
                <c:pt idx="23444">
                  <c:v>43350</c:v>
                </c:pt>
                <c:pt idx="23445">
                  <c:v>43351</c:v>
                </c:pt>
                <c:pt idx="23446">
                  <c:v>43352</c:v>
                </c:pt>
                <c:pt idx="23447">
                  <c:v>43353</c:v>
                </c:pt>
                <c:pt idx="23448">
                  <c:v>43354</c:v>
                </c:pt>
                <c:pt idx="23449">
                  <c:v>43355</c:v>
                </c:pt>
                <c:pt idx="23450">
                  <c:v>43356</c:v>
                </c:pt>
                <c:pt idx="23451">
                  <c:v>43357</c:v>
                </c:pt>
                <c:pt idx="23452">
                  <c:v>43358</c:v>
                </c:pt>
                <c:pt idx="23453">
                  <c:v>43359</c:v>
                </c:pt>
                <c:pt idx="23454">
                  <c:v>43360</c:v>
                </c:pt>
                <c:pt idx="23455">
                  <c:v>43361</c:v>
                </c:pt>
                <c:pt idx="23456">
                  <c:v>43362</c:v>
                </c:pt>
                <c:pt idx="23457">
                  <c:v>43363</c:v>
                </c:pt>
                <c:pt idx="23458">
                  <c:v>43364</c:v>
                </c:pt>
                <c:pt idx="23459">
                  <c:v>43365</c:v>
                </c:pt>
                <c:pt idx="23460">
                  <c:v>43366</c:v>
                </c:pt>
                <c:pt idx="23461">
                  <c:v>43367</c:v>
                </c:pt>
                <c:pt idx="23462">
                  <c:v>43368</c:v>
                </c:pt>
                <c:pt idx="23463">
                  <c:v>43369</c:v>
                </c:pt>
                <c:pt idx="23464">
                  <c:v>43370</c:v>
                </c:pt>
                <c:pt idx="23465">
                  <c:v>43371</c:v>
                </c:pt>
                <c:pt idx="23466">
                  <c:v>43372</c:v>
                </c:pt>
                <c:pt idx="23467">
                  <c:v>43373</c:v>
                </c:pt>
                <c:pt idx="23468">
                  <c:v>43374</c:v>
                </c:pt>
                <c:pt idx="23469">
                  <c:v>43375</c:v>
                </c:pt>
                <c:pt idx="23470">
                  <c:v>43376</c:v>
                </c:pt>
                <c:pt idx="23471">
                  <c:v>43377</c:v>
                </c:pt>
                <c:pt idx="23472">
                  <c:v>43378</c:v>
                </c:pt>
                <c:pt idx="23473">
                  <c:v>43379</c:v>
                </c:pt>
                <c:pt idx="23474">
                  <c:v>43380</c:v>
                </c:pt>
                <c:pt idx="23475">
                  <c:v>43381</c:v>
                </c:pt>
                <c:pt idx="23476">
                  <c:v>43382</c:v>
                </c:pt>
                <c:pt idx="23477">
                  <c:v>43383</c:v>
                </c:pt>
                <c:pt idx="23478">
                  <c:v>43384</c:v>
                </c:pt>
                <c:pt idx="23479">
                  <c:v>43385</c:v>
                </c:pt>
                <c:pt idx="23480">
                  <c:v>43386</c:v>
                </c:pt>
                <c:pt idx="23481">
                  <c:v>43387</c:v>
                </c:pt>
                <c:pt idx="23482">
                  <c:v>43388</c:v>
                </c:pt>
                <c:pt idx="23483">
                  <c:v>43389</c:v>
                </c:pt>
                <c:pt idx="23484">
                  <c:v>43390</c:v>
                </c:pt>
                <c:pt idx="23485">
                  <c:v>43391</c:v>
                </c:pt>
                <c:pt idx="23486">
                  <c:v>43392</c:v>
                </c:pt>
                <c:pt idx="23487">
                  <c:v>43393</c:v>
                </c:pt>
                <c:pt idx="23488">
                  <c:v>43394</c:v>
                </c:pt>
                <c:pt idx="23489">
                  <c:v>43395</c:v>
                </c:pt>
                <c:pt idx="23490">
                  <c:v>43396</c:v>
                </c:pt>
                <c:pt idx="23491">
                  <c:v>43397</c:v>
                </c:pt>
                <c:pt idx="23492">
                  <c:v>43398</c:v>
                </c:pt>
                <c:pt idx="23493">
                  <c:v>43399</c:v>
                </c:pt>
                <c:pt idx="23494">
                  <c:v>43400</c:v>
                </c:pt>
                <c:pt idx="23495">
                  <c:v>43401</c:v>
                </c:pt>
                <c:pt idx="23496">
                  <c:v>43402</c:v>
                </c:pt>
                <c:pt idx="23497">
                  <c:v>43403</c:v>
                </c:pt>
                <c:pt idx="23498">
                  <c:v>43404</c:v>
                </c:pt>
                <c:pt idx="23499">
                  <c:v>43405</c:v>
                </c:pt>
                <c:pt idx="23500">
                  <c:v>43406</c:v>
                </c:pt>
                <c:pt idx="23501">
                  <c:v>43407</c:v>
                </c:pt>
                <c:pt idx="23502">
                  <c:v>43408</c:v>
                </c:pt>
                <c:pt idx="23503">
                  <c:v>43409</c:v>
                </c:pt>
                <c:pt idx="23504">
                  <c:v>43410</c:v>
                </c:pt>
                <c:pt idx="23505">
                  <c:v>43411</c:v>
                </c:pt>
                <c:pt idx="23506">
                  <c:v>43412</c:v>
                </c:pt>
                <c:pt idx="23507">
                  <c:v>43413</c:v>
                </c:pt>
                <c:pt idx="23508">
                  <c:v>43414</c:v>
                </c:pt>
                <c:pt idx="23509">
                  <c:v>43415</c:v>
                </c:pt>
                <c:pt idx="23510">
                  <c:v>43416</c:v>
                </c:pt>
                <c:pt idx="23511">
                  <c:v>43417</c:v>
                </c:pt>
                <c:pt idx="23512">
                  <c:v>43418</c:v>
                </c:pt>
                <c:pt idx="23513">
                  <c:v>43419</c:v>
                </c:pt>
                <c:pt idx="23514">
                  <c:v>43420</c:v>
                </c:pt>
                <c:pt idx="23515">
                  <c:v>43421</c:v>
                </c:pt>
                <c:pt idx="23516">
                  <c:v>43422</c:v>
                </c:pt>
                <c:pt idx="23517">
                  <c:v>43423</c:v>
                </c:pt>
                <c:pt idx="23518">
                  <c:v>43424</c:v>
                </c:pt>
                <c:pt idx="23519">
                  <c:v>43425</c:v>
                </c:pt>
                <c:pt idx="23520">
                  <c:v>43426</c:v>
                </c:pt>
                <c:pt idx="23521">
                  <c:v>43427</c:v>
                </c:pt>
                <c:pt idx="23522">
                  <c:v>43428</c:v>
                </c:pt>
                <c:pt idx="23523">
                  <c:v>43429</c:v>
                </c:pt>
                <c:pt idx="23524">
                  <c:v>43430</c:v>
                </c:pt>
                <c:pt idx="23525">
                  <c:v>43431</c:v>
                </c:pt>
                <c:pt idx="23526">
                  <c:v>43432</c:v>
                </c:pt>
                <c:pt idx="23527">
                  <c:v>43433</c:v>
                </c:pt>
                <c:pt idx="23528">
                  <c:v>43434</c:v>
                </c:pt>
                <c:pt idx="23529">
                  <c:v>43435</c:v>
                </c:pt>
                <c:pt idx="23530">
                  <c:v>43436</c:v>
                </c:pt>
                <c:pt idx="23531">
                  <c:v>43437</c:v>
                </c:pt>
                <c:pt idx="23532">
                  <c:v>43438</c:v>
                </c:pt>
                <c:pt idx="23533">
                  <c:v>43439</c:v>
                </c:pt>
                <c:pt idx="23534">
                  <c:v>43440</c:v>
                </c:pt>
                <c:pt idx="23535">
                  <c:v>43441</c:v>
                </c:pt>
                <c:pt idx="23536">
                  <c:v>43442</c:v>
                </c:pt>
                <c:pt idx="23537">
                  <c:v>43443</c:v>
                </c:pt>
                <c:pt idx="23538">
                  <c:v>43444</c:v>
                </c:pt>
                <c:pt idx="23539">
                  <c:v>43445</c:v>
                </c:pt>
                <c:pt idx="23540">
                  <c:v>43446</c:v>
                </c:pt>
                <c:pt idx="23541">
                  <c:v>43447</c:v>
                </c:pt>
                <c:pt idx="23542">
                  <c:v>43448</c:v>
                </c:pt>
                <c:pt idx="23543">
                  <c:v>43449</c:v>
                </c:pt>
                <c:pt idx="23544">
                  <c:v>43450</c:v>
                </c:pt>
                <c:pt idx="23545">
                  <c:v>43451</c:v>
                </c:pt>
                <c:pt idx="23546">
                  <c:v>43452</c:v>
                </c:pt>
                <c:pt idx="23547">
                  <c:v>43453</c:v>
                </c:pt>
                <c:pt idx="23548">
                  <c:v>43454</c:v>
                </c:pt>
                <c:pt idx="23549">
                  <c:v>43455</c:v>
                </c:pt>
                <c:pt idx="23550">
                  <c:v>43456</c:v>
                </c:pt>
                <c:pt idx="23551">
                  <c:v>43457</c:v>
                </c:pt>
                <c:pt idx="23552">
                  <c:v>43458</c:v>
                </c:pt>
                <c:pt idx="23553">
                  <c:v>43459</c:v>
                </c:pt>
                <c:pt idx="23554">
                  <c:v>43460</c:v>
                </c:pt>
                <c:pt idx="23555">
                  <c:v>43461</c:v>
                </c:pt>
                <c:pt idx="23556">
                  <c:v>43462</c:v>
                </c:pt>
                <c:pt idx="23557">
                  <c:v>43463</c:v>
                </c:pt>
                <c:pt idx="23558">
                  <c:v>43464</c:v>
                </c:pt>
                <c:pt idx="23559">
                  <c:v>43465</c:v>
                </c:pt>
                <c:pt idx="23560">
                  <c:v>43466</c:v>
                </c:pt>
                <c:pt idx="23561">
                  <c:v>43467</c:v>
                </c:pt>
                <c:pt idx="23562">
                  <c:v>43468</c:v>
                </c:pt>
                <c:pt idx="23563">
                  <c:v>43469</c:v>
                </c:pt>
                <c:pt idx="23564">
                  <c:v>43470</c:v>
                </c:pt>
                <c:pt idx="23565">
                  <c:v>43471</c:v>
                </c:pt>
                <c:pt idx="23566">
                  <c:v>43472</c:v>
                </c:pt>
                <c:pt idx="23567">
                  <c:v>43473</c:v>
                </c:pt>
                <c:pt idx="23568">
                  <c:v>43474</c:v>
                </c:pt>
                <c:pt idx="23569">
                  <c:v>43475</c:v>
                </c:pt>
                <c:pt idx="23570">
                  <c:v>43476</c:v>
                </c:pt>
                <c:pt idx="23571">
                  <c:v>43477</c:v>
                </c:pt>
                <c:pt idx="23572">
                  <c:v>43478</c:v>
                </c:pt>
                <c:pt idx="23573">
                  <c:v>43479</c:v>
                </c:pt>
                <c:pt idx="23574">
                  <c:v>43480</c:v>
                </c:pt>
                <c:pt idx="23575">
                  <c:v>43481</c:v>
                </c:pt>
                <c:pt idx="23576">
                  <c:v>43482</c:v>
                </c:pt>
                <c:pt idx="23577">
                  <c:v>43483</c:v>
                </c:pt>
                <c:pt idx="23578">
                  <c:v>43484</c:v>
                </c:pt>
                <c:pt idx="23579">
                  <c:v>43485</c:v>
                </c:pt>
                <c:pt idx="23580">
                  <c:v>43486</c:v>
                </c:pt>
                <c:pt idx="23581">
                  <c:v>43487</c:v>
                </c:pt>
                <c:pt idx="23582">
                  <c:v>43488</c:v>
                </c:pt>
                <c:pt idx="23583">
                  <c:v>43489</c:v>
                </c:pt>
                <c:pt idx="23584">
                  <c:v>43490</c:v>
                </c:pt>
                <c:pt idx="23585">
                  <c:v>43491</c:v>
                </c:pt>
                <c:pt idx="23586">
                  <c:v>43492</c:v>
                </c:pt>
                <c:pt idx="23587">
                  <c:v>43493</c:v>
                </c:pt>
                <c:pt idx="23588">
                  <c:v>43494</c:v>
                </c:pt>
                <c:pt idx="23589">
                  <c:v>43495</c:v>
                </c:pt>
                <c:pt idx="23590">
                  <c:v>43496</c:v>
                </c:pt>
                <c:pt idx="23591">
                  <c:v>43497</c:v>
                </c:pt>
                <c:pt idx="23592">
                  <c:v>43498</c:v>
                </c:pt>
                <c:pt idx="23593">
                  <c:v>43499</c:v>
                </c:pt>
                <c:pt idx="23594">
                  <c:v>43500</c:v>
                </c:pt>
                <c:pt idx="23595">
                  <c:v>43501</c:v>
                </c:pt>
                <c:pt idx="23596">
                  <c:v>43502</c:v>
                </c:pt>
                <c:pt idx="23597">
                  <c:v>43503</c:v>
                </c:pt>
                <c:pt idx="23598">
                  <c:v>43504</c:v>
                </c:pt>
                <c:pt idx="23599">
                  <c:v>43505</c:v>
                </c:pt>
                <c:pt idx="23600">
                  <c:v>43506</c:v>
                </c:pt>
                <c:pt idx="23601">
                  <c:v>43507</c:v>
                </c:pt>
                <c:pt idx="23602">
                  <c:v>43508</c:v>
                </c:pt>
                <c:pt idx="23603">
                  <c:v>43509</c:v>
                </c:pt>
                <c:pt idx="23604">
                  <c:v>43510</c:v>
                </c:pt>
                <c:pt idx="23605">
                  <c:v>43511</c:v>
                </c:pt>
                <c:pt idx="23606">
                  <c:v>43512</c:v>
                </c:pt>
                <c:pt idx="23607">
                  <c:v>43513</c:v>
                </c:pt>
                <c:pt idx="23608">
                  <c:v>43514</c:v>
                </c:pt>
                <c:pt idx="23609">
                  <c:v>43515</c:v>
                </c:pt>
                <c:pt idx="23610">
                  <c:v>43516</c:v>
                </c:pt>
                <c:pt idx="23611">
                  <c:v>43517</c:v>
                </c:pt>
                <c:pt idx="23612">
                  <c:v>43518</c:v>
                </c:pt>
                <c:pt idx="23613">
                  <c:v>43519</c:v>
                </c:pt>
                <c:pt idx="23614">
                  <c:v>43520</c:v>
                </c:pt>
                <c:pt idx="23615">
                  <c:v>43521</c:v>
                </c:pt>
                <c:pt idx="23616">
                  <c:v>43522</c:v>
                </c:pt>
                <c:pt idx="23617">
                  <c:v>43523</c:v>
                </c:pt>
                <c:pt idx="23618">
                  <c:v>43524</c:v>
                </c:pt>
                <c:pt idx="23619">
                  <c:v>43525</c:v>
                </c:pt>
                <c:pt idx="23620">
                  <c:v>43526</c:v>
                </c:pt>
                <c:pt idx="23621">
                  <c:v>43527</c:v>
                </c:pt>
                <c:pt idx="23622">
                  <c:v>43528</c:v>
                </c:pt>
                <c:pt idx="23623">
                  <c:v>43529</c:v>
                </c:pt>
                <c:pt idx="23624">
                  <c:v>43530</c:v>
                </c:pt>
                <c:pt idx="23625">
                  <c:v>43531</c:v>
                </c:pt>
                <c:pt idx="23626">
                  <c:v>43532</c:v>
                </c:pt>
                <c:pt idx="23627">
                  <c:v>43533</c:v>
                </c:pt>
                <c:pt idx="23628">
                  <c:v>43534</c:v>
                </c:pt>
                <c:pt idx="23629">
                  <c:v>43535</c:v>
                </c:pt>
                <c:pt idx="23630">
                  <c:v>43536</c:v>
                </c:pt>
                <c:pt idx="23631">
                  <c:v>43537</c:v>
                </c:pt>
                <c:pt idx="23632">
                  <c:v>43538</c:v>
                </c:pt>
                <c:pt idx="23633">
                  <c:v>43539</c:v>
                </c:pt>
                <c:pt idx="23634">
                  <c:v>43540</c:v>
                </c:pt>
                <c:pt idx="23635">
                  <c:v>43541</c:v>
                </c:pt>
                <c:pt idx="23636">
                  <c:v>43542</c:v>
                </c:pt>
                <c:pt idx="23637">
                  <c:v>43543</c:v>
                </c:pt>
                <c:pt idx="23638">
                  <c:v>43544</c:v>
                </c:pt>
                <c:pt idx="23639">
                  <c:v>43545</c:v>
                </c:pt>
                <c:pt idx="23640">
                  <c:v>43546</c:v>
                </c:pt>
                <c:pt idx="23641">
                  <c:v>43547</c:v>
                </c:pt>
                <c:pt idx="23642">
                  <c:v>43548</c:v>
                </c:pt>
                <c:pt idx="23643">
                  <c:v>43549</c:v>
                </c:pt>
                <c:pt idx="23644">
                  <c:v>43550</c:v>
                </c:pt>
                <c:pt idx="23645">
                  <c:v>43551</c:v>
                </c:pt>
                <c:pt idx="23646">
                  <c:v>43552</c:v>
                </c:pt>
                <c:pt idx="23647">
                  <c:v>43553</c:v>
                </c:pt>
                <c:pt idx="23648">
                  <c:v>43554</c:v>
                </c:pt>
                <c:pt idx="23649">
                  <c:v>43555</c:v>
                </c:pt>
                <c:pt idx="23650">
                  <c:v>43556</c:v>
                </c:pt>
                <c:pt idx="23651">
                  <c:v>43557</c:v>
                </c:pt>
                <c:pt idx="23652">
                  <c:v>43558</c:v>
                </c:pt>
                <c:pt idx="23653">
                  <c:v>43559</c:v>
                </c:pt>
                <c:pt idx="23654">
                  <c:v>43560</c:v>
                </c:pt>
                <c:pt idx="23655">
                  <c:v>43561</c:v>
                </c:pt>
                <c:pt idx="23656">
                  <c:v>43562</c:v>
                </c:pt>
                <c:pt idx="23657">
                  <c:v>43563</c:v>
                </c:pt>
                <c:pt idx="23658">
                  <c:v>43564</c:v>
                </c:pt>
                <c:pt idx="23659">
                  <c:v>43565</c:v>
                </c:pt>
                <c:pt idx="23660">
                  <c:v>43566</c:v>
                </c:pt>
                <c:pt idx="23661">
                  <c:v>43567</c:v>
                </c:pt>
                <c:pt idx="23662">
                  <c:v>43568</c:v>
                </c:pt>
                <c:pt idx="23663">
                  <c:v>43569</c:v>
                </c:pt>
                <c:pt idx="23664">
                  <c:v>43570</c:v>
                </c:pt>
                <c:pt idx="23665">
                  <c:v>43571</c:v>
                </c:pt>
                <c:pt idx="23666">
                  <c:v>43572</c:v>
                </c:pt>
                <c:pt idx="23667">
                  <c:v>43573</c:v>
                </c:pt>
                <c:pt idx="23668">
                  <c:v>43574</c:v>
                </c:pt>
                <c:pt idx="23669">
                  <c:v>43575</c:v>
                </c:pt>
                <c:pt idx="23670">
                  <c:v>43576</c:v>
                </c:pt>
                <c:pt idx="23671">
                  <c:v>43577</c:v>
                </c:pt>
                <c:pt idx="23672">
                  <c:v>43578</c:v>
                </c:pt>
                <c:pt idx="23673">
                  <c:v>43579</c:v>
                </c:pt>
                <c:pt idx="23674">
                  <c:v>43580</c:v>
                </c:pt>
                <c:pt idx="23675">
                  <c:v>43581</c:v>
                </c:pt>
                <c:pt idx="23676">
                  <c:v>43582</c:v>
                </c:pt>
                <c:pt idx="23677">
                  <c:v>43583</c:v>
                </c:pt>
                <c:pt idx="23678">
                  <c:v>43584</c:v>
                </c:pt>
                <c:pt idx="23679">
                  <c:v>43585</c:v>
                </c:pt>
                <c:pt idx="23680">
                  <c:v>43586</c:v>
                </c:pt>
                <c:pt idx="23681">
                  <c:v>43587</c:v>
                </c:pt>
                <c:pt idx="23682">
                  <c:v>43588</c:v>
                </c:pt>
                <c:pt idx="23683">
                  <c:v>43589</c:v>
                </c:pt>
                <c:pt idx="23684">
                  <c:v>43590</c:v>
                </c:pt>
                <c:pt idx="23685">
                  <c:v>43591</c:v>
                </c:pt>
                <c:pt idx="23686">
                  <c:v>43592</c:v>
                </c:pt>
                <c:pt idx="23687">
                  <c:v>43593</c:v>
                </c:pt>
                <c:pt idx="23688">
                  <c:v>43594</c:v>
                </c:pt>
                <c:pt idx="23689">
                  <c:v>43595</c:v>
                </c:pt>
                <c:pt idx="23690">
                  <c:v>43596</c:v>
                </c:pt>
                <c:pt idx="23691">
                  <c:v>43597</c:v>
                </c:pt>
                <c:pt idx="23692">
                  <c:v>43598</c:v>
                </c:pt>
                <c:pt idx="23693">
                  <c:v>43599</c:v>
                </c:pt>
                <c:pt idx="23694">
                  <c:v>43600</c:v>
                </c:pt>
                <c:pt idx="23695">
                  <c:v>43601</c:v>
                </c:pt>
                <c:pt idx="23696">
                  <c:v>43602</c:v>
                </c:pt>
                <c:pt idx="23697">
                  <c:v>43603</c:v>
                </c:pt>
                <c:pt idx="23698">
                  <c:v>43604</c:v>
                </c:pt>
                <c:pt idx="23699">
                  <c:v>43605</c:v>
                </c:pt>
                <c:pt idx="23700">
                  <c:v>43606</c:v>
                </c:pt>
                <c:pt idx="23701">
                  <c:v>43607</c:v>
                </c:pt>
                <c:pt idx="23702">
                  <c:v>43608</c:v>
                </c:pt>
                <c:pt idx="23703">
                  <c:v>43609</c:v>
                </c:pt>
                <c:pt idx="23704">
                  <c:v>43610</c:v>
                </c:pt>
                <c:pt idx="23705">
                  <c:v>43611</c:v>
                </c:pt>
                <c:pt idx="23706">
                  <c:v>43612</c:v>
                </c:pt>
                <c:pt idx="23707">
                  <c:v>43613</c:v>
                </c:pt>
                <c:pt idx="23708">
                  <c:v>43614</c:v>
                </c:pt>
                <c:pt idx="23709">
                  <c:v>43615</c:v>
                </c:pt>
                <c:pt idx="23710">
                  <c:v>43616</c:v>
                </c:pt>
                <c:pt idx="23711">
                  <c:v>43617</c:v>
                </c:pt>
                <c:pt idx="23712">
                  <c:v>43618</c:v>
                </c:pt>
                <c:pt idx="23713">
                  <c:v>43619</c:v>
                </c:pt>
                <c:pt idx="23714">
                  <c:v>43620</c:v>
                </c:pt>
                <c:pt idx="23715">
                  <c:v>43621</c:v>
                </c:pt>
                <c:pt idx="23716">
                  <c:v>43622</c:v>
                </c:pt>
                <c:pt idx="23717">
                  <c:v>43623</c:v>
                </c:pt>
                <c:pt idx="23718">
                  <c:v>43624</c:v>
                </c:pt>
                <c:pt idx="23719">
                  <c:v>43625</c:v>
                </c:pt>
                <c:pt idx="23720">
                  <c:v>43626</c:v>
                </c:pt>
                <c:pt idx="23721">
                  <c:v>43627</c:v>
                </c:pt>
                <c:pt idx="23722">
                  <c:v>43628</c:v>
                </c:pt>
                <c:pt idx="23723">
                  <c:v>43629</c:v>
                </c:pt>
                <c:pt idx="23724">
                  <c:v>43630</c:v>
                </c:pt>
                <c:pt idx="23725">
                  <c:v>43631</c:v>
                </c:pt>
                <c:pt idx="23726">
                  <c:v>43632</c:v>
                </c:pt>
                <c:pt idx="23727">
                  <c:v>43633</c:v>
                </c:pt>
                <c:pt idx="23728">
                  <c:v>43634</c:v>
                </c:pt>
                <c:pt idx="23729">
                  <c:v>43635</c:v>
                </c:pt>
                <c:pt idx="23730">
                  <c:v>43636</c:v>
                </c:pt>
                <c:pt idx="23731">
                  <c:v>43637</c:v>
                </c:pt>
                <c:pt idx="23732">
                  <c:v>43638</c:v>
                </c:pt>
                <c:pt idx="23733">
                  <c:v>43639</c:v>
                </c:pt>
                <c:pt idx="23734">
                  <c:v>43640</c:v>
                </c:pt>
                <c:pt idx="23735">
                  <c:v>43641</c:v>
                </c:pt>
                <c:pt idx="23736">
                  <c:v>43642</c:v>
                </c:pt>
                <c:pt idx="23737">
                  <c:v>43643</c:v>
                </c:pt>
                <c:pt idx="23738">
                  <c:v>43644</c:v>
                </c:pt>
                <c:pt idx="23739">
                  <c:v>43645</c:v>
                </c:pt>
                <c:pt idx="23740">
                  <c:v>43646</c:v>
                </c:pt>
                <c:pt idx="23741">
                  <c:v>43647</c:v>
                </c:pt>
                <c:pt idx="23742">
                  <c:v>43648</c:v>
                </c:pt>
                <c:pt idx="23743">
                  <c:v>43649</c:v>
                </c:pt>
                <c:pt idx="23744">
                  <c:v>43650</c:v>
                </c:pt>
                <c:pt idx="23745">
                  <c:v>43651</c:v>
                </c:pt>
                <c:pt idx="23746">
                  <c:v>43652</c:v>
                </c:pt>
                <c:pt idx="23747">
                  <c:v>43653</c:v>
                </c:pt>
                <c:pt idx="23748">
                  <c:v>43654</c:v>
                </c:pt>
                <c:pt idx="23749">
                  <c:v>43655</c:v>
                </c:pt>
                <c:pt idx="23750">
                  <c:v>43656</c:v>
                </c:pt>
                <c:pt idx="23751">
                  <c:v>43657</c:v>
                </c:pt>
                <c:pt idx="23752">
                  <c:v>43658</c:v>
                </c:pt>
                <c:pt idx="23753">
                  <c:v>43659</c:v>
                </c:pt>
                <c:pt idx="23754">
                  <c:v>43660</c:v>
                </c:pt>
                <c:pt idx="23755">
                  <c:v>43661</c:v>
                </c:pt>
                <c:pt idx="23756">
                  <c:v>43662</c:v>
                </c:pt>
                <c:pt idx="23757">
                  <c:v>43663</c:v>
                </c:pt>
                <c:pt idx="23758">
                  <c:v>43664</c:v>
                </c:pt>
                <c:pt idx="23759">
                  <c:v>43665</c:v>
                </c:pt>
                <c:pt idx="23760">
                  <c:v>43666</c:v>
                </c:pt>
                <c:pt idx="23761">
                  <c:v>43667</c:v>
                </c:pt>
                <c:pt idx="23762">
                  <c:v>43668</c:v>
                </c:pt>
                <c:pt idx="23763">
                  <c:v>43669</c:v>
                </c:pt>
                <c:pt idx="23764">
                  <c:v>43670</c:v>
                </c:pt>
                <c:pt idx="23765">
                  <c:v>43671</c:v>
                </c:pt>
                <c:pt idx="23766">
                  <c:v>43672</c:v>
                </c:pt>
                <c:pt idx="23767">
                  <c:v>43673</c:v>
                </c:pt>
                <c:pt idx="23768">
                  <c:v>43674</c:v>
                </c:pt>
                <c:pt idx="23769">
                  <c:v>43675</c:v>
                </c:pt>
                <c:pt idx="23770">
                  <c:v>43676</c:v>
                </c:pt>
                <c:pt idx="23771">
                  <c:v>43677</c:v>
                </c:pt>
                <c:pt idx="23772">
                  <c:v>43678</c:v>
                </c:pt>
                <c:pt idx="23773">
                  <c:v>43679</c:v>
                </c:pt>
                <c:pt idx="23774">
                  <c:v>43680</c:v>
                </c:pt>
                <c:pt idx="23775">
                  <c:v>43681</c:v>
                </c:pt>
                <c:pt idx="23776">
                  <c:v>43682</c:v>
                </c:pt>
                <c:pt idx="23777">
                  <c:v>43683</c:v>
                </c:pt>
                <c:pt idx="23778">
                  <c:v>43684</c:v>
                </c:pt>
                <c:pt idx="23779">
                  <c:v>43685</c:v>
                </c:pt>
                <c:pt idx="23780">
                  <c:v>43686</c:v>
                </c:pt>
                <c:pt idx="23781">
                  <c:v>43687</c:v>
                </c:pt>
                <c:pt idx="23782">
                  <c:v>43688</c:v>
                </c:pt>
                <c:pt idx="23783">
                  <c:v>43689</c:v>
                </c:pt>
                <c:pt idx="23784">
                  <c:v>43690</c:v>
                </c:pt>
                <c:pt idx="23785">
                  <c:v>43691</c:v>
                </c:pt>
                <c:pt idx="23786">
                  <c:v>43692</c:v>
                </c:pt>
                <c:pt idx="23787">
                  <c:v>43693</c:v>
                </c:pt>
                <c:pt idx="23788">
                  <c:v>43694</c:v>
                </c:pt>
                <c:pt idx="23789">
                  <c:v>43695</c:v>
                </c:pt>
                <c:pt idx="23790">
                  <c:v>43696</c:v>
                </c:pt>
                <c:pt idx="23791">
                  <c:v>43697</c:v>
                </c:pt>
                <c:pt idx="23792">
                  <c:v>43698</c:v>
                </c:pt>
                <c:pt idx="23793">
                  <c:v>43699</c:v>
                </c:pt>
                <c:pt idx="23794">
                  <c:v>43700</c:v>
                </c:pt>
                <c:pt idx="23795">
                  <c:v>43701</c:v>
                </c:pt>
                <c:pt idx="23796">
                  <c:v>43702</c:v>
                </c:pt>
                <c:pt idx="23797">
                  <c:v>43703</c:v>
                </c:pt>
                <c:pt idx="23798">
                  <c:v>43704</c:v>
                </c:pt>
                <c:pt idx="23799">
                  <c:v>43705</c:v>
                </c:pt>
                <c:pt idx="23800">
                  <c:v>43706</c:v>
                </c:pt>
                <c:pt idx="23801">
                  <c:v>43707</c:v>
                </c:pt>
                <c:pt idx="23802">
                  <c:v>43708</c:v>
                </c:pt>
                <c:pt idx="23803">
                  <c:v>43709</c:v>
                </c:pt>
                <c:pt idx="23804">
                  <c:v>43710</c:v>
                </c:pt>
                <c:pt idx="23805">
                  <c:v>43711</c:v>
                </c:pt>
                <c:pt idx="23806">
                  <c:v>43712</c:v>
                </c:pt>
                <c:pt idx="23807">
                  <c:v>43713</c:v>
                </c:pt>
                <c:pt idx="23808">
                  <c:v>43714</c:v>
                </c:pt>
                <c:pt idx="23809">
                  <c:v>43715</c:v>
                </c:pt>
                <c:pt idx="23810">
                  <c:v>43716</c:v>
                </c:pt>
                <c:pt idx="23811">
                  <c:v>43717</c:v>
                </c:pt>
                <c:pt idx="23812">
                  <c:v>43718</c:v>
                </c:pt>
                <c:pt idx="23813">
                  <c:v>43719</c:v>
                </c:pt>
                <c:pt idx="23814">
                  <c:v>43720</c:v>
                </c:pt>
                <c:pt idx="23815">
                  <c:v>43721</c:v>
                </c:pt>
                <c:pt idx="23816">
                  <c:v>43722</c:v>
                </c:pt>
                <c:pt idx="23817">
                  <c:v>43723</c:v>
                </c:pt>
                <c:pt idx="23818">
                  <c:v>43724</c:v>
                </c:pt>
                <c:pt idx="23819">
                  <c:v>43725</c:v>
                </c:pt>
                <c:pt idx="23820">
                  <c:v>43726</c:v>
                </c:pt>
                <c:pt idx="23821">
                  <c:v>43727</c:v>
                </c:pt>
                <c:pt idx="23822">
                  <c:v>43728</c:v>
                </c:pt>
                <c:pt idx="23823">
                  <c:v>43729</c:v>
                </c:pt>
                <c:pt idx="23824">
                  <c:v>43730</c:v>
                </c:pt>
                <c:pt idx="23825">
                  <c:v>43731</c:v>
                </c:pt>
                <c:pt idx="23826">
                  <c:v>43732</c:v>
                </c:pt>
                <c:pt idx="23827">
                  <c:v>43733</c:v>
                </c:pt>
                <c:pt idx="23828">
                  <c:v>43734</c:v>
                </c:pt>
                <c:pt idx="23829">
                  <c:v>43735</c:v>
                </c:pt>
                <c:pt idx="23830">
                  <c:v>43736</c:v>
                </c:pt>
                <c:pt idx="23831">
                  <c:v>43737</c:v>
                </c:pt>
                <c:pt idx="23832">
                  <c:v>43738</c:v>
                </c:pt>
                <c:pt idx="23833">
                  <c:v>43739</c:v>
                </c:pt>
                <c:pt idx="23834">
                  <c:v>43740</c:v>
                </c:pt>
                <c:pt idx="23835">
                  <c:v>43741</c:v>
                </c:pt>
                <c:pt idx="23836">
                  <c:v>43742</c:v>
                </c:pt>
                <c:pt idx="23837">
                  <c:v>43743</c:v>
                </c:pt>
                <c:pt idx="23838">
                  <c:v>43744</c:v>
                </c:pt>
                <c:pt idx="23839">
                  <c:v>43745</c:v>
                </c:pt>
                <c:pt idx="23840">
                  <c:v>43746</c:v>
                </c:pt>
                <c:pt idx="23841">
                  <c:v>43747</c:v>
                </c:pt>
                <c:pt idx="23842">
                  <c:v>43748</c:v>
                </c:pt>
                <c:pt idx="23843">
                  <c:v>43749</c:v>
                </c:pt>
                <c:pt idx="23844">
                  <c:v>43750</c:v>
                </c:pt>
                <c:pt idx="23845">
                  <c:v>43751</c:v>
                </c:pt>
                <c:pt idx="23846">
                  <c:v>43752</c:v>
                </c:pt>
                <c:pt idx="23847">
                  <c:v>43753</c:v>
                </c:pt>
                <c:pt idx="23848">
                  <c:v>43754</c:v>
                </c:pt>
                <c:pt idx="23849">
                  <c:v>43755</c:v>
                </c:pt>
                <c:pt idx="23850">
                  <c:v>43756</c:v>
                </c:pt>
                <c:pt idx="23851">
                  <c:v>43757</c:v>
                </c:pt>
                <c:pt idx="23852">
                  <c:v>43758</c:v>
                </c:pt>
                <c:pt idx="23853">
                  <c:v>43759</c:v>
                </c:pt>
                <c:pt idx="23854">
                  <c:v>43760</c:v>
                </c:pt>
                <c:pt idx="23855">
                  <c:v>43761</c:v>
                </c:pt>
                <c:pt idx="23856">
                  <c:v>43762</c:v>
                </c:pt>
                <c:pt idx="23857">
                  <c:v>43763</c:v>
                </c:pt>
                <c:pt idx="23858">
                  <c:v>43764</c:v>
                </c:pt>
                <c:pt idx="23859">
                  <c:v>43765</c:v>
                </c:pt>
                <c:pt idx="23860">
                  <c:v>43766</c:v>
                </c:pt>
                <c:pt idx="23861">
                  <c:v>43767</c:v>
                </c:pt>
                <c:pt idx="23862">
                  <c:v>43768</c:v>
                </c:pt>
                <c:pt idx="23863">
                  <c:v>43769</c:v>
                </c:pt>
                <c:pt idx="23864">
                  <c:v>43770</c:v>
                </c:pt>
                <c:pt idx="23865">
                  <c:v>43771</c:v>
                </c:pt>
                <c:pt idx="23866">
                  <c:v>43772</c:v>
                </c:pt>
                <c:pt idx="23867">
                  <c:v>43773</c:v>
                </c:pt>
                <c:pt idx="23868">
                  <c:v>43774</c:v>
                </c:pt>
                <c:pt idx="23869">
                  <c:v>43775</c:v>
                </c:pt>
                <c:pt idx="23870">
                  <c:v>43776</c:v>
                </c:pt>
                <c:pt idx="23871">
                  <c:v>43777</c:v>
                </c:pt>
                <c:pt idx="23872">
                  <c:v>43778</c:v>
                </c:pt>
                <c:pt idx="23873">
                  <c:v>43779</c:v>
                </c:pt>
                <c:pt idx="23874">
                  <c:v>43780</c:v>
                </c:pt>
                <c:pt idx="23875">
                  <c:v>43781</c:v>
                </c:pt>
                <c:pt idx="23876">
                  <c:v>43782</c:v>
                </c:pt>
                <c:pt idx="23877">
                  <c:v>43783</c:v>
                </c:pt>
                <c:pt idx="23878">
                  <c:v>43784</c:v>
                </c:pt>
                <c:pt idx="23879">
                  <c:v>43785</c:v>
                </c:pt>
                <c:pt idx="23880">
                  <c:v>43786</c:v>
                </c:pt>
                <c:pt idx="23881">
                  <c:v>43787</c:v>
                </c:pt>
                <c:pt idx="23882">
                  <c:v>43788</c:v>
                </c:pt>
                <c:pt idx="23883">
                  <c:v>43789</c:v>
                </c:pt>
                <c:pt idx="23884">
                  <c:v>43790</c:v>
                </c:pt>
                <c:pt idx="23885">
                  <c:v>43791</c:v>
                </c:pt>
                <c:pt idx="23886">
                  <c:v>43792</c:v>
                </c:pt>
                <c:pt idx="23887">
                  <c:v>43793</c:v>
                </c:pt>
                <c:pt idx="23888">
                  <c:v>43794</c:v>
                </c:pt>
                <c:pt idx="23889">
                  <c:v>43795</c:v>
                </c:pt>
                <c:pt idx="23890">
                  <c:v>43796</c:v>
                </c:pt>
                <c:pt idx="23891">
                  <c:v>43797</c:v>
                </c:pt>
                <c:pt idx="23892">
                  <c:v>43798</c:v>
                </c:pt>
                <c:pt idx="23893">
                  <c:v>43799</c:v>
                </c:pt>
                <c:pt idx="23894">
                  <c:v>43800</c:v>
                </c:pt>
                <c:pt idx="23895">
                  <c:v>43801</c:v>
                </c:pt>
                <c:pt idx="23896">
                  <c:v>43802</c:v>
                </c:pt>
                <c:pt idx="23897">
                  <c:v>43803</c:v>
                </c:pt>
                <c:pt idx="23898">
                  <c:v>43804</c:v>
                </c:pt>
                <c:pt idx="23899">
                  <c:v>43805</c:v>
                </c:pt>
                <c:pt idx="23900">
                  <c:v>43806</c:v>
                </c:pt>
                <c:pt idx="23901">
                  <c:v>43807</c:v>
                </c:pt>
                <c:pt idx="23902">
                  <c:v>43808</c:v>
                </c:pt>
                <c:pt idx="23903">
                  <c:v>43809</c:v>
                </c:pt>
                <c:pt idx="23904">
                  <c:v>43810</c:v>
                </c:pt>
                <c:pt idx="23905">
                  <c:v>43811</c:v>
                </c:pt>
                <c:pt idx="23906">
                  <c:v>43812</c:v>
                </c:pt>
                <c:pt idx="23907">
                  <c:v>43813</c:v>
                </c:pt>
                <c:pt idx="23908">
                  <c:v>43814</c:v>
                </c:pt>
                <c:pt idx="23909">
                  <c:v>43815</c:v>
                </c:pt>
                <c:pt idx="23910">
                  <c:v>43816</c:v>
                </c:pt>
                <c:pt idx="23911">
                  <c:v>43817</c:v>
                </c:pt>
                <c:pt idx="23912">
                  <c:v>43818</c:v>
                </c:pt>
                <c:pt idx="23913">
                  <c:v>43819</c:v>
                </c:pt>
                <c:pt idx="23914">
                  <c:v>43820</c:v>
                </c:pt>
                <c:pt idx="23915">
                  <c:v>43821</c:v>
                </c:pt>
                <c:pt idx="23916">
                  <c:v>43822</c:v>
                </c:pt>
                <c:pt idx="23917">
                  <c:v>43823</c:v>
                </c:pt>
                <c:pt idx="23918">
                  <c:v>43824</c:v>
                </c:pt>
                <c:pt idx="23919">
                  <c:v>43825</c:v>
                </c:pt>
                <c:pt idx="23920">
                  <c:v>43826</c:v>
                </c:pt>
                <c:pt idx="23921">
                  <c:v>43827</c:v>
                </c:pt>
                <c:pt idx="23922">
                  <c:v>43828</c:v>
                </c:pt>
                <c:pt idx="23923">
                  <c:v>43829</c:v>
                </c:pt>
                <c:pt idx="23924">
                  <c:v>43830</c:v>
                </c:pt>
                <c:pt idx="23925">
                  <c:v>43831</c:v>
                </c:pt>
                <c:pt idx="23926">
                  <c:v>43832</c:v>
                </c:pt>
                <c:pt idx="23927">
                  <c:v>43833</c:v>
                </c:pt>
                <c:pt idx="23928">
                  <c:v>43834</c:v>
                </c:pt>
                <c:pt idx="23929">
                  <c:v>43835</c:v>
                </c:pt>
                <c:pt idx="23930">
                  <c:v>43836</c:v>
                </c:pt>
                <c:pt idx="23931">
                  <c:v>43837</c:v>
                </c:pt>
                <c:pt idx="23932">
                  <c:v>43838</c:v>
                </c:pt>
                <c:pt idx="23933">
                  <c:v>43839</c:v>
                </c:pt>
                <c:pt idx="23934">
                  <c:v>43840</c:v>
                </c:pt>
                <c:pt idx="23935">
                  <c:v>43841</c:v>
                </c:pt>
                <c:pt idx="23936">
                  <c:v>43842</c:v>
                </c:pt>
                <c:pt idx="23937">
                  <c:v>43843</c:v>
                </c:pt>
                <c:pt idx="23938">
                  <c:v>43844</c:v>
                </c:pt>
                <c:pt idx="23939">
                  <c:v>43845</c:v>
                </c:pt>
                <c:pt idx="23940">
                  <c:v>43846</c:v>
                </c:pt>
                <c:pt idx="23941">
                  <c:v>43847</c:v>
                </c:pt>
                <c:pt idx="23942">
                  <c:v>43848</c:v>
                </c:pt>
                <c:pt idx="23943">
                  <c:v>43849</c:v>
                </c:pt>
                <c:pt idx="23944">
                  <c:v>43850</c:v>
                </c:pt>
                <c:pt idx="23945">
                  <c:v>43851</c:v>
                </c:pt>
                <c:pt idx="23946">
                  <c:v>43852</c:v>
                </c:pt>
                <c:pt idx="23947">
                  <c:v>43853</c:v>
                </c:pt>
                <c:pt idx="23948">
                  <c:v>43854</c:v>
                </c:pt>
                <c:pt idx="23949">
                  <c:v>43855</c:v>
                </c:pt>
                <c:pt idx="23950">
                  <c:v>43856</c:v>
                </c:pt>
                <c:pt idx="23951">
                  <c:v>43857</c:v>
                </c:pt>
                <c:pt idx="23952">
                  <c:v>43858</c:v>
                </c:pt>
                <c:pt idx="23953">
                  <c:v>43859</c:v>
                </c:pt>
                <c:pt idx="23954">
                  <c:v>43860</c:v>
                </c:pt>
                <c:pt idx="23955">
                  <c:v>43861</c:v>
                </c:pt>
                <c:pt idx="23956">
                  <c:v>43862</c:v>
                </c:pt>
                <c:pt idx="23957">
                  <c:v>43863</c:v>
                </c:pt>
                <c:pt idx="23958">
                  <c:v>43864</c:v>
                </c:pt>
                <c:pt idx="23959">
                  <c:v>43865</c:v>
                </c:pt>
                <c:pt idx="23960">
                  <c:v>43866</c:v>
                </c:pt>
                <c:pt idx="23961">
                  <c:v>43867</c:v>
                </c:pt>
                <c:pt idx="23962">
                  <c:v>43868</c:v>
                </c:pt>
                <c:pt idx="23963">
                  <c:v>43869</c:v>
                </c:pt>
                <c:pt idx="23964">
                  <c:v>43870</c:v>
                </c:pt>
                <c:pt idx="23965">
                  <c:v>43871</c:v>
                </c:pt>
                <c:pt idx="23966">
                  <c:v>43872</c:v>
                </c:pt>
                <c:pt idx="23967">
                  <c:v>43873</c:v>
                </c:pt>
                <c:pt idx="23968">
                  <c:v>43874</c:v>
                </c:pt>
                <c:pt idx="23969">
                  <c:v>43875</c:v>
                </c:pt>
                <c:pt idx="23970">
                  <c:v>43876</c:v>
                </c:pt>
                <c:pt idx="23971">
                  <c:v>43877</c:v>
                </c:pt>
                <c:pt idx="23972">
                  <c:v>43878</c:v>
                </c:pt>
                <c:pt idx="23973">
                  <c:v>43879</c:v>
                </c:pt>
                <c:pt idx="23974">
                  <c:v>43880</c:v>
                </c:pt>
                <c:pt idx="23975">
                  <c:v>43881</c:v>
                </c:pt>
                <c:pt idx="23976">
                  <c:v>43882</c:v>
                </c:pt>
                <c:pt idx="23977">
                  <c:v>43883</c:v>
                </c:pt>
                <c:pt idx="23978">
                  <c:v>43884</c:v>
                </c:pt>
                <c:pt idx="23979">
                  <c:v>43885</c:v>
                </c:pt>
                <c:pt idx="23980">
                  <c:v>43886</c:v>
                </c:pt>
                <c:pt idx="23981">
                  <c:v>43887</c:v>
                </c:pt>
                <c:pt idx="23982">
                  <c:v>43888</c:v>
                </c:pt>
                <c:pt idx="23983">
                  <c:v>43889</c:v>
                </c:pt>
                <c:pt idx="23984">
                  <c:v>43890</c:v>
                </c:pt>
                <c:pt idx="23985">
                  <c:v>43891</c:v>
                </c:pt>
                <c:pt idx="23986">
                  <c:v>43892</c:v>
                </c:pt>
                <c:pt idx="23987">
                  <c:v>43893</c:v>
                </c:pt>
                <c:pt idx="23988">
                  <c:v>43894</c:v>
                </c:pt>
                <c:pt idx="23989">
                  <c:v>43895</c:v>
                </c:pt>
                <c:pt idx="23990">
                  <c:v>43896</c:v>
                </c:pt>
                <c:pt idx="23991">
                  <c:v>43897</c:v>
                </c:pt>
                <c:pt idx="23992">
                  <c:v>43898</c:v>
                </c:pt>
                <c:pt idx="23993">
                  <c:v>43899</c:v>
                </c:pt>
                <c:pt idx="23994">
                  <c:v>43900</c:v>
                </c:pt>
                <c:pt idx="23995">
                  <c:v>43901</c:v>
                </c:pt>
                <c:pt idx="23996">
                  <c:v>43902</c:v>
                </c:pt>
                <c:pt idx="23997">
                  <c:v>43903</c:v>
                </c:pt>
                <c:pt idx="23998">
                  <c:v>43904</c:v>
                </c:pt>
                <c:pt idx="23999">
                  <c:v>43905</c:v>
                </c:pt>
                <c:pt idx="24000">
                  <c:v>43906</c:v>
                </c:pt>
                <c:pt idx="24001">
                  <c:v>43907</c:v>
                </c:pt>
                <c:pt idx="24002">
                  <c:v>43908</c:v>
                </c:pt>
                <c:pt idx="24003">
                  <c:v>43909</c:v>
                </c:pt>
                <c:pt idx="24004">
                  <c:v>43910</c:v>
                </c:pt>
                <c:pt idx="24005">
                  <c:v>43911</c:v>
                </c:pt>
                <c:pt idx="24006">
                  <c:v>43912</c:v>
                </c:pt>
                <c:pt idx="24007">
                  <c:v>43913</c:v>
                </c:pt>
                <c:pt idx="24008">
                  <c:v>43914</c:v>
                </c:pt>
                <c:pt idx="24009">
                  <c:v>43915</c:v>
                </c:pt>
                <c:pt idx="24010">
                  <c:v>43916</c:v>
                </c:pt>
                <c:pt idx="24011">
                  <c:v>43917</c:v>
                </c:pt>
                <c:pt idx="24012">
                  <c:v>43918</c:v>
                </c:pt>
                <c:pt idx="24013">
                  <c:v>43919</c:v>
                </c:pt>
                <c:pt idx="24014">
                  <c:v>43920</c:v>
                </c:pt>
                <c:pt idx="24015">
                  <c:v>43921</c:v>
                </c:pt>
                <c:pt idx="24016">
                  <c:v>43922</c:v>
                </c:pt>
                <c:pt idx="24017">
                  <c:v>43923</c:v>
                </c:pt>
                <c:pt idx="24018">
                  <c:v>43924</c:v>
                </c:pt>
                <c:pt idx="24019">
                  <c:v>43925</c:v>
                </c:pt>
                <c:pt idx="24020">
                  <c:v>43926</c:v>
                </c:pt>
                <c:pt idx="24021">
                  <c:v>43927</c:v>
                </c:pt>
                <c:pt idx="24022">
                  <c:v>43928</c:v>
                </c:pt>
                <c:pt idx="24023">
                  <c:v>43929</c:v>
                </c:pt>
                <c:pt idx="24024">
                  <c:v>43930</c:v>
                </c:pt>
                <c:pt idx="24025">
                  <c:v>43931</c:v>
                </c:pt>
                <c:pt idx="24026">
                  <c:v>43932</c:v>
                </c:pt>
                <c:pt idx="24027">
                  <c:v>43933</c:v>
                </c:pt>
                <c:pt idx="24028">
                  <c:v>43934</c:v>
                </c:pt>
                <c:pt idx="24029">
                  <c:v>43935</c:v>
                </c:pt>
                <c:pt idx="24030">
                  <c:v>43936</c:v>
                </c:pt>
                <c:pt idx="24031">
                  <c:v>43937</c:v>
                </c:pt>
                <c:pt idx="24032">
                  <c:v>43938</c:v>
                </c:pt>
                <c:pt idx="24033">
                  <c:v>43939</c:v>
                </c:pt>
                <c:pt idx="24034">
                  <c:v>43940</c:v>
                </c:pt>
                <c:pt idx="24035">
                  <c:v>43941</c:v>
                </c:pt>
                <c:pt idx="24036">
                  <c:v>43942</c:v>
                </c:pt>
                <c:pt idx="24037">
                  <c:v>43943</c:v>
                </c:pt>
                <c:pt idx="24038">
                  <c:v>43944</c:v>
                </c:pt>
                <c:pt idx="24039">
                  <c:v>43945</c:v>
                </c:pt>
                <c:pt idx="24040">
                  <c:v>43946</c:v>
                </c:pt>
                <c:pt idx="24041">
                  <c:v>43947</c:v>
                </c:pt>
                <c:pt idx="24042">
                  <c:v>43948</c:v>
                </c:pt>
                <c:pt idx="24043">
                  <c:v>43949</c:v>
                </c:pt>
                <c:pt idx="24044">
                  <c:v>43950</c:v>
                </c:pt>
                <c:pt idx="24045">
                  <c:v>43951</c:v>
                </c:pt>
                <c:pt idx="24046">
                  <c:v>43952</c:v>
                </c:pt>
                <c:pt idx="24047">
                  <c:v>43953</c:v>
                </c:pt>
                <c:pt idx="24048">
                  <c:v>43954</c:v>
                </c:pt>
                <c:pt idx="24049">
                  <c:v>43955</c:v>
                </c:pt>
                <c:pt idx="24050">
                  <c:v>43956</c:v>
                </c:pt>
                <c:pt idx="24051">
                  <c:v>43957</c:v>
                </c:pt>
                <c:pt idx="24052">
                  <c:v>43958</c:v>
                </c:pt>
                <c:pt idx="24053">
                  <c:v>43959</c:v>
                </c:pt>
                <c:pt idx="24054">
                  <c:v>43960</c:v>
                </c:pt>
                <c:pt idx="24055">
                  <c:v>43961</c:v>
                </c:pt>
                <c:pt idx="24056">
                  <c:v>43962</c:v>
                </c:pt>
                <c:pt idx="24057">
                  <c:v>43963</c:v>
                </c:pt>
                <c:pt idx="24058">
                  <c:v>43964</c:v>
                </c:pt>
                <c:pt idx="24059">
                  <c:v>43965</c:v>
                </c:pt>
                <c:pt idx="24060">
                  <c:v>43966</c:v>
                </c:pt>
                <c:pt idx="24061">
                  <c:v>43967</c:v>
                </c:pt>
                <c:pt idx="24062">
                  <c:v>43968</c:v>
                </c:pt>
                <c:pt idx="24063">
                  <c:v>43969</c:v>
                </c:pt>
                <c:pt idx="24064">
                  <c:v>43970</c:v>
                </c:pt>
                <c:pt idx="24065">
                  <c:v>43971</c:v>
                </c:pt>
                <c:pt idx="24066">
                  <c:v>43972</c:v>
                </c:pt>
                <c:pt idx="24067">
                  <c:v>43973</c:v>
                </c:pt>
                <c:pt idx="24068">
                  <c:v>43974</c:v>
                </c:pt>
                <c:pt idx="24069">
                  <c:v>43975</c:v>
                </c:pt>
                <c:pt idx="24070">
                  <c:v>43976</c:v>
                </c:pt>
                <c:pt idx="24071">
                  <c:v>43977</c:v>
                </c:pt>
                <c:pt idx="24072">
                  <c:v>43978</c:v>
                </c:pt>
                <c:pt idx="24073">
                  <c:v>43979</c:v>
                </c:pt>
                <c:pt idx="24074">
                  <c:v>43980</c:v>
                </c:pt>
                <c:pt idx="24075">
                  <c:v>43981</c:v>
                </c:pt>
                <c:pt idx="24076">
                  <c:v>43982</c:v>
                </c:pt>
                <c:pt idx="24077">
                  <c:v>43983</c:v>
                </c:pt>
                <c:pt idx="24078">
                  <c:v>43984</c:v>
                </c:pt>
                <c:pt idx="24079">
                  <c:v>43985</c:v>
                </c:pt>
                <c:pt idx="24080">
                  <c:v>43986</c:v>
                </c:pt>
                <c:pt idx="24081">
                  <c:v>43987</c:v>
                </c:pt>
                <c:pt idx="24082">
                  <c:v>43988</c:v>
                </c:pt>
                <c:pt idx="24083">
                  <c:v>43989</c:v>
                </c:pt>
                <c:pt idx="24084">
                  <c:v>43990</c:v>
                </c:pt>
                <c:pt idx="24085">
                  <c:v>43991</c:v>
                </c:pt>
                <c:pt idx="24086">
                  <c:v>43992</c:v>
                </c:pt>
                <c:pt idx="24087">
                  <c:v>43993</c:v>
                </c:pt>
                <c:pt idx="24088">
                  <c:v>43994</c:v>
                </c:pt>
                <c:pt idx="24089">
                  <c:v>43995</c:v>
                </c:pt>
                <c:pt idx="24090">
                  <c:v>43996</c:v>
                </c:pt>
                <c:pt idx="24091">
                  <c:v>43997</c:v>
                </c:pt>
                <c:pt idx="24092">
                  <c:v>43998</c:v>
                </c:pt>
                <c:pt idx="24093">
                  <c:v>43999</c:v>
                </c:pt>
                <c:pt idx="24094">
                  <c:v>44000</c:v>
                </c:pt>
                <c:pt idx="24095">
                  <c:v>44001</c:v>
                </c:pt>
                <c:pt idx="24096">
                  <c:v>44002</c:v>
                </c:pt>
                <c:pt idx="24097">
                  <c:v>44003</c:v>
                </c:pt>
                <c:pt idx="24098">
                  <c:v>44004</c:v>
                </c:pt>
                <c:pt idx="24099">
                  <c:v>44005</c:v>
                </c:pt>
                <c:pt idx="24100">
                  <c:v>44006</c:v>
                </c:pt>
                <c:pt idx="24101">
                  <c:v>44007</c:v>
                </c:pt>
                <c:pt idx="24102">
                  <c:v>44008</c:v>
                </c:pt>
                <c:pt idx="24103">
                  <c:v>44009</c:v>
                </c:pt>
                <c:pt idx="24104">
                  <c:v>44010</c:v>
                </c:pt>
                <c:pt idx="24105">
                  <c:v>44011</c:v>
                </c:pt>
                <c:pt idx="24106">
                  <c:v>44012</c:v>
                </c:pt>
                <c:pt idx="24107">
                  <c:v>44013</c:v>
                </c:pt>
                <c:pt idx="24108">
                  <c:v>44014</c:v>
                </c:pt>
                <c:pt idx="24109">
                  <c:v>44015</c:v>
                </c:pt>
                <c:pt idx="24110">
                  <c:v>44016</c:v>
                </c:pt>
                <c:pt idx="24111">
                  <c:v>44017</c:v>
                </c:pt>
                <c:pt idx="24112">
                  <c:v>44018</c:v>
                </c:pt>
                <c:pt idx="24113">
                  <c:v>44019</c:v>
                </c:pt>
                <c:pt idx="24114">
                  <c:v>44020</c:v>
                </c:pt>
                <c:pt idx="24115">
                  <c:v>44021</c:v>
                </c:pt>
                <c:pt idx="24116">
                  <c:v>44022</c:v>
                </c:pt>
                <c:pt idx="24117">
                  <c:v>44023</c:v>
                </c:pt>
                <c:pt idx="24118">
                  <c:v>44024</c:v>
                </c:pt>
                <c:pt idx="24119">
                  <c:v>44025</c:v>
                </c:pt>
                <c:pt idx="24120">
                  <c:v>44026</c:v>
                </c:pt>
                <c:pt idx="24121">
                  <c:v>44027</c:v>
                </c:pt>
                <c:pt idx="24122">
                  <c:v>44028</c:v>
                </c:pt>
                <c:pt idx="24123">
                  <c:v>44029</c:v>
                </c:pt>
                <c:pt idx="24124">
                  <c:v>44030</c:v>
                </c:pt>
                <c:pt idx="24125">
                  <c:v>44031</c:v>
                </c:pt>
                <c:pt idx="24126">
                  <c:v>44032</c:v>
                </c:pt>
                <c:pt idx="24127">
                  <c:v>44033</c:v>
                </c:pt>
                <c:pt idx="24128">
                  <c:v>44034</c:v>
                </c:pt>
                <c:pt idx="24129">
                  <c:v>44035</c:v>
                </c:pt>
                <c:pt idx="24130">
                  <c:v>44036</c:v>
                </c:pt>
                <c:pt idx="24131">
                  <c:v>44037</c:v>
                </c:pt>
                <c:pt idx="24132">
                  <c:v>44038</c:v>
                </c:pt>
                <c:pt idx="24133">
                  <c:v>44039</c:v>
                </c:pt>
                <c:pt idx="24134">
                  <c:v>44040</c:v>
                </c:pt>
                <c:pt idx="24135">
                  <c:v>44041</c:v>
                </c:pt>
                <c:pt idx="24136">
                  <c:v>44042</c:v>
                </c:pt>
                <c:pt idx="24137">
                  <c:v>44043</c:v>
                </c:pt>
                <c:pt idx="24138">
                  <c:v>44044</c:v>
                </c:pt>
                <c:pt idx="24139">
                  <c:v>44045</c:v>
                </c:pt>
                <c:pt idx="24140">
                  <c:v>44046</c:v>
                </c:pt>
                <c:pt idx="24141">
                  <c:v>44047</c:v>
                </c:pt>
                <c:pt idx="24142">
                  <c:v>44048</c:v>
                </c:pt>
                <c:pt idx="24143">
                  <c:v>44049</c:v>
                </c:pt>
                <c:pt idx="24144">
                  <c:v>44050</c:v>
                </c:pt>
                <c:pt idx="24145">
                  <c:v>44051</c:v>
                </c:pt>
                <c:pt idx="24146">
                  <c:v>44052</c:v>
                </c:pt>
                <c:pt idx="24147">
                  <c:v>44053</c:v>
                </c:pt>
                <c:pt idx="24148">
                  <c:v>44054</c:v>
                </c:pt>
                <c:pt idx="24149">
                  <c:v>44055</c:v>
                </c:pt>
                <c:pt idx="24150">
                  <c:v>44056</c:v>
                </c:pt>
                <c:pt idx="24151">
                  <c:v>44057</c:v>
                </c:pt>
                <c:pt idx="24152">
                  <c:v>44058</c:v>
                </c:pt>
                <c:pt idx="24153">
                  <c:v>44059</c:v>
                </c:pt>
                <c:pt idx="24154">
                  <c:v>44060</c:v>
                </c:pt>
                <c:pt idx="24155">
                  <c:v>44061</c:v>
                </c:pt>
                <c:pt idx="24156">
                  <c:v>44062</c:v>
                </c:pt>
                <c:pt idx="24157">
                  <c:v>44063</c:v>
                </c:pt>
                <c:pt idx="24158">
                  <c:v>44064</c:v>
                </c:pt>
                <c:pt idx="24159">
                  <c:v>44065</c:v>
                </c:pt>
                <c:pt idx="24160">
                  <c:v>44066</c:v>
                </c:pt>
                <c:pt idx="24161">
                  <c:v>44067</c:v>
                </c:pt>
                <c:pt idx="24162">
                  <c:v>44068</c:v>
                </c:pt>
                <c:pt idx="24163">
                  <c:v>44069</c:v>
                </c:pt>
                <c:pt idx="24164">
                  <c:v>44070</c:v>
                </c:pt>
                <c:pt idx="24165">
                  <c:v>44071</c:v>
                </c:pt>
                <c:pt idx="24166">
                  <c:v>44072</c:v>
                </c:pt>
                <c:pt idx="24167">
                  <c:v>44073</c:v>
                </c:pt>
                <c:pt idx="24168">
                  <c:v>44074</c:v>
                </c:pt>
                <c:pt idx="24169">
                  <c:v>44075</c:v>
                </c:pt>
                <c:pt idx="24170">
                  <c:v>44076</c:v>
                </c:pt>
                <c:pt idx="24171">
                  <c:v>44077</c:v>
                </c:pt>
                <c:pt idx="24172">
                  <c:v>44078</c:v>
                </c:pt>
                <c:pt idx="24173">
                  <c:v>44079</c:v>
                </c:pt>
                <c:pt idx="24174">
                  <c:v>44080</c:v>
                </c:pt>
                <c:pt idx="24175">
                  <c:v>44081</c:v>
                </c:pt>
                <c:pt idx="24176">
                  <c:v>44082</c:v>
                </c:pt>
                <c:pt idx="24177">
                  <c:v>44083</c:v>
                </c:pt>
                <c:pt idx="24178">
                  <c:v>44084</c:v>
                </c:pt>
                <c:pt idx="24179">
                  <c:v>44085</c:v>
                </c:pt>
                <c:pt idx="24180">
                  <c:v>44086</c:v>
                </c:pt>
                <c:pt idx="24181">
                  <c:v>44087</c:v>
                </c:pt>
                <c:pt idx="24182">
                  <c:v>44088</c:v>
                </c:pt>
                <c:pt idx="24183">
                  <c:v>44089</c:v>
                </c:pt>
                <c:pt idx="24184">
                  <c:v>44090</c:v>
                </c:pt>
                <c:pt idx="24185">
                  <c:v>44091</c:v>
                </c:pt>
                <c:pt idx="24186">
                  <c:v>44092</c:v>
                </c:pt>
                <c:pt idx="24187">
                  <c:v>44093</c:v>
                </c:pt>
                <c:pt idx="24188">
                  <c:v>44094</c:v>
                </c:pt>
                <c:pt idx="24189">
                  <c:v>44095</c:v>
                </c:pt>
                <c:pt idx="24190">
                  <c:v>44096</c:v>
                </c:pt>
                <c:pt idx="24191">
                  <c:v>44097</c:v>
                </c:pt>
                <c:pt idx="24192">
                  <c:v>44098</c:v>
                </c:pt>
                <c:pt idx="24193">
                  <c:v>44099</c:v>
                </c:pt>
                <c:pt idx="24194">
                  <c:v>44100</c:v>
                </c:pt>
                <c:pt idx="24195">
                  <c:v>44101</c:v>
                </c:pt>
                <c:pt idx="24196">
                  <c:v>44102</c:v>
                </c:pt>
                <c:pt idx="24197">
                  <c:v>44103</c:v>
                </c:pt>
                <c:pt idx="24198">
                  <c:v>44104</c:v>
                </c:pt>
                <c:pt idx="24199">
                  <c:v>44105</c:v>
                </c:pt>
                <c:pt idx="24200">
                  <c:v>44106</c:v>
                </c:pt>
                <c:pt idx="24201">
                  <c:v>44107</c:v>
                </c:pt>
                <c:pt idx="24202">
                  <c:v>44108</c:v>
                </c:pt>
                <c:pt idx="24203">
                  <c:v>44109</c:v>
                </c:pt>
                <c:pt idx="24204">
                  <c:v>44110</c:v>
                </c:pt>
                <c:pt idx="24205">
                  <c:v>44111</c:v>
                </c:pt>
                <c:pt idx="24206">
                  <c:v>44112</c:v>
                </c:pt>
                <c:pt idx="24207">
                  <c:v>44113</c:v>
                </c:pt>
                <c:pt idx="24208">
                  <c:v>44114</c:v>
                </c:pt>
                <c:pt idx="24209">
                  <c:v>44115</c:v>
                </c:pt>
                <c:pt idx="24210">
                  <c:v>44116</c:v>
                </c:pt>
                <c:pt idx="24211">
                  <c:v>44117</c:v>
                </c:pt>
                <c:pt idx="24212">
                  <c:v>44118</c:v>
                </c:pt>
                <c:pt idx="24213">
                  <c:v>44119</c:v>
                </c:pt>
                <c:pt idx="24214">
                  <c:v>44120</c:v>
                </c:pt>
                <c:pt idx="24215">
                  <c:v>44121</c:v>
                </c:pt>
                <c:pt idx="24216">
                  <c:v>44122</c:v>
                </c:pt>
                <c:pt idx="24217">
                  <c:v>44123</c:v>
                </c:pt>
                <c:pt idx="24218">
                  <c:v>44124</c:v>
                </c:pt>
                <c:pt idx="24219">
                  <c:v>44125</c:v>
                </c:pt>
                <c:pt idx="24220">
                  <c:v>44126</c:v>
                </c:pt>
                <c:pt idx="24221">
                  <c:v>44127</c:v>
                </c:pt>
                <c:pt idx="24222">
                  <c:v>44128</c:v>
                </c:pt>
                <c:pt idx="24223">
                  <c:v>44129</c:v>
                </c:pt>
                <c:pt idx="24224">
                  <c:v>44130</c:v>
                </c:pt>
                <c:pt idx="24225">
                  <c:v>44131</c:v>
                </c:pt>
                <c:pt idx="24226">
                  <c:v>44132</c:v>
                </c:pt>
                <c:pt idx="24227">
                  <c:v>44133</c:v>
                </c:pt>
                <c:pt idx="24228">
                  <c:v>44134</c:v>
                </c:pt>
                <c:pt idx="24229">
                  <c:v>44135</c:v>
                </c:pt>
                <c:pt idx="24230">
                  <c:v>44136</c:v>
                </c:pt>
                <c:pt idx="24231">
                  <c:v>44137</c:v>
                </c:pt>
                <c:pt idx="24232">
                  <c:v>44138</c:v>
                </c:pt>
                <c:pt idx="24233">
                  <c:v>44139</c:v>
                </c:pt>
                <c:pt idx="24234">
                  <c:v>44140</c:v>
                </c:pt>
                <c:pt idx="24235">
                  <c:v>44141</c:v>
                </c:pt>
                <c:pt idx="24236">
                  <c:v>44142</c:v>
                </c:pt>
                <c:pt idx="24237">
                  <c:v>44143</c:v>
                </c:pt>
                <c:pt idx="24238">
                  <c:v>44144</c:v>
                </c:pt>
                <c:pt idx="24239">
                  <c:v>44145</c:v>
                </c:pt>
                <c:pt idx="24240">
                  <c:v>44146</c:v>
                </c:pt>
                <c:pt idx="24241">
                  <c:v>44147</c:v>
                </c:pt>
                <c:pt idx="24242">
                  <c:v>44148</c:v>
                </c:pt>
                <c:pt idx="24243">
                  <c:v>44149</c:v>
                </c:pt>
                <c:pt idx="24244">
                  <c:v>44150</c:v>
                </c:pt>
                <c:pt idx="24245">
                  <c:v>44151</c:v>
                </c:pt>
                <c:pt idx="24246">
                  <c:v>44152</c:v>
                </c:pt>
                <c:pt idx="24247">
                  <c:v>44153</c:v>
                </c:pt>
                <c:pt idx="24248">
                  <c:v>44154</c:v>
                </c:pt>
                <c:pt idx="24249">
                  <c:v>44155</c:v>
                </c:pt>
                <c:pt idx="24250">
                  <c:v>44156</c:v>
                </c:pt>
                <c:pt idx="24251">
                  <c:v>44157</c:v>
                </c:pt>
                <c:pt idx="24252">
                  <c:v>44158</c:v>
                </c:pt>
                <c:pt idx="24253">
                  <c:v>44159</c:v>
                </c:pt>
                <c:pt idx="24254">
                  <c:v>44160</c:v>
                </c:pt>
                <c:pt idx="24255">
                  <c:v>44161</c:v>
                </c:pt>
                <c:pt idx="24256">
                  <c:v>44162</c:v>
                </c:pt>
                <c:pt idx="24257">
                  <c:v>44163</c:v>
                </c:pt>
                <c:pt idx="24258">
                  <c:v>44164</c:v>
                </c:pt>
                <c:pt idx="24259">
                  <c:v>44165</c:v>
                </c:pt>
                <c:pt idx="24260">
                  <c:v>44166</c:v>
                </c:pt>
                <c:pt idx="24261">
                  <c:v>44167</c:v>
                </c:pt>
                <c:pt idx="24262">
                  <c:v>44168</c:v>
                </c:pt>
                <c:pt idx="24263">
                  <c:v>44169</c:v>
                </c:pt>
                <c:pt idx="24264">
                  <c:v>44170</c:v>
                </c:pt>
                <c:pt idx="24265">
                  <c:v>44171</c:v>
                </c:pt>
                <c:pt idx="24266">
                  <c:v>44172</c:v>
                </c:pt>
                <c:pt idx="24267">
                  <c:v>44173</c:v>
                </c:pt>
                <c:pt idx="24268">
                  <c:v>44174</c:v>
                </c:pt>
                <c:pt idx="24269">
                  <c:v>44175</c:v>
                </c:pt>
                <c:pt idx="24270">
                  <c:v>44176</c:v>
                </c:pt>
                <c:pt idx="24271">
                  <c:v>44177</c:v>
                </c:pt>
                <c:pt idx="24272">
                  <c:v>44178</c:v>
                </c:pt>
                <c:pt idx="24273">
                  <c:v>44179</c:v>
                </c:pt>
                <c:pt idx="24274">
                  <c:v>44180</c:v>
                </c:pt>
                <c:pt idx="24275">
                  <c:v>44181</c:v>
                </c:pt>
                <c:pt idx="24276">
                  <c:v>44182</c:v>
                </c:pt>
                <c:pt idx="24277">
                  <c:v>44183</c:v>
                </c:pt>
                <c:pt idx="24278">
                  <c:v>44184</c:v>
                </c:pt>
                <c:pt idx="24279">
                  <c:v>44185</c:v>
                </c:pt>
                <c:pt idx="24280">
                  <c:v>44186</c:v>
                </c:pt>
                <c:pt idx="24281">
                  <c:v>44187</c:v>
                </c:pt>
                <c:pt idx="24282">
                  <c:v>44188</c:v>
                </c:pt>
                <c:pt idx="24283">
                  <c:v>44189</c:v>
                </c:pt>
                <c:pt idx="24284">
                  <c:v>44190</c:v>
                </c:pt>
                <c:pt idx="24285">
                  <c:v>44191</c:v>
                </c:pt>
                <c:pt idx="24286">
                  <c:v>44192</c:v>
                </c:pt>
                <c:pt idx="24287">
                  <c:v>44193</c:v>
                </c:pt>
                <c:pt idx="24288">
                  <c:v>44194</c:v>
                </c:pt>
                <c:pt idx="24289">
                  <c:v>44195</c:v>
                </c:pt>
                <c:pt idx="24290">
                  <c:v>44196</c:v>
                </c:pt>
                <c:pt idx="24291">
                  <c:v>44197</c:v>
                </c:pt>
                <c:pt idx="24292">
                  <c:v>44198</c:v>
                </c:pt>
                <c:pt idx="24293">
                  <c:v>44199</c:v>
                </c:pt>
                <c:pt idx="24294">
                  <c:v>44200</c:v>
                </c:pt>
                <c:pt idx="24295">
                  <c:v>44201</c:v>
                </c:pt>
                <c:pt idx="24296">
                  <c:v>44202</c:v>
                </c:pt>
                <c:pt idx="24297">
                  <c:v>44203</c:v>
                </c:pt>
                <c:pt idx="24298">
                  <c:v>44204</c:v>
                </c:pt>
                <c:pt idx="24299">
                  <c:v>44205</c:v>
                </c:pt>
                <c:pt idx="24300">
                  <c:v>44206</c:v>
                </c:pt>
                <c:pt idx="24301">
                  <c:v>44207</c:v>
                </c:pt>
                <c:pt idx="24302">
                  <c:v>44208</c:v>
                </c:pt>
                <c:pt idx="24303">
                  <c:v>44209</c:v>
                </c:pt>
                <c:pt idx="24304">
                  <c:v>44210</c:v>
                </c:pt>
                <c:pt idx="24305">
                  <c:v>44211</c:v>
                </c:pt>
                <c:pt idx="24306">
                  <c:v>44212</c:v>
                </c:pt>
                <c:pt idx="24307">
                  <c:v>44213</c:v>
                </c:pt>
                <c:pt idx="24308">
                  <c:v>44214</c:v>
                </c:pt>
                <c:pt idx="24309">
                  <c:v>44215</c:v>
                </c:pt>
                <c:pt idx="24310">
                  <c:v>44216</c:v>
                </c:pt>
                <c:pt idx="24311">
                  <c:v>44217</c:v>
                </c:pt>
                <c:pt idx="24312">
                  <c:v>44218</c:v>
                </c:pt>
                <c:pt idx="24313">
                  <c:v>44219</c:v>
                </c:pt>
                <c:pt idx="24314">
                  <c:v>44220</c:v>
                </c:pt>
                <c:pt idx="24315">
                  <c:v>44221</c:v>
                </c:pt>
                <c:pt idx="24316">
                  <c:v>44222</c:v>
                </c:pt>
                <c:pt idx="24317">
                  <c:v>44223</c:v>
                </c:pt>
                <c:pt idx="24318">
                  <c:v>44224</c:v>
                </c:pt>
                <c:pt idx="24319">
                  <c:v>44225</c:v>
                </c:pt>
                <c:pt idx="24320">
                  <c:v>44226</c:v>
                </c:pt>
                <c:pt idx="24321">
                  <c:v>44227</c:v>
                </c:pt>
                <c:pt idx="24322">
                  <c:v>44228</c:v>
                </c:pt>
                <c:pt idx="24323">
                  <c:v>44229</c:v>
                </c:pt>
                <c:pt idx="24324">
                  <c:v>44230</c:v>
                </c:pt>
                <c:pt idx="24325">
                  <c:v>44231</c:v>
                </c:pt>
                <c:pt idx="24326">
                  <c:v>44232</c:v>
                </c:pt>
                <c:pt idx="24327">
                  <c:v>44233</c:v>
                </c:pt>
                <c:pt idx="24328">
                  <c:v>44234</c:v>
                </c:pt>
                <c:pt idx="24329">
                  <c:v>44235</c:v>
                </c:pt>
                <c:pt idx="24330">
                  <c:v>44236</c:v>
                </c:pt>
                <c:pt idx="24331">
                  <c:v>44237</c:v>
                </c:pt>
                <c:pt idx="24332">
                  <c:v>44238</c:v>
                </c:pt>
                <c:pt idx="24333">
                  <c:v>44239</c:v>
                </c:pt>
                <c:pt idx="24334">
                  <c:v>44240</c:v>
                </c:pt>
                <c:pt idx="24335">
                  <c:v>44241</c:v>
                </c:pt>
                <c:pt idx="24336">
                  <c:v>44242</c:v>
                </c:pt>
                <c:pt idx="24337">
                  <c:v>44243</c:v>
                </c:pt>
                <c:pt idx="24338">
                  <c:v>44244</c:v>
                </c:pt>
                <c:pt idx="24339">
                  <c:v>44245</c:v>
                </c:pt>
                <c:pt idx="24340">
                  <c:v>44246</c:v>
                </c:pt>
                <c:pt idx="24341">
                  <c:v>44247</c:v>
                </c:pt>
                <c:pt idx="24342">
                  <c:v>44248</c:v>
                </c:pt>
                <c:pt idx="24343">
                  <c:v>44249</c:v>
                </c:pt>
                <c:pt idx="24344">
                  <c:v>44250</c:v>
                </c:pt>
                <c:pt idx="24345">
                  <c:v>44251</c:v>
                </c:pt>
                <c:pt idx="24346">
                  <c:v>44252</c:v>
                </c:pt>
                <c:pt idx="24347">
                  <c:v>44253</c:v>
                </c:pt>
                <c:pt idx="24348">
                  <c:v>44254</c:v>
                </c:pt>
                <c:pt idx="24349">
                  <c:v>44255</c:v>
                </c:pt>
                <c:pt idx="24350">
                  <c:v>44256</c:v>
                </c:pt>
                <c:pt idx="24351">
                  <c:v>44257</c:v>
                </c:pt>
                <c:pt idx="24352">
                  <c:v>44258</c:v>
                </c:pt>
                <c:pt idx="24353">
                  <c:v>44259</c:v>
                </c:pt>
                <c:pt idx="24354">
                  <c:v>44260</c:v>
                </c:pt>
                <c:pt idx="24355">
                  <c:v>44261</c:v>
                </c:pt>
                <c:pt idx="24356">
                  <c:v>44262</c:v>
                </c:pt>
                <c:pt idx="24357">
                  <c:v>44263</c:v>
                </c:pt>
                <c:pt idx="24358">
                  <c:v>44264</c:v>
                </c:pt>
                <c:pt idx="24359">
                  <c:v>44265</c:v>
                </c:pt>
                <c:pt idx="24360">
                  <c:v>44266</c:v>
                </c:pt>
                <c:pt idx="24361">
                  <c:v>44267</c:v>
                </c:pt>
                <c:pt idx="24362">
                  <c:v>44268</c:v>
                </c:pt>
                <c:pt idx="24363">
                  <c:v>44269</c:v>
                </c:pt>
                <c:pt idx="24364">
                  <c:v>44270</c:v>
                </c:pt>
                <c:pt idx="24365">
                  <c:v>44271</c:v>
                </c:pt>
                <c:pt idx="24366">
                  <c:v>44272</c:v>
                </c:pt>
                <c:pt idx="24367">
                  <c:v>44273</c:v>
                </c:pt>
                <c:pt idx="24368">
                  <c:v>44274</c:v>
                </c:pt>
                <c:pt idx="24369">
                  <c:v>44275</c:v>
                </c:pt>
                <c:pt idx="24370">
                  <c:v>44276</c:v>
                </c:pt>
                <c:pt idx="24371">
                  <c:v>44277</c:v>
                </c:pt>
                <c:pt idx="24372">
                  <c:v>44278</c:v>
                </c:pt>
                <c:pt idx="24373">
                  <c:v>44279</c:v>
                </c:pt>
                <c:pt idx="24374">
                  <c:v>44280</c:v>
                </c:pt>
                <c:pt idx="24375">
                  <c:v>44281</c:v>
                </c:pt>
                <c:pt idx="24376">
                  <c:v>44282</c:v>
                </c:pt>
                <c:pt idx="24377">
                  <c:v>44283</c:v>
                </c:pt>
                <c:pt idx="24378">
                  <c:v>44284</c:v>
                </c:pt>
                <c:pt idx="24379">
                  <c:v>44285</c:v>
                </c:pt>
                <c:pt idx="24380">
                  <c:v>44286</c:v>
                </c:pt>
                <c:pt idx="24381">
                  <c:v>44287</c:v>
                </c:pt>
                <c:pt idx="24382">
                  <c:v>44288</c:v>
                </c:pt>
                <c:pt idx="24383">
                  <c:v>44289</c:v>
                </c:pt>
                <c:pt idx="24384">
                  <c:v>44290</c:v>
                </c:pt>
                <c:pt idx="24385">
                  <c:v>44291</c:v>
                </c:pt>
                <c:pt idx="24386">
                  <c:v>44292</c:v>
                </c:pt>
                <c:pt idx="24387">
                  <c:v>44293</c:v>
                </c:pt>
                <c:pt idx="24388">
                  <c:v>44294</c:v>
                </c:pt>
                <c:pt idx="24389">
                  <c:v>44295</c:v>
                </c:pt>
                <c:pt idx="24390">
                  <c:v>44296</c:v>
                </c:pt>
                <c:pt idx="24391">
                  <c:v>44297</c:v>
                </c:pt>
                <c:pt idx="24392">
                  <c:v>44298</c:v>
                </c:pt>
                <c:pt idx="24393">
                  <c:v>44299</c:v>
                </c:pt>
                <c:pt idx="24394">
                  <c:v>44300</c:v>
                </c:pt>
                <c:pt idx="24395">
                  <c:v>44301</c:v>
                </c:pt>
                <c:pt idx="24396">
                  <c:v>44302</c:v>
                </c:pt>
                <c:pt idx="24397">
                  <c:v>44303</c:v>
                </c:pt>
                <c:pt idx="24398">
                  <c:v>44304</c:v>
                </c:pt>
                <c:pt idx="24399">
                  <c:v>44305</c:v>
                </c:pt>
                <c:pt idx="24400">
                  <c:v>44306</c:v>
                </c:pt>
                <c:pt idx="24401">
                  <c:v>44307</c:v>
                </c:pt>
                <c:pt idx="24402">
                  <c:v>44308</c:v>
                </c:pt>
                <c:pt idx="24403">
                  <c:v>44309</c:v>
                </c:pt>
                <c:pt idx="24404">
                  <c:v>44310</c:v>
                </c:pt>
                <c:pt idx="24405">
                  <c:v>44311</c:v>
                </c:pt>
                <c:pt idx="24406">
                  <c:v>44312</c:v>
                </c:pt>
                <c:pt idx="24407">
                  <c:v>44313</c:v>
                </c:pt>
                <c:pt idx="24408">
                  <c:v>44314</c:v>
                </c:pt>
                <c:pt idx="24409">
                  <c:v>44315</c:v>
                </c:pt>
                <c:pt idx="24410">
                  <c:v>44316</c:v>
                </c:pt>
                <c:pt idx="24411">
                  <c:v>44317</c:v>
                </c:pt>
                <c:pt idx="24412">
                  <c:v>44318</c:v>
                </c:pt>
                <c:pt idx="24413">
                  <c:v>44319</c:v>
                </c:pt>
                <c:pt idx="24414">
                  <c:v>44320</c:v>
                </c:pt>
                <c:pt idx="24415">
                  <c:v>44321</c:v>
                </c:pt>
                <c:pt idx="24416">
                  <c:v>44322</c:v>
                </c:pt>
                <c:pt idx="24417">
                  <c:v>44323</c:v>
                </c:pt>
                <c:pt idx="24418">
                  <c:v>44324</c:v>
                </c:pt>
                <c:pt idx="24419">
                  <c:v>44325</c:v>
                </c:pt>
                <c:pt idx="24420">
                  <c:v>44326</c:v>
                </c:pt>
                <c:pt idx="24421">
                  <c:v>44327</c:v>
                </c:pt>
                <c:pt idx="24422">
                  <c:v>44328</c:v>
                </c:pt>
                <c:pt idx="24423">
                  <c:v>44329</c:v>
                </c:pt>
                <c:pt idx="24424">
                  <c:v>44330</c:v>
                </c:pt>
                <c:pt idx="24425">
                  <c:v>44331</c:v>
                </c:pt>
                <c:pt idx="24426">
                  <c:v>44332</c:v>
                </c:pt>
                <c:pt idx="24427">
                  <c:v>44333</c:v>
                </c:pt>
                <c:pt idx="24428">
                  <c:v>44334</c:v>
                </c:pt>
                <c:pt idx="24429">
                  <c:v>44335</c:v>
                </c:pt>
                <c:pt idx="24430">
                  <c:v>44336</c:v>
                </c:pt>
                <c:pt idx="24431">
                  <c:v>44337</c:v>
                </c:pt>
                <c:pt idx="24432">
                  <c:v>44338</c:v>
                </c:pt>
                <c:pt idx="24433">
                  <c:v>44339</c:v>
                </c:pt>
                <c:pt idx="24434">
                  <c:v>44340</c:v>
                </c:pt>
                <c:pt idx="24435">
                  <c:v>44341</c:v>
                </c:pt>
                <c:pt idx="24436">
                  <c:v>44342</c:v>
                </c:pt>
                <c:pt idx="24437">
                  <c:v>44343</c:v>
                </c:pt>
                <c:pt idx="24438">
                  <c:v>44344</c:v>
                </c:pt>
                <c:pt idx="24439">
                  <c:v>44345</c:v>
                </c:pt>
                <c:pt idx="24440">
                  <c:v>44346</c:v>
                </c:pt>
                <c:pt idx="24441">
                  <c:v>44347</c:v>
                </c:pt>
                <c:pt idx="24442">
                  <c:v>44348</c:v>
                </c:pt>
                <c:pt idx="24443">
                  <c:v>44349</c:v>
                </c:pt>
                <c:pt idx="24444">
                  <c:v>44350</c:v>
                </c:pt>
                <c:pt idx="24445">
                  <c:v>44351</c:v>
                </c:pt>
                <c:pt idx="24446">
                  <c:v>44352</c:v>
                </c:pt>
                <c:pt idx="24447">
                  <c:v>44353</c:v>
                </c:pt>
                <c:pt idx="24448">
                  <c:v>44354</c:v>
                </c:pt>
                <c:pt idx="24449">
                  <c:v>44355</c:v>
                </c:pt>
                <c:pt idx="24450">
                  <c:v>44356</c:v>
                </c:pt>
                <c:pt idx="24451">
                  <c:v>44357</c:v>
                </c:pt>
                <c:pt idx="24452">
                  <c:v>44358</c:v>
                </c:pt>
                <c:pt idx="24453">
                  <c:v>44359</c:v>
                </c:pt>
                <c:pt idx="24454">
                  <c:v>44360</c:v>
                </c:pt>
                <c:pt idx="24455">
                  <c:v>44361</c:v>
                </c:pt>
                <c:pt idx="24456">
                  <c:v>44362</c:v>
                </c:pt>
                <c:pt idx="24457">
                  <c:v>44363</c:v>
                </c:pt>
                <c:pt idx="24458">
                  <c:v>44364</c:v>
                </c:pt>
                <c:pt idx="24459">
                  <c:v>44365</c:v>
                </c:pt>
                <c:pt idx="24460">
                  <c:v>44366</c:v>
                </c:pt>
                <c:pt idx="24461">
                  <c:v>44367</c:v>
                </c:pt>
                <c:pt idx="24462">
                  <c:v>44368</c:v>
                </c:pt>
                <c:pt idx="24463">
                  <c:v>44369</c:v>
                </c:pt>
                <c:pt idx="24464">
                  <c:v>44370</c:v>
                </c:pt>
                <c:pt idx="24465">
                  <c:v>44371</c:v>
                </c:pt>
                <c:pt idx="24466">
                  <c:v>44372</c:v>
                </c:pt>
                <c:pt idx="24467">
                  <c:v>44373</c:v>
                </c:pt>
                <c:pt idx="24468">
                  <c:v>44374</c:v>
                </c:pt>
                <c:pt idx="24469">
                  <c:v>44375</c:v>
                </c:pt>
                <c:pt idx="24470">
                  <c:v>44376</c:v>
                </c:pt>
                <c:pt idx="24471">
                  <c:v>44377</c:v>
                </c:pt>
                <c:pt idx="24472">
                  <c:v>44378</c:v>
                </c:pt>
                <c:pt idx="24473">
                  <c:v>44379</c:v>
                </c:pt>
                <c:pt idx="24474">
                  <c:v>44380</c:v>
                </c:pt>
                <c:pt idx="24475">
                  <c:v>44381</c:v>
                </c:pt>
                <c:pt idx="24476">
                  <c:v>44382</c:v>
                </c:pt>
                <c:pt idx="24477">
                  <c:v>44383</c:v>
                </c:pt>
                <c:pt idx="24478">
                  <c:v>44384</c:v>
                </c:pt>
                <c:pt idx="24479">
                  <c:v>44385</c:v>
                </c:pt>
                <c:pt idx="24480">
                  <c:v>44386</c:v>
                </c:pt>
                <c:pt idx="24481">
                  <c:v>44387</c:v>
                </c:pt>
                <c:pt idx="24482">
                  <c:v>44388</c:v>
                </c:pt>
                <c:pt idx="24483">
                  <c:v>44389</c:v>
                </c:pt>
                <c:pt idx="24484">
                  <c:v>44390</c:v>
                </c:pt>
                <c:pt idx="24485">
                  <c:v>44391</c:v>
                </c:pt>
                <c:pt idx="24486">
                  <c:v>44392</c:v>
                </c:pt>
                <c:pt idx="24487">
                  <c:v>44393</c:v>
                </c:pt>
                <c:pt idx="24488">
                  <c:v>44394</c:v>
                </c:pt>
                <c:pt idx="24489">
                  <c:v>44395</c:v>
                </c:pt>
                <c:pt idx="24490">
                  <c:v>44396</c:v>
                </c:pt>
                <c:pt idx="24491">
                  <c:v>44397</c:v>
                </c:pt>
                <c:pt idx="24492">
                  <c:v>44398</c:v>
                </c:pt>
                <c:pt idx="24493">
                  <c:v>44399</c:v>
                </c:pt>
                <c:pt idx="24494">
                  <c:v>44400</c:v>
                </c:pt>
                <c:pt idx="24495">
                  <c:v>44401</c:v>
                </c:pt>
                <c:pt idx="24496">
                  <c:v>44402</c:v>
                </c:pt>
                <c:pt idx="24497">
                  <c:v>44403</c:v>
                </c:pt>
                <c:pt idx="24498">
                  <c:v>44404</c:v>
                </c:pt>
                <c:pt idx="24499">
                  <c:v>44405</c:v>
                </c:pt>
                <c:pt idx="24500">
                  <c:v>44406</c:v>
                </c:pt>
                <c:pt idx="24501">
                  <c:v>44407</c:v>
                </c:pt>
                <c:pt idx="24502">
                  <c:v>44408</c:v>
                </c:pt>
                <c:pt idx="24503">
                  <c:v>44409</c:v>
                </c:pt>
                <c:pt idx="24504">
                  <c:v>44410</c:v>
                </c:pt>
                <c:pt idx="24505">
                  <c:v>44411</c:v>
                </c:pt>
                <c:pt idx="24506">
                  <c:v>44412</c:v>
                </c:pt>
                <c:pt idx="24507">
                  <c:v>44413</c:v>
                </c:pt>
                <c:pt idx="24508">
                  <c:v>44414</c:v>
                </c:pt>
                <c:pt idx="24509">
                  <c:v>44415</c:v>
                </c:pt>
                <c:pt idx="24510">
                  <c:v>44416</c:v>
                </c:pt>
                <c:pt idx="24511">
                  <c:v>44417</c:v>
                </c:pt>
                <c:pt idx="24512">
                  <c:v>44418</c:v>
                </c:pt>
                <c:pt idx="24513">
                  <c:v>44419</c:v>
                </c:pt>
                <c:pt idx="24514">
                  <c:v>44420</c:v>
                </c:pt>
                <c:pt idx="24515">
                  <c:v>44421</c:v>
                </c:pt>
                <c:pt idx="24516">
                  <c:v>44422</c:v>
                </c:pt>
                <c:pt idx="24517">
                  <c:v>44423</c:v>
                </c:pt>
                <c:pt idx="24518">
                  <c:v>44424</c:v>
                </c:pt>
                <c:pt idx="24519">
                  <c:v>44425</c:v>
                </c:pt>
                <c:pt idx="24520">
                  <c:v>44426</c:v>
                </c:pt>
                <c:pt idx="24521">
                  <c:v>44427</c:v>
                </c:pt>
                <c:pt idx="24522">
                  <c:v>44428</c:v>
                </c:pt>
                <c:pt idx="24523">
                  <c:v>44429</c:v>
                </c:pt>
                <c:pt idx="24524">
                  <c:v>44430</c:v>
                </c:pt>
                <c:pt idx="24525">
                  <c:v>44431</c:v>
                </c:pt>
                <c:pt idx="24526">
                  <c:v>44432</c:v>
                </c:pt>
                <c:pt idx="24527">
                  <c:v>44433</c:v>
                </c:pt>
                <c:pt idx="24528">
                  <c:v>44434</c:v>
                </c:pt>
                <c:pt idx="24529">
                  <c:v>44435</c:v>
                </c:pt>
                <c:pt idx="24530">
                  <c:v>44436</c:v>
                </c:pt>
                <c:pt idx="24531">
                  <c:v>44437</c:v>
                </c:pt>
                <c:pt idx="24532">
                  <c:v>44438</c:v>
                </c:pt>
                <c:pt idx="24533">
                  <c:v>44439</c:v>
                </c:pt>
                <c:pt idx="24534">
                  <c:v>44440</c:v>
                </c:pt>
                <c:pt idx="24535">
                  <c:v>44441</c:v>
                </c:pt>
                <c:pt idx="24536">
                  <c:v>44442</c:v>
                </c:pt>
                <c:pt idx="24537">
                  <c:v>44443</c:v>
                </c:pt>
                <c:pt idx="24538">
                  <c:v>44444</c:v>
                </c:pt>
                <c:pt idx="24539">
                  <c:v>44445</c:v>
                </c:pt>
                <c:pt idx="24540">
                  <c:v>44446</c:v>
                </c:pt>
                <c:pt idx="24541">
                  <c:v>44447</c:v>
                </c:pt>
                <c:pt idx="24542">
                  <c:v>44448</c:v>
                </c:pt>
                <c:pt idx="24543">
                  <c:v>44449</c:v>
                </c:pt>
                <c:pt idx="24544">
                  <c:v>44450</c:v>
                </c:pt>
                <c:pt idx="24545">
                  <c:v>44451</c:v>
                </c:pt>
                <c:pt idx="24546">
                  <c:v>44452</c:v>
                </c:pt>
                <c:pt idx="24547">
                  <c:v>44453</c:v>
                </c:pt>
                <c:pt idx="24548">
                  <c:v>44454</c:v>
                </c:pt>
                <c:pt idx="24549">
                  <c:v>44455</c:v>
                </c:pt>
                <c:pt idx="24550">
                  <c:v>44456</c:v>
                </c:pt>
                <c:pt idx="24551">
                  <c:v>44457</c:v>
                </c:pt>
                <c:pt idx="24552">
                  <c:v>44458</c:v>
                </c:pt>
                <c:pt idx="24553">
                  <c:v>44459</c:v>
                </c:pt>
                <c:pt idx="24554">
                  <c:v>44460</c:v>
                </c:pt>
                <c:pt idx="24555">
                  <c:v>44461</c:v>
                </c:pt>
                <c:pt idx="24556">
                  <c:v>44462</c:v>
                </c:pt>
                <c:pt idx="24557">
                  <c:v>44463</c:v>
                </c:pt>
                <c:pt idx="24558">
                  <c:v>44464</c:v>
                </c:pt>
                <c:pt idx="24559">
                  <c:v>44465</c:v>
                </c:pt>
                <c:pt idx="24560">
                  <c:v>44466</c:v>
                </c:pt>
                <c:pt idx="24561">
                  <c:v>44467</c:v>
                </c:pt>
                <c:pt idx="24562">
                  <c:v>44468</c:v>
                </c:pt>
                <c:pt idx="24563">
                  <c:v>44469</c:v>
                </c:pt>
                <c:pt idx="24564">
                  <c:v>44470</c:v>
                </c:pt>
                <c:pt idx="24565">
                  <c:v>44471</c:v>
                </c:pt>
                <c:pt idx="24566">
                  <c:v>44472</c:v>
                </c:pt>
                <c:pt idx="24567">
                  <c:v>44473</c:v>
                </c:pt>
                <c:pt idx="24568">
                  <c:v>44474</c:v>
                </c:pt>
                <c:pt idx="24569">
                  <c:v>44475</c:v>
                </c:pt>
                <c:pt idx="24570">
                  <c:v>44476</c:v>
                </c:pt>
                <c:pt idx="24571">
                  <c:v>44477</c:v>
                </c:pt>
                <c:pt idx="24572">
                  <c:v>44478</c:v>
                </c:pt>
                <c:pt idx="24573">
                  <c:v>44479</c:v>
                </c:pt>
                <c:pt idx="24574">
                  <c:v>44480</c:v>
                </c:pt>
                <c:pt idx="24575">
                  <c:v>44481</c:v>
                </c:pt>
                <c:pt idx="24576">
                  <c:v>44482</c:v>
                </c:pt>
                <c:pt idx="24577">
                  <c:v>44483</c:v>
                </c:pt>
                <c:pt idx="24578">
                  <c:v>44484</c:v>
                </c:pt>
                <c:pt idx="24579">
                  <c:v>44485</c:v>
                </c:pt>
                <c:pt idx="24580">
                  <c:v>44486</c:v>
                </c:pt>
                <c:pt idx="24581">
                  <c:v>44487</c:v>
                </c:pt>
                <c:pt idx="24582">
                  <c:v>44488</c:v>
                </c:pt>
                <c:pt idx="24583">
                  <c:v>44489</c:v>
                </c:pt>
                <c:pt idx="24584">
                  <c:v>44490</c:v>
                </c:pt>
                <c:pt idx="24585">
                  <c:v>44491</c:v>
                </c:pt>
                <c:pt idx="24586">
                  <c:v>44492</c:v>
                </c:pt>
                <c:pt idx="24587">
                  <c:v>44493</c:v>
                </c:pt>
                <c:pt idx="24588">
                  <c:v>44494</c:v>
                </c:pt>
                <c:pt idx="24589">
                  <c:v>44495</c:v>
                </c:pt>
                <c:pt idx="24590">
                  <c:v>44496</c:v>
                </c:pt>
                <c:pt idx="24591">
                  <c:v>44497</c:v>
                </c:pt>
                <c:pt idx="24592">
                  <c:v>44498</c:v>
                </c:pt>
                <c:pt idx="24593">
                  <c:v>44499</c:v>
                </c:pt>
                <c:pt idx="24594">
                  <c:v>44500</c:v>
                </c:pt>
                <c:pt idx="24595">
                  <c:v>44501</c:v>
                </c:pt>
                <c:pt idx="24596">
                  <c:v>44502</c:v>
                </c:pt>
                <c:pt idx="24597">
                  <c:v>44503</c:v>
                </c:pt>
                <c:pt idx="24598">
                  <c:v>44504</c:v>
                </c:pt>
                <c:pt idx="24599">
                  <c:v>44505</c:v>
                </c:pt>
                <c:pt idx="24600">
                  <c:v>44506</c:v>
                </c:pt>
                <c:pt idx="24601">
                  <c:v>44507</c:v>
                </c:pt>
                <c:pt idx="24602">
                  <c:v>44508</c:v>
                </c:pt>
                <c:pt idx="24603">
                  <c:v>44509</c:v>
                </c:pt>
                <c:pt idx="24604">
                  <c:v>44510</c:v>
                </c:pt>
                <c:pt idx="24605">
                  <c:v>44511</c:v>
                </c:pt>
                <c:pt idx="24606">
                  <c:v>44512</c:v>
                </c:pt>
                <c:pt idx="24607">
                  <c:v>44513</c:v>
                </c:pt>
                <c:pt idx="24608">
                  <c:v>44514</c:v>
                </c:pt>
                <c:pt idx="24609">
                  <c:v>44515</c:v>
                </c:pt>
                <c:pt idx="24610">
                  <c:v>44516</c:v>
                </c:pt>
                <c:pt idx="24611">
                  <c:v>44517</c:v>
                </c:pt>
                <c:pt idx="24612">
                  <c:v>44518</c:v>
                </c:pt>
                <c:pt idx="24613">
                  <c:v>44519</c:v>
                </c:pt>
                <c:pt idx="24614">
                  <c:v>44520</c:v>
                </c:pt>
                <c:pt idx="24615">
                  <c:v>44521</c:v>
                </c:pt>
                <c:pt idx="24616">
                  <c:v>44522</c:v>
                </c:pt>
                <c:pt idx="24617">
                  <c:v>44523</c:v>
                </c:pt>
                <c:pt idx="24618">
                  <c:v>44524</c:v>
                </c:pt>
                <c:pt idx="24619">
                  <c:v>44525</c:v>
                </c:pt>
                <c:pt idx="24620">
                  <c:v>44526</c:v>
                </c:pt>
                <c:pt idx="24621">
                  <c:v>44527</c:v>
                </c:pt>
                <c:pt idx="24622">
                  <c:v>44528</c:v>
                </c:pt>
                <c:pt idx="24623">
                  <c:v>44529</c:v>
                </c:pt>
                <c:pt idx="24624">
                  <c:v>44530</c:v>
                </c:pt>
                <c:pt idx="24625">
                  <c:v>44531</c:v>
                </c:pt>
                <c:pt idx="24626">
                  <c:v>44532</c:v>
                </c:pt>
                <c:pt idx="24627">
                  <c:v>44533</c:v>
                </c:pt>
                <c:pt idx="24628">
                  <c:v>44534</c:v>
                </c:pt>
                <c:pt idx="24629">
                  <c:v>44535</c:v>
                </c:pt>
                <c:pt idx="24630">
                  <c:v>44536</c:v>
                </c:pt>
                <c:pt idx="24631">
                  <c:v>44537</c:v>
                </c:pt>
                <c:pt idx="24632">
                  <c:v>44538</c:v>
                </c:pt>
                <c:pt idx="24633">
                  <c:v>44539</c:v>
                </c:pt>
                <c:pt idx="24634">
                  <c:v>44540</c:v>
                </c:pt>
                <c:pt idx="24635">
                  <c:v>44541</c:v>
                </c:pt>
                <c:pt idx="24636">
                  <c:v>44542</c:v>
                </c:pt>
                <c:pt idx="24637">
                  <c:v>44543</c:v>
                </c:pt>
                <c:pt idx="24638">
                  <c:v>44544</c:v>
                </c:pt>
                <c:pt idx="24639">
                  <c:v>44545</c:v>
                </c:pt>
                <c:pt idx="24640">
                  <c:v>44546</c:v>
                </c:pt>
                <c:pt idx="24641">
                  <c:v>44547</c:v>
                </c:pt>
                <c:pt idx="24642">
                  <c:v>44548</c:v>
                </c:pt>
                <c:pt idx="24643">
                  <c:v>44549</c:v>
                </c:pt>
                <c:pt idx="24644">
                  <c:v>44550</c:v>
                </c:pt>
                <c:pt idx="24645">
                  <c:v>44551</c:v>
                </c:pt>
                <c:pt idx="24646">
                  <c:v>44552</c:v>
                </c:pt>
                <c:pt idx="24647">
                  <c:v>44553</c:v>
                </c:pt>
                <c:pt idx="24648">
                  <c:v>44554</c:v>
                </c:pt>
                <c:pt idx="24649">
                  <c:v>44555</c:v>
                </c:pt>
                <c:pt idx="24650">
                  <c:v>44556</c:v>
                </c:pt>
                <c:pt idx="24651">
                  <c:v>44557</c:v>
                </c:pt>
                <c:pt idx="24652">
                  <c:v>44558</c:v>
                </c:pt>
                <c:pt idx="24653">
                  <c:v>44559</c:v>
                </c:pt>
                <c:pt idx="24654">
                  <c:v>44560</c:v>
                </c:pt>
                <c:pt idx="24655">
                  <c:v>44561</c:v>
                </c:pt>
                <c:pt idx="24656">
                  <c:v>44562</c:v>
                </c:pt>
                <c:pt idx="24657">
                  <c:v>44563</c:v>
                </c:pt>
                <c:pt idx="24658">
                  <c:v>44564</c:v>
                </c:pt>
                <c:pt idx="24659">
                  <c:v>44565</c:v>
                </c:pt>
                <c:pt idx="24660">
                  <c:v>44566</c:v>
                </c:pt>
                <c:pt idx="24661">
                  <c:v>44567</c:v>
                </c:pt>
                <c:pt idx="24662">
                  <c:v>44568</c:v>
                </c:pt>
                <c:pt idx="24663">
                  <c:v>44569</c:v>
                </c:pt>
                <c:pt idx="24664">
                  <c:v>44570</c:v>
                </c:pt>
                <c:pt idx="24665">
                  <c:v>44571</c:v>
                </c:pt>
                <c:pt idx="24666">
                  <c:v>44572</c:v>
                </c:pt>
                <c:pt idx="24667">
                  <c:v>44573</c:v>
                </c:pt>
                <c:pt idx="24668">
                  <c:v>44574</c:v>
                </c:pt>
                <c:pt idx="24669">
                  <c:v>44575</c:v>
                </c:pt>
                <c:pt idx="24670">
                  <c:v>44576</c:v>
                </c:pt>
                <c:pt idx="24671">
                  <c:v>44577</c:v>
                </c:pt>
                <c:pt idx="24672">
                  <c:v>44578</c:v>
                </c:pt>
                <c:pt idx="24673">
                  <c:v>44579</c:v>
                </c:pt>
                <c:pt idx="24674">
                  <c:v>44580</c:v>
                </c:pt>
                <c:pt idx="24675">
                  <c:v>44581</c:v>
                </c:pt>
                <c:pt idx="24676">
                  <c:v>44582</c:v>
                </c:pt>
                <c:pt idx="24677">
                  <c:v>44583</c:v>
                </c:pt>
                <c:pt idx="24678">
                  <c:v>44584</c:v>
                </c:pt>
                <c:pt idx="24679">
                  <c:v>44585</c:v>
                </c:pt>
                <c:pt idx="24680">
                  <c:v>44586</c:v>
                </c:pt>
                <c:pt idx="24681">
                  <c:v>44587</c:v>
                </c:pt>
                <c:pt idx="24682">
                  <c:v>44588</c:v>
                </c:pt>
                <c:pt idx="24683">
                  <c:v>44589</c:v>
                </c:pt>
                <c:pt idx="24684">
                  <c:v>44590</c:v>
                </c:pt>
                <c:pt idx="24685">
                  <c:v>44591</c:v>
                </c:pt>
                <c:pt idx="24686">
                  <c:v>44592</c:v>
                </c:pt>
                <c:pt idx="24687">
                  <c:v>44593</c:v>
                </c:pt>
                <c:pt idx="24688">
                  <c:v>44594</c:v>
                </c:pt>
                <c:pt idx="24689">
                  <c:v>44595</c:v>
                </c:pt>
                <c:pt idx="24690">
                  <c:v>44596</c:v>
                </c:pt>
                <c:pt idx="24691">
                  <c:v>44597</c:v>
                </c:pt>
                <c:pt idx="24692">
                  <c:v>44598</c:v>
                </c:pt>
                <c:pt idx="24693">
                  <c:v>44599</c:v>
                </c:pt>
                <c:pt idx="24694">
                  <c:v>44600</c:v>
                </c:pt>
                <c:pt idx="24695">
                  <c:v>44601</c:v>
                </c:pt>
                <c:pt idx="24696">
                  <c:v>44602</c:v>
                </c:pt>
                <c:pt idx="24697">
                  <c:v>44603</c:v>
                </c:pt>
                <c:pt idx="24698">
                  <c:v>44604</c:v>
                </c:pt>
                <c:pt idx="24699">
                  <c:v>44605</c:v>
                </c:pt>
                <c:pt idx="24700">
                  <c:v>44606</c:v>
                </c:pt>
                <c:pt idx="24701">
                  <c:v>44607</c:v>
                </c:pt>
                <c:pt idx="24702">
                  <c:v>44608</c:v>
                </c:pt>
                <c:pt idx="24703">
                  <c:v>44609</c:v>
                </c:pt>
                <c:pt idx="24704">
                  <c:v>44610</c:v>
                </c:pt>
                <c:pt idx="24705">
                  <c:v>44611</c:v>
                </c:pt>
                <c:pt idx="24706">
                  <c:v>44612</c:v>
                </c:pt>
                <c:pt idx="24707">
                  <c:v>44613</c:v>
                </c:pt>
                <c:pt idx="24708">
                  <c:v>44614</c:v>
                </c:pt>
                <c:pt idx="24709">
                  <c:v>44615</c:v>
                </c:pt>
                <c:pt idx="24710">
                  <c:v>44616</c:v>
                </c:pt>
                <c:pt idx="24711">
                  <c:v>44617</c:v>
                </c:pt>
                <c:pt idx="24712">
                  <c:v>44618</c:v>
                </c:pt>
                <c:pt idx="24713">
                  <c:v>44619</c:v>
                </c:pt>
                <c:pt idx="24714">
                  <c:v>44620</c:v>
                </c:pt>
                <c:pt idx="24715">
                  <c:v>44621</c:v>
                </c:pt>
                <c:pt idx="24716">
                  <c:v>44622</c:v>
                </c:pt>
                <c:pt idx="24717">
                  <c:v>44623</c:v>
                </c:pt>
                <c:pt idx="24718">
                  <c:v>44624</c:v>
                </c:pt>
                <c:pt idx="24719">
                  <c:v>44625</c:v>
                </c:pt>
                <c:pt idx="24720">
                  <c:v>44626</c:v>
                </c:pt>
                <c:pt idx="24721">
                  <c:v>44627</c:v>
                </c:pt>
                <c:pt idx="24722">
                  <c:v>44628</c:v>
                </c:pt>
                <c:pt idx="24723">
                  <c:v>44629</c:v>
                </c:pt>
                <c:pt idx="24724">
                  <c:v>44630</c:v>
                </c:pt>
                <c:pt idx="24725">
                  <c:v>44631</c:v>
                </c:pt>
                <c:pt idx="24726">
                  <c:v>44632</c:v>
                </c:pt>
                <c:pt idx="24727">
                  <c:v>44633</c:v>
                </c:pt>
                <c:pt idx="24728">
                  <c:v>44634</c:v>
                </c:pt>
                <c:pt idx="24729">
                  <c:v>44635</c:v>
                </c:pt>
                <c:pt idx="24730">
                  <c:v>44636</c:v>
                </c:pt>
                <c:pt idx="24731">
                  <c:v>44637</c:v>
                </c:pt>
                <c:pt idx="24732">
                  <c:v>44638</c:v>
                </c:pt>
                <c:pt idx="24733">
                  <c:v>44639</c:v>
                </c:pt>
                <c:pt idx="24734">
                  <c:v>44640</c:v>
                </c:pt>
                <c:pt idx="24735">
                  <c:v>44641</c:v>
                </c:pt>
                <c:pt idx="24736">
                  <c:v>44642</c:v>
                </c:pt>
                <c:pt idx="24737">
                  <c:v>44643</c:v>
                </c:pt>
                <c:pt idx="24738">
                  <c:v>44644</c:v>
                </c:pt>
                <c:pt idx="24739">
                  <c:v>44645</c:v>
                </c:pt>
                <c:pt idx="24740">
                  <c:v>44646</c:v>
                </c:pt>
                <c:pt idx="24741">
                  <c:v>44647</c:v>
                </c:pt>
                <c:pt idx="24742">
                  <c:v>44648</c:v>
                </c:pt>
                <c:pt idx="24743">
                  <c:v>44649</c:v>
                </c:pt>
                <c:pt idx="24744">
                  <c:v>44650</c:v>
                </c:pt>
                <c:pt idx="24745">
                  <c:v>44651</c:v>
                </c:pt>
                <c:pt idx="24746">
                  <c:v>44652</c:v>
                </c:pt>
                <c:pt idx="24747">
                  <c:v>44653</c:v>
                </c:pt>
                <c:pt idx="24748">
                  <c:v>44654</c:v>
                </c:pt>
                <c:pt idx="24749">
                  <c:v>44655</c:v>
                </c:pt>
                <c:pt idx="24750">
                  <c:v>44656</c:v>
                </c:pt>
                <c:pt idx="24751">
                  <c:v>44657</c:v>
                </c:pt>
                <c:pt idx="24752">
                  <c:v>44658</c:v>
                </c:pt>
                <c:pt idx="24753">
                  <c:v>44659</c:v>
                </c:pt>
                <c:pt idx="24754">
                  <c:v>44660</c:v>
                </c:pt>
                <c:pt idx="24755">
                  <c:v>44661</c:v>
                </c:pt>
                <c:pt idx="24756">
                  <c:v>44662</c:v>
                </c:pt>
                <c:pt idx="24757">
                  <c:v>44663</c:v>
                </c:pt>
                <c:pt idx="24758">
                  <c:v>44664</c:v>
                </c:pt>
                <c:pt idx="24759">
                  <c:v>44665</c:v>
                </c:pt>
                <c:pt idx="24760">
                  <c:v>44666</c:v>
                </c:pt>
                <c:pt idx="24761">
                  <c:v>44667</c:v>
                </c:pt>
                <c:pt idx="24762">
                  <c:v>44668</c:v>
                </c:pt>
                <c:pt idx="24763">
                  <c:v>44669</c:v>
                </c:pt>
                <c:pt idx="24764">
                  <c:v>44670</c:v>
                </c:pt>
                <c:pt idx="24765">
                  <c:v>44671</c:v>
                </c:pt>
                <c:pt idx="24766">
                  <c:v>44672</c:v>
                </c:pt>
                <c:pt idx="24767">
                  <c:v>44673</c:v>
                </c:pt>
                <c:pt idx="24768">
                  <c:v>44674</c:v>
                </c:pt>
                <c:pt idx="24769">
                  <c:v>44675</c:v>
                </c:pt>
                <c:pt idx="24770">
                  <c:v>44676</c:v>
                </c:pt>
                <c:pt idx="24771">
                  <c:v>44677</c:v>
                </c:pt>
                <c:pt idx="24772">
                  <c:v>44678</c:v>
                </c:pt>
                <c:pt idx="24773">
                  <c:v>44679</c:v>
                </c:pt>
                <c:pt idx="24774">
                  <c:v>44680</c:v>
                </c:pt>
                <c:pt idx="24775">
                  <c:v>44681</c:v>
                </c:pt>
                <c:pt idx="24776">
                  <c:v>44682</c:v>
                </c:pt>
                <c:pt idx="24777">
                  <c:v>44683</c:v>
                </c:pt>
                <c:pt idx="24778">
                  <c:v>44684</c:v>
                </c:pt>
                <c:pt idx="24779">
                  <c:v>44685</c:v>
                </c:pt>
                <c:pt idx="24780">
                  <c:v>44686</c:v>
                </c:pt>
                <c:pt idx="24781">
                  <c:v>44687</c:v>
                </c:pt>
                <c:pt idx="24782">
                  <c:v>44688</c:v>
                </c:pt>
                <c:pt idx="24783">
                  <c:v>44689</c:v>
                </c:pt>
                <c:pt idx="24784">
                  <c:v>44690</c:v>
                </c:pt>
                <c:pt idx="24785">
                  <c:v>44691</c:v>
                </c:pt>
                <c:pt idx="24786">
                  <c:v>44692</c:v>
                </c:pt>
                <c:pt idx="24787">
                  <c:v>44693</c:v>
                </c:pt>
                <c:pt idx="24788">
                  <c:v>44694</c:v>
                </c:pt>
                <c:pt idx="24789">
                  <c:v>44695</c:v>
                </c:pt>
                <c:pt idx="24790">
                  <c:v>44696</c:v>
                </c:pt>
                <c:pt idx="24791">
                  <c:v>44697</c:v>
                </c:pt>
                <c:pt idx="24792">
                  <c:v>44698</c:v>
                </c:pt>
                <c:pt idx="24793">
                  <c:v>44699</c:v>
                </c:pt>
                <c:pt idx="24794">
                  <c:v>44700</c:v>
                </c:pt>
                <c:pt idx="24795">
                  <c:v>44701</c:v>
                </c:pt>
                <c:pt idx="24796">
                  <c:v>44702</c:v>
                </c:pt>
                <c:pt idx="24797">
                  <c:v>44703</c:v>
                </c:pt>
                <c:pt idx="24798">
                  <c:v>44704</c:v>
                </c:pt>
                <c:pt idx="24799">
                  <c:v>44705</c:v>
                </c:pt>
                <c:pt idx="24800">
                  <c:v>44706</c:v>
                </c:pt>
                <c:pt idx="24801">
                  <c:v>44707</c:v>
                </c:pt>
                <c:pt idx="24802">
                  <c:v>44708</c:v>
                </c:pt>
                <c:pt idx="24803">
                  <c:v>44709</c:v>
                </c:pt>
                <c:pt idx="24804">
                  <c:v>44710</c:v>
                </c:pt>
                <c:pt idx="24805">
                  <c:v>44711</c:v>
                </c:pt>
                <c:pt idx="24806">
                  <c:v>44712</c:v>
                </c:pt>
                <c:pt idx="24807">
                  <c:v>44713</c:v>
                </c:pt>
                <c:pt idx="24808">
                  <c:v>44714</c:v>
                </c:pt>
                <c:pt idx="24809">
                  <c:v>44715</c:v>
                </c:pt>
                <c:pt idx="24810">
                  <c:v>44716</c:v>
                </c:pt>
                <c:pt idx="24811">
                  <c:v>44717</c:v>
                </c:pt>
                <c:pt idx="24812">
                  <c:v>44718</c:v>
                </c:pt>
                <c:pt idx="24813">
                  <c:v>44719</c:v>
                </c:pt>
                <c:pt idx="24814">
                  <c:v>44720</c:v>
                </c:pt>
                <c:pt idx="24815">
                  <c:v>44721</c:v>
                </c:pt>
                <c:pt idx="24816">
                  <c:v>44722</c:v>
                </c:pt>
                <c:pt idx="24817">
                  <c:v>44723</c:v>
                </c:pt>
                <c:pt idx="24818">
                  <c:v>44724</c:v>
                </c:pt>
                <c:pt idx="24819">
                  <c:v>44725</c:v>
                </c:pt>
                <c:pt idx="24820">
                  <c:v>44726</c:v>
                </c:pt>
                <c:pt idx="24821">
                  <c:v>44727</c:v>
                </c:pt>
                <c:pt idx="24822">
                  <c:v>44728</c:v>
                </c:pt>
                <c:pt idx="24823">
                  <c:v>44729</c:v>
                </c:pt>
                <c:pt idx="24824">
                  <c:v>44730</c:v>
                </c:pt>
                <c:pt idx="24825">
                  <c:v>44731</c:v>
                </c:pt>
                <c:pt idx="24826">
                  <c:v>44732</c:v>
                </c:pt>
                <c:pt idx="24827">
                  <c:v>44733</c:v>
                </c:pt>
                <c:pt idx="24828">
                  <c:v>44734</c:v>
                </c:pt>
                <c:pt idx="24829">
                  <c:v>44735</c:v>
                </c:pt>
                <c:pt idx="24830">
                  <c:v>44736</c:v>
                </c:pt>
                <c:pt idx="24831">
                  <c:v>44737</c:v>
                </c:pt>
                <c:pt idx="24832">
                  <c:v>44738</c:v>
                </c:pt>
                <c:pt idx="24833">
                  <c:v>44739</c:v>
                </c:pt>
                <c:pt idx="24834">
                  <c:v>44740</c:v>
                </c:pt>
                <c:pt idx="24835">
                  <c:v>44741</c:v>
                </c:pt>
                <c:pt idx="24836">
                  <c:v>44742</c:v>
                </c:pt>
                <c:pt idx="24837">
                  <c:v>44743</c:v>
                </c:pt>
                <c:pt idx="24838">
                  <c:v>44744</c:v>
                </c:pt>
                <c:pt idx="24839">
                  <c:v>44745</c:v>
                </c:pt>
                <c:pt idx="24840">
                  <c:v>44746</c:v>
                </c:pt>
                <c:pt idx="24841">
                  <c:v>44747</c:v>
                </c:pt>
                <c:pt idx="24842">
                  <c:v>44748</c:v>
                </c:pt>
                <c:pt idx="24843">
                  <c:v>44749</c:v>
                </c:pt>
                <c:pt idx="24844">
                  <c:v>44750</c:v>
                </c:pt>
                <c:pt idx="24845">
                  <c:v>44751</c:v>
                </c:pt>
                <c:pt idx="24846">
                  <c:v>44752</c:v>
                </c:pt>
                <c:pt idx="24847">
                  <c:v>44753</c:v>
                </c:pt>
                <c:pt idx="24848">
                  <c:v>44754</c:v>
                </c:pt>
                <c:pt idx="24849">
                  <c:v>44755</c:v>
                </c:pt>
                <c:pt idx="24850">
                  <c:v>44756</c:v>
                </c:pt>
                <c:pt idx="24851">
                  <c:v>44757</c:v>
                </c:pt>
                <c:pt idx="24852">
                  <c:v>44758</c:v>
                </c:pt>
                <c:pt idx="24853">
                  <c:v>44759</c:v>
                </c:pt>
                <c:pt idx="24854">
                  <c:v>44760</c:v>
                </c:pt>
                <c:pt idx="24855">
                  <c:v>44761</c:v>
                </c:pt>
                <c:pt idx="24856">
                  <c:v>44762</c:v>
                </c:pt>
                <c:pt idx="24857">
                  <c:v>44763</c:v>
                </c:pt>
                <c:pt idx="24858">
                  <c:v>44764</c:v>
                </c:pt>
                <c:pt idx="24859">
                  <c:v>44765</c:v>
                </c:pt>
                <c:pt idx="24860">
                  <c:v>44766</c:v>
                </c:pt>
                <c:pt idx="24861">
                  <c:v>44767</c:v>
                </c:pt>
                <c:pt idx="24862">
                  <c:v>44768</c:v>
                </c:pt>
                <c:pt idx="24863">
                  <c:v>44769</c:v>
                </c:pt>
                <c:pt idx="24864">
                  <c:v>44770</c:v>
                </c:pt>
                <c:pt idx="24865">
                  <c:v>44771</c:v>
                </c:pt>
                <c:pt idx="24866">
                  <c:v>44772</c:v>
                </c:pt>
                <c:pt idx="24867">
                  <c:v>44773</c:v>
                </c:pt>
                <c:pt idx="24868">
                  <c:v>44774</c:v>
                </c:pt>
                <c:pt idx="24869">
                  <c:v>44775</c:v>
                </c:pt>
                <c:pt idx="24870">
                  <c:v>44776</c:v>
                </c:pt>
                <c:pt idx="24871">
                  <c:v>44777</c:v>
                </c:pt>
                <c:pt idx="24872">
                  <c:v>44778</c:v>
                </c:pt>
                <c:pt idx="24873">
                  <c:v>44779</c:v>
                </c:pt>
                <c:pt idx="24874">
                  <c:v>44780</c:v>
                </c:pt>
                <c:pt idx="24875">
                  <c:v>44781</c:v>
                </c:pt>
                <c:pt idx="24876">
                  <c:v>44782</c:v>
                </c:pt>
                <c:pt idx="24877">
                  <c:v>44783</c:v>
                </c:pt>
                <c:pt idx="24878">
                  <c:v>44784</c:v>
                </c:pt>
                <c:pt idx="24879">
                  <c:v>44785</c:v>
                </c:pt>
                <c:pt idx="24880">
                  <c:v>44786</c:v>
                </c:pt>
                <c:pt idx="24881">
                  <c:v>44787</c:v>
                </c:pt>
                <c:pt idx="24882">
                  <c:v>44788</c:v>
                </c:pt>
                <c:pt idx="24883">
                  <c:v>44789</c:v>
                </c:pt>
                <c:pt idx="24884">
                  <c:v>44790</c:v>
                </c:pt>
                <c:pt idx="24885">
                  <c:v>44791</c:v>
                </c:pt>
                <c:pt idx="24886">
                  <c:v>44792</c:v>
                </c:pt>
                <c:pt idx="24887">
                  <c:v>44793</c:v>
                </c:pt>
                <c:pt idx="24888">
                  <c:v>44794</c:v>
                </c:pt>
                <c:pt idx="24889">
                  <c:v>44795</c:v>
                </c:pt>
                <c:pt idx="24890">
                  <c:v>44796</c:v>
                </c:pt>
                <c:pt idx="24891">
                  <c:v>44797</c:v>
                </c:pt>
                <c:pt idx="24892">
                  <c:v>44798</c:v>
                </c:pt>
                <c:pt idx="24893">
                  <c:v>44799</c:v>
                </c:pt>
                <c:pt idx="24894">
                  <c:v>44800</c:v>
                </c:pt>
                <c:pt idx="24895">
                  <c:v>44801</c:v>
                </c:pt>
                <c:pt idx="24896">
                  <c:v>44802</c:v>
                </c:pt>
                <c:pt idx="24897">
                  <c:v>44803</c:v>
                </c:pt>
                <c:pt idx="24898">
                  <c:v>44804</c:v>
                </c:pt>
                <c:pt idx="24899">
                  <c:v>44805</c:v>
                </c:pt>
                <c:pt idx="24900">
                  <c:v>44806</c:v>
                </c:pt>
                <c:pt idx="24901">
                  <c:v>44807</c:v>
                </c:pt>
                <c:pt idx="24902">
                  <c:v>44808</c:v>
                </c:pt>
                <c:pt idx="24903">
                  <c:v>44809</c:v>
                </c:pt>
                <c:pt idx="24904">
                  <c:v>44810</c:v>
                </c:pt>
                <c:pt idx="24905">
                  <c:v>44811</c:v>
                </c:pt>
                <c:pt idx="24906">
                  <c:v>44812</c:v>
                </c:pt>
                <c:pt idx="24907">
                  <c:v>44813</c:v>
                </c:pt>
                <c:pt idx="24908">
                  <c:v>44814</c:v>
                </c:pt>
                <c:pt idx="24909">
                  <c:v>44815</c:v>
                </c:pt>
                <c:pt idx="24910">
                  <c:v>44816</c:v>
                </c:pt>
                <c:pt idx="24911">
                  <c:v>44817</c:v>
                </c:pt>
                <c:pt idx="24912">
                  <c:v>44818</c:v>
                </c:pt>
                <c:pt idx="24913">
                  <c:v>44819</c:v>
                </c:pt>
                <c:pt idx="24914">
                  <c:v>44820</c:v>
                </c:pt>
                <c:pt idx="24915">
                  <c:v>44821</c:v>
                </c:pt>
                <c:pt idx="24916">
                  <c:v>44822</c:v>
                </c:pt>
                <c:pt idx="24917">
                  <c:v>44823</c:v>
                </c:pt>
                <c:pt idx="24918">
                  <c:v>44824</c:v>
                </c:pt>
                <c:pt idx="24919">
                  <c:v>44825</c:v>
                </c:pt>
                <c:pt idx="24920">
                  <c:v>44826</c:v>
                </c:pt>
                <c:pt idx="24921">
                  <c:v>44827</c:v>
                </c:pt>
                <c:pt idx="24922">
                  <c:v>44828</c:v>
                </c:pt>
                <c:pt idx="24923">
                  <c:v>44829</c:v>
                </c:pt>
                <c:pt idx="24924">
                  <c:v>44830</c:v>
                </c:pt>
                <c:pt idx="24925">
                  <c:v>44831</c:v>
                </c:pt>
                <c:pt idx="24926">
                  <c:v>44832</c:v>
                </c:pt>
                <c:pt idx="24927">
                  <c:v>44833</c:v>
                </c:pt>
                <c:pt idx="24928">
                  <c:v>44834</c:v>
                </c:pt>
                <c:pt idx="24929">
                  <c:v>44835</c:v>
                </c:pt>
                <c:pt idx="24930">
                  <c:v>44836</c:v>
                </c:pt>
                <c:pt idx="24931">
                  <c:v>44837</c:v>
                </c:pt>
                <c:pt idx="24932">
                  <c:v>44838</c:v>
                </c:pt>
                <c:pt idx="24933">
                  <c:v>44839</c:v>
                </c:pt>
                <c:pt idx="24934">
                  <c:v>44840</c:v>
                </c:pt>
                <c:pt idx="24935">
                  <c:v>44841</c:v>
                </c:pt>
                <c:pt idx="24936">
                  <c:v>44842</c:v>
                </c:pt>
                <c:pt idx="24937">
                  <c:v>44843</c:v>
                </c:pt>
                <c:pt idx="24938">
                  <c:v>44844</c:v>
                </c:pt>
                <c:pt idx="24939">
                  <c:v>44845</c:v>
                </c:pt>
                <c:pt idx="24940">
                  <c:v>44846</c:v>
                </c:pt>
                <c:pt idx="24941">
                  <c:v>44847</c:v>
                </c:pt>
                <c:pt idx="24942">
                  <c:v>44848</c:v>
                </c:pt>
                <c:pt idx="24943">
                  <c:v>44849</c:v>
                </c:pt>
                <c:pt idx="24944">
                  <c:v>44850</c:v>
                </c:pt>
                <c:pt idx="24945">
                  <c:v>44851</c:v>
                </c:pt>
                <c:pt idx="24946">
                  <c:v>44852</c:v>
                </c:pt>
                <c:pt idx="24947">
                  <c:v>44853</c:v>
                </c:pt>
                <c:pt idx="24948">
                  <c:v>44854</c:v>
                </c:pt>
                <c:pt idx="24949">
                  <c:v>44855</c:v>
                </c:pt>
                <c:pt idx="24950">
                  <c:v>44856</c:v>
                </c:pt>
                <c:pt idx="24951">
                  <c:v>44857</c:v>
                </c:pt>
                <c:pt idx="24952">
                  <c:v>44858</c:v>
                </c:pt>
                <c:pt idx="24953">
                  <c:v>44859</c:v>
                </c:pt>
                <c:pt idx="24954">
                  <c:v>44860</c:v>
                </c:pt>
                <c:pt idx="24955">
                  <c:v>44861</c:v>
                </c:pt>
                <c:pt idx="24956">
                  <c:v>44862</c:v>
                </c:pt>
                <c:pt idx="24957">
                  <c:v>44863</c:v>
                </c:pt>
                <c:pt idx="24958">
                  <c:v>44864</c:v>
                </c:pt>
                <c:pt idx="24959">
                  <c:v>44865</c:v>
                </c:pt>
                <c:pt idx="24960">
                  <c:v>44866</c:v>
                </c:pt>
                <c:pt idx="24961">
                  <c:v>44867</c:v>
                </c:pt>
                <c:pt idx="24962">
                  <c:v>44868</c:v>
                </c:pt>
                <c:pt idx="24963">
                  <c:v>44869</c:v>
                </c:pt>
                <c:pt idx="24964">
                  <c:v>44870</c:v>
                </c:pt>
                <c:pt idx="24965">
                  <c:v>44871</c:v>
                </c:pt>
                <c:pt idx="24966">
                  <c:v>44872</c:v>
                </c:pt>
                <c:pt idx="24967">
                  <c:v>44873</c:v>
                </c:pt>
                <c:pt idx="24968">
                  <c:v>44874</c:v>
                </c:pt>
                <c:pt idx="24969">
                  <c:v>44875</c:v>
                </c:pt>
                <c:pt idx="24970">
                  <c:v>44876</c:v>
                </c:pt>
                <c:pt idx="24971">
                  <c:v>44877</c:v>
                </c:pt>
                <c:pt idx="24972">
                  <c:v>44878</c:v>
                </c:pt>
                <c:pt idx="24973">
                  <c:v>44879</c:v>
                </c:pt>
                <c:pt idx="24974">
                  <c:v>44880</c:v>
                </c:pt>
                <c:pt idx="24975">
                  <c:v>44881</c:v>
                </c:pt>
                <c:pt idx="24976">
                  <c:v>44882</c:v>
                </c:pt>
                <c:pt idx="24977">
                  <c:v>44883</c:v>
                </c:pt>
                <c:pt idx="24978">
                  <c:v>44884</c:v>
                </c:pt>
                <c:pt idx="24979">
                  <c:v>44885</c:v>
                </c:pt>
                <c:pt idx="24980">
                  <c:v>44886</c:v>
                </c:pt>
                <c:pt idx="24981">
                  <c:v>44887</c:v>
                </c:pt>
                <c:pt idx="24982">
                  <c:v>44888</c:v>
                </c:pt>
                <c:pt idx="24983">
                  <c:v>44889</c:v>
                </c:pt>
                <c:pt idx="24984">
                  <c:v>44890</c:v>
                </c:pt>
                <c:pt idx="24985">
                  <c:v>44891</c:v>
                </c:pt>
                <c:pt idx="24986">
                  <c:v>44892</c:v>
                </c:pt>
                <c:pt idx="24987">
                  <c:v>44893</c:v>
                </c:pt>
                <c:pt idx="24988">
                  <c:v>44894</c:v>
                </c:pt>
                <c:pt idx="24989">
                  <c:v>44895</c:v>
                </c:pt>
                <c:pt idx="24990">
                  <c:v>44896</c:v>
                </c:pt>
                <c:pt idx="24991">
                  <c:v>44897</c:v>
                </c:pt>
                <c:pt idx="24992">
                  <c:v>44898</c:v>
                </c:pt>
                <c:pt idx="24993">
                  <c:v>44899</c:v>
                </c:pt>
                <c:pt idx="24994">
                  <c:v>44900</c:v>
                </c:pt>
                <c:pt idx="24995">
                  <c:v>44901</c:v>
                </c:pt>
                <c:pt idx="24996">
                  <c:v>44902</c:v>
                </c:pt>
                <c:pt idx="24997">
                  <c:v>44903</c:v>
                </c:pt>
                <c:pt idx="24998">
                  <c:v>44904</c:v>
                </c:pt>
                <c:pt idx="24999">
                  <c:v>44905</c:v>
                </c:pt>
                <c:pt idx="25000">
                  <c:v>44906</c:v>
                </c:pt>
                <c:pt idx="25001">
                  <c:v>44907</c:v>
                </c:pt>
                <c:pt idx="25002">
                  <c:v>44908</c:v>
                </c:pt>
                <c:pt idx="25003">
                  <c:v>44909</c:v>
                </c:pt>
                <c:pt idx="25004">
                  <c:v>44910</c:v>
                </c:pt>
                <c:pt idx="25005">
                  <c:v>44911</c:v>
                </c:pt>
                <c:pt idx="25006">
                  <c:v>44912</c:v>
                </c:pt>
                <c:pt idx="25007">
                  <c:v>44913</c:v>
                </c:pt>
                <c:pt idx="25008">
                  <c:v>44914</c:v>
                </c:pt>
                <c:pt idx="25009">
                  <c:v>44915</c:v>
                </c:pt>
                <c:pt idx="25010">
                  <c:v>44916</c:v>
                </c:pt>
                <c:pt idx="25011">
                  <c:v>44917</c:v>
                </c:pt>
                <c:pt idx="25012">
                  <c:v>44918</c:v>
                </c:pt>
                <c:pt idx="25013">
                  <c:v>44919</c:v>
                </c:pt>
                <c:pt idx="25014">
                  <c:v>44920</c:v>
                </c:pt>
                <c:pt idx="25015">
                  <c:v>44921</c:v>
                </c:pt>
                <c:pt idx="25016">
                  <c:v>44922</c:v>
                </c:pt>
                <c:pt idx="25017">
                  <c:v>44923</c:v>
                </c:pt>
                <c:pt idx="25018">
                  <c:v>44924</c:v>
                </c:pt>
                <c:pt idx="25019">
                  <c:v>44925</c:v>
                </c:pt>
                <c:pt idx="25020">
                  <c:v>44926</c:v>
                </c:pt>
                <c:pt idx="25021">
                  <c:v>44927</c:v>
                </c:pt>
                <c:pt idx="25022">
                  <c:v>44928</c:v>
                </c:pt>
                <c:pt idx="25023">
                  <c:v>44929</c:v>
                </c:pt>
                <c:pt idx="25024">
                  <c:v>44930</c:v>
                </c:pt>
                <c:pt idx="25025">
                  <c:v>44931</c:v>
                </c:pt>
                <c:pt idx="25026">
                  <c:v>44932</c:v>
                </c:pt>
                <c:pt idx="25027">
                  <c:v>44933</c:v>
                </c:pt>
                <c:pt idx="25028">
                  <c:v>44934</c:v>
                </c:pt>
                <c:pt idx="25029">
                  <c:v>44935</c:v>
                </c:pt>
                <c:pt idx="25030">
                  <c:v>44936</c:v>
                </c:pt>
                <c:pt idx="25031">
                  <c:v>44937</c:v>
                </c:pt>
                <c:pt idx="25032">
                  <c:v>44938</c:v>
                </c:pt>
                <c:pt idx="25033">
                  <c:v>44939</c:v>
                </c:pt>
                <c:pt idx="25034">
                  <c:v>44940</c:v>
                </c:pt>
                <c:pt idx="25035">
                  <c:v>44941</c:v>
                </c:pt>
                <c:pt idx="25036">
                  <c:v>44942</c:v>
                </c:pt>
                <c:pt idx="25037">
                  <c:v>44943</c:v>
                </c:pt>
                <c:pt idx="25038">
                  <c:v>44944</c:v>
                </c:pt>
                <c:pt idx="25039">
                  <c:v>44945</c:v>
                </c:pt>
                <c:pt idx="25040">
                  <c:v>44946</c:v>
                </c:pt>
                <c:pt idx="25041">
                  <c:v>44947</c:v>
                </c:pt>
                <c:pt idx="25042">
                  <c:v>44948</c:v>
                </c:pt>
                <c:pt idx="25043">
                  <c:v>44949</c:v>
                </c:pt>
                <c:pt idx="25044">
                  <c:v>44950</c:v>
                </c:pt>
                <c:pt idx="25045">
                  <c:v>44951</c:v>
                </c:pt>
                <c:pt idx="25046">
                  <c:v>44952</c:v>
                </c:pt>
                <c:pt idx="25047">
                  <c:v>44953</c:v>
                </c:pt>
                <c:pt idx="25048">
                  <c:v>44954</c:v>
                </c:pt>
                <c:pt idx="25049">
                  <c:v>44955</c:v>
                </c:pt>
                <c:pt idx="25050">
                  <c:v>44956</c:v>
                </c:pt>
                <c:pt idx="25051">
                  <c:v>44957</c:v>
                </c:pt>
                <c:pt idx="25052">
                  <c:v>44958</c:v>
                </c:pt>
                <c:pt idx="25053">
                  <c:v>44959</c:v>
                </c:pt>
                <c:pt idx="25054">
                  <c:v>44960</c:v>
                </c:pt>
                <c:pt idx="25055">
                  <c:v>44961</c:v>
                </c:pt>
                <c:pt idx="25056">
                  <c:v>44962</c:v>
                </c:pt>
                <c:pt idx="25057">
                  <c:v>44963</c:v>
                </c:pt>
                <c:pt idx="25058">
                  <c:v>44964</c:v>
                </c:pt>
                <c:pt idx="25059">
                  <c:v>44965</c:v>
                </c:pt>
                <c:pt idx="25060">
                  <c:v>44966</c:v>
                </c:pt>
                <c:pt idx="25061">
                  <c:v>44967</c:v>
                </c:pt>
                <c:pt idx="25062">
                  <c:v>44968</c:v>
                </c:pt>
                <c:pt idx="25063">
                  <c:v>44969</c:v>
                </c:pt>
                <c:pt idx="25064">
                  <c:v>44970</c:v>
                </c:pt>
                <c:pt idx="25065">
                  <c:v>44971</c:v>
                </c:pt>
                <c:pt idx="25066">
                  <c:v>44972</c:v>
                </c:pt>
                <c:pt idx="25067">
                  <c:v>44973</c:v>
                </c:pt>
                <c:pt idx="25068">
                  <c:v>44974</c:v>
                </c:pt>
                <c:pt idx="25069">
                  <c:v>44975</c:v>
                </c:pt>
                <c:pt idx="25070">
                  <c:v>44976</c:v>
                </c:pt>
                <c:pt idx="25071">
                  <c:v>44977</c:v>
                </c:pt>
                <c:pt idx="25072">
                  <c:v>44978</c:v>
                </c:pt>
                <c:pt idx="25073">
                  <c:v>44979</c:v>
                </c:pt>
                <c:pt idx="25074">
                  <c:v>44980</c:v>
                </c:pt>
                <c:pt idx="25075">
                  <c:v>44981</c:v>
                </c:pt>
                <c:pt idx="25076">
                  <c:v>44982</c:v>
                </c:pt>
                <c:pt idx="25077">
                  <c:v>44983</c:v>
                </c:pt>
                <c:pt idx="25078">
                  <c:v>44984</c:v>
                </c:pt>
                <c:pt idx="25079">
                  <c:v>44985</c:v>
                </c:pt>
                <c:pt idx="25080">
                  <c:v>44986</c:v>
                </c:pt>
                <c:pt idx="25081">
                  <c:v>44987</c:v>
                </c:pt>
                <c:pt idx="25082">
                  <c:v>44988</c:v>
                </c:pt>
                <c:pt idx="25083">
                  <c:v>44989</c:v>
                </c:pt>
                <c:pt idx="25084">
                  <c:v>44990</c:v>
                </c:pt>
                <c:pt idx="25085">
                  <c:v>44991</c:v>
                </c:pt>
                <c:pt idx="25086">
                  <c:v>44992</c:v>
                </c:pt>
                <c:pt idx="25087">
                  <c:v>44993</c:v>
                </c:pt>
                <c:pt idx="25088">
                  <c:v>44994</c:v>
                </c:pt>
                <c:pt idx="25089">
                  <c:v>44995</c:v>
                </c:pt>
                <c:pt idx="25090">
                  <c:v>44996</c:v>
                </c:pt>
                <c:pt idx="25091">
                  <c:v>44997</c:v>
                </c:pt>
                <c:pt idx="25092">
                  <c:v>44998</c:v>
                </c:pt>
                <c:pt idx="25093">
                  <c:v>44999</c:v>
                </c:pt>
                <c:pt idx="25094">
                  <c:v>45000</c:v>
                </c:pt>
                <c:pt idx="25095">
                  <c:v>45001</c:v>
                </c:pt>
                <c:pt idx="25096">
                  <c:v>45002</c:v>
                </c:pt>
                <c:pt idx="25097">
                  <c:v>45003</c:v>
                </c:pt>
                <c:pt idx="25098">
                  <c:v>45004</c:v>
                </c:pt>
                <c:pt idx="25099">
                  <c:v>45005</c:v>
                </c:pt>
                <c:pt idx="25100">
                  <c:v>45006</c:v>
                </c:pt>
                <c:pt idx="25101">
                  <c:v>45007</c:v>
                </c:pt>
                <c:pt idx="25102">
                  <c:v>45008</c:v>
                </c:pt>
                <c:pt idx="25103">
                  <c:v>45009</c:v>
                </c:pt>
                <c:pt idx="25104">
                  <c:v>45010</c:v>
                </c:pt>
                <c:pt idx="25105">
                  <c:v>45011</c:v>
                </c:pt>
                <c:pt idx="25106">
                  <c:v>45012</c:v>
                </c:pt>
                <c:pt idx="25107">
                  <c:v>45013</c:v>
                </c:pt>
                <c:pt idx="25108">
                  <c:v>45014</c:v>
                </c:pt>
                <c:pt idx="25109">
                  <c:v>45015</c:v>
                </c:pt>
                <c:pt idx="25110">
                  <c:v>45016</c:v>
                </c:pt>
                <c:pt idx="25111">
                  <c:v>45017</c:v>
                </c:pt>
                <c:pt idx="25112">
                  <c:v>45018</c:v>
                </c:pt>
                <c:pt idx="25113">
                  <c:v>45019</c:v>
                </c:pt>
                <c:pt idx="25114">
                  <c:v>45020</c:v>
                </c:pt>
                <c:pt idx="25115">
                  <c:v>45021</c:v>
                </c:pt>
                <c:pt idx="25116">
                  <c:v>45022</c:v>
                </c:pt>
                <c:pt idx="25117">
                  <c:v>45023</c:v>
                </c:pt>
                <c:pt idx="25118">
                  <c:v>45024</c:v>
                </c:pt>
                <c:pt idx="25119">
                  <c:v>45025</c:v>
                </c:pt>
                <c:pt idx="25120">
                  <c:v>45026</c:v>
                </c:pt>
                <c:pt idx="25121">
                  <c:v>45027</c:v>
                </c:pt>
                <c:pt idx="25122">
                  <c:v>45028</c:v>
                </c:pt>
                <c:pt idx="25123">
                  <c:v>45029</c:v>
                </c:pt>
                <c:pt idx="25124">
                  <c:v>45030</c:v>
                </c:pt>
                <c:pt idx="25125">
                  <c:v>45031</c:v>
                </c:pt>
                <c:pt idx="25126">
                  <c:v>45032</c:v>
                </c:pt>
                <c:pt idx="25127">
                  <c:v>45033</c:v>
                </c:pt>
                <c:pt idx="25128">
                  <c:v>45034</c:v>
                </c:pt>
                <c:pt idx="25129">
                  <c:v>45035</c:v>
                </c:pt>
                <c:pt idx="25130">
                  <c:v>45036</c:v>
                </c:pt>
                <c:pt idx="25131">
                  <c:v>45037</c:v>
                </c:pt>
                <c:pt idx="25132">
                  <c:v>45038</c:v>
                </c:pt>
                <c:pt idx="25133">
                  <c:v>45039</c:v>
                </c:pt>
                <c:pt idx="25134">
                  <c:v>45040</c:v>
                </c:pt>
                <c:pt idx="25135">
                  <c:v>45041</c:v>
                </c:pt>
                <c:pt idx="25136">
                  <c:v>45042</c:v>
                </c:pt>
                <c:pt idx="25137">
                  <c:v>45043</c:v>
                </c:pt>
                <c:pt idx="25138">
                  <c:v>45044</c:v>
                </c:pt>
                <c:pt idx="25139">
                  <c:v>45045</c:v>
                </c:pt>
                <c:pt idx="25140">
                  <c:v>45046</c:v>
                </c:pt>
                <c:pt idx="25141">
                  <c:v>45047</c:v>
                </c:pt>
                <c:pt idx="25142">
                  <c:v>45048</c:v>
                </c:pt>
                <c:pt idx="25143">
                  <c:v>45049</c:v>
                </c:pt>
                <c:pt idx="25144">
                  <c:v>45050</c:v>
                </c:pt>
                <c:pt idx="25145">
                  <c:v>45051</c:v>
                </c:pt>
                <c:pt idx="25146">
                  <c:v>45052</c:v>
                </c:pt>
                <c:pt idx="25147">
                  <c:v>45053</c:v>
                </c:pt>
                <c:pt idx="25148">
                  <c:v>45054</c:v>
                </c:pt>
                <c:pt idx="25149">
                  <c:v>45055</c:v>
                </c:pt>
                <c:pt idx="25150">
                  <c:v>45056</c:v>
                </c:pt>
                <c:pt idx="25151">
                  <c:v>45057</c:v>
                </c:pt>
                <c:pt idx="25152">
                  <c:v>45058</c:v>
                </c:pt>
                <c:pt idx="25153">
                  <c:v>45059</c:v>
                </c:pt>
                <c:pt idx="25154">
                  <c:v>45060</c:v>
                </c:pt>
                <c:pt idx="25155">
                  <c:v>45061</c:v>
                </c:pt>
                <c:pt idx="25156">
                  <c:v>45062</c:v>
                </c:pt>
                <c:pt idx="25157">
                  <c:v>45063</c:v>
                </c:pt>
                <c:pt idx="25158">
                  <c:v>45064</c:v>
                </c:pt>
                <c:pt idx="25159">
                  <c:v>45065</c:v>
                </c:pt>
                <c:pt idx="25160">
                  <c:v>45066</c:v>
                </c:pt>
                <c:pt idx="25161">
                  <c:v>45067</c:v>
                </c:pt>
                <c:pt idx="25162">
                  <c:v>45068</c:v>
                </c:pt>
                <c:pt idx="25163">
                  <c:v>45069</c:v>
                </c:pt>
                <c:pt idx="25164">
                  <c:v>45070</c:v>
                </c:pt>
                <c:pt idx="25165">
                  <c:v>45071</c:v>
                </c:pt>
                <c:pt idx="25166">
                  <c:v>45072</c:v>
                </c:pt>
                <c:pt idx="25167">
                  <c:v>45073</c:v>
                </c:pt>
                <c:pt idx="25168">
                  <c:v>45074</c:v>
                </c:pt>
                <c:pt idx="25169">
                  <c:v>45075</c:v>
                </c:pt>
                <c:pt idx="25170">
                  <c:v>45076</c:v>
                </c:pt>
                <c:pt idx="25171">
                  <c:v>45077</c:v>
                </c:pt>
                <c:pt idx="25172">
                  <c:v>45078</c:v>
                </c:pt>
                <c:pt idx="25173">
                  <c:v>45079</c:v>
                </c:pt>
                <c:pt idx="25174">
                  <c:v>45080</c:v>
                </c:pt>
                <c:pt idx="25175">
                  <c:v>45081</c:v>
                </c:pt>
                <c:pt idx="25176">
                  <c:v>45082</c:v>
                </c:pt>
                <c:pt idx="25177">
                  <c:v>45083</c:v>
                </c:pt>
                <c:pt idx="25178">
                  <c:v>45084</c:v>
                </c:pt>
                <c:pt idx="25179">
                  <c:v>45085</c:v>
                </c:pt>
                <c:pt idx="25180">
                  <c:v>45086</c:v>
                </c:pt>
                <c:pt idx="25181">
                  <c:v>45087</c:v>
                </c:pt>
                <c:pt idx="25182">
                  <c:v>45088</c:v>
                </c:pt>
                <c:pt idx="25183">
                  <c:v>45089</c:v>
                </c:pt>
                <c:pt idx="25184">
                  <c:v>45090</c:v>
                </c:pt>
                <c:pt idx="25185">
                  <c:v>45091</c:v>
                </c:pt>
                <c:pt idx="25186">
                  <c:v>45092</c:v>
                </c:pt>
                <c:pt idx="25187">
                  <c:v>45093</c:v>
                </c:pt>
                <c:pt idx="25188">
                  <c:v>45094</c:v>
                </c:pt>
                <c:pt idx="25189">
                  <c:v>45095</c:v>
                </c:pt>
                <c:pt idx="25190">
                  <c:v>45096</c:v>
                </c:pt>
                <c:pt idx="25191">
                  <c:v>45097</c:v>
                </c:pt>
                <c:pt idx="25192">
                  <c:v>45098</c:v>
                </c:pt>
                <c:pt idx="25193">
                  <c:v>45099</c:v>
                </c:pt>
                <c:pt idx="25194">
                  <c:v>45100</c:v>
                </c:pt>
                <c:pt idx="25195">
                  <c:v>45101</c:v>
                </c:pt>
                <c:pt idx="25196">
                  <c:v>45102</c:v>
                </c:pt>
                <c:pt idx="25197">
                  <c:v>45103</c:v>
                </c:pt>
                <c:pt idx="25198">
                  <c:v>45104</c:v>
                </c:pt>
                <c:pt idx="25199">
                  <c:v>45105</c:v>
                </c:pt>
                <c:pt idx="25200">
                  <c:v>45106</c:v>
                </c:pt>
                <c:pt idx="25201">
                  <c:v>45107</c:v>
                </c:pt>
                <c:pt idx="25202">
                  <c:v>45108</c:v>
                </c:pt>
                <c:pt idx="25203">
                  <c:v>45109</c:v>
                </c:pt>
                <c:pt idx="25204">
                  <c:v>45110</c:v>
                </c:pt>
                <c:pt idx="25205">
                  <c:v>45111</c:v>
                </c:pt>
                <c:pt idx="25206">
                  <c:v>45112</c:v>
                </c:pt>
                <c:pt idx="25207">
                  <c:v>45113</c:v>
                </c:pt>
                <c:pt idx="25208">
                  <c:v>45114</c:v>
                </c:pt>
                <c:pt idx="25209">
                  <c:v>45115</c:v>
                </c:pt>
                <c:pt idx="25210">
                  <c:v>45116</c:v>
                </c:pt>
                <c:pt idx="25211">
                  <c:v>45117</c:v>
                </c:pt>
                <c:pt idx="25212">
                  <c:v>45118</c:v>
                </c:pt>
                <c:pt idx="25213">
                  <c:v>45119</c:v>
                </c:pt>
                <c:pt idx="25214">
                  <c:v>45120</c:v>
                </c:pt>
                <c:pt idx="25215">
                  <c:v>45121</c:v>
                </c:pt>
                <c:pt idx="25216">
                  <c:v>45122</c:v>
                </c:pt>
                <c:pt idx="25217">
                  <c:v>45123</c:v>
                </c:pt>
                <c:pt idx="25218">
                  <c:v>45124</c:v>
                </c:pt>
                <c:pt idx="25219">
                  <c:v>45125</c:v>
                </c:pt>
                <c:pt idx="25220">
                  <c:v>45126</c:v>
                </c:pt>
                <c:pt idx="25221">
                  <c:v>45127</c:v>
                </c:pt>
                <c:pt idx="25222">
                  <c:v>45128</c:v>
                </c:pt>
                <c:pt idx="25223">
                  <c:v>45129</c:v>
                </c:pt>
                <c:pt idx="25224">
                  <c:v>45130</c:v>
                </c:pt>
                <c:pt idx="25225">
                  <c:v>45131</c:v>
                </c:pt>
                <c:pt idx="25226">
                  <c:v>45132</c:v>
                </c:pt>
                <c:pt idx="25227">
                  <c:v>45133</c:v>
                </c:pt>
                <c:pt idx="25228">
                  <c:v>45134</c:v>
                </c:pt>
                <c:pt idx="25229">
                  <c:v>45135</c:v>
                </c:pt>
                <c:pt idx="25230">
                  <c:v>45136</c:v>
                </c:pt>
                <c:pt idx="25231">
                  <c:v>45137</c:v>
                </c:pt>
                <c:pt idx="25232">
                  <c:v>45138</c:v>
                </c:pt>
                <c:pt idx="25233">
                  <c:v>45139</c:v>
                </c:pt>
                <c:pt idx="25234">
                  <c:v>45140</c:v>
                </c:pt>
                <c:pt idx="25235">
                  <c:v>45141</c:v>
                </c:pt>
                <c:pt idx="25236">
                  <c:v>45142</c:v>
                </c:pt>
                <c:pt idx="25237">
                  <c:v>45143</c:v>
                </c:pt>
                <c:pt idx="25238">
                  <c:v>45144</c:v>
                </c:pt>
                <c:pt idx="25239">
                  <c:v>45145</c:v>
                </c:pt>
                <c:pt idx="25240">
                  <c:v>45146</c:v>
                </c:pt>
                <c:pt idx="25241">
                  <c:v>45147</c:v>
                </c:pt>
                <c:pt idx="25242">
                  <c:v>45148</c:v>
                </c:pt>
                <c:pt idx="25243">
                  <c:v>45149</c:v>
                </c:pt>
                <c:pt idx="25244">
                  <c:v>45150</c:v>
                </c:pt>
                <c:pt idx="25245">
                  <c:v>45151</c:v>
                </c:pt>
                <c:pt idx="25246">
                  <c:v>45152</c:v>
                </c:pt>
                <c:pt idx="25247">
                  <c:v>45153</c:v>
                </c:pt>
                <c:pt idx="25248">
                  <c:v>45154</c:v>
                </c:pt>
                <c:pt idx="25249">
                  <c:v>45155</c:v>
                </c:pt>
                <c:pt idx="25250">
                  <c:v>45156</c:v>
                </c:pt>
                <c:pt idx="25251">
                  <c:v>45157</c:v>
                </c:pt>
                <c:pt idx="25252">
                  <c:v>45158</c:v>
                </c:pt>
                <c:pt idx="25253">
                  <c:v>45159</c:v>
                </c:pt>
                <c:pt idx="25254">
                  <c:v>45160</c:v>
                </c:pt>
                <c:pt idx="25255">
                  <c:v>45161</c:v>
                </c:pt>
                <c:pt idx="25256">
                  <c:v>45162</c:v>
                </c:pt>
                <c:pt idx="25257">
                  <c:v>45163</c:v>
                </c:pt>
                <c:pt idx="25258">
                  <c:v>45164</c:v>
                </c:pt>
                <c:pt idx="25259">
                  <c:v>45165</c:v>
                </c:pt>
                <c:pt idx="25260">
                  <c:v>45166</c:v>
                </c:pt>
                <c:pt idx="25261">
                  <c:v>45167</c:v>
                </c:pt>
                <c:pt idx="25262">
                  <c:v>45168</c:v>
                </c:pt>
                <c:pt idx="25263">
                  <c:v>45169</c:v>
                </c:pt>
                <c:pt idx="25264">
                  <c:v>45170</c:v>
                </c:pt>
                <c:pt idx="25265">
                  <c:v>45171</c:v>
                </c:pt>
                <c:pt idx="25266">
                  <c:v>45172</c:v>
                </c:pt>
                <c:pt idx="25267">
                  <c:v>45173</c:v>
                </c:pt>
                <c:pt idx="25268">
                  <c:v>45174</c:v>
                </c:pt>
                <c:pt idx="25269">
                  <c:v>45175</c:v>
                </c:pt>
                <c:pt idx="25270">
                  <c:v>45176</c:v>
                </c:pt>
                <c:pt idx="25271">
                  <c:v>45177</c:v>
                </c:pt>
                <c:pt idx="25272">
                  <c:v>45178</c:v>
                </c:pt>
                <c:pt idx="25273">
                  <c:v>45179</c:v>
                </c:pt>
                <c:pt idx="25274">
                  <c:v>45180</c:v>
                </c:pt>
                <c:pt idx="25275">
                  <c:v>45181</c:v>
                </c:pt>
                <c:pt idx="25276">
                  <c:v>45182</c:v>
                </c:pt>
                <c:pt idx="25277">
                  <c:v>45183</c:v>
                </c:pt>
                <c:pt idx="25278">
                  <c:v>45184</c:v>
                </c:pt>
                <c:pt idx="25279">
                  <c:v>45185</c:v>
                </c:pt>
                <c:pt idx="25280">
                  <c:v>45186</c:v>
                </c:pt>
                <c:pt idx="25281">
                  <c:v>45187</c:v>
                </c:pt>
                <c:pt idx="25282">
                  <c:v>45188</c:v>
                </c:pt>
                <c:pt idx="25283">
                  <c:v>45189</c:v>
                </c:pt>
                <c:pt idx="25284">
                  <c:v>45190</c:v>
                </c:pt>
                <c:pt idx="25285">
                  <c:v>45191</c:v>
                </c:pt>
                <c:pt idx="25286">
                  <c:v>45192</c:v>
                </c:pt>
                <c:pt idx="25287">
                  <c:v>45193</c:v>
                </c:pt>
                <c:pt idx="25288">
                  <c:v>45194</c:v>
                </c:pt>
                <c:pt idx="25289">
                  <c:v>45195</c:v>
                </c:pt>
                <c:pt idx="25290">
                  <c:v>45196</c:v>
                </c:pt>
                <c:pt idx="25291">
                  <c:v>45197</c:v>
                </c:pt>
                <c:pt idx="25292">
                  <c:v>45198</c:v>
                </c:pt>
                <c:pt idx="25293">
                  <c:v>45199</c:v>
                </c:pt>
                <c:pt idx="25294">
                  <c:v>45200</c:v>
                </c:pt>
                <c:pt idx="25295">
                  <c:v>45201</c:v>
                </c:pt>
                <c:pt idx="25296">
                  <c:v>45202</c:v>
                </c:pt>
                <c:pt idx="25297">
                  <c:v>45203</c:v>
                </c:pt>
                <c:pt idx="25298">
                  <c:v>45204</c:v>
                </c:pt>
                <c:pt idx="25299">
                  <c:v>45205</c:v>
                </c:pt>
                <c:pt idx="25300">
                  <c:v>45206</c:v>
                </c:pt>
                <c:pt idx="25301">
                  <c:v>45207</c:v>
                </c:pt>
                <c:pt idx="25302">
                  <c:v>45208</c:v>
                </c:pt>
                <c:pt idx="25303">
                  <c:v>45209</c:v>
                </c:pt>
                <c:pt idx="25304">
                  <c:v>45210</c:v>
                </c:pt>
                <c:pt idx="25305">
                  <c:v>45211</c:v>
                </c:pt>
                <c:pt idx="25306">
                  <c:v>45212</c:v>
                </c:pt>
                <c:pt idx="25307">
                  <c:v>45213</c:v>
                </c:pt>
                <c:pt idx="25308">
                  <c:v>45214</c:v>
                </c:pt>
                <c:pt idx="25309">
                  <c:v>45215</c:v>
                </c:pt>
                <c:pt idx="25310">
                  <c:v>45216</c:v>
                </c:pt>
                <c:pt idx="25311">
                  <c:v>45217</c:v>
                </c:pt>
                <c:pt idx="25312">
                  <c:v>45218</c:v>
                </c:pt>
                <c:pt idx="25313">
                  <c:v>45219</c:v>
                </c:pt>
                <c:pt idx="25314">
                  <c:v>45220</c:v>
                </c:pt>
                <c:pt idx="25315">
                  <c:v>45221</c:v>
                </c:pt>
                <c:pt idx="25316">
                  <c:v>45222</c:v>
                </c:pt>
                <c:pt idx="25317">
                  <c:v>45223</c:v>
                </c:pt>
                <c:pt idx="25318">
                  <c:v>45224</c:v>
                </c:pt>
                <c:pt idx="25319">
                  <c:v>45225</c:v>
                </c:pt>
                <c:pt idx="25320">
                  <c:v>45226</c:v>
                </c:pt>
                <c:pt idx="25321">
                  <c:v>45227</c:v>
                </c:pt>
                <c:pt idx="25322">
                  <c:v>45228</c:v>
                </c:pt>
                <c:pt idx="25323">
                  <c:v>45229</c:v>
                </c:pt>
                <c:pt idx="25324">
                  <c:v>45230</c:v>
                </c:pt>
                <c:pt idx="25325">
                  <c:v>45231</c:v>
                </c:pt>
                <c:pt idx="25326">
                  <c:v>45232</c:v>
                </c:pt>
                <c:pt idx="25327">
                  <c:v>45233</c:v>
                </c:pt>
                <c:pt idx="25328">
                  <c:v>45234</c:v>
                </c:pt>
                <c:pt idx="25329">
                  <c:v>45235</c:v>
                </c:pt>
                <c:pt idx="25330">
                  <c:v>45236</c:v>
                </c:pt>
                <c:pt idx="25331">
                  <c:v>45237</c:v>
                </c:pt>
                <c:pt idx="25332">
                  <c:v>45238</c:v>
                </c:pt>
                <c:pt idx="25333">
                  <c:v>45239</c:v>
                </c:pt>
                <c:pt idx="25334">
                  <c:v>45240</c:v>
                </c:pt>
                <c:pt idx="25335">
                  <c:v>45241</c:v>
                </c:pt>
                <c:pt idx="25336">
                  <c:v>45242</c:v>
                </c:pt>
                <c:pt idx="25337">
                  <c:v>45243</c:v>
                </c:pt>
                <c:pt idx="25338">
                  <c:v>45244</c:v>
                </c:pt>
                <c:pt idx="25339">
                  <c:v>45245</c:v>
                </c:pt>
                <c:pt idx="25340">
                  <c:v>45246</c:v>
                </c:pt>
                <c:pt idx="25341">
                  <c:v>45247</c:v>
                </c:pt>
                <c:pt idx="25342">
                  <c:v>45248</c:v>
                </c:pt>
                <c:pt idx="25343">
                  <c:v>45249</c:v>
                </c:pt>
                <c:pt idx="25344">
                  <c:v>45250</c:v>
                </c:pt>
                <c:pt idx="25345">
                  <c:v>45251</c:v>
                </c:pt>
                <c:pt idx="25346">
                  <c:v>45252</c:v>
                </c:pt>
                <c:pt idx="25347">
                  <c:v>45253</c:v>
                </c:pt>
                <c:pt idx="25348">
                  <c:v>45254</c:v>
                </c:pt>
                <c:pt idx="25349">
                  <c:v>45255</c:v>
                </c:pt>
                <c:pt idx="25350">
                  <c:v>45256</c:v>
                </c:pt>
                <c:pt idx="25351">
                  <c:v>45257</c:v>
                </c:pt>
                <c:pt idx="25352">
                  <c:v>45258</c:v>
                </c:pt>
                <c:pt idx="25353">
                  <c:v>45259</c:v>
                </c:pt>
                <c:pt idx="25354">
                  <c:v>45260</c:v>
                </c:pt>
                <c:pt idx="25355">
                  <c:v>45261</c:v>
                </c:pt>
                <c:pt idx="25356">
                  <c:v>45262</c:v>
                </c:pt>
                <c:pt idx="25357">
                  <c:v>45263</c:v>
                </c:pt>
                <c:pt idx="25358">
                  <c:v>45264</c:v>
                </c:pt>
                <c:pt idx="25359">
                  <c:v>45265</c:v>
                </c:pt>
                <c:pt idx="25360">
                  <c:v>45266</c:v>
                </c:pt>
                <c:pt idx="25361">
                  <c:v>45267</c:v>
                </c:pt>
                <c:pt idx="25362">
                  <c:v>45268</c:v>
                </c:pt>
                <c:pt idx="25363">
                  <c:v>45269</c:v>
                </c:pt>
                <c:pt idx="25364">
                  <c:v>45270</c:v>
                </c:pt>
                <c:pt idx="25365">
                  <c:v>45271</c:v>
                </c:pt>
                <c:pt idx="25366">
                  <c:v>45272</c:v>
                </c:pt>
                <c:pt idx="25367">
                  <c:v>45273</c:v>
                </c:pt>
                <c:pt idx="25368">
                  <c:v>45274</c:v>
                </c:pt>
                <c:pt idx="25369">
                  <c:v>45275</c:v>
                </c:pt>
                <c:pt idx="25370">
                  <c:v>45276</c:v>
                </c:pt>
                <c:pt idx="25371">
                  <c:v>45277</c:v>
                </c:pt>
                <c:pt idx="25372">
                  <c:v>45278</c:v>
                </c:pt>
                <c:pt idx="25373">
                  <c:v>45279</c:v>
                </c:pt>
                <c:pt idx="25374">
                  <c:v>45280</c:v>
                </c:pt>
                <c:pt idx="25375">
                  <c:v>45281</c:v>
                </c:pt>
                <c:pt idx="25376">
                  <c:v>45282</c:v>
                </c:pt>
                <c:pt idx="25377">
                  <c:v>45283</c:v>
                </c:pt>
                <c:pt idx="25378">
                  <c:v>45284</c:v>
                </c:pt>
                <c:pt idx="25379">
                  <c:v>45285</c:v>
                </c:pt>
                <c:pt idx="25380">
                  <c:v>45286</c:v>
                </c:pt>
                <c:pt idx="25381">
                  <c:v>45287</c:v>
                </c:pt>
                <c:pt idx="25382">
                  <c:v>45288</c:v>
                </c:pt>
                <c:pt idx="25383">
                  <c:v>45289</c:v>
                </c:pt>
                <c:pt idx="25384">
                  <c:v>45290</c:v>
                </c:pt>
                <c:pt idx="25385">
                  <c:v>45291</c:v>
                </c:pt>
                <c:pt idx="25386">
                  <c:v>45292</c:v>
                </c:pt>
                <c:pt idx="25387">
                  <c:v>45293</c:v>
                </c:pt>
                <c:pt idx="25388">
                  <c:v>45294</c:v>
                </c:pt>
                <c:pt idx="25389">
                  <c:v>45295</c:v>
                </c:pt>
                <c:pt idx="25390">
                  <c:v>45296</c:v>
                </c:pt>
                <c:pt idx="25391">
                  <c:v>45297</c:v>
                </c:pt>
                <c:pt idx="25392">
                  <c:v>45298</c:v>
                </c:pt>
                <c:pt idx="25393">
                  <c:v>45299</c:v>
                </c:pt>
                <c:pt idx="25394">
                  <c:v>45300</c:v>
                </c:pt>
                <c:pt idx="25395">
                  <c:v>45301</c:v>
                </c:pt>
                <c:pt idx="25396">
                  <c:v>45302</c:v>
                </c:pt>
                <c:pt idx="25397">
                  <c:v>45303</c:v>
                </c:pt>
                <c:pt idx="25398">
                  <c:v>45304</c:v>
                </c:pt>
                <c:pt idx="25399">
                  <c:v>45305</c:v>
                </c:pt>
                <c:pt idx="25400">
                  <c:v>45306</c:v>
                </c:pt>
                <c:pt idx="25401">
                  <c:v>45307</c:v>
                </c:pt>
                <c:pt idx="25402">
                  <c:v>45308</c:v>
                </c:pt>
                <c:pt idx="25403">
                  <c:v>45309</c:v>
                </c:pt>
                <c:pt idx="25404">
                  <c:v>45310</c:v>
                </c:pt>
                <c:pt idx="25405">
                  <c:v>45311</c:v>
                </c:pt>
                <c:pt idx="25406">
                  <c:v>45312</c:v>
                </c:pt>
                <c:pt idx="25407">
                  <c:v>45313</c:v>
                </c:pt>
                <c:pt idx="25408">
                  <c:v>45314</c:v>
                </c:pt>
                <c:pt idx="25409">
                  <c:v>45315</c:v>
                </c:pt>
                <c:pt idx="25410">
                  <c:v>45316</c:v>
                </c:pt>
                <c:pt idx="25411">
                  <c:v>45317</c:v>
                </c:pt>
                <c:pt idx="25412">
                  <c:v>45318</c:v>
                </c:pt>
                <c:pt idx="25413">
                  <c:v>45319</c:v>
                </c:pt>
                <c:pt idx="25414">
                  <c:v>45320</c:v>
                </c:pt>
                <c:pt idx="25415">
                  <c:v>45321</c:v>
                </c:pt>
                <c:pt idx="25416">
                  <c:v>45322</c:v>
                </c:pt>
                <c:pt idx="25417">
                  <c:v>45323</c:v>
                </c:pt>
                <c:pt idx="25418">
                  <c:v>45324</c:v>
                </c:pt>
                <c:pt idx="25419">
                  <c:v>45325</c:v>
                </c:pt>
                <c:pt idx="25420">
                  <c:v>45326</c:v>
                </c:pt>
                <c:pt idx="25421">
                  <c:v>45327</c:v>
                </c:pt>
                <c:pt idx="25422">
                  <c:v>45328</c:v>
                </c:pt>
                <c:pt idx="25423">
                  <c:v>45329</c:v>
                </c:pt>
                <c:pt idx="25424">
                  <c:v>45330</c:v>
                </c:pt>
                <c:pt idx="25425">
                  <c:v>45331</c:v>
                </c:pt>
                <c:pt idx="25426">
                  <c:v>45332</c:v>
                </c:pt>
                <c:pt idx="25427">
                  <c:v>45333</c:v>
                </c:pt>
                <c:pt idx="25428">
                  <c:v>45334</c:v>
                </c:pt>
                <c:pt idx="25429">
                  <c:v>45335</c:v>
                </c:pt>
                <c:pt idx="25430">
                  <c:v>45336</c:v>
                </c:pt>
                <c:pt idx="25431">
                  <c:v>45337</c:v>
                </c:pt>
                <c:pt idx="25432">
                  <c:v>45338</c:v>
                </c:pt>
                <c:pt idx="25433">
                  <c:v>45339</c:v>
                </c:pt>
                <c:pt idx="25434">
                  <c:v>45340</c:v>
                </c:pt>
                <c:pt idx="25435">
                  <c:v>45341</c:v>
                </c:pt>
                <c:pt idx="25436">
                  <c:v>45342</c:v>
                </c:pt>
                <c:pt idx="25437">
                  <c:v>45343</c:v>
                </c:pt>
                <c:pt idx="25438">
                  <c:v>45344</c:v>
                </c:pt>
                <c:pt idx="25439">
                  <c:v>45345</c:v>
                </c:pt>
                <c:pt idx="25440">
                  <c:v>45346</c:v>
                </c:pt>
                <c:pt idx="25441">
                  <c:v>45347</c:v>
                </c:pt>
                <c:pt idx="25442">
                  <c:v>45348</c:v>
                </c:pt>
                <c:pt idx="25443">
                  <c:v>45349</c:v>
                </c:pt>
                <c:pt idx="25444">
                  <c:v>45350</c:v>
                </c:pt>
                <c:pt idx="25445">
                  <c:v>45351</c:v>
                </c:pt>
                <c:pt idx="25446">
                  <c:v>45352</c:v>
                </c:pt>
                <c:pt idx="25447">
                  <c:v>45353</c:v>
                </c:pt>
                <c:pt idx="25448">
                  <c:v>45354</c:v>
                </c:pt>
                <c:pt idx="25449">
                  <c:v>45355</c:v>
                </c:pt>
                <c:pt idx="25450">
                  <c:v>45356</c:v>
                </c:pt>
                <c:pt idx="25451">
                  <c:v>45357</c:v>
                </c:pt>
                <c:pt idx="25452">
                  <c:v>45358</c:v>
                </c:pt>
                <c:pt idx="25453">
                  <c:v>45359</c:v>
                </c:pt>
                <c:pt idx="25454">
                  <c:v>45360</c:v>
                </c:pt>
                <c:pt idx="25455">
                  <c:v>45361</c:v>
                </c:pt>
                <c:pt idx="25456">
                  <c:v>45362</c:v>
                </c:pt>
                <c:pt idx="25457">
                  <c:v>45363</c:v>
                </c:pt>
                <c:pt idx="25458">
                  <c:v>45364</c:v>
                </c:pt>
                <c:pt idx="25459">
                  <c:v>45365</c:v>
                </c:pt>
                <c:pt idx="25460">
                  <c:v>45366</c:v>
                </c:pt>
                <c:pt idx="25461">
                  <c:v>45367</c:v>
                </c:pt>
                <c:pt idx="25462">
                  <c:v>45368</c:v>
                </c:pt>
                <c:pt idx="25463">
                  <c:v>45369</c:v>
                </c:pt>
                <c:pt idx="25464">
                  <c:v>45370</c:v>
                </c:pt>
                <c:pt idx="25465">
                  <c:v>45371</c:v>
                </c:pt>
                <c:pt idx="25466">
                  <c:v>45372</c:v>
                </c:pt>
                <c:pt idx="25467">
                  <c:v>45373</c:v>
                </c:pt>
                <c:pt idx="25468">
                  <c:v>45374</c:v>
                </c:pt>
                <c:pt idx="25469">
                  <c:v>45375</c:v>
                </c:pt>
                <c:pt idx="25470">
                  <c:v>45376</c:v>
                </c:pt>
                <c:pt idx="25471">
                  <c:v>45377</c:v>
                </c:pt>
                <c:pt idx="25472">
                  <c:v>45378</c:v>
                </c:pt>
                <c:pt idx="25473">
                  <c:v>45379</c:v>
                </c:pt>
                <c:pt idx="25474">
                  <c:v>45380</c:v>
                </c:pt>
                <c:pt idx="25475">
                  <c:v>45381</c:v>
                </c:pt>
                <c:pt idx="25476">
                  <c:v>45382</c:v>
                </c:pt>
                <c:pt idx="25477">
                  <c:v>45383</c:v>
                </c:pt>
                <c:pt idx="25478">
                  <c:v>45384</c:v>
                </c:pt>
                <c:pt idx="25479">
                  <c:v>45385</c:v>
                </c:pt>
                <c:pt idx="25480">
                  <c:v>45386</c:v>
                </c:pt>
                <c:pt idx="25481">
                  <c:v>45387</c:v>
                </c:pt>
                <c:pt idx="25482">
                  <c:v>45388</c:v>
                </c:pt>
                <c:pt idx="25483">
                  <c:v>45389</c:v>
                </c:pt>
                <c:pt idx="25484">
                  <c:v>45390</c:v>
                </c:pt>
                <c:pt idx="25485">
                  <c:v>45391</c:v>
                </c:pt>
                <c:pt idx="25486">
                  <c:v>45392</c:v>
                </c:pt>
                <c:pt idx="25487">
                  <c:v>45393</c:v>
                </c:pt>
                <c:pt idx="25488">
                  <c:v>45394</c:v>
                </c:pt>
                <c:pt idx="25489">
                  <c:v>45395</c:v>
                </c:pt>
                <c:pt idx="25490">
                  <c:v>45396</c:v>
                </c:pt>
                <c:pt idx="25491">
                  <c:v>45397</c:v>
                </c:pt>
                <c:pt idx="25492">
                  <c:v>45398</c:v>
                </c:pt>
                <c:pt idx="25493">
                  <c:v>45399</c:v>
                </c:pt>
                <c:pt idx="25494">
                  <c:v>45400</c:v>
                </c:pt>
                <c:pt idx="25495">
                  <c:v>45401</c:v>
                </c:pt>
                <c:pt idx="25496">
                  <c:v>45402</c:v>
                </c:pt>
                <c:pt idx="25497">
                  <c:v>45403</c:v>
                </c:pt>
                <c:pt idx="25498">
                  <c:v>45404</c:v>
                </c:pt>
                <c:pt idx="25499">
                  <c:v>45405</c:v>
                </c:pt>
                <c:pt idx="25500">
                  <c:v>45406</c:v>
                </c:pt>
                <c:pt idx="25501">
                  <c:v>45407</c:v>
                </c:pt>
                <c:pt idx="25502">
                  <c:v>45408</c:v>
                </c:pt>
                <c:pt idx="25503">
                  <c:v>45409</c:v>
                </c:pt>
                <c:pt idx="25504">
                  <c:v>45410</c:v>
                </c:pt>
                <c:pt idx="25505">
                  <c:v>45411</c:v>
                </c:pt>
                <c:pt idx="25506">
                  <c:v>45412</c:v>
                </c:pt>
                <c:pt idx="25507">
                  <c:v>45413</c:v>
                </c:pt>
                <c:pt idx="25508">
                  <c:v>45414</c:v>
                </c:pt>
                <c:pt idx="25509">
                  <c:v>45415</c:v>
                </c:pt>
                <c:pt idx="25510">
                  <c:v>45416</c:v>
                </c:pt>
                <c:pt idx="25511">
                  <c:v>45417</c:v>
                </c:pt>
                <c:pt idx="25512">
                  <c:v>45418</c:v>
                </c:pt>
                <c:pt idx="25513">
                  <c:v>45419</c:v>
                </c:pt>
                <c:pt idx="25514">
                  <c:v>45420</c:v>
                </c:pt>
                <c:pt idx="25515">
                  <c:v>45421</c:v>
                </c:pt>
                <c:pt idx="25516">
                  <c:v>45422</c:v>
                </c:pt>
                <c:pt idx="25517">
                  <c:v>45423</c:v>
                </c:pt>
                <c:pt idx="25518">
                  <c:v>45424</c:v>
                </c:pt>
                <c:pt idx="25519">
                  <c:v>45425</c:v>
                </c:pt>
                <c:pt idx="25520">
                  <c:v>45426</c:v>
                </c:pt>
                <c:pt idx="25521">
                  <c:v>45427</c:v>
                </c:pt>
                <c:pt idx="25522">
                  <c:v>45428</c:v>
                </c:pt>
                <c:pt idx="25523">
                  <c:v>45429</c:v>
                </c:pt>
                <c:pt idx="25524">
                  <c:v>45430</c:v>
                </c:pt>
                <c:pt idx="25525">
                  <c:v>45431</c:v>
                </c:pt>
                <c:pt idx="25526">
                  <c:v>45432</c:v>
                </c:pt>
                <c:pt idx="25527">
                  <c:v>45433</c:v>
                </c:pt>
                <c:pt idx="25528">
                  <c:v>45434</c:v>
                </c:pt>
                <c:pt idx="25529">
                  <c:v>45435</c:v>
                </c:pt>
                <c:pt idx="25530">
                  <c:v>45436</c:v>
                </c:pt>
                <c:pt idx="25531">
                  <c:v>45437</c:v>
                </c:pt>
                <c:pt idx="25532">
                  <c:v>45438</c:v>
                </c:pt>
                <c:pt idx="25533">
                  <c:v>45439</c:v>
                </c:pt>
                <c:pt idx="25534">
                  <c:v>45440</c:v>
                </c:pt>
                <c:pt idx="25535">
                  <c:v>45441</c:v>
                </c:pt>
                <c:pt idx="25536">
                  <c:v>45442</c:v>
                </c:pt>
                <c:pt idx="25537">
                  <c:v>45443</c:v>
                </c:pt>
                <c:pt idx="25538">
                  <c:v>45444</c:v>
                </c:pt>
                <c:pt idx="25539">
                  <c:v>45445</c:v>
                </c:pt>
                <c:pt idx="25540">
                  <c:v>45446</c:v>
                </c:pt>
                <c:pt idx="25541">
                  <c:v>45447</c:v>
                </c:pt>
                <c:pt idx="25542">
                  <c:v>45448</c:v>
                </c:pt>
                <c:pt idx="25543">
                  <c:v>45449</c:v>
                </c:pt>
                <c:pt idx="25544">
                  <c:v>45450</c:v>
                </c:pt>
                <c:pt idx="25545">
                  <c:v>45451</c:v>
                </c:pt>
                <c:pt idx="25546">
                  <c:v>45452</c:v>
                </c:pt>
                <c:pt idx="25547">
                  <c:v>45453</c:v>
                </c:pt>
                <c:pt idx="25548">
                  <c:v>45454</c:v>
                </c:pt>
                <c:pt idx="25549">
                  <c:v>45455</c:v>
                </c:pt>
                <c:pt idx="25550">
                  <c:v>45456</c:v>
                </c:pt>
                <c:pt idx="25551">
                  <c:v>45457</c:v>
                </c:pt>
                <c:pt idx="25552">
                  <c:v>45458</c:v>
                </c:pt>
                <c:pt idx="25553">
                  <c:v>45459</c:v>
                </c:pt>
                <c:pt idx="25554">
                  <c:v>45460</c:v>
                </c:pt>
                <c:pt idx="25555">
                  <c:v>45461</c:v>
                </c:pt>
                <c:pt idx="25556">
                  <c:v>45462</c:v>
                </c:pt>
                <c:pt idx="25557">
                  <c:v>45463</c:v>
                </c:pt>
                <c:pt idx="25558">
                  <c:v>45464</c:v>
                </c:pt>
                <c:pt idx="25559">
                  <c:v>45465</c:v>
                </c:pt>
                <c:pt idx="25560">
                  <c:v>45466</c:v>
                </c:pt>
                <c:pt idx="25561">
                  <c:v>45467</c:v>
                </c:pt>
                <c:pt idx="25562">
                  <c:v>45468</c:v>
                </c:pt>
                <c:pt idx="25563">
                  <c:v>45469</c:v>
                </c:pt>
                <c:pt idx="25564">
                  <c:v>45470</c:v>
                </c:pt>
                <c:pt idx="25565">
                  <c:v>45471</c:v>
                </c:pt>
                <c:pt idx="25566">
                  <c:v>45472</c:v>
                </c:pt>
                <c:pt idx="25567">
                  <c:v>45473</c:v>
                </c:pt>
                <c:pt idx="25568">
                  <c:v>45474</c:v>
                </c:pt>
                <c:pt idx="25569">
                  <c:v>45475</c:v>
                </c:pt>
                <c:pt idx="25570">
                  <c:v>45476</c:v>
                </c:pt>
                <c:pt idx="25571">
                  <c:v>45477</c:v>
                </c:pt>
                <c:pt idx="25572">
                  <c:v>45478</c:v>
                </c:pt>
                <c:pt idx="25573">
                  <c:v>45479</c:v>
                </c:pt>
                <c:pt idx="25574">
                  <c:v>45480</c:v>
                </c:pt>
                <c:pt idx="25575">
                  <c:v>45481</c:v>
                </c:pt>
                <c:pt idx="25576">
                  <c:v>45482</c:v>
                </c:pt>
                <c:pt idx="25577">
                  <c:v>45483</c:v>
                </c:pt>
                <c:pt idx="25578">
                  <c:v>45484</c:v>
                </c:pt>
                <c:pt idx="25579">
                  <c:v>45485</c:v>
                </c:pt>
                <c:pt idx="25580">
                  <c:v>45486</c:v>
                </c:pt>
                <c:pt idx="25581">
                  <c:v>45487</c:v>
                </c:pt>
                <c:pt idx="25582">
                  <c:v>45488</c:v>
                </c:pt>
                <c:pt idx="25583">
                  <c:v>45489</c:v>
                </c:pt>
                <c:pt idx="25584">
                  <c:v>45490</c:v>
                </c:pt>
                <c:pt idx="25585">
                  <c:v>45491</c:v>
                </c:pt>
                <c:pt idx="25586">
                  <c:v>45492</c:v>
                </c:pt>
                <c:pt idx="25587">
                  <c:v>45493</c:v>
                </c:pt>
                <c:pt idx="25588">
                  <c:v>45494</c:v>
                </c:pt>
                <c:pt idx="25589">
                  <c:v>45495</c:v>
                </c:pt>
                <c:pt idx="25590">
                  <c:v>45496</c:v>
                </c:pt>
                <c:pt idx="25591">
                  <c:v>45497</c:v>
                </c:pt>
                <c:pt idx="25592">
                  <c:v>45498</c:v>
                </c:pt>
                <c:pt idx="25593">
                  <c:v>45499</c:v>
                </c:pt>
                <c:pt idx="25594">
                  <c:v>45500</c:v>
                </c:pt>
                <c:pt idx="25595">
                  <c:v>45501</c:v>
                </c:pt>
                <c:pt idx="25596">
                  <c:v>45502</c:v>
                </c:pt>
                <c:pt idx="25597">
                  <c:v>45503</c:v>
                </c:pt>
                <c:pt idx="25598">
                  <c:v>45504</c:v>
                </c:pt>
                <c:pt idx="25599">
                  <c:v>45505</c:v>
                </c:pt>
                <c:pt idx="25600">
                  <c:v>45506</c:v>
                </c:pt>
                <c:pt idx="25601">
                  <c:v>45507</c:v>
                </c:pt>
                <c:pt idx="25602">
                  <c:v>45508</c:v>
                </c:pt>
                <c:pt idx="25603">
                  <c:v>45509</c:v>
                </c:pt>
                <c:pt idx="25604">
                  <c:v>45510</c:v>
                </c:pt>
                <c:pt idx="25605">
                  <c:v>45511</c:v>
                </c:pt>
                <c:pt idx="25606">
                  <c:v>45512</c:v>
                </c:pt>
                <c:pt idx="25607">
                  <c:v>45513</c:v>
                </c:pt>
                <c:pt idx="25608">
                  <c:v>45514</c:v>
                </c:pt>
                <c:pt idx="25609">
                  <c:v>45515</c:v>
                </c:pt>
                <c:pt idx="25610">
                  <c:v>45516</c:v>
                </c:pt>
                <c:pt idx="25611">
                  <c:v>45517</c:v>
                </c:pt>
                <c:pt idx="25612">
                  <c:v>45518</c:v>
                </c:pt>
                <c:pt idx="25613">
                  <c:v>45519</c:v>
                </c:pt>
                <c:pt idx="25614">
                  <c:v>45520</c:v>
                </c:pt>
                <c:pt idx="25615">
                  <c:v>45521</c:v>
                </c:pt>
                <c:pt idx="25616">
                  <c:v>45522</c:v>
                </c:pt>
                <c:pt idx="25617">
                  <c:v>45523</c:v>
                </c:pt>
                <c:pt idx="25618">
                  <c:v>45524</c:v>
                </c:pt>
                <c:pt idx="25619">
                  <c:v>45525</c:v>
                </c:pt>
                <c:pt idx="25620">
                  <c:v>45526</c:v>
                </c:pt>
                <c:pt idx="25621">
                  <c:v>45527</c:v>
                </c:pt>
                <c:pt idx="25622">
                  <c:v>45528</c:v>
                </c:pt>
                <c:pt idx="25623">
                  <c:v>45529</c:v>
                </c:pt>
                <c:pt idx="25624">
                  <c:v>45530</c:v>
                </c:pt>
                <c:pt idx="25625">
                  <c:v>45531</c:v>
                </c:pt>
                <c:pt idx="25626">
                  <c:v>45532</c:v>
                </c:pt>
                <c:pt idx="25627">
                  <c:v>45533</c:v>
                </c:pt>
                <c:pt idx="25628">
                  <c:v>45534</c:v>
                </c:pt>
                <c:pt idx="25629">
                  <c:v>45535</c:v>
                </c:pt>
                <c:pt idx="25630">
                  <c:v>45536</c:v>
                </c:pt>
                <c:pt idx="25631">
                  <c:v>45537</c:v>
                </c:pt>
                <c:pt idx="25632">
                  <c:v>45538</c:v>
                </c:pt>
                <c:pt idx="25633">
                  <c:v>45539</c:v>
                </c:pt>
                <c:pt idx="25634">
                  <c:v>45540</c:v>
                </c:pt>
                <c:pt idx="25635">
                  <c:v>45541</c:v>
                </c:pt>
                <c:pt idx="25636">
                  <c:v>45542</c:v>
                </c:pt>
                <c:pt idx="25637">
                  <c:v>45543</c:v>
                </c:pt>
                <c:pt idx="25638">
                  <c:v>45544</c:v>
                </c:pt>
                <c:pt idx="25639">
                  <c:v>45545</c:v>
                </c:pt>
                <c:pt idx="25640">
                  <c:v>45546</c:v>
                </c:pt>
                <c:pt idx="25641">
                  <c:v>45547</c:v>
                </c:pt>
                <c:pt idx="25642">
                  <c:v>45548</c:v>
                </c:pt>
                <c:pt idx="25643">
                  <c:v>45549</c:v>
                </c:pt>
                <c:pt idx="25644">
                  <c:v>45550</c:v>
                </c:pt>
                <c:pt idx="25645">
                  <c:v>45551</c:v>
                </c:pt>
                <c:pt idx="25646">
                  <c:v>45552</c:v>
                </c:pt>
                <c:pt idx="25647">
                  <c:v>45553</c:v>
                </c:pt>
                <c:pt idx="25648">
                  <c:v>45554</c:v>
                </c:pt>
                <c:pt idx="25649">
                  <c:v>45555</c:v>
                </c:pt>
                <c:pt idx="25650">
                  <c:v>45556</c:v>
                </c:pt>
                <c:pt idx="25651">
                  <c:v>45557</c:v>
                </c:pt>
                <c:pt idx="25652">
                  <c:v>45558</c:v>
                </c:pt>
                <c:pt idx="25653">
                  <c:v>45559</c:v>
                </c:pt>
                <c:pt idx="25654">
                  <c:v>45560</c:v>
                </c:pt>
                <c:pt idx="25655">
                  <c:v>45561</c:v>
                </c:pt>
                <c:pt idx="25656">
                  <c:v>45562</c:v>
                </c:pt>
                <c:pt idx="25657">
                  <c:v>45563</c:v>
                </c:pt>
                <c:pt idx="25658">
                  <c:v>45564</c:v>
                </c:pt>
                <c:pt idx="25659">
                  <c:v>45565</c:v>
                </c:pt>
                <c:pt idx="25660">
                  <c:v>45566</c:v>
                </c:pt>
                <c:pt idx="25661">
                  <c:v>45567</c:v>
                </c:pt>
                <c:pt idx="25662">
                  <c:v>45568</c:v>
                </c:pt>
                <c:pt idx="25663">
                  <c:v>45569</c:v>
                </c:pt>
                <c:pt idx="25664">
                  <c:v>45570</c:v>
                </c:pt>
                <c:pt idx="25665">
                  <c:v>45571</c:v>
                </c:pt>
                <c:pt idx="25666">
                  <c:v>45572</c:v>
                </c:pt>
                <c:pt idx="25667">
                  <c:v>45573</c:v>
                </c:pt>
                <c:pt idx="25668">
                  <c:v>45574</c:v>
                </c:pt>
                <c:pt idx="25669">
                  <c:v>45575</c:v>
                </c:pt>
                <c:pt idx="25670">
                  <c:v>45576</c:v>
                </c:pt>
                <c:pt idx="25671">
                  <c:v>45577</c:v>
                </c:pt>
                <c:pt idx="25672">
                  <c:v>45578</c:v>
                </c:pt>
                <c:pt idx="25673">
                  <c:v>45579</c:v>
                </c:pt>
                <c:pt idx="25674">
                  <c:v>45580</c:v>
                </c:pt>
                <c:pt idx="25675">
                  <c:v>45581</c:v>
                </c:pt>
                <c:pt idx="25676">
                  <c:v>45582</c:v>
                </c:pt>
                <c:pt idx="25677">
                  <c:v>45583</c:v>
                </c:pt>
                <c:pt idx="25678">
                  <c:v>45584</c:v>
                </c:pt>
                <c:pt idx="25679">
                  <c:v>45585</c:v>
                </c:pt>
                <c:pt idx="25680">
                  <c:v>45586</c:v>
                </c:pt>
                <c:pt idx="25681">
                  <c:v>45587</c:v>
                </c:pt>
                <c:pt idx="25682">
                  <c:v>45588</c:v>
                </c:pt>
                <c:pt idx="25683">
                  <c:v>45589</c:v>
                </c:pt>
                <c:pt idx="25684">
                  <c:v>45590</c:v>
                </c:pt>
                <c:pt idx="25685">
                  <c:v>45591</c:v>
                </c:pt>
                <c:pt idx="25686">
                  <c:v>45592</c:v>
                </c:pt>
                <c:pt idx="25687">
                  <c:v>45593</c:v>
                </c:pt>
                <c:pt idx="25688">
                  <c:v>45594</c:v>
                </c:pt>
                <c:pt idx="25689">
                  <c:v>45595</c:v>
                </c:pt>
                <c:pt idx="25690">
                  <c:v>45596</c:v>
                </c:pt>
                <c:pt idx="25691">
                  <c:v>45597</c:v>
                </c:pt>
                <c:pt idx="25692">
                  <c:v>45598</c:v>
                </c:pt>
                <c:pt idx="25693">
                  <c:v>45599</c:v>
                </c:pt>
                <c:pt idx="25694">
                  <c:v>45600</c:v>
                </c:pt>
                <c:pt idx="25695">
                  <c:v>45601</c:v>
                </c:pt>
                <c:pt idx="25696">
                  <c:v>45602</c:v>
                </c:pt>
                <c:pt idx="25697">
                  <c:v>45603</c:v>
                </c:pt>
                <c:pt idx="25698">
                  <c:v>45604</c:v>
                </c:pt>
                <c:pt idx="25699">
                  <c:v>45605</c:v>
                </c:pt>
                <c:pt idx="25700">
                  <c:v>45606</c:v>
                </c:pt>
                <c:pt idx="25701">
                  <c:v>45607</c:v>
                </c:pt>
                <c:pt idx="25702">
                  <c:v>45608</c:v>
                </c:pt>
                <c:pt idx="25703">
                  <c:v>45609</c:v>
                </c:pt>
                <c:pt idx="25704">
                  <c:v>45610</c:v>
                </c:pt>
                <c:pt idx="25705">
                  <c:v>45611</c:v>
                </c:pt>
                <c:pt idx="25706">
                  <c:v>45612</c:v>
                </c:pt>
                <c:pt idx="25707">
                  <c:v>45613</c:v>
                </c:pt>
                <c:pt idx="25708">
                  <c:v>45614</c:v>
                </c:pt>
                <c:pt idx="25709">
                  <c:v>45615</c:v>
                </c:pt>
                <c:pt idx="25710">
                  <c:v>45616</c:v>
                </c:pt>
                <c:pt idx="25711">
                  <c:v>45617</c:v>
                </c:pt>
                <c:pt idx="25712">
                  <c:v>45618</c:v>
                </c:pt>
                <c:pt idx="25713">
                  <c:v>45619</c:v>
                </c:pt>
                <c:pt idx="25714">
                  <c:v>45620</c:v>
                </c:pt>
                <c:pt idx="25715">
                  <c:v>45621</c:v>
                </c:pt>
                <c:pt idx="25716">
                  <c:v>45622</c:v>
                </c:pt>
                <c:pt idx="25717">
                  <c:v>45623</c:v>
                </c:pt>
                <c:pt idx="25718">
                  <c:v>45624</c:v>
                </c:pt>
                <c:pt idx="25719">
                  <c:v>45625</c:v>
                </c:pt>
                <c:pt idx="25720">
                  <c:v>45626</c:v>
                </c:pt>
                <c:pt idx="25721">
                  <c:v>45627</c:v>
                </c:pt>
                <c:pt idx="25722">
                  <c:v>45628</c:v>
                </c:pt>
                <c:pt idx="25723">
                  <c:v>45629</c:v>
                </c:pt>
                <c:pt idx="25724">
                  <c:v>45630</c:v>
                </c:pt>
                <c:pt idx="25725">
                  <c:v>45631</c:v>
                </c:pt>
                <c:pt idx="25726">
                  <c:v>45632</c:v>
                </c:pt>
                <c:pt idx="25727">
                  <c:v>45633</c:v>
                </c:pt>
                <c:pt idx="25728">
                  <c:v>45634</c:v>
                </c:pt>
                <c:pt idx="25729">
                  <c:v>45635</c:v>
                </c:pt>
                <c:pt idx="25730">
                  <c:v>45636</c:v>
                </c:pt>
                <c:pt idx="25731">
                  <c:v>45637</c:v>
                </c:pt>
                <c:pt idx="25732">
                  <c:v>45638</c:v>
                </c:pt>
                <c:pt idx="25733">
                  <c:v>45639</c:v>
                </c:pt>
                <c:pt idx="25734">
                  <c:v>45640</c:v>
                </c:pt>
                <c:pt idx="25735">
                  <c:v>45641</c:v>
                </c:pt>
                <c:pt idx="25736">
                  <c:v>45642</c:v>
                </c:pt>
                <c:pt idx="25737">
                  <c:v>45643</c:v>
                </c:pt>
                <c:pt idx="25738">
                  <c:v>45644</c:v>
                </c:pt>
                <c:pt idx="25739">
                  <c:v>45645</c:v>
                </c:pt>
                <c:pt idx="25740">
                  <c:v>45646</c:v>
                </c:pt>
                <c:pt idx="25741">
                  <c:v>45647</c:v>
                </c:pt>
                <c:pt idx="25742">
                  <c:v>45648</c:v>
                </c:pt>
                <c:pt idx="25743">
                  <c:v>45649</c:v>
                </c:pt>
                <c:pt idx="25744">
                  <c:v>45650</c:v>
                </c:pt>
                <c:pt idx="25745">
                  <c:v>45651</c:v>
                </c:pt>
                <c:pt idx="25746">
                  <c:v>45652</c:v>
                </c:pt>
                <c:pt idx="25747">
                  <c:v>45653</c:v>
                </c:pt>
                <c:pt idx="25748">
                  <c:v>45654</c:v>
                </c:pt>
                <c:pt idx="25749">
                  <c:v>45655</c:v>
                </c:pt>
                <c:pt idx="25750">
                  <c:v>45656</c:v>
                </c:pt>
                <c:pt idx="25751">
                  <c:v>45657</c:v>
                </c:pt>
                <c:pt idx="25752">
                  <c:v>45658</c:v>
                </c:pt>
                <c:pt idx="25753">
                  <c:v>45659</c:v>
                </c:pt>
                <c:pt idx="25754">
                  <c:v>45660</c:v>
                </c:pt>
                <c:pt idx="25755">
                  <c:v>45661</c:v>
                </c:pt>
                <c:pt idx="25756">
                  <c:v>45662</c:v>
                </c:pt>
                <c:pt idx="25757">
                  <c:v>45663</c:v>
                </c:pt>
                <c:pt idx="25758">
                  <c:v>45664</c:v>
                </c:pt>
                <c:pt idx="25759">
                  <c:v>45665</c:v>
                </c:pt>
                <c:pt idx="25760">
                  <c:v>45666</c:v>
                </c:pt>
                <c:pt idx="25761">
                  <c:v>45667</c:v>
                </c:pt>
                <c:pt idx="25762">
                  <c:v>45668</c:v>
                </c:pt>
                <c:pt idx="25763">
                  <c:v>45669</c:v>
                </c:pt>
                <c:pt idx="25764">
                  <c:v>45670</c:v>
                </c:pt>
                <c:pt idx="25765">
                  <c:v>45671</c:v>
                </c:pt>
                <c:pt idx="25766">
                  <c:v>45672</c:v>
                </c:pt>
                <c:pt idx="25767">
                  <c:v>45673</c:v>
                </c:pt>
                <c:pt idx="25768">
                  <c:v>45674</c:v>
                </c:pt>
                <c:pt idx="25769">
                  <c:v>45675</c:v>
                </c:pt>
                <c:pt idx="25770">
                  <c:v>45676</c:v>
                </c:pt>
                <c:pt idx="25771">
                  <c:v>45677</c:v>
                </c:pt>
                <c:pt idx="25772">
                  <c:v>45678</c:v>
                </c:pt>
                <c:pt idx="25773">
                  <c:v>45679</c:v>
                </c:pt>
                <c:pt idx="25774">
                  <c:v>45680</c:v>
                </c:pt>
                <c:pt idx="25775">
                  <c:v>45681</c:v>
                </c:pt>
                <c:pt idx="25776">
                  <c:v>45682</c:v>
                </c:pt>
                <c:pt idx="25777">
                  <c:v>45683</c:v>
                </c:pt>
                <c:pt idx="25778">
                  <c:v>45684</c:v>
                </c:pt>
                <c:pt idx="25779">
                  <c:v>45685</c:v>
                </c:pt>
                <c:pt idx="25780">
                  <c:v>45686</c:v>
                </c:pt>
                <c:pt idx="25781">
                  <c:v>45687</c:v>
                </c:pt>
                <c:pt idx="25782">
                  <c:v>45688</c:v>
                </c:pt>
                <c:pt idx="25783">
                  <c:v>45689</c:v>
                </c:pt>
                <c:pt idx="25784">
                  <c:v>45690</c:v>
                </c:pt>
                <c:pt idx="25785">
                  <c:v>45691</c:v>
                </c:pt>
                <c:pt idx="25786">
                  <c:v>45692</c:v>
                </c:pt>
                <c:pt idx="25787">
                  <c:v>45693</c:v>
                </c:pt>
                <c:pt idx="25788">
                  <c:v>45694</c:v>
                </c:pt>
                <c:pt idx="25789">
                  <c:v>45695</c:v>
                </c:pt>
                <c:pt idx="25790">
                  <c:v>45696</c:v>
                </c:pt>
                <c:pt idx="25791">
                  <c:v>45697</c:v>
                </c:pt>
                <c:pt idx="25792">
                  <c:v>45698</c:v>
                </c:pt>
                <c:pt idx="25793">
                  <c:v>45699</c:v>
                </c:pt>
                <c:pt idx="25794">
                  <c:v>45700</c:v>
                </c:pt>
                <c:pt idx="25795">
                  <c:v>45701</c:v>
                </c:pt>
                <c:pt idx="25796">
                  <c:v>45702</c:v>
                </c:pt>
                <c:pt idx="25797">
                  <c:v>45703</c:v>
                </c:pt>
                <c:pt idx="25798">
                  <c:v>45704</c:v>
                </c:pt>
                <c:pt idx="25799">
                  <c:v>45705</c:v>
                </c:pt>
                <c:pt idx="25800">
                  <c:v>45706</c:v>
                </c:pt>
                <c:pt idx="25801">
                  <c:v>45707</c:v>
                </c:pt>
                <c:pt idx="25802">
                  <c:v>45708</c:v>
                </c:pt>
                <c:pt idx="25803">
                  <c:v>45709</c:v>
                </c:pt>
                <c:pt idx="25804">
                  <c:v>45710</c:v>
                </c:pt>
                <c:pt idx="25805">
                  <c:v>45711</c:v>
                </c:pt>
                <c:pt idx="25806">
                  <c:v>45712</c:v>
                </c:pt>
                <c:pt idx="25807">
                  <c:v>45713</c:v>
                </c:pt>
                <c:pt idx="25808">
                  <c:v>45714</c:v>
                </c:pt>
                <c:pt idx="25809">
                  <c:v>45715</c:v>
                </c:pt>
                <c:pt idx="25810">
                  <c:v>45716</c:v>
                </c:pt>
                <c:pt idx="25811">
                  <c:v>45717</c:v>
                </c:pt>
                <c:pt idx="25812">
                  <c:v>45718</c:v>
                </c:pt>
                <c:pt idx="25813">
                  <c:v>45719</c:v>
                </c:pt>
              </c:numCache>
            </c:numRef>
          </c:cat>
          <c:val>
            <c:numRef>
              <c:f>Sheet1!$B$2:$B$25815</c:f>
              <c:numCache>
                <c:formatCode>General</c:formatCode>
                <c:ptCount val="25814"/>
                <c:pt idx="0">
                  <c:v>1.1299999999999999</c:v>
                </c:pt>
                <c:pt idx="1">
                  <c:v>1.25</c:v>
                </c:pt>
                <c:pt idx="2">
                  <c:v>1.25</c:v>
                </c:pt>
                <c:pt idx="3">
                  <c:v>1.25</c:v>
                </c:pt>
                <c:pt idx="4">
                  <c:v>0.88</c:v>
                </c:pt>
                <c:pt idx="5">
                  <c:v>0.25</c:v>
                </c:pt>
                <c:pt idx="6">
                  <c:v>1</c:v>
                </c:pt>
                <c:pt idx="7">
                  <c:v>1.25</c:v>
                </c:pt>
                <c:pt idx="8">
                  <c:v>1.25</c:v>
                </c:pt>
                <c:pt idx="9">
                  <c:v>1.25</c:v>
                </c:pt>
                <c:pt idx="10">
                  <c:v>1.25</c:v>
                </c:pt>
                <c:pt idx="11">
                  <c:v>1.25</c:v>
                </c:pt>
                <c:pt idx="12">
                  <c:v>1.1299999999999999</c:v>
                </c:pt>
                <c:pt idx="13">
                  <c:v>1.1299999999999999</c:v>
                </c:pt>
                <c:pt idx="14">
                  <c:v>0.75</c:v>
                </c:pt>
                <c:pt idx="15">
                  <c:v>0.75</c:v>
                </c:pt>
                <c:pt idx="16">
                  <c:v>0.75</c:v>
                </c:pt>
                <c:pt idx="17">
                  <c:v>0.75</c:v>
                </c:pt>
                <c:pt idx="18">
                  <c:v>0.5</c:v>
                </c:pt>
                <c:pt idx="19">
                  <c:v>0.25</c:v>
                </c:pt>
                <c:pt idx="20">
                  <c:v>0.25</c:v>
                </c:pt>
                <c:pt idx="21">
                  <c:v>0.75</c:v>
                </c:pt>
                <c:pt idx="22">
                  <c:v>0.75</c:v>
                </c:pt>
                <c:pt idx="23">
                  <c:v>0.75</c:v>
                </c:pt>
                <c:pt idx="24">
                  <c:v>0.75</c:v>
                </c:pt>
                <c:pt idx="25">
                  <c:v>0.75</c:v>
                </c:pt>
                <c:pt idx="26">
                  <c:v>0.38</c:v>
                </c:pt>
                <c:pt idx="27">
                  <c:v>0.25</c:v>
                </c:pt>
                <c:pt idx="28">
                  <c:v>0.38</c:v>
                </c:pt>
                <c:pt idx="29">
                  <c:v>0.25</c:v>
                </c:pt>
                <c:pt idx="30">
                  <c:v>0.25</c:v>
                </c:pt>
                <c:pt idx="31">
                  <c:v>0.25</c:v>
                </c:pt>
                <c:pt idx="32">
                  <c:v>0.38</c:v>
                </c:pt>
                <c:pt idx="33">
                  <c:v>0.25</c:v>
                </c:pt>
                <c:pt idx="34">
                  <c:v>0.13</c:v>
                </c:pt>
                <c:pt idx="35">
                  <c:v>0.75</c:v>
                </c:pt>
                <c:pt idx="36">
                  <c:v>1.38</c:v>
                </c:pt>
                <c:pt idx="37">
                  <c:v>1.38</c:v>
                </c:pt>
                <c:pt idx="38">
                  <c:v>1.38</c:v>
                </c:pt>
                <c:pt idx="39">
                  <c:v>1.38</c:v>
                </c:pt>
                <c:pt idx="40">
                  <c:v>1.44</c:v>
                </c:pt>
                <c:pt idx="41">
                  <c:v>1.44</c:v>
                </c:pt>
                <c:pt idx="42">
                  <c:v>1.38</c:v>
                </c:pt>
                <c:pt idx="43">
                  <c:v>1.44</c:v>
                </c:pt>
                <c:pt idx="44">
                  <c:v>1.44</c:v>
                </c:pt>
                <c:pt idx="45">
                  <c:v>1.44</c:v>
                </c:pt>
                <c:pt idx="46">
                  <c:v>1.38</c:v>
                </c:pt>
                <c:pt idx="47">
                  <c:v>1.38</c:v>
                </c:pt>
                <c:pt idx="48">
                  <c:v>1.44</c:v>
                </c:pt>
                <c:pt idx="49">
                  <c:v>1.38</c:v>
                </c:pt>
                <c:pt idx="50">
                  <c:v>1.44</c:v>
                </c:pt>
                <c:pt idx="51">
                  <c:v>1.44</c:v>
                </c:pt>
                <c:pt idx="52">
                  <c:v>1.44</c:v>
                </c:pt>
                <c:pt idx="53">
                  <c:v>1.44</c:v>
                </c:pt>
                <c:pt idx="54">
                  <c:v>1.38</c:v>
                </c:pt>
                <c:pt idx="55">
                  <c:v>1.38</c:v>
                </c:pt>
                <c:pt idx="56">
                  <c:v>1.25</c:v>
                </c:pt>
                <c:pt idx="57">
                  <c:v>1.25</c:v>
                </c:pt>
                <c:pt idx="58">
                  <c:v>1.25</c:v>
                </c:pt>
                <c:pt idx="59">
                  <c:v>1.25</c:v>
                </c:pt>
                <c:pt idx="60">
                  <c:v>1.44</c:v>
                </c:pt>
                <c:pt idx="61">
                  <c:v>1.44</c:v>
                </c:pt>
                <c:pt idx="62">
                  <c:v>1.44</c:v>
                </c:pt>
                <c:pt idx="63">
                  <c:v>1.38</c:v>
                </c:pt>
                <c:pt idx="64">
                  <c:v>1.38</c:v>
                </c:pt>
                <c:pt idx="65">
                  <c:v>1.38</c:v>
                </c:pt>
                <c:pt idx="66">
                  <c:v>1.38</c:v>
                </c:pt>
                <c:pt idx="67">
                  <c:v>1</c:v>
                </c:pt>
                <c:pt idx="68">
                  <c:v>1.1299999999999999</c:v>
                </c:pt>
                <c:pt idx="69">
                  <c:v>0.88</c:v>
                </c:pt>
                <c:pt idx="70">
                  <c:v>1.25</c:v>
                </c:pt>
                <c:pt idx="71">
                  <c:v>1.25</c:v>
                </c:pt>
                <c:pt idx="72">
                  <c:v>1.25</c:v>
                </c:pt>
                <c:pt idx="73">
                  <c:v>1.25</c:v>
                </c:pt>
                <c:pt idx="74">
                  <c:v>1.38</c:v>
                </c:pt>
                <c:pt idx="75">
                  <c:v>1.25</c:v>
                </c:pt>
                <c:pt idx="76">
                  <c:v>1</c:v>
                </c:pt>
                <c:pt idx="77">
                  <c:v>1</c:v>
                </c:pt>
                <c:pt idx="78">
                  <c:v>0.5</c:v>
                </c:pt>
                <c:pt idx="79">
                  <c:v>0.5</c:v>
                </c:pt>
                <c:pt idx="80">
                  <c:v>0.5</c:v>
                </c:pt>
                <c:pt idx="81">
                  <c:v>0.5</c:v>
                </c:pt>
                <c:pt idx="82">
                  <c:v>0.5</c:v>
                </c:pt>
                <c:pt idx="83">
                  <c:v>0.38</c:v>
                </c:pt>
                <c:pt idx="84">
                  <c:v>0.75</c:v>
                </c:pt>
                <c:pt idx="85">
                  <c:v>1.1299999999999999</c:v>
                </c:pt>
                <c:pt idx="86">
                  <c:v>1.1299999999999999</c:v>
                </c:pt>
                <c:pt idx="87">
                  <c:v>1.1299999999999999</c:v>
                </c:pt>
                <c:pt idx="88">
                  <c:v>1.25</c:v>
                </c:pt>
                <c:pt idx="89">
                  <c:v>1.25</c:v>
                </c:pt>
                <c:pt idx="90">
                  <c:v>1.44</c:v>
                </c:pt>
                <c:pt idx="91">
                  <c:v>1.44</c:v>
                </c:pt>
                <c:pt idx="92">
                  <c:v>0.5</c:v>
                </c:pt>
                <c:pt idx="93">
                  <c:v>0.5</c:v>
                </c:pt>
                <c:pt idx="94">
                  <c:v>0.5</c:v>
                </c:pt>
                <c:pt idx="95">
                  <c:v>0.5</c:v>
                </c:pt>
                <c:pt idx="96">
                  <c:v>0.25</c:v>
                </c:pt>
                <c:pt idx="97">
                  <c:v>0.13</c:v>
                </c:pt>
                <c:pt idx="98">
                  <c:v>1.25</c:v>
                </c:pt>
                <c:pt idx="99">
                  <c:v>1.25</c:v>
                </c:pt>
                <c:pt idx="100">
                  <c:v>1.25</c:v>
                </c:pt>
                <c:pt idx="101">
                  <c:v>1.25</c:v>
                </c:pt>
                <c:pt idx="102">
                  <c:v>1.25</c:v>
                </c:pt>
                <c:pt idx="103">
                  <c:v>1.25</c:v>
                </c:pt>
                <c:pt idx="104">
                  <c:v>1.38</c:v>
                </c:pt>
                <c:pt idx="105">
                  <c:v>1.38</c:v>
                </c:pt>
                <c:pt idx="106">
                  <c:v>1</c:v>
                </c:pt>
                <c:pt idx="107">
                  <c:v>1</c:v>
                </c:pt>
                <c:pt idx="108">
                  <c:v>1</c:v>
                </c:pt>
                <c:pt idx="109">
                  <c:v>0.38</c:v>
                </c:pt>
                <c:pt idx="110">
                  <c:v>0.38</c:v>
                </c:pt>
                <c:pt idx="111">
                  <c:v>0.25</c:v>
                </c:pt>
                <c:pt idx="112">
                  <c:v>1</c:v>
                </c:pt>
                <c:pt idx="113">
                  <c:v>0.63</c:v>
                </c:pt>
                <c:pt idx="114">
                  <c:v>0.63</c:v>
                </c:pt>
                <c:pt idx="115">
                  <c:v>0.63</c:v>
                </c:pt>
                <c:pt idx="116">
                  <c:v>1</c:v>
                </c:pt>
                <c:pt idx="117">
                  <c:v>0.75</c:v>
                </c:pt>
                <c:pt idx="118">
                  <c:v>0.63</c:v>
                </c:pt>
                <c:pt idx="119">
                  <c:v>1</c:v>
                </c:pt>
                <c:pt idx="120">
                  <c:v>1.1299999999999999</c:v>
                </c:pt>
                <c:pt idx="121">
                  <c:v>1.1299999999999999</c:v>
                </c:pt>
                <c:pt idx="122">
                  <c:v>1.1299999999999999</c:v>
                </c:pt>
                <c:pt idx="123">
                  <c:v>1.38</c:v>
                </c:pt>
                <c:pt idx="124">
                  <c:v>1.38</c:v>
                </c:pt>
                <c:pt idx="125">
                  <c:v>1.1299999999999999</c:v>
                </c:pt>
                <c:pt idx="126">
                  <c:v>1</c:v>
                </c:pt>
                <c:pt idx="127">
                  <c:v>0.25</c:v>
                </c:pt>
                <c:pt idx="128">
                  <c:v>0.25</c:v>
                </c:pt>
                <c:pt idx="129">
                  <c:v>0.25</c:v>
                </c:pt>
                <c:pt idx="130">
                  <c:v>0.25</c:v>
                </c:pt>
                <c:pt idx="131">
                  <c:v>0.13</c:v>
                </c:pt>
                <c:pt idx="132">
                  <c:v>0.13</c:v>
                </c:pt>
                <c:pt idx="133">
                  <c:v>0.5</c:v>
                </c:pt>
                <c:pt idx="134">
                  <c:v>0.5</c:v>
                </c:pt>
                <c:pt idx="135">
                  <c:v>0.5</c:v>
                </c:pt>
                <c:pt idx="136">
                  <c:v>0.5</c:v>
                </c:pt>
                <c:pt idx="137">
                  <c:v>0.13</c:v>
                </c:pt>
                <c:pt idx="138">
                  <c:v>0.13</c:v>
                </c:pt>
                <c:pt idx="139">
                  <c:v>0.5</c:v>
                </c:pt>
                <c:pt idx="140">
                  <c:v>1</c:v>
                </c:pt>
                <c:pt idx="141">
                  <c:v>0.88</c:v>
                </c:pt>
                <c:pt idx="142">
                  <c:v>0.88</c:v>
                </c:pt>
                <c:pt idx="143">
                  <c:v>0.88</c:v>
                </c:pt>
                <c:pt idx="144">
                  <c:v>1</c:v>
                </c:pt>
                <c:pt idx="145">
                  <c:v>1.44</c:v>
                </c:pt>
                <c:pt idx="146">
                  <c:v>1.44</c:v>
                </c:pt>
                <c:pt idx="147">
                  <c:v>1.44</c:v>
                </c:pt>
                <c:pt idx="148">
                  <c:v>1.44</c:v>
                </c:pt>
                <c:pt idx="149">
                  <c:v>1.44</c:v>
                </c:pt>
                <c:pt idx="150">
                  <c:v>1.44</c:v>
                </c:pt>
                <c:pt idx="151">
                  <c:v>1.44</c:v>
                </c:pt>
                <c:pt idx="152">
                  <c:v>1.38</c:v>
                </c:pt>
                <c:pt idx="153">
                  <c:v>1.25</c:v>
                </c:pt>
                <c:pt idx="154">
                  <c:v>1.38</c:v>
                </c:pt>
                <c:pt idx="155">
                  <c:v>1.44</c:v>
                </c:pt>
                <c:pt idx="156">
                  <c:v>1.44</c:v>
                </c:pt>
                <c:pt idx="157">
                  <c:v>1.44</c:v>
                </c:pt>
                <c:pt idx="158">
                  <c:v>1.44</c:v>
                </c:pt>
                <c:pt idx="159">
                  <c:v>1.38</c:v>
                </c:pt>
                <c:pt idx="160">
                  <c:v>1.44</c:v>
                </c:pt>
                <c:pt idx="161">
                  <c:v>1.25</c:v>
                </c:pt>
                <c:pt idx="162">
                  <c:v>1.44</c:v>
                </c:pt>
                <c:pt idx="163">
                  <c:v>1.44</c:v>
                </c:pt>
                <c:pt idx="164">
                  <c:v>1.44</c:v>
                </c:pt>
                <c:pt idx="165">
                  <c:v>1.44</c:v>
                </c:pt>
                <c:pt idx="166">
                  <c:v>1.44</c:v>
                </c:pt>
                <c:pt idx="167">
                  <c:v>0.5</c:v>
                </c:pt>
                <c:pt idx="168">
                  <c:v>1.25</c:v>
                </c:pt>
                <c:pt idx="169">
                  <c:v>1.25</c:v>
                </c:pt>
                <c:pt idx="170">
                  <c:v>1.25</c:v>
                </c:pt>
                <c:pt idx="171">
                  <c:v>1.25</c:v>
                </c:pt>
                <c:pt idx="172">
                  <c:v>1.25</c:v>
                </c:pt>
                <c:pt idx="173">
                  <c:v>1.25</c:v>
                </c:pt>
                <c:pt idx="174">
                  <c:v>0.75</c:v>
                </c:pt>
                <c:pt idx="175">
                  <c:v>1</c:v>
                </c:pt>
                <c:pt idx="176">
                  <c:v>1</c:v>
                </c:pt>
                <c:pt idx="177">
                  <c:v>1</c:v>
                </c:pt>
                <c:pt idx="178">
                  <c:v>1</c:v>
                </c:pt>
                <c:pt idx="179">
                  <c:v>1.44</c:v>
                </c:pt>
                <c:pt idx="180">
                  <c:v>1.44</c:v>
                </c:pt>
                <c:pt idx="181">
                  <c:v>1.44</c:v>
                </c:pt>
                <c:pt idx="182">
                  <c:v>1.44</c:v>
                </c:pt>
                <c:pt idx="183">
                  <c:v>1.44</c:v>
                </c:pt>
                <c:pt idx="184">
                  <c:v>1.44</c:v>
                </c:pt>
                <c:pt idx="185">
                  <c:v>1.44</c:v>
                </c:pt>
                <c:pt idx="186">
                  <c:v>1.44</c:v>
                </c:pt>
                <c:pt idx="187">
                  <c:v>1.25</c:v>
                </c:pt>
                <c:pt idx="188">
                  <c:v>1</c:v>
                </c:pt>
                <c:pt idx="189">
                  <c:v>1.25</c:v>
                </c:pt>
                <c:pt idx="190">
                  <c:v>1.44</c:v>
                </c:pt>
                <c:pt idx="191">
                  <c:v>1.44</c:v>
                </c:pt>
                <c:pt idx="192">
                  <c:v>1.44</c:v>
                </c:pt>
                <c:pt idx="193">
                  <c:v>1.44</c:v>
                </c:pt>
                <c:pt idx="194">
                  <c:v>1.44</c:v>
                </c:pt>
                <c:pt idx="195">
                  <c:v>1.44</c:v>
                </c:pt>
                <c:pt idx="196">
                  <c:v>1.44</c:v>
                </c:pt>
                <c:pt idx="197">
                  <c:v>1.44</c:v>
                </c:pt>
                <c:pt idx="198">
                  <c:v>1.44</c:v>
                </c:pt>
                <c:pt idx="199">
                  <c:v>1.44</c:v>
                </c:pt>
                <c:pt idx="200">
                  <c:v>1.44</c:v>
                </c:pt>
                <c:pt idx="201">
                  <c:v>1.38</c:v>
                </c:pt>
                <c:pt idx="202">
                  <c:v>1</c:v>
                </c:pt>
                <c:pt idx="203">
                  <c:v>1.44</c:v>
                </c:pt>
                <c:pt idx="204">
                  <c:v>1.44</c:v>
                </c:pt>
                <c:pt idx="205">
                  <c:v>1.44</c:v>
                </c:pt>
                <c:pt idx="206">
                  <c:v>1.44</c:v>
                </c:pt>
                <c:pt idx="207">
                  <c:v>1.44</c:v>
                </c:pt>
                <c:pt idx="208">
                  <c:v>1.25</c:v>
                </c:pt>
                <c:pt idx="209">
                  <c:v>1.44</c:v>
                </c:pt>
                <c:pt idx="210">
                  <c:v>1.44</c:v>
                </c:pt>
                <c:pt idx="211">
                  <c:v>1.44</c:v>
                </c:pt>
                <c:pt idx="212">
                  <c:v>1.44</c:v>
                </c:pt>
                <c:pt idx="213">
                  <c:v>1.44</c:v>
                </c:pt>
                <c:pt idx="214">
                  <c:v>1.44</c:v>
                </c:pt>
                <c:pt idx="215">
                  <c:v>1.44</c:v>
                </c:pt>
                <c:pt idx="216">
                  <c:v>1.44</c:v>
                </c:pt>
                <c:pt idx="217">
                  <c:v>1.44</c:v>
                </c:pt>
                <c:pt idx="218">
                  <c:v>1.44</c:v>
                </c:pt>
                <c:pt idx="219">
                  <c:v>1.44</c:v>
                </c:pt>
                <c:pt idx="220">
                  <c:v>1.44</c:v>
                </c:pt>
                <c:pt idx="221">
                  <c:v>1.38</c:v>
                </c:pt>
                <c:pt idx="222">
                  <c:v>1</c:v>
                </c:pt>
                <c:pt idx="223">
                  <c:v>0.75</c:v>
                </c:pt>
                <c:pt idx="224">
                  <c:v>1</c:v>
                </c:pt>
                <c:pt idx="225">
                  <c:v>1.25</c:v>
                </c:pt>
                <c:pt idx="226">
                  <c:v>1.25</c:v>
                </c:pt>
                <c:pt idx="227">
                  <c:v>1.25</c:v>
                </c:pt>
                <c:pt idx="228">
                  <c:v>0.75</c:v>
                </c:pt>
                <c:pt idx="229">
                  <c:v>1</c:v>
                </c:pt>
                <c:pt idx="230">
                  <c:v>1.44</c:v>
                </c:pt>
                <c:pt idx="231">
                  <c:v>1.44</c:v>
                </c:pt>
                <c:pt idx="232">
                  <c:v>1.44</c:v>
                </c:pt>
                <c:pt idx="233">
                  <c:v>1.44</c:v>
                </c:pt>
                <c:pt idx="234">
                  <c:v>1.44</c:v>
                </c:pt>
                <c:pt idx="235">
                  <c:v>1.25</c:v>
                </c:pt>
                <c:pt idx="236">
                  <c:v>1.25</c:v>
                </c:pt>
                <c:pt idx="237">
                  <c:v>1</c:v>
                </c:pt>
                <c:pt idx="238">
                  <c:v>1.44</c:v>
                </c:pt>
                <c:pt idx="239">
                  <c:v>1.44</c:v>
                </c:pt>
                <c:pt idx="240">
                  <c:v>1.44</c:v>
                </c:pt>
                <c:pt idx="241">
                  <c:v>1.44</c:v>
                </c:pt>
                <c:pt idx="242">
                  <c:v>1.44</c:v>
                </c:pt>
                <c:pt idx="243">
                  <c:v>1.44</c:v>
                </c:pt>
                <c:pt idx="244">
                  <c:v>1</c:v>
                </c:pt>
                <c:pt idx="245">
                  <c:v>1.25</c:v>
                </c:pt>
                <c:pt idx="246">
                  <c:v>1.44</c:v>
                </c:pt>
                <c:pt idx="247">
                  <c:v>1.44</c:v>
                </c:pt>
                <c:pt idx="248">
                  <c:v>1.44</c:v>
                </c:pt>
                <c:pt idx="249">
                  <c:v>1.44</c:v>
                </c:pt>
                <c:pt idx="250">
                  <c:v>1.44</c:v>
                </c:pt>
                <c:pt idx="251">
                  <c:v>1.44</c:v>
                </c:pt>
                <c:pt idx="252">
                  <c:v>1.44</c:v>
                </c:pt>
                <c:pt idx="253">
                  <c:v>1.44</c:v>
                </c:pt>
                <c:pt idx="254">
                  <c:v>1.44</c:v>
                </c:pt>
                <c:pt idx="255">
                  <c:v>1.44</c:v>
                </c:pt>
                <c:pt idx="256">
                  <c:v>1.44</c:v>
                </c:pt>
                <c:pt idx="257">
                  <c:v>1</c:v>
                </c:pt>
                <c:pt idx="258">
                  <c:v>0.5</c:v>
                </c:pt>
                <c:pt idx="259">
                  <c:v>1.44</c:v>
                </c:pt>
                <c:pt idx="260">
                  <c:v>1.44</c:v>
                </c:pt>
                <c:pt idx="261">
                  <c:v>1.44</c:v>
                </c:pt>
                <c:pt idx="262">
                  <c:v>1.44</c:v>
                </c:pt>
                <c:pt idx="263">
                  <c:v>1.44</c:v>
                </c:pt>
                <c:pt idx="264">
                  <c:v>1.25</c:v>
                </c:pt>
                <c:pt idx="265">
                  <c:v>0.75</c:v>
                </c:pt>
                <c:pt idx="266">
                  <c:v>1.44</c:v>
                </c:pt>
                <c:pt idx="267">
                  <c:v>1.44</c:v>
                </c:pt>
                <c:pt idx="268">
                  <c:v>1.44</c:v>
                </c:pt>
                <c:pt idx="269">
                  <c:v>1.44</c:v>
                </c:pt>
                <c:pt idx="270">
                  <c:v>1.44</c:v>
                </c:pt>
                <c:pt idx="271">
                  <c:v>1.44</c:v>
                </c:pt>
                <c:pt idx="272">
                  <c:v>1.44</c:v>
                </c:pt>
                <c:pt idx="273">
                  <c:v>1.44</c:v>
                </c:pt>
                <c:pt idx="274">
                  <c:v>1.44</c:v>
                </c:pt>
                <c:pt idx="275">
                  <c:v>1.44</c:v>
                </c:pt>
                <c:pt idx="276">
                  <c:v>1.44</c:v>
                </c:pt>
                <c:pt idx="277">
                  <c:v>1.44</c:v>
                </c:pt>
                <c:pt idx="278">
                  <c:v>1.44</c:v>
                </c:pt>
                <c:pt idx="279">
                  <c:v>1.44</c:v>
                </c:pt>
                <c:pt idx="280">
                  <c:v>1.44</c:v>
                </c:pt>
                <c:pt idx="281">
                  <c:v>1.44</c:v>
                </c:pt>
                <c:pt idx="282">
                  <c:v>1.44</c:v>
                </c:pt>
                <c:pt idx="283">
                  <c:v>1.44</c:v>
                </c:pt>
                <c:pt idx="284">
                  <c:v>1.44</c:v>
                </c:pt>
                <c:pt idx="285">
                  <c:v>1.44</c:v>
                </c:pt>
                <c:pt idx="286">
                  <c:v>1.44</c:v>
                </c:pt>
                <c:pt idx="287">
                  <c:v>1.44</c:v>
                </c:pt>
                <c:pt idx="288">
                  <c:v>1.38</c:v>
                </c:pt>
                <c:pt idx="289">
                  <c:v>1.38</c:v>
                </c:pt>
                <c:pt idx="290">
                  <c:v>1.38</c:v>
                </c:pt>
                <c:pt idx="291">
                  <c:v>1.5</c:v>
                </c:pt>
                <c:pt idx="292">
                  <c:v>1.25</c:v>
                </c:pt>
                <c:pt idx="293">
                  <c:v>1.5</c:v>
                </c:pt>
                <c:pt idx="294">
                  <c:v>1.63</c:v>
                </c:pt>
                <c:pt idx="295">
                  <c:v>1.63</c:v>
                </c:pt>
                <c:pt idx="296">
                  <c:v>1.63</c:v>
                </c:pt>
                <c:pt idx="297">
                  <c:v>1.63</c:v>
                </c:pt>
                <c:pt idx="298">
                  <c:v>1.38</c:v>
                </c:pt>
                <c:pt idx="299">
                  <c:v>1</c:v>
                </c:pt>
                <c:pt idx="300">
                  <c:v>0.5</c:v>
                </c:pt>
                <c:pt idx="301">
                  <c:v>1.5</c:v>
                </c:pt>
                <c:pt idx="302">
                  <c:v>1.69</c:v>
                </c:pt>
                <c:pt idx="303">
                  <c:v>1.69</c:v>
                </c:pt>
                <c:pt idx="304">
                  <c:v>1.69</c:v>
                </c:pt>
                <c:pt idx="305">
                  <c:v>1.69</c:v>
                </c:pt>
                <c:pt idx="306">
                  <c:v>1.69</c:v>
                </c:pt>
                <c:pt idx="307">
                  <c:v>1.69</c:v>
                </c:pt>
                <c:pt idx="308">
                  <c:v>1.63</c:v>
                </c:pt>
                <c:pt idx="309">
                  <c:v>1.5</c:v>
                </c:pt>
                <c:pt idx="310">
                  <c:v>1.5</c:v>
                </c:pt>
                <c:pt idx="311">
                  <c:v>1.5</c:v>
                </c:pt>
                <c:pt idx="312">
                  <c:v>1.25</c:v>
                </c:pt>
                <c:pt idx="313">
                  <c:v>0.75</c:v>
                </c:pt>
                <c:pt idx="314">
                  <c:v>1</c:v>
                </c:pt>
                <c:pt idx="315">
                  <c:v>1.69</c:v>
                </c:pt>
                <c:pt idx="316">
                  <c:v>1.63</c:v>
                </c:pt>
                <c:pt idx="317">
                  <c:v>1.63</c:v>
                </c:pt>
                <c:pt idx="318">
                  <c:v>1.63</c:v>
                </c:pt>
                <c:pt idx="319">
                  <c:v>1.63</c:v>
                </c:pt>
                <c:pt idx="320">
                  <c:v>0.5</c:v>
                </c:pt>
                <c:pt idx="321">
                  <c:v>0.5</c:v>
                </c:pt>
                <c:pt idx="322">
                  <c:v>1.5</c:v>
                </c:pt>
                <c:pt idx="323">
                  <c:v>1</c:v>
                </c:pt>
                <c:pt idx="324">
                  <c:v>1</c:v>
                </c:pt>
                <c:pt idx="325">
                  <c:v>1</c:v>
                </c:pt>
                <c:pt idx="326">
                  <c:v>1.5</c:v>
                </c:pt>
                <c:pt idx="327">
                  <c:v>1.5</c:v>
                </c:pt>
                <c:pt idx="328">
                  <c:v>1.69</c:v>
                </c:pt>
                <c:pt idx="329">
                  <c:v>1.69</c:v>
                </c:pt>
                <c:pt idx="330">
                  <c:v>1.69</c:v>
                </c:pt>
                <c:pt idx="331">
                  <c:v>1.69</c:v>
                </c:pt>
                <c:pt idx="332">
                  <c:v>1.69</c:v>
                </c:pt>
                <c:pt idx="333">
                  <c:v>1.69</c:v>
                </c:pt>
                <c:pt idx="334">
                  <c:v>1.69</c:v>
                </c:pt>
                <c:pt idx="335">
                  <c:v>1.69</c:v>
                </c:pt>
                <c:pt idx="336">
                  <c:v>1.69</c:v>
                </c:pt>
                <c:pt idx="337">
                  <c:v>1.69</c:v>
                </c:pt>
                <c:pt idx="338">
                  <c:v>1.69</c:v>
                </c:pt>
                <c:pt idx="339">
                  <c:v>1.69</c:v>
                </c:pt>
                <c:pt idx="340">
                  <c:v>1.69</c:v>
                </c:pt>
                <c:pt idx="341">
                  <c:v>1.63</c:v>
                </c:pt>
                <c:pt idx="342">
                  <c:v>1.63</c:v>
                </c:pt>
                <c:pt idx="343">
                  <c:v>1.69</c:v>
                </c:pt>
                <c:pt idx="344">
                  <c:v>1.69</c:v>
                </c:pt>
                <c:pt idx="345">
                  <c:v>1.69</c:v>
                </c:pt>
                <c:pt idx="346">
                  <c:v>1.69</c:v>
                </c:pt>
                <c:pt idx="347">
                  <c:v>1.69</c:v>
                </c:pt>
                <c:pt idx="348">
                  <c:v>1.69</c:v>
                </c:pt>
                <c:pt idx="349">
                  <c:v>1.69</c:v>
                </c:pt>
                <c:pt idx="350">
                  <c:v>1.69</c:v>
                </c:pt>
                <c:pt idx="351">
                  <c:v>1.5</c:v>
                </c:pt>
                <c:pt idx="352">
                  <c:v>1.5</c:v>
                </c:pt>
                <c:pt idx="353">
                  <c:v>1.5</c:v>
                </c:pt>
                <c:pt idx="354">
                  <c:v>1.63</c:v>
                </c:pt>
                <c:pt idx="355">
                  <c:v>1.63</c:v>
                </c:pt>
                <c:pt idx="356">
                  <c:v>1.38</c:v>
                </c:pt>
                <c:pt idx="357">
                  <c:v>1.63</c:v>
                </c:pt>
                <c:pt idx="358">
                  <c:v>1.63</c:v>
                </c:pt>
                <c:pt idx="359">
                  <c:v>1.63</c:v>
                </c:pt>
                <c:pt idx="360">
                  <c:v>1.63</c:v>
                </c:pt>
                <c:pt idx="361">
                  <c:v>1.69</c:v>
                </c:pt>
                <c:pt idx="362">
                  <c:v>1.69</c:v>
                </c:pt>
                <c:pt idx="363">
                  <c:v>1.69</c:v>
                </c:pt>
                <c:pt idx="364">
                  <c:v>1.69</c:v>
                </c:pt>
                <c:pt idx="365">
                  <c:v>1.69</c:v>
                </c:pt>
                <c:pt idx="366">
                  <c:v>1.69</c:v>
                </c:pt>
                <c:pt idx="367">
                  <c:v>1.69</c:v>
                </c:pt>
                <c:pt idx="368">
                  <c:v>1.69</c:v>
                </c:pt>
                <c:pt idx="369">
                  <c:v>1.69</c:v>
                </c:pt>
                <c:pt idx="370">
                  <c:v>1.69</c:v>
                </c:pt>
                <c:pt idx="371">
                  <c:v>1.69</c:v>
                </c:pt>
                <c:pt idx="372">
                  <c:v>1.69</c:v>
                </c:pt>
                <c:pt idx="373">
                  <c:v>1.69</c:v>
                </c:pt>
                <c:pt idx="374">
                  <c:v>1.69</c:v>
                </c:pt>
                <c:pt idx="375">
                  <c:v>1.69</c:v>
                </c:pt>
                <c:pt idx="376">
                  <c:v>1.69</c:v>
                </c:pt>
                <c:pt idx="377">
                  <c:v>1.69</c:v>
                </c:pt>
                <c:pt idx="378">
                  <c:v>1.69</c:v>
                </c:pt>
                <c:pt idx="379">
                  <c:v>1.63</c:v>
                </c:pt>
                <c:pt idx="380">
                  <c:v>1.63</c:v>
                </c:pt>
                <c:pt idx="381">
                  <c:v>1.63</c:v>
                </c:pt>
                <c:pt idx="382">
                  <c:v>1.63</c:v>
                </c:pt>
                <c:pt idx="383">
                  <c:v>1.63</c:v>
                </c:pt>
                <c:pt idx="384">
                  <c:v>1.69</c:v>
                </c:pt>
                <c:pt idx="385">
                  <c:v>1.69</c:v>
                </c:pt>
                <c:pt idx="386">
                  <c:v>1.69</c:v>
                </c:pt>
                <c:pt idx="387">
                  <c:v>1.69</c:v>
                </c:pt>
                <c:pt idx="388">
                  <c:v>1.69</c:v>
                </c:pt>
                <c:pt idx="389">
                  <c:v>1.63</c:v>
                </c:pt>
                <c:pt idx="390">
                  <c:v>1.63</c:v>
                </c:pt>
                <c:pt idx="391">
                  <c:v>1.69</c:v>
                </c:pt>
                <c:pt idx="392">
                  <c:v>1.69</c:v>
                </c:pt>
                <c:pt idx="393">
                  <c:v>1.75</c:v>
                </c:pt>
                <c:pt idx="394">
                  <c:v>1.75</c:v>
                </c:pt>
                <c:pt idx="395">
                  <c:v>1.75</c:v>
                </c:pt>
                <c:pt idx="396">
                  <c:v>1.69</c:v>
                </c:pt>
                <c:pt idx="397">
                  <c:v>1.69</c:v>
                </c:pt>
                <c:pt idx="398">
                  <c:v>1.69</c:v>
                </c:pt>
                <c:pt idx="399">
                  <c:v>2</c:v>
                </c:pt>
                <c:pt idx="400">
                  <c:v>2</c:v>
                </c:pt>
                <c:pt idx="401">
                  <c:v>2</c:v>
                </c:pt>
                <c:pt idx="402">
                  <c:v>2</c:v>
                </c:pt>
                <c:pt idx="403">
                  <c:v>1.94</c:v>
                </c:pt>
                <c:pt idx="404">
                  <c:v>1.94</c:v>
                </c:pt>
                <c:pt idx="405">
                  <c:v>1.94</c:v>
                </c:pt>
                <c:pt idx="406">
                  <c:v>1.94</c:v>
                </c:pt>
                <c:pt idx="407">
                  <c:v>2</c:v>
                </c:pt>
                <c:pt idx="408">
                  <c:v>2</c:v>
                </c:pt>
                <c:pt idx="409">
                  <c:v>2</c:v>
                </c:pt>
                <c:pt idx="410">
                  <c:v>2</c:v>
                </c:pt>
                <c:pt idx="411">
                  <c:v>1.94</c:v>
                </c:pt>
                <c:pt idx="412">
                  <c:v>1.94</c:v>
                </c:pt>
                <c:pt idx="413">
                  <c:v>2</c:v>
                </c:pt>
                <c:pt idx="414">
                  <c:v>2</c:v>
                </c:pt>
                <c:pt idx="415">
                  <c:v>2</c:v>
                </c:pt>
                <c:pt idx="416">
                  <c:v>2</c:v>
                </c:pt>
                <c:pt idx="417">
                  <c:v>2</c:v>
                </c:pt>
                <c:pt idx="418">
                  <c:v>2</c:v>
                </c:pt>
                <c:pt idx="419">
                  <c:v>1.94</c:v>
                </c:pt>
                <c:pt idx="420">
                  <c:v>2</c:v>
                </c:pt>
                <c:pt idx="421">
                  <c:v>2</c:v>
                </c:pt>
                <c:pt idx="422">
                  <c:v>2</c:v>
                </c:pt>
                <c:pt idx="423">
                  <c:v>2</c:v>
                </c:pt>
                <c:pt idx="424">
                  <c:v>2</c:v>
                </c:pt>
                <c:pt idx="425">
                  <c:v>2</c:v>
                </c:pt>
                <c:pt idx="426">
                  <c:v>2</c:v>
                </c:pt>
                <c:pt idx="427">
                  <c:v>2</c:v>
                </c:pt>
                <c:pt idx="428">
                  <c:v>2.13</c:v>
                </c:pt>
                <c:pt idx="429">
                  <c:v>2.13</c:v>
                </c:pt>
                <c:pt idx="430">
                  <c:v>2.13</c:v>
                </c:pt>
                <c:pt idx="431">
                  <c:v>2.13</c:v>
                </c:pt>
                <c:pt idx="432">
                  <c:v>2</c:v>
                </c:pt>
                <c:pt idx="433">
                  <c:v>2</c:v>
                </c:pt>
                <c:pt idx="434">
                  <c:v>2.13</c:v>
                </c:pt>
                <c:pt idx="435">
                  <c:v>2.25</c:v>
                </c:pt>
                <c:pt idx="436">
                  <c:v>2.25</c:v>
                </c:pt>
                <c:pt idx="437">
                  <c:v>2.25</c:v>
                </c:pt>
                <c:pt idx="438">
                  <c:v>2.25</c:v>
                </c:pt>
                <c:pt idx="439">
                  <c:v>2.19</c:v>
                </c:pt>
                <c:pt idx="440">
                  <c:v>2</c:v>
                </c:pt>
                <c:pt idx="441">
                  <c:v>2.25</c:v>
                </c:pt>
                <c:pt idx="442">
                  <c:v>2.19</c:v>
                </c:pt>
                <c:pt idx="443">
                  <c:v>2.19</c:v>
                </c:pt>
                <c:pt idx="444">
                  <c:v>2.19</c:v>
                </c:pt>
                <c:pt idx="445">
                  <c:v>2.19</c:v>
                </c:pt>
                <c:pt idx="446">
                  <c:v>2.19</c:v>
                </c:pt>
                <c:pt idx="447">
                  <c:v>2.19</c:v>
                </c:pt>
                <c:pt idx="448">
                  <c:v>2.19</c:v>
                </c:pt>
                <c:pt idx="449">
                  <c:v>2.25</c:v>
                </c:pt>
                <c:pt idx="450">
                  <c:v>2.25</c:v>
                </c:pt>
                <c:pt idx="451">
                  <c:v>2.25</c:v>
                </c:pt>
                <c:pt idx="452">
                  <c:v>2.25</c:v>
                </c:pt>
                <c:pt idx="453">
                  <c:v>2.25</c:v>
                </c:pt>
                <c:pt idx="454">
                  <c:v>2.25</c:v>
                </c:pt>
                <c:pt idx="455">
                  <c:v>2.25</c:v>
                </c:pt>
                <c:pt idx="456">
                  <c:v>2.19</c:v>
                </c:pt>
                <c:pt idx="457">
                  <c:v>2.19</c:v>
                </c:pt>
                <c:pt idx="458">
                  <c:v>2.19</c:v>
                </c:pt>
                <c:pt idx="459">
                  <c:v>2.25</c:v>
                </c:pt>
                <c:pt idx="460">
                  <c:v>2.25</c:v>
                </c:pt>
                <c:pt idx="461">
                  <c:v>2.19</c:v>
                </c:pt>
                <c:pt idx="462">
                  <c:v>2.25</c:v>
                </c:pt>
                <c:pt idx="463">
                  <c:v>2.25</c:v>
                </c:pt>
                <c:pt idx="464">
                  <c:v>2.25</c:v>
                </c:pt>
                <c:pt idx="465">
                  <c:v>2.25</c:v>
                </c:pt>
                <c:pt idx="466">
                  <c:v>2.25</c:v>
                </c:pt>
                <c:pt idx="467">
                  <c:v>2.25</c:v>
                </c:pt>
                <c:pt idx="468">
                  <c:v>2.25</c:v>
                </c:pt>
                <c:pt idx="469">
                  <c:v>2.25</c:v>
                </c:pt>
                <c:pt idx="470">
                  <c:v>2.25</c:v>
                </c:pt>
                <c:pt idx="471">
                  <c:v>2.25</c:v>
                </c:pt>
                <c:pt idx="472">
                  <c:v>2.25</c:v>
                </c:pt>
                <c:pt idx="473">
                  <c:v>2.25</c:v>
                </c:pt>
                <c:pt idx="474">
                  <c:v>2.19</c:v>
                </c:pt>
                <c:pt idx="475">
                  <c:v>2.19</c:v>
                </c:pt>
                <c:pt idx="476">
                  <c:v>2.25</c:v>
                </c:pt>
                <c:pt idx="477">
                  <c:v>2.25</c:v>
                </c:pt>
                <c:pt idx="478">
                  <c:v>2.25</c:v>
                </c:pt>
                <c:pt idx="479">
                  <c:v>2.25</c:v>
                </c:pt>
                <c:pt idx="480">
                  <c:v>2.25</c:v>
                </c:pt>
                <c:pt idx="481">
                  <c:v>2.25</c:v>
                </c:pt>
                <c:pt idx="482">
                  <c:v>2.25</c:v>
                </c:pt>
                <c:pt idx="483">
                  <c:v>2.25</c:v>
                </c:pt>
                <c:pt idx="484">
                  <c:v>2.25</c:v>
                </c:pt>
                <c:pt idx="485">
                  <c:v>2.25</c:v>
                </c:pt>
                <c:pt idx="486">
                  <c:v>2.25</c:v>
                </c:pt>
                <c:pt idx="487">
                  <c:v>2.25</c:v>
                </c:pt>
                <c:pt idx="488">
                  <c:v>2.25</c:v>
                </c:pt>
                <c:pt idx="489">
                  <c:v>2.25</c:v>
                </c:pt>
                <c:pt idx="490">
                  <c:v>2.25</c:v>
                </c:pt>
                <c:pt idx="491">
                  <c:v>2.25</c:v>
                </c:pt>
                <c:pt idx="492">
                  <c:v>2.25</c:v>
                </c:pt>
                <c:pt idx="493">
                  <c:v>2.25</c:v>
                </c:pt>
                <c:pt idx="494">
                  <c:v>2.25</c:v>
                </c:pt>
                <c:pt idx="495">
                  <c:v>2.25</c:v>
                </c:pt>
                <c:pt idx="496">
                  <c:v>2.25</c:v>
                </c:pt>
                <c:pt idx="497">
                  <c:v>2.25</c:v>
                </c:pt>
                <c:pt idx="498">
                  <c:v>2.25</c:v>
                </c:pt>
                <c:pt idx="499">
                  <c:v>2.25</c:v>
                </c:pt>
                <c:pt idx="500">
                  <c:v>2.25</c:v>
                </c:pt>
                <c:pt idx="501">
                  <c:v>2.25</c:v>
                </c:pt>
                <c:pt idx="502">
                  <c:v>2.25</c:v>
                </c:pt>
                <c:pt idx="503">
                  <c:v>2.19</c:v>
                </c:pt>
                <c:pt idx="504">
                  <c:v>2.25</c:v>
                </c:pt>
                <c:pt idx="505">
                  <c:v>2.5</c:v>
                </c:pt>
                <c:pt idx="506">
                  <c:v>2.5</c:v>
                </c:pt>
                <c:pt idx="507">
                  <c:v>2.5</c:v>
                </c:pt>
                <c:pt idx="508">
                  <c:v>2.5</c:v>
                </c:pt>
                <c:pt idx="509">
                  <c:v>2.5</c:v>
                </c:pt>
                <c:pt idx="510">
                  <c:v>2.5</c:v>
                </c:pt>
                <c:pt idx="511">
                  <c:v>2.5</c:v>
                </c:pt>
                <c:pt idx="512">
                  <c:v>2.5</c:v>
                </c:pt>
                <c:pt idx="513">
                  <c:v>2.5</c:v>
                </c:pt>
                <c:pt idx="514">
                  <c:v>2.5</c:v>
                </c:pt>
                <c:pt idx="515">
                  <c:v>2.5</c:v>
                </c:pt>
                <c:pt idx="516">
                  <c:v>2.5</c:v>
                </c:pt>
                <c:pt idx="517">
                  <c:v>2.44</c:v>
                </c:pt>
                <c:pt idx="518">
                  <c:v>2.5</c:v>
                </c:pt>
                <c:pt idx="519">
                  <c:v>2.5</c:v>
                </c:pt>
                <c:pt idx="520">
                  <c:v>2.5</c:v>
                </c:pt>
                <c:pt idx="521">
                  <c:v>2.5</c:v>
                </c:pt>
                <c:pt idx="522">
                  <c:v>2.5</c:v>
                </c:pt>
                <c:pt idx="523">
                  <c:v>2.5</c:v>
                </c:pt>
                <c:pt idx="524">
                  <c:v>2.5</c:v>
                </c:pt>
                <c:pt idx="525">
                  <c:v>2.5</c:v>
                </c:pt>
                <c:pt idx="526">
                  <c:v>2.5</c:v>
                </c:pt>
                <c:pt idx="527">
                  <c:v>2.5</c:v>
                </c:pt>
                <c:pt idx="528">
                  <c:v>2.5</c:v>
                </c:pt>
                <c:pt idx="529">
                  <c:v>2.5</c:v>
                </c:pt>
                <c:pt idx="530">
                  <c:v>2.44</c:v>
                </c:pt>
                <c:pt idx="531">
                  <c:v>2.25</c:v>
                </c:pt>
                <c:pt idx="532">
                  <c:v>2.44</c:v>
                </c:pt>
                <c:pt idx="533">
                  <c:v>2.5</c:v>
                </c:pt>
                <c:pt idx="534">
                  <c:v>2.5</c:v>
                </c:pt>
                <c:pt idx="535">
                  <c:v>2.5</c:v>
                </c:pt>
                <c:pt idx="536">
                  <c:v>2.5</c:v>
                </c:pt>
                <c:pt idx="537">
                  <c:v>2.5</c:v>
                </c:pt>
                <c:pt idx="538">
                  <c:v>2.44</c:v>
                </c:pt>
                <c:pt idx="539">
                  <c:v>2.5</c:v>
                </c:pt>
                <c:pt idx="540">
                  <c:v>2.5</c:v>
                </c:pt>
                <c:pt idx="541">
                  <c:v>2.5</c:v>
                </c:pt>
                <c:pt idx="542">
                  <c:v>2.5</c:v>
                </c:pt>
                <c:pt idx="543">
                  <c:v>2.5</c:v>
                </c:pt>
                <c:pt idx="544">
                  <c:v>2.5</c:v>
                </c:pt>
                <c:pt idx="545">
                  <c:v>2.38</c:v>
                </c:pt>
                <c:pt idx="546">
                  <c:v>2.5</c:v>
                </c:pt>
                <c:pt idx="547">
                  <c:v>2.5</c:v>
                </c:pt>
                <c:pt idx="548">
                  <c:v>2.5</c:v>
                </c:pt>
                <c:pt idx="549">
                  <c:v>2.5</c:v>
                </c:pt>
                <c:pt idx="550">
                  <c:v>2.5</c:v>
                </c:pt>
                <c:pt idx="551">
                  <c:v>2.44</c:v>
                </c:pt>
                <c:pt idx="552">
                  <c:v>1.25</c:v>
                </c:pt>
                <c:pt idx="553">
                  <c:v>2.5</c:v>
                </c:pt>
                <c:pt idx="554">
                  <c:v>2.5</c:v>
                </c:pt>
                <c:pt idx="555">
                  <c:v>2.5</c:v>
                </c:pt>
                <c:pt idx="556">
                  <c:v>2.5</c:v>
                </c:pt>
                <c:pt idx="557">
                  <c:v>2.5</c:v>
                </c:pt>
                <c:pt idx="558">
                  <c:v>2.44</c:v>
                </c:pt>
                <c:pt idx="559">
                  <c:v>2.44</c:v>
                </c:pt>
                <c:pt idx="560">
                  <c:v>2.5</c:v>
                </c:pt>
                <c:pt idx="561">
                  <c:v>2.5</c:v>
                </c:pt>
                <c:pt idx="562">
                  <c:v>2.5</c:v>
                </c:pt>
                <c:pt idx="563">
                  <c:v>2.5</c:v>
                </c:pt>
                <c:pt idx="564">
                  <c:v>2.5</c:v>
                </c:pt>
                <c:pt idx="565">
                  <c:v>2.5</c:v>
                </c:pt>
                <c:pt idx="566">
                  <c:v>2.5</c:v>
                </c:pt>
                <c:pt idx="567">
                  <c:v>2.5</c:v>
                </c:pt>
                <c:pt idx="568">
                  <c:v>2.5</c:v>
                </c:pt>
                <c:pt idx="569">
                  <c:v>2.5</c:v>
                </c:pt>
                <c:pt idx="570">
                  <c:v>2.5</c:v>
                </c:pt>
                <c:pt idx="571">
                  <c:v>2.5</c:v>
                </c:pt>
                <c:pt idx="572">
                  <c:v>2.5</c:v>
                </c:pt>
                <c:pt idx="573">
                  <c:v>2.5</c:v>
                </c:pt>
                <c:pt idx="574">
                  <c:v>2.5</c:v>
                </c:pt>
                <c:pt idx="575">
                  <c:v>2.5</c:v>
                </c:pt>
                <c:pt idx="576">
                  <c:v>2.5</c:v>
                </c:pt>
                <c:pt idx="577">
                  <c:v>2.5</c:v>
                </c:pt>
                <c:pt idx="578">
                  <c:v>2.5</c:v>
                </c:pt>
                <c:pt idx="579">
                  <c:v>2.5</c:v>
                </c:pt>
                <c:pt idx="580">
                  <c:v>2.5</c:v>
                </c:pt>
                <c:pt idx="581">
                  <c:v>2.5</c:v>
                </c:pt>
                <c:pt idx="582">
                  <c:v>2.5</c:v>
                </c:pt>
                <c:pt idx="583">
                  <c:v>2.5</c:v>
                </c:pt>
                <c:pt idx="584">
                  <c:v>2.5</c:v>
                </c:pt>
                <c:pt idx="585">
                  <c:v>2.5</c:v>
                </c:pt>
                <c:pt idx="586">
                  <c:v>2.5</c:v>
                </c:pt>
                <c:pt idx="587">
                  <c:v>2.5</c:v>
                </c:pt>
                <c:pt idx="588">
                  <c:v>2.5</c:v>
                </c:pt>
                <c:pt idx="589">
                  <c:v>2.5</c:v>
                </c:pt>
                <c:pt idx="590">
                  <c:v>2.5</c:v>
                </c:pt>
                <c:pt idx="591">
                  <c:v>2.5</c:v>
                </c:pt>
                <c:pt idx="592">
                  <c:v>2.5</c:v>
                </c:pt>
                <c:pt idx="593">
                  <c:v>2.5</c:v>
                </c:pt>
                <c:pt idx="594">
                  <c:v>2.5</c:v>
                </c:pt>
                <c:pt idx="595">
                  <c:v>2.5</c:v>
                </c:pt>
                <c:pt idx="596">
                  <c:v>2.5</c:v>
                </c:pt>
                <c:pt idx="597">
                  <c:v>2.5</c:v>
                </c:pt>
                <c:pt idx="598">
                  <c:v>2.5</c:v>
                </c:pt>
                <c:pt idx="599">
                  <c:v>2.5</c:v>
                </c:pt>
                <c:pt idx="600">
                  <c:v>2.44</c:v>
                </c:pt>
                <c:pt idx="601">
                  <c:v>2.44</c:v>
                </c:pt>
                <c:pt idx="602">
                  <c:v>2.5</c:v>
                </c:pt>
                <c:pt idx="603">
                  <c:v>2.5</c:v>
                </c:pt>
                <c:pt idx="604">
                  <c:v>2.5</c:v>
                </c:pt>
                <c:pt idx="605">
                  <c:v>2.5</c:v>
                </c:pt>
                <c:pt idx="606">
                  <c:v>2.5</c:v>
                </c:pt>
                <c:pt idx="607">
                  <c:v>2.5</c:v>
                </c:pt>
                <c:pt idx="608">
                  <c:v>2.5</c:v>
                </c:pt>
                <c:pt idx="609">
                  <c:v>2.5</c:v>
                </c:pt>
                <c:pt idx="610">
                  <c:v>2.5</c:v>
                </c:pt>
                <c:pt idx="611">
                  <c:v>2.5</c:v>
                </c:pt>
                <c:pt idx="612">
                  <c:v>2.5</c:v>
                </c:pt>
                <c:pt idx="613">
                  <c:v>2.5</c:v>
                </c:pt>
                <c:pt idx="614">
                  <c:v>2.5</c:v>
                </c:pt>
                <c:pt idx="615">
                  <c:v>2.5</c:v>
                </c:pt>
                <c:pt idx="616">
                  <c:v>2.5</c:v>
                </c:pt>
                <c:pt idx="617">
                  <c:v>2.5</c:v>
                </c:pt>
                <c:pt idx="618">
                  <c:v>2.5</c:v>
                </c:pt>
                <c:pt idx="619">
                  <c:v>2.5</c:v>
                </c:pt>
                <c:pt idx="620">
                  <c:v>2.5</c:v>
                </c:pt>
                <c:pt idx="621">
                  <c:v>2.5</c:v>
                </c:pt>
                <c:pt idx="622">
                  <c:v>2.44</c:v>
                </c:pt>
                <c:pt idx="623">
                  <c:v>2.5</c:v>
                </c:pt>
                <c:pt idx="624">
                  <c:v>2.5</c:v>
                </c:pt>
                <c:pt idx="625">
                  <c:v>2.5</c:v>
                </c:pt>
                <c:pt idx="626">
                  <c:v>2.5</c:v>
                </c:pt>
                <c:pt idx="627">
                  <c:v>2.5</c:v>
                </c:pt>
                <c:pt idx="628">
                  <c:v>2.5</c:v>
                </c:pt>
                <c:pt idx="629">
                  <c:v>2.5</c:v>
                </c:pt>
                <c:pt idx="630">
                  <c:v>2.5</c:v>
                </c:pt>
                <c:pt idx="631">
                  <c:v>2.5</c:v>
                </c:pt>
                <c:pt idx="632">
                  <c:v>2.5</c:v>
                </c:pt>
                <c:pt idx="633">
                  <c:v>2.5</c:v>
                </c:pt>
                <c:pt idx="634">
                  <c:v>2.5</c:v>
                </c:pt>
                <c:pt idx="635">
                  <c:v>2.5</c:v>
                </c:pt>
                <c:pt idx="636">
                  <c:v>2.5</c:v>
                </c:pt>
                <c:pt idx="637">
                  <c:v>2.5</c:v>
                </c:pt>
                <c:pt idx="638">
                  <c:v>2.5</c:v>
                </c:pt>
                <c:pt idx="639">
                  <c:v>2.5</c:v>
                </c:pt>
                <c:pt idx="640">
                  <c:v>2.5</c:v>
                </c:pt>
                <c:pt idx="641">
                  <c:v>2.5</c:v>
                </c:pt>
                <c:pt idx="642">
                  <c:v>2.5</c:v>
                </c:pt>
                <c:pt idx="643">
                  <c:v>2.5</c:v>
                </c:pt>
                <c:pt idx="644">
                  <c:v>2.5</c:v>
                </c:pt>
                <c:pt idx="645">
                  <c:v>2.5</c:v>
                </c:pt>
                <c:pt idx="646">
                  <c:v>2.5</c:v>
                </c:pt>
                <c:pt idx="647">
                  <c:v>2.5</c:v>
                </c:pt>
                <c:pt idx="648">
                  <c:v>2.5</c:v>
                </c:pt>
                <c:pt idx="649">
                  <c:v>2.5</c:v>
                </c:pt>
                <c:pt idx="650">
                  <c:v>2.5</c:v>
                </c:pt>
                <c:pt idx="651">
                  <c:v>2.5</c:v>
                </c:pt>
                <c:pt idx="652">
                  <c:v>2.75</c:v>
                </c:pt>
                <c:pt idx="653">
                  <c:v>2.75</c:v>
                </c:pt>
                <c:pt idx="654">
                  <c:v>2.75</c:v>
                </c:pt>
                <c:pt idx="655">
                  <c:v>2.69</c:v>
                </c:pt>
                <c:pt idx="656">
                  <c:v>2.38</c:v>
                </c:pt>
                <c:pt idx="657">
                  <c:v>2.38</c:v>
                </c:pt>
                <c:pt idx="658">
                  <c:v>2.75</c:v>
                </c:pt>
                <c:pt idx="659">
                  <c:v>2.75</c:v>
                </c:pt>
                <c:pt idx="660">
                  <c:v>2.75</c:v>
                </c:pt>
                <c:pt idx="661">
                  <c:v>2.75</c:v>
                </c:pt>
                <c:pt idx="662">
                  <c:v>2.75</c:v>
                </c:pt>
                <c:pt idx="663">
                  <c:v>2.75</c:v>
                </c:pt>
                <c:pt idx="664">
                  <c:v>2.75</c:v>
                </c:pt>
                <c:pt idx="665">
                  <c:v>2.75</c:v>
                </c:pt>
                <c:pt idx="666">
                  <c:v>2.75</c:v>
                </c:pt>
                <c:pt idx="667">
                  <c:v>2.75</c:v>
                </c:pt>
                <c:pt idx="668">
                  <c:v>2.75</c:v>
                </c:pt>
                <c:pt idx="669">
                  <c:v>2.75</c:v>
                </c:pt>
                <c:pt idx="670">
                  <c:v>2.75</c:v>
                </c:pt>
                <c:pt idx="671">
                  <c:v>2.75</c:v>
                </c:pt>
                <c:pt idx="672">
                  <c:v>2.75</c:v>
                </c:pt>
                <c:pt idx="673">
                  <c:v>2.75</c:v>
                </c:pt>
                <c:pt idx="674">
                  <c:v>2.75</c:v>
                </c:pt>
                <c:pt idx="675">
                  <c:v>2.75</c:v>
                </c:pt>
                <c:pt idx="676">
                  <c:v>2.75</c:v>
                </c:pt>
                <c:pt idx="677">
                  <c:v>2.75</c:v>
                </c:pt>
                <c:pt idx="678">
                  <c:v>2.75</c:v>
                </c:pt>
                <c:pt idx="679">
                  <c:v>2.75</c:v>
                </c:pt>
                <c:pt idx="680">
                  <c:v>2.75</c:v>
                </c:pt>
                <c:pt idx="681">
                  <c:v>2.75</c:v>
                </c:pt>
                <c:pt idx="682">
                  <c:v>2.75</c:v>
                </c:pt>
                <c:pt idx="683">
                  <c:v>2.75</c:v>
                </c:pt>
                <c:pt idx="684">
                  <c:v>2.75</c:v>
                </c:pt>
                <c:pt idx="685">
                  <c:v>2.75</c:v>
                </c:pt>
                <c:pt idx="686">
                  <c:v>2.75</c:v>
                </c:pt>
                <c:pt idx="687">
                  <c:v>2.75</c:v>
                </c:pt>
                <c:pt idx="688">
                  <c:v>2.75</c:v>
                </c:pt>
                <c:pt idx="689">
                  <c:v>2.75</c:v>
                </c:pt>
                <c:pt idx="690">
                  <c:v>2.75</c:v>
                </c:pt>
                <c:pt idx="691">
                  <c:v>2.75</c:v>
                </c:pt>
                <c:pt idx="692">
                  <c:v>2.75</c:v>
                </c:pt>
                <c:pt idx="693">
                  <c:v>2.75</c:v>
                </c:pt>
                <c:pt idx="694">
                  <c:v>2.75</c:v>
                </c:pt>
                <c:pt idx="695">
                  <c:v>2.75</c:v>
                </c:pt>
                <c:pt idx="696">
                  <c:v>2.75</c:v>
                </c:pt>
                <c:pt idx="697">
                  <c:v>2.75</c:v>
                </c:pt>
                <c:pt idx="698">
                  <c:v>2.75</c:v>
                </c:pt>
                <c:pt idx="699">
                  <c:v>2.75</c:v>
                </c:pt>
                <c:pt idx="700">
                  <c:v>2.75</c:v>
                </c:pt>
                <c:pt idx="701">
                  <c:v>2.75</c:v>
                </c:pt>
                <c:pt idx="702">
                  <c:v>2.75</c:v>
                </c:pt>
                <c:pt idx="703">
                  <c:v>2.75</c:v>
                </c:pt>
                <c:pt idx="704">
                  <c:v>2.75</c:v>
                </c:pt>
                <c:pt idx="705">
                  <c:v>2.75</c:v>
                </c:pt>
                <c:pt idx="706">
                  <c:v>2.5</c:v>
                </c:pt>
                <c:pt idx="707">
                  <c:v>2.75</c:v>
                </c:pt>
                <c:pt idx="708">
                  <c:v>2.75</c:v>
                </c:pt>
                <c:pt idx="709">
                  <c:v>2.75</c:v>
                </c:pt>
                <c:pt idx="710">
                  <c:v>2.75</c:v>
                </c:pt>
                <c:pt idx="711">
                  <c:v>2.75</c:v>
                </c:pt>
                <c:pt idx="712">
                  <c:v>2.75</c:v>
                </c:pt>
                <c:pt idx="713">
                  <c:v>2.75</c:v>
                </c:pt>
                <c:pt idx="714">
                  <c:v>2.75</c:v>
                </c:pt>
                <c:pt idx="715">
                  <c:v>2.75</c:v>
                </c:pt>
                <c:pt idx="716">
                  <c:v>2.75</c:v>
                </c:pt>
                <c:pt idx="717">
                  <c:v>2.75</c:v>
                </c:pt>
                <c:pt idx="718">
                  <c:v>2.75</c:v>
                </c:pt>
                <c:pt idx="719">
                  <c:v>2.75</c:v>
                </c:pt>
                <c:pt idx="720">
                  <c:v>2.75</c:v>
                </c:pt>
                <c:pt idx="721">
                  <c:v>2.75</c:v>
                </c:pt>
                <c:pt idx="722">
                  <c:v>2.75</c:v>
                </c:pt>
                <c:pt idx="723">
                  <c:v>2.75</c:v>
                </c:pt>
                <c:pt idx="724">
                  <c:v>2.75</c:v>
                </c:pt>
                <c:pt idx="725">
                  <c:v>2.75</c:v>
                </c:pt>
                <c:pt idx="726">
                  <c:v>2.25</c:v>
                </c:pt>
                <c:pt idx="727">
                  <c:v>2.25</c:v>
                </c:pt>
                <c:pt idx="728">
                  <c:v>2.75</c:v>
                </c:pt>
                <c:pt idx="729">
                  <c:v>2.75</c:v>
                </c:pt>
                <c:pt idx="730">
                  <c:v>2.75</c:v>
                </c:pt>
                <c:pt idx="731">
                  <c:v>2.75</c:v>
                </c:pt>
                <c:pt idx="732">
                  <c:v>2.75</c:v>
                </c:pt>
                <c:pt idx="733">
                  <c:v>2.75</c:v>
                </c:pt>
                <c:pt idx="734">
                  <c:v>2.75</c:v>
                </c:pt>
                <c:pt idx="735">
                  <c:v>2.75</c:v>
                </c:pt>
                <c:pt idx="736">
                  <c:v>2.75</c:v>
                </c:pt>
                <c:pt idx="737">
                  <c:v>2.75</c:v>
                </c:pt>
                <c:pt idx="738">
                  <c:v>2.75</c:v>
                </c:pt>
                <c:pt idx="739">
                  <c:v>2.75</c:v>
                </c:pt>
                <c:pt idx="740">
                  <c:v>2.75</c:v>
                </c:pt>
                <c:pt idx="741">
                  <c:v>2.75</c:v>
                </c:pt>
                <c:pt idx="742">
                  <c:v>2.75</c:v>
                </c:pt>
                <c:pt idx="743">
                  <c:v>2.75</c:v>
                </c:pt>
                <c:pt idx="744">
                  <c:v>2.75</c:v>
                </c:pt>
                <c:pt idx="745">
                  <c:v>2.75</c:v>
                </c:pt>
                <c:pt idx="746">
                  <c:v>2.75</c:v>
                </c:pt>
                <c:pt idx="747">
                  <c:v>2.75</c:v>
                </c:pt>
                <c:pt idx="748">
                  <c:v>2.75</c:v>
                </c:pt>
                <c:pt idx="749">
                  <c:v>2.75</c:v>
                </c:pt>
                <c:pt idx="750">
                  <c:v>2.75</c:v>
                </c:pt>
                <c:pt idx="751">
                  <c:v>2.75</c:v>
                </c:pt>
                <c:pt idx="752">
                  <c:v>2.75</c:v>
                </c:pt>
                <c:pt idx="753">
                  <c:v>2.75</c:v>
                </c:pt>
                <c:pt idx="754">
                  <c:v>2.75</c:v>
                </c:pt>
                <c:pt idx="755">
                  <c:v>2.69</c:v>
                </c:pt>
                <c:pt idx="756">
                  <c:v>2.75</c:v>
                </c:pt>
                <c:pt idx="757">
                  <c:v>2.75</c:v>
                </c:pt>
                <c:pt idx="758">
                  <c:v>2.75</c:v>
                </c:pt>
                <c:pt idx="759">
                  <c:v>2.75</c:v>
                </c:pt>
                <c:pt idx="760">
                  <c:v>2.75</c:v>
                </c:pt>
                <c:pt idx="761">
                  <c:v>2.69</c:v>
                </c:pt>
                <c:pt idx="762">
                  <c:v>2.69</c:v>
                </c:pt>
                <c:pt idx="763">
                  <c:v>2.75</c:v>
                </c:pt>
                <c:pt idx="764">
                  <c:v>2.75</c:v>
                </c:pt>
                <c:pt idx="765">
                  <c:v>2.75</c:v>
                </c:pt>
                <c:pt idx="766">
                  <c:v>2.75</c:v>
                </c:pt>
                <c:pt idx="767">
                  <c:v>2.75</c:v>
                </c:pt>
                <c:pt idx="768">
                  <c:v>2.75</c:v>
                </c:pt>
                <c:pt idx="769">
                  <c:v>2.75</c:v>
                </c:pt>
                <c:pt idx="770">
                  <c:v>2.75</c:v>
                </c:pt>
                <c:pt idx="771">
                  <c:v>2.75</c:v>
                </c:pt>
                <c:pt idx="772">
                  <c:v>2.75</c:v>
                </c:pt>
                <c:pt idx="773">
                  <c:v>2.75</c:v>
                </c:pt>
                <c:pt idx="774">
                  <c:v>2.75</c:v>
                </c:pt>
                <c:pt idx="775">
                  <c:v>2.75</c:v>
                </c:pt>
                <c:pt idx="776">
                  <c:v>2.75</c:v>
                </c:pt>
                <c:pt idx="777">
                  <c:v>2.75</c:v>
                </c:pt>
                <c:pt idx="778">
                  <c:v>2.75</c:v>
                </c:pt>
                <c:pt idx="779">
                  <c:v>2.75</c:v>
                </c:pt>
                <c:pt idx="780">
                  <c:v>2.75</c:v>
                </c:pt>
                <c:pt idx="781">
                  <c:v>2.75</c:v>
                </c:pt>
                <c:pt idx="782">
                  <c:v>2.75</c:v>
                </c:pt>
                <c:pt idx="783">
                  <c:v>2.69</c:v>
                </c:pt>
                <c:pt idx="784">
                  <c:v>2.75</c:v>
                </c:pt>
                <c:pt idx="785">
                  <c:v>3</c:v>
                </c:pt>
                <c:pt idx="786">
                  <c:v>3</c:v>
                </c:pt>
                <c:pt idx="787">
                  <c:v>3</c:v>
                </c:pt>
                <c:pt idx="788">
                  <c:v>2.88</c:v>
                </c:pt>
                <c:pt idx="789">
                  <c:v>2</c:v>
                </c:pt>
                <c:pt idx="790">
                  <c:v>1.75</c:v>
                </c:pt>
                <c:pt idx="791">
                  <c:v>3</c:v>
                </c:pt>
                <c:pt idx="792">
                  <c:v>3</c:v>
                </c:pt>
                <c:pt idx="793">
                  <c:v>3</c:v>
                </c:pt>
                <c:pt idx="794">
                  <c:v>3</c:v>
                </c:pt>
                <c:pt idx="795">
                  <c:v>3</c:v>
                </c:pt>
                <c:pt idx="796">
                  <c:v>3</c:v>
                </c:pt>
                <c:pt idx="797">
                  <c:v>3</c:v>
                </c:pt>
                <c:pt idx="798">
                  <c:v>3</c:v>
                </c:pt>
                <c:pt idx="799">
                  <c:v>3</c:v>
                </c:pt>
                <c:pt idx="800">
                  <c:v>3</c:v>
                </c:pt>
                <c:pt idx="801">
                  <c:v>3</c:v>
                </c:pt>
                <c:pt idx="802">
                  <c:v>3</c:v>
                </c:pt>
                <c:pt idx="803">
                  <c:v>3</c:v>
                </c:pt>
                <c:pt idx="804">
                  <c:v>2.5</c:v>
                </c:pt>
                <c:pt idx="805">
                  <c:v>3</c:v>
                </c:pt>
                <c:pt idx="806">
                  <c:v>3</c:v>
                </c:pt>
                <c:pt idx="807">
                  <c:v>3</c:v>
                </c:pt>
                <c:pt idx="808">
                  <c:v>3</c:v>
                </c:pt>
                <c:pt idx="809">
                  <c:v>3</c:v>
                </c:pt>
                <c:pt idx="810">
                  <c:v>2.5</c:v>
                </c:pt>
                <c:pt idx="811">
                  <c:v>2.5</c:v>
                </c:pt>
                <c:pt idx="812">
                  <c:v>3</c:v>
                </c:pt>
                <c:pt idx="813">
                  <c:v>3</c:v>
                </c:pt>
                <c:pt idx="814">
                  <c:v>3</c:v>
                </c:pt>
                <c:pt idx="815">
                  <c:v>3</c:v>
                </c:pt>
                <c:pt idx="816">
                  <c:v>3</c:v>
                </c:pt>
                <c:pt idx="817">
                  <c:v>3</c:v>
                </c:pt>
                <c:pt idx="818">
                  <c:v>3</c:v>
                </c:pt>
                <c:pt idx="819">
                  <c:v>3</c:v>
                </c:pt>
                <c:pt idx="820">
                  <c:v>3</c:v>
                </c:pt>
                <c:pt idx="821">
                  <c:v>3</c:v>
                </c:pt>
                <c:pt idx="822">
                  <c:v>3</c:v>
                </c:pt>
                <c:pt idx="823">
                  <c:v>3</c:v>
                </c:pt>
                <c:pt idx="824">
                  <c:v>3</c:v>
                </c:pt>
                <c:pt idx="825">
                  <c:v>3</c:v>
                </c:pt>
                <c:pt idx="826">
                  <c:v>3</c:v>
                </c:pt>
                <c:pt idx="827">
                  <c:v>3</c:v>
                </c:pt>
                <c:pt idx="828">
                  <c:v>3</c:v>
                </c:pt>
                <c:pt idx="829">
                  <c:v>3</c:v>
                </c:pt>
                <c:pt idx="830">
                  <c:v>3</c:v>
                </c:pt>
                <c:pt idx="831">
                  <c:v>2.94</c:v>
                </c:pt>
                <c:pt idx="832">
                  <c:v>2.94</c:v>
                </c:pt>
                <c:pt idx="833">
                  <c:v>3</c:v>
                </c:pt>
                <c:pt idx="834">
                  <c:v>3</c:v>
                </c:pt>
                <c:pt idx="835">
                  <c:v>3</c:v>
                </c:pt>
                <c:pt idx="836">
                  <c:v>3</c:v>
                </c:pt>
                <c:pt idx="837">
                  <c:v>3</c:v>
                </c:pt>
                <c:pt idx="838">
                  <c:v>2.94</c:v>
                </c:pt>
                <c:pt idx="839">
                  <c:v>2.5</c:v>
                </c:pt>
                <c:pt idx="840">
                  <c:v>3</c:v>
                </c:pt>
                <c:pt idx="841">
                  <c:v>2.94</c:v>
                </c:pt>
                <c:pt idx="842">
                  <c:v>2.94</c:v>
                </c:pt>
                <c:pt idx="843">
                  <c:v>2.94</c:v>
                </c:pt>
                <c:pt idx="844">
                  <c:v>2.94</c:v>
                </c:pt>
                <c:pt idx="845">
                  <c:v>2.94</c:v>
                </c:pt>
                <c:pt idx="846">
                  <c:v>2.94</c:v>
                </c:pt>
                <c:pt idx="847">
                  <c:v>3</c:v>
                </c:pt>
                <c:pt idx="848">
                  <c:v>3</c:v>
                </c:pt>
                <c:pt idx="849">
                  <c:v>3</c:v>
                </c:pt>
                <c:pt idx="850">
                  <c:v>3</c:v>
                </c:pt>
                <c:pt idx="851">
                  <c:v>3</c:v>
                </c:pt>
                <c:pt idx="852">
                  <c:v>2.94</c:v>
                </c:pt>
                <c:pt idx="853">
                  <c:v>3</c:v>
                </c:pt>
                <c:pt idx="854">
                  <c:v>3</c:v>
                </c:pt>
                <c:pt idx="855">
                  <c:v>3</c:v>
                </c:pt>
                <c:pt idx="856">
                  <c:v>3</c:v>
                </c:pt>
                <c:pt idx="857">
                  <c:v>3</c:v>
                </c:pt>
                <c:pt idx="858">
                  <c:v>3</c:v>
                </c:pt>
                <c:pt idx="859">
                  <c:v>3</c:v>
                </c:pt>
                <c:pt idx="860">
                  <c:v>3</c:v>
                </c:pt>
                <c:pt idx="861">
                  <c:v>3</c:v>
                </c:pt>
                <c:pt idx="862">
                  <c:v>3</c:v>
                </c:pt>
                <c:pt idx="863">
                  <c:v>3</c:v>
                </c:pt>
                <c:pt idx="864">
                  <c:v>3</c:v>
                </c:pt>
                <c:pt idx="865">
                  <c:v>3</c:v>
                </c:pt>
                <c:pt idx="866">
                  <c:v>3</c:v>
                </c:pt>
                <c:pt idx="867">
                  <c:v>2.88</c:v>
                </c:pt>
                <c:pt idx="868">
                  <c:v>3</c:v>
                </c:pt>
                <c:pt idx="869">
                  <c:v>3</c:v>
                </c:pt>
                <c:pt idx="870">
                  <c:v>3</c:v>
                </c:pt>
                <c:pt idx="871">
                  <c:v>3</c:v>
                </c:pt>
                <c:pt idx="872">
                  <c:v>3</c:v>
                </c:pt>
                <c:pt idx="873">
                  <c:v>2.94</c:v>
                </c:pt>
                <c:pt idx="874">
                  <c:v>2.88</c:v>
                </c:pt>
                <c:pt idx="875">
                  <c:v>2.88</c:v>
                </c:pt>
                <c:pt idx="876">
                  <c:v>3</c:v>
                </c:pt>
                <c:pt idx="877">
                  <c:v>3</c:v>
                </c:pt>
                <c:pt idx="878">
                  <c:v>3</c:v>
                </c:pt>
                <c:pt idx="879">
                  <c:v>3</c:v>
                </c:pt>
                <c:pt idx="880">
                  <c:v>2.25</c:v>
                </c:pt>
                <c:pt idx="881">
                  <c:v>1</c:v>
                </c:pt>
                <c:pt idx="882">
                  <c:v>2.63</c:v>
                </c:pt>
                <c:pt idx="883">
                  <c:v>3</c:v>
                </c:pt>
                <c:pt idx="884">
                  <c:v>3</c:v>
                </c:pt>
                <c:pt idx="885">
                  <c:v>3</c:v>
                </c:pt>
                <c:pt idx="886">
                  <c:v>3</c:v>
                </c:pt>
                <c:pt idx="887">
                  <c:v>3</c:v>
                </c:pt>
                <c:pt idx="888">
                  <c:v>3</c:v>
                </c:pt>
                <c:pt idx="889">
                  <c:v>3</c:v>
                </c:pt>
                <c:pt idx="890">
                  <c:v>3</c:v>
                </c:pt>
                <c:pt idx="891">
                  <c:v>3</c:v>
                </c:pt>
                <c:pt idx="892">
                  <c:v>3</c:v>
                </c:pt>
                <c:pt idx="893">
                  <c:v>3</c:v>
                </c:pt>
                <c:pt idx="894">
                  <c:v>2.5</c:v>
                </c:pt>
                <c:pt idx="895">
                  <c:v>2</c:v>
                </c:pt>
                <c:pt idx="896">
                  <c:v>3</c:v>
                </c:pt>
                <c:pt idx="897">
                  <c:v>3</c:v>
                </c:pt>
                <c:pt idx="898">
                  <c:v>3</c:v>
                </c:pt>
                <c:pt idx="899">
                  <c:v>3</c:v>
                </c:pt>
                <c:pt idx="900">
                  <c:v>3</c:v>
                </c:pt>
                <c:pt idx="901">
                  <c:v>2.75</c:v>
                </c:pt>
                <c:pt idx="902">
                  <c:v>3</c:v>
                </c:pt>
                <c:pt idx="903">
                  <c:v>3</c:v>
                </c:pt>
                <c:pt idx="904">
                  <c:v>3</c:v>
                </c:pt>
                <c:pt idx="905">
                  <c:v>3</c:v>
                </c:pt>
                <c:pt idx="906">
                  <c:v>3</c:v>
                </c:pt>
                <c:pt idx="907">
                  <c:v>3</c:v>
                </c:pt>
                <c:pt idx="908">
                  <c:v>3</c:v>
                </c:pt>
                <c:pt idx="909">
                  <c:v>2.94</c:v>
                </c:pt>
                <c:pt idx="910">
                  <c:v>3</c:v>
                </c:pt>
                <c:pt idx="911">
                  <c:v>3</c:v>
                </c:pt>
                <c:pt idx="912">
                  <c:v>3</c:v>
                </c:pt>
                <c:pt idx="913">
                  <c:v>3</c:v>
                </c:pt>
                <c:pt idx="914">
                  <c:v>3</c:v>
                </c:pt>
                <c:pt idx="915">
                  <c:v>3</c:v>
                </c:pt>
                <c:pt idx="916">
                  <c:v>1</c:v>
                </c:pt>
                <c:pt idx="917">
                  <c:v>3</c:v>
                </c:pt>
                <c:pt idx="918">
                  <c:v>3</c:v>
                </c:pt>
                <c:pt idx="919">
                  <c:v>3</c:v>
                </c:pt>
                <c:pt idx="920">
                  <c:v>3</c:v>
                </c:pt>
                <c:pt idx="921">
                  <c:v>3</c:v>
                </c:pt>
                <c:pt idx="922">
                  <c:v>2.25</c:v>
                </c:pt>
                <c:pt idx="923">
                  <c:v>2.5</c:v>
                </c:pt>
                <c:pt idx="924">
                  <c:v>2.94</c:v>
                </c:pt>
                <c:pt idx="925">
                  <c:v>2.94</c:v>
                </c:pt>
                <c:pt idx="926">
                  <c:v>2.94</c:v>
                </c:pt>
                <c:pt idx="927">
                  <c:v>2.94</c:v>
                </c:pt>
                <c:pt idx="928">
                  <c:v>2.94</c:v>
                </c:pt>
                <c:pt idx="929">
                  <c:v>2.88</c:v>
                </c:pt>
                <c:pt idx="930">
                  <c:v>2.5</c:v>
                </c:pt>
                <c:pt idx="931">
                  <c:v>3</c:v>
                </c:pt>
                <c:pt idx="932">
                  <c:v>3</c:v>
                </c:pt>
                <c:pt idx="933">
                  <c:v>3</c:v>
                </c:pt>
                <c:pt idx="934">
                  <c:v>3</c:v>
                </c:pt>
                <c:pt idx="935">
                  <c:v>2.94</c:v>
                </c:pt>
                <c:pt idx="936">
                  <c:v>2.88</c:v>
                </c:pt>
                <c:pt idx="937">
                  <c:v>2.5</c:v>
                </c:pt>
                <c:pt idx="938">
                  <c:v>3</c:v>
                </c:pt>
                <c:pt idx="939">
                  <c:v>3</c:v>
                </c:pt>
                <c:pt idx="940">
                  <c:v>3</c:v>
                </c:pt>
                <c:pt idx="941">
                  <c:v>3</c:v>
                </c:pt>
                <c:pt idx="942">
                  <c:v>3</c:v>
                </c:pt>
                <c:pt idx="943">
                  <c:v>3</c:v>
                </c:pt>
                <c:pt idx="944">
                  <c:v>3</c:v>
                </c:pt>
                <c:pt idx="945">
                  <c:v>3</c:v>
                </c:pt>
                <c:pt idx="946">
                  <c:v>3</c:v>
                </c:pt>
                <c:pt idx="947">
                  <c:v>3</c:v>
                </c:pt>
                <c:pt idx="948">
                  <c:v>3</c:v>
                </c:pt>
                <c:pt idx="949">
                  <c:v>3</c:v>
                </c:pt>
                <c:pt idx="950">
                  <c:v>3</c:v>
                </c:pt>
                <c:pt idx="951">
                  <c:v>3</c:v>
                </c:pt>
                <c:pt idx="952">
                  <c:v>3</c:v>
                </c:pt>
                <c:pt idx="953">
                  <c:v>3</c:v>
                </c:pt>
                <c:pt idx="954">
                  <c:v>3</c:v>
                </c:pt>
                <c:pt idx="955">
                  <c:v>3</c:v>
                </c:pt>
                <c:pt idx="956">
                  <c:v>3</c:v>
                </c:pt>
                <c:pt idx="957">
                  <c:v>3</c:v>
                </c:pt>
                <c:pt idx="958">
                  <c:v>3</c:v>
                </c:pt>
                <c:pt idx="959">
                  <c:v>3</c:v>
                </c:pt>
                <c:pt idx="960">
                  <c:v>3</c:v>
                </c:pt>
                <c:pt idx="961">
                  <c:v>3</c:v>
                </c:pt>
                <c:pt idx="962">
                  <c:v>3</c:v>
                </c:pt>
                <c:pt idx="963">
                  <c:v>3</c:v>
                </c:pt>
                <c:pt idx="964">
                  <c:v>3</c:v>
                </c:pt>
                <c:pt idx="965">
                  <c:v>3</c:v>
                </c:pt>
                <c:pt idx="966">
                  <c:v>3</c:v>
                </c:pt>
                <c:pt idx="967">
                  <c:v>3</c:v>
                </c:pt>
                <c:pt idx="968">
                  <c:v>3</c:v>
                </c:pt>
                <c:pt idx="969">
                  <c:v>3</c:v>
                </c:pt>
                <c:pt idx="970">
                  <c:v>3</c:v>
                </c:pt>
                <c:pt idx="971">
                  <c:v>3</c:v>
                </c:pt>
                <c:pt idx="972">
                  <c:v>3</c:v>
                </c:pt>
                <c:pt idx="973">
                  <c:v>3</c:v>
                </c:pt>
                <c:pt idx="974">
                  <c:v>3</c:v>
                </c:pt>
                <c:pt idx="975">
                  <c:v>3</c:v>
                </c:pt>
                <c:pt idx="976">
                  <c:v>3</c:v>
                </c:pt>
                <c:pt idx="977">
                  <c:v>3</c:v>
                </c:pt>
                <c:pt idx="978">
                  <c:v>3</c:v>
                </c:pt>
                <c:pt idx="979">
                  <c:v>3</c:v>
                </c:pt>
                <c:pt idx="980">
                  <c:v>3</c:v>
                </c:pt>
                <c:pt idx="981">
                  <c:v>3</c:v>
                </c:pt>
                <c:pt idx="982">
                  <c:v>3</c:v>
                </c:pt>
                <c:pt idx="983">
                  <c:v>3</c:v>
                </c:pt>
                <c:pt idx="984">
                  <c:v>3</c:v>
                </c:pt>
                <c:pt idx="985">
                  <c:v>3</c:v>
                </c:pt>
                <c:pt idx="986">
                  <c:v>3</c:v>
                </c:pt>
                <c:pt idx="987">
                  <c:v>3</c:v>
                </c:pt>
                <c:pt idx="988">
                  <c:v>3</c:v>
                </c:pt>
                <c:pt idx="989">
                  <c:v>3</c:v>
                </c:pt>
                <c:pt idx="990">
                  <c:v>3</c:v>
                </c:pt>
                <c:pt idx="991">
                  <c:v>3</c:v>
                </c:pt>
                <c:pt idx="992">
                  <c:v>3</c:v>
                </c:pt>
                <c:pt idx="993">
                  <c:v>3</c:v>
                </c:pt>
                <c:pt idx="994">
                  <c:v>3</c:v>
                </c:pt>
                <c:pt idx="995">
                  <c:v>3</c:v>
                </c:pt>
                <c:pt idx="996">
                  <c:v>3</c:v>
                </c:pt>
                <c:pt idx="997">
                  <c:v>3</c:v>
                </c:pt>
                <c:pt idx="998">
                  <c:v>3</c:v>
                </c:pt>
                <c:pt idx="999">
                  <c:v>2.75</c:v>
                </c:pt>
                <c:pt idx="1000">
                  <c:v>2.25</c:v>
                </c:pt>
                <c:pt idx="1001">
                  <c:v>3</c:v>
                </c:pt>
                <c:pt idx="1002">
                  <c:v>2.94</c:v>
                </c:pt>
                <c:pt idx="1003">
                  <c:v>2.94</c:v>
                </c:pt>
                <c:pt idx="1004">
                  <c:v>2.94</c:v>
                </c:pt>
                <c:pt idx="1005">
                  <c:v>3</c:v>
                </c:pt>
                <c:pt idx="1006">
                  <c:v>3</c:v>
                </c:pt>
                <c:pt idx="1007">
                  <c:v>3</c:v>
                </c:pt>
                <c:pt idx="1008">
                  <c:v>3</c:v>
                </c:pt>
                <c:pt idx="1009">
                  <c:v>3</c:v>
                </c:pt>
                <c:pt idx="1010">
                  <c:v>3</c:v>
                </c:pt>
                <c:pt idx="1011">
                  <c:v>3</c:v>
                </c:pt>
                <c:pt idx="1012">
                  <c:v>3</c:v>
                </c:pt>
                <c:pt idx="1013">
                  <c:v>3</c:v>
                </c:pt>
                <c:pt idx="1014">
                  <c:v>3</c:v>
                </c:pt>
                <c:pt idx="1015">
                  <c:v>3</c:v>
                </c:pt>
                <c:pt idx="1016">
                  <c:v>3</c:v>
                </c:pt>
                <c:pt idx="1017">
                  <c:v>3</c:v>
                </c:pt>
                <c:pt idx="1018">
                  <c:v>3</c:v>
                </c:pt>
                <c:pt idx="1019">
                  <c:v>3</c:v>
                </c:pt>
                <c:pt idx="1020">
                  <c:v>3</c:v>
                </c:pt>
                <c:pt idx="1021">
                  <c:v>3</c:v>
                </c:pt>
                <c:pt idx="1022">
                  <c:v>3</c:v>
                </c:pt>
                <c:pt idx="1023">
                  <c:v>3</c:v>
                </c:pt>
                <c:pt idx="1024">
                  <c:v>3</c:v>
                </c:pt>
                <c:pt idx="1025">
                  <c:v>3</c:v>
                </c:pt>
                <c:pt idx="1026">
                  <c:v>3</c:v>
                </c:pt>
                <c:pt idx="1027">
                  <c:v>3</c:v>
                </c:pt>
                <c:pt idx="1028">
                  <c:v>3</c:v>
                </c:pt>
                <c:pt idx="1029">
                  <c:v>3</c:v>
                </c:pt>
                <c:pt idx="1030">
                  <c:v>3</c:v>
                </c:pt>
                <c:pt idx="1031">
                  <c:v>3</c:v>
                </c:pt>
                <c:pt idx="1032">
                  <c:v>3</c:v>
                </c:pt>
                <c:pt idx="1033">
                  <c:v>3</c:v>
                </c:pt>
                <c:pt idx="1034">
                  <c:v>3</c:v>
                </c:pt>
                <c:pt idx="1035">
                  <c:v>3</c:v>
                </c:pt>
                <c:pt idx="1036">
                  <c:v>3</c:v>
                </c:pt>
                <c:pt idx="1037">
                  <c:v>3</c:v>
                </c:pt>
                <c:pt idx="1038">
                  <c:v>3</c:v>
                </c:pt>
                <c:pt idx="1039">
                  <c:v>3</c:v>
                </c:pt>
                <c:pt idx="1040">
                  <c:v>3</c:v>
                </c:pt>
                <c:pt idx="1041">
                  <c:v>3</c:v>
                </c:pt>
                <c:pt idx="1042">
                  <c:v>3</c:v>
                </c:pt>
                <c:pt idx="1043">
                  <c:v>3</c:v>
                </c:pt>
                <c:pt idx="1044">
                  <c:v>3</c:v>
                </c:pt>
                <c:pt idx="1045">
                  <c:v>3</c:v>
                </c:pt>
                <c:pt idx="1046">
                  <c:v>3</c:v>
                </c:pt>
                <c:pt idx="1047">
                  <c:v>3</c:v>
                </c:pt>
                <c:pt idx="1048">
                  <c:v>3</c:v>
                </c:pt>
                <c:pt idx="1049">
                  <c:v>3</c:v>
                </c:pt>
                <c:pt idx="1050">
                  <c:v>3</c:v>
                </c:pt>
                <c:pt idx="1051">
                  <c:v>3</c:v>
                </c:pt>
                <c:pt idx="1052">
                  <c:v>3</c:v>
                </c:pt>
                <c:pt idx="1053">
                  <c:v>3</c:v>
                </c:pt>
                <c:pt idx="1054">
                  <c:v>3</c:v>
                </c:pt>
                <c:pt idx="1055">
                  <c:v>3</c:v>
                </c:pt>
                <c:pt idx="1056">
                  <c:v>3</c:v>
                </c:pt>
                <c:pt idx="1057">
                  <c:v>3</c:v>
                </c:pt>
                <c:pt idx="1058">
                  <c:v>3</c:v>
                </c:pt>
                <c:pt idx="1059">
                  <c:v>3</c:v>
                </c:pt>
                <c:pt idx="1060">
                  <c:v>3</c:v>
                </c:pt>
                <c:pt idx="1061">
                  <c:v>3</c:v>
                </c:pt>
                <c:pt idx="1062">
                  <c:v>3</c:v>
                </c:pt>
                <c:pt idx="1063">
                  <c:v>3</c:v>
                </c:pt>
                <c:pt idx="1064">
                  <c:v>3</c:v>
                </c:pt>
                <c:pt idx="1065">
                  <c:v>3</c:v>
                </c:pt>
                <c:pt idx="1066">
                  <c:v>3</c:v>
                </c:pt>
                <c:pt idx="1067">
                  <c:v>3</c:v>
                </c:pt>
                <c:pt idx="1068">
                  <c:v>3</c:v>
                </c:pt>
                <c:pt idx="1069">
                  <c:v>3</c:v>
                </c:pt>
                <c:pt idx="1070">
                  <c:v>3</c:v>
                </c:pt>
                <c:pt idx="1071">
                  <c:v>3</c:v>
                </c:pt>
                <c:pt idx="1072">
                  <c:v>3</c:v>
                </c:pt>
                <c:pt idx="1073">
                  <c:v>3</c:v>
                </c:pt>
                <c:pt idx="1074">
                  <c:v>3</c:v>
                </c:pt>
                <c:pt idx="1075">
                  <c:v>3</c:v>
                </c:pt>
                <c:pt idx="1076">
                  <c:v>3</c:v>
                </c:pt>
                <c:pt idx="1077">
                  <c:v>3</c:v>
                </c:pt>
                <c:pt idx="1078">
                  <c:v>3</c:v>
                </c:pt>
                <c:pt idx="1079">
                  <c:v>3</c:v>
                </c:pt>
                <c:pt idx="1080">
                  <c:v>3</c:v>
                </c:pt>
                <c:pt idx="1081">
                  <c:v>3</c:v>
                </c:pt>
                <c:pt idx="1082">
                  <c:v>3</c:v>
                </c:pt>
                <c:pt idx="1083">
                  <c:v>3</c:v>
                </c:pt>
                <c:pt idx="1084">
                  <c:v>3</c:v>
                </c:pt>
                <c:pt idx="1085">
                  <c:v>3</c:v>
                </c:pt>
                <c:pt idx="1086">
                  <c:v>3</c:v>
                </c:pt>
                <c:pt idx="1087">
                  <c:v>3</c:v>
                </c:pt>
                <c:pt idx="1088">
                  <c:v>3</c:v>
                </c:pt>
                <c:pt idx="1089">
                  <c:v>3</c:v>
                </c:pt>
                <c:pt idx="1090">
                  <c:v>3</c:v>
                </c:pt>
                <c:pt idx="1091">
                  <c:v>3</c:v>
                </c:pt>
                <c:pt idx="1092">
                  <c:v>3</c:v>
                </c:pt>
                <c:pt idx="1093">
                  <c:v>3</c:v>
                </c:pt>
                <c:pt idx="1094">
                  <c:v>3</c:v>
                </c:pt>
                <c:pt idx="1095">
                  <c:v>3</c:v>
                </c:pt>
                <c:pt idx="1096">
                  <c:v>3</c:v>
                </c:pt>
                <c:pt idx="1097">
                  <c:v>3</c:v>
                </c:pt>
                <c:pt idx="1098">
                  <c:v>3</c:v>
                </c:pt>
                <c:pt idx="1099">
                  <c:v>3</c:v>
                </c:pt>
                <c:pt idx="1100">
                  <c:v>3</c:v>
                </c:pt>
                <c:pt idx="1101">
                  <c:v>3</c:v>
                </c:pt>
                <c:pt idx="1102">
                  <c:v>3</c:v>
                </c:pt>
                <c:pt idx="1103">
                  <c:v>3</c:v>
                </c:pt>
                <c:pt idx="1104">
                  <c:v>3</c:v>
                </c:pt>
                <c:pt idx="1105">
                  <c:v>3</c:v>
                </c:pt>
                <c:pt idx="1106">
                  <c:v>3</c:v>
                </c:pt>
                <c:pt idx="1107">
                  <c:v>3</c:v>
                </c:pt>
                <c:pt idx="1108">
                  <c:v>3</c:v>
                </c:pt>
                <c:pt idx="1109">
                  <c:v>3</c:v>
                </c:pt>
                <c:pt idx="1110">
                  <c:v>3</c:v>
                </c:pt>
                <c:pt idx="1111">
                  <c:v>3</c:v>
                </c:pt>
                <c:pt idx="1112">
                  <c:v>3</c:v>
                </c:pt>
                <c:pt idx="1113">
                  <c:v>3</c:v>
                </c:pt>
                <c:pt idx="1114">
                  <c:v>3</c:v>
                </c:pt>
                <c:pt idx="1115">
                  <c:v>3</c:v>
                </c:pt>
                <c:pt idx="1116">
                  <c:v>3</c:v>
                </c:pt>
                <c:pt idx="1117">
                  <c:v>3</c:v>
                </c:pt>
                <c:pt idx="1118">
                  <c:v>3</c:v>
                </c:pt>
                <c:pt idx="1119">
                  <c:v>2.88</c:v>
                </c:pt>
                <c:pt idx="1120">
                  <c:v>3</c:v>
                </c:pt>
                <c:pt idx="1121">
                  <c:v>3</c:v>
                </c:pt>
                <c:pt idx="1122">
                  <c:v>3</c:v>
                </c:pt>
                <c:pt idx="1123">
                  <c:v>3</c:v>
                </c:pt>
                <c:pt idx="1124">
                  <c:v>3</c:v>
                </c:pt>
                <c:pt idx="1125">
                  <c:v>2.94</c:v>
                </c:pt>
                <c:pt idx="1126">
                  <c:v>2.88</c:v>
                </c:pt>
                <c:pt idx="1127">
                  <c:v>3</c:v>
                </c:pt>
                <c:pt idx="1128">
                  <c:v>3</c:v>
                </c:pt>
                <c:pt idx="1129">
                  <c:v>3</c:v>
                </c:pt>
                <c:pt idx="1130">
                  <c:v>3</c:v>
                </c:pt>
                <c:pt idx="1131">
                  <c:v>3</c:v>
                </c:pt>
                <c:pt idx="1132">
                  <c:v>3</c:v>
                </c:pt>
                <c:pt idx="1133">
                  <c:v>3</c:v>
                </c:pt>
                <c:pt idx="1134">
                  <c:v>3</c:v>
                </c:pt>
                <c:pt idx="1135">
                  <c:v>3</c:v>
                </c:pt>
                <c:pt idx="1136">
                  <c:v>3</c:v>
                </c:pt>
                <c:pt idx="1137">
                  <c:v>3</c:v>
                </c:pt>
                <c:pt idx="1138">
                  <c:v>3.25</c:v>
                </c:pt>
                <c:pt idx="1139">
                  <c:v>3.38</c:v>
                </c:pt>
                <c:pt idx="1140">
                  <c:v>3</c:v>
                </c:pt>
                <c:pt idx="1141">
                  <c:v>3.25</c:v>
                </c:pt>
                <c:pt idx="1142">
                  <c:v>3.38</c:v>
                </c:pt>
                <c:pt idx="1143">
                  <c:v>3.38</c:v>
                </c:pt>
                <c:pt idx="1144">
                  <c:v>3.38</c:v>
                </c:pt>
                <c:pt idx="1145">
                  <c:v>3.25</c:v>
                </c:pt>
                <c:pt idx="1146">
                  <c:v>3.38</c:v>
                </c:pt>
                <c:pt idx="1147">
                  <c:v>3</c:v>
                </c:pt>
                <c:pt idx="1148">
                  <c:v>3.38</c:v>
                </c:pt>
                <c:pt idx="1149">
                  <c:v>3.5</c:v>
                </c:pt>
                <c:pt idx="1150">
                  <c:v>3.5</c:v>
                </c:pt>
                <c:pt idx="1151">
                  <c:v>3.5</c:v>
                </c:pt>
                <c:pt idx="1152">
                  <c:v>3.5</c:v>
                </c:pt>
                <c:pt idx="1153">
                  <c:v>3.5</c:v>
                </c:pt>
                <c:pt idx="1154">
                  <c:v>3.5</c:v>
                </c:pt>
                <c:pt idx="1155">
                  <c:v>3.5</c:v>
                </c:pt>
                <c:pt idx="1156">
                  <c:v>3.5</c:v>
                </c:pt>
                <c:pt idx="1157">
                  <c:v>3.5</c:v>
                </c:pt>
                <c:pt idx="1158">
                  <c:v>3.5</c:v>
                </c:pt>
                <c:pt idx="1159">
                  <c:v>3.5</c:v>
                </c:pt>
                <c:pt idx="1160">
                  <c:v>3.5</c:v>
                </c:pt>
                <c:pt idx="1161">
                  <c:v>2.5</c:v>
                </c:pt>
                <c:pt idx="1162">
                  <c:v>3.5</c:v>
                </c:pt>
                <c:pt idx="1163">
                  <c:v>3.5</c:v>
                </c:pt>
                <c:pt idx="1164">
                  <c:v>3.5</c:v>
                </c:pt>
                <c:pt idx="1165">
                  <c:v>3.5</c:v>
                </c:pt>
                <c:pt idx="1166">
                  <c:v>3.5</c:v>
                </c:pt>
                <c:pt idx="1167">
                  <c:v>3.5</c:v>
                </c:pt>
                <c:pt idx="1168">
                  <c:v>3.5</c:v>
                </c:pt>
                <c:pt idx="1169">
                  <c:v>3.5</c:v>
                </c:pt>
                <c:pt idx="1170">
                  <c:v>3.5</c:v>
                </c:pt>
                <c:pt idx="1171">
                  <c:v>3.5</c:v>
                </c:pt>
                <c:pt idx="1172">
                  <c:v>3.5</c:v>
                </c:pt>
                <c:pt idx="1173">
                  <c:v>3.5</c:v>
                </c:pt>
                <c:pt idx="1174">
                  <c:v>3.5</c:v>
                </c:pt>
                <c:pt idx="1175">
                  <c:v>3.5</c:v>
                </c:pt>
                <c:pt idx="1176">
                  <c:v>3.5</c:v>
                </c:pt>
                <c:pt idx="1177">
                  <c:v>3.5</c:v>
                </c:pt>
                <c:pt idx="1178">
                  <c:v>3.5</c:v>
                </c:pt>
                <c:pt idx="1179">
                  <c:v>3.5</c:v>
                </c:pt>
                <c:pt idx="1180">
                  <c:v>3.5</c:v>
                </c:pt>
                <c:pt idx="1181">
                  <c:v>3.5</c:v>
                </c:pt>
                <c:pt idx="1182">
                  <c:v>3.5</c:v>
                </c:pt>
                <c:pt idx="1183">
                  <c:v>3.5</c:v>
                </c:pt>
                <c:pt idx="1184">
                  <c:v>3.5</c:v>
                </c:pt>
                <c:pt idx="1185">
                  <c:v>3.5</c:v>
                </c:pt>
                <c:pt idx="1186">
                  <c:v>3.5</c:v>
                </c:pt>
                <c:pt idx="1187">
                  <c:v>3.5</c:v>
                </c:pt>
                <c:pt idx="1188">
                  <c:v>3.5</c:v>
                </c:pt>
                <c:pt idx="1189">
                  <c:v>3.5</c:v>
                </c:pt>
                <c:pt idx="1190">
                  <c:v>3.5</c:v>
                </c:pt>
                <c:pt idx="1191">
                  <c:v>3.5</c:v>
                </c:pt>
                <c:pt idx="1192">
                  <c:v>3.5</c:v>
                </c:pt>
                <c:pt idx="1193">
                  <c:v>3.5</c:v>
                </c:pt>
                <c:pt idx="1194">
                  <c:v>3.5</c:v>
                </c:pt>
                <c:pt idx="1195">
                  <c:v>3.5</c:v>
                </c:pt>
                <c:pt idx="1196">
                  <c:v>3.5</c:v>
                </c:pt>
                <c:pt idx="1197">
                  <c:v>3.5</c:v>
                </c:pt>
                <c:pt idx="1198">
                  <c:v>3.5</c:v>
                </c:pt>
                <c:pt idx="1199">
                  <c:v>3.5</c:v>
                </c:pt>
                <c:pt idx="1200">
                  <c:v>3.5</c:v>
                </c:pt>
                <c:pt idx="1201">
                  <c:v>3.5</c:v>
                </c:pt>
                <c:pt idx="1202">
                  <c:v>3.5</c:v>
                </c:pt>
                <c:pt idx="1203">
                  <c:v>3.5</c:v>
                </c:pt>
                <c:pt idx="1204">
                  <c:v>3.5</c:v>
                </c:pt>
                <c:pt idx="1205">
                  <c:v>3.5</c:v>
                </c:pt>
                <c:pt idx="1206">
                  <c:v>3.5</c:v>
                </c:pt>
                <c:pt idx="1207">
                  <c:v>3.5</c:v>
                </c:pt>
                <c:pt idx="1208">
                  <c:v>3.5</c:v>
                </c:pt>
                <c:pt idx="1209">
                  <c:v>3.5</c:v>
                </c:pt>
                <c:pt idx="1210">
                  <c:v>3.5</c:v>
                </c:pt>
                <c:pt idx="1211">
                  <c:v>3.5</c:v>
                </c:pt>
                <c:pt idx="1212">
                  <c:v>3.5</c:v>
                </c:pt>
                <c:pt idx="1213">
                  <c:v>3.5</c:v>
                </c:pt>
                <c:pt idx="1214">
                  <c:v>3.5</c:v>
                </c:pt>
                <c:pt idx="1215">
                  <c:v>3.5</c:v>
                </c:pt>
                <c:pt idx="1216">
                  <c:v>3.5</c:v>
                </c:pt>
                <c:pt idx="1217">
                  <c:v>3.5</c:v>
                </c:pt>
                <c:pt idx="1218">
                  <c:v>3.5</c:v>
                </c:pt>
                <c:pt idx="1219">
                  <c:v>3.5</c:v>
                </c:pt>
                <c:pt idx="1220">
                  <c:v>3.5</c:v>
                </c:pt>
                <c:pt idx="1221">
                  <c:v>3.5</c:v>
                </c:pt>
                <c:pt idx="1222">
                  <c:v>3.5</c:v>
                </c:pt>
                <c:pt idx="1223">
                  <c:v>3.5</c:v>
                </c:pt>
                <c:pt idx="1224">
                  <c:v>3.5</c:v>
                </c:pt>
                <c:pt idx="1225">
                  <c:v>3.5</c:v>
                </c:pt>
                <c:pt idx="1226">
                  <c:v>3.5</c:v>
                </c:pt>
                <c:pt idx="1227">
                  <c:v>3.5</c:v>
                </c:pt>
                <c:pt idx="1228">
                  <c:v>3.5</c:v>
                </c:pt>
                <c:pt idx="1229">
                  <c:v>3.5</c:v>
                </c:pt>
                <c:pt idx="1230">
                  <c:v>3.5</c:v>
                </c:pt>
                <c:pt idx="1231">
                  <c:v>3.25</c:v>
                </c:pt>
                <c:pt idx="1232">
                  <c:v>3.5</c:v>
                </c:pt>
                <c:pt idx="1233">
                  <c:v>3.5</c:v>
                </c:pt>
                <c:pt idx="1234">
                  <c:v>3.5</c:v>
                </c:pt>
                <c:pt idx="1235">
                  <c:v>3.5</c:v>
                </c:pt>
                <c:pt idx="1236">
                  <c:v>3</c:v>
                </c:pt>
                <c:pt idx="1237">
                  <c:v>3</c:v>
                </c:pt>
                <c:pt idx="1238">
                  <c:v>3</c:v>
                </c:pt>
                <c:pt idx="1239">
                  <c:v>3</c:v>
                </c:pt>
                <c:pt idx="1240">
                  <c:v>3</c:v>
                </c:pt>
                <c:pt idx="1241">
                  <c:v>3</c:v>
                </c:pt>
                <c:pt idx="1242">
                  <c:v>3</c:v>
                </c:pt>
                <c:pt idx="1243">
                  <c:v>3</c:v>
                </c:pt>
                <c:pt idx="1244">
                  <c:v>3</c:v>
                </c:pt>
                <c:pt idx="1245">
                  <c:v>3</c:v>
                </c:pt>
                <c:pt idx="1246">
                  <c:v>3</c:v>
                </c:pt>
                <c:pt idx="1247">
                  <c:v>3</c:v>
                </c:pt>
                <c:pt idx="1248">
                  <c:v>3</c:v>
                </c:pt>
                <c:pt idx="1249">
                  <c:v>3</c:v>
                </c:pt>
                <c:pt idx="1250">
                  <c:v>3</c:v>
                </c:pt>
                <c:pt idx="1251">
                  <c:v>2.5</c:v>
                </c:pt>
                <c:pt idx="1252">
                  <c:v>3</c:v>
                </c:pt>
                <c:pt idx="1253">
                  <c:v>3</c:v>
                </c:pt>
                <c:pt idx="1254">
                  <c:v>3</c:v>
                </c:pt>
                <c:pt idx="1255">
                  <c:v>3</c:v>
                </c:pt>
                <c:pt idx="1256">
                  <c:v>3</c:v>
                </c:pt>
                <c:pt idx="1257">
                  <c:v>3</c:v>
                </c:pt>
                <c:pt idx="1258">
                  <c:v>3</c:v>
                </c:pt>
                <c:pt idx="1259">
                  <c:v>3</c:v>
                </c:pt>
                <c:pt idx="1260">
                  <c:v>3</c:v>
                </c:pt>
                <c:pt idx="1261">
                  <c:v>3</c:v>
                </c:pt>
                <c:pt idx="1262">
                  <c:v>3</c:v>
                </c:pt>
                <c:pt idx="1263">
                  <c:v>3</c:v>
                </c:pt>
                <c:pt idx="1264">
                  <c:v>3</c:v>
                </c:pt>
                <c:pt idx="1265">
                  <c:v>3</c:v>
                </c:pt>
                <c:pt idx="1266">
                  <c:v>3</c:v>
                </c:pt>
                <c:pt idx="1267">
                  <c:v>3</c:v>
                </c:pt>
                <c:pt idx="1268">
                  <c:v>3</c:v>
                </c:pt>
                <c:pt idx="1269">
                  <c:v>3</c:v>
                </c:pt>
                <c:pt idx="1270">
                  <c:v>3</c:v>
                </c:pt>
                <c:pt idx="1271">
                  <c:v>3</c:v>
                </c:pt>
                <c:pt idx="1272">
                  <c:v>3</c:v>
                </c:pt>
                <c:pt idx="1273">
                  <c:v>3</c:v>
                </c:pt>
                <c:pt idx="1274">
                  <c:v>3</c:v>
                </c:pt>
                <c:pt idx="1275">
                  <c:v>3</c:v>
                </c:pt>
                <c:pt idx="1276">
                  <c:v>3</c:v>
                </c:pt>
                <c:pt idx="1277">
                  <c:v>3</c:v>
                </c:pt>
                <c:pt idx="1278">
                  <c:v>3</c:v>
                </c:pt>
                <c:pt idx="1279">
                  <c:v>3</c:v>
                </c:pt>
                <c:pt idx="1280">
                  <c:v>3</c:v>
                </c:pt>
                <c:pt idx="1281">
                  <c:v>3</c:v>
                </c:pt>
                <c:pt idx="1282">
                  <c:v>3</c:v>
                </c:pt>
                <c:pt idx="1283">
                  <c:v>3</c:v>
                </c:pt>
                <c:pt idx="1284">
                  <c:v>3</c:v>
                </c:pt>
                <c:pt idx="1285">
                  <c:v>3</c:v>
                </c:pt>
                <c:pt idx="1286">
                  <c:v>2.88</c:v>
                </c:pt>
                <c:pt idx="1287">
                  <c:v>3</c:v>
                </c:pt>
                <c:pt idx="1288">
                  <c:v>3</c:v>
                </c:pt>
                <c:pt idx="1289">
                  <c:v>3</c:v>
                </c:pt>
                <c:pt idx="1290">
                  <c:v>3</c:v>
                </c:pt>
                <c:pt idx="1291">
                  <c:v>3</c:v>
                </c:pt>
                <c:pt idx="1292">
                  <c:v>3</c:v>
                </c:pt>
                <c:pt idx="1293">
                  <c:v>2.88</c:v>
                </c:pt>
                <c:pt idx="1294">
                  <c:v>2.25</c:v>
                </c:pt>
                <c:pt idx="1295">
                  <c:v>3</c:v>
                </c:pt>
                <c:pt idx="1296">
                  <c:v>3</c:v>
                </c:pt>
                <c:pt idx="1297">
                  <c:v>3</c:v>
                </c:pt>
                <c:pt idx="1298">
                  <c:v>3</c:v>
                </c:pt>
                <c:pt idx="1299">
                  <c:v>3</c:v>
                </c:pt>
                <c:pt idx="1300">
                  <c:v>3</c:v>
                </c:pt>
                <c:pt idx="1301">
                  <c:v>3</c:v>
                </c:pt>
                <c:pt idx="1302">
                  <c:v>2.75</c:v>
                </c:pt>
                <c:pt idx="1303">
                  <c:v>2.75</c:v>
                </c:pt>
                <c:pt idx="1304">
                  <c:v>2.75</c:v>
                </c:pt>
                <c:pt idx="1305">
                  <c:v>2.75</c:v>
                </c:pt>
                <c:pt idx="1306">
                  <c:v>2.5</c:v>
                </c:pt>
                <c:pt idx="1307">
                  <c:v>1.75</c:v>
                </c:pt>
                <c:pt idx="1308">
                  <c:v>0.75</c:v>
                </c:pt>
                <c:pt idx="1309">
                  <c:v>1.75</c:v>
                </c:pt>
                <c:pt idx="1310">
                  <c:v>1.5</c:v>
                </c:pt>
                <c:pt idx="1311">
                  <c:v>1.5</c:v>
                </c:pt>
                <c:pt idx="1312">
                  <c:v>1.5</c:v>
                </c:pt>
                <c:pt idx="1313">
                  <c:v>1.75</c:v>
                </c:pt>
                <c:pt idx="1314">
                  <c:v>1.25</c:v>
                </c:pt>
                <c:pt idx="1315">
                  <c:v>1.25</c:v>
                </c:pt>
                <c:pt idx="1316">
                  <c:v>2.25</c:v>
                </c:pt>
                <c:pt idx="1317">
                  <c:v>2.75</c:v>
                </c:pt>
                <c:pt idx="1318">
                  <c:v>2.75</c:v>
                </c:pt>
                <c:pt idx="1319">
                  <c:v>2.75</c:v>
                </c:pt>
                <c:pt idx="1320">
                  <c:v>2.75</c:v>
                </c:pt>
                <c:pt idx="1321">
                  <c:v>2.63</c:v>
                </c:pt>
                <c:pt idx="1322">
                  <c:v>2.63</c:v>
                </c:pt>
                <c:pt idx="1323">
                  <c:v>2.75</c:v>
                </c:pt>
                <c:pt idx="1324">
                  <c:v>2.75</c:v>
                </c:pt>
                <c:pt idx="1325">
                  <c:v>2.75</c:v>
                </c:pt>
                <c:pt idx="1326">
                  <c:v>2.75</c:v>
                </c:pt>
                <c:pt idx="1327">
                  <c:v>2.25</c:v>
                </c:pt>
                <c:pt idx="1328">
                  <c:v>1</c:v>
                </c:pt>
                <c:pt idx="1329">
                  <c:v>0.5</c:v>
                </c:pt>
                <c:pt idx="1330">
                  <c:v>1</c:v>
                </c:pt>
                <c:pt idx="1331">
                  <c:v>0.75</c:v>
                </c:pt>
                <c:pt idx="1332">
                  <c:v>0.75</c:v>
                </c:pt>
                <c:pt idx="1333">
                  <c:v>0.75</c:v>
                </c:pt>
                <c:pt idx="1334">
                  <c:v>1</c:v>
                </c:pt>
                <c:pt idx="1335">
                  <c:v>0.5</c:v>
                </c:pt>
                <c:pt idx="1336">
                  <c:v>0.38</c:v>
                </c:pt>
                <c:pt idx="1337">
                  <c:v>0.75</c:v>
                </c:pt>
                <c:pt idx="1338">
                  <c:v>0.5</c:v>
                </c:pt>
                <c:pt idx="1339">
                  <c:v>0.5</c:v>
                </c:pt>
                <c:pt idx="1340">
                  <c:v>0.5</c:v>
                </c:pt>
                <c:pt idx="1341">
                  <c:v>1</c:v>
                </c:pt>
                <c:pt idx="1342">
                  <c:v>2</c:v>
                </c:pt>
                <c:pt idx="1343">
                  <c:v>2.5</c:v>
                </c:pt>
                <c:pt idx="1344">
                  <c:v>2</c:v>
                </c:pt>
                <c:pt idx="1345">
                  <c:v>1.25</c:v>
                </c:pt>
                <c:pt idx="1346">
                  <c:v>1.25</c:v>
                </c:pt>
                <c:pt idx="1347">
                  <c:v>1.25</c:v>
                </c:pt>
                <c:pt idx="1348">
                  <c:v>1.25</c:v>
                </c:pt>
                <c:pt idx="1349">
                  <c:v>1.25</c:v>
                </c:pt>
                <c:pt idx="1350">
                  <c:v>1.25</c:v>
                </c:pt>
                <c:pt idx="1351">
                  <c:v>1.63</c:v>
                </c:pt>
                <c:pt idx="1352">
                  <c:v>1.5</c:v>
                </c:pt>
                <c:pt idx="1353">
                  <c:v>1.5</c:v>
                </c:pt>
                <c:pt idx="1354">
                  <c:v>1.5</c:v>
                </c:pt>
                <c:pt idx="1355">
                  <c:v>1.25</c:v>
                </c:pt>
                <c:pt idx="1356">
                  <c:v>1.5</c:v>
                </c:pt>
                <c:pt idx="1357">
                  <c:v>1.25</c:v>
                </c:pt>
                <c:pt idx="1358">
                  <c:v>1.5</c:v>
                </c:pt>
                <c:pt idx="1359">
                  <c:v>1.5</c:v>
                </c:pt>
                <c:pt idx="1360">
                  <c:v>1.5</c:v>
                </c:pt>
                <c:pt idx="1361">
                  <c:v>1.5</c:v>
                </c:pt>
                <c:pt idx="1362">
                  <c:v>1</c:v>
                </c:pt>
                <c:pt idx="1363">
                  <c:v>0.25</c:v>
                </c:pt>
                <c:pt idx="1364">
                  <c:v>0.25</c:v>
                </c:pt>
                <c:pt idx="1365">
                  <c:v>0.75</c:v>
                </c:pt>
                <c:pt idx="1366">
                  <c:v>0.75</c:v>
                </c:pt>
                <c:pt idx="1367">
                  <c:v>0.75</c:v>
                </c:pt>
                <c:pt idx="1368">
                  <c:v>0.75</c:v>
                </c:pt>
                <c:pt idx="1369">
                  <c:v>0.5</c:v>
                </c:pt>
                <c:pt idx="1370">
                  <c:v>0.25</c:v>
                </c:pt>
                <c:pt idx="1371">
                  <c:v>0.13</c:v>
                </c:pt>
                <c:pt idx="1372">
                  <c:v>0.75</c:v>
                </c:pt>
                <c:pt idx="1373">
                  <c:v>0.75</c:v>
                </c:pt>
                <c:pt idx="1374">
                  <c:v>0.75</c:v>
                </c:pt>
                <c:pt idx="1375">
                  <c:v>0.75</c:v>
                </c:pt>
                <c:pt idx="1376">
                  <c:v>1</c:v>
                </c:pt>
                <c:pt idx="1377">
                  <c:v>1.5</c:v>
                </c:pt>
                <c:pt idx="1378">
                  <c:v>2</c:v>
                </c:pt>
                <c:pt idx="1379">
                  <c:v>2.13</c:v>
                </c:pt>
                <c:pt idx="1380">
                  <c:v>1.5</c:v>
                </c:pt>
                <c:pt idx="1381">
                  <c:v>1.5</c:v>
                </c:pt>
                <c:pt idx="1382">
                  <c:v>1.5</c:v>
                </c:pt>
                <c:pt idx="1383">
                  <c:v>1.75</c:v>
                </c:pt>
                <c:pt idx="1384">
                  <c:v>1.75</c:v>
                </c:pt>
                <c:pt idx="1385">
                  <c:v>2.13</c:v>
                </c:pt>
                <c:pt idx="1386">
                  <c:v>1.25</c:v>
                </c:pt>
                <c:pt idx="1387">
                  <c:v>1</c:v>
                </c:pt>
                <c:pt idx="1388">
                  <c:v>1</c:v>
                </c:pt>
                <c:pt idx="1389">
                  <c:v>1</c:v>
                </c:pt>
                <c:pt idx="1390">
                  <c:v>1.5</c:v>
                </c:pt>
                <c:pt idx="1391">
                  <c:v>1.63</c:v>
                </c:pt>
                <c:pt idx="1392">
                  <c:v>1.63</c:v>
                </c:pt>
                <c:pt idx="1393">
                  <c:v>1.5</c:v>
                </c:pt>
                <c:pt idx="1394">
                  <c:v>1.63</c:v>
                </c:pt>
                <c:pt idx="1395">
                  <c:v>1.63</c:v>
                </c:pt>
                <c:pt idx="1396">
                  <c:v>1.63</c:v>
                </c:pt>
                <c:pt idx="1397">
                  <c:v>1.63</c:v>
                </c:pt>
                <c:pt idx="1398">
                  <c:v>0.5</c:v>
                </c:pt>
                <c:pt idx="1399">
                  <c:v>0.25</c:v>
                </c:pt>
                <c:pt idx="1400">
                  <c:v>0.75</c:v>
                </c:pt>
                <c:pt idx="1401">
                  <c:v>1.25</c:v>
                </c:pt>
                <c:pt idx="1402">
                  <c:v>1.25</c:v>
                </c:pt>
                <c:pt idx="1403">
                  <c:v>1.25</c:v>
                </c:pt>
                <c:pt idx="1404">
                  <c:v>1.25</c:v>
                </c:pt>
                <c:pt idx="1405">
                  <c:v>1</c:v>
                </c:pt>
                <c:pt idx="1406">
                  <c:v>1</c:v>
                </c:pt>
                <c:pt idx="1407">
                  <c:v>1.25</c:v>
                </c:pt>
                <c:pt idx="1408">
                  <c:v>1.25</c:v>
                </c:pt>
                <c:pt idx="1409">
                  <c:v>1.25</c:v>
                </c:pt>
                <c:pt idx="1410">
                  <c:v>1.25</c:v>
                </c:pt>
                <c:pt idx="1411">
                  <c:v>1.25</c:v>
                </c:pt>
                <c:pt idx="1412">
                  <c:v>0.25</c:v>
                </c:pt>
                <c:pt idx="1413">
                  <c:v>0.13</c:v>
                </c:pt>
                <c:pt idx="1414">
                  <c:v>0.5</c:v>
                </c:pt>
                <c:pt idx="1415">
                  <c:v>0.63</c:v>
                </c:pt>
                <c:pt idx="1416">
                  <c:v>0.63</c:v>
                </c:pt>
                <c:pt idx="1417">
                  <c:v>0.63</c:v>
                </c:pt>
                <c:pt idx="1418">
                  <c:v>0.38</c:v>
                </c:pt>
                <c:pt idx="1419">
                  <c:v>0.25</c:v>
                </c:pt>
                <c:pt idx="1420">
                  <c:v>0.25</c:v>
                </c:pt>
                <c:pt idx="1421">
                  <c:v>0.25</c:v>
                </c:pt>
                <c:pt idx="1422">
                  <c:v>0.25</c:v>
                </c:pt>
                <c:pt idx="1423">
                  <c:v>0.25</c:v>
                </c:pt>
                <c:pt idx="1424">
                  <c:v>0.25</c:v>
                </c:pt>
                <c:pt idx="1425">
                  <c:v>0.13</c:v>
                </c:pt>
                <c:pt idx="1426">
                  <c:v>0.13</c:v>
                </c:pt>
                <c:pt idx="1427">
                  <c:v>0.13</c:v>
                </c:pt>
                <c:pt idx="1428">
                  <c:v>0.13</c:v>
                </c:pt>
                <c:pt idx="1429">
                  <c:v>0.13</c:v>
                </c:pt>
                <c:pt idx="1430">
                  <c:v>0.13</c:v>
                </c:pt>
                <c:pt idx="1431">
                  <c:v>0.13</c:v>
                </c:pt>
                <c:pt idx="1432">
                  <c:v>0.25</c:v>
                </c:pt>
                <c:pt idx="1433">
                  <c:v>1</c:v>
                </c:pt>
                <c:pt idx="1434">
                  <c:v>0.5</c:v>
                </c:pt>
                <c:pt idx="1435">
                  <c:v>1.25</c:v>
                </c:pt>
                <c:pt idx="1436">
                  <c:v>1.5</c:v>
                </c:pt>
                <c:pt idx="1437">
                  <c:v>1.5</c:v>
                </c:pt>
                <c:pt idx="1438">
                  <c:v>1.5</c:v>
                </c:pt>
                <c:pt idx="1439">
                  <c:v>1.63</c:v>
                </c:pt>
                <c:pt idx="1440">
                  <c:v>1.63</c:v>
                </c:pt>
                <c:pt idx="1441">
                  <c:v>0.75</c:v>
                </c:pt>
                <c:pt idx="1442">
                  <c:v>1.25</c:v>
                </c:pt>
                <c:pt idx="1443">
                  <c:v>1.63</c:v>
                </c:pt>
                <c:pt idx="1444">
                  <c:v>1.63</c:v>
                </c:pt>
                <c:pt idx="1445">
                  <c:v>1.63</c:v>
                </c:pt>
                <c:pt idx="1446">
                  <c:v>1.63</c:v>
                </c:pt>
                <c:pt idx="1447">
                  <c:v>1.25</c:v>
                </c:pt>
                <c:pt idx="1448">
                  <c:v>0.5</c:v>
                </c:pt>
                <c:pt idx="1449">
                  <c:v>0.75</c:v>
                </c:pt>
                <c:pt idx="1450">
                  <c:v>0.75</c:v>
                </c:pt>
                <c:pt idx="1451">
                  <c:v>0.75</c:v>
                </c:pt>
                <c:pt idx="1452">
                  <c:v>0.75</c:v>
                </c:pt>
                <c:pt idx="1453">
                  <c:v>0.5</c:v>
                </c:pt>
                <c:pt idx="1454">
                  <c:v>0.25</c:v>
                </c:pt>
                <c:pt idx="1455">
                  <c:v>0.5</c:v>
                </c:pt>
                <c:pt idx="1456">
                  <c:v>0.5</c:v>
                </c:pt>
                <c:pt idx="1457">
                  <c:v>0.5</c:v>
                </c:pt>
                <c:pt idx="1458">
                  <c:v>0.5</c:v>
                </c:pt>
                <c:pt idx="1459">
                  <c:v>0.5</c:v>
                </c:pt>
                <c:pt idx="1460">
                  <c:v>0.5</c:v>
                </c:pt>
                <c:pt idx="1461">
                  <c:v>0.25</c:v>
                </c:pt>
                <c:pt idx="1462">
                  <c:v>0.25</c:v>
                </c:pt>
                <c:pt idx="1463">
                  <c:v>0.75</c:v>
                </c:pt>
                <c:pt idx="1464">
                  <c:v>0.75</c:v>
                </c:pt>
                <c:pt idx="1465">
                  <c:v>0.75</c:v>
                </c:pt>
                <c:pt idx="1466">
                  <c:v>0.75</c:v>
                </c:pt>
                <c:pt idx="1467">
                  <c:v>1.25</c:v>
                </c:pt>
                <c:pt idx="1468">
                  <c:v>0.63</c:v>
                </c:pt>
                <c:pt idx="1469">
                  <c:v>0.5</c:v>
                </c:pt>
                <c:pt idx="1470">
                  <c:v>1.25</c:v>
                </c:pt>
                <c:pt idx="1471">
                  <c:v>1.63</c:v>
                </c:pt>
                <c:pt idx="1472">
                  <c:v>1.63</c:v>
                </c:pt>
                <c:pt idx="1473">
                  <c:v>1.63</c:v>
                </c:pt>
                <c:pt idx="1474">
                  <c:v>1.63</c:v>
                </c:pt>
                <c:pt idx="1475">
                  <c:v>1</c:v>
                </c:pt>
                <c:pt idx="1476">
                  <c:v>0.5</c:v>
                </c:pt>
                <c:pt idx="1477">
                  <c:v>0.75</c:v>
                </c:pt>
                <c:pt idx="1478">
                  <c:v>0.5</c:v>
                </c:pt>
                <c:pt idx="1479">
                  <c:v>0.5</c:v>
                </c:pt>
                <c:pt idx="1480">
                  <c:v>0.5</c:v>
                </c:pt>
                <c:pt idx="1481">
                  <c:v>0.38</c:v>
                </c:pt>
                <c:pt idx="1482">
                  <c:v>0.25</c:v>
                </c:pt>
                <c:pt idx="1483">
                  <c:v>0.25</c:v>
                </c:pt>
                <c:pt idx="1484">
                  <c:v>0.5</c:v>
                </c:pt>
                <c:pt idx="1485">
                  <c:v>0.5</c:v>
                </c:pt>
                <c:pt idx="1486">
                  <c:v>0.5</c:v>
                </c:pt>
                <c:pt idx="1487">
                  <c:v>0.5</c:v>
                </c:pt>
                <c:pt idx="1488">
                  <c:v>0.25</c:v>
                </c:pt>
                <c:pt idx="1489">
                  <c:v>0.13</c:v>
                </c:pt>
                <c:pt idx="1490">
                  <c:v>0.13</c:v>
                </c:pt>
                <c:pt idx="1491">
                  <c:v>0.38</c:v>
                </c:pt>
                <c:pt idx="1492">
                  <c:v>1</c:v>
                </c:pt>
                <c:pt idx="1493">
                  <c:v>1</c:v>
                </c:pt>
                <c:pt idx="1494">
                  <c:v>1</c:v>
                </c:pt>
                <c:pt idx="1495">
                  <c:v>1</c:v>
                </c:pt>
                <c:pt idx="1496">
                  <c:v>0.75</c:v>
                </c:pt>
                <c:pt idx="1497">
                  <c:v>1.25</c:v>
                </c:pt>
                <c:pt idx="1498">
                  <c:v>1.63</c:v>
                </c:pt>
                <c:pt idx="1499">
                  <c:v>1.63</c:v>
                </c:pt>
                <c:pt idx="1500">
                  <c:v>1.63</c:v>
                </c:pt>
                <c:pt idx="1501">
                  <c:v>1.63</c:v>
                </c:pt>
                <c:pt idx="1502">
                  <c:v>1.75</c:v>
                </c:pt>
                <c:pt idx="1503">
                  <c:v>1.63</c:v>
                </c:pt>
                <c:pt idx="1504">
                  <c:v>1.5</c:v>
                </c:pt>
                <c:pt idx="1505">
                  <c:v>1.63</c:v>
                </c:pt>
                <c:pt idx="1506">
                  <c:v>1.75</c:v>
                </c:pt>
                <c:pt idx="1507">
                  <c:v>1.75</c:v>
                </c:pt>
                <c:pt idx="1508">
                  <c:v>1.75</c:v>
                </c:pt>
                <c:pt idx="1509">
                  <c:v>1.75</c:v>
                </c:pt>
                <c:pt idx="1510">
                  <c:v>1.38</c:v>
                </c:pt>
                <c:pt idx="1511">
                  <c:v>1.25</c:v>
                </c:pt>
                <c:pt idx="1512">
                  <c:v>1.75</c:v>
                </c:pt>
                <c:pt idx="1513">
                  <c:v>1.75</c:v>
                </c:pt>
                <c:pt idx="1514">
                  <c:v>1.75</c:v>
                </c:pt>
                <c:pt idx="1515">
                  <c:v>1.75</c:v>
                </c:pt>
                <c:pt idx="1516">
                  <c:v>1.75</c:v>
                </c:pt>
                <c:pt idx="1517">
                  <c:v>1.75</c:v>
                </c:pt>
                <c:pt idx="1518">
                  <c:v>1.25</c:v>
                </c:pt>
                <c:pt idx="1519">
                  <c:v>1.75</c:v>
                </c:pt>
                <c:pt idx="1520">
                  <c:v>1.75</c:v>
                </c:pt>
                <c:pt idx="1521">
                  <c:v>1.75</c:v>
                </c:pt>
                <c:pt idx="1522">
                  <c:v>1.75</c:v>
                </c:pt>
                <c:pt idx="1523">
                  <c:v>1.75</c:v>
                </c:pt>
                <c:pt idx="1524">
                  <c:v>1.75</c:v>
                </c:pt>
                <c:pt idx="1525">
                  <c:v>1.25</c:v>
                </c:pt>
                <c:pt idx="1526">
                  <c:v>1.75</c:v>
                </c:pt>
                <c:pt idx="1527">
                  <c:v>1.75</c:v>
                </c:pt>
                <c:pt idx="1528">
                  <c:v>1.75</c:v>
                </c:pt>
                <c:pt idx="1529">
                  <c:v>1.75</c:v>
                </c:pt>
                <c:pt idx="1530">
                  <c:v>1.75</c:v>
                </c:pt>
                <c:pt idx="1531">
                  <c:v>1.25</c:v>
                </c:pt>
                <c:pt idx="1532">
                  <c:v>1.75</c:v>
                </c:pt>
                <c:pt idx="1533">
                  <c:v>1.75</c:v>
                </c:pt>
                <c:pt idx="1534">
                  <c:v>2</c:v>
                </c:pt>
                <c:pt idx="1535">
                  <c:v>2</c:v>
                </c:pt>
                <c:pt idx="1536">
                  <c:v>2</c:v>
                </c:pt>
                <c:pt idx="1537">
                  <c:v>1.75</c:v>
                </c:pt>
                <c:pt idx="1538">
                  <c:v>1.1299999999999999</c:v>
                </c:pt>
                <c:pt idx="1539">
                  <c:v>0.75</c:v>
                </c:pt>
                <c:pt idx="1540">
                  <c:v>2</c:v>
                </c:pt>
                <c:pt idx="1541">
                  <c:v>2</c:v>
                </c:pt>
                <c:pt idx="1542">
                  <c:v>2</c:v>
                </c:pt>
                <c:pt idx="1543">
                  <c:v>2</c:v>
                </c:pt>
                <c:pt idx="1544">
                  <c:v>1.88</c:v>
                </c:pt>
                <c:pt idx="1545">
                  <c:v>1.75</c:v>
                </c:pt>
                <c:pt idx="1546">
                  <c:v>1.75</c:v>
                </c:pt>
                <c:pt idx="1547">
                  <c:v>2</c:v>
                </c:pt>
                <c:pt idx="1548">
                  <c:v>2</c:v>
                </c:pt>
                <c:pt idx="1549">
                  <c:v>2</c:v>
                </c:pt>
                <c:pt idx="1550">
                  <c:v>2</c:v>
                </c:pt>
                <c:pt idx="1551">
                  <c:v>2</c:v>
                </c:pt>
                <c:pt idx="1552">
                  <c:v>1.5</c:v>
                </c:pt>
                <c:pt idx="1553">
                  <c:v>1</c:v>
                </c:pt>
                <c:pt idx="1554">
                  <c:v>2</c:v>
                </c:pt>
                <c:pt idx="1555">
                  <c:v>2</c:v>
                </c:pt>
                <c:pt idx="1556">
                  <c:v>2</c:v>
                </c:pt>
                <c:pt idx="1557">
                  <c:v>2</c:v>
                </c:pt>
                <c:pt idx="1558">
                  <c:v>2</c:v>
                </c:pt>
                <c:pt idx="1559">
                  <c:v>1.5</c:v>
                </c:pt>
                <c:pt idx="1560">
                  <c:v>2</c:v>
                </c:pt>
                <c:pt idx="1561">
                  <c:v>2</c:v>
                </c:pt>
                <c:pt idx="1562">
                  <c:v>2</c:v>
                </c:pt>
                <c:pt idx="1563">
                  <c:v>2</c:v>
                </c:pt>
                <c:pt idx="1564">
                  <c:v>2</c:v>
                </c:pt>
                <c:pt idx="1565">
                  <c:v>2</c:v>
                </c:pt>
                <c:pt idx="1566">
                  <c:v>2</c:v>
                </c:pt>
                <c:pt idx="1567">
                  <c:v>1.75</c:v>
                </c:pt>
                <c:pt idx="1568">
                  <c:v>2</c:v>
                </c:pt>
                <c:pt idx="1569">
                  <c:v>2</c:v>
                </c:pt>
                <c:pt idx="1570">
                  <c:v>2</c:v>
                </c:pt>
                <c:pt idx="1571">
                  <c:v>2</c:v>
                </c:pt>
                <c:pt idx="1572">
                  <c:v>2</c:v>
                </c:pt>
                <c:pt idx="1573">
                  <c:v>1.88</c:v>
                </c:pt>
                <c:pt idx="1574">
                  <c:v>2</c:v>
                </c:pt>
                <c:pt idx="1575">
                  <c:v>2</c:v>
                </c:pt>
                <c:pt idx="1576">
                  <c:v>2</c:v>
                </c:pt>
                <c:pt idx="1577">
                  <c:v>2</c:v>
                </c:pt>
                <c:pt idx="1578">
                  <c:v>2</c:v>
                </c:pt>
                <c:pt idx="1579">
                  <c:v>1.63</c:v>
                </c:pt>
                <c:pt idx="1580">
                  <c:v>0.5</c:v>
                </c:pt>
                <c:pt idx="1581">
                  <c:v>0.13</c:v>
                </c:pt>
                <c:pt idx="1582">
                  <c:v>1.5</c:v>
                </c:pt>
                <c:pt idx="1583">
                  <c:v>2</c:v>
                </c:pt>
                <c:pt idx="1584">
                  <c:v>2</c:v>
                </c:pt>
                <c:pt idx="1585">
                  <c:v>2</c:v>
                </c:pt>
                <c:pt idx="1586">
                  <c:v>2</c:v>
                </c:pt>
                <c:pt idx="1587">
                  <c:v>2</c:v>
                </c:pt>
                <c:pt idx="1588">
                  <c:v>2</c:v>
                </c:pt>
                <c:pt idx="1589">
                  <c:v>2</c:v>
                </c:pt>
                <c:pt idx="1590">
                  <c:v>2.5</c:v>
                </c:pt>
                <c:pt idx="1591">
                  <c:v>2.5</c:v>
                </c:pt>
                <c:pt idx="1592">
                  <c:v>2.5</c:v>
                </c:pt>
                <c:pt idx="1593">
                  <c:v>1.75</c:v>
                </c:pt>
                <c:pt idx="1594">
                  <c:v>1.75</c:v>
                </c:pt>
                <c:pt idx="1595">
                  <c:v>1</c:v>
                </c:pt>
                <c:pt idx="1596">
                  <c:v>2.25</c:v>
                </c:pt>
                <c:pt idx="1597">
                  <c:v>2.5</c:v>
                </c:pt>
                <c:pt idx="1598">
                  <c:v>2.5</c:v>
                </c:pt>
                <c:pt idx="1599">
                  <c:v>2.5</c:v>
                </c:pt>
                <c:pt idx="1600">
                  <c:v>2.5</c:v>
                </c:pt>
                <c:pt idx="1601">
                  <c:v>2.5</c:v>
                </c:pt>
                <c:pt idx="1602">
                  <c:v>2.5</c:v>
                </c:pt>
                <c:pt idx="1603">
                  <c:v>2.5</c:v>
                </c:pt>
                <c:pt idx="1604">
                  <c:v>2.25</c:v>
                </c:pt>
                <c:pt idx="1605">
                  <c:v>2.25</c:v>
                </c:pt>
                <c:pt idx="1606">
                  <c:v>2.25</c:v>
                </c:pt>
                <c:pt idx="1607">
                  <c:v>2.5</c:v>
                </c:pt>
                <c:pt idx="1608">
                  <c:v>2.5</c:v>
                </c:pt>
                <c:pt idx="1609">
                  <c:v>2.5</c:v>
                </c:pt>
                <c:pt idx="1610">
                  <c:v>2.5</c:v>
                </c:pt>
                <c:pt idx="1611">
                  <c:v>2.5</c:v>
                </c:pt>
                <c:pt idx="1612">
                  <c:v>2.5</c:v>
                </c:pt>
                <c:pt idx="1613">
                  <c:v>2.5</c:v>
                </c:pt>
                <c:pt idx="1614">
                  <c:v>2.38</c:v>
                </c:pt>
                <c:pt idx="1615">
                  <c:v>1.5</c:v>
                </c:pt>
                <c:pt idx="1616">
                  <c:v>2.25</c:v>
                </c:pt>
                <c:pt idx="1617">
                  <c:v>2.5</c:v>
                </c:pt>
                <c:pt idx="1618">
                  <c:v>2.5</c:v>
                </c:pt>
                <c:pt idx="1619">
                  <c:v>2.5</c:v>
                </c:pt>
                <c:pt idx="1620">
                  <c:v>2.5</c:v>
                </c:pt>
                <c:pt idx="1621">
                  <c:v>2.25</c:v>
                </c:pt>
                <c:pt idx="1622">
                  <c:v>2</c:v>
                </c:pt>
                <c:pt idx="1623">
                  <c:v>2.5</c:v>
                </c:pt>
                <c:pt idx="1624">
                  <c:v>2.5</c:v>
                </c:pt>
                <c:pt idx="1625">
                  <c:v>2.5</c:v>
                </c:pt>
                <c:pt idx="1626">
                  <c:v>2.5</c:v>
                </c:pt>
                <c:pt idx="1627">
                  <c:v>2.5</c:v>
                </c:pt>
                <c:pt idx="1628">
                  <c:v>2.5</c:v>
                </c:pt>
                <c:pt idx="1629">
                  <c:v>2.5</c:v>
                </c:pt>
                <c:pt idx="1630">
                  <c:v>2.5</c:v>
                </c:pt>
                <c:pt idx="1631">
                  <c:v>2.5</c:v>
                </c:pt>
                <c:pt idx="1632">
                  <c:v>2.5</c:v>
                </c:pt>
                <c:pt idx="1633">
                  <c:v>2.5</c:v>
                </c:pt>
                <c:pt idx="1634">
                  <c:v>2.5</c:v>
                </c:pt>
                <c:pt idx="1635">
                  <c:v>2.5</c:v>
                </c:pt>
                <c:pt idx="1636">
                  <c:v>2.5</c:v>
                </c:pt>
                <c:pt idx="1637">
                  <c:v>2.5</c:v>
                </c:pt>
                <c:pt idx="1638">
                  <c:v>2.5</c:v>
                </c:pt>
                <c:pt idx="1639">
                  <c:v>2.5</c:v>
                </c:pt>
                <c:pt idx="1640">
                  <c:v>2.5</c:v>
                </c:pt>
                <c:pt idx="1641">
                  <c:v>2.5</c:v>
                </c:pt>
                <c:pt idx="1642">
                  <c:v>2.5</c:v>
                </c:pt>
                <c:pt idx="1643">
                  <c:v>2.38</c:v>
                </c:pt>
                <c:pt idx="1644">
                  <c:v>2.38</c:v>
                </c:pt>
                <c:pt idx="1645">
                  <c:v>2.38</c:v>
                </c:pt>
                <c:pt idx="1646">
                  <c:v>2.5</c:v>
                </c:pt>
                <c:pt idx="1647">
                  <c:v>2.5</c:v>
                </c:pt>
                <c:pt idx="1648">
                  <c:v>2.5</c:v>
                </c:pt>
                <c:pt idx="1649">
                  <c:v>2.5</c:v>
                </c:pt>
                <c:pt idx="1650">
                  <c:v>2.5</c:v>
                </c:pt>
                <c:pt idx="1651">
                  <c:v>2.5</c:v>
                </c:pt>
                <c:pt idx="1652">
                  <c:v>2.5</c:v>
                </c:pt>
                <c:pt idx="1653">
                  <c:v>2.5</c:v>
                </c:pt>
                <c:pt idx="1654">
                  <c:v>2.5</c:v>
                </c:pt>
                <c:pt idx="1655">
                  <c:v>2.5</c:v>
                </c:pt>
                <c:pt idx="1656">
                  <c:v>2.5</c:v>
                </c:pt>
                <c:pt idx="1657">
                  <c:v>2.25</c:v>
                </c:pt>
                <c:pt idx="1658">
                  <c:v>2.38</c:v>
                </c:pt>
                <c:pt idx="1659">
                  <c:v>2.5</c:v>
                </c:pt>
                <c:pt idx="1660">
                  <c:v>2.5</c:v>
                </c:pt>
                <c:pt idx="1661">
                  <c:v>2.5</c:v>
                </c:pt>
                <c:pt idx="1662">
                  <c:v>2.5</c:v>
                </c:pt>
                <c:pt idx="1663">
                  <c:v>2.5</c:v>
                </c:pt>
                <c:pt idx="1664">
                  <c:v>2.5</c:v>
                </c:pt>
                <c:pt idx="1665">
                  <c:v>2.5</c:v>
                </c:pt>
                <c:pt idx="1666">
                  <c:v>2.5</c:v>
                </c:pt>
                <c:pt idx="1667">
                  <c:v>2.5</c:v>
                </c:pt>
                <c:pt idx="1668">
                  <c:v>2.5</c:v>
                </c:pt>
                <c:pt idx="1669">
                  <c:v>2.5</c:v>
                </c:pt>
                <c:pt idx="1670">
                  <c:v>2.5</c:v>
                </c:pt>
                <c:pt idx="1671">
                  <c:v>2.5</c:v>
                </c:pt>
                <c:pt idx="1672">
                  <c:v>2.5</c:v>
                </c:pt>
                <c:pt idx="1673">
                  <c:v>2.5</c:v>
                </c:pt>
                <c:pt idx="1674">
                  <c:v>2.5</c:v>
                </c:pt>
                <c:pt idx="1675">
                  <c:v>2.5</c:v>
                </c:pt>
                <c:pt idx="1676">
                  <c:v>2.5</c:v>
                </c:pt>
                <c:pt idx="1677">
                  <c:v>2.5</c:v>
                </c:pt>
                <c:pt idx="1678">
                  <c:v>2.5</c:v>
                </c:pt>
                <c:pt idx="1679">
                  <c:v>2.5</c:v>
                </c:pt>
                <c:pt idx="1680">
                  <c:v>2.5</c:v>
                </c:pt>
                <c:pt idx="1681">
                  <c:v>2.5</c:v>
                </c:pt>
                <c:pt idx="1682">
                  <c:v>2.5</c:v>
                </c:pt>
                <c:pt idx="1683">
                  <c:v>2.5</c:v>
                </c:pt>
                <c:pt idx="1684">
                  <c:v>2.5</c:v>
                </c:pt>
                <c:pt idx="1685">
                  <c:v>2.25</c:v>
                </c:pt>
                <c:pt idx="1686">
                  <c:v>1.75</c:v>
                </c:pt>
                <c:pt idx="1687">
                  <c:v>2.5</c:v>
                </c:pt>
                <c:pt idx="1688">
                  <c:v>2.5</c:v>
                </c:pt>
                <c:pt idx="1689">
                  <c:v>2.5</c:v>
                </c:pt>
                <c:pt idx="1690">
                  <c:v>2.5</c:v>
                </c:pt>
                <c:pt idx="1691">
                  <c:v>2.5</c:v>
                </c:pt>
                <c:pt idx="1692">
                  <c:v>2</c:v>
                </c:pt>
                <c:pt idx="1693">
                  <c:v>2</c:v>
                </c:pt>
                <c:pt idx="1694">
                  <c:v>2.5</c:v>
                </c:pt>
                <c:pt idx="1695">
                  <c:v>2.5</c:v>
                </c:pt>
                <c:pt idx="1696">
                  <c:v>2.5</c:v>
                </c:pt>
                <c:pt idx="1697">
                  <c:v>2.5</c:v>
                </c:pt>
                <c:pt idx="1698">
                  <c:v>2.5</c:v>
                </c:pt>
                <c:pt idx="1699">
                  <c:v>2.5</c:v>
                </c:pt>
                <c:pt idx="1700">
                  <c:v>2.5</c:v>
                </c:pt>
                <c:pt idx="1701">
                  <c:v>2.5</c:v>
                </c:pt>
                <c:pt idx="1702">
                  <c:v>2.5</c:v>
                </c:pt>
                <c:pt idx="1703">
                  <c:v>2.5</c:v>
                </c:pt>
                <c:pt idx="1704">
                  <c:v>2.5</c:v>
                </c:pt>
                <c:pt idx="1705">
                  <c:v>2.5</c:v>
                </c:pt>
                <c:pt idx="1706">
                  <c:v>2.25</c:v>
                </c:pt>
                <c:pt idx="1707">
                  <c:v>2.5</c:v>
                </c:pt>
                <c:pt idx="1708">
                  <c:v>2.5</c:v>
                </c:pt>
                <c:pt idx="1709">
                  <c:v>3</c:v>
                </c:pt>
                <c:pt idx="1710">
                  <c:v>3</c:v>
                </c:pt>
                <c:pt idx="1711">
                  <c:v>3</c:v>
                </c:pt>
                <c:pt idx="1712">
                  <c:v>2.5</c:v>
                </c:pt>
                <c:pt idx="1713">
                  <c:v>2.5</c:v>
                </c:pt>
                <c:pt idx="1714">
                  <c:v>2.5</c:v>
                </c:pt>
                <c:pt idx="1715">
                  <c:v>2.75</c:v>
                </c:pt>
                <c:pt idx="1716">
                  <c:v>2.88</c:v>
                </c:pt>
                <c:pt idx="1717">
                  <c:v>2.88</c:v>
                </c:pt>
                <c:pt idx="1718">
                  <c:v>2.88</c:v>
                </c:pt>
                <c:pt idx="1719">
                  <c:v>2.88</c:v>
                </c:pt>
                <c:pt idx="1720">
                  <c:v>2.75</c:v>
                </c:pt>
                <c:pt idx="1721">
                  <c:v>3</c:v>
                </c:pt>
                <c:pt idx="1722">
                  <c:v>2.88</c:v>
                </c:pt>
                <c:pt idx="1723">
                  <c:v>3</c:v>
                </c:pt>
                <c:pt idx="1724">
                  <c:v>3</c:v>
                </c:pt>
                <c:pt idx="1725">
                  <c:v>3</c:v>
                </c:pt>
                <c:pt idx="1726">
                  <c:v>3</c:v>
                </c:pt>
                <c:pt idx="1727">
                  <c:v>2.88</c:v>
                </c:pt>
                <c:pt idx="1728">
                  <c:v>2.75</c:v>
                </c:pt>
                <c:pt idx="1729">
                  <c:v>3</c:v>
                </c:pt>
                <c:pt idx="1730">
                  <c:v>2.88</c:v>
                </c:pt>
                <c:pt idx="1731">
                  <c:v>2.88</c:v>
                </c:pt>
                <c:pt idx="1732">
                  <c:v>2.88</c:v>
                </c:pt>
                <c:pt idx="1733">
                  <c:v>3</c:v>
                </c:pt>
                <c:pt idx="1734">
                  <c:v>3</c:v>
                </c:pt>
                <c:pt idx="1735">
                  <c:v>2.25</c:v>
                </c:pt>
                <c:pt idx="1736">
                  <c:v>3</c:v>
                </c:pt>
                <c:pt idx="1737">
                  <c:v>3</c:v>
                </c:pt>
                <c:pt idx="1738">
                  <c:v>3</c:v>
                </c:pt>
                <c:pt idx="1739">
                  <c:v>3</c:v>
                </c:pt>
                <c:pt idx="1740">
                  <c:v>3</c:v>
                </c:pt>
                <c:pt idx="1741">
                  <c:v>3</c:v>
                </c:pt>
                <c:pt idx="1742">
                  <c:v>3</c:v>
                </c:pt>
                <c:pt idx="1743">
                  <c:v>3</c:v>
                </c:pt>
                <c:pt idx="1744">
                  <c:v>3</c:v>
                </c:pt>
                <c:pt idx="1745">
                  <c:v>3</c:v>
                </c:pt>
                <c:pt idx="1746">
                  <c:v>3</c:v>
                </c:pt>
                <c:pt idx="1747">
                  <c:v>3</c:v>
                </c:pt>
                <c:pt idx="1748">
                  <c:v>3</c:v>
                </c:pt>
                <c:pt idx="1749">
                  <c:v>3</c:v>
                </c:pt>
                <c:pt idx="1750">
                  <c:v>3</c:v>
                </c:pt>
                <c:pt idx="1751">
                  <c:v>3</c:v>
                </c:pt>
                <c:pt idx="1752">
                  <c:v>3</c:v>
                </c:pt>
                <c:pt idx="1753">
                  <c:v>3</c:v>
                </c:pt>
                <c:pt idx="1754">
                  <c:v>3</c:v>
                </c:pt>
                <c:pt idx="1755">
                  <c:v>3</c:v>
                </c:pt>
                <c:pt idx="1756">
                  <c:v>3</c:v>
                </c:pt>
                <c:pt idx="1757">
                  <c:v>3</c:v>
                </c:pt>
                <c:pt idx="1758">
                  <c:v>3</c:v>
                </c:pt>
                <c:pt idx="1759">
                  <c:v>3</c:v>
                </c:pt>
                <c:pt idx="1760">
                  <c:v>3</c:v>
                </c:pt>
                <c:pt idx="1761">
                  <c:v>3</c:v>
                </c:pt>
                <c:pt idx="1762">
                  <c:v>2.5</c:v>
                </c:pt>
                <c:pt idx="1763">
                  <c:v>3</c:v>
                </c:pt>
                <c:pt idx="1764">
                  <c:v>3</c:v>
                </c:pt>
                <c:pt idx="1765">
                  <c:v>3</c:v>
                </c:pt>
                <c:pt idx="1766">
                  <c:v>3</c:v>
                </c:pt>
                <c:pt idx="1767">
                  <c:v>3</c:v>
                </c:pt>
                <c:pt idx="1768">
                  <c:v>3</c:v>
                </c:pt>
                <c:pt idx="1769">
                  <c:v>3</c:v>
                </c:pt>
                <c:pt idx="1770">
                  <c:v>3</c:v>
                </c:pt>
                <c:pt idx="1771">
                  <c:v>3</c:v>
                </c:pt>
                <c:pt idx="1772">
                  <c:v>3</c:v>
                </c:pt>
                <c:pt idx="1773">
                  <c:v>3</c:v>
                </c:pt>
                <c:pt idx="1774">
                  <c:v>3</c:v>
                </c:pt>
                <c:pt idx="1775">
                  <c:v>3</c:v>
                </c:pt>
                <c:pt idx="1776">
                  <c:v>3</c:v>
                </c:pt>
                <c:pt idx="1777">
                  <c:v>3</c:v>
                </c:pt>
                <c:pt idx="1778">
                  <c:v>3</c:v>
                </c:pt>
                <c:pt idx="1779">
                  <c:v>3</c:v>
                </c:pt>
                <c:pt idx="1780">
                  <c:v>3</c:v>
                </c:pt>
                <c:pt idx="1781">
                  <c:v>3</c:v>
                </c:pt>
                <c:pt idx="1782">
                  <c:v>2.75</c:v>
                </c:pt>
                <c:pt idx="1783">
                  <c:v>2</c:v>
                </c:pt>
                <c:pt idx="1784">
                  <c:v>1.5</c:v>
                </c:pt>
                <c:pt idx="1785">
                  <c:v>3</c:v>
                </c:pt>
                <c:pt idx="1786">
                  <c:v>3</c:v>
                </c:pt>
                <c:pt idx="1787">
                  <c:v>3</c:v>
                </c:pt>
                <c:pt idx="1788">
                  <c:v>3</c:v>
                </c:pt>
                <c:pt idx="1789">
                  <c:v>3</c:v>
                </c:pt>
                <c:pt idx="1790">
                  <c:v>2.75</c:v>
                </c:pt>
                <c:pt idx="1791">
                  <c:v>2</c:v>
                </c:pt>
                <c:pt idx="1792">
                  <c:v>3</c:v>
                </c:pt>
                <c:pt idx="1793">
                  <c:v>3.25</c:v>
                </c:pt>
                <c:pt idx="1794">
                  <c:v>3.25</c:v>
                </c:pt>
                <c:pt idx="1795">
                  <c:v>3.25</c:v>
                </c:pt>
                <c:pt idx="1796">
                  <c:v>3</c:v>
                </c:pt>
                <c:pt idx="1797">
                  <c:v>3</c:v>
                </c:pt>
                <c:pt idx="1798">
                  <c:v>3</c:v>
                </c:pt>
                <c:pt idx="1799">
                  <c:v>3.25</c:v>
                </c:pt>
                <c:pt idx="1800">
                  <c:v>3.5</c:v>
                </c:pt>
                <c:pt idx="1801">
                  <c:v>3.5</c:v>
                </c:pt>
                <c:pt idx="1802">
                  <c:v>3.5</c:v>
                </c:pt>
                <c:pt idx="1803">
                  <c:v>3.5</c:v>
                </c:pt>
                <c:pt idx="1804">
                  <c:v>3</c:v>
                </c:pt>
                <c:pt idx="1805">
                  <c:v>3.25</c:v>
                </c:pt>
                <c:pt idx="1806">
                  <c:v>3.5</c:v>
                </c:pt>
                <c:pt idx="1807">
                  <c:v>3.5</c:v>
                </c:pt>
                <c:pt idx="1808">
                  <c:v>3.5</c:v>
                </c:pt>
                <c:pt idx="1809">
                  <c:v>3.5</c:v>
                </c:pt>
                <c:pt idx="1810">
                  <c:v>3.5</c:v>
                </c:pt>
                <c:pt idx="1811">
                  <c:v>3.5</c:v>
                </c:pt>
                <c:pt idx="1812">
                  <c:v>3.5</c:v>
                </c:pt>
                <c:pt idx="1813">
                  <c:v>3.5</c:v>
                </c:pt>
                <c:pt idx="1814">
                  <c:v>3.5</c:v>
                </c:pt>
                <c:pt idx="1815">
                  <c:v>3.5</c:v>
                </c:pt>
                <c:pt idx="1816">
                  <c:v>3.5</c:v>
                </c:pt>
                <c:pt idx="1817">
                  <c:v>3.5</c:v>
                </c:pt>
                <c:pt idx="1818">
                  <c:v>3.25</c:v>
                </c:pt>
                <c:pt idx="1819">
                  <c:v>3.5</c:v>
                </c:pt>
                <c:pt idx="1820">
                  <c:v>3.5</c:v>
                </c:pt>
                <c:pt idx="1821">
                  <c:v>3.5</c:v>
                </c:pt>
                <c:pt idx="1822">
                  <c:v>3.5</c:v>
                </c:pt>
                <c:pt idx="1823">
                  <c:v>3.5</c:v>
                </c:pt>
                <c:pt idx="1824">
                  <c:v>3.5</c:v>
                </c:pt>
                <c:pt idx="1825">
                  <c:v>3</c:v>
                </c:pt>
                <c:pt idx="1826">
                  <c:v>2.75</c:v>
                </c:pt>
                <c:pt idx="1827">
                  <c:v>3.5</c:v>
                </c:pt>
                <c:pt idx="1828">
                  <c:v>3.5</c:v>
                </c:pt>
                <c:pt idx="1829">
                  <c:v>3.5</c:v>
                </c:pt>
                <c:pt idx="1830">
                  <c:v>3.5</c:v>
                </c:pt>
                <c:pt idx="1831">
                  <c:v>3.5</c:v>
                </c:pt>
                <c:pt idx="1832">
                  <c:v>3.5</c:v>
                </c:pt>
                <c:pt idx="1833">
                  <c:v>3.5</c:v>
                </c:pt>
                <c:pt idx="1834">
                  <c:v>3.5</c:v>
                </c:pt>
                <c:pt idx="1835">
                  <c:v>3.5</c:v>
                </c:pt>
                <c:pt idx="1836">
                  <c:v>3.5</c:v>
                </c:pt>
                <c:pt idx="1837">
                  <c:v>3.5</c:v>
                </c:pt>
                <c:pt idx="1838">
                  <c:v>3.5</c:v>
                </c:pt>
                <c:pt idx="1839">
                  <c:v>3.5</c:v>
                </c:pt>
                <c:pt idx="1840">
                  <c:v>3.25</c:v>
                </c:pt>
                <c:pt idx="1841">
                  <c:v>3.5</c:v>
                </c:pt>
                <c:pt idx="1842">
                  <c:v>3.5</c:v>
                </c:pt>
                <c:pt idx="1843">
                  <c:v>3.5</c:v>
                </c:pt>
                <c:pt idx="1844">
                  <c:v>3.5</c:v>
                </c:pt>
                <c:pt idx="1845">
                  <c:v>3.5</c:v>
                </c:pt>
                <c:pt idx="1846">
                  <c:v>3.5</c:v>
                </c:pt>
                <c:pt idx="1847">
                  <c:v>3.5</c:v>
                </c:pt>
                <c:pt idx="1848">
                  <c:v>3.5</c:v>
                </c:pt>
                <c:pt idx="1849">
                  <c:v>3.5</c:v>
                </c:pt>
                <c:pt idx="1850">
                  <c:v>3.5</c:v>
                </c:pt>
                <c:pt idx="1851">
                  <c:v>3.5</c:v>
                </c:pt>
                <c:pt idx="1852">
                  <c:v>3.5</c:v>
                </c:pt>
                <c:pt idx="1853">
                  <c:v>3.5</c:v>
                </c:pt>
                <c:pt idx="1854">
                  <c:v>3.5</c:v>
                </c:pt>
                <c:pt idx="1855">
                  <c:v>3.5</c:v>
                </c:pt>
                <c:pt idx="1856">
                  <c:v>3.5</c:v>
                </c:pt>
                <c:pt idx="1857">
                  <c:v>3.5</c:v>
                </c:pt>
                <c:pt idx="1858">
                  <c:v>3.5</c:v>
                </c:pt>
                <c:pt idx="1859">
                  <c:v>3.5</c:v>
                </c:pt>
                <c:pt idx="1860">
                  <c:v>3.5</c:v>
                </c:pt>
                <c:pt idx="1861">
                  <c:v>3.5</c:v>
                </c:pt>
                <c:pt idx="1862">
                  <c:v>3.5</c:v>
                </c:pt>
                <c:pt idx="1863">
                  <c:v>3.5</c:v>
                </c:pt>
                <c:pt idx="1864">
                  <c:v>3.5</c:v>
                </c:pt>
                <c:pt idx="1865">
                  <c:v>3.5</c:v>
                </c:pt>
                <c:pt idx="1866">
                  <c:v>3.5</c:v>
                </c:pt>
                <c:pt idx="1867">
                  <c:v>3.5</c:v>
                </c:pt>
                <c:pt idx="1868">
                  <c:v>3.5</c:v>
                </c:pt>
                <c:pt idx="1869">
                  <c:v>3.5</c:v>
                </c:pt>
                <c:pt idx="1870">
                  <c:v>3.5</c:v>
                </c:pt>
                <c:pt idx="1871">
                  <c:v>3.5</c:v>
                </c:pt>
                <c:pt idx="1872">
                  <c:v>3.5</c:v>
                </c:pt>
                <c:pt idx="1873">
                  <c:v>3.5</c:v>
                </c:pt>
                <c:pt idx="1874">
                  <c:v>3.5</c:v>
                </c:pt>
                <c:pt idx="1875">
                  <c:v>3.5</c:v>
                </c:pt>
                <c:pt idx="1876">
                  <c:v>3.5</c:v>
                </c:pt>
                <c:pt idx="1877">
                  <c:v>3.5</c:v>
                </c:pt>
                <c:pt idx="1878">
                  <c:v>3.5</c:v>
                </c:pt>
                <c:pt idx="1879">
                  <c:v>3.5</c:v>
                </c:pt>
                <c:pt idx="1880">
                  <c:v>3.5</c:v>
                </c:pt>
                <c:pt idx="1881">
                  <c:v>3.5</c:v>
                </c:pt>
                <c:pt idx="1882">
                  <c:v>3.5</c:v>
                </c:pt>
                <c:pt idx="1883">
                  <c:v>3.5</c:v>
                </c:pt>
                <c:pt idx="1884">
                  <c:v>3.5</c:v>
                </c:pt>
                <c:pt idx="1885">
                  <c:v>3.5</c:v>
                </c:pt>
                <c:pt idx="1886">
                  <c:v>3.5</c:v>
                </c:pt>
                <c:pt idx="1887">
                  <c:v>3.5</c:v>
                </c:pt>
                <c:pt idx="1888">
                  <c:v>3.5</c:v>
                </c:pt>
                <c:pt idx="1889">
                  <c:v>3.5</c:v>
                </c:pt>
                <c:pt idx="1890">
                  <c:v>3.5</c:v>
                </c:pt>
                <c:pt idx="1891">
                  <c:v>3.5</c:v>
                </c:pt>
                <c:pt idx="1892">
                  <c:v>3.5</c:v>
                </c:pt>
                <c:pt idx="1893">
                  <c:v>3.5</c:v>
                </c:pt>
                <c:pt idx="1894">
                  <c:v>3.5</c:v>
                </c:pt>
                <c:pt idx="1895">
                  <c:v>3.5</c:v>
                </c:pt>
                <c:pt idx="1896">
                  <c:v>3.25</c:v>
                </c:pt>
                <c:pt idx="1897">
                  <c:v>3.5</c:v>
                </c:pt>
                <c:pt idx="1898">
                  <c:v>4</c:v>
                </c:pt>
                <c:pt idx="1899">
                  <c:v>4</c:v>
                </c:pt>
                <c:pt idx="1900">
                  <c:v>4</c:v>
                </c:pt>
                <c:pt idx="1901">
                  <c:v>4</c:v>
                </c:pt>
                <c:pt idx="1902">
                  <c:v>4</c:v>
                </c:pt>
                <c:pt idx="1903">
                  <c:v>3.25</c:v>
                </c:pt>
                <c:pt idx="1904">
                  <c:v>4</c:v>
                </c:pt>
                <c:pt idx="1905">
                  <c:v>4</c:v>
                </c:pt>
                <c:pt idx="1906">
                  <c:v>4</c:v>
                </c:pt>
                <c:pt idx="1907">
                  <c:v>4</c:v>
                </c:pt>
                <c:pt idx="1908">
                  <c:v>4</c:v>
                </c:pt>
                <c:pt idx="1909">
                  <c:v>3.75</c:v>
                </c:pt>
                <c:pt idx="1910">
                  <c:v>4</c:v>
                </c:pt>
                <c:pt idx="1911">
                  <c:v>4</c:v>
                </c:pt>
                <c:pt idx="1912">
                  <c:v>4</c:v>
                </c:pt>
                <c:pt idx="1913">
                  <c:v>4</c:v>
                </c:pt>
                <c:pt idx="1914">
                  <c:v>4</c:v>
                </c:pt>
                <c:pt idx="1915">
                  <c:v>4</c:v>
                </c:pt>
                <c:pt idx="1916">
                  <c:v>4</c:v>
                </c:pt>
                <c:pt idx="1917">
                  <c:v>3</c:v>
                </c:pt>
                <c:pt idx="1918">
                  <c:v>4</c:v>
                </c:pt>
                <c:pt idx="1919">
                  <c:v>4</c:v>
                </c:pt>
                <c:pt idx="1920">
                  <c:v>4</c:v>
                </c:pt>
                <c:pt idx="1921">
                  <c:v>4</c:v>
                </c:pt>
                <c:pt idx="1922">
                  <c:v>4</c:v>
                </c:pt>
                <c:pt idx="1923">
                  <c:v>4</c:v>
                </c:pt>
                <c:pt idx="1924">
                  <c:v>4</c:v>
                </c:pt>
                <c:pt idx="1925">
                  <c:v>4</c:v>
                </c:pt>
                <c:pt idx="1926">
                  <c:v>4</c:v>
                </c:pt>
                <c:pt idx="1927">
                  <c:v>4</c:v>
                </c:pt>
                <c:pt idx="1928">
                  <c:v>4</c:v>
                </c:pt>
                <c:pt idx="1929">
                  <c:v>4</c:v>
                </c:pt>
                <c:pt idx="1930">
                  <c:v>4</c:v>
                </c:pt>
                <c:pt idx="1931">
                  <c:v>3.75</c:v>
                </c:pt>
                <c:pt idx="1932">
                  <c:v>4</c:v>
                </c:pt>
                <c:pt idx="1933">
                  <c:v>4</c:v>
                </c:pt>
                <c:pt idx="1934">
                  <c:v>4</c:v>
                </c:pt>
                <c:pt idx="1935">
                  <c:v>4</c:v>
                </c:pt>
                <c:pt idx="1936">
                  <c:v>4</c:v>
                </c:pt>
                <c:pt idx="1937">
                  <c:v>3.75</c:v>
                </c:pt>
                <c:pt idx="1938">
                  <c:v>4</c:v>
                </c:pt>
                <c:pt idx="1939">
                  <c:v>4</c:v>
                </c:pt>
                <c:pt idx="1940">
                  <c:v>4</c:v>
                </c:pt>
                <c:pt idx="1941">
                  <c:v>4</c:v>
                </c:pt>
                <c:pt idx="1942">
                  <c:v>4</c:v>
                </c:pt>
                <c:pt idx="1943">
                  <c:v>4</c:v>
                </c:pt>
                <c:pt idx="1944">
                  <c:v>4</c:v>
                </c:pt>
                <c:pt idx="1945">
                  <c:v>4</c:v>
                </c:pt>
                <c:pt idx="1946">
                  <c:v>4</c:v>
                </c:pt>
                <c:pt idx="1947">
                  <c:v>4</c:v>
                </c:pt>
                <c:pt idx="1948">
                  <c:v>4</c:v>
                </c:pt>
                <c:pt idx="1949">
                  <c:v>4</c:v>
                </c:pt>
                <c:pt idx="1950">
                  <c:v>4</c:v>
                </c:pt>
                <c:pt idx="1951">
                  <c:v>4</c:v>
                </c:pt>
                <c:pt idx="1952">
                  <c:v>4</c:v>
                </c:pt>
                <c:pt idx="1953">
                  <c:v>4</c:v>
                </c:pt>
                <c:pt idx="1954">
                  <c:v>4</c:v>
                </c:pt>
                <c:pt idx="1955">
                  <c:v>4</c:v>
                </c:pt>
                <c:pt idx="1956">
                  <c:v>4</c:v>
                </c:pt>
                <c:pt idx="1957">
                  <c:v>4</c:v>
                </c:pt>
                <c:pt idx="1958">
                  <c:v>4</c:v>
                </c:pt>
                <c:pt idx="1959">
                  <c:v>4</c:v>
                </c:pt>
                <c:pt idx="1960">
                  <c:v>4</c:v>
                </c:pt>
                <c:pt idx="1961">
                  <c:v>4</c:v>
                </c:pt>
                <c:pt idx="1962">
                  <c:v>4</c:v>
                </c:pt>
                <c:pt idx="1963">
                  <c:v>4</c:v>
                </c:pt>
                <c:pt idx="1964">
                  <c:v>4</c:v>
                </c:pt>
                <c:pt idx="1965">
                  <c:v>4</c:v>
                </c:pt>
                <c:pt idx="1966">
                  <c:v>4</c:v>
                </c:pt>
                <c:pt idx="1967">
                  <c:v>4</c:v>
                </c:pt>
                <c:pt idx="1968">
                  <c:v>4</c:v>
                </c:pt>
                <c:pt idx="1969">
                  <c:v>4</c:v>
                </c:pt>
                <c:pt idx="1970">
                  <c:v>4</c:v>
                </c:pt>
                <c:pt idx="1971">
                  <c:v>4</c:v>
                </c:pt>
                <c:pt idx="1972">
                  <c:v>4</c:v>
                </c:pt>
                <c:pt idx="1973">
                  <c:v>4</c:v>
                </c:pt>
                <c:pt idx="1974">
                  <c:v>4</c:v>
                </c:pt>
                <c:pt idx="1975">
                  <c:v>4</c:v>
                </c:pt>
                <c:pt idx="1976">
                  <c:v>4</c:v>
                </c:pt>
                <c:pt idx="1977">
                  <c:v>4</c:v>
                </c:pt>
                <c:pt idx="1978">
                  <c:v>4</c:v>
                </c:pt>
                <c:pt idx="1979">
                  <c:v>4</c:v>
                </c:pt>
                <c:pt idx="1980">
                  <c:v>3.75</c:v>
                </c:pt>
                <c:pt idx="1981">
                  <c:v>4</c:v>
                </c:pt>
                <c:pt idx="1982">
                  <c:v>4</c:v>
                </c:pt>
                <c:pt idx="1983">
                  <c:v>4</c:v>
                </c:pt>
                <c:pt idx="1984">
                  <c:v>4</c:v>
                </c:pt>
                <c:pt idx="1985">
                  <c:v>4</c:v>
                </c:pt>
                <c:pt idx="1986">
                  <c:v>4</c:v>
                </c:pt>
                <c:pt idx="1987">
                  <c:v>4</c:v>
                </c:pt>
                <c:pt idx="1988">
                  <c:v>4</c:v>
                </c:pt>
                <c:pt idx="1989">
                  <c:v>4</c:v>
                </c:pt>
                <c:pt idx="1990">
                  <c:v>4</c:v>
                </c:pt>
                <c:pt idx="1991">
                  <c:v>4</c:v>
                </c:pt>
                <c:pt idx="1992">
                  <c:v>4</c:v>
                </c:pt>
                <c:pt idx="1993">
                  <c:v>4</c:v>
                </c:pt>
                <c:pt idx="1994">
                  <c:v>4</c:v>
                </c:pt>
                <c:pt idx="1995">
                  <c:v>4</c:v>
                </c:pt>
                <c:pt idx="1996">
                  <c:v>4</c:v>
                </c:pt>
                <c:pt idx="1997">
                  <c:v>4</c:v>
                </c:pt>
                <c:pt idx="1998">
                  <c:v>4</c:v>
                </c:pt>
                <c:pt idx="1999">
                  <c:v>4</c:v>
                </c:pt>
                <c:pt idx="2000">
                  <c:v>4</c:v>
                </c:pt>
                <c:pt idx="2001">
                  <c:v>4</c:v>
                </c:pt>
                <c:pt idx="2002">
                  <c:v>4</c:v>
                </c:pt>
                <c:pt idx="2003">
                  <c:v>4</c:v>
                </c:pt>
                <c:pt idx="2004">
                  <c:v>4</c:v>
                </c:pt>
                <c:pt idx="2005">
                  <c:v>4</c:v>
                </c:pt>
                <c:pt idx="2006">
                  <c:v>4</c:v>
                </c:pt>
                <c:pt idx="2007">
                  <c:v>4</c:v>
                </c:pt>
                <c:pt idx="2008">
                  <c:v>4</c:v>
                </c:pt>
                <c:pt idx="2009">
                  <c:v>4</c:v>
                </c:pt>
                <c:pt idx="2010">
                  <c:v>4</c:v>
                </c:pt>
                <c:pt idx="2011">
                  <c:v>4</c:v>
                </c:pt>
                <c:pt idx="2012">
                  <c:v>4</c:v>
                </c:pt>
                <c:pt idx="2013">
                  <c:v>4</c:v>
                </c:pt>
                <c:pt idx="2014">
                  <c:v>4</c:v>
                </c:pt>
                <c:pt idx="2015">
                  <c:v>4</c:v>
                </c:pt>
                <c:pt idx="2016">
                  <c:v>4</c:v>
                </c:pt>
                <c:pt idx="2017">
                  <c:v>4</c:v>
                </c:pt>
                <c:pt idx="2018">
                  <c:v>4</c:v>
                </c:pt>
                <c:pt idx="2019">
                  <c:v>4</c:v>
                </c:pt>
                <c:pt idx="2020">
                  <c:v>4</c:v>
                </c:pt>
                <c:pt idx="2021">
                  <c:v>4</c:v>
                </c:pt>
                <c:pt idx="2022">
                  <c:v>4</c:v>
                </c:pt>
                <c:pt idx="2023">
                  <c:v>4</c:v>
                </c:pt>
                <c:pt idx="2024">
                  <c:v>4</c:v>
                </c:pt>
                <c:pt idx="2025">
                  <c:v>4</c:v>
                </c:pt>
                <c:pt idx="2026">
                  <c:v>4</c:v>
                </c:pt>
                <c:pt idx="2027">
                  <c:v>4</c:v>
                </c:pt>
                <c:pt idx="2028">
                  <c:v>4</c:v>
                </c:pt>
                <c:pt idx="2029">
                  <c:v>4</c:v>
                </c:pt>
                <c:pt idx="2030">
                  <c:v>4</c:v>
                </c:pt>
                <c:pt idx="2031">
                  <c:v>4</c:v>
                </c:pt>
                <c:pt idx="2032">
                  <c:v>4</c:v>
                </c:pt>
                <c:pt idx="2033">
                  <c:v>4</c:v>
                </c:pt>
                <c:pt idx="2034">
                  <c:v>4</c:v>
                </c:pt>
                <c:pt idx="2035">
                  <c:v>4</c:v>
                </c:pt>
                <c:pt idx="2036">
                  <c:v>3.75</c:v>
                </c:pt>
                <c:pt idx="2037">
                  <c:v>4</c:v>
                </c:pt>
                <c:pt idx="2038">
                  <c:v>4</c:v>
                </c:pt>
                <c:pt idx="2039">
                  <c:v>4</c:v>
                </c:pt>
                <c:pt idx="2040">
                  <c:v>4</c:v>
                </c:pt>
                <c:pt idx="2041">
                  <c:v>4</c:v>
                </c:pt>
                <c:pt idx="2042">
                  <c:v>4</c:v>
                </c:pt>
                <c:pt idx="2043">
                  <c:v>4</c:v>
                </c:pt>
                <c:pt idx="2044">
                  <c:v>4</c:v>
                </c:pt>
                <c:pt idx="2045">
                  <c:v>4</c:v>
                </c:pt>
                <c:pt idx="2046">
                  <c:v>4</c:v>
                </c:pt>
                <c:pt idx="2047">
                  <c:v>4</c:v>
                </c:pt>
                <c:pt idx="2048">
                  <c:v>4</c:v>
                </c:pt>
                <c:pt idx="2049">
                  <c:v>3.75</c:v>
                </c:pt>
                <c:pt idx="2050">
                  <c:v>4</c:v>
                </c:pt>
                <c:pt idx="2051">
                  <c:v>4</c:v>
                </c:pt>
                <c:pt idx="2052">
                  <c:v>4</c:v>
                </c:pt>
                <c:pt idx="2053">
                  <c:v>4</c:v>
                </c:pt>
                <c:pt idx="2054">
                  <c:v>4</c:v>
                </c:pt>
                <c:pt idx="2055">
                  <c:v>4</c:v>
                </c:pt>
                <c:pt idx="2056">
                  <c:v>4</c:v>
                </c:pt>
                <c:pt idx="2057">
                  <c:v>4</c:v>
                </c:pt>
                <c:pt idx="2058">
                  <c:v>4</c:v>
                </c:pt>
                <c:pt idx="2059">
                  <c:v>4</c:v>
                </c:pt>
                <c:pt idx="2060">
                  <c:v>4</c:v>
                </c:pt>
                <c:pt idx="2061">
                  <c:v>4</c:v>
                </c:pt>
                <c:pt idx="2062">
                  <c:v>4</c:v>
                </c:pt>
                <c:pt idx="2063">
                  <c:v>3.75</c:v>
                </c:pt>
                <c:pt idx="2064">
                  <c:v>3.5</c:v>
                </c:pt>
                <c:pt idx="2065">
                  <c:v>4</c:v>
                </c:pt>
                <c:pt idx="2066">
                  <c:v>4</c:v>
                </c:pt>
                <c:pt idx="2067">
                  <c:v>4</c:v>
                </c:pt>
                <c:pt idx="2068">
                  <c:v>4</c:v>
                </c:pt>
                <c:pt idx="2069">
                  <c:v>4</c:v>
                </c:pt>
                <c:pt idx="2070">
                  <c:v>4</c:v>
                </c:pt>
                <c:pt idx="2071">
                  <c:v>4</c:v>
                </c:pt>
                <c:pt idx="2072">
                  <c:v>4</c:v>
                </c:pt>
                <c:pt idx="2073">
                  <c:v>4</c:v>
                </c:pt>
                <c:pt idx="2074">
                  <c:v>4</c:v>
                </c:pt>
                <c:pt idx="2075">
                  <c:v>4</c:v>
                </c:pt>
                <c:pt idx="2076">
                  <c:v>3.75</c:v>
                </c:pt>
                <c:pt idx="2077">
                  <c:v>4</c:v>
                </c:pt>
                <c:pt idx="2078">
                  <c:v>4</c:v>
                </c:pt>
                <c:pt idx="2079">
                  <c:v>4</c:v>
                </c:pt>
                <c:pt idx="2080">
                  <c:v>4</c:v>
                </c:pt>
                <c:pt idx="2081">
                  <c:v>4</c:v>
                </c:pt>
                <c:pt idx="2082">
                  <c:v>4</c:v>
                </c:pt>
                <c:pt idx="2083">
                  <c:v>4</c:v>
                </c:pt>
                <c:pt idx="2084">
                  <c:v>4</c:v>
                </c:pt>
                <c:pt idx="2085">
                  <c:v>3.75</c:v>
                </c:pt>
                <c:pt idx="2086">
                  <c:v>4</c:v>
                </c:pt>
                <c:pt idx="2087">
                  <c:v>4</c:v>
                </c:pt>
                <c:pt idx="2088">
                  <c:v>4</c:v>
                </c:pt>
                <c:pt idx="2089">
                  <c:v>4</c:v>
                </c:pt>
                <c:pt idx="2090">
                  <c:v>4</c:v>
                </c:pt>
                <c:pt idx="2091">
                  <c:v>3.25</c:v>
                </c:pt>
                <c:pt idx="2092">
                  <c:v>1.5</c:v>
                </c:pt>
                <c:pt idx="2093">
                  <c:v>3.75</c:v>
                </c:pt>
                <c:pt idx="2094">
                  <c:v>4</c:v>
                </c:pt>
                <c:pt idx="2095">
                  <c:v>4</c:v>
                </c:pt>
                <c:pt idx="2096">
                  <c:v>4</c:v>
                </c:pt>
                <c:pt idx="2097">
                  <c:v>4</c:v>
                </c:pt>
                <c:pt idx="2098">
                  <c:v>3.25</c:v>
                </c:pt>
                <c:pt idx="2099">
                  <c:v>3.75</c:v>
                </c:pt>
                <c:pt idx="2100">
                  <c:v>4</c:v>
                </c:pt>
                <c:pt idx="2101">
                  <c:v>4</c:v>
                </c:pt>
                <c:pt idx="2102">
                  <c:v>4</c:v>
                </c:pt>
                <c:pt idx="2103">
                  <c:v>4</c:v>
                </c:pt>
                <c:pt idx="2104">
                  <c:v>3.75</c:v>
                </c:pt>
                <c:pt idx="2105">
                  <c:v>3.75</c:v>
                </c:pt>
                <c:pt idx="2106">
                  <c:v>4</c:v>
                </c:pt>
                <c:pt idx="2107">
                  <c:v>4</c:v>
                </c:pt>
                <c:pt idx="2108">
                  <c:v>4</c:v>
                </c:pt>
                <c:pt idx="2109">
                  <c:v>4</c:v>
                </c:pt>
                <c:pt idx="2110">
                  <c:v>4</c:v>
                </c:pt>
                <c:pt idx="2111">
                  <c:v>4</c:v>
                </c:pt>
                <c:pt idx="2112">
                  <c:v>4</c:v>
                </c:pt>
                <c:pt idx="2113">
                  <c:v>3.75</c:v>
                </c:pt>
                <c:pt idx="2114">
                  <c:v>4</c:v>
                </c:pt>
                <c:pt idx="2115">
                  <c:v>4</c:v>
                </c:pt>
                <c:pt idx="2116">
                  <c:v>4</c:v>
                </c:pt>
                <c:pt idx="2117">
                  <c:v>4</c:v>
                </c:pt>
                <c:pt idx="2118">
                  <c:v>3.75</c:v>
                </c:pt>
                <c:pt idx="2119">
                  <c:v>3.5</c:v>
                </c:pt>
                <c:pt idx="2120">
                  <c:v>3.5</c:v>
                </c:pt>
                <c:pt idx="2121">
                  <c:v>4</c:v>
                </c:pt>
                <c:pt idx="2122">
                  <c:v>4</c:v>
                </c:pt>
                <c:pt idx="2123">
                  <c:v>4</c:v>
                </c:pt>
                <c:pt idx="2124">
                  <c:v>4</c:v>
                </c:pt>
                <c:pt idx="2125">
                  <c:v>4</c:v>
                </c:pt>
                <c:pt idx="2126">
                  <c:v>3.5</c:v>
                </c:pt>
                <c:pt idx="2127">
                  <c:v>4</c:v>
                </c:pt>
                <c:pt idx="2128">
                  <c:v>4</c:v>
                </c:pt>
                <c:pt idx="2129">
                  <c:v>4</c:v>
                </c:pt>
                <c:pt idx="2130">
                  <c:v>4</c:v>
                </c:pt>
                <c:pt idx="2131">
                  <c:v>4</c:v>
                </c:pt>
                <c:pt idx="2132">
                  <c:v>4</c:v>
                </c:pt>
                <c:pt idx="2133">
                  <c:v>4</c:v>
                </c:pt>
                <c:pt idx="2134">
                  <c:v>4</c:v>
                </c:pt>
                <c:pt idx="2135">
                  <c:v>4</c:v>
                </c:pt>
                <c:pt idx="2136">
                  <c:v>4</c:v>
                </c:pt>
                <c:pt idx="2137">
                  <c:v>4</c:v>
                </c:pt>
                <c:pt idx="2138">
                  <c:v>4</c:v>
                </c:pt>
                <c:pt idx="2139">
                  <c:v>4</c:v>
                </c:pt>
                <c:pt idx="2140">
                  <c:v>4</c:v>
                </c:pt>
                <c:pt idx="2141">
                  <c:v>4</c:v>
                </c:pt>
                <c:pt idx="2142">
                  <c:v>4</c:v>
                </c:pt>
                <c:pt idx="2143">
                  <c:v>4</c:v>
                </c:pt>
                <c:pt idx="2144">
                  <c:v>4</c:v>
                </c:pt>
                <c:pt idx="2145">
                  <c:v>4</c:v>
                </c:pt>
                <c:pt idx="2146">
                  <c:v>4</c:v>
                </c:pt>
                <c:pt idx="2147">
                  <c:v>4</c:v>
                </c:pt>
                <c:pt idx="2148">
                  <c:v>3.25</c:v>
                </c:pt>
                <c:pt idx="2149">
                  <c:v>4</c:v>
                </c:pt>
                <c:pt idx="2150">
                  <c:v>4</c:v>
                </c:pt>
                <c:pt idx="2151">
                  <c:v>4</c:v>
                </c:pt>
                <c:pt idx="2152">
                  <c:v>4</c:v>
                </c:pt>
                <c:pt idx="2153">
                  <c:v>4</c:v>
                </c:pt>
                <c:pt idx="2154">
                  <c:v>3.5</c:v>
                </c:pt>
                <c:pt idx="2155">
                  <c:v>3</c:v>
                </c:pt>
                <c:pt idx="2156">
                  <c:v>4</c:v>
                </c:pt>
                <c:pt idx="2157">
                  <c:v>3.5</c:v>
                </c:pt>
                <c:pt idx="2158">
                  <c:v>3.5</c:v>
                </c:pt>
                <c:pt idx="2159">
                  <c:v>3.5</c:v>
                </c:pt>
                <c:pt idx="2160">
                  <c:v>3.5</c:v>
                </c:pt>
                <c:pt idx="2161">
                  <c:v>3.5</c:v>
                </c:pt>
                <c:pt idx="2162">
                  <c:v>2</c:v>
                </c:pt>
                <c:pt idx="2163">
                  <c:v>3.75</c:v>
                </c:pt>
                <c:pt idx="2164">
                  <c:v>4</c:v>
                </c:pt>
                <c:pt idx="2165">
                  <c:v>4</c:v>
                </c:pt>
                <c:pt idx="2166">
                  <c:v>4</c:v>
                </c:pt>
                <c:pt idx="2167">
                  <c:v>3.5</c:v>
                </c:pt>
                <c:pt idx="2168">
                  <c:v>3.5</c:v>
                </c:pt>
                <c:pt idx="2169">
                  <c:v>4</c:v>
                </c:pt>
                <c:pt idx="2170">
                  <c:v>4</c:v>
                </c:pt>
                <c:pt idx="2171">
                  <c:v>3.5</c:v>
                </c:pt>
                <c:pt idx="2172">
                  <c:v>3.5</c:v>
                </c:pt>
                <c:pt idx="2173">
                  <c:v>3.5</c:v>
                </c:pt>
                <c:pt idx="2174">
                  <c:v>3.25</c:v>
                </c:pt>
                <c:pt idx="2175">
                  <c:v>3</c:v>
                </c:pt>
                <c:pt idx="2176">
                  <c:v>3</c:v>
                </c:pt>
                <c:pt idx="2177">
                  <c:v>3.5</c:v>
                </c:pt>
                <c:pt idx="2178">
                  <c:v>3.5</c:v>
                </c:pt>
                <c:pt idx="2179">
                  <c:v>3.5</c:v>
                </c:pt>
                <c:pt idx="2180">
                  <c:v>3.5</c:v>
                </c:pt>
                <c:pt idx="2181">
                  <c:v>3.5</c:v>
                </c:pt>
                <c:pt idx="2182">
                  <c:v>3.5</c:v>
                </c:pt>
                <c:pt idx="2183">
                  <c:v>3.5</c:v>
                </c:pt>
                <c:pt idx="2184">
                  <c:v>3.5</c:v>
                </c:pt>
                <c:pt idx="2185">
                  <c:v>3.5</c:v>
                </c:pt>
                <c:pt idx="2186">
                  <c:v>3.5</c:v>
                </c:pt>
                <c:pt idx="2187">
                  <c:v>3.5</c:v>
                </c:pt>
                <c:pt idx="2188">
                  <c:v>3</c:v>
                </c:pt>
                <c:pt idx="2189">
                  <c:v>1.5</c:v>
                </c:pt>
                <c:pt idx="2190">
                  <c:v>0.5</c:v>
                </c:pt>
                <c:pt idx="2191">
                  <c:v>3.5</c:v>
                </c:pt>
                <c:pt idx="2192">
                  <c:v>3.25</c:v>
                </c:pt>
                <c:pt idx="2193">
                  <c:v>3.25</c:v>
                </c:pt>
                <c:pt idx="2194">
                  <c:v>3.25</c:v>
                </c:pt>
                <c:pt idx="2195">
                  <c:v>3.25</c:v>
                </c:pt>
                <c:pt idx="2196">
                  <c:v>3.5</c:v>
                </c:pt>
                <c:pt idx="2197">
                  <c:v>3.5</c:v>
                </c:pt>
                <c:pt idx="2198">
                  <c:v>3.5</c:v>
                </c:pt>
                <c:pt idx="2199">
                  <c:v>3.5</c:v>
                </c:pt>
                <c:pt idx="2200">
                  <c:v>3.5</c:v>
                </c:pt>
                <c:pt idx="2201">
                  <c:v>3.5</c:v>
                </c:pt>
                <c:pt idx="2202">
                  <c:v>3.25</c:v>
                </c:pt>
                <c:pt idx="2203">
                  <c:v>2</c:v>
                </c:pt>
                <c:pt idx="2204">
                  <c:v>1.25</c:v>
                </c:pt>
                <c:pt idx="2205">
                  <c:v>3.5</c:v>
                </c:pt>
                <c:pt idx="2206">
                  <c:v>3.5</c:v>
                </c:pt>
                <c:pt idx="2207">
                  <c:v>3.5</c:v>
                </c:pt>
                <c:pt idx="2208">
                  <c:v>3.5</c:v>
                </c:pt>
                <c:pt idx="2209">
                  <c:v>3.5</c:v>
                </c:pt>
                <c:pt idx="2210">
                  <c:v>3.5</c:v>
                </c:pt>
                <c:pt idx="2211">
                  <c:v>3.5</c:v>
                </c:pt>
                <c:pt idx="2212">
                  <c:v>3.5</c:v>
                </c:pt>
                <c:pt idx="2213">
                  <c:v>3.5</c:v>
                </c:pt>
                <c:pt idx="2214">
                  <c:v>3.5</c:v>
                </c:pt>
                <c:pt idx="2215">
                  <c:v>3.5</c:v>
                </c:pt>
                <c:pt idx="2216">
                  <c:v>3.5</c:v>
                </c:pt>
                <c:pt idx="2217">
                  <c:v>3</c:v>
                </c:pt>
                <c:pt idx="2218">
                  <c:v>1.5</c:v>
                </c:pt>
                <c:pt idx="2219">
                  <c:v>3.25</c:v>
                </c:pt>
                <c:pt idx="2220">
                  <c:v>3.25</c:v>
                </c:pt>
                <c:pt idx="2221">
                  <c:v>3.25</c:v>
                </c:pt>
                <c:pt idx="2222">
                  <c:v>3.25</c:v>
                </c:pt>
                <c:pt idx="2223">
                  <c:v>3.5</c:v>
                </c:pt>
                <c:pt idx="2224">
                  <c:v>3.25</c:v>
                </c:pt>
                <c:pt idx="2225">
                  <c:v>3.25</c:v>
                </c:pt>
                <c:pt idx="2226">
                  <c:v>3.5</c:v>
                </c:pt>
                <c:pt idx="2227">
                  <c:v>3.5</c:v>
                </c:pt>
                <c:pt idx="2228">
                  <c:v>3.5</c:v>
                </c:pt>
                <c:pt idx="2229">
                  <c:v>3.5</c:v>
                </c:pt>
                <c:pt idx="2230">
                  <c:v>3.5</c:v>
                </c:pt>
                <c:pt idx="2231">
                  <c:v>2.5</c:v>
                </c:pt>
                <c:pt idx="2232">
                  <c:v>1.75</c:v>
                </c:pt>
                <c:pt idx="2233">
                  <c:v>3.5</c:v>
                </c:pt>
                <c:pt idx="2234">
                  <c:v>3</c:v>
                </c:pt>
                <c:pt idx="2235">
                  <c:v>3</c:v>
                </c:pt>
                <c:pt idx="2236">
                  <c:v>3</c:v>
                </c:pt>
                <c:pt idx="2237">
                  <c:v>3</c:v>
                </c:pt>
                <c:pt idx="2238">
                  <c:v>3</c:v>
                </c:pt>
                <c:pt idx="2239">
                  <c:v>3</c:v>
                </c:pt>
                <c:pt idx="2240">
                  <c:v>3</c:v>
                </c:pt>
                <c:pt idx="2241">
                  <c:v>3</c:v>
                </c:pt>
                <c:pt idx="2242">
                  <c:v>3</c:v>
                </c:pt>
                <c:pt idx="2243">
                  <c:v>3</c:v>
                </c:pt>
                <c:pt idx="2244">
                  <c:v>2.5</c:v>
                </c:pt>
                <c:pt idx="2245">
                  <c:v>2</c:v>
                </c:pt>
                <c:pt idx="2246">
                  <c:v>2.25</c:v>
                </c:pt>
                <c:pt idx="2247">
                  <c:v>3</c:v>
                </c:pt>
                <c:pt idx="2248">
                  <c:v>3</c:v>
                </c:pt>
                <c:pt idx="2249">
                  <c:v>3</c:v>
                </c:pt>
                <c:pt idx="2250">
                  <c:v>3</c:v>
                </c:pt>
                <c:pt idx="2251">
                  <c:v>2.75</c:v>
                </c:pt>
                <c:pt idx="2252">
                  <c:v>2.5</c:v>
                </c:pt>
                <c:pt idx="2253">
                  <c:v>3</c:v>
                </c:pt>
                <c:pt idx="2254">
                  <c:v>3</c:v>
                </c:pt>
                <c:pt idx="2255">
                  <c:v>3</c:v>
                </c:pt>
                <c:pt idx="2256">
                  <c:v>3</c:v>
                </c:pt>
                <c:pt idx="2257">
                  <c:v>3</c:v>
                </c:pt>
                <c:pt idx="2258">
                  <c:v>3</c:v>
                </c:pt>
                <c:pt idx="2259">
                  <c:v>3</c:v>
                </c:pt>
                <c:pt idx="2260">
                  <c:v>2.75</c:v>
                </c:pt>
                <c:pt idx="2261">
                  <c:v>3</c:v>
                </c:pt>
                <c:pt idx="2262">
                  <c:v>3</c:v>
                </c:pt>
                <c:pt idx="2263">
                  <c:v>3</c:v>
                </c:pt>
                <c:pt idx="2264">
                  <c:v>3</c:v>
                </c:pt>
                <c:pt idx="2265">
                  <c:v>3</c:v>
                </c:pt>
                <c:pt idx="2266">
                  <c:v>2</c:v>
                </c:pt>
                <c:pt idx="2267">
                  <c:v>2.5</c:v>
                </c:pt>
                <c:pt idx="2268">
                  <c:v>3</c:v>
                </c:pt>
                <c:pt idx="2269">
                  <c:v>2.5</c:v>
                </c:pt>
                <c:pt idx="2270">
                  <c:v>2.5</c:v>
                </c:pt>
                <c:pt idx="2271">
                  <c:v>2.5</c:v>
                </c:pt>
                <c:pt idx="2272">
                  <c:v>1</c:v>
                </c:pt>
                <c:pt idx="2273">
                  <c:v>0.75</c:v>
                </c:pt>
                <c:pt idx="2274">
                  <c:v>1</c:v>
                </c:pt>
                <c:pt idx="2275">
                  <c:v>2.75</c:v>
                </c:pt>
                <c:pt idx="2276">
                  <c:v>2.25</c:v>
                </c:pt>
                <c:pt idx="2277">
                  <c:v>2.25</c:v>
                </c:pt>
                <c:pt idx="2278">
                  <c:v>2.25</c:v>
                </c:pt>
                <c:pt idx="2279">
                  <c:v>3</c:v>
                </c:pt>
                <c:pt idx="2280">
                  <c:v>3</c:v>
                </c:pt>
                <c:pt idx="2281">
                  <c:v>3</c:v>
                </c:pt>
                <c:pt idx="2282">
                  <c:v>3</c:v>
                </c:pt>
                <c:pt idx="2283">
                  <c:v>3</c:v>
                </c:pt>
                <c:pt idx="2284">
                  <c:v>3</c:v>
                </c:pt>
                <c:pt idx="2285">
                  <c:v>3</c:v>
                </c:pt>
                <c:pt idx="2286">
                  <c:v>2.75</c:v>
                </c:pt>
                <c:pt idx="2287">
                  <c:v>2.5</c:v>
                </c:pt>
                <c:pt idx="2288">
                  <c:v>2.75</c:v>
                </c:pt>
                <c:pt idx="2289">
                  <c:v>3</c:v>
                </c:pt>
                <c:pt idx="2290">
                  <c:v>3</c:v>
                </c:pt>
                <c:pt idx="2291">
                  <c:v>3</c:v>
                </c:pt>
                <c:pt idx="2292">
                  <c:v>3</c:v>
                </c:pt>
                <c:pt idx="2293">
                  <c:v>3</c:v>
                </c:pt>
                <c:pt idx="2294">
                  <c:v>3</c:v>
                </c:pt>
                <c:pt idx="2295">
                  <c:v>3</c:v>
                </c:pt>
                <c:pt idx="2296">
                  <c:v>3</c:v>
                </c:pt>
                <c:pt idx="2297">
                  <c:v>2.75</c:v>
                </c:pt>
                <c:pt idx="2298">
                  <c:v>2.75</c:v>
                </c:pt>
                <c:pt idx="2299">
                  <c:v>2.75</c:v>
                </c:pt>
                <c:pt idx="2300">
                  <c:v>1.5</c:v>
                </c:pt>
                <c:pt idx="2301">
                  <c:v>0.5</c:v>
                </c:pt>
                <c:pt idx="2302">
                  <c:v>0.25</c:v>
                </c:pt>
                <c:pt idx="2303">
                  <c:v>1.5</c:v>
                </c:pt>
                <c:pt idx="2304">
                  <c:v>1.25</c:v>
                </c:pt>
                <c:pt idx="2305">
                  <c:v>1.25</c:v>
                </c:pt>
                <c:pt idx="2306">
                  <c:v>1.25</c:v>
                </c:pt>
                <c:pt idx="2307">
                  <c:v>2.75</c:v>
                </c:pt>
                <c:pt idx="2308">
                  <c:v>3</c:v>
                </c:pt>
                <c:pt idx="2309">
                  <c:v>3</c:v>
                </c:pt>
                <c:pt idx="2310">
                  <c:v>3</c:v>
                </c:pt>
                <c:pt idx="2311">
                  <c:v>2.75</c:v>
                </c:pt>
                <c:pt idx="2312">
                  <c:v>2.75</c:v>
                </c:pt>
                <c:pt idx="2313">
                  <c:v>2.75</c:v>
                </c:pt>
                <c:pt idx="2314">
                  <c:v>2.75</c:v>
                </c:pt>
                <c:pt idx="2315">
                  <c:v>3</c:v>
                </c:pt>
                <c:pt idx="2316">
                  <c:v>3</c:v>
                </c:pt>
                <c:pt idx="2317">
                  <c:v>3</c:v>
                </c:pt>
                <c:pt idx="2318">
                  <c:v>3</c:v>
                </c:pt>
                <c:pt idx="2319">
                  <c:v>3</c:v>
                </c:pt>
                <c:pt idx="2320">
                  <c:v>3</c:v>
                </c:pt>
                <c:pt idx="2321">
                  <c:v>3</c:v>
                </c:pt>
                <c:pt idx="2322">
                  <c:v>3</c:v>
                </c:pt>
                <c:pt idx="2323">
                  <c:v>2.75</c:v>
                </c:pt>
                <c:pt idx="2324">
                  <c:v>3</c:v>
                </c:pt>
                <c:pt idx="2325">
                  <c:v>3</c:v>
                </c:pt>
                <c:pt idx="2326">
                  <c:v>3</c:v>
                </c:pt>
                <c:pt idx="2327">
                  <c:v>3</c:v>
                </c:pt>
                <c:pt idx="2328">
                  <c:v>3</c:v>
                </c:pt>
                <c:pt idx="2329">
                  <c:v>2.5</c:v>
                </c:pt>
                <c:pt idx="2330">
                  <c:v>2.25</c:v>
                </c:pt>
                <c:pt idx="2331">
                  <c:v>3</c:v>
                </c:pt>
                <c:pt idx="2332">
                  <c:v>2.25</c:v>
                </c:pt>
                <c:pt idx="2333">
                  <c:v>2.25</c:v>
                </c:pt>
                <c:pt idx="2334">
                  <c:v>2.25</c:v>
                </c:pt>
                <c:pt idx="2335">
                  <c:v>2.5</c:v>
                </c:pt>
                <c:pt idx="2336">
                  <c:v>2</c:v>
                </c:pt>
                <c:pt idx="2337">
                  <c:v>2</c:v>
                </c:pt>
                <c:pt idx="2338">
                  <c:v>2</c:v>
                </c:pt>
                <c:pt idx="2339">
                  <c:v>2.25</c:v>
                </c:pt>
                <c:pt idx="2340">
                  <c:v>2.25</c:v>
                </c:pt>
                <c:pt idx="2341">
                  <c:v>2.25</c:v>
                </c:pt>
                <c:pt idx="2342">
                  <c:v>1.25</c:v>
                </c:pt>
                <c:pt idx="2343">
                  <c:v>0.25</c:v>
                </c:pt>
                <c:pt idx="2344">
                  <c:v>0.25</c:v>
                </c:pt>
                <c:pt idx="2345">
                  <c:v>1.5</c:v>
                </c:pt>
                <c:pt idx="2346">
                  <c:v>1.5</c:v>
                </c:pt>
                <c:pt idx="2347">
                  <c:v>1.5</c:v>
                </c:pt>
                <c:pt idx="2348">
                  <c:v>1.5</c:v>
                </c:pt>
                <c:pt idx="2349">
                  <c:v>2</c:v>
                </c:pt>
                <c:pt idx="2350">
                  <c:v>1.75</c:v>
                </c:pt>
                <c:pt idx="2351">
                  <c:v>2</c:v>
                </c:pt>
                <c:pt idx="2352">
                  <c:v>1.75</c:v>
                </c:pt>
                <c:pt idx="2353">
                  <c:v>2.25</c:v>
                </c:pt>
                <c:pt idx="2354">
                  <c:v>2.25</c:v>
                </c:pt>
                <c:pt idx="2355">
                  <c:v>2.25</c:v>
                </c:pt>
                <c:pt idx="2356">
                  <c:v>2.25</c:v>
                </c:pt>
                <c:pt idx="2357">
                  <c:v>1.25</c:v>
                </c:pt>
                <c:pt idx="2358">
                  <c:v>0.5</c:v>
                </c:pt>
                <c:pt idx="2359">
                  <c:v>2</c:v>
                </c:pt>
                <c:pt idx="2360">
                  <c:v>2</c:v>
                </c:pt>
                <c:pt idx="2361">
                  <c:v>2</c:v>
                </c:pt>
                <c:pt idx="2362">
                  <c:v>2</c:v>
                </c:pt>
                <c:pt idx="2363">
                  <c:v>2</c:v>
                </c:pt>
                <c:pt idx="2364">
                  <c:v>2.25</c:v>
                </c:pt>
                <c:pt idx="2365">
                  <c:v>2.75</c:v>
                </c:pt>
                <c:pt idx="2366">
                  <c:v>2.25</c:v>
                </c:pt>
                <c:pt idx="2367">
                  <c:v>1.75</c:v>
                </c:pt>
                <c:pt idx="2368">
                  <c:v>1.75</c:v>
                </c:pt>
                <c:pt idx="2369">
                  <c:v>1.75</c:v>
                </c:pt>
                <c:pt idx="2370">
                  <c:v>1.75</c:v>
                </c:pt>
                <c:pt idx="2371">
                  <c:v>2</c:v>
                </c:pt>
                <c:pt idx="2372">
                  <c:v>2</c:v>
                </c:pt>
                <c:pt idx="2373">
                  <c:v>3</c:v>
                </c:pt>
                <c:pt idx="2374">
                  <c:v>3</c:v>
                </c:pt>
                <c:pt idx="2375">
                  <c:v>3</c:v>
                </c:pt>
                <c:pt idx="2376">
                  <c:v>3</c:v>
                </c:pt>
                <c:pt idx="2377">
                  <c:v>3</c:v>
                </c:pt>
                <c:pt idx="2378">
                  <c:v>1.5</c:v>
                </c:pt>
                <c:pt idx="2379">
                  <c:v>1</c:v>
                </c:pt>
                <c:pt idx="2380">
                  <c:v>2</c:v>
                </c:pt>
                <c:pt idx="2381">
                  <c:v>1.75</c:v>
                </c:pt>
                <c:pt idx="2382">
                  <c:v>1.75</c:v>
                </c:pt>
                <c:pt idx="2383">
                  <c:v>1.75</c:v>
                </c:pt>
                <c:pt idx="2384">
                  <c:v>2.25</c:v>
                </c:pt>
                <c:pt idx="2385">
                  <c:v>1.25</c:v>
                </c:pt>
                <c:pt idx="2386">
                  <c:v>0.5</c:v>
                </c:pt>
                <c:pt idx="2387">
                  <c:v>1.75</c:v>
                </c:pt>
                <c:pt idx="2388">
                  <c:v>2.5</c:v>
                </c:pt>
                <c:pt idx="2389">
                  <c:v>2.5</c:v>
                </c:pt>
                <c:pt idx="2390">
                  <c:v>2.5</c:v>
                </c:pt>
                <c:pt idx="2391">
                  <c:v>2.25</c:v>
                </c:pt>
                <c:pt idx="2392">
                  <c:v>1.25</c:v>
                </c:pt>
                <c:pt idx="2393">
                  <c:v>1</c:v>
                </c:pt>
                <c:pt idx="2394">
                  <c:v>1.75</c:v>
                </c:pt>
                <c:pt idx="2395">
                  <c:v>0.75</c:v>
                </c:pt>
                <c:pt idx="2396">
                  <c:v>0.75</c:v>
                </c:pt>
                <c:pt idx="2397">
                  <c:v>0.75</c:v>
                </c:pt>
                <c:pt idx="2398">
                  <c:v>0.25</c:v>
                </c:pt>
                <c:pt idx="2399">
                  <c:v>0.25</c:v>
                </c:pt>
                <c:pt idx="2400">
                  <c:v>0.13</c:v>
                </c:pt>
                <c:pt idx="2401">
                  <c:v>0.75</c:v>
                </c:pt>
                <c:pt idx="2402">
                  <c:v>0.75</c:v>
                </c:pt>
                <c:pt idx="2403">
                  <c:v>0.75</c:v>
                </c:pt>
                <c:pt idx="2404">
                  <c:v>0.75</c:v>
                </c:pt>
                <c:pt idx="2405">
                  <c:v>1.5</c:v>
                </c:pt>
                <c:pt idx="2406">
                  <c:v>2.25</c:v>
                </c:pt>
                <c:pt idx="2407">
                  <c:v>2.75</c:v>
                </c:pt>
                <c:pt idx="2408">
                  <c:v>2.5</c:v>
                </c:pt>
                <c:pt idx="2409">
                  <c:v>1.75</c:v>
                </c:pt>
                <c:pt idx="2410">
                  <c:v>1.75</c:v>
                </c:pt>
                <c:pt idx="2411">
                  <c:v>1.75</c:v>
                </c:pt>
                <c:pt idx="2412">
                  <c:v>2</c:v>
                </c:pt>
                <c:pt idx="2413">
                  <c:v>3</c:v>
                </c:pt>
                <c:pt idx="2414">
                  <c:v>3</c:v>
                </c:pt>
                <c:pt idx="2415">
                  <c:v>3</c:v>
                </c:pt>
                <c:pt idx="2416">
                  <c:v>2.5</c:v>
                </c:pt>
                <c:pt idx="2417">
                  <c:v>2.5</c:v>
                </c:pt>
                <c:pt idx="2418">
                  <c:v>2.5</c:v>
                </c:pt>
                <c:pt idx="2419">
                  <c:v>3</c:v>
                </c:pt>
                <c:pt idx="2420">
                  <c:v>3</c:v>
                </c:pt>
                <c:pt idx="2421">
                  <c:v>3</c:v>
                </c:pt>
                <c:pt idx="2422">
                  <c:v>2.75</c:v>
                </c:pt>
                <c:pt idx="2423">
                  <c:v>2.5</c:v>
                </c:pt>
                <c:pt idx="2424">
                  <c:v>2.5</c:v>
                </c:pt>
                <c:pt idx="2425">
                  <c:v>2.5</c:v>
                </c:pt>
                <c:pt idx="2426">
                  <c:v>2.5</c:v>
                </c:pt>
                <c:pt idx="2427">
                  <c:v>2.5</c:v>
                </c:pt>
                <c:pt idx="2428">
                  <c:v>2.5</c:v>
                </c:pt>
                <c:pt idx="2429">
                  <c:v>2.75</c:v>
                </c:pt>
                <c:pt idx="2430">
                  <c:v>2.75</c:v>
                </c:pt>
                <c:pt idx="2431">
                  <c:v>2.75</c:v>
                </c:pt>
                <c:pt idx="2432">
                  <c:v>2.75</c:v>
                </c:pt>
                <c:pt idx="2433">
                  <c:v>2.5</c:v>
                </c:pt>
                <c:pt idx="2434">
                  <c:v>2</c:v>
                </c:pt>
                <c:pt idx="2435">
                  <c:v>2</c:v>
                </c:pt>
                <c:pt idx="2436">
                  <c:v>2</c:v>
                </c:pt>
                <c:pt idx="2437">
                  <c:v>2.5</c:v>
                </c:pt>
                <c:pt idx="2438">
                  <c:v>2.5</c:v>
                </c:pt>
                <c:pt idx="2439">
                  <c:v>2.5</c:v>
                </c:pt>
                <c:pt idx="2440">
                  <c:v>3</c:v>
                </c:pt>
                <c:pt idx="2441">
                  <c:v>2.75</c:v>
                </c:pt>
                <c:pt idx="2442">
                  <c:v>3</c:v>
                </c:pt>
                <c:pt idx="2443">
                  <c:v>2.75</c:v>
                </c:pt>
                <c:pt idx="2444">
                  <c:v>2.25</c:v>
                </c:pt>
                <c:pt idx="2445">
                  <c:v>2.25</c:v>
                </c:pt>
                <c:pt idx="2446">
                  <c:v>2.25</c:v>
                </c:pt>
                <c:pt idx="2447">
                  <c:v>1.5</c:v>
                </c:pt>
                <c:pt idx="2448">
                  <c:v>1.25</c:v>
                </c:pt>
                <c:pt idx="2449">
                  <c:v>1.75</c:v>
                </c:pt>
                <c:pt idx="2450">
                  <c:v>2</c:v>
                </c:pt>
                <c:pt idx="2451">
                  <c:v>1.75</c:v>
                </c:pt>
                <c:pt idx="2452">
                  <c:v>1.75</c:v>
                </c:pt>
                <c:pt idx="2453">
                  <c:v>1.75</c:v>
                </c:pt>
                <c:pt idx="2454">
                  <c:v>2</c:v>
                </c:pt>
                <c:pt idx="2455">
                  <c:v>1.75</c:v>
                </c:pt>
                <c:pt idx="2456">
                  <c:v>1.75</c:v>
                </c:pt>
                <c:pt idx="2457">
                  <c:v>1.5</c:v>
                </c:pt>
                <c:pt idx="2458">
                  <c:v>2</c:v>
                </c:pt>
                <c:pt idx="2459">
                  <c:v>2</c:v>
                </c:pt>
                <c:pt idx="2460">
                  <c:v>2</c:v>
                </c:pt>
                <c:pt idx="2461">
                  <c:v>2</c:v>
                </c:pt>
                <c:pt idx="2462">
                  <c:v>1.25</c:v>
                </c:pt>
                <c:pt idx="2463">
                  <c:v>0.5</c:v>
                </c:pt>
                <c:pt idx="2464">
                  <c:v>2.5</c:v>
                </c:pt>
                <c:pt idx="2465">
                  <c:v>2</c:v>
                </c:pt>
                <c:pt idx="2466">
                  <c:v>2</c:v>
                </c:pt>
                <c:pt idx="2467">
                  <c:v>2</c:v>
                </c:pt>
                <c:pt idx="2468">
                  <c:v>2</c:v>
                </c:pt>
                <c:pt idx="2469">
                  <c:v>1.5</c:v>
                </c:pt>
                <c:pt idx="2470">
                  <c:v>0.5</c:v>
                </c:pt>
                <c:pt idx="2471">
                  <c:v>1.75</c:v>
                </c:pt>
                <c:pt idx="2472">
                  <c:v>2</c:v>
                </c:pt>
                <c:pt idx="2473">
                  <c:v>2</c:v>
                </c:pt>
                <c:pt idx="2474">
                  <c:v>2</c:v>
                </c:pt>
                <c:pt idx="2475">
                  <c:v>2.5</c:v>
                </c:pt>
                <c:pt idx="2476">
                  <c:v>2</c:v>
                </c:pt>
                <c:pt idx="2477">
                  <c:v>2.5</c:v>
                </c:pt>
                <c:pt idx="2478">
                  <c:v>2.75</c:v>
                </c:pt>
                <c:pt idx="2479">
                  <c:v>2</c:v>
                </c:pt>
                <c:pt idx="2480">
                  <c:v>2</c:v>
                </c:pt>
                <c:pt idx="2481">
                  <c:v>2</c:v>
                </c:pt>
                <c:pt idx="2482">
                  <c:v>1.75</c:v>
                </c:pt>
                <c:pt idx="2483">
                  <c:v>0.5</c:v>
                </c:pt>
                <c:pt idx="2484">
                  <c:v>0.5</c:v>
                </c:pt>
                <c:pt idx="2485">
                  <c:v>1.5</c:v>
                </c:pt>
                <c:pt idx="2486">
                  <c:v>1.5</c:v>
                </c:pt>
                <c:pt idx="2487">
                  <c:v>1.5</c:v>
                </c:pt>
                <c:pt idx="2488">
                  <c:v>1.5</c:v>
                </c:pt>
                <c:pt idx="2489">
                  <c:v>0.5</c:v>
                </c:pt>
                <c:pt idx="2490">
                  <c:v>0.5</c:v>
                </c:pt>
                <c:pt idx="2491">
                  <c:v>1</c:v>
                </c:pt>
                <c:pt idx="2492">
                  <c:v>1</c:v>
                </c:pt>
                <c:pt idx="2493">
                  <c:v>0.5</c:v>
                </c:pt>
                <c:pt idx="2494">
                  <c:v>0.5</c:v>
                </c:pt>
                <c:pt idx="2495">
                  <c:v>0.5</c:v>
                </c:pt>
                <c:pt idx="2496">
                  <c:v>0.5</c:v>
                </c:pt>
                <c:pt idx="2497">
                  <c:v>0.5</c:v>
                </c:pt>
                <c:pt idx="2498">
                  <c:v>0.25</c:v>
                </c:pt>
                <c:pt idx="2499">
                  <c:v>0.75</c:v>
                </c:pt>
                <c:pt idx="2500">
                  <c:v>1</c:v>
                </c:pt>
                <c:pt idx="2501">
                  <c:v>1</c:v>
                </c:pt>
                <c:pt idx="2502">
                  <c:v>1</c:v>
                </c:pt>
                <c:pt idx="2503">
                  <c:v>2.25</c:v>
                </c:pt>
                <c:pt idx="2504">
                  <c:v>2.75</c:v>
                </c:pt>
                <c:pt idx="2505">
                  <c:v>2.75</c:v>
                </c:pt>
                <c:pt idx="2506">
                  <c:v>2.5</c:v>
                </c:pt>
                <c:pt idx="2507">
                  <c:v>1.75</c:v>
                </c:pt>
                <c:pt idx="2508">
                  <c:v>1.75</c:v>
                </c:pt>
                <c:pt idx="2509">
                  <c:v>1.75</c:v>
                </c:pt>
                <c:pt idx="2510">
                  <c:v>2.5</c:v>
                </c:pt>
                <c:pt idx="2511">
                  <c:v>2.75</c:v>
                </c:pt>
                <c:pt idx="2512">
                  <c:v>3</c:v>
                </c:pt>
                <c:pt idx="2513">
                  <c:v>3</c:v>
                </c:pt>
                <c:pt idx="2514">
                  <c:v>2.25</c:v>
                </c:pt>
                <c:pt idx="2515">
                  <c:v>2.25</c:v>
                </c:pt>
                <c:pt idx="2516">
                  <c:v>2.25</c:v>
                </c:pt>
                <c:pt idx="2517">
                  <c:v>2.25</c:v>
                </c:pt>
                <c:pt idx="2518">
                  <c:v>2.75</c:v>
                </c:pt>
                <c:pt idx="2519">
                  <c:v>2.75</c:v>
                </c:pt>
                <c:pt idx="2520">
                  <c:v>2.75</c:v>
                </c:pt>
                <c:pt idx="2521">
                  <c:v>2.25</c:v>
                </c:pt>
                <c:pt idx="2522">
                  <c:v>2.25</c:v>
                </c:pt>
                <c:pt idx="2523">
                  <c:v>2.25</c:v>
                </c:pt>
                <c:pt idx="2524">
                  <c:v>2.25</c:v>
                </c:pt>
                <c:pt idx="2525">
                  <c:v>2.25</c:v>
                </c:pt>
                <c:pt idx="2526">
                  <c:v>1</c:v>
                </c:pt>
                <c:pt idx="2527">
                  <c:v>2</c:v>
                </c:pt>
                <c:pt idx="2528">
                  <c:v>3</c:v>
                </c:pt>
                <c:pt idx="2529">
                  <c:v>3</c:v>
                </c:pt>
                <c:pt idx="2530">
                  <c:v>3</c:v>
                </c:pt>
                <c:pt idx="2531">
                  <c:v>2.75</c:v>
                </c:pt>
                <c:pt idx="2532">
                  <c:v>2</c:v>
                </c:pt>
                <c:pt idx="2533">
                  <c:v>1.75</c:v>
                </c:pt>
                <c:pt idx="2534">
                  <c:v>1.75</c:v>
                </c:pt>
                <c:pt idx="2535">
                  <c:v>1.25</c:v>
                </c:pt>
                <c:pt idx="2536">
                  <c:v>1.25</c:v>
                </c:pt>
                <c:pt idx="2537">
                  <c:v>1.25</c:v>
                </c:pt>
                <c:pt idx="2538">
                  <c:v>1</c:v>
                </c:pt>
                <c:pt idx="2539">
                  <c:v>0.25</c:v>
                </c:pt>
                <c:pt idx="2540">
                  <c:v>0.25</c:v>
                </c:pt>
                <c:pt idx="2541">
                  <c:v>2</c:v>
                </c:pt>
                <c:pt idx="2542">
                  <c:v>2.25</c:v>
                </c:pt>
                <c:pt idx="2543">
                  <c:v>2.25</c:v>
                </c:pt>
                <c:pt idx="2544">
                  <c:v>2.25</c:v>
                </c:pt>
                <c:pt idx="2545">
                  <c:v>2.25</c:v>
                </c:pt>
                <c:pt idx="2546">
                  <c:v>2.25</c:v>
                </c:pt>
                <c:pt idx="2547">
                  <c:v>2.75</c:v>
                </c:pt>
                <c:pt idx="2548">
                  <c:v>2.5</c:v>
                </c:pt>
                <c:pt idx="2549">
                  <c:v>1.5</c:v>
                </c:pt>
                <c:pt idx="2550">
                  <c:v>1.5</c:v>
                </c:pt>
                <c:pt idx="2551">
                  <c:v>1.5</c:v>
                </c:pt>
                <c:pt idx="2552">
                  <c:v>0.5</c:v>
                </c:pt>
                <c:pt idx="2553">
                  <c:v>0.25</c:v>
                </c:pt>
                <c:pt idx="2554">
                  <c:v>0.5</c:v>
                </c:pt>
                <c:pt idx="2555">
                  <c:v>2.5</c:v>
                </c:pt>
                <c:pt idx="2556">
                  <c:v>0.5</c:v>
                </c:pt>
                <c:pt idx="2557">
                  <c:v>0.5</c:v>
                </c:pt>
                <c:pt idx="2558">
                  <c:v>0.5</c:v>
                </c:pt>
                <c:pt idx="2559">
                  <c:v>1.25</c:v>
                </c:pt>
                <c:pt idx="2560">
                  <c:v>1.25</c:v>
                </c:pt>
                <c:pt idx="2561">
                  <c:v>0.75</c:v>
                </c:pt>
                <c:pt idx="2562">
                  <c:v>2</c:v>
                </c:pt>
                <c:pt idx="2563">
                  <c:v>1.75</c:v>
                </c:pt>
                <c:pt idx="2564">
                  <c:v>1.75</c:v>
                </c:pt>
                <c:pt idx="2565">
                  <c:v>1.75</c:v>
                </c:pt>
                <c:pt idx="2566">
                  <c:v>1.25</c:v>
                </c:pt>
                <c:pt idx="2567">
                  <c:v>0.5</c:v>
                </c:pt>
                <c:pt idx="2568">
                  <c:v>0.5</c:v>
                </c:pt>
                <c:pt idx="2569">
                  <c:v>1.25</c:v>
                </c:pt>
                <c:pt idx="2570">
                  <c:v>1</c:v>
                </c:pt>
                <c:pt idx="2571">
                  <c:v>1</c:v>
                </c:pt>
                <c:pt idx="2572">
                  <c:v>1</c:v>
                </c:pt>
                <c:pt idx="2573">
                  <c:v>1</c:v>
                </c:pt>
                <c:pt idx="2574">
                  <c:v>1</c:v>
                </c:pt>
                <c:pt idx="2575">
                  <c:v>2</c:v>
                </c:pt>
                <c:pt idx="2576">
                  <c:v>1.5</c:v>
                </c:pt>
                <c:pt idx="2577">
                  <c:v>1</c:v>
                </c:pt>
                <c:pt idx="2578">
                  <c:v>1</c:v>
                </c:pt>
                <c:pt idx="2579">
                  <c:v>1</c:v>
                </c:pt>
                <c:pt idx="2580">
                  <c:v>0.75</c:v>
                </c:pt>
                <c:pt idx="2581">
                  <c:v>0.5</c:v>
                </c:pt>
                <c:pt idx="2582">
                  <c:v>0.25</c:v>
                </c:pt>
                <c:pt idx="2583">
                  <c:v>1.25</c:v>
                </c:pt>
                <c:pt idx="2584">
                  <c:v>1.5</c:v>
                </c:pt>
                <c:pt idx="2585">
                  <c:v>1.5</c:v>
                </c:pt>
                <c:pt idx="2586">
                  <c:v>1.5</c:v>
                </c:pt>
                <c:pt idx="2587">
                  <c:v>2.5</c:v>
                </c:pt>
                <c:pt idx="2588">
                  <c:v>1.75</c:v>
                </c:pt>
                <c:pt idx="2589">
                  <c:v>1.5</c:v>
                </c:pt>
                <c:pt idx="2590">
                  <c:v>2.5</c:v>
                </c:pt>
                <c:pt idx="2591">
                  <c:v>1.75</c:v>
                </c:pt>
                <c:pt idx="2592">
                  <c:v>1.75</c:v>
                </c:pt>
                <c:pt idx="2593">
                  <c:v>1.75</c:v>
                </c:pt>
                <c:pt idx="2594">
                  <c:v>2.25</c:v>
                </c:pt>
                <c:pt idx="2595">
                  <c:v>2.75</c:v>
                </c:pt>
                <c:pt idx="2596">
                  <c:v>3</c:v>
                </c:pt>
                <c:pt idx="2597">
                  <c:v>2.75</c:v>
                </c:pt>
                <c:pt idx="2598">
                  <c:v>2.75</c:v>
                </c:pt>
                <c:pt idx="2599">
                  <c:v>2.75</c:v>
                </c:pt>
                <c:pt idx="2600">
                  <c:v>2.75</c:v>
                </c:pt>
                <c:pt idx="2601">
                  <c:v>2.75</c:v>
                </c:pt>
                <c:pt idx="2602">
                  <c:v>2.75</c:v>
                </c:pt>
                <c:pt idx="2603">
                  <c:v>2.75</c:v>
                </c:pt>
                <c:pt idx="2604">
                  <c:v>2.75</c:v>
                </c:pt>
                <c:pt idx="2605">
                  <c:v>1.75</c:v>
                </c:pt>
                <c:pt idx="2606">
                  <c:v>1.75</c:v>
                </c:pt>
                <c:pt idx="2607">
                  <c:v>1.75</c:v>
                </c:pt>
                <c:pt idx="2608">
                  <c:v>1.5</c:v>
                </c:pt>
                <c:pt idx="2609">
                  <c:v>1.25</c:v>
                </c:pt>
                <c:pt idx="2610">
                  <c:v>0.75</c:v>
                </c:pt>
                <c:pt idx="2611">
                  <c:v>1.75</c:v>
                </c:pt>
                <c:pt idx="2612">
                  <c:v>1.25</c:v>
                </c:pt>
                <c:pt idx="2613">
                  <c:v>1.25</c:v>
                </c:pt>
                <c:pt idx="2614">
                  <c:v>1.25</c:v>
                </c:pt>
                <c:pt idx="2615">
                  <c:v>1</c:v>
                </c:pt>
                <c:pt idx="2616">
                  <c:v>2</c:v>
                </c:pt>
                <c:pt idx="2617">
                  <c:v>2</c:v>
                </c:pt>
                <c:pt idx="2618">
                  <c:v>1.75</c:v>
                </c:pt>
                <c:pt idx="2619">
                  <c:v>1.5</c:v>
                </c:pt>
                <c:pt idx="2620">
                  <c:v>1.5</c:v>
                </c:pt>
                <c:pt idx="2621">
                  <c:v>1.5</c:v>
                </c:pt>
                <c:pt idx="2622">
                  <c:v>1.5</c:v>
                </c:pt>
                <c:pt idx="2623">
                  <c:v>0.5</c:v>
                </c:pt>
                <c:pt idx="2624">
                  <c:v>0.75</c:v>
                </c:pt>
                <c:pt idx="2625">
                  <c:v>1.75</c:v>
                </c:pt>
                <c:pt idx="2626">
                  <c:v>2.25</c:v>
                </c:pt>
                <c:pt idx="2627">
                  <c:v>2.25</c:v>
                </c:pt>
                <c:pt idx="2628">
                  <c:v>2.25</c:v>
                </c:pt>
                <c:pt idx="2629">
                  <c:v>2.75</c:v>
                </c:pt>
                <c:pt idx="2630">
                  <c:v>2.5</c:v>
                </c:pt>
                <c:pt idx="2631">
                  <c:v>2.75</c:v>
                </c:pt>
                <c:pt idx="2632">
                  <c:v>2</c:v>
                </c:pt>
                <c:pt idx="2633">
                  <c:v>1.5</c:v>
                </c:pt>
                <c:pt idx="2634">
                  <c:v>1.5</c:v>
                </c:pt>
                <c:pt idx="2635">
                  <c:v>1.5</c:v>
                </c:pt>
                <c:pt idx="2636">
                  <c:v>1.5</c:v>
                </c:pt>
                <c:pt idx="2637">
                  <c:v>2</c:v>
                </c:pt>
                <c:pt idx="2638">
                  <c:v>3</c:v>
                </c:pt>
                <c:pt idx="2639">
                  <c:v>2.5</c:v>
                </c:pt>
                <c:pt idx="2640">
                  <c:v>1.75</c:v>
                </c:pt>
                <c:pt idx="2641">
                  <c:v>1.75</c:v>
                </c:pt>
                <c:pt idx="2642">
                  <c:v>1.75</c:v>
                </c:pt>
                <c:pt idx="2643">
                  <c:v>2</c:v>
                </c:pt>
                <c:pt idx="2644">
                  <c:v>1.75</c:v>
                </c:pt>
                <c:pt idx="2645">
                  <c:v>2.25</c:v>
                </c:pt>
                <c:pt idx="2646">
                  <c:v>2.75</c:v>
                </c:pt>
                <c:pt idx="2647">
                  <c:v>1.5</c:v>
                </c:pt>
                <c:pt idx="2648">
                  <c:v>1.5</c:v>
                </c:pt>
                <c:pt idx="2649">
                  <c:v>1.5</c:v>
                </c:pt>
                <c:pt idx="2650">
                  <c:v>1.5</c:v>
                </c:pt>
                <c:pt idx="2651">
                  <c:v>0.75</c:v>
                </c:pt>
                <c:pt idx="2652">
                  <c:v>2</c:v>
                </c:pt>
                <c:pt idx="2653">
                  <c:v>2.25</c:v>
                </c:pt>
                <c:pt idx="2654">
                  <c:v>2.25</c:v>
                </c:pt>
                <c:pt idx="2655">
                  <c:v>2.25</c:v>
                </c:pt>
                <c:pt idx="2656">
                  <c:v>2.25</c:v>
                </c:pt>
                <c:pt idx="2657">
                  <c:v>2.75</c:v>
                </c:pt>
                <c:pt idx="2658">
                  <c:v>2.25</c:v>
                </c:pt>
                <c:pt idx="2659">
                  <c:v>3</c:v>
                </c:pt>
                <c:pt idx="2660">
                  <c:v>2.75</c:v>
                </c:pt>
                <c:pt idx="2661">
                  <c:v>3</c:v>
                </c:pt>
                <c:pt idx="2662">
                  <c:v>3</c:v>
                </c:pt>
                <c:pt idx="2663">
                  <c:v>3</c:v>
                </c:pt>
                <c:pt idx="2664">
                  <c:v>3</c:v>
                </c:pt>
                <c:pt idx="2665">
                  <c:v>2.25</c:v>
                </c:pt>
                <c:pt idx="2666">
                  <c:v>1.5</c:v>
                </c:pt>
                <c:pt idx="2667">
                  <c:v>2</c:v>
                </c:pt>
                <c:pt idx="2668">
                  <c:v>2.25</c:v>
                </c:pt>
                <c:pt idx="2669">
                  <c:v>2.25</c:v>
                </c:pt>
                <c:pt idx="2670">
                  <c:v>2.25</c:v>
                </c:pt>
                <c:pt idx="2671">
                  <c:v>2.5</c:v>
                </c:pt>
                <c:pt idx="2672">
                  <c:v>2.25</c:v>
                </c:pt>
                <c:pt idx="2673">
                  <c:v>3</c:v>
                </c:pt>
                <c:pt idx="2674">
                  <c:v>2.5</c:v>
                </c:pt>
                <c:pt idx="2675">
                  <c:v>2</c:v>
                </c:pt>
                <c:pt idx="2676">
                  <c:v>2</c:v>
                </c:pt>
                <c:pt idx="2677">
                  <c:v>2</c:v>
                </c:pt>
                <c:pt idx="2678">
                  <c:v>1.75</c:v>
                </c:pt>
                <c:pt idx="2679">
                  <c:v>2</c:v>
                </c:pt>
                <c:pt idx="2680">
                  <c:v>2.75</c:v>
                </c:pt>
                <c:pt idx="2681">
                  <c:v>2.25</c:v>
                </c:pt>
                <c:pt idx="2682">
                  <c:v>2.75</c:v>
                </c:pt>
                <c:pt idx="2683">
                  <c:v>2.75</c:v>
                </c:pt>
                <c:pt idx="2684">
                  <c:v>2.75</c:v>
                </c:pt>
                <c:pt idx="2685">
                  <c:v>2.75</c:v>
                </c:pt>
                <c:pt idx="2686">
                  <c:v>2.75</c:v>
                </c:pt>
                <c:pt idx="2687">
                  <c:v>3</c:v>
                </c:pt>
                <c:pt idx="2688">
                  <c:v>3</c:v>
                </c:pt>
                <c:pt idx="2689">
                  <c:v>2.5</c:v>
                </c:pt>
                <c:pt idx="2690">
                  <c:v>2.5</c:v>
                </c:pt>
                <c:pt idx="2691">
                  <c:v>2.5</c:v>
                </c:pt>
                <c:pt idx="2692">
                  <c:v>2.75</c:v>
                </c:pt>
                <c:pt idx="2693">
                  <c:v>3</c:v>
                </c:pt>
                <c:pt idx="2694">
                  <c:v>3</c:v>
                </c:pt>
                <c:pt idx="2695">
                  <c:v>3</c:v>
                </c:pt>
                <c:pt idx="2696">
                  <c:v>2.75</c:v>
                </c:pt>
                <c:pt idx="2697">
                  <c:v>2.75</c:v>
                </c:pt>
                <c:pt idx="2698">
                  <c:v>2.75</c:v>
                </c:pt>
                <c:pt idx="2699">
                  <c:v>2.5</c:v>
                </c:pt>
                <c:pt idx="2700">
                  <c:v>2.75</c:v>
                </c:pt>
                <c:pt idx="2701">
                  <c:v>3</c:v>
                </c:pt>
                <c:pt idx="2702">
                  <c:v>3</c:v>
                </c:pt>
                <c:pt idx="2703">
                  <c:v>2.75</c:v>
                </c:pt>
                <c:pt idx="2704">
                  <c:v>2.75</c:v>
                </c:pt>
                <c:pt idx="2705">
                  <c:v>2.75</c:v>
                </c:pt>
                <c:pt idx="2706">
                  <c:v>2.5</c:v>
                </c:pt>
                <c:pt idx="2707">
                  <c:v>1.75</c:v>
                </c:pt>
                <c:pt idx="2708">
                  <c:v>0.5</c:v>
                </c:pt>
                <c:pt idx="2709">
                  <c:v>1.75</c:v>
                </c:pt>
                <c:pt idx="2710">
                  <c:v>2.25</c:v>
                </c:pt>
                <c:pt idx="2711">
                  <c:v>2.25</c:v>
                </c:pt>
                <c:pt idx="2712">
                  <c:v>2.25</c:v>
                </c:pt>
                <c:pt idx="2713">
                  <c:v>2.5</c:v>
                </c:pt>
                <c:pt idx="2714">
                  <c:v>2.25</c:v>
                </c:pt>
                <c:pt idx="2715">
                  <c:v>2.5</c:v>
                </c:pt>
                <c:pt idx="2716">
                  <c:v>1.75</c:v>
                </c:pt>
                <c:pt idx="2717">
                  <c:v>2</c:v>
                </c:pt>
                <c:pt idx="2718">
                  <c:v>2</c:v>
                </c:pt>
                <c:pt idx="2719">
                  <c:v>2</c:v>
                </c:pt>
                <c:pt idx="2720">
                  <c:v>2</c:v>
                </c:pt>
                <c:pt idx="2721">
                  <c:v>1</c:v>
                </c:pt>
                <c:pt idx="2722">
                  <c:v>0.5</c:v>
                </c:pt>
                <c:pt idx="2723">
                  <c:v>2</c:v>
                </c:pt>
                <c:pt idx="2724">
                  <c:v>2.5</c:v>
                </c:pt>
                <c:pt idx="2725">
                  <c:v>2.5</c:v>
                </c:pt>
                <c:pt idx="2726">
                  <c:v>2.5</c:v>
                </c:pt>
                <c:pt idx="2727">
                  <c:v>2.25</c:v>
                </c:pt>
                <c:pt idx="2728">
                  <c:v>2</c:v>
                </c:pt>
                <c:pt idx="2729">
                  <c:v>2.75</c:v>
                </c:pt>
                <c:pt idx="2730">
                  <c:v>3</c:v>
                </c:pt>
                <c:pt idx="2731">
                  <c:v>2.75</c:v>
                </c:pt>
                <c:pt idx="2732">
                  <c:v>2.75</c:v>
                </c:pt>
                <c:pt idx="2733">
                  <c:v>2.75</c:v>
                </c:pt>
                <c:pt idx="2734">
                  <c:v>2.75</c:v>
                </c:pt>
                <c:pt idx="2735">
                  <c:v>3</c:v>
                </c:pt>
                <c:pt idx="2736">
                  <c:v>3</c:v>
                </c:pt>
                <c:pt idx="2737">
                  <c:v>3</c:v>
                </c:pt>
                <c:pt idx="2738">
                  <c:v>2.5</c:v>
                </c:pt>
                <c:pt idx="2739">
                  <c:v>2.5</c:v>
                </c:pt>
                <c:pt idx="2740">
                  <c:v>2.5</c:v>
                </c:pt>
                <c:pt idx="2741">
                  <c:v>2.5</c:v>
                </c:pt>
                <c:pt idx="2742">
                  <c:v>2.75</c:v>
                </c:pt>
                <c:pt idx="2743">
                  <c:v>2.5</c:v>
                </c:pt>
                <c:pt idx="2744">
                  <c:v>2.75</c:v>
                </c:pt>
                <c:pt idx="2745">
                  <c:v>2.5</c:v>
                </c:pt>
                <c:pt idx="2746">
                  <c:v>2.5</c:v>
                </c:pt>
                <c:pt idx="2747">
                  <c:v>2.5</c:v>
                </c:pt>
                <c:pt idx="2748">
                  <c:v>2</c:v>
                </c:pt>
                <c:pt idx="2749">
                  <c:v>1.25</c:v>
                </c:pt>
                <c:pt idx="2750">
                  <c:v>0.5</c:v>
                </c:pt>
                <c:pt idx="2751">
                  <c:v>2.75</c:v>
                </c:pt>
                <c:pt idx="2752">
                  <c:v>2.75</c:v>
                </c:pt>
                <c:pt idx="2753">
                  <c:v>2.75</c:v>
                </c:pt>
                <c:pt idx="2754">
                  <c:v>2.75</c:v>
                </c:pt>
                <c:pt idx="2755">
                  <c:v>3</c:v>
                </c:pt>
                <c:pt idx="2756">
                  <c:v>2.5</c:v>
                </c:pt>
                <c:pt idx="2757">
                  <c:v>3</c:v>
                </c:pt>
                <c:pt idx="2758">
                  <c:v>2.25</c:v>
                </c:pt>
                <c:pt idx="2759">
                  <c:v>2</c:v>
                </c:pt>
                <c:pt idx="2760">
                  <c:v>2</c:v>
                </c:pt>
                <c:pt idx="2761">
                  <c:v>2</c:v>
                </c:pt>
                <c:pt idx="2762">
                  <c:v>1.25</c:v>
                </c:pt>
                <c:pt idx="2763">
                  <c:v>0.5</c:v>
                </c:pt>
                <c:pt idx="2764">
                  <c:v>0.25</c:v>
                </c:pt>
                <c:pt idx="2765">
                  <c:v>2</c:v>
                </c:pt>
                <c:pt idx="2766">
                  <c:v>2.5</c:v>
                </c:pt>
                <c:pt idx="2767">
                  <c:v>2.5</c:v>
                </c:pt>
                <c:pt idx="2768">
                  <c:v>2.5</c:v>
                </c:pt>
                <c:pt idx="2769">
                  <c:v>2.5</c:v>
                </c:pt>
                <c:pt idx="2770">
                  <c:v>1.5</c:v>
                </c:pt>
                <c:pt idx="2771">
                  <c:v>1.5</c:v>
                </c:pt>
                <c:pt idx="2772">
                  <c:v>2.25</c:v>
                </c:pt>
                <c:pt idx="2773">
                  <c:v>1.5</c:v>
                </c:pt>
                <c:pt idx="2774">
                  <c:v>1.5</c:v>
                </c:pt>
                <c:pt idx="2775">
                  <c:v>1.5</c:v>
                </c:pt>
                <c:pt idx="2776">
                  <c:v>2</c:v>
                </c:pt>
                <c:pt idx="2777">
                  <c:v>2.75</c:v>
                </c:pt>
                <c:pt idx="2778">
                  <c:v>2.75</c:v>
                </c:pt>
                <c:pt idx="2779">
                  <c:v>2.75</c:v>
                </c:pt>
                <c:pt idx="2780">
                  <c:v>2.75</c:v>
                </c:pt>
                <c:pt idx="2781">
                  <c:v>2.75</c:v>
                </c:pt>
                <c:pt idx="2782">
                  <c:v>2.75</c:v>
                </c:pt>
                <c:pt idx="2783">
                  <c:v>2.75</c:v>
                </c:pt>
                <c:pt idx="2784">
                  <c:v>1.75</c:v>
                </c:pt>
                <c:pt idx="2785">
                  <c:v>2.75</c:v>
                </c:pt>
                <c:pt idx="2786">
                  <c:v>2.75</c:v>
                </c:pt>
                <c:pt idx="2787">
                  <c:v>2.5</c:v>
                </c:pt>
                <c:pt idx="2788">
                  <c:v>2.5</c:v>
                </c:pt>
                <c:pt idx="2789">
                  <c:v>2.5</c:v>
                </c:pt>
                <c:pt idx="2790">
                  <c:v>2.5</c:v>
                </c:pt>
                <c:pt idx="2791">
                  <c:v>1.75</c:v>
                </c:pt>
                <c:pt idx="2792">
                  <c:v>2</c:v>
                </c:pt>
                <c:pt idx="2793">
                  <c:v>2</c:v>
                </c:pt>
                <c:pt idx="2794">
                  <c:v>2.5</c:v>
                </c:pt>
                <c:pt idx="2795">
                  <c:v>2.5</c:v>
                </c:pt>
                <c:pt idx="2796">
                  <c:v>2.5</c:v>
                </c:pt>
                <c:pt idx="2797">
                  <c:v>2.5</c:v>
                </c:pt>
                <c:pt idx="2798">
                  <c:v>2.5</c:v>
                </c:pt>
                <c:pt idx="2799">
                  <c:v>2.75</c:v>
                </c:pt>
                <c:pt idx="2800">
                  <c:v>2.5</c:v>
                </c:pt>
                <c:pt idx="2801">
                  <c:v>2.75</c:v>
                </c:pt>
                <c:pt idx="2802">
                  <c:v>2.75</c:v>
                </c:pt>
                <c:pt idx="2803">
                  <c:v>2.75</c:v>
                </c:pt>
                <c:pt idx="2804">
                  <c:v>2.75</c:v>
                </c:pt>
                <c:pt idx="2805">
                  <c:v>2.75</c:v>
                </c:pt>
                <c:pt idx="2806">
                  <c:v>3</c:v>
                </c:pt>
                <c:pt idx="2807">
                  <c:v>2.75</c:v>
                </c:pt>
                <c:pt idx="2808">
                  <c:v>3</c:v>
                </c:pt>
                <c:pt idx="2809">
                  <c:v>3</c:v>
                </c:pt>
                <c:pt idx="2810">
                  <c:v>3</c:v>
                </c:pt>
                <c:pt idx="2811">
                  <c:v>3</c:v>
                </c:pt>
                <c:pt idx="2812">
                  <c:v>2.75</c:v>
                </c:pt>
                <c:pt idx="2813">
                  <c:v>2.75</c:v>
                </c:pt>
                <c:pt idx="2814">
                  <c:v>2.75</c:v>
                </c:pt>
                <c:pt idx="2815">
                  <c:v>2.75</c:v>
                </c:pt>
                <c:pt idx="2816">
                  <c:v>2.75</c:v>
                </c:pt>
                <c:pt idx="2817">
                  <c:v>2.75</c:v>
                </c:pt>
                <c:pt idx="2818">
                  <c:v>3</c:v>
                </c:pt>
                <c:pt idx="2819">
                  <c:v>2.75</c:v>
                </c:pt>
                <c:pt idx="2820">
                  <c:v>3</c:v>
                </c:pt>
                <c:pt idx="2821">
                  <c:v>3</c:v>
                </c:pt>
                <c:pt idx="2822">
                  <c:v>3</c:v>
                </c:pt>
                <c:pt idx="2823">
                  <c:v>3</c:v>
                </c:pt>
                <c:pt idx="2824">
                  <c:v>3</c:v>
                </c:pt>
                <c:pt idx="2825">
                  <c:v>3</c:v>
                </c:pt>
                <c:pt idx="2826">
                  <c:v>2.75</c:v>
                </c:pt>
                <c:pt idx="2827">
                  <c:v>3</c:v>
                </c:pt>
                <c:pt idx="2828">
                  <c:v>3</c:v>
                </c:pt>
                <c:pt idx="2829">
                  <c:v>2.75</c:v>
                </c:pt>
                <c:pt idx="2830">
                  <c:v>2.75</c:v>
                </c:pt>
                <c:pt idx="2831">
                  <c:v>2.75</c:v>
                </c:pt>
                <c:pt idx="2832">
                  <c:v>2.75</c:v>
                </c:pt>
                <c:pt idx="2833">
                  <c:v>2.75</c:v>
                </c:pt>
                <c:pt idx="2834">
                  <c:v>2.25</c:v>
                </c:pt>
                <c:pt idx="2835">
                  <c:v>2.75</c:v>
                </c:pt>
                <c:pt idx="2836">
                  <c:v>2.75</c:v>
                </c:pt>
                <c:pt idx="2837">
                  <c:v>2.75</c:v>
                </c:pt>
                <c:pt idx="2838">
                  <c:v>2.75</c:v>
                </c:pt>
                <c:pt idx="2839">
                  <c:v>2.75</c:v>
                </c:pt>
                <c:pt idx="2840">
                  <c:v>2.75</c:v>
                </c:pt>
                <c:pt idx="2841">
                  <c:v>3</c:v>
                </c:pt>
                <c:pt idx="2842">
                  <c:v>3</c:v>
                </c:pt>
                <c:pt idx="2843">
                  <c:v>3</c:v>
                </c:pt>
                <c:pt idx="2844">
                  <c:v>3</c:v>
                </c:pt>
                <c:pt idx="2845">
                  <c:v>3</c:v>
                </c:pt>
                <c:pt idx="2846">
                  <c:v>2.75</c:v>
                </c:pt>
                <c:pt idx="2847">
                  <c:v>2.75</c:v>
                </c:pt>
                <c:pt idx="2848">
                  <c:v>3</c:v>
                </c:pt>
                <c:pt idx="2849">
                  <c:v>3</c:v>
                </c:pt>
                <c:pt idx="2850">
                  <c:v>2.75</c:v>
                </c:pt>
                <c:pt idx="2851">
                  <c:v>2.75</c:v>
                </c:pt>
                <c:pt idx="2852">
                  <c:v>2.75</c:v>
                </c:pt>
                <c:pt idx="2853">
                  <c:v>3</c:v>
                </c:pt>
                <c:pt idx="2854">
                  <c:v>2.75</c:v>
                </c:pt>
                <c:pt idx="2855">
                  <c:v>3</c:v>
                </c:pt>
                <c:pt idx="2856">
                  <c:v>3</c:v>
                </c:pt>
                <c:pt idx="2857">
                  <c:v>2.5</c:v>
                </c:pt>
                <c:pt idx="2858">
                  <c:v>2.5</c:v>
                </c:pt>
                <c:pt idx="2859">
                  <c:v>2.5</c:v>
                </c:pt>
                <c:pt idx="2860">
                  <c:v>2.5</c:v>
                </c:pt>
                <c:pt idx="2861">
                  <c:v>2.5</c:v>
                </c:pt>
                <c:pt idx="2862">
                  <c:v>2.75</c:v>
                </c:pt>
                <c:pt idx="2863">
                  <c:v>2.75</c:v>
                </c:pt>
                <c:pt idx="2864">
                  <c:v>2.75</c:v>
                </c:pt>
                <c:pt idx="2865">
                  <c:v>2.75</c:v>
                </c:pt>
                <c:pt idx="2866">
                  <c:v>2.75</c:v>
                </c:pt>
                <c:pt idx="2867">
                  <c:v>2.75</c:v>
                </c:pt>
                <c:pt idx="2868">
                  <c:v>2.75</c:v>
                </c:pt>
                <c:pt idx="2869">
                  <c:v>2.5</c:v>
                </c:pt>
                <c:pt idx="2870">
                  <c:v>2.75</c:v>
                </c:pt>
                <c:pt idx="2871">
                  <c:v>2.25</c:v>
                </c:pt>
                <c:pt idx="2872">
                  <c:v>2.25</c:v>
                </c:pt>
                <c:pt idx="2873">
                  <c:v>2.25</c:v>
                </c:pt>
                <c:pt idx="2874">
                  <c:v>2.25</c:v>
                </c:pt>
                <c:pt idx="2875">
                  <c:v>2.5</c:v>
                </c:pt>
                <c:pt idx="2876">
                  <c:v>3</c:v>
                </c:pt>
                <c:pt idx="2877">
                  <c:v>2.5</c:v>
                </c:pt>
                <c:pt idx="2878">
                  <c:v>2.25</c:v>
                </c:pt>
                <c:pt idx="2879">
                  <c:v>2.25</c:v>
                </c:pt>
                <c:pt idx="2880">
                  <c:v>2.25</c:v>
                </c:pt>
                <c:pt idx="2881">
                  <c:v>2.5</c:v>
                </c:pt>
                <c:pt idx="2882">
                  <c:v>2.75</c:v>
                </c:pt>
                <c:pt idx="2883">
                  <c:v>2.5</c:v>
                </c:pt>
                <c:pt idx="2884">
                  <c:v>2.5</c:v>
                </c:pt>
                <c:pt idx="2885">
                  <c:v>2.25</c:v>
                </c:pt>
                <c:pt idx="2886">
                  <c:v>2.25</c:v>
                </c:pt>
                <c:pt idx="2887">
                  <c:v>2.25</c:v>
                </c:pt>
                <c:pt idx="2888">
                  <c:v>1.25</c:v>
                </c:pt>
                <c:pt idx="2889">
                  <c:v>0.75</c:v>
                </c:pt>
                <c:pt idx="2890">
                  <c:v>0.75</c:v>
                </c:pt>
                <c:pt idx="2891">
                  <c:v>2.75</c:v>
                </c:pt>
                <c:pt idx="2892">
                  <c:v>2.75</c:v>
                </c:pt>
                <c:pt idx="2893">
                  <c:v>2.75</c:v>
                </c:pt>
                <c:pt idx="2894">
                  <c:v>2.75</c:v>
                </c:pt>
                <c:pt idx="2895">
                  <c:v>2.5</c:v>
                </c:pt>
                <c:pt idx="2896">
                  <c:v>2</c:v>
                </c:pt>
                <c:pt idx="2897">
                  <c:v>1.75</c:v>
                </c:pt>
                <c:pt idx="2898">
                  <c:v>2.25</c:v>
                </c:pt>
                <c:pt idx="2899">
                  <c:v>2.25</c:v>
                </c:pt>
                <c:pt idx="2900">
                  <c:v>2.25</c:v>
                </c:pt>
                <c:pt idx="2901">
                  <c:v>2.25</c:v>
                </c:pt>
                <c:pt idx="2902">
                  <c:v>2.75</c:v>
                </c:pt>
                <c:pt idx="2903">
                  <c:v>2.75</c:v>
                </c:pt>
                <c:pt idx="2904">
                  <c:v>2.75</c:v>
                </c:pt>
                <c:pt idx="2905">
                  <c:v>2.75</c:v>
                </c:pt>
                <c:pt idx="2906">
                  <c:v>2.75</c:v>
                </c:pt>
                <c:pt idx="2907">
                  <c:v>2.75</c:v>
                </c:pt>
                <c:pt idx="2908">
                  <c:v>2.75</c:v>
                </c:pt>
                <c:pt idx="2909">
                  <c:v>3</c:v>
                </c:pt>
                <c:pt idx="2910">
                  <c:v>3</c:v>
                </c:pt>
                <c:pt idx="2911">
                  <c:v>3</c:v>
                </c:pt>
                <c:pt idx="2912">
                  <c:v>3</c:v>
                </c:pt>
                <c:pt idx="2913">
                  <c:v>2.75</c:v>
                </c:pt>
                <c:pt idx="2914">
                  <c:v>2.75</c:v>
                </c:pt>
                <c:pt idx="2915">
                  <c:v>2.75</c:v>
                </c:pt>
                <c:pt idx="2916">
                  <c:v>3</c:v>
                </c:pt>
                <c:pt idx="2917">
                  <c:v>3</c:v>
                </c:pt>
                <c:pt idx="2918">
                  <c:v>3</c:v>
                </c:pt>
                <c:pt idx="2919">
                  <c:v>3</c:v>
                </c:pt>
                <c:pt idx="2920">
                  <c:v>2.75</c:v>
                </c:pt>
                <c:pt idx="2921">
                  <c:v>2.75</c:v>
                </c:pt>
                <c:pt idx="2922">
                  <c:v>2.75</c:v>
                </c:pt>
                <c:pt idx="2923">
                  <c:v>3</c:v>
                </c:pt>
                <c:pt idx="2924">
                  <c:v>2.75</c:v>
                </c:pt>
                <c:pt idx="2925">
                  <c:v>2.75</c:v>
                </c:pt>
                <c:pt idx="2926">
                  <c:v>2.75</c:v>
                </c:pt>
                <c:pt idx="2927">
                  <c:v>2.75</c:v>
                </c:pt>
                <c:pt idx="2928">
                  <c:v>2.75</c:v>
                </c:pt>
                <c:pt idx="2929">
                  <c:v>2.75</c:v>
                </c:pt>
                <c:pt idx="2930">
                  <c:v>2.75</c:v>
                </c:pt>
                <c:pt idx="2931">
                  <c:v>2.75</c:v>
                </c:pt>
                <c:pt idx="2932">
                  <c:v>2.5</c:v>
                </c:pt>
                <c:pt idx="2933">
                  <c:v>2.75</c:v>
                </c:pt>
                <c:pt idx="2934">
                  <c:v>2.75</c:v>
                </c:pt>
                <c:pt idx="2935">
                  <c:v>2.75</c:v>
                </c:pt>
                <c:pt idx="2936">
                  <c:v>2.75</c:v>
                </c:pt>
                <c:pt idx="2937">
                  <c:v>3</c:v>
                </c:pt>
                <c:pt idx="2938">
                  <c:v>3</c:v>
                </c:pt>
                <c:pt idx="2939">
                  <c:v>3</c:v>
                </c:pt>
                <c:pt idx="2940">
                  <c:v>3</c:v>
                </c:pt>
                <c:pt idx="2941">
                  <c:v>2.75</c:v>
                </c:pt>
                <c:pt idx="2942">
                  <c:v>2.75</c:v>
                </c:pt>
                <c:pt idx="2943">
                  <c:v>2.75</c:v>
                </c:pt>
                <c:pt idx="2944">
                  <c:v>2.75</c:v>
                </c:pt>
                <c:pt idx="2945">
                  <c:v>2.5</c:v>
                </c:pt>
                <c:pt idx="2946">
                  <c:v>1</c:v>
                </c:pt>
                <c:pt idx="2947">
                  <c:v>2.5</c:v>
                </c:pt>
                <c:pt idx="2948">
                  <c:v>2.75</c:v>
                </c:pt>
                <c:pt idx="2949">
                  <c:v>2.75</c:v>
                </c:pt>
                <c:pt idx="2950">
                  <c:v>2.75</c:v>
                </c:pt>
                <c:pt idx="2951">
                  <c:v>2.75</c:v>
                </c:pt>
                <c:pt idx="2952">
                  <c:v>2.75</c:v>
                </c:pt>
                <c:pt idx="2953">
                  <c:v>3</c:v>
                </c:pt>
                <c:pt idx="2954">
                  <c:v>3</c:v>
                </c:pt>
                <c:pt idx="2955">
                  <c:v>2.75</c:v>
                </c:pt>
                <c:pt idx="2956">
                  <c:v>2.75</c:v>
                </c:pt>
                <c:pt idx="2957">
                  <c:v>2.75</c:v>
                </c:pt>
                <c:pt idx="2958">
                  <c:v>3</c:v>
                </c:pt>
                <c:pt idx="2959">
                  <c:v>3</c:v>
                </c:pt>
                <c:pt idx="2960">
                  <c:v>3</c:v>
                </c:pt>
                <c:pt idx="2961">
                  <c:v>3</c:v>
                </c:pt>
                <c:pt idx="2962">
                  <c:v>3</c:v>
                </c:pt>
                <c:pt idx="2963">
                  <c:v>3</c:v>
                </c:pt>
                <c:pt idx="2964">
                  <c:v>3</c:v>
                </c:pt>
                <c:pt idx="2965">
                  <c:v>3</c:v>
                </c:pt>
                <c:pt idx="2966">
                  <c:v>3</c:v>
                </c:pt>
                <c:pt idx="2967">
                  <c:v>3</c:v>
                </c:pt>
                <c:pt idx="2968">
                  <c:v>3</c:v>
                </c:pt>
                <c:pt idx="2969">
                  <c:v>2.75</c:v>
                </c:pt>
                <c:pt idx="2970">
                  <c:v>2.75</c:v>
                </c:pt>
                <c:pt idx="2971">
                  <c:v>2.75</c:v>
                </c:pt>
                <c:pt idx="2972">
                  <c:v>3</c:v>
                </c:pt>
                <c:pt idx="2973">
                  <c:v>3</c:v>
                </c:pt>
                <c:pt idx="2974">
                  <c:v>3</c:v>
                </c:pt>
                <c:pt idx="2975">
                  <c:v>3</c:v>
                </c:pt>
                <c:pt idx="2976">
                  <c:v>3</c:v>
                </c:pt>
                <c:pt idx="2977">
                  <c:v>3</c:v>
                </c:pt>
                <c:pt idx="2978">
                  <c:v>3</c:v>
                </c:pt>
                <c:pt idx="2979">
                  <c:v>3</c:v>
                </c:pt>
                <c:pt idx="2980">
                  <c:v>2.75</c:v>
                </c:pt>
                <c:pt idx="2981">
                  <c:v>2.75</c:v>
                </c:pt>
                <c:pt idx="2982">
                  <c:v>2.75</c:v>
                </c:pt>
                <c:pt idx="2983">
                  <c:v>3</c:v>
                </c:pt>
                <c:pt idx="2984">
                  <c:v>3</c:v>
                </c:pt>
                <c:pt idx="2985">
                  <c:v>3</c:v>
                </c:pt>
                <c:pt idx="2986">
                  <c:v>3</c:v>
                </c:pt>
                <c:pt idx="2987">
                  <c:v>3</c:v>
                </c:pt>
                <c:pt idx="2988">
                  <c:v>3</c:v>
                </c:pt>
                <c:pt idx="2989">
                  <c:v>3</c:v>
                </c:pt>
                <c:pt idx="2990">
                  <c:v>3</c:v>
                </c:pt>
                <c:pt idx="2991">
                  <c:v>3</c:v>
                </c:pt>
                <c:pt idx="2992">
                  <c:v>3</c:v>
                </c:pt>
                <c:pt idx="2993">
                  <c:v>3</c:v>
                </c:pt>
                <c:pt idx="2994">
                  <c:v>3</c:v>
                </c:pt>
                <c:pt idx="2995">
                  <c:v>3</c:v>
                </c:pt>
                <c:pt idx="2996">
                  <c:v>3</c:v>
                </c:pt>
                <c:pt idx="2997">
                  <c:v>3</c:v>
                </c:pt>
                <c:pt idx="2998">
                  <c:v>3</c:v>
                </c:pt>
                <c:pt idx="2999">
                  <c:v>3</c:v>
                </c:pt>
                <c:pt idx="3000">
                  <c:v>2.75</c:v>
                </c:pt>
                <c:pt idx="3001">
                  <c:v>2.75</c:v>
                </c:pt>
                <c:pt idx="3002">
                  <c:v>2.75</c:v>
                </c:pt>
                <c:pt idx="3003">
                  <c:v>2.75</c:v>
                </c:pt>
                <c:pt idx="3004">
                  <c:v>2.75</c:v>
                </c:pt>
                <c:pt idx="3005">
                  <c:v>2.75</c:v>
                </c:pt>
                <c:pt idx="3006">
                  <c:v>2.75</c:v>
                </c:pt>
                <c:pt idx="3007">
                  <c:v>2.75</c:v>
                </c:pt>
                <c:pt idx="3008">
                  <c:v>2.75</c:v>
                </c:pt>
                <c:pt idx="3009">
                  <c:v>3</c:v>
                </c:pt>
                <c:pt idx="3010">
                  <c:v>3</c:v>
                </c:pt>
                <c:pt idx="3011">
                  <c:v>2.75</c:v>
                </c:pt>
                <c:pt idx="3012">
                  <c:v>2.75</c:v>
                </c:pt>
                <c:pt idx="3013">
                  <c:v>2.75</c:v>
                </c:pt>
                <c:pt idx="3014">
                  <c:v>3</c:v>
                </c:pt>
                <c:pt idx="3015">
                  <c:v>3</c:v>
                </c:pt>
                <c:pt idx="3016">
                  <c:v>3</c:v>
                </c:pt>
                <c:pt idx="3017">
                  <c:v>3</c:v>
                </c:pt>
                <c:pt idx="3018">
                  <c:v>2.75</c:v>
                </c:pt>
                <c:pt idx="3019">
                  <c:v>2.75</c:v>
                </c:pt>
                <c:pt idx="3020">
                  <c:v>2.75</c:v>
                </c:pt>
                <c:pt idx="3021">
                  <c:v>2.75</c:v>
                </c:pt>
                <c:pt idx="3022">
                  <c:v>3</c:v>
                </c:pt>
                <c:pt idx="3023">
                  <c:v>2.75</c:v>
                </c:pt>
                <c:pt idx="3024">
                  <c:v>3</c:v>
                </c:pt>
                <c:pt idx="3025">
                  <c:v>3</c:v>
                </c:pt>
                <c:pt idx="3026">
                  <c:v>3</c:v>
                </c:pt>
                <c:pt idx="3027">
                  <c:v>3</c:v>
                </c:pt>
                <c:pt idx="3028">
                  <c:v>3</c:v>
                </c:pt>
                <c:pt idx="3029">
                  <c:v>3</c:v>
                </c:pt>
                <c:pt idx="3030">
                  <c:v>3</c:v>
                </c:pt>
                <c:pt idx="3031">
                  <c:v>3</c:v>
                </c:pt>
                <c:pt idx="3032">
                  <c:v>2.88</c:v>
                </c:pt>
                <c:pt idx="3033">
                  <c:v>2.88</c:v>
                </c:pt>
                <c:pt idx="3034">
                  <c:v>2.88</c:v>
                </c:pt>
                <c:pt idx="3035">
                  <c:v>2.88</c:v>
                </c:pt>
                <c:pt idx="3036">
                  <c:v>2.88</c:v>
                </c:pt>
                <c:pt idx="3037">
                  <c:v>2.88</c:v>
                </c:pt>
                <c:pt idx="3038">
                  <c:v>2.75</c:v>
                </c:pt>
                <c:pt idx="3039">
                  <c:v>2.75</c:v>
                </c:pt>
                <c:pt idx="3040">
                  <c:v>2.75</c:v>
                </c:pt>
                <c:pt idx="3041">
                  <c:v>2.75</c:v>
                </c:pt>
                <c:pt idx="3042">
                  <c:v>2.75</c:v>
                </c:pt>
                <c:pt idx="3043">
                  <c:v>3</c:v>
                </c:pt>
                <c:pt idx="3044">
                  <c:v>3</c:v>
                </c:pt>
                <c:pt idx="3045">
                  <c:v>3</c:v>
                </c:pt>
                <c:pt idx="3046">
                  <c:v>2.88</c:v>
                </c:pt>
                <c:pt idx="3047">
                  <c:v>2.88</c:v>
                </c:pt>
                <c:pt idx="3048">
                  <c:v>2.88</c:v>
                </c:pt>
                <c:pt idx="3049">
                  <c:v>3</c:v>
                </c:pt>
                <c:pt idx="3050">
                  <c:v>3</c:v>
                </c:pt>
                <c:pt idx="3051">
                  <c:v>3</c:v>
                </c:pt>
                <c:pt idx="3052">
                  <c:v>3</c:v>
                </c:pt>
                <c:pt idx="3053">
                  <c:v>3</c:v>
                </c:pt>
                <c:pt idx="3054">
                  <c:v>3</c:v>
                </c:pt>
                <c:pt idx="3055">
                  <c:v>3</c:v>
                </c:pt>
                <c:pt idx="3056">
                  <c:v>3</c:v>
                </c:pt>
                <c:pt idx="3057">
                  <c:v>3</c:v>
                </c:pt>
                <c:pt idx="3058">
                  <c:v>3</c:v>
                </c:pt>
                <c:pt idx="3059">
                  <c:v>3</c:v>
                </c:pt>
                <c:pt idx="3060">
                  <c:v>3</c:v>
                </c:pt>
                <c:pt idx="3061">
                  <c:v>3</c:v>
                </c:pt>
                <c:pt idx="3062">
                  <c:v>3</c:v>
                </c:pt>
                <c:pt idx="3063">
                  <c:v>3</c:v>
                </c:pt>
                <c:pt idx="3064">
                  <c:v>2.88</c:v>
                </c:pt>
                <c:pt idx="3065">
                  <c:v>2.88</c:v>
                </c:pt>
                <c:pt idx="3066">
                  <c:v>2.88</c:v>
                </c:pt>
                <c:pt idx="3067">
                  <c:v>2.88</c:v>
                </c:pt>
                <c:pt idx="3068">
                  <c:v>2.88</c:v>
                </c:pt>
                <c:pt idx="3069">
                  <c:v>2.88</c:v>
                </c:pt>
                <c:pt idx="3070">
                  <c:v>3</c:v>
                </c:pt>
                <c:pt idx="3071">
                  <c:v>3</c:v>
                </c:pt>
                <c:pt idx="3072">
                  <c:v>2.75</c:v>
                </c:pt>
                <c:pt idx="3073">
                  <c:v>2.75</c:v>
                </c:pt>
                <c:pt idx="3074">
                  <c:v>2.88</c:v>
                </c:pt>
                <c:pt idx="3075">
                  <c:v>2.88</c:v>
                </c:pt>
                <c:pt idx="3076">
                  <c:v>2.88</c:v>
                </c:pt>
                <c:pt idx="3077">
                  <c:v>2.88</c:v>
                </c:pt>
                <c:pt idx="3078">
                  <c:v>2.75</c:v>
                </c:pt>
                <c:pt idx="3079">
                  <c:v>2.5</c:v>
                </c:pt>
                <c:pt idx="3080">
                  <c:v>2.88</c:v>
                </c:pt>
                <c:pt idx="3081">
                  <c:v>2.88</c:v>
                </c:pt>
                <c:pt idx="3082">
                  <c:v>2.88</c:v>
                </c:pt>
                <c:pt idx="3083">
                  <c:v>2.88</c:v>
                </c:pt>
                <c:pt idx="3084">
                  <c:v>2.88</c:v>
                </c:pt>
                <c:pt idx="3085">
                  <c:v>2.88</c:v>
                </c:pt>
                <c:pt idx="3086">
                  <c:v>2.88</c:v>
                </c:pt>
                <c:pt idx="3087">
                  <c:v>2.88</c:v>
                </c:pt>
                <c:pt idx="3088">
                  <c:v>3</c:v>
                </c:pt>
                <c:pt idx="3089">
                  <c:v>3</c:v>
                </c:pt>
                <c:pt idx="3090">
                  <c:v>3</c:v>
                </c:pt>
                <c:pt idx="3091">
                  <c:v>3</c:v>
                </c:pt>
                <c:pt idx="3092">
                  <c:v>3</c:v>
                </c:pt>
                <c:pt idx="3093">
                  <c:v>3</c:v>
                </c:pt>
                <c:pt idx="3094">
                  <c:v>3</c:v>
                </c:pt>
                <c:pt idx="3095">
                  <c:v>3</c:v>
                </c:pt>
                <c:pt idx="3096">
                  <c:v>3</c:v>
                </c:pt>
                <c:pt idx="3097">
                  <c:v>3</c:v>
                </c:pt>
                <c:pt idx="3098">
                  <c:v>3</c:v>
                </c:pt>
                <c:pt idx="3099">
                  <c:v>3</c:v>
                </c:pt>
                <c:pt idx="3100">
                  <c:v>3</c:v>
                </c:pt>
                <c:pt idx="3101">
                  <c:v>3</c:v>
                </c:pt>
                <c:pt idx="3102">
                  <c:v>3</c:v>
                </c:pt>
                <c:pt idx="3103">
                  <c:v>3</c:v>
                </c:pt>
                <c:pt idx="3104">
                  <c:v>3</c:v>
                </c:pt>
                <c:pt idx="3105">
                  <c:v>3</c:v>
                </c:pt>
                <c:pt idx="3106">
                  <c:v>3</c:v>
                </c:pt>
                <c:pt idx="3107">
                  <c:v>2.5</c:v>
                </c:pt>
                <c:pt idx="3108">
                  <c:v>2.88</c:v>
                </c:pt>
                <c:pt idx="3109">
                  <c:v>3</c:v>
                </c:pt>
                <c:pt idx="3110">
                  <c:v>3</c:v>
                </c:pt>
                <c:pt idx="3111">
                  <c:v>3</c:v>
                </c:pt>
                <c:pt idx="3112">
                  <c:v>3</c:v>
                </c:pt>
                <c:pt idx="3113">
                  <c:v>2.5</c:v>
                </c:pt>
                <c:pt idx="3114">
                  <c:v>2</c:v>
                </c:pt>
                <c:pt idx="3115">
                  <c:v>3</c:v>
                </c:pt>
                <c:pt idx="3116">
                  <c:v>3</c:v>
                </c:pt>
                <c:pt idx="3117">
                  <c:v>3</c:v>
                </c:pt>
                <c:pt idx="3118">
                  <c:v>3</c:v>
                </c:pt>
                <c:pt idx="3119">
                  <c:v>3</c:v>
                </c:pt>
                <c:pt idx="3120">
                  <c:v>3</c:v>
                </c:pt>
                <c:pt idx="3121">
                  <c:v>3</c:v>
                </c:pt>
                <c:pt idx="3122">
                  <c:v>3</c:v>
                </c:pt>
                <c:pt idx="3123">
                  <c:v>2.88</c:v>
                </c:pt>
                <c:pt idx="3124">
                  <c:v>2.88</c:v>
                </c:pt>
                <c:pt idx="3125">
                  <c:v>2.88</c:v>
                </c:pt>
                <c:pt idx="3126">
                  <c:v>3</c:v>
                </c:pt>
                <c:pt idx="3127">
                  <c:v>3</c:v>
                </c:pt>
                <c:pt idx="3128">
                  <c:v>3</c:v>
                </c:pt>
                <c:pt idx="3129">
                  <c:v>3</c:v>
                </c:pt>
                <c:pt idx="3130">
                  <c:v>3</c:v>
                </c:pt>
                <c:pt idx="3131">
                  <c:v>3</c:v>
                </c:pt>
                <c:pt idx="3132">
                  <c:v>3</c:v>
                </c:pt>
                <c:pt idx="3133">
                  <c:v>2.88</c:v>
                </c:pt>
                <c:pt idx="3134">
                  <c:v>3</c:v>
                </c:pt>
                <c:pt idx="3135">
                  <c:v>3</c:v>
                </c:pt>
                <c:pt idx="3136">
                  <c:v>3</c:v>
                </c:pt>
                <c:pt idx="3137">
                  <c:v>3</c:v>
                </c:pt>
                <c:pt idx="3138">
                  <c:v>3</c:v>
                </c:pt>
                <c:pt idx="3139">
                  <c:v>3</c:v>
                </c:pt>
                <c:pt idx="3140">
                  <c:v>3</c:v>
                </c:pt>
                <c:pt idx="3141">
                  <c:v>3</c:v>
                </c:pt>
                <c:pt idx="3142">
                  <c:v>3</c:v>
                </c:pt>
                <c:pt idx="3143">
                  <c:v>3</c:v>
                </c:pt>
                <c:pt idx="3144">
                  <c:v>3</c:v>
                </c:pt>
                <c:pt idx="3145">
                  <c:v>3</c:v>
                </c:pt>
                <c:pt idx="3146">
                  <c:v>3</c:v>
                </c:pt>
                <c:pt idx="3147">
                  <c:v>3</c:v>
                </c:pt>
                <c:pt idx="3148">
                  <c:v>3</c:v>
                </c:pt>
                <c:pt idx="3149">
                  <c:v>3</c:v>
                </c:pt>
                <c:pt idx="3150">
                  <c:v>3</c:v>
                </c:pt>
                <c:pt idx="3151">
                  <c:v>3</c:v>
                </c:pt>
                <c:pt idx="3152">
                  <c:v>3</c:v>
                </c:pt>
                <c:pt idx="3153">
                  <c:v>3</c:v>
                </c:pt>
                <c:pt idx="3154">
                  <c:v>3</c:v>
                </c:pt>
                <c:pt idx="3155">
                  <c:v>3</c:v>
                </c:pt>
                <c:pt idx="3156">
                  <c:v>3</c:v>
                </c:pt>
                <c:pt idx="3157">
                  <c:v>3</c:v>
                </c:pt>
                <c:pt idx="3158">
                  <c:v>3</c:v>
                </c:pt>
                <c:pt idx="3159">
                  <c:v>3</c:v>
                </c:pt>
                <c:pt idx="3160">
                  <c:v>3</c:v>
                </c:pt>
                <c:pt idx="3161">
                  <c:v>3</c:v>
                </c:pt>
                <c:pt idx="3162">
                  <c:v>3</c:v>
                </c:pt>
                <c:pt idx="3163">
                  <c:v>3</c:v>
                </c:pt>
                <c:pt idx="3164">
                  <c:v>3</c:v>
                </c:pt>
                <c:pt idx="3165">
                  <c:v>3</c:v>
                </c:pt>
                <c:pt idx="3166">
                  <c:v>3</c:v>
                </c:pt>
                <c:pt idx="3167">
                  <c:v>3</c:v>
                </c:pt>
                <c:pt idx="3168">
                  <c:v>3</c:v>
                </c:pt>
                <c:pt idx="3169">
                  <c:v>3</c:v>
                </c:pt>
                <c:pt idx="3170">
                  <c:v>3</c:v>
                </c:pt>
                <c:pt idx="3171">
                  <c:v>3</c:v>
                </c:pt>
                <c:pt idx="3172">
                  <c:v>3</c:v>
                </c:pt>
                <c:pt idx="3173">
                  <c:v>3</c:v>
                </c:pt>
                <c:pt idx="3174">
                  <c:v>3</c:v>
                </c:pt>
                <c:pt idx="3175">
                  <c:v>3</c:v>
                </c:pt>
                <c:pt idx="3176">
                  <c:v>3</c:v>
                </c:pt>
                <c:pt idx="3177">
                  <c:v>3</c:v>
                </c:pt>
                <c:pt idx="3178">
                  <c:v>3</c:v>
                </c:pt>
                <c:pt idx="3179">
                  <c:v>3</c:v>
                </c:pt>
                <c:pt idx="3180">
                  <c:v>3</c:v>
                </c:pt>
                <c:pt idx="3181">
                  <c:v>3</c:v>
                </c:pt>
                <c:pt idx="3182">
                  <c:v>3</c:v>
                </c:pt>
                <c:pt idx="3183">
                  <c:v>2.88</c:v>
                </c:pt>
                <c:pt idx="3184">
                  <c:v>2.75</c:v>
                </c:pt>
                <c:pt idx="3185">
                  <c:v>2.88</c:v>
                </c:pt>
                <c:pt idx="3186">
                  <c:v>3</c:v>
                </c:pt>
                <c:pt idx="3187">
                  <c:v>3</c:v>
                </c:pt>
                <c:pt idx="3188">
                  <c:v>3</c:v>
                </c:pt>
                <c:pt idx="3189">
                  <c:v>3</c:v>
                </c:pt>
                <c:pt idx="3190">
                  <c:v>3</c:v>
                </c:pt>
                <c:pt idx="3191">
                  <c:v>3</c:v>
                </c:pt>
                <c:pt idx="3192">
                  <c:v>3</c:v>
                </c:pt>
                <c:pt idx="3193">
                  <c:v>3</c:v>
                </c:pt>
                <c:pt idx="3194">
                  <c:v>3</c:v>
                </c:pt>
                <c:pt idx="3195">
                  <c:v>3</c:v>
                </c:pt>
                <c:pt idx="3196">
                  <c:v>3</c:v>
                </c:pt>
                <c:pt idx="3197">
                  <c:v>2.75</c:v>
                </c:pt>
                <c:pt idx="3198">
                  <c:v>1.5</c:v>
                </c:pt>
                <c:pt idx="3199">
                  <c:v>2.88</c:v>
                </c:pt>
                <c:pt idx="3200">
                  <c:v>3</c:v>
                </c:pt>
                <c:pt idx="3201">
                  <c:v>3</c:v>
                </c:pt>
                <c:pt idx="3202">
                  <c:v>3</c:v>
                </c:pt>
                <c:pt idx="3203">
                  <c:v>3</c:v>
                </c:pt>
                <c:pt idx="3204">
                  <c:v>3</c:v>
                </c:pt>
                <c:pt idx="3205">
                  <c:v>3</c:v>
                </c:pt>
                <c:pt idx="3206">
                  <c:v>3</c:v>
                </c:pt>
                <c:pt idx="3207">
                  <c:v>3</c:v>
                </c:pt>
                <c:pt idx="3208">
                  <c:v>3</c:v>
                </c:pt>
                <c:pt idx="3209">
                  <c:v>3</c:v>
                </c:pt>
                <c:pt idx="3210">
                  <c:v>3</c:v>
                </c:pt>
                <c:pt idx="3211">
                  <c:v>3</c:v>
                </c:pt>
                <c:pt idx="3212">
                  <c:v>2.25</c:v>
                </c:pt>
                <c:pt idx="3213">
                  <c:v>3</c:v>
                </c:pt>
                <c:pt idx="3214">
                  <c:v>3</c:v>
                </c:pt>
                <c:pt idx="3215">
                  <c:v>3</c:v>
                </c:pt>
                <c:pt idx="3216">
                  <c:v>3</c:v>
                </c:pt>
                <c:pt idx="3217">
                  <c:v>3</c:v>
                </c:pt>
                <c:pt idx="3218">
                  <c:v>3</c:v>
                </c:pt>
                <c:pt idx="3219">
                  <c:v>3</c:v>
                </c:pt>
                <c:pt idx="3220">
                  <c:v>3</c:v>
                </c:pt>
                <c:pt idx="3221">
                  <c:v>2.88</c:v>
                </c:pt>
                <c:pt idx="3222">
                  <c:v>2.88</c:v>
                </c:pt>
                <c:pt idx="3223">
                  <c:v>2.88</c:v>
                </c:pt>
                <c:pt idx="3224">
                  <c:v>3</c:v>
                </c:pt>
                <c:pt idx="3225">
                  <c:v>3</c:v>
                </c:pt>
                <c:pt idx="3226">
                  <c:v>3</c:v>
                </c:pt>
                <c:pt idx="3227">
                  <c:v>3</c:v>
                </c:pt>
                <c:pt idx="3228">
                  <c:v>3</c:v>
                </c:pt>
                <c:pt idx="3229">
                  <c:v>3</c:v>
                </c:pt>
                <c:pt idx="3230">
                  <c:v>3</c:v>
                </c:pt>
                <c:pt idx="3231">
                  <c:v>3</c:v>
                </c:pt>
                <c:pt idx="3232">
                  <c:v>3</c:v>
                </c:pt>
                <c:pt idx="3233">
                  <c:v>3</c:v>
                </c:pt>
                <c:pt idx="3234">
                  <c:v>3</c:v>
                </c:pt>
                <c:pt idx="3235">
                  <c:v>3</c:v>
                </c:pt>
                <c:pt idx="3236">
                  <c:v>3</c:v>
                </c:pt>
                <c:pt idx="3237">
                  <c:v>3</c:v>
                </c:pt>
                <c:pt idx="3238">
                  <c:v>3</c:v>
                </c:pt>
                <c:pt idx="3239">
                  <c:v>3</c:v>
                </c:pt>
                <c:pt idx="3240">
                  <c:v>3</c:v>
                </c:pt>
                <c:pt idx="3241">
                  <c:v>3</c:v>
                </c:pt>
                <c:pt idx="3242">
                  <c:v>3</c:v>
                </c:pt>
                <c:pt idx="3243">
                  <c:v>3</c:v>
                </c:pt>
                <c:pt idx="3244">
                  <c:v>3</c:v>
                </c:pt>
                <c:pt idx="3245">
                  <c:v>3</c:v>
                </c:pt>
                <c:pt idx="3246">
                  <c:v>3</c:v>
                </c:pt>
                <c:pt idx="3247">
                  <c:v>3</c:v>
                </c:pt>
                <c:pt idx="3248">
                  <c:v>3</c:v>
                </c:pt>
                <c:pt idx="3249">
                  <c:v>3</c:v>
                </c:pt>
                <c:pt idx="3250">
                  <c:v>3</c:v>
                </c:pt>
                <c:pt idx="3251">
                  <c:v>3</c:v>
                </c:pt>
                <c:pt idx="3252">
                  <c:v>3</c:v>
                </c:pt>
                <c:pt idx="3253">
                  <c:v>3</c:v>
                </c:pt>
                <c:pt idx="3254">
                  <c:v>3</c:v>
                </c:pt>
                <c:pt idx="3255">
                  <c:v>3</c:v>
                </c:pt>
                <c:pt idx="3256">
                  <c:v>3</c:v>
                </c:pt>
                <c:pt idx="3257">
                  <c:v>3</c:v>
                </c:pt>
                <c:pt idx="3258">
                  <c:v>3</c:v>
                </c:pt>
                <c:pt idx="3259">
                  <c:v>3</c:v>
                </c:pt>
                <c:pt idx="3260">
                  <c:v>3</c:v>
                </c:pt>
                <c:pt idx="3261">
                  <c:v>3</c:v>
                </c:pt>
                <c:pt idx="3262">
                  <c:v>3</c:v>
                </c:pt>
                <c:pt idx="3263">
                  <c:v>3</c:v>
                </c:pt>
                <c:pt idx="3264">
                  <c:v>3</c:v>
                </c:pt>
                <c:pt idx="3265">
                  <c:v>3</c:v>
                </c:pt>
                <c:pt idx="3266">
                  <c:v>3</c:v>
                </c:pt>
                <c:pt idx="3267">
                  <c:v>3</c:v>
                </c:pt>
                <c:pt idx="3268">
                  <c:v>3</c:v>
                </c:pt>
                <c:pt idx="3269">
                  <c:v>3</c:v>
                </c:pt>
                <c:pt idx="3270">
                  <c:v>3</c:v>
                </c:pt>
                <c:pt idx="3271">
                  <c:v>3</c:v>
                </c:pt>
                <c:pt idx="3272">
                  <c:v>3</c:v>
                </c:pt>
                <c:pt idx="3273">
                  <c:v>3</c:v>
                </c:pt>
                <c:pt idx="3274">
                  <c:v>3</c:v>
                </c:pt>
                <c:pt idx="3275">
                  <c:v>3</c:v>
                </c:pt>
                <c:pt idx="3276">
                  <c:v>3</c:v>
                </c:pt>
                <c:pt idx="3277">
                  <c:v>3</c:v>
                </c:pt>
                <c:pt idx="3278">
                  <c:v>3</c:v>
                </c:pt>
                <c:pt idx="3279">
                  <c:v>3</c:v>
                </c:pt>
                <c:pt idx="3280">
                  <c:v>3</c:v>
                </c:pt>
                <c:pt idx="3281">
                  <c:v>2.75</c:v>
                </c:pt>
                <c:pt idx="3282">
                  <c:v>3</c:v>
                </c:pt>
                <c:pt idx="3283">
                  <c:v>3</c:v>
                </c:pt>
                <c:pt idx="3284">
                  <c:v>3</c:v>
                </c:pt>
                <c:pt idx="3285">
                  <c:v>3</c:v>
                </c:pt>
                <c:pt idx="3286">
                  <c:v>3</c:v>
                </c:pt>
                <c:pt idx="3287">
                  <c:v>3</c:v>
                </c:pt>
                <c:pt idx="3288">
                  <c:v>3</c:v>
                </c:pt>
                <c:pt idx="3289">
                  <c:v>3</c:v>
                </c:pt>
                <c:pt idx="3290">
                  <c:v>3</c:v>
                </c:pt>
                <c:pt idx="3291">
                  <c:v>3</c:v>
                </c:pt>
                <c:pt idx="3292">
                  <c:v>3</c:v>
                </c:pt>
                <c:pt idx="3293">
                  <c:v>3</c:v>
                </c:pt>
                <c:pt idx="3294">
                  <c:v>3</c:v>
                </c:pt>
                <c:pt idx="3295">
                  <c:v>2.88</c:v>
                </c:pt>
                <c:pt idx="3296">
                  <c:v>3</c:v>
                </c:pt>
                <c:pt idx="3297">
                  <c:v>3</c:v>
                </c:pt>
                <c:pt idx="3298">
                  <c:v>3</c:v>
                </c:pt>
                <c:pt idx="3299">
                  <c:v>3</c:v>
                </c:pt>
                <c:pt idx="3300">
                  <c:v>3</c:v>
                </c:pt>
                <c:pt idx="3301">
                  <c:v>3</c:v>
                </c:pt>
                <c:pt idx="3302">
                  <c:v>3</c:v>
                </c:pt>
                <c:pt idx="3303">
                  <c:v>3.25</c:v>
                </c:pt>
                <c:pt idx="3304">
                  <c:v>3.25</c:v>
                </c:pt>
                <c:pt idx="3305">
                  <c:v>3.25</c:v>
                </c:pt>
                <c:pt idx="3306">
                  <c:v>3.25</c:v>
                </c:pt>
                <c:pt idx="3307">
                  <c:v>3.25</c:v>
                </c:pt>
                <c:pt idx="3308">
                  <c:v>2.75</c:v>
                </c:pt>
                <c:pt idx="3309">
                  <c:v>2</c:v>
                </c:pt>
                <c:pt idx="3310">
                  <c:v>0.75</c:v>
                </c:pt>
                <c:pt idx="3311">
                  <c:v>3.25</c:v>
                </c:pt>
                <c:pt idx="3312">
                  <c:v>3.38</c:v>
                </c:pt>
                <c:pt idx="3313">
                  <c:v>3.38</c:v>
                </c:pt>
                <c:pt idx="3314">
                  <c:v>3.38</c:v>
                </c:pt>
                <c:pt idx="3315">
                  <c:v>3.5</c:v>
                </c:pt>
                <c:pt idx="3316">
                  <c:v>3.5</c:v>
                </c:pt>
                <c:pt idx="3317">
                  <c:v>3.5</c:v>
                </c:pt>
                <c:pt idx="3318">
                  <c:v>3.5</c:v>
                </c:pt>
                <c:pt idx="3319">
                  <c:v>3.5</c:v>
                </c:pt>
                <c:pt idx="3320">
                  <c:v>3.5</c:v>
                </c:pt>
                <c:pt idx="3321">
                  <c:v>3.5</c:v>
                </c:pt>
                <c:pt idx="3322">
                  <c:v>3.5</c:v>
                </c:pt>
                <c:pt idx="3323">
                  <c:v>3.5</c:v>
                </c:pt>
                <c:pt idx="3324">
                  <c:v>3.5</c:v>
                </c:pt>
                <c:pt idx="3325">
                  <c:v>3.5</c:v>
                </c:pt>
                <c:pt idx="3326">
                  <c:v>3.5</c:v>
                </c:pt>
                <c:pt idx="3327">
                  <c:v>3.5</c:v>
                </c:pt>
                <c:pt idx="3328">
                  <c:v>3.5</c:v>
                </c:pt>
                <c:pt idx="3329">
                  <c:v>3.5</c:v>
                </c:pt>
                <c:pt idx="3330">
                  <c:v>3.38</c:v>
                </c:pt>
                <c:pt idx="3331">
                  <c:v>3.38</c:v>
                </c:pt>
                <c:pt idx="3332">
                  <c:v>3.5</c:v>
                </c:pt>
                <c:pt idx="3333">
                  <c:v>3.5</c:v>
                </c:pt>
                <c:pt idx="3334">
                  <c:v>3.5</c:v>
                </c:pt>
                <c:pt idx="3335">
                  <c:v>3.5</c:v>
                </c:pt>
                <c:pt idx="3336">
                  <c:v>3.5</c:v>
                </c:pt>
                <c:pt idx="3337">
                  <c:v>3.5</c:v>
                </c:pt>
                <c:pt idx="3338">
                  <c:v>3.5</c:v>
                </c:pt>
                <c:pt idx="3339">
                  <c:v>3.5</c:v>
                </c:pt>
                <c:pt idx="3340">
                  <c:v>3.5</c:v>
                </c:pt>
                <c:pt idx="3341">
                  <c:v>3.5</c:v>
                </c:pt>
                <c:pt idx="3342">
                  <c:v>3.5</c:v>
                </c:pt>
                <c:pt idx="3343">
                  <c:v>3.5</c:v>
                </c:pt>
                <c:pt idx="3344">
                  <c:v>3.5</c:v>
                </c:pt>
                <c:pt idx="3345">
                  <c:v>3.38</c:v>
                </c:pt>
                <c:pt idx="3346">
                  <c:v>3.5</c:v>
                </c:pt>
                <c:pt idx="3347">
                  <c:v>3.5</c:v>
                </c:pt>
                <c:pt idx="3348">
                  <c:v>3.5</c:v>
                </c:pt>
                <c:pt idx="3349">
                  <c:v>3.5</c:v>
                </c:pt>
                <c:pt idx="3350">
                  <c:v>3.5</c:v>
                </c:pt>
                <c:pt idx="3351">
                  <c:v>3.5</c:v>
                </c:pt>
                <c:pt idx="3352">
                  <c:v>3.5</c:v>
                </c:pt>
                <c:pt idx="3353">
                  <c:v>3.5</c:v>
                </c:pt>
                <c:pt idx="3354">
                  <c:v>3.5</c:v>
                </c:pt>
                <c:pt idx="3355">
                  <c:v>3.5</c:v>
                </c:pt>
                <c:pt idx="3356">
                  <c:v>3.5</c:v>
                </c:pt>
                <c:pt idx="3357">
                  <c:v>3.5</c:v>
                </c:pt>
                <c:pt idx="3358">
                  <c:v>3.5</c:v>
                </c:pt>
                <c:pt idx="3359">
                  <c:v>3.5</c:v>
                </c:pt>
                <c:pt idx="3360">
                  <c:v>3.5</c:v>
                </c:pt>
                <c:pt idx="3361">
                  <c:v>3.5</c:v>
                </c:pt>
                <c:pt idx="3362">
                  <c:v>3.5</c:v>
                </c:pt>
                <c:pt idx="3363">
                  <c:v>3.5</c:v>
                </c:pt>
                <c:pt idx="3364">
                  <c:v>3.5</c:v>
                </c:pt>
                <c:pt idx="3365">
                  <c:v>3.5</c:v>
                </c:pt>
                <c:pt idx="3366">
                  <c:v>3</c:v>
                </c:pt>
                <c:pt idx="3367">
                  <c:v>3.5</c:v>
                </c:pt>
                <c:pt idx="3368">
                  <c:v>3.5</c:v>
                </c:pt>
                <c:pt idx="3369">
                  <c:v>3.5</c:v>
                </c:pt>
                <c:pt idx="3370">
                  <c:v>3.5</c:v>
                </c:pt>
                <c:pt idx="3371">
                  <c:v>3.5</c:v>
                </c:pt>
                <c:pt idx="3372">
                  <c:v>3.38</c:v>
                </c:pt>
                <c:pt idx="3373">
                  <c:v>3.5</c:v>
                </c:pt>
                <c:pt idx="3374">
                  <c:v>3.5</c:v>
                </c:pt>
                <c:pt idx="3375">
                  <c:v>3.5</c:v>
                </c:pt>
                <c:pt idx="3376">
                  <c:v>3.5</c:v>
                </c:pt>
                <c:pt idx="3377">
                  <c:v>3.5</c:v>
                </c:pt>
                <c:pt idx="3378">
                  <c:v>3.5</c:v>
                </c:pt>
                <c:pt idx="3379">
                  <c:v>3.5</c:v>
                </c:pt>
                <c:pt idx="3380">
                  <c:v>3.5</c:v>
                </c:pt>
                <c:pt idx="3381">
                  <c:v>3.5</c:v>
                </c:pt>
                <c:pt idx="3382">
                  <c:v>3.5</c:v>
                </c:pt>
                <c:pt idx="3383">
                  <c:v>3.5</c:v>
                </c:pt>
                <c:pt idx="3384">
                  <c:v>3.5</c:v>
                </c:pt>
                <c:pt idx="3385">
                  <c:v>3.5</c:v>
                </c:pt>
                <c:pt idx="3386">
                  <c:v>3.38</c:v>
                </c:pt>
                <c:pt idx="3387">
                  <c:v>3.5</c:v>
                </c:pt>
                <c:pt idx="3388">
                  <c:v>3.5</c:v>
                </c:pt>
                <c:pt idx="3389">
                  <c:v>3.5</c:v>
                </c:pt>
                <c:pt idx="3390">
                  <c:v>3.5</c:v>
                </c:pt>
                <c:pt idx="3391">
                  <c:v>3.5</c:v>
                </c:pt>
                <c:pt idx="3392">
                  <c:v>3.5</c:v>
                </c:pt>
                <c:pt idx="3393">
                  <c:v>3.5</c:v>
                </c:pt>
                <c:pt idx="3394">
                  <c:v>3.5</c:v>
                </c:pt>
                <c:pt idx="3395">
                  <c:v>3.5</c:v>
                </c:pt>
                <c:pt idx="3396">
                  <c:v>3.5</c:v>
                </c:pt>
                <c:pt idx="3397">
                  <c:v>3.5</c:v>
                </c:pt>
                <c:pt idx="3398">
                  <c:v>3.5</c:v>
                </c:pt>
                <c:pt idx="3399">
                  <c:v>3.5</c:v>
                </c:pt>
                <c:pt idx="3400">
                  <c:v>3.5</c:v>
                </c:pt>
                <c:pt idx="3401">
                  <c:v>3.5</c:v>
                </c:pt>
                <c:pt idx="3402">
                  <c:v>3.5</c:v>
                </c:pt>
                <c:pt idx="3403">
                  <c:v>3.5</c:v>
                </c:pt>
                <c:pt idx="3404">
                  <c:v>3.5</c:v>
                </c:pt>
                <c:pt idx="3405">
                  <c:v>3.5</c:v>
                </c:pt>
                <c:pt idx="3406">
                  <c:v>3.5</c:v>
                </c:pt>
                <c:pt idx="3407">
                  <c:v>3.5</c:v>
                </c:pt>
                <c:pt idx="3408">
                  <c:v>3.5</c:v>
                </c:pt>
                <c:pt idx="3409">
                  <c:v>3.5</c:v>
                </c:pt>
                <c:pt idx="3410">
                  <c:v>3.5</c:v>
                </c:pt>
                <c:pt idx="3411">
                  <c:v>3.5</c:v>
                </c:pt>
                <c:pt idx="3412">
                  <c:v>3.5</c:v>
                </c:pt>
                <c:pt idx="3413">
                  <c:v>3.5</c:v>
                </c:pt>
                <c:pt idx="3414">
                  <c:v>3.5</c:v>
                </c:pt>
                <c:pt idx="3415">
                  <c:v>3.5</c:v>
                </c:pt>
                <c:pt idx="3416">
                  <c:v>3.5</c:v>
                </c:pt>
                <c:pt idx="3417">
                  <c:v>3.5</c:v>
                </c:pt>
                <c:pt idx="3418">
                  <c:v>3.5</c:v>
                </c:pt>
                <c:pt idx="3419">
                  <c:v>3.5</c:v>
                </c:pt>
                <c:pt idx="3420">
                  <c:v>3.5</c:v>
                </c:pt>
                <c:pt idx="3421">
                  <c:v>3.5</c:v>
                </c:pt>
                <c:pt idx="3422">
                  <c:v>3</c:v>
                </c:pt>
                <c:pt idx="3423">
                  <c:v>3.5</c:v>
                </c:pt>
                <c:pt idx="3424">
                  <c:v>3.5</c:v>
                </c:pt>
                <c:pt idx="3425">
                  <c:v>3.5</c:v>
                </c:pt>
                <c:pt idx="3426">
                  <c:v>3.5</c:v>
                </c:pt>
                <c:pt idx="3427">
                  <c:v>3.5</c:v>
                </c:pt>
                <c:pt idx="3428">
                  <c:v>3.5</c:v>
                </c:pt>
                <c:pt idx="3429">
                  <c:v>3.5</c:v>
                </c:pt>
                <c:pt idx="3430">
                  <c:v>3.5</c:v>
                </c:pt>
                <c:pt idx="3431">
                  <c:v>3.5</c:v>
                </c:pt>
                <c:pt idx="3432">
                  <c:v>3.5</c:v>
                </c:pt>
                <c:pt idx="3433">
                  <c:v>3.5</c:v>
                </c:pt>
                <c:pt idx="3434">
                  <c:v>3.5</c:v>
                </c:pt>
                <c:pt idx="3435">
                  <c:v>3.5</c:v>
                </c:pt>
                <c:pt idx="3436">
                  <c:v>3.5</c:v>
                </c:pt>
                <c:pt idx="3437">
                  <c:v>3.5</c:v>
                </c:pt>
                <c:pt idx="3438">
                  <c:v>3.5</c:v>
                </c:pt>
                <c:pt idx="3439">
                  <c:v>3.5</c:v>
                </c:pt>
                <c:pt idx="3440">
                  <c:v>3.5</c:v>
                </c:pt>
                <c:pt idx="3441">
                  <c:v>3.5</c:v>
                </c:pt>
                <c:pt idx="3442">
                  <c:v>3.5</c:v>
                </c:pt>
                <c:pt idx="3443">
                  <c:v>2.25</c:v>
                </c:pt>
                <c:pt idx="3444">
                  <c:v>3.25</c:v>
                </c:pt>
                <c:pt idx="3445">
                  <c:v>3.38</c:v>
                </c:pt>
                <c:pt idx="3446">
                  <c:v>3.38</c:v>
                </c:pt>
                <c:pt idx="3447">
                  <c:v>3.38</c:v>
                </c:pt>
                <c:pt idx="3448">
                  <c:v>3</c:v>
                </c:pt>
                <c:pt idx="3449">
                  <c:v>2.25</c:v>
                </c:pt>
                <c:pt idx="3450">
                  <c:v>3.5</c:v>
                </c:pt>
                <c:pt idx="3451">
                  <c:v>3.5</c:v>
                </c:pt>
                <c:pt idx="3452">
                  <c:v>3.5</c:v>
                </c:pt>
                <c:pt idx="3453">
                  <c:v>3.5</c:v>
                </c:pt>
                <c:pt idx="3454">
                  <c:v>3.5</c:v>
                </c:pt>
                <c:pt idx="3455">
                  <c:v>3.5</c:v>
                </c:pt>
                <c:pt idx="3456">
                  <c:v>3.5</c:v>
                </c:pt>
                <c:pt idx="3457">
                  <c:v>3.5</c:v>
                </c:pt>
                <c:pt idx="3458">
                  <c:v>3.5</c:v>
                </c:pt>
                <c:pt idx="3459">
                  <c:v>3.5</c:v>
                </c:pt>
                <c:pt idx="3460">
                  <c:v>3.5</c:v>
                </c:pt>
                <c:pt idx="3461">
                  <c:v>3.5</c:v>
                </c:pt>
                <c:pt idx="3462">
                  <c:v>3.5</c:v>
                </c:pt>
                <c:pt idx="3463">
                  <c:v>3.5</c:v>
                </c:pt>
                <c:pt idx="3464">
                  <c:v>3.5</c:v>
                </c:pt>
                <c:pt idx="3465">
                  <c:v>3.5</c:v>
                </c:pt>
                <c:pt idx="3466">
                  <c:v>3.5</c:v>
                </c:pt>
                <c:pt idx="3467">
                  <c:v>3.5</c:v>
                </c:pt>
                <c:pt idx="3468">
                  <c:v>3.5</c:v>
                </c:pt>
                <c:pt idx="3469">
                  <c:v>3.5</c:v>
                </c:pt>
                <c:pt idx="3470">
                  <c:v>3.25</c:v>
                </c:pt>
                <c:pt idx="3471">
                  <c:v>3.25</c:v>
                </c:pt>
                <c:pt idx="3472">
                  <c:v>3.5</c:v>
                </c:pt>
                <c:pt idx="3473">
                  <c:v>3.5</c:v>
                </c:pt>
                <c:pt idx="3474">
                  <c:v>3.5</c:v>
                </c:pt>
                <c:pt idx="3475">
                  <c:v>3.5</c:v>
                </c:pt>
                <c:pt idx="3476">
                  <c:v>3.5</c:v>
                </c:pt>
                <c:pt idx="3477">
                  <c:v>3.5</c:v>
                </c:pt>
                <c:pt idx="3478">
                  <c:v>3.5</c:v>
                </c:pt>
                <c:pt idx="3479">
                  <c:v>3.5</c:v>
                </c:pt>
                <c:pt idx="3480">
                  <c:v>3.5</c:v>
                </c:pt>
                <c:pt idx="3481">
                  <c:v>3.5</c:v>
                </c:pt>
                <c:pt idx="3482">
                  <c:v>3.5</c:v>
                </c:pt>
                <c:pt idx="3483">
                  <c:v>3.5</c:v>
                </c:pt>
                <c:pt idx="3484">
                  <c:v>3.5</c:v>
                </c:pt>
                <c:pt idx="3485">
                  <c:v>3.5</c:v>
                </c:pt>
                <c:pt idx="3486">
                  <c:v>3.5</c:v>
                </c:pt>
                <c:pt idx="3487">
                  <c:v>3.5</c:v>
                </c:pt>
                <c:pt idx="3488">
                  <c:v>3.5</c:v>
                </c:pt>
                <c:pt idx="3489">
                  <c:v>3.5</c:v>
                </c:pt>
                <c:pt idx="3490">
                  <c:v>3.5</c:v>
                </c:pt>
                <c:pt idx="3491">
                  <c:v>3.25</c:v>
                </c:pt>
                <c:pt idx="3492">
                  <c:v>3.5</c:v>
                </c:pt>
                <c:pt idx="3493">
                  <c:v>3.5</c:v>
                </c:pt>
                <c:pt idx="3494">
                  <c:v>3.5</c:v>
                </c:pt>
                <c:pt idx="3495">
                  <c:v>3.5</c:v>
                </c:pt>
                <c:pt idx="3496">
                  <c:v>3.5</c:v>
                </c:pt>
                <c:pt idx="3497">
                  <c:v>3.5</c:v>
                </c:pt>
                <c:pt idx="3498">
                  <c:v>3.5</c:v>
                </c:pt>
                <c:pt idx="3499">
                  <c:v>3.5</c:v>
                </c:pt>
                <c:pt idx="3500">
                  <c:v>3.5</c:v>
                </c:pt>
                <c:pt idx="3501">
                  <c:v>3.5</c:v>
                </c:pt>
                <c:pt idx="3502">
                  <c:v>3.5</c:v>
                </c:pt>
                <c:pt idx="3503">
                  <c:v>3.5</c:v>
                </c:pt>
                <c:pt idx="3504">
                  <c:v>3.5</c:v>
                </c:pt>
                <c:pt idx="3505">
                  <c:v>3.5</c:v>
                </c:pt>
                <c:pt idx="3506">
                  <c:v>3.5</c:v>
                </c:pt>
                <c:pt idx="3507">
                  <c:v>3.5</c:v>
                </c:pt>
                <c:pt idx="3508">
                  <c:v>3.5</c:v>
                </c:pt>
                <c:pt idx="3509">
                  <c:v>3.5</c:v>
                </c:pt>
                <c:pt idx="3510">
                  <c:v>3.5</c:v>
                </c:pt>
                <c:pt idx="3511">
                  <c:v>3.5</c:v>
                </c:pt>
                <c:pt idx="3512">
                  <c:v>3.5</c:v>
                </c:pt>
                <c:pt idx="3513">
                  <c:v>3.5</c:v>
                </c:pt>
                <c:pt idx="3514">
                  <c:v>3.5</c:v>
                </c:pt>
                <c:pt idx="3515">
                  <c:v>3.5</c:v>
                </c:pt>
                <c:pt idx="3516">
                  <c:v>3.5</c:v>
                </c:pt>
                <c:pt idx="3517">
                  <c:v>3.5</c:v>
                </c:pt>
                <c:pt idx="3518">
                  <c:v>3.5</c:v>
                </c:pt>
                <c:pt idx="3519">
                  <c:v>3.5</c:v>
                </c:pt>
                <c:pt idx="3520">
                  <c:v>3</c:v>
                </c:pt>
                <c:pt idx="3521">
                  <c:v>3.5</c:v>
                </c:pt>
                <c:pt idx="3522">
                  <c:v>3.5</c:v>
                </c:pt>
                <c:pt idx="3523">
                  <c:v>3.5</c:v>
                </c:pt>
                <c:pt idx="3524">
                  <c:v>3.5</c:v>
                </c:pt>
                <c:pt idx="3525">
                  <c:v>3.5</c:v>
                </c:pt>
                <c:pt idx="3526">
                  <c:v>3.5</c:v>
                </c:pt>
                <c:pt idx="3527">
                  <c:v>3.5</c:v>
                </c:pt>
                <c:pt idx="3528">
                  <c:v>3.5</c:v>
                </c:pt>
                <c:pt idx="3529">
                  <c:v>3.5</c:v>
                </c:pt>
                <c:pt idx="3530">
                  <c:v>3.5</c:v>
                </c:pt>
                <c:pt idx="3531">
                  <c:v>3.5</c:v>
                </c:pt>
                <c:pt idx="3532">
                  <c:v>3.5</c:v>
                </c:pt>
                <c:pt idx="3533">
                  <c:v>3.5</c:v>
                </c:pt>
                <c:pt idx="3534">
                  <c:v>2</c:v>
                </c:pt>
                <c:pt idx="3535">
                  <c:v>3.5</c:v>
                </c:pt>
                <c:pt idx="3536">
                  <c:v>3.5</c:v>
                </c:pt>
                <c:pt idx="3537">
                  <c:v>3.5</c:v>
                </c:pt>
                <c:pt idx="3538">
                  <c:v>3.5</c:v>
                </c:pt>
                <c:pt idx="3539">
                  <c:v>3.5</c:v>
                </c:pt>
                <c:pt idx="3540">
                  <c:v>3.5</c:v>
                </c:pt>
                <c:pt idx="3541">
                  <c:v>3.5</c:v>
                </c:pt>
                <c:pt idx="3542">
                  <c:v>3.5</c:v>
                </c:pt>
                <c:pt idx="3543">
                  <c:v>3.5</c:v>
                </c:pt>
                <c:pt idx="3544">
                  <c:v>3.5</c:v>
                </c:pt>
                <c:pt idx="3545">
                  <c:v>3.5</c:v>
                </c:pt>
                <c:pt idx="3546">
                  <c:v>3.5</c:v>
                </c:pt>
                <c:pt idx="3547">
                  <c:v>3.5</c:v>
                </c:pt>
                <c:pt idx="3548">
                  <c:v>3</c:v>
                </c:pt>
                <c:pt idx="3549">
                  <c:v>3.5</c:v>
                </c:pt>
                <c:pt idx="3550">
                  <c:v>3.5</c:v>
                </c:pt>
                <c:pt idx="3551">
                  <c:v>3.5</c:v>
                </c:pt>
                <c:pt idx="3552">
                  <c:v>3.5</c:v>
                </c:pt>
                <c:pt idx="3553">
                  <c:v>3.5</c:v>
                </c:pt>
                <c:pt idx="3554">
                  <c:v>3.38</c:v>
                </c:pt>
                <c:pt idx="3555">
                  <c:v>3.38</c:v>
                </c:pt>
                <c:pt idx="3556">
                  <c:v>3.5</c:v>
                </c:pt>
                <c:pt idx="3557">
                  <c:v>3.5</c:v>
                </c:pt>
                <c:pt idx="3558">
                  <c:v>3.5</c:v>
                </c:pt>
                <c:pt idx="3559">
                  <c:v>3.5</c:v>
                </c:pt>
                <c:pt idx="3560">
                  <c:v>3.5</c:v>
                </c:pt>
                <c:pt idx="3561">
                  <c:v>3.5</c:v>
                </c:pt>
                <c:pt idx="3562">
                  <c:v>3.5</c:v>
                </c:pt>
                <c:pt idx="3563">
                  <c:v>3.5</c:v>
                </c:pt>
                <c:pt idx="3564">
                  <c:v>3.5</c:v>
                </c:pt>
                <c:pt idx="3565">
                  <c:v>3.5</c:v>
                </c:pt>
                <c:pt idx="3566">
                  <c:v>3.5</c:v>
                </c:pt>
                <c:pt idx="3567">
                  <c:v>3.5</c:v>
                </c:pt>
                <c:pt idx="3568">
                  <c:v>3.38</c:v>
                </c:pt>
                <c:pt idx="3569">
                  <c:v>3.25</c:v>
                </c:pt>
                <c:pt idx="3570">
                  <c:v>3.5</c:v>
                </c:pt>
                <c:pt idx="3571">
                  <c:v>3.5</c:v>
                </c:pt>
                <c:pt idx="3572">
                  <c:v>3.5</c:v>
                </c:pt>
                <c:pt idx="3573">
                  <c:v>3.5</c:v>
                </c:pt>
                <c:pt idx="3574">
                  <c:v>3.5</c:v>
                </c:pt>
                <c:pt idx="3575">
                  <c:v>3.5</c:v>
                </c:pt>
                <c:pt idx="3576">
                  <c:v>3.5</c:v>
                </c:pt>
                <c:pt idx="3577">
                  <c:v>3.5</c:v>
                </c:pt>
                <c:pt idx="3578">
                  <c:v>3.5</c:v>
                </c:pt>
                <c:pt idx="3579">
                  <c:v>3.5</c:v>
                </c:pt>
                <c:pt idx="3580">
                  <c:v>3.5</c:v>
                </c:pt>
                <c:pt idx="3581">
                  <c:v>3.5</c:v>
                </c:pt>
                <c:pt idx="3582">
                  <c:v>3.38</c:v>
                </c:pt>
                <c:pt idx="3583">
                  <c:v>3.38</c:v>
                </c:pt>
                <c:pt idx="3584">
                  <c:v>3.5</c:v>
                </c:pt>
                <c:pt idx="3585">
                  <c:v>3.5</c:v>
                </c:pt>
                <c:pt idx="3586">
                  <c:v>3.5</c:v>
                </c:pt>
                <c:pt idx="3587">
                  <c:v>3.5</c:v>
                </c:pt>
                <c:pt idx="3588">
                  <c:v>3.5</c:v>
                </c:pt>
                <c:pt idx="3589">
                  <c:v>3.38</c:v>
                </c:pt>
                <c:pt idx="3590">
                  <c:v>3.25</c:v>
                </c:pt>
                <c:pt idx="3591">
                  <c:v>3.5</c:v>
                </c:pt>
                <c:pt idx="3592">
                  <c:v>3.5</c:v>
                </c:pt>
                <c:pt idx="3593">
                  <c:v>3.5</c:v>
                </c:pt>
                <c:pt idx="3594">
                  <c:v>3.5</c:v>
                </c:pt>
                <c:pt idx="3595">
                  <c:v>3.5</c:v>
                </c:pt>
                <c:pt idx="3596">
                  <c:v>3.5</c:v>
                </c:pt>
                <c:pt idx="3597">
                  <c:v>3.5</c:v>
                </c:pt>
                <c:pt idx="3598">
                  <c:v>3.5</c:v>
                </c:pt>
                <c:pt idx="3599">
                  <c:v>3.5</c:v>
                </c:pt>
                <c:pt idx="3600">
                  <c:v>3.5</c:v>
                </c:pt>
                <c:pt idx="3601">
                  <c:v>3.5</c:v>
                </c:pt>
                <c:pt idx="3602">
                  <c:v>3.5</c:v>
                </c:pt>
                <c:pt idx="3603">
                  <c:v>3.5</c:v>
                </c:pt>
                <c:pt idx="3604">
                  <c:v>3.5</c:v>
                </c:pt>
                <c:pt idx="3605">
                  <c:v>3.5</c:v>
                </c:pt>
                <c:pt idx="3606">
                  <c:v>3.5</c:v>
                </c:pt>
                <c:pt idx="3607">
                  <c:v>3.5</c:v>
                </c:pt>
                <c:pt idx="3608">
                  <c:v>3.5</c:v>
                </c:pt>
                <c:pt idx="3609">
                  <c:v>3.5</c:v>
                </c:pt>
                <c:pt idx="3610">
                  <c:v>3.5</c:v>
                </c:pt>
                <c:pt idx="3611">
                  <c:v>3.5</c:v>
                </c:pt>
                <c:pt idx="3612">
                  <c:v>3.5</c:v>
                </c:pt>
                <c:pt idx="3613">
                  <c:v>3.5</c:v>
                </c:pt>
                <c:pt idx="3614">
                  <c:v>3.5</c:v>
                </c:pt>
                <c:pt idx="3615">
                  <c:v>3.5</c:v>
                </c:pt>
                <c:pt idx="3616">
                  <c:v>3.5</c:v>
                </c:pt>
                <c:pt idx="3617">
                  <c:v>3.5</c:v>
                </c:pt>
                <c:pt idx="3618">
                  <c:v>3.38</c:v>
                </c:pt>
                <c:pt idx="3619">
                  <c:v>3.5</c:v>
                </c:pt>
                <c:pt idx="3620">
                  <c:v>3.5</c:v>
                </c:pt>
                <c:pt idx="3621">
                  <c:v>3.5</c:v>
                </c:pt>
                <c:pt idx="3622">
                  <c:v>3.5</c:v>
                </c:pt>
                <c:pt idx="3623">
                  <c:v>3.5</c:v>
                </c:pt>
                <c:pt idx="3624">
                  <c:v>3.5</c:v>
                </c:pt>
                <c:pt idx="3625">
                  <c:v>3.5</c:v>
                </c:pt>
                <c:pt idx="3626">
                  <c:v>3.5</c:v>
                </c:pt>
                <c:pt idx="3627">
                  <c:v>3.5</c:v>
                </c:pt>
                <c:pt idx="3628">
                  <c:v>3.5</c:v>
                </c:pt>
                <c:pt idx="3629">
                  <c:v>3.5</c:v>
                </c:pt>
                <c:pt idx="3630">
                  <c:v>3.5</c:v>
                </c:pt>
                <c:pt idx="3631">
                  <c:v>3.5</c:v>
                </c:pt>
                <c:pt idx="3632">
                  <c:v>3.5</c:v>
                </c:pt>
                <c:pt idx="3633">
                  <c:v>3.5</c:v>
                </c:pt>
                <c:pt idx="3634">
                  <c:v>3.5</c:v>
                </c:pt>
                <c:pt idx="3635">
                  <c:v>3.5</c:v>
                </c:pt>
                <c:pt idx="3636">
                  <c:v>3.5</c:v>
                </c:pt>
                <c:pt idx="3637">
                  <c:v>3.5</c:v>
                </c:pt>
                <c:pt idx="3638">
                  <c:v>3.5</c:v>
                </c:pt>
                <c:pt idx="3639">
                  <c:v>3.5</c:v>
                </c:pt>
                <c:pt idx="3640">
                  <c:v>3.5</c:v>
                </c:pt>
                <c:pt idx="3641">
                  <c:v>3.5</c:v>
                </c:pt>
                <c:pt idx="3642">
                  <c:v>3.5</c:v>
                </c:pt>
                <c:pt idx="3643">
                  <c:v>3.5</c:v>
                </c:pt>
                <c:pt idx="3644">
                  <c:v>3.5</c:v>
                </c:pt>
                <c:pt idx="3645">
                  <c:v>3.5</c:v>
                </c:pt>
                <c:pt idx="3646">
                  <c:v>3.5</c:v>
                </c:pt>
                <c:pt idx="3647">
                  <c:v>3.5</c:v>
                </c:pt>
                <c:pt idx="3648">
                  <c:v>3.5</c:v>
                </c:pt>
                <c:pt idx="3649">
                  <c:v>3.5</c:v>
                </c:pt>
                <c:pt idx="3650">
                  <c:v>3.5</c:v>
                </c:pt>
                <c:pt idx="3651">
                  <c:v>3.5</c:v>
                </c:pt>
                <c:pt idx="3652">
                  <c:v>3.5</c:v>
                </c:pt>
                <c:pt idx="3653">
                  <c:v>3.5</c:v>
                </c:pt>
                <c:pt idx="3654">
                  <c:v>3.5</c:v>
                </c:pt>
                <c:pt idx="3655">
                  <c:v>3.5</c:v>
                </c:pt>
                <c:pt idx="3656">
                  <c:v>3.5</c:v>
                </c:pt>
                <c:pt idx="3657">
                  <c:v>3.5</c:v>
                </c:pt>
                <c:pt idx="3658">
                  <c:v>3.5</c:v>
                </c:pt>
                <c:pt idx="3659">
                  <c:v>3.5</c:v>
                </c:pt>
                <c:pt idx="3660">
                  <c:v>3.5</c:v>
                </c:pt>
                <c:pt idx="3661">
                  <c:v>3.5</c:v>
                </c:pt>
                <c:pt idx="3662">
                  <c:v>3.5</c:v>
                </c:pt>
                <c:pt idx="3663">
                  <c:v>3.5</c:v>
                </c:pt>
                <c:pt idx="3664">
                  <c:v>3.5</c:v>
                </c:pt>
                <c:pt idx="3665">
                  <c:v>3.5</c:v>
                </c:pt>
                <c:pt idx="3666">
                  <c:v>3.5</c:v>
                </c:pt>
                <c:pt idx="3667">
                  <c:v>3.5</c:v>
                </c:pt>
                <c:pt idx="3668">
                  <c:v>3.5</c:v>
                </c:pt>
                <c:pt idx="3669">
                  <c:v>3.5</c:v>
                </c:pt>
                <c:pt idx="3670">
                  <c:v>3.5</c:v>
                </c:pt>
                <c:pt idx="3671">
                  <c:v>3.5</c:v>
                </c:pt>
                <c:pt idx="3672">
                  <c:v>3.5</c:v>
                </c:pt>
                <c:pt idx="3673">
                  <c:v>3</c:v>
                </c:pt>
                <c:pt idx="3674">
                  <c:v>1.5</c:v>
                </c:pt>
                <c:pt idx="3675">
                  <c:v>3.5</c:v>
                </c:pt>
                <c:pt idx="3676">
                  <c:v>3.5</c:v>
                </c:pt>
                <c:pt idx="3677">
                  <c:v>3.5</c:v>
                </c:pt>
                <c:pt idx="3678">
                  <c:v>3.5</c:v>
                </c:pt>
                <c:pt idx="3679">
                  <c:v>3.5</c:v>
                </c:pt>
                <c:pt idx="3680">
                  <c:v>3.5</c:v>
                </c:pt>
                <c:pt idx="3681">
                  <c:v>3.5</c:v>
                </c:pt>
                <c:pt idx="3682">
                  <c:v>3.5</c:v>
                </c:pt>
                <c:pt idx="3683">
                  <c:v>3.5</c:v>
                </c:pt>
                <c:pt idx="3684">
                  <c:v>3.5</c:v>
                </c:pt>
                <c:pt idx="3685">
                  <c:v>3.5</c:v>
                </c:pt>
                <c:pt idx="3686">
                  <c:v>3.5</c:v>
                </c:pt>
                <c:pt idx="3687">
                  <c:v>3.5</c:v>
                </c:pt>
                <c:pt idx="3688">
                  <c:v>3.5</c:v>
                </c:pt>
                <c:pt idx="3689">
                  <c:v>3.5</c:v>
                </c:pt>
                <c:pt idx="3690">
                  <c:v>3.5</c:v>
                </c:pt>
                <c:pt idx="3691">
                  <c:v>3.5</c:v>
                </c:pt>
                <c:pt idx="3692">
                  <c:v>3.5</c:v>
                </c:pt>
                <c:pt idx="3693">
                  <c:v>3.5</c:v>
                </c:pt>
                <c:pt idx="3694">
                  <c:v>3.5</c:v>
                </c:pt>
                <c:pt idx="3695">
                  <c:v>3.5</c:v>
                </c:pt>
                <c:pt idx="3696">
                  <c:v>3.5</c:v>
                </c:pt>
                <c:pt idx="3697">
                  <c:v>3.5</c:v>
                </c:pt>
                <c:pt idx="3698">
                  <c:v>3.5</c:v>
                </c:pt>
                <c:pt idx="3699">
                  <c:v>3.5</c:v>
                </c:pt>
                <c:pt idx="3700">
                  <c:v>3.5</c:v>
                </c:pt>
                <c:pt idx="3701">
                  <c:v>3.5</c:v>
                </c:pt>
                <c:pt idx="3702">
                  <c:v>3.5</c:v>
                </c:pt>
                <c:pt idx="3703">
                  <c:v>3.5</c:v>
                </c:pt>
                <c:pt idx="3704">
                  <c:v>3.5</c:v>
                </c:pt>
                <c:pt idx="3705">
                  <c:v>3.5</c:v>
                </c:pt>
                <c:pt idx="3706">
                  <c:v>3.5</c:v>
                </c:pt>
                <c:pt idx="3707">
                  <c:v>3.5</c:v>
                </c:pt>
                <c:pt idx="3708">
                  <c:v>3.5</c:v>
                </c:pt>
                <c:pt idx="3709">
                  <c:v>3.5</c:v>
                </c:pt>
                <c:pt idx="3710">
                  <c:v>3.5</c:v>
                </c:pt>
                <c:pt idx="3711">
                  <c:v>3.5</c:v>
                </c:pt>
                <c:pt idx="3712">
                  <c:v>3.5</c:v>
                </c:pt>
                <c:pt idx="3713">
                  <c:v>3.5</c:v>
                </c:pt>
                <c:pt idx="3714">
                  <c:v>3.5</c:v>
                </c:pt>
                <c:pt idx="3715">
                  <c:v>3.5</c:v>
                </c:pt>
                <c:pt idx="3716">
                  <c:v>3.5</c:v>
                </c:pt>
                <c:pt idx="3717">
                  <c:v>3.5</c:v>
                </c:pt>
                <c:pt idx="3718">
                  <c:v>3.5</c:v>
                </c:pt>
                <c:pt idx="3719">
                  <c:v>3.5</c:v>
                </c:pt>
                <c:pt idx="3720">
                  <c:v>3.5</c:v>
                </c:pt>
                <c:pt idx="3721">
                  <c:v>3.5</c:v>
                </c:pt>
                <c:pt idx="3722">
                  <c:v>3.5</c:v>
                </c:pt>
                <c:pt idx="3723">
                  <c:v>3</c:v>
                </c:pt>
                <c:pt idx="3724">
                  <c:v>3.5</c:v>
                </c:pt>
                <c:pt idx="3725">
                  <c:v>3.5</c:v>
                </c:pt>
                <c:pt idx="3726">
                  <c:v>3.5</c:v>
                </c:pt>
                <c:pt idx="3727">
                  <c:v>3.5</c:v>
                </c:pt>
                <c:pt idx="3728">
                  <c:v>3.5</c:v>
                </c:pt>
                <c:pt idx="3729">
                  <c:v>3.5</c:v>
                </c:pt>
                <c:pt idx="3730">
                  <c:v>3.25</c:v>
                </c:pt>
                <c:pt idx="3731">
                  <c:v>3.5</c:v>
                </c:pt>
                <c:pt idx="3732">
                  <c:v>3.5</c:v>
                </c:pt>
                <c:pt idx="3733">
                  <c:v>3.5</c:v>
                </c:pt>
                <c:pt idx="3734">
                  <c:v>3.5</c:v>
                </c:pt>
                <c:pt idx="3735">
                  <c:v>3.5</c:v>
                </c:pt>
                <c:pt idx="3736">
                  <c:v>3.5</c:v>
                </c:pt>
                <c:pt idx="3737">
                  <c:v>3.5</c:v>
                </c:pt>
                <c:pt idx="3738">
                  <c:v>3.5</c:v>
                </c:pt>
                <c:pt idx="3739">
                  <c:v>3.5</c:v>
                </c:pt>
                <c:pt idx="3740">
                  <c:v>3.5</c:v>
                </c:pt>
                <c:pt idx="3741">
                  <c:v>3.5</c:v>
                </c:pt>
                <c:pt idx="3742">
                  <c:v>3.5</c:v>
                </c:pt>
                <c:pt idx="3743">
                  <c:v>3.5</c:v>
                </c:pt>
                <c:pt idx="3744">
                  <c:v>2.75</c:v>
                </c:pt>
                <c:pt idx="3745">
                  <c:v>3.5</c:v>
                </c:pt>
                <c:pt idx="3746">
                  <c:v>3.5</c:v>
                </c:pt>
                <c:pt idx="3747">
                  <c:v>3.5</c:v>
                </c:pt>
                <c:pt idx="3748">
                  <c:v>3.5</c:v>
                </c:pt>
                <c:pt idx="3749">
                  <c:v>3.5</c:v>
                </c:pt>
                <c:pt idx="3750">
                  <c:v>3.5</c:v>
                </c:pt>
                <c:pt idx="3751">
                  <c:v>2.5</c:v>
                </c:pt>
                <c:pt idx="3752">
                  <c:v>3.5</c:v>
                </c:pt>
                <c:pt idx="3753">
                  <c:v>3.5</c:v>
                </c:pt>
                <c:pt idx="3754">
                  <c:v>3.5</c:v>
                </c:pt>
                <c:pt idx="3755">
                  <c:v>3.5</c:v>
                </c:pt>
                <c:pt idx="3756">
                  <c:v>3.5</c:v>
                </c:pt>
                <c:pt idx="3757">
                  <c:v>3</c:v>
                </c:pt>
                <c:pt idx="3758">
                  <c:v>1</c:v>
                </c:pt>
                <c:pt idx="3759">
                  <c:v>3.5</c:v>
                </c:pt>
                <c:pt idx="3760">
                  <c:v>3.5</c:v>
                </c:pt>
                <c:pt idx="3761">
                  <c:v>3.5</c:v>
                </c:pt>
                <c:pt idx="3762">
                  <c:v>3.5</c:v>
                </c:pt>
                <c:pt idx="3763">
                  <c:v>3.5</c:v>
                </c:pt>
                <c:pt idx="3764">
                  <c:v>3.38</c:v>
                </c:pt>
                <c:pt idx="3765">
                  <c:v>3.5</c:v>
                </c:pt>
                <c:pt idx="3766">
                  <c:v>3.5</c:v>
                </c:pt>
                <c:pt idx="3767">
                  <c:v>3.5</c:v>
                </c:pt>
                <c:pt idx="3768">
                  <c:v>3.5</c:v>
                </c:pt>
                <c:pt idx="3769">
                  <c:v>3.5</c:v>
                </c:pt>
                <c:pt idx="3770">
                  <c:v>3.5</c:v>
                </c:pt>
                <c:pt idx="3771">
                  <c:v>3.25</c:v>
                </c:pt>
                <c:pt idx="3772">
                  <c:v>3.5</c:v>
                </c:pt>
                <c:pt idx="3773">
                  <c:v>3.5</c:v>
                </c:pt>
                <c:pt idx="3774">
                  <c:v>3.5</c:v>
                </c:pt>
                <c:pt idx="3775">
                  <c:v>3.5</c:v>
                </c:pt>
                <c:pt idx="3776">
                  <c:v>3.5</c:v>
                </c:pt>
                <c:pt idx="3777">
                  <c:v>3.5</c:v>
                </c:pt>
                <c:pt idx="3778">
                  <c:v>3.5</c:v>
                </c:pt>
                <c:pt idx="3779">
                  <c:v>3.5</c:v>
                </c:pt>
                <c:pt idx="3780">
                  <c:v>3.5</c:v>
                </c:pt>
                <c:pt idx="3781">
                  <c:v>3.5</c:v>
                </c:pt>
                <c:pt idx="3782">
                  <c:v>3.5</c:v>
                </c:pt>
                <c:pt idx="3783">
                  <c:v>3.5</c:v>
                </c:pt>
                <c:pt idx="3784">
                  <c:v>3.5</c:v>
                </c:pt>
                <c:pt idx="3785">
                  <c:v>3.5</c:v>
                </c:pt>
                <c:pt idx="3786">
                  <c:v>3.5</c:v>
                </c:pt>
                <c:pt idx="3787">
                  <c:v>3.63</c:v>
                </c:pt>
                <c:pt idx="3788">
                  <c:v>3.63</c:v>
                </c:pt>
                <c:pt idx="3789">
                  <c:v>3.63</c:v>
                </c:pt>
                <c:pt idx="3790">
                  <c:v>3.63</c:v>
                </c:pt>
                <c:pt idx="3791">
                  <c:v>3.63</c:v>
                </c:pt>
                <c:pt idx="3792">
                  <c:v>3.5</c:v>
                </c:pt>
                <c:pt idx="3793">
                  <c:v>3.5</c:v>
                </c:pt>
                <c:pt idx="3794">
                  <c:v>3.63</c:v>
                </c:pt>
                <c:pt idx="3795">
                  <c:v>3.5</c:v>
                </c:pt>
                <c:pt idx="3796">
                  <c:v>3.5</c:v>
                </c:pt>
                <c:pt idx="3797">
                  <c:v>3.5</c:v>
                </c:pt>
                <c:pt idx="3798">
                  <c:v>3.5</c:v>
                </c:pt>
                <c:pt idx="3799">
                  <c:v>3.25</c:v>
                </c:pt>
                <c:pt idx="3800">
                  <c:v>2.5</c:v>
                </c:pt>
                <c:pt idx="3801">
                  <c:v>2.5</c:v>
                </c:pt>
                <c:pt idx="3802">
                  <c:v>4</c:v>
                </c:pt>
                <c:pt idx="3803">
                  <c:v>4</c:v>
                </c:pt>
                <c:pt idx="3804">
                  <c:v>4</c:v>
                </c:pt>
                <c:pt idx="3805">
                  <c:v>4</c:v>
                </c:pt>
                <c:pt idx="3806">
                  <c:v>4</c:v>
                </c:pt>
                <c:pt idx="3807">
                  <c:v>3.5</c:v>
                </c:pt>
                <c:pt idx="3808">
                  <c:v>4</c:v>
                </c:pt>
                <c:pt idx="3809">
                  <c:v>3.75</c:v>
                </c:pt>
                <c:pt idx="3810">
                  <c:v>3.75</c:v>
                </c:pt>
                <c:pt idx="3811">
                  <c:v>3.75</c:v>
                </c:pt>
                <c:pt idx="3812">
                  <c:v>3.5</c:v>
                </c:pt>
                <c:pt idx="3813">
                  <c:v>2.5</c:v>
                </c:pt>
                <c:pt idx="3814">
                  <c:v>2.5</c:v>
                </c:pt>
                <c:pt idx="3815">
                  <c:v>4</c:v>
                </c:pt>
                <c:pt idx="3816">
                  <c:v>4</c:v>
                </c:pt>
                <c:pt idx="3817">
                  <c:v>4</c:v>
                </c:pt>
                <c:pt idx="3818">
                  <c:v>4</c:v>
                </c:pt>
                <c:pt idx="3819">
                  <c:v>4</c:v>
                </c:pt>
                <c:pt idx="3820">
                  <c:v>4</c:v>
                </c:pt>
                <c:pt idx="3821">
                  <c:v>4</c:v>
                </c:pt>
                <c:pt idx="3822">
                  <c:v>4</c:v>
                </c:pt>
                <c:pt idx="3823">
                  <c:v>4</c:v>
                </c:pt>
                <c:pt idx="3824">
                  <c:v>4</c:v>
                </c:pt>
                <c:pt idx="3825">
                  <c:v>4</c:v>
                </c:pt>
                <c:pt idx="3826">
                  <c:v>4</c:v>
                </c:pt>
                <c:pt idx="3827">
                  <c:v>4</c:v>
                </c:pt>
                <c:pt idx="3828">
                  <c:v>4</c:v>
                </c:pt>
                <c:pt idx="3829">
                  <c:v>4</c:v>
                </c:pt>
                <c:pt idx="3830">
                  <c:v>4</c:v>
                </c:pt>
                <c:pt idx="3831">
                  <c:v>4</c:v>
                </c:pt>
                <c:pt idx="3832">
                  <c:v>4</c:v>
                </c:pt>
                <c:pt idx="3833">
                  <c:v>4</c:v>
                </c:pt>
                <c:pt idx="3834">
                  <c:v>4</c:v>
                </c:pt>
                <c:pt idx="3835">
                  <c:v>4</c:v>
                </c:pt>
                <c:pt idx="3836">
                  <c:v>4</c:v>
                </c:pt>
                <c:pt idx="3837">
                  <c:v>4</c:v>
                </c:pt>
                <c:pt idx="3838">
                  <c:v>4</c:v>
                </c:pt>
                <c:pt idx="3839">
                  <c:v>4</c:v>
                </c:pt>
                <c:pt idx="3840">
                  <c:v>4</c:v>
                </c:pt>
                <c:pt idx="3841">
                  <c:v>4</c:v>
                </c:pt>
                <c:pt idx="3842">
                  <c:v>4</c:v>
                </c:pt>
                <c:pt idx="3843">
                  <c:v>4</c:v>
                </c:pt>
                <c:pt idx="3844">
                  <c:v>4</c:v>
                </c:pt>
                <c:pt idx="3845">
                  <c:v>4</c:v>
                </c:pt>
                <c:pt idx="3846">
                  <c:v>4</c:v>
                </c:pt>
                <c:pt idx="3847">
                  <c:v>4</c:v>
                </c:pt>
                <c:pt idx="3848">
                  <c:v>4</c:v>
                </c:pt>
                <c:pt idx="3849">
                  <c:v>4</c:v>
                </c:pt>
                <c:pt idx="3850">
                  <c:v>4</c:v>
                </c:pt>
                <c:pt idx="3851">
                  <c:v>4</c:v>
                </c:pt>
                <c:pt idx="3852">
                  <c:v>4</c:v>
                </c:pt>
                <c:pt idx="3853">
                  <c:v>4</c:v>
                </c:pt>
                <c:pt idx="3854">
                  <c:v>4</c:v>
                </c:pt>
                <c:pt idx="3855">
                  <c:v>3</c:v>
                </c:pt>
                <c:pt idx="3856">
                  <c:v>2</c:v>
                </c:pt>
                <c:pt idx="3857">
                  <c:v>4</c:v>
                </c:pt>
                <c:pt idx="3858">
                  <c:v>4</c:v>
                </c:pt>
                <c:pt idx="3859">
                  <c:v>4</c:v>
                </c:pt>
                <c:pt idx="3860">
                  <c:v>4</c:v>
                </c:pt>
                <c:pt idx="3861">
                  <c:v>4</c:v>
                </c:pt>
                <c:pt idx="3862">
                  <c:v>4</c:v>
                </c:pt>
                <c:pt idx="3863">
                  <c:v>4</c:v>
                </c:pt>
                <c:pt idx="3864">
                  <c:v>4</c:v>
                </c:pt>
                <c:pt idx="3865">
                  <c:v>4</c:v>
                </c:pt>
                <c:pt idx="3866">
                  <c:v>4</c:v>
                </c:pt>
                <c:pt idx="3867">
                  <c:v>4</c:v>
                </c:pt>
                <c:pt idx="3868">
                  <c:v>4</c:v>
                </c:pt>
                <c:pt idx="3869">
                  <c:v>4</c:v>
                </c:pt>
                <c:pt idx="3870">
                  <c:v>4</c:v>
                </c:pt>
                <c:pt idx="3871">
                  <c:v>4.13</c:v>
                </c:pt>
                <c:pt idx="3872">
                  <c:v>4.13</c:v>
                </c:pt>
                <c:pt idx="3873">
                  <c:v>4.13</c:v>
                </c:pt>
                <c:pt idx="3874">
                  <c:v>4.13</c:v>
                </c:pt>
                <c:pt idx="3875">
                  <c:v>4</c:v>
                </c:pt>
                <c:pt idx="3876">
                  <c:v>4</c:v>
                </c:pt>
                <c:pt idx="3877">
                  <c:v>3.5</c:v>
                </c:pt>
                <c:pt idx="3878">
                  <c:v>4</c:v>
                </c:pt>
                <c:pt idx="3879">
                  <c:v>4</c:v>
                </c:pt>
                <c:pt idx="3880">
                  <c:v>4</c:v>
                </c:pt>
                <c:pt idx="3881">
                  <c:v>4</c:v>
                </c:pt>
                <c:pt idx="3882">
                  <c:v>4</c:v>
                </c:pt>
                <c:pt idx="3883">
                  <c:v>4</c:v>
                </c:pt>
                <c:pt idx="3884">
                  <c:v>4</c:v>
                </c:pt>
                <c:pt idx="3885">
                  <c:v>4</c:v>
                </c:pt>
                <c:pt idx="3886">
                  <c:v>4</c:v>
                </c:pt>
                <c:pt idx="3887">
                  <c:v>4</c:v>
                </c:pt>
                <c:pt idx="3888">
                  <c:v>4</c:v>
                </c:pt>
                <c:pt idx="3889">
                  <c:v>4</c:v>
                </c:pt>
                <c:pt idx="3890">
                  <c:v>4</c:v>
                </c:pt>
                <c:pt idx="3891">
                  <c:v>3.5</c:v>
                </c:pt>
                <c:pt idx="3892">
                  <c:v>4</c:v>
                </c:pt>
                <c:pt idx="3893">
                  <c:v>4</c:v>
                </c:pt>
                <c:pt idx="3894">
                  <c:v>4</c:v>
                </c:pt>
                <c:pt idx="3895">
                  <c:v>4</c:v>
                </c:pt>
                <c:pt idx="3896">
                  <c:v>4</c:v>
                </c:pt>
                <c:pt idx="3897">
                  <c:v>4</c:v>
                </c:pt>
                <c:pt idx="3898">
                  <c:v>4</c:v>
                </c:pt>
                <c:pt idx="3899">
                  <c:v>4</c:v>
                </c:pt>
                <c:pt idx="3900">
                  <c:v>4.13</c:v>
                </c:pt>
                <c:pt idx="3901">
                  <c:v>4.13</c:v>
                </c:pt>
                <c:pt idx="3902">
                  <c:v>4.13</c:v>
                </c:pt>
                <c:pt idx="3903">
                  <c:v>4</c:v>
                </c:pt>
                <c:pt idx="3904">
                  <c:v>4</c:v>
                </c:pt>
                <c:pt idx="3905">
                  <c:v>4</c:v>
                </c:pt>
                <c:pt idx="3906">
                  <c:v>4.13</c:v>
                </c:pt>
                <c:pt idx="3907">
                  <c:v>4</c:v>
                </c:pt>
                <c:pt idx="3908">
                  <c:v>4</c:v>
                </c:pt>
                <c:pt idx="3909">
                  <c:v>4</c:v>
                </c:pt>
                <c:pt idx="3910">
                  <c:v>4.13</c:v>
                </c:pt>
                <c:pt idx="3911">
                  <c:v>4</c:v>
                </c:pt>
                <c:pt idx="3912">
                  <c:v>4</c:v>
                </c:pt>
                <c:pt idx="3913">
                  <c:v>4.13</c:v>
                </c:pt>
                <c:pt idx="3914">
                  <c:v>4.13</c:v>
                </c:pt>
                <c:pt idx="3915">
                  <c:v>4.13</c:v>
                </c:pt>
                <c:pt idx="3916">
                  <c:v>4.13</c:v>
                </c:pt>
                <c:pt idx="3917">
                  <c:v>4.13</c:v>
                </c:pt>
                <c:pt idx="3918">
                  <c:v>4</c:v>
                </c:pt>
                <c:pt idx="3919">
                  <c:v>4</c:v>
                </c:pt>
                <c:pt idx="3920">
                  <c:v>4.13</c:v>
                </c:pt>
                <c:pt idx="3921">
                  <c:v>4</c:v>
                </c:pt>
                <c:pt idx="3922">
                  <c:v>4</c:v>
                </c:pt>
                <c:pt idx="3923">
                  <c:v>4</c:v>
                </c:pt>
                <c:pt idx="3924">
                  <c:v>4</c:v>
                </c:pt>
                <c:pt idx="3925">
                  <c:v>4</c:v>
                </c:pt>
                <c:pt idx="3926">
                  <c:v>4</c:v>
                </c:pt>
                <c:pt idx="3927">
                  <c:v>4.13</c:v>
                </c:pt>
                <c:pt idx="3928">
                  <c:v>4.13</c:v>
                </c:pt>
                <c:pt idx="3929">
                  <c:v>4.13</c:v>
                </c:pt>
                <c:pt idx="3930">
                  <c:v>4.13</c:v>
                </c:pt>
                <c:pt idx="3931">
                  <c:v>4.13</c:v>
                </c:pt>
                <c:pt idx="3932">
                  <c:v>4.13</c:v>
                </c:pt>
                <c:pt idx="3933">
                  <c:v>4</c:v>
                </c:pt>
                <c:pt idx="3934">
                  <c:v>4.13</c:v>
                </c:pt>
                <c:pt idx="3935">
                  <c:v>4.13</c:v>
                </c:pt>
                <c:pt idx="3936">
                  <c:v>4.13</c:v>
                </c:pt>
                <c:pt idx="3937">
                  <c:v>4.13</c:v>
                </c:pt>
                <c:pt idx="3938">
                  <c:v>4.13</c:v>
                </c:pt>
                <c:pt idx="3939">
                  <c:v>4.13</c:v>
                </c:pt>
                <c:pt idx="3940">
                  <c:v>4.13</c:v>
                </c:pt>
                <c:pt idx="3941">
                  <c:v>4.13</c:v>
                </c:pt>
                <c:pt idx="3942">
                  <c:v>4.13</c:v>
                </c:pt>
                <c:pt idx="3943">
                  <c:v>4.13</c:v>
                </c:pt>
                <c:pt idx="3944">
                  <c:v>4.13</c:v>
                </c:pt>
                <c:pt idx="3945">
                  <c:v>4</c:v>
                </c:pt>
                <c:pt idx="3946">
                  <c:v>4.13</c:v>
                </c:pt>
                <c:pt idx="3947">
                  <c:v>4</c:v>
                </c:pt>
                <c:pt idx="3948">
                  <c:v>4.13</c:v>
                </c:pt>
                <c:pt idx="3949">
                  <c:v>4</c:v>
                </c:pt>
                <c:pt idx="3950">
                  <c:v>4</c:v>
                </c:pt>
                <c:pt idx="3951">
                  <c:v>4</c:v>
                </c:pt>
                <c:pt idx="3952">
                  <c:v>4</c:v>
                </c:pt>
                <c:pt idx="3953">
                  <c:v>4</c:v>
                </c:pt>
                <c:pt idx="3954">
                  <c:v>4</c:v>
                </c:pt>
                <c:pt idx="3955">
                  <c:v>4.13</c:v>
                </c:pt>
                <c:pt idx="3956">
                  <c:v>4.13</c:v>
                </c:pt>
                <c:pt idx="3957">
                  <c:v>4.13</c:v>
                </c:pt>
                <c:pt idx="3958">
                  <c:v>4.13</c:v>
                </c:pt>
                <c:pt idx="3959">
                  <c:v>4.13</c:v>
                </c:pt>
                <c:pt idx="3960">
                  <c:v>4.13</c:v>
                </c:pt>
                <c:pt idx="3961">
                  <c:v>4.13</c:v>
                </c:pt>
                <c:pt idx="3962">
                  <c:v>4.13</c:v>
                </c:pt>
                <c:pt idx="3963">
                  <c:v>4.13</c:v>
                </c:pt>
                <c:pt idx="3964">
                  <c:v>4.13</c:v>
                </c:pt>
                <c:pt idx="3965">
                  <c:v>4.13</c:v>
                </c:pt>
                <c:pt idx="3966">
                  <c:v>4</c:v>
                </c:pt>
                <c:pt idx="3967">
                  <c:v>4</c:v>
                </c:pt>
                <c:pt idx="3968">
                  <c:v>4</c:v>
                </c:pt>
                <c:pt idx="3969">
                  <c:v>4.13</c:v>
                </c:pt>
                <c:pt idx="3970">
                  <c:v>4.13</c:v>
                </c:pt>
                <c:pt idx="3971">
                  <c:v>4.13</c:v>
                </c:pt>
                <c:pt idx="3972">
                  <c:v>4.13</c:v>
                </c:pt>
                <c:pt idx="3973">
                  <c:v>4</c:v>
                </c:pt>
                <c:pt idx="3974">
                  <c:v>4</c:v>
                </c:pt>
                <c:pt idx="3975">
                  <c:v>4</c:v>
                </c:pt>
                <c:pt idx="3976">
                  <c:v>4.13</c:v>
                </c:pt>
                <c:pt idx="3977">
                  <c:v>4.13</c:v>
                </c:pt>
                <c:pt idx="3978">
                  <c:v>4.13</c:v>
                </c:pt>
                <c:pt idx="3979">
                  <c:v>4.13</c:v>
                </c:pt>
                <c:pt idx="3980">
                  <c:v>4</c:v>
                </c:pt>
                <c:pt idx="3981">
                  <c:v>4.13</c:v>
                </c:pt>
                <c:pt idx="3982">
                  <c:v>4.13</c:v>
                </c:pt>
                <c:pt idx="3983">
                  <c:v>4.13</c:v>
                </c:pt>
                <c:pt idx="3984">
                  <c:v>4.13</c:v>
                </c:pt>
                <c:pt idx="3985">
                  <c:v>4.13</c:v>
                </c:pt>
                <c:pt idx="3986">
                  <c:v>4.13</c:v>
                </c:pt>
                <c:pt idx="3987">
                  <c:v>4.13</c:v>
                </c:pt>
                <c:pt idx="3988">
                  <c:v>4.13</c:v>
                </c:pt>
                <c:pt idx="3989">
                  <c:v>4</c:v>
                </c:pt>
                <c:pt idx="3990">
                  <c:v>4.13</c:v>
                </c:pt>
                <c:pt idx="3991">
                  <c:v>4.13</c:v>
                </c:pt>
                <c:pt idx="3992">
                  <c:v>4.13</c:v>
                </c:pt>
                <c:pt idx="3993">
                  <c:v>4.13</c:v>
                </c:pt>
                <c:pt idx="3994">
                  <c:v>4.13</c:v>
                </c:pt>
                <c:pt idx="3995">
                  <c:v>4</c:v>
                </c:pt>
                <c:pt idx="3996">
                  <c:v>4.13</c:v>
                </c:pt>
                <c:pt idx="3997">
                  <c:v>4.13</c:v>
                </c:pt>
                <c:pt idx="3998">
                  <c:v>4.13</c:v>
                </c:pt>
                <c:pt idx="3999">
                  <c:v>4.13</c:v>
                </c:pt>
                <c:pt idx="4000">
                  <c:v>4.13</c:v>
                </c:pt>
                <c:pt idx="4001">
                  <c:v>4.13</c:v>
                </c:pt>
                <c:pt idx="4002">
                  <c:v>4.13</c:v>
                </c:pt>
                <c:pt idx="4003">
                  <c:v>4.13</c:v>
                </c:pt>
                <c:pt idx="4004">
                  <c:v>4.13</c:v>
                </c:pt>
                <c:pt idx="4005">
                  <c:v>4.13</c:v>
                </c:pt>
                <c:pt idx="4006">
                  <c:v>4.13</c:v>
                </c:pt>
                <c:pt idx="4007">
                  <c:v>4.13</c:v>
                </c:pt>
                <c:pt idx="4008">
                  <c:v>4.13</c:v>
                </c:pt>
                <c:pt idx="4009">
                  <c:v>4</c:v>
                </c:pt>
                <c:pt idx="4010">
                  <c:v>2</c:v>
                </c:pt>
                <c:pt idx="4011">
                  <c:v>4.13</c:v>
                </c:pt>
                <c:pt idx="4012">
                  <c:v>4.13</c:v>
                </c:pt>
                <c:pt idx="4013">
                  <c:v>4.13</c:v>
                </c:pt>
                <c:pt idx="4014">
                  <c:v>4.13</c:v>
                </c:pt>
                <c:pt idx="4015">
                  <c:v>4.13</c:v>
                </c:pt>
                <c:pt idx="4016">
                  <c:v>4.13</c:v>
                </c:pt>
                <c:pt idx="4017">
                  <c:v>4.13</c:v>
                </c:pt>
                <c:pt idx="4018">
                  <c:v>4.13</c:v>
                </c:pt>
                <c:pt idx="4019">
                  <c:v>4.13</c:v>
                </c:pt>
                <c:pt idx="4020">
                  <c:v>4.13</c:v>
                </c:pt>
                <c:pt idx="4021">
                  <c:v>4.13</c:v>
                </c:pt>
                <c:pt idx="4022">
                  <c:v>4.13</c:v>
                </c:pt>
                <c:pt idx="4023">
                  <c:v>4.13</c:v>
                </c:pt>
                <c:pt idx="4024">
                  <c:v>4.13</c:v>
                </c:pt>
                <c:pt idx="4025">
                  <c:v>4.13</c:v>
                </c:pt>
                <c:pt idx="4026">
                  <c:v>4.13</c:v>
                </c:pt>
                <c:pt idx="4027">
                  <c:v>4.13</c:v>
                </c:pt>
                <c:pt idx="4028">
                  <c:v>4.13</c:v>
                </c:pt>
                <c:pt idx="4029">
                  <c:v>4.13</c:v>
                </c:pt>
                <c:pt idx="4030">
                  <c:v>4</c:v>
                </c:pt>
                <c:pt idx="4031">
                  <c:v>4</c:v>
                </c:pt>
                <c:pt idx="4032">
                  <c:v>4.13</c:v>
                </c:pt>
                <c:pt idx="4033">
                  <c:v>4.13</c:v>
                </c:pt>
                <c:pt idx="4034">
                  <c:v>4.13</c:v>
                </c:pt>
                <c:pt idx="4035">
                  <c:v>4.13</c:v>
                </c:pt>
                <c:pt idx="4036">
                  <c:v>4</c:v>
                </c:pt>
                <c:pt idx="4037">
                  <c:v>4</c:v>
                </c:pt>
                <c:pt idx="4038">
                  <c:v>3.75</c:v>
                </c:pt>
                <c:pt idx="4039">
                  <c:v>4.13</c:v>
                </c:pt>
                <c:pt idx="4040">
                  <c:v>4.13</c:v>
                </c:pt>
                <c:pt idx="4041">
                  <c:v>4.13</c:v>
                </c:pt>
                <c:pt idx="4042">
                  <c:v>4.13</c:v>
                </c:pt>
                <c:pt idx="4043">
                  <c:v>4</c:v>
                </c:pt>
                <c:pt idx="4044">
                  <c:v>4</c:v>
                </c:pt>
                <c:pt idx="4045">
                  <c:v>4.13</c:v>
                </c:pt>
                <c:pt idx="4046">
                  <c:v>4.13</c:v>
                </c:pt>
                <c:pt idx="4047">
                  <c:v>4.13</c:v>
                </c:pt>
                <c:pt idx="4048">
                  <c:v>4.13</c:v>
                </c:pt>
                <c:pt idx="4049">
                  <c:v>4.13</c:v>
                </c:pt>
                <c:pt idx="4050">
                  <c:v>4.13</c:v>
                </c:pt>
                <c:pt idx="4051">
                  <c:v>4.13</c:v>
                </c:pt>
                <c:pt idx="4052">
                  <c:v>4</c:v>
                </c:pt>
                <c:pt idx="4053">
                  <c:v>4.13</c:v>
                </c:pt>
                <c:pt idx="4054">
                  <c:v>4.13</c:v>
                </c:pt>
                <c:pt idx="4055">
                  <c:v>4.13</c:v>
                </c:pt>
                <c:pt idx="4056">
                  <c:v>4.13</c:v>
                </c:pt>
                <c:pt idx="4057">
                  <c:v>4.13</c:v>
                </c:pt>
                <c:pt idx="4058">
                  <c:v>4.13</c:v>
                </c:pt>
                <c:pt idx="4059">
                  <c:v>4.13</c:v>
                </c:pt>
                <c:pt idx="4060">
                  <c:v>4.13</c:v>
                </c:pt>
                <c:pt idx="4061">
                  <c:v>4.13</c:v>
                </c:pt>
                <c:pt idx="4062">
                  <c:v>4.13</c:v>
                </c:pt>
                <c:pt idx="4063">
                  <c:v>4.13</c:v>
                </c:pt>
                <c:pt idx="4064">
                  <c:v>4.13</c:v>
                </c:pt>
                <c:pt idx="4065">
                  <c:v>4.13</c:v>
                </c:pt>
                <c:pt idx="4066">
                  <c:v>4.13</c:v>
                </c:pt>
                <c:pt idx="4067">
                  <c:v>4.13</c:v>
                </c:pt>
                <c:pt idx="4068">
                  <c:v>4.13</c:v>
                </c:pt>
                <c:pt idx="4069">
                  <c:v>4.13</c:v>
                </c:pt>
                <c:pt idx="4070">
                  <c:v>4.13</c:v>
                </c:pt>
                <c:pt idx="4071">
                  <c:v>4.13</c:v>
                </c:pt>
                <c:pt idx="4072">
                  <c:v>4.13</c:v>
                </c:pt>
                <c:pt idx="4073">
                  <c:v>4.13</c:v>
                </c:pt>
                <c:pt idx="4074">
                  <c:v>4.13</c:v>
                </c:pt>
                <c:pt idx="4075">
                  <c:v>4.13</c:v>
                </c:pt>
                <c:pt idx="4076">
                  <c:v>4.13</c:v>
                </c:pt>
                <c:pt idx="4077">
                  <c:v>4.13</c:v>
                </c:pt>
                <c:pt idx="4078">
                  <c:v>4.13</c:v>
                </c:pt>
                <c:pt idx="4079">
                  <c:v>4</c:v>
                </c:pt>
                <c:pt idx="4080">
                  <c:v>3.75</c:v>
                </c:pt>
                <c:pt idx="4081">
                  <c:v>4.13</c:v>
                </c:pt>
                <c:pt idx="4082">
                  <c:v>4.13</c:v>
                </c:pt>
                <c:pt idx="4083">
                  <c:v>4.13</c:v>
                </c:pt>
                <c:pt idx="4084">
                  <c:v>4.13</c:v>
                </c:pt>
                <c:pt idx="4085">
                  <c:v>4.13</c:v>
                </c:pt>
                <c:pt idx="4086">
                  <c:v>4.13</c:v>
                </c:pt>
                <c:pt idx="4087">
                  <c:v>4</c:v>
                </c:pt>
                <c:pt idx="4088">
                  <c:v>4.13</c:v>
                </c:pt>
                <c:pt idx="4089">
                  <c:v>4.13</c:v>
                </c:pt>
                <c:pt idx="4090">
                  <c:v>4.13</c:v>
                </c:pt>
                <c:pt idx="4091">
                  <c:v>4.13</c:v>
                </c:pt>
                <c:pt idx="4092">
                  <c:v>4.13</c:v>
                </c:pt>
                <c:pt idx="4093">
                  <c:v>4.13</c:v>
                </c:pt>
                <c:pt idx="4094">
                  <c:v>4.13</c:v>
                </c:pt>
                <c:pt idx="4095">
                  <c:v>4.13</c:v>
                </c:pt>
                <c:pt idx="4096">
                  <c:v>4.13</c:v>
                </c:pt>
                <c:pt idx="4097">
                  <c:v>4.13</c:v>
                </c:pt>
                <c:pt idx="4098">
                  <c:v>4.13</c:v>
                </c:pt>
                <c:pt idx="4099">
                  <c:v>4.13</c:v>
                </c:pt>
                <c:pt idx="4100">
                  <c:v>4.13</c:v>
                </c:pt>
                <c:pt idx="4101">
                  <c:v>4.13</c:v>
                </c:pt>
                <c:pt idx="4102">
                  <c:v>4.13</c:v>
                </c:pt>
                <c:pt idx="4103">
                  <c:v>4.25</c:v>
                </c:pt>
                <c:pt idx="4104">
                  <c:v>4.25</c:v>
                </c:pt>
                <c:pt idx="4105">
                  <c:v>4.25</c:v>
                </c:pt>
                <c:pt idx="4106">
                  <c:v>4.13</c:v>
                </c:pt>
                <c:pt idx="4107">
                  <c:v>4</c:v>
                </c:pt>
                <c:pt idx="4108">
                  <c:v>1</c:v>
                </c:pt>
                <c:pt idx="4109">
                  <c:v>4.13</c:v>
                </c:pt>
                <c:pt idx="4110">
                  <c:v>4.13</c:v>
                </c:pt>
                <c:pt idx="4111">
                  <c:v>4.13</c:v>
                </c:pt>
                <c:pt idx="4112">
                  <c:v>4.13</c:v>
                </c:pt>
                <c:pt idx="4113">
                  <c:v>4.13</c:v>
                </c:pt>
                <c:pt idx="4114">
                  <c:v>4</c:v>
                </c:pt>
                <c:pt idx="4115">
                  <c:v>4</c:v>
                </c:pt>
                <c:pt idx="4116">
                  <c:v>4.13</c:v>
                </c:pt>
                <c:pt idx="4117">
                  <c:v>4.13</c:v>
                </c:pt>
                <c:pt idx="4118">
                  <c:v>4.13</c:v>
                </c:pt>
                <c:pt idx="4119">
                  <c:v>4.13</c:v>
                </c:pt>
                <c:pt idx="4120">
                  <c:v>4.13</c:v>
                </c:pt>
                <c:pt idx="4121">
                  <c:v>4.13</c:v>
                </c:pt>
                <c:pt idx="4122">
                  <c:v>4.13</c:v>
                </c:pt>
                <c:pt idx="4123">
                  <c:v>4.13</c:v>
                </c:pt>
                <c:pt idx="4124">
                  <c:v>4.13</c:v>
                </c:pt>
                <c:pt idx="4125">
                  <c:v>4.13</c:v>
                </c:pt>
                <c:pt idx="4126">
                  <c:v>4.13</c:v>
                </c:pt>
                <c:pt idx="4127">
                  <c:v>4.13</c:v>
                </c:pt>
                <c:pt idx="4128">
                  <c:v>3.75</c:v>
                </c:pt>
                <c:pt idx="4129">
                  <c:v>4.13</c:v>
                </c:pt>
                <c:pt idx="4130">
                  <c:v>4.13</c:v>
                </c:pt>
                <c:pt idx="4131">
                  <c:v>4.13</c:v>
                </c:pt>
                <c:pt idx="4132">
                  <c:v>4.13</c:v>
                </c:pt>
                <c:pt idx="4133">
                  <c:v>4.13</c:v>
                </c:pt>
                <c:pt idx="4134">
                  <c:v>4</c:v>
                </c:pt>
                <c:pt idx="4135">
                  <c:v>3.75</c:v>
                </c:pt>
                <c:pt idx="4136">
                  <c:v>3.75</c:v>
                </c:pt>
                <c:pt idx="4137">
                  <c:v>4.13</c:v>
                </c:pt>
                <c:pt idx="4138">
                  <c:v>4.13</c:v>
                </c:pt>
                <c:pt idx="4139">
                  <c:v>4.13</c:v>
                </c:pt>
                <c:pt idx="4140">
                  <c:v>4.13</c:v>
                </c:pt>
                <c:pt idx="4141">
                  <c:v>4.13</c:v>
                </c:pt>
                <c:pt idx="4142">
                  <c:v>4.13</c:v>
                </c:pt>
                <c:pt idx="4143">
                  <c:v>4.13</c:v>
                </c:pt>
                <c:pt idx="4144">
                  <c:v>4.13</c:v>
                </c:pt>
                <c:pt idx="4145">
                  <c:v>4.13</c:v>
                </c:pt>
                <c:pt idx="4146">
                  <c:v>4.13</c:v>
                </c:pt>
                <c:pt idx="4147">
                  <c:v>4.13</c:v>
                </c:pt>
                <c:pt idx="4148">
                  <c:v>4.13</c:v>
                </c:pt>
                <c:pt idx="4149">
                  <c:v>3.5</c:v>
                </c:pt>
                <c:pt idx="4150">
                  <c:v>4.13</c:v>
                </c:pt>
                <c:pt idx="4151">
                  <c:v>4.13</c:v>
                </c:pt>
                <c:pt idx="4152">
                  <c:v>4.13</c:v>
                </c:pt>
                <c:pt idx="4153">
                  <c:v>4.13</c:v>
                </c:pt>
                <c:pt idx="4154">
                  <c:v>4.13</c:v>
                </c:pt>
                <c:pt idx="4155">
                  <c:v>4.13</c:v>
                </c:pt>
                <c:pt idx="4156">
                  <c:v>4.13</c:v>
                </c:pt>
                <c:pt idx="4157">
                  <c:v>4.13</c:v>
                </c:pt>
                <c:pt idx="4158">
                  <c:v>4.13</c:v>
                </c:pt>
                <c:pt idx="4159">
                  <c:v>4.13</c:v>
                </c:pt>
                <c:pt idx="4160">
                  <c:v>4.13</c:v>
                </c:pt>
                <c:pt idx="4161">
                  <c:v>4.13</c:v>
                </c:pt>
                <c:pt idx="4162">
                  <c:v>4.13</c:v>
                </c:pt>
                <c:pt idx="4163">
                  <c:v>4</c:v>
                </c:pt>
                <c:pt idx="4164">
                  <c:v>4.13</c:v>
                </c:pt>
                <c:pt idx="4165">
                  <c:v>4.13</c:v>
                </c:pt>
                <c:pt idx="4166">
                  <c:v>4.13</c:v>
                </c:pt>
                <c:pt idx="4167">
                  <c:v>4.13</c:v>
                </c:pt>
                <c:pt idx="4168">
                  <c:v>4.13</c:v>
                </c:pt>
                <c:pt idx="4169">
                  <c:v>4.13</c:v>
                </c:pt>
                <c:pt idx="4170">
                  <c:v>4.13</c:v>
                </c:pt>
                <c:pt idx="4171">
                  <c:v>4.13</c:v>
                </c:pt>
                <c:pt idx="4172">
                  <c:v>4.13</c:v>
                </c:pt>
                <c:pt idx="4173">
                  <c:v>4.13</c:v>
                </c:pt>
                <c:pt idx="4174">
                  <c:v>4.13</c:v>
                </c:pt>
                <c:pt idx="4175">
                  <c:v>4.13</c:v>
                </c:pt>
                <c:pt idx="4176">
                  <c:v>4.25</c:v>
                </c:pt>
                <c:pt idx="4177">
                  <c:v>4</c:v>
                </c:pt>
                <c:pt idx="4178">
                  <c:v>1</c:v>
                </c:pt>
                <c:pt idx="4179">
                  <c:v>4.5</c:v>
                </c:pt>
                <c:pt idx="4180">
                  <c:v>4.5</c:v>
                </c:pt>
                <c:pt idx="4181">
                  <c:v>4.5</c:v>
                </c:pt>
                <c:pt idx="4182">
                  <c:v>4.5</c:v>
                </c:pt>
                <c:pt idx="4183">
                  <c:v>4.5</c:v>
                </c:pt>
                <c:pt idx="4184">
                  <c:v>4.5</c:v>
                </c:pt>
                <c:pt idx="4185">
                  <c:v>4.5</c:v>
                </c:pt>
                <c:pt idx="4186">
                  <c:v>4.5</c:v>
                </c:pt>
                <c:pt idx="4187">
                  <c:v>4.5</c:v>
                </c:pt>
                <c:pt idx="4188">
                  <c:v>4.5</c:v>
                </c:pt>
                <c:pt idx="4189">
                  <c:v>4.5</c:v>
                </c:pt>
                <c:pt idx="4190">
                  <c:v>4.5</c:v>
                </c:pt>
                <c:pt idx="4191">
                  <c:v>4</c:v>
                </c:pt>
                <c:pt idx="4192">
                  <c:v>4.5</c:v>
                </c:pt>
                <c:pt idx="4193">
                  <c:v>4.63</c:v>
                </c:pt>
                <c:pt idx="4194">
                  <c:v>4.63</c:v>
                </c:pt>
                <c:pt idx="4195">
                  <c:v>4.63</c:v>
                </c:pt>
                <c:pt idx="4196">
                  <c:v>4.63</c:v>
                </c:pt>
                <c:pt idx="4197">
                  <c:v>4.63</c:v>
                </c:pt>
                <c:pt idx="4198">
                  <c:v>4.63</c:v>
                </c:pt>
                <c:pt idx="4199">
                  <c:v>4.63</c:v>
                </c:pt>
                <c:pt idx="4200">
                  <c:v>4.63</c:v>
                </c:pt>
                <c:pt idx="4201">
                  <c:v>4.63</c:v>
                </c:pt>
                <c:pt idx="4202">
                  <c:v>4.63</c:v>
                </c:pt>
                <c:pt idx="4203">
                  <c:v>4.63</c:v>
                </c:pt>
                <c:pt idx="4204">
                  <c:v>4.63</c:v>
                </c:pt>
                <c:pt idx="4205">
                  <c:v>4.63</c:v>
                </c:pt>
                <c:pt idx="4206">
                  <c:v>4.5</c:v>
                </c:pt>
                <c:pt idx="4207">
                  <c:v>4.63</c:v>
                </c:pt>
                <c:pt idx="4208">
                  <c:v>4.63</c:v>
                </c:pt>
                <c:pt idx="4209">
                  <c:v>4.63</c:v>
                </c:pt>
                <c:pt idx="4210">
                  <c:v>4.63</c:v>
                </c:pt>
                <c:pt idx="4211">
                  <c:v>4.63</c:v>
                </c:pt>
                <c:pt idx="4212">
                  <c:v>4.5</c:v>
                </c:pt>
                <c:pt idx="4213">
                  <c:v>4.5</c:v>
                </c:pt>
                <c:pt idx="4214">
                  <c:v>4.63</c:v>
                </c:pt>
                <c:pt idx="4215">
                  <c:v>4.63</c:v>
                </c:pt>
                <c:pt idx="4216">
                  <c:v>4.63</c:v>
                </c:pt>
                <c:pt idx="4217">
                  <c:v>4.63</c:v>
                </c:pt>
                <c:pt idx="4218">
                  <c:v>4.5</c:v>
                </c:pt>
                <c:pt idx="4219">
                  <c:v>2.5</c:v>
                </c:pt>
                <c:pt idx="4220">
                  <c:v>1.5</c:v>
                </c:pt>
                <c:pt idx="4221">
                  <c:v>4.63</c:v>
                </c:pt>
                <c:pt idx="4222">
                  <c:v>4.63</c:v>
                </c:pt>
                <c:pt idx="4223">
                  <c:v>4.63</c:v>
                </c:pt>
                <c:pt idx="4224">
                  <c:v>4.63</c:v>
                </c:pt>
                <c:pt idx="4225">
                  <c:v>4.5</c:v>
                </c:pt>
                <c:pt idx="4226">
                  <c:v>4.25</c:v>
                </c:pt>
                <c:pt idx="4227">
                  <c:v>4.63</c:v>
                </c:pt>
                <c:pt idx="4228">
                  <c:v>4.63</c:v>
                </c:pt>
                <c:pt idx="4229">
                  <c:v>4.63</c:v>
                </c:pt>
                <c:pt idx="4230">
                  <c:v>4.63</c:v>
                </c:pt>
                <c:pt idx="4231">
                  <c:v>4.63</c:v>
                </c:pt>
                <c:pt idx="4232">
                  <c:v>4.5</c:v>
                </c:pt>
                <c:pt idx="4233">
                  <c:v>4.25</c:v>
                </c:pt>
                <c:pt idx="4234">
                  <c:v>4.5</c:v>
                </c:pt>
                <c:pt idx="4235">
                  <c:v>4.63</c:v>
                </c:pt>
                <c:pt idx="4236">
                  <c:v>4.63</c:v>
                </c:pt>
                <c:pt idx="4237">
                  <c:v>4.63</c:v>
                </c:pt>
                <c:pt idx="4238">
                  <c:v>4.63</c:v>
                </c:pt>
                <c:pt idx="4239">
                  <c:v>4.63</c:v>
                </c:pt>
                <c:pt idx="4240">
                  <c:v>4.63</c:v>
                </c:pt>
                <c:pt idx="4241">
                  <c:v>4.63</c:v>
                </c:pt>
                <c:pt idx="4242">
                  <c:v>4.63</c:v>
                </c:pt>
                <c:pt idx="4243">
                  <c:v>4.63</c:v>
                </c:pt>
                <c:pt idx="4244">
                  <c:v>4.63</c:v>
                </c:pt>
                <c:pt idx="4245">
                  <c:v>4.63</c:v>
                </c:pt>
                <c:pt idx="4246">
                  <c:v>4.5</c:v>
                </c:pt>
                <c:pt idx="4247">
                  <c:v>4.5</c:v>
                </c:pt>
                <c:pt idx="4248">
                  <c:v>4.63</c:v>
                </c:pt>
                <c:pt idx="4249">
                  <c:v>4.63</c:v>
                </c:pt>
                <c:pt idx="4250">
                  <c:v>4.63</c:v>
                </c:pt>
                <c:pt idx="4251">
                  <c:v>4.63</c:v>
                </c:pt>
                <c:pt idx="4252">
                  <c:v>4.63</c:v>
                </c:pt>
                <c:pt idx="4253">
                  <c:v>4.63</c:v>
                </c:pt>
                <c:pt idx="4254">
                  <c:v>4.63</c:v>
                </c:pt>
                <c:pt idx="4255">
                  <c:v>4.63</c:v>
                </c:pt>
                <c:pt idx="4256">
                  <c:v>4.63</c:v>
                </c:pt>
                <c:pt idx="4257">
                  <c:v>4.63</c:v>
                </c:pt>
                <c:pt idx="4258">
                  <c:v>4.63</c:v>
                </c:pt>
                <c:pt idx="4259">
                  <c:v>4.63</c:v>
                </c:pt>
                <c:pt idx="4260">
                  <c:v>4.63</c:v>
                </c:pt>
                <c:pt idx="4261">
                  <c:v>4.63</c:v>
                </c:pt>
                <c:pt idx="4262">
                  <c:v>4.63</c:v>
                </c:pt>
                <c:pt idx="4263">
                  <c:v>4.75</c:v>
                </c:pt>
                <c:pt idx="4264">
                  <c:v>4.75</c:v>
                </c:pt>
                <c:pt idx="4265">
                  <c:v>4.75</c:v>
                </c:pt>
                <c:pt idx="4266">
                  <c:v>4.75</c:v>
                </c:pt>
                <c:pt idx="4267">
                  <c:v>4.63</c:v>
                </c:pt>
                <c:pt idx="4268">
                  <c:v>4.5</c:v>
                </c:pt>
                <c:pt idx="4269">
                  <c:v>4.63</c:v>
                </c:pt>
                <c:pt idx="4270">
                  <c:v>4.63</c:v>
                </c:pt>
                <c:pt idx="4271">
                  <c:v>4.63</c:v>
                </c:pt>
                <c:pt idx="4272">
                  <c:v>4.63</c:v>
                </c:pt>
                <c:pt idx="4273">
                  <c:v>4.63</c:v>
                </c:pt>
                <c:pt idx="4274">
                  <c:v>4.63</c:v>
                </c:pt>
                <c:pt idx="4275">
                  <c:v>4.63</c:v>
                </c:pt>
                <c:pt idx="4276">
                  <c:v>4.25</c:v>
                </c:pt>
                <c:pt idx="4277">
                  <c:v>4.75</c:v>
                </c:pt>
                <c:pt idx="4278">
                  <c:v>4.63</c:v>
                </c:pt>
                <c:pt idx="4279">
                  <c:v>4.63</c:v>
                </c:pt>
                <c:pt idx="4280">
                  <c:v>4.63</c:v>
                </c:pt>
                <c:pt idx="4281">
                  <c:v>4.63</c:v>
                </c:pt>
                <c:pt idx="4282">
                  <c:v>4.75</c:v>
                </c:pt>
                <c:pt idx="4283">
                  <c:v>4.75</c:v>
                </c:pt>
                <c:pt idx="4284">
                  <c:v>4.75</c:v>
                </c:pt>
                <c:pt idx="4285">
                  <c:v>4.75</c:v>
                </c:pt>
                <c:pt idx="4286">
                  <c:v>4.75</c:v>
                </c:pt>
                <c:pt idx="4287">
                  <c:v>4.75</c:v>
                </c:pt>
                <c:pt idx="4288">
                  <c:v>4.63</c:v>
                </c:pt>
                <c:pt idx="4289">
                  <c:v>4.63</c:v>
                </c:pt>
                <c:pt idx="4290">
                  <c:v>4.5</c:v>
                </c:pt>
                <c:pt idx="4291">
                  <c:v>4.75</c:v>
                </c:pt>
                <c:pt idx="4292">
                  <c:v>4.75</c:v>
                </c:pt>
                <c:pt idx="4293">
                  <c:v>4.75</c:v>
                </c:pt>
                <c:pt idx="4294">
                  <c:v>4.75</c:v>
                </c:pt>
                <c:pt idx="4295">
                  <c:v>4.75</c:v>
                </c:pt>
                <c:pt idx="4296">
                  <c:v>4.75</c:v>
                </c:pt>
                <c:pt idx="4297">
                  <c:v>4.75</c:v>
                </c:pt>
                <c:pt idx="4298">
                  <c:v>4.75</c:v>
                </c:pt>
                <c:pt idx="4299">
                  <c:v>4.75</c:v>
                </c:pt>
                <c:pt idx="4300">
                  <c:v>4.75</c:v>
                </c:pt>
                <c:pt idx="4301">
                  <c:v>4.75</c:v>
                </c:pt>
                <c:pt idx="4302">
                  <c:v>4.75</c:v>
                </c:pt>
                <c:pt idx="4303">
                  <c:v>4.63</c:v>
                </c:pt>
                <c:pt idx="4304">
                  <c:v>4.5</c:v>
                </c:pt>
                <c:pt idx="4305">
                  <c:v>4.75</c:v>
                </c:pt>
                <c:pt idx="4306">
                  <c:v>4.75</c:v>
                </c:pt>
                <c:pt idx="4307">
                  <c:v>4.75</c:v>
                </c:pt>
                <c:pt idx="4308">
                  <c:v>4.75</c:v>
                </c:pt>
                <c:pt idx="4309">
                  <c:v>4.75</c:v>
                </c:pt>
                <c:pt idx="4310">
                  <c:v>4.75</c:v>
                </c:pt>
                <c:pt idx="4311">
                  <c:v>4.88</c:v>
                </c:pt>
                <c:pt idx="4312">
                  <c:v>4.88</c:v>
                </c:pt>
                <c:pt idx="4313">
                  <c:v>4.75</c:v>
                </c:pt>
                <c:pt idx="4314">
                  <c:v>4.75</c:v>
                </c:pt>
                <c:pt idx="4315">
                  <c:v>4.75</c:v>
                </c:pt>
                <c:pt idx="4316">
                  <c:v>4.75</c:v>
                </c:pt>
                <c:pt idx="4317">
                  <c:v>4.5</c:v>
                </c:pt>
                <c:pt idx="4318">
                  <c:v>3</c:v>
                </c:pt>
                <c:pt idx="4319">
                  <c:v>4.75</c:v>
                </c:pt>
                <c:pt idx="4320">
                  <c:v>4.63</c:v>
                </c:pt>
                <c:pt idx="4321">
                  <c:v>4.63</c:v>
                </c:pt>
                <c:pt idx="4322">
                  <c:v>4.63</c:v>
                </c:pt>
                <c:pt idx="4323">
                  <c:v>4.75</c:v>
                </c:pt>
                <c:pt idx="4324">
                  <c:v>4.88</c:v>
                </c:pt>
                <c:pt idx="4325">
                  <c:v>4.88</c:v>
                </c:pt>
                <c:pt idx="4326">
                  <c:v>4.88</c:v>
                </c:pt>
                <c:pt idx="4327">
                  <c:v>5</c:v>
                </c:pt>
                <c:pt idx="4328">
                  <c:v>5</c:v>
                </c:pt>
                <c:pt idx="4329">
                  <c:v>5</c:v>
                </c:pt>
                <c:pt idx="4330">
                  <c:v>4.88</c:v>
                </c:pt>
                <c:pt idx="4331">
                  <c:v>4.5</c:v>
                </c:pt>
                <c:pt idx="4332">
                  <c:v>4.25</c:v>
                </c:pt>
                <c:pt idx="4333">
                  <c:v>4.88</c:v>
                </c:pt>
                <c:pt idx="4334">
                  <c:v>5</c:v>
                </c:pt>
                <c:pt idx="4335">
                  <c:v>5</c:v>
                </c:pt>
                <c:pt idx="4336">
                  <c:v>5</c:v>
                </c:pt>
                <c:pt idx="4337">
                  <c:v>5</c:v>
                </c:pt>
                <c:pt idx="4338">
                  <c:v>5</c:v>
                </c:pt>
                <c:pt idx="4339">
                  <c:v>5</c:v>
                </c:pt>
                <c:pt idx="4340">
                  <c:v>5.13</c:v>
                </c:pt>
                <c:pt idx="4341">
                  <c:v>5.13</c:v>
                </c:pt>
                <c:pt idx="4342">
                  <c:v>5.13</c:v>
                </c:pt>
                <c:pt idx="4343">
                  <c:v>5.13</c:v>
                </c:pt>
                <c:pt idx="4344">
                  <c:v>4.88</c:v>
                </c:pt>
                <c:pt idx="4345">
                  <c:v>4.25</c:v>
                </c:pt>
                <c:pt idx="4346">
                  <c:v>4.25</c:v>
                </c:pt>
                <c:pt idx="4347">
                  <c:v>5.13</c:v>
                </c:pt>
                <c:pt idx="4348">
                  <c:v>5.13</c:v>
                </c:pt>
                <c:pt idx="4349">
                  <c:v>5.13</c:v>
                </c:pt>
                <c:pt idx="4350">
                  <c:v>5.13</c:v>
                </c:pt>
                <c:pt idx="4351">
                  <c:v>5.13</c:v>
                </c:pt>
                <c:pt idx="4352">
                  <c:v>4.75</c:v>
                </c:pt>
                <c:pt idx="4353">
                  <c:v>4.25</c:v>
                </c:pt>
                <c:pt idx="4354">
                  <c:v>5.13</c:v>
                </c:pt>
                <c:pt idx="4355">
                  <c:v>5.25</c:v>
                </c:pt>
                <c:pt idx="4356">
                  <c:v>5.25</c:v>
                </c:pt>
                <c:pt idx="4357">
                  <c:v>5.25</c:v>
                </c:pt>
                <c:pt idx="4358">
                  <c:v>4.75</c:v>
                </c:pt>
                <c:pt idx="4359">
                  <c:v>4.25</c:v>
                </c:pt>
                <c:pt idx="4360">
                  <c:v>5</c:v>
                </c:pt>
                <c:pt idx="4361">
                  <c:v>5.25</c:v>
                </c:pt>
                <c:pt idx="4362">
                  <c:v>5.25</c:v>
                </c:pt>
                <c:pt idx="4363">
                  <c:v>5.25</c:v>
                </c:pt>
                <c:pt idx="4364">
                  <c:v>5.25</c:v>
                </c:pt>
                <c:pt idx="4365">
                  <c:v>5</c:v>
                </c:pt>
                <c:pt idx="4366">
                  <c:v>5</c:v>
                </c:pt>
                <c:pt idx="4367">
                  <c:v>5.25</c:v>
                </c:pt>
                <c:pt idx="4368">
                  <c:v>5.25</c:v>
                </c:pt>
                <c:pt idx="4369">
                  <c:v>5.13</c:v>
                </c:pt>
                <c:pt idx="4370">
                  <c:v>5.13</c:v>
                </c:pt>
                <c:pt idx="4371">
                  <c:v>5.13</c:v>
                </c:pt>
                <c:pt idx="4372">
                  <c:v>5</c:v>
                </c:pt>
                <c:pt idx="4373">
                  <c:v>5.25</c:v>
                </c:pt>
                <c:pt idx="4374">
                  <c:v>5.38</c:v>
                </c:pt>
                <c:pt idx="4375">
                  <c:v>5.38</c:v>
                </c:pt>
                <c:pt idx="4376">
                  <c:v>5.5</c:v>
                </c:pt>
                <c:pt idx="4377">
                  <c:v>5.5</c:v>
                </c:pt>
                <c:pt idx="4378">
                  <c:v>5.5</c:v>
                </c:pt>
                <c:pt idx="4379">
                  <c:v>5.38</c:v>
                </c:pt>
                <c:pt idx="4380">
                  <c:v>5.38</c:v>
                </c:pt>
                <c:pt idx="4381">
                  <c:v>5.38</c:v>
                </c:pt>
                <c:pt idx="4382">
                  <c:v>5.5</c:v>
                </c:pt>
                <c:pt idx="4383">
                  <c:v>5.5</c:v>
                </c:pt>
                <c:pt idx="4384">
                  <c:v>5.5</c:v>
                </c:pt>
                <c:pt idx="4385">
                  <c:v>5.5</c:v>
                </c:pt>
                <c:pt idx="4386">
                  <c:v>5.5</c:v>
                </c:pt>
                <c:pt idx="4387">
                  <c:v>5.25</c:v>
                </c:pt>
                <c:pt idx="4388">
                  <c:v>4.75</c:v>
                </c:pt>
                <c:pt idx="4389">
                  <c:v>5.5</c:v>
                </c:pt>
                <c:pt idx="4390">
                  <c:v>5.63</c:v>
                </c:pt>
                <c:pt idx="4391">
                  <c:v>5.63</c:v>
                </c:pt>
                <c:pt idx="4392">
                  <c:v>5.63</c:v>
                </c:pt>
                <c:pt idx="4393">
                  <c:v>5.63</c:v>
                </c:pt>
                <c:pt idx="4394">
                  <c:v>5.63</c:v>
                </c:pt>
                <c:pt idx="4395">
                  <c:v>4.5</c:v>
                </c:pt>
                <c:pt idx="4396">
                  <c:v>5.63</c:v>
                </c:pt>
                <c:pt idx="4397">
                  <c:v>5.25</c:v>
                </c:pt>
                <c:pt idx="4398">
                  <c:v>5.25</c:v>
                </c:pt>
                <c:pt idx="4399">
                  <c:v>5.25</c:v>
                </c:pt>
                <c:pt idx="4400">
                  <c:v>4</c:v>
                </c:pt>
                <c:pt idx="4401">
                  <c:v>4.5</c:v>
                </c:pt>
                <c:pt idx="4402">
                  <c:v>3</c:v>
                </c:pt>
                <c:pt idx="4403">
                  <c:v>5</c:v>
                </c:pt>
                <c:pt idx="4404">
                  <c:v>5.5</c:v>
                </c:pt>
                <c:pt idx="4405">
                  <c:v>5.5</c:v>
                </c:pt>
                <c:pt idx="4406">
                  <c:v>5.5</c:v>
                </c:pt>
                <c:pt idx="4407">
                  <c:v>5.5</c:v>
                </c:pt>
                <c:pt idx="4408">
                  <c:v>5.5</c:v>
                </c:pt>
                <c:pt idx="4409">
                  <c:v>5.75</c:v>
                </c:pt>
                <c:pt idx="4410">
                  <c:v>5.75</c:v>
                </c:pt>
                <c:pt idx="4411">
                  <c:v>5.75</c:v>
                </c:pt>
                <c:pt idx="4412">
                  <c:v>5.75</c:v>
                </c:pt>
                <c:pt idx="4413">
                  <c:v>5.75</c:v>
                </c:pt>
                <c:pt idx="4414">
                  <c:v>5.63</c:v>
                </c:pt>
                <c:pt idx="4415">
                  <c:v>5.5</c:v>
                </c:pt>
                <c:pt idx="4416">
                  <c:v>5.25</c:v>
                </c:pt>
                <c:pt idx="4417">
                  <c:v>5.75</c:v>
                </c:pt>
                <c:pt idx="4418">
                  <c:v>5.88</c:v>
                </c:pt>
                <c:pt idx="4419">
                  <c:v>5.88</c:v>
                </c:pt>
                <c:pt idx="4420">
                  <c:v>5.88</c:v>
                </c:pt>
                <c:pt idx="4421">
                  <c:v>5.75</c:v>
                </c:pt>
                <c:pt idx="4422">
                  <c:v>5.63</c:v>
                </c:pt>
                <c:pt idx="4423">
                  <c:v>5.5</c:v>
                </c:pt>
                <c:pt idx="4424">
                  <c:v>5.88</c:v>
                </c:pt>
                <c:pt idx="4425">
                  <c:v>5.88</c:v>
                </c:pt>
                <c:pt idx="4426">
                  <c:v>5.88</c:v>
                </c:pt>
                <c:pt idx="4427">
                  <c:v>5.88</c:v>
                </c:pt>
                <c:pt idx="4428">
                  <c:v>5.75</c:v>
                </c:pt>
                <c:pt idx="4429">
                  <c:v>4.75</c:v>
                </c:pt>
                <c:pt idx="4430">
                  <c:v>3.5</c:v>
                </c:pt>
                <c:pt idx="4431">
                  <c:v>5.88</c:v>
                </c:pt>
                <c:pt idx="4432">
                  <c:v>5.88</c:v>
                </c:pt>
                <c:pt idx="4433">
                  <c:v>5.88</c:v>
                </c:pt>
                <c:pt idx="4434">
                  <c:v>5.88</c:v>
                </c:pt>
                <c:pt idx="4435">
                  <c:v>5.25</c:v>
                </c:pt>
                <c:pt idx="4436">
                  <c:v>5.5</c:v>
                </c:pt>
                <c:pt idx="4437">
                  <c:v>5.75</c:v>
                </c:pt>
                <c:pt idx="4438">
                  <c:v>5.88</c:v>
                </c:pt>
                <c:pt idx="4439">
                  <c:v>5.5</c:v>
                </c:pt>
                <c:pt idx="4440">
                  <c:v>5.5</c:v>
                </c:pt>
                <c:pt idx="4441">
                  <c:v>5.5</c:v>
                </c:pt>
                <c:pt idx="4442">
                  <c:v>5.25</c:v>
                </c:pt>
                <c:pt idx="4443">
                  <c:v>5.25</c:v>
                </c:pt>
                <c:pt idx="4444">
                  <c:v>4.5</c:v>
                </c:pt>
                <c:pt idx="4445">
                  <c:v>5.88</c:v>
                </c:pt>
                <c:pt idx="4446">
                  <c:v>5.88</c:v>
                </c:pt>
                <c:pt idx="4447">
                  <c:v>5.88</c:v>
                </c:pt>
                <c:pt idx="4448">
                  <c:v>5.88</c:v>
                </c:pt>
                <c:pt idx="4449">
                  <c:v>5.88</c:v>
                </c:pt>
                <c:pt idx="4450">
                  <c:v>5.88</c:v>
                </c:pt>
                <c:pt idx="4451">
                  <c:v>6</c:v>
                </c:pt>
                <c:pt idx="4452">
                  <c:v>6</c:v>
                </c:pt>
                <c:pt idx="4453">
                  <c:v>6.13</c:v>
                </c:pt>
                <c:pt idx="4454">
                  <c:v>6.13</c:v>
                </c:pt>
                <c:pt idx="4455">
                  <c:v>6.13</c:v>
                </c:pt>
                <c:pt idx="4456">
                  <c:v>5.88</c:v>
                </c:pt>
                <c:pt idx="4457">
                  <c:v>5.88</c:v>
                </c:pt>
                <c:pt idx="4458">
                  <c:v>4.5</c:v>
                </c:pt>
                <c:pt idx="4459">
                  <c:v>6</c:v>
                </c:pt>
                <c:pt idx="4460">
                  <c:v>5.5</c:v>
                </c:pt>
                <c:pt idx="4461">
                  <c:v>5.5</c:v>
                </c:pt>
                <c:pt idx="4462">
                  <c:v>5.5</c:v>
                </c:pt>
                <c:pt idx="4463">
                  <c:v>5.25</c:v>
                </c:pt>
                <c:pt idx="4464">
                  <c:v>4.75</c:v>
                </c:pt>
                <c:pt idx="4465">
                  <c:v>4.5</c:v>
                </c:pt>
                <c:pt idx="4466">
                  <c:v>5.25</c:v>
                </c:pt>
                <c:pt idx="4467">
                  <c:v>4.75</c:v>
                </c:pt>
                <c:pt idx="4468">
                  <c:v>4.75</c:v>
                </c:pt>
                <c:pt idx="4469">
                  <c:v>4.75</c:v>
                </c:pt>
                <c:pt idx="4470">
                  <c:v>4.5</c:v>
                </c:pt>
                <c:pt idx="4471">
                  <c:v>4</c:v>
                </c:pt>
                <c:pt idx="4472">
                  <c:v>3.5</c:v>
                </c:pt>
                <c:pt idx="4473">
                  <c:v>5.75</c:v>
                </c:pt>
                <c:pt idx="4474">
                  <c:v>5.75</c:v>
                </c:pt>
                <c:pt idx="4475">
                  <c:v>5.75</c:v>
                </c:pt>
                <c:pt idx="4476">
                  <c:v>5.75</c:v>
                </c:pt>
                <c:pt idx="4477">
                  <c:v>6</c:v>
                </c:pt>
                <c:pt idx="4478">
                  <c:v>6</c:v>
                </c:pt>
                <c:pt idx="4479">
                  <c:v>6</c:v>
                </c:pt>
                <c:pt idx="4480">
                  <c:v>5.75</c:v>
                </c:pt>
                <c:pt idx="4481">
                  <c:v>6</c:v>
                </c:pt>
                <c:pt idx="4482">
                  <c:v>6</c:v>
                </c:pt>
                <c:pt idx="4483">
                  <c:v>6</c:v>
                </c:pt>
                <c:pt idx="4484">
                  <c:v>5.25</c:v>
                </c:pt>
                <c:pt idx="4485">
                  <c:v>4.75</c:v>
                </c:pt>
                <c:pt idx="4486">
                  <c:v>4.75</c:v>
                </c:pt>
                <c:pt idx="4487">
                  <c:v>5.75</c:v>
                </c:pt>
                <c:pt idx="4488">
                  <c:v>6</c:v>
                </c:pt>
                <c:pt idx="4489">
                  <c:v>6</c:v>
                </c:pt>
                <c:pt idx="4490">
                  <c:v>6</c:v>
                </c:pt>
                <c:pt idx="4491">
                  <c:v>5.75</c:v>
                </c:pt>
                <c:pt idx="4492">
                  <c:v>5</c:v>
                </c:pt>
                <c:pt idx="4493">
                  <c:v>5</c:v>
                </c:pt>
                <c:pt idx="4494">
                  <c:v>5.75</c:v>
                </c:pt>
                <c:pt idx="4495">
                  <c:v>5.25</c:v>
                </c:pt>
                <c:pt idx="4496">
                  <c:v>5.25</c:v>
                </c:pt>
                <c:pt idx="4497">
                  <c:v>5.25</c:v>
                </c:pt>
                <c:pt idx="4498">
                  <c:v>5.5</c:v>
                </c:pt>
                <c:pt idx="4499">
                  <c:v>4</c:v>
                </c:pt>
                <c:pt idx="4500">
                  <c:v>4.25</c:v>
                </c:pt>
                <c:pt idx="4501">
                  <c:v>5.75</c:v>
                </c:pt>
                <c:pt idx="4502">
                  <c:v>5.75</c:v>
                </c:pt>
                <c:pt idx="4503">
                  <c:v>5.75</c:v>
                </c:pt>
                <c:pt idx="4504">
                  <c:v>5.75</c:v>
                </c:pt>
                <c:pt idx="4505">
                  <c:v>5.75</c:v>
                </c:pt>
                <c:pt idx="4506">
                  <c:v>6</c:v>
                </c:pt>
                <c:pt idx="4507">
                  <c:v>6.25</c:v>
                </c:pt>
                <c:pt idx="4508">
                  <c:v>6</c:v>
                </c:pt>
                <c:pt idx="4509">
                  <c:v>6</c:v>
                </c:pt>
                <c:pt idx="4510">
                  <c:v>6</c:v>
                </c:pt>
                <c:pt idx="4511">
                  <c:v>6</c:v>
                </c:pt>
                <c:pt idx="4512">
                  <c:v>5.75</c:v>
                </c:pt>
                <c:pt idx="4513">
                  <c:v>5.5</c:v>
                </c:pt>
                <c:pt idx="4514">
                  <c:v>5.5</c:v>
                </c:pt>
                <c:pt idx="4515">
                  <c:v>6</c:v>
                </c:pt>
                <c:pt idx="4516">
                  <c:v>6</c:v>
                </c:pt>
                <c:pt idx="4517">
                  <c:v>6</c:v>
                </c:pt>
                <c:pt idx="4518">
                  <c:v>6</c:v>
                </c:pt>
                <c:pt idx="4519">
                  <c:v>5.75</c:v>
                </c:pt>
                <c:pt idx="4520">
                  <c:v>6</c:v>
                </c:pt>
                <c:pt idx="4521">
                  <c:v>6</c:v>
                </c:pt>
                <c:pt idx="4522">
                  <c:v>5.75</c:v>
                </c:pt>
                <c:pt idx="4523">
                  <c:v>5.5</c:v>
                </c:pt>
                <c:pt idx="4524">
                  <c:v>5.5</c:v>
                </c:pt>
                <c:pt idx="4525">
                  <c:v>5.5</c:v>
                </c:pt>
                <c:pt idx="4526">
                  <c:v>5.5</c:v>
                </c:pt>
                <c:pt idx="4527">
                  <c:v>5.25</c:v>
                </c:pt>
                <c:pt idx="4528">
                  <c:v>5.5</c:v>
                </c:pt>
                <c:pt idx="4529">
                  <c:v>5.5</c:v>
                </c:pt>
                <c:pt idx="4530">
                  <c:v>5.75</c:v>
                </c:pt>
                <c:pt idx="4531">
                  <c:v>5.75</c:v>
                </c:pt>
                <c:pt idx="4532">
                  <c:v>5.75</c:v>
                </c:pt>
                <c:pt idx="4533">
                  <c:v>6</c:v>
                </c:pt>
                <c:pt idx="4534">
                  <c:v>5</c:v>
                </c:pt>
                <c:pt idx="4535">
                  <c:v>5.75</c:v>
                </c:pt>
                <c:pt idx="4536">
                  <c:v>5.5</c:v>
                </c:pt>
                <c:pt idx="4537">
                  <c:v>5.5</c:v>
                </c:pt>
                <c:pt idx="4538">
                  <c:v>5.5</c:v>
                </c:pt>
                <c:pt idx="4539">
                  <c:v>5.5</c:v>
                </c:pt>
                <c:pt idx="4540">
                  <c:v>5.25</c:v>
                </c:pt>
                <c:pt idx="4541">
                  <c:v>5</c:v>
                </c:pt>
                <c:pt idx="4542">
                  <c:v>5.25</c:v>
                </c:pt>
                <c:pt idx="4543">
                  <c:v>5.75</c:v>
                </c:pt>
                <c:pt idx="4544">
                  <c:v>5.5</c:v>
                </c:pt>
                <c:pt idx="4545">
                  <c:v>5.5</c:v>
                </c:pt>
                <c:pt idx="4546">
                  <c:v>5.5</c:v>
                </c:pt>
                <c:pt idx="4547">
                  <c:v>5.5</c:v>
                </c:pt>
                <c:pt idx="4548">
                  <c:v>5.25</c:v>
                </c:pt>
                <c:pt idx="4549">
                  <c:v>5</c:v>
                </c:pt>
                <c:pt idx="4550">
                  <c:v>5.5</c:v>
                </c:pt>
                <c:pt idx="4551">
                  <c:v>5.25</c:v>
                </c:pt>
                <c:pt idx="4552">
                  <c:v>5.25</c:v>
                </c:pt>
                <c:pt idx="4553">
                  <c:v>5.25</c:v>
                </c:pt>
                <c:pt idx="4554">
                  <c:v>5</c:v>
                </c:pt>
                <c:pt idx="4555">
                  <c:v>5.5</c:v>
                </c:pt>
                <c:pt idx="4556">
                  <c:v>5</c:v>
                </c:pt>
                <c:pt idx="4557">
                  <c:v>5.5</c:v>
                </c:pt>
                <c:pt idx="4558">
                  <c:v>5.5</c:v>
                </c:pt>
                <c:pt idx="4559">
                  <c:v>5.5</c:v>
                </c:pt>
                <c:pt idx="4560">
                  <c:v>5.5</c:v>
                </c:pt>
                <c:pt idx="4561">
                  <c:v>5.5</c:v>
                </c:pt>
                <c:pt idx="4562">
                  <c:v>5.75</c:v>
                </c:pt>
                <c:pt idx="4563">
                  <c:v>5.75</c:v>
                </c:pt>
                <c:pt idx="4564">
                  <c:v>6</c:v>
                </c:pt>
                <c:pt idx="4565">
                  <c:v>5</c:v>
                </c:pt>
                <c:pt idx="4566">
                  <c:v>5</c:v>
                </c:pt>
                <c:pt idx="4567">
                  <c:v>5</c:v>
                </c:pt>
                <c:pt idx="4568">
                  <c:v>5</c:v>
                </c:pt>
                <c:pt idx="4569">
                  <c:v>5.5</c:v>
                </c:pt>
                <c:pt idx="4570">
                  <c:v>4.5</c:v>
                </c:pt>
                <c:pt idx="4571">
                  <c:v>5.5</c:v>
                </c:pt>
                <c:pt idx="4572">
                  <c:v>5.75</c:v>
                </c:pt>
                <c:pt idx="4573">
                  <c:v>5.75</c:v>
                </c:pt>
                <c:pt idx="4574">
                  <c:v>5.75</c:v>
                </c:pt>
                <c:pt idx="4575">
                  <c:v>5</c:v>
                </c:pt>
                <c:pt idx="4576">
                  <c:v>5</c:v>
                </c:pt>
                <c:pt idx="4577">
                  <c:v>5</c:v>
                </c:pt>
                <c:pt idx="4578">
                  <c:v>5.5</c:v>
                </c:pt>
                <c:pt idx="4579">
                  <c:v>5</c:v>
                </c:pt>
                <c:pt idx="4580">
                  <c:v>5</c:v>
                </c:pt>
                <c:pt idx="4581">
                  <c:v>5</c:v>
                </c:pt>
                <c:pt idx="4582">
                  <c:v>4.25</c:v>
                </c:pt>
                <c:pt idx="4583">
                  <c:v>4.25</c:v>
                </c:pt>
                <c:pt idx="4584">
                  <c:v>4.75</c:v>
                </c:pt>
                <c:pt idx="4585">
                  <c:v>5.25</c:v>
                </c:pt>
                <c:pt idx="4586">
                  <c:v>5.5</c:v>
                </c:pt>
                <c:pt idx="4587">
                  <c:v>5.5</c:v>
                </c:pt>
                <c:pt idx="4588">
                  <c:v>5.5</c:v>
                </c:pt>
                <c:pt idx="4589">
                  <c:v>4.75</c:v>
                </c:pt>
                <c:pt idx="4590">
                  <c:v>4.75</c:v>
                </c:pt>
                <c:pt idx="4591">
                  <c:v>5</c:v>
                </c:pt>
                <c:pt idx="4592">
                  <c:v>4.75</c:v>
                </c:pt>
                <c:pt idx="4593">
                  <c:v>4.25</c:v>
                </c:pt>
                <c:pt idx="4594">
                  <c:v>4.25</c:v>
                </c:pt>
                <c:pt idx="4595">
                  <c:v>4.25</c:v>
                </c:pt>
                <c:pt idx="4596">
                  <c:v>4</c:v>
                </c:pt>
                <c:pt idx="4597">
                  <c:v>4</c:v>
                </c:pt>
                <c:pt idx="4598">
                  <c:v>4</c:v>
                </c:pt>
                <c:pt idx="4599">
                  <c:v>4.5</c:v>
                </c:pt>
                <c:pt idx="4600">
                  <c:v>4.75</c:v>
                </c:pt>
                <c:pt idx="4601">
                  <c:v>4.75</c:v>
                </c:pt>
                <c:pt idx="4602">
                  <c:v>4.75</c:v>
                </c:pt>
                <c:pt idx="4603">
                  <c:v>5.25</c:v>
                </c:pt>
                <c:pt idx="4604">
                  <c:v>5.5</c:v>
                </c:pt>
                <c:pt idx="4605">
                  <c:v>5</c:v>
                </c:pt>
                <c:pt idx="4606">
                  <c:v>5</c:v>
                </c:pt>
                <c:pt idx="4607">
                  <c:v>5.25</c:v>
                </c:pt>
                <c:pt idx="4608">
                  <c:v>5.25</c:v>
                </c:pt>
                <c:pt idx="4609">
                  <c:v>5.25</c:v>
                </c:pt>
                <c:pt idx="4610">
                  <c:v>5.25</c:v>
                </c:pt>
                <c:pt idx="4611">
                  <c:v>5</c:v>
                </c:pt>
                <c:pt idx="4612">
                  <c:v>5.25</c:v>
                </c:pt>
                <c:pt idx="4613">
                  <c:v>5.25</c:v>
                </c:pt>
                <c:pt idx="4614">
                  <c:v>5.25</c:v>
                </c:pt>
                <c:pt idx="4615">
                  <c:v>5.25</c:v>
                </c:pt>
                <c:pt idx="4616">
                  <c:v>5.25</c:v>
                </c:pt>
                <c:pt idx="4617">
                  <c:v>5.25</c:v>
                </c:pt>
                <c:pt idx="4618">
                  <c:v>5</c:v>
                </c:pt>
                <c:pt idx="4619">
                  <c:v>5</c:v>
                </c:pt>
                <c:pt idx="4620">
                  <c:v>5.25</c:v>
                </c:pt>
                <c:pt idx="4621">
                  <c:v>4.75</c:v>
                </c:pt>
                <c:pt idx="4622">
                  <c:v>4.75</c:v>
                </c:pt>
                <c:pt idx="4623">
                  <c:v>4.75</c:v>
                </c:pt>
                <c:pt idx="4624">
                  <c:v>4.75</c:v>
                </c:pt>
                <c:pt idx="4625">
                  <c:v>4.75</c:v>
                </c:pt>
                <c:pt idx="4626">
                  <c:v>3.75</c:v>
                </c:pt>
                <c:pt idx="4627">
                  <c:v>4.5</c:v>
                </c:pt>
                <c:pt idx="4628">
                  <c:v>4.75</c:v>
                </c:pt>
                <c:pt idx="4629">
                  <c:v>4.75</c:v>
                </c:pt>
                <c:pt idx="4630">
                  <c:v>4.75</c:v>
                </c:pt>
                <c:pt idx="4631">
                  <c:v>4.75</c:v>
                </c:pt>
                <c:pt idx="4632">
                  <c:v>4.75</c:v>
                </c:pt>
                <c:pt idx="4633">
                  <c:v>4.75</c:v>
                </c:pt>
                <c:pt idx="4634">
                  <c:v>4.75</c:v>
                </c:pt>
                <c:pt idx="4635">
                  <c:v>4.5</c:v>
                </c:pt>
                <c:pt idx="4636">
                  <c:v>4.5</c:v>
                </c:pt>
                <c:pt idx="4637">
                  <c:v>4.5</c:v>
                </c:pt>
                <c:pt idx="4638">
                  <c:v>4.5</c:v>
                </c:pt>
                <c:pt idx="4639">
                  <c:v>4.5</c:v>
                </c:pt>
                <c:pt idx="4640">
                  <c:v>4.5</c:v>
                </c:pt>
                <c:pt idx="4641">
                  <c:v>4.5</c:v>
                </c:pt>
                <c:pt idx="4642">
                  <c:v>4.75</c:v>
                </c:pt>
                <c:pt idx="4643">
                  <c:v>4.75</c:v>
                </c:pt>
                <c:pt idx="4644">
                  <c:v>4.75</c:v>
                </c:pt>
                <c:pt idx="4645">
                  <c:v>4.75</c:v>
                </c:pt>
                <c:pt idx="4646">
                  <c:v>4.75</c:v>
                </c:pt>
                <c:pt idx="4647">
                  <c:v>4.75</c:v>
                </c:pt>
                <c:pt idx="4648">
                  <c:v>4.75</c:v>
                </c:pt>
                <c:pt idx="4649">
                  <c:v>4.5</c:v>
                </c:pt>
                <c:pt idx="4650">
                  <c:v>4.5</c:v>
                </c:pt>
                <c:pt idx="4651">
                  <c:v>4.5</c:v>
                </c:pt>
                <c:pt idx="4652">
                  <c:v>4.5</c:v>
                </c:pt>
                <c:pt idx="4653">
                  <c:v>4.5</c:v>
                </c:pt>
                <c:pt idx="4654">
                  <c:v>2.5</c:v>
                </c:pt>
                <c:pt idx="4655">
                  <c:v>4.75</c:v>
                </c:pt>
                <c:pt idx="4656">
                  <c:v>4.5</c:v>
                </c:pt>
                <c:pt idx="4657">
                  <c:v>4.5</c:v>
                </c:pt>
                <c:pt idx="4658">
                  <c:v>4.5</c:v>
                </c:pt>
                <c:pt idx="4659">
                  <c:v>4.5</c:v>
                </c:pt>
                <c:pt idx="4660">
                  <c:v>4.63</c:v>
                </c:pt>
                <c:pt idx="4661">
                  <c:v>4.5</c:v>
                </c:pt>
                <c:pt idx="4662">
                  <c:v>4.5</c:v>
                </c:pt>
                <c:pt idx="4663">
                  <c:v>4</c:v>
                </c:pt>
                <c:pt idx="4664">
                  <c:v>4</c:v>
                </c:pt>
                <c:pt idx="4665">
                  <c:v>4</c:v>
                </c:pt>
                <c:pt idx="4666">
                  <c:v>3.5</c:v>
                </c:pt>
                <c:pt idx="4667">
                  <c:v>3.5</c:v>
                </c:pt>
                <c:pt idx="4668">
                  <c:v>4</c:v>
                </c:pt>
                <c:pt idx="4669">
                  <c:v>4</c:v>
                </c:pt>
                <c:pt idx="4670">
                  <c:v>4</c:v>
                </c:pt>
                <c:pt idx="4671">
                  <c:v>4</c:v>
                </c:pt>
                <c:pt idx="4672">
                  <c:v>4</c:v>
                </c:pt>
                <c:pt idx="4673">
                  <c:v>4</c:v>
                </c:pt>
                <c:pt idx="4674">
                  <c:v>4</c:v>
                </c:pt>
                <c:pt idx="4675">
                  <c:v>3.5</c:v>
                </c:pt>
                <c:pt idx="4676">
                  <c:v>4</c:v>
                </c:pt>
                <c:pt idx="4677">
                  <c:v>4</c:v>
                </c:pt>
                <c:pt idx="4678">
                  <c:v>4</c:v>
                </c:pt>
                <c:pt idx="4679">
                  <c:v>4</c:v>
                </c:pt>
                <c:pt idx="4680">
                  <c:v>4</c:v>
                </c:pt>
                <c:pt idx="4681">
                  <c:v>4</c:v>
                </c:pt>
                <c:pt idx="4682">
                  <c:v>4</c:v>
                </c:pt>
                <c:pt idx="4683">
                  <c:v>4</c:v>
                </c:pt>
                <c:pt idx="4684">
                  <c:v>4</c:v>
                </c:pt>
                <c:pt idx="4685">
                  <c:v>4</c:v>
                </c:pt>
                <c:pt idx="4686">
                  <c:v>4</c:v>
                </c:pt>
                <c:pt idx="4687">
                  <c:v>4</c:v>
                </c:pt>
                <c:pt idx="4688">
                  <c:v>4</c:v>
                </c:pt>
                <c:pt idx="4689">
                  <c:v>4</c:v>
                </c:pt>
                <c:pt idx="4690">
                  <c:v>4.13</c:v>
                </c:pt>
                <c:pt idx="4691">
                  <c:v>4</c:v>
                </c:pt>
                <c:pt idx="4692">
                  <c:v>4</c:v>
                </c:pt>
                <c:pt idx="4693">
                  <c:v>4</c:v>
                </c:pt>
                <c:pt idx="4694">
                  <c:v>3.75</c:v>
                </c:pt>
                <c:pt idx="4695">
                  <c:v>3.75</c:v>
                </c:pt>
                <c:pt idx="4696">
                  <c:v>3.25</c:v>
                </c:pt>
                <c:pt idx="4697">
                  <c:v>4</c:v>
                </c:pt>
                <c:pt idx="4698">
                  <c:v>4</c:v>
                </c:pt>
                <c:pt idx="4699">
                  <c:v>4</c:v>
                </c:pt>
                <c:pt idx="4700">
                  <c:v>4</c:v>
                </c:pt>
                <c:pt idx="4701">
                  <c:v>4</c:v>
                </c:pt>
                <c:pt idx="4702">
                  <c:v>4.13</c:v>
                </c:pt>
                <c:pt idx="4703">
                  <c:v>4</c:v>
                </c:pt>
                <c:pt idx="4704">
                  <c:v>4</c:v>
                </c:pt>
                <c:pt idx="4705">
                  <c:v>4</c:v>
                </c:pt>
                <c:pt idx="4706">
                  <c:v>4</c:v>
                </c:pt>
                <c:pt idx="4707">
                  <c:v>4</c:v>
                </c:pt>
                <c:pt idx="4708">
                  <c:v>3.75</c:v>
                </c:pt>
                <c:pt idx="4709">
                  <c:v>4</c:v>
                </c:pt>
                <c:pt idx="4710">
                  <c:v>3.75</c:v>
                </c:pt>
                <c:pt idx="4711">
                  <c:v>4</c:v>
                </c:pt>
                <c:pt idx="4712">
                  <c:v>4</c:v>
                </c:pt>
                <c:pt idx="4713">
                  <c:v>4</c:v>
                </c:pt>
                <c:pt idx="4714">
                  <c:v>4</c:v>
                </c:pt>
                <c:pt idx="4715">
                  <c:v>3.75</c:v>
                </c:pt>
                <c:pt idx="4716">
                  <c:v>3.75</c:v>
                </c:pt>
                <c:pt idx="4717">
                  <c:v>4.13</c:v>
                </c:pt>
                <c:pt idx="4718">
                  <c:v>4</c:v>
                </c:pt>
                <c:pt idx="4719">
                  <c:v>4</c:v>
                </c:pt>
                <c:pt idx="4720">
                  <c:v>4</c:v>
                </c:pt>
                <c:pt idx="4721">
                  <c:v>4</c:v>
                </c:pt>
                <c:pt idx="4722">
                  <c:v>3.75</c:v>
                </c:pt>
                <c:pt idx="4723">
                  <c:v>4</c:v>
                </c:pt>
                <c:pt idx="4724">
                  <c:v>3.75</c:v>
                </c:pt>
                <c:pt idx="4725">
                  <c:v>4</c:v>
                </c:pt>
                <c:pt idx="4726">
                  <c:v>4</c:v>
                </c:pt>
                <c:pt idx="4727">
                  <c:v>4</c:v>
                </c:pt>
                <c:pt idx="4728">
                  <c:v>4</c:v>
                </c:pt>
                <c:pt idx="4729">
                  <c:v>4</c:v>
                </c:pt>
                <c:pt idx="4730">
                  <c:v>4</c:v>
                </c:pt>
                <c:pt idx="4731">
                  <c:v>4</c:v>
                </c:pt>
                <c:pt idx="4732">
                  <c:v>4.13</c:v>
                </c:pt>
                <c:pt idx="4733">
                  <c:v>4</c:v>
                </c:pt>
                <c:pt idx="4734">
                  <c:v>4</c:v>
                </c:pt>
                <c:pt idx="4735">
                  <c:v>4</c:v>
                </c:pt>
                <c:pt idx="4736">
                  <c:v>3.75</c:v>
                </c:pt>
                <c:pt idx="4737">
                  <c:v>4</c:v>
                </c:pt>
                <c:pt idx="4738">
                  <c:v>4</c:v>
                </c:pt>
                <c:pt idx="4739">
                  <c:v>4.13</c:v>
                </c:pt>
                <c:pt idx="4740">
                  <c:v>4.13</c:v>
                </c:pt>
                <c:pt idx="4741">
                  <c:v>4.13</c:v>
                </c:pt>
                <c:pt idx="4742">
                  <c:v>4.13</c:v>
                </c:pt>
                <c:pt idx="4743">
                  <c:v>4</c:v>
                </c:pt>
                <c:pt idx="4744">
                  <c:v>4</c:v>
                </c:pt>
                <c:pt idx="4745">
                  <c:v>4</c:v>
                </c:pt>
                <c:pt idx="4746">
                  <c:v>4.13</c:v>
                </c:pt>
                <c:pt idx="4747">
                  <c:v>3.5</c:v>
                </c:pt>
                <c:pt idx="4748">
                  <c:v>3.5</c:v>
                </c:pt>
                <c:pt idx="4749">
                  <c:v>3.5</c:v>
                </c:pt>
                <c:pt idx="4750">
                  <c:v>4</c:v>
                </c:pt>
                <c:pt idx="4751">
                  <c:v>4</c:v>
                </c:pt>
                <c:pt idx="4752">
                  <c:v>3.5</c:v>
                </c:pt>
                <c:pt idx="4753">
                  <c:v>4.13</c:v>
                </c:pt>
                <c:pt idx="4754">
                  <c:v>4</c:v>
                </c:pt>
                <c:pt idx="4755">
                  <c:v>4</c:v>
                </c:pt>
                <c:pt idx="4756">
                  <c:v>4</c:v>
                </c:pt>
                <c:pt idx="4757">
                  <c:v>4</c:v>
                </c:pt>
                <c:pt idx="4758">
                  <c:v>4</c:v>
                </c:pt>
                <c:pt idx="4759">
                  <c:v>3.75</c:v>
                </c:pt>
                <c:pt idx="4760">
                  <c:v>4</c:v>
                </c:pt>
                <c:pt idx="4761">
                  <c:v>3.75</c:v>
                </c:pt>
                <c:pt idx="4762">
                  <c:v>3.75</c:v>
                </c:pt>
                <c:pt idx="4763">
                  <c:v>3.75</c:v>
                </c:pt>
                <c:pt idx="4764">
                  <c:v>3.75</c:v>
                </c:pt>
                <c:pt idx="4765">
                  <c:v>3.75</c:v>
                </c:pt>
                <c:pt idx="4766">
                  <c:v>2</c:v>
                </c:pt>
                <c:pt idx="4767">
                  <c:v>3.75</c:v>
                </c:pt>
                <c:pt idx="4768">
                  <c:v>4</c:v>
                </c:pt>
                <c:pt idx="4769">
                  <c:v>4</c:v>
                </c:pt>
                <c:pt idx="4770">
                  <c:v>4</c:v>
                </c:pt>
                <c:pt idx="4771">
                  <c:v>3.75</c:v>
                </c:pt>
                <c:pt idx="4772">
                  <c:v>4</c:v>
                </c:pt>
                <c:pt idx="4773">
                  <c:v>4</c:v>
                </c:pt>
                <c:pt idx="4774">
                  <c:v>4</c:v>
                </c:pt>
                <c:pt idx="4775">
                  <c:v>3.75</c:v>
                </c:pt>
                <c:pt idx="4776">
                  <c:v>3.75</c:v>
                </c:pt>
                <c:pt idx="4777">
                  <c:v>3.75</c:v>
                </c:pt>
                <c:pt idx="4778">
                  <c:v>3.75</c:v>
                </c:pt>
                <c:pt idx="4779">
                  <c:v>3.75</c:v>
                </c:pt>
                <c:pt idx="4780">
                  <c:v>3.5</c:v>
                </c:pt>
                <c:pt idx="4781">
                  <c:v>4</c:v>
                </c:pt>
                <c:pt idx="4782">
                  <c:v>4</c:v>
                </c:pt>
                <c:pt idx="4783">
                  <c:v>4</c:v>
                </c:pt>
                <c:pt idx="4784">
                  <c:v>4</c:v>
                </c:pt>
                <c:pt idx="4785">
                  <c:v>4</c:v>
                </c:pt>
                <c:pt idx="4786">
                  <c:v>4</c:v>
                </c:pt>
                <c:pt idx="4787">
                  <c:v>4.13</c:v>
                </c:pt>
                <c:pt idx="4788">
                  <c:v>4.13</c:v>
                </c:pt>
                <c:pt idx="4789">
                  <c:v>4</c:v>
                </c:pt>
                <c:pt idx="4790">
                  <c:v>4</c:v>
                </c:pt>
                <c:pt idx="4791">
                  <c:v>4</c:v>
                </c:pt>
                <c:pt idx="4792">
                  <c:v>4</c:v>
                </c:pt>
                <c:pt idx="4793">
                  <c:v>4.13</c:v>
                </c:pt>
                <c:pt idx="4794">
                  <c:v>4.13</c:v>
                </c:pt>
                <c:pt idx="4795">
                  <c:v>4</c:v>
                </c:pt>
                <c:pt idx="4796">
                  <c:v>4</c:v>
                </c:pt>
                <c:pt idx="4797">
                  <c:v>4</c:v>
                </c:pt>
                <c:pt idx="4798">
                  <c:v>4</c:v>
                </c:pt>
                <c:pt idx="4799">
                  <c:v>3.88</c:v>
                </c:pt>
                <c:pt idx="4800">
                  <c:v>4</c:v>
                </c:pt>
                <c:pt idx="4801">
                  <c:v>4</c:v>
                </c:pt>
                <c:pt idx="4802">
                  <c:v>3.88</c:v>
                </c:pt>
                <c:pt idx="4803">
                  <c:v>3.75</c:v>
                </c:pt>
                <c:pt idx="4804">
                  <c:v>3.75</c:v>
                </c:pt>
                <c:pt idx="4805">
                  <c:v>3.75</c:v>
                </c:pt>
                <c:pt idx="4806">
                  <c:v>3.5</c:v>
                </c:pt>
                <c:pt idx="4807">
                  <c:v>3.5</c:v>
                </c:pt>
                <c:pt idx="4808">
                  <c:v>3</c:v>
                </c:pt>
                <c:pt idx="4809">
                  <c:v>4</c:v>
                </c:pt>
                <c:pt idx="4810">
                  <c:v>4</c:v>
                </c:pt>
                <c:pt idx="4811">
                  <c:v>4</c:v>
                </c:pt>
                <c:pt idx="4812">
                  <c:v>4</c:v>
                </c:pt>
                <c:pt idx="4813">
                  <c:v>4</c:v>
                </c:pt>
                <c:pt idx="4814">
                  <c:v>4</c:v>
                </c:pt>
                <c:pt idx="4815">
                  <c:v>4.13</c:v>
                </c:pt>
                <c:pt idx="4816">
                  <c:v>4</c:v>
                </c:pt>
                <c:pt idx="4817">
                  <c:v>4</c:v>
                </c:pt>
                <c:pt idx="4818">
                  <c:v>4</c:v>
                </c:pt>
                <c:pt idx="4819">
                  <c:v>4</c:v>
                </c:pt>
                <c:pt idx="4820">
                  <c:v>4.13</c:v>
                </c:pt>
                <c:pt idx="4821">
                  <c:v>4</c:v>
                </c:pt>
                <c:pt idx="4822">
                  <c:v>3.75</c:v>
                </c:pt>
                <c:pt idx="4823">
                  <c:v>4</c:v>
                </c:pt>
                <c:pt idx="4824">
                  <c:v>4</c:v>
                </c:pt>
                <c:pt idx="4825">
                  <c:v>4</c:v>
                </c:pt>
                <c:pt idx="4826">
                  <c:v>4</c:v>
                </c:pt>
                <c:pt idx="4827">
                  <c:v>4</c:v>
                </c:pt>
                <c:pt idx="4828">
                  <c:v>4</c:v>
                </c:pt>
                <c:pt idx="4829">
                  <c:v>4</c:v>
                </c:pt>
                <c:pt idx="4830">
                  <c:v>4</c:v>
                </c:pt>
                <c:pt idx="4831">
                  <c:v>4</c:v>
                </c:pt>
                <c:pt idx="4832">
                  <c:v>4</c:v>
                </c:pt>
                <c:pt idx="4833">
                  <c:v>4</c:v>
                </c:pt>
                <c:pt idx="4834">
                  <c:v>4</c:v>
                </c:pt>
                <c:pt idx="4835">
                  <c:v>4</c:v>
                </c:pt>
                <c:pt idx="4836">
                  <c:v>4</c:v>
                </c:pt>
                <c:pt idx="4837">
                  <c:v>4.13</c:v>
                </c:pt>
                <c:pt idx="4838">
                  <c:v>3.75</c:v>
                </c:pt>
                <c:pt idx="4839">
                  <c:v>3.75</c:v>
                </c:pt>
                <c:pt idx="4840">
                  <c:v>3.75</c:v>
                </c:pt>
                <c:pt idx="4841">
                  <c:v>4.13</c:v>
                </c:pt>
                <c:pt idx="4842">
                  <c:v>4.13</c:v>
                </c:pt>
                <c:pt idx="4843">
                  <c:v>4.13</c:v>
                </c:pt>
                <c:pt idx="4844">
                  <c:v>4.13</c:v>
                </c:pt>
                <c:pt idx="4845">
                  <c:v>4</c:v>
                </c:pt>
                <c:pt idx="4846">
                  <c:v>4</c:v>
                </c:pt>
                <c:pt idx="4847">
                  <c:v>4</c:v>
                </c:pt>
                <c:pt idx="4848">
                  <c:v>4</c:v>
                </c:pt>
                <c:pt idx="4849">
                  <c:v>4.13</c:v>
                </c:pt>
                <c:pt idx="4850">
                  <c:v>4</c:v>
                </c:pt>
                <c:pt idx="4851">
                  <c:v>4</c:v>
                </c:pt>
                <c:pt idx="4852">
                  <c:v>4.13</c:v>
                </c:pt>
                <c:pt idx="4853">
                  <c:v>4.13</c:v>
                </c:pt>
                <c:pt idx="4854">
                  <c:v>4.13</c:v>
                </c:pt>
                <c:pt idx="4855">
                  <c:v>4.13</c:v>
                </c:pt>
                <c:pt idx="4856">
                  <c:v>4</c:v>
                </c:pt>
                <c:pt idx="4857">
                  <c:v>3.75</c:v>
                </c:pt>
                <c:pt idx="4858">
                  <c:v>4</c:v>
                </c:pt>
                <c:pt idx="4859">
                  <c:v>3.75</c:v>
                </c:pt>
                <c:pt idx="4860">
                  <c:v>3.75</c:v>
                </c:pt>
                <c:pt idx="4861">
                  <c:v>3.75</c:v>
                </c:pt>
                <c:pt idx="4862">
                  <c:v>3.5</c:v>
                </c:pt>
                <c:pt idx="4863">
                  <c:v>3.75</c:v>
                </c:pt>
                <c:pt idx="4864">
                  <c:v>2</c:v>
                </c:pt>
                <c:pt idx="4865">
                  <c:v>3.75</c:v>
                </c:pt>
                <c:pt idx="4866">
                  <c:v>3.75</c:v>
                </c:pt>
                <c:pt idx="4867">
                  <c:v>3.75</c:v>
                </c:pt>
                <c:pt idx="4868">
                  <c:v>3.75</c:v>
                </c:pt>
                <c:pt idx="4869">
                  <c:v>4</c:v>
                </c:pt>
                <c:pt idx="4870">
                  <c:v>4.13</c:v>
                </c:pt>
                <c:pt idx="4871">
                  <c:v>4.13</c:v>
                </c:pt>
                <c:pt idx="4872">
                  <c:v>4</c:v>
                </c:pt>
                <c:pt idx="4873">
                  <c:v>4</c:v>
                </c:pt>
                <c:pt idx="4874">
                  <c:v>4</c:v>
                </c:pt>
                <c:pt idx="4875">
                  <c:v>4</c:v>
                </c:pt>
                <c:pt idx="4876">
                  <c:v>4</c:v>
                </c:pt>
                <c:pt idx="4877">
                  <c:v>4</c:v>
                </c:pt>
                <c:pt idx="4878">
                  <c:v>3.75</c:v>
                </c:pt>
                <c:pt idx="4879">
                  <c:v>4</c:v>
                </c:pt>
                <c:pt idx="4880">
                  <c:v>4.13</c:v>
                </c:pt>
                <c:pt idx="4881">
                  <c:v>4.13</c:v>
                </c:pt>
                <c:pt idx="4882">
                  <c:v>4.13</c:v>
                </c:pt>
                <c:pt idx="4883">
                  <c:v>4.13</c:v>
                </c:pt>
                <c:pt idx="4884">
                  <c:v>4.13</c:v>
                </c:pt>
                <c:pt idx="4885">
                  <c:v>4</c:v>
                </c:pt>
                <c:pt idx="4886">
                  <c:v>4.13</c:v>
                </c:pt>
                <c:pt idx="4887">
                  <c:v>4</c:v>
                </c:pt>
                <c:pt idx="4888">
                  <c:v>4</c:v>
                </c:pt>
                <c:pt idx="4889">
                  <c:v>4</c:v>
                </c:pt>
                <c:pt idx="4890">
                  <c:v>4.25</c:v>
                </c:pt>
                <c:pt idx="4891">
                  <c:v>4</c:v>
                </c:pt>
                <c:pt idx="4892">
                  <c:v>3.75</c:v>
                </c:pt>
                <c:pt idx="4893">
                  <c:v>3.75</c:v>
                </c:pt>
                <c:pt idx="4894">
                  <c:v>4.5</c:v>
                </c:pt>
                <c:pt idx="4895">
                  <c:v>4.5</c:v>
                </c:pt>
                <c:pt idx="4896">
                  <c:v>4.5</c:v>
                </c:pt>
                <c:pt idx="4897">
                  <c:v>4.63</c:v>
                </c:pt>
                <c:pt idx="4898">
                  <c:v>4.5</c:v>
                </c:pt>
                <c:pt idx="4899">
                  <c:v>4.25</c:v>
                </c:pt>
                <c:pt idx="4900">
                  <c:v>4.5</c:v>
                </c:pt>
                <c:pt idx="4901">
                  <c:v>4.5</c:v>
                </c:pt>
                <c:pt idx="4902">
                  <c:v>4.5</c:v>
                </c:pt>
                <c:pt idx="4903">
                  <c:v>4.5</c:v>
                </c:pt>
                <c:pt idx="4904">
                  <c:v>4.25</c:v>
                </c:pt>
                <c:pt idx="4905">
                  <c:v>4.25</c:v>
                </c:pt>
                <c:pt idx="4906">
                  <c:v>4</c:v>
                </c:pt>
                <c:pt idx="4907">
                  <c:v>4.5</c:v>
                </c:pt>
                <c:pt idx="4908">
                  <c:v>4.5</c:v>
                </c:pt>
                <c:pt idx="4909">
                  <c:v>4.5</c:v>
                </c:pt>
                <c:pt idx="4910">
                  <c:v>4.5</c:v>
                </c:pt>
                <c:pt idx="4911">
                  <c:v>4.5</c:v>
                </c:pt>
                <c:pt idx="4912">
                  <c:v>4.63</c:v>
                </c:pt>
                <c:pt idx="4913">
                  <c:v>4.5</c:v>
                </c:pt>
                <c:pt idx="4914">
                  <c:v>4.63</c:v>
                </c:pt>
                <c:pt idx="4915">
                  <c:v>4.5</c:v>
                </c:pt>
                <c:pt idx="4916">
                  <c:v>4.5</c:v>
                </c:pt>
                <c:pt idx="4917">
                  <c:v>4.5</c:v>
                </c:pt>
                <c:pt idx="4918">
                  <c:v>4.5</c:v>
                </c:pt>
                <c:pt idx="4919">
                  <c:v>4.38</c:v>
                </c:pt>
                <c:pt idx="4920">
                  <c:v>4.38</c:v>
                </c:pt>
                <c:pt idx="4921">
                  <c:v>4.63</c:v>
                </c:pt>
                <c:pt idx="4922">
                  <c:v>4.63</c:v>
                </c:pt>
                <c:pt idx="4923">
                  <c:v>4.63</c:v>
                </c:pt>
                <c:pt idx="4924">
                  <c:v>4.63</c:v>
                </c:pt>
                <c:pt idx="4925">
                  <c:v>4.63</c:v>
                </c:pt>
                <c:pt idx="4926">
                  <c:v>4.63</c:v>
                </c:pt>
                <c:pt idx="4927">
                  <c:v>4.63</c:v>
                </c:pt>
                <c:pt idx="4928">
                  <c:v>4.88</c:v>
                </c:pt>
                <c:pt idx="4929">
                  <c:v>4.5</c:v>
                </c:pt>
                <c:pt idx="4930">
                  <c:v>4.5</c:v>
                </c:pt>
                <c:pt idx="4931">
                  <c:v>4.5</c:v>
                </c:pt>
                <c:pt idx="4932">
                  <c:v>4.5</c:v>
                </c:pt>
                <c:pt idx="4933">
                  <c:v>4.63</c:v>
                </c:pt>
                <c:pt idx="4934">
                  <c:v>4.25</c:v>
                </c:pt>
                <c:pt idx="4935">
                  <c:v>4.63</c:v>
                </c:pt>
                <c:pt idx="4936">
                  <c:v>4.75</c:v>
                </c:pt>
                <c:pt idx="4937">
                  <c:v>4.75</c:v>
                </c:pt>
                <c:pt idx="4938">
                  <c:v>4.75</c:v>
                </c:pt>
                <c:pt idx="4939">
                  <c:v>4.63</c:v>
                </c:pt>
                <c:pt idx="4940">
                  <c:v>4.63</c:v>
                </c:pt>
                <c:pt idx="4941">
                  <c:v>4.25</c:v>
                </c:pt>
                <c:pt idx="4942">
                  <c:v>4.63</c:v>
                </c:pt>
                <c:pt idx="4943">
                  <c:v>4.5</c:v>
                </c:pt>
                <c:pt idx="4944">
                  <c:v>4.5</c:v>
                </c:pt>
                <c:pt idx="4945">
                  <c:v>4.5</c:v>
                </c:pt>
                <c:pt idx="4946">
                  <c:v>4.5</c:v>
                </c:pt>
                <c:pt idx="4947">
                  <c:v>4.75</c:v>
                </c:pt>
                <c:pt idx="4948">
                  <c:v>4.88</c:v>
                </c:pt>
                <c:pt idx="4949">
                  <c:v>4.75</c:v>
                </c:pt>
                <c:pt idx="4950">
                  <c:v>4.75</c:v>
                </c:pt>
                <c:pt idx="4951">
                  <c:v>4.75</c:v>
                </c:pt>
                <c:pt idx="4952">
                  <c:v>4.75</c:v>
                </c:pt>
                <c:pt idx="4953">
                  <c:v>4.63</c:v>
                </c:pt>
                <c:pt idx="4954">
                  <c:v>4.63</c:v>
                </c:pt>
                <c:pt idx="4955">
                  <c:v>4.63</c:v>
                </c:pt>
                <c:pt idx="4956">
                  <c:v>4.63</c:v>
                </c:pt>
                <c:pt idx="4957">
                  <c:v>4.5</c:v>
                </c:pt>
                <c:pt idx="4958">
                  <c:v>4.5</c:v>
                </c:pt>
                <c:pt idx="4959">
                  <c:v>4.5</c:v>
                </c:pt>
                <c:pt idx="4960">
                  <c:v>4.5</c:v>
                </c:pt>
                <c:pt idx="4961">
                  <c:v>4.5</c:v>
                </c:pt>
                <c:pt idx="4962">
                  <c:v>4.75</c:v>
                </c:pt>
                <c:pt idx="4963">
                  <c:v>4.75</c:v>
                </c:pt>
                <c:pt idx="4964">
                  <c:v>4.75</c:v>
                </c:pt>
                <c:pt idx="4965">
                  <c:v>4.75</c:v>
                </c:pt>
                <c:pt idx="4966">
                  <c:v>4.75</c:v>
                </c:pt>
                <c:pt idx="4967">
                  <c:v>4.75</c:v>
                </c:pt>
                <c:pt idx="4968">
                  <c:v>4.75</c:v>
                </c:pt>
                <c:pt idx="4969">
                  <c:v>4.63</c:v>
                </c:pt>
                <c:pt idx="4970">
                  <c:v>4.75</c:v>
                </c:pt>
                <c:pt idx="4971">
                  <c:v>4.75</c:v>
                </c:pt>
                <c:pt idx="4972">
                  <c:v>4.75</c:v>
                </c:pt>
                <c:pt idx="4973">
                  <c:v>4.75</c:v>
                </c:pt>
                <c:pt idx="4974">
                  <c:v>4.75</c:v>
                </c:pt>
                <c:pt idx="4975">
                  <c:v>4.63</c:v>
                </c:pt>
                <c:pt idx="4976">
                  <c:v>4.25</c:v>
                </c:pt>
                <c:pt idx="4977">
                  <c:v>4.75</c:v>
                </c:pt>
                <c:pt idx="4978">
                  <c:v>4.75</c:v>
                </c:pt>
                <c:pt idx="4979">
                  <c:v>4.75</c:v>
                </c:pt>
                <c:pt idx="4980">
                  <c:v>4.75</c:v>
                </c:pt>
                <c:pt idx="4981">
                  <c:v>4.63</c:v>
                </c:pt>
                <c:pt idx="4982">
                  <c:v>4.63</c:v>
                </c:pt>
                <c:pt idx="4983">
                  <c:v>4.63</c:v>
                </c:pt>
                <c:pt idx="4984">
                  <c:v>4.63</c:v>
                </c:pt>
                <c:pt idx="4985">
                  <c:v>4.88</c:v>
                </c:pt>
                <c:pt idx="4986">
                  <c:v>4.88</c:v>
                </c:pt>
                <c:pt idx="4987">
                  <c:v>4.88</c:v>
                </c:pt>
                <c:pt idx="4988">
                  <c:v>4.75</c:v>
                </c:pt>
                <c:pt idx="4989">
                  <c:v>4.75</c:v>
                </c:pt>
                <c:pt idx="4990">
                  <c:v>4.5</c:v>
                </c:pt>
                <c:pt idx="4991">
                  <c:v>4.75</c:v>
                </c:pt>
                <c:pt idx="4992">
                  <c:v>4.75</c:v>
                </c:pt>
                <c:pt idx="4993">
                  <c:v>4.75</c:v>
                </c:pt>
                <c:pt idx="4994">
                  <c:v>4.75</c:v>
                </c:pt>
                <c:pt idx="4995">
                  <c:v>4.88</c:v>
                </c:pt>
                <c:pt idx="4996">
                  <c:v>4.88</c:v>
                </c:pt>
                <c:pt idx="4997">
                  <c:v>5</c:v>
                </c:pt>
                <c:pt idx="4998">
                  <c:v>5</c:v>
                </c:pt>
                <c:pt idx="4999">
                  <c:v>5</c:v>
                </c:pt>
                <c:pt idx="5000">
                  <c:v>5</c:v>
                </c:pt>
                <c:pt idx="5001">
                  <c:v>5</c:v>
                </c:pt>
                <c:pt idx="5002">
                  <c:v>5</c:v>
                </c:pt>
                <c:pt idx="5003">
                  <c:v>4.5</c:v>
                </c:pt>
                <c:pt idx="5004">
                  <c:v>3</c:v>
                </c:pt>
                <c:pt idx="5005">
                  <c:v>5.5</c:v>
                </c:pt>
                <c:pt idx="5006">
                  <c:v>5.13</c:v>
                </c:pt>
                <c:pt idx="5007">
                  <c:v>5.13</c:v>
                </c:pt>
                <c:pt idx="5008">
                  <c:v>5.13</c:v>
                </c:pt>
                <c:pt idx="5009">
                  <c:v>5.25</c:v>
                </c:pt>
                <c:pt idx="5010">
                  <c:v>5.5</c:v>
                </c:pt>
                <c:pt idx="5011">
                  <c:v>4.25</c:v>
                </c:pt>
                <c:pt idx="5012">
                  <c:v>5.5</c:v>
                </c:pt>
                <c:pt idx="5013">
                  <c:v>5.5</c:v>
                </c:pt>
                <c:pt idx="5014">
                  <c:v>5.5</c:v>
                </c:pt>
                <c:pt idx="5015">
                  <c:v>5.5</c:v>
                </c:pt>
                <c:pt idx="5016">
                  <c:v>5.38</c:v>
                </c:pt>
                <c:pt idx="5017">
                  <c:v>5</c:v>
                </c:pt>
                <c:pt idx="5018">
                  <c:v>5.38</c:v>
                </c:pt>
                <c:pt idx="5019">
                  <c:v>5.75</c:v>
                </c:pt>
                <c:pt idx="5020">
                  <c:v>5.25</c:v>
                </c:pt>
                <c:pt idx="5021">
                  <c:v>5.25</c:v>
                </c:pt>
                <c:pt idx="5022">
                  <c:v>5.25</c:v>
                </c:pt>
                <c:pt idx="5023">
                  <c:v>5.5</c:v>
                </c:pt>
                <c:pt idx="5024">
                  <c:v>5.75</c:v>
                </c:pt>
                <c:pt idx="5025">
                  <c:v>5.88</c:v>
                </c:pt>
                <c:pt idx="5026">
                  <c:v>5.88</c:v>
                </c:pt>
                <c:pt idx="5027">
                  <c:v>5.75</c:v>
                </c:pt>
                <c:pt idx="5028">
                  <c:v>5.75</c:v>
                </c:pt>
                <c:pt idx="5029">
                  <c:v>5.75</c:v>
                </c:pt>
                <c:pt idx="5030">
                  <c:v>5.5</c:v>
                </c:pt>
                <c:pt idx="5031">
                  <c:v>5.5</c:v>
                </c:pt>
                <c:pt idx="5032">
                  <c:v>5.5</c:v>
                </c:pt>
                <c:pt idx="5033">
                  <c:v>5.75</c:v>
                </c:pt>
                <c:pt idx="5034">
                  <c:v>5.75</c:v>
                </c:pt>
                <c:pt idx="5035">
                  <c:v>5.75</c:v>
                </c:pt>
                <c:pt idx="5036">
                  <c:v>5.75</c:v>
                </c:pt>
                <c:pt idx="5037">
                  <c:v>5.75</c:v>
                </c:pt>
                <c:pt idx="5038">
                  <c:v>5.75</c:v>
                </c:pt>
                <c:pt idx="5039">
                  <c:v>5.5</c:v>
                </c:pt>
                <c:pt idx="5040">
                  <c:v>5.75</c:v>
                </c:pt>
                <c:pt idx="5041">
                  <c:v>5.75</c:v>
                </c:pt>
                <c:pt idx="5042">
                  <c:v>5.75</c:v>
                </c:pt>
                <c:pt idx="5043">
                  <c:v>5.75</c:v>
                </c:pt>
                <c:pt idx="5044">
                  <c:v>5.88</c:v>
                </c:pt>
                <c:pt idx="5045">
                  <c:v>5.5</c:v>
                </c:pt>
                <c:pt idx="5046">
                  <c:v>5</c:v>
                </c:pt>
                <c:pt idx="5047">
                  <c:v>5.88</c:v>
                </c:pt>
                <c:pt idx="5048">
                  <c:v>6.13</c:v>
                </c:pt>
                <c:pt idx="5049">
                  <c:v>6.13</c:v>
                </c:pt>
                <c:pt idx="5050">
                  <c:v>6.13</c:v>
                </c:pt>
                <c:pt idx="5051">
                  <c:v>6.13</c:v>
                </c:pt>
                <c:pt idx="5052">
                  <c:v>6.25</c:v>
                </c:pt>
                <c:pt idx="5053">
                  <c:v>6.38</c:v>
                </c:pt>
                <c:pt idx="5054">
                  <c:v>6.25</c:v>
                </c:pt>
                <c:pt idx="5055">
                  <c:v>6.13</c:v>
                </c:pt>
                <c:pt idx="5056">
                  <c:v>6.13</c:v>
                </c:pt>
                <c:pt idx="5057">
                  <c:v>6.13</c:v>
                </c:pt>
                <c:pt idx="5058">
                  <c:v>6.13</c:v>
                </c:pt>
                <c:pt idx="5059">
                  <c:v>6</c:v>
                </c:pt>
                <c:pt idx="5060">
                  <c:v>5.5</c:v>
                </c:pt>
                <c:pt idx="5061">
                  <c:v>6.25</c:v>
                </c:pt>
                <c:pt idx="5062">
                  <c:v>6.25</c:v>
                </c:pt>
                <c:pt idx="5063">
                  <c:v>6.25</c:v>
                </c:pt>
                <c:pt idx="5064">
                  <c:v>6.25</c:v>
                </c:pt>
                <c:pt idx="5065">
                  <c:v>6.38</c:v>
                </c:pt>
                <c:pt idx="5066">
                  <c:v>6.5</c:v>
                </c:pt>
                <c:pt idx="5067">
                  <c:v>6.5</c:v>
                </c:pt>
                <c:pt idx="5068">
                  <c:v>6.38</c:v>
                </c:pt>
                <c:pt idx="5069">
                  <c:v>6.38</c:v>
                </c:pt>
                <c:pt idx="5070">
                  <c:v>6.38</c:v>
                </c:pt>
                <c:pt idx="5071">
                  <c:v>6.38</c:v>
                </c:pt>
                <c:pt idx="5072">
                  <c:v>6.13</c:v>
                </c:pt>
                <c:pt idx="5073">
                  <c:v>5.88</c:v>
                </c:pt>
                <c:pt idx="5074">
                  <c:v>5</c:v>
                </c:pt>
                <c:pt idx="5075">
                  <c:v>6.25</c:v>
                </c:pt>
                <c:pt idx="5076">
                  <c:v>6.13</c:v>
                </c:pt>
                <c:pt idx="5077">
                  <c:v>6.13</c:v>
                </c:pt>
                <c:pt idx="5078">
                  <c:v>6.13</c:v>
                </c:pt>
                <c:pt idx="5079">
                  <c:v>6</c:v>
                </c:pt>
                <c:pt idx="5080">
                  <c:v>5.75</c:v>
                </c:pt>
                <c:pt idx="5081">
                  <c:v>5.75</c:v>
                </c:pt>
                <c:pt idx="5082">
                  <c:v>5.75</c:v>
                </c:pt>
                <c:pt idx="5083">
                  <c:v>6.13</c:v>
                </c:pt>
                <c:pt idx="5084">
                  <c:v>6.13</c:v>
                </c:pt>
                <c:pt idx="5085">
                  <c:v>6.13</c:v>
                </c:pt>
                <c:pt idx="5086">
                  <c:v>6.13</c:v>
                </c:pt>
                <c:pt idx="5087">
                  <c:v>5.75</c:v>
                </c:pt>
                <c:pt idx="5088">
                  <c:v>5.5</c:v>
                </c:pt>
                <c:pt idx="5089">
                  <c:v>6.25</c:v>
                </c:pt>
                <c:pt idx="5090">
                  <c:v>6.13</c:v>
                </c:pt>
                <c:pt idx="5091">
                  <c:v>6.13</c:v>
                </c:pt>
                <c:pt idx="5092">
                  <c:v>6.13</c:v>
                </c:pt>
                <c:pt idx="5093">
                  <c:v>6.25</c:v>
                </c:pt>
                <c:pt idx="5094">
                  <c:v>6.38</c:v>
                </c:pt>
                <c:pt idx="5095">
                  <c:v>6</c:v>
                </c:pt>
                <c:pt idx="5096">
                  <c:v>6.25</c:v>
                </c:pt>
                <c:pt idx="5097">
                  <c:v>6.13</c:v>
                </c:pt>
                <c:pt idx="5098">
                  <c:v>6.13</c:v>
                </c:pt>
                <c:pt idx="5099">
                  <c:v>6.13</c:v>
                </c:pt>
                <c:pt idx="5100">
                  <c:v>6</c:v>
                </c:pt>
                <c:pt idx="5101">
                  <c:v>6.13</c:v>
                </c:pt>
                <c:pt idx="5102">
                  <c:v>6.5</c:v>
                </c:pt>
                <c:pt idx="5103">
                  <c:v>6.38</c:v>
                </c:pt>
                <c:pt idx="5104">
                  <c:v>6.38</c:v>
                </c:pt>
                <c:pt idx="5105">
                  <c:v>6.38</c:v>
                </c:pt>
                <c:pt idx="5106">
                  <c:v>6.38</c:v>
                </c:pt>
                <c:pt idx="5107">
                  <c:v>6.5</c:v>
                </c:pt>
                <c:pt idx="5108">
                  <c:v>5.75</c:v>
                </c:pt>
                <c:pt idx="5109">
                  <c:v>5.25</c:v>
                </c:pt>
                <c:pt idx="5110">
                  <c:v>6.5</c:v>
                </c:pt>
                <c:pt idx="5111">
                  <c:v>5.5</c:v>
                </c:pt>
                <c:pt idx="5112">
                  <c:v>5.5</c:v>
                </c:pt>
                <c:pt idx="5113">
                  <c:v>5.5</c:v>
                </c:pt>
                <c:pt idx="5114">
                  <c:v>6.13</c:v>
                </c:pt>
                <c:pt idx="5115">
                  <c:v>5.5</c:v>
                </c:pt>
                <c:pt idx="5116">
                  <c:v>5.5</c:v>
                </c:pt>
                <c:pt idx="5117">
                  <c:v>5.5</c:v>
                </c:pt>
                <c:pt idx="5118">
                  <c:v>6</c:v>
                </c:pt>
                <c:pt idx="5119">
                  <c:v>6</c:v>
                </c:pt>
                <c:pt idx="5120">
                  <c:v>6</c:v>
                </c:pt>
                <c:pt idx="5121">
                  <c:v>6</c:v>
                </c:pt>
                <c:pt idx="5122">
                  <c:v>6.13</c:v>
                </c:pt>
                <c:pt idx="5123">
                  <c:v>6</c:v>
                </c:pt>
                <c:pt idx="5124">
                  <c:v>6</c:v>
                </c:pt>
                <c:pt idx="5125">
                  <c:v>6</c:v>
                </c:pt>
                <c:pt idx="5126">
                  <c:v>6</c:v>
                </c:pt>
                <c:pt idx="5127">
                  <c:v>6</c:v>
                </c:pt>
                <c:pt idx="5128">
                  <c:v>6.25</c:v>
                </c:pt>
                <c:pt idx="5129">
                  <c:v>6.38</c:v>
                </c:pt>
                <c:pt idx="5130">
                  <c:v>6.25</c:v>
                </c:pt>
                <c:pt idx="5131">
                  <c:v>6.13</c:v>
                </c:pt>
                <c:pt idx="5132">
                  <c:v>6.13</c:v>
                </c:pt>
                <c:pt idx="5133">
                  <c:v>6.13</c:v>
                </c:pt>
                <c:pt idx="5134">
                  <c:v>6.13</c:v>
                </c:pt>
                <c:pt idx="5135">
                  <c:v>6.13</c:v>
                </c:pt>
                <c:pt idx="5136">
                  <c:v>6</c:v>
                </c:pt>
                <c:pt idx="5137">
                  <c:v>6.13</c:v>
                </c:pt>
                <c:pt idx="5138">
                  <c:v>6.13</c:v>
                </c:pt>
                <c:pt idx="5139">
                  <c:v>6.13</c:v>
                </c:pt>
                <c:pt idx="5140">
                  <c:v>6.13</c:v>
                </c:pt>
                <c:pt idx="5141">
                  <c:v>6.13</c:v>
                </c:pt>
                <c:pt idx="5142">
                  <c:v>6</c:v>
                </c:pt>
                <c:pt idx="5143">
                  <c:v>5.88</c:v>
                </c:pt>
                <c:pt idx="5144">
                  <c:v>6</c:v>
                </c:pt>
                <c:pt idx="5145">
                  <c:v>6</c:v>
                </c:pt>
                <c:pt idx="5146">
                  <c:v>6.13</c:v>
                </c:pt>
                <c:pt idx="5147">
                  <c:v>6.13</c:v>
                </c:pt>
                <c:pt idx="5148">
                  <c:v>6.13</c:v>
                </c:pt>
                <c:pt idx="5149">
                  <c:v>6.13</c:v>
                </c:pt>
                <c:pt idx="5150">
                  <c:v>6.25</c:v>
                </c:pt>
                <c:pt idx="5151">
                  <c:v>6</c:v>
                </c:pt>
                <c:pt idx="5152">
                  <c:v>6.13</c:v>
                </c:pt>
                <c:pt idx="5153">
                  <c:v>6.13</c:v>
                </c:pt>
                <c:pt idx="5154">
                  <c:v>6.13</c:v>
                </c:pt>
                <c:pt idx="5155">
                  <c:v>6.13</c:v>
                </c:pt>
                <c:pt idx="5156">
                  <c:v>6.13</c:v>
                </c:pt>
                <c:pt idx="5157">
                  <c:v>6.25</c:v>
                </c:pt>
                <c:pt idx="5158">
                  <c:v>6</c:v>
                </c:pt>
                <c:pt idx="5159">
                  <c:v>6.13</c:v>
                </c:pt>
                <c:pt idx="5160">
                  <c:v>6.13</c:v>
                </c:pt>
                <c:pt idx="5161">
                  <c:v>6.13</c:v>
                </c:pt>
                <c:pt idx="5162">
                  <c:v>6.13</c:v>
                </c:pt>
                <c:pt idx="5163">
                  <c:v>6</c:v>
                </c:pt>
                <c:pt idx="5164">
                  <c:v>6</c:v>
                </c:pt>
                <c:pt idx="5165">
                  <c:v>5.88</c:v>
                </c:pt>
                <c:pt idx="5166">
                  <c:v>6</c:v>
                </c:pt>
                <c:pt idx="5167">
                  <c:v>5.88</c:v>
                </c:pt>
                <c:pt idx="5168">
                  <c:v>5.88</c:v>
                </c:pt>
                <c:pt idx="5169">
                  <c:v>5.88</c:v>
                </c:pt>
                <c:pt idx="5170">
                  <c:v>5.88</c:v>
                </c:pt>
                <c:pt idx="5171">
                  <c:v>6</c:v>
                </c:pt>
                <c:pt idx="5172">
                  <c:v>6</c:v>
                </c:pt>
                <c:pt idx="5173">
                  <c:v>5.88</c:v>
                </c:pt>
                <c:pt idx="5174">
                  <c:v>5.75</c:v>
                </c:pt>
                <c:pt idx="5175">
                  <c:v>5.75</c:v>
                </c:pt>
                <c:pt idx="5176">
                  <c:v>5.75</c:v>
                </c:pt>
                <c:pt idx="5177">
                  <c:v>5.75</c:v>
                </c:pt>
                <c:pt idx="5178">
                  <c:v>5.75</c:v>
                </c:pt>
                <c:pt idx="5179">
                  <c:v>6</c:v>
                </c:pt>
                <c:pt idx="5180">
                  <c:v>6</c:v>
                </c:pt>
                <c:pt idx="5181">
                  <c:v>6</c:v>
                </c:pt>
                <c:pt idx="5182">
                  <c:v>6</c:v>
                </c:pt>
                <c:pt idx="5183">
                  <c:v>6</c:v>
                </c:pt>
                <c:pt idx="5184">
                  <c:v>6</c:v>
                </c:pt>
                <c:pt idx="5185">
                  <c:v>5.88</c:v>
                </c:pt>
                <c:pt idx="5186">
                  <c:v>5</c:v>
                </c:pt>
                <c:pt idx="5187">
                  <c:v>5.75</c:v>
                </c:pt>
                <c:pt idx="5188">
                  <c:v>5.75</c:v>
                </c:pt>
                <c:pt idx="5189">
                  <c:v>5.75</c:v>
                </c:pt>
                <c:pt idx="5190">
                  <c:v>5.75</c:v>
                </c:pt>
                <c:pt idx="5191">
                  <c:v>5.75</c:v>
                </c:pt>
                <c:pt idx="5192">
                  <c:v>5.63</c:v>
                </c:pt>
                <c:pt idx="5193">
                  <c:v>5.38</c:v>
                </c:pt>
                <c:pt idx="5194">
                  <c:v>5.5</c:v>
                </c:pt>
                <c:pt idx="5195">
                  <c:v>5.63</c:v>
                </c:pt>
                <c:pt idx="5196">
                  <c:v>5.63</c:v>
                </c:pt>
                <c:pt idx="5197">
                  <c:v>5.63</c:v>
                </c:pt>
                <c:pt idx="5198">
                  <c:v>5.75</c:v>
                </c:pt>
                <c:pt idx="5199">
                  <c:v>5.88</c:v>
                </c:pt>
                <c:pt idx="5200">
                  <c:v>5.88</c:v>
                </c:pt>
                <c:pt idx="5201">
                  <c:v>6</c:v>
                </c:pt>
                <c:pt idx="5202">
                  <c:v>6</c:v>
                </c:pt>
                <c:pt idx="5203">
                  <c:v>6</c:v>
                </c:pt>
                <c:pt idx="5204">
                  <c:v>6</c:v>
                </c:pt>
                <c:pt idx="5205">
                  <c:v>5.5</c:v>
                </c:pt>
                <c:pt idx="5206">
                  <c:v>6</c:v>
                </c:pt>
                <c:pt idx="5207">
                  <c:v>6</c:v>
                </c:pt>
                <c:pt idx="5208">
                  <c:v>6</c:v>
                </c:pt>
                <c:pt idx="5209">
                  <c:v>5.88</c:v>
                </c:pt>
                <c:pt idx="5210">
                  <c:v>5.88</c:v>
                </c:pt>
                <c:pt idx="5211">
                  <c:v>5.88</c:v>
                </c:pt>
                <c:pt idx="5212">
                  <c:v>6</c:v>
                </c:pt>
                <c:pt idx="5213">
                  <c:v>5.88</c:v>
                </c:pt>
                <c:pt idx="5214">
                  <c:v>5.75</c:v>
                </c:pt>
                <c:pt idx="5215">
                  <c:v>6</c:v>
                </c:pt>
                <c:pt idx="5216">
                  <c:v>6.13</c:v>
                </c:pt>
                <c:pt idx="5217">
                  <c:v>6.13</c:v>
                </c:pt>
                <c:pt idx="5218">
                  <c:v>6.13</c:v>
                </c:pt>
                <c:pt idx="5219">
                  <c:v>6.13</c:v>
                </c:pt>
                <c:pt idx="5220">
                  <c:v>6</c:v>
                </c:pt>
                <c:pt idx="5221">
                  <c:v>5.25</c:v>
                </c:pt>
                <c:pt idx="5222">
                  <c:v>5.88</c:v>
                </c:pt>
                <c:pt idx="5223">
                  <c:v>5.75</c:v>
                </c:pt>
                <c:pt idx="5224">
                  <c:v>5.75</c:v>
                </c:pt>
                <c:pt idx="5225">
                  <c:v>5.75</c:v>
                </c:pt>
                <c:pt idx="5226">
                  <c:v>5.75</c:v>
                </c:pt>
                <c:pt idx="5227">
                  <c:v>5.88</c:v>
                </c:pt>
                <c:pt idx="5228">
                  <c:v>6.13</c:v>
                </c:pt>
                <c:pt idx="5229">
                  <c:v>6</c:v>
                </c:pt>
                <c:pt idx="5230">
                  <c:v>6</c:v>
                </c:pt>
                <c:pt idx="5231">
                  <c:v>6</c:v>
                </c:pt>
                <c:pt idx="5232">
                  <c:v>6</c:v>
                </c:pt>
                <c:pt idx="5233">
                  <c:v>5.88</c:v>
                </c:pt>
                <c:pt idx="5234">
                  <c:v>5.88</c:v>
                </c:pt>
                <c:pt idx="5235">
                  <c:v>5.63</c:v>
                </c:pt>
                <c:pt idx="5236">
                  <c:v>6</c:v>
                </c:pt>
                <c:pt idx="5237">
                  <c:v>6</c:v>
                </c:pt>
                <c:pt idx="5238">
                  <c:v>6</c:v>
                </c:pt>
                <c:pt idx="5239">
                  <c:v>6</c:v>
                </c:pt>
                <c:pt idx="5240">
                  <c:v>6.13</c:v>
                </c:pt>
                <c:pt idx="5241">
                  <c:v>6.13</c:v>
                </c:pt>
                <c:pt idx="5242">
                  <c:v>6.25</c:v>
                </c:pt>
                <c:pt idx="5243">
                  <c:v>6.13</c:v>
                </c:pt>
                <c:pt idx="5244">
                  <c:v>6.13</c:v>
                </c:pt>
                <c:pt idx="5245">
                  <c:v>6.13</c:v>
                </c:pt>
                <c:pt idx="5246">
                  <c:v>6.13</c:v>
                </c:pt>
                <c:pt idx="5247">
                  <c:v>6.13</c:v>
                </c:pt>
                <c:pt idx="5248">
                  <c:v>6.13</c:v>
                </c:pt>
                <c:pt idx="5249">
                  <c:v>5.25</c:v>
                </c:pt>
                <c:pt idx="5250">
                  <c:v>6</c:v>
                </c:pt>
                <c:pt idx="5251">
                  <c:v>6</c:v>
                </c:pt>
                <c:pt idx="5252">
                  <c:v>6</c:v>
                </c:pt>
                <c:pt idx="5253">
                  <c:v>6</c:v>
                </c:pt>
                <c:pt idx="5254">
                  <c:v>6</c:v>
                </c:pt>
                <c:pt idx="5255">
                  <c:v>5.63</c:v>
                </c:pt>
                <c:pt idx="5256">
                  <c:v>2.5</c:v>
                </c:pt>
                <c:pt idx="5257">
                  <c:v>5.5</c:v>
                </c:pt>
                <c:pt idx="5258">
                  <c:v>5.75</c:v>
                </c:pt>
                <c:pt idx="5259">
                  <c:v>5.75</c:v>
                </c:pt>
                <c:pt idx="5260">
                  <c:v>5.75</c:v>
                </c:pt>
                <c:pt idx="5261">
                  <c:v>5.88</c:v>
                </c:pt>
                <c:pt idx="5262">
                  <c:v>5.75</c:v>
                </c:pt>
                <c:pt idx="5263">
                  <c:v>5.75</c:v>
                </c:pt>
                <c:pt idx="5264">
                  <c:v>5.75</c:v>
                </c:pt>
                <c:pt idx="5265">
                  <c:v>6</c:v>
                </c:pt>
                <c:pt idx="5266">
                  <c:v>6</c:v>
                </c:pt>
                <c:pt idx="5267">
                  <c:v>6</c:v>
                </c:pt>
                <c:pt idx="5268">
                  <c:v>6.13</c:v>
                </c:pt>
                <c:pt idx="5269">
                  <c:v>5.88</c:v>
                </c:pt>
                <c:pt idx="5270">
                  <c:v>4.25</c:v>
                </c:pt>
                <c:pt idx="5271">
                  <c:v>5.88</c:v>
                </c:pt>
                <c:pt idx="5272">
                  <c:v>5.88</c:v>
                </c:pt>
                <c:pt idx="5273">
                  <c:v>5.88</c:v>
                </c:pt>
                <c:pt idx="5274">
                  <c:v>5.88</c:v>
                </c:pt>
                <c:pt idx="5275">
                  <c:v>5.88</c:v>
                </c:pt>
                <c:pt idx="5276">
                  <c:v>5.88</c:v>
                </c:pt>
                <c:pt idx="5277">
                  <c:v>5.63</c:v>
                </c:pt>
                <c:pt idx="5278">
                  <c:v>5.88</c:v>
                </c:pt>
                <c:pt idx="5279">
                  <c:v>6.13</c:v>
                </c:pt>
                <c:pt idx="5280">
                  <c:v>6.13</c:v>
                </c:pt>
                <c:pt idx="5281">
                  <c:v>6.13</c:v>
                </c:pt>
                <c:pt idx="5282">
                  <c:v>6</c:v>
                </c:pt>
                <c:pt idx="5283">
                  <c:v>5.88</c:v>
                </c:pt>
                <c:pt idx="5284">
                  <c:v>5.88</c:v>
                </c:pt>
                <c:pt idx="5285">
                  <c:v>6.13</c:v>
                </c:pt>
                <c:pt idx="5286">
                  <c:v>6.25</c:v>
                </c:pt>
                <c:pt idx="5287">
                  <c:v>6.25</c:v>
                </c:pt>
                <c:pt idx="5288">
                  <c:v>6.25</c:v>
                </c:pt>
                <c:pt idx="5289">
                  <c:v>6.38</c:v>
                </c:pt>
                <c:pt idx="5290">
                  <c:v>6.25</c:v>
                </c:pt>
                <c:pt idx="5291">
                  <c:v>6.25</c:v>
                </c:pt>
                <c:pt idx="5292">
                  <c:v>6.5</c:v>
                </c:pt>
                <c:pt idx="5293">
                  <c:v>6.88</c:v>
                </c:pt>
                <c:pt idx="5294">
                  <c:v>6.88</c:v>
                </c:pt>
                <c:pt idx="5295">
                  <c:v>6.88</c:v>
                </c:pt>
                <c:pt idx="5296">
                  <c:v>6.5</c:v>
                </c:pt>
                <c:pt idx="5297">
                  <c:v>4</c:v>
                </c:pt>
                <c:pt idx="5298">
                  <c:v>4</c:v>
                </c:pt>
                <c:pt idx="5299">
                  <c:v>6.5</c:v>
                </c:pt>
                <c:pt idx="5300">
                  <c:v>6.75</c:v>
                </c:pt>
                <c:pt idx="5301">
                  <c:v>6.75</c:v>
                </c:pt>
                <c:pt idx="5302">
                  <c:v>6.75</c:v>
                </c:pt>
                <c:pt idx="5303">
                  <c:v>6.63</c:v>
                </c:pt>
                <c:pt idx="5304">
                  <c:v>6.63</c:v>
                </c:pt>
                <c:pt idx="5305">
                  <c:v>5</c:v>
                </c:pt>
                <c:pt idx="5306">
                  <c:v>6.5</c:v>
                </c:pt>
                <c:pt idx="5307">
                  <c:v>6.5</c:v>
                </c:pt>
                <c:pt idx="5308">
                  <c:v>6.5</c:v>
                </c:pt>
                <c:pt idx="5309">
                  <c:v>6.5</c:v>
                </c:pt>
                <c:pt idx="5310">
                  <c:v>6.63</c:v>
                </c:pt>
                <c:pt idx="5311">
                  <c:v>6.38</c:v>
                </c:pt>
                <c:pt idx="5312">
                  <c:v>5.5</c:v>
                </c:pt>
                <c:pt idx="5313">
                  <c:v>6.63</c:v>
                </c:pt>
                <c:pt idx="5314">
                  <c:v>6.63</c:v>
                </c:pt>
                <c:pt idx="5315">
                  <c:v>6.63</c:v>
                </c:pt>
                <c:pt idx="5316">
                  <c:v>6.63</c:v>
                </c:pt>
                <c:pt idx="5317">
                  <c:v>6.25</c:v>
                </c:pt>
                <c:pt idx="5318">
                  <c:v>6.25</c:v>
                </c:pt>
                <c:pt idx="5319">
                  <c:v>6.25</c:v>
                </c:pt>
                <c:pt idx="5320">
                  <c:v>6.5</c:v>
                </c:pt>
                <c:pt idx="5321">
                  <c:v>6.38</c:v>
                </c:pt>
                <c:pt idx="5322">
                  <c:v>6.38</c:v>
                </c:pt>
                <c:pt idx="5323">
                  <c:v>6.38</c:v>
                </c:pt>
                <c:pt idx="5324">
                  <c:v>6.38</c:v>
                </c:pt>
                <c:pt idx="5325">
                  <c:v>6.13</c:v>
                </c:pt>
                <c:pt idx="5326">
                  <c:v>5.75</c:v>
                </c:pt>
                <c:pt idx="5327">
                  <c:v>6.25</c:v>
                </c:pt>
                <c:pt idx="5328">
                  <c:v>6.38</c:v>
                </c:pt>
                <c:pt idx="5329">
                  <c:v>6.38</c:v>
                </c:pt>
                <c:pt idx="5330">
                  <c:v>6.38</c:v>
                </c:pt>
                <c:pt idx="5331">
                  <c:v>6.38</c:v>
                </c:pt>
                <c:pt idx="5332">
                  <c:v>6.25</c:v>
                </c:pt>
                <c:pt idx="5333">
                  <c:v>6.25</c:v>
                </c:pt>
                <c:pt idx="5334">
                  <c:v>6.75</c:v>
                </c:pt>
                <c:pt idx="5335">
                  <c:v>6.75</c:v>
                </c:pt>
                <c:pt idx="5336">
                  <c:v>6.75</c:v>
                </c:pt>
                <c:pt idx="5337">
                  <c:v>6.75</c:v>
                </c:pt>
                <c:pt idx="5338">
                  <c:v>6.75</c:v>
                </c:pt>
                <c:pt idx="5339">
                  <c:v>6.75</c:v>
                </c:pt>
                <c:pt idx="5340">
                  <c:v>6.75</c:v>
                </c:pt>
                <c:pt idx="5341">
                  <c:v>6.75</c:v>
                </c:pt>
                <c:pt idx="5342">
                  <c:v>7.25</c:v>
                </c:pt>
                <c:pt idx="5343">
                  <c:v>7.25</c:v>
                </c:pt>
                <c:pt idx="5344">
                  <c:v>7.25</c:v>
                </c:pt>
                <c:pt idx="5345">
                  <c:v>7</c:v>
                </c:pt>
                <c:pt idx="5346">
                  <c:v>6.75</c:v>
                </c:pt>
                <c:pt idx="5347">
                  <c:v>5</c:v>
                </c:pt>
                <c:pt idx="5348">
                  <c:v>6.75</c:v>
                </c:pt>
                <c:pt idx="5349">
                  <c:v>6.63</c:v>
                </c:pt>
                <c:pt idx="5350">
                  <c:v>6.63</c:v>
                </c:pt>
                <c:pt idx="5351">
                  <c:v>6.63</c:v>
                </c:pt>
                <c:pt idx="5352">
                  <c:v>6.5</c:v>
                </c:pt>
                <c:pt idx="5353">
                  <c:v>6.5</c:v>
                </c:pt>
                <c:pt idx="5354">
                  <c:v>5.75</c:v>
                </c:pt>
                <c:pt idx="5355">
                  <c:v>6.63</c:v>
                </c:pt>
                <c:pt idx="5356">
                  <c:v>7</c:v>
                </c:pt>
                <c:pt idx="5357">
                  <c:v>7</c:v>
                </c:pt>
                <c:pt idx="5358">
                  <c:v>7</c:v>
                </c:pt>
                <c:pt idx="5359">
                  <c:v>6.75</c:v>
                </c:pt>
                <c:pt idx="5360">
                  <c:v>6.63</c:v>
                </c:pt>
                <c:pt idx="5361">
                  <c:v>6.25</c:v>
                </c:pt>
                <c:pt idx="5362">
                  <c:v>6.88</c:v>
                </c:pt>
                <c:pt idx="5363">
                  <c:v>6.88</c:v>
                </c:pt>
                <c:pt idx="5364">
                  <c:v>6.88</c:v>
                </c:pt>
                <c:pt idx="5365">
                  <c:v>6.88</c:v>
                </c:pt>
                <c:pt idx="5366">
                  <c:v>6.63</c:v>
                </c:pt>
                <c:pt idx="5367">
                  <c:v>6.63</c:v>
                </c:pt>
                <c:pt idx="5368">
                  <c:v>6.5</c:v>
                </c:pt>
                <c:pt idx="5369">
                  <c:v>6.88</c:v>
                </c:pt>
                <c:pt idx="5370">
                  <c:v>6.88</c:v>
                </c:pt>
                <c:pt idx="5371">
                  <c:v>6.88</c:v>
                </c:pt>
                <c:pt idx="5372">
                  <c:v>6.88</c:v>
                </c:pt>
                <c:pt idx="5373">
                  <c:v>6.88</c:v>
                </c:pt>
                <c:pt idx="5374">
                  <c:v>6.75</c:v>
                </c:pt>
                <c:pt idx="5375">
                  <c:v>6.63</c:v>
                </c:pt>
                <c:pt idx="5376">
                  <c:v>7</c:v>
                </c:pt>
                <c:pt idx="5377">
                  <c:v>7</c:v>
                </c:pt>
                <c:pt idx="5378">
                  <c:v>7</c:v>
                </c:pt>
                <c:pt idx="5379">
                  <c:v>7</c:v>
                </c:pt>
                <c:pt idx="5380">
                  <c:v>6.75</c:v>
                </c:pt>
                <c:pt idx="5381">
                  <c:v>6.75</c:v>
                </c:pt>
                <c:pt idx="5382">
                  <c:v>6.63</c:v>
                </c:pt>
                <c:pt idx="5383">
                  <c:v>6.88</c:v>
                </c:pt>
                <c:pt idx="5384">
                  <c:v>6.88</c:v>
                </c:pt>
                <c:pt idx="5385">
                  <c:v>6.88</c:v>
                </c:pt>
                <c:pt idx="5386">
                  <c:v>6.88</c:v>
                </c:pt>
                <c:pt idx="5387">
                  <c:v>6.25</c:v>
                </c:pt>
                <c:pt idx="5388">
                  <c:v>6.63</c:v>
                </c:pt>
                <c:pt idx="5389">
                  <c:v>6.25</c:v>
                </c:pt>
                <c:pt idx="5390">
                  <c:v>6.88</c:v>
                </c:pt>
                <c:pt idx="5391">
                  <c:v>7</c:v>
                </c:pt>
                <c:pt idx="5392">
                  <c:v>7</c:v>
                </c:pt>
                <c:pt idx="5393">
                  <c:v>7</c:v>
                </c:pt>
                <c:pt idx="5394">
                  <c:v>7.13</c:v>
                </c:pt>
                <c:pt idx="5395">
                  <c:v>7.38</c:v>
                </c:pt>
                <c:pt idx="5396">
                  <c:v>6.88</c:v>
                </c:pt>
                <c:pt idx="5397">
                  <c:v>7.38</c:v>
                </c:pt>
                <c:pt idx="5398">
                  <c:v>7.63</c:v>
                </c:pt>
                <c:pt idx="5399">
                  <c:v>7.63</c:v>
                </c:pt>
                <c:pt idx="5400">
                  <c:v>7.63</c:v>
                </c:pt>
                <c:pt idx="5401">
                  <c:v>7.5</c:v>
                </c:pt>
                <c:pt idx="5402">
                  <c:v>7.88</c:v>
                </c:pt>
                <c:pt idx="5403">
                  <c:v>7.75</c:v>
                </c:pt>
                <c:pt idx="5404">
                  <c:v>7.75</c:v>
                </c:pt>
                <c:pt idx="5405">
                  <c:v>7.88</c:v>
                </c:pt>
                <c:pt idx="5406">
                  <c:v>7.88</c:v>
                </c:pt>
                <c:pt idx="5407">
                  <c:v>7.88</c:v>
                </c:pt>
                <c:pt idx="5408">
                  <c:v>7.5</c:v>
                </c:pt>
                <c:pt idx="5409">
                  <c:v>6.75</c:v>
                </c:pt>
                <c:pt idx="5410">
                  <c:v>6.75</c:v>
                </c:pt>
                <c:pt idx="5411">
                  <c:v>7.75</c:v>
                </c:pt>
                <c:pt idx="5412">
                  <c:v>7.75</c:v>
                </c:pt>
                <c:pt idx="5413">
                  <c:v>7.75</c:v>
                </c:pt>
                <c:pt idx="5414">
                  <c:v>7.75</c:v>
                </c:pt>
                <c:pt idx="5415">
                  <c:v>7.75</c:v>
                </c:pt>
                <c:pt idx="5416">
                  <c:v>7.75</c:v>
                </c:pt>
                <c:pt idx="5417">
                  <c:v>8</c:v>
                </c:pt>
                <c:pt idx="5418">
                  <c:v>8.25</c:v>
                </c:pt>
                <c:pt idx="5419">
                  <c:v>8.5</c:v>
                </c:pt>
                <c:pt idx="5420">
                  <c:v>8.5</c:v>
                </c:pt>
                <c:pt idx="5421">
                  <c:v>8.5</c:v>
                </c:pt>
                <c:pt idx="5422">
                  <c:v>8.25</c:v>
                </c:pt>
                <c:pt idx="5423">
                  <c:v>7.88</c:v>
                </c:pt>
                <c:pt idx="5424">
                  <c:v>7.75</c:v>
                </c:pt>
                <c:pt idx="5425">
                  <c:v>8.3800000000000008</c:v>
                </c:pt>
                <c:pt idx="5426">
                  <c:v>9</c:v>
                </c:pt>
                <c:pt idx="5427">
                  <c:v>9</c:v>
                </c:pt>
                <c:pt idx="5428">
                  <c:v>9</c:v>
                </c:pt>
                <c:pt idx="5429">
                  <c:v>8</c:v>
                </c:pt>
                <c:pt idx="5430">
                  <c:v>7.75</c:v>
                </c:pt>
                <c:pt idx="5431">
                  <c:v>7</c:v>
                </c:pt>
                <c:pt idx="5432">
                  <c:v>8.5</c:v>
                </c:pt>
                <c:pt idx="5433">
                  <c:v>9.25</c:v>
                </c:pt>
                <c:pt idx="5434">
                  <c:v>9.25</c:v>
                </c:pt>
                <c:pt idx="5435">
                  <c:v>9.25</c:v>
                </c:pt>
                <c:pt idx="5436">
                  <c:v>8.8800000000000008</c:v>
                </c:pt>
                <c:pt idx="5437">
                  <c:v>8.75</c:v>
                </c:pt>
                <c:pt idx="5438">
                  <c:v>8.5</c:v>
                </c:pt>
                <c:pt idx="5439">
                  <c:v>9</c:v>
                </c:pt>
                <c:pt idx="5440">
                  <c:v>9.25</c:v>
                </c:pt>
                <c:pt idx="5441">
                  <c:v>9.25</c:v>
                </c:pt>
                <c:pt idx="5442">
                  <c:v>9.25</c:v>
                </c:pt>
                <c:pt idx="5443">
                  <c:v>8.75</c:v>
                </c:pt>
                <c:pt idx="5444">
                  <c:v>8.75</c:v>
                </c:pt>
                <c:pt idx="5445">
                  <c:v>8.25</c:v>
                </c:pt>
                <c:pt idx="5446">
                  <c:v>9.3800000000000008</c:v>
                </c:pt>
                <c:pt idx="5447">
                  <c:v>9.3800000000000008</c:v>
                </c:pt>
                <c:pt idx="5448">
                  <c:v>9.3800000000000008</c:v>
                </c:pt>
                <c:pt idx="5449">
                  <c:v>9.3800000000000008</c:v>
                </c:pt>
                <c:pt idx="5450">
                  <c:v>9.3800000000000008</c:v>
                </c:pt>
                <c:pt idx="5451">
                  <c:v>9</c:v>
                </c:pt>
                <c:pt idx="5452">
                  <c:v>8.5</c:v>
                </c:pt>
                <c:pt idx="5453">
                  <c:v>9.6300000000000008</c:v>
                </c:pt>
                <c:pt idx="5454">
                  <c:v>9.8800000000000008</c:v>
                </c:pt>
                <c:pt idx="5455">
                  <c:v>9.8800000000000008</c:v>
                </c:pt>
                <c:pt idx="5456">
                  <c:v>9.8800000000000008</c:v>
                </c:pt>
                <c:pt idx="5457">
                  <c:v>9.5</c:v>
                </c:pt>
                <c:pt idx="5458">
                  <c:v>9.1300000000000008</c:v>
                </c:pt>
                <c:pt idx="5459">
                  <c:v>6</c:v>
                </c:pt>
                <c:pt idx="5460">
                  <c:v>9.5</c:v>
                </c:pt>
                <c:pt idx="5461">
                  <c:v>9.25</c:v>
                </c:pt>
                <c:pt idx="5462">
                  <c:v>9.25</c:v>
                </c:pt>
                <c:pt idx="5463">
                  <c:v>9.25</c:v>
                </c:pt>
                <c:pt idx="5464">
                  <c:v>8.5</c:v>
                </c:pt>
                <c:pt idx="5465">
                  <c:v>7.75</c:v>
                </c:pt>
                <c:pt idx="5466">
                  <c:v>6.25</c:v>
                </c:pt>
                <c:pt idx="5467">
                  <c:v>9</c:v>
                </c:pt>
                <c:pt idx="5468">
                  <c:v>8.75</c:v>
                </c:pt>
                <c:pt idx="5469">
                  <c:v>8.75</c:v>
                </c:pt>
                <c:pt idx="5470">
                  <c:v>8.75</c:v>
                </c:pt>
                <c:pt idx="5471">
                  <c:v>9.1300000000000008</c:v>
                </c:pt>
                <c:pt idx="5472">
                  <c:v>8</c:v>
                </c:pt>
                <c:pt idx="5473">
                  <c:v>6</c:v>
                </c:pt>
                <c:pt idx="5474">
                  <c:v>9.75</c:v>
                </c:pt>
                <c:pt idx="5475">
                  <c:v>10.5</c:v>
                </c:pt>
                <c:pt idx="5476">
                  <c:v>10.5</c:v>
                </c:pt>
                <c:pt idx="5477">
                  <c:v>10.5</c:v>
                </c:pt>
                <c:pt idx="5478">
                  <c:v>7.5</c:v>
                </c:pt>
                <c:pt idx="5479">
                  <c:v>8.75</c:v>
                </c:pt>
                <c:pt idx="5480">
                  <c:v>5.5</c:v>
                </c:pt>
                <c:pt idx="5481">
                  <c:v>9.5</c:v>
                </c:pt>
                <c:pt idx="5482">
                  <c:v>9.5</c:v>
                </c:pt>
                <c:pt idx="5483">
                  <c:v>9.5</c:v>
                </c:pt>
                <c:pt idx="5484">
                  <c:v>9.5</c:v>
                </c:pt>
                <c:pt idx="5485">
                  <c:v>9</c:v>
                </c:pt>
                <c:pt idx="5486">
                  <c:v>9</c:v>
                </c:pt>
                <c:pt idx="5487">
                  <c:v>7.5</c:v>
                </c:pt>
                <c:pt idx="5488">
                  <c:v>9.25</c:v>
                </c:pt>
                <c:pt idx="5489">
                  <c:v>9</c:v>
                </c:pt>
                <c:pt idx="5490">
                  <c:v>9</c:v>
                </c:pt>
                <c:pt idx="5491">
                  <c:v>9</c:v>
                </c:pt>
                <c:pt idx="5492">
                  <c:v>9</c:v>
                </c:pt>
                <c:pt idx="5493">
                  <c:v>9.5</c:v>
                </c:pt>
                <c:pt idx="5494">
                  <c:v>9.8800000000000008</c:v>
                </c:pt>
                <c:pt idx="5495">
                  <c:v>9.75</c:v>
                </c:pt>
                <c:pt idx="5496">
                  <c:v>8.75</c:v>
                </c:pt>
                <c:pt idx="5497">
                  <c:v>8.75</c:v>
                </c:pt>
                <c:pt idx="5498">
                  <c:v>8.75</c:v>
                </c:pt>
                <c:pt idx="5499">
                  <c:v>8.75</c:v>
                </c:pt>
                <c:pt idx="5500">
                  <c:v>8.25</c:v>
                </c:pt>
                <c:pt idx="5501">
                  <c:v>6.5</c:v>
                </c:pt>
                <c:pt idx="5502">
                  <c:v>8.75</c:v>
                </c:pt>
                <c:pt idx="5503">
                  <c:v>8.5</c:v>
                </c:pt>
                <c:pt idx="5504">
                  <c:v>8.5</c:v>
                </c:pt>
                <c:pt idx="5505">
                  <c:v>8.5</c:v>
                </c:pt>
                <c:pt idx="5506">
                  <c:v>8.1300000000000008</c:v>
                </c:pt>
                <c:pt idx="5507">
                  <c:v>8</c:v>
                </c:pt>
                <c:pt idx="5508">
                  <c:v>6</c:v>
                </c:pt>
                <c:pt idx="5509">
                  <c:v>8.75</c:v>
                </c:pt>
                <c:pt idx="5510">
                  <c:v>9.5</c:v>
                </c:pt>
                <c:pt idx="5511">
                  <c:v>9.5</c:v>
                </c:pt>
                <c:pt idx="5512">
                  <c:v>9.5</c:v>
                </c:pt>
                <c:pt idx="5513">
                  <c:v>9.5</c:v>
                </c:pt>
                <c:pt idx="5514">
                  <c:v>10</c:v>
                </c:pt>
                <c:pt idx="5515">
                  <c:v>10.25</c:v>
                </c:pt>
                <c:pt idx="5516">
                  <c:v>10</c:v>
                </c:pt>
                <c:pt idx="5517">
                  <c:v>10.5</c:v>
                </c:pt>
                <c:pt idx="5518">
                  <c:v>10.5</c:v>
                </c:pt>
                <c:pt idx="5519">
                  <c:v>10.5</c:v>
                </c:pt>
                <c:pt idx="5520">
                  <c:v>9.75</c:v>
                </c:pt>
                <c:pt idx="5521">
                  <c:v>7.5</c:v>
                </c:pt>
                <c:pt idx="5522">
                  <c:v>5.5</c:v>
                </c:pt>
                <c:pt idx="5523">
                  <c:v>9.75</c:v>
                </c:pt>
                <c:pt idx="5524">
                  <c:v>9.75</c:v>
                </c:pt>
                <c:pt idx="5525">
                  <c:v>9.75</c:v>
                </c:pt>
                <c:pt idx="5526">
                  <c:v>9.75</c:v>
                </c:pt>
                <c:pt idx="5527">
                  <c:v>9.5</c:v>
                </c:pt>
                <c:pt idx="5528">
                  <c:v>7.5</c:v>
                </c:pt>
                <c:pt idx="5529">
                  <c:v>5.5</c:v>
                </c:pt>
                <c:pt idx="5530">
                  <c:v>9.5</c:v>
                </c:pt>
                <c:pt idx="5531">
                  <c:v>8.25</c:v>
                </c:pt>
                <c:pt idx="5532">
                  <c:v>8.25</c:v>
                </c:pt>
                <c:pt idx="5533">
                  <c:v>8.25</c:v>
                </c:pt>
                <c:pt idx="5534">
                  <c:v>8</c:v>
                </c:pt>
                <c:pt idx="5535">
                  <c:v>9.75</c:v>
                </c:pt>
                <c:pt idx="5536">
                  <c:v>9.75</c:v>
                </c:pt>
                <c:pt idx="5537">
                  <c:v>9.75</c:v>
                </c:pt>
                <c:pt idx="5538">
                  <c:v>9.75</c:v>
                </c:pt>
                <c:pt idx="5539">
                  <c:v>9.75</c:v>
                </c:pt>
                <c:pt idx="5540">
                  <c:v>9.75</c:v>
                </c:pt>
                <c:pt idx="5541">
                  <c:v>9.75</c:v>
                </c:pt>
                <c:pt idx="5542">
                  <c:v>9.25</c:v>
                </c:pt>
                <c:pt idx="5543">
                  <c:v>9</c:v>
                </c:pt>
                <c:pt idx="5544">
                  <c:v>9.25</c:v>
                </c:pt>
                <c:pt idx="5545">
                  <c:v>9.25</c:v>
                </c:pt>
                <c:pt idx="5546">
                  <c:v>9.25</c:v>
                </c:pt>
                <c:pt idx="5547">
                  <c:v>9.25</c:v>
                </c:pt>
                <c:pt idx="5548">
                  <c:v>9</c:v>
                </c:pt>
                <c:pt idx="5549">
                  <c:v>8.5</c:v>
                </c:pt>
                <c:pt idx="5550">
                  <c:v>5.5</c:v>
                </c:pt>
                <c:pt idx="5551">
                  <c:v>8.75</c:v>
                </c:pt>
                <c:pt idx="5552">
                  <c:v>8.75</c:v>
                </c:pt>
                <c:pt idx="5553">
                  <c:v>8.75</c:v>
                </c:pt>
                <c:pt idx="5554">
                  <c:v>8.75</c:v>
                </c:pt>
                <c:pt idx="5555">
                  <c:v>9</c:v>
                </c:pt>
                <c:pt idx="5556">
                  <c:v>10</c:v>
                </c:pt>
                <c:pt idx="5557">
                  <c:v>9.5</c:v>
                </c:pt>
                <c:pt idx="5558">
                  <c:v>9.75</c:v>
                </c:pt>
                <c:pt idx="5559">
                  <c:v>9.75</c:v>
                </c:pt>
                <c:pt idx="5560">
                  <c:v>9.75</c:v>
                </c:pt>
                <c:pt idx="5561">
                  <c:v>9.75</c:v>
                </c:pt>
                <c:pt idx="5562">
                  <c:v>9.5</c:v>
                </c:pt>
                <c:pt idx="5563">
                  <c:v>9.5</c:v>
                </c:pt>
                <c:pt idx="5564">
                  <c:v>9.25</c:v>
                </c:pt>
                <c:pt idx="5565">
                  <c:v>9.5</c:v>
                </c:pt>
                <c:pt idx="5566">
                  <c:v>9.5</c:v>
                </c:pt>
                <c:pt idx="5567">
                  <c:v>9.5</c:v>
                </c:pt>
                <c:pt idx="5568">
                  <c:v>9.5</c:v>
                </c:pt>
                <c:pt idx="5569">
                  <c:v>9.25</c:v>
                </c:pt>
                <c:pt idx="5570">
                  <c:v>8.5</c:v>
                </c:pt>
                <c:pt idx="5571">
                  <c:v>8</c:v>
                </c:pt>
                <c:pt idx="5572">
                  <c:v>9.5</c:v>
                </c:pt>
                <c:pt idx="5573">
                  <c:v>9.5</c:v>
                </c:pt>
                <c:pt idx="5574">
                  <c:v>9.5</c:v>
                </c:pt>
                <c:pt idx="5575">
                  <c:v>9.5</c:v>
                </c:pt>
                <c:pt idx="5576">
                  <c:v>9.5</c:v>
                </c:pt>
                <c:pt idx="5577">
                  <c:v>9.75</c:v>
                </c:pt>
                <c:pt idx="5578">
                  <c:v>8.75</c:v>
                </c:pt>
                <c:pt idx="5579">
                  <c:v>9.5</c:v>
                </c:pt>
                <c:pt idx="5580">
                  <c:v>9.75</c:v>
                </c:pt>
                <c:pt idx="5581">
                  <c:v>9.75</c:v>
                </c:pt>
                <c:pt idx="5582">
                  <c:v>9.75</c:v>
                </c:pt>
                <c:pt idx="5583">
                  <c:v>9.75</c:v>
                </c:pt>
                <c:pt idx="5584">
                  <c:v>9.5</c:v>
                </c:pt>
                <c:pt idx="5585">
                  <c:v>9.75</c:v>
                </c:pt>
                <c:pt idx="5586">
                  <c:v>9.75</c:v>
                </c:pt>
                <c:pt idx="5587">
                  <c:v>9.75</c:v>
                </c:pt>
                <c:pt idx="5588">
                  <c:v>9.75</c:v>
                </c:pt>
                <c:pt idx="5589">
                  <c:v>9.75</c:v>
                </c:pt>
                <c:pt idx="5590">
                  <c:v>8.25</c:v>
                </c:pt>
                <c:pt idx="5591">
                  <c:v>7.5</c:v>
                </c:pt>
                <c:pt idx="5592">
                  <c:v>6</c:v>
                </c:pt>
                <c:pt idx="5593">
                  <c:v>9</c:v>
                </c:pt>
                <c:pt idx="5594">
                  <c:v>8.75</c:v>
                </c:pt>
                <c:pt idx="5595">
                  <c:v>8.75</c:v>
                </c:pt>
                <c:pt idx="5596">
                  <c:v>8.75</c:v>
                </c:pt>
                <c:pt idx="5597">
                  <c:v>8</c:v>
                </c:pt>
                <c:pt idx="5598">
                  <c:v>8</c:v>
                </c:pt>
                <c:pt idx="5599">
                  <c:v>7.5</c:v>
                </c:pt>
                <c:pt idx="5600">
                  <c:v>8.75</c:v>
                </c:pt>
                <c:pt idx="5601">
                  <c:v>9</c:v>
                </c:pt>
                <c:pt idx="5602">
                  <c:v>9</c:v>
                </c:pt>
                <c:pt idx="5603">
                  <c:v>9</c:v>
                </c:pt>
                <c:pt idx="5604">
                  <c:v>9.25</c:v>
                </c:pt>
                <c:pt idx="5605">
                  <c:v>9.25</c:v>
                </c:pt>
                <c:pt idx="5606">
                  <c:v>9.25</c:v>
                </c:pt>
                <c:pt idx="5607">
                  <c:v>9.25</c:v>
                </c:pt>
                <c:pt idx="5608">
                  <c:v>9.5</c:v>
                </c:pt>
                <c:pt idx="5609">
                  <c:v>9.5</c:v>
                </c:pt>
                <c:pt idx="5610">
                  <c:v>9.5</c:v>
                </c:pt>
                <c:pt idx="5611">
                  <c:v>9.5</c:v>
                </c:pt>
                <c:pt idx="5612">
                  <c:v>9.5</c:v>
                </c:pt>
                <c:pt idx="5613">
                  <c:v>8.5</c:v>
                </c:pt>
                <c:pt idx="5614">
                  <c:v>9.25</c:v>
                </c:pt>
                <c:pt idx="5615">
                  <c:v>9.25</c:v>
                </c:pt>
                <c:pt idx="5616">
                  <c:v>9.25</c:v>
                </c:pt>
                <c:pt idx="5617">
                  <c:v>9.25</c:v>
                </c:pt>
                <c:pt idx="5618">
                  <c:v>9.25</c:v>
                </c:pt>
                <c:pt idx="5619">
                  <c:v>9.25</c:v>
                </c:pt>
                <c:pt idx="5620">
                  <c:v>6</c:v>
                </c:pt>
                <c:pt idx="5621">
                  <c:v>9</c:v>
                </c:pt>
                <c:pt idx="5622">
                  <c:v>8.75</c:v>
                </c:pt>
                <c:pt idx="5623">
                  <c:v>8.75</c:v>
                </c:pt>
                <c:pt idx="5624">
                  <c:v>8.75</c:v>
                </c:pt>
                <c:pt idx="5625">
                  <c:v>8.5</c:v>
                </c:pt>
                <c:pt idx="5626">
                  <c:v>7.5</c:v>
                </c:pt>
                <c:pt idx="5627">
                  <c:v>7</c:v>
                </c:pt>
                <c:pt idx="5628">
                  <c:v>7</c:v>
                </c:pt>
                <c:pt idx="5629">
                  <c:v>9.25</c:v>
                </c:pt>
                <c:pt idx="5630">
                  <c:v>9.25</c:v>
                </c:pt>
                <c:pt idx="5631">
                  <c:v>9.25</c:v>
                </c:pt>
                <c:pt idx="5632">
                  <c:v>9.6300000000000008</c:v>
                </c:pt>
                <c:pt idx="5633">
                  <c:v>9.5</c:v>
                </c:pt>
                <c:pt idx="5634">
                  <c:v>8.5</c:v>
                </c:pt>
                <c:pt idx="5635">
                  <c:v>9.5</c:v>
                </c:pt>
                <c:pt idx="5636">
                  <c:v>9.5</c:v>
                </c:pt>
                <c:pt idx="5637">
                  <c:v>9.5</c:v>
                </c:pt>
                <c:pt idx="5638">
                  <c:v>9.5</c:v>
                </c:pt>
                <c:pt idx="5639">
                  <c:v>8.75</c:v>
                </c:pt>
                <c:pt idx="5640">
                  <c:v>8.5</c:v>
                </c:pt>
                <c:pt idx="5641">
                  <c:v>6</c:v>
                </c:pt>
                <c:pt idx="5642">
                  <c:v>9.25</c:v>
                </c:pt>
                <c:pt idx="5643">
                  <c:v>9.25</c:v>
                </c:pt>
                <c:pt idx="5644">
                  <c:v>9.25</c:v>
                </c:pt>
                <c:pt idx="5645">
                  <c:v>9.25</c:v>
                </c:pt>
                <c:pt idx="5646">
                  <c:v>9</c:v>
                </c:pt>
                <c:pt idx="5647">
                  <c:v>9.25</c:v>
                </c:pt>
                <c:pt idx="5648">
                  <c:v>8.75</c:v>
                </c:pt>
                <c:pt idx="5649">
                  <c:v>9.25</c:v>
                </c:pt>
                <c:pt idx="5650">
                  <c:v>9.25</c:v>
                </c:pt>
                <c:pt idx="5651">
                  <c:v>9.25</c:v>
                </c:pt>
                <c:pt idx="5652">
                  <c:v>9.25</c:v>
                </c:pt>
                <c:pt idx="5653">
                  <c:v>9.25</c:v>
                </c:pt>
                <c:pt idx="5654">
                  <c:v>9.25</c:v>
                </c:pt>
                <c:pt idx="5655">
                  <c:v>8.75</c:v>
                </c:pt>
                <c:pt idx="5656">
                  <c:v>8.75</c:v>
                </c:pt>
                <c:pt idx="5657">
                  <c:v>9.25</c:v>
                </c:pt>
                <c:pt idx="5658">
                  <c:v>9.25</c:v>
                </c:pt>
                <c:pt idx="5659">
                  <c:v>9.25</c:v>
                </c:pt>
                <c:pt idx="5660">
                  <c:v>9.75</c:v>
                </c:pt>
                <c:pt idx="5661">
                  <c:v>9.75</c:v>
                </c:pt>
                <c:pt idx="5662">
                  <c:v>5</c:v>
                </c:pt>
                <c:pt idx="5663">
                  <c:v>5</c:v>
                </c:pt>
                <c:pt idx="5664">
                  <c:v>9.6300000000000008</c:v>
                </c:pt>
                <c:pt idx="5665">
                  <c:v>9.6300000000000008</c:v>
                </c:pt>
                <c:pt idx="5666">
                  <c:v>9.6300000000000008</c:v>
                </c:pt>
                <c:pt idx="5667">
                  <c:v>9.75</c:v>
                </c:pt>
                <c:pt idx="5668">
                  <c:v>9.5</c:v>
                </c:pt>
                <c:pt idx="5669">
                  <c:v>6</c:v>
                </c:pt>
                <c:pt idx="5670">
                  <c:v>9.25</c:v>
                </c:pt>
                <c:pt idx="5671">
                  <c:v>9.5</c:v>
                </c:pt>
                <c:pt idx="5672">
                  <c:v>9.5</c:v>
                </c:pt>
                <c:pt idx="5673">
                  <c:v>9.5</c:v>
                </c:pt>
                <c:pt idx="5674">
                  <c:v>8.5</c:v>
                </c:pt>
                <c:pt idx="5675">
                  <c:v>8.5</c:v>
                </c:pt>
                <c:pt idx="5676">
                  <c:v>8</c:v>
                </c:pt>
                <c:pt idx="5677">
                  <c:v>9.6300000000000008</c:v>
                </c:pt>
                <c:pt idx="5678">
                  <c:v>9.5</c:v>
                </c:pt>
                <c:pt idx="5679">
                  <c:v>9.5</c:v>
                </c:pt>
                <c:pt idx="5680">
                  <c:v>9.5</c:v>
                </c:pt>
                <c:pt idx="5681">
                  <c:v>9.5</c:v>
                </c:pt>
                <c:pt idx="5682">
                  <c:v>9</c:v>
                </c:pt>
                <c:pt idx="5683">
                  <c:v>8.5</c:v>
                </c:pt>
                <c:pt idx="5684">
                  <c:v>9.5</c:v>
                </c:pt>
                <c:pt idx="5685">
                  <c:v>9.25</c:v>
                </c:pt>
                <c:pt idx="5686">
                  <c:v>9.25</c:v>
                </c:pt>
                <c:pt idx="5687">
                  <c:v>9.25</c:v>
                </c:pt>
                <c:pt idx="5688">
                  <c:v>8.75</c:v>
                </c:pt>
                <c:pt idx="5689">
                  <c:v>8</c:v>
                </c:pt>
                <c:pt idx="5690">
                  <c:v>9.25</c:v>
                </c:pt>
                <c:pt idx="5691">
                  <c:v>9.25</c:v>
                </c:pt>
                <c:pt idx="5692">
                  <c:v>9.3800000000000008</c:v>
                </c:pt>
                <c:pt idx="5693">
                  <c:v>9.3800000000000008</c:v>
                </c:pt>
                <c:pt idx="5694">
                  <c:v>9.3800000000000008</c:v>
                </c:pt>
                <c:pt idx="5695">
                  <c:v>9.3800000000000008</c:v>
                </c:pt>
                <c:pt idx="5696">
                  <c:v>9.25</c:v>
                </c:pt>
                <c:pt idx="5697">
                  <c:v>8.5</c:v>
                </c:pt>
                <c:pt idx="5698">
                  <c:v>9.5</c:v>
                </c:pt>
                <c:pt idx="5699">
                  <c:v>9.25</c:v>
                </c:pt>
                <c:pt idx="5700">
                  <c:v>9.25</c:v>
                </c:pt>
                <c:pt idx="5701">
                  <c:v>9.25</c:v>
                </c:pt>
                <c:pt idx="5702">
                  <c:v>9</c:v>
                </c:pt>
                <c:pt idx="5703">
                  <c:v>8.75</c:v>
                </c:pt>
                <c:pt idx="5704">
                  <c:v>9.25</c:v>
                </c:pt>
                <c:pt idx="5705">
                  <c:v>9.5</c:v>
                </c:pt>
                <c:pt idx="5706">
                  <c:v>9.5</c:v>
                </c:pt>
                <c:pt idx="5707">
                  <c:v>9.5</c:v>
                </c:pt>
                <c:pt idx="5708">
                  <c:v>9.5</c:v>
                </c:pt>
                <c:pt idx="5709">
                  <c:v>9.5</c:v>
                </c:pt>
                <c:pt idx="5710">
                  <c:v>9.25</c:v>
                </c:pt>
                <c:pt idx="5711">
                  <c:v>9</c:v>
                </c:pt>
                <c:pt idx="5712">
                  <c:v>9.3800000000000008</c:v>
                </c:pt>
                <c:pt idx="5713">
                  <c:v>8.5</c:v>
                </c:pt>
                <c:pt idx="5714">
                  <c:v>8.5</c:v>
                </c:pt>
                <c:pt idx="5715">
                  <c:v>8.5</c:v>
                </c:pt>
                <c:pt idx="5716">
                  <c:v>8.5</c:v>
                </c:pt>
                <c:pt idx="5717">
                  <c:v>8</c:v>
                </c:pt>
                <c:pt idx="5718">
                  <c:v>7.5</c:v>
                </c:pt>
                <c:pt idx="5719">
                  <c:v>9</c:v>
                </c:pt>
                <c:pt idx="5720">
                  <c:v>8.5</c:v>
                </c:pt>
                <c:pt idx="5721">
                  <c:v>8.5</c:v>
                </c:pt>
                <c:pt idx="5722">
                  <c:v>8.5</c:v>
                </c:pt>
                <c:pt idx="5723">
                  <c:v>8.5</c:v>
                </c:pt>
                <c:pt idx="5724">
                  <c:v>7.75</c:v>
                </c:pt>
                <c:pt idx="5725">
                  <c:v>7.5</c:v>
                </c:pt>
                <c:pt idx="5726">
                  <c:v>8.25</c:v>
                </c:pt>
                <c:pt idx="5727">
                  <c:v>8</c:v>
                </c:pt>
                <c:pt idx="5728">
                  <c:v>8</c:v>
                </c:pt>
                <c:pt idx="5729">
                  <c:v>8</c:v>
                </c:pt>
                <c:pt idx="5730">
                  <c:v>7.5</c:v>
                </c:pt>
                <c:pt idx="5731">
                  <c:v>7.5</c:v>
                </c:pt>
                <c:pt idx="5732">
                  <c:v>6.75</c:v>
                </c:pt>
                <c:pt idx="5733">
                  <c:v>7.75</c:v>
                </c:pt>
                <c:pt idx="5734">
                  <c:v>7.75</c:v>
                </c:pt>
                <c:pt idx="5735">
                  <c:v>7.75</c:v>
                </c:pt>
                <c:pt idx="5736">
                  <c:v>7.75</c:v>
                </c:pt>
                <c:pt idx="5737">
                  <c:v>8</c:v>
                </c:pt>
                <c:pt idx="5738">
                  <c:v>8</c:v>
                </c:pt>
                <c:pt idx="5739">
                  <c:v>7.75</c:v>
                </c:pt>
                <c:pt idx="5740">
                  <c:v>7.75</c:v>
                </c:pt>
                <c:pt idx="5741">
                  <c:v>7.5</c:v>
                </c:pt>
                <c:pt idx="5742">
                  <c:v>7.5</c:v>
                </c:pt>
                <c:pt idx="5743">
                  <c:v>7.5</c:v>
                </c:pt>
                <c:pt idx="5744">
                  <c:v>7.5</c:v>
                </c:pt>
                <c:pt idx="5745">
                  <c:v>7.13</c:v>
                </c:pt>
                <c:pt idx="5746">
                  <c:v>7.25</c:v>
                </c:pt>
                <c:pt idx="5747">
                  <c:v>8</c:v>
                </c:pt>
                <c:pt idx="5748">
                  <c:v>8</c:v>
                </c:pt>
                <c:pt idx="5749">
                  <c:v>8</c:v>
                </c:pt>
                <c:pt idx="5750">
                  <c:v>8</c:v>
                </c:pt>
                <c:pt idx="5751">
                  <c:v>8</c:v>
                </c:pt>
                <c:pt idx="5752">
                  <c:v>7.5</c:v>
                </c:pt>
                <c:pt idx="5753">
                  <c:v>8</c:v>
                </c:pt>
                <c:pt idx="5754">
                  <c:v>8</c:v>
                </c:pt>
                <c:pt idx="5755">
                  <c:v>7.75</c:v>
                </c:pt>
                <c:pt idx="5756">
                  <c:v>7.75</c:v>
                </c:pt>
                <c:pt idx="5757">
                  <c:v>7.75</c:v>
                </c:pt>
                <c:pt idx="5758">
                  <c:v>7.5</c:v>
                </c:pt>
                <c:pt idx="5759">
                  <c:v>7.5</c:v>
                </c:pt>
                <c:pt idx="5760">
                  <c:v>7.5</c:v>
                </c:pt>
                <c:pt idx="5761">
                  <c:v>7.63</c:v>
                </c:pt>
                <c:pt idx="5762">
                  <c:v>8</c:v>
                </c:pt>
                <c:pt idx="5763">
                  <c:v>8</c:v>
                </c:pt>
                <c:pt idx="5764">
                  <c:v>8</c:v>
                </c:pt>
                <c:pt idx="5765">
                  <c:v>8.25</c:v>
                </c:pt>
                <c:pt idx="5766">
                  <c:v>8.25</c:v>
                </c:pt>
                <c:pt idx="5767">
                  <c:v>8</c:v>
                </c:pt>
                <c:pt idx="5768">
                  <c:v>8.5</c:v>
                </c:pt>
                <c:pt idx="5769">
                  <c:v>8.25</c:v>
                </c:pt>
                <c:pt idx="5770">
                  <c:v>8.25</c:v>
                </c:pt>
                <c:pt idx="5771">
                  <c:v>8.25</c:v>
                </c:pt>
                <c:pt idx="5772">
                  <c:v>7.75</c:v>
                </c:pt>
                <c:pt idx="5773">
                  <c:v>8</c:v>
                </c:pt>
                <c:pt idx="5774">
                  <c:v>8.5</c:v>
                </c:pt>
                <c:pt idx="5775">
                  <c:v>8.5</c:v>
                </c:pt>
                <c:pt idx="5776">
                  <c:v>8.5</c:v>
                </c:pt>
                <c:pt idx="5777">
                  <c:v>8.5</c:v>
                </c:pt>
                <c:pt idx="5778">
                  <c:v>8.5</c:v>
                </c:pt>
                <c:pt idx="5779">
                  <c:v>8.3800000000000008</c:v>
                </c:pt>
                <c:pt idx="5780">
                  <c:v>8.25</c:v>
                </c:pt>
                <c:pt idx="5781">
                  <c:v>8.3800000000000008</c:v>
                </c:pt>
                <c:pt idx="5782">
                  <c:v>8.5</c:v>
                </c:pt>
                <c:pt idx="5783">
                  <c:v>8.6300000000000008</c:v>
                </c:pt>
                <c:pt idx="5784">
                  <c:v>8.6300000000000008</c:v>
                </c:pt>
                <c:pt idx="5785">
                  <c:v>8.6300000000000008</c:v>
                </c:pt>
                <c:pt idx="5786">
                  <c:v>8.5</c:v>
                </c:pt>
                <c:pt idx="5787">
                  <c:v>8.6300000000000008</c:v>
                </c:pt>
                <c:pt idx="5788">
                  <c:v>7.75</c:v>
                </c:pt>
                <c:pt idx="5789">
                  <c:v>8.25</c:v>
                </c:pt>
                <c:pt idx="5790">
                  <c:v>8.1300000000000008</c:v>
                </c:pt>
                <c:pt idx="5791">
                  <c:v>8.1300000000000008</c:v>
                </c:pt>
                <c:pt idx="5792">
                  <c:v>8.1300000000000008</c:v>
                </c:pt>
                <c:pt idx="5793">
                  <c:v>8</c:v>
                </c:pt>
                <c:pt idx="5794">
                  <c:v>7.88</c:v>
                </c:pt>
                <c:pt idx="5795">
                  <c:v>7.25</c:v>
                </c:pt>
                <c:pt idx="5796">
                  <c:v>8.25</c:v>
                </c:pt>
                <c:pt idx="5797">
                  <c:v>8.1300000000000008</c:v>
                </c:pt>
                <c:pt idx="5798">
                  <c:v>8.1300000000000008</c:v>
                </c:pt>
                <c:pt idx="5799">
                  <c:v>8.1300000000000008</c:v>
                </c:pt>
                <c:pt idx="5800">
                  <c:v>8</c:v>
                </c:pt>
                <c:pt idx="5801">
                  <c:v>7.5</c:v>
                </c:pt>
                <c:pt idx="5802">
                  <c:v>6.75</c:v>
                </c:pt>
                <c:pt idx="5803">
                  <c:v>8</c:v>
                </c:pt>
                <c:pt idx="5804">
                  <c:v>7.88</c:v>
                </c:pt>
                <c:pt idx="5805">
                  <c:v>7.88</c:v>
                </c:pt>
                <c:pt idx="5806">
                  <c:v>7.88</c:v>
                </c:pt>
                <c:pt idx="5807">
                  <c:v>7.88</c:v>
                </c:pt>
                <c:pt idx="5808">
                  <c:v>7.25</c:v>
                </c:pt>
                <c:pt idx="5809">
                  <c:v>6.75</c:v>
                </c:pt>
                <c:pt idx="5810">
                  <c:v>7.75</c:v>
                </c:pt>
                <c:pt idx="5811">
                  <c:v>7.88</c:v>
                </c:pt>
                <c:pt idx="5812">
                  <c:v>7.88</c:v>
                </c:pt>
                <c:pt idx="5813">
                  <c:v>7.88</c:v>
                </c:pt>
                <c:pt idx="5814">
                  <c:v>7.75</c:v>
                </c:pt>
                <c:pt idx="5815">
                  <c:v>8</c:v>
                </c:pt>
                <c:pt idx="5816">
                  <c:v>7.75</c:v>
                </c:pt>
                <c:pt idx="5817">
                  <c:v>8</c:v>
                </c:pt>
                <c:pt idx="5818">
                  <c:v>8</c:v>
                </c:pt>
                <c:pt idx="5819">
                  <c:v>8</c:v>
                </c:pt>
                <c:pt idx="5820">
                  <c:v>8</c:v>
                </c:pt>
                <c:pt idx="5821">
                  <c:v>8</c:v>
                </c:pt>
                <c:pt idx="5822">
                  <c:v>8.1300000000000008</c:v>
                </c:pt>
                <c:pt idx="5823">
                  <c:v>7.75</c:v>
                </c:pt>
                <c:pt idx="5824">
                  <c:v>8</c:v>
                </c:pt>
                <c:pt idx="5825">
                  <c:v>8</c:v>
                </c:pt>
                <c:pt idx="5826">
                  <c:v>8</c:v>
                </c:pt>
                <c:pt idx="5827">
                  <c:v>8</c:v>
                </c:pt>
                <c:pt idx="5828">
                  <c:v>8</c:v>
                </c:pt>
                <c:pt idx="5829">
                  <c:v>7.88</c:v>
                </c:pt>
                <c:pt idx="5830">
                  <c:v>6.75</c:v>
                </c:pt>
                <c:pt idx="5831">
                  <c:v>7.75</c:v>
                </c:pt>
                <c:pt idx="5832">
                  <c:v>7.5</c:v>
                </c:pt>
                <c:pt idx="5833">
                  <c:v>7.5</c:v>
                </c:pt>
                <c:pt idx="5834">
                  <c:v>7.5</c:v>
                </c:pt>
                <c:pt idx="5835">
                  <c:v>7.75</c:v>
                </c:pt>
                <c:pt idx="5836">
                  <c:v>7</c:v>
                </c:pt>
                <c:pt idx="5837">
                  <c:v>5.5</c:v>
                </c:pt>
                <c:pt idx="5838">
                  <c:v>7.75</c:v>
                </c:pt>
                <c:pt idx="5839">
                  <c:v>7.63</c:v>
                </c:pt>
                <c:pt idx="5840">
                  <c:v>7.63</c:v>
                </c:pt>
                <c:pt idx="5841">
                  <c:v>7.63</c:v>
                </c:pt>
                <c:pt idx="5842">
                  <c:v>7.25</c:v>
                </c:pt>
                <c:pt idx="5843">
                  <c:v>5.75</c:v>
                </c:pt>
                <c:pt idx="5844">
                  <c:v>7</c:v>
                </c:pt>
                <c:pt idx="5845">
                  <c:v>7.5</c:v>
                </c:pt>
                <c:pt idx="5846">
                  <c:v>7.5</c:v>
                </c:pt>
                <c:pt idx="5847">
                  <c:v>7.5</c:v>
                </c:pt>
                <c:pt idx="5848">
                  <c:v>7.5</c:v>
                </c:pt>
                <c:pt idx="5849">
                  <c:v>7.25</c:v>
                </c:pt>
                <c:pt idx="5850">
                  <c:v>7.13</c:v>
                </c:pt>
                <c:pt idx="5851">
                  <c:v>7</c:v>
                </c:pt>
                <c:pt idx="5852">
                  <c:v>7.5</c:v>
                </c:pt>
                <c:pt idx="5853">
                  <c:v>7.63</c:v>
                </c:pt>
                <c:pt idx="5854">
                  <c:v>7.63</c:v>
                </c:pt>
                <c:pt idx="5855">
                  <c:v>7.63</c:v>
                </c:pt>
                <c:pt idx="5856">
                  <c:v>7.5</c:v>
                </c:pt>
                <c:pt idx="5857">
                  <c:v>7.63</c:v>
                </c:pt>
                <c:pt idx="5858">
                  <c:v>7.63</c:v>
                </c:pt>
                <c:pt idx="5859">
                  <c:v>7.75</c:v>
                </c:pt>
                <c:pt idx="5860">
                  <c:v>7.5</c:v>
                </c:pt>
                <c:pt idx="5861">
                  <c:v>7.5</c:v>
                </c:pt>
                <c:pt idx="5862">
                  <c:v>7.5</c:v>
                </c:pt>
                <c:pt idx="5863">
                  <c:v>7.13</c:v>
                </c:pt>
                <c:pt idx="5864">
                  <c:v>6.75</c:v>
                </c:pt>
                <c:pt idx="5865">
                  <c:v>6</c:v>
                </c:pt>
                <c:pt idx="5866">
                  <c:v>7.25</c:v>
                </c:pt>
                <c:pt idx="5867">
                  <c:v>7.25</c:v>
                </c:pt>
                <c:pt idx="5868">
                  <c:v>7.25</c:v>
                </c:pt>
                <c:pt idx="5869">
                  <c:v>7.25</c:v>
                </c:pt>
                <c:pt idx="5870">
                  <c:v>6.75</c:v>
                </c:pt>
                <c:pt idx="5871">
                  <c:v>6.5</c:v>
                </c:pt>
                <c:pt idx="5872">
                  <c:v>6</c:v>
                </c:pt>
                <c:pt idx="5873">
                  <c:v>7</c:v>
                </c:pt>
                <c:pt idx="5874">
                  <c:v>6.75</c:v>
                </c:pt>
                <c:pt idx="5875">
                  <c:v>6.75</c:v>
                </c:pt>
                <c:pt idx="5876">
                  <c:v>6.75</c:v>
                </c:pt>
                <c:pt idx="5877">
                  <c:v>7</c:v>
                </c:pt>
                <c:pt idx="5878">
                  <c:v>7</c:v>
                </c:pt>
                <c:pt idx="5879">
                  <c:v>7.25</c:v>
                </c:pt>
                <c:pt idx="5880">
                  <c:v>7</c:v>
                </c:pt>
                <c:pt idx="5881">
                  <c:v>6.88</c:v>
                </c:pt>
                <c:pt idx="5882">
                  <c:v>6.88</c:v>
                </c:pt>
                <c:pt idx="5883">
                  <c:v>6.88</c:v>
                </c:pt>
                <c:pt idx="5884">
                  <c:v>6.88</c:v>
                </c:pt>
                <c:pt idx="5885">
                  <c:v>6.88</c:v>
                </c:pt>
                <c:pt idx="5886">
                  <c:v>6.38</c:v>
                </c:pt>
                <c:pt idx="5887">
                  <c:v>6.75</c:v>
                </c:pt>
                <c:pt idx="5888">
                  <c:v>6.75</c:v>
                </c:pt>
                <c:pt idx="5889">
                  <c:v>6.75</c:v>
                </c:pt>
                <c:pt idx="5890">
                  <c:v>6.75</c:v>
                </c:pt>
                <c:pt idx="5891">
                  <c:v>6.63</c:v>
                </c:pt>
                <c:pt idx="5892">
                  <c:v>6.63</c:v>
                </c:pt>
                <c:pt idx="5893">
                  <c:v>6.25</c:v>
                </c:pt>
                <c:pt idx="5894">
                  <c:v>6.63</c:v>
                </c:pt>
                <c:pt idx="5895">
                  <c:v>6.38</c:v>
                </c:pt>
                <c:pt idx="5896">
                  <c:v>6.38</c:v>
                </c:pt>
                <c:pt idx="5897">
                  <c:v>6.38</c:v>
                </c:pt>
                <c:pt idx="5898">
                  <c:v>6.25</c:v>
                </c:pt>
                <c:pt idx="5899">
                  <c:v>6.13</c:v>
                </c:pt>
                <c:pt idx="5900">
                  <c:v>6.25</c:v>
                </c:pt>
                <c:pt idx="5901">
                  <c:v>6.38</c:v>
                </c:pt>
                <c:pt idx="5902">
                  <c:v>6.25</c:v>
                </c:pt>
                <c:pt idx="5903">
                  <c:v>6.25</c:v>
                </c:pt>
                <c:pt idx="5904">
                  <c:v>6.25</c:v>
                </c:pt>
                <c:pt idx="5905">
                  <c:v>6.5</c:v>
                </c:pt>
                <c:pt idx="5906">
                  <c:v>6.75</c:v>
                </c:pt>
                <c:pt idx="5907">
                  <c:v>6.88</c:v>
                </c:pt>
                <c:pt idx="5908">
                  <c:v>6.88</c:v>
                </c:pt>
                <c:pt idx="5909">
                  <c:v>6.63</c:v>
                </c:pt>
                <c:pt idx="5910">
                  <c:v>6.63</c:v>
                </c:pt>
                <c:pt idx="5911">
                  <c:v>6.63</c:v>
                </c:pt>
                <c:pt idx="5912">
                  <c:v>6.63</c:v>
                </c:pt>
                <c:pt idx="5913">
                  <c:v>6.63</c:v>
                </c:pt>
                <c:pt idx="5914">
                  <c:v>6.5</c:v>
                </c:pt>
                <c:pt idx="5915">
                  <c:v>6.63</c:v>
                </c:pt>
                <c:pt idx="5916">
                  <c:v>6.75</c:v>
                </c:pt>
                <c:pt idx="5917">
                  <c:v>6.75</c:v>
                </c:pt>
                <c:pt idx="5918">
                  <c:v>6.75</c:v>
                </c:pt>
                <c:pt idx="5919">
                  <c:v>6.38</c:v>
                </c:pt>
                <c:pt idx="5920">
                  <c:v>6.25</c:v>
                </c:pt>
                <c:pt idx="5921">
                  <c:v>5.75</c:v>
                </c:pt>
                <c:pt idx="5922">
                  <c:v>6.25</c:v>
                </c:pt>
                <c:pt idx="5923">
                  <c:v>5.75</c:v>
                </c:pt>
                <c:pt idx="5924">
                  <c:v>5.75</c:v>
                </c:pt>
                <c:pt idx="5925">
                  <c:v>5.75</c:v>
                </c:pt>
                <c:pt idx="5926">
                  <c:v>5.75</c:v>
                </c:pt>
                <c:pt idx="5927">
                  <c:v>5.88</c:v>
                </c:pt>
                <c:pt idx="5928">
                  <c:v>5.75</c:v>
                </c:pt>
                <c:pt idx="5929">
                  <c:v>6</c:v>
                </c:pt>
                <c:pt idx="5930">
                  <c:v>6.13</c:v>
                </c:pt>
                <c:pt idx="5931">
                  <c:v>6.13</c:v>
                </c:pt>
                <c:pt idx="5932">
                  <c:v>6.13</c:v>
                </c:pt>
                <c:pt idx="5933">
                  <c:v>6.5</c:v>
                </c:pt>
                <c:pt idx="5934">
                  <c:v>6.5</c:v>
                </c:pt>
                <c:pt idx="5935">
                  <c:v>5</c:v>
                </c:pt>
                <c:pt idx="5936">
                  <c:v>6.5</c:v>
                </c:pt>
                <c:pt idx="5937">
                  <c:v>6.5</c:v>
                </c:pt>
                <c:pt idx="5938">
                  <c:v>6.5</c:v>
                </c:pt>
                <c:pt idx="5939">
                  <c:v>6.5</c:v>
                </c:pt>
                <c:pt idx="5940">
                  <c:v>6.38</c:v>
                </c:pt>
                <c:pt idx="5941">
                  <c:v>6.38</c:v>
                </c:pt>
                <c:pt idx="5942">
                  <c:v>5.75</c:v>
                </c:pt>
                <c:pt idx="5943">
                  <c:v>6.25</c:v>
                </c:pt>
                <c:pt idx="5944">
                  <c:v>6.25</c:v>
                </c:pt>
                <c:pt idx="5945">
                  <c:v>6.25</c:v>
                </c:pt>
                <c:pt idx="5946">
                  <c:v>6.25</c:v>
                </c:pt>
                <c:pt idx="5947">
                  <c:v>6</c:v>
                </c:pt>
                <c:pt idx="5948">
                  <c:v>6.13</c:v>
                </c:pt>
                <c:pt idx="5949">
                  <c:v>6.38</c:v>
                </c:pt>
                <c:pt idx="5950">
                  <c:v>6.38</c:v>
                </c:pt>
                <c:pt idx="5951">
                  <c:v>6.25</c:v>
                </c:pt>
                <c:pt idx="5952">
                  <c:v>6.25</c:v>
                </c:pt>
                <c:pt idx="5953">
                  <c:v>6.25</c:v>
                </c:pt>
                <c:pt idx="5954">
                  <c:v>6.13</c:v>
                </c:pt>
                <c:pt idx="5955">
                  <c:v>6.13</c:v>
                </c:pt>
                <c:pt idx="5956">
                  <c:v>5.88</c:v>
                </c:pt>
                <c:pt idx="5957">
                  <c:v>6.25</c:v>
                </c:pt>
                <c:pt idx="5958">
                  <c:v>6.13</c:v>
                </c:pt>
                <c:pt idx="5959">
                  <c:v>6.13</c:v>
                </c:pt>
                <c:pt idx="5960">
                  <c:v>6.13</c:v>
                </c:pt>
                <c:pt idx="5961">
                  <c:v>6</c:v>
                </c:pt>
                <c:pt idx="5962">
                  <c:v>6.13</c:v>
                </c:pt>
                <c:pt idx="5963">
                  <c:v>6</c:v>
                </c:pt>
                <c:pt idx="5964">
                  <c:v>6</c:v>
                </c:pt>
                <c:pt idx="5965">
                  <c:v>6.13</c:v>
                </c:pt>
                <c:pt idx="5966">
                  <c:v>6.13</c:v>
                </c:pt>
                <c:pt idx="5967">
                  <c:v>6.13</c:v>
                </c:pt>
                <c:pt idx="5968">
                  <c:v>6.13</c:v>
                </c:pt>
                <c:pt idx="5969">
                  <c:v>6</c:v>
                </c:pt>
                <c:pt idx="5970">
                  <c:v>6</c:v>
                </c:pt>
                <c:pt idx="5971">
                  <c:v>6.13</c:v>
                </c:pt>
                <c:pt idx="5972">
                  <c:v>6</c:v>
                </c:pt>
                <c:pt idx="5973">
                  <c:v>6</c:v>
                </c:pt>
                <c:pt idx="5974">
                  <c:v>6</c:v>
                </c:pt>
                <c:pt idx="5975">
                  <c:v>5.75</c:v>
                </c:pt>
                <c:pt idx="5976">
                  <c:v>5.25</c:v>
                </c:pt>
                <c:pt idx="5977">
                  <c:v>5.5</c:v>
                </c:pt>
                <c:pt idx="5978">
                  <c:v>5.75</c:v>
                </c:pt>
                <c:pt idx="5979">
                  <c:v>5.75</c:v>
                </c:pt>
                <c:pt idx="5980">
                  <c:v>5.75</c:v>
                </c:pt>
                <c:pt idx="5981">
                  <c:v>5.75</c:v>
                </c:pt>
                <c:pt idx="5982">
                  <c:v>5.75</c:v>
                </c:pt>
                <c:pt idx="5983">
                  <c:v>5.75</c:v>
                </c:pt>
                <c:pt idx="5984">
                  <c:v>5.38</c:v>
                </c:pt>
                <c:pt idx="5985">
                  <c:v>5.63</c:v>
                </c:pt>
                <c:pt idx="5986">
                  <c:v>5</c:v>
                </c:pt>
                <c:pt idx="5987">
                  <c:v>5</c:v>
                </c:pt>
                <c:pt idx="5988">
                  <c:v>5</c:v>
                </c:pt>
                <c:pt idx="5989">
                  <c:v>5</c:v>
                </c:pt>
                <c:pt idx="5990">
                  <c:v>5</c:v>
                </c:pt>
                <c:pt idx="5991">
                  <c:v>5.5</c:v>
                </c:pt>
                <c:pt idx="5992">
                  <c:v>5.5</c:v>
                </c:pt>
                <c:pt idx="5993">
                  <c:v>5.38</c:v>
                </c:pt>
                <c:pt idx="5994">
                  <c:v>5.38</c:v>
                </c:pt>
                <c:pt idx="5995">
                  <c:v>5.38</c:v>
                </c:pt>
                <c:pt idx="5996">
                  <c:v>5.5</c:v>
                </c:pt>
                <c:pt idx="5997">
                  <c:v>5.63</c:v>
                </c:pt>
                <c:pt idx="5998">
                  <c:v>5.75</c:v>
                </c:pt>
                <c:pt idx="5999">
                  <c:v>5.5</c:v>
                </c:pt>
                <c:pt idx="6000">
                  <c:v>5.13</c:v>
                </c:pt>
                <c:pt idx="6001">
                  <c:v>5.13</c:v>
                </c:pt>
                <c:pt idx="6002">
                  <c:v>5.13</c:v>
                </c:pt>
                <c:pt idx="6003">
                  <c:v>5</c:v>
                </c:pt>
                <c:pt idx="6004">
                  <c:v>4.5</c:v>
                </c:pt>
                <c:pt idx="6005">
                  <c:v>4</c:v>
                </c:pt>
                <c:pt idx="6006">
                  <c:v>4.75</c:v>
                </c:pt>
                <c:pt idx="6007">
                  <c:v>4.88</c:v>
                </c:pt>
                <c:pt idx="6008">
                  <c:v>4.88</c:v>
                </c:pt>
                <c:pt idx="6009">
                  <c:v>4.88</c:v>
                </c:pt>
                <c:pt idx="6010">
                  <c:v>5.25</c:v>
                </c:pt>
                <c:pt idx="6011">
                  <c:v>5.5</c:v>
                </c:pt>
                <c:pt idx="6012">
                  <c:v>5.38</c:v>
                </c:pt>
                <c:pt idx="6013">
                  <c:v>5.25</c:v>
                </c:pt>
                <c:pt idx="6014">
                  <c:v>4.75</c:v>
                </c:pt>
                <c:pt idx="6015">
                  <c:v>4.75</c:v>
                </c:pt>
                <c:pt idx="6016">
                  <c:v>4.75</c:v>
                </c:pt>
                <c:pt idx="6017">
                  <c:v>4.88</c:v>
                </c:pt>
                <c:pt idx="6018">
                  <c:v>4.75</c:v>
                </c:pt>
                <c:pt idx="6019">
                  <c:v>4.75</c:v>
                </c:pt>
                <c:pt idx="6020">
                  <c:v>5.25</c:v>
                </c:pt>
                <c:pt idx="6021">
                  <c:v>5.25</c:v>
                </c:pt>
                <c:pt idx="6022">
                  <c:v>5.25</c:v>
                </c:pt>
                <c:pt idx="6023">
                  <c:v>5.25</c:v>
                </c:pt>
                <c:pt idx="6024">
                  <c:v>5.25</c:v>
                </c:pt>
                <c:pt idx="6025">
                  <c:v>4.5</c:v>
                </c:pt>
                <c:pt idx="6026">
                  <c:v>3</c:v>
                </c:pt>
                <c:pt idx="6027">
                  <c:v>3</c:v>
                </c:pt>
                <c:pt idx="6028">
                  <c:v>3</c:v>
                </c:pt>
                <c:pt idx="6029">
                  <c:v>3</c:v>
                </c:pt>
                <c:pt idx="6030">
                  <c:v>3</c:v>
                </c:pt>
                <c:pt idx="6031">
                  <c:v>5.5</c:v>
                </c:pt>
                <c:pt idx="6032">
                  <c:v>5.5</c:v>
                </c:pt>
                <c:pt idx="6033">
                  <c:v>3.75</c:v>
                </c:pt>
                <c:pt idx="6034">
                  <c:v>4.5</c:v>
                </c:pt>
                <c:pt idx="6035">
                  <c:v>4.5</c:v>
                </c:pt>
                <c:pt idx="6036">
                  <c:v>4.5</c:v>
                </c:pt>
                <c:pt idx="6037">
                  <c:v>4.5</c:v>
                </c:pt>
                <c:pt idx="6038">
                  <c:v>4.38</c:v>
                </c:pt>
                <c:pt idx="6039">
                  <c:v>4.25</c:v>
                </c:pt>
                <c:pt idx="6040">
                  <c:v>3.25</c:v>
                </c:pt>
                <c:pt idx="6041">
                  <c:v>4.13</c:v>
                </c:pt>
                <c:pt idx="6042">
                  <c:v>4</c:v>
                </c:pt>
                <c:pt idx="6043">
                  <c:v>4</c:v>
                </c:pt>
                <c:pt idx="6044">
                  <c:v>4</c:v>
                </c:pt>
                <c:pt idx="6045">
                  <c:v>3.88</c:v>
                </c:pt>
                <c:pt idx="6046">
                  <c:v>4.13</c:v>
                </c:pt>
                <c:pt idx="6047">
                  <c:v>4.75</c:v>
                </c:pt>
                <c:pt idx="6048">
                  <c:v>4.63</c:v>
                </c:pt>
                <c:pt idx="6049">
                  <c:v>4.25</c:v>
                </c:pt>
                <c:pt idx="6050">
                  <c:v>4.25</c:v>
                </c:pt>
                <c:pt idx="6051">
                  <c:v>4.25</c:v>
                </c:pt>
                <c:pt idx="6052">
                  <c:v>4.13</c:v>
                </c:pt>
                <c:pt idx="6053">
                  <c:v>3.88</c:v>
                </c:pt>
                <c:pt idx="6054">
                  <c:v>4.25</c:v>
                </c:pt>
                <c:pt idx="6055">
                  <c:v>4.25</c:v>
                </c:pt>
                <c:pt idx="6056">
                  <c:v>4</c:v>
                </c:pt>
                <c:pt idx="6057">
                  <c:v>4</c:v>
                </c:pt>
                <c:pt idx="6058">
                  <c:v>4</c:v>
                </c:pt>
                <c:pt idx="6059">
                  <c:v>4.38</c:v>
                </c:pt>
                <c:pt idx="6060">
                  <c:v>4.25</c:v>
                </c:pt>
                <c:pt idx="6061">
                  <c:v>3.75</c:v>
                </c:pt>
                <c:pt idx="6062">
                  <c:v>4.25</c:v>
                </c:pt>
                <c:pt idx="6063">
                  <c:v>3.88</c:v>
                </c:pt>
                <c:pt idx="6064">
                  <c:v>3.88</c:v>
                </c:pt>
                <c:pt idx="6065">
                  <c:v>3.88</c:v>
                </c:pt>
                <c:pt idx="6066">
                  <c:v>3.5</c:v>
                </c:pt>
                <c:pt idx="6067">
                  <c:v>2.75</c:v>
                </c:pt>
                <c:pt idx="6068">
                  <c:v>3</c:v>
                </c:pt>
                <c:pt idx="6069">
                  <c:v>4</c:v>
                </c:pt>
                <c:pt idx="6070">
                  <c:v>4</c:v>
                </c:pt>
                <c:pt idx="6071">
                  <c:v>4</c:v>
                </c:pt>
                <c:pt idx="6072">
                  <c:v>4</c:v>
                </c:pt>
                <c:pt idx="6073">
                  <c:v>4</c:v>
                </c:pt>
                <c:pt idx="6074">
                  <c:v>4</c:v>
                </c:pt>
                <c:pt idx="6075">
                  <c:v>5</c:v>
                </c:pt>
                <c:pt idx="6076">
                  <c:v>4.13</c:v>
                </c:pt>
                <c:pt idx="6077">
                  <c:v>3.88</c:v>
                </c:pt>
                <c:pt idx="6078">
                  <c:v>3.88</c:v>
                </c:pt>
                <c:pt idx="6079">
                  <c:v>3.88</c:v>
                </c:pt>
                <c:pt idx="6080">
                  <c:v>3.25</c:v>
                </c:pt>
                <c:pt idx="6081">
                  <c:v>3</c:v>
                </c:pt>
                <c:pt idx="6082">
                  <c:v>2.25</c:v>
                </c:pt>
                <c:pt idx="6083">
                  <c:v>3.25</c:v>
                </c:pt>
                <c:pt idx="6084">
                  <c:v>3.38</c:v>
                </c:pt>
                <c:pt idx="6085">
                  <c:v>3.38</c:v>
                </c:pt>
                <c:pt idx="6086">
                  <c:v>3.38</c:v>
                </c:pt>
                <c:pt idx="6087">
                  <c:v>3.63</c:v>
                </c:pt>
                <c:pt idx="6088">
                  <c:v>3.63</c:v>
                </c:pt>
                <c:pt idx="6089">
                  <c:v>3.25</c:v>
                </c:pt>
                <c:pt idx="6090">
                  <c:v>3.5</c:v>
                </c:pt>
                <c:pt idx="6091">
                  <c:v>3.25</c:v>
                </c:pt>
                <c:pt idx="6092">
                  <c:v>3.25</c:v>
                </c:pt>
                <c:pt idx="6093">
                  <c:v>3.25</c:v>
                </c:pt>
                <c:pt idx="6094">
                  <c:v>3.13</c:v>
                </c:pt>
                <c:pt idx="6095">
                  <c:v>3.13</c:v>
                </c:pt>
                <c:pt idx="6096">
                  <c:v>3.5</c:v>
                </c:pt>
                <c:pt idx="6097">
                  <c:v>3.5</c:v>
                </c:pt>
                <c:pt idx="6098">
                  <c:v>4.13</c:v>
                </c:pt>
                <c:pt idx="6099">
                  <c:v>4.13</c:v>
                </c:pt>
                <c:pt idx="6100">
                  <c:v>4.13</c:v>
                </c:pt>
                <c:pt idx="6101">
                  <c:v>4.13</c:v>
                </c:pt>
                <c:pt idx="6102">
                  <c:v>4</c:v>
                </c:pt>
                <c:pt idx="6103">
                  <c:v>3.5</c:v>
                </c:pt>
                <c:pt idx="6104">
                  <c:v>4.13</c:v>
                </c:pt>
                <c:pt idx="6105">
                  <c:v>3.75</c:v>
                </c:pt>
                <c:pt idx="6106">
                  <c:v>3.75</c:v>
                </c:pt>
                <c:pt idx="6107">
                  <c:v>3.75</c:v>
                </c:pt>
                <c:pt idx="6108">
                  <c:v>3.38</c:v>
                </c:pt>
                <c:pt idx="6109">
                  <c:v>3.38</c:v>
                </c:pt>
                <c:pt idx="6110">
                  <c:v>3.75</c:v>
                </c:pt>
                <c:pt idx="6111">
                  <c:v>3.75</c:v>
                </c:pt>
                <c:pt idx="6112">
                  <c:v>3.75</c:v>
                </c:pt>
                <c:pt idx="6113">
                  <c:v>3.75</c:v>
                </c:pt>
                <c:pt idx="6114">
                  <c:v>3.75</c:v>
                </c:pt>
                <c:pt idx="6115">
                  <c:v>4.13</c:v>
                </c:pt>
                <c:pt idx="6116">
                  <c:v>4.5</c:v>
                </c:pt>
                <c:pt idx="6117">
                  <c:v>4.5</c:v>
                </c:pt>
                <c:pt idx="6118">
                  <c:v>4</c:v>
                </c:pt>
                <c:pt idx="6119">
                  <c:v>3.88</c:v>
                </c:pt>
                <c:pt idx="6120">
                  <c:v>3.88</c:v>
                </c:pt>
                <c:pt idx="6121">
                  <c:v>3.88</c:v>
                </c:pt>
                <c:pt idx="6122">
                  <c:v>4</c:v>
                </c:pt>
                <c:pt idx="6123">
                  <c:v>4.25</c:v>
                </c:pt>
                <c:pt idx="6124">
                  <c:v>4</c:v>
                </c:pt>
                <c:pt idx="6125">
                  <c:v>4.13</c:v>
                </c:pt>
                <c:pt idx="6126">
                  <c:v>4.25</c:v>
                </c:pt>
                <c:pt idx="6127">
                  <c:v>4.25</c:v>
                </c:pt>
                <c:pt idx="6128">
                  <c:v>4.25</c:v>
                </c:pt>
                <c:pt idx="6129">
                  <c:v>4.25</c:v>
                </c:pt>
                <c:pt idx="6130">
                  <c:v>4.5</c:v>
                </c:pt>
                <c:pt idx="6131">
                  <c:v>3.75</c:v>
                </c:pt>
                <c:pt idx="6132">
                  <c:v>4.38</c:v>
                </c:pt>
                <c:pt idx="6133">
                  <c:v>4.25</c:v>
                </c:pt>
                <c:pt idx="6134">
                  <c:v>4.25</c:v>
                </c:pt>
                <c:pt idx="6135">
                  <c:v>4.25</c:v>
                </c:pt>
                <c:pt idx="6136">
                  <c:v>4.25</c:v>
                </c:pt>
                <c:pt idx="6137">
                  <c:v>4.13</c:v>
                </c:pt>
                <c:pt idx="6138">
                  <c:v>4.38</c:v>
                </c:pt>
                <c:pt idx="6139">
                  <c:v>4.25</c:v>
                </c:pt>
                <c:pt idx="6140">
                  <c:v>4.13</c:v>
                </c:pt>
                <c:pt idx="6141">
                  <c:v>4.13</c:v>
                </c:pt>
                <c:pt idx="6142">
                  <c:v>4.13</c:v>
                </c:pt>
                <c:pt idx="6143">
                  <c:v>4</c:v>
                </c:pt>
                <c:pt idx="6144">
                  <c:v>4</c:v>
                </c:pt>
                <c:pt idx="6145">
                  <c:v>4.38</c:v>
                </c:pt>
                <c:pt idx="6146">
                  <c:v>4.25</c:v>
                </c:pt>
                <c:pt idx="6147">
                  <c:v>4.25</c:v>
                </c:pt>
                <c:pt idx="6148">
                  <c:v>4.25</c:v>
                </c:pt>
                <c:pt idx="6149">
                  <c:v>4.25</c:v>
                </c:pt>
                <c:pt idx="6150">
                  <c:v>4.38</c:v>
                </c:pt>
                <c:pt idx="6151">
                  <c:v>4.63</c:v>
                </c:pt>
                <c:pt idx="6152">
                  <c:v>4.88</c:v>
                </c:pt>
                <c:pt idx="6153">
                  <c:v>4.75</c:v>
                </c:pt>
                <c:pt idx="6154">
                  <c:v>4.63</c:v>
                </c:pt>
                <c:pt idx="6155">
                  <c:v>4.63</c:v>
                </c:pt>
                <c:pt idx="6156">
                  <c:v>4.63</c:v>
                </c:pt>
                <c:pt idx="6157">
                  <c:v>4.5</c:v>
                </c:pt>
                <c:pt idx="6158">
                  <c:v>4.5</c:v>
                </c:pt>
                <c:pt idx="6159">
                  <c:v>4.5</c:v>
                </c:pt>
                <c:pt idx="6160">
                  <c:v>4.5</c:v>
                </c:pt>
                <c:pt idx="6161">
                  <c:v>4.38</c:v>
                </c:pt>
                <c:pt idx="6162">
                  <c:v>4.38</c:v>
                </c:pt>
                <c:pt idx="6163">
                  <c:v>4.38</c:v>
                </c:pt>
                <c:pt idx="6164">
                  <c:v>4.63</c:v>
                </c:pt>
                <c:pt idx="6165">
                  <c:v>4.88</c:v>
                </c:pt>
                <c:pt idx="6166">
                  <c:v>4.75</c:v>
                </c:pt>
                <c:pt idx="6167">
                  <c:v>4.75</c:v>
                </c:pt>
                <c:pt idx="6168">
                  <c:v>4.63</c:v>
                </c:pt>
                <c:pt idx="6169">
                  <c:v>4.63</c:v>
                </c:pt>
                <c:pt idx="6170">
                  <c:v>4.63</c:v>
                </c:pt>
                <c:pt idx="6171">
                  <c:v>4.75</c:v>
                </c:pt>
                <c:pt idx="6172">
                  <c:v>4.75</c:v>
                </c:pt>
                <c:pt idx="6173">
                  <c:v>4.63</c:v>
                </c:pt>
                <c:pt idx="6174">
                  <c:v>4.88</c:v>
                </c:pt>
                <c:pt idx="6175">
                  <c:v>4.88</c:v>
                </c:pt>
                <c:pt idx="6176">
                  <c:v>4.88</c:v>
                </c:pt>
                <c:pt idx="6177">
                  <c:v>4.88</c:v>
                </c:pt>
                <c:pt idx="6178">
                  <c:v>4.88</c:v>
                </c:pt>
                <c:pt idx="6179">
                  <c:v>4.75</c:v>
                </c:pt>
                <c:pt idx="6180">
                  <c:v>4.63</c:v>
                </c:pt>
                <c:pt idx="6181">
                  <c:v>4.75</c:v>
                </c:pt>
                <c:pt idx="6182">
                  <c:v>4.75</c:v>
                </c:pt>
                <c:pt idx="6183">
                  <c:v>4.75</c:v>
                </c:pt>
                <c:pt idx="6184">
                  <c:v>4.75</c:v>
                </c:pt>
                <c:pt idx="6185">
                  <c:v>4.75</c:v>
                </c:pt>
                <c:pt idx="6186">
                  <c:v>4.75</c:v>
                </c:pt>
                <c:pt idx="6187">
                  <c:v>4.88</c:v>
                </c:pt>
                <c:pt idx="6188">
                  <c:v>4.75</c:v>
                </c:pt>
                <c:pt idx="6189">
                  <c:v>4.88</c:v>
                </c:pt>
                <c:pt idx="6190">
                  <c:v>4.88</c:v>
                </c:pt>
                <c:pt idx="6191">
                  <c:v>4.88</c:v>
                </c:pt>
                <c:pt idx="6192">
                  <c:v>5</c:v>
                </c:pt>
                <c:pt idx="6193">
                  <c:v>5</c:v>
                </c:pt>
                <c:pt idx="6194">
                  <c:v>4.88</c:v>
                </c:pt>
                <c:pt idx="6195">
                  <c:v>4.88</c:v>
                </c:pt>
                <c:pt idx="6196">
                  <c:v>4.88</c:v>
                </c:pt>
                <c:pt idx="6197">
                  <c:v>4.88</c:v>
                </c:pt>
                <c:pt idx="6198">
                  <c:v>4.88</c:v>
                </c:pt>
                <c:pt idx="6199">
                  <c:v>5.13</c:v>
                </c:pt>
                <c:pt idx="6200">
                  <c:v>5.25</c:v>
                </c:pt>
                <c:pt idx="6201">
                  <c:v>4.88</c:v>
                </c:pt>
                <c:pt idx="6202">
                  <c:v>5.13</c:v>
                </c:pt>
                <c:pt idx="6203">
                  <c:v>5.13</c:v>
                </c:pt>
                <c:pt idx="6204">
                  <c:v>5.13</c:v>
                </c:pt>
                <c:pt idx="6205">
                  <c:v>5.13</c:v>
                </c:pt>
                <c:pt idx="6206">
                  <c:v>5.13</c:v>
                </c:pt>
                <c:pt idx="6207">
                  <c:v>5.13</c:v>
                </c:pt>
                <c:pt idx="6208">
                  <c:v>4.75</c:v>
                </c:pt>
                <c:pt idx="6209">
                  <c:v>5.25</c:v>
                </c:pt>
                <c:pt idx="6210">
                  <c:v>5.25</c:v>
                </c:pt>
                <c:pt idx="6211">
                  <c:v>5.25</c:v>
                </c:pt>
                <c:pt idx="6212">
                  <c:v>5.25</c:v>
                </c:pt>
                <c:pt idx="6213">
                  <c:v>5.25</c:v>
                </c:pt>
                <c:pt idx="6214">
                  <c:v>5.13</c:v>
                </c:pt>
                <c:pt idx="6215">
                  <c:v>4.88</c:v>
                </c:pt>
                <c:pt idx="6216">
                  <c:v>5.25</c:v>
                </c:pt>
                <c:pt idx="6217">
                  <c:v>5.13</c:v>
                </c:pt>
                <c:pt idx="6218">
                  <c:v>5.13</c:v>
                </c:pt>
                <c:pt idx="6219">
                  <c:v>5.13</c:v>
                </c:pt>
                <c:pt idx="6220">
                  <c:v>5.13</c:v>
                </c:pt>
                <c:pt idx="6221">
                  <c:v>5</c:v>
                </c:pt>
                <c:pt idx="6222">
                  <c:v>5.13</c:v>
                </c:pt>
                <c:pt idx="6223">
                  <c:v>5.25</c:v>
                </c:pt>
                <c:pt idx="6224">
                  <c:v>5.5</c:v>
                </c:pt>
                <c:pt idx="6225">
                  <c:v>5.5</c:v>
                </c:pt>
                <c:pt idx="6226">
                  <c:v>5.5</c:v>
                </c:pt>
                <c:pt idx="6227">
                  <c:v>5.63</c:v>
                </c:pt>
                <c:pt idx="6228">
                  <c:v>5.38</c:v>
                </c:pt>
                <c:pt idx="6229">
                  <c:v>5.5</c:v>
                </c:pt>
                <c:pt idx="6230">
                  <c:v>5.5</c:v>
                </c:pt>
                <c:pt idx="6231">
                  <c:v>5.38</c:v>
                </c:pt>
                <c:pt idx="6232">
                  <c:v>5.38</c:v>
                </c:pt>
                <c:pt idx="6233">
                  <c:v>5.38</c:v>
                </c:pt>
                <c:pt idx="6234">
                  <c:v>5.25</c:v>
                </c:pt>
                <c:pt idx="6235">
                  <c:v>5.38</c:v>
                </c:pt>
                <c:pt idx="6236">
                  <c:v>5.38</c:v>
                </c:pt>
                <c:pt idx="6237">
                  <c:v>5.5</c:v>
                </c:pt>
                <c:pt idx="6238">
                  <c:v>5.5</c:v>
                </c:pt>
                <c:pt idx="6239">
                  <c:v>5.5</c:v>
                </c:pt>
                <c:pt idx="6240">
                  <c:v>5.5</c:v>
                </c:pt>
                <c:pt idx="6241">
                  <c:v>5.63</c:v>
                </c:pt>
                <c:pt idx="6242">
                  <c:v>5.63</c:v>
                </c:pt>
                <c:pt idx="6243">
                  <c:v>5.75</c:v>
                </c:pt>
                <c:pt idx="6244">
                  <c:v>5.63</c:v>
                </c:pt>
                <c:pt idx="6245">
                  <c:v>5.63</c:v>
                </c:pt>
                <c:pt idx="6246">
                  <c:v>5.63</c:v>
                </c:pt>
                <c:pt idx="6247">
                  <c:v>5.63</c:v>
                </c:pt>
                <c:pt idx="6248">
                  <c:v>5.5</c:v>
                </c:pt>
                <c:pt idx="6249">
                  <c:v>5.63</c:v>
                </c:pt>
                <c:pt idx="6250">
                  <c:v>5.5</c:v>
                </c:pt>
                <c:pt idx="6251">
                  <c:v>5.63</c:v>
                </c:pt>
                <c:pt idx="6252">
                  <c:v>5.63</c:v>
                </c:pt>
                <c:pt idx="6253">
                  <c:v>5.63</c:v>
                </c:pt>
                <c:pt idx="6254">
                  <c:v>5.63</c:v>
                </c:pt>
                <c:pt idx="6255">
                  <c:v>5.5</c:v>
                </c:pt>
                <c:pt idx="6256">
                  <c:v>5.63</c:v>
                </c:pt>
                <c:pt idx="6257">
                  <c:v>5.5</c:v>
                </c:pt>
                <c:pt idx="6258">
                  <c:v>5.5</c:v>
                </c:pt>
                <c:pt idx="6259">
                  <c:v>5.5</c:v>
                </c:pt>
                <c:pt idx="6260">
                  <c:v>5.5</c:v>
                </c:pt>
                <c:pt idx="6261">
                  <c:v>5.5</c:v>
                </c:pt>
                <c:pt idx="6262">
                  <c:v>5.5</c:v>
                </c:pt>
                <c:pt idx="6263">
                  <c:v>5.5</c:v>
                </c:pt>
                <c:pt idx="6264">
                  <c:v>5.38</c:v>
                </c:pt>
                <c:pt idx="6265">
                  <c:v>5.5</c:v>
                </c:pt>
                <c:pt idx="6266">
                  <c:v>5.5</c:v>
                </c:pt>
                <c:pt idx="6267">
                  <c:v>5.5</c:v>
                </c:pt>
                <c:pt idx="6268">
                  <c:v>5.5</c:v>
                </c:pt>
                <c:pt idx="6269">
                  <c:v>5.63</c:v>
                </c:pt>
                <c:pt idx="6270">
                  <c:v>5.75</c:v>
                </c:pt>
                <c:pt idx="6271">
                  <c:v>5.75</c:v>
                </c:pt>
                <c:pt idx="6272">
                  <c:v>5.63</c:v>
                </c:pt>
                <c:pt idx="6273">
                  <c:v>5.75</c:v>
                </c:pt>
                <c:pt idx="6274">
                  <c:v>5.75</c:v>
                </c:pt>
                <c:pt idx="6275">
                  <c:v>5.75</c:v>
                </c:pt>
                <c:pt idx="6276">
                  <c:v>5.75</c:v>
                </c:pt>
                <c:pt idx="6277">
                  <c:v>5.75</c:v>
                </c:pt>
                <c:pt idx="6278">
                  <c:v>5.75</c:v>
                </c:pt>
                <c:pt idx="6279">
                  <c:v>5.75</c:v>
                </c:pt>
                <c:pt idx="6280">
                  <c:v>5.75</c:v>
                </c:pt>
                <c:pt idx="6281">
                  <c:v>5.75</c:v>
                </c:pt>
                <c:pt idx="6282">
                  <c:v>5.75</c:v>
                </c:pt>
                <c:pt idx="6283">
                  <c:v>5.63</c:v>
                </c:pt>
                <c:pt idx="6284">
                  <c:v>5.38</c:v>
                </c:pt>
                <c:pt idx="6285">
                  <c:v>5.13</c:v>
                </c:pt>
                <c:pt idx="6286">
                  <c:v>5.5</c:v>
                </c:pt>
                <c:pt idx="6287">
                  <c:v>5.44</c:v>
                </c:pt>
                <c:pt idx="6288">
                  <c:v>5.44</c:v>
                </c:pt>
                <c:pt idx="6289">
                  <c:v>5.44</c:v>
                </c:pt>
                <c:pt idx="6290">
                  <c:v>5.38</c:v>
                </c:pt>
                <c:pt idx="6291">
                  <c:v>5.5</c:v>
                </c:pt>
                <c:pt idx="6292">
                  <c:v>5.5</c:v>
                </c:pt>
                <c:pt idx="6293">
                  <c:v>5.5</c:v>
                </c:pt>
                <c:pt idx="6294">
                  <c:v>5.5</c:v>
                </c:pt>
                <c:pt idx="6295">
                  <c:v>5.5</c:v>
                </c:pt>
                <c:pt idx="6296">
                  <c:v>5.5</c:v>
                </c:pt>
                <c:pt idx="6297">
                  <c:v>5.38</c:v>
                </c:pt>
                <c:pt idx="6298">
                  <c:v>5.38</c:v>
                </c:pt>
                <c:pt idx="6299">
                  <c:v>5.25</c:v>
                </c:pt>
                <c:pt idx="6300">
                  <c:v>5.38</c:v>
                </c:pt>
                <c:pt idx="6301">
                  <c:v>5.38</c:v>
                </c:pt>
                <c:pt idx="6302">
                  <c:v>5.38</c:v>
                </c:pt>
                <c:pt idx="6303">
                  <c:v>5.38</c:v>
                </c:pt>
                <c:pt idx="6304">
                  <c:v>5.38</c:v>
                </c:pt>
                <c:pt idx="6305">
                  <c:v>5.38</c:v>
                </c:pt>
                <c:pt idx="6306">
                  <c:v>5</c:v>
                </c:pt>
                <c:pt idx="6307">
                  <c:v>5.25</c:v>
                </c:pt>
                <c:pt idx="6308">
                  <c:v>5.25</c:v>
                </c:pt>
                <c:pt idx="6309">
                  <c:v>5.25</c:v>
                </c:pt>
                <c:pt idx="6310">
                  <c:v>5.25</c:v>
                </c:pt>
                <c:pt idx="6311">
                  <c:v>5.25</c:v>
                </c:pt>
                <c:pt idx="6312">
                  <c:v>5.25</c:v>
                </c:pt>
                <c:pt idx="6313">
                  <c:v>5.5</c:v>
                </c:pt>
                <c:pt idx="6314">
                  <c:v>5.38</c:v>
                </c:pt>
                <c:pt idx="6315">
                  <c:v>5.25</c:v>
                </c:pt>
                <c:pt idx="6316">
                  <c:v>5.25</c:v>
                </c:pt>
                <c:pt idx="6317">
                  <c:v>5.25</c:v>
                </c:pt>
                <c:pt idx="6318">
                  <c:v>5.13</c:v>
                </c:pt>
                <c:pt idx="6319">
                  <c:v>5</c:v>
                </c:pt>
                <c:pt idx="6320">
                  <c:v>4.75</c:v>
                </c:pt>
                <c:pt idx="6321">
                  <c:v>5</c:v>
                </c:pt>
                <c:pt idx="6322">
                  <c:v>5</c:v>
                </c:pt>
                <c:pt idx="6323">
                  <c:v>5</c:v>
                </c:pt>
                <c:pt idx="6324">
                  <c:v>5</c:v>
                </c:pt>
                <c:pt idx="6325">
                  <c:v>5</c:v>
                </c:pt>
                <c:pt idx="6326">
                  <c:v>5</c:v>
                </c:pt>
                <c:pt idx="6327">
                  <c:v>5.75</c:v>
                </c:pt>
                <c:pt idx="6328">
                  <c:v>5.13</c:v>
                </c:pt>
                <c:pt idx="6329">
                  <c:v>5.13</c:v>
                </c:pt>
                <c:pt idx="6330">
                  <c:v>5.13</c:v>
                </c:pt>
                <c:pt idx="6331">
                  <c:v>5.13</c:v>
                </c:pt>
                <c:pt idx="6332">
                  <c:v>5.13</c:v>
                </c:pt>
                <c:pt idx="6333">
                  <c:v>5.13</c:v>
                </c:pt>
                <c:pt idx="6334">
                  <c:v>5.38</c:v>
                </c:pt>
                <c:pt idx="6335">
                  <c:v>5</c:v>
                </c:pt>
                <c:pt idx="6336">
                  <c:v>5</c:v>
                </c:pt>
                <c:pt idx="6337">
                  <c:v>5</c:v>
                </c:pt>
                <c:pt idx="6338">
                  <c:v>5</c:v>
                </c:pt>
                <c:pt idx="6339">
                  <c:v>4.88</c:v>
                </c:pt>
                <c:pt idx="6340">
                  <c:v>4.88</c:v>
                </c:pt>
                <c:pt idx="6341">
                  <c:v>4.75</c:v>
                </c:pt>
                <c:pt idx="6342">
                  <c:v>4.75</c:v>
                </c:pt>
                <c:pt idx="6343">
                  <c:v>4.88</c:v>
                </c:pt>
                <c:pt idx="6344">
                  <c:v>4.88</c:v>
                </c:pt>
                <c:pt idx="6345">
                  <c:v>4.88</c:v>
                </c:pt>
                <c:pt idx="6346">
                  <c:v>5</c:v>
                </c:pt>
                <c:pt idx="6347">
                  <c:v>5</c:v>
                </c:pt>
                <c:pt idx="6348">
                  <c:v>4.75</c:v>
                </c:pt>
                <c:pt idx="6349">
                  <c:v>4.75</c:v>
                </c:pt>
                <c:pt idx="6350">
                  <c:v>4.75</c:v>
                </c:pt>
                <c:pt idx="6351">
                  <c:v>4.75</c:v>
                </c:pt>
                <c:pt idx="6352">
                  <c:v>4.75</c:v>
                </c:pt>
                <c:pt idx="6353">
                  <c:v>4.88</c:v>
                </c:pt>
                <c:pt idx="6354">
                  <c:v>5</c:v>
                </c:pt>
                <c:pt idx="6355">
                  <c:v>5.13</c:v>
                </c:pt>
                <c:pt idx="6356">
                  <c:v>5.13</c:v>
                </c:pt>
                <c:pt idx="6357">
                  <c:v>5</c:v>
                </c:pt>
                <c:pt idx="6358">
                  <c:v>5</c:v>
                </c:pt>
                <c:pt idx="6359">
                  <c:v>5</c:v>
                </c:pt>
                <c:pt idx="6360">
                  <c:v>4.63</c:v>
                </c:pt>
                <c:pt idx="6361">
                  <c:v>4.25</c:v>
                </c:pt>
                <c:pt idx="6362">
                  <c:v>3.75</c:v>
                </c:pt>
                <c:pt idx="6363">
                  <c:v>4.5</c:v>
                </c:pt>
                <c:pt idx="6364">
                  <c:v>4.5</c:v>
                </c:pt>
                <c:pt idx="6365">
                  <c:v>4.5</c:v>
                </c:pt>
                <c:pt idx="6366">
                  <c:v>4.5</c:v>
                </c:pt>
                <c:pt idx="6367">
                  <c:v>4.63</c:v>
                </c:pt>
                <c:pt idx="6368">
                  <c:v>4.75</c:v>
                </c:pt>
                <c:pt idx="6369">
                  <c:v>4.75</c:v>
                </c:pt>
                <c:pt idx="6370">
                  <c:v>4.5</c:v>
                </c:pt>
                <c:pt idx="6371">
                  <c:v>4.5</c:v>
                </c:pt>
                <c:pt idx="6372">
                  <c:v>4.5</c:v>
                </c:pt>
                <c:pt idx="6373">
                  <c:v>4.5</c:v>
                </c:pt>
                <c:pt idx="6374">
                  <c:v>4.25</c:v>
                </c:pt>
                <c:pt idx="6375">
                  <c:v>4.13</c:v>
                </c:pt>
                <c:pt idx="6376">
                  <c:v>3</c:v>
                </c:pt>
                <c:pt idx="6377">
                  <c:v>4.13</c:v>
                </c:pt>
                <c:pt idx="6378">
                  <c:v>4.13</c:v>
                </c:pt>
                <c:pt idx="6379">
                  <c:v>4.13</c:v>
                </c:pt>
                <c:pt idx="6380">
                  <c:v>4.13</c:v>
                </c:pt>
                <c:pt idx="6381">
                  <c:v>3.75</c:v>
                </c:pt>
                <c:pt idx="6382">
                  <c:v>3.5</c:v>
                </c:pt>
                <c:pt idx="6383">
                  <c:v>3.5</c:v>
                </c:pt>
                <c:pt idx="6384">
                  <c:v>3.75</c:v>
                </c:pt>
                <c:pt idx="6385">
                  <c:v>4</c:v>
                </c:pt>
                <c:pt idx="6386">
                  <c:v>4</c:v>
                </c:pt>
                <c:pt idx="6387">
                  <c:v>4</c:v>
                </c:pt>
                <c:pt idx="6388">
                  <c:v>3.75</c:v>
                </c:pt>
                <c:pt idx="6389">
                  <c:v>3.88</c:v>
                </c:pt>
                <c:pt idx="6390">
                  <c:v>5</c:v>
                </c:pt>
                <c:pt idx="6391">
                  <c:v>4.38</c:v>
                </c:pt>
                <c:pt idx="6392">
                  <c:v>3</c:v>
                </c:pt>
                <c:pt idx="6393">
                  <c:v>3</c:v>
                </c:pt>
                <c:pt idx="6394">
                  <c:v>3</c:v>
                </c:pt>
                <c:pt idx="6395">
                  <c:v>4.25</c:v>
                </c:pt>
                <c:pt idx="6396">
                  <c:v>3.75</c:v>
                </c:pt>
                <c:pt idx="6397">
                  <c:v>3.63</c:v>
                </c:pt>
                <c:pt idx="6398">
                  <c:v>3.75</c:v>
                </c:pt>
                <c:pt idx="6399">
                  <c:v>3.88</c:v>
                </c:pt>
                <c:pt idx="6400">
                  <c:v>3.88</c:v>
                </c:pt>
                <c:pt idx="6401">
                  <c:v>3.88</c:v>
                </c:pt>
                <c:pt idx="6402">
                  <c:v>3.75</c:v>
                </c:pt>
                <c:pt idx="6403">
                  <c:v>3.63</c:v>
                </c:pt>
                <c:pt idx="6404">
                  <c:v>3.25</c:v>
                </c:pt>
                <c:pt idx="6405">
                  <c:v>3.63</c:v>
                </c:pt>
                <c:pt idx="6406">
                  <c:v>3.5</c:v>
                </c:pt>
                <c:pt idx="6407">
                  <c:v>3.5</c:v>
                </c:pt>
                <c:pt idx="6408">
                  <c:v>3.5</c:v>
                </c:pt>
                <c:pt idx="6409">
                  <c:v>3.5</c:v>
                </c:pt>
                <c:pt idx="6410">
                  <c:v>3.63</c:v>
                </c:pt>
                <c:pt idx="6411">
                  <c:v>3.5</c:v>
                </c:pt>
                <c:pt idx="6412">
                  <c:v>3.5</c:v>
                </c:pt>
                <c:pt idx="6413">
                  <c:v>3.5</c:v>
                </c:pt>
                <c:pt idx="6414">
                  <c:v>3.5</c:v>
                </c:pt>
                <c:pt idx="6415">
                  <c:v>3.5</c:v>
                </c:pt>
                <c:pt idx="6416">
                  <c:v>3.38</c:v>
                </c:pt>
                <c:pt idx="6417">
                  <c:v>3.38</c:v>
                </c:pt>
                <c:pt idx="6418">
                  <c:v>3.25</c:v>
                </c:pt>
                <c:pt idx="6419">
                  <c:v>3.38</c:v>
                </c:pt>
                <c:pt idx="6420">
                  <c:v>3.25</c:v>
                </c:pt>
                <c:pt idx="6421">
                  <c:v>3.25</c:v>
                </c:pt>
                <c:pt idx="6422">
                  <c:v>3.25</c:v>
                </c:pt>
                <c:pt idx="6423">
                  <c:v>3.13</c:v>
                </c:pt>
                <c:pt idx="6424">
                  <c:v>3.25</c:v>
                </c:pt>
                <c:pt idx="6425">
                  <c:v>3.13</c:v>
                </c:pt>
                <c:pt idx="6426">
                  <c:v>3.25</c:v>
                </c:pt>
                <c:pt idx="6427">
                  <c:v>3.25</c:v>
                </c:pt>
                <c:pt idx="6428">
                  <c:v>3.25</c:v>
                </c:pt>
                <c:pt idx="6429">
                  <c:v>3.25</c:v>
                </c:pt>
                <c:pt idx="6430">
                  <c:v>3.25</c:v>
                </c:pt>
                <c:pt idx="6431">
                  <c:v>3.25</c:v>
                </c:pt>
                <c:pt idx="6432">
                  <c:v>3.25</c:v>
                </c:pt>
                <c:pt idx="6433">
                  <c:v>3.25</c:v>
                </c:pt>
                <c:pt idx="6434">
                  <c:v>3.38</c:v>
                </c:pt>
                <c:pt idx="6435">
                  <c:v>3.38</c:v>
                </c:pt>
                <c:pt idx="6436">
                  <c:v>3.38</c:v>
                </c:pt>
                <c:pt idx="6437">
                  <c:v>3.38</c:v>
                </c:pt>
                <c:pt idx="6438">
                  <c:v>3.5</c:v>
                </c:pt>
                <c:pt idx="6439">
                  <c:v>3.75</c:v>
                </c:pt>
                <c:pt idx="6440">
                  <c:v>3.5</c:v>
                </c:pt>
                <c:pt idx="6441">
                  <c:v>3.38</c:v>
                </c:pt>
                <c:pt idx="6442">
                  <c:v>3.38</c:v>
                </c:pt>
                <c:pt idx="6443">
                  <c:v>3.38</c:v>
                </c:pt>
                <c:pt idx="6444">
                  <c:v>3.38</c:v>
                </c:pt>
                <c:pt idx="6445">
                  <c:v>3.25</c:v>
                </c:pt>
                <c:pt idx="6446">
                  <c:v>3.13</c:v>
                </c:pt>
                <c:pt idx="6447">
                  <c:v>3.25</c:v>
                </c:pt>
                <c:pt idx="6448">
                  <c:v>3.13</c:v>
                </c:pt>
                <c:pt idx="6449">
                  <c:v>3.13</c:v>
                </c:pt>
                <c:pt idx="6450">
                  <c:v>3.13</c:v>
                </c:pt>
                <c:pt idx="6451">
                  <c:v>3.13</c:v>
                </c:pt>
                <c:pt idx="6452">
                  <c:v>3.25</c:v>
                </c:pt>
                <c:pt idx="6453">
                  <c:v>3.25</c:v>
                </c:pt>
                <c:pt idx="6454">
                  <c:v>3.38</c:v>
                </c:pt>
                <c:pt idx="6455">
                  <c:v>3.38</c:v>
                </c:pt>
                <c:pt idx="6456">
                  <c:v>3.38</c:v>
                </c:pt>
                <c:pt idx="6457">
                  <c:v>3.38</c:v>
                </c:pt>
                <c:pt idx="6458">
                  <c:v>3.5</c:v>
                </c:pt>
                <c:pt idx="6459">
                  <c:v>3.5</c:v>
                </c:pt>
                <c:pt idx="6460">
                  <c:v>3.5</c:v>
                </c:pt>
                <c:pt idx="6461">
                  <c:v>3.63</c:v>
                </c:pt>
                <c:pt idx="6462">
                  <c:v>3.88</c:v>
                </c:pt>
                <c:pt idx="6463">
                  <c:v>3.88</c:v>
                </c:pt>
                <c:pt idx="6464">
                  <c:v>3.88</c:v>
                </c:pt>
                <c:pt idx="6465">
                  <c:v>3.88</c:v>
                </c:pt>
                <c:pt idx="6466">
                  <c:v>4.13</c:v>
                </c:pt>
                <c:pt idx="6467">
                  <c:v>3.88</c:v>
                </c:pt>
                <c:pt idx="6468">
                  <c:v>3.88</c:v>
                </c:pt>
                <c:pt idx="6469">
                  <c:v>3.88</c:v>
                </c:pt>
                <c:pt idx="6470">
                  <c:v>3.88</c:v>
                </c:pt>
                <c:pt idx="6471">
                  <c:v>3.88</c:v>
                </c:pt>
                <c:pt idx="6472">
                  <c:v>3.88</c:v>
                </c:pt>
                <c:pt idx="6473">
                  <c:v>4</c:v>
                </c:pt>
                <c:pt idx="6474">
                  <c:v>4</c:v>
                </c:pt>
                <c:pt idx="6475">
                  <c:v>4</c:v>
                </c:pt>
                <c:pt idx="6476">
                  <c:v>4</c:v>
                </c:pt>
                <c:pt idx="6477">
                  <c:v>4</c:v>
                </c:pt>
                <c:pt idx="6478">
                  <c:v>4</c:v>
                </c:pt>
                <c:pt idx="6479">
                  <c:v>4</c:v>
                </c:pt>
                <c:pt idx="6480">
                  <c:v>4.13</c:v>
                </c:pt>
                <c:pt idx="6481">
                  <c:v>4.5</c:v>
                </c:pt>
                <c:pt idx="6482">
                  <c:v>4.25</c:v>
                </c:pt>
                <c:pt idx="6483">
                  <c:v>4</c:v>
                </c:pt>
                <c:pt idx="6484">
                  <c:v>4</c:v>
                </c:pt>
                <c:pt idx="6485">
                  <c:v>4</c:v>
                </c:pt>
                <c:pt idx="6486">
                  <c:v>4.25</c:v>
                </c:pt>
                <c:pt idx="6487">
                  <c:v>4.25</c:v>
                </c:pt>
                <c:pt idx="6488">
                  <c:v>4.38</c:v>
                </c:pt>
                <c:pt idx="6489">
                  <c:v>4.25</c:v>
                </c:pt>
                <c:pt idx="6490">
                  <c:v>4.3099999999999996</c:v>
                </c:pt>
                <c:pt idx="6491">
                  <c:v>4.3099999999999996</c:v>
                </c:pt>
                <c:pt idx="6492">
                  <c:v>4.3099999999999996</c:v>
                </c:pt>
                <c:pt idx="6493">
                  <c:v>4.3099999999999996</c:v>
                </c:pt>
                <c:pt idx="6494">
                  <c:v>4.25</c:v>
                </c:pt>
                <c:pt idx="6495">
                  <c:v>3.5</c:v>
                </c:pt>
                <c:pt idx="6496">
                  <c:v>4.13</c:v>
                </c:pt>
                <c:pt idx="6497">
                  <c:v>4.25</c:v>
                </c:pt>
                <c:pt idx="6498">
                  <c:v>4.25</c:v>
                </c:pt>
                <c:pt idx="6499">
                  <c:v>4.25</c:v>
                </c:pt>
                <c:pt idx="6500">
                  <c:v>4.0599999999999996</c:v>
                </c:pt>
                <c:pt idx="6501">
                  <c:v>3.88</c:v>
                </c:pt>
                <c:pt idx="6502">
                  <c:v>3.5</c:v>
                </c:pt>
                <c:pt idx="6503">
                  <c:v>4.13</c:v>
                </c:pt>
                <c:pt idx="6504">
                  <c:v>4</c:v>
                </c:pt>
                <c:pt idx="6505">
                  <c:v>4</c:v>
                </c:pt>
                <c:pt idx="6506">
                  <c:v>4</c:v>
                </c:pt>
                <c:pt idx="6507">
                  <c:v>4</c:v>
                </c:pt>
                <c:pt idx="6508">
                  <c:v>4.25</c:v>
                </c:pt>
                <c:pt idx="6509">
                  <c:v>5</c:v>
                </c:pt>
                <c:pt idx="6510">
                  <c:v>4.38</c:v>
                </c:pt>
                <c:pt idx="6511">
                  <c:v>4.3099999999999996</c:v>
                </c:pt>
                <c:pt idx="6512">
                  <c:v>4.3099999999999996</c:v>
                </c:pt>
                <c:pt idx="6513">
                  <c:v>4.3099999999999996</c:v>
                </c:pt>
                <c:pt idx="6514">
                  <c:v>4.25</c:v>
                </c:pt>
                <c:pt idx="6515">
                  <c:v>4.1900000000000004</c:v>
                </c:pt>
                <c:pt idx="6516">
                  <c:v>4</c:v>
                </c:pt>
                <c:pt idx="6517">
                  <c:v>4.25</c:v>
                </c:pt>
                <c:pt idx="6518">
                  <c:v>4.25</c:v>
                </c:pt>
                <c:pt idx="6519">
                  <c:v>4.25</c:v>
                </c:pt>
                <c:pt idx="6520">
                  <c:v>4.25</c:v>
                </c:pt>
                <c:pt idx="6521">
                  <c:v>4.13</c:v>
                </c:pt>
                <c:pt idx="6522">
                  <c:v>4</c:v>
                </c:pt>
                <c:pt idx="6523">
                  <c:v>4.25</c:v>
                </c:pt>
                <c:pt idx="6524">
                  <c:v>4.25</c:v>
                </c:pt>
                <c:pt idx="6525">
                  <c:v>4.3099999999999996</c:v>
                </c:pt>
                <c:pt idx="6526">
                  <c:v>4.3099999999999996</c:v>
                </c:pt>
                <c:pt idx="6527">
                  <c:v>4.3099999999999996</c:v>
                </c:pt>
                <c:pt idx="6528">
                  <c:v>4.25</c:v>
                </c:pt>
                <c:pt idx="6529">
                  <c:v>4.3099999999999996</c:v>
                </c:pt>
                <c:pt idx="6530">
                  <c:v>4.5</c:v>
                </c:pt>
                <c:pt idx="6531">
                  <c:v>4.3099999999999996</c:v>
                </c:pt>
                <c:pt idx="6532">
                  <c:v>4.25</c:v>
                </c:pt>
                <c:pt idx="6533">
                  <c:v>4.25</c:v>
                </c:pt>
                <c:pt idx="6534">
                  <c:v>4.25</c:v>
                </c:pt>
                <c:pt idx="6535">
                  <c:v>4.25</c:v>
                </c:pt>
                <c:pt idx="6536">
                  <c:v>4.25</c:v>
                </c:pt>
                <c:pt idx="6537">
                  <c:v>4.13</c:v>
                </c:pt>
                <c:pt idx="6538">
                  <c:v>4.3099999999999996</c:v>
                </c:pt>
                <c:pt idx="6539">
                  <c:v>4.3099999999999996</c:v>
                </c:pt>
                <c:pt idx="6540">
                  <c:v>4.3099999999999996</c:v>
                </c:pt>
                <c:pt idx="6541">
                  <c:v>4.3099999999999996</c:v>
                </c:pt>
                <c:pt idx="6542">
                  <c:v>4.3099999999999996</c:v>
                </c:pt>
                <c:pt idx="6543">
                  <c:v>4.3099999999999996</c:v>
                </c:pt>
                <c:pt idx="6544">
                  <c:v>4.75</c:v>
                </c:pt>
                <c:pt idx="6545">
                  <c:v>4.4400000000000004</c:v>
                </c:pt>
                <c:pt idx="6546">
                  <c:v>4.5</c:v>
                </c:pt>
                <c:pt idx="6547">
                  <c:v>4.5</c:v>
                </c:pt>
                <c:pt idx="6548">
                  <c:v>4.5</c:v>
                </c:pt>
                <c:pt idx="6549">
                  <c:v>4.4400000000000004</c:v>
                </c:pt>
                <c:pt idx="6550">
                  <c:v>4.5</c:v>
                </c:pt>
                <c:pt idx="6551">
                  <c:v>4.5</c:v>
                </c:pt>
                <c:pt idx="6552">
                  <c:v>4.5</c:v>
                </c:pt>
                <c:pt idx="6553">
                  <c:v>4.5</c:v>
                </c:pt>
                <c:pt idx="6554">
                  <c:v>4.5</c:v>
                </c:pt>
                <c:pt idx="6555">
                  <c:v>4.5</c:v>
                </c:pt>
                <c:pt idx="6556">
                  <c:v>4.4400000000000004</c:v>
                </c:pt>
                <c:pt idx="6557">
                  <c:v>4.38</c:v>
                </c:pt>
                <c:pt idx="6558">
                  <c:v>4.38</c:v>
                </c:pt>
                <c:pt idx="6559">
                  <c:v>4.4400000000000004</c:v>
                </c:pt>
                <c:pt idx="6560">
                  <c:v>4.38</c:v>
                </c:pt>
                <c:pt idx="6561">
                  <c:v>4.38</c:v>
                </c:pt>
                <c:pt idx="6562">
                  <c:v>4.38</c:v>
                </c:pt>
                <c:pt idx="6563">
                  <c:v>4.4400000000000004</c:v>
                </c:pt>
                <c:pt idx="6564">
                  <c:v>4.38</c:v>
                </c:pt>
                <c:pt idx="6565">
                  <c:v>4.38</c:v>
                </c:pt>
                <c:pt idx="6566">
                  <c:v>4.4400000000000004</c:v>
                </c:pt>
                <c:pt idx="6567">
                  <c:v>4.4400000000000004</c:v>
                </c:pt>
                <c:pt idx="6568">
                  <c:v>4.4400000000000004</c:v>
                </c:pt>
                <c:pt idx="6569">
                  <c:v>4.4400000000000004</c:v>
                </c:pt>
                <c:pt idx="6570">
                  <c:v>4.5</c:v>
                </c:pt>
                <c:pt idx="6571">
                  <c:v>4.5600000000000005</c:v>
                </c:pt>
                <c:pt idx="6572">
                  <c:v>4.63</c:v>
                </c:pt>
                <c:pt idx="6573">
                  <c:v>4.63</c:v>
                </c:pt>
                <c:pt idx="6574">
                  <c:v>4.5</c:v>
                </c:pt>
                <c:pt idx="6575">
                  <c:v>4.5</c:v>
                </c:pt>
                <c:pt idx="6576">
                  <c:v>4.5</c:v>
                </c:pt>
                <c:pt idx="6577">
                  <c:v>4.75</c:v>
                </c:pt>
                <c:pt idx="6578">
                  <c:v>4.75</c:v>
                </c:pt>
                <c:pt idx="6579">
                  <c:v>4.63</c:v>
                </c:pt>
                <c:pt idx="6580">
                  <c:v>4.63</c:v>
                </c:pt>
                <c:pt idx="6581">
                  <c:v>4.75</c:v>
                </c:pt>
                <c:pt idx="6582">
                  <c:v>4.75</c:v>
                </c:pt>
                <c:pt idx="6583">
                  <c:v>4.75</c:v>
                </c:pt>
                <c:pt idx="6584">
                  <c:v>4.6900000000000004</c:v>
                </c:pt>
                <c:pt idx="6585">
                  <c:v>4.5</c:v>
                </c:pt>
                <c:pt idx="6586">
                  <c:v>4.25</c:v>
                </c:pt>
                <c:pt idx="6587">
                  <c:v>4.63</c:v>
                </c:pt>
                <c:pt idx="6588">
                  <c:v>4.5600000000000005</c:v>
                </c:pt>
                <c:pt idx="6589">
                  <c:v>4.5600000000000005</c:v>
                </c:pt>
                <c:pt idx="6590">
                  <c:v>4.5600000000000005</c:v>
                </c:pt>
                <c:pt idx="6591">
                  <c:v>4.5600000000000005</c:v>
                </c:pt>
                <c:pt idx="6592">
                  <c:v>4.63</c:v>
                </c:pt>
                <c:pt idx="6593">
                  <c:v>3.75</c:v>
                </c:pt>
                <c:pt idx="6594">
                  <c:v>4.5600000000000005</c:v>
                </c:pt>
                <c:pt idx="6595">
                  <c:v>4.63</c:v>
                </c:pt>
                <c:pt idx="6596">
                  <c:v>4.63</c:v>
                </c:pt>
                <c:pt idx="6597">
                  <c:v>4.63</c:v>
                </c:pt>
                <c:pt idx="6598">
                  <c:v>4.5600000000000005</c:v>
                </c:pt>
                <c:pt idx="6599">
                  <c:v>4.5</c:v>
                </c:pt>
                <c:pt idx="6600">
                  <c:v>4.25</c:v>
                </c:pt>
                <c:pt idx="6601">
                  <c:v>4.5600000000000005</c:v>
                </c:pt>
                <c:pt idx="6602">
                  <c:v>4.5</c:v>
                </c:pt>
                <c:pt idx="6603">
                  <c:v>4.5</c:v>
                </c:pt>
                <c:pt idx="6604">
                  <c:v>4.5</c:v>
                </c:pt>
                <c:pt idx="6605">
                  <c:v>4.5</c:v>
                </c:pt>
                <c:pt idx="6606">
                  <c:v>4.63</c:v>
                </c:pt>
                <c:pt idx="6607">
                  <c:v>4.75</c:v>
                </c:pt>
                <c:pt idx="6608">
                  <c:v>4.63</c:v>
                </c:pt>
                <c:pt idx="6609">
                  <c:v>4.63</c:v>
                </c:pt>
                <c:pt idx="6610">
                  <c:v>4.63</c:v>
                </c:pt>
                <c:pt idx="6611">
                  <c:v>4.63</c:v>
                </c:pt>
                <c:pt idx="6612">
                  <c:v>4.6900000000000004</c:v>
                </c:pt>
                <c:pt idx="6613">
                  <c:v>4.75</c:v>
                </c:pt>
                <c:pt idx="6614">
                  <c:v>4.88</c:v>
                </c:pt>
                <c:pt idx="6615">
                  <c:v>4.75</c:v>
                </c:pt>
                <c:pt idx="6616">
                  <c:v>4.8100000000000005</c:v>
                </c:pt>
                <c:pt idx="6617">
                  <c:v>4.8100000000000005</c:v>
                </c:pt>
                <c:pt idx="6618">
                  <c:v>4.8100000000000005</c:v>
                </c:pt>
                <c:pt idx="6619">
                  <c:v>4.8100000000000005</c:v>
                </c:pt>
                <c:pt idx="6620">
                  <c:v>4.8100000000000005</c:v>
                </c:pt>
                <c:pt idx="6621">
                  <c:v>5.25</c:v>
                </c:pt>
                <c:pt idx="6622">
                  <c:v>4.88</c:v>
                </c:pt>
                <c:pt idx="6623">
                  <c:v>4.8100000000000005</c:v>
                </c:pt>
                <c:pt idx="6624">
                  <c:v>4.8100000000000005</c:v>
                </c:pt>
                <c:pt idx="6625">
                  <c:v>4.8100000000000005</c:v>
                </c:pt>
                <c:pt idx="6626">
                  <c:v>4.6900000000000004</c:v>
                </c:pt>
                <c:pt idx="6627">
                  <c:v>4.5</c:v>
                </c:pt>
                <c:pt idx="6628">
                  <c:v>4.75</c:v>
                </c:pt>
                <c:pt idx="6629">
                  <c:v>4.75</c:v>
                </c:pt>
                <c:pt idx="6630">
                  <c:v>4.75</c:v>
                </c:pt>
                <c:pt idx="6631">
                  <c:v>4.75</c:v>
                </c:pt>
                <c:pt idx="6632">
                  <c:v>4.75</c:v>
                </c:pt>
                <c:pt idx="6633">
                  <c:v>4.8100000000000005</c:v>
                </c:pt>
                <c:pt idx="6634">
                  <c:v>5</c:v>
                </c:pt>
                <c:pt idx="6635">
                  <c:v>5.5</c:v>
                </c:pt>
                <c:pt idx="6636">
                  <c:v>5.13</c:v>
                </c:pt>
                <c:pt idx="6637">
                  <c:v>5.19</c:v>
                </c:pt>
                <c:pt idx="6638">
                  <c:v>5.19</c:v>
                </c:pt>
                <c:pt idx="6639">
                  <c:v>5.19</c:v>
                </c:pt>
                <c:pt idx="6640">
                  <c:v>5.19</c:v>
                </c:pt>
                <c:pt idx="6641">
                  <c:v>4.63</c:v>
                </c:pt>
                <c:pt idx="6642">
                  <c:v>3.75</c:v>
                </c:pt>
                <c:pt idx="6643">
                  <c:v>4.75</c:v>
                </c:pt>
                <c:pt idx="6644">
                  <c:v>4.63</c:v>
                </c:pt>
                <c:pt idx="6645">
                  <c:v>4.63</c:v>
                </c:pt>
                <c:pt idx="6646">
                  <c:v>4.63</c:v>
                </c:pt>
                <c:pt idx="6647">
                  <c:v>4.63</c:v>
                </c:pt>
                <c:pt idx="6648">
                  <c:v>4.6900000000000004</c:v>
                </c:pt>
                <c:pt idx="6649">
                  <c:v>4.88</c:v>
                </c:pt>
                <c:pt idx="6650">
                  <c:v>4.6900000000000004</c:v>
                </c:pt>
                <c:pt idx="6651">
                  <c:v>4.88</c:v>
                </c:pt>
                <c:pt idx="6652">
                  <c:v>4.88</c:v>
                </c:pt>
                <c:pt idx="6653">
                  <c:v>4.88</c:v>
                </c:pt>
                <c:pt idx="6654">
                  <c:v>4.9400000000000004</c:v>
                </c:pt>
                <c:pt idx="6655">
                  <c:v>5.13</c:v>
                </c:pt>
                <c:pt idx="6656">
                  <c:v>5.13</c:v>
                </c:pt>
                <c:pt idx="6657">
                  <c:v>5.13</c:v>
                </c:pt>
                <c:pt idx="6658">
                  <c:v>5.13</c:v>
                </c:pt>
                <c:pt idx="6659">
                  <c:v>5.13</c:v>
                </c:pt>
                <c:pt idx="6660">
                  <c:v>5.13</c:v>
                </c:pt>
                <c:pt idx="6661">
                  <c:v>4.9400000000000004</c:v>
                </c:pt>
                <c:pt idx="6662">
                  <c:v>4.75</c:v>
                </c:pt>
                <c:pt idx="6663">
                  <c:v>4.75</c:v>
                </c:pt>
                <c:pt idx="6664">
                  <c:v>5</c:v>
                </c:pt>
                <c:pt idx="6665">
                  <c:v>4.88</c:v>
                </c:pt>
                <c:pt idx="6666">
                  <c:v>4.88</c:v>
                </c:pt>
                <c:pt idx="6667">
                  <c:v>4.88</c:v>
                </c:pt>
                <c:pt idx="6668">
                  <c:v>5.19</c:v>
                </c:pt>
                <c:pt idx="6669">
                  <c:v>5.5</c:v>
                </c:pt>
                <c:pt idx="6670">
                  <c:v>5.75</c:v>
                </c:pt>
                <c:pt idx="6671">
                  <c:v>5.25</c:v>
                </c:pt>
                <c:pt idx="6672">
                  <c:v>5.13</c:v>
                </c:pt>
                <c:pt idx="6673">
                  <c:v>5.13</c:v>
                </c:pt>
                <c:pt idx="6674">
                  <c:v>5.13</c:v>
                </c:pt>
                <c:pt idx="6675">
                  <c:v>5.13</c:v>
                </c:pt>
                <c:pt idx="6676">
                  <c:v>5</c:v>
                </c:pt>
                <c:pt idx="6677">
                  <c:v>4.88</c:v>
                </c:pt>
                <c:pt idx="6678">
                  <c:v>5</c:v>
                </c:pt>
                <c:pt idx="6679">
                  <c:v>4.9400000000000004</c:v>
                </c:pt>
                <c:pt idx="6680">
                  <c:v>4.9400000000000004</c:v>
                </c:pt>
                <c:pt idx="6681">
                  <c:v>4.9400000000000004</c:v>
                </c:pt>
                <c:pt idx="6682">
                  <c:v>5.0599999999999996</c:v>
                </c:pt>
                <c:pt idx="6683">
                  <c:v>4.88</c:v>
                </c:pt>
                <c:pt idx="6684">
                  <c:v>4.63</c:v>
                </c:pt>
                <c:pt idx="6685">
                  <c:v>4.9400000000000004</c:v>
                </c:pt>
                <c:pt idx="6686">
                  <c:v>4.88</c:v>
                </c:pt>
                <c:pt idx="6687">
                  <c:v>4.88</c:v>
                </c:pt>
                <c:pt idx="6688">
                  <c:v>4.88</c:v>
                </c:pt>
                <c:pt idx="6689">
                  <c:v>4.88</c:v>
                </c:pt>
                <c:pt idx="6690">
                  <c:v>5</c:v>
                </c:pt>
                <c:pt idx="6691">
                  <c:v>5.63</c:v>
                </c:pt>
                <c:pt idx="6692">
                  <c:v>5.13</c:v>
                </c:pt>
                <c:pt idx="6693">
                  <c:v>5</c:v>
                </c:pt>
                <c:pt idx="6694">
                  <c:v>5</c:v>
                </c:pt>
                <c:pt idx="6695">
                  <c:v>5</c:v>
                </c:pt>
                <c:pt idx="6696">
                  <c:v>4.9400000000000004</c:v>
                </c:pt>
                <c:pt idx="6697">
                  <c:v>4.88</c:v>
                </c:pt>
                <c:pt idx="6698">
                  <c:v>5.5</c:v>
                </c:pt>
                <c:pt idx="6699">
                  <c:v>5.0599999999999996</c:v>
                </c:pt>
                <c:pt idx="6700">
                  <c:v>5.0599999999999996</c:v>
                </c:pt>
                <c:pt idx="6701">
                  <c:v>5.0599999999999996</c:v>
                </c:pt>
                <c:pt idx="6702">
                  <c:v>5.0599999999999996</c:v>
                </c:pt>
                <c:pt idx="6703">
                  <c:v>5.25</c:v>
                </c:pt>
                <c:pt idx="6704">
                  <c:v>5.25</c:v>
                </c:pt>
                <c:pt idx="6705">
                  <c:v>6</c:v>
                </c:pt>
                <c:pt idx="6706">
                  <c:v>5.13</c:v>
                </c:pt>
                <c:pt idx="6707">
                  <c:v>5.25</c:v>
                </c:pt>
                <c:pt idx="6708">
                  <c:v>5.25</c:v>
                </c:pt>
                <c:pt idx="6709">
                  <c:v>5.25</c:v>
                </c:pt>
                <c:pt idx="6710">
                  <c:v>5.0599999999999996</c:v>
                </c:pt>
                <c:pt idx="6711">
                  <c:v>4.8100000000000005</c:v>
                </c:pt>
                <c:pt idx="6712">
                  <c:v>3.5</c:v>
                </c:pt>
                <c:pt idx="6713">
                  <c:v>4.88</c:v>
                </c:pt>
                <c:pt idx="6714">
                  <c:v>4.88</c:v>
                </c:pt>
                <c:pt idx="6715">
                  <c:v>4.88</c:v>
                </c:pt>
                <c:pt idx="6716">
                  <c:v>4.88</c:v>
                </c:pt>
                <c:pt idx="6717">
                  <c:v>5.0599999999999996</c:v>
                </c:pt>
                <c:pt idx="6718">
                  <c:v>5.25</c:v>
                </c:pt>
                <c:pt idx="6719">
                  <c:v>5</c:v>
                </c:pt>
                <c:pt idx="6720">
                  <c:v>5</c:v>
                </c:pt>
                <c:pt idx="6721">
                  <c:v>5.0599999999999996</c:v>
                </c:pt>
                <c:pt idx="6722">
                  <c:v>5.0599999999999996</c:v>
                </c:pt>
                <c:pt idx="6723">
                  <c:v>5.0599999999999996</c:v>
                </c:pt>
                <c:pt idx="6724">
                  <c:v>5.0599999999999996</c:v>
                </c:pt>
                <c:pt idx="6725">
                  <c:v>5.19</c:v>
                </c:pt>
                <c:pt idx="6726">
                  <c:v>4.75</c:v>
                </c:pt>
                <c:pt idx="6727">
                  <c:v>5.19</c:v>
                </c:pt>
                <c:pt idx="6728">
                  <c:v>5.25</c:v>
                </c:pt>
                <c:pt idx="6729">
                  <c:v>5.25</c:v>
                </c:pt>
                <c:pt idx="6730">
                  <c:v>5.25</c:v>
                </c:pt>
                <c:pt idx="6731">
                  <c:v>5.25</c:v>
                </c:pt>
                <c:pt idx="6732">
                  <c:v>5.25</c:v>
                </c:pt>
                <c:pt idx="6733">
                  <c:v>4.75</c:v>
                </c:pt>
                <c:pt idx="6734">
                  <c:v>5.19</c:v>
                </c:pt>
                <c:pt idx="6735">
                  <c:v>5.19</c:v>
                </c:pt>
                <c:pt idx="6736">
                  <c:v>5.19</c:v>
                </c:pt>
                <c:pt idx="6737">
                  <c:v>5.19</c:v>
                </c:pt>
                <c:pt idx="6738">
                  <c:v>5.25</c:v>
                </c:pt>
                <c:pt idx="6739">
                  <c:v>5.5</c:v>
                </c:pt>
                <c:pt idx="6740">
                  <c:v>5.5</c:v>
                </c:pt>
                <c:pt idx="6741">
                  <c:v>5.31</c:v>
                </c:pt>
                <c:pt idx="6742">
                  <c:v>5.38</c:v>
                </c:pt>
                <c:pt idx="6743">
                  <c:v>5.38</c:v>
                </c:pt>
                <c:pt idx="6744">
                  <c:v>5.38</c:v>
                </c:pt>
                <c:pt idx="6745">
                  <c:v>5.5600000000000005</c:v>
                </c:pt>
                <c:pt idx="6746">
                  <c:v>5.38</c:v>
                </c:pt>
                <c:pt idx="6747">
                  <c:v>5.25</c:v>
                </c:pt>
                <c:pt idx="6748">
                  <c:v>5.5</c:v>
                </c:pt>
                <c:pt idx="6749">
                  <c:v>5.38</c:v>
                </c:pt>
                <c:pt idx="6750">
                  <c:v>5.38</c:v>
                </c:pt>
                <c:pt idx="6751">
                  <c:v>5.38</c:v>
                </c:pt>
                <c:pt idx="6752">
                  <c:v>5.38</c:v>
                </c:pt>
                <c:pt idx="6753">
                  <c:v>5.25</c:v>
                </c:pt>
                <c:pt idx="6754">
                  <c:v>5.13</c:v>
                </c:pt>
                <c:pt idx="6755">
                  <c:v>5.75</c:v>
                </c:pt>
                <c:pt idx="6756">
                  <c:v>5.5</c:v>
                </c:pt>
                <c:pt idx="6757">
                  <c:v>5.5</c:v>
                </c:pt>
                <c:pt idx="6758">
                  <c:v>5.5</c:v>
                </c:pt>
                <c:pt idx="6759">
                  <c:v>5.5</c:v>
                </c:pt>
                <c:pt idx="6760">
                  <c:v>6</c:v>
                </c:pt>
                <c:pt idx="6761">
                  <c:v>5.5</c:v>
                </c:pt>
                <c:pt idx="6762">
                  <c:v>5.75</c:v>
                </c:pt>
                <c:pt idx="6763">
                  <c:v>5.75</c:v>
                </c:pt>
                <c:pt idx="6764">
                  <c:v>5.75</c:v>
                </c:pt>
                <c:pt idx="6765">
                  <c:v>5.75</c:v>
                </c:pt>
                <c:pt idx="6766">
                  <c:v>5.63</c:v>
                </c:pt>
                <c:pt idx="6767">
                  <c:v>5.5</c:v>
                </c:pt>
                <c:pt idx="6768">
                  <c:v>5.5</c:v>
                </c:pt>
                <c:pt idx="6769">
                  <c:v>5.75</c:v>
                </c:pt>
                <c:pt idx="6770">
                  <c:v>5.75</c:v>
                </c:pt>
                <c:pt idx="6771">
                  <c:v>5.75</c:v>
                </c:pt>
                <c:pt idx="6772">
                  <c:v>5.75</c:v>
                </c:pt>
                <c:pt idx="6773">
                  <c:v>5.88</c:v>
                </c:pt>
                <c:pt idx="6774">
                  <c:v>6.5</c:v>
                </c:pt>
                <c:pt idx="6775">
                  <c:v>5.63</c:v>
                </c:pt>
                <c:pt idx="6776">
                  <c:v>5.75</c:v>
                </c:pt>
                <c:pt idx="6777">
                  <c:v>6</c:v>
                </c:pt>
                <c:pt idx="6778">
                  <c:v>6</c:v>
                </c:pt>
                <c:pt idx="6779">
                  <c:v>6</c:v>
                </c:pt>
                <c:pt idx="6780">
                  <c:v>6</c:v>
                </c:pt>
                <c:pt idx="6781">
                  <c:v>6.25</c:v>
                </c:pt>
                <c:pt idx="6782">
                  <c:v>6.19</c:v>
                </c:pt>
                <c:pt idx="6783">
                  <c:v>6.31</c:v>
                </c:pt>
                <c:pt idx="6784">
                  <c:v>6.38</c:v>
                </c:pt>
                <c:pt idx="6785">
                  <c:v>6.38</c:v>
                </c:pt>
                <c:pt idx="6786">
                  <c:v>6.38</c:v>
                </c:pt>
                <c:pt idx="6787">
                  <c:v>6.25</c:v>
                </c:pt>
                <c:pt idx="6788">
                  <c:v>6.25</c:v>
                </c:pt>
                <c:pt idx="6789">
                  <c:v>6.5</c:v>
                </c:pt>
                <c:pt idx="6790">
                  <c:v>6.44</c:v>
                </c:pt>
                <c:pt idx="6791">
                  <c:v>6.44</c:v>
                </c:pt>
                <c:pt idx="6792">
                  <c:v>6.44</c:v>
                </c:pt>
                <c:pt idx="6793">
                  <c:v>6.44</c:v>
                </c:pt>
                <c:pt idx="6794">
                  <c:v>6.25</c:v>
                </c:pt>
                <c:pt idx="6795">
                  <c:v>5.75</c:v>
                </c:pt>
                <c:pt idx="6796">
                  <c:v>5.75</c:v>
                </c:pt>
                <c:pt idx="6797">
                  <c:v>6.25</c:v>
                </c:pt>
                <c:pt idx="6798">
                  <c:v>6.38</c:v>
                </c:pt>
                <c:pt idx="6799">
                  <c:v>6.38</c:v>
                </c:pt>
                <c:pt idx="6800">
                  <c:v>6.38</c:v>
                </c:pt>
                <c:pt idx="6801">
                  <c:v>6.44</c:v>
                </c:pt>
                <c:pt idx="6802">
                  <c:v>6.75</c:v>
                </c:pt>
                <c:pt idx="6803">
                  <c:v>7.5</c:v>
                </c:pt>
                <c:pt idx="6804">
                  <c:v>7</c:v>
                </c:pt>
                <c:pt idx="6805">
                  <c:v>7.25</c:v>
                </c:pt>
                <c:pt idx="6806">
                  <c:v>7.25</c:v>
                </c:pt>
                <c:pt idx="6807">
                  <c:v>7.25</c:v>
                </c:pt>
                <c:pt idx="6808">
                  <c:v>7.25</c:v>
                </c:pt>
                <c:pt idx="6809">
                  <c:v>6.25</c:v>
                </c:pt>
                <c:pt idx="6810">
                  <c:v>5.25</c:v>
                </c:pt>
                <c:pt idx="6811">
                  <c:v>6.38</c:v>
                </c:pt>
                <c:pt idx="6812">
                  <c:v>6.38</c:v>
                </c:pt>
                <c:pt idx="6813">
                  <c:v>6.38</c:v>
                </c:pt>
                <c:pt idx="6814">
                  <c:v>6.38</c:v>
                </c:pt>
                <c:pt idx="6815">
                  <c:v>6.75</c:v>
                </c:pt>
                <c:pt idx="6816">
                  <c:v>7.5</c:v>
                </c:pt>
                <c:pt idx="6817">
                  <c:v>7.5</c:v>
                </c:pt>
                <c:pt idx="6818">
                  <c:v>7</c:v>
                </c:pt>
                <c:pt idx="6819">
                  <c:v>7.38</c:v>
                </c:pt>
                <c:pt idx="6820">
                  <c:v>7.38</c:v>
                </c:pt>
                <c:pt idx="6821">
                  <c:v>7.38</c:v>
                </c:pt>
                <c:pt idx="6822">
                  <c:v>7</c:v>
                </c:pt>
                <c:pt idx="6823">
                  <c:v>6.75</c:v>
                </c:pt>
                <c:pt idx="6824">
                  <c:v>6.25</c:v>
                </c:pt>
                <c:pt idx="6825">
                  <c:v>7</c:v>
                </c:pt>
                <c:pt idx="6826">
                  <c:v>7.13</c:v>
                </c:pt>
                <c:pt idx="6827">
                  <c:v>7.13</c:v>
                </c:pt>
                <c:pt idx="6828">
                  <c:v>7.13</c:v>
                </c:pt>
                <c:pt idx="6829">
                  <c:v>7.25</c:v>
                </c:pt>
                <c:pt idx="6830">
                  <c:v>7.5</c:v>
                </c:pt>
                <c:pt idx="6831">
                  <c:v>6.75</c:v>
                </c:pt>
                <c:pt idx="6832">
                  <c:v>7.25</c:v>
                </c:pt>
                <c:pt idx="6833">
                  <c:v>7.25</c:v>
                </c:pt>
                <c:pt idx="6834">
                  <c:v>7.25</c:v>
                </c:pt>
                <c:pt idx="6835">
                  <c:v>7.25</c:v>
                </c:pt>
                <c:pt idx="6836">
                  <c:v>7</c:v>
                </c:pt>
                <c:pt idx="6837">
                  <c:v>6.75</c:v>
                </c:pt>
                <c:pt idx="6838">
                  <c:v>6</c:v>
                </c:pt>
                <c:pt idx="6839">
                  <c:v>7.13</c:v>
                </c:pt>
                <c:pt idx="6840">
                  <c:v>7</c:v>
                </c:pt>
                <c:pt idx="6841">
                  <c:v>7</c:v>
                </c:pt>
                <c:pt idx="6842">
                  <c:v>7</c:v>
                </c:pt>
                <c:pt idx="6843">
                  <c:v>7.13</c:v>
                </c:pt>
                <c:pt idx="6844">
                  <c:v>7.25</c:v>
                </c:pt>
                <c:pt idx="6845">
                  <c:v>7.25</c:v>
                </c:pt>
                <c:pt idx="6846">
                  <c:v>7.5</c:v>
                </c:pt>
                <c:pt idx="6847">
                  <c:v>7.38</c:v>
                </c:pt>
                <c:pt idx="6848">
                  <c:v>7.38</c:v>
                </c:pt>
                <c:pt idx="6849">
                  <c:v>7.38</c:v>
                </c:pt>
                <c:pt idx="6850">
                  <c:v>7.38</c:v>
                </c:pt>
                <c:pt idx="6851">
                  <c:v>6.88</c:v>
                </c:pt>
                <c:pt idx="6852">
                  <c:v>6.38</c:v>
                </c:pt>
                <c:pt idx="6853">
                  <c:v>7.13</c:v>
                </c:pt>
                <c:pt idx="6854">
                  <c:v>7.13</c:v>
                </c:pt>
                <c:pt idx="6855">
                  <c:v>7.13</c:v>
                </c:pt>
                <c:pt idx="6856">
                  <c:v>7.13</c:v>
                </c:pt>
                <c:pt idx="6857">
                  <c:v>6.75</c:v>
                </c:pt>
                <c:pt idx="6858">
                  <c:v>6.63</c:v>
                </c:pt>
                <c:pt idx="6859">
                  <c:v>6</c:v>
                </c:pt>
                <c:pt idx="6860">
                  <c:v>6.88</c:v>
                </c:pt>
                <c:pt idx="6861">
                  <c:v>6.88</c:v>
                </c:pt>
                <c:pt idx="6862">
                  <c:v>6.88</c:v>
                </c:pt>
                <c:pt idx="6863">
                  <c:v>6.88</c:v>
                </c:pt>
                <c:pt idx="6864">
                  <c:v>7.13</c:v>
                </c:pt>
                <c:pt idx="6865">
                  <c:v>7.75</c:v>
                </c:pt>
                <c:pt idx="6866">
                  <c:v>8.25</c:v>
                </c:pt>
                <c:pt idx="6867">
                  <c:v>7.38</c:v>
                </c:pt>
                <c:pt idx="6868">
                  <c:v>7</c:v>
                </c:pt>
                <c:pt idx="6869">
                  <c:v>7</c:v>
                </c:pt>
                <c:pt idx="6870">
                  <c:v>7</c:v>
                </c:pt>
                <c:pt idx="6871">
                  <c:v>6.88</c:v>
                </c:pt>
                <c:pt idx="6872">
                  <c:v>7.25</c:v>
                </c:pt>
                <c:pt idx="6873">
                  <c:v>7.5</c:v>
                </c:pt>
                <c:pt idx="6874">
                  <c:v>7.38</c:v>
                </c:pt>
                <c:pt idx="6875">
                  <c:v>7.38</c:v>
                </c:pt>
                <c:pt idx="6876">
                  <c:v>7.38</c:v>
                </c:pt>
                <c:pt idx="6877">
                  <c:v>7.38</c:v>
                </c:pt>
                <c:pt idx="6878">
                  <c:v>7.63</c:v>
                </c:pt>
                <c:pt idx="6879">
                  <c:v>7.88</c:v>
                </c:pt>
                <c:pt idx="6880">
                  <c:v>7</c:v>
                </c:pt>
                <c:pt idx="6881">
                  <c:v>7.44</c:v>
                </c:pt>
                <c:pt idx="6882">
                  <c:v>7.63</c:v>
                </c:pt>
                <c:pt idx="6883">
                  <c:v>7.63</c:v>
                </c:pt>
                <c:pt idx="6884">
                  <c:v>7.63</c:v>
                </c:pt>
                <c:pt idx="6885">
                  <c:v>7.88</c:v>
                </c:pt>
                <c:pt idx="6886">
                  <c:v>7.75</c:v>
                </c:pt>
                <c:pt idx="6887">
                  <c:v>7.25</c:v>
                </c:pt>
                <c:pt idx="6888">
                  <c:v>7.69</c:v>
                </c:pt>
                <c:pt idx="6889">
                  <c:v>7.88</c:v>
                </c:pt>
                <c:pt idx="6890">
                  <c:v>7.88</c:v>
                </c:pt>
                <c:pt idx="6891">
                  <c:v>7.88</c:v>
                </c:pt>
                <c:pt idx="6892">
                  <c:v>7.75</c:v>
                </c:pt>
                <c:pt idx="6893">
                  <c:v>7.63</c:v>
                </c:pt>
                <c:pt idx="6894">
                  <c:v>8</c:v>
                </c:pt>
                <c:pt idx="6895">
                  <c:v>8.1300000000000008</c:v>
                </c:pt>
                <c:pt idx="6896">
                  <c:v>8</c:v>
                </c:pt>
                <c:pt idx="6897">
                  <c:v>8</c:v>
                </c:pt>
                <c:pt idx="6898">
                  <c:v>8</c:v>
                </c:pt>
                <c:pt idx="6899">
                  <c:v>7.88</c:v>
                </c:pt>
                <c:pt idx="6900">
                  <c:v>8.19</c:v>
                </c:pt>
                <c:pt idx="6901">
                  <c:v>8.25</c:v>
                </c:pt>
                <c:pt idx="6902">
                  <c:v>8.1300000000000008</c:v>
                </c:pt>
                <c:pt idx="6903">
                  <c:v>8</c:v>
                </c:pt>
                <c:pt idx="6904">
                  <c:v>8</c:v>
                </c:pt>
                <c:pt idx="6905">
                  <c:v>8</c:v>
                </c:pt>
                <c:pt idx="6906">
                  <c:v>8</c:v>
                </c:pt>
                <c:pt idx="6907">
                  <c:v>7.88</c:v>
                </c:pt>
                <c:pt idx="6908">
                  <c:v>7.63</c:v>
                </c:pt>
                <c:pt idx="6909">
                  <c:v>8.1300000000000008</c:v>
                </c:pt>
                <c:pt idx="6910">
                  <c:v>8.44</c:v>
                </c:pt>
                <c:pt idx="6911">
                  <c:v>8.44</c:v>
                </c:pt>
                <c:pt idx="6912">
                  <c:v>8.44</c:v>
                </c:pt>
                <c:pt idx="6913">
                  <c:v>8.6300000000000008</c:v>
                </c:pt>
                <c:pt idx="6914">
                  <c:v>8.69</c:v>
                </c:pt>
                <c:pt idx="6915">
                  <c:v>8.25</c:v>
                </c:pt>
                <c:pt idx="6916">
                  <c:v>8.5</c:v>
                </c:pt>
                <c:pt idx="6917">
                  <c:v>8.25</c:v>
                </c:pt>
                <c:pt idx="6918">
                  <c:v>8.25</c:v>
                </c:pt>
                <c:pt idx="6919">
                  <c:v>8.25</c:v>
                </c:pt>
                <c:pt idx="6920">
                  <c:v>8.44</c:v>
                </c:pt>
                <c:pt idx="6921">
                  <c:v>8.25</c:v>
                </c:pt>
                <c:pt idx="6922">
                  <c:v>7.25</c:v>
                </c:pt>
                <c:pt idx="6923">
                  <c:v>8.3800000000000008</c:v>
                </c:pt>
                <c:pt idx="6924">
                  <c:v>8.5</c:v>
                </c:pt>
                <c:pt idx="6925">
                  <c:v>8.5</c:v>
                </c:pt>
                <c:pt idx="6926">
                  <c:v>8.5</c:v>
                </c:pt>
                <c:pt idx="6927">
                  <c:v>8.69</c:v>
                </c:pt>
                <c:pt idx="6928">
                  <c:v>8.69</c:v>
                </c:pt>
                <c:pt idx="6929">
                  <c:v>8.6300000000000008</c:v>
                </c:pt>
                <c:pt idx="6930">
                  <c:v>8.69</c:v>
                </c:pt>
                <c:pt idx="6931">
                  <c:v>8.56</c:v>
                </c:pt>
                <c:pt idx="6932">
                  <c:v>8.56</c:v>
                </c:pt>
                <c:pt idx="6933">
                  <c:v>8.56</c:v>
                </c:pt>
                <c:pt idx="6934">
                  <c:v>8.5</c:v>
                </c:pt>
                <c:pt idx="6935">
                  <c:v>8.75</c:v>
                </c:pt>
                <c:pt idx="6936">
                  <c:v>8.5</c:v>
                </c:pt>
                <c:pt idx="6937">
                  <c:v>8.8800000000000008</c:v>
                </c:pt>
                <c:pt idx="6938">
                  <c:v>8.8800000000000008</c:v>
                </c:pt>
                <c:pt idx="6939">
                  <c:v>8.8800000000000008</c:v>
                </c:pt>
                <c:pt idx="6940">
                  <c:v>8.8800000000000008</c:v>
                </c:pt>
                <c:pt idx="6941">
                  <c:v>10</c:v>
                </c:pt>
                <c:pt idx="6942">
                  <c:v>13</c:v>
                </c:pt>
                <c:pt idx="6943">
                  <c:v>13</c:v>
                </c:pt>
                <c:pt idx="6944">
                  <c:v>9.75</c:v>
                </c:pt>
                <c:pt idx="6945">
                  <c:v>9.6300000000000008</c:v>
                </c:pt>
                <c:pt idx="6946">
                  <c:v>9.6300000000000008</c:v>
                </c:pt>
                <c:pt idx="6947">
                  <c:v>9.6300000000000008</c:v>
                </c:pt>
                <c:pt idx="6948">
                  <c:v>9.75</c:v>
                </c:pt>
                <c:pt idx="6949">
                  <c:v>9.5</c:v>
                </c:pt>
                <c:pt idx="6950">
                  <c:v>8.75</c:v>
                </c:pt>
                <c:pt idx="6951">
                  <c:v>9.75</c:v>
                </c:pt>
                <c:pt idx="6952">
                  <c:v>9.69</c:v>
                </c:pt>
                <c:pt idx="6953">
                  <c:v>9.69</c:v>
                </c:pt>
                <c:pt idx="6954">
                  <c:v>9.69</c:v>
                </c:pt>
                <c:pt idx="6955">
                  <c:v>11</c:v>
                </c:pt>
                <c:pt idx="6956">
                  <c:v>11.75</c:v>
                </c:pt>
                <c:pt idx="6957">
                  <c:v>10</c:v>
                </c:pt>
                <c:pt idx="6958">
                  <c:v>10.8</c:v>
                </c:pt>
                <c:pt idx="6959">
                  <c:v>10.66</c:v>
                </c:pt>
                <c:pt idx="6960">
                  <c:v>10.66</c:v>
                </c:pt>
                <c:pt idx="6961">
                  <c:v>10.66</c:v>
                </c:pt>
                <c:pt idx="6962">
                  <c:v>10.81</c:v>
                </c:pt>
                <c:pt idx="6963">
                  <c:v>10.69</c:v>
                </c:pt>
                <c:pt idx="6964">
                  <c:v>9.8000000000000007</c:v>
                </c:pt>
                <c:pt idx="6965">
                  <c:v>10.69</c:v>
                </c:pt>
                <c:pt idx="6966">
                  <c:v>10.74</c:v>
                </c:pt>
                <c:pt idx="6967">
                  <c:v>10.74</c:v>
                </c:pt>
                <c:pt idx="6968">
                  <c:v>10.74</c:v>
                </c:pt>
                <c:pt idx="6969">
                  <c:v>11.1</c:v>
                </c:pt>
                <c:pt idx="6970">
                  <c:v>11.22</c:v>
                </c:pt>
                <c:pt idx="6971">
                  <c:v>8.74</c:v>
                </c:pt>
                <c:pt idx="6972">
                  <c:v>10.84</c:v>
                </c:pt>
                <c:pt idx="6973">
                  <c:v>10.71</c:v>
                </c:pt>
                <c:pt idx="6974">
                  <c:v>10.71</c:v>
                </c:pt>
                <c:pt idx="6975">
                  <c:v>10.71</c:v>
                </c:pt>
                <c:pt idx="6976">
                  <c:v>10.56</c:v>
                </c:pt>
                <c:pt idx="6977">
                  <c:v>10.130000000000001</c:v>
                </c:pt>
                <c:pt idx="6978">
                  <c:v>9.0500000000000007</c:v>
                </c:pt>
                <c:pt idx="6979">
                  <c:v>10.5</c:v>
                </c:pt>
                <c:pt idx="6980">
                  <c:v>10.52</c:v>
                </c:pt>
                <c:pt idx="6981">
                  <c:v>10.52</c:v>
                </c:pt>
                <c:pt idx="6982">
                  <c:v>10.52</c:v>
                </c:pt>
                <c:pt idx="6983">
                  <c:v>10.54</c:v>
                </c:pt>
                <c:pt idx="6984">
                  <c:v>10.39</c:v>
                </c:pt>
                <c:pt idx="6985">
                  <c:v>9.73</c:v>
                </c:pt>
                <c:pt idx="6986">
                  <c:v>10.49</c:v>
                </c:pt>
                <c:pt idx="6987">
                  <c:v>10.44</c:v>
                </c:pt>
                <c:pt idx="6988">
                  <c:v>10.44</c:v>
                </c:pt>
                <c:pt idx="6989">
                  <c:v>10.44</c:v>
                </c:pt>
                <c:pt idx="6990">
                  <c:v>10.58</c:v>
                </c:pt>
                <c:pt idx="6991">
                  <c:v>10.74</c:v>
                </c:pt>
                <c:pt idx="6992">
                  <c:v>10.48</c:v>
                </c:pt>
                <c:pt idx="6993">
                  <c:v>10.79</c:v>
                </c:pt>
                <c:pt idx="6994">
                  <c:v>10.84</c:v>
                </c:pt>
                <c:pt idx="6995">
                  <c:v>10.84</c:v>
                </c:pt>
                <c:pt idx="6996">
                  <c:v>10.84</c:v>
                </c:pt>
                <c:pt idx="6997">
                  <c:v>10.77</c:v>
                </c:pt>
                <c:pt idx="6998">
                  <c:v>10.55</c:v>
                </c:pt>
                <c:pt idx="6999">
                  <c:v>10.88</c:v>
                </c:pt>
                <c:pt idx="7000">
                  <c:v>10.86</c:v>
                </c:pt>
                <c:pt idx="7001">
                  <c:v>11.22</c:v>
                </c:pt>
                <c:pt idx="7002">
                  <c:v>11.22</c:v>
                </c:pt>
                <c:pt idx="7003">
                  <c:v>11.22</c:v>
                </c:pt>
                <c:pt idx="7004">
                  <c:v>11.22</c:v>
                </c:pt>
                <c:pt idx="7005">
                  <c:v>10.85</c:v>
                </c:pt>
                <c:pt idx="7006">
                  <c:v>8.9600000000000009</c:v>
                </c:pt>
                <c:pt idx="7007">
                  <c:v>10.73</c:v>
                </c:pt>
                <c:pt idx="7008">
                  <c:v>10.79</c:v>
                </c:pt>
                <c:pt idx="7009">
                  <c:v>10.79</c:v>
                </c:pt>
                <c:pt idx="7010">
                  <c:v>10.79</c:v>
                </c:pt>
                <c:pt idx="7011">
                  <c:v>11.15</c:v>
                </c:pt>
                <c:pt idx="7012">
                  <c:v>10.92</c:v>
                </c:pt>
                <c:pt idx="7013">
                  <c:v>10.029999999999999</c:v>
                </c:pt>
                <c:pt idx="7014">
                  <c:v>10.93</c:v>
                </c:pt>
                <c:pt idx="7015">
                  <c:v>10.82</c:v>
                </c:pt>
                <c:pt idx="7016">
                  <c:v>10.82</c:v>
                </c:pt>
                <c:pt idx="7017">
                  <c:v>10.82</c:v>
                </c:pt>
                <c:pt idx="7018">
                  <c:v>10.84</c:v>
                </c:pt>
                <c:pt idx="7019">
                  <c:v>10.68</c:v>
                </c:pt>
                <c:pt idx="7020">
                  <c:v>10.71</c:v>
                </c:pt>
                <c:pt idx="7021">
                  <c:v>10.79</c:v>
                </c:pt>
                <c:pt idx="7022">
                  <c:v>10.74</c:v>
                </c:pt>
                <c:pt idx="7023">
                  <c:v>10.74</c:v>
                </c:pt>
                <c:pt idx="7024">
                  <c:v>10.74</c:v>
                </c:pt>
                <c:pt idx="7025">
                  <c:v>10.69</c:v>
                </c:pt>
                <c:pt idx="7026">
                  <c:v>10.54</c:v>
                </c:pt>
                <c:pt idx="7027">
                  <c:v>11.63</c:v>
                </c:pt>
                <c:pt idx="7028">
                  <c:v>10.92</c:v>
                </c:pt>
                <c:pt idx="7029">
                  <c:v>10.82</c:v>
                </c:pt>
                <c:pt idx="7030">
                  <c:v>10.82</c:v>
                </c:pt>
                <c:pt idx="7031">
                  <c:v>10.82</c:v>
                </c:pt>
                <c:pt idx="7032">
                  <c:v>10.9</c:v>
                </c:pt>
                <c:pt idx="7033">
                  <c:v>10.73</c:v>
                </c:pt>
                <c:pt idx="7034">
                  <c:v>10.039999999999999</c:v>
                </c:pt>
                <c:pt idx="7035">
                  <c:v>10.8</c:v>
                </c:pt>
                <c:pt idx="7036">
                  <c:v>10.62</c:v>
                </c:pt>
                <c:pt idx="7037">
                  <c:v>10.62</c:v>
                </c:pt>
                <c:pt idx="7038">
                  <c:v>10.62</c:v>
                </c:pt>
                <c:pt idx="7039">
                  <c:v>10.62</c:v>
                </c:pt>
                <c:pt idx="7040">
                  <c:v>9.31</c:v>
                </c:pt>
                <c:pt idx="7041">
                  <c:v>6.48</c:v>
                </c:pt>
                <c:pt idx="7042">
                  <c:v>10.08</c:v>
                </c:pt>
                <c:pt idx="7043">
                  <c:v>10.09</c:v>
                </c:pt>
                <c:pt idx="7044">
                  <c:v>10.09</c:v>
                </c:pt>
                <c:pt idx="7045">
                  <c:v>10.09</c:v>
                </c:pt>
                <c:pt idx="7046">
                  <c:v>10</c:v>
                </c:pt>
                <c:pt idx="7047">
                  <c:v>10.1</c:v>
                </c:pt>
                <c:pt idx="7048">
                  <c:v>10.02</c:v>
                </c:pt>
                <c:pt idx="7049">
                  <c:v>10.01</c:v>
                </c:pt>
                <c:pt idx="7050">
                  <c:v>9.85</c:v>
                </c:pt>
                <c:pt idx="7051">
                  <c:v>9.85</c:v>
                </c:pt>
                <c:pt idx="7052">
                  <c:v>9.85</c:v>
                </c:pt>
                <c:pt idx="7053">
                  <c:v>9.85</c:v>
                </c:pt>
                <c:pt idx="7054">
                  <c:v>9.86</c:v>
                </c:pt>
                <c:pt idx="7055">
                  <c:v>10.56</c:v>
                </c:pt>
                <c:pt idx="7056">
                  <c:v>9.81</c:v>
                </c:pt>
                <c:pt idx="7057">
                  <c:v>9.6999999999999993</c:v>
                </c:pt>
                <c:pt idx="7058">
                  <c:v>9.6999999999999993</c:v>
                </c:pt>
                <c:pt idx="7059">
                  <c:v>9.6999999999999993</c:v>
                </c:pt>
                <c:pt idx="7060">
                  <c:v>9.8000000000000007</c:v>
                </c:pt>
                <c:pt idx="7061">
                  <c:v>9.9499999999999993</c:v>
                </c:pt>
                <c:pt idx="7062">
                  <c:v>10.61</c:v>
                </c:pt>
                <c:pt idx="7063">
                  <c:v>9.8800000000000008</c:v>
                </c:pt>
                <c:pt idx="7064">
                  <c:v>9.7100000000000009</c:v>
                </c:pt>
                <c:pt idx="7065">
                  <c:v>9.7100000000000009</c:v>
                </c:pt>
                <c:pt idx="7066">
                  <c:v>9.7100000000000009</c:v>
                </c:pt>
                <c:pt idx="7067">
                  <c:v>9.73</c:v>
                </c:pt>
                <c:pt idx="7068">
                  <c:v>9.76</c:v>
                </c:pt>
                <c:pt idx="7069">
                  <c:v>9.4499999999999993</c:v>
                </c:pt>
                <c:pt idx="7070">
                  <c:v>9.77</c:v>
                </c:pt>
                <c:pt idx="7071">
                  <c:v>9.75</c:v>
                </c:pt>
                <c:pt idx="7072">
                  <c:v>9.75</c:v>
                </c:pt>
                <c:pt idx="7073">
                  <c:v>9.75</c:v>
                </c:pt>
                <c:pt idx="7074">
                  <c:v>9.7799999999999994</c:v>
                </c:pt>
                <c:pt idx="7075">
                  <c:v>10.039999999999999</c:v>
                </c:pt>
                <c:pt idx="7076">
                  <c:v>11.39</c:v>
                </c:pt>
                <c:pt idx="7077">
                  <c:v>10</c:v>
                </c:pt>
                <c:pt idx="7078">
                  <c:v>10.19</c:v>
                </c:pt>
                <c:pt idx="7079">
                  <c:v>10.19</c:v>
                </c:pt>
                <c:pt idx="7080">
                  <c:v>10.19</c:v>
                </c:pt>
                <c:pt idx="7081">
                  <c:v>10.84</c:v>
                </c:pt>
                <c:pt idx="7082">
                  <c:v>10.77</c:v>
                </c:pt>
                <c:pt idx="7083">
                  <c:v>9.44</c:v>
                </c:pt>
                <c:pt idx="7084">
                  <c:v>9.44</c:v>
                </c:pt>
                <c:pt idx="7085">
                  <c:v>10.17</c:v>
                </c:pt>
                <c:pt idx="7086">
                  <c:v>10.17</c:v>
                </c:pt>
                <c:pt idx="7087">
                  <c:v>10.17</c:v>
                </c:pt>
                <c:pt idx="7088">
                  <c:v>10.15</c:v>
                </c:pt>
                <c:pt idx="7089">
                  <c:v>10.25</c:v>
                </c:pt>
                <c:pt idx="7090">
                  <c:v>10.26</c:v>
                </c:pt>
                <c:pt idx="7091">
                  <c:v>10.26</c:v>
                </c:pt>
                <c:pt idx="7092">
                  <c:v>10.34</c:v>
                </c:pt>
                <c:pt idx="7093">
                  <c:v>10.34</c:v>
                </c:pt>
                <c:pt idx="7094">
                  <c:v>10.34</c:v>
                </c:pt>
                <c:pt idx="7095">
                  <c:v>10.45</c:v>
                </c:pt>
                <c:pt idx="7096">
                  <c:v>10.4</c:v>
                </c:pt>
                <c:pt idx="7097">
                  <c:v>9.07</c:v>
                </c:pt>
                <c:pt idx="7098">
                  <c:v>10.24</c:v>
                </c:pt>
                <c:pt idx="7099">
                  <c:v>10.27</c:v>
                </c:pt>
                <c:pt idx="7100">
                  <c:v>10.27</c:v>
                </c:pt>
                <c:pt idx="7101">
                  <c:v>10.27</c:v>
                </c:pt>
                <c:pt idx="7102">
                  <c:v>10.26</c:v>
                </c:pt>
                <c:pt idx="7103">
                  <c:v>10.16</c:v>
                </c:pt>
                <c:pt idx="7104">
                  <c:v>8.84</c:v>
                </c:pt>
                <c:pt idx="7105">
                  <c:v>10</c:v>
                </c:pt>
                <c:pt idx="7106">
                  <c:v>10.09</c:v>
                </c:pt>
                <c:pt idx="7107">
                  <c:v>10.09</c:v>
                </c:pt>
                <c:pt idx="7108">
                  <c:v>10.09</c:v>
                </c:pt>
                <c:pt idx="7109">
                  <c:v>10.44</c:v>
                </c:pt>
                <c:pt idx="7110">
                  <c:v>10.32</c:v>
                </c:pt>
                <c:pt idx="7111">
                  <c:v>10.220000000000001</c:v>
                </c:pt>
                <c:pt idx="7112">
                  <c:v>10.130000000000001</c:v>
                </c:pt>
                <c:pt idx="7113">
                  <c:v>10.01</c:v>
                </c:pt>
                <c:pt idx="7114">
                  <c:v>10.01</c:v>
                </c:pt>
                <c:pt idx="7115">
                  <c:v>10.01</c:v>
                </c:pt>
                <c:pt idx="7116">
                  <c:v>9.66</c:v>
                </c:pt>
                <c:pt idx="7117">
                  <c:v>9.66</c:v>
                </c:pt>
                <c:pt idx="7118">
                  <c:v>7.19</c:v>
                </c:pt>
                <c:pt idx="7119">
                  <c:v>9.8699999999999992</c:v>
                </c:pt>
                <c:pt idx="7120">
                  <c:v>9.9499999999999993</c:v>
                </c:pt>
                <c:pt idx="7121">
                  <c:v>9.9499999999999993</c:v>
                </c:pt>
                <c:pt idx="7122">
                  <c:v>9.9499999999999993</c:v>
                </c:pt>
                <c:pt idx="7123">
                  <c:v>9.83</c:v>
                </c:pt>
                <c:pt idx="7124">
                  <c:v>9.83</c:v>
                </c:pt>
                <c:pt idx="7125">
                  <c:v>9.7200000000000006</c:v>
                </c:pt>
                <c:pt idx="7126">
                  <c:v>9.8000000000000007</c:v>
                </c:pt>
                <c:pt idx="7127">
                  <c:v>9.84</c:v>
                </c:pt>
                <c:pt idx="7128">
                  <c:v>9.84</c:v>
                </c:pt>
                <c:pt idx="7129">
                  <c:v>9.84</c:v>
                </c:pt>
                <c:pt idx="7130">
                  <c:v>9.76</c:v>
                </c:pt>
                <c:pt idx="7131">
                  <c:v>9.56</c:v>
                </c:pt>
                <c:pt idx="7132">
                  <c:v>9.6999999999999993</c:v>
                </c:pt>
                <c:pt idx="7133">
                  <c:v>9.69</c:v>
                </c:pt>
                <c:pt idx="7134">
                  <c:v>9.75</c:v>
                </c:pt>
                <c:pt idx="7135">
                  <c:v>9.75</c:v>
                </c:pt>
                <c:pt idx="7136">
                  <c:v>9.75</c:v>
                </c:pt>
                <c:pt idx="7137">
                  <c:v>9.76</c:v>
                </c:pt>
                <c:pt idx="7138">
                  <c:v>9.82</c:v>
                </c:pt>
                <c:pt idx="7139">
                  <c:v>9.89</c:v>
                </c:pt>
                <c:pt idx="7140">
                  <c:v>9.6999999999999993</c:v>
                </c:pt>
                <c:pt idx="7141">
                  <c:v>9.6199999999999992</c:v>
                </c:pt>
                <c:pt idx="7142">
                  <c:v>9.6199999999999992</c:v>
                </c:pt>
                <c:pt idx="7143">
                  <c:v>9.6199999999999992</c:v>
                </c:pt>
                <c:pt idx="7144">
                  <c:v>9.58</c:v>
                </c:pt>
                <c:pt idx="7145">
                  <c:v>9.4600000000000009</c:v>
                </c:pt>
                <c:pt idx="7146">
                  <c:v>9.58</c:v>
                </c:pt>
                <c:pt idx="7147">
                  <c:v>9.4700000000000006</c:v>
                </c:pt>
                <c:pt idx="7148">
                  <c:v>9.5</c:v>
                </c:pt>
                <c:pt idx="7149">
                  <c:v>9.5</c:v>
                </c:pt>
                <c:pt idx="7150">
                  <c:v>9.5</c:v>
                </c:pt>
                <c:pt idx="7151">
                  <c:v>9.48</c:v>
                </c:pt>
                <c:pt idx="7152">
                  <c:v>9.2799999999999994</c:v>
                </c:pt>
                <c:pt idx="7153">
                  <c:v>9.58</c:v>
                </c:pt>
                <c:pt idx="7154">
                  <c:v>9.31</c:v>
                </c:pt>
                <c:pt idx="7155">
                  <c:v>9.31</c:v>
                </c:pt>
                <c:pt idx="7156">
                  <c:v>9.31</c:v>
                </c:pt>
                <c:pt idx="7157">
                  <c:v>9.31</c:v>
                </c:pt>
                <c:pt idx="7158">
                  <c:v>9.14</c:v>
                </c:pt>
                <c:pt idx="7159">
                  <c:v>8.8000000000000007</c:v>
                </c:pt>
                <c:pt idx="7160">
                  <c:v>8.76</c:v>
                </c:pt>
                <c:pt idx="7161">
                  <c:v>8.8000000000000007</c:v>
                </c:pt>
                <c:pt idx="7162">
                  <c:v>8.81</c:v>
                </c:pt>
                <c:pt idx="7163">
                  <c:v>8.81</c:v>
                </c:pt>
                <c:pt idx="7164">
                  <c:v>8.81</c:v>
                </c:pt>
                <c:pt idx="7165">
                  <c:v>8.8800000000000008</c:v>
                </c:pt>
                <c:pt idx="7166">
                  <c:v>9.02</c:v>
                </c:pt>
                <c:pt idx="7167">
                  <c:v>9.3699999999999992</c:v>
                </c:pt>
                <c:pt idx="7168">
                  <c:v>8.8699999999999992</c:v>
                </c:pt>
                <c:pt idx="7169">
                  <c:v>8.99</c:v>
                </c:pt>
                <c:pt idx="7170">
                  <c:v>8.99</c:v>
                </c:pt>
                <c:pt idx="7171">
                  <c:v>8.99</c:v>
                </c:pt>
                <c:pt idx="7172">
                  <c:v>8.99</c:v>
                </c:pt>
                <c:pt idx="7173">
                  <c:v>9.16</c:v>
                </c:pt>
                <c:pt idx="7174">
                  <c:v>9.52</c:v>
                </c:pt>
                <c:pt idx="7175">
                  <c:v>8.91</c:v>
                </c:pt>
                <c:pt idx="7176">
                  <c:v>8.85</c:v>
                </c:pt>
                <c:pt idx="7177">
                  <c:v>8.85</c:v>
                </c:pt>
                <c:pt idx="7178">
                  <c:v>8.85</c:v>
                </c:pt>
                <c:pt idx="7179">
                  <c:v>8.76</c:v>
                </c:pt>
                <c:pt idx="7180">
                  <c:v>8.76</c:v>
                </c:pt>
                <c:pt idx="7181">
                  <c:v>8.7200000000000006</c:v>
                </c:pt>
                <c:pt idx="7182">
                  <c:v>8.8699999999999992</c:v>
                </c:pt>
                <c:pt idx="7183">
                  <c:v>8.9700000000000006</c:v>
                </c:pt>
                <c:pt idx="7184">
                  <c:v>8.9700000000000006</c:v>
                </c:pt>
                <c:pt idx="7185">
                  <c:v>8.9700000000000006</c:v>
                </c:pt>
                <c:pt idx="7186">
                  <c:v>9.07</c:v>
                </c:pt>
                <c:pt idx="7187">
                  <c:v>9.14</c:v>
                </c:pt>
                <c:pt idx="7188">
                  <c:v>8.8699999999999992</c:v>
                </c:pt>
                <c:pt idx="7189">
                  <c:v>8.94</c:v>
                </c:pt>
                <c:pt idx="7190">
                  <c:v>8.92</c:v>
                </c:pt>
                <c:pt idx="7191">
                  <c:v>8.92</c:v>
                </c:pt>
                <c:pt idx="7192">
                  <c:v>8.92</c:v>
                </c:pt>
                <c:pt idx="7193">
                  <c:v>8.9499999999999993</c:v>
                </c:pt>
                <c:pt idx="7194">
                  <c:v>9.16</c:v>
                </c:pt>
                <c:pt idx="7195">
                  <c:v>9.39</c:v>
                </c:pt>
                <c:pt idx="7196">
                  <c:v>9.14</c:v>
                </c:pt>
                <c:pt idx="7197">
                  <c:v>9.35</c:v>
                </c:pt>
                <c:pt idx="7198">
                  <c:v>9.35</c:v>
                </c:pt>
                <c:pt idx="7199">
                  <c:v>9.35</c:v>
                </c:pt>
                <c:pt idx="7200">
                  <c:v>9.52</c:v>
                </c:pt>
                <c:pt idx="7201">
                  <c:v>9.31</c:v>
                </c:pt>
                <c:pt idx="7202">
                  <c:v>9.2799999999999994</c:v>
                </c:pt>
                <c:pt idx="7203">
                  <c:v>9.49</c:v>
                </c:pt>
                <c:pt idx="7204">
                  <c:v>9.65</c:v>
                </c:pt>
                <c:pt idx="7205">
                  <c:v>9.65</c:v>
                </c:pt>
                <c:pt idx="7206">
                  <c:v>9.65</c:v>
                </c:pt>
                <c:pt idx="7207">
                  <c:v>9.8699999999999992</c:v>
                </c:pt>
                <c:pt idx="7208">
                  <c:v>9.51</c:v>
                </c:pt>
                <c:pt idx="7209">
                  <c:v>9.48</c:v>
                </c:pt>
                <c:pt idx="7210">
                  <c:v>10.09</c:v>
                </c:pt>
                <c:pt idx="7211">
                  <c:v>9.9499999999999993</c:v>
                </c:pt>
                <c:pt idx="7212">
                  <c:v>9.9499999999999993</c:v>
                </c:pt>
                <c:pt idx="7213">
                  <c:v>9.9499999999999993</c:v>
                </c:pt>
                <c:pt idx="7214">
                  <c:v>10.01</c:v>
                </c:pt>
                <c:pt idx="7215">
                  <c:v>9.84</c:v>
                </c:pt>
                <c:pt idx="7216">
                  <c:v>9.75</c:v>
                </c:pt>
                <c:pt idx="7217">
                  <c:v>9.89</c:v>
                </c:pt>
                <c:pt idx="7218">
                  <c:v>9.9499999999999993</c:v>
                </c:pt>
                <c:pt idx="7219">
                  <c:v>9.9499999999999993</c:v>
                </c:pt>
                <c:pt idx="7220">
                  <c:v>9.9499999999999993</c:v>
                </c:pt>
                <c:pt idx="7221">
                  <c:v>10.19</c:v>
                </c:pt>
                <c:pt idx="7222">
                  <c:v>10.14</c:v>
                </c:pt>
                <c:pt idx="7223">
                  <c:v>10.09</c:v>
                </c:pt>
                <c:pt idx="7224">
                  <c:v>10.25</c:v>
                </c:pt>
                <c:pt idx="7225">
                  <c:v>10.27</c:v>
                </c:pt>
                <c:pt idx="7226">
                  <c:v>10.27</c:v>
                </c:pt>
                <c:pt idx="7227">
                  <c:v>10.27</c:v>
                </c:pt>
                <c:pt idx="7228">
                  <c:v>10.36</c:v>
                </c:pt>
                <c:pt idx="7229">
                  <c:v>10.55</c:v>
                </c:pt>
                <c:pt idx="7230">
                  <c:v>10.55</c:v>
                </c:pt>
                <c:pt idx="7231">
                  <c:v>10.68</c:v>
                </c:pt>
                <c:pt idx="7232">
                  <c:v>10.81</c:v>
                </c:pt>
                <c:pt idx="7233">
                  <c:v>10.81</c:v>
                </c:pt>
                <c:pt idx="7234">
                  <c:v>10.81</c:v>
                </c:pt>
                <c:pt idx="7235">
                  <c:v>11</c:v>
                </c:pt>
                <c:pt idx="7236">
                  <c:v>11.08</c:v>
                </c:pt>
                <c:pt idx="7237">
                  <c:v>10.3</c:v>
                </c:pt>
                <c:pt idx="7238">
                  <c:v>11.25</c:v>
                </c:pt>
                <c:pt idx="7239">
                  <c:v>11.36</c:v>
                </c:pt>
                <c:pt idx="7240">
                  <c:v>11.36</c:v>
                </c:pt>
                <c:pt idx="7241">
                  <c:v>11.36</c:v>
                </c:pt>
                <c:pt idx="7242">
                  <c:v>11.29</c:v>
                </c:pt>
                <c:pt idx="7243">
                  <c:v>11</c:v>
                </c:pt>
                <c:pt idx="7244">
                  <c:v>10.57</c:v>
                </c:pt>
                <c:pt idx="7245">
                  <c:v>11.28</c:v>
                </c:pt>
                <c:pt idx="7246">
                  <c:v>11.53</c:v>
                </c:pt>
                <c:pt idx="7247">
                  <c:v>11.53</c:v>
                </c:pt>
                <c:pt idx="7248">
                  <c:v>11.53</c:v>
                </c:pt>
                <c:pt idx="7249">
                  <c:v>11.47</c:v>
                </c:pt>
                <c:pt idx="7250">
                  <c:v>11.28</c:v>
                </c:pt>
                <c:pt idx="7251">
                  <c:v>10.41</c:v>
                </c:pt>
                <c:pt idx="7252">
                  <c:v>11.51</c:v>
                </c:pt>
                <c:pt idx="7253">
                  <c:v>11.47</c:v>
                </c:pt>
                <c:pt idx="7254">
                  <c:v>11.47</c:v>
                </c:pt>
                <c:pt idx="7255">
                  <c:v>11.47</c:v>
                </c:pt>
                <c:pt idx="7256">
                  <c:v>11.55</c:v>
                </c:pt>
                <c:pt idx="7257">
                  <c:v>11.4</c:v>
                </c:pt>
                <c:pt idx="7258">
                  <c:v>11.36</c:v>
                </c:pt>
                <c:pt idx="7259">
                  <c:v>11.52</c:v>
                </c:pt>
                <c:pt idx="7260">
                  <c:v>11.37</c:v>
                </c:pt>
                <c:pt idx="7261">
                  <c:v>11.37</c:v>
                </c:pt>
                <c:pt idx="7262">
                  <c:v>11.37</c:v>
                </c:pt>
                <c:pt idx="7263">
                  <c:v>11.17</c:v>
                </c:pt>
                <c:pt idx="7264">
                  <c:v>10.050000000000001</c:v>
                </c:pt>
                <c:pt idx="7265">
                  <c:v>9.83</c:v>
                </c:pt>
                <c:pt idx="7266">
                  <c:v>11.21</c:v>
                </c:pt>
                <c:pt idx="7267">
                  <c:v>11.31</c:v>
                </c:pt>
                <c:pt idx="7268">
                  <c:v>11.31</c:v>
                </c:pt>
                <c:pt idx="7269">
                  <c:v>11.31</c:v>
                </c:pt>
                <c:pt idx="7270">
                  <c:v>11.31</c:v>
                </c:pt>
                <c:pt idx="7271">
                  <c:v>11.73</c:v>
                </c:pt>
                <c:pt idx="7272">
                  <c:v>12.61</c:v>
                </c:pt>
                <c:pt idx="7273">
                  <c:v>11.55</c:v>
                </c:pt>
                <c:pt idx="7274">
                  <c:v>11.64</c:v>
                </c:pt>
                <c:pt idx="7275">
                  <c:v>11.64</c:v>
                </c:pt>
                <c:pt idx="7276">
                  <c:v>11.64</c:v>
                </c:pt>
                <c:pt idx="7277">
                  <c:v>11.58</c:v>
                </c:pt>
                <c:pt idx="7278">
                  <c:v>11.14</c:v>
                </c:pt>
                <c:pt idx="7279">
                  <c:v>10.94</c:v>
                </c:pt>
                <c:pt idx="7280">
                  <c:v>11.4</c:v>
                </c:pt>
                <c:pt idx="7281">
                  <c:v>11.38</c:v>
                </c:pt>
                <c:pt idx="7282">
                  <c:v>11.38</c:v>
                </c:pt>
                <c:pt idx="7283">
                  <c:v>11.38</c:v>
                </c:pt>
                <c:pt idx="7284">
                  <c:v>11.47</c:v>
                </c:pt>
                <c:pt idx="7285">
                  <c:v>11.69</c:v>
                </c:pt>
                <c:pt idx="7286">
                  <c:v>12.47</c:v>
                </c:pt>
                <c:pt idx="7287">
                  <c:v>11.73</c:v>
                </c:pt>
                <c:pt idx="7288">
                  <c:v>12.11</c:v>
                </c:pt>
                <c:pt idx="7289">
                  <c:v>12.11</c:v>
                </c:pt>
                <c:pt idx="7290">
                  <c:v>12.11</c:v>
                </c:pt>
                <c:pt idx="7291">
                  <c:v>11.88</c:v>
                </c:pt>
                <c:pt idx="7292">
                  <c:v>11.59</c:v>
                </c:pt>
                <c:pt idx="7293">
                  <c:v>11.41</c:v>
                </c:pt>
                <c:pt idx="7294">
                  <c:v>11.88</c:v>
                </c:pt>
                <c:pt idx="7295">
                  <c:v>12</c:v>
                </c:pt>
                <c:pt idx="7296">
                  <c:v>12</c:v>
                </c:pt>
                <c:pt idx="7297">
                  <c:v>12</c:v>
                </c:pt>
                <c:pt idx="7298">
                  <c:v>11.89</c:v>
                </c:pt>
                <c:pt idx="7299">
                  <c:v>12.01</c:v>
                </c:pt>
                <c:pt idx="7300">
                  <c:v>11.98</c:v>
                </c:pt>
                <c:pt idx="7301">
                  <c:v>13.25</c:v>
                </c:pt>
                <c:pt idx="7302">
                  <c:v>13.31</c:v>
                </c:pt>
                <c:pt idx="7303">
                  <c:v>13.31</c:v>
                </c:pt>
                <c:pt idx="7304">
                  <c:v>13.31</c:v>
                </c:pt>
                <c:pt idx="7305">
                  <c:v>14.33</c:v>
                </c:pt>
                <c:pt idx="7306">
                  <c:v>13.86</c:v>
                </c:pt>
                <c:pt idx="7307">
                  <c:v>13.5</c:v>
                </c:pt>
                <c:pt idx="7308">
                  <c:v>13.5</c:v>
                </c:pt>
                <c:pt idx="7309">
                  <c:v>13.3</c:v>
                </c:pt>
                <c:pt idx="7310">
                  <c:v>13.3</c:v>
                </c:pt>
                <c:pt idx="7311">
                  <c:v>13.3</c:v>
                </c:pt>
                <c:pt idx="7312">
                  <c:v>13.93</c:v>
                </c:pt>
                <c:pt idx="7313">
                  <c:v>13.93</c:v>
                </c:pt>
                <c:pt idx="7314">
                  <c:v>12.15</c:v>
                </c:pt>
                <c:pt idx="7315">
                  <c:v>13.41</c:v>
                </c:pt>
                <c:pt idx="7316">
                  <c:v>13.6</c:v>
                </c:pt>
                <c:pt idx="7317">
                  <c:v>13.6</c:v>
                </c:pt>
                <c:pt idx="7318">
                  <c:v>13.6</c:v>
                </c:pt>
                <c:pt idx="7319">
                  <c:v>13.33</c:v>
                </c:pt>
                <c:pt idx="7320">
                  <c:v>12.24</c:v>
                </c:pt>
                <c:pt idx="7321">
                  <c:v>11.52</c:v>
                </c:pt>
                <c:pt idx="7322">
                  <c:v>12.26</c:v>
                </c:pt>
                <c:pt idx="7323">
                  <c:v>12.38</c:v>
                </c:pt>
                <c:pt idx="7324">
                  <c:v>12.38</c:v>
                </c:pt>
                <c:pt idx="7325">
                  <c:v>12.38</c:v>
                </c:pt>
                <c:pt idx="7326">
                  <c:v>12.28</c:v>
                </c:pt>
                <c:pt idx="7327">
                  <c:v>12.32</c:v>
                </c:pt>
                <c:pt idx="7328">
                  <c:v>14.19</c:v>
                </c:pt>
                <c:pt idx="7329">
                  <c:v>12.64</c:v>
                </c:pt>
                <c:pt idx="7330">
                  <c:v>12.6</c:v>
                </c:pt>
                <c:pt idx="7331">
                  <c:v>12.6</c:v>
                </c:pt>
                <c:pt idx="7332">
                  <c:v>12.6</c:v>
                </c:pt>
                <c:pt idx="7333">
                  <c:v>11.96</c:v>
                </c:pt>
                <c:pt idx="7334">
                  <c:v>11.56</c:v>
                </c:pt>
                <c:pt idx="7335">
                  <c:v>12.06</c:v>
                </c:pt>
                <c:pt idx="7336">
                  <c:v>12.25</c:v>
                </c:pt>
                <c:pt idx="7337">
                  <c:v>12.17</c:v>
                </c:pt>
                <c:pt idx="7338">
                  <c:v>12.17</c:v>
                </c:pt>
                <c:pt idx="7339">
                  <c:v>12.17</c:v>
                </c:pt>
                <c:pt idx="7340">
                  <c:v>12.02</c:v>
                </c:pt>
                <c:pt idx="7341">
                  <c:v>11.91</c:v>
                </c:pt>
                <c:pt idx="7342">
                  <c:v>11.96</c:v>
                </c:pt>
                <c:pt idx="7343">
                  <c:v>12.09</c:v>
                </c:pt>
                <c:pt idx="7344">
                  <c:v>12</c:v>
                </c:pt>
                <c:pt idx="7345">
                  <c:v>12</c:v>
                </c:pt>
                <c:pt idx="7346">
                  <c:v>12</c:v>
                </c:pt>
                <c:pt idx="7347">
                  <c:v>12.02</c:v>
                </c:pt>
                <c:pt idx="7348">
                  <c:v>12.09</c:v>
                </c:pt>
                <c:pt idx="7349">
                  <c:v>11.93</c:v>
                </c:pt>
                <c:pt idx="7350">
                  <c:v>12.21</c:v>
                </c:pt>
                <c:pt idx="7351">
                  <c:v>12.33</c:v>
                </c:pt>
                <c:pt idx="7352">
                  <c:v>12.33</c:v>
                </c:pt>
                <c:pt idx="7353">
                  <c:v>12.33</c:v>
                </c:pt>
                <c:pt idx="7354">
                  <c:v>12.35</c:v>
                </c:pt>
                <c:pt idx="7355">
                  <c:v>12.3</c:v>
                </c:pt>
                <c:pt idx="7356">
                  <c:v>11.79</c:v>
                </c:pt>
                <c:pt idx="7357">
                  <c:v>12.13</c:v>
                </c:pt>
                <c:pt idx="7358">
                  <c:v>12.07</c:v>
                </c:pt>
                <c:pt idx="7359">
                  <c:v>12.07</c:v>
                </c:pt>
                <c:pt idx="7360">
                  <c:v>12.07</c:v>
                </c:pt>
                <c:pt idx="7361">
                  <c:v>12.09</c:v>
                </c:pt>
                <c:pt idx="7362">
                  <c:v>11.62</c:v>
                </c:pt>
                <c:pt idx="7363">
                  <c:v>10.82</c:v>
                </c:pt>
                <c:pt idx="7364">
                  <c:v>11.67</c:v>
                </c:pt>
                <c:pt idx="7365">
                  <c:v>11.6</c:v>
                </c:pt>
                <c:pt idx="7366">
                  <c:v>11.6</c:v>
                </c:pt>
                <c:pt idx="7367">
                  <c:v>11.6</c:v>
                </c:pt>
                <c:pt idx="7368">
                  <c:v>11.6</c:v>
                </c:pt>
                <c:pt idx="7369">
                  <c:v>11.92</c:v>
                </c:pt>
                <c:pt idx="7370">
                  <c:v>11.46</c:v>
                </c:pt>
                <c:pt idx="7371">
                  <c:v>11.62</c:v>
                </c:pt>
                <c:pt idx="7372">
                  <c:v>11.54</c:v>
                </c:pt>
                <c:pt idx="7373">
                  <c:v>11.54</c:v>
                </c:pt>
                <c:pt idx="7374">
                  <c:v>11.54</c:v>
                </c:pt>
                <c:pt idx="7375">
                  <c:v>11.86</c:v>
                </c:pt>
                <c:pt idx="7376">
                  <c:v>11.76</c:v>
                </c:pt>
                <c:pt idx="7377">
                  <c:v>10.52</c:v>
                </c:pt>
                <c:pt idx="7378">
                  <c:v>11.58</c:v>
                </c:pt>
                <c:pt idx="7379">
                  <c:v>11.61</c:v>
                </c:pt>
                <c:pt idx="7380">
                  <c:v>11.61</c:v>
                </c:pt>
                <c:pt idx="7381">
                  <c:v>11.61</c:v>
                </c:pt>
                <c:pt idx="7382">
                  <c:v>11.55</c:v>
                </c:pt>
                <c:pt idx="7383">
                  <c:v>11.21</c:v>
                </c:pt>
                <c:pt idx="7384">
                  <c:v>10.69</c:v>
                </c:pt>
                <c:pt idx="7385">
                  <c:v>11.17</c:v>
                </c:pt>
                <c:pt idx="7386">
                  <c:v>11.17</c:v>
                </c:pt>
                <c:pt idx="7387">
                  <c:v>11.17</c:v>
                </c:pt>
                <c:pt idx="7388">
                  <c:v>11.17</c:v>
                </c:pt>
                <c:pt idx="7389">
                  <c:v>11.21</c:v>
                </c:pt>
                <c:pt idx="7390">
                  <c:v>10.96</c:v>
                </c:pt>
                <c:pt idx="7391">
                  <c:v>10.98</c:v>
                </c:pt>
                <c:pt idx="7392">
                  <c:v>11</c:v>
                </c:pt>
                <c:pt idx="7393">
                  <c:v>11.18</c:v>
                </c:pt>
                <c:pt idx="7394">
                  <c:v>11.18</c:v>
                </c:pt>
                <c:pt idx="7395">
                  <c:v>11.18</c:v>
                </c:pt>
                <c:pt idx="7396">
                  <c:v>11.11</c:v>
                </c:pt>
                <c:pt idx="7397">
                  <c:v>11.3</c:v>
                </c:pt>
                <c:pt idx="7398">
                  <c:v>10.32</c:v>
                </c:pt>
                <c:pt idx="7399">
                  <c:v>10.97</c:v>
                </c:pt>
                <c:pt idx="7400">
                  <c:v>10.78</c:v>
                </c:pt>
                <c:pt idx="7401">
                  <c:v>10.78</c:v>
                </c:pt>
                <c:pt idx="7402">
                  <c:v>10.78</c:v>
                </c:pt>
                <c:pt idx="7403">
                  <c:v>10.44</c:v>
                </c:pt>
                <c:pt idx="7404">
                  <c:v>10.029999999999999</c:v>
                </c:pt>
                <c:pt idx="7405">
                  <c:v>9.23</c:v>
                </c:pt>
                <c:pt idx="7406">
                  <c:v>10.02</c:v>
                </c:pt>
                <c:pt idx="7407">
                  <c:v>10.01</c:v>
                </c:pt>
                <c:pt idx="7408">
                  <c:v>10.01</c:v>
                </c:pt>
                <c:pt idx="7409">
                  <c:v>10.01</c:v>
                </c:pt>
                <c:pt idx="7410">
                  <c:v>10.01</c:v>
                </c:pt>
                <c:pt idx="7411">
                  <c:v>10.35</c:v>
                </c:pt>
                <c:pt idx="7412">
                  <c:v>10.38</c:v>
                </c:pt>
                <c:pt idx="7413">
                  <c:v>10.039999999999999</c:v>
                </c:pt>
                <c:pt idx="7414">
                  <c:v>9.76</c:v>
                </c:pt>
                <c:pt idx="7415">
                  <c:v>9.76</c:v>
                </c:pt>
                <c:pt idx="7416">
                  <c:v>9.76</c:v>
                </c:pt>
                <c:pt idx="7417">
                  <c:v>9.6300000000000008</c:v>
                </c:pt>
                <c:pt idx="7418">
                  <c:v>9.67</c:v>
                </c:pt>
                <c:pt idx="7419">
                  <c:v>10.039999999999999</c:v>
                </c:pt>
                <c:pt idx="7420">
                  <c:v>9.69</c:v>
                </c:pt>
                <c:pt idx="7421">
                  <c:v>9.7100000000000009</c:v>
                </c:pt>
                <c:pt idx="7422">
                  <c:v>9.7100000000000009</c:v>
                </c:pt>
                <c:pt idx="7423">
                  <c:v>9.7100000000000009</c:v>
                </c:pt>
                <c:pt idx="7424">
                  <c:v>9.74</c:v>
                </c:pt>
                <c:pt idx="7425">
                  <c:v>9.58</c:v>
                </c:pt>
                <c:pt idx="7426">
                  <c:v>9.91</c:v>
                </c:pt>
                <c:pt idx="7427">
                  <c:v>9.66</c:v>
                </c:pt>
                <c:pt idx="7428">
                  <c:v>9.65</c:v>
                </c:pt>
                <c:pt idx="7429">
                  <c:v>9.65</c:v>
                </c:pt>
                <c:pt idx="7430">
                  <c:v>9.65</c:v>
                </c:pt>
                <c:pt idx="7431">
                  <c:v>9.77</c:v>
                </c:pt>
                <c:pt idx="7432">
                  <c:v>9.89</c:v>
                </c:pt>
                <c:pt idx="7433">
                  <c:v>9.11</c:v>
                </c:pt>
                <c:pt idx="7434">
                  <c:v>9.61</c:v>
                </c:pt>
                <c:pt idx="7435">
                  <c:v>9.5500000000000007</c:v>
                </c:pt>
                <c:pt idx="7436">
                  <c:v>9.5500000000000007</c:v>
                </c:pt>
                <c:pt idx="7437">
                  <c:v>9.5500000000000007</c:v>
                </c:pt>
                <c:pt idx="7438">
                  <c:v>9.5500000000000007</c:v>
                </c:pt>
                <c:pt idx="7439">
                  <c:v>9.4</c:v>
                </c:pt>
                <c:pt idx="7440">
                  <c:v>8.4</c:v>
                </c:pt>
                <c:pt idx="7441">
                  <c:v>9.32</c:v>
                </c:pt>
                <c:pt idx="7442">
                  <c:v>9.27</c:v>
                </c:pt>
                <c:pt idx="7443">
                  <c:v>9.27</c:v>
                </c:pt>
                <c:pt idx="7444">
                  <c:v>9.27</c:v>
                </c:pt>
                <c:pt idx="7445">
                  <c:v>9.4700000000000006</c:v>
                </c:pt>
                <c:pt idx="7446">
                  <c:v>9.5</c:v>
                </c:pt>
                <c:pt idx="7447">
                  <c:v>9.2799999999999994</c:v>
                </c:pt>
                <c:pt idx="7448">
                  <c:v>9.4</c:v>
                </c:pt>
                <c:pt idx="7449">
                  <c:v>9.41</c:v>
                </c:pt>
                <c:pt idx="7450">
                  <c:v>9.41</c:v>
                </c:pt>
                <c:pt idx="7451">
                  <c:v>9.41</c:v>
                </c:pt>
                <c:pt idx="7452">
                  <c:v>9.5</c:v>
                </c:pt>
                <c:pt idx="7453">
                  <c:v>9.5299999999999994</c:v>
                </c:pt>
                <c:pt idx="7454">
                  <c:v>9.56</c:v>
                </c:pt>
                <c:pt idx="7455">
                  <c:v>9.56</c:v>
                </c:pt>
                <c:pt idx="7456">
                  <c:v>9.4700000000000006</c:v>
                </c:pt>
                <c:pt idx="7457">
                  <c:v>9.4700000000000006</c:v>
                </c:pt>
                <c:pt idx="7458">
                  <c:v>9.4700000000000006</c:v>
                </c:pt>
                <c:pt idx="7459">
                  <c:v>9.41</c:v>
                </c:pt>
                <c:pt idx="7460">
                  <c:v>8.89</c:v>
                </c:pt>
                <c:pt idx="7461">
                  <c:v>6.88</c:v>
                </c:pt>
                <c:pt idx="7462">
                  <c:v>8.89</c:v>
                </c:pt>
                <c:pt idx="7463">
                  <c:v>8.8699999999999992</c:v>
                </c:pt>
                <c:pt idx="7464">
                  <c:v>8.8699999999999992</c:v>
                </c:pt>
                <c:pt idx="7465">
                  <c:v>8.8699999999999992</c:v>
                </c:pt>
                <c:pt idx="7466">
                  <c:v>8.9</c:v>
                </c:pt>
                <c:pt idx="7467">
                  <c:v>8.9499999999999993</c:v>
                </c:pt>
                <c:pt idx="7468">
                  <c:v>8.6999999999999993</c:v>
                </c:pt>
                <c:pt idx="7469">
                  <c:v>8.7200000000000006</c:v>
                </c:pt>
                <c:pt idx="7470">
                  <c:v>8.75</c:v>
                </c:pt>
                <c:pt idx="7471">
                  <c:v>8.75</c:v>
                </c:pt>
                <c:pt idx="7472">
                  <c:v>8.75</c:v>
                </c:pt>
                <c:pt idx="7473">
                  <c:v>8.77</c:v>
                </c:pt>
                <c:pt idx="7474">
                  <c:v>8.5299999999999994</c:v>
                </c:pt>
                <c:pt idx="7475">
                  <c:v>8.7799999999999994</c:v>
                </c:pt>
                <c:pt idx="7476">
                  <c:v>8.57</c:v>
                </c:pt>
                <c:pt idx="7477">
                  <c:v>8.64</c:v>
                </c:pt>
                <c:pt idx="7478">
                  <c:v>8.64</c:v>
                </c:pt>
                <c:pt idx="7479">
                  <c:v>8.64</c:v>
                </c:pt>
                <c:pt idx="7480">
                  <c:v>8.76</c:v>
                </c:pt>
                <c:pt idx="7481">
                  <c:v>7.94</c:v>
                </c:pt>
                <c:pt idx="7482">
                  <c:v>7.94</c:v>
                </c:pt>
                <c:pt idx="7483">
                  <c:v>8.77</c:v>
                </c:pt>
                <c:pt idx="7484">
                  <c:v>8.7899999999999991</c:v>
                </c:pt>
                <c:pt idx="7485">
                  <c:v>8.7899999999999991</c:v>
                </c:pt>
                <c:pt idx="7486">
                  <c:v>8.7899999999999991</c:v>
                </c:pt>
                <c:pt idx="7487">
                  <c:v>8.57</c:v>
                </c:pt>
                <c:pt idx="7488">
                  <c:v>3.87</c:v>
                </c:pt>
                <c:pt idx="7489">
                  <c:v>3.87</c:v>
                </c:pt>
                <c:pt idx="7490">
                  <c:v>8.5500000000000007</c:v>
                </c:pt>
                <c:pt idx="7491">
                  <c:v>8.3699999999999992</c:v>
                </c:pt>
                <c:pt idx="7492">
                  <c:v>8.3699999999999992</c:v>
                </c:pt>
                <c:pt idx="7493">
                  <c:v>8.3699999999999992</c:v>
                </c:pt>
                <c:pt idx="7494">
                  <c:v>7.85</c:v>
                </c:pt>
                <c:pt idx="7495">
                  <c:v>7.3</c:v>
                </c:pt>
                <c:pt idx="7496">
                  <c:v>5.12</c:v>
                </c:pt>
                <c:pt idx="7497">
                  <c:v>7.27</c:v>
                </c:pt>
                <c:pt idx="7498">
                  <c:v>7.24</c:v>
                </c:pt>
                <c:pt idx="7499">
                  <c:v>7.24</c:v>
                </c:pt>
                <c:pt idx="7500">
                  <c:v>7.24</c:v>
                </c:pt>
                <c:pt idx="7501">
                  <c:v>7.28</c:v>
                </c:pt>
                <c:pt idx="7502">
                  <c:v>7.09</c:v>
                </c:pt>
                <c:pt idx="7503">
                  <c:v>7.19</c:v>
                </c:pt>
                <c:pt idx="7504">
                  <c:v>6.96</c:v>
                </c:pt>
                <c:pt idx="7505">
                  <c:v>6.95</c:v>
                </c:pt>
                <c:pt idx="7506">
                  <c:v>6.95</c:v>
                </c:pt>
                <c:pt idx="7507">
                  <c:v>6.95</c:v>
                </c:pt>
                <c:pt idx="7508">
                  <c:v>7.04</c:v>
                </c:pt>
                <c:pt idx="7509">
                  <c:v>7.16</c:v>
                </c:pt>
                <c:pt idx="7510">
                  <c:v>8.19</c:v>
                </c:pt>
                <c:pt idx="7511">
                  <c:v>7.06</c:v>
                </c:pt>
                <c:pt idx="7512">
                  <c:v>7</c:v>
                </c:pt>
                <c:pt idx="7513">
                  <c:v>7</c:v>
                </c:pt>
                <c:pt idx="7514">
                  <c:v>7</c:v>
                </c:pt>
                <c:pt idx="7515">
                  <c:v>7.18</c:v>
                </c:pt>
                <c:pt idx="7516">
                  <c:v>7.12</c:v>
                </c:pt>
                <c:pt idx="7517">
                  <c:v>6.6</c:v>
                </c:pt>
                <c:pt idx="7518">
                  <c:v>6.8100000000000005</c:v>
                </c:pt>
                <c:pt idx="7519">
                  <c:v>6.76</c:v>
                </c:pt>
                <c:pt idx="7520">
                  <c:v>6.76</c:v>
                </c:pt>
                <c:pt idx="7521">
                  <c:v>6.76</c:v>
                </c:pt>
                <c:pt idx="7522">
                  <c:v>6.73</c:v>
                </c:pt>
                <c:pt idx="7523">
                  <c:v>6.58</c:v>
                </c:pt>
                <c:pt idx="7524">
                  <c:v>4.84</c:v>
                </c:pt>
                <c:pt idx="7525">
                  <c:v>6.21</c:v>
                </c:pt>
                <c:pt idx="7526">
                  <c:v>6.17</c:v>
                </c:pt>
                <c:pt idx="7527">
                  <c:v>6.17</c:v>
                </c:pt>
                <c:pt idx="7528">
                  <c:v>6.17</c:v>
                </c:pt>
                <c:pt idx="7529">
                  <c:v>6.38</c:v>
                </c:pt>
                <c:pt idx="7530">
                  <c:v>6.48</c:v>
                </c:pt>
                <c:pt idx="7531">
                  <c:v>6.36</c:v>
                </c:pt>
                <c:pt idx="7532">
                  <c:v>6.33</c:v>
                </c:pt>
                <c:pt idx="7533">
                  <c:v>6.29</c:v>
                </c:pt>
                <c:pt idx="7534">
                  <c:v>6.29</c:v>
                </c:pt>
                <c:pt idx="7535">
                  <c:v>6.29</c:v>
                </c:pt>
                <c:pt idx="7536">
                  <c:v>6.29</c:v>
                </c:pt>
                <c:pt idx="7537">
                  <c:v>6.22</c:v>
                </c:pt>
                <c:pt idx="7538">
                  <c:v>6.31</c:v>
                </c:pt>
                <c:pt idx="7539">
                  <c:v>6.17</c:v>
                </c:pt>
                <c:pt idx="7540">
                  <c:v>6.14</c:v>
                </c:pt>
                <c:pt idx="7541">
                  <c:v>6.14</c:v>
                </c:pt>
                <c:pt idx="7542">
                  <c:v>6.14</c:v>
                </c:pt>
                <c:pt idx="7543">
                  <c:v>6</c:v>
                </c:pt>
                <c:pt idx="7544">
                  <c:v>5.96</c:v>
                </c:pt>
                <c:pt idx="7545">
                  <c:v>6.48</c:v>
                </c:pt>
                <c:pt idx="7546">
                  <c:v>6.01</c:v>
                </c:pt>
                <c:pt idx="7547">
                  <c:v>6.07</c:v>
                </c:pt>
                <c:pt idx="7548">
                  <c:v>6.07</c:v>
                </c:pt>
                <c:pt idx="7549">
                  <c:v>6.07</c:v>
                </c:pt>
                <c:pt idx="7550">
                  <c:v>6.06</c:v>
                </c:pt>
                <c:pt idx="7551">
                  <c:v>5.91</c:v>
                </c:pt>
                <c:pt idx="7552">
                  <c:v>5</c:v>
                </c:pt>
                <c:pt idx="7553">
                  <c:v>5.7</c:v>
                </c:pt>
                <c:pt idx="7554">
                  <c:v>5.78</c:v>
                </c:pt>
                <c:pt idx="7555">
                  <c:v>5.78</c:v>
                </c:pt>
                <c:pt idx="7556">
                  <c:v>5.78</c:v>
                </c:pt>
                <c:pt idx="7557">
                  <c:v>5.68</c:v>
                </c:pt>
                <c:pt idx="7558">
                  <c:v>5.41</c:v>
                </c:pt>
                <c:pt idx="7559">
                  <c:v>3.96</c:v>
                </c:pt>
                <c:pt idx="7560">
                  <c:v>5.49</c:v>
                </c:pt>
                <c:pt idx="7561">
                  <c:v>5.44</c:v>
                </c:pt>
                <c:pt idx="7562">
                  <c:v>5.44</c:v>
                </c:pt>
                <c:pt idx="7563">
                  <c:v>5.44</c:v>
                </c:pt>
                <c:pt idx="7564">
                  <c:v>5.5</c:v>
                </c:pt>
                <c:pt idx="7565">
                  <c:v>5.43</c:v>
                </c:pt>
                <c:pt idx="7566">
                  <c:v>4.95</c:v>
                </c:pt>
                <c:pt idx="7567">
                  <c:v>5.46</c:v>
                </c:pt>
                <c:pt idx="7568">
                  <c:v>5.52</c:v>
                </c:pt>
                <c:pt idx="7569">
                  <c:v>5.52</c:v>
                </c:pt>
                <c:pt idx="7570">
                  <c:v>5.52</c:v>
                </c:pt>
                <c:pt idx="7571">
                  <c:v>5.68</c:v>
                </c:pt>
                <c:pt idx="7572">
                  <c:v>5.38</c:v>
                </c:pt>
                <c:pt idx="7573">
                  <c:v>5.6</c:v>
                </c:pt>
                <c:pt idx="7574">
                  <c:v>5.51</c:v>
                </c:pt>
                <c:pt idx="7575">
                  <c:v>5.73</c:v>
                </c:pt>
                <c:pt idx="7576">
                  <c:v>5.73</c:v>
                </c:pt>
                <c:pt idx="7577">
                  <c:v>5.73</c:v>
                </c:pt>
                <c:pt idx="7578">
                  <c:v>5.39</c:v>
                </c:pt>
                <c:pt idx="7579">
                  <c:v>5.48</c:v>
                </c:pt>
                <c:pt idx="7580">
                  <c:v>5.55</c:v>
                </c:pt>
                <c:pt idx="7581">
                  <c:v>5.41</c:v>
                </c:pt>
                <c:pt idx="7582">
                  <c:v>5.25</c:v>
                </c:pt>
                <c:pt idx="7583">
                  <c:v>5.25</c:v>
                </c:pt>
                <c:pt idx="7584">
                  <c:v>5.25</c:v>
                </c:pt>
                <c:pt idx="7585">
                  <c:v>5.37</c:v>
                </c:pt>
                <c:pt idx="7586">
                  <c:v>5.22</c:v>
                </c:pt>
                <c:pt idx="7587">
                  <c:v>5.18</c:v>
                </c:pt>
                <c:pt idx="7588">
                  <c:v>5.31</c:v>
                </c:pt>
                <c:pt idx="7589">
                  <c:v>5.39</c:v>
                </c:pt>
                <c:pt idx="7590">
                  <c:v>5.39</c:v>
                </c:pt>
                <c:pt idx="7591">
                  <c:v>5.39</c:v>
                </c:pt>
                <c:pt idx="7592">
                  <c:v>5.46</c:v>
                </c:pt>
                <c:pt idx="7593">
                  <c:v>5.48</c:v>
                </c:pt>
                <c:pt idx="7594">
                  <c:v>5.69</c:v>
                </c:pt>
                <c:pt idx="7595">
                  <c:v>5.59</c:v>
                </c:pt>
                <c:pt idx="7596">
                  <c:v>5.57</c:v>
                </c:pt>
                <c:pt idx="7597">
                  <c:v>5.57</c:v>
                </c:pt>
                <c:pt idx="7598">
                  <c:v>5.57</c:v>
                </c:pt>
                <c:pt idx="7599">
                  <c:v>5.5600000000000005</c:v>
                </c:pt>
                <c:pt idx="7600">
                  <c:v>5.34</c:v>
                </c:pt>
                <c:pt idx="7601">
                  <c:v>5.57</c:v>
                </c:pt>
                <c:pt idx="7602">
                  <c:v>5.54</c:v>
                </c:pt>
                <c:pt idx="7603">
                  <c:v>5.47</c:v>
                </c:pt>
                <c:pt idx="7604">
                  <c:v>5.47</c:v>
                </c:pt>
                <c:pt idx="7605">
                  <c:v>5.47</c:v>
                </c:pt>
                <c:pt idx="7606">
                  <c:v>5.5</c:v>
                </c:pt>
                <c:pt idx="7607">
                  <c:v>5.46</c:v>
                </c:pt>
                <c:pt idx="7608">
                  <c:v>7.03</c:v>
                </c:pt>
                <c:pt idx="7609">
                  <c:v>5.55</c:v>
                </c:pt>
                <c:pt idx="7610">
                  <c:v>5.49</c:v>
                </c:pt>
                <c:pt idx="7611">
                  <c:v>5.49</c:v>
                </c:pt>
                <c:pt idx="7612">
                  <c:v>5.49</c:v>
                </c:pt>
                <c:pt idx="7613">
                  <c:v>5.41</c:v>
                </c:pt>
                <c:pt idx="7614">
                  <c:v>5.35</c:v>
                </c:pt>
                <c:pt idx="7615">
                  <c:v>5.16</c:v>
                </c:pt>
                <c:pt idx="7616">
                  <c:v>5.37</c:v>
                </c:pt>
                <c:pt idx="7617">
                  <c:v>5.24</c:v>
                </c:pt>
                <c:pt idx="7618">
                  <c:v>5.24</c:v>
                </c:pt>
                <c:pt idx="7619">
                  <c:v>5.24</c:v>
                </c:pt>
                <c:pt idx="7620">
                  <c:v>5.25</c:v>
                </c:pt>
                <c:pt idx="7621">
                  <c:v>5.12</c:v>
                </c:pt>
                <c:pt idx="7622">
                  <c:v>4.95</c:v>
                </c:pt>
                <c:pt idx="7623">
                  <c:v>5.09</c:v>
                </c:pt>
                <c:pt idx="7624">
                  <c:v>5.0999999999999996</c:v>
                </c:pt>
                <c:pt idx="7625">
                  <c:v>5.0999999999999996</c:v>
                </c:pt>
                <c:pt idx="7626">
                  <c:v>5.0999999999999996</c:v>
                </c:pt>
                <c:pt idx="7627">
                  <c:v>5.13</c:v>
                </c:pt>
                <c:pt idx="7628">
                  <c:v>5.03</c:v>
                </c:pt>
                <c:pt idx="7629">
                  <c:v>5.36</c:v>
                </c:pt>
                <c:pt idx="7630">
                  <c:v>5.05</c:v>
                </c:pt>
                <c:pt idx="7631">
                  <c:v>5.07</c:v>
                </c:pt>
                <c:pt idx="7632">
                  <c:v>5.07</c:v>
                </c:pt>
                <c:pt idx="7633">
                  <c:v>5.07</c:v>
                </c:pt>
                <c:pt idx="7634">
                  <c:v>5.07</c:v>
                </c:pt>
                <c:pt idx="7635">
                  <c:v>5.1100000000000003</c:v>
                </c:pt>
                <c:pt idx="7636">
                  <c:v>5.54</c:v>
                </c:pt>
                <c:pt idx="7637">
                  <c:v>5.16</c:v>
                </c:pt>
                <c:pt idx="7638">
                  <c:v>5.23</c:v>
                </c:pt>
                <c:pt idx="7639">
                  <c:v>5.23</c:v>
                </c:pt>
                <c:pt idx="7640">
                  <c:v>5.23</c:v>
                </c:pt>
                <c:pt idx="7641">
                  <c:v>5.37</c:v>
                </c:pt>
                <c:pt idx="7642">
                  <c:v>5.35</c:v>
                </c:pt>
                <c:pt idx="7643">
                  <c:v>5.12</c:v>
                </c:pt>
                <c:pt idx="7644">
                  <c:v>5.17</c:v>
                </c:pt>
                <c:pt idx="7645">
                  <c:v>5.2</c:v>
                </c:pt>
                <c:pt idx="7646">
                  <c:v>5.2</c:v>
                </c:pt>
                <c:pt idx="7647">
                  <c:v>5.2</c:v>
                </c:pt>
                <c:pt idx="7648">
                  <c:v>5.18</c:v>
                </c:pt>
                <c:pt idx="7649">
                  <c:v>5.0599999999999996</c:v>
                </c:pt>
                <c:pt idx="7650">
                  <c:v>5.0599999999999996</c:v>
                </c:pt>
                <c:pt idx="7651">
                  <c:v>5.18</c:v>
                </c:pt>
                <c:pt idx="7652">
                  <c:v>5.2</c:v>
                </c:pt>
                <c:pt idx="7653">
                  <c:v>5.2</c:v>
                </c:pt>
                <c:pt idx="7654">
                  <c:v>5.2</c:v>
                </c:pt>
                <c:pt idx="7655">
                  <c:v>5.34</c:v>
                </c:pt>
                <c:pt idx="7656">
                  <c:v>5.43</c:v>
                </c:pt>
                <c:pt idx="7657">
                  <c:v>5.59</c:v>
                </c:pt>
                <c:pt idx="7658">
                  <c:v>5.43</c:v>
                </c:pt>
                <c:pt idx="7659">
                  <c:v>5.55</c:v>
                </c:pt>
                <c:pt idx="7660">
                  <c:v>5.55</c:v>
                </c:pt>
                <c:pt idx="7661">
                  <c:v>5.55</c:v>
                </c:pt>
                <c:pt idx="7662">
                  <c:v>5.89</c:v>
                </c:pt>
                <c:pt idx="7663">
                  <c:v>5.95</c:v>
                </c:pt>
                <c:pt idx="7664">
                  <c:v>6.13</c:v>
                </c:pt>
                <c:pt idx="7665">
                  <c:v>6.31</c:v>
                </c:pt>
                <c:pt idx="7666">
                  <c:v>6.61</c:v>
                </c:pt>
                <c:pt idx="7667">
                  <c:v>6.61</c:v>
                </c:pt>
                <c:pt idx="7668">
                  <c:v>6.61</c:v>
                </c:pt>
                <c:pt idx="7669">
                  <c:v>5.97</c:v>
                </c:pt>
                <c:pt idx="7670">
                  <c:v>6.12</c:v>
                </c:pt>
                <c:pt idx="7671">
                  <c:v>5.97</c:v>
                </c:pt>
                <c:pt idx="7672">
                  <c:v>6.24</c:v>
                </c:pt>
                <c:pt idx="7673">
                  <c:v>6.24</c:v>
                </c:pt>
                <c:pt idx="7674">
                  <c:v>6.24</c:v>
                </c:pt>
                <c:pt idx="7675">
                  <c:v>6.24</c:v>
                </c:pt>
                <c:pt idx="7676">
                  <c:v>6.28</c:v>
                </c:pt>
                <c:pt idx="7677">
                  <c:v>5.76</c:v>
                </c:pt>
                <c:pt idx="7678">
                  <c:v>5.4</c:v>
                </c:pt>
                <c:pt idx="7679">
                  <c:v>5.89</c:v>
                </c:pt>
                <c:pt idx="7680">
                  <c:v>5.84</c:v>
                </c:pt>
                <c:pt idx="7681">
                  <c:v>5.84</c:v>
                </c:pt>
                <c:pt idx="7682">
                  <c:v>5.84</c:v>
                </c:pt>
                <c:pt idx="7683">
                  <c:v>5.92</c:v>
                </c:pt>
                <c:pt idx="7684">
                  <c:v>5.92</c:v>
                </c:pt>
                <c:pt idx="7685">
                  <c:v>6.27</c:v>
                </c:pt>
                <c:pt idx="7686">
                  <c:v>6.07</c:v>
                </c:pt>
                <c:pt idx="7687">
                  <c:v>6.07</c:v>
                </c:pt>
                <c:pt idx="7688">
                  <c:v>6.07</c:v>
                </c:pt>
                <c:pt idx="7689">
                  <c:v>6.07</c:v>
                </c:pt>
                <c:pt idx="7690">
                  <c:v>6.08</c:v>
                </c:pt>
                <c:pt idx="7691">
                  <c:v>6.1</c:v>
                </c:pt>
                <c:pt idx="7692">
                  <c:v>6.5</c:v>
                </c:pt>
                <c:pt idx="7693">
                  <c:v>6.31</c:v>
                </c:pt>
                <c:pt idx="7694">
                  <c:v>6.31</c:v>
                </c:pt>
                <c:pt idx="7695">
                  <c:v>6.31</c:v>
                </c:pt>
                <c:pt idx="7696">
                  <c:v>6.31</c:v>
                </c:pt>
                <c:pt idx="7697">
                  <c:v>6.26</c:v>
                </c:pt>
                <c:pt idx="7698">
                  <c:v>6.16</c:v>
                </c:pt>
                <c:pt idx="7699">
                  <c:v>6.11</c:v>
                </c:pt>
                <c:pt idx="7700">
                  <c:v>6.23</c:v>
                </c:pt>
                <c:pt idx="7701">
                  <c:v>6.24</c:v>
                </c:pt>
                <c:pt idx="7702">
                  <c:v>6.24</c:v>
                </c:pt>
                <c:pt idx="7703">
                  <c:v>6.24</c:v>
                </c:pt>
                <c:pt idx="7704">
                  <c:v>6.26</c:v>
                </c:pt>
                <c:pt idx="7705">
                  <c:v>6.15</c:v>
                </c:pt>
                <c:pt idx="7706">
                  <c:v>5.3</c:v>
                </c:pt>
                <c:pt idx="7707">
                  <c:v>6.14</c:v>
                </c:pt>
                <c:pt idx="7708">
                  <c:v>6.04</c:v>
                </c:pt>
                <c:pt idx="7709">
                  <c:v>6.04</c:v>
                </c:pt>
                <c:pt idx="7710">
                  <c:v>6.04</c:v>
                </c:pt>
                <c:pt idx="7711">
                  <c:v>6.13</c:v>
                </c:pt>
                <c:pt idx="7712">
                  <c:v>6.11</c:v>
                </c:pt>
                <c:pt idx="7713">
                  <c:v>6.09</c:v>
                </c:pt>
                <c:pt idx="7714">
                  <c:v>6.06</c:v>
                </c:pt>
                <c:pt idx="7715">
                  <c:v>6.05</c:v>
                </c:pt>
                <c:pt idx="7716">
                  <c:v>6.05</c:v>
                </c:pt>
                <c:pt idx="7717">
                  <c:v>6.05</c:v>
                </c:pt>
                <c:pt idx="7718">
                  <c:v>6.15</c:v>
                </c:pt>
                <c:pt idx="7719">
                  <c:v>6.24</c:v>
                </c:pt>
                <c:pt idx="7720">
                  <c:v>6.42</c:v>
                </c:pt>
                <c:pt idx="7721">
                  <c:v>6.34</c:v>
                </c:pt>
                <c:pt idx="7722">
                  <c:v>6.32</c:v>
                </c:pt>
                <c:pt idx="7723">
                  <c:v>6.32</c:v>
                </c:pt>
                <c:pt idx="7724">
                  <c:v>6.32</c:v>
                </c:pt>
                <c:pt idx="7725">
                  <c:v>6.31</c:v>
                </c:pt>
                <c:pt idx="7726">
                  <c:v>6.18</c:v>
                </c:pt>
                <c:pt idx="7727">
                  <c:v>5.8100000000000005</c:v>
                </c:pt>
                <c:pt idx="7728">
                  <c:v>6.17</c:v>
                </c:pt>
                <c:pt idx="7729">
                  <c:v>6.13</c:v>
                </c:pt>
                <c:pt idx="7730">
                  <c:v>6.13</c:v>
                </c:pt>
                <c:pt idx="7731">
                  <c:v>6.13</c:v>
                </c:pt>
                <c:pt idx="7732">
                  <c:v>6.13</c:v>
                </c:pt>
                <c:pt idx="7733">
                  <c:v>6.29</c:v>
                </c:pt>
                <c:pt idx="7734">
                  <c:v>5.47</c:v>
                </c:pt>
                <c:pt idx="7735">
                  <c:v>6.19</c:v>
                </c:pt>
                <c:pt idx="7736">
                  <c:v>6.2</c:v>
                </c:pt>
                <c:pt idx="7737">
                  <c:v>6.2</c:v>
                </c:pt>
                <c:pt idx="7738">
                  <c:v>6.2</c:v>
                </c:pt>
                <c:pt idx="7739">
                  <c:v>6.19</c:v>
                </c:pt>
                <c:pt idx="7740">
                  <c:v>6.09</c:v>
                </c:pt>
                <c:pt idx="7741">
                  <c:v>5.98</c:v>
                </c:pt>
                <c:pt idx="7742">
                  <c:v>6.22</c:v>
                </c:pt>
                <c:pt idx="7743">
                  <c:v>6.33</c:v>
                </c:pt>
                <c:pt idx="7744">
                  <c:v>6.33</c:v>
                </c:pt>
                <c:pt idx="7745">
                  <c:v>6.33</c:v>
                </c:pt>
                <c:pt idx="7746">
                  <c:v>6.41</c:v>
                </c:pt>
                <c:pt idx="7747">
                  <c:v>6.28</c:v>
                </c:pt>
                <c:pt idx="7748">
                  <c:v>6.03</c:v>
                </c:pt>
                <c:pt idx="7749">
                  <c:v>6.31</c:v>
                </c:pt>
                <c:pt idx="7750">
                  <c:v>6.21</c:v>
                </c:pt>
                <c:pt idx="7751">
                  <c:v>6.21</c:v>
                </c:pt>
                <c:pt idx="7752">
                  <c:v>6.21</c:v>
                </c:pt>
                <c:pt idx="7753">
                  <c:v>6.28</c:v>
                </c:pt>
                <c:pt idx="7754">
                  <c:v>6.26</c:v>
                </c:pt>
                <c:pt idx="7755">
                  <c:v>6.54</c:v>
                </c:pt>
                <c:pt idx="7756">
                  <c:v>6.38</c:v>
                </c:pt>
                <c:pt idx="7757">
                  <c:v>6.42</c:v>
                </c:pt>
                <c:pt idx="7758">
                  <c:v>6.42</c:v>
                </c:pt>
                <c:pt idx="7759">
                  <c:v>6.42</c:v>
                </c:pt>
                <c:pt idx="7760">
                  <c:v>6.42</c:v>
                </c:pt>
                <c:pt idx="7761">
                  <c:v>6.22</c:v>
                </c:pt>
                <c:pt idx="7762">
                  <c:v>6.24</c:v>
                </c:pt>
                <c:pt idx="7763">
                  <c:v>6.3</c:v>
                </c:pt>
                <c:pt idx="7764">
                  <c:v>6.18</c:v>
                </c:pt>
                <c:pt idx="7765">
                  <c:v>6.18</c:v>
                </c:pt>
                <c:pt idx="7766">
                  <c:v>6.18</c:v>
                </c:pt>
                <c:pt idx="7767">
                  <c:v>6.03</c:v>
                </c:pt>
                <c:pt idx="7768">
                  <c:v>5.8</c:v>
                </c:pt>
                <c:pt idx="7769">
                  <c:v>5.73</c:v>
                </c:pt>
                <c:pt idx="7770">
                  <c:v>5.87</c:v>
                </c:pt>
                <c:pt idx="7771">
                  <c:v>5.79</c:v>
                </c:pt>
                <c:pt idx="7772">
                  <c:v>5.79</c:v>
                </c:pt>
                <c:pt idx="7773">
                  <c:v>5.79</c:v>
                </c:pt>
                <c:pt idx="7774">
                  <c:v>5.79</c:v>
                </c:pt>
                <c:pt idx="7775">
                  <c:v>5.76</c:v>
                </c:pt>
                <c:pt idx="7776">
                  <c:v>5.95</c:v>
                </c:pt>
                <c:pt idx="7777">
                  <c:v>5.78</c:v>
                </c:pt>
                <c:pt idx="7778">
                  <c:v>5.68</c:v>
                </c:pt>
                <c:pt idx="7779">
                  <c:v>5.68</c:v>
                </c:pt>
                <c:pt idx="7780">
                  <c:v>5.68</c:v>
                </c:pt>
                <c:pt idx="7781">
                  <c:v>5.77</c:v>
                </c:pt>
                <c:pt idx="7782">
                  <c:v>5.72</c:v>
                </c:pt>
                <c:pt idx="7783">
                  <c:v>5.77</c:v>
                </c:pt>
                <c:pt idx="7784">
                  <c:v>5.66</c:v>
                </c:pt>
                <c:pt idx="7785">
                  <c:v>5.64</c:v>
                </c:pt>
                <c:pt idx="7786">
                  <c:v>5.64</c:v>
                </c:pt>
                <c:pt idx="7787">
                  <c:v>5.64</c:v>
                </c:pt>
                <c:pt idx="7788">
                  <c:v>5.67</c:v>
                </c:pt>
                <c:pt idx="7789">
                  <c:v>5.63</c:v>
                </c:pt>
                <c:pt idx="7790">
                  <c:v>5.67</c:v>
                </c:pt>
                <c:pt idx="7791">
                  <c:v>5.64</c:v>
                </c:pt>
                <c:pt idx="7792">
                  <c:v>5.65</c:v>
                </c:pt>
                <c:pt idx="7793">
                  <c:v>5.65</c:v>
                </c:pt>
                <c:pt idx="7794">
                  <c:v>5.65</c:v>
                </c:pt>
                <c:pt idx="7795">
                  <c:v>5.65</c:v>
                </c:pt>
                <c:pt idx="7796">
                  <c:v>4.9400000000000004</c:v>
                </c:pt>
                <c:pt idx="7797">
                  <c:v>2.99</c:v>
                </c:pt>
                <c:pt idx="7798">
                  <c:v>5.31</c:v>
                </c:pt>
                <c:pt idx="7799">
                  <c:v>5.22</c:v>
                </c:pt>
                <c:pt idx="7800">
                  <c:v>5.22</c:v>
                </c:pt>
                <c:pt idx="7801">
                  <c:v>5.22</c:v>
                </c:pt>
                <c:pt idx="7802">
                  <c:v>5.18</c:v>
                </c:pt>
                <c:pt idx="7803">
                  <c:v>5.18</c:v>
                </c:pt>
                <c:pt idx="7804">
                  <c:v>5.35</c:v>
                </c:pt>
                <c:pt idx="7805">
                  <c:v>5.23</c:v>
                </c:pt>
                <c:pt idx="7806">
                  <c:v>5.18</c:v>
                </c:pt>
                <c:pt idx="7807">
                  <c:v>5.18</c:v>
                </c:pt>
                <c:pt idx="7808">
                  <c:v>5.18</c:v>
                </c:pt>
                <c:pt idx="7809">
                  <c:v>5.31</c:v>
                </c:pt>
                <c:pt idx="7810">
                  <c:v>5.35</c:v>
                </c:pt>
                <c:pt idx="7811">
                  <c:v>5.28</c:v>
                </c:pt>
                <c:pt idx="7812">
                  <c:v>5.3</c:v>
                </c:pt>
                <c:pt idx="7813">
                  <c:v>5.26</c:v>
                </c:pt>
                <c:pt idx="7814">
                  <c:v>5.26</c:v>
                </c:pt>
                <c:pt idx="7815">
                  <c:v>5.26</c:v>
                </c:pt>
                <c:pt idx="7816">
                  <c:v>5.31</c:v>
                </c:pt>
                <c:pt idx="7817">
                  <c:v>5.26</c:v>
                </c:pt>
                <c:pt idx="7818">
                  <c:v>5.34</c:v>
                </c:pt>
                <c:pt idx="7819">
                  <c:v>5.34</c:v>
                </c:pt>
                <c:pt idx="7820">
                  <c:v>5.29</c:v>
                </c:pt>
                <c:pt idx="7821">
                  <c:v>5.29</c:v>
                </c:pt>
                <c:pt idx="7822">
                  <c:v>5.29</c:v>
                </c:pt>
                <c:pt idx="7823">
                  <c:v>5.31</c:v>
                </c:pt>
                <c:pt idx="7824">
                  <c:v>5.29</c:v>
                </c:pt>
                <c:pt idx="7825">
                  <c:v>4.96</c:v>
                </c:pt>
                <c:pt idx="7826">
                  <c:v>5.24</c:v>
                </c:pt>
                <c:pt idx="7827">
                  <c:v>5.31</c:v>
                </c:pt>
                <c:pt idx="7828">
                  <c:v>5.31</c:v>
                </c:pt>
                <c:pt idx="7829">
                  <c:v>5.31</c:v>
                </c:pt>
                <c:pt idx="7830">
                  <c:v>5.32</c:v>
                </c:pt>
                <c:pt idx="7831">
                  <c:v>5.23</c:v>
                </c:pt>
                <c:pt idx="7832">
                  <c:v>5.09</c:v>
                </c:pt>
                <c:pt idx="7833">
                  <c:v>5.25</c:v>
                </c:pt>
                <c:pt idx="7834">
                  <c:v>5.19</c:v>
                </c:pt>
                <c:pt idx="7835">
                  <c:v>5.19</c:v>
                </c:pt>
                <c:pt idx="7836">
                  <c:v>5.19</c:v>
                </c:pt>
                <c:pt idx="7837">
                  <c:v>5.23</c:v>
                </c:pt>
                <c:pt idx="7838">
                  <c:v>5.18</c:v>
                </c:pt>
                <c:pt idx="7839">
                  <c:v>4.93</c:v>
                </c:pt>
                <c:pt idx="7840">
                  <c:v>5.22</c:v>
                </c:pt>
                <c:pt idx="7841">
                  <c:v>5.21</c:v>
                </c:pt>
                <c:pt idx="7842">
                  <c:v>5.21</c:v>
                </c:pt>
                <c:pt idx="7843">
                  <c:v>5.21</c:v>
                </c:pt>
                <c:pt idx="7844">
                  <c:v>5.24</c:v>
                </c:pt>
                <c:pt idx="7845">
                  <c:v>5.18</c:v>
                </c:pt>
                <c:pt idx="7846">
                  <c:v>5.0199999999999996</c:v>
                </c:pt>
                <c:pt idx="7847">
                  <c:v>5.0199999999999996</c:v>
                </c:pt>
                <c:pt idx="7848">
                  <c:v>5.15</c:v>
                </c:pt>
                <c:pt idx="7849">
                  <c:v>5.15</c:v>
                </c:pt>
                <c:pt idx="7850">
                  <c:v>5.15</c:v>
                </c:pt>
                <c:pt idx="7851">
                  <c:v>5.0999999999999996</c:v>
                </c:pt>
                <c:pt idx="7852">
                  <c:v>5.3</c:v>
                </c:pt>
                <c:pt idx="7853">
                  <c:v>5.37</c:v>
                </c:pt>
                <c:pt idx="7854">
                  <c:v>5.37</c:v>
                </c:pt>
                <c:pt idx="7855">
                  <c:v>5.28</c:v>
                </c:pt>
                <c:pt idx="7856">
                  <c:v>5.28</c:v>
                </c:pt>
                <c:pt idx="7857">
                  <c:v>5.28</c:v>
                </c:pt>
                <c:pt idx="7858">
                  <c:v>5.29</c:v>
                </c:pt>
                <c:pt idx="7859">
                  <c:v>5.05</c:v>
                </c:pt>
                <c:pt idx="7860">
                  <c:v>4.26</c:v>
                </c:pt>
                <c:pt idx="7861">
                  <c:v>4.84</c:v>
                </c:pt>
                <c:pt idx="7862">
                  <c:v>4.7300000000000004</c:v>
                </c:pt>
                <c:pt idx="7863">
                  <c:v>4.7300000000000004</c:v>
                </c:pt>
                <c:pt idx="7864">
                  <c:v>4.7300000000000004</c:v>
                </c:pt>
                <c:pt idx="7865">
                  <c:v>4.74</c:v>
                </c:pt>
                <c:pt idx="7866">
                  <c:v>4.78</c:v>
                </c:pt>
                <c:pt idx="7867">
                  <c:v>4.78</c:v>
                </c:pt>
                <c:pt idx="7868">
                  <c:v>4.8100000000000005</c:v>
                </c:pt>
                <c:pt idx="7869">
                  <c:v>4.82</c:v>
                </c:pt>
                <c:pt idx="7870">
                  <c:v>4.82</c:v>
                </c:pt>
                <c:pt idx="7871">
                  <c:v>4.82</c:v>
                </c:pt>
                <c:pt idx="7872">
                  <c:v>4.79</c:v>
                </c:pt>
                <c:pt idx="7873">
                  <c:v>4.76</c:v>
                </c:pt>
                <c:pt idx="7874">
                  <c:v>4.83</c:v>
                </c:pt>
                <c:pt idx="7875">
                  <c:v>4.7699999999999996</c:v>
                </c:pt>
                <c:pt idx="7876">
                  <c:v>4.72</c:v>
                </c:pt>
                <c:pt idx="7877">
                  <c:v>4.72</c:v>
                </c:pt>
                <c:pt idx="7878">
                  <c:v>4.72</c:v>
                </c:pt>
                <c:pt idx="7879">
                  <c:v>4.7699999999999996</c:v>
                </c:pt>
                <c:pt idx="7880">
                  <c:v>4.79</c:v>
                </c:pt>
                <c:pt idx="7881">
                  <c:v>5.12</c:v>
                </c:pt>
                <c:pt idx="7882">
                  <c:v>4.82</c:v>
                </c:pt>
                <c:pt idx="7883">
                  <c:v>4.84</c:v>
                </c:pt>
                <c:pt idx="7884">
                  <c:v>4.84</c:v>
                </c:pt>
                <c:pt idx="7885">
                  <c:v>4.84</c:v>
                </c:pt>
                <c:pt idx="7886">
                  <c:v>4.87</c:v>
                </c:pt>
                <c:pt idx="7887">
                  <c:v>4.8100000000000005</c:v>
                </c:pt>
                <c:pt idx="7888">
                  <c:v>4.71</c:v>
                </c:pt>
                <c:pt idx="7889">
                  <c:v>4.7699999999999996</c:v>
                </c:pt>
                <c:pt idx="7890">
                  <c:v>4.76</c:v>
                </c:pt>
                <c:pt idx="7891">
                  <c:v>4.76</c:v>
                </c:pt>
                <c:pt idx="7892">
                  <c:v>4.76</c:v>
                </c:pt>
                <c:pt idx="7893">
                  <c:v>4.7</c:v>
                </c:pt>
                <c:pt idx="7894">
                  <c:v>4.63</c:v>
                </c:pt>
                <c:pt idx="7895">
                  <c:v>4.75</c:v>
                </c:pt>
                <c:pt idx="7896">
                  <c:v>4.74</c:v>
                </c:pt>
                <c:pt idx="7897">
                  <c:v>4.8</c:v>
                </c:pt>
                <c:pt idx="7898">
                  <c:v>4.8</c:v>
                </c:pt>
                <c:pt idx="7899">
                  <c:v>4.8</c:v>
                </c:pt>
                <c:pt idx="7900">
                  <c:v>4.8</c:v>
                </c:pt>
                <c:pt idx="7901">
                  <c:v>4.84</c:v>
                </c:pt>
                <c:pt idx="7902">
                  <c:v>4.12</c:v>
                </c:pt>
                <c:pt idx="7903">
                  <c:v>4.79</c:v>
                </c:pt>
                <c:pt idx="7904">
                  <c:v>4.7300000000000004</c:v>
                </c:pt>
                <c:pt idx="7905">
                  <c:v>4.7300000000000004</c:v>
                </c:pt>
                <c:pt idx="7906">
                  <c:v>4.7300000000000004</c:v>
                </c:pt>
                <c:pt idx="7907">
                  <c:v>4.8</c:v>
                </c:pt>
                <c:pt idx="7908">
                  <c:v>4.84</c:v>
                </c:pt>
                <c:pt idx="7909">
                  <c:v>4.97</c:v>
                </c:pt>
                <c:pt idx="7910">
                  <c:v>4.83</c:v>
                </c:pt>
                <c:pt idx="7911">
                  <c:v>4.8899999999999997</c:v>
                </c:pt>
                <c:pt idx="7912">
                  <c:v>4.8899999999999997</c:v>
                </c:pt>
                <c:pt idx="7913">
                  <c:v>4.8899999999999997</c:v>
                </c:pt>
                <c:pt idx="7914">
                  <c:v>5.21</c:v>
                </c:pt>
                <c:pt idx="7915">
                  <c:v>5.01</c:v>
                </c:pt>
                <c:pt idx="7916">
                  <c:v>4.95</c:v>
                </c:pt>
                <c:pt idx="7917">
                  <c:v>4.95</c:v>
                </c:pt>
                <c:pt idx="7918">
                  <c:v>4.97</c:v>
                </c:pt>
                <c:pt idx="7919">
                  <c:v>4.97</c:v>
                </c:pt>
                <c:pt idx="7920">
                  <c:v>4.97</c:v>
                </c:pt>
                <c:pt idx="7921">
                  <c:v>4.8600000000000003</c:v>
                </c:pt>
                <c:pt idx="7922">
                  <c:v>4.78</c:v>
                </c:pt>
                <c:pt idx="7923">
                  <c:v>4.49</c:v>
                </c:pt>
                <c:pt idx="7924">
                  <c:v>4.82</c:v>
                </c:pt>
                <c:pt idx="7925">
                  <c:v>4.8100000000000005</c:v>
                </c:pt>
                <c:pt idx="7926">
                  <c:v>4.8100000000000005</c:v>
                </c:pt>
                <c:pt idx="7927">
                  <c:v>4.8100000000000005</c:v>
                </c:pt>
                <c:pt idx="7928">
                  <c:v>4.8100000000000005</c:v>
                </c:pt>
                <c:pt idx="7929">
                  <c:v>4.7699999999999996</c:v>
                </c:pt>
                <c:pt idx="7930">
                  <c:v>4.5600000000000005</c:v>
                </c:pt>
                <c:pt idx="7931">
                  <c:v>4.83</c:v>
                </c:pt>
                <c:pt idx="7932">
                  <c:v>4.8</c:v>
                </c:pt>
                <c:pt idx="7933">
                  <c:v>4.8</c:v>
                </c:pt>
                <c:pt idx="7934">
                  <c:v>4.8</c:v>
                </c:pt>
                <c:pt idx="7935">
                  <c:v>4.76</c:v>
                </c:pt>
                <c:pt idx="7936">
                  <c:v>4.72</c:v>
                </c:pt>
                <c:pt idx="7937">
                  <c:v>4.8499999999999996</c:v>
                </c:pt>
                <c:pt idx="7938">
                  <c:v>4.8100000000000005</c:v>
                </c:pt>
                <c:pt idx="7939">
                  <c:v>4.76</c:v>
                </c:pt>
                <c:pt idx="7940">
                  <c:v>4.76</c:v>
                </c:pt>
                <c:pt idx="7941">
                  <c:v>4.76</c:v>
                </c:pt>
                <c:pt idx="7942">
                  <c:v>4.8100000000000005</c:v>
                </c:pt>
                <c:pt idx="7943">
                  <c:v>4.88</c:v>
                </c:pt>
                <c:pt idx="7944">
                  <c:v>5.07</c:v>
                </c:pt>
                <c:pt idx="7945">
                  <c:v>4.83</c:v>
                </c:pt>
                <c:pt idx="7946">
                  <c:v>4.79</c:v>
                </c:pt>
                <c:pt idx="7947">
                  <c:v>4.79</c:v>
                </c:pt>
                <c:pt idx="7948">
                  <c:v>4.79</c:v>
                </c:pt>
                <c:pt idx="7949">
                  <c:v>4.74</c:v>
                </c:pt>
                <c:pt idx="7950">
                  <c:v>4.72</c:v>
                </c:pt>
                <c:pt idx="7951">
                  <c:v>4.43</c:v>
                </c:pt>
                <c:pt idx="7952">
                  <c:v>4.75</c:v>
                </c:pt>
                <c:pt idx="7953">
                  <c:v>4.7</c:v>
                </c:pt>
                <c:pt idx="7954">
                  <c:v>4.7</c:v>
                </c:pt>
                <c:pt idx="7955">
                  <c:v>4.7</c:v>
                </c:pt>
                <c:pt idx="7956">
                  <c:v>4.76</c:v>
                </c:pt>
                <c:pt idx="7957">
                  <c:v>4.75</c:v>
                </c:pt>
                <c:pt idx="7958">
                  <c:v>5</c:v>
                </c:pt>
                <c:pt idx="7959">
                  <c:v>4.7699999999999996</c:v>
                </c:pt>
                <c:pt idx="7960">
                  <c:v>4.68</c:v>
                </c:pt>
                <c:pt idx="7961">
                  <c:v>4.68</c:v>
                </c:pt>
                <c:pt idx="7962">
                  <c:v>4.68</c:v>
                </c:pt>
                <c:pt idx="7963">
                  <c:v>4.74</c:v>
                </c:pt>
                <c:pt idx="7964">
                  <c:v>4.78</c:v>
                </c:pt>
                <c:pt idx="7965">
                  <c:v>5.0999999999999996</c:v>
                </c:pt>
                <c:pt idx="7966">
                  <c:v>4.83</c:v>
                </c:pt>
                <c:pt idx="7967">
                  <c:v>4.8600000000000003</c:v>
                </c:pt>
                <c:pt idx="7968">
                  <c:v>4.8600000000000003</c:v>
                </c:pt>
                <c:pt idx="7969">
                  <c:v>4.8600000000000003</c:v>
                </c:pt>
                <c:pt idx="7970">
                  <c:v>4.9000000000000004</c:v>
                </c:pt>
                <c:pt idx="7971">
                  <c:v>4.9400000000000004</c:v>
                </c:pt>
                <c:pt idx="7972">
                  <c:v>5.25</c:v>
                </c:pt>
                <c:pt idx="7973">
                  <c:v>5</c:v>
                </c:pt>
                <c:pt idx="7974">
                  <c:v>5.0999999999999996</c:v>
                </c:pt>
                <c:pt idx="7975">
                  <c:v>5.0999999999999996</c:v>
                </c:pt>
                <c:pt idx="7976">
                  <c:v>5.0999999999999996</c:v>
                </c:pt>
                <c:pt idx="7977">
                  <c:v>5.0599999999999996</c:v>
                </c:pt>
                <c:pt idx="7978">
                  <c:v>4.9800000000000004</c:v>
                </c:pt>
                <c:pt idx="7979">
                  <c:v>4.8600000000000003</c:v>
                </c:pt>
                <c:pt idx="7980">
                  <c:v>4.9400000000000004</c:v>
                </c:pt>
                <c:pt idx="7981">
                  <c:v>4.97</c:v>
                </c:pt>
                <c:pt idx="7982">
                  <c:v>4.97</c:v>
                </c:pt>
                <c:pt idx="7983">
                  <c:v>4.97</c:v>
                </c:pt>
                <c:pt idx="7984">
                  <c:v>5.0599999999999996</c:v>
                </c:pt>
                <c:pt idx="7985">
                  <c:v>5.05</c:v>
                </c:pt>
                <c:pt idx="7986">
                  <c:v>5.17</c:v>
                </c:pt>
                <c:pt idx="7987">
                  <c:v>5.13</c:v>
                </c:pt>
                <c:pt idx="7988">
                  <c:v>5.21</c:v>
                </c:pt>
                <c:pt idx="7989">
                  <c:v>5.21</c:v>
                </c:pt>
                <c:pt idx="7990">
                  <c:v>5.21</c:v>
                </c:pt>
                <c:pt idx="7991">
                  <c:v>5.36</c:v>
                </c:pt>
                <c:pt idx="7992">
                  <c:v>5.39</c:v>
                </c:pt>
                <c:pt idx="7993">
                  <c:v>5.48</c:v>
                </c:pt>
                <c:pt idx="7994">
                  <c:v>5.47</c:v>
                </c:pt>
                <c:pt idx="7995">
                  <c:v>5.51</c:v>
                </c:pt>
                <c:pt idx="7996">
                  <c:v>5.51</c:v>
                </c:pt>
                <c:pt idx="7997">
                  <c:v>5.51</c:v>
                </c:pt>
                <c:pt idx="7998">
                  <c:v>5.48</c:v>
                </c:pt>
                <c:pt idx="7999">
                  <c:v>5.42</c:v>
                </c:pt>
                <c:pt idx="8000">
                  <c:v>5.6</c:v>
                </c:pt>
                <c:pt idx="8001">
                  <c:v>5.61</c:v>
                </c:pt>
                <c:pt idx="8002">
                  <c:v>5.67</c:v>
                </c:pt>
                <c:pt idx="8003">
                  <c:v>5.67</c:v>
                </c:pt>
                <c:pt idx="8004">
                  <c:v>5.67</c:v>
                </c:pt>
                <c:pt idx="8005">
                  <c:v>5.67</c:v>
                </c:pt>
                <c:pt idx="8006">
                  <c:v>5.58</c:v>
                </c:pt>
                <c:pt idx="8007">
                  <c:v>4.9000000000000004</c:v>
                </c:pt>
                <c:pt idx="8008">
                  <c:v>5.5</c:v>
                </c:pt>
                <c:pt idx="8009">
                  <c:v>5.44</c:v>
                </c:pt>
                <c:pt idx="8010">
                  <c:v>5.44</c:v>
                </c:pt>
                <c:pt idx="8011">
                  <c:v>5.44</c:v>
                </c:pt>
                <c:pt idx="8012">
                  <c:v>5.45</c:v>
                </c:pt>
                <c:pt idx="8013">
                  <c:v>5.48</c:v>
                </c:pt>
                <c:pt idx="8014">
                  <c:v>5.34</c:v>
                </c:pt>
                <c:pt idx="8015">
                  <c:v>5.47</c:v>
                </c:pt>
                <c:pt idx="8016">
                  <c:v>5.44</c:v>
                </c:pt>
                <c:pt idx="8017">
                  <c:v>5.44</c:v>
                </c:pt>
                <c:pt idx="8018">
                  <c:v>5.44</c:v>
                </c:pt>
                <c:pt idx="8019">
                  <c:v>5.53</c:v>
                </c:pt>
                <c:pt idx="8020">
                  <c:v>5.58</c:v>
                </c:pt>
                <c:pt idx="8021">
                  <c:v>5.39</c:v>
                </c:pt>
                <c:pt idx="8022">
                  <c:v>5.5600000000000005</c:v>
                </c:pt>
                <c:pt idx="8023">
                  <c:v>5.49</c:v>
                </c:pt>
                <c:pt idx="8024">
                  <c:v>5.49</c:v>
                </c:pt>
                <c:pt idx="8025">
                  <c:v>5.49</c:v>
                </c:pt>
                <c:pt idx="8026">
                  <c:v>5.49</c:v>
                </c:pt>
                <c:pt idx="8027">
                  <c:v>5.43</c:v>
                </c:pt>
                <c:pt idx="8028">
                  <c:v>5.44</c:v>
                </c:pt>
                <c:pt idx="8029">
                  <c:v>5.47</c:v>
                </c:pt>
                <c:pt idx="8030">
                  <c:v>5.5</c:v>
                </c:pt>
                <c:pt idx="8031">
                  <c:v>5.5</c:v>
                </c:pt>
                <c:pt idx="8032">
                  <c:v>5.5</c:v>
                </c:pt>
                <c:pt idx="8033">
                  <c:v>5.69</c:v>
                </c:pt>
                <c:pt idx="8034">
                  <c:v>5.67</c:v>
                </c:pt>
                <c:pt idx="8035">
                  <c:v>5.71</c:v>
                </c:pt>
                <c:pt idx="8036">
                  <c:v>5.58</c:v>
                </c:pt>
                <c:pt idx="8037">
                  <c:v>5.45</c:v>
                </c:pt>
                <c:pt idx="8038">
                  <c:v>5.45</c:v>
                </c:pt>
                <c:pt idx="8039">
                  <c:v>5.45</c:v>
                </c:pt>
                <c:pt idx="8040">
                  <c:v>5.45</c:v>
                </c:pt>
                <c:pt idx="8041">
                  <c:v>5.39</c:v>
                </c:pt>
                <c:pt idx="8042">
                  <c:v>4.82</c:v>
                </c:pt>
                <c:pt idx="8043">
                  <c:v>5.39</c:v>
                </c:pt>
                <c:pt idx="8044">
                  <c:v>5.26</c:v>
                </c:pt>
                <c:pt idx="8045">
                  <c:v>5.26</c:v>
                </c:pt>
                <c:pt idx="8046">
                  <c:v>5.26</c:v>
                </c:pt>
                <c:pt idx="8047">
                  <c:v>5.26</c:v>
                </c:pt>
                <c:pt idx="8048">
                  <c:v>5.21</c:v>
                </c:pt>
                <c:pt idx="8049">
                  <c:v>5.26</c:v>
                </c:pt>
                <c:pt idx="8050">
                  <c:v>5.25</c:v>
                </c:pt>
                <c:pt idx="8051">
                  <c:v>5.28</c:v>
                </c:pt>
                <c:pt idx="8052">
                  <c:v>5.28</c:v>
                </c:pt>
                <c:pt idx="8053">
                  <c:v>5.28</c:v>
                </c:pt>
                <c:pt idx="8054">
                  <c:v>5.39</c:v>
                </c:pt>
                <c:pt idx="8055">
                  <c:v>5.31</c:v>
                </c:pt>
                <c:pt idx="8056">
                  <c:v>5.33</c:v>
                </c:pt>
                <c:pt idx="8057">
                  <c:v>5.27</c:v>
                </c:pt>
                <c:pt idx="8058">
                  <c:v>5.24</c:v>
                </c:pt>
                <c:pt idx="8059">
                  <c:v>5.24</c:v>
                </c:pt>
                <c:pt idx="8060">
                  <c:v>5.24</c:v>
                </c:pt>
                <c:pt idx="8061">
                  <c:v>5.28</c:v>
                </c:pt>
                <c:pt idx="8062">
                  <c:v>5.28</c:v>
                </c:pt>
                <c:pt idx="8063">
                  <c:v>5.41</c:v>
                </c:pt>
                <c:pt idx="8064">
                  <c:v>5.29</c:v>
                </c:pt>
                <c:pt idx="8065">
                  <c:v>5.32</c:v>
                </c:pt>
                <c:pt idx="8066">
                  <c:v>5.32</c:v>
                </c:pt>
                <c:pt idx="8067">
                  <c:v>5.32</c:v>
                </c:pt>
                <c:pt idx="8068">
                  <c:v>5.37</c:v>
                </c:pt>
                <c:pt idx="8069">
                  <c:v>5.37</c:v>
                </c:pt>
                <c:pt idx="8070">
                  <c:v>5.52</c:v>
                </c:pt>
                <c:pt idx="8071">
                  <c:v>5.33</c:v>
                </c:pt>
                <c:pt idx="8072">
                  <c:v>5.24</c:v>
                </c:pt>
                <c:pt idx="8073">
                  <c:v>5.24</c:v>
                </c:pt>
                <c:pt idx="8074">
                  <c:v>5.24</c:v>
                </c:pt>
                <c:pt idx="8075">
                  <c:v>5.27</c:v>
                </c:pt>
                <c:pt idx="8076">
                  <c:v>5.21</c:v>
                </c:pt>
                <c:pt idx="8077">
                  <c:v>5.21</c:v>
                </c:pt>
                <c:pt idx="8078">
                  <c:v>5.25</c:v>
                </c:pt>
                <c:pt idx="8079">
                  <c:v>5.24</c:v>
                </c:pt>
                <c:pt idx="8080">
                  <c:v>5.24</c:v>
                </c:pt>
                <c:pt idx="8081">
                  <c:v>5.24</c:v>
                </c:pt>
                <c:pt idx="8082">
                  <c:v>5.38</c:v>
                </c:pt>
                <c:pt idx="8083">
                  <c:v>5.31</c:v>
                </c:pt>
                <c:pt idx="8084">
                  <c:v>5.39</c:v>
                </c:pt>
                <c:pt idx="8085">
                  <c:v>5.32</c:v>
                </c:pt>
                <c:pt idx="8086">
                  <c:v>5.31</c:v>
                </c:pt>
                <c:pt idx="8087">
                  <c:v>5.31</c:v>
                </c:pt>
                <c:pt idx="8088">
                  <c:v>5.31</c:v>
                </c:pt>
                <c:pt idx="8089">
                  <c:v>5.28</c:v>
                </c:pt>
                <c:pt idx="8090">
                  <c:v>5.2</c:v>
                </c:pt>
                <c:pt idx="8091">
                  <c:v>5.2</c:v>
                </c:pt>
                <c:pt idx="8092">
                  <c:v>5.27</c:v>
                </c:pt>
                <c:pt idx="8093">
                  <c:v>5.28</c:v>
                </c:pt>
                <c:pt idx="8094">
                  <c:v>5.28</c:v>
                </c:pt>
                <c:pt idx="8095">
                  <c:v>5.28</c:v>
                </c:pt>
                <c:pt idx="8096">
                  <c:v>5.3</c:v>
                </c:pt>
                <c:pt idx="8097">
                  <c:v>5.31</c:v>
                </c:pt>
                <c:pt idx="8098">
                  <c:v>5.25</c:v>
                </c:pt>
                <c:pt idx="8099">
                  <c:v>5.31</c:v>
                </c:pt>
                <c:pt idx="8100">
                  <c:v>5.3</c:v>
                </c:pt>
                <c:pt idx="8101">
                  <c:v>5.3</c:v>
                </c:pt>
                <c:pt idx="8102">
                  <c:v>5.3</c:v>
                </c:pt>
                <c:pt idx="8103">
                  <c:v>5.3</c:v>
                </c:pt>
                <c:pt idx="8104">
                  <c:v>5.34</c:v>
                </c:pt>
                <c:pt idx="8105">
                  <c:v>4.88</c:v>
                </c:pt>
                <c:pt idx="8106">
                  <c:v>5.25</c:v>
                </c:pt>
                <c:pt idx="8107">
                  <c:v>5.22</c:v>
                </c:pt>
                <c:pt idx="8108">
                  <c:v>5.22</c:v>
                </c:pt>
                <c:pt idx="8109">
                  <c:v>5.22</c:v>
                </c:pt>
                <c:pt idx="8110">
                  <c:v>5.27</c:v>
                </c:pt>
                <c:pt idx="8111">
                  <c:v>5.2</c:v>
                </c:pt>
                <c:pt idx="8112">
                  <c:v>5.15</c:v>
                </c:pt>
                <c:pt idx="8113">
                  <c:v>5.24</c:v>
                </c:pt>
                <c:pt idx="8114">
                  <c:v>5.17</c:v>
                </c:pt>
                <c:pt idx="8115">
                  <c:v>5.17</c:v>
                </c:pt>
                <c:pt idx="8116">
                  <c:v>5.17</c:v>
                </c:pt>
                <c:pt idx="8117">
                  <c:v>5.26</c:v>
                </c:pt>
                <c:pt idx="8118">
                  <c:v>5.22</c:v>
                </c:pt>
                <c:pt idx="8119">
                  <c:v>5.25</c:v>
                </c:pt>
                <c:pt idx="8120">
                  <c:v>5.25</c:v>
                </c:pt>
                <c:pt idx="8121">
                  <c:v>5.27</c:v>
                </c:pt>
                <c:pt idx="8122">
                  <c:v>5.27</c:v>
                </c:pt>
                <c:pt idx="8123">
                  <c:v>5.27</c:v>
                </c:pt>
                <c:pt idx="8124">
                  <c:v>5.37</c:v>
                </c:pt>
                <c:pt idx="8125">
                  <c:v>5.39</c:v>
                </c:pt>
                <c:pt idx="8126">
                  <c:v>5.44</c:v>
                </c:pt>
                <c:pt idx="8127">
                  <c:v>5.31</c:v>
                </c:pt>
                <c:pt idx="8128">
                  <c:v>5.32</c:v>
                </c:pt>
                <c:pt idx="8129">
                  <c:v>5.32</c:v>
                </c:pt>
                <c:pt idx="8130">
                  <c:v>5.32</c:v>
                </c:pt>
                <c:pt idx="8131">
                  <c:v>5.27</c:v>
                </c:pt>
                <c:pt idx="8132">
                  <c:v>5.15</c:v>
                </c:pt>
                <c:pt idx="8133">
                  <c:v>4.5</c:v>
                </c:pt>
                <c:pt idx="8134">
                  <c:v>5.12</c:v>
                </c:pt>
                <c:pt idx="8135">
                  <c:v>5</c:v>
                </c:pt>
                <c:pt idx="8136">
                  <c:v>5</c:v>
                </c:pt>
                <c:pt idx="8137">
                  <c:v>5</c:v>
                </c:pt>
                <c:pt idx="8138">
                  <c:v>5</c:v>
                </c:pt>
                <c:pt idx="8139">
                  <c:v>5.09</c:v>
                </c:pt>
                <c:pt idx="8140">
                  <c:v>4.9400000000000004</c:v>
                </c:pt>
                <c:pt idx="8141">
                  <c:v>4.99</c:v>
                </c:pt>
                <c:pt idx="8142">
                  <c:v>4.93</c:v>
                </c:pt>
                <c:pt idx="8143">
                  <c:v>4.93</c:v>
                </c:pt>
                <c:pt idx="8144">
                  <c:v>4.93</c:v>
                </c:pt>
                <c:pt idx="8145">
                  <c:v>5.03</c:v>
                </c:pt>
                <c:pt idx="8146">
                  <c:v>4.97</c:v>
                </c:pt>
                <c:pt idx="8147">
                  <c:v>4.9800000000000004</c:v>
                </c:pt>
                <c:pt idx="8148">
                  <c:v>4.9800000000000004</c:v>
                </c:pt>
                <c:pt idx="8149">
                  <c:v>5</c:v>
                </c:pt>
                <c:pt idx="8150">
                  <c:v>5</c:v>
                </c:pt>
                <c:pt idx="8151">
                  <c:v>5</c:v>
                </c:pt>
                <c:pt idx="8152">
                  <c:v>5.01</c:v>
                </c:pt>
                <c:pt idx="8153">
                  <c:v>5</c:v>
                </c:pt>
                <c:pt idx="8154">
                  <c:v>4.95</c:v>
                </c:pt>
                <c:pt idx="8155">
                  <c:v>4.9800000000000004</c:v>
                </c:pt>
                <c:pt idx="8156">
                  <c:v>5.0199999999999996</c:v>
                </c:pt>
                <c:pt idx="8157">
                  <c:v>5.0199999999999996</c:v>
                </c:pt>
                <c:pt idx="8158">
                  <c:v>5.0199999999999996</c:v>
                </c:pt>
                <c:pt idx="8159">
                  <c:v>5.04</c:v>
                </c:pt>
                <c:pt idx="8160">
                  <c:v>5.04</c:v>
                </c:pt>
                <c:pt idx="8161">
                  <c:v>5.31</c:v>
                </c:pt>
                <c:pt idx="8162">
                  <c:v>5.03</c:v>
                </c:pt>
                <c:pt idx="8163">
                  <c:v>4.96</c:v>
                </c:pt>
                <c:pt idx="8164">
                  <c:v>4.96</c:v>
                </c:pt>
                <c:pt idx="8165">
                  <c:v>4.96</c:v>
                </c:pt>
                <c:pt idx="8166">
                  <c:v>4.92</c:v>
                </c:pt>
                <c:pt idx="8167">
                  <c:v>4.93</c:v>
                </c:pt>
                <c:pt idx="8168">
                  <c:v>5.07</c:v>
                </c:pt>
                <c:pt idx="8169">
                  <c:v>5.07</c:v>
                </c:pt>
                <c:pt idx="8170">
                  <c:v>5.05</c:v>
                </c:pt>
                <c:pt idx="8171">
                  <c:v>5.05</c:v>
                </c:pt>
                <c:pt idx="8172">
                  <c:v>5.05</c:v>
                </c:pt>
                <c:pt idx="8173">
                  <c:v>5.09</c:v>
                </c:pt>
                <c:pt idx="8174">
                  <c:v>4.99</c:v>
                </c:pt>
                <c:pt idx="8175">
                  <c:v>4.87</c:v>
                </c:pt>
                <c:pt idx="8176">
                  <c:v>4.95</c:v>
                </c:pt>
                <c:pt idx="8177">
                  <c:v>4.9000000000000004</c:v>
                </c:pt>
                <c:pt idx="8178">
                  <c:v>4.9000000000000004</c:v>
                </c:pt>
                <c:pt idx="8179">
                  <c:v>4.9000000000000004</c:v>
                </c:pt>
                <c:pt idx="8180">
                  <c:v>4.84</c:v>
                </c:pt>
                <c:pt idx="8181">
                  <c:v>4.8499999999999996</c:v>
                </c:pt>
                <c:pt idx="8182">
                  <c:v>4.97</c:v>
                </c:pt>
                <c:pt idx="8183">
                  <c:v>4.97</c:v>
                </c:pt>
                <c:pt idx="8184">
                  <c:v>4.8</c:v>
                </c:pt>
                <c:pt idx="8185">
                  <c:v>4.8</c:v>
                </c:pt>
                <c:pt idx="8186">
                  <c:v>4.8</c:v>
                </c:pt>
                <c:pt idx="8187">
                  <c:v>4.71</c:v>
                </c:pt>
                <c:pt idx="8188">
                  <c:v>4.6900000000000004</c:v>
                </c:pt>
                <c:pt idx="8189">
                  <c:v>4.67</c:v>
                </c:pt>
                <c:pt idx="8190">
                  <c:v>4.68</c:v>
                </c:pt>
                <c:pt idx="8191">
                  <c:v>4.63</c:v>
                </c:pt>
                <c:pt idx="8192">
                  <c:v>4.63</c:v>
                </c:pt>
                <c:pt idx="8193">
                  <c:v>4.63</c:v>
                </c:pt>
                <c:pt idx="8194">
                  <c:v>4.6900000000000004</c:v>
                </c:pt>
                <c:pt idx="8195">
                  <c:v>4.66</c:v>
                </c:pt>
                <c:pt idx="8196">
                  <c:v>4.74</c:v>
                </c:pt>
                <c:pt idx="8197">
                  <c:v>4.6900000000000004</c:v>
                </c:pt>
                <c:pt idx="8198">
                  <c:v>4.6399999999999997</c:v>
                </c:pt>
                <c:pt idx="8199">
                  <c:v>4.6399999999999997</c:v>
                </c:pt>
                <c:pt idx="8200">
                  <c:v>4.6399999999999997</c:v>
                </c:pt>
                <c:pt idx="8201">
                  <c:v>4.7300000000000004</c:v>
                </c:pt>
                <c:pt idx="8202">
                  <c:v>4.6900000000000004</c:v>
                </c:pt>
                <c:pt idx="8203">
                  <c:v>4.7300000000000004</c:v>
                </c:pt>
                <c:pt idx="8204">
                  <c:v>4.6500000000000004</c:v>
                </c:pt>
                <c:pt idx="8205">
                  <c:v>4.5600000000000005</c:v>
                </c:pt>
                <c:pt idx="8206">
                  <c:v>4.5600000000000005</c:v>
                </c:pt>
                <c:pt idx="8207">
                  <c:v>4.5600000000000005</c:v>
                </c:pt>
                <c:pt idx="8208">
                  <c:v>4.6500000000000004</c:v>
                </c:pt>
                <c:pt idx="8209">
                  <c:v>4.68</c:v>
                </c:pt>
                <c:pt idx="8210">
                  <c:v>4.75</c:v>
                </c:pt>
                <c:pt idx="8211">
                  <c:v>4.5999999999999996</c:v>
                </c:pt>
                <c:pt idx="8212">
                  <c:v>4.54</c:v>
                </c:pt>
                <c:pt idx="8213">
                  <c:v>4.54</c:v>
                </c:pt>
                <c:pt idx="8214">
                  <c:v>4.54</c:v>
                </c:pt>
                <c:pt idx="8215">
                  <c:v>4.66</c:v>
                </c:pt>
                <c:pt idx="8216">
                  <c:v>4.7300000000000004</c:v>
                </c:pt>
                <c:pt idx="8217">
                  <c:v>5.01</c:v>
                </c:pt>
                <c:pt idx="8218">
                  <c:v>4.9000000000000004</c:v>
                </c:pt>
                <c:pt idx="8219">
                  <c:v>4.17</c:v>
                </c:pt>
                <c:pt idx="8220">
                  <c:v>4.17</c:v>
                </c:pt>
                <c:pt idx="8221">
                  <c:v>4.17</c:v>
                </c:pt>
                <c:pt idx="8222">
                  <c:v>4.8899999999999997</c:v>
                </c:pt>
                <c:pt idx="8223">
                  <c:v>4.71</c:v>
                </c:pt>
                <c:pt idx="8224">
                  <c:v>4.3</c:v>
                </c:pt>
                <c:pt idx="8225">
                  <c:v>4.59</c:v>
                </c:pt>
                <c:pt idx="8226">
                  <c:v>4.62</c:v>
                </c:pt>
                <c:pt idx="8227">
                  <c:v>4.62</c:v>
                </c:pt>
                <c:pt idx="8228">
                  <c:v>4.62</c:v>
                </c:pt>
                <c:pt idx="8229">
                  <c:v>4.66</c:v>
                </c:pt>
                <c:pt idx="8230">
                  <c:v>4.7</c:v>
                </c:pt>
                <c:pt idx="8231">
                  <c:v>4.07</c:v>
                </c:pt>
                <c:pt idx="8232">
                  <c:v>4.5999999999999996</c:v>
                </c:pt>
                <c:pt idx="8233">
                  <c:v>4.5999999999999996</c:v>
                </c:pt>
                <c:pt idx="8234">
                  <c:v>4.5999999999999996</c:v>
                </c:pt>
                <c:pt idx="8235">
                  <c:v>4.5999999999999996</c:v>
                </c:pt>
                <c:pt idx="8236">
                  <c:v>4.8</c:v>
                </c:pt>
                <c:pt idx="8237">
                  <c:v>4.71</c:v>
                </c:pt>
                <c:pt idx="8238">
                  <c:v>4.6399999999999997</c:v>
                </c:pt>
                <c:pt idx="8239">
                  <c:v>4.6399999999999997</c:v>
                </c:pt>
                <c:pt idx="8240">
                  <c:v>4.68</c:v>
                </c:pt>
                <c:pt idx="8241">
                  <c:v>4.68</c:v>
                </c:pt>
                <c:pt idx="8242">
                  <c:v>4.68</c:v>
                </c:pt>
                <c:pt idx="8243">
                  <c:v>4.79</c:v>
                </c:pt>
                <c:pt idx="8244">
                  <c:v>4.7</c:v>
                </c:pt>
                <c:pt idx="8245">
                  <c:v>4.8899999999999997</c:v>
                </c:pt>
                <c:pt idx="8246">
                  <c:v>4.7</c:v>
                </c:pt>
                <c:pt idx="8247">
                  <c:v>4.62</c:v>
                </c:pt>
                <c:pt idx="8248">
                  <c:v>4.62</c:v>
                </c:pt>
                <c:pt idx="8249">
                  <c:v>4.62</c:v>
                </c:pt>
                <c:pt idx="8250">
                  <c:v>4.6500000000000004</c:v>
                </c:pt>
                <c:pt idx="8251">
                  <c:v>4.58</c:v>
                </c:pt>
                <c:pt idx="8252">
                  <c:v>4.41</c:v>
                </c:pt>
                <c:pt idx="8253">
                  <c:v>4.58</c:v>
                </c:pt>
                <c:pt idx="8254">
                  <c:v>4.5999999999999996</c:v>
                </c:pt>
                <c:pt idx="8255">
                  <c:v>4.5999999999999996</c:v>
                </c:pt>
                <c:pt idx="8256">
                  <c:v>4.5999999999999996</c:v>
                </c:pt>
                <c:pt idx="8257">
                  <c:v>4.74</c:v>
                </c:pt>
                <c:pt idx="8258">
                  <c:v>4.67</c:v>
                </c:pt>
                <c:pt idx="8259">
                  <c:v>4.84</c:v>
                </c:pt>
                <c:pt idx="8260">
                  <c:v>4.67</c:v>
                </c:pt>
                <c:pt idx="8261">
                  <c:v>4.68</c:v>
                </c:pt>
                <c:pt idx="8262">
                  <c:v>4.68</c:v>
                </c:pt>
                <c:pt idx="8263">
                  <c:v>4.68</c:v>
                </c:pt>
                <c:pt idx="8264">
                  <c:v>4.7300000000000004</c:v>
                </c:pt>
                <c:pt idx="8265">
                  <c:v>4.68</c:v>
                </c:pt>
                <c:pt idx="8266">
                  <c:v>4.79</c:v>
                </c:pt>
                <c:pt idx="8267">
                  <c:v>4.6900000000000004</c:v>
                </c:pt>
                <c:pt idx="8268">
                  <c:v>4.72</c:v>
                </c:pt>
                <c:pt idx="8269">
                  <c:v>4.72</c:v>
                </c:pt>
                <c:pt idx="8270">
                  <c:v>4.72</c:v>
                </c:pt>
                <c:pt idx="8271">
                  <c:v>4.72</c:v>
                </c:pt>
                <c:pt idx="8272">
                  <c:v>4.76</c:v>
                </c:pt>
                <c:pt idx="8273">
                  <c:v>4.84</c:v>
                </c:pt>
                <c:pt idx="8274">
                  <c:v>4.72</c:v>
                </c:pt>
                <c:pt idx="8275">
                  <c:v>4.66</c:v>
                </c:pt>
                <c:pt idx="8276">
                  <c:v>4.66</c:v>
                </c:pt>
                <c:pt idx="8277">
                  <c:v>4.66</c:v>
                </c:pt>
                <c:pt idx="8278">
                  <c:v>4.7300000000000004</c:v>
                </c:pt>
                <c:pt idx="8279">
                  <c:v>4.7</c:v>
                </c:pt>
                <c:pt idx="8280">
                  <c:v>4.6500000000000004</c:v>
                </c:pt>
                <c:pt idx="8281">
                  <c:v>4.68</c:v>
                </c:pt>
                <c:pt idx="8282">
                  <c:v>4.66</c:v>
                </c:pt>
                <c:pt idx="8283">
                  <c:v>4.66</c:v>
                </c:pt>
                <c:pt idx="8284">
                  <c:v>4.66</c:v>
                </c:pt>
                <c:pt idx="8285">
                  <c:v>4.7</c:v>
                </c:pt>
                <c:pt idx="8286">
                  <c:v>4.63</c:v>
                </c:pt>
                <c:pt idx="8287">
                  <c:v>4.41</c:v>
                </c:pt>
                <c:pt idx="8288">
                  <c:v>4.6500000000000004</c:v>
                </c:pt>
                <c:pt idx="8289">
                  <c:v>4.62</c:v>
                </c:pt>
                <c:pt idx="8290">
                  <c:v>4.62</c:v>
                </c:pt>
                <c:pt idx="8291">
                  <c:v>4.62</c:v>
                </c:pt>
                <c:pt idx="8292">
                  <c:v>4.67</c:v>
                </c:pt>
                <c:pt idx="8293">
                  <c:v>4.6100000000000003</c:v>
                </c:pt>
                <c:pt idx="8294">
                  <c:v>4.57</c:v>
                </c:pt>
                <c:pt idx="8295">
                  <c:v>4.67</c:v>
                </c:pt>
                <c:pt idx="8296">
                  <c:v>4.66</c:v>
                </c:pt>
                <c:pt idx="8297">
                  <c:v>4.66</c:v>
                </c:pt>
                <c:pt idx="8298">
                  <c:v>4.66</c:v>
                </c:pt>
                <c:pt idx="8299">
                  <c:v>4.72</c:v>
                </c:pt>
                <c:pt idx="8300">
                  <c:v>4.6900000000000004</c:v>
                </c:pt>
                <c:pt idx="8301">
                  <c:v>5.34</c:v>
                </c:pt>
                <c:pt idx="8302">
                  <c:v>4.76</c:v>
                </c:pt>
                <c:pt idx="8303">
                  <c:v>4.75</c:v>
                </c:pt>
                <c:pt idx="8304">
                  <c:v>4.75</c:v>
                </c:pt>
                <c:pt idx="8305">
                  <c:v>4.75</c:v>
                </c:pt>
                <c:pt idx="8306">
                  <c:v>4.74</c:v>
                </c:pt>
                <c:pt idx="8307">
                  <c:v>4.67</c:v>
                </c:pt>
                <c:pt idx="8308">
                  <c:v>4.74</c:v>
                </c:pt>
                <c:pt idx="8309">
                  <c:v>4.72</c:v>
                </c:pt>
                <c:pt idx="8310">
                  <c:v>4.72</c:v>
                </c:pt>
                <c:pt idx="8311">
                  <c:v>4.72</c:v>
                </c:pt>
                <c:pt idx="8312">
                  <c:v>4.72</c:v>
                </c:pt>
                <c:pt idx="8313">
                  <c:v>4.7300000000000004</c:v>
                </c:pt>
                <c:pt idx="8314">
                  <c:v>4.4800000000000004</c:v>
                </c:pt>
                <c:pt idx="8315">
                  <c:v>4.08</c:v>
                </c:pt>
                <c:pt idx="8316">
                  <c:v>4.6500000000000004</c:v>
                </c:pt>
                <c:pt idx="8317">
                  <c:v>4.6100000000000003</c:v>
                </c:pt>
                <c:pt idx="8318">
                  <c:v>4.6100000000000003</c:v>
                </c:pt>
                <c:pt idx="8319">
                  <c:v>4.6100000000000003</c:v>
                </c:pt>
                <c:pt idx="8320">
                  <c:v>4.6500000000000004</c:v>
                </c:pt>
                <c:pt idx="8321">
                  <c:v>4.66</c:v>
                </c:pt>
                <c:pt idx="8322">
                  <c:v>4.75</c:v>
                </c:pt>
                <c:pt idx="8323">
                  <c:v>4.6399999999999997</c:v>
                </c:pt>
                <c:pt idx="8324">
                  <c:v>4.7</c:v>
                </c:pt>
                <c:pt idx="8325">
                  <c:v>4.7</c:v>
                </c:pt>
                <c:pt idx="8326">
                  <c:v>4.7</c:v>
                </c:pt>
                <c:pt idx="8327">
                  <c:v>4.76</c:v>
                </c:pt>
                <c:pt idx="8328">
                  <c:v>4.67</c:v>
                </c:pt>
                <c:pt idx="8329">
                  <c:v>4.78</c:v>
                </c:pt>
                <c:pt idx="8330">
                  <c:v>4.71</c:v>
                </c:pt>
                <c:pt idx="8331">
                  <c:v>4.7699999999999996</c:v>
                </c:pt>
                <c:pt idx="8332">
                  <c:v>4.7699999999999996</c:v>
                </c:pt>
                <c:pt idx="8333">
                  <c:v>4.7699999999999996</c:v>
                </c:pt>
                <c:pt idx="8334">
                  <c:v>4.8499999999999996</c:v>
                </c:pt>
                <c:pt idx="8335">
                  <c:v>4.91</c:v>
                </c:pt>
                <c:pt idx="8336">
                  <c:v>4.9400000000000004</c:v>
                </c:pt>
                <c:pt idx="8337">
                  <c:v>4.92</c:v>
                </c:pt>
                <c:pt idx="8338">
                  <c:v>5.12</c:v>
                </c:pt>
                <c:pt idx="8339">
                  <c:v>5.12</c:v>
                </c:pt>
                <c:pt idx="8340">
                  <c:v>5.12</c:v>
                </c:pt>
                <c:pt idx="8341">
                  <c:v>5.34</c:v>
                </c:pt>
                <c:pt idx="8342">
                  <c:v>5.18</c:v>
                </c:pt>
                <c:pt idx="8343">
                  <c:v>5.26</c:v>
                </c:pt>
                <c:pt idx="8344">
                  <c:v>5.21</c:v>
                </c:pt>
                <c:pt idx="8345">
                  <c:v>5.36</c:v>
                </c:pt>
                <c:pt idx="8346">
                  <c:v>5.36</c:v>
                </c:pt>
                <c:pt idx="8347">
                  <c:v>5.36</c:v>
                </c:pt>
                <c:pt idx="8348">
                  <c:v>5.3</c:v>
                </c:pt>
                <c:pt idx="8349">
                  <c:v>5.21</c:v>
                </c:pt>
                <c:pt idx="8350">
                  <c:v>5.35</c:v>
                </c:pt>
                <c:pt idx="8351">
                  <c:v>5.33</c:v>
                </c:pt>
                <c:pt idx="8352">
                  <c:v>5.33</c:v>
                </c:pt>
                <c:pt idx="8353">
                  <c:v>5.33</c:v>
                </c:pt>
                <c:pt idx="8354">
                  <c:v>5.33</c:v>
                </c:pt>
                <c:pt idx="8355">
                  <c:v>5.38</c:v>
                </c:pt>
                <c:pt idx="8356">
                  <c:v>5.36</c:v>
                </c:pt>
                <c:pt idx="8357">
                  <c:v>5.29</c:v>
                </c:pt>
                <c:pt idx="8358">
                  <c:v>5.4</c:v>
                </c:pt>
                <c:pt idx="8359">
                  <c:v>5.51</c:v>
                </c:pt>
                <c:pt idx="8360">
                  <c:v>5.51</c:v>
                </c:pt>
                <c:pt idx="8361">
                  <c:v>5.51</c:v>
                </c:pt>
                <c:pt idx="8362">
                  <c:v>5.51</c:v>
                </c:pt>
                <c:pt idx="8363">
                  <c:v>5.41</c:v>
                </c:pt>
                <c:pt idx="8364">
                  <c:v>5.3</c:v>
                </c:pt>
                <c:pt idx="8365">
                  <c:v>5.39</c:v>
                </c:pt>
                <c:pt idx="8366">
                  <c:v>5.36</c:v>
                </c:pt>
                <c:pt idx="8367">
                  <c:v>5.36</c:v>
                </c:pt>
                <c:pt idx="8368">
                  <c:v>5.36</c:v>
                </c:pt>
                <c:pt idx="8369">
                  <c:v>5.36</c:v>
                </c:pt>
                <c:pt idx="8370">
                  <c:v>5.47</c:v>
                </c:pt>
                <c:pt idx="8371">
                  <c:v>5.24</c:v>
                </c:pt>
                <c:pt idx="8372">
                  <c:v>5.37</c:v>
                </c:pt>
                <c:pt idx="8373">
                  <c:v>5.32</c:v>
                </c:pt>
                <c:pt idx="8374">
                  <c:v>5.32</c:v>
                </c:pt>
                <c:pt idx="8375">
                  <c:v>5.32</c:v>
                </c:pt>
                <c:pt idx="8376">
                  <c:v>5.32</c:v>
                </c:pt>
                <c:pt idx="8377">
                  <c:v>5.23</c:v>
                </c:pt>
                <c:pt idx="8378">
                  <c:v>5.3</c:v>
                </c:pt>
                <c:pt idx="8379">
                  <c:v>5.33</c:v>
                </c:pt>
                <c:pt idx="8380">
                  <c:v>5.34</c:v>
                </c:pt>
                <c:pt idx="8381">
                  <c:v>5.34</c:v>
                </c:pt>
                <c:pt idx="8382">
                  <c:v>5.34</c:v>
                </c:pt>
                <c:pt idx="8383">
                  <c:v>5.37</c:v>
                </c:pt>
                <c:pt idx="8384">
                  <c:v>5.3</c:v>
                </c:pt>
                <c:pt idx="8385">
                  <c:v>5.54</c:v>
                </c:pt>
                <c:pt idx="8386">
                  <c:v>5.38</c:v>
                </c:pt>
                <c:pt idx="8387">
                  <c:v>5.37</c:v>
                </c:pt>
                <c:pt idx="8388">
                  <c:v>5.37</c:v>
                </c:pt>
                <c:pt idx="8389">
                  <c:v>5.37</c:v>
                </c:pt>
                <c:pt idx="8390">
                  <c:v>5.39</c:v>
                </c:pt>
                <c:pt idx="8391">
                  <c:v>5.36</c:v>
                </c:pt>
                <c:pt idx="8392">
                  <c:v>5.77</c:v>
                </c:pt>
                <c:pt idx="8393">
                  <c:v>5.4</c:v>
                </c:pt>
                <c:pt idx="8394">
                  <c:v>5.43</c:v>
                </c:pt>
                <c:pt idx="8395">
                  <c:v>5.43</c:v>
                </c:pt>
                <c:pt idx="8396">
                  <c:v>5.43</c:v>
                </c:pt>
                <c:pt idx="8397">
                  <c:v>5.42</c:v>
                </c:pt>
                <c:pt idx="8398">
                  <c:v>5.29</c:v>
                </c:pt>
                <c:pt idx="8399">
                  <c:v>5.63</c:v>
                </c:pt>
                <c:pt idx="8400">
                  <c:v>5.64</c:v>
                </c:pt>
                <c:pt idx="8401">
                  <c:v>5.36</c:v>
                </c:pt>
                <c:pt idx="8402">
                  <c:v>5.36</c:v>
                </c:pt>
                <c:pt idx="8403">
                  <c:v>5.36</c:v>
                </c:pt>
                <c:pt idx="8404">
                  <c:v>5.36</c:v>
                </c:pt>
                <c:pt idx="8405">
                  <c:v>5.34</c:v>
                </c:pt>
                <c:pt idx="8406">
                  <c:v>5.0599999999999996</c:v>
                </c:pt>
                <c:pt idx="8407">
                  <c:v>5.35</c:v>
                </c:pt>
                <c:pt idx="8408">
                  <c:v>5.35</c:v>
                </c:pt>
                <c:pt idx="8409">
                  <c:v>5.35</c:v>
                </c:pt>
                <c:pt idx="8410">
                  <c:v>5.35</c:v>
                </c:pt>
                <c:pt idx="8411">
                  <c:v>5.33</c:v>
                </c:pt>
                <c:pt idx="8412">
                  <c:v>5.33</c:v>
                </c:pt>
                <c:pt idx="8413">
                  <c:v>5.26</c:v>
                </c:pt>
                <c:pt idx="8414">
                  <c:v>5.26</c:v>
                </c:pt>
                <c:pt idx="8415">
                  <c:v>5.32</c:v>
                </c:pt>
                <c:pt idx="8416">
                  <c:v>5.32</c:v>
                </c:pt>
                <c:pt idx="8417">
                  <c:v>5.32</c:v>
                </c:pt>
                <c:pt idx="8418">
                  <c:v>5.41</c:v>
                </c:pt>
                <c:pt idx="8419">
                  <c:v>5.39</c:v>
                </c:pt>
                <c:pt idx="8420">
                  <c:v>5.43</c:v>
                </c:pt>
                <c:pt idx="8421">
                  <c:v>5.44</c:v>
                </c:pt>
                <c:pt idx="8422">
                  <c:v>5.43</c:v>
                </c:pt>
                <c:pt idx="8423">
                  <c:v>5.43</c:v>
                </c:pt>
                <c:pt idx="8424">
                  <c:v>5.43</c:v>
                </c:pt>
                <c:pt idx="8425">
                  <c:v>5.44</c:v>
                </c:pt>
                <c:pt idx="8426">
                  <c:v>5.41</c:v>
                </c:pt>
                <c:pt idx="8427">
                  <c:v>5.5600000000000005</c:v>
                </c:pt>
                <c:pt idx="8428">
                  <c:v>5.67</c:v>
                </c:pt>
                <c:pt idx="8429">
                  <c:v>5.86</c:v>
                </c:pt>
                <c:pt idx="8430">
                  <c:v>5.86</c:v>
                </c:pt>
                <c:pt idx="8431">
                  <c:v>5.86</c:v>
                </c:pt>
                <c:pt idx="8432">
                  <c:v>5.84</c:v>
                </c:pt>
                <c:pt idx="8433">
                  <c:v>5.8100000000000005</c:v>
                </c:pt>
                <c:pt idx="8434">
                  <c:v>5.72</c:v>
                </c:pt>
                <c:pt idx="8435">
                  <c:v>5.76</c:v>
                </c:pt>
                <c:pt idx="8436">
                  <c:v>5.73</c:v>
                </c:pt>
                <c:pt idx="8437">
                  <c:v>5.73</c:v>
                </c:pt>
                <c:pt idx="8438">
                  <c:v>5.73</c:v>
                </c:pt>
                <c:pt idx="8439">
                  <c:v>5.73</c:v>
                </c:pt>
                <c:pt idx="8440">
                  <c:v>5.69</c:v>
                </c:pt>
                <c:pt idx="8441">
                  <c:v>5.5600000000000005</c:v>
                </c:pt>
                <c:pt idx="8442">
                  <c:v>5.84</c:v>
                </c:pt>
                <c:pt idx="8443">
                  <c:v>5.92</c:v>
                </c:pt>
                <c:pt idx="8444">
                  <c:v>5.92</c:v>
                </c:pt>
                <c:pt idx="8445">
                  <c:v>5.92</c:v>
                </c:pt>
                <c:pt idx="8446">
                  <c:v>6.01</c:v>
                </c:pt>
                <c:pt idx="8447">
                  <c:v>6.06</c:v>
                </c:pt>
                <c:pt idx="8448">
                  <c:v>5.91</c:v>
                </c:pt>
                <c:pt idx="8449">
                  <c:v>6.06</c:v>
                </c:pt>
                <c:pt idx="8450">
                  <c:v>5.97</c:v>
                </c:pt>
                <c:pt idx="8451">
                  <c:v>5.97</c:v>
                </c:pt>
                <c:pt idx="8452">
                  <c:v>5.97</c:v>
                </c:pt>
                <c:pt idx="8453">
                  <c:v>6</c:v>
                </c:pt>
                <c:pt idx="8454">
                  <c:v>5.99</c:v>
                </c:pt>
                <c:pt idx="8455">
                  <c:v>5.99</c:v>
                </c:pt>
                <c:pt idx="8456">
                  <c:v>6.01</c:v>
                </c:pt>
                <c:pt idx="8457">
                  <c:v>6</c:v>
                </c:pt>
                <c:pt idx="8458">
                  <c:v>6</c:v>
                </c:pt>
                <c:pt idx="8459">
                  <c:v>6</c:v>
                </c:pt>
                <c:pt idx="8460">
                  <c:v>6.05</c:v>
                </c:pt>
                <c:pt idx="8461">
                  <c:v>6.04</c:v>
                </c:pt>
                <c:pt idx="8462">
                  <c:v>6.03</c:v>
                </c:pt>
                <c:pt idx="8463">
                  <c:v>6.06</c:v>
                </c:pt>
                <c:pt idx="8464">
                  <c:v>6.02</c:v>
                </c:pt>
                <c:pt idx="8465">
                  <c:v>6.02</c:v>
                </c:pt>
                <c:pt idx="8466">
                  <c:v>6.02</c:v>
                </c:pt>
                <c:pt idx="8467">
                  <c:v>6.02</c:v>
                </c:pt>
                <c:pt idx="8468">
                  <c:v>6</c:v>
                </c:pt>
                <c:pt idx="8469">
                  <c:v>5.62</c:v>
                </c:pt>
                <c:pt idx="8470">
                  <c:v>6.01</c:v>
                </c:pt>
                <c:pt idx="8471">
                  <c:v>6.02</c:v>
                </c:pt>
                <c:pt idx="8472">
                  <c:v>6.02</c:v>
                </c:pt>
                <c:pt idx="8473">
                  <c:v>6.02</c:v>
                </c:pt>
                <c:pt idx="8474">
                  <c:v>6.18</c:v>
                </c:pt>
                <c:pt idx="8475">
                  <c:v>6.19</c:v>
                </c:pt>
                <c:pt idx="8476">
                  <c:v>5.89</c:v>
                </c:pt>
                <c:pt idx="8477">
                  <c:v>6.13</c:v>
                </c:pt>
                <c:pt idx="8478">
                  <c:v>6.09</c:v>
                </c:pt>
                <c:pt idx="8479">
                  <c:v>6.09</c:v>
                </c:pt>
                <c:pt idx="8480">
                  <c:v>6.09</c:v>
                </c:pt>
                <c:pt idx="8481">
                  <c:v>6.08</c:v>
                </c:pt>
                <c:pt idx="8482">
                  <c:v>6.06</c:v>
                </c:pt>
                <c:pt idx="8483">
                  <c:v>6.14</c:v>
                </c:pt>
                <c:pt idx="8484">
                  <c:v>6.21</c:v>
                </c:pt>
                <c:pt idx="8485">
                  <c:v>6.31</c:v>
                </c:pt>
                <c:pt idx="8486">
                  <c:v>6.31</c:v>
                </c:pt>
                <c:pt idx="8487">
                  <c:v>6.31</c:v>
                </c:pt>
                <c:pt idx="8488">
                  <c:v>6.4</c:v>
                </c:pt>
                <c:pt idx="8489">
                  <c:v>6.37</c:v>
                </c:pt>
                <c:pt idx="8490">
                  <c:v>6.55</c:v>
                </c:pt>
                <c:pt idx="8491">
                  <c:v>6.46</c:v>
                </c:pt>
                <c:pt idx="8492">
                  <c:v>6.46</c:v>
                </c:pt>
                <c:pt idx="8493">
                  <c:v>6.46</c:v>
                </c:pt>
                <c:pt idx="8494">
                  <c:v>6.46</c:v>
                </c:pt>
                <c:pt idx="8495">
                  <c:v>6.6</c:v>
                </c:pt>
                <c:pt idx="8496">
                  <c:v>6.43</c:v>
                </c:pt>
                <c:pt idx="8497">
                  <c:v>6.03</c:v>
                </c:pt>
                <c:pt idx="8498">
                  <c:v>6.41</c:v>
                </c:pt>
                <c:pt idx="8499">
                  <c:v>6.4</c:v>
                </c:pt>
                <c:pt idx="8500">
                  <c:v>6.4</c:v>
                </c:pt>
                <c:pt idx="8501">
                  <c:v>6.4</c:v>
                </c:pt>
                <c:pt idx="8502">
                  <c:v>6.4</c:v>
                </c:pt>
                <c:pt idx="8503">
                  <c:v>6.67</c:v>
                </c:pt>
                <c:pt idx="8504">
                  <c:v>6.2</c:v>
                </c:pt>
                <c:pt idx="8505">
                  <c:v>6.53</c:v>
                </c:pt>
                <c:pt idx="8506">
                  <c:v>6.48</c:v>
                </c:pt>
                <c:pt idx="8507">
                  <c:v>6.48</c:v>
                </c:pt>
                <c:pt idx="8508">
                  <c:v>6.48</c:v>
                </c:pt>
                <c:pt idx="8509">
                  <c:v>6.5</c:v>
                </c:pt>
                <c:pt idx="8510">
                  <c:v>6.46</c:v>
                </c:pt>
                <c:pt idx="8511">
                  <c:v>6.59</c:v>
                </c:pt>
                <c:pt idx="8512">
                  <c:v>6.51</c:v>
                </c:pt>
                <c:pt idx="8513">
                  <c:v>6.44</c:v>
                </c:pt>
                <c:pt idx="8514">
                  <c:v>6.44</c:v>
                </c:pt>
                <c:pt idx="8515">
                  <c:v>6.44</c:v>
                </c:pt>
                <c:pt idx="8516">
                  <c:v>6.47</c:v>
                </c:pt>
                <c:pt idx="8517">
                  <c:v>6.5</c:v>
                </c:pt>
                <c:pt idx="8518">
                  <c:v>6.61</c:v>
                </c:pt>
                <c:pt idx="8519">
                  <c:v>6.57</c:v>
                </c:pt>
                <c:pt idx="8520">
                  <c:v>6.49</c:v>
                </c:pt>
                <c:pt idx="8521">
                  <c:v>6.49</c:v>
                </c:pt>
                <c:pt idx="8522">
                  <c:v>6.49</c:v>
                </c:pt>
                <c:pt idx="8523">
                  <c:v>6.6</c:v>
                </c:pt>
                <c:pt idx="8524">
                  <c:v>6.65</c:v>
                </c:pt>
                <c:pt idx="8525">
                  <c:v>6.22</c:v>
                </c:pt>
                <c:pt idx="8526">
                  <c:v>6.62</c:v>
                </c:pt>
                <c:pt idx="8527">
                  <c:v>6.58</c:v>
                </c:pt>
                <c:pt idx="8528">
                  <c:v>6.58</c:v>
                </c:pt>
                <c:pt idx="8529">
                  <c:v>6.58</c:v>
                </c:pt>
                <c:pt idx="8530">
                  <c:v>6.62</c:v>
                </c:pt>
                <c:pt idx="8531">
                  <c:v>6.58</c:v>
                </c:pt>
                <c:pt idx="8532">
                  <c:v>6.47</c:v>
                </c:pt>
                <c:pt idx="8533">
                  <c:v>6.53</c:v>
                </c:pt>
                <c:pt idx="8534">
                  <c:v>6.53</c:v>
                </c:pt>
                <c:pt idx="8535">
                  <c:v>6.53</c:v>
                </c:pt>
                <c:pt idx="8536">
                  <c:v>6.53</c:v>
                </c:pt>
                <c:pt idx="8537">
                  <c:v>6.54</c:v>
                </c:pt>
                <c:pt idx="8538">
                  <c:v>6.52</c:v>
                </c:pt>
                <c:pt idx="8539">
                  <c:v>5.73</c:v>
                </c:pt>
                <c:pt idx="8540">
                  <c:v>6.44</c:v>
                </c:pt>
                <c:pt idx="8541">
                  <c:v>6.44</c:v>
                </c:pt>
                <c:pt idx="8542">
                  <c:v>6.44</c:v>
                </c:pt>
                <c:pt idx="8543">
                  <c:v>6.44</c:v>
                </c:pt>
                <c:pt idx="8544">
                  <c:v>6.54</c:v>
                </c:pt>
                <c:pt idx="8545">
                  <c:v>6.49</c:v>
                </c:pt>
                <c:pt idx="8546">
                  <c:v>6.8100000000000005</c:v>
                </c:pt>
                <c:pt idx="8547">
                  <c:v>6.8100000000000005</c:v>
                </c:pt>
                <c:pt idx="8548">
                  <c:v>6.48</c:v>
                </c:pt>
                <c:pt idx="8549">
                  <c:v>6.48</c:v>
                </c:pt>
                <c:pt idx="8550">
                  <c:v>6.48</c:v>
                </c:pt>
                <c:pt idx="8551">
                  <c:v>6.51</c:v>
                </c:pt>
                <c:pt idx="8552">
                  <c:v>6.5</c:v>
                </c:pt>
                <c:pt idx="8553">
                  <c:v>6.5600000000000005</c:v>
                </c:pt>
                <c:pt idx="8554">
                  <c:v>6.52</c:v>
                </c:pt>
                <c:pt idx="8555">
                  <c:v>6.53</c:v>
                </c:pt>
                <c:pt idx="8556">
                  <c:v>6.53</c:v>
                </c:pt>
                <c:pt idx="8557">
                  <c:v>6.53</c:v>
                </c:pt>
                <c:pt idx="8558">
                  <c:v>6.59</c:v>
                </c:pt>
                <c:pt idx="8559">
                  <c:v>6.5600000000000005</c:v>
                </c:pt>
                <c:pt idx="8560">
                  <c:v>6.28</c:v>
                </c:pt>
                <c:pt idx="8561">
                  <c:v>6.5</c:v>
                </c:pt>
                <c:pt idx="8562">
                  <c:v>6.5</c:v>
                </c:pt>
                <c:pt idx="8563">
                  <c:v>6.5</c:v>
                </c:pt>
                <c:pt idx="8564">
                  <c:v>6.5</c:v>
                </c:pt>
                <c:pt idx="8565">
                  <c:v>6.52</c:v>
                </c:pt>
                <c:pt idx="8566">
                  <c:v>6.48</c:v>
                </c:pt>
                <c:pt idx="8567">
                  <c:v>6.44</c:v>
                </c:pt>
                <c:pt idx="8568">
                  <c:v>6.52</c:v>
                </c:pt>
                <c:pt idx="8569">
                  <c:v>6.55</c:v>
                </c:pt>
                <c:pt idx="8570">
                  <c:v>6.55</c:v>
                </c:pt>
                <c:pt idx="8571">
                  <c:v>6.55</c:v>
                </c:pt>
                <c:pt idx="8572">
                  <c:v>6.5600000000000005</c:v>
                </c:pt>
                <c:pt idx="8573">
                  <c:v>6.51</c:v>
                </c:pt>
                <c:pt idx="8574">
                  <c:v>6.57</c:v>
                </c:pt>
                <c:pt idx="8575">
                  <c:v>6.57</c:v>
                </c:pt>
                <c:pt idx="8576">
                  <c:v>6.54</c:v>
                </c:pt>
                <c:pt idx="8577">
                  <c:v>6.54</c:v>
                </c:pt>
                <c:pt idx="8578">
                  <c:v>6.54</c:v>
                </c:pt>
                <c:pt idx="8579">
                  <c:v>6.54</c:v>
                </c:pt>
                <c:pt idx="8580">
                  <c:v>6.69</c:v>
                </c:pt>
                <c:pt idx="8581">
                  <c:v>7.1</c:v>
                </c:pt>
                <c:pt idx="8582">
                  <c:v>7.01</c:v>
                </c:pt>
                <c:pt idx="8583">
                  <c:v>6.53</c:v>
                </c:pt>
                <c:pt idx="8584">
                  <c:v>6.53</c:v>
                </c:pt>
                <c:pt idx="8585">
                  <c:v>6.53</c:v>
                </c:pt>
                <c:pt idx="8586">
                  <c:v>6.53</c:v>
                </c:pt>
                <c:pt idx="8587">
                  <c:v>7.05</c:v>
                </c:pt>
                <c:pt idx="8588">
                  <c:v>6.68</c:v>
                </c:pt>
                <c:pt idx="8589">
                  <c:v>6.5600000000000005</c:v>
                </c:pt>
                <c:pt idx="8590">
                  <c:v>6.5</c:v>
                </c:pt>
                <c:pt idx="8591">
                  <c:v>6.5</c:v>
                </c:pt>
                <c:pt idx="8592">
                  <c:v>6.5</c:v>
                </c:pt>
                <c:pt idx="8593">
                  <c:v>6.67</c:v>
                </c:pt>
                <c:pt idx="8594">
                  <c:v>6.65</c:v>
                </c:pt>
                <c:pt idx="8595">
                  <c:v>6.69</c:v>
                </c:pt>
                <c:pt idx="8596">
                  <c:v>6.76</c:v>
                </c:pt>
                <c:pt idx="8597">
                  <c:v>6.78</c:v>
                </c:pt>
                <c:pt idx="8598">
                  <c:v>6.78</c:v>
                </c:pt>
                <c:pt idx="8599">
                  <c:v>6.78</c:v>
                </c:pt>
                <c:pt idx="8600">
                  <c:v>6.93</c:v>
                </c:pt>
                <c:pt idx="8601">
                  <c:v>6.77</c:v>
                </c:pt>
                <c:pt idx="8602">
                  <c:v>6.68</c:v>
                </c:pt>
                <c:pt idx="8603">
                  <c:v>6.76</c:v>
                </c:pt>
                <c:pt idx="8604">
                  <c:v>6.64</c:v>
                </c:pt>
                <c:pt idx="8605">
                  <c:v>6.64</c:v>
                </c:pt>
                <c:pt idx="8606">
                  <c:v>6.64</c:v>
                </c:pt>
                <c:pt idx="8607">
                  <c:v>6.76</c:v>
                </c:pt>
                <c:pt idx="8608">
                  <c:v>6.75</c:v>
                </c:pt>
                <c:pt idx="8609">
                  <c:v>6.87</c:v>
                </c:pt>
                <c:pt idx="8610">
                  <c:v>6.83</c:v>
                </c:pt>
                <c:pt idx="8611">
                  <c:v>6.69</c:v>
                </c:pt>
                <c:pt idx="8612">
                  <c:v>6.69</c:v>
                </c:pt>
                <c:pt idx="8613">
                  <c:v>6.69</c:v>
                </c:pt>
                <c:pt idx="8614">
                  <c:v>6.72</c:v>
                </c:pt>
                <c:pt idx="8615">
                  <c:v>6.79</c:v>
                </c:pt>
                <c:pt idx="8616">
                  <c:v>7.18</c:v>
                </c:pt>
                <c:pt idx="8617">
                  <c:v>6.79</c:v>
                </c:pt>
                <c:pt idx="8618">
                  <c:v>6.78</c:v>
                </c:pt>
                <c:pt idx="8619">
                  <c:v>6.78</c:v>
                </c:pt>
                <c:pt idx="8620">
                  <c:v>6.78</c:v>
                </c:pt>
                <c:pt idx="8621">
                  <c:v>6.78</c:v>
                </c:pt>
                <c:pt idx="8622">
                  <c:v>6.75</c:v>
                </c:pt>
                <c:pt idx="8623">
                  <c:v>6.59</c:v>
                </c:pt>
                <c:pt idx="8624">
                  <c:v>6.74</c:v>
                </c:pt>
                <c:pt idx="8625">
                  <c:v>6.71</c:v>
                </c:pt>
                <c:pt idx="8626">
                  <c:v>6.71</c:v>
                </c:pt>
                <c:pt idx="8627">
                  <c:v>6.71</c:v>
                </c:pt>
                <c:pt idx="8628">
                  <c:v>6.7</c:v>
                </c:pt>
                <c:pt idx="8629">
                  <c:v>6.83</c:v>
                </c:pt>
                <c:pt idx="8630">
                  <c:v>6.92</c:v>
                </c:pt>
                <c:pt idx="8631">
                  <c:v>6.83</c:v>
                </c:pt>
                <c:pt idx="8632">
                  <c:v>6.75</c:v>
                </c:pt>
                <c:pt idx="8633">
                  <c:v>6.75</c:v>
                </c:pt>
                <c:pt idx="8634">
                  <c:v>6.75</c:v>
                </c:pt>
                <c:pt idx="8635">
                  <c:v>6.75</c:v>
                </c:pt>
                <c:pt idx="8636">
                  <c:v>7.01</c:v>
                </c:pt>
                <c:pt idx="8637">
                  <c:v>6.62</c:v>
                </c:pt>
                <c:pt idx="8638">
                  <c:v>6.76</c:v>
                </c:pt>
                <c:pt idx="8639">
                  <c:v>6.76</c:v>
                </c:pt>
                <c:pt idx="8640">
                  <c:v>6.76</c:v>
                </c:pt>
                <c:pt idx="8641">
                  <c:v>6.76</c:v>
                </c:pt>
                <c:pt idx="8642">
                  <c:v>6.88</c:v>
                </c:pt>
                <c:pt idx="8643">
                  <c:v>6.83</c:v>
                </c:pt>
                <c:pt idx="8644">
                  <c:v>6.86</c:v>
                </c:pt>
                <c:pt idx="8645">
                  <c:v>6.78</c:v>
                </c:pt>
                <c:pt idx="8646">
                  <c:v>6.77</c:v>
                </c:pt>
                <c:pt idx="8647">
                  <c:v>6.77</c:v>
                </c:pt>
                <c:pt idx="8648">
                  <c:v>6.77</c:v>
                </c:pt>
                <c:pt idx="8649">
                  <c:v>6.8100000000000005</c:v>
                </c:pt>
                <c:pt idx="8650">
                  <c:v>6.72</c:v>
                </c:pt>
                <c:pt idx="8651">
                  <c:v>6.72</c:v>
                </c:pt>
                <c:pt idx="8652">
                  <c:v>6.76</c:v>
                </c:pt>
                <c:pt idx="8653">
                  <c:v>6.77</c:v>
                </c:pt>
                <c:pt idx="8654">
                  <c:v>6.77</c:v>
                </c:pt>
                <c:pt idx="8655">
                  <c:v>6.77</c:v>
                </c:pt>
                <c:pt idx="8656">
                  <c:v>6.8100000000000005</c:v>
                </c:pt>
                <c:pt idx="8657">
                  <c:v>6.75</c:v>
                </c:pt>
                <c:pt idx="8658">
                  <c:v>6.77</c:v>
                </c:pt>
                <c:pt idx="8659">
                  <c:v>6.76</c:v>
                </c:pt>
                <c:pt idx="8660">
                  <c:v>6.75</c:v>
                </c:pt>
                <c:pt idx="8661">
                  <c:v>6.75</c:v>
                </c:pt>
                <c:pt idx="8662">
                  <c:v>6.75</c:v>
                </c:pt>
                <c:pt idx="8663">
                  <c:v>6.84</c:v>
                </c:pt>
                <c:pt idx="8664">
                  <c:v>6.76</c:v>
                </c:pt>
                <c:pt idx="8665">
                  <c:v>6.78</c:v>
                </c:pt>
                <c:pt idx="8666">
                  <c:v>6.77</c:v>
                </c:pt>
                <c:pt idx="8667">
                  <c:v>6.78</c:v>
                </c:pt>
                <c:pt idx="8668">
                  <c:v>6.78</c:v>
                </c:pt>
                <c:pt idx="8669">
                  <c:v>6.78</c:v>
                </c:pt>
                <c:pt idx="8670">
                  <c:v>6.89</c:v>
                </c:pt>
                <c:pt idx="8671">
                  <c:v>6.84</c:v>
                </c:pt>
                <c:pt idx="8672">
                  <c:v>6.88</c:v>
                </c:pt>
                <c:pt idx="8673">
                  <c:v>6.91</c:v>
                </c:pt>
                <c:pt idx="8674">
                  <c:v>6.97</c:v>
                </c:pt>
                <c:pt idx="8675">
                  <c:v>6.97</c:v>
                </c:pt>
                <c:pt idx="8676">
                  <c:v>6.97</c:v>
                </c:pt>
                <c:pt idx="8677">
                  <c:v>6.95</c:v>
                </c:pt>
                <c:pt idx="8678">
                  <c:v>6.72</c:v>
                </c:pt>
                <c:pt idx="8679">
                  <c:v>6.51</c:v>
                </c:pt>
                <c:pt idx="8680">
                  <c:v>6.75</c:v>
                </c:pt>
                <c:pt idx="8681">
                  <c:v>6.74</c:v>
                </c:pt>
                <c:pt idx="8682">
                  <c:v>6.74</c:v>
                </c:pt>
                <c:pt idx="8683">
                  <c:v>6.74</c:v>
                </c:pt>
                <c:pt idx="8684">
                  <c:v>6.79</c:v>
                </c:pt>
                <c:pt idx="8685">
                  <c:v>6.73</c:v>
                </c:pt>
                <c:pt idx="8686">
                  <c:v>6.7</c:v>
                </c:pt>
                <c:pt idx="8687">
                  <c:v>6.77</c:v>
                </c:pt>
                <c:pt idx="8688">
                  <c:v>6.76</c:v>
                </c:pt>
                <c:pt idx="8689">
                  <c:v>6.76</c:v>
                </c:pt>
                <c:pt idx="8690">
                  <c:v>6.76</c:v>
                </c:pt>
                <c:pt idx="8691">
                  <c:v>6.85</c:v>
                </c:pt>
                <c:pt idx="8692">
                  <c:v>6.76</c:v>
                </c:pt>
                <c:pt idx="8693">
                  <c:v>6.78</c:v>
                </c:pt>
                <c:pt idx="8694">
                  <c:v>6.93</c:v>
                </c:pt>
                <c:pt idx="8695">
                  <c:v>6.97</c:v>
                </c:pt>
                <c:pt idx="8696">
                  <c:v>6.97</c:v>
                </c:pt>
                <c:pt idx="8697">
                  <c:v>6.97</c:v>
                </c:pt>
                <c:pt idx="8698">
                  <c:v>7</c:v>
                </c:pt>
                <c:pt idx="8699">
                  <c:v>6.96</c:v>
                </c:pt>
                <c:pt idx="8700">
                  <c:v>7.18</c:v>
                </c:pt>
                <c:pt idx="8701">
                  <c:v>7.18</c:v>
                </c:pt>
                <c:pt idx="8702">
                  <c:v>7.25</c:v>
                </c:pt>
                <c:pt idx="8703">
                  <c:v>7.25</c:v>
                </c:pt>
                <c:pt idx="8704">
                  <c:v>7.25</c:v>
                </c:pt>
                <c:pt idx="8705">
                  <c:v>7.27</c:v>
                </c:pt>
                <c:pt idx="8706">
                  <c:v>7.26</c:v>
                </c:pt>
                <c:pt idx="8707">
                  <c:v>7.46</c:v>
                </c:pt>
                <c:pt idx="8708">
                  <c:v>7.27</c:v>
                </c:pt>
                <c:pt idx="8709">
                  <c:v>7.29</c:v>
                </c:pt>
                <c:pt idx="8710">
                  <c:v>7.29</c:v>
                </c:pt>
                <c:pt idx="8711">
                  <c:v>7.29</c:v>
                </c:pt>
                <c:pt idx="8712">
                  <c:v>7.38</c:v>
                </c:pt>
                <c:pt idx="8713">
                  <c:v>7.41</c:v>
                </c:pt>
                <c:pt idx="8714">
                  <c:v>7.33</c:v>
                </c:pt>
                <c:pt idx="8715">
                  <c:v>7.37</c:v>
                </c:pt>
                <c:pt idx="8716">
                  <c:v>7.37</c:v>
                </c:pt>
                <c:pt idx="8717">
                  <c:v>7.37</c:v>
                </c:pt>
                <c:pt idx="8718">
                  <c:v>7.37</c:v>
                </c:pt>
                <c:pt idx="8719">
                  <c:v>7.41</c:v>
                </c:pt>
                <c:pt idx="8720">
                  <c:v>7.25</c:v>
                </c:pt>
                <c:pt idx="8721">
                  <c:v>7.27</c:v>
                </c:pt>
                <c:pt idx="8722">
                  <c:v>7.32</c:v>
                </c:pt>
                <c:pt idx="8723">
                  <c:v>7.44</c:v>
                </c:pt>
                <c:pt idx="8724">
                  <c:v>7.44</c:v>
                </c:pt>
                <c:pt idx="8725">
                  <c:v>7.44</c:v>
                </c:pt>
                <c:pt idx="8726">
                  <c:v>7.51</c:v>
                </c:pt>
                <c:pt idx="8727">
                  <c:v>7.49</c:v>
                </c:pt>
                <c:pt idx="8728">
                  <c:v>7.36</c:v>
                </c:pt>
                <c:pt idx="8729">
                  <c:v>7.47</c:v>
                </c:pt>
                <c:pt idx="8730">
                  <c:v>7.25</c:v>
                </c:pt>
                <c:pt idx="8731">
                  <c:v>7.25</c:v>
                </c:pt>
                <c:pt idx="8732">
                  <c:v>7.25</c:v>
                </c:pt>
                <c:pt idx="8733">
                  <c:v>7.44</c:v>
                </c:pt>
                <c:pt idx="8734">
                  <c:v>7.41</c:v>
                </c:pt>
                <c:pt idx="8735">
                  <c:v>7.43</c:v>
                </c:pt>
                <c:pt idx="8736">
                  <c:v>7.48</c:v>
                </c:pt>
                <c:pt idx="8737">
                  <c:v>7.48</c:v>
                </c:pt>
                <c:pt idx="8738">
                  <c:v>7.48</c:v>
                </c:pt>
                <c:pt idx="8739">
                  <c:v>7.48</c:v>
                </c:pt>
                <c:pt idx="8740">
                  <c:v>7.52</c:v>
                </c:pt>
                <c:pt idx="8741">
                  <c:v>7.47</c:v>
                </c:pt>
                <c:pt idx="8742">
                  <c:v>7.37</c:v>
                </c:pt>
                <c:pt idx="8743">
                  <c:v>7.5</c:v>
                </c:pt>
                <c:pt idx="8744">
                  <c:v>7.49</c:v>
                </c:pt>
                <c:pt idx="8745">
                  <c:v>7.49</c:v>
                </c:pt>
                <c:pt idx="8746">
                  <c:v>7.49</c:v>
                </c:pt>
                <c:pt idx="8747">
                  <c:v>7.5</c:v>
                </c:pt>
                <c:pt idx="8748">
                  <c:v>7.43</c:v>
                </c:pt>
                <c:pt idx="8749">
                  <c:v>7.51</c:v>
                </c:pt>
                <c:pt idx="8750">
                  <c:v>7.51</c:v>
                </c:pt>
                <c:pt idx="8751">
                  <c:v>7.49</c:v>
                </c:pt>
                <c:pt idx="8752">
                  <c:v>7.49</c:v>
                </c:pt>
                <c:pt idx="8753">
                  <c:v>7.49</c:v>
                </c:pt>
                <c:pt idx="8754">
                  <c:v>7.5</c:v>
                </c:pt>
                <c:pt idx="8755">
                  <c:v>7.51</c:v>
                </c:pt>
                <c:pt idx="8756">
                  <c:v>7.75</c:v>
                </c:pt>
                <c:pt idx="8757">
                  <c:v>7.73</c:v>
                </c:pt>
                <c:pt idx="8758">
                  <c:v>7.69</c:v>
                </c:pt>
                <c:pt idx="8759">
                  <c:v>7.69</c:v>
                </c:pt>
                <c:pt idx="8760">
                  <c:v>7.69</c:v>
                </c:pt>
                <c:pt idx="8761">
                  <c:v>7.78</c:v>
                </c:pt>
                <c:pt idx="8762">
                  <c:v>7.78</c:v>
                </c:pt>
                <c:pt idx="8763">
                  <c:v>8.07</c:v>
                </c:pt>
                <c:pt idx="8764">
                  <c:v>8.0299999999999994</c:v>
                </c:pt>
                <c:pt idx="8765">
                  <c:v>8.01</c:v>
                </c:pt>
                <c:pt idx="8766">
                  <c:v>8.01</c:v>
                </c:pt>
                <c:pt idx="8767">
                  <c:v>8.01</c:v>
                </c:pt>
                <c:pt idx="8768">
                  <c:v>7.64</c:v>
                </c:pt>
                <c:pt idx="8769">
                  <c:v>7.64</c:v>
                </c:pt>
                <c:pt idx="8770">
                  <c:v>6.7</c:v>
                </c:pt>
                <c:pt idx="8771">
                  <c:v>7.72</c:v>
                </c:pt>
                <c:pt idx="8772">
                  <c:v>7.7</c:v>
                </c:pt>
                <c:pt idx="8773">
                  <c:v>7.7</c:v>
                </c:pt>
                <c:pt idx="8774">
                  <c:v>7.7</c:v>
                </c:pt>
                <c:pt idx="8775">
                  <c:v>7.78</c:v>
                </c:pt>
                <c:pt idx="8776">
                  <c:v>7.74</c:v>
                </c:pt>
                <c:pt idx="8777">
                  <c:v>7.71</c:v>
                </c:pt>
                <c:pt idx="8778">
                  <c:v>7.75</c:v>
                </c:pt>
                <c:pt idx="8779">
                  <c:v>7.77</c:v>
                </c:pt>
                <c:pt idx="8780">
                  <c:v>7.77</c:v>
                </c:pt>
                <c:pt idx="8781">
                  <c:v>7.77</c:v>
                </c:pt>
                <c:pt idx="8782">
                  <c:v>7.91</c:v>
                </c:pt>
                <c:pt idx="8783">
                  <c:v>7.99</c:v>
                </c:pt>
                <c:pt idx="8784">
                  <c:v>8.6300000000000008</c:v>
                </c:pt>
                <c:pt idx="8785">
                  <c:v>7.96</c:v>
                </c:pt>
                <c:pt idx="8786">
                  <c:v>7.95</c:v>
                </c:pt>
                <c:pt idx="8787">
                  <c:v>7.95</c:v>
                </c:pt>
                <c:pt idx="8788">
                  <c:v>7.95</c:v>
                </c:pt>
                <c:pt idx="8789">
                  <c:v>7.89</c:v>
                </c:pt>
                <c:pt idx="8790">
                  <c:v>7.8100000000000005</c:v>
                </c:pt>
                <c:pt idx="8791">
                  <c:v>7.65</c:v>
                </c:pt>
                <c:pt idx="8792">
                  <c:v>7.84</c:v>
                </c:pt>
                <c:pt idx="8793">
                  <c:v>7.83</c:v>
                </c:pt>
                <c:pt idx="8794">
                  <c:v>7.83</c:v>
                </c:pt>
                <c:pt idx="8795">
                  <c:v>7.83</c:v>
                </c:pt>
                <c:pt idx="8796">
                  <c:v>8</c:v>
                </c:pt>
                <c:pt idx="8797">
                  <c:v>7.97</c:v>
                </c:pt>
                <c:pt idx="8798">
                  <c:v>7.9</c:v>
                </c:pt>
                <c:pt idx="8799">
                  <c:v>7.85</c:v>
                </c:pt>
                <c:pt idx="8800">
                  <c:v>7.8100000000000005</c:v>
                </c:pt>
                <c:pt idx="8801">
                  <c:v>7.8100000000000005</c:v>
                </c:pt>
                <c:pt idx="8802">
                  <c:v>7.8100000000000005</c:v>
                </c:pt>
                <c:pt idx="8803">
                  <c:v>7.84</c:v>
                </c:pt>
                <c:pt idx="8804">
                  <c:v>7.82</c:v>
                </c:pt>
                <c:pt idx="8805">
                  <c:v>7.9</c:v>
                </c:pt>
                <c:pt idx="8806">
                  <c:v>7.83</c:v>
                </c:pt>
                <c:pt idx="8807">
                  <c:v>7.84</c:v>
                </c:pt>
                <c:pt idx="8808">
                  <c:v>7.84</c:v>
                </c:pt>
                <c:pt idx="8809">
                  <c:v>7.84</c:v>
                </c:pt>
                <c:pt idx="8810">
                  <c:v>7.92</c:v>
                </c:pt>
                <c:pt idx="8811">
                  <c:v>7.9</c:v>
                </c:pt>
                <c:pt idx="8812">
                  <c:v>7.93</c:v>
                </c:pt>
                <c:pt idx="8813">
                  <c:v>7.99</c:v>
                </c:pt>
                <c:pt idx="8814">
                  <c:v>8.0399999999999991</c:v>
                </c:pt>
                <c:pt idx="8815">
                  <c:v>8.0399999999999991</c:v>
                </c:pt>
                <c:pt idx="8816">
                  <c:v>8.0399999999999991</c:v>
                </c:pt>
                <c:pt idx="8817">
                  <c:v>8.24</c:v>
                </c:pt>
                <c:pt idx="8818">
                  <c:v>8.24</c:v>
                </c:pt>
                <c:pt idx="8819">
                  <c:v>8.3800000000000008</c:v>
                </c:pt>
                <c:pt idx="8820">
                  <c:v>8.1999999999999993</c:v>
                </c:pt>
                <c:pt idx="8821">
                  <c:v>8.1999999999999993</c:v>
                </c:pt>
                <c:pt idx="8822">
                  <c:v>8.1999999999999993</c:v>
                </c:pt>
                <c:pt idx="8823">
                  <c:v>8.1999999999999993</c:v>
                </c:pt>
                <c:pt idx="8824">
                  <c:v>8.31</c:v>
                </c:pt>
                <c:pt idx="8825">
                  <c:v>8.3699999999999992</c:v>
                </c:pt>
                <c:pt idx="8826">
                  <c:v>8.4499999999999993</c:v>
                </c:pt>
                <c:pt idx="8827">
                  <c:v>8.4</c:v>
                </c:pt>
                <c:pt idx="8828">
                  <c:v>8.33</c:v>
                </c:pt>
                <c:pt idx="8829">
                  <c:v>8.33</c:v>
                </c:pt>
                <c:pt idx="8830">
                  <c:v>8.33</c:v>
                </c:pt>
                <c:pt idx="8831">
                  <c:v>8.33</c:v>
                </c:pt>
                <c:pt idx="8832">
                  <c:v>8.3699999999999992</c:v>
                </c:pt>
                <c:pt idx="8833">
                  <c:v>8</c:v>
                </c:pt>
                <c:pt idx="8834">
                  <c:v>8.27</c:v>
                </c:pt>
                <c:pt idx="8835">
                  <c:v>8.31</c:v>
                </c:pt>
                <c:pt idx="8836">
                  <c:v>8.31</c:v>
                </c:pt>
                <c:pt idx="8837">
                  <c:v>8.31</c:v>
                </c:pt>
                <c:pt idx="8838">
                  <c:v>8.44</c:v>
                </c:pt>
                <c:pt idx="8839">
                  <c:v>8.3800000000000008</c:v>
                </c:pt>
                <c:pt idx="8840">
                  <c:v>8.31</c:v>
                </c:pt>
                <c:pt idx="8841">
                  <c:v>8.3699999999999992</c:v>
                </c:pt>
                <c:pt idx="8842">
                  <c:v>8.35</c:v>
                </c:pt>
                <c:pt idx="8843">
                  <c:v>8.35</c:v>
                </c:pt>
                <c:pt idx="8844">
                  <c:v>8.35</c:v>
                </c:pt>
                <c:pt idx="8845">
                  <c:v>8.39</c:v>
                </c:pt>
                <c:pt idx="8846">
                  <c:v>8.34</c:v>
                </c:pt>
                <c:pt idx="8847">
                  <c:v>8.3800000000000008</c:v>
                </c:pt>
                <c:pt idx="8848">
                  <c:v>8.49</c:v>
                </c:pt>
                <c:pt idx="8849">
                  <c:v>8.5</c:v>
                </c:pt>
                <c:pt idx="8850">
                  <c:v>8.5</c:v>
                </c:pt>
                <c:pt idx="8851">
                  <c:v>8.5</c:v>
                </c:pt>
                <c:pt idx="8852">
                  <c:v>8.73</c:v>
                </c:pt>
                <c:pt idx="8853">
                  <c:v>8.92</c:v>
                </c:pt>
                <c:pt idx="8854">
                  <c:v>8.68</c:v>
                </c:pt>
                <c:pt idx="8855">
                  <c:v>8.81</c:v>
                </c:pt>
                <c:pt idx="8856">
                  <c:v>8.9</c:v>
                </c:pt>
                <c:pt idx="8857">
                  <c:v>8.9</c:v>
                </c:pt>
                <c:pt idx="8858">
                  <c:v>8.9</c:v>
                </c:pt>
                <c:pt idx="8859">
                  <c:v>8.9600000000000009</c:v>
                </c:pt>
                <c:pt idx="8860">
                  <c:v>8.83</c:v>
                </c:pt>
                <c:pt idx="8861">
                  <c:v>8.68</c:v>
                </c:pt>
                <c:pt idx="8862">
                  <c:v>8.75</c:v>
                </c:pt>
                <c:pt idx="8863">
                  <c:v>8.7100000000000009</c:v>
                </c:pt>
                <c:pt idx="8864">
                  <c:v>8.7100000000000009</c:v>
                </c:pt>
                <c:pt idx="8865">
                  <c:v>8.7100000000000009</c:v>
                </c:pt>
                <c:pt idx="8866">
                  <c:v>8.7100000000000009</c:v>
                </c:pt>
                <c:pt idx="8867">
                  <c:v>9.06</c:v>
                </c:pt>
                <c:pt idx="8868">
                  <c:v>8.3000000000000007</c:v>
                </c:pt>
                <c:pt idx="8869">
                  <c:v>8.81</c:v>
                </c:pt>
                <c:pt idx="8870">
                  <c:v>8.73</c:v>
                </c:pt>
                <c:pt idx="8871">
                  <c:v>8.73</c:v>
                </c:pt>
                <c:pt idx="8872">
                  <c:v>8.73</c:v>
                </c:pt>
                <c:pt idx="8873">
                  <c:v>8.84</c:v>
                </c:pt>
                <c:pt idx="8874">
                  <c:v>8.76</c:v>
                </c:pt>
                <c:pt idx="8875">
                  <c:v>8.86</c:v>
                </c:pt>
                <c:pt idx="8876">
                  <c:v>8.9499999999999993</c:v>
                </c:pt>
                <c:pt idx="8877">
                  <c:v>9.07</c:v>
                </c:pt>
                <c:pt idx="8878">
                  <c:v>9.07</c:v>
                </c:pt>
                <c:pt idx="8879">
                  <c:v>9.07</c:v>
                </c:pt>
                <c:pt idx="8880">
                  <c:v>9.3000000000000007</c:v>
                </c:pt>
                <c:pt idx="8881">
                  <c:v>9.65</c:v>
                </c:pt>
                <c:pt idx="8882">
                  <c:v>9.5500000000000007</c:v>
                </c:pt>
                <c:pt idx="8883">
                  <c:v>9.15</c:v>
                </c:pt>
                <c:pt idx="8884">
                  <c:v>9.15</c:v>
                </c:pt>
                <c:pt idx="8885">
                  <c:v>9.15</c:v>
                </c:pt>
                <c:pt idx="8886">
                  <c:v>9.15</c:v>
                </c:pt>
                <c:pt idx="8887">
                  <c:v>9.23</c:v>
                </c:pt>
                <c:pt idx="8888">
                  <c:v>9.35</c:v>
                </c:pt>
                <c:pt idx="8889">
                  <c:v>9.8699999999999992</c:v>
                </c:pt>
                <c:pt idx="8890">
                  <c:v>9.89</c:v>
                </c:pt>
                <c:pt idx="8891">
                  <c:v>9.94</c:v>
                </c:pt>
                <c:pt idx="8892">
                  <c:v>9.94</c:v>
                </c:pt>
                <c:pt idx="8893">
                  <c:v>9.94</c:v>
                </c:pt>
                <c:pt idx="8894">
                  <c:v>9.8800000000000008</c:v>
                </c:pt>
                <c:pt idx="8895">
                  <c:v>9.34</c:v>
                </c:pt>
                <c:pt idx="8896">
                  <c:v>9.43</c:v>
                </c:pt>
                <c:pt idx="8897">
                  <c:v>9.75</c:v>
                </c:pt>
                <c:pt idx="8898">
                  <c:v>9.67</c:v>
                </c:pt>
                <c:pt idx="8899">
                  <c:v>9.67</c:v>
                </c:pt>
                <c:pt idx="8900">
                  <c:v>9.67</c:v>
                </c:pt>
                <c:pt idx="8901">
                  <c:v>9.8000000000000007</c:v>
                </c:pt>
                <c:pt idx="8902">
                  <c:v>9.76</c:v>
                </c:pt>
                <c:pt idx="8903">
                  <c:v>9.4600000000000009</c:v>
                </c:pt>
                <c:pt idx="8904">
                  <c:v>9.7200000000000006</c:v>
                </c:pt>
                <c:pt idx="8905">
                  <c:v>9.64</c:v>
                </c:pt>
                <c:pt idx="8906">
                  <c:v>9.64</c:v>
                </c:pt>
                <c:pt idx="8907">
                  <c:v>9.64</c:v>
                </c:pt>
                <c:pt idx="8908">
                  <c:v>9.6999999999999993</c:v>
                </c:pt>
                <c:pt idx="8909">
                  <c:v>9.64</c:v>
                </c:pt>
                <c:pt idx="8910">
                  <c:v>9.7799999999999994</c:v>
                </c:pt>
                <c:pt idx="8911">
                  <c:v>9.7799999999999994</c:v>
                </c:pt>
                <c:pt idx="8912">
                  <c:v>9.77</c:v>
                </c:pt>
                <c:pt idx="8913">
                  <c:v>9.77</c:v>
                </c:pt>
                <c:pt idx="8914">
                  <c:v>9.77</c:v>
                </c:pt>
                <c:pt idx="8915">
                  <c:v>9.91</c:v>
                </c:pt>
                <c:pt idx="8916">
                  <c:v>9.94</c:v>
                </c:pt>
                <c:pt idx="8917">
                  <c:v>10</c:v>
                </c:pt>
                <c:pt idx="8918">
                  <c:v>9.94</c:v>
                </c:pt>
                <c:pt idx="8919">
                  <c:v>9.9499999999999993</c:v>
                </c:pt>
                <c:pt idx="8920">
                  <c:v>9.9499999999999993</c:v>
                </c:pt>
                <c:pt idx="8921">
                  <c:v>9.9499999999999993</c:v>
                </c:pt>
                <c:pt idx="8922">
                  <c:v>9.8800000000000008</c:v>
                </c:pt>
                <c:pt idx="8923">
                  <c:v>9.7799999999999994</c:v>
                </c:pt>
                <c:pt idx="8924">
                  <c:v>9.66</c:v>
                </c:pt>
                <c:pt idx="8925">
                  <c:v>9.8000000000000007</c:v>
                </c:pt>
                <c:pt idx="8926">
                  <c:v>9.82</c:v>
                </c:pt>
                <c:pt idx="8927">
                  <c:v>9.82</c:v>
                </c:pt>
                <c:pt idx="8928">
                  <c:v>9.82</c:v>
                </c:pt>
                <c:pt idx="8929">
                  <c:v>9.94</c:v>
                </c:pt>
                <c:pt idx="8930">
                  <c:v>9.94</c:v>
                </c:pt>
                <c:pt idx="8931">
                  <c:v>9.39</c:v>
                </c:pt>
                <c:pt idx="8932">
                  <c:v>9.84</c:v>
                </c:pt>
                <c:pt idx="8933">
                  <c:v>9.83</c:v>
                </c:pt>
                <c:pt idx="8934">
                  <c:v>9.83</c:v>
                </c:pt>
                <c:pt idx="8935">
                  <c:v>9.83</c:v>
                </c:pt>
                <c:pt idx="8936">
                  <c:v>9.9700000000000006</c:v>
                </c:pt>
                <c:pt idx="8937">
                  <c:v>9.94</c:v>
                </c:pt>
                <c:pt idx="8938">
                  <c:v>8.98</c:v>
                </c:pt>
                <c:pt idx="8939">
                  <c:v>9.99</c:v>
                </c:pt>
                <c:pt idx="8940">
                  <c:v>10.01</c:v>
                </c:pt>
                <c:pt idx="8941">
                  <c:v>10.01</c:v>
                </c:pt>
                <c:pt idx="8942">
                  <c:v>10.01</c:v>
                </c:pt>
                <c:pt idx="8943">
                  <c:v>10.01</c:v>
                </c:pt>
                <c:pt idx="8944">
                  <c:v>10.89</c:v>
                </c:pt>
                <c:pt idx="8945">
                  <c:v>10.82</c:v>
                </c:pt>
                <c:pt idx="8946">
                  <c:v>10.71</c:v>
                </c:pt>
                <c:pt idx="8947">
                  <c:v>10.84</c:v>
                </c:pt>
                <c:pt idx="8948">
                  <c:v>10.84</c:v>
                </c:pt>
                <c:pt idx="8949">
                  <c:v>10.84</c:v>
                </c:pt>
                <c:pt idx="8950">
                  <c:v>10.84</c:v>
                </c:pt>
                <c:pt idx="8951">
                  <c:v>11.72</c:v>
                </c:pt>
                <c:pt idx="8952">
                  <c:v>8.34</c:v>
                </c:pt>
                <c:pt idx="8953">
                  <c:v>10.029999999999999</c:v>
                </c:pt>
                <c:pt idx="8954">
                  <c:v>9.94</c:v>
                </c:pt>
                <c:pt idx="8955">
                  <c:v>9.94</c:v>
                </c:pt>
                <c:pt idx="8956">
                  <c:v>9.94</c:v>
                </c:pt>
                <c:pt idx="8957">
                  <c:v>10.01</c:v>
                </c:pt>
                <c:pt idx="8958">
                  <c:v>10.01</c:v>
                </c:pt>
                <c:pt idx="8959">
                  <c:v>9.91</c:v>
                </c:pt>
                <c:pt idx="8960">
                  <c:v>10</c:v>
                </c:pt>
                <c:pt idx="8961">
                  <c:v>10.01</c:v>
                </c:pt>
                <c:pt idx="8962">
                  <c:v>10.01</c:v>
                </c:pt>
                <c:pt idx="8963">
                  <c:v>10.01</c:v>
                </c:pt>
                <c:pt idx="8964">
                  <c:v>10.17</c:v>
                </c:pt>
                <c:pt idx="8965">
                  <c:v>10.1</c:v>
                </c:pt>
                <c:pt idx="8966">
                  <c:v>10.050000000000001</c:v>
                </c:pt>
                <c:pt idx="8967">
                  <c:v>10</c:v>
                </c:pt>
                <c:pt idx="8968">
                  <c:v>10.029999999999999</c:v>
                </c:pt>
                <c:pt idx="8969">
                  <c:v>10.029999999999999</c:v>
                </c:pt>
                <c:pt idx="8970">
                  <c:v>10.029999999999999</c:v>
                </c:pt>
                <c:pt idx="8971">
                  <c:v>10.15</c:v>
                </c:pt>
                <c:pt idx="8972">
                  <c:v>10.06</c:v>
                </c:pt>
                <c:pt idx="8973">
                  <c:v>10.02</c:v>
                </c:pt>
                <c:pt idx="8974">
                  <c:v>10.02</c:v>
                </c:pt>
                <c:pt idx="8975">
                  <c:v>10.050000000000001</c:v>
                </c:pt>
                <c:pt idx="8976">
                  <c:v>10.050000000000001</c:v>
                </c:pt>
                <c:pt idx="8977">
                  <c:v>10.050000000000001</c:v>
                </c:pt>
                <c:pt idx="8978">
                  <c:v>10.1</c:v>
                </c:pt>
                <c:pt idx="8979">
                  <c:v>10.01</c:v>
                </c:pt>
                <c:pt idx="8980">
                  <c:v>10.57</c:v>
                </c:pt>
                <c:pt idx="8981">
                  <c:v>10.050000000000001</c:v>
                </c:pt>
                <c:pt idx="8982">
                  <c:v>10.11</c:v>
                </c:pt>
                <c:pt idx="8983">
                  <c:v>10.11</c:v>
                </c:pt>
                <c:pt idx="8984">
                  <c:v>10.11</c:v>
                </c:pt>
                <c:pt idx="8985">
                  <c:v>10.26</c:v>
                </c:pt>
                <c:pt idx="8986">
                  <c:v>10.27</c:v>
                </c:pt>
                <c:pt idx="8987">
                  <c:v>9.48</c:v>
                </c:pt>
                <c:pt idx="8988">
                  <c:v>10.050000000000001</c:v>
                </c:pt>
                <c:pt idx="8989">
                  <c:v>10</c:v>
                </c:pt>
                <c:pt idx="8990">
                  <c:v>10</c:v>
                </c:pt>
                <c:pt idx="8991">
                  <c:v>10</c:v>
                </c:pt>
                <c:pt idx="8992">
                  <c:v>9.9700000000000006</c:v>
                </c:pt>
                <c:pt idx="8993">
                  <c:v>10.55</c:v>
                </c:pt>
                <c:pt idx="8994">
                  <c:v>10.49</c:v>
                </c:pt>
                <c:pt idx="8995">
                  <c:v>10.07</c:v>
                </c:pt>
                <c:pt idx="8996">
                  <c:v>9.98</c:v>
                </c:pt>
                <c:pt idx="8997">
                  <c:v>9.98</c:v>
                </c:pt>
                <c:pt idx="8998">
                  <c:v>9.98</c:v>
                </c:pt>
                <c:pt idx="8999">
                  <c:v>9.98</c:v>
                </c:pt>
                <c:pt idx="9000">
                  <c:v>10.050000000000001</c:v>
                </c:pt>
                <c:pt idx="9001">
                  <c:v>9.76</c:v>
                </c:pt>
                <c:pt idx="9002">
                  <c:v>9.99</c:v>
                </c:pt>
                <c:pt idx="9003">
                  <c:v>10.02</c:v>
                </c:pt>
                <c:pt idx="9004">
                  <c:v>10.02</c:v>
                </c:pt>
                <c:pt idx="9005">
                  <c:v>10.02</c:v>
                </c:pt>
                <c:pt idx="9006">
                  <c:v>10.09</c:v>
                </c:pt>
                <c:pt idx="9007">
                  <c:v>10.01</c:v>
                </c:pt>
                <c:pt idx="9008">
                  <c:v>10.24</c:v>
                </c:pt>
                <c:pt idx="9009">
                  <c:v>10.050000000000001</c:v>
                </c:pt>
                <c:pt idx="9010">
                  <c:v>10.11</c:v>
                </c:pt>
                <c:pt idx="9011">
                  <c:v>10.11</c:v>
                </c:pt>
                <c:pt idx="9012">
                  <c:v>10.11</c:v>
                </c:pt>
                <c:pt idx="9013">
                  <c:v>10.15</c:v>
                </c:pt>
                <c:pt idx="9014">
                  <c:v>9.9499999999999993</c:v>
                </c:pt>
                <c:pt idx="9015">
                  <c:v>10.039999999999999</c:v>
                </c:pt>
                <c:pt idx="9016">
                  <c:v>10.02</c:v>
                </c:pt>
                <c:pt idx="9017">
                  <c:v>10.17</c:v>
                </c:pt>
                <c:pt idx="9018">
                  <c:v>10.17</c:v>
                </c:pt>
                <c:pt idx="9019">
                  <c:v>10.17</c:v>
                </c:pt>
                <c:pt idx="9020">
                  <c:v>10.3</c:v>
                </c:pt>
                <c:pt idx="9021">
                  <c:v>10.220000000000001</c:v>
                </c:pt>
                <c:pt idx="9022">
                  <c:v>10.39</c:v>
                </c:pt>
                <c:pt idx="9023">
                  <c:v>10.14</c:v>
                </c:pt>
                <c:pt idx="9024">
                  <c:v>10.19</c:v>
                </c:pt>
                <c:pt idx="9025">
                  <c:v>10.19</c:v>
                </c:pt>
                <c:pt idx="9026">
                  <c:v>10.19</c:v>
                </c:pt>
                <c:pt idx="9027">
                  <c:v>10.11</c:v>
                </c:pt>
                <c:pt idx="9028">
                  <c:v>9.93</c:v>
                </c:pt>
                <c:pt idx="9029">
                  <c:v>9.91</c:v>
                </c:pt>
                <c:pt idx="9030">
                  <c:v>10.01</c:v>
                </c:pt>
                <c:pt idx="9031">
                  <c:v>10.01</c:v>
                </c:pt>
                <c:pt idx="9032">
                  <c:v>10.01</c:v>
                </c:pt>
                <c:pt idx="9033">
                  <c:v>10.01</c:v>
                </c:pt>
                <c:pt idx="9034">
                  <c:v>10.08</c:v>
                </c:pt>
                <c:pt idx="9035">
                  <c:v>10.029999999999999</c:v>
                </c:pt>
                <c:pt idx="9036">
                  <c:v>9.83</c:v>
                </c:pt>
                <c:pt idx="9037">
                  <c:v>10.01</c:v>
                </c:pt>
                <c:pt idx="9038">
                  <c:v>10.07</c:v>
                </c:pt>
                <c:pt idx="9039">
                  <c:v>10.07</c:v>
                </c:pt>
                <c:pt idx="9040">
                  <c:v>10.07</c:v>
                </c:pt>
                <c:pt idx="9041">
                  <c:v>10.029999999999999</c:v>
                </c:pt>
                <c:pt idx="9042">
                  <c:v>9.75</c:v>
                </c:pt>
                <c:pt idx="9043">
                  <c:v>9.6199999999999992</c:v>
                </c:pt>
                <c:pt idx="9044">
                  <c:v>10</c:v>
                </c:pt>
                <c:pt idx="9045">
                  <c:v>10.029999999999999</c:v>
                </c:pt>
                <c:pt idx="9046">
                  <c:v>10.029999999999999</c:v>
                </c:pt>
                <c:pt idx="9047">
                  <c:v>10.029999999999999</c:v>
                </c:pt>
                <c:pt idx="9048">
                  <c:v>10.02</c:v>
                </c:pt>
                <c:pt idx="9049">
                  <c:v>10.029999999999999</c:v>
                </c:pt>
                <c:pt idx="9050">
                  <c:v>9.3800000000000008</c:v>
                </c:pt>
                <c:pt idx="9051">
                  <c:v>10.02</c:v>
                </c:pt>
                <c:pt idx="9052">
                  <c:v>9.83</c:v>
                </c:pt>
                <c:pt idx="9053">
                  <c:v>9.83</c:v>
                </c:pt>
                <c:pt idx="9054">
                  <c:v>9.83</c:v>
                </c:pt>
                <c:pt idx="9055">
                  <c:v>10.029999999999999</c:v>
                </c:pt>
                <c:pt idx="9056">
                  <c:v>9.98</c:v>
                </c:pt>
                <c:pt idx="9057">
                  <c:v>10.18</c:v>
                </c:pt>
                <c:pt idx="9058">
                  <c:v>10.02</c:v>
                </c:pt>
                <c:pt idx="9059">
                  <c:v>10.07</c:v>
                </c:pt>
                <c:pt idx="9060">
                  <c:v>10.07</c:v>
                </c:pt>
                <c:pt idx="9061">
                  <c:v>10.07</c:v>
                </c:pt>
                <c:pt idx="9062">
                  <c:v>10.220000000000001</c:v>
                </c:pt>
                <c:pt idx="9063">
                  <c:v>10.25</c:v>
                </c:pt>
                <c:pt idx="9064">
                  <c:v>9.9600000000000009</c:v>
                </c:pt>
                <c:pt idx="9065">
                  <c:v>10.050000000000001</c:v>
                </c:pt>
                <c:pt idx="9066">
                  <c:v>10.16</c:v>
                </c:pt>
                <c:pt idx="9067">
                  <c:v>10.16</c:v>
                </c:pt>
                <c:pt idx="9068">
                  <c:v>10.16</c:v>
                </c:pt>
                <c:pt idx="9069">
                  <c:v>10.43</c:v>
                </c:pt>
                <c:pt idx="9070">
                  <c:v>10.38</c:v>
                </c:pt>
                <c:pt idx="9071">
                  <c:v>10.199999999999999</c:v>
                </c:pt>
                <c:pt idx="9072">
                  <c:v>10.24</c:v>
                </c:pt>
                <c:pt idx="9073">
                  <c:v>10.25</c:v>
                </c:pt>
                <c:pt idx="9074">
                  <c:v>10.25</c:v>
                </c:pt>
                <c:pt idx="9075">
                  <c:v>10.25</c:v>
                </c:pt>
                <c:pt idx="9076">
                  <c:v>10.29</c:v>
                </c:pt>
                <c:pt idx="9077">
                  <c:v>10.210000000000001</c:v>
                </c:pt>
                <c:pt idx="9078">
                  <c:v>10.25</c:v>
                </c:pt>
                <c:pt idx="9079">
                  <c:v>10.23</c:v>
                </c:pt>
                <c:pt idx="9080">
                  <c:v>10.26</c:v>
                </c:pt>
                <c:pt idx="9081">
                  <c:v>10.26</c:v>
                </c:pt>
                <c:pt idx="9082">
                  <c:v>10.26</c:v>
                </c:pt>
                <c:pt idx="9083">
                  <c:v>10.33</c:v>
                </c:pt>
                <c:pt idx="9084">
                  <c:v>10.28</c:v>
                </c:pt>
                <c:pt idx="9085">
                  <c:v>10.130000000000001</c:v>
                </c:pt>
                <c:pt idx="9086">
                  <c:v>10.24</c:v>
                </c:pt>
                <c:pt idx="9087">
                  <c:v>10.25</c:v>
                </c:pt>
                <c:pt idx="9088">
                  <c:v>10.25</c:v>
                </c:pt>
                <c:pt idx="9089">
                  <c:v>10.25</c:v>
                </c:pt>
                <c:pt idx="9090">
                  <c:v>10.34</c:v>
                </c:pt>
                <c:pt idx="9091">
                  <c:v>10.18</c:v>
                </c:pt>
                <c:pt idx="9092">
                  <c:v>9.66</c:v>
                </c:pt>
                <c:pt idx="9093">
                  <c:v>10.18</c:v>
                </c:pt>
                <c:pt idx="9094">
                  <c:v>10.050000000000001</c:v>
                </c:pt>
                <c:pt idx="9095">
                  <c:v>10.050000000000001</c:v>
                </c:pt>
                <c:pt idx="9096">
                  <c:v>10.050000000000001</c:v>
                </c:pt>
                <c:pt idx="9097">
                  <c:v>10.49</c:v>
                </c:pt>
                <c:pt idx="9098">
                  <c:v>10.48</c:v>
                </c:pt>
                <c:pt idx="9099">
                  <c:v>10.65</c:v>
                </c:pt>
                <c:pt idx="9100">
                  <c:v>10.31</c:v>
                </c:pt>
                <c:pt idx="9101">
                  <c:v>10.24</c:v>
                </c:pt>
                <c:pt idx="9102">
                  <c:v>10.24</c:v>
                </c:pt>
                <c:pt idx="9103">
                  <c:v>10.24</c:v>
                </c:pt>
                <c:pt idx="9104">
                  <c:v>10.23</c:v>
                </c:pt>
                <c:pt idx="9105">
                  <c:v>10.19</c:v>
                </c:pt>
                <c:pt idx="9106">
                  <c:v>10.17</c:v>
                </c:pt>
                <c:pt idx="9107">
                  <c:v>10.26</c:v>
                </c:pt>
                <c:pt idx="9108">
                  <c:v>10.26</c:v>
                </c:pt>
                <c:pt idx="9109">
                  <c:v>10.26</c:v>
                </c:pt>
                <c:pt idx="9110">
                  <c:v>10.26</c:v>
                </c:pt>
                <c:pt idx="9111">
                  <c:v>10.31</c:v>
                </c:pt>
                <c:pt idx="9112">
                  <c:v>10.24</c:v>
                </c:pt>
                <c:pt idx="9113">
                  <c:v>10.01</c:v>
                </c:pt>
                <c:pt idx="9114">
                  <c:v>10.29</c:v>
                </c:pt>
                <c:pt idx="9115">
                  <c:v>10.31</c:v>
                </c:pt>
                <c:pt idx="9116">
                  <c:v>10.31</c:v>
                </c:pt>
                <c:pt idx="9117">
                  <c:v>10.31</c:v>
                </c:pt>
                <c:pt idx="9118">
                  <c:v>10.4</c:v>
                </c:pt>
                <c:pt idx="9119">
                  <c:v>10.24</c:v>
                </c:pt>
                <c:pt idx="9120">
                  <c:v>10.130000000000001</c:v>
                </c:pt>
                <c:pt idx="9121">
                  <c:v>10.220000000000001</c:v>
                </c:pt>
                <c:pt idx="9122">
                  <c:v>10.26</c:v>
                </c:pt>
                <c:pt idx="9123">
                  <c:v>10.26</c:v>
                </c:pt>
                <c:pt idx="9124">
                  <c:v>10.26</c:v>
                </c:pt>
                <c:pt idx="9125">
                  <c:v>10.43</c:v>
                </c:pt>
                <c:pt idx="9126">
                  <c:v>10.3</c:v>
                </c:pt>
                <c:pt idx="9127">
                  <c:v>10.5</c:v>
                </c:pt>
                <c:pt idx="9128">
                  <c:v>10.54</c:v>
                </c:pt>
                <c:pt idx="9129">
                  <c:v>10.54</c:v>
                </c:pt>
                <c:pt idx="9130">
                  <c:v>10.54</c:v>
                </c:pt>
                <c:pt idx="9131">
                  <c:v>10.54</c:v>
                </c:pt>
                <c:pt idx="9132">
                  <c:v>10.66</c:v>
                </c:pt>
                <c:pt idx="9133">
                  <c:v>10.050000000000001</c:v>
                </c:pt>
                <c:pt idx="9134">
                  <c:v>10.050000000000001</c:v>
                </c:pt>
                <c:pt idx="9135">
                  <c:v>10.33</c:v>
                </c:pt>
                <c:pt idx="9136">
                  <c:v>10.29</c:v>
                </c:pt>
                <c:pt idx="9137">
                  <c:v>10.29</c:v>
                </c:pt>
                <c:pt idx="9138">
                  <c:v>10.29</c:v>
                </c:pt>
                <c:pt idx="9139">
                  <c:v>10.31</c:v>
                </c:pt>
                <c:pt idx="9140">
                  <c:v>10.24</c:v>
                </c:pt>
                <c:pt idx="9141">
                  <c:v>10.24</c:v>
                </c:pt>
                <c:pt idx="9142">
                  <c:v>10.31</c:v>
                </c:pt>
                <c:pt idx="9143">
                  <c:v>10.32</c:v>
                </c:pt>
                <c:pt idx="9144">
                  <c:v>10.32</c:v>
                </c:pt>
                <c:pt idx="9145">
                  <c:v>10.32</c:v>
                </c:pt>
                <c:pt idx="9146">
                  <c:v>10.44</c:v>
                </c:pt>
                <c:pt idx="9147">
                  <c:v>10.36</c:v>
                </c:pt>
                <c:pt idx="9148">
                  <c:v>10.37</c:v>
                </c:pt>
                <c:pt idx="9149">
                  <c:v>10.41</c:v>
                </c:pt>
                <c:pt idx="9150">
                  <c:v>10.61</c:v>
                </c:pt>
                <c:pt idx="9151">
                  <c:v>10.61</c:v>
                </c:pt>
                <c:pt idx="9152">
                  <c:v>10.61</c:v>
                </c:pt>
                <c:pt idx="9153">
                  <c:v>10.97</c:v>
                </c:pt>
                <c:pt idx="9154">
                  <c:v>10.76</c:v>
                </c:pt>
                <c:pt idx="9155">
                  <c:v>10.45</c:v>
                </c:pt>
                <c:pt idx="9156">
                  <c:v>10.6</c:v>
                </c:pt>
                <c:pt idx="9157">
                  <c:v>10.7</c:v>
                </c:pt>
                <c:pt idx="9158">
                  <c:v>10.7</c:v>
                </c:pt>
                <c:pt idx="9159">
                  <c:v>10.7</c:v>
                </c:pt>
                <c:pt idx="9160">
                  <c:v>10.96</c:v>
                </c:pt>
                <c:pt idx="9161">
                  <c:v>10.81</c:v>
                </c:pt>
                <c:pt idx="9162">
                  <c:v>10.75</c:v>
                </c:pt>
                <c:pt idx="9163">
                  <c:v>10.7</c:v>
                </c:pt>
                <c:pt idx="9164">
                  <c:v>10.69</c:v>
                </c:pt>
                <c:pt idx="9165">
                  <c:v>10.69</c:v>
                </c:pt>
                <c:pt idx="9166">
                  <c:v>10.69</c:v>
                </c:pt>
                <c:pt idx="9167">
                  <c:v>10.72</c:v>
                </c:pt>
                <c:pt idx="9168">
                  <c:v>10.57</c:v>
                </c:pt>
                <c:pt idx="9169">
                  <c:v>10.61</c:v>
                </c:pt>
                <c:pt idx="9170">
                  <c:v>10.68</c:v>
                </c:pt>
                <c:pt idx="9171">
                  <c:v>10.74</c:v>
                </c:pt>
                <c:pt idx="9172">
                  <c:v>10.74</c:v>
                </c:pt>
                <c:pt idx="9173">
                  <c:v>10.74</c:v>
                </c:pt>
                <c:pt idx="9174">
                  <c:v>10.93</c:v>
                </c:pt>
                <c:pt idx="9175">
                  <c:v>10.8</c:v>
                </c:pt>
                <c:pt idx="9176">
                  <c:v>10.97</c:v>
                </c:pt>
                <c:pt idx="9177">
                  <c:v>11.08</c:v>
                </c:pt>
                <c:pt idx="9178">
                  <c:v>11.05</c:v>
                </c:pt>
                <c:pt idx="9179">
                  <c:v>11.05</c:v>
                </c:pt>
                <c:pt idx="9180">
                  <c:v>11.05</c:v>
                </c:pt>
                <c:pt idx="9181">
                  <c:v>11.12</c:v>
                </c:pt>
                <c:pt idx="9182">
                  <c:v>10.99</c:v>
                </c:pt>
                <c:pt idx="9183">
                  <c:v>10.91</c:v>
                </c:pt>
                <c:pt idx="9184">
                  <c:v>11.01</c:v>
                </c:pt>
                <c:pt idx="9185">
                  <c:v>11.19</c:v>
                </c:pt>
                <c:pt idx="9186">
                  <c:v>11.19</c:v>
                </c:pt>
                <c:pt idx="9187">
                  <c:v>11.19</c:v>
                </c:pt>
                <c:pt idx="9188">
                  <c:v>11.47</c:v>
                </c:pt>
                <c:pt idx="9189">
                  <c:v>11.43</c:v>
                </c:pt>
                <c:pt idx="9190">
                  <c:v>10.66</c:v>
                </c:pt>
                <c:pt idx="9191">
                  <c:v>11.32</c:v>
                </c:pt>
                <c:pt idx="9192">
                  <c:v>11.29</c:v>
                </c:pt>
                <c:pt idx="9193">
                  <c:v>11.29</c:v>
                </c:pt>
                <c:pt idx="9194">
                  <c:v>11.29</c:v>
                </c:pt>
                <c:pt idx="9195">
                  <c:v>11.29</c:v>
                </c:pt>
                <c:pt idx="9196">
                  <c:v>11.31</c:v>
                </c:pt>
                <c:pt idx="9197">
                  <c:v>9.3800000000000008</c:v>
                </c:pt>
                <c:pt idx="9198">
                  <c:v>11.31</c:v>
                </c:pt>
                <c:pt idx="9199">
                  <c:v>11.27</c:v>
                </c:pt>
                <c:pt idx="9200">
                  <c:v>11.27</c:v>
                </c:pt>
                <c:pt idx="9201">
                  <c:v>11.27</c:v>
                </c:pt>
                <c:pt idx="9202">
                  <c:v>11.33</c:v>
                </c:pt>
                <c:pt idx="9203">
                  <c:v>11.31</c:v>
                </c:pt>
                <c:pt idx="9204">
                  <c:v>11.35</c:v>
                </c:pt>
                <c:pt idx="9205">
                  <c:v>11.37</c:v>
                </c:pt>
                <c:pt idx="9206">
                  <c:v>11.36</c:v>
                </c:pt>
                <c:pt idx="9207">
                  <c:v>11.36</c:v>
                </c:pt>
                <c:pt idx="9208">
                  <c:v>11.36</c:v>
                </c:pt>
                <c:pt idx="9209">
                  <c:v>11.51</c:v>
                </c:pt>
                <c:pt idx="9210">
                  <c:v>11.53</c:v>
                </c:pt>
                <c:pt idx="9211">
                  <c:v>11.11</c:v>
                </c:pt>
                <c:pt idx="9212">
                  <c:v>11.54</c:v>
                </c:pt>
                <c:pt idx="9213">
                  <c:v>11.6</c:v>
                </c:pt>
                <c:pt idx="9214">
                  <c:v>11.6</c:v>
                </c:pt>
                <c:pt idx="9215">
                  <c:v>11.6</c:v>
                </c:pt>
                <c:pt idx="9216">
                  <c:v>11.74</c:v>
                </c:pt>
                <c:pt idx="9217">
                  <c:v>11.59</c:v>
                </c:pt>
                <c:pt idx="9218">
                  <c:v>11.63</c:v>
                </c:pt>
                <c:pt idx="9219">
                  <c:v>11.8</c:v>
                </c:pt>
                <c:pt idx="9220">
                  <c:v>12.16</c:v>
                </c:pt>
                <c:pt idx="9221">
                  <c:v>12.16</c:v>
                </c:pt>
                <c:pt idx="9222">
                  <c:v>12.16</c:v>
                </c:pt>
                <c:pt idx="9223">
                  <c:v>12.06</c:v>
                </c:pt>
                <c:pt idx="9224">
                  <c:v>11.8</c:v>
                </c:pt>
                <c:pt idx="9225">
                  <c:v>11.22</c:v>
                </c:pt>
                <c:pt idx="9226">
                  <c:v>11.67</c:v>
                </c:pt>
                <c:pt idx="9227">
                  <c:v>11.61</c:v>
                </c:pt>
                <c:pt idx="9228">
                  <c:v>11.61</c:v>
                </c:pt>
                <c:pt idx="9229">
                  <c:v>11.61</c:v>
                </c:pt>
                <c:pt idx="9230">
                  <c:v>11.61</c:v>
                </c:pt>
                <c:pt idx="9231">
                  <c:v>13.86</c:v>
                </c:pt>
                <c:pt idx="9232">
                  <c:v>12.04</c:v>
                </c:pt>
                <c:pt idx="9233">
                  <c:v>13.2</c:v>
                </c:pt>
                <c:pt idx="9234">
                  <c:v>12.97</c:v>
                </c:pt>
                <c:pt idx="9235">
                  <c:v>12.97</c:v>
                </c:pt>
                <c:pt idx="9236">
                  <c:v>12.97</c:v>
                </c:pt>
                <c:pt idx="9237">
                  <c:v>13.65</c:v>
                </c:pt>
                <c:pt idx="9238">
                  <c:v>13.31</c:v>
                </c:pt>
                <c:pt idx="9239">
                  <c:v>13.44</c:v>
                </c:pt>
                <c:pt idx="9240">
                  <c:v>13.64</c:v>
                </c:pt>
                <c:pt idx="9241">
                  <c:v>15.07</c:v>
                </c:pt>
                <c:pt idx="9242">
                  <c:v>15.07</c:v>
                </c:pt>
                <c:pt idx="9243">
                  <c:v>15.07</c:v>
                </c:pt>
                <c:pt idx="9244">
                  <c:v>17.600000000000001</c:v>
                </c:pt>
                <c:pt idx="9245">
                  <c:v>15.65</c:v>
                </c:pt>
                <c:pt idx="9246">
                  <c:v>13.88</c:v>
                </c:pt>
                <c:pt idx="9247">
                  <c:v>15.22</c:v>
                </c:pt>
                <c:pt idx="9248">
                  <c:v>16.010000000000002</c:v>
                </c:pt>
                <c:pt idx="9249">
                  <c:v>16.010000000000002</c:v>
                </c:pt>
                <c:pt idx="9250">
                  <c:v>16.010000000000002</c:v>
                </c:pt>
                <c:pt idx="9251">
                  <c:v>16.16</c:v>
                </c:pt>
                <c:pt idx="9252">
                  <c:v>15.02</c:v>
                </c:pt>
                <c:pt idx="9253">
                  <c:v>14.82</c:v>
                </c:pt>
                <c:pt idx="9254">
                  <c:v>15.26</c:v>
                </c:pt>
                <c:pt idx="9255">
                  <c:v>14.66</c:v>
                </c:pt>
                <c:pt idx="9256">
                  <c:v>14.66</c:v>
                </c:pt>
                <c:pt idx="9257">
                  <c:v>14.66</c:v>
                </c:pt>
                <c:pt idx="9258">
                  <c:v>13.56</c:v>
                </c:pt>
                <c:pt idx="9259">
                  <c:v>12.71</c:v>
                </c:pt>
                <c:pt idx="9260">
                  <c:v>10.9</c:v>
                </c:pt>
                <c:pt idx="9261">
                  <c:v>13.52</c:v>
                </c:pt>
                <c:pt idx="9262">
                  <c:v>13.42</c:v>
                </c:pt>
                <c:pt idx="9263">
                  <c:v>13.42</c:v>
                </c:pt>
                <c:pt idx="9264">
                  <c:v>13.42</c:v>
                </c:pt>
                <c:pt idx="9265">
                  <c:v>13.42</c:v>
                </c:pt>
                <c:pt idx="9266">
                  <c:v>13.54</c:v>
                </c:pt>
                <c:pt idx="9267">
                  <c:v>12.36</c:v>
                </c:pt>
                <c:pt idx="9268">
                  <c:v>13.43</c:v>
                </c:pt>
                <c:pt idx="9269">
                  <c:v>13.23</c:v>
                </c:pt>
                <c:pt idx="9270">
                  <c:v>13.23</c:v>
                </c:pt>
                <c:pt idx="9271">
                  <c:v>13.23</c:v>
                </c:pt>
                <c:pt idx="9272">
                  <c:v>13.21</c:v>
                </c:pt>
                <c:pt idx="9273">
                  <c:v>12.98</c:v>
                </c:pt>
                <c:pt idx="9274">
                  <c:v>12.4</c:v>
                </c:pt>
                <c:pt idx="9275">
                  <c:v>12.4</c:v>
                </c:pt>
                <c:pt idx="9276">
                  <c:v>12.31</c:v>
                </c:pt>
                <c:pt idx="9277">
                  <c:v>12.31</c:v>
                </c:pt>
                <c:pt idx="9278">
                  <c:v>12.31</c:v>
                </c:pt>
                <c:pt idx="9279">
                  <c:v>12.35</c:v>
                </c:pt>
                <c:pt idx="9280">
                  <c:v>12.53</c:v>
                </c:pt>
                <c:pt idx="9281">
                  <c:v>12.98</c:v>
                </c:pt>
                <c:pt idx="9282">
                  <c:v>13.04</c:v>
                </c:pt>
                <c:pt idx="9283">
                  <c:v>13.96</c:v>
                </c:pt>
                <c:pt idx="9284">
                  <c:v>13.96</c:v>
                </c:pt>
                <c:pt idx="9285">
                  <c:v>13.96</c:v>
                </c:pt>
                <c:pt idx="9286">
                  <c:v>14.48</c:v>
                </c:pt>
                <c:pt idx="9287">
                  <c:v>13.78</c:v>
                </c:pt>
                <c:pt idx="9288">
                  <c:v>13.18</c:v>
                </c:pt>
                <c:pt idx="9289">
                  <c:v>13.34</c:v>
                </c:pt>
                <c:pt idx="9290">
                  <c:v>13.71</c:v>
                </c:pt>
                <c:pt idx="9291">
                  <c:v>13.71</c:v>
                </c:pt>
                <c:pt idx="9292">
                  <c:v>13.71</c:v>
                </c:pt>
                <c:pt idx="9293">
                  <c:v>14.17</c:v>
                </c:pt>
                <c:pt idx="9294">
                  <c:v>14.11</c:v>
                </c:pt>
                <c:pt idx="9295">
                  <c:v>13.77</c:v>
                </c:pt>
                <c:pt idx="9296">
                  <c:v>14.64</c:v>
                </c:pt>
                <c:pt idx="9297">
                  <c:v>13.96</c:v>
                </c:pt>
                <c:pt idx="9298">
                  <c:v>13.96</c:v>
                </c:pt>
                <c:pt idx="9299">
                  <c:v>13.96</c:v>
                </c:pt>
                <c:pt idx="9300">
                  <c:v>14.26</c:v>
                </c:pt>
                <c:pt idx="9301">
                  <c:v>13.59</c:v>
                </c:pt>
                <c:pt idx="9302">
                  <c:v>12.96</c:v>
                </c:pt>
                <c:pt idx="9303">
                  <c:v>13.69</c:v>
                </c:pt>
                <c:pt idx="9304">
                  <c:v>14.04</c:v>
                </c:pt>
                <c:pt idx="9305">
                  <c:v>14.04</c:v>
                </c:pt>
                <c:pt idx="9306">
                  <c:v>14.04</c:v>
                </c:pt>
                <c:pt idx="9307">
                  <c:v>13.16</c:v>
                </c:pt>
                <c:pt idx="9308">
                  <c:v>13.16</c:v>
                </c:pt>
                <c:pt idx="9309">
                  <c:v>12.27</c:v>
                </c:pt>
                <c:pt idx="9310">
                  <c:v>13.87</c:v>
                </c:pt>
                <c:pt idx="9311">
                  <c:v>13.63</c:v>
                </c:pt>
                <c:pt idx="9312">
                  <c:v>13.63</c:v>
                </c:pt>
                <c:pt idx="9313">
                  <c:v>13.63</c:v>
                </c:pt>
                <c:pt idx="9314">
                  <c:v>14.77</c:v>
                </c:pt>
                <c:pt idx="9315">
                  <c:v>14.77</c:v>
                </c:pt>
                <c:pt idx="9316">
                  <c:v>14</c:v>
                </c:pt>
                <c:pt idx="9317">
                  <c:v>13.89</c:v>
                </c:pt>
                <c:pt idx="9318">
                  <c:v>14</c:v>
                </c:pt>
                <c:pt idx="9319">
                  <c:v>14</c:v>
                </c:pt>
                <c:pt idx="9320">
                  <c:v>14</c:v>
                </c:pt>
                <c:pt idx="9321">
                  <c:v>14</c:v>
                </c:pt>
                <c:pt idx="9322">
                  <c:v>13.86</c:v>
                </c:pt>
                <c:pt idx="9323">
                  <c:v>13.86</c:v>
                </c:pt>
                <c:pt idx="9324">
                  <c:v>14.07</c:v>
                </c:pt>
                <c:pt idx="9325">
                  <c:v>14.13</c:v>
                </c:pt>
                <c:pt idx="9326">
                  <c:v>14.13</c:v>
                </c:pt>
                <c:pt idx="9327">
                  <c:v>14.13</c:v>
                </c:pt>
                <c:pt idx="9328">
                  <c:v>14.07</c:v>
                </c:pt>
                <c:pt idx="9329">
                  <c:v>13.55</c:v>
                </c:pt>
                <c:pt idx="9330">
                  <c:v>13.28</c:v>
                </c:pt>
                <c:pt idx="9331">
                  <c:v>13.57</c:v>
                </c:pt>
                <c:pt idx="9332">
                  <c:v>13.74</c:v>
                </c:pt>
                <c:pt idx="9333">
                  <c:v>13.74</c:v>
                </c:pt>
                <c:pt idx="9334">
                  <c:v>13.74</c:v>
                </c:pt>
                <c:pt idx="9335">
                  <c:v>14.06</c:v>
                </c:pt>
                <c:pt idx="9336">
                  <c:v>13.97</c:v>
                </c:pt>
                <c:pt idx="9337">
                  <c:v>13.59</c:v>
                </c:pt>
                <c:pt idx="9338">
                  <c:v>13.89</c:v>
                </c:pt>
                <c:pt idx="9339">
                  <c:v>14</c:v>
                </c:pt>
                <c:pt idx="9340">
                  <c:v>14</c:v>
                </c:pt>
                <c:pt idx="9341">
                  <c:v>14</c:v>
                </c:pt>
                <c:pt idx="9342">
                  <c:v>13.86</c:v>
                </c:pt>
                <c:pt idx="9343">
                  <c:v>13.46</c:v>
                </c:pt>
                <c:pt idx="9344">
                  <c:v>11.56</c:v>
                </c:pt>
                <c:pt idx="9345">
                  <c:v>13.4</c:v>
                </c:pt>
                <c:pt idx="9346">
                  <c:v>13.44</c:v>
                </c:pt>
                <c:pt idx="9347">
                  <c:v>13.44</c:v>
                </c:pt>
                <c:pt idx="9348">
                  <c:v>13.44</c:v>
                </c:pt>
                <c:pt idx="9349">
                  <c:v>13.5</c:v>
                </c:pt>
                <c:pt idx="9350">
                  <c:v>12.63</c:v>
                </c:pt>
                <c:pt idx="9351">
                  <c:v>9.76</c:v>
                </c:pt>
                <c:pt idx="9352">
                  <c:v>12.93</c:v>
                </c:pt>
                <c:pt idx="9353">
                  <c:v>13.33</c:v>
                </c:pt>
                <c:pt idx="9354">
                  <c:v>13.33</c:v>
                </c:pt>
                <c:pt idx="9355">
                  <c:v>13.33</c:v>
                </c:pt>
                <c:pt idx="9356">
                  <c:v>13.97</c:v>
                </c:pt>
                <c:pt idx="9357">
                  <c:v>14.02</c:v>
                </c:pt>
                <c:pt idx="9358">
                  <c:v>14.58</c:v>
                </c:pt>
                <c:pt idx="9359">
                  <c:v>14.3</c:v>
                </c:pt>
                <c:pt idx="9360">
                  <c:v>14.67</c:v>
                </c:pt>
                <c:pt idx="9361">
                  <c:v>14.67</c:v>
                </c:pt>
                <c:pt idx="9362">
                  <c:v>14.67</c:v>
                </c:pt>
                <c:pt idx="9363">
                  <c:v>14.67</c:v>
                </c:pt>
                <c:pt idx="9364">
                  <c:v>16.690000000000001</c:v>
                </c:pt>
                <c:pt idx="9365">
                  <c:v>14.44</c:v>
                </c:pt>
                <c:pt idx="9366">
                  <c:v>15.01</c:v>
                </c:pt>
                <c:pt idx="9367">
                  <c:v>14.46</c:v>
                </c:pt>
                <c:pt idx="9368">
                  <c:v>14.46</c:v>
                </c:pt>
                <c:pt idx="9369">
                  <c:v>14.46</c:v>
                </c:pt>
                <c:pt idx="9370">
                  <c:v>14.03</c:v>
                </c:pt>
                <c:pt idx="9371">
                  <c:v>14.16</c:v>
                </c:pt>
                <c:pt idx="9372">
                  <c:v>15.76</c:v>
                </c:pt>
                <c:pt idx="9373">
                  <c:v>15.18</c:v>
                </c:pt>
                <c:pt idx="9374">
                  <c:v>16.329999999999998</c:v>
                </c:pt>
                <c:pt idx="9375">
                  <c:v>16.329999999999998</c:v>
                </c:pt>
                <c:pt idx="9376">
                  <c:v>16.329999999999998</c:v>
                </c:pt>
                <c:pt idx="9377">
                  <c:v>17.14</c:v>
                </c:pt>
                <c:pt idx="9378">
                  <c:v>16.149999999999999</c:v>
                </c:pt>
                <c:pt idx="9379">
                  <c:v>15.75</c:v>
                </c:pt>
                <c:pt idx="9380">
                  <c:v>17.05</c:v>
                </c:pt>
                <c:pt idx="9381">
                  <c:v>16.89</c:v>
                </c:pt>
                <c:pt idx="9382">
                  <c:v>16.89</c:v>
                </c:pt>
                <c:pt idx="9383">
                  <c:v>16.89</c:v>
                </c:pt>
                <c:pt idx="9384">
                  <c:v>16.28</c:v>
                </c:pt>
                <c:pt idx="9385">
                  <c:v>15.65</c:v>
                </c:pt>
                <c:pt idx="9386">
                  <c:v>15.47</c:v>
                </c:pt>
                <c:pt idx="9387">
                  <c:v>16.71</c:v>
                </c:pt>
                <c:pt idx="9388">
                  <c:v>16.29</c:v>
                </c:pt>
                <c:pt idx="9389">
                  <c:v>16.29</c:v>
                </c:pt>
                <c:pt idx="9390">
                  <c:v>16.29</c:v>
                </c:pt>
                <c:pt idx="9391">
                  <c:v>16.75</c:v>
                </c:pt>
                <c:pt idx="9392">
                  <c:v>15.73</c:v>
                </c:pt>
                <c:pt idx="9393">
                  <c:v>15.59</c:v>
                </c:pt>
                <c:pt idx="9394">
                  <c:v>16.829999999999998</c:v>
                </c:pt>
                <c:pt idx="9395">
                  <c:v>17.68</c:v>
                </c:pt>
                <c:pt idx="9396">
                  <c:v>17.68</c:v>
                </c:pt>
                <c:pt idx="9397">
                  <c:v>17.68</c:v>
                </c:pt>
                <c:pt idx="9398">
                  <c:v>17.920000000000002</c:v>
                </c:pt>
                <c:pt idx="9399">
                  <c:v>17.72</c:v>
                </c:pt>
                <c:pt idx="9400">
                  <c:v>18.96</c:v>
                </c:pt>
                <c:pt idx="9401">
                  <c:v>19.04</c:v>
                </c:pt>
                <c:pt idx="9402">
                  <c:v>19.71</c:v>
                </c:pt>
                <c:pt idx="9403">
                  <c:v>19.71</c:v>
                </c:pt>
                <c:pt idx="9404">
                  <c:v>19.71</c:v>
                </c:pt>
                <c:pt idx="9405">
                  <c:v>19.850000000000001</c:v>
                </c:pt>
                <c:pt idx="9406">
                  <c:v>19.79</c:v>
                </c:pt>
                <c:pt idx="9407">
                  <c:v>17.899999999999999</c:v>
                </c:pt>
                <c:pt idx="9408">
                  <c:v>19.96</c:v>
                </c:pt>
                <c:pt idx="9409">
                  <c:v>19.850000000000001</c:v>
                </c:pt>
                <c:pt idx="9410">
                  <c:v>19.850000000000001</c:v>
                </c:pt>
                <c:pt idx="9411">
                  <c:v>19.850000000000001</c:v>
                </c:pt>
                <c:pt idx="9412">
                  <c:v>19.78</c:v>
                </c:pt>
                <c:pt idx="9413">
                  <c:v>18.37</c:v>
                </c:pt>
                <c:pt idx="9414">
                  <c:v>15.65</c:v>
                </c:pt>
                <c:pt idx="9415">
                  <c:v>19.53</c:v>
                </c:pt>
                <c:pt idx="9416">
                  <c:v>18.73</c:v>
                </c:pt>
                <c:pt idx="9417">
                  <c:v>18.73</c:v>
                </c:pt>
                <c:pt idx="9418">
                  <c:v>18.73</c:v>
                </c:pt>
                <c:pt idx="9419">
                  <c:v>18.34</c:v>
                </c:pt>
                <c:pt idx="9420">
                  <c:v>18.350000000000001</c:v>
                </c:pt>
                <c:pt idx="9421">
                  <c:v>16.059999999999999</c:v>
                </c:pt>
                <c:pt idx="9422">
                  <c:v>18.329999999999998</c:v>
                </c:pt>
                <c:pt idx="9423">
                  <c:v>18.309999999999999</c:v>
                </c:pt>
                <c:pt idx="9424">
                  <c:v>18.309999999999999</c:v>
                </c:pt>
                <c:pt idx="9425">
                  <c:v>18.309999999999999</c:v>
                </c:pt>
                <c:pt idx="9426">
                  <c:v>17.649999999999999</c:v>
                </c:pt>
                <c:pt idx="9427">
                  <c:v>16.649999999999999</c:v>
                </c:pt>
                <c:pt idx="9428">
                  <c:v>15.38</c:v>
                </c:pt>
                <c:pt idx="9429">
                  <c:v>16.18</c:v>
                </c:pt>
                <c:pt idx="9430">
                  <c:v>15.45</c:v>
                </c:pt>
                <c:pt idx="9431">
                  <c:v>15.45</c:v>
                </c:pt>
                <c:pt idx="9432">
                  <c:v>15.45</c:v>
                </c:pt>
                <c:pt idx="9433">
                  <c:v>14.67</c:v>
                </c:pt>
                <c:pt idx="9434">
                  <c:v>13.98</c:v>
                </c:pt>
                <c:pt idx="9435">
                  <c:v>14.64</c:v>
                </c:pt>
                <c:pt idx="9436">
                  <c:v>14.07</c:v>
                </c:pt>
                <c:pt idx="9437">
                  <c:v>14.3</c:v>
                </c:pt>
                <c:pt idx="9438">
                  <c:v>14.3</c:v>
                </c:pt>
                <c:pt idx="9439">
                  <c:v>14.3</c:v>
                </c:pt>
                <c:pt idx="9440">
                  <c:v>12.28</c:v>
                </c:pt>
                <c:pt idx="9441">
                  <c:v>11.57</c:v>
                </c:pt>
                <c:pt idx="9442">
                  <c:v>9.89</c:v>
                </c:pt>
                <c:pt idx="9443">
                  <c:v>10.57</c:v>
                </c:pt>
                <c:pt idx="9444">
                  <c:v>10.8</c:v>
                </c:pt>
                <c:pt idx="9445">
                  <c:v>10.8</c:v>
                </c:pt>
                <c:pt idx="9446">
                  <c:v>10.8</c:v>
                </c:pt>
                <c:pt idx="9447">
                  <c:v>10.79</c:v>
                </c:pt>
                <c:pt idx="9448">
                  <c:v>10.92</c:v>
                </c:pt>
                <c:pt idx="9449">
                  <c:v>11.3</c:v>
                </c:pt>
                <c:pt idx="9450">
                  <c:v>11.15</c:v>
                </c:pt>
                <c:pt idx="9451">
                  <c:v>11.42</c:v>
                </c:pt>
                <c:pt idx="9452">
                  <c:v>11.42</c:v>
                </c:pt>
                <c:pt idx="9453">
                  <c:v>11.42</c:v>
                </c:pt>
                <c:pt idx="9454">
                  <c:v>10.92</c:v>
                </c:pt>
                <c:pt idx="9455">
                  <c:v>10.199999999999999</c:v>
                </c:pt>
                <c:pt idx="9456">
                  <c:v>8.44</c:v>
                </c:pt>
                <c:pt idx="9457">
                  <c:v>9.51</c:v>
                </c:pt>
                <c:pt idx="9458">
                  <c:v>8.73</c:v>
                </c:pt>
                <c:pt idx="9459">
                  <c:v>8.73</c:v>
                </c:pt>
                <c:pt idx="9460">
                  <c:v>8.73</c:v>
                </c:pt>
                <c:pt idx="9461">
                  <c:v>8.73</c:v>
                </c:pt>
                <c:pt idx="9462">
                  <c:v>9.5500000000000007</c:v>
                </c:pt>
                <c:pt idx="9463">
                  <c:v>12.23</c:v>
                </c:pt>
                <c:pt idx="9464">
                  <c:v>10.49</c:v>
                </c:pt>
                <c:pt idx="9465">
                  <c:v>11.06</c:v>
                </c:pt>
                <c:pt idx="9466">
                  <c:v>11.06</c:v>
                </c:pt>
                <c:pt idx="9467">
                  <c:v>11.06</c:v>
                </c:pt>
                <c:pt idx="9468">
                  <c:v>11.26</c:v>
                </c:pt>
                <c:pt idx="9469">
                  <c:v>11.05</c:v>
                </c:pt>
                <c:pt idx="9470">
                  <c:v>9.2200000000000006</c:v>
                </c:pt>
                <c:pt idx="9471">
                  <c:v>10.07</c:v>
                </c:pt>
                <c:pt idx="9472">
                  <c:v>10.39</c:v>
                </c:pt>
                <c:pt idx="9473">
                  <c:v>10.39</c:v>
                </c:pt>
                <c:pt idx="9474">
                  <c:v>10.39</c:v>
                </c:pt>
                <c:pt idx="9475">
                  <c:v>9.6</c:v>
                </c:pt>
                <c:pt idx="9476">
                  <c:v>8.44</c:v>
                </c:pt>
                <c:pt idx="9477">
                  <c:v>8.48</c:v>
                </c:pt>
                <c:pt idx="9478">
                  <c:v>8.64</c:v>
                </c:pt>
                <c:pt idx="9479">
                  <c:v>8.6</c:v>
                </c:pt>
                <c:pt idx="9480">
                  <c:v>8.6</c:v>
                </c:pt>
                <c:pt idx="9481">
                  <c:v>8.6</c:v>
                </c:pt>
                <c:pt idx="9482">
                  <c:v>9.68</c:v>
                </c:pt>
                <c:pt idx="9483">
                  <c:v>9.5299999999999994</c:v>
                </c:pt>
                <c:pt idx="9484">
                  <c:v>9.2799999999999994</c:v>
                </c:pt>
                <c:pt idx="9485">
                  <c:v>9.48</c:v>
                </c:pt>
                <c:pt idx="9486">
                  <c:v>9.43</c:v>
                </c:pt>
                <c:pt idx="9487">
                  <c:v>9.43</c:v>
                </c:pt>
                <c:pt idx="9488">
                  <c:v>9.43</c:v>
                </c:pt>
                <c:pt idx="9489">
                  <c:v>9.2899999999999991</c:v>
                </c:pt>
                <c:pt idx="9490">
                  <c:v>8.6199999999999992</c:v>
                </c:pt>
                <c:pt idx="9491">
                  <c:v>7.9</c:v>
                </c:pt>
                <c:pt idx="9492">
                  <c:v>9.0500000000000007</c:v>
                </c:pt>
                <c:pt idx="9493">
                  <c:v>9.27</c:v>
                </c:pt>
                <c:pt idx="9494">
                  <c:v>9.27</c:v>
                </c:pt>
                <c:pt idx="9495">
                  <c:v>9.27</c:v>
                </c:pt>
                <c:pt idx="9496">
                  <c:v>10.44</c:v>
                </c:pt>
                <c:pt idx="9497">
                  <c:v>9.4700000000000006</c:v>
                </c:pt>
                <c:pt idx="9498">
                  <c:v>9.1</c:v>
                </c:pt>
                <c:pt idx="9499">
                  <c:v>9.61</c:v>
                </c:pt>
                <c:pt idx="9500">
                  <c:v>9.61</c:v>
                </c:pt>
                <c:pt idx="9501">
                  <c:v>9.61</c:v>
                </c:pt>
                <c:pt idx="9502">
                  <c:v>9.61</c:v>
                </c:pt>
                <c:pt idx="9503">
                  <c:v>9.35</c:v>
                </c:pt>
                <c:pt idx="9504">
                  <c:v>8.75</c:v>
                </c:pt>
                <c:pt idx="9505">
                  <c:v>8.3000000000000007</c:v>
                </c:pt>
                <c:pt idx="9506">
                  <c:v>8.81</c:v>
                </c:pt>
                <c:pt idx="9507">
                  <c:v>9.1199999999999992</c:v>
                </c:pt>
                <c:pt idx="9508">
                  <c:v>9.1199999999999992</c:v>
                </c:pt>
                <c:pt idx="9509">
                  <c:v>9.1199999999999992</c:v>
                </c:pt>
                <c:pt idx="9510">
                  <c:v>9.3000000000000007</c:v>
                </c:pt>
                <c:pt idx="9511">
                  <c:v>9.09</c:v>
                </c:pt>
                <c:pt idx="9512">
                  <c:v>8.33</c:v>
                </c:pt>
                <c:pt idx="9513">
                  <c:v>8.64</c:v>
                </c:pt>
                <c:pt idx="9514">
                  <c:v>8.74</c:v>
                </c:pt>
                <c:pt idx="9515">
                  <c:v>8.74</c:v>
                </c:pt>
                <c:pt idx="9516">
                  <c:v>8.74</c:v>
                </c:pt>
                <c:pt idx="9517">
                  <c:v>8.6300000000000008</c:v>
                </c:pt>
                <c:pt idx="9518">
                  <c:v>8.39</c:v>
                </c:pt>
                <c:pt idx="9519">
                  <c:v>8.86</c:v>
                </c:pt>
                <c:pt idx="9520">
                  <c:v>8.57</c:v>
                </c:pt>
                <c:pt idx="9521">
                  <c:v>8.76</c:v>
                </c:pt>
                <c:pt idx="9522">
                  <c:v>8.76</c:v>
                </c:pt>
                <c:pt idx="9523">
                  <c:v>8.76</c:v>
                </c:pt>
                <c:pt idx="9524">
                  <c:v>9.1</c:v>
                </c:pt>
                <c:pt idx="9525">
                  <c:v>9.31</c:v>
                </c:pt>
                <c:pt idx="9526">
                  <c:v>9.57</c:v>
                </c:pt>
                <c:pt idx="9527">
                  <c:v>9.93</c:v>
                </c:pt>
                <c:pt idx="9528">
                  <c:v>10.48</c:v>
                </c:pt>
                <c:pt idx="9529">
                  <c:v>10.48</c:v>
                </c:pt>
                <c:pt idx="9530">
                  <c:v>10.48</c:v>
                </c:pt>
                <c:pt idx="9531">
                  <c:v>10.039999999999999</c:v>
                </c:pt>
                <c:pt idx="9532">
                  <c:v>8.16</c:v>
                </c:pt>
                <c:pt idx="9533">
                  <c:v>7.65</c:v>
                </c:pt>
                <c:pt idx="9534">
                  <c:v>8.86</c:v>
                </c:pt>
                <c:pt idx="9535">
                  <c:v>9.0500000000000007</c:v>
                </c:pt>
                <c:pt idx="9536">
                  <c:v>9.0500000000000007</c:v>
                </c:pt>
                <c:pt idx="9537">
                  <c:v>9.0500000000000007</c:v>
                </c:pt>
                <c:pt idx="9538">
                  <c:v>9.19</c:v>
                </c:pt>
                <c:pt idx="9539">
                  <c:v>8.67</c:v>
                </c:pt>
                <c:pt idx="9540">
                  <c:v>8.1</c:v>
                </c:pt>
                <c:pt idx="9541">
                  <c:v>9.02</c:v>
                </c:pt>
                <c:pt idx="9542">
                  <c:v>9.0500000000000007</c:v>
                </c:pt>
                <c:pt idx="9543">
                  <c:v>9.0500000000000007</c:v>
                </c:pt>
                <c:pt idx="9544">
                  <c:v>9.0500000000000007</c:v>
                </c:pt>
                <c:pt idx="9545">
                  <c:v>9.6</c:v>
                </c:pt>
                <c:pt idx="9546">
                  <c:v>9.7899999999999991</c:v>
                </c:pt>
                <c:pt idx="9547">
                  <c:v>9.92</c:v>
                </c:pt>
                <c:pt idx="9548">
                  <c:v>9.92</c:v>
                </c:pt>
                <c:pt idx="9549">
                  <c:v>10.050000000000001</c:v>
                </c:pt>
                <c:pt idx="9550">
                  <c:v>10.050000000000001</c:v>
                </c:pt>
                <c:pt idx="9551">
                  <c:v>10.050000000000001</c:v>
                </c:pt>
                <c:pt idx="9552">
                  <c:v>9.9700000000000006</c:v>
                </c:pt>
                <c:pt idx="9553">
                  <c:v>9.99</c:v>
                </c:pt>
                <c:pt idx="9554">
                  <c:v>10.199999999999999</c:v>
                </c:pt>
                <c:pt idx="9555">
                  <c:v>10.58</c:v>
                </c:pt>
                <c:pt idx="9556">
                  <c:v>10.74</c:v>
                </c:pt>
                <c:pt idx="9557">
                  <c:v>10.74</c:v>
                </c:pt>
                <c:pt idx="9558">
                  <c:v>10.74</c:v>
                </c:pt>
                <c:pt idx="9559">
                  <c:v>10.74</c:v>
                </c:pt>
                <c:pt idx="9560">
                  <c:v>10.3</c:v>
                </c:pt>
                <c:pt idx="9561">
                  <c:v>9.48</c:v>
                </c:pt>
                <c:pt idx="9562">
                  <c:v>10.050000000000001</c:v>
                </c:pt>
                <c:pt idx="9563">
                  <c:v>10.28</c:v>
                </c:pt>
                <c:pt idx="9564">
                  <c:v>10.28</c:v>
                </c:pt>
                <c:pt idx="9565">
                  <c:v>10.28</c:v>
                </c:pt>
                <c:pt idx="9566">
                  <c:v>10.33</c:v>
                </c:pt>
                <c:pt idx="9567">
                  <c:v>10.220000000000001</c:v>
                </c:pt>
                <c:pt idx="9568">
                  <c:v>10.09</c:v>
                </c:pt>
                <c:pt idx="9569">
                  <c:v>10.47</c:v>
                </c:pt>
                <c:pt idx="9570">
                  <c:v>10.79</c:v>
                </c:pt>
                <c:pt idx="9571">
                  <c:v>10.79</c:v>
                </c:pt>
                <c:pt idx="9572">
                  <c:v>10.79</c:v>
                </c:pt>
                <c:pt idx="9573">
                  <c:v>10.96</c:v>
                </c:pt>
                <c:pt idx="9574">
                  <c:v>10.81</c:v>
                </c:pt>
                <c:pt idx="9575">
                  <c:v>9.8800000000000008</c:v>
                </c:pt>
                <c:pt idx="9576">
                  <c:v>10.86</c:v>
                </c:pt>
                <c:pt idx="9577">
                  <c:v>10.75</c:v>
                </c:pt>
                <c:pt idx="9578">
                  <c:v>10.75</c:v>
                </c:pt>
                <c:pt idx="9579">
                  <c:v>10.75</c:v>
                </c:pt>
                <c:pt idx="9580">
                  <c:v>10.94</c:v>
                </c:pt>
                <c:pt idx="9581">
                  <c:v>11.01</c:v>
                </c:pt>
                <c:pt idx="9582">
                  <c:v>10.92</c:v>
                </c:pt>
                <c:pt idx="9583">
                  <c:v>11.26</c:v>
                </c:pt>
                <c:pt idx="9584">
                  <c:v>11.95</c:v>
                </c:pt>
                <c:pt idx="9585">
                  <c:v>11.95</c:v>
                </c:pt>
                <c:pt idx="9586">
                  <c:v>11.95</c:v>
                </c:pt>
                <c:pt idx="9587">
                  <c:v>13.34</c:v>
                </c:pt>
                <c:pt idx="9588">
                  <c:v>13.19</c:v>
                </c:pt>
                <c:pt idx="9589">
                  <c:v>13.05</c:v>
                </c:pt>
                <c:pt idx="9590">
                  <c:v>13.45</c:v>
                </c:pt>
                <c:pt idx="9591">
                  <c:v>13.31</c:v>
                </c:pt>
                <c:pt idx="9592">
                  <c:v>13.31</c:v>
                </c:pt>
                <c:pt idx="9593">
                  <c:v>13.31</c:v>
                </c:pt>
                <c:pt idx="9594">
                  <c:v>11.9</c:v>
                </c:pt>
                <c:pt idx="9595">
                  <c:v>11.7</c:v>
                </c:pt>
                <c:pt idx="9596">
                  <c:v>11.14</c:v>
                </c:pt>
                <c:pt idx="9597">
                  <c:v>12.45</c:v>
                </c:pt>
                <c:pt idx="9598">
                  <c:v>12.79</c:v>
                </c:pt>
                <c:pt idx="9599">
                  <c:v>12.79</c:v>
                </c:pt>
                <c:pt idx="9600">
                  <c:v>12.79</c:v>
                </c:pt>
                <c:pt idx="9601">
                  <c:v>12.79</c:v>
                </c:pt>
                <c:pt idx="9602">
                  <c:v>13.17</c:v>
                </c:pt>
                <c:pt idx="9603">
                  <c:v>11.69</c:v>
                </c:pt>
                <c:pt idx="9604">
                  <c:v>12.85</c:v>
                </c:pt>
                <c:pt idx="9605">
                  <c:v>12.31</c:v>
                </c:pt>
                <c:pt idx="9606">
                  <c:v>12.31</c:v>
                </c:pt>
                <c:pt idx="9607">
                  <c:v>12.31</c:v>
                </c:pt>
                <c:pt idx="9608">
                  <c:v>12.37</c:v>
                </c:pt>
                <c:pt idx="9609">
                  <c:v>12.61</c:v>
                </c:pt>
                <c:pt idx="9610">
                  <c:v>13.11</c:v>
                </c:pt>
                <c:pt idx="9611">
                  <c:v>13.16</c:v>
                </c:pt>
                <c:pt idx="9612">
                  <c:v>13.19</c:v>
                </c:pt>
                <c:pt idx="9613">
                  <c:v>13.19</c:v>
                </c:pt>
                <c:pt idx="9614">
                  <c:v>13.19</c:v>
                </c:pt>
                <c:pt idx="9615">
                  <c:v>13.27</c:v>
                </c:pt>
                <c:pt idx="9616">
                  <c:v>13.02</c:v>
                </c:pt>
                <c:pt idx="9617">
                  <c:v>13.15</c:v>
                </c:pt>
                <c:pt idx="9618">
                  <c:v>13.77</c:v>
                </c:pt>
                <c:pt idx="9619">
                  <c:v>13.77</c:v>
                </c:pt>
                <c:pt idx="9620">
                  <c:v>13.77</c:v>
                </c:pt>
                <c:pt idx="9621">
                  <c:v>13.77</c:v>
                </c:pt>
                <c:pt idx="9622">
                  <c:v>14.06</c:v>
                </c:pt>
                <c:pt idx="9623">
                  <c:v>14.02</c:v>
                </c:pt>
                <c:pt idx="9624">
                  <c:v>14.76</c:v>
                </c:pt>
                <c:pt idx="9625">
                  <c:v>15.35</c:v>
                </c:pt>
                <c:pt idx="9626">
                  <c:v>15.01</c:v>
                </c:pt>
                <c:pt idx="9627">
                  <c:v>15.01</c:v>
                </c:pt>
                <c:pt idx="9628">
                  <c:v>15.01</c:v>
                </c:pt>
                <c:pt idx="9629">
                  <c:v>14.57</c:v>
                </c:pt>
                <c:pt idx="9630">
                  <c:v>14.57</c:v>
                </c:pt>
                <c:pt idx="9631">
                  <c:v>13.01</c:v>
                </c:pt>
                <c:pt idx="9632">
                  <c:v>14</c:v>
                </c:pt>
                <c:pt idx="9633">
                  <c:v>14.23</c:v>
                </c:pt>
                <c:pt idx="9634">
                  <c:v>14.23</c:v>
                </c:pt>
                <c:pt idx="9635">
                  <c:v>14.23</c:v>
                </c:pt>
                <c:pt idx="9636">
                  <c:v>16.22</c:v>
                </c:pt>
                <c:pt idx="9637">
                  <c:v>17.190000000000001</c:v>
                </c:pt>
                <c:pt idx="9638">
                  <c:v>16.41</c:v>
                </c:pt>
                <c:pt idx="9639">
                  <c:v>17.010000000000002</c:v>
                </c:pt>
                <c:pt idx="9640">
                  <c:v>17.63</c:v>
                </c:pt>
                <c:pt idx="9641">
                  <c:v>17.63</c:v>
                </c:pt>
                <c:pt idx="9642">
                  <c:v>17.63</c:v>
                </c:pt>
                <c:pt idx="9643">
                  <c:v>17.11</c:v>
                </c:pt>
                <c:pt idx="9644">
                  <c:v>16.690000000000001</c:v>
                </c:pt>
                <c:pt idx="9645">
                  <c:v>18.329999999999998</c:v>
                </c:pt>
                <c:pt idx="9646">
                  <c:v>18.329999999999998</c:v>
                </c:pt>
                <c:pt idx="9647">
                  <c:v>18.559999999999999</c:v>
                </c:pt>
                <c:pt idx="9648">
                  <c:v>18.559999999999999</c:v>
                </c:pt>
                <c:pt idx="9649">
                  <c:v>18.559999999999999</c:v>
                </c:pt>
                <c:pt idx="9650">
                  <c:v>17.71</c:v>
                </c:pt>
                <c:pt idx="9651">
                  <c:v>16.75</c:v>
                </c:pt>
                <c:pt idx="9652">
                  <c:v>15.58</c:v>
                </c:pt>
                <c:pt idx="9653">
                  <c:v>18.11</c:v>
                </c:pt>
                <c:pt idx="9654">
                  <c:v>19.32</c:v>
                </c:pt>
                <c:pt idx="9655">
                  <c:v>19.32</c:v>
                </c:pt>
                <c:pt idx="9656">
                  <c:v>19.32</c:v>
                </c:pt>
                <c:pt idx="9657">
                  <c:v>18.8</c:v>
                </c:pt>
                <c:pt idx="9658">
                  <c:v>18.37</c:v>
                </c:pt>
                <c:pt idx="9659">
                  <c:v>18.52</c:v>
                </c:pt>
                <c:pt idx="9660">
                  <c:v>20.14</c:v>
                </c:pt>
                <c:pt idx="9661">
                  <c:v>19.440000000000001</c:v>
                </c:pt>
                <c:pt idx="9662">
                  <c:v>19.440000000000001</c:v>
                </c:pt>
                <c:pt idx="9663">
                  <c:v>19.440000000000001</c:v>
                </c:pt>
                <c:pt idx="9664">
                  <c:v>19.62</c:v>
                </c:pt>
                <c:pt idx="9665">
                  <c:v>20.45</c:v>
                </c:pt>
                <c:pt idx="9666">
                  <c:v>20.27</c:v>
                </c:pt>
                <c:pt idx="9667">
                  <c:v>20.74</c:v>
                </c:pt>
                <c:pt idx="9668">
                  <c:v>20.07</c:v>
                </c:pt>
                <c:pt idx="9669">
                  <c:v>20.07</c:v>
                </c:pt>
                <c:pt idx="9670">
                  <c:v>20.07</c:v>
                </c:pt>
                <c:pt idx="9671">
                  <c:v>19.75</c:v>
                </c:pt>
                <c:pt idx="9672">
                  <c:v>18.84</c:v>
                </c:pt>
                <c:pt idx="9673">
                  <c:v>16.52</c:v>
                </c:pt>
                <c:pt idx="9674">
                  <c:v>16.52</c:v>
                </c:pt>
                <c:pt idx="9675">
                  <c:v>17.260000000000002</c:v>
                </c:pt>
                <c:pt idx="9676">
                  <c:v>17.260000000000002</c:v>
                </c:pt>
                <c:pt idx="9677">
                  <c:v>17.260000000000002</c:v>
                </c:pt>
                <c:pt idx="9678">
                  <c:v>17.93</c:v>
                </c:pt>
                <c:pt idx="9679">
                  <c:v>20.89</c:v>
                </c:pt>
                <c:pt idx="9680">
                  <c:v>22</c:v>
                </c:pt>
                <c:pt idx="9681">
                  <c:v>22</c:v>
                </c:pt>
                <c:pt idx="9682">
                  <c:v>20.05</c:v>
                </c:pt>
                <c:pt idx="9683">
                  <c:v>20.05</c:v>
                </c:pt>
                <c:pt idx="9684">
                  <c:v>20.05</c:v>
                </c:pt>
                <c:pt idx="9685">
                  <c:v>19.39</c:v>
                </c:pt>
                <c:pt idx="9686">
                  <c:v>19.97</c:v>
                </c:pt>
                <c:pt idx="9687">
                  <c:v>18.899999999999999</c:v>
                </c:pt>
                <c:pt idx="9688">
                  <c:v>19.489999999999998</c:v>
                </c:pt>
                <c:pt idx="9689">
                  <c:v>19.579999999999998</c:v>
                </c:pt>
                <c:pt idx="9690">
                  <c:v>19.579999999999998</c:v>
                </c:pt>
                <c:pt idx="9691">
                  <c:v>19.579999999999998</c:v>
                </c:pt>
                <c:pt idx="9692">
                  <c:v>19.87</c:v>
                </c:pt>
                <c:pt idx="9693">
                  <c:v>19.97</c:v>
                </c:pt>
                <c:pt idx="9694">
                  <c:v>19.38</c:v>
                </c:pt>
                <c:pt idx="9695">
                  <c:v>19.52</c:v>
                </c:pt>
                <c:pt idx="9696">
                  <c:v>19.82</c:v>
                </c:pt>
                <c:pt idx="9697">
                  <c:v>19.82</c:v>
                </c:pt>
                <c:pt idx="9698">
                  <c:v>19.82</c:v>
                </c:pt>
                <c:pt idx="9699">
                  <c:v>19.88</c:v>
                </c:pt>
                <c:pt idx="9700">
                  <c:v>18.940000000000001</c:v>
                </c:pt>
                <c:pt idx="9701">
                  <c:v>17.63</c:v>
                </c:pt>
                <c:pt idx="9702">
                  <c:v>19.05</c:v>
                </c:pt>
                <c:pt idx="9703">
                  <c:v>18.7</c:v>
                </c:pt>
                <c:pt idx="9704">
                  <c:v>18.7</c:v>
                </c:pt>
                <c:pt idx="9705">
                  <c:v>18.7</c:v>
                </c:pt>
                <c:pt idx="9706">
                  <c:v>18.690000000000001</c:v>
                </c:pt>
                <c:pt idx="9707">
                  <c:v>17.98</c:v>
                </c:pt>
                <c:pt idx="9708">
                  <c:v>15.03</c:v>
                </c:pt>
                <c:pt idx="9709">
                  <c:v>16.98</c:v>
                </c:pt>
                <c:pt idx="9710">
                  <c:v>17.25</c:v>
                </c:pt>
                <c:pt idx="9711">
                  <c:v>17.25</c:v>
                </c:pt>
                <c:pt idx="9712">
                  <c:v>17.25</c:v>
                </c:pt>
                <c:pt idx="9713">
                  <c:v>17.54</c:v>
                </c:pt>
                <c:pt idx="9714">
                  <c:v>17.760000000000002</c:v>
                </c:pt>
                <c:pt idx="9715">
                  <c:v>16.329999999999998</c:v>
                </c:pt>
                <c:pt idx="9716">
                  <c:v>16.8</c:v>
                </c:pt>
                <c:pt idx="9717">
                  <c:v>16.940000000000001</c:v>
                </c:pt>
                <c:pt idx="9718">
                  <c:v>16.940000000000001</c:v>
                </c:pt>
                <c:pt idx="9719">
                  <c:v>16.940000000000001</c:v>
                </c:pt>
                <c:pt idx="9720">
                  <c:v>16.89</c:v>
                </c:pt>
                <c:pt idx="9721">
                  <c:v>16.72</c:v>
                </c:pt>
                <c:pt idx="9722">
                  <c:v>14.33</c:v>
                </c:pt>
                <c:pt idx="9723">
                  <c:v>14.71</c:v>
                </c:pt>
                <c:pt idx="9724">
                  <c:v>16.2</c:v>
                </c:pt>
                <c:pt idx="9725">
                  <c:v>16.2</c:v>
                </c:pt>
                <c:pt idx="9726">
                  <c:v>16.2</c:v>
                </c:pt>
                <c:pt idx="9727">
                  <c:v>16.2</c:v>
                </c:pt>
                <c:pt idx="9728">
                  <c:v>16.440000000000001</c:v>
                </c:pt>
                <c:pt idx="9729">
                  <c:v>14.73</c:v>
                </c:pt>
                <c:pt idx="9730">
                  <c:v>15.63</c:v>
                </c:pt>
                <c:pt idx="9731">
                  <c:v>14.62</c:v>
                </c:pt>
                <c:pt idx="9732">
                  <c:v>14.62</c:v>
                </c:pt>
                <c:pt idx="9733">
                  <c:v>14.62</c:v>
                </c:pt>
                <c:pt idx="9734">
                  <c:v>14.83</c:v>
                </c:pt>
                <c:pt idx="9735">
                  <c:v>15.03</c:v>
                </c:pt>
                <c:pt idx="9736">
                  <c:v>15.39</c:v>
                </c:pt>
                <c:pt idx="9737">
                  <c:v>15.24</c:v>
                </c:pt>
                <c:pt idx="9738">
                  <c:v>15.53</c:v>
                </c:pt>
                <c:pt idx="9739">
                  <c:v>15.53</c:v>
                </c:pt>
                <c:pt idx="9740">
                  <c:v>15.53</c:v>
                </c:pt>
                <c:pt idx="9741">
                  <c:v>15.96</c:v>
                </c:pt>
                <c:pt idx="9742">
                  <c:v>16.510000000000002</c:v>
                </c:pt>
                <c:pt idx="9743">
                  <c:v>15.84</c:v>
                </c:pt>
                <c:pt idx="9744">
                  <c:v>16.11</c:v>
                </c:pt>
                <c:pt idx="9745">
                  <c:v>15.94</c:v>
                </c:pt>
                <c:pt idx="9746">
                  <c:v>15.94</c:v>
                </c:pt>
                <c:pt idx="9747">
                  <c:v>15.94</c:v>
                </c:pt>
                <c:pt idx="9748">
                  <c:v>15.67</c:v>
                </c:pt>
                <c:pt idx="9749">
                  <c:v>15.15</c:v>
                </c:pt>
                <c:pt idx="9750">
                  <c:v>13.96</c:v>
                </c:pt>
                <c:pt idx="9751">
                  <c:v>14.61</c:v>
                </c:pt>
                <c:pt idx="9752">
                  <c:v>14.28</c:v>
                </c:pt>
                <c:pt idx="9753">
                  <c:v>14.28</c:v>
                </c:pt>
                <c:pt idx="9754">
                  <c:v>14.28</c:v>
                </c:pt>
                <c:pt idx="9755">
                  <c:v>14.18</c:v>
                </c:pt>
                <c:pt idx="9756">
                  <c:v>14.27</c:v>
                </c:pt>
                <c:pt idx="9757">
                  <c:v>13</c:v>
                </c:pt>
                <c:pt idx="9758">
                  <c:v>13.05</c:v>
                </c:pt>
                <c:pt idx="9759">
                  <c:v>13.16</c:v>
                </c:pt>
                <c:pt idx="9760">
                  <c:v>13.16</c:v>
                </c:pt>
                <c:pt idx="9761">
                  <c:v>13.16</c:v>
                </c:pt>
                <c:pt idx="9762">
                  <c:v>13.47</c:v>
                </c:pt>
                <c:pt idx="9763">
                  <c:v>13.69</c:v>
                </c:pt>
                <c:pt idx="9764">
                  <c:v>14.7</c:v>
                </c:pt>
                <c:pt idx="9765">
                  <c:v>14.82</c:v>
                </c:pt>
                <c:pt idx="9766">
                  <c:v>15.1</c:v>
                </c:pt>
                <c:pt idx="9767">
                  <c:v>15.1</c:v>
                </c:pt>
                <c:pt idx="9768">
                  <c:v>15.1</c:v>
                </c:pt>
                <c:pt idx="9769">
                  <c:v>15.23</c:v>
                </c:pt>
                <c:pt idx="9770">
                  <c:v>14.63</c:v>
                </c:pt>
                <c:pt idx="9771">
                  <c:v>14.51</c:v>
                </c:pt>
                <c:pt idx="9772">
                  <c:v>14.86</c:v>
                </c:pt>
                <c:pt idx="9773">
                  <c:v>15.77</c:v>
                </c:pt>
                <c:pt idx="9774">
                  <c:v>15.77</c:v>
                </c:pt>
                <c:pt idx="9775">
                  <c:v>15.77</c:v>
                </c:pt>
                <c:pt idx="9776">
                  <c:v>16.03</c:v>
                </c:pt>
                <c:pt idx="9777">
                  <c:v>15.6</c:v>
                </c:pt>
                <c:pt idx="9778">
                  <c:v>14.2</c:v>
                </c:pt>
                <c:pt idx="9779">
                  <c:v>15.54</c:v>
                </c:pt>
                <c:pt idx="9780">
                  <c:v>15.56</c:v>
                </c:pt>
                <c:pt idx="9781">
                  <c:v>15.56</c:v>
                </c:pt>
                <c:pt idx="9782">
                  <c:v>15.56</c:v>
                </c:pt>
                <c:pt idx="9783">
                  <c:v>15.6</c:v>
                </c:pt>
                <c:pt idx="9784">
                  <c:v>14.94</c:v>
                </c:pt>
                <c:pt idx="9785">
                  <c:v>14.56</c:v>
                </c:pt>
                <c:pt idx="9786">
                  <c:v>15.67</c:v>
                </c:pt>
                <c:pt idx="9787">
                  <c:v>15.17</c:v>
                </c:pt>
                <c:pt idx="9788">
                  <c:v>15.17</c:v>
                </c:pt>
                <c:pt idx="9789">
                  <c:v>15.17</c:v>
                </c:pt>
                <c:pt idx="9790">
                  <c:v>15.6</c:v>
                </c:pt>
                <c:pt idx="9791">
                  <c:v>15.86</c:v>
                </c:pt>
                <c:pt idx="9792">
                  <c:v>16.239999999999998</c:v>
                </c:pt>
                <c:pt idx="9793">
                  <c:v>15.76</c:v>
                </c:pt>
                <c:pt idx="9794">
                  <c:v>15.32</c:v>
                </c:pt>
                <c:pt idx="9795">
                  <c:v>15.32</c:v>
                </c:pt>
                <c:pt idx="9796">
                  <c:v>15.32</c:v>
                </c:pt>
                <c:pt idx="9797">
                  <c:v>16.079999999999998</c:v>
                </c:pt>
                <c:pt idx="9798">
                  <c:v>17.12</c:v>
                </c:pt>
                <c:pt idx="9799">
                  <c:v>19.02</c:v>
                </c:pt>
                <c:pt idx="9800">
                  <c:v>18.920000000000002</c:v>
                </c:pt>
                <c:pt idx="9801">
                  <c:v>19.79</c:v>
                </c:pt>
                <c:pt idx="9802">
                  <c:v>19.79</c:v>
                </c:pt>
                <c:pt idx="9803">
                  <c:v>19.79</c:v>
                </c:pt>
                <c:pt idx="9804">
                  <c:v>18.670000000000002</c:v>
                </c:pt>
                <c:pt idx="9805">
                  <c:v>18.39</c:v>
                </c:pt>
                <c:pt idx="9806">
                  <c:v>17.02</c:v>
                </c:pt>
                <c:pt idx="9807">
                  <c:v>18.41</c:v>
                </c:pt>
                <c:pt idx="9808">
                  <c:v>18.14</c:v>
                </c:pt>
                <c:pt idx="9809">
                  <c:v>18.14</c:v>
                </c:pt>
                <c:pt idx="9810">
                  <c:v>18.14</c:v>
                </c:pt>
                <c:pt idx="9811">
                  <c:v>18.28</c:v>
                </c:pt>
                <c:pt idx="9812">
                  <c:v>18.079999999999998</c:v>
                </c:pt>
                <c:pt idx="9813">
                  <c:v>18.260000000000002</c:v>
                </c:pt>
                <c:pt idx="9814">
                  <c:v>18.829999999999998</c:v>
                </c:pt>
                <c:pt idx="9815">
                  <c:v>18.489999999999998</c:v>
                </c:pt>
                <c:pt idx="9816">
                  <c:v>18.489999999999998</c:v>
                </c:pt>
                <c:pt idx="9817">
                  <c:v>18.489999999999998</c:v>
                </c:pt>
                <c:pt idx="9818">
                  <c:v>18.52</c:v>
                </c:pt>
                <c:pt idx="9819">
                  <c:v>18.75</c:v>
                </c:pt>
                <c:pt idx="9820">
                  <c:v>20.64</c:v>
                </c:pt>
                <c:pt idx="9821">
                  <c:v>20.27</c:v>
                </c:pt>
                <c:pt idx="9822">
                  <c:v>19.29</c:v>
                </c:pt>
                <c:pt idx="9823">
                  <c:v>19.29</c:v>
                </c:pt>
                <c:pt idx="9824">
                  <c:v>19.29</c:v>
                </c:pt>
                <c:pt idx="9825">
                  <c:v>19.29</c:v>
                </c:pt>
                <c:pt idx="9826">
                  <c:v>17.97</c:v>
                </c:pt>
                <c:pt idx="9827">
                  <c:v>15.54</c:v>
                </c:pt>
                <c:pt idx="9828">
                  <c:v>17.32</c:v>
                </c:pt>
                <c:pt idx="9829">
                  <c:v>17.559999999999999</c:v>
                </c:pt>
                <c:pt idx="9830">
                  <c:v>17.559999999999999</c:v>
                </c:pt>
                <c:pt idx="9831">
                  <c:v>17.559999999999999</c:v>
                </c:pt>
                <c:pt idx="9832">
                  <c:v>19.010000000000002</c:v>
                </c:pt>
                <c:pt idx="9833">
                  <c:v>19.45</c:v>
                </c:pt>
                <c:pt idx="9834">
                  <c:v>20.350000000000001</c:v>
                </c:pt>
                <c:pt idx="9835">
                  <c:v>20.05</c:v>
                </c:pt>
                <c:pt idx="9836">
                  <c:v>19.989999999999998</c:v>
                </c:pt>
                <c:pt idx="9837">
                  <c:v>19.989999999999998</c:v>
                </c:pt>
                <c:pt idx="9838">
                  <c:v>19.989999999999998</c:v>
                </c:pt>
                <c:pt idx="9839">
                  <c:v>18.73</c:v>
                </c:pt>
                <c:pt idx="9840">
                  <c:v>18.36</c:v>
                </c:pt>
                <c:pt idx="9841">
                  <c:v>18.22</c:v>
                </c:pt>
                <c:pt idx="9842">
                  <c:v>18.760000000000002</c:v>
                </c:pt>
                <c:pt idx="9843">
                  <c:v>18.329999999999998</c:v>
                </c:pt>
                <c:pt idx="9844">
                  <c:v>18.329999999999998</c:v>
                </c:pt>
                <c:pt idx="9845">
                  <c:v>18.329999999999998</c:v>
                </c:pt>
                <c:pt idx="9846">
                  <c:v>18.829999999999998</c:v>
                </c:pt>
                <c:pt idx="9847">
                  <c:v>19.39</c:v>
                </c:pt>
                <c:pt idx="9848">
                  <c:v>21.71</c:v>
                </c:pt>
                <c:pt idx="9849">
                  <c:v>20.68</c:v>
                </c:pt>
                <c:pt idx="9850">
                  <c:v>20.61</c:v>
                </c:pt>
                <c:pt idx="9851">
                  <c:v>20.61</c:v>
                </c:pt>
                <c:pt idx="9852">
                  <c:v>20.61</c:v>
                </c:pt>
                <c:pt idx="9853">
                  <c:v>18.75</c:v>
                </c:pt>
                <c:pt idx="9854">
                  <c:v>16.75</c:v>
                </c:pt>
                <c:pt idx="9855">
                  <c:v>16.37</c:v>
                </c:pt>
                <c:pt idx="9856">
                  <c:v>18.43</c:v>
                </c:pt>
                <c:pt idx="9857">
                  <c:v>18.39</c:v>
                </c:pt>
                <c:pt idx="9858">
                  <c:v>18.39</c:v>
                </c:pt>
                <c:pt idx="9859">
                  <c:v>18.39</c:v>
                </c:pt>
                <c:pt idx="9860">
                  <c:v>18.55</c:v>
                </c:pt>
                <c:pt idx="9861">
                  <c:v>18.64</c:v>
                </c:pt>
                <c:pt idx="9862">
                  <c:v>21.09</c:v>
                </c:pt>
                <c:pt idx="9863">
                  <c:v>20.54</c:v>
                </c:pt>
                <c:pt idx="9864">
                  <c:v>19.829999999999998</c:v>
                </c:pt>
                <c:pt idx="9865">
                  <c:v>19.829999999999998</c:v>
                </c:pt>
                <c:pt idx="9866">
                  <c:v>19.829999999999998</c:v>
                </c:pt>
                <c:pt idx="9867">
                  <c:v>19.940000000000001</c:v>
                </c:pt>
                <c:pt idx="9868">
                  <c:v>19.71</c:v>
                </c:pt>
                <c:pt idx="9869">
                  <c:v>19.82</c:v>
                </c:pt>
                <c:pt idx="9870">
                  <c:v>20.34</c:v>
                </c:pt>
                <c:pt idx="9871">
                  <c:v>19.059999999999999</c:v>
                </c:pt>
                <c:pt idx="9872">
                  <c:v>19.059999999999999</c:v>
                </c:pt>
                <c:pt idx="9873">
                  <c:v>19.059999999999999</c:v>
                </c:pt>
                <c:pt idx="9874">
                  <c:v>18.420000000000002</c:v>
                </c:pt>
                <c:pt idx="9875">
                  <c:v>17.649999999999999</c:v>
                </c:pt>
                <c:pt idx="9876">
                  <c:v>17.72</c:v>
                </c:pt>
                <c:pt idx="9877">
                  <c:v>18.8</c:v>
                </c:pt>
                <c:pt idx="9878">
                  <c:v>17.88</c:v>
                </c:pt>
                <c:pt idx="9879">
                  <c:v>17.88</c:v>
                </c:pt>
                <c:pt idx="9880">
                  <c:v>17.88</c:v>
                </c:pt>
                <c:pt idx="9881">
                  <c:v>18.579999999999998</c:v>
                </c:pt>
                <c:pt idx="9882">
                  <c:v>19.98</c:v>
                </c:pt>
                <c:pt idx="9883">
                  <c:v>22.36</c:v>
                </c:pt>
                <c:pt idx="9884">
                  <c:v>20.05</c:v>
                </c:pt>
                <c:pt idx="9885">
                  <c:v>18.649999999999999</c:v>
                </c:pt>
                <c:pt idx="9886">
                  <c:v>18.649999999999999</c:v>
                </c:pt>
                <c:pt idx="9887">
                  <c:v>18.649999999999999</c:v>
                </c:pt>
                <c:pt idx="9888">
                  <c:v>18.149999999999999</c:v>
                </c:pt>
                <c:pt idx="9889">
                  <c:v>18.149999999999999</c:v>
                </c:pt>
                <c:pt idx="9890">
                  <c:v>17.5</c:v>
                </c:pt>
                <c:pt idx="9891">
                  <c:v>17.59</c:v>
                </c:pt>
                <c:pt idx="9892">
                  <c:v>17.46</c:v>
                </c:pt>
                <c:pt idx="9893">
                  <c:v>17.46</c:v>
                </c:pt>
                <c:pt idx="9894">
                  <c:v>17.46</c:v>
                </c:pt>
                <c:pt idx="9895">
                  <c:v>18.809999999999999</c:v>
                </c:pt>
                <c:pt idx="9896">
                  <c:v>19.920000000000002</c:v>
                </c:pt>
                <c:pt idx="9897">
                  <c:v>19.059999999999999</c:v>
                </c:pt>
                <c:pt idx="9898">
                  <c:v>18.96</c:v>
                </c:pt>
                <c:pt idx="9899">
                  <c:v>18.510000000000002</c:v>
                </c:pt>
                <c:pt idx="9900">
                  <c:v>18.510000000000002</c:v>
                </c:pt>
                <c:pt idx="9901">
                  <c:v>18.510000000000002</c:v>
                </c:pt>
                <c:pt idx="9902">
                  <c:v>18.11</c:v>
                </c:pt>
                <c:pt idx="9903">
                  <c:v>17.850000000000001</c:v>
                </c:pt>
                <c:pt idx="9904">
                  <c:v>17.579999999999998</c:v>
                </c:pt>
                <c:pt idx="9905">
                  <c:v>17.920000000000002</c:v>
                </c:pt>
                <c:pt idx="9906">
                  <c:v>17.53</c:v>
                </c:pt>
                <c:pt idx="9907">
                  <c:v>17.53</c:v>
                </c:pt>
                <c:pt idx="9908">
                  <c:v>17.53</c:v>
                </c:pt>
                <c:pt idx="9909">
                  <c:v>18.3</c:v>
                </c:pt>
                <c:pt idx="9910">
                  <c:v>19.75</c:v>
                </c:pt>
                <c:pt idx="9911">
                  <c:v>18.77</c:v>
                </c:pt>
                <c:pt idx="9912">
                  <c:v>18.38</c:v>
                </c:pt>
                <c:pt idx="9913">
                  <c:v>17.53</c:v>
                </c:pt>
                <c:pt idx="9914">
                  <c:v>17.53</c:v>
                </c:pt>
                <c:pt idx="9915">
                  <c:v>17.53</c:v>
                </c:pt>
                <c:pt idx="9916">
                  <c:v>17.920000000000002</c:v>
                </c:pt>
                <c:pt idx="9917">
                  <c:v>17.21</c:v>
                </c:pt>
                <c:pt idx="9918">
                  <c:v>15.77</c:v>
                </c:pt>
                <c:pt idx="9919">
                  <c:v>17.13</c:v>
                </c:pt>
                <c:pt idx="9920">
                  <c:v>16.149999999999999</c:v>
                </c:pt>
                <c:pt idx="9921">
                  <c:v>16.149999999999999</c:v>
                </c:pt>
                <c:pt idx="9922">
                  <c:v>16.149999999999999</c:v>
                </c:pt>
                <c:pt idx="9923">
                  <c:v>16.829999999999998</c:v>
                </c:pt>
                <c:pt idx="9924">
                  <c:v>17.52</c:v>
                </c:pt>
                <c:pt idx="9925">
                  <c:v>18.32</c:v>
                </c:pt>
                <c:pt idx="9926">
                  <c:v>17.16</c:v>
                </c:pt>
                <c:pt idx="9927">
                  <c:v>16.420000000000002</c:v>
                </c:pt>
                <c:pt idx="9928">
                  <c:v>16.420000000000002</c:v>
                </c:pt>
                <c:pt idx="9929">
                  <c:v>16.420000000000002</c:v>
                </c:pt>
                <c:pt idx="9930">
                  <c:v>16.420000000000002</c:v>
                </c:pt>
                <c:pt idx="9931">
                  <c:v>16.7</c:v>
                </c:pt>
                <c:pt idx="9932">
                  <c:v>15.94</c:v>
                </c:pt>
                <c:pt idx="9933">
                  <c:v>16.53</c:v>
                </c:pt>
                <c:pt idx="9934">
                  <c:v>16.149999999999999</c:v>
                </c:pt>
                <c:pt idx="9935">
                  <c:v>16.149999999999999</c:v>
                </c:pt>
                <c:pt idx="9936">
                  <c:v>16.149999999999999</c:v>
                </c:pt>
                <c:pt idx="9937">
                  <c:v>16.11</c:v>
                </c:pt>
                <c:pt idx="9938">
                  <c:v>15.78</c:v>
                </c:pt>
                <c:pt idx="9939">
                  <c:v>15.73</c:v>
                </c:pt>
                <c:pt idx="9940">
                  <c:v>15.86</c:v>
                </c:pt>
                <c:pt idx="9941">
                  <c:v>15.71</c:v>
                </c:pt>
                <c:pt idx="9942">
                  <c:v>15.71</c:v>
                </c:pt>
                <c:pt idx="9943">
                  <c:v>15.71</c:v>
                </c:pt>
                <c:pt idx="9944">
                  <c:v>15.43</c:v>
                </c:pt>
                <c:pt idx="9945">
                  <c:v>14.64</c:v>
                </c:pt>
                <c:pt idx="9946">
                  <c:v>14.27</c:v>
                </c:pt>
                <c:pt idx="9947">
                  <c:v>15.04</c:v>
                </c:pt>
                <c:pt idx="9948">
                  <c:v>14.39</c:v>
                </c:pt>
                <c:pt idx="9949">
                  <c:v>14.39</c:v>
                </c:pt>
                <c:pt idx="9950">
                  <c:v>14.39</c:v>
                </c:pt>
                <c:pt idx="9951">
                  <c:v>14.95</c:v>
                </c:pt>
                <c:pt idx="9952">
                  <c:v>15.23</c:v>
                </c:pt>
                <c:pt idx="9953">
                  <c:v>16.579999999999998</c:v>
                </c:pt>
                <c:pt idx="9954">
                  <c:v>16.96</c:v>
                </c:pt>
                <c:pt idx="9955">
                  <c:v>16.57</c:v>
                </c:pt>
                <c:pt idx="9956">
                  <c:v>16.57</c:v>
                </c:pt>
                <c:pt idx="9957">
                  <c:v>16.57</c:v>
                </c:pt>
                <c:pt idx="9958">
                  <c:v>14.88</c:v>
                </c:pt>
                <c:pt idx="9959">
                  <c:v>13.3</c:v>
                </c:pt>
                <c:pt idx="9960">
                  <c:v>13.4</c:v>
                </c:pt>
                <c:pt idx="9961">
                  <c:v>14.51</c:v>
                </c:pt>
                <c:pt idx="9962">
                  <c:v>14.71</c:v>
                </c:pt>
                <c:pt idx="9963">
                  <c:v>14.71</c:v>
                </c:pt>
                <c:pt idx="9964">
                  <c:v>14.71</c:v>
                </c:pt>
                <c:pt idx="9965">
                  <c:v>14.71</c:v>
                </c:pt>
                <c:pt idx="9966">
                  <c:v>14.89</c:v>
                </c:pt>
                <c:pt idx="9967">
                  <c:v>16.28</c:v>
                </c:pt>
                <c:pt idx="9968">
                  <c:v>15.17</c:v>
                </c:pt>
                <c:pt idx="9969">
                  <c:v>15.1</c:v>
                </c:pt>
                <c:pt idx="9970">
                  <c:v>15.1</c:v>
                </c:pt>
                <c:pt idx="9971">
                  <c:v>15.1</c:v>
                </c:pt>
                <c:pt idx="9972">
                  <c:v>15.39</c:v>
                </c:pt>
                <c:pt idx="9973">
                  <c:v>15.73</c:v>
                </c:pt>
                <c:pt idx="9974">
                  <c:v>15.66</c:v>
                </c:pt>
                <c:pt idx="9975">
                  <c:v>15.56</c:v>
                </c:pt>
                <c:pt idx="9976">
                  <c:v>14.98</c:v>
                </c:pt>
                <c:pt idx="9977">
                  <c:v>14.98</c:v>
                </c:pt>
                <c:pt idx="9978">
                  <c:v>14.98</c:v>
                </c:pt>
                <c:pt idx="9979">
                  <c:v>14.69</c:v>
                </c:pt>
                <c:pt idx="9980">
                  <c:v>14.6</c:v>
                </c:pt>
                <c:pt idx="9981">
                  <c:v>14.31</c:v>
                </c:pt>
                <c:pt idx="9982">
                  <c:v>14.48</c:v>
                </c:pt>
                <c:pt idx="9983">
                  <c:v>14.44</c:v>
                </c:pt>
                <c:pt idx="9984">
                  <c:v>14.44</c:v>
                </c:pt>
                <c:pt idx="9985">
                  <c:v>14.44</c:v>
                </c:pt>
                <c:pt idx="9986">
                  <c:v>15.06</c:v>
                </c:pt>
                <c:pt idx="9987">
                  <c:v>15.15</c:v>
                </c:pt>
                <c:pt idx="9988">
                  <c:v>15.5</c:v>
                </c:pt>
                <c:pt idx="9989">
                  <c:v>14.6</c:v>
                </c:pt>
                <c:pt idx="9990">
                  <c:v>13.79</c:v>
                </c:pt>
                <c:pt idx="9991">
                  <c:v>13.79</c:v>
                </c:pt>
                <c:pt idx="9992">
                  <c:v>13.79</c:v>
                </c:pt>
                <c:pt idx="9993">
                  <c:v>13.51</c:v>
                </c:pt>
                <c:pt idx="9994">
                  <c:v>14.29</c:v>
                </c:pt>
                <c:pt idx="9995">
                  <c:v>14.29</c:v>
                </c:pt>
                <c:pt idx="9996">
                  <c:v>13.56</c:v>
                </c:pt>
                <c:pt idx="9997">
                  <c:v>13.08</c:v>
                </c:pt>
                <c:pt idx="9998">
                  <c:v>13.08</c:v>
                </c:pt>
                <c:pt idx="9999">
                  <c:v>13.08</c:v>
                </c:pt>
                <c:pt idx="10000">
                  <c:v>13.33</c:v>
                </c:pt>
                <c:pt idx="10001">
                  <c:v>13.16</c:v>
                </c:pt>
                <c:pt idx="10002">
                  <c:v>12.9</c:v>
                </c:pt>
                <c:pt idx="10003">
                  <c:v>12.94</c:v>
                </c:pt>
                <c:pt idx="10004">
                  <c:v>12.38</c:v>
                </c:pt>
                <c:pt idx="10005">
                  <c:v>12.38</c:v>
                </c:pt>
                <c:pt idx="10006">
                  <c:v>12.38</c:v>
                </c:pt>
                <c:pt idx="10007">
                  <c:v>12.15</c:v>
                </c:pt>
                <c:pt idx="10008">
                  <c:v>11.97</c:v>
                </c:pt>
                <c:pt idx="10009">
                  <c:v>12.71</c:v>
                </c:pt>
                <c:pt idx="10010">
                  <c:v>12.71</c:v>
                </c:pt>
                <c:pt idx="10011">
                  <c:v>12.25</c:v>
                </c:pt>
                <c:pt idx="10012">
                  <c:v>12.25</c:v>
                </c:pt>
                <c:pt idx="10013">
                  <c:v>12.25</c:v>
                </c:pt>
                <c:pt idx="10014">
                  <c:v>12.44</c:v>
                </c:pt>
                <c:pt idx="10015">
                  <c:v>13.03</c:v>
                </c:pt>
                <c:pt idx="10016">
                  <c:v>12.43</c:v>
                </c:pt>
                <c:pt idx="10017">
                  <c:v>12.65</c:v>
                </c:pt>
                <c:pt idx="10018">
                  <c:v>11.83</c:v>
                </c:pt>
                <c:pt idx="10019">
                  <c:v>11.83</c:v>
                </c:pt>
                <c:pt idx="10020">
                  <c:v>11.83</c:v>
                </c:pt>
                <c:pt idx="10021">
                  <c:v>11.89</c:v>
                </c:pt>
                <c:pt idx="10022">
                  <c:v>11.95</c:v>
                </c:pt>
                <c:pt idx="10023">
                  <c:v>12.27</c:v>
                </c:pt>
                <c:pt idx="10024">
                  <c:v>12.3</c:v>
                </c:pt>
                <c:pt idx="10025">
                  <c:v>12.22</c:v>
                </c:pt>
                <c:pt idx="10026">
                  <c:v>12.22</c:v>
                </c:pt>
                <c:pt idx="10027">
                  <c:v>12.22</c:v>
                </c:pt>
                <c:pt idx="10028">
                  <c:v>12.28</c:v>
                </c:pt>
                <c:pt idx="10029">
                  <c:v>12.25</c:v>
                </c:pt>
                <c:pt idx="10030">
                  <c:v>12.35</c:v>
                </c:pt>
                <c:pt idx="10031">
                  <c:v>12.38</c:v>
                </c:pt>
                <c:pt idx="10032">
                  <c:v>12.28</c:v>
                </c:pt>
                <c:pt idx="10033">
                  <c:v>12.28</c:v>
                </c:pt>
                <c:pt idx="10034">
                  <c:v>12.28</c:v>
                </c:pt>
                <c:pt idx="10035">
                  <c:v>12.33</c:v>
                </c:pt>
                <c:pt idx="10036">
                  <c:v>12.54</c:v>
                </c:pt>
                <c:pt idx="10037">
                  <c:v>12.92</c:v>
                </c:pt>
                <c:pt idx="10038">
                  <c:v>12.3</c:v>
                </c:pt>
                <c:pt idx="10039">
                  <c:v>12.3</c:v>
                </c:pt>
                <c:pt idx="10040">
                  <c:v>12.3</c:v>
                </c:pt>
                <c:pt idx="10041">
                  <c:v>12.3</c:v>
                </c:pt>
                <c:pt idx="10042">
                  <c:v>12.72</c:v>
                </c:pt>
                <c:pt idx="10043">
                  <c:v>12.97</c:v>
                </c:pt>
                <c:pt idx="10044">
                  <c:v>12.86</c:v>
                </c:pt>
                <c:pt idx="10045">
                  <c:v>13.13</c:v>
                </c:pt>
                <c:pt idx="10046">
                  <c:v>13.13</c:v>
                </c:pt>
                <c:pt idx="10047">
                  <c:v>13.13</c:v>
                </c:pt>
                <c:pt idx="10048">
                  <c:v>13.13</c:v>
                </c:pt>
                <c:pt idx="10049">
                  <c:v>13.31</c:v>
                </c:pt>
                <c:pt idx="10050">
                  <c:v>12.9</c:v>
                </c:pt>
                <c:pt idx="10051">
                  <c:v>12.12</c:v>
                </c:pt>
                <c:pt idx="10052">
                  <c:v>12.37</c:v>
                </c:pt>
                <c:pt idx="10053">
                  <c:v>12.12</c:v>
                </c:pt>
                <c:pt idx="10054">
                  <c:v>12.12</c:v>
                </c:pt>
                <c:pt idx="10055">
                  <c:v>12.12</c:v>
                </c:pt>
                <c:pt idx="10056">
                  <c:v>12.64</c:v>
                </c:pt>
                <c:pt idx="10057">
                  <c:v>12.88</c:v>
                </c:pt>
                <c:pt idx="10058">
                  <c:v>12.66</c:v>
                </c:pt>
                <c:pt idx="10059">
                  <c:v>12.75</c:v>
                </c:pt>
                <c:pt idx="10060">
                  <c:v>12.47</c:v>
                </c:pt>
                <c:pt idx="10061">
                  <c:v>12.47</c:v>
                </c:pt>
                <c:pt idx="10062">
                  <c:v>12.47</c:v>
                </c:pt>
                <c:pt idx="10063">
                  <c:v>12.92</c:v>
                </c:pt>
                <c:pt idx="10064">
                  <c:v>13.35</c:v>
                </c:pt>
                <c:pt idx="10065">
                  <c:v>14.26</c:v>
                </c:pt>
                <c:pt idx="10066">
                  <c:v>13.51</c:v>
                </c:pt>
                <c:pt idx="10067">
                  <c:v>13.8</c:v>
                </c:pt>
                <c:pt idx="10068">
                  <c:v>13.8</c:v>
                </c:pt>
                <c:pt idx="10069">
                  <c:v>13.8</c:v>
                </c:pt>
                <c:pt idx="10070">
                  <c:v>14.89</c:v>
                </c:pt>
                <c:pt idx="10071">
                  <c:v>14.04</c:v>
                </c:pt>
                <c:pt idx="10072">
                  <c:v>13.99</c:v>
                </c:pt>
                <c:pt idx="10073">
                  <c:v>14.06</c:v>
                </c:pt>
                <c:pt idx="10074">
                  <c:v>14.21</c:v>
                </c:pt>
                <c:pt idx="10075">
                  <c:v>14.21</c:v>
                </c:pt>
                <c:pt idx="10076">
                  <c:v>14.21</c:v>
                </c:pt>
                <c:pt idx="10077">
                  <c:v>15.69</c:v>
                </c:pt>
                <c:pt idx="10078">
                  <c:v>15.34</c:v>
                </c:pt>
                <c:pt idx="10079">
                  <c:v>15.65</c:v>
                </c:pt>
                <c:pt idx="10080">
                  <c:v>15.27</c:v>
                </c:pt>
                <c:pt idx="10081">
                  <c:v>15.22</c:v>
                </c:pt>
                <c:pt idx="10082">
                  <c:v>15.22</c:v>
                </c:pt>
                <c:pt idx="10083">
                  <c:v>15.22</c:v>
                </c:pt>
                <c:pt idx="10084">
                  <c:v>14.88</c:v>
                </c:pt>
                <c:pt idx="10085">
                  <c:v>15.1</c:v>
                </c:pt>
                <c:pt idx="10086">
                  <c:v>15.44</c:v>
                </c:pt>
                <c:pt idx="10087">
                  <c:v>15.87</c:v>
                </c:pt>
                <c:pt idx="10088">
                  <c:v>15.54</c:v>
                </c:pt>
                <c:pt idx="10089">
                  <c:v>15.54</c:v>
                </c:pt>
                <c:pt idx="10090">
                  <c:v>15.54</c:v>
                </c:pt>
                <c:pt idx="10091">
                  <c:v>15.54</c:v>
                </c:pt>
                <c:pt idx="10092">
                  <c:v>16.36</c:v>
                </c:pt>
                <c:pt idx="10093">
                  <c:v>14.88</c:v>
                </c:pt>
                <c:pt idx="10094">
                  <c:v>15.07</c:v>
                </c:pt>
                <c:pt idx="10095">
                  <c:v>14.2</c:v>
                </c:pt>
                <c:pt idx="10096">
                  <c:v>14.2</c:v>
                </c:pt>
                <c:pt idx="10097">
                  <c:v>14.2</c:v>
                </c:pt>
                <c:pt idx="10098">
                  <c:v>13.83</c:v>
                </c:pt>
                <c:pt idx="10099">
                  <c:v>13.1</c:v>
                </c:pt>
                <c:pt idx="10100">
                  <c:v>12.44</c:v>
                </c:pt>
                <c:pt idx="10101">
                  <c:v>13.26</c:v>
                </c:pt>
                <c:pt idx="10102">
                  <c:v>13.74</c:v>
                </c:pt>
                <c:pt idx="10103">
                  <c:v>13.74</c:v>
                </c:pt>
                <c:pt idx="10104">
                  <c:v>13.74</c:v>
                </c:pt>
                <c:pt idx="10105">
                  <c:v>14.11</c:v>
                </c:pt>
                <c:pt idx="10106">
                  <c:v>14.63</c:v>
                </c:pt>
                <c:pt idx="10107">
                  <c:v>15.26</c:v>
                </c:pt>
                <c:pt idx="10108">
                  <c:v>14.4</c:v>
                </c:pt>
                <c:pt idx="10109">
                  <c:v>14.37</c:v>
                </c:pt>
                <c:pt idx="10110">
                  <c:v>14.37</c:v>
                </c:pt>
                <c:pt idx="10111">
                  <c:v>14.37</c:v>
                </c:pt>
                <c:pt idx="10112">
                  <c:v>13.75</c:v>
                </c:pt>
                <c:pt idx="10113">
                  <c:v>14.01</c:v>
                </c:pt>
                <c:pt idx="10114">
                  <c:v>15.21</c:v>
                </c:pt>
                <c:pt idx="10115">
                  <c:v>14.52</c:v>
                </c:pt>
                <c:pt idx="10116">
                  <c:v>14.72</c:v>
                </c:pt>
                <c:pt idx="10117">
                  <c:v>14.72</c:v>
                </c:pt>
                <c:pt idx="10118">
                  <c:v>14.72</c:v>
                </c:pt>
                <c:pt idx="10119">
                  <c:v>15.21</c:v>
                </c:pt>
                <c:pt idx="10120">
                  <c:v>15.43</c:v>
                </c:pt>
                <c:pt idx="10121">
                  <c:v>14.92</c:v>
                </c:pt>
                <c:pt idx="10122">
                  <c:v>14.97</c:v>
                </c:pt>
                <c:pt idx="10123">
                  <c:v>14.9</c:v>
                </c:pt>
                <c:pt idx="10124">
                  <c:v>14.9</c:v>
                </c:pt>
                <c:pt idx="10125">
                  <c:v>14.9</c:v>
                </c:pt>
                <c:pt idx="10126">
                  <c:v>14.43</c:v>
                </c:pt>
                <c:pt idx="10127">
                  <c:v>13.88</c:v>
                </c:pt>
                <c:pt idx="10128">
                  <c:v>13.37</c:v>
                </c:pt>
                <c:pt idx="10129">
                  <c:v>14.11</c:v>
                </c:pt>
                <c:pt idx="10130">
                  <c:v>14.39</c:v>
                </c:pt>
                <c:pt idx="10131">
                  <c:v>14.39</c:v>
                </c:pt>
                <c:pt idx="10132">
                  <c:v>14.39</c:v>
                </c:pt>
                <c:pt idx="10133">
                  <c:v>15.37</c:v>
                </c:pt>
                <c:pt idx="10134">
                  <c:v>15.49</c:v>
                </c:pt>
                <c:pt idx="10135">
                  <c:v>16.8</c:v>
                </c:pt>
                <c:pt idx="10136">
                  <c:v>15.48</c:v>
                </c:pt>
                <c:pt idx="10137">
                  <c:v>16.02</c:v>
                </c:pt>
                <c:pt idx="10138">
                  <c:v>16.02</c:v>
                </c:pt>
                <c:pt idx="10139">
                  <c:v>16.02</c:v>
                </c:pt>
                <c:pt idx="10140">
                  <c:v>14.62</c:v>
                </c:pt>
                <c:pt idx="10141">
                  <c:v>14.21</c:v>
                </c:pt>
                <c:pt idx="10142">
                  <c:v>13.69</c:v>
                </c:pt>
                <c:pt idx="10143">
                  <c:v>14.61</c:v>
                </c:pt>
                <c:pt idx="10144">
                  <c:v>14.28</c:v>
                </c:pt>
                <c:pt idx="10145">
                  <c:v>14.28</c:v>
                </c:pt>
                <c:pt idx="10146">
                  <c:v>14.28</c:v>
                </c:pt>
                <c:pt idx="10147">
                  <c:v>14.33</c:v>
                </c:pt>
                <c:pt idx="10148">
                  <c:v>14.74</c:v>
                </c:pt>
                <c:pt idx="10149">
                  <c:v>16.25</c:v>
                </c:pt>
                <c:pt idx="10150">
                  <c:v>15.81</c:v>
                </c:pt>
                <c:pt idx="10151">
                  <c:v>15.27</c:v>
                </c:pt>
                <c:pt idx="10152">
                  <c:v>15.27</c:v>
                </c:pt>
                <c:pt idx="10153">
                  <c:v>15.27</c:v>
                </c:pt>
                <c:pt idx="10154">
                  <c:v>14.87</c:v>
                </c:pt>
                <c:pt idx="10155">
                  <c:v>14.34</c:v>
                </c:pt>
                <c:pt idx="10156">
                  <c:v>14.26</c:v>
                </c:pt>
                <c:pt idx="10157">
                  <c:v>14.81</c:v>
                </c:pt>
                <c:pt idx="10158">
                  <c:v>14.63</c:v>
                </c:pt>
                <c:pt idx="10159">
                  <c:v>14.63</c:v>
                </c:pt>
                <c:pt idx="10160">
                  <c:v>14.63</c:v>
                </c:pt>
                <c:pt idx="10161">
                  <c:v>14.3</c:v>
                </c:pt>
                <c:pt idx="10162">
                  <c:v>13.92</c:v>
                </c:pt>
                <c:pt idx="10163">
                  <c:v>16.100000000000001</c:v>
                </c:pt>
                <c:pt idx="10164">
                  <c:v>15.89</c:v>
                </c:pt>
                <c:pt idx="10165">
                  <c:v>15.28</c:v>
                </c:pt>
                <c:pt idx="10166">
                  <c:v>15.28</c:v>
                </c:pt>
                <c:pt idx="10167">
                  <c:v>15.28</c:v>
                </c:pt>
                <c:pt idx="10168">
                  <c:v>15.27</c:v>
                </c:pt>
                <c:pt idx="10169">
                  <c:v>15.94</c:v>
                </c:pt>
                <c:pt idx="10170">
                  <c:v>15.74</c:v>
                </c:pt>
                <c:pt idx="10171">
                  <c:v>15.25</c:v>
                </c:pt>
                <c:pt idx="10172">
                  <c:v>14.9</c:v>
                </c:pt>
                <c:pt idx="10173">
                  <c:v>14.9</c:v>
                </c:pt>
                <c:pt idx="10174">
                  <c:v>14.9</c:v>
                </c:pt>
                <c:pt idx="10175">
                  <c:v>14.59</c:v>
                </c:pt>
                <c:pt idx="10176">
                  <c:v>14.89</c:v>
                </c:pt>
                <c:pt idx="10177">
                  <c:v>15.38</c:v>
                </c:pt>
                <c:pt idx="10178">
                  <c:v>14.89</c:v>
                </c:pt>
                <c:pt idx="10179">
                  <c:v>14.52</c:v>
                </c:pt>
                <c:pt idx="10180">
                  <c:v>14.52</c:v>
                </c:pt>
                <c:pt idx="10181">
                  <c:v>14.52</c:v>
                </c:pt>
                <c:pt idx="10182">
                  <c:v>14.68</c:v>
                </c:pt>
                <c:pt idx="10183">
                  <c:v>14.7</c:v>
                </c:pt>
                <c:pt idx="10184">
                  <c:v>14.86</c:v>
                </c:pt>
                <c:pt idx="10185">
                  <c:v>14.28</c:v>
                </c:pt>
                <c:pt idx="10186">
                  <c:v>13.56</c:v>
                </c:pt>
                <c:pt idx="10187">
                  <c:v>13.56</c:v>
                </c:pt>
                <c:pt idx="10188">
                  <c:v>13.56</c:v>
                </c:pt>
                <c:pt idx="10189">
                  <c:v>13.71</c:v>
                </c:pt>
                <c:pt idx="10190">
                  <c:v>13.94</c:v>
                </c:pt>
                <c:pt idx="10191">
                  <c:v>13.27</c:v>
                </c:pt>
                <c:pt idx="10192">
                  <c:v>13.69</c:v>
                </c:pt>
                <c:pt idx="10193">
                  <c:v>13.38</c:v>
                </c:pt>
                <c:pt idx="10194">
                  <c:v>13.38</c:v>
                </c:pt>
                <c:pt idx="10195">
                  <c:v>13.38</c:v>
                </c:pt>
                <c:pt idx="10196">
                  <c:v>13.38</c:v>
                </c:pt>
                <c:pt idx="10197">
                  <c:v>13.76</c:v>
                </c:pt>
                <c:pt idx="10198">
                  <c:v>13.05</c:v>
                </c:pt>
                <c:pt idx="10199">
                  <c:v>13.54</c:v>
                </c:pt>
                <c:pt idx="10200">
                  <c:v>13.55</c:v>
                </c:pt>
                <c:pt idx="10201">
                  <c:v>13.55</c:v>
                </c:pt>
                <c:pt idx="10202">
                  <c:v>13.55</c:v>
                </c:pt>
                <c:pt idx="10203">
                  <c:v>13.54</c:v>
                </c:pt>
                <c:pt idx="10204">
                  <c:v>13.62</c:v>
                </c:pt>
                <c:pt idx="10205">
                  <c:v>13.83</c:v>
                </c:pt>
                <c:pt idx="10206">
                  <c:v>13.95</c:v>
                </c:pt>
                <c:pt idx="10207">
                  <c:v>14.11</c:v>
                </c:pt>
                <c:pt idx="10208">
                  <c:v>14.11</c:v>
                </c:pt>
                <c:pt idx="10209">
                  <c:v>14.11</c:v>
                </c:pt>
                <c:pt idx="10210">
                  <c:v>14.26</c:v>
                </c:pt>
                <c:pt idx="10211">
                  <c:v>14.5</c:v>
                </c:pt>
                <c:pt idx="10212">
                  <c:v>14.66</c:v>
                </c:pt>
                <c:pt idx="10213">
                  <c:v>14.48</c:v>
                </c:pt>
                <c:pt idx="10214">
                  <c:v>14.11</c:v>
                </c:pt>
                <c:pt idx="10215">
                  <c:v>14.11</c:v>
                </c:pt>
                <c:pt idx="10216">
                  <c:v>14.11</c:v>
                </c:pt>
                <c:pt idx="10217">
                  <c:v>14.05</c:v>
                </c:pt>
                <c:pt idx="10218">
                  <c:v>14.05</c:v>
                </c:pt>
                <c:pt idx="10219">
                  <c:v>14.3</c:v>
                </c:pt>
                <c:pt idx="10220">
                  <c:v>14.71</c:v>
                </c:pt>
                <c:pt idx="10221">
                  <c:v>14.9</c:v>
                </c:pt>
                <c:pt idx="10222">
                  <c:v>14.9</c:v>
                </c:pt>
                <c:pt idx="10223">
                  <c:v>14.9</c:v>
                </c:pt>
                <c:pt idx="10224">
                  <c:v>14.98</c:v>
                </c:pt>
                <c:pt idx="10225">
                  <c:v>14.71</c:v>
                </c:pt>
                <c:pt idx="10226">
                  <c:v>14.58</c:v>
                </c:pt>
                <c:pt idx="10227">
                  <c:v>14.73</c:v>
                </c:pt>
                <c:pt idx="10228">
                  <c:v>14.61</c:v>
                </c:pt>
                <c:pt idx="10229">
                  <c:v>14.61</c:v>
                </c:pt>
                <c:pt idx="10230">
                  <c:v>14.61</c:v>
                </c:pt>
                <c:pt idx="10231">
                  <c:v>14.61</c:v>
                </c:pt>
                <c:pt idx="10232">
                  <c:v>14.53</c:v>
                </c:pt>
                <c:pt idx="10233">
                  <c:v>13.57</c:v>
                </c:pt>
                <c:pt idx="10234">
                  <c:v>13.86</c:v>
                </c:pt>
                <c:pt idx="10235">
                  <c:v>13.05</c:v>
                </c:pt>
                <c:pt idx="10236">
                  <c:v>13.05</c:v>
                </c:pt>
                <c:pt idx="10237">
                  <c:v>13.05</c:v>
                </c:pt>
                <c:pt idx="10238">
                  <c:v>13.12</c:v>
                </c:pt>
                <c:pt idx="10239">
                  <c:v>13.25</c:v>
                </c:pt>
                <c:pt idx="10240">
                  <c:v>12.88</c:v>
                </c:pt>
                <c:pt idx="10241">
                  <c:v>13.07</c:v>
                </c:pt>
                <c:pt idx="10242">
                  <c:v>12.64</c:v>
                </c:pt>
                <c:pt idx="10243">
                  <c:v>12.64</c:v>
                </c:pt>
                <c:pt idx="10244">
                  <c:v>12.64</c:v>
                </c:pt>
                <c:pt idx="10245">
                  <c:v>12.09</c:v>
                </c:pt>
                <c:pt idx="10246">
                  <c:v>11.22</c:v>
                </c:pt>
                <c:pt idx="10247">
                  <c:v>10.71</c:v>
                </c:pt>
                <c:pt idx="10248">
                  <c:v>11.04</c:v>
                </c:pt>
                <c:pt idx="10249">
                  <c:v>10.65</c:v>
                </c:pt>
                <c:pt idx="10250">
                  <c:v>10.65</c:v>
                </c:pt>
                <c:pt idx="10251">
                  <c:v>10.65</c:v>
                </c:pt>
                <c:pt idx="10252">
                  <c:v>10.84</c:v>
                </c:pt>
                <c:pt idx="10253">
                  <c:v>11.28</c:v>
                </c:pt>
                <c:pt idx="10254">
                  <c:v>12.01</c:v>
                </c:pt>
                <c:pt idx="10255">
                  <c:v>11.71</c:v>
                </c:pt>
                <c:pt idx="10256">
                  <c:v>11.41</c:v>
                </c:pt>
                <c:pt idx="10257">
                  <c:v>11.41</c:v>
                </c:pt>
                <c:pt idx="10258">
                  <c:v>11.41</c:v>
                </c:pt>
                <c:pt idx="10259">
                  <c:v>10.83</c:v>
                </c:pt>
                <c:pt idx="10260">
                  <c:v>10.61</c:v>
                </c:pt>
                <c:pt idx="10261">
                  <c:v>10.68</c:v>
                </c:pt>
                <c:pt idx="10262">
                  <c:v>10.76</c:v>
                </c:pt>
                <c:pt idx="10263">
                  <c:v>10.82</c:v>
                </c:pt>
                <c:pt idx="10264">
                  <c:v>10.82</c:v>
                </c:pt>
                <c:pt idx="10265">
                  <c:v>10.82</c:v>
                </c:pt>
                <c:pt idx="10266">
                  <c:v>11.07</c:v>
                </c:pt>
                <c:pt idx="10267">
                  <c:v>10.99</c:v>
                </c:pt>
                <c:pt idx="10268">
                  <c:v>11</c:v>
                </c:pt>
                <c:pt idx="10269">
                  <c:v>10.88</c:v>
                </c:pt>
                <c:pt idx="10270">
                  <c:v>10.38</c:v>
                </c:pt>
                <c:pt idx="10271">
                  <c:v>10.38</c:v>
                </c:pt>
                <c:pt idx="10272">
                  <c:v>10.38</c:v>
                </c:pt>
                <c:pt idx="10273">
                  <c:v>9.91</c:v>
                </c:pt>
                <c:pt idx="10274">
                  <c:v>9.74</c:v>
                </c:pt>
                <c:pt idx="10275">
                  <c:v>9.1300000000000008</c:v>
                </c:pt>
                <c:pt idx="10276">
                  <c:v>9.1</c:v>
                </c:pt>
                <c:pt idx="10277">
                  <c:v>8.75</c:v>
                </c:pt>
                <c:pt idx="10278">
                  <c:v>8.75</c:v>
                </c:pt>
                <c:pt idx="10279">
                  <c:v>8.75</c:v>
                </c:pt>
                <c:pt idx="10280">
                  <c:v>9.01</c:v>
                </c:pt>
                <c:pt idx="10281">
                  <c:v>9.0299999999999994</c:v>
                </c:pt>
                <c:pt idx="10282">
                  <c:v>9.91</c:v>
                </c:pt>
                <c:pt idx="10283">
                  <c:v>9.36</c:v>
                </c:pt>
                <c:pt idx="10284">
                  <c:v>9.91</c:v>
                </c:pt>
                <c:pt idx="10285">
                  <c:v>9.91</c:v>
                </c:pt>
                <c:pt idx="10286">
                  <c:v>9.91</c:v>
                </c:pt>
                <c:pt idx="10287">
                  <c:v>10.06</c:v>
                </c:pt>
                <c:pt idx="10288">
                  <c:v>10.63</c:v>
                </c:pt>
                <c:pt idx="10289">
                  <c:v>11.28</c:v>
                </c:pt>
                <c:pt idx="10290">
                  <c:v>10.55</c:v>
                </c:pt>
                <c:pt idx="10291">
                  <c:v>10.25</c:v>
                </c:pt>
                <c:pt idx="10292">
                  <c:v>10.25</c:v>
                </c:pt>
                <c:pt idx="10293">
                  <c:v>10.25</c:v>
                </c:pt>
                <c:pt idx="10294">
                  <c:v>10.25</c:v>
                </c:pt>
                <c:pt idx="10295">
                  <c:v>9.74</c:v>
                </c:pt>
                <c:pt idx="10296">
                  <c:v>9.68</c:v>
                </c:pt>
                <c:pt idx="10297">
                  <c:v>9.99</c:v>
                </c:pt>
                <c:pt idx="10298">
                  <c:v>10.08</c:v>
                </c:pt>
                <c:pt idx="10299">
                  <c:v>10.08</c:v>
                </c:pt>
                <c:pt idx="10300">
                  <c:v>10.08</c:v>
                </c:pt>
                <c:pt idx="10301">
                  <c:v>10.58</c:v>
                </c:pt>
                <c:pt idx="10302">
                  <c:v>10.43</c:v>
                </c:pt>
                <c:pt idx="10303">
                  <c:v>10.63</c:v>
                </c:pt>
                <c:pt idx="10304">
                  <c:v>10.76</c:v>
                </c:pt>
                <c:pt idx="10305">
                  <c:v>10.33</c:v>
                </c:pt>
                <c:pt idx="10306">
                  <c:v>10.33</c:v>
                </c:pt>
                <c:pt idx="10307">
                  <c:v>10.33</c:v>
                </c:pt>
                <c:pt idx="10308">
                  <c:v>10.18</c:v>
                </c:pt>
                <c:pt idx="10309">
                  <c:v>10.11</c:v>
                </c:pt>
                <c:pt idx="10310">
                  <c:v>10.130000000000001</c:v>
                </c:pt>
                <c:pt idx="10311">
                  <c:v>10.38</c:v>
                </c:pt>
                <c:pt idx="10312">
                  <c:v>10.23</c:v>
                </c:pt>
                <c:pt idx="10313">
                  <c:v>10.23</c:v>
                </c:pt>
                <c:pt idx="10314">
                  <c:v>10.23</c:v>
                </c:pt>
                <c:pt idx="10315">
                  <c:v>10.18</c:v>
                </c:pt>
                <c:pt idx="10316">
                  <c:v>9.6999999999999993</c:v>
                </c:pt>
                <c:pt idx="10317">
                  <c:v>9.8800000000000008</c:v>
                </c:pt>
                <c:pt idx="10318">
                  <c:v>12.17</c:v>
                </c:pt>
                <c:pt idx="10319">
                  <c:v>10.87</c:v>
                </c:pt>
                <c:pt idx="10320">
                  <c:v>10.87</c:v>
                </c:pt>
                <c:pt idx="10321">
                  <c:v>10.87</c:v>
                </c:pt>
                <c:pt idx="10322">
                  <c:v>10.9</c:v>
                </c:pt>
                <c:pt idx="10323">
                  <c:v>10.27</c:v>
                </c:pt>
                <c:pt idx="10324">
                  <c:v>9.4499999999999993</c:v>
                </c:pt>
                <c:pt idx="10325">
                  <c:v>9.82</c:v>
                </c:pt>
                <c:pt idx="10326">
                  <c:v>9.6300000000000008</c:v>
                </c:pt>
                <c:pt idx="10327">
                  <c:v>9.6300000000000008</c:v>
                </c:pt>
                <c:pt idx="10328">
                  <c:v>9.6300000000000008</c:v>
                </c:pt>
                <c:pt idx="10329">
                  <c:v>9.6300000000000008</c:v>
                </c:pt>
                <c:pt idx="10330">
                  <c:v>9.1999999999999993</c:v>
                </c:pt>
                <c:pt idx="10331">
                  <c:v>9.69</c:v>
                </c:pt>
                <c:pt idx="10332">
                  <c:v>9.57</c:v>
                </c:pt>
                <c:pt idx="10333">
                  <c:v>9.43</c:v>
                </c:pt>
                <c:pt idx="10334">
                  <c:v>9.43</c:v>
                </c:pt>
                <c:pt idx="10335">
                  <c:v>9.43</c:v>
                </c:pt>
                <c:pt idx="10336">
                  <c:v>9.59</c:v>
                </c:pt>
                <c:pt idx="10337">
                  <c:v>9.42</c:v>
                </c:pt>
                <c:pt idx="10338">
                  <c:v>9.81</c:v>
                </c:pt>
                <c:pt idx="10339">
                  <c:v>9.49</c:v>
                </c:pt>
                <c:pt idx="10340">
                  <c:v>9.42</c:v>
                </c:pt>
                <c:pt idx="10341">
                  <c:v>9.42</c:v>
                </c:pt>
                <c:pt idx="10342">
                  <c:v>9.42</c:v>
                </c:pt>
                <c:pt idx="10343">
                  <c:v>9.5500000000000007</c:v>
                </c:pt>
                <c:pt idx="10344">
                  <c:v>9.4</c:v>
                </c:pt>
                <c:pt idx="10345">
                  <c:v>9.41</c:v>
                </c:pt>
                <c:pt idx="10346">
                  <c:v>9.44</c:v>
                </c:pt>
                <c:pt idx="10347">
                  <c:v>9.41</c:v>
                </c:pt>
                <c:pt idx="10348">
                  <c:v>9.41</c:v>
                </c:pt>
                <c:pt idx="10349">
                  <c:v>9.41</c:v>
                </c:pt>
                <c:pt idx="10350">
                  <c:v>9.43</c:v>
                </c:pt>
                <c:pt idx="10351">
                  <c:v>9.25</c:v>
                </c:pt>
                <c:pt idx="10352">
                  <c:v>9.68</c:v>
                </c:pt>
                <c:pt idx="10353">
                  <c:v>9.5500000000000007</c:v>
                </c:pt>
                <c:pt idx="10354">
                  <c:v>9.4</c:v>
                </c:pt>
                <c:pt idx="10355">
                  <c:v>9.4</c:v>
                </c:pt>
                <c:pt idx="10356">
                  <c:v>9.4</c:v>
                </c:pt>
                <c:pt idx="10357">
                  <c:v>9.4499999999999993</c:v>
                </c:pt>
                <c:pt idx="10358">
                  <c:v>9.31</c:v>
                </c:pt>
                <c:pt idx="10359">
                  <c:v>9.64</c:v>
                </c:pt>
                <c:pt idx="10360">
                  <c:v>9.64</c:v>
                </c:pt>
                <c:pt idx="10361">
                  <c:v>9.61</c:v>
                </c:pt>
                <c:pt idx="10362">
                  <c:v>9.61</c:v>
                </c:pt>
                <c:pt idx="10363">
                  <c:v>9.61</c:v>
                </c:pt>
                <c:pt idx="10364">
                  <c:v>9.82</c:v>
                </c:pt>
                <c:pt idx="10365">
                  <c:v>9.56</c:v>
                </c:pt>
                <c:pt idx="10366">
                  <c:v>9.42</c:v>
                </c:pt>
                <c:pt idx="10367">
                  <c:v>9.5</c:v>
                </c:pt>
                <c:pt idx="10368">
                  <c:v>9.06</c:v>
                </c:pt>
                <c:pt idx="10369">
                  <c:v>9.06</c:v>
                </c:pt>
                <c:pt idx="10370">
                  <c:v>9.06</c:v>
                </c:pt>
                <c:pt idx="10371">
                  <c:v>8.7899999999999991</c:v>
                </c:pt>
                <c:pt idx="10372">
                  <c:v>8.5399999999999991</c:v>
                </c:pt>
                <c:pt idx="10373">
                  <c:v>8.36</c:v>
                </c:pt>
                <c:pt idx="10374">
                  <c:v>8.36</c:v>
                </c:pt>
                <c:pt idx="10375">
                  <c:v>8.5399999999999991</c:v>
                </c:pt>
                <c:pt idx="10376">
                  <c:v>8.5399999999999991</c:v>
                </c:pt>
                <c:pt idx="10377">
                  <c:v>8.5399999999999991</c:v>
                </c:pt>
                <c:pt idx="10378">
                  <c:v>8.83</c:v>
                </c:pt>
                <c:pt idx="10379">
                  <c:v>8.93</c:v>
                </c:pt>
                <c:pt idx="10380">
                  <c:v>9.1</c:v>
                </c:pt>
                <c:pt idx="10381">
                  <c:v>9.09</c:v>
                </c:pt>
                <c:pt idx="10382">
                  <c:v>8.93</c:v>
                </c:pt>
                <c:pt idx="10383">
                  <c:v>8.93</c:v>
                </c:pt>
                <c:pt idx="10384">
                  <c:v>8.93</c:v>
                </c:pt>
                <c:pt idx="10385">
                  <c:v>8.81</c:v>
                </c:pt>
                <c:pt idx="10386">
                  <c:v>8.51</c:v>
                </c:pt>
                <c:pt idx="10387">
                  <c:v>8.6999999999999993</c:v>
                </c:pt>
                <c:pt idx="10388">
                  <c:v>8.84</c:v>
                </c:pt>
                <c:pt idx="10389">
                  <c:v>8.83</c:v>
                </c:pt>
                <c:pt idx="10390">
                  <c:v>8.83</c:v>
                </c:pt>
                <c:pt idx="10391">
                  <c:v>8.83</c:v>
                </c:pt>
                <c:pt idx="10392">
                  <c:v>8.99</c:v>
                </c:pt>
                <c:pt idx="10393">
                  <c:v>8.5500000000000007</c:v>
                </c:pt>
                <c:pt idx="10394">
                  <c:v>9.1300000000000008</c:v>
                </c:pt>
                <c:pt idx="10395">
                  <c:v>8.99</c:v>
                </c:pt>
                <c:pt idx="10396">
                  <c:v>8.7899999999999991</c:v>
                </c:pt>
                <c:pt idx="10397">
                  <c:v>8.7899999999999991</c:v>
                </c:pt>
                <c:pt idx="10398">
                  <c:v>8.7899999999999991</c:v>
                </c:pt>
                <c:pt idx="10399">
                  <c:v>8.6</c:v>
                </c:pt>
                <c:pt idx="10400">
                  <c:v>8.39</c:v>
                </c:pt>
                <c:pt idx="10401">
                  <c:v>8.5</c:v>
                </c:pt>
                <c:pt idx="10402">
                  <c:v>8.6199999999999992</c:v>
                </c:pt>
                <c:pt idx="10403">
                  <c:v>8.58</c:v>
                </c:pt>
                <c:pt idx="10404">
                  <c:v>8.58</c:v>
                </c:pt>
                <c:pt idx="10405">
                  <c:v>8.58</c:v>
                </c:pt>
                <c:pt idx="10406">
                  <c:v>8.6999999999999993</c:v>
                </c:pt>
                <c:pt idx="10407">
                  <c:v>8.99</c:v>
                </c:pt>
                <c:pt idx="10408">
                  <c:v>9.4600000000000009</c:v>
                </c:pt>
                <c:pt idx="10409">
                  <c:v>10.75</c:v>
                </c:pt>
                <c:pt idx="10410">
                  <c:v>11.2</c:v>
                </c:pt>
                <c:pt idx="10411">
                  <c:v>11.2</c:v>
                </c:pt>
                <c:pt idx="10412">
                  <c:v>11.2</c:v>
                </c:pt>
                <c:pt idx="10413">
                  <c:v>9.19</c:v>
                </c:pt>
                <c:pt idx="10414">
                  <c:v>9.4700000000000006</c:v>
                </c:pt>
                <c:pt idx="10415">
                  <c:v>8.4600000000000009</c:v>
                </c:pt>
                <c:pt idx="10416">
                  <c:v>8.48</c:v>
                </c:pt>
                <c:pt idx="10417">
                  <c:v>8.27</c:v>
                </c:pt>
                <c:pt idx="10418">
                  <c:v>8.27</c:v>
                </c:pt>
                <c:pt idx="10419">
                  <c:v>8.27</c:v>
                </c:pt>
                <c:pt idx="10420">
                  <c:v>8.34</c:v>
                </c:pt>
                <c:pt idx="10421">
                  <c:v>8.4700000000000006</c:v>
                </c:pt>
                <c:pt idx="10422">
                  <c:v>8.8699999999999992</c:v>
                </c:pt>
                <c:pt idx="10423">
                  <c:v>8.64</c:v>
                </c:pt>
                <c:pt idx="10424">
                  <c:v>8.43</c:v>
                </c:pt>
                <c:pt idx="10425">
                  <c:v>8.43</c:v>
                </c:pt>
                <c:pt idx="10426">
                  <c:v>8.43</c:v>
                </c:pt>
                <c:pt idx="10427">
                  <c:v>8.5399999999999991</c:v>
                </c:pt>
                <c:pt idx="10428">
                  <c:v>8.36</c:v>
                </c:pt>
                <c:pt idx="10429">
                  <c:v>8.59</c:v>
                </c:pt>
                <c:pt idx="10430">
                  <c:v>8.4700000000000006</c:v>
                </c:pt>
                <c:pt idx="10431">
                  <c:v>8.2799999999999994</c:v>
                </c:pt>
                <c:pt idx="10432">
                  <c:v>8.2799999999999994</c:v>
                </c:pt>
                <c:pt idx="10433">
                  <c:v>8.2799999999999994</c:v>
                </c:pt>
                <c:pt idx="10434">
                  <c:v>8.5299999999999994</c:v>
                </c:pt>
                <c:pt idx="10435">
                  <c:v>8.56</c:v>
                </c:pt>
                <c:pt idx="10436">
                  <c:v>8.69</c:v>
                </c:pt>
                <c:pt idx="10437">
                  <c:v>8.4499999999999993</c:v>
                </c:pt>
                <c:pt idx="10438">
                  <c:v>8.39</c:v>
                </c:pt>
                <c:pt idx="10439">
                  <c:v>8.39</c:v>
                </c:pt>
                <c:pt idx="10440">
                  <c:v>8.39</c:v>
                </c:pt>
                <c:pt idx="10441">
                  <c:v>8.56</c:v>
                </c:pt>
                <c:pt idx="10442">
                  <c:v>8.6300000000000008</c:v>
                </c:pt>
                <c:pt idx="10443">
                  <c:v>8.9</c:v>
                </c:pt>
                <c:pt idx="10444">
                  <c:v>8.5399999999999991</c:v>
                </c:pt>
                <c:pt idx="10445">
                  <c:v>8.4600000000000009</c:v>
                </c:pt>
                <c:pt idx="10446">
                  <c:v>8.4600000000000009</c:v>
                </c:pt>
                <c:pt idx="10447">
                  <c:v>8.4600000000000009</c:v>
                </c:pt>
                <c:pt idx="10448">
                  <c:v>8.56</c:v>
                </c:pt>
                <c:pt idx="10449">
                  <c:v>8.44</c:v>
                </c:pt>
                <c:pt idx="10450">
                  <c:v>8.58</c:v>
                </c:pt>
                <c:pt idx="10451">
                  <c:v>8.64</c:v>
                </c:pt>
                <c:pt idx="10452">
                  <c:v>8.5299999999999994</c:v>
                </c:pt>
                <c:pt idx="10453">
                  <c:v>8.5299999999999994</c:v>
                </c:pt>
                <c:pt idx="10454">
                  <c:v>8.5299999999999994</c:v>
                </c:pt>
                <c:pt idx="10455">
                  <c:v>8.49</c:v>
                </c:pt>
                <c:pt idx="10456">
                  <c:v>8.6</c:v>
                </c:pt>
                <c:pt idx="10457">
                  <c:v>9</c:v>
                </c:pt>
                <c:pt idx="10458">
                  <c:v>8.67</c:v>
                </c:pt>
                <c:pt idx="10459">
                  <c:v>8.42</c:v>
                </c:pt>
                <c:pt idx="10460">
                  <c:v>8.42</c:v>
                </c:pt>
                <c:pt idx="10461">
                  <c:v>8.42</c:v>
                </c:pt>
                <c:pt idx="10462">
                  <c:v>8.42</c:v>
                </c:pt>
                <c:pt idx="10463">
                  <c:v>8.48</c:v>
                </c:pt>
                <c:pt idx="10464">
                  <c:v>8.49</c:v>
                </c:pt>
                <c:pt idx="10465">
                  <c:v>8.39</c:v>
                </c:pt>
                <c:pt idx="10466">
                  <c:v>8.2200000000000006</c:v>
                </c:pt>
                <c:pt idx="10467">
                  <c:v>8.2200000000000006</c:v>
                </c:pt>
                <c:pt idx="10468">
                  <c:v>8.2200000000000006</c:v>
                </c:pt>
                <c:pt idx="10469">
                  <c:v>8.5299999999999994</c:v>
                </c:pt>
                <c:pt idx="10470">
                  <c:v>8.65</c:v>
                </c:pt>
                <c:pt idx="10471">
                  <c:v>8.83</c:v>
                </c:pt>
                <c:pt idx="10472">
                  <c:v>8.5299999999999994</c:v>
                </c:pt>
                <c:pt idx="10473">
                  <c:v>8.5</c:v>
                </c:pt>
                <c:pt idx="10474">
                  <c:v>8.5</c:v>
                </c:pt>
                <c:pt idx="10475">
                  <c:v>8.5</c:v>
                </c:pt>
                <c:pt idx="10476">
                  <c:v>8.82</c:v>
                </c:pt>
                <c:pt idx="10477">
                  <c:v>8.7899999999999991</c:v>
                </c:pt>
                <c:pt idx="10478">
                  <c:v>8.49</c:v>
                </c:pt>
                <c:pt idx="10479">
                  <c:v>8.48</c:v>
                </c:pt>
                <c:pt idx="10480">
                  <c:v>8.4</c:v>
                </c:pt>
                <c:pt idx="10481">
                  <c:v>8.4</c:v>
                </c:pt>
                <c:pt idx="10482">
                  <c:v>8.4</c:v>
                </c:pt>
                <c:pt idx="10483">
                  <c:v>8.5299999999999994</c:v>
                </c:pt>
                <c:pt idx="10484">
                  <c:v>8.82</c:v>
                </c:pt>
                <c:pt idx="10485">
                  <c:v>8.93</c:v>
                </c:pt>
                <c:pt idx="10486">
                  <c:v>8.74</c:v>
                </c:pt>
                <c:pt idx="10487">
                  <c:v>8.6999999999999993</c:v>
                </c:pt>
                <c:pt idx="10488">
                  <c:v>8.6999999999999993</c:v>
                </c:pt>
                <c:pt idx="10489">
                  <c:v>8.6999999999999993</c:v>
                </c:pt>
                <c:pt idx="10490">
                  <c:v>8.7799999999999994</c:v>
                </c:pt>
                <c:pt idx="10491">
                  <c:v>8.84</c:v>
                </c:pt>
                <c:pt idx="10492">
                  <c:v>8.76</c:v>
                </c:pt>
                <c:pt idx="10493">
                  <c:v>8.85</c:v>
                </c:pt>
                <c:pt idx="10494">
                  <c:v>8.76</c:v>
                </c:pt>
                <c:pt idx="10495">
                  <c:v>8.76</c:v>
                </c:pt>
                <c:pt idx="10496">
                  <c:v>8.76</c:v>
                </c:pt>
                <c:pt idx="10497">
                  <c:v>8.89</c:v>
                </c:pt>
                <c:pt idx="10498">
                  <c:v>8.9600000000000009</c:v>
                </c:pt>
                <c:pt idx="10499">
                  <c:v>9.17</c:v>
                </c:pt>
                <c:pt idx="10500">
                  <c:v>10.81</c:v>
                </c:pt>
                <c:pt idx="10501">
                  <c:v>9.1199999999999992</c:v>
                </c:pt>
                <c:pt idx="10502">
                  <c:v>9.1199999999999992</c:v>
                </c:pt>
                <c:pt idx="10503">
                  <c:v>9.1199999999999992</c:v>
                </c:pt>
                <c:pt idx="10504">
                  <c:v>9.24</c:v>
                </c:pt>
                <c:pt idx="10505">
                  <c:v>9.5299999999999994</c:v>
                </c:pt>
                <c:pt idx="10506">
                  <c:v>9.1</c:v>
                </c:pt>
                <c:pt idx="10507">
                  <c:v>9</c:v>
                </c:pt>
                <c:pt idx="10508">
                  <c:v>8.84</c:v>
                </c:pt>
                <c:pt idx="10509">
                  <c:v>8.84</c:v>
                </c:pt>
                <c:pt idx="10510">
                  <c:v>8.84</c:v>
                </c:pt>
                <c:pt idx="10511">
                  <c:v>8.73</c:v>
                </c:pt>
                <c:pt idx="10512">
                  <c:v>8.61</c:v>
                </c:pt>
                <c:pt idx="10513">
                  <c:v>8.4700000000000006</c:v>
                </c:pt>
                <c:pt idx="10514">
                  <c:v>8.69</c:v>
                </c:pt>
                <c:pt idx="10515">
                  <c:v>8.73</c:v>
                </c:pt>
                <c:pt idx="10516">
                  <c:v>8.73</c:v>
                </c:pt>
                <c:pt idx="10517">
                  <c:v>8.73</c:v>
                </c:pt>
                <c:pt idx="10518">
                  <c:v>8.65</c:v>
                </c:pt>
                <c:pt idx="10519">
                  <c:v>8.76</c:v>
                </c:pt>
                <c:pt idx="10520">
                  <c:v>8.61</c:v>
                </c:pt>
                <c:pt idx="10521">
                  <c:v>8.6999999999999993</c:v>
                </c:pt>
                <c:pt idx="10522">
                  <c:v>8.52</c:v>
                </c:pt>
                <c:pt idx="10523">
                  <c:v>8.52</c:v>
                </c:pt>
                <c:pt idx="10524">
                  <c:v>8.52</c:v>
                </c:pt>
                <c:pt idx="10525">
                  <c:v>8.48</c:v>
                </c:pt>
                <c:pt idx="10526">
                  <c:v>8.4499999999999993</c:v>
                </c:pt>
                <c:pt idx="10527">
                  <c:v>8.9</c:v>
                </c:pt>
                <c:pt idx="10528">
                  <c:v>8.83</c:v>
                </c:pt>
                <c:pt idx="10529">
                  <c:v>8.84</c:v>
                </c:pt>
                <c:pt idx="10530">
                  <c:v>8.84</c:v>
                </c:pt>
                <c:pt idx="10531">
                  <c:v>8.84</c:v>
                </c:pt>
                <c:pt idx="10532">
                  <c:v>8.77</c:v>
                </c:pt>
                <c:pt idx="10533">
                  <c:v>8.81</c:v>
                </c:pt>
                <c:pt idx="10534">
                  <c:v>8.64</c:v>
                </c:pt>
                <c:pt idx="10535">
                  <c:v>8.69</c:v>
                </c:pt>
                <c:pt idx="10536">
                  <c:v>8.4499999999999993</c:v>
                </c:pt>
                <c:pt idx="10537">
                  <c:v>8.4499999999999993</c:v>
                </c:pt>
                <c:pt idx="10538">
                  <c:v>8.4499999999999993</c:v>
                </c:pt>
                <c:pt idx="10539">
                  <c:v>8.4600000000000009</c:v>
                </c:pt>
                <c:pt idx="10540">
                  <c:v>8.35</c:v>
                </c:pt>
                <c:pt idx="10541">
                  <c:v>8.51</c:v>
                </c:pt>
                <c:pt idx="10542">
                  <c:v>8.56</c:v>
                </c:pt>
                <c:pt idx="10543">
                  <c:v>8.39</c:v>
                </c:pt>
                <c:pt idx="10544">
                  <c:v>8.39</c:v>
                </c:pt>
                <c:pt idx="10545">
                  <c:v>8.39</c:v>
                </c:pt>
                <c:pt idx="10546">
                  <c:v>8.73</c:v>
                </c:pt>
                <c:pt idx="10547">
                  <c:v>8.81</c:v>
                </c:pt>
                <c:pt idx="10548">
                  <c:v>8.83</c:v>
                </c:pt>
                <c:pt idx="10549">
                  <c:v>8.75</c:v>
                </c:pt>
                <c:pt idx="10550">
                  <c:v>8.68</c:v>
                </c:pt>
                <c:pt idx="10551">
                  <c:v>8.68</c:v>
                </c:pt>
                <c:pt idx="10552">
                  <c:v>8.68</c:v>
                </c:pt>
                <c:pt idx="10553">
                  <c:v>8.74</c:v>
                </c:pt>
                <c:pt idx="10554">
                  <c:v>8.7200000000000006</c:v>
                </c:pt>
                <c:pt idx="10555">
                  <c:v>8.76</c:v>
                </c:pt>
                <c:pt idx="10556">
                  <c:v>8.6999999999999993</c:v>
                </c:pt>
                <c:pt idx="10557">
                  <c:v>8.59</c:v>
                </c:pt>
                <c:pt idx="10558">
                  <c:v>8.59</c:v>
                </c:pt>
                <c:pt idx="10559">
                  <c:v>8.59</c:v>
                </c:pt>
                <c:pt idx="10560">
                  <c:v>8.59</c:v>
                </c:pt>
                <c:pt idx="10561">
                  <c:v>8.94</c:v>
                </c:pt>
                <c:pt idx="10562">
                  <c:v>9.3800000000000008</c:v>
                </c:pt>
                <c:pt idx="10563">
                  <c:v>8.84</c:v>
                </c:pt>
                <c:pt idx="10564">
                  <c:v>8.77</c:v>
                </c:pt>
                <c:pt idx="10565">
                  <c:v>8.77</c:v>
                </c:pt>
                <c:pt idx="10566">
                  <c:v>8.77</c:v>
                </c:pt>
                <c:pt idx="10567">
                  <c:v>8.92</c:v>
                </c:pt>
                <c:pt idx="10568">
                  <c:v>8.9499999999999993</c:v>
                </c:pt>
                <c:pt idx="10569">
                  <c:v>8.84</c:v>
                </c:pt>
                <c:pt idx="10570">
                  <c:v>8.83</c:v>
                </c:pt>
                <c:pt idx="10571">
                  <c:v>8.75</c:v>
                </c:pt>
                <c:pt idx="10572">
                  <c:v>8.75</c:v>
                </c:pt>
                <c:pt idx="10573">
                  <c:v>8.75</c:v>
                </c:pt>
                <c:pt idx="10574">
                  <c:v>8.7799999999999994</c:v>
                </c:pt>
                <c:pt idx="10575">
                  <c:v>8.93</c:v>
                </c:pt>
                <c:pt idx="10576">
                  <c:v>9.1</c:v>
                </c:pt>
                <c:pt idx="10577">
                  <c:v>9.08</c:v>
                </c:pt>
                <c:pt idx="10578">
                  <c:v>9.02</c:v>
                </c:pt>
                <c:pt idx="10579">
                  <c:v>9.02</c:v>
                </c:pt>
                <c:pt idx="10580">
                  <c:v>9.02</c:v>
                </c:pt>
                <c:pt idx="10581">
                  <c:v>9.24</c:v>
                </c:pt>
                <c:pt idx="10582">
                  <c:v>9.43</c:v>
                </c:pt>
                <c:pt idx="10583">
                  <c:v>9.14</c:v>
                </c:pt>
                <c:pt idx="10584">
                  <c:v>9.06</c:v>
                </c:pt>
                <c:pt idx="10585">
                  <c:v>9.01</c:v>
                </c:pt>
                <c:pt idx="10586">
                  <c:v>9.01</c:v>
                </c:pt>
                <c:pt idx="10587">
                  <c:v>9.01</c:v>
                </c:pt>
                <c:pt idx="10588">
                  <c:v>9</c:v>
                </c:pt>
                <c:pt idx="10589">
                  <c:v>8.8000000000000007</c:v>
                </c:pt>
                <c:pt idx="10590">
                  <c:v>8.43</c:v>
                </c:pt>
                <c:pt idx="10591">
                  <c:v>10.06</c:v>
                </c:pt>
                <c:pt idx="10592">
                  <c:v>9.31</c:v>
                </c:pt>
                <c:pt idx="10593">
                  <c:v>9.31</c:v>
                </c:pt>
                <c:pt idx="10594">
                  <c:v>9.31</c:v>
                </c:pt>
                <c:pt idx="10595">
                  <c:v>9.31</c:v>
                </c:pt>
                <c:pt idx="10596">
                  <c:v>9.19</c:v>
                </c:pt>
                <c:pt idx="10597">
                  <c:v>9.27</c:v>
                </c:pt>
                <c:pt idx="10598">
                  <c:v>9.23</c:v>
                </c:pt>
                <c:pt idx="10599">
                  <c:v>9.14</c:v>
                </c:pt>
                <c:pt idx="10600">
                  <c:v>9.14</c:v>
                </c:pt>
                <c:pt idx="10601">
                  <c:v>9.14</c:v>
                </c:pt>
                <c:pt idx="10602">
                  <c:v>9.2100000000000009</c:v>
                </c:pt>
                <c:pt idx="10603">
                  <c:v>9.2200000000000006</c:v>
                </c:pt>
                <c:pt idx="10604">
                  <c:v>9.39</c:v>
                </c:pt>
                <c:pt idx="10605">
                  <c:v>9.25</c:v>
                </c:pt>
                <c:pt idx="10606">
                  <c:v>9.39</c:v>
                </c:pt>
                <c:pt idx="10607">
                  <c:v>9.39</c:v>
                </c:pt>
                <c:pt idx="10608">
                  <c:v>9.39</c:v>
                </c:pt>
                <c:pt idx="10609">
                  <c:v>9.5399999999999991</c:v>
                </c:pt>
                <c:pt idx="10610">
                  <c:v>9.5299999999999994</c:v>
                </c:pt>
                <c:pt idx="10611">
                  <c:v>9.49</c:v>
                </c:pt>
                <c:pt idx="10612">
                  <c:v>9.43</c:v>
                </c:pt>
                <c:pt idx="10613">
                  <c:v>9.48</c:v>
                </c:pt>
                <c:pt idx="10614">
                  <c:v>9.48</c:v>
                </c:pt>
                <c:pt idx="10615">
                  <c:v>9.48</c:v>
                </c:pt>
                <c:pt idx="10616">
                  <c:v>9.48</c:v>
                </c:pt>
                <c:pt idx="10617">
                  <c:v>9.49</c:v>
                </c:pt>
                <c:pt idx="10618">
                  <c:v>9.4</c:v>
                </c:pt>
                <c:pt idx="10619">
                  <c:v>9.4499999999999993</c:v>
                </c:pt>
                <c:pt idx="10620">
                  <c:v>9.52</c:v>
                </c:pt>
                <c:pt idx="10621">
                  <c:v>9.52</c:v>
                </c:pt>
                <c:pt idx="10622">
                  <c:v>9.52</c:v>
                </c:pt>
                <c:pt idx="10623">
                  <c:v>9.64</c:v>
                </c:pt>
                <c:pt idx="10624">
                  <c:v>9.84</c:v>
                </c:pt>
                <c:pt idx="10625">
                  <c:v>9.6300000000000008</c:v>
                </c:pt>
                <c:pt idx="10626">
                  <c:v>9.64</c:v>
                </c:pt>
                <c:pt idx="10627">
                  <c:v>9.6300000000000008</c:v>
                </c:pt>
                <c:pt idx="10628">
                  <c:v>9.6300000000000008</c:v>
                </c:pt>
                <c:pt idx="10629">
                  <c:v>9.6300000000000008</c:v>
                </c:pt>
                <c:pt idx="10630">
                  <c:v>9.74</c:v>
                </c:pt>
                <c:pt idx="10631">
                  <c:v>9.7200000000000006</c:v>
                </c:pt>
                <c:pt idx="10632">
                  <c:v>9.6</c:v>
                </c:pt>
                <c:pt idx="10633">
                  <c:v>9.68</c:v>
                </c:pt>
                <c:pt idx="10634">
                  <c:v>9.67</c:v>
                </c:pt>
                <c:pt idx="10635">
                  <c:v>9.67</c:v>
                </c:pt>
                <c:pt idx="10636">
                  <c:v>9.67</c:v>
                </c:pt>
                <c:pt idx="10637">
                  <c:v>9.85</c:v>
                </c:pt>
                <c:pt idx="10638">
                  <c:v>9.67</c:v>
                </c:pt>
                <c:pt idx="10639">
                  <c:v>9.4600000000000009</c:v>
                </c:pt>
                <c:pt idx="10640">
                  <c:v>9.59</c:v>
                </c:pt>
                <c:pt idx="10641">
                  <c:v>9.4700000000000006</c:v>
                </c:pt>
                <c:pt idx="10642">
                  <c:v>9.4700000000000006</c:v>
                </c:pt>
                <c:pt idx="10643">
                  <c:v>9.4700000000000006</c:v>
                </c:pt>
                <c:pt idx="10644">
                  <c:v>9.3699999999999992</c:v>
                </c:pt>
                <c:pt idx="10645">
                  <c:v>9.32</c:v>
                </c:pt>
                <c:pt idx="10646">
                  <c:v>9.17</c:v>
                </c:pt>
                <c:pt idx="10647">
                  <c:v>9.3000000000000007</c:v>
                </c:pt>
                <c:pt idx="10648">
                  <c:v>9.43</c:v>
                </c:pt>
                <c:pt idx="10649">
                  <c:v>9.43</c:v>
                </c:pt>
                <c:pt idx="10650">
                  <c:v>9.43</c:v>
                </c:pt>
                <c:pt idx="10651">
                  <c:v>9.43</c:v>
                </c:pt>
                <c:pt idx="10652">
                  <c:v>9.4700000000000006</c:v>
                </c:pt>
                <c:pt idx="10653">
                  <c:v>9.59</c:v>
                </c:pt>
                <c:pt idx="10654">
                  <c:v>9.61</c:v>
                </c:pt>
                <c:pt idx="10655">
                  <c:v>9.52</c:v>
                </c:pt>
                <c:pt idx="10656">
                  <c:v>9.52</c:v>
                </c:pt>
                <c:pt idx="10657">
                  <c:v>9.52</c:v>
                </c:pt>
                <c:pt idx="10658">
                  <c:v>9.52</c:v>
                </c:pt>
                <c:pt idx="10659">
                  <c:v>9.4700000000000006</c:v>
                </c:pt>
                <c:pt idx="10660">
                  <c:v>9.57</c:v>
                </c:pt>
                <c:pt idx="10661">
                  <c:v>9.5299999999999994</c:v>
                </c:pt>
                <c:pt idx="10662">
                  <c:v>9.6</c:v>
                </c:pt>
                <c:pt idx="10663">
                  <c:v>9.6</c:v>
                </c:pt>
                <c:pt idx="10664">
                  <c:v>9.6</c:v>
                </c:pt>
                <c:pt idx="10665">
                  <c:v>9.4499999999999993</c:v>
                </c:pt>
                <c:pt idx="10666">
                  <c:v>9.5399999999999991</c:v>
                </c:pt>
                <c:pt idx="10667">
                  <c:v>9.49</c:v>
                </c:pt>
                <c:pt idx="10668">
                  <c:v>9.66</c:v>
                </c:pt>
                <c:pt idx="10669">
                  <c:v>9.59</c:v>
                </c:pt>
                <c:pt idx="10670">
                  <c:v>9.59</c:v>
                </c:pt>
                <c:pt idx="10671">
                  <c:v>9.59</c:v>
                </c:pt>
                <c:pt idx="10672">
                  <c:v>9.3699999999999992</c:v>
                </c:pt>
                <c:pt idx="10673">
                  <c:v>9.2200000000000006</c:v>
                </c:pt>
                <c:pt idx="10674">
                  <c:v>9.35</c:v>
                </c:pt>
                <c:pt idx="10675">
                  <c:v>9.44</c:v>
                </c:pt>
                <c:pt idx="10676">
                  <c:v>9.08</c:v>
                </c:pt>
                <c:pt idx="10677">
                  <c:v>9.08</c:v>
                </c:pt>
                <c:pt idx="10678">
                  <c:v>9.08</c:v>
                </c:pt>
                <c:pt idx="10679">
                  <c:v>8.91</c:v>
                </c:pt>
                <c:pt idx="10680">
                  <c:v>8.66</c:v>
                </c:pt>
                <c:pt idx="10681">
                  <c:v>9.01</c:v>
                </c:pt>
                <c:pt idx="10682">
                  <c:v>9.68</c:v>
                </c:pt>
                <c:pt idx="10683">
                  <c:v>10.59</c:v>
                </c:pt>
                <c:pt idx="10684">
                  <c:v>10.59</c:v>
                </c:pt>
                <c:pt idx="10685">
                  <c:v>10.59</c:v>
                </c:pt>
                <c:pt idx="10686">
                  <c:v>9.6199999999999992</c:v>
                </c:pt>
                <c:pt idx="10687">
                  <c:v>9.5500000000000007</c:v>
                </c:pt>
                <c:pt idx="10688">
                  <c:v>9.3699999999999992</c:v>
                </c:pt>
                <c:pt idx="10689">
                  <c:v>9.4600000000000009</c:v>
                </c:pt>
                <c:pt idx="10690">
                  <c:v>9.3800000000000008</c:v>
                </c:pt>
                <c:pt idx="10691">
                  <c:v>9.3800000000000008</c:v>
                </c:pt>
                <c:pt idx="10692">
                  <c:v>9.3800000000000008</c:v>
                </c:pt>
                <c:pt idx="10693">
                  <c:v>9.3800000000000008</c:v>
                </c:pt>
                <c:pt idx="10694">
                  <c:v>9.56</c:v>
                </c:pt>
                <c:pt idx="10695">
                  <c:v>9.67</c:v>
                </c:pt>
                <c:pt idx="10696">
                  <c:v>9.51</c:v>
                </c:pt>
                <c:pt idx="10697">
                  <c:v>9.31</c:v>
                </c:pt>
                <c:pt idx="10698">
                  <c:v>9.31</c:v>
                </c:pt>
                <c:pt idx="10699">
                  <c:v>9.31</c:v>
                </c:pt>
                <c:pt idx="10700">
                  <c:v>9.33</c:v>
                </c:pt>
                <c:pt idx="10701">
                  <c:v>9.2899999999999991</c:v>
                </c:pt>
                <c:pt idx="10702">
                  <c:v>9.49</c:v>
                </c:pt>
                <c:pt idx="10703">
                  <c:v>9.44</c:v>
                </c:pt>
                <c:pt idx="10704">
                  <c:v>9.36</c:v>
                </c:pt>
                <c:pt idx="10705">
                  <c:v>9.36</c:v>
                </c:pt>
                <c:pt idx="10706">
                  <c:v>9.36</c:v>
                </c:pt>
                <c:pt idx="10707">
                  <c:v>9.4700000000000006</c:v>
                </c:pt>
                <c:pt idx="10708">
                  <c:v>9.3000000000000007</c:v>
                </c:pt>
                <c:pt idx="10709">
                  <c:v>9.23</c:v>
                </c:pt>
                <c:pt idx="10710">
                  <c:v>9.4</c:v>
                </c:pt>
                <c:pt idx="10711">
                  <c:v>9.31</c:v>
                </c:pt>
                <c:pt idx="10712">
                  <c:v>9.31</c:v>
                </c:pt>
                <c:pt idx="10713">
                  <c:v>9.31</c:v>
                </c:pt>
                <c:pt idx="10714">
                  <c:v>9.43</c:v>
                </c:pt>
                <c:pt idx="10715">
                  <c:v>9.4499999999999993</c:v>
                </c:pt>
                <c:pt idx="10716">
                  <c:v>9.57</c:v>
                </c:pt>
                <c:pt idx="10717">
                  <c:v>9.5299999999999994</c:v>
                </c:pt>
                <c:pt idx="10718">
                  <c:v>9.32</c:v>
                </c:pt>
                <c:pt idx="10719">
                  <c:v>9.32</c:v>
                </c:pt>
                <c:pt idx="10720">
                  <c:v>9.32</c:v>
                </c:pt>
                <c:pt idx="10721">
                  <c:v>9.3800000000000008</c:v>
                </c:pt>
                <c:pt idx="10722">
                  <c:v>9.25</c:v>
                </c:pt>
                <c:pt idx="10723">
                  <c:v>9.42</c:v>
                </c:pt>
                <c:pt idx="10724">
                  <c:v>9.3800000000000008</c:v>
                </c:pt>
                <c:pt idx="10725">
                  <c:v>9.3800000000000008</c:v>
                </c:pt>
                <c:pt idx="10726">
                  <c:v>9.3800000000000008</c:v>
                </c:pt>
                <c:pt idx="10727">
                  <c:v>9.3800000000000008</c:v>
                </c:pt>
                <c:pt idx="10728">
                  <c:v>9.3699999999999992</c:v>
                </c:pt>
                <c:pt idx="10729">
                  <c:v>9.5</c:v>
                </c:pt>
                <c:pt idx="10730">
                  <c:v>9.5399999999999991</c:v>
                </c:pt>
                <c:pt idx="10731">
                  <c:v>9.4499999999999993</c:v>
                </c:pt>
                <c:pt idx="10732">
                  <c:v>9.23</c:v>
                </c:pt>
                <c:pt idx="10733">
                  <c:v>9.23</c:v>
                </c:pt>
                <c:pt idx="10734">
                  <c:v>9.23</c:v>
                </c:pt>
                <c:pt idx="10735">
                  <c:v>9.24</c:v>
                </c:pt>
                <c:pt idx="10736">
                  <c:v>9.07</c:v>
                </c:pt>
                <c:pt idx="10737">
                  <c:v>9.35</c:v>
                </c:pt>
                <c:pt idx="10738">
                  <c:v>9.35</c:v>
                </c:pt>
                <c:pt idx="10739">
                  <c:v>9.24</c:v>
                </c:pt>
                <c:pt idx="10740">
                  <c:v>9.24</c:v>
                </c:pt>
                <c:pt idx="10741">
                  <c:v>9.24</c:v>
                </c:pt>
                <c:pt idx="10742">
                  <c:v>9.23</c:v>
                </c:pt>
                <c:pt idx="10743">
                  <c:v>9.27</c:v>
                </c:pt>
                <c:pt idx="10744">
                  <c:v>9.34</c:v>
                </c:pt>
                <c:pt idx="10745">
                  <c:v>9.4600000000000009</c:v>
                </c:pt>
                <c:pt idx="10746">
                  <c:v>9.51</c:v>
                </c:pt>
                <c:pt idx="10747">
                  <c:v>9.51</c:v>
                </c:pt>
                <c:pt idx="10748">
                  <c:v>9.51</c:v>
                </c:pt>
                <c:pt idx="10749">
                  <c:v>9.5500000000000007</c:v>
                </c:pt>
                <c:pt idx="10750">
                  <c:v>9.3800000000000008</c:v>
                </c:pt>
                <c:pt idx="10751">
                  <c:v>9.52</c:v>
                </c:pt>
                <c:pt idx="10752">
                  <c:v>9.56</c:v>
                </c:pt>
                <c:pt idx="10753">
                  <c:v>9.43</c:v>
                </c:pt>
                <c:pt idx="10754">
                  <c:v>9.43</c:v>
                </c:pt>
                <c:pt idx="10755">
                  <c:v>9.43</c:v>
                </c:pt>
                <c:pt idx="10756">
                  <c:v>9.5299999999999994</c:v>
                </c:pt>
                <c:pt idx="10757">
                  <c:v>9.5</c:v>
                </c:pt>
                <c:pt idx="10758">
                  <c:v>9.74</c:v>
                </c:pt>
                <c:pt idx="10759">
                  <c:v>9.94</c:v>
                </c:pt>
                <c:pt idx="10760">
                  <c:v>9.73</c:v>
                </c:pt>
                <c:pt idx="10761">
                  <c:v>9.73</c:v>
                </c:pt>
                <c:pt idx="10762">
                  <c:v>9.73</c:v>
                </c:pt>
                <c:pt idx="10763">
                  <c:v>9.66</c:v>
                </c:pt>
                <c:pt idx="10764">
                  <c:v>9.43</c:v>
                </c:pt>
                <c:pt idx="10765">
                  <c:v>9.1300000000000008</c:v>
                </c:pt>
                <c:pt idx="10766">
                  <c:v>9.35</c:v>
                </c:pt>
                <c:pt idx="10767">
                  <c:v>8.66</c:v>
                </c:pt>
                <c:pt idx="10768">
                  <c:v>8.66</c:v>
                </c:pt>
                <c:pt idx="10769">
                  <c:v>8.66</c:v>
                </c:pt>
                <c:pt idx="10770">
                  <c:v>8.66</c:v>
                </c:pt>
                <c:pt idx="10771">
                  <c:v>9.06</c:v>
                </c:pt>
                <c:pt idx="10772">
                  <c:v>9.6999999999999993</c:v>
                </c:pt>
                <c:pt idx="10773">
                  <c:v>10.61</c:v>
                </c:pt>
                <c:pt idx="10774">
                  <c:v>9.92</c:v>
                </c:pt>
                <c:pt idx="10775">
                  <c:v>9.92</c:v>
                </c:pt>
                <c:pt idx="10776">
                  <c:v>9.92</c:v>
                </c:pt>
                <c:pt idx="10777">
                  <c:v>9.92</c:v>
                </c:pt>
                <c:pt idx="10778">
                  <c:v>10.15</c:v>
                </c:pt>
                <c:pt idx="10779">
                  <c:v>9.9600000000000009</c:v>
                </c:pt>
                <c:pt idx="10780">
                  <c:v>9.6199999999999992</c:v>
                </c:pt>
                <c:pt idx="10781">
                  <c:v>9.43</c:v>
                </c:pt>
                <c:pt idx="10782">
                  <c:v>9.43</c:v>
                </c:pt>
                <c:pt idx="10783">
                  <c:v>9.43</c:v>
                </c:pt>
                <c:pt idx="10784">
                  <c:v>9.5500000000000007</c:v>
                </c:pt>
                <c:pt idx="10785">
                  <c:v>9.42</c:v>
                </c:pt>
                <c:pt idx="10786">
                  <c:v>9.83</c:v>
                </c:pt>
                <c:pt idx="10787">
                  <c:v>9.61</c:v>
                </c:pt>
                <c:pt idx="10788">
                  <c:v>9.4</c:v>
                </c:pt>
                <c:pt idx="10789">
                  <c:v>9.4</c:v>
                </c:pt>
                <c:pt idx="10790">
                  <c:v>9.4</c:v>
                </c:pt>
                <c:pt idx="10791">
                  <c:v>9.51</c:v>
                </c:pt>
                <c:pt idx="10792">
                  <c:v>9.4499999999999993</c:v>
                </c:pt>
                <c:pt idx="10793">
                  <c:v>10.039999999999999</c:v>
                </c:pt>
                <c:pt idx="10794">
                  <c:v>9.6300000000000008</c:v>
                </c:pt>
                <c:pt idx="10795">
                  <c:v>9.48</c:v>
                </c:pt>
                <c:pt idx="10796">
                  <c:v>9.48</c:v>
                </c:pt>
                <c:pt idx="10797">
                  <c:v>9.48</c:v>
                </c:pt>
                <c:pt idx="10798">
                  <c:v>9.66</c:v>
                </c:pt>
                <c:pt idx="10799">
                  <c:v>9.57</c:v>
                </c:pt>
                <c:pt idx="10800">
                  <c:v>9.44</c:v>
                </c:pt>
                <c:pt idx="10801">
                  <c:v>9.48</c:v>
                </c:pt>
                <c:pt idx="10802">
                  <c:v>9.31</c:v>
                </c:pt>
                <c:pt idx="10803">
                  <c:v>9.31</c:v>
                </c:pt>
                <c:pt idx="10804">
                  <c:v>9.31</c:v>
                </c:pt>
                <c:pt idx="10805">
                  <c:v>9.34</c:v>
                </c:pt>
                <c:pt idx="10806">
                  <c:v>9.35</c:v>
                </c:pt>
                <c:pt idx="10807">
                  <c:v>9.74</c:v>
                </c:pt>
                <c:pt idx="10808">
                  <c:v>9.6</c:v>
                </c:pt>
                <c:pt idx="10809">
                  <c:v>9.51</c:v>
                </c:pt>
                <c:pt idx="10810">
                  <c:v>9.51</c:v>
                </c:pt>
                <c:pt idx="10811">
                  <c:v>9.51</c:v>
                </c:pt>
                <c:pt idx="10812">
                  <c:v>9.69</c:v>
                </c:pt>
                <c:pt idx="10813">
                  <c:v>9.69</c:v>
                </c:pt>
                <c:pt idx="10814">
                  <c:v>9.57</c:v>
                </c:pt>
                <c:pt idx="10815">
                  <c:v>9.49</c:v>
                </c:pt>
                <c:pt idx="10816">
                  <c:v>9.44</c:v>
                </c:pt>
                <c:pt idx="10817">
                  <c:v>9.44</c:v>
                </c:pt>
                <c:pt idx="10818">
                  <c:v>9.44</c:v>
                </c:pt>
                <c:pt idx="10819">
                  <c:v>9.41</c:v>
                </c:pt>
                <c:pt idx="10820">
                  <c:v>9.67</c:v>
                </c:pt>
                <c:pt idx="10821">
                  <c:v>9.83</c:v>
                </c:pt>
                <c:pt idx="10822">
                  <c:v>9.64</c:v>
                </c:pt>
                <c:pt idx="10823">
                  <c:v>9.56</c:v>
                </c:pt>
                <c:pt idx="10824">
                  <c:v>9.56</c:v>
                </c:pt>
                <c:pt idx="10825">
                  <c:v>9.56</c:v>
                </c:pt>
                <c:pt idx="10826">
                  <c:v>9.56</c:v>
                </c:pt>
                <c:pt idx="10827">
                  <c:v>9.64</c:v>
                </c:pt>
                <c:pt idx="10828">
                  <c:v>9.67</c:v>
                </c:pt>
                <c:pt idx="10829">
                  <c:v>9.7200000000000006</c:v>
                </c:pt>
                <c:pt idx="10830">
                  <c:v>9.6300000000000008</c:v>
                </c:pt>
                <c:pt idx="10831">
                  <c:v>9.6300000000000008</c:v>
                </c:pt>
                <c:pt idx="10832">
                  <c:v>9.6300000000000008</c:v>
                </c:pt>
                <c:pt idx="10833">
                  <c:v>9.7200000000000006</c:v>
                </c:pt>
                <c:pt idx="10834">
                  <c:v>9.5299999999999994</c:v>
                </c:pt>
                <c:pt idx="10835">
                  <c:v>9.4499999999999993</c:v>
                </c:pt>
                <c:pt idx="10836">
                  <c:v>9.73</c:v>
                </c:pt>
                <c:pt idx="10837">
                  <c:v>9.75</c:v>
                </c:pt>
                <c:pt idx="10838">
                  <c:v>9.75</c:v>
                </c:pt>
                <c:pt idx="10839">
                  <c:v>9.75</c:v>
                </c:pt>
                <c:pt idx="10840">
                  <c:v>9.81</c:v>
                </c:pt>
                <c:pt idx="10841">
                  <c:v>9.7200000000000006</c:v>
                </c:pt>
                <c:pt idx="10842">
                  <c:v>9.66</c:v>
                </c:pt>
                <c:pt idx="10843">
                  <c:v>9.74</c:v>
                </c:pt>
                <c:pt idx="10844">
                  <c:v>9.73</c:v>
                </c:pt>
                <c:pt idx="10845">
                  <c:v>9.73</c:v>
                </c:pt>
                <c:pt idx="10846">
                  <c:v>9.73</c:v>
                </c:pt>
                <c:pt idx="10847">
                  <c:v>9.84</c:v>
                </c:pt>
                <c:pt idx="10848">
                  <c:v>9.7899999999999991</c:v>
                </c:pt>
                <c:pt idx="10849">
                  <c:v>9.9600000000000009</c:v>
                </c:pt>
                <c:pt idx="10850">
                  <c:v>10.09</c:v>
                </c:pt>
                <c:pt idx="10851">
                  <c:v>9.84</c:v>
                </c:pt>
                <c:pt idx="10852">
                  <c:v>9.84</c:v>
                </c:pt>
                <c:pt idx="10853">
                  <c:v>9.84</c:v>
                </c:pt>
                <c:pt idx="10854">
                  <c:v>10.07</c:v>
                </c:pt>
                <c:pt idx="10855">
                  <c:v>10.25</c:v>
                </c:pt>
                <c:pt idx="10856">
                  <c:v>10.36</c:v>
                </c:pt>
                <c:pt idx="10857">
                  <c:v>10.45</c:v>
                </c:pt>
                <c:pt idx="10858">
                  <c:v>10.28</c:v>
                </c:pt>
                <c:pt idx="10859">
                  <c:v>10.28</c:v>
                </c:pt>
                <c:pt idx="10860">
                  <c:v>10.28</c:v>
                </c:pt>
                <c:pt idx="10861">
                  <c:v>10.06</c:v>
                </c:pt>
                <c:pt idx="10862">
                  <c:v>9.6199999999999992</c:v>
                </c:pt>
                <c:pt idx="10863">
                  <c:v>8.81</c:v>
                </c:pt>
                <c:pt idx="10864">
                  <c:v>10.07</c:v>
                </c:pt>
                <c:pt idx="10865">
                  <c:v>10.24</c:v>
                </c:pt>
                <c:pt idx="10866">
                  <c:v>10.24</c:v>
                </c:pt>
                <c:pt idx="10867">
                  <c:v>10.24</c:v>
                </c:pt>
                <c:pt idx="10868">
                  <c:v>10.42</c:v>
                </c:pt>
                <c:pt idx="10869">
                  <c:v>10.75</c:v>
                </c:pt>
                <c:pt idx="10870">
                  <c:v>10.9</c:v>
                </c:pt>
                <c:pt idx="10871">
                  <c:v>10.74</c:v>
                </c:pt>
                <c:pt idx="10872">
                  <c:v>10.37</c:v>
                </c:pt>
                <c:pt idx="10873">
                  <c:v>10.37</c:v>
                </c:pt>
                <c:pt idx="10874">
                  <c:v>10.37</c:v>
                </c:pt>
                <c:pt idx="10875">
                  <c:v>10.32</c:v>
                </c:pt>
                <c:pt idx="10876">
                  <c:v>9.49</c:v>
                </c:pt>
                <c:pt idx="10877">
                  <c:v>9.25</c:v>
                </c:pt>
                <c:pt idx="10878">
                  <c:v>10.34</c:v>
                </c:pt>
                <c:pt idx="10879">
                  <c:v>10.24</c:v>
                </c:pt>
                <c:pt idx="10880">
                  <c:v>10.24</c:v>
                </c:pt>
                <c:pt idx="10881">
                  <c:v>10.24</c:v>
                </c:pt>
                <c:pt idx="10882">
                  <c:v>10.5</c:v>
                </c:pt>
                <c:pt idx="10883">
                  <c:v>10.45</c:v>
                </c:pt>
                <c:pt idx="10884">
                  <c:v>10.61</c:v>
                </c:pt>
                <c:pt idx="10885">
                  <c:v>10.73</c:v>
                </c:pt>
                <c:pt idx="10886">
                  <c:v>9.77</c:v>
                </c:pt>
                <c:pt idx="10887">
                  <c:v>9.77</c:v>
                </c:pt>
                <c:pt idx="10888">
                  <c:v>9.77</c:v>
                </c:pt>
                <c:pt idx="10889">
                  <c:v>9.6300000000000008</c:v>
                </c:pt>
                <c:pt idx="10890">
                  <c:v>9.5500000000000007</c:v>
                </c:pt>
                <c:pt idx="10891">
                  <c:v>10.67</c:v>
                </c:pt>
                <c:pt idx="10892">
                  <c:v>10.63</c:v>
                </c:pt>
                <c:pt idx="10893">
                  <c:v>10.49</c:v>
                </c:pt>
                <c:pt idx="10894">
                  <c:v>10.49</c:v>
                </c:pt>
                <c:pt idx="10895">
                  <c:v>10.49</c:v>
                </c:pt>
                <c:pt idx="10896">
                  <c:v>10.9</c:v>
                </c:pt>
                <c:pt idx="10897">
                  <c:v>11.04</c:v>
                </c:pt>
                <c:pt idx="10898">
                  <c:v>10.88</c:v>
                </c:pt>
                <c:pt idx="10899">
                  <c:v>10.45</c:v>
                </c:pt>
                <c:pt idx="10900">
                  <c:v>10.039999999999999</c:v>
                </c:pt>
                <c:pt idx="10901">
                  <c:v>10.039999999999999</c:v>
                </c:pt>
                <c:pt idx="10902">
                  <c:v>10.039999999999999</c:v>
                </c:pt>
                <c:pt idx="10903">
                  <c:v>10.48</c:v>
                </c:pt>
                <c:pt idx="10904">
                  <c:v>11.06</c:v>
                </c:pt>
                <c:pt idx="10905">
                  <c:v>11.12</c:v>
                </c:pt>
                <c:pt idx="10906">
                  <c:v>11</c:v>
                </c:pt>
                <c:pt idx="10907">
                  <c:v>10.58</c:v>
                </c:pt>
                <c:pt idx="10908">
                  <c:v>10.58</c:v>
                </c:pt>
                <c:pt idx="10909">
                  <c:v>10.58</c:v>
                </c:pt>
                <c:pt idx="10910">
                  <c:v>10.33</c:v>
                </c:pt>
                <c:pt idx="10911">
                  <c:v>10.55</c:v>
                </c:pt>
                <c:pt idx="10912">
                  <c:v>9.99</c:v>
                </c:pt>
                <c:pt idx="10913">
                  <c:v>9.92</c:v>
                </c:pt>
                <c:pt idx="10914">
                  <c:v>9.01</c:v>
                </c:pt>
                <c:pt idx="10915">
                  <c:v>9.01</c:v>
                </c:pt>
                <c:pt idx="10916">
                  <c:v>9.01</c:v>
                </c:pt>
                <c:pt idx="10917">
                  <c:v>9.7100000000000009</c:v>
                </c:pt>
                <c:pt idx="10918">
                  <c:v>10.73</c:v>
                </c:pt>
                <c:pt idx="10919">
                  <c:v>10.84</c:v>
                </c:pt>
                <c:pt idx="10920">
                  <c:v>10.72</c:v>
                </c:pt>
                <c:pt idx="10921">
                  <c:v>10.039999999999999</c:v>
                </c:pt>
                <c:pt idx="10922">
                  <c:v>10.039999999999999</c:v>
                </c:pt>
                <c:pt idx="10923">
                  <c:v>10.039999999999999</c:v>
                </c:pt>
                <c:pt idx="10924">
                  <c:v>10.039999999999999</c:v>
                </c:pt>
                <c:pt idx="10925">
                  <c:v>10.51</c:v>
                </c:pt>
                <c:pt idx="10926">
                  <c:v>10.71</c:v>
                </c:pt>
                <c:pt idx="10927">
                  <c:v>10.81</c:v>
                </c:pt>
                <c:pt idx="10928">
                  <c:v>10.53</c:v>
                </c:pt>
                <c:pt idx="10929">
                  <c:v>10.53</c:v>
                </c:pt>
                <c:pt idx="10930">
                  <c:v>10.53</c:v>
                </c:pt>
                <c:pt idx="10931">
                  <c:v>10.99</c:v>
                </c:pt>
                <c:pt idx="10932">
                  <c:v>10.65</c:v>
                </c:pt>
                <c:pt idx="10933">
                  <c:v>11.03</c:v>
                </c:pt>
                <c:pt idx="10934">
                  <c:v>11.01</c:v>
                </c:pt>
                <c:pt idx="10935">
                  <c:v>10.76</c:v>
                </c:pt>
                <c:pt idx="10936">
                  <c:v>10.76</c:v>
                </c:pt>
                <c:pt idx="10937">
                  <c:v>10.76</c:v>
                </c:pt>
                <c:pt idx="10938">
                  <c:v>11.16</c:v>
                </c:pt>
                <c:pt idx="10939">
                  <c:v>10.83</c:v>
                </c:pt>
                <c:pt idx="10940">
                  <c:v>10.66</c:v>
                </c:pt>
                <c:pt idx="10941">
                  <c:v>11.04</c:v>
                </c:pt>
                <c:pt idx="10942">
                  <c:v>11.33</c:v>
                </c:pt>
                <c:pt idx="10943">
                  <c:v>11.33</c:v>
                </c:pt>
                <c:pt idx="10944">
                  <c:v>11.33</c:v>
                </c:pt>
                <c:pt idx="10945">
                  <c:v>11.56</c:v>
                </c:pt>
                <c:pt idx="10946">
                  <c:v>11.55</c:v>
                </c:pt>
                <c:pt idx="10947">
                  <c:v>12.31</c:v>
                </c:pt>
                <c:pt idx="10948">
                  <c:v>11.9</c:v>
                </c:pt>
                <c:pt idx="10949">
                  <c:v>11.51</c:v>
                </c:pt>
                <c:pt idx="10950">
                  <c:v>11.51</c:v>
                </c:pt>
                <c:pt idx="10951">
                  <c:v>11.51</c:v>
                </c:pt>
                <c:pt idx="10952">
                  <c:v>11.08</c:v>
                </c:pt>
                <c:pt idx="10953">
                  <c:v>10.84</c:v>
                </c:pt>
                <c:pt idx="10954">
                  <c:v>10.51</c:v>
                </c:pt>
                <c:pt idx="10955">
                  <c:v>10.64</c:v>
                </c:pt>
                <c:pt idx="10956">
                  <c:v>10.85</c:v>
                </c:pt>
                <c:pt idx="10957">
                  <c:v>10.85</c:v>
                </c:pt>
                <c:pt idx="10958">
                  <c:v>10.85</c:v>
                </c:pt>
                <c:pt idx="10959">
                  <c:v>11.43</c:v>
                </c:pt>
                <c:pt idx="10960">
                  <c:v>10.88</c:v>
                </c:pt>
                <c:pt idx="10961">
                  <c:v>10.88</c:v>
                </c:pt>
                <c:pt idx="10962">
                  <c:v>11.25</c:v>
                </c:pt>
                <c:pt idx="10963">
                  <c:v>11.13</c:v>
                </c:pt>
                <c:pt idx="10964">
                  <c:v>11.13</c:v>
                </c:pt>
                <c:pt idx="10965">
                  <c:v>11.13</c:v>
                </c:pt>
                <c:pt idx="10966">
                  <c:v>11.52</c:v>
                </c:pt>
                <c:pt idx="10967">
                  <c:v>11.37</c:v>
                </c:pt>
                <c:pt idx="10968">
                  <c:v>11.22</c:v>
                </c:pt>
                <c:pt idx="10969">
                  <c:v>11.03</c:v>
                </c:pt>
                <c:pt idx="10970">
                  <c:v>11</c:v>
                </c:pt>
                <c:pt idx="10971">
                  <c:v>11</c:v>
                </c:pt>
                <c:pt idx="10972">
                  <c:v>11</c:v>
                </c:pt>
                <c:pt idx="10973">
                  <c:v>11.45</c:v>
                </c:pt>
                <c:pt idx="10974">
                  <c:v>11.4</c:v>
                </c:pt>
                <c:pt idx="10975">
                  <c:v>11.6</c:v>
                </c:pt>
                <c:pt idx="10976">
                  <c:v>11.36</c:v>
                </c:pt>
                <c:pt idx="10977">
                  <c:v>11.09</c:v>
                </c:pt>
                <c:pt idx="10978">
                  <c:v>11.09</c:v>
                </c:pt>
                <c:pt idx="10979">
                  <c:v>11.09</c:v>
                </c:pt>
                <c:pt idx="10980">
                  <c:v>11.49</c:v>
                </c:pt>
                <c:pt idx="10981">
                  <c:v>11.21</c:v>
                </c:pt>
                <c:pt idx="10982">
                  <c:v>11.02</c:v>
                </c:pt>
                <c:pt idx="10983">
                  <c:v>11.29</c:v>
                </c:pt>
                <c:pt idx="10984">
                  <c:v>11.33</c:v>
                </c:pt>
                <c:pt idx="10985">
                  <c:v>11.33</c:v>
                </c:pt>
                <c:pt idx="10986">
                  <c:v>11.33</c:v>
                </c:pt>
                <c:pt idx="10987">
                  <c:v>11.53</c:v>
                </c:pt>
                <c:pt idx="10988">
                  <c:v>11.83</c:v>
                </c:pt>
                <c:pt idx="10989">
                  <c:v>12.04</c:v>
                </c:pt>
                <c:pt idx="10990">
                  <c:v>11.65</c:v>
                </c:pt>
                <c:pt idx="10991">
                  <c:v>11.5</c:v>
                </c:pt>
                <c:pt idx="10992">
                  <c:v>11.5</c:v>
                </c:pt>
                <c:pt idx="10993">
                  <c:v>11.5</c:v>
                </c:pt>
                <c:pt idx="10994">
                  <c:v>11.76</c:v>
                </c:pt>
                <c:pt idx="10995">
                  <c:v>11.74</c:v>
                </c:pt>
                <c:pt idx="10996">
                  <c:v>11.5</c:v>
                </c:pt>
                <c:pt idx="10997">
                  <c:v>11.62</c:v>
                </c:pt>
                <c:pt idx="10998">
                  <c:v>11.57</c:v>
                </c:pt>
                <c:pt idx="10999">
                  <c:v>11.57</c:v>
                </c:pt>
                <c:pt idx="11000">
                  <c:v>11.57</c:v>
                </c:pt>
                <c:pt idx="11001">
                  <c:v>11.73</c:v>
                </c:pt>
                <c:pt idx="11002">
                  <c:v>11.52</c:v>
                </c:pt>
                <c:pt idx="11003">
                  <c:v>11.82</c:v>
                </c:pt>
                <c:pt idx="11004">
                  <c:v>11.74</c:v>
                </c:pt>
                <c:pt idx="11005">
                  <c:v>11.77</c:v>
                </c:pt>
                <c:pt idx="11006">
                  <c:v>11.77</c:v>
                </c:pt>
                <c:pt idx="11007">
                  <c:v>11.77</c:v>
                </c:pt>
                <c:pt idx="11008">
                  <c:v>11.87</c:v>
                </c:pt>
                <c:pt idx="11009">
                  <c:v>11.83</c:v>
                </c:pt>
                <c:pt idx="11010">
                  <c:v>11.61</c:v>
                </c:pt>
                <c:pt idx="11011">
                  <c:v>11.57</c:v>
                </c:pt>
                <c:pt idx="11012">
                  <c:v>11.53</c:v>
                </c:pt>
                <c:pt idx="11013">
                  <c:v>11.53</c:v>
                </c:pt>
                <c:pt idx="11014">
                  <c:v>11.53</c:v>
                </c:pt>
                <c:pt idx="11015">
                  <c:v>11.68</c:v>
                </c:pt>
                <c:pt idx="11016">
                  <c:v>11.47</c:v>
                </c:pt>
                <c:pt idx="11017">
                  <c:v>11.2</c:v>
                </c:pt>
                <c:pt idx="11018">
                  <c:v>11.65</c:v>
                </c:pt>
                <c:pt idx="11019">
                  <c:v>11.64</c:v>
                </c:pt>
                <c:pt idx="11020">
                  <c:v>11.64</c:v>
                </c:pt>
                <c:pt idx="11021">
                  <c:v>11.64</c:v>
                </c:pt>
                <c:pt idx="11022">
                  <c:v>11.64</c:v>
                </c:pt>
                <c:pt idx="11023">
                  <c:v>11.81</c:v>
                </c:pt>
                <c:pt idx="11024">
                  <c:v>11.72</c:v>
                </c:pt>
                <c:pt idx="11025">
                  <c:v>11.71</c:v>
                </c:pt>
                <c:pt idx="11026">
                  <c:v>11.56</c:v>
                </c:pt>
                <c:pt idx="11027">
                  <c:v>11.56</c:v>
                </c:pt>
                <c:pt idx="11028">
                  <c:v>11.56</c:v>
                </c:pt>
                <c:pt idx="11029">
                  <c:v>11.36</c:v>
                </c:pt>
                <c:pt idx="11030">
                  <c:v>11.23</c:v>
                </c:pt>
                <c:pt idx="11031">
                  <c:v>11.66</c:v>
                </c:pt>
                <c:pt idx="11032">
                  <c:v>11.55</c:v>
                </c:pt>
                <c:pt idx="11033">
                  <c:v>11.38</c:v>
                </c:pt>
                <c:pt idx="11034">
                  <c:v>11.38</c:v>
                </c:pt>
                <c:pt idx="11035">
                  <c:v>11.38</c:v>
                </c:pt>
                <c:pt idx="11036">
                  <c:v>11.64</c:v>
                </c:pt>
                <c:pt idx="11037">
                  <c:v>11.53</c:v>
                </c:pt>
                <c:pt idx="11038">
                  <c:v>11.35</c:v>
                </c:pt>
                <c:pt idx="11039">
                  <c:v>11.12</c:v>
                </c:pt>
                <c:pt idx="11040">
                  <c:v>10.89</c:v>
                </c:pt>
                <c:pt idx="11041">
                  <c:v>10.89</c:v>
                </c:pt>
                <c:pt idx="11042">
                  <c:v>10.89</c:v>
                </c:pt>
                <c:pt idx="11043">
                  <c:v>10.94</c:v>
                </c:pt>
                <c:pt idx="11044">
                  <c:v>10.52</c:v>
                </c:pt>
                <c:pt idx="11045">
                  <c:v>9.84</c:v>
                </c:pt>
                <c:pt idx="11046">
                  <c:v>11</c:v>
                </c:pt>
                <c:pt idx="11047">
                  <c:v>11.23</c:v>
                </c:pt>
                <c:pt idx="11048">
                  <c:v>11.23</c:v>
                </c:pt>
                <c:pt idx="11049">
                  <c:v>11.23</c:v>
                </c:pt>
                <c:pt idx="11050">
                  <c:v>11.38</c:v>
                </c:pt>
                <c:pt idx="11051">
                  <c:v>11.42</c:v>
                </c:pt>
                <c:pt idx="11052">
                  <c:v>10.91</c:v>
                </c:pt>
                <c:pt idx="11053">
                  <c:v>10.58</c:v>
                </c:pt>
                <c:pt idx="11054">
                  <c:v>10.210000000000001</c:v>
                </c:pt>
                <c:pt idx="11055">
                  <c:v>10.210000000000001</c:v>
                </c:pt>
                <c:pt idx="11056">
                  <c:v>10.210000000000001</c:v>
                </c:pt>
                <c:pt idx="11057">
                  <c:v>10.210000000000001</c:v>
                </c:pt>
                <c:pt idx="11058">
                  <c:v>9.91</c:v>
                </c:pt>
                <c:pt idx="11059">
                  <c:v>8.7200000000000006</c:v>
                </c:pt>
                <c:pt idx="11060">
                  <c:v>10.25</c:v>
                </c:pt>
                <c:pt idx="11061">
                  <c:v>10.02</c:v>
                </c:pt>
                <c:pt idx="11062">
                  <c:v>10.02</c:v>
                </c:pt>
                <c:pt idx="11063">
                  <c:v>10.02</c:v>
                </c:pt>
                <c:pt idx="11064">
                  <c:v>10.54</c:v>
                </c:pt>
                <c:pt idx="11065">
                  <c:v>10.45</c:v>
                </c:pt>
                <c:pt idx="11066">
                  <c:v>10.27</c:v>
                </c:pt>
                <c:pt idx="11067">
                  <c:v>9.92</c:v>
                </c:pt>
                <c:pt idx="11068">
                  <c:v>9.83</c:v>
                </c:pt>
                <c:pt idx="11069">
                  <c:v>9.83</c:v>
                </c:pt>
                <c:pt idx="11070">
                  <c:v>9.83</c:v>
                </c:pt>
                <c:pt idx="11071">
                  <c:v>9.9499999999999993</c:v>
                </c:pt>
                <c:pt idx="11072">
                  <c:v>9.24</c:v>
                </c:pt>
                <c:pt idx="11073">
                  <c:v>7.53</c:v>
                </c:pt>
                <c:pt idx="11074">
                  <c:v>9.24</c:v>
                </c:pt>
                <c:pt idx="11075">
                  <c:v>9.59</c:v>
                </c:pt>
                <c:pt idx="11076">
                  <c:v>9.59</c:v>
                </c:pt>
                <c:pt idx="11077">
                  <c:v>9.59</c:v>
                </c:pt>
                <c:pt idx="11078">
                  <c:v>9.99</c:v>
                </c:pt>
                <c:pt idx="11079">
                  <c:v>10.1</c:v>
                </c:pt>
                <c:pt idx="11080">
                  <c:v>9.99</c:v>
                </c:pt>
                <c:pt idx="11081">
                  <c:v>10.26</c:v>
                </c:pt>
                <c:pt idx="11082">
                  <c:v>10.15</c:v>
                </c:pt>
                <c:pt idx="11083">
                  <c:v>10.15</c:v>
                </c:pt>
                <c:pt idx="11084">
                  <c:v>10.15</c:v>
                </c:pt>
                <c:pt idx="11085">
                  <c:v>9.57</c:v>
                </c:pt>
                <c:pt idx="11086">
                  <c:v>9.4700000000000006</c:v>
                </c:pt>
                <c:pt idx="11087">
                  <c:v>9.35</c:v>
                </c:pt>
                <c:pt idx="11088">
                  <c:v>9.76</c:v>
                </c:pt>
                <c:pt idx="11089">
                  <c:v>9.5</c:v>
                </c:pt>
                <c:pt idx="11090">
                  <c:v>9.5</c:v>
                </c:pt>
                <c:pt idx="11091">
                  <c:v>9.5</c:v>
                </c:pt>
                <c:pt idx="11092">
                  <c:v>9.5</c:v>
                </c:pt>
                <c:pt idx="11093">
                  <c:v>9.51</c:v>
                </c:pt>
                <c:pt idx="11094">
                  <c:v>9.56</c:v>
                </c:pt>
                <c:pt idx="11095">
                  <c:v>9.6199999999999992</c:v>
                </c:pt>
                <c:pt idx="11096">
                  <c:v>9.5399999999999991</c:v>
                </c:pt>
                <c:pt idx="11097">
                  <c:v>9.5399999999999991</c:v>
                </c:pt>
                <c:pt idx="11098">
                  <c:v>9.5399999999999991</c:v>
                </c:pt>
                <c:pt idx="11099">
                  <c:v>9.4499999999999993</c:v>
                </c:pt>
                <c:pt idx="11100">
                  <c:v>9.2799999999999994</c:v>
                </c:pt>
                <c:pt idx="11101">
                  <c:v>9.32</c:v>
                </c:pt>
                <c:pt idx="11102">
                  <c:v>9.32</c:v>
                </c:pt>
                <c:pt idx="11103">
                  <c:v>8.9700000000000006</c:v>
                </c:pt>
                <c:pt idx="11104">
                  <c:v>8.9700000000000006</c:v>
                </c:pt>
                <c:pt idx="11105">
                  <c:v>8.9700000000000006</c:v>
                </c:pt>
                <c:pt idx="11106">
                  <c:v>9.0299999999999994</c:v>
                </c:pt>
                <c:pt idx="11107">
                  <c:v>8.9600000000000009</c:v>
                </c:pt>
                <c:pt idx="11108">
                  <c:v>8.7799999999999994</c:v>
                </c:pt>
                <c:pt idx="11109">
                  <c:v>8.6300000000000008</c:v>
                </c:pt>
                <c:pt idx="11110">
                  <c:v>8.92</c:v>
                </c:pt>
                <c:pt idx="11111">
                  <c:v>8.92</c:v>
                </c:pt>
                <c:pt idx="11112">
                  <c:v>8.92</c:v>
                </c:pt>
                <c:pt idx="11113">
                  <c:v>9.27</c:v>
                </c:pt>
                <c:pt idx="11114">
                  <c:v>8.8000000000000007</c:v>
                </c:pt>
                <c:pt idx="11115">
                  <c:v>8.35</c:v>
                </c:pt>
                <c:pt idx="11116">
                  <c:v>8.93</c:v>
                </c:pt>
                <c:pt idx="11117">
                  <c:v>8.6199999999999992</c:v>
                </c:pt>
                <c:pt idx="11118">
                  <c:v>8.6199999999999992</c:v>
                </c:pt>
                <c:pt idx="11119">
                  <c:v>8.6199999999999992</c:v>
                </c:pt>
                <c:pt idx="11120">
                  <c:v>8.75</c:v>
                </c:pt>
                <c:pt idx="11121">
                  <c:v>8.75</c:v>
                </c:pt>
                <c:pt idx="11122">
                  <c:v>8.58</c:v>
                </c:pt>
                <c:pt idx="11123">
                  <c:v>8.42</c:v>
                </c:pt>
                <c:pt idx="11124">
                  <c:v>8.26</c:v>
                </c:pt>
                <c:pt idx="11125">
                  <c:v>8.26</c:v>
                </c:pt>
                <c:pt idx="11126">
                  <c:v>8.26</c:v>
                </c:pt>
                <c:pt idx="11127">
                  <c:v>7.83</c:v>
                </c:pt>
                <c:pt idx="11128">
                  <c:v>6.93</c:v>
                </c:pt>
                <c:pt idx="11129">
                  <c:v>7.98</c:v>
                </c:pt>
                <c:pt idx="11130">
                  <c:v>8.2899999999999991</c:v>
                </c:pt>
                <c:pt idx="11131">
                  <c:v>8.06</c:v>
                </c:pt>
                <c:pt idx="11132">
                  <c:v>8.06</c:v>
                </c:pt>
                <c:pt idx="11133">
                  <c:v>8.06</c:v>
                </c:pt>
                <c:pt idx="11134">
                  <c:v>7.53</c:v>
                </c:pt>
                <c:pt idx="11135">
                  <c:v>7.53</c:v>
                </c:pt>
                <c:pt idx="11136">
                  <c:v>8.1199999999999992</c:v>
                </c:pt>
                <c:pt idx="11137">
                  <c:v>8.51</c:v>
                </c:pt>
                <c:pt idx="11138">
                  <c:v>8.6199999999999992</c:v>
                </c:pt>
                <c:pt idx="11139">
                  <c:v>8.6199999999999992</c:v>
                </c:pt>
                <c:pt idx="11140">
                  <c:v>8.6199999999999992</c:v>
                </c:pt>
                <c:pt idx="11141">
                  <c:v>8.74</c:v>
                </c:pt>
                <c:pt idx="11142">
                  <c:v>8.74</c:v>
                </c:pt>
                <c:pt idx="11143">
                  <c:v>9.3699999999999992</c:v>
                </c:pt>
                <c:pt idx="11144">
                  <c:v>8.77</c:v>
                </c:pt>
                <c:pt idx="11145">
                  <c:v>8.18</c:v>
                </c:pt>
                <c:pt idx="11146">
                  <c:v>8.18</c:v>
                </c:pt>
                <c:pt idx="11147">
                  <c:v>8.18</c:v>
                </c:pt>
                <c:pt idx="11148">
                  <c:v>8.23</c:v>
                </c:pt>
                <c:pt idx="11149">
                  <c:v>8.3000000000000007</c:v>
                </c:pt>
                <c:pt idx="11150">
                  <c:v>8.02</c:v>
                </c:pt>
                <c:pt idx="11151">
                  <c:v>8.23</c:v>
                </c:pt>
                <c:pt idx="11152">
                  <c:v>8.24</c:v>
                </c:pt>
                <c:pt idx="11153">
                  <c:v>8.24</c:v>
                </c:pt>
                <c:pt idx="11154">
                  <c:v>8.24</c:v>
                </c:pt>
                <c:pt idx="11155">
                  <c:v>8.15</c:v>
                </c:pt>
                <c:pt idx="11156">
                  <c:v>8.0299999999999994</c:v>
                </c:pt>
                <c:pt idx="11157">
                  <c:v>8.51</c:v>
                </c:pt>
                <c:pt idx="11158">
                  <c:v>8.27</c:v>
                </c:pt>
                <c:pt idx="11159">
                  <c:v>8.1</c:v>
                </c:pt>
                <c:pt idx="11160">
                  <c:v>8.1</c:v>
                </c:pt>
                <c:pt idx="11161">
                  <c:v>8.1</c:v>
                </c:pt>
                <c:pt idx="11162">
                  <c:v>8.1</c:v>
                </c:pt>
                <c:pt idx="11163">
                  <c:v>8.2899999999999991</c:v>
                </c:pt>
                <c:pt idx="11164">
                  <c:v>8.36</c:v>
                </c:pt>
                <c:pt idx="11165">
                  <c:v>8.33</c:v>
                </c:pt>
                <c:pt idx="11166">
                  <c:v>8.3699999999999992</c:v>
                </c:pt>
                <c:pt idx="11167">
                  <c:v>8.3699999999999992</c:v>
                </c:pt>
                <c:pt idx="11168">
                  <c:v>8.3699999999999992</c:v>
                </c:pt>
                <c:pt idx="11169">
                  <c:v>8.6199999999999992</c:v>
                </c:pt>
                <c:pt idx="11170">
                  <c:v>8.61</c:v>
                </c:pt>
                <c:pt idx="11171">
                  <c:v>8.49</c:v>
                </c:pt>
                <c:pt idx="11172">
                  <c:v>8.73</c:v>
                </c:pt>
                <c:pt idx="11173">
                  <c:v>8.74</c:v>
                </c:pt>
                <c:pt idx="11174">
                  <c:v>8.74</c:v>
                </c:pt>
                <c:pt idx="11175">
                  <c:v>8.74</c:v>
                </c:pt>
                <c:pt idx="11176">
                  <c:v>8.61</c:v>
                </c:pt>
                <c:pt idx="11177">
                  <c:v>8.36</c:v>
                </c:pt>
                <c:pt idx="11178">
                  <c:v>8.2200000000000006</c:v>
                </c:pt>
                <c:pt idx="11179">
                  <c:v>8.41</c:v>
                </c:pt>
                <c:pt idx="11180">
                  <c:v>8.49</c:v>
                </c:pt>
                <c:pt idx="11181">
                  <c:v>8.49</c:v>
                </c:pt>
                <c:pt idx="11182">
                  <c:v>8.49</c:v>
                </c:pt>
                <c:pt idx="11183">
                  <c:v>8.3000000000000007</c:v>
                </c:pt>
                <c:pt idx="11184">
                  <c:v>8.3000000000000007</c:v>
                </c:pt>
                <c:pt idx="11185">
                  <c:v>8.61</c:v>
                </c:pt>
                <c:pt idx="11186">
                  <c:v>8.59</c:v>
                </c:pt>
                <c:pt idx="11187">
                  <c:v>8.5299999999999994</c:v>
                </c:pt>
                <c:pt idx="11188">
                  <c:v>8.5299999999999994</c:v>
                </c:pt>
                <c:pt idx="11189">
                  <c:v>8.5299999999999994</c:v>
                </c:pt>
                <c:pt idx="11190">
                  <c:v>8.5299999999999994</c:v>
                </c:pt>
                <c:pt idx="11191">
                  <c:v>8.6300000000000008</c:v>
                </c:pt>
                <c:pt idx="11192">
                  <c:v>8.67</c:v>
                </c:pt>
                <c:pt idx="11193">
                  <c:v>8.67</c:v>
                </c:pt>
                <c:pt idx="11194">
                  <c:v>8.5</c:v>
                </c:pt>
                <c:pt idx="11195">
                  <c:v>8.5</c:v>
                </c:pt>
                <c:pt idx="11196">
                  <c:v>8.5</c:v>
                </c:pt>
                <c:pt idx="11197">
                  <c:v>8.52</c:v>
                </c:pt>
                <c:pt idx="11198">
                  <c:v>8.0399999999999991</c:v>
                </c:pt>
                <c:pt idx="11199">
                  <c:v>8.06</c:v>
                </c:pt>
                <c:pt idx="11200">
                  <c:v>8.74</c:v>
                </c:pt>
                <c:pt idx="11201">
                  <c:v>8.74</c:v>
                </c:pt>
                <c:pt idx="11202">
                  <c:v>8.74</c:v>
                </c:pt>
                <c:pt idx="11203">
                  <c:v>8.74</c:v>
                </c:pt>
                <c:pt idx="11204">
                  <c:v>8.73</c:v>
                </c:pt>
                <c:pt idx="11205">
                  <c:v>8.5299999999999994</c:v>
                </c:pt>
                <c:pt idx="11206">
                  <c:v>8.2100000000000009</c:v>
                </c:pt>
                <c:pt idx="11207">
                  <c:v>8.4700000000000006</c:v>
                </c:pt>
                <c:pt idx="11208">
                  <c:v>8.42</c:v>
                </c:pt>
                <c:pt idx="11209">
                  <c:v>8.42</c:v>
                </c:pt>
                <c:pt idx="11210">
                  <c:v>8.42</c:v>
                </c:pt>
                <c:pt idx="11211">
                  <c:v>8.26</c:v>
                </c:pt>
                <c:pt idx="11212">
                  <c:v>8.5299999999999994</c:v>
                </c:pt>
                <c:pt idx="11213">
                  <c:v>9.1199999999999992</c:v>
                </c:pt>
                <c:pt idx="11214">
                  <c:v>9.1199999999999992</c:v>
                </c:pt>
                <c:pt idx="11215">
                  <c:v>8.81</c:v>
                </c:pt>
                <c:pt idx="11216">
                  <c:v>8.81</c:v>
                </c:pt>
                <c:pt idx="11217">
                  <c:v>8.81</c:v>
                </c:pt>
                <c:pt idx="11218">
                  <c:v>8.6199999999999992</c:v>
                </c:pt>
                <c:pt idx="11219">
                  <c:v>8.6199999999999992</c:v>
                </c:pt>
                <c:pt idx="11220">
                  <c:v>8.49</c:v>
                </c:pt>
                <c:pt idx="11221">
                  <c:v>8.6</c:v>
                </c:pt>
                <c:pt idx="11222">
                  <c:v>8.61</c:v>
                </c:pt>
                <c:pt idx="11223">
                  <c:v>8.61</c:v>
                </c:pt>
                <c:pt idx="11224">
                  <c:v>8.61</c:v>
                </c:pt>
                <c:pt idx="11225">
                  <c:v>8.4499999999999993</c:v>
                </c:pt>
                <c:pt idx="11226">
                  <c:v>7.99</c:v>
                </c:pt>
                <c:pt idx="11227">
                  <c:v>7.79</c:v>
                </c:pt>
                <c:pt idx="11228">
                  <c:v>8.89</c:v>
                </c:pt>
                <c:pt idx="11229">
                  <c:v>8.58</c:v>
                </c:pt>
                <c:pt idx="11230">
                  <c:v>8.58</c:v>
                </c:pt>
                <c:pt idx="11231">
                  <c:v>8.58</c:v>
                </c:pt>
                <c:pt idx="11232">
                  <c:v>8.83</c:v>
                </c:pt>
                <c:pt idx="11233">
                  <c:v>8.7899999999999991</c:v>
                </c:pt>
                <c:pt idx="11234">
                  <c:v>8.49</c:v>
                </c:pt>
                <c:pt idx="11235">
                  <c:v>8.56</c:v>
                </c:pt>
                <c:pt idx="11236">
                  <c:v>8.14</c:v>
                </c:pt>
                <c:pt idx="11237">
                  <c:v>8.14</c:v>
                </c:pt>
                <c:pt idx="11238">
                  <c:v>8.14</c:v>
                </c:pt>
                <c:pt idx="11239">
                  <c:v>8.58</c:v>
                </c:pt>
                <c:pt idx="11240">
                  <c:v>8.68</c:v>
                </c:pt>
                <c:pt idx="11241">
                  <c:v>8.94</c:v>
                </c:pt>
                <c:pt idx="11242">
                  <c:v>8.81</c:v>
                </c:pt>
                <c:pt idx="11243">
                  <c:v>8.49</c:v>
                </c:pt>
                <c:pt idx="11244">
                  <c:v>8.49</c:v>
                </c:pt>
                <c:pt idx="11245">
                  <c:v>8.49</c:v>
                </c:pt>
                <c:pt idx="11246">
                  <c:v>8.57</c:v>
                </c:pt>
                <c:pt idx="11247">
                  <c:v>8.3000000000000007</c:v>
                </c:pt>
                <c:pt idx="11248">
                  <c:v>8.09</c:v>
                </c:pt>
                <c:pt idx="11249">
                  <c:v>7.84</c:v>
                </c:pt>
                <c:pt idx="11250">
                  <c:v>7.6</c:v>
                </c:pt>
                <c:pt idx="11251">
                  <c:v>7.6</c:v>
                </c:pt>
                <c:pt idx="11252">
                  <c:v>7.6</c:v>
                </c:pt>
                <c:pt idx="11253">
                  <c:v>7.52</c:v>
                </c:pt>
                <c:pt idx="11254">
                  <c:v>7.88</c:v>
                </c:pt>
                <c:pt idx="11255">
                  <c:v>7.8100000000000005</c:v>
                </c:pt>
                <c:pt idx="11256">
                  <c:v>8.23</c:v>
                </c:pt>
                <c:pt idx="11257">
                  <c:v>8.14</c:v>
                </c:pt>
                <c:pt idx="11258">
                  <c:v>8.14</c:v>
                </c:pt>
                <c:pt idx="11259">
                  <c:v>8.14</c:v>
                </c:pt>
                <c:pt idx="11260">
                  <c:v>8.41</c:v>
                </c:pt>
                <c:pt idx="11261">
                  <c:v>8.58</c:v>
                </c:pt>
                <c:pt idx="11262">
                  <c:v>8.83</c:v>
                </c:pt>
                <c:pt idx="11263">
                  <c:v>8.83</c:v>
                </c:pt>
                <c:pt idx="11264">
                  <c:v>8.2799999999999994</c:v>
                </c:pt>
                <c:pt idx="11265">
                  <c:v>8.2799999999999994</c:v>
                </c:pt>
                <c:pt idx="11266">
                  <c:v>8.2799999999999994</c:v>
                </c:pt>
                <c:pt idx="11267">
                  <c:v>7.97</c:v>
                </c:pt>
                <c:pt idx="11268">
                  <c:v>7.98</c:v>
                </c:pt>
                <c:pt idx="11269">
                  <c:v>7.71</c:v>
                </c:pt>
                <c:pt idx="11270">
                  <c:v>8.08</c:v>
                </c:pt>
                <c:pt idx="11271">
                  <c:v>8.18</c:v>
                </c:pt>
                <c:pt idx="11272">
                  <c:v>8.18</c:v>
                </c:pt>
                <c:pt idx="11273">
                  <c:v>8.18</c:v>
                </c:pt>
                <c:pt idx="11274">
                  <c:v>8.16</c:v>
                </c:pt>
                <c:pt idx="11275">
                  <c:v>8.02</c:v>
                </c:pt>
                <c:pt idx="11276">
                  <c:v>8.17</c:v>
                </c:pt>
                <c:pt idx="11277">
                  <c:v>8.24</c:v>
                </c:pt>
                <c:pt idx="11278">
                  <c:v>8</c:v>
                </c:pt>
                <c:pt idx="11279">
                  <c:v>8</c:v>
                </c:pt>
                <c:pt idx="11280">
                  <c:v>8</c:v>
                </c:pt>
                <c:pt idx="11281">
                  <c:v>7.75</c:v>
                </c:pt>
                <c:pt idx="11282">
                  <c:v>7.65</c:v>
                </c:pt>
                <c:pt idx="11283">
                  <c:v>7.76</c:v>
                </c:pt>
                <c:pt idx="11284">
                  <c:v>7.8</c:v>
                </c:pt>
                <c:pt idx="11285">
                  <c:v>7.46</c:v>
                </c:pt>
                <c:pt idx="11286">
                  <c:v>7.46</c:v>
                </c:pt>
                <c:pt idx="11287">
                  <c:v>7.46</c:v>
                </c:pt>
                <c:pt idx="11288">
                  <c:v>7.46</c:v>
                </c:pt>
                <c:pt idx="11289">
                  <c:v>7.71</c:v>
                </c:pt>
                <c:pt idx="11290">
                  <c:v>7.87</c:v>
                </c:pt>
                <c:pt idx="11291">
                  <c:v>7.71</c:v>
                </c:pt>
                <c:pt idx="11292">
                  <c:v>7.64</c:v>
                </c:pt>
                <c:pt idx="11293">
                  <c:v>7.64</c:v>
                </c:pt>
                <c:pt idx="11294">
                  <c:v>7.64</c:v>
                </c:pt>
                <c:pt idx="11295">
                  <c:v>7.84</c:v>
                </c:pt>
                <c:pt idx="11296">
                  <c:v>7.91</c:v>
                </c:pt>
                <c:pt idx="11297">
                  <c:v>7.87</c:v>
                </c:pt>
                <c:pt idx="11298">
                  <c:v>7.77</c:v>
                </c:pt>
                <c:pt idx="11299">
                  <c:v>7.6</c:v>
                </c:pt>
                <c:pt idx="11300">
                  <c:v>7.6</c:v>
                </c:pt>
                <c:pt idx="11301">
                  <c:v>7.6</c:v>
                </c:pt>
                <c:pt idx="11302">
                  <c:v>7.76</c:v>
                </c:pt>
                <c:pt idx="11303">
                  <c:v>7.62</c:v>
                </c:pt>
                <c:pt idx="11304">
                  <c:v>7.4</c:v>
                </c:pt>
                <c:pt idx="11305">
                  <c:v>7.38</c:v>
                </c:pt>
                <c:pt idx="11306">
                  <c:v>7.27</c:v>
                </c:pt>
                <c:pt idx="11307">
                  <c:v>7.27</c:v>
                </c:pt>
                <c:pt idx="11308">
                  <c:v>7.27</c:v>
                </c:pt>
                <c:pt idx="11309">
                  <c:v>7.25</c:v>
                </c:pt>
                <c:pt idx="11310">
                  <c:v>6.77</c:v>
                </c:pt>
                <c:pt idx="11311">
                  <c:v>6.73</c:v>
                </c:pt>
                <c:pt idx="11312">
                  <c:v>7.34</c:v>
                </c:pt>
                <c:pt idx="11313">
                  <c:v>7.41</c:v>
                </c:pt>
                <c:pt idx="11314">
                  <c:v>7.41</c:v>
                </c:pt>
                <c:pt idx="11315">
                  <c:v>7.41</c:v>
                </c:pt>
                <c:pt idx="11316">
                  <c:v>7.59</c:v>
                </c:pt>
                <c:pt idx="11317">
                  <c:v>7.6</c:v>
                </c:pt>
                <c:pt idx="11318">
                  <c:v>7.46</c:v>
                </c:pt>
                <c:pt idx="11319">
                  <c:v>7.74</c:v>
                </c:pt>
                <c:pt idx="11320">
                  <c:v>7.95</c:v>
                </c:pt>
                <c:pt idx="11321">
                  <c:v>7.95</c:v>
                </c:pt>
                <c:pt idx="11322">
                  <c:v>7.95</c:v>
                </c:pt>
                <c:pt idx="11323">
                  <c:v>8.1199999999999992</c:v>
                </c:pt>
                <c:pt idx="11324">
                  <c:v>8.1300000000000008</c:v>
                </c:pt>
                <c:pt idx="11325">
                  <c:v>8.58</c:v>
                </c:pt>
                <c:pt idx="11326">
                  <c:v>8.58</c:v>
                </c:pt>
                <c:pt idx="11327">
                  <c:v>8.0500000000000007</c:v>
                </c:pt>
                <c:pt idx="11328">
                  <c:v>8.0500000000000007</c:v>
                </c:pt>
                <c:pt idx="11329">
                  <c:v>8.0500000000000007</c:v>
                </c:pt>
                <c:pt idx="11330">
                  <c:v>8.1300000000000008</c:v>
                </c:pt>
                <c:pt idx="11331">
                  <c:v>7.96</c:v>
                </c:pt>
                <c:pt idx="11332">
                  <c:v>7.7</c:v>
                </c:pt>
                <c:pt idx="11333">
                  <c:v>7.8</c:v>
                </c:pt>
                <c:pt idx="11334">
                  <c:v>7.67</c:v>
                </c:pt>
                <c:pt idx="11335">
                  <c:v>7.67</c:v>
                </c:pt>
                <c:pt idx="11336">
                  <c:v>7.67</c:v>
                </c:pt>
                <c:pt idx="11337">
                  <c:v>7.71</c:v>
                </c:pt>
                <c:pt idx="11338">
                  <c:v>7.58</c:v>
                </c:pt>
                <c:pt idx="11339">
                  <c:v>8.26</c:v>
                </c:pt>
                <c:pt idx="11340">
                  <c:v>8.01</c:v>
                </c:pt>
                <c:pt idx="11341">
                  <c:v>7.91</c:v>
                </c:pt>
                <c:pt idx="11342">
                  <c:v>7.91</c:v>
                </c:pt>
                <c:pt idx="11343">
                  <c:v>7.91</c:v>
                </c:pt>
                <c:pt idx="11344">
                  <c:v>8.07</c:v>
                </c:pt>
                <c:pt idx="11345">
                  <c:v>7.83</c:v>
                </c:pt>
                <c:pt idx="11346">
                  <c:v>7.55</c:v>
                </c:pt>
                <c:pt idx="11347">
                  <c:v>7.49</c:v>
                </c:pt>
                <c:pt idx="11348">
                  <c:v>7.41</c:v>
                </c:pt>
                <c:pt idx="11349">
                  <c:v>7.41</c:v>
                </c:pt>
                <c:pt idx="11350">
                  <c:v>7.41</c:v>
                </c:pt>
                <c:pt idx="11351">
                  <c:v>7.6</c:v>
                </c:pt>
                <c:pt idx="11352">
                  <c:v>7.57</c:v>
                </c:pt>
                <c:pt idx="11353">
                  <c:v>8.61</c:v>
                </c:pt>
                <c:pt idx="11354">
                  <c:v>8.26</c:v>
                </c:pt>
                <c:pt idx="11355">
                  <c:v>7.94</c:v>
                </c:pt>
                <c:pt idx="11356">
                  <c:v>7.94</c:v>
                </c:pt>
                <c:pt idx="11357">
                  <c:v>7.94</c:v>
                </c:pt>
                <c:pt idx="11358">
                  <c:v>7.85</c:v>
                </c:pt>
                <c:pt idx="11359">
                  <c:v>7.76</c:v>
                </c:pt>
                <c:pt idx="11360">
                  <c:v>7.73</c:v>
                </c:pt>
                <c:pt idx="11361">
                  <c:v>7.68</c:v>
                </c:pt>
                <c:pt idx="11362">
                  <c:v>7.61</c:v>
                </c:pt>
                <c:pt idx="11363">
                  <c:v>7.61</c:v>
                </c:pt>
                <c:pt idx="11364">
                  <c:v>7.61</c:v>
                </c:pt>
                <c:pt idx="11365">
                  <c:v>7.85</c:v>
                </c:pt>
                <c:pt idx="11366">
                  <c:v>8.02</c:v>
                </c:pt>
                <c:pt idx="11367">
                  <c:v>8.75</c:v>
                </c:pt>
                <c:pt idx="11368">
                  <c:v>8.5299999999999994</c:v>
                </c:pt>
                <c:pt idx="11369">
                  <c:v>8.2200000000000006</c:v>
                </c:pt>
                <c:pt idx="11370">
                  <c:v>8.2200000000000006</c:v>
                </c:pt>
                <c:pt idx="11371">
                  <c:v>8.2200000000000006</c:v>
                </c:pt>
                <c:pt idx="11372">
                  <c:v>7.99</c:v>
                </c:pt>
                <c:pt idx="11373">
                  <c:v>7.67</c:v>
                </c:pt>
                <c:pt idx="11374">
                  <c:v>7.57</c:v>
                </c:pt>
                <c:pt idx="11375">
                  <c:v>7.79</c:v>
                </c:pt>
                <c:pt idx="11376">
                  <c:v>7.69</c:v>
                </c:pt>
                <c:pt idx="11377">
                  <c:v>7.69</c:v>
                </c:pt>
                <c:pt idx="11378">
                  <c:v>7.69</c:v>
                </c:pt>
                <c:pt idx="11379">
                  <c:v>7.86</c:v>
                </c:pt>
                <c:pt idx="11380">
                  <c:v>7.93</c:v>
                </c:pt>
                <c:pt idx="11381">
                  <c:v>7.82</c:v>
                </c:pt>
                <c:pt idx="11382">
                  <c:v>7.8100000000000005</c:v>
                </c:pt>
                <c:pt idx="11383">
                  <c:v>7.8</c:v>
                </c:pt>
                <c:pt idx="11384">
                  <c:v>7.8</c:v>
                </c:pt>
                <c:pt idx="11385">
                  <c:v>7.8</c:v>
                </c:pt>
                <c:pt idx="11386">
                  <c:v>7.8</c:v>
                </c:pt>
                <c:pt idx="11387">
                  <c:v>8.24</c:v>
                </c:pt>
                <c:pt idx="11388">
                  <c:v>7.91</c:v>
                </c:pt>
                <c:pt idx="11389">
                  <c:v>7.72</c:v>
                </c:pt>
                <c:pt idx="11390">
                  <c:v>7.68</c:v>
                </c:pt>
                <c:pt idx="11391">
                  <c:v>7.68</c:v>
                </c:pt>
                <c:pt idx="11392">
                  <c:v>7.68</c:v>
                </c:pt>
                <c:pt idx="11393">
                  <c:v>7.95</c:v>
                </c:pt>
                <c:pt idx="11394">
                  <c:v>7.83</c:v>
                </c:pt>
                <c:pt idx="11395">
                  <c:v>8.0299999999999994</c:v>
                </c:pt>
                <c:pt idx="11396">
                  <c:v>7.95</c:v>
                </c:pt>
                <c:pt idx="11397">
                  <c:v>7.77</c:v>
                </c:pt>
                <c:pt idx="11398">
                  <c:v>7.77</c:v>
                </c:pt>
                <c:pt idx="11399">
                  <c:v>7.77</c:v>
                </c:pt>
                <c:pt idx="11400">
                  <c:v>8.06</c:v>
                </c:pt>
                <c:pt idx="11401">
                  <c:v>7.82</c:v>
                </c:pt>
                <c:pt idx="11402">
                  <c:v>7.82</c:v>
                </c:pt>
                <c:pt idx="11403">
                  <c:v>8.0299999999999994</c:v>
                </c:pt>
                <c:pt idx="11404">
                  <c:v>7.93</c:v>
                </c:pt>
                <c:pt idx="11405">
                  <c:v>7.93</c:v>
                </c:pt>
                <c:pt idx="11406">
                  <c:v>7.93</c:v>
                </c:pt>
                <c:pt idx="11407">
                  <c:v>7.92</c:v>
                </c:pt>
                <c:pt idx="11408">
                  <c:v>7.85</c:v>
                </c:pt>
                <c:pt idx="11409">
                  <c:v>8.15</c:v>
                </c:pt>
                <c:pt idx="11410">
                  <c:v>7.87</c:v>
                </c:pt>
                <c:pt idx="11411">
                  <c:v>7.97</c:v>
                </c:pt>
                <c:pt idx="11412">
                  <c:v>7.97</c:v>
                </c:pt>
                <c:pt idx="11413">
                  <c:v>7.97</c:v>
                </c:pt>
                <c:pt idx="11414">
                  <c:v>8.84</c:v>
                </c:pt>
                <c:pt idx="11415">
                  <c:v>8.26</c:v>
                </c:pt>
                <c:pt idx="11416">
                  <c:v>7.97</c:v>
                </c:pt>
                <c:pt idx="11417">
                  <c:v>7.9</c:v>
                </c:pt>
                <c:pt idx="11418">
                  <c:v>7.73</c:v>
                </c:pt>
                <c:pt idx="11419">
                  <c:v>7.73</c:v>
                </c:pt>
                <c:pt idx="11420">
                  <c:v>7.73</c:v>
                </c:pt>
                <c:pt idx="11421">
                  <c:v>7.8</c:v>
                </c:pt>
                <c:pt idx="11422">
                  <c:v>7.7</c:v>
                </c:pt>
                <c:pt idx="11423">
                  <c:v>8.32</c:v>
                </c:pt>
                <c:pt idx="11424">
                  <c:v>8.2799999999999994</c:v>
                </c:pt>
                <c:pt idx="11425">
                  <c:v>7.94</c:v>
                </c:pt>
                <c:pt idx="11426">
                  <c:v>7.94</c:v>
                </c:pt>
                <c:pt idx="11427">
                  <c:v>7.94</c:v>
                </c:pt>
                <c:pt idx="11428">
                  <c:v>7.94</c:v>
                </c:pt>
                <c:pt idx="11429">
                  <c:v>8.16</c:v>
                </c:pt>
                <c:pt idx="11430">
                  <c:v>7.98</c:v>
                </c:pt>
                <c:pt idx="11431">
                  <c:v>7.99</c:v>
                </c:pt>
                <c:pt idx="11432">
                  <c:v>8</c:v>
                </c:pt>
                <c:pt idx="11433">
                  <c:v>8</c:v>
                </c:pt>
                <c:pt idx="11434">
                  <c:v>8</c:v>
                </c:pt>
                <c:pt idx="11435">
                  <c:v>8.15</c:v>
                </c:pt>
                <c:pt idx="11436">
                  <c:v>8.11</c:v>
                </c:pt>
                <c:pt idx="11437">
                  <c:v>8.7100000000000009</c:v>
                </c:pt>
                <c:pt idx="11438">
                  <c:v>8.2200000000000006</c:v>
                </c:pt>
                <c:pt idx="11439">
                  <c:v>7.87</c:v>
                </c:pt>
                <c:pt idx="11440">
                  <c:v>7.87</c:v>
                </c:pt>
                <c:pt idx="11441">
                  <c:v>7.87</c:v>
                </c:pt>
                <c:pt idx="11442">
                  <c:v>7.86</c:v>
                </c:pt>
                <c:pt idx="11443">
                  <c:v>7.73</c:v>
                </c:pt>
                <c:pt idx="11444">
                  <c:v>7.8</c:v>
                </c:pt>
                <c:pt idx="11445">
                  <c:v>8.08</c:v>
                </c:pt>
                <c:pt idx="11446">
                  <c:v>8.32</c:v>
                </c:pt>
                <c:pt idx="11447">
                  <c:v>8.32</c:v>
                </c:pt>
                <c:pt idx="11448">
                  <c:v>8.32</c:v>
                </c:pt>
                <c:pt idx="11449">
                  <c:v>8.33</c:v>
                </c:pt>
                <c:pt idx="11450">
                  <c:v>8.2899999999999991</c:v>
                </c:pt>
                <c:pt idx="11451">
                  <c:v>8.42</c:v>
                </c:pt>
                <c:pt idx="11452">
                  <c:v>8.18</c:v>
                </c:pt>
                <c:pt idx="11453">
                  <c:v>7.87</c:v>
                </c:pt>
                <c:pt idx="11454">
                  <c:v>7.87</c:v>
                </c:pt>
                <c:pt idx="11455">
                  <c:v>7.87</c:v>
                </c:pt>
                <c:pt idx="11456">
                  <c:v>7.87</c:v>
                </c:pt>
                <c:pt idx="11457">
                  <c:v>8.0299999999999994</c:v>
                </c:pt>
                <c:pt idx="11458">
                  <c:v>7.97</c:v>
                </c:pt>
                <c:pt idx="11459">
                  <c:v>7.95</c:v>
                </c:pt>
                <c:pt idx="11460">
                  <c:v>8.58</c:v>
                </c:pt>
                <c:pt idx="11461">
                  <c:v>8.58</c:v>
                </c:pt>
                <c:pt idx="11462">
                  <c:v>8.58</c:v>
                </c:pt>
                <c:pt idx="11463">
                  <c:v>7.8100000000000005</c:v>
                </c:pt>
                <c:pt idx="11464">
                  <c:v>7.29</c:v>
                </c:pt>
                <c:pt idx="11465">
                  <c:v>8.1199999999999992</c:v>
                </c:pt>
                <c:pt idx="11466">
                  <c:v>8.0399999999999991</c:v>
                </c:pt>
                <c:pt idx="11467">
                  <c:v>7.41</c:v>
                </c:pt>
                <c:pt idx="11468">
                  <c:v>7.41</c:v>
                </c:pt>
                <c:pt idx="11469">
                  <c:v>7.41</c:v>
                </c:pt>
                <c:pt idx="11470">
                  <c:v>7.94</c:v>
                </c:pt>
                <c:pt idx="11471">
                  <c:v>7.9</c:v>
                </c:pt>
                <c:pt idx="11472">
                  <c:v>7.88</c:v>
                </c:pt>
                <c:pt idx="11473">
                  <c:v>7.88</c:v>
                </c:pt>
                <c:pt idx="11474">
                  <c:v>8.5399999999999991</c:v>
                </c:pt>
                <c:pt idx="11475">
                  <c:v>8.5399999999999991</c:v>
                </c:pt>
                <c:pt idx="11476">
                  <c:v>8.5399999999999991</c:v>
                </c:pt>
                <c:pt idx="11477">
                  <c:v>8.56</c:v>
                </c:pt>
                <c:pt idx="11478">
                  <c:v>8.68</c:v>
                </c:pt>
                <c:pt idx="11479">
                  <c:v>8.69</c:v>
                </c:pt>
                <c:pt idx="11480">
                  <c:v>8.2899999999999991</c:v>
                </c:pt>
                <c:pt idx="11481">
                  <c:v>7.99</c:v>
                </c:pt>
                <c:pt idx="11482">
                  <c:v>7.99</c:v>
                </c:pt>
                <c:pt idx="11483">
                  <c:v>7.99</c:v>
                </c:pt>
                <c:pt idx="11484">
                  <c:v>8.02</c:v>
                </c:pt>
                <c:pt idx="11485">
                  <c:v>7.93</c:v>
                </c:pt>
                <c:pt idx="11486">
                  <c:v>7.99</c:v>
                </c:pt>
                <c:pt idx="11487">
                  <c:v>7.9</c:v>
                </c:pt>
                <c:pt idx="11488">
                  <c:v>7.84</c:v>
                </c:pt>
                <c:pt idx="11489">
                  <c:v>7.84</c:v>
                </c:pt>
                <c:pt idx="11490">
                  <c:v>7.84</c:v>
                </c:pt>
                <c:pt idx="11491">
                  <c:v>8</c:v>
                </c:pt>
                <c:pt idx="11492">
                  <c:v>7.93</c:v>
                </c:pt>
                <c:pt idx="11493">
                  <c:v>8.98</c:v>
                </c:pt>
                <c:pt idx="11494">
                  <c:v>8.17</c:v>
                </c:pt>
                <c:pt idx="11495">
                  <c:v>7.99</c:v>
                </c:pt>
                <c:pt idx="11496">
                  <c:v>7.99</c:v>
                </c:pt>
                <c:pt idx="11497">
                  <c:v>7.99</c:v>
                </c:pt>
                <c:pt idx="11498">
                  <c:v>8.0299999999999994</c:v>
                </c:pt>
                <c:pt idx="11499">
                  <c:v>7.97</c:v>
                </c:pt>
                <c:pt idx="11500">
                  <c:v>7.97</c:v>
                </c:pt>
                <c:pt idx="11501">
                  <c:v>8</c:v>
                </c:pt>
                <c:pt idx="11502">
                  <c:v>7.62</c:v>
                </c:pt>
                <c:pt idx="11503">
                  <c:v>7.62</c:v>
                </c:pt>
                <c:pt idx="11504">
                  <c:v>7.62</c:v>
                </c:pt>
                <c:pt idx="11505">
                  <c:v>9.08</c:v>
                </c:pt>
                <c:pt idx="11506">
                  <c:v>13.46</c:v>
                </c:pt>
                <c:pt idx="11507">
                  <c:v>13.46</c:v>
                </c:pt>
                <c:pt idx="11508">
                  <c:v>8.76</c:v>
                </c:pt>
                <c:pt idx="11509">
                  <c:v>8.34</c:v>
                </c:pt>
                <c:pt idx="11510">
                  <c:v>8.34</c:v>
                </c:pt>
                <c:pt idx="11511">
                  <c:v>8.34</c:v>
                </c:pt>
                <c:pt idx="11512">
                  <c:v>8</c:v>
                </c:pt>
                <c:pt idx="11513">
                  <c:v>7.82</c:v>
                </c:pt>
                <c:pt idx="11514">
                  <c:v>7.79</c:v>
                </c:pt>
                <c:pt idx="11515">
                  <c:v>7.93</c:v>
                </c:pt>
                <c:pt idx="11516">
                  <c:v>7.87</c:v>
                </c:pt>
                <c:pt idx="11517">
                  <c:v>7.87</c:v>
                </c:pt>
                <c:pt idx="11518">
                  <c:v>7.87</c:v>
                </c:pt>
                <c:pt idx="11519">
                  <c:v>8.08</c:v>
                </c:pt>
                <c:pt idx="11520">
                  <c:v>7.94</c:v>
                </c:pt>
                <c:pt idx="11521">
                  <c:v>8.0399999999999991</c:v>
                </c:pt>
                <c:pt idx="11522">
                  <c:v>7.92</c:v>
                </c:pt>
                <c:pt idx="11523">
                  <c:v>7.8</c:v>
                </c:pt>
                <c:pt idx="11524">
                  <c:v>7.8</c:v>
                </c:pt>
                <c:pt idx="11525">
                  <c:v>7.8</c:v>
                </c:pt>
                <c:pt idx="11526">
                  <c:v>7.8</c:v>
                </c:pt>
                <c:pt idx="11527">
                  <c:v>7.96</c:v>
                </c:pt>
                <c:pt idx="11528">
                  <c:v>8.01</c:v>
                </c:pt>
                <c:pt idx="11529">
                  <c:v>7.89</c:v>
                </c:pt>
                <c:pt idx="11530">
                  <c:v>7.79</c:v>
                </c:pt>
                <c:pt idx="11531">
                  <c:v>7.79</c:v>
                </c:pt>
                <c:pt idx="11532">
                  <c:v>7.79</c:v>
                </c:pt>
                <c:pt idx="11533">
                  <c:v>7.95</c:v>
                </c:pt>
                <c:pt idx="11534">
                  <c:v>7.85</c:v>
                </c:pt>
                <c:pt idx="11535">
                  <c:v>7.78</c:v>
                </c:pt>
                <c:pt idx="11536">
                  <c:v>8.02</c:v>
                </c:pt>
                <c:pt idx="11537">
                  <c:v>8.09</c:v>
                </c:pt>
                <c:pt idx="11538">
                  <c:v>8.09</c:v>
                </c:pt>
                <c:pt idx="11539">
                  <c:v>8.09</c:v>
                </c:pt>
                <c:pt idx="11540">
                  <c:v>8.02</c:v>
                </c:pt>
                <c:pt idx="11541">
                  <c:v>7.79</c:v>
                </c:pt>
                <c:pt idx="11542">
                  <c:v>7.69</c:v>
                </c:pt>
                <c:pt idx="11543">
                  <c:v>7.73</c:v>
                </c:pt>
                <c:pt idx="11544">
                  <c:v>7.8</c:v>
                </c:pt>
                <c:pt idx="11545">
                  <c:v>7.8</c:v>
                </c:pt>
                <c:pt idx="11546">
                  <c:v>7.8</c:v>
                </c:pt>
                <c:pt idx="11547">
                  <c:v>7.92</c:v>
                </c:pt>
                <c:pt idx="11548">
                  <c:v>7.84</c:v>
                </c:pt>
                <c:pt idx="11549">
                  <c:v>8.0299999999999994</c:v>
                </c:pt>
                <c:pt idx="11550">
                  <c:v>7.89</c:v>
                </c:pt>
                <c:pt idx="11551">
                  <c:v>7.75</c:v>
                </c:pt>
                <c:pt idx="11552">
                  <c:v>7.75</c:v>
                </c:pt>
                <c:pt idx="11553">
                  <c:v>7.75</c:v>
                </c:pt>
                <c:pt idx="11554">
                  <c:v>7.75</c:v>
                </c:pt>
                <c:pt idx="11555">
                  <c:v>8.09</c:v>
                </c:pt>
                <c:pt idx="11556">
                  <c:v>7.91</c:v>
                </c:pt>
                <c:pt idx="11557">
                  <c:v>7.82</c:v>
                </c:pt>
                <c:pt idx="11558">
                  <c:v>7.73</c:v>
                </c:pt>
                <c:pt idx="11559">
                  <c:v>7.73</c:v>
                </c:pt>
                <c:pt idx="11560">
                  <c:v>7.73</c:v>
                </c:pt>
                <c:pt idx="11561">
                  <c:v>7.89</c:v>
                </c:pt>
                <c:pt idx="11562">
                  <c:v>7.88</c:v>
                </c:pt>
                <c:pt idx="11563">
                  <c:v>7.95</c:v>
                </c:pt>
                <c:pt idx="11564">
                  <c:v>7.91</c:v>
                </c:pt>
                <c:pt idx="11565">
                  <c:v>7.95</c:v>
                </c:pt>
                <c:pt idx="11566">
                  <c:v>7.95</c:v>
                </c:pt>
                <c:pt idx="11567">
                  <c:v>7.95</c:v>
                </c:pt>
                <c:pt idx="11568">
                  <c:v>7.93</c:v>
                </c:pt>
                <c:pt idx="11569">
                  <c:v>7.76</c:v>
                </c:pt>
                <c:pt idx="11570">
                  <c:v>7.77</c:v>
                </c:pt>
                <c:pt idx="11571">
                  <c:v>7.66</c:v>
                </c:pt>
                <c:pt idx="11572">
                  <c:v>7.39</c:v>
                </c:pt>
                <c:pt idx="11573">
                  <c:v>7.39</c:v>
                </c:pt>
                <c:pt idx="11574">
                  <c:v>7.39</c:v>
                </c:pt>
                <c:pt idx="11575">
                  <c:v>7.42</c:v>
                </c:pt>
                <c:pt idx="11576">
                  <c:v>7.53</c:v>
                </c:pt>
                <c:pt idx="11577">
                  <c:v>7.88</c:v>
                </c:pt>
                <c:pt idx="11578">
                  <c:v>7.5600000000000005</c:v>
                </c:pt>
                <c:pt idx="11579">
                  <c:v>7.39</c:v>
                </c:pt>
                <c:pt idx="11580">
                  <c:v>7.39</c:v>
                </c:pt>
                <c:pt idx="11581">
                  <c:v>7.39</c:v>
                </c:pt>
                <c:pt idx="11582">
                  <c:v>7.6</c:v>
                </c:pt>
                <c:pt idx="11583">
                  <c:v>7.55</c:v>
                </c:pt>
                <c:pt idx="11584">
                  <c:v>7.38</c:v>
                </c:pt>
                <c:pt idx="11585">
                  <c:v>7.25</c:v>
                </c:pt>
                <c:pt idx="11586">
                  <c:v>7.17</c:v>
                </c:pt>
                <c:pt idx="11587">
                  <c:v>7.17</c:v>
                </c:pt>
                <c:pt idx="11588">
                  <c:v>7.17</c:v>
                </c:pt>
                <c:pt idx="11589">
                  <c:v>7.24</c:v>
                </c:pt>
                <c:pt idx="11590">
                  <c:v>7.35</c:v>
                </c:pt>
                <c:pt idx="11591">
                  <c:v>7.41</c:v>
                </c:pt>
                <c:pt idx="11592">
                  <c:v>7.42</c:v>
                </c:pt>
                <c:pt idx="11593">
                  <c:v>7.11</c:v>
                </c:pt>
                <c:pt idx="11594">
                  <c:v>7.11</c:v>
                </c:pt>
                <c:pt idx="11595">
                  <c:v>7.11</c:v>
                </c:pt>
                <c:pt idx="11596">
                  <c:v>8.06</c:v>
                </c:pt>
                <c:pt idx="11597">
                  <c:v>7.49</c:v>
                </c:pt>
                <c:pt idx="11598">
                  <c:v>7.45</c:v>
                </c:pt>
                <c:pt idx="11599">
                  <c:v>7.44</c:v>
                </c:pt>
                <c:pt idx="11600">
                  <c:v>6.97</c:v>
                </c:pt>
                <c:pt idx="11601">
                  <c:v>6.97</c:v>
                </c:pt>
                <c:pt idx="11602">
                  <c:v>6.97</c:v>
                </c:pt>
                <c:pt idx="11603">
                  <c:v>7.09</c:v>
                </c:pt>
                <c:pt idx="11604">
                  <c:v>6.96</c:v>
                </c:pt>
                <c:pt idx="11605">
                  <c:v>6.92</c:v>
                </c:pt>
                <c:pt idx="11606">
                  <c:v>7.11</c:v>
                </c:pt>
                <c:pt idx="11607">
                  <c:v>6.87</c:v>
                </c:pt>
                <c:pt idx="11608">
                  <c:v>6.87</c:v>
                </c:pt>
                <c:pt idx="11609">
                  <c:v>6.87</c:v>
                </c:pt>
                <c:pt idx="11610">
                  <c:v>6.99</c:v>
                </c:pt>
                <c:pt idx="11611">
                  <c:v>7.07</c:v>
                </c:pt>
                <c:pt idx="11612">
                  <c:v>7.02</c:v>
                </c:pt>
                <c:pt idx="11613">
                  <c:v>6.79</c:v>
                </c:pt>
                <c:pt idx="11614">
                  <c:v>6.71</c:v>
                </c:pt>
                <c:pt idx="11615">
                  <c:v>6.71</c:v>
                </c:pt>
                <c:pt idx="11616">
                  <c:v>6.71</c:v>
                </c:pt>
                <c:pt idx="11617">
                  <c:v>7</c:v>
                </c:pt>
                <c:pt idx="11618">
                  <c:v>7.14</c:v>
                </c:pt>
                <c:pt idx="11619">
                  <c:v>7.37</c:v>
                </c:pt>
                <c:pt idx="11620">
                  <c:v>6.99</c:v>
                </c:pt>
                <c:pt idx="11621">
                  <c:v>6.78</c:v>
                </c:pt>
                <c:pt idx="11622">
                  <c:v>6.78</c:v>
                </c:pt>
                <c:pt idx="11623">
                  <c:v>6.78</c:v>
                </c:pt>
                <c:pt idx="11624">
                  <c:v>6.9</c:v>
                </c:pt>
                <c:pt idx="11625">
                  <c:v>6.87</c:v>
                </c:pt>
                <c:pt idx="11626">
                  <c:v>7.05</c:v>
                </c:pt>
                <c:pt idx="11627">
                  <c:v>7.13</c:v>
                </c:pt>
                <c:pt idx="11628">
                  <c:v>6.86</c:v>
                </c:pt>
                <c:pt idx="11629">
                  <c:v>6.86</c:v>
                </c:pt>
                <c:pt idx="11630">
                  <c:v>6.86</c:v>
                </c:pt>
                <c:pt idx="11631">
                  <c:v>6.88</c:v>
                </c:pt>
                <c:pt idx="11632">
                  <c:v>6.73</c:v>
                </c:pt>
                <c:pt idx="11633">
                  <c:v>6.74</c:v>
                </c:pt>
                <c:pt idx="11634">
                  <c:v>6.84</c:v>
                </c:pt>
                <c:pt idx="11635">
                  <c:v>6.78</c:v>
                </c:pt>
                <c:pt idx="11636">
                  <c:v>6.78</c:v>
                </c:pt>
                <c:pt idx="11637">
                  <c:v>6.78</c:v>
                </c:pt>
                <c:pt idx="11638">
                  <c:v>6.92</c:v>
                </c:pt>
                <c:pt idx="11639">
                  <c:v>6.85</c:v>
                </c:pt>
                <c:pt idx="11640">
                  <c:v>6.82</c:v>
                </c:pt>
                <c:pt idx="11641">
                  <c:v>7</c:v>
                </c:pt>
                <c:pt idx="11642">
                  <c:v>6.8</c:v>
                </c:pt>
                <c:pt idx="11643">
                  <c:v>6.8</c:v>
                </c:pt>
                <c:pt idx="11644">
                  <c:v>6.8</c:v>
                </c:pt>
                <c:pt idx="11645">
                  <c:v>6.89</c:v>
                </c:pt>
                <c:pt idx="11646">
                  <c:v>6.86</c:v>
                </c:pt>
                <c:pt idx="11647">
                  <c:v>6.96</c:v>
                </c:pt>
                <c:pt idx="11648">
                  <c:v>6.87</c:v>
                </c:pt>
                <c:pt idx="11649">
                  <c:v>6.79</c:v>
                </c:pt>
                <c:pt idx="11650">
                  <c:v>6.79</c:v>
                </c:pt>
                <c:pt idx="11651">
                  <c:v>6.79</c:v>
                </c:pt>
                <c:pt idx="11652">
                  <c:v>6.79</c:v>
                </c:pt>
                <c:pt idx="11653">
                  <c:v>6.98</c:v>
                </c:pt>
                <c:pt idx="11654">
                  <c:v>6.97</c:v>
                </c:pt>
                <c:pt idx="11655">
                  <c:v>6.84</c:v>
                </c:pt>
                <c:pt idx="11656">
                  <c:v>6.84</c:v>
                </c:pt>
                <c:pt idx="11657">
                  <c:v>6.84</c:v>
                </c:pt>
                <c:pt idx="11658">
                  <c:v>6.84</c:v>
                </c:pt>
                <c:pt idx="11659">
                  <c:v>7.05</c:v>
                </c:pt>
                <c:pt idx="11660">
                  <c:v>7.1</c:v>
                </c:pt>
                <c:pt idx="11661">
                  <c:v>7.16</c:v>
                </c:pt>
                <c:pt idx="11662">
                  <c:v>6.99</c:v>
                </c:pt>
                <c:pt idx="11663">
                  <c:v>6.85</c:v>
                </c:pt>
                <c:pt idx="11664">
                  <c:v>6.85</c:v>
                </c:pt>
                <c:pt idx="11665">
                  <c:v>6.85</c:v>
                </c:pt>
                <c:pt idx="11666">
                  <c:v>7</c:v>
                </c:pt>
                <c:pt idx="11667">
                  <c:v>6.87</c:v>
                </c:pt>
                <c:pt idx="11668">
                  <c:v>6.84</c:v>
                </c:pt>
                <c:pt idx="11669">
                  <c:v>6.9</c:v>
                </c:pt>
                <c:pt idx="11670">
                  <c:v>6.84</c:v>
                </c:pt>
                <c:pt idx="11671">
                  <c:v>6.84</c:v>
                </c:pt>
                <c:pt idx="11672">
                  <c:v>6.84</c:v>
                </c:pt>
                <c:pt idx="11673">
                  <c:v>6.95</c:v>
                </c:pt>
                <c:pt idx="11674">
                  <c:v>6.83</c:v>
                </c:pt>
                <c:pt idx="11675">
                  <c:v>6.87</c:v>
                </c:pt>
                <c:pt idx="11676">
                  <c:v>6.88</c:v>
                </c:pt>
                <c:pt idx="11677">
                  <c:v>6.83</c:v>
                </c:pt>
                <c:pt idx="11678">
                  <c:v>6.83</c:v>
                </c:pt>
                <c:pt idx="11679">
                  <c:v>6.83</c:v>
                </c:pt>
                <c:pt idx="11680">
                  <c:v>6.91</c:v>
                </c:pt>
                <c:pt idx="11681">
                  <c:v>6.88</c:v>
                </c:pt>
                <c:pt idx="11682">
                  <c:v>6.84</c:v>
                </c:pt>
                <c:pt idx="11683">
                  <c:v>6.85</c:v>
                </c:pt>
                <c:pt idx="11684">
                  <c:v>6.82</c:v>
                </c:pt>
                <c:pt idx="11685">
                  <c:v>6.82</c:v>
                </c:pt>
                <c:pt idx="11686">
                  <c:v>6.82</c:v>
                </c:pt>
                <c:pt idx="11687">
                  <c:v>7.72</c:v>
                </c:pt>
                <c:pt idx="11688">
                  <c:v>6.97</c:v>
                </c:pt>
                <c:pt idx="11689">
                  <c:v>7.12</c:v>
                </c:pt>
                <c:pt idx="11690">
                  <c:v>6.87</c:v>
                </c:pt>
                <c:pt idx="11691">
                  <c:v>6.87</c:v>
                </c:pt>
                <c:pt idx="11692">
                  <c:v>6.87</c:v>
                </c:pt>
                <c:pt idx="11693">
                  <c:v>6.87</c:v>
                </c:pt>
                <c:pt idx="11694">
                  <c:v>6.93</c:v>
                </c:pt>
                <c:pt idx="11695">
                  <c:v>6.88</c:v>
                </c:pt>
                <c:pt idx="11696">
                  <c:v>6.8</c:v>
                </c:pt>
                <c:pt idx="11697">
                  <c:v>6.78</c:v>
                </c:pt>
                <c:pt idx="11698">
                  <c:v>6.47</c:v>
                </c:pt>
                <c:pt idx="11699">
                  <c:v>6.47</c:v>
                </c:pt>
                <c:pt idx="11700">
                  <c:v>6.47</c:v>
                </c:pt>
                <c:pt idx="11701">
                  <c:v>6.48</c:v>
                </c:pt>
                <c:pt idx="11702">
                  <c:v>6.39</c:v>
                </c:pt>
                <c:pt idx="11703">
                  <c:v>6.54</c:v>
                </c:pt>
                <c:pt idx="11704">
                  <c:v>6.5</c:v>
                </c:pt>
                <c:pt idx="11705">
                  <c:v>6.38</c:v>
                </c:pt>
                <c:pt idx="11706">
                  <c:v>6.38</c:v>
                </c:pt>
                <c:pt idx="11707">
                  <c:v>6.38</c:v>
                </c:pt>
                <c:pt idx="11708">
                  <c:v>6.48</c:v>
                </c:pt>
                <c:pt idx="11709">
                  <c:v>6.39</c:v>
                </c:pt>
                <c:pt idx="11710">
                  <c:v>6.41</c:v>
                </c:pt>
                <c:pt idx="11711">
                  <c:v>6.33</c:v>
                </c:pt>
                <c:pt idx="11712">
                  <c:v>6.3</c:v>
                </c:pt>
                <c:pt idx="11713">
                  <c:v>6.3</c:v>
                </c:pt>
                <c:pt idx="11714">
                  <c:v>6.3</c:v>
                </c:pt>
                <c:pt idx="11715">
                  <c:v>6.42</c:v>
                </c:pt>
                <c:pt idx="11716">
                  <c:v>6.31</c:v>
                </c:pt>
                <c:pt idx="11717">
                  <c:v>6.26</c:v>
                </c:pt>
                <c:pt idx="11718">
                  <c:v>6.35</c:v>
                </c:pt>
                <c:pt idx="11719">
                  <c:v>6.38</c:v>
                </c:pt>
                <c:pt idx="11720">
                  <c:v>6.38</c:v>
                </c:pt>
                <c:pt idx="11721">
                  <c:v>6.38</c:v>
                </c:pt>
                <c:pt idx="11722">
                  <c:v>6.38</c:v>
                </c:pt>
                <c:pt idx="11723">
                  <c:v>6.35</c:v>
                </c:pt>
                <c:pt idx="11724">
                  <c:v>6.28</c:v>
                </c:pt>
                <c:pt idx="11725">
                  <c:v>6.33</c:v>
                </c:pt>
                <c:pt idx="11726">
                  <c:v>6.36</c:v>
                </c:pt>
                <c:pt idx="11727">
                  <c:v>6.36</c:v>
                </c:pt>
                <c:pt idx="11728">
                  <c:v>6.36</c:v>
                </c:pt>
                <c:pt idx="11729">
                  <c:v>6.4</c:v>
                </c:pt>
                <c:pt idx="11730">
                  <c:v>6.28</c:v>
                </c:pt>
                <c:pt idx="11731">
                  <c:v>6.09</c:v>
                </c:pt>
                <c:pt idx="11732">
                  <c:v>6.29</c:v>
                </c:pt>
                <c:pt idx="11733">
                  <c:v>6.47</c:v>
                </c:pt>
                <c:pt idx="11734">
                  <c:v>6.47</c:v>
                </c:pt>
                <c:pt idx="11735">
                  <c:v>6.47</c:v>
                </c:pt>
                <c:pt idx="11736">
                  <c:v>6.41</c:v>
                </c:pt>
                <c:pt idx="11737">
                  <c:v>6.32</c:v>
                </c:pt>
                <c:pt idx="11738">
                  <c:v>6.24</c:v>
                </c:pt>
                <c:pt idx="11739">
                  <c:v>5.94</c:v>
                </c:pt>
                <c:pt idx="11740">
                  <c:v>5.86</c:v>
                </c:pt>
                <c:pt idx="11741">
                  <c:v>5.86</c:v>
                </c:pt>
                <c:pt idx="11742">
                  <c:v>5.86</c:v>
                </c:pt>
                <c:pt idx="11743">
                  <c:v>5.9</c:v>
                </c:pt>
                <c:pt idx="11744">
                  <c:v>5.83</c:v>
                </c:pt>
                <c:pt idx="11745">
                  <c:v>5.86</c:v>
                </c:pt>
                <c:pt idx="11746">
                  <c:v>5.87</c:v>
                </c:pt>
                <c:pt idx="11747">
                  <c:v>5.77</c:v>
                </c:pt>
                <c:pt idx="11748">
                  <c:v>5.77</c:v>
                </c:pt>
                <c:pt idx="11749">
                  <c:v>5.77</c:v>
                </c:pt>
                <c:pt idx="11750">
                  <c:v>5.77</c:v>
                </c:pt>
                <c:pt idx="11751">
                  <c:v>5.94</c:v>
                </c:pt>
                <c:pt idx="11752">
                  <c:v>5.92</c:v>
                </c:pt>
                <c:pt idx="11753">
                  <c:v>5.83</c:v>
                </c:pt>
                <c:pt idx="11754">
                  <c:v>5.75</c:v>
                </c:pt>
                <c:pt idx="11755">
                  <c:v>5.75</c:v>
                </c:pt>
                <c:pt idx="11756">
                  <c:v>5.75</c:v>
                </c:pt>
                <c:pt idx="11757">
                  <c:v>5.86</c:v>
                </c:pt>
                <c:pt idx="11758">
                  <c:v>5.83</c:v>
                </c:pt>
                <c:pt idx="11759">
                  <c:v>6</c:v>
                </c:pt>
                <c:pt idx="11760">
                  <c:v>5.88</c:v>
                </c:pt>
                <c:pt idx="11761">
                  <c:v>5.86</c:v>
                </c:pt>
                <c:pt idx="11762">
                  <c:v>5.86</c:v>
                </c:pt>
                <c:pt idx="11763">
                  <c:v>5.86</c:v>
                </c:pt>
                <c:pt idx="11764">
                  <c:v>5.97</c:v>
                </c:pt>
                <c:pt idx="11765">
                  <c:v>5.88</c:v>
                </c:pt>
                <c:pt idx="11766">
                  <c:v>5.82</c:v>
                </c:pt>
                <c:pt idx="11767">
                  <c:v>5.84</c:v>
                </c:pt>
                <c:pt idx="11768">
                  <c:v>5.8</c:v>
                </c:pt>
                <c:pt idx="11769">
                  <c:v>5.8</c:v>
                </c:pt>
                <c:pt idx="11770">
                  <c:v>5.8</c:v>
                </c:pt>
                <c:pt idx="11771">
                  <c:v>5.89</c:v>
                </c:pt>
                <c:pt idx="11772">
                  <c:v>5.75</c:v>
                </c:pt>
                <c:pt idx="11773">
                  <c:v>5.76</c:v>
                </c:pt>
                <c:pt idx="11774">
                  <c:v>5.91</c:v>
                </c:pt>
                <c:pt idx="11775">
                  <c:v>5.9</c:v>
                </c:pt>
                <c:pt idx="11776">
                  <c:v>5.9</c:v>
                </c:pt>
                <c:pt idx="11777">
                  <c:v>5.9</c:v>
                </c:pt>
                <c:pt idx="11778">
                  <c:v>6.03</c:v>
                </c:pt>
                <c:pt idx="11779">
                  <c:v>6.9</c:v>
                </c:pt>
                <c:pt idx="11780">
                  <c:v>5.99</c:v>
                </c:pt>
                <c:pt idx="11781">
                  <c:v>5.94</c:v>
                </c:pt>
                <c:pt idx="11782">
                  <c:v>5.79</c:v>
                </c:pt>
                <c:pt idx="11783">
                  <c:v>5.79</c:v>
                </c:pt>
                <c:pt idx="11784">
                  <c:v>5.79</c:v>
                </c:pt>
                <c:pt idx="11785">
                  <c:v>5.78</c:v>
                </c:pt>
                <c:pt idx="11786">
                  <c:v>5.5600000000000005</c:v>
                </c:pt>
                <c:pt idx="11787">
                  <c:v>5.57</c:v>
                </c:pt>
                <c:pt idx="11788">
                  <c:v>5.84</c:v>
                </c:pt>
                <c:pt idx="11789">
                  <c:v>5.78</c:v>
                </c:pt>
                <c:pt idx="11790">
                  <c:v>5.78</c:v>
                </c:pt>
                <c:pt idx="11791">
                  <c:v>5.78</c:v>
                </c:pt>
                <c:pt idx="11792">
                  <c:v>5.78</c:v>
                </c:pt>
                <c:pt idx="11793">
                  <c:v>5.95</c:v>
                </c:pt>
                <c:pt idx="11794">
                  <c:v>5.93</c:v>
                </c:pt>
                <c:pt idx="11795">
                  <c:v>5.89</c:v>
                </c:pt>
                <c:pt idx="11796">
                  <c:v>5.84</c:v>
                </c:pt>
                <c:pt idx="11797">
                  <c:v>5.84</c:v>
                </c:pt>
                <c:pt idx="11798">
                  <c:v>5.84</c:v>
                </c:pt>
                <c:pt idx="11799">
                  <c:v>5.91</c:v>
                </c:pt>
                <c:pt idx="11800">
                  <c:v>5.86</c:v>
                </c:pt>
                <c:pt idx="11801">
                  <c:v>6.17</c:v>
                </c:pt>
                <c:pt idx="11802">
                  <c:v>5.94</c:v>
                </c:pt>
                <c:pt idx="11803">
                  <c:v>5.83</c:v>
                </c:pt>
                <c:pt idx="11804">
                  <c:v>5.83</c:v>
                </c:pt>
                <c:pt idx="11805">
                  <c:v>5.83</c:v>
                </c:pt>
                <c:pt idx="11806">
                  <c:v>5.9</c:v>
                </c:pt>
                <c:pt idx="11807">
                  <c:v>5.85</c:v>
                </c:pt>
                <c:pt idx="11808">
                  <c:v>5.83</c:v>
                </c:pt>
                <c:pt idx="11809">
                  <c:v>5.88</c:v>
                </c:pt>
                <c:pt idx="11810">
                  <c:v>5.93</c:v>
                </c:pt>
                <c:pt idx="11811">
                  <c:v>5.93</c:v>
                </c:pt>
                <c:pt idx="11812">
                  <c:v>5.93</c:v>
                </c:pt>
                <c:pt idx="11813">
                  <c:v>6</c:v>
                </c:pt>
                <c:pt idx="11814">
                  <c:v>5.94</c:v>
                </c:pt>
                <c:pt idx="11815">
                  <c:v>6.55</c:v>
                </c:pt>
                <c:pt idx="11816">
                  <c:v>6.07</c:v>
                </c:pt>
                <c:pt idx="11817">
                  <c:v>5.94</c:v>
                </c:pt>
                <c:pt idx="11818">
                  <c:v>5.94</c:v>
                </c:pt>
                <c:pt idx="11819">
                  <c:v>5.94</c:v>
                </c:pt>
                <c:pt idx="11820">
                  <c:v>5.99</c:v>
                </c:pt>
                <c:pt idx="11821">
                  <c:v>5.99</c:v>
                </c:pt>
                <c:pt idx="11822">
                  <c:v>5.99</c:v>
                </c:pt>
                <c:pt idx="11823">
                  <c:v>5.94</c:v>
                </c:pt>
                <c:pt idx="11824">
                  <c:v>5.89</c:v>
                </c:pt>
                <c:pt idx="11825">
                  <c:v>5.89</c:v>
                </c:pt>
                <c:pt idx="11826">
                  <c:v>5.89</c:v>
                </c:pt>
                <c:pt idx="11827">
                  <c:v>6.14</c:v>
                </c:pt>
                <c:pt idx="11828">
                  <c:v>6.02</c:v>
                </c:pt>
                <c:pt idx="11829">
                  <c:v>7.13</c:v>
                </c:pt>
                <c:pt idx="11830">
                  <c:v>6.16</c:v>
                </c:pt>
                <c:pt idx="11831">
                  <c:v>5.96</c:v>
                </c:pt>
                <c:pt idx="11832">
                  <c:v>5.96</c:v>
                </c:pt>
                <c:pt idx="11833">
                  <c:v>5.96</c:v>
                </c:pt>
                <c:pt idx="11834">
                  <c:v>5.98</c:v>
                </c:pt>
                <c:pt idx="11835">
                  <c:v>5.98</c:v>
                </c:pt>
                <c:pt idx="11836">
                  <c:v>5.99</c:v>
                </c:pt>
                <c:pt idx="11837">
                  <c:v>5.99</c:v>
                </c:pt>
                <c:pt idx="11838">
                  <c:v>6.03</c:v>
                </c:pt>
                <c:pt idx="11839">
                  <c:v>6.03</c:v>
                </c:pt>
                <c:pt idx="11840">
                  <c:v>6.03</c:v>
                </c:pt>
                <c:pt idx="11841">
                  <c:v>6.38</c:v>
                </c:pt>
                <c:pt idx="11842">
                  <c:v>6.54</c:v>
                </c:pt>
                <c:pt idx="11843">
                  <c:v>6.72</c:v>
                </c:pt>
                <c:pt idx="11844">
                  <c:v>6.14</c:v>
                </c:pt>
                <c:pt idx="11845">
                  <c:v>5.94</c:v>
                </c:pt>
                <c:pt idx="11846">
                  <c:v>5.94</c:v>
                </c:pt>
                <c:pt idx="11847">
                  <c:v>5.94</c:v>
                </c:pt>
                <c:pt idx="11848">
                  <c:v>6.02</c:v>
                </c:pt>
                <c:pt idx="11849">
                  <c:v>5.95</c:v>
                </c:pt>
                <c:pt idx="11850">
                  <c:v>5.86</c:v>
                </c:pt>
                <c:pt idx="11851">
                  <c:v>5.86</c:v>
                </c:pt>
                <c:pt idx="11852">
                  <c:v>5.93</c:v>
                </c:pt>
                <c:pt idx="11853">
                  <c:v>5.93</c:v>
                </c:pt>
                <c:pt idx="11854">
                  <c:v>5.93</c:v>
                </c:pt>
                <c:pt idx="11855">
                  <c:v>6.53</c:v>
                </c:pt>
                <c:pt idx="11856">
                  <c:v>6.48</c:v>
                </c:pt>
                <c:pt idx="11857">
                  <c:v>7.46</c:v>
                </c:pt>
                <c:pt idx="11858">
                  <c:v>6.44</c:v>
                </c:pt>
                <c:pt idx="11859">
                  <c:v>6.22</c:v>
                </c:pt>
                <c:pt idx="11860">
                  <c:v>6.22</c:v>
                </c:pt>
                <c:pt idx="11861">
                  <c:v>6.22</c:v>
                </c:pt>
                <c:pt idx="11862">
                  <c:v>6.48</c:v>
                </c:pt>
                <c:pt idx="11863">
                  <c:v>6.39</c:v>
                </c:pt>
                <c:pt idx="11864">
                  <c:v>6.23</c:v>
                </c:pt>
                <c:pt idx="11865">
                  <c:v>6.23</c:v>
                </c:pt>
                <c:pt idx="11866">
                  <c:v>6.42</c:v>
                </c:pt>
                <c:pt idx="11867">
                  <c:v>6.42</c:v>
                </c:pt>
                <c:pt idx="11868">
                  <c:v>6.42</c:v>
                </c:pt>
                <c:pt idx="11869">
                  <c:v>8.3800000000000008</c:v>
                </c:pt>
                <c:pt idx="11870">
                  <c:v>16.170000000000002</c:v>
                </c:pt>
                <c:pt idx="11871">
                  <c:v>14.35</c:v>
                </c:pt>
                <c:pt idx="11872">
                  <c:v>14.35</c:v>
                </c:pt>
                <c:pt idx="11873">
                  <c:v>6.46</c:v>
                </c:pt>
                <c:pt idx="11874">
                  <c:v>6.46</c:v>
                </c:pt>
                <c:pt idx="11875">
                  <c:v>6.46</c:v>
                </c:pt>
                <c:pt idx="11876">
                  <c:v>6.86</c:v>
                </c:pt>
                <c:pt idx="11877">
                  <c:v>6.5600000000000005</c:v>
                </c:pt>
                <c:pt idx="11878">
                  <c:v>6.2</c:v>
                </c:pt>
                <c:pt idx="11879">
                  <c:v>5.98</c:v>
                </c:pt>
                <c:pt idx="11880">
                  <c:v>5.93</c:v>
                </c:pt>
                <c:pt idx="11881">
                  <c:v>5.93</c:v>
                </c:pt>
                <c:pt idx="11882">
                  <c:v>5.93</c:v>
                </c:pt>
                <c:pt idx="11883">
                  <c:v>6.22</c:v>
                </c:pt>
                <c:pt idx="11884">
                  <c:v>6.19</c:v>
                </c:pt>
                <c:pt idx="11885">
                  <c:v>5.89</c:v>
                </c:pt>
                <c:pt idx="11886">
                  <c:v>6.01</c:v>
                </c:pt>
                <c:pt idx="11887">
                  <c:v>5.97</c:v>
                </c:pt>
                <c:pt idx="11888">
                  <c:v>5.97</c:v>
                </c:pt>
                <c:pt idx="11889">
                  <c:v>5.97</c:v>
                </c:pt>
                <c:pt idx="11890">
                  <c:v>5.97</c:v>
                </c:pt>
                <c:pt idx="11891">
                  <c:v>6.13</c:v>
                </c:pt>
                <c:pt idx="11892">
                  <c:v>6.07</c:v>
                </c:pt>
                <c:pt idx="11893">
                  <c:v>6.08</c:v>
                </c:pt>
                <c:pt idx="11894">
                  <c:v>6.02</c:v>
                </c:pt>
                <c:pt idx="11895">
                  <c:v>6.02</c:v>
                </c:pt>
                <c:pt idx="11896">
                  <c:v>6.02</c:v>
                </c:pt>
                <c:pt idx="11897">
                  <c:v>6.14</c:v>
                </c:pt>
                <c:pt idx="11898">
                  <c:v>6.15</c:v>
                </c:pt>
                <c:pt idx="11899">
                  <c:v>6.5</c:v>
                </c:pt>
                <c:pt idx="11900">
                  <c:v>6.22</c:v>
                </c:pt>
                <c:pt idx="11901">
                  <c:v>6.28</c:v>
                </c:pt>
                <c:pt idx="11902">
                  <c:v>6.28</c:v>
                </c:pt>
                <c:pt idx="11903">
                  <c:v>6.28</c:v>
                </c:pt>
                <c:pt idx="11904">
                  <c:v>6.3</c:v>
                </c:pt>
                <c:pt idx="11905">
                  <c:v>6.2</c:v>
                </c:pt>
                <c:pt idx="11906">
                  <c:v>5.97</c:v>
                </c:pt>
                <c:pt idx="11907">
                  <c:v>5.95</c:v>
                </c:pt>
                <c:pt idx="11908">
                  <c:v>6.07</c:v>
                </c:pt>
                <c:pt idx="11909">
                  <c:v>6.07</c:v>
                </c:pt>
                <c:pt idx="11910">
                  <c:v>6.07</c:v>
                </c:pt>
                <c:pt idx="11911">
                  <c:v>6.29</c:v>
                </c:pt>
                <c:pt idx="11912">
                  <c:v>6.33</c:v>
                </c:pt>
                <c:pt idx="11913">
                  <c:v>6.17</c:v>
                </c:pt>
                <c:pt idx="11914">
                  <c:v>6.22</c:v>
                </c:pt>
                <c:pt idx="11915">
                  <c:v>6.1</c:v>
                </c:pt>
                <c:pt idx="11916">
                  <c:v>6.1</c:v>
                </c:pt>
                <c:pt idx="11917">
                  <c:v>6.1</c:v>
                </c:pt>
                <c:pt idx="11918">
                  <c:v>6.1</c:v>
                </c:pt>
                <c:pt idx="11919">
                  <c:v>6.59</c:v>
                </c:pt>
                <c:pt idx="11920">
                  <c:v>6.25</c:v>
                </c:pt>
                <c:pt idx="11921">
                  <c:v>6</c:v>
                </c:pt>
                <c:pt idx="11922">
                  <c:v>5.92</c:v>
                </c:pt>
                <c:pt idx="11923">
                  <c:v>5.92</c:v>
                </c:pt>
                <c:pt idx="11924">
                  <c:v>5.92</c:v>
                </c:pt>
                <c:pt idx="11925">
                  <c:v>6.06</c:v>
                </c:pt>
                <c:pt idx="11926">
                  <c:v>5.95</c:v>
                </c:pt>
                <c:pt idx="11927">
                  <c:v>5.89</c:v>
                </c:pt>
                <c:pt idx="11928">
                  <c:v>5.97</c:v>
                </c:pt>
                <c:pt idx="11929">
                  <c:v>6.02</c:v>
                </c:pt>
                <c:pt idx="11930">
                  <c:v>6.02</c:v>
                </c:pt>
                <c:pt idx="11931">
                  <c:v>6.02</c:v>
                </c:pt>
                <c:pt idx="11932">
                  <c:v>6.18</c:v>
                </c:pt>
                <c:pt idx="11933">
                  <c:v>6.22</c:v>
                </c:pt>
                <c:pt idx="11934">
                  <c:v>6.01</c:v>
                </c:pt>
                <c:pt idx="11935">
                  <c:v>5.99</c:v>
                </c:pt>
                <c:pt idx="11936">
                  <c:v>6</c:v>
                </c:pt>
                <c:pt idx="11937">
                  <c:v>6</c:v>
                </c:pt>
                <c:pt idx="11938">
                  <c:v>6</c:v>
                </c:pt>
                <c:pt idx="11939">
                  <c:v>6.21</c:v>
                </c:pt>
                <c:pt idx="11940">
                  <c:v>6.29</c:v>
                </c:pt>
                <c:pt idx="11941">
                  <c:v>6.32</c:v>
                </c:pt>
                <c:pt idx="11942">
                  <c:v>6.14</c:v>
                </c:pt>
                <c:pt idx="11943">
                  <c:v>6.05</c:v>
                </c:pt>
                <c:pt idx="11944">
                  <c:v>6.05</c:v>
                </c:pt>
                <c:pt idx="11945">
                  <c:v>6.05</c:v>
                </c:pt>
                <c:pt idx="11946">
                  <c:v>6.25</c:v>
                </c:pt>
                <c:pt idx="11947">
                  <c:v>6.05</c:v>
                </c:pt>
                <c:pt idx="11948">
                  <c:v>5.97</c:v>
                </c:pt>
                <c:pt idx="11949">
                  <c:v>6.06</c:v>
                </c:pt>
                <c:pt idx="11950">
                  <c:v>6.09</c:v>
                </c:pt>
                <c:pt idx="11951">
                  <c:v>6.09</c:v>
                </c:pt>
                <c:pt idx="11952">
                  <c:v>6.09</c:v>
                </c:pt>
                <c:pt idx="11953">
                  <c:v>6.21</c:v>
                </c:pt>
                <c:pt idx="11954">
                  <c:v>6.14</c:v>
                </c:pt>
                <c:pt idx="11955">
                  <c:v>6.28</c:v>
                </c:pt>
                <c:pt idx="11956">
                  <c:v>6.21</c:v>
                </c:pt>
                <c:pt idx="11957">
                  <c:v>6.15</c:v>
                </c:pt>
                <c:pt idx="11958">
                  <c:v>6.15</c:v>
                </c:pt>
                <c:pt idx="11959">
                  <c:v>6.15</c:v>
                </c:pt>
                <c:pt idx="11960">
                  <c:v>6.33</c:v>
                </c:pt>
                <c:pt idx="11961">
                  <c:v>6.23</c:v>
                </c:pt>
                <c:pt idx="11962">
                  <c:v>6.22</c:v>
                </c:pt>
                <c:pt idx="11963">
                  <c:v>6.14</c:v>
                </c:pt>
                <c:pt idx="11964">
                  <c:v>5.99</c:v>
                </c:pt>
                <c:pt idx="11965">
                  <c:v>5.99</c:v>
                </c:pt>
                <c:pt idx="11966">
                  <c:v>5.99</c:v>
                </c:pt>
                <c:pt idx="11967">
                  <c:v>6.2</c:v>
                </c:pt>
                <c:pt idx="11968">
                  <c:v>6.17</c:v>
                </c:pt>
                <c:pt idx="11969">
                  <c:v>6.45</c:v>
                </c:pt>
                <c:pt idx="11970">
                  <c:v>6.27</c:v>
                </c:pt>
                <c:pt idx="11971">
                  <c:v>6.35</c:v>
                </c:pt>
                <c:pt idx="11972">
                  <c:v>6.35</c:v>
                </c:pt>
                <c:pt idx="11973">
                  <c:v>6.35</c:v>
                </c:pt>
                <c:pt idx="11974">
                  <c:v>6.5600000000000005</c:v>
                </c:pt>
                <c:pt idx="11975">
                  <c:v>6.55</c:v>
                </c:pt>
                <c:pt idx="11976">
                  <c:v>6.45</c:v>
                </c:pt>
                <c:pt idx="11977">
                  <c:v>6.26</c:v>
                </c:pt>
                <c:pt idx="11978">
                  <c:v>6.05</c:v>
                </c:pt>
                <c:pt idx="11979">
                  <c:v>6.05</c:v>
                </c:pt>
                <c:pt idx="11980">
                  <c:v>6.05</c:v>
                </c:pt>
                <c:pt idx="11981">
                  <c:v>6.21</c:v>
                </c:pt>
                <c:pt idx="11982">
                  <c:v>6.42</c:v>
                </c:pt>
                <c:pt idx="11983">
                  <c:v>6.78</c:v>
                </c:pt>
                <c:pt idx="11984">
                  <c:v>6.42</c:v>
                </c:pt>
                <c:pt idx="11985">
                  <c:v>6.29</c:v>
                </c:pt>
                <c:pt idx="11986">
                  <c:v>6.29</c:v>
                </c:pt>
                <c:pt idx="11987">
                  <c:v>6.29</c:v>
                </c:pt>
                <c:pt idx="11988">
                  <c:v>6.57</c:v>
                </c:pt>
                <c:pt idx="11989">
                  <c:v>6.75</c:v>
                </c:pt>
                <c:pt idx="11990">
                  <c:v>6.87</c:v>
                </c:pt>
                <c:pt idx="11991">
                  <c:v>7.63</c:v>
                </c:pt>
                <c:pt idx="11992">
                  <c:v>7.67</c:v>
                </c:pt>
                <c:pt idx="11993">
                  <c:v>7.67</c:v>
                </c:pt>
                <c:pt idx="11994">
                  <c:v>7.67</c:v>
                </c:pt>
                <c:pt idx="11995">
                  <c:v>7</c:v>
                </c:pt>
                <c:pt idx="11996">
                  <c:v>6.86</c:v>
                </c:pt>
                <c:pt idx="11997">
                  <c:v>6.61</c:v>
                </c:pt>
                <c:pt idx="11998">
                  <c:v>6.84</c:v>
                </c:pt>
                <c:pt idx="11999">
                  <c:v>6.72</c:v>
                </c:pt>
                <c:pt idx="12000">
                  <c:v>6.72</c:v>
                </c:pt>
                <c:pt idx="12001">
                  <c:v>6.72</c:v>
                </c:pt>
                <c:pt idx="12002">
                  <c:v>6.84</c:v>
                </c:pt>
                <c:pt idx="12003">
                  <c:v>6.75</c:v>
                </c:pt>
                <c:pt idx="12004">
                  <c:v>6.67</c:v>
                </c:pt>
                <c:pt idx="12005">
                  <c:v>6.75</c:v>
                </c:pt>
                <c:pt idx="12006">
                  <c:v>6.84</c:v>
                </c:pt>
                <c:pt idx="12007">
                  <c:v>6.84</c:v>
                </c:pt>
                <c:pt idx="12008">
                  <c:v>6.84</c:v>
                </c:pt>
                <c:pt idx="12009">
                  <c:v>6.88</c:v>
                </c:pt>
                <c:pt idx="12010">
                  <c:v>6.67</c:v>
                </c:pt>
                <c:pt idx="12011">
                  <c:v>6.6</c:v>
                </c:pt>
                <c:pt idx="12012">
                  <c:v>6.77</c:v>
                </c:pt>
                <c:pt idx="12013">
                  <c:v>6.72</c:v>
                </c:pt>
                <c:pt idx="12014">
                  <c:v>6.72</c:v>
                </c:pt>
                <c:pt idx="12015">
                  <c:v>6.72</c:v>
                </c:pt>
                <c:pt idx="12016">
                  <c:v>6.72</c:v>
                </c:pt>
                <c:pt idx="12017">
                  <c:v>6.97</c:v>
                </c:pt>
                <c:pt idx="12018">
                  <c:v>6.97</c:v>
                </c:pt>
                <c:pt idx="12019">
                  <c:v>6.8</c:v>
                </c:pt>
                <c:pt idx="12020">
                  <c:v>6.63</c:v>
                </c:pt>
                <c:pt idx="12021">
                  <c:v>6.63</c:v>
                </c:pt>
                <c:pt idx="12022">
                  <c:v>6.63</c:v>
                </c:pt>
                <c:pt idx="12023">
                  <c:v>6.74</c:v>
                </c:pt>
                <c:pt idx="12024">
                  <c:v>6.5600000000000005</c:v>
                </c:pt>
                <c:pt idx="12025">
                  <c:v>6.58</c:v>
                </c:pt>
                <c:pt idx="12026">
                  <c:v>6.74</c:v>
                </c:pt>
                <c:pt idx="12027">
                  <c:v>6.7</c:v>
                </c:pt>
                <c:pt idx="12028">
                  <c:v>6.7</c:v>
                </c:pt>
                <c:pt idx="12029">
                  <c:v>6.7</c:v>
                </c:pt>
                <c:pt idx="12030">
                  <c:v>6.75</c:v>
                </c:pt>
                <c:pt idx="12031">
                  <c:v>6.68</c:v>
                </c:pt>
                <c:pt idx="12032">
                  <c:v>6.63</c:v>
                </c:pt>
                <c:pt idx="12033">
                  <c:v>6.73</c:v>
                </c:pt>
                <c:pt idx="12034">
                  <c:v>6.71</c:v>
                </c:pt>
                <c:pt idx="12035">
                  <c:v>6.71</c:v>
                </c:pt>
                <c:pt idx="12036">
                  <c:v>6.71</c:v>
                </c:pt>
                <c:pt idx="12037">
                  <c:v>6.85</c:v>
                </c:pt>
                <c:pt idx="12038">
                  <c:v>6.74</c:v>
                </c:pt>
                <c:pt idx="12039">
                  <c:v>6.8</c:v>
                </c:pt>
                <c:pt idx="12040">
                  <c:v>6.8100000000000005</c:v>
                </c:pt>
                <c:pt idx="12041">
                  <c:v>6.76</c:v>
                </c:pt>
                <c:pt idx="12042">
                  <c:v>6.76</c:v>
                </c:pt>
                <c:pt idx="12043">
                  <c:v>6.76</c:v>
                </c:pt>
                <c:pt idx="12044">
                  <c:v>6.83</c:v>
                </c:pt>
                <c:pt idx="12045">
                  <c:v>6.84</c:v>
                </c:pt>
                <c:pt idx="12046">
                  <c:v>6.75</c:v>
                </c:pt>
                <c:pt idx="12047">
                  <c:v>6.8100000000000005</c:v>
                </c:pt>
                <c:pt idx="12048">
                  <c:v>6.72</c:v>
                </c:pt>
                <c:pt idx="12049">
                  <c:v>6.72</c:v>
                </c:pt>
                <c:pt idx="12050">
                  <c:v>6.72</c:v>
                </c:pt>
                <c:pt idx="12051">
                  <c:v>6.68</c:v>
                </c:pt>
                <c:pt idx="12052">
                  <c:v>6.5600000000000005</c:v>
                </c:pt>
                <c:pt idx="12053">
                  <c:v>6.07</c:v>
                </c:pt>
                <c:pt idx="12054">
                  <c:v>6.68</c:v>
                </c:pt>
                <c:pt idx="12055">
                  <c:v>6.59</c:v>
                </c:pt>
                <c:pt idx="12056">
                  <c:v>6.59</c:v>
                </c:pt>
                <c:pt idx="12057">
                  <c:v>6.59</c:v>
                </c:pt>
                <c:pt idx="12058">
                  <c:v>6.73</c:v>
                </c:pt>
                <c:pt idx="12059">
                  <c:v>6.72</c:v>
                </c:pt>
                <c:pt idx="12060">
                  <c:v>6.59</c:v>
                </c:pt>
                <c:pt idx="12061">
                  <c:v>6.62</c:v>
                </c:pt>
                <c:pt idx="12062">
                  <c:v>6.54</c:v>
                </c:pt>
                <c:pt idx="12063">
                  <c:v>6.54</c:v>
                </c:pt>
                <c:pt idx="12064">
                  <c:v>6.54</c:v>
                </c:pt>
                <c:pt idx="12065">
                  <c:v>6.62</c:v>
                </c:pt>
                <c:pt idx="12066">
                  <c:v>6.4</c:v>
                </c:pt>
                <c:pt idx="12067">
                  <c:v>6.38</c:v>
                </c:pt>
                <c:pt idx="12068">
                  <c:v>6.5600000000000005</c:v>
                </c:pt>
                <c:pt idx="12069">
                  <c:v>6.5600000000000005</c:v>
                </c:pt>
                <c:pt idx="12070">
                  <c:v>6.5600000000000005</c:v>
                </c:pt>
                <c:pt idx="12071">
                  <c:v>6.5600000000000005</c:v>
                </c:pt>
                <c:pt idx="12072">
                  <c:v>6.66</c:v>
                </c:pt>
                <c:pt idx="12073">
                  <c:v>6.58</c:v>
                </c:pt>
                <c:pt idx="12074">
                  <c:v>6.52</c:v>
                </c:pt>
                <c:pt idx="12075">
                  <c:v>6.6</c:v>
                </c:pt>
                <c:pt idx="12076">
                  <c:v>6.62</c:v>
                </c:pt>
                <c:pt idx="12077">
                  <c:v>6.62</c:v>
                </c:pt>
                <c:pt idx="12078">
                  <c:v>6.62</c:v>
                </c:pt>
                <c:pt idx="12079">
                  <c:v>6.64</c:v>
                </c:pt>
                <c:pt idx="12080">
                  <c:v>6.58</c:v>
                </c:pt>
                <c:pt idx="12081">
                  <c:v>6.7</c:v>
                </c:pt>
                <c:pt idx="12082">
                  <c:v>6.72</c:v>
                </c:pt>
                <c:pt idx="12083">
                  <c:v>6.75</c:v>
                </c:pt>
                <c:pt idx="12084">
                  <c:v>6.75</c:v>
                </c:pt>
                <c:pt idx="12085">
                  <c:v>6.75</c:v>
                </c:pt>
                <c:pt idx="12086">
                  <c:v>6.82</c:v>
                </c:pt>
                <c:pt idx="12087">
                  <c:v>6.76</c:v>
                </c:pt>
                <c:pt idx="12088">
                  <c:v>6.68</c:v>
                </c:pt>
                <c:pt idx="12089">
                  <c:v>6.62</c:v>
                </c:pt>
                <c:pt idx="12090">
                  <c:v>6.57</c:v>
                </c:pt>
                <c:pt idx="12091">
                  <c:v>6.57</c:v>
                </c:pt>
                <c:pt idx="12092">
                  <c:v>6.57</c:v>
                </c:pt>
                <c:pt idx="12093">
                  <c:v>6.58</c:v>
                </c:pt>
                <c:pt idx="12094">
                  <c:v>6.47</c:v>
                </c:pt>
                <c:pt idx="12095">
                  <c:v>6.65</c:v>
                </c:pt>
                <c:pt idx="12096">
                  <c:v>6.67</c:v>
                </c:pt>
                <c:pt idx="12097">
                  <c:v>6.75</c:v>
                </c:pt>
                <c:pt idx="12098">
                  <c:v>6.75</c:v>
                </c:pt>
                <c:pt idx="12099">
                  <c:v>6.75</c:v>
                </c:pt>
                <c:pt idx="12100">
                  <c:v>6.91</c:v>
                </c:pt>
                <c:pt idx="12101">
                  <c:v>6.7</c:v>
                </c:pt>
                <c:pt idx="12102">
                  <c:v>6.66</c:v>
                </c:pt>
                <c:pt idx="12103">
                  <c:v>6.63</c:v>
                </c:pt>
                <c:pt idx="12104">
                  <c:v>6.62</c:v>
                </c:pt>
                <c:pt idx="12105">
                  <c:v>6.62</c:v>
                </c:pt>
                <c:pt idx="12106">
                  <c:v>6.62</c:v>
                </c:pt>
                <c:pt idx="12107">
                  <c:v>6.77</c:v>
                </c:pt>
                <c:pt idx="12108">
                  <c:v>6.85</c:v>
                </c:pt>
                <c:pt idx="12109">
                  <c:v>7.24</c:v>
                </c:pt>
                <c:pt idx="12110">
                  <c:v>6.9</c:v>
                </c:pt>
                <c:pt idx="12111">
                  <c:v>6.84</c:v>
                </c:pt>
                <c:pt idx="12112">
                  <c:v>6.84</c:v>
                </c:pt>
                <c:pt idx="12113">
                  <c:v>6.84</c:v>
                </c:pt>
                <c:pt idx="12114">
                  <c:v>6.95</c:v>
                </c:pt>
                <c:pt idx="12115">
                  <c:v>6.84</c:v>
                </c:pt>
                <c:pt idx="12116">
                  <c:v>6.77</c:v>
                </c:pt>
                <c:pt idx="12117">
                  <c:v>6.84</c:v>
                </c:pt>
                <c:pt idx="12118">
                  <c:v>6.85</c:v>
                </c:pt>
                <c:pt idx="12119">
                  <c:v>6.85</c:v>
                </c:pt>
                <c:pt idx="12120">
                  <c:v>6.85</c:v>
                </c:pt>
                <c:pt idx="12121">
                  <c:v>6.85</c:v>
                </c:pt>
                <c:pt idx="12122">
                  <c:v>7.15</c:v>
                </c:pt>
                <c:pt idx="12123">
                  <c:v>7.23</c:v>
                </c:pt>
                <c:pt idx="12124">
                  <c:v>7.19</c:v>
                </c:pt>
                <c:pt idx="12125">
                  <c:v>7.13</c:v>
                </c:pt>
                <c:pt idx="12126">
                  <c:v>7.13</c:v>
                </c:pt>
                <c:pt idx="12127">
                  <c:v>7.13</c:v>
                </c:pt>
                <c:pt idx="12128">
                  <c:v>7.24</c:v>
                </c:pt>
                <c:pt idx="12129">
                  <c:v>7.42</c:v>
                </c:pt>
                <c:pt idx="12130">
                  <c:v>7.26</c:v>
                </c:pt>
                <c:pt idx="12131">
                  <c:v>7.09</c:v>
                </c:pt>
                <c:pt idx="12132">
                  <c:v>7.05</c:v>
                </c:pt>
                <c:pt idx="12133">
                  <c:v>7.05</c:v>
                </c:pt>
                <c:pt idx="12134">
                  <c:v>7.05</c:v>
                </c:pt>
                <c:pt idx="12135">
                  <c:v>7.32</c:v>
                </c:pt>
                <c:pt idx="12136">
                  <c:v>7.54</c:v>
                </c:pt>
                <c:pt idx="12137">
                  <c:v>7.74</c:v>
                </c:pt>
                <c:pt idx="12138">
                  <c:v>7.35</c:v>
                </c:pt>
                <c:pt idx="12139">
                  <c:v>7.27</c:v>
                </c:pt>
                <c:pt idx="12140">
                  <c:v>7.27</c:v>
                </c:pt>
                <c:pt idx="12141">
                  <c:v>7.27</c:v>
                </c:pt>
                <c:pt idx="12142">
                  <c:v>7.48</c:v>
                </c:pt>
                <c:pt idx="12143">
                  <c:v>7.9</c:v>
                </c:pt>
                <c:pt idx="12144">
                  <c:v>8.3800000000000008</c:v>
                </c:pt>
                <c:pt idx="12145">
                  <c:v>7.71</c:v>
                </c:pt>
                <c:pt idx="12146">
                  <c:v>7.42</c:v>
                </c:pt>
                <c:pt idx="12147">
                  <c:v>7.42</c:v>
                </c:pt>
                <c:pt idx="12148">
                  <c:v>7.42</c:v>
                </c:pt>
                <c:pt idx="12149">
                  <c:v>7.45</c:v>
                </c:pt>
                <c:pt idx="12150">
                  <c:v>7.32</c:v>
                </c:pt>
                <c:pt idx="12151">
                  <c:v>7.3</c:v>
                </c:pt>
                <c:pt idx="12152">
                  <c:v>7.55</c:v>
                </c:pt>
                <c:pt idx="12153">
                  <c:v>7.58</c:v>
                </c:pt>
                <c:pt idx="12154">
                  <c:v>7.58</c:v>
                </c:pt>
                <c:pt idx="12155">
                  <c:v>7.58</c:v>
                </c:pt>
                <c:pt idx="12156">
                  <c:v>7.58</c:v>
                </c:pt>
                <c:pt idx="12157">
                  <c:v>7.65</c:v>
                </c:pt>
                <c:pt idx="12158">
                  <c:v>7.59</c:v>
                </c:pt>
                <c:pt idx="12159">
                  <c:v>7.76</c:v>
                </c:pt>
                <c:pt idx="12160">
                  <c:v>7.55</c:v>
                </c:pt>
                <c:pt idx="12161">
                  <c:v>7.55</c:v>
                </c:pt>
                <c:pt idx="12162">
                  <c:v>7.55</c:v>
                </c:pt>
                <c:pt idx="12163">
                  <c:v>7.61</c:v>
                </c:pt>
                <c:pt idx="12164">
                  <c:v>7.07</c:v>
                </c:pt>
                <c:pt idx="12165">
                  <c:v>6.47</c:v>
                </c:pt>
                <c:pt idx="12166">
                  <c:v>7.14</c:v>
                </c:pt>
                <c:pt idx="12167">
                  <c:v>7</c:v>
                </c:pt>
                <c:pt idx="12168">
                  <c:v>7</c:v>
                </c:pt>
                <c:pt idx="12169">
                  <c:v>7</c:v>
                </c:pt>
                <c:pt idx="12170">
                  <c:v>7.24</c:v>
                </c:pt>
                <c:pt idx="12171">
                  <c:v>7.14</c:v>
                </c:pt>
                <c:pt idx="12172">
                  <c:v>6.72</c:v>
                </c:pt>
                <c:pt idx="12173">
                  <c:v>6.76</c:v>
                </c:pt>
                <c:pt idx="12174">
                  <c:v>6.62</c:v>
                </c:pt>
                <c:pt idx="12175">
                  <c:v>6.62</c:v>
                </c:pt>
                <c:pt idx="12176">
                  <c:v>6.62</c:v>
                </c:pt>
                <c:pt idx="12177">
                  <c:v>6.64</c:v>
                </c:pt>
                <c:pt idx="12178">
                  <c:v>6.06</c:v>
                </c:pt>
                <c:pt idx="12179">
                  <c:v>5.69</c:v>
                </c:pt>
                <c:pt idx="12180">
                  <c:v>6.57</c:v>
                </c:pt>
                <c:pt idx="12181">
                  <c:v>6.7</c:v>
                </c:pt>
                <c:pt idx="12182">
                  <c:v>6.7</c:v>
                </c:pt>
                <c:pt idx="12183">
                  <c:v>6.7</c:v>
                </c:pt>
                <c:pt idx="12184">
                  <c:v>6.82</c:v>
                </c:pt>
                <c:pt idx="12185">
                  <c:v>6.63</c:v>
                </c:pt>
                <c:pt idx="12186">
                  <c:v>6.63</c:v>
                </c:pt>
                <c:pt idx="12187">
                  <c:v>6.72</c:v>
                </c:pt>
                <c:pt idx="12188">
                  <c:v>6.8</c:v>
                </c:pt>
                <c:pt idx="12189">
                  <c:v>6.8</c:v>
                </c:pt>
                <c:pt idx="12190">
                  <c:v>6.8</c:v>
                </c:pt>
                <c:pt idx="12191">
                  <c:v>7.11</c:v>
                </c:pt>
                <c:pt idx="12192">
                  <c:v>6.72</c:v>
                </c:pt>
                <c:pt idx="12193">
                  <c:v>6.46</c:v>
                </c:pt>
                <c:pt idx="12194">
                  <c:v>6.82</c:v>
                </c:pt>
                <c:pt idx="12195">
                  <c:v>6.74</c:v>
                </c:pt>
                <c:pt idx="12196">
                  <c:v>6.74</c:v>
                </c:pt>
                <c:pt idx="12197">
                  <c:v>6.74</c:v>
                </c:pt>
                <c:pt idx="12198">
                  <c:v>6.89</c:v>
                </c:pt>
                <c:pt idx="12199">
                  <c:v>6.77</c:v>
                </c:pt>
                <c:pt idx="12200">
                  <c:v>6.73</c:v>
                </c:pt>
                <c:pt idx="12201">
                  <c:v>6.73</c:v>
                </c:pt>
                <c:pt idx="12202">
                  <c:v>6.76</c:v>
                </c:pt>
                <c:pt idx="12203">
                  <c:v>6.76</c:v>
                </c:pt>
                <c:pt idx="12204">
                  <c:v>6.76</c:v>
                </c:pt>
                <c:pt idx="12205">
                  <c:v>7.19</c:v>
                </c:pt>
                <c:pt idx="12206">
                  <c:v>7.04</c:v>
                </c:pt>
                <c:pt idx="12207">
                  <c:v>7</c:v>
                </c:pt>
                <c:pt idx="12208">
                  <c:v>6.99</c:v>
                </c:pt>
                <c:pt idx="12209">
                  <c:v>6.82</c:v>
                </c:pt>
                <c:pt idx="12210">
                  <c:v>6.82</c:v>
                </c:pt>
                <c:pt idx="12211">
                  <c:v>6.82</c:v>
                </c:pt>
                <c:pt idx="12212">
                  <c:v>6.93</c:v>
                </c:pt>
                <c:pt idx="12213">
                  <c:v>6.79</c:v>
                </c:pt>
                <c:pt idx="12214">
                  <c:v>6.72</c:v>
                </c:pt>
                <c:pt idx="12215">
                  <c:v>6.83</c:v>
                </c:pt>
                <c:pt idx="12216">
                  <c:v>6.8100000000000005</c:v>
                </c:pt>
                <c:pt idx="12217">
                  <c:v>6.8100000000000005</c:v>
                </c:pt>
                <c:pt idx="12218">
                  <c:v>6.8100000000000005</c:v>
                </c:pt>
                <c:pt idx="12219">
                  <c:v>6.78</c:v>
                </c:pt>
                <c:pt idx="12220">
                  <c:v>6.51</c:v>
                </c:pt>
                <c:pt idx="12221">
                  <c:v>5.52</c:v>
                </c:pt>
                <c:pt idx="12222">
                  <c:v>6.67</c:v>
                </c:pt>
                <c:pt idx="12223">
                  <c:v>6.75</c:v>
                </c:pt>
                <c:pt idx="12224">
                  <c:v>6.75</c:v>
                </c:pt>
                <c:pt idx="12225">
                  <c:v>6.75</c:v>
                </c:pt>
                <c:pt idx="12226">
                  <c:v>6.85</c:v>
                </c:pt>
                <c:pt idx="12227">
                  <c:v>6.77</c:v>
                </c:pt>
                <c:pt idx="12228">
                  <c:v>6.74</c:v>
                </c:pt>
                <c:pt idx="12229">
                  <c:v>6.7</c:v>
                </c:pt>
                <c:pt idx="12230">
                  <c:v>6.7</c:v>
                </c:pt>
                <c:pt idx="12231">
                  <c:v>6.7</c:v>
                </c:pt>
                <c:pt idx="12232">
                  <c:v>6.7</c:v>
                </c:pt>
                <c:pt idx="12233">
                  <c:v>6.91</c:v>
                </c:pt>
                <c:pt idx="12234">
                  <c:v>7.21</c:v>
                </c:pt>
                <c:pt idx="12235">
                  <c:v>6.77</c:v>
                </c:pt>
                <c:pt idx="12236">
                  <c:v>6.89</c:v>
                </c:pt>
                <c:pt idx="12237">
                  <c:v>6.89</c:v>
                </c:pt>
                <c:pt idx="12238">
                  <c:v>6.89</c:v>
                </c:pt>
                <c:pt idx="12239">
                  <c:v>6.89</c:v>
                </c:pt>
                <c:pt idx="12240">
                  <c:v>7.3</c:v>
                </c:pt>
                <c:pt idx="12241">
                  <c:v>7.34</c:v>
                </c:pt>
                <c:pt idx="12242">
                  <c:v>6.94</c:v>
                </c:pt>
                <c:pt idx="12243">
                  <c:v>6.91</c:v>
                </c:pt>
                <c:pt idx="12244">
                  <c:v>6.8</c:v>
                </c:pt>
                <c:pt idx="12245">
                  <c:v>6.8</c:v>
                </c:pt>
                <c:pt idx="12246">
                  <c:v>6.8</c:v>
                </c:pt>
                <c:pt idx="12247">
                  <c:v>6.89</c:v>
                </c:pt>
                <c:pt idx="12248">
                  <c:v>6.75</c:v>
                </c:pt>
                <c:pt idx="12249">
                  <c:v>6.72</c:v>
                </c:pt>
                <c:pt idx="12250">
                  <c:v>6.86</c:v>
                </c:pt>
                <c:pt idx="12251">
                  <c:v>6.89</c:v>
                </c:pt>
                <c:pt idx="12252">
                  <c:v>6.89</c:v>
                </c:pt>
                <c:pt idx="12253">
                  <c:v>6.89</c:v>
                </c:pt>
                <c:pt idx="12254">
                  <c:v>6.89</c:v>
                </c:pt>
                <c:pt idx="12255">
                  <c:v>6.96</c:v>
                </c:pt>
                <c:pt idx="12256">
                  <c:v>6.86</c:v>
                </c:pt>
                <c:pt idx="12257">
                  <c:v>6.67</c:v>
                </c:pt>
                <c:pt idx="12258">
                  <c:v>6.57</c:v>
                </c:pt>
                <c:pt idx="12259">
                  <c:v>6.57</c:v>
                </c:pt>
                <c:pt idx="12260">
                  <c:v>6.57</c:v>
                </c:pt>
                <c:pt idx="12261">
                  <c:v>6.86</c:v>
                </c:pt>
                <c:pt idx="12262">
                  <c:v>6.78</c:v>
                </c:pt>
                <c:pt idx="12263">
                  <c:v>6.57</c:v>
                </c:pt>
                <c:pt idx="12264">
                  <c:v>6.73</c:v>
                </c:pt>
                <c:pt idx="12265">
                  <c:v>6.79</c:v>
                </c:pt>
                <c:pt idx="12266">
                  <c:v>6.79</c:v>
                </c:pt>
                <c:pt idx="12267">
                  <c:v>6.79</c:v>
                </c:pt>
                <c:pt idx="12268">
                  <c:v>6.96</c:v>
                </c:pt>
                <c:pt idx="12269">
                  <c:v>6.78</c:v>
                </c:pt>
                <c:pt idx="12270">
                  <c:v>6.55</c:v>
                </c:pt>
                <c:pt idx="12271">
                  <c:v>6.57</c:v>
                </c:pt>
                <c:pt idx="12272">
                  <c:v>6.58</c:v>
                </c:pt>
                <c:pt idx="12273">
                  <c:v>6.58</c:v>
                </c:pt>
                <c:pt idx="12274">
                  <c:v>6.58</c:v>
                </c:pt>
                <c:pt idx="12275">
                  <c:v>6.58</c:v>
                </c:pt>
                <c:pt idx="12276">
                  <c:v>6.04</c:v>
                </c:pt>
                <c:pt idx="12277">
                  <c:v>5.72</c:v>
                </c:pt>
                <c:pt idx="12278">
                  <c:v>6.5</c:v>
                </c:pt>
                <c:pt idx="12279">
                  <c:v>6.59</c:v>
                </c:pt>
                <c:pt idx="12280">
                  <c:v>6.59</c:v>
                </c:pt>
                <c:pt idx="12281">
                  <c:v>6.59</c:v>
                </c:pt>
                <c:pt idx="12282">
                  <c:v>6.59</c:v>
                </c:pt>
                <c:pt idx="12283">
                  <c:v>6.9</c:v>
                </c:pt>
                <c:pt idx="12284">
                  <c:v>6.79</c:v>
                </c:pt>
                <c:pt idx="12285">
                  <c:v>6.65</c:v>
                </c:pt>
                <c:pt idx="12286">
                  <c:v>6.66</c:v>
                </c:pt>
                <c:pt idx="12287">
                  <c:v>6.66</c:v>
                </c:pt>
                <c:pt idx="12288">
                  <c:v>6.66</c:v>
                </c:pt>
                <c:pt idx="12289">
                  <c:v>6.77</c:v>
                </c:pt>
                <c:pt idx="12290">
                  <c:v>6.63</c:v>
                </c:pt>
                <c:pt idx="12291">
                  <c:v>6.43</c:v>
                </c:pt>
                <c:pt idx="12292">
                  <c:v>6.6</c:v>
                </c:pt>
                <c:pt idx="12293">
                  <c:v>6.5600000000000005</c:v>
                </c:pt>
                <c:pt idx="12294">
                  <c:v>6.5600000000000005</c:v>
                </c:pt>
                <c:pt idx="12295">
                  <c:v>6.5600000000000005</c:v>
                </c:pt>
                <c:pt idx="12296">
                  <c:v>6.67</c:v>
                </c:pt>
                <c:pt idx="12297">
                  <c:v>6.66</c:v>
                </c:pt>
                <c:pt idx="12298">
                  <c:v>6.62</c:v>
                </c:pt>
                <c:pt idx="12299">
                  <c:v>6.58</c:v>
                </c:pt>
                <c:pt idx="12300">
                  <c:v>6.51</c:v>
                </c:pt>
                <c:pt idx="12301">
                  <c:v>6.51</c:v>
                </c:pt>
                <c:pt idx="12302">
                  <c:v>6.51</c:v>
                </c:pt>
                <c:pt idx="12303">
                  <c:v>6.51</c:v>
                </c:pt>
                <c:pt idx="12304">
                  <c:v>6.36</c:v>
                </c:pt>
                <c:pt idx="12305">
                  <c:v>6.59</c:v>
                </c:pt>
                <c:pt idx="12306">
                  <c:v>6.7</c:v>
                </c:pt>
                <c:pt idx="12307">
                  <c:v>6.6</c:v>
                </c:pt>
                <c:pt idx="12308">
                  <c:v>6.6</c:v>
                </c:pt>
                <c:pt idx="12309">
                  <c:v>6.6</c:v>
                </c:pt>
                <c:pt idx="12310">
                  <c:v>6.7</c:v>
                </c:pt>
                <c:pt idx="12311">
                  <c:v>6.6</c:v>
                </c:pt>
                <c:pt idx="12312">
                  <c:v>6.48</c:v>
                </c:pt>
                <c:pt idx="12313">
                  <c:v>6.47</c:v>
                </c:pt>
                <c:pt idx="12314">
                  <c:v>6.45</c:v>
                </c:pt>
                <c:pt idx="12315">
                  <c:v>6.45</c:v>
                </c:pt>
                <c:pt idx="12316">
                  <c:v>6.45</c:v>
                </c:pt>
                <c:pt idx="12317">
                  <c:v>6.45</c:v>
                </c:pt>
                <c:pt idx="12318">
                  <c:v>6.46</c:v>
                </c:pt>
                <c:pt idx="12319">
                  <c:v>6.83</c:v>
                </c:pt>
                <c:pt idx="12320">
                  <c:v>6.66</c:v>
                </c:pt>
                <c:pt idx="12321">
                  <c:v>6.6</c:v>
                </c:pt>
                <c:pt idx="12322">
                  <c:v>6.6</c:v>
                </c:pt>
                <c:pt idx="12323">
                  <c:v>6.6</c:v>
                </c:pt>
                <c:pt idx="12324">
                  <c:v>6.64</c:v>
                </c:pt>
                <c:pt idx="12325">
                  <c:v>6.57</c:v>
                </c:pt>
                <c:pt idx="12326">
                  <c:v>6.66</c:v>
                </c:pt>
                <c:pt idx="12327">
                  <c:v>6.83</c:v>
                </c:pt>
                <c:pt idx="12328">
                  <c:v>6.7</c:v>
                </c:pt>
                <c:pt idx="12329">
                  <c:v>6.7</c:v>
                </c:pt>
                <c:pt idx="12330">
                  <c:v>6.7</c:v>
                </c:pt>
                <c:pt idx="12331">
                  <c:v>6.71</c:v>
                </c:pt>
                <c:pt idx="12332">
                  <c:v>6.83</c:v>
                </c:pt>
                <c:pt idx="12333">
                  <c:v>7.3</c:v>
                </c:pt>
                <c:pt idx="12334">
                  <c:v>6.93</c:v>
                </c:pt>
                <c:pt idx="12335">
                  <c:v>6.84</c:v>
                </c:pt>
                <c:pt idx="12336">
                  <c:v>6.84</c:v>
                </c:pt>
                <c:pt idx="12337">
                  <c:v>6.84</c:v>
                </c:pt>
                <c:pt idx="12338">
                  <c:v>6.83</c:v>
                </c:pt>
                <c:pt idx="12339">
                  <c:v>6.75</c:v>
                </c:pt>
                <c:pt idx="12340">
                  <c:v>6.67</c:v>
                </c:pt>
                <c:pt idx="12341">
                  <c:v>6.74</c:v>
                </c:pt>
                <c:pt idx="12342">
                  <c:v>6.87</c:v>
                </c:pt>
                <c:pt idx="12343">
                  <c:v>6.87</c:v>
                </c:pt>
                <c:pt idx="12344">
                  <c:v>6.87</c:v>
                </c:pt>
                <c:pt idx="12345">
                  <c:v>6.84</c:v>
                </c:pt>
                <c:pt idx="12346">
                  <c:v>6.85</c:v>
                </c:pt>
                <c:pt idx="12347">
                  <c:v>7.49</c:v>
                </c:pt>
                <c:pt idx="12348">
                  <c:v>6.95</c:v>
                </c:pt>
                <c:pt idx="12349">
                  <c:v>6.8100000000000005</c:v>
                </c:pt>
                <c:pt idx="12350">
                  <c:v>6.8100000000000005</c:v>
                </c:pt>
                <c:pt idx="12351">
                  <c:v>6.8100000000000005</c:v>
                </c:pt>
                <c:pt idx="12352">
                  <c:v>6.9</c:v>
                </c:pt>
                <c:pt idx="12353">
                  <c:v>6.8100000000000005</c:v>
                </c:pt>
                <c:pt idx="12354">
                  <c:v>6.83</c:v>
                </c:pt>
                <c:pt idx="12355">
                  <c:v>7.1</c:v>
                </c:pt>
                <c:pt idx="12356">
                  <c:v>6.98</c:v>
                </c:pt>
                <c:pt idx="12357">
                  <c:v>6.98</c:v>
                </c:pt>
                <c:pt idx="12358">
                  <c:v>6.98</c:v>
                </c:pt>
                <c:pt idx="12359">
                  <c:v>6.86</c:v>
                </c:pt>
                <c:pt idx="12360">
                  <c:v>6.6</c:v>
                </c:pt>
                <c:pt idx="12361">
                  <c:v>6.24</c:v>
                </c:pt>
                <c:pt idx="12362">
                  <c:v>6.86</c:v>
                </c:pt>
                <c:pt idx="12363">
                  <c:v>6.88</c:v>
                </c:pt>
                <c:pt idx="12364">
                  <c:v>6.88</c:v>
                </c:pt>
                <c:pt idx="12365">
                  <c:v>6.88</c:v>
                </c:pt>
                <c:pt idx="12366">
                  <c:v>7.12</c:v>
                </c:pt>
                <c:pt idx="12367">
                  <c:v>7.32</c:v>
                </c:pt>
                <c:pt idx="12368">
                  <c:v>7.2</c:v>
                </c:pt>
                <c:pt idx="12369">
                  <c:v>7.1</c:v>
                </c:pt>
                <c:pt idx="12370">
                  <c:v>7.14</c:v>
                </c:pt>
                <c:pt idx="12371">
                  <c:v>7.14</c:v>
                </c:pt>
                <c:pt idx="12372">
                  <c:v>7.14</c:v>
                </c:pt>
                <c:pt idx="12373">
                  <c:v>7.3</c:v>
                </c:pt>
                <c:pt idx="12374">
                  <c:v>6.98</c:v>
                </c:pt>
                <c:pt idx="12375">
                  <c:v>6.45</c:v>
                </c:pt>
                <c:pt idx="12376">
                  <c:v>7.04</c:v>
                </c:pt>
                <c:pt idx="12377">
                  <c:v>7.15</c:v>
                </c:pt>
                <c:pt idx="12378">
                  <c:v>7.15</c:v>
                </c:pt>
                <c:pt idx="12379">
                  <c:v>7.15</c:v>
                </c:pt>
                <c:pt idx="12380">
                  <c:v>7.21</c:v>
                </c:pt>
                <c:pt idx="12381">
                  <c:v>7.07</c:v>
                </c:pt>
                <c:pt idx="12382">
                  <c:v>7.19</c:v>
                </c:pt>
                <c:pt idx="12383">
                  <c:v>7.49</c:v>
                </c:pt>
                <c:pt idx="12384">
                  <c:v>7.42</c:v>
                </c:pt>
                <c:pt idx="12385">
                  <c:v>7.42</c:v>
                </c:pt>
                <c:pt idx="12386">
                  <c:v>7.42</c:v>
                </c:pt>
                <c:pt idx="12387">
                  <c:v>7.42</c:v>
                </c:pt>
                <c:pt idx="12388">
                  <c:v>7.48</c:v>
                </c:pt>
                <c:pt idx="12389">
                  <c:v>7.24</c:v>
                </c:pt>
                <c:pt idx="12390">
                  <c:v>7.37</c:v>
                </c:pt>
                <c:pt idx="12391">
                  <c:v>7.34</c:v>
                </c:pt>
                <c:pt idx="12392">
                  <c:v>7.34</c:v>
                </c:pt>
                <c:pt idx="12393">
                  <c:v>7.34</c:v>
                </c:pt>
                <c:pt idx="12394">
                  <c:v>7.45</c:v>
                </c:pt>
                <c:pt idx="12395">
                  <c:v>7.38</c:v>
                </c:pt>
                <c:pt idx="12396">
                  <c:v>7.37</c:v>
                </c:pt>
                <c:pt idx="12397">
                  <c:v>7.32</c:v>
                </c:pt>
                <c:pt idx="12398">
                  <c:v>7.34</c:v>
                </c:pt>
                <c:pt idx="12399">
                  <c:v>7.34</c:v>
                </c:pt>
                <c:pt idx="12400">
                  <c:v>7.34</c:v>
                </c:pt>
                <c:pt idx="12401">
                  <c:v>7.52</c:v>
                </c:pt>
                <c:pt idx="12402">
                  <c:v>7.39</c:v>
                </c:pt>
                <c:pt idx="12403">
                  <c:v>7.75</c:v>
                </c:pt>
                <c:pt idx="12404">
                  <c:v>7.51</c:v>
                </c:pt>
                <c:pt idx="12405">
                  <c:v>7.54</c:v>
                </c:pt>
                <c:pt idx="12406">
                  <c:v>7.54</c:v>
                </c:pt>
                <c:pt idx="12407">
                  <c:v>7.54</c:v>
                </c:pt>
                <c:pt idx="12408">
                  <c:v>7.62</c:v>
                </c:pt>
                <c:pt idx="12409">
                  <c:v>7.57</c:v>
                </c:pt>
                <c:pt idx="12410">
                  <c:v>7.46</c:v>
                </c:pt>
                <c:pt idx="12411">
                  <c:v>7.55</c:v>
                </c:pt>
                <c:pt idx="12412">
                  <c:v>7.5600000000000005</c:v>
                </c:pt>
                <c:pt idx="12413">
                  <c:v>7.5600000000000005</c:v>
                </c:pt>
                <c:pt idx="12414">
                  <c:v>7.5600000000000005</c:v>
                </c:pt>
                <c:pt idx="12415">
                  <c:v>7.61</c:v>
                </c:pt>
                <c:pt idx="12416">
                  <c:v>7.68</c:v>
                </c:pt>
                <c:pt idx="12417">
                  <c:v>7.87</c:v>
                </c:pt>
                <c:pt idx="12418">
                  <c:v>8.27</c:v>
                </c:pt>
                <c:pt idx="12419">
                  <c:v>7.75</c:v>
                </c:pt>
                <c:pt idx="12420">
                  <c:v>7.75</c:v>
                </c:pt>
                <c:pt idx="12421">
                  <c:v>7.75</c:v>
                </c:pt>
                <c:pt idx="12422">
                  <c:v>7.75</c:v>
                </c:pt>
                <c:pt idx="12423">
                  <c:v>7.75</c:v>
                </c:pt>
                <c:pt idx="12424">
                  <c:v>7.67</c:v>
                </c:pt>
                <c:pt idx="12425">
                  <c:v>7.66</c:v>
                </c:pt>
                <c:pt idx="12426">
                  <c:v>7.54</c:v>
                </c:pt>
                <c:pt idx="12427">
                  <c:v>7.54</c:v>
                </c:pt>
                <c:pt idx="12428">
                  <c:v>7.54</c:v>
                </c:pt>
                <c:pt idx="12429">
                  <c:v>7.59</c:v>
                </c:pt>
                <c:pt idx="12430">
                  <c:v>7.51</c:v>
                </c:pt>
                <c:pt idx="12431">
                  <c:v>7.78</c:v>
                </c:pt>
                <c:pt idx="12432">
                  <c:v>7.8</c:v>
                </c:pt>
                <c:pt idx="12433">
                  <c:v>7.87</c:v>
                </c:pt>
                <c:pt idx="12434">
                  <c:v>7.87</c:v>
                </c:pt>
                <c:pt idx="12435">
                  <c:v>7.87</c:v>
                </c:pt>
                <c:pt idx="12436">
                  <c:v>7.89</c:v>
                </c:pt>
                <c:pt idx="12437">
                  <c:v>7.79</c:v>
                </c:pt>
                <c:pt idx="12438">
                  <c:v>7.74</c:v>
                </c:pt>
                <c:pt idx="12439">
                  <c:v>7.85</c:v>
                </c:pt>
                <c:pt idx="12440">
                  <c:v>7.87</c:v>
                </c:pt>
                <c:pt idx="12441">
                  <c:v>7.87</c:v>
                </c:pt>
                <c:pt idx="12442">
                  <c:v>7.87</c:v>
                </c:pt>
                <c:pt idx="12443">
                  <c:v>7.89</c:v>
                </c:pt>
                <c:pt idx="12444">
                  <c:v>7.82</c:v>
                </c:pt>
                <c:pt idx="12445">
                  <c:v>7.42</c:v>
                </c:pt>
                <c:pt idx="12446">
                  <c:v>7.88</c:v>
                </c:pt>
                <c:pt idx="12447">
                  <c:v>7.84</c:v>
                </c:pt>
                <c:pt idx="12448">
                  <c:v>7.84</c:v>
                </c:pt>
                <c:pt idx="12449">
                  <c:v>7.84</c:v>
                </c:pt>
                <c:pt idx="12450">
                  <c:v>7.91</c:v>
                </c:pt>
                <c:pt idx="12451">
                  <c:v>7.8100000000000005</c:v>
                </c:pt>
                <c:pt idx="12452">
                  <c:v>7.73</c:v>
                </c:pt>
                <c:pt idx="12453">
                  <c:v>7.75</c:v>
                </c:pt>
                <c:pt idx="12454">
                  <c:v>7.74</c:v>
                </c:pt>
                <c:pt idx="12455">
                  <c:v>7.74</c:v>
                </c:pt>
                <c:pt idx="12456">
                  <c:v>7.74</c:v>
                </c:pt>
                <c:pt idx="12457">
                  <c:v>7.78</c:v>
                </c:pt>
                <c:pt idx="12458">
                  <c:v>7.73</c:v>
                </c:pt>
                <c:pt idx="12459">
                  <c:v>7.8</c:v>
                </c:pt>
                <c:pt idx="12460">
                  <c:v>8.15</c:v>
                </c:pt>
                <c:pt idx="12461">
                  <c:v>8.14</c:v>
                </c:pt>
                <c:pt idx="12462">
                  <c:v>8.14</c:v>
                </c:pt>
                <c:pt idx="12463">
                  <c:v>8.14</c:v>
                </c:pt>
                <c:pt idx="12464">
                  <c:v>8.41</c:v>
                </c:pt>
                <c:pt idx="12465">
                  <c:v>8.2200000000000006</c:v>
                </c:pt>
                <c:pt idx="12466">
                  <c:v>8.11</c:v>
                </c:pt>
                <c:pt idx="12467">
                  <c:v>8.14</c:v>
                </c:pt>
                <c:pt idx="12468">
                  <c:v>8.09</c:v>
                </c:pt>
                <c:pt idx="12469">
                  <c:v>8.09</c:v>
                </c:pt>
                <c:pt idx="12470">
                  <c:v>8.09</c:v>
                </c:pt>
                <c:pt idx="12471">
                  <c:v>8.0500000000000007</c:v>
                </c:pt>
                <c:pt idx="12472">
                  <c:v>7.89</c:v>
                </c:pt>
                <c:pt idx="12473">
                  <c:v>7.82</c:v>
                </c:pt>
                <c:pt idx="12474">
                  <c:v>8.2100000000000009</c:v>
                </c:pt>
                <c:pt idx="12475">
                  <c:v>8.16</c:v>
                </c:pt>
                <c:pt idx="12476">
                  <c:v>8.16</c:v>
                </c:pt>
                <c:pt idx="12477">
                  <c:v>8.16</c:v>
                </c:pt>
                <c:pt idx="12478">
                  <c:v>8.16</c:v>
                </c:pt>
                <c:pt idx="12479">
                  <c:v>8.08</c:v>
                </c:pt>
                <c:pt idx="12480">
                  <c:v>8.14</c:v>
                </c:pt>
                <c:pt idx="12481">
                  <c:v>8.27</c:v>
                </c:pt>
                <c:pt idx="12482">
                  <c:v>8.27</c:v>
                </c:pt>
                <c:pt idx="12483">
                  <c:v>8.27</c:v>
                </c:pt>
                <c:pt idx="12484">
                  <c:v>8.27</c:v>
                </c:pt>
                <c:pt idx="12485">
                  <c:v>8.27</c:v>
                </c:pt>
                <c:pt idx="12486">
                  <c:v>7.98</c:v>
                </c:pt>
                <c:pt idx="12487">
                  <c:v>7.74</c:v>
                </c:pt>
                <c:pt idx="12488">
                  <c:v>8.1300000000000008</c:v>
                </c:pt>
                <c:pt idx="12489">
                  <c:v>8.1300000000000008</c:v>
                </c:pt>
                <c:pt idx="12490">
                  <c:v>8.1300000000000008</c:v>
                </c:pt>
                <c:pt idx="12491">
                  <c:v>8.1300000000000008</c:v>
                </c:pt>
                <c:pt idx="12492">
                  <c:v>8.17</c:v>
                </c:pt>
                <c:pt idx="12493">
                  <c:v>8.11</c:v>
                </c:pt>
                <c:pt idx="12494">
                  <c:v>8.09</c:v>
                </c:pt>
                <c:pt idx="12495">
                  <c:v>8.24</c:v>
                </c:pt>
                <c:pt idx="12496">
                  <c:v>8.08</c:v>
                </c:pt>
                <c:pt idx="12497">
                  <c:v>8.08</c:v>
                </c:pt>
                <c:pt idx="12498">
                  <c:v>8.08</c:v>
                </c:pt>
                <c:pt idx="12499">
                  <c:v>8.0500000000000007</c:v>
                </c:pt>
                <c:pt idx="12500">
                  <c:v>8.06</c:v>
                </c:pt>
                <c:pt idx="12501">
                  <c:v>8.6300000000000008</c:v>
                </c:pt>
                <c:pt idx="12502">
                  <c:v>8.2799999999999994</c:v>
                </c:pt>
                <c:pt idx="12503">
                  <c:v>8.2100000000000009</c:v>
                </c:pt>
                <c:pt idx="12504">
                  <c:v>8.2100000000000009</c:v>
                </c:pt>
                <c:pt idx="12505">
                  <c:v>8.2100000000000009</c:v>
                </c:pt>
                <c:pt idx="12506">
                  <c:v>8.27</c:v>
                </c:pt>
                <c:pt idx="12507">
                  <c:v>8.26</c:v>
                </c:pt>
                <c:pt idx="12508">
                  <c:v>8.25</c:v>
                </c:pt>
                <c:pt idx="12509">
                  <c:v>8.39</c:v>
                </c:pt>
                <c:pt idx="12510">
                  <c:v>8.5399999999999991</c:v>
                </c:pt>
                <c:pt idx="12511">
                  <c:v>8.5399999999999991</c:v>
                </c:pt>
                <c:pt idx="12512">
                  <c:v>8.5399999999999991</c:v>
                </c:pt>
                <c:pt idx="12513">
                  <c:v>8.18</c:v>
                </c:pt>
                <c:pt idx="12514">
                  <c:v>8.1</c:v>
                </c:pt>
                <c:pt idx="12515">
                  <c:v>8.39</c:v>
                </c:pt>
                <c:pt idx="12516">
                  <c:v>8.31</c:v>
                </c:pt>
                <c:pt idx="12517">
                  <c:v>8.27</c:v>
                </c:pt>
                <c:pt idx="12518">
                  <c:v>8.27</c:v>
                </c:pt>
                <c:pt idx="12519">
                  <c:v>8.27</c:v>
                </c:pt>
                <c:pt idx="12520">
                  <c:v>8.27</c:v>
                </c:pt>
                <c:pt idx="12521">
                  <c:v>8.2899999999999991</c:v>
                </c:pt>
                <c:pt idx="12522">
                  <c:v>8.2200000000000006</c:v>
                </c:pt>
                <c:pt idx="12523">
                  <c:v>8.15</c:v>
                </c:pt>
                <c:pt idx="12524">
                  <c:v>8.14</c:v>
                </c:pt>
                <c:pt idx="12525">
                  <c:v>8.14</c:v>
                </c:pt>
                <c:pt idx="12526">
                  <c:v>8.14</c:v>
                </c:pt>
                <c:pt idx="12527">
                  <c:v>8.3699999999999992</c:v>
                </c:pt>
                <c:pt idx="12528">
                  <c:v>8.33</c:v>
                </c:pt>
                <c:pt idx="12529">
                  <c:v>8.64</c:v>
                </c:pt>
                <c:pt idx="12530">
                  <c:v>8.3800000000000008</c:v>
                </c:pt>
                <c:pt idx="12531">
                  <c:v>8.2899999999999991</c:v>
                </c:pt>
                <c:pt idx="12532">
                  <c:v>8.2899999999999991</c:v>
                </c:pt>
                <c:pt idx="12533">
                  <c:v>8.2899999999999991</c:v>
                </c:pt>
                <c:pt idx="12534">
                  <c:v>8.31</c:v>
                </c:pt>
                <c:pt idx="12535">
                  <c:v>8.26</c:v>
                </c:pt>
                <c:pt idx="12536">
                  <c:v>8.24</c:v>
                </c:pt>
                <c:pt idx="12537">
                  <c:v>8.27</c:v>
                </c:pt>
                <c:pt idx="12538">
                  <c:v>8.3000000000000007</c:v>
                </c:pt>
                <c:pt idx="12539">
                  <c:v>8.3000000000000007</c:v>
                </c:pt>
                <c:pt idx="12540">
                  <c:v>8.3000000000000007</c:v>
                </c:pt>
                <c:pt idx="12541">
                  <c:v>8.39</c:v>
                </c:pt>
                <c:pt idx="12542">
                  <c:v>8.35</c:v>
                </c:pt>
                <c:pt idx="12543">
                  <c:v>8.6300000000000008</c:v>
                </c:pt>
                <c:pt idx="12544">
                  <c:v>8.3699999999999992</c:v>
                </c:pt>
                <c:pt idx="12545">
                  <c:v>8.27</c:v>
                </c:pt>
                <c:pt idx="12546">
                  <c:v>8.27</c:v>
                </c:pt>
                <c:pt idx="12547">
                  <c:v>8.27</c:v>
                </c:pt>
                <c:pt idx="12548">
                  <c:v>8.35</c:v>
                </c:pt>
                <c:pt idx="12549">
                  <c:v>8.33</c:v>
                </c:pt>
                <c:pt idx="12550">
                  <c:v>8.2899999999999991</c:v>
                </c:pt>
                <c:pt idx="12551">
                  <c:v>8.27</c:v>
                </c:pt>
                <c:pt idx="12552">
                  <c:v>8.27</c:v>
                </c:pt>
                <c:pt idx="12553">
                  <c:v>8.27</c:v>
                </c:pt>
                <c:pt idx="12554">
                  <c:v>8.27</c:v>
                </c:pt>
                <c:pt idx="12555">
                  <c:v>8.9499999999999993</c:v>
                </c:pt>
                <c:pt idx="12556">
                  <c:v>8.44</c:v>
                </c:pt>
                <c:pt idx="12557">
                  <c:v>7.37</c:v>
                </c:pt>
                <c:pt idx="12558">
                  <c:v>8.33</c:v>
                </c:pt>
                <c:pt idx="12559">
                  <c:v>8.2899999999999991</c:v>
                </c:pt>
                <c:pt idx="12560">
                  <c:v>8.2899999999999991</c:v>
                </c:pt>
                <c:pt idx="12561">
                  <c:v>8.2899999999999991</c:v>
                </c:pt>
                <c:pt idx="12562">
                  <c:v>8.3699999999999992</c:v>
                </c:pt>
                <c:pt idx="12563">
                  <c:v>8.4</c:v>
                </c:pt>
                <c:pt idx="12564">
                  <c:v>8.34</c:v>
                </c:pt>
                <c:pt idx="12565">
                  <c:v>8.34</c:v>
                </c:pt>
                <c:pt idx="12566">
                  <c:v>8.43</c:v>
                </c:pt>
                <c:pt idx="12567">
                  <c:v>8.43</c:v>
                </c:pt>
                <c:pt idx="12568">
                  <c:v>8.43</c:v>
                </c:pt>
                <c:pt idx="12569">
                  <c:v>8.5500000000000007</c:v>
                </c:pt>
                <c:pt idx="12570">
                  <c:v>8.39</c:v>
                </c:pt>
                <c:pt idx="12571">
                  <c:v>8.5</c:v>
                </c:pt>
                <c:pt idx="12572">
                  <c:v>8.5399999999999991</c:v>
                </c:pt>
                <c:pt idx="12573">
                  <c:v>8.6300000000000008</c:v>
                </c:pt>
                <c:pt idx="12574">
                  <c:v>8.6300000000000008</c:v>
                </c:pt>
                <c:pt idx="12575">
                  <c:v>8.6300000000000008</c:v>
                </c:pt>
                <c:pt idx="12576">
                  <c:v>8.65</c:v>
                </c:pt>
                <c:pt idx="12577">
                  <c:v>8.59</c:v>
                </c:pt>
                <c:pt idx="12578">
                  <c:v>8.49</c:v>
                </c:pt>
                <c:pt idx="12579">
                  <c:v>8.5</c:v>
                </c:pt>
                <c:pt idx="12580">
                  <c:v>8.52</c:v>
                </c:pt>
                <c:pt idx="12581">
                  <c:v>8.52</c:v>
                </c:pt>
                <c:pt idx="12582">
                  <c:v>8.52</c:v>
                </c:pt>
                <c:pt idx="12583">
                  <c:v>8.58</c:v>
                </c:pt>
                <c:pt idx="12584">
                  <c:v>8.39</c:v>
                </c:pt>
                <c:pt idx="12585">
                  <c:v>8.51</c:v>
                </c:pt>
                <c:pt idx="12586">
                  <c:v>8.81</c:v>
                </c:pt>
                <c:pt idx="12587">
                  <c:v>8.9</c:v>
                </c:pt>
                <c:pt idx="12588">
                  <c:v>8.9</c:v>
                </c:pt>
                <c:pt idx="12589">
                  <c:v>8.9</c:v>
                </c:pt>
                <c:pt idx="12590">
                  <c:v>8.9600000000000009</c:v>
                </c:pt>
                <c:pt idx="12591">
                  <c:v>8.85</c:v>
                </c:pt>
                <c:pt idx="12592">
                  <c:v>8.7899999999999991</c:v>
                </c:pt>
                <c:pt idx="12593">
                  <c:v>8.85</c:v>
                </c:pt>
                <c:pt idx="12594">
                  <c:v>8.74</c:v>
                </c:pt>
                <c:pt idx="12595">
                  <c:v>8.74</c:v>
                </c:pt>
                <c:pt idx="12596">
                  <c:v>8.74</c:v>
                </c:pt>
                <c:pt idx="12597">
                  <c:v>8.74</c:v>
                </c:pt>
                <c:pt idx="12598">
                  <c:v>8.84</c:v>
                </c:pt>
                <c:pt idx="12599">
                  <c:v>9.39</c:v>
                </c:pt>
                <c:pt idx="12600">
                  <c:v>9.64</c:v>
                </c:pt>
                <c:pt idx="12601">
                  <c:v>9.0399999999999991</c:v>
                </c:pt>
                <c:pt idx="12602">
                  <c:v>9.0399999999999991</c:v>
                </c:pt>
                <c:pt idx="12603">
                  <c:v>9.0399999999999991</c:v>
                </c:pt>
                <c:pt idx="12604">
                  <c:v>9.0399999999999991</c:v>
                </c:pt>
                <c:pt idx="12605">
                  <c:v>9.4</c:v>
                </c:pt>
                <c:pt idx="12606">
                  <c:v>9.35</c:v>
                </c:pt>
                <c:pt idx="12607">
                  <c:v>9</c:v>
                </c:pt>
                <c:pt idx="12608">
                  <c:v>9.0399999999999991</c:v>
                </c:pt>
                <c:pt idx="12609">
                  <c:v>9.0399999999999991</c:v>
                </c:pt>
                <c:pt idx="12610">
                  <c:v>9.0399999999999991</c:v>
                </c:pt>
                <c:pt idx="12611">
                  <c:v>9.19</c:v>
                </c:pt>
                <c:pt idx="12612">
                  <c:v>9.15</c:v>
                </c:pt>
                <c:pt idx="12613">
                  <c:v>9.1</c:v>
                </c:pt>
                <c:pt idx="12614">
                  <c:v>9.15</c:v>
                </c:pt>
                <c:pt idx="12615">
                  <c:v>9.1</c:v>
                </c:pt>
                <c:pt idx="12616">
                  <c:v>9.1</c:v>
                </c:pt>
                <c:pt idx="12617">
                  <c:v>9.1</c:v>
                </c:pt>
                <c:pt idx="12618">
                  <c:v>9.1</c:v>
                </c:pt>
                <c:pt idx="12619">
                  <c:v>9.26</c:v>
                </c:pt>
                <c:pt idx="12620">
                  <c:v>9.07</c:v>
                </c:pt>
                <c:pt idx="12621">
                  <c:v>8.98</c:v>
                </c:pt>
                <c:pt idx="12622">
                  <c:v>8.9700000000000006</c:v>
                </c:pt>
                <c:pt idx="12623">
                  <c:v>8.9700000000000006</c:v>
                </c:pt>
                <c:pt idx="12624">
                  <c:v>8.9700000000000006</c:v>
                </c:pt>
                <c:pt idx="12625">
                  <c:v>9.1</c:v>
                </c:pt>
                <c:pt idx="12626">
                  <c:v>9.1</c:v>
                </c:pt>
                <c:pt idx="12627">
                  <c:v>9.32</c:v>
                </c:pt>
                <c:pt idx="12628">
                  <c:v>9.25</c:v>
                </c:pt>
                <c:pt idx="12629">
                  <c:v>9.17</c:v>
                </c:pt>
                <c:pt idx="12630">
                  <c:v>9.17</c:v>
                </c:pt>
                <c:pt idx="12631">
                  <c:v>9.17</c:v>
                </c:pt>
                <c:pt idx="12632">
                  <c:v>9.18</c:v>
                </c:pt>
                <c:pt idx="12633">
                  <c:v>9.14</c:v>
                </c:pt>
                <c:pt idx="12634">
                  <c:v>9.02</c:v>
                </c:pt>
                <c:pt idx="12635">
                  <c:v>9.0299999999999994</c:v>
                </c:pt>
                <c:pt idx="12636">
                  <c:v>9.08</c:v>
                </c:pt>
                <c:pt idx="12637">
                  <c:v>9.08</c:v>
                </c:pt>
                <c:pt idx="12638">
                  <c:v>9.08</c:v>
                </c:pt>
                <c:pt idx="12639">
                  <c:v>9.08</c:v>
                </c:pt>
                <c:pt idx="12640">
                  <c:v>9</c:v>
                </c:pt>
                <c:pt idx="12641">
                  <c:v>9.3800000000000008</c:v>
                </c:pt>
                <c:pt idx="12642">
                  <c:v>9.31</c:v>
                </c:pt>
                <c:pt idx="12643">
                  <c:v>9.19</c:v>
                </c:pt>
                <c:pt idx="12644">
                  <c:v>9.19</c:v>
                </c:pt>
                <c:pt idx="12645">
                  <c:v>9.19</c:v>
                </c:pt>
                <c:pt idx="12646">
                  <c:v>9.3000000000000007</c:v>
                </c:pt>
                <c:pt idx="12647">
                  <c:v>9.2899999999999991</c:v>
                </c:pt>
                <c:pt idx="12648">
                  <c:v>9.4</c:v>
                </c:pt>
                <c:pt idx="12649">
                  <c:v>9.35</c:v>
                </c:pt>
                <c:pt idx="12650">
                  <c:v>9.31</c:v>
                </c:pt>
                <c:pt idx="12651">
                  <c:v>9.31</c:v>
                </c:pt>
                <c:pt idx="12652">
                  <c:v>9.31</c:v>
                </c:pt>
                <c:pt idx="12653">
                  <c:v>9.31</c:v>
                </c:pt>
                <c:pt idx="12654">
                  <c:v>9.33</c:v>
                </c:pt>
                <c:pt idx="12655">
                  <c:v>9.81</c:v>
                </c:pt>
                <c:pt idx="12656">
                  <c:v>9.6</c:v>
                </c:pt>
                <c:pt idx="12657">
                  <c:v>9.7899999999999991</c:v>
                </c:pt>
                <c:pt idx="12658">
                  <c:v>9.7899999999999991</c:v>
                </c:pt>
                <c:pt idx="12659">
                  <c:v>9.7899999999999991</c:v>
                </c:pt>
                <c:pt idx="12660">
                  <c:v>9.92</c:v>
                </c:pt>
                <c:pt idx="12661">
                  <c:v>9.8699999999999992</c:v>
                </c:pt>
                <c:pt idx="12662">
                  <c:v>9.82</c:v>
                </c:pt>
                <c:pt idx="12663">
                  <c:v>9.83</c:v>
                </c:pt>
                <c:pt idx="12664">
                  <c:v>9.6999999999999993</c:v>
                </c:pt>
                <c:pt idx="12665">
                  <c:v>9.6999999999999993</c:v>
                </c:pt>
                <c:pt idx="12666">
                  <c:v>9.6999999999999993</c:v>
                </c:pt>
                <c:pt idx="12667">
                  <c:v>9.77</c:v>
                </c:pt>
                <c:pt idx="12668">
                  <c:v>9.59</c:v>
                </c:pt>
                <c:pt idx="12669">
                  <c:v>10.5</c:v>
                </c:pt>
                <c:pt idx="12670">
                  <c:v>9.89</c:v>
                </c:pt>
                <c:pt idx="12671">
                  <c:v>9.82</c:v>
                </c:pt>
                <c:pt idx="12672">
                  <c:v>9.82</c:v>
                </c:pt>
                <c:pt idx="12673">
                  <c:v>9.82</c:v>
                </c:pt>
                <c:pt idx="12674">
                  <c:v>9.82</c:v>
                </c:pt>
                <c:pt idx="12675">
                  <c:v>9.7799999999999994</c:v>
                </c:pt>
                <c:pt idx="12676">
                  <c:v>9.84</c:v>
                </c:pt>
                <c:pt idx="12677">
                  <c:v>9.7899999999999991</c:v>
                </c:pt>
                <c:pt idx="12678">
                  <c:v>9.81</c:v>
                </c:pt>
                <c:pt idx="12679">
                  <c:v>9.81</c:v>
                </c:pt>
                <c:pt idx="12680">
                  <c:v>9.81</c:v>
                </c:pt>
                <c:pt idx="12681">
                  <c:v>9.85</c:v>
                </c:pt>
                <c:pt idx="12682">
                  <c:v>9.8000000000000007</c:v>
                </c:pt>
                <c:pt idx="12683">
                  <c:v>10.18</c:v>
                </c:pt>
                <c:pt idx="12684">
                  <c:v>9.92</c:v>
                </c:pt>
                <c:pt idx="12685">
                  <c:v>9.8800000000000008</c:v>
                </c:pt>
                <c:pt idx="12686">
                  <c:v>9.8800000000000008</c:v>
                </c:pt>
                <c:pt idx="12687">
                  <c:v>9.8800000000000008</c:v>
                </c:pt>
                <c:pt idx="12688">
                  <c:v>9.9</c:v>
                </c:pt>
                <c:pt idx="12689">
                  <c:v>9.8800000000000008</c:v>
                </c:pt>
                <c:pt idx="12690">
                  <c:v>9.84</c:v>
                </c:pt>
                <c:pt idx="12691">
                  <c:v>9.89</c:v>
                </c:pt>
                <c:pt idx="12692">
                  <c:v>9.7899999999999991</c:v>
                </c:pt>
                <c:pt idx="12693">
                  <c:v>9.7899999999999991</c:v>
                </c:pt>
                <c:pt idx="12694">
                  <c:v>9.7899999999999991</c:v>
                </c:pt>
                <c:pt idx="12695">
                  <c:v>9.92</c:v>
                </c:pt>
                <c:pt idx="12696">
                  <c:v>9.52</c:v>
                </c:pt>
                <c:pt idx="12697">
                  <c:v>9.2799999999999994</c:v>
                </c:pt>
                <c:pt idx="12698">
                  <c:v>9.85</c:v>
                </c:pt>
                <c:pt idx="12699">
                  <c:v>9.83</c:v>
                </c:pt>
                <c:pt idx="12700">
                  <c:v>9.83</c:v>
                </c:pt>
                <c:pt idx="12701">
                  <c:v>9.83</c:v>
                </c:pt>
                <c:pt idx="12702">
                  <c:v>9.85</c:v>
                </c:pt>
                <c:pt idx="12703">
                  <c:v>9.7899999999999991</c:v>
                </c:pt>
                <c:pt idx="12704">
                  <c:v>9.7799999999999994</c:v>
                </c:pt>
                <c:pt idx="12705">
                  <c:v>9.84</c:v>
                </c:pt>
                <c:pt idx="12706">
                  <c:v>9.83</c:v>
                </c:pt>
                <c:pt idx="12707">
                  <c:v>9.83</c:v>
                </c:pt>
                <c:pt idx="12708">
                  <c:v>9.83</c:v>
                </c:pt>
                <c:pt idx="12709">
                  <c:v>9.89</c:v>
                </c:pt>
                <c:pt idx="12710">
                  <c:v>9.7100000000000009</c:v>
                </c:pt>
                <c:pt idx="12711">
                  <c:v>10.71</c:v>
                </c:pt>
                <c:pt idx="12712">
                  <c:v>9.89</c:v>
                </c:pt>
                <c:pt idx="12713">
                  <c:v>9.8699999999999992</c:v>
                </c:pt>
                <c:pt idx="12714">
                  <c:v>9.8699999999999992</c:v>
                </c:pt>
                <c:pt idx="12715">
                  <c:v>9.8699999999999992</c:v>
                </c:pt>
                <c:pt idx="12716">
                  <c:v>9.8800000000000008</c:v>
                </c:pt>
                <c:pt idx="12717">
                  <c:v>9.85</c:v>
                </c:pt>
                <c:pt idx="12718">
                  <c:v>9.82</c:v>
                </c:pt>
                <c:pt idx="12719">
                  <c:v>9.85</c:v>
                </c:pt>
                <c:pt idx="12720">
                  <c:v>9.82</c:v>
                </c:pt>
                <c:pt idx="12721">
                  <c:v>9.82</c:v>
                </c:pt>
                <c:pt idx="12722">
                  <c:v>9.82</c:v>
                </c:pt>
                <c:pt idx="12723">
                  <c:v>9.85</c:v>
                </c:pt>
                <c:pt idx="12724">
                  <c:v>9.83</c:v>
                </c:pt>
                <c:pt idx="12725">
                  <c:v>10.15</c:v>
                </c:pt>
                <c:pt idx="12726">
                  <c:v>9.91</c:v>
                </c:pt>
                <c:pt idx="12727">
                  <c:v>9.9</c:v>
                </c:pt>
                <c:pt idx="12728">
                  <c:v>9.9</c:v>
                </c:pt>
                <c:pt idx="12729">
                  <c:v>9.9</c:v>
                </c:pt>
                <c:pt idx="12730">
                  <c:v>9.84</c:v>
                </c:pt>
                <c:pt idx="12731">
                  <c:v>9.7899999999999991</c:v>
                </c:pt>
                <c:pt idx="12732">
                  <c:v>9.77</c:v>
                </c:pt>
                <c:pt idx="12733">
                  <c:v>9.74</c:v>
                </c:pt>
                <c:pt idx="12734">
                  <c:v>9.67</c:v>
                </c:pt>
                <c:pt idx="12735">
                  <c:v>9.67</c:v>
                </c:pt>
                <c:pt idx="12736">
                  <c:v>9.67</c:v>
                </c:pt>
                <c:pt idx="12737">
                  <c:v>9.7899999999999991</c:v>
                </c:pt>
                <c:pt idx="12738">
                  <c:v>9.76</c:v>
                </c:pt>
                <c:pt idx="12739">
                  <c:v>9.92</c:v>
                </c:pt>
                <c:pt idx="12740">
                  <c:v>9.8000000000000007</c:v>
                </c:pt>
                <c:pt idx="12741">
                  <c:v>9.73</c:v>
                </c:pt>
                <c:pt idx="12742">
                  <c:v>9.73</c:v>
                </c:pt>
                <c:pt idx="12743">
                  <c:v>9.73</c:v>
                </c:pt>
                <c:pt idx="12744">
                  <c:v>9.6999999999999993</c:v>
                </c:pt>
                <c:pt idx="12745">
                  <c:v>9.73</c:v>
                </c:pt>
                <c:pt idx="12746">
                  <c:v>9.75</c:v>
                </c:pt>
                <c:pt idx="12747">
                  <c:v>9.76</c:v>
                </c:pt>
                <c:pt idx="12748">
                  <c:v>9.7100000000000009</c:v>
                </c:pt>
                <c:pt idx="12749">
                  <c:v>9.7100000000000009</c:v>
                </c:pt>
                <c:pt idx="12750">
                  <c:v>9.7100000000000009</c:v>
                </c:pt>
                <c:pt idx="12751">
                  <c:v>9.7100000000000009</c:v>
                </c:pt>
                <c:pt idx="12752">
                  <c:v>9.77</c:v>
                </c:pt>
                <c:pt idx="12753">
                  <c:v>10.48</c:v>
                </c:pt>
                <c:pt idx="12754">
                  <c:v>9.84</c:v>
                </c:pt>
                <c:pt idx="12755">
                  <c:v>9.73</c:v>
                </c:pt>
                <c:pt idx="12756">
                  <c:v>9.73</c:v>
                </c:pt>
                <c:pt idx="12757">
                  <c:v>9.73</c:v>
                </c:pt>
                <c:pt idx="12758">
                  <c:v>9.64</c:v>
                </c:pt>
                <c:pt idx="12759">
                  <c:v>9.58</c:v>
                </c:pt>
                <c:pt idx="12760">
                  <c:v>9.48</c:v>
                </c:pt>
                <c:pt idx="12761">
                  <c:v>9.4700000000000006</c:v>
                </c:pt>
                <c:pt idx="12762">
                  <c:v>9.36</c:v>
                </c:pt>
                <c:pt idx="12763">
                  <c:v>9.36</c:v>
                </c:pt>
                <c:pt idx="12764">
                  <c:v>9.36</c:v>
                </c:pt>
                <c:pt idx="12765">
                  <c:v>9.35</c:v>
                </c:pt>
                <c:pt idx="12766">
                  <c:v>9.3000000000000007</c:v>
                </c:pt>
                <c:pt idx="12767">
                  <c:v>9.2200000000000006</c:v>
                </c:pt>
                <c:pt idx="12768">
                  <c:v>9.4600000000000009</c:v>
                </c:pt>
                <c:pt idx="12769">
                  <c:v>9.5</c:v>
                </c:pt>
                <c:pt idx="12770">
                  <c:v>9.5</c:v>
                </c:pt>
                <c:pt idx="12771">
                  <c:v>9.5</c:v>
                </c:pt>
                <c:pt idx="12772">
                  <c:v>9.44</c:v>
                </c:pt>
                <c:pt idx="12773">
                  <c:v>9.41</c:v>
                </c:pt>
                <c:pt idx="12774">
                  <c:v>9.5500000000000007</c:v>
                </c:pt>
                <c:pt idx="12775">
                  <c:v>9.66</c:v>
                </c:pt>
                <c:pt idx="12776">
                  <c:v>9.57</c:v>
                </c:pt>
                <c:pt idx="12777">
                  <c:v>9.57</c:v>
                </c:pt>
                <c:pt idx="12778">
                  <c:v>9.57</c:v>
                </c:pt>
                <c:pt idx="12779">
                  <c:v>9.51</c:v>
                </c:pt>
                <c:pt idx="12780">
                  <c:v>9.5500000000000007</c:v>
                </c:pt>
                <c:pt idx="12781">
                  <c:v>9.64</c:v>
                </c:pt>
                <c:pt idx="12782">
                  <c:v>9.69</c:v>
                </c:pt>
                <c:pt idx="12783">
                  <c:v>9.6300000000000008</c:v>
                </c:pt>
                <c:pt idx="12784">
                  <c:v>9.6300000000000008</c:v>
                </c:pt>
                <c:pt idx="12785">
                  <c:v>9.6300000000000008</c:v>
                </c:pt>
                <c:pt idx="12786">
                  <c:v>9.49</c:v>
                </c:pt>
                <c:pt idx="12787">
                  <c:v>9.49</c:v>
                </c:pt>
                <c:pt idx="12788">
                  <c:v>9.48</c:v>
                </c:pt>
                <c:pt idx="12789">
                  <c:v>9.4600000000000009</c:v>
                </c:pt>
                <c:pt idx="12790">
                  <c:v>9.23</c:v>
                </c:pt>
                <c:pt idx="12791">
                  <c:v>9.23</c:v>
                </c:pt>
                <c:pt idx="12792">
                  <c:v>9.23</c:v>
                </c:pt>
                <c:pt idx="12793">
                  <c:v>9.2200000000000006</c:v>
                </c:pt>
                <c:pt idx="12794">
                  <c:v>9.25</c:v>
                </c:pt>
                <c:pt idx="12795">
                  <c:v>9.5399999999999991</c:v>
                </c:pt>
                <c:pt idx="12796">
                  <c:v>9.31</c:v>
                </c:pt>
                <c:pt idx="12797">
                  <c:v>9.2200000000000006</c:v>
                </c:pt>
                <c:pt idx="12798">
                  <c:v>9.2200000000000006</c:v>
                </c:pt>
                <c:pt idx="12799">
                  <c:v>9.2200000000000006</c:v>
                </c:pt>
                <c:pt idx="12800">
                  <c:v>9.2799999999999994</c:v>
                </c:pt>
                <c:pt idx="12801">
                  <c:v>9.24</c:v>
                </c:pt>
                <c:pt idx="12802">
                  <c:v>9.2100000000000009</c:v>
                </c:pt>
                <c:pt idx="12803">
                  <c:v>9.19</c:v>
                </c:pt>
                <c:pt idx="12804">
                  <c:v>9.1999999999999993</c:v>
                </c:pt>
                <c:pt idx="12805">
                  <c:v>9.1999999999999993</c:v>
                </c:pt>
                <c:pt idx="12806">
                  <c:v>9.1999999999999993</c:v>
                </c:pt>
                <c:pt idx="12807">
                  <c:v>9.17</c:v>
                </c:pt>
                <c:pt idx="12808">
                  <c:v>9.14</c:v>
                </c:pt>
                <c:pt idx="12809">
                  <c:v>8.86</c:v>
                </c:pt>
                <c:pt idx="12810">
                  <c:v>9</c:v>
                </c:pt>
                <c:pt idx="12811">
                  <c:v>8.94</c:v>
                </c:pt>
                <c:pt idx="12812">
                  <c:v>8.94</c:v>
                </c:pt>
                <c:pt idx="12813">
                  <c:v>8.94</c:v>
                </c:pt>
                <c:pt idx="12814">
                  <c:v>8.94</c:v>
                </c:pt>
                <c:pt idx="12815">
                  <c:v>8.9499999999999993</c:v>
                </c:pt>
                <c:pt idx="12816">
                  <c:v>8.9499999999999993</c:v>
                </c:pt>
                <c:pt idx="12817">
                  <c:v>8.94</c:v>
                </c:pt>
                <c:pt idx="12818">
                  <c:v>8.93</c:v>
                </c:pt>
                <c:pt idx="12819">
                  <c:v>8.93</c:v>
                </c:pt>
                <c:pt idx="12820">
                  <c:v>8.93</c:v>
                </c:pt>
                <c:pt idx="12821">
                  <c:v>8.9499999999999993</c:v>
                </c:pt>
                <c:pt idx="12822">
                  <c:v>8.9499999999999993</c:v>
                </c:pt>
                <c:pt idx="12823">
                  <c:v>9.24</c:v>
                </c:pt>
                <c:pt idx="12824">
                  <c:v>9.02</c:v>
                </c:pt>
                <c:pt idx="12825">
                  <c:v>9</c:v>
                </c:pt>
                <c:pt idx="12826">
                  <c:v>9</c:v>
                </c:pt>
                <c:pt idx="12827">
                  <c:v>9</c:v>
                </c:pt>
                <c:pt idx="12828">
                  <c:v>9.0399999999999991</c:v>
                </c:pt>
                <c:pt idx="12829">
                  <c:v>9.19</c:v>
                </c:pt>
                <c:pt idx="12830">
                  <c:v>9.0299999999999994</c:v>
                </c:pt>
                <c:pt idx="12831">
                  <c:v>8.9499999999999993</c:v>
                </c:pt>
                <c:pt idx="12832">
                  <c:v>8.93</c:v>
                </c:pt>
                <c:pt idx="12833">
                  <c:v>8.93</c:v>
                </c:pt>
                <c:pt idx="12834">
                  <c:v>8.93</c:v>
                </c:pt>
                <c:pt idx="12835">
                  <c:v>8.94</c:v>
                </c:pt>
                <c:pt idx="12836">
                  <c:v>8.92</c:v>
                </c:pt>
                <c:pt idx="12837">
                  <c:v>9.44</c:v>
                </c:pt>
                <c:pt idx="12838">
                  <c:v>9.0500000000000007</c:v>
                </c:pt>
                <c:pt idx="12839">
                  <c:v>8.98</c:v>
                </c:pt>
                <c:pt idx="12840">
                  <c:v>8.98</c:v>
                </c:pt>
                <c:pt idx="12841">
                  <c:v>8.98</c:v>
                </c:pt>
                <c:pt idx="12842">
                  <c:v>8.9499999999999993</c:v>
                </c:pt>
                <c:pt idx="12843">
                  <c:v>8.92</c:v>
                </c:pt>
                <c:pt idx="12844">
                  <c:v>8.89</c:v>
                </c:pt>
                <c:pt idx="12845">
                  <c:v>8.92</c:v>
                </c:pt>
                <c:pt idx="12846">
                  <c:v>8.93</c:v>
                </c:pt>
                <c:pt idx="12847">
                  <c:v>8.93</c:v>
                </c:pt>
                <c:pt idx="12848">
                  <c:v>8.93</c:v>
                </c:pt>
                <c:pt idx="12849">
                  <c:v>8.93</c:v>
                </c:pt>
                <c:pt idx="12850">
                  <c:v>8.93</c:v>
                </c:pt>
                <c:pt idx="12851">
                  <c:v>9.14</c:v>
                </c:pt>
                <c:pt idx="12852">
                  <c:v>9</c:v>
                </c:pt>
                <c:pt idx="12853">
                  <c:v>8.98</c:v>
                </c:pt>
                <c:pt idx="12854">
                  <c:v>8.98</c:v>
                </c:pt>
                <c:pt idx="12855">
                  <c:v>8.98</c:v>
                </c:pt>
                <c:pt idx="12856">
                  <c:v>8.9499999999999993</c:v>
                </c:pt>
                <c:pt idx="12857">
                  <c:v>8.93</c:v>
                </c:pt>
                <c:pt idx="12858">
                  <c:v>8.89</c:v>
                </c:pt>
                <c:pt idx="12859">
                  <c:v>8.9</c:v>
                </c:pt>
                <c:pt idx="12860">
                  <c:v>9.02</c:v>
                </c:pt>
                <c:pt idx="12861">
                  <c:v>9.02</c:v>
                </c:pt>
                <c:pt idx="12862">
                  <c:v>9.02</c:v>
                </c:pt>
                <c:pt idx="12863">
                  <c:v>8.9600000000000009</c:v>
                </c:pt>
                <c:pt idx="12864">
                  <c:v>8.94</c:v>
                </c:pt>
                <c:pt idx="12865">
                  <c:v>9.48</c:v>
                </c:pt>
                <c:pt idx="12866">
                  <c:v>8.9700000000000006</c:v>
                </c:pt>
                <c:pt idx="12867">
                  <c:v>8.99</c:v>
                </c:pt>
                <c:pt idx="12868">
                  <c:v>8.99</c:v>
                </c:pt>
                <c:pt idx="12869">
                  <c:v>8.99</c:v>
                </c:pt>
                <c:pt idx="12870">
                  <c:v>9.09</c:v>
                </c:pt>
                <c:pt idx="12871">
                  <c:v>9.0500000000000007</c:v>
                </c:pt>
                <c:pt idx="12872">
                  <c:v>9.0299999999999994</c:v>
                </c:pt>
                <c:pt idx="12873">
                  <c:v>9.1999999999999993</c:v>
                </c:pt>
                <c:pt idx="12874">
                  <c:v>9.24</c:v>
                </c:pt>
                <c:pt idx="12875">
                  <c:v>9.24</c:v>
                </c:pt>
                <c:pt idx="12876">
                  <c:v>9.24</c:v>
                </c:pt>
                <c:pt idx="12877">
                  <c:v>9.16</c:v>
                </c:pt>
                <c:pt idx="12878">
                  <c:v>9.08</c:v>
                </c:pt>
                <c:pt idx="12879">
                  <c:v>9.1300000000000008</c:v>
                </c:pt>
                <c:pt idx="12880">
                  <c:v>9.02</c:v>
                </c:pt>
                <c:pt idx="12881">
                  <c:v>8.92</c:v>
                </c:pt>
                <c:pt idx="12882">
                  <c:v>8.92</c:v>
                </c:pt>
                <c:pt idx="12883">
                  <c:v>8.92</c:v>
                </c:pt>
                <c:pt idx="12884">
                  <c:v>8.92</c:v>
                </c:pt>
                <c:pt idx="12885">
                  <c:v>8.91</c:v>
                </c:pt>
                <c:pt idx="12886">
                  <c:v>8.8800000000000008</c:v>
                </c:pt>
                <c:pt idx="12887">
                  <c:v>8.82</c:v>
                </c:pt>
                <c:pt idx="12888">
                  <c:v>8.81</c:v>
                </c:pt>
                <c:pt idx="12889">
                  <c:v>8.81</c:v>
                </c:pt>
                <c:pt idx="12890">
                  <c:v>8.81</c:v>
                </c:pt>
                <c:pt idx="12891">
                  <c:v>8.6300000000000008</c:v>
                </c:pt>
                <c:pt idx="12892">
                  <c:v>8.6999999999999993</c:v>
                </c:pt>
                <c:pt idx="12893">
                  <c:v>8.75</c:v>
                </c:pt>
                <c:pt idx="12894">
                  <c:v>8.7100000000000009</c:v>
                </c:pt>
                <c:pt idx="12895">
                  <c:v>8.7100000000000009</c:v>
                </c:pt>
                <c:pt idx="12896">
                  <c:v>8.7100000000000009</c:v>
                </c:pt>
                <c:pt idx="12897">
                  <c:v>8.7100000000000009</c:v>
                </c:pt>
                <c:pt idx="12898">
                  <c:v>8.73</c:v>
                </c:pt>
                <c:pt idx="12899">
                  <c:v>8.7200000000000006</c:v>
                </c:pt>
                <c:pt idx="12900">
                  <c:v>8.73</c:v>
                </c:pt>
                <c:pt idx="12901">
                  <c:v>8.75</c:v>
                </c:pt>
                <c:pt idx="12902">
                  <c:v>8.74</c:v>
                </c:pt>
                <c:pt idx="12903">
                  <c:v>8.74</c:v>
                </c:pt>
                <c:pt idx="12904">
                  <c:v>8.74</c:v>
                </c:pt>
                <c:pt idx="12905">
                  <c:v>8.75</c:v>
                </c:pt>
                <c:pt idx="12906">
                  <c:v>8.89</c:v>
                </c:pt>
                <c:pt idx="12907">
                  <c:v>8.98</c:v>
                </c:pt>
                <c:pt idx="12908">
                  <c:v>8.77</c:v>
                </c:pt>
                <c:pt idx="12909">
                  <c:v>8.74</c:v>
                </c:pt>
                <c:pt idx="12910">
                  <c:v>8.74</c:v>
                </c:pt>
                <c:pt idx="12911">
                  <c:v>8.74</c:v>
                </c:pt>
                <c:pt idx="12912">
                  <c:v>8.74</c:v>
                </c:pt>
                <c:pt idx="12913">
                  <c:v>8.64</c:v>
                </c:pt>
                <c:pt idx="12914">
                  <c:v>8.48</c:v>
                </c:pt>
                <c:pt idx="12915">
                  <c:v>8.42</c:v>
                </c:pt>
                <c:pt idx="12916">
                  <c:v>8.4</c:v>
                </c:pt>
                <c:pt idx="12917">
                  <c:v>8.4</c:v>
                </c:pt>
                <c:pt idx="12918">
                  <c:v>8.4</c:v>
                </c:pt>
                <c:pt idx="12919">
                  <c:v>8.44</c:v>
                </c:pt>
                <c:pt idx="12920">
                  <c:v>8.44</c:v>
                </c:pt>
                <c:pt idx="12921">
                  <c:v>8.73</c:v>
                </c:pt>
                <c:pt idx="12922">
                  <c:v>8.52</c:v>
                </c:pt>
                <c:pt idx="12923">
                  <c:v>8.4499999999999993</c:v>
                </c:pt>
                <c:pt idx="12924">
                  <c:v>8.4499999999999993</c:v>
                </c:pt>
                <c:pt idx="12925">
                  <c:v>8.4499999999999993</c:v>
                </c:pt>
                <c:pt idx="12926">
                  <c:v>8.4700000000000006</c:v>
                </c:pt>
                <c:pt idx="12927">
                  <c:v>8.5</c:v>
                </c:pt>
                <c:pt idx="12928">
                  <c:v>8.3800000000000008</c:v>
                </c:pt>
                <c:pt idx="12929">
                  <c:v>8.3800000000000008</c:v>
                </c:pt>
                <c:pt idx="12930">
                  <c:v>8.3000000000000007</c:v>
                </c:pt>
                <c:pt idx="12931">
                  <c:v>8.3000000000000007</c:v>
                </c:pt>
                <c:pt idx="12932">
                  <c:v>8.3000000000000007</c:v>
                </c:pt>
                <c:pt idx="12933">
                  <c:v>8.56</c:v>
                </c:pt>
                <c:pt idx="12934">
                  <c:v>8.73</c:v>
                </c:pt>
                <c:pt idx="12935">
                  <c:v>8.99</c:v>
                </c:pt>
                <c:pt idx="12936">
                  <c:v>8.6</c:v>
                </c:pt>
                <c:pt idx="12937">
                  <c:v>8.51</c:v>
                </c:pt>
                <c:pt idx="12938">
                  <c:v>8.51</c:v>
                </c:pt>
                <c:pt idx="12939">
                  <c:v>8.51</c:v>
                </c:pt>
                <c:pt idx="12940">
                  <c:v>8.5299999999999994</c:v>
                </c:pt>
                <c:pt idx="12941">
                  <c:v>8.51</c:v>
                </c:pt>
                <c:pt idx="12942">
                  <c:v>8.4700000000000006</c:v>
                </c:pt>
                <c:pt idx="12943">
                  <c:v>8.48</c:v>
                </c:pt>
                <c:pt idx="12944">
                  <c:v>8.4600000000000009</c:v>
                </c:pt>
                <c:pt idx="12945">
                  <c:v>8.4600000000000009</c:v>
                </c:pt>
                <c:pt idx="12946">
                  <c:v>8.4600000000000009</c:v>
                </c:pt>
                <c:pt idx="12947">
                  <c:v>8.44</c:v>
                </c:pt>
                <c:pt idx="12948">
                  <c:v>8.44</c:v>
                </c:pt>
                <c:pt idx="12949">
                  <c:v>8.58</c:v>
                </c:pt>
                <c:pt idx="12950">
                  <c:v>8.51</c:v>
                </c:pt>
                <c:pt idx="12951">
                  <c:v>8.56</c:v>
                </c:pt>
                <c:pt idx="12952">
                  <c:v>8.56</c:v>
                </c:pt>
                <c:pt idx="12953">
                  <c:v>8.56</c:v>
                </c:pt>
                <c:pt idx="12954">
                  <c:v>8.56</c:v>
                </c:pt>
                <c:pt idx="12955">
                  <c:v>8.5</c:v>
                </c:pt>
                <c:pt idx="12956">
                  <c:v>8.42</c:v>
                </c:pt>
                <c:pt idx="12957">
                  <c:v>8.27</c:v>
                </c:pt>
                <c:pt idx="12958">
                  <c:v>8.19</c:v>
                </c:pt>
                <c:pt idx="12959">
                  <c:v>8.19</c:v>
                </c:pt>
                <c:pt idx="12960">
                  <c:v>8.19</c:v>
                </c:pt>
                <c:pt idx="12961">
                  <c:v>8.19</c:v>
                </c:pt>
                <c:pt idx="12962">
                  <c:v>8.43</c:v>
                </c:pt>
                <c:pt idx="12963">
                  <c:v>9.18</c:v>
                </c:pt>
                <c:pt idx="12964">
                  <c:v>9.4499999999999993</c:v>
                </c:pt>
                <c:pt idx="12965">
                  <c:v>7.97</c:v>
                </c:pt>
                <c:pt idx="12966">
                  <c:v>7.97</c:v>
                </c:pt>
                <c:pt idx="12967">
                  <c:v>7.97</c:v>
                </c:pt>
                <c:pt idx="12968">
                  <c:v>7.97</c:v>
                </c:pt>
                <c:pt idx="12969">
                  <c:v>8.5399999999999991</c:v>
                </c:pt>
                <c:pt idx="12970">
                  <c:v>8.3699999999999992</c:v>
                </c:pt>
                <c:pt idx="12971">
                  <c:v>8.2899999999999991</c:v>
                </c:pt>
                <c:pt idx="12972">
                  <c:v>8.1999999999999993</c:v>
                </c:pt>
                <c:pt idx="12973">
                  <c:v>8.1999999999999993</c:v>
                </c:pt>
                <c:pt idx="12974">
                  <c:v>8.1999999999999993</c:v>
                </c:pt>
                <c:pt idx="12975">
                  <c:v>8.27</c:v>
                </c:pt>
                <c:pt idx="12976">
                  <c:v>8.25</c:v>
                </c:pt>
                <c:pt idx="12977">
                  <c:v>8.1199999999999992</c:v>
                </c:pt>
                <c:pt idx="12978">
                  <c:v>8.2100000000000009</c:v>
                </c:pt>
                <c:pt idx="12979">
                  <c:v>8.16</c:v>
                </c:pt>
                <c:pt idx="12980">
                  <c:v>8.16</c:v>
                </c:pt>
                <c:pt idx="12981">
                  <c:v>8.16</c:v>
                </c:pt>
                <c:pt idx="12982">
                  <c:v>8.16</c:v>
                </c:pt>
                <c:pt idx="12983">
                  <c:v>8.31</c:v>
                </c:pt>
                <c:pt idx="12984">
                  <c:v>8.26</c:v>
                </c:pt>
                <c:pt idx="12985">
                  <c:v>8.23</c:v>
                </c:pt>
                <c:pt idx="12986">
                  <c:v>8.19</c:v>
                </c:pt>
                <c:pt idx="12987">
                  <c:v>8.19</c:v>
                </c:pt>
                <c:pt idx="12988">
                  <c:v>8.19</c:v>
                </c:pt>
                <c:pt idx="12989">
                  <c:v>8.19</c:v>
                </c:pt>
                <c:pt idx="12990">
                  <c:v>8.19</c:v>
                </c:pt>
                <c:pt idx="12991">
                  <c:v>8.4</c:v>
                </c:pt>
                <c:pt idx="12992">
                  <c:v>8.24</c:v>
                </c:pt>
                <c:pt idx="12993">
                  <c:v>8.24</c:v>
                </c:pt>
                <c:pt idx="12994">
                  <c:v>8.24</c:v>
                </c:pt>
                <c:pt idx="12995">
                  <c:v>8.24</c:v>
                </c:pt>
                <c:pt idx="12996">
                  <c:v>8.24</c:v>
                </c:pt>
                <c:pt idx="12997">
                  <c:v>8.23</c:v>
                </c:pt>
                <c:pt idx="12998">
                  <c:v>8.26</c:v>
                </c:pt>
                <c:pt idx="12999">
                  <c:v>8.25</c:v>
                </c:pt>
                <c:pt idx="13000">
                  <c:v>8.23</c:v>
                </c:pt>
                <c:pt idx="13001">
                  <c:v>8.23</c:v>
                </c:pt>
                <c:pt idx="13002">
                  <c:v>8.23</c:v>
                </c:pt>
                <c:pt idx="13003">
                  <c:v>8.2200000000000006</c:v>
                </c:pt>
                <c:pt idx="13004">
                  <c:v>8.19</c:v>
                </c:pt>
                <c:pt idx="13005">
                  <c:v>8.2200000000000006</c:v>
                </c:pt>
                <c:pt idx="13006">
                  <c:v>8.2100000000000009</c:v>
                </c:pt>
                <c:pt idx="13007">
                  <c:v>8.2100000000000009</c:v>
                </c:pt>
                <c:pt idx="13008">
                  <c:v>8.2100000000000009</c:v>
                </c:pt>
                <c:pt idx="13009">
                  <c:v>8.2100000000000009</c:v>
                </c:pt>
                <c:pt idx="13010">
                  <c:v>8.2100000000000009</c:v>
                </c:pt>
                <c:pt idx="13011">
                  <c:v>8.2100000000000009</c:v>
                </c:pt>
                <c:pt idx="13012">
                  <c:v>8.2100000000000009</c:v>
                </c:pt>
                <c:pt idx="13013">
                  <c:v>8.32</c:v>
                </c:pt>
                <c:pt idx="13014">
                  <c:v>8.19</c:v>
                </c:pt>
                <c:pt idx="13015">
                  <c:v>8.19</c:v>
                </c:pt>
                <c:pt idx="13016">
                  <c:v>8.19</c:v>
                </c:pt>
                <c:pt idx="13017">
                  <c:v>8.19</c:v>
                </c:pt>
                <c:pt idx="13018">
                  <c:v>8.24</c:v>
                </c:pt>
                <c:pt idx="13019">
                  <c:v>8.41</c:v>
                </c:pt>
                <c:pt idx="13020">
                  <c:v>8.2799999999999994</c:v>
                </c:pt>
                <c:pt idx="13021">
                  <c:v>8.25</c:v>
                </c:pt>
                <c:pt idx="13022">
                  <c:v>8.25</c:v>
                </c:pt>
                <c:pt idx="13023">
                  <c:v>8.25</c:v>
                </c:pt>
                <c:pt idx="13024">
                  <c:v>8.2799999999999994</c:v>
                </c:pt>
                <c:pt idx="13025">
                  <c:v>8.27</c:v>
                </c:pt>
                <c:pt idx="13026">
                  <c:v>8.2899999999999991</c:v>
                </c:pt>
                <c:pt idx="13027">
                  <c:v>8.3000000000000007</c:v>
                </c:pt>
                <c:pt idx="13028">
                  <c:v>8.27</c:v>
                </c:pt>
                <c:pt idx="13029">
                  <c:v>8.27</c:v>
                </c:pt>
                <c:pt idx="13030">
                  <c:v>8.27</c:v>
                </c:pt>
                <c:pt idx="13031">
                  <c:v>8.24</c:v>
                </c:pt>
                <c:pt idx="13032">
                  <c:v>8.2100000000000009</c:v>
                </c:pt>
                <c:pt idx="13033">
                  <c:v>8.4</c:v>
                </c:pt>
                <c:pt idx="13034">
                  <c:v>8.3000000000000007</c:v>
                </c:pt>
                <c:pt idx="13035">
                  <c:v>8.2899999999999991</c:v>
                </c:pt>
                <c:pt idx="13036">
                  <c:v>8.2899999999999991</c:v>
                </c:pt>
                <c:pt idx="13037">
                  <c:v>8.2899999999999991</c:v>
                </c:pt>
                <c:pt idx="13038">
                  <c:v>8.2799999999999994</c:v>
                </c:pt>
                <c:pt idx="13039">
                  <c:v>8.23</c:v>
                </c:pt>
                <c:pt idx="13040">
                  <c:v>8.2100000000000009</c:v>
                </c:pt>
                <c:pt idx="13041">
                  <c:v>8.2899999999999991</c:v>
                </c:pt>
                <c:pt idx="13042">
                  <c:v>8.2200000000000006</c:v>
                </c:pt>
                <c:pt idx="13043">
                  <c:v>8.2200000000000006</c:v>
                </c:pt>
                <c:pt idx="13044">
                  <c:v>8.2200000000000006</c:v>
                </c:pt>
                <c:pt idx="13045">
                  <c:v>8.24</c:v>
                </c:pt>
                <c:pt idx="13046">
                  <c:v>8.26</c:v>
                </c:pt>
                <c:pt idx="13047">
                  <c:v>8.4700000000000006</c:v>
                </c:pt>
                <c:pt idx="13048">
                  <c:v>8.2799999999999994</c:v>
                </c:pt>
                <c:pt idx="13049">
                  <c:v>8.25</c:v>
                </c:pt>
                <c:pt idx="13050">
                  <c:v>8.25</c:v>
                </c:pt>
                <c:pt idx="13051">
                  <c:v>8.25</c:v>
                </c:pt>
                <c:pt idx="13052">
                  <c:v>8.25</c:v>
                </c:pt>
                <c:pt idx="13053">
                  <c:v>8.26</c:v>
                </c:pt>
                <c:pt idx="13054">
                  <c:v>8.3000000000000007</c:v>
                </c:pt>
                <c:pt idx="13055">
                  <c:v>8.3699999999999992</c:v>
                </c:pt>
                <c:pt idx="13056">
                  <c:v>8.3000000000000007</c:v>
                </c:pt>
                <c:pt idx="13057">
                  <c:v>8.3000000000000007</c:v>
                </c:pt>
                <c:pt idx="13058">
                  <c:v>8.3000000000000007</c:v>
                </c:pt>
                <c:pt idx="13059">
                  <c:v>8.34</c:v>
                </c:pt>
                <c:pt idx="13060">
                  <c:v>8.31</c:v>
                </c:pt>
                <c:pt idx="13061">
                  <c:v>8.3699999999999992</c:v>
                </c:pt>
                <c:pt idx="13062">
                  <c:v>8.31</c:v>
                </c:pt>
                <c:pt idx="13063">
                  <c:v>8.26</c:v>
                </c:pt>
                <c:pt idx="13064">
                  <c:v>8.26</c:v>
                </c:pt>
                <c:pt idx="13065">
                  <c:v>8.26</c:v>
                </c:pt>
                <c:pt idx="13066">
                  <c:v>8.24</c:v>
                </c:pt>
                <c:pt idx="13067">
                  <c:v>8.2100000000000009</c:v>
                </c:pt>
                <c:pt idx="13068">
                  <c:v>8.1999999999999993</c:v>
                </c:pt>
                <c:pt idx="13069">
                  <c:v>8.2100000000000009</c:v>
                </c:pt>
                <c:pt idx="13070">
                  <c:v>8.18</c:v>
                </c:pt>
                <c:pt idx="13071">
                  <c:v>8.18</c:v>
                </c:pt>
                <c:pt idx="13072">
                  <c:v>8.18</c:v>
                </c:pt>
                <c:pt idx="13073">
                  <c:v>8.31</c:v>
                </c:pt>
                <c:pt idx="13074">
                  <c:v>8.39</c:v>
                </c:pt>
                <c:pt idx="13075">
                  <c:v>8.4600000000000009</c:v>
                </c:pt>
                <c:pt idx="13076">
                  <c:v>8.31</c:v>
                </c:pt>
                <c:pt idx="13077">
                  <c:v>8.24</c:v>
                </c:pt>
                <c:pt idx="13078">
                  <c:v>8.24</c:v>
                </c:pt>
                <c:pt idx="13079">
                  <c:v>8.24</c:v>
                </c:pt>
                <c:pt idx="13080">
                  <c:v>8.25</c:v>
                </c:pt>
                <c:pt idx="13081">
                  <c:v>8.2100000000000009</c:v>
                </c:pt>
                <c:pt idx="13082">
                  <c:v>8.2100000000000009</c:v>
                </c:pt>
                <c:pt idx="13083">
                  <c:v>8.2100000000000009</c:v>
                </c:pt>
                <c:pt idx="13084">
                  <c:v>8.18</c:v>
                </c:pt>
                <c:pt idx="13085">
                  <c:v>8.18</c:v>
                </c:pt>
                <c:pt idx="13086">
                  <c:v>8.18</c:v>
                </c:pt>
                <c:pt idx="13087">
                  <c:v>8.23</c:v>
                </c:pt>
                <c:pt idx="13088">
                  <c:v>8.11</c:v>
                </c:pt>
                <c:pt idx="13089">
                  <c:v>7.73</c:v>
                </c:pt>
                <c:pt idx="13090">
                  <c:v>8.19</c:v>
                </c:pt>
                <c:pt idx="13091">
                  <c:v>8.2100000000000009</c:v>
                </c:pt>
                <c:pt idx="13092">
                  <c:v>8.2100000000000009</c:v>
                </c:pt>
                <c:pt idx="13093">
                  <c:v>8.2100000000000009</c:v>
                </c:pt>
                <c:pt idx="13094">
                  <c:v>8.23</c:v>
                </c:pt>
                <c:pt idx="13095">
                  <c:v>8.1999999999999993</c:v>
                </c:pt>
                <c:pt idx="13096">
                  <c:v>8.18</c:v>
                </c:pt>
                <c:pt idx="13097">
                  <c:v>8.23</c:v>
                </c:pt>
                <c:pt idx="13098">
                  <c:v>8.24</c:v>
                </c:pt>
                <c:pt idx="13099">
                  <c:v>8.24</c:v>
                </c:pt>
                <c:pt idx="13100">
                  <c:v>8.24</c:v>
                </c:pt>
                <c:pt idx="13101">
                  <c:v>8.27</c:v>
                </c:pt>
                <c:pt idx="13102">
                  <c:v>8.34</c:v>
                </c:pt>
                <c:pt idx="13103">
                  <c:v>7.53</c:v>
                </c:pt>
                <c:pt idx="13104">
                  <c:v>8.1999999999999993</c:v>
                </c:pt>
                <c:pt idx="13105">
                  <c:v>8.2200000000000006</c:v>
                </c:pt>
                <c:pt idx="13106">
                  <c:v>8.2200000000000006</c:v>
                </c:pt>
                <c:pt idx="13107">
                  <c:v>8.2200000000000006</c:v>
                </c:pt>
                <c:pt idx="13108">
                  <c:v>8.24</c:v>
                </c:pt>
                <c:pt idx="13109">
                  <c:v>8.2200000000000006</c:v>
                </c:pt>
                <c:pt idx="13110">
                  <c:v>8.24</c:v>
                </c:pt>
                <c:pt idx="13111">
                  <c:v>8.2899999999999991</c:v>
                </c:pt>
                <c:pt idx="13112">
                  <c:v>8.27</c:v>
                </c:pt>
                <c:pt idx="13113">
                  <c:v>8.27</c:v>
                </c:pt>
                <c:pt idx="13114">
                  <c:v>8.27</c:v>
                </c:pt>
                <c:pt idx="13115">
                  <c:v>8.27</c:v>
                </c:pt>
                <c:pt idx="13116">
                  <c:v>8.26</c:v>
                </c:pt>
                <c:pt idx="13117">
                  <c:v>7.69</c:v>
                </c:pt>
                <c:pt idx="13118">
                  <c:v>8.23</c:v>
                </c:pt>
                <c:pt idx="13119">
                  <c:v>8.2799999999999994</c:v>
                </c:pt>
                <c:pt idx="13120">
                  <c:v>8.2799999999999994</c:v>
                </c:pt>
                <c:pt idx="13121">
                  <c:v>8.2799999999999994</c:v>
                </c:pt>
                <c:pt idx="13122">
                  <c:v>8.2799999999999994</c:v>
                </c:pt>
                <c:pt idx="13123">
                  <c:v>8.27</c:v>
                </c:pt>
                <c:pt idx="13124">
                  <c:v>8.2200000000000006</c:v>
                </c:pt>
                <c:pt idx="13125">
                  <c:v>8.25</c:v>
                </c:pt>
                <c:pt idx="13126">
                  <c:v>8.26</c:v>
                </c:pt>
                <c:pt idx="13127">
                  <c:v>8.26</c:v>
                </c:pt>
                <c:pt idx="13128">
                  <c:v>8.26</c:v>
                </c:pt>
                <c:pt idx="13129">
                  <c:v>8.26</c:v>
                </c:pt>
                <c:pt idx="13130">
                  <c:v>8.23</c:v>
                </c:pt>
                <c:pt idx="13131">
                  <c:v>8.61</c:v>
                </c:pt>
                <c:pt idx="13132">
                  <c:v>8.2899999999999991</c:v>
                </c:pt>
                <c:pt idx="13133">
                  <c:v>8.2899999999999991</c:v>
                </c:pt>
                <c:pt idx="13134">
                  <c:v>8.2899999999999991</c:v>
                </c:pt>
                <c:pt idx="13135">
                  <c:v>8.2899999999999991</c:v>
                </c:pt>
                <c:pt idx="13136">
                  <c:v>8.2799999999999994</c:v>
                </c:pt>
                <c:pt idx="13137">
                  <c:v>8.25</c:v>
                </c:pt>
                <c:pt idx="13138">
                  <c:v>8.24</c:v>
                </c:pt>
                <c:pt idx="13139">
                  <c:v>8.25</c:v>
                </c:pt>
                <c:pt idx="13140">
                  <c:v>8.24</c:v>
                </c:pt>
                <c:pt idx="13141">
                  <c:v>8.24</c:v>
                </c:pt>
                <c:pt idx="13142">
                  <c:v>8.24</c:v>
                </c:pt>
                <c:pt idx="13143">
                  <c:v>8.3000000000000007</c:v>
                </c:pt>
                <c:pt idx="13144">
                  <c:v>8.33</c:v>
                </c:pt>
                <c:pt idx="13145">
                  <c:v>8.39</c:v>
                </c:pt>
                <c:pt idx="13146">
                  <c:v>8.36</c:v>
                </c:pt>
                <c:pt idx="13147">
                  <c:v>8.32</c:v>
                </c:pt>
                <c:pt idx="13148">
                  <c:v>8.32</c:v>
                </c:pt>
                <c:pt idx="13149">
                  <c:v>8.32</c:v>
                </c:pt>
                <c:pt idx="13150">
                  <c:v>8.35</c:v>
                </c:pt>
                <c:pt idx="13151">
                  <c:v>8.32</c:v>
                </c:pt>
                <c:pt idx="13152">
                  <c:v>8.32</c:v>
                </c:pt>
                <c:pt idx="13153">
                  <c:v>8.32</c:v>
                </c:pt>
                <c:pt idx="13154">
                  <c:v>8.32</c:v>
                </c:pt>
                <c:pt idx="13155">
                  <c:v>8.32</c:v>
                </c:pt>
                <c:pt idx="13156">
                  <c:v>8.32</c:v>
                </c:pt>
                <c:pt idx="13157">
                  <c:v>8.33</c:v>
                </c:pt>
                <c:pt idx="13158">
                  <c:v>8.34</c:v>
                </c:pt>
                <c:pt idx="13159">
                  <c:v>8.01</c:v>
                </c:pt>
                <c:pt idx="13160">
                  <c:v>8.2899999999999991</c:v>
                </c:pt>
                <c:pt idx="13161">
                  <c:v>8.18</c:v>
                </c:pt>
                <c:pt idx="13162">
                  <c:v>8.18</c:v>
                </c:pt>
                <c:pt idx="13163">
                  <c:v>8.18</c:v>
                </c:pt>
                <c:pt idx="13164">
                  <c:v>8.07</c:v>
                </c:pt>
                <c:pt idx="13165">
                  <c:v>8.0500000000000007</c:v>
                </c:pt>
                <c:pt idx="13166">
                  <c:v>8.02</c:v>
                </c:pt>
                <c:pt idx="13167">
                  <c:v>8.0399999999999991</c:v>
                </c:pt>
                <c:pt idx="13168">
                  <c:v>7.99</c:v>
                </c:pt>
                <c:pt idx="13169">
                  <c:v>7.99</c:v>
                </c:pt>
                <c:pt idx="13170">
                  <c:v>7.99</c:v>
                </c:pt>
                <c:pt idx="13171">
                  <c:v>8.02</c:v>
                </c:pt>
                <c:pt idx="13172">
                  <c:v>8.02</c:v>
                </c:pt>
                <c:pt idx="13173">
                  <c:v>8.2799999999999994</c:v>
                </c:pt>
                <c:pt idx="13174">
                  <c:v>8.0500000000000007</c:v>
                </c:pt>
                <c:pt idx="13175">
                  <c:v>8.01</c:v>
                </c:pt>
                <c:pt idx="13176">
                  <c:v>8.01</c:v>
                </c:pt>
                <c:pt idx="13177">
                  <c:v>8.01</c:v>
                </c:pt>
                <c:pt idx="13178">
                  <c:v>8.0299999999999994</c:v>
                </c:pt>
                <c:pt idx="13179">
                  <c:v>8.0500000000000007</c:v>
                </c:pt>
                <c:pt idx="13180">
                  <c:v>8.07</c:v>
                </c:pt>
                <c:pt idx="13181">
                  <c:v>8.09</c:v>
                </c:pt>
                <c:pt idx="13182">
                  <c:v>8.0299999999999994</c:v>
                </c:pt>
                <c:pt idx="13183">
                  <c:v>8.0299999999999994</c:v>
                </c:pt>
                <c:pt idx="13184">
                  <c:v>8.0299999999999994</c:v>
                </c:pt>
                <c:pt idx="13185">
                  <c:v>8.0399999999999991</c:v>
                </c:pt>
                <c:pt idx="13186">
                  <c:v>8.0500000000000007</c:v>
                </c:pt>
                <c:pt idx="13187">
                  <c:v>8.19</c:v>
                </c:pt>
                <c:pt idx="13188">
                  <c:v>8.1</c:v>
                </c:pt>
                <c:pt idx="13189">
                  <c:v>8.0500000000000007</c:v>
                </c:pt>
                <c:pt idx="13190">
                  <c:v>8.0500000000000007</c:v>
                </c:pt>
                <c:pt idx="13191">
                  <c:v>8.0500000000000007</c:v>
                </c:pt>
                <c:pt idx="13192">
                  <c:v>8.23</c:v>
                </c:pt>
                <c:pt idx="13193">
                  <c:v>8.14</c:v>
                </c:pt>
                <c:pt idx="13194">
                  <c:v>8.2799999999999994</c:v>
                </c:pt>
                <c:pt idx="13195">
                  <c:v>8.44</c:v>
                </c:pt>
                <c:pt idx="13196">
                  <c:v>8.1999999999999993</c:v>
                </c:pt>
                <c:pt idx="13197">
                  <c:v>8.1999999999999993</c:v>
                </c:pt>
                <c:pt idx="13198">
                  <c:v>8.1999999999999993</c:v>
                </c:pt>
                <c:pt idx="13199">
                  <c:v>8.08</c:v>
                </c:pt>
                <c:pt idx="13200">
                  <c:v>8</c:v>
                </c:pt>
                <c:pt idx="13201">
                  <c:v>8.9600000000000009</c:v>
                </c:pt>
                <c:pt idx="13202">
                  <c:v>8.1300000000000008</c:v>
                </c:pt>
                <c:pt idx="13203">
                  <c:v>8.07</c:v>
                </c:pt>
                <c:pt idx="13204">
                  <c:v>8.07</c:v>
                </c:pt>
                <c:pt idx="13205">
                  <c:v>8.07</c:v>
                </c:pt>
                <c:pt idx="13206">
                  <c:v>8.08</c:v>
                </c:pt>
                <c:pt idx="13207">
                  <c:v>8.07</c:v>
                </c:pt>
                <c:pt idx="13208">
                  <c:v>8.0399999999999991</c:v>
                </c:pt>
                <c:pt idx="13209">
                  <c:v>8.06</c:v>
                </c:pt>
                <c:pt idx="13210">
                  <c:v>8.06</c:v>
                </c:pt>
                <c:pt idx="13211">
                  <c:v>8.06</c:v>
                </c:pt>
                <c:pt idx="13212">
                  <c:v>8.06</c:v>
                </c:pt>
                <c:pt idx="13213">
                  <c:v>8.06</c:v>
                </c:pt>
                <c:pt idx="13214">
                  <c:v>8.17</c:v>
                </c:pt>
                <c:pt idx="13215">
                  <c:v>9.31</c:v>
                </c:pt>
                <c:pt idx="13216">
                  <c:v>8.1999999999999993</c:v>
                </c:pt>
                <c:pt idx="13217">
                  <c:v>8.1300000000000008</c:v>
                </c:pt>
                <c:pt idx="13218">
                  <c:v>8.1300000000000008</c:v>
                </c:pt>
                <c:pt idx="13219">
                  <c:v>8.1300000000000008</c:v>
                </c:pt>
                <c:pt idx="13220">
                  <c:v>8.1300000000000008</c:v>
                </c:pt>
                <c:pt idx="13221">
                  <c:v>8.08</c:v>
                </c:pt>
                <c:pt idx="13222">
                  <c:v>8.0299999999999994</c:v>
                </c:pt>
                <c:pt idx="13223">
                  <c:v>8.0299999999999994</c:v>
                </c:pt>
                <c:pt idx="13224">
                  <c:v>7.93</c:v>
                </c:pt>
                <c:pt idx="13225">
                  <c:v>7.93</c:v>
                </c:pt>
                <c:pt idx="13226">
                  <c:v>7.93</c:v>
                </c:pt>
                <c:pt idx="13227">
                  <c:v>8.0399999999999991</c:v>
                </c:pt>
                <c:pt idx="13228">
                  <c:v>7.87</c:v>
                </c:pt>
                <c:pt idx="13229">
                  <c:v>9.5299999999999994</c:v>
                </c:pt>
                <c:pt idx="13230">
                  <c:v>8.17</c:v>
                </c:pt>
                <c:pt idx="13231">
                  <c:v>8.2200000000000006</c:v>
                </c:pt>
                <c:pt idx="13232">
                  <c:v>8.2200000000000006</c:v>
                </c:pt>
                <c:pt idx="13233">
                  <c:v>8.2200000000000006</c:v>
                </c:pt>
                <c:pt idx="13234">
                  <c:v>8.33</c:v>
                </c:pt>
                <c:pt idx="13235">
                  <c:v>8.35</c:v>
                </c:pt>
                <c:pt idx="13236">
                  <c:v>8.2899999999999991</c:v>
                </c:pt>
                <c:pt idx="13237">
                  <c:v>8.2100000000000009</c:v>
                </c:pt>
                <c:pt idx="13238">
                  <c:v>8.0299999999999994</c:v>
                </c:pt>
                <c:pt idx="13239">
                  <c:v>8.0299999999999994</c:v>
                </c:pt>
                <c:pt idx="13240">
                  <c:v>8.0299999999999994</c:v>
                </c:pt>
                <c:pt idx="13241">
                  <c:v>8.25</c:v>
                </c:pt>
                <c:pt idx="13242">
                  <c:v>8.32</c:v>
                </c:pt>
                <c:pt idx="13243">
                  <c:v>8.7100000000000009</c:v>
                </c:pt>
                <c:pt idx="13244">
                  <c:v>8.31</c:v>
                </c:pt>
                <c:pt idx="13245">
                  <c:v>8.19</c:v>
                </c:pt>
                <c:pt idx="13246">
                  <c:v>8.19</c:v>
                </c:pt>
                <c:pt idx="13247">
                  <c:v>8.19</c:v>
                </c:pt>
                <c:pt idx="13248">
                  <c:v>8.19</c:v>
                </c:pt>
                <c:pt idx="13249">
                  <c:v>8.2100000000000009</c:v>
                </c:pt>
                <c:pt idx="13250">
                  <c:v>8.11</c:v>
                </c:pt>
                <c:pt idx="13251">
                  <c:v>8.02</c:v>
                </c:pt>
                <c:pt idx="13252">
                  <c:v>7.98</c:v>
                </c:pt>
                <c:pt idx="13253">
                  <c:v>7.98</c:v>
                </c:pt>
                <c:pt idx="13254">
                  <c:v>7.98</c:v>
                </c:pt>
                <c:pt idx="13255">
                  <c:v>8.07</c:v>
                </c:pt>
                <c:pt idx="13256">
                  <c:v>8.01</c:v>
                </c:pt>
                <c:pt idx="13257">
                  <c:v>7.69</c:v>
                </c:pt>
                <c:pt idx="13258">
                  <c:v>8.0399999999999991</c:v>
                </c:pt>
                <c:pt idx="13259">
                  <c:v>8.01</c:v>
                </c:pt>
                <c:pt idx="13260">
                  <c:v>8.01</c:v>
                </c:pt>
                <c:pt idx="13261">
                  <c:v>8.01</c:v>
                </c:pt>
                <c:pt idx="13262">
                  <c:v>7.99</c:v>
                </c:pt>
                <c:pt idx="13263">
                  <c:v>7.93</c:v>
                </c:pt>
                <c:pt idx="13264">
                  <c:v>7.94</c:v>
                </c:pt>
                <c:pt idx="13265">
                  <c:v>8.02</c:v>
                </c:pt>
                <c:pt idx="13266">
                  <c:v>7.97</c:v>
                </c:pt>
                <c:pt idx="13267">
                  <c:v>7.97</c:v>
                </c:pt>
                <c:pt idx="13268">
                  <c:v>7.97</c:v>
                </c:pt>
                <c:pt idx="13269">
                  <c:v>7.87</c:v>
                </c:pt>
                <c:pt idx="13270">
                  <c:v>7.84</c:v>
                </c:pt>
                <c:pt idx="13271">
                  <c:v>9.52</c:v>
                </c:pt>
                <c:pt idx="13272">
                  <c:v>8.06</c:v>
                </c:pt>
                <c:pt idx="13273">
                  <c:v>8.02</c:v>
                </c:pt>
                <c:pt idx="13274">
                  <c:v>8.02</c:v>
                </c:pt>
                <c:pt idx="13275">
                  <c:v>8.02</c:v>
                </c:pt>
                <c:pt idx="13276">
                  <c:v>7.96</c:v>
                </c:pt>
                <c:pt idx="13277">
                  <c:v>7.89</c:v>
                </c:pt>
                <c:pt idx="13278">
                  <c:v>7.8</c:v>
                </c:pt>
                <c:pt idx="13279">
                  <c:v>7.77</c:v>
                </c:pt>
                <c:pt idx="13280">
                  <c:v>7.73</c:v>
                </c:pt>
                <c:pt idx="13281">
                  <c:v>7.73</c:v>
                </c:pt>
                <c:pt idx="13282">
                  <c:v>7.73</c:v>
                </c:pt>
                <c:pt idx="13283">
                  <c:v>7.73</c:v>
                </c:pt>
                <c:pt idx="13284">
                  <c:v>8</c:v>
                </c:pt>
                <c:pt idx="13285">
                  <c:v>8.92</c:v>
                </c:pt>
                <c:pt idx="13286">
                  <c:v>8.1199999999999992</c:v>
                </c:pt>
                <c:pt idx="13287">
                  <c:v>7.85</c:v>
                </c:pt>
                <c:pt idx="13288">
                  <c:v>7.85</c:v>
                </c:pt>
                <c:pt idx="13289">
                  <c:v>7.85</c:v>
                </c:pt>
                <c:pt idx="13290">
                  <c:v>7.72</c:v>
                </c:pt>
                <c:pt idx="13291">
                  <c:v>7.65</c:v>
                </c:pt>
                <c:pt idx="13292">
                  <c:v>7.59</c:v>
                </c:pt>
                <c:pt idx="13293">
                  <c:v>7.59</c:v>
                </c:pt>
                <c:pt idx="13294">
                  <c:v>7.5600000000000005</c:v>
                </c:pt>
                <c:pt idx="13295">
                  <c:v>7.5600000000000005</c:v>
                </c:pt>
                <c:pt idx="13296">
                  <c:v>7.5600000000000005</c:v>
                </c:pt>
                <c:pt idx="13297">
                  <c:v>7.65</c:v>
                </c:pt>
                <c:pt idx="13298">
                  <c:v>7.62</c:v>
                </c:pt>
                <c:pt idx="13299">
                  <c:v>7.39</c:v>
                </c:pt>
                <c:pt idx="13300">
                  <c:v>7.65</c:v>
                </c:pt>
                <c:pt idx="13301">
                  <c:v>7.61</c:v>
                </c:pt>
                <c:pt idx="13302">
                  <c:v>7.61</c:v>
                </c:pt>
                <c:pt idx="13303">
                  <c:v>7.61</c:v>
                </c:pt>
                <c:pt idx="13304">
                  <c:v>7.65</c:v>
                </c:pt>
                <c:pt idx="13305">
                  <c:v>7.58</c:v>
                </c:pt>
                <c:pt idx="13306">
                  <c:v>7.47</c:v>
                </c:pt>
                <c:pt idx="13307">
                  <c:v>7.44</c:v>
                </c:pt>
                <c:pt idx="13308">
                  <c:v>7.25</c:v>
                </c:pt>
                <c:pt idx="13309">
                  <c:v>7.25</c:v>
                </c:pt>
                <c:pt idx="13310">
                  <c:v>7.25</c:v>
                </c:pt>
                <c:pt idx="13311">
                  <c:v>7.18</c:v>
                </c:pt>
                <c:pt idx="13312">
                  <c:v>7.05</c:v>
                </c:pt>
                <c:pt idx="13313">
                  <c:v>7.36</c:v>
                </c:pt>
                <c:pt idx="13314">
                  <c:v>7.25</c:v>
                </c:pt>
                <c:pt idx="13315">
                  <c:v>7.29</c:v>
                </c:pt>
                <c:pt idx="13316">
                  <c:v>7.29</c:v>
                </c:pt>
                <c:pt idx="13317">
                  <c:v>7.29</c:v>
                </c:pt>
                <c:pt idx="13318">
                  <c:v>7.44</c:v>
                </c:pt>
                <c:pt idx="13319">
                  <c:v>7.37</c:v>
                </c:pt>
                <c:pt idx="13320">
                  <c:v>7.13</c:v>
                </c:pt>
                <c:pt idx="13321">
                  <c:v>7.2</c:v>
                </c:pt>
                <c:pt idx="13322">
                  <c:v>7.06</c:v>
                </c:pt>
                <c:pt idx="13323">
                  <c:v>7.06</c:v>
                </c:pt>
                <c:pt idx="13324">
                  <c:v>7.06</c:v>
                </c:pt>
                <c:pt idx="13325">
                  <c:v>6.45</c:v>
                </c:pt>
                <c:pt idx="13326">
                  <c:v>6.45</c:v>
                </c:pt>
                <c:pt idx="13327">
                  <c:v>8.86</c:v>
                </c:pt>
                <c:pt idx="13328">
                  <c:v>8.65</c:v>
                </c:pt>
                <c:pt idx="13329">
                  <c:v>7.54</c:v>
                </c:pt>
                <c:pt idx="13330">
                  <c:v>7.54</c:v>
                </c:pt>
                <c:pt idx="13331">
                  <c:v>7.54</c:v>
                </c:pt>
                <c:pt idx="13332">
                  <c:v>5.53</c:v>
                </c:pt>
                <c:pt idx="13333">
                  <c:v>5.53</c:v>
                </c:pt>
                <c:pt idx="13334">
                  <c:v>7.85</c:v>
                </c:pt>
                <c:pt idx="13335">
                  <c:v>7.18</c:v>
                </c:pt>
                <c:pt idx="13336">
                  <c:v>6.52</c:v>
                </c:pt>
                <c:pt idx="13337">
                  <c:v>6.52</c:v>
                </c:pt>
                <c:pt idx="13338">
                  <c:v>6.52</c:v>
                </c:pt>
                <c:pt idx="13339">
                  <c:v>6.26</c:v>
                </c:pt>
                <c:pt idx="13340">
                  <c:v>5.94</c:v>
                </c:pt>
                <c:pt idx="13341">
                  <c:v>5.88</c:v>
                </c:pt>
                <c:pt idx="13342">
                  <c:v>6.8100000000000005</c:v>
                </c:pt>
                <c:pt idx="13343">
                  <c:v>6.68</c:v>
                </c:pt>
                <c:pt idx="13344">
                  <c:v>6.68</c:v>
                </c:pt>
                <c:pt idx="13345">
                  <c:v>6.68</c:v>
                </c:pt>
                <c:pt idx="13346">
                  <c:v>6.83</c:v>
                </c:pt>
                <c:pt idx="13347">
                  <c:v>6.89</c:v>
                </c:pt>
                <c:pt idx="13348">
                  <c:v>6.8100000000000005</c:v>
                </c:pt>
                <c:pt idx="13349">
                  <c:v>6.6</c:v>
                </c:pt>
                <c:pt idx="13350">
                  <c:v>5.9</c:v>
                </c:pt>
                <c:pt idx="13351">
                  <c:v>5.9</c:v>
                </c:pt>
                <c:pt idx="13352">
                  <c:v>5.9</c:v>
                </c:pt>
                <c:pt idx="13353">
                  <c:v>5.9</c:v>
                </c:pt>
                <c:pt idx="13354">
                  <c:v>7.5600000000000005</c:v>
                </c:pt>
                <c:pt idx="13355">
                  <c:v>10.39</c:v>
                </c:pt>
                <c:pt idx="13356">
                  <c:v>7.69</c:v>
                </c:pt>
                <c:pt idx="13357">
                  <c:v>7.59</c:v>
                </c:pt>
                <c:pt idx="13358">
                  <c:v>7.59</c:v>
                </c:pt>
                <c:pt idx="13359">
                  <c:v>7.59</c:v>
                </c:pt>
                <c:pt idx="13360">
                  <c:v>7.61</c:v>
                </c:pt>
                <c:pt idx="13361">
                  <c:v>7.16</c:v>
                </c:pt>
                <c:pt idx="13362">
                  <c:v>6.96</c:v>
                </c:pt>
                <c:pt idx="13363">
                  <c:v>8.18</c:v>
                </c:pt>
                <c:pt idx="13364">
                  <c:v>6.3</c:v>
                </c:pt>
                <c:pt idx="13365">
                  <c:v>6.3</c:v>
                </c:pt>
                <c:pt idx="13366">
                  <c:v>6.3</c:v>
                </c:pt>
                <c:pt idx="13367">
                  <c:v>6.1</c:v>
                </c:pt>
                <c:pt idx="13368">
                  <c:v>5.49</c:v>
                </c:pt>
                <c:pt idx="13369">
                  <c:v>5.57</c:v>
                </c:pt>
                <c:pt idx="13370">
                  <c:v>6.38</c:v>
                </c:pt>
                <c:pt idx="13371">
                  <c:v>6.27</c:v>
                </c:pt>
                <c:pt idx="13372">
                  <c:v>6.27</c:v>
                </c:pt>
                <c:pt idx="13373">
                  <c:v>6.27</c:v>
                </c:pt>
                <c:pt idx="13374">
                  <c:v>6.37</c:v>
                </c:pt>
                <c:pt idx="13375">
                  <c:v>6.26</c:v>
                </c:pt>
                <c:pt idx="13376">
                  <c:v>6.24</c:v>
                </c:pt>
                <c:pt idx="13377">
                  <c:v>6.37</c:v>
                </c:pt>
                <c:pt idx="13378">
                  <c:v>6.02</c:v>
                </c:pt>
                <c:pt idx="13379">
                  <c:v>6.02</c:v>
                </c:pt>
                <c:pt idx="13380">
                  <c:v>6.02</c:v>
                </c:pt>
                <c:pt idx="13381">
                  <c:v>6.02</c:v>
                </c:pt>
                <c:pt idx="13382">
                  <c:v>6.24</c:v>
                </c:pt>
                <c:pt idx="13383">
                  <c:v>7.11</c:v>
                </c:pt>
                <c:pt idx="13384">
                  <c:v>6.54</c:v>
                </c:pt>
                <c:pt idx="13385">
                  <c:v>6.27</c:v>
                </c:pt>
                <c:pt idx="13386">
                  <c:v>6.27</c:v>
                </c:pt>
                <c:pt idx="13387">
                  <c:v>6.27</c:v>
                </c:pt>
                <c:pt idx="13388">
                  <c:v>6.43</c:v>
                </c:pt>
                <c:pt idx="13389">
                  <c:v>6.12</c:v>
                </c:pt>
                <c:pt idx="13390">
                  <c:v>6.26</c:v>
                </c:pt>
                <c:pt idx="13391">
                  <c:v>6.99</c:v>
                </c:pt>
                <c:pt idx="13392">
                  <c:v>6.35</c:v>
                </c:pt>
                <c:pt idx="13393">
                  <c:v>6.35</c:v>
                </c:pt>
                <c:pt idx="13394">
                  <c:v>6.35</c:v>
                </c:pt>
                <c:pt idx="13395">
                  <c:v>6.36</c:v>
                </c:pt>
                <c:pt idx="13396">
                  <c:v>6.31</c:v>
                </c:pt>
                <c:pt idx="13397">
                  <c:v>6.55</c:v>
                </c:pt>
                <c:pt idx="13398">
                  <c:v>6.46</c:v>
                </c:pt>
                <c:pt idx="13399">
                  <c:v>6.2</c:v>
                </c:pt>
                <c:pt idx="13400">
                  <c:v>6.2</c:v>
                </c:pt>
                <c:pt idx="13401">
                  <c:v>6.2</c:v>
                </c:pt>
                <c:pt idx="13402">
                  <c:v>6.1</c:v>
                </c:pt>
                <c:pt idx="13403">
                  <c:v>6.03</c:v>
                </c:pt>
                <c:pt idx="13404">
                  <c:v>5.98</c:v>
                </c:pt>
                <c:pt idx="13405">
                  <c:v>5.93</c:v>
                </c:pt>
                <c:pt idx="13406">
                  <c:v>5.96</c:v>
                </c:pt>
                <c:pt idx="13407">
                  <c:v>5.96</c:v>
                </c:pt>
                <c:pt idx="13408">
                  <c:v>5.96</c:v>
                </c:pt>
                <c:pt idx="13409">
                  <c:v>6.03</c:v>
                </c:pt>
                <c:pt idx="13410">
                  <c:v>6.16</c:v>
                </c:pt>
                <c:pt idx="13411">
                  <c:v>6.67</c:v>
                </c:pt>
                <c:pt idx="13412">
                  <c:v>6.22</c:v>
                </c:pt>
                <c:pt idx="13413">
                  <c:v>6.05</c:v>
                </c:pt>
                <c:pt idx="13414">
                  <c:v>6.05</c:v>
                </c:pt>
                <c:pt idx="13415">
                  <c:v>6.05</c:v>
                </c:pt>
                <c:pt idx="13416">
                  <c:v>6.08</c:v>
                </c:pt>
                <c:pt idx="13417">
                  <c:v>6.17</c:v>
                </c:pt>
                <c:pt idx="13418">
                  <c:v>6.11</c:v>
                </c:pt>
                <c:pt idx="13419">
                  <c:v>6.14</c:v>
                </c:pt>
                <c:pt idx="13420">
                  <c:v>5.53</c:v>
                </c:pt>
                <c:pt idx="13421">
                  <c:v>5.53</c:v>
                </c:pt>
                <c:pt idx="13422">
                  <c:v>5.53</c:v>
                </c:pt>
                <c:pt idx="13423">
                  <c:v>6.48</c:v>
                </c:pt>
                <c:pt idx="13424">
                  <c:v>6.46</c:v>
                </c:pt>
                <c:pt idx="13425">
                  <c:v>6.36</c:v>
                </c:pt>
                <c:pt idx="13426">
                  <c:v>6.22</c:v>
                </c:pt>
                <c:pt idx="13427">
                  <c:v>5.92</c:v>
                </c:pt>
                <c:pt idx="13428">
                  <c:v>5.92</c:v>
                </c:pt>
                <c:pt idx="13429">
                  <c:v>5.92</c:v>
                </c:pt>
                <c:pt idx="13430">
                  <c:v>5.89</c:v>
                </c:pt>
                <c:pt idx="13431">
                  <c:v>5.66</c:v>
                </c:pt>
                <c:pt idx="13432">
                  <c:v>5.75</c:v>
                </c:pt>
                <c:pt idx="13433">
                  <c:v>5.71</c:v>
                </c:pt>
                <c:pt idx="13434">
                  <c:v>5.36</c:v>
                </c:pt>
                <c:pt idx="13435">
                  <c:v>5.36</c:v>
                </c:pt>
                <c:pt idx="13436">
                  <c:v>5.36</c:v>
                </c:pt>
                <c:pt idx="13437">
                  <c:v>6.04</c:v>
                </c:pt>
                <c:pt idx="13438">
                  <c:v>6.05</c:v>
                </c:pt>
                <c:pt idx="13439">
                  <c:v>5.95</c:v>
                </c:pt>
                <c:pt idx="13440">
                  <c:v>6</c:v>
                </c:pt>
                <c:pt idx="13441">
                  <c:v>5.89</c:v>
                </c:pt>
                <c:pt idx="13442">
                  <c:v>5.89</c:v>
                </c:pt>
                <c:pt idx="13443">
                  <c:v>5.89</c:v>
                </c:pt>
                <c:pt idx="13444">
                  <c:v>5.95</c:v>
                </c:pt>
                <c:pt idx="13445">
                  <c:v>5.92</c:v>
                </c:pt>
                <c:pt idx="13446">
                  <c:v>5.89</c:v>
                </c:pt>
                <c:pt idx="13447">
                  <c:v>5.95</c:v>
                </c:pt>
                <c:pt idx="13448">
                  <c:v>5.89</c:v>
                </c:pt>
                <c:pt idx="13449">
                  <c:v>5.89</c:v>
                </c:pt>
                <c:pt idx="13450">
                  <c:v>5.89</c:v>
                </c:pt>
                <c:pt idx="13451">
                  <c:v>5.93</c:v>
                </c:pt>
                <c:pt idx="13452">
                  <c:v>5.98</c:v>
                </c:pt>
                <c:pt idx="13453">
                  <c:v>5.9</c:v>
                </c:pt>
                <c:pt idx="13454">
                  <c:v>5.86</c:v>
                </c:pt>
                <c:pt idx="13455">
                  <c:v>5.76</c:v>
                </c:pt>
                <c:pt idx="13456">
                  <c:v>5.76</c:v>
                </c:pt>
                <c:pt idx="13457">
                  <c:v>5.76</c:v>
                </c:pt>
                <c:pt idx="13458">
                  <c:v>5.82</c:v>
                </c:pt>
                <c:pt idx="13459">
                  <c:v>5.79</c:v>
                </c:pt>
                <c:pt idx="13460">
                  <c:v>5.75</c:v>
                </c:pt>
                <c:pt idx="13461">
                  <c:v>5.76</c:v>
                </c:pt>
                <c:pt idx="13462">
                  <c:v>5.69</c:v>
                </c:pt>
                <c:pt idx="13463">
                  <c:v>5.69</c:v>
                </c:pt>
                <c:pt idx="13464">
                  <c:v>5.69</c:v>
                </c:pt>
                <c:pt idx="13465">
                  <c:v>5.8</c:v>
                </c:pt>
                <c:pt idx="13466">
                  <c:v>5.85</c:v>
                </c:pt>
                <c:pt idx="13467">
                  <c:v>6.01</c:v>
                </c:pt>
                <c:pt idx="13468">
                  <c:v>5.89</c:v>
                </c:pt>
                <c:pt idx="13469">
                  <c:v>5.79</c:v>
                </c:pt>
                <c:pt idx="13470">
                  <c:v>5.79</c:v>
                </c:pt>
                <c:pt idx="13471">
                  <c:v>5.79</c:v>
                </c:pt>
                <c:pt idx="13472">
                  <c:v>5.82</c:v>
                </c:pt>
                <c:pt idx="13473">
                  <c:v>5.76</c:v>
                </c:pt>
                <c:pt idx="13474">
                  <c:v>5.71</c:v>
                </c:pt>
                <c:pt idx="13475">
                  <c:v>5.69</c:v>
                </c:pt>
                <c:pt idx="13476">
                  <c:v>5.65</c:v>
                </c:pt>
                <c:pt idx="13477">
                  <c:v>5.65</c:v>
                </c:pt>
                <c:pt idx="13478">
                  <c:v>5.65</c:v>
                </c:pt>
                <c:pt idx="13479">
                  <c:v>5.65</c:v>
                </c:pt>
                <c:pt idx="13480">
                  <c:v>5.99</c:v>
                </c:pt>
                <c:pt idx="13481">
                  <c:v>5.79</c:v>
                </c:pt>
                <c:pt idx="13482">
                  <c:v>5.84</c:v>
                </c:pt>
                <c:pt idx="13483">
                  <c:v>5.92</c:v>
                </c:pt>
                <c:pt idx="13484">
                  <c:v>5.92</c:v>
                </c:pt>
                <c:pt idx="13485">
                  <c:v>5.92</c:v>
                </c:pt>
                <c:pt idx="13486">
                  <c:v>5.96</c:v>
                </c:pt>
                <c:pt idx="13487">
                  <c:v>5.96</c:v>
                </c:pt>
                <c:pt idx="13488">
                  <c:v>5.88</c:v>
                </c:pt>
                <c:pt idx="13489">
                  <c:v>5.82</c:v>
                </c:pt>
                <c:pt idx="13490">
                  <c:v>5.71</c:v>
                </c:pt>
                <c:pt idx="13491">
                  <c:v>5.71</c:v>
                </c:pt>
                <c:pt idx="13492">
                  <c:v>5.71</c:v>
                </c:pt>
                <c:pt idx="13493">
                  <c:v>5.83</c:v>
                </c:pt>
                <c:pt idx="13494">
                  <c:v>5.79</c:v>
                </c:pt>
                <c:pt idx="13495">
                  <c:v>5.67</c:v>
                </c:pt>
                <c:pt idx="13496">
                  <c:v>5.79</c:v>
                </c:pt>
                <c:pt idx="13497">
                  <c:v>5.71</c:v>
                </c:pt>
                <c:pt idx="13498">
                  <c:v>5.71</c:v>
                </c:pt>
                <c:pt idx="13499">
                  <c:v>5.71</c:v>
                </c:pt>
                <c:pt idx="13500">
                  <c:v>5.94</c:v>
                </c:pt>
                <c:pt idx="13501">
                  <c:v>5.82</c:v>
                </c:pt>
                <c:pt idx="13502">
                  <c:v>5.8</c:v>
                </c:pt>
                <c:pt idx="13503">
                  <c:v>5.79</c:v>
                </c:pt>
                <c:pt idx="13504">
                  <c:v>5.75</c:v>
                </c:pt>
                <c:pt idx="13505">
                  <c:v>5.75</c:v>
                </c:pt>
                <c:pt idx="13506">
                  <c:v>5.75</c:v>
                </c:pt>
                <c:pt idx="13507">
                  <c:v>5.83</c:v>
                </c:pt>
                <c:pt idx="13508">
                  <c:v>5.9</c:v>
                </c:pt>
                <c:pt idx="13509">
                  <c:v>5.73</c:v>
                </c:pt>
                <c:pt idx="13510">
                  <c:v>5.91</c:v>
                </c:pt>
                <c:pt idx="13511">
                  <c:v>6.74</c:v>
                </c:pt>
                <c:pt idx="13512">
                  <c:v>6.74</c:v>
                </c:pt>
                <c:pt idx="13513">
                  <c:v>6.74</c:v>
                </c:pt>
                <c:pt idx="13514">
                  <c:v>6.38</c:v>
                </c:pt>
                <c:pt idx="13515">
                  <c:v>6.09</c:v>
                </c:pt>
                <c:pt idx="13516">
                  <c:v>5.77</c:v>
                </c:pt>
                <c:pt idx="13517">
                  <c:v>5.77</c:v>
                </c:pt>
                <c:pt idx="13518">
                  <c:v>5.76</c:v>
                </c:pt>
                <c:pt idx="13519">
                  <c:v>5.76</c:v>
                </c:pt>
                <c:pt idx="13520">
                  <c:v>5.76</c:v>
                </c:pt>
                <c:pt idx="13521">
                  <c:v>5.91</c:v>
                </c:pt>
                <c:pt idx="13522">
                  <c:v>5.82</c:v>
                </c:pt>
                <c:pt idx="13523">
                  <c:v>5.72</c:v>
                </c:pt>
                <c:pt idx="13524">
                  <c:v>5.86</c:v>
                </c:pt>
                <c:pt idx="13525">
                  <c:v>5.8</c:v>
                </c:pt>
                <c:pt idx="13526">
                  <c:v>5.8</c:v>
                </c:pt>
                <c:pt idx="13527">
                  <c:v>5.8</c:v>
                </c:pt>
                <c:pt idx="13528">
                  <c:v>5.96</c:v>
                </c:pt>
                <c:pt idx="13529">
                  <c:v>5.91</c:v>
                </c:pt>
                <c:pt idx="13530">
                  <c:v>5.82</c:v>
                </c:pt>
                <c:pt idx="13531">
                  <c:v>5.83</c:v>
                </c:pt>
                <c:pt idx="13532">
                  <c:v>5.75</c:v>
                </c:pt>
                <c:pt idx="13533">
                  <c:v>5.75</c:v>
                </c:pt>
                <c:pt idx="13534">
                  <c:v>5.75</c:v>
                </c:pt>
                <c:pt idx="13535">
                  <c:v>5.8100000000000005</c:v>
                </c:pt>
                <c:pt idx="13536">
                  <c:v>5.74</c:v>
                </c:pt>
                <c:pt idx="13537">
                  <c:v>5.63</c:v>
                </c:pt>
                <c:pt idx="13538">
                  <c:v>5.82</c:v>
                </c:pt>
                <c:pt idx="13539">
                  <c:v>5.76</c:v>
                </c:pt>
                <c:pt idx="13540">
                  <c:v>5.76</c:v>
                </c:pt>
                <c:pt idx="13541">
                  <c:v>5.76</c:v>
                </c:pt>
                <c:pt idx="13542">
                  <c:v>5.8</c:v>
                </c:pt>
                <c:pt idx="13543">
                  <c:v>5.75</c:v>
                </c:pt>
                <c:pt idx="13544">
                  <c:v>5.85</c:v>
                </c:pt>
                <c:pt idx="13545">
                  <c:v>5.86</c:v>
                </c:pt>
                <c:pt idx="13546">
                  <c:v>5.72</c:v>
                </c:pt>
                <c:pt idx="13547">
                  <c:v>5.72</c:v>
                </c:pt>
                <c:pt idx="13548">
                  <c:v>5.72</c:v>
                </c:pt>
                <c:pt idx="13549">
                  <c:v>5.79</c:v>
                </c:pt>
                <c:pt idx="13550">
                  <c:v>5.7</c:v>
                </c:pt>
                <c:pt idx="13551">
                  <c:v>6.29</c:v>
                </c:pt>
                <c:pt idx="13552">
                  <c:v>5.71</c:v>
                </c:pt>
                <c:pt idx="13553">
                  <c:v>5.59</c:v>
                </c:pt>
                <c:pt idx="13554">
                  <c:v>5.59</c:v>
                </c:pt>
                <c:pt idx="13555">
                  <c:v>5.59</c:v>
                </c:pt>
                <c:pt idx="13556">
                  <c:v>5.66</c:v>
                </c:pt>
                <c:pt idx="13557">
                  <c:v>5.64</c:v>
                </c:pt>
                <c:pt idx="13558">
                  <c:v>5.58</c:v>
                </c:pt>
                <c:pt idx="13559">
                  <c:v>5.77</c:v>
                </c:pt>
                <c:pt idx="13560">
                  <c:v>5.55</c:v>
                </c:pt>
                <c:pt idx="13561">
                  <c:v>5.55</c:v>
                </c:pt>
                <c:pt idx="13562">
                  <c:v>5.55</c:v>
                </c:pt>
                <c:pt idx="13563">
                  <c:v>5.54</c:v>
                </c:pt>
                <c:pt idx="13564">
                  <c:v>5.57</c:v>
                </c:pt>
                <c:pt idx="13565">
                  <c:v>6.24</c:v>
                </c:pt>
                <c:pt idx="13566">
                  <c:v>5.69</c:v>
                </c:pt>
                <c:pt idx="13567">
                  <c:v>5.55</c:v>
                </c:pt>
                <c:pt idx="13568">
                  <c:v>5.55</c:v>
                </c:pt>
                <c:pt idx="13569">
                  <c:v>5.55</c:v>
                </c:pt>
                <c:pt idx="13570">
                  <c:v>5.63</c:v>
                </c:pt>
                <c:pt idx="13571">
                  <c:v>5.59</c:v>
                </c:pt>
                <c:pt idx="13572">
                  <c:v>5.52</c:v>
                </c:pt>
                <c:pt idx="13573">
                  <c:v>5.49</c:v>
                </c:pt>
                <c:pt idx="13574">
                  <c:v>5.5</c:v>
                </c:pt>
                <c:pt idx="13575">
                  <c:v>5.5</c:v>
                </c:pt>
                <c:pt idx="13576">
                  <c:v>5.5</c:v>
                </c:pt>
                <c:pt idx="13577">
                  <c:v>5.5</c:v>
                </c:pt>
                <c:pt idx="13578">
                  <c:v>5.82</c:v>
                </c:pt>
                <c:pt idx="13579">
                  <c:v>5.87</c:v>
                </c:pt>
                <c:pt idx="13580">
                  <c:v>5.67</c:v>
                </c:pt>
                <c:pt idx="13581">
                  <c:v>5.53</c:v>
                </c:pt>
                <c:pt idx="13582">
                  <c:v>5.53</c:v>
                </c:pt>
                <c:pt idx="13583">
                  <c:v>5.53</c:v>
                </c:pt>
                <c:pt idx="13584">
                  <c:v>5.59</c:v>
                </c:pt>
                <c:pt idx="13585">
                  <c:v>5.53</c:v>
                </c:pt>
                <c:pt idx="13586">
                  <c:v>5.51</c:v>
                </c:pt>
                <c:pt idx="13587">
                  <c:v>5.53</c:v>
                </c:pt>
                <c:pt idx="13588">
                  <c:v>5.31</c:v>
                </c:pt>
                <c:pt idx="13589">
                  <c:v>5.31</c:v>
                </c:pt>
                <c:pt idx="13590">
                  <c:v>5.31</c:v>
                </c:pt>
                <c:pt idx="13591">
                  <c:v>5.5600000000000005</c:v>
                </c:pt>
                <c:pt idx="13592">
                  <c:v>5.61</c:v>
                </c:pt>
                <c:pt idx="13593">
                  <c:v>5.43</c:v>
                </c:pt>
                <c:pt idx="13594">
                  <c:v>5.37</c:v>
                </c:pt>
                <c:pt idx="13595">
                  <c:v>5.24</c:v>
                </c:pt>
                <c:pt idx="13596">
                  <c:v>5.24</c:v>
                </c:pt>
                <c:pt idx="13597">
                  <c:v>5.24</c:v>
                </c:pt>
                <c:pt idx="13598">
                  <c:v>5.32</c:v>
                </c:pt>
                <c:pt idx="13599">
                  <c:v>5.32</c:v>
                </c:pt>
                <c:pt idx="13600">
                  <c:v>5.32</c:v>
                </c:pt>
                <c:pt idx="13601">
                  <c:v>5.4</c:v>
                </c:pt>
                <c:pt idx="13602">
                  <c:v>5.24</c:v>
                </c:pt>
                <c:pt idx="13603">
                  <c:v>5.24</c:v>
                </c:pt>
                <c:pt idx="13604">
                  <c:v>5.24</c:v>
                </c:pt>
                <c:pt idx="13605">
                  <c:v>5.6</c:v>
                </c:pt>
                <c:pt idx="13606">
                  <c:v>5.4</c:v>
                </c:pt>
                <c:pt idx="13607">
                  <c:v>5.2</c:v>
                </c:pt>
                <c:pt idx="13608">
                  <c:v>5.33</c:v>
                </c:pt>
                <c:pt idx="13609">
                  <c:v>5.16</c:v>
                </c:pt>
                <c:pt idx="13610">
                  <c:v>5.16</c:v>
                </c:pt>
                <c:pt idx="13611">
                  <c:v>5.16</c:v>
                </c:pt>
                <c:pt idx="13612">
                  <c:v>5.22</c:v>
                </c:pt>
                <c:pt idx="13613">
                  <c:v>5.18</c:v>
                </c:pt>
                <c:pt idx="13614">
                  <c:v>5.15</c:v>
                </c:pt>
                <c:pt idx="13615">
                  <c:v>5.17</c:v>
                </c:pt>
                <c:pt idx="13616">
                  <c:v>5.03</c:v>
                </c:pt>
                <c:pt idx="13617">
                  <c:v>5.03</c:v>
                </c:pt>
                <c:pt idx="13618">
                  <c:v>5.03</c:v>
                </c:pt>
                <c:pt idx="13619">
                  <c:v>5.03</c:v>
                </c:pt>
                <c:pt idx="13620">
                  <c:v>5.58</c:v>
                </c:pt>
                <c:pt idx="13621">
                  <c:v>6.11</c:v>
                </c:pt>
                <c:pt idx="13622">
                  <c:v>5.33</c:v>
                </c:pt>
                <c:pt idx="13623">
                  <c:v>5.2</c:v>
                </c:pt>
                <c:pt idx="13624">
                  <c:v>5.2</c:v>
                </c:pt>
                <c:pt idx="13625">
                  <c:v>5.2</c:v>
                </c:pt>
                <c:pt idx="13626">
                  <c:v>5.27</c:v>
                </c:pt>
                <c:pt idx="13627">
                  <c:v>5.25</c:v>
                </c:pt>
                <c:pt idx="13628">
                  <c:v>5.21</c:v>
                </c:pt>
                <c:pt idx="13629">
                  <c:v>5.22</c:v>
                </c:pt>
                <c:pt idx="13630">
                  <c:v>5.21</c:v>
                </c:pt>
                <c:pt idx="13631">
                  <c:v>5.21</c:v>
                </c:pt>
                <c:pt idx="13632">
                  <c:v>5.21</c:v>
                </c:pt>
                <c:pt idx="13633">
                  <c:v>5.27</c:v>
                </c:pt>
                <c:pt idx="13634">
                  <c:v>5.1100000000000003</c:v>
                </c:pt>
                <c:pt idx="13635">
                  <c:v>4.4400000000000004</c:v>
                </c:pt>
                <c:pt idx="13636">
                  <c:v>5.23</c:v>
                </c:pt>
                <c:pt idx="13637">
                  <c:v>5.03</c:v>
                </c:pt>
                <c:pt idx="13638">
                  <c:v>5.03</c:v>
                </c:pt>
                <c:pt idx="13639">
                  <c:v>5.03</c:v>
                </c:pt>
                <c:pt idx="13640">
                  <c:v>5.09</c:v>
                </c:pt>
                <c:pt idx="13641">
                  <c:v>5.0599999999999996</c:v>
                </c:pt>
                <c:pt idx="13642">
                  <c:v>4.87</c:v>
                </c:pt>
                <c:pt idx="13643">
                  <c:v>4.8</c:v>
                </c:pt>
                <c:pt idx="13644">
                  <c:v>4.71</c:v>
                </c:pt>
                <c:pt idx="13645">
                  <c:v>4.71</c:v>
                </c:pt>
                <c:pt idx="13646">
                  <c:v>4.71</c:v>
                </c:pt>
                <c:pt idx="13647">
                  <c:v>4.71</c:v>
                </c:pt>
                <c:pt idx="13648">
                  <c:v>4.8899999999999997</c:v>
                </c:pt>
                <c:pt idx="13649">
                  <c:v>4.62</c:v>
                </c:pt>
                <c:pt idx="13650">
                  <c:v>4.8600000000000003</c:v>
                </c:pt>
                <c:pt idx="13651">
                  <c:v>4.9800000000000004</c:v>
                </c:pt>
                <c:pt idx="13652">
                  <c:v>4.9800000000000004</c:v>
                </c:pt>
                <c:pt idx="13653">
                  <c:v>4.9800000000000004</c:v>
                </c:pt>
                <c:pt idx="13654">
                  <c:v>4.88</c:v>
                </c:pt>
                <c:pt idx="13655">
                  <c:v>4.78</c:v>
                </c:pt>
                <c:pt idx="13656">
                  <c:v>4.74</c:v>
                </c:pt>
                <c:pt idx="13657">
                  <c:v>4.74</c:v>
                </c:pt>
                <c:pt idx="13658">
                  <c:v>4.75</c:v>
                </c:pt>
                <c:pt idx="13659">
                  <c:v>4.75</c:v>
                </c:pt>
                <c:pt idx="13660">
                  <c:v>4.75</c:v>
                </c:pt>
                <c:pt idx="13661">
                  <c:v>4.8899999999999997</c:v>
                </c:pt>
                <c:pt idx="13662">
                  <c:v>4.5199999999999996</c:v>
                </c:pt>
                <c:pt idx="13663">
                  <c:v>4.38</c:v>
                </c:pt>
                <c:pt idx="13664">
                  <c:v>4.38</c:v>
                </c:pt>
                <c:pt idx="13665">
                  <c:v>4.8600000000000003</c:v>
                </c:pt>
                <c:pt idx="13666">
                  <c:v>4.8600000000000003</c:v>
                </c:pt>
                <c:pt idx="13667">
                  <c:v>4.8600000000000003</c:v>
                </c:pt>
                <c:pt idx="13668">
                  <c:v>5</c:v>
                </c:pt>
                <c:pt idx="13669">
                  <c:v>4.8600000000000003</c:v>
                </c:pt>
                <c:pt idx="13670">
                  <c:v>4.71</c:v>
                </c:pt>
                <c:pt idx="13671">
                  <c:v>4.72</c:v>
                </c:pt>
                <c:pt idx="13672">
                  <c:v>4.5199999999999996</c:v>
                </c:pt>
                <c:pt idx="13673">
                  <c:v>4.5199999999999996</c:v>
                </c:pt>
                <c:pt idx="13674">
                  <c:v>4.5199999999999996</c:v>
                </c:pt>
                <c:pt idx="13675">
                  <c:v>4.5199999999999996</c:v>
                </c:pt>
                <c:pt idx="13676">
                  <c:v>4.4000000000000004</c:v>
                </c:pt>
                <c:pt idx="13677">
                  <c:v>4.59</c:v>
                </c:pt>
                <c:pt idx="13678">
                  <c:v>4.57</c:v>
                </c:pt>
                <c:pt idx="13679">
                  <c:v>4.42</c:v>
                </c:pt>
                <c:pt idx="13680">
                  <c:v>4.42</c:v>
                </c:pt>
                <c:pt idx="13681">
                  <c:v>4.42</c:v>
                </c:pt>
                <c:pt idx="13682">
                  <c:v>4.6500000000000004</c:v>
                </c:pt>
                <c:pt idx="13683">
                  <c:v>4.5</c:v>
                </c:pt>
                <c:pt idx="13684">
                  <c:v>4.47</c:v>
                </c:pt>
                <c:pt idx="13685">
                  <c:v>4.5999999999999996</c:v>
                </c:pt>
                <c:pt idx="13686">
                  <c:v>4.1100000000000003</c:v>
                </c:pt>
                <c:pt idx="13687">
                  <c:v>4.1100000000000003</c:v>
                </c:pt>
                <c:pt idx="13688">
                  <c:v>4.1100000000000003</c:v>
                </c:pt>
                <c:pt idx="13689">
                  <c:v>4.26</c:v>
                </c:pt>
                <c:pt idx="13690">
                  <c:v>4.1900000000000004</c:v>
                </c:pt>
                <c:pt idx="13691">
                  <c:v>4.1900000000000004</c:v>
                </c:pt>
                <c:pt idx="13692">
                  <c:v>4.59</c:v>
                </c:pt>
                <c:pt idx="13693">
                  <c:v>4.1399999999999997</c:v>
                </c:pt>
                <c:pt idx="13694">
                  <c:v>4.1399999999999997</c:v>
                </c:pt>
                <c:pt idx="13695">
                  <c:v>4.1399999999999997</c:v>
                </c:pt>
                <c:pt idx="13696">
                  <c:v>4.12</c:v>
                </c:pt>
                <c:pt idx="13697">
                  <c:v>4.09</c:v>
                </c:pt>
                <c:pt idx="13698">
                  <c:v>4.09</c:v>
                </c:pt>
                <c:pt idx="13699">
                  <c:v>4.6100000000000003</c:v>
                </c:pt>
                <c:pt idx="13700">
                  <c:v>4.0599999999999996</c:v>
                </c:pt>
                <c:pt idx="13701">
                  <c:v>4.0599999999999996</c:v>
                </c:pt>
                <c:pt idx="13702">
                  <c:v>4.0599999999999996</c:v>
                </c:pt>
                <c:pt idx="13703">
                  <c:v>4.04</c:v>
                </c:pt>
                <c:pt idx="13704">
                  <c:v>3.67</c:v>
                </c:pt>
                <c:pt idx="13705">
                  <c:v>4.83</c:v>
                </c:pt>
                <c:pt idx="13706">
                  <c:v>4.22</c:v>
                </c:pt>
                <c:pt idx="13707">
                  <c:v>3.96</c:v>
                </c:pt>
                <c:pt idx="13708">
                  <c:v>3.96</c:v>
                </c:pt>
                <c:pt idx="13709">
                  <c:v>3.96</c:v>
                </c:pt>
                <c:pt idx="13710">
                  <c:v>3.98</c:v>
                </c:pt>
                <c:pt idx="13711">
                  <c:v>3.95</c:v>
                </c:pt>
                <c:pt idx="13712">
                  <c:v>4.04</c:v>
                </c:pt>
                <c:pt idx="13713">
                  <c:v>3.94</c:v>
                </c:pt>
                <c:pt idx="13714">
                  <c:v>3.56</c:v>
                </c:pt>
                <c:pt idx="13715">
                  <c:v>3.56</c:v>
                </c:pt>
                <c:pt idx="13716">
                  <c:v>3.56</c:v>
                </c:pt>
                <c:pt idx="13717">
                  <c:v>3.56</c:v>
                </c:pt>
                <c:pt idx="13718">
                  <c:v>4.1100000000000003</c:v>
                </c:pt>
                <c:pt idx="13719">
                  <c:v>4.82</c:v>
                </c:pt>
                <c:pt idx="13720">
                  <c:v>4.1500000000000004</c:v>
                </c:pt>
                <c:pt idx="13721">
                  <c:v>3.96</c:v>
                </c:pt>
                <c:pt idx="13722">
                  <c:v>3.96</c:v>
                </c:pt>
                <c:pt idx="13723">
                  <c:v>3.96</c:v>
                </c:pt>
                <c:pt idx="13724">
                  <c:v>4.08</c:v>
                </c:pt>
                <c:pt idx="13725">
                  <c:v>4</c:v>
                </c:pt>
                <c:pt idx="13726">
                  <c:v>3.93</c:v>
                </c:pt>
                <c:pt idx="13727">
                  <c:v>4.0199999999999996</c:v>
                </c:pt>
                <c:pt idx="13728">
                  <c:v>4.4000000000000004</c:v>
                </c:pt>
                <c:pt idx="13729">
                  <c:v>4.4000000000000004</c:v>
                </c:pt>
                <c:pt idx="13730">
                  <c:v>4.4000000000000004</c:v>
                </c:pt>
                <c:pt idx="13731">
                  <c:v>4</c:v>
                </c:pt>
                <c:pt idx="13732">
                  <c:v>3.83</c:v>
                </c:pt>
                <c:pt idx="13733">
                  <c:v>4.17</c:v>
                </c:pt>
                <c:pt idx="13734">
                  <c:v>4.0999999999999996</c:v>
                </c:pt>
                <c:pt idx="13735">
                  <c:v>3.89</c:v>
                </c:pt>
                <c:pt idx="13736">
                  <c:v>3.89</c:v>
                </c:pt>
                <c:pt idx="13737">
                  <c:v>3.89</c:v>
                </c:pt>
                <c:pt idx="13738">
                  <c:v>3.95</c:v>
                </c:pt>
                <c:pt idx="13739">
                  <c:v>3.91</c:v>
                </c:pt>
                <c:pt idx="13740">
                  <c:v>3.9</c:v>
                </c:pt>
                <c:pt idx="13741">
                  <c:v>4</c:v>
                </c:pt>
                <c:pt idx="13742">
                  <c:v>4</c:v>
                </c:pt>
                <c:pt idx="13743">
                  <c:v>4</c:v>
                </c:pt>
                <c:pt idx="13744">
                  <c:v>4</c:v>
                </c:pt>
                <c:pt idx="13745">
                  <c:v>4</c:v>
                </c:pt>
                <c:pt idx="13746">
                  <c:v>4.8100000000000005</c:v>
                </c:pt>
                <c:pt idx="13747">
                  <c:v>4.57</c:v>
                </c:pt>
                <c:pt idx="13748">
                  <c:v>4.0999999999999996</c:v>
                </c:pt>
                <c:pt idx="13749">
                  <c:v>3.9</c:v>
                </c:pt>
                <c:pt idx="13750">
                  <c:v>3.9</c:v>
                </c:pt>
                <c:pt idx="13751">
                  <c:v>3.9</c:v>
                </c:pt>
                <c:pt idx="13752">
                  <c:v>4.04</c:v>
                </c:pt>
                <c:pt idx="13753">
                  <c:v>3.9699999999999998</c:v>
                </c:pt>
                <c:pt idx="13754">
                  <c:v>3.93</c:v>
                </c:pt>
                <c:pt idx="13755">
                  <c:v>3.96</c:v>
                </c:pt>
                <c:pt idx="13756">
                  <c:v>4.13</c:v>
                </c:pt>
                <c:pt idx="13757">
                  <c:v>4.13</c:v>
                </c:pt>
                <c:pt idx="13758">
                  <c:v>4.13</c:v>
                </c:pt>
                <c:pt idx="13759">
                  <c:v>4.32</c:v>
                </c:pt>
                <c:pt idx="13760">
                  <c:v>4.0199999999999996</c:v>
                </c:pt>
                <c:pt idx="13761">
                  <c:v>3.86</c:v>
                </c:pt>
                <c:pt idx="13762">
                  <c:v>4.08</c:v>
                </c:pt>
                <c:pt idx="13763">
                  <c:v>3.95</c:v>
                </c:pt>
                <c:pt idx="13764">
                  <c:v>3.95</c:v>
                </c:pt>
                <c:pt idx="13765">
                  <c:v>3.95</c:v>
                </c:pt>
                <c:pt idx="13766">
                  <c:v>4</c:v>
                </c:pt>
                <c:pt idx="13767">
                  <c:v>3.87</c:v>
                </c:pt>
                <c:pt idx="13768">
                  <c:v>3.83</c:v>
                </c:pt>
                <c:pt idx="13769">
                  <c:v>3.94</c:v>
                </c:pt>
                <c:pt idx="13770">
                  <c:v>3.85</c:v>
                </c:pt>
                <c:pt idx="13771">
                  <c:v>3.85</c:v>
                </c:pt>
                <c:pt idx="13772">
                  <c:v>3.85</c:v>
                </c:pt>
                <c:pt idx="13773">
                  <c:v>4.28</c:v>
                </c:pt>
                <c:pt idx="13774">
                  <c:v>4.1399999999999997</c:v>
                </c:pt>
                <c:pt idx="13775">
                  <c:v>4.4000000000000004</c:v>
                </c:pt>
                <c:pt idx="13776">
                  <c:v>4.09</c:v>
                </c:pt>
                <c:pt idx="13777">
                  <c:v>3.9</c:v>
                </c:pt>
                <c:pt idx="13778">
                  <c:v>3.9</c:v>
                </c:pt>
                <c:pt idx="13779">
                  <c:v>3.9</c:v>
                </c:pt>
                <c:pt idx="13780">
                  <c:v>3.98</c:v>
                </c:pt>
                <c:pt idx="13781">
                  <c:v>3.86</c:v>
                </c:pt>
                <c:pt idx="13782">
                  <c:v>3.95</c:v>
                </c:pt>
                <c:pt idx="13783">
                  <c:v>4.07</c:v>
                </c:pt>
                <c:pt idx="13784">
                  <c:v>3.85</c:v>
                </c:pt>
                <c:pt idx="13785">
                  <c:v>3.85</c:v>
                </c:pt>
                <c:pt idx="13786">
                  <c:v>3.85</c:v>
                </c:pt>
                <c:pt idx="13787">
                  <c:v>3.94</c:v>
                </c:pt>
                <c:pt idx="13788">
                  <c:v>4.07</c:v>
                </c:pt>
                <c:pt idx="13789">
                  <c:v>4.9800000000000004</c:v>
                </c:pt>
                <c:pt idx="13790">
                  <c:v>4.1500000000000004</c:v>
                </c:pt>
                <c:pt idx="13791">
                  <c:v>3.9699999999999998</c:v>
                </c:pt>
                <c:pt idx="13792">
                  <c:v>3.9699999999999998</c:v>
                </c:pt>
                <c:pt idx="13793">
                  <c:v>3.9699999999999998</c:v>
                </c:pt>
                <c:pt idx="13794">
                  <c:v>3.99</c:v>
                </c:pt>
                <c:pt idx="13795">
                  <c:v>3.92</c:v>
                </c:pt>
                <c:pt idx="13796">
                  <c:v>3.87</c:v>
                </c:pt>
                <c:pt idx="13797">
                  <c:v>3.76</c:v>
                </c:pt>
                <c:pt idx="13798">
                  <c:v>3.44</c:v>
                </c:pt>
                <c:pt idx="13799">
                  <c:v>3.44</c:v>
                </c:pt>
                <c:pt idx="13800">
                  <c:v>3.44</c:v>
                </c:pt>
                <c:pt idx="13801">
                  <c:v>3.74</c:v>
                </c:pt>
                <c:pt idx="13802">
                  <c:v>3.68</c:v>
                </c:pt>
                <c:pt idx="13803">
                  <c:v>4.0199999999999996</c:v>
                </c:pt>
                <c:pt idx="13804">
                  <c:v>3.7800000000000002</c:v>
                </c:pt>
                <c:pt idx="13805">
                  <c:v>3.08</c:v>
                </c:pt>
                <c:pt idx="13806">
                  <c:v>3.08</c:v>
                </c:pt>
                <c:pt idx="13807">
                  <c:v>3.08</c:v>
                </c:pt>
                <c:pt idx="13808">
                  <c:v>3.75</c:v>
                </c:pt>
                <c:pt idx="13809">
                  <c:v>3.83</c:v>
                </c:pt>
                <c:pt idx="13810">
                  <c:v>3.7199999999999998</c:v>
                </c:pt>
                <c:pt idx="13811">
                  <c:v>3.68</c:v>
                </c:pt>
                <c:pt idx="13812">
                  <c:v>3.63</c:v>
                </c:pt>
                <c:pt idx="13813">
                  <c:v>3.63</c:v>
                </c:pt>
                <c:pt idx="13814">
                  <c:v>3.63</c:v>
                </c:pt>
                <c:pt idx="13815">
                  <c:v>3.84</c:v>
                </c:pt>
                <c:pt idx="13816">
                  <c:v>3.5</c:v>
                </c:pt>
                <c:pt idx="13817">
                  <c:v>3.62</c:v>
                </c:pt>
                <c:pt idx="13818">
                  <c:v>3.85</c:v>
                </c:pt>
                <c:pt idx="13819">
                  <c:v>3.75</c:v>
                </c:pt>
                <c:pt idx="13820">
                  <c:v>3.75</c:v>
                </c:pt>
                <c:pt idx="13821">
                  <c:v>3.75</c:v>
                </c:pt>
                <c:pt idx="13822">
                  <c:v>3.8</c:v>
                </c:pt>
                <c:pt idx="13823">
                  <c:v>3.77</c:v>
                </c:pt>
                <c:pt idx="13824">
                  <c:v>3.71</c:v>
                </c:pt>
                <c:pt idx="13825">
                  <c:v>3.74</c:v>
                </c:pt>
                <c:pt idx="13826">
                  <c:v>3.71</c:v>
                </c:pt>
                <c:pt idx="13827">
                  <c:v>3.71</c:v>
                </c:pt>
                <c:pt idx="13828">
                  <c:v>3.71</c:v>
                </c:pt>
                <c:pt idx="13829">
                  <c:v>3.88</c:v>
                </c:pt>
                <c:pt idx="13830">
                  <c:v>3.75</c:v>
                </c:pt>
                <c:pt idx="13831">
                  <c:v>4.37</c:v>
                </c:pt>
                <c:pt idx="13832">
                  <c:v>3.93</c:v>
                </c:pt>
                <c:pt idx="13833">
                  <c:v>3.96</c:v>
                </c:pt>
                <c:pt idx="13834">
                  <c:v>3.96</c:v>
                </c:pt>
                <c:pt idx="13835">
                  <c:v>3.96</c:v>
                </c:pt>
                <c:pt idx="13836">
                  <c:v>3.88</c:v>
                </c:pt>
                <c:pt idx="13837">
                  <c:v>3.8</c:v>
                </c:pt>
                <c:pt idx="13838">
                  <c:v>3.75</c:v>
                </c:pt>
                <c:pt idx="13839">
                  <c:v>3.85</c:v>
                </c:pt>
                <c:pt idx="13840">
                  <c:v>3.74</c:v>
                </c:pt>
                <c:pt idx="13841">
                  <c:v>3.74</c:v>
                </c:pt>
                <c:pt idx="13842">
                  <c:v>3.74</c:v>
                </c:pt>
                <c:pt idx="13843">
                  <c:v>3.74</c:v>
                </c:pt>
                <c:pt idx="13844">
                  <c:v>4.0199999999999996</c:v>
                </c:pt>
                <c:pt idx="13845">
                  <c:v>3.7800000000000002</c:v>
                </c:pt>
                <c:pt idx="13846">
                  <c:v>3.87</c:v>
                </c:pt>
                <c:pt idx="13847">
                  <c:v>3.8</c:v>
                </c:pt>
                <c:pt idx="13848">
                  <c:v>3.8</c:v>
                </c:pt>
                <c:pt idx="13849">
                  <c:v>3.8</c:v>
                </c:pt>
                <c:pt idx="13850">
                  <c:v>3.96</c:v>
                </c:pt>
                <c:pt idx="13851">
                  <c:v>3.89</c:v>
                </c:pt>
                <c:pt idx="13852">
                  <c:v>3.8200000000000003</c:v>
                </c:pt>
                <c:pt idx="13853">
                  <c:v>3.7800000000000002</c:v>
                </c:pt>
                <c:pt idx="13854">
                  <c:v>3.61</c:v>
                </c:pt>
                <c:pt idx="13855">
                  <c:v>3.61</c:v>
                </c:pt>
                <c:pt idx="13856">
                  <c:v>3.61</c:v>
                </c:pt>
                <c:pt idx="13857">
                  <c:v>3.7199999999999998</c:v>
                </c:pt>
                <c:pt idx="13858">
                  <c:v>3.5700000000000003</c:v>
                </c:pt>
                <c:pt idx="13859">
                  <c:v>3.96</c:v>
                </c:pt>
                <c:pt idx="13860">
                  <c:v>3.8</c:v>
                </c:pt>
                <c:pt idx="13861">
                  <c:v>3.65</c:v>
                </c:pt>
                <c:pt idx="13862">
                  <c:v>3.65</c:v>
                </c:pt>
                <c:pt idx="13863">
                  <c:v>3.65</c:v>
                </c:pt>
                <c:pt idx="13864">
                  <c:v>3.88</c:v>
                </c:pt>
                <c:pt idx="13865">
                  <c:v>3.74</c:v>
                </c:pt>
                <c:pt idx="13866">
                  <c:v>3.7199999999999998</c:v>
                </c:pt>
                <c:pt idx="13867">
                  <c:v>3.71</c:v>
                </c:pt>
                <c:pt idx="13868">
                  <c:v>3.66</c:v>
                </c:pt>
                <c:pt idx="13869">
                  <c:v>3.66</c:v>
                </c:pt>
                <c:pt idx="13870">
                  <c:v>3.66</c:v>
                </c:pt>
                <c:pt idx="13871">
                  <c:v>3.85</c:v>
                </c:pt>
                <c:pt idx="13872">
                  <c:v>3.7</c:v>
                </c:pt>
                <c:pt idx="13873">
                  <c:v>3.81</c:v>
                </c:pt>
                <c:pt idx="13874">
                  <c:v>3.87</c:v>
                </c:pt>
                <c:pt idx="13875">
                  <c:v>3.67</c:v>
                </c:pt>
                <c:pt idx="13876">
                  <c:v>3.67</c:v>
                </c:pt>
                <c:pt idx="13877">
                  <c:v>3.67</c:v>
                </c:pt>
                <c:pt idx="13878">
                  <c:v>3.8</c:v>
                </c:pt>
                <c:pt idx="13879">
                  <c:v>4.53</c:v>
                </c:pt>
                <c:pt idx="13880">
                  <c:v>3.89</c:v>
                </c:pt>
                <c:pt idx="13881">
                  <c:v>3.46</c:v>
                </c:pt>
                <c:pt idx="13882">
                  <c:v>2.84</c:v>
                </c:pt>
                <c:pt idx="13883">
                  <c:v>2.84</c:v>
                </c:pt>
                <c:pt idx="13884">
                  <c:v>2.84</c:v>
                </c:pt>
                <c:pt idx="13885">
                  <c:v>3.15</c:v>
                </c:pt>
                <c:pt idx="13886">
                  <c:v>3.35</c:v>
                </c:pt>
                <c:pt idx="13887">
                  <c:v>4.1900000000000004</c:v>
                </c:pt>
                <c:pt idx="13888">
                  <c:v>3.46</c:v>
                </c:pt>
                <c:pt idx="13889">
                  <c:v>3.2</c:v>
                </c:pt>
                <c:pt idx="13890">
                  <c:v>3.2</c:v>
                </c:pt>
                <c:pt idx="13891">
                  <c:v>3.2</c:v>
                </c:pt>
                <c:pt idx="13892">
                  <c:v>3.2800000000000002</c:v>
                </c:pt>
                <c:pt idx="13893">
                  <c:v>3.25</c:v>
                </c:pt>
                <c:pt idx="13894">
                  <c:v>3.38</c:v>
                </c:pt>
                <c:pt idx="13895">
                  <c:v>3.32</c:v>
                </c:pt>
                <c:pt idx="13896">
                  <c:v>3.12</c:v>
                </c:pt>
                <c:pt idx="13897">
                  <c:v>3.12</c:v>
                </c:pt>
                <c:pt idx="13898">
                  <c:v>3.12</c:v>
                </c:pt>
                <c:pt idx="13899">
                  <c:v>3.32</c:v>
                </c:pt>
                <c:pt idx="13900">
                  <c:v>3.15</c:v>
                </c:pt>
                <c:pt idx="13901">
                  <c:v>3.4</c:v>
                </c:pt>
                <c:pt idx="13902">
                  <c:v>3.29</c:v>
                </c:pt>
                <c:pt idx="13903">
                  <c:v>3.08</c:v>
                </c:pt>
                <c:pt idx="13904">
                  <c:v>3.08</c:v>
                </c:pt>
                <c:pt idx="13905">
                  <c:v>3.08</c:v>
                </c:pt>
                <c:pt idx="13906">
                  <c:v>3.29</c:v>
                </c:pt>
                <c:pt idx="13907">
                  <c:v>3.27</c:v>
                </c:pt>
                <c:pt idx="13908">
                  <c:v>3.15</c:v>
                </c:pt>
                <c:pt idx="13909">
                  <c:v>3.17</c:v>
                </c:pt>
                <c:pt idx="13910">
                  <c:v>3.37</c:v>
                </c:pt>
                <c:pt idx="13911">
                  <c:v>3.37</c:v>
                </c:pt>
                <c:pt idx="13912">
                  <c:v>3.37</c:v>
                </c:pt>
                <c:pt idx="13913">
                  <c:v>3.37</c:v>
                </c:pt>
                <c:pt idx="13914">
                  <c:v>3.2800000000000002</c:v>
                </c:pt>
                <c:pt idx="13915">
                  <c:v>3.35</c:v>
                </c:pt>
                <c:pt idx="13916">
                  <c:v>3.34</c:v>
                </c:pt>
                <c:pt idx="13917">
                  <c:v>3.2</c:v>
                </c:pt>
                <c:pt idx="13918">
                  <c:v>3.2</c:v>
                </c:pt>
                <c:pt idx="13919">
                  <c:v>3.2</c:v>
                </c:pt>
                <c:pt idx="13920">
                  <c:v>3.32</c:v>
                </c:pt>
                <c:pt idx="13921">
                  <c:v>3.23</c:v>
                </c:pt>
                <c:pt idx="13922">
                  <c:v>3.22</c:v>
                </c:pt>
                <c:pt idx="13923">
                  <c:v>3.3</c:v>
                </c:pt>
                <c:pt idx="13924">
                  <c:v>3.22</c:v>
                </c:pt>
                <c:pt idx="13925">
                  <c:v>3.22</c:v>
                </c:pt>
                <c:pt idx="13926">
                  <c:v>3.22</c:v>
                </c:pt>
                <c:pt idx="13927">
                  <c:v>3.54</c:v>
                </c:pt>
                <c:pt idx="13928">
                  <c:v>3.26</c:v>
                </c:pt>
                <c:pt idx="13929">
                  <c:v>3.56</c:v>
                </c:pt>
                <c:pt idx="13930">
                  <c:v>3.37</c:v>
                </c:pt>
                <c:pt idx="13931">
                  <c:v>3.2</c:v>
                </c:pt>
                <c:pt idx="13932">
                  <c:v>3.2</c:v>
                </c:pt>
                <c:pt idx="13933">
                  <c:v>3.2</c:v>
                </c:pt>
                <c:pt idx="13934">
                  <c:v>3.35</c:v>
                </c:pt>
                <c:pt idx="13935">
                  <c:v>3.29</c:v>
                </c:pt>
                <c:pt idx="13936">
                  <c:v>3.31</c:v>
                </c:pt>
                <c:pt idx="13937">
                  <c:v>3.36</c:v>
                </c:pt>
                <c:pt idx="13938">
                  <c:v>3.2800000000000002</c:v>
                </c:pt>
                <c:pt idx="13939">
                  <c:v>3.2800000000000002</c:v>
                </c:pt>
                <c:pt idx="13940">
                  <c:v>3.2800000000000002</c:v>
                </c:pt>
                <c:pt idx="13941">
                  <c:v>3.51</c:v>
                </c:pt>
                <c:pt idx="13942">
                  <c:v>3.39</c:v>
                </c:pt>
                <c:pt idx="13943">
                  <c:v>3.21</c:v>
                </c:pt>
                <c:pt idx="13944">
                  <c:v>3.33</c:v>
                </c:pt>
                <c:pt idx="13945">
                  <c:v>3.02</c:v>
                </c:pt>
                <c:pt idx="13946">
                  <c:v>3.02</c:v>
                </c:pt>
                <c:pt idx="13947">
                  <c:v>3.02</c:v>
                </c:pt>
                <c:pt idx="13948">
                  <c:v>3.02</c:v>
                </c:pt>
                <c:pt idx="13949">
                  <c:v>3.13</c:v>
                </c:pt>
                <c:pt idx="13950">
                  <c:v>3.08</c:v>
                </c:pt>
                <c:pt idx="13951">
                  <c:v>3.06</c:v>
                </c:pt>
                <c:pt idx="13952">
                  <c:v>3.01</c:v>
                </c:pt>
                <c:pt idx="13953">
                  <c:v>3.01</c:v>
                </c:pt>
                <c:pt idx="13954">
                  <c:v>3.01</c:v>
                </c:pt>
                <c:pt idx="13955">
                  <c:v>3.22</c:v>
                </c:pt>
                <c:pt idx="13956">
                  <c:v>3.2</c:v>
                </c:pt>
                <c:pt idx="13957">
                  <c:v>4.4800000000000004</c:v>
                </c:pt>
                <c:pt idx="13958">
                  <c:v>3.22</c:v>
                </c:pt>
                <c:pt idx="13959">
                  <c:v>3.02</c:v>
                </c:pt>
                <c:pt idx="13960">
                  <c:v>3.02</c:v>
                </c:pt>
                <c:pt idx="13961">
                  <c:v>3.02</c:v>
                </c:pt>
                <c:pt idx="13962">
                  <c:v>3.1</c:v>
                </c:pt>
                <c:pt idx="13963">
                  <c:v>3.04</c:v>
                </c:pt>
                <c:pt idx="13964">
                  <c:v>3.06</c:v>
                </c:pt>
                <c:pt idx="13965">
                  <c:v>3.15</c:v>
                </c:pt>
                <c:pt idx="13966">
                  <c:v>3.19</c:v>
                </c:pt>
                <c:pt idx="13967">
                  <c:v>3.19</c:v>
                </c:pt>
                <c:pt idx="13968">
                  <c:v>3.19</c:v>
                </c:pt>
                <c:pt idx="13969">
                  <c:v>3.45</c:v>
                </c:pt>
                <c:pt idx="13970">
                  <c:v>3.26</c:v>
                </c:pt>
                <c:pt idx="13971">
                  <c:v>4.47</c:v>
                </c:pt>
                <c:pt idx="13972">
                  <c:v>3.58</c:v>
                </c:pt>
                <c:pt idx="13973">
                  <c:v>3.15</c:v>
                </c:pt>
                <c:pt idx="13974">
                  <c:v>3.15</c:v>
                </c:pt>
                <c:pt idx="13975">
                  <c:v>3.15</c:v>
                </c:pt>
                <c:pt idx="13976">
                  <c:v>3.22</c:v>
                </c:pt>
                <c:pt idx="13977">
                  <c:v>3.1</c:v>
                </c:pt>
                <c:pt idx="13978">
                  <c:v>3.06</c:v>
                </c:pt>
                <c:pt idx="13979">
                  <c:v>3.04</c:v>
                </c:pt>
                <c:pt idx="13980">
                  <c:v>2.9699999999999998</c:v>
                </c:pt>
                <c:pt idx="13981">
                  <c:v>2.9699999999999998</c:v>
                </c:pt>
                <c:pt idx="13982">
                  <c:v>2.9699999999999998</c:v>
                </c:pt>
                <c:pt idx="13983">
                  <c:v>2.9699999999999998</c:v>
                </c:pt>
                <c:pt idx="13984">
                  <c:v>3.5300000000000002</c:v>
                </c:pt>
                <c:pt idx="13985">
                  <c:v>3.96</c:v>
                </c:pt>
                <c:pt idx="13986">
                  <c:v>3.4</c:v>
                </c:pt>
                <c:pt idx="13987">
                  <c:v>2.99</c:v>
                </c:pt>
                <c:pt idx="13988">
                  <c:v>2.99</c:v>
                </c:pt>
                <c:pt idx="13989">
                  <c:v>2.99</c:v>
                </c:pt>
                <c:pt idx="13990">
                  <c:v>3.05</c:v>
                </c:pt>
                <c:pt idx="13991">
                  <c:v>2.9699999999999998</c:v>
                </c:pt>
                <c:pt idx="13992">
                  <c:v>2.95</c:v>
                </c:pt>
                <c:pt idx="13993">
                  <c:v>2.96</c:v>
                </c:pt>
                <c:pt idx="13994">
                  <c:v>2.9</c:v>
                </c:pt>
                <c:pt idx="13995">
                  <c:v>2.9</c:v>
                </c:pt>
                <c:pt idx="13996">
                  <c:v>2.9</c:v>
                </c:pt>
                <c:pt idx="13997">
                  <c:v>3.12</c:v>
                </c:pt>
                <c:pt idx="13998">
                  <c:v>2.91</c:v>
                </c:pt>
                <c:pt idx="13999">
                  <c:v>3.06</c:v>
                </c:pt>
                <c:pt idx="14000">
                  <c:v>3.08</c:v>
                </c:pt>
                <c:pt idx="14001">
                  <c:v>3.04</c:v>
                </c:pt>
                <c:pt idx="14002">
                  <c:v>3.04</c:v>
                </c:pt>
                <c:pt idx="14003">
                  <c:v>3.04</c:v>
                </c:pt>
                <c:pt idx="14004">
                  <c:v>3.21</c:v>
                </c:pt>
                <c:pt idx="14005">
                  <c:v>3.09</c:v>
                </c:pt>
                <c:pt idx="14006">
                  <c:v>2.98</c:v>
                </c:pt>
                <c:pt idx="14007">
                  <c:v>2.92</c:v>
                </c:pt>
                <c:pt idx="14008">
                  <c:v>2.86</c:v>
                </c:pt>
                <c:pt idx="14009">
                  <c:v>2.86</c:v>
                </c:pt>
                <c:pt idx="14010">
                  <c:v>2.86</c:v>
                </c:pt>
                <c:pt idx="14011">
                  <c:v>2.98</c:v>
                </c:pt>
                <c:pt idx="14012">
                  <c:v>2.93</c:v>
                </c:pt>
                <c:pt idx="14013">
                  <c:v>2.93</c:v>
                </c:pt>
                <c:pt idx="14014">
                  <c:v>3.04</c:v>
                </c:pt>
                <c:pt idx="14015">
                  <c:v>2.85</c:v>
                </c:pt>
                <c:pt idx="14016">
                  <c:v>2.85</c:v>
                </c:pt>
                <c:pt idx="14017">
                  <c:v>2.85</c:v>
                </c:pt>
                <c:pt idx="14018">
                  <c:v>3.2800000000000002</c:v>
                </c:pt>
                <c:pt idx="14019">
                  <c:v>3.06</c:v>
                </c:pt>
                <c:pt idx="14020">
                  <c:v>2.89</c:v>
                </c:pt>
                <c:pt idx="14021">
                  <c:v>2.94</c:v>
                </c:pt>
                <c:pt idx="14022">
                  <c:v>2.9</c:v>
                </c:pt>
                <c:pt idx="14023">
                  <c:v>2.9</c:v>
                </c:pt>
                <c:pt idx="14024">
                  <c:v>2.9</c:v>
                </c:pt>
                <c:pt idx="14025">
                  <c:v>2.89</c:v>
                </c:pt>
                <c:pt idx="14026">
                  <c:v>2.58</c:v>
                </c:pt>
                <c:pt idx="14027">
                  <c:v>4.5999999999999996</c:v>
                </c:pt>
                <c:pt idx="14028">
                  <c:v>4.5999999999999996</c:v>
                </c:pt>
                <c:pt idx="14029">
                  <c:v>3.13</c:v>
                </c:pt>
                <c:pt idx="14030">
                  <c:v>3.13</c:v>
                </c:pt>
                <c:pt idx="14031">
                  <c:v>3.13</c:v>
                </c:pt>
                <c:pt idx="14032">
                  <c:v>3.45</c:v>
                </c:pt>
                <c:pt idx="14033">
                  <c:v>3.17</c:v>
                </c:pt>
                <c:pt idx="14034">
                  <c:v>2.99</c:v>
                </c:pt>
                <c:pt idx="14035">
                  <c:v>3</c:v>
                </c:pt>
                <c:pt idx="14036">
                  <c:v>2.86</c:v>
                </c:pt>
                <c:pt idx="14037">
                  <c:v>2.86</c:v>
                </c:pt>
                <c:pt idx="14038">
                  <c:v>2.86</c:v>
                </c:pt>
                <c:pt idx="14039">
                  <c:v>2.92</c:v>
                </c:pt>
                <c:pt idx="14040">
                  <c:v>2.77</c:v>
                </c:pt>
                <c:pt idx="14041">
                  <c:v>3.3</c:v>
                </c:pt>
                <c:pt idx="14042">
                  <c:v>3.08</c:v>
                </c:pt>
                <c:pt idx="14043">
                  <c:v>2.76</c:v>
                </c:pt>
                <c:pt idx="14044">
                  <c:v>2.76</c:v>
                </c:pt>
                <c:pt idx="14045">
                  <c:v>2.76</c:v>
                </c:pt>
                <c:pt idx="14046">
                  <c:v>2.99</c:v>
                </c:pt>
                <c:pt idx="14047">
                  <c:v>3.17</c:v>
                </c:pt>
                <c:pt idx="14048">
                  <c:v>3.02</c:v>
                </c:pt>
                <c:pt idx="14049">
                  <c:v>2.9699999999999998</c:v>
                </c:pt>
                <c:pt idx="14050">
                  <c:v>2.73</c:v>
                </c:pt>
                <c:pt idx="14051">
                  <c:v>2.73</c:v>
                </c:pt>
                <c:pt idx="14052">
                  <c:v>2.73</c:v>
                </c:pt>
                <c:pt idx="14053">
                  <c:v>3.06</c:v>
                </c:pt>
                <c:pt idx="14054">
                  <c:v>2.9699999999999998</c:v>
                </c:pt>
                <c:pt idx="14055">
                  <c:v>3.38</c:v>
                </c:pt>
                <c:pt idx="14056">
                  <c:v>2.85</c:v>
                </c:pt>
                <c:pt idx="14057">
                  <c:v>2.85</c:v>
                </c:pt>
                <c:pt idx="14058">
                  <c:v>2.85</c:v>
                </c:pt>
                <c:pt idx="14059">
                  <c:v>2.85</c:v>
                </c:pt>
                <c:pt idx="14060">
                  <c:v>3.27</c:v>
                </c:pt>
                <c:pt idx="14061">
                  <c:v>2.74</c:v>
                </c:pt>
                <c:pt idx="14062">
                  <c:v>2.6</c:v>
                </c:pt>
                <c:pt idx="14063">
                  <c:v>2.66</c:v>
                </c:pt>
                <c:pt idx="14064">
                  <c:v>2.66</c:v>
                </c:pt>
                <c:pt idx="14065">
                  <c:v>2.66</c:v>
                </c:pt>
                <c:pt idx="14066">
                  <c:v>2.66</c:v>
                </c:pt>
                <c:pt idx="14067">
                  <c:v>3.6</c:v>
                </c:pt>
                <c:pt idx="14068">
                  <c:v>3.33</c:v>
                </c:pt>
                <c:pt idx="14069">
                  <c:v>3.62</c:v>
                </c:pt>
                <c:pt idx="14070">
                  <c:v>3.25</c:v>
                </c:pt>
                <c:pt idx="14071">
                  <c:v>2.93</c:v>
                </c:pt>
                <c:pt idx="14072">
                  <c:v>2.93</c:v>
                </c:pt>
                <c:pt idx="14073">
                  <c:v>2.93</c:v>
                </c:pt>
                <c:pt idx="14074">
                  <c:v>3.06</c:v>
                </c:pt>
                <c:pt idx="14075">
                  <c:v>2.91</c:v>
                </c:pt>
                <c:pt idx="14076">
                  <c:v>2.87</c:v>
                </c:pt>
                <c:pt idx="14077">
                  <c:v>2.9699999999999998</c:v>
                </c:pt>
                <c:pt idx="14078">
                  <c:v>2.96</c:v>
                </c:pt>
                <c:pt idx="14079">
                  <c:v>2.96</c:v>
                </c:pt>
                <c:pt idx="14080">
                  <c:v>2.96</c:v>
                </c:pt>
                <c:pt idx="14081">
                  <c:v>2.96</c:v>
                </c:pt>
                <c:pt idx="14082">
                  <c:v>3.35</c:v>
                </c:pt>
                <c:pt idx="14083">
                  <c:v>3.56</c:v>
                </c:pt>
                <c:pt idx="14084">
                  <c:v>3.05</c:v>
                </c:pt>
                <c:pt idx="14085">
                  <c:v>2.86</c:v>
                </c:pt>
                <c:pt idx="14086">
                  <c:v>2.86</c:v>
                </c:pt>
                <c:pt idx="14087">
                  <c:v>2.86</c:v>
                </c:pt>
                <c:pt idx="14088">
                  <c:v>3.06</c:v>
                </c:pt>
                <c:pt idx="14089">
                  <c:v>2.96</c:v>
                </c:pt>
                <c:pt idx="14090">
                  <c:v>2.94</c:v>
                </c:pt>
                <c:pt idx="14091">
                  <c:v>2.9699999999999998</c:v>
                </c:pt>
                <c:pt idx="14092">
                  <c:v>3.02</c:v>
                </c:pt>
                <c:pt idx="14093">
                  <c:v>3.02</c:v>
                </c:pt>
                <c:pt idx="14094">
                  <c:v>3.02</c:v>
                </c:pt>
                <c:pt idx="14095">
                  <c:v>3.25</c:v>
                </c:pt>
                <c:pt idx="14096">
                  <c:v>3.18</c:v>
                </c:pt>
                <c:pt idx="14097">
                  <c:v>3.56</c:v>
                </c:pt>
                <c:pt idx="14098">
                  <c:v>3.08</c:v>
                </c:pt>
                <c:pt idx="14099">
                  <c:v>2.87</c:v>
                </c:pt>
                <c:pt idx="14100">
                  <c:v>2.87</c:v>
                </c:pt>
                <c:pt idx="14101">
                  <c:v>2.87</c:v>
                </c:pt>
                <c:pt idx="14102">
                  <c:v>2.94</c:v>
                </c:pt>
                <c:pt idx="14103">
                  <c:v>2.9</c:v>
                </c:pt>
                <c:pt idx="14104">
                  <c:v>2.88</c:v>
                </c:pt>
                <c:pt idx="14105">
                  <c:v>2.9699999999999998</c:v>
                </c:pt>
                <c:pt idx="14106">
                  <c:v>2.95</c:v>
                </c:pt>
                <c:pt idx="14107">
                  <c:v>2.95</c:v>
                </c:pt>
                <c:pt idx="14108">
                  <c:v>2.95</c:v>
                </c:pt>
                <c:pt idx="14109">
                  <c:v>2.95</c:v>
                </c:pt>
                <c:pt idx="14110">
                  <c:v>3.59</c:v>
                </c:pt>
                <c:pt idx="14111">
                  <c:v>3.09</c:v>
                </c:pt>
                <c:pt idx="14112">
                  <c:v>2.98</c:v>
                </c:pt>
                <c:pt idx="14113">
                  <c:v>2.86</c:v>
                </c:pt>
                <c:pt idx="14114">
                  <c:v>2.86</c:v>
                </c:pt>
                <c:pt idx="14115">
                  <c:v>2.86</c:v>
                </c:pt>
                <c:pt idx="14116">
                  <c:v>2.96</c:v>
                </c:pt>
                <c:pt idx="14117">
                  <c:v>2.91</c:v>
                </c:pt>
                <c:pt idx="14118">
                  <c:v>2.91</c:v>
                </c:pt>
                <c:pt idx="14119">
                  <c:v>3.03</c:v>
                </c:pt>
                <c:pt idx="14120">
                  <c:v>3.18</c:v>
                </c:pt>
                <c:pt idx="14121">
                  <c:v>3.18</c:v>
                </c:pt>
                <c:pt idx="14122">
                  <c:v>3.18</c:v>
                </c:pt>
                <c:pt idx="14123">
                  <c:v>3.65</c:v>
                </c:pt>
                <c:pt idx="14124">
                  <c:v>3.19</c:v>
                </c:pt>
                <c:pt idx="14125">
                  <c:v>3.29</c:v>
                </c:pt>
                <c:pt idx="14126">
                  <c:v>3.1</c:v>
                </c:pt>
                <c:pt idx="14127">
                  <c:v>3.02</c:v>
                </c:pt>
                <c:pt idx="14128">
                  <c:v>3.02</c:v>
                </c:pt>
                <c:pt idx="14129">
                  <c:v>3.02</c:v>
                </c:pt>
                <c:pt idx="14130">
                  <c:v>3.06</c:v>
                </c:pt>
                <c:pt idx="14131">
                  <c:v>2.98</c:v>
                </c:pt>
                <c:pt idx="14132">
                  <c:v>2.96</c:v>
                </c:pt>
                <c:pt idx="14133">
                  <c:v>3</c:v>
                </c:pt>
                <c:pt idx="14134">
                  <c:v>2.93</c:v>
                </c:pt>
                <c:pt idx="14135">
                  <c:v>2.93</c:v>
                </c:pt>
                <c:pt idx="14136">
                  <c:v>2.93</c:v>
                </c:pt>
                <c:pt idx="14137">
                  <c:v>3.16</c:v>
                </c:pt>
                <c:pt idx="14138">
                  <c:v>2.7199999999999998</c:v>
                </c:pt>
                <c:pt idx="14139">
                  <c:v>3.58</c:v>
                </c:pt>
                <c:pt idx="14140">
                  <c:v>3.03</c:v>
                </c:pt>
                <c:pt idx="14141">
                  <c:v>2.88</c:v>
                </c:pt>
                <c:pt idx="14142">
                  <c:v>2.88</c:v>
                </c:pt>
                <c:pt idx="14143">
                  <c:v>2.88</c:v>
                </c:pt>
                <c:pt idx="14144">
                  <c:v>2.99</c:v>
                </c:pt>
                <c:pt idx="14145">
                  <c:v>2.93</c:v>
                </c:pt>
                <c:pt idx="14146">
                  <c:v>2.92</c:v>
                </c:pt>
                <c:pt idx="14147">
                  <c:v>3.05</c:v>
                </c:pt>
                <c:pt idx="14148">
                  <c:v>3.04</c:v>
                </c:pt>
                <c:pt idx="14149">
                  <c:v>3.04</c:v>
                </c:pt>
                <c:pt idx="14150">
                  <c:v>3.04</c:v>
                </c:pt>
                <c:pt idx="14151">
                  <c:v>3.34</c:v>
                </c:pt>
                <c:pt idx="14152">
                  <c:v>2.91</c:v>
                </c:pt>
                <c:pt idx="14153">
                  <c:v>3.83</c:v>
                </c:pt>
                <c:pt idx="14154">
                  <c:v>3.31</c:v>
                </c:pt>
                <c:pt idx="14155">
                  <c:v>3.13</c:v>
                </c:pt>
                <c:pt idx="14156">
                  <c:v>3.13</c:v>
                </c:pt>
                <c:pt idx="14157">
                  <c:v>3.13</c:v>
                </c:pt>
                <c:pt idx="14158">
                  <c:v>3.15</c:v>
                </c:pt>
                <c:pt idx="14159">
                  <c:v>2.9699999999999998</c:v>
                </c:pt>
                <c:pt idx="14160">
                  <c:v>2.93</c:v>
                </c:pt>
                <c:pt idx="14161">
                  <c:v>2.94</c:v>
                </c:pt>
                <c:pt idx="14162">
                  <c:v>2.8200000000000003</c:v>
                </c:pt>
                <c:pt idx="14163">
                  <c:v>2.8200000000000003</c:v>
                </c:pt>
                <c:pt idx="14164">
                  <c:v>2.8200000000000003</c:v>
                </c:pt>
                <c:pt idx="14165">
                  <c:v>3.11</c:v>
                </c:pt>
                <c:pt idx="14166">
                  <c:v>2.98</c:v>
                </c:pt>
                <c:pt idx="14167">
                  <c:v>3.03</c:v>
                </c:pt>
                <c:pt idx="14168">
                  <c:v>3.15</c:v>
                </c:pt>
                <c:pt idx="14169">
                  <c:v>2.84</c:v>
                </c:pt>
                <c:pt idx="14170">
                  <c:v>2.84</c:v>
                </c:pt>
                <c:pt idx="14171">
                  <c:v>2.84</c:v>
                </c:pt>
                <c:pt idx="14172">
                  <c:v>2.94</c:v>
                </c:pt>
                <c:pt idx="14173">
                  <c:v>2.84</c:v>
                </c:pt>
                <c:pt idx="14174">
                  <c:v>2.95</c:v>
                </c:pt>
                <c:pt idx="14175">
                  <c:v>2.9699999999999998</c:v>
                </c:pt>
                <c:pt idx="14176">
                  <c:v>2.85</c:v>
                </c:pt>
                <c:pt idx="14177">
                  <c:v>2.85</c:v>
                </c:pt>
                <c:pt idx="14178">
                  <c:v>2.85</c:v>
                </c:pt>
                <c:pt idx="14179">
                  <c:v>2.99</c:v>
                </c:pt>
                <c:pt idx="14180">
                  <c:v>2.7199999999999998</c:v>
                </c:pt>
                <c:pt idx="14181">
                  <c:v>2.88</c:v>
                </c:pt>
                <c:pt idx="14182">
                  <c:v>2.94</c:v>
                </c:pt>
                <c:pt idx="14183">
                  <c:v>3.01</c:v>
                </c:pt>
                <c:pt idx="14184">
                  <c:v>3.01</c:v>
                </c:pt>
                <c:pt idx="14185">
                  <c:v>3.01</c:v>
                </c:pt>
                <c:pt idx="14186">
                  <c:v>3.03</c:v>
                </c:pt>
                <c:pt idx="14187">
                  <c:v>2.94</c:v>
                </c:pt>
                <c:pt idx="14188">
                  <c:v>2.9</c:v>
                </c:pt>
                <c:pt idx="14189">
                  <c:v>2.88</c:v>
                </c:pt>
                <c:pt idx="14190">
                  <c:v>2.83</c:v>
                </c:pt>
                <c:pt idx="14191">
                  <c:v>2.83</c:v>
                </c:pt>
                <c:pt idx="14192">
                  <c:v>2.83</c:v>
                </c:pt>
                <c:pt idx="14193">
                  <c:v>2.99</c:v>
                </c:pt>
                <c:pt idx="14194">
                  <c:v>2.98</c:v>
                </c:pt>
                <c:pt idx="14195">
                  <c:v>2.95</c:v>
                </c:pt>
                <c:pt idx="14196">
                  <c:v>2.9699999999999998</c:v>
                </c:pt>
                <c:pt idx="14197">
                  <c:v>2.94</c:v>
                </c:pt>
                <c:pt idx="14198">
                  <c:v>2.94</c:v>
                </c:pt>
                <c:pt idx="14199">
                  <c:v>2.94</c:v>
                </c:pt>
                <c:pt idx="14200">
                  <c:v>3.34</c:v>
                </c:pt>
                <c:pt idx="14201">
                  <c:v>2.9699999999999998</c:v>
                </c:pt>
                <c:pt idx="14202">
                  <c:v>2.94</c:v>
                </c:pt>
                <c:pt idx="14203">
                  <c:v>2.9699999999999998</c:v>
                </c:pt>
                <c:pt idx="14204">
                  <c:v>2.96</c:v>
                </c:pt>
                <c:pt idx="14205">
                  <c:v>2.96</c:v>
                </c:pt>
                <c:pt idx="14206">
                  <c:v>2.96</c:v>
                </c:pt>
                <c:pt idx="14207">
                  <c:v>3.15</c:v>
                </c:pt>
                <c:pt idx="14208">
                  <c:v>3.21</c:v>
                </c:pt>
                <c:pt idx="14209">
                  <c:v>3.26</c:v>
                </c:pt>
                <c:pt idx="14210">
                  <c:v>3.11</c:v>
                </c:pt>
                <c:pt idx="14211">
                  <c:v>3.02</c:v>
                </c:pt>
                <c:pt idx="14212">
                  <c:v>3.02</c:v>
                </c:pt>
                <c:pt idx="14213">
                  <c:v>3.02</c:v>
                </c:pt>
                <c:pt idx="14214">
                  <c:v>3.02</c:v>
                </c:pt>
                <c:pt idx="14215">
                  <c:v>3.33</c:v>
                </c:pt>
                <c:pt idx="14216">
                  <c:v>3.12</c:v>
                </c:pt>
                <c:pt idx="14217">
                  <c:v>3.03</c:v>
                </c:pt>
                <c:pt idx="14218">
                  <c:v>2.98</c:v>
                </c:pt>
                <c:pt idx="14219">
                  <c:v>2.98</c:v>
                </c:pt>
                <c:pt idx="14220">
                  <c:v>2.98</c:v>
                </c:pt>
                <c:pt idx="14221">
                  <c:v>3.14</c:v>
                </c:pt>
                <c:pt idx="14222">
                  <c:v>2.7199999999999998</c:v>
                </c:pt>
                <c:pt idx="14223">
                  <c:v>2.92</c:v>
                </c:pt>
                <c:pt idx="14224">
                  <c:v>3.01</c:v>
                </c:pt>
                <c:pt idx="14225">
                  <c:v>2.93</c:v>
                </c:pt>
                <c:pt idx="14226">
                  <c:v>2.93</c:v>
                </c:pt>
                <c:pt idx="14227">
                  <c:v>2.93</c:v>
                </c:pt>
                <c:pt idx="14228">
                  <c:v>3.06</c:v>
                </c:pt>
                <c:pt idx="14229">
                  <c:v>3.14</c:v>
                </c:pt>
                <c:pt idx="14230">
                  <c:v>3.04</c:v>
                </c:pt>
                <c:pt idx="14231">
                  <c:v>3.02</c:v>
                </c:pt>
                <c:pt idx="14232">
                  <c:v>2.91</c:v>
                </c:pt>
                <c:pt idx="14233">
                  <c:v>2.91</c:v>
                </c:pt>
                <c:pt idx="14234">
                  <c:v>2.91</c:v>
                </c:pt>
                <c:pt idx="14235">
                  <c:v>3.03</c:v>
                </c:pt>
                <c:pt idx="14236">
                  <c:v>2.98</c:v>
                </c:pt>
                <c:pt idx="14237">
                  <c:v>3.24</c:v>
                </c:pt>
                <c:pt idx="14238">
                  <c:v>3.02</c:v>
                </c:pt>
                <c:pt idx="14239">
                  <c:v>2.96</c:v>
                </c:pt>
                <c:pt idx="14240">
                  <c:v>2.96</c:v>
                </c:pt>
                <c:pt idx="14241">
                  <c:v>2.96</c:v>
                </c:pt>
                <c:pt idx="14242">
                  <c:v>3.08</c:v>
                </c:pt>
                <c:pt idx="14243">
                  <c:v>3</c:v>
                </c:pt>
                <c:pt idx="14244">
                  <c:v>3.92</c:v>
                </c:pt>
                <c:pt idx="14245">
                  <c:v>3.27</c:v>
                </c:pt>
                <c:pt idx="14246">
                  <c:v>2.96</c:v>
                </c:pt>
                <c:pt idx="14247">
                  <c:v>2.96</c:v>
                </c:pt>
                <c:pt idx="14248">
                  <c:v>2.96</c:v>
                </c:pt>
                <c:pt idx="14249">
                  <c:v>2.96</c:v>
                </c:pt>
                <c:pt idx="14250">
                  <c:v>3.19</c:v>
                </c:pt>
                <c:pt idx="14251">
                  <c:v>3.39</c:v>
                </c:pt>
                <c:pt idx="14252">
                  <c:v>3.09</c:v>
                </c:pt>
                <c:pt idx="14253">
                  <c:v>2.96</c:v>
                </c:pt>
                <c:pt idx="14254">
                  <c:v>2.96</c:v>
                </c:pt>
                <c:pt idx="14255">
                  <c:v>2.96</c:v>
                </c:pt>
                <c:pt idx="14256">
                  <c:v>3.12</c:v>
                </c:pt>
                <c:pt idx="14257">
                  <c:v>2.99</c:v>
                </c:pt>
                <c:pt idx="14258">
                  <c:v>2.9699999999999998</c:v>
                </c:pt>
                <c:pt idx="14259">
                  <c:v>3.13</c:v>
                </c:pt>
                <c:pt idx="14260">
                  <c:v>2.9699999999999998</c:v>
                </c:pt>
                <c:pt idx="14261">
                  <c:v>2.9699999999999998</c:v>
                </c:pt>
                <c:pt idx="14262">
                  <c:v>2.9699999999999998</c:v>
                </c:pt>
                <c:pt idx="14263">
                  <c:v>3.13</c:v>
                </c:pt>
                <c:pt idx="14264">
                  <c:v>3.08</c:v>
                </c:pt>
                <c:pt idx="14265">
                  <c:v>3.36</c:v>
                </c:pt>
                <c:pt idx="14266">
                  <c:v>3.12</c:v>
                </c:pt>
                <c:pt idx="14267">
                  <c:v>2.99</c:v>
                </c:pt>
                <c:pt idx="14268">
                  <c:v>2.99</c:v>
                </c:pt>
                <c:pt idx="14269">
                  <c:v>2.99</c:v>
                </c:pt>
                <c:pt idx="14270">
                  <c:v>3.11</c:v>
                </c:pt>
                <c:pt idx="14271">
                  <c:v>3.01</c:v>
                </c:pt>
                <c:pt idx="14272">
                  <c:v>2.98</c:v>
                </c:pt>
                <c:pt idx="14273">
                  <c:v>3.04</c:v>
                </c:pt>
                <c:pt idx="14274">
                  <c:v>3.07</c:v>
                </c:pt>
                <c:pt idx="14275">
                  <c:v>3.07</c:v>
                </c:pt>
                <c:pt idx="14276">
                  <c:v>3.07</c:v>
                </c:pt>
                <c:pt idx="14277">
                  <c:v>3.26</c:v>
                </c:pt>
                <c:pt idx="14278">
                  <c:v>3.06</c:v>
                </c:pt>
                <c:pt idx="14279">
                  <c:v>3.14</c:v>
                </c:pt>
                <c:pt idx="14280">
                  <c:v>3.05</c:v>
                </c:pt>
                <c:pt idx="14281">
                  <c:v>2.96</c:v>
                </c:pt>
                <c:pt idx="14282">
                  <c:v>2.96</c:v>
                </c:pt>
                <c:pt idx="14283">
                  <c:v>2.96</c:v>
                </c:pt>
                <c:pt idx="14284">
                  <c:v>3.04</c:v>
                </c:pt>
                <c:pt idx="14285">
                  <c:v>2.96</c:v>
                </c:pt>
                <c:pt idx="14286">
                  <c:v>2.92</c:v>
                </c:pt>
                <c:pt idx="14287">
                  <c:v>2.9699999999999998</c:v>
                </c:pt>
                <c:pt idx="14288">
                  <c:v>3</c:v>
                </c:pt>
                <c:pt idx="14289">
                  <c:v>3</c:v>
                </c:pt>
                <c:pt idx="14290">
                  <c:v>3</c:v>
                </c:pt>
                <c:pt idx="14291">
                  <c:v>3.34</c:v>
                </c:pt>
                <c:pt idx="14292">
                  <c:v>3.1</c:v>
                </c:pt>
                <c:pt idx="14293">
                  <c:v>3.02</c:v>
                </c:pt>
                <c:pt idx="14294">
                  <c:v>3.02</c:v>
                </c:pt>
                <c:pt idx="14295">
                  <c:v>2.95</c:v>
                </c:pt>
                <c:pt idx="14296">
                  <c:v>2.95</c:v>
                </c:pt>
                <c:pt idx="14297">
                  <c:v>2.95</c:v>
                </c:pt>
                <c:pt idx="14298">
                  <c:v>3.01</c:v>
                </c:pt>
                <c:pt idx="14299">
                  <c:v>2.95</c:v>
                </c:pt>
                <c:pt idx="14300">
                  <c:v>3.03</c:v>
                </c:pt>
                <c:pt idx="14301">
                  <c:v>3.06</c:v>
                </c:pt>
                <c:pt idx="14302">
                  <c:v>2.99</c:v>
                </c:pt>
                <c:pt idx="14303">
                  <c:v>2.99</c:v>
                </c:pt>
                <c:pt idx="14304">
                  <c:v>2.99</c:v>
                </c:pt>
                <c:pt idx="14305">
                  <c:v>3.11</c:v>
                </c:pt>
                <c:pt idx="14306">
                  <c:v>3.19</c:v>
                </c:pt>
                <c:pt idx="14307">
                  <c:v>3.25</c:v>
                </c:pt>
                <c:pt idx="14308">
                  <c:v>3.03</c:v>
                </c:pt>
                <c:pt idx="14309">
                  <c:v>2.94</c:v>
                </c:pt>
                <c:pt idx="14310">
                  <c:v>2.94</c:v>
                </c:pt>
                <c:pt idx="14311">
                  <c:v>2.94</c:v>
                </c:pt>
                <c:pt idx="14312">
                  <c:v>2.94</c:v>
                </c:pt>
                <c:pt idx="14313">
                  <c:v>3.11</c:v>
                </c:pt>
                <c:pt idx="14314">
                  <c:v>3.02</c:v>
                </c:pt>
                <c:pt idx="14315">
                  <c:v>2.99</c:v>
                </c:pt>
                <c:pt idx="14316">
                  <c:v>2.94</c:v>
                </c:pt>
                <c:pt idx="14317">
                  <c:v>2.94</c:v>
                </c:pt>
                <c:pt idx="14318">
                  <c:v>2.94</c:v>
                </c:pt>
                <c:pt idx="14319">
                  <c:v>3.05</c:v>
                </c:pt>
                <c:pt idx="14320">
                  <c:v>3</c:v>
                </c:pt>
                <c:pt idx="14321">
                  <c:v>3.38</c:v>
                </c:pt>
                <c:pt idx="14322">
                  <c:v>3.1</c:v>
                </c:pt>
                <c:pt idx="14323">
                  <c:v>2.99</c:v>
                </c:pt>
                <c:pt idx="14324">
                  <c:v>2.99</c:v>
                </c:pt>
                <c:pt idx="14325">
                  <c:v>2.99</c:v>
                </c:pt>
                <c:pt idx="14326">
                  <c:v>3.38</c:v>
                </c:pt>
                <c:pt idx="14327">
                  <c:v>3.23</c:v>
                </c:pt>
                <c:pt idx="14328">
                  <c:v>3.14</c:v>
                </c:pt>
                <c:pt idx="14329">
                  <c:v>3.06</c:v>
                </c:pt>
                <c:pt idx="14330">
                  <c:v>2.99</c:v>
                </c:pt>
                <c:pt idx="14331">
                  <c:v>2.99</c:v>
                </c:pt>
                <c:pt idx="14332">
                  <c:v>2.99</c:v>
                </c:pt>
                <c:pt idx="14333">
                  <c:v>3.16</c:v>
                </c:pt>
                <c:pt idx="14334">
                  <c:v>3.08</c:v>
                </c:pt>
                <c:pt idx="14335">
                  <c:v>3.1</c:v>
                </c:pt>
                <c:pt idx="14336">
                  <c:v>3.99</c:v>
                </c:pt>
                <c:pt idx="14337">
                  <c:v>3.19</c:v>
                </c:pt>
                <c:pt idx="14338">
                  <c:v>3.19</c:v>
                </c:pt>
                <c:pt idx="14339">
                  <c:v>3.19</c:v>
                </c:pt>
                <c:pt idx="14340">
                  <c:v>3.11</c:v>
                </c:pt>
                <c:pt idx="14341">
                  <c:v>3.04</c:v>
                </c:pt>
                <c:pt idx="14342">
                  <c:v>2.98</c:v>
                </c:pt>
                <c:pt idx="14343">
                  <c:v>2.95</c:v>
                </c:pt>
                <c:pt idx="14344">
                  <c:v>2.87</c:v>
                </c:pt>
                <c:pt idx="14345">
                  <c:v>2.87</c:v>
                </c:pt>
                <c:pt idx="14346">
                  <c:v>2.87</c:v>
                </c:pt>
                <c:pt idx="14347">
                  <c:v>2.87</c:v>
                </c:pt>
                <c:pt idx="14348">
                  <c:v>3.07</c:v>
                </c:pt>
                <c:pt idx="14349">
                  <c:v>2.85</c:v>
                </c:pt>
                <c:pt idx="14350">
                  <c:v>2.99</c:v>
                </c:pt>
                <c:pt idx="14351">
                  <c:v>2.9699999999999998</c:v>
                </c:pt>
                <c:pt idx="14352">
                  <c:v>2.9699999999999998</c:v>
                </c:pt>
                <c:pt idx="14353">
                  <c:v>2.9699999999999998</c:v>
                </c:pt>
                <c:pt idx="14354">
                  <c:v>3.03</c:v>
                </c:pt>
                <c:pt idx="14355">
                  <c:v>2.94</c:v>
                </c:pt>
                <c:pt idx="14356">
                  <c:v>2.91</c:v>
                </c:pt>
                <c:pt idx="14357">
                  <c:v>2.94</c:v>
                </c:pt>
                <c:pt idx="14358">
                  <c:v>2.95</c:v>
                </c:pt>
                <c:pt idx="14359">
                  <c:v>2.95</c:v>
                </c:pt>
                <c:pt idx="14360">
                  <c:v>2.95</c:v>
                </c:pt>
                <c:pt idx="14361">
                  <c:v>3.17</c:v>
                </c:pt>
                <c:pt idx="14362">
                  <c:v>3.03</c:v>
                </c:pt>
                <c:pt idx="14363">
                  <c:v>2.8200000000000003</c:v>
                </c:pt>
                <c:pt idx="14364">
                  <c:v>3.04</c:v>
                </c:pt>
                <c:pt idx="14365">
                  <c:v>3.03</c:v>
                </c:pt>
                <c:pt idx="14366">
                  <c:v>3.03</c:v>
                </c:pt>
                <c:pt idx="14367">
                  <c:v>3.03</c:v>
                </c:pt>
                <c:pt idx="14368">
                  <c:v>3.15</c:v>
                </c:pt>
                <c:pt idx="14369">
                  <c:v>3.02</c:v>
                </c:pt>
                <c:pt idx="14370">
                  <c:v>2.98</c:v>
                </c:pt>
                <c:pt idx="14371">
                  <c:v>2.99</c:v>
                </c:pt>
                <c:pt idx="14372">
                  <c:v>2.95</c:v>
                </c:pt>
                <c:pt idx="14373">
                  <c:v>2.95</c:v>
                </c:pt>
                <c:pt idx="14374">
                  <c:v>2.95</c:v>
                </c:pt>
                <c:pt idx="14375">
                  <c:v>3.04</c:v>
                </c:pt>
                <c:pt idx="14376">
                  <c:v>2.95</c:v>
                </c:pt>
                <c:pt idx="14377">
                  <c:v>2.91</c:v>
                </c:pt>
                <c:pt idx="14378">
                  <c:v>2.91</c:v>
                </c:pt>
                <c:pt idx="14379">
                  <c:v>3.03</c:v>
                </c:pt>
                <c:pt idx="14380">
                  <c:v>3.03</c:v>
                </c:pt>
                <c:pt idx="14381">
                  <c:v>3.03</c:v>
                </c:pt>
                <c:pt idx="14382">
                  <c:v>3.23</c:v>
                </c:pt>
                <c:pt idx="14383">
                  <c:v>3.02</c:v>
                </c:pt>
                <c:pt idx="14384">
                  <c:v>2.99</c:v>
                </c:pt>
                <c:pt idx="14385">
                  <c:v>2.99</c:v>
                </c:pt>
                <c:pt idx="14386">
                  <c:v>2.94</c:v>
                </c:pt>
                <c:pt idx="14387">
                  <c:v>2.94</c:v>
                </c:pt>
                <c:pt idx="14388">
                  <c:v>2.94</c:v>
                </c:pt>
                <c:pt idx="14389">
                  <c:v>3.05</c:v>
                </c:pt>
                <c:pt idx="14390">
                  <c:v>2.94</c:v>
                </c:pt>
                <c:pt idx="14391">
                  <c:v>3.03</c:v>
                </c:pt>
                <c:pt idx="14392">
                  <c:v>3.03</c:v>
                </c:pt>
                <c:pt idx="14393">
                  <c:v>3.09</c:v>
                </c:pt>
                <c:pt idx="14394">
                  <c:v>3.09</c:v>
                </c:pt>
                <c:pt idx="14395">
                  <c:v>3.09</c:v>
                </c:pt>
                <c:pt idx="14396">
                  <c:v>3.12</c:v>
                </c:pt>
                <c:pt idx="14397">
                  <c:v>3.16</c:v>
                </c:pt>
                <c:pt idx="14398">
                  <c:v>3.07</c:v>
                </c:pt>
                <c:pt idx="14399">
                  <c:v>3.04</c:v>
                </c:pt>
                <c:pt idx="14400">
                  <c:v>2.96</c:v>
                </c:pt>
                <c:pt idx="14401">
                  <c:v>2.96</c:v>
                </c:pt>
                <c:pt idx="14402">
                  <c:v>2.96</c:v>
                </c:pt>
                <c:pt idx="14403">
                  <c:v>2.9699999999999998</c:v>
                </c:pt>
                <c:pt idx="14404">
                  <c:v>2.67</c:v>
                </c:pt>
                <c:pt idx="14405">
                  <c:v>2.87</c:v>
                </c:pt>
                <c:pt idx="14406">
                  <c:v>2.94</c:v>
                </c:pt>
                <c:pt idx="14407">
                  <c:v>2.9</c:v>
                </c:pt>
                <c:pt idx="14408">
                  <c:v>2.9</c:v>
                </c:pt>
                <c:pt idx="14409">
                  <c:v>2.9</c:v>
                </c:pt>
                <c:pt idx="14410">
                  <c:v>2.96</c:v>
                </c:pt>
                <c:pt idx="14411">
                  <c:v>2.95</c:v>
                </c:pt>
                <c:pt idx="14412">
                  <c:v>3.06</c:v>
                </c:pt>
                <c:pt idx="14413">
                  <c:v>3.03</c:v>
                </c:pt>
                <c:pt idx="14414">
                  <c:v>2.94</c:v>
                </c:pt>
                <c:pt idx="14415">
                  <c:v>2.94</c:v>
                </c:pt>
                <c:pt idx="14416">
                  <c:v>2.94</c:v>
                </c:pt>
                <c:pt idx="14417">
                  <c:v>3.03</c:v>
                </c:pt>
                <c:pt idx="14418">
                  <c:v>2.9699999999999998</c:v>
                </c:pt>
                <c:pt idx="14419">
                  <c:v>3.08</c:v>
                </c:pt>
                <c:pt idx="14420">
                  <c:v>3.05</c:v>
                </c:pt>
                <c:pt idx="14421">
                  <c:v>2.9699999999999998</c:v>
                </c:pt>
                <c:pt idx="14422">
                  <c:v>2.9699999999999998</c:v>
                </c:pt>
                <c:pt idx="14423">
                  <c:v>2.9699999999999998</c:v>
                </c:pt>
                <c:pt idx="14424">
                  <c:v>3.11</c:v>
                </c:pt>
                <c:pt idx="14425">
                  <c:v>2.98</c:v>
                </c:pt>
                <c:pt idx="14426">
                  <c:v>2.85</c:v>
                </c:pt>
                <c:pt idx="14427">
                  <c:v>2.8200000000000003</c:v>
                </c:pt>
                <c:pt idx="14428">
                  <c:v>2.85</c:v>
                </c:pt>
                <c:pt idx="14429">
                  <c:v>2.85</c:v>
                </c:pt>
                <c:pt idx="14430">
                  <c:v>2.85</c:v>
                </c:pt>
                <c:pt idx="14431">
                  <c:v>3.15</c:v>
                </c:pt>
                <c:pt idx="14432">
                  <c:v>3.03</c:v>
                </c:pt>
                <c:pt idx="14433">
                  <c:v>3.46</c:v>
                </c:pt>
                <c:pt idx="14434">
                  <c:v>3.08</c:v>
                </c:pt>
                <c:pt idx="14435">
                  <c:v>2.96</c:v>
                </c:pt>
                <c:pt idx="14436">
                  <c:v>2.96</c:v>
                </c:pt>
                <c:pt idx="14437">
                  <c:v>2.96</c:v>
                </c:pt>
                <c:pt idx="14438">
                  <c:v>3.02</c:v>
                </c:pt>
                <c:pt idx="14439">
                  <c:v>2.9699999999999998</c:v>
                </c:pt>
                <c:pt idx="14440">
                  <c:v>2.93</c:v>
                </c:pt>
                <c:pt idx="14441">
                  <c:v>2.94</c:v>
                </c:pt>
                <c:pt idx="14442">
                  <c:v>2.95</c:v>
                </c:pt>
                <c:pt idx="14443">
                  <c:v>2.95</c:v>
                </c:pt>
                <c:pt idx="14444">
                  <c:v>2.95</c:v>
                </c:pt>
                <c:pt idx="14445">
                  <c:v>2.95</c:v>
                </c:pt>
                <c:pt idx="14446">
                  <c:v>3.9699999999999998</c:v>
                </c:pt>
                <c:pt idx="14447">
                  <c:v>3.2</c:v>
                </c:pt>
                <c:pt idx="14448">
                  <c:v>2.9699999999999998</c:v>
                </c:pt>
                <c:pt idx="14449">
                  <c:v>2.91</c:v>
                </c:pt>
                <c:pt idx="14450">
                  <c:v>2.91</c:v>
                </c:pt>
                <c:pt idx="14451">
                  <c:v>2.91</c:v>
                </c:pt>
                <c:pt idx="14452">
                  <c:v>3.04</c:v>
                </c:pt>
                <c:pt idx="14453">
                  <c:v>3.04</c:v>
                </c:pt>
                <c:pt idx="14454">
                  <c:v>3.04</c:v>
                </c:pt>
                <c:pt idx="14455">
                  <c:v>3</c:v>
                </c:pt>
                <c:pt idx="14456">
                  <c:v>2.98</c:v>
                </c:pt>
                <c:pt idx="14457">
                  <c:v>2.98</c:v>
                </c:pt>
                <c:pt idx="14458">
                  <c:v>2.98</c:v>
                </c:pt>
                <c:pt idx="14459">
                  <c:v>3.68</c:v>
                </c:pt>
                <c:pt idx="14460">
                  <c:v>3.25</c:v>
                </c:pt>
                <c:pt idx="14461">
                  <c:v>3.31</c:v>
                </c:pt>
                <c:pt idx="14462">
                  <c:v>3.12</c:v>
                </c:pt>
                <c:pt idx="14463">
                  <c:v>3.19</c:v>
                </c:pt>
                <c:pt idx="14464">
                  <c:v>3.19</c:v>
                </c:pt>
                <c:pt idx="14465">
                  <c:v>3.19</c:v>
                </c:pt>
                <c:pt idx="14466">
                  <c:v>3.31</c:v>
                </c:pt>
                <c:pt idx="14467">
                  <c:v>3.24</c:v>
                </c:pt>
                <c:pt idx="14468">
                  <c:v>3.15</c:v>
                </c:pt>
                <c:pt idx="14469">
                  <c:v>3.16</c:v>
                </c:pt>
                <c:pt idx="14470">
                  <c:v>3.14</c:v>
                </c:pt>
                <c:pt idx="14471">
                  <c:v>3.14</c:v>
                </c:pt>
                <c:pt idx="14472">
                  <c:v>3.14</c:v>
                </c:pt>
                <c:pt idx="14473">
                  <c:v>3.35</c:v>
                </c:pt>
                <c:pt idx="14474">
                  <c:v>3.49</c:v>
                </c:pt>
                <c:pt idx="14475">
                  <c:v>3.34</c:v>
                </c:pt>
                <c:pt idx="14476">
                  <c:v>3.3</c:v>
                </c:pt>
                <c:pt idx="14477">
                  <c:v>3.21</c:v>
                </c:pt>
                <c:pt idx="14478">
                  <c:v>3.21</c:v>
                </c:pt>
                <c:pt idx="14479">
                  <c:v>3.21</c:v>
                </c:pt>
                <c:pt idx="14480">
                  <c:v>3.21</c:v>
                </c:pt>
                <c:pt idx="14481">
                  <c:v>3.33</c:v>
                </c:pt>
                <c:pt idx="14482">
                  <c:v>3.25</c:v>
                </c:pt>
                <c:pt idx="14483">
                  <c:v>3.25</c:v>
                </c:pt>
                <c:pt idx="14484">
                  <c:v>3.23</c:v>
                </c:pt>
                <c:pt idx="14485">
                  <c:v>3.23</c:v>
                </c:pt>
                <c:pt idx="14486">
                  <c:v>3.23</c:v>
                </c:pt>
                <c:pt idx="14487">
                  <c:v>3.49</c:v>
                </c:pt>
                <c:pt idx="14488">
                  <c:v>3.31</c:v>
                </c:pt>
                <c:pt idx="14489">
                  <c:v>3.24</c:v>
                </c:pt>
                <c:pt idx="14490">
                  <c:v>3.26</c:v>
                </c:pt>
                <c:pt idx="14491">
                  <c:v>3.25</c:v>
                </c:pt>
                <c:pt idx="14492">
                  <c:v>3.25</c:v>
                </c:pt>
                <c:pt idx="14493">
                  <c:v>3.25</c:v>
                </c:pt>
                <c:pt idx="14494">
                  <c:v>3.29</c:v>
                </c:pt>
                <c:pt idx="14495">
                  <c:v>3.24</c:v>
                </c:pt>
                <c:pt idx="14496">
                  <c:v>3.22</c:v>
                </c:pt>
                <c:pt idx="14497">
                  <c:v>3.22</c:v>
                </c:pt>
                <c:pt idx="14498">
                  <c:v>3.17</c:v>
                </c:pt>
                <c:pt idx="14499">
                  <c:v>3.17</c:v>
                </c:pt>
                <c:pt idx="14500">
                  <c:v>3.17</c:v>
                </c:pt>
                <c:pt idx="14501">
                  <c:v>3.3</c:v>
                </c:pt>
                <c:pt idx="14502">
                  <c:v>3.25</c:v>
                </c:pt>
                <c:pt idx="14503">
                  <c:v>3.05</c:v>
                </c:pt>
                <c:pt idx="14504">
                  <c:v>3.24</c:v>
                </c:pt>
                <c:pt idx="14505">
                  <c:v>3.22</c:v>
                </c:pt>
                <c:pt idx="14506">
                  <c:v>3.22</c:v>
                </c:pt>
                <c:pt idx="14507">
                  <c:v>3.22</c:v>
                </c:pt>
                <c:pt idx="14508">
                  <c:v>3.36</c:v>
                </c:pt>
                <c:pt idx="14509">
                  <c:v>3.44</c:v>
                </c:pt>
                <c:pt idx="14510">
                  <c:v>3.47</c:v>
                </c:pt>
                <c:pt idx="14511">
                  <c:v>3.49</c:v>
                </c:pt>
                <c:pt idx="14512">
                  <c:v>3.5300000000000002</c:v>
                </c:pt>
                <c:pt idx="14513">
                  <c:v>3.5300000000000002</c:v>
                </c:pt>
                <c:pt idx="14514">
                  <c:v>3.5300000000000002</c:v>
                </c:pt>
                <c:pt idx="14515">
                  <c:v>3.5300000000000002</c:v>
                </c:pt>
                <c:pt idx="14516">
                  <c:v>3.45</c:v>
                </c:pt>
                <c:pt idx="14517">
                  <c:v>3.36</c:v>
                </c:pt>
                <c:pt idx="14518">
                  <c:v>4.18</c:v>
                </c:pt>
                <c:pt idx="14519">
                  <c:v>3.64</c:v>
                </c:pt>
                <c:pt idx="14520">
                  <c:v>3.64</c:v>
                </c:pt>
                <c:pt idx="14521">
                  <c:v>3.64</c:v>
                </c:pt>
                <c:pt idx="14522">
                  <c:v>3.62</c:v>
                </c:pt>
                <c:pt idx="14523">
                  <c:v>3.6</c:v>
                </c:pt>
                <c:pt idx="14524">
                  <c:v>3.48</c:v>
                </c:pt>
                <c:pt idx="14525">
                  <c:v>3.46</c:v>
                </c:pt>
                <c:pt idx="14526">
                  <c:v>3.36</c:v>
                </c:pt>
                <c:pt idx="14527">
                  <c:v>3.36</c:v>
                </c:pt>
                <c:pt idx="14528">
                  <c:v>3.36</c:v>
                </c:pt>
                <c:pt idx="14529">
                  <c:v>3.41</c:v>
                </c:pt>
                <c:pt idx="14530">
                  <c:v>3.24</c:v>
                </c:pt>
                <c:pt idx="14531">
                  <c:v>3.43</c:v>
                </c:pt>
                <c:pt idx="14532">
                  <c:v>3.49</c:v>
                </c:pt>
                <c:pt idx="14533">
                  <c:v>3.51</c:v>
                </c:pt>
                <c:pt idx="14534">
                  <c:v>3.51</c:v>
                </c:pt>
                <c:pt idx="14535">
                  <c:v>3.51</c:v>
                </c:pt>
                <c:pt idx="14536">
                  <c:v>3.7</c:v>
                </c:pt>
                <c:pt idx="14537">
                  <c:v>3.71</c:v>
                </c:pt>
                <c:pt idx="14538">
                  <c:v>3.71</c:v>
                </c:pt>
                <c:pt idx="14539">
                  <c:v>3.7</c:v>
                </c:pt>
                <c:pt idx="14540">
                  <c:v>3.7</c:v>
                </c:pt>
                <c:pt idx="14541">
                  <c:v>3.7</c:v>
                </c:pt>
                <c:pt idx="14542">
                  <c:v>3.7</c:v>
                </c:pt>
                <c:pt idx="14543">
                  <c:v>3.7800000000000002</c:v>
                </c:pt>
                <c:pt idx="14544">
                  <c:v>3.42</c:v>
                </c:pt>
                <c:pt idx="14545">
                  <c:v>3.15</c:v>
                </c:pt>
                <c:pt idx="14546">
                  <c:v>3.66</c:v>
                </c:pt>
                <c:pt idx="14547">
                  <c:v>3.73</c:v>
                </c:pt>
                <c:pt idx="14548">
                  <c:v>3.73</c:v>
                </c:pt>
                <c:pt idx="14549">
                  <c:v>3.73</c:v>
                </c:pt>
                <c:pt idx="14550">
                  <c:v>3.86</c:v>
                </c:pt>
                <c:pt idx="14551">
                  <c:v>3.81</c:v>
                </c:pt>
                <c:pt idx="14552">
                  <c:v>3.7800000000000002</c:v>
                </c:pt>
                <c:pt idx="14553">
                  <c:v>3.77</c:v>
                </c:pt>
                <c:pt idx="14554">
                  <c:v>3.7800000000000002</c:v>
                </c:pt>
                <c:pt idx="14555">
                  <c:v>3.7800000000000002</c:v>
                </c:pt>
                <c:pt idx="14556">
                  <c:v>3.7800000000000002</c:v>
                </c:pt>
                <c:pt idx="14557">
                  <c:v>3.77</c:v>
                </c:pt>
                <c:pt idx="14558">
                  <c:v>3.58</c:v>
                </c:pt>
                <c:pt idx="14559">
                  <c:v>3.42</c:v>
                </c:pt>
                <c:pt idx="14560">
                  <c:v>3.7800000000000002</c:v>
                </c:pt>
                <c:pt idx="14561">
                  <c:v>3.84</c:v>
                </c:pt>
                <c:pt idx="14562">
                  <c:v>3.84</c:v>
                </c:pt>
                <c:pt idx="14563">
                  <c:v>3.84</c:v>
                </c:pt>
                <c:pt idx="14564">
                  <c:v>4.29</c:v>
                </c:pt>
                <c:pt idx="14565">
                  <c:v>4.2699999999999996</c:v>
                </c:pt>
                <c:pt idx="14566">
                  <c:v>4.26</c:v>
                </c:pt>
                <c:pt idx="14567">
                  <c:v>4.2300000000000004</c:v>
                </c:pt>
                <c:pt idx="14568">
                  <c:v>4.21</c:v>
                </c:pt>
                <c:pt idx="14569">
                  <c:v>4.21</c:v>
                </c:pt>
                <c:pt idx="14570">
                  <c:v>4.21</c:v>
                </c:pt>
                <c:pt idx="14571">
                  <c:v>4.28</c:v>
                </c:pt>
                <c:pt idx="14572">
                  <c:v>4.1900000000000004</c:v>
                </c:pt>
                <c:pt idx="14573">
                  <c:v>4.24</c:v>
                </c:pt>
                <c:pt idx="14574">
                  <c:v>4.2300000000000004</c:v>
                </c:pt>
                <c:pt idx="14575">
                  <c:v>4.1900000000000004</c:v>
                </c:pt>
                <c:pt idx="14576">
                  <c:v>4.1900000000000004</c:v>
                </c:pt>
                <c:pt idx="14577">
                  <c:v>4.1900000000000004</c:v>
                </c:pt>
                <c:pt idx="14578">
                  <c:v>4.1900000000000004</c:v>
                </c:pt>
                <c:pt idx="14579">
                  <c:v>4.5999999999999996</c:v>
                </c:pt>
                <c:pt idx="14580">
                  <c:v>4.33</c:v>
                </c:pt>
                <c:pt idx="14581">
                  <c:v>4.25</c:v>
                </c:pt>
                <c:pt idx="14582">
                  <c:v>4.16</c:v>
                </c:pt>
                <c:pt idx="14583">
                  <c:v>4.16</c:v>
                </c:pt>
                <c:pt idx="14584">
                  <c:v>4.16</c:v>
                </c:pt>
                <c:pt idx="14585">
                  <c:v>4.17</c:v>
                </c:pt>
                <c:pt idx="14586">
                  <c:v>4.03</c:v>
                </c:pt>
                <c:pt idx="14587">
                  <c:v>4</c:v>
                </c:pt>
                <c:pt idx="14588">
                  <c:v>4.17</c:v>
                </c:pt>
                <c:pt idx="14589">
                  <c:v>4.18</c:v>
                </c:pt>
                <c:pt idx="14590">
                  <c:v>4.18</c:v>
                </c:pt>
                <c:pt idx="14591">
                  <c:v>4.18</c:v>
                </c:pt>
                <c:pt idx="14592">
                  <c:v>4.24</c:v>
                </c:pt>
                <c:pt idx="14593">
                  <c:v>4.2300000000000004</c:v>
                </c:pt>
                <c:pt idx="14594">
                  <c:v>4.3</c:v>
                </c:pt>
                <c:pt idx="14595">
                  <c:v>4.26</c:v>
                </c:pt>
                <c:pt idx="14596">
                  <c:v>4.17</c:v>
                </c:pt>
                <c:pt idx="14597">
                  <c:v>4.17</c:v>
                </c:pt>
                <c:pt idx="14598">
                  <c:v>4.17</c:v>
                </c:pt>
                <c:pt idx="14599">
                  <c:v>4.24</c:v>
                </c:pt>
                <c:pt idx="14600">
                  <c:v>4.1399999999999997</c:v>
                </c:pt>
                <c:pt idx="14601">
                  <c:v>4.18</c:v>
                </c:pt>
                <c:pt idx="14602">
                  <c:v>4.18</c:v>
                </c:pt>
                <c:pt idx="14603">
                  <c:v>4.17</c:v>
                </c:pt>
                <c:pt idx="14604">
                  <c:v>4.17</c:v>
                </c:pt>
                <c:pt idx="14605">
                  <c:v>4.17</c:v>
                </c:pt>
                <c:pt idx="14606">
                  <c:v>4.29</c:v>
                </c:pt>
                <c:pt idx="14607">
                  <c:v>4.21</c:v>
                </c:pt>
                <c:pt idx="14608">
                  <c:v>4.1500000000000004</c:v>
                </c:pt>
                <c:pt idx="14609">
                  <c:v>5.96</c:v>
                </c:pt>
                <c:pt idx="14610">
                  <c:v>3.8200000000000003</c:v>
                </c:pt>
                <c:pt idx="14611">
                  <c:v>3.8200000000000003</c:v>
                </c:pt>
                <c:pt idx="14612">
                  <c:v>3.8200000000000003</c:v>
                </c:pt>
                <c:pt idx="14613">
                  <c:v>3.8200000000000003</c:v>
                </c:pt>
                <c:pt idx="14614">
                  <c:v>4.37</c:v>
                </c:pt>
                <c:pt idx="14615">
                  <c:v>5.0199999999999996</c:v>
                </c:pt>
                <c:pt idx="14616">
                  <c:v>4.3600000000000003</c:v>
                </c:pt>
                <c:pt idx="14617">
                  <c:v>4.32</c:v>
                </c:pt>
                <c:pt idx="14618">
                  <c:v>4.32</c:v>
                </c:pt>
                <c:pt idx="14619">
                  <c:v>4.32</c:v>
                </c:pt>
                <c:pt idx="14620">
                  <c:v>4.3099999999999996</c:v>
                </c:pt>
                <c:pt idx="14621">
                  <c:v>4.2300000000000004</c:v>
                </c:pt>
                <c:pt idx="14622">
                  <c:v>4.22</c:v>
                </c:pt>
                <c:pt idx="14623">
                  <c:v>4.22</c:v>
                </c:pt>
                <c:pt idx="14624">
                  <c:v>4.22</c:v>
                </c:pt>
                <c:pt idx="14625">
                  <c:v>4.22</c:v>
                </c:pt>
                <c:pt idx="14626">
                  <c:v>4.22</c:v>
                </c:pt>
                <c:pt idx="14627">
                  <c:v>4.2300000000000004</c:v>
                </c:pt>
                <c:pt idx="14628">
                  <c:v>4.1900000000000004</c:v>
                </c:pt>
                <c:pt idx="14629">
                  <c:v>4.78</c:v>
                </c:pt>
                <c:pt idx="14630">
                  <c:v>4.3</c:v>
                </c:pt>
                <c:pt idx="14631">
                  <c:v>4.26</c:v>
                </c:pt>
                <c:pt idx="14632">
                  <c:v>4.26</c:v>
                </c:pt>
                <c:pt idx="14633">
                  <c:v>4.26</c:v>
                </c:pt>
                <c:pt idx="14634">
                  <c:v>4.32</c:v>
                </c:pt>
                <c:pt idx="14635">
                  <c:v>4.26</c:v>
                </c:pt>
                <c:pt idx="14636">
                  <c:v>4.28</c:v>
                </c:pt>
                <c:pt idx="14637">
                  <c:v>4.3</c:v>
                </c:pt>
                <c:pt idx="14638">
                  <c:v>4.29</c:v>
                </c:pt>
                <c:pt idx="14639">
                  <c:v>4.29</c:v>
                </c:pt>
                <c:pt idx="14640">
                  <c:v>4.29</c:v>
                </c:pt>
                <c:pt idx="14641">
                  <c:v>4.34</c:v>
                </c:pt>
                <c:pt idx="14642">
                  <c:v>4.21</c:v>
                </c:pt>
                <c:pt idx="14643">
                  <c:v>4.25</c:v>
                </c:pt>
                <c:pt idx="14644">
                  <c:v>4.28</c:v>
                </c:pt>
                <c:pt idx="14645">
                  <c:v>4.28</c:v>
                </c:pt>
                <c:pt idx="14646">
                  <c:v>4.28</c:v>
                </c:pt>
                <c:pt idx="14647">
                  <c:v>4.28</c:v>
                </c:pt>
                <c:pt idx="14648">
                  <c:v>4.3</c:v>
                </c:pt>
                <c:pt idx="14649">
                  <c:v>4.2300000000000004</c:v>
                </c:pt>
                <c:pt idx="14650">
                  <c:v>4.1900000000000004</c:v>
                </c:pt>
                <c:pt idx="14651">
                  <c:v>4.22</c:v>
                </c:pt>
                <c:pt idx="14652">
                  <c:v>4.22</c:v>
                </c:pt>
                <c:pt idx="14653">
                  <c:v>4.22</c:v>
                </c:pt>
                <c:pt idx="14654">
                  <c:v>4.22</c:v>
                </c:pt>
                <c:pt idx="14655">
                  <c:v>4.5</c:v>
                </c:pt>
                <c:pt idx="14656">
                  <c:v>4.3499999999999996</c:v>
                </c:pt>
                <c:pt idx="14657">
                  <c:v>4.72</c:v>
                </c:pt>
                <c:pt idx="14658">
                  <c:v>4.7</c:v>
                </c:pt>
                <c:pt idx="14659">
                  <c:v>4.6399999999999997</c:v>
                </c:pt>
                <c:pt idx="14660">
                  <c:v>4.6399999999999997</c:v>
                </c:pt>
                <c:pt idx="14661">
                  <c:v>4.6399999999999997</c:v>
                </c:pt>
                <c:pt idx="14662">
                  <c:v>4.6900000000000004</c:v>
                </c:pt>
                <c:pt idx="14663">
                  <c:v>4.6399999999999997</c:v>
                </c:pt>
                <c:pt idx="14664">
                  <c:v>4.6399999999999997</c:v>
                </c:pt>
                <c:pt idx="14665">
                  <c:v>4.75</c:v>
                </c:pt>
                <c:pt idx="14666">
                  <c:v>4.71</c:v>
                </c:pt>
                <c:pt idx="14667">
                  <c:v>4.71</c:v>
                </c:pt>
                <c:pt idx="14668">
                  <c:v>4.71</c:v>
                </c:pt>
                <c:pt idx="14669">
                  <c:v>4.78</c:v>
                </c:pt>
                <c:pt idx="14670">
                  <c:v>4.67</c:v>
                </c:pt>
                <c:pt idx="14671">
                  <c:v>4.7</c:v>
                </c:pt>
                <c:pt idx="14672">
                  <c:v>4.76</c:v>
                </c:pt>
                <c:pt idx="14673">
                  <c:v>4.72</c:v>
                </c:pt>
                <c:pt idx="14674">
                  <c:v>4.72</c:v>
                </c:pt>
                <c:pt idx="14675">
                  <c:v>4.72</c:v>
                </c:pt>
                <c:pt idx="14676">
                  <c:v>4.72</c:v>
                </c:pt>
                <c:pt idx="14677">
                  <c:v>4.8100000000000005</c:v>
                </c:pt>
                <c:pt idx="14678">
                  <c:v>4.74</c:v>
                </c:pt>
                <c:pt idx="14679">
                  <c:v>4.72</c:v>
                </c:pt>
                <c:pt idx="14680">
                  <c:v>4.68</c:v>
                </c:pt>
                <c:pt idx="14681">
                  <c:v>4.68</c:v>
                </c:pt>
                <c:pt idx="14682">
                  <c:v>4.68</c:v>
                </c:pt>
                <c:pt idx="14683">
                  <c:v>4.7300000000000004</c:v>
                </c:pt>
                <c:pt idx="14684">
                  <c:v>4.6399999999999997</c:v>
                </c:pt>
                <c:pt idx="14685">
                  <c:v>4.78</c:v>
                </c:pt>
                <c:pt idx="14686">
                  <c:v>4.79</c:v>
                </c:pt>
                <c:pt idx="14687">
                  <c:v>4.68</c:v>
                </c:pt>
                <c:pt idx="14688">
                  <c:v>4.68</c:v>
                </c:pt>
                <c:pt idx="14689">
                  <c:v>4.68</c:v>
                </c:pt>
                <c:pt idx="14690">
                  <c:v>4.71</c:v>
                </c:pt>
                <c:pt idx="14691">
                  <c:v>4.7</c:v>
                </c:pt>
                <c:pt idx="14692">
                  <c:v>4.87</c:v>
                </c:pt>
                <c:pt idx="14693">
                  <c:v>4.78</c:v>
                </c:pt>
                <c:pt idx="14694">
                  <c:v>4.71</c:v>
                </c:pt>
                <c:pt idx="14695">
                  <c:v>4.71</c:v>
                </c:pt>
                <c:pt idx="14696">
                  <c:v>4.71</c:v>
                </c:pt>
                <c:pt idx="14697">
                  <c:v>4.78</c:v>
                </c:pt>
                <c:pt idx="14698">
                  <c:v>4.29</c:v>
                </c:pt>
                <c:pt idx="14699">
                  <c:v>4.6100000000000003</c:v>
                </c:pt>
                <c:pt idx="14700">
                  <c:v>4.7699999999999996</c:v>
                </c:pt>
                <c:pt idx="14701">
                  <c:v>5.44</c:v>
                </c:pt>
                <c:pt idx="14702">
                  <c:v>5.44</c:v>
                </c:pt>
                <c:pt idx="14703">
                  <c:v>5.44</c:v>
                </c:pt>
                <c:pt idx="14704">
                  <c:v>4.83</c:v>
                </c:pt>
                <c:pt idx="14705">
                  <c:v>4.78</c:v>
                </c:pt>
                <c:pt idx="14706">
                  <c:v>4.7699999999999996</c:v>
                </c:pt>
                <c:pt idx="14707">
                  <c:v>4.7699999999999996</c:v>
                </c:pt>
                <c:pt idx="14708">
                  <c:v>4.57</c:v>
                </c:pt>
                <c:pt idx="14709">
                  <c:v>4.57</c:v>
                </c:pt>
                <c:pt idx="14710">
                  <c:v>4.57</c:v>
                </c:pt>
                <c:pt idx="14711">
                  <c:v>4.57</c:v>
                </c:pt>
                <c:pt idx="14712">
                  <c:v>4.71</c:v>
                </c:pt>
                <c:pt idx="14713">
                  <c:v>4.5600000000000005</c:v>
                </c:pt>
                <c:pt idx="14714">
                  <c:v>4.71</c:v>
                </c:pt>
                <c:pt idx="14715">
                  <c:v>4.71</c:v>
                </c:pt>
                <c:pt idx="14716">
                  <c:v>4.71</c:v>
                </c:pt>
                <c:pt idx="14717">
                  <c:v>4.71</c:v>
                </c:pt>
                <c:pt idx="14718">
                  <c:v>4.78</c:v>
                </c:pt>
                <c:pt idx="14719">
                  <c:v>4.71</c:v>
                </c:pt>
                <c:pt idx="14720">
                  <c:v>4.6900000000000004</c:v>
                </c:pt>
                <c:pt idx="14721">
                  <c:v>4.7</c:v>
                </c:pt>
                <c:pt idx="14722">
                  <c:v>4.68</c:v>
                </c:pt>
                <c:pt idx="14723">
                  <c:v>4.68</c:v>
                </c:pt>
                <c:pt idx="14724">
                  <c:v>4.68</c:v>
                </c:pt>
                <c:pt idx="14725">
                  <c:v>4.72</c:v>
                </c:pt>
                <c:pt idx="14726">
                  <c:v>4.67</c:v>
                </c:pt>
                <c:pt idx="14727">
                  <c:v>4.88</c:v>
                </c:pt>
                <c:pt idx="14728">
                  <c:v>4.7699999999999996</c:v>
                </c:pt>
                <c:pt idx="14729">
                  <c:v>4.76</c:v>
                </c:pt>
                <c:pt idx="14730">
                  <c:v>4.76</c:v>
                </c:pt>
                <c:pt idx="14731">
                  <c:v>4.76</c:v>
                </c:pt>
                <c:pt idx="14732">
                  <c:v>4.9000000000000004</c:v>
                </c:pt>
                <c:pt idx="14733">
                  <c:v>4.76</c:v>
                </c:pt>
                <c:pt idx="14734">
                  <c:v>4.67</c:v>
                </c:pt>
                <c:pt idx="14735">
                  <c:v>4.71</c:v>
                </c:pt>
                <c:pt idx="14736">
                  <c:v>4.66</c:v>
                </c:pt>
                <c:pt idx="14737">
                  <c:v>4.66</c:v>
                </c:pt>
                <c:pt idx="14738">
                  <c:v>4.66</c:v>
                </c:pt>
                <c:pt idx="14739">
                  <c:v>4.6900000000000004</c:v>
                </c:pt>
                <c:pt idx="14740">
                  <c:v>4.51</c:v>
                </c:pt>
                <c:pt idx="14741">
                  <c:v>5.28</c:v>
                </c:pt>
                <c:pt idx="14742">
                  <c:v>4.99</c:v>
                </c:pt>
                <c:pt idx="14743">
                  <c:v>4.99</c:v>
                </c:pt>
                <c:pt idx="14744">
                  <c:v>4.99</c:v>
                </c:pt>
                <c:pt idx="14745">
                  <c:v>4.99</c:v>
                </c:pt>
                <c:pt idx="14746">
                  <c:v>5.48</c:v>
                </c:pt>
                <c:pt idx="14747">
                  <c:v>5.59</c:v>
                </c:pt>
                <c:pt idx="14748">
                  <c:v>5.53</c:v>
                </c:pt>
                <c:pt idx="14749">
                  <c:v>5.51</c:v>
                </c:pt>
                <c:pt idx="14750">
                  <c:v>5.43</c:v>
                </c:pt>
                <c:pt idx="14751">
                  <c:v>5.43</c:v>
                </c:pt>
                <c:pt idx="14752">
                  <c:v>5.43</c:v>
                </c:pt>
                <c:pt idx="14753">
                  <c:v>5.49</c:v>
                </c:pt>
                <c:pt idx="14754">
                  <c:v>5.43</c:v>
                </c:pt>
                <c:pt idx="14755">
                  <c:v>6</c:v>
                </c:pt>
                <c:pt idx="14756">
                  <c:v>6</c:v>
                </c:pt>
                <c:pt idx="14757">
                  <c:v>6.03</c:v>
                </c:pt>
                <c:pt idx="14758">
                  <c:v>6.03</c:v>
                </c:pt>
                <c:pt idx="14759">
                  <c:v>6.03</c:v>
                </c:pt>
                <c:pt idx="14760">
                  <c:v>5.67</c:v>
                </c:pt>
                <c:pt idx="14761">
                  <c:v>5.54</c:v>
                </c:pt>
                <c:pt idx="14762">
                  <c:v>5.66</c:v>
                </c:pt>
                <c:pt idx="14763">
                  <c:v>5.49</c:v>
                </c:pt>
                <c:pt idx="14764">
                  <c:v>5.42</c:v>
                </c:pt>
                <c:pt idx="14765">
                  <c:v>5.42</c:v>
                </c:pt>
                <c:pt idx="14766">
                  <c:v>5.42</c:v>
                </c:pt>
                <c:pt idx="14767">
                  <c:v>5.4</c:v>
                </c:pt>
                <c:pt idx="14768">
                  <c:v>5.07</c:v>
                </c:pt>
                <c:pt idx="14769">
                  <c:v>6.09</c:v>
                </c:pt>
                <c:pt idx="14770">
                  <c:v>5.53</c:v>
                </c:pt>
                <c:pt idx="14771">
                  <c:v>5.48</c:v>
                </c:pt>
                <c:pt idx="14772">
                  <c:v>5.48</c:v>
                </c:pt>
                <c:pt idx="14773">
                  <c:v>5.48</c:v>
                </c:pt>
                <c:pt idx="14774">
                  <c:v>5.52</c:v>
                </c:pt>
                <c:pt idx="14775">
                  <c:v>5.41</c:v>
                </c:pt>
                <c:pt idx="14776">
                  <c:v>5.46</c:v>
                </c:pt>
                <c:pt idx="14777">
                  <c:v>5.61</c:v>
                </c:pt>
                <c:pt idx="14778">
                  <c:v>5.34</c:v>
                </c:pt>
                <c:pt idx="14779">
                  <c:v>5.34</c:v>
                </c:pt>
                <c:pt idx="14780">
                  <c:v>5.34</c:v>
                </c:pt>
                <c:pt idx="14781">
                  <c:v>5.27</c:v>
                </c:pt>
                <c:pt idx="14782">
                  <c:v>5.43</c:v>
                </c:pt>
                <c:pt idx="14783">
                  <c:v>6.5600000000000005</c:v>
                </c:pt>
                <c:pt idx="14784">
                  <c:v>5.8</c:v>
                </c:pt>
                <c:pt idx="14785">
                  <c:v>5.31</c:v>
                </c:pt>
                <c:pt idx="14786">
                  <c:v>5.31</c:v>
                </c:pt>
                <c:pt idx="14787">
                  <c:v>5.31</c:v>
                </c:pt>
                <c:pt idx="14788">
                  <c:v>5.31</c:v>
                </c:pt>
                <c:pt idx="14789">
                  <c:v>5.6</c:v>
                </c:pt>
                <c:pt idx="14790">
                  <c:v>5.48</c:v>
                </c:pt>
                <c:pt idx="14791">
                  <c:v>5.49</c:v>
                </c:pt>
                <c:pt idx="14792">
                  <c:v>4.9400000000000004</c:v>
                </c:pt>
                <c:pt idx="14793">
                  <c:v>4.9400000000000004</c:v>
                </c:pt>
                <c:pt idx="14794">
                  <c:v>4.9400000000000004</c:v>
                </c:pt>
                <c:pt idx="14795">
                  <c:v>4.9400000000000004</c:v>
                </c:pt>
                <c:pt idx="14796">
                  <c:v>5.98</c:v>
                </c:pt>
                <c:pt idx="14797">
                  <c:v>6.59</c:v>
                </c:pt>
                <c:pt idx="14798">
                  <c:v>5.72</c:v>
                </c:pt>
                <c:pt idx="14799">
                  <c:v>5.52</c:v>
                </c:pt>
                <c:pt idx="14800">
                  <c:v>5.52</c:v>
                </c:pt>
                <c:pt idx="14801">
                  <c:v>5.52</c:v>
                </c:pt>
                <c:pt idx="14802">
                  <c:v>5.52</c:v>
                </c:pt>
                <c:pt idx="14803">
                  <c:v>5.44</c:v>
                </c:pt>
                <c:pt idx="14804">
                  <c:v>5.44</c:v>
                </c:pt>
                <c:pt idx="14805">
                  <c:v>5.5</c:v>
                </c:pt>
                <c:pt idx="14806">
                  <c:v>5.47</c:v>
                </c:pt>
                <c:pt idx="14807">
                  <c:v>5.47</c:v>
                </c:pt>
                <c:pt idx="14808">
                  <c:v>5.47</c:v>
                </c:pt>
                <c:pt idx="14809">
                  <c:v>5.47</c:v>
                </c:pt>
                <c:pt idx="14810">
                  <c:v>5.69</c:v>
                </c:pt>
                <c:pt idx="14811">
                  <c:v>5.0599999999999996</c:v>
                </c:pt>
                <c:pt idx="14812">
                  <c:v>5.44</c:v>
                </c:pt>
                <c:pt idx="14813">
                  <c:v>5.37</c:v>
                </c:pt>
                <c:pt idx="14814">
                  <c:v>5.37</c:v>
                </c:pt>
                <c:pt idx="14815">
                  <c:v>5.37</c:v>
                </c:pt>
                <c:pt idx="14816">
                  <c:v>5.47</c:v>
                </c:pt>
                <c:pt idx="14817">
                  <c:v>5.45</c:v>
                </c:pt>
                <c:pt idx="14818">
                  <c:v>5.46</c:v>
                </c:pt>
                <c:pt idx="14819">
                  <c:v>5.53</c:v>
                </c:pt>
                <c:pt idx="14820">
                  <c:v>5.67</c:v>
                </c:pt>
                <c:pt idx="14821">
                  <c:v>5.67</c:v>
                </c:pt>
                <c:pt idx="14822">
                  <c:v>5.67</c:v>
                </c:pt>
                <c:pt idx="14823">
                  <c:v>5.76</c:v>
                </c:pt>
                <c:pt idx="14824">
                  <c:v>5.86</c:v>
                </c:pt>
                <c:pt idx="14825">
                  <c:v>5.25</c:v>
                </c:pt>
                <c:pt idx="14826">
                  <c:v>5.98</c:v>
                </c:pt>
                <c:pt idx="14827">
                  <c:v>5.94</c:v>
                </c:pt>
                <c:pt idx="14828">
                  <c:v>5.94</c:v>
                </c:pt>
                <c:pt idx="14829">
                  <c:v>5.94</c:v>
                </c:pt>
                <c:pt idx="14830">
                  <c:v>5.99</c:v>
                </c:pt>
                <c:pt idx="14831">
                  <c:v>5.94</c:v>
                </c:pt>
                <c:pt idx="14832">
                  <c:v>5.93</c:v>
                </c:pt>
                <c:pt idx="14833">
                  <c:v>5.95</c:v>
                </c:pt>
                <c:pt idx="14834">
                  <c:v>5.94</c:v>
                </c:pt>
                <c:pt idx="14835">
                  <c:v>5.94</c:v>
                </c:pt>
                <c:pt idx="14836">
                  <c:v>5.94</c:v>
                </c:pt>
                <c:pt idx="14837">
                  <c:v>6</c:v>
                </c:pt>
                <c:pt idx="14838">
                  <c:v>5.82</c:v>
                </c:pt>
                <c:pt idx="14839">
                  <c:v>5.95</c:v>
                </c:pt>
                <c:pt idx="14840">
                  <c:v>5.96</c:v>
                </c:pt>
                <c:pt idx="14841">
                  <c:v>5.93</c:v>
                </c:pt>
                <c:pt idx="14842">
                  <c:v>5.93</c:v>
                </c:pt>
                <c:pt idx="14843">
                  <c:v>5.93</c:v>
                </c:pt>
                <c:pt idx="14844">
                  <c:v>5.93</c:v>
                </c:pt>
                <c:pt idx="14845">
                  <c:v>5.99</c:v>
                </c:pt>
                <c:pt idx="14846">
                  <c:v>5.9</c:v>
                </c:pt>
                <c:pt idx="14847">
                  <c:v>5.91</c:v>
                </c:pt>
                <c:pt idx="14848">
                  <c:v>5.87</c:v>
                </c:pt>
                <c:pt idx="14849">
                  <c:v>5.87</c:v>
                </c:pt>
                <c:pt idx="14850">
                  <c:v>5.87</c:v>
                </c:pt>
                <c:pt idx="14851">
                  <c:v>5.99</c:v>
                </c:pt>
                <c:pt idx="14852">
                  <c:v>6.1</c:v>
                </c:pt>
                <c:pt idx="14853">
                  <c:v>5.5600000000000005</c:v>
                </c:pt>
                <c:pt idx="14854">
                  <c:v>5.94</c:v>
                </c:pt>
                <c:pt idx="14855">
                  <c:v>5.93</c:v>
                </c:pt>
                <c:pt idx="14856">
                  <c:v>5.93</c:v>
                </c:pt>
                <c:pt idx="14857">
                  <c:v>5.93</c:v>
                </c:pt>
                <c:pt idx="14858">
                  <c:v>5.95</c:v>
                </c:pt>
                <c:pt idx="14859">
                  <c:v>5.93</c:v>
                </c:pt>
                <c:pt idx="14860">
                  <c:v>5.91</c:v>
                </c:pt>
                <c:pt idx="14861">
                  <c:v>5.92</c:v>
                </c:pt>
                <c:pt idx="14862">
                  <c:v>5.9</c:v>
                </c:pt>
                <c:pt idx="14863">
                  <c:v>5.9</c:v>
                </c:pt>
                <c:pt idx="14864">
                  <c:v>5.9</c:v>
                </c:pt>
                <c:pt idx="14865">
                  <c:v>5.96</c:v>
                </c:pt>
                <c:pt idx="14866">
                  <c:v>5.93</c:v>
                </c:pt>
                <c:pt idx="14867">
                  <c:v>6.06</c:v>
                </c:pt>
                <c:pt idx="14868">
                  <c:v>5.97</c:v>
                </c:pt>
                <c:pt idx="14869">
                  <c:v>5.95</c:v>
                </c:pt>
                <c:pt idx="14870">
                  <c:v>5.95</c:v>
                </c:pt>
                <c:pt idx="14871">
                  <c:v>5.95</c:v>
                </c:pt>
                <c:pt idx="14872">
                  <c:v>6</c:v>
                </c:pt>
                <c:pt idx="14873">
                  <c:v>5.97</c:v>
                </c:pt>
                <c:pt idx="14874">
                  <c:v>5.97</c:v>
                </c:pt>
                <c:pt idx="14875">
                  <c:v>6.01</c:v>
                </c:pt>
                <c:pt idx="14876">
                  <c:v>6.03</c:v>
                </c:pt>
                <c:pt idx="14877">
                  <c:v>6.03</c:v>
                </c:pt>
                <c:pt idx="14878">
                  <c:v>6.03</c:v>
                </c:pt>
                <c:pt idx="14879">
                  <c:v>6.13</c:v>
                </c:pt>
                <c:pt idx="14880">
                  <c:v>6.1</c:v>
                </c:pt>
                <c:pt idx="14881">
                  <c:v>6.07</c:v>
                </c:pt>
                <c:pt idx="14882">
                  <c:v>6.16</c:v>
                </c:pt>
                <c:pt idx="14883">
                  <c:v>6.3</c:v>
                </c:pt>
                <c:pt idx="14884">
                  <c:v>6.3</c:v>
                </c:pt>
                <c:pt idx="14885">
                  <c:v>6.3</c:v>
                </c:pt>
                <c:pt idx="14886">
                  <c:v>6.28</c:v>
                </c:pt>
                <c:pt idx="14887">
                  <c:v>6.08</c:v>
                </c:pt>
                <c:pt idx="14888">
                  <c:v>5.98</c:v>
                </c:pt>
                <c:pt idx="14889">
                  <c:v>5.95</c:v>
                </c:pt>
                <c:pt idx="14890">
                  <c:v>5.94</c:v>
                </c:pt>
                <c:pt idx="14891">
                  <c:v>5.94</c:v>
                </c:pt>
                <c:pt idx="14892">
                  <c:v>5.94</c:v>
                </c:pt>
                <c:pt idx="14893">
                  <c:v>6</c:v>
                </c:pt>
                <c:pt idx="14894">
                  <c:v>5.91</c:v>
                </c:pt>
                <c:pt idx="14895">
                  <c:v>6.17</c:v>
                </c:pt>
                <c:pt idx="14896">
                  <c:v>6.17</c:v>
                </c:pt>
                <c:pt idx="14897">
                  <c:v>6.09</c:v>
                </c:pt>
                <c:pt idx="14898">
                  <c:v>6.09</c:v>
                </c:pt>
                <c:pt idx="14899">
                  <c:v>6.09</c:v>
                </c:pt>
                <c:pt idx="14900">
                  <c:v>6.14</c:v>
                </c:pt>
                <c:pt idx="14901">
                  <c:v>5.98</c:v>
                </c:pt>
                <c:pt idx="14902">
                  <c:v>5.92</c:v>
                </c:pt>
                <c:pt idx="14903">
                  <c:v>5.96</c:v>
                </c:pt>
                <c:pt idx="14904">
                  <c:v>5.93</c:v>
                </c:pt>
                <c:pt idx="14905">
                  <c:v>5.93</c:v>
                </c:pt>
                <c:pt idx="14906">
                  <c:v>5.93</c:v>
                </c:pt>
                <c:pt idx="14907">
                  <c:v>5.98</c:v>
                </c:pt>
                <c:pt idx="14908">
                  <c:v>5.97</c:v>
                </c:pt>
                <c:pt idx="14909">
                  <c:v>6.23</c:v>
                </c:pt>
                <c:pt idx="14910">
                  <c:v>6.04</c:v>
                </c:pt>
                <c:pt idx="14911">
                  <c:v>6.06</c:v>
                </c:pt>
                <c:pt idx="14912">
                  <c:v>6.06</c:v>
                </c:pt>
                <c:pt idx="14913">
                  <c:v>6.06</c:v>
                </c:pt>
                <c:pt idx="14914">
                  <c:v>6.1</c:v>
                </c:pt>
                <c:pt idx="14915">
                  <c:v>6.01</c:v>
                </c:pt>
                <c:pt idx="14916">
                  <c:v>6</c:v>
                </c:pt>
                <c:pt idx="14917">
                  <c:v>6.01</c:v>
                </c:pt>
                <c:pt idx="14918">
                  <c:v>5.98</c:v>
                </c:pt>
                <c:pt idx="14919">
                  <c:v>5.98</c:v>
                </c:pt>
                <c:pt idx="14920">
                  <c:v>5.98</c:v>
                </c:pt>
                <c:pt idx="14921">
                  <c:v>6.04</c:v>
                </c:pt>
                <c:pt idx="14922">
                  <c:v>5.95</c:v>
                </c:pt>
                <c:pt idx="14923">
                  <c:v>6.03</c:v>
                </c:pt>
                <c:pt idx="14924">
                  <c:v>6</c:v>
                </c:pt>
                <c:pt idx="14925">
                  <c:v>5.99</c:v>
                </c:pt>
                <c:pt idx="14926">
                  <c:v>5.99</c:v>
                </c:pt>
                <c:pt idx="14927">
                  <c:v>5.99</c:v>
                </c:pt>
                <c:pt idx="14928">
                  <c:v>6.17</c:v>
                </c:pt>
                <c:pt idx="14929">
                  <c:v>6.01</c:v>
                </c:pt>
                <c:pt idx="14930">
                  <c:v>5.97</c:v>
                </c:pt>
                <c:pt idx="14931">
                  <c:v>5.98</c:v>
                </c:pt>
                <c:pt idx="14932">
                  <c:v>5.94</c:v>
                </c:pt>
                <c:pt idx="14933">
                  <c:v>5.94</c:v>
                </c:pt>
                <c:pt idx="14934">
                  <c:v>5.94</c:v>
                </c:pt>
                <c:pt idx="14935">
                  <c:v>6</c:v>
                </c:pt>
                <c:pt idx="14936">
                  <c:v>5.96</c:v>
                </c:pt>
                <c:pt idx="14937">
                  <c:v>6.16</c:v>
                </c:pt>
                <c:pt idx="14938">
                  <c:v>6.04</c:v>
                </c:pt>
                <c:pt idx="14939">
                  <c:v>5.97</c:v>
                </c:pt>
                <c:pt idx="14940">
                  <c:v>5.97</c:v>
                </c:pt>
                <c:pt idx="14941">
                  <c:v>5.97</c:v>
                </c:pt>
                <c:pt idx="14942">
                  <c:v>5.97</c:v>
                </c:pt>
                <c:pt idx="14943">
                  <c:v>6.07</c:v>
                </c:pt>
                <c:pt idx="14944">
                  <c:v>6.17</c:v>
                </c:pt>
                <c:pt idx="14945">
                  <c:v>6.04</c:v>
                </c:pt>
                <c:pt idx="14946">
                  <c:v>6.02</c:v>
                </c:pt>
                <c:pt idx="14947">
                  <c:v>6.02</c:v>
                </c:pt>
                <c:pt idx="14948">
                  <c:v>6.02</c:v>
                </c:pt>
                <c:pt idx="14949">
                  <c:v>5.99</c:v>
                </c:pt>
                <c:pt idx="14950">
                  <c:v>5.96</c:v>
                </c:pt>
                <c:pt idx="14951">
                  <c:v>6.15</c:v>
                </c:pt>
                <c:pt idx="14952">
                  <c:v>6.08</c:v>
                </c:pt>
                <c:pt idx="14953">
                  <c:v>6.02</c:v>
                </c:pt>
                <c:pt idx="14954">
                  <c:v>6.02</c:v>
                </c:pt>
                <c:pt idx="14955">
                  <c:v>6.02</c:v>
                </c:pt>
                <c:pt idx="14956">
                  <c:v>6.02</c:v>
                </c:pt>
                <c:pt idx="14957">
                  <c:v>5.97</c:v>
                </c:pt>
                <c:pt idx="14958">
                  <c:v>5.99</c:v>
                </c:pt>
                <c:pt idx="14959">
                  <c:v>6.1</c:v>
                </c:pt>
                <c:pt idx="14960">
                  <c:v>6.02</c:v>
                </c:pt>
                <c:pt idx="14961">
                  <c:v>6.02</c:v>
                </c:pt>
                <c:pt idx="14962">
                  <c:v>6.02</c:v>
                </c:pt>
                <c:pt idx="14963">
                  <c:v>6.05</c:v>
                </c:pt>
                <c:pt idx="14964">
                  <c:v>6.01</c:v>
                </c:pt>
                <c:pt idx="14965">
                  <c:v>5.77</c:v>
                </c:pt>
                <c:pt idx="14966">
                  <c:v>5.99</c:v>
                </c:pt>
                <c:pt idx="14967">
                  <c:v>5.94</c:v>
                </c:pt>
                <c:pt idx="14968">
                  <c:v>5.94</c:v>
                </c:pt>
                <c:pt idx="14969">
                  <c:v>5.94</c:v>
                </c:pt>
                <c:pt idx="14970">
                  <c:v>5.99</c:v>
                </c:pt>
                <c:pt idx="14971">
                  <c:v>5.94</c:v>
                </c:pt>
                <c:pt idx="14972">
                  <c:v>5.92</c:v>
                </c:pt>
                <c:pt idx="14973">
                  <c:v>5.96</c:v>
                </c:pt>
                <c:pt idx="14974">
                  <c:v>6.11</c:v>
                </c:pt>
                <c:pt idx="14975">
                  <c:v>6.11</c:v>
                </c:pt>
                <c:pt idx="14976">
                  <c:v>6.11</c:v>
                </c:pt>
                <c:pt idx="14977">
                  <c:v>5.89</c:v>
                </c:pt>
                <c:pt idx="14978">
                  <c:v>5.89</c:v>
                </c:pt>
                <c:pt idx="14979">
                  <c:v>7.41</c:v>
                </c:pt>
                <c:pt idx="14980">
                  <c:v>6.06</c:v>
                </c:pt>
                <c:pt idx="14981">
                  <c:v>5.77</c:v>
                </c:pt>
                <c:pt idx="14982">
                  <c:v>5.77</c:v>
                </c:pt>
                <c:pt idx="14983">
                  <c:v>5.77</c:v>
                </c:pt>
                <c:pt idx="14984">
                  <c:v>5.78</c:v>
                </c:pt>
                <c:pt idx="14985">
                  <c:v>5.75</c:v>
                </c:pt>
                <c:pt idx="14986">
                  <c:v>5.74</c:v>
                </c:pt>
                <c:pt idx="14987">
                  <c:v>5.75</c:v>
                </c:pt>
                <c:pt idx="14988">
                  <c:v>5.68</c:v>
                </c:pt>
                <c:pt idx="14989">
                  <c:v>5.68</c:v>
                </c:pt>
                <c:pt idx="14990">
                  <c:v>5.68</c:v>
                </c:pt>
                <c:pt idx="14991">
                  <c:v>5.76</c:v>
                </c:pt>
                <c:pt idx="14992">
                  <c:v>5.67</c:v>
                </c:pt>
                <c:pt idx="14993">
                  <c:v>5.82</c:v>
                </c:pt>
                <c:pt idx="14994">
                  <c:v>5.8</c:v>
                </c:pt>
                <c:pt idx="14995">
                  <c:v>5.74</c:v>
                </c:pt>
                <c:pt idx="14996">
                  <c:v>5.74</c:v>
                </c:pt>
                <c:pt idx="14997">
                  <c:v>5.74</c:v>
                </c:pt>
                <c:pt idx="14998">
                  <c:v>5.75</c:v>
                </c:pt>
                <c:pt idx="14999">
                  <c:v>5.73</c:v>
                </c:pt>
                <c:pt idx="15000">
                  <c:v>5.76</c:v>
                </c:pt>
                <c:pt idx="15001">
                  <c:v>5.78</c:v>
                </c:pt>
                <c:pt idx="15002">
                  <c:v>5.77</c:v>
                </c:pt>
                <c:pt idx="15003">
                  <c:v>5.77</c:v>
                </c:pt>
                <c:pt idx="15004">
                  <c:v>5.77</c:v>
                </c:pt>
                <c:pt idx="15005">
                  <c:v>5.97</c:v>
                </c:pt>
                <c:pt idx="15006">
                  <c:v>5.55</c:v>
                </c:pt>
                <c:pt idx="15007">
                  <c:v>6.21</c:v>
                </c:pt>
                <c:pt idx="15008">
                  <c:v>5.79</c:v>
                </c:pt>
                <c:pt idx="15009">
                  <c:v>5.72</c:v>
                </c:pt>
                <c:pt idx="15010">
                  <c:v>5.72</c:v>
                </c:pt>
                <c:pt idx="15011">
                  <c:v>5.72</c:v>
                </c:pt>
                <c:pt idx="15012">
                  <c:v>5.76</c:v>
                </c:pt>
                <c:pt idx="15013">
                  <c:v>5.7</c:v>
                </c:pt>
                <c:pt idx="15014">
                  <c:v>5.67</c:v>
                </c:pt>
                <c:pt idx="15015">
                  <c:v>5.68</c:v>
                </c:pt>
                <c:pt idx="15016">
                  <c:v>5.67</c:v>
                </c:pt>
                <c:pt idx="15017">
                  <c:v>5.67</c:v>
                </c:pt>
                <c:pt idx="15018">
                  <c:v>5.67</c:v>
                </c:pt>
                <c:pt idx="15019">
                  <c:v>5.76</c:v>
                </c:pt>
                <c:pt idx="15020">
                  <c:v>5.9</c:v>
                </c:pt>
                <c:pt idx="15021">
                  <c:v>5.86</c:v>
                </c:pt>
                <c:pt idx="15022">
                  <c:v>5.76</c:v>
                </c:pt>
                <c:pt idx="15023">
                  <c:v>5.68</c:v>
                </c:pt>
                <c:pt idx="15024">
                  <c:v>5.68</c:v>
                </c:pt>
                <c:pt idx="15025">
                  <c:v>5.68</c:v>
                </c:pt>
                <c:pt idx="15026">
                  <c:v>5.71</c:v>
                </c:pt>
                <c:pt idx="15027">
                  <c:v>5.68</c:v>
                </c:pt>
                <c:pt idx="15028">
                  <c:v>5.68</c:v>
                </c:pt>
                <c:pt idx="15029">
                  <c:v>5.71</c:v>
                </c:pt>
                <c:pt idx="15030">
                  <c:v>5.71</c:v>
                </c:pt>
                <c:pt idx="15031">
                  <c:v>5.71</c:v>
                </c:pt>
                <c:pt idx="15032">
                  <c:v>5.71</c:v>
                </c:pt>
                <c:pt idx="15033">
                  <c:v>5.72</c:v>
                </c:pt>
                <c:pt idx="15034">
                  <c:v>5.48</c:v>
                </c:pt>
                <c:pt idx="15035">
                  <c:v>5.9</c:v>
                </c:pt>
                <c:pt idx="15036">
                  <c:v>5.93</c:v>
                </c:pt>
                <c:pt idx="15037">
                  <c:v>5.72</c:v>
                </c:pt>
                <c:pt idx="15038">
                  <c:v>5.72</c:v>
                </c:pt>
                <c:pt idx="15039">
                  <c:v>5.72</c:v>
                </c:pt>
                <c:pt idx="15040">
                  <c:v>5.72</c:v>
                </c:pt>
                <c:pt idx="15041">
                  <c:v>5.86</c:v>
                </c:pt>
                <c:pt idx="15042">
                  <c:v>5.75</c:v>
                </c:pt>
                <c:pt idx="15043">
                  <c:v>5.74</c:v>
                </c:pt>
                <c:pt idx="15044">
                  <c:v>5.67</c:v>
                </c:pt>
                <c:pt idx="15045">
                  <c:v>5.67</c:v>
                </c:pt>
                <c:pt idx="15046">
                  <c:v>5.67</c:v>
                </c:pt>
                <c:pt idx="15047">
                  <c:v>5.73</c:v>
                </c:pt>
                <c:pt idx="15048">
                  <c:v>5.65</c:v>
                </c:pt>
                <c:pt idx="15049">
                  <c:v>5.96</c:v>
                </c:pt>
                <c:pt idx="15050">
                  <c:v>5.88</c:v>
                </c:pt>
                <c:pt idx="15051">
                  <c:v>5.8</c:v>
                </c:pt>
                <c:pt idx="15052">
                  <c:v>5.8</c:v>
                </c:pt>
                <c:pt idx="15053">
                  <c:v>5.8</c:v>
                </c:pt>
                <c:pt idx="15054">
                  <c:v>5.76</c:v>
                </c:pt>
                <c:pt idx="15055">
                  <c:v>5.73</c:v>
                </c:pt>
                <c:pt idx="15056">
                  <c:v>5.72</c:v>
                </c:pt>
                <c:pt idx="15057">
                  <c:v>5.71</c:v>
                </c:pt>
                <c:pt idx="15058">
                  <c:v>5.66</c:v>
                </c:pt>
                <c:pt idx="15059">
                  <c:v>5.66</c:v>
                </c:pt>
                <c:pt idx="15060">
                  <c:v>5.66</c:v>
                </c:pt>
                <c:pt idx="15061">
                  <c:v>5.75</c:v>
                </c:pt>
                <c:pt idx="15062">
                  <c:v>5.73</c:v>
                </c:pt>
                <c:pt idx="15063">
                  <c:v>6.45</c:v>
                </c:pt>
                <c:pt idx="15064">
                  <c:v>6.05</c:v>
                </c:pt>
                <c:pt idx="15065">
                  <c:v>6.2</c:v>
                </c:pt>
                <c:pt idx="15066">
                  <c:v>6.2</c:v>
                </c:pt>
                <c:pt idx="15067">
                  <c:v>6.2</c:v>
                </c:pt>
                <c:pt idx="15068">
                  <c:v>5.93</c:v>
                </c:pt>
                <c:pt idx="15069">
                  <c:v>5.75</c:v>
                </c:pt>
                <c:pt idx="15070">
                  <c:v>5.69</c:v>
                </c:pt>
                <c:pt idx="15071">
                  <c:v>5.69</c:v>
                </c:pt>
                <c:pt idx="15072">
                  <c:v>5.65</c:v>
                </c:pt>
                <c:pt idx="15073">
                  <c:v>5.65</c:v>
                </c:pt>
                <c:pt idx="15074">
                  <c:v>5.65</c:v>
                </c:pt>
                <c:pt idx="15075">
                  <c:v>5.65</c:v>
                </c:pt>
                <c:pt idx="15076">
                  <c:v>5.74</c:v>
                </c:pt>
                <c:pt idx="15077">
                  <c:v>6.01</c:v>
                </c:pt>
                <c:pt idx="15078">
                  <c:v>5.8</c:v>
                </c:pt>
                <c:pt idx="15079">
                  <c:v>5.7</c:v>
                </c:pt>
                <c:pt idx="15080">
                  <c:v>5.7</c:v>
                </c:pt>
                <c:pt idx="15081">
                  <c:v>5.7</c:v>
                </c:pt>
                <c:pt idx="15082">
                  <c:v>5.74</c:v>
                </c:pt>
                <c:pt idx="15083">
                  <c:v>5.66</c:v>
                </c:pt>
                <c:pt idx="15084">
                  <c:v>5.65</c:v>
                </c:pt>
                <c:pt idx="15085">
                  <c:v>5.7</c:v>
                </c:pt>
                <c:pt idx="15086">
                  <c:v>5.7</c:v>
                </c:pt>
                <c:pt idx="15087">
                  <c:v>5.7</c:v>
                </c:pt>
                <c:pt idx="15088">
                  <c:v>5.7</c:v>
                </c:pt>
                <c:pt idx="15089">
                  <c:v>5.74</c:v>
                </c:pt>
                <c:pt idx="15090">
                  <c:v>5.7</c:v>
                </c:pt>
                <c:pt idx="15091">
                  <c:v>6.09</c:v>
                </c:pt>
                <c:pt idx="15092">
                  <c:v>5.76</c:v>
                </c:pt>
                <c:pt idx="15093">
                  <c:v>5.68</c:v>
                </c:pt>
                <c:pt idx="15094">
                  <c:v>5.68</c:v>
                </c:pt>
                <c:pt idx="15095">
                  <c:v>5.68</c:v>
                </c:pt>
                <c:pt idx="15096">
                  <c:v>5.78</c:v>
                </c:pt>
                <c:pt idx="15097">
                  <c:v>5.97</c:v>
                </c:pt>
                <c:pt idx="15098">
                  <c:v>5.76</c:v>
                </c:pt>
                <c:pt idx="15099">
                  <c:v>5.72</c:v>
                </c:pt>
                <c:pt idx="15100">
                  <c:v>5.66</c:v>
                </c:pt>
                <c:pt idx="15101">
                  <c:v>5.66</c:v>
                </c:pt>
                <c:pt idx="15102">
                  <c:v>5.66</c:v>
                </c:pt>
                <c:pt idx="15103">
                  <c:v>5.71</c:v>
                </c:pt>
                <c:pt idx="15104">
                  <c:v>5.65</c:v>
                </c:pt>
                <c:pt idx="15105">
                  <c:v>5.93</c:v>
                </c:pt>
                <c:pt idx="15106">
                  <c:v>5.74</c:v>
                </c:pt>
                <c:pt idx="15107">
                  <c:v>5.68</c:v>
                </c:pt>
                <c:pt idx="15108">
                  <c:v>5.68</c:v>
                </c:pt>
                <c:pt idx="15109">
                  <c:v>5.68</c:v>
                </c:pt>
                <c:pt idx="15110">
                  <c:v>5.74</c:v>
                </c:pt>
                <c:pt idx="15111">
                  <c:v>5.71</c:v>
                </c:pt>
                <c:pt idx="15112">
                  <c:v>5.94</c:v>
                </c:pt>
                <c:pt idx="15113">
                  <c:v>5.84</c:v>
                </c:pt>
                <c:pt idx="15114">
                  <c:v>5.7</c:v>
                </c:pt>
                <c:pt idx="15115">
                  <c:v>5.7</c:v>
                </c:pt>
                <c:pt idx="15116">
                  <c:v>5.7</c:v>
                </c:pt>
                <c:pt idx="15117">
                  <c:v>5.73</c:v>
                </c:pt>
                <c:pt idx="15118">
                  <c:v>5.68</c:v>
                </c:pt>
                <c:pt idx="15119">
                  <c:v>6.31</c:v>
                </c:pt>
                <c:pt idx="15120">
                  <c:v>6.31</c:v>
                </c:pt>
                <c:pt idx="15121">
                  <c:v>5.97</c:v>
                </c:pt>
                <c:pt idx="15122">
                  <c:v>5.97</c:v>
                </c:pt>
                <c:pt idx="15123">
                  <c:v>5.97</c:v>
                </c:pt>
                <c:pt idx="15124">
                  <c:v>5.77</c:v>
                </c:pt>
                <c:pt idx="15125">
                  <c:v>5.69</c:v>
                </c:pt>
                <c:pt idx="15126">
                  <c:v>5.72</c:v>
                </c:pt>
                <c:pt idx="15127">
                  <c:v>6.11</c:v>
                </c:pt>
                <c:pt idx="15128">
                  <c:v>5.5600000000000005</c:v>
                </c:pt>
                <c:pt idx="15129">
                  <c:v>5.5600000000000005</c:v>
                </c:pt>
                <c:pt idx="15130">
                  <c:v>5.5600000000000005</c:v>
                </c:pt>
                <c:pt idx="15131">
                  <c:v>5.74</c:v>
                </c:pt>
                <c:pt idx="15132">
                  <c:v>5.72</c:v>
                </c:pt>
                <c:pt idx="15133">
                  <c:v>5.99</c:v>
                </c:pt>
                <c:pt idx="15134">
                  <c:v>5.82</c:v>
                </c:pt>
                <c:pt idx="15135">
                  <c:v>5.73</c:v>
                </c:pt>
                <c:pt idx="15136">
                  <c:v>5.73</c:v>
                </c:pt>
                <c:pt idx="15137">
                  <c:v>5.73</c:v>
                </c:pt>
                <c:pt idx="15138">
                  <c:v>5.73</c:v>
                </c:pt>
                <c:pt idx="15139">
                  <c:v>5.69</c:v>
                </c:pt>
                <c:pt idx="15140">
                  <c:v>5.7</c:v>
                </c:pt>
                <c:pt idx="15141">
                  <c:v>5.82</c:v>
                </c:pt>
                <c:pt idx="15142">
                  <c:v>5.78</c:v>
                </c:pt>
                <c:pt idx="15143">
                  <c:v>5.78</c:v>
                </c:pt>
                <c:pt idx="15144">
                  <c:v>5.78</c:v>
                </c:pt>
                <c:pt idx="15145">
                  <c:v>5.76</c:v>
                </c:pt>
                <c:pt idx="15146">
                  <c:v>5.63</c:v>
                </c:pt>
                <c:pt idx="15147">
                  <c:v>6.74</c:v>
                </c:pt>
                <c:pt idx="15148">
                  <c:v>5.74</c:v>
                </c:pt>
                <c:pt idx="15149">
                  <c:v>5.44</c:v>
                </c:pt>
                <c:pt idx="15150">
                  <c:v>5.44</c:v>
                </c:pt>
                <c:pt idx="15151">
                  <c:v>5.44</c:v>
                </c:pt>
                <c:pt idx="15152">
                  <c:v>5.44</c:v>
                </c:pt>
                <c:pt idx="15153">
                  <c:v>5.5</c:v>
                </c:pt>
                <c:pt idx="15154">
                  <c:v>5.39</c:v>
                </c:pt>
                <c:pt idx="15155">
                  <c:v>5.53</c:v>
                </c:pt>
                <c:pt idx="15156">
                  <c:v>4.7300000000000004</c:v>
                </c:pt>
                <c:pt idx="15157">
                  <c:v>4.7300000000000004</c:v>
                </c:pt>
                <c:pt idx="15158">
                  <c:v>4.7300000000000004</c:v>
                </c:pt>
                <c:pt idx="15159">
                  <c:v>4.7300000000000004</c:v>
                </c:pt>
                <c:pt idx="15160">
                  <c:v>6.06</c:v>
                </c:pt>
                <c:pt idx="15161">
                  <c:v>6.93</c:v>
                </c:pt>
                <c:pt idx="15162">
                  <c:v>5.69</c:v>
                </c:pt>
                <c:pt idx="15163">
                  <c:v>5.46</c:v>
                </c:pt>
                <c:pt idx="15164">
                  <c:v>5.46</c:v>
                </c:pt>
                <c:pt idx="15165">
                  <c:v>5.46</c:v>
                </c:pt>
                <c:pt idx="15166">
                  <c:v>6.01</c:v>
                </c:pt>
                <c:pt idx="15167">
                  <c:v>5.28</c:v>
                </c:pt>
                <c:pt idx="15168">
                  <c:v>5.35</c:v>
                </c:pt>
                <c:pt idx="15169">
                  <c:v>5.52</c:v>
                </c:pt>
                <c:pt idx="15170">
                  <c:v>5.5</c:v>
                </c:pt>
                <c:pt idx="15171">
                  <c:v>5.5</c:v>
                </c:pt>
                <c:pt idx="15172">
                  <c:v>5.5</c:v>
                </c:pt>
                <c:pt idx="15173">
                  <c:v>5.5</c:v>
                </c:pt>
                <c:pt idx="15174">
                  <c:v>5.84</c:v>
                </c:pt>
                <c:pt idx="15175">
                  <c:v>5.91</c:v>
                </c:pt>
                <c:pt idx="15176">
                  <c:v>5.51</c:v>
                </c:pt>
                <c:pt idx="15177">
                  <c:v>5.4</c:v>
                </c:pt>
                <c:pt idx="15178">
                  <c:v>5.4</c:v>
                </c:pt>
                <c:pt idx="15179">
                  <c:v>5.4</c:v>
                </c:pt>
                <c:pt idx="15180">
                  <c:v>5.46</c:v>
                </c:pt>
                <c:pt idx="15181">
                  <c:v>5.44</c:v>
                </c:pt>
                <c:pt idx="15182">
                  <c:v>5.5</c:v>
                </c:pt>
                <c:pt idx="15183">
                  <c:v>5.5600000000000005</c:v>
                </c:pt>
                <c:pt idx="15184">
                  <c:v>5.51</c:v>
                </c:pt>
                <c:pt idx="15185">
                  <c:v>5.51</c:v>
                </c:pt>
                <c:pt idx="15186">
                  <c:v>5.51</c:v>
                </c:pt>
                <c:pt idx="15187">
                  <c:v>5.53</c:v>
                </c:pt>
                <c:pt idx="15188">
                  <c:v>5.37</c:v>
                </c:pt>
                <c:pt idx="15189">
                  <c:v>5.71</c:v>
                </c:pt>
                <c:pt idx="15190">
                  <c:v>5.27</c:v>
                </c:pt>
                <c:pt idx="15191">
                  <c:v>5.23</c:v>
                </c:pt>
                <c:pt idx="15192">
                  <c:v>5.23</c:v>
                </c:pt>
                <c:pt idx="15193">
                  <c:v>5.23</c:v>
                </c:pt>
                <c:pt idx="15194">
                  <c:v>5.23</c:v>
                </c:pt>
                <c:pt idx="15195">
                  <c:v>5.16</c:v>
                </c:pt>
                <c:pt idx="15196">
                  <c:v>5.13</c:v>
                </c:pt>
                <c:pt idx="15197">
                  <c:v>5.18</c:v>
                </c:pt>
                <c:pt idx="15198">
                  <c:v>5.17</c:v>
                </c:pt>
                <c:pt idx="15199">
                  <c:v>5.17</c:v>
                </c:pt>
                <c:pt idx="15200">
                  <c:v>5.17</c:v>
                </c:pt>
                <c:pt idx="15201">
                  <c:v>5.12</c:v>
                </c:pt>
                <c:pt idx="15202">
                  <c:v>4.93</c:v>
                </c:pt>
                <c:pt idx="15203">
                  <c:v>4.92</c:v>
                </c:pt>
                <c:pt idx="15204">
                  <c:v>5.36</c:v>
                </c:pt>
                <c:pt idx="15205">
                  <c:v>5.13</c:v>
                </c:pt>
                <c:pt idx="15206">
                  <c:v>5.13</c:v>
                </c:pt>
                <c:pt idx="15207">
                  <c:v>5.13</c:v>
                </c:pt>
                <c:pt idx="15208">
                  <c:v>5.13</c:v>
                </c:pt>
                <c:pt idx="15209">
                  <c:v>5.2</c:v>
                </c:pt>
                <c:pt idx="15210">
                  <c:v>5.0999999999999996</c:v>
                </c:pt>
                <c:pt idx="15211">
                  <c:v>5.15</c:v>
                </c:pt>
                <c:pt idx="15212">
                  <c:v>5.14</c:v>
                </c:pt>
                <c:pt idx="15213">
                  <c:v>5.14</c:v>
                </c:pt>
                <c:pt idx="15214">
                  <c:v>5.14</c:v>
                </c:pt>
                <c:pt idx="15215">
                  <c:v>5.19</c:v>
                </c:pt>
                <c:pt idx="15216">
                  <c:v>5.2</c:v>
                </c:pt>
                <c:pt idx="15217">
                  <c:v>6.18</c:v>
                </c:pt>
                <c:pt idx="15218">
                  <c:v>6.05</c:v>
                </c:pt>
                <c:pt idx="15219">
                  <c:v>5.8100000000000005</c:v>
                </c:pt>
                <c:pt idx="15220">
                  <c:v>5.8100000000000005</c:v>
                </c:pt>
                <c:pt idx="15221">
                  <c:v>5.8100000000000005</c:v>
                </c:pt>
                <c:pt idx="15222">
                  <c:v>5.33</c:v>
                </c:pt>
                <c:pt idx="15223">
                  <c:v>5.13</c:v>
                </c:pt>
                <c:pt idx="15224">
                  <c:v>5.08</c:v>
                </c:pt>
                <c:pt idx="15225">
                  <c:v>5.21</c:v>
                </c:pt>
                <c:pt idx="15226">
                  <c:v>5.16</c:v>
                </c:pt>
                <c:pt idx="15227">
                  <c:v>5.16</c:v>
                </c:pt>
                <c:pt idx="15228">
                  <c:v>5.16</c:v>
                </c:pt>
                <c:pt idx="15229">
                  <c:v>5.25</c:v>
                </c:pt>
                <c:pt idx="15230">
                  <c:v>5.25</c:v>
                </c:pt>
                <c:pt idx="15231">
                  <c:v>5.49</c:v>
                </c:pt>
                <c:pt idx="15232">
                  <c:v>5.5600000000000005</c:v>
                </c:pt>
                <c:pt idx="15233">
                  <c:v>5.42</c:v>
                </c:pt>
                <c:pt idx="15234">
                  <c:v>5.42</c:v>
                </c:pt>
                <c:pt idx="15235">
                  <c:v>5.42</c:v>
                </c:pt>
                <c:pt idx="15236">
                  <c:v>5.27</c:v>
                </c:pt>
                <c:pt idx="15237">
                  <c:v>5.2</c:v>
                </c:pt>
                <c:pt idx="15238">
                  <c:v>5.21</c:v>
                </c:pt>
                <c:pt idx="15239">
                  <c:v>5.21</c:v>
                </c:pt>
                <c:pt idx="15240">
                  <c:v>5.17</c:v>
                </c:pt>
                <c:pt idx="15241">
                  <c:v>5.17</c:v>
                </c:pt>
                <c:pt idx="15242">
                  <c:v>5.17</c:v>
                </c:pt>
                <c:pt idx="15243">
                  <c:v>5.29</c:v>
                </c:pt>
                <c:pt idx="15244">
                  <c:v>5.23</c:v>
                </c:pt>
                <c:pt idx="15245">
                  <c:v>5.29</c:v>
                </c:pt>
                <c:pt idx="15246">
                  <c:v>5.31</c:v>
                </c:pt>
                <c:pt idx="15247">
                  <c:v>5.25</c:v>
                </c:pt>
                <c:pt idx="15248">
                  <c:v>5.25</c:v>
                </c:pt>
                <c:pt idx="15249">
                  <c:v>5.25</c:v>
                </c:pt>
                <c:pt idx="15250">
                  <c:v>5.53</c:v>
                </c:pt>
                <c:pt idx="15251">
                  <c:v>5.29</c:v>
                </c:pt>
                <c:pt idx="15252">
                  <c:v>5.25</c:v>
                </c:pt>
                <c:pt idx="15253">
                  <c:v>5.25</c:v>
                </c:pt>
                <c:pt idx="15254">
                  <c:v>4.8899999999999997</c:v>
                </c:pt>
                <c:pt idx="15255">
                  <c:v>4.8899999999999997</c:v>
                </c:pt>
                <c:pt idx="15256">
                  <c:v>4.8899999999999997</c:v>
                </c:pt>
                <c:pt idx="15257">
                  <c:v>5.14</c:v>
                </c:pt>
                <c:pt idx="15258">
                  <c:v>5.07</c:v>
                </c:pt>
                <c:pt idx="15259">
                  <c:v>5.46</c:v>
                </c:pt>
                <c:pt idx="15260">
                  <c:v>5.33</c:v>
                </c:pt>
                <c:pt idx="15261">
                  <c:v>5.22</c:v>
                </c:pt>
                <c:pt idx="15262">
                  <c:v>5.22</c:v>
                </c:pt>
                <c:pt idx="15263">
                  <c:v>5.22</c:v>
                </c:pt>
                <c:pt idx="15264">
                  <c:v>5.33</c:v>
                </c:pt>
                <c:pt idx="15265">
                  <c:v>5.17</c:v>
                </c:pt>
                <c:pt idx="15266">
                  <c:v>5.17</c:v>
                </c:pt>
                <c:pt idx="15267">
                  <c:v>5.19</c:v>
                </c:pt>
                <c:pt idx="15268">
                  <c:v>5.0999999999999996</c:v>
                </c:pt>
                <c:pt idx="15269">
                  <c:v>5.0999999999999996</c:v>
                </c:pt>
                <c:pt idx="15270">
                  <c:v>5.0999999999999996</c:v>
                </c:pt>
                <c:pt idx="15271">
                  <c:v>5.23</c:v>
                </c:pt>
                <c:pt idx="15272">
                  <c:v>5.38</c:v>
                </c:pt>
                <c:pt idx="15273">
                  <c:v>5.57</c:v>
                </c:pt>
                <c:pt idx="15274">
                  <c:v>5.34</c:v>
                </c:pt>
                <c:pt idx="15275">
                  <c:v>5.21</c:v>
                </c:pt>
                <c:pt idx="15276">
                  <c:v>5.21</c:v>
                </c:pt>
                <c:pt idx="15277">
                  <c:v>5.21</c:v>
                </c:pt>
                <c:pt idx="15278">
                  <c:v>5.25</c:v>
                </c:pt>
                <c:pt idx="15279">
                  <c:v>5.5</c:v>
                </c:pt>
                <c:pt idx="15280">
                  <c:v>5.41</c:v>
                </c:pt>
                <c:pt idx="15281">
                  <c:v>5.28</c:v>
                </c:pt>
                <c:pt idx="15282">
                  <c:v>5.14</c:v>
                </c:pt>
                <c:pt idx="15283">
                  <c:v>5.14</c:v>
                </c:pt>
                <c:pt idx="15284">
                  <c:v>5.14</c:v>
                </c:pt>
                <c:pt idx="15285">
                  <c:v>5.26</c:v>
                </c:pt>
                <c:pt idx="15286">
                  <c:v>5.24</c:v>
                </c:pt>
                <c:pt idx="15287">
                  <c:v>5.31</c:v>
                </c:pt>
                <c:pt idx="15288">
                  <c:v>5.28</c:v>
                </c:pt>
                <c:pt idx="15289">
                  <c:v>5.2</c:v>
                </c:pt>
                <c:pt idx="15290">
                  <c:v>5.2</c:v>
                </c:pt>
                <c:pt idx="15291">
                  <c:v>5.2</c:v>
                </c:pt>
                <c:pt idx="15292">
                  <c:v>5.25</c:v>
                </c:pt>
                <c:pt idx="15293">
                  <c:v>5.25</c:v>
                </c:pt>
                <c:pt idx="15294">
                  <c:v>5.47</c:v>
                </c:pt>
                <c:pt idx="15295">
                  <c:v>5.24</c:v>
                </c:pt>
                <c:pt idx="15296">
                  <c:v>5.15</c:v>
                </c:pt>
                <c:pt idx="15297">
                  <c:v>5.15</c:v>
                </c:pt>
                <c:pt idx="15298">
                  <c:v>5.15</c:v>
                </c:pt>
                <c:pt idx="15299">
                  <c:v>5.21</c:v>
                </c:pt>
                <c:pt idx="15300">
                  <c:v>5.23</c:v>
                </c:pt>
                <c:pt idx="15301">
                  <c:v>5.41</c:v>
                </c:pt>
                <c:pt idx="15302">
                  <c:v>5.2</c:v>
                </c:pt>
                <c:pt idx="15303">
                  <c:v>5.14</c:v>
                </c:pt>
                <c:pt idx="15304">
                  <c:v>5.14</c:v>
                </c:pt>
                <c:pt idx="15305">
                  <c:v>5.14</c:v>
                </c:pt>
                <c:pt idx="15306">
                  <c:v>5.14</c:v>
                </c:pt>
                <c:pt idx="15307">
                  <c:v>5.33</c:v>
                </c:pt>
                <c:pt idx="15308">
                  <c:v>5.24</c:v>
                </c:pt>
                <c:pt idx="15309">
                  <c:v>5.34</c:v>
                </c:pt>
                <c:pt idx="15310">
                  <c:v>5.31</c:v>
                </c:pt>
                <c:pt idx="15311">
                  <c:v>5.31</c:v>
                </c:pt>
                <c:pt idx="15312">
                  <c:v>5.31</c:v>
                </c:pt>
                <c:pt idx="15313">
                  <c:v>5.44</c:v>
                </c:pt>
                <c:pt idx="15314">
                  <c:v>5.23</c:v>
                </c:pt>
                <c:pt idx="15315">
                  <c:v>5.34</c:v>
                </c:pt>
                <c:pt idx="15316">
                  <c:v>5.29</c:v>
                </c:pt>
                <c:pt idx="15317">
                  <c:v>5.21</c:v>
                </c:pt>
                <c:pt idx="15318">
                  <c:v>5.21</c:v>
                </c:pt>
                <c:pt idx="15319">
                  <c:v>5.21</c:v>
                </c:pt>
                <c:pt idx="15320">
                  <c:v>5.28</c:v>
                </c:pt>
                <c:pt idx="15321">
                  <c:v>5.24</c:v>
                </c:pt>
                <c:pt idx="15322">
                  <c:v>5.25</c:v>
                </c:pt>
                <c:pt idx="15323">
                  <c:v>5.27</c:v>
                </c:pt>
                <c:pt idx="15324">
                  <c:v>5.3</c:v>
                </c:pt>
                <c:pt idx="15325">
                  <c:v>5.3</c:v>
                </c:pt>
                <c:pt idx="15326">
                  <c:v>5.3</c:v>
                </c:pt>
                <c:pt idx="15327">
                  <c:v>5.47</c:v>
                </c:pt>
                <c:pt idx="15328">
                  <c:v>5.27</c:v>
                </c:pt>
                <c:pt idx="15329">
                  <c:v>6.25</c:v>
                </c:pt>
                <c:pt idx="15330">
                  <c:v>5.37</c:v>
                </c:pt>
                <c:pt idx="15331">
                  <c:v>5.19</c:v>
                </c:pt>
                <c:pt idx="15332">
                  <c:v>5.19</c:v>
                </c:pt>
                <c:pt idx="15333">
                  <c:v>5.19</c:v>
                </c:pt>
                <c:pt idx="15334">
                  <c:v>5.18</c:v>
                </c:pt>
                <c:pt idx="15335">
                  <c:v>5.15</c:v>
                </c:pt>
                <c:pt idx="15336">
                  <c:v>5.18</c:v>
                </c:pt>
                <c:pt idx="15337">
                  <c:v>5.27</c:v>
                </c:pt>
                <c:pt idx="15338">
                  <c:v>5</c:v>
                </c:pt>
                <c:pt idx="15339">
                  <c:v>5</c:v>
                </c:pt>
                <c:pt idx="15340">
                  <c:v>5</c:v>
                </c:pt>
                <c:pt idx="15341">
                  <c:v>7.8</c:v>
                </c:pt>
                <c:pt idx="15342">
                  <c:v>5.29</c:v>
                </c:pt>
                <c:pt idx="15343">
                  <c:v>5.38</c:v>
                </c:pt>
                <c:pt idx="15344">
                  <c:v>5.38</c:v>
                </c:pt>
                <c:pt idx="15345">
                  <c:v>5.28</c:v>
                </c:pt>
                <c:pt idx="15346">
                  <c:v>5.28</c:v>
                </c:pt>
                <c:pt idx="15347">
                  <c:v>5.28</c:v>
                </c:pt>
                <c:pt idx="15348">
                  <c:v>5.27</c:v>
                </c:pt>
                <c:pt idx="15349">
                  <c:v>5.14</c:v>
                </c:pt>
                <c:pt idx="15350">
                  <c:v>5.16</c:v>
                </c:pt>
                <c:pt idx="15351">
                  <c:v>5.21</c:v>
                </c:pt>
                <c:pt idx="15352">
                  <c:v>5.18</c:v>
                </c:pt>
                <c:pt idx="15353">
                  <c:v>5.18</c:v>
                </c:pt>
                <c:pt idx="15354">
                  <c:v>5.18</c:v>
                </c:pt>
                <c:pt idx="15355">
                  <c:v>5.42</c:v>
                </c:pt>
                <c:pt idx="15356">
                  <c:v>5.2</c:v>
                </c:pt>
                <c:pt idx="15357">
                  <c:v>5.25</c:v>
                </c:pt>
                <c:pt idx="15358">
                  <c:v>5.28</c:v>
                </c:pt>
                <c:pt idx="15359">
                  <c:v>5.22</c:v>
                </c:pt>
                <c:pt idx="15360">
                  <c:v>5.22</c:v>
                </c:pt>
                <c:pt idx="15361">
                  <c:v>5.22</c:v>
                </c:pt>
                <c:pt idx="15362">
                  <c:v>5.25</c:v>
                </c:pt>
                <c:pt idx="15363">
                  <c:v>5.25</c:v>
                </c:pt>
                <c:pt idx="15364">
                  <c:v>5.29</c:v>
                </c:pt>
                <c:pt idx="15365">
                  <c:v>5.45</c:v>
                </c:pt>
                <c:pt idx="15366">
                  <c:v>5.26</c:v>
                </c:pt>
                <c:pt idx="15367">
                  <c:v>5.26</c:v>
                </c:pt>
                <c:pt idx="15368">
                  <c:v>5.26</c:v>
                </c:pt>
                <c:pt idx="15369">
                  <c:v>5.37</c:v>
                </c:pt>
                <c:pt idx="15370">
                  <c:v>5.33</c:v>
                </c:pt>
                <c:pt idx="15371">
                  <c:v>6.75</c:v>
                </c:pt>
                <c:pt idx="15372">
                  <c:v>6.29</c:v>
                </c:pt>
                <c:pt idx="15373">
                  <c:v>5.34</c:v>
                </c:pt>
                <c:pt idx="15374">
                  <c:v>5.34</c:v>
                </c:pt>
                <c:pt idx="15375">
                  <c:v>5.34</c:v>
                </c:pt>
                <c:pt idx="15376">
                  <c:v>5.15</c:v>
                </c:pt>
                <c:pt idx="15377">
                  <c:v>5.0999999999999996</c:v>
                </c:pt>
                <c:pt idx="15378">
                  <c:v>5.07</c:v>
                </c:pt>
                <c:pt idx="15379">
                  <c:v>5.15</c:v>
                </c:pt>
                <c:pt idx="15380">
                  <c:v>5.0999999999999996</c:v>
                </c:pt>
                <c:pt idx="15381">
                  <c:v>5.0999999999999996</c:v>
                </c:pt>
                <c:pt idx="15382">
                  <c:v>5.0999999999999996</c:v>
                </c:pt>
                <c:pt idx="15383">
                  <c:v>5.17</c:v>
                </c:pt>
                <c:pt idx="15384">
                  <c:v>4.8899999999999997</c:v>
                </c:pt>
                <c:pt idx="15385">
                  <c:v>5.22</c:v>
                </c:pt>
                <c:pt idx="15386">
                  <c:v>5.48</c:v>
                </c:pt>
                <c:pt idx="15387">
                  <c:v>5.15</c:v>
                </c:pt>
                <c:pt idx="15388">
                  <c:v>5.15</c:v>
                </c:pt>
                <c:pt idx="15389">
                  <c:v>5.15</c:v>
                </c:pt>
                <c:pt idx="15390">
                  <c:v>5.17</c:v>
                </c:pt>
                <c:pt idx="15391">
                  <c:v>5.08</c:v>
                </c:pt>
                <c:pt idx="15392">
                  <c:v>5.09</c:v>
                </c:pt>
                <c:pt idx="15393">
                  <c:v>5.17</c:v>
                </c:pt>
                <c:pt idx="15394">
                  <c:v>5.22</c:v>
                </c:pt>
                <c:pt idx="15395">
                  <c:v>5.22</c:v>
                </c:pt>
                <c:pt idx="15396">
                  <c:v>5.22</c:v>
                </c:pt>
                <c:pt idx="15397">
                  <c:v>5.28</c:v>
                </c:pt>
                <c:pt idx="15398">
                  <c:v>5.13</c:v>
                </c:pt>
                <c:pt idx="15399">
                  <c:v>5.24</c:v>
                </c:pt>
                <c:pt idx="15400">
                  <c:v>5.24</c:v>
                </c:pt>
                <c:pt idx="15401">
                  <c:v>5.28</c:v>
                </c:pt>
                <c:pt idx="15402">
                  <c:v>5.28</c:v>
                </c:pt>
                <c:pt idx="15403">
                  <c:v>5.28</c:v>
                </c:pt>
                <c:pt idx="15404">
                  <c:v>5.28</c:v>
                </c:pt>
                <c:pt idx="15405">
                  <c:v>6.01</c:v>
                </c:pt>
                <c:pt idx="15406">
                  <c:v>5.35</c:v>
                </c:pt>
                <c:pt idx="15407">
                  <c:v>5.19</c:v>
                </c:pt>
                <c:pt idx="15408">
                  <c:v>5.13</c:v>
                </c:pt>
                <c:pt idx="15409">
                  <c:v>5.13</c:v>
                </c:pt>
                <c:pt idx="15410">
                  <c:v>5.13</c:v>
                </c:pt>
                <c:pt idx="15411">
                  <c:v>5.2</c:v>
                </c:pt>
                <c:pt idx="15412">
                  <c:v>5.0999999999999996</c:v>
                </c:pt>
                <c:pt idx="15413">
                  <c:v>5.26</c:v>
                </c:pt>
                <c:pt idx="15414">
                  <c:v>5.33</c:v>
                </c:pt>
                <c:pt idx="15415">
                  <c:v>5.29</c:v>
                </c:pt>
                <c:pt idx="15416">
                  <c:v>5.29</c:v>
                </c:pt>
                <c:pt idx="15417">
                  <c:v>5.29</c:v>
                </c:pt>
                <c:pt idx="15418">
                  <c:v>5.38</c:v>
                </c:pt>
                <c:pt idx="15419">
                  <c:v>5.0199999999999996</c:v>
                </c:pt>
                <c:pt idx="15420">
                  <c:v>4.96</c:v>
                </c:pt>
                <c:pt idx="15421">
                  <c:v>5.29</c:v>
                </c:pt>
                <c:pt idx="15422">
                  <c:v>5.3</c:v>
                </c:pt>
                <c:pt idx="15423">
                  <c:v>5.3</c:v>
                </c:pt>
                <c:pt idx="15424">
                  <c:v>5.3</c:v>
                </c:pt>
                <c:pt idx="15425">
                  <c:v>5.32</c:v>
                </c:pt>
                <c:pt idx="15426">
                  <c:v>5.28</c:v>
                </c:pt>
                <c:pt idx="15427">
                  <c:v>5.5600000000000005</c:v>
                </c:pt>
                <c:pt idx="15428">
                  <c:v>5.28</c:v>
                </c:pt>
                <c:pt idx="15429">
                  <c:v>5.21</c:v>
                </c:pt>
                <c:pt idx="15430">
                  <c:v>5.21</c:v>
                </c:pt>
                <c:pt idx="15431">
                  <c:v>5.21</c:v>
                </c:pt>
                <c:pt idx="15432">
                  <c:v>6.09</c:v>
                </c:pt>
                <c:pt idx="15433">
                  <c:v>5.53</c:v>
                </c:pt>
                <c:pt idx="15434">
                  <c:v>5.24</c:v>
                </c:pt>
                <c:pt idx="15435">
                  <c:v>5.17</c:v>
                </c:pt>
                <c:pt idx="15436">
                  <c:v>5.04</c:v>
                </c:pt>
                <c:pt idx="15437">
                  <c:v>5.04</c:v>
                </c:pt>
                <c:pt idx="15438">
                  <c:v>5.04</c:v>
                </c:pt>
                <c:pt idx="15439">
                  <c:v>5.16</c:v>
                </c:pt>
                <c:pt idx="15440">
                  <c:v>5.1100000000000003</c:v>
                </c:pt>
                <c:pt idx="15441">
                  <c:v>5.43</c:v>
                </c:pt>
                <c:pt idx="15442">
                  <c:v>5.29</c:v>
                </c:pt>
                <c:pt idx="15443">
                  <c:v>5.16</c:v>
                </c:pt>
                <c:pt idx="15444">
                  <c:v>5.16</c:v>
                </c:pt>
                <c:pt idx="15445">
                  <c:v>5.16</c:v>
                </c:pt>
                <c:pt idx="15446">
                  <c:v>5.16</c:v>
                </c:pt>
                <c:pt idx="15447">
                  <c:v>5.41</c:v>
                </c:pt>
                <c:pt idx="15448">
                  <c:v>5.2</c:v>
                </c:pt>
                <c:pt idx="15449">
                  <c:v>5.19</c:v>
                </c:pt>
                <c:pt idx="15450">
                  <c:v>5.12</c:v>
                </c:pt>
                <c:pt idx="15451">
                  <c:v>5.12</c:v>
                </c:pt>
                <c:pt idx="15452">
                  <c:v>5.12</c:v>
                </c:pt>
                <c:pt idx="15453">
                  <c:v>5.21</c:v>
                </c:pt>
                <c:pt idx="15454">
                  <c:v>5.19</c:v>
                </c:pt>
                <c:pt idx="15455">
                  <c:v>5.58</c:v>
                </c:pt>
                <c:pt idx="15456">
                  <c:v>5.29</c:v>
                </c:pt>
                <c:pt idx="15457">
                  <c:v>5.27</c:v>
                </c:pt>
                <c:pt idx="15458">
                  <c:v>5.27</c:v>
                </c:pt>
                <c:pt idx="15459">
                  <c:v>5.27</c:v>
                </c:pt>
                <c:pt idx="15460">
                  <c:v>5.29</c:v>
                </c:pt>
                <c:pt idx="15461">
                  <c:v>5.22</c:v>
                </c:pt>
                <c:pt idx="15462">
                  <c:v>5.31</c:v>
                </c:pt>
                <c:pt idx="15463">
                  <c:v>5.63</c:v>
                </c:pt>
                <c:pt idx="15464">
                  <c:v>5.19</c:v>
                </c:pt>
                <c:pt idx="15465">
                  <c:v>5.19</c:v>
                </c:pt>
                <c:pt idx="15466">
                  <c:v>5.19</c:v>
                </c:pt>
                <c:pt idx="15467">
                  <c:v>5.21</c:v>
                </c:pt>
                <c:pt idx="15468">
                  <c:v>5.34</c:v>
                </c:pt>
                <c:pt idx="15469">
                  <c:v>5.46</c:v>
                </c:pt>
                <c:pt idx="15470">
                  <c:v>5.28</c:v>
                </c:pt>
                <c:pt idx="15471">
                  <c:v>5.17</c:v>
                </c:pt>
                <c:pt idx="15472">
                  <c:v>5.17</c:v>
                </c:pt>
                <c:pt idx="15473">
                  <c:v>5.17</c:v>
                </c:pt>
                <c:pt idx="15474">
                  <c:v>5.17</c:v>
                </c:pt>
                <c:pt idx="15475">
                  <c:v>5.3</c:v>
                </c:pt>
                <c:pt idx="15476">
                  <c:v>5.21</c:v>
                </c:pt>
                <c:pt idx="15477">
                  <c:v>5.34</c:v>
                </c:pt>
                <c:pt idx="15478">
                  <c:v>5.53</c:v>
                </c:pt>
                <c:pt idx="15479">
                  <c:v>5.53</c:v>
                </c:pt>
                <c:pt idx="15480">
                  <c:v>5.53</c:v>
                </c:pt>
                <c:pt idx="15481">
                  <c:v>5.15</c:v>
                </c:pt>
                <c:pt idx="15482">
                  <c:v>5.29</c:v>
                </c:pt>
                <c:pt idx="15483">
                  <c:v>5.53</c:v>
                </c:pt>
                <c:pt idx="15484">
                  <c:v>5.28</c:v>
                </c:pt>
                <c:pt idx="15485">
                  <c:v>5.24</c:v>
                </c:pt>
                <c:pt idx="15486">
                  <c:v>5.24</c:v>
                </c:pt>
                <c:pt idx="15487">
                  <c:v>5.24</c:v>
                </c:pt>
                <c:pt idx="15488">
                  <c:v>5.38</c:v>
                </c:pt>
                <c:pt idx="15489">
                  <c:v>5.28</c:v>
                </c:pt>
                <c:pt idx="15490">
                  <c:v>5.42</c:v>
                </c:pt>
                <c:pt idx="15491">
                  <c:v>5.42</c:v>
                </c:pt>
                <c:pt idx="15492">
                  <c:v>5.44</c:v>
                </c:pt>
                <c:pt idx="15493">
                  <c:v>5.44</c:v>
                </c:pt>
                <c:pt idx="15494">
                  <c:v>5.44</c:v>
                </c:pt>
                <c:pt idx="15495">
                  <c:v>5.67</c:v>
                </c:pt>
                <c:pt idx="15496">
                  <c:v>5.09</c:v>
                </c:pt>
                <c:pt idx="15497">
                  <c:v>6.12</c:v>
                </c:pt>
                <c:pt idx="15498">
                  <c:v>5.36</c:v>
                </c:pt>
                <c:pt idx="15499">
                  <c:v>5.21</c:v>
                </c:pt>
                <c:pt idx="15500">
                  <c:v>5.21</c:v>
                </c:pt>
                <c:pt idx="15501">
                  <c:v>5.21</c:v>
                </c:pt>
                <c:pt idx="15502">
                  <c:v>5.19</c:v>
                </c:pt>
                <c:pt idx="15503">
                  <c:v>5.17</c:v>
                </c:pt>
                <c:pt idx="15504">
                  <c:v>5.19</c:v>
                </c:pt>
                <c:pt idx="15505">
                  <c:v>5.25</c:v>
                </c:pt>
                <c:pt idx="15506">
                  <c:v>5.28</c:v>
                </c:pt>
                <c:pt idx="15507">
                  <c:v>5.28</c:v>
                </c:pt>
                <c:pt idx="15508">
                  <c:v>5.28</c:v>
                </c:pt>
                <c:pt idx="15509">
                  <c:v>5.5600000000000005</c:v>
                </c:pt>
                <c:pt idx="15510">
                  <c:v>5.38</c:v>
                </c:pt>
                <c:pt idx="15511">
                  <c:v>5.6</c:v>
                </c:pt>
                <c:pt idx="15512">
                  <c:v>5.29</c:v>
                </c:pt>
                <c:pt idx="15513">
                  <c:v>5.15</c:v>
                </c:pt>
                <c:pt idx="15514">
                  <c:v>5.15</c:v>
                </c:pt>
                <c:pt idx="15515">
                  <c:v>5.15</c:v>
                </c:pt>
                <c:pt idx="15516">
                  <c:v>5.26</c:v>
                </c:pt>
                <c:pt idx="15517">
                  <c:v>5.14</c:v>
                </c:pt>
                <c:pt idx="15518">
                  <c:v>5.14</c:v>
                </c:pt>
                <c:pt idx="15519">
                  <c:v>5.26</c:v>
                </c:pt>
                <c:pt idx="15520">
                  <c:v>4.7699999999999996</c:v>
                </c:pt>
                <c:pt idx="15521">
                  <c:v>4.7699999999999996</c:v>
                </c:pt>
                <c:pt idx="15522">
                  <c:v>4.7699999999999996</c:v>
                </c:pt>
                <c:pt idx="15523">
                  <c:v>5.53</c:v>
                </c:pt>
                <c:pt idx="15524">
                  <c:v>6.26</c:v>
                </c:pt>
                <c:pt idx="15525">
                  <c:v>6.26</c:v>
                </c:pt>
                <c:pt idx="15526">
                  <c:v>5.79</c:v>
                </c:pt>
                <c:pt idx="15527">
                  <c:v>5.17</c:v>
                </c:pt>
                <c:pt idx="15528">
                  <c:v>5.17</c:v>
                </c:pt>
                <c:pt idx="15529">
                  <c:v>5.17</c:v>
                </c:pt>
                <c:pt idx="15530">
                  <c:v>5.26</c:v>
                </c:pt>
                <c:pt idx="15531">
                  <c:v>5.2</c:v>
                </c:pt>
                <c:pt idx="15532">
                  <c:v>5.2</c:v>
                </c:pt>
                <c:pt idx="15533">
                  <c:v>5.25</c:v>
                </c:pt>
                <c:pt idx="15534">
                  <c:v>5.17</c:v>
                </c:pt>
                <c:pt idx="15535">
                  <c:v>5.17</c:v>
                </c:pt>
                <c:pt idx="15536">
                  <c:v>5.17</c:v>
                </c:pt>
                <c:pt idx="15537">
                  <c:v>5.24</c:v>
                </c:pt>
                <c:pt idx="15538">
                  <c:v>5.14</c:v>
                </c:pt>
                <c:pt idx="15539">
                  <c:v>5.22</c:v>
                </c:pt>
                <c:pt idx="15540">
                  <c:v>5.26</c:v>
                </c:pt>
                <c:pt idx="15541">
                  <c:v>5.14</c:v>
                </c:pt>
                <c:pt idx="15542">
                  <c:v>5.14</c:v>
                </c:pt>
                <c:pt idx="15543">
                  <c:v>5.14</c:v>
                </c:pt>
                <c:pt idx="15544">
                  <c:v>5.14</c:v>
                </c:pt>
                <c:pt idx="15545">
                  <c:v>5.33</c:v>
                </c:pt>
                <c:pt idx="15546">
                  <c:v>5.21</c:v>
                </c:pt>
                <c:pt idx="15547">
                  <c:v>5.24</c:v>
                </c:pt>
                <c:pt idx="15548">
                  <c:v>5.13</c:v>
                </c:pt>
                <c:pt idx="15549">
                  <c:v>5.13</c:v>
                </c:pt>
                <c:pt idx="15550">
                  <c:v>5.13</c:v>
                </c:pt>
                <c:pt idx="15551">
                  <c:v>5.33</c:v>
                </c:pt>
                <c:pt idx="15552">
                  <c:v>5.27</c:v>
                </c:pt>
                <c:pt idx="15553">
                  <c:v>5.05</c:v>
                </c:pt>
                <c:pt idx="15554">
                  <c:v>5.3</c:v>
                </c:pt>
                <c:pt idx="15555">
                  <c:v>5.37</c:v>
                </c:pt>
                <c:pt idx="15556">
                  <c:v>5.37</c:v>
                </c:pt>
                <c:pt idx="15557">
                  <c:v>5.37</c:v>
                </c:pt>
                <c:pt idx="15558">
                  <c:v>5.36</c:v>
                </c:pt>
                <c:pt idx="15559">
                  <c:v>5.18</c:v>
                </c:pt>
                <c:pt idx="15560">
                  <c:v>5.17</c:v>
                </c:pt>
                <c:pt idx="15561">
                  <c:v>5.22</c:v>
                </c:pt>
                <c:pt idx="15562">
                  <c:v>5.08</c:v>
                </c:pt>
                <c:pt idx="15563">
                  <c:v>5.08</c:v>
                </c:pt>
                <c:pt idx="15564">
                  <c:v>5.08</c:v>
                </c:pt>
                <c:pt idx="15565">
                  <c:v>5.18</c:v>
                </c:pt>
                <c:pt idx="15566">
                  <c:v>5.07</c:v>
                </c:pt>
                <c:pt idx="15567">
                  <c:v>4.63</c:v>
                </c:pt>
                <c:pt idx="15568">
                  <c:v>5.19</c:v>
                </c:pt>
                <c:pt idx="15569">
                  <c:v>5.15</c:v>
                </c:pt>
                <c:pt idx="15570">
                  <c:v>5.15</c:v>
                </c:pt>
                <c:pt idx="15571">
                  <c:v>5.15</c:v>
                </c:pt>
                <c:pt idx="15572">
                  <c:v>5.15</c:v>
                </c:pt>
                <c:pt idx="15573">
                  <c:v>5.55</c:v>
                </c:pt>
                <c:pt idx="15574">
                  <c:v>5.19</c:v>
                </c:pt>
                <c:pt idx="15575">
                  <c:v>5.15</c:v>
                </c:pt>
                <c:pt idx="15576">
                  <c:v>5.08</c:v>
                </c:pt>
                <c:pt idx="15577">
                  <c:v>5.08</c:v>
                </c:pt>
                <c:pt idx="15578">
                  <c:v>5.08</c:v>
                </c:pt>
                <c:pt idx="15579">
                  <c:v>5.22</c:v>
                </c:pt>
                <c:pt idx="15580">
                  <c:v>5.28</c:v>
                </c:pt>
                <c:pt idx="15581">
                  <c:v>5.2</c:v>
                </c:pt>
                <c:pt idx="15582">
                  <c:v>5.29</c:v>
                </c:pt>
                <c:pt idx="15583">
                  <c:v>5.5</c:v>
                </c:pt>
                <c:pt idx="15584">
                  <c:v>5.5</c:v>
                </c:pt>
                <c:pt idx="15585">
                  <c:v>5.5</c:v>
                </c:pt>
                <c:pt idx="15586">
                  <c:v>5.4</c:v>
                </c:pt>
                <c:pt idx="15587">
                  <c:v>5.16</c:v>
                </c:pt>
                <c:pt idx="15588">
                  <c:v>5.15</c:v>
                </c:pt>
                <c:pt idx="15589">
                  <c:v>5.22</c:v>
                </c:pt>
                <c:pt idx="15590">
                  <c:v>5.21</c:v>
                </c:pt>
                <c:pt idx="15591">
                  <c:v>5.21</c:v>
                </c:pt>
                <c:pt idx="15592">
                  <c:v>5.21</c:v>
                </c:pt>
                <c:pt idx="15593">
                  <c:v>5.24</c:v>
                </c:pt>
                <c:pt idx="15594">
                  <c:v>5.21</c:v>
                </c:pt>
                <c:pt idx="15595">
                  <c:v>5.01</c:v>
                </c:pt>
                <c:pt idx="15596">
                  <c:v>5.21</c:v>
                </c:pt>
                <c:pt idx="15597">
                  <c:v>5.15</c:v>
                </c:pt>
                <c:pt idx="15598">
                  <c:v>5.15</c:v>
                </c:pt>
                <c:pt idx="15599">
                  <c:v>5.15</c:v>
                </c:pt>
                <c:pt idx="15600">
                  <c:v>5.39</c:v>
                </c:pt>
                <c:pt idx="15601">
                  <c:v>5.42</c:v>
                </c:pt>
                <c:pt idx="15602">
                  <c:v>5.36</c:v>
                </c:pt>
                <c:pt idx="15603">
                  <c:v>5.32</c:v>
                </c:pt>
                <c:pt idx="15604">
                  <c:v>5.28</c:v>
                </c:pt>
                <c:pt idx="15605">
                  <c:v>5.28</c:v>
                </c:pt>
                <c:pt idx="15606">
                  <c:v>5.28</c:v>
                </c:pt>
                <c:pt idx="15607">
                  <c:v>5.47</c:v>
                </c:pt>
                <c:pt idx="15608">
                  <c:v>5.57</c:v>
                </c:pt>
                <c:pt idx="15609">
                  <c:v>5.61</c:v>
                </c:pt>
                <c:pt idx="15610">
                  <c:v>5.68</c:v>
                </c:pt>
                <c:pt idx="15611">
                  <c:v>5.52</c:v>
                </c:pt>
                <c:pt idx="15612">
                  <c:v>5.52</c:v>
                </c:pt>
                <c:pt idx="15613">
                  <c:v>5.52</c:v>
                </c:pt>
                <c:pt idx="15614">
                  <c:v>7.07</c:v>
                </c:pt>
                <c:pt idx="15615">
                  <c:v>6.18</c:v>
                </c:pt>
                <c:pt idx="15616">
                  <c:v>5.5</c:v>
                </c:pt>
                <c:pt idx="15617">
                  <c:v>5.52</c:v>
                </c:pt>
                <c:pt idx="15618">
                  <c:v>5.32</c:v>
                </c:pt>
                <c:pt idx="15619">
                  <c:v>5.32</c:v>
                </c:pt>
                <c:pt idx="15620">
                  <c:v>5.32</c:v>
                </c:pt>
                <c:pt idx="15621">
                  <c:v>5.43</c:v>
                </c:pt>
                <c:pt idx="15622">
                  <c:v>5.34</c:v>
                </c:pt>
                <c:pt idx="15623">
                  <c:v>5.31</c:v>
                </c:pt>
                <c:pt idx="15624">
                  <c:v>5.51</c:v>
                </c:pt>
                <c:pt idx="15625">
                  <c:v>5.4</c:v>
                </c:pt>
                <c:pt idx="15626">
                  <c:v>5.4</c:v>
                </c:pt>
                <c:pt idx="15627">
                  <c:v>5.4</c:v>
                </c:pt>
                <c:pt idx="15628">
                  <c:v>5.49</c:v>
                </c:pt>
                <c:pt idx="15629">
                  <c:v>5.61</c:v>
                </c:pt>
                <c:pt idx="15630">
                  <c:v>5.5600000000000005</c:v>
                </c:pt>
                <c:pt idx="15631">
                  <c:v>5.49</c:v>
                </c:pt>
                <c:pt idx="15632">
                  <c:v>5.35</c:v>
                </c:pt>
                <c:pt idx="15633">
                  <c:v>5.35</c:v>
                </c:pt>
                <c:pt idx="15634">
                  <c:v>5.35</c:v>
                </c:pt>
                <c:pt idx="15635">
                  <c:v>5.34</c:v>
                </c:pt>
                <c:pt idx="15636">
                  <c:v>5.5</c:v>
                </c:pt>
                <c:pt idx="15637">
                  <c:v>5.95</c:v>
                </c:pt>
                <c:pt idx="15638">
                  <c:v>5.62</c:v>
                </c:pt>
                <c:pt idx="15639">
                  <c:v>5.53</c:v>
                </c:pt>
                <c:pt idx="15640">
                  <c:v>5.53</c:v>
                </c:pt>
                <c:pt idx="15641">
                  <c:v>5.53</c:v>
                </c:pt>
                <c:pt idx="15642">
                  <c:v>5.72</c:v>
                </c:pt>
                <c:pt idx="15643">
                  <c:v>5.53</c:v>
                </c:pt>
                <c:pt idx="15644">
                  <c:v>5.82</c:v>
                </c:pt>
                <c:pt idx="15645">
                  <c:v>5.73</c:v>
                </c:pt>
                <c:pt idx="15646">
                  <c:v>5.47</c:v>
                </c:pt>
                <c:pt idx="15647">
                  <c:v>5.47</c:v>
                </c:pt>
                <c:pt idx="15648">
                  <c:v>5.47</c:v>
                </c:pt>
                <c:pt idx="15649">
                  <c:v>5.49</c:v>
                </c:pt>
                <c:pt idx="15650">
                  <c:v>5.5</c:v>
                </c:pt>
                <c:pt idx="15651">
                  <c:v>5.7</c:v>
                </c:pt>
                <c:pt idx="15652">
                  <c:v>5.66</c:v>
                </c:pt>
                <c:pt idx="15653">
                  <c:v>5.46</c:v>
                </c:pt>
                <c:pt idx="15654">
                  <c:v>5.46</c:v>
                </c:pt>
                <c:pt idx="15655">
                  <c:v>5.46</c:v>
                </c:pt>
                <c:pt idx="15656">
                  <c:v>5.49</c:v>
                </c:pt>
                <c:pt idx="15657">
                  <c:v>5.42</c:v>
                </c:pt>
                <c:pt idx="15658">
                  <c:v>5.45</c:v>
                </c:pt>
                <c:pt idx="15659">
                  <c:v>5.71</c:v>
                </c:pt>
                <c:pt idx="15660">
                  <c:v>5.44</c:v>
                </c:pt>
                <c:pt idx="15661">
                  <c:v>5.44</c:v>
                </c:pt>
                <c:pt idx="15662">
                  <c:v>5.44</c:v>
                </c:pt>
                <c:pt idx="15663">
                  <c:v>5.55</c:v>
                </c:pt>
                <c:pt idx="15664">
                  <c:v>5.51</c:v>
                </c:pt>
                <c:pt idx="15665">
                  <c:v>5.5600000000000005</c:v>
                </c:pt>
                <c:pt idx="15666">
                  <c:v>5.48</c:v>
                </c:pt>
                <c:pt idx="15667">
                  <c:v>5.36</c:v>
                </c:pt>
                <c:pt idx="15668">
                  <c:v>5.36</c:v>
                </c:pt>
                <c:pt idx="15669">
                  <c:v>5.36</c:v>
                </c:pt>
                <c:pt idx="15670">
                  <c:v>5.36</c:v>
                </c:pt>
                <c:pt idx="15671">
                  <c:v>5.59</c:v>
                </c:pt>
                <c:pt idx="15672">
                  <c:v>5.52</c:v>
                </c:pt>
                <c:pt idx="15673">
                  <c:v>5.5600000000000005</c:v>
                </c:pt>
                <c:pt idx="15674">
                  <c:v>5.58</c:v>
                </c:pt>
                <c:pt idx="15675">
                  <c:v>5.58</c:v>
                </c:pt>
                <c:pt idx="15676">
                  <c:v>5.58</c:v>
                </c:pt>
                <c:pt idx="15677">
                  <c:v>5.63</c:v>
                </c:pt>
                <c:pt idx="15678">
                  <c:v>5.42</c:v>
                </c:pt>
                <c:pt idx="15679">
                  <c:v>5.4</c:v>
                </c:pt>
                <c:pt idx="15680">
                  <c:v>5.51</c:v>
                </c:pt>
                <c:pt idx="15681">
                  <c:v>5.42</c:v>
                </c:pt>
                <c:pt idx="15682">
                  <c:v>5.42</c:v>
                </c:pt>
                <c:pt idx="15683">
                  <c:v>5.42</c:v>
                </c:pt>
                <c:pt idx="15684">
                  <c:v>5.51</c:v>
                </c:pt>
                <c:pt idx="15685">
                  <c:v>5.59</c:v>
                </c:pt>
                <c:pt idx="15686">
                  <c:v>5.5</c:v>
                </c:pt>
                <c:pt idx="15687">
                  <c:v>5.58</c:v>
                </c:pt>
                <c:pt idx="15688">
                  <c:v>5.5600000000000005</c:v>
                </c:pt>
                <c:pt idx="15689">
                  <c:v>5.5600000000000005</c:v>
                </c:pt>
                <c:pt idx="15690">
                  <c:v>5.5600000000000005</c:v>
                </c:pt>
                <c:pt idx="15691">
                  <c:v>6.22</c:v>
                </c:pt>
                <c:pt idx="15692">
                  <c:v>5.46</c:v>
                </c:pt>
                <c:pt idx="15693">
                  <c:v>5.43</c:v>
                </c:pt>
                <c:pt idx="15694">
                  <c:v>5.5</c:v>
                </c:pt>
                <c:pt idx="15695">
                  <c:v>5.39</c:v>
                </c:pt>
                <c:pt idx="15696">
                  <c:v>5.39</c:v>
                </c:pt>
                <c:pt idx="15697">
                  <c:v>5.39</c:v>
                </c:pt>
                <c:pt idx="15698">
                  <c:v>5.45</c:v>
                </c:pt>
                <c:pt idx="15699">
                  <c:v>5.39</c:v>
                </c:pt>
                <c:pt idx="15700">
                  <c:v>5.46</c:v>
                </c:pt>
                <c:pt idx="15701">
                  <c:v>5.5</c:v>
                </c:pt>
                <c:pt idx="15702">
                  <c:v>5.52</c:v>
                </c:pt>
                <c:pt idx="15703">
                  <c:v>5.52</c:v>
                </c:pt>
                <c:pt idx="15704">
                  <c:v>5.52</c:v>
                </c:pt>
                <c:pt idx="15705">
                  <c:v>6.87</c:v>
                </c:pt>
                <c:pt idx="15706">
                  <c:v>6.24</c:v>
                </c:pt>
                <c:pt idx="15707">
                  <c:v>5.54</c:v>
                </c:pt>
                <c:pt idx="15708">
                  <c:v>5.46</c:v>
                </c:pt>
                <c:pt idx="15709">
                  <c:v>5.46</c:v>
                </c:pt>
                <c:pt idx="15710">
                  <c:v>5.46</c:v>
                </c:pt>
                <c:pt idx="15711">
                  <c:v>5.46</c:v>
                </c:pt>
                <c:pt idx="15712">
                  <c:v>5.62</c:v>
                </c:pt>
                <c:pt idx="15713">
                  <c:v>5.46</c:v>
                </c:pt>
                <c:pt idx="15714">
                  <c:v>5.44</c:v>
                </c:pt>
                <c:pt idx="15715">
                  <c:v>5.45</c:v>
                </c:pt>
                <c:pt idx="15716">
                  <c:v>5.33</c:v>
                </c:pt>
                <c:pt idx="15717">
                  <c:v>5.33</c:v>
                </c:pt>
                <c:pt idx="15718">
                  <c:v>5.33</c:v>
                </c:pt>
                <c:pt idx="15719">
                  <c:v>5.5</c:v>
                </c:pt>
                <c:pt idx="15720">
                  <c:v>5.47</c:v>
                </c:pt>
                <c:pt idx="15721">
                  <c:v>5.64</c:v>
                </c:pt>
                <c:pt idx="15722">
                  <c:v>5.49</c:v>
                </c:pt>
                <c:pt idx="15723">
                  <c:v>5.37</c:v>
                </c:pt>
                <c:pt idx="15724">
                  <c:v>5.37</c:v>
                </c:pt>
                <c:pt idx="15725">
                  <c:v>5.37</c:v>
                </c:pt>
                <c:pt idx="15726">
                  <c:v>5.5</c:v>
                </c:pt>
                <c:pt idx="15727">
                  <c:v>5.44</c:v>
                </c:pt>
                <c:pt idx="15728">
                  <c:v>5.48</c:v>
                </c:pt>
                <c:pt idx="15729">
                  <c:v>5.57</c:v>
                </c:pt>
                <c:pt idx="15730">
                  <c:v>5.51</c:v>
                </c:pt>
                <c:pt idx="15731">
                  <c:v>5.51</c:v>
                </c:pt>
                <c:pt idx="15732">
                  <c:v>5.51</c:v>
                </c:pt>
                <c:pt idx="15733">
                  <c:v>5.59</c:v>
                </c:pt>
                <c:pt idx="15734">
                  <c:v>5.52</c:v>
                </c:pt>
                <c:pt idx="15735">
                  <c:v>5.78</c:v>
                </c:pt>
                <c:pt idx="15736">
                  <c:v>5.96</c:v>
                </c:pt>
                <c:pt idx="15737">
                  <c:v>5.65</c:v>
                </c:pt>
                <c:pt idx="15738">
                  <c:v>5.65</c:v>
                </c:pt>
                <c:pt idx="15739">
                  <c:v>5.65</c:v>
                </c:pt>
                <c:pt idx="15740">
                  <c:v>5.53</c:v>
                </c:pt>
                <c:pt idx="15741">
                  <c:v>5.48</c:v>
                </c:pt>
                <c:pt idx="15742">
                  <c:v>5.45</c:v>
                </c:pt>
                <c:pt idx="15743">
                  <c:v>5.48</c:v>
                </c:pt>
                <c:pt idx="15744">
                  <c:v>5.34</c:v>
                </c:pt>
                <c:pt idx="15745">
                  <c:v>5.34</c:v>
                </c:pt>
                <c:pt idx="15746">
                  <c:v>5.34</c:v>
                </c:pt>
                <c:pt idx="15747">
                  <c:v>5.5600000000000005</c:v>
                </c:pt>
                <c:pt idx="15748">
                  <c:v>5.52</c:v>
                </c:pt>
                <c:pt idx="15749">
                  <c:v>5.5600000000000005</c:v>
                </c:pt>
                <c:pt idx="15750">
                  <c:v>5.63</c:v>
                </c:pt>
                <c:pt idx="15751">
                  <c:v>5.59</c:v>
                </c:pt>
                <c:pt idx="15752">
                  <c:v>5.59</c:v>
                </c:pt>
                <c:pt idx="15753">
                  <c:v>5.59</c:v>
                </c:pt>
                <c:pt idx="15754">
                  <c:v>5.49</c:v>
                </c:pt>
                <c:pt idx="15755">
                  <c:v>5.47</c:v>
                </c:pt>
                <c:pt idx="15756">
                  <c:v>5.8</c:v>
                </c:pt>
                <c:pt idx="15757">
                  <c:v>5.64</c:v>
                </c:pt>
                <c:pt idx="15758">
                  <c:v>5.49</c:v>
                </c:pt>
                <c:pt idx="15759">
                  <c:v>5.49</c:v>
                </c:pt>
                <c:pt idx="15760">
                  <c:v>5.49</c:v>
                </c:pt>
                <c:pt idx="15761">
                  <c:v>5.65</c:v>
                </c:pt>
                <c:pt idx="15762">
                  <c:v>5.62</c:v>
                </c:pt>
                <c:pt idx="15763">
                  <c:v>5.52</c:v>
                </c:pt>
                <c:pt idx="15764">
                  <c:v>5.64</c:v>
                </c:pt>
                <c:pt idx="15765">
                  <c:v>5.52</c:v>
                </c:pt>
                <c:pt idx="15766">
                  <c:v>5.52</c:v>
                </c:pt>
                <c:pt idx="15767">
                  <c:v>5.52</c:v>
                </c:pt>
                <c:pt idx="15768">
                  <c:v>5.52</c:v>
                </c:pt>
                <c:pt idx="15769">
                  <c:v>6.23</c:v>
                </c:pt>
                <c:pt idx="15770">
                  <c:v>5.54</c:v>
                </c:pt>
                <c:pt idx="15771">
                  <c:v>5.48</c:v>
                </c:pt>
                <c:pt idx="15772">
                  <c:v>5.39</c:v>
                </c:pt>
                <c:pt idx="15773">
                  <c:v>5.39</c:v>
                </c:pt>
                <c:pt idx="15774">
                  <c:v>5.39</c:v>
                </c:pt>
                <c:pt idx="15775">
                  <c:v>5.58</c:v>
                </c:pt>
                <c:pt idx="15776">
                  <c:v>5.5</c:v>
                </c:pt>
                <c:pt idx="15777">
                  <c:v>5.61</c:v>
                </c:pt>
                <c:pt idx="15778">
                  <c:v>5.55</c:v>
                </c:pt>
                <c:pt idx="15779">
                  <c:v>5.49</c:v>
                </c:pt>
                <c:pt idx="15780">
                  <c:v>5.49</c:v>
                </c:pt>
                <c:pt idx="15781">
                  <c:v>5.49</c:v>
                </c:pt>
                <c:pt idx="15782">
                  <c:v>5.77</c:v>
                </c:pt>
                <c:pt idx="15783">
                  <c:v>5.52</c:v>
                </c:pt>
                <c:pt idx="15784">
                  <c:v>5.74</c:v>
                </c:pt>
                <c:pt idx="15785">
                  <c:v>5.53</c:v>
                </c:pt>
                <c:pt idx="15786">
                  <c:v>5.36</c:v>
                </c:pt>
                <c:pt idx="15787">
                  <c:v>5.36</c:v>
                </c:pt>
                <c:pt idx="15788">
                  <c:v>5.36</c:v>
                </c:pt>
                <c:pt idx="15789">
                  <c:v>5.51</c:v>
                </c:pt>
                <c:pt idx="15790">
                  <c:v>5.45</c:v>
                </c:pt>
                <c:pt idx="15791">
                  <c:v>5.57</c:v>
                </c:pt>
                <c:pt idx="15792">
                  <c:v>5.59</c:v>
                </c:pt>
                <c:pt idx="15793">
                  <c:v>5.44</c:v>
                </c:pt>
                <c:pt idx="15794">
                  <c:v>5.44</c:v>
                </c:pt>
                <c:pt idx="15795">
                  <c:v>5.44</c:v>
                </c:pt>
                <c:pt idx="15796">
                  <c:v>5.68</c:v>
                </c:pt>
                <c:pt idx="15797">
                  <c:v>5.8100000000000005</c:v>
                </c:pt>
                <c:pt idx="15798">
                  <c:v>5.65</c:v>
                </c:pt>
                <c:pt idx="15799">
                  <c:v>5.52</c:v>
                </c:pt>
                <c:pt idx="15800">
                  <c:v>5.42</c:v>
                </c:pt>
                <c:pt idx="15801">
                  <c:v>5.42</c:v>
                </c:pt>
                <c:pt idx="15802">
                  <c:v>5.42</c:v>
                </c:pt>
                <c:pt idx="15803">
                  <c:v>5.48</c:v>
                </c:pt>
                <c:pt idx="15804">
                  <c:v>5.42</c:v>
                </c:pt>
                <c:pt idx="15805">
                  <c:v>5.52</c:v>
                </c:pt>
                <c:pt idx="15806">
                  <c:v>5.45</c:v>
                </c:pt>
                <c:pt idx="15807">
                  <c:v>5.37</c:v>
                </c:pt>
                <c:pt idx="15808">
                  <c:v>5.37</c:v>
                </c:pt>
                <c:pt idx="15809">
                  <c:v>5.37</c:v>
                </c:pt>
                <c:pt idx="15810">
                  <c:v>5.37</c:v>
                </c:pt>
                <c:pt idx="15811">
                  <c:v>5.61</c:v>
                </c:pt>
                <c:pt idx="15812">
                  <c:v>5.64</c:v>
                </c:pt>
                <c:pt idx="15813">
                  <c:v>5.5</c:v>
                </c:pt>
                <c:pt idx="15814">
                  <c:v>5.47</c:v>
                </c:pt>
                <c:pt idx="15815">
                  <c:v>5.47</c:v>
                </c:pt>
                <c:pt idx="15816">
                  <c:v>5.47</c:v>
                </c:pt>
                <c:pt idx="15817">
                  <c:v>5.57</c:v>
                </c:pt>
                <c:pt idx="15818">
                  <c:v>5.53</c:v>
                </c:pt>
                <c:pt idx="15819">
                  <c:v>5.76</c:v>
                </c:pt>
                <c:pt idx="15820">
                  <c:v>5.57</c:v>
                </c:pt>
                <c:pt idx="15821">
                  <c:v>5.47</c:v>
                </c:pt>
                <c:pt idx="15822">
                  <c:v>5.47</c:v>
                </c:pt>
                <c:pt idx="15823">
                  <c:v>5.47</c:v>
                </c:pt>
                <c:pt idx="15824">
                  <c:v>5.58</c:v>
                </c:pt>
                <c:pt idx="15825">
                  <c:v>5.49</c:v>
                </c:pt>
                <c:pt idx="15826">
                  <c:v>5.43</c:v>
                </c:pt>
                <c:pt idx="15827">
                  <c:v>5.54</c:v>
                </c:pt>
                <c:pt idx="15828">
                  <c:v>5.5600000000000005</c:v>
                </c:pt>
                <c:pt idx="15829">
                  <c:v>5.5600000000000005</c:v>
                </c:pt>
                <c:pt idx="15830">
                  <c:v>5.5600000000000005</c:v>
                </c:pt>
                <c:pt idx="15831">
                  <c:v>5.72</c:v>
                </c:pt>
                <c:pt idx="15832">
                  <c:v>5.54</c:v>
                </c:pt>
                <c:pt idx="15833">
                  <c:v>5.75</c:v>
                </c:pt>
                <c:pt idx="15834">
                  <c:v>5.6</c:v>
                </c:pt>
                <c:pt idx="15835">
                  <c:v>5.45</c:v>
                </c:pt>
                <c:pt idx="15836">
                  <c:v>5.45</c:v>
                </c:pt>
                <c:pt idx="15837">
                  <c:v>5.45</c:v>
                </c:pt>
                <c:pt idx="15838">
                  <c:v>5.5</c:v>
                </c:pt>
                <c:pt idx="15839">
                  <c:v>5.5</c:v>
                </c:pt>
                <c:pt idx="15840">
                  <c:v>5.53</c:v>
                </c:pt>
                <c:pt idx="15841">
                  <c:v>5.5</c:v>
                </c:pt>
                <c:pt idx="15842">
                  <c:v>5.44</c:v>
                </c:pt>
                <c:pt idx="15843">
                  <c:v>5.44</c:v>
                </c:pt>
                <c:pt idx="15844">
                  <c:v>5.44</c:v>
                </c:pt>
                <c:pt idx="15845">
                  <c:v>5.68</c:v>
                </c:pt>
                <c:pt idx="15846">
                  <c:v>5.45</c:v>
                </c:pt>
                <c:pt idx="15847">
                  <c:v>5.59</c:v>
                </c:pt>
                <c:pt idx="15848">
                  <c:v>5.57</c:v>
                </c:pt>
                <c:pt idx="15849">
                  <c:v>5.41</c:v>
                </c:pt>
                <c:pt idx="15850">
                  <c:v>5.41</c:v>
                </c:pt>
                <c:pt idx="15851">
                  <c:v>5.41</c:v>
                </c:pt>
                <c:pt idx="15852">
                  <c:v>5.51</c:v>
                </c:pt>
                <c:pt idx="15853">
                  <c:v>5.55</c:v>
                </c:pt>
                <c:pt idx="15854">
                  <c:v>5.57</c:v>
                </c:pt>
                <c:pt idx="15855">
                  <c:v>5.57</c:v>
                </c:pt>
                <c:pt idx="15856">
                  <c:v>5.5</c:v>
                </c:pt>
                <c:pt idx="15857">
                  <c:v>5.5</c:v>
                </c:pt>
                <c:pt idx="15858">
                  <c:v>5.5</c:v>
                </c:pt>
                <c:pt idx="15859">
                  <c:v>5.92</c:v>
                </c:pt>
                <c:pt idx="15860">
                  <c:v>5.55</c:v>
                </c:pt>
                <c:pt idx="15861">
                  <c:v>5.5</c:v>
                </c:pt>
                <c:pt idx="15862">
                  <c:v>5.51</c:v>
                </c:pt>
                <c:pt idx="15863">
                  <c:v>5.39</c:v>
                </c:pt>
                <c:pt idx="15864">
                  <c:v>5.39</c:v>
                </c:pt>
                <c:pt idx="15865">
                  <c:v>5.39</c:v>
                </c:pt>
                <c:pt idx="15866">
                  <c:v>5.41</c:v>
                </c:pt>
                <c:pt idx="15867">
                  <c:v>5.29</c:v>
                </c:pt>
                <c:pt idx="15868">
                  <c:v>5.43</c:v>
                </c:pt>
                <c:pt idx="15869">
                  <c:v>5.52</c:v>
                </c:pt>
                <c:pt idx="15870">
                  <c:v>5.55</c:v>
                </c:pt>
                <c:pt idx="15871">
                  <c:v>5.55</c:v>
                </c:pt>
                <c:pt idx="15872">
                  <c:v>5.55</c:v>
                </c:pt>
                <c:pt idx="15873">
                  <c:v>5.97</c:v>
                </c:pt>
                <c:pt idx="15874">
                  <c:v>5.5600000000000005</c:v>
                </c:pt>
                <c:pt idx="15875">
                  <c:v>5.95</c:v>
                </c:pt>
                <c:pt idx="15876">
                  <c:v>5.63</c:v>
                </c:pt>
                <c:pt idx="15877">
                  <c:v>5.46</c:v>
                </c:pt>
                <c:pt idx="15878">
                  <c:v>5.46</c:v>
                </c:pt>
                <c:pt idx="15879">
                  <c:v>5.46</c:v>
                </c:pt>
                <c:pt idx="15880">
                  <c:v>5.55</c:v>
                </c:pt>
                <c:pt idx="15881">
                  <c:v>5.45</c:v>
                </c:pt>
                <c:pt idx="15882">
                  <c:v>5.08</c:v>
                </c:pt>
                <c:pt idx="15883">
                  <c:v>5.08</c:v>
                </c:pt>
                <c:pt idx="15884">
                  <c:v>5.19</c:v>
                </c:pt>
                <c:pt idx="15885">
                  <c:v>5.19</c:v>
                </c:pt>
                <c:pt idx="15886">
                  <c:v>5.19</c:v>
                </c:pt>
                <c:pt idx="15887">
                  <c:v>5.57</c:v>
                </c:pt>
                <c:pt idx="15888">
                  <c:v>6.07</c:v>
                </c:pt>
                <c:pt idx="15889">
                  <c:v>5.84</c:v>
                </c:pt>
                <c:pt idx="15890">
                  <c:v>5.84</c:v>
                </c:pt>
                <c:pt idx="15891">
                  <c:v>6.06</c:v>
                </c:pt>
                <c:pt idx="15892">
                  <c:v>6.06</c:v>
                </c:pt>
                <c:pt idx="15893">
                  <c:v>6.06</c:v>
                </c:pt>
                <c:pt idx="15894">
                  <c:v>5.51</c:v>
                </c:pt>
                <c:pt idx="15895">
                  <c:v>5.35</c:v>
                </c:pt>
                <c:pt idx="15896">
                  <c:v>5.29</c:v>
                </c:pt>
                <c:pt idx="15897">
                  <c:v>5.42</c:v>
                </c:pt>
                <c:pt idx="15898">
                  <c:v>5.48</c:v>
                </c:pt>
                <c:pt idx="15899">
                  <c:v>5.48</c:v>
                </c:pt>
                <c:pt idx="15900">
                  <c:v>5.48</c:v>
                </c:pt>
                <c:pt idx="15901">
                  <c:v>5.48</c:v>
                </c:pt>
                <c:pt idx="15902">
                  <c:v>5.42</c:v>
                </c:pt>
                <c:pt idx="15903">
                  <c:v>5.36</c:v>
                </c:pt>
                <c:pt idx="15904">
                  <c:v>5.6</c:v>
                </c:pt>
                <c:pt idx="15905">
                  <c:v>5.54</c:v>
                </c:pt>
                <c:pt idx="15906">
                  <c:v>5.54</c:v>
                </c:pt>
                <c:pt idx="15907">
                  <c:v>5.54</c:v>
                </c:pt>
                <c:pt idx="15908">
                  <c:v>5.54</c:v>
                </c:pt>
                <c:pt idx="15909">
                  <c:v>5.52</c:v>
                </c:pt>
                <c:pt idx="15910">
                  <c:v>5.4</c:v>
                </c:pt>
                <c:pt idx="15911">
                  <c:v>5.47</c:v>
                </c:pt>
                <c:pt idx="15912">
                  <c:v>5.51</c:v>
                </c:pt>
                <c:pt idx="15913">
                  <c:v>5.51</c:v>
                </c:pt>
                <c:pt idx="15914">
                  <c:v>5.51</c:v>
                </c:pt>
                <c:pt idx="15915">
                  <c:v>5.62</c:v>
                </c:pt>
                <c:pt idx="15916">
                  <c:v>5.52</c:v>
                </c:pt>
                <c:pt idx="15917">
                  <c:v>5.58</c:v>
                </c:pt>
                <c:pt idx="15918">
                  <c:v>5.63</c:v>
                </c:pt>
                <c:pt idx="15919">
                  <c:v>5.48</c:v>
                </c:pt>
                <c:pt idx="15920">
                  <c:v>5.48</c:v>
                </c:pt>
                <c:pt idx="15921">
                  <c:v>5.48</c:v>
                </c:pt>
                <c:pt idx="15922">
                  <c:v>5.71</c:v>
                </c:pt>
                <c:pt idx="15923">
                  <c:v>5.47</c:v>
                </c:pt>
                <c:pt idx="15924">
                  <c:v>5.41</c:v>
                </c:pt>
                <c:pt idx="15925">
                  <c:v>5.45</c:v>
                </c:pt>
                <c:pt idx="15926">
                  <c:v>5.4</c:v>
                </c:pt>
                <c:pt idx="15927">
                  <c:v>5.4</c:v>
                </c:pt>
                <c:pt idx="15928">
                  <c:v>5.4</c:v>
                </c:pt>
                <c:pt idx="15929">
                  <c:v>5.47</c:v>
                </c:pt>
                <c:pt idx="15930">
                  <c:v>5.44</c:v>
                </c:pt>
                <c:pt idx="15931">
                  <c:v>5.48</c:v>
                </c:pt>
                <c:pt idx="15932">
                  <c:v>5.52</c:v>
                </c:pt>
                <c:pt idx="15933">
                  <c:v>5.45</c:v>
                </c:pt>
                <c:pt idx="15934">
                  <c:v>5.45</c:v>
                </c:pt>
                <c:pt idx="15935">
                  <c:v>5.45</c:v>
                </c:pt>
                <c:pt idx="15936">
                  <c:v>5.45</c:v>
                </c:pt>
                <c:pt idx="15937">
                  <c:v>6</c:v>
                </c:pt>
                <c:pt idx="15938">
                  <c:v>5.44</c:v>
                </c:pt>
                <c:pt idx="15939">
                  <c:v>5.43</c:v>
                </c:pt>
                <c:pt idx="15940">
                  <c:v>5.46</c:v>
                </c:pt>
                <c:pt idx="15941">
                  <c:v>5.46</c:v>
                </c:pt>
                <c:pt idx="15942">
                  <c:v>5.46</c:v>
                </c:pt>
                <c:pt idx="15943">
                  <c:v>5.55</c:v>
                </c:pt>
                <c:pt idx="15944">
                  <c:v>5.49</c:v>
                </c:pt>
                <c:pt idx="15945">
                  <c:v>5.69</c:v>
                </c:pt>
                <c:pt idx="15946">
                  <c:v>5.61</c:v>
                </c:pt>
                <c:pt idx="15947">
                  <c:v>5.57</c:v>
                </c:pt>
                <c:pt idx="15948">
                  <c:v>5.57</c:v>
                </c:pt>
                <c:pt idx="15949">
                  <c:v>5.57</c:v>
                </c:pt>
                <c:pt idx="15950">
                  <c:v>5.82</c:v>
                </c:pt>
                <c:pt idx="15951">
                  <c:v>5.57</c:v>
                </c:pt>
                <c:pt idx="15952">
                  <c:v>5.46</c:v>
                </c:pt>
                <c:pt idx="15953">
                  <c:v>5.48</c:v>
                </c:pt>
                <c:pt idx="15954">
                  <c:v>5.41</c:v>
                </c:pt>
                <c:pt idx="15955">
                  <c:v>5.41</c:v>
                </c:pt>
                <c:pt idx="15956">
                  <c:v>5.41</c:v>
                </c:pt>
                <c:pt idx="15957">
                  <c:v>5.5</c:v>
                </c:pt>
                <c:pt idx="15958">
                  <c:v>5.44</c:v>
                </c:pt>
                <c:pt idx="15959">
                  <c:v>5.52</c:v>
                </c:pt>
                <c:pt idx="15960">
                  <c:v>5.52</c:v>
                </c:pt>
                <c:pt idx="15961">
                  <c:v>5.43</c:v>
                </c:pt>
                <c:pt idx="15962">
                  <c:v>5.43</c:v>
                </c:pt>
                <c:pt idx="15963">
                  <c:v>5.43</c:v>
                </c:pt>
                <c:pt idx="15964">
                  <c:v>5.64</c:v>
                </c:pt>
                <c:pt idx="15965">
                  <c:v>5.47</c:v>
                </c:pt>
                <c:pt idx="15966">
                  <c:v>5.35</c:v>
                </c:pt>
                <c:pt idx="15967">
                  <c:v>5.39</c:v>
                </c:pt>
                <c:pt idx="15968">
                  <c:v>5.34</c:v>
                </c:pt>
                <c:pt idx="15969">
                  <c:v>5.34</c:v>
                </c:pt>
                <c:pt idx="15970">
                  <c:v>5.34</c:v>
                </c:pt>
                <c:pt idx="15971">
                  <c:v>5.41</c:v>
                </c:pt>
                <c:pt idx="15972">
                  <c:v>5.41</c:v>
                </c:pt>
                <c:pt idx="15973">
                  <c:v>5.75</c:v>
                </c:pt>
                <c:pt idx="15974">
                  <c:v>5.55</c:v>
                </c:pt>
                <c:pt idx="15975">
                  <c:v>5.47</c:v>
                </c:pt>
                <c:pt idx="15976">
                  <c:v>5.47</c:v>
                </c:pt>
                <c:pt idx="15977">
                  <c:v>5.47</c:v>
                </c:pt>
                <c:pt idx="15978">
                  <c:v>5.62</c:v>
                </c:pt>
                <c:pt idx="15979">
                  <c:v>5.88</c:v>
                </c:pt>
                <c:pt idx="15980">
                  <c:v>5.72</c:v>
                </c:pt>
                <c:pt idx="15981">
                  <c:v>5.45</c:v>
                </c:pt>
                <c:pt idx="15982">
                  <c:v>5.47</c:v>
                </c:pt>
                <c:pt idx="15983">
                  <c:v>5.47</c:v>
                </c:pt>
                <c:pt idx="15984">
                  <c:v>5.47</c:v>
                </c:pt>
                <c:pt idx="15985">
                  <c:v>5.46</c:v>
                </c:pt>
                <c:pt idx="15986">
                  <c:v>5.4</c:v>
                </c:pt>
                <c:pt idx="15987">
                  <c:v>5.64</c:v>
                </c:pt>
                <c:pt idx="15988">
                  <c:v>5.5</c:v>
                </c:pt>
                <c:pt idx="15989">
                  <c:v>5.41</c:v>
                </c:pt>
                <c:pt idx="15990">
                  <c:v>5.41</c:v>
                </c:pt>
                <c:pt idx="15991">
                  <c:v>5.41</c:v>
                </c:pt>
                <c:pt idx="15992">
                  <c:v>5.52</c:v>
                </c:pt>
                <c:pt idx="15993">
                  <c:v>5.47</c:v>
                </c:pt>
                <c:pt idx="15994">
                  <c:v>5.5600000000000005</c:v>
                </c:pt>
                <c:pt idx="15995">
                  <c:v>5.5</c:v>
                </c:pt>
                <c:pt idx="15996">
                  <c:v>5.36</c:v>
                </c:pt>
                <c:pt idx="15997">
                  <c:v>5.36</c:v>
                </c:pt>
                <c:pt idx="15998">
                  <c:v>5.36</c:v>
                </c:pt>
                <c:pt idx="15999">
                  <c:v>5.36</c:v>
                </c:pt>
                <c:pt idx="16000">
                  <c:v>5.37</c:v>
                </c:pt>
                <c:pt idx="16001">
                  <c:v>5.29</c:v>
                </c:pt>
                <c:pt idx="16002">
                  <c:v>5.46</c:v>
                </c:pt>
                <c:pt idx="16003">
                  <c:v>5.43</c:v>
                </c:pt>
                <c:pt idx="16004">
                  <c:v>5.43</c:v>
                </c:pt>
                <c:pt idx="16005">
                  <c:v>5.43</c:v>
                </c:pt>
                <c:pt idx="16006">
                  <c:v>5.45</c:v>
                </c:pt>
                <c:pt idx="16007">
                  <c:v>5.28</c:v>
                </c:pt>
                <c:pt idx="16008">
                  <c:v>5.33</c:v>
                </c:pt>
                <c:pt idx="16009">
                  <c:v>5.59</c:v>
                </c:pt>
                <c:pt idx="16010">
                  <c:v>5.46</c:v>
                </c:pt>
                <c:pt idx="16011">
                  <c:v>5.46</c:v>
                </c:pt>
                <c:pt idx="16012">
                  <c:v>5.46</c:v>
                </c:pt>
                <c:pt idx="16013">
                  <c:v>5.22</c:v>
                </c:pt>
                <c:pt idx="16014">
                  <c:v>5.22</c:v>
                </c:pt>
                <c:pt idx="16015">
                  <c:v>5.04</c:v>
                </c:pt>
                <c:pt idx="16016">
                  <c:v>5.34</c:v>
                </c:pt>
                <c:pt idx="16017">
                  <c:v>5.47</c:v>
                </c:pt>
                <c:pt idx="16018">
                  <c:v>5.47</c:v>
                </c:pt>
                <c:pt idx="16019">
                  <c:v>5.47</c:v>
                </c:pt>
                <c:pt idx="16020">
                  <c:v>5.53</c:v>
                </c:pt>
                <c:pt idx="16021">
                  <c:v>5.54</c:v>
                </c:pt>
                <c:pt idx="16022">
                  <c:v>5.58</c:v>
                </c:pt>
                <c:pt idx="16023">
                  <c:v>5.66</c:v>
                </c:pt>
                <c:pt idx="16024">
                  <c:v>5.72</c:v>
                </c:pt>
                <c:pt idx="16025">
                  <c:v>5.72</c:v>
                </c:pt>
                <c:pt idx="16026">
                  <c:v>5.72</c:v>
                </c:pt>
                <c:pt idx="16027">
                  <c:v>5.52</c:v>
                </c:pt>
                <c:pt idx="16028">
                  <c:v>5.35</c:v>
                </c:pt>
                <c:pt idx="16029">
                  <c:v>5.52</c:v>
                </c:pt>
                <c:pt idx="16030">
                  <c:v>5.49</c:v>
                </c:pt>
                <c:pt idx="16031">
                  <c:v>5.38</c:v>
                </c:pt>
                <c:pt idx="16032">
                  <c:v>5.38</c:v>
                </c:pt>
                <c:pt idx="16033">
                  <c:v>5.38</c:v>
                </c:pt>
                <c:pt idx="16034">
                  <c:v>5.38</c:v>
                </c:pt>
                <c:pt idx="16035">
                  <c:v>5.62</c:v>
                </c:pt>
                <c:pt idx="16036">
                  <c:v>5.53</c:v>
                </c:pt>
                <c:pt idx="16037">
                  <c:v>5.63</c:v>
                </c:pt>
                <c:pt idx="16038">
                  <c:v>5.63</c:v>
                </c:pt>
                <c:pt idx="16039">
                  <c:v>5.63</c:v>
                </c:pt>
                <c:pt idx="16040">
                  <c:v>5.63</c:v>
                </c:pt>
                <c:pt idx="16041">
                  <c:v>5.79</c:v>
                </c:pt>
                <c:pt idx="16042">
                  <c:v>5.5</c:v>
                </c:pt>
                <c:pt idx="16043">
                  <c:v>5.6</c:v>
                </c:pt>
                <c:pt idx="16044">
                  <c:v>5.55</c:v>
                </c:pt>
                <c:pt idx="16045">
                  <c:v>5.38</c:v>
                </c:pt>
                <c:pt idx="16046">
                  <c:v>5.38</c:v>
                </c:pt>
                <c:pt idx="16047">
                  <c:v>5.38</c:v>
                </c:pt>
                <c:pt idx="16048">
                  <c:v>5.44</c:v>
                </c:pt>
                <c:pt idx="16049">
                  <c:v>5.38</c:v>
                </c:pt>
                <c:pt idx="16050">
                  <c:v>5.53</c:v>
                </c:pt>
                <c:pt idx="16051">
                  <c:v>5.62</c:v>
                </c:pt>
                <c:pt idx="16052">
                  <c:v>5.53</c:v>
                </c:pt>
                <c:pt idx="16053">
                  <c:v>5.53</c:v>
                </c:pt>
                <c:pt idx="16054">
                  <c:v>5.53</c:v>
                </c:pt>
                <c:pt idx="16055">
                  <c:v>5.78</c:v>
                </c:pt>
                <c:pt idx="16056">
                  <c:v>5.55</c:v>
                </c:pt>
                <c:pt idx="16057">
                  <c:v>5.55</c:v>
                </c:pt>
                <c:pt idx="16058">
                  <c:v>5.54</c:v>
                </c:pt>
                <c:pt idx="16059">
                  <c:v>5.36</c:v>
                </c:pt>
                <c:pt idx="16060">
                  <c:v>5.36</c:v>
                </c:pt>
                <c:pt idx="16061">
                  <c:v>5.36</c:v>
                </c:pt>
                <c:pt idx="16062">
                  <c:v>5.42</c:v>
                </c:pt>
                <c:pt idx="16063">
                  <c:v>5.36</c:v>
                </c:pt>
                <c:pt idx="16064">
                  <c:v>5.54</c:v>
                </c:pt>
                <c:pt idx="16065">
                  <c:v>5.64</c:v>
                </c:pt>
                <c:pt idx="16066">
                  <c:v>5.47</c:v>
                </c:pt>
                <c:pt idx="16067">
                  <c:v>5.47</c:v>
                </c:pt>
                <c:pt idx="16068">
                  <c:v>5.47</c:v>
                </c:pt>
                <c:pt idx="16069">
                  <c:v>5.69</c:v>
                </c:pt>
                <c:pt idx="16070">
                  <c:v>7.06</c:v>
                </c:pt>
                <c:pt idx="16071">
                  <c:v>6.35</c:v>
                </c:pt>
                <c:pt idx="16072">
                  <c:v>5.62</c:v>
                </c:pt>
                <c:pt idx="16073">
                  <c:v>5.41</c:v>
                </c:pt>
                <c:pt idx="16074">
                  <c:v>5.41</c:v>
                </c:pt>
                <c:pt idx="16075">
                  <c:v>5.41</c:v>
                </c:pt>
                <c:pt idx="16076">
                  <c:v>5.54</c:v>
                </c:pt>
                <c:pt idx="16077">
                  <c:v>5.46</c:v>
                </c:pt>
                <c:pt idx="16078">
                  <c:v>5.44</c:v>
                </c:pt>
                <c:pt idx="16079">
                  <c:v>5.51</c:v>
                </c:pt>
                <c:pt idx="16080">
                  <c:v>5.43</c:v>
                </c:pt>
                <c:pt idx="16081">
                  <c:v>5.43</c:v>
                </c:pt>
                <c:pt idx="16082">
                  <c:v>5.43</c:v>
                </c:pt>
                <c:pt idx="16083">
                  <c:v>5.5</c:v>
                </c:pt>
                <c:pt idx="16084">
                  <c:v>5.45</c:v>
                </c:pt>
                <c:pt idx="16085">
                  <c:v>5.7</c:v>
                </c:pt>
                <c:pt idx="16086">
                  <c:v>5.57</c:v>
                </c:pt>
                <c:pt idx="16087">
                  <c:v>5.42</c:v>
                </c:pt>
                <c:pt idx="16088">
                  <c:v>5.42</c:v>
                </c:pt>
                <c:pt idx="16089">
                  <c:v>5.42</c:v>
                </c:pt>
                <c:pt idx="16090">
                  <c:v>5.65</c:v>
                </c:pt>
                <c:pt idx="16091">
                  <c:v>5.51</c:v>
                </c:pt>
                <c:pt idx="16092">
                  <c:v>5.48</c:v>
                </c:pt>
                <c:pt idx="16093">
                  <c:v>5.55</c:v>
                </c:pt>
                <c:pt idx="16094">
                  <c:v>5.53</c:v>
                </c:pt>
                <c:pt idx="16095">
                  <c:v>5.53</c:v>
                </c:pt>
                <c:pt idx="16096">
                  <c:v>5.53</c:v>
                </c:pt>
                <c:pt idx="16097">
                  <c:v>5.68</c:v>
                </c:pt>
                <c:pt idx="16098">
                  <c:v>5.5</c:v>
                </c:pt>
                <c:pt idx="16099">
                  <c:v>5.49</c:v>
                </c:pt>
                <c:pt idx="16100">
                  <c:v>5.61</c:v>
                </c:pt>
                <c:pt idx="16101">
                  <c:v>5.63</c:v>
                </c:pt>
                <c:pt idx="16102">
                  <c:v>5.63</c:v>
                </c:pt>
                <c:pt idx="16103">
                  <c:v>5.63</c:v>
                </c:pt>
                <c:pt idx="16104">
                  <c:v>5.69</c:v>
                </c:pt>
                <c:pt idx="16105">
                  <c:v>5.54</c:v>
                </c:pt>
                <c:pt idx="16106">
                  <c:v>5.53</c:v>
                </c:pt>
                <c:pt idx="16107">
                  <c:v>5.54</c:v>
                </c:pt>
                <c:pt idx="16108">
                  <c:v>5.44</c:v>
                </c:pt>
                <c:pt idx="16109">
                  <c:v>5.44</c:v>
                </c:pt>
                <c:pt idx="16110">
                  <c:v>5.44</c:v>
                </c:pt>
                <c:pt idx="16111">
                  <c:v>5.5600000000000005</c:v>
                </c:pt>
                <c:pt idx="16112">
                  <c:v>5.47</c:v>
                </c:pt>
                <c:pt idx="16113">
                  <c:v>5.58</c:v>
                </c:pt>
                <c:pt idx="16114">
                  <c:v>5.6</c:v>
                </c:pt>
                <c:pt idx="16115">
                  <c:v>5.5600000000000005</c:v>
                </c:pt>
                <c:pt idx="16116">
                  <c:v>5.5600000000000005</c:v>
                </c:pt>
                <c:pt idx="16117">
                  <c:v>5.5600000000000005</c:v>
                </c:pt>
                <c:pt idx="16118">
                  <c:v>5.8</c:v>
                </c:pt>
                <c:pt idx="16119">
                  <c:v>5.54</c:v>
                </c:pt>
                <c:pt idx="16120">
                  <c:v>5.48</c:v>
                </c:pt>
                <c:pt idx="16121">
                  <c:v>5.51</c:v>
                </c:pt>
                <c:pt idx="16122">
                  <c:v>5.46</c:v>
                </c:pt>
                <c:pt idx="16123">
                  <c:v>5.46</c:v>
                </c:pt>
                <c:pt idx="16124">
                  <c:v>5.46</c:v>
                </c:pt>
                <c:pt idx="16125">
                  <c:v>5.51</c:v>
                </c:pt>
                <c:pt idx="16126">
                  <c:v>5.5</c:v>
                </c:pt>
                <c:pt idx="16127">
                  <c:v>5.49</c:v>
                </c:pt>
                <c:pt idx="16128">
                  <c:v>5.55</c:v>
                </c:pt>
                <c:pt idx="16129">
                  <c:v>5.51</c:v>
                </c:pt>
                <c:pt idx="16130">
                  <c:v>5.51</c:v>
                </c:pt>
                <c:pt idx="16131">
                  <c:v>5.51</c:v>
                </c:pt>
                <c:pt idx="16132">
                  <c:v>5.89</c:v>
                </c:pt>
                <c:pt idx="16133">
                  <c:v>5.75</c:v>
                </c:pt>
                <c:pt idx="16134">
                  <c:v>5.53</c:v>
                </c:pt>
                <c:pt idx="16135">
                  <c:v>5.52</c:v>
                </c:pt>
                <c:pt idx="16136">
                  <c:v>5.41</c:v>
                </c:pt>
                <c:pt idx="16137">
                  <c:v>5.41</c:v>
                </c:pt>
                <c:pt idx="16138">
                  <c:v>5.41</c:v>
                </c:pt>
                <c:pt idx="16139">
                  <c:v>5.41</c:v>
                </c:pt>
                <c:pt idx="16140">
                  <c:v>5.66</c:v>
                </c:pt>
                <c:pt idx="16141">
                  <c:v>5.45</c:v>
                </c:pt>
                <c:pt idx="16142">
                  <c:v>5.55</c:v>
                </c:pt>
                <c:pt idx="16143">
                  <c:v>5.46</c:v>
                </c:pt>
                <c:pt idx="16144">
                  <c:v>5.46</c:v>
                </c:pt>
                <c:pt idx="16145">
                  <c:v>5.46</c:v>
                </c:pt>
                <c:pt idx="16146">
                  <c:v>5.65</c:v>
                </c:pt>
                <c:pt idx="16147">
                  <c:v>5.71</c:v>
                </c:pt>
                <c:pt idx="16148">
                  <c:v>5.49</c:v>
                </c:pt>
                <c:pt idx="16149">
                  <c:v>5.47</c:v>
                </c:pt>
                <c:pt idx="16150">
                  <c:v>5.38</c:v>
                </c:pt>
                <c:pt idx="16151">
                  <c:v>5.38</c:v>
                </c:pt>
                <c:pt idx="16152">
                  <c:v>5.38</c:v>
                </c:pt>
                <c:pt idx="16153">
                  <c:v>5.47</c:v>
                </c:pt>
                <c:pt idx="16154">
                  <c:v>5.38</c:v>
                </c:pt>
                <c:pt idx="16155">
                  <c:v>5.48</c:v>
                </c:pt>
                <c:pt idx="16156">
                  <c:v>5.42</c:v>
                </c:pt>
                <c:pt idx="16157">
                  <c:v>5.51</c:v>
                </c:pt>
                <c:pt idx="16158">
                  <c:v>5.51</c:v>
                </c:pt>
                <c:pt idx="16159">
                  <c:v>5.51</c:v>
                </c:pt>
                <c:pt idx="16160">
                  <c:v>5.55</c:v>
                </c:pt>
                <c:pt idx="16161">
                  <c:v>5.44</c:v>
                </c:pt>
                <c:pt idx="16162">
                  <c:v>6.14</c:v>
                </c:pt>
                <c:pt idx="16163">
                  <c:v>5.73</c:v>
                </c:pt>
                <c:pt idx="16164">
                  <c:v>5.39</c:v>
                </c:pt>
                <c:pt idx="16165">
                  <c:v>5.39</c:v>
                </c:pt>
                <c:pt idx="16166">
                  <c:v>5.39</c:v>
                </c:pt>
                <c:pt idx="16167">
                  <c:v>5.45</c:v>
                </c:pt>
                <c:pt idx="16168">
                  <c:v>4.6500000000000004</c:v>
                </c:pt>
                <c:pt idx="16169">
                  <c:v>4.57</c:v>
                </c:pt>
                <c:pt idx="16170">
                  <c:v>5.15</c:v>
                </c:pt>
                <c:pt idx="16171">
                  <c:v>5.0199999999999996</c:v>
                </c:pt>
                <c:pt idx="16172">
                  <c:v>5.0199999999999996</c:v>
                </c:pt>
                <c:pt idx="16173">
                  <c:v>5.0199999999999996</c:v>
                </c:pt>
                <c:pt idx="16174">
                  <c:v>5.0199999999999996</c:v>
                </c:pt>
                <c:pt idx="16175">
                  <c:v>5.4</c:v>
                </c:pt>
                <c:pt idx="16176">
                  <c:v>5.33</c:v>
                </c:pt>
                <c:pt idx="16177">
                  <c:v>5.49</c:v>
                </c:pt>
                <c:pt idx="16178">
                  <c:v>4.7300000000000004</c:v>
                </c:pt>
                <c:pt idx="16179">
                  <c:v>4.7300000000000004</c:v>
                </c:pt>
                <c:pt idx="16180">
                  <c:v>4.7300000000000004</c:v>
                </c:pt>
                <c:pt idx="16181">
                  <c:v>4.79</c:v>
                </c:pt>
                <c:pt idx="16182">
                  <c:v>4.8</c:v>
                </c:pt>
                <c:pt idx="16183">
                  <c:v>4.83</c:v>
                </c:pt>
                <c:pt idx="16184">
                  <c:v>4.96</c:v>
                </c:pt>
                <c:pt idx="16185">
                  <c:v>4.8600000000000003</c:v>
                </c:pt>
                <c:pt idx="16186">
                  <c:v>4.8600000000000003</c:v>
                </c:pt>
                <c:pt idx="16187">
                  <c:v>4.8600000000000003</c:v>
                </c:pt>
                <c:pt idx="16188">
                  <c:v>5.03</c:v>
                </c:pt>
                <c:pt idx="16189">
                  <c:v>5</c:v>
                </c:pt>
                <c:pt idx="16190">
                  <c:v>5.0599999999999996</c:v>
                </c:pt>
                <c:pt idx="16191">
                  <c:v>5.24</c:v>
                </c:pt>
                <c:pt idx="16192">
                  <c:v>5.35</c:v>
                </c:pt>
                <c:pt idx="16193">
                  <c:v>5.35</c:v>
                </c:pt>
                <c:pt idx="16194">
                  <c:v>5.35</c:v>
                </c:pt>
                <c:pt idx="16195">
                  <c:v>5.35</c:v>
                </c:pt>
                <c:pt idx="16196">
                  <c:v>5.04</c:v>
                </c:pt>
                <c:pt idx="16197">
                  <c:v>4.8499999999999996</c:v>
                </c:pt>
                <c:pt idx="16198">
                  <c:v>5.05</c:v>
                </c:pt>
                <c:pt idx="16199">
                  <c:v>4.6399999999999997</c:v>
                </c:pt>
                <c:pt idx="16200">
                  <c:v>4.6399999999999997</c:v>
                </c:pt>
                <c:pt idx="16201">
                  <c:v>4.6399999999999997</c:v>
                </c:pt>
                <c:pt idx="16202">
                  <c:v>4.95</c:v>
                </c:pt>
                <c:pt idx="16203">
                  <c:v>4.84</c:v>
                </c:pt>
                <c:pt idx="16204">
                  <c:v>4.84</c:v>
                </c:pt>
                <c:pt idx="16205">
                  <c:v>5.13</c:v>
                </c:pt>
                <c:pt idx="16206">
                  <c:v>4.9800000000000004</c:v>
                </c:pt>
                <c:pt idx="16207">
                  <c:v>4.9800000000000004</c:v>
                </c:pt>
                <c:pt idx="16208">
                  <c:v>4.9800000000000004</c:v>
                </c:pt>
                <c:pt idx="16209">
                  <c:v>5.45</c:v>
                </c:pt>
                <c:pt idx="16210">
                  <c:v>4.6100000000000003</c:v>
                </c:pt>
                <c:pt idx="16211">
                  <c:v>4.07</c:v>
                </c:pt>
                <c:pt idx="16212">
                  <c:v>4.38</c:v>
                </c:pt>
                <c:pt idx="16213">
                  <c:v>4.4000000000000004</c:v>
                </c:pt>
                <c:pt idx="16214">
                  <c:v>4.4000000000000004</c:v>
                </c:pt>
                <c:pt idx="16215">
                  <c:v>4.4000000000000004</c:v>
                </c:pt>
                <c:pt idx="16216">
                  <c:v>4.58</c:v>
                </c:pt>
                <c:pt idx="16217">
                  <c:v>4.6399999999999997</c:v>
                </c:pt>
                <c:pt idx="16218">
                  <c:v>4.9800000000000004</c:v>
                </c:pt>
                <c:pt idx="16219">
                  <c:v>4.9800000000000004</c:v>
                </c:pt>
                <c:pt idx="16220">
                  <c:v>4.84</c:v>
                </c:pt>
                <c:pt idx="16221">
                  <c:v>4.84</c:v>
                </c:pt>
                <c:pt idx="16222">
                  <c:v>4.84</c:v>
                </c:pt>
                <c:pt idx="16223">
                  <c:v>5.1100000000000003</c:v>
                </c:pt>
                <c:pt idx="16224">
                  <c:v>4.82</c:v>
                </c:pt>
                <c:pt idx="16225">
                  <c:v>4.58</c:v>
                </c:pt>
                <c:pt idx="16226">
                  <c:v>4.66</c:v>
                </c:pt>
                <c:pt idx="16227">
                  <c:v>4.67</c:v>
                </c:pt>
                <c:pt idx="16228">
                  <c:v>4.67</c:v>
                </c:pt>
                <c:pt idx="16229">
                  <c:v>4.67</c:v>
                </c:pt>
                <c:pt idx="16230">
                  <c:v>4.71</c:v>
                </c:pt>
                <c:pt idx="16231">
                  <c:v>4.66</c:v>
                </c:pt>
                <c:pt idx="16232">
                  <c:v>4.7</c:v>
                </c:pt>
                <c:pt idx="16233">
                  <c:v>4.97</c:v>
                </c:pt>
                <c:pt idx="16234">
                  <c:v>4.91</c:v>
                </c:pt>
                <c:pt idx="16235">
                  <c:v>4.91</c:v>
                </c:pt>
                <c:pt idx="16236">
                  <c:v>4.91</c:v>
                </c:pt>
                <c:pt idx="16237">
                  <c:v>5.09</c:v>
                </c:pt>
                <c:pt idx="16238">
                  <c:v>5.0999999999999996</c:v>
                </c:pt>
                <c:pt idx="16239">
                  <c:v>4.91</c:v>
                </c:pt>
                <c:pt idx="16240">
                  <c:v>4.8</c:v>
                </c:pt>
                <c:pt idx="16241">
                  <c:v>4.67</c:v>
                </c:pt>
                <c:pt idx="16242">
                  <c:v>4.67</c:v>
                </c:pt>
                <c:pt idx="16243">
                  <c:v>4.67</c:v>
                </c:pt>
                <c:pt idx="16244">
                  <c:v>4.72</c:v>
                </c:pt>
                <c:pt idx="16245">
                  <c:v>4.63</c:v>
                </c:pt>
                <c:pt idx="16246">
                  <c:v>4.66</c:v>
                </c:pt>
                <c:pt idx="16247">
                  <c:v>4.2699999999999996</c:v>
                </c:pt>
                <c:pt idx="16248">
                  <c:v>4.2699999999999996</c:v>
                </c:pt>
                <c:pt idx="16249">
                  <c:v>4.2699999999999996</c:v>
                </c:pt>
                <c:pt idx="16250">
                  <c:v>4.2699999999999996</c:v>
                </c:pt>
                <c:pt idx="16251">
                  <c:v>4.88</c:v>
                </c:pt>
                <c:pt idx="16252">
                  <c:v>4.5999999999999996</c:v>
                </c:pt>
                <c:pt idx="16253">
                  <c:v>4.8</c:v>
                </c:pt>
                <c:pt idx="16254">
                  <c:v>4.07</c:v>
                </c:pt>
                <c:pt idx="16255">
                  <c:v>4.07</c:v>
                </c:pt>
                <c:pt idx="16256">
                  <c:v>4.07</c:v>
                </c:pt>
                <c:pt idx="16257">
                  <c:v>4.07</c:v>
                </c:pt>
                <c:pt idx="16258">
                  <c:v>5.04</c:v>
                </c:pt>
                <c:pt idx="16259">
                  <c:v>4.54</c:v>
                </c:pt>
                <c:pt idx="16260">
                  <c:v>4.2300000000000004</c:v>
                </c:pt>
                <c:pt idx="16261">
                  <c:v>4.49</c:v>
                </c:pt>
                <c:pt idx="16262">
                  <c:v>4.74</c:v>
                </c:pt>
                <c:pt idx="16263">
                  <c:v>4.74</c:v>
                </c:pt>
                <c:pt idx="16264">
                  <c:v>4.74</c:v>
                </c:pt>
                <c:pt idx="16265">
                  <c:v>5.17</c:v>
                </c:pt>
                <c:pt idx="16266">
                  <c:v>4.78</c:v>
                </c:pt>
                <c:pt idx="16267">
                  <c:v>4.62</c:v>
                </c:pt>
                <c:pt idx="16268">
                  <c:v>4.82</c:v>
                </c:pt>
                <c:pt idx="16269">
                  <c:v>4.68</c:v>
                </c:pt>
                <c:pt idx="16270">
                  <c:v>4.68</c:v>
                </c:pt>
                <c:pt idx="16271">
                  <c:v>4.68</c:v>
                </c:pt>
                <c:pt idx="16272">
                  <c:v>4.68</c:v>
                </c:pt>
                <c:pt idx="16273">
                  <c:v>4.55</c:v>
                </c:pt>
                <c:pt idx="16274">
                  <c:v>4.41</c:v>
                </c:pt>
                <c:pt idx="16275">
                  <c:v>4.3600000000000003</c:v>
                </c:pt>
                <c:pt idx="16276">
                  <c:v>4.62</c:v>
                </c:pt>
                <c:pt idx="16277">
                  <c:v>4.62</c:v>
                </c:pt>
                <c:pt idx="16278">
                  <c:v>4.62</c:v>
                </c:pt>
                <c:pt idx="16279">
                  <c:v>4.97</c:v>
                </c:pt>
                <c:pt idx="16280">
                  <c:v>4.84</c:v>
                </c:pt>
                <c:pt idx="16281">
                  <c:v>4.6100000000000003</c:v>
                </c:pt>
                <c:pt idx="16282">
                  <c:v>4.8</c:v>
                </c:pt>
                <c:pt idx="16283">
                  <c:v>4.79</c:v>
                </c:pt>
                <c:pt idx="16284">
                  <c:v>4.79</c:v>
                </c:pt>
                <c:pt idx="16285">
                  <c:v>4.79</c:v>
                </c:pt>
                <c:pt idx="16286">
                  <c:v>4.8600000000000003</c:v>
                </c:pt>
                <c:pt idx="16287">
                  <c:v>4.5600000000000005</c:v>
                </c:pt>
                <c:pt idx="16288">
                  <c:v>4.6500000000000004</c:v>
                </c:pt>
                <c:pt idx="16289">
                  <c:v>4.88</c:v>
                </c:pt>
                <c:pt idx="16290">
                  <c:v>4.76</c:v>
                </c:pt>
                <c:pt idx="16291">
                  <c:v>4.76</c:v>
                </c:pt>
                <c:pt idx="16292">
                  <c:v>4.76</c:v>
                </c:pt>
                <c:pt idx="16293">
                  <c:v>4.8499999999999996</c:v>
                </c:pt>
                <c:pt idx="16294">
                  <c:v>4.7300000000000004</c:v>
                </c:pt>
                <c:pt idx="16295">
                  <c:v>4.66</c:v>
                </c:pt>
                <c:pt idx="16296">
                  <c:v>4.7300000000000004</c:v>
                </c:pt>
                <c:pt idx="16297">
                  <c:v>4.68</c:v>
                </c:pt>
                <c:pt idx="16298">
                  <c:v>4.68</c:v>
                </c:pt>
                <c:pt idx="16299">
                  <c:v>4.68</c:v>
                </c:pt>
                <c:pt idx="16300">
                  <c:v>4.68</c:v>
                </c:pt>
                <c:pt idx="16301">
                  <c:v>5.09</c:v>
                </c:pt>
                <c:pt idx="16302">
                  <c:v>4.7300000000000004</c:v>
                </c:pt>
                <c:pt idx="16303">
                  <c:v>4.71</c:v>
                </c:pt>
                <c:pt idx="16304">
                  <c:v>4.72</c:v>
                </c:pt>
                <c:pt idx="16305">
                  <c:v>4.72</c:v>
                </c:pt>
                <c:pt idx="16306">
                  <c:v>4.72</c:v>
                </c:pt>
                <c:pt idx="16307">
                  <c:v>4.78</c:v>
                </c:pt>
                <c:pt idx="16308">
                  <c:v>4.7300000000000004</c:v>
                </c:pt>
                <c:pt idx="16309">
                  <c:v>4.88</c:v>
                </c:pt>
                <c:pt idx="16310">
                  <c:v>4.8899999999999997</c:v>
                </c:pt>
                <c:pt idx="16311">
                  <c:v>4.84</c:v>
                </c:pt>
                <c:pt idx="16312">
                  <c:v>4.84</c:v>
                </c:pt>
                <c:pt idx="16313">
                  <c:v>4.84</c:v>
                </c:pt>
                <c:pt idx="16314">
                  <c:v>5.0999999999999996</c:v>
                </c:pt>
                <c:pt idx="16315">
                  <c:v>4.7300000000000004</c:v>
                </c:pt>
                <c:pt idx="16316">
                  <c:v>4.74</c:v>
                </c:pt>
                <c:pt idx="16317">
                  <c:v>4.8</c:v>
                </c:pt>
                <c:pt idx="16318">
                  <c:v>4.8</c:v>
                </c:pt>
                <c:pt idx="16319">
                  <c:v>4.8</c:v>
                </c:pt>
                <c:pt idx="16320">
                  <c:v>4.8</c:v>
                </c:pt>
                <c:pt idx="16321">
                  <c:v>4.83</c:v>
                </c:pt>
                <c:pt idx="16322">
                  <c:v>4.74</c:v>
                </c:pt>
                <c:pt idx="16323">
                  <c:v>4.82</c:v>
                </c:pt>
                <c:pt idx="16324">
                  <c:v>4.8</c:v>
                </c:pt>
                <c:pt idx="16325">
                  <c:v>4.74</c:v>
                </c:pt>
                <c:pt idx="16326">
                  <c:v>4.74</c:v>
                </c:pt>
                <c:pt idx="16327">
                  <c:v>4.74</c:v>
                </c:pt>
                <c:pt idx="16328">
                  <c:v>5.01</c:v>
                </c:pt>
                <c:pt idx="16329">
                  <c:v>4.7699999999999996</c:v>
                </c:pt>
                <c:pt idx="16330">
                  <c:v>4.7300000000000004</c:v>
                </c:pt>
                <c:pt idx="16331">
                  <c:v>4.72</c:v>
                </c:pt>
                <c:pt idx="16332">
                  <c:v>4.75</c:v>
                </c:pt>
                <c:pt idx="16333">
                  <c:v>4.75</c:v>
                </c:pt>
                <c:pt idx="16334">
                  <c:v>4.75</c:v>
                </c:pt>
                <c:pt idx="16335">
                  <c:v>4.8100000000000005</c:v>
                </c:pt>
                <c:pt idx="16336">
                  <c:v>4.79</c:v>
                </c:pt>
                <c:pt idx="16337">
                  <c:v>4.93</c:v>
                </c:pt>
                <c:pt idx="16338">
                  <c:v>4.97</c:v>
                </c:pt>
                <c:pt idx="16339">
                  <c:v>4.78</c:v>
                </c:pt>
                <c:pt idx="16340">
                  <c:v>4.78</c:v>
                </c:pt>
                <c:pt idx="16341">
                  <c:v>4.78</c:v>
                </c:pt>
                <c:pt idx="16342">
                  <c:v>4.84</c:v>
                </c:pt>
                <c:pt idx="16343">
                  <c:v>4.7699999999999996</c:v>
                </c:pt>
                <c:pt idx="16344">
                  <c:v>4.9800000000000004</c:v>
                </c:pt>
                <c:pt idx="16345">
                  <c:v>5.41</c:v>
                </c:pt>
                <c:pt idx="16346">
                  <c:v>4.6900000000000004</c:v>
                </c:pt>
                <c:pt idx="16347">
                  <c:v>4.6900000000000004</c:v>
                </c:pt>
                <c:pt idx="16348">
                  <c:v>4.6900000000000004</c:v>
                </c:pt>
                <c:pt idx="16349">
                  <c:v>4.76</c:v>
                </c:pt>
                <c:pt idx="16350">
                  <c:v>4.7</c:v>
                </c:pt>
                <c:pt idx="16351">
                  <c:v>4.6399999999999997</c:v>
                </c:pt>
                <c:pt idx="16352">
                  <c:v>4.72</c:v>
                </c:pt>
                <c:pt idx="16353">
                  <c:v>4.6500000000000004</c:v>
                </c:pt>
                <c:pt idx="16354">
                  <c:v>4.6500000000000004</c:v>
                </c:pt>
                <c:pt idx="16355">
                  <c:v>4.6500000000000004</c:v>
                </c:pt>
                <c:pt idx="16356">
                  <c:v>4.6900000000000004</c:v>
                </c:pt>
                <c:pt idx="16357">
                  <c:v>4.66</c:v>
                </c:pt>
                <c:pt idx="16358">
                  <c:v>4.72</c:v>
                </c:pt>
                <c:pt idx="16359">
                  <c:v>4.7699999999999996</c:v>
                </c:pt>
                <c:pt idx="16360">
                  <c:v>4.62</c:v>
                </c:pt>
                <c:pt idx="16361">
                  <c:v>4.62</c:v>
                </c:pt>
                <c:pt idx="16362">
                  <c:v>4.62</c:v>
                </c:pt>
                <c:pt idx="16363">
                  <c:v>4.5999999999999996</c:v>
                </c:pt>
                <c:pt idx="16364">
                  <c:v>4.49</c:v>
                </c:pt>
                <c:pt idx="16365">
                  <c:v>4.58</c:v>
                </c:pt>
                <c:pt idx="16366">
                  <c:v>4.6500000000000004</c:v>
                </c:pt>
                <c:pt idx="16367">
                  <c:v>4.71</c:v>
                </c:pt>
                <c:pt idx="16368">
                  <c:v>4.71</c:v>
                </c:pt>
                <c:pt idx="16369">
                  <c:v>4.71</c:v>
                </c:pt>
                <c:pt idx="16370">
                  <c:v>5.09</c:v>
                </c:pt>
                <c:pt idx="16371">
                  <c:v>4.83</c:v>
                </c:pt>
                <c:pt idx="16372">
                  <c:v>4.83</c:v>
                </c:pt>
                <c:pt idx="16373">
                  <c:v>4.91</c:v>
                </c:pt>
                <c:pt idx="16374">
                  <c:v>5.03</c:v>
                </c:pt>
                <c:pt idx="16375">
                  <c:v>5.03</c:v>
                </c:pt>
                <c:pt idx="16376">
                  <c:v>5.03</c:v>
                </c:pt>
                <c:pt idx="16377">
                  <c:v>5.01</c:v>
                </c:pt>
                <c:pt idx="16378">
                  <c:v>4.71</c:v>
                </c:pt>
                <c:pt idx="16379">
                  <c:v>4.5999999999999996</c:v>
                </c:pt>
                <c:pt idx="16380">
                  <c:v>4.7699999999999996</c:v>
                </c:pt>
                <c:pt idx="16381">
                  <c:v>4.67</c:v>
                </c:pt>
                <c:pt idx="16382">
                  <c:v>4.67</c:v>
                </c:pt>
                <c:pt idx="16383">
                  <c:v>4.67</c:v>
                </c:pt>
                <c:pt idx="16384">
                  <c:v>4.6900000000000004</c:v>
                </c:pt>
                <c:pt idx="16385">
                  <c:v>4.6900000000000004</c:v>
                </c:pt>
                <c:pt idx="16386">
                  <c:v>4.72</c:v>
                </c:pt>
                <c:pt idx="16387">
                  <c:v>4.78</c:v>
                </c:pt>
                <c:pt idx="16388">
                  <c:v>4.8100000000000005</c:v>
                </c:pt>
                <c:pt idx="16389">
                  <c:v>4.8100000000000005</c:v>
                </c:pt>
                <c:pt idx="16390">
                  <c:v>4.8100000000000005</c:v>
                </c:pt>
                <c:pt idx="16391">
                  <c:v>5.01</c:v>
                </c:pt>
                <c:pt idx="16392">
                  <c:v>4.6399999999999997</c:v>
                </c:pt>
                <c:pt idx="16393">
                  <c:v>4.4800000000000004</c:v>
                </c:pt>
                <c:pt idx="16394">
                  <c:v>4.75</c:v>
                </c:pt>
                <c:pt idx="16395">
                  <c:v>4.67</c:v>
                </c:pt>
                <c:pt idx="16396">
                  <c:v>4.67</c:v>
                </c:pt>
                <c:pt idx="16397">
                  <c:v>4.67</c:v>
                </c:pt>
                <c:pt idx="16398">
                  <c:v>4.7300000000000004</c:v>
                </c:pt>
                <c:pt idx="16399">
                  <c:v>4.8</c:v>
                </c:pt>
                <c:pt idx="16400">
                  <c:v>4.8100000000000005</c:v>
                </c:pt>
                <c:pt idx="16401">
                  <c:v>4.87</c:v>
                </c:pt>
                <c:pt idx="16402">
                  <c:v>4.6100000000000003</c:v>
                </c:pt>
                <c:pt idx="16403">
                  <c:v>4.6100000000000003</c:v>
                </c:pt>
                <c:pt idx="16404">
                  <c:v>4.6100000000000003</c:v>
                </c:pt>
                <c:pt idx="16405">
                  <c:v>4.6100000000000003</c:v>
                </c:pt>
                <c:pt idx="16406">
                  <c:v>4.78</c:v>
                </c:pt>
                <c:pt idx="16407">
                  <c:v>4.45</c:v>
                </c:pt>
                <c:pt idx="16408">
                  <c:v>4.7699999999999996</c:v>
                </c:pt>
                <c:pt idx="16409">
                  <c:v>4.6900000000000004</c:v>
                </c:pt>
                <c:pt idx="16410">
                  <c:v>4.6900000000000004</c:v>
                </c:pt>
                <c:pt idx="16411">
                  <c:v>4.6900000000000004</c:v>
                </c:pt>
                <c:pt idx="16412">
                  <c:v>4.7300000000000004</c:v>
                </c:pt>
                <c:pt idx="16413">
                  <c:v>4.68</c:v>
                </c:pt>
                <c:pt idx="16414">
                  <c:v>4.72</c:v>
                </c:pt>
                <c:pt idx="16415">
                  <c:v>4.79</c:v>
                </c:pt>
                <c:pt idx="16416">
                  <c:v>4.74</c:v>
                </c:pt>
                <c:pt idx="16417">
                  <c:v>4.74</c:v>
                </c:pt>
                <c:pt idx="16418">
                  <c:v>4.74</c:v>
                </c:pt>
                <c:pt idx="16419">
                  <c:v>4.74</c:v>
                </c:pt>
                <c:pt idx="16420">
                  <c:v>4.67</c:v>
                </c:pt>
                <c:pt idx="16421">
                  <c:v>4.71</c:v>
                </c:pt>
                <c:pt idx="16422">
                  <c:v>4.7300000000000004</c:v>
                </c:pt>
                <c:pt idx="16423">
                  <c:v>4.6900000000000004</c:v>
                </c:pt>
                <c:pt idx="16424">
                  <c:v>4.6900000000000004</c:v>
                </c:pt>
                <c:pt idx="16425">
                  <c:v>4.6900000000000004</c:v>
                </c:pt>
                <c:pt idx="16426">
                  <c:v>4.74</c:v>
                </c:pt>
                <c:pt idx="16427">
                  <c:v>4.6900000000000004</c:v>
                </c:pt>
                <c:pt idx="16428">
                  <c:v>4.71</c:v>
                </c:pt>
                <c:pt idx="16429">
                  <c:v>4.87</c:v>
                </c:pt>
                <c:pt idx="16430">
                  <c:v>4.91</c:v>
                </c:pt>
                <c:pt idx="16431">
                  <c:v>4.91</c:v>
                </c:pt>
                <c:pt idx="16432">
                  <c:v>4.91</c:v>
                </c:pt>
                <c:pt idx="16433">
                  <c:v>5.04</c:v>
                </c:pt>
                <c:pt idx="16434">
                  <c:v>4.91</c:v>
                </c:pt>
                <c:pt idx="16435">
                  <c:v>5.12</c:v>
                </c:pt>
                <c:pt idx="16436">
                  <c:v>5.76</c:v>
                </c:pt>
                <c:pt idx="16437">
                  <c:v>4.82</c:v>
                </c:pt>
                <c:pt idx="16438">
                  <c:v>4.82</c:v>
                </c:pt>
                <c:pt idx="16439">
                  <c:v>4.82</c:v>
                </c:pt>
                <c:pt idx="16440">
                  <c:v>4.82</c:v>
                </c:pt>
                <c:pt idx="16441">
                  <c:v>5.03</c:v>
                </c:pt>
                <c:pt idx="16442">
                  <c:v>4.92</c:v>
                </c:pt>
                <c:pt idx="16443">
                  <c:v>4.9400000000000004</c:v>
                </c:pt>
                <c:pt idx="16444">
                  <c:v>4.9800000000000004</c:v>
                </c:pt>
                <c:pt idx="16445">
                  <c:v>4.9800000000000004</c:v>
                </c:pt>
                <c:pt idx="16446">
                  <c:v>4.9800000000000004</c:v>
                </c:pt>
                <c:pt idx="16447">
                  <c:v>5.01</c:v>
                </c:pt>
                <c:pt idx="16448">
                  <c:v>4.9000000000000004</c:v>
                </c:pt>
                <c:pt idx="16449">
                  <c:v>4.99</c:v>
                </c:pt>
                <c:pt idx="16450">
                  <c:v>5.14</c:v>
                </c:pt>
                <c:pt idx="16451">
                  <c:v>4.92</c:v>
                </c:pt>
                <c:pt idx="16452">
                  <c:v>4.92</c:v>
                </c:pt>
                <c:pt idx="16453">
                  <c:v>4.92</c:v>
                </c:pt>
                <c:pt idx="16454">
                  <c:v>4.97</c:v>
                </c:pt>
                <c:pt idx="16455">
                  <c:v>4.92</c:v>
                </c:pt>
                <c:pt idx="16456">
                  <c:v>4.96</c:v>
                </c:pt>
                <c:pt idx="16457">
                  <c:v>5.0599999999999996</c:v>
                </c:pt>
                <c:pt idx="16458">
                  <c:v>5</c:v>
                </c:pt>
                <c:pt idx="16459">
                  <c:v>5</c:v>
                </c:pt>
                <c:pt idx="16460">
                  <c:v>5</c:v>
                </c:pt>
                <c:pt idx="16461">
                  <c:v>5.09</c:v>
                </c:pt>
                <c:pt idx="16462">
                  <c:v>4.91</c:v>
                </c:pt>
                <c:pt idx="16463">
                  <c:v>4.9800000000000004</c:v>
                </c:pt>
                <c:pt idx="16464">
                  <c:v>5.12</c:v>
                </c:pt>
                <c:pt idx="16465">
                  <c:v>5.07</c:v>
                </c:pt>
                <c:pt idx="16466">
                  <c:v>5.07</c:v>
                </c:pt>
                <c:pt idx="16467">
                  <c:v>5.07</c:v>
                </c:pt>
                <c:pt idx="16468">
                  <c:v>5.18</c:v>
                </c:pt>
                <c:pt idx="16469">
                  <c:v>4.9800000000000004</c:v>
                </c:pt>
                <c:pt idx="16470">
                  <c:v>4.9400000000000004</c:v>
                </c:pt>
                <c:pt idx="16471">
                  <c:v>5</c:v>
                </c:pt>
                <c:pt idx="16472">
                  <c:v>4.93</c:v>
                </c:pt>
                <c:pt idx="16473">
                  <c:v>4.93</c:v>
                </c:pt>
                <c:pt idx="16474">
                  <c:v>4.93</c:v>
                </c:pt>
                <c:pt idx="16475">
                  <c:v>4.99</c:v>
                </c:pt>
                <c:pt idx="16476">
                  <c:v>4.92</c:v>
                </c:pt>
                <c:pt idx="16477">
                  <c:v>5.05</c:v>
                </c:pt>
                <c:pt idx="16478">
                  <c:v>5.0999999999999996</c:v>
                </c:pt>
                <c:pt idx="16479">
                  <c:v>5.01</c:v>
                </c:pt>
                <c:pt idx="16480">
                  <c:v>5.01</c:v>
                </c:pt>
                <c:pt idx="16481">
                  <c:v>5.01</c:v>
                </c:pt>
                <c:pt idx="16482">
                  <c:v>5.24</c:v>
                </c:pt>
                <c:pt idx="16483">
                  <c:v>4.9400000000000004</c:v>
                </c:pt>
                <c:pt idx="16484">
                  <c:v>4.8899999999999997</c:v>
                </c:pt>
                <c:pt idx="16485">
                  <c:v>4.97</c:v>
                </c:pt>
                <c:pt idx="16486">
                  <c:v>4.95</c:v>
                </c:pt>
                <c:pt idx="16487">
                  <c:v>4.95</c:v>
                </c:pt>
                <c:pt idx="16488">
                  <c:v>4.95</c:v>
                </c:pt>
                <c:pt idx="16489">
                  <c:v>5.0599999999999996</c:v>
                </c:pt>
                <c:pt idx="16490">
                  <c:v>5.08</c:v>
                </c:pt>
                <c:pt idx="16491">
                  <c:v>5.2</c:v>
                </c:pt>
                <c:pt idx="16492">
                  <c:v>5.3</c:v>
                </c:pt>
                <c:pt idx="16493">
                  <c:v>5.24</c:v>
                </c:pt>
                <c:pt idx="16494">
                  <c:v>5.24</c:v>
                </c:pt>
                <c:pt idx="16495">
                  <c:v>5.24</c:v>
                </c:pt>
                <c:pt idx="16496">
                  <c:v>5.37</c:v>
                </c:pt>
                <c:pt idx="16497">
                  <c:v>5.57</c:v>
                </c:pt>
                <c:pt idx="16498">
                  <c:v>5.41</c:v>
                </c:pt>
                <c:pt idx="16499">
                  <c:v>5.26</c:v>
                </c:pt>
                <c:pt idx="16500">
                  <c:v>5.09</c:v>
                </c:pt>
                <c:pt idx="16501">
                  <c:v>5.09</c:v>
                </c:pt>
                <c:pt idx="16502">
                  <c:v>5.09</c:v>
                </c:pt>
                <c:pt idx="16503">
                  <c:v>5.09</c:v>
                </c:pt>
                <c:pt idx="16504">
                  <c:v>5.33</c:v>
                </c:pt>
                <c:pt idx="16505">
                  <c:v>5.17</c:v>
                </c:pt>
                <c:pt idx="16506">
                  <c:v>5.24</c:v>
                </c:pt>
                <c:pt idx="16507">
                  <c:v>5.17</c:v>
                </c:pt>
                <c:pt idx="16508">
                  <c:v>5.17</c:v>
                </c:pt>
                <c:pt idx="16509">
                  <c:v>5.17</c:v>
                </c:pt>
                <c:pt idx="16510">
                  <c:v>5.27</c:v>
                </c:pt>
                <c:pt idx="16511">
                  <c:v>5.26</c:v>
                </c:pt>
                <c:pt idx="16512">
                  <c:v>5.41</c:v>
                </c:pt>
                <c:pt idx="16513">
                  <c:v>5.23</c:v>
                </c:pt>
                <c:pt idx="16514">
                  <c:v>5.1100000000000003</c:v>
                </c:pt>
                <c:pt idx="16515">
                  <c:v>5.1100000000000003</c:v>
                </c:pt>
                <c:pt idx="16516">
                  <c:v>5.1100000000000003</c:v>
                </c:pt>
                <c:pt idx="16517">
                  <c:v>5.2</c:v>
                </c:pt>
                <c:pt idx="16518">
                  <c:v>5.12</c:v>
                </c:pt>
                <c:pt idx="16519">
                  <c:v>5.21</c:v>
                </c:pt>
                <c:pt idx="16520">
                  <c:v>5.29</c:v>
                </c:pt>
                <c:pt idx="16521">
                  <c:v>5.23</c:v>
                </c:pt>
                <c:pt idx="16522">
                  <c:v>5.23</c:v>
                </c:pt>
                <c:pt idx="16523">
                  <c:v>5.23</c:v>
                </c:pt>
                <c:pt idx="16524">
                  <c:v>5.35</c:v>
                </c:pt>
                <c:pt idx="16525">
                  <c:v>5.32</c:v>
                </c:pt>
                <c:pt idx="16526">
                  <c:v>5.26</c:v>
                </c:pt>
                <c:pt idx="16527">
                  <c:v>5.51</c:v>
                </c:pt>
                <c:pt idx="16528">
                  <c:v>5.26</c:v>
                </c:pt>
                <c:pt idx="16529">
                  <c:v>5.26</c:v>
                </c:pt>
                <c:pt idx="16530">
                  <c:v>5.26</c:v>
                </c:pt>
                <c:pt idx="16531">
                  <c:v>5.23</c:v>
                </c:pt>
                <c:pt idx="16532">
                  <c:v>5.16</c:v>
                </c:pt>
                <c:pt idx="16533">
                  <c:v>5.21</c:v>
                </c:pt>
                <c:pt idx="16534">
                  <c:v>5.28</c:v>
                </c:pt>
                <c:pt idx="16535">
                  <c:v>5.0999999999999996</c:v>
                </c:pt>
                <c:pt idx="16536">
                  <c:v>5.0999999999999996</c:v>
                </c:pt>
                <c:pt idx="16537">
                  <c:v>5.0999999999999996</c:v>
                </c:pt>
                <c:pt idx="16538">
                  <c:v>5.0999999999999996</c:v>
                </c:pt>
                <c:pt idx="16539">
                  <c:v>5.3</c:v>
                </c:pt>
                <c:pt idx="16540">
                  <c:v>5.2</c:v>
                </c:pt>
                <c:pt idx="16541">
                  <c:v>5.22</c:v>
                </c:pt>
                <c:pt idx="16542">
                  <c:v>5.28</c:v>
                </c:pt>
                <c:pt idx="16543">
                  <c:v>5.28</c:v>
                </c:pt>
                <c:pt idx="16544">
                  <c:v>5.28</c:v>
                </c:pt>
                <c:pt idx="16545">
                  <c:v>5.2</c:v>
                </c:pt>
                <c:pt idx="16546">
                  <c:v>5.07</c:v>
                </c:pt>
                <c:pt idx="16547">
                  <c:v>4.92</c:v>
                </c:pt>
                <c:pt idx="16548">
                  <c:v>5.2</c:v>
                </c:pt>
                <c:pt idx="16549">
                  <c:v>5.1100000000000003</c:v>
                </c:pt>
                <c:pt idx="16550">
                  <c:v>5.1100000000000003</c:v>
                </c:pt>
                <c:pt idx="16551">
                  <c:v>5.1100000000000003</c:v>
                </c:pt>
                <c:pt idx="16552">
                  <c:v>5.23</c:v>
                </c:pt>
                <c:pt idx="16553">
                  <c:v>5.22</c:v>
                </c:pt>
                <c:pt idx="16554">
                  <c:v>5.29</c:v>
                </c:pt>
                <c:pt idx="16555">
                  <c:v>5.31</c:v>
                </c:pt>
                <c:pt idx="16556">
                  <c:v>5.27</c:v>
                </c:pt>
                <c:pt idx="16557">
                  <c:v>5.27</c:v>
                </c:pt>
                <c:pt idx="16558">
                  <c:v>5.27</c:v>
                </c:pt>
                <c:pt idx="16559">
                  <c:v>5.38</c:v>
                </c:pt>
                <c:pt idx="16560">
                  <c:v>5.18</c:v>
                </c:pt>
                <c:pt idx="16561">
                  <c:v>5.21</c:v>
                </c:pt>
                <c:pt idx="16562">
                  <c:v>5.27</c:v>
                </c:pt>
                <c:pt idx="16563">
                  <c:v>5.14</c:v>
                </c:pt>
                <c:pt idx="16564">
                  <c:v>5.14</c:v>
                </c:pt>
                <c:pt idx="16565">
                  <c:v>5.14</c:v>
                </c:pt>
                <c:pt idx="16566">
                  <c:v>5.23</c:v>
                </c:pt>
                <c:pt idx="16567">
                  <c:v>5.22</c:v>
                </c:pt>
                <c:pt idx="16568">
                  <c:v>5.27</c:v>
                </c:pt>
                <c:pt idx="16569">
                  <c:v>5.27</c:v>
                </c:pt>
                <c:pt idx="16570">
                  <c:v>5.45</c:v>
                </c:pt>
                <c:pt idx="16571">
                  <c:v>5.45</c:v>
                </c:pt>
                <c:pt idx="16572">
                  <c:v>5.45</c:v>
                </c:pt>
                <c:pt idx="16573">
                  <c:v>5.64</c:v>
                </c:pt>
                <c:pt idx="16574">
                  <c:v>5.4</c:v>
                </c:pt>
                <c:pt idx="16575">
                  <c:v>5.41</c:v>
                </c:pt>
                <c:pt idx="16576">
                  <c:v>5.49</c:v>
                </c:pt>
                <c:pt idx="16577">
                  <c:v>5.43</c:v>
                </c:pt>
                <c:pt idx="16578">
                  <c:v>5.43</c:v>
                </c:pt>
                <c:pt idx="16579">
                  <c:v>5.43</c:v>
                </c:pt>
                <c:pt idx="16580">
                  <c:v>5.53</c:v>
                </c:pt>
                <c:pt idx="16581">
                  <c:v>5.59</c:v>
                </c:pt>
                <c:pt idx="16582">
                  <c:v>5.72</c:v>
                </c:pt>
                <c:pt idx="16583">
                  <c:v>5.72</c:v>
                </c:pt>
                <c:pt idx="16584">
                  <c:v>5.59</c:v>
                </c:pt>
                <c:pt idx="16585">
                  <c:v>5.59</c:v>
                </c:pt>
                <c:pt idx="16586">
                  <c:v>5.59</c:v>
                </c:pt>
                <c:pt idx="16587">
                  <c:v>5.61</c:v>
                </c:pt>
                <c:pt idx="16588">
                  <c:v>5.63</c:v>
                </c:pt>
                <c:pt idx="16589">
                  <c:v>5.71</c:v>
                </c:pt>
                <c:pt idx="16590">
                  <c:v>5.58</c:v>
                </c:pt>
                <c:pt idx="16591">
                  <c:v>5.42</c:v>
                </c:pt>
                <c:pt idx="16592">
                  <c:v>5.42</c:v>
                </c:pt>
                <c:pt idx="16593">
                  <c:v>5.42</c:v>
                </c:pt>
                <c:pt idx="16594">
                  <c:v>5.48</c:v>
                </c:pt>
                <c:pt idx="16595">
                  <c:v>5.42</c:v>
                </c:pt>
                <c:pt idx="16596">
                  <c:v>5.42</c:v>
                </c:pt>
                <c:pt idx="16597">
                  <c:v>5.51</c:v>
                </c:pt>
                <c:pt idx="16598">
                  <c:v>5.42</c:v>
                </c:pt>
                <c:pt idx="16599">
                  <c:v>5.42</c:v>
                </c:pt>
                <c:pt idx="16600">
                  <c:v>5.42</c:v>
                </c:pt>
                <c:pt idx="16601">
                  <c:v>5.46</c:v>
                </c:pt>
                <c:pt idx="16602">
                  <c:v>5.31</c:v>
                </c:pt>
                <c:pt idx="16603">
                  <c:v>5.5600000000000005</c:v>
                </c:pt>
                <c:pt idx="16604">
                  <c:v>5.54</c:v>
                </c:pt>
                <c:pt idx="16605">
                  <c:v>5.4</c:v>
                </c:pt>
                <c:pt idx="16606">
                  <c:v>5.4</c:v>
                </c:pt>
                <c:pt idx="16607">
                  <c:v>5.4</c:v>
                </c:pt>
                <c:pt idx="16608">
                  <c:v>5.54</c:v>
                </c:pt>
                <c:pt idx="16609">
                  <c:v>5.52</c:v>
                </c:pt>
                <c:pt idx="16610">
                  <c:v>5.45</c:v>
                </c:pt>
                <c:pt idx="16611">
                  <c:v>5.4</c:v>
                </c:pt>
                <c:pt idx="16612">
                  <c:v>4.96</c:v>
                </c:pt>
                <c:pt idx="16613">
                  <c:v>4.96</c:v>
                </c:pt>
                <c:pt idx="16614">
                  <c:v>4.96</c:v>
                </c:pt>
                <c:pt idx="16615">
                  <c:v>5.33</c:v>
                </c:pt>
                <c:pt idx="16616">
                  <c:v>4.8600000000000003</c:v>
                </c:pt>
                <c:pt idx="16617">
                  <c:v>4.6100000000000003</c:v>
                </c:pt>
                <c:pt idx="16618">
                  <c:v>4.88</c:v>
                </c:pt>
                <c:pt idx="16619">
                  <c:v>3.99</c:v>
                </c:pt>
                <c:pt idx="16620">
                  <c:v>3.99</c:v>
                </c:pt>
                <c:pt idx="16621">
                  <c:v>3.99</c:v>
                </c:pt>
                <c:pt idx="16622">
                  <c:v>5.43</c:v>
                </c:pt>
                <c:pt idx="16623">
                  <c:v>5.38</c:v>
                </c:pt>
                <c:pt idx="16624">
                  <c:v>5.41</c:v>
                </c:pt>
                <c:pt idx="16625">
                  <c:v>5.54</c:v>
                </c:pt>
                <c:pt idx="16626">
                  <c:v>5.61</c:v>
                </c:pt>
                <c:pt idx="16627">
                  <c:v>5.61</c:v>
                </c:pt>
                <c:pt idx="16628">
                  <c:v>5.61</c:v>
                </c:pt>
                <c:pt idx="16629">
                  <c:v>5.74</c:v>
                </c:pt>
                <c:pt idx="16630">
                  <c:v>5.63</c:v>
                </c:pt>
                <c:pt idx="16631">
                  <c:v>5.59</c:v>
                </c:pt>
                <c:pt idx="16632">
                  <c:v>5.58</c:v>
                </c:pt>
                <c:pt idx="16633">
                  <c:v>5.5600000000000005</c:v>
                </c:pt>
                <c:pt idx="16634">
                  <c:v>5.5600000000000005</c:v>
                </c:pt>
                <c:pt idx="16635">
                  <c:v>5.5600000000000005</c:v>
                </c:pt>
                <c:pt idx="16636">
                  <c:v>5.5600000000000005</c:v>
                </c:pt>
                <c:pt idx="16637">
                  <c:v>5.83</c:v>
                </c:pt>
                <c:pt idx="16638">
                  <c:v>5.47</c:v>
                </c:pt>
                <c:pt idx="16639">
                  <c:v>5.44</c:v>
                </c:pt>
                <c:pt idx="16640">
                  <c:v>5.36</c:v>
                </c:pt>
                <c:pt idx="16641">
                  <c:v>5.36</c:v>
                </c:pt>
                <c:pt idx="16642">
                  <c:v>5.36</c:v>
                </c:pt>
                <c:pt idx="16643">
                  <c:v>5.53</c:v>
                </c:pt>
                <c:pt idx="16644">
                  <c:v>5.46</c:v>
                </c:pt>
                <c:pt idx="16645">
                  <c:v>5.52</c:v>
                </c:pt>
                <c:pt idx="16646">
                  <c:v>5.61</c:v>
                </c:pt>
                <c:pt idx="16647">
                  <c:v>5.58</c:v>
                </c:pt>
                <c:pt idx="16648">
                  <c:v>5.58</c:v>
                </c:pt>
                <c:pt idx="16649">
                  <c:v>5.58</c:v>
                </c:pt>
                <c:pt idx="16650">
                  <c:v>5.87</c:v>
                </c:pt>
                <c:pt idx="16651">
                  <c:v>5.79</c:v>
                </c:pt>
                <c:pt idx="16652">
                  <c:v>5.64</c:v>
                </c:pt>
                <c:pt idx="16653">
                  <c:v>5.71</c:v>
                </c:pt>
                <c:pt idx="16654">
                  <c:v>5.7</c:v>
                </c:pt>
                <c:pt idx="16655">
                  <c:v>5.7</c:v>
                </c:pt>
                <c:pt idx="16656">
                  <c:v>5.7</c:v>
                </c:pt>
                <c:pt idx="16657">
                  <c:v>5.76</c:v>
                </c:pt>
                <c:pt idx="16658">
                  <c:v>5.67</c:v>
                </c:pt>
                <c:pt idx="16659">
                  <c:v>5.76</c:v>
                </c:pt>
                <c:pt idx="16660">
                  <c:v>5.79</c:v>
                </c:pt>
                <c:pt idx="16661">
                  <c:v>5.71</c:v>
                </c:pt>
                <c:pt idx="16662">
                  <c:v>5.71</c:v>
                </c:pt>
                <c:pt idx="16663">
                  <c:v>5.71</c:v>
                </c:pt>
                <c:pt idx="16664">
                  <c:v>5.79</c:v>
                </c:pt>
                <c:pt idx="16665">
                  <c:v>5.85</c:v>
                </c:pt>
                <c:pt idx="16666">
                  <c:v>5.67</c:v>
                </c:pt>
                <c:pt idx="16667">
                  <c:v>5.66</c:v>
                </c:pt>
                <c:pt idx="16668">
                  <c:v>5.7</c:v>
                </c:pt>
                <c:pt idx="16669">
                  <c:v>5.7</c:v>
                </c:pt>
                <c:pt idx="16670">
                  <c:v>5.7</c:v>
                </c:pt>
                <c:pt idx="16671">
                  <c:v>5.7</c:v>
                </c:pt>
                <c:pt idx="16672">
                  <c:v>5.8100000000000005</c:v>
                </c:pt>
                <c:pt idx="16673">
                  <c:v>5.77</c:v>
                </c:pt>
                <c:pt idx="16674">
                  <c:v>5.76</c:v>
                </c:pt>
                <c:pt idx="16675">
                  <c:v>5.73</c:v>
                </c:pt>
                <c:pt idx="16676">
                  <c:v>5.73</c:v>
                </c:pt>
                <c:pt idx="16677">
                  <c:v>5.73</c:v>
                </c:pt>
                <c:pt idx="16678">
                  <c:v>5.8100000000000005</c:v>
                </c:pt>
                <c:pt idx="16679">
                  <c:v>5.85</c:v>
                </c:pt>
                <c:pt idx="16680">
                  <c:v>5.78</c:v>
                </c:pt>
                <c:pt idx="16681">
                  <c:v>5.76</c:v>
                </c:pt>
                <c:pt idx="16682">
                  <c:v>5.72</c:v>
                </c:pt>
                <c:pt idx="16683">
                  <c:v>5.72</c:v>
                </c:pt>
                <c:pt idx="16684">
                  <c:v>5.72</c:v>
                </c:pt>
                <c:pt idx="16685">
                  <c:v>5.73</c:v>
                </c:pt>
                <c:pt idx="16686">
                  <c:v>5.68</c:v>
                </c:pt>
                <c:pt idx="16687">
                  <c:v>5.77</c:v>
                </c:pt>
                <c:pt idx="16688">
                  <c:v>5.79</c:v>
                </c:pt>
                <c:pt idx="16689">
                  <c:v>5.75</c:v>
                </c:pt>
                <c:pt idx="16690">
                  <c:v>5.75</c:v>
                </c:pt>
                <c:pt idx="16691">
                  <c:v>5.75</c:v>
                </c:pt>
                <c:pt idx="16692">
                  <c:v>5.8100000000000005</c:v>
                </c:pt>
                <c:pt idx="16693">
                  <c:v>5.8</c:v>
                </c:pt>
                <c:pt idx="16694">
                  <c:v>5.9</c:v>
                </c:pt>
                <c:pt idx="16695">
                  <c:v>5.77</c:v>
                </c:pt>
                <c:pt idx="16696">
                  <c:v>5.76</c:v>
                </c:pt>
                <c:pt idx="16697">
                  <c:v>5.76</c:v>
                </c:pt>
                <c:pt idx="16698">
                  <c:v>5.76</c:v>
                </c:pt>
                <c:pt idx="16699">
                  <c:v>5.82</c:v>
                </c:pt>
                <c:pt idx="16700">
                  <c:v>5.8100000000000005</c:v>
                </c:pt>
                <c:pt idx="16701">
                  <c:v>6.02</c:v>
                </c:pt>
                <c:pt idx="16702">
                  <c:v>6.04</c:v>
                </c:pt>
                <c:pt idx="16703">
                  <c:v>5.98</c:v>
                </c:pt>
                <c:pt idx="16704">
                  <c:v>5.98</c:v>
                </c:pt>
                <c:pt idx="16705">
                  <c:v>5.98</c:v>
                </c:pt>
                <c:pt idx="16706">
                  <c:v>6.07</c:v>
                </c:pt>
                <c:pt idx="16707">
                  <c:v>6.02</c:v>
                </c:pt>
                <c:pt idx="16708">
                  <c:v>5.98</c:v>
                </c:pt>
                <c:pt idx="16709">
                  <c:v>6.11</c:v>
                </c:pt>
                <c:pt idx="16710">
                  <c:v>6.17</c:v>
                </c:pt>
                <c:pt idx="16711">
                  <c:v>6.17</c:v>
                </c:pt>
                <c:pt idx="16712">
                  <c:v>6.17</c:v>
                </c:pt>
                <c:pt idx="16713">
                  <c:v>6.15</c:v>
                </c:pt>
                <c:pt idx="16714">
                  <c:v>5.98</c:v>
                </c:pt>
                <c:pt idx="16715">
                  <c:v>6.08</c:v>
                </c:pt>
                <c:pt idx="16716">
                  <c:v>6.05</c:v>
                </c:pt>
                <c:pt idx="16717">
                  <c:v>5.95</c:v>
                </c:pt>
                <c:pt idx="16718">
                  <c:v>5.95</c:v>
                </c:pt>
                <c:pt idx="16719">
                  <c:v>5.95</c:v>
                </c:pt>
                <c:pt idx="16720">
                  <c:v>6.05</c:v>
                </c:pt>
                <c:pt idx="16721">
                  <c:v>5.97</c:v>
                </c:pt>
                <c:pt idx="16722">
                  <c:v>5.93</c:v>
                </c:pt>
                <c:pt idx="16723">
                  <c:v>5.97</c:v>
                </c:pt>
                <c:pt idx="16724">
                  <c:v>6.08</c:v>
                </c:pt>
                <c:pt idx="16725">
                  <c:v>6.08</c:v>
                </c:pt>
                <c:pt idx="16726">
                  <c:v>6.08</c:v>
                </c:pt>
                <c:pt idx="16727">
                  <c:v>6.18</c:v>
                </c:pt>
                <c:pt idx="16728">
                  <c:v>5.93</c:v>
                </c:pt>
                <c:pt idx="16729">
                  <c:v>5.93</c:v>
                </c:pt>
                <c:pt idx="16730">
                  <c:v>6.05</c:v>
                </c:pt>
                <c:pt idx="16731">
                  <c:v>5.94</c:v>
                </c:pt>
                <c:pt idx="16732">
                  <c:v>5.94</c:v>
                </c:pt>
                <c:pt idx="16733">
                  <c:v>5.94</c:v>
                </c:pt>
                <c:pt idx="16734">
                  <c:v>5.9</c:v>
                </c:pt>
                <c:pt idx="16735">
                  <c:v>5.99</c:v>
                </c:pt>
                <c:pt idx="16736">
                  <c:v>6</c:v>
                </c:pt>
                <c:pt idx="16737">
                  <c:v>6</c:v>
                </c:pt>
                <c:pt idx="16738">
                  <c:v>6.06</c:v>
                </c:pt>
                <c:pt idx="16739">
                  <c:v>6.06</c:v>
                </c:pt>
                <c:pt idx="16740">
                  <c:v>6.06</c:v>
                </c:pt>
                <c:pt idx="16741">
                  <c:v>6.17</c:v>
                </c:pt>
                <c:pt idx="16742">
                  <c:v>6.05</c:v>
                </c:pt>
                <c:pt idx="16743">
                  <c:v>6.05</c:v>
                </c:pt>
                <c:pt idx="16744">
                  <c:v>6.05</c:v>
                </c:pt>
                <c:pt idx="16745">
                  <c:v>5.94</c:v>
                </c:pt>
                <c:pt idx="16746">
                  <c:v>5.94</c:v>
                </c:pt>
                <c:pt idx="16747">
                  <c:v>5.94</c:v>
                </c:pt>
                <c:pt idx="16748">
                  <c:v>6.01</c:v>
                </c:pt>
                <c:pt idx="16749">
                  <c:v>5.92</c:v>
                </c:pt>
                <c:pt idx="16750">
                  <c:v>5.95</c:v>
                </c:pt>
                <c:pt idx="16751">
                  <c:v>6.05</c:v>
                </c:pt>
                <c:pt idx="16752">
                  <c:v>6.11</c:v>
                </c:pt>
                <c:pt idx="16753">
                  <c:v>6.11</c:v>
                </c:pt>
                <c:pt idx="16754">
                  <c:v>6.11</c:v>
                </c:pt>
                <c:pt idx="16755">
                  <c:v>6.34</c:v>
                </c:pt>
                <c:pt idx="16756">
                  <c:v>6.13</c:v>
                </c:pt>
                <c:pt idx="16757">
                  <c:v>6.25</c:v>
                </c:pt>
                <c:pt idx="16758">
                  <c:v>6.49</c:v>
                </c:pt>
                <c:pt idx="16759">
                  <c:v>6.51</c:v>
                </c:pt>
                <c:pt idx="16760">
                  <c:v>6.51</c:v>
                </c:pt>
                <c:pt idx="16761">
                  <c:v>6.51</c:v>
                </c:pt>
                <c:pt idx="16762">
                  <c:v>6.52</c:v>
                </c:pt>
                <c:pt idx="16763">
                  <c:v>6.47</c:v>
                </c:pt>
                <c:pt idx="16764">
                  <c:v>6.48</c:v>
                </c:pt>
                <c:pt idx="16765">
                  <c:v>6.5600000000000005</c:v>
                </c:pt>
                <c:pt idx="16766">
                  <c:v>6.4</c:v>
                </c:pt>
                <c:pt idx="16767">
                  <c:v>6.4</c:v>
                </c:pt>
                <c:pt idx="16768">
                  <c:v>6.4</c:v>
                </c:pt>
                <c:pt idx="16769">
                  <c:v>6.4</c:v>
                </c:pt>
                <c:pt idx="16770">
                  <c:v>6.71</c:v>
                </c:pt>
                <c:pt idx="16771">
                  <c:v>6.83</c:v>
                </c:pt>
                <c:pt idx="16772">
                  <c:v>6.65</c:v>
                </c:pt>
                <c:pt idx="16773">
                  <c:v>6.44</c:v>
                </c:pt>
                <c:pt idx="16774">
                  <c:v>6.44</c:v>
                </c:pt>
                <c:pt idx="16775">
                  <c:v>6.44</c:v>
                </c:pt>
                <c:pt idx="16776">
                  <c:v>6.51</c:v>
                </c:pt>
                <c:pt idx="16777">
                  <c:v>6.47</c:v>
                </c:pt>
                <c:pt idx="16778">
                  <c:v>6.5</c:v>
                </c:pt>
                <c:pt idx="16779">
                  <c:v>6.54</c:v>
                </c:pt>
                <c:pt idx="16780">
                  <c:v>6.47</c:v>
                </c:pt>
                <c:pt idx="16781">
                  <c:v>6.47</c:v>
                </c:pt>
                <c:pt idx="16782">
                  <c:v>6.47</c:v>
                </c:pt>
                <c:pt idx="16783">
                  <c:v>6.54</c:v>
                </c:pt>
                <c:pt idx="16784">
                  <c:v>6.46</c:v>
                </c:pt>
                <c:pt idx="16785">
                  <c:v>6.54</c:v>
                </c:pt>
                <c:pt idx="16786">
                  <c:v>6.7</c:v>
                </c:pt>
                <c:pt idx="16787">
                  <c:v>6.46</c:v>
                </c:pt>
                <c:pt idx="16788">
                  <c:v>6.46</c:v>
                </c:pt>
                <c:pt idx="16789">
                  <c:v>6.46</c:v>
                </c:pt>
                <c:pt idx="16790">
                  <c:v>6.51</c:v>
                </c:pt>
                <c:pt idx="16791">
                  <c:v>6.49</c:v>
                </c:pt>
                <c:pt idx="16792">
                  <c:v>6.47</c:v>
                </c:pt>
                <c:pt idx="16793">
                  <c:v>6.52</c:v>
                </c:pt>
                <c:pt idx="16794">
                  <c:v>6.51</c:v>
                </c:pt>
                <c:pt idx="16795">
                  <c:v>6.51</c:v>
                </c:pt>
                <c:pt idx="16796">
                  <c:v>6.51</c:v>
                </c:pt>
                <c:pt idx="16797">
                  <c:v>6.63</c:v>
                </c:pt>
                <c:pt idx="16798">
                  <c:v>6.5600000000000005</c:v>
                </c:pt>
                <c:pt idx="16799">
                  <c:v>6.5</c:v>
                </c:pt>
                <c:pt idx="16800">
                  <c:v>6.76</c:v>
                </c:pt>
                <c:pt idx="16801">
                  <c:v>6.86</c:v>
                </c:pt>
                <c:pt idx="16802">
                  <c:v>6.86</c:v>
                </c:pt>
                <c:pt idx="16803">
                  <c:v>6.86</c:v>
                </c:pt>
                <c:pt idx="16804">
                  <c:v>7.03</c:v>
                </c:pt>
                <c:pt idx="16805">
                  <c:v>7.03</c:v>
                </c:pt>
                <c:pt idx="16806">
                  <c:v>6.52</c:v>
                </c:pt>
                <c:pt idx="16807">
                  <c:v>6.51</c:v>
                </c:pt>
                <c:pt idx="16808">
                  <c:v>6.42</c:v>
                </c:pt>
                <c:pt idx="16809">
                  <c:v>6.42</c:v>
                </c:pt>
                <c:pt idx="16810">
                  <c:v>6.42</c:v>
                </c:pt>
                <c:pt idx="16811">
                  <c:v>6.51</c:v>
                </c:pt>
                <c:pt idx="16812">
                  <c:v>6.39</c:v>
                </c:pt>
                <c:pt idx="16813">
                  <c:v>6.38</c:v>
                </c:pt>
                <c:pt idx="16814">
                  <c:v>6.5</c:v>
                </c:pt>
                <c:pt idx="16815">
                  <c:v>6.51</c:v>
                </c:pt>
                <c:pt idx="16816">
                  <c:v>6.51</c:v>
                </c:pt>
                <c:pt idx="16817">
                  <c:v>6.51</c:v>
                </c:pt>
                <c:pt idx="16818">
                  <c:v>6.58</c:v>
                </c:pt>
                <c:pt idx="16819">
                  <c:v>6.47</c:v>
                </c:pt>
                <c:pt idx="16820">
                  <c:v>6.45</c:v>
                </c:pt>
                <c:pt idx="16821">
                  <c:v>6.52</c:v>
                </c:pt>
                <c:pt idx="16822">
                  <c:v>6.51</c:v>
                </c:pt>
                <c:pt idx="16823">
                  <c:v>6.51</c:v>
                </c:pt>
                <c:pt idx="16824">
                  <c:v>6.51</c:v>
                </c:pt>
                <c:pt idx="16825">
                  <c:v>6.52</c:v>
                </c:pt>
                <c:pt idx="16826">
                  <c:v>6.46</c:v>
                </c:pt>
                <c:pt idx="16827">
                  <c:v>6.49</c:v>
                </c:pt>
                <c:pt idx="16828">
                  <c:v>6.52</c:v>
                </c:pt>
                <c:pt idx="16829">
                  <c:v>6.44</c:v>
                </c:pt>
                <c:pt idx="16830">
                  <c:v>6.44</c:v>
                </c:pt>
                <c:pt idx="16831">
                  <c:v>6.44</c:v>
                </c:pt>
                <c:pt idx="16832">
                  <c:v>6.64</c:v>
                </c:pt>
                <c:pt idx="16833">
                  <c:v>6.51</c:v>
                </c:pt>
                <c:pt idx="16834">
                  <c:v>6.42</c:v>
                </c:pt>
                <c:pt idx="16835">
                  <c:v>6.45</c:v>
                </c:pt>
                <c:pt idx="16836">
                  <c:v>6.44</c:v>
                </c:pt>
                <c:pt idx="16837">
                  <c:v>6.44</c:v>
                </c:pt>
                <c:pt idx="16838">
                  <c:v>6.44</c:v>
                </c:pt>
                <c:pt idx="16839">
                  <c:v>6.46</c:v>
                </c:pt>
                <c:pt idx="16840">
                  <c:v>6.44</c:v>
                </c:pt>
                <c:pt idx="16841">
                  <c:v>6.48</c:v>
                </c:pt>
                <c:pt idx="16842">
                  <c:v>6.52</c:v>
                </c:pt>
                <c:pt idx="16843">
                  <c:v>6.5</c:v>
                </c:pt>
                <c:pt idx="16844">
                  <c:v>6.5</c:v>
                </c:pt>
                <c:pt idx="16845">
                  <c:v>6.5</c:v>
                </c:pt>
                <c:pt idx="16846">
                  <c:v>6.58</c:v>
                </c:pt>
                <c:pt idx="16847">
                  <c:v>6.63</c:v>
                </c:pt>
                <c:pt idx="16848">
                  <c:v>6.48</c:v>
                </c:pt>
                <c:pt idx="16849">
                  <c:v>6.47</c:v>
                </c:pt>
                <c:pt idx="16850">
                  <c:v>6.44</c:v>
                </c:pt>
                <c:pt idx="16851">
                  <c:v>6.44</c:v>
                </c:pt>
                <c:pt idx="16852">
                  <c:v>6.44</c:v>
                </c:pt>
                <c:pt idx="16853">
                  <c:v>6.48</c:v>
                </c:pt>
                <c:pt idx="16854">
                  <c:v>6.42</c:v>
                </c:pt>
                <c:pt idx="16855">
                  <c:v>6.5</c:v>
                </c:pt>
                <c:pt idx="16856">
                  <c:v>6.5600000000000005</c:v>
                </c:pt>
                <c:pt idx="16857">
                  <c:v>6.54</c:v>
                </c:pt>
                <c:pt idx="16858">
                  <c:v>6.54</c:v>
                </c:pt>
                <c:pt idx="16859">
                  <c:v>6.54</c:v>
                </c:pt>
                <c:pt idx="16860">
                  <c:v>6.57</c:v>
                </c:pt>
                <c:pt idx="16861">
                  <c:v>6.51</c:v>
                </c:pt>
                <c:pt idx="16862">
                  <c:v>6.51</c:v>
                </c:pt>
                <c:pt idx="16863">
                  <c:v>6.65</c:v>
                </c:pt>
                <c:pt idx="16864">
                  <c:v>6.52</c:v>
                </c:pt>
                <c:pt idx="16865">
                  <c:v>6.52</c:v>
                </c:pt>
                <c:pt idx="16866">
                  <c:v>6.52</c:v>
                </c:pt>
                <c:pt idx="16867">
                  <c:v>6.52</c:v>
                </c:pt>
                <c:pt idx="16868">
                  <c:v>6.61</c:v>
                </c:pt>
                <c:pt idx="16869">
                  <c:v>6.5600000000000005</c:v>
                </c:pt>
                <c:pt idx="16870">
                  <c:v>6.53</c:v>
                </c:pt>
                <c:pt idx="16871">
                  <c:v>6.5</c:v>
                </c:pt>
                <c:pt idx="16872">
                  <c:v>6.5</c:v>
                </c:pt>
                <c:pt idx="16873">
                  <c:v>6.5</c:v>
                </c:pt>
                <c:pt idx="16874">
                  <c:v>6.5</c:v>
                </c:pt>
                <c:pt idx="16875">
                  <c:v>6.47</c:v>
                </c:pt>
                <c:pt idx="16876">
                  <c:v>6.47</c:v>
                </c:pt>
                <c:pt idx="16877">
                  <c:v>6.5</c:v>
                </c:pt>
                <c:pt idx="16878">
                  <c:v>6.55</c:v>
                </c:pt>
                <c:pt idx="16879">
                  <c:v>6.55</c:v>
                </c:pt>
                <c:pt idx="16880">
                  <c:v>6.55</c:v>
                </c:pt>
                <c:pt idx="16881">
                  <c:v>6.44</c:v>
                </c:pt>
                <c:pt idx="16882">
                  <c:v>6.4</c:v>
                </c:pt>
                <c:pt idx="16883">
                  <c:v>6.5</c:v>
                </c:pt>
                <c:pt idx="16884">
                  <c:v>6.53</c:v>
                </c:pt>
                <c:pt idx="16885">
                  <c:v>6.48</c:v>
                </c:pt>
                <c:pt idx="16886">
                  <c:v>6.48</c:v>
                </c:pt>
                <c:pt idx="16887">
                  <c:v>6.48</c:v>
                </c:pt>
                <c:pt idx="16888">
                  <c:v>6.54</c:v>
                </c:pt>
                <c:pt idx="16889">
                  <c:v>6.5</c:v>
                </c:pt>
                <c:pt idx="16890">
                  <c:v>6.5</c:v>
                </c:pt>
                <c:pt idx="16891">
                  <c:v>6.59</c:v>
                </c:pt>
                <c:pt idx="16892">
                  <c:v>6.6</c:v>
                </c:pt>
                <c:pt idx="16893">
                  <c:v>6.6</c:v>
                </c:pt>
                <c:pt idx="16894">
                  <c:v>6.6</c:v>
                </c:pt>
                <c:pt idx="16895">
                  <c:v>6.68</c:v>
                </c:pt>
                <c:pt idx="16896">
                  <c:v>6.46</c:v>
                </c:pt>
                <c:pt idx="16897">
                  <c:v>6.51</c:v>
                </c:pt>
                <c:pt idx="16898">
                  <c:v>6.54</c:v>
                </c:pt>
                <c:pt idx="16899">
                  <c:v>6.43</c:v>
                </c:pt>
                <c:pt idx="16900">
                  <c:v>6.43</c:v>
                </c:pt>
                <c:pt idx="16901">
                  <c:v>6.43</c:v>
                </c:pt>
                <c:pt idx="16902">
                  <c:v>6.43</c:v>
                </c:pt>
                <c:pt idx="16903">
                  <c:v>6.57</c:v>
                </c:pt>
                <c:pt idx="16904">
                  <c:v>6.46</c:v>
                </c:pt>
                <c:pt idx="16905">
                  <c:v>6.47</c:v>
                </c:pt>
                <c:pt idx="16906">
                  <c:v>6.46</c:v>
                </c:pt>
                <c:pt idx="16907">
                  <c:v>6.46</c:v>
                </c:pt>
                <c:pt idx="16908">
                  <c:v>6.46</c:v>
                </c:pt>
                <c:pt idx="16909">
                  <c:v>6.59</c:v>
                </c:pt>
                <c:pt idx="16910">
                  <c:v>6.45</c:v>
                </c:pt>
                <c:pt idx="16911">
                  <c:v>6.53</c:v>
                </c:pt>
                <c:pt idx="16912">
                  <c:v>6.54</c:v>
                </c:pt>
                <c:pt idx="16913">
                  <c:v>6.5</c:v>
                </c:pt>
                <c:pt idx="16914">
                  <c:v>6.5</c:v>
                </c:pt>
                <c:pt idx="16915">
                  <c:v>6.5</c:v>
                </c:pt>
                <c:pt idx="16916">
                  <c:v>6.53</c:v>
                </c:pt>
                <c:pt idx="16917">
                  <c:v>6.49</c:v>
                </c:pt>
                <c:pt idx="16918">
                  <c:v>6.53</c:v>
                </c:pt>
                <c:pt idx="16919">
                  <c:v>6.53</c:v>
                </c:pt>
                <c:pt idx="16920">
                  <c:v>6.51</c:v>
                </c:pt>
                <c:pt idx="16921">
                  <c:v>6.51</c:v>
                </c:pt>
                <c:pt idx="16922">
                  <c:v>6.51</c:v>
                </c:pt>
                <c:pt idx="16923">
                  <c:v>6.59</c:v>
                </c:pt>
                <c:pt idx="16924">
                  <c:v>6.59</c:v>
                </c:pt>
                <c:pt idx="16925">
                  <c:v>6.61</c:v>
                </c:pt>
                <c:pt idx="16926">
                  <c:v>6.54</c:v>
                </c:pt>
                <c:pt idx="16927">
                  <c:v>6.48</c:v>
                </c:pt>
                <c:pt idx="16928">
                  <c:v>6.48</c:v>
                </c:pt>
                <c:pt idx="16929">
                  <c:v>6.48</c:v>
                </c:pt>
                <c:pt idx="16930">
                  <c:v>6.49</c:v>
                </c:pt>
                <c:pt idx="16931">
                  <c:v>6.48</c:v>
                </c:pt>
                <c:pt idx="16932">
                  <c:v>6.51</c:v>
                </c:pt>
                <c:pt idx="16933">
                  <c:v>6.52</c:v>
                </c:pt>
                <c:pt idx="16934">
                  <c:v>6.48</c:v>
                </c:pt>
                <c:pt idx="16935">
                  <c:v>6.48</c:v>
                </c:pt>
                <c:pt idx="16936">
                  <c:v>6.48</c:v>
                </c:pt>
                <c:pt idx="16937">
                  <c:v>6.55</c:v>
                </c:pt>
                <c:pt idx="16938">
                  <c:v>6.52</c:v>
                </c:pt>
                <c:pt idx="16939">
                  <c:v>6.61</c:v>
                </c:pt>
                <c:pt idx="16940">
                  <c:v>6.55</c:v>
                </c:pt>
                <c:pt idx="16941">
                  <c:v>6.48</c:v>
                </c:pt>
                <c:pt idx="16942">
                  <c:v>6.48</c:v>
                </c:pt>
                <c:pt idx="16943">
                  <c:v>6.48</c:v>
                </c:pt>
                <c:pt idx="16944">
                  <c:v>6.52</c:v>
                </c:pt>
                <c:pt idx="16945">
                  <c:v>6.5</c:v>
                </c:pt>
                <c:pt idx="16946">
                  <c:v>6.58</c:v>
                </c:pt>
                <c:pt idx="16947">
                  <c:v>6.58</c:v>
                </c:pt>
                <c:pt idx="16948">
                  <c:v>6.49</c:v>
                </c:pt>
                <c:pt idx="16949">
                  <c:v>6.49</c:v>
                </c:pt>
                <c:pt idx="16950">
                  <c:v>6.49</c:v>
                </c:pt>
                <c:pt idx="16951">
                  <c:v>6.5</c:v>
                </c:pt>
                <c:pt idx="16952">
                  <c:v>6.46</c:v>
                </c:pt>
                <c:pt idx="16953">
                  <c:v>6.5</c:v>
                </c:pt>
                <c:pt idx="16954">
                  <c:v>6.62</c:v>
                </c:pt>
                <c:pt idx="16955">
                  <c:v>6.6</c:v>
                </c:pt>
                <c:pt idx="16956">
                  <c:v>6.6</c:v>
                </c:pt>
                <c:pt idx="16957">
                  <c:v>6.6</c:v>
                </c:pt>
                <c:pt idx="16958">
                  <c:v>6.57</c:v>
                </c:pt>
                <c:pt idx="16959">
                  <c:v>6.51</c:v>
                </c:pt>
                <c:pt idx="16960">
                  <c:v>6.48</c:v>
                </c:pt>
                <c:pt idx="16961">
                  <c:v>6.49</c:v>
                </c:pt>
                <c:pt idx="16962">
                  <c:v>6.47</c:v>
                </c:pt>
                <c:pt idx="16963">
                  <c:v>6.47</c:v>
                </c:pt>
                <c:pt idx="16964">
                  <c:v>6.47</c:v>
                </c:pt>
                <c:pt idx="16965">
                  <c:v>6.49</c:v>
                </c:pt>
                <c:pt idx="16966">
                  <c:v>6.43</c:v>
                </c:pt>
                <c:pt idx="16967">
                  <c:v>6.47</c:v>
                </c:pt>
                <c:pt idx="16968">
                  <c:v>6.53</c:v>
                </c:pt>
                <c:pt idx="16969">
                  <c:v>6.58</c:v>
                </c:pt>
                <c:pt idx="16970">
                  <c:v>6.58</c:v>
                </c:pt>
                <c:pt idx="16971">
                  <c:v>6.58</c:v>
                </c:pt>
                <c:pt idx="16972">
                  <c:v>6.5</c:v>
                </c:pt>
                <c:pt idx="16973">
                  <c:v>6.47</c:v>
                </c:pt>
                <c:pt idx="16974">
                  <c:v>6.47</c:v>
                </c:pt>
                <c:pt idx="16975">
                  <c:v>6.48</c:v>
                </c:pt>
                <c:pt idx="16976">
                  <c:v>6.44</c:v>
                </c:pt>
                <c:pt idx="16977">
                  <c:v>6.44</c:v>
                </c:pt>
                <c:pt idx="16978">
                  <c:v>6.44</c:v>
                </c:pt>
                <c:pt idx="16979">
                  <c:v>6.44</c:v>
                </c:pt>
                <c:pt idx="16980">
                  <c:v>6.58</c:v>
                </c:pt>
                <c:pt idx="16981">
                  <c:v>6.53</c:v>
                </c:pt>
                <c:pt idx="16982">
                  <c:v>6.53</c:v>
                </c:pt>
                <c:pt idx="16983">
                  <c:v>5.41</c:v>
                </c:pt>
                <c:pt idx="16984">
                  <c:v>5.41</c:v>
                </c:pt>
                <c:pt idx="16985">
                  <c:v>5.41</c:v>
                </c:pt>
                <c:pt idx="16986">
                  <c:v>5.41</c:v>
                </c:pt>
                <c:pt idx="16987">
                  <c:v>6.67</c:v>
                </c:pt>
                <c:pt idx="16988">
                  <c:v>6.35</c:v>
                </c:pt>
                <c:pt idx="16989">
                  <c:v>5.92</c:v>
                </c:pt>
                <c:pt idx="16990">
                  <c:v>5.83</c:v>
                </c:pt>
                <c:pt idx="16991">
                  <c:v>5.83</c:v>
                </c:pt>
                <c:pt idx="16992">
                  <c:v>5.83</c:v>
                </c:pt>
                <c:pt idx="16993">
                  <c:v>5.98</c:v>
                </c:pt>
                <c:pt idx="16994">
                  <c:v>5.95</c:v>
                </c:pt>
                <c:pt idx="16995">
                  <c:v>6.06</c:v>
                </c:pt>
                <c:pt idx="16996">
                  <c:v>6.05</c:v>
                </c:pt>
                <c:pt idx="16997">
                  <c:v>5.98</c:v>
                </c:pt>
                <c:pt idx="16998">
                  <c:v>5.98</c:v>
                </c:pt>
                <c:pt idx="16999">
                  <c:v>5.98</c:v>
                </c:pt>
                <c:pt idx="17000">
                  <c:v>5.98</c:v>
                </c:pt>
                <c:pt idx="17001">
                  <c:v>6.2</c:v>
                </c:pt>
                <c:pt idx="17002">
                  <c:v>5.94</c:v>
                </c:pt>
                <c:pt idx="17003">
                  <c:v>5.93</c:v>
                </c:pt>
                <c:pt idx="17004">
                  <c:v>5.92</c:v>
                </c:pt>
                <c:pt idx="17005">
                  <c:v>5.92</c:v>
                </c:pt>
                <c:pt idx="17006">
                  <c:v>5.92</c:v>
                </c:pt>
                <c:pt idx="17007">
                  <c:v>6</c:v>
                </c:pt>
                <c:pt idx="17008">
                  <c:v>5.97</c:v>
                </c:pt>
                <c:pt idx="17009">
                  <c:v>6.05</c:v>
                </c:pt>
                <c:pt idx="17010">
                  <c:v>6.1</c:v>
                </c:pt>
                <c:pt idx="17011">
                  <c:v>5.96</c:v>
                </c:pt>
                <c:pt idx="17012">
                  <c:v>5.96</c:v>
                </c:pt>
                <c:pt idx="17013">
                  <c:v>5.96</c:v>
                </c:pt>
                <c:pt idx="17014">
                  <c:v>5.98</c:v>
                </c:pt>
                <c:pt idx="17015">
                  <c:v>5.9</c:v>
                </c:pt>
                <c:pt idx="17016">
                  <c:v>5.74</c:v>
                </c:pt>
                <c:pt idx="17017">
                  <c:v>5.57</c:v>
                </c:pt>
                <c:pt idx="17018">
                  <c:v>5.5</c:v>
                </c:pt>
                <c:pt idx="17019">
                  <c:v>5.5</c:v>
                </c:pt>
                <c:pt idx="17020">
                  <c:v>5.5</c:v>
                </c:pt>
                <c:pt idx="17021">
                  <c:v>5.52</c:v>
                </c:pt>
                <c:pt idx="17022">
                  <c:v>5.48</c:v>
                </c:pt>
                <c:pt idx="17023">
                  <c:v>5.5</c:v>
                </c:pt>
                <c:pt idx="17024">
                  <c:v>5.5</c:v>
                </c:pt>
                <c:pt idx="17025">
                  <c:v>5.44</c:v>
                </c:pt>
                <c:pt idx="17026">
                  <c:v>5.44</c:v>
                </c:pt>
                <c:pt idx="17027">
                  <c:v>5.44</c:v>
                </c:pt>
                <c:pt idx="17028">
                  <c:v>5.48</c:v>
                </c:pt>
                <c:pt idx="17029">
                  <c:v>5.46</c:v>
                </c:pt>
                <c:pt idx="17030">
                  <c:v>5.5</c:v>
                </c:pt>
                <c:pt idx="17031">
                  <c:v>5.57</c:v>
                </c:pt>
                <c:pt idx="17032">
                  <c:v>5.46</c:v>
                </c:pt>
                <c:pt idx="17033">
                  <c:v>5.46</c:v>
                </c:pt>
                <c:pt idx="17034">
                  <c:v>5.46</c:v>
                </c:pt>
                <c:pt idx="17035">
                  <c:v>5.46</c:v>
                </c:pt>
                <c:pt idx="17036">
                  <c:v>5.57</c:v>
                </c:pt>
                <c:pt idx="17037">
                  <c:v>5.5</c:v>
                </c:pt>
                <c:pt idx="17038">
                  <c:v>5.52</c:v>
                </c:pt>
                <c:pt idx="17039">
                  <c:v>5.46</c:v>
                </c:pt>
                <c:pt idx="17040">
                  <c:v>5.46</c:v>
                </c:pt>
                <c:pt idx="17041">
                  <c:v>5.46</c:v>
                </c:pt>
                <c:pt idx="17042">
                  <c:v>5.55</c:v>
                </c:pt>
                <c:pt idx="17043">
                  <c:v>5.49</c:v>
                </c:pt>
                <c:pt idx="17044">
                  <c:v>5.59</c:v>
                </c:pt>
                <c:pt idx="17045">
                  <c:v>5.59</c:v>
                </c:pt>
                <c:pt idx="17046">
                  <c:v>5.52</c:v>
                </c:pt>
                <c:pt idx="17047">
                  <c:v>5.52</c:v>
                </c:pt>
                <c:pt idx="17048">
                  <c:v>5.52</c:v>
                </c:pt>
                <c:pt idx="17049">
                  <c:v>5.52</c:v>
                </c:pt>
                <c:pt idx="17050">
                  <c:v>5.39</c:v>
                </c:pt>
                <c:pt idx="17051">
                  <c:v>5.34</c:v>
                </c:pt>
                <c:pt idx="17052">
                  <c:v>5.46</c:v>
                </c:pt>
                <c:pt idx="17053">
                  <c:v>5.42</c:v>
                </c:pt>
                <c:pt idx="17054">
                  <c:v>5.42</c:v>
                </c:pt>
                <c:pt idx="17055">
                  <c:v>5.42</c:v>
                </c:pt>
                <c:pt idx="17056">
                  <c:v>5.5</c:v>
                </c:pt>
                <c:pt idx="17057">
                  <c:v>5.5</c:v>
                </c:pt>
                <c:pt idx="17058">
                  <c:v>5.48</c:v>
                </c:pt>
                <c:pt idx="17059">
                  <c:v>5.52</c:v>
                </c:pt>
                <c:pt idx="17060">
                  <c:v>5.4</c:v>
                </c:pt>
                <c:pt idx="17061">
                  <c:v>5.4</c:v>
                </c:pt>
                <c:pt idx="17062">
                  <c:v>5.4</c:v>
                </c:pt>
                <c:pt idx="17063">
                  <c:v>5.38</c:v>
                </c:pt>
                <c:pt idx="17064">
                  <c:v>5.14</c:v>
                </c:pt>
                <c:pt idx="17065">
                  <c:v>5.05</c:v>
                </c:pt>
                <c:pt idx="17066">
                  <c:v>5.04</c:v>
                </c:pt>
                <c:pt idx="17067">
                  <c:v>4.9400000000000004</c:v>
                </c:pt>
                <c:pt idx="17068">
                  <c:v>4.9400000000000004</c:v>
                </c:pt>
                <c:pt idx="17069">
                  <c:v>4.9400000000000004</c:v>
                </c:pt>
                <c:pt idx="17070">
                  <c:v>5.03</c:v>
                </c:pt>
                <c:pt idx="17071">
                  <c:v>5.04</c:v>
                </c:pt>
                <c:pt idx="17072">
                  <c:v>5.05</c:v>
                </c:pt>
                <c:pt idx="17073">
                  <c:v>5.19</c:v>
                </c:pt>
                <c:pt idx="17074">
                  <c:v>5.29</c:v>
                </c:pt>
                <c:pt idx="17075">
                  <c:v>5.29</c:v>
                </c:pt>
                <c:pt idx="17076">
                  <c:v>5.29</c:v>
                </c:pt>
                <c:pt idx="17077">
                  <c:v>5.3</c:v>
                </c:pt>
                <c:pt idx="17078">
                  <c:v>5.0999999999999996</c:v>
                </c:pt>
                <c:pt idx="17079">
                  <c:v>5.01</c:v>
                </c:pt>
                <c:pt idx="17080">
                  <c:v>5.04</c:v>
                </c:pt>
                <c:pt idx="17081">
                  <c:v>4.9400000000000004</c:v>
                </c:pt>
                <c:pt idx="17082">
                  <c:v>4.9400000000000004</c:v>
                </c:pt>
                <c:pt idx="17083">
                  <c:v>4.9400000000000004</c:v>
                </c:pt>
                <c:pt idx="17084">
                  <c:v>4.9800000000000004</c:v>
                </c:pt>
                <c:pt idx="17085">
                  <c:v>4.96</c:v>
                </c:pt>
                <c:pt idx="17086">
                  <c:v>4.95</c:v>
                </c:pt>
                <c:pt idx="17087">
                  <c:v>5.0199999999999996</c:v>
                </c:pt>
                <c:pt idx="17088">
                  <c:v>5.01</c:v>
                </c:pt>
                <c:pt idx="17089">
                  <c:v>5.01</c:v>
                </c:pt>
                <c:pt idx="17090">
                  <c:v>5.01</c:v>
                </c:pt>
                <c:pt idx="17091">
                  <c:v>5.17</c:v>
                </c:pt>
                <c:pt idx="17092">
                  <c:v>4.99</c:v>
                </c:pt>
                <c:pt idx="17093">
                  <c:v>4.67</c:v>
                </c:pt>
                <c:pt idx="17094">
                  <c:v>4.47</c:v>
                </c:pt>
                <c:pt idx="17095">
                  <c:v>4.38</c:v>
                </c:pt>
                <c:pt idx="17096">
                  <c:v>4.38</c:v>
                </c:pt>
                <c:pt idx="17097">
                  <c:v>4.38</c:v>
                </c:pt>
                <c:pt idx="17098">
                  <c:v>4.4000000000000004</c:v>
                </c:pt>
                <c:pt idx="17099">
                  <c:v>4.41</c:v>
                </c:pt>
                <c:pt idx="17100">
                  <c:v>4.54</c:v>
                </c:pt>
                <c:pt idx="17101">
                  <c:v>4.57</c:v>
                </c:pt>
                <c:pt idx="17102">
                  <c:v>4.51</c:v>
                </c:pt>
                <c:pt idx="17103">
                  <c:v>4.51</c:v>
                </c:pt>
                <c:pt idx="17104">
                  <c:v>4.51</c:v>
                </c:pt>
                <c:pt idx="17105">
                  <c:v>4.67</c:v>
                </c:pt>
                <c:pt idx="17106">
                  <c:v>4.6100000000000003</c:v>
                </c:pt>
                <c:pt idx="17107">
                  <c:v>4.3499999999999996</c:v>
                </c:pt>
                <c:pt idx="17108">
                  <c:v>4.4800000000000004</c:v>
                </c:pt>
                <c:pt idx="17109">
                  <c:v>4.41</c:v>
                </c:pt>
                <c:pt idx="17110">
                  <c:v>4.41</c:v>
                </c:pt>
                <c:pt idx="17111">
                  <c:v>4.41</c:v>
                </c:pt>
                <c:pt idx="17112">
                  <c:v>4.47</c:v>
                </c:pt>
                <c:pt idx="17113">
                  <c:v>4.41</c:v>
                </c:pt>
                <c:pt idx="17114">
                  <c:v>4.43</c:v>
                </c:pt>
                <c:pt idx="17115">
                  <c:v>4.51</c:v>
                </c:pt>
                <c:pt idx="17116">
                  <c:v>4.47</c:v>
                </c:pt>
                <c:pt idx="17117">
                  <c:v>4.47</c:v>
                </c:pt>
                <c:pt idx="17118">
                  <c:v>4.47</c:v>
                </c:pt>
                <c:pt idx="17119">
                  <c:v>4.43</c:v>
                </c:pt>
                <c:pt idx="17120">
                  <c:v>4.22</c:v>
                </c:pt>
                <c:pt idx="17121">
                  <c:v>4.04</c:v>
                </c:pt>
                <c:pt idx="17122">
                  <c:v>4.04</c:v>
                </c:pt>
                <c:pt idx="17123">
                  <c:v>3.95</c:v>
                </c:pt>
                <c:pt idx="17124">
                  <c:v>3.95</c:v>
                </c:pt>
                <c:pt idx="17125">
                  <c:v>3.95</c:v>
                </c:pt>
                <c:pt idx="17126">
                  <c:v>4.0199999999999996</c:v>
                </c:pt>
                <c:pt idx="17127">
                  <c:v>3.99</c:v>
                </c:pt>
                <c:pt idx="17128">
                  <c:v>3.9699999999999998</c:v>
                </c:pt>
                <c:pt idx="17129">
                  <c:v>3.98</c:v>
                </c:pt>
                <c:pt idx="17130">
                  <c:v>3.94</c:v>
                </c:pt>
                <c:pt idx="17131">
                  <c:v>3.94</c:v>
                </c:pt>
                <c:pt idx="17132">
                  <c:v>3.94</c:v>
                </c:pt>
                <c:pt idx="17133">
                  <c:v>3.94</c:v>
                </c:pt>
                <c:pt idx="17134">
                  <c:v>4.09</c:v>
                </c:pt>
                <c:pt idx="17135">
                  <c:v>4.05</c:v>
                </c:pt>
                <c:pt idx="17136">
                  <c:v>4.24</c:v>
                </c:pt>
                <c:pt idx="17137">
                  <c:v>4.1399999999999997</c:v>
                </c:pt>
                <c:pt idx="17138">
                  <c:v>4.1399999999999997</c:v>
                </c:pt>
                <c:pt idx="17139">
                  <c:v>4.1399999999999997</c:v>
                </c:pt>
                <c:pt idx="17140">
                  <c:v>4.03</c:v>
                </c:pt>
                <c:pt idx="17141">
                  <c:v>3.93</c:v>
                </c:pt>
                <c:pt idx="17142">
                  <c:v>3.91</c:v>
                </c:pt>
                <c:pt idx="17143">
                  <c:v>3.92</c:v>
                </c:pt>
                <c:pt idx="17144">
                  <c:v>4.0199999999999996</c:v>
                </c:pt>
                <c:pt idx="17145">
                  <c:v>4.0199999999999996</c:v>
                </c:pt>
                <c:pt idx="17146">
                  <c:v>4.0199999999999996</c:v>
                </c:pt>
                <c:pt idx="17147">
                  <c:v>4.03</c:v>
                </c:pt>
                <c:pt idx="17148">
                  <c:v>3.98</c:v>
                </c:pt>
                <c:pt idx="17149">
                  <c:v>4.04</c:v>
                </c:pt>
                <c:pt idx="17150">
                  <c:v>4.03</c:v>
                </c:pt>
                <c:pt idx="17151">
                  <c:v>3.94</c:v>
                </c:pt>
                <c:pt idx="17152">
                  <c:v>3.94</c:v>
                </c:pt>
                <c:pt idx="17153">
                  <c:v>3.94</c:v>
                </c:pt>
                <c:pt idx="17154">
                  <c:v>3.91</c:v>
                </c:pt>
                <c:pt idx="17155">
                  <c:v>3.91</c:v>
                </c:pt>
                <c:pt idx="17156">
                  <c:v>3.98</c:v>
                </c:pt>
                <c:pt idx="17157">
                  <c:v>4.0199999999999996</c:v>
                </c:pt>
                <c:pt idx="17158">
                  <c:v>3.98</c:v>
                </c:pt>
                <c:pt idx="17159">
                  <c:v>3.98</c:v>
                </c:pt>
                <c:pt idx="17160">
                  <c:v>3.98</c:v>
                </c:pt>
                <c:pt idx="17161">
                  <c:v>3.9699999999999998</c:v>
                </c:pt>
                <c:pt idx="17162">
                  <c:v>3.75</c:v>
                </c:pt>
                <c:pt idx="17163">
                  <c:v>3.68</c:v>
                </c:pt>
                <c:pt idx="17164">
                  <c:v>3.86</c:v>
                </c:pt>
                <c:pt idx="17165">
                  <c:v>3.95</c:v>
                </c:pt>
                <c:pt idx="17166">
                  <c:v>3.95</c:v>
                </c:pt>
                <c:pt idx="17167">
                  <c:v>3.95</c:v>
                </c:pt>
                <c:pt idx="17168">
                  <c:v>4.1100000000000003</c:v>
                </c:pt>
                <c:pt idx="17169">
                  <c:v>3.69</c:v>
                </c:pt>
                <c:pt idx="17170">
                  <c:v>3.69</c:v>
                </c:pt>
                <c:pt idx="17171">
                  <c:v>3.7199999999999998</c:v>
                </c:pt>
                <c:pt idx="17172">
                  <c:v>3.6</c:v>
                </c:pt>
                <c:pt idx="17173">
                  <c:v>3.6</c:v>
                </c:pt>
                <c:pt idx="17174">
                  <c:v>3.6</c:v>
                </c:pt>
                <c:pt idx="17175">
                  <c:v>3.67</c:v>
                </c:pt>
                <c:pt idx="17176">
                  <c:v>3.71</c:v>
                </c:pt>
                <c:pt idx="17177">
                  <c:v>3.7800000000000002</c:v>
                </c:pt>
                <c:pt idx="17178">
                  <c:v>3.7800000000000002</c:v>
                </c:pt>
                <c:pt idx="17179">
                  <c:v>3.75</c:v>
                </c:pt>
                <c:pt idx="17180">
                  <c:v>3.75</c:v>
                </c:pt>
                <c:pt idx="17181">
                  <c:v>3.75</c:v>
                </c:pt>
                <c:pt idx="17182">
                  <c:v>3.8200000000000003</c:v>
                </c:pt>
                <c:pt idx="17183">
                  <c:v>3.71</c:v>
                </c:pt>
                <c:pt idx="17184">
                  <c:v>3.73</c:v>
                </c:pt>
                <c:pt idx="17185">
                  <c:v>3.77</c:v>
                </c:pt>
                <c:pt idx="17186">
                  <c:v>3.8</c:v>
                </c:pt>
                <c:pt idx="17187">
                  <c:v>3.8</c:v>
                </c:pt>
                <c:pt idx="17188">
                  <c:v>3.8</c:v>
                </c:pt>
                <c:pt idx="17189">
                  <c:v>3.8200000000000003</c:v>
                </c:pt>
                <c:pt idx="17190">
                  <c:v>3.8200000000000003</c:v>
                </c:pt>
                <c:pt idx="17191">
                  <c:v>3.89</c:v>
                </c:pt>
                <c:pt idx="17192">
                  <c:v>3.87</c:v>
                </c:pt>
                <c:pt idx="17193">
                  <c:v>3.75</c:v>
                </c:pt>
                <c:pt idx="17194">
                  <c:v>3.75</c:v>
                </c:pt>
                <c:pt idx="17195">
                  <c:v>3.75</c:v>
                </c:pt>
                <c:pt idx="17196">
                  <c:v>3.79</c:v>
                </c:pt>
                <c:pt idx="17197">
                  <c:v>3.8200000000000003</c:v>
                </c:pt>
                <c:pt idx="17198">
                  <c:v>3.79</c:v>
                </c:pt>
                <c:pt idx="17199">
                  <c:v>3.68</c:v>
                </c:pt>
                <c:pt idx="17200">
                  <c:v>3.69</c:v>
                </c:pt>
                <c:pt idx="17201">
                  <c:v>3.69</c:v>
                </c:pt>
                <c:pt idx="17202">
                  <c:v>3.69</c:v>
                </c:pt>
                <c:pt idx="17203">
                  <c:v>3.73</c:v>
                </c:pt>
                <c:pt idx="17204">
                  <c:v>3.69</c:v>
                </c:pt>
                <c:pt idx="17205">
                  <c:v>3.75</c:v>
                </c:pt>
                <c:pt idx="17206">
                  <c:v>3.77</c:v>
                </c:pt>
                <c:pt idx="17207">
                  <c:v>3.7</c:v>
                </c:pt>
                <c:pt idx="17208">
                  <c:v>3.7</c:v>
                </c:pt>
                <c:pt idx="17209">
                  <c:v>3.7</c:v>
                </c:pt>
                <c:pt idx="17210">
                  <c:v>3.79</c:v>
                </c:pt>
                <c:pt idx="17211">
                  <c:v>3.76</c:v>
                </c:pt>
                <c:pt idx="17212">
                  <c:v>3.83</c:v>
                </c:pt>
                <c:pt idx="17213">
                  <c:v>3.75</c:v>
                </c:pt>
                <c:pt idx="17214">
                  <c:v>3.66</c:v>
                </c:pt>
                <c:pt idx="17215">
                  <c:v>3.66</c:v>
                </c:pt>
                <c:pt idx="17216">
                  <c:v>3.66</c:v>
                </c:pt>
                <c:pt idx="17217">
                  <c:v>3.64</c:v>
                </c:pt>
                <c:pt idx="17218">
                  <c:v>3.5300000000000002</c:v>
                </c:pt>
                <c:pt idx="17219">
                  <c:v>3.51</c:v>
                </c:pt>
                <c:pt idx="17220">
                  <c:v>3.55</c:v>
                </c:pt>
                <c:pt idx="17221">
                  <c:v>3.51</c:v>
                </c:pt>
                <c:pt idx="17222">
                  <c:v>3.51</c:v>
                </c:pt>
                <c:pt idx="17223">
                  <c:v>3.51</c:v>
                </c:pt>
                <c:pt idx="17224">
                  <c:v>3.54</c:v>
                </c:pt>
                <c:pt idx="17225">
                  <c:v>3.5</c:v>
                </c:pt>
                <c:pt idx="17226">
                  <c:v>3.5</c:v>
                </c:pt>
                <c:pt idx="17227">
                  <c:v>3.58</c:v>
                </c:pt>
                <c:pt idx="17228">
                  <c:v>3.66</c:v>
                </c:pt>
                <c:pt idx="17229">
                  <c:v>3.66</c:v>
                </c:pt>
                <c:pt idx="17230">
                  <c:v>3.66</c:v>
                </c:pt>
                <c:pt idx="17231">
                  <c:v>3.66</c:v>
                </c:pt>
                <c:pt idx="17232">
                  <c:v>3.67</c:v>
                </c:pt>
                <c:pt idx="17233">
                  <c:v>3.49</c:v>
                </c:pt>
                <c:pt idx="17234">
                  <c:v>3.52</c:v>
                </c:pt>
                <c:pt idx="17235">
                  <c:v>3.44</c:v>
                </c:pt>
                <c:pt idx="17236">
                  <c:v>3.44</c:v>
                </c:pt>
                <c:pt idx="17237">
                  <c:v>3.44</c:v>
                </c:pt>
                <c:pt idx="17238">
                  <c:v>3.5</c:v>
                </c:pt>
                <c:pt idx="17239">
                  <c:v>3.5</c:v>
                </c:pt>
                <c:pt idx="17240">
                  <c:v>3.56</c:v>
                </c:pt>
                <c:pt idx="17241">
                  <c:v>3.31</c:v>
                </c:pt>
                <c:pt idx="17242">
                  <c:v>3.13</c:v>
                </c:pt>
                <c:pt idx="17243">
                  <c:v>3.13</c:v>
                </c:pt>
                <c:pt idx="17244">
                  <c:v>3.13</c:v>
                </c:pt>
                <c:pt idx="17245">
                  <c:v>2.13</c:v>
                </c:pt>
                <c:pt idx="17246">
                  <c:v>1.25</c:v>
                </c:pt>
                <c:pt idx="17247">
                  <c:v>1.19</c:v>
                </c:pt>
                <c:pt idx="17248">
                  <c:v>2.2200000000000002</c:v>
                </c:pt>
                <c:pt idx="17249">
                  <c:v>3.11</c:v>
                </c:pt>
                <c:pt idx="17250">
                  <c:v>3.11</c:v>
                </c:pt>
                <c:pt idx="17251">
                  <c:v>3.11</c:v>
                </c:pt>
                <c:pt idx="17252">
                  <c:v>3.31</c:v>
                </c:pt>
                <c:pt idx="17253">
                  <c:v>3.11</c:v>
                </c:pt>
                <c:pt idx="17254">
                  <c:v>2.96</c:v>
                </c:pt>
                <c:pt idx="17255">
                  <c:v>3.08</c:v>
                </c:pt>
                <c:pt idx="17256">
                  <c:v>2.75</c:v>
                </c:pt>
                <c:pt idx="17257">
                  <c:v>2.75</c:v>
                </c:pt>
                <c:pt idx="17258">
                  <c:v>2.75</c:v>
                </c:pt>
                <c:pt idx="17259">
                  <c:v>3.02</c:v>
                </c:pt>
                <c:pt idx="17260">
                  <c:v>2.35</c:v>
                </c:pt>
                <c:pt idx="17261">
                  <c:v>2.27</c:v>
                </c:pt>
                <c:pt idx="17262">
                  <c:v>2.4500000000000002</c:v>
                </c:pt>
                <c:pt idx="17263">
                  <c:v>2.42</c:v>
                </c:pt>
                <c:pt idx="17264">
                  <c:v>2.42</c:v>
                </c:pt>
                <c:pt idx="17265">
                  <c:v>2.42</c:v>
                </c:pt>
                <c:pt idx="17266">
                  <c:v>2.42</c:v>
                </c:pt>
                <c:pt idx="17267">
                  <c:v>2.5</c:v>
                </c:pt>
                <c:pt idx="17268">
                  <c:v>2.42</c:v>
                </c:pt>
                <c:pt idx="17269">
                  <c:v>2.42</c:v>
                </c:pt>
                <c:pt idx="17270">
                  <c:v>2.39</c:v>
                </c:pt>
                <c:pt idx="17271">
                  <c:v>2.39</c:v>
                </c:pt>
                <c:pt idx="17272">
                  <c:v>2.39</c:v>
                </c:pt>
                <c:pt idx="17273">
                  <c:v>2.5099999999999998</c:v>
                </c:pt>
                <c:pt idx="17274">
                  <c:v>2.4700000000000002</c:v>
                </c:pt>
                <c:pt idx="17275">
                  <c:v>2.5099999999999998</c:v>
                </c:pt>
                <c:pt idx="17276">
                  <c:v>2.5</c:v>
                </c:pt>
                <c:pt idx="17277">
                  <c:v>2.4700000000000002</c:v>
                </c:pt>
                <c:pt idx="17278">
                  <c:v>2.4700000000000002</c:v>
                </c:pt>
                <c:pt idx="17279">
                  <c:v>2.4700000000000002</c:v>
                </c:pt>
                <c:pt idx="17280">
                  <c:v>2.52</c:v>
                </c:pt>
                <c:pt idx="17281">
                  <c:v>2.48</c:v>
                </c:pt>
                <c:pt idx="17282">
                  <c:v>2.5300000000000002</c:v>
                </c:pt>
                <c:pt idx="17283">
                  <c:v>2.54</c:v>
                </c:pt>
                <c:pt idx="17284">
                  <c:v>2.5099999999999998</c:v>
                </c:pt>
                <c:pt idx="17285">
                  <c:v>2.5099999999999998</c:v>
                </c:pt>
                <c:pt idx="17286">
                  <c:v>2.5099999999999998</c:v>
                </c:pt>
                <c:pt idx="17287">
                  <c:v>2.5499999999999998</c:v>
                </c:pt>
                <c:pt idx="17288">
                  <c:v>2.5499999999999998</c:v>
                </c:pt>
                <c:pt idx="17289">
                  <c:v>2.66</c:v>
                </c:pt>
                <c:pt idx="17290">
                  <c:v>2.61</c:v>
                </c:pt>
                <c:pt idx="17291">
                  <c:v>2.4300000000000002</c:v>
                </c:pt>
                <c:pt idx="17292">
                  <c:v>2.4300000000000002</c:v>
                </c:pt>
                <c:pt idx="17293">
                  <c:v>2.4300000000000002</c:v>
                </c:pt>
                <c:pt idx="17294">
                  <c:v>2.4500000000000002</c:v>
                </c:pt>
                <c:pt idx="17295">
                  <c:v>2.13</c:v>
                </c:pt>
                <c:pt idx="17296">
                  <c:v>2.04</c:v>
                </c:pt>
                <c:pt idx="17297">
                  <c:v>2.0299999999999998</c:v>
                </c:pt>
                <c:pt idx="17298">
                  <c:v>1.98</c:v>
                </c:pt>
                <c:pt idx="17299">
                  <c:v>1.98</c:v>
                </c:pt>
                <c:pt idx="17300">
                  <c:v>1.98</c:v>
                </c:pt>
                <c:pt idx="17301">
                  <c:v>1.98</c:v>
                </c:pt>
                <c:pt idx="17302">
                  <c:v>2.1</c:v>
                </c:pt>
                <c:pt idx="17303">
                  <c:v>2.16</c:v>
                </c:pt>
                <c:pt idx="17304">
                  <c:v>2.2200000000000002</c:v>
                </c:pt>
                <c:pt idx="17305">
                  <c:v>1.98</c:v>
                </c:pt>
                <c:pt idx="17306">
                  <c:v>1.98</c:v>
                </c:pt>
                <c:pt idx="17307">
                  <c:v>1.98</c:v>
                </c:pt>
                <c:pt idx="17308">
                  <c:v>2.0099999999999998</c:v>
                </c:pt>
                <c:pt idx="17309">
                  <c:v>1.97</c:v>
                </c:pt>
                <c:pt idx="17310">
                  <c:v>1.9300000000000002</c:v>
                </c:pt>
                <c:pt idx="17311">
                  <c:v>1.9300000000000002</c:v>
                </c:pt>
                <c:pt idx="17312">
                  <c:v>1.88</c:v>
                </c:pt>
                <c:pt idx="17313">
                  <c:v>1.88</c:v>
                </c:pt>
                <c:pt idx="17314">
                  <c:v>1.88</c:v>
                </c:pt>
                <c:pt idx="17315">
                  <c:v>2.04</c:v>
                </c:pt>
                <c:pt idx="17316">
                  <c:v>2.0099999999999998</c:v>
                </c:pt>
                <c:pt idx="17317">
                  <c:v>2.04</c:v>
                </c:pt>
                <c:pt idx="17318">
                  <c:v>2.09</c:v>
                </c:pt>
                <c:pt idx="17319">
                  <c:v>2.06</c:v>
                </c:pt>
                <c:pt idx="17320">
                  <c:v>2.06</c:v>
                </c:pt>
                <c:pt idx="17321">
                  <c:v>2.06</c:v>
                </c:pt>
                <c:pt idx="17322">
                  <c:v>2.0499999999999998</c:v>
                </c:pt>
                <c:pt idx="17323">
                  <c:v>1.9300000000000002</c:v>
                </c:pt>
                <c:pt idx="17324">
                  <c:v>1.8900000000000001</c:v>
                </c:pt>
                <c:pt idx="17325">
                  <c:v>1.87</c:v>
                </c:pt>
                <c:pt idx="17326">
                  <c:v>1.92</c:v>
                </c:pt>
                <c:pt idx="17327">
                  <c:v>1.92</c:v>
                </c:pt>
                <c:pt idx="17328">
                  <c:v>1.92</c:v>
                </c:pt>
                <c:pt idx="17329">
                  <c:v>1.9</c:v>
                </c:pt>
                <c:pt idx="17330">
                  <c:v>1.8</c:v>
                </c:pt>
                <c:pt idx="17331">
                  <c:v>1.81</c:v>
                </c:pt>
                <c:pt idx="17332">
                  <c:v>1.8599999999999999</c:v>
                </c:pt>
                <c:pt idx="17333">
                  <c:v>1.88</c:v>
                </c:pt>
                <c:pt idx="17334">
                  <c:v>1.88</c:v>
                </c:pt>
                <c:pt idx="17335">
                  <c:v>1.88</c:v>
                </c:pt>
                <c:pt idx="17336">
                  <c:v>1.9300000000000002</c:v>
                </c:pt>
                <c:pt idx="17337">
                  <c:v>1.71</c:v>
                </c:pt>
                <c:pt idx="17338">
                  <c:v>1.71</c:v>
                </c:pt>
                <c:pt idx="17339">
                  <c:v>1.79</c:v>
                </c:pt>
                <c:pt idx="17340">
                  <c:v>1.78</c:v>
                </c:pt>
                <c:pt idx="17341">
                  <c:v>1.78</c:v>
                </c:pt>
                <c:pt idx="17342">
                  <c:v>1.78</c:v>
                </c:pt>
                <c:pt idx="17343">
                  <c:v>1.6800000000000002</c:v>
                </c:pt>
                <c:pt idx="17344">
                  <c:v>1.6800000000000002</c:v>
                </c:pt>
                <c:pt idx="17345">
                  <c:v>1.8900000000000001</c:v>
                </c:pt>
                <c:pt idx="17346">
                  <c:v>1.85</c:v>
                </c:pt>
                <c:pt idx="17347">
                  <c:v>1.54</c:v>
                </c:pt>
                <c:pt idx="17348">
                  <c:v>1.54</c:v>
                </c:pt>
                <c:pt idx="17349">
                  <c:v>1.54</c:v>
                </c:pt>
                <c:pt idx="17350">
                  <c:v>1.52</c:v>
                </c:pt>
                <c:pt idx="17351">
                  <c:v>1.52</c:v>
                </c:pt>
                <c:pt idx="17352">
                  <c:v>1.92</c:v>
                </c:pt>
                <c:pt idx="17353">
                  <c:v>1.72</c:v>
                </c:pt>
                <c:pt idx="17354">
                  <c:v>1.6099999999999999</c:v>
                </c:pt>
                <c:pt idx="17355">
                  <c:v>1.6099999999999999</c:v>
                </c:pt>
                <c:pt idx="17356">
                  <c:v>1.6099999999999999</c:v>
                </c:pt>
                <c:pt idx="17357">
                  <c:v>1.6099999999999999</c:v>
                </c:pt>
                <c:pt idx="17358">
                  <c:v>1.6099999999999999</c:v>
                </c:pt>
                <c:pt idx="17359">
                  <c:v>1.74</c:v>
                </c:pt>
                <c:pt idx="17360">
                  <c:v>1.81</c:v>
                </c:pt>
                <c:pt idx="17361">
                  <c:v>1.71</c:v>
                </c:pt>
                <c:pt idx="17362">
                  <c:v>1.71</c:v>
                </c:pt>
                <c:pt idx="17363">
                  <c:v>1.71</c:v>
                </c:pt>
                <c:pt idx="17364">
                  <c:v>1.78</c:v>
                </c:pt>
                <c:pt idx="17365">
                  <c:v>1.75</c:v>
                </c:pt>
                <c:pt idx="17366">
                  <c:v>1.69</c:v>
                </c:pt>
                <c:pt idx="17367">
                  <c:v>1.6800000000000002</c:v>
                </c:pt>
                <c:pt idx="17368">
                  <c:v>1.71</c:v>
                </c:pt>
                <c:pt idx="17369">
                  <c:v>1.71</c:v>
                </c:pt>
                <c:pt idx="17370">
                  <c:v>1.71</c:v>
                </c:pt>
                <c:pt idx="17371">
                  <c:v>1.71</c:v>
                </c:pt>
                <c:pt idx="17372">
                  <c:v>1.8399999999999999</c:v>
                </c:pt>
                <c:pt idx="17373">
                  <c:v>1.81</c:v>
                </c:pt>
                <c:pt idx="17374">
                  <c:v>1.8</c:v>
                </c:pt>
                <c:pt idx="17375">
                  <c:v>1.78</c:v>
                </c:pt>
                <c:pt idx="17376">
                  <c:v>1.78</c:v>
                </c:pt>
                <c:pt idx="17377">
                  <c:v>1.78</c:v>
                </c:pt>
                <c:pt idx="17378">
                  <c:v>1.79</c:v>
                </c:pt>
                <c:pt idx="17379">
                  <c:v>1.78</c:v>
                </c:pt>
                <c:pt idx="17380">
                  <c:v>1.78</c:v>
                </c:pt>
                <c:pt idx="17381">
                  <c:v>1.85</c:v>
                </c:pt>
                <c:pt idx="17382">
                  <c:v>1.77</c:v>
                </c:pt>
                <c:pt idx="17383">
                  <c:v>1.77</c:v>
                </c:pt>
                <c:pt idx="17384">
                  <c:v>1.77</c:v>
                </c:pt>
                <c:pt idx="17385">
                  <c:v>1.74</c:v>
                </c:pt>
                <c:pt idx="17386">
                  <c:v>1.6400000000000001</c:v>
                </c:pt>
                <c:pt idx="17387">
                  <c:v>1.6600000000000001</c:v>
                </c:pt>
                <c:pt idx="17388">
                  <c:v>1.74</c:v>
                </c:pt>
                <c:pt idx="17389">
                  <c:v>1.69</c:v>
                </c:pt>
                <c:pt idx="17390">
                  <c:v>1.69</c:v>
                </c:pt>
                <c:pt idx="17391">
                  <c:v>1.69</c:v>
                </c:pt>
                <c:pt idx="17392">
                  <c:v>1.76</c:v>
                </c:pt>
                <c:pt idx="17393">
                  <c:v>1.72</c:v>
                </c:pt>
                <c:pt idx="17394">
                  <c:v>1.75</c:v>
                </c:pt>
                <c:pt idx="17395">
                  <c:v>1.81</c:v>
                </c:pt>
                <c:pt idx="17396">
                  <c:v>1.73</c:v>
                </c:pt>
                <c:pt idx="17397">
                  <c:v>1.73</c:v>
                </c:pt>
                <c:pt idx="17398">
                  <c:v>1.73</c:v>
                </c:pt>
                <c:pt idx="17399">
                  <c:v>1.73</c:v>
                </c:pt>
                <c:pt idx="17400">
                  <c:v>1.77</c:v>
                </c:pt>
                <c:pt idx="17401">
                  <c:v>1.76</c:v>
                </c:pt>
                <c:pt idx="17402">
                  <c:v>1.77</c:v>
                </c:pt>
                <c:pt idx="17403">
                  <c:v>1.71</c:v>
                </c:pt>
                <c:pt idx="17404">
                  <c:v>1.71</c:v>
                </c:pt>
                <c:pt idx="17405">
                  <c:v>1.71</c:v>
                </c:pt>
                <c:pt idx="17406">
                  <c:v>1.8</c:v>
                </c:pt>
                <c:pt idx="17407">
                  <c:v>1.77</c:v>
                </c:pt>
                <c:pt idx="17408">
                  <c:v>1.76</c:v>
                </c:pt>
                <c:pt idx="17409">
                  <c:v>1.83</c:v>
                </c:pt>
                <c:pt idx="17410">
                  <c:v>1.78</c:v>
                </c:pt>
                <c:pt idx="17411">
                  <c:v>1.78</c:v>
                </c:pt>
                <c:pt idx="17412">
                  <c:v>1.78</c:v>
                </c:pt>
                <c:pt idx="17413">
                  <c:v>1.6800000000000002</c:v>
                </c:pt>
                <c:pt idx="17414">
                  <c:v>1.63</c:v>
                </c:pt>
                <c:pt idx="17415">
                  <c:v>1.71</c:v>
                </c:pt>
                <c:pt idx="17416">
                  <c:v>1.77</c:v>
                </c:pt>
                <c:pt idx="17417">
                  <c:v>1.69</c:v>
                </c:pt>
                <c:pt idx="17418">
                  <c:v>1.69</c:v>
                </c:pt>
                <c:pt idx="17419">
                  <c:v>1.69</c:v>
                </c:pt>
                <c:pt idx="17420">
                  <c:v>1.75</c:v>
                </c:pt>
                <c:pt idx="17421">
                  <c:v>1.6800000000000002</c:v>
                </c:pt>
                <c:pt idx="17422">
                  <c:v>1.73</c:v>
                </c:pt>
                <c:pt idx="17423">
                  <c:v>1.79</c:v>
                </c:pt>
                <c:pt idx="17424">
                  <c:v>1.8</c:v>
                </c:pt>
                <c:pt idx="17425">
                  <c:v>1.8</c:v>
                </c:pt>
                <c:pt idx="17426">
                  <c:v>1.8</c:v>
                </c:pt>
                <c:pt idx="17427">
                  <c:v>1.71</c:v>
                </c:pt>
                <c:pt idx="17428">
                  <c:v>1.67</c:v>
                </c:pt>
                <c:pt idx="17429">
                  <c:v>1.78</c:v>
                </c:pt>
                <c:pt idx="17430">
                  <c:v>1.74</c:v>
                </c:pt>
                <c:pt idx="17431">
                  <c:v>1.6800000000000002</c:v>
                </c:pt>
                <c:pt idx="17432">
                  <c:v>1.6800000000000002</c:v>
                </c:pt>
                <c:pt idx="17433">
                  <c:v>1.6800000000000002</c:v>
                </c:pt>
                <c:pt idx="17434">
                  <c:v>1.75</c:v>
                </c:pt>
                <c:pt idx="17435">
                  <c:v>1.71</c:v>
                </c:pt>
                <c:pt idx="17436">
                  <c:v>1.69</c:v>
                </c:pt>
                <c:pt idx="17437">
                  <c:v>1.77</c:v>
                </c:pt>
                <c:pt idx="17438">
                  <c:v>1.74</c:v>
                </c:pt>
                <c:pt idx="17439">
                  <c:v>1.74</c:v>
                </c:pt>
                <c:pt idx="17440">
                  <c:v>1.74</c:v>
                </c:pt>
                <c:pt idx="17441">
                  <c:v>1.88</c:v>
                </c:pt>
                <c:pt idx="17442">
                  <c:v>1.74</c:v>
                </c:pt>
                <c:pt idx="17443">
                  <c:v>1.81</c:v>
                </c:pt>
                <c:pt idx="17444">
                  <c:v>1.74</c:v>
                </c:pt>
                <c:pt idx="17445">
                  <c:v>1.7000000000000002</c:v>
                </c:pt>
                <c:pt idx="17446">
                  <c:v>1.7000000000000002</c:v>
                </c:pt>
                <c:pt idx="17447">
                  <c:v>1.7000000000000002</c:v>
                </c:pt>
                <c:pt idx="17448">
                  <c:v>1.72</c:v>
                </c:pt>
                <c:pt idx="17449">
                  <c:v>1.6800000000000002</c:v>
                </c:pt>
                <c:pt idx="17450">
                  <c:v>1.73</c:v>
                </c:pt>
                <c:pt idx="17451">
                  <c:v>1.83</c:v>
                </c:pt>
                <c:pt idx="17452">
                  <c:v>1.79</c:v>
                </c:pt>
                <c:pt idx="17453">
                  <c:v>1.79</c:v>
                </c:pt>
                <c:pt idx="17454">
                  <c:v>1.79</c:v>
                </c:pt>
                <c:pt idx="17455">
                  <c:v>1.8399999999999999</c:v>
                </c:pt>
                <c:pt idx="17456">
                  <c:v>1.6800000000000002</c:v>
                </c:pt>
                <c:pt idx="17457">
                  <c:v>1.73</c:v>
                </c:pt>
                <c:pt idx="17458">
                  <c:v>1.71</c:v>
                </c:pt>
                <c:pt idx="17459">
                  <c:v>1.67</c:v>
                </c:pt>
                <c:pt idx="17460">
                  <c:v>1.67</c:v>
                </c:pt>
                <c:pt idx="17461">
                  <c:v>1.67</c:v>
                </c:pt>
                <c:pt idx="17462">
                  <c:v>1.73</c:v>
                </c:pt>
                <c:pt idx="17463">
                  <c:v>1.71</c:v>
                </c:pt>
                <c:pt idx="17464">
                  <c:v>1.76</c:v>
                </c:pt>
                <c:pt idx="17465">
                  <c:v>1.82</c:v>
                </c:pt>
                <c:pt idx="17466">
                  <c:v>1.79</c:v>
                </c:pt>
                <c:pt idx="17467">
                  <c:v>1.79</c:v>
                </c:pt>
                <c:pt idx="17468">
                  <c:v>1.79</c:v>
                </c:pt>
                <c:pt idx="17469">
                  <c:v>1.81</c:v>
                </c:pt>
                <c:pt idx="17470">
                  <c:v>1.82</c:v>
                </c:pt>
                <c:pt idx="17471">
                  <c:v>1.88</c:v>
                </c:pt>
                <c:pt idx="17472">
                  <c:v>1.79</c:v>
                </c:pt>
                <c:pt idx="17473">
                  <c:v>1.73</c:v>
                </c:pt>
                <c:pt idx="17474">
                  <c:v>1.73</c:v>
                </c:pt>
                <c:pt idx="17475">
                  <c:v>1.73</c:v>
                </c:pt>
                <c:pt idx="17476">
                  <c:v>1.75</c:v>
                </c:pt>
                <c:pt idx="17477">
                  <c:v>1.72</c:v>
                </c:pt>
                <c:pt idx="17478">
                  <c:v>1.71</c:v>
                </c:pt>
                <c:pt idx="17479">
                  <c:v>1.74</c:v>
                </c:pt>
                <c:pt idx="17480">
                  <c:v>1.74</c:v>
                </c:pt>
                <c:pt idx="17481">
                  <c:v>1.74</c:v>
                </c:pt>
                <c:pt idx="17482">
                  <c:v>1.74</c:v>
                </c:pt>
                <c:pt idx="17483">
                  <c:v>1.75</c:v>
                </c:pt>
                <c:pt idx="17484">
                  <c:v>1.69</c:v>
                </c:pt>
                <c:pt idx="17485">
                  <c:v>1.8399999999999999</c:v>
                </c:pt>
                <c:pt idx="17486">
                  <c:v>1.76</c:v>
                </c:pt>
                <c:pt idx="17487">
                  <c:v>1.7000000000000002</c:v>
                </c:pt>
                <c:pt idx="17488">
                  <c:v>1.7000000000000002</c:v>
                </c:pt>
                <c:pt idx="17489">
                  <c:v>1.7000000000000002</c:v>
                </c:pt>
                <c:pt idx="17490">
                  <c:v>1.72</c:v>
                </c:pt>
                <c:pt idx="17491">
                  <c:v>1.6800000000000002</c:v>
                </c:pt>
                <c:pt idx="17492">
                  <c:v>1.73</c:v>
                </c:pt>
                <c:pt idx="17493">
                  <c:v>1.76</c:v>
                </c:pt>
                <c:pt idx="17494">
                  <c:v>1.75</c:v>
                </c:pt>
                <c:pt idx="17495">
                  <c:v>1.75</c:v>
                </c:pt>
                <c:pt idx="17496">
                  <c:v>1.75</c:v>
                </c:pt>
                <c:pt idx="17497">
                  <c:v>1.75</c:v>
                </c:pt>
                <c:pt idx="17498">
                  <c:v>1.88</c:v>
                </c:pt>
                <c:pt idx="17499">
                  <c:v>1.79</c:v>
                </c:pt>
                <c:pt idx="17500">
                  <c:v>1.8</c:v>
                </c:pt>
                <c:pt idx="17501">
                  <c:v>1.79</c:v>
                </c:pt>
                <c:pt idx="17502">
                  <c:v>1.79</c:v>
                </c:pt>
                <c:pt idx="17503">
                  <c:v>1.79</c:v>
                </c:pt>
                <c:pt idx="17504">
                  <c:v>1.83</c:v>
                </c:pt>
                <c:pt idx="17505">
                  <c:v>1.73</c:v>
                </c:pt>
                <c:pt idx="17506">
                  <c:v>1.7000000000000002</c:v>
                </c:pt>
                <c:pt idx="17507">
                  <c:v>1.75</c:v>
                </c:pt>
                <c:pt idx="17508">
                  <c:v>1.73</c:v>
                </c:pt>
                <c:pt idx="17509">
                  <c:v>1.73</c:v>
                </c:pt>
                <c:pt idx="17510">
                  <c:v>1.73</c:v>
                </c:pt>
                <c:pt idx="17511">
                  <c:v>1.76</c:v>
                </c:pt>
                <c:pt idx="17512">
                  <c:v>1.72</c:v>
                </c:pt>
                <c:pt idx="17513">
                  <c:v>1.75</c:v>
                </c:pt>
                <c:pt idx="17514">
                  <c:v>1.76</c:v>
                </c:pt>
                <c:pt idx="17515">
                  <c:v>1.75</c:v>
                </c:pt>
                <c:pt idx="17516">
                  <c:v>1.75</c:v>
                </c:pt>
                <c:pt idx="17517">
                  <c:v>1.75</c:v>
                </c:pt>
                <c:pt idx="17518">
                  <c:v>1.82</c:v>
                </c:pt>
                <c:pt idx="17519">
                  <c:v>1.71</c:v>
                </c:pt>
                <c:pt idx="17520">
                  <c:v>1.69</c:v>
                </c:pt>
                <c:pt idx="17521">
                  <c:v>1.75</c:v>
                </c:pt>
                <c:pt idx="17522">
                  <c:v>1.74</c:v>
                </c:pt>
                <c:pt idx="17523">
                  <c:v>1.74</c:v>
                </c:pt>
                <c:pt idx="17524">
                  <c:v>1.74</c:v>
                </c:pt>
                <c:pt idx="17525">
                  <c:v>1.77</c:v>
                </c:pt>
                <c:pt idx="17526">
                  <c:v>1.75</c:v>
                </c:pt>
                <c:pt idx="17527">
                  <c:v>1.78</c:v>
                </c:pt>
                <c:pt idx="17528">
                  <c:v>1.81</c:v>
                </c:pt>
                <c:pt idx="17529">
                  <c:v>1.73</c:v>
                </c:pt>
                <c:pt idx="17530">
                  <c:v>1.73</c:v>
                </c:pt>
                <c:pt idx="17531">
                  <c:v>1.73</c:v>
                </c:pt>
                <c:pt idx="17532">
                  <c:v>1.83</c:v>
                </c:pt>
                <c:pt idx="17533">
                  <c:v>1.72</c:v>
                </c:pt>
                <c:pt idx="17534">
                  <c:v>1.71</c:v>
                </c:pt>
                <c:pt idx="17535">
                  <c:v>1.71</c:v>
                </c:pt>
                <c:pt idx="17536">
                  <c:v>1.72</c:v>
                </c:pt>
                <c:pt idx="17537">
                  <c:v>1.72</c:v>
                </c:pt>
                <c:pt idx="17538">
                  <c:v>1.72</c:v>
                </c:pt>
                <c:pt idx="17539">
                  <c:v>1.75</c:v>
                </c:pt>
                <c:pt idx="17540">
                  <c:v>1.72</c:v>
                </c:pt>
                <c:pt idx="17541">
                  <c:v>1.74</c:v>
                </c:pt>
                <c:pt idx="17542">
                  <c:v>1.76</c:v>
                </c:pt>
                <c:pt idx="17543">
                  <c:v>1.71</c:v>
                </c:pt>
                <c:pt idx="17544">
                  <c:v>1.71</c:v>
                </c:pt>
                <c:pt idx="17545">
                  <c:v>1.71</c:v>
                </c:pt>
                <c:pt idx="17546">
                  <c:v>1.83</c:v>
                </c:pt>
                <c:pt idx="17547">
                  <c:v>1.72</c:v>
                </c:pt>
                <c:pt idx="17548">
                  <c:v>1.71</c:v>
                </c:pt>
                <c:pt idx="17549">
                  <c:v>1.74</c:v>
                </c:pt>
                <c:pt idx="17550">
                  <c:v>1.72</c:v>
                </c:pt>
                <c:pt idx="17551">
                  <c:v>1.72</c:v>
                </c:pt>
                <c:pt idx="17552">
                  <c:v>1.72</c:v>
                </c:pt>
                <c:pt idx="17553">
                  <c:v>1.77</c:v>
                </c:pt>
                <c:pt idx="17554">
                  <c:v>1.73</c:v>
                </c:pt>
                <c:pt idx="17555">
                  <c:v>1.67</c:v>
                </c:pt>
                <c:pt idx="17556">
                  <c:v>1.75</c:v>
                </c:pt>
                <c:pt idx="17557">
                  <c:v>1.69</c:v>
                </c:pt>
                <c:pt idx="17558">
                  <c:v>1.69</c:v>
                </c:pt>
                <c:pt idx="17559">
                  <c:v>1.69</c:v>
                </c:pt>
                <c:pt idx="17560">
                  <c:v>1.75</c:v>
                </c:pt>
                <c:pt idx="17561">
                  <c:v>1.71</c:v>
                </c:pt>
                <c:pt idx="17562">
                  <c:v>1.76</c:v>
                </c:pt>
                <c:pt idx="17563">
                  <c:v>1.79</c:v>
                </c:pt>
                <c:pt idx="17564">
                  <c:v>1.72</c:v>
                </c:pt>
                <c:pt idx="17565">
                  <c:v>1.72</c:v>
                </c:pt>
                <c:pt idx="17566">
                  <c:v>1.72</c:v>
                </c:pt>
                <c:pt idx="17567">
                  <c:v>1.77</c:v>
                </c:pt>
                <c:pt idx="17568">
                  <c:v>1.74</c:v>
                </c:pt>
                <c:pt idx="17569">
                  <c:v>1.71</c:v>
                </c:pt>
                <c:pt idx="17570">
                  <c:v>1.71</c:v>
                </c:pt>
                <c:pt idx="17571">
                  <c:v>1.6800000000000002</c:v>
                </c:pt>
                <c:pt idx="17572">
                  <c:v>1.6800000000000002</c:v>
                </c:pt>
                <c:pt idx="17573">
                  <c:v>1.6800000000000002</c:v>
                </c:pt>
                <c:pt idx="17574">
                  <c:v>1.76</c:v>
                </c:pt>
                <c:pt idx="17575">
                  <c:v>1.74</c:v>
                </c:pt>
                <c:pt idx="17576">
                  <c:v>1.78</c:v>
                </c:pt>
                <c:pt idx="17577">
                  <c:v>1.87</c:v>
                </c:pt>
                <c:pt idx="17578">
                  <c:v>1.7000000000000002</c:v>
                </c:pt>
                <c:pt idx="17579">
                  <c:v>1.7000000000000002</c:v>
                </c:pt>
                <c:pt idx="17580">
                  <c:v>1.7000000000000002</c:v>
                </c:pt>
                <c:pt idx="17581">
                  <c:v>1.72</c:v>
                </c:pt>
                <c:pt idx="17582">
                  <c:v>1.7000000000000002</c:v>
                </c:pt>
                <c:pt idx="17583">
                  <c:v>1.72</c:v>
                </c:pt>
                <c:pt idx="17584">
                  <c:v>1.73</c:v>
                </c:pt>
                <c:pt idx="17585">
                  <c:v>1.72</c:v>
                </c:pt>
                <c:pt idx="17586">
                  <c:v>1.72</c:v>
                </c:pt>
                <c:pt idx="17587">
                  <c:v>1.72</c:v>
                </c:pt>
                <c:pt idx="17588">
                  <c:v>1.81</c:v>
                </c:pt>
                <c:pt idx="17589">
                  <c:v>1.79</c:v>
                </c:pt>
                <c:pt idx="17590">
                  <c:v>1.8</c:v>
                </c:pt>
                <c:pt idx="17591">
                  <c:v>1.82</c:v>
                </c:pt>
                <c:pt idx="17592">
                  <c:v>1.81</c:v>
                </c:pt>
                <c:pt idx="17593">
                  <c:v>1.81</c:v>
                </c:pt>
                <c:pt idx="17594">
                  <c:v>1.81</c:v>
                </c:pt>
                <c:pt idx="17595">
                  <c:v>1.81</c:v>
                </c:pt>
                <c:pt idx="17596">
                  <c:v>1.87</c:v>
                </c:pt>
                <c:pt idx="17597">
                  <c:v>1.74</c:v>
                </c:pt>
                <c:pt idx="17598">
                  <c:v>1.75</c:v>
                </c:pt>
                <c:pt idx="17599">
                  <c:v>1.71</c:v>
                </c:pt>
                <c:pt idx="17600">
                  <c:v>1.71</c:v>
                </c:pt>
                <c:pt idx="17601">
                  <c:v>1.71</c:v>
                </c:pt>
                <c:pt idx="17602">
                  <c:v>1.76</c:v>
                </c:pt>
                <c:pt idx="17603">
                  <c:v>1.74</c:v>
                </c:pt>
                <c:pt idx="17604">
                  <c:v>1.72</c:v>
                </c:pt>
                <c:pt idx="17605">
                  <c:v>1.74</c:v>
                </c:pt>
                <c:pt idx="17606">
                  <c:v>1.72</c:v>
                </c:pt>
                <c:pt idx="17607">
                  <c:v>1.72</c:v>
                </c:pt>
                <c:pt idx="17608">
                  <c:v>1.72</c:v>
                </c:pt>
                <c:pt idx="17609">
                  <c:v>1.83</c:v>
                </c:pt>
                <c:pt idx="17610">
                  <c:v>1.72</c:v>
                </c:pt>
                <c:pt idx="17611">
                  <c:v>1.6800000000000002</c:v>
                </c:pt>
                <c:pt idx="17612">
                  <c:v>1.69</c:v>
                </c:pt>
                <c:pt idx="17613">
                  <c:v>1.7000000000000002</c:v>
                </c:pt>
                <c:pt idx="17614">
                  <c:v>1.7000000000000002</c:v>
                </c:pt>
                <c:pt idx="17615">
                  <c:v>1.7000000000000002</c:v>
                </c:pt>
                <c:pt idx="17616">
                  <c:v>1.74</c:v>
                </c:pt>
                <c:pt idx="17617">
                  <c:v>1.75</c:v>
                </c:pt>
                <c:pt idx="17618">
                  <c:v>1.79</c:v>
                </c:pt>
                <c:pt idx="17619">
                  <c:v>1.8</c:v>
                </c:pt>
                <c:pt idx="17620">
                  <c:v>1.78</c:v>
                </c:pt>
                <c:pt idx="17621">
                  <c:v>1.78</c:v>
                </c:pt>
                <c:pt idx="17622">
                  <c:v>1.78</c:v>
                </c:pt>
                <c:pt idx="17623">
                  <c:v>1.85</c:v>
                </c:pt>
                <c:pt idx="17624">
                  <c:v>1.85</c:v>
                </c:pt>
                <c:pt idx="17625">
                  <c:v>1.75</c:v>
                </c:pt>
                <c:pt idx="17626">
                  <c:v>1.76</c:v>
                </c:pt>
                <c:pt idx="17627">
                  <c:v>1.72</c:v>
                </c:pt>
                <c:pt idx="17628">
                  <c:v>1.72</c:v>
                </c:pt>
                <c:pt idx="17629">
                  <c:v>1.72</c:v>
                </c:pt>
                <c:pt idx="17630">
                  <c:v>1.74</c:v>
                </c:pt>
                <c:pt idx="17631">
                  <c:v>1.72</c:v>
                </c:pt>
                <c:pt idx="17632">
                  <c:v>1.73</c:v>
                </c:pt>
                <c:pt idx="17633">
                  <c:v>1.75</c:v>
                </c:pt>
                <c:pt idx="17634">
                  <c:v>1.73</c:v>
                </c:pt>
                <c:pt idx="17635">
                  <c:v>1.73</c:v>
                </c:pt>
                <c:pt idx="17636">
                  <c:v>1.73</c:v>
                </c:pt>
                <c:pt idx="17637">
                  <c:v>1.73</c:v>
                </c:pt>
                <c:pt idx="17638">
                  <c:v>1.88</c:v>
                </c:pt>
                <c:pt idx="17639">
                  <c:v>1.73</c:v>
                </c:pt>
                <c:pt idx="17640">
                  <c:v>1.74</c:v>
                </c:pt>
                <c:pt idx="17641">
                  <c:v>1.71</c:v>
                </c:pt>
                <c:pt idx="17642">
                  <c:v>1.71</c:v>
                </c:pt>
                <c:pt idx="17643">
                  <c:v>1.71</c:v>
                </c:pt>
                <c:pt idx="17644">
                  <c:v>1.73</c:v>
                </c:pt>
                <c:pt idx="17645">
                  <c:v>1.71</c:v>
                </c:pt>
                <c:pt idx="17646">
                  <c:v>1.76</c:v>
                </c:pt>
                <c:pt idx="17647">
                  <c:v>1.8</c:v>
                </c:pt>
                <c:pt idx="17648">
                  <c:v>1.82</c:v>
                </c:pt>
                <c:pt idx="17649">
                  <c:v>1.82</c:v>
                </c:pt>
                <c:pt idx="17650">
                  <c:v>1.82</c:v>
                </c:pt>
                <c:pt idx="17651">
                  <c:v>1.79</c:v>
                </c:pt>
                <c:pt idx="17652">
                  <c:v>1.75</c:v>
                </c:pt>
                <c:pt idx="17653">
                  <c:v>1.72</c:v>
                </c:pt>
                <c:pt idx="17654">
                  <c:v>1.82</c:v>
                </c:pt>
                <c:pt idx="17655">
                  <c:v>1.74</c:v>
                </c:pt>
                <c:pt idx="17656">
                  <c:v>1.74</c:v>
                </c:pt>
                <c:pt idx="17657">
                  <c:v>1.74</c:v>
                </c:pt>
                <c:pt idx="17658">
                  <c:v>1.71</c:v>
                </c:pt>
                <c:pt idx="17659">
                  <c:v>1.6400000000000001</c:v>
                </c:pt>
                <c:pt idx="17660">
                  <c:v>1.48</c:v>
                </c:pt>
                <c:pt idx="17661">
                  <c:v>1.27</c:v>
                </c:pt>
                <c:pt idx="17662">
                  <c:v>1.18</c:v>
                </c:pt>
                <c:pt idx="17663">
                  <c:v>1.18</c:v>
                </c:pt>
                <c:pt idx="17664">
                  <c:v>1.18</c:v>
                </c:pt>
                <c:pt idx="17665">
                  <c:v>1.18</c:v>
                </c:pt>
                <c:pt idx="17666">
                  <c:v>1.29</c:v>
                </c:pt>
                <c:pt idx="17667">
                  <c:v>1.17</c:v>
                </c:pt>
                <c:pt idx="17668">
                  <c:v>1.29</c:v>
                </c:pt>
                <c:pt idx="17669">
                  <c:v>1.35</c:v>
                </c:pt>
                <c:pt idx="17670">
                  <c:v>1.35</c:v>
                </c:pt>
                <c:pt idx="17671">
                  <c:v>1.35</c:v>
                </c:pt>
                <c:pt idx="17672">
                  <c:v>1.21</c:v>
                </c:pt>
                <c:pt idx="17673">
                  <c:v>1.2</c:v>
                </c:pt>
                <c:pt idx="17674">
                  <c:v>1.23</c:v>
                </c:pt>
                <c:pt idx="17675">
                  <c:v>1.27</c:v>
                </c:pt>
                <c:pt idx="17676">
                  <c:v>1.25</c:v>
                </c:pt>
                <c:pt idx="17677">
                  <c:v>1.25</c:v>
                </c:pt>
                <c:pt idx="17678">
                  <c:v>1.25</c:v>
                </c:pt>
                <c:pt idx="17679">
                  <c:v>1.32</c:v>
                </c:pt>
                <c:pt idx="17680">
                  <c:v>1.26</c:v>
                </c:pt>
                <c:pt idx="17681">
                  <c:v>1.27</c:v>
                </c:pt>
                <c:pt idx="17682">
                  <c:v>1.27</c:v>
                </c:pt>
                <c:pt idx="17683">
                  <c:v>1.23</c:v>
                </c:pt>
                <c:pt idx="17684">
                  <c:v>1.23</c:v>
                </c:pt>
                <c:pt idx="17685">
                  <c:v>1.23</c:v>
                </c:pt>
                <c:pt idx="17686">
                  <c:v>1.27</c:v>
                </c:pt>
                <c:pt idx="17687">
                  <c:v>1.24</c:v>
                </c:pt>
                <c:pt idx="17688">
                  <c:v>1.23</c:v>
                </c:pt>
                <c:pt idx="17689">
                  <c:v>1.24</c:v>
                </c:pt>
                <c:pt idx="17690">
                  <c:v>1.21</c:v>
                </c:pt>
                <c:pt idx="17691">
                  <c:v>1.21</c:v>
                </c:pt>
                <c:pt idx="17692">
                  <c:v>1.21</c:v>
                </c:pt>
                <c:pt idx="17693">
                  <c:v>1.22</c:v>
                </c:pt>
                <c:pt idx="17694">
                  <c:v>1.22</c:v>
                </c:pt>
                <c:pt idx="17695">
                  <c:v>1.29</c:v>
                </c:pt>
                <c:pt idx="17696">
                  <c:v>1.29</c:v>
                </c:pt>
                <c:pt idx="17697">
                  <c:v>1.25</c:v>
                </c:pt>
                <c:pt idx="17698">
                  <c:v>1.25</c:v>
                </c:pt>
                <c:pt idx="17699">
                  <c:v>1.25</c:v>
                </c:pt>
                <c:pt idx="17700">
                  <c:v>1.3599999999999999</c:v>
                </c:pt>
                <c:pt idx="17701">
                  <c:v>1.26</c:v>
                </c:pt>
                <c:pt idx="17702">
                  <c:v>1.25</c:v>
                </c:pt>
                <c:pt idx="17703">
                  <c:v>1.28</c:v>
                </c:pt>
                <c:pt idx="17704">
                  <c:v>1.26</c:v>
                </c:pt>
                <c:pt idx="17705">
                  <c:v>1.26</c:v>
                </c:pt>
                <c:pt idx="17706">
                  <c:v>1.26</c:v>
                </c:pt>
                <c:pt idx="17707">
                  <c:v>1.28</c:v>
                </c:pt>
                <c:pt idx="17708">
                  <c:v>1.1499999999999999</c:v>
                </c:pt>
                <c:pt idx="17709">
                  <c:v>1.1499999999999999</c:v>
                </c:pt>
                <c:pt idx="17710">
                  <c:v>1.28</c:v>
                </c:pt>
                <c:pt idx="17711">
                  <c:v>1.2</c:v>
                </c:pt>
                <c:pt idx="17712">
                  <c:v>1.2</c:v>
                </c:pt>
                <c:pt idx="17713">
                  <c:v>1.2</c:v>
                </c:pt>
                <c:pt idx="17714">
                  <c:v>1.23</c:v>
                </c:pt>
                <c:pt idx="17715">
                  <c:v>1.1599999999999999</c:v>
                </c:pt>
                <c:pt idx="17716">
                  <c:v>1.1599999999999999</c:v>
                </c:pt>
                <c:pt idx="17717">
                  <c:v>1.3</c:v>
                </c:pt>
                <c:pt idx="17718">
                  <c:v>1.1200000000000001</c:v>
                </c:pt>
                <c:pt idx="17719">
                  <c:v>1.1200000000000001</c:v>
                </c:pt>
                <c:pt idx="17720">
                  <c:v>1.1200000000000001</c:v>
                </c:pt>
                <c:pt idx="17721">
                  <c:v>1.22</c:v>
                </c:pt>
                <c:pt idx="17722">
                  <c:v>1.2</c:v>
                </c:pt>
                <c:pt idx="17723">
                  <c:v>1.29</c:v>
                </c:pt>
                <c:pt idx="17724">
                  <c:v>1.29</c:v>
                </c:pt>
                <c:pt idx="17725">
                  <c:v>1.25</c:v>
                </c:pt>
                <c:pt idx="17726">
                  <c:v>1.25</c:v>
                </c:pt>
                <c:pt idx="17727">
                  <c:v>1.25</c:v>
                </c:pt>
                <c:pt idx="17728">
                  <c:v>1.26</c:v>
                </c:pt>
                <c:pt idx="17729">
                  <c:v>1.24</c:v>
                </c:pt>
                <c:pt idx="17730">
                  <c:v>1.3</c:v>
                </c:pt>
                <c:pt idx="17731">
                  <c:v>1.24</c:v>
                </c:pt>
                <c:pt idx="17732">
                  <c:v>1.2</c:v>
                </c:pt>
                <c:pt idx="17733">
                  <c:v>1.2</c:v>
                </c:pt>
                <c:pt idx="17734">
                  <c:v>1.2</c:v>
                </c:pt>
                <c:pt idx="17735">
                  <c:v>1.2</c:v>
                </c:pt>
                <c:pt idx="17736">
                  <c:v>1.31</c:v>
                </c:pt>
                <c:pt idx="17737">
                  <c:v>1.26</c:v>
                </c:pt>
                <c:pt idx="17738">
                  <c:v>1.27</c:v>
                </c:pt>
                <c:pt idx="17739">
                  <c:v>1.21</c:v>
                </c:pt>
                <c:pt idx="17740">
                  <c:v>1.21</c:v>
                </c:pt>
                <c:pt idx="17741">
                  <c:v>1.21</c:v>
                </c:pt>
                <c:pt idx="17742">
                  <c:v>1.3</c:v>
                </c:pt>
                <c:pt idx="17743">
                  <c:v>1.23</c:v>
                </c:pt>
                <c:pt idx="17744">
                  <c:v>1.26</c:v>
                </c:pt>
                <c:pt idx="17745">
                  <c:v>1.29</c:v>
                </c:pt>
                <c:pt idx="17746">
                  <c:v>1.33</c:v>
                </c:pt>
                <c:pt idx="17747">
                  <c:v>1.33</c:v>
                </c:pt>
                <c:pt idx="17748">
                  <c:v>1.33</c:v>
                </c:pt>
                <c:pt idx="17749">
                  <c:v>1.3</c:v>
                </c:pt>
                <c:pt idx="17750">
                  <c:v>1.21</c:v>
                </c:pt>
                <c:pt idx="17751">
                  <c:v>1.21</c:v>
                </c:pt>
                <c:pt idx="17752">
                  <c:v>1.23</c:v>
                </c:pt>
                <c:pt idx="17753">
                  <c:v>1.21</c:v>
                </c:pt>
                <c:pt idx="17754">
                  <c:v>1.21</c:v>
                </c:pt>
                <c:pt idx="17755">
                  <c:v>1.21</c:v>
                </c:pt>
                <c:pt idx="17756">
                  <c:v>1.25</c:v>
                </c:pt>
                <c:pt idx="17757">
                  <c:v>1.22</c:v>
                </c:pt>
                <c:pt idx="17758">
                  <c:v>1.23</c:v>
                </c:pt>
                <c:pt idx="17759">
                  <c:v>1.28</c:v>
                </c:pt>
                <c:pt idx="17760">
                  <c:v>1.3</c:v>
                </c:pt>
                <c:pt idx="17761">
                  <c:v>1.3</c:v>
                </c:pt>
                <c:pt idx="17762">
                  <c:v>1.3</c:v>
                </c:pt>
                <c:pt idx="17763">
                  <c:v>1.3</c:v>
                </c:pt>
                <c:pt idx="17764">
                  <c:v>1.35</c:v>
                </c:pt>
                <c:pt idx="17765">
                  <c:v>1.24</c:v>
                </c:pt>
                <c:pt idx="17766">
                  <c:v>1.25</c:v>
                </c:pt>
                <c:pt idx="17767">
                  <c:v>1.21</c:v>
                </c:pt>
                <c:pt idx="17768">
                  <c:v>1.21</c:v>
                </c:pt>
                <c:pt idx="17769">
                  <c:v>1.21</c:v>
                </c:pt>
                <c:pt idx="17770">
                  <c:v>1.25</c:v>
                </c:pt>
                <c:pt idx="17771">
                  <c:v>1.28</c:v>
                </c:pt>
                <c:pt idx="17772">
                  <c:v>1.28</c:v>
                </c:pt>
                <c:pt idx="17773">
                  <c:v>1.31</c:v>
                </c:pt>
                <c:pt idx="17774">
                  <c:v>1.33</c:v>
                </c:pt>
                <c:pt idx="17775">
                  <c:v>1.33</c:v>
                </c:pt>
                <c:pt idx="17776">
                  <c:v>1.33</c:v>
                </c:pt>
                <c:pt idx="17777">
                  <c:v>1.33</c:v>
                </c:pt>
                <c:pt idx="17778">
                  <c:v>1.2</c:v>
                </c:pt>
                <c:pt idx="17779">
                  <c:v>1.22</c:v>
                </c:pt>
                <c:pt idx="17780">
                  <c:v>1.23</c:v>
                </c:pt>
                <c:pt idx="17781">
                  <c:v>1.2</c:v>
                </c:pt>
                <c:pt idx="17782">
                  <c:v>1.2</c:v>
                </c:pt>
                <c:pt idx="17783">
                  <c:v>1.2</c:v>
                </c:pt>
                <c:pt idx="17784">
                  <c:v>1.23</c:v>
                </c:pt>
                <c:pt idx="17785">
                  <c:v>1.21</c:v>
                </c:pt>
                <c:pt idx="17786">
                  <c:v>1.23</c:v>
                </c:pt>
                <c:pt idx="17787">
                  <c:v>1.31</c:v>
                </c:pt>
                <c:pt idx="17788">
                  <c:v>1.3</c:v>
                </c:pt>
                <c:pt idx="17789">
                  <c:v>1.3</c:v>
                </c:pt>
                <c:pt idx="17790">
                  <c:v>1.3</c:v>
                </c:pt>
                <c:pt idx="17791">
                  <c:v>1.31</c:v>
                </c:pt>
                <c:pt idx="17792">
                  <c:v>1.2</c:v>
                </c:pt>
                <c:pt idx="17793">
                  <c:v>1.2</c:v>
                </c:pt>
                <c:pt idx="17794">
                  <c:v>1.23</c:v>
                </c:pt>
                <c:pt idx="17795">
                  <c:v>1.2</c:v>
                </c:pt>
                <c:pt idx="17796">
                  <c:v>1.2</c:v>
                </c:pt>
                <c:pt idx="17797">
                  <c:v>1.2</c:v>
                </c:pt>
                <c:pt idx="17798">
                  <c:v>1.23</c:v>
                </c:pt>
                <c:pt idx="17799">
                  <c:v>1.24</c:v>
                </c:pt>
                <c:pt idx="17800">
                  <c:v>1.26</c:v>
                </c:pt>
                <c:pt idx="17801">
                  <c:v>1.29</c:v>
                </c:pt>
                <c:pt idx="17802">
                  <c:v>1.26</c:v>
                </c:pt>
                <c:pt idx="17803">
                  <c:v>1.26</c:v>
                </c:pt>
                <c:pt idx="17804">
                  <c:v>1.26</c:v>
                </c:pt>
                <c:pt idx="17805">
                  <c:v>1.38</c:v>
                </c:pt>
                <c:pt idx="17806">
                  <c:v>1.29</c:v>
                </c:pt>
                <c:pt idx="17807">
                  <c:v>1.19</c:v>
                </c:pt>
                <c:pt idx="17808">
                  <c:v>1.24</c:v>
                </c:pt>
                <c:pt idx="17809">
                  <c:v>1.22</c:v>
                </c:pt>
                <c:pt idx="17810">
                  <c:v>1.22</c:v>
                </c:pt>
                <c:pt idx="17811">
                  <c:v>1.22</c:v>
                </c:pt>
                <c:pt idx="17812">
                  <c:v>1.25</c:v>
                </c:pt>
                <c:pt idx="17813">
                  <c:v>1.22</c:v>
                </c:pt>
                <c:pt idx="17814">
                  <c:v>1.24</c:v>
                </c:pt>
                <c:pt idx="17815">
                  <c:v>1.27</c:v>
                </c:pt>
                <c:pt idx="17816">
                  <c:v>1.24</c:v>
                </c:pt>
                <c:pt idx="17817">
                  <c:v>1.24</c:v>
                </c:pt>
                <c:pt idx="17818">
                  <c:v>1.24</c:v>
                </c:pt>
                <c:pt idx="17819">
                  <c:v>1.32</c:v>
                </c:pt>
                <c:pt idx="17820">
                  <c:v>1.34</c:v>
                </c:pt>
                <c:pt idx="17821">
                  <c:v>1.26</c:v>
                </c:pt>
                <c:pt idx="17822">
                  <c:v>1.28</c:v>
                </c:pt>
                <c:pt idx="17823">
                  <c:v>1.24</c:v>
                </c:pt>
                <c:pt idx="17824">
                  <c:v>1.24</c:v>
                </c:pt>
                <c:pt idx="17825">
                  <c:v>1.24</c:v>
                </c:pt>
                <c:pt idx="17826">
                  <c:v>1.29</c:v>
                </c:pt>
                <c:pt idx="17827">
                  <c:v>1.26</c:v>
                </c:pt>
                <c:pt idx="17828">
                  <c:v>1.24</c:v>
                </c:pt>
                <c:pt idx="17829">
                  <c:v>1.24</c:v>
                </c:pt>
                <c:pt idx="17830">
                  <c:v>1.28</c:v>
                </c:pt>
                <c:pt idx="17831">
                  <c:v>1.28</c:v>
                </c:pt>
                <c:pt idx="17832">
                  <c:v>1.28</c:v>
                </c:pt>
                <c:pt idx="17833">
                  <c:v>1.29</c:v>
                </c:pt>
                <c:pt idx="17834">
                  <c:v>1.27</c:v>
                </c:pt>
                <c:pt idx="17835">
                  <c:v>1.31</c:v>
                </c:pt>
                <c:pt idx="17836">
                  <c:v>1.3</c:v>
                </c:pt>
                <c:pt idx="17837">
                  <c:v>1.24</c:v>
                </c:pt>
                <c:pt idx="17838">
                  <c:v>1.24</c:v>
                </c:pt>
                <c:pt idx="17839">
                  <c:v>1.24</c:v>
                </c:pt>
                <c:pt idx="17840">
                  <c:v>1.27</c:v>
                </c:pt>
                <c:pt idx="17841">
                  <c:v>1.28</c:v>
                </c:pt>
                <c:pt idx="17842">
                  <c:v>1.28</c:v>
                </c:pt>
                <c:pt idx="17843">
                  <c:v>1.27</c:v>
                </c:pt>
                <c:pt idx="17844">
                  <c:v>1.24</c:v>
                </c:pt>
                <c:pt idx="17845">
                  <c:v>1.24</c:v>
                </c:pt>
                <c:pt idx="17846">
                  <c:v>1.24</c:v>
                </c:pt>
                <c:pt idx="17847">
                  <c:v>1.25</c:v>
                </c:pt>
                <c:pt idx="17848">
                  <c:v>1.23</c:v>
                </c:pt>
                <c:pt idx="17849">
                  <c:v>1.3</c:v>
                </c:pt>
                <c:pt idx="17850">
                  <c:v>1.3599999999999999</c:v>
                </c:pt>
                <c:pt idx="17851">
                  <c:v>1.26</c:v>
                </c:pt>
                <c:pt idx="17852">
                  <c:v>1.26</c:v>
                </c:pt>
                <c:pt idx="17853">
                  <c:v>1.26</c:v>
                </c:pt>
                <c:pt idx="17854">
                  <c:v>1.26</c:v>
                </c:pt>
                <c:pt idx="17855">
                  <c:v>1.23</c:v>
                </c:pt>
                <c:pt idx="17856">
                  <c:v>1.23</c:v>
                </c:pt>
                <c:pt idx="17857">
                  <c:v>1.25</c:v>
                </c:pt>
                <c:pt idx="17858">
                  <c:v>1.21</c:v>
                </c:pt>
                <c:pt idx="17859">
                  <c:v>1.21</c:v>
                </c:pt>
                <c:pt idx="17860">
                  <c:v>1.21</c:v>
                </c:pt>
                <c:pt idx="17861">
                  <c:v>1.21</c:v>
                </c:pt>
                <c:pt idx="17862">
                  <c:v>1.32</c:v>
                </c:pt>
                <c:pt idx="17863">
                  <c:v>1.29</c:v>
                </c:pt>
                <c:pt idx="17864">
                  <c:v>1.29</c:v>
                </c:pt>
                <c:pt idx="17865">
                  <c:v>1.28</c:v>
                </c:pt>
                <c:pt idx="17866">
                  <c:v>1.28</c:v>
                </c:pt>
                <c:pt idx="17867">
                  <c:v>1.28</c:v>
                </c:pt>
                <c:pt idx="17868">
                  <c:v>1.27</c:v>
                </c:pt>
                <c:pt idx="17869">
                  <c:v>1.21</c:v>
                </c:pt>
                <c:pt idx="17870">
                  <c:v>1.22</c:v>
                </c:pt>
                <c:pt idx="17871">
                  <c:v>1.26</c:v>
                </c:pt>
                <c:pt idx="17872">
                  <c:v>1.24</c:v>
                </c:pt>
                <c:pt idx="17873">
                  <c:v>1.24</c:v>
                </c:pt>
                <c:pt idx="17874">
                  <c:v>1.24</c:v>
                </c:pt>
                <c:pt idx="17875">
                  <c:v>1.25</c:v>
                </c:pt>
                <c:pt idx="17876">
                  <c:v>1.22</c:v>
                </c:pt>
                <c:pt idx="17877">
                  <c:v>1.25</c:v>
                </c:pt>
                <c:pt idx="17878">
                  <c:v>1.25</c:v>
                </c:pt>
                <c:pt idx="17879">
                  <c:v>1.24</c:v>
                </c:pt>
                <c:pt idx="17880">
                  <c:v>1.24</c:v>
                </c:pt>
                <c:pt idx="17881">
                  <c:v>1.24</c:v>
                </c:pt>
                <c:pt idx="17882">
                  <c:v>1.33</c:v>
                </c:pt>
                <c:pt idx="17883">
                  <c:v>1.24</c:v>
                </c:pt>
                <c:pt idx="17884">
                  <c:v>1.22</c:v>
                </c:pt>
                <c:pt idx="17885">
                  <c:v>1.22</c:v>
                </c:pt>
                <c:pt idx="17886">
                  <c:v>1.23</c:v>
                </c:pt>
                <c:pt idx="17887">
                  <c:v>1.23</c:v>
                </c:pt>
                <c:pt idx="17888">
                  <c:v>1.23</c:v>
                </c:pt>
                <c:pt idx="17889">
                  <c:v>1.21</c:v>
                </c:pt>
                <c:pt idx="17890">
                  <c:v>1.1499999999999999</c:v>
                </c:pt>
                <c:pt idx="17891">
                  <c:v>1.18</c:v>
                </c:pt>
                <c:pt idx="17892">
                  <c:v>1.1000000000000001</c:v>
                </c:pt>
                <c:pt idx="17893">
                  <c:v>1.08</c:v>
                </c:pt>
                <c:pt idx="17894">
                  <c:v>1.08</c:v>
                </c:pt>
                <c:pt idx="17895">
                  <c:v>1.08</c:v>
                </c:pt>
                <c:pt idx="17896">
                  <c:v>1.45</c:v>
                </c:pt>
                <c:pt idx="17897">
                  <c:v>1.1100000000000001</c:v>
                </c:pt>
                <c:pt idx="17898">
                  <c:v>1.01</c:v>
                </c:pt>
                <c:pt idx="17899">
                  <c:v>0.96</c:v>
                </c:pt>
                <c:pt idx="17900">
                  <c:v>0.96</c:v>
                </c:pt>
                <c:pt idx="17901">
                  <c:v>0.96</c:v>
                </c:pt>
                <c:pt idx="17902">
                  <c:v>0.96</c:v>
                </c:pt>
                <c:pt idx="17903">
                  <c:v>1</c:v>
                </c:pt>
                <c:pt idx="17904">
                  <c:v>0.93</c:v>
                </c:pt>
                <c:pt idx="17905">
                  <c:v>0.96</c:v>
                </c:pt>
                <c:pt idx="17906">
                  <c:v>1</c:v>
                </c:pt>
                <c:pt idx="17907">
                  <c:v>0.98</c:v>
                </c:pt>
                <c:pt idx="17908">
                  <c:v>0.98</c:v>
                </c:pt>
                <c:pt idx="17909">
                  <c:v>0.98</c:v>
                </c:pt>
                <c:pt idx="17910">
                  <c:v>1.07</c:v>
                </c:pt>
                <c:pt idx="17911">
                  <c:v>1.1299999999999999</c:v>
                </c:pt>
                <c:pt idx="17912">
                  <c:v>1.01</c:v>
                </c:pt>
                <c:pt idx="17913">
                  <c:v>1.02</c:v>
                </c:pt>
                <c:pt idx="17914">
                  <c:v>0.99</c:v>
                </c:pt>
                <c:pt idx="17915">
                  <c:v>0.99</c:v>
                </c:pt>
                <c:pt idx="17916">
                  <c:v>0.99</c:v>
                </c:pt>
                <c:pt idx="17917">
                  <c:v>1.02</c:v>
                </c:pt>
                <c:pt idx="17918">
                  <c:v>1</c:v>
                </c:pt>
                <c:pt idx="17919">
                  <c:v>1.05</c:v>
                </c:pt>
                <c:pt idx="17920">
                  <c:v>1.04</c:v>
                </c:pt>
                <c:pt idx="17921">
                  <c:v>1.03</c:v>
                </c:pt>
                <c:pt idx="17922">
                  <c:v>1.03</c:v>
                </c:pt>
                <c:pt idx="17923">
                  <c:v>1.03</c:v>
                </c:pt>
                <c:pt idx="17924">
                  <c:v>1.05</c:v>
                </c:pt>
                <c:pt idx="17925">
                  <c:v>1.04</c:v>
                </c:pt>
                <c:pt idx="17926">
                  <c:v>1.03</c:v>
                </c:pt>
                <c:pt idx="17927">
                  <c:v>1.04</c:v>
                </c:pt>
                <c:pt idx="17928">
                  <c:v>1</c:v>
                </c:pt>
                <c:pt idx="17929">
                  <c:v>1</c:v>
                </c:pt>
                <c:pt idx="17930">
                  <c:v>1</c:v>
                </c:pt>
                <c:pt idx="17931">
                  <c:v>1</c:v>
                </c:pt>
                <c:pt idx="17932">
                  <c:v>0.86</c:v>
                </c:pt>
                <c:pt idx="17933">
                  <c:v>0.88</c:v>
                </c:pt>
                <c:pt idx="17934">
                  <c:v>0.95000000000000007</c:v>
                </c:pt>
                <c:pt idx="17935">
                  <c:v>0.96</c:v>
                </c:pt>
                <c:pt idx="17936">
                  <c:v>0.96</c:v>
                </c:pt>
                <c:pt idx="17937">
                  <c:v>0.96</c:v>
                </c:pt>
                <c:pt idx="17938">
                  <c:v>1.02</c:v>
                </c:pt>
                <c:pt idx="17939">
                  <c:v>0.99</c:v>
                </c:pt>
                <c:pt idx="17940">
                  <c:v>1.01</c:v>
                </c:pt>
                <c:pt idx="17941">
                  <c:v>1.22</c:v>
                </c:pt>
                <c:pt idx="17942">
                  <c:v>1.3900000000000001</c:v>
                </c:pt>
                <c:pt idx="17943">
                  <c:v>1.3900000000000001</c:v>
                </c:pt>
                <c:pt idx="17944">
                  <c:v>1.3900000000000001</c:v>
                </c:pt>
                <c:pt idx="17945">
                  <c:v>1.03</c:v>
                </c:pt>
                <c:pt idx="17946">
                  <c:v>0.93</c:v>
                </c:pt>
                <c:pt idx="17947">
                  <c:v>0.89</c:v>
                </c:pt>
                <c:pt idx="17948">
                  <c:v>1.01</c:v>
                </c:pt>
                <c:pt idx="17949">
                  <c:v>0.99</c:v>
                </c:pt>
                <c:pt idx="17950">
                  <c:v>0.99</c:v>
                </c:pt>
                <c:pt idx="17951">
                  <c:v>0.99</c:v>
                </c:pt>
                <c:pt idx="17952">
                  <c:v>1.04</c:v>
                </c:pt>
                <c:pt idx="17953">
                  <c:v>1</c:v>
                </c:pt>
                <c:pt idx="17954">
                  <c:v>0.98</c:v>
                </c:pt>
                <c:pt idx="17955">
                  <c:v>1.04</c:v>
                </c:pt>
                <c:pt idx="17956">
                  <c:v>1.01</c:v>
                </c:pt>
                <c:pt idx="17957">
                  <c:v>1.01</c:v>
                </c:pt>
                <c:pt idx="17958">
                  <c:v>1.01</c:v>
                </c:pt>
                <c:pt idx="17959">
                  <c:v>1.01</c:v>
                </c:pt>
                <c:pt idx="17960">
                  <c:v>1.06</c:v>
                </c:pt>
                <c:pt idx="17961">
                  <c:v>0.96</c:v>
                </c:pt>
                <c:pt idx="17962">
                  <c:v>0.98</c:v>
                </c:pt>
                <c:pt idx="17963">
                  <c:v>0.96</c:v>
                </c:pt>
                <c:pt idx="17964">
                  <c:v>0.96</c:v>
                </c:pt>
                <c:pt idx="17965">
                  <c:v>0.96</c:v>
                </c:pt>
                <c:pt idx="17966">
                  <c:v>0.99</c:v>
                </c:pt>
                <c:pt idx="17967">
                  <c:v>0.95000000000000007</c:v>
                </c:pt>
                <c:pt idx="17968">
                  <c:v>0.95000000000000007</c:v>
                </c:pt>
                <c:pt idx="17969">
                  <c:v>1</c:v>
                </c:pt>
                <c:pt idx="17970">
                  <c:v>1.02</c:v>
                </c:pt>
                <c:pt idx="17971">
                  <c:v>1.02</c:v>
                </c:pt>
                <c:pt idx="17972">
                  <c:v>1.02</c:v>
                </c:pt>
                <c:pt idx="17973">
                  <c:v>1.1100000000000001</c:v>
                </c:pt>
                <c:pt idx="17974">
                  <c:v>0.97</c:v>
                </c:pt>
                <c:pt idx="17975">
                  <c:v>0.97</c:v>
                </c:pt>
                <c:pt idx="17976">
                  <c:v>1</c:v>
                </c:pt>
                <c:pt idx="17977">
                  <c:v>0.99</c:v>
                </c:pt>
                <c:pt idx="17978">
                  <c:v>0.99</c:v>
                </c:pt>
                <c:pt idx="17979">
                  <c:v>0.99</c:v>
                </c:pt>
                <c:pt idx="17980">
                  <c:v>1.02</c:v>
                </c:pt>
                <c:pt idx="17981">
                  <c:v>1.01</c:v>
                </c:pt>
                <c:pt idx="17982">
                  <c:v>1.03</c:v>
                </c:pt>
                <c:pt idx="17983">
                  <c:v>1.08</c:v>
                </c:pt>
                <c:pt idx="17984">
                  <c:v>1.03</c:v>
                </c:pt>
                <c:pt idx="17985">
                  <c:v>1.03</c:v>
                </c:pt>
                <c:pt idx="17986">
                  <c:v>1.03</c:v>
                </c:pt>
                <c:pt idx="17987">
                  <c:v>1.04</c:v>
                </c:pt>
                <c:pt idx="17988">
                  <c:v>1.17</c:v>
                </c:pt>
                <c:pt idx="17989">
                  <c:v>1.1100000000000001</c:v>
                </c:pt>
                <c:pt idx="17990">
                  <c:v>1.02</c:v>
                </c:pt>
                <c:pt idx="17991">
                  <c:v>0.99</c:v>
                </c:pt>
                <c:pt idx="17992">
                  <c:v>0.99</c:v>
                </c:pt>
                <c:pt idx="17993">
                  <c:v>0.99</c:v>
                </c:pt>
                <c:pt idx="17994">
                  <c:v>0.99</c:v>
                </c:pt>
                <c:pt idx="17995">
                  <c:v>0.98</c:v>
                </c:pt>
                <c:pt idx="17996">
                  <c:v>0.99</c:v>
                </c:pt>
                <c:pt idx="17997">
                  <c:v>1.02</c:v>
                </c:pt>
                <c:pt idx="17998">
                  <c:v>1</c:v>
                </c:pt>
                <c:pt idx="17999">
                  <c:v>1</c:v>
                </c:pt>
                <c:pt idx="18000">
                  <c:v>1</c:v>
                </c:pt>
                <c:pt idx="18001">
                  <c:v>1</c:v>
                </c:pt>
                <c:pt idx="18002">
                  <c:v>1.08</c:v>
                </c:pt>
                <c:pt idx="18003">
                  <c:v>1.0900000000000001</c:v>
                </c:pt>
                <c:pt idx="18004">
                  <c:v>1.04</c:v>
                </c:pt>
                <c:pt idx="18005">
                  <c:v>0.98</c:v>
                </c:pt>
                <c:pt idx="18006">
                  <c:v>0.98</c:v>
                </c:pt>
                <c:pt idx="18007">
                  <c:v>0.98</c:v>
                </c:pt>
                <c:pt idx="18008">
                  <c:v>1.02</c:v>
                </c:pt>
                <c:pt idx="18009">
                  <c:v>0.99</c:v>
                </c:pt>
                <c:pt idx="18010">
                  <c:v>0.99</c:v>
                </c:pt>
                <c:pt idx="18011">
                  <c:v>1.02</c:v>
                </c:pt>
                <c:pt idx="18012">
                  <c:v>1.01</c:v>
                </c:pt>
                <c:pt idx="18013">
                  <c:v>1.01</c:v>
                </c:pt>
                <c:pt idx="18014">
                  <c:v>1.01</c:v>
                </c:pt>
                <c:pt idx="18015">
                  <c:v>1.03</c:v>
                </c:pt>
                <c:pt idx="18016">
                  <c:v>0.98</c:v>
                </c:pt>
                <c:pt idx="18017">
                  <c:v>0.97</c:v>
                </c:pt>
                <c:pt idx="18018">
                  <c:v>1.02</c:v>
                </c:pt>
                <c:pt idx="18019">
                  <c:v>1.03</c:v>
                </c:pt>
                <c:pt idx="18020">
                  <c:v>1.03</c:v>
                </c:pt>
                <c:pt idx="18021">
                  <c:v>1.03</c:v>
                </c:pt>
                <c:pt idx="18022">
                  <c:v>1.02</c:v>
                </c:pt>
                <c:pt idx="18023">
                  <c:v>0.98</c:v>
                </c:pt>
                <c:pt idx="18024">
                  <c:v>0.98</c:v>
                </c:pt>
                <c:pt idx="18025">
                  <c:v>1</c:v>
                </c:pt>
                <c:pt idx="18026">
                  <c:v>0.98</c:v>
                </c:pt>
                <c:pt idx="18027">
                  <c:v>0.98</c:v>
                </c:pt>
                <c:pt idx="18028">
                  <c:v>0.98</c:v>
                </c:pt>
                <c:pt idx="18029">
                  <c:v>0.99</c:v>
                </c:pt>
                <c:pt idx="18030">
                  <c:v>0.99</c:v>
                </c:pt>
                <c:pt idx="18031">
                  <c:v>1</c:v>
                </c:pt>
                <c:pt idx="18032">
                  <c:v>0.99</c:v>
                </c:pt>
                <c:pt idx="18033">
                  <c:v>0.98</c:v>
                </c:pt>
                <c:pt idx="18034">
                  <c:v>0.98</c:v>
                </c:pt>
                <c:pt idx="18035">
                  <c:v>0.98</c:v>
                </c:pt>
                <c:pt idx="18036">
                  <c:v>1.04</c:v>
                </c:pt>
                <c:pt idx="18037">
                  <c:v>0.98</c:v>
                </c:pt>
                <c:pt idx="18038">
                  <c:v>0.98</c:v>
                </c:pt>
                <c:pt idx="18039">
                  <c:v>1</c:v>
                </c:pt>
                <c:pt idx="18040">
                  <c:v>0.98</c:v>
                </c:pt>
                <c:pt idx="18041">
                  <c:v>0.98</c:v>
                </c:pt>
                <c:pt idx="18042">
                  <c:v>0.98</c:v>
                </c:pt>
                <c:pt idx="18043">
                  <c:v>0.98</c:v>
                </c:pt>
                <c:pt idx="18044">
                  <c:v>1.02</c:v>
                </c:pt>
                <c:pt idx="18045">
                  <c:v>1.01</c:v>
                </c:pt>
                <c:pt idx="18046">
                  <c:v>1.01</c:v>
                </c:pt>
                <c:pt idx="18047">
                  <c:v>1.01</c:v>
                </c:pt>
                <c:pt idx="18048">
                  <c:v>1.01</c:v>
                </c:pt>
                <c:pt idx="18049">
                  <c:v>1.01</c:v>
                </c:pt>
                <c:pt idx="18050">
                  <c:v>1.03</c:v>
                </c:pt>
                <c:pt idx="18051">
                  <c:v>0.97</c:v>
                </c:pt>
                <c:pt idx="18052">
                  <c:v>0.98</c:v>
                </c:pt>
                <c:pt idx="18053">
                  <c:v>0.99</c:v>
                </c:pt>
                <c:pt idx="18054">
                  <c:v>0.98</c:v>
                </c:pt>
                <c:pt idx="18055">
                  <c:v>0.98</c:v>
                </c:pt>
                <c:pt idx="18056">
                  <c:v>0.98</c:v>
                </c:pt>
                <c:pt idx="18057">
                  <c:v>0.99</c:v>
                </c:pt>
                <c:pt idx="18058">
                  <c:v>0.97</c:v>
                </c:pt>
                <c:pt idx="18059">
                  <c:v>0.99</c:v>
                </c:pt>
                <c:pt idx="18060">
                  <c:v>0.99</c:v>
                </c:pt>
                <c:pt idx="18061">
                  <c:v>0.99</c:v>
                </c:pt>
                <c:pt idx="18062">
                  <c:v>0.99</c:v>
                </c:pt>
                <c:pt idx="18063">
                  <c:v>0.99</c:v>
                </c:pt>
                <c:pt idx="18064">
                  <c:v>1.04</c:v>
                </c:pt>
                <c:pt idx="18065">
                  <c:v>0.99</c:v>
                </c:pt>
                <c:pt idx="18066">
                  <c:v>0.99</c:v>
                </c:pt>
                <c:pt idx="18067">
                  <c:v>1.01</c:v>
                </c:pt>
                <c:pt idx="18068">
                  <c:v>0.98</c:v>
                </c:pt>
                <c:pt idx="18069">
                  <c:v>0.98</c:v>
                </c:pt>
                <c:pt idx="18070">
                  <c:v>0.98</c:v>
                </c:pt>
                <c:pt idx="18071">
                  <c:v>1.02</c:v>
                </c:pt>
                <c:pt idx="18072">
                  <c:v>1</c:v>
                </c:pt>
                <c:pt idx="18073">
                  <c:v>0.97</c:v>
                </c:pt>
                <c:pt idx="18074">
                  <c:v>0.97</c:v>
                </c:pt>
                <c:pt idx="18075">
                  <c:v>0.97</c:v>
                </c:pt>
                <c:pt idx="18076">
                  <c:v>0.97</c:v>
                </c:pt>
                <c:pt idx="18077">
                  <c:v>0.97</c:v>
                </c:pt>
                <c:pt idx="18078">
                  <c:v>0.98</c:v>
                </c:pt>
                <c:pt idx="18079">
                  <c:v>0.93</c:v>
                </c:pt>
                <c:pt idx="18080">
                  <c:v>0.94000000000000006</c:v>
                </c:pt>
                <c:pt idx="18081">
                  <c:v>0.94000000000000006</c:v>
                </c:pt>
                <c:pt idx="18082">
                  <c:v>1.01</c:v>
                </c:pt>
                <c:pt idx="18083">
                  <c:v>1.01</c:v>
                </c:pt>
                <c:pt idx="18084">
                  <c:v>1.01</c:v>
                </c:pt>
                <c:pt idx="18085">
                  <c:v>0.97</c:v>
                </c:pt>
                <c:pt idx="18086">
                  <c:v>0.92</c:v>
                </c:pt>
                <c:pt idx="18087">
                  <c:v>0.94000000000000006</c:v>
                </c:pt>
                <c:pt idx="18088">
                  <c:v>0.99</c:v>
                </c:pt>
                <c:pt idx="18089">
                  <c:v>0.99</c:v>
                </c:pt>
                <c:pt idx="18090">
                  <c:v>0.99</c:v>
                </c:pt>
                <c:pt idx="18091">
                  <c:v>0.99</c:v>
                </c:pt>
                <c:pt idx="18092">
                  <c:v>1</c:v>
                </c:pt>
                <c:pt idx="18093">
                  <c:v>0.99</c:v>
                </c:pt>
                <c:pt idx="18094">
                  <c:v>1.01</c:v>
                </c:pt>
                <c:pt idx="18095">
                  <c:v>1.04</c:v>
                </c:pt>
                <c:pt idx="18096">
                  <c:v>0.98</c:v>
                </c:pt>
                <c:pt idx="18097">
                  <c:v>0.98</c:v>
                </c:pt>
                <c:pt idx="18098">
                  <c:v>0.98</c:v>
                </c:pt>
                <c:pt idx="18099">
                  <c:v>0.98</c:v>
                </c:pt>
                <c:pt idx="18100">
                  <c:v>1.02</c:v>
                </c:pt>
                <c:pt idx="18101">
                  <c:v>1</c:v>
                </c:pt>
                <c:pt idx="18102">
                  <c:v>1.02</c:v>
                </c:pt>
                <c:pt idx="18103">
                  <c:v>1</c:v>
                </c:pt>
                <c:pt idx="18104">
                  <c:v>1</c:v>
                </c:pt>
                <c:pt idx="18105">
                  <c:v>1</c:v>
                </c:pt>
                <c:pt idx="18106">
                  <c:v>1.08</c:v>
                </c:pt>
                <c:pt idx="18107">
                  <c:v>1.02</c:v>
                </c:pt>
                <c:pt idx="18108">
                  <c:v>0.99</c:v>
                </c:pt>
                <c:pt idx="18109">
                  <c:v>1</c:v>
                </c:pt>
                <c:pt idx="18110">
                  <c:v>1.03</c:v>
                </c:pt>
                <c:pt idx="18111">
                  <c:v>1.03</c:v>
                </c:pt>
                <c:pt idx="18112">
                  <c:v>1.03</c:v>
                </c:pt>
                <c:pt idx="18113">
                  <c:v>1.01</c:v>
                </c:pt>
                <c:pt idx="18114">
                  <c:v>0.97</c:v>
                </c:pt>
                <c:pt idx="18115">
                  <c:v>1</c:v>
                </c:pt>
                <c:pt idx="18116">
                  <c:v>1.01</c:v>
                </c:pt>
                <c:pt idx="18117">
                  <c:v>0.99</c:v>
                </c:pt>
                <c:pt idx="18118">
                  <c:v>0.99</c:v>
                </c:pt>
                <c:pt idx="18119">
                  <c:v>0.99</c:v>
                </c:pt>
                <c:pt idx="18120">
                  <c:v>1.01</c:v>
                </c:pt>
                <c:pt idx="18121">
                  <c:v>1</c:v>
                </c:pt>
                <c:pt idx="18122">
                  <c:v>1</c:v>
                </c:pt>
                <c:pt idx="18123">
                  <c:v>1.02</c:v>
                </c:pt>
                <c:pt idx="18124">
                  <c:v>1.01</c:v>
                </c:pt>
                <c:pt idx="18125">
                  <c:v>1.01</c:v>
                </c:pt>
                <c:pt idx="18126">
                  <c:v>1.01</c:v>
                </c:pt>
                <c:pt idx="18127">
                  <c:v>1.01</c:v>
                </c:pt>
                <c:pt idx="18128">
                  <c:v>1.02</c:v>
                </c:pt>
                <c:pt idx="18129">
                  <c:v>1</c:v>
                </c:pt>
                <c:pt idx="18130">
                  <c:v>1</c:v>
                </c:pt>
                <c:pt idx="18131">
                  <c:v>0.99</c:v>
                </c:pt>
                <c:pt idx="18132">
                  <c:v>0.99</c:v>
                </c:pt>
                <c:pt idx="18133">
                  <c:v>0.99</c:v>
                </c:pt>
                <c:pt idx="18134">
                  <c:v>1</c:v>
                </c:pt>
                <c:pt idx="18135">
                  <c:v>0.99</c:v>
                </c:pt>
                <c:pt idx="18136">
                  <c:v>1.02</c:v>
                </c:pt>
                <c:pt idx="18137">
                  <c:v>1.03</c:v>
                </c:pt>
                <c:pt idx="18138">
                  <c:v>1.04</c:v>
                </c:pt>
                <c:pt idx="18139">
                  <c:v>1.04</c:v>
                </c:pt>
                <c:pt idx="18140">
                  <c:v>1.04</c:v>
                </c:pt>
                <c:pt idx="18141">
                  <c:v>1.04</c:v>
                </c:pt>
                <c:pt idx="18142">
                  <c:v>1</c:v>
                </c:pt>
                <c:pt idx="18143">
                  <c:v>1</c:v>
                </c:pt>
                <c:pt idx="18144">
                  <c:v>0.99</c:v>
                </c:pt>
                <c:pt idx="18145">
                  <c:v>1</c:v>
                </c:pt>
                <c:pt idx="18146">
                  <c:v>1</c:v>
                </c:pt>
                <c:pt idx="18147">
                  <c:v>1</c:v>
                </c:pt>
                <c:pt idx="18148">
                  <c:v>1</c:v>
                </c:pt>
                <c:pt idx="18149">
                  <c:v>0.99</c:v>
                </c:pt>
                <c:pt idx="18150">
                  <c:v>1</c:v>
                </c:pt>
                <c:pt idx="18151">
                  <c:v>1.01</c:v>
                </c:pt>
                <c:pt idx="18152">
                  <c:v>0.99</c:v>
                </c:pt>
                <c:pt idx="18153">
                  <c:v>0.99</c:v>
                </c:pt>
                <c:pt idx="18154">
                  <c:v>0.99</c:v>
                </c:pt>
                <c:pt idx="18155">
                  <c:v>1.05</c:v>
                </c:pt>
                <c:pt idx="18156">
                  <c:v>0.99</c:v>
                </c:pt>
                <c:pt idx="18157">
                  <c:v>1</c:v>
                </c:pt>
                <c:pt idx="18158">
                  <c:v>1</c:v>
                </c:pt>
                <c:pt idx="18159">
                  <c:v>0.99</c:v>
                </c:pt>
                <c:pt idx="18160">
                  <c:v>0.99</c:v>
                </c:pt>
                <c:pt idx="18161">
                  <c:v>0.99</c:v>
                </c:pt>
                <c:pt idx="18162">
                  <c:v>1.01</c:v>
                </c:pt>
                <c:pt idx="18163">
                  <c:v>0.99</c:v>
                </c:pt>
                <c:pt idx="18164">
                  <c:v>0.99</c:v>
                </c:pt>
                <c:pt idx="18165">
                  <c:v>1.02</c:v>
                </c:pt>
                <c:pt idx="18166">
                  <c:v>1</c:v>
                </c:pt>
                <c:pt idx="18167">
                  <c:v>1</c:v>
                </c:pt>
                <c:pt idx="18168">
                  <c:v>1</c:v>
                </c:pt>
                <c:pt idx="18169">
                  <c:v>1</c:v>
                </c:pt>
                <c:pt idx="18170">
                  <c:v>0.98</c:v>
                </c:pt>
                <c:pt idx="18171">
                  <c:v>1.05</c:v>
                </c:pt>
                <c:pt idx="18172">
                  <c:v>1.03</c:v>
                </c:pt>
                <c:pt idx="18173">
                  <c:v>1</c:v>
                </c:pt>
                <c:pt idx="18174">
                  <c:v>1</c:v>
                </c:pt>
                <c:pt idx="18175">
                  <c:v>1</c:v>
                </c:pt>
                <c:pt idx="18176">
                  <c:v>1.01</c:v>
                </c:pt>
                <c:pt idx="18177">
                  <c:v>1</c:v>
                </c:pt>
                <c:pt idx="18178">
                  <c:v>1</c:v>
                </c:pt>
                <c:pt idx="18179">
                  <c:v>1.02</c:v>
                </c:pt>
                <c:pt idx="18180">
                  <c:v>1.01</c:v>
                </c:pt>
                <c:pt idx="18181">
                  <c:v>1.01</c:v>
                </c:pt>
                <c:pt idx="18182">
                  <c:v>1.01</c:v>
                </c:pt>
                <c:pt idx="18183">
                  <c:v>1</c:v>
                </c:pt>
                <c:pt idx="18184">
                  <c:v>1</c:v>
                </c:pt>
                <c:pt idx="18185">
                  <c:v>1.01</c:v>
                </c:pt>
                <c:pt idx="18186">
                  <c:v>1.03</c:v>
                </c:pt>
                <c:pt idx="18187">
                  <c:v>0.99</c:v>
                </c:pt>
                <c:pt idx="18188">
                  <c:v>0.99</c:v>
                </c:pt>
                <c:pt idx="18189">
                  <c:v>0.99</c:v>
                </c:pt>
                <c:pt idx="18190">
                  <c:v>1</c:v>
                </c:pt>
                <c:pt idx="18191">
                  <c:v>0.99</c:v>
                </c:pt>
                <c:pt idx="18192">
                  <c:v>0.99</c:v>
                </c:pt>
                <c:pt idx="18193">
                  <c:v>1</c:v>
                </c:pt>
                <c:pt idx="18194">
                  <c:v>0.99</c:v>
                </c:pt>
                <c:pt idx="18195">
                  <c:v>0.99</c:v>
                </c:pt>
                <c:pt idx="18196">
                  <c:v>0.99</c:v>
                </c:pt>
                <c:pt idx="18197">
                  <c:v>1.01</c:v>
                </c:pt>
                <c:pt idx="18198">
                  <c:v>0.99</c:v>
                </c:pt>
                <c:pt idx="18199">
                  <c:v>1.01</c:v>
                </c:pt>
                <c:pt idx="18200">
                  <c:v>1.03</c:v>
                </c:pt>
                <c:pt idx="18201">
                  <c:v>1.03</c:v>
                </c:pt>
                <c:pt idx="18202">
                  <c:v>1.03</c:v>
                </c:pt>
                <c:pt idx="18203">
                  <c:v>1.03</c:v>
                </c:pt>
                <c:pt idx="18204">
                  <c:v>1.03</c:v>
                </c:pt>
                <c:pt idx="18205">
                  <c:v>1</c:v>
                </c:pt>
                <c:pt idx="18206">
                  <c:v>0.99</c:v>
                </c:pt>
                <c:pt idx="18207">
                  <c:v>1</c:v>
                </c:pt>
                <c:pt idx="18208">
                  <c:v>0.99</c:v>
                </c:pt>
                <c:pt idx="18209">
                  <c:v>0.99</c:v>
                </c:pt>
                <c:pt idx="18210">
                  <c:v>0.99</c:v>
                </c:pt>
                <c:pt idx="18211">
                  <c:v>1</c:v>
                </c:pt>
                <c:pt idx="18212">
                  <c:v>0.96</c:v>
                </c:pt>
                <c:pt idx="18213">
                  <c:v>0.98</c:v>
                </c:pt>
                <c:pt idx="18214">
                  <c:v>1</c:v>
                </c:pt>
                <c:pt idx="18215">
                  <c:v>1.02</c:v>
                </c:pt>
                <c:pt idx="18216">
                  <c:v>1.02</c:v>
                </c:pt>
                <c:pt idx="18217">
                  <c:v>1.02</c:v>
                </c:pt>
                <c:pt idx="18218">
                  <c:v>1.05</c:v>
                </c:pt>
                <c:pt idx="18219">
                  <c:v>1</c:v>
                </c:pt>
                <c:pt idx="18220">
                  <c:v>1</c:v>
                </c:pt>
                <c:pt idx="18221">
                  <c:v>1</c:v>
                </c:pt>
                <c:pt idx="18222">
                  <c:v>0.99</c:v>
                </c:pt>
                <c:pt idx="18223">
                  <c:v>0.99</c:v>
                </c:pt>
                <c:pt idx="18224">
                  <c:v>0.99</c:v>
                </c:pt>
                <c:pt idx="18225">
                  <c:v>1</c:v>
                </c:pt>
                <c:pt idx="18226">
                  <c:v>1</c:v>
                </c:pt>
                <c:pt idx="18227">
                  <c:v>0.99</c:v>
                </c:pt>
                <c:pt idx="18228">
                  <c:v>1</c:v>
                </c:pt>
                <c:pt idx="18229">
                  <c:v>1.02</c:v>
                </c:pt>
                <c:pt idx="18230">
                  <c:v>1.02</c:v>
                </c:pt>
                <c:pt idx="18231">
                  <c:v>1.02</c:v>
                </c:pt>
                <c:pt idx="18232">
                  <c:v>1.02</c:v>
                </c:pt>
                <c:pt idx="18233">
                  <c:v>1.02</c:v>
                </c:pt>
                <c:pt idx="18234">
                  <c:v>0.98</c:v>
                </c:pt>
                <c:pt idx="18235">
                  <c:v>0.99</c:v>
                </c:pt>
                <c:pt idx="18236">
                  <c:v>0.99</c:v>
                </c:pt>
                <c:pt idx="18237">
                  <c:v>0.99</c:v>
                </c:pt>
                <c:pt idx="18238">
                  <c:v>0.99</c:v>
                </c:pt>
                <c:pt idx="18239">
                  <c:v>0.99</c:v>
                </c:pt>
                <c:pt idx="18240">
                  <c:v>0.97</c:v>
                </c:pt>
                <c:pt idx="18241">
                  <c:v>0.99</c:v>
                </c:pt>
                <c:pt idx="18242">
                  <c:v>1</c:v>
                </c:pt>
                <c:pt idx="18243">
                  <c:v>1</c:v>
                </c:pt>
                <c:pt idx="18244">
                  <c:v>1</c:v>
                </c:pt>
                <c:pt idx="18245">
                  <c:v>1</c:v>
                </c:pt>
                <c:pt idx="18246">
                  <c:v>1.02</c:v>
                </c:pt>
                <c:pt idx="18247">
                  <c:v>1.03</c:v>
                </c:pt>
                <c:pt idx="18248">
                  <c:v>1</c:v>
                </c:pt>
                <c:pt idx="18249">
                  <c:v>1.01</c:v>
                </c:pt>
                <c:pt idx="18250">
                  <c:v>1</c:v>
                </c:pt>
                <c:pt idx="18251">
                  <c:v>1</c:v>
                </c:pt>
                <c:pt idx="18252">
                  <c:v>1</c:v>
                </c:pt>
                <c:pt idx="18253">
                  <c:v>1</c:v>
                </c:pt>
                <c:pt idx="18254">
                  <c:v>1</c:v>
                </c:pt>
                <c:pt idx="18255">
                  <c:v>1.02</c:v>
                </c:pt>
                <c:pt idx="18256">
                  <c:v>1.03</c:v>
                </c:pt>
                <c:pt idx="18257">
                  <c:v>1.05</c:v>
                </c:pt>
                <c:pt idx="18258">
                  <c:v>1.05</c:v>
                </c:pt>
                <c:pt idx="18259">
                  <c:v>1.05</c:v>
                </c:pt>
                <c:pt idx="18260">
                  <c:v>1.0900000000000001</c:v>
                </c:pt>
                <c:pt idx="18261">
                  <c:v>1.1299999999999999</c:v>
                </c:pt>
                <c:pt idx="18262">
                  <c:v>1.38</c:v>
                </c:pt>
                <c:pt idx="18263">
                  <c:v>1.4</c:v>
                </c:pt>
                <c:pt idx="18264">
                  <c:v>1.25</c:v>
                </c:pt>
                <c:pt idx="18265">
                  <c:v>1.25</c:v>
                </c:pt>
                <c:pt idx="18266">
                  <c:v>1.25</c:v>
                </c:pt>
                <c:pt idx="18267">
                  <c:v>1.25</c:v>
                </c:pt>
                <c:pt idx="18268">
                  <c:v>1.3</c:v>
                </c:pt>
                <c:pt idx="18269">
                  <c:v>1.26</c:v>
                </c:pt>
                <c:pt idx="18270">
                  <c:v>1.26</c:v>
                </c:pt>
                <c:pt idx="18271">
                  <c:v>1.24</c:v>
                </c:pt>
                <c:pt idx="18272">
                  <c:v>1.24</c:v>
                </c:pt>
                <c:pt idx="18273">
                  <c:v>1.24</c:v>
                </c:pt>
                <c:pt idx="18274">
                  <c:v>1.26</c:v>
                </c:pt>
                <c:pt idx="18275">
                  <c:v>1.24</c:v>
                </c:pt>
                <c:pt idx="18276">
                  <c:v>1.24</c:v>
                </c:pt>
                <c:pt idx="18277">
                  <c:v>1.3</c:v>
                </c:pt>
                <c:pt idx="18278">
                  <c:v>1.24</c:v>
                </c:pt>
                <c:pt idx="18279">
                  <c:v>1.24</c:v>
                </c:pt>
                <c:pt idx="18280">
                  <c:v>1.24</c:v>
                </c:pt>
                <c:pt idx="18281">
                  <c:v>1.25</c:v>
                </c:pt>
                <c:pt idx="18282">
                  <c:v>1.25</c:v>
                </c:pt>
                <c:pt idx="18283">
                  <c:v>1.25</c:v>
                </c:pt>
                <c:pt idx="18284">
                  <c:v>1.26</c:v>
                </c:pt>
                <c:pt idx="18285">
                  <c:v>1.25</c:v>
                </c:pt>
                <c:pt idx="18286">
                  <c:v>1.25</c:v>
                </c:pt>
                <c:pt idx="18287">
                  <c:v>1.25</c:v>
                </c:pt>
                <c:pt idx="18288">
                  <c:v>1.27</c:v>
                </c:pt>
                <c:pt idx="18289">
                  <c:v>1.27</c:v>
                </c:pt>
                <c:pt idx="18290">
                  <c:v>1.29</c:v>
                </c:pt>
                <c:pt idx="18291">
                  <c:v>1.3</c:v>
                </c:pt>
                <c:pt idx="18292">
                  <c:v>1.29</c:v>
                </c:pt>
                <c:pt idx="18293">
                  <c:v>1.29</c:v>
                </c:pt>
                <c:pt idx="18294">
                  <c:v>1.29</c:v>
                </c:pt>
                <c:pt idx="18295">
                  <c:v>1.28</c:v>
                </c:pt>
                <c:pt idx="18296">
                  <c:v>1.24</c:v>
                </c:pt>
                <c:pt idx="18297">
                  <c:v>1.22</c:v>
                </c:pt>
                <c:pt idx="18298">
                  <c:v>1.3</c:v>
                </c:pt>
                <c:pt idx="18299">
                  <c:v>1.32</c:v>
                </c:pt>
                <c:pt idx="18300">
                  <c:v>1.32</c:v>
                </c:pt>
                <c:pt idx="18301">
                  <c:v>1.32</c:v>
                </c:pt>
                <c:pt idx="18302">
                  <c:v>1.35</c:v>
                </c:pt>
                <c:pt idx="18303">
                  <c:v>1.43</c:v>
                </c:pt>
                <c:pt idx="18304">
                  <c:v>1.5</c:v>
                </c:pt>
                <c:pt idx="18305">
                  <c:v>1.51</c:v>
                </c:pt>
                <c:pt idx="18306">
                  <c:v>1.48</c:v>
                </c:pt>
                <c:pt idx="18307">
                  <c:v>1.48</c:v>
                </c:pt>
                <c:pt idx="18308">
                  <c:v>1.48</c:v>
                </c:pt>
                <c:pt idx="18309">
                  <c:v>1.43</c:v>
                </c:pt>
                <c:pt idx="18310">
                  <c:v>1.2</c:v>
                </c:pt>
                <c:pt idx="18311">
                  <c:v>1.3900000000000001</c:v>
                </c:pt>
                <c:pt idx="18312">
                  <c:v>1.5</c:v>
                </c:pt>
                <c:pt idx="18313">
                  <c:v>1.5</c:v>
                </c:pt>
                <c:pt idx="18314">
                  <c:v>1.5</c:v>
                </c:pt>
                <c:pt idx="18315">
                  <c:v>1.5</c:v>
                </c:pt>
                <c:pt idx="18316">
                  <c:v>1.51</c:v>
                </c:pt>
                <c:pt idx="18317">
                  <c:v>1.51</c:v>
                </c:pt>
                <c:pt idx="18318">
                  <c:v>1.55</c:v>
                </c:pt>
                <c:pt idx="18319">
                  <c:v>1.55</c:v>
                </c:pt>
                <c:pt idx="18320">
                  <c:v>1.52</c:v>
                </c:pt>
                <c:pt idx="18321">
                  <c:v>1.52</c:v>
                </c:pt>
                <c:pt idx="18322">
                  <c:v>1.52</c:v>
                </c:pt>
                <c:pt idx="18323">
                  <c:v>1.54</c:v>
                </c:pt>
                <c:pt idx="18324">
                  <c:v>1.55</c:v>
                </c:pt>
                <c:pt idx="18325">
                  <c:v>1.53</c:v>
                </c:pt>
                <c:pt idx="18326">
                  <c:v>1.51</c:v>
                </c:pt>
                <c:pt idx="18327">
                  <c:v>1.48</c:v>
                </c:pt>
                <c:pt idx="18328">
                  <c:v>1.48</c:v>
                </c:pt>
                <c:pt idx="18329">
                  <c:v>1.48</c:v>
                </c:pt>
                <c:pt idx="18330">
                  <c:v>1.48</c:v>
                </c:pt>
                <c:pt idx="18331">
                  <c:v>1.54</c:v>
                </c:pt>
                <c:pt idx="18332">
                  <c:v>1.51</c:v>
                </c:pt>
                <c:pt idx="18333">
                  <c:v>1.49</c:v>
                </c:pt>
                <c:pt idx="18334">
                  <c:v>1.48</c:v>
                </c:pt>
                <c:pt idx="18335">
                  <c:v>1.48</c:v>
                </c:pt>
                <c:pt idx="18336">
                  <c:v>1.48</c:v>
                </c:pt>
                <c:pt idx="18337">
                  <c:v>1.51</c:v>
                </c:pt>
                <c:pt idx="18338">
                  <c:v>1.4</c:v>
                </c:pt>
                <c:pt idx="18339">
                  <c:v>1.57</c:v>
                </c:pt>
                <c:pt idx="18340">
                  <c:v>1.6099999999999999</c:v>
                </c:pt>
                <c:pt idx="18341">
                  <c:v>1.58</c:v>
                </c:pt>
                <c:pt idx="18342">
                  <c:v>1.58</c:v>
                </c:pt>
                <c:pt idx="18343">
                  <c:v>1.58</c:v>
                </c:pt>
                <c:pt idx="18344">
                  <c:v>1.6400000000000001</c:v>
                </c:pt>
                <c:pt idx="18345">
                  <c:v>1.7000000000000002</c:v>
                </c:pt>
                <c:pt idx="18346">
                  <c:v>1.78</c:v>
                </c:pt>
                <c:pt idx="18347">
                  <c:v>1.8</c:v>
                </c:pt>
                <c:pt idx="18348">
                  <c:v>1.76</c:v>
                </c:pt>
                <c:pt idx="18349">
                  <c:v>1.76</c:v>
                </c:pt>
                <c:pt idx="18350">
                  <c:v>1.76</c:v>
                </c:pt>
                <c:pt idx="18351">
                  <c:v>1.76</c:v>
                </c:pt>
                <c:pt idx="18352">
                  <c:v>1.72</c:v>
                </c:pt>
                <c:pt idx="18353">
                  <c:v>1.76</c:v>
                </c:pt>
                <c:pt idx="18354">
                  <c:v>1.94</c:v>
                </c:pt>
                <c:pt idx="18355">
                  <c:v>1.8599999999999999</c:v>
                </c:pt>
                <c:pt idx="18356">
                  <c:v>1.8599999999999999</c:v>
                </c:pt>
                <c:pt idx="18357">
                  <c:v>1.8599999999999999</c:v>
                </c:pt>
                <c:pt idx="18358">
                  <c:v>1.77</c:v>
                </c:pt>
                <c:pt idx="18359">
                  <c:v>1.73</c:v>
                </c:pt>
                <c:pt idx="18360">
                  <c:v>1.74</c:v>
                </c:pt>
                <c:pt idx="18361">
                  <c:v>1.76</c:v>
                </c:pt>
                <c:pt idx="18362">
                  <c:v>1.71</c:v>
                </c:pt>
                <c:pt idx="18363">
                  <c:v>1.71</c:v>
                </c:pt>
                <c:pt idx="18364">
                  <c:v>1.71</c:v>
                </c:pt>
                <c:pt idx="18365">
                  <c:v>1.71</c:v>
                </c:pt>
                <c:pt idx="18366">
                  <c:v>1.78</c:v>
                </c:pt>
                <c:pt idx="18367">
                  <c:v>1.73</c:v>
                </c:pt>
                <c:pt idx="18368">
                  <c:v>1.77</c:v>
                </c:pt>
                <c:pt idx="18369">
                  <c:v>1.79</c:v>
                </c:pt>
                <c:pt idx="18370">
                  <c:v>1.79</c:v>
                </c:pt>
                <c:pt idx="18371">
                  <c:v>1.79</c:v>
                </c:pt>
                <c:pt idx="18372">
                  <c:v>1.73</c:v>
                </c:pt>
                <c:pt idx="18373">
                  <c:v>1.72</c:v>
                </c:pt>
                <c:pt idx="18374">
                  <c:v>1.74</c:v>
                </c:pt>
                <c:pt idx="18375">
                  <c:v>1.76</c:v>
                </c:pt>
                <c:pt idx="18376">
                  <c:v>1.72</c:v>
                </c:pt>
                <c:pt idx="18377">
                  <c:v>1.72</c:v>
                </c:pt>
                <c:pt idx="18378">
                  <c:v>1.72</c:v>
                </c:pt>
                <c:pt idx="18379">
                  <c:v>1.76</c:v>
                </c:pt>
                <c:pt idx="18380">
                  <c:v>1.72</c:v>
                </c:pt>
                <c:pt idx="18381">
                  <c:v>1.77</c:v>
                </c:pt>
                <c:pt idx="18382">
                  <c:v>1.79</c:v>
                </c:pt>
                <c:pt idx="18383">
                  <c:v>1.79</c:v>
                </c:pt>
                <c:pt idx="18384">
                  <c:v>1.79</c:v>
                </c:pt>
                <c:pt idx="18385">
                  <c:v>1.79</c:v>
                </c:pt>
                <c:pt idx="18386">
                  <c:v>1.83</c:v>
                </c:pt>
                <c:pt idx="18387">
                  <c:v>1.74</c:v>
                </c:pt>
                <c:pt idx="18388">
                  <c:v>1.73</c:v>
                </c:pt>
                <c:pt idx="18389">
                  <c:v>1.77</c:v>
                </c:pt>
                <c:pt idx="18390">
                  <c:v>1.76</c:v>
                </c:pt>
                <c:pt idx="18391">
                  <c:v>1.76</c:v>
                </c:pt>
                <c:pt idx="18392">
                  <c:v>1.76</c:v>
                </c:pt>
                <c:pt idx="18393">
                  <c:v>1.8</c:v>
                </c:pt>
                <c:pt idx="18394">
                  <c:v>1.79</c:v>
                </c:pt>
                <c:pt idx="18395">
                  <c:v>1.92</c:v>
                </c:pt>
                <c:pt idx="18396">
                  <c:v>1.92</c:v>
                </c:pt>
                <c:pt idx="18397">
                  <c:v>2.02</c:v>
                </c:pt>
                <c:pt idx="18398">
                  <c:v>2.02</c:v>
                </c:pt>
                <c:pt idx="18399">
                  <c:v>2.02</c:v>
                </c:pt>
                <c:pt idx="18400">
                  <c:v>2.06</c:v>
                </c:pt>
                <c:pt idx="18401">
                  <c:v>1.98</c:v>
                </c:pt>
                <c:pt idx="18402">
                  <c:v>1.99</c:v>
                </c:pt>
                <c:pt idx="18403">
                  <c:v>1.99</c:v>
                </c:pt>
                <c:pt idx="18404">
                  <c:v>1.99</c:v>
                </c:pt>
                <c:pt idx="18405">
                  <c:v>1.99</c:v>
                </c:pt>
                <c:pt idx="18406">
                  <c:v>1.99</c:v>
                </c:pt>
                <c:pt idx="18407">
                  <c:v>2.0099999999999998</c:v>
                </c:pt>
                <c:pt idx="18408">
                  <c:v>2</c:v>
                </c:pt>
                <c:pt idx="18409">
                  <c:v>2.02</c:v>
                </c:pt>
                <c:pt idx="18410">
                  <c:v>2.02</c:v>
                </c:pt>
                <c:pt idx="18411">
                  <c:v>2.0099999999999998</c:v>
                </c:pt>
                <c:pt idx="18412">
                  <c:v>2.0099999999999998</c:v>
                </c:pt>
                <c:pt idx="18413">
                  <c:v>2.0099999999999998</c:v>
                </c:pt>
                <c:pt idx="18414">
                  <c:v>2.0299999999999998</c:v>
                </c:pt>
                <c:pt idx="18415">
                  <c:v>2.02</c:v>
                </c:pt>
                <c:pt idx="18416">
                  <c:v>2.04</c:v>
                </c:pt>
                <c:pt idx="18417">
                  <c:v>2</c:v>
                </c:pt>
                <c:pt idx="18418">
                  <c:v>1.98</c:v>
                </c:pt>
                <c:pt idx="18419">
                  <c:v>1.98</c:v>
                </c:pt>
                <c:pt idx="18420">
                  <c:v>1.98</c:v>
                </c:pt>
                <c:pt idx="18421">
                  <c:v>2.04</c:v>
                </c:pt>
                <c:pt idx="18422">
                  <c:v>1.99</c:v>
                </c:pt>
                <c:pt idx="18423">
                  <c:v>2.0099999999999998</c:v>
                </c:pt>
                <c:pt idx="18424">
                  <c:v>2.0499999999999998</c:v>
                </c:pt>
                <c:pt idx="18425">
                  <c:v>2.09</c:v>
                </c:pt>
                <c:pt idx="18426">
                  <c:v>2.09</c:v>
                </c:pt>
                <c:pt idx="18427">
                  <c:v>2.09</c:v>
                </c:pt>
                <c:pt idx="18428">
                  <c:v>2.1800000000000002</c:v>
                </c:pt>
                <c:pt idx="18429">
                  <c:v>2.2400000000000002</c:v>
                </c:pt>
                <c:pt idx="18430">
                  <c:v>2.31</c:v>
                </c:pt>
                <c:pt idx="18431">
                  <c:v>2.2599999999999998</c:v>
                </c:pt>
                <c:pt idx="18432">
                  <c:v>2.23</c:v>
                </c:pt>
                <c:pt idx="18433">
                  <c:v>2.23</c:v>
                </c:pt>
                <c:pt idx="18434">
                  <c:v>2.23</c:v>
                </c:pt>
                <c:pt idx="18435">
                  <c:v>2.2599999999999998</c:v>
                </c:pt>
                <c:pt idx="18436">
                  <c:v>2.2400000000000002</c:v>
                </c:pt>
                <c:pt idx="18437">
                  <c:v>2.25</c:v>
                </c:pt>
                <c:pt idx="18438">
                  <c:v>2.34</c:v>
                </c:pt>
                <c:pt idx="18439">
                  <c:v>2.27</c:v>
                </c:pt>
                <c:pt idx="18440">
                  <c:v>2.27</c:v>
                </c:pt>
                <c:pt idx="18441">
                  <c:v>2.27</c:v>
                </c:pt>
                <c:pt idx="18442">
                  <c:v>2.2400000000000002</c:v>
                </c:pt>
                <c:pt idx="18443">
                  <c:v>2.2400000000000002</c:v>
                </c:pt>
                <c:pt idx="18444">
                  <c:v>2.23</c:v>
                </c:pt>
                <c:pt idx="18445">
                  <c:v>2.2400000000000002</c:v>
                </c:pt>
                <c:pt idx="18446">
                  <c:v>1.97</c:v>
                </c:pt>
                <c:pt idx="18447">
                  <c:v>1.97</c:v>
                </c:pt>
                <c:pt idx="18448">
                  <c:v>1.97</c:v>
                </c:pt>
                <c:pt idx="18449">
                  <c:v>2.31</c:v>
                </c:pt>
                <c:pt idx="18450">
                  <c:v>2.25</c:v>
                </c:pt>
                <c:pt idx="18451">
                  <c:v>2.25</c:v>
                </c:pt>
                <c:pt idx="18452">
                  <c:v>2.25</c:v>
                </c:pt>
                <c:pt idx="18453">
                  <c:v>2.2400000000000002</c:v>
                </c:pt>
                <c:pt idx="18454">
                  <c:v>2.2400000000000002</c:v>
                </c:pt>
                <c:pt idx="18455">
                  <c:v>2.2400000000000002</c:v>
                </c:pt>
                <c:pt idx="18456">
                  <c:v>2.2599999999999998</c:v>
                </c:pt>
                <c:pt idx="18457">
                  <c:v>2.2400000000000002</c:v>
                </c:pt>
                <c:pt idx="18458">
                  <c:v>2.25</c:v>
                </c:pt>
                <c:pt idx="18459">
                  <c:v>2.29</c:v>
                </c:pt>
                <c:pt idx="18460">
                  <c:v>2.29</c:v>
                </c:pt>
                <c:pt idx="18461">
                  <c:v>2.29</c:v>
                </c:pt>
                <c:pt idx="18462">
                  <c:v>2.29</c:v>
                </c:pt>
                <c:pt idx="18463">
                  <c:v>2.29</c:v>
                </c:pt>
                <c:pt idx="18464">
                  <c:v>2.31</c:v>
                </c:pt>
                <c:pt idx="18465">
                  <c:v>2.19</c:v>
                </c:pt>
                <c:pt idx="18466">
                  <c:v>2.25</c:v>
                </c:pt>
                <c:pt idx="18467">
                  <c:v>2.2599999999999998</c:v>
                </c:pt>
                <c:pt idx="18468">
                  <c:v>2.2599999999999998</c:v>
                </c:pt>
                <c:pt idx="18469">
                  <c:v>2.2599999999999998</c:v>
                </c:pt>
                <c:pt idx="18470">
                  <c:v>2.2599999999999998</c:v>
                </c:pt>
                <c:pt idx="18471">
                  <c:v>2.29</c:v>
                </c:pt>
                <c:pt idx="18472">
                  <c:v>2.33</c:v>
                </c:pt>
                <c:pt idx="18473">
                  <c:v>2.39</c:v>
                </c:pt>
                <c:pt idx="18474">
                  <c:v>2.48</c:v>
                </c:pt>
                <c:pt idx="18475">
                  <c:v>2.48</c:v>
                </c:pt>
                <c:pt idx="18476">
                  <c:v>2.48</c:v>
                </c:pt>
                <c:pt idx="18477">
                  <c:v>2.5</c:v>
                </c:pt>
                <c:pt idx="18478">
                  <c:v>2.4</c:v>
                </c:pt>
                <c:pt idx="18479">
                  <c:v>2.29</c:v>
                </c:pt>
                <c:pt idx="18480">
                  <c:v>2.4900000000000002</c:v>
                </c:pt>
                <c:pt idx="18481">
                  <c:v>2.5099999999999998</c:v>
                </c:pt>
                <c:pt idx="18482">
                  <c:v>2.5099999999999998</c:v>
                </c:pt>
                <c:pt idx="18483">
                  <c:v>2.5099999999999998</c:v>
                </c:pt>
                <c:pt idx="18484">
                  <c:v>2.5</c:v>
                </c:pt>
                <c:pt idx="18485">
                  <c:v>2.48</c:v>
                </c:pt>
                <c:pt idx="18486">
                  <c:v>2.5</c:v>
                </c:pt>
                <c:pt idx="18487">
                  <c:v>2.5099999999999998</c:v>
                </c:pt>
                <c:pt idx="18488">
                  <c:v>2.5</c:v>
                </c:pt>
                <c:pt idx="18489">
                  <c:v>2.5</c:v>
                </c:pt>
                <c:pt idx="18490">
                  <c:v>2.5</c:v>
                </c:pt>
                <c:pt idx="18491">
                  <c:v>2.5099999999999998</c:v>
                </c:pt>
                <c:pt idx="18492">
                  <c:v>2.5300000000000002</c:v>
                </c:pt>
                <c:pt idx="18493">
                  <c:v>2.48</c:v>
                </c:pt>
                <c:pt idx="18494">
                  <c:v>2.5</c:v>
                </c:pt>
                <c:pt idx="18495">
                  <c:v>2.5099999999999998</c:v>
                </c:pt>
                <c:pt idx="18496">
                  <c:v>2.5099999999999998</c:v>
                </c:pt>
                <c:pt idx="18497">
                  <c:v>2.5099999999999998</c:v>
                </c:pt>
                <c:pt idx="18498">
                  <c:v>2.5099999999999998</c:v>
                </c:pt>
                <c:pt idx="18499">
                  <c:v>2.5700000000000003</c:v>
                </c:pt>
                <c:pt idx="18500">
                  <c:v>2.5300000000000002</c:v>
                </c:pt>
                <c:pt idx="18501">
                  <c:v>2.5499999999999998</c:v>
                </c:pt>
                <c:pt idx="18502">
                  <c:v>2.54</c:v>
                </c:pt>
                <c:pt idx="18503">
                  <c:v>2.54</c:v>
                </c:pt>
                <c:pt idx="18504">
                  <c:v>2.54</c:v>
                </c:pt>
                <c:pt idx="18505">
                  <c:v>2.52</c:v>
                </c:pt>
                <c:pt idx="18506">
                  <c:v>2.39</c:v>
                </c:pt>
                <c:pt idx="18507">
                  <c:v>2.48</c:v>
                </c:pt>
                <c:pt idx="18508">
                  <c:v>2.5099999999999998</c:v>
                </c:pt>
                <c:pt idx="18509">
                  <c:v>2.5</c:v>
                </c:pt>
                <c:pt idx="18510">
                  <c:v>2.5</c:v>
                </c:pt>
                <c:pt idx="18511">
                  <c:v>2.5</c:v>
                </c:pt>
                <c:pt idx="18512">
                  <c:v>2.5099999999999998</c:v>
                </c:pt>
                <c:pt idx="18513">
                  <c:v>2.4900000000000002</c:v>
                </c:pt>
                <c:pt idx="18514">
                  <c:v>2.5</c:v>
                </c:pt>
                <c:pt idx="18515">
                  <c:v>2.52</c:v>
                </c:pt>
                <c:pt idx="18516">
                  <c:v>2.5099999999999998</c:v>
                </c:pt>
                <c:pt idx="18517">
                  <c:v>2.5099999999999998</c:v>
                </c:pt>
                <c:pt idx="18518">
                  <c:v>2.5099999999999998</c:v>
                </c:pt>
                <c:pt idx="18519">
                  <c:v>2.59</c:v>
                </c:pt>
                <c:pt idx="18520">
                  <c:v>2.61</c:v>
                </c:pt>
                <c:pt idx="18521">
                  <c:v>2.5700000000000003</c:v>
                </c:pt>
                <c:pt idx="18522">
                  <c:v>2.68</c:v>
                </c:pt>
                <c:pt idx="18523">
                  <c:v>2.7</c:v>
                </c:pt>
                <c:pt idx="18524">
                  <c:v>2.7</c:v>
                </c:pt>
                <c:pt idx="18525">
                  <c:v>2.7</c:v>
                </c:pt>
                <c:pt idx="18526">
                  <c:v>2.71</c:v>
                </c:pt>
                <c:pt idx="18527">
                  <c:v>2.7199999999999998</c:v>
                </c:pt>
                <c:pt idx="18528">
                  <c:v>2.73</c:v>
                </c:pt>
                <c:pt idx="18529">
                  <c:v>2.75</c:v>
                </c:pt>
                <c:pt idx="18530">
                  <c:v>2.8</c:v>
                </c:pt>
                <c:pt idx="18531">
                  <c:v>2.8</c:v>
                </c:pt>
                <c:pt idx="18532">
                  <c:v>2.8</c:v>
                </c:pt>
                <c:pt idx="18533">
                  <c:v>2.79</c:v>
                </c:pt>
                <c:pt idx="18534">
                  <c:v>2.7199999999999998</c:v>
                </c:pt>
                <c:pt idx="18535">
                  <c:v>2.74</c:v>
                </c:pt>
                <c:pt idx="18536">
                  <c:v>2.96</c:v>
                </c:pt>
                <c:pt idx="18537">
                  <c:v>2.83</c:v>
                </c:pt>
                <c:pt idx="18538">
                  <c:v>2.83</c:v>
                </c:pt>
                <c:pt idx="18539">
                  <c:v>2.83</c:v>
                </c:pt>
                <c:pt idx="18540">
                  <c:v>2.7800000000000002</c:v>
                </c:pt>
                <c:pt idx="18541">
                  <c:v>2.7199999999999998</c:v>
                </c:pt>
                <c:pt idx="18542">
                  <c:v>2.73</c:v>
                </c:pt>
                <c:pt idx="18543">
                  <c:v>2.76</c:v>
                </c:pt>
                <c:pt idx="18544">
                  <c:v>2.75</c:v>
                </c:pt>
                <c:pt idx="18545">
                  <c:v>2.75</c:v>
                </c:pt>
                <c:pt idx="18546">
                  <c:v>2.75</c:v>
                </c:pt>
                <c:pt idx="18547">
                  <c:v>2.7800000000000002</c:v>
                </c:pt>
                <c:pt idx="18548">
                  <c:v>2.77</c:v>
                </c:pt>
                <c:pt idx="18549">
                  <c:v>2.76</c:v>
                </c:pt>
                <c:pt idx="18550">
                  <c:v>2.79</c:v>
                </c:pt>
                <c:pt idx="18551">
                  <c:v>2.8200000000000003</c:v>
                </c:pt>
                <c:pt idx="18552">
                  <c:v>2.8200000000000003</c:v>
                </c:pt>
                <c:pt idx="18553">
                  <c:v>2.8200000000000003</c:v>
                </c:pt>
                <c:pt idx="18554">
                  <c:v>2.75</c:v>
                </c:pt>
                <c:pt idx="18555">
                  <c:v>2.74</c:v>
                </c:pt>
                <c:pt idx="18556">
                  <c:v>2.74</c:v>
                </c:pt>
                <c:pt idx="18557">
                  <c:v>2.75</c:v>
                </c:pt>
                <c:pt idx="18558">
                  <c:v>2.74</c:v>
                </c:pt>
                <c:pt idx="18559">
                  <c:v>2.74</c:v>
                </c:pt>
                <c:pt idx="18560">
                  <c:v>2.74</c:v>
                </c:pt>
                <c:pt idx="18561">
                  <c:v>2.8200000000000003</c:v>
                </c:pt>
                <c:pt idx="18562">
                  <c:v>2.7800000000000002</c:v>
                </c:pt>
                <c:pt idx="18563">
                  <c:v>2.63</c:v>
                </c:pt>
                <c:pt idx="18564">
                  <c:v>2.89</c:v>
                </c:pt>
                <c:pt idx="18565">
                  <c:v>2.9699999999999998</c:v>
                </c:pt>
                <c:pt idx="18566">
                  <c:v>2.9699999999999998</c:v>
                </c:pt>
                <c:pt idx="18567">
                  <c:v>2.9699999999999998</c:v>
                </c:pt>
                <c:pt idx="18568">
                  <c:v>2.98</c:v>
                </c:pt>
                <c:pt idx="18569">
                  <c:v>2.95</c:v>
                </c:pt>
                <c:pt idx="18570">
                  <c:v>2.99</c:v>
                </c:pt>
                <c:pt idx="18571">
                  <c:v>2.99</c:v>
                </c:pt>
                <c:pt idx="18572">
                  <c:v>2.98</c:v>
                </c:pt>
                <c:pt idx="18573">
                  <c:v>2.98</c:v>
                </c:pt>
                <c:pt idx="18574">
                  <c:v>2.98</c:v>
                </c:pt>
                <c:pt idx="18575">
                  <c:v>2.99</c:v>
                </c:pt>
                <c:pt idx="18576">
                  <c:v>2.99</c:v>
                </c:pt>
                <c:pt idx="18577">
                  <c:v>2.99</c:v>
                </c:pt>
                <c:pt idx="18578">
                  <c:v>3.01</c:v>
                </c:pt>
                <c:pt idx="18579">
                  <c:v>3.01</c:v>
                </c:pt>
                <c:pt idx="18580">
                  <c:v>3.01</c:v>
                </c:pt>
                <c:pt idx="18581">
                  <c:v>3.01</c:v>
                </c:pt>
                <c:pt idx="18582">
                  <c:v>3.06</c:v>
                </c:pt>
                <c:pt idx="18583">
                  <c:v>2.99</c:v>
                </c:pt>
                <c:pt idx="18584">
                  <c:v>3</c:v>
                </c:pt>
                <c:pt idx="18585">
                  <c:v>3.02</c:v>
                </c:pt>
                <c:pt idx="18586">
                  <c:v>3.01</c:v>
                </c:pt>
                <c:pt idx="18587">
                  <c:v>3.01</c:v>
                </c:pt>
                <c:pt idx="18588">
                  <c:v>3.01</c:v>
                </c:pt>
                <c:pt idx="18589">
                  <c:v>3.01</c:v>
                </c:pt>
                <c:pt idx="18590">
                  <c:v>2.99</c:v>
                </c:pt>
                <c:pt idx="18591">
                  <c:v>3.01</c:v>
                </c:pt>
                <c:pt idx="18592">
                  <c:v>3.01</c:v>
                </c:pt>
                <c:pt idx="18593">
                  <c:v>3.01</c:v>
                </c:pt>
                <c:pt idx="18594">
                  <c:v>3.01</c:v>
                </c:pt>
                <c:pt idx="18595">
                  <c:v>3.01</c:v>
                </c:pt>
                <c:pt idx="18596">
                  <c:v>3.01</c:v>
                </c:pt>
                <c:pt idx="18597">
                  <c:v>3.09</c:v>
                </c:pt>
                <c:pt idx="18598">
                  <c:v>3.02</c:v>
                </c:pt>
                <c:pt idx="18599">
                  <c:v>3</c:v>
                </c:pt>
                <c:pt idx="18600">
                  <c:v>2.99</c:v>
                </c:pt>
                <c:pt idx="18601">
                  <c:v>2.99</c:v>
                </c:pt>
                <c:pt idx="18602">
                  <c:v>2.99</c:v>
                </c:pt>
                <c:pt idx="18603">
                  <c:v>3</c:v>
                </c:pt>
                <c:pt idx="18604">
                  <c:v>2.96</c:v>
                </c:pt>
                <c:pt idx="18605">
                  <c:v>2.96</c:v>
                </c:pt>
                <c:pt idx="18606">
                  <c:v>3.01</c:v>
                </c:pt>
                <c:pt idx="18607">
                  <c:v>3.01</c:v>
                </c:pt>
                <c:pt idx="18608">
                  <c:v>3.01</c:v>
                </c:pt>
                <c:pt idx="18609">
                  <c:v>3.01</c:v>
                </c:pt>
                <c:pt idx="18610">
                  <c:v>3.04</c:v>
                </c:pt>
                <c:pt idx="18611">
                  <c:v>3.01</c:v>
                </c:pt>
                <c:pt idx="18612">
                  <c:v>3.05</c:v>
                </c:pt>
                <c:pt idx="18613">
                  <c:v>3</c:v>
                </c:pt>
                <c:pt idx="18614">
                  <c:v>2.99</c:v>
                </c:pt>
                <c:pt idx="18615">
                  <c:v>2.99</c:v>
                </c:pt>
                <c:pt idx="18616">
                  <c:v>2.99</c:v>
                </c:pt>
                <c:pt idx="18617">
                  <c:v>3.01</c:v>
                </c:pt>
                <c:pt idx="18618">
                  <c:v>2.96</c:v>
                </c:pt>
                <c:pt idx="18619">
                  <c:v>2.93</c:v>
                </c:pt>
                <c:pt idx="18620">
                  <c:v>3.05</c:v>
                </c:pt>
                <c:pt idx="18621">
                  <c:v>3.07</c:v>
                </c:pt>
                <c:pt idx="18622">
                  <c:v>3.07</c:v>
                </c:pt>
                <c:pt idx="18623">
                  <c:v>3.07</c:v>
                </c:pt>
                <c:pt idx="18624">
                  <c:v>3.17</c:v>
                </c:pt>
                <c:pt idx="18625">
                  <c:v>3.17</c:v>
                </c:pt>
                <c:pt idx="18626">
                  <c:v>3.2</c:v>
                </c:pt>
                <c:pt idx="18627">
                  <c:v>3.35</c:v>
                </c:pt>
                <c:pt idx="18628">
                  <c:v>3.36</c:v>
                </c:pt>
                <c:pt idx="18629">
                  <c:v>3.36</c:v>
                </c:pt>
                <c:pt idx="18630">
                  <c:v>3.36</c:v>
                </c:pt>
                <c:pt idx="18631">
                  <c:v>3.36</c:v>
                </c:pt>
                <c:pt idx="18632">
                  <c:v>3.27</c:v>
                </c:pt>
                <c:pt idx="18633">
                  <c:v>2.99</c:v>
                </c:pt>
                <c:pt idx="18634">
                  <c:v>3.18</c:v>
                </c:pt>
                <c:pt idx="18635">
                  <c:v>3.22</c:v>
                </c:pt>
                <c:pt idx="18636">
                  <c:v>3.22</c:v>
                </c:pt>
                <c:pt idx="18637">
                  <c:v>3.22</c:v>
                </c:pt>
                <c:pt idx="18638">
                  <c:v>3.23</c:v>
                </c:pt>
                <c:pt idx="18639">
                  <c:v>3.23</c:v>
                </c:pt>
                <c:pt idx="18640">
                  <c:v>3.27</c:v>
                </c:pt>
                <c:pt idx="18641">
                  <c:v>3.32</c:v>
                </c:pt>
                <c:pt idx="18642">
                  <c:v>3.32</c:v>
                </c:pt>
                <c:pt idx="18643">
                  <c:v>3.32</c:v>
                </c:pt>
                <c:pt idx="18644">
                  <c:v>3.32</c:v>
                </c:pt>
                <c:pt idx="18645">
                  <c:v>3.19</c:v>
                </c:pt>
                <c:pt idx="18646">
                  <c:v>3.13</c:v>
                </c:pt>
                <c:pt idx="18647">
                  <c:v>3.25</c:v>
                </c:pt>
                <c:pt idx="18648">
                  <c:v>3.27</c:v>
                </c:pt>
                <c:pt idx="18649">
                  <c:v>3.25</c:v>
                </c:pt>
                <c:pt idx="18650">
                  <c:v>3.25</c:v>
                </c:pt>
                <c:pt idx="18651">
                  <c:v>3.25</c:v>
                </c:pt>
                <c:pt idx="18652">
                  <c:v>3.2800000000000002</c:v>
                </c:pt>
                <c:pt idx="18653">
                  <c:v>3.25</c:v>
                </c:pt>
                <c:pt idx="18654">
                  <c:v>3.27</c:v>
                </c:pt>
                <c:pt idx="18655">
                  <c:v>3.27</c:v>
                </c:pt>
                <c:pt idx="18656">
                  <c:v>3.31</c:v>
                </c:pt>
                <c:pt idx="18657">
                  <c:v>3.31</c:v>
                </c:pt>
                <c:pt idx="18658">
                  <c:v>3.31</c:v>
                </c:pt>
                <c:pt idx="18659">
                  <c:v>3.3</c:v>
                </c:pt>
                <c:pt idx="18660">
                  <c:v>3.2</c:v>
                </c:pt>
                <c:pt idx="18661">
                  <c:v>3.35</c:v>
                </c:pt>
                <c:pt idx="18662">
                  <c:v>3.44</c:v>
                </c:pt>
                <c:pt idx="18663">
                  <c:v>3.49</c:v>
                </c:pt>
                <c:pt idx="18664">
                  <c:v>3.49</c:v>
                </c:pt>
                <c:pt idx="18665">
                  <c:v>3.49</c:v>
                </c:pt>
                <c:pt idx="18666">
                  <c:v>3.5</c:v>
                </c:pt>
                <c:pt idx="18667">
                  <c:v>3.47</c:v>
                </c:pt>
                <c:pt idx="18668">
                  <c:v>3.48</c:v>
                </c:pt>
                <c:pt idx="18669">
                  <c:v>3.51</c:v>
                </c:pt>
                <c:pt idx="18670">
                  <c:v>3.55</c:v>
                </c:pt>
                <c:pt idx="18671">
                  <c:v>3.55</c:v>
                </c:pt>
                <c:pt idx="18672">
                  <c:v>3.55</c:v>
                </c:pt>
                <c:pt idx="18673">
                  <c:v>3.61</c:v>
                </c:pt>
                <c:pt idx="18674">
                  <c:v>3.46</c:v>
                </c:pt>
                <c:pt idx="18675">
                  <c:v>3.5700000000000003</c:v>
                </c:pt>
                <c:pt idx="18676">
                  <c:v>3.5</c:v>
                </c:pt>
                <c:pt idx="18677">
                  <c:v>3.54</c:v>
                </c:pt>
                <c:pt idx="18678">
                  <c:v>3.54</c:v>
                </c:pt>
                <c:pt idx="18679">
                  <c:v>3.54</c:v>
                </c:pt>
                <c:pt idx="18680">
                  <c:v>3.51</c:v>
                </c:pt>
                <c:pt idx="18681">
                  <c:v>3.49</c:v>
                </c:pt>
                <c:pt idx="18682">
                  <c:v>3.5</c:v>
                </c:pt>
                <c:pt idx="18683">
                  <c:v>3.55</c:v>
                </c:pt>
                <c:pt idx="18684">
                  <c:v>3.54</c:v>
                </c:pt>
                <c:pt idx="18685">
                  <c:v>3.54</c:v>
                </c:pt>
                <c:pt idx="18686">
                  <c:v>3.54</c:v>
                </c:pt>
                <c:pt idx="18687">
                  <c:v>3.54</c:v>
                </c:pt>
                <c:pt idx="18688">
                  <c:v>3.52</c:v>
                </c:pt>
                <c:pt idx="18689">
                  <c:v>3.63</c:v>
                </c:pt>
                <c:pt idx="18690">
                  <c:v>3.5700000000000003</c:v>
                </c:pt>
                <c:pt idx="18691">
                  <c:v>3.49</c:v>
                </c:pt>
                <c:pt idx="18692">
                  <c:v>3.49</c:v>
                </c:pt>
                <c:pt idx="18693">
                  <c:v>3.49</c:v>
                </c:pt>
                <c:pt idx="18694">
                  <c:v>3.49</c:v>
                </c:pt>
                <c:pt idx="18695">
                  <c:v>3.5700000000000003</c:v>
                </c:pt>
                <c:pt idx="18696">
                  <c:v>3.48</c:v>
                </c:pt>
                <c:pt idx="18697">
                  <c:v>3.49</c:v>
                </c:pt>
                <c:pt idx="18698">
                  <c:v>3.49</c:v>
                </c:pt>
                <c:pt idx="18699">
                  <c:v>3.49</c:v>
                </c:pt>
                <c:pt idx="18700">
                  <c:v>3.49</c:v>
                </c:pt>
                <c:pt idx="18701">
                  <c:v>3.5</c:v>
                </c:pt>
                <c:pt idx="18702">
                  <c:v>3.45</c:v>
                </c:pt>
                <c:pt idx="18703">
                  <c:v>3.54</c:v>
                </c:pt>
                <c:pt idx="18704">
                  <c:v>3.67</c:v>
                </c:pt>
                <c:pt idx="18705">
                  <c:v>3.62</c:v>
                </c:pt>
                <c:pt idx="18706">
                  <c:v>3.62</c:v>
                </c:pt>
                <c:pt idx="18707">
                  <c:v>3.62</c:v>
                </c:pt>
                <c:pt idx="18708">
                  <c:v>3.62</c:v>
                </c:pt>
                <c:pt idx="18709">
                  <c:v>3.67</c:v>
                </c:pt>
                <c:pt idx="18710">
                  <c:v>3.7199999999999998</c:v>
                </c:pt>
                <c:pt idx="18711">
                  <c:v>3.77</c:v>
                </c:pt>
                <c:pt idx="18712">
                  <c:v>3.76</c:v>
                </c:pt>
                <c:pt idx="18713">
                  <c:v>3.76</c:v>
                </c:pt>
                <c:pt idx="18714">
                  <c:v>3.76</c:v>
                </c:pt>
                <c:pt idx="18715">
                  <c:v>3.83</c:v>
                </c:pt>
                <c:pt idx="18716">
                  <c:v>3.73</c:v>
                </c:pt>
                <c:pt idx="18717">
                  <c:v>3.76</c:v>
                </c:pt>
                <c:pt idx="18718">
                  <c:v>3.8200000000000003</c:v>
                </c:pt>
                <c:pt idx="18719">
                  <c:v>3.93</c:v>
                </c:pt>
                <c:pt idx="18720">
                  <c:v>3.93</c:v>
                </c:pt>
                <c:pt idx="18721">
                  <c:v>3.93</c:v>
                </c:pt>
                <c:pt idx="18722">
                  <c:v>3.87</c:v>
                </c:pt>
                <c:pt idx="18723">
                  <c:v>3.75</c:v>
                </c:pt>
                <c:pt idx="18724">
                  <c:v>3.75</c:v>
                </c:pt>
                <c:pt idx="18725">
                  <c:v>3.76</c:v>
                </c:pt>
                <c:pt idx="18726">
                  <c:v>3.73</c:v>
                </c:pt>
                <c:pt idx="18727">
                  <c:v>3.73</c:v>
                </c:pt>
                <c:pt idx="18728">
                  <c:v>3.73</c:v>
                </c:pt>
                <c:pt idx="18729">
                  <c:v>3.73</c:v>
                </c:pt>
                <c:pt idx="18730">
                  <c:v>3.7199999999999998</c:v>
                </c:pt>
                <c:pt idx="18731">
                  <c:v>3.36</c:v>
                </c:pt>
                <c:pt idx="18732">
                  <c:v>3.75</c:v>
                </c:pt>
                <c:pt idx="18733">
                  <c:v>3.77</c:v>
                </c:pt>
                <c:pt idx="18734">
                  <c:v>3.77</c:v>
                </c:pt>
                <c:pt idx="18735">
                  <c:v>3.77</c:v>
                </c:pt>
                <c:pt idx="18736">
                  <c:v>3.8200000000000003</c:v>
                </c:pt>
                <c:pt idx="18737">
                  <c:v>3.71</c:v>
                </c:pt>
                <c:pt idx="18738">
                  <c:v>3.71</c:v>
                </c:pt>
                <c:pt idx="18739">
                  <c:v>3.77</c:v>
                </c:pt>
                <c:pt idx="18740">
                  <c:v>3.76</c:v>
                </c:pt>
                <c:pt idx="18741">
                  <c:v>3.76</c:v>
                </c:pt>
                <c:pt idx="18742">
                  <c:v>3.76</c:v>
                </c:pt>
                <c:pt idx="18743">
                  <c:v>3.76</c:v>
                </c:pt>
                <c:pt idx="18744">
                  <c:v>3.74</c:v>
                </c:pt>
                <c:pt idx="18745">
                  <c:v>3.75</c:v>
                </c:pt>
                <c:pt idx="18746">
                  <c:v>3.85</c:v>
                </c:pt>
                <c:pt idx="18747">
                  <c:v>3.9</c:v>
                </c:pt>
                <c:pt idx="18748">
                  <c:v>3.9</c:v>
                </c:pt>
                <c:pt idx="18749">
                  <c:v>3.9</c:v>
                </c:pt>
                <c:pt idx="18750">
                  <c:v>4.0199999999999996</c:v>
                </c:pt>
                <c:pt idx="18751">
                  <c:v>3.99</c:v>
                </c:pt>
                <c:pt idx="18752">
                  <c:v>3.99</c:v>
                </c:pt>
                <c:pt idx="18753">
                  <c:v>4.01</c:v>
                </c:pt>
                <c:pt idx="18754">
                  <c:v>4</c:v>
                </c:pt>
                <c:pt idx="18755">
                  <c:v>4</c:v>
                </c:pt>
                <c:pt idx="18756">
                  <c:v>4</c:v>
                </c:pt>
                <c:pt idx="18757">
                  <c:v>3.99</c:v>
                </c:pt>
                <c:pt idx="18758">
                  <c:v>3.95</c:v>
                </c:pt>
                <c:pt idx="18759">
                  <c:v>4.0199999999999996</c:v>
                </c:pt>
                <c:pt idx="18760">
                  <c:v>3.98</c:v>
                </c:pt>
                <c:pt idx="18761">
                  <c:v>3.98</c:v>
                </c:pt>
                <c:pt idx="18762">
                  <c:v>3.98</c:v>
                </c:pt>
                <c:pt idx="18763">
                  <c:v>3.98</c:v>
                </c:pt>
                <c:pt idx="18764">
                  <c:v>4.03</c:v>
                </c:pt>
                <c:pt idx="18765">
                  <c:v>3.9699999999999998</c:v>
                </c:pt>
                <c:pt idx="18766">
                  <c:v>3.96</c:v>
                </c:pt>
                <c:pt idx="18767">
                  <c:v>3.98</c:v>
                </c:pt>
                <c:pt idx="18768">
                  <c:v>4</c:v>
                </c:pt>
                <c:pt idx="18769">
                  <c:v>4</c:v>
                </c:pt>
                <c:pt idx="18770">
                  <c:v>4</c:v>
                </c:pt>
                <c:pt idx="18771">
                  <c:v>4.03</c:v>
                </c:pt>
                <c:pt idx="18772">
                  <c:v>3.99</c:v>
                </c:pt>
                <c:pt idx="18773">
                  <c:v>4.01</c:v>
                </c:pt>
                <c:pt idx="18774">
                  <c:v>4.01</c:v>
                </c:pt>
                <c:pt idx="18775">
                  <c:v>4.03</c:v>
                </c:pt>
                <c:pt idx="18776">
                  <c:v>4.03</c:v>
                </c:pt>
                <c:pt idx="18777">
                  <c:v>4.03</c:v>
                </c:pt>
                <c:pt idx="18778">
                  <c:v>4.01</c:v>
                </c:pt>
                <c:pt idx="18779">
                  <c:v>3.99</c:v>
                </c:pt>
                <c:pt idx="18780">
                  <c:v>4.03</c:v>
                </c:pt>
                <c:pt idx="18781">
                  <c:v>4.03</c:v>
                </c:pt>
                <c:pt idx="18782">
                  <c:v>4</c:v>
                </c:pt>
                <c:pt idx="18783">
                  <c:v>4</c:v>
                </c:pt>
                <c:pt idx="18784">
                  <c:v>4</c:v>
                </c:pt>
                <c:pt idx="18785">
                  <c:v>4.0199999999999996</c:v>
                </c:pt>
                <c:pt idx="18786">
                  <c:v>3.9699999999999998</c:v>
                </c:pt>
                <c:pt idx="18787">
                  <c:v>3.98</c:v>
                </c:pt>
                <c:pt idx="18788">
                  <c:v>4.09</c:v>
                </c:pt>
                <c:pt idx="18789">
                  <c:v>4.16</c:v>
                </c:pt>
                <c:pt idx="18790">
                  <c:v>4.16</c:v>
                </c:pt>
                <c:pt idx="18791">
                  <c:v>4.16</c:v>
                </c:pt>
                <c:pt idx="18792">
                  <c:v>4.24</c:v>
                </c:pt>
                <c:pt idx="18793">
                  <c:v>4.2300000000000004</c:v>
                </c:pt>
                <c:pt idx="18794">
                  <c:v>4.26</c:v>
                </c:pt>
                <c:pt idx="18795">
                  <c:v>4.29</c:v>
                </c:pt>
                <c:pt idx="18796">
                  <c:v>4.25</c:v>
                </c:pt>
                <c:pt idx="18797">
                  <c:v>4.25</c:v>
                </c:pt>
                <c:pt idx="18798">
                  <c:v>4.25</c:v>
                </c:pt>
                <c:pt idx="18799">
                  <c:v>4.25</c:v>
                </c:pt>
                <c:pt idx="18800">
                  <c:v>4.3</c:v>
                </c:pt>
                <c:pt idx="18801">
                  <c:v>4.08</c:v>
                </c:pt>
                <c:pt idx="18802">
                  <c:v>4.25</c:v>
                </c:pt>
                <c:pt idx="18803">
                  <c:v>4.21</c:v>
                </c:pt>
                <c:pt idx="18804">
                  <c:v>4.21</c:v>
                </c:pt>
                <c:pt idx="18805">
                  <c:v>4.21</c:v>
                </c:pt>
                <c:pt idx="18806">
                  <c:v>4.21</c:v>
                </c:pt>
                <c:pt idx="18807">
                  <c:v>4.26</c:v>
                </c:pt>
                <c:pt idx="18808">
                  <c:v>4.1900000000000004</c:v>
                </c:pt>
                <c:pt idx="18809">
                  <c:v>4.18</c:v>
                </c:pt>
                <c:pt idx="18810">
                  <c:v>4.09</c:v>
                </c:pt>
                <c:pt idx="18811">
                  <c:v>4.09</c:v>
                </c:pt>
                <c:pt idx="18812">
                  <c:v>4.09</c:v>
                </c:pt>
                <c:pt idx="18813">
                  <c:v>4.09</c:v>
                </c:pt>
                <c:pt idx="18814">
                  <c:v>4.34</c:v>
                </c:pt>
                <c:pt idx="18815">
                  <c:v>4.22</c:v>
                </c:pt>
                <c:pt idx="18816">
                  <c:v>4.24</c:v>
                </c:pt>
                <c:pt idx="18817">
                  <c:v>4.22</c:v>
                </c:pt>
                <c:pt idx="18818">
                  <c:v>4.22</c:v>
                </c:pt>
                <c:pt idx="18819">
                  <c:v>4.22</c:v>
                </c:pt>
                <c:pt idx="18820">
                  <c:v>4.25</c:v>
                </c:pt>
                <c:pt idx="18821">
                  <c:v>4.24</c:v>
                </c:pt>
                <c:pt idx="18822">
                  <c:v>4.24</c:v>
                </c:pt>
                <c:pt idx="18823">
                  <c:v>4.28</c:v>
                </c:pt>
                <c:pt idx="18824">
                  <c:v>4.3</c:v>
                </c:pt>
                <c:pt idx="18825">
                  <c:v>4.3</c:v>
                </c:pt>
                <c:pt idx="18826">
                  <c:v>4.3</c:v>
                </c:pt>
                <c:pt idx="18827">
                  <c:v>4.3</c:v>
                </c:pt>
                <c:pt idx="18828">
                  <c:v>4.32</c:v>
                </c:pt>
                <c:pt idx="18829">
                  <c:v>4.24</c:v>
                </c:pt>
                <c:pt idx="18830">
                  <c:v>4.2300000000000004</c:v>
                </c:pt>
                <c:pt idx="18831">
                  <c:v>4.24</c:v>
                </c:pt>
                <c:pt idx="18832">
                  <c:v>4.24</c:v>
                </c:pt>
                <c:pt idx="18833">
                  <c:v>4.24</c:v>
                </c:pt>
                <c:pt idx="18834">
                  <c:v>4.26</c:v>
                </c:pt>
                <c:pt idx="18835">
                  <c:v>4.28</c:v>
                </c:pt>
                <c:pt idx="18836">
                  <c:v>4.3600000000000003</c:v>
                </c:pt>
                <c:pt idx="18837">
                  <c:v>4.37</c:v>
                </c:pt>
                <c:pt idx="18838">
                  <c:v>4.42</c:v>
                </c:pt>
                <c:pt idx="18839">
                  <c:v>4.42</c:v>
                </c:pt>
                <c:pt idx="18840">
                  <c:v>4.42</c:v>
                </c:pt>
                <c:pt idx="18841">
                  <c:v>4.4800000000000004</c:v>
                </c:pt>
                <c:pt idx="18842">
                  <c:v>4.47</c:v>
                </c:pt>
                <c:pt idx="18843">
                  <c:v>4.47</c:v>
                </c:pt>
                <c:pt idx="18844">
                  <c:v>4.4800000000000004</c:v>
                </c:pt>
                <c:pt idx="18845">
                  <c:v>4.51</c:v>
                </c:pt>
                <c:pt idx="18846">
                  <c:v>4.51</c:v>
                </c:pt>
                <c:pt idx="18847">
                  <c:v>4.51</c:v>
                </c:pt>
                <c:pt idx="18848">
                  <c:v>4.51</c:v>
                </c:pt>
                <c:pt idx="18849">
                  <c:v>4.47</c:v>
                </c:pt>
                <c:pt idx="18850">
                  <c:v>4.4800000000000004</c:v>
                </c:pt>
                <c:pt idx="18851">
                  <c:v>4.5199999999999996</c:v>
                </c:pt>
                <c:pt idx="18852">
                  <c:v>4.51</c:v>
                </c:pt>
                <c:pt idx="18853">
                  <c:v>4.51</c:v>
                </c:pt>
                <c:pt idx="18854">
                  <c:v>4.51</c:v>
                </c:pt>
                <c:pt idx="18855">
                  <c:v>4.4400000000000004</c:v>
                </c:pt>
                <c:pt idx="18856">
                  <c:v>4.45</c:v>
                </c:pt>
                <c:pt idx="18857">
                  <c:v>4.5</c:v>
                </c:pt>
                <c:pt idx="18858">
                  <c:v>4.4800000000000004</c:v>
                </c:pt>
                <c:pt idx="18859">
                  <c:v>4.4800000000000004</c:v>
                </c:pt>
                <c:pt idx="18860">
                  <c:v>4.4800000000000004</c:v>
                </c:pt>
                <c:pt idx="18861">
                  <c:v>4.4800000000000004</c:v>
                </c:pt>
                <c:pt idx="18862">
                  <c:v>4.4800000000000004</c:v>
                </c:pt>
                <c:pt idx="18863">
                  <c:v>4.54</c:v>
                </c:pt>
                <c:pt idx="18864">
                  <c:v>4.49</c:v>
                </c:pt>
                <c:pt idx="18865">
                  <c:v>4.47</c:v>
                </c:pt>
                <c:pt idx="18866">
                  <c:v>4.4800000000000004</c:v>
                </c:pt>
                <c:pt idx="18867">
                  <c:v>4.4800000000000004</c:v>
                </c:pt>
                <c:pt idx="18868">
                  <c:v>4.4800000000000004</c:v>
                </c:pt>
                <c:pt idx="18869">
                  <c:v>4.5199999999999996</c:v>
                </c:pt>
                <c:pt idx="18870">
                  <c:v>4.5199999999999996</c:v>
                </c:pt>
                <c:pt idx="18871">
                  <c:v>4.5199999999999996</c:v>
                </c:pt>
                <c:pt idx="18872">
                  <c:v>4.5</c:v>
                </c:pt>
                <c:pt idx="18873">
                  <c:v>4.51</c:v>
                </c:pt>
                <c:pt idx="18874">
                  <c:v>4.51</c:v>
                </c:pt>
                <c:pt idx="18875">
                  <c:v>4.51</c:v>
                </c:pt>
                <c:pt idx="18876">
                  <c:v>4.51</c:v>
                </c:pt>
                <c:pt idx="18877">
                  <c:v>4.51</c:v>
                </c:pt>
                <c:pt idx="18878">
                  <c:v>4.51</c:v>
                </c:pt>
                <c:pt idx="18879">
                  <c:v>4.51</c:v>
                </c:pt>
                <c:pt idx="18880">
                  <c:v>4.51</c:v>
                </c:pt>
                <c:pt idx="18881">
                  <c:v>4.51</c:v>
                </c:pt>
                <c:pt idx="18882">
                  <c:v>4.51</c:v>
                </c:pt>
                <c:pt idx="18883">
                  <c:v>4.5199999999999996</c:v>
                </c:pt>
                <c:pt idx="18884">
                  <c:v>4.51</c:v>
                </c:pt>
                <c:pt idx="18885">
                  <c:v>4.47</c:v>
                </c:pt>
                <c:pt idx="18886">
                  <c:v>4.55</c:v>
                </c:pt>
                <c:pt idx="18887">
                  <c:v>4.5999999999999996</c:v>
                </c:pt>
                <c:pt idx="18888">
                  <c:v>4.5999999999999996</c:v>
                </c:pt>
                <c:pt idx="18889">
                  <c:v>4.5999999999999996</c:v>
                </c:pt>
                <c:pt idx="18890">
                  <c:v>4.55</c:v>
                </c:pt>
                <c:pt idx="18891">
                  <c:v>4.54</c:v>
                </c:pt>
                <c:pt idx="18892">
                  <c:v>4.58</c:v>
                </c:pt>
                <c:pt idx="18893">
                  <c:v>4.6399999999999997</c:v>
                </c:pt>
                <c:pt idx="18894">
                  <c:v>4.6900000000000004</c:v>
                </c:pt>
                <c:pt idx="18895">
                  <c:v>4.6900000000000004</c:v>
                </c:pt>
                <c:pt idx="18896">
                  <c:v>4.6900000000000004</c:v>
                </c:pt>
                <c:pt idx="18897">
                  <c:v>4.7699999999999996</c:v>
                </c:pt>
                <c:pt idx="18898">
                  <c:v>4.7</c:v>
                </c:pt>
                <c:pt idx="18899">
                  <c:v>4.6900000000000004</c:v>
                </c:pt>
                <c:pt idx="18900">
                  <c:v>4.76</c:v>
                </c:pt>
                <c:pt idx="18901">
                  <c:v>5</c:v>
                </c:pt>
                <c:pt idx="18902">
                  <c:v>5</c:v>
                </c:pt>
                <c:pt idx="18903">
                  <c:v>5</c:v>
                </c:pt>
                <c:pt idx="18904">
                  <c:v>4.87</c:v>
                </c:pt>
                <c:pt idx="18905">
                  <c:v>4.76</c:v>
                </c:pt>
                <c:pt idx="18906">
                  <c:v>4.76</c:v>
                </c:pt>
                <c:pt idx="18907">
                  <c:v>4.76</c:v>
                </c:pt>
                <c:pt idx="18908">
                  <c:v>4.76</c:v>
                </c:pt>
                <c:pt idx="18909">
                  <c:v>4.76</c:v>
                </c:pt>
                <c:pt idx="18910">
                  <c:v>4.76</c:v>
                </c:pt>
                <c:pt idx="18911">
                  <c:v>4.78</c:v>
                </c:pt>
                <c:pt idx="18912">
                  <c:v>4.74</c:v>
                </c:pt>
                <c:pt idx="18913">
                  <c:v>4.78</c:v>
                </c:pt>
                <c:pt idx="18914">
                  <c:v>4.82</c:v>
                </c:pt>
                <c:pt idx="18915">
                  <c:v>4.8</c:v>
                </c:pt>
                <c:pt idx="18916">
                  <c:v>4.8</c:v>
                </c:pt>
                <c:pt idx="18917">
                  <c:v>4.8</c:v>
                </c:pt>
                <c:pt idx="18918">
                  <c:v>4.78</c:v>
                </c:pt>
                <c:pt idx="18919">
                  <c:v>4.72</c:v>
                </c:pt>
                <c:pt idx="18920">
                  <c:v>4.7</c:v>
                </c:pt>
                <c:pt idx="18921">
                  <c:v>4.7300000000000004</c:v>
                </c:pt>
                <c:pt idx="18922">
                  <c:v>4.74</c:v>
                </c:pt>
                <c:pt idx="18923">
                  <c:v>4.74</c:v>
                </c:pt>
                <c:pt idx="18924">
                  <c:v>4.74</c:v>
                </c:pt>
                <c:pt idx="18925">
                  <c:v>4.7699999999999996</c:v>
                </c:pt>
                <c:pt idx="18926">
                  <c:v>4.74</c:v>
                </c:pt>
                <c:pt idx="18927">
                  <c:v>4.7300000000000004</c:v>
                </c:pt>
                <c:pt idx="18928">
                  <c:v>4.79</c:v>
                </c:pt>
                <c:pt idx="18929">
                  <c:v>4.8600000000000003</c:v>
                </c:pt>
                <c:pt idx="18930">
                  <c:v>4.8600000000000003</c:v>
                </c:pt>
                <c:pt idx="18931">
                  <c:v>4.8600000000000003</c:v>
                </c:pt>
                <c:pt idx="18932">
                  <c:v>4.84</c:v>
                </c:pt>
                <c:pt idx="18933">
                  <c:v>4.79</c:v>
                </c:pt>
                <c:pt idx="18934">
                  <c:v>4.8100000000000005</c:v>
                </c:pt>
                <c:pt idx="18935">
                  <c:v>4.83</c:v>
                </c:pt>
                <c:pt idx="18936">
                  <c:v>4.83</c:v>
                </c:pt>
                <c:pt idx="18937">
                  <c:v>4.83</c:v>
                </c:pt>
                <c:pt idx="18938">
                  <c:v>4.83</c:v>
                </c:pt>
                <c:pt idx="18939">
                  <c:v>4.88</c:v>
                </c:pt>
                <c:pt idx="18940">
                  <c:v>4.78</c:v>
                </c:pt>
                <c:pt idx="18941">
                  <c:v>4.88</c:v>
                </c:pt>
                <c:pt idx="18942">
                  <c:v>4.99</c:v>
                </c:pt>
                <c:pt idx="18943">
                  <c:v>5.01</c:v>
                </c:pt>
                <c:pt idx="18944">
                  <c:v>5.01</c:v>
                </c:pt>
                <c:pt idx="18945">
                  <c:v>5.01</c:v>
                </c:pt>
                <c:pt idx="18946">
                  <c:v>5.01</c:v>
                </c:pt>
                <c:pt idx="18947">
                  <c:v>4.9800000000000004</c:v>
                </c:pt>
                <c:pt idx="18948">
                  <c:v>4.96</c:v>
                </c:pt>
                <c:pt idx="18949">
                  <c:v>5</c:v>
                </c:pt>
                <c:pt idx="18950">
                  <c:v>5</c:v>
                </c:pt>
                <c:pt idx="18951">
                  <c:v>5</c:v>
                </c:pt>
                <c:pt idx="18952">
                  <c:v>5</c:v>
                </c:pt>
                <c:pt idx="18953">
                  <c:v>5</c:v>
                </c:pt>
                <c:pt idx="18954">
                  <c:v>4.9400000000000004</c:v>
                </c:pt>
                <c:pt idx="18955">
                  <c:v>4.9000000000000004</c:v>
                </c:pt>
                <c:pt idx="18956">
                  <c:v>5.01</c:v>
                </c:pt>
                <c:pt idx="18957">
                  <c:v>4.99</c:v>
                </c:pt>
                <c:pt idx="18958">
                  <c:v>4.99</c:v>
                </c:pt>
                <c:pt idx="18959">
                  <c:v>4.99</c:v>
                </c:pt>
                <c:pt idx="18960">
                  <c:v>4.99</c:v>
                </c:pt>
                <c:pt idx="18961">
                  <c:v>5.0199999999999996</c:v>
                </c:pt>
                <c:pt idx="18962">
                  <c:v>5.05</c:v>
                </c:pt>
                <c:pt idx="18963">
                  <c:v>5.0199999999999996</c:v>
                </c:pt>
                <c:pt idx="18964">
                  <c:v>4.97</c:v>
                </c:pt>
                <c:pt idx="18965">
                  <c:v>4.97</c:v>
                </c:pt>
                <c:pt idx="18966">
                  <c:v>4.97</c:v>
                </c:pt>
                <c:pt idx="18967">
                  <c:v>5.01</c:v>
                </c:pt>
                <c:pt idx="18968">
                  <c:v>4.99</c:v>
                </c:pt>
                <c:pt idx="18969">
                  <c:v>4.99</c:v>
                </c:pt>
                <c:pt idx="18970">
                  <c:v>5.0199999999999996</c:v>
                </c:pt>
                <c:pt idx="18971">
                  <c:v>5</c:v>
                </c:pt>
                <c:pt idx="18972">
                  <c:v>5</c:v>
                </c:pt>
                <c:pt idx="18973">
                  <c:v>5</c:v>
                </c:pt>
                <c:pt idx="18974">
                  <c:v>5.01</c:v>
                </c:pt>
                <c:pt idx="18975">
                  <c:v>5</c:v>
                </c:pt>
                <c:pt idx="18976">
                  <c:v>5</c:v>
                </c:pt>
                <c:pt idx="18977">
                  <c:v>5.0199999999999996</c:v>
                </c:pt>
                <c:pt idx="18978">
                  <c:v>4.9400000000000004</c:v>
                </c:pt>
                <c:pt idx="18979">
                  <c:v>4.9400000000000004</c:v>
                </c:pt>
                <c:pt idx="18980">
                  <c:v>4.9400000000000004</c:v>
                </c:pt>
                <c:pt idx="18981">
                  <c:v>4.95</c:v>
                </c:pt>
                <c:pt idx="18982">
                  <c:v>4.92</c:v>
                </c:pt>
                <c:pt idx="18983">
                  <c:v>4.91</c:v>
                </c:pt>
                <c:pt idx="18984">
                  <c:v>4.9800000000000004</c:v>
                </c:pt>
                <c:pt idx="18985">
                  <c:v>4.9800000000000004</c:v>
                </c:pt>
                <c:pt idx="18986">
                  <c:v>4.9800000000000004</c:v>
                </c:pt>
                <c:pt idx="18987">
                  <c:v>4.9800000000000004</c:v>
                </c:pt>
                <c:pt idx="18988">
                  <c:v>5.03</c:v>
                </c:pt>
                <c:pt idx="18989">
                  <c:v>5.0199999999999996</c:v>
                </c:pt>
                <c:pt idx="18990">
                  <c:v>5.0599999999999996</c:v>
                </c:pt>
                <c:pt idx="18991">
                  <c:v>5.08</c:v>
                </c:pt>
                <c:pt idx="18992">
                  <c:v>5.05</c:v>
                </c:pt>
                <c:pt idx="18993">
                  <c:v>5.05</c:v>
                </c:pt>
                <c:pt idx="18994">
                  <c:v>5.05</c:v>
                </c:pt>
                <c:pt idx="18995">
                  <c:v>5.25</c:v>
                </c:pt>
                <c:pt idx="18996">
                  <c:v>5.25</c:v>
                </c:pt>
                <c:pt idx="18997">
                  <c:v>5.25</c:v>
                </c:pt>
                <c:pt idx="18998">
                  <c:v>5.24</c:v>
                </c:pt>
                <c:pt idx="18999">
                  <c:v>5.22</c:v>
                </c:pt>
                <c:pt idx="19000">
                  <c:v>5.22</c:v>
                </c:pt>
                <c:pt idx="19001">
                  <c:v>5.22</c:v>
                </c:pt>
                <c:pt idx="19002">
                  <c:v>5.24</c:v>
                </c:pt>
                <c:pt idx="19003">
                  <c:v>5.25</c:v>
                </c:pt>
                <c:pt idx="19004">
                  <c:v>5.27</c:v>
                </c:pt>
                <c:pt idx="19005">
                  <c:v>5.26</c:v>
                </c:pt>
                <c:pt idx="19006">
                  <c:v>5.26</c:v>
                </c:pt>
                <c:pt idx="19007">
                  <c:v>5.26</c:v>
                </c:pt>
                <c:pt idx="19008">
                  <c:v>5.26</c:v>
                </c:pt>
                <c:pt idx="19009">
                  <c:v>5.28</c:v>
                </c:pt>
                <c:pt idx="19010">
                  <c:v>5.22</c:v>
                </c:pt>
                <c:pt idx="19011">
                  <c:v>5.23</c:v>
                </c:pt>
                <c:pt idx="19012">
                  <c:v>5.24</c:v>
                </c:pt>
                <c:pt idx="19013">
                  <c:v>5.23</c:v>
                </c:pt>
                <c:pt idx="19014">
                  <c:v>5.23</c:v>
                </c:pt>
                <c:pt idx="19015">
                  <c:v>5.23</c:v>
                </c:pt>
                <c:pt idx="19016">
                  <c:v>5.24</c:v>
                </c:pt>
                <c:pt idx="19017">
                  <c:v>5.24</c:v>
                </c:pt>
                <c:pt idx="19018">
                  <c:v>5.24</c:v>
                </c:pt>
                <c:pt idx="19019">
                  <c:v>5.27</c:v>
                </c:pt>
                <c:pt idx="19020">
                  <c:v>5.26</c:v>
                </c:pt>
                <c:pt idx="19021">
                  <c:v>5.26</c:v>
                </c:pt>
                <c:pt idx="19022">
                  <c:v>5.26</c:v>
                </c:pt>
                <c:pt idx="19023">
                  <c:v>5.31</c:v>
                </c:pt>
                <c:pt idx="19024">
                  <c:v>5.27</c:v>
                </c:pt>
                <c:pt idx="19025">
                  <c:v>5.25</c:v>
                </c:pt>
                <c:pt idx="19026">
                  <c:v>5.27</c:v>
                </c:pt>
                <c:pt idx="19027">
                  <c:v>5.25</c:v>
                </c:pt>
                <c:pt idx="19028">
                  <c:v>5.25</c:v>
                </c:pt>
                <c:pt idx="19029">
                  <c:v>5.25</c:v>
                </c:pt>
                <c:pt idx="19030">
                  <c:v>5.24</c:v>
                </c:pt>
                <c:pt idx="19031">
                  <c:v>5.26</c:v>
                </c:pt>
                <c:pt idx="19032">
                  <c:v>5.25</c:v>
                </c:pt>
                <c:pt idx="19033">
                  <c:v>5.24</c:v>
                </c:pt>
                <c:pt idx="19034">
                  <c:v>5.24</c:v>
                </c:pt>
                <c:pt idx="19035">
                  <c:v>5.24</c:v>
                </c:pt>
                <c:pt idx="19036">
                  <c:v>5.24</c:v>
                </c:pt>
                <c:pt idx="19037">
                  <c:v>5.26</c:v>
                </c:pt>
                <c:pt idx="19038">
                  <c:v>5.24</c:v>
                </c:pt>
                <c:pt idx="19039">
                  <c:v>5.17</c:v>
                </c:pt>
                <c:pt idx="19040">
                  <c:v>5.2</c:v>
                </c:pt>
                <c:pt idx="19041">
                  <c:v>5.25</c:v>
                </c:pt>
                <c:pt idx="19042">
                  <c:v>5.25</c:v>
                </c:pt>
                <c:pt idx="19043">
                  <c:v>5.25</c:v>
                </c:pt>
                <c:pt idx="19044">
                  <c:v>5.24</c:v>
                </c:pt>
                <c:pt idx="19045">
                  <c:v>5.24</c:v>
                </c:pt>
                <c:pt idx="19046">
                  <c:v>5.25</c:v>
                </c:pt>
                <c:pt idx="19047">
                  <c:v>5.25</c:v>
                </c:pt>
                <c:pt idx="19048">
                  <c:v>5.25</c:v>
                </c:pt>
                <c:pt idx="19049">
                  <c:v>5.25</c:v>
                </c:pt>
                <c:pt idx="19050">
                  <c:v>5.25</c:v>
                </c:pt>
                <c:pt idx="19051">
                  <c:v>5.25</c:v>
                </c:pt>
                <c:pt idx="19052">
                  <c:v>5.23</c:v>
                </c:pt>
                <c:pt idx="19053">
                  <c:v>5.25</c:v>
                </c:pt>
                <c:pt idx="19054">
                  <c:v>5.31</c:v>
                </c:pt>
                <c:pt idx="19055">
                  <c:v>5.25</c:v>
                </c:pt>
                <c:pt idx="19056">
                  <c:v>5.25</c:v>
                </c:pt>
                <c:pt idx="19057">
                  <c:v>5.25</c:v>
                </c:pt>
                <c:pt idx="19058">
                  <c:v>5.25</c:v>
                </c:pt>
                <c:pt idx="19059">
                  <c:v>5.26</c:v>
                </c:pt>
                <c:pt idx="19060">
                  <c:v>5.21</c:v>
                </c:pt>
                <c:pt idx="19061">
                  <c:v>5.23</c:v>
                </c:pt>
                <c:pt idx="19062">
                  <c:v>5.23</c:v>
                </c:pt>
                <c:pt idx="19063">
                  <c:v>5.23</c:v>
                </c:pt>
                <c:pt idx="19064">
                  <c:v>5.23</c:v>
                </c:pt>
                <c:pt idx="19065">
                  <c:v>5.24</c:v>
                </c:pt>
                <c:pt idx="19066">
                  <c:v>5.21</c:v>
                </c:pt>
                <c:pt idx="19067">
                  <c:v>5.26</c:v>
                </c:pt>
                <c:pt idx="19068">
                  <c:v>5.26</c:v>
                </c:pt>
                <c:pt idx="19069">
                  <c:v>5.25</c:v>
                </c:pt>
                <c:pt idx="19070">
                  <c:v>5.25</c:v>
                </c:pt>
                <c:pt idx="19071">
                  <c:v>5.25</c:v>
                </c:pt>
                <c:pt idx="19072">
                  <c:v>5.23</c:v>
                </c:pt>
                <c:pt idx="19073">
                  <c:v>5.21</c:v>
                </c:pt>
                <c:pt idx="19074">
                  <c:v>5.23</c:v>
                </c:pt>
                <c:pt idx="19075">
                  <c:v>5.24</c:v>
                </c:pt>
                <c:pt idx="19076">
                  <c:v>5.27</c:v>
                </c:pt>
                <c:pt idx="19077">
                  <c:v>5.27</c:v>
                </c:pt>
                <c:pt idx="19078">
                  <c:v>5.27</c:v>
                </c:pt>
                <c:pt idx="19079">
                  <c:v>5.3</c:v>
                </c:pt>
                <c:pt idx="19080">
                  <c:v>5.25</c:v>
                </c:pt>
                <c:pt idx="19081">
                  <c:v>5.3</c:v>
                </c:pt>
                <c:pt idx="19082">
                  <c:v>5.28</c:v>
                </c:pt>
                <c:pt idx="19083">
                  <c:v>5.34</c:v>
                </c:pt>
                <c:pt idx="19084">
                  <c:v>5.34</c:v>
                </c:pt>
                <c:pt idx="19085">
                  <c:v>5.34</c:v>
                </c:pt>
                <c:pt idx="19086">
                  <c:v>5.33</c:v>
                </c:pt>
                <c:pt idx="19087">
                  <c:v>5.25</c:v>
                </c:pt>
                <c:pt idx="19088">
                  <c:v>5.23</c:v>
                </c:pt>
                <c:pt idx="19089">
                  <c:v>5.23</c:v>
                </c:pt>
                <c:pt idx="19090">
                  <c:v>5.22</c:v>
                </c:pt>
                <c:pt idx="19091">
                  <c:v>5.22</c:v>
                </c:pt>
                <c:pt idx="19092">
                  <c:v>5.22</c:v>
                </c:pt>
                <c:pt idx="19093">
                  <c:v>5.22</c:v>
                </c:pt>
                <c:pt idx="19094">
                  <c:v>5.28</c:v>
                </c:pt>
                <c:pt idx="19095">
                  <c:v>5.25</c:v>
                </c:pt>
                <c:pt idx="19096">
                  <c:v>5.25</c:v>
                </c:pt>
                <c:pt idx="19097">
                  <c:v>5.21</c:v>
                </c:pt>
                <c:pt idx="19098">
                  <c:v>5.21</c:v>
                </c:pt>
                <c:pt idx="19099">
                  <c:v>5.21</c:v>
                </c:pt>
                <c:pt idx="19100">
                  <c:v>5.28</c:v>
                </c:pt>
                <c:pt idx="19101">
                  <c:v>5.21</c:v>
                </c:pt>
                <c:pt idx="19102">
                  <c:v>5.23</c:v>
                </c:pt>
                <c:pt idx="19103">
                  <c:v>5.22</c:v>
                </c:pt>
                <c:pt idx="19104">
                  <c:v>5.25</c:v>
                </c:pt>
                <c:pt idx="19105">
                  <c:v>5.25</c:v>
                </c:pt>
                <c:pt idx="19106">
                  <c:v>5.25</c:v>
                </c:pt>
                <c:pt idx="19107">
                  <c:v>5.24</c:v>
                </c:pt>
                <c:pt idx="19108">
                  <c:v>5.24</c:v>
                </c:pt>
                <c:pt idx="19109">
                  <c:v>5.26</c:v>
                </c:pt>
                <c:pt idx="19110">
                  <c:v>5.23</c:v>
                </c:pt>
                <c:pt idx="19111">
                  <c:v>5.23</c:v>
                </c:pt>
                <c:pt idx="19112">
                  <c:v>5.23</c:v>
                </c:pt>
                <c:pt idx="19113">
                  <c:v>5.23</c:v>
                </c:pt>
                <c:pt idx="19114">
                  <c:v>5.27</c:v>
                </c:pt>
                <c:pt idx="19115">
                  <c:v>5.31</c:v>
                </c:pt>
                <c:pt idx="19116">
                  <c:v>5.23</c:v>
                </c:pt>
                <c:pt idx="19117">
                  <c:v>5.22</c:v>
                </c:pt>
                <c:pt idx="19118">
                  <c:v>5.25</c:v>
                </c:pt>
                <c:pt idx="19119">
                  <c:v>5.25</c:v>
                </c:pt>
                <c:pt idx="19120">
                  <c:v>5.25</c:v>
                </c:pt>
                <c:pt idx="19121">
                  <c:v>5.24</c:v>
                </c:pt>
                <c:pt idx="19122">
                  <c:v>5.22</c:v>
                </c:pt>
                <c:pt idx="19123">
                  <c:v>5.22</c:v>
                </c:pt>
                <c:pt idx="19124">
                  <c:v>5.23</c:v>
                </c:pt>
                <c:pt idx="19125">
                  <c:v>5.23</c:v>
                </c:pt>
                <c:pt idx="19126">
                  <c:v>5.23</c:v>
                </c:pt>
                <c:pt idx="19127">
                  <c:v>5.23</c:v>
                </c:pt>
                <c:pt idx="19128">
                  <c:v>5.27</c:v>
                </c:pt>
                <c:pt idx="19129">
                  <c:v>5.25</c:v>
                </c:pt>
                <c:pt idx="19130">
                  <c:v>5.29</c:v>
                </c:pt>
                <c:pt idx="19131">
                  <c:v>5.25</c:v>
                </c:pt>
                <c:pt idx="19132">
                  <c:v>5.2</c:v>
                </c:pt>
                <c:pt idx="19133">
                  <c:v>5.2</c:v>
                </c:pt>
                <c:pt idx="19134">
                  <c:v>5.2</c:v>
                </c:pt>
                <c:pt idx="19135">
                  <c:v>5.25</c:v>
                </c:pt>
                <c:pt idx="19136">
                  <c:v>5.29</c:v>
                </c:pt>
                <c:pt idx="19137">
                  <c:v>5.26</c:v>
                </c:pt>
                <c:pt idx="19138">
                  <c:v>5.26</c:v>
                </c:pt>
                <c:pt idx="19139">
                  <c:v>5.24</c:v>
                </c:pt>
                <c:pt idx="19140">
                  <c:v>5.24</c:v>
                </c:pt>
                <c:pt idx="19141">
                  <c:v>5.24</c:v>
                </c:pt>
                <c:pt idx="19142">
                  <c:v>5.32</c:v>
                </c:pt>
                <c:pt idx="19143">
                  <c:v>5.24</c:v>
                </c:pt>
                <c:pt idx="19144">
                  <c:v>5.26</c:v>
                </c:pt>
                <c:pt idx="19145">
                  <c:v>5.31</c:v>
                </c:pt>
                <c:pt idx="19146">
                  <c:v>5.27</c:v>
                </c:pt>
                <c:pt idx="19147">
                  <c:v>5.27</c:v>
                </c:pt>
                <c:pt idx="19148">
                  <c:v>5.27</c:v>
                </c:pt>
                <c:pt idx="19149">
                  <c:v>5.22</c:v>
                </c:pt>
                <c:pt idx="19150">
                  <c:v>5.21</c:v>
                </c:pt>
                <c:pt idx="19151">
                  <c:v>5.22</c:v>
                </c:pt>
                <c:pt idx="19152">
                  <c:v>5.25</c:v>
                </c:pt>
                <c:pt idx="19153">
                  <c:v>5.25</c:v>
                </c:pt>
                <c:pt idx="19154">
                  <c:v>5.25</c:v>
                </c:pt>
                <c:pt idx="19155">
                  <c:v>5.25</c:v>
                </c:pt>
                <c:pt idx="19156">
                  <c:v>5.25</c:v>
                </c:pt>
                <c:pt idx="19157">
                  <c:v>5.23</c:v>
                </c:pt>
                <c:pt idx="19158">
                  <c:v>5.23</c:v>
                </c:pt>
                <c:pt idx="19159">
                  <c:v>5.29</c:v>
                </c:pt>
                <c:pt idx="19160">
                  <c:v>5.27</c:v>
                </c:pt>
                <c:pt idx="19161">
                  <c:v>5.27</c:v>
                </c:pt>
                <c:pt idx="19162">
                  <c:v>5.27</c:v>
                </c:pt>
                <c:pt idx="19163">
                  <c:v>5.21</c:v>
                </c:pt>
                <c:pt idx="19164">
                  <c:v>5.21</c:v>
                </c:pt>
                <c:pt idx="19165">
                  <c:v>5.26</c:v>
                </c:pt>
                <c:pt idx="19166">
                  <c:v>5.25</c:v>
                </c:pt>
                <c:pt idx="19167">
                  <c:v>5.24</c:v>
                </c:pt>
                <c:pt idx="19168">
                  <c:v>5.24</c:v>
                </c:pt>
                <c:pt idx="19169">
                  <c:v>5.24</c:v>
                </c:pt>
                <c:pt idx="19170">
                  <c:v>5.24</c:v>
                </c:pt>
                <c:pt idx="19171">
                  <c:v>5.29</c:v>
                </c:pt>
                <c:pt idx="19172">
                  <c:v>5.17</c:v>
                </c:pt>
                <c:pt idx="19173">
                  <c:v>5.25</c:v>
                </c:pt>
                <c:pt idx="19174">
                  <c:v>5.17</c:v>
                </c:pt>
                <c:pt idx="19175">
                  <c:v>5.17</c:v>
                </c:pt>
                <c:pt idx="19176">
                  <c:v>5.17</c:v>
                </c:pt>
                <c:pt idx="19177">
                  <c:v>5.17</c:v>
                </c:pt>
                <c:pt idx="19178">
                  <c:v>5.3</c:v>
                </c:pt>
                <c:pt idx="19179">
                  <c:v>5.28</c:v>
                </c:pt>
                <c:pt idx="19180">
                  <c:v>5.24</c:v>
                </c:pt>
                <c:pt idx="19181">
                  <c:v>5.21</c:v>
                </c:pt>
                <c:pt idx="19182">
                  <c:v>5.21</c:v>
                </c:pt>
                <c:pt idx="19183">
                  <c:v>5.21</c:v>
                </c:pt>
                <c:pt idx="19184">
                  <c:v>5.23</c:v>
                </c:pt>
                <c:pt idx="19185">
                  <c:v>5.25</c:v>
                </c:pt>
                <c:pt idx="19186">
                  <c:v>5.26</c:v>
                </c:pt>
                <c:pt idx="19187">
                  <c:v>5.27</c:v>
                </c:pt>
                <c:pt idx="19188">
                  <c:v>5.22</c:v>
                </c:pt>
                <c:pt idx="19189">
                  <c:v>5.22</c:v>
                </c:pt>
                <c:pt idx="19190">
                  <c:v>5.22</c:v>
                </c:pt>
                <c:pt idx="19191">
                  <c:v>5.22</c:v>
                </c:pt>
                <c:pt idx="19192">
                  <c:v>5.28</c:v>
                </c:pt>
                <c:pt idx="19193">
                  <c:v>5.25</c:v>
                </c:pt>
                <c:pt idx="19194">
                  <c:v>5.23</c:v>
                </c:pt>
                <c:pt idx="19195">
                  <c:v>5.25</c:v>
                </c:pt>
                <c:pt idx="19196">
                  <c:v>5.25</c:v>
                </c:pt>
                <c:pt idx="19197">
                  <c:v>5.25</c:v>
                </c:pt>
                <c:pt idx="19198">
                  <c:v>5.24</c:v>
                </c:pt>
                <c:pt idx="19199">
                  <c:v>5.26</c:v>
                </c:pt>
                <c:pt idx="19200">
                  <c:v>5.27</c:v>
                </c:pt>
                <c:pt idx="19201">
                  <c:v>5.31</c:v>
                </c:pt>
                <c:pt idx="19202">
                  <c:v>5.26</c:v>
                </c:pt>
                <c:pt idx="19203">
                  <c:v>5.26</c:v>
                </c:pt>
                <c:pt idx="19204">
                  <c:v>5.26</c:v>
                </c:pt>
                <c:pt idx="19205">
                  <c:v>5.26</c:v>
                </c:pt>
                <c:pt idx="19206">
                  <c:v>5.23</c:v>
                </c:pt>
                <c:pt idx="19207">
                  <c:v>5.33</c:v>
                </c:pt>
                <c:pt idx="19208">
                  <c:v>5.29</c:v>
                </c:pt>
                <c:pt idx="19209">
                  <c:v>5.24</c:v>
                </c:pt>
                <c:pt idx="19210">
                  <c:v>5.24</c:v>
                </c:pt>
                <c:pt idx="19211">
                  <c:v>5.24</c:v>
                </c:pt>
                <c:pt idx="19212">
                  <c:v>5.25</c:v>
                </c:pt>
                <c:pt idx="19213">
                  <c:v>5.24</c:v>
                </c:pt>
                <c:pt idx="19214">
                  <c:v>5.23</c:v>
                </c:pt>
                <c:pt idx="19215">
                  <c:v>5.25</c:v>
                </c:pt>
                <c:pt idx="19216">
                  <c:v>5.25</c:v>
                </c:pt>
                <c:pt idx="19217">
                  <c:v>5.25</c:v>
                </c:pt>
                <c:pt idx="19218">
                  <c:v>5.25</c:v>
                </c:pt>
                <c:pt idx="19219">
                  <c:v>5.28</c:v>
                </c:pt>
                <c:pt idx="19220">
                  <c:v>5.26</c:v>
                </c:pt>
                <c:pt idx="19221">
                  <c:v>5.27</c:v>
                </c:pt>
                <c:pt idx="19222">
                  <c:v>5.29</c:v>
                </c:pt>
                <c:pt idx="19223">
                  <c:v>5.24</c:v>
                </c:pt>
                <c:pt idx="19224">
                  <c:v>5.24</c:v>
                </c:pt>
                <c:pt idx="19225">
                  <c:v>5.24</c:v>
                </c:pt>
                <c:pt idx="19226">
                  <c:v>5.24</c:v>
                </c:pt>
                <c:pt idx="19227">
                  <c:v>5.27</c:v>
                </c:pt>
                <c:pt idx="19228">
                  <c:v>5.23</c:v>
                </c:pt>
                <c:pt idx="19229">
                  <c:v>5.26</c:v>
                </c:pt>
                <c:pt idx="19230">
                  <c:v>5.24</c:v>
                </c:pt>
                <c:pt idx="19231">
                  <c:v>5.24</c:v>
                </c:pt>
                <c:pt idx="19232">
                  <c:v>5.24</c:v>
                </c:pt>
                <c:pt idx="19233">
                  <c:v>5.3</c:v>
                </c:pt>
                <c:pt idx="19234">
                  <c:v>5.27</c:v>
                </c:pt>
                <c:pt idx="19235">
                  <c:v>5.41</c:v>
                </c:pt>
                <c:pt idx="19236">
                  <c:v>5.31</c:v>
                </c:pt>
                <c:pt idx="19237">
                  <c:v>5.23</c:v>
                </c:pt>
                <c:pt idx="19238">
                  <c:v>5.23</c:v>
                </c:pt>
                <c:pt idx="19239">
                  <c:v>5.23</c:v>
                </c:pt>
                <c:pt idx="19240">
                  <c:v>5.27</c:v>
                </c:pt>
                <c:pt idx="19241">
                  <c:v>5.22</c:v>
                </c:pt>
                <c:pt idx="19242">
                  <c:v>5.24</c:v>
                </c:pt>
                <c:pt idx="19243">
                  <c:v>5.24</c:v>
                </c:pt>
                <c:pt idx="19244">
                  <c:v>5.24</c:v>
                </c:pt>
                <c:pt idx="19245">
                  <c:v>5.24</c:v>
                </c:pt>
                <c:pt idx="19246">
                  <c:v>5.24</c:v>
                </c:pt>
                <c:pt idx="19247">
                  <c:v>5.25</c:v>
                </c:pt>
                <c:pt idx="19248">
                  <c:v>5.25</c:v>
                </c:pt>
                <c:pt idx="19249">
                  <c:v>5.27</c:v>
                </c:pt>
                <c:pt idx="19250">
                  <c:v>5.29</c:v>
                </c:pt>
                <c:pt idx="19251">
                  <c:v>5.25</c:v>
                </c:pt>
                <c:pt idx="19252">
                  <c:v>5.25</c:v>
                </c:pt>
                <c:pt idx="19253">
                  <c:v>5.25</c:v>
                </c:pt>
                <c:pt idx="19254">
                  <c:v>5.26</c:v>
                </c:pt>
                <c:pt idx="19255">
                  <c:v>5.26</c:v>
                </c:pt>
                <c:pt idx="19256">
                  <c:v>5.26</c:v>
                </c:pt>
                <c:pt idx="19257">
                  <c:v>5.27</c:v>
                </c:pt>
                <c:pt idx="19258">
                  <c:v>5.24</c:v>
                </c:pt>
                <c:pt idx="19259">
                  <c:v>5.24</c:v>
                </c:pt>
                <c:pt idx="19260">
                  <c:v>5.24</c:v>
                </c:pt>
                <c:pt idx="19261">
                  <c:v>5.28</c:v>
                </c:pt>
                <c:pt idx="19262">
                  <c:v>5.25</c:v>
                </c:pt>
                <c:pt idx="19263">
                  <c:v>5.27</c:v>
                </c:pt>
                <c:pt idx="19264">
                  <c:v>5.29</c:v>
                </c:pt>
                <c:pt idx="19265">
                  <c:v>5.3</c:v>
                </c:pt>
                <c:pt idx="19266">
                  <c:v>5.3</c:v>
                </c:pt>
                <c:pt idx="19267">
                  <c:v>5.3</c:v>
                </c:pt>
                <c:pt idx="19268">
                  <c:v>5.25</c:v>
                </c:pt>
                <c:pt idx="19269">
                  <c:v>5.2</c:v>
                </c:pt>
                <c:pt idx="19270">
                  <c:v>5.21</c:v>
                </c:pt>
                <c:pt idx="19271">
                  <c:v>5.3</c:v>
                </c:pt>
                <c:pt idx="19272">
                  <c:v>5.3</c:v>
                </c:pt>
                <c:pt idx="19273">
                  <c:v>5.3</c:v>
                </c:pt>
                <c:pt idx="19274">
                  <c:v>5.3</c:v>
                </c:pt>
                <c:pt idx="19275">
                  <c:v>5.28</c:v>
                </c:pt>
                <c:pt idx="19276">
                  <c:v>5.26</c:v>
                </c:pt>
                <c:pt idx="19277">
                  <c:v>5.24</c:v>
                </c:pt>
                <c:pt idx="19278">
                  <c:v>5.27</c:v>
                </c:pt>
                <c:pt idx="19279">
                  <c:v>5.25</c:v>
                </c:pt>
                <c:pt idx="19280">
                  <c:v>5.25</c:v>
                </c:pt>
                <c:pt idx="19281">
                  <c:v>5.25</c:v>
                </c:pt>
                <c:pt idx="19282">
                  <c:v>5.29</c:v>
                </c:pt>
                <c:pt idx="19283">
                  <c:v>5.2</c:v>
                </c:pt>
                <c:pt idx="19284">
                  <c:v>5.19</c:v>
                </c:pt>
                <c:pt idx="19285">
                  <c:v>5.23</c:v>
                </c:pt>
                <c:pt idx="19286">
                  <c:v>5.25</c:v>
                </c:pt>
                <c:pt idx="19287">
                  <c:v>5.25</c:v>
                </c:pt>
                <c:pt idx="19288">
                  <c:v>5.25</c:v>
                </c:pt>
                <c:pt idx="19289">
                  <c:v>5.23</c:v>
                </c:pt>
                <c:pt idx="19290">
                  <c:v>5.2</c:v>
                </c:pt>
                <c:pt idx="19291">
                  <c:v>5.19</c:v>
                </c:pt>
                <c:pt idx="19292">
                  <c:v>5.24</c:v>
                </c:pt>
                <c:pt idx="19293">
                  <c:v>5.24</c:v>
                </c:pt>
                <c:pt idx="19294">
                  <c:v>5.24</c:v>
                </c:pt>
                <c:pt idx="19295">
                  <c:v>5.24</c:v>
                </c:pt>
                <c:pt idx="19296">
                  <c:v>5.29</c:v>
                </c:pt>
                <c:pt idx="19297">
                  <c:v>5.26</c:v>
                </c:pt>
                <c:pt idx="19298">
                  <c:v>5.21</c:v>
                </c:pt>
                <c:pt idx="19299">
                  <c:v>5.24</c:v>
                </c:pt>
                <c:pt idx="19300">
                  <c:v>5.24</c:v>
                </c:pt>
                <c:pt idx="19301">
                  <c:v>5.24</c:v>
                </c:pt>
                <c:pt idx="19302">
                  <c:v>5.24</c:v>
                </c:pt>
                <c:pt idx="19303">
                  <c:v>5.24</c:v>
                </c:pt>
                <c:pt idx="19304">
                  <c:v>5.21</c:v>
                </c:pt>
                <c:pt idx="19305">
                  <c:v>5.21</c:v>
                </c:pt>
                <c:pt idx="19306">
                  <c:v>5.25</c:v>
                </c:pt>
                <c:pt idx="19307">
                  <c:v>5.27</c:v>
                </c:pt>
                <c:pt idx="19308">
                  <c:v>5.27</c:v>
                </c:pt>
                <c:pt idx="19309">
                  <c:v>5.27</c:v>
                </c:pt>
                <c:pt idx="19310">
                  <c:v>5.26</c:v>
                </c:pt>
                <c:pt idx="19311">
                  <c:v>5.29</c:v>
                </c:pt>
                <c:pt idx="19312">
                  <c:v>5.25</c:v>
                </c:pt>
                <c:pt idx="19313">
                  <c:v>5.25</c:v>
                </c:pt>
                <c:pt idx="19314">
                  <c:v>5.24</c:v>
                </c:pt>
                <c:pt idx="19315">
                  <c:v>5.24</c:v>
                </c:pt>
                <c:pt idx="19316">
                  <c:v>5.24</c:v>
                </c:pt>
                <c:pt idx="19317">
                  <c:v>5.24</c:v>
                </c:pt>
                <c:pt idx="19318">
                  <c:v>5.23</c:v>
                </c:pt>
                <c:pt idx="19319">
                  <c:v>5.25</c:v>
                </c:pt>
                <c:pt idx="19320">
                  <c:v>5.24</c:v>
                </c:pt>
                <c:pt idx="19321">
                  <c:v>5.29</c:v>
                </c:pt>
                <c:pt idx="19322">
                  <c:v>5.29</c:v>
                </c:pt>
                <c:pt idx="19323">
                  <c:v>5.29</c:v>
                </c:pt>
                <c:pt idx="19324">
                  <c:v>5.29</c:v>
                </c:pt>
                <c:pt idx="19325">
                  <c:v>5.29</c:v>
                </c:pt>
                <c:pt idx="19326">
                  <c:v>5.25</c:v>
                </c:pt>
                <c:pt idx="19327">
                  <c:v>5.28</c:v>
                </c:pt>
                <c:pt idx="19328">
                  <c:v>5.23</c:v>
                </c:pt>
                <c:pt idx="19329">
                  <c:v>5.23</c:v>
                </c:pt>
                <c:pt idx="19330">
                  <c:v>5.23</c:v>
                </c:pt>
                <c:pt idx="19331">
                  <c:v>5.24</c:v>
                </c:pt>
                <c:pt idx="19332">
                  <c:v>5.19</c:v>
                </c:pt>
                <c:pt idx="19333">
                  <c:v>5.25</c:v>
                </c:pt>
                <c:pt idx="19334">
                  <c:v>5.25</c:v>
                </c:pt>
                <c:pt idx="19335">
                  <c:v>5.26</c:v>
                </c:pt>
                <c:pt idx="19336">
                  <c:v>5.26</c:v>
                </c:pt>
                <c:pt idx="19337">
                  <c:v>5.26</c:v>
                </c:pt>
                <c:pt idx="19338">
                  <c:v>5.27</c:v>
                </c:pt>
                <c:pt idx="19339">
                  <c:v>5.26</c:v>
                </c:pt>
                <c:pt idx="19340">
                  <c:v>5.26</c:v>
                </c:pt>
                <c:pt idx="19341">
                  <c:v>5.28</c:v>
                </c:pt>
                <c:pt idx="19342">
                  <c:v>5.26</c:v>
                </c:pt>
                <c:pt idx="19343">
                  <c:v>5.26</c:v>
                </c:pt>
                <c:pt idx="19344">
                  <c:v>5.26</c:v>
                </c:pt>
                <c:pt idx="19345">
                  <c:v>5.23</c:v>
                </c:pt>
                <c:pt idx="19346">
                  <c:v>5.21</c:v>
                </c:pt>
                <c:pt idx="19347">
                  <c:v>5.27</c:v>
                </c:pt>
                <c:pt idx="19348">
                  <c:v>5.26</c:v>
                </c:pt>
                <c:pt idx="19349">
                  <c:v>5.24</c:v>
                </c:pt>
                <c:pt idx="19350">
                  <c:v>5.24</c:v>
                </c:pt>
                <c:pt idx="19351">
                  <c:v>5.24</c:v>
                </c:pt>
                <c:pt idx="19352">
                  <c:v>5.29</c:v>
                </c:pt>
                <c:pt idx="19353">
                  <c:v>5.25</c:v>
                </c:pt>
                <c:pt idx="19354">
                  <c:v>5.26</c:v>
                </c:pt>
                <c:pt idx="19355">
                  <c:v>5.26</c:v>
                </c:pt>
                <c:pt idx="19356">
                  <c:v>5.31</c:v>
                </c:pt>
                <c:pt idx="19357">
                  <c:v>5.31</c:v>
                </c:pt>
                <c:pt idx="19358">
                  <c:v>5.31</c:v>
                </c:pt>
                <c:pt idx="19359">
                  <c:v>5.31</c:v>
                </c:pt>
                <c:pt idx="19360">
                  <c:v>5.24</c:v>
                </c:pt>
                <c:pt idx="19361">
                  <c:v>5.24</c:v>
                </c:pt>
                <c:pt idx="19362">
                  <c:v>5.25</c:v>
                </c:pt>
                <c:pt idx="19363">
                  <c:v>5.22</c:v>
                </c:pt>
                <c:pt idx="19364">
                  <c:v>5.22</c:v>
                </c:pt>
                <c:pt idx="19365">
                  <c:v>5.22</c:v>
                </c:pt>
                <c:pt idx="19366">
                  <c:v>5.22</c:v>
                </c:pt>
                <c:pt idx="19367">
                  <c:v>5.24</c:v>
                </c:pt>
                <c:pt idx="19368">
                  <c:v>5.24</c:v>
                </c:pt>
                <c:pt idx="19369">
                  <c:v>5.26</c:v>
                </c:pt>
                <c:pt idx="19370">
                  <c:v>5.25</c:v>
                </c:pt>
                <c:pt idx="19371">
                  <c:v>5.25</c:v>
                </c:pt>
                <c:pt idx="19372">
                  <c:v>5.25</c:v>
                </c:pt>
                <c:pt idx="19373">
                  <c:v>5.32</c:v>
                </c:pt>
                <c:pt idx="19374">
                  <c:v>5.28</c:v>
                </c:pt>
                <c:pt idx="19375">
                  <c:v>5.26</c:v>
                </c:pt>
                <c:pt idx="19376">
                  <c:v>5.25</c:v>
                </c:pt>
                <c:pt idx="19377">
                  <c:v>5.25</c:v>
                </c:pt>
                <c:pt idx="19378">
                  <c:v>5.25</c:v>
                </c:pt>
                <c:pt idx="19379">
                  <c:v>5.25</c:v>
                </c:pt>
                <c:pt idx="19380">
                  <c:v>5.26</c:v>
                </c:pt>
                <c:pt idx="19381">
                  <c:v>5.25</c:v>
                </c:pt>
                <c:pt idx="19382">
                  <c:v>5.32</c:v>
                </c:pt>
                <c:pt idx="19383">
                  <c:v>5.28</c:v>
                </c:pt>
                <c:pt idx="19384">
                  <c:v>5.25</c:v>
                </c:pt>
                <c:pt idx="19385">
                  <c:v>5.25</c:v>
                </c:pt>
                <c:pt idx="19386">
                  <c:v>5.25</c:v>
                </c:pt>
                <c:pt idx="19387">
                  <c:v>5.29</c:v>
                </c:pt>
                <c:pt idx="19388">
                  <c:v>5.28</c:v>
                </c:pt>
                <c:pt idx="19389">
                  <c:v>5.3</c:v>
                </c:pt>
                <c:pt idx="19390">
                  <c:v>5.24</c:v>
                </c:pt>
                <c:pt idx="19391">
                  <c:v>5.24</c:v>
                </c:pt>
                <c:pt idx="19392">
                  <c:v>5.24</c:v>
                </c:pt>
                <c:pt idx="19393">
                  <c:v>5.24</c:v>
                </c:pt>
                <c:pt idx="19394">
                  <c:v>5.26</c:v>
                </c:pt>
                <c:pt idx="19395">
                  <c:v>5.26</c:v>
                </c:pt>
                <c:pt idx="19396">
                  <c:v>5.27</c:v>
                </c:pt>
                <c:pt idx="19397">
                  <c:v>5.41</c:v>
                </c:pt>
                <c:pt idx="19398">
                  <c:v>4.68</c:v>
                </c:pt>
                <c:pt idx="19399">
                  <c:v>4.68</c:v>
                </c:pt>
                <c:pt idx="19400">
                  <c:v>4.68</c:v>
                </c:pt>
                <c:pt idx="19401">
                  <c:v>4.8100000000000005</c:v>
                </c:pt>
                <c:pt idx="19402">
                  <c:v>4.54</c:v>
                </c:pt>
                <c:pt idx="19403">
                  <c:v>4.71</c:v>
                </c:pt>
                <c:pt idx="19404">
                  <c:v>4.97</c:v>
                </c:pt>
                <c:pt idx="19405">
                  <c:v>4.91</c:v>
                </c:pt>
                <c:pt idx="19406">
                  <c:v>4.91</c:v>
                </c:pt>
                <c:pt idx="19407">
                  <c:v>4.91</c:v>
                </c:pt>
                <c:pt idx="19408">
                  <c:v>5.03</c:v>
                </c:pt>
                <c:pt idx="19409">
                  <c:v>4.8899999999999997</c:v>
                </c:pt>
                <c:pt idx="19410">
                  <c:v>4.7699999999999996</c:v>
                </c:pt>
                <c:pt idx="19411">
                  <c:v>4.88</c:v>
                </c:pt>
                <c:pt idx="19412">
                  <c:v>5.1100000000000003</c:v>
                </c:pt>
                <c:pt idx="19413">
                  <c:v>5.1100000000000003</c:v>
                </c:pt>
                <c:pt idx="19414">
                  <c:v>5.1100000000000003</c:v>
                </c:pt>
                <c:pt idx="19415">
                  <c:v>5.27</c:v>
                </c:pt>
                <c:pt idx="19416">
                  <c:v>5.3</c:v>
                </c:pt>
                <c:pt idx="19417">
                  <c:v>5</c:v>
                </c:pt>
                <c:pt idx="19418">
                  <c:v>5</c:v>
                </c:pt>
                <c:pt idx="19419">
                  <c:v>4.96</c:v>
                </c:pt>
                <c:pt idx="19420">
                  <c:v>4.96</c:v>
                </c:pt>
                <c:pt idx="19421">
                  <c:v>4.96</c:v>
                </c:pt>
                <c:pt idx="19422">
                  <c:v>4.96</c:v>
                </c:pt>
                <c:pt idx="19423">
                  <c:v>5.22</c:v>
                </c:pt>
                <c:pt idx="19424">
                  <c:v>5.18</c:v>
                </c:pt>
                <c:pt idx="19425">
                  <c:v>4.9800000000000004</c:v>
                </c:pt>
                <c:pt idx="19426">
                  <c:v>4.8600000000000003</c:v>
                </c:pt>
                <c:pt idx="19427">
                  <c:v>4.8600000000000003</c:v>
                </c:pt>
                <c:pt idx="19428">
                  <c:v>4.8600000000000003</c:v>
                </c:pt>
                <c:pt idx="19429">
                  <c:v>5.07</c:v>
                </c:pt>
                <c:pt idx="19430">
                  <c:v>5.0599999999999996</c:v>
                </c:pt>
                <c:pt idx="19431">
                  <c:v>5.18</c:v>
                </c:pt>
                <c:pt idx="19432">
                  <c:v>5.09</c:v>
                </c:pt>
                <c:pt idx="19433">
                  <c:v>5.25</c:v>
                </c:pt>
                <c:pt idx="19434">
                  <c:v>5.25</c:v>
                </c:pt>
                <c:pt idx="19435">
                  <c:v>5.25</c:v>
                </c:pt>
                <c:pt idx="19436">
                  <c:v>5.33</c:v>
                </c:pt>
                <c:pt idx="19437">
                  <c:v>4.92</c:v>
                </c:pt>
                <c:pt idx="19438">
                  <c:v>4.74</c:v>
                </c:pt>
                <c:pt idx="19439">
                  <c:v>4.7699999999999996</c:v>
                </c:pt>
                <c:pt idx="19440">
                  <c:v>4.76</c:v>
                </c:pt>
                <c:pt idx="19441">
                  <c:v>4.76</c:v>
                </c:pt>
                <c:pt idx="19442">
                  <c:v>4.76</c:v>
                </c:pt>
                <c:pt idx="19443">
                  <c:v>4.74</c:v>
                </c:pt>
                <c:pt idx="19444">
                  <c:v>4.82</c:v>
                </c:pt>
                <c:pt idx="19445">
                  <c:v>4.88</c:v>
                </c:pt>
                <c:pt idx="19446">
                  <c:v>4.93</c:v>
                </c:pt>
                <c:pt idx="19447">
                  <c:v>4.58</c:v>
                </c:pt>
                <c:pt idx="19448">
                  <c:v>4.58</c:v>
                </c:pt>
                <c:pt idx="19449">
                  <c:v>4.58</c:v>
                </c:pt>
                <c:pt idx="19450">
                  <c:v>4.92</c:v>
                </c:pt>
                <c:pt idx="19451">
                  <c:v>4.78</c:v>
                </c:pt>
                <c:pt idx="19452">
                  <c:v>4.68</c:v>
                </c:pt>
                <c:pt idx="19453">
                  <c:v>4.74</c:v>
                </c:pt>
                <c:pt idx="19454">
                  <c:v>4.7699999999999996</c:v>
                </c:pt>
                <c:pt idx="19455">
                  <c:v>4.7699999999999996</c:v>
                </c:pt>
                <c:pt idx="19456">
                  <c:v>4.7699999999999996</c:v>
                </c:pt>
                <c:pt idx="19457">
                  <c:v>4.7699999999999996</c:v>
                </c:pt>
                <c:pt idx="19458">
                  <c:v>4.91</c:v>
                </c:pt>
                <c:pt idx="19459">
                  <c:v>4.5199999999999996</c:v>
                </c:pt>
                <c:pt idx="19460">
                  <c:v>4.75</c:v>
                </c:pt>
                <c:pt idx="19461">
                  <c:v>4.75</c:v>
                </c:pt>
                <c:pt idx="19462">
                  <c:v>4.75</c:v>
                </c:pt>
                <c:pt idx="19463">
                  <c:v>4.75</c:v>
                </c:pt>
                <c:pt idx="19464">
                  <c:v>4.8100000000000005</c:v>
                </c:pt>
                <c:pt idx="19465">
                  <c:v>4.68</c:v>
                </c:pt>
                <c:pt idx="19466">
                  <c:v>4.7</c:v>
                </c:pt>
                <c:pt idx="19467">
                  <c:v>4.6900000000000004</c:v>
                </c:pt>
                <c:pt idx="19468">
                  <c:v>4.7699999999999996</c:v>
                </c:pt>
                <c:pt idx="19469">
                  <c:v>4.7699999999999996</c:v>
                </c:pt>
                <c:pt idx="19470">
                  <c:v>4.7699999999999996</c:v>
                </c:pt>
                <c:pt idx="19471">
                  <c:v>4.71</c:v>
                </c:pt>
                <c:pt idx="19472">
                  <c:v>4.67</c:v>
                </c:pt>
                <c:pt idx="19473">
                  <c:v>4.74</c:v>
                </c:pt>
                <c:pt idx="19474">
                  <c:v>4.8600000000000003</c:v>
                </c:pt>
                <c:pt idx="19475">
                  <c:v>4.8</c:v>
                </c:pt>
                <c:pt idx="19476">
                  <c:v>4.8</c:v>
                </c:pt>
                <c:pt idx="19477">
                  <c:v>4.8</c:v>
                </c:pt>
                <c:pt idx="19478">
                  <c:v>4.84</c:v>
                </c:pt>
                <c:pt idx="19479">
                  <c:v>4.78</c:v>
                </c:pt>
                <c:pt idx="19480">
                  <c:v>4.5999999999999996</c:v>
                </c:pt>
                <c:pt idx="19481">
                  <c:v>4.59</c:v>
                </c:pt>
                <c:pt idx="19482">
                  <c:v>4.28</c:v>
                </c:pt>
                <c:pt idx="19483">
                  <c:v>4.28</c:v>
                </c:pt>
                <c:pt idx="19484">
                  <c:v>4.28</c:v>
                </c:pt>
                <c:pt idx="19485">
                  <c:v>4.29</c:v>
                </c:pt>
                <c:pt idx="19486">
                  <c:v>4.22</c:v>
                </c:pt>
                <c:pt idx="19487">
                  <c:v>4.3899999999999997</c:v>
                </c:pt>
                <c:pt idx="19488">
                  <c:v>4.58</c:v>
                </c:pt>
                <c:pt idx="19489">
                  <c:v>4.49</c:v>
                </c:pt>
                <c:pt idx="19490">
                  <c:v>4.49</c:v>
                </c:pt>
                <c:pt idx="19491">
                  <c:v>4.49</c:v>
                </c:pt>
                <c:pt idx="19492">
                  <c:v>4.49</c:v>
                </c:pt>
                <c:pt idx="19493">
                  <c:v>4.6100000000000003</c:v>
                </c:pt>
                <c:pt idx="19494">
                  <c:v>4.5999999999999996</c:v>
                </c:pt>
                <c:pt idx="19495">
                  <c:v>4.54</c:v>
                </c:pt>
                <c:pt idx="19496">
                  <c:v>4.51</c:v>
                </c:pt>
                <c:pt idx="19497">
                  <c:v>4.51</c:v>
                </c:pt>
                <c:pt idx="19498">
                  <c:v>4.51</c:v>
                </c:pt>
                <c:pt idx="19499">
                  <c:v>4.51</c:v>
                </c:pt>
                <c:pt idx="19500">
                  <c:v>4.51</c:v>
                </c:pt>
                <c:pt idx="19501">
                  <c:v>4.5</c:v>
                </c:pt>
                <c:pt idx="19502">
                  <c:v>4.5</c:v>
                </c:pt>
                <c:pt idx="19503">
                  <c:v>4.5600000000000005</c:v>
                </c:pt>
                <c:pt idx="19504">
                  <c:v>4.5600000000000005</c:v>
                </c:pt>
                <c:pt idx="19505">
                  <c:v>4.5600000000000005</c:v>
                </c:pt>
                <c:pt idx="19506">
                  <c:v>4.62</c:v>
                </c:pt>
                <c:pt idx="19507">
                  <c:v>4.3899999999999997</c:v>
                </c:pt>
                <c:pt idx="19508">
                  <c:v>4.53</c:v>
                </c:pt>
                <c:pt idx="19509">
                  <c:v>4.55</c:v>
                </c:pt>
                <c:pt idx="19510">
                  <c:v>4.66</c:v>
                </c:pt>
                <c:pt idx="19511">
                  <c:v>4.66</c:v>
                </c:pt>
                <c:pt idx="19512">
                  <c:v>4.66</c:v>
                </c:pt>
                <c:pt idx="19513">
                  <c:v>4.5199999999999996</c:v>
                </c:pt>
                <c:pt idx="19514">
                  <c:v>4.5</c:v>
                </c:pt>
                <c:pt idx="19515">
                  <c:v>4.3099999999999996</c:v>
                </c:pt>
                <c:pt idx="19516">
                  <c:v>4.49</c:v>
                </c:pt>
                <c:pt idx="19517">
                  <c:v>4.41</c:v>
                </c:pt>
                <c:pt idx="19518">
                  <c:v>4.41</c:v>
                </c:pt>
                <c:pt idx="19519">
                  <c:v>4.41</c:v>
                </c:pt>
                <c:pt idx="19520">
                  <c:v>4.46</c:v>
                </c:pt>
                <c:pt idx="19521">
                  <c:v>4.29</c:v>
                </c:pt>
                <c:pt idx="19522">
                  <c:v>4.28</c:v>
                </c:pt>
                <c:pt idx="19523">
                  <c:v>4.3</c:v>
                </c:pt>
                <c:pt idx="19524">
                  <c:v>4.24</c:v>
                </c:pt>
                <c:pt idx="19525">
                  <c:v>4.24</c:v>
                </c:pt>
                <c:pt idx="19526">
                  <c:v>4.24</c:v>
                </c:pt>
                <c:pt idx="19527">
                  <c:v>4.3099999999999996</c:v>
                </c:pt>
                <c:pt idx="19528">
                  <c:v>4.16</c:v>
                </c:pt>
                <c:pt idx="19529">
                  <c:v>3.98</c:v>
                </c:pt>
                <c:pt idx="19530">
                  <c:v>4.37</c:v>
                </c:pt>
                <c:pt idx="19531">
                  <c:v>4.28</c:v>
                </c:pt>
                <c:pt idx="19532">
                  <c:v>4.28</c:v>
                </c:pt>
                <c:pt idx="19533">
                  <c:v>4.28</c:v>
                </c:pt>
                <c:pt idx="19534">
                  <c:v>4</c:v>
                </c:pt>
                <c:pt idx="19535">
                  <c:v>4</c:v>
                </c:pt>
                <c:pt idx="19536">
                  <c:v>4.26</c:v>
                </c:pt>
                <c:pt idx="19537">
                  <c:v>4.1500000000000004</c:v>
                </c:pt>
                <c:pt idx="19538">
                  <c:v>4.01</c:v>
                </c:pt>
                <c:pt idx="19539">
                  <c:v>4.01</c:v>
                </c:pt>
                <c:pt idx="19540">
                  <c:v>4.01</c:v>
                </c:pt>
                <c:pt idx="19541">
                  <c:v>3.06</c:v>
                </c:pt>
                <c:pt idx="19542">
                  <c:v>3.06</c:v>
                </c:pt>
                <c:pt idx="19543">
                  <c:v>4.1100000000000003</c:v>
                </c:pt>
                <c:pt idx="19544">
                  <c:v>4.25</c:v>
                </c:pt>
                <c:pt idx="19545">
                  <c:v>4.18</c:v>
                </c:pt>
                <c:pt idx="19546">
                  <c:v>4.18</c:v>
                </c:pt>
                <c:pt idx="19547">
                  <c:v>4.18</c:v>
                </c:pt>
                <c:pt idx="19548">
                  <c:v>4.2699999999999996</c:v>
                </c:pt>
                <c:pt idx="19549">
                  <c:v>4.2699999999999996</c:v>
                </c:pt>
                <c:pt idx="19550">
                  <c:v>4.26</c:v>
                </c:pt>
                <c:pt idx="19551">
                  <c:v>4.26</c:v>
                </c:pt>
                <c:pt idx="19552">
                  <c:v>4.2300000000000004</c:v>
                </c:pt>
                <c:pt idx="19553">
                  <c:v>4.2300000000000004</c:v>
                </c:pt>
                <c:pt idx="19554">
                  <c:v>4.2300000000000004</c:v>
                </c:pt>
                <c:pt idx="19555">
                  <c:v>4.24</c:v>
                </c:pt>
                <c:pt idx="19556">
                  <c:v>4.24</c:v>
                </c:pt>
                <c:pt idx="19557">
                  <c:v>4.22</c:v>
                </c:pt>
                <c:pt idx="19558">
                  <c:v>4.2300000000000004</c:v>
                </c:pt>
                <c:pt idx="19559">
                  <c:v>4.17</c:v>
                </c:pt>
                <c:pt idx="19560">
                  <c:v>4.17</c:v>
                </c:pt>
                <c:pt idx="19561">
                  <c:v>4.17</c:v>
                </c:pt>
                <c:pt idx="19562">
                  <c:v>4.17</c:v>
                </c:pt>
                <c:pt idx="19563">
                  <c:v>3.68</c:v>
                </c:pt>
                <c:pt idx="19564">
                  <c:v>3.43</c:v>
                </c:pt>
                <c:pt idx="19565">
                  <c:v>3.47</c:v>
                </c:pt>
                <c:pt idx="19566">
                  <c:v>3.6</c:v>
                </c:pt>
                <c:pt idx="19567">
                  <c:v>3.6</c:v>
                </c:pt>
                <c:pt idx="19568">
                  <c:v>3.6</c:v>
                </c:pt>
                <c:pt idx="19569">
                  <c:v>3.5</c:v>
                </c:pt>
                <c:pt idx="19570">
                  <c:v>3.47</c:v>
                </c:pt>
                <c:pt idx="19571">
                  <c:v>3.26</c:v>
                </c:pt>
                <c:pt idx="19572">
                  <c:v>3.22</c:v>
                </c:pt>
                <c:pt idx="19573">
                  <c:v>3.12</c:v>
                </c:pt>
                <c:pt idx="19574">
                  <c:v>3.12</c:v>
                </c:pt>
                <c:pt idx="19575">
                  <c:v>3.12</c:v>
                </c:pt>
                <c:pt idx="19576">
                  <c:v>2.8200000000000003</c:v>
                </c:pt>
                <c:pt idx="19577">
                  <c:v>2.71</c:v>
                </c:pt>
                <c:pt idx="19578">
                  <c:v>2.94</c:v>
                </c:pt>
                <c:pt idx="19579">
                  <c:v>3.03</c:v>
                </c:pt>
                <c:pt idx="19580">
                  <c:v>3.05</c:v>
                </c:pt>
                <c:pt idx="19581">
                  <c:v>3.05</c:v>
                </c:pt>
                <c:pt idx="19582">
                  <c:v>3.05</c:v>
                </c:pt>
                <c:pt idx="19583">
                  <c:v>2.88</c:v>
                </c:pt>
                <c:pt idx="19584">
                  <c:v>2.91</c:v>
                </c:pt>
                <c:pt idx="19585">
                  <c:v>3.02</c:v>
                </c:pt>
                <c:pt idx="19586">
                  <c:v>3.03</c:v>
                </c:pt>
                <c:pt idx="19587">
                  <c:v>2.9699999999999998</c:v>
                </c:pt>
                <c:pt idx="19588">
                  <c:v>2.9699999999999998</c:v>
                </c:pt>
                <c:pt idx="19589">
                  <c:v>2.9699999999999998</c:v>
                </c:pt>
                <c:pt idx="19590">
                  <c:v>2.9699999999999998</c:v>
                </c:pt>
                <c:pt idx="19591">
                  <c:v>2.94</c:v>
                </c:pt>
                <c:pt idx="19592">
                  <c:v>3</c:v>
                </c:pt>
                <c:pt idx="19593">
                  <c:v>3.01</c:v>
                </c:pt>
                <c:pt idx="19594">
                  <c:v>2.9699999999999998</c:v>
                </c:pt>
                <c:pt idx="19595">
                  <c:v>2.9699999999999998</c:v>
                </c:pt>
                <c:pt idx="19596">
                  <c:v>2.9699999999999998</c:v>
                </c:pt>
                <c:pt idx="19597">
                  <c:v>3</c:v>
                </c:pt>
                <c:pt idx="19598">
                  <c:v>2.85</c:v>
                </c:pt>
                <c:pt idx="19599">
                  <c:v>2.93</c:v>
                </c:pt>
                <c:pt idx="19600">
                  <c:v>3.06</c:v>
                </c:pt>
                <c:pt idx="19601">
                  <c:v>3.01</c:v>
                </c:pt>
                <c:pt idx="19602">
                  <c:v>3.01</c:v>
                </c:pt>
                <c:pt idx="19603">
                  <c:v>3.01</c:v>
                </c:pt>
                <c:pt idx="19604">
                  <c:v>3.1</c:v>
                </c:pt>
                <c:pt idx="19605">
                  <c:v>2.9</c:v>
                </c:pt>
                <c:pt idx="19606">
                  <c:v>2.93</c:v>
                </c:pt>
                <c:pt idx="19607">
                  <c:v>2.99</c:v>
                </c:pt>
                <c:pt idx="19608">
                  <c:v>2.96</c:v>
                </c:pt>
                <c:pt idx="19609">
                  <c:v>2.96</c:v>
                </c:pt>
                <c:pt idx="19610">
                  <c:v>2.96</c:v>
                </c:pt>
                <c:pt idx="19611">
                  <c:v>2.99</c:v>
                </c:pt>
                <c:pt idx="19612">
                  <c:v>2.95</c:v>
                </c:pt>
                <c:pt idx="19613">
                  <c:v>2.9699999999999998</c:v>
                </c:pt>
                <c:pt idx="19614">
                  <c:v>2.98</c:v>
                </c:pt>
                <c:pt idx="19615">
                  <c:v>2.99</c:v>
                </c:pt>
                <c:pt idx="19616">
                  <c:v>2.99</c:v>
                </c:pt>
                <c:pt idx="19617">
                  <c:v>2.99</c:v>
                </c:pt>
                <c:pt idx="19618">
                  <c:v>2.69</c:v>
                </c:pt>
                <c:pt idx="19619">
                  <c:v>2.16</c:v>
                </c:pt>
                <c:pt idx="19620">
                  <c:v>2.08</c:v>
                </c:pt>
                <c:pt idx="19621">
                  <c:v>2.2200000000000002</c:v>
                </c:pt>
                <c:pt idx="19622">
                  <c:v>2.08</c:v>
                </c:pt>
                <c:pt idx="19623">
                  <c:v>2.08</c:v>
                </c:pt>
                <c:pt idx="19624">
                  <c:v>2.08</c:v>
                </c:pt>
                <c:pt idx="19625">
                  <c:v>2.08</c:v>
                </c:pt>
                <c:pt idx="19626">
                  <c:v>2.42</c:v>
                </c:pt>
                <c:pt idx="19627">
                  <c:v>2.2999999999999998</c:v>
                </c:pt>
                <c:pt idx="19628">
                  <c:v>2.27</c:v>
                </c:pt>
                <c:pt idx="19629">
                  <c:v>2.09</c:v>
                </c:pt>
                <c:pt idx="19630">
                  <c:v>2.09</c:v>
                </c:pt>
                <c:pt idx="19631">
                  <c:v>2.09</c:v>
                </c:pt>
                <c:pt idx="19632">
                  <c:v>2.5099999999999998</c:v>
                </c:pt>
                <c:pt idx="19633">
                  <c:v>2.38</c:v>
                </c:pt>
                <c:pt idx="19634">
                  <c:v>2.1800000000000002</c:v>
                </c:pt>
                <c:pt idx="19635">
                  <c:v>2.19</c:v>
                </c:pt>
                <c:pt idx="19636">
                  <c:v>2.2599999999999998</c:v>
                </c:pt>
                <c:pt idx="19637">
                  <c:v>2.2599999999999998</c:v>
                </c:pt>
                <c:pt idx="19638">
                  <c:v>2.2599999999999998</c:v>
                </c:pt>
                <c:pt idx="19639">
                  <c:v>2.2400000000000002</c:v>
                </c:pt>
                <c:pt idx="19640">
                  <c:v>2.23</c:v>
                </c:pt>
                <c:pt idx="19641">
                  <c:v>2.2000000000000002</c:v>
                </c:pt>
                <c:pt idx="19642">
                  <c:v>2.2999999999999998</c:v>
                </c:pt>
                <c:pt idx="19643">
                  <c:v>2.37</c:v>
                </c:pt>
                <c:pt idx="19644">
                  <c:v>2.37</c:v>
                </c:pt>
                <c:pt idx="19645">
                  <c:v>2.37</c:v>
                </c:pt>
                <c:pt idx="19646">
                  <c:v>2.3199999999999998</c:v>
                </c:pt>
                <c:pt idx="19647">
                  <c:v>2.3199999999999998</c:v>
                </c:pt>
                <c:pt idx="19648">
                  <c:v>2.35</c:v>
                </c:pt>
                <c:pt idx="19649">
                  <c:v>2.37</c:v>
                </c:pt>
                <c:pt idx="19650">
                  <c:v>2.3199999999999998</c:v>
                </c:pt>
                <c:pt idx="19651">
                  <c:v>2.3199999999999998</c:v>
                </c:pt>
                <c:pt idx="19652">
                  <c:v>2.3199999999999998</c:v>
                </c:pt>
                <c:pt idx="19653">
                  <c:v>2.2800000000000002</c:v>
                </c:pt>
                <c:pt idx="19654">
                  <c:v>1.99</c:v>
                </c:pt>
                <c:pt idx="19655">
                  <c:v>2.1800000000000002</c:v>
                </c:pt>
                <c:pt idx="19656">
                  <c:v>2.2599999999999998</c:v>
                </c:pt>
                <c:pt idx="19657">
                  <c:v>2.2800000000000002</c:v>
                </c:pt>
                <c:pt idx="19658">
                  <c:v>2.2800000000000002</c:v>
                </c:pt>
                <c:pt idx="19659">
                  <c:v>2.2800000000000002</c:v>
                </c:pt>
                <c:pt idx="19660">
                  <c:v>2.29</c:v>
                </c:pt>
                <c:pt idx="19661">
                  <c:v>2.21</c:v>
                </c:pt>
                <c:pt idx="19662">
                  <c:v>2.37</c:v>
                </c:pt>
                <c:pt idx="19663">
                  <c:v>2.16</c:v>
                </c:pt>
                <c:pt idx="19664">
                  <c:v>1.88</c:v>
                </c:pt>
                <c:pt idx="19665">
                  <c:v>1.88</c:v>
                </c:pt>
                <c:pt idx="19666">
                  <c:v>1.88</c:v>
                </c:pt>
                <c:pt idx="19667">
                  <c:v>1.85</c:v>
                </c:pt>
                <c:pt idx="19668">
                  <c:v>1.9100000000000001</c:v>
                </c:pt>
                <c:pt idx="19669">
                  <c:v>2.0099999999999998</c:v>
                </c:pt>
                <c:pt idx="19670">
                  <c:v>1.99</c:v>
                </c:pt>
                <c:pt idx="19671">
                  <c:v>1.97</c:v>
                </c:pt>
                <c:pt idx="19672">
                  <c:v>1.97</c:v>
                </c:pt>
                <c:pt idx="19673">
                  <c:v>1.97</c:v>
                </c:pt>
                <c:pt idx="19674">
                  <c:v>1.88</c:v>
                </c:pt>
                <c:pt idx="19675">
                  <c:v>1.9300000000000002</c:v>
                </c:pt>
                <c:pt idx="19676">
                  <c:v>2.0299999999999998</c:v>
                </c:pt>
                <c:pt idx="19677">
                  <c:v>2.0299999999999998</c:v>
                </c:pt>
                <c:pt idx="19678">
                  <c:v>1.9100000000000001</c:v>
                </c:pt>
                <c:pt idx="19679">
                  <c:v>1.9100000000000001</c:v>
                </c:pt>
                <c:pt idx="19680">
                  <c:v>1.9100000000000001</c:v>
                </c:pt>
                <c:pt idx="19681">
                  <c:v>1.9500000000000002</c:v>
                </c:pt>
                <c:pt idx="19682">
                  <c:v>1.99</c:v>
                </c:pt>
                <c:pt idx="19683">
                  <c:v>2.0299999999999998</c:v>
                </c:pt>
                <c:pt idx="19684">
                  <c:v>2.0499999999999998</c:v>
                </c:pt>
                <c:pt idx="19685">
                  <c:v>1.99</c:v>
                </c:pt>
                <c:pt idx="19686">
                  <c:v>1.99</c:v>
                </c:pt>
                <c:pt idx="19687">
                  <c:v>1.99</c:v>
                </c:pt>
                <c:pt idx="19688">
                  <c:v>1.99</c:v>
                </c:pt>
                <c:pt idx="19689">
                  <c:v>2.23</c:v>
                </c:pt>
                <c:pt idx="19690">
                  <c:v>2.08</c:v>
                </c:pt>
                <c:pt idx="19691">
                  <c:v>2.0099999999999998</c:v>
                </c:pt>
                <c:pt idx="19692">
                  <c:v>1.98</c:v>
                </c:pt>
                <c:pt idx="19693">
                  <c:v>1.98</c:v>
                </c:pt>
                <c:pt idx="19694">
                  <c:v>1.98</c:v>
                </c:pt>
                <c:pt idx="19695">
                  <c:v>2.06</c:v>
                </c:pt>
                <c:pt idx="19696">
                  <c:v>1.9500000000000002</c:v>
                </c:pt>
                <c:pt idx="19697">
                  <c:v>1.98</c:v>
                </c:pt>
                <c:pt idx="19698">
                  <c:v>1.98</c:v>
                </c:pt>
                <c:pt idx="19699">
                  <c:v>2.0099999999999998</c:v>
                </c:pt>
                <c:pt idx="19700">
                  <c:v>2.0099999999999998</c:v>
                </c:pt>
                <c:pt idx="19701">
                  <c:v>2.0099999999999998</c:v>
                </c:pt>
                <c:pt idx="19702">
                  <c:v>2.02</c:v>
                </c:pt>
                <c:pt idx="19703">
                  <c:v>1.96</c:v>
                </c:pt>
                <c:pt idx="19704">
                  <c:v>1.9500000000000002</c:v>
                </c:pt>
                <c:pt idx="19705">
                  <c:v>2.0099999999999998</c:v>
                </c:pt>
                <c:pt idx="19706">
                  <c:v>2.02</c:v>
                </c:pt>
                <c:pt idx="19707">
                  <c:v>2.02</c:v>
                </c:pt>
                <c:pt idx="19708">
                  <c:v>2.02</c:v>
                </c:pt>
                <c:pt idx="19709">
                  <c:v>2.06</c:v>
                </c:pt>
                <c:pt idx="19710">
                  <c:v>1.87</c:v>
                </c:pt>
                <c:pt idx="19711">
                  <c:v>1.8399999999999999</c:v>
                </c:pt>
                <c:pt idx="19712">
                  <c:v>1.94</c:v>
                </c:pt>
                <c:pt idx="19713">
                  <c:v>1.99</c:v>
                </c:pt>
                <c:pt idx="19714">
                  <c:v>1.99</c:v>
                </c:pt>
                <c:pt idx="19715">
                  <c:v>1.99</c:v>
                </c:pt>
                <c:pt idx="19716">
                  <c:v>1.98</c:v>
                </c:pt>
                <c:pt idx="19717">
                  <c:v>1.9300000000000002</c:v>
                </c:pt>
                <c:pt idx="19718">
                  <c:v>1.97</c:v>
                </c:pt>
                <c:pt idx="19719">
                  <c:v>2.0499999999999998</c:v>
                </c:pt>
                <c:pt idx="19720">
                  <c:v>1.99</c:v>
                </c:pt>
                <c:pt idx="19721">
                  <c:v>1.99</c:v>
                </c:pt>
                <c:pt idx="19722">
                  <c:v>1.99</c:v>
                </c:pt>
                <c:pt idx="19723">
                  <c:v>2.4700000000000002</c:v>
                </c:pt>
                <c:pt idx="19724">
                  <c:v>2.11</c:v>
                </c:pt>
                <c:pt idx="19725">
                  <c:v>1.9500000000000002</c:v>
                </c:pt>
                <c:pt idx="19726">
                  <c:v>1.92</c:v>
                </c:pt>
                <c:pt idx="19727">
                  <c:v>1.92</c:v>
                </c:pt>
                <c:pt idx="19728">
                  <c:v>1.92</c:v>
                </c:pt>
                <c:pt idx="19729">
                  <c:v>1.92</c:v>
                </c:pt>
                <c:pt idx="19730">
                  <c:v>1.99</c:v>
                </c:pt>
                <c:pt idx="19731">
                  <c:v>1.97</c:v>
                </c:pt>
                <c:pt idx="19732">
                  <c:v>1.99</c:v>
                </c:pt>
                <c:pt idx="19733">
                  <c:v>2.0099999999999998</c:v>
                </c:pt>
                <c:pt idx="19734">
                  <c:v>1.97</c:v>
                </c:pt>
                <c:pt idx="19735">
                  <c:v>1.97</c:v>
                </c:pt>
                <c:pt idx="19736">
                  <c:v>1.97</c:v>
                </c:pt>
                <c:pt idx="19737">
                  <c:v>2.06</c:v>
                </c:pt>
                <c:pt idx="19738">
                  <c:v>2.16</c:v>
                </c:pt>
                <c:pt idx="19739">
                  <c:v>1.9500000000000002</c:v>
                </c:pt>
                <c:pt idx="19740">
                  <c:v>2.0299999999999998</c:v>
                </c:pt>
                <c:pt idx="19741">
                  <c:v>1.96</c:v>
                </c:pt>
                <c:pt idx="19742">
                  <c:v>1.96</c:v>
                </c:pt>
                <c:pt idx="19743">
                  <c:v>1.96</c:v>
                </c:pt>
                <c:pt idx="19744">
                  <c:v>1.98</c:v>
                </c:pt>
                <c:pt idx="19745">
                  <c:v>1.97</c:v>
                </c:pt>
                <c:pt idx="19746">
                  <c:v>2.04</c:v>
                </c:pt>
                <c:pt idx="19747">
                  <c:v>2.06</c:v>
                </c:pt>
                <c:pt idx="19748">
                  <c:v>2.13</c:v>
                </c:pt>
                <c:pt idx="19749">
                  <c:v>2.13</c:v>
                </c:pt>
                <c:pt idx="19750">
                  <c:v>2.13</c:v>
                </c:pt>
                <c:pt idx="19751">
                  <c:v>2</c:v>
                </c:pt>
                <c:pt idx="19752">
                  <c:v>2.0499999999999998</c:v>
                </c:pt>
                <c:pt idx="19753">
                  <c:v>2.0299999999999998</c:v>
                </c:pt>
                <c:pt idx="19754">
                  <c:v>2.09</c:v>
                </c:pt>
                <c:pt idx="19755">
                  <c:v>2.04</c:v>
                </c:pt>
                <c:pt idx="19756">
                  <c:v>2.04</c:v>
                </c:pt>
                <c:pt idx="19757">
                  <c:v>2.04</c:v>
                </c:pt>
                <c:pt idx="19758">
                  <c:v>1.97</c:v>
                </c:pt>
                <c:pt idx="19759">
                  <c:v>1.97</c:v>
                </c:pt>
                <c:pt idx="19760">
                  <c:v>2.0099999999999998</c:v>
                </c:pt>
                <c:pt idx="19761">
                  <c:v>1.96</c:v>
                </c:pt>
                <c:pt idx="19762">
                  <c:v>2.0099999999999998</c:v>
                </c:pt>
                <c:pt idx="19763">
                  <c:v>2.0099999999999998</c:v>
                </c:pt>
                <c:pt idx="19764">
                  <c:v>2.0099999999999998</c:v>
                </c:pt>
                <c:pt idx="19765">
                  <c:v>1.99</c:v>
                </c:pt>
                <c:pt idx="19766">
                  <c:v>1.9500000000000002</c:v>
                </c:pt>
                <c:pt idx="19767">
                  <c:v>1.98</c:v>
                </c:pt>
                <c:pt idx="19768">
                  <c:v>2.09</c:v>
                </c:pt>
                <c:pt idx="19769">
                  <c:v>2.08</c:v>
                </c:pt>
                <c:pt idx="19770">
                  <c:v>2.08</c:v>
                </c:pt>
                <c:pt idx="19771">
                  <c:v>2.08</c:v>
                </c:pt>
                <c:pt idx="19772">
                  <c:v>1.9100000000000001</c:v>
                </c:pt>
                <c:pt idx="19773">
                  <c:v>1.94</c:v>
                </c:pt>
                <c:pt idx="19774">
                  <c:v>1.98</c:v>
                </c:pt>
                <c:pt idx="19775">
                  <c:v>2.0099999999999998</c:v>
                </c:pt>
                <c:pt idx="19776">
                  <c:v>2.02</c:v>
                </c:pt>
                <c:pt idx="19777">
                  <c:v>2.02</c:v>
                </c:pt>
                <c:pt idx="19778">
                  <c:v>2.02</c:v>
                </c:pt>
                <c:pt idx="19779">
                  <c:v>2.0099999999999998</c:v>
                </c:pt>
                <c:pt idx="19780">
                  <c:v>1.88</c:v>
                </c:pt>
                <c:pt idx="19781">
                  <c:v>1.98</c:v>
                </c:pt>
                <c:pt idx="19782">
                  <c:v>1.99</c:v>
                </c:pt>
                <c:pt idx="19783">
                  <c:v>1.94</c:v>
                </c:pt>
                <c:pt idx="19784">
                  <c:v>1.94</c:v>
                </c:pt>
                <c:pt idx="19785">
                  <c:v>1.94</c:v>
                </c:pt>
                <c:pt idx="19786">
                  <c:v>1.94</c:v>
                </c:pt>
                <c:pt idx="19787">
                  <c:v>1.96</c:v>
                </c:pt>
                <c:pt idx="19788">
                  <c:v>2.0099999999999998</c:v>
                </c:pt>
                <c:pt idx="19789">
                  <c:v>1.99</c:v>
                </c:pt>
                <c:pt idx="19790">
                  <c:v>1.97</c:v>
                </c:pt>
                <c:pt idx="19791">
                  <c:v>1.97</c:v>
                </c:pt>
                <c:pt idx="19792">
                  <c:v>1.97</c:v>
                </c:pt>
                <c:pt idx="19793">
                  <c:v>1.92</c:v>
                </c:pt>
                <c:pt idx="19794">
                  <c:v>1.96</c:v>
                </c:pt>
                <c:pt idx="19795">
                  <c:v>2.12</c:v>
                </c:pt>
                <c:pt idx="19796">
                  <c:v>2</c:v>
                </c:pt>
                <c:pt idx="19797">
                  <c:v>2.1</c:v>
                </c:pt>
                <c:pt idx="19798">
                  <c:v>2.1</c:v>
                </c:pt>
                <c:pt idx="19799">
                  <c:v>2.1</c:v>
                </c:pt>
                <c:pt idx="19800">
                  <c:v>2.64</c:v>
                </c:pt>
                <c:pt idx="19801">
                  <c:v>1.98</c:v>
                </c:pt>
                <c:pt idx="19802">
                  <c:v>2.8</c:v>
                </c:pt>
                <c:pt idx="19803">
                  <c:v>2.16</c:v>
                </c:pt>
                <c:pt idx="19804">
                  <c:v>1.48</c:v>
                </c:pt>
                <c:pt idx="19805">
                  <c:v>1.48</c:v>
                </c:pt>
                <c:pt idx="19806">
                  <c:v>1.48</c:v>
                </c:pt>
                <c:pt idx="19807">
                  <c:v>1.51</c:v>
                </c:pt>
                <c:pt idx="19808">
                  <c:v>1.46</c:v>
                </c:pt>
                <c:pt idx="19809">
                  <c:v>1.19</c:v>
                </c:pt>
                <c:pt idx="19810">
                  <c:v>1.23</c:v>
                </c:pt>
                <c:pt idx="19811">
                  <c:v>1.08</c:v>
                </c:pt>
                <c:pt idx="19812">
                  <c:v>1.08</c:v>
                </c:pt>
                <c:pt idx="19813">
                  <c:v>1.08</c:v>
                </c:pt>
                <c:pt idx="19814">
                  <c:v>1.56</c:v>
                </c:pt>
                <c:pt idx="19815">
                  <c:v>2.0299999999999998</c:v>
                </c:pt>
                <c:pt idx="19816">
                  <c:v>1.1499999999999999</c:v>
                </c:pt>
                <c:pt idx="19817">
                  <c:v>0.67</c:v>
                </c:pt>
                <c:pt idx="19818">
                  <c:v>1.1000000000000001</c:v>
                </c:pt>
                <c:pt idx="19819">
                  <c:v>1.1000000000000001</c:v>
                </c:pt>
                <c:pt idx="19820">
                  <c:v>1.1000000000000001</c:v>
                </c:pt>
                <c:pt idx="19821">
                  <c:v>1.96</c:v>
                </c:pt>
                <c:pt idx="19822">
                  <c:v>2.9699999999999998</c:v>
                </c:pt>
                <c:pt idx="19823">
                  <c:v>2.2400000000000002</c:v>
                </c:pt>
                <c:pt idx="19824">
                  <c:v>1.4</c:v>
                </c:pt>
                <c:pt idx="19825">
                  <c:v>0.79</c:v>
                </c:pt>
                <c:pt idx="19826">
                  <c:v>0.79</c:v>
                </c:pt>
                <c:pt idx="19827">
                  <c:v>0.79</c:v>
                </c:pt>
                <c:pt idx="19828">
                  <c:v>0.79</c:v>
                </c:pt>
                <c:pt idx="19829">
                  <c:v>1.1000000000000001</c:v>
                </c:pt>
                <c:pt idx="19830">
                  <c:v>1.04</c:v>
                </c:pt>
                <c:pt idx="19831">
                  <c:v>0.83000000000000007</c:v>
                </c:pt>
                <c:pt idx="19832">
                  <c:v>0.60000000000000009</c:v>
                </c:pt>
                <c:pt idx="19833">
                  <c:v>0.60000000000000009</c:v>
                </c:pt>
                <c:pt idx="19834">
                  <c:v>0.60000000000000009</c:v>
                </c:pt>
                <c:pt idx="19835">
                  <c:v>0.70000000000000007</c:v>
                </c:pt>
                <c:pt idx="19836">
                  <c:v>0.67</c:v>
                </c:pt>
                <c:pt idx="19837">
                  <c:v>0.81</c:v>
                </c:pt>
                <c:pt idx="19838">
                  <c:v>0.93</c:v>
                </c:pt>
                <c:pt idx="19839">
                  <c:v>0.95000000000000007</c:v>
                </c:pt>
                <c:pt idx="19840">
                  <c:v>0.95000000000000007</c:v>
                </c:pt>
                <c:pt idx="19841">
                  <c:v>0.95000000000000007</c:v>
                </c:pt>
                <c:pt idx="19842">
                  <c:v>0.92</c:v>
                </c:pt>
                <c:pt idx="19843">
                  <c:v>0.67</c:v>
                </c:pt>
                <c:pt idx="19844">
                  <c:v>0.36</c:v>
                </c:pt>
                <c:pt idx="19845">
                  <c:v>0.30000000000000004</c:v>
                </c:pt>
                <c:pt idx="19846">
                  <c:v>0.22</c:v>
                </c:pt>
                <c:pt idx="19847">
                  <c:v>0.22</c:v>
                </c:pt>
                <c:pt idx="19848">
                  <c:v>0.22</c:v>
                </c:pt>
                <c:pt idx="19849">
                  <c:v>0.23</c:v>
                </c:pt>
                <c:pt idx="19850">
                  <c:v>0.23</c:v>
                </c:pt>
                <c:pt idx="19851">
                  <c:v>0.23</c:v>
                </c:pt>
                <c:pt idx="19852">
                  <c:v>0.23</c:v>
                </c:pt>
                <c:pt idx="19853">
                  <c:v>0.27</c:v>
                </c:pt>
                <c:pt idx="19854">
                  <c:v>0.27</c:v>
                </c:pt>
                <c:pt idx="19855">
                  <c:v>0.27</c:v>
                </c:pt>
                <c:pt idx="19856">
                  <c:v>0.28999999999999998</c:v>
                </c:pt>
                <c:pt idx="19857">
                  <c:v>0.28999999999999998</c:v>
                </c:pt>
                <c:pt idx="19858">
                  <c:v>0.35000000000000003</c:v>
                </c:pt>
                <c:pt idx="19859">
                  <c:v>0.35000000000000003</c:v>
                </c:pt>
                <c:pt idx="19860">
                  <c:v>0.34</c:v>
                </c:pt>
                <c:pt idx="19861">
                  <c:v>0.34</c:v>
                </c:pt>
                <c:pt idx="19862">
                  <c:v>0.34</c:v>
                </c:pt>
                <c:pt idx="19863">
                  <c:v>0.37</c:v>
                </c:pt>
                <c:pt idx="19864">
                  <c:v>0.38</c:v>
                </c:pt>
                <c:pt idx="19865">
                  <c:v>0.38</c:v>
                </c:pt>
                <c:pt idx="19866">
                  <c:v>0.49</c:v>
                </c:pt>
                <c:pt idx="19867">
                  <c:v>0.57000000000000006</c:v>
                </c:pt>
                <c:pt idx="19868">
                  <c:v>0.57000000000000006</c:v>
                </c:pt>
                <c:pt idx="19869">
                  <c:v>0.57000000000000006</c:v>
                </c:pt>
                <c:pt idx="19870">
                  <c:v>0.62</c:v>
                </c:pt>
                <c:pt idx="19871">
                  <c:v>0.59</c:v>
                </c:pt>
                <c:pt idx="19872">
                  <c:v>0.53</c:v>
                </c:pt>
                <c:pt idx="19873">
                  <c:v>0.53</c:v>
                </c:pt>
                <c:pt idx="19874">
                  <c:v>0.52</c:v>
                </c:pt>
                <c:pt idx="19875">
                  <c:v>0.52</c:v>
                </c:pt>
                <c:pt idx="19876">
                  <c:v>0.52</c:v>
                </c:pt>
                <c:pt idx="19877">
                  <c:v>0.52</c:v>
                </c:pt>
                <c:pt idx="19878">
                  <c:v>0.47000000000000003</c:v>
                </c:pt>
                <c:pt idx="19879">
                  <c:v>0.36</c:v>
                </c:pt>
                <c:pt idx="19880">
                  <c:v>0.2</c:v>
                </c:pt>
                <c:pt idx="19881">
                  <c:v>0.12</c:v>
                </c:pt>
                <c:pt idx="19882">
                  <c:v>0.12</c:v>
                </c:pt>
                <c:pt idx="19883">
                  <c:v>0.12</c:v>
                </c:pt>
                <c:pt idx="19884">
                  <c:v>0.12</c:v>
                </c:pt>
                <c:pt idx="19885">
                  <c:v>0.13</c:v>
                </c:pt>
                <c:pt idx="19886">
                  <c:v>0.11</c:v>
                </c:pt>
                <c:pt idx="19887">
                  <c:v>0.14000000000000001</c:v>
                </c:pt>
                <c:pt idx="19888">
                  <c:v>0.15</c:v>
                </c:pt>
                <c:pt idx="19889">
                  <c:v>0.15</c:v>
                </c:pt>
                <c:pt idx="19890">
                  <c:v>0.15</c:v>
                </c:pt>
                <c:pt idx="19891">
                  <c:v>0.18</c:v>
                </c:pt>
                <c:pt idx="19892">
                  <c:v>0.17</c:v>
                </c:pt>
                <c:pt idx="19893">
                  <c:v>0.12</c:v>
                </c:pt>
                <c:pt idx="19894">
                  <c:v>0.11</c:v>
                </c:pt>
                <c:pt idx="19895">
                  <c:v>0.11</c:v>
                </c:pt>
                <c:pt idx="19896">
                  <c:v>0.11</c:v>
                </c:pt>
                <c:pt idx="19897">
                  <c:v>0.11</c:v>
                </c:pt>
                <c:pt idx="19898">
                  <c:v>0.11</c:v>
                </c:pt>
                <c:pt idx="19899">
                  <c:v>0.11</c:v>
                </c:pt>
                <c:pt idx="19900">
                  <c:v>0.11</c:v>
                </c:pt>
                <c:pt idx="19901">
                  <c:v>0.11</c:v>
                </c:pt>
                <c:pt idx="19902">
                  <c:v>0.09</c:v>
                </c:pt>
                <c:pt idx="19903">
                  <c:v>0.09</c:v>
                </c:pt>
                <c:pt idx="19904">
                  <c:v>0.09</c:v>
                </c:pt>
                <c:pt idx="19905">
                  <c:v>0.1</c:v>
                </c:pt>
                <c:pt idx="19906">
                  <c:v>0.09</c:v>
                </c:pt>
                <c:pt idx="19907">
                  <c:v>0.14000000000000001</c:v>
                </c:pt>
                <c:pt idx="19908">
                  <c:v>0.14000000000000001</c:v>
                </c:pt>
                <c:pt idx="19909">
                  <c:v>0.08</c:v>
                </c:pt>
                <c:pt idx="19910">
                  <c:v>0.08</c:v>
                </c:pt>
                <c:pt idx="19911">
                  <c:v>0.08</c:v>
                </c:pt>
                <c:pt idx="19912">
                  <c:v>0.11</c:v>
                </c:pt>
                <c:pt idx="19913">
                  <c:v>0.09</c:v>
                </c:pt>
                <c:pt idx="19914">
                  <c:v>0.11</c:v>
                </c:pt>
                <c:pt idx="19915">
                  <c:v>0.1</c:v>
                </c:pt>
                <c:pt idx="19916">
                  <c:v>0.09</c:v>
                </c:pt>
                <c:pt idx="19917">
                  <c:v>0.09</c:v>
                </c:pt>
                <c:pt idx="19918">
                  <c:v>0.09</c:v>
                </c:pt>
                <c:pt idx="19919">
                  <c:v>0.1</c:v>
                </c:pt>
                <c:pt idx="19920">
                  <c:v>0.1</c:v>
                </c:pt>
                <c:pt idx="19921">
                  <c:v>0.15</c:v>
                </c:pt>
                <c:pt idx="19922">
                  <c:v>0.18</c:v>
                </c:pt>
                <c:pt idx="19923">
                  <c:v>0.19</c:v>
                </c:pt>
                <c:pt idx="19924">
                  <c:v>0.19</c:v>
                </c:pt>
                <c:pt idx="19925">
                  <c:v>0.19</c:v>
                </c:pt>
                <c:pt idx="19926">
                  <c:v>0.19</c:v>
                </c:pt>
                <c:pt idx="19927">
                  <c:v>0.2</c:v>
                </c:pt>
                <c:pt idx="19928">
                  <c:v>0.23</c:v>
                </c:pt>
                <c:pt idx="19929">
                  <c:v>0.21</c:v>
                </c:pt>
                <c:pt idx="19930">
                  <c:v>0.18</c:v>
                </c:pt>
                <c:pt idx="19931">
                  <c:v>0.18</c:v>
                </c:pt>
                <c:pt idx="19932">
                  <c:v>0.18</c:v>
                </c:pt>
                <c:pt idx="19933">
                  <c:v>0.19</c:v>
                </c:pt>
                <c:pt idx="19934">
                  <c:v>0.18</c:v>
                </c:pt>
                <c:pt idx="19935">
                  <c:v>0.19</c:v>
                </c:pt>
                <c:pt idx="19936">
                  <c:v>0.23</c:v>
                </c:pt>
                <c:pt idx="19937">
                  <c:v>0.23</c:v>
                </c:pt>
                <c:pt idx="19938">
                  <c:v>0.23</c:v>
                </c:pt>
                <c:pt idx="19939">
                  <c:v>0.23</c:v>
                </c:pt>
                <c:pt idx="19940">
                  <c:v>0.24</c:v>
                </c:pt>
                <c:pt idx="19941">
                  <c:v>0.24</c:v>
                </c:pt>
                <c:pt idx="19942">
                  <c:v>0.24</c:v>
                </c:pt>
                <c:pt idx="19943">
                  <c:v>0.23</c:v>
                </c:pt>
                <c:pt idx="19944">
                  <c:v>0.23</c:v>
                </c:pt>
                <c:pt idx="19945">
                  <c:v>0.23</c:v>
                </c:pt>
                <c:pt idx="19946">
                  <c:v>0.23</c:v>
                </c:pt>
                <c:pt idx="19947">
                  <c:v>0.22</c:v>
                </c:pt>
                <c:pt idx="19948">
                  <c:v>0.24</c:v>
                </c:pt>
                <c:pt idx="19949">
                  <c:v>0.22</c:v>
                </c:pt>
                <c:pt idx="19950">
                  <c:v>0.23</c:v>
                </c:pt>
                <c:pt idx="19951">
                  <c:v>0.22</c:v>
                </c:pt>
                <c:pt idx="19952">
                  <c:v>0.22</c:v>
                </c:pt>
                <c:pt idx="19953">
                  <c:v>0.22</c:v>
                </c:pt>
                <c:pt idx="19954">
                  <c:v>0.22</c:v>
                </c:pt>
                <c:pt idx="19955">
                  <c:v>0.25</c:v>
                </c:pt>
                <c:pt idx="19956">
                  <c:v>0.23</c:v>
                </c:pt>
                <c:pt idx="19957">
                  <c:v>0.21</c:v>
                </c:pt>
                <c:pt idx="19958">
                  <c:v>0.2</c:v>
                </c:pt>
                <c:pt idx="19959">
                  <c:v>0.2</c:v>
                </c:pt>
                <c:pt idx="19960">
                  <c:v>0.2</c:v>
                </c:pt>
                <c:pt idx="19961">
                  <c:v>0.19</c:v>
                </c:pt>
                <c:pt idx="19962">
                  <c:v>0.21</c:v>
                </c:pt>
                <c:pt idx="19963">
                  <c:v>0.21</c:v>
                </c:pt>
                <c:pt idx="19964">
                  <c:v>0.22</c:v>
                </c:pt>
                <c:pt idx="19965">
                  <c:v>0.22</c:v>
                </c:pt>
                <c:pt idx="19966">
                  <c:v>0.22</c:v>
                </c:pt>
                <c:pt idx="19967">
                  <c:v>0.22</c:v>
                </c:pt>
                <c:pt idx="19968">
                  <c:v>0.22</c:v>
                </c:pt>
                <c:pt idx="19969">
                  <c:v>0.2</c:v>
                </c:pt>
                <c:pt idx="19970">
                  <c:v>0.21</c:v>
                </c:pt>
                <c:pt idx="19971">
                  <c:v>0.2</c:v>
                </c:pt>
                <c:pt idx="19972">
                  <c:v>0.2</c:v>
                </c:pt>
                <c:pt idx="19973">
                  <c:v>0.2</c:v>
                </c:pt>
                <c:pt idx="19974">
                  <c:v>0.2</c:v>
                </c:pt>
                <c:pt idx="19975">
                  <c:v>0.2</c:v>
                </c:pt>
                <c:pt idx="19976">
                  <c:v>0.2</c:v>
                </c:pt>
                <c:pt idx="19977">
                  <c:v>0.19</c:v>
                </c:pt>
                <c:pt idx="19978">
                  <c:v>0.18</c:v>
                </c:pt>
                <c:pt idx="19979">
                  <c:v>0.15</c:v>
                </c:pt>
                <c:pt idx="19980">
                  <c:v>0.15</c:v>
                </c:pt>
                <c:pt idx="19981">
                  <c:v>0.15</c:v>
                </c:pt>
                <c:pt idx="19982">
                  <c:v>0.2</c:v>
                </c:pt>
                <c:pt idx="19983">
                  <c:v>0.2</c:v>
                </c:pt>
                <c:pt idx="19984">
                  <c:v>0.18</c:v>
                </c:pt>
                <c:pt idx="19985">
                  <c:v>0.17</c:v>
                </c:pt>
                <c:pt idx="19986">
                  <c:v>0.18</c:v>
                </c:pt>
                <c:pt idx="19987">
                  <c:v>0.18</c:v>
                </c:pt>
                <c:pt idx="19988">
                  <c:v>0.18</c:v>
                </c:pt>
                <c:pt idx="19989">
                  <c:v>0.17</c:v>
                </c:pt>
                <c:pt idx="19990">
                  <c:v>0.17</c:v>
                </c:pt>
                <c:pt idx="19991">
                  <c:v>0.17</c:v>
                </c:pt>
                <c:pt idx="19992">
                  <c:v>0.16</c:v>
                </c:pt>
                <c:pt idx="19993">
                  <c:v>0.15</c:v>
                </c:pt>
                <c:pt idx="19994">
                  <c:v>0.15</c:v>
                </c:pt>
                <c:pt idx="19995">
                  <c:v>0.15</c:v>
                </c:pt>
                <c:pt idx="19996">
                  <c:v>0.16</c:v>
                </c:pt>
                <c:pt idx="19997">
                  <c:v>0.16</c:v>
                </c:pt>
                <c:pt idx="19998">
                  <c:v>0.16</c:v>
                </c:pt>
                <c:pt idx="19999">
                  <c:v>0.16</c:v>
                </c:pt>
                <c:pt idx="20000">
                  <c:v>0.13</c:v>
                </c:pt>
                <c:pt idx="20001">
                  <c:v>0.13</c:v>
                </c:pt>
                <c:pt idx="20002">
                  <c:v>0.13</c:v>
                </c:pt>
                <c:pt idx="20003">
                  <c:v>0.14000000000000001</c:v>
                </c:pt>
                <c:pt idx="20004">
                  <c:v>0.14000000000000001</c:v>
                </c:pt>
                <c:pt idx="20005">
                  <c:v>0.14000000000000001</c:v>
                </c:pt>
                <c:pt idx="20006">
                  <c:v>0.14000000000000001</c:v>
                </c:pt>
                <c:pt idx="20007">
                  <c:v>0.15</c:v>
                </c:pt>
                <c:pt idx="20008">
                  <c:v>0.15</c:v>
                </c:pt>
                <c:pt idx="20009">
                  <c:v>0.15</c:v>
                </c:pt>
                <c:pt idx="20010">
                  <c:v>0.13</c:v>
                </c:pt>
                <c:pt idx="20011">
                  <c:v>0.16</c:v>
                </c:pt>
                <c:pt idx="20012">
                  <c:v>0.16</c:v>
                </c:pt>
                <c:pt idx="20013">
                  <c:v>0.15</c:v>
                </c:pt>
                <c:pt idx="20014">
                  <c:v>0.13</c:v>
                </c:pt>
                <c:pt idx="20015">
                  <c:v>0.13</c:v>
                </c:pt>
                <c:pt idx="20016">
                  <c:v>0.13</c:v>
                </c:pt>
                <c:pt idx="20017">
                  <c:v>0.14000000000000001</c:v>
                </c:pt>
                <c:pt idx="20018">
                  <c:v>0.15</c:v>
                </c:pt>
                <c:pt idx="20019">
                  <c:v>0.15</c:v>
                </c:pt>
                <c:pt idx="20020">
                  <c:v>0.17</c:v>
                </c:pt>
                <c:pt idx="20021">
                  <c:v>0.16</c:v>
                </c:pt>
                <c:pt idx="20022">
                  <c:v>0.16</c:v>
                </c:pt>
                <c:pt idx="20023">
                  <c:v>0.16</c:v>
                </c:pt>
                <c:pt idx="20024">
                  <c:v>0.17</c:v>
                </c:pt>
                <c:pt idx="20025">
                  <c:v>0.16</c:v>
                </c:pt>
                <c:pt idx="20026">
                  <c:v>0.18</c:v>
                </c:pt>
                <c:pt idx="20027">
                  <c:v>0.2</c:v>
                </c:pt>
                <c:pt idx="20028">
                  <c:v>0.22</c:v>
                </c:pt>
                <c:pt idx="20029">
                  <c:v>0.22</c:v>
                </c:pt>
                <c:pt idx="20030">
                  <c:v>0.22</c:v>
                </c:pt>
                <c:pt idx="20031">
                  <c:v>0.22</c:v>
                </c:pt>
                <c:pt idx="20032">
                  <c:v>0.2</c:v>
                </c:pt>
                <c:pt idx="20033">
                  <c:v>0.18</c:v>
                </c:pt>
                <c:pt idx="20034">
                  <c:v>0.18</c:v>
                </c:pt>
                <c:pt idx="20035">
                  <c:v>0.17</c:v>
                </c:pt>
                <c:pt idx="20036">
                  <c:v>0.17</c:v>
                </c:pt>
                <c:pt idx="20037">
                  <c:v>0.17</c:v>
                </c:pt>
                <c:pt idx="20038">
                  <c:v>0.17</c:v>
                </c:pt>
                <c:pt idx="20039">
                  <c:v>0.16</c:v>
                </c:pt>
                <c:pt idx="20040">
                  <c:v>0.16</c:v>
                </c:pt>
                <c:pt idx="20041">
                  <c:v>0.16</c:v>
                </c:pt>
                <c:pt idx="20042">
                  <c:v>0.17</c:v>
                </c:pt>
                <c:pt idx="20043">
                  <c:v>0.17</c:v>
                </c:pt>
                <c:pt idx="20044">
                  <c:v>0.17</c:v>
                </c:pt>
                <c:pt idx="20045">
                  <c:v>0.16</c:v>
                </c:pt>
                <c:pt idx="20046">
                  <c:v>0.15</c:v>
                </c:pt>
                <c:pt idx="20047">
                  <c:v>0.14000000000000001</c:v>
                </c:pt>
                <c:pt idx="20048">
                  <c:v>0.17</c:v>
                </c:pt>
                <c:pt idx="20049">
                  <c:v>0.17</c:v>
                </c:pt>
                <c:pt idx="20050">
                  <c:v>0.17</c:v>
                </c:pt>
                <c:pt idx="20051">
                  <c:v>0.17</c:v>
                </c:pt>
                <c:pt idx="20052">
                  <c:v>0.17</c:v>
                </c:pt>
                <c:pt idx="20053">
                  <c:v>0.18</c:v>
                </c:pt>
                <c:pt idx="20054">
                  <c:v>0.17</c:v>
                </c:pt>
                <c:pt idx="20055">
                  <c:v>0.17</c:v>
                </c:pt>
                <c:pt idx="20056">
                  <c:v>0.19</c:v>
                </c:pt>
                <c:pt idx="20057">
                  <c:v>0.19</c:v>
                </c:pt>
                <c:pt idx="20058">
                  <c:v>0.19</c:v>
                </c:pt>
                <c:pt idx="20059">
                  <c:v>0.21</c:v>
                </c:pt>
                <c:pt idx="20060">
                  <c:v>0.2</c:v>
                </c:pt>
                <c:pt idx="20061">
                  <c:v>0.21</c:v>
                </c:pt>
                <c:pt idx="20062">
                  <c:v>0.2</c:v>
                </c:pt>
                <c:pt idx="20063">
                  <c:v>0.21</c:v>
                </c:pt>
                <c:pt idx="20064">
                  <c:v>0.21</c:v>
                </c:pt>
                <c:pt idx="20065">
                  <c:v>0.21</c:v>
                </c:pt>
                <c:pt idx="20066">
                  <c:v>0.21</c:v>
                </c:pt>
                <c:pt idx="20067">
                  <c:v>0.18</c:v>
                </c:pt>
                <c:pt idx="20068">
                  <c:v>0.18</c:v>
                </c:pt>
                <c:pt idx="20069">
                  <c:v>0.17</c:v>
                </c:pt>
                <c:pt idx="20070">
                  <c:v>0.17</c:v>
                </c:pt>
                <c:pt idx="20071">
                  <c:v>0.17</c:v>
                </c:pt>
                <c:pt idx="20072">
                  <c:v>0.17</c:v>
                </c:pt>
                <c:pt idx="20073">
                  <c:v>0.22</c:v>
                </c:pt>
                <c:pt idx="20074">
                  <c:v>0.22</c:v>
                </c:pt>
                <c:pt idx="20075">
                  <c:v>0.24</c:v>
                </c:pt>
                <c:pt idx="20076">
                  <c:v>0.25</c:v>
                </c:pt>
                <c:pt idx="20077">
                  <c:v>0.25</c:v>
                </c:pt>
                <c:pt idx="20078">
                  <c:v>0.25</c:v>
                </c:pt>
                <c:pt idx="20079">
                  <c:v>0.25</c:v>
                </c:pt>
                <c:pt idx="20080">
                  <c:v>0.24</c:v>
                </c:pt>
                <c:pt idx="20081">
                  <c:v>0.24</c:v>
                </c:pt>
                <c:pt idx="20082">
                  <c:v>0.21</c:v>
                </c:pt>
                <c:pt idx="20083">
                  <c:v>0.19</c:v>
                </c:pt>
                <c:pt idx="20084">
                  <c:v>0.18</c:v>
                </c:pt>
                <c:pt idx="20085">
                  <c:v>0.18</c:v>
                </c:pt>
                <c:pt idx="20086">
                  <c:v>0.18</c:v>
                </c:pt>
                <c:pt idx="20087">
                  <c:v>0.17</c:v>
                </c:pt>
                <c:pt idx="20088">
                  <c:v>0.22</c:v>
                </c:pt>
                <c:pt idx="20089">
                  <c:v>0.2</c:v>
                </c:pt>
                <c:pt idx="20090">
                  <c:v>0.17</c:v>
                </c:pt>
                <c:pt idx="20091">
                  <c:v>0.16</c:v>
                </c:pt>
                <c:pt idx="20092">
                  <c:v>0.16</c:v>
                </c:pt>
                <c:pt idx="20093">
                  <c:v>0.16</c:v>
                </c:pt>
                <c:pt idx="20094">
                  <c:v>0.18</c:v>
                </c:pt>
                <c:pt idx="20095">
                  <c:v>0.18</c:v>
                </c:pt>
                <c:pt idx="20096">
                  <c:v>0.16</c:v>
                </c:pt>
                <c:pt idx="20097">
                  <c:v>0.15</c:v>
                </c:pt>
                <c:pt idx="20098">
                  <c:v>0.15</c:v>
                </c:pt>
                <c:pt idx="20099">
                  <c:v>0.15</c:v>
                </c:pt>
                <c:pt idx="20100">
                  <c:v>0.15</c:v>
                </c:pt>
                <c:pt idx="20101">
                  <c:v>0.13</c:v>
                </c:pt>
                <c:pt idx="20102">
                  <c:v>0.13</c:v>
                </c:pt>
                <c:pt idx="20103">
                  <c:v>0.14000000000000001</c:v>
                </c:pt>
                <c:pt idx="20104">
                  <c:v>0.15</c:v>
                </c:pt>
                <c:pt idx="20105">
                  <c:v>0.15</c:v>
                </c:pt>
                <c:pt idx="20106">
                  <c:v>0.15</c:v>
                </c:pt>
                <c:pt idx="20107">
                  <c:v>0.15</c:v>
                </c:pt>
                <c:pt idx="20108">
                  <c:v>0.15</c:v>
                </c:pt>
                <c:pt idx="20109">
                  <c:v>0.14000000000000001</c:v>
                </c:pt>
                <c:pt idx="20110">
                  <c:v>0.14000000000000001</c:v>
                </c:pt>
                <c:pt idx="20111">
                  <c:v>0.15</c:v>
                </c:pt>
                <c:pt idx="20112">
                  <c:v>0.15</c:v>
                </c:pt>
                <c:pt idx="20113">
                  <c:v>0.15</c:v>
                </c:pt>
                <c:pt idx="20114">
                  <c:v>0.15</c:v>
                </c:pt>
                <c:pt idx="20115">
                  <c:v>0.16</c:v>
                </c:pt>
                <c:pt idx="20116">
                  <c:v>0.15</c:v>
                </c:pt>
                <c:pt idx="20117">
                  <c:v>0.17</c:v>
                </c:pt>
                <c:pt idx="20118">
                  <c:v>0.17</c:v>
                </c:pt>
                <c:pt idx="20119">
                  <c:v>0.18</c:v>
                </c:pt>
                <c:pt idx="20120">
                  <c:v>0.18</c:v>
                </c:pt>
                <c:pt idx="20121">
                  <c:v>0.18</c:v>
                </c:pt>
                <c:pt idx="20122">
                  <c:v>0.18</c:v>
                </c:pt>
                <c:pt idx="20123">
                  <c:v>0.17</c:v>
                </c:pt>
                <c:pt idx="20124">
                  <c:v>0.17</c:v>
                </c:pt>
                <c:pt idx="20125">
                  <c:v>0.17</c:v>
                </c:pt>
                <c:pt idx="20126">
                  <c:v>0.17</c:v>
                </c:pt>
                <c:pt idx="20127">
                  <c:v>0.17</c:v>
                </c:pt>
                <c:pt idx="20128">
                  <c:v>0.17</c:v>
                </c:pt>
                <c:pt idx="20129">
                  <c:v>0.17</c:v>
                </c:pt>
                <c:pt idx="20130">
                  <c:v>0.16</c:v>
                </c:pt>
                <c:pt idx="20131">
                  <c:v>0.15</c:v>
                </c:pt>
                <c:pt idx="20132">
                  <c:v>0.15</c:v>
                </c:pt>
                <c:pt idx="20133">
                  <c:v>0.15</c:v>
                </c:pt>
                <c:pt idx="20134">
                  <c:v>0.15</c:v>
                </c:pt>
                <c:pt idx="20135">
                  <c:v>0.15</c:v>
                </c:pt>
                <c:pt idx="20136">
                  <c:v>0.17</c:v>
                </c:pt>
                <c:pt idx="20137">
                  <c:v>0.17</c:v>
                </c:pt>
                <c:pt idx="20138">
                  <c:v>0.17</c:v>
                </c:pt>
                <c:pt idx="20139">
                  <c:v>0.17</c:v>
                </c:pt>
                <c:pt idx="20140">
                  <c:v>0.16</c:v>
                </c:pt>
                <c:pt idx="20141">
                  <c:v>0.16</c:v>
                </c:pt>
                <c:pt idx="20142">
                  <c:v>0.16</c:v>
                </c:pt>
                <c:pt idx="20143">
                  <c:v>0.16</c:v>
                </c:pt>
                <c:pt idx="20144">
                  <c:v>0.15</c:v>
                </c:pt>
                <c:pt idx="20145">
                  <c:v>0.15</c:v>
                </c:pt>
                <c:pt idx="20146">
                  <c:v>0.14000000000000001</c:v>
                </c:pt>
                <c:pt idx="20147">
                  <c:v>0.14000000000000001</c:v>
                </c:pt>
                <c:pt idx="20148">
                  <c:v>0.14000000000000001</c:v>
                </c:pt>
                <c:pt idx="20149">
                  <c:v>0.14000000000000001</c:v>
                </c:pt>
                <c:pt idx="20150">
                  <c:v>0.15</c:v>
                </c:pt>
                <c:pt idx="20151">
                  <c:v>0.15</c:v>
                </c:pt>
                <c:pt idx="20152">
                  <c:v>0.16</c:v>
                </c:pt>
                <c:pt idx="20153">
                  <c:v>0.15</c:v>
                </c:pt>
                <c:pt idx="20154">
                  <c:v>0.15</c:v>
                </c:pt>
                <c:pt idx="20155">
                  <c:v>0.15</c:v>
                </c:pt>
                <c:pt idx="20156">
                  <c:v>0.15</c:v>
                </c:pt>
                <c:pt idx="20157">
                  <c:v>0.15</c:v>
                </c:pt>
                <c:pt idx="20158">
                  <c:v>0.15</c:v>
                </c:pt>
                <c:pt idx="20159">
                  <c:v>0.15</c:v>
                </c:pt>
                <c:pt idx="20160">
                  <c:v>0.16</c:v>
                </c:pt>
                <c:pt idx="20161">
                  <c:v>0.15</c:v>
                </c:pt>
                <c:pt idx="20162">
                  <c:v>0.15</c:v>
                </c:pt>
                <c:pt idx="20163">
                  <c:v>0.15</c:v>
                </c:pt>
                <c:pt idx="20164">
                  <c:v>0.16</c:v>
                </c:pt>
                <c:pt idx="20165">
                  <c:v>0.17</c:v>
                </c:pt>
                <c:pt idx="20166">
                  <c:v>0.17</c:v>
                </c:pt>
                <c:pt idx="20167">
                  <c:v>0.16</c:v>
                </c:pt>
                <c:pt idx="20168">
                  <c:v>0.16</c:v>
                </c:pt>
                <c:pt idx="20169">
                  <c:v>0.16</c:v>
                </c:pt>
                <c:pt idx="20170">
                  <c:v>0.16</c:v>
                </c:pt>
                <c:pt idx="20171">
                  <c:v>0.15</c:v>
                </c:pt>
                <c:pt idx="20172">
                  <c:v>0.15</c:v>
                </c:pt>
                <c:pt idx="20173">
                  <c:v>0.15</c:v>
                </c:pt>
                <c:pt idx="20174">
                  <c:v>0.14000000000000001</c:v>
                </c:pt>
                <c:pt idx="20175">
                  <c:v>0.13</c:v>
                </c:pt>
                <c:pt idx="20176">
                  <c:v>0.13</c:v>
                </c:pt>
                <c:pt idx="20177">
                  <c:v>0.13</c:v>
                </c:pt>
                <c:pt idx="20178">
                  <c:v>0.13</c:v>
                </c:pt>
                <c:pt idx="20179">
                  <c:v>0.11</c:v>
                </c:pt>
                <c:pt idx="20180">
                  <c:v>7.0000000000000007E-2</c:v>
                </c:pt>
                <c:pt idx="20181">
                  <c:v>0.11</c:v>
                </c:pt>
                <c:pt idx="20182">
                  <c:v>0.13</c:v>
                </c:pt>
                <c:pt idx="20183">
                  <c:v>0.13</c:v>
                </c:pt>
                <c:pt idx="20184">
                  <c:v>0.13</c:v>
                </c:pt>
                <c:pt idx="20185">
                  <c:v>0.13</c:v>
                </c:pt>
                <c:pt idx="20186">
                  <c:v>0.12</c:v>
                </c:pt>
                <c:pt idx="20187">
                  <c:v>0.13</c:v>
                </c:pt>
                <c:pt idx="20188">
                  <c:v>0.12</c:v>
                </c:pt>
                <c:pt idx="20189">
                  <c:v>0.12</c:v>
                </c:pt>
                <c:pt idx="20190">
                  <c:v>0.12</c:v>
                </c:pt>
                <c:pt idx="20191">
                  <c:v>0.12</c:v>
                </c:pt>
                <c:pt idx="20192">
                  <c:v>0.12</c:v>
                </c:pt>
                <c:pt idx="20193">
                  <c:v>0.12</c:v>
                </c:pt>
                <c:pt idx="20194">
                  <c:v>0.12</c:v>
                </c:pt>
                <c:pt idx="20195">
                  <c:v>0.13</c:v>
                </c:pt>
                <c:pt idx="20196">
                  <c:v>0.12</c:v>
                </c:pt>
                <c:pt idx="20197">
                  <c:v>0.12</c:v>
                </c:pt>
                <c:pt idx="20198">
                  <c:v>0.12</c:v>
                </c:pt>
                <c:pt idx="20199">
                  <c:v>0.12</c:v>
                </c:pt>
                <c:pt idx="20200">
                  <c:v>0.12</c:v>
                </c:pt>
                <c:pt idx="20201">
                  <c:v>0.11</c:v>
                </c:pt>
                <c:pt idx="20202">
                  <c:v>0.11</c:v>
                </c:pt>
                <c:pt idx="20203">
                  <c:v>0.11</c:v>
                </c:pt>
                <c:pt idx="20204">
                  <c:v>0.11</c:v>
                </c:pt>
                <c:pt idx="20205">
                  <c:v>0.11</c:v>
                </c:pt>
                <c:pt idx="20206">
                  <c:v>0.11</c:v>
                </c:pt>
                <c:pt idx="20207">
                  <c:v>0.11</c:v>
                </c:pt>
                <c:pt idx="20208">
                  <c:v>0.11</c:v>
                </c:pt>
                <c:pt idx="20209">
                  <c:v>0.11</c:v>
                </c:pt>
                <c:pt idx="20210">
                  <c:v>0.11</c:v>
                </c:pt>
                <c:pt idx="20211">
                  <c:v>0.11</c:v>
                </c:pt>
                <c:pt idx="20212">
                  <c:v>0.11</c:v>
                </c:pt>
                <c:pt idx="20213">
                  <c:v>0.12</c:v>
                </c:pt>
                <c:pt idx="20214">
                  <c:v>0.12</c:v>
                </c:pt>
                <c:pt idx="20215">
                  <c:v>0.13</c:v>
                </c:pt>
                <c:pt idx="20216">
                  <c:v>0.13</c:v>
                </c:pt>
                <c:pt idx="20217">
                  <c:v>0.12</c:v>
                </c:pt>
                <c:pt idx="20218">
                  <c:v>0.12</c:v>
                </c:pt>
                <c:pt idx="20219">
                  <c:v>0.12</c:v>
                </c:pt>
                <c:pt idx="20220">
                  <c:v>0.12</c:v>
                </c:pt>
                <c:pt idx="20221">
                  <c:v>0.13</c:v>
                </c:pt>
                <c:pt idx="20222">
                  <c:v>0.13</c:v>
                </c:pt>
                <c:pt idx="20223">
                  <c:v>0.12</c:v>
                </c:pt>
                <c:pt idx="20224">
                  <c:v>0.12</c:v>
                </c:pt>
                <c:pt idx="20225">
                  <c:v>0.12</c:v>
                </c:pt>
                <c:pt idx="20226">
                  <c:v>0.12</c:v>
                </c:pt>
                <c:pt idx="20227">
                  <c:v>0.12</c:v>
                </c:pt>
                <c:pt idx="20228">
                  <c:v>0.12</c:v>
                </c:pt>
                <c:pt idx="20229">
                  <c:v>0.11</c:v>
                </c:pt>
                <c:pt idx="20230">
                  <c:v>0.11</c:v>
                </c:pt>
                <c:pt idx="20231">
                  <c:v>0.11</c:v>
                </c:pt>
                <c:pt idx="20232">
                  <c:v>0.11</c:v>
                </c:pt>
                <c:pt idx="20233">
                  <c:v>0.11</c:v>
                </c:pt>
                <c:pt idx="20234">
                  <c:v>0.12</c:v>
                </c:pt>
                <c:pt idx="20235">
                  <c:v>0.12</c:v>
                </c:pt>
                <c:pt idx="20236">
                  <c:v>0.11</c:v>
                </c:pt>
                <c:pt idx="20237">
                  <c:v>0.11</c:v>
                </c:pt>
                <c:pt idx="20238">
                  <c:v>0.12</c:v>
                </c:pt>
                <c:pt idx="20239">
                  <c:v>0.12</c:v>
                </c:pt>
                <c:pt idx="20240">
                  <c:v>0.12</c:v>
                </c:pt>
                <c:pt idx="20241">
                  <c:v>0.13</c:v>
                </c:pt>
                <c:pt idx="20242">
                  <c:v>0.13</c:v>
                </c:pt>
                <c:pt idx="20243">
                  <c:v>0.13</c:v>
                </c:pt>
                <c:pt idx="20244">
                  <c:v>0.13</c:v>
                </c:pt>
                <c:pt idx="20245">
                  <c:v>0.12</c:v>
                </c:pt>
                <c:pt idx="20246">
                  <c:v>0.12</c:v>
                </c:pt>
                <c:pt idx="20247">
                  <c:v>0.12</c:v>
                </c:pt>
                <c:pt idx="20248">
                  <c:v>0.12</c:v>
                </c:pt>
                <c:pt idx="20249">
                  <c:v>0.12</c:v>
                </c:pt>
                <c:pt idx="20250">
                  <c:v>0.12</c:v>
                </c:pt>
                <c:pt idx="20251">
                  <c:v>0.12</c:v>
                </c:pt>
                <c:pt idx="20252">
                  <c:v>0.12</c:v>
                </c:pt>
                <c:pt idx="20253">
                  <c:v>0.12</c:v>
                </c:pt>
                <c:pt idx="20254">
                  <c:v>0.12</c:v>
                </c:pt>
                <c:pt idx="20255">
                  <c:v>0.12</c:v>
                </c:pt>
                <c:pt idx="20256">
                  <c:v>0.13</c:v>
                </c:pt>
                <c:pt idx="20257">
                  <c:v>0.14000000000000001</c:v>
                </c:pt>
                <c:pt idx="20258">
                  <c:v>0.13</c:v>
                </c:pt>
                <c:pt idx="20259">
                  <c:v>0.12</c:v>
                </c:pt>
                <c:pt idx="20260">
                  <c:v>0.12</c:v>
                </c:pt>
                <c:pt idx="20261">
                  <c:v>0.12</c:v>
                </c:pt>
                <c:pt idx="20262">
                  <c:v>0.12</c:v>
                </c:pt>
                <c:pt idx="20263">
                  <c:v>0.12</c:v>
                </c:pt>
                <c:pt idx="20264">
                  <c:v>0.11</c:v>
                </c:pt>
                <c:pt idx="20265">
                  <c:v>0.11</c:v>
                </c:pt>
                <c:pt idx="20266">
                  <c:v>0.11</c:v>
                </c:pt>
                <c:pt idx="20267">
                  <c:v>0.11</c:v>
                </c:pt>
                <c:pt idx="20268">
                  <c:v>0.11</c:v>
                </c:pt>
                <c:pt idx="20269">
                  <c:v>0.12</c:v>
                </c:pt>
                <c:pt idx="20270">
                  <c:v>0.12</c:v>
                </c:pt>
                <c:pt idx="20271">
                  <c:v>0.11</c:v>
                </c:pt>
                <c:pt idx="20272">
                  <c:v>0.05</c:v>
                </c:pt>
                <c:pt idx="20273">
                  <c:v>0.05</c:v>
                </c:pt>
                <c:pt idx="20274">
                  <c:v>0.05</c:v>
                </c:pt>
                <c:pt idx="20275">
                  <c:v>0.05</c:v>
                </c:pt>
                <c:pt idx="20276">
                  <c:v>0.12</c:v>
                </c:pt>
                <c:pt idx="20277">
                  <c:v>0.12</c:v>
                </c:pt>
                <c:pt idx="20278">
                  <c:v>0.12</c:v>
                </c:pt>
                <c:pt idx="20279">
                  <c:v>0.1</c:v>
                </c:pt>
                <c:pt idx="20280">
                  <c:v>0.11</c:v>
                </c:pt>
                <c:pt idx="20281">
                  <c:v>0.11</c:v>
                </c:pt>
                <c:pt idx="20282">
                  <c:v>0.11</c:v>
                </c:pt>
                <c:pt idx="20283">
                  <c:v>0.11</c:v>
                </c:pt>
                <c:pt idx="20284">
                  <c:v>0.11</c:v>
                </c:pt>
                <c:pt idx="20285">
                  <c:v>0.11</c:v>
                </c:pt>
                <c:pt idx="20286">
                  <c:v>0.11</c:v>
                </c:pt>
                <c:pt idx="20287">
                  <c:v>0.12</c:v>
                </c:pt>
                <c:pt idx="20288">
                  <c:v>0.12</c:v>
                </c:pt>
                <c:pt idx="20289">
                  <c:v>0.12</c:v>
                </c:pt>
                <c:pt idx="20290">
                  <c:v>0.12</c:v>
                </c:pt>
                <c:pt idx="20291">
                  <c:v>0.13</c:v>
                </c:pt>
                <c:pt idx="20292">
                  <c:v>0.13</c:v>
                </c:pt>
                <c:pt idx="20293">
                  <c:v>0.12</c:v>
                </c:pt>
                <c:pt idx="20294">
                  <c:v>0.11</c:v>
                </c:pt>
                <c:pt idx="20295">
                  <c:v>0.11</c:v>
                </c:pt>
                <c:pt idx="20296">
                  <c:v>0.11</c:v>
                </c:pt>
                <c:pt idx="20297">
                  <c:v>0.12</c:v>
                </c:pt>
                <c:pt idx="20298">
                  <c:v>0.12</c:v>
                </c:pt>
                <c:pt idx="20299">
                  <c:v>0.12</c:v>
                </c:pt>
                <c:pt idx="20300">
                  <c:v>0.12</c:v>
                </c:pt>
                <c:pt idx="20301">
                  <c:v>0.12</c:v>
                </c:pt>
                <c:pt idx="20302">
                  <c:v>0.12</c:v>
                </c:pt>
                <c:pt idx="20303">
                  <c:v>0.12</c:v>
                </c:pt>
                <c:pt idx="20304">
                  <c:v>0.14000000000000001</c:v>
                </c:pt>
                <c:pt idx="20305">
                  <c:v>0.14000000000000001</c:v>
                </c:pt>
                <c:pt idx="20306">
                  <c:v>0.13</c:v>
                </c:pt>
                <c:pt idx="20307">
                  <c:v>0.14000000000000001</c:v>
                </c:pt>
                <c:pt idx="20308">
                  <c:v>0.13</c:v>
                </c:pt>
                <c:pt idx="20309">
                  <c:v>0.13</c:v>
                </c:pt>
                <c:pt idx="20310">
                  <c:v>0.13</c:v>
                </c:pt>
                <c:pt idx="20311">
                  <c:v>0.13</c:v>
                </c:pt>
                <c:pt idx="20312">
                  <c:v>0.13</c:v>
                </c:pt>
                <c:pt idx="20313">
                  <c:v>0.12</c:v>
                </c:pt>
                <c:pt idx="20314">
                  <c:v>0.12</c:v>
                </c:pt>
                <c:pt idx="20315">
                  <c:v>0.12</c:v>
                </c:pt>
                <c:pt idx="20316">
                  <c:v>0.12</c:v>
                </c:pt>
                <c:pt idx="20317">
                  <c:v>0.12</c:v>
                </c:pt>
                <c:pt idx="20318">
                  <c:v>0.12</c:v>
                </c:pt>
                <c:pt idx="20319">
                  <c:v>0.13</c:v>
                </c:pt>
                <c:pt idx="20320">
                  <c:v>0.12</c:v>
                </c:pt>
                <c:pt idx="20321">
                  <c:v>0.12</c:v>
                </c:pt>
                <c:pt idx="20322">
                  <c:v>0.13</c:v>
                </c:pt>
                <c:pt idx="20323">
                  <c:v>0.13</c:v>
                </c:pt>
                <c:pt idx="20324">
                  <c:v>0.13</c:v>
                </c:pt>
                <c:pt idx="20325">
                  <c:v>0.12</c:v>
                </c:pt>
                <c:pt idx="20326">
                  <c:v>0.12</c:v>
                </c:pt>
                <c:pt idx="20327">
                  <c:v>0.11</c:v>
                </c:pt>
                <c:pt idx="20328">
                  <c:v>0.12</c:v>
                </c:pt>
                <c:pt idx="20329">
                  <c:v>0.13</c:v>
                </c:pt>
                <c:pt idx="20330">
                  <c:v>0.13</c:v>
                </c:pt>
                <c:pt idx="20331">
                  <c:v>0.13</c:v>
                </c:pt>
                <c:pt idx="20332">
                  <c:v>0.14000000000000001</c:v>
                </c:pt>
                <c:pt idx="20333">
                  <c:v>0.14000000000000001</c:v>
                </c:pt>
                <c:pt idx="20334">
                  <c:v>0.15</c:v>
                </c:pt>
                <c:pt idx="20335">
                  <c:v>0.16</c:v>
                </c:pt>
                <c:pt idx="20336">
                  <c:v>0.17</c:v>
                </c:pt>
                <c:pt idx="20337">
                  <c:v>0.17</c:v>
                </c:pt>
                <c:pt idx="20338">
                  <c:v>0.17</c:v>
                </c:pt>
                <c:pt idx="20339">
                  <c:v>0.15</c:v>
                </c:pt>
                <c:pt idx="20340">
                  <c:v>0.14000000000000001</c:v>
                </c:pt>
                <c:pt idx="20341">
                  <c:v>0.14000000000000001</c:v>
                </c:pt>
                <c:pt idx="20342">
                  <c:v>0.15</c:v>
                </c:pt>
                <c:pt idx="20343">
                  <c:v>0.17</c:v>
                </c:pt>
                <c:pt idx="20344">
                  <c:v>0.17</c:v>
                </c:pt>
                <c:pt idx="20345">
                  <c:v>0.17</c:v>
                </c:pt>
                <c:pt idx="20346">
                  <c:v>0.2</c:v>
                </c:pt>
                <c:pt idx="20347">
                  <c:v>0.2</c:v>
                </c:pt>
                <c:pt idx="20348">
                  <c:v>0.18</c:v>
                </c:pt>
                <c:pt idx="20349">
                  <c:v>0.18</c:v>
                </c:pt>
                <c:pt idx="20350">
                  <c:v>0.18</c:v>
                </c:pt>
                <c:pt idx="20351">
                  <c:v>0.18</c:v>
                </c:pt>
                <c:pt idx="20352">
                  <c:v>0.18</c:v>
                </c:pt>
                <c:pt idx="20353">
                  <c:v>0.18</c:v>
                </c:pt>
                <c:pt idx="20354">
                  <c:v>0.17</c:v>
                </c:pt>
                <c:pt idx="20355">
                  <c:v>0.17</c:v>
                </c:pt>
                <c:pt idx="20356">
                  <c:v>0.17</c:v>
                </c:pt>
                <c:pt idx="20357">
                  <c:v>0.17</c:v>
                </c:pt>
                <c:pt idx="20358">
                  <c:v>0.17</c:v>
                </c:pt>
                <c:pt idx="20359">
                  <c:v>0.17</c:v>
                </c:pt>
                <c:pt idx="20360">
                  <c:v>0.16</c:v>
                </c:pt>
                <c:pt idx="20361">
                  <c:v>0.16</c:v>
                </c:pt>
                <c:pt idx="20362">
                  <c:v>0.09</c:v>
                </c:pt>
                <c:pt idx="20363">
                  <c:v>0.17</c:v>
                </c:pt>
                <c:pt idx="20364">
                  <c:v>0.2</c:v>
                </c:pt>
                <c:pt idx="20365">
                  <c:v>0.2</c:v>
                </c:pt>
                <c:pt idx="20366">
                  <c:v>0.2</c:v>
                </c:pt>
                <c:pt idx="20367">
                  <c:v>0.2</c:v>
                </c:pt>
                <c:pt idx="20368">
                  <c:v>0.2</c:v>
                </c:pt>
                <c:pt idx="20369">
                  <c:v>0.19</c:v>
                </c:pt>
                <c:pt idx="20370">
                  <c:v>0.19</c:v>
                </c:pt>
                <c:pt idx="20371">
                  <c:v>0.19</c:v>
                </c:pt>
                <c:pt idx="20372">
                  <c:v>0.19</c:v>
                </c:pt>
                <c:pt idx="20373">
                  <c:v>0.19</c:v>
                </c:pt>
                <c:pt idx="20374">
                  <c:v>0.19</c:v>
                </c:pt>
                <c:pt idx="20375">
                  <c:v>0.2</c:v>
                </c:pt>
                <c:pt idx="20376">
                  <c:v>0.2</c:v>
                </c:pt>
                <c:pt idx="20377">
                  <c:v>0.22</c:v>
                </c:pt>
                <c:pt idx="20378">
                  <c:v>0.21</c:v>
                </c:pt>
                <c:pt idx="20379">
                  <c:v>0.21</c:v>
                </c:pt>
                <c:pt idx="20380">
                  <c:v>0.21</c:v>
                </c:pt>
                <c:pt idx="20381">
                  <c:v>0.2</c:v>
                </c:pt>
                <c:pt idx="20382">
                  <c:v>0.2</c:v>
                </c:pt>
                <c:pt idx="20383">
                  <c:v>0.2</c:v>
                </c:pt>
                <c:pt idx="20384">
                  <c:v>0.2</c:v>
                </c:pt>
                <c:pt idx="20385">
                  <c:v>0.2</c:v>
                </c:pt>
                <c:pt idx="20386">
                  <c:v>0.2</c:v>
                </c:pt>
                <c:pt idx="20387">
                  <c:v>0.2</c:v>
                </c:pt>
                <c:pt idx="20388">
                  <c:v>0.2</c:v>
                </c:pt>
                <c:pt idx="20389">
                  <c:v>0.2</c:v>
                </c:pt>
                <c:pt idx="20390">
                  <c:v>0.2</c:v>
                </c:pt>
                <c:pt idx="20391">
                  <c:v>0.19</c:v>
                </c:pt>
                <c:pt idx="20392">
                  <c:v>0.2</c:v>
                </c:pt>
                <c:pt idx="20393">
                  <c:v>0.2</c:v>
                </c:pt>
                <c:pt idx="20394">
                  <c:v>0.2</c:v>
                </c:pt>
                <c:pt idx="20395">
                  <c:v>0.2</c:v>
                </c:pt>
                <c:pt idx="20396">
                  <c:v>0.21</c:v>
                </c:pt>
                <c:pt idx="20397">
                  <c:v>0.21</c:v>
                </c:pt>
                <c:pt idx="20398">
                  <c:v>0.2</c:v>
                </c:pt>
                <c:pt idx="20399">
                  <c:v>0.2</c:v>
                </c:pt>
                <c:pt idx="20400">
                  <c:v>0.2</c:v>
                </c:pt>
                <c:pt idx="20401">
                  <c:v>0.2</c:v>
                </c:pt>
                <c:pt idx="20402">
                  <c:v>0.2</c:v>
                </c:pt>
                <c:pt idx="20403">
                  <c:v>0.2</c:v>
                </c:pt>
                <c:pt idx="20404">
                  <c:v>0.2</c:v>
                </c:pt>
                <c:pt idx="20405">
                  <c:v>0.2</c:v>
                </c:pt>
                <c:pt idx="20406">
                  <c:v>0.2</c:v>
                </c:pt>
                <c:pt idx="20407">
                  <c:v>0.2</c:v>
                </c:pt>
                <c:pt idx="20408">
                  <c:v>0.2</c:v>
                </c:pt>
                <c:pt idx="20409">
                  <c:v>0.21</c:v>
                </c:pt>
                <c:pt idx="20410">
                  <c:v>0.21</c:v>
                </c:pt>
                <c:pt idx="20411">
                  <c:v>0.2</c:v>
                </c:pt>
                <c:pt idx="20412">
                  <c:v>0.2</c:v>
                </c:pt>
                <c:pt idx="20413">
                  <c:v>0.2</c:v>
                </c:pt>
                <c:pt idx="20414">
                  <c:v>0.2</c:v>
                </c:pt>
                <c:pt idx="20415">
                  <c:v>0.2</c:v>
                </c:pt>
                <c:pt idx="20416">
                  <c:v>0.21</c:v>
                </c:pt>
                <c:pt idx="20417">
                  <c:v>0.21</c:v>
                </c:pt>
                <c:pt idx="20418">
                  <c:v>0.2</c:v>
                </c:pt>
                <c:pt idx="20419">
                  <c:v>0.2</c:v>
                </c:pt>
                <c:pt idx="20420">
                  <c:v>0.19</c:v>
                </c:pt>
                <c:pt idx="20421">
                  <c:v>0.19</c:v>
                </c:pt>
                <c:pt idx="20422">
                  <c:v>0.19</c:v>
                </c:pt>
                <c:pt idx="20423">
                  <c:v>0.19</c:v>
                </c:pt>
                <c:pt idx="20424">
                  <c:v>0.2</c:v>
                </c:pt>
                <c:pt idx="20425">
                  <c:v>0.2</c:v>
                </c:pt>
                <c:pt idx="20426">
                  <c:v>0.19</c:v>
                </c:pt>
                <c:pt idx="20427">
                  <c:v>0.19</c:v>
                </c:pt>
                <c:pt idx="20428">
                  <c:v>0.19</c:v>
                </c:pt>
                <c:pt idx="20429">
                  <c:v>0.19</c:v>
                </c:pt>
                <c:pt idx="20430">
                  <c:v>0.19</c:v>
                </c:pt>
                <c:pt idx="20431">
                  <c:v>0.19</c:v>
                </c:pt>
                <c:pt idx="20432">
                  <c:v>0.18</c:v>
                </c:pt>
                <c:pt idx="20433">
                  <c:v>0.18</c:v>
                </c:pt>
                <c:pt idx="20434">
                  <c:v>0.18</c:v>
                </c:pt>
                <c:pt idx="20435">
                  <c:v>0.18</c:v>
                </c:pt>
                <c:pt idx="20436">
                  <c:v>0.18</c:v>
                </c:pt>
                <c:pt idx="20437">
                  <c:v>0.18</c:v>
                </c:pt>
                <c:pt idx="20438">
                  <c:v>0.19</c:v>
                </c:pt>
                <c:pt idx="20439">
                  <c:v>0.19</c:v>
                </c:pt>
                <c:pt idx="20440">
                  <c:v>0.19</c:v>
                </c:pt>
                <c:pt idx="20441">
                  <c:v>0.18</c:v>
                </c:pt>
                <c:pt idx="20442">
                  <c:v>0.18</c:v>
                </c:pt>
                <c:pt idx="20443">
                  <c:v>0.18</c:v>
                </c:pt>
                <c:pt idx="20444">
                  <c:v>0.17</c:v>
                </c:pt>
                <c:pt idx="20445">
                  <c:v>0.18</c:v>
                </c:pt>
                <c:pt idx="20446">
                  <c:v>0.17</c:v>
                </c:pt>
                <c:pt idx="20447">
                  <c:v>0.16</c:v>
                </c:pt>
                <c:pt idx="20448">
                  <c:v>0.16</c:v>
                </c:pt>
                <c:pt idx="20449">
                  <c:v>0.16</c:v>
                </c:pt>
                <c:pt idx="20450">
                  <c:v>0.16</c:v>
                </c:pt>
                <c:pt idx="20451">
                  <c:v>0.17</c:v>
                </c:pt>
                <c:pt idx="20452">
                  <c:v>0.15</c:v>
                </c:pt>
                <c:pt idx="20453">
                  <c:v>0.09</c:v>
                </c:pt>
                <c:pt idx="20454">
                  <c:v>0.17</c:v>
                </c:pt>
                <c:pt idx="20455">
                  <c:v>0.18</c:v>
                </c:pt>
                <c:pt idx="20456">
                  <c:v>0.18</c:v>
                </c:pt>
                <c:pt idx="20457">
                  <c:v>0.18</c:v>
                </c:pt>
                <c:pt idx="20458">
                  <c:v>0.18</c:v>
                </c:pt>
                <c:pt idx="20459">
                  <c:v>0.18</c:v>
                </c:pt>
                <c:pt idx="20460">
                  <c:v>0.18</c:v>
                </c:pt>
                <c:pt idx="20461">
                  <c:v>0.17</c:v>
                </c:pt>
                <c:pt idx="20462">
                  <c:v>0.18</c:v>
                </c:pt>
                <c:pt idx="20463">
                  <c:v>0.18</c:v>
                </c:pt>
                <c:pt idx="20464">
                  <c:v>0.18</c:v>
                </c:pt>
                <c:pt idx="20465">
                  <c:v>0.17</c:v>
                </c:pt>
                <c:pt idx="20466">
                  <c:v>0.17</c:v>
                </c:pt>
                <c:pt idx="20467">
                  <c:v>0.17</c:v>
                </c:pt>
                <c:pt idx="20468">
                  <c:v>0.19</c:v>
                </c:pt>
                <c:pt idx="20469">
                  <c:v>0.19</c:v>
                </c:pt>
                <c:pt idx="20470">
                  <c:v>0.19</c:v>
                </c:pt>
                <c:pt idx="20471">
                  <c:v>0.19</c:v>
                </c:pt>
                <c:pt idx="20472">
                  <c:v>0.19</c:v>
                </c:pt>
                <c:pt idx="20473">
                  <c:v>0.18</c:v>
                </c:pt>
                <c:pt idx="20474">
                  <c:v>0.18</c:v>
                </c:pt>
                <c:pt idx="20475">
                  <c:v>0.18</c:v>
                </c:pt>
                <c:pt idx="20476">
                  <c:v>0.19</c:v>
                </c:pt>
                <c:pt idx="20477">
                  <c:v>0.19</c:v>
                </c:pt>
                <c:pt idx="20478">
                  <c:v>0.19</c:v>
                </c:pt>
                <c:pt idx="20479">
                  <c:v>0.19</c:v>
                </c:pt>
                <c:pt idx="20480">
                  <c:v>0.19</c:v>
                </c:pt>
                <c:pt idx="20481">
                  <c:v>0.2</c:v>
                </c:pt>
                <c:pt idx="20482">
                  <c:v>0.19</c:v>
                </c:pt>
                <c:pt idx="20483">
                  <c:v>0.18</c:v>
                </c:pt>
                <c:pt idx="20484">
                  <c:v>0.18</c:v>
                </c:pt>
                <c:pt idx="20485">
                  <c:v>0.18</c:v>
                </c:pt>
                <c:pt idx="20486">
                  <c:v>0.19</c:v>
                </c:pt>
                <c:pt idx="20487">
                  <c:v>0.19</c:v>
                </c:pt>
                <c:pt idx="20488">
                  <c:v>0.19</c:v>
                </c:pt>
                <c:pt idx="20489">
                  <c:v>0.19</c:v>
                </c:pt>
                <c:pt idx="20490">
                  <c:v>0.18</c:v>
                </c:pt>
                <c:pt idx="20491">
                  <c:v>0.18</c:v>
                </c:pt>
                <c:pt idx="20492">
                  <c:v>0.18</c:v>
                </c:pt>
                <c:pt idx="20493">
                  <c:v>0.18</c:v>
                </c:pt>
                <c:pt idx="20494">
                  <c:v>0.18</c:v>
                </c:pt>
                <c:pt idx="20495">
                  <c:v>0.17</c:v>
                </c:pt>
                <c:pt idx="20496">
                  <c:v>0.18</c:v>
                </c:pt>
                <c:pt idx="20497">
                  <c:v>0.19</c:v>
                </c:pt>
                <c:pt idx="20498">
                  <c:v>0.19</c:v>
                </c:pt>
                <c:pt idx="20499">
                  <c:v>0.19</c:v>
                </c:pt>
                <c:pt idx="20500">
                  <c:v>0.2</c:v>
                </c:pt>
                <c:pt idx="20501">
                  <c:v>0.2</c:v>
                </c:pt>
                <c:pt idx="20502">
                  <c:v>0.19</c:v>
                </c:pt>
                <c:pt idx="20503">
                  <c:v>0.19</c:v>
                </c:pt>
                <c:pt idx="20504">
                  <c:v>0.2</c:v>
                </c:pt>
                <c:pt idx="20505">
                  <c:v>0.2</c:v>
                </c:pt>
                <c:pt idx="20506">
                  <c:v>0.2</c:v>
                </c:pt>
                <c:pt idx="20507">
                  <c:v>0.19</c:v>
                </c:pt>
                <c:pt idx="20508">
                  <c:v>0.19</c:v>
                </c:pt>
                <c:pt idx="20509">
                  <c:v>0.19</c:v>
                </c:pt>
                <c:pt idx="20510">
                  <c:v>0.19</c:v>
                </c:pt>
                <c:pt idx="20511">
                  <c:v>0.19</c:v>
                </c:pt>
                <c:pt idx="20512">
                  <c:v>0.19</c:v>
                </c:pt>
                <c:pt idx="20513">
                  <c:v>0.19</c:v>
                </c:pt>
                <c:pt idx="20514">
                  <c:v>0.19</c:v>
                </c:pt>
                <c:pt idx="20515">
                  <c:v>0.21</c:v>
                </c:pt>
                <c:pt idx="20516">
                  <c:v>0.19</c:v>
                </c:pt>
                <c:pt idx="20517">
                  <c:v>0.19</c:v>
                </c:pt>
                <c:pt idx="20518">
                  <c:v>0.19</c:v>
                </c:pt>
                <c:pt idx="20519">
                  <c:v>0.19</c:v>
                </c:pt>
                <c:pt idx="20520">
                  <c:v>0.19</c:v>
                </c:pt>
                <c:pt idx="20521">
                  <c:v>0.19</c:v>
                </c:pt>
                <c:pt idx="20522">
                  <c:v>0.2</c:v>
                </c:pt>
                <c:pt idx="20523">
                  <c:v>0.19</c:v>
                </c:pt>
                <c:pt idx="20524">
                  <c:v>0.18</c:v>
                </c:pt>
                <c:pt idx="20525">
                  <c:v>0.18</c:v>
                </c:pt>
                <c:pt idx="20526">
                  <c:v>0.18</c:v>
                </c:pt>
                <c:pt idx="20527">
                  <c:v>0.18</c:v>
                </c:pt>
                <c:pt idx="20528">
                  <c:v>0.18</c:v>
                </c:pt>
                <c:pt idx="20529">
                  <c:v>0.19</c:v>
                </c:pt>
                <c:pt idx="20530">
                  <c:v>0.21</c:v>
                </c:pt>
                <c:pt idx="20531">
                  <c:v>0.21</c:v>
                </c:pt>
                <c:pt idx="20532">
                  <c:v>0.21</c:v>
                </c:pt>
                <c:pt idx="20533">
                  <c:v>0.21</c:v>
                </c:pt>
                <c:pt idx="20534">
                  <c:v>0.21</c:v>
                </c:pt>
                <c:pt idx="20535">
                  <c:v>0.21</c:v>
                </c:pt>
                <c:pt idx="20536">
                  <c:v>0.2</c:v>
                </c:pt>
                <c:pt idx="20537">
                  <c:v>0.21</c:v>
                </c:pt>
                <c:pt idx="20538">
                  <c:v>0.2</c:v>
                </c:pt>
                <c:pt idx="20539">
                  <c:v>0.21</c:v>
                </c:pt>
                <c:pt idx="20540">
                  <c:v>0.21</c:v>
                </c:pt>
                <c:pt idx="20541">
                  <c:v>0.21</c:v>
                </c:pt>
                <c:pt idx="20542">
                  <c:v>0.19</c:v>
                </c:pt>
                <c:pt idx="20543">
                  <c:v>0.19</c:v>
                </c:pt>
                <c:pt idx="20544">
                  <c:v>0.19</c:v>
                </c:pt>
                <c:pt idx="20545">
                  <c:v>0.15</c:v>
                </c:pt>
                <c:pt idx="20546">
                  <c:v>0.2</c:v>
                </c:pt>
                <c:pt idx="20547">
                  <c:v>0.2</c:v>
                </c:pt>
                <c:pt idx="20548">
                  <c:v>0.2</c:v>
                </c:pt>
                <c:pt idx="20549">
                  <c:v>0.2</c:v>
                </c:pt>
                <c:pt idx="20550">
                  <c:v>0.2</c:v>
                </c:pt>
                <c:pt idx="20551">
                  <c:v>0.19</c:v>
                </c:pt>
                <c:pt idx="20552">
                  <c:v>0.18</c:v>
                </c:pt>
                <c:pt idx="20553">
                  <c:v>0.18</c:v>
                </c:pt>
                <c:pt idx="20554">
                  <c:v>0.18</c:v>
                </c:pt>
                <c:pt idx="20555">
                  <c:v>0.18</c:v>
                </c:pt>
                <c:pt idx="20556">
                  <c:v>0.18</c:v>
                </c:pt>
                <c:pt idx="20557">
                  <c:v>0.18</c:v>
                </c:pt>
                <c:pt idx="20558">
                  <c:v>0.18</c:v>
                </c:pt>
                <c:pt idx="20559">
                  <c:v>0.19</c:v>
                </c:pt>
                <c:pt idx="20560">
                  <c:v>0.2</c:v>
                </c:pt>
                <c:pt idx="20561">
                  <c:v>0.2</c:v>
                </c:pt>
                <c:pt idx="20562">
                  <c:v>0.2</c:v>
                </c:pt>
                <c:pt idx="20563">
                  <c:v>0.19</c:v>
                </c:pt>
                <c:pt idx="20564">
                  <c:v>0.19</c:v>
                </c:pt>
                <c:pt idx="20565">
                  <c:v>0.19</c:v>
                </c:pt>
                <c:pt idx="20566">
                  <c:v>0.19</c:v>
                </c:pt>
                <c:pt idx="20567">
                  <c:v>0.19</c:v>
                </c:pt>
                <c:pt idx="20568">
                  <c:v>0.19</c:v>
                </c:pt>
                <c:pt idx="20569">
                  <c:v>0.19</c:v>
                </c:pt>
                <c:pt idx="20570">
                  <c:v>0.19</c:v>
                </c:pt>
                <c:pt idx="20571">
                  <c:v>0.19</c:v>
                </c:pt>
                <c:pt idx="20572">
                  <c:v>0.19</c:v>
                </c:pt>
                <c:pt idx="20573">
                  <c:v>0.19</c:v>
                </c:pt>
                <c:pt idx="20574">
                  <c:v>0.2</c:v>
                </c:pt>
                <c:pt idx="20575">
                  <c:v>0.2</c:v>
                </c:pt>
                <c:pt idx="20576">
                  <c:v>0.2</c:v>
                </c:pt>
                <c:pt idx="20577">
                  <c:v>0.2</c:v>
                </c:pt>
                <c:pt idx="20578">
                  <c:v>0.2</c:v>
                </c:pt>
                <c:pt idx="20579">
                  <c:v>0.2</c:v>
                </c:pt>
                <c:pt idx="20580">
                  <c:v>0.19</c:v>
                </c:pt>
                <c:pt idx="20581">
                  <c:v>0.18</c:v>
                </c:pt>
                <c:pt idx="20582">
                  <c:v>0.18</c:v>
                </c:pt>
                <c:pt idx="20583">
                  <c:v>0.18</c:v>
                </c:pt>
                <c:pt idx="20584">
                  <c:v>0.18</c:v>
                </c:pt>
                <c:pt idx="20585">
                  <c:v>0.17</c:v>
                </c:pt>
                <c:pt idx="20586">
                  <c:v>0.17</c:v>
                </c:pt>
                <c:pt idx="20587">
                  <c:v>0.17</c:v>
                </c:pt>
                <c:pt idx="20588">
                  <c:v>0.19</c:v>
                </c:pt>
                <c:pt idx="20589">
                  <c:v>0.19</c:v>
                </c:pt>
                <c:pt idx="20590">
                  <c:v>0.19</c:v>
                </c:pt>
                <c:pt idx="20591">
                  <c:v>0.21</c:v>
                </c:pt>
                <c:pt idx="20592">
                  <c:v>0.21</c:v>
                </c:pt>
                <c:pt idx="20593">
                  <c:v>0.2</c:v>
                </c:pt>
                <c:pt idx="20594">
                  <c:v>0.2</c:v>
                </c:pt>
                <c:pt idx="20595">
                  <c:v>0.21</c:v>
                </c:pt>
                <c:pt idx="20596">
                  <c:v>0.21</c:v>
                </c:pt>
                <c:pt idx="20597">
                  <c:v>0.21</c:v>
                </c:pt>
                <c:pt idx="20598">
                  <c:v>0.19</c:v>
                </c:pt>
                <c:pt idx="20599">
                  <c:v>0.2</c:v>
                </c:pt>
                <c:pt idx="20600">
                  <c:v>0.2</c:v>
                </c:pt>
                <c:pt idx="20601">
                  <c:v>0.2</c:v>
                </c:pt>
                <c:pt idx="20602">
                  <c:v>0.2</c:v>
                </c:pt>
                <c:pt idx="20603">
                  <c:v>0.2</c:v>
                </c:pt>
                <c:pt idx="20604">
                  <c:v>0.2</c:v>
                </c:pt>
                <c:pt idx="20605">
                  <c:v>0.2</c:v>
                </c:pt>
                <c:pt idx="20606">
                  <c:v>0.2</c:v>
                </c:pt>
                <c:pt idx="20607">
                  <c:v>0.2</c:v>
                </c:pt>
                <c:pt idx="20608">
                  <c:v>0.19</c:v>
                </c:pt>
                <c:pt idx="20609">
                  <c:v>0.18</c:v>
                </c:pt>
                <c:pt idx="20610">
                  <c:v>0.18</c:v>
                </c:pt>
                <c:pt idx="20611">
                  <c:v>0.18</c:v>
                </c:pt>
                <c:pt idx="20612">
                  <c:v>0.18</c:v>
                </c:pt>
                <c:pt idx="20613">
                  <c:v>0.17</c:v>
                </c:pt>
                <c:pt idx="20614">
                  <c:v>0.17</c:v>
                </c:pt>
                <c:pt idx="20615">
                  <c:v>0.16</c:v>
                </c:pt>
                <c:pt idx="20616">
                  <c:v>0.16</c:v>
                </c:pt>
                <c:pt idx="20617">
                  <c:v>0.16</c:v>
                </c:pt>
                <c:pt idx="20618">
                  <c:v>0.16</c:v>
                </c:pt>
                <c:pt idx="20619">
                  <c:v>0.17</c:v>
                </c:pt>
                <c:pt idx="20620">
                  <c:v>0.19</c:v>
                </c:pt>
                <c:pt idx="20621">
                  <c:v>0.2</c:v>
                </c:pt>
                <c:pt idx="20622">
                  <c:v>0.2</c:v>
                </c:pt>
                <c:pt idx="20623">
                  <c:v>0.2</c:v>
                </c:pt>
                <c:pt idx="20624">
                  <c:v>0.2</c:v>
                </c:pt>
                <c:pt idx="20625">
                  <c:v>0.2</c:v>
                </c:pt>
                <c:pt idx="20626">
                  <c:v>0.21</c:v>
                </c:pt>
                <c:pt idx="20627">
                  <c:v>0.2</c:v>
                </c:pt>
                <c:pt idx="20628">
                  <c:v>0.19</c:v>
                </c:pt>
                <c:pt idx="20629">
                  <c:v>0.19</c:v>
                </c:pt>
                <c:pt idx="20630">
                  <c:v>0.19</c:v>
                </c:pt>
                <c:pt idx="20631">
                  <c:v>0.19</c:v>
                </c:pt>
                <c:pt idx="20632">
                  <c:v>0.19</c:v>
                </c:pt>
                <c:pt idx="20633">
                  <c:v>0.19</c:v>
                </c:pt>
                <c:pt idx="20634">
                  <c:v>0.18</c:v>
                </c:pt>
                <c:pt idx="20635">
                  <c:v>0.18</c:v>
                </c:pt>
                <c:pt idx="20636">
                  <c:v>0.19</c:v>
                </c:pt>
                <c:pt idx="20637">
                  <c:v>0.13</c:v>
                </c:pt>
                <c:pt idx="20638">
                  <c:v>0.13</c:v>
                </c:pt>
                <c:pt idx="20639">
                  <c:v>0.13</c:v>
                </c:pt>
                <c:pt idx="20640">
                  <c:v>0.19</c:v>
                </c:pt>
                <c:pt idx="20641">
                  <c:v>0.18</c:v>
                </c:pt>
                <c:pt idx="20642">
                  <c:v>0.18</c:v>
                </c:pt>
                <c:pt idx="20643">
                  <c:v>0.17</c:v>
                </c:pt>
                <c:pt idx="20644">
                  <c:v>0.17</c:v>
                </c:pt>
                <c:pt idx="20645">
                  <c:v>0.17</c:v>
                </c:pt>
                <c:pt idx="20646">
                  <c:v>0.17</c:v>
                </c:pt>
                <c:pt idx="20647">
                  <c:v>0.17</c:v>
                </c:pt>
                <c:pt idx="20648">
                  <c:v>0.17</c:v>
                </c:pt>
                <c:pt idx="20649">
                  <c:v>0.16</c:v>
                </c:pt>
                <c:pt idx="20650">
                  <c:v>0.16</c:v>
                </c:pt>
                <c:pt idx="20651">
                  <c:v>0.16</c:v>
                </c:pt>
                <c:pt idx="20652">
                  <c:v>0.16</c:v>
                </c:pt>
                <c:pt idx="20653">
                  <c:v>0.16</c:v>
                </c:pt>
                <c:pt idx="20654">
                  <c:v>0.16</c:v>
                </c:pt>
                <c:pt idx="20655">
                  <c:v>0.19</c:v>
                </c:pt>
                <c:pt idx="20656">
                  <c:v>0.18</c:v>
                </c:pt>
                <c:pt idx="20657">
                  <c:v>0.18</c:v>
                </c:pt>
                <c:pt idx="20658">
                  <c:v>0.17</c:v>
                </c:pt>
                <c:pt idx="20659">
                  <c:v>0.17</c:v>
                </c:pt>
                <c:pt idx="20660">
                  <c:v>0.17</c:v>
                </c:pt>
                <c:pt idx="20661">
                  <c:v>0.18</c:v>
                </c:pt>
                <c:pt idx="20662">
                  <c:v>0.17</c:v>
                </c:pt>
                <c:pt idx="20663">
                  <c:v>0.17</c:v>
                </c:pt>
                <c:pt idx="20664">
                  <c:v>0.17</c:v>
                </c:pt>
                <c:pt idx="20665">
                  <c:v>0.17</c:v>
                </c:pt>
                <c:pt idx="20666">
                  <c:v>0.17</c:v>
                </c:pt>
                <c:pt idx="20667">
                  <c:v>0.17</c:v>
                </c:pt>
                <c:pt idx="20668">
                  <c:v>0.17</c:v>
                </c:pt>
                <c:pt idx="20669">
                  <c:v>0.18</c:v>
                </c:pt>
                <c:pt idx="20670">
                  <c:v>0.18</c:v>
                </c:pt>
                <c:pt idx="20671">
                  <c:v>0.17</c:v>
                </c:pt>
                <c:pt idx="20672">
                  <c:v>0.17</c:v>
                </c:pt>
                <c:pt idx="20673">
                  <c:v>0.17</c:v>
                </c:pt>
                <c:pt idx="20674">
                  <c:v>0.17</c:v>
                </c:pt>
                <c:pt idx="20675">
                  <c:v>0.17</c:v>
                </c:pt>
                <c:pt idx="20676">
                  <c:v>0.16</c:v>
                </c:pt>
                <c:pt idx="20677">
                  <c:v>0.15</c:v>
                </c:pt>
                <c:pt idx="20678">
                  <c:v>0.15</c:v>
                </c:pt>
                <c:pt idx="20679">
                  <c:v>0.15</c:v>
                </c:pt>
                <c:pt idx="20680">
                  <c:v>0.15</c:v>
                </c:pt>
                <c:pt idx="20681">
                  <c:v>0.15</c:v>
                </c:pt>
                <c:pt idx="20682">
                  <c:v>0.15</c:v>
                </c:pt>
                <c:pt idx="20683">
                  <c:v>0.16</c:v>
                </c:pt>
                <c:pt idx="20684">
                  <c:v>0.15</c:v>
                </c:pt>
                <c:pt idx="20685">
                  <c:v>0.15</c:v>
                </c:pt>
                <c:pt idx="20686">
                  <c:v>0.15</c:v>
                </c:pt>
                <c:pt idx="20687">
                  <c:v>0.15</c:v>
                </c:pt>
                <c:pt idx="20688">
                  <c:v>0.15</c:v>
                </c:pt>
                <c:pt idx="20689">
                  <c:v>0.15</c:v>
                </c:pt>
                <c:pt idx="20690">
                  <c:v>0.15</c:v>
                </c:pt>
                <c:pt idx="20691">
                  <c:v>0.15</c:v>
                </c:pt>
                <c:pt idx="20692">
                  <c:v>0.15</c:v>
                </c:pt>
                <c:pt idx="20693">
                  <c:v>0.15</c:v>
                </c:pt>
                <c:pt idx="20694">
                  <c:v>0.15</c:v>
                </c:pt>
                <c:pt idx="20695">
                  <c:v>0.15</c:v>
                </c:pt>
                <c:pt idx="20696">
                  <c:v>0.16</c:v>
                </c:pt>
                <c:pt idx="20697">
                  <c:v>0.15</c:v>
                </c:pt>
                <c:pt idx="20698">
                  <c:v>0.16</c:v>
                </c:pt>
                <c:pt idx="20699">
                  <c:v>0.15</c:v>
                </c:pt>
                <c:pt idx="20700">
                  <c:v>0.15</c:v>
                </c:pt>
                <c:pt idx="20701">
                  <c:v>0.15</c:v>
                </c:pt>
                <c:pt idx="20702">
                  <c:v>0.15</c:v>
                </c:pt>
                <c:pt idx="20703">
                  <c:v>0.14000000000000001</c:v>
                </c:pt>
                <c:pt idx="20704">
                  <c:v>0.14000000000000001</c:v>
                </c:pt>
                <c:pt idx="20705">
                  <c:v>0.14000000000000001</c:v>
                </c:pt>
                <c:pt idx="20706">
                  <c:v>0.14000000000000001</c:v>
                </c:pt>
                <c:pt idx="20707">
                  <c:v>0.13</c:v>
                </c:pt>
                <c:pt idx="20708">
                  <c:v>0.13</c:v>
                </c:pt>
                <c:pt idx="20709">
                  <c:v>0.13</c:v>
                </c:pt>
                <c:pt idx="20710">
                  <c:v>0.14000000000000001</c:v>
                </c:pt>
                <c:pt idx="20711">
                  <c:v>0.14000000000000001</c:v>
                </c:pt>
                <c:pt idx="20712">
                  <c:v>0.14000000000000001</c:v>
                </c:pt>
                <c:pt idx="20713">
                  <c:v>0.14000000000000001</c:v>
                </c:pt>
                <c:pt idx="20714">
                  <c:v>0.15</c:v>
                </c:pt>
                <c:pt idx="20715">
                  <c:v>0.15</c:v>
                </c:pt>
                <c:pt idx="20716">
                  <c:v>0.15</c:v>
                </c:pt>
                <c:pt idx="20717">
                  <c:v>0.14000000000000001</c:v>
                </c:pt>
                <c:pt idx="20718">
                  <c:v>0.14000000000000001</c:v>
                </c:pt>
                <c:pt idx="20719">
                  <c:v>0.14000000000000001</c:v>
                </c:pt>
                <c:pt idx="20720">
                  <c:v>0.13</c:v>
                </c:pt>
                <c:pt idx="20721">
                  <c:v>0.13</c:v>
                </c:pt>
                <c:pt idx="20722">
                  <c:v>0.13</c:v>
                </c:pt>
                <c:pt idx="20723">
                  <c:v>0.13</c:v>
                </c:pt>
                <c:pt idx="20724">
                  <c:v>0.13</c:v>
                </c:pt>
                <c:pt idx="20725">
                  <c:v>0.13</c:v>
                </c:pt>
                <c:pt idx="20726">
                  <c:v>0.13</c:v>
                </c:pt>
                <c:pt idx="20727">
                  <c:v>0.1</c:v>
                </c:pt>
                <c:pt idx="20728">
                  <c:v>0.11</c:v>
                </c:pt>
                <c:pt idx="20729">
                  <c:v>0.11</c:v>
                </c:pt>
                <c:pt idx="20730">
                  <c:v>0.11</c:v>
                </c:pt>
                <c:pt idx="20731">
                  <c:v>0.09</c:v>
                </c:pt>
                <c:pt idx="20732">
                  <c:v>0.09</c:v>
                </c:pt>
                <c:pt idx="20733">
                  <c:v>0.1</c:v>
                </c:pt>
                <c:pt idx="20734">
                  <c:v>0.1</c:v>
                </c:pt>
                <c:pt idx="20735">
                  <c:v>0.09</c:v>
                </c:pt>
                <c:pt idx="20736">
                  <c:v>0.09</c:v>
                </c:pt>
                <c:pt idx="20737">
                  <c:v>0.09</c:v>
                </c:pt>
                <c:pt idx="20738">
                  <c:v>0.09</c:v>
                </c:pt>
                <c:pt idx="20739">
                  <c:v>0.08</c:v>
                </c:pt>
                <c:pt idx="20740">
                  <c:v>0.08</c:v>
                </c:pt>
                <c:pt idx="20741">
                  <c:v>0.09</c:v>
                </c:pt>
                <c:pt idx="20742">
                  <c:v>0.12</c:v>
                </c:pt>
                <c:pt idx="20743">
                  <c:v>0.12</c:v>
                </c:pt>
                <c:pt idx="20744">
                  <c:v>0.12</c:v>
                </c:pt>
                <c:pt idx="20745">
                  <c:v>0.1</c:v>
                </c:pt>
                <c:pt idx="20746">
                  <c:v>0.11</c:v>
                </c:pt>
                <c:pt idx="20747">
                  <c:v>0.1</c:v>
                </c:pt>
                <c:pt idx="20748">
                  <c:v>0.1</c:v>
                </c:pt>
                <c:pt idx="20749">
                  <c:v>0.1</c:v>
                </c:pt>
                <c:pt idx="20750">
                  <c:v>0.1</c:v>
                </c:pt>
                <c:pt idx="20751">
                  <c:v>0.1</c:v>
                </c:pt>
                <c:pt idx="20752">
                  <c:v>0.1</c:v>
                </c:pt>
                <c:pt idx="20753">
                  <c:v>0.09</c:v>
                </c:pt>
                <c:pt idx="20754">
                  <c:v>0.09</c:v>
                </c:pt>
                <c:pt idx="20755">
                  <c:v>0.09</c:v>
                </c:pt>
                <c:pt idx="20756">
                  <c:v>0.09</c:v>
                </c:pt>
                <c:pt idx="20757">
                  <c:v>0.09</c:v>
                </c:pt>
                <c:pt idx="20758">
                  <c:v>0.09</c:v>
                </c:pt>
                <c:pt idx="20759">
                  <c:v>0.09</c:v>
                </c:pt>
                <c:pt idx="20760">
                  <c:v>0.09</c:v>
                </c:pt>
                <c:pt idx="20761">
                  <c:v>0.09</c:v>
                </c:pt>
                <c:pt idx="20762">
                  <c:v>0.09</c:v>
                </c:pt>
                <c:pt idx="20763">
                  <c:v>0.09</c:v>
                </c:pt>
                <c:pt idx="20764">
                  <c:v>0.09</c:v>
                </c:pt>
                <c:pt idx="20765">
                  <c:v>0.09</c:v>
                </c:pt>
                <c:pt idx="20766">
                  <c:v>0.09</c:v>
                </c:pt>
                <c:pt idx="20767">
                  <c:v>0.09</c:v>
                </c:pt>
                <c:pt idx="20768">
                  <c:v>0.09</c:v>
                </c:pt>
                <c:pt idx="20769">
                  <c:v>0.09</c:v>
                </c:pt>
                <c:pt idx="20770">
                  <c:v>0.09</c:v>
                </c:pt>
                <c:pt idx="20771">
                  <c:v>0.09</c:v>
                </c:pt>
                <c:pt idx="20772">
                  <c:v>0.09</c:v>
                </c:pt>
                <c:pt idx="20773">
                  <c:v>0.1</c:v>
                </c:pt>
                <c:pt idx="20774">
                  <c:v>0.09</c:v>
                </c:pt>
                <c:pt idx="20775">
                  <c:v>0.1</c:v>
                </c:pt>
                <c:pt idx="20776">
                  <c:v>0.09</c:v>
                </c:pt>
                <c:pt idx="20777">
                  <c:v>0.1</c:v>
                </c:pt>
                <c:pt idx="20778">
                  <c:v>0.1</c:v>
                </c:pt>
                <c:pt idx="20779">
                  <c:v>0.1</c:v>
                </c:pt>
                <c:pt idx="20780">
                  <c:v>0.1</c:v>
                </c:pt>
                <c:pt idx="20781">
                  <c:v>0.1</c:v>
                </c:pt>
                <c:pt idx="20782">
                  <c:v>0.09</c:v>
                </c:pt>
                <c:pt idx="20783">
                  <c:v>0.09</c:v>
                </c:pt>
                <c:pt idx="20784">
                  <c:v>0.1</c:v>
                </c:pt>
                <c:pt idx="20785">
                  <c:v>0.1</c:v>
                </c:pt>
                <c:pt idx="20786">
                  <c:v>0.1</c:v>
                </c:pt>
                <c:pt idx="20787">
                  <c:v>0.1</c:v>
                </c:pt>
                <c:pt idx="20788">
                  <c:v>0.1</c:v>
                </c:pt>
                <c:pt idx="20789">
                  <c:v>0.1</c:v>
                </c:pt>
                <c:pt idx="20790">
                  <c:v>0.1</c:v>
                </c:pt>
                <c:pt idx="20791">
                  <c:v>0.11</c:v>
                </c:pt>
                <c:pt idx="20792">
                  <c:v>0.11</c:v>
                </c:pt>
                <c:pt idx="20793">
                  <c:v>0.11</c:v>
                </c:pt>
                <c:pt idx="20794">
                  <c:v>0.1</c:v>
                </c:pt>
                <c:pt idx="20795">
                  <c:v>0.09</c:v>
                </c:pt>
                <c:pt idx="20796">
                  <c:v>0.09</c:v>
                </c:pt>
                <c:pt idx="20797">
                  <c:v>0.09</c:v>
                </c:pt>
                <c:pt idx="20798">
                  <c:v>0.09</c:v>
                </c:pt>
                <c:pt idx="20799">
                  <c:v>0.09</c:v>
                </c:pt>
                <c:pt idx="20800">
                  <c:v>0.09</c:v>
                </c:pt>
                <c:pt idx="20801">
                  <c:v>0.1</c:v>
                </c:pt>
                <c:pt idx="20802">
                  <c:v>0.1</c:v>
                </c:pt>
                <c:pt idx="20803">
                  <c:v>0.1</c:v>
                </c:pt>
                <c:pt idx="20804">
                  <c:v>0.1</c:v>
                </c:pt>
                <c:pt idx="20805">
                  <c:v>0.1</c:v>
                </c:pt>
                <c:pt idx="20806">
                  <c:v>0.1</c:v>
                </c:pt>
                <c:pt idx="20807">
                  <c:v>0.1</c:v>
                </c:pt>
                <c:pt idx="20808">
                  <c:v>0.09</c:v>
                </c:pt>
                <c:pt idx="20809">
                  <c:v>0.09</c:v>
                </c:pt>
                <c:pt idx="20810">
                  <c:v>0.09</c:v>
                </c:pt>
                <c:pt idx="20811">
                  <c:v>0.08</c:v>
                </c:pt>
                <c:pt idx="20812">
                  <c:v>0.08</c:v>
                </c:pt>
                <c:pt idx="20813">
                  <c:v>0.08</c:v>
                </c:pt>
                <c:pt idx="20814">
                  <c:v>0.08</c:v>
                </c:pt>
                <c:pt idx="20815">
                  <c:v>0.08</c:v>
                </c:pt>
                <c:pt idx="20816">
                  <c:v>0.08</c:v>
                </c:pt>
                <c:pt idx="20817">
                  <c:v>7.0000000000000007E-2</c:v>
                </c:pt>
                <c:pt idx="20818">
                  <c:v>7.0000000000000007E-2</c:v>
                </c:pt>
                <c:pt idx="20819">
                  <c:v>0.08</c:v>
                </c:pt>
                <c:pt idx="20820">
                  <c:v>0.08</c:v>
                </c:pt>
                <c:pt idx="20821">
                  <c:v>0.08</c:v>
                </c:pt>
                <c:pt idx="20822">
                  <c:v>0.08</c:v>
                </c:pt>
                <c:pt idx="20823">
                  <c:v>0.08</c:v>
                </c:pt>
                <c:pt idx="20824">
                  <c:v>7.0000000000000007E-2</c:v>
                </c:pt>
                <c:pt idx="20825">
                  <c:v>7.0000000000000007E-2</c:v>
                </c:pt>
                <c:pt idx="20826">
                  <c:v>7.0000000000000007E-2</c:v>
                </c:pt>
                <c:pt idx="20827">
                  <c:v>7.0000000000000007E-2</c:v>
                </c:pt>
                <c:pt idx="20828">
                  <c:v>7.0000000000000007E-2</c:v>
                </c:pt>
                <c:pt idx="20829">
                  <c:v>7.0000000000000007E-2</c:v>
                </c:pt>
                <c:pt idx="20830">
                  <c:v>0.06</c:v>
                </c:pt>
                <c:pt idx="20831">
                  <c:v>0.06</c:v>
                </c:pt>
                <c:pt idx="20832">
                  <c:v>0.06</c:v>
                </c:pt>
                <c:pt idx="20833">
                  <c:v>0.06</c:v>
                </c:pt>
                <c:pt idx="20834">
                  <c:v>0.06</c:v>
                </c:pt>
                <c:pt idx="20835">
                  <c:v>0.06</c:v>
                </c:pt>
                <c:pt idx="20836">
                  <c:v>0.06</c:v>
                </c:pt>
                <c:pt idx="20837">
                  <c:v>0.06</c:v>
                </c:pt>
                <c:pt idx="20838">
                  <c:v>0.06</c:v>
                </c:pt>
                <c:pt idx="20839">
                  <c:v>0.06</c:v>
                </c:pt>
                <c:pt idx="20840">
                  <c:v>0.06</c:v>
                </c:pt>
                <c:pt idx="20841">
                  <c:v>0.06</c:v>
                </c:pt>
                <c:pt idx="20842">
                  <c:v>0.06</c:v>
                </c:pt>
                <c:pt idx="20843">
                  <c:v>0.06</c:v>
                </c:pt>
                <c:pt idx="20844">
                  <c:v>0.06</c:v>
                </c:pt>
                <c:pt idx="20845">
                  <c:v>7.0000000000000007E-2</c:v>
                </c:pt>
                <c:pt idx="20846">
                  <c:v>0.08</c:v>
                </c:pt>
                <c:pt idx="20847">
                  <c:v>0.11</c:v>
                </c:pt>
                <c:pt idx="20848">
                  <c:v>0.11</c:v>
                </c:pt>
                <c:pt idx="20849">
                  <c:v>0.11</c:v>
                </c:pt>
                <c:pt idx="20850">
                  <c:v>0.17</c:v>
                </c:pt>
                <c:pt idx="20851">
                  <c:v>0.16</c:v>
                </c:pt>
                <c:pt idx="20852">
                  <c:v>0.12</c:v>
                </c:pt>
                <c:pt idx="20853">
                  <c:v>0.09</c:v>
                </c:pt>
                <c:pt idx="20854">
                  <c:v>0.08</c:v>
                </c:pt>
                <c:pt idx="20855">
                  <c:v>0.08</c:v>
                </c:pt>
                <c:pt idx="20856">
                  <c:v>0.08</c:v>
                </c:pt>
                <c:pt idx="20857">
                  <c:v>0.11</c:v>
                </c:pt>
                <c:pt idx="20858">
                  <c:v>0.1</c:v>
                </c:pt>
                <c:pt idx="20859">
                  <c:v>0.1</c:v>
                </c:pt>
                <c:pt idx="20860">
                  <c:v>0.09</c:v>
                </c:pt>
                <c:pt idx="20861">
                  <c:v>0.1</c:v>
                </c:pt>
                <c:pt idx="20862">
                  <c:v>0.1</c:v>
                </c:pt>
                <c:pt idx="20863">
                  <c:v>0.1</c:v>
                </c:pt>
                <c:pt idx="20864">
                  <c:v>0.1</c:v>
                </c:pt>
                <c:pt idx="20865">
                  <c:v>0.09</c:v>
                </c:pt>
                <c:pt idx="20866">
                  <c:v>0.09</c:v>
                </c:pt>
                <c:pt idx="20867">
                  <c:v>0.09</c:v>
                </c:pt>
                <c:pt idx="20868">
                  <c:v>0.09</c:v>
                </c:pt>
                <c:pt idx="20869">
                  <c:v>0.09</c:v>
                </c:pt>
                <c:pt idx="20870">
                  <c:v>0.09</c:v>
                </c:pt>
                <c:pt idx="20871">
                  <c:v>0.09</c:v>
                </c:pt>
                <c:pt idx="20872">
                  <c:v>0.08</c:v>
                </c:pt>
                <c:pt idx="20873">
                  <c:v>0.08</c:v>
                </c:pt>
                <c:pt idx="20874">
                  <c:v>0.08</c:v>
                </c:pt>
                <c:pt idx="20875">
                  <c:v>0.09</c:v>
                </c:pt>
                <c:pt idx="20876">
                  <c:v>0.09</c:v>
                </c:pt>
                <c:pt idx="20877">
                  <c:v>0.09</c:v>
                </c:pt>
                <c:pt idx="20878">
                  <c:v>0.09</c:v>
                </c:pt>
                <c:pt idx="20879">
                  <c:v>0.08</c:v>
                </c:pt>
                <c:pt idx="20880">
                  <c:v>0.08</c:v>
                </c:pt>
                <c:pt idx="20881">
                  <c:v>0.08</c:v>
                </c:pt>
                <c:pt idx="20882">
                  <c:v>0.08</c:v>
                </c:pt>
                <c:pt idx="20883">
                  <c:v>0.08</c:v>
                </c:pt>
                <c:pt idx="20884">
                  <c:v>0.08</c:v>
                </c:pt>
                <c:pt idx="20885">
                  <c:v>0.08</c:v>
                </c:pt>
                <c:pt idx="20886">
                  <c:v>0.09</c:v>
                </c:pt>
                <c:pt idx="20887">
                  <c:v>0.09</c:v>
                </c:pt>
                <c:pt idx="20888">
                  <c:v>0.09</c:v>
                </c:pt>
                <c:pt idx="20889">
                  <c:v>0.09</c:v>
                </c:pt>
                <c:pt idx="20890">
                  <c:v>0.09</c:v>
                </c:pt>
                <c:pt idx="20891">
                  <c:v>0.09</c:v>
                </c:pt>
                <c:pt idx="20892">
                  <c:v>0.09</c:v>
                </c:pt>
                <c:pt idx="20893">
                  <c:v>0.09</c:v>
                </c:pt>
                <c:pt idx="20894">
                  <c:v>0.08</c:v>
                </c:pt>
                <c:pt idx="20895">
                  <c:v>0.09</c:v>
                </c:pt>
                <c:pt idx="20896">
                  <c:v>0.09</c:v>
                </c:pt>
                <c:pt idx="20897">
                  <c:v>0.09</c:v>
                </c:pt>
                <c:pt idx="20898">
                  <c:v>0.09</c:v>
                </c:pt>
                <c:pt idx="20899">
                  <c:v>0.09</c:v>
                </c:pt>
                <c:pt idx="20900">
                  <c:v>0.09</c:v>
                </c:pt>
                <c:pt idx="20901">
                  <c:v>0.08</c:v>
                </c:pt>
                <c:pt idx="20902">
                  <c:v>0.08</c:v>
                </c:pt>
                <c:pt idx="20903">
                  <c:v>0.08</c:v>
                </c:pt>
                <c:pt idx="20904">
                  <c:v>0.08</c:v>
                </c:pt>
                <c:pt idx="20905">
                  <c:v>0.08</c:v>
                </c:pt>
                <c:pt idx="20906">
                  <c:v>0.08</c:v>
                </c:pt>
                <c:pt idx="20907">
                  <c:v>0.08</c:v>
                </c:pt>
                <c:pt idx="20908">
                  <c:v>0.08</c:v>
                </c:pt>
                <c:pt idx="20909">
                  <c:v>0.08</c:v>
                </c:pt>
                <c:pt idx="20910">
                  <c:v>0.06</c:v>
                </c:pt>
                <c:pt idx="20911">
                  <c:v>0.06</c:v>
                </c:pt>
                <c:pt idx="20912">
                  <c:v>0.06</c:v>
                </c:pt>
                <c:pt idx="20913">
                  <c:v>0.08</c:v>
                </c:pt>
                <c:pt idx="20914">
                  <c:v>7.0000000000000007E-2</c:v>
                </c:pt>
                <c:pt idx="20915">
                  <c:v>7.0000000000000007E-2</c:v>
                </c:pt>
                <c:pt idx="20916">
                  <c:v>7.0000000000000007E-2</c:v>
                </c:pt>
                <c:pt idx="20917">
                  <c:v>7.0000000000000007E-2</c:v>
                </c:pt>
                <c:pt idx="20918">
                  <c:v>7.0000000000000007E-2</c:v>
                </c:pt>
                <c:pt idx="20919">
                  <c:v>7.0000000000000007E-2</c:v>
                </c:pt>
                <c:pt idx="20920">
                  <c:v>7.0000000000000007E-2</c:v>
                </c:pt>
                <c:pt idx="20921">
                  <c:v>7.0000000000000007E-2</c:v>
                </c:pt>
                <c:pt idx="20922">
                  <c:v>7.0000000000000007E-2</c:v>
                </c:pt>
                <c:pt idx="20923">
                  <c:v>7.0000000000000007E-2</c:v>
                </c:pt>
                <c:pt idx="20924">
                  <c:v>7.0000000000000007E-2</c:v>
                </c:pt>
                <c:pt idx="20925">
                  <c:v>7.0000000000000007E-2</c:v>
                </c:pt>
                <c:pt idx="20926">
                  <c:v>7.0000000000000007E-2</c:v>
                </c:pt>
                <c:pt idx="20927">
                  <c:v>7.0000000000000007E-2</c:v>
                </c:pt>
                <c:pt idx="20928">
                  <c:v>7.0000000000000007E-2</c:v>
                </c:pt>
                <c:pt idx="20929">
                  <c:v>7.0000000000000007E-2</c:v>
                </c:pt>
                <c:pt idx="20930">
                  <c:v>7.0000000000000007E-2</c:v>
                </c:pt>
                <c:pt idx="20931">
                  <c:v>7.0000000000000007E-2</c:v>
                </c:pt>
                <c:pt idx="20932">
                  <c:v>7.0000000000000007E-2</c:v>
                </c:pt>
                <c:pt idx="20933">
                  <c:v>7.0000000000000007E-2</c:v>
                </c:pt>
                <c:pt idx="20934">
                  <c:v>7.0000000000000007E-2</c:v>
                </c:pt>
                <c:pt idx="20935">
                  <c:v>7.0000000000000007E-2</c:v>
                </c:pt>
                <c:pt idx="20936">
                  <c:v>0.08</c:v>
                </c:pt>
                <c:pt idx="20937">
                  <c:v>7.0000000000000007E-2</c:v>
                </c:pt>
                <c:pt idx="20938">
                  <c:v>7.0000000000000007E-2</c:v>
                </c:pt>
                <c:pt idx="20939">
                  <c:v>7.0000000000000007E-2</c:v>
                </c:pt>
                <c:pt idx="20940">
                  <c:v>7.0000000000000007E-2</c:v>
                </c:pt>
                <c:pt idx="20941">
                  <c:v>0.09</c:v>
                </c:pt>
                <c:pt idx="20942">
                  <c:v>0.08</c:v>
                </c:pt>
                <c:pt idx="20943">
                  <c:v>0.08</c:v>
                </c:pt>
                <c:pt idx="20944">
                  <c:v>0.09</c:v>
                </c:pt>
                <c:pt idx="20945">
                  <c:v>0.08</c:v>
                </c:pt>
                <c:pt idx="20946">
                  <c:v>0.08</c:v>
                </c:pt>
                <c:pt idx="20947">
                  <c:v>0.08</c:v>
                </c:pt>
                <c:pt idx="20948">
                  <c:v>0.08</c:v>
                </c:pt>
                <c:pt idx="20949">
                  <c:v>0.08</c:v>
                </c:pt>
                <c:pt idx="20950">
                  <c:v>0.08</c:v>
                </c:pt>
                <c:pt idx="20951">
                  <c:v>0.08</c:v>
                </c:pt>
                <c:pt idx="20952">
                  <c:v>0.08</c:v>
                </c:pt>
                <c:pt idx="20953">
                  <c:v>0.08</c:v>
                </c:pt>
                <c:pt idx="20954">
                  <c:v>0.08</c:v>
                </c:pt>
                <c:pt idx="20955">
                  <c:v>0.08</c:v>
                </c:pt>
                <c:pt idx="20956">
                  <c:v>0.09</c:v>
                </c:pt>
                <c:pt idx="20957">
                  <c:v>0.08</c:v>
                </c:pt>
                <c:pt idx="20958">
                  <c:v>0.08</c:v>
                </c:pt>
                <c:pt idx="20959">
                  <c:v>0.08</c:v>
                </c:pt>
                <c:pt idx="20960">
                  <c:v>0.08</c:v>
                </c:pt>
                <c:pt idx="20961">
                  <c:v>0.08</c:v>
                </c:pt>
                <c:pt idx="20962">
                  <c:v>0.08</c:v>
                </c:pt>
                <c:pt idx="20963">
                  <c:v>0.08</c:v>
                </c:pt>
                <c:pt idx="20964">
                  <c:v>0.09</c:v>
                </c:pt>
                <c:pt idx="20965">
                  <c:v>0.09</c:v>
                </c:pt>
                <c:pt idx="20966">
                  <c:v>7.0000000000000007E-2</c:v>
                </c:pt>
                <c:pt idx="20967">
                  <c:v>7.0000000000000007E-2</c:v>
                </c:pt>
                <c:pt idx="20968">
                  <c:v>7.0000000000000007E-2</c:v>
                </c:pt>
                <c:pt idx="20969">
                  <c:v>0.08</c:v>
                </c:pt>
                <c:pt idx="20970">
                  <c:v>0.08</c:v>
                </c:pt>
                <c:pt idx="20971">
                  <c:v>0.1</c:v>
                </c:pt>
                <c:pt idx="20972">
                  <c:v>0.08</c:v>
                </c:pt>
                <c:pt idx="20973">
                  <c:v>0.08</c:v>
                </c:pt>
                <c:pt idx="20974">
                  <c:v>0.08</c:v>
                </c:pt>
                <c:pt idx="20975">
                  <c:v>0.08</c:v>
                </c:pt>
                <c:pt idx="20976">
                  <c:v>0.08</c:v>
                </c:pt>
                <c:pt idx="20977">
                  <c:v>0.08</c:v>
                </c:pt>
                <c:pt idx="20978">
                  <c:v>0.08</c:v>
                </c:pt>
                <c:pt idx="20979">
                  <c:v>7.0000000000000007E-2</c:v>
                </c:pt>
                <c:pt idx="20980">
                  <c:v>7.0000000000000007E-2</c:v>
                </c:pt>
                <c:pt idx="20981">
                  <c:v>7.0000000000000007E-2</c:v>
                </c:pt>
                <c:pt idx="20982">
                  <c:v>7.0000000000000007E-2</c:v>
                </c:pt>
                <c:pt idx="20983">
                  <c:v>7.0000000000000007E-2</c:v>
                </c:pt>
                <c:pt idx="20984">
                  <c:v>7.0000000000000007E-2</c:v>
                </c:pt>
                <c:pt idx="20985">
                  <c:v>7.0000000000000007E-2</c:v>
                </c:pt>
                <c:pt idx="20986">
                  <c:v>7.0000000000000007E-2</c:v>
                </c:pt>
                <c:pt idx="20987">
                  <c:v>7.0000000000000007E-2</c:v>
                </c:pt>
                <c:pt idx="20988">
                  <c:v>7.0000000000000007E-2</c:v>
                </c:pt>
                <c:pt idx="20989">
                  <c:v>7.0000000000000007E-2</c:v>
                </c:pt>
                <c:pt idx="20990">
                  <c:v>7.0000000000000007E-2</c:v>
                </c:pt>
                <c:pt idx="20991">
                  <c:v>7.0000000000000007E-2</c:v>
                </c:pt>
                <c:pt idx="20992">
                  <c:v>7.0000000000000007E-2</c:v>
                </c:pt>
                <c:pt idx="20993">
                  <c:v>7.0000000000000007E-2</c:v>
                </c:pt>
                <c:pt idx="20994">
                  <c:v>0.08</c:v>
                </c:pt>
                <c:pt idx="20995">
                  <c:v>0.08</c:v>
                </c:pt>
                <c:pt idx="20996">
                  <c:v>0.08</c:v>
                </c:pt>
                <c:pt idx="20997">
                  <c:v>0.08</c:v>
                </c:pt>
                <c:pt idx="20998">
                  <c:v>7.0000000000000007E-2</c:v>
                </c:pt>
                <c:pt idx="20999">
                  <c:v>7.0000000000000007E-2</c:v>
                </c:pt>
                <c:pt idx="21000">
                  <c:v>7.0000000000000007E-2</c:v>
                </c:pt>
                <c:pt idx="21001">
                  <c:v>0.04</c:v>
                </c:pt>
                <c:pt idx="21002">
                  <c:v>0.04</c:v>
                </c:pt>
                <c:pt idx="21003">
                  <c:v>0.04</c:v>
                </c:pt>
                <c:pt idx="21004">
                  <c:v>0.04</c:v>
                </c:pt>
                <c:pt idx="21005">
                  <c:v>7.0000000000000007E-2</c:v>
                </c:pt>
                <c:pt idx="21006">
                  <c:v>7.0000000000000007E-2</c:v>
                </c:pt>
                <c:pt idx="21007">
                  <c:v>7.0000000000000007E-2</c:v>
                </c:pt>
                <c:pt idx="21008">
                  <c:v>7.0000000000000007E-2</c:v>
                </c:pt>
                <c:pt idx="21009">
                  <c:v>7.0000000000000007E-2</c:v>
                </c:pt>
                <c:pt idx="21010">
                  <c:v>7.0000000000000007E-2</c:v>
                </c:pt>
                <c:pt idx="21011">
                  <c:v>0.08</c:v>
                </c:pt>
                <c:pt idx="21012">
                  <c:v>0.08</c:v>
                </c:pt>
                <c:pt idx="21013">
                  <c:v>0.08</c:v>
                </c:pt>
                <c:pt idx="21014">
                  <c:v>0.08</c:v>
                </c:pt>
                <c:pt idx="21015">
                  <c:v>0.09</c:v>
                </c:pt>
                <c:pt idx="21016">
                  <c:v>0.09</c:v>
                </c:pt>
                <c:pt idx="21017">
                  <c:v>0.09</c:v>
                </c:pt>
                <c:pt idx="21018">
                  <c:v>0.09</c:v>
                </c:pt>
                <c:pt idx="21019">
                  <c:v>0.09</c:v>
                </c:pt>
                <c:pt idx="21020">
                  <c:v>0.09</c:v>
                </c:pt>
                <c:pt idx="21021">
                  <c:v>0.1</c:v>
                </c:pt>
                <c:pt idx="21022">
                  <c:v>0.09</c:v>
                </c:pt>
                <c:pt idx="21023">
                  <c:v>0.09</c:v>
                </c:pt>
                <c:pt idx="21024">
                  <c:v>0.09</c:v>
                </c:pt>
                <c:pt idx="21025">
                  <c:v>0.09</c:v>
                </c:pt>
                <c:pt idx="21026">
                  <c:v>0.09</c:v>
                </c:pt>
                <c:pt idx="21027">
                  <c:v>0.08</c:v>
                </c:pt>
                <c:pt idx="21028">
                  <c:v>0.08</c:v>
                </c:pt>
                <c:pt idx="21029">
                  <c:v>0.09</c:v>
                </c:pt>
                <c:pt idx="21030">
                  <c:v>0.09</c:v>
                </c:pt>
                <c:pt idx="21031">
                  <c:v>0.09</c:v>
                </c:pt>
                <c:pt idx="21032">
                  <c:v>0.09</c:v>
                </c:pt>
                <c:pt idx="21033">
                  <c:v>0.11</c:v>
                </c:pt>
                <c:pt idx="21034">
                  <c:v>0.11</c:v>
                </c:pt>
                <c:pt idx="21035">
                  <c:v>0.11</c:v>
                </c:pt>
                <c:pt idx="21036">
                  <c:v>0.11</c:v>
                </c:pt>
                <c:pt idx="21037">
                  <c:v>0.11</c:v>
                </c:pt>
                <c:pt idx="21038">
                  <c:v>0.11</c:v>
                </c:pt>
                <c:pt idx="21039">
                  <c:v>0.11</c:v>
                </c:pt>
                <c:pt idx="21040">
                  <c:v>0.11</c:v>
                </c:pt>
                <c:pt idx="21041">
                  <c:v>0.11</c:v>
                </c:pt>
                <c:pt idx="21042">
                  <c:v>0.11</c:v>
                </c:pt>
                <c:pt idx="21043">
                  <c:v>0.12</c:v>
                </c:pt>
                <c:pt idx="21044">
                  <c:v>0.12</c:v>
                </c:pt>
                <c:pt idx="21045">
                  <c:v>0.12</c:v>
                </c:pt>
                <c:pt idx="21046">
                  <c:v>0.12</c:v>
                </c:pt>
                <c:pt idx="21047">
                  <c:v>0.12</c:v>
                </c:pt>
                <c:pt idx="21048">
                  <c:v>0.12</c:v>
                </c:pt>
                <c:pt idx="21049">
                  <c:v>0.11</c:v>
                </c:pt>
                <c:pt idx="21050">
                  <c:v>0.09</c:v>
                </c:pt>
                <c:pt idx="21051">
                  <c:v>0.09</c:v>
                </c:pt>
                <c:pt idx="21052">
                  <c:v>0.09</c:v>
                </c:pt>
                <c:pt idx="21053">
                  <c:v>0.09</c:v>
                </c:pt>
                <c:pt idx="21054">
                  <c:v>0.1</c:v>
                </c:pt>
                <c:pt idx="21055">
                  <c:v>0.08</c:v>
                </c:pt>
                <c:pt idx="21056">
                  <c:v>0.08</c:v>
                </c:pt>
                <c:pt idx="21057">
                  <c:v>0.09</c:v>
                </c:pt>
                <c:pt idx="21058">
                  <c:v>0.09</c:v>
                </c:pt>
                <c:pt idx="21059">
                  <c:v>0.09</c:v>
                </c:pt>
                <c:pt idx="21060">
                  <c:v>0.1</c:v>
                </c:pt>
                <c:pt idx="21061">
                  <c:v>0.1</c:v>
                </c:pt>
                <c:pt idx="21062">
                  <c:v>0.1</c:v>
                </c:pt>
                <c:pt idx="21063">
                  <c:v>0.11</c:v>
                </c:pt>
                <c:pt idx="21064">
                  <c:v>0.11</c:v>
                </c:pt>
                <c:pt idx="21065">
                  <c:v>0.11</c:v>
                </c:pt>
                <c:pt idx="21066">
                  <c:v>0.11</c:v>
                </c:pt>
                <c:pt idx="21067">
                  <c:v>0.11</c:v>
                </c:pt>
                <c:pt idx="21068">
                  <c:v>0.11</c:v>
                </c:pt>
                <c:pt idx="21069">
                  <c:v>0.11</c:v>
                </c:pt>
                <c:pt idx="21070">
                  <c:v>0.11</c:v>
                </c:pt>
                <c:pt idx="21071">
                  <c:v>0.12</c:v>
                </c:pt>
                <c:pt idx="21072">
                  <c:v>0.12</c:v>
                </c:pt>
                <c:pt idx="21073">
                  <c:v>0.12</c:v>
                </c:pt>
                <c:pt idx="21074">
                  <c:v>0.12</c:v>
                </c:pt>
                <c:pt idx="21075">
                  <c:v>0.12</c:v>
                </c:pt>
                <c:pt idx="21076">
                  <c:v>0.13</c:v>
                </c:pt>
                <c:pt idx="21077">
                  <c:v>0.14000000000000001</c:v>
                </c:pt>
                <c:pt idx="21078">
                  <c:v>0.15</c:v>
                </c:pt>
                <c:pt idx="21079">
                  <c:v>0.15</c:v>
                </c:pt>
                <c:pt idx="21080">
                  <c:v>0.15</c:v>
                </c:pt>
                <c:pt idx="21081">
                  <c:v>0.15</c:v>
                </c:pt>
                <c:pt idx="21082">
                  <c:v>0.15</c:v>
                </c:pt>
                <c:pt idx="21083">
                  <c:v>0.15</c:v>
                </c:pt>
                <c:pt idx="21084">
                  <c:v>0.14000000000000001</c:v>
                </c:pt>
                <c:pt idx="21085">
                  <c:v>0.14000000000000001</c:v>
                </c:pt>
                <c:pt idx="21086">
                  <c:v>0.14000000000000001</c:v>
                </c:pt>
                <c:pt idx="21087">
                  <c:v>0.14000000000000001</c:v>
                </c:pt>
                <c:pt idx="21088">
                  <c:v>0.14000000000000001</c:v>
                </c:pt>
                <c:pt idx="21089">
                  <c:v>0.14000000000000001</c:v>
                </c:pt>
                <c:pt idx="21090">
                  <c:v>0.13</c:v>
                </c:pt>
                <c:pt idx="21091">
                  <c:v>0.13</c:v>
                </c:pt>
                <c:pt idx="21092">
                  <c:v>0.09</c:v>
                </c:pt>
                <c:pt idx="21093">
                  <c:v>0.09</c:v>
                </c:pt>
                <c:pt idx="21094">
                  <c:v>0.09</c:v>
                </c:pt>
                <c:pt idx="21095">
                  <c:v>0.15</c:v>
                </c:pt>
                <c:pt idx="21096">
                  <c:v>0.15</c:v>
                </c:pt>
                <c:pt idx="21097">
                  <c:v>0.15</c:v>
                </c:pt>
                <c:pt idx="21098">
                  <c:v>0.15</c:v>
                </c:pt>
                <c:pt idx="21099">
                  <c:v>0.12</c:v>
                </c:pt>
                <c:pt idx="21100">
                  <c:v>0.12</c:v>
                </c:pt>
                <c:pt idx="21101">
                  <c:v>0.12</c:v>
                </c:pt>
                <c:pt idx="21102">
                  <c:v>0.16</c:v>
                </c:pt>
                <c:pt idx="21103">
                  <c:v>0.15</c:v>
                </c:pt>
                <c:pt idx="21104">
                  <c:v>0.16</c:v>
                </c:pt>
                <c:pt idx="21105">
                  <c:v>0.15</c:v>
                </c:pt>
                <c:pt idx="21106">
                  <c:v>0.15</c:v>
                </c:pt>
                <c:pt idx="21107">
                  <c:v>0.15</c:v>
                </c:pt>
                <c:pt idx="21108">
                  <c:v>0.15</c:v>
                </c:pt>
                <c:pt idx="21109">
                  <c:v>0.15</c:v>
                </c:pt>
                <c:pt idx="21110">
                  <c:v>0.16</c:v>
                </c:pt>
                <c:pt idx="21111">
                  <c:v>0.15</c:v>
                </c:pt>
                <c:pt idx="21112">
                  <c:v>0.13</c:v>
                </c:pt>
                <c:pt idx="21113">
                  <c:v>0.12</c:v>
                </c:pt>
                <c:pt idx="21114">
                  <c:v>0.12</c:v>
                </c:pt>
                <c:pt idx="21115">
                  <c:v>0.12</c:v>
                </c:pt>
                <c:pt idx="21116">
                  <c:v>0.13</c:v>
                </c:pt>
                <c:pt idx="21117">
                  <c:v>0.14000000000000001</c:v>
                </c:pt>
                <c:pt idx="21118">
                  <c:v>0.15</c:v>
                </c:pt>
                <c:pt idx="21119">
                  <c:v>0.14000000000000001</c:v>
                </c:pt>
                <c:pt idx="21120">
                  <c:v>0.13</c:v>
                </c:pt>
                <c:pt idx="21121">
                  <c:v>0.13</c:v>
                </c:pt>
                <c:pt idx="21122">
                  <c:v>0.13</c:v>
                </c:pt>
                <c:pt idx="21123">
                  <c:v>0.16</c:v>
                </c:pt>
                <c:pt idx="21124">
                  <c:v>0.16</c:v>
                </c:pt>
                <c:pt idx="21125">
                  <c:v>0.15</c:v>
                </c:pt>
                <c:pt idx="21126">
                  <c:v>0.15</c:v>
                </c:pt>
                <c:pt idx="21127">
                  <c:v>0.16</c:v>
                </c:pt>
                <c:pt idx="21128">
                  <c:v>0.16</c:v>
                </c:pt>
                <c:pt idx="21129">
                  <c:v>0.16</c:v>
                </c:pt>
                <c:pt idx="21130">
                  <c:v>0.16</c:v>
                </c:pt>
                <c:pt idx="21131">
                  <c:v>0.16</c:v>
                </c:pt>
                <c:pt idx="21132">
                  <c:v>0.15</c:v>
                </c:pt>
                <c:pt idx="21133">
                  <c:v>0.15</c:v>
                </c:pt>
                <c:pt idx="21134">
                  <c:v>0.15</c:v>
                </c:pt>
                <c:pt idx="21135">
                  <c:v>0.15</c:v>
                </c:pt>
                <c:pt idx="21136">
                  <c:v>0.15</c:v>
                </c:pt>
                <c:pt idx="21137">
                  <c:v>0.16</c:v>
                </c:pt>
                <c:pt idx="21138">
                  <c:v>0.16</c:v>
                </c:pt>
                <c:pt idx="21139">
                  <c:v>0.16</c:v>
                </c:pt>
                <c:pt idx="21140">
                  <c:v>0.16</c:v>
                </c:pt>
                <c:pt idx="21141">
                  <c:v>0.16</c:v>
                </c:pt>
                <c:pt idx="21142">
                  <c:v>0.16</c:v>
                </c:pt>
                <c:pt idx="21143">
                  <c:v>0.16</c:v>
                </c:pt>
                <c:pt idx="21144">
                  <c:v>0.16</c:v>
                </c:pt>
                <c:pt idx="21145">
                  <c:v>0.16</c:v>
                </c:pt>
                <c:pt idx="21146">
                  <c:v>0.15</c:v>
                </c:pt>
                <c:pt idx="21147">
                  <c:v>0.15</c:v>
                </c:pt>
                <c:pt idx="21148">
                  <c:v>0.15</c:v>
                </c:pt>
                <c:pt idx="21149">
                  <c:v>0.15</c:v>
                </c:pt>
                <c:pt idx="21150">
                  <c:v>0.15</c:v>
                </c:pt>
                <c:pt idx="21151">
                  <c:v>0.15</c:v>
                </c:pt>
                <c:pt idx="21152">
                  <c:v>0.16</c:v>
                </c:pt>
                <c:pt idx="21153">
                  <c:v>0.16</c:v>
                </c:pt>
                <c:pt idx="21154">
                  <c:v>0.16</c:v>
                </c:pt>
                <c:pt idx="21155">
                  <c:v>0.16</c:v>
                </c:pt>
                <c:pt idx="21156">
                  <c:v>0.16</c:v>
                </c:pt>
                <c:pt idx="21157">
                  <c:v>0.16</c:v>
                </c:pt>
                <c:pt idx="21158">
                  <c:v>0.17</c:v>
                </c:pt>
                <c:pt idx="21159">
                  <c:v>0.17</c:v>
                </c:pt>
                <c:pt idx="21160">
                  <c:v>0.16</c:v>
                </c:pt>
                <c:pt idx="21161">
                  <c:v>0.16</c:v>
                </c:pt>
                <c:pt idx="21162">
                  <c:v>0.17</c:v>
                </c:pt>
                <c:pt idx="21163">
                  <c:v>0.17</c:v>
                </c:pt>
                <c:pt idx="21164">
                  <c:v>0.17</c:v>
                </c:pt>
                <c:pt idx="21165">
                  <c:v>0.17</c:v>
                </c:pt>
                <c:pt idx="21166">
                  <c:v>0.16</c:v>
                </c:pt>
                <c:pt idx="21167">
                  <c:v>0.17</c:v>
                </c:pt>
                <c:pt idx="21168">
                  <c:v>0.17</c:v>
                </c:pt>
                <c:pt idx="21169">
                  <c:v>0.18</c:v>
                </c:pt>
                <c:pt idx="21170">
                  <c:v>0.18</c:v>
                </c:pt>
                <c:pt idx="21171">
                  <c:v>0.18</c:v>
                </c:pt>
                <c:pt idx="21172">
                  <c:v>0.17</c:v>
                </c:pt>
                <c:pt idx="21173">
                  <c:v>0.17</c:v>
                </c:pt>
                <c:pt idx="21174">
                  <c:v>0.16</c:v>
                </c:pt>
                <c:pt idx="21175">
                  <c:v>0.17</c:v>
                </c:pt>
                <c:pt idx="21176">
                  <c:v>0.17</c:v>
                </c:pt>
                <c:pt idx="21177">
                  <c:v>0.17</c:v>
                </c:pt>
                <c:pt idx="21178">
                  <c:v>0.17</c:v>
                </c:pt>
                <c:pt idx="21179">
                  <c:v>0.17</c:v>
                </c:pt>
                <c:pt idx="21180">
                  <c:v>0.16</c:v>
                </c:pt>
                <c:pt idx="21181">
                  <c:v>0.15</c:v>
                </c:pt>
                <c:pt idx="21182">
                  <c:v>0.15</c:v>
                </c:pt>
                <c:pt idx="21183">
                  <c:v>0.09</c:v>
                </c:pt>
                <c:pt idx="21184">
                  <c:v>0.09</c:v>
                </c:pt>
                <c:pt idx="21185">
                  <c:v>0.09</c:v>
                </c:pt>
                <c:pt idx="21186">
                  <c:v>0.18</c:v>
                </c:pt>
                <c:pt idx="21187">
                  <c:v>0.17</c:v>
                </c:pt>
                <c:pt idx="21188">
                  <c:v>0.17</c:v>
                </c:pt>
                <c:pt idx="21189">
                  <c:v>0.17</c:v>
                </c:pt>
                <c:pt idx="21190">
                  <c:v>0.17</c:v>
                </c:pt>
                <c:pt idx="21191">
                  <c:v>0.17</c:v>
                </c:pt>
                <c:pt idx="21192">
                  <c:v>0.17</c:v>
                </c:pt>
                <c:pt idx="21193">
                  <c:v>0.17</c:v>
                </c:pt>
                <c:pt idx="21194">
                  <c:v>0.17</c:v>
                </c:pt>
                <c:pt idx="21195">
                  <c:v>0.17</c:v>
                </c:pt>
                <c:pt idx="21196">
                  <c:v>0.18</c:v>
                </c:pt>
                <c:pt idx="21197">
                  <c:v>0.19</c:v>
                </c:pt>
                <c:pt idx="21198">
                  <c:v>0.19</c:v>
                </c:pt>
                <c:pt idx="21199">
                  <c:v>0.19</c:v>
                </c:pt>
                <c:pt idx="21200">
                  <c:v>0.18</c:v>
                </c:pt>
                <c:pt idx="21201">
                  <c:v>0.17</c:v>
                </c:pt>
                <c:pt idx="21202">
                  <c:v>0.16</c:v>
                </c:pt>
                <c:pt idx="21203">
                  <c:v>0.13</c:v>
                </c:pt>
                <c:pt idx="21204">
                  <c:v>0.13</c:v>
                </c:pt>
                <c:pt idx="21205">
                  <c:v>0.13</c:v>
                </c:pt>
                <c:pt idx="21206">
                  <c:v>0.13</c:v>
                </c:pt>
                <c:pt idx="21207">
                  <c:v>0.14000000000000001</c:v>
                </c:pt>
                <c:pt idx="21208">
                  <c:v>0.15</c:v>
                </c:pt>
                <c:pt idx="21209">
                  <c:v>0.15</c:v>
                </c:pt>
                <c:pt idx="21210">
                  <c:v>0.14000000000000001</c:v>
                </c:pt>
                <c:pt idx="21211">
                  <c:v>0.14000000000000001</c:v>
                </c:pt>
                <c:pt idx="21212">
                  <c:v>0.14000000000000001</c:v>
                </c:pt>
                <c:pt idx="21213">
                  <c:v>0.14000000000000001</c:v>
                </c:pt>
                <c:pt idx="21214">
                  <c:v>0.14000000000000001</c:v>
                </c:pt>
                <c:pt idx="21215">
                  <c:v>0.13</c:v>
                </c:pt>
                <c:pt idx="21216">
                  <c:v>0.14000000000000001</c:v>
                </c:pt>
                <c:pt idx="21217">
                  <c:v>0.14000000000000001</c:v>
                </c:pt>
                <c:pt idx="21218">
                  <c:v>0.14000000000000001</c:v>
                </c:pt>
                <c:pt idx="21219">
                  <c:v>0.14000000000000001</c:v>
                </c:pt>
                <c:pt idx="21220">
                  <c:v>0.14000000000000001</c:v>
                </c:pt>
                <c:pt idx="21221">
                  <c:v>0.14000000000000001</c:v>
                </c:pt>
                <c:pt idx="21222">
                  <c:v>0.13</c:v>
                </c:pt>
                <c:pt idx="21223">
                  <c:v>0.13</c:v>
                </c:pt>
                <c:pt idx="21224">
                  <c:v>0.13</c:v>
                </c:pt>
                <c:pt idx="21225">
                  <c:v>0.13</c:v>
                </c:pt>
                <c:pt idx="21226">
                  <c:v>0.13</c:v>
                </c:pt>
                <c:pt idx="21227">
                  <c:v>0.13</c:v>
                </c:pt>
                <c:pt idx="21228">
                  <c:v>0.13</c:v>
                </c:pt>
                <c:pt idx="21229">
                  <c:v>0.13</c:v>
                </c:pt>
                <c:pt idx="21230">
                  <c:v>0.13</c:v>
                </c:pt>
                <c:pt idx="21231">
                  <c:v>0.13</c:v>
                </c:pt>
                <c:pt idx="21232">
                  <c:v>0.13</c:v>
                </c:pt>
                <c:pt idx="21233">
                  <c:v>0.13</c:v>
                </c:pt>
                <c:pt idx="21234">
                  <c:v>0.13</c:v>
                </c:pt>
                <c:pt idx="21235">
                  <c:v>0.13</c:v>
                </c:pt>
                <c:pt idx="21236">
                  <c:v>0.13</c:v>
                </c:pt>
                <c:pt idx="21237">
                  <c:v>0.13</c:v>
                </c:pt>
                <c:pt idx="21238">
                  <c:v>0.13</c:v>
                </c:pt>
                <c:pt idx="21239">
                  <c:v>0.13</c:v>
                </c:pt>
                <c:pt idx="21240">
                  <c:v>0.13</c:v>
                </c:pt>
                <c:pt idx="21241">
                  <c:v>0.13</c:v>
                </c:pt>
                <c:pt idx="21242">
                  <c:v>0.13</c:v>
                </c:pt>
                <c:pt idx="21243">
                  <c:v>0.13</c:v>
                </c:pt>
                <c:pt idx="21244">
                  <c:v>0.13</c:v>
                </c:pt>
                <c:pt idx="21245">
                  <c:v>0.14000000000000001</c:v>
                </c:pt>
                <c:pt idx="21246">
                  <c:v>0.13</c:v>
                </c:pt>
                <c:pt idx="21247">
                  <c:v>0.13</c:v>
                </c:pt>
                <c:pt idx="21248">
                  <c:v>0.13</c:v>
                </c:pt>
                <c:pt idx="21249">
                  <c:v>0.13</c:v>
                </c:pt>
                <c:pt idx="21250">
                  <c:v>0.14000000000000001</c:v>
                </c:pt>
                <c:pt idx="21251">
                  <c:v>0.16</c:v>
                </c:pt>
                <c:pt idx="21252">
                  <c:v>0.16</c:v>
                </c:pt>
                <c:pt idx="21253">
                  <c:v>0.15</c:v>
                </c:pt>
                <c:pt idx="21254">
                  <c:v>0.15</c:v>
                </c:pt>
                <c:pt idx="21255">
                  <c:v>0.15</c:v>
                </c:pt>
                <c:pt idx="21256">
                  <c:v>0.15</c:v>
                </c:pt>
                <c:pt idx="21257">
                  <c:v>0.15</c:v>
                </c:pt>
                <c:pt idx="21258">
                  <c:v>0.15</c:v>
                </c:pt>
                <c:pt idx="21259">
                  <c:v>0.15</c:v>
                </c:pt>
                <c:pt idx="21260">
                  <c:v>0.16</c:v>
                </c:pt>
                <c:pt idx="21261">
                  <c:v>0.16</c:v>
                </c:pt>
                <c:pt idx="21262">
                  <c:v>0.16</c:v>
                </c:pt>
                <c:pt idx="21263">
                  <c:v>0.16</c:v>
                </c:pt>
                <c:pt idx="21264">
                  <c:v>0.16</c:v>
                </c:pt>
                <c:pt idx="21265">
                  <c:v>0.15</c:v>
                </c:pt>
                <c:pt idx="21266">
                  <c:v>0.16</c:v>
                </c:pt>
                <c:pt idx="21267">
                  <c:v>0.15</c:v>
                </c:pt>
                <c:pt idx="21268">
                  <c:v>0.15</c:v>
                </c:pt>
                <c:pt idx="21269">
                  <c:v>0.15</c:v>
                </c:pt>
                <c:pt idx="21270">
                  <c:v>0.16</c:v>
                </c:pt>
                <c:pt idx="21271">
                  <c:v>0.15</c:v>
                </c:pt>
                <c:pt idx="21272">
                  <c:v>0.15</c:v>
                </c:pt>
                <c:pt idx="21273">
                  <c:v>0.14000000000000001</c:v>
                </c:pt>
                <c:pt idx="21274">
                  <c:v>0.09</c:v>
                </c:pt>
                <c:pt idx="21275">
                  <c:v>0.09</c:v>
                </c:pt>
                <c:pt idx="21276">
                  <c:v>0.09</c:v>
                </c:pt>
                <c:pt idx="21277">
                  <c:v>0.15</c:v>
                </c:pt>
                <c:pt idx="21278">
                  <c:v>0.16</c:v>
                </c:pt>
                <c:pt idx="21279">
                  <c:v>0.16</c:v>
                </c:pt>
                <c:pt idx="21280">
                  <c:v>0.15</c:v>
                </c:pt>
                <c:pt idx="21281">
                  <c:v>0.15</c:v>
                </c:pt>
                <c:pt idx="21282">
                  <c:v>0.15</c:v>
                </c:pt>
                <c:pt idx="21283">
                  <c:v>0.15</c:v>
                </c:pt>
                <c:pt idx="21284">
                  <c:v>0.15</c:v>
                </c:pt>
                <c:pt idx="21285">
                  <c:v>0.16</c:v>
                </c:pt>
                <c:pt idx="21286">
                  <c:v>0.16</c:v>
                </c:pt>
                <c:pt idx="21287">
                  <c:v>0.16</c:v>
                </c:pt>
                <c:pt idx="21288">
                  <c:v>0.16</c:v>
                </c:pt>
                <c:pt idx="21289">
                  <c:v>0.16</c:v>
                </c:pt>
                <c:pt idx="21290">
                  <c:v>0.16</c:v>
                </c:pt>
                <c:pt idx="21291">
                  <c:v>0.16</c:v>
                </c:pt>
                <c:pt idx="21292">
                  <c:v>0.16</c:v>
                </c:pt>
                <c:pt idx="21293">
                  <c:v>0.15</c:v>
                </c:pt>
                <c:pt idx="21294">
                  <c:v>0.15</c:v>
                </c:pt>
                <c:pt idx="21295">
                  <c:v>0.16</c:v>
                </c:pt>
                <c:pt idx="21296">
                  <c:v>0.16</c:v>
                </c:pt>
                <c:pt idx="21297">
                  <c:v>0.16</c:v>
                </c:pt>
                <c:pt idx="21298">
                  <c:v>0.15</c:v>
                </c:pt>
                <c:pt idx="21299">
                  <c:v>0.15</c:v>
                </c:pt>
                <c:pt idx="21300">
                  <c:v>0.17</c:v>
                </c:pt>
                <c:pt idx="21301">
                  <c:v>0.16</c:v>
                </c:pt>
                <c:pt idx="21302">
                  <c:v>0.16</c:v>
                </c:pt>
                <c:pt idx="21303">
                  <c:v>0.16</c:v>
                </c:pt>
                <c:pt idx="21304">
                  <c:v>0.16</c:v>
                </c:pt>
                <c:pt idx="21305">
                  <c:v>0.17</c:v>
                </c:pt>
                <c:pt idx="21306">
                  <c:v>0.17</c:v>
                </c:pt>
                <c:pt idx="21307">
                  <c:v>0.18</c:v>
                </c:pt>
                <c:pt idx="21308">
                  <c:v>0.17</c:v>
                </c:pt>
                <c:pt idx="21309">
                  <c:v>0.16</c:v>
                </c:pt>
                <c:pt idx="21310">
                  <c:v>0.16</c:v>
                </c:pt>
                <c:pt idx="21311">
                  <c:v>0.16</c:v>
                </c:pt>
                <c:pt idx="21312">
                  <c:v>0.17</c:v>
                </c:pt>
                <c:pt idx="21313">
                  <c:v>0.16</c:v>
                </c:pt>
                <c:pt idx="21314">
                  <c:v>0.16</c:v>
                </c:pt>
                <c:pt idx="21315">
                  <c:v>0.16</c:v>
                </c:pt>
                <c:pt idx="21316">
                  <c:v>0.16</c:v>
                </c:pt>
                <c:pt idx="21317">
                  <c:v>0.16</c:v>
                </c:pt>
                <c:pt idx="21318">
                  <c:v>0.16</c:v>
                </c:pt>
                <c:pt idx="21319">
                  <c:v>0.16</c:v>
                </c:pt>
                <c:pt idx="21320">
                  <c:v>0.16</c:v>
                </c:pt>
                <c:pt idx="21321">
                  <c:v>0.16</c:v>
                </c:pt>
                <c:pt idx="21322">
                  <c:v>0.16</c:v>
                </c:pt>
                <c:pt idx="21323">
                  <c:v>0.16</c:v>
                </c:pt>
                <c:pt idx="21324">
                  <c:v>0.16</c:v>
                </c:pt>
                <c:pt idx="21325">
                  <c:v>0.16</c:v>
                </c:pt>
                <c:pt idx="21326">
                  <c:v>0.16</c:v>
                </c:pt>
                <c:pt idx="21327">
                  <c:v>0.16</c:v>
                </c:pt>
                <c:pt idx="21328">
                  <c:v>0.16</c:v>
                </c:pt>
                <c:pt idx="21329">
                  <c:v>0.16</c:v>
                </c:pt>
                <c:pt idx="21330">
                  <c:v>0.16</c:v>
                </c:pt>
                <c:pt idx="21331">
                  <c:v>0.16</c:v>
                </c:pt>
                <c:pt idx="21332">
                  <c:v>0.16</c:v>
                </c:pt>
                <c:pt idx="21333">
                  <c:v>0.16</c:v>
                </c:pt>
                <c:pt idx="21334">
                  <c:v>0.16</c:v>
                </c:pt>
                <c:pt idx="21335">
                  <c:v>0.16</c:v>
                </c:pt>
                <c:pt idx="21336">
                  <c:v>0.16</c:v>
                </c:pt>
                <c:pt idx="21337">
                  <c:v>0.16</c:v>
                </c:pt>
                <c:pt idx="21338">
                  <c:v>0.16</c:v>
                </c:pt>
                <c:pt idx="21339">
                  <c:v>0.16</c:v>
                </c:pt>
                <c:pt idx="21340">
                  <c:v>0.16</c:v>
                </c:pt>
                <c:pt idx="21341">
                  <c:v>0.17</c:v>
                </c:pt>
                <c:pt idx="21342">
                  <c:v>0.16</c:v>
                </c:pt>
                <c:pt idx="21343">
                  <c:v>0.16</c:v>
                </c:pt>
                <c:pt idx="21344">
                  <c:v>0.16</c:v>
                </c:pt>
                <c:pt idx="21345">
                  <c:v>0.16</c:v>
                </c:pt>
                <c:pt idx="21346">
                  <c:v>0.16</c:v>
                </c:pt>
                <c:pt idx="21347">
                  <c:v>0.16</c:v>
                </c:pt>
                <c:pt idx="21348">
                  <c:v>0.17</c:v>
                </c:pt>
                <c:pt idx="21349">
                  <c:v>0.17</c:v>
                </c:pt>
                <c:pt idx="21350">
                  <c:v>0.16</c:v>
                </c:pt>
                <c:pt idx="21351">
                  <c:v>0.17</c:v>
                </c:pt>
                <c:pt idx="21352">
                  <c:v>0.17</c:v>
                </c:pt>
                <c:pt idx="21353">
                  <c:v>0.17</c:v>
                </c:pt>
                <c:pt idx="21354">
                  <c:v>0.16</c:v>
                </c:pt>
                <c:pt idx="21355">
                  <c:v>0.17</c:v>
                </c:pt>
                <c:pt idx="21356">
                  <c:v>0.17</c:v>
                </c:pt>
                <c:pt idx="21357">
                  <c:v>0.17</c:v>
                </c:pt>
                <c:pt idx="21358">
                  <c:v>0.17</c:v>
                </c:pt>
                <c:pt idx="21359">
                  <c:v>0.17</c:v>
                </c:pt>
                <c:pt idx="21360">
                  <c:v>0.17</c:v>
                </c:pt>
                <c:pt idx="21361">
                  <c:v>0.18</c:v>
                </c:pt>
                <c:pt idx="21362">
                  <c:v>0.18</c:v>
                </c:pt>
                <c:pt idx="21363">
                  <c:v>0.17</c:v>
                </c:pt>
                <c:pt idx="21364">
                  <c:v>0.17</c:v>
                </c:pt>
                <c:pt idx="21365">
                  <c:v>0.17</c:v>
                </c:pt>
                <c:pt idx="21366">
                  <c:v>0.17</c:v>
                </c:pt>
                <c:pt idx="21367">
                  <c:v>0.17</c:v>
                </c:pt>
                <c:pt idx="21368">
                  <c:v>0.09</c:v>
                </c:pt>
                <c:pt idx="21369">
                  <c:v>0.09</c:v>
                </c:pt>
                <c:pt idx="21370">
                  <c:v>0.17</c:v>
                </c:pt>
                <c:pt idx="21371">
                  <c:v>0.17</c:v>
                </c:pt>
                <c:pt idx="21372">
                  <c:v>0.16</c:v>
                </c:pt>
                <c:pt idx="21373">
                  <c:v>0.16</c:v>
                </c:pt>
                <c:pt idx="21374">
                  <c:v>0.16</c:v>
                </c:pt>
                <c:pt idx="21375">
                  <c:v>0.16</c:v>
                </c:pt>
                <c:pt idx="21376">
                  <c:v>0.15</c:v>
                </c:pt>
                <c:pt idx="21377">
                  <c:v>0.14000000000000001</c:v>
                </c:pt>
                <c:pt idx="21378">
                  <c:v>0.14000000000000001</c:v>
                </c:pt>
                <c:pt idx="21379">
                  <c:v>0.14000000000000001</c:v>
                </c:pt>
                <c:pt idx="21380">
                  <c:v>0.14000000000000001</c:v>
                </c:pt>
                <c:pt idx="21381">
                  <c:v>0.14000000000000001</c:v>
                </c:pt>
                <c:pt idx="21382">
                  <c:v>0.14000000000000001</c:v>
                </c:pt>
                <c:pt idx="21383">
                  <c:v>0.15</c:v>
                </c:pt>
                <c:pt idx="21384">
                  <c:v>0.14000000000000001</c:v>
                </c:pt>
                <c:pt idx="21385">
                  <c:v>0.14000000000000001</c:v>
                </c:pt>
                <c:pt idx="21386">
                  <c:v>0.14000000000000001</c:v>
                </c:pt>
                <c:pt idx="21387">
                  <c:v>0.14000000000000001</c:v>
                </c:pt>
                <c:pt idx="21388">
                  <c:v>0.14000000000000001</c:v>
                </c:pt>
                <c:pt idx="21389">
                  <c:v>0.14000000000000001</c:v>
                </c:pt>
                <c:pt idx="21390">
                  <c:v>0.14000000000000001</c:v>
                </c:pt>
                <c:pt idx="21391">
                  <c:v>0.13</c:v>
                </c:pt>
                <c:pt idx="21392">
                  <c:v>0.15</c:v>
                </c:pt>
                <c:pt idx="21393">
                  <c:v>0.14000000000000001</c:v>
                </c:pt>
                <c:pt idx="21394">
                  <c:v>0.14000000000000001</c:v>
                </c:pt>
                <c:pt idx="21395">
                  <c:v>0.14000000000000001</c:v>
                </c:pt>
                <c:pt idx="21396">
                  <c:v>0.14000000000000001</c:v>
                </c:pt>
                <c:pt idx="21397">
                  <c:v>0.12</c:v>
                </c:pt>
                <c:pt idx="21398">
                  <c:v>0.12</c:v>
                </c:pt>
                <c:pt idx="21399">
                  <c:v>0.15</c:v>
                </c:pt>
                <c:pt idx="21400">
                  <c:v>0.14000000000000001</c:v>
                </c:pt>
                <c:pt idx="21401">
                  <c:v>0.14000000000000001</c:v>
                </c:pt>
                <c:pt idx="21402">
                  <c:v>0.14000000000000001</c:v>
                </c:pt>
                <c:pt idx="21403">
                  <c:v>0.13</c:v>
                </c:pt>
                <c:pt idx="21404">
                  <c:v>0.13</c:v>
                </c:pt>
                <c:pt idx="21405">
                  <c:v>0.13</c:v>
                </c:pt>
                <c:pt idx="21406">
                  <c:v>0.13</c:v>
                </c:pt>
                <c:pt idx="21407">
                  <c:v>0.14000000000000001</c:v>
                </c:pt>
                <c:pt idx="21408">
                  <c:v>0.14000000000000001</c:v>
                </c:pt>
                <c:pt idx="21409">
                  <c:v>0.14000000000000001</c:v>
                </c:pt>
                <c:pt idx="21410">
                  <c:v>0.14000000000000001</c:v>
                </c:pt>
                <c:pt idx="21411">
                  <c:v>0.13</c:v>
                </c:pt>
                <c:pt idx="21412">
                  <c:v>0.14000000000000001</c:v>
                </c:pt>
                <c:pt idx="21413">
                  <c:v>0.14000000000000001</c:v>
                </c:pt>
                <c:pt idx="21414">
                  <c:v>0.16</c:v>
                </c:pt>
                <c:pt idx="21415">
                  <c:v>0.16</c:v>
                </c:pt>
                <c:pt idx="21416">
                  <c:v>0.16</c:v>
                </c:pt>
                <c:pt idx="21417">
                  <c:v>0.16</c:v>
                </c:pt>
                <c:pt idx="21418">
                  <c:v>0.15</c:v>
                </c:pt>
                <c:pt idx="21419">
                  <c:v>0.15</c:v>
                </c:pt>
                <c:pt idx="21420">
                  <c:v>0.16</c:v>
                </c:pt>
                <c:pt idx="21421">
                  <c:v>0.16</c:v>
                </c:pt>
                <c:pt idx="21422">
                  <c:v>0.16</c:v>
                </c:pt>
                <c:pt idx="21423">
                  <c:v>0.16</c:v>
                </c:pt>
                <c:pt idx="21424">
                  <c:v>0.15</c:v>
                </c:pt>
                <c:pt idx="21425">
                  <c:v>0.14000000000000001</c:v>
                </c:pt>
                <c:pt idx="21426">
                  <c:v>0.14000000000000001</c:v>
                </c:pt>
                <c:pt idx="21427">
                  <c:v>0.14000000000000001</c:v>
                </c:pt>
                <c:pt idx="21428">
                  <c:v>0.14000000000000001</c:v>
                </c:pt>
                <c:pt idx="21429">
                  <c:v>0.14000000000000001</c:v>
                </c:pt>
                <c:pt idx="21430">
                  <c:v>0.14000000000000001</c:v>
                </c:pt>
                <c:pt idx="21431">
                  <c:v>0.16</c:v>
                </c:pt>
                <c:pt idx="21432">
                  <c:v>0.15</c:v>
                </c:pt>
                <c:pt idx="21433">
                  <c:v>0.15</c:v>
                </c:pt>
                <c:pt idx="21434">
                  <c:v>0.16</c:v>
                </c:pt>
                <c:pt idx="21435">
                  <c:v>0.15</c:v>
                </c:pt>
                <c:pt idx="21436">
                  <c:v>0.15</c:v>
                </c:pt>
                <c:pt idx="21437">
                  <c:v>0.15</c:v>
                </c:pt>
                <c:pt idx="21438">
                  <c:v>0.16</c:v>
                </c:pt>
                <c:pt idx="21439">
                  <c:v>0.15</c:v>
                </c:pt>
                <c:pt idx="21440">
                  <c:v>0.14000000000000001</c:v>
                </c:pt>
                <c:pt idx="21441">
                  <c:v>0.15</c:v>
                </c:pt>
                <c:pt idx="21442">
                  <c:v>0.16</c:v>
                </c:pt>
                <c:pt idx="21443">
                  <c:v>0.16</c:v>
                </c:pt>
                <c:pt idx="21444">
                  <c:v>0.16</c:v>
                </c:pt>
                <c:pt idx="21445">
                  <c:v>0.16</c:v>
                </c:pt>
                <c:pt idx="21446">
                  <c:v>0.15</c:v>
                </c:pt>
                <c:pt idx="21447">
                  <c:v>0.15</c:v>
                </c:pt>
                <c:pt idx="21448">
                  <c:v>0.16</c:v>
                </c:pt>
                <c:pt idx="21449">
                  <c:v>0.15</c:v>
                </c:pt>
                <c:pt idx="21450">
                  <c:v>0.15</c:v>
                </c:pt>
                <c:pt idx="21451">
                  <c:v>0.15</c:v>
                </c:pt>
                <c:pt idx="21452">
                  <c:v>0.15</c:v>
                </c:pt>
                <c:pt idx="21453">
                  <c:v>0.14000000000000001</c:v>
                </c:pt>
                <c:pt idx="21454">
                  <c:v>0.12</c:v>
                </c:pt>
                <c:pt idx="21455">
                  <c:v>0.13</c:v>
                </c:pt>
                <c:pt idx="21456">
                  <c:v>0.09</c:v>
                </c:pt>
                <c:pt idx="21457">
                  <c:v>0.09</c:v>
                </c:pt>
                <c:pt idx="21458">
                  <c:v>0.09</c:v>
                </c:pt>
                <c:pt idx="21459">
                  <c:v>0.16</c:v>
                </c:pt>
                <c:pt idx="21460">
                  <c:v>0.15</c:v>
                </c:pt>
                <c:pt idx="21461">
                  <c:v>0.14000000000000001</c:v>
                </c:pt>
                <c:pt idx="21462">
                  <c:v>0.14000000000000001</c:v>
                </c:pt>
                <c:pt idx="21463">
                  <c:v>0.15</c:v>
                </c:pt>
                <c:pt idx="21464">
                  <c:v>0.15</c:v>
                </c:pt>
                <c:pt idx="21465">
                  <c:v>0.15</c:v>
                </c:pt>
                <c:pt idx="21466">
                  <c:v>0.15</c:v>
                </c:pt>
                <c:pt idx="21467">
                  <c:v>0.15</c:v>
                </c:pt>
                <c:pt idx="21468">
                  <c:v>0.15</c:v>
                </c:pt>
                <c:pt idx="21469">
                  <c:v>0.15</c:v>
                </c:pt>
                <c:pt idx="21470">
                  <c:v>0.15</c:v>
                </c:pt>
                <c:pt idx="21471">
                  <c:v>0.15</c:v>
                </c:pt>
                <c:pt idx="21472">
                  <c:v>0.15</c:v>
                </c:pt>
                <c:pt idx="21473">
                  <c:v>0.15</c:v>
                </c:pt>
                <c:pt idx="21474">
                  <c:v>0.15</c:v>
                </c:pt>
                <c:pt idx="21475">
                  <c:v>0.15</c:v>
                </c:pt>
                <c:pt idx="21476">
                  <c:v>0.15</c:v>
                </c:pt>
                <c:pt idx="21477">
                  <c:v>0.15</c:v>
                </c:pt>
                <c:pt idx="21478">
                  <c:v>0.15</c:v>
                </c:pt>
                <c:pt idx="21479">
                  <c:v>0.15</c:v>
                </c:pt>
                <c:pt idx="21480">
                  <c:v>0.15</c:v>
                </c:pt>
                <c:pt idx="21481">
                  <c:v>0.14000000000000001</c:v>
                </c:pt>
                <c:pt idx="21482">
                  <c:v>0.13</c:v>
                </c:pt>
                <c:pt idx="21483">
                  <c:v>0.13</c:v>
                </c:pt>
                <c:pt idx="21484">
                  <c:v>0.13</c:v>
                </c:pt>
                <c:pt idx="21485">
                  <c:v>0.13</c:v>
                </c:pt>
                <c:pt idx="21486">
                  <c:v>0.13</c:v>
                </c:pt>
                <c:pt idx="21487">
                  <c:v>0.13</c:v>
                </c:pt>
                <c:pt idx="21488">
                  <c:v>0.14000000000000001</c:v>
                </c:pt>
                <c:pt idx="21489">
                  <c:v>0.14000000000000001</c:v>
                </c:pt>
                <c:pt idx="21490">
                  <c:v>0.15</c:v>
                </c:pt>
                <c:pt idx="21491">
                  <c:v>0.14000000000000001</c:v>
                </c:pt>
                <c:pt idx="21492">
                  <c:v>0.14000000000000001</c:v>
                </c:pt>
                <c:pt idx="21493">
                  <c:v>0.14000000000000001</c:v>
                </c:pt>
                <c:pt idx="21494">
                  <c:v>0.14000000000000001</c:v>
                </c:pt>
                <c:pt idx="21495">
                  <c:v>0.12</c:v>
                </c:pt>
                <c:pt idx="21496">
                  <c:v>0.12</c:v>
                </c:pt>
                <c:pt idx="21497">
                  <c:v>0.12</c:v>
                </c:pt>
                <c:pt idx="21498">
                  <c:v>0.12</c:v>
                </c:pt>
                <c:pt idx="21499">
                  <c:v>0.12</c:v>
                </c:pt>
                <c:pt idx="21500">
                  <c:v>0.12</c:v>
                </c:pt>
                <c:pt idx="21501">
                  <c:v>0.12</c:v>
                </c:pt>
                <c:pt idx="21502">
                  <c:v>0.11</c:v>
                </c:pt>
                <c:pt idx="21503">
                  <c:v>0.12</c:v>
                </c:pt>
                <c:pt idx="21504">
                  <c:v>0.11</c:v>
                </c:pt>
                <c:pt idx="21505">
                  <c:v>0.1</c:v>
                </c:pt>
                <c:pt idx="21506">
                  <c:v>0.1</c:v>
                </c:pt>
                <c:pt idx="21507">
                  <c:v>0.1</c:v>
                </c:pt>
                <c:pt idx="21508">
                  <c:v>0.1</c:v>
                </c:pt>
                <c:pt idx="21509">
                  <c:v>0.09</c:v>
                </c:pt>
                <c:pt idx="21510">
                  <c:v>0.08</c:v>
                </c:pt>
                <c:pt idx="21511">
                  <c:v>0.08</c:v>
                </c:pt>
                <c:pt idx="21512">
                  <c:v>0.09</c:v>
                </c:pt>
                <c:pt idx="21513">
                  <c:v>0.09</c:v>
                </c:pt>
                <c:pt idx="21514">
                  <c:v>0.09</c:v>
                </c:pt>
                <c:pt idx="21515">
                  <c:v>0.09</c:v>
                </c:pt>
                <c:pt idx="21516">
                  <c:v>0.09</c:v>
                </c:pt>
                <c:pt idx="21517">
                  <c:v>0.08</c:v>
                </c:pt>
                <c:pt idx="21518">
                  <c:v>0.08</c:v>
                </c:pt>
                <c:pt idx="21519">
                  <c:v>0.09</c:v>
                </c:pt>
                <c:pt idx="21520">
                  <c:v>0.09</c:v>
                </c:pt>
                <c:pt idx="21521">
                  <c:v>0.09</c:v>
                </c:pt>
                <c:pt idx="21522">
                  <c:v>0.1</c:v>
                </c:pt>
                <c:pt idx="21523">
                  <c:v>0.11</c:v>
                </c:pt>
                <c:pt idx="21524">
                  <c:v>0.09</c:v>
                </c:pt>
                <c:pt idx="21525">
                  <c:v>0.1</c:v>
                </c:pt>
                <c:pt idx="21526">
                  <c:v>0.09</c:v>
                </c:pt>
                <c:pt idx="21527">
                  <c:v>0.09</c:v>
                </c:pt>
                <c:pt idx="21528">
                  <c:v>0.09</c:v>
                </c:pt>
                <c:pt idx="21529">
                  <c:v>0.09</c:v>
                </c:pt>
                <c:pt idx="21530">
                  <c:v>0.09</c:v>
                </c:pt>
                <c:pt idx="21531">
                  <c:v>0.08</c:v>
                </c:pt>
                <c:pt idx="21532">
                  <c:v>0.09</c:v>
                </c:pt>
                <c:pt idx="21533">
                  <c:v>0.1</c:v>
                </c:pt>
                <c:pt idx="21534">
                  <c:v>0.1</c:v>
                </c:pt>
                <c:pt idx="21535">
                  <c:v>0.1</c:v>
                </c:pt>
                <c:pt idx="21536">
                  <c:v>0.11</c:v>
                </c:pt>
                <c:pt idx="21537">
                  <c:v>0.12</c:v>
                </c:pt>
                <c:pt idx="21538">
                  <c:v>0.1</c:v>
                </c:pt>
                <c:pt idx="21539">
                  <c:v>0.1</c:v>
                </c:pt>
                <c:pt idx="21540">
                  <c:v>0.1</c:v>
                </c:pt>
                <c:pt idx="21541">
                  <c:v>0.1</c:v>
                </c:pt>
                <c:pt idx="21542">
                  <c:v>0.1</c:v>
                </c:pt>
                <c:pt idx="21543">
                  <c:v>0.1</c:v>
                </c:pt>
                <c:pt idx="21544">
                  <c:v>0.09</c:v>
                </c:pt>
                <c:pt idx="21545">
                  <c:v>0.09</c:v>
                </c:pt>
                <c:pt idx="21546">
                  <c:v>0.09</c:v>
                </c:pt>
                <c:pt idx="21547">
                  <c:v>7.0000000000000007E-2</c:v>
                </c:pt>
                <c:pt idx="21548">
                  <c:v>7.0000000000000007E-2</c:v>
                </c:pt>
                <c:pt idx="21549">
                  <c:v>7.0000000000000007E-2</c:v>
                </c:pt>
                <c:pt idx="21550">
                  <c:v>0.1</c:v>
                </c:pt>
                <c:pt idx="21551">
                  <c:v>0.1</c:v>
                </c:pt>
                <c:pt idx="21552">
                  <c:v>0.1</c:v>
                </c:pt>
                <c:pt idx="21553">
                  <c:v>0.1</c:v>
                </c:pt>
                <c:pt idx="21554">
                  <c:v>0.1</c:v>
                </c:pt>
                <c:pt idx="21555">
                  <c:v>0.1</c:v>
                </c:pt>
                <c:pt idx="21556">
                  <c:v>0.1</c:v>
                </c:pt>
                <c:pt idx="21557">
                  <c:v>0.1</c:v>
                </c:pt>
                <c:pt idx="21558">
                  <c:v>0.1</c:v>
                </c:pt>
                <c:pt idx="21559">
                  <c:v>0.09</c:v>
                </c:pt>
                <c:pt idx="21560">
                  <c:v>0.09</c:v>
                </c:pt>
                <c:pt idx="21561">
                  <c:v>0.09</c:v>
                </c:pt>
                <c:pt idx="21562">
                  <c:v>0.09</c:v>
                </c:pt>
                <c:pt idx="21563">
                  <c:v>0.09</c:v>
                </c:pt>
                <c:pt idx="21564">
                  <c:v>0.09</c:v>
                </c:pt>
                <c:pt idx="21565">
                  <c:v>0.09</c:v>
                </c:pt>
                <c:pt idx="21566">
                  <c:v>0.09</c:v>
                </c:pt>
                <c:pt idx="21567">
                  <c:v>0.09</c:v>
                </c:pt>
                <c:pt idx="21568">
                  <c:v>0.09</c:v>
                </c:pt>
                <c:pt idx="21569">
                  <c:v>0.09</c:v>
                </c:pt>
                <c:pt idx="21570">
                  <c:v>0.09</c:v>
                </c:pt>
                <c:pt idx="21571">
                  <c:v>0.09</c:v>
                </c:pt>
                <c:pt idx="21572">
                  <c:v>0.09</c:v>
                </c:pt>
                <c:pt idx="21573">
                  <c:v>0.09</c:v>
                </c:pt>
                <c:pt idx="21574">
                  <c:v>0.09</c:v>
                </c:pt>
                <c:pt idx="21575">
                  <c:v>0.09</c:v>
                </c:pt>
                <c:pt idx="21576">
                  <c:v>0.09</c:v>
                </c:pt>
                <c:pt idx="21577">
                  <c:v>0.09</c:v>
                </c:pt>
                <c:pt idx="21578">
                  <c:v>0.08</c:v>
                </c:pt>
                <c:pt idx="21579">
                  <c:v>0.09</c:v>
                </c:pt>
                <c:pt idx="21580">
                  <c:v>0.09</c:v>
                </c:pt>
                <c:pt idx="21581">
                  <c:v>0.08</c:v>
                </c:pt>
                <c:pt idx="21582">
                  <c:v>0.09</c:v>
                </c:pt>
                <c:pt idx="21583">
                  <c:v>0.09</c:v>
                </c:pt>
                <c:pt idx="21584">
                  <c:v>0.09</c:v>
                </c:pt>
                <c:pt idx="21585">
                  <c:v>0.08</c:v>
                </c:pt>
                <c:pt idx="21586">
                  <c:v>0.09</c:v>
                </c:pt>
                <c:pt idx="21587">
                  <c:v>0.09</c:v>
                </c:pt>
                <c:pt idx="21588">
                  <c:v>0.09</c:v>
                </c:pt>
                <c:pt idx="21589">
                  <c:v>0.08</c:v>
                </c:pt>
                <c:pt idx="21590">
                  <c:v>0.08</c:v>
                </c:pt>
                <c:pt idx="21591">
                  <c:v>0.08</c:v>
                </c:pt>
                <c:pt idx="21592">
                  <c:v>0.08</c:v>
                </c:pt>
                <c:pt idx="21593">
                  <c:v>0.08</c:v>
                </c:pt>
                <c:pt idx="21594">
                  <c:v>0.09</c:v>
                </c:pt>
                <c:pt idx="21595">
                  <c:v>0.08</c:v>
                </c:pt>
                <c:pt idx="21596">
                  <c:v>0.09</c:v>
                </c:pt>
                <c:pt idx="21597">
                  <c:v>0.09</c:v>
                </c:pt>
                <c:pt idx="21598">
                  <c:v>0.09</c:v>
                </c:pt>
                <c:pt idx="21599">
                  <c:v>0.09</c:v>
                </c:pt>
                <c:pt idx="21600">
                  <c:v>0.09</c:v>
                </c:pt>
                <c:pt idx="21601">
                  <c:v>0.08</c:v>
                </c:pt>
                <c:pt idx="21602">
                  <c:v>0.09</c:v>
                </c:pt>
                <c:pt idx="21603">
                  <c:v>0.08</c:v>
                </c:pt>
                <c:pt idx="21604">
                  <c:v>0.08</c:v>
                </c:pt>
                <c:pt idx="21605">
                  <c:v>0.08</c:v>
                </c:pt>
                <c:pt idx="21606">
                  <c:v>0.08</c:v>
                </c:pt>
                <c:pt idx="21607">
                  <c:v>7.0000000000000007E-2</c:v>
                </c:pt>
                <c:pt idx="21608">
                  <c:v>7.0000000000000007E-2</c:v>
                </c:pt>
                <c:pt idx="21609">
                  <c:v>0.08</c:v>
                </c:pt>
                <c:pt idx="21610">
                  <c:v>7.0000000000000007E-2</c:v>
                </c:pt>
                <c:pt idx="21611">
                  <c:v>7.0000000000000007E-2</c:v>
                </c:pt>
                <c:pt idx="21612">
                  <c:v>7.0000000000000007E-2</c:v>
                </c:pt>
                <c:pt idx="21613">
                  <c:v>7.0000000000000007E-2</c:v>
                </c:pt>
                <c:pt idx="21614">
                  <c:v>0.09</c:v>
                </c:pt>
                <c:pt idx="21615">
                  <c:v>0.08</c:v>
                </c:pt>
                <c:pt idx="21616">
                  <c:v>0.08</c:v>
                </c:pt>
                <c:pt idx="21617">
                  <c:v>0.08</c:v>
                </c:pt>
                <c:pt idx="21618">
                  <c:v>0.08</c:v>
                </c:pt>
                <c:pt idx="21619">
                  <c:v>0.08</c:v>
                </c:pt>
                <c:pt idx="21620">
                  <c:v>0.08</c:v>
                </c:pt>
                <c:pt idx="21621">
                  <c:v>0.08</c:v>
                </c:pt>
                <c:pt idx="21622">
                  <c:v>0.08</c:v>
                </c:pt>
                <c:pt idx="21623">
                  <c:v>0.08</c:v>
                </c:pt>
                <c:pt idx="21624">
                  <c:v>0.08</c:v>
                </c:pt>
                <c:pt idx="21625">
                  <c:v>0.08</c:v>
                </c:pt>
                <c:pt idx="21626">
                  <c:v>0.08</c:v>
                </c:pt>
                <c:pt idx="21627">
                  <c:v>0.08</c:v>
                </c:pt>
                <c:pt idx="21628">
                  <c:v>0.08</c:v>
                </c:pt>
                <c:pt idx="21629">
                  <c:v>0.08</c:v>
                </c:pt>
                <c:pt idx="21630">
                  <c:v>0.09</c:v>
                </c:pt>
                <c:pt idx="21631">
                  <c:v>0.08</c:v>
                </c:pt>
                <c:pt idx="21632">
                  <c:v>0.08</c:v>
                </c:pt>
                <c:pt idx="21633">
                  <c:v>0.08</c:v>
                </c:pt>
                <c:pt idx="21634">
                  <c:v>0.09</c:v>
                </c:pt>
                <c:pt idx="21635">
                  <c:v>0.09</c:v>
                </c:pt>
                <c:pt idx="21636">
                  <c:v>0.08</c:v>
                </c:pt>
                <c:pt idx="21637">
                  <c:v>0.08</c:v>
                </c:pt>
                <c:pt idx="21638">
                  <c:v>0.08</c:v>
                </c:pt>
                <c:pt idx="21639">
                  <c:v>0.08</c:v>
                </c:pt>
                <c:pt idx="21640">
                  <c:v>0.08</c:v>
                </c:pt>
                <c:pt idx="21641">
                  <c:v>0.06</c:v>
                </c:pt>
                <c:pt idx="21642">
                  <c:v>0.08</c:v>
                </c:pt>
                <c:pt idx="21643">
                  <c:v>7.0000000000000007E-2</c:v>
                </c:pt>
                <c:pt idx="21644">
                  <c:v>0.08</c:v>
                </c:pt>
                <c:pt idx="21645">
                  <c:v>0.08</c:v>
                </c:pt>
                <c:pt idx="21646">
                  <c:v>0.08</c:v>
                </c:pt>
                <c:pt idx="21647">
                  <c:v>0.08</c:v>
                </c:pt>
                <c:pt idx="21648">
                  <c:v>0.08</c:v>
                </c:pt>
                <c:pt idx="21649">
                  <c:v>0.08</c:v>
                </c:pt>
                <c:pt idx="21650">
                  <c:v>0.09</c:v>
                </c:pt>
                <c:pt idx="21651">
                  <c:v>0.09</c:v>
                </c:pt>
                <c:pt idx="21652">
                  <c:v>0.1</c:v>
                </c:pt>
                <c:pt idx="21653">
                  <c:v>0.1</c:v>
                </c:pt>
                <c:pt idx="21654">
                  <c:v>0.1</c:v>
                </c:pt>
                <c:pt idx="21655">
                  <c:v>0.1</c:v>
                </c:pt>
                <c:pt idx="21656">
                  <c:v>0.1</c:v>
                </c:pt>
                <c:pt idx="21657">
                  <c:v>0.11</c:v>
                </c:pt>
                <c:pt idx="21658">
                  <c:v>0.1</c:v>
                </c:pt>
                <c:pt idx="21659">
                  <c:v>0.1</c:v>
                </c:pt>
                <c:pt idx="21660">
                  <c:v>0.1</c:v>
                </c:pt>
                <c:pt idx="21661">
                  <c:v>0.1</c:v>
                </c:pt>
                <c:pt idx="21662">
                  <c:v>0.09</c:v>
                </c:pt>
                <c:pt idx="21663">
                  <c:v>0.08</c:v>
                </c:pt>
                <c:pt idx="21664">
                  <c:v>0.08</c:v>
                </c:pt>
                <c:pt idx="21665">
                  <c:v>0.08</c:v>
                </c:pt>
                <c:pt idx="21666">
                  <c:v>0.08</c:v>
                </c:pt>
                <c:pt idx="21667">
                  <c:v>0.08</c:v>
                </c:pt>
                <c:pt idx="21668">
                  <c:v>0.08</c:v>
                </c:pt>
                <c:pt idx="21669">
                  <c:v>0.08</c:v>
                </c:pt>
                <c:pt idx="21670">
                  <c:v>0.08</c:v>
                </c:pt>
                <c:pt idx="21671">
                  <c:v>0.08</c:v>
                </c:pt>
                <c:pt idx="21672">
                  <c:v>7.0000000000000007E-2</c:v>
                </c:pt>
                <c:pt idx="21673">
                  <c:v>0.08</c:v>
                </c:pt>
                <c:pt idx="21674">
                  <c:v>0.08</c:v>
                </c:pt>
                <c:pt idx="21675">
                  <c:v>0.08</c:v>
                </c:pt>
                <c:pt idx="21676">
                  <c:v>0.08</c:v>
                </c:pt>
                <c:pt idx="21677">
                  <c:v>0.08</c:v>
                </c:pt>
                <c:pt idx="21678">
                  <c:v>0.08</c:v>
                </c:pt>
                <c:pt idx="21679">
                  <c:v>0.08</c:v>
                </c:pt>
                <c:pt idx="21680">
                  <c:v>0.08</c:v>
                </c:pt>
                <c:pt idx="21681">
                  <c:v>0.08</c:v>
                </c:pt>
                <c:pt idx="21682">
                  <c:v>0.08</c:v>
                </c:pt>
                <c:pt idx="21683">
                  <c:v>0.08</c:v>
                </c:pt>
                <c:pt idx="21684">
                  <c:v>0.08</c:v>
                </c:pt>
                <c:pt idx="21685">
                  <c:v>0.08</c:v>
                </c:pt>
                <c:pt idx="21686">
                  <c:v>0.09</c:v>
                </c:pt>
                <c:pt idx="21687">
                  <c:v>0.09</c:v>
                </c:pt>
                <c:pt idx="21688">
                  <c:v>0.09</c:v>
                </c:pt>
                <c:pt idx="21689">
                  <c:v>0.09</c:v>
                </c:pt>
                <c:pt idx="21690">
                  <c:v>0.09</c:v>
                </c:pt>
                <c:pt idx="21691">
                  <c:v>0.09</c:v>
                </c:pt>
                <c:pt idx="21692">
                  <c:v>0.09</c:v>
                </c:pt>
                <c:pt idx="21693">
                  <c:v>0.09</c:v>
                </c:pt>
                <c:pt idx="21694">
                  <c:v>0.09</c:v>
                </c:pt>
                <c:pt idx="21695">
                  <c:v>0.09</c:v>
                </c:pt>
                <c:pt idx="21696">
                  <c:v>0.09</c:v>
                </c:pt>
                <c:pt idx="21697">
                  <c:v>0.09</c:v>
                </c:pt>
                <c:pt idx="21698">
                  <c:v>0.09</c:v>
                </c:pt>
                <c:pt idx="21699">
                  <c:v>0.09</c:v>
                </c:pt>
                <c:pt idx="21700">
                  <c:v>0.09</c:v>
                </c:pt>
                <c:pt idx="21701">
                  <c:v>7.0000000000000007E-2</c:v>
                </c:pt>
                <c:pt idx="21702">
                  <c:v>7.0000000000000007E-2</c:v>
                </c:pt>
                <c:pt idx="21703">
                  <c:v>7.0000000000000007E-2</c:v>
                </c:pt>
                <c:pt idx="21704">
                  <c:v>0.09</c:v>
                </c:pt>
                <c:pt idx="21705">
                  <c:v>0.09</c:v>
                </c:pt>
                <c:pt idx="21706">
                  <c:v>0.09</c:v>
                </c:pt>
                <c:pt idx="21707">
                  <c:v>0.09</c:v>
                </c:pt>
                <c:pt idx="21708">
                  <c:v>0.09</c:v>
                </c:pt>
                <c:pt idx="21709">
                  <c:v>0.09</c:v>
                </c:pt>
                <c:pt idx="21710">
                  <c:v>0.09</c:v>
                </c:pt>
                <c:pt idx="21711">
                  <c:v>0.09</c:v>
                </c:pt>
                <c:pt idx="21712">
                  <c:v>0.09</c:v>
                </c:pt>
                <c:pt idx="21713">
                  <c:v>0.08</c:v>
                </c:pt>
                <c:pt idx="21714">
                  <c:v>0.09</c:v>
                </c:pt>
                <c:pt idx="21715">
                  <c:v>0.08</c:v>
                </c:pt>
                <c:pt idx="21716">
                  <c:v>0.08</c:v>
                </c:pt>
                <c:pt idx="21717">
                  <c:v>0.08</c:v>
                </c:pt>
                <c:pt idx="21718">
                  <c:v>0.09</c:v>
                </c:pt>
                <c:pt idx="21719">
                  <c:v>0.09</c:v>
                </c:pt>
                <c:pt idx="21720">
                  <c:v>0.09</c:v>
                </c:pt>
                <c:pt idx="21721">
                  <c:v>0.09</c:v>
                </c:pt>
                <c:pt idx="21722">
                  <c:v>0.09</c:v>
                </c:pt>
                <c:pt idx="21723">
                  <c:v>0.09</c:v>
                </c:pt>
                <c:pt idx="21724">
                  <c:v>0.09</c:v>
                </c:pt>
                <c:pt idx="21725">
                  <c:v>0.09</c:v>
                </c:pt>
                <c:pt idx="21726">
                  <c:v>0.08</c:v>
                </c:pt>
                <c:pt idx="21727">
                  <c:v>0.08</c:v>
                </c:pt>
                <c:pt idx="21728">
                  <c:v>0.08</c:v>
                </c:pt>
                <c:pt idx="21729">
                  <c:v>0.08</c:v>
                </c:pt>
                <c:pt idx="21730">
                  <c:v>0.08</c:v>
                </c:pt>
                <c:pt idx="21731">
                  <c:v>0.08</c:v>
                </c:pt>
                <c:pt idx="21732">
                  <c:v>0.08</c:v>
                </c:pt>
                <c:pt idx="21733">
                  <c:v>7.0000000000000007E-2</c:v>
                </c:pt>
                <c:pt idx="21734">
                  <c:v>7.0000000000000007E-2</c:v>
                </c:pt>
                <c:pt idx="21735">
                  <c:v>0.08</c:v>
                </c:pt>
                <c:pt idx="21736">
                  <c:v>0.08</c:v>
                </c:pt>
                <c:pt idx="21737">
                  <c:v>0.08</c:v>
                </c:pt>
                <c:pt idx="21738">
                  <c:v>0.08</c:v>
                </c:pt>
                <c:pt idx="21739">
                  <c:v>0.08</c:v>
                </c:pt>
                <c:pt idx="21740">
                  <c:v>7.0000000000000007E-2</c:v>
                </c:pt>
                <c:pt idx="21741">
                  <c:v>7.0000000000000007E-2</c:v>
                </c:pt>
                <c:pt idx="21742">
                  <c:v>7.0000000000000007E-2</c:v>
                </c:pt>
                <c:pt idx="21743">
                  <c:v>7.0000000000000007E-2</c:v>
                </c:pt>
                <c:pt idx="21744">
                  <c:v>7.0000000000000007E-2</c:v>
                </c:pt>
                <c:pt idx="21745">
                  <c:v>7.0000000000000007E-2</c:v>
                </c:pt>
                <c:pt idx="21746">
                  <c:v>7.0000000000000007E-2</c:v>
                </c:pt>
                <c:pt idx="21747">
                  <c:v>7.0000000000000007E-2</c:v>
                </c:pt>
                <c:pt idx="21748">
                  <c:v>7.0000000000000007E-2</c:v>
                </c:pt>
                <c:pt idx="21749">
                  <c:v>7.0000000000000007E-2</c:v>
                </c:pt>
                <c:pt idx="21750">
                  <c:v>7.0000000000000007E-2</c:v>
                </c:pt>
                <c:pt idx="21751">
                  <c:v>7.0000000000000007E-2</c:v>
                </c:pt>
                <c:pt idx="21752">
                  <c:v>7.0000000000000007E-2</c:v>
                </c:pt>
                <c:pt idx="21753">
                  <c:v>7.0000000000000007E-2</c:v>
                </c:pt>
                <c:pt idx="21754">
                  <c:v>7.0000000000000007E-2</c:v>
                </c:pt>
                <c:pt idx="21755">
                  <c:v>7.0000000000000007E-2</c:v>
                </c:pt>
                <c:pt idx="21756">
                  <c:v>7.0000000000000007E-2</c:v>
                </c:pt>
                <c:pt idx="21757">
                  <c:v>7.0000000000000007E-2</c:v>
                </c:pt>
                <c:pt idx="21758">
                  <c:v>7.0000000000000007E-2</c:v>
                </c:pt>
                <c:pt idx="21759">
                  <c:v>7.0000000000000007E-2</c:v>
                </c:pt>
                <c:pt idx="21760">
                  <c:v>7.0000000000000007E-2</c:v>
                </c:pt>
                <c:pt idx="21761">
                  <c:v>7.0000000000000007E-2</c:v>
                </c:pt>
                <c:pt idx="21762">
                  <c:v>7.0000000000000007E-2</c:v>
                </c:pt>
                <c:pt idx="21763">
                  <c:v>7.0000000000000007E-2</c:v>
                </c:pt>
                <c:pt idx="21764">
                  <c:v>7.0000000000000007E-2</c:v>
                </c:pt>
                <c:pt idx="21765">
                  <c:v>7.0000000000000007E-2</c:v>
                </c:pt>
                <c:pt idx="21766">
                  <c:v>7.0000000000000007E-2</c:v>
                </c:pt>
                <c:pt idx="21767">
                  <c:v>7.0000000000000007E-2</c:v>
                </c:pt>
                <c:pt idx="21768">
                  <c:v>7.0000000000000007E-2</c:v>
                </c:pt>
                <c:pt idx="21769">
                  <c:v>7.0000000000000007E-2</c:v>
                </c:pt>
                <c:pt idx="21770">
                  <c:v>7.0000000000000007E-2</c:v>
                </c:pt>
                <c:pt idx="21771">
                  <c:v>0.06</c:v>
                </c:pt>
                <c:pt idx="21772">
                  <c:v>0.06</c:v>
                </c:pt>
                <c:pt idx="21773">
                  <c:v>0.06</c:v>
                </c:pt>
                <c:pt idx="21774">
                  <c:v>7.0000000000000007E-2</c:v>
                </c:pt>
                <c:pt idx="21775">
                  <c:v>0.06</c:v>
                </c:pt>
                <c:pt idx="21776">
                  <c:v>7.0000000000000007E-2</c:v>
                </c:pt>
                <c:pt idx="21777">
                  <c:v>0.06</c:v>
                </c:pt>
                <c:pt idx="21778">
                  <c:v>0.06</c:v>
                </c:pt>
                <c:pt idx="21779">
                  <c:v>0.06</c:v>
                </c:pt>
                <c:pt idx="21780">
                  <c:v>0.06</c:v>
                </c:pt>
                <c:pt idx="21781">
                  <c:v>0.06</c:v>
                </c:pt>
                <c:pt idx="21782">
                  <c:v>7.0000000000000007E-2</c:v>
                </c:pt>
                <c:pt idx="21783">
                  <c:v>7.0000000000000007E-2</c:v>
                </c:pt>
                <c:pt idx="21784">
                  <c:v>7.0000000000000007E-2</c:v>
                </c:pt>
                <c:pt idx="21785">
                  <c:v>7.0000000000000007E-2</c:v>
                </c:pt>
                <c:pt idx="21786">
                  <c:v>7.0000000000000007E-2</c:v>
                </c:pt>
                <c:pt idx="21787">
                  <c:v>7.0000000000000007E-2</c:v>
                </c:pt>
                <c:pt idx="21788">
                  <c:v>7.0000000000000007E-2</c:v>
                </c:pt>
                <c:pt idx="21789">
                  <c:v>7.0000000000000007E-2</c:v>
                </c:pt>
                <c:pt idx="21790">
                  <c:v>7.0000000000000007E-2</c:v>
                </c:pt>
                <c:pt idx="21791">
                  <c:v>7.0000000000000007E-2</c:v>
                </c:pt>
                <c:pt idx="21792">
                  <c:v>0.06</c:v>
                </c:pt>
                <c:pt idx="21793">
                  <c:v>0.06</c:v>
                </c:pt>
                <c:pt idx="21794">
                  <c:v>0.06</c:v>
                </c:pt>
                <c:pt idx="21795">
                  <c:v>7.0000000000000007E-2</c:v>
                </c:pt>
                <c:pt idx="21796">
                  <c:v>7.0000000000000007E-2</c:v>
                </c:pt>
                <c:pt idx="21797">
                  <c:v>0.08</c:v>
                </c:pt>
                <c:pt idx="21798">
                  <c:v>0.08</c:v>
                </c:pt>
                <c:pt idx="21799">
                  <c:v>0.08</c:v>
                </c:pt>
                <c:pt idx="21800">
                  <c:v>0.08</c:v>
                </c:pt>
                <c:pt idx="21801">
                  <c:v>0.08</c:v>
                </c:pt>
                <c:pt idx="21802">
                  <c:v>0.08</c:v>
                </c:pt>
                <c:pt idx="21803">
                  <c:v>0.08</c:v>
                </c:pt>
                <c:pt idx="21804">
                  <c:v>0.08</c:v>
                </c:pt>
                <c:pt idx="21805">
                  <c:v>0.08</c:v>
                </c:pt>
                <c:pt idx="21806">
                  <c:v>0.08</c:v>
                </c:pt>
                <c:pt idx="21807">
                  <c:v>0.08</c:v>
                </c:pt>
                <c:pt idx="21808">
                  <c:v>0.08</c:v>
                </c:pt>
                <c:pt idx="21809">
                  <c:v>0.08</c:v>
                </c:pt>
                <c:pt idx="21810">
                  <c:v>0.08</c:v>
                </c:pt>
                <c:pt idx="21811">
                  <c:v>0.08</c:v>
                </c:pt>
                <c:pt idx="21812">
                  <c:v>0.08</c:v>
                </c:pt>
                <c:pt idx="21813">
                  <c:v>0.08</c:v>
                </c:pt>
                <c:pt idx="21814">
                  <c:v>0.08</c:v>
                </c:pt>
                <c:pt idx="21815">
                  <c:v>0.08</c:v>
                </c:pt>
                <c:pt idx="21816">
                  <c:v>0.09</c:v>
                </c:pt>
                <c:pt idx="21817">
                  <c:v>0.09</c:v>
                </c:pt>
                <c:pt idx="21818">
                  <c:v>0.08</c:v>
                </c:pt>
                <c:pt idx="21819">
                  <c:v>0.08</c:v>
                </c:pt>
                <c:pt idx="21820">
                  <c:v>0.08</c:v>
                </c:pt>
                <c:pt idx="21821">
                  <c:v>0.08</c:v>
                </c:pt>
                <c:pt idx="21822">
                  <c:v>0.08</c:v>
                </c:pt>
                <c:pt idx="21823">
                  <c:v>0.06</c:v>
                </c:pt>
                <c:pt idx="21824">
                  <c:v>0.08</c:v>
                </c:pt>
                <c:pt idx="21825">
                  <c:v>0.09</c:v>
                </c:pt>
                <c:pt idx="21826">
                  <c:v>0.08</c:v>
                </c:pt>
                <c:pt idx="21827">
                  <c:v>0.08</c:v>
                </c:pt>
                <c:pt idx="21828">
                  <c:v>0.08</c:v>
                </c:pt>
                <c:pt idx="21829">
                  <c:v>0.08</c:v>
                </c:pt>
                <c:pt idx="21830">
                  <c:v>0.09</c:v>
                </c:pt>
                <c:pt idx="21831">
                  <c:v>0.08</c:v>
                </c:pt>
                <c:pt idx="21832">
                  <c:v>0.08</c:v>
                </c:pt>
                <c:pt idx="21833">
                  <c:v>0.08</c:v>
                </c:pt>
                <c:pt idx="21834">
                  <c:v>0.09</c:v>
                </c:pt>
                <c:pt idx="21835">
                  <c:v>0.09</c:v>
                </c:pt>
                <c:pt idx="21836">
                  <c:v>0.09</c:v>
                </c:pt>
                <c:pt idx="21837">
                  <c:v>0.09</c:v>
                </c:pt>
                <c:pt idx="21838">
                  <c:v>0.1</c:v>
                </c:pt>
                <c:pt idx="21839">
                  <c:v>0.09</c:v>
                </c:pt>
                <c:pt idx="21840">
                  <c:v>0.09</c:v>
                </c:pt>
                <c:pt idx="21841">
                  <c:v>0.1</c:v>
                </c:pt>
                <c:pt idx="21842">
                  <c:v>0.1</c:v>
                </c:pt>
                <c:pt idx="21843">
                  <c:v>0.1</c:v>
                </c:pt>
                <c:pt idx="21844">
                  <c:v>0.1</c:v>
                </c:pt>
                <c:pt idx="21845">
                  <c:v>0.1</c:v>
                </c:pt>
                <c:pt idx="21846">
                  <c:v>0.1</c:v>
                </c:pt>
                <c:pt idx="21847">
                  <c:v>0.1</c:v>
                </c:pt>
                <c:pt idx="21848">
                  <c:v>0.09</c:v>
                </c:pt>
                <c:pt idx="21849">
                  <c:v>0.09</c:v>
                </c:pt>
                <c:pt idx="21850">
                  <c:v>0.09</c:v>
                </c:pt>
                <c:pt idx="21851">
                  <c:v>0.09</c:v>
                </c:pt>
                <c:pt idx="21852">
                  <c:v>0.1</c:v>
                </c:pt>
                <c:pt idx="21853">
                  <c:v>0.09</c:v>
                </c:pt>
                <c:pt idx="21854">
                  <c:v>0.09</c:v>
                </c:pt>
                <c:pt idx="21855">
                  <c:v>0.09</c:v>
                </c:pt>
                <c:pt idx="21856">
                  <c:v>0.09</c:v>
                </c:pt>
                <c:pt idx="21857">
                  <c:v>0.09</c:v>
                </c:pt>
                <c:pt idx="21858">
                  <c:v>0.09</c:v>
                </c:pt>
                <c:pt idx="21859">
                  <c:v>0.09</c:v>
                </c:pt>
                <c:pt idx="21860">
                  <c:v>0.08</c:v>
                </c:pt>
                <c:pt idx="21861">
                  <c:v>0.08</c:v>
                </c:pt>
                <c:pt idx="21862">
                  <c:v>0.08</c:v>
                </c:pt>
                <c:pt idx="21863">
                  <c:v>0.08</c:v>
                </c:pt>
                <c:pt idx="21864">
                  <c:v>0.08</c:v>
                </c:pt>
                <c:pt idx="21865">
                  <c:v>0.08</c:v>
                </c:pt>
                <c:pt idx="21866">
                  <c:v>0.09</c:v>
                </c:pt>
                <c:pt idx="21867">
                  <c:v>0.08</c:v>
                </c:pt>
                <c:pt idx="21868">
                  <c:v>0.09</c:v>
                </c:pt>
                <c:pt idx="21869">
                  <c:v>0.09</c:v>
                </c:pt>
                <c:pt idx="21870">
                  <c:v>0.09</c:v>
                </c:pt>
                <c:pt idx="21871">
                  <c:v>0.09</c:v>
                </c:pt>
                <c:pt idx="21872">
                  <c:v>0.09</c:v>
                </c:pt>
                <c:pt idx="21873">
                  <c:v>0.09</c:v>
                </c:pt>
                <c:pt idx="21874">
                  <c:v>0.09</c:v>
                </c:pt>
                <c:pt idx="21875">
                  <c:v>0.09</c:v>
                </c:pt>
                <c:pt idx="21876">
                  <c:v>0.09</c:v>
                </c:pt>
                <c:pt idx="21877">
                  <c:v>0.09</c:v>
                </c:pt>
                <c:pt idx="21878">
                  <c:v>0.09</c:v>
                </c:pt>
                <c:pt idx="21879">
                  <c:v>0.09</c:v>
                </c:pt>
                <c:pt idx="21880">
                  <c:v>0.09</c:v>
                </c:pt>
                <c:pt idx="21881">
                  <c:v>0.09</c:v>
                </c:pt>
                <c:pt idx="21882">
                  <c:v>0.09</c:v>
                </c:pt>
                <c:pt idx="21883">
                  <c:v>0.08</c:v>
                </c:pt>
                <c:pt idx="21884">
                  <c:v>0.08</c:v>
                </c:pt>
                <c:pt idx="21885">
                  <c:v>0.08</c:v>
                </c:pt>
                <c:pt idx="21886">
                  <c:v>0.09</c:v>
                </c:pt>
                <c:pt idx="21887">
                  <c:v>0.1</c:v>
                </c:pt>
                <c:pt idx="21888">
                  <c:v>0.09</c:v>
                </c:pt>
                <c:pt idx="21889">
                  <c:v>0.09</c:v>
                </c:pt>
                <c:pt idx="21890">
                  <c:v>0.09</c:v>
                </c:pt>
                <c:pt idx="21891">
                  <c:v>0.09</c:v>
                </c:pt>
                <c:pt idx="21892">
                  <c:v>0.09</c:v>
                </c:pt>
                <c:pt idx="21893">
                  <c:v>0.09</c:v>
                </c:pt>
                <c:pt idx="21894">
                  <c:v>0.09</c:v>
                </c:pt>
                <c:pt idx="21895">
                  <c:v>0.09</c:v>
                </c:pt>
                <c:pt idx="21896">
                  <c:v>0.09</c:v>
                </c:pt>
                <c:pt idx="21897">
                  <c:v>0.1</c:v>
                </c:pt>
                <c:pt idx="21898">
                  <c:v>0.1</c:v>
                </c:pt>
                <c:pt idx="21899">
                  <c:v>0.1</c:v>
                </c:pt>
                <c:pt idx="21900">
                  <c:v>0.1</c:v>
                </c:pt>
                <c:pt idx="21901">
                  <c:v>0.1</c:v>
                </c:pt>
                <c:pt idx="21902">
                  <c:v>0.1</c:v>
                </c:pt>
                <c:pt idx="21903">
                  <c:v>0.1</c:v>
                </c:pt>
                <c:pt idx="21904">
                  <c:v>0.1</c:v>
                </c:pt>
                <c:pt idx="21905">
                  <c:v>0.1</c:v>
                </c:pt>
                <c:pt idx="21906">
                  <c:v>0.1</c:v>
                </c:pt>
                <c:pt idx="21907">
                  <c:v>0.1</c:v>
                </c:pt>
                <c:pt idx="21908">
                  <c:v>0.1</c:v>
                </c:pt>
                <c:pt idx="21909">
                  <c:v>0.1</c:v>
                </c:pt>
                <c:pt idx="21910">
                  <c:v>0.1</c:v>
                </c:pt>
                <c:pt idx="21911">
                  <c:v>0.1</c:v>
                </c:pt>
                <c:pt idx="21912">
                  <c:v>0.1</c:v>
                </c:pt>
                <c:pt idx="21913">
                  <c:v>0.1</c:v>
                </c:pt>
                <c:pt idx="21914">
                  <c:v>0.09</c:v>
                </c:pt>
                <c:pt idx="21915">
                  <c:v>0.1</c:v>
                </c:pt>
                <c:pt idx="21916">
                  <c:v>0.1</c:v>
                </c:pt>
                <c:pt idx="21917">
                  <c:v>0.09</c:v>
                </c:pt>
                <c:pt idx="21918">
                  <c:v>0.09</c:v>
                </c:pt>
                <c:pt idx="21919">
                  <c:v>0.09</c:v>
                </c:pt>
                <c:pt idx="21920">
                  <c:v>0.09</c:v>
                </c:pt>
                <c:pt idx="21921">
                  <c:v>0.1</c:v>
                </c:pt>
                <c:pt idx="21922">
                  <c:v>0.09</c:v>
                </c:pt>
                <c:pt idx="21923">
                  <c:v>0.09</c:v>
                </c:pt>
                <c:pt idx="21924">
                  <c:v>0.09</c:v>
                </c:pt>
                <c:pt idx="21925">
                  <c:v>0.09</c:v>
                </c:pt>
                <c:pt idx="21926">
                  <c:v>0.09</c:v>
                </c:pt>
                <c:pt idx="21927">
                  <c:v>0.09</c:v>
                </c:pt>
                <c:pt idx="21928">
                  <c:v>0.09</c:v>
                </c:pt>
                <c:pt idx="21929">
                  <c:v>0.09</c:v>
                </c:pt>
                <c:pt idx="21930">
                  <c:v>0.09</c:v>
                </c:pt>
                <c:pt idx="21931">
                  <c:v>0.09</c:v>
                </c:pt>
                <c:pt idx="21932">
                  <c:v>0.09</c:v>
                </c:pt>
                <c:pt idx="21933">
                  <c:v>0.09</c:v>
                </c:pt>
                <c:pt idx="21934">
                  <c:v>0.09</c:v>
                </c:pt>
                <c:pt idx="21935">
                  <c:v>0.1</c:v>
                </c:pt>
                <c:pt idx="21936">
                  <c:v>0.09</c:v>
                </c:pt>
                <c:pt idx="21937">
                  <c:v>0.09</c:v>
                </c:pt>
                <c:pt idx="21938">
                  <c:v>0.09</c:v>
                </c:pt>
                <c:pt idx="21939">
                  <c:v>0.09</c:v>
                </c:pt>
                <c:pt idx="21940">
                  <c:v>0.09</c:v>
                </c:pt>
                <c:pt idx="21941">
                  <c:v>0.09</c:v>
                </c:pt>
                <c:pt idx="21942">
                  <c:v>0.09</c:v>
                </c:pt>
                <c:pt idx="21943">
                  <c:v>0.09</c:v>
                </c:pt>
                <c:pt idx="21944">
                  <c:v>0.09</c:v>
                </c:pt>
                <c:pt idx="21945">
                  <c:v>0.08</c:v>
                </c:pt>
                <c:pt idx="21946">
                  <c:v>0.09</c:v>
                </c:pt>
                <c:pt idx="21947">
                  <c:v>0.09</c:v>
                </c:pt>
                <c:pt idx="21948">
                  <c:v>0.09</c:v>
                </c:pt>
                <c:pt idx="21949">
                  <c:v>0.09</c:v>
                </c:pt>
                <c:pt idx="21950">
                  <c:v>0.09</c:v>
                </c:pt>
                <c:pt idx="21951">
                  <c:v>0.09</c:v>
                </c:pt>
                <c:pt idx="21952">
                  <c:v>0.09</c:v>
                </c:pt>
                <c:pt idx="21953">
                  <c:v>0.09</c:v>
                </c:pt>
                <c:pt idx="21954">
                  <c:v>0.09</c:v>
                </c:pt>
                <c:pt idx="21955">
                  <c:v>0.09</c:v>
                </c:pt>
                <c:pt idx="21956">
                  <c:v>0.09</c:v>
                </c:pt>
                <c:pt idx="21957">
                  <c:v>0.09</c:v>
                </c:pt>
                <c:pt idx="21958">
                  <c:v>0.09</c:v>
                </c:pt>
                <c:pt idx="21959">
                  <c:v>0.09</c:v>
                </c:pt>
                <c:pt idx="21960">
                  <c:v>0.09</c:v>
                </c:pt>
                <c:pt idx="21961">
                  <c:v>0.09</c:v>
                </c:pt>
                <c:pt idx="21962">
                  <c:v>0.09</c:v>
                </c:pt>
                <c:pt idx="21963">
                  <c:v>0.09</c:v>
                </c:pt>
                <c:pt idx="21964">
                  <c:v>0.09</c:v>
                </c:pt>
                <c:pt idx="21965">
                  <c:v>0.09</c:v>
                </c:pt>
                <c:pt idx="21966">
                  <c:v>0.09</c:v>
                </c:pt>
                <c:pt idx="21967">
                  <c:v>0.09</c:v>
                </c:pt>
                <c:pt idx="21968">
                  <c:v>0.09</c:v>
                </c:pt>
                <c:pt idx="21969">
                  <c:v>0.09</c:v>
                </c:pt>
                <c:pt idx="21970">
                  <c:v>0.09</c:v>
                </c:pt>
                <c:pt idx="21971">
                  <c:v>0.09</c:v>
                </c:pt>
                <c:pt idx="21972">
                  <c:v>0.09</c:v>
                </c:pt>
                <c:pt idx="21973">
                  <c:v>0.09</c:v>
                </c:pt>
                <c:pt idx="21974">
                  <c:v>7.0000000000000007E-2</c:v>
                </c:pt>
                <c:pt idx="21975">
                  <c:v>7.0000000000000007E-2</c:v>
                </c:pt>
                <c:pt idx="21976">
                  <c:v>7.0000000000000007E-2</c:v>
                </c:pt>
                <c:pt idx="21977">
                  <c:v>7.0000000000000007E-2</c:v>
                </c:pt>
                <c:pt idx="21978">
                  <c:v>0.09</c:v>
                </c:pt>
                <c:pt idx="21979">
                  <c:v>0.09</c:v>
                </c:pt>
                <c:pt idx="21980">
                  <c:v>0.09</c:v>
                </c:pt>
                <c:pt idx="21981">
                  <c:v>0.09</c:v>
                </c:pt>
                <c:pt idx="21982">
                  <c:v>0.09</c:v>
                </c:pt>
                <c:pt idx="21983">
                  <c:v>0.09</c:v>
                </c:pt>
                <c:pt idx="21984">
                  <c:v>0.09</c:v>
                </c:pt>
                <c:pt idx="21985">
                  <c:v>0.09</c:v>
                </c:pt>
                <c:pt idx="21986">
                  <c:v>0.09</c:v>
                </c:pt>
                <c:pt idx="21987">
                  <c:v>0.09</c:v>
                </c:pt>
                <c:pt idx="21988">
                  <c:v>0.09</c:v>
                </c:pt>
                <c:pt idx="21989">
                  <c:v>0.09</c:v>
                </c:pt>
                <c:pt idx="21990">
                  <c:v>0.09</c:v>
                </c:pt>
                <c:pt idx="21991">
                  <c:v>0.09</c:v>
                </c:pt>
                <c:pt idx="21992">
                  <c:v>0.09</c:v>
                </c:pt>
                <c:pt idx="21993">
                  <c:v>0.09</c:v>
                </c:pt>
                <c:pt idx="21994">
                  <c:v>0.09</c:v>
                </c:pt>
                <c:pt idx="21995">
                  <c:v>0.09</c:v>
                </c:pt>
                <c:pt idx="21996">
                  <c:v>0.09</c:v>
                </c:pt>
                <c:pt idx="21997">
                  <c:v>0.09</c:v>
                </c:pt>
                <c:pt idx="21998">
                  <c:v>0.09</c:v>
                </c:pt>
                <c:pt idx="21999">
                  <c:v>0.09</c:v>
                </c:pt>
                <c:pt idx="22000">
                  <c:v>0.09</c:v>
                </c:pt>
                <c:pt idx="22001">
                  <c:v>0.09</c:v>
                </c:pt>
                <c:pt idx="22002">
                  <c:v>0.09</c:v>
                </c:pt>
                <c:pt idx="22003">
                  <c:v>0.09</c:v>
                </c:pt>
                <c:pt idx="22004">
                  <c:v>0.09</c:v>
                </c:pt>
                <c:pt idx="22005">
                  <c:v>0.08</c:v>
                </c:pt>
                <c:pt idx="22006">
                  <c:v>7.0000000000000007E-2</c:v>
                </c:pt>
                <c:pt idx="22007">
                  <c:v>0.09</c:v>
                </c:pt>
                <c:pt idx="22008">
                  <c:v>0.09</c:v>
                </c:pt>
                <c:pt idx="22009">
                  <c:v>0.09</c:v>
                </c:pt>
                <c:pt idx="22010">
                  <c:v>0.09</c:v>
                </c:pt>
                <c:pt idx="22011">
                  <c:v>0.09</c:v>
                </c:pt>
                <c:pt idx="22012">
                  <c:v>0.09</c:v>
                </c:pt>
                <c:pt idx="22013">
                  <c:v>0.09</c:v>
                </c:pt>
                <c:pt idx="22014">
                  <c:v>0.09</c:v>
                </c:pt>
                <c:pt idx="22015">
                  <c:v>0.08</c:v>
                </c:pt>
                <c:pt idx="22016">
                  <c:v>0.09</c:v>
                </c:pt>
                <c:pt idx="22017">
                  <c:v>0.09</c:v>
                </c:pt>
                <c:pt idx="22018">
                  <c:v>0.09</c:v>
                </c:pt>
                <c:pt idx="22019">
                  <c:v>0.09</c:v>
                </c:pt>
                <c:pt idx="22020">
                  <c:v>0.09</c:v>
                </c:pt>
                <c:pt idx="22021">
                  <c:v>0.09</c:v>
                </c:pt>
                <c:pt idx="22022">
                  <c:v>0.09</c:v>
                </c:pt>
                <c:pt idx="22023">
                  <c:v>0.09</c:v>
                </c:pt>
                <c:pt idx="22024">
                  <c:v>0.09</c:v>
                </c:pt>
                <c:pt idx="22025">
                  <c:v>0.09</c:v>
                </c:pt>
                <c:pt idx="22026">
                  <c:v>0.09</c:v>
                </c:pt>
                <c:pt idx="22027">
                  <c:v>0.09</c:v>
                </c:pt>
                <c:pt idx="22028">
                  <c:v>0.09</c:v>
                </c:pt>
                <c:pt idx="22029">
                  <c:v>0.09</c:v>
                </c:pt>
                <c:pt idx="22030">
                  <c:v>0.09</c:v>
                </c:pt>
                <c:pt idx="22031">
                  <c:v>0.09</c:v>
                </c:pt>
                <c:pt idx="22032">
                  <c:v>0.09</c:v>
                </c:pt>
                <c:pt idx="22033">
                  <c:v>0.09</c:v>
                </c:pt>
                <c:pt idx="22034">
                  <c:v>0.09</c:v>
                </c:pt>
                <c:pt idx="22035">
                  <c:v>0.09</c:v>
                </c:pt>
                <c:pt idx="22036">
                  <c:v>0.09</c:v>
                </c:pt>
                <c:pt idx="22037">
                  <c:v>7.0000000000000007E-2</c:v>
                </c:pt>
                <c:pt idx="22038">
                  <c:v>7.0000000000000007E-2</c:v>
                </c:pt>
                <c:pt idx="22039">
                  <c:v>7.0000000000000007E-2</c:v>
                </c:pt>
                <c:pt idx="22040">
                  <c:v>0.09</c:v>
                </c:pt>
                <c:pt idx="22041">
                  <c:v>0.1</c:v>
                </c:pt>
                <c:pt idx="22042">
                  <c:v>0.09</c:v>
                </c:pt>
                <c:pt idx="22043">
                  <c:v>0.09</c:v>
                </c:pt>
                <c:pt idx="22044">
                  <c:v>0.09</c:v>
                </c:pt>
                <c:pt idx="22045">
                  <c:v>0.09</c:v>
                </c:pt>
                <c:pt idx="22046">
                  <c:v>0.09</c:v>
                </c:pt>
                <c:pt idx="22047">
                  <c:v>0.09</c:v>
                </c:pt>
                <c:pt idx="22048">
                  <c:v>0.09</c:v>
                </c:pt>
                <c:pt idx="22049">
                  <c:v>0.09</c:v>
                </c:pt>
                <c:pt idx="22050">
                  <c:v>0.09</c:v>
                </c:pt>
                <c:pt idx="22051">
                  <c:v>0.09</c:v>
                </c:pt>
                <c:pt idx="22052">
                  <c:v>0.09</c:v>
                </c:pt>
                <c:pt idx="22053">
                  <c:v>0.09</c:v>
                </c:pt>
                <c:pt idx="22054">
                  <c:v>0.1</c:v>
                </c:pt>
                <c:pt idx="22055">
                  <c:v>0.11</c:v>
                </c:pt>
                <c:pt idx="22056">
                  <c:v>0.1</c:v>
                </c:pt>
                <c:pt idx="22057">
                  <c:v>0.1</c:v>
                </c:pt>
                <c:pt idx="22058">
                  <c:v>0.1</c:v>
                </c:pt>
                <c:pt idx="22059">
                  <c:v>0.1</c:v>
                </c:pt>
                <c:pt idx="22060">
                  <c:v>0.1</c:v>
                </c:pt>
                <c:pt idx="22061">
                  <c:v>0.1</c:v>
                </c:pt>
                <c:pt idx="22062">
                  <c:v>0.1</c:v>
                </c:pt>
                <c:pt idx="22063">
                  <c:v>0.1</c:v>
                </c:pt>
                <c:pt idx="22064">
                  <c:v>0.1</c:v>
                </c:pt>
                <c:pt idx="22065">
                  <c:v>0.08</c:v>
                </c:pt>
                <c:pt idx="22066">
                  <c:v>0.08</c:v>
                </c:pt>
                <c:pt idx="22067">
                  <c:v>0.08</c:v>
                </c:pt>
                <c:pt idx="22068">
                  <c:v>0.13</c:v>
                </c:pt>
                <c:pt idx="22069">
                  <c:v>0.12</c:v>
                </c:pt>
                <c:pt idx="22070">
                  <c:v>0.12</c:v>
                </c:pt>
                <c:pt idx="22071">
                  <c:v>0.12</c:v>
                </c:pt>
                <c:pt idx="22072">
                  <c:v>0.12</c:v>
                </c:pt>
                <c:pt idx="22073">
                  <c:v>0.12</c:v>
                </c:pt>
                <c:pt idx="22074">
                  <c:v>0.12</c:v>
                </c:pt>
                <c:pt idx="22075">
                  <c:v>0.12</c:v>
                </c:pt>
                <c:pt idx="22076">
                  <c:v>0.12</c:v>
                </c:pt>
                <c:pt idx="22077">
                  <c:v>0.12</c:v>
                </c:pt>
                <c:pt idx="22078">
                  <c:v>0.12</c:v>
                </c:pt>
                <c:pt idx="22079">
                  <c:v>0.12</c:v>
                </c:pt>
                <c:pt idx="22080">
                  <c:v>0.12</c:v>
                </c:pt>
                <c:pt idx="22081">
                  <c:v>0.12</c:v>
                </c:pt>
                <c:pt idx="22082">
                  <c:v>0.11</c:v>
                </c:pt>
                <c:pt idx="22083">
                  <c:v>0.12</c:v>
                </c:pt>
                <c:pt idx="22084">
                  <c:v>0.13</c:v>
                </c:pt>
                <c:pt idx="22085">
                  <c:v>0.13</c:v>
                </c:pt>
                <c:pt idx="22086">
                  <c:v>0.13</c:v>
                </c:pt>
                <c:pt idx="22087">
                  <c:v>0.13</c:v>
                </c:pt>
                <c:pt idx="22088">
                  <c:v>0.13</c:v>
                </c:pt>
                <c:pt idx="22089">
                  <c:v>0.13</c:v>
                </c:pt>
                <c:pt idx="22090">
                  <c:v>0.13</c:v>
                </c:pt>
                <c:pt idx="22091">
                  <c:v>0.13</c:v>
                </c:pt>
                <c:pt idx="22092">
                  <c:v>0.13</c:v>
                </c:pt>
                <c:pt idx="22093">
                  <c:v>0.13</c:v>
                </c:pt>
                <c:pt idx="22094">
                  <c:v>0.13</c:v>
                </c:pt>
                <c:pt idx="22095">
                  <c:v>0.13</c:v>
                </c:pt>
                <c:pt idx="22096">
                  <c:v>0.13</c:v>
                </c:pt>
                <c:pt idx="22097">
                  <c:v>0.13</c:v>
                </c:pt>
                <c:pt idx="22098">
                  <c:v>0.06</c:v>
                </c:pt>
                <c:pt idx="22099">
                  <c:v>0.06</c:v>
                </c:pt>
                <c:pt idx="22100">
                  <c:v>0.12</c:v>
                </c:pt>
                <c:pt idx="22101">
                  <c:v>0.12</c:v>
                </c:pt>
                <c:pt idx="22102">
                  <c:v>0.12</c:v>
                </c:pt>
                <c:pt idx="22103">
                  <c:v>0.12</c:v>
                </c:pt>
                <c:pt idx="22104">
                  <c:v>0.12</c:v>
                </c:pt>
                <c:pt idx="22105">
                  <c:v>0.12</c:v>
                </c:pt>
                <c:pt idx="22106">
                  <c:v>0.12</c:v>
                </c:pt>
                <c:pt idx="22107">
                  <c:v>0.12</c:v>
                </c:pt>
                <c:pt idx="22108">
                  <c:v>0.12</c:v>
                </c:pt>
                <c:pt idx="22109">
                  <c:v>0.12</c:v>
                </c:pt>
                <c:pt idx="22110">
                  <c:v>0.12</c:v>
                </c:pt>
                <c:pt idx="22111">
                  <c:v>0.12</c:v>
                </c:pt>
                <c:pt idx="22112">
                  <c:v>0.12</c:v>
                </c:pt>
                <c:pt idx="22113">
                  <c:v>0.12</c:v>
                </c:pt>
                <c:pt idx="22114">
                  <c:v>0.13</c:v>
                </c:pt>
                <c:pt idx="22115">
                  <c:v>0.13</c:v>
                </c:pt>
                <c:pt idx="22116">
                  <c:v>0.13</c:v>
                </c:pt>
                <c:pt idx="22117">
                  <c:v>0.13</c:v>
                </c:pt>
                <c:pt idx="22118">
                  <c:v>0.12</c:v>
                </c:pt>
                <c:pt idx="22119">
                  <c:v>0.12</c:v>
                </c:pt>
                <c:pt idx="22120">
                  <c:v>0.12</c:v>
                </c:pt>
                <c:pt idx="22121">
                  <c:v>0.12</c:v>
                </c:pt>
                <c:pt idx="22122">
                  <c:v>0.12</c:v>
                </c:pt>
                <c:pt idx="22123">
                  <c:v>0.12</c:v>
                </c:pt>
                <c:pt idx="22124">
                  <c:v>0.12</c:v>
                </c:pt>
                <c:pt idx="22125">
                  <c:v>0.11</c:v>
                </c:pt>
                <c:pt idx="22126">
                  <c:v>0.12</c:v>
                </c:pt>
                <c:pt idx="22127">
                  <c:v>0.11</c:v>
                </c:pt>
                <c:pt idx="22128">
                  <c:v>0.06</c:v>
                </c:pt>
                <c:pt idx="22129">
                  <c:v>0.06</c:v>
                </c:pt>
                <c:pt idx="22130">
                  <c:v>0.06</c:v>
                </c:pt>
                <c:pt idx="22131">
                  <c:v>0.12</c:v>
                </c:pt>
                <c:pt idx="22132">
                  <c:v>0.12</c:v>
                </c:pt>
                <c:pt idx="22133">
                  <c:v>0.11</c:v>
                </c:pt>
                <c:pt idx="22134">
                  <c:v>0.12</c:v>
                </c:pt>
                <c:pt idx="22135">
                  <c:v>0.11</c:v>
                </c:pt>
                <c:pt idx="22136">
                  <c:v>0.11</c:v>
                </c:pt>
                <c:pt idx="22137">
                  <c:v>0.11</c:v>
                </c:pt>
                <c:pt idx="22138">
                  <c:v>0.12</c:v>
                </c:pt>
                <c:pt idx="22139">
                  <c:v>0.12</c:v>
                </c:pt>
                <c:pt idx="22140">
                  <c:v>0.12</c:v>
                </c:pt>
                <c:pt idx="22141">
                  <c:v>0.12</c:v>
                </c:pt>
                <c:pt idx="22142">
                  <c:v>0.12</c:v>
                </c:pt>
                <c:pt idx="22143">
                  <c:v>0.12</c:v>
                </c:pt>
                <c:pt idx="22144">
                  <c:v>0.12</c:v>
                </c:pt>
                <c:pt idx="22145">
                  <c:v>0.12</c:v>
                </c:pt>
                <c:pt idx="22146">
                  <c:v>0.12</c:v>
                </c:pt>
                <c:pt idx="22147">
                  <c:v>0.12</c:v>
                </c:pt>
                <c:pt idx="22148">
                  <c:v>0.12</c:v>
                </c:pt>
                <c:pt idx="22149">
                  <c:v>0.12</c:v>
                </c:pt>
                <c:pt idx="22150">
                  <c:v>0.12</c:v>
                </c:pt>
                <c:pt idx="22151">
                  <c:v>0.12</c:v>
                </c:pt>
                <c:pt idx="22152">
                  <c:v>0.11</c:v>
                </c:pt>
                <c:pt idx="22153">
                  <c:v>0.11</c:v>
                </c:pt>
                <c:pt idx="22154">
                  <c:v>0.11</c:v>
                </c:pt>
                <c:pt idx="22155">
                  <c:v>0.11</c:v>
                </c:pt>
                <c:pt idx="22156">
                  <c:v>0.06</c:v>
                </c:pt>
                <c:pt idx="22157">
                  <c:v>0.06</c:v>
                </c:pt>
                <c:pt idx="22158">
                  <c:v>0.06</c:v>
                </c:pt>
                <c:pt idx="22159">
                  <c:v>0.12</c:v>
                </c:pt>
                <c:pt idx="22160">
                  <c:v>0.12</c:v>
                </c:pt>
                <c:pt idx="22161">
                  <c:v>0.11</c:v>
                </c:pt>
                <c:pt idx="22162">
                  <c:v>0.11</c:v>
                </c:pt>
                <c:pt idx="22163">
                  <c:v>0.12</c:v>
                </c:pt>
                <c:pt idx="22164">
                  <c:v>0.12</c:v>
                </c:pt>
                <c:pt idx="22165">
                  <c:v>0.12</c:v>
                </c:pt>
                <c:pt idx="22166">
                  <c:v>0.12</c:v>
                </c:pt>
                <c:pt idx="22167">
                  <c:v>0.12</c:v>
                </c:pt>
                <c:pt idx="22168">
                  <c:v>0.11</c:v>
                </c:pt>
                <c:pt idx="22169">
                  <c:v>0.11</c:v>
                </c:pt>
                <c:pt idx="22170">
                  <c:v>0.11</c:v>
                </c:pt>
                <c:pt idx="22171">
                  <c:v>0.11</c:v>
                </c:pt>
                <c:pt idx="22172">
                  <c:v>0.11</c:v>
                </c:pt>
                <c:pt idx="22173">
                  <c:v>0.12</c:v>
                </c:pt>
                <c:pt idx="22174">
                  <c:v>0.12</c:v>
                </c:pt>
                <c:pt idx="22175">
                  <c:v>0.11</c:v>
                </c:pt>
                <c:pt idx="22176">
                  <c:v>0.12</c:v>
                </c:pt>
                <c:pt idx="22177">
                  <c:v>0.12</c:v>
                </c:pt>
                <c:pt idx="22178">
                  <c:v>0.12</c:v>
                </c:pt>
                <c:pt idx="22179">
                  <c:v>0.12</c:v>
                </c:pt>
                <c:pt idx="22180">
                  <c:v>0.12</c:v>
                </c:pt>
                <c:pt idx="22181">
                  <c:v>0.11</c:v>
                </c:pt>
                <c:pt idx="22182">
                  <c:v>0.12</c:v>
                </c:pt>
                <c:pt idx="22183">
                  <c:v>0.11</c:v>
                </c:pt>
                <c:pt idx="22184">
                  <c:v>0.12</c:v>
                </c:pt>
                <c:pt idx="22185">
                  <c:v>0.12</c:v>
                </c:pt>
                <c:pt idx="22186">
                  <c:v>0.12</c:v>
                </c:pt>
                <c:pt idx="22187">
                  <c:v>0.12</c:v>
                </c:pt>
                <c:pt idx="22188">
                  <c:v>0.06</c:v>
                </c:pt>
                <c:pt idx="22189">
                  <c:v>0.12</c:v>
                </c:pt>
                <c:pt idx="22190">
                  <c:v>0.12</c:v>
                </c:pt>
                <c:pt idx="22191">
                  <c:v>0.12</c:v>
                </c:pt>
                <c:pt idx="22192">
                  <c:v>0.12</c:v>
                </c:pt>
                <c:pt idx="22193">
                  <c:v>0.12</c:v>
                </c:pt>
                <c:pt idx="22194">
                  <c:v>0.13</c:v>
                </c:pt>
                <c:pt idx="22195">
                  <c:v>0.12</c:v>
                </c:pt>
                <c:pt idx="22196">
                  <c:v>0.12</c:v>
                </c:pt>
                <c:pt idx="22197">
                  <c:v>0.12</c:v>
                </c:pt>
                <c:pt idx="22198">
                  <c:v>0.12</c:v>
                </c:pt>
                <c:pt idx="22199">
                  <c:v>0.12</c:v>
                </c:pt>
                <c:pt idx="22200">
                  <c:v>0.12</c:v>
                </c:pt>
                <c:pt idx="22201">
                  <c:v>0.13</c:v>
                </c:pt>
                <c:pt idx="22202">
                  <c:v>0.13</c:v>
                </c:pt>
                <c:pt idx="22203">
                  <c:v>0.13</c:v>
                </c:pt>
                <c:pt idx="22204">
                  <c:v>0.13</c:v>
                </c:pt>
                <c:pt idx="22205">
                  <c:v>0.13</c:v>
                </c:pt>
                <c:pt idx="22206">
                  <c:v>0.13</c:v>
                </c:pt>
                <c:pt idx="22207">
                  <c:v>0.13</c:v>
                </c:pt>
                <c:pt idx="22208">
                  <c:v>0.13</c:v>
                </c:pt>
                <c:pt idx="22209">
                  <c:v>0.13</c:v>
                </c:pt>
                <c:pt idx="22210">
                  <c:v>0.13</c:v>
                </c:pt>
                <c:pt idx="22211">
                  <c:v>0.13</c:v>
                </c:pt>
                <c:pt idx="22212">
                  <c:v>0.13</c:v>
                </c:pt>
                <c:pt idx="22213">
                  <c:v>0.13</c:v>
                </c:pt>
                <c:pt idx="22214">
                  <c:v>0.13</c:v>
                </c:pt>
                <c:pt idx="22215">
                  <c:v>0.13</c:v>
                </c:pt>
                <c:pt idx="22216">
                  <c:v>0.13</c:v>
                </c:pt>
                <c:pt idx="22217">
                  <c:v>0.13</c:v>
                </c:pt>
                <c:pt idx="22218">
                  <c:v>0.08</c:v>
                </c:pt>
                <c:pt idx="22219">
                  <c:v>0.13</c:v>
                </c:pt>
                <c:pt idx="22220">
                  <c:v>0.13</c:v>
                </c:pt>
                <c:pt idx="22221">
                  <c:v>0.13</c:v>
                </c:pt>
                <c:pt idx="22222">
                  <c:v>0.13</c:v>
                </c:pt>
                <c:pt idx="22223">
                  <c:v>0.13</c:v>
                </c:pt>
                <c:pt idx="22224">
                  <c:v>0.13</c:v>
                </c:pt>
                <c:pt idx="22225">
                  <c:v>0.13</c:v>
                </c:pt>
                <c:pt idx="22226">
                  <c:v>0.13</c:v>
                </c:pt>
                <c:pt idx="22227">
                  <c:v>0.13</c:v>
                </c:pt>
                <c:pt idx="22228">
                  <c:v>0.13</c:v>
                </c:pt>
                <c:pt idx="22229">
                  <c:v>0.13</c:v>
                </c:pt>
                <c:pt idx="22230">
                  <c:v>0.13</c:v>
                </c:pt>
                <c:pt idx="22231">
                  <c:v>0.13</c:v>
                </c:pt>
                <c:pt idx="22232">
                  <c:v>0.13</c:v>
                </c:pt>
                <c:pt idx="22233">
                  <c:v>0.13</c:v>
                </c:pt>
                <c:pt idx="22234">
                  <c:v>0.13</c:v>
                </c:pt>
                <c:pt idx="22235">
                  <c:v>0.13</c:v>
                </c:pt>
                <c:pt idx="22236">
                  <c:v>0.13</c:v>
                </c:pt>
                <c:pt idx="22237">
                  <c:v>0.12</c:v>
                </c:pt>
                <c:pt idx="22238">
                  <c:v>0.12</c:v>
                </c:pt>
                <c:pt idx="22239">
                  <c:v>0.12</c:v>
                </c:pt>
                <c:pt idx="22240">
                  <c:v>0.13</c:v>
                </c:pt>
                <c:pt idx="22241">
                  <c:v>0.13</c:v>
                </c:pt>
                <c:pt idx="22242">
                  <c:v>0.13</c:v>
                </c:pt>
                <c:pt idx="22243">
                  <c:v>0.13</c:v>
                </c:pt>
                <c:pt idx="22244">
                  <c:v>0.12</c:v>
                </c:pt>
                <c:pt idx="22245">
                  <c:v>0.12</c:v>
                </c:pt>
                <c:pt idx="22246">
                  <c:v>0.12</c:v>
                </c:pt>
                <c:pt idx="22247">
                  <c:v>0.08</c:v>
                </c:pt>
                <c:pt idx="22248">
                  <c:v>0.08</c:v>
                </c:pt>
                <c:pt idx="22249">
                  <c:v>0.08</c:v>
                </c:pt>
                <c:pt idx="22250">
                  <c:v>0.12</c:v>
                </c:pt>
                <c:pt idx="22251">
                  <c:v>0.12</c:v>
                </c:pt>
                <c:pt idx="22252">
                  <c:v>0.13</c:v>
                </c:pt>
                <c:pt idx="22253">
                  <c:v>0.13</c:v>
                </c:pt>
                <c:pt idx="22254">
                  <c:v>0.13</c:v>
                </c:pt>
                <c:pt idx="22255">
                  <c:v>0.13</c:v>
                </c:pt>
                <c:pt idx="22256">
                  <c:v>0.13</c:v>
                </c:pt>
                <c:pt idx="22257">
                  <c:v>0.13</c:v>
                </c:pt>
                <c:pt idx="22258">
                  <c:v>0.13</c:v>
                </c:pt>
                <c:pt idx="22259">
                  <c:v>0.13</c:v>
                </c:pt>
                <c:pt idx="22260">
                  <c:v>0.13</c:v>
                </c:pt>
                <c:pt idx="22261">
                  <c:v>0.13</c:v>
                </c:pt>
                <c:pt idx="22262">
                  <c:v>0.13</c:v>
                </c:pt>
                <c:pt idx="22263">
                  <c:v>0.13</c:v>
                </c:pt>
                <c:pt idx="22264">
                  <c:v>0.13</c:v>
                </c:pt>
                <c:pt idx="22265">
                  <c:v>0.14000000000000001</c:v>
                </c:pt>
                <c:pt idx="22266">
                  <c:v>0.14000000000000001</c:v>
                </c:pt>
                <c:pt idx="22267">
                  <c:v>0.14000000000000001</c:v>
                </c:pt>
                <c:pt idx="22268">
                  <c:v>0.13</c:v>
                </c:pt>
                <c:pt idx="22269">
                  <c:v>0.13</c:v>
                </c:pt>
                <c:pt idx="22270">
                  <c:v>0.13</c:v>
                </c:pt>
                <c:pt idx="22271">
                  <c:v>0.13</c:v>
                </c:pt>
                <c:pt idx="22272">
                  <c:v>0.13</c:v>
                </c:pt>
                <c:pt idx="22273">
                  <c:v>0.13</c:v>
                </c:pt>
                <c:pt idx="22274">
                  <c:v>0.13</c:v>
                </c:pt>
                <c:pt idx="22275">
                  <c:v>0.13</c:v>
                </c:pt>
                <c:pt idx="22276">
                  <c:v>0.13</c:v>
                </c:pt>
                <c:pt idx="22277">
                  <c:v>0.13</c:v>
                </c:pt>
                <c:pt idx="22278">
                  <c:v>0.14000000000000001</c:v>
                </c:pt>
                <c:pt idx="22279">
                  <c:v>0.08</c:v>
                </c:pt>
                <c:pt idx="22280">
                  <c:v>0.13</c:v>
                </c:pt>
                <c:pt idx="22281">
                  <c:v>0.13</c:v>
                </c:pt>
                <c:pt idx="22282">
                  <c:v>0.13</c:v>
                </c:pt>
                <c:pt idx="22283">
                  <c:v>0.13</c:v>
                </c:pt>
                <c:pt idx="22284">
                  <c:v>0.13</c:v>
                </c:pt>
                <c:pt idx="22285">
                  <c:v>0.13</c:v>
                </c:pt>
                <c:pt idx="22286">
                  <c:v>0.13</c:v>
                </c:pt>
                <c:pt idx="22287">
                  <c:v>0.13</c:v>
                </c:pt>
                <c:pt idx="22288">
                  <c:v>0.13</c:v>
                </c:pt>
                <c:pt idx="22289">
                  <c:v>0.13</c:v>
                </c:pt>
                <c:pt idx="22290">
                  <c:v>0.13</c:v>
                </c:pt>
                <c:pt idx="22291">
                  <c:v>0.13</c:v>
                </c:pt>
                <c:pt idx="22292">
                  <c:v>0.13</c:v>
                </c:pt>
                <c:pt idx="22293">
                  <c:v>0.13</c:v>
                </c:pt>
                <c:pt idx="22294">
                  <c:v>0.13</c:v>
                </c:pt>
                <c:pt idx="22295">
                  <c:v>0.14000000000000001</c:v>
                </c:pt>
                <c:pt idx="22296">
                  <c:v>0.13</c:v>
                </c:pt>
                <c:pt idx="22297">
                  <c:v>0.13</c:v>
                </c:pt>
                <c:pt idx="22298">
                  <c:v>0.13</c:v>
                </c:pt>
                <c:pt idx="22299">
                  <c:v>0.14000000000000001</c:v>
                </c:pt>
                <c:pt idx="22300">
                  <c:v>0.13</c:v>
                </c:pt>
                <c:pt idx="22301">
                  <c:v>0.13</c:v>
                </c:pt>
                <c:pt idx="22302">
                  <c:v>0.13</c:v>
                </c:pt>
                <c:pt idx="22303">
                  <c:v>0.13</c:v>
                </c:pt>
                <c:pt idx="22304">
                  <c:v>0.13</c:v>
                </c:pt>
                <c:pt idx="22305">
                  <c:v>0.13</c:v>
                </c:pt>
                <c:pt idx="22306">
                  <c:v>0.14000000000000001</c:v>
                </c:pt>
                <c:pt idx="22307">
                  <c:v>0.14000000000000001</c:v>
                </c:pt>
                <c:pt idx="22308">
                  <c:v>0.14000000000000001</c:v>
                </c:pt>
                <c:pt idx="22309">
                  <c:v>0.14000000000000001</c:v>
                </c:pt>
                <c:pt idx="22310">
                  <c:v>0.08</c:v>
                </c:pt>
                <c:pt idx="22311">
                  <c:v>0.08</c:v>
                </c:pt>
                <c:pt idx="22312">
                  <c:v>0.08</c:v>
                </c:pt>
                <c:pt idx="22313">
                  <c:v>0.14000000000000001</c:v>
                </c:pt>
                <c:pt idx="22314">
                  <c:v>0.14000000000000001</c:v>
                </c:pt>
                <c:pt idx="22315">
                  <c:v>0.14000000000000001</c:v>
                </c:pt>
                <c:pt idx="22316">
                  <c:v>0.14000000000000001</c:v>
                </c:pt>
                <c:pt idx="22317">
                  <c:v>0.14000000000000001</c:v>
                </c:pt>
                <c:pt idx="22318">
                  <c:v>0.14000000000000001</c:v>
                </c:pt>
                <c:pt idx="22319">
                  <c:v>0.14000000000000001</c:v>
                </c:pt>
                <c:pt idx="22320">
                  <c:v>0.14000000000000001</c:v>
                </c:pt>
                <c:pt idx="22321">
                  <c:v>0.15</c:v>
                </c:pt>
                <c:pt idx="22322">
                  <c:v>0.15</c:v>
                </c:pt>
                <c:pt idx="22323">
                  <c:v>0.15</c:v>
                </c:pt>
                <c:pt idx="22324">
                  <c:v>0.14000000000000001</c:v>
                </c:pt>
                <c:pt idx="22325">
                  <c:v>0.14000000000000001</c:v>
                </c:pt>
                <c:pt idx="22326">
                  <c:v>0.14000000000000001</c:v>
                </c:pt>
                <c:pt idx="22327">
                  <c:v>0.15</c:v>
                </c:pt>
                <c:pt idx="22328">
                  <c:v>0.15</c:v>
                </c:pt>
                <c:pt idx="22329">
                  <c:v>0.15</c:v>
                </c:pt>
                <c:pt idx="22330">
                  <c:v>0.15</c:v>
                </c:pt>
                <c:pt idx="22331">
                  <c:v>0.15</c:v>
                </c:pt>
                <c:pt idx="22332">
                  <c:v>0.15</c:v>
                </c:pt>
                <c:pt idx="22333">
                  <c:v>0.15</c:v>
                </c:pt>
                <c:pt idx="22334">
                  <c:v>0.15</c:v>
                </c:pt>
                <c:pt idx="22335">
                  <c:v>0.15</c:v>
                </c:pt>
                <c:pt idx="22336">
                  <c:v>0.14000000000000001</c:v>
                </c:pt>
                <c:pt idx="22337">
                  <c:v>0.14000000000000001</c:v>
                </c:pt>
                <c:pt idx="22338">
                  <c:v>0.14000000000000001</c:v>
                </c:pt>
                <c:pt idx="22339">
                  <c:v>0.14000000000000001</c:v>
                </c:pt>
                <c:pt idx="22340">
                  <c:v>0.14000000000000001</c:v>
                </c:pt>
                <c:pt idx="22341">
                  <c:v>0.08</c:v>
                </c:pt>
                <c:pt idx="22342">
                  <c:v>0.14000000000000001</c:v>
                </c:pt>
                <c:pt idx="22343">
                  <c:v>0.14000000000000001</c:v>
                </c:pt>
                <c:pt idx="22344">
                  <c:v>0.14000000000000001</c:v>
                </c:pt>
                <c:pt idx="22345">
                  <c:v>0.14000000000000001</c:v>
                </c:pt>
                <c:pt idx="22346">
                  <c:v>0.14000000000000001</c:v>
                </c:pt>
                <c:pt idx="22347">
                  <c:v>0.14000000000000001</c:v>
                </c:pt>
                <c:pt idx="22348">
                  <c:v>0.14000000000000001</c:v>
                </c:pt>
                <c:pt idx="22349">
                  <c:v>0.14000000000000001</c:v>
                </c:pt>
                <c:pt idx="22350">
                  <c:v>0.14000000000000001</c:v>
                </c:pt>
                <c:pt idx="22351">
                  <c:v>0.14000000000000001</c:v>
                </c:pt>
                <c:pt idx="22352">
                  <c:v>0.14000000000000001</c:v>
                </c:pt>
                <c:pt idx="22353">
                  <c:v>0.14000000000000001</c:v>
                </c:pt>
                <c:pt idx="22354">
                  <c:v>0.14000000000000001</c:v>
                </c:pt>
                <c:pt idx="22355">
                  <c:v>0.14000000000000001</c:v>
                </c:pt>
                <c:pt idx="22356">
                  <c:v>0.14000000000000001</c:v>
                </c:pt>
                <c:pt idx="22357">
                  <c:v>0.14000000000000001</c:v>
                </c:pt>
                <c:pt idx="22358">
                  <c:v>0.14000000000000001</c:v>
                </c:pt>
                <c:pt idx="22359">
                  <c:v>0.14000000000000001</c:v>
                </c:pt>
                <c:pt idx="22360">
                  <c:v>0.14000000000000001</c:v>
                </c:pt>
                <c:pt idx="22361">
                  <c:v>0.14000000000000001</c:v>
                </c:pt>
                <c:pt idx="22362">
                  <c:v>0.14000000000000001</c:v>
                </c:pt>
                <c:pt idx="22363">
                  <c:v>0.14000000000000001</c:v>
                </c:pt>
                <c:pt idx="22364">
                  <c:v>0.14000000000000001</c:v>
                </c:pt>
                <c:pt idx="22365">
                  <c:v>0.14000000000000001</c:v>
                </c:pt>
                <c:pt idx="22366">
                  <c:v>0.13</c:v>
                </c:pt>
                <c:pt idx="22367">
                  <c:v>0.13</c:v>
                </c:pt>
                <c:pt idx="22368">
                  <c:v>0.13</c:v>
                </c:pt>
                <c:pt idx="22369">
                  <c:v>0.13</c:v>
                </c:pt>
                <c:pt idx="22370">
                  <c:v>0.13</c:v>
                </c:pt>
                <c:pt idx="22371">
                  <c:v>7.0000000000000007E-2</c:v>
                </c:pt>
                <c:pt idx="22372">
                  <c:v>0.13</c:v>
                </c:pt>
                <c:pt idx="22373">
                  <c:v>0.13</c:v>
                </c:pt>
                <c:pt idx="22374">
                  <c:v>0.13</c:v>
                </c:pt>
                <c:pt idx="22375">
                  <c:v>0.13</c:v>
                </c:pt>
                <c:pt idx="22376">
                  <c:v>0.13</c:v>
                </c:pt>
                <c:pt idx="22377">
                  <c:v>0.13</c:v>
                </c:pt>
                <c:pt idx="22378">
                  <c:v>0.13</c:v>
                </c:pt>
                <c:pt idx="22379">
                  <c:v>0.13</c:v>
                </c:pt>
                <c:pt idx="22380">
                  <c:v>0.13</c:v>
                </c:pt>
                <c:pt idx="22381">
                  <c:v>0.13</c:v>
                </c:pt>
                <c:pt idx="22382">
                  <c:v>0.13</c:v>
                </c:pt>
                <c:pt idx="22383">
                  <c:v>0.13</c:v>
                </c:pt>
                <c:pt idx="22384">
                  <c:v>0.13</c:v>
                </c:pt>
                <c:pt idx="22385">
                  <c:v>0.13</c:v>
                </c:pt>
                <c:pt idx="22386">
                  <c:v>0.13</c:v>
                </c:pt>
                <c:pt idx="22387">
                  <c:v>0.13</c:v>
                </c:pt>
                <c:pt idx="22388">
                  <c:v>0.13</c:v>
                </c:pt>
                <c:pt idx="22389">
                  <c:v>0.13</c:v>
                </c:pt>
                <c:pt idx="22390">
                  <c:v>0.13</c:v>
                </c:pt>
                <c:pt idx="22391">
                  <c:v>0.13</c:v>
                </c:pt>
                <c:pt idx="22392">
                  <c:v>0.13</c:v>
                </c:pt>
                <c:pt idx="22393">
                  <c:v>0.12</c:v>
                </c:pt>
                <c:pt idx="22394">
                  <c:v>0.12</c:v>
                </c:pt>
                <c:pt idx="22395">
                  <c:v>0.12</c:v>
                </c:pt>
                <c:pt idx="22396">
                  <c:v>0.12</c:v>
                </c:pt>
                <c:pt idx="22397">
                  <c:v>0.12</c:v>
                </c:pt>
                <c:pt idx="22398">
                  <c:v>0.12</c:v>
                </c:pt>
                <c:pt idx="22399">
                  <c:v>0.12</c:v>
                </c:pt>
                <c:pt idx="22400">
                  <c:v>0.12</c:v>
                </c:pt>
                <c:pt idx="22401">
                  <c:v>7.0000000000000007E-2</c:v>
                </c:pt>
                <c:pt idx="22402">
                  <c:v>7.0000000000000007E-2</c:v>
                </c:pt>
                <c:pt idx="22403">
                  <c:v>7.0000000000000007E-2</c:v>
                </c:pt>
                <c:pt idx="22404">
                  <c:v>0.12</c:v>
                </c:pt>
                <c:pt idx="22405">
                  <c:v>0.12</c:v>
                </c:pt>
                <c:pt idx="22406">
                  <c:v>0.12</c:v>
                </c:pt>
                <c:pt idx="22407">
                  <c:v>0.12</c:v>
                </c:pt>
                <c:pt idx="22408">
                  <c:v>0.12</c:v>
                </c:pt>
                <c:pt idx="22409">
                  <c:v>0.12</c:v>
                </c:pt>
                <c:pt idx="22410">
                  <c:v>0.12</c:v>
                </c:pt>
                <c:pt idx="22411">
                  <c:v>0.12</c:v>
                </c:pt>
                <c:pt idx="22412">
                  <c:v>0.12</c:v>
                </c:pt>
                <c:pt idx="22413">
                  <c:v>0.12</c:v>
                </c:pt>
                <c:pt idx="22414">
                  <c:v>0.12</c:v>
                </c:pt>
                <c:pt idx="22415">
                  <c:v>0.12</c:v>
                </c:pt>
                <c:pt idx="22416">
                  <c:v>0.12</c:v>
                </c:pt>
                <c:pt idx="22417">
                  <c:v>0.12</c:v>
                </c:pt>
                <c:pt idx="22418">
                  <c:v>0.13</c:v>
                </c:pt>
                <c:pt idx="22419">
                  <c:v>0.13</c:v>
                </c:pt>
                <c:pt idx="22420">
                  <c:v>0.12</c:v>
                </c:pt>
                <c:pt idx="22421">
                  <c:v>0.12</c:v>
                </c:pt>
                <c:pt idx="22422">
                  <c:v>0.12</c:v>
                </c:pt>
                <c:pt idx="22423">
                  <c:v>0.12</c:v>
                </c:pt>
                <c:pt idx="22424">
                  <c:v>0.12</c:v>
                </c:pt>
                <c:pt idx="22425">
                  <c:v>0.12</c:v>
                </c:pt>
                <c:pt idx="22426">
                  <c:v>0.12</c:v>
                </c:pt>
                <c:pt idx="22427">
                  <c:v>0.12</c:v>
                </c:pt>
                <c:pt idx="22428">
                  <c:v>0.12</c:v>
                </c:pt>
                <c:pt idx="22429">
                  <c:v>0.12</c:v>
                </c:pt>
                <c:pt idx="22430">
                  <c:v>0.12</c:v>
                </c:pt>
                <c:pt idx="22431">
                  <c:v>0.12</c:v>
                </c:pt>
                <c:pt idx="22432">
                  <c:v>0.08</c:v>
                </c:pt>
                <c:pt idx="22433">
                  <c:v>0.13</c:v>
                </c:pt>
                <c:pt idx="22434">
                  <c:v>0.13</c:v>
                </c:pt>
                <c:pt idx="22435">
                  <c:v>0.13</c:v>
                </c:pt>
                <c:pt idx="22436">
                  <c:v>0.13</c:v>
                </c:pt>
                <c:pt idx="22437">
                  <c:v>0.13</c:v>
                </c:pt>
                <c:pt idx="22438">
                  <c:v>0.13</c:v>
                </c:pt>
                <c:pt idx="22439">
                  <c:v>0.13</c:v>
                </c:pt>
                <c:pt idx="22440">
                  <c:v>0.13</c:v>
                </c:pt>
                <c:pt idx="22441">
                  <c:v>0.14000000000000001</c:v>
                </c:pt>
                <c:pt idx="22442">
                  <c:v>0.14000000000000001</c:v>
                </c:pt>
                <c:pt idx="22443">
                  <c:v>0.14000000000000001</c:v>
                </c:pt>
                <c:pt idx="22444">
                  <c:v>0.14000000000000001</c:v>
                </c:pt>
                <c:pt idx="22445">
                  <c:v>0.14000000000000001</c:v>
                </c:pt>
                <c:pt idx="22446">
                  <c:v>0.15</c:v>
                </c:pt>
                <c:pt idx="22447">
                  <c:v>0.15</c:v>
                </c:pt>
                <c:pt idx="22448">
                  <c:v>0.15</c:v>
                </c:pt>
                <c:pt idx="22449">
                  <c:v>0.37</c:v>
                </c:pt>
                <c:pt idx="22450">
                  <c:v>0.37</c:v>
                </c:pt>
                <c:pt idx="22451">
                  <c:v>0.37</c:v>
                </c:pt>
                <c:pt idx="22452">
                  <c:v>0.37</c:v>
                </c:pt>
                <c:pt idx="22453">
                  <c:v>0.36</c:v>
                </c:pt>
                <c:pt idx="22454">
                  <c:v>0.36</c:v>
                </c:pt>
                <c:pt idx="22455">
                  <c:v>0.36</c:v>
                </c:pt>
                <c:pt idx="22456">
                  <c:v>0.36</c:v>
                </c:pt>
                <c:pt idx="22457">
                  <c:v>0.36</c:v>
                </c:pt>
                <c:pt idx="22458">
                  <c:v>0.36</c:v>
                </c:pt>
                <c:pt idx="22459">
                  <c:v>0.36</c:v>
                </c:pt>
                <c:pt idx="22460">
                  <c:v>0.36</c:v>
                </c:pt>
                <c:pt idx="22461">
                  <c:v>0.36</c:v>
                </c:pt>
                <c:pt idx="22462">
                  <c:v>0.35000000000000003</c:v>
                </c:pt>
                <c:pt idx="22463">
                  <c:v>0.2</c:v>
                </c:pt>
                <c:pt idx="22464">
                  <c:v>0.2</c:v>
                </c:pt>
                <c:pt idx="22465">
                  <c:v>0.2</c:v>
                </c:pt>
                <c:pt idx="22466">
                  <c:v>0.2</c:v>
                </c:pt>
                <c:pt idx="22467">
                  <c:v>0.36</c:v>
                </c:pt>
                <c:pt idx="22468">
                  <c:v>0.36</c:v>
                </c:pt>
                <c:pt idx="22469">
                  <c:v>0.36</c:v>
                </c:pt>
                <c:pt idx="22470">
                  <c:v>0.36</c:v>
                </c:pt>
                <c:pt idx="22471">
                  <c:v>0.36</c:v>
                </c:pt>
                <c:pt idx="22472">
                  <c:v>0.36</c:v>
                </c:pt>
                <c:pt idx="22473">
                  <c:v>0.36</c:v>
                </c:pt>
                <c:pt idx="22474">
                  <c:v>0.36</c:v>
                </c:pt>
                <c:pt idx="22475">
                  <c:v>0.36</c:v>
                </c:pt>
                <c:pt idx="22476">
                  <c:v>0.36</c:v>
                </c:pt>
                <c:pt idx="22477">
                  <c:v>0.36</c:v>
                </c:pt>
                <c:pt idx="22478">
                  <c:v>0.36</c:v>
                </c:pt>
                <c:pt idx="22479">
                  <c:v>0.36</c:v>
                </c:pt>
                <c:pt idx="22480">
                  <c:v>0.36</c:v>
                </c:pt>
                <c:pt idx="22481">
                  <c:v>0.36</c:v>
                </c:pt>
                <c:pt idx="22482">
                  <c:v>0.36</c:v>
                </c:pt>
                <c:pt idx="22483">
                  <c:v>0.37</c:v>
                </c:pt>
                <c:pt idx="22484">
                  <c:v>0.37</c:v>
                </c:pt>
                <c:pt idx="22485">
                  <c:v>0.38</c:v>
                </c:pt>
                <c:pt idx="22486">
                  <c:v>0.38</c:v>
                </c:pt>
                <c:pt idx="22487">
                  <c:v>0.38</c:v>
                </c:pt>
                <c:pt idx="22488">
                  <c:v>0.38</c:v>
                </c:pt>
                <c:pt idx="22489">
                  <c:v>0.38</c:v>
                </c:pt>
                <c:pt idx="22490">
                  <c:v>0.38</c:v>
                </c:pt>
                <c:pt idx="22491">
                  <c:v>0.38</c:v>
                </c:pt>
                <c:pt idx="22492">
                  <c:v>0.28999999999999998</c:v>
                </c:pt>
                <c:pt idx="22493">
                  <c:v>0.28999999999999998</c:v>
                </c:pt>
                <c:pt idx="22494">
                  <c:v>0.28999999999999998</c:v>
                </c:pt>
                <c:pt idx="22495">
                  <c:v>0.38</c:v>
                </c:pt>
                <c:pt idx="22496">
                  <c:v>0.38</c:v>
                </c:pt>
                <c:pt idx="22497">
                  <c:v>0.38</c:v>
                </c:pt>
                <c:pt idx="22498">
                  <c:v>0.38</c:v>
                </c:pt>
                <c:pt idx="22499">
                  <c:v>0.38</c:v>
                </c:pt>
                <c:pt idx="22500">
                  <c:v>0.38</c:v>
                </c:pt>
                <c:pt idx="22501">
                  <c:v>0.38</c:v>
                </c:pt>
                <c:pt idx="22502">
                  <c:v>0.38</c:v>
                </c:pt>
                <c:pt idx="22503">
                  <c:v>0.38</c:v>
                </c:pt>
                <c:pt idx="22504">
                  <c:v>0.38</c:v>
                </c:pt>
                <c:pt idx="22505">
                  <c:v>0.38</c:v>
                </c:pt>
                <c:pt idx="22506">
                  <c:v>0.38</c:v>
                </c:pt>
                <c:pt idx="22507">
                  <c:v>0.38</c:v>
                </c:pt>
                <c:pt idx="22508">
                  <c:v>0.38</c:v>
                </c:pt>
                <c:pt idx="22509">
                  <c:v>0.38</c:v>
                </c:pt>
                <c:pt idx="22510">
                  <c:v>0.38</c:v>
                </c:pt>
                <c:pt idx="22511">
                  <c:v>0.37</c:v>
                </c:pt>
                <c:pt idx="22512">
                  <c:v>0.38</c:v>
                </c:pt>
                <c:pt idx="22513">
                  <c:v>0.38</c:v>
                </c:pt>
                <c:pt idx="22514">
                  <c:v>0.38</c:v>
                </c:pt>
                <c:pt idx="22515">
                  <c:v>0.38</c:v>
                </c:pt>
                <c:pt idx="22516">
                  <c:v>0.38</c:v>
                </c:pt>
                <c:pt idx="22517">
                  <c:v>0.38</c:v>
                </c:pt>
                <c:pt idx="22518">
                  <c:v>0.38</c:v>
                </c:pt>
                <c:pt idx="22519">
                  <c:v>0.37</c:v>
                </c:pt>
                <c:pt idx="22520">
                  <c:v>0.37</c:v>
                </c:pt>
                <c:pt idx="22521">
                  <c:v>0.37</c:v>
                </c:pt>
                <c:pt idx="22522">
                  <c:v>0.37</c:v>
                </c:pt>
                <c:pt idx="22523">
                  <c:v>0.28999999999999998</c:v>
                </c:pt>
                <c:pt idx="22524">
                  <c:v>0.36</c:v>
                </c:pt>
                <c:pt idx="22525">
                  <c:v>0.37</c:v>
                </c:pt>
                <c:pt idx="22526">
                  <c:v>0.37</c:v>
                </c:pt>
                <c:pt idx="22527">
                  <c:v>0.36</c:v>
                </c:pt>
                <c:pt idx="22528">
                  <c:v>0.36</c:v>
                </c:pt>
                <c:pt idx="22529">
                  <c:v>0.36</c:v>
                </c:pt>
                <c:pt idx="22530">
                  <c:v>0.36</c:v>
                </c:pt>
                <c:pt idx="22531">
                  <c:v>0.36</c:v>
                </c:pt>
                <c:pt idx="22532">
                  <c:v>0.36</c:v>
                </c:pt>
                <c:pt idx="22533">
                  <c:v>0.36</c:v>
                </c:pt>
                <c:pt idx="22534">
                  <c:v>0.36</c:v>
                </c:pt>
                <c:pt idx="22535">
                  <c:v>0.36</c:v>
                </c:pt>
                <c:pt idx="22536">
                  <c:v>0.36</c:v>
                </c:pt>
                <c:pt idx="22537">
                  <c:v>0.36</c:v>
                </c:pt>
                <c:pt idx="22538">
                  <c:v>0.37</c:v>
                </c:pt>
                <c:pt idx="22539">
                  <c:v>0.37</c:v>
                </c:pt>
                <c:pt idx="22540">
                  <c:v>0.37</c:v>
                </c:pt>
                <c:pt idx="22541">
                  <c:v>0.37</c:v>
                </c:pt>
                <c:pt idx="22542">
                  <c:v>0.37</c:v>
                </c:pt>
                <c:pt idx="22543">
                  <c:v>0.37</c:v>
                </c:pt>
                <c:pt idx="22544">
                  <c:v>0.37</c:v>
                </c:pt>
                <c:pt idx="22545">
                  <c:v>0.37</c:v>
                </c:pt>
                <c:pt idx="22546">
                  <c:v>0.37</c:v>
                </c:pt>
                <c:pt idx="22547">
                  <c:v>0.37</c:v>
                </c:pt>
                <c:pt idx="22548">
                  <c:v>0.37</c:v>
                </c:pt>
                <c:pt idx="22549">
                  <c:v>0.37</c:v>
                </c:pt>
                <c:pt idx="22550">
                  <c:v>0.37</c:v>
                </c:pt>
                <c:pt idx="22551">
                  <c:v>0.37</c:v>
                </c:pt>
                <c:pt idx="22552">
                  <c:v>0.37</c:v>
                </c:pt>
                <c:pt idx="22553">
                  <c:v>0.37</c:v>
                </c:pt>
                <c:pt idx="22554">
                  <c:v>0.25</c:v>
                </c:pt>
                <c:pt idx="22555">
                  <c:v>0.37</c:v>
                </c:pt>
                <c:pt idx="22556">
                  <c:v>0.37</c:v>
                </c:pt>
                <c:pt idx="22557">
                  <c:v>0.37</c:v>
                </c:pt>
                <c:pt idx="22558">
                  <c:v>0.37</c:v>
                </c:pt>
                <c:pt idx="22559">
                  <c:v>0.37</c:v>
                </c:pt>
                <c:pt idx="22560">
                  <c:v>0.37</c:v>
                </c:pt>
                <c:pt idx="22561">
                  <c:v>0.37</c:v>
                </c:pt>
                <c:pt idx="22562">
                  <c:v>0.37</c:v>
                </c:pt>
                <c:pt idx="22563">
                  <c:v>0.37</c:v>
                </c:pt>
                <c:pt idx="22564">
                  <c:v>0.37</c:v>
                </c:pt>
                <c:pt idx="22565">
                  <c:v>0.37</c:v>
                </c:pt>
                <c:pt idx="22566">
                  <c:v>0.37</c:v>
                </c:pt>
                <c:pt idx="22567">
                  <c:v>0.37</c:v>
                </c:pt>
                <c:pt idx="22568">
                  <c:v>0.37</c:v>
                </c:pt>
                <c:pt idx="22569">
                  <c:v>0.37</c:v>
                </c:pt>
                <c:pt idx="22570">
                  <c:v>0.37</c:v>
                </c:pt>
                <c:pt idx="22571">
                  <c:v>0.37</c:v>
                </c:pt>
                <c:pt idx="22572">
                  <c:v>0.37</c:v>
                </c:pt>
                <c:pt idx="22573">
                  <c:v>0.37</c:v>
                </c:pt>
                <c:pt idx="22574">
                  <c:v>0.37</c:v>
                </c:pt>
                <c:pt idx="22575">
                  <c:v>0.37</c:v>
                </c:pt>
                <c:pt idx="22576">
                  <c:v>0.37</c:v>
                </c:pt>
                <c:pt idx="22577">
                  <c:v>0.37</c:v>
                </c:pt>
                <c:pt idx="22578">
                  <c:v>0.37</c:v>
                </c:pt>
                <c:pt idx="22579">
                  <c:v>0.37</c:v>
                </c:pt>
                <c:pt idx="22580">
                  <c:v>0.37</c:v>
                </c:pt>
                <c:pt idx="22581">
                  <c:v>0.37</c:v>
                </c:pt>
                <c:pt idx="22582">
                  <c:v>0.37</c:v>
                </c:pt>
                <c:pt idx="22583">
                  <c:v>0.30000000000000004</c:v>
                </c:pt>
                <c:pt idx="22584">
                  <c:v>0.30000000000000004</c:v>
                </c:pt>
                <c:pt idx="22585">
                  <c:v>0.30000000000000004</c:v>
                </c:pt>
                <c:pt idx="22586">
                  <c:v>0.37</c:v>
                </c:pt>
                <c:pt idx="22587">
                  <c:v>0.37</c:v>
                </c:pt>
                <c:pt idx="22588">
                  <c:v>0.37</c:v>
                </c:pt>
                <c:pt idx="22589">
                  <c:v>0.37</c:v>
                </c:pt>
                <c:pt idx="22590">
                  <c:v>0.37</c:v>
                </c:pt>
                <c:pt idx="22591">
                  <c:v>0.37</c:v>
                </c:pt>
                <c:pt idx="22592">
                  <c:v>0.37</c:v>
                </c:pt>
                <c:pt idx="22593">
                  <c:v>0.37</c:v>
                </c:pt>
                <c:pt idx="22594">
                  <c:v>0.37</c:v>
                </c:pt>
                <c:pt idx="22595">
                  <c:v>0.37</c:v>
                </c:pt>
                <c:pt idx="22596">
                  <c:v>0.37</c:v>
                </c:pt>
                <c:pt idx="22597">
                  <c:v>0.37</c:v>
                </c:pt>
                <c:pt idx="22598">
                  <c:v>0.37</c:v>
                </c:pt>
                <c:pt idx="22599">
                  <c:v>0.37</c:v>
                </c:pt>
                <c:pt idx="22600">
                  <c:v>0.37</c:v>
                </c:pt>
                <c:pt idx="22601">
                  <c:v>0.37</c:v>
                </c:pt>
                <c:pt idx="22602">
                  <c:v>0.37</c:v>
                </c:pt>
                <c:pt idx="22603">
                  <c:v>0.37</c:v>
                </c:pt>
                <c:pt idx="22604">
                  <c:v>0.37</c:v>
                </c:pt>
                <c:pt idx="22605">
                  <c:v>0.37</c:v>
                </c:pt>
                <c:pt idx="22606">
                  <c:v>0.37</c:v>
                </c:pt>
                <c:pt idx="22607">
                  <c:v>0.37</c:v>
                </c:pt>
                <c:pt idx="22608">
                  <c:v>0.37</c:v>
                </c:pt>
                <c:pt idx="22609">
                  <c:v>0.37</c:v>
                </c:pt>
                <c:pt idx="22610">
                  <c:v>0.37</c:v>
                </c:pt>
                <c:pt idx="22611">
                  <c:v>0.37</c:v>
                </c:pt>
                <c:pt idx="22612">
                  <c:v>0.37</c:v>
                </c:pt>
                <c:pt idx="22613">
                  <c:v>0.37</c:v>
                </c:pt>
                <c:pt idx="22614">
                  <c:v>0.37</c:v>
                </c:pt>
                <c:pt idx="22615">
                  <c:v>0.28999999999999998</c:v>
                </c:pt>
                <c:pt idx="22616">
                  <c:v>0.37</c:v>
                </c:pt>
                <c:pt idx="22617">
                  <c:v>0.37</c:v>
                </c:pt>
                <c:pt idx="22618">
                  <c:v>0.37</c:v>
                </c:pt>
                <c:pt idx="22619">
                  <c:v>0.37</c:v>
                </c:pt>
                <c:pt idx="22620">
                  <c:v>0.37</c:v>
                </c:pt>
                <c:pt idx="22621">
                  <c:v>0.37</c:v>
                </c:pt>
                <c:pt idx="22622">
                  <c:v>0.37</c:v>
                </c:pt>
                <c:pt idx="22623">
                  <c:v>0.37</c:v>
                </c:pt>
                <c:pt idx="22624">
                  <c:v>0.37</c:v>
                </c:pt>
                <c:pt idx="22625">
                  <c:v>0.37</c:v>
                </c:pt>
                <c:pt idx="22626">
                  <c:v>0.37</c:v>
                </c:pt>
                <c:pt idx="22627">
                  <c:v>0.37</c:v>
                </c:pt>
                <c:pt idx="22628">
                  <c:v>0.37</c:v>
                </c:pt>
                <c:pt idx="22629">
                  <c:v>0.37</c:v>
                </c:pt>
                <c:pt idx="22630">
                  <c:v>0.37</c:v>
                </c:pt>
                <c:pt idx="22631">
                  <c:v>0.38</c:v>
                </c:pt>
                <c:pt idx="22632">
                  <c:v>0.38</c:v>
                </c:pt>
                <c:pt idx="22633">
                  <c:v>0.38</c:v>
                </c:pt>
                <c:pt idx="22634">
                  <c:v>0.38</c:v>
                </c:pt>
                <c:pt idx="22635">
                  <c:v>0.38</c:v>
                </c:pt>
                <c:pt idx="22636">
                  <c:v>0.38</c:v>
                </c:pt>
                <c:pt idx="22637">
                  <c:v>0.38</c:v>
                </c:pt>
                <c:pt idx="22638">
                  <c:v>0.39</c:v>
                </c:pt>
                <c:pt idx="22639">
                  <c:v>0.4</c:v>
                </c:pt>
                <c:pt idx="22640">
                  <c:v>0.4</c:v>
                </c:pt>
                <c:pt idx="22641">
                  <c:v>0.4</c:v>
                </c:pt>
                <c:pt idx="22642">
                  <c:v>0.41000000000000003</c:v>
                </c:pt>
                <c:pt idx="22643">
                  <c:v>0.41000000000000003</c:v>
                </c:pt>
                <c:pt idx="22644">
                  <c:v>0.41000000000000003</c:v>
                </c:pt>
                <c:pt idx="22645">
                  <c:v>0.30000000000000004</c:v>
                </c:pt>
                <c:pt idx="22646">
                  <c:v>0.41000000000000003</c:v>
                </c:pt>
                <c:pt idx="22647">
                  <c:v>0.41000000000000003</c:v>
                </c:pt>
                <c:pt idx="22648">
                  <c:v>0.41000000000000003</c:v>
                </c:pt>
                <c:pt idx="22649">
                  <c:v>0.41000000000000003</c:v>
                </c:pt>
                <c:pt idx="22650">
                  <c:v>0.4</c:v>
                </c:pt>
                <c:pt idx="22651">
                  <c:v>0.4</c:v>
                </c:pt>
                <c:pt idx="22652">
                  <c:v>0.4</c:v>
                </c:pt>
                <c:pt idx="22653">
                  <c:v>0.4</c:v>
                </c:pt>
                <c:pt idx="22654">
                  <c:v>0.4</c:v>
                </c:pt>
                <c:pt idx="22655">
                  <c:v>0.4</c:v>
                </c:pt>
                <c:pt idx="22656">
                  <c:v>0.4</c:v>
                </c:pt>
                <c:pt idx="22657">
                  <c:v>0.4</c:v>
                </c:pt>
                <c:pt idx="22658">
                  <c:v>0.4</c:v>
                </c:pt>
                <c:pt idx="22659">
                  <c:v>0.4</c:v>
                </c:pt>
                <c:pt idx="22660">
                  <c:v>0.4</c:v>
                </c:pt>
                <c:pt idx="22661">
                  <c:v>0.4</c:v>
                </c:pt>
                <c:pt idx="22662">
                  <c:v>0.4</c:v>
                </c:pt>
                <c:pt idx="22663">
                  <c:v>0.4</c:v>
                </c:pt>
                <c:pt idx="22664">
                  <c:v>0.4</c:v>
                </c:pt>
                <c:pt idx="22665">
                  <c:v>0.4</c:v>
                </c:pt>
                <c:pt idx="22666">
                  <c:v>0.4</c:v>
                </c:pt>
                <c:pt idx="22667">
                  <c:v>0.4</c:v>
                </c:pt>
                <c:pt idx="22668">
                  <c:v>0.4</c:v>
                </c:pt>
                <c:pt idx="22669">
                  <c:v>0.4</c:v>
                </c:pt>
                <c:pt idx="22670">
                  <c:v>0.4</c:v>
                </c:pt>
                <c:pt idx="22671">
                  <c:v>0.4</c:v>
                </c:pt>
                <c:pt idx="22672">
                  <c:v>0.4</c:v>
                </c:pt>
                <c:pt idx="22673">
                  <c:v>0.4</c:v>
                </c:pt>
                <c:pt idx="22674">
                  <c:v>0.30000000000000004</c:v>
                </c:pt>
                <c:pt idx="22675">
                  <c:v>0.30000000000000004</c:v>
                </c:pt>
                <c:pt idx="22676">
                  <c:v>0.30000000000000004</c:v>
                </c:pt>
                <c:pt idx="22677">
                  <c:v>0.4</c:v>
                </c:pt>
                <c:pt idx="22678">
                  <c:v>0.4</c:v>
                </c:pt>
                <c:pt idx="22679">
                  <c:v>0.4</c:v>
                </c:pt>
                <c:pt idx="22680">
                  <c:v>0.4</c:v>
                </c:pt>
                <c:pt idx="22681">
                  <c:v>0.4</c:v>
                </c:pt>
                <c:pt idx="22682">
                  <c:v>0.4</c:v>
                </c:pt>
                <c:pt idx="22683">
                  <c:v>0.4</c:v>
                </c:pt>
                <c:pt idx="22684">
                  <c:v>0.4</c:v>
                </c:pt>
                <c:pt idx="22685">
                  <c:v>0.4</c:v>
                </c:pt>
                <c:pt idx="22686">
                  <c:v>0.4</c:v>
                </c:pt>
                <c:pt idx="22687">
                  <c:v>0.4</c:v>
                </c:pt>
                <c:pt idx="22688">
                  <c:v>0.4</c:v>
                </c:pt>
                <c:pt idx="22689">
                  <c:v>0.4</c:v>
                </c:pt>
                <c:pt idx="22690">
                  <c:v>0.4</c:v>
                </c:pt>
                <c:pt idx="22691">
                  <c:v>0.4</c:v>
                </c:pt>
                <c:pt idx="22692">
                  <c:v>0.4</c:v>
                </c:pt>
                <c:pt idx="22693">
                  <c:v>0.4</c:v>
                </c:pt>
                <c:pt idx="22694">
                  <c:v>0.4</c:v>
                </c:pt>
                <c:pt idx="22695">
                  <c:v>0.4</c:v>
                </c:pt>
                <c:pt idx="22696">
                  <c:v>0.4</c:v>
                </c:pt>
                <c:pt idx="22697">
                  <c:v>0.4</c:v>
                </c:pt>
                <c:pt idx="22698">
                  <c:v>0.4</c:v>
                </c:pt>
                <c:pt idx="22699">
                  <c:v>0.4</c:v>
                </c:pt>
                <c:pt idx="22700">
                  <c:v>0.4</c:v>
                </c:pt>
                <c:pt idx="22701">
                  <c:v>0.4</c:v>
                </c:pt>
                <c:pt idx="22702">
                  <c:v>0.4</c:v>
                </c:pt>
                <c:pt idx="22703">
                  <c:v>0.4</c:v>
                </c:pt>
                <c:pt idx="22704">
                  <c:v>0.4</c:v>
                </c:pt>
                <c:pt idx="22705">
                  <c:v>0.4</c:v>
                </c:pt>
                <c:pt idx="22706">
                  <c:v>0.4</c:v>
                </c:pt>
                <c:pt idx="22707">
                  <c:v>0.30000000000000004</c:v>
                </c:pt>
                <c:pt idx="22708">
                  <c:v>0.4</c:v>
                </c:pt>
                <c:pt idx="22709">
                  <c:v>0.4</c:v>
                </c:pt>
                <c:pt idx="22710">
                  <c:v>0.4</c:v>
                </c:pt>
                <c:pt idx="22711">
                  <c:v>0.4</c:v>
                </c:pt>
                <c:pt idx="22712">
                  <c:v>0.4</c:v>
                </c:pt>
                <c:pt idx="22713">
                  <c:v>0.4</c:v>
                </c:pt>
                <c:pt idx="22714">
                  <c:v>0.4</c:v>
                </c:pt>
                <c:pt idx="22715">
                  <c:v>0.4</c:v>
                </c:pt>
                <c:pt idx="22716">
                  <c:v>0.4</c:v>
                </c:pt>
                <c:pt idx="22717">
                  <c:v>0.4</c:v>
                </c:pt>
                <c:pt idx="22718">
                  <c:v>0.4</c:v>
                </c:pt>
                <c:pt idx="22719">
                  <c:v>0.4</c:v>
                </c:pt>
                <c:pt idx="22720">
                  <c:v>0.4</c:v>
                </c:pt>
                <c:pt idx="22721">
                  <c:v>0.4</c:v>
                </c:pt>
                <c:pt idx="22722">
                  <c:v>0.4</c:v>
                </c:pt>
                <c:pt idx="22723">
                  <c:v>0.4</c:v>
                </c:pt>
                <c:pt idx="22724">
                  <c:v>0.4</c:v>
                </c:pt>
                <c:pt idx="22725">
                  <c:v>0.4</c:v>
                </c:pt>
                <c:pt idx="22726">
                  <c:v>0.4</c:v>
                </c:pt>
                <c:pt idx="22727">
                  <c:v>0.4</c:v>
                </c:pt>
                <c:pt idx="22728">
                  <c:v>0.4</c:v>
                </c:pt>
                <c:pt idx="22729">
                  <c:v>0.4</c:v>
                </c:pt>
                <c:pt idx="22730">
                  <c:v>0.4</c:v>
                </c:pt>
                <c:pt idx="22731">
                  <c:v>0.4</c:v>
                </c:pt>
                <c:pt idx="22732">
                  <c:v>0.4</c:v>
                </c:pt>
                <c:pt idx="22733">
                  <c:v>0.4</c:v>
                </c:pt>
                <c:pt idx="22734">
                  <c:v>0.4</c:v>
                </c:pt>
                <c:pt idx="22735">
                  <c:v>0.4</c:v>
                </c:pt>
                <c:pt idx="22736">
                  <c:v>0.4</c:v>
                </c:pt>
                <c:pt idx="22737">
                  <c:v>0.28999999999999998</c:v>
                </c:pt>
                <c:pt idx="22738">
                  <c:v>0.28999999999999998</c:v>
                </c:pt>
                <c:pt idx="22739">
                  <c:v>0.28999999999999998</c:v>
                </c:pt>
                <c:pt idx="22740">
                  <c:v>0.4</c:v>
                </c:pt>
                <c:pt idx="22741">
                  <c:v>0.4</c:v>
                </c:pt>
                <c:pt idx="22742">
                  <c:v>0.4</c:v>
                </c:pt>
                <c:pt idx="22743">
                  <c:v>0.4</c:v>
                </c:pt>
                <c:pt idx="22744">
                  <c:v>0.4</c:v>
                </c:pt>
                <c:pt idx="22745">
                  <c:v>0.4</c:v>
                </c:pt>
                <c:pt idx="22746">
                  <c:v>0.4</c:v>
                </c:pt>
                <c:pt idx="22747">
                  <c:v>0.4</c:v>
                </c:pt>
                <c:pt idx="22748">
                  <c:v>0.41000000000000003</c:v>
                </c:pt>
                <c:pt idx="22749">
                  <c:v>0.41000000000000003</c:v>
                </c:pt>
                <c:pt idx="22750">
                  <c:v>0.41000000000000003</c:v>
                </c:pt>
                <c:pt idx="22751">
                  <c:v>0.41000000000000003</c:v>
                </c:pt>
                <c:pt idx="22752">
                  <c:v>0.41000000000000003</c:v>
                </c:pt>
                <c:pt idx="22753">
                  <c:v>0.41000000000000003</c:v>
                </c:pt>
                <c:pt idx="22754">
                  <c:v>0.41000000000000003</c:v>
                </c:pt>
                <c:pt idx="22755">
                  <c:v>0.41000000000000003</c:v>
                </c:pt>
                <c:pt idx="22756">
                  <c:v>0.41000000000000003</c:v>
                </c:pt>
                <c:pt idx="22757">
                  <c:v>0.41000000000000003</c:v>
                </c:pt>
                <c:pt idx="22758">
                  <c:v>0.41000000000000003</c:v>
                </c:pt>
                <c:pt idx="22759">
                  <c:v>0.41000000000000003</c:v>
                </c:pt>
                <c:pt idx="22760">
                  <c:v>0.41000000000000003</c:v>
                </c:pt>
                <c:pt idx="22761">
                  <c:v>0.41000000000000003</c:v>
                </c:pt>
                <c:pt idx="22762">
                  <c:v>0.41000000000000003</c:v>
                </c:pt>
                <c:pt idx="22763">
                  <c:v>0.41000000000000003</c:v>
                </c:pt>
                <c:pt idx="22764">
                  <c:v>0.41000000000000003</c:v>
                </c:pt>
                <c:pt idx="22765">
                  <c:v>0.41000000000000003</c:v>
                </c:pt>
                <c:pt idx="22766">
                  <c:v>0.41000000000000003</c:v>
                </c:pt>
                <c:pt idx="22767">
                  <c:v>0.41000000000000003</c:v>
                </c:pt>
                <c:pt idx="22768">
                  <c:v>0.31</c:v>
                </c:pt>
                <c:pt idx="22769">
                  <c:v>0.41000000000000003</c:v>
                </c:pt>
                <c:pt idx="22770">
                  <c:v>0.41000000000000003</c:v>
                </c:pt>
                <c:pt idx="22771">
                  <c:v>0.41000000000000003</c:v>
                </c:pt>
                <c:pt idx="22772">
                  <c:v>0.41000000000000003</c:v>
                </c:pt>
                <c:pt idx="22773">
                  <c:v>0.41000000000000003</c:v>
                </c:pt>
                <c:pt idx="22774">
                  <c:v>0.41000000000000003</c:v>
                </c:pt>
                <c:pt idx="22775">
                  <c:v>0.41000000000000003</c:v>
                </c:pt>
                <c:pt idx="22776">
                  <c:v>0.41000000000000003</c:v>
                </c:pt>
                <c:pt idx="22777">
                  <c:v>0.41000000000000003</c:v>
                </c:pt>
                <c:pt idx="22778">
                  <c:v>0.41000000000000003</c:v>
                </c:pt>
                <c:pt idx="22779">
                  <c:v>0.41000000000000003</c:v>
                </c:pt>
                <c:pt idx="22780">
                  <c:v>0.41000000000000003</c:v>
                </c:pt>
                <c:pt idx="22781">
                  <c:v>0.41000000000000003</c:v>
                </c:pt>
                <c:pt idx="22782">
                  <c:v>0.41000000000000003</c:v>
                </c:pt>
                <c:pt idx="22783">
                  <c:v>0.41000000000000003</c:v>
                </c:pt>
                <c:pt idx="22784">
                  <c:v>0.41000000000000003</c:v>
                </c:pt>
                <c:pt idx="22785">
                  <c:v>0.41000000000000003</c:v>
                </c:pt>
                <c:pt idx="22786">
                  <c:v>0.41000000000000003</c:v>
                </c:pt>
                <c:pt idx="22787">
                  <c:v>0.41000000000000003</c:v>
                </c:pt>
                <c:pt idx="22788">
                  <c:v>0.41000000000000003</c:v>
                </c:pt>
                <c:pt idx="22789">
                  <c:v>0.41000000000000003</c:v>
                </c:pt>
                <c:pt idx="22790">
                  <c:v>0.41000000000000003</c:v>
                </c:pt>
                <c:pt idx="22791">
                  <c:v>0.41000000000000003</c:v>
                </c:pt>
                <c:pt idx="22792">
                  <c:v>0.41000000000000003</c:v>
                </c:pt>
                <c:pt idx="22793">
                  <c:v>0.41000000000000003</c:v>
                </c:pt>
                <c:pt idx="22794">
                  <c:v>0.41000000000000003</c:v>
                </c:pt>
                <c:pt idx="22795">
                  <c:v>0.41000000000000003</c:v>
                </c:pt>
                <c:pt idx="22796">
                  <c:v>0.41000000000000003</c:v>
                </c:pt>
                <c:pt idx="22797">
                  <c:v>0.41000000000000003</c:v>
                </c:pt>
                <c:pt idx="22798">
                  <c:v>0.31</c:v>
                </c:pt>
                <c:pt idx="22799">
                  <c:v>0.41000000000000003</c:v>
                </c:pt>
                <c:pt idx="22800">
                  <c:v>0.41000000000000003</c:v>
                </c:pt>
                <c:pt idx="22801">
                  <c:v>0.41000000000000003</c:v>
                </c:pt>
                <c:pt idx="22802">
                  <c:v>0.41000000000000003</c:v>
                </c:pt>
                <c:pt idx="22803">
                  <c:v>0.41000000000000003</c:v>
                </c:pt>
                <c:pt idx="22804">
                  <c:v>0.41000000000000003</c:v>
                </c:pt>
                <c:pt idx="22805">
                  <c:v>0.41000000000000003</c:v>
                </c:pt>
                <c:pt idx="22806">
                  <c:v>0.41000000000000003</c:v>
                </c:pt>
                <c:pt idx="22807">
                  <c:v>0.41000000000000003</c:v>
                </c:pt>
                <c:pt idx="22808">
                  <c:v>0.41000000000000003</c:v>
                </c:pt>
                <c:pt idx="22809">
                  <c:v>0.41000000000000003</c:v>
                </c:pt>
                <c:pt idx="22810">
                  <c:v>0.41000000000000003</c:v>
                </c:pt>
                <c:pt idx="22811">
                  <c:v>0.41000000000000003</c:v>
                </c:pt>
                <c:pt idx="22812">
                  <c:v>0.41000000000000003</c:v>
                </c:pt>
                <c:pt idx="22813">
                  <c:v>0.66</c:v>
                </c:pt>
                <c:pt idx="22814">
                  <c:v>0.66</c:v>
                </c:pt>
                <c:pt idx="22815">
                  <c:v>0.66</c:v>
                </c:pt>
                <c:pt idx="22816">
                  <c:v>0.66</c:v>
                </c:pt>
                <c:pt idx="22817">
                  <c:v>0.66</c:v>
                </c:pt>
                <c:pt idx="22818">
                  <c:v>0.66</c:v>
                </c:pt>
                <c:pt idx="22819">
                  <c:v>0.66</c:v>
                </c:pt>
                <c:pt idx="22820">
                  <c:v>0.66</c:v>
                </c:pt>
                <c:pt idx="22821">
                  <c:v>0.66</c:v>
                </c:pt>
                <c:pt idx="22822">
                  <c:v>0.66</c:v>
                </c:pt>
                <c:pt idx="22823">
                  <c:v>0.66</c:v>
                </c:pt>
                <c:pt idx="22824">
                  <c:v>0.66</c:v>
                </c:pt>
                <c:pt idx="22825">
                  <c:v>0.66</c:v>
                </c:pt>
                <c:pt idx="22826">
                  <c:v>0.66</c:v>
                </c:pt>
                <c:pt idx="22827">
                  <c:v>0.66</c:v>
                </c:pt>
                <c:pt idx="22828">
                  <c:v>0.55000000000000004</c:v>
                </c:pt>
                <c:pt idx="22829">
                  <c:v>0.55000000000000004</c:v>
                </c:pt>
                <c:pt idx="22830">
                  <c:v>0.55000000000000004</c:v>
                </c:pt>
                <c:pt idx="22831">
                  <c:v>0.55000000000000004</c:v>
                </c:pt>
                <c:pt idx="22832">
                  <c:v>0.66</c:v>
                </c:pt>
                <c:pt idx="22833">
                  <c:v>0.66</c:v>
                </c:pt>
                <c:pt idx="22834">
                  <c:v>0.66</c:v>
                </c:pt>
                <c:pt idx="22835">
                  <c:v>0.66</c:v>
                </c:pt>
                <c:pt idx="22836">
                  <c:v>0.66</c:v>
                </c:pt>
                <c:pt idx="22837">
                  <c:v>0.66</c:v>
                </c:pt>
                <c:pt idx="22838">
                  <c:v>0.66</c:v>
                </c:pt>
                <c:pt idx="22839">
                  <c:v>0.66</c:v>
                </c:pt>
                <c:pt idx="22840">
                  <c:v>0.66</c:v>
                </c:pt>
                <c:pt idx="22841">
                  <c:v>0.66</c:v>
                </c:pt>
                <c:pt idx="22842">
                  <c:v>0.66</c:v>
                </c:pt>
                <c:pt idx="22843">
                  <c:v>0.66</c:v>
                </c:pt>
                <c:pt idx="22844">
                  <c:v>0.66</c:v>
                </c:pt>
                <c:pt idx="22845">
                  <c:v>0.66</c:v>
                </c:pt>
                <c:pt idx="22846">
                  <c:v>0.66</c:v>
                </c:pt>
                <c:pt idx="22847">
                  <c:v>0.66</c:v>
                </c:pt>
                <c:pt idx="22848">
                  <c:v>0.66</c:v>
                </c:pt>
                <c:pt idx="22849">
                  <c:v>0.66</c:v>
                </c:pt>
                <c:pt idx="22850">
                  <c:v>0.66</c:v>
                </c:pt>
                <c:pt idx="22851">
                  <c:v>0.66</c:v>
                </c:pt>
                <c:pt idx="22852">
                  <c:v>0.66</c:v>
                </c:pt>
                <c:pt idx="22853">
                  <c:v>0.66</c:v>
                </c:pt>
                <c:pt idx="22854">
                  <c:v>0.66</c:v>
                </c:pt>
                <c:pt idx="22855">
                  <c:v>0.66</c:v>
                </c:pt>
                <c:pt idx="22856">
                  <c:v>0.66</c:v>
                </c:pt>
                <c:pt idx="22857">
                  <c:v>0.66</c:v>
                </c:pt>
                <c:pt idx="22858">
                  <c:v>0.66</c:v>
                </c:pt>
                <c:pt idx="22859">
                  <c:v>0.66</c:v>
                </c:pt>
                <c:pt idx="22860">
                  <c:v>0.56000000000000005</c:v>
                </c:pt>
                <c:pt idx="22861">
                  <c:v>0.66</c:v>
                </c:pt>
                <c:pt idx="22862">
                  <c:v>0.66</c:v>
                </c:pt>
                <c:pt idx="22863">
                  <c:v>0.66</c:v>
                </c:pt>
                <c:pt idx="22864">
                  <c:v>0.66</c:v>
                </c:pt>
                <c:pt idx="22865">
                  <c:v>0.66</c:v>
                </c:pt>
                <c:pt idx="22866">
                  <c:v>0.66</c:v>
                </c:pt>
                <c:pt idx="22867">
                  <c:v>0.66</c:v>
                </c:pt>
                <c:pt idx="22868">
                  <c:v>0.66</c:v>
                </c:pt>
                <c:pt idx="22869">
                  <c:v>0.66</c:v>
                </c:pt>
                <c:pt idx="22870">
                  <c:v>0.66</c:v>
                </c:pt>
                <c:pt idx="22871">
                  <c:v>0.66</c:v>
                </c:pt>
                <c:pt idx="22872">
                  <c:v>0.66</c:v>
                </c:pt>
                <c:pt idx="22873">
                  <c:v>0.66</c:v>
                </c:pt>
                <c:pt idx="22874">
                  <c:v>0.66</c:v>
                </c:pt>
                <c:pt idx="22875">
                  <c:v>0.66</c:v>
                </c:pt>
                <c:pt idx="22876">
                  <c:v>0.66</c:v>
                </c:pt>
                <c:pt idx="22877">
                  <c:v>0.66</c:v>
                </c:pt>
                <c:pt idx="22878">
                  <c:v>0.66</c:v>
                </c:pt>
                <c:pt idx="22879">
                  <c:v>0.66</c:v>
                </c:pt>
                <c:pt idx="22880">
                  <c:v>0.66</c:v>
                </c:pt>
                <c:pt idx="22881">
                  <c:v>0.66</c:v>
                </c:pt>
                <c:pt idx="22882">
                  <c:v>0.66</c:v>
                </c:pt>
                <c:pt idx="22883">
                  <c:v>0.66</c:v>
                </c:pt>
                <c:pt idx="22884">
                  <c:v>0.66</c:v>
                </c:pt>
                <c:pt idx="22885">
                  <c:v>0.66</c:v>
                </c:pt>
                <c:pt idx="22886">
                  <c:v>0.66</c:v>
                </c:pt>
                <c:pt idx="22887">
                  <c:v>0.66</c:v>
                </c:pt>
                <c:pt idx="22888">
                  <c:v>0.57000000000000006</c:v>
                </c:pt>
                <c:pt idx="22889">
                  <c:v>0.66</c:v>
                </c:pt>
                <c:pt idx="22890">
                  <c:v>0.66</c:v>
                </c:pt>
                <c:pt idx="22891">
                  <c:v>0.66</c:v>
                </c:pt>
                <c:pt idx="22892">
                  <c:v>0.66</c:v>
                </c:pt>
                <c:pt idx="22893">
                  <c:v>0.66</c:v>
                </c:pt>
                <c:pt idx="22894">
                  <c:v>0.66</c:v>
                </c:pt>
                <c:pt idx="22895">
                  <c:v>0.66</c:v>
                </c:pt>
                <c:pt idx="22896">
                  <c:v>0.66</c:v>
                </c:pt>
                <c:pt idx="22897">
                  <c:v>0.66</c:v>
                </c:pt>
                <c:pt idx="22898">
                  <c:v>0.66</c:v>
                </c:pt>
                <c:pt idx="22899">
                  <c:v>0.66</c:v>
                </c:pt>
                <c:pt idx="22900">
                  <c:v>0.66</c:v>
                </c:pt>
                <c:pt idx="22901">
                  <c:v>0.66</c:v>
                </c:pt>
                <c:pt idx="22902">
                  <c:v>0.66</c:v>
                </c:pt>
                <c:pt idx="22903">
                  <c:v>0.66</c:v>
                </c:pt>
                <c:pt idx="22904">
                  <c:v>0.91</c:v>
                </c:pt>
                <c:pt idx="22905">
                  <c:v>0.91</c:v>
                </c:pt>
                <c:pt idx="22906">
                  <c:v>0.91</c:v>
                </c:pt>
                <c:pt idx="22907">
                  <c:v>0.91</c:v>
                </c:pt>
                <c:pt idx="22908">
                  <c:v>0.91</c:v>
                </c:pt>
                <c:pt idx="22909">
                  <c:v>0.91</c:v>
                </c:pt>
                <c:pt idx="22910">
                  <c:v>0.91</c:v>
                </c:pt>
                <c:pt idx="22911">
                  <c:v>0.91</c:v>
                </c:pt>
                <c:pt idx="22912">
                  <c:v>0.91</c:v>
                </c:pt>
                <c:pt idx="22913">
                  <c:v>0.91</c:v>
                </c:pt>
                <c:pt idx="22914">
                  <c:v>0.91</c:v>
                </c:pt>
                <c:pt idx="22915">
                  <c:v>0.91</c:v>
                </c:pt>
                <c:pt idx="22916">
                  <c:v>0.91</c:v>
                </c:pt>
                <c:pt idx="22917">
                  <c:v>0.91</c:v>
                </c:pt>
                <c:pt idx="22918">
                  <c:v>0.91</c:v>
                </c:pt>
                <c:pt idx="22919">
                  <c:v>0.82000000000000006</c:v>
                </c:pt>
                <c:pt idx="22920">
                  <c:v>0.82000000000000006</c:v>
                </c:pt>
                <c:pt idx="22921">
                  <c:v>0.82000000000000006</c:v>
                </c:pt>
                <c:pt idx="22922">
                  <c:v>0.91</c:v>
                </c:pt>
                <c:pt idx="22923">
                  <c:v>0.91</c:v>
                </c:pt>
                <c:pt idx="22924">
                  <c:v>0.91</c:v>
                </c:pt>
                <c:pt idx="22925">
                  <c:v>0.91</c:v>
                </c:pt>
                <c:pt idx="22926">
                  <c:v>0.91</c:v>
                </c:pt>
                <c:pt idx="22927">
                  <c:v>0.91</c:v>
                </c:pt>
                <c:pt idx="22928">
                  <c:v>0.91</c:v>
                </c:pt>
                <c:pt idx="22929">
                  <c:v>0.91</c:v>
                </c:pt>
                <c:pt idx="22930">
                  <c:v>0.91</c:v>
                </c:pt>
                <c:pt idx="22931">
                  <c:v>0.91</c:v>
                </c:pt>
                <c:pt idx="22932">
                  <c:v>0.91</c:v>
                </c:pt>
                <c:pt idx="22933">
                  <c:v>0.91</c:v>
                </c:pt>
                <c:pt idx="22934">
                  <c:v>0.91</c:v>
                </c:pt>
                <c:pt idx="22935">
                  <c:v>0.91</c:v>
                </c:pt>
                <c:pt idx="22936">
                  <c:v>0.91</c:v>
                </c:pt>
                <c:pt idx="22937">
                  <c:v>0.91</c:v>
                </c:pt>
                <c:pt idx="22938">
                  <c:v>0.91</c:v>
                </c:pt>
                <c:pt idx="22939">
                  <c:v>0.91</c:v>
                </c:pt>
                <c:pt idx="22940">
                  <c:v>0.91</c:v>
                </c:pt>
                <c:pt idx="22941">
                  <c:v>0.91</c:v>
                </c:pt>
                <c:pt idx="22942">
                  <c:v>0.91</c:v>
                </c:pt>
                <c:pt idx="22943">
                  <c:v>0.91</c:v>
                </c:pt>
                <c:pt idx="22944">
                  <c:v>0.91</c:v>
                </c:pt>
                <c:pt idx="22945">
                  <c:v>0.91</c:v>
                </c:pt>
                <c:pt idx="22946">
                  <c:v>0.91</c:v>
                </c:pt>
                <c:pt idx="22947">
                  <c:v>0.83000000000000007</c:v>
                </c:pt>
                <c:pt idx="22948">
                  <c:v>0.83000000000000007</c:v>
                </c:pt>
                <c:pt idx="22949">
                  <c:v>0.83000000000000007</c:v>
                </c:pt>
                <c:pt idx="22950">
                  <c:v>0.91</c:v>
                </c:pt>
                <c:pt idx="22951">
                  <c:v>0.91</c:v>
                </c:pt>
                <c:pt idx="22952">
                  <c:v>0.91</c:v>
                </c:pt>
                <c:pt idx="22953">
                  <c:v>0.91</c:v>
                </c:pt>
                <c:pt idx="22954">
                  <c:v>0.91</c:v>
                </c:pt>
                <c:pt idx="22955">
                  <c:v>0.91</c:v>
                </c:pt>
                <c:pt idx="22956">
                  <c:v>0.91</c:v>
                </c:pt>
                <c:pt idx="22957">
                  <c:v>0.91</c:v>
                </c:pt>
                <c:pt idx="22958">
                  <c:v>0.91</c:v>
                </c:pt>
                <c:pt idx="22959">
                  <c:v>0.91</c:v>
                </c:pt>
                <c:pt idx="22960">
                  <c:v>0.91</c:v>
                </c:pt>
                <c:pt idx="22961">
                  <c:v>0.91</c:v>
                </c:pt>
                <c:pt idx="22962">
                  <c:v>0.91</c:v>
                </c:pt>
                <c:pt idx="22963">
                  <c:v>0.91</c:v>
                </c:pt>
                <c:pt idx="22964">
                  <c:v>0.91</c:v>
                </c:pt>
                <c:pt idx="22965">
                  <c:v>0.91</c:v>
                </c:pt>
                <c:pt idx="22966">
                  <c:v>0.91</c:v>
                </c:pt>
                <c:pt idx="22967">
                  <c:v>0.91</c:v>
                </c:pt>
                <c:pt idx="22968">
                  <c:v>0.91</c:v>
                </c:pt>
                <c:pt idx="22969">
                  <c:v>0.91</c:v>
                </c:pt>
                <c:pt idx="22970">
                  <c:v>0.91</c:v>
                </c:pt>
                <c:pt idx="22971">
                  <c:v>0.91</c:v>
                </c:pt>
                <c:pt idx="22972">
                  <c:v>0.91</c:v>
                </c:pt>
                <c:pt idx="22973">
                  <c:v>0.91</c:v>
                </c:pt>
                <c:pt idx="22974">
                  <c:v>0.91</c:v>
                </c:pt>
                <c:pt idx="22975">
                  <c:v>0.91</c:v>
                </c:pt>
                <c:pt idx="22976">
                  <c:v>0.91</c:v>
                </c:pt>
                <c:pt idx="22977">
                  <c:v>0.91</c:v>
                </c:pt>
                <c:pt idx="22978">
                  <c:v>0.91</c:v>
                </c:pt>
                <c:pt idx="22979">
                  <c:v>0.91</c:v>
                </c:pt>
                <c:pt idx="22980">
                  <c:v>0.83000000000000007</c:v>
                </c:pt>
                <c:pt idx="22981">
                  <c:v>0.91</c:v>
                </c:pt>
                <c:pt idx="22982">
                  <c:v>0.91</c:v>
                </c:pt>
                <c:pt idx="22983">
                  <c:v>0.91</c:v>
                </c:pt>
                <c:pt idx="22984">
                  <c:v>0.91</c:v>
                </c:pt>
                <c:pt idx="22985">
                  <c:v>0.91</c:v>
                </c:pt>
                <c:pt idx="22986">
                  <c:v>0.91</c:v>
                </c:pt>
                <c:pt idx="22987">
                  <c:v>0.91</c:v>
                </c:pt>
                <c:pt idx="22988">
                  <c:v>0.91</c:v>
                </c:pt>
                <c:pt idx="22989">
                  <c:v>0.91</c:v>
                </c:pt>
                <c:pt idx="22990">
                  <c:v>0.91</c:v>
                </c:pt>
                <c:pt idx="22991">
                  <c:v>0.91</c:v>
                </c:pt>
                <c:pt idx="22992">
                  <c:v>0.91</c:v>
                </c:pt>
                <c:pt idx="22993">
                  <c:v>0.91</c:v>
                </c:pt>
                <c:pt idx="22994">
                  <c:v>0.91</c:v>
                </c:pt>
                <c:pt idx="22995">
                  <c:v>1.1599999999999999</c:v>
                </c:pt>
                <c:pt idx="22996">
                  <c:v>1.1599999999999999</c:v>
                </c:pt>
                <c:pt idx="22997">
                  <c:v>1.1599999999999999</c:v>
                </c:pt>
                <c:pt idx="22998">
                  <c:v>1.1599999999999999</c:v>
                </c:pt>
                <c:pt idx="22999">
                  <c:v>1.1599999999999999</c:v>
                </c:pt>
                <c:pt idx="23000">
                  <c:v>1.1599999999999999</c:v>
                </c:pt>
                <c:pt idx="23001">
                  <c:v>1.1599999999999999</c:v>
                </c:pt>
                <c:pt idx="23002">
                  <c:v>1.1599999999999999</c:v>
                </c:pt>
                <c:pt idx="23003">
                  <c:v>1.1599999999999999</c:v>
                </c:pt>
                <c:pt idx="23004">
                  <c:v>1.1599999999999999</c:v>
                </c:pt>
                <c:pt idx="23005">
                  <c:v>1.1599999999999999</c:v>
                </c:pt>
                <c:pt idx="23006">
                  <c:v>1.1599999999999999</c:v>
                </c:pt>
                <c:pt idx="23007">
                  <c:v>1.1599999999999999</c:v>
                </c:pt>
                <c:pt idx="23008">
                  <c:v>1.1599999999999999</c:v>
                </c:pt>
                <c:pt idx="23009">
                  <c:v>1.1599999999999999</c:v>
                </c:pt>
                <c:pt idx="23010">
                  <c:v>1.06</c:v>
                </c:pt>
                <c:pt idx="23011">
                  <c:v>1.06</c:v>
                </c:pt>
                <c:pt idx="23012">
                  <c:v>1.06</c:v>
                </c:pt>
                <c:pt idx="23013">
                  <c:v>1.1599999999999999</c:v>
                </c:pt>
                <c:pt idx="23014">
                  <c:v>1.1599999999999999</c:v>
                </c:pt>
                <c:pt idx="23015">
                  <c:v>1.1599999999999999</c:v>
                </c:pt>
                <c:pt idx="23016">
                  <c:v>1.1599999999999999</c:v>
                </c:pt>
                <c:pt idx="23017">
                  <c:v>1.1599999999999999</c:v>
                </c:pt>
                <c:pt idx="23018">
                  <c:v>1.1599999999999999</c:v>
                </c:pt>
                <c:pt idx="23019">
                  <c:v>1.1599999999999999</c:v>
                </c:pt>
                <c:pt idx="23020">
                  <c:v>1.1599999999999999</c:v>
                </c:pt>
                <c:pt idx="23021">
                  <c:v>1.1599999999999999</c:v>
                </c:pt>
                <c:pt idx="23022">
                  <c:v>1.1599999999999999</c:v>
                </c:pt>
                <c:pt idx="23023">
                  <c:v>1.1599999999999999</c:v>
                </c:pt>
                <c:pt idx="23024">
                  <c:v>1.1599999999999999</c:v>
                </c:pt>
                <c:pt idx="23025">
                  <c:v>1.1599999999999999</c:v>
                </c:pt>
                <c:pt idx="23026">
                  <c:v>1.1599999999999999</c:v>
                </c:pt>
                <c:pt idx="23027">
                  <c:v>1.1599999999999999</c:v>
                </c:pt>
                <c:pt idx="23028">
                  <c:v>1.1599999999999999</c:v>
                </c:pt>
                <c:pt idx="23029">
                  <c:v>1.1599999999999999</c:v>
                </c:pt>
                <c:pt idx="23030">
                  <c:v>1.1599999999999999</c:v>
                </c:pt>
                <c:pt idx="23031">
                  <c:v>1.1599999999999999</c:v>
                </c:pt>
                <c:pt idx="23032">
                  <c:v>1.1599999999999999</c:v>
                </c:pt>
                <c:pt idx="23033">
                  <c:v>1.1599999999999999</c:v>
                </c:pt>
                <c:pt idx="23034">
                  <c:v>1.1599999999999999</c:v>
                </c:pt>
                <c:pt idx="23035">
                  <c:v>1.1599999999999999</c:v>
                </c:pt>
                <c:pt idx="23036">
                  <c:v>1.1599999999999999</c:v>
                </c:pt>
                <c:pt idx="23037">
                  <c:v>1.1599999999999999</c:v>
                </c:pt>
                <c:pt idx="23038">
                  <c:v>1.1599999999999999</c:v>
                </c:pt>
                <c:pt idx="23039">
                  <c:v>1.1599999999999999</c:v>
                </c:pt>
                <c:pt idx="23040">
                  <c:v>1.1599999999999999</c:v>
                </c:pt>
                <c:pt idx="23041">
                  <c:v>1.07</c:v>
                </c:pt>
                <c:pt idx="23042">
                  <c:v>1.1599999999999999</c:v>
                </c:pt>
                <c:pt idx="23043">
                  <c:v>1.1599999999999999</c:v>
                </c:pt>
                <c:pt idx="23044">
                  <c:v>1.1599999999999999</c:v>
                </c:pt>
                <c:pt idx="23045">
                  <c:v>1.1599999999999999</c:v>
                </c:pt>
                <c:pt idx="23046">
                  <c:v>1.1599999999999999</c:v>
                </c:pt>
                <c:pt idx="23047">
                  <c:v>1.1599999999999999</c:v>
                </c:pt>
                <c:pt idx="23048">
                  <c:v>1.1599999999999999</c:v>
                </c:pt>
                <c:pt idx="23049">
                  <c:v>1.1599999999999999</c:v>
                </c:pt>
                <c:pt idx="23050">
                  <c:v>1.1599999999999999</c:v>
                </c:pt>
                <c:pt idx="23051">
                  <c:v>1.1599999999999999</c:v>
                </c:pt>
                <c:pt idx="23052">
                  <c:v>1.1599999999999999</c:v>
                </c:pt>
                <c:pt idx="23053">
                  <c:v>1.1599999999999999</c:v>
                </c:pt>
                <c:pt idx="23054">
                  <c:v>1.1599999999999999</c:v>
                </c:pt>
                <c:pt idx="23055">
                  <c:v>1.1599999999999999</c:v>
                </c:pt>
                <c:pt idx="23056">
                  <c:v>1.1599999999999999</c:v>
                </c:pt>
                <c:pt idx="23057">
                  <c:v>1.1599999999999999</c:v>
                </c:pt>
                <c:pt idx="23058">
                  <c:v>1.1599999999999999</c:v>
                </c:pt>
                <c:pt idx="23059">
                  <c:v>1.1599999999999999</c:v>
                </c:pt>
                <c:pt idx="23060">
                  <c:v>1.1599999999999999</c:v>
                </c:pt>
                <c:pt idx="23061">
                  <c:v>1.1599999999999999</c:v>
                </c:pt>
                <c:pt idx="23062">
                  <c:v>1.1599999999999999</c:v>
                </c:pt>
                <c:pt idx="23063">
                  <c:v>1.1599999999999999</c:v>
                </c:pt>
                <c:pt idx="23064">
                  <c:v>1.1599999999999999</c:v>
                </c:pt>
                <c:pt idx="23065">
                  <c:v>1.1599999999999999</c:v>
                </c:pt>
                <c:pt idx="23066">
                  <c:v>1.1599999999999999</c:v>
                </c:pt>
                <c:pt idx="23067">
                  <c:v>1.1599999999999999</c:v>
                </c:pt>
                <c:pt idx="23068">
                  <c:v>1.1599999999999999</c:v>
                </c:pt>
                <c:pt idx="23069">
                  <c:v>1.1599999999999999</c:v>
                </c:pt>
                <c:pt idx="23070">
                  <c:v>1.1599999999999999</c:v>
                </c:pt>
                <c:pt idx="23071">
                  <c:v>1.1599999999999999</c:v>
                </c:pt>
                <c:pt idx="23072">
                  <c:v>1.07</c:v>
                </c:pt>
                <c:pt idx="23073">
                  <c:v>1.1599999999999999</c:v>
                </c:pt>
                <c:pt idx="23074">
                  <c:v>1.1599999999999999</c:v>
                </c:pt>
                <c:pt idx="23075">
                  <c:v>1.1599999999999999</c:v>
                </c:pt>
                <c:pt idx="23076">
                  <c:v>1.1599999999999999</c:v>
                </c:pt>
                <c:pt idx="23077">
                  <c:v>1.1599999999999999</c:v>
                </c:pt>
                <c:pt idx="23078">
                  <c:v>1.1599999999999999</c:v>
                </c:pt>
                <c:pt idx="23079">
                  <c:v>1.1599999999999999</c:v>
                </c:pt>
                <c:pt idx="23080">
                  <c:v>1.1599999999999999</c:v>
                </c:pt>
                <c:pt idx="23081">
                  <c:v>1.1599999999999999</c:v>
                </c:pt>
                <c:pt idx="23082">
                  <c:v>1.1599999999999999</c:v>
                </c:pt>
                <c:pt idx="23083">
                  <c:v>1.1599999999999999</c:v>
                </c:pt>
                <c:pt idx="23084">
                  <c:v>1.1599999999999999</c:v>
                </c:pt>
                <c:pt idx="23085">
                  <c:v>1.1599999999999999</c:v>
                </c:pt>
                <c:pt idx="23086">
                  <c:v>1.1599999999999999</c:v>
                </c:pt>
                <c:pt idx="23087">
                  <c:v>1.1599999999999999</c:v>
                </c:pt>
                <c:pt idx="23088">
                  <c:v>1.1599999999999999</c:v>
                </c:pt>
                <c:pt idx="23089">
                  <c:v>1.1599999999999999</c:v>
                </c:pt>
                <c:pt idx="23090">
                  <c:v>1.1599999999999999</c:v>
                </c:pt>
                <c:pt idx="23091">
                  <c:v>1.1599999999999999</c:v>
                </c:pt>
                <c:pt idx="23092">
                  <c:v>1.1599999999999999</c:v>
                </c:pt>
                <c:pt idx="23093">
                  <c:v>1.1599999999999999</c:v>
                </c:pt>
                <c:pt idx="23094">
                  <c:v>1.1599999999999999</c:v>
                </c:pt>
                <c:pt idx="23095">
                  <c:v>1.1599999999999999</c:v>
                </c:pt>
                <c:pt idx="23096">
                  <c:v>1.1599999999999999</c:v>
                </c:pt>
                <c:pt idx="23097">
                  <c:v>1.1599999999999999</c:v>
                </c:pt>
                <c:pt idx="23098">
                  <c:v>1.1599999999999999</c:v>
                </c:pt>
                <c:pt idx="23099">
                  <c:v>1.1599999999999999</c:v>
                </c:pt>
                <c:pt idx="23100">
                  <c:v>1.1599999999999999</c:v>
                </c:pt>
                <c:pt idx="23101">
                  <c:v>1.06</c:v>
                </c:pt>
                <c:pt idx="23102">
                  <c:v>1.06</c:v>
                </c:pt>
                <c:pt idx="23103">
                  <c:v>1.06</c:v>
                </c:pt>
                <c:pt idx="23104">
                  <c:v>1.1599999999999999</c:v>
                </c:pt>
                <c:pt idx="23105">
                  <c:v>1.1599999999999999</c:v>
                </c:pt>
                <c:pt idx="23106">
                  <c:v>1.1599999999999999</c:v>
                </c:pt>
                <c:pt idx="23107">
                  <c:v>1.1599999999999999</c:v>
                </c:pt>
                <c:pt idx="23108">
                  <c:v>1.1599999999999999</c:v>
                </c:pt>
                <c:pt idx="23109">
                  <c:v>1.1599999999999999</c:v>
                </c:pt>
                <c:pt idx="23110">
                  <c:v>1.1599999999999999</c:v>
                </c:pt>
                <c:pt idx="23111">
                  <c:v>1.1599999999999999</c:v>
                </c:pt>
                <c:pt idx="23112">
                  <c:v>1.1599999999999999</c:v>
                </c:pt>
                <c:pt idx="23113">
                  <c:v>1.1599999999999999</c:v>
                </c:pt>
                <c:pt idx="23114">
                  <c:v>1.1599999999999999</c:v>
                </c:pt>
                <c:pt idx="23115">
                  <c:v>1.1599999999999999</c:v>
                </c:pt>
                <c:pt idx="23116">
                  <c:v>1.1599999999999999</c:v>
                </c:pt>
                <c:pt idx="23117">
                  <c:v>1.1599999999999999</c:v>
                </c:pt>
                <c:pt idx="23118">
                  <c:v>1.1599999999999999</c:v>
                </c:pt>
                <c:pt idx="23119">
                  <c:v>1.1599999999999999</c:v>
                </c:pt>
                <c:pt idx="23120">
                  <c:v>1.1599999999999999</c:v>
                </c:pt>
                <c:pt idx="23121">
                  <c:v>1.1599999999999999</c:v>
                </c:pt>
                <c:pt idx="23122">
                  <c:v>1.1599999999999999</c:v>
                </c:pt>
                <c:pt idx="23123">
                  <c:v>1.1599999999999999</c:v>
                </c:pt>
                <c:pt idx="23124">
                  <c:v>1.1599999999999999</c:v>
                </c:pt>
                <c:pt idx="23125">
                  <c:v>1.1599999999999999</c:v>
                </c:pt>
                <c:pt idx="23126">
                  <c:v>1.1599999999999999</c:v>
                </c:pt>
                <c:pt idx="23127">
                  <c:v>1.1599999999999999</c:v>
                </c:pt>
                <c:pt idx="23128">
                  <c:v>1.1599999999999999</c:v>
                </c:pt>
                <c:pt idx="23129">
                  <c:v>1.1599999999999999</c:v>
                </c:pt>
                <c:pt idx="23130">
                  <c:v>1.1599999999999999</c:v>
                </c:pt>
                <c:pt idx="23131">
                  <c:v>1.1599999999999999</c:v>
                </c:pt>
                <c:pt idx="23132">
                  <c:v>1.1599999999999999</c:v>
                </c:pt>
                <c:pt idx="23133">
                  <c:v>1.07</c:v>
                </c:pt>
                <c:pt idx="23134">
                  <c:v>1.1599999999999999</c:v>
                </c:pt>
                <c:pt idx="23135">
                  <c:v>1.1599999999999999</c:v>
                </c:pt>
                <c:pt idx="23136">
                  <c:v>1.1599999999999999</c:v>
                </c:pt>
                <c:pt idx="23137">
                  <c:v>1.1599999999999999</c:v>
                </c:pt>
                <c:pt idx="23138">
                  <c:v>1.1599999999999999</c:v>
                </c:pt>
                <c:pt idx="23139">
                  <c:v>1.1599999999999999</c:v>
                </c:pt>
                <c:pt idx="23140">
                  <c:v>1.1599999999999999</c:v>
                </c:pt>
                <c:pt idx="23141">
                  <c:v>1.1599999999999999</c:v>
                </c:pt>
                <c:pt idx="23142">
                  <c:v>1.1599999999999999</c:v>
                </c:pt>
                <c:pt idx="23143">
                  <c:v>1.1599999999999999</c:v>
                </c:pt>
                <c:pt idx="23144">
                  <c:v>1.1599999999999999</c:v>
                </c:pt>
                <c:pt idx="23145">
                  <c:v>1.1599999999999999</c:v>
                </c:pt>
                <c:pt idx="23146">
                  <c:v>1.1599999999999999</c:v>
                </c:pt>
                <c:pt idx="23147">
                  <c:v>1.1599999999999999</c:v>
                </c:pt>
                <c:pt idx="23148">
                  <c:v>1.1599999999999999</c:v>
                </c:pt>
                <c:pt idx="23149">
                  <c:v>1.1599999999999999</c:v>
                </c:pt>
                <c:pt idx="23150">
                  <c:v>1.1599999999999999</c:v>
                </c:pt>
                <c:pt idx="23151">
                  <c:v>1.1599999999999999</c:v>
                </c:pt>
                <c:pt idx="23152">
                  <c:v>1.1599999999999999</c:v>
                </c:pt>
                <c:pt idx="23153">
                  <c:v>1.1599999999999999</c:v>
                </c:pt>
                <c:pt idx="23154">
                  <c:v>1.1599999999999999</c:v>
                </c:pt>
                <c:pt idx="23155">
                  <c:v>1.1599999999999999</c:v>
                </c:pt>
                <c:pt idx="23156">
                  <c:v>1.1599999999999999</c:v>
                </c:pt>
                <c:pt idx="23157">
                  <c:v>1.1599999999999999</c:v>
                </c:pt>
                <c:pt idx="23158">
                  <c:v>1.1599999999999999</c:v>
                </c:pt>
                <c:pt idx="23159">
                  <c:v>1.1599999999999999</c:v>
                </c:pt>
                <c:pt idx="23160">
                  <c:v>1.1599999999999999</c:v>
                </c:pt>
                <c:pt idx="23161">
                  <c:v>1.1599999999999999</c:v>
                </c:pt>
                <c:pt idx="23162">
                  <c:v>1.1599999999999999</c:v>
                </c:pt>
                <c:pt idx="23163">
                  <c:v>1.07</c:v>
                </c:pt>
                <c:pt idx="23164">
                  <c:v>1.1599999999999999</c:v>
                </c:pt>
                <c:pt idx="23165">
                  <c:v>1.1599999999999999</c:v>
                </c:pt>
                <c:pt idx="23166">
                  <c:v>1.1599999999999999</c:v>
                </c:pt>
                <c:pt idx="23167">
                  <c:v>1.1599999999999999</c:v>
                </c:pt>
                <c:pt idx="23168">
                  <c:v>1.1599999999999999</c:v>
                </c:pt>
                <c:pt idx="23169">
                  <c:v>1.1599999999999999</c:v>
                </c:pt>
                <c:pt idx="23170">
                  <c:v>1.1599999999999999</c:v>
                </c:pt>
                <c:pt idx="23171">
                  <c:v>1.1599999999999999</c:v>
                </c:pt>
                <c:pt idx="23172">
                  <c:v>1.1599999999999999</c:v>
                </c:pt>
                <c:pt idx="23173">
                  <c:v>1.1599999999999999</c:v>
                </c:pt>
                <c:pt idx="23174">
                  <c:v>1.1599999999999999</c:v>
                </c:pt>
                <c:pt idx="23175">
                  <c:v>1.17</c:v>
                </c:pt>
                <c:pt idx="23176">
                  <c:v>1.17</c:v>
                </c:pt>
                <c:pt idx="23177">
                  <c:v>1.4100000000000001</c:v>
                </c:pt>
                <c:pt idx="23178">
                  <c:v>1.4100000000000001</c:v>
                </c:pt>
                <c:pt idx="23179">
                  <c:v>1.4100000000000001</c:v>
                </c:pt>
                <c:pt idx="23180">
                  <c:v>1.4100000000000001</c:v>
                </c:pt>
                <c:pt idx="23181">
                  <c:v>1.42</c:v>
                </c:pt>
                <c:pt idx="23182">
                  <c:v>1.42</c:v>
                </c:pt>
                <c:pt idx="23183">
                  <c:v>1.42</c:v>
                </c:pt>
                <c:pt idx="23184">
                  <c:v>1.42</c:v>
                </c:pt>
                <c:pt idx="23185">
                  <c:v>1.42</c:v>
                </c:pt>
                <c:pt idx="23186">
                  <c:v>1.42</c:v>
                </c:pt>
                <c:pt idx="23187">
                  <c:v>1.42</c:v>
                </c:pt>
                <c:pt idx="23188">
                  <c:v>1.42</c:v>
                </c:pt>
                <c:pt idx="23189">
                  <c:v>1.42</c:v>
                </c:pt>
                <c:pt idx="23190">
                  <c:v>1.42</c:v>
                </c:pt>
                <c:pt idx="23191">
                  <c:v>1.42</c:v>
                </c:pt>
                <c:pt idx="23192">
                  <c:v>1.33</c:v>
                </c:pt>
                <c:pt idx="23193">
                  <c:v>1.33</c:v>
                </c:pt>
                <c:pt idx="23194">
                  <c:v>1.33</c:v>
                </c:pt>
                <c:pt idx="23195">
                  <c:v>1.33</c:v>
                </c:pt>
                <c:pt idx="23196">
                  <c:v>1.42</c:v>
                </c:pt>
                <c:pt idx="23197">
                  <c:v>1.42</c:v>
                </c:pt>
                <c:pt idx="23198">
                  <c:v>1.42</c:v>
                </c:pt>
                <c:pt idx="23199">
                  <c:v>1.42</c:v>
                </c:pt>
                <c:pt idx="23200">
                  <c:v>1.42</c:v>
                </c:pt>
                <c:pt idx="23201">
                  <c:v>1.42</c:v>
                </c:pt>
                <c:pt idx="23202">
                  <c:v>1.42</c:v>
                </c:pt>
                <c:pt idx="23203">
                  <c:v>1.42</c:v>
                </c:pt>
                <c:pt idx="23204">
                  <c:v>1.42</c:v>
                </c:pt>
                <c:pt idx="23205">
                  <c:v>1.42</c:v>
                </c:pt>
                <c:pt idx="23206">
                  <c:v>1.42</c:v>
                </c:pt>
                <c:pt idx="23207">
                  <c:v>1.42</c:v>
                </c:pt>
                <c:pt idx="23208">
                  <c:v>1.42</c:v>
                </c:pt>
                <c:pt idx="23209">
                  <c:v>1.42</c:v>
                </c:pt>
                <c:pt idx="23210">
                  <c:v>1.42</c:v>
                </c:pt>
                <c:pt idx="23211">
                  <c:v>1.42</c:v>
                </c:pt>
                <c:pt idx="23212">
                  <c:v>1.42</c:v>
                </c:pt>
                <c:pt idx="23213">
                  <c:v>1.42</c:v>
                </c:pt>
                <c:pt idx="23214">
                  <c:v>1.42</c:v>
                </c:pt>
                <c:pt idx="23215">
                  <c:v>1.42</c:v>
                </c:pt>
                <c:pt idx="23216">
                  <c:v>1.42</c:v>
                </c:pt>
                <c:pt idx="23217">
                  <c:v>1.42</c:v>
                </c:pt>
                <c:pt idx="23218">
                  <c:v>1.42</c:v>
                </c:pt>
                <c:pt idx="23219">
                  <c:v>1.42</c:v>
                </c:pt>
                <c:pt idx="23220">
                  <c:v>1.42</c:v>
                </c:pt>
                <c:pt idx="23221">
                  <c:v>1.42</c:v>
                </c:pt>
                <c:pt idx="23222">
                  <c:v>1.42</c:v>
                </c:pt>
                <c:pt idx="23223">
                  <c:v>1.42</c:v>
                </c:pt>
                <c:pt idx="23224">
                  <c:v>1.42</c:v>
                </c:pt>
                <c:pt idx="23225">
                  <c:v>1.34</c:v>
                </c:pt>
                <c:pt idx="23226">
                  <c:v>1.42</c:v>
                </c:pt>
                <c:pt idx="23227">
                  <c:v>1.42</c:v>
                </c:pt>
                <c:pt idx="23228">
                  <c:v>1.42</c:v>
                </c:pt>
                <c:pt idx="23229">
                  <c:v>1.42</c:v>
                </c:pt>
                <c:pt idx="23230">
                  <c:v>1.42</c:v>
                </c:pt>
                <c:pt idx="23231">
                  <c:v>1.42</c:v>
                </c:pt>
                <c:pt idx="23232">
                  <c:v>1.42</c:v>
                </c:pt>
                <c:pt idx="23233">
                  <c:v>1.42</c:v>
                </c:pt>
                <c:pt idx="23234">
                  <c:v>1.42</c:v>
                </c:pt>
                <c:pt idx="23235">
                  <c:v>1.42</c:v>
                </c:pt>
                <c:pt idx="23236">
                  <c:v>1.42</c:v>
                </c:pt>
                <c:pt idx="23237">
                  <c:v>1.42</c:v>
                </c:pt>
                <c:pt idx="23238">
                  <c:v>1.42</c:v>
                </c:pt>
                <c:pt idx="23239">
                  <c:v>1.42</c:v>
                </c:pt>
                <c:pt idx="23240">
                  <c:v>1.42</c:v>
                </c:pt>
                <c:pt idx="23241">
                  <c:v>1.42</c:v>
                </c:pt>
                <c:pt idx="23242">
                  <c:v>1.42</c:v>
                </c:pt>
                <c:pt idx="23243">
                  <c:v>1.42</c:v>
                </c:pt>
                <c:pt idx="23244">
                  <c:v>1.42</c:v>
                </c:pt>
                <c:pt idx="23245">
                  <c:v>1.42</c:v>
                </c:pt>
                <c:pt idx="23246">
                  <c:v>1.42</c:v>
                </c:pt>
                <c:pt idx="23247">
                  <c:v>1.42</c:v>
                </c:pt>
                <c:pt idx="23248">
                  <c:v>1.42</c:v>
                </c:pt>
                <c:pt idx="23249">
                  <c:v>1.42</c:v>
                </c:pt>
                <c:pt idx="23250">
                  <c:v>1.42</c:v>
                </c:pt>
                <c:pt idx="23251">
                  <c:v>1.42</c:v>
                </c:pt>
                <c:pt idx="23252">
                  <c:v>1.42</c:v>
                </c:pt>
                <c:pt idx="23253">
                  <c:v>1.35</c:v>
                </c:pt>
                <c:pt idx="23254">
                  <c:v>1.42</c:v>
                </c:pt>
                <c:pt idx="23255">
                  <c:v>1.42</c:v>
                </c:pt>
                <c:pt idx="23256">
                  <c:v>1.42</c:v>
                </c:pt>
                <c:pt idx="23257">
                  <c:v>1.42</c:v>
                </c:pt>
                <c:pt idx="23258">
                  <c:v>1.42</c:v>
                </c:pt>
                <c:pt idx="23259">
                  <c:v>1.42</c:v>
                </c:pt>
                <c:pt idx="23260">
                  <c:v>1.42</c:v>
                </c:pt>
                <c:pt idx="23261">
                  <c:v>1.42</c:v>
                </c:pt>
                <c:pt idx="23262">
                  <c:v>1.42</c:v>
                </c:pt>
                <c:pt idx="23263">
                  <c:v>1.42</c:v>
                </c:pt>
                <c:pt idx="23264">
                  <c:v>1.42</c:v>
                </c:pt>
                <c:pt idx="23265">
                  <c:v>1.42</c:v>
                </c:pt>
                <c:pt idx="23266">
                  <c:v>1.42</c:v>
                </c:pt>
                <c:pt idx="23267">
                  <c:v>1.42</c:v>
                </c:pt>
                <c:pt idx="23268">
                  <c:v>1.43</c:v>
                </c:pt>
                <c:pt idx="23269">
                  <c:v>1.43</c:v>
                </c:pt>
                <c:pt idx="23270">
                  <c:v>1.43</c:v>
                </c:pt>
                <c:pt idx="23271">
                  <c:v>1.43</c:v>
                </c:pt>
                <c:pt idx="23272">
                  <c:v>1.43</c:v>
                </c:pt>
                <c:pt idx="23273">
                  <c:v>1.44</c:v>
                </c:pt>
                <c:pt idx="23274">
                  <c:v>1.44</c:v>
                </c:pt>
                <c:pt idx="23275">
                  <c:v>1.6800000000000002</c:v>
                </c:pt>
                <c:pt idx="23276">
                  <c:v>1.6800000000000002</c:v>
                </c:pt>
                <c:pt idx="23277">
                  <c:v>1.6800000000000002</c:v>
                </c:pt>
                <c:pt idx="23278">
                  <c:v>1.6800000000000002</c:v>
                </c:pt>
                <c:pt idx="23279">
                  <c:v>1.6800000000000002</c:v>
                </c:pt>
                <c:pt idx="23280">
                  <c:v>1.6800000000000002</c:v>
                </c:pt>
                <c:pt idx="23281">
                  <c:v>1.6800000000000002</c:v>
                </c:pt>
                <c:pt idx="23282">
                  <c:v>1.6800000000000002</c:v>
                </c:pt>
                <c:pt idx="23283">
                  <c:v>1.67</c:v>
                </c:pt>
                <c:pt idx="23284">
                  <c:v>1.67</c:v>
                </c:pt>
                <c:pt idx="23285">
                  <c:v>1.67</c:v>
                </c:pt>
                <c:pt idx="23286">
                  <c:v>1.6800000000000002</c:v>
                </c:pt>
                <c:pt idx="23287">
                  <c:v>1.69</c:v>
                </c:pt>
                <c:pt idx="23288">
                  <c:v>1.69</c:v>
                </c:pt>
                <c:pt idx="23289">
                  <c:v>1.69</c:v>
                </c:pt>
                <c:pt idx="23290">
                  <c:v>1.69</c:v>
                </c:pt>
                <c:pt idx="23291">
                  <c:v>1.69</c:v>
                </c:pt>
                <c:pt idx="23292">
                  <c:v>1.69</c:v>
                </c:pt>
                <c:pt idx="23293">
                  <c:v>1.69</c:v>
                </c:pt>
                <c:pt idx="23294">
                  <c:v>1.69</c:v>
                </c:pt>
                <c:pt idx="23295">
                  <c:v>1.69</c:v>
                </c:pt>
                <c:pt idx="23296">
                  <c:v>1.69</c:v>
                </c:pt>
                <c:pt idx="23297">
                  <c:v>1.69</c:v>
                </c:pt>
                <c:pt idx="23298">
                  <c:v>1.69</c:v>
                </c:pt>
                <c:pt idx="23299">
                  <c:v>1.69</c:v>
                </c:pt>
                <c:pt idx="23300">
                  <c:v>1.69</c:v>
                </c:pt>
                <c:pt idx="23301">
                  <c:v>1.69</c:v>
                </c:pt>
                <c:pt idx="23302">
                  <c:v>1.69</c:v>
                </c:pt>
                <c:pt idx="23303">
                  <c:v>1.69</c:v>
                </c:pt>
                <c:pt idx="23304">
                  <c:v>1.7000000000000002</c:v>
                </c:pt>
                <c:pt idx="23305">
                  <c:v>1.7000000000000002</c:v>
                </c:pt>
                <c:pt idx="23306">
                  <c:v>1.7000000000000002</c:v>
                </c:pt>
                <c:pt idx="23307">
                  <c:v>1.7000000000000002</c:v>
                </c:pt>
                <c:pt idx="23308">
                  <c:v>1.7000000000000002</c:v>
                </c:pt>
                <c:pt idx="23309">
                  <c:v>1.7000000000000002</c:v>
                </c:pt>
                <c:pt idx="23310">
                  <c:v>1.7000000000000002</c:v>
                </c:pt>
                <c:pt idx="23311">
                  <c:v>1.7000000000000002</c:v>
                </c:pt>
                <c:pt idx="23312">
                  <c:v>1.7000000000000002</c:v>
                </c:pt>
                <c:pt idx="23313">
                  <c:v>1.7000000000000002</c:v>
                </c:pt>
                <c:pt idx="23314">
                  <c:v>1.69</c:v>
                </c:pt>
                <c:pt idx="23315">
                  <c:v>1.7000000000000002</c:v>
                </c:pt>
                <c:pt idx="23316">
                  <c:v>1.7000000000000002</c:v>
                </c:pt>
                <c:pt idx="23317">
                  <c:v>1.7000000000000002</c:v>
                </c:pt>
                <c:pt idx="23318">
                  <c:v>1.7000000000000002</c:v>
                </c:pt>
                <c:pt idx="23319">
                  <c:v>1.7000000000000002</c:v>
                </c:pt>
                <c:pt idx="23320">
                  <c:v>1.7000000000000002</c:v>
                </c:pt>
                <c:pt idx="23321">
                  <c:v>1.7000000000000002</c:v>
                </c:pt>
                <c:pt idx="23322">
                  <c:v>1.7000000000000002</c:v>
                </c:pt>
                <c:pt idx="23323">
                  <c:v>1.7000000000000002</c:v>
                </c:pt>
                <c:pt idx="23324">
                  <c:v>1.7000000000000002</c:v>
                </c:pt>
                <c:pt idx="23325">
                  <c:v>1.7000000000000002</c:v>
                </c:pt>
                <c:pt idx="23326">
                  <c:v>1.7000000000000002</c:v>
                </c:pt>
                <c:pt idx="23327">
                  <c:v>1.7000000000000002</c:v>
                </c:pt>
                <c:pt idx="23328">
                  <c:v>1.7000000000000002</c:v>
                </c:pt>
                <c:pt idx="23329">
                  <c:v>1.7000000000000002</c:v>
                </c:pt>
                <c:pt idx="23330">
                  <c:v>1.7000000000000002</c:v>
                </c:pt>
                <c:pt idx="23331">
                  <c:v>1.7000000000000002</c:v>
                </c:pt>
                <c:pt idx="23332">
                  <c:v>1.7000000000000002</c:v>
                </c:pt>
                <c:pt idx="23333">
                  <c:v>1.7000000000000002</c:v>
                </c:pt>
                <c:pt idx="23334">
                  <c:v>1.7000000000000002</c:v>
                </c:pt>
                <c:pt idx="23335">
                  <c:v>1.7000000000000002</c:v>
                </c:pt>
                <c:pt idx="23336">
                  <c:v>1.7000000000000002</c:v>
                </c:pt>
                <c:pt idx="23337">
                  <c:v>1.7000000000000002</c:v>
                </c:pt>
                <c:pt idx="23338">
                  <c:v>1.7000000000000002</c:v>
                </c:pt>
                <c:pt idx="23339">
                  <c:v>1.7000000000000002</c:v>
                </c:pt>
                <c:pt idx="23340">
                  <c:v>1.7000000000000002</c:v>
                </c:pt>
                <c:pt idx="23341">
                  <c:v>1.7000000000000002</c:v>
                </c:pt>
                <c:pt idx="23342">
                  <c:v>1.7000000000000002</c:v>
                </c:pt>
                <c:pt idx="23343">
                  <c:v>1.7000000000000002</c:v>
                </c:pt>
                <c:pt idx="23344">
                  <c:v>1.7000000000000002</c:v>
                </c:pt>
                <c:pt idx="23345">
                  <c:v>1.7000000000000002</c:v>
                </c:pt>
                <c:pt idx="23346">
                  <c:v>1.7000000000000002</c:v>
                </c:pt>
                <c:pt idx="23347">
                  <c:v>1.7000000000000002</c:v>
                </c:pt>
                <c:pt idx="23348">
                  <c:v>1.7000000000000002</c:v>
                </c:pt>
                <c:pt idx="23349">
                  <c:v>1.7000000000000002</c:v>
                </c:pt>
                <c:pt idx="23350">
                  <c:v>1.7000000000000002</c:v>
                </c:pt>
                <c:pt idx="23351">
                  <c:v>1.7000000000000002</c:v>
                </c:pt>
                <c:pt idx="23352">
                  <c:v>1.7000000000000002</c:v>
                </c:pt>
                <c:pt idx="23353">
                  <c:v>1.7000000000000002</c:v>
                </c:pt>
                <c:pt idx="23354">
                  <c:v>1.7000000000000002</c:v>
                </c:pt>
                <c:pt idx="23355">
                  <c:v>1.7000000000000002</c:v>
                </c:pt>
                <c:pt idx="23356">
                  <c:v>1.7000000000000002</c:v>
                </c:pt>
                <c:pt idx="23357">
                  <c:v>1.7000000000000002</c:v>
                </c:pt>
                <c:pt idx="23358">
                  <c:v>1.7000000000000002</c:v>
                </c:pt>
                <c:pt idx="23359">
                  <c:v>1.9</c:v>
                </c:pt>
                <c:pt idx="23360">
                  <c:v>1.9</c:v>
                </c:pt>
                <c:pt idx="23361">
                  <c:v>1.9</c:v>
                </c:pt>
                <c:pt idx="23362">
                  <c:v>1.9</c:v>
                </c:pt>
                <c:pt idx="23363">
                  <c:v>1.9</c:v>
                </c:pt>
                <c:pt idx="23364">
                  <c:v>1.9100000000000001</c:v>
                </c:pt>
                <c:pt idx="23365">
                  <c:v>1.92</c:v>
                </c:pt>
                <c:pt idx="23366">
                  <c:v>1.92</c:v>
                </c:pt>
                <c:pt idx="23367">
                  <c:v>1.92</c:v>
                </c:pt>
                <c:pt idx="23368">
                  <c:v>1.92</c:v>
                </c:pt>
                <c:pt idx="23369">
                  <c:v>1.92</c:v>
                </c:pt>
                <c:pt idx="23370">
                  <c:v>1.92</c:v>
                </c:pt>
                <c:pt idx="23371">
                  <c:v>1.92</c:v>
                </c:pt>
                <c:pt idx="23372">
                  <c:v>1.9100000000000001</c:v>
                </c:pt>
                <c:pt idx="23373">
                  <c:v>1.9100000000000001</c:v>
                </c:pt>
                <c:pt idx="23374">
                  <c:v>1.9100000000000001</c:v>
                </c:pt>
                <c:pt idx="23375">
                  <c:v>1.9100000000000001</c:v>
                </c:pt>
                <c:pt idx="23376">
                  <c:v>1.9100000000000001</c:v>
                </c:pt>
                <c:pt idx="23377">
                  <c:v>1.9100000000000001</c:v>
                </c:pt>
                <c:pt idx="23378">
                  <c:v>1.9100000000000001</c:v>
                </c:pt>
                <c:pt idx="23379">
                  <c:v>1.9100000000000001</c:v>
                </c:pt>
                <c:pt idx="23380">
                  <c:v>1.9100000000000001</c:v>
                </c:pt>
                <c:pt idx="23381">
                  <c:v>1.9100000000000001</c:v>
                </c:pt>
                <c:pt idx="23382">
                  <c:v>1.9100000000000001</c:v>
                </c:pt>
                <c:pt idx="23383">
                  <c:v>1.9100000000000001</c:v>
                </c:pt>
                <c:pt idx="23384">
                  <c:v>1.9100000000000001</c:v>
                </c:pt>
                <c:pt idx="23385">
                  <c:v>1.9100000000000001</c:v>
                </c:pt>
                <c:pt idx="23386">
                  <c:v>1.9100000000000001</c:v>
                </c:pt>
                <c:pt idx="23387">
                  <c:v>1.9100000000000001</c:v>
                </c:pt>
                <c:pt idx="23388">
                  <c:v>1.9100000000000001</c:v>
                </c:pt>
                <c:pt idx="23389">
                  <c:v>1.9100000000000001</c:v>
                </c:pt>
                <c:pt idx="23390">
                  <c:v>1.9100000000000001</c:v>
                </c:pt>
                <c:pt idx="23391">
                  <c:v>1.9100000000000001</c:v>
                </c:pt>
                <c:pt idx="23392">
                  <c:v>1.9100000000000001</c:v>
                </c:pt>
                <c:pt idx="23393">
                  <c:v>1.9100000000000001</c:v>
                </c:pt>
                <c:pt idx="23394">
                  <c:v>1.9100000000000001</c:v>
                </c:pt>
                <c:pt idx="23395">
                  <c:v>1.9100000000000001</c:v>
                </c:pt>
                <c:pt idx="23396">
                  <c:v>1.9100000000000001</c:v>
                </c:pt>
                <c:pt idx="23397">
                  <c:v>1.9100000000000001</c:v>
                </c:pt>
                <c:pt idx="23398">
                  <c:v>1.9100000000000001</c:v>
                </c:pt>
                <c:pt idx="23399">
                  <c:v>1.9100000000000001</c:v>
                </c:pt>
                <c:pt idx="23400">
                  <c:v>1.9100000000000001</c:v>
                </c:pt>
                <c:pt idx="23401">
                  <c:v>1.9100000000000001</c:v>
                </c:pt>
                <c:pt idx="23402">
                  <c:v>1.9100000000000001</c:v>
                </c:pt>
                <c:pt idx="23403">
                  <c:v>1.9100000000000001</c:v>
                </c:pt>
                <c:pt idx="23404">
                  <c:v>1.9100000000000001</c:v>
                </c:pt>
                <c:pt idx="23405">
                  <c:v>1.9100000000000001</c:v>
                </c:pt>
                <c:pt idx="23406">
                  <c:v>1.9100000000000001</c:v>
                </c:pt>
                <c:pt idx="23407">
                  <c:v>1.9100000000000001</c:v>
                </c:pt>
                <c:pt idx="23408">
                  <c:v>1.9100000000000001</c:v>
                </c:pt>
                <c:pt idx="23409">
                  <c:v>1.9100000000000001</c:v>
                </c:pt>
                <c:pt idx="23410">
                  <c:v>1.9100000000000001</c:v>
                </c:pt>
                <c:pt idx="23411">
                  <c:v>1.9100000000000001</c:v>
                </c:pt>
                <c:pt idx="23412">
                  <c:v>1.9100000000000001</c:v>
                </c:pt>
                <c:pt idx="23413">
                  <c:v>1.9100000000000001</c:v>
                </c:pt>
                <c:pt idx="23414">
                  <c:v>1.9100000000000001</c:v>
                </c:pt>
                <c:pt idx="23415">
                  <c:v>1.9100000000000001</c:v>
                </c:pt>
                <c:pt idx="23416">
                  <c:v>1.9100000000000001</c:v>
                </c:pt>
                <c:pt idx="23417">
                  <c:v>1.9100000000000001</c:v>
                </c:pt>
                <c:pt idx="23418">
                  <c:v>1.9100000000000001</c:v>
                </c:pt>
                <c:pt idx="23419">
                  <c:v>1.9100000000000001</c:v>
                </c:pt>
                <c:pt idx="23420">
                  <c:v>1.9100000000000001</c:v>
                </c:pt>
                <c:pt idx="23421">
                  <c:v>1.9100000000000001</c:v>
                </c:pt>
                <c:pt idx="23422">
                  <c:v>1.92</c:v>
                </c:pt>
                <c:pt idx="23423">
                  <c:v>1.92</c:v>
                </c:pt>
                <c:pt idx="23424">
                  <c:v>1.92</c:v>
                </c:pt>
                <c:pt idx="23425">
                  <c:v>1.92</c:v>
                </c:pt>
                <c:pt idx="23426">
                  <c:v>1.92</c:v>
                </c:pt>
                <c:pt idx="23427">
                  <c:v>1.92</c:v>
                </c:pt>
                <c:pt idx="23428">
                  <c:v>1.92</c:v>
                </c:pt>
                <c:pt idx="23429">
                  <c:v>1.92</c:v>
                </c:pt>
                <c:pt idx="23430">
                  <c:v>1.92</c:v>
                </c:pt>
                <c:pt idx="23431">
                  <c:v>1.92</c:v>
                </c:pt>
                <c:pt idx="23432">
                  <c:v>1.92</c:v>
                </c:pt>
                <c:pt idx="23433">
                  <c:v>1.92</c:v>
                </c:pt>
                <c:pt idx="23434">
                  <c:v>1.92</c:v>
                </c:pt>
                <c:pt idx="23435">
                  <c:v>1.92</c:v>
                </c:pt>
                <c:pt idx="23436">
                  <c:v>1.92</c:v>
                </c:pt>
                <c:pt idx="23437">
                  <c:v>1.9100000000000001</c:v>
                </c:pt>
                <c:pt idx="23438">
                  <c:v>1.9100000000000001</c:v>
                </c:pt>
                <c:pt idx="23439">
                  <c:v>1.9100000000000001</c:v>
                </c:pt>
                <c:pt idx="23440">
                  <c:v>1.9100000000000001</c:v>
                </c:pt>
                <c:pt idx="23441">
                  <c:v>1.92</c:v>
                </c:pt>
                <c:pt idx="23442">
                  <c:v>1.92</c:v>
                </c:pt>
                <c:pt idx="23443">
                  <c:v>1.92</c:v>
                </c:pt>
                <c:pt idx="23444">
                  <c:v>1.92</c:v>
                </c:pt>
                <c:pt idx="23445">
                  <c:v>1.92</c:v>
                </c:pt>
                <c:pt idx="23446">
                  <c:v>1.92</c:v>
                </c:pt>
                <c:pt idx="23447">
                  <c:v>1.92</c:v>
                </c:pt>
                <c:pt idx="23448">
                  <c:v>1.92</c:v>
                </c:pt>
                <c:pt idx="23449">
                  <c:v>1.92</c:v>
                </c:pt>
                <c:pt idx="23450">
                  <c:v>1.92</c:v>
                </c:pt>
                <c:pt idx="23451">
                  <c:v>1.92</c:v>
                </c:pt>
                <c:pt idx="23452">
                  <c:v>1.92</c:v>
                </c:pt>
                <c:pt idx="23453">
                  <c:v>1.92</c:v>
                </c:pt>
                <c:pt idx="23454">
                  <c:v>1.92</c:v>
                </c:pt>
                <c:pt idx="23455">
                  <c:v>1.92</c:v>
                </c:pt>
                <c:pt idx="23456">
                  <c:v>1.92</c:v>
                </c:pt>
                <c:pt idx="23457">
                  <c:v>1.92</c:v>
                </c:pt>
                <c:pt idx="23458">
                  <c:v>1.92</c:v>
                </c:pt>
                <c:pt idx="23459">
                  <c:v>1.92</c:v>
                </c:pt>
                <c:pt idx="23460">
                  <c:v>1.92</c:v>
                </c:pt>
                <c:pt idx="23461">
                  <c:v>1.9300000000000002</c:v>
                </c:pt>
                <c:pt idx="23462">
                  <c:v>1.9300000000000002</c:v>
                </c:pt>
                <c:pt idx="23463">
                  <c:v>1.9300000000000002</c:v>
                </c:pt>
                <c:pt idx="23464">
                  <c:v>2.1800000000000002</c:v>
                </c:pt>
                <c:pt idx="23465">
                  <c:v>2.1800000000000002</c:v>
                </c:pt>
                <c:pt idx="23466">
                  <c:v>2.1800000000000002</c:v>
                </c:pt>
                <c:pt idx="23467">
                  <c:v>2.1800000000000002</c:v>
                </c:pt>
                <c:pt idx="23468">
                  <c:v>2.1800000000000002</c:v>
                </c:pt>
                <c:pt idx="23469">
                  <c:v>2.1800000000000002</c:v>
                </c:pt>
                <c:pt idx="23470">
                  <c:v>2.1800000000000002</c:v>
                </c:pt>
                <c:pt idx="23471">
                  <c:v>2.1800000000000002</c:v>
                </c:pt>
                <c:pt idx="23472">
                  <c:v>2.1800000000000002</c:v>
                </c:pt>
                <c:pt idx="23473">
                  <c:v>2.1800000000000002</c:v>
                </c:pt>
                <c:pt idx="23474">
                  <c:v>2.1800000000000002</c:v>
                </c:pt>
                <c:pt idx="23475">
                  <c:v>2.1800000000000002</c:v>
                </c:pt>
                <c:pt idx="23476">
                  <c:v>2.1800000000000002</c:v>
                </c:pt>
                <c:pt idx="23477">
                  <c:v>2.1800000000000002</c:v>
                </c:pt>
                <c:pt idx="23478">
                  <c:v>2.1800000000000002</c:v>
                </c:pt>
                <c:pt idx="23479">
                  <c:v>2.1800000000000002</c:v>
                </c:pt>
                <c:pt idx="23480">
                  <c:v>2.1800000000000002</c:v>
                </c:pt>
                <c:pt idx="23481">
                  <c:v>2.1800000000000002</c:v>
                </c:pt>
                <c:pt idx="23482">
                  <c:v>2.1800000000000002</c:v>
                </c:pt>
                <c:pt idx="23483">
                  <c:v>2.1800000000000002</c:v>
                </c:pt>
                <c:pt idx="23484">
                  <c:v>2.19</c:v>
                </c:pt>
                <c:pt idx="23485">
                  <c:v>2.19</c:v>
                </c:pt>
                <c:pt idx="23486">
                  <c:v>2.19</c:v>
                </c:pt>
                <c:pt idx="23487">
                  <c:v>2.19</c:v>
                </c:pt>
                <c:pt idx="23488">
                  <c:v>2.19</c:v>
                </c:pt>
                <c:pt idx="23489">
                  <c:v>2.19</c:v>
                </c:pt>
                <c:pt idx="23490">
                  <c:v>2.2000000000000002</c:v>
                </c:pt>
                <c:pt idx="23491">
                  <c:v>2.2000000000000002</c:v>
                </c:pt>
                <c:pt idx="23492">
                  <c:v>2.2000000000000002</c:v>
                </c:pt>
                <c:pt idx="23493">
                  <c:v>2.2000000000000002</c:v>
                </c:pt>
                <c:pt idx="23494">
                  <c:v>2.2000000000000002</c:v>
                </c:pt>
                <c:pt idx="23495">
                  <c:v>2.2000000000000002</c:v>
                </c:pt>
                <c:pt idx="23496">
                  <c:v>2.2000000000000002</c:v>
                </c:pt>
                <c:pt idx="23497">
                  <c:v>2.2000000000000002</c:v>
                </c:pt>
                <c:pt idx="23498">
                  <c:v>2.2000000000000002</c:v>
                </c:pt>
                <c:pt idx="23499">
                  <c:v>2.2000000000000002</c:v>
                </c:pt>
                <c:pt idx="23500">
                  <c:v>2.19</c:v>
                </c:pt>
                <c:pt idx="23501">
                  <c:v>2.19</c:v>
                </c:pt>
                <c:pt idx="23502">
                  <c:v>2.19</c:v>
                </c:pt>
                <c:pt idx="23503">
                  <c:v>2.2000000000000002</c:v>
                </c:pt>
                <c:pt idx="23504">
                  <c:v>2.2000000000000002</c:v>
                </c:pt>
                <c:pt idx="23505">
                  <c:v>2.2000000000000002</c:v>
                </c:pt>
                <c:pt idx="23506">
                  <c:v>2.2000000000000002</c:v>
                </c:pt>
                <c:pt idx="23507">
                  <c:v>2.19</c:v>
                </c:pt>
                <c:pt idx="23508">
                  <c:v>2.19</c:v>
                </c:pt>
                <c:pt idx="23509">
                  <c:v>2.19</c:v>
                </c:pt>
                <c:pt idx="23510">
                  <c:v>2.19</c:v>
                </c:pt>
                <c:pt idx="23511">
                  <c:v>2.2000000000000002</c:v>
                </c:pt>
                <c:pt idx="23512">
                  <c:v>2.2000000000000002</c:v>
                </c:pt>
                <c:pt idx="23513">
                  <c:v>2.2000000000000002</c:v>
                </c:pt>
                <c:pt idx="23514">
                  <c:v>2.2000000000000002</c:v>
                </c:pt>
                <c:pt idx="23515">
                  <c:v>2.2000000000000002</c:v>
                </c:pt>
                <c:pt idx="23516">
                  <c:v>2.2000000000000002</c:v>
                </c:pt>
                <c:pt idx="23517">
                  <c:v>2.2000000000000002</c:v>
                </c:pt>
                <c:pt idx="23518">
                  <c:v>2.2000000000000002</c:v>
                </c:pt>
                <c:pt idx="23519">
                  <c:v>2.2000000000000002</c:v>
                </c:pt>
                <c:pt idx="23520">
                  <c:v>2.2000000000000002</c:v>
                </c:pt>
                <c:pt idx="23521">
                  <c:v>2.2000000000000002</c:v>
                </c:pt>
                <c:pt idx="23522">
                  <c:v>2.2000000000000002</c:v>
                </c:pt>
                <c:pt idx="23523">
                  <c:v>2.2000000000000002</c:v>
                </c:pt>
                <c:pt idx="23524">
                  <c:v>2.2000000000000002</c:v>
                </c:pt>
                <c:pt idx="23525">
                  <c:v>2.2000000000000002</c:v>
                </c:pt>
                <c:pt idx="23526">
                  <c:v>2.2000000000000002</c:v>
                </c:pt>
                <c:pt idx="23527">
                  <c:v>2.2000000000000002</c:v>
                </c:pt>
                <c:pt idx="23528">
                  <c:v>2.2000000000000002</c:v>
                </c:pt>
                <c:pt idx="23529">
                  <c:v>2.2000000000000002</c:v>
                </c:pt>
                <c:pt idx="23530">
                  <c:v>2.2000000000000002</c:v>
                </c:pt>
                <c:pt idx="23531">
                  <c:v>2.19</c:v>
                </c:pt>
                <c:pt idx="23532">
                  <c:v>2.2000000000000002</c:v>
                </c:pt>
                <c:pt idx="23533">
                  <c:v>2.2000000000000002</c:v>
                </c:pt>
                <c:pt idx="23534">
                  <c:v>2.2000000000000002</c:v>
                </c:pt>
                <c:pt idx="23535">
                  <c:v>2.19</c:v>
                </c:pt>
                <c:pt idx="23536">
                  <c:v>2.19</c:v>
                </c:pt>
                <c:pt idx="23537">
                  <c:v>2.19</c:v>
                </c:pt>
                <c:pt idx="23538">
                  <c:v>2.2000000000000002</c:v>
                </c:pt>
                <c:pt idx="23539">
                  <c:v>2.19</c:v>
                </c:pt>
                <c:pt idx="23540">
                  <c:v>2.19</c:v>
                </c:pt>
                <c:pt idx="23541">
                  <c:v>2.19</c:v>
                </c:pt>
                <c:pt idx="23542">
                  <c:v>2.19</c:v>
                </c:pt>
                <c:pt idx="23543">
                  <c:v>2.19</c:v>
                </c:pt>
                <c:pt idx="23544">
                  <c:v>2.19</c:v>
                </c:pt>
                <c:pt idx="23545">
                  <c:v>2.2000000000000002</c:v>
                </c:pt>
                <c:pt idx="23546">
                  <c:v>2.2000000000000002</c:v>
                </c:pt>
                <c:pt idx="23547">
                  <c:v>2.2000000000000002</c:v>
                </c:pt>
                <c:pt idx="23548">
                  <c:v>2.4</c:v>
                </c:pt>
                <c:pt idx="23549">
                  <c:v>2.4</c:v>
                </c:pt>
                <c:pt idx="23550">
                  <c:v>2.4</c:v>
                </c:pt>
                <c:pt idx="23551">
                  <c:v>2.4</c:v>
                </c:pt>
                <c:pt idx="23552">
                  <c:v>2.4</c:v>
                </c:pt>
                <c:pt idx="23553">
                  <c:v>2.4</c:v>
                </c:pt>
                <c:pt idx="23554">
                  <c:v>2.4</c:v>
                </c:pt>
                <c:pt idx="23555">
                  <c:v>2.4</c:v>
                </c:pt>
                <c:pt idx="23556">
                  <c:v>2.4</c:v>
                </c:pt>
                <c:pt idx="23557">
                  <c:v>2.4</c:v>
                </c:pt>
                <c:pt idx="23558">
                  <c:v>2.4</c:v>
                </c:pt>
                <c:pt idx="23559">
                  <c:v>2.4</c:v>
                </c:pt>
                <c:pt idx="23560">
                  <c:v>2.4</c:v>
                </c:pt>
                <c:pt idx="23561">
                  <c:v>2.4</c:v>
                </c:pt>
                <c:pt idx="23562">
                  <c:v>2.4</c:v>
                </c:pt>
                <c:pt idx="23563">
                  <c:v>2.4</c:v>
                </c:pt>
                <c:pt idx="23564">
                  <c:v>2.4</c:v>
                </c:pt>
                <c:pt idx="23565">
                  <c:v>2.4</c:v>
                </c:pt>
                <c:pt idx="23566">
                  <c:v>2.4</c:v>
                </c:pt>
                <c:pt idx="23567">
                  <c:v>2.4</c:v>
                </c:pt>
                <c:pt idx="23568">
                  <c:v>2.4</c:v>
                </c:pt>
                <c:pt idx="23569">
                  <c:v>2.4</c:v>
                </c:pt>
                <c:pt idx="23570">
                  <c:v>2.4</c:v>
                </c:pt>
                <c:pt idx="23571">
                  <c:v>2.4</c:v>
                </c:pt>
                <c:pt idx="23572">
                  <c:v>2.4</c:v>
                </c:pt>
                <c:pt idx="23573">
                  <c:v>2.4</c:v>
                </c:pt>
                <c:pt idx="23574">
                  <c:v>2.4</c:v>
                </c:pt>
                <c:pt idx="23575">
                  <c:v>2.4</c:v>
                </c:pt>
                <c:pt idx="23576">
                  <c:v>2.4</c:v>
                </c:pt>
                <c:pt idx="23577">
                  <c:v>2.4</c:v>
                </c:pt>
                <c:pt idx="23578">
                  <c:v>2.4</c:v>
                </c:pt>
                <c:pt idx="23579">
                  <c:v>2.4</c:v>
                </c:pt>
                <c:pt idx="23580">
                  <c:v>2.4</c:v>
                </c:pt>
                <c:pt idx="23581">
                  <c:v>2.4</c:v>
                </c:pt>
                <c:pt idx="23582">
                  <c:v>2.4</c:v>
                </c:pt>
                <c:pt idx="23583">
                  <c:v>2.4</c:v>
                </c:pt>
                <c:pt idx="23584">
                  <c:v>2.4</c:v>
                </c:pt>
                <c:pt idx="23585">
                  <c:v>2.4</c:v>
                </c:pt>
                <c:pt idx="23586">
                  <c:v>2.4</c:v>
                </c:pt>
                <c:pt idx="23587">
                  <c:v>2.4</c:v>
                </c:pt>
                <c:pt idx="23588">
                  <c:v>2.4</c:v>
                </c:pt>
                <c:pt idx="23589">
                  <c:v>2.4</c:v>
                </c:pt>
                <c:pt idx="23590">
                  <c:v>2.4</c:v>
                </c:pt>
                <c:pt idx="23591">
                  <c:v>2.4</c:v>
                </c:pt>
                <c:pt idx="23592">
                  <c:v>2.4</c:v>
                </c:pt>
                <c:pt idx="23593">
                  <c:v>2.4</c:v>
                </c:pt>
                <c:pt idx="23594">
                  <c:v>2.4</c:v>
                </c:pt>
                <c:pt idx="23595">
                  <c:v>2.4</c:v>
                </c:pt>
                <c:pt idx="23596">
                  <c:v>2.4</c:v>
                </c:pt>
                <c:pt idx="23597">
                  <c:v>2.4</c:v>
                </c:pt>
                <c:pt idx="23598">
                  <c:v>2.4</c:v>
                </c:pt>
                <c:pt idx="23599">
                  <c:v>2.4</c:v>
                </c:pt>
                <c:pt idx="23600">
                  <c:v>2.4</c:v>
                </c:pt>
                <c:pt idx="23601">
                  <c:v>2.4</c:v>
                </c:pt>
                <c:pt idx="23602">
                  <c:v>2.4</c:v>
                </c:pt>
                <c:pt idx="23603">
                  <c:v>2.4</c:v>
                </c:pt>
                <c:pt idx="23604">
                  <c:v>2.4</c:v>
                </c:pt>
                <c:pt idx="23605">
                  <c:v>2.4</c:v>
                </c:pt>
                <c:pt idx="23606">
                  <c:v>2.4</c:v>
                </c:pt>
                <c:pt idx="23607">
                  <c:v>2.4</c:v>
                </c:pt>
                <c:pt idx="23608">
                  <c:v>2.4</c:v>
                </c:pt>
                <c:pt idx="23609">
                  <c:v>2.4</c:v>
                </c:pt>
                <c:pt idx="23610">
                  <c:v>2.4</c:v>
                </c:pt>
                <c:pt idx="23611">
                  <c:v>2.4</c:v>
                </c:pt>
                <c:pt idx="23612">
                  <c:v>2.4</c:v>
                </c:pt>
                <c:pt idx="23613">
                  <c:v>2.4</c:v>
                </c:pt>
                <c:pt idx="23614">
                  <c:v>2.4</c:v>
                </c:pt>
                <c:pt idx="23615">
                  <c:v>2.4</c:v>
                </c:pt>
                <c:pt idx="23616">
                  <c:v>2.4</c:v>
                </c:pt>
                <c:pt idx="23617">
                  <c:v>2.4</c:v>
                </c:pt>
                <c:pt idx="23618">
                  <c:v>2.4</c:v>
                </c:pt>
                <c:pt idx="23619">
                  <c:v>2.4</c:v>
                </c:pt>
                <c:pt idx="23620">
                  <c:v>2.4</c:v>
                </c:pt>
                <c:pt idx="23621">
                  <c:v>2.4</c:v>
                </c:pt>
                <c:pt idx="23622">
                  <c:v>2.4</c:v>
                </c:pt>
                <c:pt idx="23623">
                  <c:v>2.4</c:v>
                </c:pt>
                <c:pt idx="23624">
                  <c:v>2.4</c:v>
                </c:pt>
                <c:pt idx="23625">
                  <c:v>2.4</c:v>
                </c:pt>
                <c:pt idx="23626">
                  <c:v>2.4</c:v>
                </c:pt>
                <c:pt idx="23627">
                  <c:v>2.4</c:v>
                </c:pt>
                <c:pt idx="23628">
                  <c:v>2.4</c:v>
                </c:pt>
                <c:pt idx="23629">
                  <c:v>2.4</c:v>
                </c:pt>
                <c:pt idx="23630">
                  <c:v>2.4</c:v>
                </c:pt>
                <c:pt idx="23631">
                  <c:v>2.4</c:v>
                </c:pt>
                <c:pt idx="23632">
                  <c:v>2.4</c:v>
                </c:pt>
                <c:pt idx="23633">
                  <c:v>2.4</c:v>
                </c:pt>
                <c:pt idx="23634">
                  <c:v>2.4</c:v>
                </c:pt>
                <c:pt idx="23635">
                  <c:v>2.4</c:v>
                </c:pt>
                <c:pt idx="23636">
                  <c:v>2.4</c:v>
                </c:pt>
                <c:pt idx="23637">
                  <c:v>2.4</c:v>
                </c:pt>
                <c:pt idx="23638">
                  <c:v>2.41</c:v>
                </c:pt>
                <c:pt idx="23639">
                  <c:v>2.41</c:v>
                </c:pt>
                <c:pt idx="23640">
                  <c:v>2.41</c:v>
                </c:pt>
                <c:pt idx="23641">
                  <c:v>2.41</c:v>
                </c:pt>
                <c:pt idx="23642">
                  <c:v>2.41</c:v>
                </c:pt>
                <c:pt idx="23643">
                  <c:v>2.4</c:v>
                </c:pt>
                <c:pt idx="23644">
                  <c:v>2.4</c:v>
                </c:pt>
                <c:pt idx="23645">
                  <c:v>2.41</c:v>
                </c:pt>
                <c:pt idx="23646">
                  <c:v>2.41</c:v>
                </c:pt>
                <c:pt idx="23647">
                  <c:v>2.4300000000000002</c:v>
                </c:pt>
                <c:pt idx="23648">
                  <c:v>2.4300000000000002</c:v>
                </c:pt>
                <c:pt idx="23649">
                  <c:v>2.4300000000000002</c:v>
                </c:pt>
                <c:pt idx="23650">
                  <c:v>2.41</c:v>
                </c:pt>
                <c:pt idx="23651">
                  <c:v>2.41</c:v>
                </c:pt>
                <c:pt idx="23652">
                  <c:v>2.41</c:v>
                </c:pt>
                <c:pt idx="23653">
                  <c:v>2.41</c:v>
                </c:pt>
                <c:pt idx="23654">
                  <c:v>2.41</c:v>
                </c:pt>
                <c:pt idx="23655">
                  <c:v>2.41</c:v>
                </c:pt>
                <c:pt idx="23656">
                  <c:v>2.41</c:v>
                </c:pt>
                <c:pt idx="23657">
                  <c:v>2.41</c:v>
                </c:pt>
                <c:pt idx="23658">
                  <c:v>2.41</c:v>
                </c:pt>
                <c:pt idx="23659">
                  <c:v>2.41</c:v>
                </c:pt>
                <c:pt idx="23660">
                  <c:v>2.41</c:v>
                </c:pt>
                <c:pt idx="23661">
                  <c:v>2.41</c:v>
                </c:pt>
                <c:pt idx="23662">
                  <c:v>2.41</c:v>
                </c:pt>
                <c:pt idx="23663">
                  <c:v>2.41</c:v>
                </c:pt>
                <c:pt idx="23664">
                  <c:v>2.41</c:v>
                </c:pt>
                <c:pt idx="23665">
                  <c:v>2.41</c:v>
                </c:pt>
                <c:pt idx="23666">
                  <c:v>2.42</c:v>
                </c:pt>
                <c:pt idx="23667">
                  <c:v>2.4300000000000002</c:v>
                </c:pt>
                <c:pt idx="23668">
                  <c:v>2.44</c:v>
                </c:pt>
                <c:pt idx="23669">
                  <c:v>2.44</c:v>
                </c:pt>
                <c:pt idx="23670">
                  <c:v>2.44</c:v>
                </c:pt>
                <c:pt idx="23671">
                  <c:v>2.44</c:v>
                </c:pt>
                <c:pt idx="23672">
                  <c:v>2.44</c:v>
                </c:pt>
                <c:pt idx="23673">
                  <c:v>2.44</c:v>
                </c:pt>
                <c:pt idx="23674">
                  <c:v>2.44</c:v>
                </c:pt>
                <c:pt idx="23675">
                  <c:v>2.44</c:v>
                </c:pt>
                <c:pt idx="23676">
                  <c:v>2.44</c:v>
                </c:pt>
                <c:pt idx="23677">
                  <c:v>2.44</c:v>
                </c:pt>
                <c:pt idx="23678">
                  <c:v>2.4500000000000002</c:v>
                </c:pt>
                <c:pt idx="23679">
                  <c:v>2.4500000000000002</c:v>
                </c:pt>
                <c:pt idx="23680">
                  <c:v>2.4500000000000002</c:v>
                </c:pt>
                <c:pt idx="23681">
                  <c:v>2.41</c:v>
                </c:pt>
                <c:pt idx="23682">
                  <c:v>2.4</c:v>
                </c:pt>
                <c:pt idx="23683">
                  <c:v>2.4</c:v>
                </c:pt>
                <c:pt idx="23684">
                  <c:v>2.4</c:v>
                </c:pt>
                <c:pt idx="23685">
                  <c:v>2.4</c:v>
                </c:pt>
                <c:pt idx="23686">
                  <c:v>2.4</c:v>
                </c:pt>
                <c:pt idx="23687">
                  <c:v>2.39</c:v>
                </c:pt>
                <c:pt idx="23688">
                  <c:v>2.38</c:v>
                </c:pt>
                <c:pt idx="23689">
                  <c:v>2.38</c:v>
                </c:pt>
                <c:pt idx="23690">
                  <c:v>2.38</c:v>
                </c:pt>
                <c:pt idx="23691">
                  <c:v>2.38</c:v>
                </c:pt>
                <c:pt idx="23692">
                  <c:v>2.38</c:v>
                </c:pt>
                <c:pt idx="23693">
                  <c:v>2.38</c:v>
                </c:pt>
                <c:pt idx="23694">
                  <c:v>2.4</c:v>
                </c:pt>
                <c:pt idx="23695">
                  <c:v>2.39</c:v>
                </c:pt>
                <c:pt idx="23696">
                  <c:v>2.39</c:v>
                </c:pt>
                <c:pt idx="23697">
                  <c:v>2.39</c:v>
                </c:pt>
                <c:pt idx="23698">
                  <c:v>2.39</c:v>
                </c:pt>
                <c:pt idx="23699">
                  <c:v>2.39</c:v>
                </c:pt>
                <c:pt idx="23700">
                  <c:v>2.39</c:v>
                </c:pt>
                <c:pt idx="23701">
                  <c:v>2.38</c:v>
                </c:pt>
                <c:pt idx="23702">
                  <c:v>2.38</c:v>
                </c:pt>
                <c:pt idx="23703">
                  <c:v>2.38</c:v>
                </c:pt>
                <c:pt idx="23704">
                  <c:v>2.38</c:v>
                </c:pt>
                <c:pt idx="23705">
                  <c:v>2.38</c:v>
                </c:pt>
                <c:pt idx="23706">
                  <c:v>2.38</c:v>
                </c:pt>
                <c:pt idx="23707">
                  <c:v>2.39</c:v>
                </c:pt>
                <c:pt idx="23708">
                  <c:v>2.39</c:v>
                </c:pt>
                <c:pt idx="23709">
                  <c:v>2.39</c:v>
                </c:pt>
                <c:pt idx="23710">
                  <c:v>2.4</c:v>
                </c:pt>
                <c:pt idx="23711">
                  <c:v>2.4</c:v>
                </c:pt>
                <c:pt idx="23712">
                  <c:v>2.4</c:v>
                </c:pt>
                <c:pt idx="23713">
                  <c:v>2.38</c:v>
                </c:pt>
                <c:pt idx="23714">
                  <c:v>2.38</c:v>
                </c:pt>
                <c:pt idx="23715">
                  <c:v>2.38</c:v>
                </c:pt>
                <c:pt idx="23716">
                  <c:v>2.37</c:v>
                </c:pt>
                <c:pt idx="23717">
                  <c:v>2.37</c:v>
                </c:pt>
                <c:pt idx="23718">
                  <c:v>2.37</c:v>
                </c:pt>
                <c:pt idx="23719">
                  <c:v>2.37</c:v>
                </c:pt>
                <c:pt idx="23720">
                  <c:v>2.37</c:v>
                </c:pt>
                <c:pt idx="23721">
                  <c:v>2.37</c:v>
                </c:pt>
                <c:pt idx="23722">
                  <c:v>2.37</c:v>
                </c:pt>
                <c:pt idx="23723">
                  <c:v>2.37</c:v>
                </c:pt>
                <c:pt idx="23724">
                  <c:v>2.36</c:v>
                </c:pt>
                <c:pt idx="23725">
                  <c:v>2.36</c:v>
                </c:pt>
                <c:pt idx="23726">
                  <c:v>2.36</c:v>
                </c:pt>
                <c:pt idx="23727">
                  <c:v>2.38</c:v>
                </c:pt>
                <c:pt idx="23728">
                  <c:v>2.37</c:v>
                </c:pt>
                <c:pt idx="23729">
                  <c:v>2.37</c:v>
                </c:pt>
                <c:pt idx="23730">
                  <c:v>2.37</c:v>
                </c:pt>
                <c:pt idx="23731">
                  <c:v>2.38</c:v>
                </c:pt>
                <c:pt idx="23732">
                  <c:v>2.38</c:v>
                </c:pt>
                <c:pt idx="23733">
                  <c:v>2.38</c:v>
                </c:pt>
                <c:pt idx="23734">
                  <c:v>2.38</c:v>
                </c:pt>
                <c:pt idx="23735">
                  <c:v>2.38</c:v>
                </c:pt>
                <c:pt idx="23736">
                  <c:v>2.38</c:v>
                </c:pt>
                <c:pt idx="23737">
                  <c:v>2.38</c:v>
                </c:pt>
                <c:pt idx="23738">
                  <c:v>2.4</c:v>
                </c:pt>
                <c:pt idx="23739">
                  <c:v>2.4</c:v>
                </c:pt>
                <c:pt idx="23740">
                  <c:v>2.4</c:v>
                </c:pt>
                <c:pt idx="23741">
                  <c:v>2.39</c:v>
                </c:pt>
                <c:pt idx="23742">
                  <c:v>2.4</c:v>
                </c:pt>
                <c:pt idx="23743">
                  <c:v>2.41</c:v>
                </c:pt>
                <c:pt idx="23744">
                  <c:v>2.41</c:v>
                </c:pt>
                <c:pt idx="23745">
                  <c:v>2.42</c:v>
                </c:pt>
                <c:pt idx="23746">
                  <c:v>2.42</c:v>
                </c:pt>
                <c:pt idx="23747">
                  <c:v>2.42</c:v>
                </c:pt>
                <c:pt idx="23748">
                  <c:v>2.41</c:v>
                </c:pt>
                <c:pt idx="23749">
                  <c:v>2.41</c:v>
                </c:pt>
                <c:pt idx="23750">
                  <c:v>2.41</c:v>
                </c:pt>
                <c:pt idx="23751">
                  <c:v>2.4</c:v>
                </c:pt>
                <c:pt idx="23752">
                  <c:v>2.38</c:v>
                </c:pt>
                <c:pt idx="23753">
                  <c:v>2.38</c:v>
                </c:pt>
                <c:pt idx="23754">
                  <c:v>2.38</c:v>
                </c:pt>
                <c:pt idx="23755">
                  <c:v>2.4</c:v>
                </c:pt>
                <c:pt idx="23756">
                  <c:v>2.41</c:v>
                </c:pt>
                <c:pt idx="23757">
                  <c:v>2.41</c:v>
                </c:pt>
                <c:pt idx="23758">
                  <c:v>2.41</c:v>
                </c:pt>
                <c:pt idx="23759">
                  <c:v>2.41</c:v>
                </c:pt>
                <c:pt idx="23760">
                  <c:v>2.41</c:v>
                </c:pt>
                <c:pt idx="23761">
                  <c:v>2.41</c:v>
                </c:pt>
                <c:pt idx="23762">
                  <c:v>2.4</c:v>
                </c:pt>
                <c:pt idx="23763">
                  <c:v>2.4</c:v>
                </c:pt>
                <c:pt idx="23764">
                  <c:v>2.4</c:v>
                </c:pt>
                <c:pt idx="23765">
                  <c:v>2.4</c:v>
                </c:pt>
                <c:pt idx="23766">
                  <c:v>2.4</c:v>
                </c:pt>
                <c:pt idx="23767">
                  <c:v>2.4</c:v>
                </c:pt>
                <c:pt idx="23768">
                  <c:v>2.4</c:v>
                </c:pt>
                <c:pt idx="23769">
                  <c:v>2.4</c:v>
                </c:pt>
                <c:pt idx="23770">
                  <c:v>2.39</c:v>
                </c:pt>
                <c:pt idx="23771">
                  <c:v>2.4</c:v>
                </c:pt>
                <c:pt idx="23772">
                  <c:v>2.14</c:v>
                </c:pt>
                <c:pt idx="23773">
                  <c:v>2.14</c:v>
                </c:pt>
                <c:pt idx="23774">
                  <c:v>2.14</c:v>
                </c:pt>
                <c:pt idx="23775">
                  <c:v>2.14</c:v>
                </c:pt>
                <c:pt idx="23776">
                  <c:v>2.13</c:v>
                </c:pt>
                <c:pt idx="23777">
                  <c:v>2.13</c:v>
                </c:pt>
                <c:pt idx="23778">
                  <c:v>2.12</c:v>
                </c:pt>
                <c:pt idx="23779">
                  <c:v>2.12</c:v>
                </c:pt>
                <c:pt idx="23780">
                  <c:v>2.12</c:v>
                </c:pt>
                <c:pt idx="23781">
                  <c:v>2.12</c:v>
                </c:pt>
                <c:pt idx="23782">
                  <c:v>2.12</c:v>
                </c:pt>
                <c:pt idx="23783">
                  <c:v>2.12</c:v>
                </c:pt>
                <c:pt idx="23784">
                  <c:v>2.12</c:v>
                </c:pt>
                <c:pt idx="23785">
                  <c:v>2.12</c:v>
                </c:pt>
                <c:pt idx="23786">
                  <c:v>2.13</c:v>
                </c:pt>
                <c:pt idx="23787">
                  <c:v>2.13</c:v>
                </c:pt>
                <c:pt idx="23788">
                  <c:v>2.13</c:v>
                </c:pt>
                <c:pt idx="23789">
                  <c:v>2.13</c:v>
                </c:pt>
                <c:pt idx="23790">
                  <c:v>2.13</c:v>
                </c:pt>
                <c:pt idx="23791">
                  <c:v>2.13</c:v>
                </c:pt>
                <c:pt idx="23792">
                  <c:v>2.12</c:v>
                </c:pt>
                <c:pt idx="23793">
                  <c:v>2.12</c:v>
                </c:pt>
                <c:pt idx="23794">
                  <c:v>2.12</c:v>
                </c:pt>
                <c:pt idx="23795">
                  <c:v>2.12</c:v>
                </c:pt>
                <c:pt idx="23796">
                  <c:v>2.12</c:v>
                </c:pt>
                <c:pt idx="23797">
                  <c:v>2.12</c:v>
                </c:pt>
                <c:pt idx="23798">
                  <c:v>2.12</c:v>
                </c:pt>
                <c:pt idx="23799">
                  <c:v>2.12</c:v>
                </c:pt>
                <c:pt idx="23800">
                  <c:v>2.12</c:v>
                </c:pt>
                <c:pt idx="23801">
                  <c:v>2.13</c:v>
                </c:pt>
                <c:pt idx="23802">
                  <c:v>2.13</c:v>
                </c:pt>
                <c:pt idx="23803">
                  <c:v>2.13</c:v>
                </c:pt>
                <c:pt idx="23804">
                  <c:v>2.13</c:v>
                </c:pt>
                <c:pt idx="23805">
                  <c:v>2.13</c:v>
                </c:pt>
                <c:pt idx="23806">
                  <c:v>2.13</c:v>
                </c:pt>
                <c:pt idx="23807">
                  <c:v>2.13</c:v>
                </c:pt>
                <c:pt idx="23808">
                  <c:v>2.12</c:v>
                </c:pt>
                <c:pt idx="23809">
                  <c:v>2.12</c:v>
                </c:pt>
                <c:pt idx="23810">
                  <c:v>2.12</c:v>
                </c:pt>
                <c:pt idx="23811">
                  <c:v>2.13</c:v>
                </c:pt>
                <c:pt idx="23812">
                  <c:v>2.13</c:v>
                </c:pt>
                <c:pt idx="23813">
                  <c:v>2.13</c:v>
                </c:pt>
                <c:pt idx="23814">
                  <c:v>2.13</c:v>
                </c:pt>
                <c:pt idx="23815">
                  <c:v>2.14</c:v>
                </c:pt>
                <c:pt idx="23816">
                  <c:v>2.14</c:v>
                </c:pt>
                <c:pt idx="23817">
                  <c:v>2.14</c:v>
                </c:pt>
                <c:pt idx="23818">
                  <c:v>2.25</c:v>
                </c:pt>
                <c:pt idx="23819">
                  <c:v>2.2999999999999998</c:v>
                </c:pt>
                <c:pt idx="23820">
                  <c:v>2.25</c:v>
                </c:pt>
                <c:pt idx="23821">
                  <c:v>1.9</c:v>
                </c:pt>
                <c:pt idx="23822">
                  <c:v>1.9</c:v>
                </c:pt>
                <c:pt idx="23823">
                  <c:v>1.9</c:v>
                </c:pt>
                <c:pt idx="23824">
                  <c:v>1.9</c:v>
                </c:pt>
                <c:pt idx="23825">
                  <c:v>1.9</c:v>
                </c:pt>
                <c:pt idx="23826">
                  <c:v>1.9</c:v>
                </c:pt>
                <c:pt idx="23827">
                  <c:v>1.9</c:v>
                </c:pt>
                <c:pt idx="23828">
                  <c:v>1.85</c:v>
                </c:pt>
                <c:pt idx="23829">
                  <c:v>1.83</c:v>
                </c:pt>
                <c:pt idx="23830">
                  <c:v>1.83</c:v>
                </c:pt>
                <c:pt idx="23831">
                  <c:v>1.83</c:v>
                </c:pt>
                <c:pt idx="23832">
                  <c:v>1.9</c:v>
                </c:pt>
                <c:pt idx="23833">
                  <c:v>1.88</c:v>
                </c:pt>
                <c:pt idx="23834">
                  <c:v>1.85</c:v>
                </c:pt>
                <c:pt idx="23835">
                  <c:v>1.83</c:v>
                </c:pt>
                <c:pt idx="23836">
                  <c:v>1.82</c:v>
                </c:pt>
                <c:pt idx="23837">
                  <c:v>1.82</c:v>
                </c:pt>
                <c:pt idx="23838">
                  <c:v>1.82</c:v>
                </c:pt>
                <c:pt idx="23839">
                  <c:v>1.82</c:v>
                </c:pt>
                <c:pt idx="23840">
                  <c:v>1.82</c:v>
                </c:pt>
                <c:pt idx="23841">
                  <c:v>1.82</c:v>
                </c:pt>
                <c:pt idx="23842">
                  <c:v>1.82</c:v>
                </c:pt>
                <c:pt idx="23843">
                  <c:v>1.82</c:v>
                </c:pt>
                <c:pt idx="23844">
                  <c:v>1.82</c:v>
                </c:pt>
                <c:pt idx="23845">
                  <c:v>1.82</c:v>
                </c:pt>
                <c:pt idx="23846">
                  <c:v>1.82</c:v>
                </c:pt>
                <c:pt idx="23847">
                  <c:v>1.9</c:v>
                </c:pt>
                <c:pt idx="23848">
                  <c:v>1.9</c:v>
                </c:pt>
                <c:pt idx="23849">
                  <c:v>1.85</c:v>
                </c:pt>
                <c:pt idx="23850">
                  <c:v>1.85</c:v>
                </c:pt>
                <c:pt idx="23851">
                  <c:v>1.85</c:v>
                </c:pt>
                <c:pt idx="23852">
                  <c:v>1.85</c:v>
                </c:pt>
                <c:pt idx="23853">
                  <c:v>1.85</c:v>
                </c:pt>
                <c:pt idx="23854">
                  <c:v>1.85</c:v>
                </c:pt>
                <c:pt idx="23855">
                  <c:v>1.85</c:v>
                </c:pt>
                <c:pt idx="23856">
                  <c:v>1.85</c:v>
                </c:pt>
                <c:pt idx="23857">
                  <c:v>1.83</c:v>
                </c:pt>
                <c:pt idx="23858">
                  <c:v>1.83</c:v>
                </c:pt>
                <c:pt idx="23859">
                  <c:v>1.83</c:v>
                </c:pt>
                <c:pt idx="23860">
                  <c:v>1.83</c:v>
                </c:pt>
                <c:pt idx="23861">
                  <c:v>1.82</c:v>
                </c:pt>
                <c:pt idx="23862">
                  <c:v>1.82</c:v>
                </c:pt>
                <c:pt idx="23863">
                  <c:v>1.58</c:v>
                </c:pt>
                <c:pt idx="23864">
                  <c:v>1.57</c:v>
                </c:pt>
                <c:pt idx="23865">
                  <c:v>1.57</c:v>
                </c:pt>
                <c:pt idx="23866">
                  <c:v>1.57</c:v>
                </c:pt>
                <c:pt idx="23867">
                  <c:v>1.56</c:v>
                </c:pt>
                <c:pt idx="23868">
                  <c:v>1.56</c:v>
                </c:pt>
                <c:pt idx="23869">
                  <c:v>1.55</c:v>
                </c:pt>
                <c:pt idx="23870">
                  <c:v>1.55</c:v>
                </c:pt>
                <c:pt idx="23871">
                  <c:v>1.55</c:v>
                </c:pt>
                <c:pt idx="23872">
                  <c:v>1.55</c:v>
                </c:pt>
                <c:pt idx="23873">
                  <c:v>1.55</c:v>
                </c:pt>
                <c:pt idx="23874">
                  <c:v>1.55</c:v>
                </c:pt>
                <c:pt idx="23875">
                  <c:v>1.55</c:v>
                </c:pt>
                <c:pt idx="23876">
                  <c:v>1.55</c:v>
                </c:pt>
                <c:pt idx="23877">
                  <c:v>1.55</c:v>
                </c:pt>
                <c:pt idx="23878">
                  <c:v>1.55</c:v>
                </c:pt>
                <c:pt idx="23879">
                  <c:v>1.55</c:v>
                </c:pt>
                <c:pt idx="23880">
                  <c:v>1.55</c:v>
                </c:pt>
                <c:pt idx="23881">
                  <c:v>1.55</c:v>
                </c:pt>
                <c:pt idx="23882">
                  <c:v>1.55</c:v>
                </c:pt>
                <c:pt idx="23883">
                  <c:v>1.55</c:v>
                </c:pt>
                <c:pt idx="23884">
                  <c:v>1.55</c:v>
                </c:pt>
                <c:pt idx="23885">
                  <c:v>1.55</c:v>
                </c:pt>
                <c:pt idx="23886">
                  <c:v>1.55</c:v>
                </c:pt>
                <c:pt idx="23887">
                  <c:v>1.55</c:v>
                </c:pt>
                <c:pt idx="23888">
                  <c:v>1.55</c:v>
                </c:pt>
                <c:pt idx="23889">
                  <c:v>1.55</c:v>
                </c:pt>
                <c:pt idx="23890">
                  <c:v>1.55</c:v>
                </c:pt>
                <c:pt idx="23891">
                  <c:v>1.55</c:v>
                </c:pt>
                <c:pt idx="23892">
                  <c:v>1.56</c:v>
                </c:pt>
                <c:pt idx="23893">
                  <c:v>1.56</c:v>
                </c:pt>
                <c:pt idx="23894">
                  <c:v>1.56</c:v>
                </c:pt>
                <c:pt idx="23895">
                  <c:v>1.56</c:v>
                </c:pt>
                <c:pt idx="23896">
                  <c:v>1.55</c:v>
                </c:pt>
                <c:pt idx="23897">
                  <c:v>1.55</c:v>
                </c:pt>
                <c:pt idx="23898">
                  <c:v>1.55</c:v>
                </c:pt>
                <c:pt idx="23899">
                  <c:v>1.55</c:v>
                </c:pt>
                <c:pt idx="23900">
                  <c:v>1.55</c:v>
                </c:pt>
                <c:pt idx="23901">
                  <c:v>1.55</c:v>
                </c:pt>
                <c:pt idx="23902">
                  <c:v>1.55</c:v>
                </c:pt>
                <c:pt idx="23903">
                  <c:v>1.55</c:v>
                </c:pt>
                <c:pt idx="23904">
                  <c:v>1.55</c:v>
                </c:pt>
                <c:pt idx="23905">
                  <c:v>1.55</c:v>
                </c:pt>
                <c:pt idx="23906">
                  <c:v>1.55</c:v>
                </c:pt>
                <c:pt idx="23907">
                  <c:v>1.55</c:v>
                </c:pt>
                <c:pt idx="23908">
                  <c:v>1.55</c:v>
                </c:pt>
                <c:pt idx="23909">
                  <c:v>1.56</c:v>
                </c:pt>
                <c:pt idx="23910">
                  <c:v>1.55</c:v>
                </c:pt>
                <c:pt idx="23911">
                  <c:v>1.55</c:v>
                </c:pt>
                <c:pt idx="23912">
                  <c:v>1.55</c:v>
                </c:pt>
                <c:pt idx="23913">
                  <c:v>1.55</c:v>
                </c:pt>
                <c:pt idx="23914">
                  <c:v>1.55</c:v>
                </c:pt>
                <c:pt idx="23915">
                  <c:v>1.55</c:v>
                </c:pt>
                <c:pt idx="23916">
                  <c:v>1.55</c:v>
                </c:pt>
                <c:pt idx="23917">
                  <c:v>1.55</c:v>
                </c:pt>
                <c:pt idx="23918">
                  <c:v>1.55</c:v>
                </c:pt>
                <c:pt idx="23919">
                  <c:v>1.55</c:v>
                </c:pt>
                <c:pt idx="23920">
                  <c:v>1.55</c:v>
                </c:pt>
                <c:pt idx="23921">
                  <c:v>1.55</c:v>
                </c:pt>
                <c:pt idx="23922">
                  <c:v>1.55</c:v>
                </c:pt>
                <c:pt idx="23923">
                  <c:v>1.55</c:v>
                </c:pt>
                <c:pt idx="23924">
                  <c:v>1.55</c:v>
                </c:pt>
                <c:pt idx="23925">
                  <c:v>1.55</c:v>
                </c:pt>
                <c:pt idx="23926">
                  <c:v>1.55</c:v>
                </c:pt>
                <c:pt idx="23927">
                  <c:v>1.55</c:v>
                </c:pt>
                <c:pt idx="23928">
                  <c:v>1.55</c:v>
                </c:pt>
                <c:pt idx="23929">
                  <c:v>1.55</c:v>
                </c:pt>
                <c:pt idx="23930">
                  <c:v>1.55</c:v>
                </c:pt>
                <c:pt idx="23931">
                  <c:v>1.55</c:v>
                </c:pt>
                <c:pt idx="23932">
                  <c:v>1.55</c:v>
                </c:pt>
                <c:pt idx="23933">
                  <c:v>1.55</c:v>
                </c:pt>
                <c:pt idx="23934">
                  <c:v>1.54</c:v>
                </c:pt>
                <c:pt idx="23935">
                  <c:v>1.54</c:v>
                </c:pt>
                <c:pt idx="23936">
                  <c:v>1.54</c:v>
                </c:pt>
                <c:pt idx="23937">
                  <c:v>1.54</c:v>
                </c:pt>
                <c:pt idx="23938">
                  <c:v>1.54</c:v>
                </c:pt>
                <c:pt idx="23939">
                  <c:v>1.54</c:v>
                </c:pt>
                <c:pt idx="23940">
                  <c:v>1.54</c:v>
                </c:pt>
                <c:pt idx="23941">
                  <c:v>1.55</c:v>
                </c:pt>
                <c:pt idx="23942">
                  <c:v>1.55</c:v>
                </c:pt>
                <c:pt idx="23943">
                  <c:v>1.55</c:v>
                </c:pt>
                <c:pt idx="23944">
                  <c:v>1.55</c:v>
                </c:pt>
                <c:pt idx="23945">
                  <c:v>1.55</c:v>
                </c:pt>
                <c:pt idx="23946">
                  <c:v>1.55</c:v>
                </c:pt>
                <c:pt idx="23947">
                  <c:v>1.55</c:v>
                </c:pt>
                <c:pt idx="23948">
                  <c:v>1.55</c:v>
                </c:pt>
                <c:pt idx="23949">
                  <c:v>1.55</c:v>
                </c:pt>
                <c:pt idx="23950">
                  <c:v>1.55</c:v>
                </c:pt>
                <c:pt idx="23951">
                  <c:v>1.55</c:v>
                </c:pt>
                <c:pt idx="23952">
                  <c:v>1.55</c:v>
                </c:pt>
                <c:pt idx="23953">
                  <c:v>1.55</c:v>
                </c:pt>
                <c:pt idx="23954">
                  <c:v>1.6</c:v>
                </c:pt>
                <c:pt idx="23955">
                  <c:v>1.5899999999999999</c:v>
                </c:pt>
                <c:pt idx="23956">
                  <c:v>1.5899999999999999</c:v>
                </c:pt>
                <c:pt idx="23957">
                  <c:v>1.5899999999999999</c:v>
                </c:pt>
                <c:pt idx="23958">
                  <c:v>1.5899999999999999</c:v>
                </c:pt>
                <c:pt idx="23959">
                  <c:v>1.5899999999999999</c:v>
                </c:pt>
                <c:pt idx="23960">
                  <c:v>1.5899999999999999</c:v>
                </c:pt>
                <c:pt idx="23961">
                  <c:v>1.5899999999999999</c:v>
                </c:pt>
                <c:pt idx="23962">
                  <c:v>1.58</c:v>
                </c:pt>
                <c:pt idx="23963">
                  <c:v>1.58</c:v>
                </c:pt>
                <c:pt idx="23964">
                  <c:v>1.58</c:v>
                </c:pt>
                <c:pt idx="23965">
                  <c:v>1.58</c:v>
                </c:pt>
                <c:pt idx="23966">
                  <c:v>1.58</c:v>
                </c:pt>
                <c:pt idx="23967">
                  <c:v>1.58</c:v>
                </c:pt>
                <c:pt idx="23968">
                  <c:v>1.58</c:v>
                </c:pt>
                <c:pt idx="23969">
                  <c:v>1.58</c:v>
                </c:pt>
                <c:pt idx="23970">
                  <c:v>1.58</c:v>
                </c:pt>
                <c:pt idx="23971">
                  <c:v>1.58</c:v>
                </c:pt>
                <c:pt idx="23972">
                  <c:v>1.58</c:v>
                </c:pt>
                <c:pt idx="23973">
                  <c:v>1.5899999999999999</c:v>
                </c:pt>
                <c:pt idx="23974">
                  <c:v>1.5899999999999999</c:v>
                </c:pt>
                <c:pt idx="23975">
                  <c:v>1.5899999999999999</c:v>
                </c:pt>
                <c:pt idx="23976">
                  <c:v>1.58</c:v>
                </c:pt>
                <c:pt idx="23977">
                  <c:v>1.58</c:v>
                </c:pt>
                <c:pt idx="23978">
                  <c:v>1.58</c:v>
                </c:pt>
                <c:pt idx="23979">
                  <c:v>1.58</c:v>
                </c:pt>
                <c:pt idx="23980">
                  <c:v>1.58</c:v>
                </c:pt>
                <c:pt idx="23981">
                  <c:v>1.58</c:v>
                </c:pt>
                <c:pt idx="23982">
                  <c:v>1.58</c:v>
                </c:pt>
                <c:pt idx="23983">
                  <c:v>1.58</c:v>
                </c:pt>
                <c:pt idx="23984">
                  <c:v>1.58</c:v>
                </c:pt>
                <c:pt idx="23985">
                  <c:v>1.58</c:v>
                </c:pt>
                <c:pt idx="23986">
                  <c:v>1.5899999999999999</c:v>
                </c:pt>
                <c:pt idx="23987">
                  <c:v>1.5899999999999999</c:v>
                </c:pt>
                <c:pt idx="23988">
                  <c:v>1.0900000000000001</c:v>
                </c:pt>
                <c:pt idx="23989">
                  <c:v>1.0900000000000001</c:v>
                </c:pt>
                <c:pt idx="23990">
                  <c:v>1.0900000000000001</c:v>
                </c:pt>
                <c:pt idx="23991">
                  <c:v>1.0900000000000001</c:v>
                </c:pt>
                <c:pt idx="23992">
                  <c:v>1.0900000000000001</c:v>
                </c:pt>
                <c:pt idx="23993">
                  <c:v>1.0900000000000001</c:v>
                </c:pt>
                <c:pt idx="23994">
                  <c:v>1.0900000000000001</c:v>
                </c:pt>
                <c:pt idx="23995">
                  <c:v>1.0900000000000001</c:v>
                </c:pt>
                <c:pt idx="23996">
                  <c:v>1.1000000000000001</c:v>
                </c:pt>
                <c:pt idx="23997">
                  <c:v>1.1000000000000001</c:v>
                </c:pt>
                <c:pt idx="23998">
                  <c:v>1.1000000000000001</c:v>
                </c:pt>
                <c:pt idx="23999">
                  <c:v>1.1000000000000001</c:v>
                </c:pt>
                <c:pt idx="24000">
                  <c:v>0.25</c:v>
                </c:pt>
                <c:pt idx="24001">
                  <c:v>0.25</c:v>
                </c:pt>
                <c:pt idx="24002">
                  <c:v>0.25</c:v>
                </c:pt>
                <c:pt idx="24003">
                  <c:v>0.2</c:v>
                </c:pt>
                <c:pt idx="24004">
                  <c:v>0.15</c:v>
                </c:pt>
                <c:pt idx="24005">
                  <c:v>0.15</c:v>
                </c:pt>
                <c:pt idx="24006">
                  <c:v>0.15</c:v>
                </c:pt>
                <c:pt idx="24007">
                  <c:v>0.15</c:v>
                </c:pt>
                <c:pt idx="24008">
                  <c:v>0.12</c:v>
                </c:pt>
                <c:pt idx="24009">
                  <c:v>0.1</c:v>
                </c:pt>
                <c:pt idx="24010">
                  <c:v>0.1</c:v>
                </c:pt>
                <c:pt idx="24011">
                  <c:v>0.1</c:v>
                </c:pt>
                <c:pt idx="24012">
                  <c:v>0.1</c:v>
                </c:pt>
                <c:pt idx="24013">
                  <c:v>0.1</c:v>
                </c:pt>
                <c:pt idx="24014">
                  <c:v>0.09</c:v>
                </c:pt>
                <c:pt idx="24015">
                  <c:v>0.08</c:v>
                </c:pt>
                <c:pt idx="24016">
                  <c:v>0.06</c:v>
                </c:pt>
                <c:pt idx="24017">
                  <c:v>0.05</c:v>
                </c:pt>
                <c:pt idx="24018">
                  <c:v>0.05</c:v>
                </c:pt>
                <c:pt idx="24019">
                  <c:v>0.05</c:v>
                </c:pt>
                <c:pt idx="24020">
                  <c:v>0.05</c:v>
                </c:pt>
                <c:pt idx="24021">
                  <c:v>0.05</c:v>
                </c:pt>
                <c:pt idx="24022">
                  <c:v>0.05</c:v>
                </c:pt>
                <c:pt idx="24023">
                  <c:v>0.05</c:v>
                </c:pt>
                <c:pt idx="24024">
                  <c:v>0.05</c:v>
                </c:pt>
                <c:pt idx="24025">
                  <c:v>0.05</c:v>
                </c:pt>
                <c:pt idx="24026">
                  <c:v>0.05</c:v>
                </c:pt>
                <c:pt idx="24027">
                  <c:v>0.05</c:v>
                </c:pt>
                <c:pt idx="24028">
                  <c:v>0.05</c:v>
                </c:pt>
                <c:pt idx="24029">
                  <c:v>0.05</c:v>
                </c:pt>
                <c:pt idx="24030">
                  <c:v>0.05</c:v>
                </c:pt>
                <c:pt idx="24031">
                  <c:v>0.05</c:v>
                </c:pt>
                <c:pt idx="24032">
                  <c:v>0.05</c:v>
                </c:pt>
                <c:pt idx="24033">
                  <c:v>0.05</c:v>
                </c:pt>
                <c:pt idx="24034">
                  <c:v>0.05</c:v>
                </c:pt>
                <c:pt idx="24035">
                  <c:v>0.05</c:v>
                </c:pt>
                <c:pt idx="24036">
                  <c:v>0.05</c:v>
                </c:pt>
                <c:pt idx="24037">
                  <c:v>0.05</c:v>
                </c:pt>
                <c:pt idx="24038">
                  <c:v>0.04</c:v>
                </c:pt>
                <c:pt idx="24039">
                  <c:v>0.05</c:v>
                </c:pt>
                <c:pt idx="24040">
                  <c:v>0.05</c:v>
                </c:pt>
                <c:pt idx="24041">
                  <c:v>0.05</c:v>
                </c:pt>
                <c:pt idx="24042">
                  <c:v>0.04</c:v>
                </c:pt>
                <c:pt idx="24043">
                  <c:v>0.04</c:v>
                </c:pt>
                <c:pt idx="24044">
                  <c:v>0.04</c:v>
                </c:pt>
                <c:pt idx="24045">
                  <c:v>0.05</c:v>
                </c:pt>
                <c:pt idx="24046">
                  <c:v>0.05</c:v>
                </c:pt>
                <c:pt idx="24047">
                  <c:v>0.05</c:v>
                </c:pt>
                <c:pt idx="24048">
                  <c:v>0.05</c:v>
                </c:pt>
                <c:pt idx="24049">
                  <c:v>0.05</c:v>
                </c:pt>
                <c:pt idx="24050">
                  <c:v>0.05</c:v>
                </c:pt>
                <c:pt idx="24051">
                  <c:v>0.05</c:v>
                </c:pt>
                <c:pt idx="24052">
                  <c:v>0.05</c:v>
                </c:pt>
                <c:pt idx="24053">
                  <c:v>0.05</c:v>
                </c:pt>
                <c:pt idx="24054">
                  <c:v>0.05</c:v>
                </c:pt>
                <c:pt idx="24055">
                  <c:v>0.05</c:v>
                </c:pt>
                <c:pt idx="24056">
                  <c:v>0.05</c:v>
                </c:pt>
                <c:pt idx="24057">
                  <c:v>0.05</c:v>
                </c:pt>
                <c:pt idx="24058">
                  <c:v>0.05</c:v>
                </c:pt>
                <c:pt idx="24059">
                  <c:v>0.05</c:v>
                </c:pt>
                <c:pt idx="24060">
                  <c:v>0.05</c:v>
                </c:pt>
                <c:pt idx="24061">
                  <c:v>0.05</c:v>
                </c:pt>
                <c:pt idx="24062">
                  <c:v>0.05</c:v>
                </c:pt>
                <c:pt idx="24063">
                  <c:v>0.05</c:v>
                </c:pt>
                <c:pt idx="24064">
                  <c:v>0.05</c:v>
                </c:pt>
                <c:pt idx="24065">
                  <c:v>0.05</c:v>
                </c:pt>
                <c:pt idx="24066">
                  <c:v>0.05</c:v>
                </c:pt>
                <c:pt idx="24067">
                  <c:v>0.05</c:v>
                </c:pt>
                <c:pt idx="24068">
                  <c:v>0.05</c:v>
                </c:pt>
                <c:pt idx="24069">
                  <c:v>0.05</c:v>
                </c:pt>
                <c:pt idx="24070">
                  <c:v>0.05</c:v>
                </c:pt>
                <c:pt idx="24071">
                  <c:v>0.05</c:v>
                </c:pt>
                <c:pt idx="24072">
                  <c:v>0.05</c:v>
                </c:pt>
                <c:pt idx="24073">
                  <c:v>0.05</c:v>
                </c:pt>
                <c:pt idx="24074">
                  <c:v>0.05</c:v>
                </c:pt>
                <c:pt idx="24075">
                  <c:v>0.05</c:v>
                </c:pt>
                <c:pt idx="24076">
                  <c:v>0.05</c:v>
                </c:pt>
                <c:pt idx="24077">
                  <c:v>0.05</c:v>
                </c:pt>
                <c:pt idx="24078">
                  <c:v>0.06</c:v>
                </c:pt>
                <c:pt idx="24079">
                  <c:v>0.06</c:v>
                </c:pt>
                <c:pt idx="24080">
                  <c:v>0.06</c:v>
                </c:pt>
                <c:pt idx="24081">
                  <c:v>7.0000000000000007E-2</c:v>
                </c:pt>
                <c:pt idx="24082">
                  <c:v>7.0000000000000007E-2</c:v>
                </c:pt>
                <c:pt idx="24083">
                  <c:v>7.0000000000000007E-2</c:v>
                </c:pt>
                <c:pt idx="24084">
                  <c:v>7.0000000000000007E-2</c:v>
                </c:pt>
                <c:pt idx="24085">
                  <c:v>7.0000000000000007E-2</c:v>
                </c:pt>
                <c:pt idx="24086">
                  <c:v>0.08</c:v>
                </c:pt>
                <c:pt idx="24087">
                  <c:v>0.08</c:v>
                </c:pt>
                <c:pt idx="24088">
                  <c:v>0.08</c:v>
                </c:pt>
                <c:pt idx="24089">
                  <c:v>0.08</c:v>
                </c:pt>
                <c:pt idx="24090">
                  <c:v>0.08</c:v>
                </c:pt>
                <c:pt idx="24091">
                  <c:v>0.09</c:v>
                </c:pt>
                <c:pt idx="24092">
                  <c:v>0.09</c:v>
                </c:pt>
                <c:pt idx="24093">
                  <c:v>0.09</c:v>
                </c:pt>
                <c:pt idx="24094">
                  <c:v>0.09</c:v>
                </c:pt>
                <c:pt idx="24095">
                  <c:v>0.09</c:v>
                </c:pt>
                <c:pt idx="24096">
                  <c:v>0.09</c:v>
                </c:pt>
                <c:pt idx="24097">
                  <c:v>0.09</c:v>
                </c:pt>
                <c:pt idx="24098">
                  <c:v>0.08</c:v>
                </c:pt>
                <c:pt idx="24099">
                  <c:v>0.08</c:v>
                </c:pt>
                <c:pt idx="24100">
                  <c:v>0.08</c:v>
                </c:pt>
                <c:pt idx="24101">
                  <c:v>0.08</c:v>
                </c:pt>
                <c:pt idx="24102">
                  <c:v>0.08</c:v>
                </c:pt>
                <c:pt idx="24103">
                  <c:v>0.08</c:v>
                </c:pt>
                <c:pt idx="24104">
                  <c:v>0.08</c:v>
                </c:pt>
                <c:pt idx="24105">
                  <c:v>0.08</c:v>
                </c:pt>
                <c:pt idx="24106">
                  <c:v>0.08</c:v>
                </c:pt>
                <c:pt idx="24107">
                  <c:v>0.08</c:v>
                </c:pt>
                <c:pt idx="24108">
                  <c:v>0.09</c:v>
                </c:pt>
                <c:pt idx="24109">
                  <c:v>0.09</c:v>
                </c:pt>
                <c:pt idx="24110">
                  <c:v>0.09</c:v>
                </c:pt>
                <c:pt idx="24111">
                  <c:v>0.09</c:v>
                </c:pt>
                <c:pt idx="24112">
                  <c:v>0.09</c:v>
                </c:pt>
                <c:pt idx="24113">
                  <c:v>0.09</c:v>
                </c:pt>
                <c:pt idx="24114">
                  <c:v>0.09</c:v>
                </c:pt>
                <c:pt idx="24115">
                  <c:v>0.09</c:v>
                </c:pt>
                <c:pt idx="24116">
                  <c:v>0.09</c:v>
                </c:pt>
                <c:pt idx="24117">
                  <c:v>0.09</c:v>
                </c:pt>
                <c:pt idx="24118">
                  <c:v>0.09</c:v>
                </c:pt>
                <c:pt idx="24119">
                  <c:v>0.09</c:v>
                </c:pt>
                <c:pt idx="24120">
                  <c:v>0.09</c:v>
                </c:pt>
                <c:pt idx="24121">
                  <c:v>0.1</c:v>
                </c:pt>
                <c:pt idx="24122">
                  <c:v>0.1</c:v>
                </c:pt>
                <c:pt idx="24123">
                  <c:v>0.09</c:v>
                </c:pt>
                <c:pt idx="24124">
                  <c:v>0.09</c:v>
                </c:pt>
                <c:pt idx="24125">
                  <c:v>0.09</c:v>
                </c:pt>
                <c:pt idx="24126">
                  <c:v>0.1</c:v>
                </c:pt>
                <c:pt idx="24127">
                  <c:v>0.1</c:v>
                </c:pt>
                <c:pt idx="24128">
                  <c:v>0.09</c:v>
                </c:pt>
                <c:pt idx="24129">
                  <c:v>0.09</c:v>
                </c:pt>
                <c:pt idx="24130">
                  <c:v>0.09</c:v>
                </c:pt>
                <c:pt idx="24131">
                  <c:v>0.09</c:v>
                </c:pt>
                <c:pt idx="24132">
                  <c:v>0.09</c:v>
                </c:pt>
                <c:pt idx="24133">
                  <c:v>0.1</c:v>
                </c:pt>
                <c:pt idx="24134">
                  <c:v>0.1</c:v>
                </c:pt>
                <c:pt idx="24135">
                  <c:v>0.1</c:v>
                </c:pt>
                <c:pt idx="24136">
                  <c:v>0.1</c:v>
                </c:pt>
                <c:pt idx="24137">
                  <c:v>0.1</c:v>
                </c:pt>
                <c:pt idx="24138">
                  <c:v>0.1</c:v>
                </c:pt>
                <c:pt idx="24139">
                  <c:v>0.1</c:v>
                </c:pt>
                <c:pt idx="24140">
                  <c:v>0.1</c:v>
                </c:pt>
                <c:pt idx="24141">
                  <c:v>0.1</c:v>
                </c:pt>
                <c:pt idx="24142">
                  <c:v>0.1</c:v>
                </c:pt>
                <c:pt idx="24143">
                  <c:v>0.1</c:v>
                </c:pt>
                <c:pt idx="24144">
                  <c:v>0.1</c:v>
                </c:pt>
                <c:pt idx="24145">
                  <c:v>0.1</c:v>
                </c:pt>
                <c:pt idx="24146">
                  <c:v>0.1</c:v>
                </c:pt>
                <c:pt idx="24147">
                  <c:v>0.1</c:v>
                </c:pt>
                <c:pt idx="24148">
                  <c:v>0.1</c:v>
                </c:pt>
                <c:pt idx="24149">
                  <c:v>0.1</c:v>
                </c:pt>
                <c:pt idx="24150">
                  <c:v>0.1</c:v>
                </c:pt>
                <c:pt idx="24151">
                  <c:v>0.1</c:v>
                </c:pt>
                <c:pt idx="24152">
                  <c:v>0.1</c:v>
                </c:pt>
                <c:pt idx="24153">
                  <c:v>0.1</c:v>
                </c:pt>
                <c:pt idx="24154">
                  <c:v>0.1</c:v>
                </c:pt>
                <c:pt idx="24155">
                  <c:v>0.09</c:v>
                </c:pt>
                <c:pt idx="24156">
                  <c:v>0.09</c:v>
                </c:pt>
                <c:pt idx="24157">
                  <c:v>0.09</c:v>
                </c:pt>
                <c:pt idx="24158">
                  <c:v>0.09</c:v>
                </c:pt>
                <c:pt idx="24159">
                  <c:v>0.09</c:v>
                </c:pt>
                <c:pt idx="24160">
                  <c:v>0.09</c:v>
                </c:pt>
                <c:pt idx="24161">
                  <c:v>0.09</c:v>
                </c:pt>
                <c:pt idx="24162">
                  <c:v>0.09</c:v>
                </c:pt>
                <c:pt idx="24163">
                  <c:v>0.09</c:v>
                </c:pt>
                <c:pt idx="24164">
                  <c:v>0.08</c:v>
                </c:pt>
                <c:pt idx="24165">
                  <c:v>0.09</c:v>
                </c:pt>
                <c:pt idx="24166">
                  <c:v>0.09</c:v>
                </c:pt>
                <c:pt idx="24167">
                  <c:v>0.09</c:v>
                </c:pt>
                <c:pt idx="24168">
                  <c:v>0.09</c:v>
                </c:pt>
                <c:pt idx="24169">
                  <c:v>0.09</c:v>
                </c:pt>
                <c:pt idx="24170">
                  <c:v>0.09</c:v>
                </c:pt>
                <c:pt idx="24171">
                  <c:v>0.09</c:v>
                </c:pt>
                <c:pt idx="24172">
                  <c:v>0.09</c:v>
                </c:pt>
                <c:pt idx="24173">
                  <c:v>0.09</c:v>
                </c:pt>
                <c:pt idx="24174">
                  <c:v>0.09</c:v>
                </c:pt>
                <c:pt idx="24175">
                  <c:v>0.09</c:v>
                </c:pt>
                <c:pt idx="24176">
                  <c:v>0.09</c:v>
                </c:pt>
                <c:pt idx="24177">
                  <c:v>0.09</c:v>
                </c:pt>
                <c:pt idx="24178">
                  <c:v>0.09</c:v>
                </c:pt>
                <c:pt idx="24179">
                  <c:v>0.09</c:v>
                </c:pt>
                <c:pt idx="24180">
                  <c:v>0.09</c:v>
                </c:pt>
                <c:pt idx="24181">
                  <c:v>0.09</c:v>
                </c:pt>
                <c:pt idx="24182">
                  <c:v>0.09</c:v>
                </c:pt>
                <c:pt idx="24183">
                  <c:v>0.09</c:v>
                </c:pt>
                <c:pt idx="24184">
                  <c:v>0.09</c:v>
                </c:pt>
                <c:pt idx="24185">
                  <c:v>0.09</c:v>
                </c:pt>
                <c:pt idx="24186">
                  <c:v>0.09</c:v>
                </c:pt>
                <c:pt idx="24187">
                  <c:v>0.09</c:v>
                </c:pt>
                <c:pt idx="24188">
                  <c:v>0.09</c:v>
                </c:pt>
                <c:pt idx="24189">
                  <c:v>0.09</c:v>
                </c:pt>
                <c:pt idx="24190">
                  <c:v>0.09</c:v>
                </c:pt>
                <c:pt idx="24191">
                  <c:v>0.09</c:v>
                </c:pt>
                <c:pt idx="24192">
                  <c:v>0.09</c:v>
                </c:pt>
                <c:pt idx="24193">
                  <c:v>0.09</c:v>
                </c:pt>
                <c:pt idx="24194">
                  <c:v>0.09</c:v>
                </c:pt>
                <c:pt idx="24195">
                  <c:v>0.09</c:v>
                </c:pt>
                <c:pt idx="24196">
                  <c:v>0.09</c:v>
                </c:pt>
                <c:pt idx="24197">
                  <c:v>0.09</c:v>
                </c:pt>
                <c:pt idx="24198">
                  <c:v>0.09</c:v>
                </c:pt>
                <c:pt idx="24199">
                  <c:v>0.09</c:v>
                </c:pt>
                <c:pt idx="24200">
                  <c:v>0.09</c:v>
                </c:pt>
                <c:pt idx="24201">
                  <c:v>0.09</c:v>
                </c:pt>
                <c:pt idx="24202">
                  <c:v>0.09</c:v>
                </c:pt>
                <c:pt idx="24203">
                  <c:v>0.09</c:v>
                </c:pt>
                <c:pt idx="24204">
                  <c:v>0.09</c:v>
                </c:pt>
                <c:pt idx="24205">
                  <c:v>0.09</c:v>
                </c:pt>
                <c:pt idx="24206">
                  <c:v>0.09</c:v>
                </c:pt>
                <c:pt idx="24207">
                  <c:v>0.09</c:v>
                </c:pt>
                <c:pt idx="24208">
                  <c:v>0.09</c:v>
                </c:pt>
                <c:pt idx="24209">
                  <c:v>0.09</c:v>
                </c:pt>
                <c:pt idx="24210">
                  <c:v>0.09</c:v>
                </c:pt>
                <c:pt idx="24211">
                  <c:v>0.09</c:v>
                </c:pt>
                <c:pt idx="24212">
                  <c:v>0.09</c:v>
                </c:pt>
                <c:pt idx="24213">
                  <c:v>0.09</c:v>
                </c:pt>
                <c:pt idx="24214">
                  <c:v>0.09</c:v>
                </c:pt>
                <c:pt idx="24215">
                  <c:v>0.09</c:v>
                </c:pt>
                <c:pt idx="24216">
                  <c:v>0.09</c:v>
                </c:pt>
                <c:pt idx="24217">
                  <c:v>0.09</c:v>
                </c:pt>
                <c:pt idx="24218">
                  <c:v>0.09</c:v>
                </c:pt>
                <c:pt idx="24219">
                  <c:v>0.09</c:v>
                </c:pt>
                <c:pt idx="24220">
                  <c:v>0.09</c:v>
                </c:pt>
                <c:pt idx="24221">
                  <c:v>0.09</c:v>
                </c:pt>
                <c:pt idx="24222">
                  <c:v>0.09</c:v>
                </c:pt>
                <c:pt idx="24223">
                  <c:v>0.09</c:v>
                </c:pt>
                <c:pt idx="24224">
                  <c:v>0.09</c:v>
                </c:pt>
                <c:pt idx="24225">
                  <c:v>0.09</c:v>
                </c:pt>
                <c:pt idx="24226">
                  <c:v>0.09</c:v>
                </c:pt>
                <c:pt idx="24227">
                  <c:v>0.09</c:v>
                </c:pt>
                <c:pt idx="24228">
                  <c:v>0.09</c:v>
                </c:pt>
                <c:pt idx="24229">
                  <c:v>0.09</c:v>
                </c:pt>
                <c:pt idx="24230">
                  <c:v>0.09</c:v>
                </c:pt>
                <c:pt idx="24231">
                  <c:v>0.09</c:v>
                </c:pt>
                <c:pt idx="24232">
                  <c:v>0.09</c:v>
                </c:pt>
                <c:pt idx="24233">
                  <c:v>0.09</c:v>
                </c:pt>
                <c:pt idx="24234">
                  <c:v>0.09</c:v>
                </c:pt>
                <c:pt idx="24235">
                  <c:v>0.09</c:v>
                </c:pt>
                <c:pt idx="24236">
                  <c:v>0.09</c:v>
                </c:pt>
                <c:pt idx="24237">
                  <c:v>0.09</c:v>
                </c:pt>
                <c:pt idx="24238">
                  <c:v>0.09</c:v>
                </c:pt>
                <c:pt idx="24239">
                  <c:v>0.09</c:v>
                </c:pt>
                <c:pt idx="24240">
                  <c:v>0.09</c:v>
                </c:pt>
                <c:pt idx="24241">
                  <c:v>0.09</c:v>
                </c:pt>
                <c:pt idx="24242">
                  <c:v>0.09</c:v>
                </c:pt>
                <c:pt idx="24243">
                  <c:v>0.09</c:v>
                </c:pt>
                <c:pt idx="24244">
                  <c:v>0.09</c:v>
                </c:pt>
                <c:pt idx="24245">
                  <c:v>0.09</c:v>
                </c:pt>
                <c:pt idx="24246">
                  <c:v>0.09</c:v>
                </c:pt>
                <c:pt idx="24247">
                  <c:v>0.09</c:v>
                </c:pt>
                <c:pt idx="24248">
                  <c:v>0.08</c:v>
                </c:pt>
                <c:pt idx="24249">
                  <c:v>0.08</c:v>
                </c:pt>
                <c:pt idx="24250">
                  <c:v>0.08</c:v>
                </c:pt>
                <c:pt idx="24251">
                  <c:v>0.08</c:v>
                </c:pt>
                <c:pt idx="24252">
                  <c:v>0.08</c:v>
                </c:pt>
                <c:pt idx="24253">
                  <c:v>0.08</c:v>
                </c:pt>
                <c:pt idx="24254">
                  <c:v>0.08</c:v>
                </c:pt>
                <c:pt idx="24255">
                  <c:v>0.08</c:v>
                </c:pt>
                <c:pt idx="24256">
                  <c:v>0.08</c:v>
                </c:pt>
                <c:pt idx="24257">
                  <c:v>0.08</c:v>
                </c:pt>
                <c:pt idx="24258">
                  <c:v>0.08</c:v>
                </c:pt>
                <c:pt idx="24259">
                  <c:v>0.09</c:v>
                </c:pt>
                <c:pt idx="24260">
                  <c:v>0.09</c:v>
                </c:pt>
                <c:pt idx="24261">
                  <c:v>0.09</c:v>
                </c:pt>
                <c:pt idx="24262">
                  <c:v>0.09</c:v>
                </c:pt>
                <c:pt idx="24263">
                  <c:v>0.09</c:v>
                </c:pt>
                <c:pt idx="24264">
                  <c:v>0.09</c:v>
                </c:pt>
                <c:pt idx="24265">
                  <c:v>0.09</c:v>
                </c:pt>
                <c:pt idx="24266">
                  <c:v>0.09</c:v>
                </c:pt>
                <c:pt idx="24267">
                  <c:v>0.09</c:v>
                </c:pt>
                <c:pt idx="24268">
                  <c:v>0.09</c:v>
                </c:pt>
                <c:pt idx="24269">
                  <c:v>0.09</c:v>
                </c:pt>
                <c:pt idx="24270">
                  <c:v>0.09</c:v>
                </c:pt>
                <c:pt idx="24271">
                  <c:v>0.09</c:v>
                </c:pt>
                <c:pt idx="24272">
                  <c:v>0.09</c:v>
                </c:pt>
                <c:pt idx="24273">
                  <c:v>0.09</c:v>
                </c:pt>
                <c:pt idx="24274">
                  <c:v>0.09</c:v>
                </c:pt>
                <c:pt idx="24275">
                  <c:v>0.09</c:v>
                </c:pt>
                <c:pt idx="24276">
                  <c:v>0.09</c:v>
                </c:pt>
                <c:pt idx="24277">
                  <c:v>0.09</c:v>
                </c:pt>
                <c:pt idx="24278">
                  <c:v>0.09</c:v>
                </c:pt>
                <c:pt idx="24279">
                  <c:v>0.09</c:v>
                </c:pt>
                <c:pt idx="24280">
                  <c:v>0.09</c:v>
                </c:pt>
                <c:pt idx="24281">
                  <c:v>0.09</c:v>
                </c:pt>
                <c:pt idx="24282">
                  <c:v>0.09</c:v>
                </c:pt>
                <c:pt idx="24283">
                  <c:v>0.09</c:v>
                </c:pt>
                <c:pt idx="24284">
                  <c:v>0.09</c:v>
                </c:pt>
                <c:pt idx="24285">
                  <c:v>0.09</c:v>
                </c:pt>
                <c:pt idx="24286">
                  <c:v>0.09</c:v>
                </c:pt>
                <c:pt idx="24287">
                  <c:v>0.09</c:v>
                </c:pt>
                <c:pt idx="24288">
                  <c:v>0.09</c:v>
                </c:pt>
                <c:pt idx="24289">
                  <c:v>0.09</c:v>
                </c:pt>
                <c:pt idx="24290">
                  <c:v>0.09</c:v>
                </c:pt>
                <c:pt idx="24291">
                  <c:v>0.09</c:v>
                </c:pt>
                <c:pt idx="24292">
                  <c:v>0.09</c:v>
                </c:pt>
                <c:pt idx="24293">
                  <c:v>0.09</c:v>
                </c:pt>
                <c:pt idx="24294">
                  <c:v>0.09</c:v>
                </c:pt>
                <c:pt idx="24295">
                  <c:v>0.09</c:v>
                </c:pt>
                <c:pt idx="24296">
                  <c:v>0.09</c:v>
                </c:pt>
                <c:pt idx="24297">
                  <c:v>0.09</c:v>
                </c:pt>
                <c:pt idx="24298">
                  <c:v>0.09</c:v>
                </c:pt>
                <c:pt idx="24299">
                  <c:v>0.09</c:v>
                </c:pt>
                <c:pt idx="24300">
                  <c:v>0.09</c:v>
                </c:pt>
                <c:pt idx="24301">
                  <c:v>0.09</c:v>
                </c:pt>
                <c:pt idx="24302">
                  <c:v>0.09</c:v>
                </c:pt>
                <c:pt idx="24303">
                  <c:v>0.09</c:v>
                </c:pt>
                <c:pt idx="24304">
                  <c:v>0.09</c:v>
                </c:pt>
                <c:pt idx="24305">
                  <c:v>0.09</c:v>
                </c:pt>
                <c:pt idx="24306">
                  <c:v>0.09</c:v>
                </c:pt>
                <c:pt idx="24307">
                  <c:v>0.09</c:v>
                </c:pt>
                <c:pt idx="24308">
                  <c:v>0.09</c:v>
                </c:pt>
                <c:pt idx="24309">
                  <c:v>0.09</c:v>
                </c:pt>
                <c:pt idx="24310">
                  <c:v>0.09</c:v>
                </c:pt>
                <c:pt idx="24311">
                  <c:v>0.08</c:v>
                </c:pt>
                <c:pt idx="24312">
                  <c:v>0.08</c:v>
                </c:pt>
                <c:pt idx="24313">
                  <c:v>0.08</c:v>
                </c:pt>
                <c:pt idx="24314">
                  <c:v>0.08</c:v>
                </c:pt>
                <c:pt idx="24315">
                  <c:v>0.08</c:v>
                </c:pt>
                <c:pt idx="24316">
                  <c:v>0.08</c:v>
                </c:pt>
                <c:pt idx="24317">
                  <c:v>0.08</c:v>
                </c:pt>
                <c:pt idx="24318">
                  <c:v>7.0000000000000007E-2</c:v>
                </c:pt>
                <c:pt idx="24319">
                  <c:v>7.0000000000000007E-2</c:v>
                </c:pt>
                <c:pt idx="24320">
                  <c:v>7.0000000000000007E-2</c:v>
                </c:pt>
                <c:pt idx="24321">
                  <c:v>7.0000000000000007E-2</c:v>
                </c:pt>
                <c:pt idx="24322">
                  <c:v>0.08</c:v>
                </c:pt>
                <c:pt idx="24323">
                  <c:v>0.08</c:v>
                </c:pt>
                <c:pt idx="24324">
                  <c:v>0.08</c:v>
                </c:pt>
                <c:pt idx="24325">
                  <c:v>0.08</c:v>
                </c:pt>
                <c:pt idx="24326">
                  <c:v>0.08</c:v>
                </c:pt>
                <c:pt idx="24327">
                  <c:v>0.08</c:v>
                </c:pt>
                <c:pt idx="24328">
                  <c:v>0.08</c:v>
                </c:pt>
                <c:pt idx="24329">
                  <c:v>7.0000000000000007E-2</c:v>
                </c:pt>
                <c:pt idx="24330">
                  <c:v>0.08</c:v>
                </c:pt>
                <c:pt idx="24331">
                  <c:v>0.08</c:v>
                </c:pt>
                <c:pt idx="24332">
                  <c:v>0.08</c:v>
                </c:pt>
                <c:pt idx="24333">
                  <c:v>0.08</c:v>
                </c:pt>
                <c:pt idx="24334">
                  <c:v>0.08</c:v>
                </c:pt>
                <c:pt idx="24335">
                  <c:v>0.08</c:v>
                </c:pt>
                <c:pt idx="24336">
                  <c:v>0.08</c:v>
                </c:pt>
                <c:pt idx="24337">
                  <c:v>0.08</c:v>
                </c:pt>
                <c:pt idx="24338">
                  <c:v>0.08</c:v>
                </c:pt>
                <c:pt idx="24339">
                  <c:v>7.0000000000000007E-2</c:v>
                </c:pt>
                <c:pt idx="24340">
                  <c:v>7.0000000000000007E-2</c:v>
                </c:pt>
                <c:pt idx="24341">
                  <c:v>7.0000000000000007E-2</c:v>
                </c:pt>
                <c:pt idx="24342">
                  <c:v>7.0000000000000007E-2</c:v>
                </c:pt>
                <c:pt idx="24343">
                  <c:v>7.0000000000000007E-2</c:v>
                </c:pt>
                <c:pt idx="24344">
                  <c:v>7.0000000000000007E-2</c:v>
                </c:pt>
                <c:pt idx="24345">
                  <c:v>7.0000000000000007E-2</c:v>
                </c:pt>
                <c:pt idx="24346">
                  <c:v>7.0000000000000007E-2</c:v>
                </c:pt>
                <c:pt idx="24347">
                  <c:v>7.0000000000000007E-2</c:v>
                </c:pt>
                <c:pt idx="24348">
                  <c:v>7.0000000000000007E-2</c:v>
                </c:pt>
                <c:pt idx="24349">
                  <c:v>7.0000000000000007E-2</c:v>
                </c:pt>
                <c:pt idx="24350">
                  <c:v>7.0000000000000007E-2</c:v>
                </c:pt>
                <c:pt idx="24351">
                  <c:v>7.0000000000000007E-2</c:v>
                </c:pt>
                <c:pt idx="24352">
                  <c:v>7.0000000000000007E-2</c:v>
                </c:pt>
                <c:pt idx="24353">
                  <c:v>7.0000000000000007E-2</c:v>
                </c:pt>
                <c:pt idx="24354">
                  <c:v>7.0000000000000007E-2</c:v>
                </c:pt>
                <c:pt idx="24355">
                  <c:v>7.0000000000000007E-2</c:v>
                </c:pt>
                <c:pt idx="24356">
                  <c:v>7.0000000000000007E-2</c:v>
                </c:pt>
                <c:pt idx="24357">
                  <c:v>7.0000000000000007E-2</c:v>
                </c:pt>
                <c:pt idx="24358">
                  <c:v>7.0000000000000007E-2</c:v>
                </c:pt>
                <c:pt idx="24359">
                  <c:v>7.0000000000000007E-2</c:v>
                </c:pt>
                <c:pt idx="24360">
                  <c:v>7.0000000000000007E-2</c:v>
                </c:pt>
                <c:pt idx="24361">
                  <c:v>7.0000000000000007E-2</c:v>
                </c:pt>
                <c:pt idx="24362">
                  <c:v>7.0000000000000007E-2</c:v>
                </c:pt>
                <c:pt idx="24363">
                  <c:v>7.0000000000000007E-2</c:v>
                </c:pt>
                <c:pt idx="24364">
                  <c:v>7.0000000000000007E-2</c:v>
                </c:pt>
                <c:pt idx="24365">
                  <c:v>7.0000000000000007E-2</c:v>
                </c:pt>
                <c:pt idx="24366">
                  <c:v>7.0000000000000007E-2</c:v>
                </c:pt>
                <c:pt idx="24367">
                  <c:v>7.0000000000000007E-2</c:v>
                </c:pt>
                <c:pt idx="24368">
                  <c:v>7.0000000000000007E-2</c:v>
                </c:pt>
                <c:pt idx="24369">
                  <c:v>7.0000000000000007E-2</c:v>
                </c:pt>
                <c:pt idx="24370">
                  <c:v>7.0000000000000007E-2</c:v>
                </c:pt>
                <c:pt idx="24371">
                  <c:v>7.0000000000000007E-2</c:v>
                </c:pt>
                <c:pt idx="24372">
                  <c:v>7.0000000000000007E-2</c:v>
                </c:pt>
                <c:pt idx="24373">
                  <c:v>7.0000000000000007E-2</c:v>
                </c:pt>
                <c:pt idx="24374">
                  <c:v>7.0000000000000007E-2</c:v>
                </c:pt>
                <c:pt idx="24375">
                  <c:v>7.0000000000000007E-2</c:v>
                </c:pt>
                <c:pt idx="24376">
                  <c:v>7.0000000000000007E-2</c:v>
                </c:pt>
                <c:pt idx="24377">
                  <c:v>7.0000000000000007E-2</c:v>
                </c:pt>
                <c:pt idx="24378">
                  <c:v>7.0000000000000007E-2</c:v>
                </c:pt>
                <c:pt idx="24379">
                  <c:v>7.0000000000000007E-2</c:v>
                </c:pt>
                <c:pt idx="24380">
                  <c:v>0.06</c:v>
                </c:pt>
                <c:pt idx="24381">
                  <c:v>7.0000000000000007E-2</c:v>
                </c:pt>
                <c:pt idx="24382">
                  <c:v>7.0000000000000007E-2</c:v>
                </c:pt>
                <c:pt idx="24383">
                  <c:v>7.0000000000000007E-2</c:v>
                </c:pt>
                <c:pt idx="24384">
                  <c:v>7.0000000000000007E-2</c:v>
                </c:pt>
                <c:pt idx="24385">
                  <c:v>7.0000000000000007E-2</c:v>
                </c:pt>
                <c:pt idx="24386">
                  <c:v>7.0000000000000007E-2</c:v>
                </c:pt>
                <c:pt idx="24387">
                  <c:v>7.0000000000000007E-2</c:v>
                </c:pt>
                <c:pt idx="24388">
                  <c:v>7.0000000000000007E-2</c:v>
                </c:pt>
                <c:pt idx="24389">
                  <c:v>7.0000000000000007E-2</c:v>
                </c:pt>
                <c:pt idx="24390">
                  <c:v>7.0000000000000007E-2</c:v>
                </c:pt>
                <c:pt idx="24391">
                  <c:v>7.0000000000000007E-2</c:v>
                </c:pt>
                <c:pt idx="24392">
                  <c:v>7.0000000000000007E-2</c:v>
                </c:pt>
                <c:pt idx="24393">
                  <c:v>7.0000000000000007E-2</c:v>
                </c:pt>
                <c:pt idx="24394">
                  <c:v>7.0000000000000007E-2</c:v>
                </c:pt>
                <c:pt idx="24395">
                  <c:v>7.0000000000000007E-2</c:v>
                </c:pt>
                <c:pt idx="24396">
                  <c:v>7.0000000000000007E-2</c:v>
                </c:pt>
                <c:pt idx="24397">
                  <c:v>7.0000000000000007E-2</c:v>
                </c:pt>
                <c:pt idx="24398">
                  <c:v>7.0000000000000007E-2</c:v>
                </c:pt>
                <c:pt idx="24399">
                  <c:v>7.0000000000000007E-2</c:v>
                </c:pt>
                <c:pt idx="24400">
                  <c:v>7.0000000000000007E-2</c:v>
                </c:pt>
                <c:pt idx="24401">
                  <c:v>7.0000000000000007E-2</c:v>
                </c:pt>
                <c:pt idx="24402">
                  <c:v>7.0000000000000007E-2</c:v>
                </c:pt>
                <c:pt idx="24403">
                  <c:v>7.0000000000000007E-2</c:v>
                </c:pt>
                <c:pt idx="24404">
                  <c:v>7.0000000000000007E-2</c:v>
                </c:pt>
                <c:pt idx="24405">
                  <c:v>7.0000000000000007E-2</c:v>
                </c:pt>
                <c:pt idx="24406">
                  <c:v>7.0000000000000007E-2</c:v>
                </c:pt>
                <c:pt idx="24407">
                  <c:v>7.0000000000000007E-2</c:v>
                </c:pt>
                <c:pt idx="24408">
                  <c:v>7.0000000000000007E-2</c:v>
                </c:pt>
                <c:pt idx="24409">
                  <c:v>0.06</c:v>
                </c:pt>
                <c:pt idx="24410">
                  <c:v>0.05</c:v>
                </c:pt>
                <c:pt idx="24411">
                  <c:v>0.05</c:v>
                </c:pt>
                <c:pt idx="24412">
                  <c:v>0.05</c:v>
                </c:pt>
                <c:pt idx="24413">
                  <c:v>0.06</c:v>
                </c:pt>
                <c:pt idx="24414">
                  <c:v>0.06</c:v>
                </c:pt>
                <c:pt idx="24415">
                  <c:v>0.06</c:v>
                </c:pt>
                <c:pt idx="24416">
                  <c:v>0.06</c:v>
                </c:pt>
                <c:pt idx="24417">
                  <c:v>0.06</c:v>
                </c:pt>
                <c:pt idx="24418">
                  <c:v>0.06</c:v>
                </c:pt>
                <c:pt idx="24419">
                  <c:v>0.06</c:v>
                </c:pt>
                <c:pt idx="24420">
                  <c:v>0.06</c:v>
                </c:pt>
                <c:pt idx="24421">
                  <c:v>0.06</c:v>
                </c:pt>
                <c:pt idx="24422">
                  <c:v>0.06</c:v>
                </c:pt>
                <c:pt idx="24423">
                  <c:v>0.06</c:v>
                </c:pt>
                <c:pt idx="24424">
                  <c:v>0.06</c:v>
                </c:pt>
                <c:pt idx="24425">
                  <c:v>0.06</c:v>
                </c:pt>
                <c:pt idx="24426">
                  <c:v>0.06</c:v>
                </c:pt>
                <c:pt idx="24427">
                  <c:v>0.06</c:v>
                </c:pt>
                <c:pt idx="24428">
                  <c:v>0.06</c:v>
                </c:pt>
                <c:pt idx="24429">
                  <c:v>0.06</c:v>
                </c:pt>
                <c:pt idx="24430">
                  <c:v>0.06</c:v>
                </c:pt>
                <c:pt idx="24431">
                  <c:v>0.06</c:v>
                </c:pt>
                <c:pt idx="24432">
                  <c:v>0.06</c:v>
                </c:pt>
                <c:pt idx="24433">
                  <c:v>0.06</c:v>
                </c:pt>
                <c:pt idx="24434">
                  <c:v>0.06</c:v>
                </c:pt>
                <c:pt idx="24435">
                  <c:v>0.06</c:v>
                </c:pt>
                <c:pt idx="24436">
                  <c:v>0.06</c:v>
                </c:pt>
                <c:pt idx="24437">
                  <c:v>0.06</c:v>
                </c:pt>
                <c:pt idx="24438">
                  <c:v>0.05</c:v>
                </c:pt>
                <c:pt idx="24439">
                  <c:v>0.05</c:v>
                </c:pt>
                <c:pt idx="24440">
                  <c:v>0.05</c:v>
                </c:pt>
                <c:pt idx="24441">
                  <c:v>0.05</c:v>
                </c:pt>
                <c:pt idx="24442">
                  <c:v>0.06</c:v>
                </c:pt>
                <c:pt idx="24443">
                  <c:v>0.06</c:v>
                </c:pt>
                <c:pt idx="24444">
                  <c:v>0.06</c:v>
                </c:pt>
                <c:pt idx="24445">
                  <c:v>0.06</c:v>
                </c:pt>
                <c:pt idx="24446">
                  <c:v>0.06</c:v>
                </c:pt>
                <c:pt idx="24447">
                  <c:v>0.06</c:v>
                </c:pt>
                <c:pt idx="24448">
                  <c:v>0.06</c:v>
                </c:pt>
                <c:pt idx="24449">
                  <c:v>0.06</c:v>
                </c:pt>
                <c:pt idx="24450">
                  <c:v>0.06</c:v>
                </c:pt>
                <c:pt idx="24451">
                  <c:v>0.06</c:v>
                </c:pt>
                <c:pt idx="24452">
                  <c:v>0.06</c:v>
                </c:pt>
                <c:pt idx="24453">
                  <c:v>0.06</c:v>
                </c:pt>
                <c:pt idx="24454">
                  <c:v>0.06</c:v>
                </c:pt>
                <c:pt idx="24455">
                  <c:v>0.06</c:v>
                </c:pt>
                <c:pt idx="24456">
                  <c:v>0.06</c:v>
                </c:pt>
                <c:pt idx="24457">
                  <c:v>0.06</c:v>
                </c:pt>
                <c:pt idx="24458">
                  <c:v>0.1</c:v>
                </c:pt>
                <c:pt idx="24459">
                  <c:v>0.1</c:v>
                </c:pt>
                <c:pt idx="24460">
                  <c:v>0.1</c:v>
                </c:pt>
                <c:pt idx="24461">
                  <c:v>0.1</c:v>
                </c:pt>
                <c:pt idx="24462">
                  <c:v>0.1</c:v>
                </c:pt>
                <c:pt idx="24463">
                  <c:v>0.1</c:v>
                </c:pt>
                <c:pt idx="24464">
                  <c:v>0.1</c:v>
                </c:pt>
                <c:pt idx="24465">
                  <c:v>0.1</c:v>
                </c:pt>
                <c:pt idx="24466">
                  <c:v>0.1</c:v>
                </c:pt>
                <c:pt idx="24467">
                  <c:v>0.1</c:v>
                </c:pt>
                <c:pt idx="24468">
                  <c:v>0.1</c:v>
                </c:pt>
                <c:pt idx="24469">
                  <c:v>0.1</c:v>
                </c:pt>
                <c:pt idx="24470">
                  <c:v>0.1</c:v>
                </c:pt>
                <c:pt idx="24471">
                  <c:v>0.08</c:v>
                </c:pt>
                <c:pt idx="24472">
                  <c:v>0.1</c:v>
                </c:pt>
                <c:pt idx="24473">
                  <c:v>0.1</c:v>
                </c:pt>
                <c:pt idx="24474">
                  <c:v>0.1</c:v>
                </c:pt>
                <c:pt idx="24475">
                  <c:v>0.1</c:v>
                </c:pt>
                <c:pt idx="24476">
                  <c:v>0.1</c:v>
                </c:pt>
                <c:pt idx="24477">
                  <c:v>0.1</c:v>
                </c:pt>
                <c:pt idx="24478">
                  <c:v>0.1</c:v>
                </c:pt>
                <c:pt idx="24479">
                  <c:v>0.1</c:v>
                </c:pt>
                <c:pt idx="24480">
                  <c:v>0.1</c:v>
                </c:pt>
                <c:pt idx="24481">
                  <c:v>0.1</c:v>
                </c:pt>
                <c:pt idx="24482">
                  <c:v>0.1</c:v>
                </c:pt>
                <c:pt idx="24483">
                  <c:v>0.1</c:v>
                </c:pt>
                <c:pt idx="24484">
                  <c:v>0.1</c:v>
                </c:pt>
                <c:pt idx="24485">
                  <c:v>0.1</c:v>
                </c:pt>
                <c:pt idx="24486">
                  <c:v>0.1</c:v>
                </c:pt>
                <c:pt idx="24487">
                  <c:v>0.1</c:v>
                </c:pt>
                <c:pt idx="24488">
                  <c:v>0.1</c:v>
                </c:pt>
                <c:pt idx="24489">
                  <c:v>0.1</c:v>
                </c:pt>
                <c:pt idx="24490">
                  <c:v>0.1</c:v>
                </c:pt>
                <c:pt idx="24491">
                  <c:v>0.1</c:v>
                </c:pt>
                <c:pt idx="24492">
                  <c:v>0.1</c:v>
                </c:pt>
                <c:pt idx="24493">
                  <c:v>0.1</c:v>
                </c:pt>
                <c:pt idx="24494">
                  <c:v>0.1</c:v>
                </c:pt>
                <c:pt idx="24495">
                  <c:v>0.1</c:v>
                </c:pt>
                <c:pt idx="24496">
                  <c:v>0.1</c:v>
                </c:pt>
                <c:pt idx="24497">
                  <c:v>0.1</c:v>
                </c:pt>
                <c:pt idx="24498">
                  <c:v>0.1</c:v>
                </c:pt>
                <c:pt idx="24499">
                  <c:v>0.1</c:v>
                </c:pt>
                <c:pt idx="24500">
                  <c:v>0.1</c:v>
                </c:pt>
                <c:pt idx="24501">
                  <c:v>7.0000000000000007E-2</c:v>
                </c:pt>
                <c:pt idx="24502">
                  <c:v>7.0000000000000007E-2</c:v>
                </c:pt>
                <c:pt idx="24503">
                  <c:v>7.0000000000000007E-2</c:v>
                </c:pt>
                <c:pt idx="24504">
                  <c:v>0.1</c:v>
                </c:pt>
                <c:pt idx="24505">
                  <c:v>0.1</c:v>
                </c:pt>
                <c:pt idx="24506">
                  <c:v>0.1</c:v>
                </c:pt>
                <c:pt idx="24507">
                  <c:v>0.1</c:v>
                </c:pt>
                <c:pt idx="24508">
                  <c:v>0.1</c:v>
                </c:pt>
                <c:pt idx="24509">
                  <c:v>0.1</c:v>
                </c:pt>
                <c:pt idx="24510">
                  <c:v>0.1</c:v>
                </c:pt>
                <c:pt idx="24511">
                  <c:v>0.1</c:v>
                </c:pt>
                <c:pt idx="24512">
                  <c:v>0.1</c:v>
                </c:pt>
                <c:pt idx="24513">
                  <c:v>0.1</c:v>
                </c:pt>
                <c:pt idx="24514">
                  <c:v>0.1</c:v>
                </c:pt>
                <c:pt idx="24515">
                  <c:v>0.1</c:v>
                </c:pt>
                <c:pt idx="24516">
                  <c:v>0.1</c:v>
                </c:pt>
                <c:pt idx="24517">
                  <c:v>0.1</c:v>
                </c:pt>
                <c:pt idx="24518">
                  <c:v>0.1</c:v>
                </c:pt>
                <c:pt idx="24519">
                  <c:v>0.1</c:v>
                </c:pt>
                <c:pt idx="24520">
                  <c:v>0.09</c:v>
                </c:pt>
                <c:pt idx="24521">
                  <c:v>0.09</c:v>
                </c:pt>
                <c:pt idx="24522">
                  <c:v>0.09</c:v>
                </c:pt>
                <c:pt idx="24523">
                  <c:v>0.09</c:v>
                </c:pt>
                <c:pt idx="24524">
                  <c:v>0.09</c:v>
                </c:pt>
                <c:pt idx="24525">
                  <c:v>0.09</c:v>
                </c:pt>
                <c:pt idx="24526">
                  <c:v>0.09</c:v>
                </c:pt>
                <c:pt idx="24527">
                  <c:v>0.09</c:v>
                </c:pt>
                <c:pt idx="24528">
                  <c:v>0.09</c:v>
                </c:pt>
                <c:pt idx="24529">
                  <c:v>0.08</c:v>
                </c:pt>
                <c:pt idx="24530">
                  <c:v>0.08</c:v>
                </c:pt>
                <c:pt idx="24531">
                  <c:v>0.08</c:v>
                </c:pt>
                <c:pt idx="24532">
                  <c:v>0.08</c:v>
                </c:pt>
                <c:pt idx="24533">
                  <c:v>0.06</c:v>
                </c:pt>
                <c:pt idx="24534">
                  <c:v>0.08</c:v>
                </c:pt>
                <c:pt idx="24535">
                  <c:v>0.08</c:v>
                </c:pt>
                <c:pt idx="24536">
                  <c:v>0.08</c:v>
                </c:pt>
                <c:pt idx="24537">
                  <c:v>0.08</c:v>
                </c:pt>
                <c:pt idx="24538">
                  <c:v>0.08</c:v>
                </c:pt>
                <c:pt idx="24539">
                  <c:v>0.08</c:v>
                </c:pt>
                <c:pt idx="24540">
                  <c:v>0.08</c:v>
                </c:pt>
                <c:pt idx="24541">
                  <c:v>0.08</c:v>
                </c:pt>
                <c:pt idx="24542">
                  <c:v>0.08</c:v>
                </c:pt>
                <c:pt idx="24543">
                  <c:v>0.08</c:v>
                </c:pt>
                <c:pt idx="24544">
                  <c:v>0.08</c:v>
                </c:pt>
                <c:pt idx="24545">
                  <c:v>0.08</c:v>
                </c:pt>
                <c:pt idx="24546">
                  <c:v>0.08</c:v>
                </c:pt>
                <c:pt idx="24547">
                  <c:v>0.08</c:v>
                </c:pt>
                <c:pt idx="24548">
                  <c:v>0.08</c:v>
                </c:pt>
                <c:pt idx="24549">
                  <c:v>0.08</c:v>
                </c:pt>
                <c:pt idx="24550">
                  <c:v>0.08</c:v>
                </c:pt>
                <c:pt idx="24551">
                  <c:v>0.08</c:v>
                </c:pt>
                <c:pt idx="24552">
                  <c:v>0.08</c:v>
                </c:pt>
                <c:pt idx="24553">
                  <c:v>0.08</c:v>
                </c:pt>
                <c:pt idx="24554">
                  <c:v>0.08</c:v>
                </c:pt>
                <c:pt idx="24555">
                  <c:v>0.08</c:v>
                </c:pt>
                <c:pt idx="24556">
                  <c:v>0.08</c:v>
                </c:pt>
                <c:pt idx="24557">
                  <c:v>0.08</c:v>
                </c:pt>
                <c:pt idx="24558">
                  <c:v>0.08</c:v>
                </c:pt>
                <c:pt idx="24559">
                  <c:v>0.08</c:v>
                </c:pt>
                <c:pt idx="24560">
                  <c:v>0.08</c:v>
                </c:pt>
                <c:pt idx="24561">
                  <c:v>0.08</c:v>
                </c:pt>
                <c:pt idx="24562">
                  <c:v>0.08</c:v>
                </c:pt>
                <c:pt idx="24563">
                  <c:v>0.06</c:v>
                </c:pt>
                <c:pt idx="24564">
                  <c:v>0.08</c:v>
                </c:pt>
                <c:pt idx="24565">
                  <c:v>0.08</c:v>
                </c:pt>
                <c:pt idx="24566">
                  <c:v>0.08</c:v>
                </c:pt>
                <c:pt idx="24567">
                  <c:v>0.08</c:v>
                </c:pt>
                <c:pt idx="24568">
                  <c:v>0.08</c:v>
                </c:pt>
                <c:pt idx="24569">
                  <c:v>0.08</c:v>
                </c:pt>
                <c:pt idx="24570">
                  <c:v>0.08</c:v>
                </c:pt>
                <c:pt idx="24571">
                  <c:v>0.08</c:v>
                </c:pt>
                <c:pt idx="24572">
                  <c:v>0.08</c:v>
                </c:pt>
                <c:pt idx="24573">
                  <c:v>0.08</c:v>
                </c:pt>
                <c:pt idx="24574">
                  <c:v>0.08</c:v>
                </c:pt>
                <c:pt idx="24575">
                  <c:v>0.08</c:v>
                </c:pt>
                <c:pt idx="24576">
                  <c:v>0.08</c:v>
                </c:pt>
                <c:pt idx="24577">
                  <c:v>0.08</c:v>
                </c:pt>
                <c:pt idx="24578">
                  <c:v>0.08</c:v>
                </c:pt>
                <c:pt idx="24579">
                  <c:v>0.08</c:v>
                </c:pt>
                <c:pt idx="24580">
                  <c:v>0.08</c:v>
                </c:pt>
                <c:pt idx="24581">
                  <c:v>0.08</c:v>
                </c:pt>
                <c:pt idx="24582">
                  <c:v>0.08</c:v>
                </c:pt>
                <c:pt idx="24583">
                  <c:v>0.08</c:v>
                </c:pt>
                <c:pt idx="24584">
                  <c:v>0.08</c:v>
                </c:pt>
                <c:pt idx="24585">
                  <c:v>0.08</c:v>
                </c:pt>
                <c:pt idx="24586">
                  <c:v>0.08</c:v>
                </c:pt>
                <c:pt idx="24587">
                  <c:v>0.08</c:v>
                </c:pt>
                <c:pt idx="24588">
                  <c:v>0.08</c:v>
                </c:pt>
                <c:pt idx="24589">
                  <c:v>0.08</c:v>
                </c:pt>
                <c:pt idx="24590">
                  <c:v>0.08</c:v>
                </c:pt>
                <c:pt idx="24591">
                  <c:v>0.08</c:v>
                </c:pt>
                <c:pt idx="24592">
                  <c:v>7.0000000000000007E-2</c:v>
                </c:pt>
                <c:pt idx="24593">
                  <c:v>7.0000000000000007E-2</c:v>
                </c:pt>
                <c:pt idx="24594">
                  <c:v>7.0000000000000007E-2</c:v>
                </c:pt>
                <c:pt idx="24595">
                  <c:v>0.08</c:v>
                </c:pt>
                <c:pt idx="24596">
                  <c:v>0.08</c:v>
                </c:pt>
                <c:pt idx="24597">
                  <c:v>0.08</c:v>
                </c:pt>
                <c:pt idx="24598">
                  <c:v>0.08</c:v>
                </c:pt>
                <c:pt idx="24599">
                  <c:v>0.08</c:v>
                </c:pt>
                <c:pt idx="24600">
                  <c:v>0.08</c:v>
                </c:pt>
                <c:pt idx="24601">
                  <c:v>0.08</c:v>
                </c:pt>
                <c:pt idx="24602">
                  <c:v>0.08</c:v>
                </c:pt>
                <c:pt idx="24603">
                  <c:v>0.08</c:v>
                </c:pt>
                <c:pt idx="24604">
                  <c:v>0.08</c:v>
                </c:pt>
                <c:pt idx="24605">
                  <c:v>0.08</c:v>
                </c:pt>
                <c:pt idx="24606">
                  <c:v>0.08</c:v>
                </c:pt>
                <c:pt idx="24607">
                  <c:v>0.08</c:v>
                </c:pt>
                <c:pt idx="24608">
                  <c:v>0.08</c:v>
                </c:pt>
                <c:pt idx="24609">
                  <c:v>0.08</c:v>
                </c:pt>
                <c:pt idx="24610">
                  <c:v>0.08</c:v>
                </c:pt>
                <c:pt idx="24611">
                  <c:v>0.08</c:v>
                </c:pt>
                <c:pt idx="24612">
                  <c:v>0.08</c:v>
                </c:pt>
                <c:pt idx="24613">
                  <c:v>0.08</c:v>
                </c:pt>
                <c:pt idx="24614">
                  <c:v>0.08</c:v>
                </c:pt>
                <c:pt idx="24615">
                  <c:v>0.08</c:v>
                </c:pt>
                <c:pt idx="24616">
                  <c:v>0.08</c:v>
                </c:pt>
                <c:pt idx="24617">
                  <c:v>0.08</c:v>
                </c:pt>
                <c:pt idx="24618">
                  <c:v>0.08</c:v>
                </c:pt>
                <c:pt idx="24619">
                  <c:v>0.08</c:v>
                </c:pt>
                <c:pt idx="24620">
                  <c:v>0.08</c:v>
                </c:pt>
                <c:pt idx="24621">
                  <c:v>0.08</c:v>
                </c:pt>
                <c:pt idx="24622">
                  <c:v>0.08</c:v>
                </c:pt>
                <c:pt idx="24623">
                  <c:v>0.08</c:v>
                </c:pt>
                <c:pt idx="24624">
                  <c:v>7.0000000000000007E-2</c:v>
                </c:pt>
                <c:pt idx="24625">
                  <c:v>0.08</c:v>
                </c:pt>
                <c:pt idx="24626">
                  <c:v>0.08</c:v>
                </c:pt>
                <c:pt idx="24627">
                  <c:v>0.08</c:v>
                </c:pt>
                <c:pt idx="24628">
                  <c:v>0.08</c:v>
                </c:pt>
                <c:pt idx="24629">
                  <c:v>0.08</c:v>
                </c:pt>
                <c:pt idx="24630">
                  <c:v>0.08</c:v>
                </c:pt>
                <c:pt idx="24631">
                  <c:v>0.08</c:v>
                </c:pt>
                <c:pt idx="24632">
                  <c:v>0.08</c:v>
                </c:pt>
                <c:pt idx="24633">
                  <c:v>0.08</c:v>
                </c:pt>
                <c:pt idx="24634">
                  <c:v>0.08</c:v>
                </c:pt>
                <c:pt idx="24635">
                  <c:v>0.08</c:v>
                </c:pt>
                <c:pt idx="24636">
                  <c:v>0.08</c:v>
                </c:pt>
                <c:pt idx="24637">
                  <c:v>0.08</c:v>
                </c:pt>
                <c:pt idx="24638">
                  <c:v>0.08</c:v>
                </c:pt>
                <c:pt idx="24639">
                  <c:v>0.08</c:v>
                </c:pt>
                <c:pt idx="24640">
                  <c:v>0.08</c:v>
                </c:pt>
                <c:pt idx="24641">
                  <c:v>0.08</c:v>
                </c:pt>
                <c:pt idx="24642">
                  <c:v>0.08</c:v>
                </c:pt>
                <c:pt idx="24643">
                  <c:v>0.08</c:v>
                </c:pt>
                <c:pt idx="24644">
                  <c:v>0.08</c:v>
                </c:pt>
                <c:pt idx="24645">
                  <c:v>0.08</c:v>
                </c:pt>
                <c:pt idx="24646">
                  <c:v>0.08</c:v>
                </c:pt>
                <c:pt idx="24647">
                  <c:v>0.08</c:v>
                </c:pt>
                <c:pt idx="24648">
                  <c:v>0.08</c:v>
                </c:pt>
                <c:pt idx="24649">
                  <c:v>0.08</c:v>
                </c:pt>
                <c:pt idx="24650">
                  <c:v>0.08</c:v>
                </c:pt>
                <c:pt idx="24651">
                  <c:v>0.08</c:v>
                </c:pt>
                <c:pt idx="24652">
                  <c:v>0.08</c:v>
                </c:pt>
                <c:pt idx="24653">
                  <c:v>0.08</c:v>
                </c:pt>
                <c:pt idx="24654">
                  <c:v>0.08</c:v>
                </c:pt>
                <c:pt idx="24655">
                  <c:v>7.0000000000000007E-2</c:v>
                </c:pt>
                <c:pt idx="24656">
                  <c:v>7.0000000000000007E-2</c:v>
                </c:pt>
                <c:pt idx="24657">
                  <c:v>7.0000000000000007E-2</c:v>
                </c:pt>
                <c:pt idx="24658">
                  <c:v>0.08</c:v>
                </c:pt>
                <c:pt idx="24659">
                  <c:v>0.08</c:v>
                </c:pt>
                <c:pt idx="24660">
                  <c:v>0.08</c:v>
                </c:pt>
                <c:pt idx="24661">
                  <c:v>0.08</c:v>
                </c:pt>
                <c:pt idx="24662">
                  <c:v>0.08</c:v>
                </c:pt>
                <c:pt idx="24663">
                  <c:v>0.08</c:v>
                </c:pt>
                <c:pt idx="24664">
                  <c:v>0.08</c:v>
                </c:pt>
                <c:pt idx="24665">
                  <c:v>0.08</c:v>
                </c:pt>
                <c:pt idx="24666">
                  <c:v>0.08</c:v>
                </c:pt>
                <c:pt idx="24667">
                  <c:v>0.08</c:v>
                </c:pt>
                <c:pt idx="24668">
                  <c:v>0.08</c:v>
                </c:pt>
                <c:pt idx="24669">
                  <c:v>0.08</c:v>
                </c:pt>
                <c:pt idx="24670">
                  <c:v>0.08</c:v>
                </c:pt>
                <c:pt idx="24671">
                  <c:v>0.08</c:v>
                </c:pt>
                <c:pt idx="24672">
                  <c:v>0.08</c:v>
                </c:pt>
                <c:pt idx="24673">
                  <c:v>0.08</c:v>
                </c:pt>
                <c:pt idx="24674">
                  <c:v>0.08</c:v>
                </c:pt>
                <c:pt idx="24675">
                  <c:v>0.08</c:v>
                </c:pt>
                <c:pt idx="24676">
                  <c:v>0.08</c:v>
                </c:pt>
                <c:pt idx="24677">
                  <c:v>0.08</c:v>
                </c:pt>
                <c:pt idx="24678">
                  <c:v>0.08</c:v>
                </c:pt>
                <c:pt idx="24679">
                  <c:v>0.08</c:v>
                </c:pt>
                <c:pt idx="24680">
                  <c:v>0.08</c:v>
                </c:pt>
                <c:pt idx="24681">
                  <c:v>0.08</c:v>
                </c:pt>
                <c:pt idx="24682">
                  <c:v>0.08</c:v>
                </c:pt>
                <c:pt idx="24683">
                  <c:v>0.08</c:v>
                </c:pt>
                <c:pt idx="24684">
                  <c:v>0.08</c:v>
                </c:pt>
                <c:pt idx="24685">
                  <c:v>0.08</c:v>
                </c:pt>
                <c:pt idx="24686">
                  <c:v>0.08</c:v>
                </c:pt>
                <c:pt idx="24687">
                  <c:v>0.08</c:v>
                </c:pt>
                <c:pt idx="24688">
                  <c:v>0.08</c:v>
                </c:pt>
                <c:pt idx="24689">
                  <c:v>0.08</c:v>
                </c:pt>
                <c:pt idx="24690">
                  <c:v>0.08</c:v>
                </c:pt>
                <c:pt idx="24691">
                  <c:v>0.08</c:v>
                </c:pt>
                <c:pt idx="24692">
                  <c:v>0.08</c:v>
                </c:pt>
                <c:pt idx="24693">
                  <c:v>0.08</c:v>
                </c:pt>
                <c:pt idx="24694">
                  <c:v>0.08</c:v>
                </c:pt>
                <c:pt idx="24695">
                  <c:v>0.08</c:v>
                </c:pt>
                <c:pt idx="24696">
                  <c:v>0.08</c:v>
                </c:pt>
                <c:pt idx="24697">
                  <c:v>0.08</c:v>
                </c:pt>
                <c:pt idx="24698">
                  <c:v>0.08</c:v>
                </c:pt>
                <c:pt idx="24699">
                  <c:v>0.08</c:v>
                </c:pt>
                <c:pt idx="24700">
                  <c:v>0.08</c:v>
                </c:pt>
                <c:pt idx="24701">
                  <c:v>0.08</c:v>
                </c:pt>
                <c:pt idx="24702">
                  <c:v>0.08</c:v>
                </c:pt>
                <c:pt idx="24703">
                  <c:v>0.08</c:v>
                </c:pt>
                <c:pt idx="24704">
                  <c:v>0.08</c:v>
                </c:pt>
                <c:pt idx="24705">
                  <c:v>0.08</c:v>
                </c:pt>
                <c:pt idx="24706">
                  <c:v>0.08</c:v>
                </c:pt>
                <c:pt idx="24707">
                  <c:v>0.08</c:v>
                </c:pt>
                <c:pt idx="24708">
                  <c:v>0.08</c:v>
                </c:pt>
                <c:pt idx="24709">
                  <c:v>0.08</c:v>
                </c:pt>
                <c:pt idx="24710">
                  <c:v>0.08</c:v>
                </c:pt>
                <c:pt idx="24711">
                  <c:v>0.08</c:v>
                </c:pt>
                <c:pt idx="24712">
                  <c:v>0.08</c:v>
                </c:pt>
                <c:pt idx="24713">
                  <c:v>0.08</c:v>
                </c:pt>
                <c:pt idx="24714">
                  <c:v>0.08</c:v>
                </c:pt>
                <c:pt idx="24715">
                  <c:v>0.08</c:v>
                </c:pt>
                <c:pt idx="24716">
                  <c:v>0.08</c:v>
                </c:pt>
                <c:pt idx="24717">
                  <c:v>0.08</c:v>
                </c:pt>
                <c:pt idx="24718">
                  <c:v>0.08</c:v>
                </c:pt>
                <c:pt idx="24719">
                  <c:v>0.08</c:v>
                </c:pt>
                <c:pt idx="24720">
                  <c:v>0.08</c:v>
                </c:pt>
                <c:pt idx="24721">
                  <c:v>0.08</c:v>
                </c:pt>
                <c:pt idx="24722">
                  <c:v>0.08</c:v>
                </c:pt>
                <c:pt idx="24723">
                  <c:v>0.08</c:v>
                </c:pt>
                <c:pt idx="24724">
                  <c:v>0.08</c:v>
                </c:pt>
                <c:pt idx="24725">
                  <c:v>0.08</c:v>
                </c:pt>
                <c:pt idx="24726">
                  <c:v>0.08</c:v>
                </c:pt>
                <c:pt idx="24727">
                  <c:v>0.08</c:v>
                </c:pt>
                <c:pt idx="24728">
                  <c:v>0.08</c:v>
                </c:pt>
                <c:pt idx="24729">
                  <c:v>0.08</c:v>
                </c:pt>
                <c:pt idx="24730">
                  <c:v>0.08</c:v>
                </c:pt>
                <c:pt idx="24731">
                  <c:v>0.33</c:v>
                </c:pt>
                <c:pt idx="24732">
                  <c:v>0.33</c:v>
                </c:pt>
                <c:pt idx="24733">
                  <c:v>0.33</c:v>
                </c:pt>
                <c:pt idx="24734">
                  <c:v>0.33</c:v>
                </c:pt>
                <c:pt idx="24735">
                  <c:v>0.33</c:v>
                </c:pt>
                <c:pt idx="24736">
                  <c:v>0.33</c:v>
                </c:pt>
                <c:pt idx="24737">
                  <c:v>0.33</c:v>
                </c:pt>
                <c:pt idx="24738">
                  <c:v>0.33</c:v>
                </c:pt>
                <c:pt idx="24739">
                  <c:v>0.33</c:v>
                </c:pt>
                <c:pt idx="24740">
                  <c:v>0.33</c:v>
                </c:pt>
                <c:pt idx="24741">
                  <c:v>0.33</c:v>
                </c:pt>
                <c:pt idx="24742">
                  <c:v>0.33</c:v>
                </c:pt>
                <c:pt idx="24743">
                  <c:v>0.33</c:v>
                </c:pt>
                <c:pt idx="24744">
                  <c:v>0.33</c:v>
                </c:pt>
                <c:pt idx="24745">
                  <c:v>0.33</c:v>
                </c:pt>
                <c:pt idx="24746">
                  <c:v>0.33</c:v>
                </c:pt>
                <c:pt idx="24747">
                  <c:v>0.33</c:v>
                </c:pt>
                <c:pt idx="24748">
                  <c:v>0.33</c:v>
                </c:pt>
                <c:pt idx="24749">
                  <c:v>0.33</c:v>
                </c:pt>
                <c:pt idx="24750">
                  <c:v>0.33</c:v>
                </c:pt>
                <c:pt idx="24751">
                  <c:v>0.33</c:v>
                </c:pt>
                <c:pt idx="24752">
                  <c:v>0.33</c:v>
                </c:pt>
                <c:pt idx="24753">
                  <c:v>0.33</c:v>
                </c:pt>
                <c:pt idx="24754">
                  <c:v>0.33</c:v>
                </c:pt>
                <c:pt idx="24755">
                  <c:v>0.33</c:v>
                </c:pt>
                <c:pt idx="24756">
                  <c:v>0.33</c:v>
                </c:pt>
                <c:pt idx="24757">
                  <c:v>0.33</c:v>
                </c:pt>
                <c:pt idx="24758">
                  <c:v>0.33</c:v>
                </c:pt>
                <c:pt idx="24759">
                  <c:v>0.33</c:v>
                </c:pt>
                <c:pt idx="24760">
                  <c:v>0.33</c:v>
                </c:pt>
                <c:pt idx="24761">
                  <c:v>0.33</c:v>
                </c:pt>
                <c:pt idx="24762">
                  <c:v>0.33</c:v>
                </c:pt>
                <c:pt idx="24763">
                  <c:v>0.33</c:v>
                </c:pt>
                <c:pt idx="24764">
                  <c:v>0.33</c:v>
                </c:pt>
                <c:pt idx="24765">
                  <c:v>0.33</c:v>
                </c:pt>
                <c:pt idx="24766">
                  <c:v>0.33</c:v>
                </c:pt>
                <c:pt idx="24767">
                  <c:v>0.33</c:v>
                </c:pt>
                <c:pt idx="24768">
                  <c:v>0.33</c:v>
                </c:pt>
                <c:pt idx="24769">
                  <c:v>0.33</c:v>
                </c:pt>
                <c:pt idx="24770">
                  <c:v>0.33</c:v>
                </c:pt>
                <c:pt idx="24771">
                  <c:v>0.33</c:v>
                </c:pt>
                <c:pt idx="24772">
                  <c:v>0.33</c:v>
                </c:pt>
                <c:pt idx="24773">
                  <c:v>0.33</c:v>
                </c:pt>
                <c:pt idx="24774">
                  <c:v>0.33</c:v>
                </c:pt>
                <c:pt idx="24775">
                  <c:v>0.33</c:v>
                </c:pt>
                <c:pt idx="24776">
                  <c:v>0.33</c:v>
                </c:pt>
                <c:pt idx="24777">
                  <c:v>0.33</c:v>
                </c:pt>
                <c:pt idx="24778">
                  <c:v>0.33</c:v>
                </c:pt>
                <c:pt idx="24779">
                  <c:v>0.33</c:v>
                </c:pt>
                <c:pt idx="24780">
                  <c:v>0.83000000000000007</c:v>
                </c:pt>
                <c:pt idx="24781">
                  <c:v>0.83000000000000007</c:v>
                </c:pt>
                <c:pt idx="24782">
                  <c:v>0.83000000000000007</c:v>
                </c:pt>
                <c:pt idx="24783">
                  <c:v>0.83000000000000007</c:v>
                </c:pt>
                <c:pt idx="24784">
                  <c:v>0.83000000000000007</c:v>
                </c:pt>
                <c:pt idx="24785">
                  <c:v>0.83000000000000007</c:v>
                </c:pt>
                <c:pt idx="24786">
                  <c:v>0.83000000000000007</c:v>
                </c:pt>
                <c:pt idx="24787">
                  <c:v>0.83000000000000007</c:v>
                </c:pt>
                <c:pt idx="24788">
                  <c:v>0.83000000000000007</c:v>
                </c:pt>
                <c:pt idx="24789">
                  <c:v>0.83000000000000007</c:v>
                </c:pt>
                <c:pt idx="24790">
                  <c:v>0.83000000000000007</c:v>
                </c:pt>
                <c:pt idx="24791">
                  <c:v>0.83000000000000007</c:v>
                </c:pt>
                <c:pt idx="24792">
                  <c:v>0.83000000000000007</c:v>
                </c:pt>
                <c:pt idx="24793">
                  <c:v>0.83000000000000007</c:v>
                </c:pt>
                <c:pt idx="24794">
                  <c:v>0.83000000000000007</c:v>
                </c:pt>
                <c:pt idx="24795">
                  <c:v>0.83000000000000007</c:v>
                </c:pt>
                <c:pt idx="24796">
                  <c:v>0.83000000000000007</c:v>
                </c:pt>
                <c:pt idx="24797">
                  <c:v>0.83000000000000007</c:v>
                </c:pt>
                <c:pt idx="24798">
                  <c:v>0.83000000000000007</c:v>
                </c:pt>
                <c:pt idx="24799">
                  <c:v>0.83000000000000007</c:v>
                </c:pt>
                <c:pt idx="24800">
                  <c:v>0.83000000000000007</c:v>
                </c:pt>
                <c:pt idx="24801">
                  <c:v>0.83000000000000007</c:v>
                </c:pt>
                <c:pt idx="24802">
                  <c:v>0.83000000000000007</c:v>
                </c:pt>
                <c:pt idx="24803">
                  <c:v>0.83000000000000007</c:v>
                </c:pt>
                <c:pt idx="24804">
                  <c:v>0.83000000000000007</c:v>
                </c:pt>
                <c:pt idx="24805">
                  <c:v>0.83000000000000007</c:v>
                </c:pt>
                <c:pt idx="24806">
                  <c:v>0.83000000000000007</c:v>
                </c:pt>
                <c:pt idx="24807">
                  <c:v>0.83000000000000007</c:v>
                </c:pt>
                <c:pt idx="24808">
                  <c:v>0.83000000000000007</c:v>
                </c:pt>
                <c:pt idx="24809">
                  <c:v>0.83000000000000007</c:v>
                </c:pt>
                <c:pt idx="24810">
                  <c:v>0.83000000000000007</c:v>
                </c:pt>
                <c:pt idx="24811">
                  <c:v>0.83000000000000007</c:v>
                </c:pt>
                <c:pt idx="24812">
                  <c:v>0.83000000000000007</c:v>
                </c:pt>
                <c:pt idx="24813">
                  <c:v>0.83000000000000007</c:v>
                </c:pt>
                <c:pt idx="24814">
                  <c:v>0.83000000000000007</c:v>
                </c:pt>
                <c:pt idx="24815">
                  <c:v>0.83000000000000007</c:v>
                </c:pt>
                <c:pt idx="24816">
                  <c:v>0.83000000000000007</c:v>
                </c:pt>
                <c:pt idx="24817">
                  <c:v>0.83000000000000007</c:v>
                </c:pt>
                <c:pt idx="24818">
                  <c:v>0.83000000000000007</c:v>
                </c:pt>
                <c:pt idx="24819">
                  <c:v>0.83000000000000007</c:v>
                </c:pt>
                <c:pt idx="24820">
                  <c:v>0.83000000000000007</c:v>
                </c:pt>
                <c:pt idx="24821">
                  <c:v>0.83000000000000007</c:v>
                </c:pt>
                <c:pt idx="24822">
                  <c:v>1.58</c:v>
                </c:pt>
                <c:pt idx="24823">
                  <c:v>1.58</c:v>
                </c:pt>
                <c:pt idx="24824">
                  <c:v>1.58</c:v>
                </c:pt>
                <c:pt idx="24825">
                  <c:v>1.58</c:v>
                </c:pt>
                <c:pt idx="24826">
                  <c:v>1.58</c:v>
                </c:pt>
                <c:pt idx="24827">
                  <c:v>1.58</c:v>
                </c:pt>
                <c:pt idx="24828">
                  <c:v>1.58</c:v>
                </c:pt>
                <c:pt idx="24829">
                  <c:v>1.58</c:v>
                </c:pt>
                <c:pt idx="24830">
                  <c:v>1.58</c:v>
                </c:pt>
                <c:pt idx="24831">
                  <c:v>1.58</c:v>
                </c:pt>
                <c:pt idx="24832">
                  <c:v>1.58</c:v>
                </c:pt>
                <c:pt idx="24833">
                  <c:v>1.58</c:v>
                </c:pt>
                <c:pt idx="24834">
                  <c:v>1.58</c:v>
                </c:pt>
                <c:pt idx="24835">
                  <c:v>1.58</c:v>
                </c:pt>
                <c:pt idx="24836">
                  <c:v>1.58</c:v>
                </c:pt>
                <c:pt idx="24837">
                  <c:v>1.58</c:v>
                </c:pt>
                <c:pt idx="24838">
                  <c:v>1.58</c:v>
                </c:pt>
                <c:pt idx="24839">
                  <c:v>1.58</c:v>
                </c:pt>
                <c:pt idx="24840">
                  <c:v>1.58</c:v>
                </c:pt>
                <c:pt idx="24841">
                  <c:v>1.58</c:v>
                </c:pt>
                <c:pt idx="24842">
                  <c:v>1.58</c:v>
                </c:pt>
                <c:pt idx="24843">
                  <c:v>1.58</c:v>
                </c:pt>
                <c:pt idx="24844">
                  <c:v>1.58</c:v>
                </c:pt>
                <c:pt idx="24845">
                  <c:v>1.58</c:v>
                </c:pt>
                <c:pt idx="24846">
                  <c:v>1.58</c:v>
                </c:pt>
                <c:pt idx="24847">
                  <c:v>1.58</c:v>
                </c:pt>
                <c:pt idx="24848">
                  <c:v>1.58</c:v>
                </c:pt>
                <c:pt idx="24849">
                  <c:v>1.58</c:v>
                </c:pt>
                <c:pt idx="24850">
                  <c:v>1.58</c:v>
                </c:pt>
                <c:pt idx="24851">
                  <c:v>1.58</c:v>
                </c:pt>
                <c:pt idx="24852">
                  <c:v>1.58</c:v>
                </c:pt>
                <c:pt idx="24853">
                  <c:v>1.58</c:v>
                </c:pt>
                <c:pt idx="24854">
                  <c:v>1.58</c:v>
                </c:pt>
                <c:pt idx="24855">
                  <c:v>1.58</c:v>
                </c:pt>
                <c:pt idx="24856">
                  <c:v>1.58</c:v>
                </c:pt>
                <c:pt idx="24857">
                  <c:v>1.58</c:v>
                </c:pt>
                <c:pt idx="24858">
                  <c:v>1.58</c:v>
                </c:pt>
                <c:pt idx="24859">
                  <c:v>1.58</c:v>
                </c:pt>
                <c:pt idx="24860">
                  <c:v>1.58</c:v>
                </c:pt>
                <c:pt idx="24861">
                  <c:v>1.58</c:v>
                </c:pt>
                <c:pt idx="24862">
                  <c:v>1.58</c:v>
                </c:pt>
                <c:pt idx="24863">
                  <c:v>1.58</c:v>
                </c:pt>
                <c:pt idx="24864">
                  <c:v>2.33</c:v>
                </c:pt>
                <c:pt idx="24865">
                  <c:v>2.3199999999999998</c:v>
                </c:pt>
                <c:pt idx="24866">
                  <c:v>2.3199999999999998</c:v>
                </c:pt>
                <c:pt idx="24867">
                  <c:v>2.3199999999999998</c:v>
                </c:pt>
                <c:pt idx="24868">
                  <c:v>2.33</c:v>
                </c:pt>
                <c:pt idx="24869">
                  <c:v>2.33</c:v>
                </c:pt>
                <c:pt idx="24870">
                  <c:v>2.33</c:v>
                </c:pt>
                <c:pt idx="24871">
                  <c:v>2.33</c:v>
                </c:pt>
                <c:pt idx="24872">
                  <c:v>2.33</c:v>
                </c:pt>
                <c:pt idx="24873">
                  <c:v>2.33</c:v>
                </c:pt>
                <c:pt idx="24874">
                  <c:v>2.33</c:v>
                </c:pt>
                <c:pt idx="24875">
                  <c:v>2.33</c:v>
                </c:pt>
                <c:pt idx="24876">
                  <c:v>2.33</c:v>
                </c:pt>
                <c:pt idx="24877">
                  <c:v>2.33</c:v>
                </c:pt>
                <c:pt idx="24878">
                  <c:v>2.33</c:v>
                </c:pt>
                <c:pt idx="24879">
                  <c:v>2.33</c:v>
                </c:pt>
                <c:pt idx="24880">
                  <c:v>2.33</c:v>
                </c:pt>
                <c:pt idx="24881">
                  <c:v>2.33</c:v>
                </c:pt>
                <c:pt idx="24882">
                  <c:v>2.33</c:v>
                </c:pt>
                <c:pt idx="24883">
                  <c:v>2.33</c:v>
                </c:pt>
                <c:pt idx="24884">
                  <c:v>2.33</c:v>
                </c:pt>
                <c:pt idx="24885">
                  <c:v>2.33</c:v>
                </c:pt>
                <c:pt idx="24886">
                  <c:v>2.33</c:v>
                </c:pt>
                <c:pt idx="24887">
                  <c:v>2.33</c:v>
                </c:pt>
                <c:pt idx="24888">
                  <c:v>2.33</c:v>
                </c:pt>
                <c:pt idx="24889">
                  <c:v>2.33</c:v>
                </c:pt>
                <c:pt idx="24890">
                  <c:v>2.33</c:v>
                </c:pt>
                <c:pt idx="24891">
                  <c:v>2.33</c:v>
                </c:pt>
                <c:pt idx="24892">
                  <c:v>2.33</c:v>
                </c:pt>
                <c:pt idx="24893">
                  <c:v>2.33</c:v>
                </c:pt>
                <c:pt idx="24894">
                  <c:v>2.33</c:v>
                </c:pt>
                <c:pt idx="24895">
                  <c:v>2.33</c:v>
                </c:pt>
                <c:pt idx="24896">
                  <c:v>2.33</c:v>
                </c:pt>
                <c:pt idx="24897">
                  <c:v>2.33</c:v>
                </c:pt>
                <c:pt idx="24898">
                  <c:v>2.33</c:v>
                </c:pt>
                <c:pt idx="24899">
                  <c:v>2.33</c:v>
                </c:pt>
                <c:pt idx="24900">
                  <c:v>2.33</c:v>
                </c:pt>
                <c:pt idx="24901">
                  <c:v>2.33</c:v>
                </c:pt>
                <c:pt idx="24902">
                  <c:v>2.33</c:v>
                </c:pt>
                <c:pt idx="24903">
                  <c:v>2.33</c:v>
                </c:pt>
                <c:pt idx="24904">
                  <c:v>2.33</c:v>
                </c:pt>
                <c:pt idx="24905">
                  <c:v>2.33</c:v>
                </c:pt>
                <c:pt idx="24906">
                  <c:v>2.33</c:v>
                </c:pt>
                <c:pt idx="24907">
                  <c:v>2.33</c:v>
                </c:pt>
                <c:pt idx="24908">
                  <c:v>2.33</c:v>
                </c:pt>
                <c:pt idx="24909">
                  <c:v>2.33</c:v>
                </c:pt>
                <c:pt idx="24910">
                  <c:v>2.33</c:v>
                </c:pt>
                <c:pt idx="24911">
                  <c:v>2.33</c:v>
                </c:pt>
                <c:pt idx="24912">
                  <c:v>2.33</c:v>
                </c:pt>
                <c:pt idx="24913">
                  <c:v>2.33</c:v>
                </c:pt>
                <c:pt idx="24914">
                  <c:v>2.33</c:v>
                </c:pt>
                <c:pt idx="24915">
                  <c:v>2.33</c:v>
                </c:pt>
                <c:pt idx="24916">
                  <c:v>2.33</c:v>
                </c:pt>
                <c:pt idx="24917">
                  <c:v>2.33</c:v>
                </c:pt>
                <c:pt idx="24918">
                  <c:v>2.33</c:v>
                </c:pt>
                <c:pt idx="24919">
                  <c:v>2.33</c:v>
                </c:pt>
                <c:pt idx="24920">
                  <c:v>3.08</c:v>
                </c:pt>
                <c:pt idx="24921">
                  <c:v>3.08</c:v>
                </c:pt>
                <c:pt idx="24922">
                  <c:v>3.08</c:v>
                </c:pt>
                <c:pt idx="24923">
                  <c:v>3.08</c:v>
                </c:pt>
                <c:pt idx="24924">
                  <c:v>3.08</c:v>
                </c:pt>
                <c:pt idx="24925">
                  <c:v>3.08</c:v>
                </c:pt>
                <c:pt idx="24926">
                  <c:v>3.08</c:v>
                </c:pt>
                <c:pt idx="24927">
                  <c:v>3.08</c:v>
                </c:pt>
                <c:pt idx="24928">
                  <c:v>3.08</c:v>
                </c:pt>
                <c:pt idx="24929">
                  <c:v>3.08</c:v>
                </c:pt>
                <c:pt idx="24930">
                  <c:v>3.08</c:v>
                </c:pt>
                <c:pt idx="24931">
                  <c:v>3.08</c:v>
                </c:pt>
                <c:pt idx="24932">
                  <c:v>3.08</c:v>
                </c:pt>
                <c:pt idx="24933">
                  <c:v>3.08</c:v>
                </c:pt>
                <c:pt idx="24934">
                  <c:v>3.08</c:v>
                </c:pt>
                <c:pt idx="24935">
                  <c:v>3.08</c:v>
                </c:pt>
                <c:pt idx="24936">
                  <c:v>3.08</c:v>
                </c:pt>
                <c:pt idx="24937">
                  <c:v>3.08</c:v>
                </c:pt>
                <c:pt idx="24938">
                  <c:v>3.08</c:v>
                </c:pt>
                <c:pt idx="24939">
                  <c:v>3.08</c:v>
                </c:pt>
                <c:pt idx="24940">
                  <c:v>3.08</c:v>
                </c:pt>
                <c:pt idx="24941">
                  <c:v>3.08</c:v>
                </c:pt>
                <c:pt idx="24942">
                  <c:v>3.08</c:v>
                </c:pt>
                <c:pt idx="24943">
                  <c:v>3.08</c:v>
                </c:pt>
                <c:pt idx="24944">
                  <c:v>3.08</c:v>
                </c:pt>
                <c:pt idx="24945">
                  <c:v>3.08</c:v>
                </c:pt>
                <c:pt idx="24946">
                  <c:v>3.08</c:v>
                </c:pt>
                <c:pt idx="24947">
                  <c:v>3.08</c:v>
                </c:pt>
                <c:pt idx="24948">
                  <c:v>3.08</c:v>
                </c:pt>
                <c:pt idx="24949">
                  <c:v>3.08</c:v>
                </c:pt>
                <c:pt idx="24950">
                  <c:v>3.08</c:v>
                </c:pt>
                <c:pt idx="24951">
                  <c:v>3.08</c:v>
                </c:pt>
                <c:pt idx="24952">
                  <c:v>3.08</c:v>
                </c:pt>
                <c:pt idx="24953">
                  <c:v>3.08</c:v>
                </c:pt>
                <c:pt idx="24954">
                  <c:v>3.08</c:v>
                </c:pt>
                <c:pt idx="24955">
                  <c:v>3.08</c:v>
                </c:pt>
                <c:pt idx="24956">
                  <c:v>3.08</c:v>
                </c:pt>
                <c:pt idx="24957">
                  <c:v>3.08</c:v>
                </c:pt>
                <c:pt idx="24958">
                  <c:v>3.08</c:v>
                </c:pt>
                <c:pt idx="24959">
                  <c:v>3.08</c:v>
                </c:pt>
                <c:pt idx="24960">
                  <c:v>3.08</c:v>
                </c:pt>
                <c:pt idx="24961">
                  <c:v>3.08</c:v>
                </c:pt>
                <c:pt idx="24962">
                  <c:v>3.83</c:v>
                </c:pt>
                <c:pt idx="24963">
                  <c:v>3.83</c:v>
                </c:pt>
                <c:pt idx="24964">
                  <c:v>3.83</c:v>
                </c:pt>
                <c:pt idx="24965">
                  <c:v>3.83</c:v>
                </c:pt>
                <c:pt idx="24966">
                  <c:v>3.83</c:v>
                </c:pt>
                <c:pt idx="24967">
                  <c:v>3.83</c:v>
                </c:pt>
                <c:pt idx="24968">
                  <c:v>3.83</c:v>
                </c:pt>
                <c:pt idx="24969">
                  <c:v>3.83</c:v>
                </c:pt>
                <c:pt idx="24970">
                  <c:v>3.83</c:v>
                </c:pt>
                <c:pt idx="24971">
                  <c:v>3.83</c:v>
                </c:pt>
                <c:pt idx="24972">
                  <c:v>3.83</c:v>
                </c:pt>
                <c:pt idx="24973">
                  <c:v>3.83</c:v>
                </c:pt>
                <c:pt idx="24974">
                  <c:v>3.83</c:v>
                </c:pt>
                <c:pt idx="24975">
                  <c:v>3.83</c:v>
                </c:pt>
                <c:pt idx="24976">
                  <c:v>3.83</c:v>
                </c:pt>
                <c:pt idx="24977">
                  <c:v>3.83</c:v>
                </c:pt>
                <c:pt idx="24978">
                  <c:v>3.83</c:v>
                </c:pt>
                <c:pt idx="24979">
                  <c:v>3.83</c:v>
                </c:pt>
                <c:pt idx="24980">
                  <c:v>3.83</c:v>
                </c:pt>
                <c:pt idx="24981">
                  <c:v>3.83</c:v>
                </c:pt>
                <c:pt idx="24982">
                  <c:v>3.83</c:v>
                </c:pt>
                <c:pt idx="24983">
                  <c:v>3.83</c:v>
                </c:pt>
                <c:pt idx="24984">
                  <c:v>3.83</c:v>
                </c:pt>
                <c:pt idx="24985">
                  <c:v>3.83</c:v>
                </c:pt>
                <c:pt idx="24986">
                  <c:v>3.83</c:v>
                </c:pt>
                <c:pt idx="24987">
                  <c:v>3.83</c:v>
                </c:pt>
                <c:pt idx="24988">
                  <c:v>3.83</c:v>
                </c:pt>
                <c:pt idx="24989">
                  <c:v>3.83</c:v>
                </c:pt>
                <c:pt idx="24990">
                  <c:v>3.83</c:v>
                </c:pt>
                <c:pt idx="24991">
                  <c:v>3.83</c:v>
                </c:pt>
                <c:pt idx="24992">
                  <c:v>3.83</c:v>
                </c:pt>
                <c:pt idx="24993">
                  <c:v>3.83</c:v>
                </c:pt>
                <c:pt idx="24994">
                  <c:v>3.83</c:v>
                </c:pt>
                <c:pt idx="24995">
                  <c:v>3.83</c:v>
                </c:pt>
                <c:pt idx="24996">
                  <c:v>3.83</c:v>
                </c:pt>
                <c:pt idx="24997">
                  <c:v>3.83</c:v>
                </c:pt>
                <c:pt idx="24998">
                  <c:v>3.83</c:v>
                </c:pt>
                <c:pt idx="24999">
                  <c:v>3.83</c:v>
                </c:pt>
                <c:pt idx="25000">
                  <c:v>3.83</c:v>
                </c:pt>
                <c:pt idx="25001">
                  <c:v>3.83</c:v>
                </c:pt>
                <c:pt idx="25002">
                  <c:v>3.83</c:v>
                </c:pt>
                <c:pt idx="25003">
                  <c:v>3.83</c:v>
                </c:pt>
                <c:pt idx="25004">
                  <c:v>4.33</c:v>
                </c:pt>
                <c:pt idx="25005">
                  <c:v>4.33</c:v>
                </c:pt>
                <c:pt idx="25006">
                  <c:v>4.33</c:v>
                </c:pt>
                <c:pt idx="25007">
                  <c:v>4.33</c:v>
                </c:pt>
                <c:pt idx="25008">
                  <c:v>4.33</c:v>
                </c:pt>
                <c:pt idx="25009">
                  <c:v>4.33</c:v>
                </c:pt>
                <c:pt idx="25010">
                  <c:v>4.33</c:v>
                </c:pt>
                <c:pt idx="25011">
                  <c:v>4.33</c:v>
                </c:pt>
                <c:pt idx="25012">
                  <c:v>4.33</c:v>
                </c:pt>
                <c:pt idx="25013">
                  <c:v>4.33</c:v>
                </c:pt>
                <c:pt idx="25014">
                  <c:v>4.33</c:v>
                </c:pt>
                <c:pt idx="25015">
                  <c:v>4.33</c:v>
                </c:pt>
                <c:pt idx="25016">
                  <c:v>4.33</c:v>
                </c:pt>
                <c:pt idx="25017">
                  <c:v>4.33</c:v>
                </c:pt>
                <c:pt idx="25018">
                  <c:v>4.33</c:v>
                </c:pt>
                <c:pt idx="25019">
                  <c:v>4.33</c:v>
                </c:pt>
                <c:pt idx="25020">
                  <c:v>4.33</c:v>
                </c:pt>
                <c:pt idx="25021">
                  <c:v>4.33</c:v>
                </c:pt>
                <c:pt idx="25022">
                  <c:v>4.33</c:v>
                </c:pt>
                <c:pt idx="25023">
                  <c:v>4.33</c:v>
                </c:pt>
                <c:pt idx="25024">
                  <c:v>4.33</c:v>
                </c:pt>
                <c:pt idx="25025">
                  <c:v>4.33</c:v>
                </c:pt>
                <c:pt idx="25026">
                  <c:v>4.33</c:v>
                </c:pt>
                <c:pt idx="25027">
                  <c:v>4.33</c:v>
                </c:pt>
                <c:pt idx="25028">
                  <c:v>4.33</c:v>
                </c:pt>
                <c:pt idx="25029">
                  <c:v>4.33</c:v>
                </c:pt>
                <c:pt idx="25030">
                  <c:v>4.33</c:v>
                </c:pt>
                <c:pt idx="25031">
                  <c:v>4.33</c:v>
                </c:pt>
                <c:pt idx="25032">
                  <c:v>4.33</c:v>
                </c:pt>
                <c:pt idx="25033">
                  <c:v>4.33</c:v>
                </c:pt>
                <c:pt idx="25034">
                  <c:v>4.33</c:v>
                </c:pt>
                <c:pt idx="25035">
                  <c:v>4.33</c:v>
                </c:pt>
                <c:pt idx="25036">
                  <c:v>4.33</c:v>
                </c:pt>
                <c:pt idx="25037">
                  <c:v>4.33</c:v>
                </c:pt>
                <c:pt idx="25038">
                  <c:v>4.33</c:v>
                </c:pt>
                <c:pt idx="25039">
                  <c:v>4.33</c:v>
                </c:pt>
                <c:pt idx="25040">
                  <c:v>4.33</c:v>
                </c:pt>
                <c:pt idx="25041">
                  <c:v>4.33</c:v>
                </c:pt>
                <c:pt idx="25042">
                  <c:v>4.33</c:v>
                </c:pt>
                <c:pt idx="25043">
                  <c:v>4.33</c:v>
                </c:pt>
                <c:pt idx="25044">
                  <c:v>4.33</c:v>
                </c:pt>
                <c:pt idx="25045">
                  <c:v>4.33</c:v>
                </c:pt>
                <c:pt idx="25046">
                  <c:v>4.33</c:v>
                </c:pt>
                <c:pt idx="25047">
                  <c:v>4.33</c:v>
                </c:pt>
                <c:pt idx="25048">
                  <c:v>4.33</c:v>
                </c:pt>
                <c:pt idx="25049">
                  <c:v>4.33</c:v>
                </c:pt>
                <c:pt idx="25050">
                  <c:v>4.33</c:v>
                </c:pt>
                <c:pt idx="25051">
                  <c:v>4.33</c:v>
                </c:pt>
                <c:pt idx="25052">
                  <c:v>4.33</c:v>
                </c:pt>
                <c:pt idx="25053">
                  <c:v>4.58</c:v>
                </c:pt>
                <c:pt idx="25054">
                  <c:v>4.58</c:v>
                </c:pt>
                <c:pt idx="25055">
                  <c:v>4.58</c:v>
                </c:pt>
                <c:pt idx="25056">
                  <c:v>4.58</c:v>
                </c:pt>
                <c:pt idx="25057">
                  <c:v>4.58</c:v>
                </c:pt>
                <c:pt idx="25058">
                  <c:v>4.58</c:v>
                </c:pt>
                <c:pt idx="25059">
                  <c:v>4.58</c:v>
                </c:pt>
                <c:pt idx="25060">
                  <c:v>4.57</c:v>
                </c:pt>
                <c:pt idx="25061">
                  <c:v>4.58</c:v>
                </c:pt>
                <c:pt idx="25062">
                  <c:v>4.58</c:v>
                </c:pt>
                <c:pt idx="25063">
                  <c:v>4.58</c:v>
                </c:pt>
                <c:pt idx="25064">
                  <c:v>4.58</c:v>
                </c:pt>
                <c:pt idx="25065">
                  <c:v>4.58</c:v>
                </c:pt>
                <c:pt idx="25066">
                  <c:v>4.58</c:v>
                </c:pt>
                <c:pt idx="25067">
                  <c:v>4.58</c:v>
                </c:pt>
                <c:pt idx="25068">
                  <c:v>4.58</c:v>
                </c:pt>
                <c:pt idx="25069">
                  <c:v>4.58</c:v>
                </c:pt>
                <c:pt idx="25070">
                  <c:v>4.58</c:v>
                </c:pt>
                <c:pt idx="25071">
                  <c:v>4.58</c:v>
                </c:pt>
                <c:pt idx="25072">
                  <c:v>4.58</c:v>
                </c:pt>
                <c:pt idx="25073">
                  <c:v>4.58</c:v>
                </c:pt>
                <c:pt idx="25074">
                  <c:v>4.58</c:v>
                </c:pt>
                <c:pt idx="25075">
                  <c:v>4.58</c:v>
                </c:pt>
                <c:pt idx="25076">
                  <c:v>4.58</c:v>
                </c:pt>
                <c:pt idx="25077">
                  <c:v>4.58</c:v>
                </c:pt>
                <c:pt idx="25078">
                  <c:v>4.57</c:v>
                </c:pt>
                <c:pt idx="25079">
                  <c:v>4.57</c:v>
                </c:pt>
                <c:pt idx="25080">
                  <c:v>4.58</c:v>
                </c:pt>
                <c:pt idx="25081">
                  <c:v>4.57</c:v>
                </c:pt>
                <c:pt idx="25082">
                  <c:v>4.57</c:v>
                </c:pt>
                <c:pt idx="25083">
                  <c:v>4.57</c:v>
                </c:pt>
                <c:pt idx="25084">
                  <c:v>4.57</c:v>
                </c:pt>
                <c:pt idx="25085">
                  <c:v>4.57</c:v>
                </c:pt>
                <c:pt idx="25086">
                  <c:v>4.57</c:v>
                </c:pt>
                <c:pt idx="25087">
                  <c:v>4.57</c:v>
                </c:pt>
                <c:pt idx="25088">
                  <c:v>4.57</c:v>
                </c:pt>
                <c:pt idx="25089">
                  <c:v>4.57</c:v>
                </c:pt>
                <c:pt idx="25090">
                  <c:v>4.57</c:v>
                </c:pt>
                <c:pt idx="25091">
                  <c:v>4.57</c:v>
                </c:pt>
                <c:pt idx="25092">
                  <c:v>4.58</c:v>
                </c:pt>
                <c:pt idx="25093">
                  <c:v>4.58</c:v>
                </c:pt>
                <c:pt idx="25094">
                  <c:v>4.58</c:v>
                </c:pt>
                <c:pt idx="25095">
                  <c:v>4.58</c:v>
                </c:pt>
                <c:pt idx="25096">
                  <c:v>4.58</c:v>
                </c:pt>
                <c:pt idx="25097">
                  <c:v>4.58</c:v>
                </c:pt>
                <c:pt idx="25098">
                  <c:v>4.58</c:v>
                </c:pt>
                <c:pt idx="25099">
                  <c:v>4.58</c:v>
                </c:pt>
                <c:pt idx="25100">
                  <c:v>4.58</c:v>
                </c:pt>
                <c:pt idx="25101">
                  <c:v>4.58</c:v>
                </c:pt>
                <c:pt idx="25102">
                  <c:v>4.83</c:v>
                </c:pt>
                <c:pt idx="25103">
                  <c:v>4.83</c:v>
                </c:pt>
                <c:pt idx="25104">
                  <c:v>4.83</c:v>
                </c:pt>
                <c:pt idx="25105">
                  <c:v>4.83</c:v>
                </c:pt>
                <c:pt idx="25106">
                  <c:v>4.83</c:v>
                </c:pt>
                <c:pt idx="25107">
                  <c:v>4.83</c:v>
                </c:pt>
                <c:pt idx="25108">
                  <c:v>4.83</c:v>
                </c:pt>
                <c:pt idx="25109">
                  <c:v>4.83</c:v>
                </c:pt>
                <c:pt idx="25110">
                  <c:v>4.83</c:v>
                </c:pt>
                <c:pt idx="25111">
                  <c:v>4.83</c:v>
                </c:pt>
                <c:pt idx="25112">
                  <c:v>4.83</c:v>
                </c:pt>
                <c:pt idx="25113">
                  <c:v>4.83</c:v>
                </c:pt>
                <c:pt idx="25114">
                  <c:v>4.83</c:v>
                </c:pt>
                <c:pt idx="25115">
                  <c:v>4.83</c:v>
                </c:pt>
                <c:pt idx="25116">
                  <c:v>4.83</c:v>
                </c:pt>
                <c:pt idx="25117">
                  <c:v>4.83</c:v>
                </c:pt>
                <c:pt idx="25118">
                  <c:v>4.83</c:v>
                </c:pt>
                <c:pt idx="25119">
                  <c:v>4.83</c:v>
                </c:pt>
                <c:pt idx="25120">
                  <c:v>4.83</c:v>
                </c:pt>
                <c:pt idx="25121">
                  <c:v>4.83</c:v>
                </c:pt>
                <c:pt idx="25122">
                  <c:v>4.83</c:v>
                </c:pt>
                <c:pt idx="25123">
                  <c:v>4.83</c:v>
                </c:pt>
                <c:pt idx="25124">
                  <c:v>4.83</c:v>
                </c:pt>
                <c:pt idx="25125">
                  <c:v>4.83</c:v>
                </c:pt>
                <c:pt idx="25126">
                  <c:v>4.83</c:v>
                </c:pt>
                <c:pt idx="25127">
                  <c:v>4.83</c:v>
                </c:pt>
                <c:pt idx="25128">
                  <c:v>4.83</c:v>
                </c:pt>
                <c:pt idx="25129">
                  <c:v>4.83</c:v>
                </c:pt>
                <c:pt idx="25130">
                  <c:v>4.83</c:v>
                </c:pt>
                <c:pt idx="25131">
                  <c:v>4.83</c:v>
                </c:pt>
                <c:pt idx="25132">
                  <c:v>4.83</c:v>
                </c:pt>
                <c:pt idx="25133">
                  <c:v>4.83</c:v>
                </c:pt>
                <c:pt idx="25134">
                  <c:v>4.83</c:v>
                </c:pt>
                <c:pt idx="25135">
                  <c:v>4.83</c:v>
                </c:pt>
                <c:pt idx="25136">
                  <c:v>4.83</c:v>
                </c:pt>
                <c:pt idx="25137">
                  <c:v>4.83</c:v>
                </c:pt>
                <c:pt idx="25138">
                  <c:v>4.83</c:v>
                </c:pt>
                <c:pt idx="25139">
                  <c:v>4.83</c:v>
                </c:pt>
                <c:pt idx="25140">
                  <c:v>4.83</c:v>
                </c:pt>
                <c:pt idx="25141">
                  <c:v>4.83</c:v>
                </c:pt>
                <c:pt idx="25142">
                  <c:v>4.83</c:v>
                </c:pt>
                <c:pt idx="25143">
                  <c:v>4.83</c:v>
                </c:pt>
                <c:pt idx="25144">
                  <c:v>5.08</c:v>
                </c:pt>
                <c:pt idx="25145">
                  <c:v>5.08</c:v>
                </c:pt>
                <c:pt idx="25146">
                  <c:v>5.08</c:v>
                </c:pt>
                <c:pt idx="25147">
                  <c:v>5.08</c:v>
                </c:pt>
                <c:pt idx="25148">
                  <c:v>5.08</c:v>
                </c:pt>
                <c:pt idx="25149">
                  <c:v>5.08</c:v>
                </c:pt>
                <c:pt idx="25150">
                  <c:v>5.08</c:v>
                </c:pt>
                <c:pt idx="25151">
                  <c:v>5.08</c:v>
                </c:pt>
                <c:pt idx="25152">
                  <c:v>5.08</c:v>
                </c:pt>
                <c:pt idx="25153">
                  <c:v>5.08</c:v>
                </c:pt>
                <c:pt idx="25154">
                  <c:v>5.08</c:v>
                </c:pt>
                <c:pt idx="25155">
                  <c:v>5.08</c:v>
                </c:pt>
                <c:pt idx="25156">
                  <c:v>5.08</c:v>
                </c:pt>
                <c:pt idx="25157">
                  <c:v>5.08</c:v>
                </c:pt>
                <c:pt idx="25158">
                  <c:v>5.08</c:v>
                </c:pt>
                <c:pt idx="25159">
                  <c:v>5.08</c:v>
                </c:pt>
                <c:pt idx="25160">
                  <c:v>5.08</c:v>
                </c:pt>
                <c:pt idx="25161">
                  <c:v>5.08</c:v>
                </c:pt>
                <c:pt idx="25162">
                  <c:v>5.08</c:v>
                </c:pt>
                <c:pt idx="25163">
                  <c:v>5.08</c:v>
                </c:pt>
                <c:pt idx="25164">
                  <c:v>5.08</c:v>
                </c:pt>
                <c:pt idx="25165">
                  <c:v>5.08</c:v>
                </c:pt>
                <c:pt idx="25166">
                  <c:v>5.08</c:v>
                </c:pt>
                <c:pt idx="25167">
                  <c:v>5.08</c:v>
                </c:pt>
                <c:pt idx="25168">
                  <c:v>5.08</c:v>
                </c:pt>
                <c:pt idx="25169">
                  <c:v>5.08</c:v>
                </c:pt>
                <c:pt idx="25170">
                  <c:v>5.08</c:v>
                </c:pt>
                <c:pt idx="25171">
                  <c:v>5.08</c:v>
                </c:pt>
                <c:pt idx="25172">
                  <c:v>5.08</c:v>
                </c:pt>
                <c:pt idx="25173">
                  <c:v>5.08</c:v>
                </c:pt>
                <c:pt idx="25174">
                  <c:v>5.08</c:v>
                </c:pt>
                <c:pt idx="25175">
                  <c:v>5.08</c:v>
                </c:pt>
                <c:pt idx="25176">
                  <c:v>5.08</c:v>
                </c:pt>
                <c:pt idx="25177">
                  <c:v>5.08</c:v>
                </c:pt>
                <c:pt idx="25178">
                  <c:v>5.08</c:v>
                </c:pt>
                <c:pt idx="25179">
                  <c:v>5.08</c:v>
                </c:pt>
                <c:pt idx="25180">
                  <c:v>5.08</c:v>
                </c:pt>
                <c:pt idx="25181">
                  <c:v>5.08</c:v>
                </c:pt>
                <c:pt idx="25182">
                  <c:v>5.08</c:v>
                </c:pt>
                <c:pt idx="25183">
                  <c:v>5.08</c:v>
                </c:pt>
                <c:pt idx="25184">
                  <c:v>5.08</c:v>
                </c:pt>
                <c:pt idx="25185">
                  <c:v>5.08</c:v>
                </c:pt>
                <c:pt idx="25186">
                  <c:v>5.07</c:v>
                </c:pt>
                <c:pt idx="25187">
                  <c:v>5.08</c:v>
                </c:pt>
                <c:pt idx="25188">
                  <c:v>5.08</c:v>
                </c:pt>
                <c:pt idx="25189">
                  <c:v>5.08</c:v>
                </c:pt>
                <c:pt idx="25190">
                  <c:v>5.08</c:v>
                </c:pt>
                <c:pt idx="25191">
                  <c:v>5.07</c:v>
                </c:pt>
                <c:pt idx="25192">
                  <c:v>5.07</c:v>
                </c:pt>
                <c:pt idx="25193">
                  <c:v>5.07</c:v>
                </c:pt>
                <c:pt idx="25194">
                  <c:v>5.07</c:v>
                </c:pt>
                <c:pt idx="25195">
                  <c:v>5.07</c:v>
                </c:pt>
                <c:pt idx="25196">
                  <c:v>5.07</c:v>
                </c:pt>
                <c:pt idx="25197">
                  <c:v>5.07</c:v>
                </c:pt>
                <c:pt idx="25198">
                  <c:v>5.07</c:v>
                </c:pt>
                <c:pt idx="25199">
                  <c:v>5.07</c:v>
                </c:pt>
                <c:pt idx="25200">
                  <c:v>5.07</c:v>
                </c:pt>
                <c:pt idx="25201">
                  <c:v>5.08</c:v>
                </c:pt>
                <c:pt idx="25202">
                  <c:v>5.08</c:v>
                </c:pt>
                <c:pt idx="25203">
                  <c:v>5.08</c:v>
                </c:pt>
                <c:pt idx="25204">
                  <c:v>5.08</c:v>
                </c:pt>
                <c:pt idx="25205">
                  <c:v>5.08</c:v>
                </c:pt>
                <c:pt idx="25206">
                  <c:v>5.08</c:v>
                </c:pt>
                <c:pt idx="25207">
                  <c:v>5.08</c:v>
                </c:pt>
                <c:pt idx="25208">
                  <c:v>5.08</c:v>
                </c:pt>
                <c:pt idx="25209">
                  <c:v>5.08</c:v>
                </c:pt>
                <c:pt idx="25210">
                  <c:v>5.08</c:v>
                </c:pt>
                <c:pt idx="25211">
                  <c:v>5.07</c:v>
                </c:pt>
                <c:pt idx="25212">
                  <c:v>5.08</c:v>
                </c:pt>
                <c:pt idx="25213">
                  <c:v>5.08</c:v>
                </c:pt>
                <c:pt idx="25214">
                  <c:v>5.08</c:v>
                </c:pt>
                <c:pt idx="25215">
                  <c:v>5.08</c:v>
                </c:pt>
                <c:pt idx="25216">
                  <c:v>5.08</c:v>
                </c:pt>
                <c:pt idx="25217">
                  <c:v>5.08</c:v>
                </c:pt>
                <c:pt idx="25218">
                  <c:v>5.08</c:v>
                </c:pt>
                <c:pt idx="25219">
                  <c:v>5.08</c:v>
                </c:pt>
                <c:pt idx="25220">
                  <c:v>5.08</c:v>
                </c:pt>
                <c:pt idx="25221">
                  <c:v>5.08</c:v>
                </c:pt>
                <c:pt idx="25222">
                  <c:v>5.08</c:v>
                </c:pt>
                <c:pt idx="25223">
                  <c:v>5.08</c:v>
                </c:pt>
                <c:pt idx="25224">
                  <c:v>5.08</c:v>
                </c:pt>
                <c:pt idx="25225">
                  <c:v>5.08</c:v>
                </c:pt>
                <c:pt idx="25226">
                  <c:v>5.08</c:v>
                </c:pt>
                <c:pt idx="25227">
                  <c:v>5.08</c:v>
                </c:pt>
                <c:pt idx="25228">
                  <c:v>5.33</c:v>
                </c:pt>
                <c:pt idx="25229">
                  <c:v>5.33</c:v>
                </c:pt>
                <c:pt idx="25230">
                  <c:v>5.33</c:v>
                </c:pt>
                <c:pt idx="25231">
                  <c:v>5.33</c:v>
                </c:pt>
                <c:pt idx="25232">
                  <c:v>5.33</c:v>
                </c:pt>
                <c:pt idx="25233">
                  <c:v>5.33</c:v>
                </c:pt>
                <c:pt idx="25234">
                  <c:v>5.33</c:v>
                </c:pt>
                <c:pt idx="25235">
                  <c:v>5.33</c:v>
                </c:pt>
                <c:pt idx="25236">
                  <c:v>5.33</c:v>
                </c:pt>
                <c:pt idx="25237">
                  <c:v>5.33</c:v>
                </c:pt>
                <c:pt idx="25238">
                  <c:v>5.33</c:v>
                </c:pt>
                <c:pt idx="25239">
                  <c:v>5.33</c:v>
                </c:pt>
                <c:pt idx="25240">
                  <c:v>5.33</c:v>
                </c:pt>
                <c:pt idx="25241">
                  <c:v>5.33</c:v>
                </c:pt>
                <c:pt idx="25242">
                  <c:v>5.33</c:v>
                </c:pt>
                <c:pt idx="25243">
                  <c:v>5.33</c:v>
                </c:pt>
                <c:pt idx="25244">
                  <c:v>5.33</c:v>
                </c:pt>
                <c:pt idx="25245">
                  <c:v>5.33</c:v>
                </c:pt>
                <c:pt idx="25246">
                  <c:v>5.33</c:v>
                </c:pt>
                <c:pt idx="25247">
                  <c:v>5.33</c:v>
                </c:pt>
                <c:pt idx="25248">
                  <c:v>5.33</c:v>
                </c:pt>
                <c:pt idx="25249">
                  <c:v>5.33</c:v>
                </c:pt>
                <c:pt idx="25250">
                  <c:v>5.33</c:v>
                </c:pt>
                <c:pt idx="25251">
                  <c:v>5.33</c:v>
                </c:pt>
                <c:pt idx="25252">
                  <c:v>5.33</c:v>
                </c:pt>
                <c:pt idx="25253">
                  <c:v>5.33</c:v>
                </c:pt>
                <c:pt idx="25254">
                  <c:v>5.33</c:v>
                </c:pt>
                <c:pt idx="25255">
                  <c:v>5.33</c:v>
                </c:pt>
                <c:pt idx="25256">
                  <c:v>5.33</c:v>
                </c:pt>
                <c:pt idx="25257">
                  <c:v>5.33</c:v>
                </c:pt>
                <c:pt idx="25258">
                  <c:v>5.33</c:v>
                </c:pt>
                <c:pt idx="25259">
                  <c:v>5.33</c:v>
                </c:pt>
                <c:pt idx="25260">
                  <c:v>5.33</c:v>
                </c:pt>
                <c:pt idx="25261">
                  <c:v>5.33</c:v>
                </c:pt>
                <c:pt idx="25262">
                  <c:v>5.33</c:v>
                </c:pt>
                <c:pt idx="25263">
                  <c:v>5.33</c:v>
                </c:pt>
                <c:pt idx="25264">
                  <c:v>5.33</c:v>
                </c:pt>
                <c:pt idx="25265">
                  <c:v>5.33</c:v>
                </c:pt>
                <c:pt idx="25266">
                  <c:v>5.33</c:v>
                </c:pt>
                <c:pt idx="25267">
                  <c:v>5.33</c:v>
                </c:pt>
                <c:pt idx="25268">
                  <c:v>5.33</c:v>
                </c:pt>
                <c:pt idx="25269">
                  <c:v>5.33</c:v>
                </c:pt>
                <c:pt idx="25270">
                  <c:v>5.33</c:v>
                </c:pt>
                <c:pt idx="25271">
                  <c:v>5.33</c:v>
                </c:pt>
                <c:pt idx="25272">
                  <c:v>5.33</c:v>
                </c:pt>
                <c:pt idx="25273">
                  <c:v>5.33</c:v>
                </c:pt>
                <c:pt idx="25274">
                  <c:v>5.33</c:v>
                </c:pt>
                <c:pt idx="25275">
                  <c:v>5.33</c:v>
                </c:pt>
                <c:pt idx="25276">
                  <c:v>5.33</c:v>
                </c:pt>
                <c:pt idx="25277">
                  <c:v>5.33</c:v>
                </c:pt>
                <c:pt idx="25278">
                  <c:v>5.33</c:v>
                </c:pt>
                <c:pt idx="25279">
                  <c:v>5.33</c:v>
                </c:pt>
                <c:pt idx="25280">
                  <c:v>5.33</c:v>
                </c:pt>
                <c:pt idx="25281">
                  <c:v>5.33</c:v>
                </c:pt>
                <c:pt idx="25282">
                  <c:v>5.33</c:v>
                </c:pt>
                <c:pt idx="25283">
                  <c:v>5.33</c:v>
                </c:pt>
                <c:pt idx="25284">
                  <c:v>5.33</c:v>
                </c:pt>
                <c:pt idx="25285">
                  <c:v>5.33</c:v>
                </c:pt>
                <c:pt idx="25286">
                  <c:v>5.33</c:v>
                </c:pt>
                <c:pt idx="25287">
                  <c:v>5.33</c:v>
                </c:pt>
                <c:pt idx="25288">
                  <c:v>5.33</c:v>
                </c:pt>
                <c:pt idx="25289">
                  <c:v>5.33</c:v>
                </c:pt>
                <c:pt idx="25290">
                  <c:v>5.33</c:v>
                </c:pt>
                <c:pt idx="25291">
                  <c:v>5.33</c:v>
                </c:pt>
                <c:pt idx="25292">
                  <c:v>5.33</c:v>
                </c:pt>
                <c:pt idx="25293">
                  <c:v>5.33</c:v>
                </c:pt>
                <c:pt idx="25294">
                  <c:v>5.33</c:v>
                </c:pt>
                <c:pt idx="25295">
                  <c:v>5.33</c:v>
                </c:pt>
                <c:pt idx="25296">
                  <c:v>5.33</c:v>
                </c:pt>
                <c:pt idx="25297">
                  <c:v>5.33</c:v>
                </c:pt>
                <c:pt idx="25298">
                  <c:v>5.33</c:v>
                </c:pt>
                <c:pt idx="25299">
                  <c:v>5.33</c:v>
                </c:pt>
                <c:pt idx="25300">
                  <c:v>5.33</c:v>
                </c:pt>
                <c:pt idx="25301">
                  <c:v>5.33</c:v>
                </c:pt>
                <c:pt idx="25302">
                  <c:v>5.33</c:v>
                </c:pt>
                <c:pt idx="25303">
                  <c:v>5.33</c:v>
                </c:pt>
                <c:pt idx="25304">
                  <c:v>5.33</c:v>
                </c:pt>
                <c:pt idx="25305">
                  <c:v>5.33</c:v>
                </c:pt>
                <c:pt idx="25306">
                  <c:v>5.33</c:v>
                </c:pt>
                <c:pt idx="25307">
                  <c:v>5.33</c:v>
                </c:pt>
                <c:pt idx="25308">
                  <c:v>5.33</c:v>
                </c:pt>
                <c:pt idx="25309">
                  <c:v>5.33</c:v>
                </c:pt>
                <c:pt idx="25310">
                  <c:v>5.33</c:v>
                </c:pt>
                <c:pt idx="25311">
                  <c:v>5.33</c:v>
                </c:pt>
                <c:pt idx="25312">
                  <c:v>5.33</c:v>
                </c:pt>
                <c:pt idx="25313">
                  <c:v>5.33</c:v>
                </c:pt>
                <c:pt idx="25314">
                  <c:v>5.33</c:v>
                </c:pt>
                <c:pt idx="25315">
                  <c:v>5.33</c:v>
                </c:pt>
                <c:pt idx="25316">
                  <c:v>5.33</c:v>
                </c:pt>
                <c:pt idx="25317">
                  <c:v>5.33</c:v>
                </c:pt>
                <c:pt idx="25318">
                  <c:v>5.33</c:v>
                </c:pt>
                <c:pt idx="25319">
                  <c:v>5.33</c:v>
                </c:pt>
                <c:pt idx="25320">
                  <c:v>5.33</c:v>
                </c:pt>
                <c:pt idx="25321">
                  <c:v>5.33</c:v>
                </c:pt>
                <c:pt idx="25322">
                  <c:v>5.33</c:v>
                </c:pt>
                <c:pt idx="25323">
                  <c:v>5.33</c:v>
                </c:pt>
                <c:pt idx="25324">
                  <c:v>5.33</c:v>
                </c:pt>
                <c:pt idx="25325">
                  <c:v>5.33</c:v>
                </c:pt>
                <c:pt idx="25326">
                  <c:v>5.33</c:v>
                </c:pt>
                <c:pt idx="25327">
                  <c:v>5.33</c:v>
                </c:pt>
                <c:pt idx="25328">
                  <c:v>5.33</c:v>
                </c:pt>
                <c:pt idx="25329">
                  <c:v>5.33</c:v>
                </c:pt>
                <c:pt idx="25330">
                  <c:v>5.33</c:v>
                </c:pt>
                <c:pt idx="25331">
                  <c:v>5.33</c:v>
                </c:pt>
                <c:pt idx="25332">
                  <c:v>5.33</c:v>
                </c:pt>
                <c:pt idx="25333">
                  <c:v>5.33</c:v>
                </c:pt>
                <c:pt idx="25334">
                  <c:v>5.33</c:v>
                </c:pt>
                <c:pt idx="25335">
                  <c:v>5.33</c:v>
                </c:pt>
                <c:pt idx="25336">
                  <c:v>5.33</c:v>
                </c:pt>
                <c:pt idx="25337">
                  <c:v>5.33</c:v>
                </c:pt>
                <c:pt idx="25338">
                  <c:v>5.33</c:v>
                </c:pt>
                <c:pt idx="25339">
                  <c:v>5.33</c:v>
                </c:pt>
                <c:pt idx="25340">
                  <c:v>5.33</c:v>
                </c:pt>
                <c:pt idx="25341">
                  <c:v>5.33</c:v>
                </c:pt>
                <c:pt idx="25342">
                  <c:v>5.33</c:v>
                </c:pt>
                <c:pt idx="25343">
                  <c:v>5.33</c:v>
                </c:pt>
                <c:pt idx="25344">
                  <c:v>5.33</c:v>
                </c:pt>
                <c:pt idx="25345">
                  <c:v>5.33</c:v>
                </c:pt>
                <c:pt idx="25346">
                  <c:v>5.33</c:v>
                </c:pt>
                <c:pt idx="25347">
                  <c:v>5.33</c:v>
                </c:pt>
                <c:pt idx="25348">
                  <c:v>5.33</c:v>
                </c:pt>
                <c:pt idx="25349">
                  <c:v>5.33</c:v>
                </c:pt>
                <c:pt idx="25350">
                  <c:v>5.33</c:v>
                </c:pt>
                <c:pt idx="25351">
                  <c:v>5.33</c:v>
                </c:pt>
                <c:pt idx="25352">
                  <c:v>5.33</c:v>
                </c:pt>
                <c:pt idx="25353">
                  <c:v>5.33</c:v>
                </c:pt>
                <c:pt idx="25354">
                  <c:v>5.33</c:v>
                </c:pt>
                <c:pt idx="25355">
                  <c:v>5.33</c:v>
                </c:pt>
                <c:pt idx="25356">
                  <c:v>5.33</c:v>
                </c:pt>
                <c:pt idx="25357">
                  <c:v>5.33</c:v>
                </c:pt>
                <c:pt idx="25358">
                  <c:v>5.33</c:v>
                </c:pt>
                <c:pt idx="25359">
                  <c:v>5.33</c:v>
                </c:pt>
                <c:pt idx="25360">
                  <c:v>5.33</c:v>
                </c:pt>
                <c:pt idx="25361">
                  <c:v>5.33</c:v>
                </c:pt>
                <c:pt idx="25362">
                  <c:v>5.33</c:v>
                </c:pt>
                <c:pt idx="25363">
                  <c:v>5.33</c:v>
                </c:pt>
                <c:pt idx="25364">
                  <c:v>5.33</c:v>
                </c:pt>
                <c:pt idx="25365">
                  <c:v>5.33</c:v>
                </c:pt>
                <c:pt idx="25366">
                  <c:v>5.33</c:v>
                </c:pt>
                <c:pt idx="25367">
                  <c:v>5.33</c:v>
                </c:pt>
                <c:pt idx="25368">
                  <c:v>5.33</c:v>
                </c:pt>
                <c:pt idx="25369">
                  <c:v>5.33</c:v>
                </c:pt>
                <c:pt idx="25370">
                  <c:v>5.33</c:v>
                </c:pt>
                <c:pt idx="25371">
                  <c:v>5.33</c:v>
                </c:pt>
                <c:pt idx="25372">
                  <c:v>5.33</c:v>
                </c:pt>
                <c:pt idx="25373">
                  <c:v>5.33</c:v>
                </c:pt>
                <c:pt idx="25374">
                  <c:v>5.33</c:v>
                </c:pt>
                <c:pt idx="25375">
                  <c:v>5.33</c:v>
                </c:pt>
                <c:pt idx="25376">
                  <c:v>5.33</c:v>
                </c:pt>
                <c:pt idx="25377">
                  <c:v>5.33</c:v>
                </c:pt>
                <c:pt idx="25378">
                  <c:v>5.33</c:v>
                </c:pt>
                <c:pt idx="25379">
                  <c:v>5.33</c:v>
                </c:pt>
                <c:pt idx="25380">
                  <c:v>5.33</c:v>
                </c:pt>
                <c:pt idx="25381">
                  <c:v>5.33</c:v>
                </c:pt>
                <c:pt idx="25382">
                  <c:v>5.33</c:v>
                </c:pt>
                <c:pt idx="25383">
                  <c:v>5.33</c:v>
                </c:pt>
                <c:pt idx="25384">
                  <c:v>5.33</c:v>
                </c:pt>
                <c:pt idx="25385">
                  <c:v>5.33</c:v>
                </c:pt>
                <c:pt idx="25386">
                  <c:v>5.33</c:v>
                </c:pt>
                <c:pt idx="25387">
                  <c:v>5.33</c:v>
                </c:pt>
                <c:pt idx="25388">
                  <c:v>5.33</c:v>
                </c:pt>
                <c:pt idx="25389">
                  <c:v>5.33</c:v>
                </c:pt>
                <c:pt idx="25390">
                  <c:v>5.33</c:v>
                </c:pt>
                <c:pt idx="25391">
                  <c:v>5.33</c:v>
                </c:pt>
                <c:pt idx="25392">
                  <c:v>5.33</c:v>
                </c:pt>
                <c:pt idx="25393">
                  <c:v>5.33</c:v>
                </c:pt>
                <c:pt idx="25394">
                  <c:v>5.33</c:v>
                </c:pt>
                <c:pt idx="25395">
                  <c:v>5.33</c:v>
                </c:pt>
                <c:pt idx="25396">
                  <c:v>5.33</c:v>
                </c:pt>
                <c:pt idx="25397">
                  <c:v>5.33</c:v>
                </c:pt>
                <c:pt idx="25398">
                  <c:v>5.33</c:v>
                </c:pt>
                <c:pt idx="25399">
                  <c:v>5.33</c:v>
                </c:pt>
                <c:pt idx="25400">
                  <c:v>5.33</c:v>
                </c:pt>
                <c:pt idx="25401">
                  <c:v>5.33</c:v>
                </c:pt>
                <c:pt idx="25402">
                  <c:v>5.33</c:v>
                </c:pt>
                <c:pt idx="25403">
                  <c:v>5.33</c:v>
                </c:pt>
                <c:pt idx="25404">
                  <c:v>5.33</c:v>
                </c:pt>
                <c:pt idx="25405">
                  <c:v>5.33</c:v>
                </c:pt>
                <c:pt idx="25406">
                  <c:v>5.33</c:v>
                </c:pt>
                <c:pt idx="25407">
                  <c:v>5.33</c:v>
                </c:pt>
                <c:pt idx="25408">
                  <c:v>5.33</c:v>
                </c:pt>
                <c:pt idx="25409">
                  <c:v>5.33</c:v>
                </c:pt>
                <c:pt idx="25410">
                  <c:v>5.33</c:v>
                </c:pt>
                <c:pt idx="25411">
                  <c:v>5.33</c:v>
                </c:pt>
                <c:pt idx="25412">
                  <c:v>5.33</c:v>
                </c:pt>
                <c:pt idx="25413">
                  <c:v>5.33</c:v>
                </c:pt>
                <c:pt idx="25414">
                  <c:v>5.33</c:v>
                </c:pt>
                <c:pt idx="25415">
                  <c:v>5.33</c:v>
                </c:pt>
                <c:pt idx="25416">
                  <c:v>5.33</c:v>
                </c:pt>
                <c:pt idx="25417">
                  <c:v>5.33</c:v>
                </c:pt>
                <c:pt idx="25418">
                  <c:v>5.33</c:v>
                </c:pt>
                <c:pt idx="25419">
                  <c:v>5.33</c:v>
                </c:pt>
                <c:pt idx="25420">
                  <c:v>5.33</c:v>
                </c:pt>
                <c:pt idx="25421">
                  <c:v>5.33</c:v>
                </c:pt>
                <c:pt idx="25422">
                  <c:v>5.33</c:v>
                </c:pt>
                <c:pt idx="25423">
                  <c:v>5.33</c:v>
                </c:pt>
                <c:pt idx="25424">
                  <c:v>5.33</c:v>
                </c:pt>
                <c:pt idx="25425">
                  <c:v>5.33</c:v>
                </c:pt>
                <c:pt idx="25426">
                  <c:v>5.33</c:v>
                </c:pt>
                <c:pt idx="25427">
                  <c:v>5.33</c:v>
                </c:pt>
                <c:pt idx="25428">
                  <c:v>5.33</c:v>
                </c:pt>
                <c:pt idx="25429">
                  <c:v>5.33</c:v>
                </c:pt>
                <c:pt idx="25430">
                  <c:v>5.33</c:v>
                </c:pt>
                <c:pt idx="25431">
                  <c:v>5.33</c:v>
                </c:pt>
                <c:pt idx="25432">
                  <c:v>5.33</c:v>
                </c:pt>
                <c:pt idx="25433">
                  <c:v>5.33</c:v>
                </c:pt>
                <c:pt idx="25434">
                  <c:v>5.33</c:v>
                </c:pt>
                <c:pt idx="25435">
                  <c:v>5.33</c:v>
                </c:pt>
                <c:pt idx="25436">
                  <c:v>5.33</c:v>
                </c:pt>
                <c:pt idx="25437">
                  <c:v>5.33</c:v>
                </c:pt>
                <c:pt idx="25438">
                  <c:v>5.33</c:v>
                </c:pt>
                <c:pt idx="25439">
                  <c:v>5.33</c:v>
                </c:pt>
                <c:pt idx="25440">
                  <c:v>5.33</c:v>
                </c:pt>
                <c:pt idx="25441">
                  <c:v>5.33</c:v>
                </c:pt>
                <c:pt idx="25442">
                  <c:v>5.33</c:v>
                </c:pt>
                <c:pt idx="25443">
                  <c:v>5.33</c:v>
                </c:pt>
                <c:pt idx="25444">
                  <c:v>5.33</c:v>
                </c:pt>
                <c:pt idx="25445">
                  <c:v>5.33</c:v>
                </c:pt>
                <c:pt idx="25446">
                  <c:v>5.33</c:v>
                </c:pt>
                <c:pt idx="25447">
                  <c:v>5.33</c:v>
                </c:pt>
                <c:pt idx="25448">
                  <c:v>5.33</c:v>
                </c:pt>
                <c:pt idx="25449">
                  <c:v>5.33</c:v>
                </c:pt>
                <c:pt idx="25450">
                  <c:v>5.33</c:v>
                </c:pt>
                <c:pt idx="25451">
                  <c:v>5.33</c:v>
                </c:pt>
                <c:pt idx="25452">
                  <c:v>5.33</c:v>
                </c:pt>
                <c:pt idx="25453">
                  <c:v>5.33</c:v>
                </c:pt>
                <c:pt idx="25454">
                  <c:v>5.33</c:v>
                </c:pt>
                <c:pt idx="25455">
                  <c:v>5.33</c:v>
                </c:pt>
                <c:pt idx="25456">
                  <c:v>5.33</c:v>
                </c:pt>
                <c:pt idx="25457">
                  <c:v>5.33</c:v>
                </c:pt>
                <c:pt idx="25458">
                  <c:v>5.33</c:v>
                </c:pt>
                <c:pt idx="25459">
                  <c:v>5.33</c:v>
                </c:pt>
                <c:pt idx="25460">
                  <c:v>5.33</c:v>
                </c:pt>
                <c:pt idx="25461">
                  <c:v>5.33</c:v>
                </c:pt>
                <c:pt idx="25462">
                  <c:v>5.33</c:v>
                </c:pt>
                <c:pt idx="25463">
                  <c:v>5.33</c:v>
                </c:pt>
                <c:pt idx="25464">
                  <c:v>5.33</c:v>
                </c:pt>
                <c:pt idx="25465">
                  <c:v>5.33</c:v>
                </c:pt>
                <c:pt idx="25466">
                  <c:v>5.33</c:v>
                </c:pt>
                <c:pt idx="25467">
                  <c:v>5.33</c:v>
                </c:pt>
                <c:pt idx="25468">
                  <c:v>5.33</c:v>
                </c:pt>
                <c:pt idx="25469">
                  <c:v>5.33</c:v>
                </c:pt>
                <c:pt idx="25470">
                  <c:v>5.33</c:v>
                </c:pt>
                <c:pt idx="25471">
                  <c:v>5.33</c:v>
                </c:pt>
                <c:pt idx="25472">
                  <c:v>5.33</c:v>
                </c:pt>
                <c:pt idx="25473">
                  <c:v>5.33</c:v>
                </c:pt>
                <c:pt idx="25474">
                  <c:v>5.33</c:v>
                </c:pt>
                <c:pt idx="25475">
                  <c:v>5.33</c:v>
                </c:pt>
                <c:pt idx="25476">
                  <c:v>5.33</c:v>
                </c:pt>
                <c:pt idx="25477">
                  <c:v>5.33</c:v>
                </c:pt>
                <c:pt idx="25478">
                  <c:v>5.33</c:v>
                </c:pt>
                <c:pt idx="25479">
                  <c:v>5.33</c:v>
                </c:pt>
                <c:pt idx="25480">
                  <c:v>5.33</c:v>
                </c:pt>
                <c:pt idx="25481">
                  <c:v>5.33</c:v>
                </c:pt>
                <c:pt idx="25482">
                  <c:v>5.33</c:v>
                </c:pt>
                <c:pt idx="25483">
                  <c:v>5.33</c:v>
                </c:pt>
                <c:pt idx="25484">
                  <c:v>5.33</c:v>
                </c:pt>
                <c:pt idx="25485">
                  <c:v>5.33</c:v>
                </c:pt>
                <c:pt idx="25486">
                  <c:v>5.33</c:v>
                </c:pt>
                <c:pt idx="25487">
                  <c:v>5.33</c:v>
                </c:pt>
                <c:pt idx="25488">
                  <c:v>5.33</c:v>
                </c:pt>
                <c:pt idx="25489">
                  <c:v>5.33</c:v>
                </c:pt>
                <c:pt idx="25490">
                  <c:v>5.33</c:v>
                </c:pt>
                <c:pt idx="25491">
                  <c:v>5.33</c:v>
                </c:pt>
                <c:pt idx="25492">
                  <c:v>5.33</c:v>
                </c:pt>
                <c:pt idx="25493">
                  <c:v>5.33</c:v>
                </c:pt>
                <c:pt idx="25494">
                  <c:v>5.33</c:v>
                </c:pt>
                <c:pt idx="25495">
                  <c:v>5.33</c:v>
                </c:pt>
                <c:pt idx="25496">
                  <c:v>5.33</c:v>
                </c:pt>
                <c:pt idx="25497">
                  <c:v>5.33</c:v>
                </c:pt>
                <c:pt idx="25498">
                  <c:v>5.33</c:v>
                </c:pt>
                <c:pt idx="25499">
                  <c:v>5.33</c:v>
                </c:pt>
                <c:pt idx="25500">
                  <c:v>5.33</c:v>
                </c:pt>
                <c:pt idx="25501">
                  <c:v>5.33</c:v>
                </c:pt>
                <c:pt idx="25502">
                  <c:v>5.33</c:v>
                </c:pt>
                <c:pt idx="25503">
                  <c:v>5.33</c:v>
                </c:pt>
                <c:pt idx="25504">
                  <c:v>5.33</c:v>
                </c:pt>
                <c:pt idx="25505">
                  <c:v>5.33</c:v>
                </c:pt>
                <c:pt idx="25506">
                  <c:v>5.33</c:v>
                </c:pt>
                <c:pt idx="25507">
                  <c:v>5.33</c:v>
                </c:pt>
                <c:pt idx="25508">
                  <c:v>5.33</c:v>
                </c:pt>
                <c:pt idx="25509">
                  <c:v>5.33</c:v>
                </c:pt>
                <c:pt idx="25510">
                  <c:v>5.33</c:v>
                </c:pt>
                <c:pt idx="25511">
                  <c:v>5.33</c:v>
                </c:pt>
                <c:pt idx="25512">
                  <c:v>5.33</c:v>
                </c:pt>
                <c:pt idx="25513">
                  <c:v>5.33</c:v>
                </c:pt>
                <c:pt idx="25514">
                  <c:v>5.33</c:v>
                </c:pt>
                <c:pt idx="25515">
                  <c:v>5.33</c:v>
                </c:pt>
                <c:pt idx="25516">
                  <c:v>5.33</c:v>
                </c:pt>
                <c:pt idx="25517">
                  <c:v>5.33</c:v>
                </c:pt>
                <c:pt idx="25518">
                  <c:v>5.33</c:v>
                </c:pt>
                <c:pt idx="25519">
                  <c:v>5.33</c:v>
                </c:pt>
                <c:pt idx="25520">
                  <c:v>5.33</c:v>
                </c:pt>
                <c:pt idx="25521">
                  <c:v>5.33</c:v>
                </c:pt>
                <c:pt idx="25522">
                  <c:v>5.33</c:v>
                </c:pt>
                <c:pt idx="25523">
                  <c:v>5.33</c:v>
                </c:pt>
                <c:pt idx="25524">
                  <c:v>5.33</c:v>
                </c:pt>
                <c:pt idx="25525">
                  <c:v>5.33</c:v>
                </c:pt>
                <c:pt idx="25526">
                  <c:v>5.33</c:v>
                </c:pt>
                <c:pt idx="25527">
                  <c:v>5.33</c:v>
                </c:pt>
                <c:pt idx="25528">
                  <c:v>5.33</c:v>
                </c:pt>
                <c:pt idx="25529">
                  <c:v>5.33</c:v>
                </c:pt>
                <c:pt idx="25530">
                  <c:v>5.33</c:v>
                </c:pt>
                <c:pt idx="25531">
                  <c:v>5.33</c:v>
                </c:pt>
                <c:pt idx="25532">
                  <c:v>5.33</c:v>
                </c:pt>
                <c:pt idx="25533">
                  <c:v>5.33</c:v>
                </c:pt>
                <c:pt idx="25534">
                  <c:v>5.33</c:v>
                </c:pt>
                <c:pt idx="25535">
                  <c:v>5.33</c:v>
                </c:pt>
                <c:pt idx="25536">
                  <c:v>5.33</c:v>
                </c:pt>
                <c:pt idx="25537">
                  <c:v>5.33</c:v>
                </c:pt>
                <c:pt idx="25538">
                  <c:v>5.33</c:v>
                </c:pt>
                <c:pt idx="25539">
                  <c:v>5.33</c:v>
                </c:pt>
                <c:pt idx="25540">
                  <c:v>5.33</c:v>
                </c:pt>
                <c:pt idx="25541">
                  <c:v>5.33</c:v>
                </c:pt>
                <c:pt idx="25542">
                  <c:v>5.33</c:v>
                </c:pt>
                <c:pt idx="25543">
                  <c:v>5.33</c:v>
                </c:pt>
                <c:pt idx="25544">
                  <c:v>5.33</c:v>
                </c:pt>
                <c:pt idx="25545">
                  <c:v>5.33</c:v>
                </c:pt>
                <c:pt idx="25546">
                  <c:v>5.33</c:v>
                </c:pt>
                <c:pt idx="25547">
                  <c:v>5.33</c:v>
                </c:pt>
                <c:pt idx="25548">
                  <c:v>5.33</c:v>
                </c:pt>
                <c:pt idx="25549">
                  <c:v>5.33</c:v>
                </c:pt>
                <c:pt idx="25550">
                  <c:v>5.33</c:v>
                </c:pt>
                <c:pt idx="25551">
                  <c:v>5.33</c:v>
                </c:pt>
                <c:pt idx="25552">
                  <c:v>5.33</c:v>
                </c:pt>
                <c:pt idx="25553">
                  <c:v>5.33</c:v>
                </c:pt>
                <c:pt idx="25554">
                  <c:v>5.33</c:v>
                </c:pt>
                <c:pt idx="25555">
                  <c:v>5.33</c:v>
                </c:pt>
                <c:pt idx="25556">
                  <c:v>5.33</c:v>
                </c:pt>
                <c:pt idx="25557">
                  <c:v>5.33</c:v>
                </c:pt>
                <c:pt idx="25558">
                  <c:v>5.33</c:v>
                </c:pt>
                <c:pt idx="25559">
                  <c:v>5.33</c:v>
                </c:pt>
                <c:pt idx="25560">
                  <c:v>5.33</c:v>
                </c:pt>
                <c:pt idx="25561">
                  <c:v>5.33</c:v>
                </c:pt>
                <c:pt idx="25562">
                  <c:v>5.33</c:v>
                </c:pt>
                <c:pt idx="25563">
                  <c:v>5.33</c:v>
                </c:pt>
                <c:pt idx="25564">
                  <c:v>5.33</c:v>
                </c:pt>
                <c:pt idx="25565">
                  <c:v>5.33</c:v>
                </c:pt>
                <c:pt idx="25566">
                  <c:v>5.33</c:v>
                </c:pt>
                <c:pt idx="25567">
                  <c:v>5.33</c:v>
                </c:pt>
                <c:pt idx="25568">
                  <c:v>5.33</c:v>
                </c:pt>
                <c:pt idx="25569">
                  <c:v>5.33</c:v>
                </c:pt>
                <c:pt idx="25570">
                  <c:v>5.33</c:v>
                </c:pt>
                <c:pt idx="25571">
                  <c:v>5.33</c:v>
                </c:pt>
                <c:pt idx="25572">
                  <c:v>5.33</c:v>
                </c:pt>
                <c:pt idx="25573">
                  <c:v>5.33</c:v>
                </c:pt>
                <c:pt idx="25574">
                  <c:v>5.33</c:v>
                </c:pt>
                <c:pt idx="25575">
                  <c:v>5.33</c:v>
                </c:pt>
                <c:pt idx="25576">
                  <c:v>5.33</c:v>
                </c:pt>
                <c:pt idx="25577">
                  <c:v>5.33</c:v>
                </c:pt>
                <c:pt idx="25578">
                  <c:v>5.33</c:v>
                </c:pt>
                <c:pt idx="25579">
                  <c:v>5.33</c:v>
                </c:pt>
                <c:pt idx="25580">
                  <c:v>5.33</c:v>
                </c:pt>
                <c:pt idx="25581">
                  <c:v>5.33</c:v>
                </c:pt>
                <c:pt idx="25582">
                  <c:v>5.33</c:v>
                </c:pt>
                <c:pt idx="25583">
                  <c:v>5.33</c:v>
                </c:pt>
                <c:pt idx="25584">
                  <c:v>5.33</c:v>
                </c:pt>
                <c:pt idx="25585">
                  <c:v>5.33</c:v>
                </c:pt>
                <c:pt idx="25586">
                  <c:v>5.33</c:v>
                </c:pt>
                <c:pt idx="25587">
                  <c:v>5.33</c:v>
                </c:pt>
                <c:pt idx="25588">
                  <c:v>5.33</c:v>
                </c:pt>
                <c:pt idx="25589">
                  <c:v>5.33</c:v>
                </c:pt>
                <c:pt idx="25590">
                  <c:v>5.33</c:v>
                </c:pt>
                <c:pt idx="25591">
                  <c:v>5.33</c:v>
                </c:pt>
                <c:pt idx="25592">
                  <c:v>5.33</c:v>
                </c:pt>
                <c:pt idx="25593">
                  <c:v>5.33</c:v>
                </c:pt>
                <c:pt idx="25594">
                  <c:v>5.33</c:v>
                </c:pt>
                <c:pt idx="25595">
                  <c:v>5.33</c:v>
                </c:pt>
                <c:pt idx="25596">
                  <c:v>5.33</c:v>
                </c:pt>
                <c:pt idx="25597">
                  <c:v>5.33</c:v>
                </c:pt>
                <c:pt idx="25598">
                  <c:v>5.33</c:v>
                </c:pt>
                <c:pt idx="25599">
                  <c:v>5.33</c:v>
                </c:pt>
                <c:pt idx="25600">
                  <c:v>5.33</c:v>
                </c:pt>
                <c:pt idx="25601">
                  <c:v>5.33</c:v>
                </c:pt>
                <c:pt idx="25602">
                  <c:v>5.33</c:v>
                </c:pt>
                <c:pt idx="25603">
                  <c:v>5.33</c:v>
                </c:pt>
                <c:pt idx="25604">
                  <c:v>5.33</c:v>
                </c:pt>
                <c:pt idx="25605">
                  <c:v>5.33</c:v>
                </c:pt>
                <c:pt idx="25606">
                  <c:v>5.33</c:v>
                </c:pt>
                <c:pt idx="25607">
                  <c:v>5.33</c:v>
                </c:pt>
                <c:pt idx="25608">
                  <c:v>5.33</c:v>
                </c:pt>
                <c:pt idx="25609">
                  <c:v>5.33</c:v>
                </c:pt>
                <c:pt idx="25610">
                  <c:v>5.33</c:v>
                </c:pt>
                <c:pt idx="25611">
                  <c:v>5.33</c:v>
                </c:pt>
                <c:pt idx="25612">
                  <c:v>5.33</c:v>
                </c:pt>
                <c:pt idx="25613">
                  <c:v>5.33</c:v>
                </c:pt>
                <c:pt idx="25614">
                  <c:v>5.33</c:v>
                </c:pt>
                <c:pt idx="25615">
                  <c:v>5.33</c:v>
                </c:pt>
                <c:pt idx="25616">
                  <c:v>5.33</c:v>
                </c:pt>
                <c:pt idx="25617">
                  <c:v>5.33</c:v>
                </c:pt>
                <c:pt idx="25618">
                  <c:v>5.33</c:v>
                </c:pt>
                <c:pt idx="25619">
                  <c:v>5.33</c:v>
                </c:pt>
                <c:pt idx="25620">
                  <c:v>5.33</c:v>
                </c:pt>
                <c:pt idx="25621">
                  <c:v>5.33</c:v>
                </c:pt>
                <c:pt idx="25622">
                  <c:v>5.33</c:v>
                </c:pt>
                <c:pt idx="25623">
                  <c:v>5.33</c:v>
                </c:pt>
                <c:pt idx="25624">
                  <c:v>5.33</c:v>
                </c:pt>
                <c:pt idx="25625">
                  <c:v>5.33</c:v>
                </c:pt>
                <c:pt idx="25626">
                  <c:v>5.33</c:v>
                </c:pt>
                <c:pt idx="25627">
                  <c:v>5.33</c:v>
                </c:pt>
                <c:pt idx="25628">
                  <c:v>5.33</c:v>
                </c:pt>
                <c:pt idx="25629">
                  <c:v>5.33</c:v>
                </c:pt>
                <c:pt idx="25630">
                  <c:v>5.33</c:v>
                </c:pt>
                <c:pt idx="25631">
                  <c:v>5.33</c:v>
                </c:pt>
                <c:pt idx="25632">
                  <c:v>5.33</c:v>
                </c:pt>
                <c:pt idx="25633">
                  <c:v>5.33</c:v>
                </c:pt>
                <c:pt idx="25634">
                  <c:v>5.33</c:v>
                </c:pt>
                <c:pt idx="25635">
                  <c:v>5.33</c:v>
                </c:pt>
                <c:pt idx="25636">
                  <c:v>5.33</c:v>
                </c:pt>
                <c:pt idx="25637">
                  <c:v>5.33</c:v>
                </c:pt>
                <c:pt idx="25638">
                  <c:v>5.33</c:v>
                </c:pt>
                <c:pt idx="25639">
                  <c:v>5.33</c:v>
                </c:pt>
                <c:pt idx="25640">
                  <c:v>5.33</c:v>
                </c:pt>
                <c:pt idx="25641">
                  <c:v>5.33</c:v>
                </c:pt>
                <c:pt idx="25642">
                  <c:v>5.33</c:v>
                </c:pt>
                <c:pt idx="25643">
                  <c:v>5.33</c:v>
                </c:pt>
                <c:pt idx="25644">
                  <c:v>5.33</c:v>
                </c:pt>
                <c:pt idx="25645">
                  <c:v>5.33</c:v>
                </c:pt>
                <c:pt idx="25646">
                  <c:v>5.33</c:v>
                </c:pt>
                <c:pt idx="25647">
                  <c:v>5.33</c:v>
                </c:pt>
                <c:pt idx="25648">
                  <c:v>4.83</c:v>
                </c:pt>
                <c:pt idx="25649">
                  <c:v>4.83</c:v>
                </c:pt>
                <c:pt idx="25650">
                  <c:v>4.83</c:v>
                </c:pt>
                <c:pt idx="25651">
                  <c:v>4.83</c:v>
                </c:pt>
                <c:pt idx="25652">
                  <c:v>4.83</c:v>
                </c:pt>
                <c:pt idx="25653">
                  <c:v>4.83</c:v>
                </c:pt>
                <c:pt idx="25654">
                  <c:v>4.83</c:v>
                </c:pt>
                <c:pt idx="25655">
                  <c:v>4.83</c:v>
                </c:pt>
                <c:pt idx="25656">
                  <c:v>4.83</c:v>
                </c:pt>
                <c:pt idx="25657">
                  <c:v>4.83</c:v>
                </c:pt>
                <c:pt idx="25658">
                  <c:v>4.83</c:v>
                </c:pt>
                <c:pt idx="25659">
                  <c:v>4.83</c:v>
                </c:pt>
                <c:pt idx="25660">
                  <c:v>4.83</c:v>
                </c:pt>
                <c:pt idx="25661">
                  <c:v>4.83</c:v>
                </c:pt>
                <c:pt idx="25662">
                  <c:v>4.83</c:v>
                </c:pt>
                <c:pt idx="25663">
                  <c:v>4.83</c:v>
                </c:pt>
                <c:pt idx="25664">
                  <c:v>4.83</c:v>
                </c:pt>
                <c:pt idx="25665">
                  <c:v>4.83</c:v>
                </c:pt>
                <c:pt idx="25666">
                  <c:v>4.83</c:v>
                </c:pt>
                <c:pt idx="25667">
                  <c:v>4.83</c:v>
                </c:pt>
                <c:pt idx="25668">
                  <c:v>4.83</c:v>
                </c:pt>
                <c:pt idx="25669">
                  <c:v>4.83</c:v>
                </c:pt>
                <c:pt idx="25670">
                  <c:v>4.83</c:v>
                </c:pt>
                <c:pt idx="25671">
                  <c:v>4.83</c:v>
                </c:pt>
                <c:pt idx="25672">
                  <c:v>4.83</c:v>
                </c:pt>
                <c:pt idx="25673">
                  <c:v>4.83</c:v>
                </c:pt>
                <c:pt idx="25674">
                  <c:v>4.83</c:v>
                </c:pt>
                <c:pt idx="25675">
                  <c:v>4.83</c:v>
                </c:pt>
                <c:pt idx="25676">
                  <c:v>4.83</c:v>
                </c:pt>
                <c:pt idx="25677">
                  <c:v>4.83</c:v>
                </c:pt>
                <c:pt idx="25678">
                  <c:v>4.83</c:v>
                </c:pt>
                <c:pt idx="25679">
                  <c:v>4.83</c:v>
                </c:pt>
                <c:pt idx="25680">
                  <c:v>4.83</c:v>
                </c:pt>
                <c:pt idx="25681">
                  <c:v>4.83</c:v>
                </c:pt>
                <c:pt idx="25682">
                  <c:v>4.83</c:v>
                </c:pt>
                <c:pt idx="25683">
                  <c:v>4.83</c:v>
                </c:pt>
                <c:pt idx="25684">
                  <c:v>4.83</c:v>
                </c:pt>
                <c:pt idx="25685">
                  <c:v>4.83</c:v>
                </c:pt>
                <c:pt idx="25686">
                  <c:v>4.83</c:v>
                </c:pt>
                <c:pt idx="25687">
                  <c:v>4.83</c:v>
                </c:pt>
                <c:pt idx="25688">
                  <c:v>4.83</c:v>
                </c:pt>
                <c:pt idx="25689">
                  <c:v>4.83</c:v>
                </c:pt>
                <c:pt idx="25690">
                  <c:v>4.83</c:v>
                </c:pt>
                <c:pt idx="25691">
                  <c:v>4.83</c:v>
                </c:pt>
                <c:pt idx="25692">
                  <c:v>4.83</c:v>
                </c:pt>
                <c:pt idx="25693">
                  <c:v>4.83</c:v>
                </c:pt>
                <c:pt idx="25694">
                  <c:v>4.83</c:v>
                </c:pt>
                <c:pt idx="25695">
                  <c:v>4.83</c:v>
                </c:pt>
                <c:pt idx="25696">
                  <c:v>4.83</c:v>
                </c:pt>
                <c:pt idx="25697">
                  <c:v>4.83</c:v>
                </c:pt>
                <c:pt idx="25698">
                  <c:v>4.58</c:v>
                </c:pt>
                <c:pt idx="25699">
                  <c:v>4.58</c:v>
                </c:pt>
                <c:pt idx="25700">
                  <c:v>4.58</c:v>
                </c:pt>
                <c:pt idx="25701">
                  <c:v>4.58</c:v>
                </c:pt>
                <c:pt idx="25702">
                  <c:v>4.58</c:v>
                </c:pt>
                <c:pt idx="25703">
                  <c:v>4.58</c:v>
                </c:pt>
                <c:pt idx="25704">
                  <c:v>4.58</c:v>
                </c:pt>
                <c:pt idx="25705">
                  <c:v>4.58</c:v>
                </c:pt>
                <c:pt idx="25706">
                  <c:v>4.58</c:v>
                </c:pt>
                <c:pt idx="25707">
                  <c:v>4.58</c:v>
                </c:pt>
                <c:pt idx="25708">
                  <c:v>4.58</c:v>
                </c:pt>
                <c:pt idx="25709">
                  <c:v>4.58</c:v>
                </c:pt>
                <c:pt idx="25710">
                  <c:v>4.58</c:v>
                </c:pt>
                <c:pt idx="25711">
                  <c:v>4.58</c:v>
                </c:pt>
                <c:pt idx="25712">
                  <c:v>4.58</c:v>
                </c:pt>
                <c:pt idx="25713">
                  <c:v>4.58</c:v>
                </c:pt>
                <c:pt idx="25714">
                  <c:v>4.58</c:v>
                </c:pt>
                <c:pt idx="25715">
                  <c:v>4.58</c:v>
                </c:pt>
                <c:pt idx="25716">
                  <c:v>4.58</c:v>
                </c:pt>
                <c:pt idx="25717">
                  <c:v>4.58</c:v>
                </c:pt>
                <c:pt idx="25718">
                  <c:v>4.58</c:v>
                </c:pt>
                <c:pt idx="25719">
                  <c:v>4.58</c:v>
                </c:pt>
                <c:pt idx="25720">
                  <c:v>4.58</c:v>
                </c:pt>
                <c:pt idx="25721">
                  <c:v>4.58</c:v>
                </c:pt>
                <c:pt idx="25722">
                  <c:v>4.58</c:v>
                </c:pt>
                <c:pt idx="25723">
                  <c:v>4.58</c:v>
                </c:pt>
                <c:pt idx="25724">
                  <c:v>4.58</c:v>
                </c:pt>
                <c:pt idx="25725">
                  <c:v>4.58</c:v>
                </c:pt>
                <c:pt idx="25726">
                  <c:v>4.58</c:v>
                </c:pt>
                <c:pt idx="25727">
                  <c:v>4.58</c:v>
                </c:pt>
                <c:pt idx="25728">
                  <c:v>4.58</c:v>
                </c:pt>
                <c:pt idx="25729">
                  <c:v>4.58</c:v>
                </c:pt>
                <c:pt idx="25730">
                  <c:v>4.58</c:v>
                </c:pt>
                <c:pt idx="25731">
                  <c:v>4.58</c:v>
                </c:pt>
                <c:pt idx="25732">
                  <c:v>4.58</c:v>
                </c:pt>
                <c:pt idx="25733">
                  <c:v>4.58</c:v>
                </c:pt>
                <c:pt idx="25734">
                  <c:v>4.58</c:v>
                </c:pt>
                <c:pt idx="25735">
                  <c:v>4.58</c:v>
                </c:pt>
                <c:pt idx="25736">
                  <c:v>4.58</c:v>
                </c:pt>
                <c:pt idx="25737">
                  <c:v>4.58</c:v>
                </c:pt>
                <c:pt idx="25738">
                  <c:v>4.58</c:v>
                </c:pt>
                <c:pt idx="25739">
                  <c:v>4.33</c:v>
                </c:pt>
                <c:pt idx="25740">
                  <c:v>4.33</c:v>
                </c:pt>
                <c:pt idx="25741">
                  <c:v>4.33</c:v>
                </c:pt>
                <c:pt idx="25742">
                  <c:v>4.33</c:v>
                </c:pt>
                <c:pt idx="25743">
                  <c:v>4.33</c:v>
                </c:pt>
                <c:pt idx="25744">
                  <c:v>4.33</c:v>
                </c:pt>
                <c:pt idx="25745">
                  <c:v>4.33</c:v>
                </c:pt>
                <c:pt idx="25746">
                  <c:v>4.33</c:v>
                </c:pt>
                <c:pt idx="25747">
                  <c:v>4.33</c:v>
                </c:pt>
                <c:pt idx="25748">
                  <c:v>4.33</c:v>
                </c:pt>
                <c:pt idx="25749">
                  <c:v>4.33</c:v>
                </c:pt>
                <c:pt idx="25750">
                  <c:v>4.33</c:v>
                </c:pt>
                <c:pt idx="25751">
                  <c:v>4.33</c:v>
                </c:pt>
                <c:pt idx="25752">
                  <c:v>4.33</c:v>
                </c:pt>
                <c:pt idx="25753">
                  <c:v>4.33</c:v>
                </c:pt>
                <c:pt idx="25754">
                  <c:v>4.33</c:v>
                </c:pt>
                <c:pt idx="25755">
                  <c:v>4.33</c:v>
                </c:pt>
                <c:pt idx="25756">
                  <c:v>4.33</c:v>
                </c:pt>
                <c:pt idx="25757">
                  <c:v>4.33</c:v>
                </c:pt>
                <c:pt idx="25758">
                  <c:v>4.33</c:v>
                </c:pt>
                <c:pt idx="25759">
                  <c:v>4.33</c:v>
                </c:pt>
                <c:pt idx="25760">
                  <c:v>4.33</c:v>
                </c:pt>
                <c:pt idx="25761">
                  <c:v>4.33</c:v>
                </c:pt>
                <c:pt idx="25762">
                  <c:v>4.33</c:v>
                </c:pt>
                <c:pt idx="25763">
                  <c:v>4.33</c:v>
                </c:pt>
                <c:pt idx="25764">
                  <c:v>4.33</c:v>
                </c:pt>
                <c:pt idx="25765">
                  <c:v>4.33</c:v>
                </c:pt>
                <c:pt idx="25766">
                  <c:v>4.33</c:v>
                </c:pt>
                <c:pt idx="25767">
                  <c:v>4.33</c:v>
                </c:pt>
                <c:pt idx="25768">
                  <c:v>4.33</c:v>
                </c:pt>
                <c:pt idx="25769">
                  <c:v>4.33</c:v>
                </c:pt>
                <c:pt idx="25770">
                  <c:v>4.33</c:v>
                </c:pt>
                <c:pt idx="25771">
                  <c:v>4.33</c:v>
                </c:pt>
                <c:pt idx="25772">
                  <c:v>4.33</c:v>
                </c:pt>
                <c:pt idx="25773">
                  <c:v>4.33</c:v>
                </c:pt>
                <c:pt idx="25774">
                  <c:v>4.33</c:v>
                </c:pt>
                <c:pt idx="25775">
                  <c:v>4.33</c:v>
                </c:pt>
                <c:pt idx="25776">
                  <c:v>4.33</c:v>
                </c:pt>
                <c:pt idx="25777">
                  <c:v>4.33</c:v>
                </c:pt>
                <c:pt idx="25778">
                  <c:v>4.33</c:v>
                </c:pt>
                <c:pt idx="25779">
                  <c:v>4.33</c:v>
                </c:pt>
                <c:pt idx="25780">
                  <c:v>4.33</c:v>
                </c:pt>
                <c:pt idx="25781">
                  <c:v>4.33</c:v>
                </c:pt>
                <c:pt idx="25782">
                  <c:v>4.33</c:v>
                </c:pt>
                <c:pt idx="25783">
                  <c:v>4.33</c:v>
                </c:pt>
                <c:pt idx="25784">
                  <c:v>4.33</c:v>
                </c:pt>
                <c:pt idx="25785">
                  <c:v>4.33</c:v>
                </c:pt>
                <c:pt idx="25786">
                  <c:v>4.33</c:v>
                </c:pt>
                <c:pt idx="25787">
                  <c:v>4.33</c:v>
                </c:pt>
                <c:pt idx="25788">
                  <c:v>4.33</c:v>
                </c:pt>
                <c:pt idx="25789">
                  <c:v>4.33</c:v>
                </c:pt>
                <c:pt idx="25790">
                  <c:v>4.33</c:v>
                </c:pt>
                <c:pt idx="25791">
                  <c:v>4.33</c:v>
                </c:pt>
                <c:pt idx="25792">
                  <c:v>4.33</c:v>
                </c:pt>
                <c:pt idx="25793">
                  <c:v>4.33</c:v>
                </c:pt>
                <c:pt idx="25794">
                  <c:v>4.33</c:v>
                </c:pt>
                <c:pt idx="25795">
                  <c:v>4.33</c:v>
                </c:pt>
                <c:pt idx="25796">
                  <c:v>4.33</c:v>
                </c:pt>
                <c:pt idx="25797">
                  <c:v>4.33</c:v>
                </c:pt>
                <c:pt idx="25798">
                  <c:v>4.33</c:v>
                </c:pt>
                <c:pt idx="25799">
                  <c:v>4.33</c:v>
                </c:pt>
                <c:pt idx="25800">
                  <c:v>4.33</c:v>
                </c:pt>
                <c:pt idx="25801">
                  <c:v>4.33</c:v>
                </c:pt>
                <c:pt idx="25802">
                  <c:v>4.33</c:v>
                </c:pt>
                <c:pt idx="25803">
                  <c:v>4.33</c:v>
                </c:pt>
                <c:pt idx="25804">
                  <c:v>4.33</c:v>
                </c:pt>
                <c:pt idx="25805">
                  <c:v>4.33</c:v>
                </c:pt>
                <c:pt idx="25806">
                  <c:v>4.33</c:v>
                </c:pt>
                <c:pt idx="25807">
                  <c:v>4.33</c:v>
                </c:pt>
                <c:pt idx="25808">
                  <c:v>4.33</c:v>
                </c:pt>
                <c:pt idx="25809">
                  <c:v>4.33</c:v>
                </c:pt>
                <c:pt idx="25810">
                  <c:v>4.33</c:v>
                </c:pt>
                <c:pt idx="25811">
                  <c:v>4.33</c:v>
                </c:pt>
                <c:pt idx="25812">
                  <c:v>4.33</c:v>
                </c:pt>
                <c:pt idx="25813">
                  <c:v>4.33</c:v>
                </c:pt>
              </c:numCache>
            </c:numRef>
          </c:val>
          <c:smooth val="0"/>
          <c:extLst>
            <c:ext xmlns:c16="http://schemas.microsoft.com/office/drawing/2014/chart" uri="{C3380CC4-5D6E-409C-BE32-E72D297353CC}">
              <c16:uniqueId val="{00000001-4C39-4167-AB5D-ABC89D8F9EEE}"/>
            </c:ext>
          </c:extLst>
        </c:ser>
        <c:dLbls>
          <c:showLegendKey val="0"/>
          <c:showVal val="0"/>
          <c:showCatName val="0"/>
          <c:showSerName val="0"/>
          <c:showPercent val="0"/>
          <c:showBubbleSize val="0"/>
        </c:dLbls>
        <c:smooth val="0"/>
        <c:axId val="2118791784"/>
        <c:axId val="2140495176"/>
      </c:lineChart>
      <c:dateAx>
        <c:axId val="2118791784"/>
        <c:scaling>
          <c:orientation val="minMax"/>
          <c:max val="45719"/>
          <c:min val="3652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7"/>
          <c:min val="0"/>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1"/>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5065252260134145E-2"/>
          <c:y val="4.1264111448512941E-2"/>
          <c:w val="0.90999770667483226"/>
          <c:h val="0.73455319013659148"/>
        </c:manualLayout>
      </c:layout>
      <c:lineChart>
        <c:grouping val="standard"/>
        <c:varyColors val="0"/>
        <c:ser>
          <c:idx val="2"/>
          <c:order val="0"/>
          <c:tx>
            <c:strRef>
              <c:f>Sheet1!$B$1</c:f>
              <c:strCache>
                <c:ptCount val="1"/>
                <c:pt idx="0">
                  <c:v>US - 28/02/2025</c:v>
                </c:pt>
              </c:strCache>
            </c:strRef>
          </c:tx>
          <c:spPr>
            <a:ln w="19050" cap="rnd" cmpd="sng" algn="ctr">
              <a:solidFill>
                <a:schemeClr val="accent5"/>
              </a:solidFill>
              <a:prstDash val="solid"/>
              <a:round/>
            </a:ln>
            <a:effectLst/>
          </c:spPr>
          <c:marker>
            <c:spPr>
              <a:solidFill>
                <a:schemeClr val="accent5"/>
              </a:solidFill>
              <a:ln w="12700" cap="flat" cmpd="sng" algn="ctr">
                <a:noFill/>
                <a:prstDash val="solid"/>
                <a:round/>
              </a:ln>
              <a:effectLst/>
            </c:spPr>
          </c:marker>
          <c:dLbls>
            <c:dLbl>
              <c:idx val="0"/>
              <c:layout>
                <c:manualLayout>
                  <c:x val="-5.0879768475939249E-3"/>
                  <c:y val="-3.2877712317677501E-3"/>
                </c:manualLayout>
              </c:layout>
              <c:tx>
                <c:rich>
                  <a:bodyPr/>
                  <a:lstStyle/>
                  <a:p>
                    <a:pPr>
                      <a:defRPr sz="900" b="0" i="0" u="none">
                        <a:solidFill>
                          <a:schemeClr val="tx1">
                            <a:lumMod val="65000"/>
                            <a:lumOff val="35000"/>
                          </a:schemeClr>
                        </a:solidFill>
                        <a:latin typeface="Ubuntu Condensed"/>
                      </a:defRPr>
                    </a:pPr>
                    <a:r>
                      <a:rPr lang="en-US"/>
                      <a:t>2.87</a:t>
                    </a:r>
                  </a:p>
                </c:rich>
              </c:tx>
              <c:numFmt formatCode="0.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7F2-4CC0-A76F-8742D0BE41AC}"/>
                </c:ext>
              </c:extLst>
            </c:dLbl>
            <c:dLbl>
              <c:idx val="1"/>
              <c:tx>
                <c:rich>
                  <a:bodyPr/>
                  <a:lstStyle/>
                  <a:p>
                    <a:pPr>
                      <a:defRPr sz="900" b="0" i="0" u="none">
                        <a:solidFill>
                          <a:schemeClr val="tx1">
                            <a:lumMod val="65000"/>
                            <a:lumOff val="35000"/>
                          </a:schemeClr>
                        </a:solidFill>
                        <a:latin typeface="Ubuntu Condensed"/>
                      </a:defRPr>
                    </a:pPr>
                    <a:r>
                      <a:rPr lang="en-US"/>
                      <a:t>2.68</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97F2-4CC0-A76F-8742D0BE41AC}"/>
                </c:ext>
              </c:extLst>
            </c:dLbl>
            <c:dLbl>
              <c:idx val="2"/>
              <c:tx>
                <c:rich>
                  <a:bodyPr/>
                  <a:lstStyle/>
                  <a:p>
                    <a:pPr>
                      <a:defRPr sz="900" b="0" i="0" u="none">
                        <a:solidFill>
                          <a:schemeClr val="tx1">
                            <a:lumMod val="65000"/>
                            <a:lumOff val="35000"/>
                          </a:schemeClr>
                        </a:solidFill>
                        <a:latin typeface="Ubuntu Condensed"/>
                      </a:defRPr>
                    </a:pPr>
                    <a:r>
                      <a:rPr lang="en-US"/>
                      <a:t>2.57</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97F2-4CC0-A76F-8742D0BE41AC}"/>
                </c:ext>
              </c:extLst>
            </c:dLbl>
            <c:dLbl>
              <c:idx val="3"/>
              <c:tx>
                <c:rich>
                  <a:bodyPr/>
                  <a:lstStyle/>
                  <a:p>
                    <a:pPr>
                      <a:defRPr sz="900" b="0" i="0" u="none">
                        <a:solidFill>
                          <a:schemeClr val="tx1">
                            <a:lumMod val="65000"/>
                            <a:lumOff val="35000"/>
                          </a:schemeClr>
                        </a:solidFill>
                        <a:latin typeface="Ubuntu Condensed"/>
                      </a:defRPr>
                    </a:pPr>
                    <a:r>
                      <a:rPr lang="en-US"/>
                      <a:t>2.50</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97F2-4CC0-A76F-8742D0BE41AC}"/>
                </c:ext>
              </c:extLst>
            </c:dLbl>
            <c:dLbl>
              <c:idx val="4"/>
              <c:tx>
                <c:rich>
                  <a:bodyPr/>
                  <a:lstStyle/>
                  <a:p>
                    <a:pPr>
                      <a:defRPr sz="900" b="0" i="0" u="none">
                        <a:solidFill>
                          <a:schemeClr val="tx1">
                            <a:lumMod val="65000"/>
                            <a:lumOff val="35000"/>
                          </a:schemeClr>
                        </a:solidFill>
                        <a:latin typeface="Ubuntu Condensed"/>
                      </a:defRPr>
                    </a:pPr>
                    <a:r>
                      <a:rPr lang="en-US"/>
                      <a:t>2.46</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97F2-4CC0-A76F-8742D0BE41AC}"/>
                </c:ext>
              </c:extLst>
            </c:dLbl>
            <c:dLbl>
              <c:idx val="5"/>
              <c:tx>
                <c:rich>
                  <a:bodyPr/>
                  <a:lstStyle/>
                  <a:p>
                    <a:pPr>
                      <a:defRPr sz="900" b="0" i="0" u="none">
                        <a:solidFill>
                          <a:schemeClr val="tx1">
                            <a:lumMod val="65000"/>
                            <a:lumOff val="35000"/>
                          </a:schemeClr>
                        </a:solidFill>
                        <a:latin typeface="Ubuntu Condensed"/>
                      </a:defRPr>
                    </a:pPr>
                    <a:r>
                      <a:rPr lang="en-US"/>
                      <a:t>2.43</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97F2-4CC0-A76F-8742D0BE41AC}"/>
                </c:ext>
              </c:extLst>
            </c:dLbl>
            <c:dLbl>
              <c:idx val="6"/>
              <c:tx>
                <c:rich>
                  <a:bodyPr/>
                  <a:lstStyle/>
                  <a:p>
                    <a:pPr>
                      <a:defRPr sz="900" b="0" i="0" u="none">
                        <a:solidFill>
                          <a:schemeClr val="tx1">
                            <a:lumMod val="65000"/>
                            <a:lumOff val="35000"/>
                          </a:schemeClr>
                        </a:solidFill>
                        <a:latin typeface="Ubuntu Condensed"/>
                      </a:defRPr>
                    </a:pPr>
                    <a:r>
                      <a:rPr lang="en-US"/>
                      <a:t>2.42</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97F2-4CC0-A76F-8742D0BE41AC}"/>
                </c:ext>
              </c:extLst>
            </c:dLbl>
            <c:dLbl>
              <c:idx val="7"/>
              <c:tx>
                <c:rich>
                  <a:bodyPr/>
                  <a:lstStyle/>
                  <a:p>
                    <a:pPr>
                      <a:defRPr sz="900" b="0" i="0" u="none">
                        <a:solidFill>
                          <a:schemeClr val="tx1">
                            <a:lumMod val="65000"/>
                            <a:lumOff val="35000"/>
                          </a:schemeClr>
                        </a:solidFill>
                        <a:latin typeface="Ubuntu Condensed"/>
                      </a:defRPr>
                    </a:pPr>
                    <a:r>
                      <a:rPr lang="en-US"/>
                      <a:t>2.41</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97F2-4CC0-A76F-8742D0BE41AC}"/>
                </c:ext>
              </c:extLst>
            </c:dLbl>
            <c:dLbl>
              <c:idx val="8"/>
              <c:tx>
                <c:rich>
                  <a:bodyPr/>
                  <a:lstStyle/>
                  <a:p>
                    <a:pPr>
                      <a:defRPr sz="900" b="0" i="0" u="none">
                        <a:solidFill>
                          <a:schemeClr val="tx1">
                            <a:lumMod val="65000"/>
                            <a:lumOff val="35000"/>
                          </a:schemeClr>
                        </a:solidFill>
                        <a:latin typeface="Ubuntu Condensed"/>
                      </a:defRPr>
                    </a:pPr>
                    <a:r>
                      <a:rPr lang="en-US"/>
                      <a:t>2.40</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97F2-4CC0-A76F-8742D0BE41AC}"/>
                </c:ext>
              </c:extLst>
            </c:dLbl>
            <c:dLbl>
              <c:idx val="9"/>
              <c:tx>
                <c:rich>
                  <a:bodyPr/>
                  <a:lstStyle/>
                  <a:p>
                    <a:pPr>
                      <a:defRPr sz="900" b="0" i="0" u="none">
                        <a:solidFill>
                          <a:schemeClr val="tx1">
                            <a:lumMod val="65000"/>
                            <a:lumOff val="35000"/>
                          </a:schemeClr>
                        </a:solidFill>
                        <a:latin typeface="Ubuntu Condensed"/>
                      </a:defRPr>
                    </a:pPr>
                    <a:r>
                      <a:rPr lang="en-US"/>
                      <a:t>2.39</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97F2-4CC0-A76F-8742D0BE41AC}"/>
                </c:ext>
              </c:extLst>
            </c:dLbl>
            <c:dLbl>
              <c:idx val="10"/>
              <c:tx>
                <c:rich>
                  <a:bodyPr/>
                  <a:lstStyle/>
                  <a:p>
                    <a:pPr>
                      <a:defRPr sz="900" b="0" i="0" u="none">
                        <a:solidFill>
                          <a:schemeClr val="tx1">
                            <a:lumMod val="65000"/>
                            <a:lumOff val="35000"/>
                          </a:schemeClr>
                        </a:solidFill>
                        <a:latin typeface="Ubuntu Condensed"/>
                      </a:defRPr>
                    </a:pPr>
                    <a:r>
                      <a:rPr lang="en-US"/>
                      <a:t>2.39</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97F2-4CC0-A76F-8742D0BE41AC}"/>
                </c:ext>
              </c:extLst>
            </c:dLbl>
            <c:dLbl>
              <c:idx val="11"/>
              <c:tx>
                <c:rich>
                  <a:bodyPr/>
                  <a:lstStyle/>
                  <a:p>
                    <a:pPr>
                      <a:defRPr sz="900" b="0" i="0" u="none">
                        <a:solidFill>
                          <a:schemeClr val="tx1">
                            <a:lumMod val="65000"/>
                            <a:lumOff val="35000"/>
                          </a:schemeClr>
                        </a:solidFill>
                        <a:latin typeface="Ubuntu Condensed"/>
                      </a:defRPr>
                    </a:pPr>
                    <a:r>
                      <a:rPr lang="en-US"/>
                      <a:t>2.39</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B-97F2-4CC0-A76F-8742D0BE41AC}"/>
                </c:ext>
              </c:extLst>
            </c:dLbl>
            <c:dLbl>
              <c:idx val="12"/>
              <c:tx>
                <c:rich>
                  <a:bodyPr/>
                  <a:lstStyle/>
                  <a:p>
                    <a:pPr>
                      <a:defRPr sz="900" b="0" i="0" u="none">
                        <a:solidFill>
                          <a:schemeClr val="tx1">
                            <a:lumMod val="65000"/>
                            <a:lumOff val="35000"/>
                          </a:schemeClr>
                        </a:solidFill>
                        <a:latin typeface="Ubuntu Condensed"/>
                      </a:defRPr>
                    </a:pPr>
                    <a:r>
                      <a:rPr lang="en-US"/>
                      <a:t>2.39</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C-97F2-4CC0-A76F-8742D0BE41AC}"/>
                </c:ext>
              </c:extLst>
            </c:dLbl>
            <c:dLbl>
              <c:idx val="13"/>
              <c:tx>
                <c:rich>
                  <a:bodyPr/>
                  <a:lstStyle/>
                  <a:p>
                    <a:pPr>
                      <a:defRPr sz="900" b="0" i="0" u="none">
                        <a:solidFill>
                          <a:schemeClr val="tx1">
                            <a:lumMod val="65000"/>
                            <a:lumOff val="35000"/>
                          </a:schemeClr>
                        </a:solidFill>
                        <a:latin typeface="Ubuntu Condensed"/>
                      </a:defRPr>
                    </a:pPr>
                    <a:r>
                      <a:rPr lang="en-US"/>
                      <a:t>2.39</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D-97F2-4CC0-A76F-8742D0BE41AC}"/>
                </c:ext>
              </c:extLst>
            </c:dLbl>
            <c:dLbl>
              <c:idx val="14"/>
              <c:tx>
                <c:rich>
                  <a:bodyPr/>
                  <a:lstStyle/>
                  <a:p>
                    <a:pPr>
                      <a:defRPr sz="900" b="0" i="0" u="none">
                        <a:solidFill>
                          <a:schemeClr val="tx1">
                            <a:lumMod val="65000"/>
                            <a:lumOff val="35000"/>
                          </a:schemeClr>
                        </a:solidFill>
                        <a:latin typeface="Ubuntu Condensed"/>
                      </a:defRPr>
                    </a:pPr>
                    <a:r>
                      <a:rPr lang="en-US"/>
                      <a:t>2.40</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E-97F2-4CC0-A76F-8742D0BE41AC}"/>
                </c:ext>
              </c:extLst>
            </c:dLbl>
            <c:dLbl>
              <c:idx val="15"/>
              <c:tx>
                <c:rich>
                  <a:bodyPr/>
                  <a:lstStyle/>
                  <a:p>
                    <a:pPr>
                      <a:defRPr sz="900" b="0" i="0" u="none">
                        <a:solidFill>
                          <a:schemeClr val="tx1">
                            <a:lumMod val="65000"/>
                            <a:lumOff val="35000"/>
                          </a:schemeClr>
                        </a:solidFill>
                        <a:latin typeface="Ubuntu Condensed"/>
                      </a:defRPr>
                    </a:pPr>
                    <a:r>
                      <a:rPr lang="en-US"/>
                      <a:t>2.40</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97F2-4CC0-A76F-8742D0BE41AC}"/>
                </c:ext>
              </c:extLst>
            </c:dLbl>
            <c:dLbl>
              <c:idx val="16"/>
              <c:tx>
                <c:rich>
                  <a:bodyPr/>
                  <a:lstStyle/>
                  <a:p>
                    <a:pPr>
                      <a:defRPr sz="900" b="0" i="0" u="none">
                        <a:solidFill>
                          <a:schemeClr val="tx1">
                            <a:lumMod val="65000"/>
                            <a:lumOff val="35000"/>
                          </a:schemeClr>
                        </a:solidFill>
                        <a:latin typeface="Ubuntu Condensed"/>
                      </a:defRPr>
                    </a:pPr>
                    <a:r>
                      <a:rPr lang="en-US"/>
                      <a:t>2.40</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0-97F2-4CC0-A76F-8742D0BE41AC}"/>
                </c:ext>
              </c:extLst>
            </c:dLbl>
            <c:dLbl>
              <c:idx val="17"/>
              <c:tx>
                <c:rich>
                  <a:bodyPr/>
                  <a:lstStyle/>
                  <a:p>
                    <a:pPr>
                      <a:defRPr sz="900" b="0" i="0" u="none">
                        <a:solidFill>
                          <a:schemeClr val="tx1">
                            <a:lumMod val="65000"/>
                            <a:lumOff val="35000"/>
                          </a:schemeClr>
                        </a:solidFill>
                        <a:latin typeface="Ubuntu Condensed"/>
                      </a:defRPr>
                    </a:pPr>
                    <a:r>
                      <a:rPr lang="en-US"/>
                      <a:t>2.40</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1-97F2-4CC0-A76F-8742D0BE41AC}"/>
                </c:ext>
              </c:extLst>
            </c:dLbl>
            <c:dLbl>
              <c:idx val="18"/>
              <c:tx>
                <c:rich>
                  <a:bodyPr/>
                  <a:lstStyle/>
                  <a:p>
                    <a:pPr>
                      <a:defRPr sz="900" b="0" i="0" u="none">
                        <a:solidFill>
                          <a:schemeClr val="tx1">
                            <a:lumMod val="65000"/>
                            <a:lumOff val="35000"/>
                          </a:schemeClr>
                        </a:solidFill>
                        <a:latin typeface="Ubuntu Condensed"/>
                      </a:defRPr>
                    </a:pPr>
                    <a:r>
                      <a:rPr lang="en-US"/>
                      <a:t>2.41</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97F2-4CC0-A76F-8742D0BE41AC}"/>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Sheet1!$A$2:$A$20</c:f>
              <c:numCache>
                <c:formatCode>General</c:formatCode>
                <c:ptCount val="19"/>
                <c:pt idx="0">
                  <c:v>2</c:v>
                </c:pt>
                <c:pt idx="1">
                  <c:v>3</c:v>
                </c:pt>
                <c:pt idx="2">
                  <c:v>4</c:v>
                </c:pt>
                <c:pt idx="3">
                  <c:v>5</c:v>
                </c:pt>
                <c:pt idx="4">
                  <c:v>6</c:v>
                </c:pt>
                <c:pt idx="5">
                  <c:v>7</c:v>
                </c:pt>
                <c:pt idx="6">
                  <c:v>8</c:v>
                </c:pt>
                <c:pt idx="7">
                  <c:v>9</c:v>
                </c:pt>
                <c:pt idx="8">
                  <c:v>10</c:v>
                </c:pt>
                <c:pt idx="9">
                  <c:v>11</c:v>
                </c:pt>
                <c:pt idx="10">
                  <c:v>12</c:v>
                </c:pt>
                <c:pt idx="11">
                  <c:v>13</c:v>
                </c:pt>
                <c:pt idx="12">
                  <c:v>14</c:v>
                </c:pt>
                <c:pt idx="13">
                  <c:v>15</c:v>
                </c:pt>
                <c:pt idx="14">
                  <c:v>16</c:v>
                </c:pt>
                <c:pt idx="15">
                  <c:v>17</c:v>
                </c:pt>
                <c:pt idx="16">
                  <c:v>18</c:v>
                </c:pt>
                <c:pt idx="17">
                  <c:v>19</c:v>
                </c:pt>
                <c:pt idx="18">
                  <c:v>20</c:v>
                </c:pt>
              </c:numCache>
            </c:numRef>
          </c:cat>
          <c:val>
            <c:numRef>
              <c:f>Sheet1!$B$2:$B$20</c:f>
              <c:numCache>
                <c:formatCode>General</c:formatCode>
                <c:ptCount val="19"/>
                <c:pt idx="0">
                  <c:v>2.8722999096000001</c:v>
                </c:pt>
                <c:pt idx="1">
                  <c:v>2.6784999370999998</c:v>
                </c:pt>
                <c:pt idx="2">
                  <c:v>2.5685000420000001</c:v>
                </c:pt>
                <c:pt idx="3">
                  <c:v>2.5025000571999998</c:v>
                </c:pt>
                <c:pt idx="4">
                  <c:v>2.4611999989000002</c:v>
                </c:pt>
                <c:pt idx="5">
                  <c:v>2.4344999789999999</c:v>
                </c:pt>
                <c:pt idx="6">
                  <c:v>2.4170000552999999</c:v>
                </c:pt>
                <c:pt idx="7">
                  <c:v>2.4056000709999998</c:v>
                </c:pt>
                <c:pt idx="8">
                  <c:v>2.3984999657000001</c:v>
                </c:pt>
                <c:pt idx="9">
                  <c:v>2.3943998814</c:v>
                </c:pt>
                <c:pt idx="10">
                  <c:v>2.3926000594999999</c:v>
                </c:pt>
                <c:pt idx="11">
                  <c:v>2.3924000262999998</c:v>
                </c:pt>
                <c:pt idx="12">
                  <c:v>2.3933000565000002</c:v>
                </c:pt>
                <c:pt idx="13">
                  <c:v>2.3949999808999998</c:v>
                </c:pt>
                <c:pt idx="14">
                  <c:v>2.3970000744000002</c:v>
                </c:pt>
                <c:pt idx="15">
                  <c:v>2.3993000983999999</c:v>
                </c:pt>
                <c:pt idx="16">
                  <c:v>2.4015998839999999</c:v>
                </c:pt>
                <c:pt idx="17">
                  <c:v>2.4037001133000002</c:v>
                </c:pt>
                <c:pt idx="18">
                  <c:v>2.4054000377999998</c:v>
                </c:pt>
              </c:numCache>
            </c:numRef>
          </c:val>
          <c:smooth val="1"/>
          <c:extLst>
            <c:ext xmlns:c16="http://schemas.microsoft.com/office/drawing/2014/chart" uri="{C3380CC4-5D6E-409C-BE32-E72D297353CC}">
              <c16:uniqueId val="{00000013-8AF9-4667-9DEF-CB31FDA5DBB9}"/>
            </c:ext>
          </c:extLst>
        </c:ser>
        <c:ser>
          <c:idx val="3"/>
          <c:order val="1"/>
          <c:tx>
            <c:strRef>
              <c:f>Sheet1!$C$1</c:f>
              <c:strCache>
                <c:ptCount val="1"/>
                <c:pt idx="0">
                  <c:v>US - 01/09/2021</c:v>
                </c:pt>
              </c:strCache>
            </c:strRef>
          </c:tx>
          <c:spPr>
            <a:ln w="19050" cap="rnd" cmpd="sng" algn="ctr">
              <a:solidFill>
                <a:schemeClr val="tx1"/>
              </a:solidFill>
              <a:prstDash val="solid"/>
              <a:round/>
            </a:ln>
            <a:effectLst/>
          </c:spPr>
          <c:marker>
            <c:symbol val="x"/>
            <c:size val="5"/>
            <c:spPr>
              <a:noFill/>
              <a:ln w="12700" cap="flat" cmpd="sng" algn="ctr">
                <a:solidFill>
                  <a:schemeClr val="tx1"/>
                </a:solidFill>
                <a:prstDash val="solid"/>
                <a:round/>
              </a:ln>
              <a:effectLst/>
            </c:spPr>
          </c:marker>
          <c:dLbls>
            <c:dLbl>
              <c:idx val="0"/>
              <c:tx>
                <c:rich>
                  <a:bodyPr/>
                  <a:lstStyle/>
                  <a:p>
                    <a:pPr>
                      <a:defRPr sz="900" b="0" i="0" u="none">
                        <a:solidFill>
                          <a:schemeClr val="tx1">
                            <a:lumMod val="65000"/>
                            <a:lumOff val="35000"/>
                          </a:schemeClr>
                        </a:solidFill>
                        <a:latin typeface="Ubuntu Condensed"/>
                      </a:defRPr>
                    </a:pPr>
                    <a:r>
                      <a:rPr lang="en-US"/>
                      <a:t>2.63</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97F2-4CC0-A76F-8742D0BE41AC}"/>
                </c:ext>
              </c:extLst>
            </c:dLbl>
            <c:dLbl>
              <c:idx val="1"/>
              <c:tx>
                <c:rich>
                  <a:bodyPr/>
                  <a:lstStyle/>
                  <a:p>
                    <a:pPr>
                      <a:defRPr sz="900" b="0" i="0" u="none">
                        <a:solidFill>
                          <a:schemeClr val="tx1">
                            <a:lumMod val="65000"/>
                            <a:lumOff val="35000"/>
                          </a:schemeClr>
                        </a:solidFill>
                        <a:latin typeface="Ubuntu Condensed"/>
                      </a:defRPr>
                    </a:pPr>
                    <a:r>
                      <a:rPr lang="en-US"/>
                      <a:t>2.59</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4-97F2-4CC0-A76F-8742D0BE41AC}"/>
                </c:ext>
              </c:extLst>
            </c:dLbl>
            <c:dLbl>
              <c:idx val="2"/>
              <c:tx>
                <c:rich>
                  <a:bodyPr/>
                  <a:lstStyle/>
                  <a:p>
                    <a:pPr>
                      <a:defRPr sz="900" b="0" i="0" u="none">
                        <a:solidFill>
                          <a:schemeClr val="tx1">
                            <a:lumMod val="65000"/>
                            <a:lumOff val="35000"/>
                          </a:schemeClr>
                        </a:solidFill>
                        <a:latin typeface="Ubuntu Condensed"/>
                      </a:defRPr>
                    </a:pPr>
                    <a:r>
                      <a:rPr lang="en-US"/>
                      <a:t>2.57</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5-97F2-4CC0-A76F-8742D0BE41AC}"/>
                </c:ext>
              </c:extLst>
            </c:dLbl>
            <c:dLbl>
              <c:idx val="3"/>
              <c:tx>
                <c:rich>
                  <a:bodyPr/>
                  <a:lstStyle/>
                  <a:p>
                    <a:pPr>
                      <a:defRPr sz="900" b="0" i="0" u="none">
                        <a:solidFill>
                          <a:schemeClr val="tx1">
                            <a:lumMod val="65000"/>
                            <a:lumOff val="35000"/>
                          </a:schemeClr>
                        </a:solidFill>
                        <a:latin typeface="Ubuntu Condensed"/>
                      </a:defRPr>
                    </a:pPr>
                    <a:r>
                      <a:rPr lang="en-US"/>
                      <a:t>2.54</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6-97F2-4CC0-A76F-8742D0BE41AC}"/>
                </c:ext>
              </c:extLst>
            </c:dLbl>
            <c:dLbl>
              <c:idx val="4"/>
              <c:tx>
                <c:rich>
                  <a:bodyPr/>
                  <a:lstStyle/>
                  <a:p>
                    <a:pPr>
                      <a:defRPr sz="900" b="0" i="0" u="none">
                        <a:solidFill>
                          <a:schemeClr val="tx1">
                            <a:lumMod val="65000"/>
                            <a:lumOff val="35000"/>
                          </a:schemeClr>
                        </a:solidFill>
                        <a:latin typeface="Ubuntu Condensed"/>
                      </a:defRPr>
                    </a:pPr>
                    <a:r>
                      <a:rPr lang="en-US"/>
                      <a:t>2.51</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7-97F2-4CC0-A76F-8742D0BE41AC}"/>
                </c:ext>
              </c:extLst>
            </c:dLbl>
            <c:dLbl>
              <c:idx val="5"/>
              <c:tx>
                <c:rich>
                  <a:bodyPr/>
                  <a:lstStyle/>
                  <a:p>
                    <a:pPr>
                      <a:defRPr sz="900" b="0" i="0" u="none">
                        <a:solidFill>
                          <a:schemeClr val="tx1">
                            <a:lumMod val="65000"/>
                            <a:lumOff val="35000"/>
                          </a:schemeClr>
                        </a:solidFill>
                        <a:latin typeface="Ubuntu Condensed"/>
                      </a:defRPr>
                    </a:pPr>
                    <a:r>
                      <a:rPr lang="en-US"/>
                      <a:t>2.47</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8-97F2-4CC0-A76F-8742D0BE41AC}"/>
                </c:ext>
              </c:extLst>
            </c:dLbl>
            <c:dLbl>
              <c:idx val="6"/>
              <c:tx>
                <c:rich>
                  <a:bodyPr/>
                  <a:lstStyle/>
                  <a:p>
                    <a:pPr>
                      <a:defRPr sz="900" b="0" i="0" u="none">
                        <a:solidFill>
                          <a:schemeClr val="tx1">
                            <a:lumMod val="65000"/>
                            <a:lumOff val="35000"/>
                          </a:schemeClr>
                        </a:solidFill>
                        <a:latin typeface="Ubuntu Condensed"/>
                      </a:defRPr>
                    </a:pPr>
                    <a:r>
                      <a:rPr lang="en-US"/>
                      <a:t>2.43</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9-97F2-4CC0-A76F-8742D0BE41AC}"/>
                </c:ext>
              </c:extLst>
            </c:dLbl>
            <c:dLbl>
              <c:idx val="7"/>
              <c:tx>
                <c:rich>
                  <a:bodyPr/>
                  <a:lstStyle/>
                  <a:p>
                    <a:pPr>
                      <a:defRPr sz="900" b="0" i="0" u="none">
                        <a:solidFill>
                          <a:schemeClr val="tx1">
                            <a:lumMod val="65000"/>
                            <a:lumOff val="35000"/>
                          </a:schemeClr>
                        </a:solidFill>
                        <a:latin typeface="Ubuntu Condensed"/>
                      </a:defRPr>
                    </a:pPr>
                    <a:r>
                      <a:rPr lang="en-US"/>
                      <a:t>2.40</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A-97F2-4CC0-A76F-8742D0BE41AC}"/>
                </c:ext>
              </c:extLst>
            </c:dLbl>
            <c:dLbl>
              <c:idx val="8"/>
              <c:tx>
                <c:rich>
                  <a:bodyPr/>
                  <a:lstStyle/>
                  <a:p>
                    <a:pPr>
                      <a:defRPr sz="900" b="0" i="0" u="none">
                        <a:solidFill>
                          <a:schemeClr val="tx1">
                            <a:lumMod val="65000"/>
                            <a:lumOff val="35000"/>
                          </a:schemeClr>
                        </a:solidFill>
                        <a:latin typeface="Ubuntu Condensed"/>
                      </a:defRPr>
                    </a:pPr>
                    <a:r>
                      <a:rPr lang="en-US"/>
                      <a:t>2.36</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B-97F2-4CC0-A76F-8742D0BE41AC}"/>
                </c:ext>
              </c:extLst>
            </c:dLbl>
            <c:dLbl>
              <c:idx val="9"/>
              <c:tx>
                <c:rich>
                  <a:bodyPr/>
                  <a:lstStyle/>
                  <a:p>
                    <a:pPr>
                      <a:defRPr sz="900" b="0" i="0" u="none">
                        <a:solidFill>
                          <a:schemeClr val="tx1">
                            <a:lumMod val="65000"/>
                            <a:lumOff val="35000"/>
                          </a:schemeClr>
                        </a:solidFill>
                        <a:latin typeface="Ubuntu Condensed"/>
                      </a:defRPr>
                    </a:pPr>
                    <a:r>
                      <a:rPr lang="en-US"/>
                      <a:t>2.33</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C-97F2-4CC0-A76F-8742D0BE41AC}"/>
                </c:ext>
              </c:extLst>
            </c:dLbl>
            <c:dLbl>
              <c:idx val="10"/>
              <c:tx>
                <c:rich>
                  <a:bodyPr/>
                  <a:lstStyle/>
                  <a:p>
                    <a:pPr>
                      <a:defRPr sz="900" b="0" i="0" u="none">
                        <a:solidFill>
                          <a:schemeClr val="tx1">
                            <a:lumMod val="65000"/>
                            <a:lumOff val="35000"/>
                          </a:schemeClr>
                        </a:solidFill>
                        <a:latin typeface="Ubuntu Condensed"/>
                      </a:defRPr>
                    </a:pPr>
                    <a:r>
                      <a:rPr lang="en-US"/>
                      <a:t>2.30</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D-97F2-4CC0-A76F-8742D0BE41AC}"/>
                </c:ext>
              </c:extLst>
            </c:dLbl>
            <c:dLbl>
              <c:idx val="11"/>
              <c:tx>
                <c:rich>
                  <a:bodyPr/>
                  <a:lstStyle/>
                  <a:p>
                    <a:pPr>
                      <a:defRPr sz="900" b="0" i="0" u="none">
                        <a:solidFill>
                          <a:schemeClr val="tx1">
                            <a:lumMod val="65000"/>
                            <a:lumOff val="35000"/>
                          </a:schemeClr>
                        </a:solidFill>
                        <a:latin typeface="Ubuntu Condensed"/>
                      </a:defRPr>
                    </a:pPr>
                    <a:r>
                      <a:rPr lang="en-US"/>
                      <a:t>2.28</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E-97F2-4CC0-A76F-8742D0BE41AC}"/>
                </c:ext>
              </c:extLst>
            </c:dLbl>
            <c:dLbl>
              <c:idx val="12"/>
              <c:tx>
                <c:rich>
                  <a:bodyPr/>
                  <a:lstStyle/>
                  <a:p>
                    <a:pPr>
                      <a:defRPr sz="900" b="0" i="0" u="none">
                        <a:solidFill>
                          <a:schemeClr val="tx1">
                            <a:lumMod val="65000"/>
                            <a:lumOff val="35000"/>
                          </a:schemeClr>
                        </a:solidFill>
                        <a:latin typeface="Ubuntu Condensed"/>
                      </a:defRPr>
                    </a:pPr>
                    <a:r>
                      <a:rPr lang="en-US"/>
                      <a:t>2.26</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F-97F2-4CC0-A76F-8742D0BE41AC}"/>
                </c:ext>
              </c:extLst>
            </c:dLbl>
            <c:dLbl>
              <c:idx val="13"/>
              <c:tx>
                <c:rich>
                  <a:bodyPr/>
                  <a:lstStyle/>
                  <a:p>
                    <a:pPr>
                      <a:defRPr sz="900" b="0" i="0" u="none">
                        <a:solidFill>
                          <a:schemeClr val="tx1">
                            <a:lumMod val="65000"/>
                            <a:lumOff val="35000"/>
                          </a:schemeClr>
                        </a:solidFill>
                        <a:latin typeface="Ubuntu Condensed"/>
                      </a:defRPr>
                    </a:pPr>
                    <a:r>
                      <a:rPr lang="en-US"/>
                      <a:t>2.25</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0-97F2-4CC0-A76F-8742D0BE41AC}"/>
                </c:ext>
              </c:extLst>
            </c:dLbl>
            <c:dLbl>
              <c:idx val="14"/>
              <c:tx>
                <c:rich>
                  <a:bodyPr/>
                  <a:lstStyle/>
                  <a:p>
                    <a:pPr>
                      <a:defRPr sz="900" b="0" i="0" u="none">
                        <a:solidFill>
                          <a:schemeClr val="tx1">
                            <a:lumMod val="65000"/>
                            <a:lumOff val="35000"/>
                          </a:schemeClr>
                        </a:solidFill>
                        <a:latin typeface="Ubuntu Condensed"/>
                      </a:defRPr>
                    </a:pPr>
                    <a:r>
                      <a:rPr lang="en-US"/>
                      <a:t>2.24</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1-97F2-4CC0-A76F-8742D0BE41AC}"/>
                </c:ext>
              </c:extLst>
            </c:dLbl>
            <c:dLbl>
              <c:idx val="15"/>
              <c:tx>
                <c:rich>
                  <a:bodyPr/>
                  <a:lstStyle/>
                  <a:p>
                    <a:pPr>
                      <a:defRPr sz="900" b="0" i="0" u="none">
                        <a:solidFill>
                          <a:schemeClr val="tx1">
                            <a:lumMod val="65000"/>
                            <a:lumOff val="35000"/>
                          </a:schemeClr>
                        </a:solidFill>
                        <a:latin typeface="Ubuntu Condensed"/>
                      </a:defRPr>
                    </a:pPr>
                    <a:r>
                      <a:rPr lang="en-US"/>
                      <a:t>2.24</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2-97F2-4CC0-A76F-8742D0BE41AC}"/>
                </c:ext>
              </c:extLst>
            </c:dLbl>
            <c:dLbl>
              <c:idx val="16"/>
              <c:tx>
                <c:rich>
                  <a:bodyPr/>
                  <a:lstStyle/>
                  <a:p>
                    <a:pPr>
                      <a:defRPr sz="900" b="0" i="0" u="none">
                        <a:solidFill>
                          <a:schemeClr val="tx1">
                            <a:lumMod val="65000"/>
                            <a:lumOff val="35000"/>
                          </a:schemeClr>
                        </a:solidFill>
                        <a:latin typeface="Ubuntu Condensed"/>
                      </a:defRPr>
                    </a:pPr>
                    <a:r>
                      <a:rPr lang="en-US"/>
                      <a:t>2.23</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3-97F2-4CC0-A76F-8742D0BE41AC}"/>
                </c:ext>
              </c:extLst>
            </c:dLbl>
            <c:dLbl>
              <c:idx val="17"/>
              <c:tx>
                <c:rich>
                  <a:bodyPr/>
                  <a:lstStyle/>
                  <a:p>
                    <a:pPr>
                      <a:defRPr sz="900" b="0" i="0" u="none">
                        <a:solidFill>
                          <a:schemeClr val="tx1">
                            <a:lumMod val="65000"/>
                            <a:lumOff val="35000"/>
                          </a:schemeClr>
                        </a:solidFill>
                        <a:latin typeface="Ubuntu Condensed"/>
                      </a:defRPr>
                    </a:pPr>
                    <a:r>
                      <a:rPr lang="en-US"/>
                      <a:t>2.24</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4-97F2-4CC0-A76F-8742D0BE41AC}"/>
                </c:ext>
              </c:extLst>
            </c:dLbl>
            <c:dLbl>
              <c:idx val="18"/>
              <c:tx>
                <c:rich>
                  <a:bodyPr/>
                  <a:lstStyle/>
                  <a:p>
                    <a:pPr>
                      <a:defRPr sz="900" b="0" i="0" u="none">
                        <a:solidFill>
                          <a:schemeClr val="tx1">
                            <a:lumMod val="65000"/>
                            <a:lumOff val="35000"/>
                          </a:schemeClr>
                        </a:solidFill>
                        <a:latin typeface="Ubuntu Condensed"/>
                      </a:defRPr>
                    </a:pPr>
                    <a:r>
                      <a:rPr lang="en-US"/>
                      <a:t>2.24</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5-97F2-4CC0-A76F-8742D0BE41AC}"/>
                </c:ext>
              </c:extLst>
            </c:dLbl>
            <c:spPr>
              <a:noFill/>
              <a:ln>
                <a:solidFill>
                  <a:schemeClr val="tx1"/>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Sheet1!$A$2:$A$20</c:f>
              <c:numCache>
                <c:formatCode>General</c:formatCode>
                <c:ptCount val="19"/>
                <c:pt idx="0">
                  <c:v>2</c:v>
                </c:pt>
                <c:pt idx="1">
                  <c:v>3</c:v>
                </c:pt>
                <c:pt idx="2">
                  <c:v>4</c:v>
                </c:pt>
                <c:pt idx="3">
                  <c:v>5</c:v>
                </c:pt>
                <c:pt idx="4">
                  <c:v>6</c:v>
                </c:pt>
                <c:pt idx="5">
                  <c:v>7</c:v>
                </c:pt>
                <c:pt idx="6">
                  <c:v>8</c:v>
                </c:pt>
                <c:pt idx="7">
                  <c:v>9</c:v>
                </c:pt>
                <c:pt idx="8">
                  <c:v>10</c:v>
                </c:pt>
                <c:pt idx="9">
                  <c:v>11</c:v>
                </c:pt>
                <c:pt idx="10">
                  <c:v>12</c:v>
                </c:pt>
                <c:pt idx="11">
                  <c:v>13</c:v>
                </c:pt>
                <c:pt idx="12">
                  <c:v>14</c:v>
                </c:pt>
                <c:pt idx="13">
                  <c:v>15</c:v>
                </c:pt>
                <c:pt idx="14">
                  <c:v>16</c:v>
                </c:pt>
                <c:pt idx="15">
                  <c:v>17</c:v>
                </c:pt>
                <c:pt idx="16">
                  <c:v>18</c:v>
                </c:pt>
                <c:pt idx="17">
                  <c:v>19</c:v>
                </c:pt>
                <c:pt idx="18">
                  <c:v>20</c:v>
                </c:pt>
              </c:numCache>
            </c:numRef>
          </c:cat>
          <c:val>
            <c:numRef>
              <c:f>Sheet1!$C$2:$C$20</c:f>
              <c:numCache>
                <c:formatCode>General</c:formatCode>
                <c:ptCount val="19"/>
                <c:pt idx="0">
                  <c:v>2.6338000298000002</c:v>
                </c:pt>
                <c:pt idx="1">
                  <c:v>2.5901999473999999</c:v>
                </c:pt>
                <c:pt idx="2">
                  <c:v>2.5655000210000001</c:v>
                </c:pt>
                <c:pt idx="3">
                  <c:v>2.5397000312999998</c:v>
                </c:pt>
                <c:pt idx="4">
                  <c:v>2.5083000659999999</c:v>
                </c:pt>
                <c:pt idx="5">
                  <c:v>2.4725000858000001</c:v>
                </c:pt>
                <c:pt idx="6">
                  <c:v>2.4347999096000001</c:v>
                </c:pt>
                <c:pt idx="7">
                  <c:v>2.3975999355000002</c:v>
                </c:pt>
                <c:pt idx="8">
                  <c:v>2.3626999854999999</c:v>
                </c:pt>
                <c:pt idx="9">
                  <c:v>2.3313999176000002</c:v>
                </c:pt>
                <c:pt idx="10">
                  <c:v>2.3043000698</c:v>
                </c:pt>
                <c:pt idx="11">
                  <c:v>2.2816998959000001</c:v>
                </c:pt>
                <c:pt idx="12">
                  <c:v>2.2637000083999999</c:v>
                </c:pt>
                <c:pt idx="13">
                  <c:v>2.2502000332000001</c:v>
                </c:pt>
                <c:pt idx="14">
                  <c:v>2.2409999370999998</c:v>
                </c:pt>
                <c:pt idx="15">
                  <c:v>2.2355999946999998</c:v>
                </c:pt>
                <c:pt idx="16">
                  <c:v>2.2339000701999998</c:v>
                </c:pt>
                <c:pt idx="17">
                  <c:v>2.2353000641</c:v>
                </c:pt>
                <c:pt idx="18">
                  <c:v>2.2395999432</c:v>
                </c:pt>
              </c:numCache>
            </c:numRef>
          </c:val>
          <c:smooth val="1"/>
          <c:extLst xmlns:c15="http://schemas.microsoft.com/office/drawing/2012/chart">
            <c:ext xmlns:c16="http://schemas.microsoft.com/office/drawing/2014/chart" uri="{C3380CC4-5D6E-409C-BE32-E72D297353CC}">
              <c16:uniqueId val="{00000027-8AF9-4667-9DEF-CB31FDA5DBB9}"/>
            </c:ext>
          </c:extLst>
        </c:ser>
        <c:dLbls>
          <c:showLegendKey val="0"/>
          <c:showVal val="0"/>
          <c:showCatName val="0"/>
          <c:showSerName val="0"/>
          <c:showPercent val="0"/>
          <c:showBubbleSize val="0"/>
        </c:dLbls>
        <c:marker val="1"/>
        <c:smooth val="0"/>
        <c:axId val="222061800"/>
        <c:axId val="222062584"/>
      </c:lineChart>
      <c:catAx>
        <c:axId val="222061800"/>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8.5359771611666219E-3"/>
              <c:y val="0.89533226330246474"/>
            </c:manualLayout>
          </c:layout>
          <c:overlay val="0"/>
          <c:spPr>
            <a:noFill/>
            <a:ln>
              <a:noFill/>
            </a:ln>
            <a:effectLst/>
          </c:spPr>
        </c:title>
        <c:numFmt formatCode="General"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584"/>
        <c:crosses val="autoZero"/>
        <c:auto val="1"/>
        <c:lblAlgn val="ctr"/>
        <c:lblOffset val="100"/>
        <c:tickLblSkip val="2"/>
        <c:tickMarkSkip val="1"/>
        <c:noMultiLvlLbl val="1"/>
      </c:catAx>
      <c:valAx>
        <c:axId val="222062584"/>
        <c:scaling>
          <c:orientation val="minMax"/>
          <c:max val="2.9"/>
          <c:min val="2.1"/>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1800"/>
        <c:crosses val="autoZero"/>
        <c:crossBetween val="between"/>
        <c:majorUnit val="0.2"/>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697326156896321E-2"/>
          <c:y val="3.1239427063988051E-2"/>
          <c:w val="0.912165421650041"/>
          <c:h val="0.84331381223203583"/>
        </c:manualLayout>
      </c:layout>
      <c:lineChart>
        <c:grouping val="standard"/>
        <c:varyColors val="0"/>
        <c:ser>
          <c:idx val="0"/>
          <c:order val="0"/>
          <c:tx>
            <c:strRef>
              <c:f>Sheet1!$B$1</c:f>
              <c:strCache>
                <c:ptCount val="1"/>
                <c:pt idx="0">
                  <c:v>Spread between 10Y &amp; 2Y UST</c:v>
                </c:pt>
              </c:strCache>
            </c:strRef>
          </c:tx>
          <c:spPr>
            <a:ln w="19050">
              <a:solidFill>
                <a:schemeClr val="accent4">
                  <a:lumMod val="75000"/>
                </a:schemeClr>
              </a:solidFill>
            </a:ln>
          </c:spPr>
          <c:marker>
            <c:symbol val="none"/>
          </c:marker>
          <c:dLbls>
            <c:dLbl>
              <c:idx val="16479"/>
              <c:numFmt formatCode="0" sourceLinked="0"/>
              <c:spPr>
                <a:ln>
                  <a:solidFill>
                    <a:schemeClr val="accent4">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6AA-4AD4-86A9-841BE6588CB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Sheet1!$A$2:$A$16481</c:f>
              <c:numCache>
                <c:formatCode>yyyy\-mm\-dd</c:formatCode>
                <c:ptCount val="16480"/>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pt idx="16245">
                  <c:v>45391</c:v>
                </c:pt>
                <c:pt idx="16246">
                  <c:v>45392</c:v>
                </c:pt>
                <c:pt idx="16247">
                  <c:v>45393</c:v>
                </c:pt>
                <c:pt idx="16248">
                  <c:v>45394</c:v>
                </c:pt>
                <c:pt idx="16249">
                  <c:v>45397</c:v>
                </c:pt>
                <c:pt idx="16250">
                  <c:v>45398</c:v>
                </c:pt>
                <c:pt idx="16251">
                  <c:v>45399</c:v>
                </c:pt>
                <c:pt idx="16252">
                  <c:v>45400</c:v>
                </c:pt>
                <c:pt idx="16253">
                  <c:v>45401</c:v>
                </c:pt>
                <c:pt idx="16254">
                  <c:v>45404</c:v>
                </c:pt>
                <c:pt idx="16255">
                  <c:v>45405</c:v>
                </c:pt>
                <c:pt idx="16256">
                  <c:v>45406</c:v>
                </c:pt>
                <c:pt idx="16257">
                  <c:v>45407</c:v>
                </c:pt>
                <c:pt idx="16258">
                  <c:v>45408</c:v>
                </c:pt>
                <c:pt idx="16259">
                  <c:v>45411</c:v>
                </c:pt>
                <c:pt idx="16260">
                  <c:v>45412</c:v>
                </c:pt>
                <c:pt idx="16261">
                  <c:v>45413</c:v>
                </c:pt>
                <c:pt idx="16262">
                  <c:v>45414</c:v>
                </c:pt>
                <c:pt idx="16263">
                  <c:v>45415</c:v>
                </c:pt>
                <c:pt idx="16264">
                  <c:v>45418</c:v>
                </c:pt>
                <c:pt idx="16265">
                  <c:v>45419</c:v>
                </c:pt>
                <c:pt idx="16266">
                  <c:v>45420</c:v>
                </c:pt>
                <c:pt idx="16267">
                  <c:v>45421</c:v>
                </c:pt>
                <c:pt idx="16268">
                  <c:v>45422</c:v>
                </c:pt>
                <c:pt idx="16269">
                  <c:v>45425</c:v>
                </c:pt>
                <c:pt idx="16270">
                  <c:v>45426</c:v>
                </c:pt>
                <c:pt idx="16271">
                  <c:v>45427</c:v>
                </c:pt>
                <c:pt idx="16272">
                  <c:v>45428</c:v>
                </c:pt>
                <c:pt idx="16273">
                  <c:v>45429</c:v>
                </c:pt>
                <c:pt idx="16274">
                  <c:v>45432</c:v>
                </c:pt>
                <c:pt idx="16275">
                  <c:v>45433</c:v>
                </c:pt>
                <c:pt idx="16276">
                  <c:v>45434</c:v>
                </c:pt>
                <c:pt idx="16277">
                  <c:v>45435</c:v>
                </c:pt>
                <c:pt idx="16278">
                  <c:v>45436</c:v>
                </c:pt>
                <c:pt idx="16279">
                  <c:v>45439</c:v>
                </c:pt>
                <c:pt idx="16280">
                  <c:v>45440</c:v>
                </c:pt>
                <c:pt idx="16281">
                  <c:v>45441</c:v>
                </c:pt>
                <c:pt idx="16282">
                  <c:v>45442</c:v>
                </c:pt>
                <c:pt idx="16283">
                  <c:v>45443</c:v>
                </c:pt>
                <c:pt idx="16284">
                  <c:v>45446</c:v>
                </c:pt>
                <c:pt idx="16285">
                  <c:v>45447</c:v>
                </c:pt>
                <c:pt idx="16286">
                  <c:v>45448</c:v>
                </c:pt>
                <c:pt idx="16287">
                  <c:v>45449</c:v>
                </c:pt>
                <c:pt idx="16288">
                  <c:v>45450</c:v>
                </c:pt>
                <c:pt idx="16289">
                  <c:v>45453</c:v>
                </c:pt>
                <c:pt idx="16290">
                  <c:v>45454</c:v>
                </c:pt>
                <c:pt idx="16291">
                  <c:v>45455</c:v>
                </c:pt>
                <c:pt idx="16292">
                  <c:v>45456</c:v>
                </c:pt>
                <c:pt idx="16293">
                  <c:v>45457</c:v>
                </c:pt>
                <c:pt idx="16294">
                  <c:v>45460</c:v>
                </c:pt>
                <c:pt idx="16295">
                  <c:v>45461</c:v>
                </c:pt>
                <c:pt idx="16296">
                  <c:v>45462</c:v>
                </c:pt>
                <c:pt idx="16297">
                  <c:v>45463</c:v>
                </c:pt>
                <c:pt idx="16298">
                  <c:v>45464</c:v>
                </c:pt>
                <c:pt idx="16299">
                  <c:v>45467</c:v>
                </c:pt>
                <c:pt idx="16300">
                  <c:v>45468</c:v>
                </c:pt>
                <c:pt idx="16301">
                  <c:v>45469</c:v>
                </c:pt>
                <c:pt idx="16302">
                  <c:v>45470</c:v>
                </c:pt>
                <c:pt idx="16303">
                  <c:v>45471</c:v>
                </c:pt>
                <c:pt idx="16304">
                  <c:v>45474</c:v>
                </c:pt>
                <c:pt idx="16305">
                  <c:v>45475</c:v>
                </c:pt>
                <c:pt idx="16306">
                  <c:v>45476</c:v>
                </c:pt>
                <c:pt idx="16307">
                  <c:v>45477</c:v>
                </c:pt>
                <c:pt idx="16308">
                  <c:v>45478</c:v>
                </c:pt>
                <c:pt idx="16309">
                  <c:v>45481</c:v>
                </c:pt>
                <c:pt idx="16310">
                  <c:v>45482</c:v>
                </c:pt>
                <c:pt idx="16311">
                  <c:v>45483</c:v>
                </c:pt>
                <c:pt idx="16312">
                  <c:v>45484</c:v>
                </c:pt>
                <c:pt idx="16313">
                  <c:v>45485</c:v>
                </c:pt>
                <c:pt idx="16314">
                  <c:v>45488</c:v>
                </c:pt>
                <c:pt idx="16315">
                  <c:v>45489</c:v>
                </c:pt>
                <c:pt idx="16316">
                  <c:v>45490</c:v>
                </c:pt>
                <c:pt idx="16317">
                  <c:v>45491</c:v>
                </c:pt>
                <c:pt idx="16318">
                  <c:v>45492</c:v>
                </c:pt>
                <c:pt idx="16319">
                  <c:v>45495</c:v>
                </c:pt>
                <c:pt idx="16320">
                  <c:v>45496</c:v>
                </c:pt>
                <c:pt idx="16321">
                  <c:v>45497</c:v>
                </c:pt>
                <c:pt idx="16322">
                  <c:v>45498</c:v>
                </c:pt>
                <c:pt idx="16323">
                  <c:v>45499</c:v>
                </c:pt>
                <c:pt idx="16324">
                  <c:v>45502</c:v>
                </c:pt>
                <c:pt idx="16325">
                  <c:v>45503</c:v>
                </c:pt>
                <c:pt idx="16326">
                  <c:v>45504</c:v>
                </c:pt>
                <c:pt idx="16327">
                  <c:v>45505</c:v>
                </c:pt>
                <c:pt idx="16328">
                  <c:v>45506</c:v>
                </c:pt>
                <c:pt idx="16329">
                  <c:v>45509</c:v>
                </c:pt>
                <c:pt idx="16330">
                  <c:v>45510</c:v>
                </c:pt>
                <c:pt idx="16331">
                  <c:v>45511</c:v>
                </c:pt>
                <c:pt idx="16332">
                  <c:v>45512</c:v>
                </c:pt>
                <c:pt idx="16333">
                  <c:v>45513</c:v>
                </c:pt>
                <c:pt idx="16334">
                  <c:v>45516</c:v>
                </c:pt>
                <c:pt idx="16335">
                  <c:v>45517</c:v>
                </c:pt>
                <c:pt idx="16336">
                  <c:v>45518</c:v>
                </c:pt>
                <c:pt idx="16337">
                  <c:v>45519</c:v>
                </c:pt>
                <c:pt idx="16338">
                  <c:v>45520</c:v>
                </c:pt>
                <c:pt idx="16339">
                  <c:v>45523</c:v>
                </c:pt>
                <c:pt idx="16340">
                  <c:v>45524</c:v>
                </c:pt>
                <c:pt idx="16341">
                  <c:v>45525</c:v>
                </c:pt>
                <c:pt idx="16342">
                  <c:v>45526</c:v>
                </c:pt>
                <c:pt idx="16343">
                  <c:v>45527</c:v>
                </c:pt>
                <c:pt idx="16344">
                  <c:v>45530</c:v>
                </c:pt>
                <c:pt idx="16345">
                  <c:v>45531</c:v>
                </c:pt>
                <c:pt idx="16346">
                  <c:v>45532</c:v>
                </c:pt>
                <c:pt idx="16347">
                  <c:v>45533</c:v>
                </c:pt>
                <c:pt idx="16348">
                  <c:v>45534</c:v>
                </c:pt>
                <c:pt idx="16349">
                  <c:v>45537</c:v>
                </c:pt>
                <c:pt idx="16350">
                  <c:v>45538</c:v>
                </c:pt>
                <c:pt idx="16351">
                  <c:v>45539</c:v>
                </c:pt>
                <c:pt idx="16352">
                  <c:v>45540</c:v>
                </c:pt>
                <c:pt idx="16353">
                  <c:v>45541</c:v>
                </c:pt>
                <c:pt idx="16354">
                  <c:v>45544</c:v>
                </c:pt>
                <c:pt idx="16355">
                  <c:v>45545</c:v>
                </c:pt>
                <c:pt idx="16356">
                  <c:v>45546</c:v>
                </c:pt>
                <c:pt idx="16357">
                  <c:v>45547</c:v>
                </c:pt>
                <c:pt idx="16358">
                  <c:v>45548</c:v>
                </c:pt>
                <c:pt idx="16359">
                  <c:v>45551</c:v>
                </c:pt>
                <c:pt idx="16360">
                  <c:v>45552</c:v>
                </c:pt>
                <c:pt idx="16361">
                  <c:v>45553</c:v>
                </c:pt>
                <c:pt idx="16362">
                  <c:v>45554</c:v>
                </c:pt>
                <c:pt idx="16363">
                  <c:v>45555</c:v>
                </c:pt>
                <c:pt idx="16364">
                  <c:v>45558</c:v>
                </c:pt>
                <c:pt idx="16365">
                  <c:v>45559</c:v>
                </c:pt>
                <c:pt idx="16366">
                  <c:v>45560</c:v>
                </c:pt>
                <c:pt idx="16367">
                  <c:v>45561</c:v>
                </c:pt>
                <c:pt idx="16368">
                  <c:v>45562</c:v>
                </c:pt>
                <c:pt idx="16369">
                  <c:v>45565</c:v>
                </c:pt>
                <c:pt idx="16370">
                  <c:v>45566</c:v>
                </c:pt>
                <c:pt idx="16371">
                  <c:v>45567</c:v>
                </c:pt>
                <c:pt idx="16372">
                  <c:v>45568</c:v>
                </c:pt>
                <c:pt idx="16373">
                  <c:v>45569</c:v>
                </c:pt>
                <c:pt idx="16374">
                  <c:v>45572</c:v>
                </c:pt>
                <c:pt idx="16375">
                  <c:v>45573</c:v>
                </c:pt>
                <c:pt idx="16376">
                  <c:v>45574</c:v>
                </c:pt>
                <c:pt idx="16377">
                  <c:v>45575</c:v>
                </c:pt>
                <c:pt idx="16378">
                  <c:v>45576</c:v>
                </c:pt>
                <c:pt idx="16379">
                  <c:v>45579</c:v>
                </c:pt>
                <c:pt idx="16380">
                  <c:v>45580</c:v>
                </c:pt>
                <c:pt idx="16381">
                  <c:v>45581</c:v>
                </c:pt>
                <c:pt idx="16382">
                  <c:v>45582</c:v>
                </c:pt>
                <c:pt idx="16383">
                  <c:v>45583</c:v>
                </c:pt>
                <c:pt idx="16384">
                  <c:v>45586</c:v>
                </c:pt>
                <c:pt idx="16385">
                  <c:v>45587</c:v>
                </c:pt>
                <c:pt idx="16386">
                  <c:v>45588</c:v>
                </c:pt>
                <c:pt idx="16387">
                  <c:v>45589</c:v>
                </c:pt>
                <c:pt idx="16388">
                  <c:v>45590</c:v>
                </c:pt>
                <c:pt idx="16389">
                  <c:v>45593</c:v>
                </c:pt>
                <c:pt idx="16390">
                  <c:v>45594</c:v>
                </c:pt>
                <c:pt idx="16391">
                  <c:v>45595</c:v>
                </c:pt>
                <c:pt idx="16392">
                  <c:v>45596</c:v>
                </c:pt>
                <c:pt idx="16393">
                  <c:v>45597</c:v>
                </c:pt>
                <c:pt idx="16394">
                  <c:v>45600</c:v>
                </c:pt>
                <c:pt idx="16395">
                  <c:v>45601</c:v>
                </c:pt>
                <c:pt idx="16396">
                  <c:v>45602</c:v>
                </c:pt>
                <c:pt idx="16397">
                  <c:v>45603</c:v>
                </c:pt>
                <c:pt idx="16398">
                  <c:v>45604</c:v>
                </c:pt>
                <c:pt idx="16399">
                  <c:v>45607</c:v>
                </c:pt>
                <c:pt idx="16400">
                  <c:v>45608</c:v>
                </c:pt>
                <c:pt idx="16401">
                  <c:v>45609</c:v>
                </c:pt>
                <c:pt idx="16402">
                  <c:v>45610</c:v>
                </c:pt>
                <c:pt idx="16403">
                  <c:v>45611</c:v>
                </c:pt>
                <c:pt idx="16404">
                  <c:v>45614</c:v>
                </c:pt>
                <c:pt idx="16405">
                  <c:v>45615</c:v>
                </c:pt>
                <c:pt idx="16406">
                  <c:v>45616</c:v>
                </c:pt>
                <c:pt idx="16407">
                  <c:v>45617</c:v>
                </c:pt>
                <c:pt idx="16408">
                  <c:v>45618</c:v>
                </c:pt>
                <c:pt idx="16409">
                  <c:v>45621</c:v>
                </c:pt>
                <c:pt idx="16410">
                  <c:v>45622</c:v>
                </c:pt>
                <c:pt idx="16411">
                  <c:v>45623</c:v>
                </c:pt>
                <c:pt idx="16412">
                  <c:v>45624</c:v>
                </c:pt>
                <c:pt idx="16413">
                  <c:v>45625</c:v>
                </c:pt>
                <c:pt idx="16414">
                  <c:v>45628</c:v>
                </c:pt>
                <c:pt idx="16415">
                  <c:v>45629</c:v>
                </c:pt>
                <c:pt idx="16416">
                  <c:v>45630</c:v>
                </c:pt>
                <c:pt idx="16417">
                  <c:v>45631</c:v>
                </c:pt>
                <c:pt idx="16418">
                  <c:v>45632</c:v>
                </c:pt>
                <c:pt idx="16419">
                  <c:v>45635</c:v>
                </c:pt>
                <c:pt idx="16420">
                  <c:v>45636</c:v>
                </c:pt>
                <c:pt idx="16421">
                  <c:v>45637</c:v>
                </c:pt>
                <c:pt idx="16422">
                  <c:v>45638</c:v>
                </c:pt>
                <c:pt idx="16423">
                  <c:v>45639</c:v>
                </c:pt>
                <c:pt idx="16424">
                  <c:v>45642</c:v>
                </c:pt>
                <c:pt idx="16425">
                  <c:v>45643</c:v>
                </c:pt>
                <c:pt idx="16426">
                  <c:v>45644</c:v>
                </c:pt>
                <c:pt idx="16427">
                  <c:v>45645</c:v>
                </c:pt>
                <c:pt idx="16428">
                  <c:v>45646</c:v>
                </c:pt>
                <c:pt idx="16429">
                  <c:v>45649</c:v>
                </c:pt>
                <c:pt idx="16430">
                  <c:v>45650</c:v>
                </c:pt>
                <c:pt idx="16431">
                  <c:v>45651</c:v>
                </c:pt>
                <c:pt idx="16432">
                  <c:v>45652</c:v>
                </c:pt>
                <c:pt idx="16433">
                  <c:v>45653</c:v>
                </c:pt>
                <c:pt idx="16434">
                  <c:v>45656</c:v>
                </c:pt>
                <c:pt idx="16435">
                  <c:v>45657</c:v>
                </c:pt>
                <c:pt idx="16436">
                  <c:v>45658</c:v>
                </c:pt>
                <c:pt idx="16437">
                  <c:v>45659</c:v>
                </c:pt>
                <c:pt idx="16438">
                  <c:v>45660</c:v>
                </c:pt>
                <c:pt idx="16439">
                  <c:v>45663</c:v>
                </c:pt>
                <c:pt idx="16440">
                  <c:v>45664</c:v>
                </c:pt>
                <c:pt idx="16441">
                  <c:v>45665</c:v>
                </c:pt>
                <c:pt idx="16442">
                  <c:v>45666</c:v>
                </c:pt>
                <c:pt idx="16443">
                  <c:v>45667</c:v>
                </c:pt>
                <c:pt idx="16444">
                  <c:v>45670</c:v>
                </c:pt>
                <c:pt idx="16445">
                  <c:v>45671</c:v>
                </c:pt>
                <c:pt idx="16446">
                  <c:v>45672</c:v>
                </c:pt>
                <c:pt idx="16447">
                  <c:v>45673</c:v>
                </c:pt>
                <c:pt idx="16448">
                  <c:v>45674</c:v>
                </c:pt>
                <c:pt idx="16449">
                  <c:v>45677</c:v>
                </c:pt>
                <c:pt idx="16450">
                  <c:v>45678</c:v>
                </c:pt>
                <c:pt idx="16451">
                  <c:v>45679</c:v>
                </c:pt>
                <c:pt idx="16452">
                  <c:v>45680</c:v>
                </c:pt>
                <c:pt idx="16453">
                  <c:v>45681</c:v>
                </c:pt>
                <c:pt idx="16454">
                  <c:v>45684</c:v>
                </c:pt>
                <c:pt idx="16455">
                  <c:v>45685</c:v>
                </c:pt>
                <c:pt idx="16456">
                  <c:v>45686</c:v>
                </c:pt>
                <c:pt idx="16457">
                  <c:v>45687</c:v>
                </c:pt>
                <c:pt idx="16458">
                  <c:v>45688</c:v>
                </c:pt>
                <c:pt idx="16459">
                  <c:v>45691</c:v>
                </c:pt>
                <c:pt idx="16460">
                  <c:v>45692</c:v>
                </c:pt>
                <c:pt idx="16461">
                  <c:v>45693</c:v>
                </c:pt>
                <c:pt idx="16462">
                  <c:v>45694</c:v>
                </c:pt>
                <c:pt idx="16463">
                  <c:v>45695</c:v>
                </c:pt>
                <c:pt idx="16464">
                  <c:v>45698</c:v>
                </c:pt>
                <c:pt idx="16465">
                  <c:v>45699</c:v>
                </c:pt>
                <c:pt idx="16466">
                  <c:v>45700</c:v>
                </c:pt>
                <c:pt idx="16467">
                  <c:v>45701</c:v>
                </c:pt>
                <c:pt idx="16468">
                  <c:v>45702</c:v>
                </c:pt>
                <c:pt idx="16469">
                  <c:v>45705</c:v>
                </c:pt>
                <c:pt idx="16470">
                  <c:v>45706</c:v>
                </c:pt>
                <c:pt idx="16471">
                  <c:v>45707</c:v>
                </c:pt>
                <c:pt idx="16472">
                  <c:v>45708</c:v>
                </c:pt>
                <c:pt idx="16473">
                  <c:v>45709</c:v>
                </c:pt>
                <c:pt idx="16474">
                  <c:v>45712</c:v>
                </c:pt>
                <c:pt idx="16475">
                  <c:v>45713</c:v>
                </c:pt>
                <c:pt idx="16476">
                  <c:v>45714</c:v>
                </c:pt>
                <c:pt idx="16477">
                  <c:v>45715</c:v>
                </c:pt>
                <c:pt idx="16478">
                  <c:v>45716</c:v>
                </c:pt>
                <c:pt idx="16479">
                  <c:v>45719</c:v>
                </c:pt>
              </c:numCache>
            </c:numRef>
          </c:cat>
          <c:val>
            <c:numRef>
              <c:f>Sheet1!$B$2:$B$16481</c:f>
              <c:numCache>
                <c:formatCode>General</c:formatCode>
                <c:ptCount val="16480"/>
                <c:pt idx="3760">
                  <c:v>68.000000000000057</c:v>
                </c:pt>
                <c:pt idx="3761">
                  <c:v>71</c:v>
                </c:pt>
                <c:pt idx="3762">
                  <c:v>70.000000000000014</c:v>
                </c:pt>
                <c:pt idx="3763">
                  <c:v>76.999999999999957</c:v>
                </c:pt>
                <c:pt idx="3764">
                  <c:v>79</c:v>
                </c:pt>
                <c:pt idx="3765">
                  <c:v>79</c:v>
                </c:pt>
                <c:pt idx="3766">
                  <c:v>82.000000000000028</c:v>
                </c:pt>
                <c:pt idx="3767">
                  <c:v>86.000000000000028</c:v>
                </c:pt>
                <c:pt idx="3768">
                  <c:v>83</c:v>
                </c:pt>
                <c:pt idx="3769">
                  <c:v>83</c:v>
                </c:pt>
                <c:pt idx="3770">
                  <c:v>83</c:v>
                </c:pt>
                <c:pt idx="3771">
                  <c:v>81.000000000000057</c:v>
                </c:pt>
                <c:pt idx="3772">
                  <c:v>79</c:v>
                </c:pt>
                <c:pt idx="3773">
                  <c:v>82.000000000000028</c:v>
                </c:pt>
                <c:pt idx="3774">
                  <c:v>84.999999999999972</c:v>
                </c:pt>
                <c:pt idx="3775">
                  <c:v>80.000000000000071</c:v>
                </c:pt>
                <c:pt idx="3776">
                  <c:v>80.000000000000071</c:v>
                </c:pt>
                <c:pt idx="3777">
                  <c:v>82.000000000000028</c:v>
                </c:pt>
                <c:pt idx="3778">
                  <c:v>81.000000000000057</c:v>
                </c:pt>
                <c:pt idx="3779">
                  <c:v>84.000000000000071</c:v>
                </c:pt>
                <c:pt idx="3780">
                  <c:v>84.000000000000071</c:v>
                </c:pt>
                <c:pt idx="3781">
                  <c:v>84.000000000000071</c:v>
                </c:pt>
                <c:pt idx="3782">
                  <c:v>86.000000000000028</c:v>
                </c:pt>
                <c:pt idx="3783">
                  <c:v>84.999999999999972</c:v>
                </c:pt>
                <c:pt idx="3785">
                  <c:v>86.000000000000028</c:v>
                </c:pt>
                <c:pt idx="3786">
                  <c:v>84.999999999999972</c:v>
                </c:pt>
                <c:pt idx="3787">
                  <c:v>90.000000000000028</c:v>
                </c:pt>
                <c:pt idx="3788">
                  <c:v>101.00000000000007</c:v>
                </c:pt>
                <c:pt idx="3789">
                  <c:v>104</c:v>
                </c:pt>
                <c:pt idx="3790">
                  <c:v>102.99999999999994</c:v>
                </c:pt>
                <c:pt idx="3791">
                  <c:v>103.00000000000003</c:v>
                </c:pt>
                <c:pt idx="3792">
                  <c:v>104.99999999999999</c:v>
                </c:pt>
                <c:pt idx="3793">
                  <c:v>98.000000000000043</c:v>
                </c:pt>
                <c:pt idx="3794">
                  <c:v>97.000000000000057</c:v>
                </c:pt>
                <c:pt idx="3795">
                  <c:v>96</c:v>
                </c:pt>
                <c:pt idx="3796">
                  <c:v>96</c:v>
                </c:pt>
                <c:pt idx="3797">
                  <c:v>95.000000000000014</c:v>
                </c:pt>
                <c:pt idx="3798">
                  <c:v>93.999999999999943</c:v>
                </c:pt>
                <c:pt idx="3799">
                  <c:v>100.99999999999997</c:v>
                </c:pt>
                <c:pt idx="3800">
                  <c:v>108.99999999999999</c:v>
                </c:pt>
                <c:pt idx="3801">
                  <c:v>105.99999999999996</c:v>
                </c:pt>
                <c:pt idx="3802">
                  <c:v>109.99999999999997</c:v>
                </c:pt>
                <c:pt idx="3803">
                  <c:v>112.00000000000001</c:v>
                </c:pt>
                <c:pt idx="3804">
                  <c:v>109.99999999999997</c:v>
                </c:pt>
                <c:pt idx="3805">
                  <c:v>110.00000000000006</c:v>
                </c:pt>
                <c:pt idx="3806">
                  <c:v>108</c:v>
                </c:pt>
                <c:pt idx="3807">
                  <c:v>108</c:v>
                </c:pt>
                <c:pt idx="3808">
                  <c:v>112.99999999999999</c:v>
                </c:pt>
                <c:pt idx="3809">
                  <c:v>116.00000000000001</c:v>
                </c:pt>
                <c:pt idx="3810">
                  <c:v>116.00000000000001</c:v>
                </c:pt>
                <c:pt idx="3811">
                  <c:v>116.00000000000001</c:v>
                </c:pt>
                <c:pt idx="3812">
                  <c:v>117.00000000000009</c:v>
                </c:pt>
                <c:pt idx="3813">
                  <c:v>118.00000000000006</c:v>
                </c:pt>
                <c:pt idx="3814">
                  <c:v>117</c:v>
                </c:pt>
                <c:pt idx="3815">
                  <c:v>117.99999999999997</c:v>
                </c:pt>
                <c:pt idx="3816">
                  <c:v>117</c:v>
                </c:pt>
                <c:pt idx="3817">
                  <c:v>114.99999999999994</c:v>
                </c:pt>
                <c:pt idx="3818">
                  <c:v>108</c:v>
                </c:pt>
                <c:pt idx="3819">
                  <c:v>111.00000000000003</c:v>
                </c:pt>
                <c:pt idx="3820">
                  <c:v>112.00000000000001</c:v>
                </c:pt>
                <c:pt idx="3821">
                  <c:v>116.00000000000001</c:v>
                </c:pt>
                <c:pt idx="3822">
                  <c:v>113.99999999999997</c:v>
                </c:pt>
                <c:pt idx="3823">
                  <c:v>112.00000000000001</c:v>
                </c:pt>
                <c:pt idx="3824">
                  <c:v>113.99999999999997</c:v>
                </c:pt>
                <c:pt idx="3825">
                  <c:v>116.00000000000001</c:v>
                </c:pt>
                <c:pt idx="3826">
                  <c:v>113.99999999999997</c:v>
                </c:pt>
                <c:pt idx="3827">
                  <c:v>112.99999999999999</c:v>
                </c:pt>
                <c:pt idx="3828">
                  <c:v>113.00000000000009</c:v>
                </c:pt>
                <c:pt idx="3830">
                  <c:v>117.99999999999997</c:v>
                </c:pt>
                <c:pt idx="3831">
                  <c:v>119.99999999999993</c:v>
                </c:pt>
                <c:pt idx="3832">
                  <c:v>117</c:v>
                </c:pt>
                <c:pt idx="3833">
                  <c:v>117.99999999999997</c:v>
                </c:pt>
                <c:pt idx="3834">
                  <c:v>117</c:v>
                </c:pt>
                <c:pt idx="3835">
                  <c:v>114.99999999999994</c:v>
                </c:pt>
                <c:pt idx="3836">
                  <c:v>117</c:v>
                </c:pt>
                <c:pt idx="3837">
                  <c:v>118.99999999999994</c:v>
                </c:pt>
                <c:pt idx="3838">
                  <c:v>123.00000000000004</c:v>
                </c:pt>
                <c:pt idx="3839">
                  <c:v>117.99999999999997</c:v>
                </c:pt>
                <c:pt idx="3840">
                  <c:v>121</c:v>
                </c:pt>
                <c:pt idx="3841">
                  <c:v>117</c:v>
                </c:pt>
                <c:pt idx="3842">
                  <c:v>119.00000000000004</c:v>
                </c:pt>
                <c:pt idx="3843">
                  <c:v>113.99999999999997</c:v>
                </c:pt>
                <c:pt idx="3844">
                  <c:v>118.99999999999994</c:v>
                </c:pt>
                <c:pt idx="3845">
                  <c:v>120.00000000000001</c:v>
                </c:pt>
                <c:pt idx="3846">
                  <c:v>120.00000000000001</c:v>
                </c:pt>
                <c:pt idx="3847">
                  <c:v>121.99999999999997</c:v>
                </c:pt>
                <c:pt idx="3848">
                  <c:v>125</c:v>
                </c:pt>
                <c:pt idx="3849">
                  <c:v>126.99999999999996</c:v>
                </c:pt>
                <c:pt idx="3850">
                  <c:v>127.99999999999994</c:v>
                </c:pt>
                <c:pt idx="3851">
                  <c:v>133</c:v>
                </c:pt>
                <c:pt idx="3852">
                  <c:v>134</c:v>
                </c:pt>
                <c:pt idx="3853">
                  <c:v>150.99999999999997</c:v>
                </c:pt>
                <c:pt idx="3855">
                  <c:v>154.99999999999997</c:v>
                </c:pt>
                <c:pt idx="3856">
                  <c:v>152.99999999999994</c:v>
                </c:pt>
                <c:pt idx="3857">
                  <c:v>152.99999999999994</c:v>
                </c:pt>
                <c:pt idx="3858">
                  <c:v>155.99999999999997</c:v>
                </c:pt>
                <c:pt idx="3859">
                  <c:v>154</c:v>
                </c:pt>
                <c:pt idx="3860">
                  <c:v>150</c:v>
                </c:pt>
                <c:pt idx="3861">
                  <c:v>142.99999999999997</c:v>
                </c:pt>
                <c:pt idx="3862">
                  <c:v>140.99999999999991</c:v>
                </c:pt>
                <c:pt idx="3863">
                  <c:v>141</c:v>
                </c:pt>
                <c:pt idx="3864">
                  <c:v>142</c:v>
                </c:pt>
                <c:pt idx="3865">
                  <c:v>143.00000000000006</c:v>
                </c:pt>
                <c:pt idx="3866">
                  <c:v>144.00000000000003</c:v>
                </c:pt>
                <c:pt idx="3867">
                  <c:v>142</c:v>
                </c:pt>
                <c:pt idx="3868">
                  <c:v>138.99999999999997</c:v>
                </c:pt>
                <c:pt idx="3869">
                  <c:v>134.99999999999997</c:v>
                </c:pt>
                <c:pt idx="3871">
                  <c:v>137</c:v>
                </c:pt>
                <c:pt idx="3872">
                  <c:v>142.99999999999997</c:v>
                </c:pt>
                <c:pt idx="3873">
                  <c:v>140.00000000000003</c:v>
                </c:pt>
                <c:pt idx="3874">
                  <c:v>142</c:v>
                </c:pt>
                <c:pt idx="3875">
                  <c:v>138.99999999999997</c:v>
                </c:pt>
                <c:pt idx="3876">
                  <c:v>142</c:v>
                </c:pt>
                <c:pt idx="3878">
                  <c:v>142</c:v>
                </c:pt>
                <c:pt idx="3879">
                  <c:v>141</c:v>
                </c:pt>
                <c:pt idx="3880">
                  <c:v>146.99999999999997</c:v>
                </c:pt>
                <c:pt idx="3881">
                  <c:v>150</c:v>
                </c:pt>
                <c:pt idx="3882">
                  <c:v>150</c:v>
                </c:pt>
                <c:pt idx="3883">
                  <c:v>157.00000000000003</c:v>
                </c:pt>
                <c:pt idx="3884">
                  <c:v>160.99999999999994</c:v>
                </c:pt>
                <c:pt idx="3885">
                  <c:v>157.00000000000003</c:v>
                </c:pt>
                <c:pt idx="3886">
                  <c:v>157.99999999999991</c:v>
                </c:pt>
                <c:pt idx="3888">
                  <c:v>158</c:v>
                </c:pt>
                <c:pt idx="3889">
                  <c:v>155.99999999999997</c:v>
                </c:pt>
                <c:pt idx="3890">
                  <c:v>159</c:v>
                </c:pt>
                <c:pt idx="3891">
                  <c:v>156.99999999999994</c:v>
                </c:pt>
                <c:pt idx="3892">
                  <c:v>158</c:v>
                </c:pt>
                <c:pt idx="3893">
                  <c:v>155.00000000000006</c:v>
                </c:pt>
                <c:pt idx="3894">
                  <c:v>150</c:v>
                </c:pt>
                <c:pt idx="3895">
                  <c:v>146.99999999999997</c:v>
                </c:pt>
                <c:pt idx="3896">
                  <c:v>148.00000000000006</c:v>
                </c:pt>
                <c:pt idx="3897">
                  <c:v>147.99999999999994</c:v>
                </c:pt>
                <c:pt idx="3898">
                  <c:v>151.00000000000006</c:v>
                </c:pt>
                <c:pt idx="3899">
                  <c:v>147.00000000000006</c:v>
                </c:pt>
                <c:pt idx="3900">
                  <c:v>150</c:v>
                </c:pt>
                <c:pt idx="3901">
                  <c:v>150</c:v>
                </c:pt>
                <c:pt idx="3902">
                  <c:v>147.99999999999994</c:v>
                </c:pt>
                <c:pt idx="3903">
                  <c:v>147.99999999999994</c:v>
                </c:pt>
                <c:pt idx="3904">
                  <c:v>150</c:v>
                </c:pt>
                <c:pt idx="3905">
                  <c:v>147.99999999999994</c:v>
                </c:pt>
                <c:pt idx="3906">
                  <c:v>152.00000000000006</c:v>
                </c:pt>
                <c:pt idx="3907">
                  <c:v>147.99999999999994</c:v>
                </c:pt>
                <c:pt idx="3909">
                  <c:v>146.99999999999997</c:v>
                </c:pt>
                <c:pt idx="3910">
                  <c:v>147.00000000000006</c:v>
                </c:pt>
                <c:pt idx="3911">
                  <c:v>145.00000000000003</c:v>
                </c:pt>
                <c:pt idx="3912">
                  <c:v>142</c:v>
                </c:pt>
                <c:pt idx="3913">
                  <c:v>147.00000000000006</c:v>
                </c:pt>
                <c:pt idx="3914">
                  <c:v>142</c:v>
                </c:pt>
                <c:pt idx="3915">
                  <c:v>140.00000000000003</c:v>
                </c:pt>
                <c:pt idx="3916">
                  <c:v>139.99999999999994</c:v>
                </c:pt>
                <c:pt idx="3917">
                  <c:v>135.99999999999994</c:v>
                </c:pt>
                <c:pt idx="3918">
                  <c:v>139.00000000000006</c:v>
                </c:pt>
                <c:pt idx="3919">
                  <c:v>141</c:v>
                </c:pt>
                <c:pt idx="3920">
                  <c:v>141</c:v>
                </c:pt>
                <c:pt idx="3921">
                  <c:v>142</c:v>
                </c:pt>
                <c:pt idx="3922">
                  <c:v>138.99999999999997</c:v>
                </c:pt>
                <c:pt idx="3923">
                  <c:v>132.00000000000003</c:v>
                </c:pt>
                <c:pt idx="3924">
                  <c:v>129.99999999999997</c:v>
                </c:pt>
                <c:pt idx="3925">
                  <c:v>129.99999999999997</c:v>
                </c:pt>
                <c:pt idx="3926">
                  <c:v>126.00000000000007</c:v>
                </c:pt>
                <c:pt idx="3927">
                  <c:v>125</c:v>
                </c:pt>
                <c:pt idx="3928">
                  <c:v>126.00000000000007</c:v>
                </c:pt>
                <c:pt idx="3929">
                  <c:v>125</c:v>
                </c:pt>
                <c:pt idx="3930">
                  <c:v>124.00000000000003</c:v>
                </c:pt>
                <c:pt idx="3931">
                  <c:v>124.00000000000003</c:v>
                </c:pt>
                <c:pt idx="3932">
                  <c:v>117</c:v>
                </c:pt>
                <c:pt idx="3933">
                  <c:v>118.00000000000006</c:v>
                </c:pt>
                <c:pt idx="3934">
                  <c:v>122.00000000000006</c:v>
                </c:pt>
                <c:pt idx="3935">
                  <c:v>121</c:v>
                </c:pt>
                <c:pt idx="3936">
                  <c:v>118.99999999999994</c:v>
                </c:pt>
                <c:pt idx="3937">
                  <c:v>125.99999999999997</c:v>
                </c:pt>
                <c:pt idx="3938">
                  <c:v>125</c:v>
                </c:pt>
                <c:pt idx="3939">
                  <c:v>129.99999999999997</c:v>
                </c:pt>
                <c:pt idx="3940">
                  <c:v>129</c:v>
                </c:pt>
                <c:pt idx="3941">
                  <c:v>133</c:v>
                </c:pt>
                <c:pt idx="3942">
                  <c:v>129.99999999999997</c:v>
                </c:pt>
                <c:pt idx="3943">
                  <c:v>134.00000000000009</c:v>
                </c:pt>
                <c:pt idx="3944">
                  <c:v>132.00000000000003</c:v>
                </c:pt>
                <c:pt idx="3945">
                  <c:v>132.00000000000003</c:v>
                </c:pt>
                <c:pt idx="3946">
                  <c:v>132.00000000000003</c:v>
                </c:pt>
                <c:pt idx="3947">
                  <c:v>126.99999999999996</c:v>
                </c:pt>
                <c:pt idx="3948">
                  <c:v>135.00000000000006</c:v>
                </c:pt>
                <c:pt idx="3950">
                  <c:v>133</c:v>
                </c:pt>
                <c:pt idx="3951">
                  <c:v>136.00000000000003</c:v>
                </c:pt>
                <c:pt idx="3952">
                  <c:v>129.99999999999997</c:v>
                </c:pt>
                <c:pt idx="3953">
                  <c:v>134.00000000000009</c:v>
                </c:pt>
                <c:pt idx="3954">
                  <c:v>137</c:v>
                </c:pt>
                <c:pt idx="3955">
                  <c:v>133</c:v>
                </c:pt>
                <c:pt idx="3956">
                  <c:v>133</c:v>
                </c:pt>
                <c:pt idx="3957">
                  <c:v>134.99999999999997</c:v>
                </c:pt>
                <c:pt idx="3958">
                  <c:v>138.00000000000009</c:v>
                </c:pt>
                <c:pt idx="3959">
                  <c:v>138</c:v>
                </c:pt>
                <c:pt idx="3960">
                  <c:v>138</c:v>
                </c:pt>
                <c:pt idx="3961">
                  <c:v>138</c:v>
                </c:pt>
                <c:pt idx="3962">
                  <c:v>138</c:v>
                </c:pt>
                <c:pt idx="3963">
                  <c:v>135.00000000000006</c:v>
                </c:pt>
                <c:pt idx="3964">
                  <c:v>139.00000000000006</c:v>
                </c:pt>
                <c:pt idx="3965">
                  <c:v>138.00000000000009</c:v>
                </c:pt>
                <c:pt idx="3966">
                  <c:v>136.00000000000003</c:v>
                </c:pt>
                <c:pt idx="3967">
                  <c:v>133</c:v>
                </c:pt>
                <c:pt idx="3968">
                  <c:v>136.00000000000003</c:v>
                </c:pt>
                <c:pt idx="3969">
                  <c:v>139.99999999999994</c:v>
                </c:pt>
                <c:pt idx="3970">
                  <c:v>138.99999999999997</c:v>
                </c:pt>
                <c:pt idx="3971">
                  <c:v>140.00000000000003</c:v>
                </c:pt>
                <c:pt idx="3972">
                  <c:v>138.99999999999997</c:v>
                </c:pt>
                <c:pt idx="3973">
                  <c:v>138.00000000000009</c:v>
                </c:pt>
                <c:pt idx="3974">
                  <c:v>135.99999999999994</c:v>
                </c:pt>
                <c:pt idx="3975">
                  <c:v>138.99999999999997</c:v>
                </c:pt>
                <c:pt idx="3976">
                  <c:v>139.00000000000006</c:v>
                </c:pt>
                <c:pt idx="3977">
                  <c:v>141</c:v>
                </c:pt>
                <c:pt idx="3978">
                  <c:v>141</c:v>
                </c:pt>
                <c:pt idx="3979">
                  <c:v>141</c:v>
                </c:pt>
                <c:pt idx="3980">
                  <c:v>146</c:v>
                </c:pt>
                <c:pt idx="3981">
                  <c:v>142</c:v>
                </c:pt>
                <c:pt idx="3982">
                  <c:v>141</c:v>
                </c:pt>
                <c:pt idx="3984">
                  <c:v>142.99999999999997</c:v>
                </c:pt>
                <c:pt idx="3985">
                  <c:v>140.99999999999991</c:v>
                </c:pt>
                <c:pt idx="3986">
                  <c:v>140.00000000000003</c:v>
                </c:pt>
                <c:pt idx="3987">
                  <c:v>148.99999999999994</c:v>
                </c:pt>
                <c:pt idx="3988">
                  <c:v>146.99999999999997</c:v>
                </c:pt>
                <c:pt idx="3989">
                  <c:v>145.00000000000003</c:v>
                </c:pt>
                <c:pt idx="3990">
                  <c:v>142.99999999999997</c:v>
                </c:pt>
                <c:pt idx="3991">
                  <c:v>137</c:v>
                </c:pt>
                <c:pt idx="3992">
                  <c:v>138.99999999999997</c:v>
                </c:pt>
                <c:pt idx="3993">
                  <c:v>137</c:v>
                </c:pt>
                <c:pt idx="3994">
                  <c:v>139.00000000000006</c:v>
                </c:pt>
                <c:pt idx="3995">
                  <c:v>138</c:v>
                </c:pt>
                <c:pt idx="3996">
                  <c:v>137</c:v>
                </c:pt>
                <c:pt idx="3997">
                  <c:v>137</c:v>
                </c:pt>
                <c:pt idx="3998">
                  <c:v>131.00000000000006</c:v>
                </c:pt>
                <c:pt idx="3999">
                  <c:v>129.99999999999997</c:v>
                </c:pt>
                <c:pt idx="4000">
                  <c:v>129</c:v>
                </c:pt>
                <c:pt idx="4001">
                  <c:v>134</c:v>
                </c:pt>
                <c:pt idx="4002">
                  <c:v>130.99999999999997</c:v>
                </c:pt>
                <c:pt idx="4003">
                  <c:v>125.99999999999997</c:v>
                </c:pt>
                <c:pt idx="4004">
                  <c:v>125</c:v>
                </c:pt>
                <c:pt idx="4005">
                  <c:v>125</c:v>
                </c:pt>
                <c:pt idx="4006">
                  <c:v>117.99999999999997</c:v>
                </c:pt>
                <c:pt idx="4007">
                  <c:v>117.99999999999997</c:v>
                </c:pt>
                <c:pt idx="4008">
                  <c:v>120.00000000000001</c:v>
                </c:pt>
                <c:pt idx="4009">
                  <c:v>120.00000000000001</c:v>
                </c:pt>
                <c:pt idx="4010">
                  <c:v>120.00000000000001</c:v>
                </c:pt>
                <c:pt idx="4011">
                  <c:v>118.99999999999994</c:v>
                </c:pt>
                <c:pt idx="4012">
                  <c:v>112.00000000000001</c:v>
                </c:pt>
                <c:pt idx="4013">
                  <c:v>106.00000000000006</c:v>
                </c:pt>
                <c:pt idx="4014">
                  <c:v>108</c:v>
                </c:pt>
                <c:pt idx="4015">
                  <c:v>111.00000000000003</c:v>
                </c:pt>
                <c:pt idx="4016">
                  <c:v>115.99999999999993</c:v>
                </c:pt>
                <c:pt idx="4017">
                  <c:v>117.99999999999997</c:v>
                </c:pt>
                <c:pt idx="4018">
                  <c:v>117.99999999999997</c:v>
                </c:pt>
                <c:pt idx="4020">
                  <c:v>120.00000000000001</c:v>
                </c:pt>
                <c:pt idx="4021">
                  <c:v>113.99999999999997</c:v>
                </c:pt>
                <c:pt idx="4022">
                  <c:v>118.99999999999994</c:v>
                </c:pt>
                <c:pt idx="4023">
                  <c:v>117</c:v>
                </c:pt>
                <c:pt idx="4024">
                  <c:v>119.00000000000004</c:v>
                </c:pt>
                <c:pt idx="4025">
                  <c:v>119.00000000000004</c:v>
                </c:pt>
                <c:pt idx="4026">
                  <c:v>121</c:v>
                </c:pt>
                <c:pt idx="4027">
                  <c:v>118.99999999999994</c:v>
                </c:pt>
                <c:pt idx="4028">
                  <c:v>114.99999999999994</c:v>
                </c:pt>
                <c:pt idx="4029">
                  <c:v>113.99999999999997</c:v>
                </c:pt>
                <c:pt idx="4030">
                  <c:v>113.99999999999997</c:v>
                </c:pt>
                <c:pt idx="4031">
                  <c:v>112.00000000000001</c:v>
                </c:pt>
                <c:pt idx="4032">
                  <c:v>112.00000000000001</c:v>
                </c:pt>
                <c:pt idx="4033">
                  <c:v>114.00000000000006</c:v>
                </c:pt>
                <c:pt idx="4034">
                  <c:v>115.99999999999993</c:v>
                </c:pt>
                <c:pt idx="4035">
                  <c:v>113.99999999999997</c:v>
                </c:pt>
                <c:pt idx="4036">
                  <c:v>112.99999999999999</c:v>
                </c:pt>
                <c:pt idx="4037">
                  <c:v>113.99999999999997</c:v>
                </c:pt>
                <c:pt idx="4038">
                  <c:v>110.00000000000006</c:v>
                </c:pt>
                <c:pt idx="4039">
                  <c:v>114.00000000000006</c:v>
                </c:pt>
                <c:pt idx="4040">
                  <c:v>110.00000000000006</c:v>
                </c:pt>
                <c:pt idx="4041">
                  <c:v>114.00000000000006</c:v>
                </c:pt>
                <c:pt idx="4042">
                  <c:v>112.00000000000001</c:v>
                </c:pt>
                <c:pt idx="4043">
                  <c:v>121.99999999999997</c:v>
                </c:pt>
                <c:pt idx="4045">
                  <c:v>122.99999999999996</c:v>
                </c:pt>
                <c:pt idx="4046">
                  <c:v>123.00000000000004</c:v>
                </c:pt>
                <c:pt idx="4047">
                  <c:v>113.99999999999997</c:v>
                </c:pt>
                <c:pt idx="4048">
                  <c:v>111.99999999999991</c:v>
                </c:pt>
                <c:pt idx="4049">
                  <c:v>111.00000000000003</c:v>
                </c:pt>
                <c:pt idx="4050">
                  <c:v>110.00000000000006</c:v>
                </c:pt>
                <c:pt idx="4051">
                  <c:v>108.99999999999999</c:v>
                </c:pt>
                <c:pt idx="4053">
                  <c:v>104.99999999999999</c:v>
                </c:pt>
                <c:pt idx="4054">
                  <c:v>104</c:v>
                </c:pt>
                <c:pt idx="4055">
                  <c:v>102.00000000000004</c:v>
                </c:pt>
                <c:pt idx="4056">
                  <c:v>97.000000000000057</c:v>
                </c:pt>
                <c:pt idx="4057">
                  <c:v>94.000000000000043</c:v>
                </c:pt>
                <c:pt idx="4058">
                  <c:v>96</c:v>
                </c:pt>
                <c:pt idx="4059">
                  <c:v>99.000000000000028</c:v>
                </c:pt>
                <c:pt idx="4060">
                  <c:v>100</c:v>
                </c:pt>
                <c:pt idx="4061">
                  <c:v>99.000000000000028</c:v>
                </c:pt>
                <c:pt idx="4062">
                  <c:v>92.999999999999972</c:v>
                </c:pt>
                <c:pt idx="4063">
                  <c:v>92</c:v>
                </c:pt>
                <c:pt idx="4064">
                  <c:v>93.999999999999943</c:v>
                </c:pt>
                <c:pt idx="4065">
                  <c:v>90.000000000000028</c:v>
                </c:pt>
                <c:pt idx="4066">
                  <c:v>88.999999999999972</c:v>
                </c:pt>
                <c:pt idx="4067">
                  <c:v>91.000000000000014</c:v>
                </c:pt>
                <c:pt idx="4068">
                  <c:v>88.999999999999972</c:v>
                </c:pt>
                <c:pt idx="4069">
                  <c:v>89.000000000000057</c:v>
                </c:pt>
                <c:pt idx="4070">
                  <c:v>87.000000000000014</c:v>
                </c:pt>
                <c:pt idx="4071">
                  <c:v>87.000000000000014</c:v>
                </c:pt>
                <c:pt idx="4072">
                  <c:v>83</c:v>
                </c:pt>
                <c:pt idx="4073">
                  <c:v>80.000000000000071</c:v>
                </c:pt>
                <c:pt idx="4074">
                  <c:v>77.000000000000043</c:v>
                </c:pt>
                <c:pt idx="4075">
                  <c:v>74.000000000000028</c:v>
                </c:pt>
                <c:pt idx="4076">
                  <c:v>72.000000000000057</c:v>
                </c:pt>
                <c:pt idx="4077">
                  <c:v>74.000000000000028</c:v>
                </c:pt>
                <c:pt idx="4078">
                  <c:v>73.000000000000043</c:v>
                </c:pt>
                <c:pt idx="4079">
                  <c:v>72.999999999999957</c:v>
                </c:pt>
                <c:pt idx="4080">
                  <c:v>72.000000000000057</c:v>
                </c:pt>
                <c:pt idx="4081">
                  <c:v>67.999999999999972</c:v>
                </c:pt>
                <c:pt idx="4082">
                  <c:v>70.000000000000014</c:v>
                </c:pt>
                <c:pt idx="4083">
                  <c:v>64.999999999999943</c:v>
                </c:pt>
                <c:pt idx="4084">
                  <c:v>68.999999999999943</c:v>
                </c:pt>
                <c:pt idx="4085">
                  <c:v>70.999999999999915</c:v>
                </c:pt>
                <c:pt idx="4086">
                  <c:v>69.000000000000043</c:v>
                </c:pt>
                <c:pt idx="4087">
                  <c:v>72.999999999999957</c:v>
                </c:pt>
                <c:pt idx="4088">
                  <c:v>71</c:v>
                </c:pt>
                <c:pt idx="4090">
                  <c:v>72.000000000000057</c:v>
                </c:pt>
                <c:pt idx="4091">
                  <c:v>71.999999999999972</c:v>
                </c:pt>
                <c:pt idx="4092">
                  <c:v>74.000000000000028</c:v>
                </c:pt>
                <c:pt idx="4093">
                  <c:v>60.000000000000057</c:v>
                </c:pt>
                <c:pt idx="4094">
                  <c:v>59.999999999999964</c:v>
                </c:pt>
                <c:pt idx="4095">
                  <c:v>62.000000000000014</c:v>
                </c:pt>
                <c:pt idx="4096">
                  <c:v>59.999999999999964</c:v>
                </c:pt>
                <c:pt idx="4097">
                  <c:v>62.999999999999986</c:v>
                </c:pt>
                <c:pt idx="4098">
                  <c:v>64.000000000000057</c:v>
                </c:pt>
                <c:pt idx="4099">
                  <c:v>66.000000000000014</c:v>
                </c:pt>
                <c:pt idx="4100">
                  <c:v>66.000000000000014</c:v>
                </c:pt>
                <c:pt idx="4101">
                  <c:v>65.000000000000028</c:v>
                </c:pt>
                <c:pt idx="4102">
                  <c:v>54</c:v>
                </c:pt>
                <c:pt idx="4103">
                  <c:v>52.999999999999936</c:v>
                </c:pt>
                <c:pt idx="4104">
                  <c:v>53.000000000000028</c:v>
                </c:pt>
                <c:pt idx="4105">
                  <c:v>58.000000000000007</c:v>
                </c:pt>
                <c:pt idx="4106">
                  <c:v>56.999999999999943</c:v>
                </c:pt>
                <c:pt idx="4107">
                  <c:v>59.999999999999964</c:v>
                </c:pt>
                <c:pt idx="4108">
                  <c:v>58.999999999999986</c:v>
                </c:pt>
                <c:pt idx="4109">
                  <c:v>57.000000000000028</c:v>
                </c:pt>
                <c:pt idx="4110">
                  <c:v>56.00000000000005</c:v>
                </c:pt>
                <c:pt idx="4111">
                  <c:v>54</c:v>
                </c:pt>
                <c:pt idx="4112">
                  <c:v>55.000000000000071</c:v>
                </c:pt>
                <c:pt idx="4113">
                  <c:v>52.000000000000043</c:v>
                </c:pt>
                <c:pt idx="4115">
                  <c:v>48.000000000000043</c:v>
                </c:pt>
                <c:pt idx="4116">
                  <c:v>40.000000000000036</c:v>
                </c:pt>
                <c:pt idx="4117">
                  <c:v>34.999999999999964</c:v>
                </c:pt>
                <c:pt idx="4118">
                  <c:v>37.000000000000014</c:v>
                </c:pt>
                <c:pt idx="4119">
                  <c:v>33.000000000000007</c:v>
                </c:pt>
                <c:pt idx="4120">
                  <c:v>31.99999999999994</c:v>
                </c:pt>
                <c:pt idx="4121">
                  <c:v>32.000000000000028</c:v>
                </c:pt>
                <c:pt idx="4122">
                  <c:v>33.999999999999986</c:v>
                </c:pt>
                <c:pt idx="4123">
                  <c:v>33.000000000000007</c:v>
                </c:pt>
                <c:pt idx="4124">
                  <c:v>36.000000000000028</c:v>
                </c:pt>
                <c:pt idx="4125">
                  <c:v>37.999999999999986</c:v>
                </c:pt>
                <c:pt idx="4126">
                  <c:v>40.000000000000036</c:v>
                </c:pt>
                <c:pt idx="4127">
                  <c:v>42.000000000000085</c:v>
                </c:pt>
                <c:pt idx="4128">
                  <c:v>42.000000000000085</c:v>
                </c:pt>
                <c:pt idx="4129">
                  <c:v>38.999999999999972</c:v>
                </c:pt>
                <c:pt idx="4130">
                  <c:v>39.999999999999943</c:v>
                </c:pt>
                <c:pt idx="4131">
                  <c:v>45.000000000000014</c:v>
                </c:pt>
                <c:pt idx="4132">
                  <c:v>46</c:v>
                </c:pt>
                <c:pt idx="4133">
                  <c:v>43.99999999999995</c:v>
                </c:pt>
                <c:pt idx="4134">
                  <c:v>45.000000000000014</c:v>
                </c:pt>
                <c:pt idx="4136">
                  <c:v>43.99999999999995</c:v>
                </c:pt>
                <c:pt idx="4137">
                  <c:v>43.99999999999995</c:v>
                </c:pt>
                <c:pt idx="4139">
                  <c:v>46.000000000000085</c:v>
                </c:pt>
                <c:pt idx="4140">
                  <c:v>45.000000000000014</c:v>
                </c:pt>
                <c:pt idx="4141">
                  <c:v>42.999999999999972</c:v>
                </c:pt>
                <c:pt idx="4142">
                  <c:v>44.000000000000043</c:v>
                </c:pt>
                <c:pt idx="4143">
                  <c:v>42.999999999999972</c:v>
                </c:pt>
                <c:pt idx="4144">
                  <c:v>44.000000000000043</c:v>
                </c:pt>
                <c:pt idx="4145">
                  <c:v>40.000000000000036</c:v>
                </c:pt>
                <c:pt idx="4146">
                  <c:v>40.999999999999929</c:v>
                </c:pt>
                <c:pt idx="4148">
                  <c:v>41.999999999999993</c:v>
                </c:pt>
                <c:pt idx="4149">
                  <c:v>41.999999999999993</c:v>
                </c:pt>
                <c:pt idx="4150">
                  <c:v>43.99999999999995</c:v>
                </c:pt>
                <c:pt idx="4151">
                  <c:v>43.99999999999995</c:v>
                </c:pt>
                <c:pt idx="4152">
                  <c:v>45.000000000000014</c:v>
                </c:pt>
                <c:pt idx="4153">
                  <c:v>43.99999999999995</c:v>
                </c:pt>
                <c:pt idx="4154">
                  <c:v>44.999999999999929</c:v>
                </c:pt>
                <c:pt idx="4155">
                  <c:v>47.999999999999957</c:v>
                </c:pt>
                <c:pt idx="4156">
                  <c:v>46.999999999999972</c:v>
                </c:pt>
                <c:pt idx="4157">
                  <c:v>47.999999999999957</c:v>
                </c:pt>
                <c:pt idx="4158">
                  <c:v>47.999999999999957</c:v>
                </c:pt>
                <c:pt idx="4159">
                  <c:v>47.999999999999957</c:v>
                </c:pt>
                <c:pt idx="4160">
                  <c:v>49.000000000000021</c:v>
                </c:pt>
                <c:pt idx="4161">
                  <c:v>50</c:v>
                </c:pt>
                <c:pt idx="4162">
                  <c:v>53.000000000000028</c:v>
                </c:pt>
                <c:pt idx="4163">
                  <c:v>54</c:v>
                </c:pt>
                <c:pt idx="4164">
                  <c:v>56.00000000000005</c:v>
                </c:pt>
                <c:pt idx="4165">
                  <c:v>60.000000000000057</c:v>
                </c:pt>
                <c:pt idx="4166">
                  <c:v>55.999999999999957</c:v>
                </c:pt>
                <c:pt idx="4167">
                  <c:v>49.000000000000021</c:v>
                </c:pt>
                <c:pt idx="4168">
                  <c:v>50.999999999999979</c:v>
                </c:pt>
                <c:pt idx="4170">
                  <c:v>51.999999999999957</c:v>
                </c:pt>
                <c:pt idx="4171">
                  <c:v>53.000000000000028</c:v>
                </c:pt>
                <c:pt idx="4172">
                  <c:v>56.00000000000005</c:v>
                </c:pt>
                <c:pt idx="4173">
                  <c:v>56.00000000000005</c:v>
                </c:pt>
                <c:pt idx="4175">
                  <c:v>58.999999999999986</c:v>
                </c:pt>
                <c:pt idx="4176">
                  <c:v>58.000000000000007</c:v>
                </c:pt>
                <c:pt idx="4177">
                  <c:v>57.000000000000028</c:v>
                </c:pt>
                <c:pt idx="4178">
                  <c:v>56.999999999999943</c:v>
                </c:pt>
                <c:pt idx="4179">
                  <c:v>42.999999999999972</c:v>
                </c:pt>
                <c:pt idx="4180">
                  <c:v>43.99999999999995</c:v>
                </c:pt>
                <c:pt idx="4181">
                  <c:v>42.999999999999972</c:v>
                </c:pt>
                <c:pt idx="4182">
                  <c:v>41.999999999999993</c:v>
                </c:pt>
                <c:pt idx="4183">
                  <c:v>41.000000000000014</c:v>
                </c:pt>
                <c:pt idx="4184">
                  <c:v>43.000000000000057</c:v>
                </c:pt>
                <c:pt idx="4185">
                  <c:v>44.000000000000043</c:v>
                </c:pt>
                <c:pt idx="4186">
                  <c:v>44.000000000000043</c:v>
                </c:pt>
                <c:pt idx="4187">
                  <c:v>41.999999999999993</c:v>
                </c:pt>
                <c:pt idx="4188">
                  <c:v>41.999999999999993</c:v>
                </c:pt>
                <c:pt idx="4189">
                  <c:v>43.99999999999995</c:v>
                </c:pt>
                <c:pt idx="4190">
                  <c:v>46</c:v>
                </c:pt>
                <c:pt idx="4191">
                  <c:v>46.999999999999972</c:v>
                </c:pt>
                <c:pt idx="4192">
                  <c:v>47.000000000000064</c:v>
                </c:pt>
                <c:pt idx="4193">
                  <c:v>48.999999999999929</c:v>
                </c:pt>
                <c:pt idx="4194">
                  <c:v>49.000000000000021</c:v>
                </c:pt>
                <c:pt idx="4195">
                  <c:v>47.000000000000064</c:v>
                </c:pt>
                <c:pt idx="4196">
                  <c:v>49.000000000000021</c:v>
                </c:pt>
                <c:pt idx="4197">
                  <c:v>47.999999999999957</c:v>
                </c:pt>
                <c:pt idx="4198">
                  <c:v>48.999999999999929</c:v>
                </c:pt>
                <c:pt idx="4199">
                  <c:v>49.000000000000021</c:v>
                </c:pt>
                <c:pt idx="4200">
                  <c:v>47.000000000000064</c:v>
                </c:pt>
                <c:pt idx="4201">
                  <c:v>48.000000000000043</c:v>
                </c:pt>
                <c:pt idx="4202">
                  <c:v>49.000000000000021</c:v>
                </c:pt>
                <c:pt idx="4203">
                  <c:v>48.999999999999929</c:v>
                </c:pt>
                <c:pt idx="4205">
                  <c:v>48.000000000000043</c:v>
                </c:pt>
                <c:pt idx="4206">
                  <c:v>49.000000000000021</c:v>
                </c:pt>
                <c:pt idx="4207">
                  <c:v>46</c:v>
                </c:pt>
                <c:pt idx="4208">
                  <c:v>46</c:v>
                </c:pt>
                <c:pt idx="4210">
                  <c:v>44.999999999999929</c:v>
                </c:pt>
                <c:pt idx="4211">
                  <c:v>44.999999999999929</c:v>
                </c:pt>
                <c:pt idx="4212">
                  <c:v>42.999999999999972</c:v>
                </c:pt>
                <c:pt idx="4213">
                  <c:v>42.999999999999886</c:v>
                </c:pt>
                <c:pt idx="4214">
                  <c:v>42.999999999999972</c:v>
                </c:pt>
                <c:pt idx="4215">
                  <c:v>46.999999999999886</c:v>
                </c:pt>
                <c:pt idx="4216">
                  <c:v>46.000000000000085</c:v>
                </c:pt>
                <c:pt idx="4217">
                  <c:v>44.999999999999929</c:v>
                </c:pt>
                <c:pt idx="4218">
                  <c:v>44.999999999999929</c:v>
                </c:pt>
                <c:pt idx="4219">
                  <c:v>47.000000000000064</c:v>
                </c:pt>
                <c:pt idx="4220">
                  <c:v>46.999999999999886</c:v>
                </c:pt>
                <c:pt idx="4221">
                  <c:v>48.999999999999929</c:v>
                </c:pt>
                <c:pt idx="4222">
                  <c:v>45.999999999999908</c:v>
                </c:pt>
                <c:pt idx="4223">
                  <c:v>46</c:v>
                </c:pt>
                <c:pt idx="4224">
                  <c:v>45.000000000000014</c:v>
                </c:pt>
                <c:pt idx="4225">
                  <c:v>45.000000000000014</c:v>
                </c:pt>
                <c:pt idx="4226">
                  <c:v>46</c:v>
                </c:pt>
                <c:pt idx="4227">
                  <c:v>46</c:v>
                </c:pt>
                <c:pt idx="4228">
                  <c:v>45.000000000000014</c:v>
                </c:pt>
                <c:pt idx="4229">
                  <c:v>43.99999999999995</c:v>
                </c:pt>
                <c:pt idx="4230">
                  <c:v>43.99999999999995</c:v>
                </c:pt>
                <c:pt idx="4231">
                  <c:v>44.000000000000043</c:v>
                </c:pt>
                <c:pt idx="4232">
                  <c:v>44.999999999999929</c:v>
                </c:pt>
                <c:pt idx="4234">
                  <c:v>50.999999999999886</c:v>
                </c:pt>
                <c:pt idx="4235">
                  <c:v>47.999999999999957</c:v>
                </c:pt>
                <c:pt idx="4236">
                  <c:v>46.999999999999972</c:v>
                </c:pt>
                <c:pt idx="4237">
                  <c:v>47.999999999999957</c:v>
                </c:pt>
                <c:pt idx="4238">
                  <c:v>45.000000000000014</c:v>
                </c:pt>
                <c:pt idx="4239">
                  <c:v>44.000000000000043</c:v>
                </c:pt>
                <c:pt idx="4240">
                  <c:v>42.999999999999886</c:v>
                </c:pt>
                <c:pt idx="4241">
                  <c:v>42.000000000000085</c:v>
                </c:pt>
                <c:pt idx="4242">
                  <c:v>42.999999999999972</c:v>
                </c:pt>
                <c:pt idx="4243">
                  <c:v>42.000000000000085</c:v>
                </c:pt>
                <c:pt idx="4244">
                  <c:v>43.000000000000057</c:v>
                </c:pt>
                <c:pt idx="4245">
                  <c:v>45.000000000000014</c:v>
                </c:pt>
                <c:pt idx="4246">
                  <c:v>46.999999999999972</c:v>
                </c:pt>
                <c:pt idx="4247">
                  <c:v>48.000000000000043</c:v>
                </c:pt>
                <c:pt idx="4248">
                  <c:v>50.999999999999886</c:v>
                </c:pt>
                <c:pt idx="4249">
                  <c:v>48.000000000000043</c:v>
                </c:pt>
                <c:pt idx="4250">
                  <c:v>46</c:v>
                </c:pt>
                <c:pt idx="4251">
                  <c:v>36.000000000000121</c:v>
                </c:pt>
                <c:pt idx="4252">
                  <c:v>35.000000000000057</c:v>
                </c:pt>
                <c:pt idx="4253">
                  <c:v>34.999999999999964</c:v>
                </c:pt>
                <c:pt idx="4254">
                  <c:v>35.999999999999943</c:v>
                </c:pt>
                <c:pt idx="4255">
                  <c:v>37.999999999999986</c:v>
                </c:pt>
                <c:pt idx="4256">
                  <c:v>37.000000000000099</c:v>
                </c:pt>
                <c:pt idx="4257">
                  <c:v>35.000000000000057</c:v>
                </c:pt>
                <c:pt idx="4258">
                  <c:v>27.000000000000046</c:v>
                </c:pt>
                <c:pt idx="4259">
                  <c:v>33.000000000000007</c:v>
                </c:pt>
                <c:pt idx="4260">
                  <c:v>33.999999999999986</c:v>
                </c:pt>
                <c:pt idx="4261">
                  <c:v>36.999999999999922</c:v>
                </c:pt>
                <c:pt idx="4262">
                  <c:v>36.999999999999922</c:v>
                </c:pt>
                <c:pt idx="4263">
                  <c:v>37.999999999999986</c:v>
                </c:pt>
                <c:pt idx="4264">
                  <c:v>36.999999999999922</c:v>
                </c:pt>
                <c:pt idx="4265">
                  <c:v>35.999999999999943</c:v>
                </c:pt>
                <c:pt idx="4266">
                  <c:v>35.999999999999943</c:v>
                </c:pt>
                <c:pt idx="4267">
                  <c:v>33.999999999999986</c:v>
                </c:pt>
                <c:pt idx="4268">
                  <c:v>35.999999999999943</c:v>
                </c:pt>
                <c:pt idx="4269">
                  <c:v>36.999999999999922</c:v>
                </c:pt>
                <c:pt idx="4270">
                  <c:v>37.000000000000014</c:v>
                </c:pt>
                <c:pt idx="4271">
                  <c:v>34.999999999999964</c:v>
                </c:pt>
                <c:pt idx="4272">
                  <c:v>33.000000000000007</c:v>
                </c:pt>
                <c:pt idx="4273">
                  <c:v>31.00000000000005</c:v>
                </c:pt>
                <c:pt idx="4274">
                  <c:v>31.00000000000005</c:v>
                </c:pt>
                <c:pt idx="4275">
                  <c:v>29.999999999999893</c:v>
                </c:pt>
                <c:pt idx="4276">
                  <c:v>29.000000000000092</c:v>
                </c:pt>
                <c:pt idx="4277">
                  <c:v>30.000000000000071</c:v>
                </c:pt>
                <c:pt idx="4278">
                  <c:v>32.000000000000028</c:v>
                </c:pt>
                <c:pt idx="4281">
                  <c:v>30.000000000000071</c:v>
                </c:pt>
                <c:pt idx="4282">
                  <c:v>29.000000000000092</c:v>
                </c:pt>
                <c:pt idx="4283">
                  <c:v>30.000000000000071</c:v>
                </c:pt>
                <c:pt idx="4284">
                  <c:v>31.00000000000005</c:v>
                </c:pt>
                <c:pt idx="4285">
                  <c:v>29.999999999999893</c:v>
                </c:pt>
                <c:pt idx="4286">
                  <c:v>29.999999999999893</c:v>
                </c:pt>
                <c:pt idx="4287">
                  <c:v>31.00000000000005</c:v>
                </c:pt>
                <c:pt idx="4288">
                  <c:v>32.000000000000028</c:v>
                </c:pt>
                <c:pt idx="4289">
                  <c:v>29.000000000000092</c:v>
                </c:pt>
                <c:pt idx="4290">
                  <c:v>30.000000000000071</c:v>
                </c:pt>
                <c:pt idx="4291">
                  <c:v>29.000000000000092</c:v>
                </c:pt>
                <c:pt idx="4292">
                  <c:v>29.000000000000092</c:v>
                </c:pt>
                <c:pt idx="4293">
                  <c:v>24.000000000000021</c:v>
                </c:pt>
                <c:pt idx="4294">
                  <c:v>19.999999999999929</c:v>
                </c:pt>
                <c:pt idx="4295">
                  <c:v>20.000000000000107</c:v>
                </c:pt>
                <c:pt idx="4296">
                  <c:v>8.9999999999999858</c:v>
                </c:pt>
                <c:pt idx="4297">
                  <c:v>8.9999999999999858</c:v>
                </c:pt>
                <c:pt idx="4298">
                  <c:v>11.000000000000121</c:v>
                </c:pt>
                <c:pt idx="4299">
                  <c:v>10.999999999999943</c:v>
                </c:pt>
                <c:pt idx="4300">
                  <c:v>14.000000000000057</c:v>
                </c:pt>
                <c:pt idx="4301">
                  <c:v>13.000000000000078</c:v>
                </c:pt>
                <c:pt idx="4302">
                  <c:v>15.000000000000036</c:v>
                </c:pt>
                <c:pt idx="4303">
                  <c:v>13.999999999999879</c:v>
                </c:pt>
                <c:pt idx="4304">
                  <c:v>15.000000000000036</c:v>
                </c:pt>
                <c:pt idx="4306">
                  <c:v>17.999999999999972</c:v>
                </c:pt>
                <c:pt idx="4307">
                  <c:v>17.999999999999972</c:v>
                </c:pt>
                <c:pt idx="4308">
                  <c:v>17.999999999999972</c:v>
                </c:pt>
                <c:pt idx="4309">
                  <c:v>17.999999999999972</c:v>
                </c:pt>
                <c:pt idx="4310">
                  <c:v>19.999999999999929</c:v>
                </c:pt>
                <c:pt idx="4311">
                  <c:v>18.99999999999995</c:v>
                </c:pt>
                <c:pt idx="4312">
                  <c:v>17.999999999999972</c:v>
                </c:pt>
                <c:pt idx="4313">
                  <c:v>16.999999999999993</c:v>
                </c:pt>
                <c:pt idx="4314">
                  <c:v>16.999999999999993</c:v>
                </c:pt>
                <c:pt idx="4315">
                  <c:v>16.999999999999993</c:v>
                </c:pt>
                <c:pt idx="4316">
                  <c:v>15.999999999999837</c:v>
                </c:pt>
                <c:pt idx="4317">
                  <c:v>16.000000000000014</c:v>
                </c:pt>
                <c:pt idx="4318">
                  <c:v>8.0000000000000071</c:v>
                </c:pt>
                <c:pt idx="4319">
                  <c:v>9.9999999999999645</c:v>
                </c:pt>
                <c:pt idx="4320">
                  <c:v>11.999999999999922</c:v>
                </c:pt>
                <c:pt idx="4321">
                  <c:v>14.000000000000057</c:v>
                </c:pt>
                <c:pt idx="4322">
                  <c:v>10.999999999999943</c:v>
                </c:pt>
                <c:pt idx="4323">
                  <c:v>10.000000000000142</c:v>
                </c:pt>
                <c:pt idx="4324">
                  <c:v>8.9999999999999858</c:v>
                </c:pt>
                <c:pt idx="4325">
                  <c:v>8.9999999999999858</c:v>
                </c:pt>
                <c:pt idx="4326">
                  <c:v>3.9999999999999147</c:v>
                </c:pt>
                <c:pt idx="4327">
                  <c:v>13.000000000000078</c:v>
                </c:pt>
                <c:pt idx="4328">
                  <c:v>12.000000000000099</c:v>
                </c:pt>
                <c:pt idx="4329">
                  <c:v>17.999999999999972</c:v>
                </c:pt>
                <c:pt idx="4330">
                  <c:v>16.000000000000014</c:v>
                </c:pt>
                <c:pt idx="4331">
                  <c:v>16.999999999999993</c:v>
                </c:pt>
                <c:pt idx="4332">
                  <c:v>20.999999999999908</c:v>
                </c:pt>
                <c:pt idx="4333">
                  <c:v>18.99999999999995</c:v>
                </c:pt>
                <c:pt idx="4334">
                  <c:v>16.000000000000014</c:v>
                </c:pt>
                <c:pt idx="4335">
                  <c:v>17.000000000000171</c:v>
                </c:pt>
                <c:pt idx="4336">
                  <c:v>5.0000000000000711</c:v>
                </c:pt>
                <c:pt idx="4337">
                  <c:v>0</c:v>
                </c:pt>
                <c:pt idx="4338">
                  <c:v>-3.9999999999999147</c:v>
                </c:pt>
                <c:pt idx="4339">
                  <c:v>-6.0000000000000497</c:v>
                </c:pt>
                <c:pt idx="4340">
                  <c:v>-6.0000000000000497</c:v>
                </c:pt>
                <c:pt idx="4341">
                  <c:v>-9.9999999999999645</c:v>
                </c:pt>
                <c:pt idx="4342">
                  <c:v>-6.0000000000000497</c:v>
                </c:pt>
                <c:pt idx="4343">
                  <c:v>-7.0000000000000284</c:v>
                </c:pt>
                <c:pt idx="4344">
                  <c:v>-6.0000000000000497</c:v>
                </c:pt>
                <c:pt idx="4345">
                  <c:v>-7.0000000000000284</c:v>
                </c:pt>
                <c:pt idx="4346">
                  <c:v>-6.0000000000000497</c:v>
                </c:pt>
                <c:pt idx="4347">
                  <c:v>-7.0000000000000284</c:v>
                </c:pt>
                <c:pt idx="4348">
                  <c:v>-11.999999999999922</c:v>
                </c:pt>
                <c:pt idx="4350">
                  <c:v>-12.000000000000099</c:v>
                </c:pt>
                <c:pt idx="4351">
                  <c:v>-8.9999999999999858</c:v>
                </c:pt>
                <c:pt idx="4352">
                  <c:v>-9.9999999999999645</c:v>
                </c:pt>
                <c:pt idx="4353">
                  <c:v>-12.000000000000099</c:v>
                </c:pt>
                <c:pt idx="4354">
                  <c:v>-11.999999999999922</c:v>
                </c:pt>
                <c:pt idx="4355">
                  <c:v>-16.000000000000014</c:v>
                </c:pt>
                <c:pt idx="4356">
                  <c:v>-14.999999999999858</c:v>
                </c:pt>
                <c:pt idx="4357">
                  <c:v>-12.999999999999901</c:v>
                </c:pt>
                <c:pt idx="4358">
                  <c:v>-14.000000000000057</c:v>
                </c:pt>
                <c:pt idx="4359">
                  <c:v>-15.000000000000036</c:v>
                </c:pt>
                <c:pt idx="4360">
                  <c:v>-15.999999999999837</c:v>
                </c:pt>
                <c:pt idx="4361">
                  <c:v>-13.999999999999879</c:v>
                </c:pt>
                <c:pt idx="4362">
                  <c:v>-17.999999999999972</c:v>
                </c:pt>
                <c:pt idx="4363">
                  <c:v>-16.999999999999993</c:v>
                </c:pt>
                <c:pt idx="4364">
                  <c:v>-18.99999999999995</c:v>
                </c:pt>
                <c:pt idx="4365">
                  <c:v>-22.000000000000064</c:v>
                </c:pt>
                <c:pt idx="4366">
                  <c:v>-20.000000000000107</c:v>
                </c:pt>
                <c:pt idx="4367">
                  <c:v>-18.000000000000149</c:v>
                </c:pt>
                <c:pt idx="4368">
                  <c:v>-13.999999999999879</c:v>
                </c:pt>
                <c:pt idx="4369">
                  <c:v>-13.000000000000078</c:v>
                </c:pt>
                <c:pt idx="4370">
                  <c:v>-11.999999999999922</c:v>
                </c:pt>
                <c:pt idx="4371">
                  <c:v>-9.9999999999999645</c:v>
                </c:pt>
                <c:pt idx="4372">
                  <c:v>-8.9999999999999858</c:v>
                </c:pt>
                <c:pt idx="4373">
                  <c:v>-10.999999999999943</c:v>
                </c:pt>
                <c:pt idx="4375">
                  <c:v>-11.999999999999922</c:v>
                </c:pt>
                <c:pt idx="4376">
                  <c:v>-13.999999999999879</c:v>
                </c:pt>
                <c:pt idx="4377">
                  <c:v>-17.999999999999972</c:v>
                </c:pt>
                <c:pt idx="4378">
                  <c:v>-16.999999999999993</c:v>
                </c:pt>
                <c:pt idx="4379">
                  <c:v>-14.000000000000057</c:v>
                </c:pt>
                <c:pt idx="4380">
                  <c:v>-16.999999999999993</c:v>
                </c:pt>
                <c:pt idx="4381">
                  <c:v>-21.000000000000085</c:v>
                </c:pt>
                <c:pt idx="4382">
                  <c:v>-19.999999999999929</c:v>
                </c:pt>
                <c:pt idx="4383">
                  <c:v>-18.99999999999995</c:v>
                </c:pt>
                <c:pt idx="4384">
                  <c:v>-17.999999999999972</c:v>
                </c:pt>
                <c:pt idx="4385">
                  <c:v>-20.999999999999908</c:v>
                </c:pt>
                <c:pt idx="4386">
                  <c:v>-31.00000000000005</c:v>
                </c:pt>
                <c:pt idx="4387">
                  <c:v>-33.000000000000007</c:v>
                </c:pt>
                <c:pt idx="4388">
                  <c:v>-33.999999999999986</c:v>
                </c:pt>
                <c:pt idx="4389">
                  <c:v>-46.999999999999886</c:v>
                </c:pt>
                <c:pt idx="4390">
                  <c:v>-52.999999999999936</c:v>
                </c:pt>
                <c:pt idx="4391">
                  <c:v>-77.999999999999943</c:v>
                </c:pt>
                <c:pt idx="4392">
                  <c:v>-68.999999999999943</c:v>
                </c:pt>
                <c:pt idx="4393">
                  <c:v>-63.000000000000078</c:v>
                </c:pt>
                <c:pt idx="4394">
                  <c:v>-59.999999999999964</c:v>
                </c:pt>
                <c:pt idx="4396">
                  <c:v>-63.000000000000078</c:v>
                </c:pt>
                <c:pt idx="4397">
                  <c:v>-63.000000000000078</c:v>
                </c:pt>
                <c:pt idx="4398">
                  <c:v>-60.000000000000142</c:v>
                </c:pt>
                <c:pt idx="4399">
                  <c:v>-57.000000000000028</c:v>
                </c:pt>
                <c:pt idx="4400">
                  <c:v>-58.999999999999986</c:v>
                </c:pt>
                <c:pt idx="4401">
                  <c:v>-58.000000000000007</c:v>
                </c:pt>
                <c:pt idx="4402">
                  <c:v>-49.000000000000021</c:v>
                </c:pt>
                <c:pt idx="4403">
                  <c:v>-46.999999999999886</c:v>
                </c:pt>
                <c:pt idx="4404">
                  <c:v>-46.999999999999886</c:v>
                </c:pt>
                <c:pt idx="4405">
                  <c:v>-46.000000000000085</c:v>
                </c:pt>
                <c:pt idx="4406">
                  <c:v>-59.999999999999964</c:v>
                </c:pt>
                <c:pt idx="4408">
                  <c:v>-74.000000000000028</c:v>
                </c:pt>
                <c:pt idx="4409">
                  <c:v>-74.000000000000028</c:v>
                </c:pt>
                <c:pt idx="4410">
                  <c:v>-74.000000000000028</c:v>
                </c:pt>
                <c:pt idx="4411">
                  <c:v>-69.000000000000128</c:v>
                </c:pt>
                <c:pt idx="4412">
                  <c:v>-69.000000000000128</c:v>
                </c:pt>
                <c:pt idx="4413">
                  <c:v>-69.999999999999929</c:v>
                </c:pt>
                <c:pt idx="4414">
                  <c:v>-68.999999999999943</c:v>
                </c:pt>
                <c:pt idx="4415">
                  <c:v>-65.000000000000028</c:v>
                </c:pt>
                <c:pt idx="4416">
                  <c:v>-65.000000000000028</c:v>
                </c:pt>
                <c:pt idx="4417">
                  <c:v>-60.999999999999943</c:v>
                </c:pt>
                <c:pt idx="4418">
                  <c:v>-60.999999999999943</c:v>
                </c:pt>
                <c:pt idx="4419">
                  <c:v>-61.999999999999922</c:v>
                </c:pt>
                <c:pt idx="4420">
                  <c:v>-59.999999999999964</c:v>
                </c:pt>
                <c:pt idx="4421">
                  <c:v>-55.999999999999872</c:v>
                </c:pt>
                <c:pt idx="4422">
                  <c:v>-57.999999999999829</c:v>
                </c:pt>
                <c:pt idx="4423">
                  <c:v>-58.000000000000007</c:v>
                </c:pt>
                <c:pt idx="4424">
                  <c:v>-72.999999999999858</c:v>
                </c:pt>
                <c:pt idx="4425">
                  <c:v>-76.999999999999957</c:v>
                </c:pt>
                <c:pt idx="4426">
                  <c:v>-80.000000000000071</c:v>
                </c:pt>
                <c:pt idx="4427">
                  <c:v>-82.000000000000028</c:v>
                </c:pt>
                <c:pt idx="4428">
                  <c:v>-85.000000000000142</c:v>
                </c:pt>
                <c:pt idx="4430">
                  <c:v>-84.999999999999972</c:v>
                </c:pt>
                <c:pt idx="4431">
                  <c:v>-86.000000000000114</c:v>
                </c:pt>
                <c:pt idx="4432">
                  <c:v>-82.000000000000028</c:v>
                </c:pt>
                <c:pt idx="4433">
                  <c:v>-83</c:v>
                </c:pt>
                <c:pt idx="4435">
                  <c:v>-82.000000000000028</c:v>
                </c:pt>
                <c:pt idx="4436">
                  <c:v>-82.000000000000028</c:v>
                </c:pt>
                <c:pt idx="4437">
                  <c:v>-77.000000000000142</c:v>
                </c:pt>
                <c:pt idx="4438">
                  <c:v>-76.999999999999957</c:v>
                </c:pt>
                <c:pt idx="4439">
                  <c:v>-77.999999999999943</c:v>
                </c:pt>
                <c:pt idx="4440">
                  <c:v>-75.999999999999972</c:v>
                </c:pt>
                <c:pt idx="4441">
                  <c:v>-77.999999999999943</c:v>
                </c:pt>
                <c:pt idx="4442">
                  <c:v>-76.999999999999957</c:v>
                </c:pt>
                <c:pt idx="4443">
                  <c:v>-77.999999999999943</c:v>
                </c:pt>
                <c:pt idx="4444">
                  <c:v>-75.999999999999972</c:v>
                </c:pt>
                <c:pt idx="4445">
                  <c:v>-75.999999999999972</c:v>
                </c:pt>
                <c:pt idx="4446">
                  <c:v>-73.000000000000043</c:v>
                </c:pt>
                <c:pt idx="4447">
                  <c:v>-74.000000000000028</c:v>
                </c:pt>
                <c:pt idx="4448">
                  <c:v>-75.999999999999972</c:v>
                </c:pt>
                <c:pt idx="4449">
                  <c:v>-74.000000000000028</c:v>
                </c:pt>
                <c:pt idx="4450">
                  <c:v>-75</c:v>
                </c:pt>
                <c:pt idx="4451">
                  <c:v>-76.999999999999957</c:v>
                </c:pt>
                <c:pt idx="4452">
                  <c:v>-79.999999999999886</c:v>
                </c:pt>
                <c:pt idx="4453">
                  <c:v>-74.000000000000028</c:v>
                </c:pt>
                <c:pt idx="4454">
                  <c:v>-70.999999999999915</c:v>
                </c:pt>
                <c:pt idx="4455">
                  <c:v>-73.000000000000043</c:v>
                </c:pt>
                <c:pt idx="4456">
                  <c:v>-69.000000000000128</c:v>
                </c:pt>
                <c:pt idx="4457">
                  <c:v>-67</c:v>
                </c:pt>
                <c:pt idx="4458">
                  <c:v>-58.999999999999986</c:v>
                </c:pt>
                <c:pt idx="4459">
                  <c:v>-58.000000000000007</c:v>
                </c:pt>
                <c:pt idx="4460">
                  <c:v>-58.000000000000007</c:v>
                </c:pt>
                <c:pt idx="4461">
                  <c:v>-58.000000000000007</c:v>
                </c:pt>
                <c:pt idx="4462">
                  <c:v>-60.999999999999943</c:v>
                </c:pt>
                <c:pt idx="4463">
                  <c:v>-58.999999999999986</c:v>
                </c:pt>
                <c:pt idx="4465">
                  <c:v>-58.000000000000007</c:v>
                </c:pt>
                <c:pt idx="4466">
                  <c:v>-55.000000000000071</c:v>
                </c:pt>
                <c:pt idx="4467">
                  <c:v>-56.00000000000005</c:v>
                </c:pt>
                <c:pt idx="4468">
                  <c:v>-57.000000000000028</c:v>
                </c:pt>
                <c:pt idx="4470">
                  <c:v>-57.000000000000028</c:v>
                </c:pt>
                <c:pt idx="4471">
                  <c:v>-56.00000000000005</c:v>
                </c:pt>
                <c:pt idx="4472">
                  <c:v>-70.000000000000114</c:v>
                </c:pt>
                <c:pt idx="4473">
                  <c:v>-70.999999999999915</c:v>
                </c:pt>
                <c:pt idx="4474">
                  <c:v>-71.000000000000085</c:v>
                </c:pt>
                <c:pt idx="4475">
                  <c:v>-70.000000000000114</c:v>
                </c:pt>
                <c:pt idx="4476">
                  <c:v>-72.000000000000057</c:v>
                </c:pt>
                <c:pt idx="4477">
                  <c:v>-69.999999999999929</c:v>
                </c:pt>
                <c:pt idx="4478">
                  <c:v>-70.999999999999915</c:v>
                </c:pt>
                <c:pt idx="4479">
                  <c:v>-72.000000000000057</c:v>
                </c:pt>
                <c:pt idx="4480">
                  <c:v>-68.999999999999943</c:v>
                </c:pt>
                <c:pt idx="4481">
                  <c:v>-71.000000000000085</c:v>
                </c:pt>
                <c:pt idx="4482">
                  <c:v>-66.000000000000014</c:v>
                </c:pt>
                <c:pt idx="4483">
                  <c:v>-67.999999999999972</c:v>
                </c:pt>
                <c:pt idx="4484">
                  <c:v>-70.000000000000114</c:v>
                </c:pt>
                <c:pt idx="4485">
                  <c:v>-69.000000000000128</c:v>
                </c:pt>
                <c:pt idx="4486">
                  <c:v>-70.000000000000114</c:v>
                </c:pt>
                <c:pt idx="4487">
                  <c:v>-67.999999999999972</c:v>
                </c:pt>
                <c:pt idx="4488">
                  <c:v>-72.000000000000057</c:v>
                </c:pt>
                <c:pt idx="4489">
                  <c:v>-69.000000000000128</c:v>
                </c:pt>
                <c:pt idx="4490">
                  <c:v>-65.999999999999829</c:v>
                </c:pt>
                <c:pt idx="4491">
                  <c:v>-65.999999999999829</c:v>
                </c:pt>
                <c:pt idx="4492">
                  <c:v>-65.000000000000028</c:v>
                </c:pt>
                <c:pt idx="4493">
                  <c:v>-65.000000000000028</c:v>
                </c:pt>
                <c:pt idx="4494">
                  <c:v>-64.000000000000057</c:v>
                </c:pt>
                <c:pt idx="4495">
                  <c:v>-62.000000000000099</c:v>
                </c:pt>
                <c:pt idx="4496">
                  <c:v>-64.000000000000057</c:v>
                </c:pt>
                <c:pt idx="4497">
                  <c:v>-60.999999999999943</c:v>
                </c:pt>
                <c:pt idx="4498">
                  <c:v>-61.000000000000121</c:v>
                </c:pt>
                <c:pt idx="4499">
                  <c:v>-63.000000000000078</c:v>
                </c:pt>
                <c:pt idx="4500">
                  <c:v>-63.000000000000078</c:v>
                </c:pt>
                <c:pt idx="4501">
                  <c:v>-62.000000000000099</c:v>
                </c:pt>
                <c:pt idx="4502">
                  <c:v>-60.999999999999943</c:v>
                </c:pt>
                <c:pt idx="4503">
                  <c:v>-65.000000000000028</c:v>
                </c:pt>
                <c:pt idx="4504">
                  <c:v>-67</c:v>
                </c:pt>
                <c:pt idx="4505">
                  <c:v>-64.000000000000057</c:v>
                </c:pt>
                <c:pt idx="4506">
                  <c:v>-65.000000000000028</c:v>
                </c:pt>
                <c:pt idx="4507">
                  <c:v>-65.000000000000028</c:v>
                </c:pt>
                <c:pt idx="4509">
                  <c:v>-67</c:v>
                </c:pt>
                <c:pt idx="4510">
                  <c:v>-60.999999999999943</c:v>
                </c:pt>
                <c:pt idx="4511">
                  <c:v>-56.00000000000005</c:v>
                </c:pt>
                <c:pt idx="4512">
                  <c:v>-52.999999999999936</c:v>
                </c:pt>
                <c:pt idx="4513">
                  <c:v>-54.000000000000092</c:v>
                </c:pt>
                <c:pt idx="4514">
                  <c:v>-51.999999999999957</c:v>
                </c:pt>
                <c:pt idx="4515">
                  <c:v>-50.999999999999979</c:v>
                </c:pt>
                <c:pt idx="4516">
                  <c:v>-53.999999999999915</c:v>
                </c:pt>
                <c:pt idx="4517">
                  <c:v>-53.000000000000114</c:v>
                </c:pt>
                <c:pt idx="4518">
                  <c:v>-60.999999999999943</c:v>
                </c:pt>
                <c:pt idx="4519">
                  <c:v>-56.00000000000005</c:v>
                </c:pt>
                <c:pt idx="4520">
                  <c:v>-55.000000000000071</c:v>
                </c:pt>
                <c:pt idx="4521">
                  <c:v>-57.000000000000028</c:v>
                </c:pt>
                <c:pt idx="4522">
                  <c:v>-54.999999999999893</c:v>
                </c:pt>
                <c:pt idx="4523">
                  <c:v>-53.999999999999915</c:v>
                </c:pt>
                <c:pt idx="4524">
                  <c:v>-51.999999999999957</c:v>
                </c:pt>
                <c:pt idx="4525">
                  <c:v>-52.999999999999936</c:v>
                </c:pt>
                <c:pt idx="4526">
                  <c:v>-54.000000000000092</c:v>
                </c:pt>
                <c:pt idx="4527">
                  <c:v>-56.00000000000005</c:v>
                </c:pt>
                <c:pt idx="4528">
                  <c:v>-56.00000000000005</c:v>
                </c:pt>
                <c:pt idx="4529">
                  <c:v>-56.999999999999851</c:v>
                </c:pt>
                <c:pt idx="4530">
                  <c:v>-54.999999999999893</c:v>
                </c:pt>
                <c:pt idx="4531">
                  <c:v>-52.999999999999936</c:v>
                </c:pt>
                <c:pt idx="4532">
                  <c:v>-48.000000000000043</c:v>
                </c:pt>
                <c:pt idx="4533">
                  <c:v>-48.000000000000043</c:v>
                </c:pt>
                <c:pt idx="4534">
                  <c:v>-50.999999999999979</c:v>
                </c:pt>
                <c:pt idx="4535">
                  <c:v>-53.999999999999915</c:v>
                </c:pt>
                <c:pt idx="4536">
                  <c:v>-58.000000000000007</c:v>
                </c:pt>
                <c:pt idx="4537">
                  <c:v>-51.999999999999957</c:v>
                </c:pt>
                <c:pt idx="4538">
                  <c:v>-49.000000000000021</c:v>
                </c:pt>
                <c:pt idx="4540">
                  <c:v>-49.000000000000021</c:v>
                </c:pt>
                <c:pt idx="4542">
                  <c:v>-50</c:v>
                </c:pt>
                <c:pt idx="4543">
                  <c:v>-50.999999999999979</c:v>
                </c:pt>
                <c:pt idx="4544">
                  <c:v>-50</c:v>
                </c:pt>
                <c:pt idx="4545">
                  <c:v>-48.000000000000043</c:v>
                </c:pt>
                <c:pt idx="4546">
                  <c:v>-45.999999999999908</c:v>
                </c:pt>
                <c:pt idx="4547">
                  <c:v>-39.999999999999858</c:v>
                </c:pt>
                <c:pt idx="4548">
                  <c:v>-34.999999999999964</c:v>
                </c:pt>
                <c:pt idx="4549">
                  <c:v>-33.000000000000007</c:v>
                </c:pt>
                <c:pt idx="4550">
                  <c:v>-26.000000000000156</c:v>
                </c:pt>
                <c:pt idx="4551">
                  <c:v>-25</c:v>
                </c:pt>
                <c:pt idx="4552">
                  <c:v>-25</c:v>
                </c:pt>
                <c:pt idx="4553">
                  <c:v>-27.999999999999936</c:v>
                </c:pt>
                <c:pt idx="4554">
                  <c:v>-31.00000000000005</c:v>
                </c:pt>
                <c:pt idx="4555">
                  <c:v>-29.000000000000092</c:v>
                </c:pt>
                <c:pt idx="4556">
                  <c:v>-31.00000000000005</c:v>
                </c:pt>
                <c:pt idx="4557">
                  <c:v>-32.000000000000028</c:v>
                </c:pt>
                <c:pt idx="4558">
                  <c:v>-28.999999999999915</c:v>
                </c:pt>
                <c:pt idx="4559">
                  <c:v>-26.999999999999957</c:v>
                </c:pt>
                <c:pt idx="4560">
                  <c:v>-15.000000000000036</c:v>
                </c:pt>
                <c:pt idx="4561">
                  <c:v>-11.999999999999922</c:v>
                </c:pt>
                <c:pt idx="4562">
                  <c:v>-14.999999999999858</c:v>
                </c:pt>
                <c:pt idx="4563">
                  <c:v>-16.000000000000014</c:v>
                </c:pt>
                <c:pt idx="4564">
                  <c:v>-16.999999999999993</c:v>
                </c:pt>
                <c:pt idx="4565">
                  <c:v>-17.999999999999972</c:v>
                </c:pt>
                <c:pt idx="4567">
                  <c:v>-17.999999999999972</c:v>
                </c:pt>
                <c:pt idx="4568">
                  <c:v>-17.999999999999972</c:v>
                </c:pt>
                <c:pt idx="4569">
                  <c:v>-17.999999999999972</c:v>
                </c:pt>
                <c:pt idx="4570">
                  <c:v>-11.999999999999922</c:v>
                </c:pt>
                <c:pt idx="4571">
                  <c:v>-6.9999999999998508</c:v>
                </c:pt>
                <c:pt idx="4572">
                  <c:v>-6.0000000000000497</c:v>
                </c:pt>
                <c:pt idx="4573">
                  <c:v>-7.0000000000000284</c:v>
                </c:pt>
                <c:pt idx="4574">
                  <c:v>-8.9999999999999858</c:v>
                </c:pt>
                <c:pt idx="4575">
                  <c:v>-8.9999999999999858</c:v>
                </c:pt>
                <c:pt idx="4576">
                  <c:v>-7.0000000000000284</c:v>
                </c:pt>
                <c:pt idx="4577">
                  <c:v>-10.000000000000142</c:v>
                </c:pt>
                <c:pt idx="4578">
                  <c:v>-25.999999999999979</c:v>
                </c:pt>
                <c:pt idx="4579">
                  <c:v>-25</c:v>
                </c:pt>
                <c:pt idx="4580">
                  <c:v>-26.999999999999957</c:v>
                </c:pt>
                <c:pt idx="4581">
                  <c:v>-36.999999999999922</c:v>
                </c:pt>
                <c:pt idx="4582">
                  <c:v>-27.999999999999936</c:v>
                </c:pt>
                <c:pt idx="4583">
                  <c:v>-36.000000000000121</c:v>
                </c:pt>
                <c:pt idx="4584">
                  <c:v>-29.000000000000092</c:v>
                </c:pt>
                <c:pt idx="4585">
                  <c:v>-30.000000000000071</c:v>
                </c:pt>
                <c:pt idx="4586">
                  <c:v>-24.000000000000021</c:v>
                </c:pt>
                <c:pt idx="4587">
                  <c:v>-28.999999999999915</c:v>
                </c:pt>
                <c:pt idx="4588">
                  <c:v>-34.999999999999964</c:v>
                </c:pt>
                <c:pt idx="4589">
                  <c:v>-35.999999999999943</c:v>
                </c:pt>
                <c:pt idx="4590">
                  <c:v>-31.00000000000005</c:v>
                </c:pt>
                <c:pt idx="4591">
                  <c:v>-32.000000000000028</c:v>
                </c:pt>
                <c:pt idx="4592">
                  <c:v>-29.999999999999893</c:v>
                </c:pt>
                <c:pt idx="4593">
                  <c:v>-33.000000000000007</c:v>
                </c:pt>
                <c:pt idx="4594">
                  <c:v>-33.999999999999986</c:v>
                </c:pt>
                <c:pt idx="4595">
                  <c:v>-33.999999999999986</c:v>
                </c:pt>
                <c:pt idx="4596">
                  <c:v>-41.000000000000014</c:v>
                </c:pt>
                <c:pt idx="4597">
                  <c:v>-39.000000000000057</c:v>
                </c:pt>
                <c:pt idx="4598">
                  <c:v>-42.999999999999972</c:v>
                </c:pt>
                <c:pt idx="4599">
                  <c:v>-42.999999999999972</c:v>
                </c:pt>
                <c:pt idx="4600">
                  <c:v>-47.000000000000064</c:v>
                </c:pt>
                <c:pt idx="4601">
                  <c:v>-51.000000000000156</c:v>
                </c:pt>
                <c:pt idx="4602">
                  <c:v>-58.000000000000007</c:v>
                </c:pt>
                <c:pt idx="4603">
                  <c:v>-58.000000000000007</c:v>
                </c:pt>
                <c:pt idx="4604">
                  <c:v>-56.00000000000005</c:v>
                </c:pt>
                <c:pt idx="4605">
                  <c:v>-58.000000000000007</c:v>
                </c:pt>
                <c:pt idx="4606">
                  <c:v>-58.999999999999986</c:v>
                </c:pt>
                <c:pt idx="4607">
                  <c:v>-55.999999999999872</c:v>
                </c:pt>
                <c:pt idx="4608">
                  <c:v>-59.999999999999964</c:v>
                </c:pt>
                <c:pt idx="4610">
                  <c:v>-67.999999999999972</c:v>
                </c:pt>
                <c:pt idx="4611">
                  <c:v>-69.999999999999929</c:v>
                </c:pt>
                <c:pt idx="4612">
                  <c:v>-67.999999999999972</c:v>
                </c:pt>
                <c:pt idx="4613">
                  <c:v>-75.999999999999972</c:v>
                </c:pt>
                <c:pt idx="4614">
                  <c:v>-77.000000000000142</c:v>
                </c:pt>
                <c:pt idx="4615">
                  <c:v>-75</c:v>
                </c:pt>
                <c:pt idx="4616">
                  <c:v>-73.999999999999844</c:v>
                </c:pt>
                <c:pt idx="4617">
                  <c:v>-75.999999999999972</c:v>
                </c:pt>
                <c:pt idx="4618">
                  <c:v>-73.000000000000043</c:v>
                </c:pt>
                <c:pt idx="4619">
                  <c:v>-76.000000000000156</c:v>
                </c:pt>
                <c:pt idx="4620">
                  <c:v>-78.000000000000114</c:v>
                </c:pt>
                <c:pt idx="4621">
                  <c:v>-76.999999999999957</c:v>
                </c:pt>
                <c:pt idx="4622">
                  <c:v>-74.000000000000028</c:v>
                </c:pt>
                <c:pt idx="4623">
                  <c:v>-74.000000000000028</c:v>
                </c:pt>
                <c:pt idx="4624">
                  <c:v>-67</c:v>
                </c:pt>
                <c:pt idx="4625">
                  <c:v>-68.999999999999943</c:v>
                </c:pt>
                <c:pt idx="4626">
                  <c:v>-66.000000000000014</c:v>
                </c:pt>
                <c:pt idx="4627">
                  <c:v>-67</c:v>
                </c:pt>
                <c:pt idx="4628">
                  <c:v>-66.000000000000014</c:v>
                </c:pt>
                <c:pt idx="4629">
                  <c:v>-63.000000000000078</c:v>
                </c:pt>
                <c:pt idx="4630">
                  <c:v>-67</c:v>
                </c:pt>
                <c:pt idx="4631">
                  <c:v>-64.000000000000057</c:v>
                </c:pt>
                <c:pt idx="4632">
                  <c:v>-75.999999999999972</c:v>
                </c:pt>
                <c:pt idx="4633">
                  <c:v>-79.000000000000085</c:v>
                </c:pt>
                <c:pt idx="4635">
                  <c:v>-118.99999999999994</c:v>
                </c:pt>
                <c:pt idx="4636">
                  <c:v>-131.00000000000006</c:v>
                </c:pt>
                <c:pt idx="4637">
                  <c:v>-108.99999999999999</c:v>
                </c:pt>
                <c:pt idx="4638">
                  <c:v>-101.99999999999996</c:v>
                </c:pt>
                <c:pt idx="4639">
                  <c:v>-108</c:v>
                </c:pt>
                <c:pt idx="4640">
                  <c:v>-112.0000000000001</c:v>
                </c:pt>
                <c:pt idx="4641">
                  <c:v>-120.00000000000011</c:v>
                </c:pt>
                <c:pt idx="4642">
                  <c:v>-134</c:v>
                </c:pt>
                <c:pt idx="4643">
                  <c:v>-147.00000000000006</c:v>
                </c:pt>
                <c:pt idx="4644">
                  <c:v>-146.99999999999989</c:v>
                </c:pt>
                <c:pt idx="4645">
                  <c:v>-161.00000000000011</c:v>
                </c:pt>
                <c:pt idx="4646">
                  <c:v>-168.99999999999994</c:v>
                </c:pt>
                <c:pt idx="4647">
                  <c:v>-160.99999999999994</c:v>
                </c:pt>
                <c:pt idx="4648">
                  <c:v>-138.00000000000009</c:v>
                </c:pt>
                <c:pt idx="4649">
                  <c:v>-141</c:v>
                </c:pt>
                <c:pt idx="4650">
                  <c:v>-136.99999999999991</c:v>
                </c:pt>
                <c:pt idx="4651">
                  <c:v>-134</c:v>
                </c:pt>
                <c:pt idx="4652">
                  <c:v>-129.00000000000009</c:v>
                </c:pt>
                <c:pt idx="4653">
                  <c:v>-134.99999999999997</c:v>
                </c:pt>
                <c:pt idx="4654">
                  <c:v>-130.00000000000006</c:v>
                </c:pt>
                <c:pt idx="4656">
                  <c:v>-135.99999999999994</c:v>
                </c:pt>
                <c:pt idx="4657">
                  <c:v>-132.99999999999983</c:v>
                </c:pt>
                <c:pt idx="4658">
                  <c:v>-109.99999999999997</c:v>
                </c:pt>
                <c:pt idx="4660">
                  <c:v>-100.99999999999997</c:v>
                </c:pt>
                <c:pt idx="4661">
                  <c:v>-107.00000000000003</c:v>
                </c:pt>
                <c:pt idx="4662">
                  <c:v>-106.00000000000006</c:v>
                </c:pt>
                <c:pt idx="4663">
                  <c:v>-120.00000000000011</c:v>
                </c:pt>
                <c:pt idx="4664">
                  <c:v>-127.99999999999994</c:v>
                </c:pt>
                <c:pt idx="4665">
                  <c:v>-134</c:v>
                </c:pt>
                <c:pt idx="4666">
                  <c:v>-143.99999999999994</c:v>
                </c:pt>
                <c:pt idx="4668">
                  <c:v>-117.99999999999997</c:v>
                </c:pt>
                <c:pt idx="4669">
                  <c:v>-107.00000000000003</c:v>
                </c:pt>
                <c:pt idx="4670">
                  <c:v>-86.999999999999915</c:v>
                </c:pt>
                <c:pt idx="4671">
                  <c:v>-86.000000000000114</c:v>
                </c:pt>
                <c:pt idx="4672">
                  <c:v>-89.000000000000057</c:v>
                </c:pt>
                <c:pt idx="4673">
                  <c:v>-94.999999999999929</c:v>
                </c:pt>
                <c:pt idx="4674">
                  <c:v>-98.000000000000043</c:v>
                </c:pt>
                <c:pt idx="4675">
                  <c:v>-98.000000000000043</c:v>
                </c:pt>
                <c:pt idx="4676">
                  <c:v>-94.000000000000128</c:v>
                </c:pt>
                <c:pt idx="4677">
                  <c:v>-94.999999999999929</c:v>
                </c:pt>
                <c:pt idx="4678">
                  <c:v>-91.000000000000014</c:v>
                </c:pt>
                <c:pt idx="4679">
                  <c:v>-98.000000000000043</c:v>
                </c:pt>
                <c:pt idx="4680">
                  <c:v>-113.99999999999989</c:v>
                </c:pt>
                <c:pt idx="4681">
                  <c:v>-126.99999999999996</c:v>
                </c:pt>
                <c:pt idx="4682">
                  <c:v>-116.00000000000001</c:v>
                </c:pt>
                <c:pt idx="4683">
                  <c:v>-102.00000000000014</c:v>
                </c:pt>
                <c:pt idx="4684">
                  <c:v>-102.99999999999994</c:v>
                </c:pt>
                <c:pt idx="4685">
                  <c:v>-97.000000000000057</c:v>
                </c:pt>
                <c:pt idx="4686">
                  <c:v>-105.00000000000007</c:v>
                </c:pt>
                <c:pt idx="4687">
                  <c:v>-101.99999999999996</c:v>
                </c:pt>
                <c:pt idx="4688">
                  <c:v>-102.99999999999994</c:v>
                </c:pt>
                <c:pt idx="4689">
                  <c:v>-99.000000000000028</c:v>
                </c:pt>
                <c:pt idx="4691">
                  <c:v>-94.999999999999929</c:v>
                </c:pt>
                <c:pt idx="4692">
                  <c:v>-92.999999999999972</c:v>
                </c:pt>
                <c:pt idx="4693">
                  <c:v>-89.000000000000057</c:v>
                </c:pt>
                <c:pt idx="4694">
                  <c:v>-90.000000000000028</c:v>
                </c:pt>
                <c:pt idx="4696">
                  <c:v>-89.000000000000057</c:v>
                </c:pt>
                <c:pt idx="4697">
                  <c:v>-84.999999999999972</c:v>
                </c:pt>
                <c:pt idx="4698">
                  <c:v>-81.000000000000057</c:v>
                </c:pt>
                <c:pt idx="4699">
                  <c:v>-71.999999999999886</c:v>
                </c:pt>
                <c:pt idx="4700">
                  <c:v>-68.999999999999943</c:v>
                </c:pt>
                <c:pt idx="4701">
                  <c:v>-66.000000000000014</c:v>
                </c:pt>
                <c:pt idx="4702">
                  <c:v>-67</c:v>
                </c:pt>
                <c:pt idx="4703">
                  <c:v>-65.000000000000028</c:v>
                </c:pt>
                <c:pt idx="4704">
                  <c:v>-65.000000000000028</c:v>
                </c:pt>
                <c:pt idx="4705">
                  <c:v>-67</c:v>
                </c:pt>
                <c:pt idx="4706">
                  <c:v>-65.000000000000028</c:v>
                </c:pt>
                <c:pt idx="4707">
                  <c:v>-65.999999999999829</c:v>
                </c:pt>
                <c:pt idx="4708">
                  <c:v>-69.999999999999929</c:v>
                </c:pt>
                <c:pt idx="4709">
                  <c:v>-61.999999999999922</c:v>
                </c:pt>
                <c:pt idx="4710">
                  <c:v>-71.000000000000085</c:v>
                </c:pt>
                <c:pt idx="4711">
                  <c:v>-70.999999999999915</c:v>
                </c:pt>
                <c:pt idx="4712">
                  <c:v>-67</c:v>
                </c:pt>
                <c:pt idx="4713">
                  <c:v>-72.000000000000057</c:v>
                </c:pt>
                <c:pt idx="4714">
                  <c:v>-63.999999999999879</c:v>
                </c:pt>
                <c:pt idx="4715">
                  <c:v>-67</c:v>
                </c:pt>
                <c:pt idx="4716">
                  <c:v>-67.999999999999972</c:v>
                </c:pt>
                <c:pt idx="4717">
                  <c:v>-61.999999999999922</c:v>
                </c:pt>
                <c:pt idx="4718">
                  <c:v>-75</c:v>
                </c:pt>
                <c:pt idx="4719">
                  <c:v>-71.999999999999886</c:v>
                </c:pt>
                <c:pt idx="4720">
                  <c:v>-75.999999999999972</c:v>
                </c:pt>
                <c:pt idx="4721">
                  <c:v>-50</c:v>
                </c:pt>
                <c:pt idx="4722">
                  <c:v>-50</c:v>
                </c:pt>
                <c:pt idx="4723">
                  <c:v>-50.999999999999979</c:v>
                </c:pt>
                <c:pt idx="4724">
                  <c:v>-58.999999999999986</c:v>
                </c:pt>
                <c:pt idx="4726">
                  <c:v>-66.000000000000014</c:v>
                </c:pt>
                <c:pt idx="4727">
                  <c:v>-62.999999999999901</c:v>
                </c:pt>
                <c:pt idx="4728">
                  <c:v>-93.000000000000142</c:v>
                </c:pt>
                <c:pt idx="4730">
                  <c:v>-111.00000000000011</c:v>
                </c:pt>
                <c:pt idx="4731">
                  <c:v>-118.99999999999994</c:v>
                </c:pt>
                <c:pt idx="4732">
                  <c:v>-128.99999999999991</c:v>
                </c:pt>
                <c:pt idx="4733">
                  <c:v>-145.99999999999991</c:v>
                </c:pt>
                <c:pt idx="4734">
                  <c:v>-134.99999999999997</c:v>
                </c:pt>
                <c:pt idx="4735">
                  <c:v>-125.99999999999997</c:v>
                </c:pt>
                <c:pt idx="4736">
                  <c:v>-135.99999999999994</c:v>
                </c:pt>
                <c:pt idx="4737">
                  <c:v>-149.00000000000003</c:v>
                </c:pt>
                <c:pt idx="4738">
                  <c:v>-200.99999999999997</c:v>
                </c:pt>
                <c:pt idx="4739">
                  <c:v>-204.00000000000009</c:v>
                </c:pt>
                <c:pt idx="4740">
                  <c:v>-194.99999999999994</c:v>
                </c:pt>
                <c:pt idx="4741">
                  <c:v>-196.00000000000009</c:v>
                </c:pt>
                <c:pt idx="4742">
                  <c:v>-213.99999999999989</c:v>
                </c:pt>
                <c:pt idx="4743">
                  <c:v>-234</c:v>
                </c:pt>
                <c:pt idx="4744">
                  <c:v>-208</c:v>
                </c:pt>
                <c:pt idx="4745">
                  <c:v>-201.99999999999994</c:v>
                </c:pt>
                <c:pt idx="4746">
                  <c:v>-212.00000000000011</c:v>
                </c:pt>
                <c:pt idx="4747">
                  <c:v>-218.99999999999994</c:v>
                </c:pt>
                <c:pt idx="4748">
                  <c:v>-228.00000000000011</c:v>
                </c:pt>
                <c:pt idx="4749">
                  <c:v>-224.00000000000003</c:v>
                </c:pt>
                <c:pt idx="4750">
                  <c:v>-201.99999999999994</c:v>
                </c:pt>
                <c:pt idx="4751">
                  <c:v>-198.00000000000006</c:v>
                </c:pt>
                <c:pt idx="4752">
                  <c:v>-241</c:v>
                </c:pt>
                <c:pt idx="4753">
                  <c:v>-226.99999999999994</c:v>
                </c:pt>
                <c:pt idx="4754">
                  <c:v>-218.99999999999994</c:v>
                </c:pt>
                <c:pt idx="4755">
                  <c:v>-209</c:v>
                </c:pt>
                <c:pt idx="4756">
                  <c:v>-223.00000000000006</c:v>
                </c:pt>
                <c:pt idx="4757">
                  <c:v>-213.99999999999989</c:v>
                </c:pt>
                <c:pt idx="4758">
                  <c:v>-217</c:v>
                </c:pt>
                <c:pt idx="4759">
                  <c:v>-199.00000000000003</c:v>
                </c:pt>
                <c:pt idx="4760">
                  <c:v>-190.00000000000003</c:v>
                </c:pt>
                <c:pt idx="4761">
                  <c:v>-188.99999999999989</c:v>
                </c:pt>
                <c:pt idx="4762">
                  <c:v>-199.00000000000003</c:v>
                </c:pt>
                <c:pt idx="4764">
                  <c:v>-171.99999999999989</c:v>
                </c:pt>
                <c:pt idx="4765">
                  <c:v>-167.99999999999997</c:v>
                </c:pt>
                <c:pt idx="4766">
                  <c:v>-147.99999999999986</c:v>
                </c:pt>
                <c:pt idx="4767">
                  <c:v>-150.99999999999997</c:v>
                </c:pt>
                <c:pt idx="4768">
                  <c:v>-143.00000000000014</c:v>
                </c:pt>
                <c:pt idx="4769">
                  <c:v>-134.00000000000017</c:v>
                </c:pt>
                <c:pt idx="4770">
                  <c:v>-115.00000000000003</c:v>
                </c:pt>
                <c:pt idx="4771">
                  <c:v>-107.00000000000003</c:v>
                </c:pt>
                <c:pt idx="4772">
                  <c:v>-83.999999999999986</c:v>
                </c:pt>
                <c:pt idx="4773">
                  <c:v>-70.999999999999915</c:v>
                </c:pt>
                <c:pt idx="4774">
                  <c:v>-66.000000000000014</c:v>
                </c:pt>
                <c:pt idx="4775">
                  <c:v>-60.999999999999943</c:v>
                </c:pt>
                <c:pt idx="4776">
                  <c:v>-49.000000000000021</c:v>
                </c:pt>
                <c:pt idx="4777">
                  <c:v>-45.999999999999908</c:v>
                </c:pt>
                <c:pt idx="4778">
                  <c:v>-44.000000000000128</c:v>
                </c:pt>
                <c:pt idx="4779">
                  <c:v>-10.999999999999943</c:v>
                </c:pt>
                <c:pt idx="4780">
                  <c:v>-7.0000000000000284</c:v>
                </c:pt>
                <c:pt idx="4781">
                  <c:v>-5.0000000000000711</c:v>
                </c:pt>
                <c:pt idx="4782">
                  <c:v>-12.999999999999901</c:v>
                </c:pt>
                <c:pt idx="4783">
                  <c:v>20.000000000000107</c:v>
                </c:pt>
                <c:pt idx="4784">
                  <c:v>33.000000000000007</c:v>
                </c:pt>
                <c:pt idx="4785">
                  <c:v>40.000000000000036</c:v>
                </c:pt>
                <c:pt idx="4786">
                  <c:v>55.000000000000071</c:v>
                </c:pt>
                <c:pt idx="4787">
                  <c:v>69.999999999999929</c:v>
                </c:pt>
                <c:pt idx="4788">
                  <c:v>45.000000000000107</c:v>
                </c:pt>
                <c:pt idx="4789">
                  <c:v>78.000000000000114</c:v>
                </c:pt>
                <c:pt idx="4790">
                  <c:v>75</c:v>
                </c:pt>
                <c:pt idx="4791">
                  <c:v>87.000000000000099</c:v>
                </c:pt>
                <c:pt idx="4792">
                  <c:v>83</c:v>
                </c:pt>
                <c:pt idx="4793">
                  <c:v>60.999999999999943</c:v>
                </c:pt>
                <c:pt idx="4794">
                  <c:v>75</c:v>
                </c:pt>
                <c:pt idx="4795">
                  <c:v>96.000000000000085</c:v>
                </c:pt>
                <c:pt idx="4796">
                  <c:v>93.999999999999943</c:v>
                </c:pt>
                <c:pt idx="4797">
                  <c:v>96.999999999999886</c:v>
                </c:pt>
                <c:pt idx="4798">
                  <c:v>111.99999999999991</c:v>
                </c:pt>
                <c:pt idx="4800">
                  <c:v>114.00000000000006</c:v>
                </c:pt>
                <c:pt idx="4801">
                  <c:v>106.00000000000006</c:v>
                </c:pt>
                <c:pt idx="4802">
                  <c:v>108</c:v>
                </c:pt>
                <c:pt idx="4803">
                  <c:v>100</c:v>
                </c:pt>
                <c:pt idx="4804">
                  <c:v>97.000000000000057</c:v>
                </c:pt>
                <c:pt idx="4805">
                  <c:v>96.000000000000085</c:v>
                </c:pt>
                <c:pt idx="4806">
                  <c:v>100.99999999999997</c:v>
                </c:pt>
                <c:pt idx="4807">
                  <c:v>104.99999999999989</c:v>
                </c:pt>
                <c:pt idx="4808">
                  <c:v>108.99999999999999</c:v>
                </c:pt>
                <c:pt idx="4809">
                  <c:v>112.0000000000001</c:v>
                </c:pt>
                <c:pt idx="4810">
                  <c:v>104.00000000000009</c:v>
                </c:pt>
                <c:pt idx="4811">
                  <c:v>104.99999999999989</c:v>
                </c:pt>
                <c:pt idx="4812">
                  <c:v>106.99999999999986</c:v>
                </c:pt>
                <c:pt idx="4813">
                  <c:v>111.99999999999991</c:v>
                </c:pt>
                <c:pt idx="4814">
                  <c:v>108.99999999999999</c:v>
                </c:pt>
                <c:pt idx="4815">
                  <c:v>113.00000000000009</c:v>
                </c:pt>
                <c:pt idx="4816">
                  <c:v>98.000000000000043</c:v>
                </c:pt>
                <c:pt idx="4817">
                  <c:v>88.000000000000085</c:v>
                </c:pt>
                <c:pt idx="4818">
                  <c:v>106.00000000000006</c:v>
                </c:pt>
                <c:pt idx="4819">
                  <c:v>104.00000000000009</c:v>
                </c:pt>
                <c:pt idx="4820">
                  <c:v>103.99999999999991</c:v>
                </c:pt>
                <c:pt idx="4821">
                  <c:v>105.99999999999987</c:v>
                </c:pt>
                <c:pt idx="4822">
                  <c:v>106.99999999999986</c:v>
                </c:pt>
                <c:pt idx="4823">
                  <c:v>109.99999999999997</c:v>
                </c:pt>
                <c:pt idx="4824">
                  <c:v>111.99999999999991</c:v>
                </c:pt>
                <c:pt idx="4825">
                  <c:v>112.0000000000001</c:v>
                </c:pt>
                <c:pt idx="4826">
                  <c:v>117.99999999999997</c:v>
                </c:pt>
                <c:pt idx="4827">
                  <c:v>124.00000000000003</c:v>
                </c:pt>
                <c:pt idx="4829">
                  <c:v>125.99999999999997</c:v>
                </c:pt>
                <c:pt idx="4830">
                  <c:v>128.99999999999991</c:v>
                </c:pt>
                <c:pt idx="4831">
                  <c:v>131.00000000000006</c:v>
                </c:pt>
                <c:pt idx="4832">
                  <c:v>131.00000000000006</c:v>
                </c:pt>
                <c:pt idx="4833">
                  <c:v>130.99999999999989</c:v>
                </c:pt>
                <c:pt idx="4834">
                  <c:v>117</c:v>
                </c:pt>
                <c:pt idx="4835">
                  <c:v>118.99999999999994</c:v>
                </c:pt>
                <c:pt idx="4836">
                  <c:v>128.00000000000011</c:v>
                </c:pt>
                <c:pt idx="4837">
                  <c:v>132.00000000000003</c:v>
                </c:pt>
                <c:pt idx="4838">
                  <c:v>126.99999999999996</c:v>
                </c:pt>
                <c:pt idx="4839">
                  <c:v>120.00000000000011</c:v>
                </c:pt>
                <c:pt idx="4840">
                  <c:v>116.00000000000001</c:v>
                </c:pt>
                <c:pt idx="4841">
                  <c:v>117</c:v>
                </c:pt>
                <c:pt idx="4842">
                  <c:v>118.99999999999994</c:v>
                </c:pt>
                <c:pt idx="4843">
                  <c:v>119.99999999999993</c:v>
                </c:pt>
                <c:pt idx="4844">
                  <c:v>122.00000000000006</c:v>
                </c:pt>
                <c:pt idx="4845">
                  <c:v>117</c:v>
                </c:pt>
                <c:pt idx="4846">
                  <c:v>119.99999999999993</c:v>
                </c:pt>
                <c:pt idx="4847">
                  <c:v>103.99999999999991</c:v>
                </c:pt>
                <c:pt idx="4848">
                  <c:v>98.000000000000043</c:v>
                </c:pt>
                <c:pt idx="4849">
                  <c:v>102.99999999999994</c:v>
                </c:pt>
                <c:pt idx="4850">
                  <c:v>102.99999999999994</c:v>
                </c:pt>
                <c:pt idx="4851">
                  <c:v>111.00000000000011</c:v>
                </c:pt>
                <c:pt idx="4852">
                  <c:v>104.00000000000009</c:v>
                </c:pt>
                <c:pt idx="4853">
                  <c:v>105.99999999999987</c:v>
                </c:pt>
                <c:pt idx="4854">
                  <c:v>95.999999999999915</c:v>
                </c:pt>
                <c:pt idx="4855">
                  <c:v>95.000000000000114</c:v>
                </c:pt>
                <c:pt idx="4856">
                  <c:v>86.000000000000114</c:v>
                </c:pt>
                <c:pt idx="4857">
                  <c:v>83</c:v>
                </c:pt>
                <c:pt idx="4858">
                  <c:v>74.000000000000028</c:v>
                </c:pt>
                <c:pt idx="4859">
                  <c:v>36.000000000000121</c:v>
                </c:pt>
                <c:pt idx="4860">
                  <c:v>33.000000000000007</c:v>
                </c:pt>
                <c:pt idx="4861">
                  <c:v>11.000000000000121</c:v>
                </c:pt>
                <c:pt idx="4862">
                  <c:v>3.0000000000001137</c:v>
                </c:pt>
                <c:pt idx="4863">
                  <c:v>4.0000000000000924</c:v>
                </c:pt>
                <c:pt idx="4864">
                  <c:v>6.0000000000000497</c:v>
                </c:pt>
                <c:pt idx="4865">
                  <c:v>8.0000000000000071</c:v>
                </c:pt>
                <c:pt idx="4866">
                  <c:v>15.000000000000036</c:v>
                </c:pt>
                <c:pt idx="4867">
                  <c:v>12.000000000000099</c:v>
                </c:pt>
                <c:pt idx="4868">
                  <c:v>19.000000000000128</c:v>
                </c:pt>
                <c:pt idx="4870">
                  <c:v>26.999999999999957</c:v>
                </c:pt>
                <c:pt idx="4871">
                  <c:v>34.999999999999964</c:v>
                </c:pt>
                <c:pt idx="4872">
                  <c:v>39.000000000000057</c:v>
                </c:pt>
                <c:pt idx="4873">
                  <c:v>32.000000000000028</c:v>
                </c:pt>
                <c:pt idx="4874">
                  <c:v>17.999999999999972</c:v>
                </c:pt>
                <c:pt idx="4875">
                  <c:v>5.9999999999998721</c:v>
                </c:pt>
                <c:pt idx="4876">
                  <c:v>11.000000000000121</c:v>
                </c:pt>
                <c:pt idx="4877">
                  <c:v>5.0000000000000711</c:v>
                </c:pt>
                <c:pt idx="4878">
                  <c:v>-3.0000000000001137</c:v>
                </c:pt>
                <c:pt idx="4879">
                  <c:v>-16.999999999999993</c:v>
                </c:pt>
                <c:pt idx="4880">
                  <c:v>-16.000000000000014</c:v>
                </c:pt>
                <c:pt idx="4881">
                  <c:v>-21.999999999999886</c:v>
                </c:pt>
                <c:pt idx="4882">
                  <c:v>-31.00000000000005</c:v>
                </c:pt>
                <c:pt idx="4883">
                  <c:v>-25.999999999999979</c:v>
                </c:pt>
                <c:pt idx="4884">
                  <c:v>-31.00000000000005</c:v>
                </c:pt>
                <c:pt idx="4885">
                  <c:v>-24.000000000000021</c:v>
                </c:pt>
                <c:pt idx="4886">
                  <c:v>-23.000000000000043</c:v>
                </c:pt>
                <c:pt idx="4887">
                  <c:v>-19.999999999999929</c:v>
                </c:pt>
                <c:pt idx="4888">
                  <c:v>-41.000000000000014</c:v>
                </c:pt>
                <c:pt idx="4889">
                  <c:v>-31.00000000000005</c:v>
                </c:pt>
                <c:pt idx="4890">
                  <c:v>-27.000000000000135</c:v>
                </c:pt>
                <c:pt idx="4891">
                  <c:v>-24.000000000000021</c:v>
                </c:pt>
                <c:pt idx="4892">
                  <c:v>-23.000000000000043</c:v>
                </c:pt>
                <c:pt idx="4893">
                  <c:v>-10.999999999999943</c:v>
                </c:pt>
                <c:pt idx="4894">
                  <c:v>-6.0000000000000497</c:v>
                </c:pt>
                <c:pt idx="4895">
                  <c:v>-0.99999999999997868</c:v>
                </c:pt>
                <c:pt idx="4896">
                  <c:v>-17.999999999999972</c:v>
                </c:pt>
                <c:pt idx="4897">
                  <c:v>-20.999999999999908</c:v>
                </c:pt>
                <c:pt idx="4898">
                  <c:v>-20.000000000000107</c:v>
                </c:pt>
                <c:pt idx="4900">
                  <c:v>-30.000000000000071</c:v>
                </c:pt>
                <c:pt idx="4901">
                  <c:v>-29.000000000000092</c:v>
                </c:pt>
                <c:pt idx="4902">
                  <c:v>-21.999999999999886</c:v>
                </c:pt>
                <c:pt idx="4903">
                  <c:v>-29.000000000000092</c:v>
                </c:pt>
                <c:pt idx="4904">
                  <c:v>-35.999999999999943</c:v>
                </c:pt>
                <c:pt idx="4905">
                  <c:v>-41.000000000000014</c:v>
                </c:pt>
                <c:pt idx="4906">
                  <c:v>-42.999999999999972</c:v>
                </c:pt>
                <c:pt idx="4907">
                  <c:v>-49.000000000000021</c:v>
                </c:pt>
                <c:pt idx="4908">
                  <c:v>-50.999999999999979</c:v>
                </c:pt>
                <c:pt idx="4909">
                  <c:v>-59.999999999999964</c:v>
                </c:pt>
                <c:pt idx="4910">
                  <c:v>-58.999999999999986</c:v>
                </c:pt>
                <c:pt idx="4911">
                  <c:v>-50</c:v>
                </c:pt>
                <c:pt idx="4912">
                  <c:v>-55.999999999999872</c:v>
                </c:pt>
                <c:pt idx="4913">
                  <c:v>-61.999999999999922</c:v>
                </c:pt>
                <c:pt idx="4914">
                  <c:v>-76.999999999999957</c:v>
                </c:pt>
                <c:pt idx="4916">
                  <c:v>-77.000000000000142</c:v>
                </c:pt>
                <c:pt idx="4917">
                  <c:v>-53.000000000000114</c:v>
                </c:pt>
                <c:pt idx="4918">
                  <c:v>-69.999999999999929</c:v>
                </c:pt>
                <c:pt idx="4919">
                  <c:v>-50.999999999999979</c:v>
                </c:pt>
                <c:pt idx="4921">
                  <c:v>-38.999999999999879</c:v>
                </c:pt>
                <c:pt idx="4922">
                  <c:v>-40.000000000000036</c:v>
                </c:pt>
                <c:pt idx="4923">
                  <c:v>-46.000000000000085</c:v>
                </c:pt>
                <c:pt idx="4924">
                  <c:v>-76.000000000000156</c:v>
                </c:pt>
                <c:pt idx="4925">
                  <c:v>-85.000000000000142</c:v>
                </c:pt>
                <c:pt idx="4926">
                  <c:v>-85.999999999999943</c:v>
                </c:pt>
                <c:pt idx="4927">
                  <c:v>-93.999999999999943</c:v>
                </c:pt>
                <c:pt idx="4928">
                  <c:v>-102.99999999999994</c:v>
                </c:pt>
                <c:pt idx="4929">
                  <c:v>-112.0000000000001</c:v>
                </c:pt>
                <c:pt idx="4930">
                  <c:v>-125</c:v>
                </c:pt>
                <c:pt idx="4931">
                  <c:v>-134.99999999999997</c:v>
                </c:pt>
                <c:pt idx="4933">
                  <c:v>-141</c:v>
                </c:pt>
                <c:pt idx="4934">
                  <c:v>-133</c:v>
                </c:pt>
                <c:pt idx="4935">
                  <c:v>-130.00000000000006</c:v>
                </c:pt>
                <c:pt idx="4936">
                  <c:v>-111.99999999999991</c:v>
                </c:pt>
                <c:pt idx="4937">
                  <c:v>-124.00000000000003</c:v>
                </c:pt>
                <c:pt idx="4938">
                  <c:v>-149.00000000000003</c:v>
                </c:pt>
                <c:pt idx="4939">
                  <c:v>-153.99999999999991</c:v>
                </c:pt>
                <c:pt idx="4940">
                  <c:v>-143.99999999999994</c:v>
                </c:pt>
                <c:pt idx="4941">
                  <c:v>-143.99999999999994</c:v>
                </c:pt>
                <c:pt idx="4942">
                  <c:v>-140.00000000000003</c:v>
                </c:pt>
                <c:pt idx="4943">
                  <c:v>-152.99999999999994</c:v>
                </c:pt>
                <c:pt idx="4944">
                  <c:v>-158</c:v>
                </c:pt>
                <c:pt idx="4945">
                  <c:v>-160.99999999999994</c:v>
                </c:pt>
                <c:pt idx="4946">
                  <c:v>-170.00000000000011</c:v>
                </c:pt>
                <c:pt idx="4947">
                  <c:v>-167</c:v>
                </c:pt>
                <c:pt idx="4948">
                  <c:v>-141</c:v>
                </c:pt>
                <c:pt idx="4949">
                  <c:v>-109.99999999999997</c:v>
                </c:pt>
                <c:pt idx="4950">
                  <c:v>-68.999999999999943</c:v>
                </c:pt>
                <c:pt idx="4951">
                  <c:v>-94.999999999999929</c:v>
                </c:pt>
                <c:pt idx="4953">
                  <c:v>-69.999999999999929</c:v>
                </c:pt>
                <c:pt idx="4954">
                  <c:v>-67</c:v>
                </c:pt>
                <c:pt idx="4955">
                  <c:v>-58.000000000000007</c:v>
                </c:pt>
                <c:pt idx="4956">
                  <c:v>-63.000000000000078</c:v>
                </c:pt>
                <c:pt idx="4958">
                  <c:v>-67.999999999999972</c:v>
                </c:pt>
                <c:pt idx="4959">
                  <c:v>-12.999999999999901</c:v>
                </c:pt>
                <c:pt idx="4960">
                  <c:v>-31.00000000000005</c:v>
                </c:pt>
                <c:pt idx="4961">
                  <c:v>-53.999999999999915</c:v>
                </c:pt>
                <c:pt idx="4962">
                  <c:v>-74.000000000000028</c:v>
                </c:pt>
                <c:pt idx="4963">
                  <c:v>-95.999999999999915</c:v>
                </c:pt>
                <c:pt idx="4964">
                  <c:v>-72.000000000000057</c:v>
                </c:pt>
                <c:pt idx="4965">
                  <c:v>-77.000000000000142</c:v>
                </c:pt>
                <c:pt idx="4966">
                  <c:v>-41.999999999999993</c:v>
                </c:pt>
                <c:pt idx="4967">
                  <c:v>-63.000000000000078</c:v>
                </c:pt>
                <c:pt idx="4968">
                  <c:v>-55.000000000000071</c:v>
                </c:pt>
                <c:pt idx="4969">
                  <c:v>-97.999999999999858</c:v>
                </c:pt>
                <c:pt idx="4970">
                  <c:v>-98.000000000000043</c:v>
                </c:pt>
                <c:pt idx="4971">
                  <c:v>-101.99999999999996</c:v>
                </c:pt>
                <c:pt idx="4972">
                  <c:v>-96.000000000000085</c:v>
                </c:pt>
                <c:pt idx="4973">
                  <c:v>-90.000000000000028</c:v>
                </c:pt>
                <c:pt idx="4974">
                  <c:v>-70.000000000000114</c:v>
                </c:pt>
                <c:pt idx="4975">
                  <c:v>-67</c:v>
                </c:pt>
                <c:pt idx="4976">
                  <c:v>-71.000000000000085</c:v>
                </c:pt>
                <c:pt idx="4977">
                  <c:v>-61.999999999999922</c:v>
                </c:pt>
                <c:pt idx="4978">
                  <c:v>-58.000000000000007</c:v>
                </c:pt>
                <c:pt idx="4979">
                  <c:v>-65.000000000000028</c:v>
                </c:pt>
                <c:pt idx="4980">
                  <c:v>-71.999999999999886</c:v>
                </c:pt>
                <c:pt idx="4981">
                  <c:v>-77.000000000000142</c:v>
                </c:pt>
                <c:pt idx="4982">
                  <c:v>-68.000000000000142</c:v>
                </c:pt>
                <c:pt idx="4983">
                  <c:v>-80.000000000000071</c:v>
                </c:pt>
                <c:pt idx="4984">
                  <c:v>-75.999999999999972</c:v>
                </c:pt>
                <c:pt idx="4985">
                  <c:v>-83</c:v>
                </c:pt>
                <c:pt idx="4986">
                  <c:v>-92</c:v>
                </c:pt>
                <c:pt idx="4988">
                  <c:v>-79.999999999999886</c:v>
                </c:pt>
                <c:pt idx="4990">
                  <c:v>-64.000000000000057</c:v>
                </c:pt>
                <c:pt idx="4991">
                  <c:v>-67.999999999999972</c:v>
                </c:pt>
                <c:pt idx="4992">
                  <c:v>-63.000000000000078</c:v>
                </c:pt>
                <c:pt idx="4993">
                  <c:v>-65.000000000000028</c:v>
                </c:pt>
                <c:pt idx="4994">
                  <c:v>-73.000000000000043</c:v>
                </c:pt>
                <c:pt idx="4995">
                  <c:v>-78.999999999999915</c:v>
                </c:pt>
                <c:pt idx="4996">
                  <c:v>-71.000000000000085</c:v>
                </c:pt>
                <c:pt idx="4997">
                  <c:v>-62.999999999999901</c:v>
                </c:pt>
                <c:pt idx="4998">
                  <c:v>-65.000000000000028</c:v>
                </c:pt>
                <c:pt idx="4999">
                  <c:v>-78.000000000000114</c:v>
                </c:pt>
                <c:pt idx="5000">
                  <c:v>-70.000000000000114</c:v>
                </c:pt>
                <c:pt idx="5001">
                  <c:v>-76.000000000000156</c:v>
                </c:pt>
                <c:pt idx="5002">
                  <c:v>-74.000000000000028</c:v>
                </c:pt>
                <c:pt idx="5003">
                  <c:v>-71.000000000000085</c:v>
                </c:pt>
                <c:pt idx="5004">
                  <c:v>-75</c:v>
                </c:pt>
                <c:pt idx="5005">
                  <c:v>-66.000000000000014</c:v>
                </c:pt>
                <c:pt idx="5006">
                  <c:v>-67</c:v>
                </c:pt>
                <c:pt idx="5007">
                  <c:v>-67</c:v>
                </c:pt>
                <c:pt idx="5008">
                  <c:v>-58.999999999999986</c:v>
                </c:pt>
                <c:pt idx="5009">
                  <c:v>-45.000000000000107</c:v>
                </c:pt>
                <c:pt idx="5010">
                  <c:v>-51.999999999999957</c:v>
                </c:pt>
                <c:pt idx="5011">
                  <c:v>-16.999999999999993</c:v>
                </c:pt>
                <c:pt idx="5012">
                  <c:v>-16.999999999999993</c:v>
                </c:pt>
                <c:pt idx="5013">
                  <c:v>-11.000000000000121</c:v>
                </c:pt>
                <c:pt idx="5014">
                  <c:v>-22.999999999999865</c:v>
                </c:pt>
                <c:pt idx="5015">
                  <c:v>-25</c:v>
                </c:pt>
                <c:pt idx="5016">
                  <c:v>-29.999999999999893</c:v>
                </c:pt>
                <c:pt idx="5017">
                  <c:v>-27.999999999999936</c:v>
                </c:pt>
                <c:pt idx="5018">
                  <c:v>-31.00000000000005</c:v>
                </c:pt>
                <c:pt idx="5019">
                  <c:v>-9.9999999999999645</c:v>
                </c:pt>
                <c:pt idx="5020">
                  <c:v>-3.9999999999999147</c:v>
                </c:pt>
                <c:pt idx="5021">
                  <c:v>-4.9999999999998934</c:v>
                </c:pt>
                <c:pt idx="5022">
                  <c:v>-15.000000000000036</c:v>
                </c:pt>
                <c:pt idx="5023">
                  <c:v>-16.999999999999993</c:v>
                </c:pt>
                <c:pt idx="5024">
                  <c:v>-39.000000000000057</c:v>
                </c:pt>
                <c:pt idx="5025">
                  <c:v>-28.999999999999915</c:v>
                </c:pt>
                <c:pt idx="5026">
                  <c:v>-28.000000000000114</c:v>
                </c:pt>
                <c:pt idx="5027">
                  <c:v>-41.999999999999993</c:v>
                </c:pt>
                <c:pt idx="5028">
                  <c:v>-31.00000000000005</c:v>
                </c:pt>
                <c:pt idx="5029">
                  <c:v>-37.000000000000099</c:v>
                </c:pt>
                <c:pt idx="5030">
                  <c:v>-33.999999999999986</c:v>
                </c:pt>
                <c:pt idx="5031">
                  <c:v>-44.999999999999929</c:v>
                </c:pt>
                <c:pt idx="5032">
                  <c:v>-44.000000000000128</c:v>
                </c:pt>
                <c:pt idx="5034">
                  <c:v>-64.000000000000057</c:v>
                </c:pt>
                <c:pt idx="5035">
                  <c:v>-60.999999999999943</c:v>
                </c:pt>
                <c:pt idx="5036">
                  <c:v>-63.000000000000078</c:v>
                </c:pt>
                <c:pt idx="5037">
                  <c:v>-70.999999999999915</c:v>
                </c:pt>
                <c:pt idx="5038">
                  <c:v>-77.999999999999943</c:v>
                </c:pt>
                <c:pt idx="5039">
                  <c:v>-81.000000000000057</c:v>
                </c:pt>
                <c:pt idx="5040">
                  <c:v>-72.000000000000057</c:v>
                </c:pt>
                <c:pt idx="5041">
                  <c:v>-61.999999999999922</c:v>
                </c:pt>
                <c:pt idx="5042">
                  <c:v>-73.000000000000043</c:v>
                </c:pt>
                <c:pt idx="5043">
                  <c:v>-67</c:v>
                </c:pt>
                <c:pt idx="5044">
                  <c:v>-89.999999999999858</c:v>
                </c:pt>
                <c:pt idx="5045">
                  <c:v>-125</c:v>
                </c:pt>
                <c:pt idx="5046">
                  <c:v>-126.99999999999996</c:v>
                </c:pt>
                <c:pt idx="5047">
                  <c:v>-135.99999999999994</c:v>
                </c:pt>
                <c:pt idx="5048">
                  <c:v>-145.99999999999991</c:v>
                </c:pt>
                <c:pt idx="5049">
                  <c:v>-140.00000000000003</c:v>
                </c:pt>
                <c:pt idx="5050">
                  <c:v>-146.99999999999989</c:v>
                </c:pt>
                <c:pt idx="5051">
                  <c:v>-144.99999999999994</c:v>
                </c:pt>
                <c:pt idx="5052">
                  <c:v>-156.00000000000006</c:v>
                </c:pt>
                <c:pt idx="5053">
                  <c:v>-148.00000000000006</c:v>
                </c:pt>
                <c:pt idx="5054">
                  <c:v>-138.99999999999989</c:v>
                </c:pt>
                <c:pt idx="5055">
                  <c:v>-152.00000000000014</c:v>
                </c:pt>
                <c:pt idx="5056">
                  <c:v>-163.00000000000009</c:v>
                </c:pt>
                <c:pt idx="5057">
                  <c:v>-169.99999999999994</c:v>
                </c:pt>
                <c:pt idx="5058">
                  <c:v>-166</c:v>
                </c:pt>
                <c:pt idx="5060">
                  <c:v>-142</c:v>
                </c:pt>
                <c:pt idx="5061">
                  <c:v>-142.99999999999997</c:v>
                </c:pt>
                <c:pt idx="5062">
                  <c:v>-122.99999999999986</c:v>
                </c:pt>
                <c:pt idx="5063">
                  <c:v>-90.000000000000028</c:v>
                </c:pt>
                <c:pt idx="5064">
                  <c:v>-100.99999999999997</c:v>
                </c:pt>
                <c:pt idx="5065">
                  <c:v>-108</c:v>
                </c:pt>
                <c:pt idx="5066">
                  <c:v>-109.99999999999997</c:v>
                </c:pt>
                <c:pt idx="5067">
                  <c:v>-125</c:v>
                </c:pt>
                <c:pt idx="5068">
                  <c:v>-117</c:v>
                </c:pt>
                <c:pt idx="5069">
                  <c:v>-95.000000000000114</c:v>
                </c:pt>
                <c:pt idx="5070">
                  <c:v>-104.00000000000009</c:v>
                </c:pt>
                <c:pt idx="5071">
                  <c:v>-100</c:v>
                </c:pt>
                <c:pt idx="5072">
                  <c:v>-108</c:v>
                </c:pt>
                <c:pt idx="5073">
                  <c:v>-108.99999999999999</c:v>
                </c:pt>
                <c:pt idx="5074">
                  <c:v>-93.999999999999943</c:v>
                </c:pt>
                <c:pt idx="5075">
                  <c:v>-102.99999999999994</c:v>
                </c:pt>
                <c:pt idx="5076">
                  <c:v>-113.99999999999989</c:v>
                </c:pt>
                <c:pt idx="5077">
                  <c:v>-108.99999999999999</c:v>
                </c:pt>
                <c:pt idx="5078">
                  <c:v>-118.99999999999994</c:v>
                </c:pt>
                <c:pt idx="5079">
                  <c:v>-105.00000000000007</c:v>
                </c:pt>
                <c:pt idx="5080">
                  <c:v>-102.99999999999994</c:v>
                </c:pt>
                <c:pt idx="5081">
                  <c:v>-105.00000000000007</c:v>
                </c:pt>
                <c:pt idx="5082">
                  <c:v>-95.000000000000114</c:v>
                </c:pt>
                <c:pt idx="5083">
                  <c:v>-90.000000000000028</c:v>
                </c:pt>
                <c:pt idx="5084">
                  <c:v>-80.000000000000071</c:v>
                </c:pt>
                <c:pt idx="5085">
                  <c:v>-80.000000000000071</c:v>
                </c:pt>
                <c:pt idx="5086">
                  <c:v>-90.000000000000028</c:v>
                </c:pt>
                <c:pt idx="5087">
                  <c:v>-92</c:v>
                </c:pt>
                <c:pt idx="5089">
                  <c:v>-86.999999999999915</c:v>
                </c:pt>
                <c:pt idx="5090">
                  <c:v>-88.000000000000085</c:v>
                </c:pt>
                <c:pt idx="5091">
                  <c:v>-91.000000000000014</c:v>
                </c:pt>
                <c:pt idx="5092">
                  <c:v>-102.00000000000014</c:v>
                </c:pt>
                <c:pt idx="5093">
                  <c:v>-94.000000000000128</c:v>
                </c:pt>
                <c:pt idx="5094">
                  <c:v>-83.999999999999986</c:v>
                </c:pt>
                <c:pt idx="5095">
                  <c:v>-92</c:v>
                </c:pt>
                <c:pt idx="5096">
                  <c:v>-95.999999999999915</c:v>
                </c:pt>
                <c:pt idx="5097">
                  <c:v>-100</c:v>
                </c:pt>
                <c:pt idx="5098">
                  <c:v>-98.000000000000043</c:v>
                </c:pt>
                <c:pt idx="5099">
                  <c:v>-137.00000000000011</c:v>
                </c:pt>
                <c:pt idx="5100">
                  <c:v>-139.00000000000006</c:v>
                </c:pt>
                <c:pt idx="5101">
                  <c:v>-131.99999999999986</c:v>
                </c:pt>
                <c:pt idx="5102">
                  <c:v>-127.99999999999994</c:v>
                </c:pt>
                <c:pt idx="5103">
                  <c:v>-123.00000000000004</c:v>
                </c:pt>
                <c:pt idx="5104">
                  <c:v>-114.00000000000006</c:v>
                </c:pt>
                <c:pt idx="5105">
                  <c:v>-125</c:v>
                </c:pt>
                <c:pt idx="5106">
                  <c:v>-115.00000000000003</c:v>
                </c:pt>
                <c:pt idx="5107">
                  <c:v>-117</c:v>
                </c:pt>
                <c:pt idx="5108">
                  <c:v>-117</c:v>
                </c:pt>
                <c:pt idx="5109">
                  <c:v>-121.00000000000009</c:v>
                </c:pt>
                <c:pt idx="5110">
                  <c:v>-121.00000000000009</c:v>
                </c:pt>
                <c:pt idx="5111">
                  <c:v>-116.00000000000001</c:v>
                </c:pt>
                <c:pt idx="5112">
                  <c:v>-117.00000000000017</c:v>
                </c:pt>
                <c:pt idx="5113">
                  <c:v>-122.00000000000006</c:v>
                </c:pt>
                <c:pt idx="5114">
                  <c:v>-117.99999999999997</c:v>
                </c:pt>
                <c:pt idx="5115">
                  <c:v>-126.99999999999996</c:v>
                </c:pt>
                <c:pt idx="5116">
                  <c:v>-141</c:v>
                </c:pt>
                <c:pt idx="5117">
                  <c:v>-147.99999999999986</c:v>
                </c:pt>
                <c:pt idx="5118">
                  <c:v>-145.00000000000011</c:v>
                </c:pt>
                <c:pt idx="5119">
                  <c:v>-150.9999999999998</c:v>
                </c:pt>
                <c:pt idx="5120">
                  <c:v>-151.00000000000017</c:v>
                </c:pt>
                <c:pt idx="5121">
                  <c:v>-155.00000000000006</c:v>
                </c:pt>
                <c:pt idx="5122">
                  <c:v>-135.99999999999994</c:v>
                </c:pt>
                <c:pt idx="5123">
                  <c:v>-133.9999999999998</c:v>
                </c:pt>
                <c:pt idx="5124">
                  <c:v>-153.99999999999991</c:v>
                </c:pt>
                <c:pt idx="5125">
                  <c:v>-132.0000000000002</c:v>
                </c:pt>
                <c:pt idx="5126">
                  <c:v>-138.00000000000009</c:v>
                </c:pt>
                <c:pt idx="5127">
                  <c:v>-139.00000000000006</c:v>
                </c:pt>
                <c:pt idx="5128">
                  <c:v>-132.00000000000003</c:v>
                </c:pt>
                <c:pt idx="5129">
                  <c:v>-132.00000000000003</c:v>
                </c:pt>
                <c:pt idx="5130">
                  <c:v>-137.00000000000011</c:v>
                </c:pt>
                <c:pt idx="5131">
                  <c:v>-138.00000000000009</c:v>
                </c:pt>
                <c:pt idx="5132">
                  <c:v>-141.99999999999983</c:v>
                </c:pt>
                <c:pt idx="5133">
                  <c:v>-138.00000000000009</c:v>
                </c:pt>
                <c:pt idx="5135">
                  <c:v>-135.99999999999994</c:v>
                </c:pt>
                <c:pt idx="5136">
                  <c:v>-142</c:v>
                </c:pt>
                <c:pt idx="5137">
                  <c:v>-141.99999999999983</c:v>
                </c:pt>
                <c:pt idx="5138">
                  <c:v>-141.99999999999983</c:v>
                </c:pt>
                <c:pt idx="5139">
                  <c:v>-123.00000000000004</c:v>
                </c:pt>
                <c:pt idx="5140">
                  <c:v>-104.99999999999989</c:v>
                </c:pt>
                <c:pt idx="5141">
                  <c:v>-98.000000000000043</c:v>
                </c:pt>
                <c:pt idx="5142">
                  <c:v>-106.00000000000023</c:v>
                </c:pt>
                <c:pt idx="5143">
                  <c:v>-110.99999999999994</c:v>
                </c:pt>
                <c:pt idx="5144">
                  <c:v>-100.99999999999997</c:v>
                </c:pt>
                <c:pt idx="5145">
                  <c:v>-100.99999999999997</c:v>
                </c:pt>
                <c:pt idx="5146">
                  <c:v>-87.999999999999901</c:v>
                </c:pt>
                <c:pt idx="5147">
                  <c:v>-86.000000000000114</c:v>
                </c:pt>
                <c:pt idx="5148">
                  <c:v>-85.000000000000142</c:v>
                </c:pt>
                <c:pt idx="5149">
                  <c:v>-92</c:v>
                </c:pt>
                <c:pt idx="5150">
                  <c:v>-83</c:v>
                </c:pt>
                <c:pt idx="5151">
                  <c:v>-85.000000000000142</c:v>
                </c:pt>
                <c:pt idx="5152">
                  <c:v>-82.000000000000028</c:v>
                </c:pt>
                <c:pt idx="5153">
                  <c:v>-92.999999999999972</c:v>
                </c:pt>
                <c:pt idx="5154">
                  <c:v>-67.999999999999972</c:v>
                </c:pt>
                <c:pt idx="5155">
                  <c:v>-70.999999999999915</c:v>
                </c:pt>
                <c:pt idx="5156">
                  <c:v>-69.000000000000128</c:v>
                </c:pt>
                <c:pt idx="5157">
                  <c:v>-78.999999999999915</c:v>
                </c:pt>
                <c:pt idx="5158">
                  <c:v>-46.999999999999886</c:v>
                </c:pt>
                <c:pt idx="5160">
                  <c:v>-41.999999999999993</c:v>
                </c:pt>
                <c:pt idx="5161">
                  <c:v>-48.000000000000043</c:v>
                </c:pt>
                <c:pt idx="5162">
                  <c:v>-42.999999999999972</c:v>
                </c:pt>
                <c:pt idx="5163">
                  <c:v>-52.000000000000135</c:v>
                </c:pt>
                <c:pt idx="5164">
                  <c:v>-53.000000000000114</c:v>
                </c:pt>
                <c:pt idx="5165">
                  <c:v>-39.000000000000057</c:v>
                </c:pt>
                <c:pt idx="5166">
                  <c:v>-21.000000000000085</c:v>
                </c:pt>
                <c:pt idx="5167">
                  <c:v>-17.999999999999972</c:v>
                </c:pt>
                <c:pt idx="5168">
                  <c:v>-10.999999999999943</c:v>
                </c:pt>
                <c:pt idx="5169">
                  <c:v>3.9999999999999147</c:v>
                </c:pt>
                <c:pt idx="5170">
                  <c:v>-2.000000000000135</c:v>
                </c:pt>
                <c:pt idx="5171">
                  <c:v>1.9999999999999574</c:v>
                </c:pt>
                <c:pt idx="5172">
                  <c:v>-0.99999999999997868</c:v>
                </c:pt>
                <c:pt idx="5173">
                  <c:v>4.0000000000000924</c:v>
                </c:pt>
                <c:pt idx="5174">
                  <c:v>13.000000000000078</c:v>
                </c:pt>
                <c:pt idx="5176">
                  <c:v>7.0000000000000284</c:v>
                </c:pt>
                <c:pt idx="5177">
                  <c:v>-0.99999999999997868</c:v>
                </c:pt>
                <c:pt idx="5178">
                  <c:v>8.0000000000000071</c:v>
                </c:pt>
                <c:pt idx="5179">
                  <c:v>22.000000000000064</c:v>
                </c:pt>
                <c:pt idx="5180">
                  <c:v>17.999999999999972</c:v>
                </c:pt>
                <c:pt idx="5182">
                  <c:v>41.999999999999993</c:v>
                </c:pt>
                <c:pt idx="5183">
                  <c:v>34.999999999999964</c:v>
                </c:pt>
                <c:pt idx="5184">
                  <c:v>38.000000000000078</c:v>
                </c:pt>
                <c:pt idx="5185">
                  <c:v>46.999999999999886</c:v>
                </c:pt>
                <c:pt idx="5186">
                  <c:v>81.000000000000057</c:v>
                </c:pt>
                <c:pt idx="5187">
                  <c:v>81.999999999999858</c:v>
                </c:pt>
                <c:pt idx="5188">
                  <c:v>92.999999999999972</c:v>
                </c:pt>
                <c:pt idx="5189">
                  <c:v>93.999999999999943</c:v>
                </c:pt>
                <c:pt idx="5190">
                  <c:v>98.000000000000043</c:v>
                </c:pt>
                <c:pt idx="5191">
                  <c:v>84.999999999999972</c:v>
                </c:pt>
                <c:pt idx="5193">
                  <c:v>81.000000000000057</c:v>
                </c:pt>
                <c:pt idx="5194">
                  <c:v>77.000000000000142</c:v>
                </c:pt>
                <c:pt idx="5195">
                  <c:v>65.999999999999829</c:v>
                </c:pt>
                <c:pt idx="5196">
                  <c:v>59.999999999999964</c:v>
                </c:pt>
                <c:pt idx="5197">
                  <c:v>56.999999999999851</c:v>
                </c:pt>
                <c:pt idx="5198">
                  <c:v>92</c:v>
                </c:pt>
                <c:pt idx="5199">
                  <c:v>92</c:v>
                </c:pt>
                <c:pt idx="5200">
                  <c:v>84.999999999999972</c:v>
                </c:pt>
                <c:pt idx="5201">
                  <c:v>77.000000000000142</c:v>
                </c:pt>
                <c:pt idx="5202">
                  <c:v>64.000000000000057</c:v>
                </c:pt>
                <c:pt idx="5203">
                  <c:v>49.000000000000021</c:v>
                </c:pt>
                <c:pt idx="5204">
                  <c:v>22.999999999999865</c:v>
                </c:pt>
                <c:pt idx="5205">
                  <c:v>45.000000000000107</c:v>
                </c:pt>
                <c:pt idx="5206">
                  <c:v>49.000000000000021</c:v>
                </c:pt>
                <c:pt idx="5207">
                  <c:v>34.000000000000163</c:v>
                </c:pt>
                <c:pt idx="5208">
                  <c:v>32.000000000000028</c:v>
                </c:pt>
                <c:pt idx="5209">
                  <c:v>22.000000000000064</c:v>
                </c:pt>
                <c:pt idx="5210">
                  <c:v>25</c:v>
                </c:pt>
                <c:pt idx="5211">
                  <c:v>2.000000000000135</c:v>
                </c:pt>
                <c:pt idx="5212">
                  <c:v>6.0000000000000497</c:v>
                </c:pt>
                <c:pt idx="5214">
                  <c:v>-0.99999999999997868</c:v>
                </c:pt>
                <c:pt idx="5215">
                  <c:v>13.999999999999879</c:v>
                </c:pt>
                <c:pt idx="5216">
                  <c:v>26.999999999999957</c:v>
                </c:pt>
                <c:pt idx="5217">
                  <c:v>34.999999999999964</c:v>
                </c:pt>
                <c:pt idx="5219">
                  <c:v>32.000000000000028</c:v>
                </c:pt>
                <c:pt idx="5220">
                  <c:v>34.999999999999964</c:v>
                </c:pt>
                <c:pt idx="5221">
                  <c:v>40.000000000000036</c:v>
                </c:pt>
                <c:pt idx="5222">
                  <c:v>30.000000000000071</c:v>
                </c:pt>
                <c:pt idx="5223">
                  <c:v>37.000000000000099</c:v>
                </c:pt>
                <c:pt idx="5224">
                  <c:v>25.999999999999979</c:v>
                </c:pt>
                <c:pt idx="5225">
                  <c:v>12.999999999999901</c:v>
                </c:pt>
                <c:pt idx="5226">
                  <c:v>5.0000000000000711</c:v>
                </c:pt>
                <c:pt idx="5227">
                  <c:v>-1.0000000000001563</c:v>
                </c:pt>
                <c:pt idx="5228">
                  <c:v>0.99999999999997868</c:v>
                </c:pt>
                <c:pt idx="5229">
                  <c:v>-8.0000000000000071</c:v>
                </c:pt>
                <c:pt idx="5230">
                  <c:v>1.0000000000001563</c:v>
                </c:pt>
                <c:pt idx="5231">
                  <c:v>-20.999999999999908</c:v>
                </c:pt>
                <c:pt idx="5232">
                  <c:v>-34.000000000000163</c:v>
                </c:pt>
                <c:pt idx="5233">
                  <c:v>-37.000000000000099</c:v>
                </c:pt>
                <c:pt idx="5234">
                  <c:v>-31.00000000000005</c:v>
                </c:pt>
                <c:pt idx="5235">
                  <c:v>-16.000000000000014</c:v>
                </c:pt>
                <c:pt idx="5236">
                  <c:v>-6.0000000000000497</c:v>
                </c:pt>
                <c:pt idx="5237">
                  <c:v>-4.0000000000000924</c:v>
                </c:pt>
                <c:pt idx="5238">
                  <c:v>-9.9999999999999645</c:v>
                </c:pt>
                <c:pt idx="5239">
                  <c:v>-45.999999999999908</c:v>
                </c:pt>
                <c:pt idx="5240">
                  <c:v>-37.999999999999901</c:v>
                </c:pt>
                <c:pt idx="5241">
                  <c:v>-24.000000000000021</c:v>
                </c:pt>
                <c:pt idx="5242">
                  <c:v>-20.000000000000107</c:v>
                </c:pt>
                <c:pt idx="5243">
                  <c:v>-24.000000000000021</c:v>
                </c:pt>
                <c:pt idx="5244">
                  <c:v>-20.999999999999908</c:v>
                </c:pt>
                <c:pt idx="5245">
                  <c:v>-20.000000000000107</c:v>
                </c:pt>
                <c:pt idx="5246">
                  <c:v>-26.999999999999957</c:v>
                </c:pt>
                <c:pt idx="5247">
                  <c:v>-35.999999999999943</c:v>
                </c:pt>
                <c:pt idx="5250">
                  <c:v>-50.999999999999979</c:v>
                </c:pt>
                <c:pt idx="5251">
                  <c:v>-67.999999999999972</c:v>
                </c:pt>
                <c:pt idx="5252">
                  <c:v>-71.000000000000085</c:v>
                </c:pt>
                <c:pt idx="5253">
                  <c:v>-69.999999999999929</c:v>
                </c:pt>
                <c:pt idx="5254">
                  <c:v>-48.000000000000043</c:v>
                </c:pt>
                <c:pt idx="5255">
                  <c:v>-40.000000000000036</c:v>
                </c:pt>
                <c:pt idx="5256">
                  <c:v>-37.000000000000099</c:v>
                </c:pt>
                <c:pt idx="5257">
                  <c:v>-33.999999999999986</c:v>
                </c:pt>
                <c:pt idx="5258">
                  <c:v>-41.000000000000014</c:v>
                </c:pt>
                <c:pt idx="5259">
                  <c:v>-40.000000000000036</c:v>
                </c:pt>
                <c:pt idx="5260">
                  <c:v>-40.000000000000036</c:v>
                </c:pt>
                <c:pt idx="5261">
                  <c:v>-40.000000000000036</c:v>
                </c:pt>
                <c:pt idx="5262">
                  <c:v>-29.000000000000092</c:v>
                </c:pt>
                <c:pt idx="5263">
                  <c:v>-19.999999999999929</c:v>
                </c:pt>
                <c:pt idx="5264">
                  <c:v>-4.0000000000000924</c:v>
                </c:pt>
                <c:pt idx="5265">
                  <c:v>-24.000000000000021</c:v>
                </c:pt>
                <c:pt idx="5266">
                  <c:v>-24.000000000000021</c:v>
                </c:pt>
                <c:pt idx="5267">
                  <c:v>-30.000000000000071</c:v>
                </c:pt>
                <c:pt idx="5268">
                  <c:v>-37.999999999999901</c:v>
                </c:pt>
                <c:pt idx="5269">
                  <c:v>-46.999999999999886</c:v>
                </c:pt>
                <c:pt idx="5270">
                  <c:v>-43.99999999999995</c:v>
                </c:pt>
                <c:pt idx="5271">
                  <c:v>-26.999999999999957</c:v>
                </c:pt>
                <c:pt idx="5272">
                  <c:v>-37.000000000000099</c:v>
                </c:pt>
                <c:pt idx="5273">
                  <c:v>-45.999999999999908</c:v>
                </c:pt>
                <c:pt idx="5274">
                  <c:v>-34.999999999999964</c:v>
                </c:pt>
                <c:pt idx="5275">
                  <c:v>-34.999999999999964</c:v>
                </c:pt>
                <c:pt idx="5276">
                  <c:v>-23.000000000000043</c:v>
                </c:pt>
                <c:pt idx="5277">
                  <c:v>-33.999999999999986</c:v>
                </c:pt>
                <c:pt idx="5278">
                  <c:v>-33.999999999999986</c:v>
                </c:pt>
                <c:pt idx="5279">
                  <c:v>-36.999999999999922</c:v>
                </c:pt>
                <c:pt idx="5280">
                  <c:v>-44.000000000000128</c:v>
                </c:pt>
                <c:pt idx="5281">
                  <c:v>-33.999999999999986</c:v>
                </c:pt>
                <c:pt idx="5282">
                  <c:v>-32.000000000000028</c:v>
                </c:pt>
                <c:pt idx="5283">
                  <c:v>-33.999999999999986</c:v>
                </c:pt>
                <c:pt idx="5284">
                  <c:v>-20.999999999999908</c:v>
                </c:pt>
                <c:pt idx="5285">
                  <c:v>-24.000000000000021</c:v>
                </c:pt>
                <c:pt idx="5286">
                  <c:v>-35.999999999999943</c:v>
                </c:pt>
                <c:pt idx="5287">
                  <c:v>-29.999999999999893</c:v>
                </c:pt>
                <c:pt idx="5289">
                  <c:v>-39.000000000000057</c:v>
                </c:pt>
                <c:pt idx="5290">
                  <c:v>-33.999999999999986</c:v>
                </c:pt>
                <c:pt idx="5291">
                  <c:v>-40.000000000000036</c:v>
                </c:pt>
                <c:pt idx="5292">
                  <c:v>-48.000000000000043</c:v>
                </c:pt>
                <c:pt idx="5293">
                  <c:v>-52.999999999999936</c:v>
                </c:pt>
                <c:pt idx="5294">
                  <c:v>-51.999999999999957</c:v>
                </c:pt>
                <c:pt idx="5295">
                  <c:v>-41.999999999999993</c:v>
                </c:pt>
                <c:pt idx="5296">
                  <c:v>-34.999999999999964</c:v>
                </c:pt>
                <c:pt idx="5297">
                  <c:v>-34.999999999999964</c:v>
                </c:pt>
                <c:pt idx="5298">
                  <c:v>-33.000000000000007</c:v>
                </c:pt>
                <c:pt idx="5299">
                  <c:v>-32.000000000000028</c:v>
                </c:pt>
                <c:pt idx="5300">
                  <c:v>-25</c:v>
                </c:pt>
                <c:pt idx="5301">
                  <c:v>-22.000000000000064</c:v>
                </c:pt>
                <c:pt idx="5302">
                  <c:v>-15.000000000000036</c:v>
                </c:pt>
                <c:pt idx="5303">
                  <c:v>-12.000000000000099</c:v>
                </c:pt>
                <c:pt idx="5304">
                  <c:v>-18.000000000000149</c:v>
                </c:pt>
                <c:pt idx="5305">
                  <c:v>-30.000000000000071</c:v>
                </c:pt>
                <c:pt idx="5306">
                  <c:v>-23.999999999999844</c:v>
                </c:pt>
                <c:pt idx="5307">
                  <c:v>-24.000000000000021</c:v>
                </c:pt>
                <c:pt idx="5308">
                  <c:v>-18.99999999999995</c:v>
                </c:pt>
                <c:pt idx="5309">
                  <c:v>-22.000000000000064</c:v>
                </c:pt>
                <c:pt idx="5310">
                  <c:v>-26.999999999999957</c:v>
                </c:pt>
                <c:pt idx="5311">
                  <c:v>-21.000000000000085</c:v>
                </c:pt>
                <c:pt idx="5312">
                  <c:v>-33.000000000000007</c:v>
                </c:pt>
                <c:pt idx="5313">
                  <c:v>-37.999999999999901</c:v>
                </c:pt>
                <c:pt idx="5314">
                  <c:v>-27.999999999999936</c:v>
                </c:pt>
                <c:pt idx="5315">
                  <c:v>-25</c:v>
                </c:pt>
                <c:pt idx="5316">
                  <c:v>-13.999999999999879</c:v>
                </c:pt>
                <c:pt idx="5317">
                  <c:v>4.9999999999998934</c:v>
                </c:pt>
                <c:pt idx="5318">
                  <c:v>-5.0000000000000711</c:v>
                </c:pt>
                <c:pt idx="5319">
                  <c:v>-3.9999999999999147</c:v>
                </c:pt>
                <c:pt idx="5320">
                  <c:v>-6.0000000000000497</c:v>
                </c:pt>
                <c:pt idx="5321">
                  <c:v>6.0000000000000497</c:v>
                </c:pt>
                <c:pt idx="5322">
                  <c:v>8.9999999999999858</c:v>
                </c:pt>
                <c:pt idx="5323">
                  <c:v>9.0000000000001634</c:v>
                </c:pt>
                <c:pt idx="5325">
                  <c:v>0.99999999999997868</c:v>
                </c:pt>
                <c:pt idx="5326">
                  <c:v>-8.9999999999999858</c:v>
                </c:pt>
                <c:pt idx="5327">
                  <c:v>0</c:v>
                </c:pt>
                <c:pt idx="5328">
                  <c:v>-4.9999999999998934</c:v>
                </c:pt>
                <c:pt idx="5329">
                  <c:v>-3.0000000000001137</c:v>
                </c:pt>
                <c:pt idx="5330">
                  <c:v>-5.9999999999998721</c:v>
                </c:pt>
                <c:pt idx="5331">
                  <c:v>-11.999999999999922</c:v>
                </c:pt>
                <c:pt idx="5332">
                  <c:v>-9.9999999999999645</c:v>
                </c:pt>
                <c:pt idx="5333">
                  <c:v>-15.000000000000036</c:v>
                </c:pt>
                <c:pt idx="5334">
                  <c:v>-15.999999999999837</c:v>
                </c:pt>
                <c:pt idx="5335">
                  <c:v>-19.999999999999929</c:v>
                </c:pt>
                <c:pt idx="5336">
                  <c:v>-18.99999999999995</c:v>
                </c:pt>
                <c:pt idx="5337">
                  <c:v>-30.999999999999872</c:v>
                </c:pt>
                <c:pt idx="5338">
                  <c:v>-34.000000000000163</c:v>
                </c:pt>
                <c:pt idx="5339">
                  <c:v>-28.999999999999915</c:v>
                </c:pt>
                <c:pt idx="5340">
                  <c:v>-24.000000000000021</c:v>
                </c:pt>
                <c:pt idx="5341">
                  <c:v>-23.000000000000043</c:v>
                </c:pt>
                <c:pt idx="5342">
                  <c:v>-23.999999999999844</c:v>
                </c:pt>
                <c:pt idx="5343">
                  <c:v>-22.000000000000064</c:v>
                </c:pt>
                <c:pt idx="5344">
                  <c:v>-19.999999999999929</c:v>
                </c:pt>
                <c:pt idx="5345">
                  <c:v>-22.000000000000064</c:v>
                </c:pt>
                <c:pt idx="5346">
                  <c:v>-22.000000000000064</c:v>
                </c:pt>
                <c:pt idx="5347">
                  <c:v>-19.999999999999929</c:v>
                </c:pt>
                <c:pt idx="5348">
                  <c:v>-21.000000000000085</c:v>
                </c:pt>
                <c:pt idx="5350">
                  <c:v>-24.000000000000021</c:v>
                </c:pt>
                <c:pt idx="5351">
                  <c:v>-18.99999999999995</c:v>
                </c:pt>
                <c:pt idx="5352">
                  <c:v>-7.0000000000000284</c:v>
                </c:pt>
                <c:pt idx="5353">
                  <c:v>-2.000000000000135</c:v>
                </c:pt>
                <c:pt idx="5354">
                  <c:v>0.99999999999997868</c:v>
                </c:pt>
                <c:pt idx="5355">
                  <c:v>-11.000000000000121</c:v>
                </c:pt>
                <c:pt idx="5356">
                  <c:v>-13.000000000000078</c:v>
                </c:pt>
                <c:pt idx="5357">
                  <c:v>-10.999999999999943</c:v>
                </c:pt>
                <c:pt idx="5358">
                  <c:v>-1.0000000000001563</c:v>
                </c:pt>
                <c:pt idx="5359">
                  <c:v>16.000000000000014</c:v>
                </c:pt>
                <c:pt idx="5360">
                  <c:v>25.999999999999979</c:v>
                </c:pt>
                <c:pt idx="5361">
                  <c:v>46.999999999999886</c:v>
                </c:pt>
                <c:pt idx="5362">
                  <c:v>47.000000000000064</c:v>
                </c:pt>
                <c:pt idx="5363">
                  <c:v>52.000000000000135</c:v>
                </c:pt>
                <c:pt idx="5364">
                  <c:v>58.000000000000007</c:v>
                </c:pt>
                <c:pt idx="5365">
                  <c:v>50.999999999999979</c:v>
                </c:pt>
                <c:pt idx="5366">
                  <c:v>52.000000000000135</c:v>
                </c:pt>
                <c:pt idx="5367">
                  <c:v>41.000000000000014</c:v>
                </c:pt>
                <c:pt idx="5368">
                  <c:v>50.999999999999979</c:v>
                </c:pt>
                <c:pt idx="5369">
                  <c:v>58.999999999999986</c:v>
                </c:pt>
                <c:pt idx="5370">
                  <c:v>60.999999999999943</c:v>
                </c:pt>
                <c:pt idx="5371">
                  <c:v>75</c:v>
                </c:pt>
                <c:pt idx="5372">
                  <c:v>61.999999999999922</c:v>
                </c:pt>
                <c:pt idx="5373">
                  <c:v>60.999999999999943</c:v>
                </c:pt>
                <c:pt idx="5374">
                  <c:v>61.999999999999922</c:v>
                </c:pt>
                <c:pt idx="5375">
                  <c:v>53.999999999999915</c:v>
                </c:pt>
                <c:pt idx="5376">
                  <c:v>56.00000000000005</c:v>
                </c:pt>
                <c:pt idx="5377">
                  <c:v>62.000000000000099</c:v>
                </c:pt>
                <c:pt idx="5378">
                  <c:v>44.999999999999929</c:v>
                </c:pt>
                <c:pt idx="5379">
                  <c:v>73.000000000000043</c:v>
                </c:pt>
                <c:pt idx="5380">
                  <c:v>82.000000000000028</c:v>
                </c:pt>
                <c:pt idx="5381">
                  <c:v>81.000000000000057</c:v>
                </c:pt>
                <c:pt idx="5382">
                  <c:v>86.000000000000114</c:v>
                </c:pt>
                <c:pt idx="5383">
                  <c:v>104.00000000000009</c:v>
                </c:pt>
                <c:pt idx="5384">
                  <c:v>90.000000000000028</c:v>
                </c:pt>
                <c:pt idx="5385">
                  <c:v>84.999999999999972</c:v>
                </c:pt>
                <c:pt idx="5386">
                  <c:v>76.999999999999957</c:v>
                </c:pt>
                <c:pt idx="5387">
                  <c:v>88.000000000000085</c:v>
                </c:pt>
                <c:pt idx="5388">
                  <c:v>83.999999999999986</c:v>
                </c:pt>
                <c:pt idx="5389">
                  <c:v>80.000000000000071</c:v>
                </c:pt>
                <c:pt idx="5390">
                  <c:v>82.000000000000028</c:v>
                </c:pt>
                <c:pt idx="5391">
                  <c:v>75.999999999999972</c:v>
                </c:pt>
                <c:pt idx="5392">
                  <c:v>65.000000000000028</c:v>
                </c:pt>
                <c:pt idx="5393">
                  <c:v>78.000000000000114</c:v>
                </c:pt>
                <c:pt idx="5395">
                  <c:v>72.999999999999858</c:v>
                </c:pt>
                <c:pt idx="5396">
                  <c:v>64.000000000000057</c:v>
                </c:pt>
                <c:pt idx="5397">
                  <c:v>66.000000000000014</c:v>
                </c:pt>
                <c:pt idx="5398">
                  <c:v>67</c:v>
                </c:pt>
                <c:pt idx="5399">
                  <c:v>70.000000000000114</c:v>
                </c:pt>
                <c:pt idx="5400">
                  <c:v>67.999999999999972</c:v>
                </c:pt>
                <c:pt idx="5401">
                  <c:v>43.99999999999995</c:v>
                </c:pt>
                <c:pt idx="5402">
                  <c:v>45.999999999999908</c:v>
                </c:pt>
                <c:pt idx="5403">
                  <c:v>54.999999999999893</c:v>
                </c:pt>
                <c:pt idx="5404">
                  <c:v>49.000000000000021</c:v>
                </c:pt>
                <c:pt idx="5405">
                  <c:v>50</c:v>
                </c:pt>
                <c:pt idx="5406">
                  <c:v>42.999999999999972</c:v>
                </c:pt>
                <c:pt idx="5407">
                  <c:v>43.99999999999995</c:v>
                </c:pt>
                <c:pt idx="5408">
                  <c:v>43.99999999999995</c:v>
                </c:pt>
                <c:pt idx="5409">
                  <c:v>30.000000000000071</c:v>
                </c:pt>
                <c:pt idx="5410">
                  <c:v>42.999999999999972</c:v>
                </c:pt>
                <c:pt idx="5411">
                  <c:v>41.999999999999993</c:v>
                </c:pt>
                <c:pt idx="5412">
                  <c:v>50</c:v>
                </c:pt>
                <c:pt idx="5413">
                  <c:v>37.999999999999901</c:v>
                </c:pt>
                <c:pt idx="5414">
                  <c:v>21.000000000000085</c:v>
                </c:pt>
                <c:pt idx="5415">
                  <c:v>26.999999999999957</c:v>
                </c:pt>
                <c:pt idx="5416">
                  <c:v>28.999999999999915</c:v>
                </c:pt>
                <c:pt idx="5417">
                  <c:v>44.999999999999929</c:v>
                </c:pt>
                <c:pt idx="5418">
                  <c:v>67.999999999999972</c:v>
                </c:pt>
                <c:pt idx="5420">
                  <c:v>83.999999999999986</c:v>
                </c:pt>
                <c:pt idx="5421">
                  <c:v>71.000000000000085</c:v>
                </c:pt>
                <c:pt idx="5422">
                  <c:v>76.999999999999957</c:v>
                </c:pt>
                <c:pt idx="5423">
                  <c:v>75</c:v>
                </c:pt>
                <c:pt idx="5424">
                  <c:v>77.999999999999943</c:v>
                </c:pt>
                <c:pt idx="5425">
                  <c:v>74.000000000000028</c:v>
                </c:pt>
                <c:pt idx="5426">
                  <c:v>96.999999999999886</c:v>
                </c:pt>
                <c:pt idx="5427">
                  <c:v>90.000000000000028</c:v>
                </c:pt>
                <c:pt idx="5428">
                  <c:v>94.000000000000128</c:v>
                </c:pt>
                <c:pt idx="5429">
                  <c:v>101.99999999999996</c:v>
                </c:pt>
                <c:pt idx="5430">
                  <c:v>97.999999999999858</c:v>
                </c:pt>
                <c:pt idx="5431">
                  <c:v>96.000000000000085</c:v>
                </c:pt>
                <c:pt idx="5432">
                  <c:v>87.999999999999901</c:v>
                </c:pt>
                <c:pt idx="5433">
                  <c:v>86.000000000000114</c:v>
                </c:pt>
                <c:pt idx="5434">
                  <c:v>88.000000000000085</c:v>
                </c:pt>
                <c:pt idx="5436">
                  <c:v>81.000000000000057</c:v>
                </c:pt>
                <c:pt idx="5437">
                  <c:v>77.999999999999943</c:v>
                </c:pt>
                <c:pt idx="5438">
                  <c:v>75</c:v>
                </c:pt>
                <c:pt idx="5439">
                  <c:v>74.000000000000028</c:v>
                </c:pt>
                <c:pt idx="5440">
                  <c:v>76.999999999999957</c:v>
                </c:pt>
                <c:pt idx="5441">
                  <c:v>71.000000000000085</c:v>
                </c:pt>
                <c:pt idx="5443">
                  <c:v>71.000000000000085</c:v>
                </c:pt>
                <c:pt idx="5444">
                  <c:v>74.000000000000028</c:v>
                </c:pt>
                <c:pt idx="5445">
                  <c:v>76.999999999999957</c:v>
                </c:pt>
                <c:pt idx="5446">
                  <c:v>68.999999999999943</c:v>
                </c:pt>
                <c:pt idx="5447">
                  <c:v>65.000000000000028</c:v>
                </c:pt>
                <c:pt idx="5448">
                  <c:v>63.000000000000078</c:v>
                </c:pt>
                <c:pt idx="5449">
                  <c:v>69.999999999999929</c:v>
                </c:pt>
                <c:pt idx="5450">
                  <c:v>79.999999999999886</c:v>
                </c:pt>
                <c:pt idx="5451">
                  <c:v>78.999999999999915</c:v>
                </c:pt>
                <c:pt idx="5453">
                  <c:v>75</c:v>
                </c:pt>
                <c:pt idx="5454">
                  <c:v>83.999999999999986</c:v>
                </c:pt>
                <c:pt idx="5455">
                  <c:v>82.999999999999829</c:v>
                </c:pt>
                <c:pt idx="5456">
                  <c:v>77.999999999999943</c:v>
                </c:pt>
                <c:pt idx="5457">
                  <c:v>78.999999999999915</c:v>
                </c:pt>
                <c:pt idx="5458">
                  <c:v>75</c:v>
                </c:pt>
                <c:pt idx="5459">
                  <c:v>73.000000000000043</c:v>
                </c:pt>
                <c:pt idx="5460">
                  <c:v>75.999999999999972</c:v>
                </c:pt>
                <c:pt idx="5461">
                  <c:v>76.999999999999957</c:v>
                </c:pt>
                <c:pt idx="5462">
                  <c:v>75</c:v>
                </c:pt>
                <c:pt idx="5463">
                  <c:v>79.000000000000085</c:v>
                </c:pt>
                <c:pt idx="5464">
                  <c:v>76.999999999999957</c:v>
                </c:pt>
                <c:pt idx="5465">
                  <c:v>92.000000000000171</c:v>
                </c:pt>
                <c:pt idx="5466">
                  <c:v>100.99999999999997</c:v>
                </c:pt>
                <c:pt idx="5467">
                  <c:v>100</c:v>
                </c:pt>
                <c:pt idx="5468">
                  <c:v>98.000000000000043</c:v>
                </c:pt>
                <c:pt idx="5469">
                  <c:v>102.99999999999994</c:v>
                </c:pt>
                <c:pt idx="5470">
                  <c:v>100</c:v>
                </c:pt>
                <c:pt idx="5471">
                  <c:v>97.999999999999858</c:v>
                </c:pt>
                <c:pt idx="5472">
                  <c:v>95.000000000000114</c:v>
                </c:pt>
                <c:pt idx="5474">
                  <c:v>90.000000000000028</c:v>
                </c:pt>
                <c:pt idx="5475">
                  <c:v>92</c:v>
                </c:pt>
                <c:pt idx="5476">
                  <c:v>93.000000000000142</c:v>
                </c:pt>
                <c:pt idx="5477">
                  <c:v>92</c:v>
                </c:pt>
                <c:pt idx="5478">
                  <c:v>87.999999999999901</c:v>
                </c:pt>
                <c:pt idx="5479">
                  <c:v>103.00000000000011</c:v>
                </c:pt>
                <c:pt idx="5480">
                  <c:v>93.999999999999943</c:v>
                </c:pt>
                <c:pt idx="5481">
                  <c:v>95.999999999999915</c:v>
                </c:pt>
                <c:pt idx="5482">
                  <c:v>100</c:v>
                </c:pt>
                <c:pt idx="5483">
                  <c:v>109.99999999999997</c:v>
                </c:pt>
                <c:pt idx="5484">
                  <c:v>114.00000000000006</c:v>
                </c:pt>
                <c:pt idx="5485">
                  <c:v>115.00000000000003</c:v>
                </c:pt>
                <c:pt idx="5486">
                  <c:v>109.99999999999997</c:v>
                </c:pt>
                <c:pt idx="5487">
                  <c:v>116.00000000000001</c:v>
                </c:pt>
                <c:pt idx="5488">
                  <c:v>118.99999999999994</c:v>
                </c:pt>
                <c:pt idx="5489">
                  <c:v>110.99999999999994</c:v>
                </c:pt>
                <c:pt idx="5490">
                  <c:v>116.00000000000001</c:v>
                </c:pt>
                <c:pt idx="5491">
                  <c:v>121.00000000000009</c:v>
                </c:pt>
                <c:pt idx="5492">
                  <c:v>117</c:v>
                </c:pt>
                <c:pt idx="5493">
                  <c:v>114.99999999999986</c:v>
                </c:pt>
                <c:pt idx="5494">
                  <c:v>116.00000000000001</c:v>
                </c:pt>
                <c:pt idx="5495">
                  <c:v>117.99999999999997</c:v>
                </c:pt>
                <c:pt idx="5496">
                  <c:v>117</c:v>
                </c:pt>
                <c:pt idx="5497">
                  <c:v>117.99999999999997</c:v>
                </c:pt>
                <c:pt idx="5498">
                  <c:v>124.00000000000003</c:v>
                </c:pt>
                <c:pt idx="5499">
                  <c:v>122.00000000000006</c:v>
                </c:pt>
                <c:pt idx="5500">
                  <c:v>117.99999999999997</c:v>
                </c:pt>
                <c:pt idx="5501">
                  <c:v>117</c:v>
                </c:pt>
                <c:pt idx="5502">
                  <c:v>121.99999999999989</c:v>
                </c:pt>
                <c:pt idx="5503">
                  <c:v>117</c:v>
                </c:pt>
                <c:pt idx="5504">
                  <c:v>116.00000000000001</c:v>
                </c:pt>
                <c:pt idx="5505">
                  <c:v>116.00000000000001</c:v>
                </c:pt>
                <c:pt idx="5506">
                  <c:v>110.99999999999994</c:v>
                </c:pt>
                <c:pt idx="5507">
                  <c:v>108.99999999999999</c:v>
                </c:pt>
                <c:pt idx="5508">
                  <c:v>110.00000000000014</c:v>
                </c:pt>
                <c:pt idx="5509">
                  <c:v>102.00000000000014</c:v>
                </c:pt>
                <c:pt idx="5510">
                  <c:v>107.00000000000003</c:v>
                </c:pt>
                <c:pt idx="5511">
                  <c:v>112.0000000000001</c:v>
                </c:pt>
                <c:pt idx="5512">
                  <c:v>106.00000000000006</c:v>
                </c:pt>
                <c:pt idx="5513">
                  <c:v>103.99999999999991</c:v>
                </c:pt>
                <c:pt idx="5515">
                  <c:v>105.00000000000007</c:v>
                </c:pt>
                <c:pt idx="5516">
                  <c:v>100</c:v>
                </c:pt>
                <c:pt idx="5517">
                  <c:v>101.99999999999996</c:v>
                </c:pt>
                <c:pt idx="5518">
                  <c:v>98.000000000000043</c:v>
                </c:pt>
                <c:pt idx="5519">
                  <c:v>95.999999999999915</c:v>
                </c:pt>
                <c:pt idx="5520">
                  <c:v>96.000000000000085</c:v>
                </c:pt>
                <c:pt idx="5521">
                  <c:v>95.999999999999915</c:v>
                </c:pt>
                <c:pt idx="5522">
                  <c:v>99.000000000000028</c:v>
                </c:pt>
                <c:pt idx="5523">
                  <c:v>101.99999999999996</c:v>
                </c:pt>
                <c:pt idx="5524">
                  <c:v>96.999999999999886</c:v>
                </c:pt>
                <c:pt idx="5525">
                  <c:v>90.000000000000028</c:v>
                </c:pt>
                <c:pt idx="5526">
                  <c:v>86.000000000000114</c:v>
                </c:pt>
                <c:pt idx="5527">
                  <c:v>88.000000000000085</c:v>
                </c:pt>
                <c:pt idx="5528">
                  <c:v>92.999999999999972</c:v>
                </c:pt>
                <c:pt idx="5529">
                  <c:v>90.000000000000028</c:v>
                </c:pt>
                <c:pt idx="5530">
                  <c:v>89.000000000000057</c:v>
                </c:pt>
                <c:pt idx="5531">
                  <c:v>87.999999999999901</c:v>
                </c:pt>
                <c:pt idx="5532">
                  <c:v>84.999999999999972</c:v>
                </c:pt>
                <c:pt idx="5533">
                  <c:v>80.000000000000071</c:v>
                </c:pt>
                <c:pt idx="5534">
                  <c:v>81.000000000000057</c:v>
                </c:pt>
                <c:pt idx="5535">
                  <c:v>77.999999999999943</c:v>
                </c:pt>
                <c:pt idx="5536">
                  <c:v>76.999999999999957</c:v>
                </c:pt>
                <c:pt idx="5537">
                  <c:v>75.999999999999972</c:v>
                </c:pt>
                <c:pt idx="5538">
                  <c:v>73.000000000000043</c:v>
                </c:pt>
                <c:pt idx="5539">
                  <c:v>74.000000000000028</c:v>
                </c:pt>
                <c:pt idx="5540">
                  <c:v>71.999999999999886</c:v>
                </c:pt>
                <c:pt idx="5541">
                  <c:v>70.999999999999915</c:v>
                </c:pt>
                <c:pt idx="5542">
                  <c:v>75</c:v>
                </c:pt>
                <c:pt idx="5544">
                  <c:v>73.000000000000043</c:v>
                </c:pt>
                <c:pt idx="5545">
                  <c:v>76.999999999999957</c:v>
                </c:pt>
                <c:pt idx="5546">
                  <c:v>80.000000000000071</c:v>
                </c:pt>
                <c:pt idx="5547">
                  <c:v>83.999999999999986</c:v>
                </c:pt>
                <c:pt idx="5548">
                  <c:v>83.999999999999986</c:v>
                </c:pt>
                <c:pt idx="5549">
                  <c:v>88.000000000000085</c:v>
                </c:pt>
                <c:pt idx="5550">
                  <c:v>83.999999999999986</c:v>
                </c:pt>
                <c:pt idx="5551">
                  <c:v>82.000000000000028</c:v>
                </c:pt>
                <c:pt idx="5552">
                  <c:v>79.999999999999886</c:v>
                </c:pt>
                <c:pt idx="5553">
                  <c:v>80.000000000000071</c:v>
                </c:pt>
                <c:pt idx="5554">
                  <c:v>79.999999999999886</c:v>
                </c:pt>
                <c:pt idx="5555">
                  <c:v>81.000000000000057</c:v>
                </c:pt>
                <c:pt idx="5556">
                  <c:v>81.000000000000057</c:v>
                </c:pt>
                <c:pt idx="5557">
                  <c:v>82.000000000000028</c:v>
                </c:pt>
                <c:pt idx="5558">
                  <c:v>83.999999999999986</c:v>
                </c:pt>
                <c:pt idx="5559">
                  <c:v>88.000000000000085</c:v>
                </c:pt>
                <c:pt idx="5560">
                  <c:v>87.999999999999901</c:v>
                </c:pt>
                <c:pt idx="5561">
                  <c:v>86.999999999999915</c:v>
                </c:pt>
                <c:pt idx="5562">
                  <c:v>89.000000000000057</c:v>
                </c:pt>
                <c:pt idx="5563">
                  <c:v>92</c:v>
                </c:pt>
                <c:pt idx="5564">
                  <c:v>97.000000000000057</c:v>
                </c:pt>
                <c:pt idx="5565">
                  <c:v>99.000000000000028</c:v>
                </c:pt>
                <c:pt idx="5566">
                  <c:v>92.999999999999972</c:v>
                </c:pt>
                <c:pt idx="5567">
                  <c:v>91.000000000000014</c:v>
                </c:pt>
                <c:pt idx="5568">
                  <c:v>96.000000000000085</c:v>
                </c:pt>
                <c:pt idx="5569">
                  <c:v>92</c:v>
                </c:pt>
                <c:pt idx="5570">
                  <c:v>92</c:v>
                </c:pt>
                <c:pt idx="5571">
                  <c:v>95.999999999999915</c:v>
                </c:pt>
                <c:pt idx="5572">
                  <c:v>94.000000000000128</c:v>
                </c:pt>
                <c:pt idx="5573">
                  <c:v>95.000000000000114</c:v>
                </c:pt>
                <c:pt idx="5574">
                  <c:v>89.999999999999858</c:v>
                </c:pt>
                <c:pt idx="5575">
                  <c:v>92.999999999999972</c:v>
                </c:pt>
                <c:pt idx="5576">
                  <c:v>93.999999999999943</c:v>
                </c:pt>
                <c:pt idx="5577">
                  <c:v>88.000000000000085</c:v>
                </c:pt>
                <c:pt idx="5578">
                  <c:v>89.999999999999858</c:v>
                </c:pt>
                <c:pt idx="5579">
                  <c:v>83</c:v>
                </c:pt>
                <c:pt idx="5580">
                  <c:v>81.000000000000057</c:v>
                </c:pt>
                <c:pt idx="5581">
                  <c:v>82.000000000000028</c:v>
                </c:pt>
                <c:pt idx="5582">
                  <c:v>74.000000000000028</c:v>
                </c:pt>
                <c:pt idx="5583">
                  <c:v>71.999999999999886</c:v>
                </c:pt>
                <c:pt idx="5585">
                  <c:v>79.000000000000085</c:v>
                </c:pt>
                <c:pt idx="5586">
                  <c:v>79.999999999999886</c:v>
                </c:pt>
                <c:pt idx="5587">
                  <c:v>81.999999999999858</c:v>
                </c:pt>
                <c:pt idx="5588">
                  <c:v>77.999999999999943</c:v>
                </c:pt>
                <c:pt idx="5589">
                  <c:v>69.999999999999929</c:v>
                </c:pt>
                <c:pt idx="5590">
                  <c:v>67</c:v>
                </c:pt>
                <c:pt idx="5591">
                  <c:v>72.000000000000057</c:v>
                </c:pt>
                <c:pt idx="5592">
                  <c:v>76.000000000000156</c:v>
                </c:pt>
                <c:pt idx="5593">
                  <c:v>69.000000000000128</c:v>
                </c:pt>
                <c:pt idx="5594">
                  <c:v>64.000000000000057</c:v>
                </c:pt>
                <c:pt idx="5595">
                  <c:v>67.999999999999972</c:v>
                </c:pt>
                <c:pt idx="5596">
                  <c:v>66.000000000000014</c:v>
                </c:pt>
                <c:pt idx="5597">
                  <c:v>58.999999999999986</c:v>
                </c:pt>
                <c:pt idx="5598">
                  <c:v>60.999999999999943</c:v>
                </c:pt>
                <c:pt idx="5599">
                  <c:v>54.000000000000092</c:v>
                </c:pt>
                <c:pt idx="5600">
                  <c:v>51.999999999999957</c:v>
                </c:pt>
                <c:pt idx="5601">
                  <c:v>51.999999999999957</c:v>
                </c:pt>
                <c:pt idx="5602">
                  <c:v>57.000000000000028</c:v>
                </c:pt>
                <c:pt idx="5603">
                  <c:v>58.999999999999986</c:v>
                </c:pt>
                <c:pt idx="5604">
                  <c:v>67</c:v>
                </c:pt>
                <c:pt idx="5605">
                  <c:v>68.999999999999943</c:v>
                </c:pt>
                <c:pt idx="5606">
                  <c:v>72.000000000000057</c:v>
                </c:pt>
                <c:pt idx="5607">
                  <c:v>73.000000000000043</c:v>
                </c:pt>
                <c:pt idx="5608">
                  <c:v>75.999999999999972</c:v>
                </c:pt>
                <c:pt idx="5610">
                  <c:v>69.000000000000128</c:v>
                </c:pt>
                <c:pt idx="5611">
                  <c:v>67</c:v>
                </c:pt>
                <c:pt idx="5612">
                  <c:v>69.999999999999929</c:v>
                </c:pt>
                <c:pt idx="5613">
                  <c:v>64.000000000000057</c:v>
                </c:pt>
                <c:pt idx="5614">
                  <c:v>71.999999999999886</c:v>
                </c:pt>
                <c:pt idx="5615">
                  <c:v>67.999999999999972</c:v>
                </c:pt>
                <c:pt idx="5616">
                  <c:v>68.999999999999943</c:v>
                </c:pt>
                <c:pt idx="5617">
                  <c:v>66.000000000000014</c:v>
                </c:pt>
                <c:pt idx="5618">
                  <c:v>68.999999999999943</c:v>
                </c:pt>
                <c:pt idx="5619">
                  <c:v>65.000000000000028</c:v>
                </c:pt>
                <c:pt idx="5620">
                  <c:v>67</c:v>
                </c:pt>
                <c:pt idx="5621">
                  <c:v>63.999999999999879</c:v>
                </c:pt>
                <c:pt idx="5622">
                  <c:v>66.000000000000014</c:v>
                </c:pt>
                <c:pt idx="5623">
                  <c:v>66.000000000000014</c:v>
                </c:pt>
                <c:pt idx="5624">
                  <c:v>67</c:v>
                </c:pt>
                <c:pt idx="5625">
                  <c:v>72.000000000000057</c:v>
                </c:pt>
                <c:pt idx="5626">
                  <c:v>74.000000000000028</c:v>
                </c:pt>
                <c:pt idx="5627">
                  <c:v>80.000000000000071</c:v>
                </c:pt>
                <c:pt idx="5628">
                  <c:v>73.000000000000043</c:v>
                </c:pt>
                <c:pt idx="5629">
                  <c:v>71.000000000000085</c:v>
                </c:pt>
                <c:pt idx="5630">
                  <c:v>67.999999999999972</c:v>
                </c:pt>
                <c:pt idx="5631">
                  <c:v>78.999999999999915</c:v>
                </c:pt>
                <c:pt idx="5632">
                  <c:v>84.999999999999972</c:v>
                </c:pt>
                <c:pt idx="5633">
                  <c:v>83</c:v>
                </c:pt>
                <c:pt idx="5634">
                  <c:v>83</c:v>
                </c:pt>
                <c:pt idx="5635">
                  <c:v>80.000000000000071</c:v>
                </c:pt>
                <c:pt idx="5636">
                  <c:v>75.999999999999972</c:v>
                </c:pt>
                <c:pt idx="5637">
                  <c:v>71.999999999999886</c:v>
                </c:pt>
                <c:pt idx="5638">
                  <c:v>69.000000000000128</c:v>
                </c:pt>
                <c:pt idx="5639">
                  <c:v>67.999999999999972</c:v>
                </c:pt>
                <c:pt idx="5640">
                  <c:v>74.000000000000028</c:v>
                </c:pt>
                <c:pt idx="5641">
                  <c:v>79.000000000000085</c:v>
                </c:pt>
                <c:pt idx="5642">
                  <c:v>84.999999999999972</c:v>
                </c:pt>
                <c:pt idx="5643">
                  <c:v>82.000000000000028</c:v>
                </c:pt>
                <c:pt idx="5644">
                  <c:v>78.999999999999915</c:v>
                </c:pt>
                <c:pt idx="5645">
                  <c:v>78.000000000000114</c:v>
                </c:pt>
                <c:pt idx="5646">
                  <c:v>77.999999999999943</c:v>
                </c:pt>
                <c:pt idx="5647">
                  <c:v>78.999999999999915</c:v>
                </c:pt>
                <c:pt idx="5648">
                  <c:v>76.999999999999957</c:v>
                </c:pt>
                <c:pt idx="5649">
                  <c:v>76.999999999999957</c:v>
                </c:pt>
                <c:pt idx="5650">
                  <c:v>82.000000000000028</c:v>
                </c:pt>
                <c:pt idx="5651">
                  <c:v>80.000000000000071</c:v>
                </c:pt>
                <c:pt idx="5652">
                  <c:v>81.000000000000057</c:v>
                </c:pt>
                <c:pt idx="5653">
                  <c:v>83</c:v>
                </c:pt>
                <c:pt idx="5655">
                  <c:v>82.000000000000028</c:v>
                </c:pt>
                <c:pt idx="5656">
                  <c:v>81.999999999999858</c:v>
                </c:pt>
                <c:pt idx="5657">
                  <c:v>82.000000000000028</c:v>
                </c:pt>
                <c:pt idx="5658">
                  <c:v>80.000000000000071</c:v>
                </c:pt>
                <c:pt idx="5659">
                  <c:v>84.999999999999972</c:v>
                </c:pt>
                <c:pt idx="5660">
                  <c:v>86.000000000000114</c:v>
                </c:pt>
                <c:pt idx="5661">
                  <c:v>87.999999999999901</c:v>
                </c:pt>
                <c:pt idx="5662">
                  <c:v>87.000000000000099</c:v>
                </c:pt>
                <c:pt idx="5663">
                  <c:v>84.999999999999972</c:v>
                </c:pt>
                <c:pt idx="5664">
                  <c:v>93.999999999999943</c:v>
                </c:pt>
                <c:pt idx="5665">
                  <c:v>87.000000000000099</c:v>
                </c:pt>
                <c:pt idx="5666">
                  <c:v>91.000000000000014</c:v>
                </c:pt>
                <c:pt idx="5667">
                  <c:v>85.999999999999943</c:v>
                </c:pt>
                <c:pt idx="5668">
                  <c:v>88.000000000000085</c:v>
                </c:pt>
                <c:pt idx="5669">
                  <c:v>92</c:v>
                </c:pt>
                <c:pt idx="5670">
                  <c:v>87.999999999999901</c:v>
                </c:pt>
                <c:pt idx="5671">
                  <c:v>90.000000000000028</c:v>
                </c:pt>
                <c:pt idx="5672">
                  <c:v>85.999999999999943</c:v>
                </c:pt>
                <c:pt idx="5673">
                  <c:v>91.000000000000014</c:v>
                </c:pt>
                <c:pt idx="5674">
                  <c:v>92</c:v>
                </c:pt>
                <c:pt idx="5675">
                  <c:v>90.000000000000028</c:v>
                </c:pt>
                <c:pt idx="5676">
                  <c:v>90.000000000000028</c:v>
                </c:pt>
                <c:pt idx="5677">
                  <c:v>89.000000000000057</c:v>
                </c:pt>
                <c:pt idx="5678">
                  <c:v>88.000000000000085</c:v>
                </c:pt>
                <c:pt idx="5680">
                  <c:v>89.000000000000057</c:v>
                </c:pt>
                <c:pt idx="5681">
                  <c:v>93.999999999999943</c:v>
                </c:pt>
                <c:pt idx="5682">
                  <c:v>93.999999999999943</c:v>
                </c:pt>
                <c:pt idx="5683">
                  <c:v>92.999999999999972</c:v>
                </c:pt>
                <c:pt idx="5684">
                  <c:v>98.000000000000043</c:v>
                </c:pt>
                <c:pt idx="5685">
                  <c:v>100.99999999999997</c:v>
                </c:pt>
                <c:pt idx="5686">
                  <c:v>93.999999999999943</c:v>
                </c:pt>
                <c:pt idx="5687">
                  <c:v>93.000000000000142</c:v>
                </c:pt>
                <c:pt idx="5688">
                  <c:v>94.999999999999929</c:v>
                </c:pt>
                <c:pt idx="5689">
                  <c:v>98.000000000000043</c:v>
                </c:pt>
                <c:pt idx="5690">
                  <c:v>106.99999999999986</c:v>
                </c:pt>
                <c:pt idx="5691">
                  <c:v>108.99999999999999</c:v>
                </c:pt>
                <c:pt idx="5692">
                  <c:v>106.00000000000006</c:v>
                </c:pt>
                <c:pt idx="5693">
                  <c:v>107.00000000000003</c:v>
                </c:pt>
                <c:pt idx="5694">
                  <c:v>113.00000000000009</c:v>
                </c:pt>
                <c:pt idx="5695">
                  <c:v>104.99999999999989</c:v>
                </c:pt>
                <c:pt idx="5696">
                  <c:v>108</c:v>
                </c:pt>
                <c:pt idx="5697">
                  <c:v>111.99999999999991</c:v>
                </c:pt>
                <c:pt idx="5698">
                  <c:v>108.99999999999999</c:v>
                </c:pt>
                <c:pt idx="5699">
                  <c:v>106.00000000000006</c:v>
                </c:pt>
                <c:pt idx="5701">
                  <c:v>109.99999999999997</c:v>
                </c:pt>
                <c:pt idx="5702">
                  <c:v>108</c:v>
                </c:pt>
                <c:pt idx="5704">
                  <c:v>108</c:v>
                </c:pt>
                <c:pt idx="5705">
                  <c:v>103.99999999999991</c:v>
                </c:pt>
                <c:pt idx="5706">
                  <c:v>103.99999999999991</c:v>
                </c:pt>
                <c:pt idx="5707">
                  <c:v>104.00000000000009</c:v>
                </c:pt>
                <c:pt idx="5708">
                  <c:v>104.00000000000009</c:v>
                </c:pt>
                <c:pt idx="5709">
                  <c:v>100</c:v>
                </c:pt>
                <c:pt idx="5710">
                  <c:v>97.000000000000057</c:v>
                </c:pt>
                <c:pt idx="5711">
                  <c:v>94.999999999999929</c:v>
                </c:pt>
                <c:pt idx="5713">
                  <c:v>92</c:v>
                </c:pt>
                <c:pt idx="5714">
                  <c:v>94.000000000000128</c:v>
                </c:pt>
                <c:pt idx="5715">
                  <c:v>92.999999999999972</c:v>
                </c:pt>
                <c:pt idx="5716">
                  <c:v>96.000000000000085</c:v>
                </c:pt>
                <c:pt idx="5717">
                  <c:v>97.000000000000057</c:v>
                </c:pt>
                <c:pt idx="5718">
                  <c:v>98.000000000000043</c:v>
                </c:pt>
                <c:pt idx="5719">
                  <c:v>97.999999999999858</c:v>
                </c:pt>
                <c:pt idx="5720">
                  <c:v>101.99999999999996</c:v>
                </c:pt>
                <c:pt idx="5721">
                  <c:v>103.99999999999991</c:v>
                </c:pt>
                <c:pt idx="5722">
                  <c:v>106.00000000000006</c:v>
                </c:pt>
                <c:pt idx="5723">
                  <c:v>105.00000000000007</c:v>
                </c:pt>
                <c:pt idx="5724">
                  <c:v>104.99999999999989</c:v>
                </c:pt>
                <c:pt idx="5725">
                  <c:v>101.99999999999996</c:v>
                </c:pt>
                <c:pt idx="5726">
                  <c:v>105.00000000000007</c:v>
                </c:pt>
                <c:pt idx="5727">
                  <c:v>103.00000000000011</c:v>
                </c:pt>
                <c:pt idx="5728">
                  <c:v>101.00000000000016</c:v>
                </c:pt>
                <c:pt idx="5729">
                  <c:v>100</c:v>
                </c:pt>
                <c:pt idx="5730">
                  <c:v>99.000000000000028</c:v>
                </c:pt>
                <c:pt idx="5731">
                  <c:v>94.999999999999929</c:v>
                </c:pt>
                <c:pt idx="5732">
                  <c:v>93.999999999999943</c:v>
                </c:pt>
                <c:pt idx="5733">
                  <c:v>92.999999999999972</c:v>
                </c:pt>
                <c:pt idx="5735">
                  <c:v>90.000000000000028</c:v>
                </c:pt>
                <c:pt idx="5736">
                  <c:v>96.000000000000085</c:v>
                </c:pt>
                <c:pt idx="5737">
                  <c:v>94.999999999999929</c:v>
                </c:pt>
                <c:pt idx="5738">
                  <c:v>97.000000000000057</c:v>
                </c:pt>
                <c:pt idx="5740">
                  <c:v>99.000000000000028</c:v>
                </c:pt>
                <c:pt idx="5741">
                  <c:v>100.99999999999997</c:v>
                </c:pt>
                <c:pt idx="5742">
                  <c:v>101.99999999999996</c:v>
                </c:pt>
                <c:pt idx="5743">
                  <c:v>105.00000000000007</c:v>
                </c:pt>
                <c:pt idx="5744">
                  <c:v>101.99999999999996</c:v>
                </c:pt>
                <c:pt idx="5745">
                  <c:v>105.00000000000007</c:v>
                </c:pt>
                <c:pt idx="5746">
                  <c:v>103.99999999999991</c:v>
                </c:pt>
                <c:pt idx="5747">
                  <c:v>104.99999999999989</c:v>
                </c:pt>
                <c:pt idx="5748">
                  <c:v>108.99999999999999</c:v>
                </c:pt>
                <c:pt idx="5749">
                  <c:v>101.99999999999996</c:v>
                </c:pt>
                <c:pt idx="5750">
                  <c:v>101.99999999999996</c:v>
                </c:pt>
                <c:pt idx="5751">
                  <c:v>102.99999999999994</c:v>
                </c:pt>
                <c:pt idx="5752">
                  <c:v>102.99999999999994</c:v>
                </c:pt>
                <c:pt idx="5753">
                  <c:v>104.00000000000009</c:v>
                </c:pt>
                <c:pt idx="5754">
                  <c:v>102.00000000000014</c:v>
                </c:pt>
                <c:pt idx="5755">
                  <c:v>100</c:v>
                </c:pt>
                <c:pt idx="5756">
                  <c:v>99.000000000000028</c:v>
                </c:pt>
                <c:pt idx="5757">
                  <c:v>101.00000000000016</c:v>
                </c:pt>
                <c:pt idx="5758">
                  <c:v>101.00000000000016</c:v>
                </c:pt>
                <c:pt idx="5759">
                  <c:v>108.99999999999999</c:v>
                </c:pt>
                <c:pt idx="5760">
                  <c:v>108.99999999999999</c:v>
                </c:pt>
                <c:pt idx="5761">
                  <c:v>108</c:v>
                </c:pt>
                <c:pt idx="5762">
                  <c:v>106.00000000000006</c:v>
                </c:pt>
                <c:pt idx="5763">
                  <c:v>107.00000000000003</c:v>
                </c:pt>
                <c:pt idx="5764">
                  <c:v>102.99999999999994</c:v>
                </c:pt>
                <c:pt idx="5765">
                  <c:v>105.00000000000007</c:v>
                </c:pt>
                <c:pt idx="5766">
                  <c:v>107.00000000000003</c:v>
                </c:pt>
                <c:pt idx="5767">
                  <c:v>107.00000000000003</c:v>
                </c:pt>
                <c:pt idx="5768">
                  <c:v>109.99999999999997</c:v>
                </c:pt>
                <c:pt idx="5770">
                  <c:v>107.00000000000003</c:v>
                </c:pt>
                <c:pt idx="5771">
                  <c:v>108</c:v>
                </c:pt>
                <c:pt idx="5772">
                  <c:v>108</c:v>
                </c:pt>
                <c:pt idx="5773">
                  <c:v>105.00000000000007</c:v>
                </c:pt>
                <c:pt idx="5775">
                  <c:v>106.00000000000006</c:v>
                </c:pt>
                <c:pt idx="5776">
                  <c:v>100.99999999999997</c:v>
                </c:pt>
                <c:pt idx="5777">
                  <c:v>102.00000000000014</c:v>
                </c:pt>
                <c:pt idx="5778">
                  <c:v>105.00000000000007</c:v>
                </c:pt>
                <c:pt idx="5779">
                  <c:v>103.00000000000011</c:v>
                </c:pt>
                <c:pt idx="5780">
                  <c:v>105.00000000000007</c:v>
                </c:pt>
                <c:pt idx="5781">
                  <c:v>104.99999999999989</c:v>
                </c:pt>
                <c:pt idx="5782">
                  <c:v>101.99999999999996</c:v>
                </c:pt>
                <c:pt idx="5783">
                  <c:v>107.00000000000003</c:v>
                </c:pt>
                <c:pt idx="5784">
                  <c:v>106.00000000000006</c:v>
                </c:pt>
                <c:pt idx="5785">
                  <c:v>108</c:v>
                </c:pt>
                <c:pt idx="5786">
                  <c:v>114.00000000000006</c:v>
                </c:pt>
                <c:pt idx="5787">
                  <c:v>108.99999999999999</c:v>
                </c:pt>
                <c:pt idx="5788">
                  <c:v>108.99999999999999</c:v>
                </c:pt>
                <c:pt idx="5789">
                  <c:v>106.00000000000006</c:v>
                </c:pt>
                <c:pt idx="5790">
                  <c:v>104.99999999999989</c:v>
                </c:pt>
                <c:pt idx="5791">
                  <c:v>105.00000000000007</c:v>
                </c:pt>
                <c:pt idx="5792">
                  <c:v>103.00000000000011</c:v>
                </c:pt>
                <c:pt idx="5793">
                  <c:v>107.00000000000003</c:v>
                </c:pt>
                <c:pt idx="5794">
                  <c:v>105.99999999999987</c:v>
                </c:pt>
                <c:pt idx="5795">
                  <c:v>99.000000000000028</c:v>
                </c:pt>
                <c:pt idx="5796">
                  <c:v>87.999999999999901</c:v>
                </c:pt>
                <c:pt idx="5797">
                  <c:v>90.000000000000028</c:v>
                </c:pt>
                <c:pt idx="5798">
                  <c:v>89.000000000000057</c:v>
                </c:pt>
                <c:pt idx="5799">
                  <c:v>90.000000000000028</c:v>
                </c:pt>
                <c:pt idx="5800">
                  <c:v>88.000000000000085</c:v>
                </c:pt>
                <c:pt idx="5801">
                  <c:v>93.999999999999943</c:v>
                </c:pt>
                <c:pt idx="5802">
                  <c:v>92</c:v>
                </c:pt>
                <c:pt idx="5803">
                  <c:v>92.999999999999972</c:v>
                </c:pt>
                <c:pt idx="5804">
                  <c:v>95.000000000000114</c:v>
                </c:pt>
                <c:pt idx="5805">
                  <c:v>92</c:v>
                </c:pt>
                <c:pt idx="5806">
                  <c:v>91.000000000000014</c:v>
                </c:pt>
                <c:pt idx="5807">
                  <c:v>95.000000000000114</c:v>
                </c:pt>
                <c:pt idx="5808">
                  <c:v>95.999999999999915</c:v>
                </c:pt>
                <c:pt idx="5809">
                  <c:v>92</c:v>
                </c:pt>
                <c:pt idx="5810">
                  <c:v>98.000000000000043</c:v>
                </c:pt>
                <c:pt idx="5811">
                  <c:v>97.000000000000057</c:v>
                </c:pt>
                <c:pt idx="5812">
                  <c:v>91.000000000000014</c:v>
                </c:pt>
                <c:pt idx="5813">
                  <c:v>91.000000000000014</c:v>
                </c:pt>
                <c:pt idx="5814">
                  <c:v>91.000000000000014</c:v>
                </c:pt>
                <c:pt idx="5815">
                  <c:v>98.000000000000043</c:v>
                </c:pt>
                <c:pt idx="5816">
                  <c:v>100.99999999999997</c:v>
                </c:pt>
                <c:pt idx="5817">
                  <c:v>100</c:v>
                </c:pt>
                <c:pt idx="5819">
                  <c:v>102.00000000000014</c:v>
                </c:pt>
                <c:pt idx="5820">
                  <c:v>101.99999999999996</c:v>
                </c:pt>
                <c:pt idx="5821">
                  <c:v>90.000000000000028</c:v>
                </c:pt>
                <c:pt idx="5822">
                  <c:v>90.000000000000028</c:v>
                </c:pt>
                <c:pt idx="5823">
                  <c:v>89.999999999999858</c:v>
                </c:pt>
                <c:pt idx="5824">
                  <c:v>92.999999999999972</c:v>
                </c:pt>
                <c:pt idx="5825">
                  <c:v>93.999999999999943</c:v>
                </c:pt>
                <c:pt idx="5826">
                  <c:v>93.999999999999943</c:v>
                </c:pt>
                <c:pt idx="5827">
                  <c:v>92.999999999999972</c:v>
                </c:pt>
                <c:pt idx="5828">
                  <c:v>92</c:v>
                </c:pt>
                <c:pt idx="5829">
                  <c:v>89.000000000000057</c:v>
                </c:pt>
                <c:pt idx="5830">
                  <c:v>85.999999999999943</c:v>
                </c:pt>
                <c:pt idx="5831">
                  <c:v>89.000000000000057</c:v>
                </c:pt>
                <c:pt idx="5832">
                  <c:v>92.999999999999972</c:v>
                </c:pt>
                <c:pt idx="5833">
                  <c:v>91.000000000000014</c:v>
                </c:pt>
                <c:pt idx="5834">
                  <c:v>100.99999999999997</c:v>
                </c:pt>
                <c:pt idx="5835">
                  <c:v>97.000000000000057</c:v>
                </c:pt>
                <c:pt idx="5836">
                  <c:v>99.000000000000028</c:v>
                </c:pt>
                <c:pt idx="5837">
                  <c:v>102.99999999999994</c:v>
                </c:pt>
                <c:pt idx="5838">
                  <c:v>97.999999999999858</c:v>
                </c:pt>
                <c:pt idx="5839">
                  <c:v>94.999999999999929</c:v>
                </c:pt>
                <c:pt idx="5840">
                  <c:v>93.999999999999943</c:v>
                </c:pt>
                <c:pt idx="5841">
                  <c:v>86.999999999999915</c:v>
                </c:pt>
                <c:pt idx="5842">
                  <c:v>95.000000000000114</c:v>
                </c:pt>
                <c:pt idx="5843">
                  <c:v>98.000000000000043</c:v>
                </c:pt>
                <c:pt idx="5845">
                  <c:v>91.000000000000014</c:v>
                </c:pt>
                <c:pt idx="5846">
                  <c:v>95.000000000000114</c:v>
                </c:pt>
                <c:pt idx="5847">
                  <c:v>91.000000000000014</c:v>
                </c:pt>
                <c:pt idx="5848">
                  <c:v>91.000000000000014</c:v>
                </c:pt>
                <c:pt idx="5849">
                  <c:v>78.999999999999915</c:v>
                </c:pt>
                <c:pt idx="5850">
                  <c:v>76.999999999999957</c:v>
                </c:pt>
                <c:pt idx="5851">
                  <c:v>78.999999999999915</c:v>
                </c:pt>
                <c:pt idx="5852">
                  <c:v>72.999999999999858</c:v>
                </c:pt>
                <c:pt idx="5853">
                  <c:v>72.000000000000057</c:v>
                </c:pt>
                <c:pt idx="5854">
                  <c:v>58.000000000000007</c:v>
                </c:pt>
                <c:pt idx="5855">
                  <c:v>61.999999999999922</c:v>
                </c:pt>
                <c:pt idx="5856">
                  <c:v>60.999999999999943</c:v>
                </c:pt>
                <c:pt idx="5857">
                  <c:v>64.000000000000057</c:v>
                </c:pt>
                <c:pt idx="5858">
                  <c:v>58.000000000000007</c:v>
                </c:pt>
                <c:pt idx="5859">
                  <c:v>51.999999999999957</c:v>
                </c:pt>
                <c:pt idx="5860">
                  <c:v>59.000000000000163</c:v>
                </c:pt>
                <c:pt idx="5861">
                  <c:v>57.000000000000028</c:v>
                </c:pt>
                <c:pt idx="5862">
                  <c:v>58.000000000000007</c:v>
                </c:pt>
                <c:pt idx="5863">
                  <c:v>58.999999999999986</c:v>
                </c:pt>
                <c:pt idx="5864">
                  <c:v>63.000000000000078</c:v>
                </c:pt>
                <c:pt idx="5865">
                  <c:v>61.999999999999922</c:v>
                </c:pt>
                <c:pt idx="5866">
                  <c:v>64.000000000000057</c:v>
                </c:pt>
                <c:pt idx="5867">
                  <c:v>63.000000000000078</c:v>
                </c:pt>
                <c:pt idx="5868">
                  <c:v>67</c:v>
                </c:pt>
                <c:pt idx="5869">
                  <c:v>69.999999999999929</c:v>
                </c:pt>
                <c:pt idx="5870">
                  <c:v>68.000000000000142</c:v>
                </c:pt>
                <c:pt idx="5872">
                  <c:v>69.999999999999929</c:v>
                </c:pt>
                <c:pt idx="5873">
                  <c:v>61.999999999999922</c:v>
                </c:pt>
                <c:pt idx="5874">
                  <c:v>51.999999999999957</c:v>
                </c:pt>
                <c:pt idx="5875">
                  <c:v>52.999999999999936</c:v>
                </c:pt>
                <c:pt idx="5876">
                  <c:v>49.000000000000021</c:v>
                </c:pt>
                <c:pt idx="5877">
                  <c:v>45.999999999999908</c:v>
                </c:pt>
                <c:pt idx="5878">
                  <c:v>45.000000000000107</c:v>
                </c:pt>
                <c:pt idx="5879">
                  <c:v>42.999999999999972</c:v>
                </c:pt>
                <c:pt idx="5880">
                  <c:v>43.99999999999995</c:v>
                </c:pt>
                <c:pt idx="5881">
                  <c:v>42.999999999999972</c:v>
                </c:pt>
                <c:pt idx="5882">
                  <c:v>42.999999999999972</c:v>
                </c:pt>
                <c:pt idx="5883">
                  <c:v>50.999999999999979</c:v>
                </c:pt>
                <c:pt idx="5884">
                  <c:v>48.000000000000043</c:v>
                </c:pt>
                <c:pt idx="5885">
                  <c:v>46.000000000000085</c:v>
                </c:pt>
                <c:pt idx="5886">
                  <c:v>41.999999999999993</c:v>
                </c:pt>
                <c:pt idx="5887">
                  <c:v>33.999999999999986</c:v>
                </c:pt>
                <c:pt idx="5888">
                  <c:v>35.999999999999943</c:v>
                </c:pt>
                <c:pt idx="5889">
                  <c:v>39.000000000000057</c:v>
                </c:pt>
                <c:pt idx="5890">
                  <c:v>33.999999999999986</c:v>
                </c:pt>
                <c:pt idx="5891">
                  <c:v>33.000000000000007</c:v>
                </c:pt>
                <c:pt idx="5892">
                  <c:v>25.999999999999979</c:v>
                </c:pt>
                <c:pt idx="5893">
                  <c:v>30.999999999999872</c:v>
                </c:pt>
                <c:pt idx="5894">
                  <c:v>31.00000000000005</c:v>
                </c:pt>
                <c:pt idx="5895">
                  <c:v>27.999999999999936</c:v>
                </c:pt>
                <c:pt idx="5896">
                  <c:v>29.000000000000092</c:v>
                </c:pt>
                <c:pt idx="5897">
                  <c:v>27.999999999999936</c:v>
                </c:pt>
                <c:pt idx="5898">
                  <c:v>33.000000000000007</c:v>
                </c:pt>
                <c:pt idx="5899">
                  <c:v>29.000000000000092</c:v>
                </c:pt>
                <c:pt idx="5900">
                  <c:v>33.000000000000007</c:v>
                </c:pt>
                <c:pt idx="5901">
                  <c:v>34.999999999999964</c:v>
                </c:pt>
                <c:pt idx="5902">
                  <c:v>29.999999999999893</c:v>
                </c:pt>
                <c:pt idx="5903">
                  <c:v>29.999999999999893</c:v>
                </c:pt>
                <c:pt idx="5904">
                  <c:v>26.999999999999957</c:v>
                </c:pt>
                <c:pt idx="5905">
                  <c:v>20.999999999999908</c:v>
                </c:pt>
                <c:pt idx="5906">
                  <c:v>20.000000000000107</c:v>
                </c:pt>
                <c:pt idx="5907">
                  <c:v>25</c:v>
                </c:pt>
                <c:pt idx="5908">
                  <c:v>25</c:v>
                </c:pt>
                <c:pt idx="5909">
                  <c:v>27.000000000000135</c:v>
                </c:pt>
                <c:pt idx="5910">
                  <c:v>27.000000000000135</c:v>
                </c:pt>
                <c:pt idx="5911">
                  <c:v>26.999999999999957</c:v>
                </c:pt>
                <c:pt idx="5912">
                  <c:v>27.999999999999936</c:v>
                </c:pt>
                <c:pt idx="5913">
                  <c:v>25</c:v>
                </c:pt>
                <c:pt idx="5915">
                  <c:v>29.000000000000092</c:v>
                </c:pt>
                <c:pt idx="5916">
                  <c:v>28.999999999999915</c:v>
                </c:pt>
                <c:pt idx="5917">
                  <c:v>27.000000000000135</c:v>
                </c:pt>
                <c:pt idx="5918">
                  <c:v>25</c:v>
                </c:pt>
                <c:pt idx="5919">
                  <c:v>34.999999999999964</c:v>
                </c:pt>
                <c:pt idx="5920">
                  <c:v>27.999999999999936</c:v>
                </c:pt>
                <c:pt idx="5921">
                  <c:v>25</c:v>
                </c:pt>
                <c:pt idx="5922">
                  <c:v>22.999999999999865</c:v>
                </c:pt>
                <c:pt idx="5923">
                  <c:v>26.999999999999957</c:v>
                </c:pt>
                <c:pt idx="5924">
                  <c:v>24.000000000000021</c:v>
                </c:pt>
                <c:pt idx="5925">
                  <c:v>25</c:v>
                </c:pt>
                <c:pt idx="5926">
                  <c:v>31.00000000000005</c:v>
                </c:pt>
                <c:pt idx="5927">
                  <c:v>33.999999999999986</c:v>
                </c:pt>
                <c:pt idx="5928">
                  <c:v>38.999999999999879</c:v>
                </c:pt>
                <c:pt idx="5929">
                  <c:v>41.999999999999993</c:v>
                </c:pt>
                <c:pt idx="5930">
                  <c:v>44.000000000000128</c:v>
                </c:pt>
                <c:pt idx="5931">
                  <c:v>41.000000000000014</c:v>
                </c:pt>
                <c:pt idx="5932">
                  <c:v>36.000000000000121</c:v>
                </c:pt>
                <c:pt idx="5933">
                  <c:v>40.000000000000036</c:v>
                </c:pt>
                <c:pt idx="5934">
                  <c:v>44.999999999999929</c:v>
                </c:pt>
                <c:pt idx="5935">
                  <c:v>46.999999999999886</c:v>
                </c:pt>
                <c:pt idx="5936">
                  <c:v>47.999999999999865</c:v>
                </c:pt>
                <c:pt idx="5937">
                  <c:v>50</c:v>
                </c:pt>
                <c:pt idx="5938">
                  <c:v>46.000000000000085</c:v>
                </c:pt>
                <c:pt idx="5940">
                  <c:v>49.000000000000021</c:v>
                </c:pt>
                <c:pt idx="5941">
                  <c:v>46.999999999999886</c:v>
                </c:pt>
                <c:pt idx="5942">
                  <c:v>53.000000000000114</c:v>
                </c:pt>
                <c:pt idx="5943">
                  <c:v>55.999999999999872</c:v>
                </c:pt>
                <c:pt idx="5944">
                  <c:v>56.00000000000005</c:v>
                </c:pt>
                <c:pt idx="5945">
                  <c:v>55.000000000000071</c:v>
                </c:pt>
                <c:pt idx="5946">
                  <c:v>58.000000000000007</c:v>
                </c:pt>
                <c:pt idx="5947">
                  <c:v>56.00000000000005</c:v>
                </c:pt>
                <c:pt idx="5948">
                  <c:v>53.999999999999915</c:v>
                </c:pt>
                <c:pt idx="5949">
                  <c:v>55.000000000000071</c:v>
                </c:pt>
                <c:pt idx="5950">
                  <c:v>60.999999999999943</c:v>
                </c:pt>
                <c:pt idx="5951">
                  <c:v>64.000000000000057</c:v>
                </c:pt>
                <c:pt idx="5952">
                  <c:v>69.999999999999929</c:v>
                </c:pt>
                <c:pt idx="5953">
                  <c:v>66.000000000000014</c:v>
                </c:pt>
                <c:pt idx="5954">
                  <c:v>64.999999999999858</c:v>
                </c:pt>
                <c:pt idx="5955">
                  <c:v>61.999999999999922</c:v>
                </c:pt>
                <c:pt idx="5956">
                  <c:v>69.999999999999929</c:v>
                </c:pt>
                <c:pt idx="5957">
                  <c:v>73.000000000000043</c:v>
                </c:pt>
                <c:pt idx="5958">
                  <c:v>69.999999999999929</c:v>
                </c:pt>
                <c:pt idx="5959">
                  <c:v>81.000000000000057</c:v>
                </c:pt>
                <c:pt idx="5961">
                  <c:v>92</c:v>
                </c:pt>
                <c:pt idx="5962">
                  <c:v>86.000000000000114</c:v>
                </c:pt>
                <c:pt idx="5963">
                  <c:v>90.000000000000028</c:v>
                </c:pt>
                <c:pt idx="5965">
                  <c:v>88.999999999999886</c:v>
                </c:pt>
                <c:pt idx="5966">
                  <c:v>90.000000000000028</c:v>
                </c:pt>
                <c:pt idx="5967">
                  <c:v>95.000000000000114</c:v>
                </c:pt>
                <c:pt idx="5968">
                  <c:v>97.999999999999858</c:v>
                </c:pt>
                <c:pt idx="5969">
                  <c:v>93.999999999999943</c:v>
                </c:pt>
                <c:pt idx="5970">
                  <c:v>93.999999999999943</c:v>
                </c:pt>
                <c:pt idx="5971">
                  <c:v>100</c:v>
                </c:pt>
                <c:pt idx="5973">
                  <c:v>95.000000000000114</c:v>
                </c:pt>
                <c:pt idx="5974">
                  <c:v>94.999999999999929</c:v>
                </c:pt>
                <c:pt idx="5975">
                  <c:v>96.999999999999886</c:v>
                </c:pt>
                <c:pt idx="5976">
                  <c:v>103.00000000000011</c:v>
                </c:pt>
                <c:pt idx="5977">
                  <c:v>105.00000000000007</c:v>
                </c:pt>
                <c:pt idx="5978">
                  <c:v>108</c:v>
                </c:pt>
                <c:pt idx="5979">
                  <c:v>106.00000000000006</c:v>
                </c:pt>
                <c:pt idx="5980">
                  <c:v>108</c:v>
                </c:pt>
                <c:pt idx="5981">
                  <c:v>111.99999999999991</c:v>
                </c:pt>
                <c:pt idx="5982">
                  <c:v>111.99999999999991</c:v>
                </c:pt>
                <c:pt idx="5983">
                  <c:v>118.99999999999994</c:v>
                </c:pt>
                <c:pt idx="5984">
                  <c:v>118.99999999999994</c:v>
                </c:pt>
                <c:pt idx="5985">
                  <c:v>117</c:v>
                </c:pt>
                <c:pt idx="5986">
                  <c:v>118.99999999999994</c:v>
                </c:pt>
                <c:pt idx="5987">
                  <c:v>129.99999999999989</c:v>
                </c:pt>
                <c:pt idx="5988">
                  <c:v>136.00000000000011</c:v>
                </c:pt>
                <c:pt idx="5989">
                  <c:v>142</c:v>
                </c:pt>
                <c:pt idx="5990">
                  <c:v>143.99999999999994</c:v>
                </c:pt>
                <c:pt idx="5991">
                  <c:v>144.99999999999994</c:v>
                </c:pt>
                <c:pt idx="5992">
                  <c:v>142.99999999999997</c:v>
                </c:pt>
                <c:pt idx="5993">
                  <c:v>140.00000000000003</c:v>
                </c:pt>
                <c:pt idx="5994">
                  <c:v>148.00000000000006</c:v>
                </c:pt>
                <c:pt idx="5996">
                  <c:v>150</c:v>
                </c:pt>
                <c:pt idx="5997">
                  <c:v>148.99999999999983</c:v>
                </c:pt>
                <c:pt idx="5998">
                  <c:v>144.00000000000011</c:v>
                </c:pt>
                <c:pt idx="5999">
                  <c:v>153.00000000000011</c:v>
                </c:pt>
                <c:pt idx="6001">
                  <c:v>167</c:v>
                </c:pt>
                <c:pt idx="6002">
                  <c:v>155.99999999999989</c:v>
                </c:pt>
                <c:pt idx="6003">
                  <c:v>159</c:v>
                </c:pt>
                <c:pt idx="6004">
                  <c:v>149.00000000000003</c:v>
                </c:pt>
                <c:pt idx="6005">
                  <c:v>145.99999999999991</c:v>
                </c:pt>
                <c:pt idx="6006">
                  <c:v>152.00000000000014</c:v>
                </c:pt>
                <c:pt idx="6007">
                  <c:v>148.00000000000006</c:v>
                </c:pt>
                <c:pt idx="6008">
                  <c:v>150.99999999999997</c:v>
                </c:pt>
                <c:pt idx="6009">
                  <c:v>152.99999999999994</c:v>
                </c:pt>
                <c:pt idx="6010">
                  <c:v>149.00000000000003</c:v>
                </c:pt>
                <c:pt idx="6011">
                  <c:v>151.99999999999994</c:v>
                </c:pt>
                <c:pt idx="6012">
                  <c:v>150</c:v>
                </c:pt>
                <c:pt idx="6013">
                  <c:v>148.00000000000006</c:v>
                </c:pt>
                <c:pt idx="6015">
                  <c:v>143.99999999999994</c:v>
                </c:pt>
                <c:pt idx="6016">
                  <c:v>138.00000000000009</c:v>
                </c:pt>
                <c:pt idx="6017">
                  <c:v>132.00000000000003</c:v>
                </c:pt>
                <c:pt idx="6018">
                  <c:v>134.99999999999997</c:v>
                </c:pt>
                <c:pt idx="6019">
                  <c:v>132.00000000000003</c:v>
                </c:pt>
                <c:pt idx="6020">
                  <c:v>132.00000000000003</c:v>
                </c:pt>
                <c:pt idx="6021">
                  <c:v>132.00000000000003</c:v>
                </c:pt>
                <c:pt idx="6022">
                  <c:v>126.99999999999996</c:v>
                </c:pt>
                <c:pt idx="6023">
                  <c:v>125</c:v>
                </c:pt>
                <c:pt idx="6024">
                  <c:v>132.00000000000003</c:v>
                </c:pt>
                <c:pt idx="6025">
                  <c:v>131.00000000000006</c:v>
                </c:pt>
                <c:pt idx="6026">
                  <c:v>137.00000000000011</c:v>
                </c:pt>
                <c:pt idx="6027">
                  <c:v>134.99999999999997</c:v>
                </c:pt>
                <c:pt idx="6028">
                  <c:v>134</c:v>
                </c:pt>
                <c:pt idx="6029">
                  <c:v>135.99999999999994</c:v>
                </c:pt>
                <c:pt idx="6031">
                  <c:v>136.00000000000011</c:v>
                </c:pt>
                <c:pt idx="6032">
                  <c:v>130.99999999999989</c:v>
                </c:pt>
                <c:pt idx="6033">
                  <c:v>136.00000000000011</c:v>
                </c:pt>
                <c:pt idx="6035">
                  <c:v>135.99999999999994</c:v>
                </c:pt>
                <c:pt idx="6036">
                  <c:v>138.99999999999989</c:v>
                </c:pt>
                <c:pt idx="6037">
                  <c:v>135.00000000000014</c:v>
                </c:pt>
                <c:pt idx="6038">
                  <c:v>142</c:v>
                </c:pt>
                <c:pt idx="6039">
                  <c:v>139.00000000000006</c:v>
                </c:pt>
                <c:pt idx="6040">
                  <c:v>136.00000000000011</c:v>
                </c:pt>
                <c:pt idx="6041">
                  <c:v>133</c:v>
                </c:pt>
                <c:pt idx="6042">
                  <c:v>125</c:v>
                </c:pt>
                <c:pt idx="6043">
                  <c:v>112.9999999999999</c:v>
                </c:pt>
                <c:pt idx="6044">
                  <c:v>115.00000000000003</c:v>
                </c:pt>
                <c:pt idx="6045">
                  <c:v>114.99999999999986</c:v>
                </c:pt>
                <c:pt idx="6046">
                  <c:v>117</c:v>
                </c:pt>
                <c:pt idx="6047">
                  <c:v>110.99999999999994</c:v>
                </c:pt>
                <c:pt idx="6048">
                  <c:v>115.00000000000003</c:v>
                </c:pt>
                <c:pt idx="6049">
                  <c:v>116.00000000000001</c:v>
                </c:pt>
                <c:pt idx="6050">
                  <c:v>116.00000000000001</c:v>
                </c:pt>
                <c:pt idx="6051">
                  <c:v>111.00000000000011</c:v>
                </c:pt>
                <c:pt idx="6052">
                  <c:v>106.00000000000006</c:v>
                </c:pt>
                <c:pt idx="6053">
                  <c:v>110.99999999999994</c:v>
                </c:pt>
                <c:pt idx="6054">
                  <c:v>112.9999999999999</c:v>
                </c:pt>
                <c:pt idx="6055">
                  <c:v>114.00000000000006</c:v>
                </c:pt>
                <c:pt idx="6056">
                  <c:v>106.00000000000006</c:v>
                </c:pt>
                <c:pt idx="6057">
                  <c:v>113.00000000000009</c:v>
                </c:pt>
                <c:pt idx="6058">
                  <c:v>113.00000000000009</c:v>
                </c:pt>
                <c:pt idx="6059">
                  <c:v>114.99999999999986</c:v>
                </c:pt>
                <c:pt idx="6060">
                  <c:v>113.99999999999989</c:v>
                </c:pt>
                <c:pt idx="6061">
                  <c:v>120.99999999999991</c:v>
                </c:pt>
                <c:pt idx="6062">
                  <c:v>122.00000000000006</c:v>
                </c:pt>
                <c:pt idx="6063">
                  <c:v>122.00000000000006</c:v>
                </c:pt>
                <c:pt idx="6064">
                  <c:v>121.00000000000009</c:v>
                </c:pt>
                <c:pt idx="6065">
                  <c:v>121.99999999999989</c:v>
                </c:pt>
                <c:pt idx="6066">
                  <c:v>124.00000000000003</c:v>
                </c:pt>
                <c:pt idx="6067">
                  <c:v>122.00000000000006</c:v>
                </c:pt>
                <c:pt idx="6069">
                  <c:v>127.99999999999994</c:v>
                </c:pt>
                <c:pt idx="6070">
                  <c:v>127.99999999999994</c:v>
                </c:pt>
                <c:pt idx="6071">
                  <c:v>126.99999999999996</c:v>
                </c:pt>
                <c:pt idx="6072">
                  <c:v>130.00000000000006</c:v>
                </c:pt>
                <c:pt idx="6073">
                  <c:v>129.99999999999989</c:v>
                </c:pt>
                <c:pt idx="6074">
                  <c:v>127.99999999999994</c:v>
                </c:pt>
                <c:pt idx="6075">
                  <c:v>139.00000000000006</c:v>
                </c:pt>
                <c:pt idx="6076">
                  <c:v>135.99999999999994</c:v>
                </c:pt>
                <c:pt idx="6077">
                  <c:v>140.00000000000003</c:v>
                </c:pt>
                <c:pt idx="6078">
                  <c:v>134.99999999999997</c:v>
                </c:pt>
                <c:pt idx="6079">
                  <c:v>141</c:v>
                </c:pt>
                <c:pt idx="6080">
                  <c:v>136.99999999999991</c:v>
                </c:pt>
                <c:pt idx="6081">
                  <c:v>143.99999999999994</c:v>
                </c:pt>
                <c:pt idx="6082">
                  <c:v>146.99999999999989</c:v>
                </c:pt>
                <c:pt idx="6083">
                  <c:v>146.99999999999989</c:v>
                </c:pt>
                <c:pt idx="6084">
                  <c:v>150</c:v>
                </c:pt>
                <c:pt idx="6085">
                  <c:v>150</c:v>
                </c:pt>
                <c:pt idx="6086">
                  <c:v>144.99999999999994</c:v>
                </c:pt>
                <c:pt idx="6087">
                  <c:v>142.99999999999997</c:v>
                </c:pt>
                <c:pt idx="6088">
                  <c:v>150</c:v>
                </c:pt>
                <c:pt idx="6089">
                  <c:v>149.00000000000003</c:v>
                </c:pt>
                <c:pt idx="6090">
                  <c:v>150.99999999999997</c:v>
                </c:pt>
                <c:pt idx="6091">
                  <c:v>152.99999999999994</c:v>
                </c:pt>
                <c:pt idx="6092">
                  <c:v>152.99999999999994</c:v>
                </c:pt>
                <c:pt idx="6093">
                  <c:v>142</c:v>
                </c:pt>
                <c:pt idx="6094">
                  <c:v>139.99999999999986</c:v>
                </c:pt>
                <c:pt idx="6095">
                  <c:v>139.99999999999986</c:v>
                </c:pt>
                <c:pt idx="6096">
                  <c:v>149.00000000000003</c:v>
                </c:pt>
                <c:pt idx="6097">
                  <c:v>150</c:v>
                </c:pt>
                <c:pt idx="6098">
                  <c:v>147.00000000000006</c:v>
                </c:pt>
                <c:pt idx="6099">
                  <c:v>146.00000000000009</c:v>
                </c:pt>
                <c:pt idx="6100">
                  <c:v>149.00000000000003</c:v>
                </c:pt>
                <c:pt idx="6101">
                  <c:v>150.99999999999997</c:v>
                </c:pt>
                <c:pt idx="6102">
                  <c:v>142.99999999999997</c:v>
                </c:pt>
                <c:pt idx="6103">
                  <c:v>143.99999999999994</c:v>
                </c:pt>
                <c:pt idx="6105">
                  <c:v>137.99999999999989</c:v>
                </c:pt>
                <c:pt idx="6106">
                  <c:v>141</c:v>
                </c:pt>
                <c:pt idx="6107">
                  <c:v>136.00000000000011</c:v>
                </c:pt>
                <c:pt idx="6108">
                  <c:v>135.99999999999994</c:v>
                </c:pt>
                <c:pt idx="6109">
                  <c:v>133</c:v>
                </c:pt>
                <c:pt idx="6110">
                  <c:v>137.00000000000011</c:v>
                </c:pt>
                <c:pt idx="6111">
                  <c:v>141</c:v>
                </c:pt>
                <c:pt idx="6112">
                  <c:v>138.00000000000009</c:v>
                </c:pt>
                <c:pt idx="6113">
                  <c:v>136.99999999999991</c:v>
                </c:pt>
                <c:pt idx="6114">
                  <c:v>129.00000000000009</c:v>
                </c:pt>
                <c:pt idx="6115">
                  <c:v>130.00000000000006</c:v>
                </c:pt>
                <c:pt idx="6116">
                  <c:v>140.00000000000003</c:v>
                </c:pt>
                <c:pt idx="6117">
                  <c:v>145.00000000000011</c:v>
                </c:pt>
                <c:pt idx="6118">
                  <c:v>153.00000000000011</c:v>
                </c:pt>
                <c:pt idx="6119">
                  <c:v>149.00000000000003</c:v>
                </c:pt>
                <c:pt idx="6120">
                  <c:v>153.00000000000011</c:v>
                </c:pt>
                <c:pt idx="6121">
                  <c:v>153.99999999999991</c:v>
                </c:pt>
                <c:pt idx="6122">
                  <c:v>155.00000000000006</c:v>
                </c:pt>
                <c:pt idx="6123">
                  <c:v>153.99999999999991</c:v>
                </c:pt>
                <c:pt idx="6124">
                  <c:v>158</c:v>
                </c:pt>
                <c:pt idx="6125">
                  <c:v>153.99999999999991</c:v>
                </c:pt>
                <c:pt idx="6126">
                  <c:v>159.99999999999997</c:v>
                </c:pt>
                <c:pt idx="6127">
                  <c:v>158</c:v>
                </c:pt>
                <c:pt idx="6128">
                  <c:v>158</c:v>
                </c:pt>
                <c:pt idx="6129">
                  <c:v>152.99999999999994</c:v>
                </c:pt>
                <c:pt idx="6130">
                  <c:v>153.99999999999991</c:v>
                </c:pt>
                <c:pt idx="6131">
                  <c:v>157.00000000000003</c:v>
                </c:pt>
                <c:pt idx="6133">
                  <c:v>157.00000000000003</c:v>
                </c:pt>
                <c:pt idx="6134">
                  <c:v>153.00000000000011</c:v>
                </c:pt>
                <c:pt idx="6135">
                  <c:v>153.00000000000011</c:v>
                </c:pt>
                <c:pt idx="6136">
                  <c:v>151.99999999999994</c:v>
                </c:pt>
                <c:pt idx="6137">
                  <c:v>149.00000000000003</c:v>
                </c:pt>
                <c:pt idx="6138">
                  <c:v>145.00000000000011</c:v>
                </c:pt>
                <c:pt idx="6139">
                  <c:v>146.00000000000009</c:v>
                </c:pt>
                <c:pt idx="6140">
                  <c:v>148.00000000000006</c:v>
                </c:pt>
                <c:pt idx="6141">
                  <c:v>148.99999999999983</c:v>
                </c:pt>
                <c:pt idx="6142">
                  <c:v>154.00000000000009</c:v>
                </c:pt>
                <c:pt idx="6143">
                  <c:v>151.99999999999994</c:v>
                </c:pt>
                <c:pt idx="6144">
                  <c:v>151.00000000000017</c:v>
                </c:pt>
                <c:pt idx="6145">
                  <c:v>150</c:v>
                </c:pt>
                <c:pt idx="6146">
                  <c:v>151.99999999999994</c:v>
                </c:pt>
                <c:pt idx="6147">
                  <c:v>155.99999999999989</c:v>
                </c:pt>
                <c:pt idx="6148">
                  <c:v>160.99999999999994</c:v>
                </c:pt>
                <c:pt idx="6149">
                  <c:v>164.00000000000006</c:v>
                </c:pt>
                <c:pt idx="6150">
                  <c:v>162.00000000000011</c:v>
                </c:pt>
                <c:pt idx="6151">
                  <c:v>156.00000000000006</c:v>
                </c:pt>
                <c:pt idx="6152">
                  <c:v>147.00000000000006</c:v>
                </c:pt>
                <c:pt idx="6153">
                  <c:v>150.99999999999997</c:v>
                </c:pt>
                <c:pt idx="6154">
                  <c:v>150.99999999999997</c:v>
                </c:pt>
                <c:pt idx="6155">
                  <c:v>151.99999999999994</c:v>
                </c:pt>
                <c:pt idx="6156">
                  <c:v>147.00000000000006</c:v>
                </c:pt>
                <c:pt idx="6157">
                  <c:v>143.99999999999994</c:v>
                </c:pt>
                <c:pt idx="6158">
                  <c:v>142</c:v>
                </c:pt>
                <c:pt idx="6159">
                  <c:v>143.00000000000014</c:v>
                </c:pt>
                <c:pt idx="6160">
                  <c:v>150</c:v>
                </c:pt>
                <c:pt idx="6161">
                  <c:v>142</c:v>
                </c:pt>
                <c:pt idx="6162">
                  <c:v>139.99999999999986</c:v>
                </c:pt>
                <c:pt idx="6163">
                  <c:v>135.99999999999994</c:v>
                </c:pt>
                <c:pt idx="6164">
                  <c:v>134</c:v>
                </c:pt>
                <c:pt idx="6165">
                  <c:v>134</c:v>
                </c:pt>
                <c:pt idx="6166">
                  <c:v>129.99999999999989</c:v>
                </c:pt>
                <c:pt idx="6167">
                  <c:v>128.99999999999991</c:v>
                </c:pt>
                <c:pt idx="6168">
                  <c:v>127.00000000000014</c:v>
                </c:pt>
                <c:pt idx="6169">
                  <c:v>129.99999999999989</c:v>
                </c:pt>
                <c:pt idx="6170">
                  <c:v>130.99999999999989</c:v>
                </c:pt>
                <c:pt idx="6171">
                  <c:v>131.00000000000006</c:v>
                </c:pt>
                <c:pt idx="6172">
                  <c:v>130.99999999999989</c:v>
                </c:pt>
                <c:pt idx="6173">
                  <c:v>131.99999999999986</c:v>
                </c:pt>
                <c:pt idx="6175">
                  <c:v>129.00000000000009</c:v>
                </c:pt>
                <c:pt idx="6176">
                  <c:v>131.00000000000006</c:v>
                </c:pt>
                <c:pt idx="6177">
                  <c:v>134.99999999999997</c:v>
                </c:pt>
                <c:pt idx="6178">
                  <c:v>134.99999999999997</c:v>
                </c:pt>
                <c:pt idx="6179">
                  <c:v>135.99999999999994</c:v>
                </c:pt>
                <c:pt idx="6180">
                  <c:v>138.00000000000009</c:v>
                </c:pt>
                <c:pt idx="6181">
                  <c:v>137.99999999999989</c:v>
                </c:pt>
                <c:pt idx="6182">
                  <c:v>136.99999999999991</c:v>
                </c:pt>
                <c:pt idx="6183">
                  <c:v>137.00000000000011</c:v>
                </c:pt>
                <c:pt idx="6184">
                  <c:v>137.99999999999989</c:v>
                </c:pt>
                <c:pt idx="6185">
                  <c:v>135.99999999999994</c:v>
                </c:pt>
                <c:pt idx="6186">
                  <c:v>135.99999999999994</c:v>
                </c:pt>
                <c:pt idx="6187">
                  <c:v>129.99999999999989</c:v>
                </c:pt>
                <c:pt idx="6188">
                  <c:v>134.99999999999997</c:v>
                </c:pt>
                <c:pt idx="6189">
                  <c:v>150</c:v>
                </c:pt>
                <c:pt idx="6190">
                  <c:v>150.99999999999997</c:v>
                </c:pt>
                <c:pt idx="6191">
                  <c:v>155.99999999999989</c:v>
                </c:pt>
                <c:pt idx="6192">
                  <c:v>150</c:v>
                </c:pt>
                <c:pt idx="6194">
                  <c:v>142.99999999999997</c:v>
                </c:pt>
                <c:pt idx="6195">
                  <c:v>145.99999999999991</c:v>
                </c:pt>
                <c:pt idx="6196">
                  <c:v>146.00000000000009</c:v>
                </c:pt>
                <c:pt idx="6197">
                  <c:v>148.00000000000006</c:v>
                </c:pt>
                <c:pt idx="6198">
                  <c:v>151.99999999999994</c:v>
                </c:pt>
                <c:pt idx="6199">
                  <c:v>144.99999999999994</c:v>
                </c:pt>
                <c:pt idx="6200">
                  <c:v>139.99999999999986</c:v>
                </c:pt>
                <c:pt idx="6201">
                  <c:v>139.99999999999986</c:v>
                </c:pt>
                <c:pt idx="6202">
                  <c:v>138.99999999999989</c:v>
                </c:pt>
                <c:pt idx="6203">
                  <c:v>137.99999999999989</c:v>
                </c:pt>
                <c:pt idx="6205">
                  <c:v>136.00000000000011</c:v>
                </c:pt>
                <c:pt idx="6206">
                  <c:v>135.99999999999994</c:v>
                </c:pt>
                <c:pt idx="6207">
                  <c:v>136.00000000000011</c:v>
                </c:pt>
                <c:pt idx="6208">
                  <c:v>135.99999999999994</c:v>
                </c:pt>
                <c:pt idx="6209">
                  <c:v>134.99999999999997</c:v>
                </c:pt>
                <c:pt idx="6210">
                  <c:v>131.99999999999986</c:v>
                </c:pt>
                <c:pt idx="6211">
                  <c:v>130.00000000000006</c:v>
                </c:pt>
                <c:pt idx="6212">
                  <c:v>125</c:v>
                </c:pt>
                <c:pt idx="6213">
                  <c:v>133</c:v>
                </c:pt>
                <c:pt idx="6214">
                  <c:v>136.99999999999991</c:v>
                </c:pt>
                <c:pt idx="6215">
                  <c:v>128.99999999999991</c:v>
                </c:pt>
                <c:pt idx="6216">
                  <c:v>129.00000000000009</c:v>
                </c:pt>
                <c:pt idx="6217">
                  <c:v>131.00000000000006</c:v>
                </c:pt>
                <c:pt idx="6218">
                  <c:v>128.00000000000011</c:v>
                </c:pt>
                <c:pt idx="6219">
                  <c:v>126.99999999999996</c:v>
                </c:pt>
                <c:pt idx="6220">
                  <c:v>124.00000000000003</c:v>
                </c:pt>
                <c:pt idx="6221">
                  <c:v>125.99999999999997</c:v>
                </c:pt>
                <c:pt idx="6222">
                  <c:v>124.00000000000003</c:v>
                </c:pt>
                <c:pt idx="6223">
                  <c:v>126.99999999999996</c:v>
                </c:pt>
                <c:pt idx="6225">
                  <c:v>121.00000000000009</c:v>
                </c:pt>
                <c:pt idx="6226">
                  <c:v>119.99999999999993</c:v>
                </c:pt>
                <c:pt idx="6227">
                  <c:v>120.99999999999991</c:v>
                </c:pt>
                <c:pt idx="6228">
                  <c:v>125.99999999999997</c:v>
                </c:pt>
                <c:pt idx="6229">
                  <c:v>121.00000000000009</c:v>
                </c:pt>
                <c:pt idx="6230">
                  <c:v>121.00000000000009</c:v>
                </c:pt>
                <c:pt idx="6231">
                  <c:v>118.00000000000014</c:v>
                </c:pt>
                <c:pt idx="6232">
                  <c:v>107.00000000000003</c:v>
                </c:pt>
                <c:pt idx="6233">
                  <c:v>114.00000000000006</c:v>
                </c:pt>
                <c:pt idx="6234">
                  <c:v>116.00000000000001</c:v>
                </c:pt>
                <c:pt idx="6235">
                  <c:v>115.00000000000003</c:v>
                </c:pt>
                <c:pt idx="6236">
                  <c:v>112.0000000000001</c:v>
                </c:pt>
                <c:pt idx="6238">
                  <c:v>112.9999999999999</c:v>
                </c:pt>
                <c:pt idx="6239">
                  <c:v>115.00000000000003</c:v>
                </c:pt>
                <c:pt idx="6240">
                  <c:v>116.00000000000001</c:v>
                </c:pt>
                <c:pt idx="6241">
                  <c:v>114.00000000000006</c:v>
                </c:pt>
                <c:pt idx="6242">
                  <c:v>114.99999999999986</c:v>
                </c:pt>
                <c:pt idx="6243">
                  <c:v>117.99999999999997</c:v>
                </c:pt>
                <c:pt idx="6244">
                  <c:v>114.00000000000006</c:v>
                </c:pt>
                <c:pt idx="6245">
                  <c:v>112.9999999999999</c:v>
                </c:pt>
                <c:pt idx="6246">
                  <c:v>119.99999999999993</c:v>
                </c:pt>
                <c:pt idx="6247">
                  <c:v>119.99999999999993</c:v>
                </c:pt>
                <c:pt idx="6248">
                  <c:v>124.00000000000011</c:v>
                </c:pt>
                <c:pt idx="6249">
                  <c:v>116.00000000000001</c:v>
                </c:pt>
                <c:pt idx="6250">
                  <c:v>109.99999999999987</c:v>
                </c:pt>
                <c:pt idx="6251">
                  <c:v>107.00000000000003</c:v>
                </c:pt>
                <c:pt idx="6252">
                  <c:v>109.99999999999997</c:v>
                </c:pt>
                <c:pt idx="6253">
                  <c:v>102.99999999999994</c:v>
                </c:pt>
                <c:pt idx="6254">
                  <c:v>107.00000000000003</c:v>
                </c:pt>
                <c:pt idx="6255">
                  <c:v>105.00000000000007</c:v>
                </c:pt>
                <c:pt idx="6257">
                  <c:v>104.99999999999989</c:v>
                </c:pt>
                <c:pt idx="6258">
                  <c:v>100</c:v>
                </c:pt>
                <c:pt idx="6259">
                  <c:v>101.99999999999996</c:v>
                </c:pt>
                <c:pt idx="6260">
                  <c:v>101.99999999999996</c:v>
                </c:pt>
                <c:pt idx="6262">
                  <c:v>101.99999999999996</c:v>
                </c:pt>
                <c:pt idx="6263">
                  <c:v>102.00000000000014</c:v>
                </c:pt>
                <c:pt idx="6264">
                  <c:v>103.00000000000011</c:v>
                </c:pt>
                <c:pt idx="6265">
                  <c:v>96.999999999999972</c:v>
                </c:pt>
                <c:pt idx="6266">
                  <c:v>104.00000000000009</c:v>
                </c:pt>
                <c:pt idx="6267">
                  <c:v>100</c:v>
                </c:pt>
                <c:pt idx="6268">
                  <c:v>103.00000000000011</c:v>
                </c:pt>
                <c:pt idx="6269">
                  <c:v>110.99999999999994</c:v>
                </c:pt>
                <c:pt idx="6270">
                  <c:v>109.99999999999997</c:v>
                </c:pt>
                <c:pt idx="6271">
                  <c:v>107.00000000000003</c:v>
                </c:pt>
                <c:pt idx="6272">
                  <c:v>108.99999999999999</c:v>
                </c:pt>
                <c:pt idx="6273">
                  <c:v>105.00000000000007</c:v>
                </c:pt>
                <c:pt idx="6275">
                  <c:v>102.00000000000014</c:v>
                </c:pt>
                <c:pt idx="6276">
                  <c:v>108.99999999999999</c:v>
                </c:pt>
                <c:pt idx="6277">
                  <c:v>106.00000000000006</c:v>
                </c:pt>
                <c:pt idx="6278">
                  <c:v>109.99999999999997</c:v>
                </c:pt>
                <c:pt idx="6279">
                  <c:v>106.00000000000006</c:v>
                </c:pt>
                <c:pt idx="6280">
                  <c:v>103.00000000000011</c:v>
                </c:pt>
                <c:pt idx="6281">
                  <c:v>103.99999999999991</c:v>
                </c:pt>
                <c:pt idx="6282">
                  <c:v>106.00000000000006</c:v>
                </c:pt>
                <c:pt idx="6283">
                  <c:v>108.99999999999999</c:v>
                </c:pt>
                <c:pt idx="6284">
                  <c:v>104.99999999999999</c:v>
                </c:pt>
                <c:pt idx="6285">
                  <c:v>102.00000000000004</c:v>
                </c:pt>
                <c:pt idx="6286">
                  <c:v>98.000000000000043</c:v>
                </c:pt>
                <c:pt idx="6287">
                  <c:v>100.99999999999997</c:v>
                </c:pt>
                <c:pt idx="6288">
                  <c:v>95.999999999999915</c:v>
                </c:pt>
                <c:pt idx="6289">
                  <c:v>92</c:v>
                </c:pt>
                <c:pt idx="6290">
                  <c:v>89.000000000000057</c:v>
                </c:pt>
                <c:pt idx="6291">
                  <c:v>83</c:v>
                </c:pt>
                <c:pt idx="6292">
                  <c:v>78.999999999999915</c:v>
                </c:pt>
                <c:pt idx="6293">
                  <c:v>68.999999999999943</c:v>
                </c:pt>
                <c:pt idx="6295">
                  <c:v>68.000000000000057</c:v>
                </c:pt>
                <c:pt idx="6296">
                  <c:v>63.999999999999879</c:v>
                </c:pt>
                <c:pt idx="6297">
                  <c:v>61.999999999999922</c:v>
                </c:pt>
                <c:pt idx="6298">
                  <c:v>55.000000000000071</c:v>
                </c:pt>
                <c:pt idx="6299">
                  <c:v>53.000000000000028</c:v>
                </c:pt>
                <c:pt idx="6300">
                  <c:v>51.000000000000071</c:v>
                </c:pt>
                <c:pt idx="6301">
                  <c:v>47.999999999999957</c:v>
                </c:pt>
                <c:pt idx="6302">
                  <c:v>43.000000000000057</c:v>
                </c:pt>
                <c:pt idx="6303">
                  <c:v>42.000000000000085</c:v>
                </c:pt>
                <c:pt idx="6304">
                  <c:v>44.000000000000043</c:v>
                </c:pt>
                <c:pt idx="6305">
                  <c:v>54.999999999999986</c:v>
                </c:pt>
                <c:pt idx="6306">
                  <c:v>57.999999999999915</c:v>
                </c:pt>
                <c:pt idx="6307">
                  <c:v>65.999999999999929</c:v>
                </c:pt>
                <c:pt idx="6308">
                  <c:v>67</c:v>
                </c:pt>
                <c:pt idx="6309">
                  <c:v>59.999999999999964</c:v>
                </c:pt>
                <c:pt idx="6310">
                  <c:v>54.999999999999986</c:v>
                </c:pt>
                <c:pt idx="6311">
                  <c:v>50.999999999999979</c:v>
                </c:pt>
                <c:pt idx="6312">
                  <c:v>54</c:v>
                </c:pt>
                <c:pt idx="6313">
                  <c:v>54</c:v>
                </c:pt>
                <c:pt idx="6314">
                  <c:v>54.999999999999986</c:v>
                </c:pt>
                <c:pt idx="6315">
                  <c:v>59.999999999999964</c:v>
                </c:pt>
                <c:pt idx="6316">
                  <c:v>65.000000000000028</c:v>
                </c:pt>
                <c:pt idx="6317">
                  <c:v>61.000000000000028</c:v>
                </c:pt>
                <c:pt idx="6318">
                  <c:v>60.999999999999943</c:v>
                </c:pt>
                <c:pt idx="6319">
                  <c:v>58.999999999999986</c:v>
                </c:pt>
                <c:pt idx="6320">
                  <c:v>58.000000000000007</c:v>
                </c:pt>
                <c:pt idx="6321">
                  <c:v>52.999999999999936</c:v>
                </c:pt>
                <c:pt idx="6322">
                  <c:v>45.000000000000014</c:v>
                </c:pt>
                <c:pt idx="6324">
                  <c:v>46.999999999999972</c:v>
                </c:pt>
                <c:pt idx="6325">
                  <c:v>48.000000000000043</c:v>
                </c:pt>
                <c:pt idx="6326">
                  <c:v>42.999999999999972</c:v>
                </c:pt>
                <c:pt idx="6327">
                  <c:v>46.999999999999972</c:v>
                </c:pt>
                <c:pt idx="6328">
                  <c:v>60.000000000000057</c:v>
                </c:pt>
                <c:pt idx="6329">
                  <c:v>60.999999999999943</c:v>
                </c:pt>
                <c:pt idx="6330">
                  <c:v>60.999999999999943</c:v>
                </c:pt>
                <c:pt idx="6331">
                  <c:v>68.999999999999943</c:v>
                </c:pt>
                <c:pt idx="6332">
                  <c:v>65.000000000000028</c:v>
                </c:pt>
                <c:pt idx="6333">
                  <c:v>63.999999999999972</c:v>
                </c:pt>
                <c:pt idx="6334">
                  <c:v>66.000000000000014</c:v>
                </c:pt>
                <c:pt idx="6335">
                  <c:v>68.999999999999943</c:v>
                </c:pt>
                <c:pt idx="6336">
                  <c:v>59.000000000000071</c:v>
                </c:pt>
                <c:pt idx="6337">
                  <c:v>58.999999999999986</c:v>
                </c:pt>
                <c:pt idx="6338">
                  <c:v>64.999999999999943</c:v>
                </c:pt>
                <c:pt idx="6339">
                  <c:v>58.000000000000007</c:v>
                </c:pt>
                <c:pt idx="6340">
                  <c:v>67</c:v>
                </c:pt>
                <c:pt idx="6341">
                  <c:v>69.000000000000043</c:v>
                </c:pt>
                <c:pt idx="6342">
                  <c:v>62.000000000000014</c:v>
                </c:pt>
                <c:pt idx="6343">
                  <c:v>67</c:v>
                </c:pt>
                <c:pt idx="6344">
                  <c:v>62.000000000000014</c:v>
                </c:pt>
                <c:pt idx="6345">
                  <c:v>53.000000000000028</c:v>
                </c:pt>
                <c:pt idx="6346">
                  <c:v>54.999999999999986</c:v>
                </c:pt>
                <c:pt idx="6347">
                  <c:v>60.000000000000057</c:v>
                </c:pt>
                <c:pt idx="6348">
                  <c:v>62.999999999999986</c:v>
                </c:pt>
                <c:pt idx="6349">
                  <c:v>62.999999999999986</c:v>
                </c:pt>
                <c:pt idx="6350">
                  <c:v>63.999999999999972</c:v>
                </c:pt>
                <c:pt idx="6351">
                  <c:v>59.999999999999964</c:v>
                </c:pt>
                <c:pt idx="6352">
                  <c:v>62.000000000000014</c:v>
                </c:pt>
                <c:pt idx="6353">
                  <c:v>63.000000000000078</c:v>
                </c:pt>
                <c:pt idx="6354">
                  <c:v>68.999999999999943</c:v>
                </c:pt>
                <c:pt idx="6355">
                  <c:v>62.999999999999986</c:v>
                </c:pt>
                <c:pt idx="6356">
                  <c:v>66.000000000000014</c:v>
                </c:pt>
                <c:pt idx="6357">
                  <c:v>62.999999999999986</c:v>
                </c:pt>
                <c:pt idx="6358">
                  <c:v>67</c:v>
                </c:pt>
                <c:pt idx="6359">
                  <c:v>70.000000000000014</c:v>
                </c:pt>
                <c:pt idx="6360">
                  <c:v>64.999999999999943</c:v>
                </c:pt>
                <c:pt idx="6361">
                  <c:v>70.000000000000014</c:v>
                </c:pt>
                <c:pt idx="6362">
                  <c:v>67.999999999999972</c:v>
                </c:pt>
                <c:pt idx="6363">
                  <c:v>64.999999999999943</c:v>
                </c:pt>
                <c:pt idx="6365">
                  <c:v>59.000000000000071</c:v>
                </c:pt>
                <c:pt idx="6366">
                  <c:v>56.00000000000005</c:v>
                </c:pt>
                <c:pt idx="6367">
                  <c:v>64.000000000000057</c:v>
                </c:pt>
                <c:pt idx="6368">
                  <c:v>69.000000000000043</c:v>
                </c:pt>
                <c:pt idx="6369">
                  <c:v>82.000000000000028</c:v>
                </c:pt>
                <c:pt idx="6370">
                  <c:v>69.999999999999929</c:v>
                </c:pt>
                <c:pt idx="6371">
                  <c:v>76.000000000000071</c:v>
                </c:pt>
                <c:pt idx="6372">
                  <c:v>77.000000000000043</c:v>
                </c:pt>
                <c:pt idx="6373">
                  <c:v>68.000000000000057</c:v>
                </c:pt>
                <c:pt idx="6374">
                  <c:v>74.000000000000114</c:v>
                </c:pt>
                <c:pt idx="6375">
                  <c:v>69.000000000000043</c:v>
                </c:pt>
                <c:pt idx="6376">
                  <c:v>62.000000000000014</c:v>
                </c:pt>
                <c:pt idx="6377">
                  <c:v>67.000000000000085</c:v>
                </c:pt>
                <c:pt idx="6378">
                  <c:v>58.000000000000007</c:v>
                </c:pt>
                <c:pt idx="6379">
                  <c:v>53.000000000000028</c:v>
                </c:pt>
                <c:pt idx="6380">
                  <c:v>54.999999999999986</c:v>
                </c:pt>
                <c:pt idx="6381">
                  <c:v>56.00000000000005</c:v>
                </c:pt>
                <c:pt idx="6382">
                  <c:v>59.000000000000071</c:v>
                </c:pt>
                <c:pt idx="6383">
                  <c:v>54</c:v>
                </c:pt>
                <c:pt idx="6384">
                  <c:v>51.999999999999957</c:v>
                </c:pt>
                <c:pt idx="6385">
                  <c:v>48.999999999999929</c:v>
                </c:pt>
                <c:pt idx="6386">
                  <c:v>50.999999999999979</c:v>
                </c:pt>
                <c:pt idx="6387">
                  <c:v>50.999999999999979</c:v>
                </c:pt>
                <c:pt idx="6388">
                  <c:v>54</c:v>
                </c:pt>
                <c:pt idx="6389">
                  <c:v>53.999999999999915</c:v>
                </c:pt>
                <c:pt idx="6390">
                  <c:v>57.000000000000028</c:v>
                </c:pt>
                <c:pt idx="6391">
                  <c:v>55.999999999999957</c:v>
                </c:pt>
                <c:pt idx="6392">
                  <c:v>59.999999999999964</c:v>
                </c:pt>
                <c:pt idx="6394">
                  <c:v>60.999999999999943</c:v>
                </c:pt>
                <c:pt idx="6395">
                  <c:v>60.000000000000057</c:v>
                </c:pt>
                <c:pt idx="6396">
                  <c:v>57.999999999999915</c:v>
                </c:pt>
                <c:pt idx="6397">
                  <c:v>57.999999999999915</c:v>
                </c:pt>
                <c:pt idx="6398">
                  <c:v>70.000000000000014</c:v>
                </c:pt>
                <c:pt idx="6399">
                  <c:v>67</c:v>
                </c:pt>
                <c:pt idx="6400">
                  <c:v>59.999999999999964</c:v>
                </c:pt>
                <c:pt idx="6401">
                  <c:v>61.000000000000028</c:v>
                </c:pt>
                <c:pt idx="6402">
                  <c:v>56.999999999999943</c:v>
                </c:pt>
                <c:pt idx="6403">
                  <c:v>59.999999999999964</c:v>
                </c:pt>
                <c:pt idx="6404">
                  <c:v>57.999999999999915</c:v>
                </c:pt>
                <c:pt idx="6405">
                  <c:v>60.000000000000057</c:v>
                </c:pt>
                <c:pt idx="6406">
                  <c:v>66.000000000000014</c:v>
                </c:pt>
                <c:pt idx="6407">
                  <c:v>67.999999999999972</c:v>
                </c:pt>
                <c:pt idx="6408">
                  <c:v>66.000000000000014</c:v>
                </c:pt>
                <c:pt idx="6409">
                  <c:v>77.000000000000043</c:v>
                </c:pt>
                <c:pt idx="6410">
                  <c:v>70.000000000000014</c:v>
                </c:pt>
                <c:pt idx="6411">
                  <c:v>74.000000000000028</c:v>
                </c:pt>
                <c:pt idx="6412">
                  <c:v>76.999999999999957</c:v>
                </c:pt>
                <c:pt idx="6413">
                  <c:v>77.999999999999943</c:v>
                </c:pt>
                <c:pt idx="6414">
                  <c:v>76.999999999999957</c:v>
                </c:pt>
                <c:pt idx="6415">
                  <c:v>80.999999999999957</c:v>
                </c:pt>
                <c:pt idx="6416">
                  <c:v>85.999999999999943</c:v>
                </c:pt>
                <c:pt idx="6417">
                  <c:v>83.999999999999986</c:v>
                </c:pt>
                <c:pt idx="6418">
                  <c:v>75.999999999999972</c:v>
                </c:pt>
                <c:pt idx="6419">
                  <c:v>74.000000000000028</c:v>
                </c:pt>
                <c:pt idx="6420">
                  <c:v>77.000000000000043</c:v>
                </c:pt>
                <c:pt idx="6421">
                  <c:v>78.000000000000028</c:v>
                </c:pt>
                <c:pt idx="6422">
                  <c:v>77.000000000000043</c:v>
                </c:pt>
                <c:pt idx="6423">
                  <c:v>77.999999999999943</c:v>
                </c:pt>
                <c:pt idx="6424">
                  <c:v>76.999999999999957</c:v>
                </c:pt>
                <c:pt idx="6425">
                  <c:v>72.999999999999957</c:v>
                </c:pt>
                <c:pt idx="6426">
                  <c:v>83</c:v>
                </c:pt>
                <c:pt idx="6427">
                  <c:v>87.999999999999986</c:v>
                </c:pt>
                <c:pt idx="6428">
                  <c:v>93.000000000000057</c:v>
                </c:pt>
                <c:pt idx="6429">
                  <c:v>96</c:v>
                </c:pt>
                <c:pt idx="6430">
                  <c:v>95.000000000000014</c:v>
                </c:pt>
                <c:pt idx="6431">
                  <c:v>93.999999999999943</c:v>
                </c:pt>
                <c:pt idx="6432">
                  <c:v>96.999999999999972</c:v>
                </c:pt>
                <c:pt idx="6433">
                  <c:v>100.99999999999997</c:v>
                </c:pt>
                <c:pt idx="6435">
                  <c:v>104</c:v>
                </c:pt>
                <c:pt idx="6436">
                  <c:v>106.00000000000006</c:v>
                </c:pt>
                <c:pt idx="6437">
                  <c:v>104</c:v>
                </c:pt>
                <c:pt idx="6438">
                  <c:v>107.00000000000003</c:v>
                </c:pt>
                <c:pt idx="6439">
                  <c:v>108</c:v>
                </c:pt>
                <c:pt idx="6440">
                  <c:v>104.99999999999999</c:v>
                </c:pt>
                <c:pt idx="6441">
                  <c:v>108</c:v>
                </c:pt>
                <c:pt idx="6442">
                  <c:v>114.00000000000006</c:v>
                </c:pt>
                <c:pt idx="6443">
                  <c:v>120.00000000000001</c:v>
                </c:pt>
                <c:pt idx="6444">
                  <c:v>114.00000000000006</c:v>
                </c:pt>
                <c:pt idx="6445">
                  <c:v>115.00000000000003</c:v>
                </c:pt>
                <c:pt idx="6446">
                  <c:v>108.99999999999999</c:v>
                </c:pt>
                <c:pt idx="6447">
                  <c:v>115.00000000000003</c:v>
                </c:pt>
                <c:pt idx="6448">
                  <c:v>115.00000000000003</c:v>
                </c:pt>
                <c:pt idx="6449">
                  <c:v>112.99999999999999</c:v>
                </c:pt>
                <c:pt idx="6450">
                  <c:v>112.00000000000001</c:v>
                </c:pt>
                <c:pt idx="6451">
                  <c:v>111.00000000000003</c:v>
                </c:pt>
                <c:pt idx="6452">
                  <c:v>109.99999999999997</c:v>
                </c:pt>
                <c:pt idx="6453">
                  <c:v>108</c:v>
                </c:pt>
                <c:pt idx="6454">
                  <c:v>108</c:v>
                </c:pt>
                <c:pt idx="6455">
                  <c:v>107.00000000000003</c:v>
                </c:pt>
                <c:pt idx="6456">
                  <c:v>104.99999999999999</c:v>
                </c:pt>
                <c:pt idx="6457">
                  <c:v>107.00000000000003</c:v>
                </c:pt>
                <c:pt idx="6458">
                  <c:v>114.99999999999994</c:v>
                </c:pt>
                <c:pt idx="6459">
                  <c:v>114.00000000000006</c:v>
                </c:pt>
                <c:pt idx="6460">
                  <c:v>115.00000000000003</c:v>
                </c:pt>
                <c:pt idx="6461">
                  <c:v>119.99999999999993</c:v>
                </c:pt>
                <c:pt idx="6462">
                  <c:v>117.99999999999997</c:v>
                </c:pt>
                <c:pt idx="6463">
                  <c:v>120.00000000000001</c:v>
                </c:pt>
                <c:pt idx="6465">
                  <c:v>123.00000000000004</c:v>
                </c:pt>
                <c:pt idx="6466">
                  <c:v>124.00000000000003</c:v>
                </c:pt>
                <c:pt idx="6467">
                  <c:v>124.00000000000003</c:v>
                </c:pt>
                <c:pt idx="6468">
                  <c:v>119.00000000000004</c:v>
                </c:pt>
                <c:pt idx="6469">
                  <c:v>119.00000000000004</c:v>
                </c:pt>
                <c:pt idx="6470">
                  <c:v>117</c:v>
                </c:pt>
                <c:pt idx="6471">
                  <c:v>115.00000000000003</c:v>
                </c:pt>
                <c:pt idx="6472">
                  <c:v>112.00000000000001</c:v>
                </c:pt>
                <c:pt idx="6473">
                  <c:v>112.00000000000001</c:v>
                </c:pt>
                <c:pt idx="6474">
                  <c:v>109.99999999999997</c:v>
                </c:pt>
                <c:pt idx="6475">
                  <c:v>111.00000000000003</c:v>
                </c:pt>
                <c:pt idx="6476">
                  <c:v>108.99999999999999</c:v>
                </c:pt>
                <c:pt idx="6477">
                  <c:v>106.99999999999994</c:v>
                </c:pt>
                <c:pt idx="6478">
                  <c:v>108</c:v>
                </c:pt>
                <c:pt idx="6479">
                  <c:v>108</c:v>
                </c:pt>
                <c:pt idx="6480">
                  <c:v>107.99999999999991</c:v>
                </c:pt>
                <c:pt idx="6481">
                  <c:v>98.000000000000043</c:v>
                </c:pt>
                <c:pt idx="6482">
                  <c:v>103.00000000000003</c:v>
                </c:pt>
                <c:pt idx="6483">
                  <c:v>105.00000000000007</c:v>
                </c:pt>
                <c:pt idx="6484">
                  <c:v>96</c:v>
                </c:pt>
                <c:pt idx="6486">
                  <c:v>96.999999999999972</c:v>
                </c:pt>
                <c:pt idx="6487">
                  <c:v>98.000000000000043</c:v>
                </c:pt>
                <c:pt idx="6488">
                  <c:v>96</c:v>
                </c:pt>
                <c:pt idx="6489">
                  <c:v>89.999999999999943</c:v>
                </c:pt>
                <c:pt idx="6490">
                  <c:v>94.999999999999929</c:v>
                </c:pt>
                <c:pt idx="6491">
                  <c:v>98.000000000000043</c:v>
                </c:pt>
                <c:pt idx="6492">
                  <c:v>93.000000000000057</c:v>
                </c:pt>
                <c:pt idx="6493">
                  <c:v>96</c:v>
                </c:pt>
                <c:pt idx="6494">
                  <c:v>92</c:v>
                </c:pt>
                <c:pt idx="6495">
                  <c:v>92</c:v>
                </c:pt>
                <c:pt idx="6496">
                  <c:v>94.000000000000043</c:v>
                </c:pt>
                <c:pt idx="6498">
                  <c:v>94.000000000000043</c:v>
                </c:pt>
                <c:pt idx="6499">
                  <c:v>92.999999999999972</c:v>
                </c:pt>
                <c:pt idx="6500">
                  <c:v>86.000000000000028</c:v>
                </c:pt>
                <c:pt idx="6501">
                  <c:v>88.999999999999972</c:v>
                </c:pt>
                <c:pt idx="6502">
                  <c:v>85.999999999999943</c:v>
                </c:pt>
                <c:pt idx="6503">
                  <c:v>87.999999999999986</c:v>
                </c:pt>
                <c:pt idx="6504">
                  <c:v>85.999999999999943</c:v>
                </c:pt>
                <c:pt idx="6505">
                  <c:v>86.000000000000028</c:v>
                </c:pt>
                <c:pt idx="6506">
                  <c:v>85.999999999999943</c:v>
                </c:pt>
                <c:pt idx="6507">
                  <c:v>87.999999999999986</c:v>
                </c:pt>
                <c:pt idx="6508">
                  <c:v>88.999999999999972</c:v>
                </c:pt>
                <c:pt idx="6509">
                  <c:v>86.000000000000028</c:v>
                </c:pt>
                <c:pt idx="6510">
                  <c:v>83</c:v>
                </c:pt>
                <c:pt idx="6511">
                  <c:v>81.000000000000057</c:v>
                </c:pt>
                <c:pt idx="6512">
                  <c:v>80.000000000000071</c:v>
                </c:pt>
                <c:pt idx="6513">
                  <c:v>80.999999999999957</c:v>
                </c:pt>
                <c:pt idx="6514">
                  <c:v>79.999999999999986</c:v>
                </c:pt>
                <c:pt idx="6515">
                  <c:v>78.000000000000028</c:v>
                </c:pt>
                <c:pt idx="6516">
                  <c:v>77.000000000000043</c:v>
                </c:pt>
                <c:pt idx="6518">
                  <c:v>78.000000000000028</c:v>
                </c:pt>
                <c:pt idx="6519">
                  <c:v>79.999999999999986</c:v>
                </c:pt>
                <c:pt idx="6520">
                  <c:v>81.000000000000057</c:v>
                </c:pt>
                <c:pt idx="6521">
                  <c:v>88.000000000000085</c:v>
                </c:pt>
                <c:pt idx="6523">
                  <c:v>87.999999999999986</c:v>
                </c:pt>
                <c:pt idx="6524">
                  <c:v>83.999999999999986</c:v>
                </c:pt>
                <c:pt idx="6525">
                  <c:v>83</c:v>
                </c:pt>
                <c:pt idx="6526">
                  <c:v>83</c:v>
                </c:pt>
                <c:pt idx="6527">
                  <c:v>83.999999999999986</c:v>
                </c:pt>
                <c:pt idx="6528">
                  <c:v>81.999999999999943</c:v>
                </c:pt>
                <c:pt idx="6529">
                  <c:v>84.999999999999972</c:v>
                </c:pt>
                <c:pt idx="6530">
                  <c:v>87.999999999999986</c:v>
                </c:pt>
                <c:pt idx="6531">
                  <c:v>87.000000000000014</c:v>
                </c:pt>
                <c:pt idx="6532">
                  <c:v>86.000000000000028</c:v>
                </c:pt>
                <c:pt idx="6533">
                  <c:v>81.000000000000057</c:v>
                </c:pt>
                <c:pt idx="6535">
                  <c:v>83.999999999999986</c:v>
                </c:pt>
                <c:pt idx="6536">
                  <c:v>83.999999999999986</c:v>
                </c:pt>
                <c:pt idx="6537">
                  <c:v>86.000000000000028</c:v>
                </c:pt>
                <c:pt idx="6538">
                  <c:v>85.999999999999943</c:v>
                </c:pt>
                <c:pt idx="6539">
                  <c:v>91.000000000000014</c:v>
                </c:pt>
                <c:pt idx="6540">
                  <c:v>92</c:v>
                </c:pt>
                <c:pt idx="6541">
                  <c:v>88.999999999999972</c:v>
                </c:pt>
                <c:pt idx="6542">
                  <c:v>88.999999999999972</c:v>
                </c:pt>
                <c:pt idx="6543">
                  <c:v>84.999999999999972</c:v>
                </c:pt>
                <c:pt idx="6544">
                  <c:v>87.000000000000014</c:v>
                </c:pt>
                <c:pt idx="6545">
                  <c:v>87.000000000000014</c:v>
                </c:pt>
                <c:pt idx="6546">
                  <c:v>85.000000000000057</c:v>
                </c:pt>
                <c:pt idx="6547">
                  <c:v>87.000000000000014</c:v>
                </c:pt>
                <c:pt idx="6548">
                  <c:v>81.000000000000057</c:v>
                </c:pt>
                <c:pt idx="6549">
                  <c:v>79.999999999999986</c:v>
                </c:pt>
                <c:pt idx="6550">
                  <c:v>83.999999999999986</c:v>
                </c:pt>
                <c:pt idx="6551">
                  <c:v>79</c:v>
                </c:pt>
                <c:pt idx="6552">
                  <c:v>83.999999999999986</c:v>
                </c:pt>
                <c:pt idx="6553">
                  <c:v>85.000000000000057</c:v>
                </c:pt>
                <c:pt idx="6555">
                  <c:v>84.999999999999972</c:v>
                </c:pt>
                <c:pt idx="6556">
                  <c:v>87.000000000000014</c:v>
                </c:pt>
                <c:pt idx="6557">
                  <c:v>90.000000000000028</c:v>
                </c:pt>
                <c:pt idx="6558">
                  <c:v>91.000000000000014</c:v>
                </c:pt>
                <c:pt idx="6559">
                  <c:v>88.000000000000085</c:v>
                </c:pt>
                <c:pt idx="6560">
                  <c:v>85.999999999999943</c:v>
                </c:pt>
                <c:pt idx="6561">
                  <c:v>83.999999999999986</c:v>
                </c:pt>
                <c:pt idx="6562">
                  <c:v>86.000000000000028</c:v>
                </c:pt>
                <c:pt idx="6563">
                  <c:v>84.000000000000071</c:v>
                </c:pt>
                <c:pt idx="6564">
                  <c:v>83</c:v>
                </c:pt>
                <c:pt idx="6565">
                  <c:v>83.999999999999986</c:v>
                </c:pt>
                <c:pt idx="6566">
                  <c:v>81.999999999999943</c:v>
                </c:pt>
                <c:pt idx="6567">
                  <c:v>81.000000000000057</c:v>
                </c:pt>
                <c:pt idx="6568">
                  <c:v>81.000000000000057</c:v>
                </c:pt>
                <c:pt idx="6569">
                  <c:v>80.000000000000071</c:v>
                </c:pt>
                <c:pt idx="6570">
                  <c:v>79</c:v>
                </c:pt>
                <c:pt idx="6571">
                  <c:v>79</c:v>
                </c:pt>
                <c:pt idx="6572">
                  <c:v>79</c:v>
                </c:pt>
                <c:pt idx="6573">
                  <c:v>80.000000000000071</c:v>
                </c:pt>
                <c:pt idx="6574">
                  <c:v>80.999999999999957</c:v>
                </c:pt>
                <c:pt idx="6575">
                  <c:v>78.000000000000028</c:v>
                </c:pt>
                <c:pt idx="6576">
                  <c:v>80.999999999999957</c:v>
                </c:pt>
                <c:pt idx="6577">
                  <c:v>83</c:v>
                </c:pt>
                <c:pt idx="6578">
                  <c:v>81.999999999999943</c:v>
                </c:pt>
                <c:pt idx="6579">
                  <c:v>83</c:v>
                </c:pt>
                <c:pt idx="6580">
                  <c:v>82.999999999999915</c:v>
                </c:pt>
                <c:pt idx="6581">
                  <c:v>79.999999999999986</c:v>
                </c:pt>
                <c:pt idx="6582">
                  <c:v>82.000000000000028</c:v>
                </c:pt>
                <c:pt idx="6583">
                  <c:v>83.999999999999986</c:v>
                </c:pt>
                <c:pt idx="6584">
                  <c:v>91.000000000000014</c:v>
                </c:pt>
                <c:pt idx="6585">
                  <c:v>96.999999999999972</c:v>
                </c:pt>
                <c:pt idx="6586">
                  <c:v>93.999999999999943</c:v>
                </c:pt>
                <c:pt idx="6587">
                  <c:v>96</c:v>
                </c:pt>
                <c:pt idx="6588">
                  <c:v>96.999999999999972</c:v>
                </c:pt>
                <c:pt idx="6589">
                  <c:v>96.999999999999972</c:v>
                </c:pt>
                <c:pt idx="6590">
                  <c:v>103.00000000000003</c:v>
                </c:pt>
                <c:pt idx="6591">
                  <c:v>102.00000000000004</c:v>
                </c:pt>
                <c:pt idx="6592">
                  <c:v>104</c:v>
                </c:pt>
                <c:pt idx="6593">
                  <c:v>101.00000000000007</c:v>
                </c:pt>
                <c:pt idx="6594">
                  <c:v>99.000000000000028</c:v>
                </c:pt>
                <c:pt idx="6595">
                  <c:v>108.9999999999999</c:v>
                </c:pt>
                <c:pt idx="6596">
                  <c:v>108</c:v>
                </c:pt>
                <c:pt idx="6597">
                  <c:v>112.9999999999999</c:v>
                </c:pt>
                <c:pt idx="6599">
                  <c:v>113.99999999999997</c:v>
                </c:pt>
                <c:pt idx="6600">
                  <c:v>109.99999999999997</c:v>
                </c:pt>
                <c:pt idx="6601">
                  <c:v>100.99999999999997</c:v>
                </c:pt>
                <c:pt idx="6602">
                  <c:v>103.00000000000003</c:v>
                </c:pt>
                <c:pt idx="6603">
                  <c:v>99.000000000000028</c:v>
                </c:pt>
                <c:pt idx="6604">
                  <c:v>86.999999999999915</c:v>
                </c:pt>
                <c:pt idx="6605">
                  <c:v>84.999999999999972</c:v>
                </c:pt>
                <c:pt idx="6606">
                  <c:v>92</c:v>
                </c:pt>
                <c:pt idx="6607">
                  <c:v>83.000000000000099</c:v>
                </c:pt>
                <c:pt idx="6608">
                  <c:v>92.000000000000085</c:v>
                </c:pt>
                <c:pt idx="6609">
                  <c:v>90.999999999999929</c:v>
                </c:pt>
                <c:pt idx="6610">
                  <c:v>84.999999999999972</c:v>
                </c:pt>
                <c:pt idx="6611">
                  <c:v>91.999999999999901</c:v>
                </c:pt>
                <c:pt idx="6612">
                  <c:v>90.000000000000028</c:v>
                </c:pt>
                <c:pt idx="6613">
                  <c:v>85.999999999999943</c:v>
                </c:pt>
                <c:pt idx="6614">
                  <c:v>91.000000000000014</c:v>
                </c:pt>
                <c:pt idx="6615">
                  <c:v>87.000000000000099</c:v>
                </c:pt>
                <c:pt idx="6616">
                  <c:v>87.000000000000099</c:v>
                </c:pt>
                <c:pt idx="6617">
                  <c:v>91.000000000000014</c:v>
                </c:pt>
                <c:pt idx="6618">
                  <c:v>85.000000000000057</c:v>
                </c:pt>
                <c:pt idx="6619">
                  <c:v>80.000000000000071</c:v>
                </c:pt>
                <c:pt idx="6620">
                  <c:v>90.000000000000028</c:v>
                </c:pt>
                <c:pt idx="6621">
                  <c:v>86.999999999999915</c:v>
                </c:pt>
                <c:pt idx="6622">
                  <c:v>80.999999999999872</c:v>
                </c:pt>
                <c:pt idx="6623">
                  <c:v>80.999999999999957</c:v>
                </c:pt>
                <c:pt idx="6625">
                  <c:v>76.000000000000071</c:v>
                </c:pt>
                <c:pt idx="6626">
                  <c:v>75.999999999999972</c:v>
                </c:pt>
                <c:pt idx="6627">
                  <c:v>75</c:v>
                </c:pt>
                <c:pt idx="6628">
                  <c:v>79.999999999999986</c:v>
                </c:pt>
                <c:pt idx="6629">
                  <c:v>77.999999999999943</c:v>
                </c:pt>
                <c:pt idx="6630">
                  <c:v>87.000000000000099</c:v>
                </c:pt>
                <c:pt idx="6631">
                  <c:v>86.000000000000028</c:v>
                </c:pt>
                <c:pt idx="6632">
                  <c:v>82.000000000000028</c:v>
                </c:pt>
                <c:pt idx="6633">
                  <c:v>83.999999999999986</c:v>
                </c:pt>
                <c:pt idx="6634">
                  <c:v>84.999999999999972</c:v>
                </c:pt>
                <c:pt idx="6635">
                  <c:v>85.000000000000057</c:v>
                </c:pt>
                <c:pt idx="6636">
                  <c:v>88.000000000000085</c:v>
                </c:pt>
                <c:pt idx="6637">
                  <c:v>85.999999999999943</c:v>
                </c:pt>
                <c:pt idx="6638">
                  <c:v>81.000000000000057</c:v>
                </c:pt>
                <c:pt idx="6639">
                  <c:v>80.999999999999957</c:v>
                </c:pt>
                <c:pt idx="6640">
                  <c:v>80.999999999999957</c:v>
                </c:pt>
                <c:pt idx="6641">
                  <c:v>81.000000000000057</c:v>
                </c:pt>
                <c:pt idx="6642">
                  <c:v>82.999999999999915</c:v>
                </c:pt>
                <c:pt idx="6643">
                  <c:v>85.000000000000057</c:v>
                </c:pt>
                <c:pt idx="6644">
                  <c:v>81.000000000000057</c:v>
                </c:pt>
                <c:pt idx="6645">
                  <c:v>78.000000000000028</c:v>
                </c:pt>
                <c:pt idx="6646">
                  <c:v>77.000000000000043</c:v>
                </c:pt>
                <c:pt idx="6647">
                  <c:v>78.000000000000028</c:v>
                </c:pt>
                <c:pt idx="6648">
                  <c:v>80.999999999999872</c:v>
                </c:pt>
                <c:pt idx="6649">
                  <c:v>85.999999999999943</c:v>
                </c:pt>
                <c:pt idx="6650">
                  <c:v>90.000000000000028</c:v>
                </c:pt>
                <c:pt idx="6651">
                  <c:v>91.999999999999901</c:v>
                </c:pt>
                <c:pt idx="6652">
                  <c:v>92.000000000000085</c:v>
                </c:pt>
                <c:pt idx="6654">
                  <c:v>90.999999999999929</c:v>
                </c:pt>
                <c:pt idx="6655">
                  <c:v>91.999999999999901</c:v>
                </c:pt>
                <c:pt idx="6656">
                  <c:v>97.000000000000057</c:v>
                </c:pt>
                <c:pt idx="6657">
                  <c:v>98.999999999999929</c:v>
                </c:pt>
                <c:pt idx="6658">
                  <c:v>100</c:v>
                </c:pt>
                <c:pt idx="6659">
                  <c:v>102.00000000000004</c:v>
                </c:pt>
                <c:pt idx="6660">
                  <c:v>100.99999999999997</c:v>
                </c:pt>
                <c:pt idx="6661">
                  <c:v>105.99999999999996</c:v>
                </c:pt>
                <c:pt idx="6662">
                  <c:v>107.00000000000003</c:v>
                </c:pt>
                <c:pt idx="6663">
                  <c:v>101.99999999999996</c:v>
                </c:pt>
                <c:pt idx="6664">
                  <c:v>103.00000000000003</c:v>
                </c:pt>
                <c:pt idx="6665">
                  <c:v>104</c:v>
                </c:pt>
                <c:pt idx="6666">
                  <c:v>106.99999999999994</c:v>
                </c:pt>
                <c:pt idx="6667">
                  <c:v>110.00000000000006</c:v>
                </c:pt>
                <c:pt idx="6668">
                  <c:v>104.99999999999999</c:v>
                </c:pt>
                <c:pt idx="6669">
                  <c:v>100.99999999999997</c:v>
                </c:pt>
                <c:pt idx="6670">
                  <c:v>100.99999999999989</c:v>
                </c:pt>
                <c:pt idx="6671">
                  <c:v>96.999999999999972</c:v>
                </c:pt>
                <c:pt idx="6672">
                  <c:v>97.999999999999957</c:v>
                </c:pt>
                <c:pt idx="6673">
                  <c:v>103.00000000000003</c:v>
                </c:pt>
                <c:pt idx="6674">
                  <c:v>109.00000000000007</c:v>
                </c:pt>
                <c:pt idx="6675">
                  <c:v>109.00000000000007</c:v>
                </c:pt>
                <c:pt idx="6676">
                  <c:v>106.00000000000006</c:v>
                </c:pt>
                <c:pt idx="6677">
                  <c:v>108</c:v>
                </c:pt>
                <c:pt idx="6678">
                  <c:v>100.99999999999989</c:v>
                </c:pt>
                <c:pt idx="6679">
                  <c:v>103.00000000000003</c:v>
                </c:pt>
                <c:pt idx="6680">
                  <c:v>104</c:v>
                </c:pt>
                <c:pt idx="6681">
                  <c:v>105.00000000000007</c:v>
                </c:pt>
                <c:pt idx="6682">
                  <c:v>99.000000000000114</c:v>
                </c:pt>
                <c:pt idx="6683">
                  <c:v>96</c:v>
                </c:pt>
                <c:pt idx="6684">
                  <c:v>94.000000000000043</c:v>
                </c:pt>
                <c:pt idx="6685">
                  <c:v>102.00000000000004</c:v>
                </c:pt>
                <c:pt idx="6686">
                  <c:v>100.99999999999997</c:v>
                </c:pt>
                <c:pt idx="6687">
                  <c:v>97.000000000000057</c:v>
                </c:pt>
                <c:pt idx="6688">
                  <c:v>97.999999999999957</c:v>
                </c:pt>
                <c:pt idx="6689">
                  <c:v>96.999999999999886</c:v>
                </c:pt>
                <c:pt idx="6690">
                  <c:v>94.000000000000043</c:v>
                </c:pt>
                <c:pt idx="6691">
                  <c:v>91.999999999999901</c:v>
                </c:pt>
                <c:pt idx="6692">
                  <c:v>96.999999999999972</c:v>
                </c:pt>
                <c:pt idx="6693">
                  <c:v>100.99999999999997</c:v>
                </c:pt>
                <c:pt idx="6694">
                  <c:v>103.00000000000003</c:v>
                </c:pt>
                <c:pt idx="6695">
                  <c:v>107.00000000000003</c:v>
                </c:pt>
                <c:pt idx="6696">
                  <c:v>112.9999999999999</c:v>
                </c:pt>
                <c:pt idx="6697">
                  <c:v>109.99999999999997</c:v>
                </c:pt>
                <c:pt idx="6698">
                  <c:v>104.00000000000009</c:v>
                </c:pt>
                <c:pt idx="6700">
                  <c:v>103.99999999999991</c:v>
                </c:pt>
                <c:pt idx="6701">
                  <c:v>105.00000000000007</c:v>
                </c:pt>
                <c:pt idx="6702">
                  <c:v>106.00000000000006</c:v>
                </c:pt>
                <c:pt idx="6703">
                  <c:v>101.99999999999996</c:v>
                </c:pt>
                <c:pt idx="6704">
                  <c:v>108</c:v>
                </c:pt>
                <c:pt idx="6705">
                  <c:v>113.99999999999989</c:v>
                </c:pt>
                <c:pt idx="6706">
                  <c:v>117</c:v>
                </c:pt>
                <c:pt idx="6707">
                  <c:v>114.00000000000006</c:v>
                </c:pt>
                <c:pt idx="6708">
                  <c:v>108</c:v>
                </c:pt>
                <c:pt idx="6709">
                  <c:v>111.99999999999991</c:v>
                </c:pt>
                <c:pt idx="6710">
                  <c:v>105.99999999999987</c:v>
                </c:pt>
                <c:pt idx="6711">
                  <c:v>108.99999999999999</c:v>
                </c:pt>
                <c:pt idx="6712">
                  <c:v>108.99999999999999</c:v>
                </c:pt>
                <c:pt idx="6713">
                  <c:v>104.99999999999989</c:v>
                </c:pt>
                <c:pt idx="6714">
                  <c:v>103.99999999999991</c:v>
                </c:pt>
                <c:pt idx="6715">
                  <c:v>104.00000000000009</c:v>
                </c:pt>
                <c:pt idx="6716">
                  <c:v>103.00000000000011</c:v>
                </c:pt>
                <c:pt idx="6717">
                  <c:v>104.00000000000009</c:v>
                </c:pt>
                <c:pt idx="6718">
                  <c:v>99.000000000000028</c:v>
                </c:pt>
                <c:pt idx="6719">
                  <c:v>102.99999999999994</c:v>
                </c:pt>
                <c:pt idx="6720">
                  <c:v>99.000000000000028</c:v>
                </c:pt>
                <c:pt idx="6721">
                  <c:v>98.000000000000043</c:v>
                </c:pt>
                <c:pt idx="6722">
                  <c:v>83</c:v>
                </c:pt>
                <c:pt idx="6723">
                  <c:v>92.999999999999972</c:v>
                </c:pt>
                <c:pt idx="6725">
                  <c:v>96.000000000000085</c:v>
                </c:pt>
                <c:pt idx="6726">
                  <c:v>99.000000000000028</c:v>
                </c:pt>
                <c:pt idx="6727">
                  <c:v>94.999999999999929</c:v>
                </c:pt>
                <c:pt idx="6728">
                  <c:v>100.99999999999997</c:v>
                </c:pt>
                <c:pt idx="6729">
                  <c:v>122.00000000000006</c:v>
                </c:pt>
                <c:pt idx="6730">
                  <c:v>131.00000000000006</c:v>
                </c:pt>
                <c:pt idx="6731">
                  <c:v>140.00000000000003</c:v>
                </c:pt>
                <c:pt idx="6732">
                  <c:v>121.00000000000009</c:v>
                </c:pt>
                <c:pt idx="6733">
                  <c:v>122.00000000000006</c:v>
                </c:pt>
                <c:pt idx="6734">
                  <c:v>123.00000000000004</c:v>
                </c:pt>
                <c:pt idx="6735">
                  <c:v>125.99999999999997</c:v>
                </c:pt>
                <c:pt idx="6736">
                  <c:v>135.99999999999994</c:v>
                </c:pt>
                <c:pt idx="6737">
                  <c:v>136.00000000000003</c:v>
                </c:pt>
                <c:pt idx="6738">
                  <c:v>130.00000000000006</c:v>
                </c:pt>
                <c:pt idx="6739">
                  <c:v>126.00000000000007</c:v>
                </c:pt>
                <c:pt idx="6740">
                  <c:v>124.00000000000003</c:v>
                </c:pt>
                <c:pt idx="6741">
                  <c:v>125</c:v>
                </c:pt>
                <c:pt idx="6742">
                  <c:v>122.00000000000006</c:v>
                </c:pt>
                <c:pt idx="6743">
                  <c:v>113.99999999999997</c:v>
                </c:pt>
                <c:pt idx="6744">
                  <c:v>113.99999999999997</c:v>
                </c:pt>
                <c:pt idx="6745">
                  <c:v>117.99999999999989</c:v>
                </c:pt>
                <c:pt idx="6747">
                  <c:v>113.00000000000009</c:v>
                </c:pt>
                <c:pt idx="6748">
                  <c:v>108.99999999999999</c:v>
                </c:pt>
                <c:pt idx="6749">
                  <c:v>104</c:v>
                </c:pt>
                <c:pt idx="6750">
                  <c:v>112.9999999999999</c:v>
                </c:pt>
                <c:pt idx="6751">
                  <c:v>110.99999999999994</c:v>
                </c:pt>
                <c:pt idx="6752">
                  <c:v>113.99999999999997</c:v>
                </c:pt>
                <c:pt idx="6753">
                  <c:v>112.9999999999999</c:v>
                </c:pt>
                <c:pt idx="6754">
                  <c:v>113.00000000000009</c:v>
                </c:pt>
                <c:pt idx="6755">
                  <c:v>116.00000000000001</c:v>
                </c:pt>
                <c:pt idx="6756">
                  <c:v>120.00000000000001</c:v>
                </c:pt>
                <c:pt idx="6758">
                  <c:v>123.99999999999993</c:v>
                </c:pt>
                <c:pt idx="6759">
                  <c:v>125.99999999999997</c:v>
                </c:pt>
                <c:pt idx="6760">
                  <c:v>124.00000000000003</c:v>
                </c:pt>
                <c:pt idx="6761">
                  <c:v>121.99999999999997</c:v>
                </c:pt>
                <c:pt idx="6762">
                  <c:v>121.99999999999997</c:v>
                </c:pt>
                <c:pt idx="6763">
                  <c:v>121.99999999999997</c:v>
                </c:pt>
                <c:pt idx="6764">
                  <c:v>121</c:v>
                </c:pt>
                <c:pt idx="6765">
                  <c:v>121</c:v>
                </c:pt>
                <c:pt idx="6766">
                  <c:v>117.00000000000009</c:v>
                </c:pt>
                <c:pt idx="6767">
                  <c:v>123.00000000000004</c:v>
                </c:pt>
                <c:pt idx="6768">
                  <c:v>125.99999999999997</c:v>
                </c:pt>
                <c:pt idx="6769">
                  <c:v>122.00000000000006</c:v>
                </c:pt>
                <c:pt idx="6770">
                  <c:v>117</c:v>
                </c:pt>
                <c:pt idx="6771">
                  <c:v>111.00000000000003</c:v>
                </c:pt>
                <c:pt idx="6772">
                  <c:v>113.99999999999997</c:v>
                </c:pt>
                <c:pt idx="6773">
                  <c:v>107.00000000000003</c:v>
                </c:pt>
                <c:pt idx="6774">
                  <c:v>104.00000000000009</c:v>
                </c:pt>
                <c:pt idx="6775">
                  <c:v>103.99999999999991</c:v>
                </c:pt>
                <c:pt idx="6776">
                  <c:v>100</c:v>
                </c:pt>
                <c:pt idx="6777">
                  <c:v>99.000000000000028</c:v>
                </c:pt>
                <c:pt idx="6779">
                  <c:v>101.99999999999996</c:v>
                </c:pt>
                <c:pt idx="6780">
                  <c:v>98.999999999999929</c:v>
                </c:pt>
                <c:pt idx="6781">
                  <c:v>102.99999999999994</c:v>
                </c:pt>
                <c:pt idx="6782">
                  <c:v>106.00000000000006</c:v>
                </c:pt>
                <c:pt idx="6784">
                  <c:v>106.00000000000006</c:v>
                </c:pt>
                <c:pt idx="6785">
                  <c:v>100</c:v>
                </c:pt>
                <c:pt idx="6786">
                  <c:v>103.00000000000003</c:v>
                </c:pt>
                <c:pt idx="6787">
                  <c:v>104</c:v>
                </c:pt>
                <c:pt idx="6788">
                  <c:v>105.00000000000007</c:v>
                </c:pt>
                <c:pt idx="6789">
                  <c:v>113.99999999999997</c:v>
                </c:pt>
                <c:pt idx="6790">
                  <c:v>112.99999999999999</c:v>
                </c:pt>
                <c:pt idx="6791">
                  <c:v>110.99999999999994</c:v>
                </c:pt>
                <c:pt idx="6792">
                  <c:v>109.99999999999997</c:v>
                </c:pt>
                <c:pt idx="6793">
                  <c:v>98.999999999999929</c:v>
                </c:pt>
                <c:pt idx="6795">
                  <c:v>99.000000000000028</c:v>
                </c:pt>
                <c:pt idx="6796">
                  <c:v>101.99999999999996</c:v>
                </c:pt>
                <c:pt idx="6797">
                  <c:v>100.99999999999997</c:v>
                </c:pt>
                <c:pt idx="6798">
                  <c:v>98.000000000000043</c:v>
                </c:pt>
                <c:pt idx="6799">
                  <c:v>95.999999999999915</c:v>
                </c:pt>
                <c:pt idx="6800">
                  <c:v>97.999999999999858</c:v>
                </c:pt>
                <c:pt idx="6801">
                  <c:v>101.00000000000007</c:v>
                </c:pt>
                <c:pt idx="6802">
                  <c:v>104</c:v>
                </c:pt>
                <c:pt idx="6803">
                  <c:v>104</c:v>
                </c:pt>
                <c:pt idx="6804">
                  <c:v>104</c:v>
                </c:pt>
                <c:pt idx="6805">
                  <c:v>96.999999999999972</c:v>
                </c:pt>
                <c:pt idx="6806">
                  <c:v>97.000000000000057</c:v>
                </c:pt>
                <c:pt idx="6807">
                  <c:v>100</c:v>
                </c:pt>
                <c:pt idx="6808">
                  <c:v>101.99999999999996</c:v>
                </c:pt>
                <c:pt idx="6809">
                  <c:v>102.99999999999994</c:v>
                </c:pt>
                <c:pt idx="6810">
                  <c:v>104</c:v>
                </c:pt>
                <c:pt idx="6811">
                  <c:v>103.99999999999991</c:v>
                </c:pt>
                <c:pt idx="6812">
                  <c:v>104</c:v>
                </c:pt>
                <c:pt idx="6813">
                  <c:v>105.99999999999996</c:v>
                </c:pt>
                <c:pt idx="6815">
                  <c:v>105.00000000000007</c:v>
                </c:pt>
                <c:pt idx="6816">
                  <c:v>108</c:v>
                </c:pt>
                <c:pt idx="6817">
                  <c:v>104.99999999999989</c:v>
                </c:pt>
                <c:pt idx="6818">
                  <c:v>104.99999999999999</c:v>
                </c:pt>
                <c:pt idx="6819">
                  <c:v>104</c:v>
                </c:pt>
                <c:pt idx="6820">
                  <c:v>100.99999999999997</c:v>
                </c:pt>
                <c:pt idx="6821">
                  <c:v>102.99999999999994</c:v>
                </c:pt>
                <c:pt idx="6822">
                  <c:v>106.00000000000006</c:v>
                </c:pt>
                <c:pt idx="6823">
                  <c:v>101.99999999999996</c:v>
                </c:pt>
                <c:pt idx="6824">
                  <c:v>103.00000000000003</c:v>
                </c:pt>
                <c:pt idx="6825">
                  <c:v>104</c:v>
                </c:pt>
                <c:pt idx="6826">
                  <c:v>106.00000000000006</c:v>
                </c:pt>
                <c:pt idx="6827">
                  <c:v>103.99999999999991</c:v>
                </c:pt>
                <c:pt idx="6828">
                  <c:v>107.99999999999991</c:v>
                </c:pt>
                <c:pt idx="6829">
                  <c:v>108.0000000000001</c:v>
                </c:pt>
                <c:pt idx="6830">
                  <c:v>108</c:v>
                </c:pt>
                <c:pt idx="6831">
                  <c:v>110.00000000000006</c:v>
                </c:pt>
                <c:pt idx="6832">
                  <c:v>109.99999999999997</c:v>
                </c:pt>
                <c:pt idx="6833">
                  <c:v>108.9999999999999</c:v>
                </c:pt>
                <c:pt idx="6834">
                  <c:v>108.9999999999999</c:v>
                </c:pt>
                <c:pt idx="6835">
                  <c:v>111.00000000000003</c:v>
                </c:pt>
                <c:pt idx="6836">
                  <c:v>111.99999999999991</c:v>
                </c:pt>
                <c:pt idx="6837">
                  <c:v>113.00000000000009</c:v>
                </c:pt>
                <c:pt idx="6838">
                  <c:v>117.99999999999997</c:v>
                </c:pt>
                <c:pt idx="6839">
                  <c:v>115.00000000000003</c:v>
                </c:pt>
                <c:pt idx="6840">
                  <c:v>113.00000000000009</c:v>
                </c:pt>
                <c:pt idx="6841">
                  <c:v>108.0000000000001</c:v>
                </c:pt>
                <c:pt idx="6842">
                  <c:v>104.99999999999999</c:v>
                </c:pt>
                <c:pt idx="6843">
                  <c:v>106.00000000000006</c:v>
                </c:pt>
                <c:pt idx="6844">
                  <c:v>116.00000000000001</c:v>
                </c:pt>
                <c:pt idx="6845">
                  <c:v>114.00000000000006</c:v>
                </c:pt>
                <c:pt idx="6846">
                  <c:v>114.00000000000006</c:v>
                </c:pt>
                <c:pt idx="6847">
                  <c:v>116.00000000000001</c:v>
                </c:pt>
                <c:pt idx="6849">
                  <c:v>109.99999999999997</c:v>
                </c:pt>
                <c:pt idx="6850">
                  <c:v>107.00000000000003</c:v>
                </c:pt>
                <c:pt idx="6851">
                  <c:v>103.99999999999991</c:v>
                </c:pt>
                <c:pt idx="6852">
                  <c:v>105.99999999999996</c:v>
                </c:pt>
                <c:pt idx="6853">
                  <c:v>104.99999999999999</c:v>
                </c:pt>
                <c:pt idx="6854">
                  <c:v>108.99999999999999</c:v>
                </c:pt>
                <c:pt idx="6855">
                  <c:v>108</c:v>
                </c:pt>
                <c:pt idx="6856">
                  <c:v>111.00000000000003</c:v>
                </c:pt>
                <c:pt idx="6857">
                  <c:v>110.99999999999994</c:v>
                </c:pt>
                <c:pt idx="6858">
                  <c:v>114.00000000000006</c:v>
                </c:pt>
                <c:pt idx="6859">
                  <c:v>121.00000000000009</c:v>
                </c:pt>
                <c:pt idx="6860">
                  <c:v>124.00000000000003</c:v>
                </c:pt>
                <c:pt idx="6861">
                  <c:v>117.99999999999997</c:v>
                </c:pt>
                <c:pt idx="6862">
                  <c:v>118.00000000000006</c:v>
                </c:pt>
                <c:pt idx="6863">
                  <c:v>113.99999999999997</c:v>
                </c:pt>
                <c:pt idx="6864">
                  <c:v>113.99999999999997</c:v>
                </c:pt>
                <c:pt idx="6865">
                  <c:v>116.0000000000001</c:v>
                </c:pt>
                <c:pt idx="6866">
                  <c:v>117.00000000000009</c:v>
                </c:pt>
                <c:pt idx="6867">
                  <c:v>116.9999999999999</c:v>
                </c:pt>
                <c:pt idx="6868">
                  <c:v>113.99999999999989</c:v>
                </c:pt>
                <c:pt idx="6869">
                  <c:v>115.99999999999993</c:v>
                </c:pt>
                <c:pt idx="6870">
                  <c:v>112.0000000000001</c:v>
                </c:pt>
                <c:pt idx="6871">
                  <c:v>113.00000000000009</c:v>
                </c:pt>
                <c:pt idx="6872">
                  <c:v>112.99999999999999</c:v>
                </c:pt>
                <c:pt idx="6873">
                  <c:v>113.99999999999997</c:v>
                </c:pt>
                <c:pt idx="6874">
                  <c:v>107.99999999999991</c:v>
                </c:pt>
                <c:pt idx="6875">
                  <c:v>107.00000000000003</c:v>
                </c:pt>
                <c:pt idx="6876">
                  <c:v>110.00000000000006</c:v>
                </c:pt>
                <c:pt idx="6877">
                  <c:v>108.9999999999999</c:v>
                </c:pt>
                <c:pt idx="6878">
                  <c:v>109.99999999999997</c:v>
                </c:pt>
                <c:pt idx="6879">
                  <c:v>108</c:v>
                </c:pt>
                <c:pt idx="6880">
                  <c:v>112.9999999999999</c:v>
                </c:pt>
                <c:pt idx="6881">
                  <c:v>115.00000000000003</c:v>
                </c:pt>
                <c:pt idx="6882">
                  <c:v>114.00000000000006</c:v>
                </c:pt>
                <c:pt idx="6883">
                  <c:v>114.00000000000006</c:v>
                </c:pt>
                <c:pt idx="6884">
                  <c:v>111.00000000000011</c:v>
                </c:pt>
                <c:pt idx="6885">
                  <c:v>108</c:v>
                </c:pt>
                <c:pt idx="6886">
                  <c:v>102.99999999999994</c:v>
                </c:pt>
                <c:pt idx="6887">
                  <c:v>98.000000000000043</c:v>
                </c:pt>
                <c:pt idx="6888">
                  <c:v>100.99999999999997</c:v>
                </c:pt>
                <c:pt idx="6890">
                  <c:v>98.999999999999844</c:v>
                </c:pt>
                <c:pt idx="6891">
                  <c:v>93.999999999999943</c:v>
                </c:pt>
                <c:pt idx="6892">
                  <c:v>93.999999999999943</c:v>
                </c:pt>
                <c:pt idx="6893">
                  <c:v>91.000000000000014</c:v>
                </c:pt>
                <c:pt idx="6894">
                  <c:v>93.000000000000142</c:v>
                </c:pt>
                <c:pt idx="6895">
                  <c:v>98.000000000000043</c:v>
                </c:pt>
                <c:pt idx="6896">
                  <c:v>96</c:v>
                </c:pt>
                <c:pt idx="6897">
                  <c:v>99.000000000000114</c:v>
                </c:pt>
                <c:pt idx="6898">
                  <c:v>92.999999999999972</c:v>
                </c:pt>
                <c:pt idx="6899">
                  <c:v>92.999999999999972</c:v>
                </c:pt>
                <c:pt idx="6900">
                  <c:v>88.999999999999972</c:v>
                </c:pt>
                <c:pt idx="6901">
                  <c:v>87.000000000000099</c:v>
                </c:pt>
                <c:pt idx="6902">
                  <c:v>93.000000000000057</c:v>
                </c:pt>
                <c:pt idx="6903">
                  <c:v>92</c:v>
                </c:pt>
                <c:pt idx="6904">
                  <c:v>87.999999999999901</c:v>
                </c:pt>
                <c:pt idx="6905">
                  <c:v>87.999999999999901</c:v>
                </c:pt>
                <c:pt idx="6906">
                  <c:v>86.000000000000114</c:v>
                </c:pt>
                <c:pt idx="6907">
                  <c:v>83</c:v>
                </c:pt>
                <c:pt idx="6908">
                  <c:v>82.000000000000028</c:v>
                </c:pt>
                <c:pt idx="6909">
                  <c:v>83.999999999999986</c:v>
                </c:pt>
                <c:pt idx="6910">
                  <c:v>81.999999999999858</c:v>
                </c:pt>
                <c:pt idx="6911">
                  <c:v>85.000000000000142</c:v>
                </c:pt>
                <c:pt idx="6912">
                  <c:v>80.000000000000071</c:v>
                </c:pt>
                <c:pt idx="6913">
                  <c:v>78.999999999999915</c:v>
                </c:pt>
                <c:pt idx="6915">
                  <c:v>78.000000000000114</c:v>
                </c:pt>
                <c:pt idx="6916">
                  <c:v>83.999999999999986</c:v>
                </c:pt>
                <c:pt idx="6917">
                  <c:v>81.999999999999858</c:v>
                </c:pt>
                <c:pt idx="6918">
                  <c:v>78.999999999999915</c:v>
                </c:pt>
                <c:pt idx="6919">
                  <c:v>76.999999999999957</c:v>
                </c:pt>
                <c:pt idx="6920">
                  <c:v>81.000000000000057</c:v>
                </c:pt>
                <c:pt idx="6921">
                  <c:v>84.999999999999972</c:v>
                </c:pt>
                <c:pt idx="6922">
                  <c:v>78.999999999999915</c:v>
                </c:pt>
                <c:pt idx="6923">
                  <c:v>76.999999999999957</c:v>
                </c:pt>
                <c:pt idx="6924">
                  <c:v>80.000000000000071</c:v>
                </c:pt>
                <c:pt idx="6925">
                  <c:v>77.999999999999943</c:v>
                </c:pt>
                <c:pt idx="6926">
                  <c:v>79.999999999999886</c:v>
                </c:pt>
                <c:pt idx="6927">
                  <c:v>76.999999999999957</c:v>
                </c:pt>
                <c:pt idx="6928">
                  <c:v>75.999999999999972</c:v>
                </c:pt>
                <c:pt idx="6929">
                  <c:v>73.000000000000043</c:v>
                </c:pt>
                <c:pt idx="6930">
                  <c:v>74.000000000000028</c:v>
                </c:pt>
                <c:pt idx="6931">
                  <c:v>70.000000000000114</c:v>
                </c:pt>
                <c:pt idx="6932">
                  <c:v>72.000000000000057</c:v>
                </c:pt>
                <c:pt idx="6933">
                  <c:v>72.999999999999858</c:v>
                </c:pt>
                <c:pt idx="6934">
                  <c:v>71.000000000000085</c:v>
                </c:pt>
                <c:pt idx="6935">
                  <c:v>67.999999999999972</c:v>
                </c:pt>
                <c:pt idx="6936">
                  <c:v>69.999999999999929</c:v>
                </c:pt>
                <c:pt idx="6937">
                  <c:v>67.999999999999972</c:v>
                </c:pt>
                <c:pt idx="6938">
                  <c:v>64.999999999999858</c:v>
                </c:pt>
                <c:pt idx="6939">
                  <c:v>63.999999999999879</c:v>
                </c:pt>
                <c:pt idx="6940">
                  <c:v>60.999999999999943</c:v>
                </c:pt>
                <c:pt idx="6941">
                  <c:v>66.000000000000014</c:v>
                </c:pt>
                <c:pt idx="6942">
                  <c:v>67</c:v>
                </c:pt>
                <c:pt idx="6943">
                  <c:v>67.999999999999972</c:v>
                </c:pt>
                <c:pt idx="6944">
                  <c:v>67</c:v>
                </c:pt>
                <c:pt idx="6945">
                  <c:v>62.999999999999901</c:v>
                </c:pt>
                <c:pt idx="6946">
                  <c:v>64.000000000000057</c:v>
                </c:pt>
                <c:pt idx="6947">
                  <c:v>60.999999999999943</c:v>
                </c:pt>
                <c:pt idx="6948">
                  <c:v>60.999999999999943</c:v>
                </c:pt>
                <c:pt idx="6949">
                  <c:v>60.999999999999943</c:v>
                </c:pt>
                <c:pt idx="6950">
                  <c:v>60.999999999999943</c:v>
                </c:pt>
                <c:pt idx="6951">
                  <c:v>60.999999999999943</c:v>
                </c:pt>
                <c:pt idx="6952">
                  <c:v>63.000000000000078</c:v>
                </c:pt>
                <c:pt idx="6953">
                  <c:v>60.000000000000142</c:v>
                </c:pt>
                <c:pt idx="6954">
                  <c:v>55.000000000000071</c:v>
                </c:pt>
                <c:pt idx="6955">
                  <c:v>53.999999999999915</c:v>
                </c:pt>
                <c:pt idx="6956">
                  <c:v>53.999999999999915</c:v>
                </c:pt>
                <c:pt idx="6957">
                  <c:v>57.000000000000028</c:v>
                </c:pt>
                <c:pt idx="6958">
                  <c:v>55.000000000000071</c:v>
                </c:pt>
                <c:pt idx="6960">
                  <c:v>51.999999999999957</c:v>
                </c:pt>
                <c:pt idx="6961">
                  <c:v>54.000000000000092</c:v>
                </c:pt>
                <c:pt idx="6962">
                  <c:v>54.000000000000092</c:v>
                </c:pt>
                <c:pt idx="6963">
                  <c:v>50.999999999999979</c:v>
                </c:pt>
                <c:pt idx="6964">
                  <c:v>53.000000000000114</c:v>
                </c:pt>
                <c:pt idx="6965">
                  <c:v>53.999999999999915</c:v>
                </c:pt>
                <c:pt idx="6966">
                  <c:v>52.000000000000135</c:v>
                </c:pt>
                <c:pt idx="6967">
                  <c:v>51.999999999999957</c:v>
                </c:pt>
                <c:pt idx="6968">
                  <c:v>52.999999999999936</c:v>
                </c:pt>
                <c:pt idx="6969">
                  <c:v>53.000000000000114</c:v>
                </c:pt>
                <c:pt idx="6970">
                  <c:v>52.000000000000135</c:v>
                </c:pt>
                <c:pt idx="6971">
                  <c:v>52.999999999999936</c:v>
                </c:pt>
                <c:pt idx="6972">
                  <c:v>50.999999999999979</c:v>
                </c:pt>
                <c:pt idx="6973">
                  <c:v>50</c:v>
                </c:pt>
                <c:pt idx="6974">
                  <c:v>48.000000000000043</c:v>
                </c:pt>
                <c:pt idx="6975">
                  <c:v>48.999999999999844</c:v>
                </c:pt>
                <c:pt idx="6976">
                  <c:v>47.000000000000064</c:v>
                </c:pt>
                <c:pt idx="6977">
                  <c:v>45.000000000000107</c:v>
                </c:pt>
                <c:pt idx="6978">
                  <c:v>43.99999999999995</c:v>
                </c:pt>
                <c:pt idx="6979">
                  <c:v>42.999999999999972</c:v>
                </c:pt>
                <c:pt idx="6980">
                  <c:v>43.99999999999995</c:v>
                </c:pt>
                <c:pt idx="6981">
                  <c:v>43.99999999999995</c:v>
                </c:pt>
                <c:pt idx="6982">
                  <c:v>43.99999999999995</c:v>
                </c:pt>
                <c:pt idx="6983">
                  <c:v>43.99999999999995</c:v>
                </c:pt>
                <c:pt idx="6985">
                  <c:v>46.000000000000085</c:v>
                </c:pt>
                <c:pt idx="6986">
                  <c:v>49.000000000000021</c:v>
                </c:pt>
                <c:pt idx="6987">
                  <c:v>48.000000000000043</c:v>
                </c:pt>
                <c:pt idx="6988">
                  <c:v>48.000000000000043</c:v>
                </c:pt>
                <c:pt idx="6989">
                  <c:v>45.999999999999908</c:v>
                </c:pt>
                <c:pt idx="6990">
                  <c:v>44.999999999999929</c:v>
                </c:pt>
                <c:pt idx="6991">
                  <c:v>43.99999999999995</c:v>
                </c:pt>
                <c:pt idx="6992">
                  <c:v>40.999999999999837</c:v>
                </c:pt>
                <c:pt idx="6993">
                  <c:v>42.999999999999972</c:v>
                </c:pt>
                <c:pt idx="6994">
                  <c:v>41.000000000000014</c:v>
                </c:pt>
                <c:pt idx="6995">
                  <c:v>41.000000000000014</c:v>
                </c:pt>
                <c:pt idx="6996">
                  <c:v>44.999999999999929</c:v>
                </c:pt>
                <c:pt idx="6997">
                  <c:v>45.000000000000107</c:v>
                </c:pt>
                <c:pt idx="6998">
                  <c:v>41.999999999999993</c:v>
                </c:pt>
                <c:pt idx="6999">
                  <c:v>40.000000000000036</c:v>
                </c:pt>
                <c:pt idx="7000">
                  <c:v>42.999999999999972</c:v>
                </c:pt>
                <c:pt idx="7001">
                  <c:v>44.000000000000128</c:v>
                </c:pt>
                <c:pt idx="7002">
                  <c:v>41.999999999999993</c:v>
                </c:pt>
                <c:pt idx="7003">
                  <c:v>45.999999999999908</c:v>
                </c:pt>
                <c:pt idx="7004">
                  <c:v>41.000000000000014</c:v>
                </c:pt>
                <c:pt idx="7005">
                  <c:v>38.000000000000078</c:v>
                </c:pt>
                <c:pt idx="7006">
                  <c:v>33.999999999999986</c:v>
                </c:pt>
                <c:pt idx="7007">
                  <c:v>30.000000000000071</c:v>
                </c:pt>
                <c:pt idx="7009">
                  <c:v>29.000000000000092</c:v>
                </c:pt>
                <c:pt idx="7010">
                  <c:v>23.000000000000043</c:v>
                </c:pt>
                <c:pt idx="7011">
                  <c:v>25</c:v>
                </c:pt>
                <c:pt idx="7012">
                  <c:v>31.00000000000005</c:v>
                </c:pt>
                <c:pt idx="7013">
                  <c:v>28.000000000000114</c:v>
                </c:pt>
                <c:pt idx="7014">
                  <c:v>22.999999999999865</c:v>
                </c:pt>
                <c:pt idx="7015">
                  <c:v>20.999999999999908</c:v>
                </c:pt>
                <c:pt idx="7016">
                  <c:v>21.000000000000085</c:v>
                </c:pt>
                <c:pt idx="7018">
                  <c:v>18.99999999999995</c:v>
                </c:pt>
                <c:pt idx="7019">
                  <c:v>16.000000000000014</c:v>
                </c:pt>
                <c:pt idx="7020">
                  <c:v>16.999999999999993</c:v>
                </c:pt>
                <c:pt idx="7021">
                  <c:v>22.000000000000064</c:v>
                </c:pt>
                <c:pt idx="7022">
                  <c:v>15.000000000000036</c:v>
                </c:pt>
                <c:pt idx="7023">
                  <c:v>6.0000000000000497</c:v>
                </c:pt>
                <c:pt idx="7024">
                  <c:v>4.0000000000000924</c:v>
                </c:pt>
                <c:pt idx="7025">
                  <c:v>6.9999999999998508</c:v>
                </c:pt>
                <c:pt idx="7026">
                  <c:v>7.0000000000000284</c:v>
                </c:pt>
                <c:pt idx="7027">
                  <c:v>1.9999999999999574</c:v>
                </c:pt>
                <c:pt idx="7028">
                  <c:v>4.0000000000000924</c:v>
                </c:pt>
                <c:pt idx="7029">
                  <c:v>2.9999999999999361</c:v>
                </c:pt>
                <c:pt idx="7030">
                  <c:v>-0.99999999999997868</c:v>
                </c:pt>
                <c:pt idx="7031">
                  <c:v>-0.99999999999997868</c:v>
                </c:pt>
                <c:pt idx="7032">
                  <c:v>-0.99999999999997868</c:v>
                </c:pt>
                <c:pt idx="7033">
                  <c:v>-0.99999999999997868</c:v>
                </c:pt>
                <c:pt idx="7034">
                  <c:v>-2.9999999999999361</c:v>
                </c:pt>
                <c:pt idx="7035">
                  <c:v>-2.9999999999999361</c:v>
                </c:pt>
                <c:pt idx="7036">
                  <c:v>-1.9999999999999574</c:v>
                </c:pt>
                <c:pt idx="7037">
                  <c:v>3.0000000000001137</c:v>
                </c:pt>
                <c:pt idx="7038">
                  <c:v>1.0000000000001563</c:v>
                </c:pt>
                <c:pt idx="7040">
                  <c:v>-1.9999999999999574</c:v>
                </c:pt>
                <c:pt idx="7041">
                  <c:v>-1.9999999999999574</c:v>
                </c:pt>
                <c:pt idx="7042">
                  <c:v>0</c:v>
                </c:pt>
                <c:pt idx="7043">
                  <c:v>0</c:v>
                </c:pt>
                <c:pt idx="7045">
                  <c:v>1.9999999999999574</c:v>
                </c:pt>
                <c:pt idx="7046">
                  <c:v>-2.9999999999999361</c:v>
                </c:pt>
                <c:pt idx="7047">
                  <c:v>-5.0000000000000711</c:v>
                </c:pt>
                <c:pt idx="7048">
                  <c:v>-7.0000000000000284</c:v>
                </c:pt>
                <c:pt idx="7049">
                  <c:v>-5.9999999999998721</c:v>
                </c:pt>
                <c:pt idx="7050">
                  <c:v>-0.99999999999997868</c:v>
                </c:pt>
                <c:pt idx="7051">
                  <c:v>-4.9999999999998934</c:v>
                </c:pt>
                <c:pt idx="7052">
                  <c:v>-5.9999999999998721</c:v>
                </c:pt>
                <c:pt idx="7053">
                  <c:v>-8.0000000000000071</c:v>
                </c:pt>
                <c:pt idx="7055">
                  <c:v>-9.9999999999999645</c:v>
                </c:pt>
                <c:pt idx="7056">
                  <c:v>-14.000000000000057</c:v>
                </c:pt>
                <c:pt idx="7057">
                  <c:v>-8.9999999999999858</c:v>
                </c:pt>
                <c:pt idx="7058">
                  <c:v>-10.000000000000142</c:v>
                </c:pt>
                <c:pt idx="7059">
                  <c:v>-13.000000000000078</c:v>
                </c:pt>
                <c:pt idx="7060">
                  <c:v>-14.000000000000057</c:v>
                </c:pt>
                <c:pt idx="7061">
                  <c:v>-10.999999999999943</c:v>
                </c:pt>
                <c:pt idx="7062">
                  <c:v>-15.000000000000036</c:v>
                </c:pt>
                <c:pt idx="7063">
                  <c:v>-12.000000000000099</c:v>
                </c:pt>
                <c:pt idx="7064">
                  <c:v>-9.9999999999999645</c:v>
                </c:pt>
                <c:pt idx="7065">
                  <c:v>-10.999999999999943</c:v>
                </c:pt>
                <c:pt idx="7066">
                  <c:v>-12.999999999999901</c:v>
                </c:pt>
                <c:pt idx="7067">
                  <c:v>-13.999999999999879</c:v>
                </c:pt>
                <c:pt idx="7068">
                  <c:v>-22.000000000000064</c:v>
                </c:pt>
                <c:pt idx="7069">
                  <c:v>-24.000000000000021</c:v>
                </c:pt>
                <c:pt idx="7070">
                  <c:v>-22.999999999999865</c:v>
                </c:pt>
                <c:pt idx="7071">
                  <c:v>-26.000000000000156</c:v>
                </c:pt>
                <c:pt idx="7072">
                  <c:v>-14.999999999999858</c:v>
                </c:pt>
                <c:pt idx="7073">
                  <c:v>-17.999999999999972</c:v>
                </c:pt>
                <c:pt idx="7074">
                  <c:v>-19.000000000000128</c:v>
                </c:pt>
                <c:pt idx="7075">
                  <c:v>-19.999999999999929</c:v>
                </c:pt>
                <c:pt idx="7076">
                  <c:v>-18.99999999999995</c:v>
                </c:pt>
                <c:pt idx="7077">
                  <c:v>-15.999999999999837</c:v>
                </c:pt>
                <c:pt idx="7078">
                  <c:v>-16.999999999999993</c:v>
                </c:pt>
                <c:pt idx="7080">
                  <c:v>-18.99999999999995</c:v>
                </c:pt>
                <c:pt idx="7081">
                  <c:v>-19.000000000000128</c:v>
                </c:pt>
                <c:pt idx="7082">
                  <c:v>-24.000000000000021</c:v>
                </c:pt>
                <c:pt idx="7083">
                  <c:v>-27.999999999999936</c:v>
                </c:pt>
                <c:pt idx="7084">
                  <c:v>-25.999999999999979</c:v>
                </c:pt>
                <c:pt idx="7085">
                  <c:v>-23.000000000000043</c:v>
                </c:pt>
                <c:pt idx="7086">
                  <c:v>-19.000000000000128</c:v>
                </c:pt>
                <c:pt idx="7087">
                  <c:v>-20.999999999999908</c:v>
                </c:pt>
                <c:pt idx="7088">
                  <c:v>-18.99999999999995</c:v>
                </c:pt>
                <c:pt idx="7089">
                  <c:v>-20.000000000000107</c:v>
                </c:pt>
                <c:pt idx="7090">
                  <c:v>-22.000000000000064</c:v>
                </c:pt>
                <c:pt idx="7091">
                  <c:v>-25</c:v>
                </c:pt>
                <c:pt idx="7092">
                  <c:v>-24.000000000000021</c:v>
                </c:pt>
                <c:pt idx="7093">
                  <c:v>-32.000000000000028</c:v>
                </c:pt>
                <c:pt idx="7094">
                  <c:v>-29.000000000000092</c:v>
                </c:pt>
                <c:pt idx="7095">
                  <c:v>-32.000000000000028</c:v>
                </c:pt>
                <c:pt idx="7096">
                  <c:v>-30.999999999999872</c:v>
                </c:pt>
                <c:pt idx="7097">
                  <c:v>-30.999999999999872</c:v>
                </c:pt>
                <c:pt idx="7098">
                  <c:v>-34.999999999999964</c:v>
                </c:pt>
                <c:pt idx="7099">
                  <c:v>-37.000000000000099</c:v>
                </c:pt>
                <c:pt idx="7100">
                  <c:v>-39.000000000000057</c:v>
                </c:pt>
                <c:pt idx="7101">
                  <c:v>-36.000000000000121</c:v>
                </c:pt>
                <c:pt idx="7102">
                  <c:v>-38.000000000000078</c:v>
                </c:pt>
                <c:pt idx="7104">
                  <c:v>-41.000000000000014</c:v>
                </c:pt>
                <c:pt idx="7105">
                  <c:v>-44.999999999999929</c:v>
                </c:pt>
                <c:pt idx="7106">
                  <c:v>-44.000000000000128</c:v>
                </c:pt>
                <c:pt idx="7107">
                  <c:v>-44.999999999999929</c:v>
                </c:pt>
                <c:pt idx="7108">
                  <c:v>-42.999999999999972</c:v>
                </c:pt>
                <c:pt idx="7109">
                  <c:v>-34.999999999999964</c:v>
                </c:pt>
                <c:pt idx="7110">
                  <c:v>-30.000000000000071</c:v>
                </c:pt>
                <c:pt idx="7111">
                  <c:v>-27.999999999999936</c:v>
                </c:pt>
                <c:pt idx="7112">
                  <c:v>-33.999999999999986</c:v>
                </c:pt>
                <c:pt idx="7113">
                  <c:v>-30.000000000000071</c:v>
                </c:pt>
                <c:pt idx="7114">
                  <c:v>-30.000000000000071</c:v>
                </c:pt>
                <c:pt idx="7115">
                  <c:v>-30.000000000000071</c:v>
                </c:pt>
                <c:pt idx="7116">
                  <c:v>-30.000000000000071</c:v>
                </c:pt>
                <c:pt idx="7117">
                  <c:v>-32.000000000000028</c:v>
                </c:pt>
                <c:pt idx="7118">
                  <c:v>-25</c:v>
                </c:pt>
                <c:pt idx="7119">
                  <c:v>-28.000000000000114</c:v>
                </c:pt>
                <c:pt idx="7120">
                  <c:v>-21.999999999999886</c:v>
                </c:pt>
                <c:pt idx="7121">
                  <c:v>-22.000000000000064</c:v>
                </c:pt>
                <c:pt idx="7122">
                  <c:v>-26.000000000000156</c:v>
                </c:pt>
                <c:pt idx="7123">
                  <c:v>-28.999999999999915</c:v>
                </c:pt>
                <c:pt idx="7124">
                  <c:v>-31.00000000000005</c:v>
                </c:pt>
                <c:pt idx="7125">
                  <c:v>-29.000000000000092</c:v>
                </c:pt>
                <c:pt idx="7126">
                  <c:v>-23.000000000000043</c:v>
                </c:pt>
                <c:pt idx="7127">
                  <c:v>-17.999999999999972</c:v>
                </c:pt>
                <c:pt idx="7128">
                  <c:v>-20.000000000000107</c:v>
                </c:pt>
                <c:pt idx="7129">
                  <c:v>-21.999999999999886</c:v>
                </c:pt>
                <c:pt idx="7130">
                  <c:v>-18.99999999999995</c:v>
                </c:pt>
                <c:pt idx="7131">
                  <c:v>-15.000000000000036</c:v>
                </c:pt>
                <c:pt idx="7132">
                  <c:v>-15.000000000000036</c:v>
                </c:pt>
                <c:pt idx="7133">
                  <c:v>-4.9999999999998934</c:v>
                </c:pt>
                <c:pt idx="7134">
                  <c:v>-5.0000000000000711</c:v>
                </c:pt>
                <c:pt idx="7135">
                  <c:v>-8.0000000000000071</c:v>
                </c:pt>
                <c:pt idx="7136">
                  <c:v>-10.999999999999943</c:v>
                </c:pt>
                <c:pt idx="7137">
                  <c:v>-4.0000000000000924</c:v>
                </c:pt>
                <c:pt idx="7138">
                  <c:v>-0.99999999999997868</c:v>
                </c:pt>
                <c:pt idx="7139">
                  <c:v>-8.9999999999999858</c:v>
                </c:pt>
                <c:pt idx="7140">
                  <c:v>-12.999999999999901</c:v>
                </c:pt>
                <c:pt idx="7141">
                  <c:v>-16.000000000000014</c:v>
                </c:pt>
                <c:pt idx="7142">
                  <c:v>-22.000000000000064</c:v>
                </c:pt>
                <c:pt idx="7143">
                  <c:v>-22.999999999999865</c:v>
                </c:pt>
                <c:pt idx="7144">
                  <c:v>-25.999999999999979</c:v>
                </c:pt>
                <c:pt idx="7145">
                  <c:v>-23.000000000000043</c:v>
                </c:pt>
                <c:pt idx="7146">
                  <c:v>-18.99999999999995</c:v>
                </c:pt>
                <c:pt idx="7147">
                  <c:v>-25</c:v>
                </c:pt>
                <c:pt idx="7148">
                  <c:v>-23.000000000000043</c:v>
                </c:pt>
                <c:pt idx="7150">
                  <c:v>-22.999999999999865</c:v>
                </c:pt>
                <c:pt idx="7151">
                  <c:v>-22.000000000000064</c:v>
                </c:pt>
                <c:pt idx="7152">
                  <c:v>-21.000000000000085</c:v>
                </c:pt>
                <c:pt idx="7153">
                  <c:v>-8.9999999999999858</c:v>
                </c:pt>
                <c:pt idx="7154">
                  <c:v>-8.0000000000000071</c:v>
                </c:pt>
                <c:pt idx="7155">
                  <c:v>-8.9999999999999858</c:v>
                </c:pt>
                <c:pt idx="7156">
                  <c:v>-11.000000000000121</c:v>
                </c:pt>
                <c:pt idx="7157">
                  <c:v>-6.0000000000000497</c:v>
                </c:pt>
                <c:pt idx="7158">
                  <c:v>-12.999999999999901</c:v>
                </c:pt>
                <c:pt idx="7159">
                  <c:v>-12.999999999999901</c:v>
                </c:pt>
                <c:pt idx="7160">
                  <c:v>-16.000000000000014</c:v>
                </c:pt>
                <c:pt idx="7161">
                  <c:v>-16.000000000000014</c:v>
                </c:pt>
                <c:pt idx="7162">
                  <c:v>-15.000000000000036</c:v>
                </c:pt>
                <c:pt idx="7163">
                  <c:v>-17.999999999999972</c:v>
                </c:pt>
                <c:pt idx="7164">
                  <c:v>-18.000000000000149</c:v>
                </c:pt>
                <c:pt idx="7165">
                  <c:v>-18.99999999999995</c:v>
                </c:pt>
                <c:pt idx="7166">
                  <c:v>-16.000000000000014</c:v>
                </c:pt>
                <c:pt idx="7167">
                  <c:v>-16.999999999999993</c:v>
                </c:pt>
                <c:pt idx="7168">
                  <c:v>-14.000000000000057</c:v>
                </c:pt>
                <c:pt idx="7169">
                  <c:v>-16.999999999999993</c:v>
                </c:pt>
                <c:pt idx="7170">
                  <c:v>-16.000000000000014</c:v>
                </c:pt>
                <c:pt idx="7171">
                  <c:v>-9.9999999999999645</c:v>
                </c:pt>
                <c:pt idx="7172">
                  <c:v>-4.0000000000000924</c:v>
                </c:pt>
                <c:pt idx="7173">
                  <c:v>1.9999999999999574</c:v>
                </c:pt>
                <c:pt idx="7174">
                  <c:v>7.0000000000000284</c:v>
                </c:pt>
                <c:pt idx="7176">
                  <c:v>11.999999999999922</c:v>
                </c:pt>
                <c:pt idx="7177">
                  <c:v>13.999999999999968</c:v>
                </c:pt>
                <c:pt idx="7178">
                  <c:v>18.99999999999995</c:v>
                </c:pt>
                <c:pt idx="7179">
                  <c:v>17.999999999999972</c:v>
                </c:pt>
                <c:pt idx="7180">
                  <c:v>18.99999999999995</c:v>
                </c:pt>
                <c:pt idx="7181">
                  <c:v>25.999999999999979</c:v>
                </c:pt>
                <c:pt idx="7182">
                  <c:v>25.999999999999979</c:v>
                </c:pt>
                <c:pt idx="7183">
                  <c:v>20.999999999999908</c:v>
                </c:pt>
                <c:pt idx="7184">
                  <c:v>20.000000000000107</c:v>
                </c:pt>
                <c:pt idx="7185">
                  <c:v>18.00000000000006</c:v>
                </c:pt>
                <c:pt idx="7186">
                  <c:v>18.99999999999995</c:v>
                </c:pt>
                <c:pt idx="7187">
                  <c:v>19.999999999999929</c:v>
                </c:pt>
                <c:pt idx="7188">
                  <c:v>16.000000000000014</c:v>
                </c:pt>
                <c:pt idx="7189">
                  <c:v>12.000000000000099</c:v>
                </c:pt>
                <c:pt idx="7190">
                  <c:v>16.999999999999993</c:v>
                </c:pt>
                <c:pt idx="7191">
                  <c:v>26.999999999999957</c:v>
                </c:pt>
                <c:pt idx="7192">
                  <c:v>26.999999999999957</c:v>
                </c:pt>
                <c:pt idx="7193">
                  <c:v>30.999999999999961</c:v>
                </c:pt>
                <c:pt idx="7194">
                  <c:v>29.000000000000004</c:v>
                </c:pt>
                <c:pt idx="7195">
                  <c:v>28.000000000000025</c:v>
                </c:pt>
                <c:pt idx="7196">
                  <c:v>22.999999999999954</c:v>
                </c:pt>
                <c:pt idx="7197">
                  <c:v>20.000000000000018</c:v>
                </c:pt>
                <c:pt idx="7198">
                  <c:v>8.0000000000000071</c:v>
                </c:pt>
                <c:pt idx="7199">
                  <c:v>1.9999999999999574</c:v>
                </c:pt>
                <c:pt idx="7200">
                  <c:v>4.0000000000000036</c:v>
                </c:pt>
                <c:pt idx="7201">
                  <c:v>6.0000000000000497</c:v>
                </c:pt>
                <c:pt idx="7202">
                  <c:v>2.9999999999999361</c:v>
                </c:pt>
                <c:pt idx="7203">
                  <c:v>-2.9999999999999361</c:v>
                </c:pt>
                <c:pt idx="7204">
                  <c:v>-7.0000000000000284</c:v>
                </c:pt>
                <c:pt idx="7205">
                  <c:v>-7.9999999999998295</c:v>
                </c:pt>
                <c:pt idx="7206">
                  <c:v>-5.0000000000000711</c:v>
                </c:pt>
                <c:pt idx="7207">
                  <c:v>-8.0000000000000071</c:v>
                </c:pt>
                <c:pt idx="7208">
                  <c:v>-10.999999999999943</c:v>
                </c:pt>
                <c:pt idx="7209">
                  <c:v>-12.000000000000099</c:v>
                </c:pt>
                <c:pt idx="7210">
                  <c:v>-14.000000000000057</c:v>
                </c:pt>
                <c:pt idx="7211">
                  <c:v>-11.999999999999922</c:v>
                </c:pt>
                <c:pt idx="7212">
                  <c:v>-12.000000000000099</c:v>
                </c:pt>
                <c:pt idx="7213">
                  <c:v>-12.999999999999901</c:v>
                </c:pt>
                <c:pt idx="7214">
                  <c:v>-14.000000000000057</c:v>
                </c:pt>
                <c:pt idx="7215">
                  <c:v>-16.999999999999993</c:v>
                </c:pt>
                <c:pt idx="7216">
                  <c:v>-16.000000000000014</c:v>
                </c:pt>
                <c:pt idx="7217">
                  <c:v>-16.000000000000014</c:v>
                </c:pt>
                <c:pt idx="7218">
                  <c:v>-17.999999999999972</c:v>
                </c:pt>
                <c:pt idx="7220">
                  <c:v>-17.999999999999972</c:v>
                </c:pt>
                <c:pt idx="7221">
                  <c:v>-17.999999999999972</c:v>
                </c:pt>
                <c:pt idx="7222">
                  <c:v>-17.999999999999972</c:v>
                </c:pt>
                <c:pt idx="7223">
                  <c:v>-12.999999999999901</c:v>
                </c:pt>
                <c:pt idx="7224">
                  <c:v>-6.9999999999998508</c:v>
                </c:pt>
                <c:pt idx="7225">
                  <c:v>-4.9999999999998934</c:v>
                </c:pt>
                <c:pt idx="7226">
                  <c:v>-1.9999999999999574</c:v>
                </c:pt>
                <c:pt idx="7227">
                  <c:v>4.0000000000000924</c:v>
                </c:pt>
                <c:pt idx="7228">
                  <c:v>2.9999999999999361</c:v>
                </c:pt>
                <c:pt idx="7229">
                  <c:v>-3.0000000000001137</c:v>
                </c:pt>
                <c:pt idx="7230">
                  <c:v>-5.0000000000000711</c:v>
                </c:pt>
                <c:pt idx="7231">
                  <c:v>-11.999999999999922</c:v>
                </c:pt>
                <c:pt idx="7232">
                  <c:v>-12.000000000000099</c:v>
                </c:pt>
                <c:pt idx="7233">
                  <c:v>-11.999999999999922</c:v>
                </c:pt>
                <c:pt idx="7234">
                  <c:v>-10.999999999999943</c:v>
                </c:pt>
                <c:pt idx="7235">
                  <c:v>-5.9999999999998721</c:v>
                </c:pt>
                <c:pt idx="7236">
                  <c:v>-8.9999999999999858</c:v>
                </c:pt>
                <c:pt idx="7237">
                  <c:v>-10.999999999999943</c:v>
                </c:pt>
                <c:pt idx="7238">
                  <c:v>-15.000000000000036</c:v>
                </c:pt>
                <c:pt idx="7239">
                  <c:v>-20.000000000000107</c:v>
                </c:pt>
                <c:pt idx="7240">
                  <c:v>-16.000000000000014</c:v>
                </c:pt>
                <c:pt idx="7241">
                  <c:v>-14.999999999999858</c:v>
                </c:pt>
                <c:pt idx="7242">
                  <c:v>-16.000000000000014</c:v>
                </c:pt>
                <c:pt idx="7243">
                  <c:v>-7.0000000000000284</c:v>
                </c:pt>
                <c:pt idx="7245">
                  <c:v>-3.0000000000001137</c:v>
                </c:pt>
                <c:pt idx="7246">
                  <c:v>-0.99999999999997868</c:v>
                </c:pt>
                <c:pt idx="7247">
                  <c:v>2.9999999999999361</c:v>
                </c:pt>
                <c:pt idx="7248">
                  <c:v>17.999999999999972</c:v>
                </c:pt>
                <c:pt idx="7249">
                  <c:v>13.000000000000078</c:v>
                </c:pt>
                <c:pt idx="7250">
                  <c:v>16.999999999999993</c:v>
                </c:pt>
                <c:pt idx="7251">
                  <c:v>17.999999999999972</c:v>
                </c:pt>
                <c:pt idx="7252">
                  <c:v>8.9999999999999858</c:v>
                </c:pt>
                <c:pt idx="7253">
                  <c:v>6.0000000000000497</c:v>
                </c:pt>
                <c:pt idx="7254">
                  <c:v>4.0000000000000036</c:v>
                </c:pt>
                <c:pt idx="7255">
                  <c:v>8.9999999999999858</c:v>
                </c:pt>
                <c:pt idx="7256">
                  <c:v>10.000000000000053</c:v>
                </c:pt>
                <c:pt idx="7257">
                  <c:v>9.9999999999999645</c:v>
                </c:pt>
                <c:pt idx="7258">
                  <c:v>7.0000000000000284</c:v>
                </c:pt>
                <c:pt idx="7259">
                  <c:v>7.0000000000000284</c:v>
                </c:pt>
                <c:pt idx="7260">
                  <c:v>7.0000000000000284</c:v>
                </c:pt>
                <c:pt idx="7261">
                  <c:v>4.0000000000000036</c:v>
                </c:pt>
                <c:pt idx="7262">
                  <c:v>5.9999999999999609</c:v>
                </c:pt>
                <c:pt idx="7263">
                  <c:v>-4.9999999999999822</c:v>
                </c:pt>
                <c:pt idx="7264">
                  <c:v>-3.9999999999999147</c:v>
                </c:pt>
                <c:pt idx="7265">
                  <c:v>3.0000000000000249</c:v>
                </c:pt>
                <c:pt idx="7266">
                  <c:v>8.9999999999999858</c:v>
                </c:pt>
                <c:pt idx="7267">
                  <c:v>10.000000000000053</c:v>
                </c:pt>
                <c:pt idx="7268">
                  <c:v>8.9999999999999858</c:v>
                </c:pt>
                <c:pt idx="7269">
                  <c:v>6.9999999999999396</c:v>
                </c:pt>
                <c:pt idx="7270">
                  <c:v>12.000000000000011</c:v>
                </c:pt>
                <c:pt idx="7271">
                  <c:v>12.999999999999989</c:v>
                </c:pt>
                <c:pt idx="7272">
                  <c:v>11.000000000000032</c:v>
                </c:pt>
                <c:pt idx="7273">
                  <c:v>11.000000000000032</c:v>
                </c:pt>
                <c:pt idx="7274">
                  <c:v>9.0000000000000746</c:v>
                </c:pt>
                <c:pt idx="7275">
                  <c:v>8.0000000000000071</c:v>
                </c:pt>
                <c:pt idx="7276">
                  <c:v>15.000000000000036</c:v>
                </c:pt>
                <c:pt idx="7278">
                  <c:v>16.000000000000014</c:v>
                </c:pt>
                <c:pt idx="7279">
                  <c:v>5.9999999999999609</c:v>
                </c:pt>
                <c:pt idx="7280">
                  <c:v>8.0000000000000071</c:v>
                </c:pt>
                <c:pt idx="7281">
                  <c:v>8.0000000000000071</c:v>
                </c:pt>
                <c:pt idx="7282">
                  <c:v>8.9999999999999858</c:v>
                </c:pt>
                <c:pt idx="7283">
                  <c:v>11.000000000000032</c:v>
                </c:pt>
                <c:pt idx="7284">
                  <c:v>10.000000000000053</c:v>
                </c:pt>
                <c:pt idx="7285">
                  <c:v>10.000000000000053</c:v>
                </c:pt>
                <c:pt idx="7286">
                  <c:v>4.9999999999999822</c:v>
                </c:pt>
                <c:pt idx="7287">
                  <c:v>3.0000000000000249</c:v>
                </c:pt>
                <c:pt idx="7288">
                  <c:v>4.0000000000000036</c:v>
                </c:pt>
                <c:pt idx="7289">
                  <c:v>4.9999999999999822</c:v>
                </c:pt>
                <c:pt idx="7290">
                  <c:v>4.0000000000000036</c:v>
                </c:pt>
                <c:pt idx="7291">
                  <c:v>0</c:v>
                </c:pt>
                <c:pt idx="7292">
                  <c:v>4.0000000000000036</c:v>
                </c:pt>
                <c:pt idx="7293">
                  <c:v>4.9999999999999822</c:v>
                </c:pt>
                <c:pt idx="7294">
                  <c:v>1.9999999999999574</c:v>
                </c:pt>
                <c:pt idx="7295">
                  <c:v>6.0000000000000497</c:v>
                </c:pt>
                <c:pt idx="7296">
                  <c:v>12.999999999999989</c:v>
                </c:pt>
                <c:pt idx="7297">
                  <c:v>8.9999999999999858</c:v>
                </c:pt>
                <c:pt idx="7298">
                  <c:v>8.0000000000000071</c:v>
                </c:pt>
                <c:pt idx="7300">
                  <c:v>4.9999999999999822</c:v>
                </c:pt>
                <c:pt idx="7301">
                  <c:v>4.0000000000000036</c:v>
                </c:pt>
                <c:pt idx="7302">
                  <c:v>4.0000000000000036</c:v>
                </c:pt>
                <c:pt idx="7303">
                  <c:v>5.9999999999999609</c:v>
                </c:pt>
                <c:pt idx="7305">
                  <c:v>7.0000000000000284</c:v>
                </c:pt>
                <c:pt idx="7306">
                  <c:v>4.9999999999999822</c:v>
                </c:pt>
                <c:pt idx="7307">
                  <c:v>6.0000000000000497</c:v>
                </c:pt>
                <c:pt idx="7308">
                  <c:v>8.9999999999999858</c:v>
                </c:pt>
                <c:pt idx="7309">
                  <c:v>11.999999999999922</c:v>
                </c:pt>
                <c:pt idx="7310">
                  <c:v>10.999999999999943</c:v>
                </c:pt>
                <c:pt idx="7311">
                  <c:v>11.999999999999922</c:v>
                </c:pt>
                <c:pt idx="7312">
                  <c:v>12.999999999999901</c:v>
                </c:pt>
                <c:pt idx="7313">
                  <c:v>16.999999999999993</c:v>
                </c:pt>
                <c:pt idx="7315">
                  <c:v>9.9999999999999645</c:v>
                </c:pt>
                <c:pt idx="7316">
                  <c:v>9.9999999999999645</c:v>
                </c:pt>
                <c:pt idx="7317">
                  <c:v>7.0000000000000284</c:v>
                </c:pt>
                <c:pt idx="7318">
                  <c:v>6.0000000000000497</c:v>
                </c:pt>
                <c:pt idx="7319">
                  <c:v>8.9999999999999858</c:v>
                </c:pt>
                <c:pt idx="7320">
                  <c:v>8.0000000000000071</c:v>
                </c:pt>
                <c:pt idx="7321">
                  <c:v>18.000000000000149</c:v>
                </c:pt>
                <c:pt idx="7322">
                  <c:v>17.999999999999972</c:v>
                </c:pt>
                <c:pt idx="7323">
                  <c:v>21.000000000000085</c:v>
                </c:pt>
                <c:pt idx="7324">
                  <c:v>19.999999999999929</c:v>
                </c:pt>
                <c:pt idx="7325">
                  <c:v>20.999999999999908</c:v>
                </c:pt>
                <c:pt idx="7326">
                  <c:v>15.000000000000036</c:v>
                </c:pt>
                <c:pt idx="7327">
                  <c:v>14.000000000000057</c:v>
                </c:pt>
                <c:pt idx="7328">
                  <c:v>13.000000000000078</c:v>
                </c:pt>
                <c:pt idx="7329">
                  <c:v>16.000000000000014</c:v>
                </c:pt>
                <c:pt idx="7330">
                  <c:v>15.000000000000036</c:v>
                </c:pt>
                <c:pt idx="7331">
                  <c:v>9.9999999999999645</c:v>
                </c:pt>
                <c:pt idx="7332">
                  <c:v>12.000000000000099</c:v>
                </c:pt>
                <c:pt idx="7333">
                  <c:v>6.0000000000000497</c:v>
                </c:pt>
                <c:pt idx="7334">
                  <c:v>8.0000000000000071</c:v>
                </c:pt>
                <c:pt idx="7335">
                  <c:v>13.999999999999879</c:v>
                </c:pt>
                <c:pt idx="7336">
                  <c:v>8.9999999999999858</c:v>
                </c:pt>
                <c:pt idx="7337">
                  <c:v>8.0000000000000071</c:v>
                </c:pt>
                <c:pt idx="7338">
                  <c:v>6.0000000000000497</c:v>
                </c:pt>
                <c:pt idx="7340">
                  <c:v>9.9999999999999645</c:v>
                </c:pt>
                <c:pt idx="7341">
                  <c:v>11.999999999999922</c:v>
                </c:pt>
                <c:pt idx="7342">
                  <c:v>8.9999999999999858</c:v>
                </c:pt>
                <c:pt idx="7343">
                  <c:v>9.9999999999999645</c:v>
                </c:pt>
                <c:pt idx="7344">
                  <c:v>8.0000000000000071</c:v>
                </c:pt>
                <c:pt idx="7345">
                  <c:v>7.0000000000000284</c:v>
                </c:pt>
                <c:pt idx="7346">
                  <c:v>8.0000000000000071</c:v>
                </c:pt>
                <c:pt idx="7347">
                  <c:v>6.0000000000000497</c:v>
                </c:pt>
                <c:pt idx="7348">
                  <c:v>5.9999999999998721</c:v>
                </c:pt>
                <c:pt idx="7349">
                  <c:v>9.9999999999999645</c:v>
                </c:pt>
                <c:pt idx="7350">
                  <c:v>5.0000000000000711</c:v>
                </c:pt>
                <c:pt idx="7351">
                  <c:v>4.0000000000000924</c:v>
                </c:pt>
                <c:pt idx="7352">
                  <c:v>-1.9999999999999574</c:v>
                </c:pt>
                <c:pt idx="7353">
                  <c:v>-8.0000000000000071</c:v>
                </c:pt>
                <c:pt idx="7354">
                  <c:v>-8.0000000000000071</c:v>
                </c:pt>
                <c:pt idx="7355">
                  <c:v>-3.9999999999999147</c:v>
                </c:pt>
                <c:pt idx="7356">
                  <c:v>-3.9999999999999147</c:v>
                </c:pt>
                <c:pt idx="7357">
                  <c:v>-5.0000000000000711</c:v>
                </c:pt>
                <c:pt idx="7358">
                  <c:v>-5.0000000000000711</c:v>
                </c:pt>
                <c:pt idx="7359">
                  <c:v>-8.9999999999999858</c:v>
                </c:pt>
                <c:pt idx="7360">
                  <c:v>-14.000000000000057</c:v>
                </c:pt>
                <c:pt idx="7361">
                  <c:v>-13.999999999999879</c:v>
                </c:pt>
                <c:pt idx="7362">
                  <c:v>-8.9999999999999858</c:v>
                </c:pt>
                <c:pt idx="7363">
                  <c:v>-8.9999999999999858</c:v>
                </c:pt>
                <c:pt idx="7364">
                  <c:v>-9.9999999999999645</c:v>
                </c:pt>
                <c:pt idx="7365">
                  <c:v>-7.0000000000000284</c:v>
                </c:pt>
                <c:pt idx="7366">
                  <c:v>-6.0000000000000497</c:v>
                </c:pt>
                <c:pt idx="7367">
                  <c:v>-1.9999999999999574</c:v>
                </c:pt>
                <c:pt idx="7368">
                  <c:v>0.99999999999997868</c:v>
                </c:pt>
                <c:pt idx="7369">
                  <c:v>3.0000000000001137</c:v>
                </c:pt>
                <c:pt idx="7370">
                  <c:v>2.000000000000135</c:v>
                </c:pt>
                <c:pt idx="7371">
                  <c:v>1.0000000000001563</c:v>
                </c:pt>
                <c:pt idx="7372">
                  <c:v>3.0000000000001137</c:v>
                </c:pt>
                <c:pt idx="7373">
                  <c:v>4.0000000000000924</c:v>
                </c:pt>
                <c:pt idx="7374">
                  <c:v>5.0000000000000711</c:v>
                </c:pt>
                <c:pt idx="7375">
                  <c:v>6.0000000000000497</c:v>
                </c:pt>
                <c:pt idx="7376">
                  <c:v>7.0000000000000284</c:v>
                </c:pt>
                <c:pt idx="7377">
                  <c:v>7.0000000000000284</c:v>
                </c:pt>
                <c:pt idx="7379">
                  <c:v>7.0000000000000284</c:v>
                </c:pt>
                <c:pt idx="7380">
                  <c:v>7.0000000000000284</c:v>
                </c:pt>
                <c:pt idx="7381">
                  <c:v>7.0000000000000284</c:v>
                </c:pt>
                <c:pt idx="7382">
                  <c:v>5.9999999999998721</c:v>
                </c:pt>
                <c:pt idx="7383">
                  <c:v>12.999999999999901</c:v>
                </c:pt>
                <c:pt idx="7384">
                  <c:v>11.000000000000121</c:v>
                </c:pt>
                <c:pt idx="7385">
                  <c:v>8.0000000000000071</c:v>
                </c:pt>
                <c:pt idx="7386">
                  <c:v>6.0000000000000497</c:v>
                </c:pt>
                <c:pt idx="7387">
                  <c:v>4.0000000000000924</c:v>
                </c:pt>
                <c:pt idx="7388">
                  <c:v>8.0000000000000071</c:v>
                </c:pt>
                <c:pt idx="7389">
                  <c:v>7.9999999999998295</c:v>
                </c:pt>
                <c:pt idx="7390">
                  <c:v>6.0000000000000497</c:v>
                </c:pt>
                <c:pt idx="7391">
                  <c:v>3.9999999999999147</c:v>
                </c:pt>
                <c:pt idx="7392">
                  <c:v>5.9999999999998721</c:v>
                </c:pt>
                <c:pt idx="7393">
                  <c:v>14.000000000000057</c:v>
                </c:pt>
                <c:pt idx="7394">
                  <c:v>12.999999999999901</c:v>
                </c:pt>
                <c:pt idx="7395">
                  <c:v>16.000000000000014</c:v>
                </c:pt>
                <c:pt idx="7396">
                  <c:v>13.000000000000078</c:v>
                </c:pt>
                <c:pt idx="7397">
                  <c:v>13.000000000000078</c:v>
                </c:pt>
                <c:pt idx="7398">
                  <c:v>8.9999999999999858</c:v>
                </c:pt>
                <c:pt idx="7399">
                  <c:v>9.9999999999999645</c:v>
                </c:pt>
                <c:pt idx="7400">
                  <c:v>11.000000000000121</c:v>
                </c:pt>
                <c:pt idx="7401">
                  <c:v>14.000000000000057</c:v>
                </c:pt>
                <c:pt idx="7402">
                  <c:v>12.999999999999901</c:v>
                </c:pt>
                <c:pt idx="7403">
                  <c:v>11.999999999999922</c:v>
                </c:pt>
                <c:pt idx="7404">
                  <c:v>13.000000000000078</c:v>
                </c:pt>
                <c:pt idx="7405">
                  <c:v>11.000000000000121</c:v>
                </c:pt>
                <c:pt idx="7406">
                  <c:v>9.9999999999999645</c:v>
                </c:pt>
                <c:pt idx="7407">
                  <c:v>13.000000000000078</c:v>
                </c:pt>
                <c:pt idx="7408">
                  <c:v>16.000000000000014</c:v>
                </c:pt>
                <c:pt idx="7410">
                  <c:v>14.000000000000057</c:v>
                </c:pt>
                <c:pt idx="7411">
                  <c:v>13.999999999999879</c:v>
                </c:pt>
                <c:pt idx="7412">
                  <c:v>9.9999999999999645</c:v>
                </c:pt>
                <c:pt idx="7413">
                  <c:v>10.999999999999943</c:v>
                </c:pt>
                <c:pt idx="7414">
                  <c:v>12.999999999999901</c:v>
                </c:pt>
                <c:pt idx="7415">
                  <c:v>13.000000000000078</c:v>
                </c:pt>
                <c:pt idx="7416">
                  <c:v>12.000000000000099</c:v>
                </c:pt>
                <c:pt idx="7417">
                  <c:v>12.000000000000099</c:v>
                </c:pt>
                <c:pt idx="7418">
                  <c:v>13.000000000000078</c:v>
                </c:pt>
                <c:pt idx="7419">
                  <c:v>12.000000000000099</c:v>
                </c:pt>
                <c:pt idx="7420">
                  <c:v>12.000000000000099</c:v>
                </c:pt>
                <c:pt idx="7421">
                  <c:v>13.000000000000078</c:v>
                </c:pt>
                <c:pt idx="7422">
                  <c:v>14.000000000000057</c:v>
                </c:pt>
                <c:pt idx="7423">
                  <c:v>13.000000000000078</c:v>
                </c:pt>
                <c:pt idx="7424">
                  <c:v>10.999999999999943</c:v>
                </c:pt>
                <c:pt idx="7425">
                  <c:v>9.9999999999999645</c:v>
                </c:pt>
                <c:pt idx="7426">
                  <c:v>12.000000000000099</c:v>
                </c:pt>
                <c:pt idx="7427">
                  <c:v>10.999999999999943</c:v>
                </c:pt>
                <c:pt idx="7428">
                  <c:v>10.999999999999943</c:v>
                </c:pt>
                <c:pt idx="7429">
                  <c:v>13.000000000000078</c:v>
                </c:pt>
                <c:pt idx="7430">
                  <c:v>15.000000000000036</c:v>
                </c:pt>
                <c:pt idx="7431">
                  <c:v>15.000000000000036</c:v>
                </c:pt>
                <c:pt idx="7432">
                  <c:v>16.000000000000014</c:v>
                </c:pt>
                <c:pt idx="7433">
                  <c:v>18.99999999999995</c:v>
                </c:pt>
                <c:pt idx="7434">
                  <c:v>17.999999999999972</c:v>
                </c:pt>
                <c:pt idx="7435">
                  <c:v>20.000000000000107</c:v>
                </c:pt>
                <c:pt idx="7437">
                  <c:v>19.999999999999929</c:v>
                </c:pt>
                <c:pt idx="7438">
                  <c:v>18.99999999999995</c:v>
                </c:pt>
                <c:pt idx="7439">
                  <c:v>17.999999999999972</c:v>
                </c:pt>
                <c:pt idx="7440">
                  <c:v>16.999999999999993</c:v>
                </c:pt>
                <c:pt idx="7441">
                  <c:v>16.999999999999993</c:v>
                </c:pt>
                <c:pt idx="7442">
                  <c:v>30.000000000000071</c:v>
                </c:pt>
                <c:pt idx="7443">
                  <c:v>31.999999999999851</c:v>
                </c:pt>
                <c:pt idx="7444">
                  <c:v>28.999999999999915</c:v>
                </c:pt>
                <c:pt idx="7445">
                  <c:v>30.999999999999872</c:v>
                </c:pt>
                <c:pt idx="7446">
                  <c:v>36.999999999999922</c:v>
                </c:pt>
                <c:pt idx="7447">
                  <c:v>37.999999999999901</c:v>
                </c:pt>
                <c:pt idx="7448">
                  <c:v>40.000000000000036</c:v>
                </c:pt>
                <c:pt idx="7449">
                  <c:v>42.999999999999972</c:v>
                </c:pt>
                <c:pt idx="7450">
                  <c:v>41.000000000000014</c:v>
                </c:pt>
                <c:pt idx="7451">
                  <c:v>41.000000000000014</c:v>
                </c:pt>
                <c:pt idx="7452">
                  <c:v>41.000000000000014</c:v>
                </c:pt>
                <c:pt idx="7453">
                  <c:v>41.999999999999993</c:v>
                </c:pt>
                <c:pt idx="7454">
                  <c:v>41.000000000000014</c:v>
                </c:pt>
                <c:pt idx="7455">
                  <c:v>44.999999999999929</c:v>
                </c:pt>
                <c:pt idx="7456">
                  <c:v>43.99999999999995</c:v>
                </c:pt>
                <c:pt idx="7457">
                  <c:v>50.999999999999979</c:v>
                </c:pt>
                <c:pt idx="7458">
                  <c:v>63.999999999999972</c:v>
                </c:pt>
                <c:pt idx="7459">
                  <c:v>81.000000000000057</c:v>
                </c:pt>
                <c:pt idx="7460">
                  <c:v>74.000000000000028</c:v>
                </c:pt>
                <c:pt idx="7461">
                  <c:v>75</c:v>
                </c:pt>
                <c:pt idx="7462">
                  <c:v>67</c:v>
                </c:pt>
                <c:pt idx="7463">
                  <c:v>72.999999999999957</c:v>
                </c:pt>
                <c:pt idx="7464">
                  <c:v>77.000000000000043</c:v>
                </c:pt>
                <c:pt idx="7465">
                  <c:v>71.999999999999972</c:v>
                </c:pt>
                <c:pt idx="7466">
                  <c:v>70.000000000000014</c:v>
                </c:pt>
                <c:pt idx="7467">
                  <c:v>67</c:v>
                </c:pt>
                <c:pt idx="7468">
                  <c:v>69.000000000000128</c:v>
                </c:pt>
                <c:pt idx="7469">
                  <c:v>67.999999999999972</c:v>
                </c:pt>
                <c:pt idx="7470">
                  <c:v>65.000000000000028</c:v>
                </c:pt>
                <c:pt idx="7471">
                  <c:v>65.000000000000028</c:v>
                </c:pt>
                <c:pt idx="7472">
                  <c:v>74.000000000000028</c:v>
                </c:pt>
                <c:pt idx="7473">
                  <c:v>73.000000000000043</c:v>
                </c:pt>
                <c:pt idx="7474">
                  <c:v>68.999999999999943</c:v>
                </c:pt>
                <c:pt idx="7475">
                  <c:v>70.999999999999915</c:v>
                </c:pt>
                <c:pt idx="7476">
                  <c:v>67.999999999999972</c:v>
                </c:pt>
                <c:pt idx="7477">
                  <c:v>74.000000000000028</c:v>
                </c:pt>
                <c:pt idx="7478">
                  <c:v>78.999999999999915</c:v>
                </c:pt>
                <c:pt idx="7480">
                  <c:v>81.000000000000057</c:v>
                </c:pt>
                <c:pt idx="7481">
                  <c:v>82.000000000000028</c:v>
                </c:pt>
                <c:pt idx="7482">
                  <c:v>77.999999999999943</c:v>
                </c:pt>
                <c:pt idx="7483">
                  <c:v>77.000000000000142</c:v>
                </c:pt>
                <c:pt idx="7484">
                  <c:v>75.999999999999972</c:v>
                </c:pt>
                <c:pt idx="7485">
                  <c:v>73.000000000000043</c:v>
                </c:pt>
                <c:pt idx="7486">
                  <c:v>76.999999999999957</c:v>
                </c:pt>
                <c:pt idx="7487">
                  <c:v>81.000000000000057</c:v>
                </c:pt>
                <c:pt idx="7488">
                  <c:v>83.999999999999986</c:v>
                </c:pt>
                <c:pt idx="7489">
                  <c:v>84.999999999999972</c:v>
                </c:pt>
                <c:pt idx="7490">
                  <c:v>87.000000000000099</c:v>
                </c:pt>
                <c:pt idx="7491">
                  <c:v>80.000000000000071</c:v>
                </c:pt>
                <c:pt idx="7492">
                  <c:v>81.000000000000057</c:v>
                </c:pt>
                <c:pt idx="7493">
                  <c:v>87.000000000000099</c:v>
                </c:pt>
                <c:pt idx="7494">
                  <c:v>82.999999999999829</c:v>
                </c:pt>
                <c:pt idx="7495">
                  <c:v>83.999999999999986</c:v>
                </c:pt>
                <c:pt idx="7496">
                  <c:v>83.999999999999986</c:v>
                </c:pt>
                <c:pt idx="7497">
                  <c:v>85.999999999999943</c:v>
                </c:pt>
                <c:pt idx="7498">
                  <c:v>80.000000000000071</c:v>
                </c:pt>
                <c:pt idx="7499">
                  <c:v>77.000000000000043</c:v>
                </c:pt>
                <c:pt idx="7500">
                  <c:v>76.999999999999957</c:v>
                </c:pt>
                <c:pt idx="7501">
                  <c:v>83.000000000000099</c:v>
                </c:pt>
                <c:pt idx="7502">
                  <c:v>79.999999999999986</c:v>
                </c:pt>
                <c:pt idx="7503">
                  <c:v>83.999999999999986</c:v>
                </c:pt>
                <c:pt idx="7505">
                  <c:v>88.999999999999972</c:v>
                </c:pt>
                <c:pt idx="7506">
                  <c:v>90.000000000000028</c:v>
                </c:pt>
                <c:pt idx="7507">
                  <c:v>92.999999999999972</c:v>
                </c:pt>
                <c:pt idx="7508">
                  <c:v>89.999999999999943</c:v>
                </c:pt>
                <c:pt idx="7509">
                  <c:v>88.000000000000085</c:v>
                </c:pt>
                <c:pt idx="7510">
                  <c:v>86.999999999999915</c:v>
                </c:pt>
                <c:pt idx="7511">
                  <c:v>83.999999999999986</c:v>
                </c:pt>
                <c:pt idx="7512">
                  <c:v>80.000000000000071</c:v>
                </c:pt>
                <c:pt idx="7513">
                  <c:v>76.999999999999957</c:v>
                </c:pt>
                <c:pt idx="7514">
                  <c:v>78.000000000000114</c:v>
                </c:pt>
                <c:pt idx="7515">
                  <c:v>81.000000000000057</c:v>
                </c:pt>
                <c:pt idx="7516">
                  <c:v>82.000000000000028</c:v>
                </c:pt>
                <c:pt idx="7517">
                  <c:v>81.999999999999943</c:v>
                </c:pt>
                <c:pt idx="7518">
                  <c:v>83.000000000000099</c:v>
                </c:pt>
                <c:pt idx="7519">
                  <c:v>87.999999999999901</c:v>
                </c:pt>
                <c:pt idx="7520">
                  <c:v>90.999999999999929</c:v>
                </c:pt>
                <c:pt idx="7521">
                  <c:v>88.000000000000085</c:v>
                </c:pt>
                <c:pt idx="7522">
                  <c:v>89.000000000000057</c:v>
                </c:pt>
                <c:pt idx="7523">
                  <c:v>89.000000000000057</c:v>
                </c:pt>
                <c:pt idx="7524">
                  <c:v>87.000000000000014</c:v>
                </c:pt>
                <c:pt idx="7525">
                  <c:v>86.999999999999915</c:v>
                </c:pt>
                <c:pt idx="7526">
                  <c:v>90.000000000000028</c:v>
                </c:pt>
                <c:pt idx="7527">
                  <c:v>91.000000000000014</c:v>
                </c:pt>
                <c:pt idx="7528">
                  <c:v>87.999999999999986</c:v>
                </c:pt>
                <c:pt idx="7530">
                  <c:v>76.999999999999957</c:v>
                </c:pt>
                <c:pt idx="7531">
                  <c:v>77.999999999999943</c:v>
                </c:pt>
                <c:pt idx="7532">
                  <c:v>76.999999999999957</c:v>
                </c:pt>
                <c:pt idx="7533">
                  <c:v>72.000000000000057</c:v>
                </c:pt>
                <c:pt idx="7534">
                  <c:v>72.999999999999957</c:v>
                </c:pt>
                <c:pt idx="7535">
                  <c:v>69.000000000000043</c:v>
                </c:pt>
                <c:pt idx="7536">
                  <c:v>71.999999999999972</c:v>
                </c:pt>
                <c:pt idx="7538">
                  <c:v>74.999999999999915</c:v>
                </c:pt>
                <c:pt idx="7539">
                  <c:v>71.999999999999972</c:v>
                </c:pt>
                <c:pt idx="7540">
                  <c:v>77.999999999999943</c:v>
                </c:pt>
                <c:pt idx="7541">
                  <c:v>74.000000000000028</c:v>
                </c:pt>
                <c:pt idx="7542">
                  <c:v>74.000000000000028</c:v>
                </c:pt>
                <c:pt idx="7543">
                  <c:v>72.999999999999957</c:v>
                </c:pt>
                <c:pt idx="7544">
                  <c:v>71.000000000000085</c:v>
                </c:pt>
                <c:pt idx="7545">
                  <c:v>73.999999999999929</c:v>
                </c:pt>
                <c:pt idx="7546">
                  <c:v>70.000000000000014</c:v>
                </c:pt>
                <c:pt idx="7547">
                  <c:v>69.999999999999929</c:v>
                </c:pt>
                <c:pt idx="7548">
                  <c:v>69.999999999999929</c:v>
                </c:pt>
                <c:pt idx="7549">
                  <c:v>70.000000000000014</c:v>
                </c:pt>
                <c:pt idx="7550">
                  <c:v>68.000000000000057</c:v>
                </c:pt>
                <c:pt idx="7551">
                  <c:v>69.000000000000043</c:v>
                </c:pt>
                <c:pt idx="7552">
                  <c:v>67.000000000000085</c:v>
                </c:pt>
                <c:pt idx="7553">
                  <c:v>70.000000000000114</c:v>
                </c:pt>
                <c:pt idx="7554">
                  <c:v>71</c:v>
                </c:pt>
                <c:pt idx="7555">
                  <c:v>71</c:v>
                </c:pt>
                <c:pt idx="7556">
                  <c:v>79</c:v>
                </c:pt>
                <c:pt idx="7557">
                  <c:v>80.000000000000071</c:v>
                </c:pt>
                <c:pt idx="7558">
                  <c:v>80.999999999999957</c:v>
                </c:pt>
                <c:pt idx="7559">
                  <c:v>84.999999999999972</c:v>
                </c:pt>
                <c:pt idx="7561">
                  <c:v>88.000000000000085</c:v>
                </c:pt>
                <c:pt idx="7562">
                  <c:v>85.999999999999943</c:v>
                </c:pt>
                <c:pt idx="7563">
                  <c:v>89.000000000000057</c:v>
                </c:pt>
                <c:pt idx="7564">
                  <c:v>92.999999999999972</c:v>
                </c:pt>
                <c:pt idx="7566">
                  <c:v>88.999999999999972</c:v>
                </c:pt>
                <c:pt idx="7567">
                  <c:v>84.999999999999972</c:v>
                </c:pt>
                <c:pt idx="7568">
                  <c:v>84.999999999999972</c:v>
                </c:pt>
                <c:pt idx="7569">
                  <c:v>93.000000000000057</c:v>
                </c:pt>
                <c:pt idx="7570">
                  <c:v>100.99999999999997</c:v>
                </c:pt>
                <c:pt idx="7571">
                  <c:v>115.00000000000003</c:v>
                </c:pt>
                <c:pt idx="7572">
                  <c:v>102.00000000000004</c:v>
                </c:pt>
                <c:pt idx="7573">
                  <c:v>105.99999999999996</c:v>
                </c:pt>
                <c:pt idx="7574">
                  <c:v>105.00000000000007</c:v>
                </c:pt>
                <c:pt idx="7575">
                  <c:v>106.00000000000006</c:v>
                </c:pt>
                <c:pt idx="7576">
                  <c:v>103.00000000000003</c:v>
                </c:pt>
                <c:pt idx="7577">
                  <c:v>86.000000000000028</c:v>
                </c:pt>
                <c:pt idx="7578">
                  <c:v>88.999999999999972</c:v>
                </c:pt>
                <c:pt idx="7580">
                  <c:v>94.000000000000043</c:v>
                </c:pt>
                <c:pt idx="7581">
                  <c:v>95.999999999999915</c:v>
                </c:pt>
                <c:pt idx="7582">
                  <c:v>96</c:v>
                </c:pt>
                <c:pt idx="7583">
                  <c:v>96.000000000000085</c:v>
                </c:pt>
                <c:pt idx="7584">
                  <c:v>94.000000000000043</c:v>
                </c:pt>
                <c:pt idx="7585">
                  <c:v>92.999999999999972</c:v>
                </c:pt>
                <c:pt idx="7586">
                  <c:v>98.000000000000043</c:v>
                </c:pt>
                <c:pt idx="7587">
                  <c:v>97.999999999999957</c:v>
                </c:pt>
                <c:pt idx="7588">
                  <c:v>108</c:v>
                </c:pt>
                <c:pt idx="7589">
                  <c:v>105.99999999999996</c:v>
                </c:pt>
                <c:pt idx="7590">
                  <c:v>104.99999999999999</c:v>
                </c:pt>
                <c:pt idx="7591">
                  <c:v>96.999999999999972</c:v>
                </c:pt>
                <c:pt idx="7592">
                  <c:v>102.00000000000004</c:v>
                </c:pt>
                <c:pt idx="7593">
                  <c:v>96.999999999999972</c:v>
                </c:pt>
                <c:pt idx="7594">
                  <c:v>100</c:v>
                </c:pt>
                <c:pt idx="7595">
                  <c:v>100</c:v>
                </c:pt>
                <c:pt idx="7596">
                  <c:v>100</c:v>
                </c:pt>
                <c:pt idx="7597">
                  <c:v>103.00000000000003</c:v>
                </c:pt>
                <c:pt idx="7598">
                  <c:v>96</c:v>
                </c:pt>
                <c:pt idx="7600">
                  <c:v>92.999999999999972</c:v>
                </c:pt>
                <c:pt idx="7601">
                  <c:v>96.999999999999972</c:v>
                </c:pt>
                <c:pt idx="7602">
                  <c:v>97.999999999999957</c:v>
                </c:pt>
                <c:pt idx="7603">
                  <c:v>92.999999999999972</c:v>
                </c:pt>
                <c:pt idx="7604">
                  <c:v>92</c:v>
                </c:pt>
                <c:pt idx="7605">
                  <c:v>96</c:v>
                </c:pt>
                <c:pt idx="7606">
                  <c:v>96.000000000000085</c:v>
                </c:pt>
                <c:pt idx="7607">
                  <c:v>97.999999999999957</c:v>
                </c:pt>
                <c:pt idx="7608">
                  <c:v>93.999999999999943</c:v>
                </c:pt>
                <c:pt idx="7609">
                  <c:v>95.999999999999915</c:v>
                </c:pt>
                <c:pt idx="7610">
                  <c:v>95.000000000000014</c:v>
                </c:pt>
                <c:pt idx="7611">
                  <c:v>95.999999999999915</c:v>
                </c:pt>
                <c:pt idx="7612">
                  <c:v>95.000000000000014</c:v>
                </c:pt>
                <c:pt idx="7613">
                  <c:v>105.00000000000007</c:v>
                </c:pt>
                <c:pt idx="7614">
                  <c:v>101.00000000000007</c:v>
                </c:pt>
                <c:pt idx="7615">
                  <c:v>101.99999999999996</c:v>
                </c:pt>
                <c:pt idx="7616">
                  <c:v>101.99999999999996</c:v>
                </c:pt>
                <c:pt idx="7617">
                  <c:v>106.99999999999994</c:v>
                </c:pt>
                <c:pt idx="7618">
                  <c:v>108.99999999999999</c:v>
                </c:pt>
                <c:pt idx="7619">
                  <c:v>106.00000000000006</c:v>
                </c:pt>
                <c:pt idx="7620">
                  <c:v>103.00000000000003</c:v>
                </c:pt>
                <c:pt idx="7621">
                  <c:v>99.999999999999915</c:v>
                </c:pt>
                <c:pt idx="7622">
                  <c:v>103.00000000000003</c:v>
                </c:pt>
                <c:pt idx="7623">
                  <c:v>100.00000000000009</c:v>
                </c:pt>
                <c:pt idx="7624">
                  <c:v>99.000000000000114</c:v>
                </c:pt>
                <c:pt idx="7625">
                  <c:v>97.000000000000057</c:v>
                </c:pt>
                <c:pt idx="7626">
                  <c:v>100.99999999999997</c:v>
                </c:pt>
                <c:pt idx="7627">
                  <c:v>103.00000000000011</c:v>
                </c:pt>
                <c:pt idx="7629">
                  <c:v>106.00000000000006</c:v>
                </c:pt>
                <c:pt idx="7630">
                  <c:v>105.99999999999996</c:v>
                </c:pt>
                <c:pt idx="7631">
                  <c:v>106.00000000000006</c:v>
                </c:pt>
                <c:pt idx="7632">
                  <c:v>105.99999999999996</c:v>
                </c:pt>
                <c:pt idx="7633">
                  <c:v>107.00000000000003</c:v>
                </c:pt>
                <c:pt idx="7634">
                  <c:v>107.00000000000003</c:v>
                </c:pt>
                <c:pt idx="7635">
                  <c:v>108.9999999999999</c:v>
                </c:pt>
                <c:pt idx="7636">
                  <c:v>108</c:v>
                </c:pt>
                <c:pt idx="7637">
                  <c:v>113.99999999999997</c:v>
                </c:pt>
                <c:pt idx="7638">
                  <c:v>110.00000000000006</c:v>
                </c:pt>
                <c:pt idx="7639">
                  <c:v>104.99999999999999</c:v>
                </c:pt>
                <c:pt idx="7640">
                  <c:v>104.99999999999999</c:v>
                </c:pt>
                <c:pt idx="7641">
                  <c:v>104.99999999999999</c:v>
                </c:pt>
                <c:pt idx="7642">
                  <c:v>102.99999999999994</c:v>
                </c:pt>
                <c:pt idx="7643">
                  <c:v>106.99999999999994</c:v>
                </c:pt>
                <c:pt idx="7644">
                  <c:v>108</c:v>
                </c:pt>
                <c:pt idx="7645">
                  <c:v>106.99999999999994</c:v>
                </c:pt>
                <c:pt idx="7646">
                  <c:v>111.00000000000003</c:v>
                </c:pt>
                <c:pt idx="7647">
                  <c:v>114.00000000000006</c:v>
                </c:pt>
                <c:pt idx="7648">
                  <c:v>117.00000000000009</c:v>
                </c:pt>
                <c:pt idx="7649">
                  <c:v>117</c:v>
                </c:pt>
                <c:pt idx="7650">
                  <c:v>121.99999999999997</c:v>
                </c:pt>
                <c:pt idx="7651">
                  <c:v>121</c:v>
                </c:pt>
                <c:pt idx="7652">
                  <c:v>121</c:v>
                </c:pt>
                <c:pt idx="7653">
                  <c:v>123.99999999999993</c:v>
                </c:pt>
                <c:pt idx="7654">
                  <c:v>123.00000000000004</c:v>
                </c:pt>
                <c:pt idx="7655">
                  <c:v>124.00000000000003</c:v>
                </c:pt>
                <c:pt idx="7656">
                  <c:v>119.99999999999993</c:v>
                </c:pt>
                <c:pt idx="7657">
                  <c:v>117.99999999999997</c:v>
                </c:pt>
                <c:pt idx="7658">
                  <c:v>124.99999999999991</c:v>
                </c:pt>
                <c:pt idx="7659">
                  <c:v>123.00000000000004</c:v>
                </c:pt>
                <c:pt idx="7660">
                  <c:v>128.00000000000003</c:v>
                </c:pt>
                <c:pt idx="7661">
                  <c:v>129.00000000000009</c:v>
                </c:pt>
                <c:pt idx="7662">
                  <c:v>127.99999999999994</c:v>
                </c:pt>
                <c:pt idx="7663">
                  <c:v>121.99999999999997</c:v>
                </c:pt>
                <c:pt idx="7664">
                  <c:v>123.99999999999993</c:v>
                </c:pt>
                <c:pt idx="7665">
                  <c:v>122.00000000000006</c:v>
                </c:pt>
                <c:pt idx="7666">
                  <c:v>129.00000000000009</c:v>
                </c:pt>
                <c:pt idx="7667">
                  <c:v>135.99999999999994</c:v>
                </c:pt>
                <c:pt idx="7668">
                  <c:v>140.99999999999991</c:v>
                </c:pt>
                <c:pt idx="7670">
                  <c:v>141</c:v>
                </c:pt>
                <c:pt idx="7671">
                  <c:v>146</c:v>
                </c:pt>
                <c:pt idx="7672">
                  <c:v>142</c:v>
                </c:pt>
                <c:pt idx="7673">
                  <c:v>138.00000000000009</c:v>
                </c:pt>
                <c:pt idx="7674">
                  <c:v>135.00000000000006</c:v>
                </c:pt>
                <c:pt idx="7675">
                  <c:v>135.00000000000006</c:v>
                </c:pt>
                <c:pt idx="7676">
                  <c:v>135.99999999999994</c:v>
                </c:pt>
                <c:pt idx="7677">
                  <c:v>137</c:v>
                </c:pt>
                <c:pt idx="7678">
                  <c:v>130.99999999999989</c:v>
                </c:pt>
                <c:pt idx="7679">
                  <c:v>127.99999999999994</c:v>
                </c:pt>
                <c:pt idx="7680">
                  <c:v>129.99999999999989</c:v>
                </c:pt>
                <c:pt idx="7681">
                  <c:v>127.99999999999994</c:v>
                </c:pt>
                <c:pt idx="7682">
                  <c:v>125.99999999999997</c:v>
                </c:pt>
                <c:pt idx="7683">
                  <c:v>126.99999999999996</c:v>
                </c:pt>
                <c:pt idx="7684">
                  <c:v>128.00000000000011</c:v>
                </c:pt>
                <c:pt idx="7685">
                  <c:v>132.00000000000003</c:v>
                </c:pt>
                <c:pt idx="7686">
                  <c:v>138</c:v>
                </c:pt>
                <c:pt idx="7687">
                  <c:v>143.00000000000006</c:v>
                </c:pt>
                <c:pt idx="7688">
                  <c:v>138</c:v>
                </c:pt>
                <c:pt idx="7689">
                  <c:v>137</c:v>
                </c:pt>
                <c:pt idx="7690">
                  <c:v>129</c:v>
                </c:pt>
                <c:pt idx="7691">
                  <c:v>132.00000000000003</c:v>
                </c:pt>
                <c:pt idx="7692">
                  <c:v>132.00000000000003</c:v>
                </c:pt>
                <c:pt idx="7693">
                  <c:v>134</c:v>
                </c:pt>
                <c:pt idx="7694">
                  <c:v>129</c:v>
                </c:pt>
                <c:pt idx="7695">
                  <c:v>126.99999999999996</c:v>
                </c:pt>
                <c:pt idx="7696">
                  <c:v>129</c:v>
                </c:pt>
                <c:pt idx="7698">
                  <c:v>129.99999999999997</c:v>
                </c:pt>
                <c:pt idx="7699">
                  <c:v>134</c:v>
                </c:pt>
                <c:pt idx="7700">
                  <c:v>135.99999999999994</c:v>
                </c:pt>
                <c:pt idx="7701">
                  <c:v>138</c:v>
                </c:pt>
                <c:pt idx="7702">
                  <c:v>138.00000000000009</c:v>
                </c:pt>
                <c:pt idx="7703">
                  <c:v>138</c:v>
                </c:pt>
                <c:pt idx="7704">
                  <c:v>138</c:v>
                </c:pt>
                <c:pt idx="7705">
                  <c:v>136.99999999999991</c:v>
                </c:pt>
                <c:pt idx="7706">
                  <c:v>136.00000000000003</c:v>
                </c:pt>
                <c:pt idx="7707">
                  <c:v>140.00000000000003</c:v>
                </c:pt>
                <c:pt idx="7708">
                  <c:v>138.99999999999997</c:v>
                </c:pt>
                <c:pt idx="7709">
                  <c:v>136.99999999999991</c:v>
                </c:pt>
                <c:pt idx="7710">
                  <c:v>137</c:v>
                </c:pt>
                <c:pt idx="7711">
                  <c:v>136.00000000000003</c:v>
                </c:pt>
                <c:pt idx="7712">
                  <c:v>132.99999999999991</c:v>
                </c:pt>
                <c:pt idx="7713">
                  <c:v>134.99999999999997</c:v>
                </c:pt>
                <c:pt idx="7714">
                  <c:v>137.99999999999989</c:v>
                </c:pt>
                <c:pt idx="7715">
                  <c:v>137.00000000000011</c:v>
                </c:pt>
                <c:pt idx="7716">
                  <c:v>138.99999999999989</c:v>
                </c:pt>
                <c:pt idx="7717">
                  <c:v>135.99999999999994</c:v>
                </c:pt>
                <c:pt idx="7718">
                  <c:v>137</c:v>
                </c:pt>
                <c:pt idx="7719">
                  <c:v>134.99999999999989</c:v>
                </c:pt>
                <c:pt idx="7720">
                  <c:v>139.99999999999994</c:v>
                </c:pt>
                <c:pt idx="7721">
                  <c:v>138.99999999999997</c:v>
                </c:pt>
                <c:pt idx="7722">
                  <c:v>146.00000000000009</c:v>
                </c:pt>
                <c:pt idx="7723">
                  <c:v>149.00000000000003</c:v>
                </c:pt>
                <c:pt idx="7724">
                  <c:v>146</c:v>
                </c:pt>
                <c:pt idx="7725">
                  <c:v>142.99999999999997</c:v>
                </c:pt>
                <c:pt idx="7726">
                  <c:v>145.00000000000003</c:v>
                </c:pt>
                <c:pt idx="7727">
                  <c:v>150.99999999999997</c:v>
                </c:pt>
                <c:pt idx="7728">
                  <c:v>153.00000000000003</c:v>
                </c:pt>
                <c:pt idx="7729">
                  <c:v>159</c:v>
                </c:pt>
                <c:pt idx="7730">
                  <c:v>164.00000000000006</c:v>
                </c:pt>
                <c:pt idx="7731">
                  <c:v>153.00000000000003</c:v>
                </c:pt>
                <c:pt idx="7732">
                  <c:v>151.00000000000006</c:v>
                </c:pt>
                <c:pt idx="7733">
                  <c:v>142</c:v>
                </c:pt>
                <c:pt idx="7734">
                  <c:v>142.99999999999997</c:v>
                </c:pt>
                <c:pt idx="7735">
                  <c:v>147.99999999999994</c:v>
                </c:pt>
                <c:pt idx="7736">
                  <c:v>152.00000000000006</c:v>
                </c:pt>
                <c:pt idx="7737">
                  <c:v>149.00000000000003</c:v>
                </c:pt>
                <c:pt idx="7738">
                  <c:v>146</c:v>
                </c:pt>
                <c:pt idx="7740">
                  <c:v>148.00000000000006</c:v>
                </c:pt>
                <c:pt idx="7741">
                  <c:v>150.00000000000009</c:v>
                </c:pt>
                <c:pt idx="7742">
                  <c:v>152.00000000000006</c:v>
                </c:pt>
                <c:pt idx="7743">
                  <c:v>150</c:v>
                </c:pt>
                <c:pt idx="7744">
                  <c:v>150</c:v>
                </c:pt>
                <c:pt idx="7745">
                  <c:v>152.00000000000006</c:v>
                </c:pt>
                <c:pt idx="7746">
                  <c:v>150.99999999999997</c:v>
                </c:pt>
                <c:pt idx="7747">
                  <c:v>146.99999999999997</c:v>
                </c:pt>
                <c:pt idx="7748">
                  <c:v>148.00000000000006</c:v>
                </c:pt>
                <c:pt idx="7749">
                  <c:v>146</c:v>
                </c:pt>
                <c:pt idx="7750">
                  <c:v>144.00000000000003</c:v>
                </c:pt>
                <c:pt idx="7751">
                  <c:v>144.00000000000003</c:v>
                </c:pt>
                <c:pt idx="7752">
                  <c:v>141</c:v>
                </c:pt>
                <c:pt idx="7753">
                  <c:v>139.00000000000006</c:v>
                </c:pt>
                <c:pt idx="7754">
                  <c:v>138</c:v>
                </c:pt>
                <c:pt idx="7755">
                  <c:v>145.00000000000003</c:v>
                </c:pt>
                <c:pt idx="7756">
                  <c:v>146</c:v>
                </c:pt>
                <c:pt idx="7757">
                  <c:v>151.00000000000006</c:v>
                </c:pt>
                <c:pt idx="7758">
                  <c:v>147.00000000000006</c:v>
                </c:pt>
                <c:pt idx="7759">
                  <c:v>147.99999999999994</c:v>
                </c:pt>
                <c:pt idx="7760">
                  <c:v>146</c:v>
                </c:pt>
                <c:pt idx="7761">
                  <c:v>147.99999999999994</c:v>
                </c:pt>
                <c:pt idx="7762">
                  <c:v>148.99999999999994</c:v>
                </c:pt>
                <c:pt idx="7763">
                  <c:v>147.99999999999994</c:v>
                </c:pt>
                <c:pt idx="7764">
                  <c:v>147.00000000000006</c:v>
                </c:pt>
                <c:pt idx="7765">
                  <c:v>154</c:v>
                </c:pt>
                <c:pt idx="7766">
                  <c:v>158</c:v>
                </c:pt>
                <c:pt idx="7767">
                  <c:v>159.99999999999997</c:v>
                </c:pt>
                <c:pt idx="7768">
                  <c:v>158</c:v>
                </c:pt>
                <c:pt idx="7770">
                  <c:v>161.00000000000003</c:v>
                </c:pt>
                <c:pt idx="7771">
                  <c:v>159</c:v>
                </c:pt>
                <c:pt idx="7772">
                  <c:v>162</c:v>
                </c:pt>
                <c:pt idx="7773">
                  <c:v>158</c:v>
                </c:pt>
                <c:pt idx="7774">
                  <c:v>163</c:v>
                </c:pt>
                <c:pt idx="7775">
                  <c:v>165.00000000000003</c:v>
                </c:pt>
                <c:pt idx="7776">
                  <c:v>168.00000000000006</c:v>
                </c:pt>
                <c:pt idx="7777">
                  <c:v>172.00000000000006</c:v>
                </c:pt>
                <c:pt idx="7778">
                  <c:v>175</c:v>
                </c:pt>
                <c:pt idx="7779">
                  <c:v>177.00000000000006</c:v>
                </c:pt>
                <c:pt idx="7780">
                  <c:v>172.99999999999994</c:v>
                </c:pt>
                <c:pt idx="7781">
                  <c:v>175</c:v>
                </c:pt>
                <c:pt idx="7782">
                  <c:v>176.99999999999994</c:v>
                </c:pt>
                <c:pt idx="7783">
                  <c:v>183</c:v>
                </c:pt>
                <c:pt idx="7784">
                  <c:v>187</c:v>
                </c:pt>
                <c:pt idx="7785">
                  <c:v>186.00000000000003</c:v>
                </c:pt>
                <c:pt idx="7786">
                  <c:v>188</c:v>
                </c:pt>
                <c:pt idx="7787">
                  <c:v>180.99999999999997</c:v>
                </c:pt>
                <c:pt idx="7788">
                  <c:v>178.00000000000003</c:v>
                </c:pt>
                <c:pt idx="7790">
                  <c:v>171.99999999999997</c:v>
                </c:pt>
                <c:pt idx="7791">
                  <c:v>175.99999999999997</c:v>
                </c:pt>
                <c:pt idx="7792">
                  <c:v>175</c:v>
                </c:pt>
                <c:pt idx="7793">
                  <c:v>179</c:v>
                </c:pt>
                <c:pt idx="7794">
                  <c:v>178.00000000000003</c:v>
                </c:pt>
                <c:pt idx="7795">
                  <c:v>187</c:v>
                </c:pt>
                <c:pt idx="7796">
                  <c:v>186.00000000000003</c:v>
                </c:pt>
                <c:pt idx="7797">
                  <c:v>188.99999999999997</c:v>
                </c:pt>
                <c:pt idx="7798">
                  <c:v>195.00000000000003</c:v>
                </c:pt>
                <c:pt idx="7799">
                  <c:v>195.00000000000003</c:v>
                </c:pt>
                <c:pt idx="7800">
                  <c:v>196.99999999999997</c:v>
                </c:pt>
                <c:pt idx="7801">
                  <c:v>199.00000000000003</c:v>
                </c:pt>
                <c:pt idx="7803">
                  <c:v>200</c:v>
                </c:pt>
                <c:pt idx="7804">
                  <c:v>199.00000000000003</c:v>
                </c:pt>
                <c:pt idx="7805">
                  <c:v>199.00000000000003</c:v>
                </c:pt>
                <c:pt idx="7806">
                  <c:v>195.00000000000003</c:v>
                </c:pt>
                <c:pt idx="7807">
                  <c:v>199.00000000000003</c:v>
                </c:pt>
                <c:pt idx="7808">
                  <c:v>206.99999999999994</c:v>
                </c:pt>
                <c:pt idx="7809">
                  <c:v>213</c:v>
                </c:pt>
                <c:pt idx="7810">
                  <c:v>213.99999999999997</c:v>
                </c:pt>
                <c:pt idx="7811">
                  <c:v>217.99999999999997</c:v>
                </c:pt>
                <c:pt idx="7812">
                  <c:v>213.00000000000009</c:v>
                </c:pt>
                <c:pt idx="7813">
                  <c:v>213</c:v>
                </c:pt>
                <c:pt idx="7814">
                  <c:v>215.00000000000003</c:v>
                </c:pt>
                <c:pt idx="7815">
                  <c:v>216</c:v>
                </c:pt>
                <c:pt idx="7816">
                  <c:v>208</c:v>
                </c:pt>
                <c:pt idx="7817">
                  <c:v>206.00000000000006</c:v>
                </c:pt>
                <c:pt idx="7818">
                  <c:v>217</c:v>
                </c:pt>
                <c:pt idx="7819">
                  <c:v>209</c:v>
                </c:pt>
                <c:pt idx="7820">
                  <c:v>204</c:v>
                </c:pt>
                <c:pt idx="7822">
                  <c:v>200</c:v>
                </c:pt>
                <c:pt idx="7823">
                  <c:v>197.00000000000006</c:v>
                </c:pt>
                <c:pt idx="7824">
                  <c:v>196</c:v>
                </c:pt>
                <c:pt idx="7825">
                  <c:v>194.00000000000003</c:v>
                </c:pt>
                <c:pt idx="7827">
                  <c:v>201.00000000000006</c:v>
                </c:pt>
                <c:pt idx="7828">
                  <c:v>204.99999999999997</c:v>
                </c:pt>
                <c:pt idx="7829">
                  <c:v>206.00000000000006</c:v>
                </c:pt>
                <c:pt idx="7830">
                  <c:v>209</c:v>
                </c:pt>
                <c:pt idx="7831">
                  <c:v>210.99999999999994</c:v>
                </c:pt>
                <c:pt idx="7832">
                  <c:v>202.00000000000006</c:v>
                </c:pt>
                <c:pt idx="7833">
                  <c:v>200</c:v>
                </c:pt>
                <c:pt idx="7834">
                  <c:v>199.00000000000003</c:v>
                </c:pt>
                <c:pt idx="7835">
                  <c:v>203.00000000000003</c:v>
                </c:pt>
                <c:pt idx="7836">
                  <c:v>197.99999999999994</c:v>
                </c:pt>
                <c:pt idx="7837">
                  <c:v>205.99999999999997</c:v>
                </c:pt>
                <c:pt idx="7838">
                  <c:v>207.00000000000003</c:v>
                </c:pt>
                <c:pt idx="7840">
                  <c:v>206.00000000000006</c:v>
                </c:pt>
                <c:pt idx="7841">
                  <c:v>213.99999999999997</c:v>
                </c:pt>
                <c:pt idx="7842">
                  <c:v>218.00000000000006</c:v>
                </c:pt>
                <c:pt idx="7843">
                  <c:v>212</c:v>
                </c:pt>
                <c:pt idx="7844">
                  <c:v>209</c:v>
                </c:pt>
                <c:pt idx="7845">
                  <c:v>206.00000000000006</c:v>
                </c:pt>
                <c:pt idx="7846">
                  <c:v>209.99999999999997</c:v>
                </c:pt>
                <c:pt idx="7847">
                  <c:v>213.99999999999997</c:v>
                </c:pt>
                <c:pt idx="7848">
                  <c:v>219.99999999999994</c:v>
                </c:pt>
                <c:pt idx="7849">
                  <c:v>221</c:v>
                </c:pt>
                <c:pt idx="7850">
                  <c:v>217</c:v>
                </c:pt>
                <c:pt idx="7851">
                  <c:v>213.99999999999997</c:v>
                </c:pt>
                <c:pt idx="7852">
                  <c:v>215.00000000000003</c:v>
                </c:pt>
                <c:pt idx="7853">
                  <c:v>223.00000000000006</c:v>
                </c:pt>
                <c:pt idx="7854">
                  <c:v>226.99999999999994</c:v>
                </c:pt>
                <c:pt idx="7855">
                  <c:v>222.00000000000006</c:v>
                </c:pt>
                <c:pt idx="7856">
                  <c:v>221.99999999999997</c:v>
                </c:pt>
                <c:pt idx="7857">
                  <c:v>218.00000000000006</c:v>
                </c:pt>
                <c:pt idx="7858">
                  <c:v>214.00000000000006</c:v>
                </c:pt>
                <c:pt idx="7860">
                  <c:v>222.99999999999994</c:v>
                </c:pt>
                <c:pt idx="7861">
                  <c:v>213.99999999999997</c:v>
                </c:pt>
                <c:pt idx="7862">
                  <c:v>211.00000000000003</c:v>
                </c:pt>
                <c:pt idx="7863">
                  <c:v>199.00000000000003</c:v>
                </c:pt>
                <c:pt idx="7864">
                  <c:v>200.99999999999997</c:v>
                </c:pt>
                <c:pt idx="7865">
                  <c:v>201.00000000000006</c:v>
                </c:pt>
                <c:pt idx="7866">
                  <c:v>196</c:v>
                </c:pt>
                <c:pt idx="7867">
                  <c:v>200.99999999999997</c:v>
                </c:pt>
                <c:pt idx="7868">
                  <c:v>200</c:v>
                </c:pt>
                <c:pt idx="7869">
                  <c:v>192.99999999999997</c:v>
                </c:pt>
                <c:pt idx="7870">
                  <c:v>194.99999999999994</c:v>
                </c:pt>
                <c:pt idx="7871">
                  <c:v>192.99999999999997</c:v>
                </c:pt>
                <c:pt idx="7872">
                  <c:v>188.99999999999997</c:v>
                </c:pt>
                <c:pt idx="7873">
                  <c:v>188.00000000000009</c:v>
                </c:pt>
                <c:pt idx="7874">
                  <c:v>188</c:v>
                </c:pt>
                <c:pt idx="7875">
                  <c:v>186.99999999999991</c:v>
                </c:pt>
                <c:pt idx="7876">
                  <c:v>192.99999999999997</c:v>
                </c:pt>
                <c:pt idx="7877">
                  <c:v>188</c:v>
                </c:pt>
                <c:pt idx="7878">
                  <c:v>184.99999999999997</c:v>
                </c:pt>
                <c:pt idx="7879">
                  <c:v>182.00000000000003</c:v>
                </c:pt>
                <c:pt idx="7880">
                  <c:v>179</c:v>
                </c:pt>
                <c:pt idx="7881">
                  <c:v>178.00000000000003</c:v>
                </c:pt>
                <c:pt idx="7882">
                  <c:v>178.00000000000003</c:v>
                </c:pt>
                <c:pt idx="7883">
                  <c:v>177.99999999999994</c:v>
                </c:pt>
                <c:pt idx="7884">
                  <c:v>175</c:v>
                </c:pt>
                <c:pt idx="7885">
                  <c:v>175</c:v>
                </c:pt>
                <c:pt idx="7886">
                  <c:v>181.00000000000006</c:v>
                </c:pt>
                <c:pt idx="7887">
                  <c:v>188</c:v>
                </c:pt>
                <c:pt idx="7888">
                  <c:v>186.00000000000003</c:v>
                </c:pt>
                <c:pt idx="7889">
                  <c:v>192.99999999999997</c:v>
                </c:pt>
                <c:pt idx="7890">
                  <c:v>194.00000000000003</c:v>
                </c:pt>
                <c:pt idx="7891">
                  <c:v>192.99999999999997</c:v>
                </c:pt>
                <c:pt idx="7892">
                  <c:v>192</c:v>
                </c:pt>
                <c:pt idx="7893">
                  <c:v>204.99999999999997</c:v>
                </c:pt>
                <c:pt idx="7894">
                  <c:v>204.99999999999997</c:v>
                </c:pt>
                <c:pt idx="7895">
                  <c:v>207.00000000000003</c:v>
                </c:pt>
                <c:pt idx="7896">
                  <c:v>211.00000000000003</c:v>
                </c:pt>
                <c:pt idx="7897">
                  <c:v>225.99999999999997</c:v>
                </c:pt>
                <c:pt idx="7898">
                  <c:v>221</c:v>
                </c:pt>
                <c:pt idx="7899">
                  <c:v>221.99999999999997</c:v>
                </c:pt>
                <c:pt idx="7900">
                  <c:v>219.99999999999994</c:v>
                </c:pt>
                <c:pt idx="7901">
                  <c:v>215.00000000000003</c:v>
                </c:pt>
                <c:pt idx="7902">
                  <c:v>211.00000000000003</c:v>
                </c:pt>
                <c:pt idx="7904">
                  <c:v>213.99999999999997</c:v>
                </c:pt>
                <c:pt idx="7905">
                  <c:v>217</c:v>
                </c:pt>
                <c:pt idx="7906">
                  <c:v>216</c:v>
                </c:pt>
                <c:pt idx="7907">
                  <c:v>217.99999999999997</c:v>
                </c:pt>
                <c:pt idx="7908">
                  <c:v>221.99999999999997</c:v>
                </c:pt>
                <c:pt idx="7909">
                  <c:v>217.99999999999997</c:v>
                </c:pt>
                <c:pt idx="7910">
                  <c:v>217</c:v>
                </c:pt>
                <c:pt idx="7911">
                  <c:v>221</c:v>
                </c:pt>
                <c:pt idx="7912">
                  <c:v>215.00000000000003</c:v>
                </c:pt>
                <c:pt idx="7913">
                  <c:v>223.00000000000006</c:v>
                </c:pt>
                <c:pt idx="7914">
                  <c:v>225.99999999999997</c:v>
                </c:pt>
                <c:pt idx="7915">
                  <c:v>226.00000000000006</c:v>
                </c:pt>
                <c:pt idx="7916">
                  <c:v>221</c:v>
                </c:pt>
                <c:pt idx="7917">
                  <c:v>215.00000000000003</c:v>
                </c:pt>
                <c:pt idx="7918">
                  <c:v>212</c:v>
                </c:pt>
                <c:pt idx="7919">
                  <c:v>216</c:v>
                </c:pt>
                <c:pt idx="7920">
                  <c:v>217</c:v>
                </c:pt>
                <c:pt idx="7921">
                  <c:v>220.00000000000003</c:v>
                </c:pt>
                <c:pt idx="7922">
                  <c:v>221</c:v>
                </c:pt>
                <c:pt idx="7923">
                  <c:v>217</c:v>
                </c:pt>
                <c:pt idx="7924">
                  <c:v>216</c:v>
                </c:pt>
                <c:pt idx="7925">
                  <c:v>220.00000000000003</c:v>
                </c:pt>
                <c:pt idx="7926">
                  <c:v>212</c:v>
                </c:pt>
                <c:pt idx="7927">
                  <c:v>204.99999999999997</c:v>
                </c:pt>
                <c:pt idx="7928">
                  <c:v>210.99999999999994</c:v>
                </c:pt>
                <c:pt idx="7930">
                  <c:v>211.00000000000003</c:v>
                </c:pt>
                <c:pt idx="7931">
                  <c:v>216</c:v>
                </c:pt>
                <c:pt idx="7932">
                  <c:v>214.00000000000006</c:v>
                </c:pt>
                <c:pt idx="7933">
                  <c:v>213.99999999999997</c:v>
                </c:pt>
                <c:pt idx="7934">
                  <c:v>209.99999999999997</c:v>
                </c:pt>
                <c:pt idx="7935">
                  <c:v>211.99999999999991</c:v>
                </c:pt>
                <c:pt idx="7936">
                  <c:v>213.99999999999997</c:v>
                </c:pt>
                <c:pt idx="7937">
                  <c:v>212</c:v>
                </c:pt>
                <c:pt idx="7938">
                  <c:v>217.99999999999997</c:v>
                </c:pt>
                <c:pt idx="7939">
                  <c:v>219.99999999999994</c:v>
                </c:pt>
                <c:pt idx="7940">
                  <c:v>221.99999999999997</c:v>
                </c:pt>
                <c:pt idx="7941">
                  <c:v>221.99999999999997</c:v>
                </c:pt>
                <c:pt idx="7942">
                  <c:v>224.00000000000003</c:v>
                </c:pt>
                <c:pt idx="7943">
                  <c:v>223.00000000000006</c:v>
                </c:pt>
                <c:pt idx="7944">
                  <c:v>223.00000000000006</c:v>
                </c:pt>
                <c:pt idx="7945">
                  <c:v>222.00000000000006</c:v>
                </c:pt>
                <c:pt idx="7946">
                  <c:v>223.00000000000006</c:v>
                </c:pt>
                <c:pt idx="7947">
                  <c:v>225</c:v>
                </c:pt>
                <c:pt idx="7948">
                  <c:v>224.00000000000003</c:v>
                </c:pt>
                <c:pt idx="7949">
                  <c:v>225</c:v>
                </c:pt>
                <c:pt idx="7950">
                  <c:v>215.00000000000003</c:v>
                </c:pt>
                <c:pt idx="7951">
                  <c:v>224.00000000000003</c:v>
                </c:pt>
                <c:pt idx="7952">
                  <c:v>225</c:v>
                </c:pt>
                <c:pt idx="7953">
                  <c:v>227.00000000000006</c:v>
                </c:pt>
                <c:pt idx="7954">
                  <c:v>229</c:v>
                </c:pt>
                <c:pt idx="7955">
                  <c:v>230.99999999999997</c:v>
                </c:pt>
                <c:pt idx="7956">
                  <c:v>227.99999999999994</c:v>
                </c:pt>
                <c:pt idx="7957">
                  <c:v>238</c:v>
                </c:pt>
                <c:pt idx="7959">
                  <c:v>244.00000000000003</c:v>
                </c:pt>
                <c:pt idx="7960">
                  <c:v>246.99999999999997</c:v>
                </c:pt>
                <c:pt idx="7961">
                  <c:v>250.99999999999997</c:v>
                </c:pt>
                <c:pt idx="7962">
                  <c:v>250.99999999999997</c:v>
                </c:pt>
                <c:pt idx="7963">
                  <c:v>254.99999999999997</c:v>
                </c:pt>
                <c:pt idx="7964">
                  <c:v>256.99999999999994</c:v>
                </c:pt>
                <c:pt idx="7965">
                  <c:v>264.99999999999994</c:v>
                </c:pt>
                <c:pt idx="7966">
                  <c:v>265.00000000000006</c:v>
                </c:pt>
                <c:pt idx="7967">
                  <c:v>262</c:v>
                </c:pt>
                <c:pt idx="7968">
                  <c:v>263.00000000000006</c:v>
                </c:pt>
                <c:pt idx="7969">
                  <c:v>260.00000000000006</c:v>
                </c:pt>
                <c:pt idx="7970">
                  <c:v>254.99999999999997</c:v>
                </c:pt>
                <c:pt idx="7971">
                  <c:v>255.99999999999997</c:v>
                </c:pt>
                <c:pt idx="7972">
                  <c:v>251.99999999999994</c:v>
                </c:pt>
                <c:pt idx="7973">
                  <c:v>248.00000000000006</c:v>
                </c:pt>
                <c:pt idx="7974">
                  <c:v>242.00000000000009</c:v>
                </c:pt>
                <c:pt idx="7975">
                  <c:v>236.00000000000003</c:v>
                </c:pt>
                <c:pt idx="7976">
                  <c:v>234.99999999999997</c:v>
                </c:pt>
                <c:pt idx="7977">
                  <c:v>236.00000000000003</c:v>
                </c:pt>
                <c:pt idx="7978">
                  <c:v>229.99999999999997</c:v>
                </c:pt>
                <c:pt idx="7979">
                  <c:v>231.99999999999994</c:v>
                </c:pt>
                <c:pt idx="7980">
                  <c:v>235.00000000000006</c:v>
                </c:pt>
                <c:pt idx="7981">
                  <c:v>234.99999999999997</c:v>
                </c:pt>
                <c:pt idx="7982">
                  <c:v>236.00000000000003</c:v>
                </c:pt>
                <c:pt idx="7983">
                  <c:v>239.00000000000006</c:v>
                </c:pt>
                <c:pt idx="7984">
                  <c:v>239.99999999999994</c:v>
                </c:pt>
                <c:pt idx="7985">
                  <c:v>234.99999999999997</c:v>
                </c:pt>
                <c:pt idx="7986">
                  <c:v>229</c:v>
                </c:pt>
                <c:pt idx="7987">
                  <c:v>235.99999999999994</c:v>
                </c:pt>
                <c:pt idx="7988">
                  <c:v>239.00000000000006</c:v>
                </c:pt>
                <c:pt idx="7989">
                  <c:v>243.00000000000006</c:v>
                </c:pt>
                <c:pt idx="7990">
                  <c:v>244.00000000000003</c:v>
                </c:pt>
                <c:pt idx="7991">
                  <c:v>241</c:v>
                </c:pt>
                <c:pt idx="7992">
                  <c:v>242</c:v>
                </c:pt>
                <c:pt idx="7993">
                  <c:v>240.00000000000003</c:v>
                </c:pt>
                <c:pt idx="7994">
                  <c:v>241</c:v>
                </c:pt>
                <c:pt idx="7995">
                  <c:v>241</c:v>
                </c:pt>
                <c:pt idx="7996">
                  <c:v>242</c:v>
                </c:pt>
                <c:pt idx="7997">
                  <c:v>240.99999999999991</c:v>
                </c:pt>
                <c:pt idx="7998">
                  <c:v>246.99999999999997</c:v>
                </c:pt>
                <c:pt idx="7999">
                  <c:v>246.99999999999997</c:v>
                </c:pt>
                <c:pt idx="8000">
                  <c:v>244.00000000000003</c:v>
                </c:pt>
                <c:pt idx="8001">
                  <c:v>244.00000000000003</c:v>
                </c:pt>
                <c:pt idx="8002">
                  <c:v>245.00000000000003</c:v>
                </c:pt>
                <c:pt idx="8003">
                  <c:v>251.00000000000003</c:v>
                </c:pt>
                <c:pt idx="8005">
                  <c:v>246</c:v>
                </c:pt>
                <c:pt idx="8006">
                  <c:v>245.99999999999994</c:v>
                </c:pt>
                <c:pt idx="8007">
                  <c:v>247.99999999999994</c:v>
                </c:pt>
                <c:pt idx="8008">
                  <c:v>250</c:v>
                </c:pt>
                <c:pt idx="8009">
                  <c:v>252.00000000000006</c:v>
                </c:pt>
                <c:pt idx="8010">
                  <c:v>251.00000000000003</c:v>
                </c:pt>
                <c:pt idx="8011">
                  <c:v>254</c:v>
                </c:pt>
                <c:pt idx="8012">
                  <c:v>254.00000000000006</c:v>
                </c:pt>
                <c:pt idx="8013">
                  <c:v>255.00000000000003</c:v>
                </c:pt>
                <c:pt idx="8014">
                  <c:v>250.99999999999997</c:v>
                </c:pt>
                <c:pt idx="8015">
                  <c:v>252</c:v>
                </c:pt>
                <c:pt idx="8016">
                  <c:v>257</c:v>
                </c:pt>
                <c:pt idx="8017">
                  <c:v>257</c:v>
                </c:pt>
                <c:pt idx="8018">
                  <c:v>263</c:v>
                </c:pt>
                <c:pt idx="8019">
                  <c:v>260</c:v>
                </c:pt>
                <c:pt idx="8020">
                  <c:v>257</c:v>
                </c:pt>
                <c:pt idx="8021">
                  <c:v>257</c:v>
                </c:pt>
                <c:pt idx="8022">
                  <c:v>256.00000000000006</c:v>
                </c:pt>
                <c:pt idx="8023">
                  <c:v>254.99999999999997</c:v>
                </c:pt>
                <c:pt idx="8024">
                  <c:v>256</c:v>
                </c:pt>
                <c:pt idx="8025">
                  <c:v>255.99999999999997</c:v>
                </c:pt>
                <c:pt idx="8026">
                  <c:v>258</c:v>
                </c:pt>
                <c:pt idx="8027">
                  <c:v>258</c:v>
                </c:pt>
                <c:pt idx="8028">
                  <c:v>251.99999999999994</c:v>
                </c:pt>
                <c:pt idx="8030">
                  <c:v>251.99999999999994</c:v>
                </c:pt>
                <c:pt idx="8031">
                  <c:v>249.00000000000003</c:v>
                </c:pt>
                <c:pt idx="8032">
                  <c:v>251.00000000000006</c:v>
                </c:pt>
                <c:pt idx="8033">
                  <c:v>255.99999999999997</c:v>
                </c:pt>
                <c:pt idx="8034">
                  <c:v>254</c:v>
                </c:pt>
                <c:pt idx="8035">
                  <c:v>252.00000000000006</c:v>
                </c:pt>
                <c:pt idx="8036">
                  <c:v>250.99999999999997</c:v>
                </c:pt>
                <c:pt idx="8037">
                  <c:v>250</c:v>
                </c:pt>
                <c:pt idx="8038">
                  <c:v>246</c:v>
                </c:pt>
                <c:pt idx="8039">
                  <c:v>244.00000000000003</c:v>
                </c:pt>
                <c:pt idx="8040">
                  <c:v>246</c:v>
                </c:pt>
                <c:pt idx="8041">
                  <c:v>242.99999999999997</c:v>
                </c:pt>
                <c:pt idx="8042">
                  <c:v>238</c:v>
                </c:pt>
                <c:pt idx="8043">
                  <c:v>239.99999999999994</c:v>
                </c:pt>
                <c:pt idx="8044">
                  <c:v>241</c:v>
                </c:pt>
                <c:pt idx="8045">
                  <c:v>242.99999999999997</c:v>
                </c:pt>
                <c:pt idx="8046">
                  <c:v>244.99999999999994</c:v>
                </c:pt>
                <c:pt idx="8047">
                  <c:v>248.00000000000006</c:v>
                </c:pt>
                <c:pt idx="8048">
                  <c:v>248.99999999999994</c:v>
                </c:pt>
                <c:pt idx="8049">
                  <c:v>242.99999999999997</c:v>
                </c:pt>
                <c:pt idx="8050">
                  <c:v>241</c:v>
                </c:pt>
                <c:pt idx="8052">
                  <c:v>234.99999999999997</c:v>
                </c:pt>
                <c:pt idx="8053">
                  <c:v>228.00000000000003</c:v>
                </c:pt>
                <c:pt idx="8054">
                  <c:v>222.00000000000006</c:v>
                </c:pt>
                <c:pt idx="8055">
                  <c:v>219.00000000000003</c:v>
                </c:pt>
                <c:pt idx="8056">
                  <c:v>220.00000000000003</c:v>
                </c:pt>
                <c:pt idx="8057">
                  <c:v>222.00000000000006</c:v>
                </c:pt>
                <c:pt idx="8058">
                  <c:v>217.99999999999997</c:v>
                </c:pt>
                <c:pt idx="8059">
                  <c:v>217</c:v>
                </c:pt>
                <c:pt idx="8060">
                  <c:v>221</c:v>
                </c:pt>
                <c:pt idx="8061">
                  <c:v>213.99999999999997</c:v>
                </c:pt>
                <c:pt idx="8063">
                  <c:v>216</c:v>
                </c:pt>
                <c:pt idx="8064">
                  <c:v>216</c:v>
                </c:pt>
                <c:pt idx="8065">
                  <c:v>213</c:v>
                </c:pt>
                <c:pt idx="8066">
                  <c:v>211.99999999999991</c:v>
                </c:pt>
                <c:pt idx="8067">
                  <c:v>213</c:v>
                </c:pt>
                <c:pt idx="8068">
                  <c:v>213.99999999999997</c:v>
                </c:pt>
                <c:pt idx="8069">
                  <c:v>216</c:v>
                </c:pt>
                <c:pt idx="8070">
                  <c:v>214.00000000000006</c:v>
                </c:pt>
                <c:pt idx="8071">
                  <c:v>214.99999999999994</c:v>
                </c:pt>
                <c:pt idx="8072">
                  <c:v>209.99999999999997</c:v>
                </c:pt>
                <c:pt idx="8073">
                  <c:v>201.99999999999994</c:v>
                </c:pt>
                <c:pt idx="8074">
                  <c:v>203.00000000000003</c:v>
                </c:pt>
                <c:pt idx="8075">
                  <c:v>206.00000000000006</c:v>
                </c:pt>
                <c:pt idx="8076">
                  <c:v>209.99999999999997</c:v>
                </c:pt>
                <c:pt idx="8077">
                  <c:v>207.99999999999991</c:v>
                </c:pt>
                <c:pt idx="8078">
                  <c:v>209.99999999999997</c:v>
                </c:pt>
                <c:pt idx="8079">
                  <c:v>207.00000000000003</c:v>
                </c:pt>
                <c:pt idx="8080">
                  <c:v>201.00000000000006</c:v>
                </c:pt>
                <c:pt idx="8081">
                  <c:v>204.99999999999997</c:v>
                </c:pt>
                <c:pt idx="8082">
                  <c:v>209.00000000000009</c:v>
                </c:pt>
                <c:pt idx="8084">
                  <c:v>208</c:v>
                </c:pt>
                <c:pt idx="8085">
                  <c:v>208</c:v>
                </c:pt>
                <c:pt idx="8086">
                  <c:v>213.99999999999997</c:v>
                </c:pt>
                <c:pt idx="8087">
                  <c:v>213.99999999999997</c:v>
                </c:pt>
                <c:pt idx="8089">
                  <c:v>211.99999999999991</c:v>
                </c:pt>
                <c:pt idx="8090">
                  <c:v>213</c:v>
                </c:pt>
                <c:pt idx="8091">
                  <c:v>211.00000000000003</c:v>
                </c:pt>
                <c:pt idx="8092">
                  <c:v>212</c:v>
                </c:pt>
                <c:pt idx="8093">
                  <c:v>225</c:v>
                </c:pt>
                <c:pt idx="8094">
                  <c:v>222.99999999999994</c:v>
                </c:pt>
                <c:pt idx="8095">
                  <c:v>223.99999999999994</c:v>
                </c:pt>
                <c:pt idx="8096">
                  <c:v>225</c:v>
                </c:pt>
                <c:pt idx="8097">
                  <c:v>225</c:v>
                </c:pt>
                <c:pt idx="8098">
                  <c:v>229</c:v>
                </c:pt>
                <c:pt idx="8100">
                  <c:v>220.00000000000003</c:v>
                </c:pt>
                <c:pt idx="8101">
                  <c:v>220.00000000000003</c:v>
                </c:pt>
                <c:pt idx="8102">
                  <c:v>223.99999999999994</c:v>
                </c:pt>
                <c:pt idx="8103">
                  <c:v>227.00000000000006</c:v>
                </c:pt>
                <c:pt idx="8104">
                  <c:v>222.00000000000006</c:v>
                </c:pt>
                <c:pt idx="8105">
                  <c:v>220.00000000000003</c:v>
                </c:pt>
                <c:pt idx="8106">
                  <c:v>224.00000000000003</c:v>
                </c:pt>
                <c:pt idx="8107">
                  <c:v>224.00000000000003</c:v>
                </c:pt>
                <c:pt idx="8108">
                  <c:v>218.99999999999994</c:v>
                </c:pt>
                <c:pt idx="8109">
                  <c:v>218.99999999999994</c:v>
                </c:pt>
                <c:pt idx="8110">
                  <c:v>221</c:v>
                </c:pt>
                <c:pt idx="8111">
                  <c:v>218.00000000000006</c:v>
                </c:pt>
                <c:pt idx="8112">
                  <c:v>219.99999999999994</c:v>
                </c:pt>
                <c:pt idx="8113">
                  <c:v>225</c:v>
                </c:pt>
                <c:pt idx="8114">
                  <c:v>221</c:v>
                </c:pt>
                <c:pt idx="8115">
                  <c:v>221</c:v>
                </c:pt>
                <c:pt idx="8116">
                  <c:v>213.00000000000009</c:v>
                </c:pt>
                <c:pt idx="8117">
                  <c:v>217</c:v>
                </c:pt>
                <c:pt idx="8118">
                  <c:v>214.99999999999994</c:v>
                </c:pt>
                <c:pt idx="8120">
                  <c:v>220.00000000000003</c:v>
                </c:pt>
                <c:pt idx="8121">
                  <c:v>222.00000000000006</c:v>
                </c:pt>
                <c:pt idx="8122">
                  <c:v>221.99999999999997</c:v>
                </c:pt>
                <c:pt idx="8123">
                  <c:v>216</c:v>
                </c:pt>
                <c:pt idx="8124">
                  <c:v>209.99999999999997</c:v>
                </c:pt>
                <c:pt idx="8125">
                  <c:v>202</c:v>
                </c:pt>
                <c:pt idx="8126">
                  <c:v>204</c:v>
                </c:pt>
                <c:pt idx="8127">
                  <c:v>208</c:v>
                </c:pt>
                <c:pt idx="8128">
                  <c:v>211.00000000000003</c:v>
                </c:pt>
                <c:pt idx="8129">
                  <c:v>206.00000000000006</c:v>
                </c:pt>
                <c:pt idx="8130">
                  <c:v>207.00000000000003</c:v>
                </c:pt>
                <c:pt idx="8131">
                  <c:v>206.99999999999997</c:v>
                </c:pt>
                <c:pt idx="8132">
                  <c:v>208</c:v>
                </c:pt>
                <c:pt idx="8133">
                  <c:v>199.00000000000003</c:v>
                </c:pt>
                <c:pt idx="8134">
                  <c:v>188</c:v>
                </c:pt>
                <c:pt idx="8135">
                  <c:v>189.00000000000006</c:v>
                </c:pt>
                <c:pt idx="8136">
                  <c:v>192</c:v>
                </c:pt>
                <c:pt idx="8137">
                  <c:v>195.00000000000003</c:v>
                </c:pt>
                <c:pt idx="8138">
                  <c:v>200</c:v>
                </c:pt>
                <c:pt idx="8139">
                  <c:v>207.00000000000003</c:v>
                </c:pt>
                <c:pt idx="8140">
                  <c:v>204</c:v>
                </c:pt>
                <c:pt idx="8141">
                  <c:v>203.99999999999997</c:v>
                </c:pt>
                <c:pt idx="8142">
                  <c:v>201.99999999999994</c:v>
                </c:pt>
                <c:pt idx="8143">
                  <c:v>200</c:v>
                </c:pt>
                <c:pt idx="8144">
                  <c:v>204</c:v>
                </c:pt>
                <c:pt idx="8145">
                  <c:v>203.00000000000003</c:v>
                </c:pt>
                <c:pt idx="8146">
                  <c:v>202</c:v>
                </c:pt>
                <c:pt idx="8147">
                  <c:v>206.00000000000006</c:v>
                </c:pt>
                <c:pt idx="8148">
                  <c:v>207.00000000000003</c:v>
                </c:pt>
                <c:pt idx="8149">
                  <c:v>210.99999999999994</c:v>
                </c:pt>
                <c:pt idx="8150">
                  <c:v>210.99999999999994</c:v>
                </c:pt>
                <c:pt idx="8151">
                  <c:v>207.00000000000003</c:v>
                </c:pt>
                <c:pt idx="8152">
                  <c:v>211.99999999999997</c:v>
                </c:pt>
                <c:pt idx="8153">
                  <c:v>217</c:v>
                </c:pt>
                <c:pt idx="8154">
                  <c:v>217</c:v>
                </c:pt>
                <c:pt idx="8155">
                  <c:v>215</c:v>
                </c:pt>
                <c:pt idx="8156">
                  <c:v>214</c:v>
                </c:pt>
                <c:pt idx="8157">
                  <c:v>211.99999999999997</c:v>
                </c:pt>
                <c:pt idx="8159">
                  <c:v>209.99999999999997</c:v>
                </c:pt>
                <c:pt idx="8160">
                  <c:v>210.99999999999994</c:v>
                </c:pt>
                <c:pt idx="8161">
                  <c:v>212</c:v>
                </c:pt>
                <c:pt idx="8162">
                  <c:v>209</c:v>
                </c:pt>
                <c:pt idx="8163">
                  <c:v>209</c:v>
                </c:pt>
                <c:pt idx="8164">
                  <c:v>209</c:v>
                </c:pt>
                <c:pt idx="8165">
                  <c:v>209</c:v>
                </c:pt>
                <c:pt idx="8166">
                  <c:v>209.00000000000003</c:v>
                </c:pt>
                <c:pt idx="8167">
                  <c:v>209.99999999999997</c:v>
                </c:pt>
                <c:pt idx="8168">
                  <c:v>213.99999999999997</c:v>
                </c:pt>
                <c:pt idx="8169">
                  <c:v>215.00000000000003</c:v>
                </c:pt>
                <c:pt idx="8170">
                  <c:v>213.99999999999997</c:v>
                </c:pt>
                <c:pt idx="8171">
                  <c:v>217.00000000000003</c:v>
                </c:pt>
                <c:pt idx="8172">
                  <c:v>220.00000000000003</c:v>
                </c:pt>
                <c:pt idx="8173">
                  <c:v>221.99999999999997</c:v>
                </c:pt>
                <c:pt idx="8174">
                  <c:v>221</c:v>
                </c:pt>
                <c:pt idx="8175">
                  <c:v>217</c:v>
                </c:pt>
                <c:pt idx="8176">
                  <c:v>213</c:v>
                </c:pt>
                <c:pt idx="8177">
                  <c:v>209</c:v>
                </c:pt>
                <c:pt idx="8178">
                  <c:v>213</c:v>
                </c:pt>
                <c:pt idx="8179">
                  <c:v>209.99999999999997</c:v>
                </c:pt>
                <c:pt idx="8180">
                  <c:v>209.99999999999997</c:v>
                </c:pt>
                <c:pt idx="8181">
                  <c:v>213.99999999999997</c:v>
                </c:pt>
                <c:pt idx="8182">
                  <c:v>210.99999999999994</c:v>
                </c:pt>
                <c:pt idx="8183">
                  <c:v>206.00000000000006</c:v>
                </c:pt>
                <c:pt idx="8184">
                  <c:v>202.00000000000006</c:v>
                </c:pt>
                <c:pt idx="8185">
                  <c:v>207.00000000000003</c:v>
                </c:pt>
                <c:pt idx="8186">
                  <c:v>208</c:v>
                </c:pt>
                <c:pt idx="8187">
                  <c:v>205.99999999999997</c:v>
                </c:pt>
                <c:pt idx="8188">
                  <c:v>202.00000000000006</c:v>
                </c:pt>
                <c:pt idx="8189">
                  <c:v>196.99999999999997</c:v>
                </c:pt>
                <c:pt idx="8190">
                  <c:v>197.99999999999994</c:v>
                </c:pt>
                <c:pt idx="8191">
                  <c:v>192</c:v>
                </c:pt>
                <c:pt idx="8192">
                  <c:v>189.00000000000006</c:v>
                </c:pt>
                <c:pt idx="8193">
                  <c:v>192</c:v>
                </c:pt>
                <c:pt idx="8195">
                  <c:v>191</c:v>
                </c:pt>
                <c:pt idx="8196">
                  <c:v>188</c:v>
                </c:pt>
                <c:pt idx="8197">
                  <c:v>188</c:v>
                </c:pt>
                <c:pt idx="8198">
                  <c:v>180.00000000000006</c:v>
                </c:pt>
                <c:pt idx="8199">
                  <c:v>178.00000000000003</c:v>
                </c:pt>
                <c:pt idx="8200">
                  <c:v>175.99999999999997</c:v>
                </c:pt>
                <c:pt idx="8201">
                  <c:v>178.00000000000003</c:v>
                </c:pt>
                <c:pt idx="8202">
                  <c:v>178.00000000000003</c:v>
                </c:pt>
                <c:pt idx="8203">
                  <c:v>181.99999999999994</c:v>
                </c:pt>
                <c:pt idx="8204">
                  <c:v>184</c:v>
                </c:pt>
                <c:pt idx="8205">
                  <c:v>184.99999999999997</c:v>
                </c:pt>
                <c:pt idx="8206">
                  <c:v>187</c:v>
                </c:pt>
                <c:pt idx="8207">
                  <c:v>184.99999999999997</c:v>
                </c:pt>
                <c:pt idx="8208">
                  <c:v>180.99999999999997</c:v>
                </c:pt>
                <c:pt idx="8209">
                  <c:v>175.99999999999997</c:v>
                </c:pt>
                <c:pt idx="8210">
                  <c:v>175.99999999999997</c:v>
                </c:pt>
                <c:pt idx="8211">
                  <c:v>171</c:v>
                </c:pt>
                <c:pt idx="8212">
                  <c:v>172.99999999999994</c:v>
                </c:pt>
                <c:pt idx="8213">
                  <c:v>174.00000000000003</c:v>
                </c:pt>
                <c:pt idx="8214">
                  <c:v>174.00000000000003</c:v>
                </c:pt>
                <c:pt idx="8215">
                  <c:v>175.99999999999997</c:v>
                </c:pt>
                <c:pt idx="8216">
                  <c:v>176.99999999999994</c:v>
                </c:pt>
                <c:pt idx="8217">
                  <c:v>180.99999999999997</c:v>
                </c:pt>
                <c:pt idx="8218">
                  <c:v>182.99999999999997</c:v>
                </c:pt>
                <c:pt idx="8220">
                  <c:v>179.99999999999997</c:v>
                </c:pt>
                <c:pt idx="8221">
                  <c:v>179.99999999999997</c:v>
                </c:pt>
                <c:pt idx="8222">
                  <c:v>178.00000000000003</c:v>
                </c:pt>
                <c:pt idx="8223">
                  <c:v>177.99999999999997</c:v>
                </c:pt>
                <c:pt idx="8224">
                  <c:v>175.99999999999997</c:v>
                </c:pt>
                <c:pt idx="8225">
                  <c:v>174.00000000000003</c:v>
                </c:pt>
                <c:pt idx="8226">
                  <c:v>175</c:v>
                </c:pt>
                <c:pt idx="8227">
                  <c:v>172.99999999999994</c:v>
                </c:pt>
                <c:pt idx="8228">
                  <c:v>171.99999999999997</c:v>
                </c:pt>
                <c:pt idx="8229">
                  <c:v>171.99999999999997</c:v>
                </c:pt>
                <c:pt idx="8230">
                  <c:v>166</c:v>
                </c:pt>
                <c:pt idx="8231">
                  <c:v>167.99999999999997</c:v>
                </c:pt>
                <c:pt idx="8232">
                  <c:v>168.00000000000006</c:v>
                </c:pt>
                <c:pt idx="8233">
                  <c:v>170.00000000000003</c:v>
                </c:pt>
                <c:pt idx="8234">
                  <c:v>171</c:v>
                </c:pt>
                <c:pt idx="8235">
                  <c:v>167</c:v>
                </c:pt>
                <c:pt idx="8236">
                  <c:v>169.00000000000003</c:v>
                </c:pt>
                <c:pt idx="8237">
                  <c:v>169.00000000000003</c:v>
                </c:pt>
                <c:pt idx="8238">
                  <c:v>170.00000000000003</c:v>
                </c:pt>
                <c:pt idx="8239">
                  <c:v>165.99999999999991</c:v>
                </c:pt>
                <c:pt idx="8240">
                  <c:v>166</c:v>
                </c:pt>
                <c:pt idx="8241">
                  <c:v>171</c:v>
                </c:pt>
                <c:pt idx="8242">
                  <c:v>174.00000000000003</c:v>
                </c:pt>
                <c:pt idx="8243">
                  <c:v>177.00000000000006</c:v>
                </c:pt>
                <c:pt idx="8244">
                  <c:v>176.00000000000006</c:v>
                </c:pt>
                <c:pt idx="8245">
                  <c:v>172.00000000000006</c:v>
                </c:pt>
                <c:pt idx="8246">
                  <c:v>165.00000000000003</c:v>
                </c:pt>
                <c:pt idx="8247">
                  <c:v>171</c:v>
                </c:pt>
                <c:pt idx="8248">
                  <c:v>171.99999999999997</c:v>
                </c:pt>
                <c:pt idx="8249">
                  <c:v>169.99999999999997</c:v>
                </c:pt>
                <c:pt idx="8250">
                  <c:v>168.00000000000006</c:v>
                </c:pt>
                <c:pt idx="8251">
                  <c:v>171.00000000000003</c:v>
                </c:pt>
                <c:pt idx="8252">
                  <c:v>170.99999999999994</c:v>
                </c:pt>
                <c:pt idx="8253">
                  <c:v>168.00000000000003</c:v>
                </c:pt>
                <c:pt idx="8254">
                  <c:v>163</c:v>
                </c:pt>
                <c:pt idx="8255">
                  <c:v>165</c:v>
                </c:pt>
                <c:pt idx="8256">
                  <c:v>165.99999999999997</c:v>
                </c:pt>
                <c:pt idx="8257">
                  <c:v>159.99999999999997</c:v>
                </c:pt>
                <c:pt idx="8258">
                  <c:v>161.00000000000003</c:v>
                </c:pt>
                <c:pt idx="8259">
                  <c:v>158.00000000000006</c:v>
                </c:pt>
                <c:pt idx="8260">
                  <c:v>157.00000000000003</c:v>
                </c:pt>
                <c:pt idx="8261">
                  <c:v>158</c:v>
                </c:pt>
                <c:pt idx="8262">
                  <c:v>158</c:v>
                </c:pt>
                <c:pt idx="8263">
                  <c:v>159.99999999999997</c:v>
                </c:pt>
                <c:pt idx="8265">
                  <c:v>153.00000000000003</c:v>
                </c:pt>
                <c:pt idx="8266">
                  <c:v>145.00000000000003</c:v>
                </c:pt>
                <c:pt idx="8267">
                  <c:v>146.99999999999997</c:v>
                </c:pt>
                <c:pt idx="8268">
                  <c:v>149.00000000000003</c:v>
                </c:pt>
                <c:pt idx="8269">
                  <c:v>143.99999999999994</c:v>
                </c:pt>
                <c:pt idx="8270">
                  <c:v>146</c:v>
                </c:pt>
                <c:pt idx="8271">
                  <c:v>149.99999999999994</c:v>
                </c:pt>
                <c:pt idx="8272">
                  <c:v>149.00000000000003</c:v>
                </c:pt>
                <c:pt idx="8273">
                  <c:v>148.99999999999997</c:v>
                </c:pt>
                <c:pt idx="8274">
                  <c:v>150</c:v>
                </c:pt>
                <c:pt idx="8275">
                  <c:v>156.99999999999997</c:v>
                </c:pt>
                <c:pt idx="8276">
                  <c:v>155.00000000000003</c:v>
                </c:pt>
                <c:pt idx="8277">
                  <c:v>154.99999999999997</c:v>
                </c:pt>
                <c:pt idx="8278">
                  <c:v>152</c:v>
                </c:pt>
                <c:pt idx="8279">
                  <c:v>148.99999999999997</c:v>
                </c:pt>
                <c:pt idx="8280">
                  <c:v>149.00000000000003</c:v>
                </c:pt>
                <c:pt idx="8281">
                  <c:v>150.99999999999997</c:v>
                </c:pt>
                <c:pt idx="8282">
                  <c:v>151.00000000000003</c:v>
                </c:pt>
                <c:pt idx="8283">
                  <c:v>150</c:v>
                </c:pt>
                <c:pt idx="8284">
                  <c:v>148.99999999999997</c:v>
                </c:pt>
                <c:pt idx="8285">
                  <c:v>148.99999999999997</c:v>
                </c:pt>
                <c:pt idx="8286">
                  <c:v>149.99999999999994</c:v>
                </c:pt>
                <c:pt idx="8287">
                  <c:v>150</c:v>
                </c:pt>
                <c:pt idx="8288">
                  <c:v>147.99999999999994</c:v>
                </c:pt>
                <c:pt idx="8290">
                  <c:v>144.99999999999994</c:v>
                </c:pt>
                <c:pt idx="8291">
                  <c:v>142.99999999999997</c:v>
                </c:pt>
                <c:pt idx="8292">
                  <c:v>141</c:v>
                </c:pt>
                <c:pt idx="8293">
                  <c:v>138.00000000000003</c:v>
                </c:pt>
                <c:pt idx="8294">
                  <c:v>142.99999999999997</c:v>
                </c:pt>
                <c:pt idx="8295">
                  <c:v>140.99999999999997</c:v>
                </c:pt>
                <c:pt idx="8296">
                  <c:v>140</c:v>
                </c:pt>
                <c:pt idx="8297">
                  <c:v>145.99999999999994</c:v>
                </c:pt>
                <c:pt idx="8298">
                  <c:v>150.99999999999997</c:v>
                </c:pt>
                <c:pt idx="8299">
                  <c:v>151.99999999999994</c:v>
                </c:pt>
                <c:pt idx="8300">
                  <c:v>149.99999999999994</c:v>
                </c:pt>
                <c:pt idx="8301">
                  <c:v>145.00000000000003</c:v>
                </c:pt>
                <c:pt idx="8302">
                  <c:v>144.00000000000003</c:v>
                </c:pt>
                <c:pt idx="8303">
                  <c:v>143.99999999999994</c:v>
                </c:pt>
                <c:pt idx="8304">
                  <c:v>145.00000000000003</c:v>
                </c:pt>
                <c:pt idx="8305">
                  <c:v>146.99999999999997</c:v>
                </c:pt>
                <c:pt idx="8306">
                  <c:v>154</c:v>
                </c:pt>
                <c:pt idx="8307">
                  <c:v>154</c:v>
                </c:pt>
                <c:pt idx="8308">
                  <c:v>154.99999999999997</c:v>
                </c:pt>
                <c:pt idx="8309">
                  <c:v>157.00000000000003</c:v>
                </c:pt>
                <c:pt idx="8310">
                  <c:v>151.99999999999994</c:v>
                </c:pt>
                <c:pt idx="8311">
                  <c:v>154.99999999999997</c:v>
                </c:pt>
                <c:pt idx="8313">
                  <c:v>154.99999999999997</c:v>
                </c:pt>
                <c:pt idx="8314">
                  <c:v>158</c:v>
                </c:pt>
                <c:pt idx="8315">
                  <c:v>156.00000000000006</c:v>
                </c:pt>
                <c:pt idx="8316">
                  <c:v>156.00000000000006</c:v>
                </c:pt>
                <c:pt idx="8317">
                  <c:v>156.99999999999994</c:v>
                </c:pt>
                <c:pt idx="8318">
                  <c:v>162</c:v>
                </c:pt>
                <c:pt idx="8319">
                  <c:v>163</c:v>
                </c:pt>
                <c:pt idx="8320">
                  <c:v>163</c:v>
                </c:pt>
                <c:pt idx="8321">
                  <c:v>166</c:v>
                </c:pt>
                <c:pt idx="8323">
                  <c:v>162</c:v>
                </c:pt>
                <c:pt idx="8324">
                  <c:v>159</c:v>
                </c:pt>
                <c:pt idx="8325">
                  <c:v>161.00000000000003</c:v>
                </c:pt>
                <c:pt idx="8326">
                  <c:v>162</c:v>
                </c:pt>
                <c:pt idx="8327">
                  <c:v>159.00000000000009</c:v>
                </c:pt>
                <c:pt idx="8328">
                  <c:v>155.99999999999997</c:v>
                </c:pt>
                <c:pt idx="8329">
                  <c:v>152.99999999999994</c:v>
                </c:pt>
                <c:pt idx="8330">
                  <c:v>154</c:v>
                </c:pt>
                <c:pt idx="8331">
                  <c:v>153.00000000000003</c:v>
                </c:pt>
                <c:pt idx="8332">
                  <c:v>150</c:v>
                </c:pt>
                <c:pt idx="8333">
                  <c:v>152.00000000000006</c:v>
                </c:pt>
                <c:pt idx="8334">
                  <c:v>154.99999999999997</c:v>
                </c:pt>
                <c:pt idx="8335">
                  <c:v>157.00000000000003</c:v>
                </c:pt>
                <c:pt idx="8336">
                  <c:v>161.00000000000003</c:v>
                </c:pt>
                <c:pt idx="8337">
                  <c:v>160.99999999999994</c:v>
                </c:pt>
                <c:pt idx="8338">
                  <c:v>161.00000000000003</c:v>
                </c:pt>
                <c:pt idx="8339">
                  <c:v>161.00000000000003</c:v>
                </c:pt>
                <c:pt idx="8340">
                  <c:v>159</c:v>
                </c:pt>
                <c:pt idx="8341">
                  <c:v>154.99999999999997</c:v>
                </c:pt>
                <c:pt idx="8342">
                  <c:v>154</c:v>
                </c:pt>
                <c:pt idx="8344">
                  <c:v>151.99999999999994</c:v>
                </c:pt>
                <c:pt idx="8345">
                  <c:v>151.99999999999994</c:v>
                </c:pt>
                <c:pt idx="8346">
                  <c:v>154</c:v>
                </c:pt>
                <c:pt idx="8347">
                  <c:v>157.00000000000003</c:v>
                </c:pt>
                <c:pt idx="8348">
                  <c:v>158</c:v>
                </c:pt>
                <c:pt idx="8349">
                  <c:v>162</c:v>
                </c:pt>
                <c:pt idx="8350">
                  <c:v>159</c:v>
                </c:pt>
                <c:pt idx="8351">
                  <c:v>159.00000000000009</c:v>
                </c:pt>
                <c:pt idx="8352">
                  <c:v>159.99999999999997</c:v>
                </c:pt>
                <c:pt idx="8353">
                  <c:v>161.00000000000003</c:v>
                </c:pt>
                <c:pt idx="8354">
                  <c:v>159</c:v>
                </c:pt>
                <c:pt idx="8355">
                  <c:v>159</c:v>
                </c:pt>
                <c:pt idx="8356">
                  <c:v>154.99999999999997</c:v>
                </c:pt>
                <c:pt idx="8357">
                  <c:v>158</c:v>
                </c:pt>
                <c:pt idx="8358">
                  <c:v>161.00000000000003</c:v>
                </c:pt>
                <c:pt idx="8360">
                  <c:v>160.00000000000006</c:v>
                </c:pt>
                <c:pt idx="8361">
                  <c:v>163.99999999999997</c:v>
                </c:pt>
                <c:pt idx="8362">
                  <c:v>163.99999999999997</c:v>
                </c:pt>
                <c:pt idx="8363">
                  <c:v>164.00000000000006</c:v>
                </c:pt>
                <c:pt idx="8364">
                  <c:v>165.00000000000003</c:v>
                </c:pt>
                <c:pt idx="8365">
                  <c:v>167</c:v>
                </c:pt>
                <c:pt idx="8366">
                  <c:v>163.99999999999997</c:v>
                </c:pt>
                <c:pt idx="8367">
                  <c:v>162</c:v>
                </c:pt>
                <c:pt idx="8368">
                  <c:v>159.99999999999997</c:v>
                </c:pt>
                <c:pt idx="8369">
                  <c:v>158</c:v>
                </c:pt>
                <c:pt idx="8370">
                  <c:v>156.99999999999994</c:v>
                </c:pt>
                <c:pt idx="8371">
                  <c:v>156.99999999999994</c:v>
                </c:pt>
                <c:pt idx="8372">
                  <c:v>153.00000000000003</c:v>
                </c:pt>
                <c:pt idx="8373">
                  <c:v>152.00000000000006</c:v>
                </c:pt>
                <c:pt idx="8374">
                  <c:v>154.99999999999997</c:v>
                </c:pt>
                <c:pt idx="8375">
                  <c:v>156.99999999999994</c:v>
                </c:pt>
                <c:pt idx="8376">
                  <c:v>149.00000000000003</c:v>
                </c:pt>
                <c:pt idx="8377">
                  <c:v>146</c:v>
                </c:pt>
                <c:pt idx="8378">
                  <c:v>143.99999999999994</c:v>
                </c:pt>
                <c:pt idx="8379">
                  <c:v>146</c:v>
                </c:pt>
                <c:pt idx="8380">
                  <c:v>143.99999999999994</c:v>
                </c:pt>
                <c:pt idx="8381">
                  <c:v>144.99999999999994</c:v>
                </c:pt>
                <c:pt idx="8382">
                  <c:v>150</c:v>
                </c:pt>
                <c:pt idx="8383">
                  <c:v>151.99999999999994</c:v>
                </c:pt>
                <c:pt idx="8385">
                  <c:v>147.99999999999994</c:v>
                </c:pt>
                <c:pt idx="8386">
                  <c:v>146</c:v>
                </c:pt>
                <c:pt idx="8387">
                  <c:v>150</c:v>
                </c:pt>
                <c:pt idx="8388">
                  <c:v>149.00000000000003</c:v>
                </c:pt>
                <c:pt idx="8389">
                  <c:v>148.00000000000006</c:v>
                </c:pt>
                <c:pt idx="8390">
                  <c:v>146.99999999999997</c:v>
                </c:pt>
                <c:pt idx="8391">
                  <c:v>150.99999999999997</c:v>
                </c:pt>
                <c:pt idx="8392">
                  <c:v>151.99999999999994</c:v>
                </c:pt>
                <c:pt idx="8393">
                  <c:v>150</c:v>
                </c:pt>
                <c:pt idx="8394">
                  <c:v>145.00000000000003</c:v>
                </c:pt>
                <c:pt idx="8395">
                  <c:v>146</c:v>
                </c:pt>
                <c:pt idx="8396">
                  <c:v>142</c:v>
                </c:pt>
                <c:pt idx="8397">
                  <c:v>152.00000000000006</c:v>
                </c:pt>
                <c:pt idx="8398">
                  <c:v>150.99999999999997</c:v>
                </c:pt>
                <c:pt idx="8399">
                  <c:v>150.99999999999997</c:v>
                </c:pt>
                <c:pt idx="8400">
                  <c:v>147.99999999999994</c:v>
                </c:pt>
                <c:pt idx="8401">
                  <c:v>144.00000000000003</c:v>
                </c:pt>
                <c:pt idx="8402">
                  <c:v>146</c:v>
                </c:pt>
                <c:pt idx="8403">
                  <c:v>146</c:v>
                </c:pt>
                <c:pt idx="8404">
                  <c:v>146</c:v>
                </c:pt>
                <c:pt idx="8405">
                  <c:v>141</c:v>
                </c:pt>
                <c:pt idx="8406">
                  <c:v>144.00000000000003</c:v>
                </c:pt>
                <c:pt idx="8407">
                  <c:v>150</c:v>
                </c:pt>
                <c:pt idx="8408">
                  <c:v>151.00000000000006</c:v>
                </c:pt>
                <c:pt idx="8409">
                  <c:v>150.99999999999997</c:v>
                </c:pt>
                <c:pt idx="8410">
                  <c:v>151.99999999999994</c:v>
                </c:pt>
                <c:pt idx="8411">
                  <c:v>159</c:v>
                </c:pt>
                <c:pt idx="8412">
                  <c:v>155.99999999999997</c:v>
                </c:pt>
                <c:pt idx="8414">
                  <c:v>159</c:v>
                </c:pt>
                <c:pt idx="8415">
                  <c:v>151.99999999999994</c:v>
                </c:pt>
                <c:pt idx="8416">
                  <c:v>152.99999999999994</c:v>
                </c:pt>
                <c:pt idx="8417">
                  <c:v>149.00000000000003</c:v>
                </c:pt>
                <c:pt idx="8418">
                  <c:v>151.00000000000006</c:v>
                </c:pt>
                <c:pt idx="8419">
                  <c:v>149.00000000000003</c:v>
                </c:pt>
                <c:pt idx="8420">
                  <c:v>146.99999999999997</c:v>
                </c:pt>
                <c:pt idx="8421">
                  <c:v>150</c:v>
                </c:pt>
                <c:pt idx="8422">
                  <c:v>147.99999999999994</c:v>
                </c:pt>
                <c:pt idx="8423">
                  <c:v>146</c:v>
                </c:pt>
                <c:pt idx="8424">
                  <c:v>143.99999999999994</c:v>
                </c:pt>
                <c:pt idx="8425">
                  <c:v>139.99999999999994</c:v>
                </c:pt>
                <c:pt idx="8426">
                  <c:v>138</c:v>
                </c:pt>
                <c:pt idx="8427">
                  <c:v>132.00000000000003</c:v>
                </c:pt>
                <c:pt idx="8428">
                  <c:v>130.99999999999997</c:v>
                </c:pt>
                <c:pt idx="8429">
                  <c:v>125</c:v>
                </c:pt>
                <c:pt idx="8430">
                  <c:v>127.00000000000004</c:v>
                </c:pt>
                <c:pt idx="8432">
                  <c:v>129</c:v>
                </c:pt>
                <c:pt idx="8433">
                  <c:v>132.99999999999991</c:v>
                </c:pt>
                <c:pt idx="8434">
                  <c:v>127.99999999999994</c:v>
                </c:pt>
                <c:pt idx="8435">
                  <c:v>126.99999999999996</c:v>
                </c:pt>
                <c:pt idx="8436">
                  <c:v>125</c:v>
                </c:pt>
                <c:pt idx="8437">
                  <c:v>123.00000000000004</c:v>
                </c:pt>
                <c:pt idx="8438">
                  <c:v>122.99999999999996</c:v>
                </c:pt>
                <c:pt idx="8439">
                  <c:v>123.00000000000004</c:v>
                </c:pt>
                <c:pt idx="8440">
                  <c:v>120.00000000000001</c:v>
                </c:pt>
                <c:pt idx="8441">
                  <c:v>120.00000000000001</c:v>
                </c:pt>
                <c:pt idx="8442">
                  <c:v>123.00000000000004</c:v>
                </c:pt>
                <c:pt idx="8443">
                  <c:v>124.00000000000003</c:v>
                </c:pt>
                <c:pt idx="8444">
                  <c:v>121</c:v>
                </c:pt>
                <c:pt idx="8445">
                  <c:v>115.00000000000003</c:v>
                </c:pt>
                <c:pt idx="8446">
                  <c:v>120.00000000000001</c:v>
                </c:pt>
                <c:pt idx="8447">
                  <c:v>122.99999999999996</c:v>
                </c:pt>
                <c:pt idx="8448">
                  <c:v>121.99999999999997</c:v>
                </c:pt>
                <c:pt idx="8449">
                  <c:v>125</c:v>
                </c:pt>
                <c:pt idx="8450">
                  <c:v>122.99999999999996</c:v>
                </c:pt>
                <c:pt idx="8451">
                  <c:v>118.99999999999994</c:v>
                </c:pt>
                <c:pt idx="8452">
                  <c:v>117</c:v>
                </c:pt>
                <c:pt idx="8453">
                  <c:v>115.00000000000003</c:v>
                </c:pt>
                <c:pt idx="8455">
                  <c:v>116.00000000000001</c:v>
                </c:pt>
                <c:pt idx="8456">
                  <c:v>113.99999999999997</c:v>
                </c:pt>
                <c:pt idx="8457">
                  <c:v>114.00000000000006</c:v>
                </c:pt>
                <c:pt idx="8458">
                  <c:v>114.00000000000006</c:v>
                </c:pt>
                <c:pt idx="8459">
                  <c:v>112.99999999999999</c:v>
                </c:pt>
                <c:pt idx="8460">
                  <c:v>115.00000000000003</c:v>
                </c:pt>
                <c:pt idx="8461">
                  <c:v>117.99999999999997</c:v>
                </c:pt>
                <c:pt idx="8462">
                  <c:v>118.00000000000006</c:v>
                </c:pt>
                <c:pt idx="8463">
                  <c:v>118.00000000000006</c:v>
                </c:pt>
                <c:pt idx="8464">
                  <c:v>116.00000000000001</c:v>
                </c:pt>
                <c:pt idx="8465">
                  <c:v>118.99999999999994</c:v>
                </c:pt>
                <c:pt idx="8466">
                  <c:v>121.99999999999997</c:v>
                </c:pt>
                <c:pt idx="8467">
                  <c:v>124.00000000000003</c:v>
                </c:pt>
                <c:pt idx="8468">
                  <c:v>125.99999999999997</c:v>
                </c:pt>
                <c:pt idx="8469">
                  <c:v>124.00000000000003</c:v>
                </c:pt>
                <c:pt idx="8470">
                  <c:v>117.99999999999997</c:v>
                </c:pt>
                <c:pt idx="8471">
                  <c:v>116.00000000000001</c:v>
                </c:pt>
                <c:pt idx="8472">
                  <c:v>115.99999999999993</c:v>
                </c:pt>
                <c:pt idx="8473">
                  <c:v>116.00000000000001</c:v>
                </c:pt>
                <c:pt idx="8474">
                  <c:v>112.99999999999999</c:v>
                </c:pt>
                <c:pt idx="8475">
                  <c:v>112.99999999999999</c:v>
                </c:pt>
                <c:pt idx="8476">
                  <c:v>112.00000000000001</c:v>
                </c:pt>
                <c:pt idx="8477">
                  <c:v>114.99999999999994</c:v>
                </c:pt>
                <c:pt idx="8478">
                  <c:v>114.99999999999994</c:v>
                </c:pt>
                <c:pt idx="8480">
                  <c:v>117</c:v>
                </c:pt>
                <c:pt idx="8481">
                  <c:v>121</c:v>
                </c:pt>
                <c:pt idx="8482">
                  <c:v>118.99999999999994</c:v>
                </c:pt>
                <c:pt idx="8483">
                  <c:v>117</c:v>
                </c:pt>
                <c:pt idx="8484">
                  <c:v>117.99999999999997</c:v>
                </c:pt>
                <c:pt idx="8485">
                  <c:v>118.99999999999994</c:v>
                </c:pt>
                <c:pt idx="8486">
                  <c:v>119.00000000000004</c:v>
                </c:pt>
                <c:pt idx="8487">
                  <c:v>120.00000000000001</c:v>
                </c:pt>
                <c:pt idx="8488">
                  <c:v>121</c:v>
                </c:pt>
                <c:pt idx="8489">
                  <c:v>121</c:v>
                </c:pt>
                <c:pt idx="8490">
                  <c:v>121</c:v>
                </c:pt>
                <c:pt idx="8491">
                  <c:v>119.00000000000004</c:v>
                </c:pt>
                <c:pt idx="8492">
                  <c:v>115.99999999999993</c:v>
                </c:pt>
                <c:pt idx="8493">
                  <c:v>113.99999999999997</c:v>
                </c:pt>
                <c:pt idx="8494">
                  <c:v>113.99999999999997</c:v>
                </c:pt>
                <c:pt idx="8495">
                  <c:v>112.00000000000001</c:v>
                </c:pt>
                <c:pt idx="8496">
                  <c:v>112.00000000000001</c:v>
                </c:pt>
                <c:pt idx="8497">
                  <c:v>108</c:v>
                </c:pt>
                <c:pt idx="8498">
                  <c:v>112.99999999999999</c:v>
                </c:pt>
                <c:pt idx="8499">
                  <c:v>109.99999999999997</c:v>
                </c:pt>
                <c:pt idx="8500">
                  <c:v>112.99999999999999</c:v>
                </c:pt>
                <c:pt idx="8501">
                  <c:v>112.99999999999999</c:v>
                </c:pt>
                <c:pt idx="8502">
                  <c:v>113.99999999999997</c:v>
                </c:pt>
                <c:pt idx="8503">
                  <c:v>110.00000000000006</c:v>
                </c:pt>
                <c:pt idx="8504">
                  <c:v>106.00000000000006</c:v>
                </c:pt>
                <c:pt idx="8505">
                  <c:v>107.00000000000003</c:v>
                </c:pt>
                <c:pt idx="8506">
                  <c:v>108.99999999999999</c:v>
                </c:pt>
                <c:pt idx="8507">
                  <c:v>110.00000000000006</c:v>
                </c:pt>
                <c:pt idx="8508">
                  <c:v>104.99999999999999</c:v>
                </c:pt>
                <c:pt idx="8509">
                  <c:v>104</c:v>
                </c:pt>
                <c:pt idx="8510">
                  <c:v>98.000000000000043</c:v>
                </c:pt>
                <c:pt idx="8511">
                  <c:v>101.00000000000007</c:v>
                </c:pt>
                <c:pt idx="8512">
                  <c:v>104.99999999999999</c:v>
                </c:pt>
                <c:pt idx="8513">
                  <c:v>103.99999999999991</c:v>
                </c:pt>
                <c:pt idx="8514">
                  <c:v>104</c:v>
                </c:pt>
                <c:pt idx="8515">
                  <c:v>102.00000000000004</c:v>
                </c:pt>
                <c:pt idx="8516">
                  <c:v>104</c:v>
                </c:pt>
                <c:pt idx="8517">
                  <c:v>104.99999999999999</c:v>
                </c:pt>
                <c:pt idx="8518">
                  <c:v>103.00000000000003</c:v>
                </c:pt>
                <c:pt idx="8519">
                  <c:v>104</c:v>
                </c:pt>
                <c:pt idx="8520">
                  <c:v>102.00000000000004</c:v>
                </c:pt>
                <c:pt idx="8521">
                  <c:v>102.00000000000004</c:v>
                </c:pt>
                <c:pt idx="8522">
                  <c:v>104</c:v>
                </c:pt>
                <c:pt idx="8523">
                  <c:v>104</c:v>
                </c:pt>
                <c:pt idx="8525">
                  <c:v>104.99999999999999</c:v>
                </c:pt>
                <c:pt idx="8526">
                  <c:v>107.00000000000003</c:v>
                </c:pt>
                <c:pt idx="8527">
                  <c:v>108</c:v>
                </c:pt>
                <c:pt idx="8528">
                  <c:v>109.00000000000007</c:v>
                </c:pt>
                <c:pt idx="8529">
                  <c:v>108.99999999999999</c:v>
                </c:pt>
                <c:pt idx="8530">
                  <c:v>109.00000000000007</c:v>
                </c:pt>
                <c:pt idx="8531">
                  <c:v>108</c:v>
                </c:pt>
                <c:pt idx="8532">
                  <c:v>106.99999999999994</c:v>
                </c:pt>
                <c:pt idx="8533">
                  <c:v>109.99999999999997</c:v>
                </c:pt>
                <c:pt idx="8534">
                  <c:v>110.00000000000006</c:v>
                </c:pt>
                <c:pt idx="8535">
                  <c:v>108.99999999999999</c:v>
                </c:pt>
                <c:pt idx="8536">
                  <c:v>104.00000000000009</c:v>
                </c:pt>
                <c:pt idx="8537">
                  <c:v>106.00000000000006</c:v>
                </c:pt>
                <c:pt idx="8538">
                  <c:v>105.00000000000007</c:v>
                </c:pt>
                <c:pt idx="8539">
                  <c:v>103.00000000000003</c:v>
                </c:pt>
                <c:pt idx="8540">
                  <c:v>109.00000000000007</c:v>
                </c:pt>
                <c:pt idx="8541">
                  <c:v>106.00000000000006</c:v>
                </c:pt>
                <c:pt idx="8542">
                  <c:v>104</c:v>
                </c:pt>
                <c:pt idx="8543">
                  <c:v>100</c:v>
                </c:pt>
                <c:pt idx="8544">
                  <c:v>96.999999999999972</c:v>
                </c:pt>
                <c:pt idx="8545">
                  <c:v>102.00000000000004</c:v>
                </c:pt>
                <c:pt idx="8546">
                  <c:v>103.99999999999991</c:v>
                </c:pt>
                <c:pt idx="8547">
                  <c:v>107.00000000000003</c:v>
                </c:pt>
                <c:pt idx="8548">
                  <c:v>104.99999999999999</c:v>
                </c:pt>
                <c:pt idx="8550">
                  <c:v>102.00000000000004</c:v>
                </c:pt>
                <c:pt idx="8551">
                  <c:v>102.00000000000004</c:v>
                </c:pt>
                <c:pt idx="8552">
                  <c:v>100.99999999999997</c:v>
                </c:pt>
                <c:pt idx="8553">
                  <c:v>104</c:v>
                </c:pt>
                <c:pt idx="8554">
                  <c:v>100.99999999999997</c:v>
                </c:pt>
                <c:pt idx="8555">
                  <c:v>102.99999999999994</c:v>
                </c:pt>
                <c:pt idx="8556">
                  <c:v>101.99999999999996</c:v>
                </c:pt>
                <c:pt idx="8557">
                  <c:v>103.00000000000003</c:v>
                </c:pt>
                <c:pt idx="8558">
                  <c:v>101.00000000000007</c:v>
                </c:pt>
                <c:pt idx="8559">
                  <c:v>102.00000000000004</c:v>
                </c:pt>
                <c:pt idx="8560">
                  <c:v>100.99999999999997</c:v>
                </c:pt>
                <c:pt idx="8561">
                  <c:v>97.999999999999957</c:v>
                </c:pt>
                <c:pt idx="8562">
                  <c:v>99.000000000000028</c:v>
                </c:pt>
                <c:pt idx="8563">
                  <c:v>100</c:v>
                </c:pt>
                <c:pt idx="8564">
                  <c:v>97.000000000000057</c:v>
                </c:pt>
                <c:pt idx="8565">
                  <c:v>98.000000000000043</c:v>
                </c:pt>
                <c:pt idx="8566">
                  <c:v>100</c:v>
                </c:pt>
                <c:pt idx="8567">
                  <c:v>97.999999999999957</c:v>
                </c:pt>
                <c:pt idx="8568">
                  <c:v>98.999999999999929</c:v>
                </c:pt>
                <c:pt idx="8569">
                  <c:v>99.000000000000114</c:v>
                </c:pt>
                <c:pt idx="8570">
                  <c:v>99.000000000000028</c:v>
                </c:pt>
                <c:pt idx="8571">
                  <c:v>93.000000000000057</c:v>
                </c:pt>
                <c:pt idx="8572">
                  <c:v>92.000000000000085</c:v>
                </c:pt>
                <c:pt idx="8574">
                  <c:v>88.000000000000085</c:v>
                </c:pt>
                <c:pt idx="8575">
                  <c:v>82.000000000000028</c:v>
                </c:pt>
                <c:pt idx="8576">
                  <c:v>81.999999999999943</c:v>
                </c:pt>
                <c:pt idx="8577">
                  <c:v>81.999999999999943</c:v>
                </c:pt>
                <c:pt idx="8578">
                  <c:v>77.999999999999943</c:v>
                </c:pt>
                <c:pt idx="8579">
                  <c:v>72.999999999999957</c:v>
                </c:pt>
                <c:pt idx="8580">
                  <c:v>71</c:v>
                </c:pt>
                <c:pt idx="8581">
                  <c:v>63.000000000000078</c:v>
                </c:pt>
                <c:pt idx="8583">
                  <c:v>60.999999999999943</c:v>
                </c:pt>
                <c:pt idx="8584">
                  <c:v>53.000000000000028</c:v>
                </c:pt>
                <c:pt idx="8585">
                  <c:v>50.999999999999979</c:v>
                </c:pt>
                <c:pt idx="8586">
                  <c:v>50.999999999999979</c:v>
                </c:pt>
                <c:pt idx="8587">
                  <c:v>50</c:v>
                </c:pt>
                <c:pt idx="8588">
                  <c:v>37.000000000000014</c:v>
                </c:pt>
                <c:pt idx="8589">
                  <c:v>25</c:v>
                </c:pt>
                <c:pt idx="8590">
                  <c:v>29.000000000000004</c:v>
                </c:pt>
                <c:pt idx="8591">
                  <c:v>33.000000000000007</c:v>
                </c:pt>
                <c:pt idx="8592">
                  <c:v>28.000000000000025</c:v>
                </c:pt>
                <c:pt idx="8593">
                  <c:v>25.999999999999979</c:v>
                </c:pt>
                <c:pt idx="8594">
                  <c:v>22.999999999999954</c:v>
                </c:pt>
                <c:pt idx="8595">
                  <c:v>12.000000000000011</c:v>
                </c:pt>
                <c:pt idx="8596">
                  <c:v>20.999999999999996</c:v>
                </c:pt>
                <c:pt idx="8597">
                  <c:v>25</c:v>
                </c:pt>
                <c:pt idx="8598">
                  <c:v>22.000000000000064</c:v>
                </c:pt>
                <c:pt idx="8599">
                  <c:v>22.000000000000064</c:v>
                </c:pt>
                <c:pt idx="8600">
                  <c:v>25</c:v>
                </c:pt>
                <c:pt idx="8601">
                  <c:v>21.999999999999975</c:v>
                </c:pt>
                <c:pt idx="8602">
                  <c:v>13.999999999999968</c:v>
                </c:pt>
                <c:pt idx="8603">
                  <c:v>10.999999999999943</c:v>
                </c:pt>
                <c:pt idx="8605">
                  <c:v>8.9999999999999858</c:v>
                </c:pt>
                <c:pt idx="8606">
                  <c:v>8.9999999999999858</c:v>
                </c:pt>
                <c:pt idx="8607">
                  <c:v>12.999999999999989</c:v>
                </c:pt>
                <c:pt idx="8608">
                  <c:v>14.999999999999947</c:v>
                </c:pt>
                <c:pt idx="8610">
                  <c:v>14.999999999999947</c:v>
                </c:pt>
                <c:pt idx="8611">
                  <c:v>20.000000000000018</c:v>
                </c:pt>
                <c:pt idx="8612">
                  <c:v>21.999999999999975</c:v>
                </c:pt>
                <c:pt idx="8613">
                  <c:v>23.000000000000043</c:v>
                </c:pt>
                <c:pt idx="8614">
                  <c:v>20.999999999999996</c:v>
                </c:pt>
                <c:pt idx="8615">
                  <c:v>20.999999999999996</c:v>
                </c:pt>
                <c:pt idx="8616">
                  <c:v>20.999999999999996</c:v>
                </c:pt>
                <c:pt idx="8617">
                  <c:v>23.999999999999932</c:v>
                </c:pt>
                <c:pt idx="8618">
                  <c:v>30.000000000000071</c:v>
                </c:pt>
                <c:pt idx="8620">
                  <c:v>25.999999999999979</c:v>
                </c:pt>
                <c:pt idx="8621">
                  <c:v>22.999999999999954</c:v>
                </c:pt>
                <c:pt idx="8622">
                  <c:v>25</c:v>
                </c:pt>
                <c:pt idx="8623">
                  <c:v>32.000000000000028</c:v>
                </c:pt>
                <c:pt idx="8624">
                  <c:v>33.000000000000007</c:v>
                </c:pt>
                <c:pt idx="8625">
                  <c:v>29.000000000000004</c:v>
                </c:pt>
                <c:pt idx="8626">
                  <c:v>29.999999999999982</c:v>
                </c:pt>
                <c:pt idx="8627">
                  <c:v>37.000000000000014</c:v>
                </c:pt>
                <c:pt idx="8628">
                  <c:v>37.000000000000014</c:v>
                </c:pt>
                <c:pt idx="8629">
                  <c:v>41.999999999999993</c:v>
                </c:pt>
                <c:pt idx="8630">
                  <c:v>33.999999999999986</c:v>
                </c:pt>
                <c:pt idx="8631">
                  <c:v>33.000000000000007</c:v>
                </c:pt>
                <c:pt idx="8632">
                  <c:v>27.999999999999936</c:v>
                </c:pt>
                <c:pt idx="8633">
                  <c:v>35.000000000000057</c:v>
                </c:pt>
                <c:pt idx="8634">
                  <c:v>35.000000000000057</c:v>
                </c:pt>
                <c:pt idx="8635">
                  <c:v>32.999999999999915</c:v>
                </c:pt>
                <c:pt idx="8636">
                  <c:v>35.000000000000057</c:v>
                </c:pt>
                <c:pt idx="8637">
                  <c:v>34.999999999999964</c:v>
                </c:pt>
                <c:pt idx="8638">
                  <c:v>29.000000000000004</c:v>
                </c:pt>
                <c:pt idx="8639">
                  <c:v>29.000000000000004</c:v>
                </c:pt>
                <c:pt idx="8640">
                  <c:v>29.999999999999982</c:v>
                </c:pt>
                <c:pt idx="8641">
                  <c:v>33.000000000000007</c:v>
                </c:pt>
                <c:pt idx="8642">
                  <c:v>38.000000000000078</c:v>
                </c:pt>
                <c:pt idx="8643">
                  <c:v>35.999999999999943</c:v>
                </c:pt>
                <c:pt idx="8645">
                  <c:v>35.000000000000057</c:v>
                </c:pt>
                <c:pt idx="8646">
                  <c:v>41.999999999999993</c:v>
                </c:pt>
                <c:pt idx="8647">
                  <c:v>41.999999999999993</c:v>
                </c:pt>
                <c:pt idx="8648">
                  <c:v>44.000000000000043</c:v>
                </c:pt>
                <c:pt idx="8649">
                  <c:v>45.000000000000014</c:v>
                </c:pt>
                <c:pt idx="8650">
                  <c:v>42.999999999999972</c:v>
                </c:pt>
                <c:pt idx="8651">
                  <c:v>41.999999999999993</c:v>
                </c:pt>
                <c:pt idx="8652">
                  <c:v>41.999999999999993</c:v>
                </c:pt>
                <c:pt idx="8653">
                  <c:v>47.000000000000064</c:v>
                </c:pt>
                <c:pt idx="8654">
                  <c:v>45.000000000000014</c:v>
                </c:pt>
                <c:pt idx="8655">
                  <c:v>44.000000000000043</c:v>
                </c:pt>
                <c:pt idx="8656">
                  <c:v>43.000000000000057</c:v>
                </c:pt>
                <c:pt idx="8657">
                  <c:v>46.999999999999972</c:v>
                </c:pt>
                <c:pt idx="8658">
                  <c:v>40.000000000000036</c:v>
                </c:pt>
                <c:pt idx="8659">
                  <c:v>43.000000000000057</c:v>
                </c:pt>
                <c:pt idx="8660">
                  <c:v>39.999999999999943</c:v>
                </c:pt>
                <c:pt idx="8661">
                  <c:v>37.999999999999986</c:v>
                </c:pt>
                <c:pt idx="8662">
                  <c:v>37.000000000000014</c:v>
                </c:pt>
                <c:pt idx="8663">
                  <c:v>42.999999999999972</c:v>
                </c:pt>
                <c:pt idx="8664">
                  <c:v>42.999999999999972</c:v>
                </c:pt>
                <c:pt idx="8665">
                  <c:v>45.000000000000014</c:v>
                </c:pt>
                <c:pt idx="8666">
                  <c:v>46</c:v>
                </c:pt>
                <c:pt idx="8667">
                  <c:v>46</c:v>
                </c:pt>
                <c:pt idx="8668">
                  <c:v>45.000000000000014</c:v>
                </c:pt>
                <c:pt idx="8669">
                  <c:v>42.999999999999972</c:v>
                </c:pt>
                <c:pt idx="8670">
                  <c:v>42.999999999999972</c:v>
                </c:pt>
                <c:pt idx="8671">
                  <c:v>42.999999999999972</c:v>
                </c:pt>
                <c:pt idx="8672">
                  <c:v>41.999999999999993</c:v>
                </c:pt>
                <c:pt idx="8673">
                  <c:v>40.000000000000036</c:v>
                </c:pt>
                <c:pt idx="8674">
                  <c:v>38.999999999999972</c:v>
                </c:pt>
                <c:pt idx="8675">
                  <c:v>41.000000000000014</c:v>
                </c:pt>
                <c:pt idx="8676">
                  <c:v>41.999999999999993</c:v>
                </c:pt>
                <c:pt idx="8677">
                  <c:v>42.999999999999972</c:v>
                </c:pt>
                <c:pt idx="8678">
                  <c:v>46</c:v>
                </c:pt>
                <c:pt idx="8679">
                  <c:v>46</c:v>
                </c:pt>
                <c:pt idx="8680">
                  <c:v>43.99999999999995</c:v>
                </c:pt>
                <c:pt idx="8681">
                  <c:v>44.999999999999929</c:v>
                </c:pt>
                <c:pt idx="8682">
                  <c:v>52.000000000000043</c:v>
                </c:pt>
                <c:pt idx="8684">
                  <c:v>55.999999999999957</c:v>
                </c:pt>
                <c:pt idx="8685">
                  <c:v>59.999999999999964</c:v>
                </c:pt>
                <c:pt idx="8686">
                  <c:v>54.999999999999986</c:v>
                </c:pt>
                <c:pt idx="8687">
                  <c:v>58.999999999999986</c:v>
                </c:pt>
                <c:pt idx="8688">
                  <c:v>56.999999999999943</c:v>
                </c:pt>
                <c:pt idx="8689">
                  <c:v>54.999999999999986</c:v>
                </c:pt>
                <c:pt idx="8690">
                  <c:v>52.999999999999936</c:v>
                </c:pt>
                <c:pt idx="8691">
                  <c:v>50.999999999999979</c:v>
                </c:pt>
                <c:pt idx="8692">
                  <c:v>49.000000000000021</c:v>
                </c:pt>
                <c:pt idx="8693">
                  <c:v>47.000000000000064</c:v>
                </c:pt>
                <c:pt idx="8694">
                  <c:v>46.999999999999972</c:v>
                </c:pt>
                <c:pt idx="8695">
                  <c:v>49.000000000000021</c:v>
                </c:pt>
                <c:pt idx="8696">
                  <c:v>49.000000000000021</c:v>
                </c:pt>
                <c:pt idx="8697">
                  <c:v>50</c:v>
                </c:pt>
                <c:pt idx="8698">
                  <c:v>53.000000000000028</c:v>
                </c:pt>
                <c:pt idx="8699">
                  <c:v>52.000000000000043</c:v>
                </c:pt>
                <c:pt idx="8700">
                  <c:v>53.000000000000028</c:v>
                </c:pt>
                <c:pt idx="8701">
                  <c:v>54.999999999999986</c:v>
                </c:pt>
                <c:pt idx="8702">
                  <c:v>47.999999999999957</c:v>
                </c:pt>
                <c:pt idx="8703">
                  <c:v>46.999999999999972</c:v>
                </c:pt>
                <c:pt idx="8704">
                  <c:v>46</c:v>
                </c:pt>
                <c:pt idx="8705">
                  <c:v>46</c:v>
                </c:pt>
                <c:pt idx="8706">
                  <c:v>41.999999999999993</c:v>
                </c:pt>
                <c:pt idx="8707">
                  <c:v>43.000000000000057</c:v>
                </c:pt>
                <c:pt idx="8708">
                  <c:v>41.999999999999993</c:v>
                </c:pt>
                <c:pt idx="8709">
                  <c:v>43.99999999999995</c:v>
                </c:pt>
                <c:pt idx="8710">
                  <c:v>41.999999999999993</c:v>
                </c:pt>
                <c:pt idx="8711">
                  <c:v>43.000000000000057</c:v>
                </c:pt>
                <c:pt idx="8712">
                  <c:v>39.999999999999943</c:v>
                </c:pt>
                <c:pt idx="8713">
                  <c:v>43.000000000000057</c:v>
                </c:pt>
                <c:pt idx="8715">
                  <c:v>41.000000000000014</c:v>
                </c:pt>
                <c:pt idx="8716">
                  <c:v>41.000000000000014</c:v>
                </c:pt>
                <c:pt idx="8717">
                  <c:v>49.000000000000021</c:v>
                </c:pt>
                <c:pt idx="8718">
                  <c:v>55.999999999999957</c:v>
                </c:pt>
                <c:pt idx="8719">
                  <c:v>54</c:v>
                </c:pt>
                <c:pt idx="8720">
                  <c:v>50.999999999999979</c:v>
                </c:pt>
                <c:pt idx="8721">
                  <c:v>46</c:v>
                </c:pt>
                <c:pt idx="8722">
                  <c:v>39.999999999999943</c:v>
                </c:pt>
                <c:pt idx="8723">
                  <c:v>39.000000000000057</c:v>
                </c:pt>
                <c:pt idx="8724">
                  <c:v>41.000000000000014</c:v>
                </c:pt>
                <c:pt idx="8725">
                  <c:v>50.999999999999979</c:v>
                </c:pt>
                <c:pt idx="8726">
                  <c:v>48.000000000000043</c:v>
                </c:pt>
                <c:pt idx="8727">
                  <c:v>44.999999999999929</c:v>
                </c:pt>
                <c:pt idx="8728">
                  <c:v>44.000000000000043</c:v>
                </c:pt>
                <c:pt idx="8729">
                  <c:v>47.999999999999957</c:v>
                </c:pt>
                <c:pt idx="8730">
                  <c:v>44.000000000000043</c:v>
                </c:pt>
                <c:pt idx="8731">
                  <c:v>45.000000000000014</c:v>
                </c:pt>
                <c:pt idx="8732">
                  <c:v>42.999999999999972</c:v>
                </c:pt>
                <c:pt idx="8733">
                  <c:v>41.999999999999993</c:v>
                </c:pt>
                <c:pt idx="8734">
                  <c:v>40.000000000000036</c:v>
                </c:pt>
                <c:pt idx="8735">
                  <c:v>45.000000000000014</c:v>
                </c:pt>
                <c:pt idx="8736">
                  <c:v>42.999999999999972</c:v>
                </c:pt>
                <c:pt idx="8737">
                  <c:v>39.000000000000057</c:v>
                </c:pt>
                <c:pt idx="8738">
                  <c:v>41.999999999999993</c:v>
                </c:pt>
                <c:pt idx="8739">
                  <c:v>41.999999999999993</c:v>
                </c:pt>
                <c:pt idx="8741">
                  <c:v>41.000000000000014</c:v>
                </c:pt>
                <c:pt idx="8742">
                  <c:v>48.999999999999929</c:v>
                </c:pt>
                <c:pt idx="8743">
                  <c:v>50</c:v>
                </c:pt>
                <c:pt idx="8744">
                  <c:v>47.999999999999957</c:v>
                </c:pt>
                <c:pt idx="8745">
                  <c:v>50</c:v>
                </c:pt>
                <c:pt idx="8746">
                  <c:v>50.999999999999979</c:v>
                </c:pt>
                <c:pt idx="8747">
                  <c:v>47.999999999999957</c:v>
                </c:pt>
                <c:pt idx="8748">
                  <c:v>45.000000000000014</c:v>
                </c:pt>
                <c:pt idx="8749">
                  <c:v>45.000000000000014</c:v>
                </c:pt>
                <c:pt idx="8750">
                  <c:v>48.000000000000043</c:v>
                </c:pt>
                <c:pt idx="8751">
                  <c:v>54</c:v>
                </c:pt>
                <c:pt idx="8752">
                  <c:v>51.999999999999957</c:v>
                </c:pt>
                <c:pt idx="8753">
                  <c:v>58.000000000000007</c:v>
                </c:pt>
                <c:pt idx="8754">
                  <c:v>49.000000000000021</c:v>
                </c:pt>
                <c:pt idx="8755">
                  <c:v>48.999999999999929</c:v>
                </c:pt>
                <c:pt idx="8756">
                  <c:v>51.000000000000071</c:v>
                </c:pt>
                <c:pt idx="8757">
                  <c:v>51.999999999999957</c:v>
                </c:pt>
                <c:pt idx="8758">
                  <c:v>57.000000000000028</c:v>
                </c:pt>
                <c:pt idx="8759">
                  <c:v>57.000000000000028</c:v>
                </c:pt>
                <c:pt idx="8760">
                  <c:v>55.999999999999957</c:v>
                </c:pt>
                <c:pt idx="8761">
                  <c:v>58.000000000000007</c:v>
                </c:pt>
                <c:pt idx="8762">
                  <c:v>58.999999999999986</c:v>
                </c:pt>
                <c:pt idx="8763">
                  <c:v>58.999999999999986</c:v>
                </c:pt>
                <c:pt idx="8764">
                  <c:v>58.000000000000007</c:v>
                </c:pt>
                <c:pt idx="8765">
                  <c:v>56.999999999999943</c:v>
                </c:pt>
                <c:pt idx="8766">
                  <c:v>54</c:v>
                </c:pt>
                <c:pt idx="8767">
                  <c:v>55.999999999999957</c:v>
                </c:pt>
                <c:pt idx="8768">
                  <c:v>54</c:v>
                </c:pt>
                <c:pt idx="8769">
                  <c:v>54</c:v>
                </c:pt>
                <c:pt idx="8770">
                  <c:v>46</c:v>
                </c:pt>
                <c:pt idx="8771">
                  <c:v>46.999999999999972</c:v>
                </c:pt>
                <c:pt idx="8772">
                  <c:v>45.000000000000014</c:v>
                </c:pt>
                <c:pt idx="8773">
                  <c:v>44.000000000000043</c:v>
                </c:pt>
                <c:pt idx="8774">
                  <c:v>46</c:v>
                </c:pt>
                <c:pt idx="8775">
                  <c:v>47.000000000000064</c:v>
                </c:pt>
                <c:pt idx="8776">
                  <c:v>48.999999999999929</c:v>
                </c:pt>
                <c:pt idx="8777">
                  <c:v>50</c:v>
                </c:pt>
                <c:pt idx="8778">
                  <c:v>47.999999999999957</c:v>
                </c:pt>
                <c:pt idx="8779">
                  <c:v>49.000000000000021</c:v>
                </c:pt>
                <c:pt idx="8780">
                  <c:v>43.000000000000057</c:v>
                </c:pt>
                <c:pt idx="8781">
                  <c:v>45.000000000000014</c:v>
                </c:pt>
                <c:pt idx="8782">
                  <c:v>43.000000000000057</c:v>
                </c:pt>
                <c:pt idx="8783">
                  <c:v>43.99999999999995</c:v>
                </c:pt>
                <c:pt idx="8785">
                  <c:v>41.000000000000014</c:v>
                </c:pt>
                <c:pt idx="8786">
                  <c:v>41.000000000000014</c:v>
                </c:pt>
                <c:pt idx="8787">
                  <c:v>41.000000000000014</c:v>
                </c:pt>
                <c:pt idx="8788">
                  <c:v>39.000000000000057</c:v>
                </c:pt>
                <c:pt idx="8789">
                  <c:v>41.000000000000014</c:v>
                </c:pt>
                <c:pt idx="8790">
                  <c:v>39.000000000000057</c:v>
                </c:pt>
                <c:pt idx="8791">
                  <c:v>37.999999999999986</c:v>
                </c:pt>
                <c:pt idx="8792">
                  <c:v>40.000000000000036</c:v>
                </c:pt>
                <c:pt idx="8793">
                  <c:v>40.000000000000036</c:v>
                </c:pt>
                <c:pt idx="8794">
                  <c:v>40.000000000000036</c:v>
                </c:pt>
                <c:pt idx="8795">
                  <c:v>38.999999999999972</c:v>
                </c:pt>
                <c:pt idx="8796">
                  <c:v>36.999999999999922</c:v>
                </c:pt>
                <c:pt idx="8797">
                  <c:v>37.999999999999986</c:v>
                </c:pt>
                <c:pt idx="8798">
                  <c:v>40.000000000000036</c:v>
                </c:pt>
                <c:pt idx="8799">
                  <c:v>37.000000000000014</c:v>
                </c:pt>
                <c:pt idx="8800">
                  <c:v>40.000000000000036</c:v>
                </c:pt>
                <c:pt idx="8801">
                  <c:v>37.999999999999986</c:v>
                </c:pt>
                <c:pt idx="8802">
                  <c:v>36.000000000000028</c:v>
                </c:pt>
                <c:pt idx="8803">
                  <c:v>33.999999999999986</c:v>
                </c:pt>
                <c:pt idx="8804">
                  <c:v>33.000000000000007</c:v>
                </c:pt>
                <c:pt idx="8805">
                  <c:v>33.000000000000007</c:v>
                </c:pt>
                <c:pt idx="8806">
                  <c:v>37.000000000000014</c:v>
                </c:pt>
                <c:pt idx="8807">
                  <c:v>33.999999999999986</c:v>
                </c:pt>
                <c:pt idx="8808">
                  <c:v>32.999999999999915</c:v>
                </c:pt>
                <c:pt idx="8810">
                  <c:v>33.000000000000007</c:v>
                </c:pt>
                <c:pt idx="8811">
                  <c:v>33.999999999999986</c:v>
                </c:pt>
                <c:pt idx="8812">
                  <c:v>35.000000000000057</c:v>
                </c:pt>
                <c:pt idx="8813">
                  <c:v>29.999999999999982</c:v>
                </c:pt>
                <c:pt idx="8814">
                  <c:v>29.999999999999982</c:v>
                </c:pt>
                <c:pt idx="8815">
                  <c:v>31.99999999999994</c:v>
                </c:pt>
                <c:pt idx="8816">
                  <c:v>32.000000000000028</c:v>
                </c:pt>
                <c:pt idx="8817">
                  <c:v>31.00000000000005</c:v>
                </c:pt>
                <c:pt idx="8818">
                  <c:v>32.000000000000028</c:v>
                </c:pt>
                <c:pt idx="8819">
                  <c:v>31.00000000000005</c:v>
                </c:pt>
                <c:pt idx="8820">
                  <c:v>33.999999999999986</c:v>
                </c:pt>
                <c:pt idx="8821">
                  <c:v>36.000000000000028</c:v>
                </c:pt>
                <c:pt idx="8822">
                  <c:v>44.999999999999929</c:v>
                </c:pt>
                <c:pt idx="8823">
                  <c:v>41.000000000000014</c:v>
                </c:pt>
                <c:pt idx="8824">
                  <c:v>41.999999999999993</c:v>
                </c:pt>
                <c:pt idx="8825">
                  <c:v>41.999999999999993</c:v>
                </c:pt>
                <c:pt idx="8826">
                  <c:v>46.000000000000085</c:v>
                </c:pt>
                <c:pt idx="8827">
                  <c:v>46</c:v>
                </c:pt>
                <c:pt idx="8828">
                  <c:v>45.000000000000014</c:v>
                </c:pt>
                <c:pt idx="8829">
                  <c:v>45.000000000000014</c:v>
                </c:pt>
                <c:pt idx="8830">
                  <c:v>45.000000000000014</c:v>
                </c:pt>
                <c:pt idx="8831">
                  <c:v>45.000000000000014</c:v>
                </c:pt>
                <c:pt idx="8832">
                  <c:v>47.999999999999957</c:v>
                </c:pt>
                <c:pt idx="8833">
                  <c:v>48.000000000000043</c:v>
                </c:pt>
                <c:pt idx="8834">
                  <c:v>49.000000000000021</c:v>
                </c:pt>
                <c:pt idx="8835">
                  <c:v>50</c:v>
                </c:pt>
                <c:pt idx="8836">
                  <c:v>46.999999999999972</c:v>
                </c:pt>
                <c:pt idx="8837">
                  <c:v>46.999999999999972</c:v>
                </c:pt>
                <c:pt idx="8838">
                  <c:v>46</c:v>
                </c:pt>
                <c:pt idx="8839">
                  <c:v>46.999999999999972</c:v>
                </c:pt>
                <c:pt idx="8840">
                  <c:v>42.999999999999972</c:v>
                </c:pt>
                <c:pt idx="8841">
                  <c:v>41.999999999999993</c:v>
                </c:pt>
                <c:pt idx="8843">
                  <c:v>41.999999999999993</c:v>
                </c:pt>
                <c:pt idx="8844">
                  <c:v>41.999999999999993</c:v>
                </c:pt>
                <c:pt idx="8845">
                  <c:v>42.999999999999972</c:v>
                </c:pt>
                <c:pt idx="8846">
                  <c:v>42.999999999999972</c:v>
                </c:pt>
                <c:pt idx="8847">
                  <c:v>39.999999999999943</c:v>
                </c:pt>
                <c:pt idx="8848">
                  <c:v>38.999999999999972</c:v>
                </c:pt>
                <c:pt idx="8849">
                  <c:v>36.000000000000028</c:v>
                </c:pt>
                <c:pt idx="8850">
                  <c:v>36.000000000000028</c:v>
                </c:pt>
                <c:pt idx="8851">
                  <c:v>34.999999999999964</c:v>
                </c:pt>
                <c:pt idx="8852">
                  <c:v>33.000000000000007</c:v>
                </c:pt>
                <c:pt idx="8853">
                  <c:v>34.000000000000071</c:v>
                </c:pt>
                <c:pt idx="8854">
                  <c:v>33.000000000000007</c:v>
                </c:pt>
                <c:pt idx="8855">
                  <c:v>33.000000000000007</c:v>
                </c:pt>
                <c:pt idx="8856">
                  <c:v>35.000000000000057</c:v>
                </c:pt>
                <c:pt idx="8857">
                  <c:v>36.000000000000028</c:v>
                </c:pt>
                <c:pt idx="8858">
                  <c:v>38.999999999999972</c:v>
                </c:pt>
                <c:pt idx="8859">
                  <c:v>41.999999999999993</c:v>
                </c:pt>
                <c:pt idx="8860">
                  <c:v>45.000000000000014</c:v>
                </c:pt>
                <c:pt idx="8861">
                  <c:v>42.999999999999972</c:v>
                </c:pt>
                <c:pt idx="8862">
                  <c:v>43.99999999999995</c:v>
                </c:pt>
                <c:pt idx="8863">
                  <c:v>42.999999999999972</c:v>
                </c:pt>
                <c:pt idx="8865">
                  <c:v>42.000000000000085</c:v>
                </c:pt>
                <c:pt idx="8866">
                  <c:v>42.999999999999972</c:v>
                </c:pt>
                <c:pt idx="8867">
                  <c:v>42.999999999999972</c:v>
                </c:pt>
                <c:pt idx="8868">
                  <c:v>40.000000000000036</c:v>
                </c:pt>
                <c:pt idx="8870">
                  <c:v>41.999999999999993</c:v>
                </c:pt>
                <c:pt idx="8871">
                  <c:v>41.000000000000014</c:v>
                </c:pt>
                <c:pt idx="8872">
                  <c:v>48.000000000000043</c:v>
                </c:pt>
                <c:pt idx="8873">
                  <c:v>49.000000000000021</c:v>
                </c:pt>
                <c:pt idx="8874">
                  <c:v>47.999999999999957</c:v>
                </c:pt>
                <c:pt idx="8875">
                  <c:v>52.000000000000043</c:v>
                </c:pt>
                <c:pt idx="8876">
                  <c:v>58.000000000000007</c:v>
                </c:pt>
                <c:pt idx="8877">
                  <c:v>56.00000000000005</c:v>
                </c:pt>
                <c:pt idx="8878">
                  <c:v>58.000000000000007</c:v>
                </c:pt>
                <c:pt idx="8880">
                  <c:v>58.000000000000007</c:v>
                </c:pt>
                <c:pt idx="8881">
                  <c:v>53.000000000000028</c:v>
                </c:pt>
                <c:pt idx="8882">
                  <c:v>52.000000000000043</c:v>
                </c:pt>
                <c:pt idx="8883">
                  <c:v>50.999999999999979</c:v>
                </c:pt>
                <c:pt idx="8884">
                  <c:v>53.000000000000028</c:v>
                </c:pt>
                <c:pt idx="8885">
                  <c:v>57.000000000000028</c:v>
                </c:pt>
                <c:pt idx="8886">
                  <c:v>54.999999999999986</c:v>
                </c:pt>
                <c:pt idx="8887">
                  <c:v>58.999999999999986</c:v>
                </c:pt>
                <c:pt idx="8888">
                  <c:v>57.000000000000028</c:v>
                </c:pt>
                <c:pt idx="8889">
                  <c:v>59.000000000000071</c:v>
                </c:pt>
                <c:pt idx="8890">
                  <c:v>61.000000000000028</c:v>
                </c:pt>
                <c:pt idx="8891">
                  <c:v>67</c:v>
                </c:pt>
                <c:pt idx="8892">
                  <c:v>70.000000000000014</c:v>
                </c:pt>
                <c:pt idx="8893">
                  <c:v>75.999999999999972</c:v>
                </c:pt>
                <c:pt idx="8894">
                  <c:v>75</c:v>
                </c:pt>
                <c:pt idx="8895">
                  <c:v>75</c:v>
                </c:pt>
                <c:pt idx="8896">
                  <c:v>74.000000000000028</c:v>
                </c:pt>
                <c:pt idx="8897">
                  <c:v>75.999999999999972</c:v>
                </c:pt>
                <c:pt idx="8898">
                  <c:v>81.000000000000057</c:v>
                </c:pt>
                <c:pt idx="8899">
                  <c:v>78.000000000000028</c:v>
                </c:pt>
                <c:pt idx="8900">
                  <c:v>78.000000000000028</c:v>
                </c:pt>
                <c:pt idx="8901">
                  <c:v>79.999999999999986</c:v>
                </c:pt>
                <c:pt idx="8902">
                  <c:v>83</c:v>
                </c:pt>
                <c:pt idx="8903">
                  <c:v>85.999999999999943</c:v>
                </c:pt>
                <c:pt idx="8905">
                  <c:v>83</c:v>
                </c:pt>
                <c:pt idx="8906">
                  <c:v>82.000000000000028</c:v>
                </c:pt>
                <c:pt idx="8907">
                  <c:v>80.999999999999957</c:v>
                </c:pt>
                <c:pt idx="8908">
                  <c:v>83.999999999999986</c:v>
                </c:pt>
                <c:pt idx="8909">
                  <c:v>83</c:v>
                </c:pt>
                <c:pt idx="8910">
                  <c:v>77.999999999999943</c:v>
                </c:pt>
                <c:pt idx="8911">
                  <c:v>68.000000000000057</c:v>
                </c:pt>
                <c:pt idx="8912">
                  <c:v>68.999999999999943</c:v>
                </c:pt>
                <c:pt idx="8913">
                  <c:v>73.000000000000043</c:v>
                </c:pt>
                <c:pt idx="8914">
                  <c:v>71</c:v>
                </c:pt>
                <c:pt idx="8915">
                  <c:v>67.999999999999972</c:v>
                </c:pt>
                <c:pt idx="8916">
                  <c:v>68.999999999999943</c:v>
                </c:pt>
                <c:pt idx="8917">
                  <c:v>67</c:v>
                </c:pt>
                <c:pt idx="8918">
                  <c:v>67.999999999999972</c:v>
                </c:pt>
                <c:pt idx="8919">
                  <c:v>62.000000000000014</c:v>
                </c:pt>
                <c:pt idx="8920">
                  <c:v>58.000000000000007</c:v>
                </c:pt>
                <c:pt idx="8921">
                  <c:v>61.999999999999922</c:v>
                </c:pt>
                <c:pt idx="8922">
                  <c:v>66.000000000000014</c:v>
                </c:pt>
                <c:pt idx="8923">
                  <c:v>58.999999999999986</c:v>
                </c:pt>
                <c:pt idx="8924">
                  <c:v>54</c:v>
                </c:pt>
                <c:pt idx="8925">
                  <c:v>56.00000000000005</c:v>
                </c:pt>
                <c:pt idx="8926">
                  <c:v>58.000000000000007</c:v>
                </c:pt>
                <c:pt idx="8927">
                  <c:v>56.00000000000005</c:v>
                </c:pt>
                <c:pt idx="8928">
                  <c:v>58.000000000000007</c:v>
                </c:pt>
                <c:pt idx="8929">
                  <c:v>56.999999999999943</c:v>
                </c:pt>
                <c:pt idx="8930">
                  <c:v>53.000000000000028</c:v>
                </c:pt>
                <c:pt idx="8931">
                  <c:v>52.999999999999936</c:v>
                </c:pt>
                <c:pt idx="8932">
                  <c:v>53.000000000000028</c:v>
                </c:pt>
                <c:pt idx="8933">
                  <c:v>54.999999999999986</c:v>
                </c:pt>
                <c:pt idx="8934">
                  <c:v>51.999999999999957</c:v>
                </c:pt>
                <c:pt idx="8935">
                  <c:v>50.999999999999979</c:v>
                </c:pt>
                <c:pt idx="8936">
                  <c:v>50</c:v>
                </c:pt>
                <c:pt idx="8937">
                  <c:v>50</c:v>
                </c:pt>
                <c:pt idx="8938">
                  <c:v>48.000000000000043</c:v>
                </c:pt>
                <c:pt idx="8939">
                  <c:v>51.999999999999957</c:v>
                </c:pt>
                <c:pt idx="8940">
                  <c:v>50.000000000000085</c:v>
                </c:pt>
                <c:pt idx="8941">
                  <c:v>53.000000000000028</c:v>
                </c:pt>
                <c:pt idx="8942">
                  <c:v>55.999999999999957</c:v>
                </c:pt>
                <c:pt idx="8943">
                  <c:v>55.999999999999957</c:v>
                </c:pt>
                <c:pt idx="8944">
                  <c:v>54</c:v>
                </c:pt>
                <c:pt idx="8945">
                  <c:v>57.000000000000028</c:v>
                </c:pt>
                <c:pt idx="8946">
                  <c:v>55.999999999999957</c:v>
                </c:pt>
                <c:pt idx="8947">
                  <c:v>56.00000000000005</c:v>
                </c:pt>
                <c:pt idx="8948">
                  <c:v>58.000000000000007</c:v>
                </c:pt>
                <c:pt idx="8949">
                  <c:v>56.00000000000005</c:v>
                </c:pt>
                <c:pt idx="8950">
                  <c:v>58.999999999999986</c:v>
                </c:pt>
                <c:pt idx="8951">
                  <c:v>62.000000000000014</c:v>
                </c:pt>
                <c:pt idx="8952">
                  <c:v>57.000000000000028</c:v>
                </c:pt>
                <c:pt idx="8953">
                  <c:v>62.000000000000014</c:v>
                </c:pt>
                <c:pt idx="8954">
                  <c:v>60.999999999999943</c:v>
                </c:pt>
                <c:pt idx="8955">
                  <c:v>62.999999999999986</c:v>
                </c:pt>
                <c:pt idx="8956">
                  <c:v>64.999999999999943</c:v>
                </c:pt>
                <c:pt idx="8957">
                  <c:v>68.999999999999943</c:v>
                </c:pt>
                <c:pt idx="8958">
                  <c:v>70.000000000000014</c:v>
                </c:pt>
                <c:pt idx="8959">
                  <c:v>71</c:v>
                </c:pt>
                <c:pt idx="8960">
                  <c:v>67</c:v>
                </c:pt>
                <c:pt idx="8961">
                  <c:v>62.999999999999986</c:v>
                </c:pt>
                <c:pt idx="8962">
                  <c:v>70.000000000000014</c:v>
                </c:pt>
                <c:pt idx="8963">
                  <c:v>71</c:v>
                </c:pt>
                <c:pt idx="8964">
                  <c:v>66.000000000000014</c:v>
                </c:pt>
                <c:pt idx="8965">
                  <c:v>65.000000000000028</c:v>
                </c:pt>
                <c:pt idx="8966">
                  <c:v>64.000000000000057</c:v>
                </c:pt>
                <c:pt idx="8967">
                  <c:v>62.000000000000014</c:v>
                </c:pt>
                <c:pt idx="8968">
                  <c:v>61.000000000000028</c:v>
                </c:pt>
                <c:pt idx="8969">
                  <c:v>60.000000000000057</c:v>
                </c:pt>
                <c:pt idx="8970">
                  <c:v>62.000000000000014</c:v>
                </c:pt>
                <c:pt idx="8971">
                  <c:v>59.999999999999964</c:v>
                </c:pt>
                <c:pt idx="8972">
                  <c:v>62.999999999999986</c:v>
                </c:pt>
                <c:pt idx="8973">
                  <c:v>62.000000000000014</c:v>
                </c:pt>
                <c:pt idx="8975">
                  <c:v>62.000000000000014</c:v>
                </c:pt>
                <c:pt idx="8976">
                  <c:v>60.999999999999943</c:v>
                </c:pt>
                <c:pt idx="8977">
                  <c:v>60.000000000000057</c:v>
                </c:pt>
                <c:pt idx="8978">
                  <c:v>58.000000000000007</c:v>
                </c:pt>
                <c:pt idx="8979">
                  <c:v>61.000000000000028</c:v>
                </c:pt>
                <c:pt idx="8980">
                  <c:v>62.000000000000014</c:v>
                </c:pt>
                <c:pt idx="8981">
                  <c:v>58.000000000000007</c:v>
                </c:pt>
                <c:pt idx="8982">
                  <c:v>59.999999999999964</c:v>
                </c:pt>
                <c:pt idx="8983">
                  <c:v>52.999999999999936</c:v>
                </c:pt>
                <c:pt idx="8984">
                  <c:v>56.999999999999943</c:v>
                </c:pt>
                <c:pt idx="8985">
                  <c:v>62.000000000000014</c:v>
                </c:pt>
                <c:pt idx="8986">
                  <c:v>64.000000000000057</c:v>
                </c:pt>
                <c:pt idx="8987">
                  <c:v>64.999999999999943</c:v>
                </c:pt>
                <c:pt idx="8988">
                  <c:v>66.000000000000014</c:v>
                </c:pt>
                <c:pt idx="8989">
                  <c:v>63.000000000000078</c:v>
                </c:pt>
                <c:pt idx="8990">
                  <c:v>64.999999999999943</c:v>
                </c:pt>
                <c:pt idx="8991">
                  <c:v>65.000000000000028</c:v>
                </c:pt>
                <c:pt idx="8992">
                  <c:v>60.000000000000057</c:v>
                </c:pt>
                <c:pt idx="8993">
                  <c:v>61.000000000000028</c:v>
                </c:pt>
                <c:pt idx="8994">
                  <c:v>62.000000000000014</c:v>
                </c:pt>
                <c:pt idx="8995">
                  <c:v>61.000000000000028</c:v>
                </c:pt>
                <c:pt idx="8996">
                  <c:v>61.000000000000028</c:v>
                </c:pt>
                <c:pt idx="8997">
                  <c:v>62.000000000000014</c:v>
                </c:pt>
                <c:pt idx="8998">
                  <c:v>62.000000000000014</c:v>
                </c:pt>
                <c:pt idx="8999">
                  <c:v>58.999999999999986</c:v>
                </c:pt>
                <c:pt idx="9000">
                  <c:v>58.000000000000007</c:v>
                </c:pt>
                <c:pt idx="9001">
                  <c:v>58.000000000000007</c:v>
                </c:pt>
                <c:pt idx="9003">
                  <c:v>61.999999999999922</c:v>
                </c:pt>
                <c:pt idx="9004">
                  <c:v>62.000000000000014</c:v>
                </c:pt>
                <c:pt idx="9005">
                  <c:v>58.999999999999986</c:v>
                </c:pt>
                <c:pt idx="9006">
                  <c:v>61.000000000000028</c:v>
                </c:pt>
                <c:pt idx="9007">
                  <c:v>62.000000000000014</c:v>
                </c:pt>
                <c:pt idx="9008">
                  <c:v>58.999999999999986</c:v>
                </c:pt>
                <c:pt idx="9009">
                  <c:v>56.999999999999943</c:v>
                </c:pt>
                <c:pt idx="9010">
                  <c:v>60.999999999999943</c:v>
                </c:pt>
                <c:pt idx="9011">
                  <c:v>59.999999999999964</c:v>
                </c:pt>
                <c:pt idx="9012">
                  <c:v>55.999999999999957</c:v>
                </c:pt>
                <c:pt idx="9013">
                  <c:v>60.000000000000057</c:v>
                </c:pt>
                <c:pt idx="9014">
                  <c:v>60.999999999999943</c:v>
                </c:pt>
                <c:pt idx="9015">
                  <c:v>56.999999999999943</c:v>
                </c:pt>
                <c:pt idx="9016">
                  <c:v>61.000000000000028</c:v>
                </c:pt>
                <c:pt idx="9017">
                  <c:v>58.999999999999986</c:v>
                </c:pt>
                <c:pt idx="9018">
                  <c:v>59.999999999999964</c:v>
                </c:pt>
                <c:pt idx="9019">
                  <c:v>60.999999999999943</c:v>
                </c:pt>
                <c:pt idx="9020">
                  <c:v>58.999999999999986</c:v>
                </c:pt>
                <c:pt idx="9021">
                  <c:v>58.000000000000007</c:v>
                </c:pt>
                <c:pt idx="9022">
                  <c:v>57.000000000000028</c:v>
                </c:pt>
                <c:pt idx="9023">
                  <c:v>59.999999999999964</c:v>
                </c:pt>
                <c:pt idx="9024">
                  <c:v>60.000000000000057</c:v>
                </c:pt>
                <c:pt idx="9025">
                  <c:v>61.000000000000028</c:v>
                </c:pt>
                <c:pt idx="9026">
                  <c:v>58.000000000000007</c:v>
                </c:pt>
                <c:pt idx="9027">
                  <c:v>59.000000000000071</c:v>
                </c:pt>
                <c:pt idx="9028">
                  <c:v>57.000000000000028</c:v>
                </c:pt>
                <c:pt idx="9029">
                  <c:v>57.000000000000028</c:v>
                </c:pt>
                <c:pt idx="9030">
                  <c:v>60.000000000000057</c:v>
                </c:pt>
                <c:pt idx="9031">
                  <c:v>61.000000000000028</c:v>
                </c:pt>
                <c:pt idx="9032">
                  <c:v>62.000000000000014</c:v>
                </c:pt>
                <c:pt idx="9033">
                  <c:v>61.000000000000028</c:v>
                </c:pt>
                <c:pt idx="9034">
                  <c:v>62.000000000000014</c:v>
                </c:pt>
                <c:pt idx="9035">
                  <c:v>62.000000000000014</c:v>
                </c:pt>
                <c:pt idx="9036">
                  <c:v>62.000000000000014</c:v>
                </c:pt>
                <c:pt idx="9037">
                  <c:v>62.000000000000014</c:v>
                </c:pt>
                <c:pt idx="9038">
                  <c:v>62.999999999999986</c:v>
                </c:pt>
                <c:pt idx="9039">
                  <c:v>62.000000000000014</c:v>
                </c:pt>
                <c:pt idx="9040">
                  <c:v>61.000000000000028</c:v>
                </c:pt>
                <c:pt idx="9041">
                  <c:v>62.000000000000014</c:v>
                </c:pt>
                <c:pt idx="9042">
                  <c:v>62.999999999999986</c:v>
                </c:pt>
                <c:pt idx="9043">
                  <c:v>62.000000000000014</c:v>
                </c:pt>
                <c:pt idx="9045">
                  <c:v>57.000000000000028</c:v>
                </c:pt>
                <c:pt idx="9046">
                  <c:v>56.00000000000005</c:v>
                </c:pt>
                <c:pt idx="9047">
                  <c:v>60.000000000000057</c:v>
                </c:pt>
                <c:pt idx="9048">
                  <c:v>61.000000000000028</c:v>
                </c:pt>
                <c:pt idx="9049">
                  <c:v>58.000000000000007</c:v>
                </c:pt>
                <c:pt idx="9050">
                  <c:v>60.000000000000057</c:v>
                </c:pt>
                <c:pt idx="9051">
                  <c:v>60.000000000000057</c:v>
                </c:pt>
                <c:pt idx="9052">
                  <c:v>61.000000000000028</c:v>
                </c:pt>
                <c:pt idx="9053">
                  <c:v>64.000000000000057</c:v>
                </c:pt>
                <c:pt idx="9054">
                  <c:v>59.000000000000071</c:v>
                </c:pt>
                <c:pt idx="9055">
                  <c:v>59.000000000000071</c:v>
                </c:pt>
                <c:pt idx="9056">
                  <c:v>57.000000000000028</c:v>
                </c:pt>
                <c:pt idx="9057">
                  <c:v>58.000000000000007</c:v>
                </c:pt>
                <c:pt idx="9058">
                  <c:v>58.999999999999986</c:v>
                </c:pt>
                <c:pt idx="9059">
                  <c:v>58.999999999999986</c:v>
                </c:pt>
                <c:pt idx="9060">
                  <c:v>60.999999999999943</c:v>
                </c:pt>
                <c:pt idx="9061">
                  <c:v>62.999999999999986</c:v>
                </c:pt>
                <c:pt idx="9062">
                  <c:v>61.000000000000028</c:v>
                </c:pt>
                <c:pt idx="9063">
                  <c:v>60.999999999999943</c:v>
                </c:pt>
                <c:pt idx="9064">
                  <c:v>62.000000000000014</c:v>
                </c:pt>
                <c:pt idx="9065">
                  <c:v>62.000000000000014</c:v>
                </c:pt>
                <c:pt idx="9066">
                  <c:v>62.999999999999986</c:v>
                </c:pt>
                <c:pt idx="9067">
                  <c:v>61.000000000000028</c:v>
                </c:pt>
                <c:pt idx="9068">
                  <c:v>63.000000000000078</c:v>
                </c:pt>
                <c:pt idx="9069">
                  <c:v>64.000000000000057</c:v>
                </c:pt>
                <c:pt idx="9070">
                  <c:v>62.999999999999986</c:v>
                </c:pt>
                <c:pt idx="9071">
                  <c:v>58.999999999999986</c:v>
                </c:pt>
                <c:pt idx="9072">
                  <c:v>60.000000000000057</c:v>
                </c:pt>
                <c:pt idx="9073">
                  <c:v>62.999999999999986</c:v>
                </c:pt>
                <c:pt idx="9075">
                  <c:v>63.000000000000078</c:v>
                </c:pt>
                <c:pt idx="9076">
                  <c:v>62.999999999999986</c:v>
                </c:pt>
                <c:pt idx="9077">
                  <c:v>62.000000000000014</c:v>
                </c:pt>
                <c:pt idx="9078">
                  <c:v>61.000000000000028</c:v>
                </c:pt>
                <c:pt idx="9079">
                  <c:v>60.999999999999943</c:v>
                </c:pt>
                <c:pt idx="9080">
                  <c:v>61.000000000000028</c:v>
                </c:pt>
                <c:pt idx="9081">
                  <c:v>62.000000000000014</c:v>
                </c:pt>
                <c:pt idx="9082">
                  <c:v>62.999999999999986</c:v>
                </c:pt>
                <c:pt idx="9083">
                  <c:v>63.999999999999972</c:v>
                </c:pt>
                <c:pt idx="9084">
                  <c:v>64.000000000000057</c:v>
                </c:pt>
                <c:pt idx="9085">
                  <c:v>63.000000000000078</c:v>
                </c:pt>
                <c:pt idx="9086">
                  <c:v>61.000000000000028</c:v>
                </c:pt>
                <c:pt idx="9087">
                  <c:v>60.000000000000057</c:v>
                </c:pt>
                <c:pt idx="9088">
                  <c:v>58.999999999999986</c:v>
                </c:pt>
                <c:pt idx="9089">
                  <c:v>58.000000000000007</c:v>
                </c:pt>
                <c:pt idx="9090">
                  <c:v>54</c:v>
                </c:pt>
                <c:pt idx="9091">
                  <c:v>54</c:v>
                </c:pt>
                <c:pt idx="9092">
                  <c:v>50.999999999999979</c:v>
                </c:pt>
                <c:pt idx="9093">
                  <c:v>53.000000000000028</c:v>
                </c:pt>
                <c:pt idx="9095">
                  <c:v>46</c:v>
                </c:pt>
                <c:pt idx="9096">
                  <c:v>49.000000000000021</c:v>
                </c:pt>
                <c:pt idx="9097">
                  <c:v>49.000000000000021</c:v>
                </c:pt>
                <c:pt idx="9098">
                  <c:v>51.000000000000071</c:v>
                </c:pt>
                <c:pt idx="9099">
                  <c:v>50</c:v>
                </c:pt>
                <c:pt idx="9100">
                  <c:v>49.000000000000021</c:v>
                </c:pt>
                <c:pt idx="9101">
                  <c:v>48.999999999999929</c:v>
                </c:pt>
                <c:pt idx="9102">
                  <c:v>48.000000000000043</c:v>
                </c:pt>
                <c:pt idx="9103">
                  <c:v>46</c:v>
                </c:pt>
                <c:pt idx="9104">
                  <c:v>46</c:v>
                </c:pt>
                <c:pt idx="9105">
                  <c:v>46.999999999999972</c:v>
                </c:pt>
                <c:pt idx="9106">
                  <c:v>47.999999999999957</c:v>
                </c:pt>
                <c:pt idx="9108">
                  <c:v>46.999999999999972</c:v>
                </c:pt>
                <c:pt idx="9109">
                  <c:v>46.999999999999972</c:v>
                </c:pt>
                <c:pt idx="9110">
                  <c:v>44.999999999999929</c:v>
                </c:pt>
                <c:pt idx="9111">
                  <c:v>47.000000000000064</c:v>
                </c:pt>
                <c:pt idx="9112">
                  <c:v>50.999999999999979</c:v>
                </c:pt>
                <c:pt idx="9113">
                  <c:v>52.999999999999936</c:v>
                </c:pt>
                <c:pt idx="9114">
                  <c:v>50.999999999999979</c:v>
                </c:pt>
                <c:pt idx="9115">
                  <c:v>52.000000000000043</c:v>
                </c:pt>
                <c:pt idx="9116">
                  <c:v>55.999999999999957</c:v>
                </c:pt>
                <c:pt idx="9117">
                  <c:v>56.00000000000005</c:v>
                </c:pt>
                <c:pt idx="9118">
                  <c:v>56.00000000000005</c:v>
                </c:pt>
                <c:pt idx="9119">
                  <c:v>56.999999999999943</c:v>
                </c:pt>
                <c:pt idx="9120">
                  <c:v>54.999999999999986</c:v>
                </c:pt>
                <c:pt idx="9121">
                  <c:v>57.000000000000028</c:v>
                </c:pt>
                <c:pt idx="9122">
                  <c:v>53.000000000000028</c:v>
                </c:pt>
                <c:pt idx="9123">
                  <c:v>51.999999999999957</c:v>
                </c:pt>
                <c:pt idx="9124">
                  <c:v>49.000000000000021</c:v>
                </c:pt>
                <c:pt idx="9125">
                  <c:v>51.000000000000071</c:v>
                </c:pt>
                <c:pt idx="9127">
                  <c:v>50</c:v>
                </c:pt>
                <c:pt idx="9128">
                  <c:v>48.999999999999929</c:v>
                </c:pt>
                <c:pt idx="9129">
                  <c:v>50.999999999999979</c:v>
                </c:pt>
                <c:pt idx="9130">
                  <c:v>54.999999999999986</c:v>
                </c:pt>
                <c:pt idx="9132">
                  <c:v>57.000000000000028</c:v>
                </c:pt>
                <c:pt idx="9133">
                  <c:v>56.999999999999943</c:v>
                </c:pt>
                <c:pt idx="9134">
                  <c:v>57.000000000000028</c:v>
                </c:pt>
                <c:pt idx="9135">
                  <c:v>58.999999999999986</c:v>
                </c:pt>
                <c:pt idx="9136">
                  <c:v>58.999999999999986</c:v>
                </c:pt>
                <c:pt idx="9137">
                  <c:v>57.999999999999915</c:v>
                </c:pt>
                <c:pt idx="9138">
                  <c:v>57.000000000000028</c:v>
                </c:pt>
                <c:pt idx="9139">
                  <c:v>55.999999999999957</c:v>
                </c:pt>
                <c:pt idx="9140">
                  <c:v>54.999999999999986</c:v>
                </c:pt>
                <c:pt idx="9141">
                  <c:v>54.999999999999986</c:v>
                </c:pt>
                <c:pt idx="9142">
                  <c:v>57.000000000000028</c:v>
                </c:pt>
                <c:pt idx="9143">
                  <c:v>56.00000000000005</c:v>
                </c:pt>
                <c:pt idx="9145">
                  <c:v>52.999999999999936</c:v>
                </c:pt>
                <c:pt idx="9146">
                  <c:v>56.00000000000005</c:v>
                </c:pt>
                <c:pt idx="9147">
                  <c:v>54</c:v>
                </c:pt>
                <c:pt idx="9148">
                  <c:v>56.999999999999943</c:v>
                </c:pt>
                <c:pt idx="9149">
                  <c:v>58.000000000000007</c:v>
                </c:pt>
                <c:pt idx="9150">
                  <c:v>59.999999999999964</c:v>
                </c:pt>
                <c:pt idx="9151">
                  <c:v>58.999999999999986</c:v>
                </c:pt>
                <c:pt idx="9152">
                  <c:v>60.000000000000057</c:v>
                </c:pt>
                <c:pt idx="9153">
                  <c:v>58.999999999999986</c:v>
                </c:pt>
                <c:pt idx="9154">
                  <c:v>58.000000000000007</c:v>
                </c:pt>
                <c:pt idx="9155">
                  <c:v>57.000000000000028</c:v>
                </c:pt>
                <c:pt idx="9156">
                  <c:v>55.999999999999957</c:v>
                </c:pt>
                <c:pt idx="9157">
                  <c:v>58.000000000000007</c:v>
                </c:pt>
                <c:pt idx="9158">
                  <c:v>56.999999999999943</c:v>
                </c:pt>
                <c:pt idx="9159">
                  <c:v>55.999999999999957</c:v>
                </c:pt>
                <c:pt idx="9160">
                  <c:v>54.999999999999986</c:v>
                </c:pt>
                <c:pt idx="9161">
                  <c:v>48.999999999999929</c:v>
                </c:pt>
                <c:pt idx="9162">
                  <c:v>49.000000000000021</c:v>
                </c:pt>
                <c:pt idx="9163">
                  <c:v>49.000000000000021</c:v>
                </c:pt>
                <c:pt idx="9165">
                  <c:v>48.000000000000043</c:v>
                </c:pt>
                <c:pt idx="9166">
                  <c:v>47.999999999999957</c:v>
                </c:pt>
                <c:pt idx="9167">
                  <c:v>53.000000000000028</c:v>
                </c:pt>
                <c:pt idx="9168">
                  <c:v>51.000000000000071</c:v>
                </c:pt>
                <c:pt idx="9169">
                  <c:v>50</c:v>
                </c:pt>
                <c:pt idx="9170">
                  <c:v>50</c:v>
                </c:pt>
                <c:pt idx="9171">
                  <c:v>50.000000000000085</c:v>
                </c:pt>
                <c:pt idx="9172">
                  <c:v>49.000000000000021</c:v>
                </c:pt>
                <c:pt idx="9173">
                  <c:v>47.000000000000064</c:v>
                </c:pt>
                <c:pt idx="9174">
                  <c:v>46.999999999999972</c:v>
                </c:pt>
                <c:pt idx="9175">
                  <c:v>48.999999999999929</c:v>
                </c:pt>
                <c:pt idx="9176">
                  <c:v>46.999999999999972</c:v>
                </c:pt>
                <c:pt idx="9177">
                  <c:v>46.999999999999972</c:v>
                </c:pt>
                <c:pt idx="9178">
                  <c:v>47.000000000000064</c:v>
                </c:pt>
                <c:pt idx="9179">
                  <c:v>46.000000000000085</c:v>
                </c:pt>
                <c:pt idx="9180">
                  <c:v>48.000000000000043</c:v>
                </c:pt>
                <c:pt idx="9181">
                  <c:v>47.999999999999957</c:v>
                </c:pt>
                <c:pt idx="9182">
                  <c:v>50.999999999999979</c:v>
                </c:pt>
                <c:pt idx="9183">
                  <c:v>53.000000000000028</c:v>
                </c:pt>
                <c:pt idx="9184">
                  <c:v>50</c:v>
                </c:pt>
                <c:pt idx="9185">
                  <c:v>50</c:v>
                </c:pt>
                <c:pt idx="9186">
                  <c:v>50</c:v>
                </c:pt>
                <c:pt idx="9187">
                  <c:v>48.000000000000043</c:v>
                </c:pt>
                <c:pt idx="9188">
                  <c:v>45.000000000000014</c:v>
                </c:pt>
                <c:pt idx="9189">
                  <c:v>42.999999999999972</c:v>
                </c:pt>
                <c:pt idx="9190">
                  <c:v>41.999999999999993</c:v>
                </c:pt>
                <c:pt idx="9191">
                  <c:v>41.999999999999993</c:v>
                </c:pt>
                <c:pt idx="9192">
                  <c:v>45.000000000000014</c:v>
                </c:pt>
                <c:pt idx="9194">
                  <c:v>46.999999999999972</c:v>
                </c:pt>
                <c:pt idx="9195">
                  <c:v>48.000000000000043</c:v>
                </c:pt>
                <c:pt idx="9196">
                  <c:v>46</c:v>
                </c:pt>
                <c:pt idx="9197">
                  <c:v>46</c:v>
                </c:pt>
                <c:pt idx="9198">
                  <c:v>47.999999999999957</c:v>
                </c:pt>
                <c:pt idx="9199">
                  <c:v>46</c:v>
                </c:pt>
                <c:pt idx="9200">
                  <c:v>46.999999999999972</c:v>
                </c:pt>
                <c:pt idx="9201">
                  <c:v>46.999999999999972</c:v>
                </c:pt>
                <c:pt idx="9202">
                  <c:v>45.000000000000014</c:v>
                </c:pt>
                <c:pt idx="9203">
                  <c:v>45.000000000000014</c:v>
                </c:pt>
                <c:pt idx="9204">
                  <c:v>44.000000000000043</c:v>
                </c:pt>
                <c:pt idx="9205">
                  <c:v>42.999999999999972</c:v>
                </c:pt>
                <c:pt idx="9206">
                  <c:v>41.000000000000014</c:v>
                </c:pt>
                <c:pt idx="9207">
                  <c:v>41.999999999999993</c:v>
                </c:pt>
                <c:pt idx="9208">
                  <c:v>41.999999999999993</c:v>
                </c:pt>
                <c:pt idx="9209">
                  <c:v>41.000000000000014</c:v>
                </c:pt>
                <c:pt idx="9210">
                  <c:v>41.000000000000014</c:v>
                </c:pt>
                <c:pt idx="9211">
                  <c:v>41.999999999999993</c:v>
                </c:pt>
                <c:pt idx="9212">
                  <c:v>41.000000000000014</c:v>
                </c:pt>
                <c:pt idx="9213">
                  <c:v>40.000000000000036</c:v>
                </c:pt>
                <c:pt idx="9214">
                  <c:v>41.000000000000014</c:v>
                </c:pt>
                <c:pt idx="9215">
                  <c:v>42.999999999999972</c:v>
                </c:pt>
                <c:pt idx="9216">
                  <c:v>42.999999999999972</c:v>
                </c:pt>
                <c:pt idx="9217">
                  <c:v>42.000000000000085</c:v>
                </c:pt>
                <c:pt idx="9218">
                  <c:v>41.999999999999993</c:v>
                </c:pt>
                <c:pt idx="9219">
                  <c:v>38.999999999999972</c:v>
                </c:pt>
                <c:pt idx="9220">
                  <c:v>37.999999999999986</c:v>
                </c:pt>
                <c:pt idx="9221">
                  <c:v>39.999999999999943</c:v>
                </c:pt>
                <c:pt idx="9222">
                  <c:v>38.999999999999972</c:v>
                </c:pt>
                <c:pt idx="9223">
                  <c:v>42.999999999999972</c:v>
                </c:pt>
                <c:pt idx="9224">
                  <c:v>41.999999999999993</c:v>
                </c:pt>
                <c:pt idx="9225">
                  <c:v>41.000000000000014</c:v>
                </c:pt>
                <c:pt idx="9226">
                  <c:v>41.999999999999993</c:v>
                </c:pt>
                <c:pt idx="9227">
                  <c:v>41.999999999999993</c:v>
                </c:pt>
                <c:pt idx="9228">
                  <c:v>41.999999999999993</c:v>
                </c:pt>
                <c:pt idx="9229">
                  <c:v>42.999999999999972</c:v>
                </c:pt>
                <c:pt idx="9230">
                  <c:v>45.000000000000014</c:v>
                </c:pt>
                <c:pt idx="9231">
                  <c:v>49.000000000000021</c:v>
                </c:pt>
                <c:pt idx="9232">
                  <c:v>49.000000000000021</c:v>
                </c:pt>
                <c:pt idx="9233">
                  <c:v>49.000000000000021</c:v>
                </c:pt>
                <c:pt idx="9235">
                  <c:v>49.000000000000021</c:v>
                </c:pt>
                <c:pt idx="9236">
                  <c:v>46</c:v>
                </c:pt>
                <c:pt idx="9237">
                  <c:v>45.000000000000014</c:v>
                </c:pt>
                <c:pt idx="9238">
                  <c:v>45.000000000000014</c:v>
                </c:pt>
                <c:pt idx="9239">
                  <c:v>42.999999999999972</c:v>
                </c:pt>
                <c:pt idx="9240">
                  <c:v>42.999999999999972</c:v>
                </c:pt>
                <c:pt idx="9241">
                  <c:v>41.999999999999993</c:v>
                </c:pt>
                <c:pt idx="9242">
                  <c:v>41.999999999999993</c:v>
                </c:pt>
                <c:pt idx="9243">
                  <c:v>38.999999999999972</c:v>
                </c:pt>
                <c:pt idx="9244">
                  <c:v>39.999999999999943</c:v>
                </c:pt>
                <c:pt idx="9245">
                  <c:v>40.000000000000036</c:v>
                </c:pt>
                <c:pt idx="9246">
                  <c:v>37.000000000000014</c:v>
                </c:pt>
                <c:pt idx="9247">
                  <c:v>41.000000000000014</c:v>
                </c:pt>
                <c:pt idx="9248">
                  <c:v>39.999999999999943</c:v>
                </c:pt>
                <c:pt idx="9249">
                  <c:v>38.000000000000078</c:v>
                </c:pt>
                <c:pt idx="9250">
                  <c:v>37.999999999999986</c:v>
                </c:pt>
                <c:pt idx="9251">
                  <c:v>38.000000000000078</c:v>
                </c:pt>
                <c:pt idx="9252">
                  <c:v>36.000000000000028</c:v>
                </c:pt>
                <c:pt idx="9253">
                  <c:v>35.000000000000057</c:v>
                </c:pt>
                <c:pt idx="9254">
                  <c:v>36.000000000000028</c:v>
                </c:pt>
                <c:pt idx="9255">
                  <c:v>38.999999999999972</c:v>
                </c:pt>
                <c:pt idx="9256">
                  <c:v>40.000000000000036</c:v>
                </c:pt>
                <c:pt idx="9257">
                  <c:v>45.000000000000014</c:v>
                </c:pt>
                <c:pt idx="9258">
                  <c:v>42.999999999999972</c:v>
                </c:pt>
                <c:pt idx="9259">
                  <c:v>42.999999999999972</c:v>
                </c:pt>
                <c:pt idx="9260">
                  <c:v>43.000000000000057</c:v>
                </c:pt>
                <c:pt idx="9261">
                  <c:v>40.000000000000036</c:v>
                </c:pt>
                <c:pt idx="9262">
                  <c:v>37.999999999999986</c:v>
                </c:pt>
                <c:pt idx="9264">
                  <c:v>34.999999999999964</c:v>
                </c:pt>
                <c:pt idx="9265">
                  <c:v>34.999999999999964</c:v>
                </c:pt>
                <c:pt idx="9266">
                  <c:v>34.999999999999964</c:v>
                </c:pt>
                <c:pt idx="9267">
                  <c:v>34.999999999999964</c:v>
                </c:pt>
                <c:pt idx="9268">
                  <c:v>34.000000000000071</c:v>
                </c:pt>
                <c:pt idx="9269">
                  <c:v>31.99999999999994</c:v>
                </c:pt>
                <c:pt idx="9270">
                  <c:v>33.999999999999986</c:v>
                </c:pt>
                <c:pt idx="9271">
                  <c:v>33.000000000000007</c:v>
                </c:pt>
                <c:pt idx="9272">
                  <c:v>32.000000000000028</c:v>
                </c:pt>
                <c:pt idx="9273">
                  <c:v>33.000000000000007</c:v>
                </c:pt>
                <c:pt idx="9274">
                  <c:v>32.999999999999915</c:v>
                </c:pt>
                <c:pt idx="9275">
                  <c:v>25</c:v>
                </c:pt>
                <c:pt idx="9276">
                  <c:v>29.000000000000004</c:v>
                </c:pt>
                <c:pt idx="9277">
                  <c:v>29.000000000000004</c:v>
                </c:pt>
                <c:pt idx="9278">
                  <c:v>30.999999999999961</c:v>
                </c:pt>
                <c:pt idx="9279">
                  <c:v>29.999999999999982</c:v>
                </c:pt>
                <c:pt idx="9280">
                  <c:v>32.000000000000028</c:v>
                </c:pt>
                <c:pt idx="9281">
                  <c:v>29.000000000000004</c:v>
                </c:pt>
                <c:pt idx="9282">
                  <c:v>27.999999999999936</c:v>
                </c:pt>
                <c:pt idx="9283">
                  <c:v>31.00000000000005</c:v>
                </c:pt>
                <c:pt idx="9284">
                  <c:v>32.000000000000028</c:v>
                </c:pt>
                <c:pt idx="9285">
                  <c:v>30.000000000000071</c:v>
                </c:pt>
                <c:pt idx="9286">
                  <c:v>29.999999999999982</c:v>
                </c:pt>
                <c:pt idx="9287">
                  <c:v>31.00000000000005</c:v>
                </c:pt>
                <c:pt idx="9288">
                  <c:v>36.000000000000028</c:v>
                </c:pt>
                <c:pt idx="9289">
                  <c:v>37.000000000000014</c:v>
                </c:pt>
                <c:pt idx="9290">
                  <c:v>38.999999999999972</c:v>
                </c:pt>
                <c:pt idx="9291">
                  <c:v>41.000000000000014</c:v>
                </c:pt>
                <c:pt idx="9292">
                  <c:v>34.999999999999964</c:v>
                </c:pt>
                <c:pt idx="9293">
                  <c:v>39.999999999999943</c:v>
                </c:pt>
                <c:pt idx="9294">
                  <c:v>38.999999999999972</c:v>
                </c:pt>
                <c:pt idx="9295">
                  <c:v>36.000000000000028</c:v>
                </c:pt>
                <c:pt idx="9296">
                  <c:v>36.000000000000028</c:v>
                </c:pt>
                <c:pt idx="9297">
                  <c:v>34.999999999999964</c:v>
                </c:pt>
                <c:pt idx="9298">
                  <c:v>39.999999999999943</c:v>
                </c:pt>
                <c:pt idx="9299">
                  <c:v>37.999999999999986</c:v>
                </c:pt>
                <c:pt idx="9300">
                  <c:v>38.999999999999972</c:v>
                </c:pt>
                <c:pt idx="9301">
                  <c:v>37.000000000000014</c:v>
                </c:pt>
                <c:pt idx="9302">
                  <c:v>35.999999999999943</c:v>
                </c:pt>
                <c:pt idx="9303">
                  <c:v>37.000000000000014</c:v>
                </c:pt>
                <c:pt idx="9305">
                  <c:v>36.999999999999922</c:v>
                </c:pt>
                <c:pt idx="9306">
                  <c:v>37.000000000000014</c:v>
                </c:pt>
                <c:pt idx="9307">
                  <c:v>34.999999999999964</c:v>
                </c:pt>
                <c:pt idx="9308">
                  <c:v>38.999999999999972</c:v>
                </c:pt>
                <c:pt idx="9309">
                  <c:v>34.999999999999964</c:v>
                </c:pt>
                <c:pt idx="9310">
                  <c:v>35.999999999999943</c:v>
                </c:pt>
                <c:pt idx="9311">
                  <c:v>37.000000000000014</c:v>
                </c:pt>
                <c:pt idx="9312">
                  <c:v>38.999999999999972</c:v>
                </c:pt>
                <c:pt idx="9313">
                  <c:v>36.000000000000028</c:v>
                </c:pt>
                <c:pt idx="9314">
                  <c:v>35.000000000000057</c:v>
                </c:pt>
                <c:pt idx="9315">
                  <c:v>29.999999999999982</c:v>
                </c:pt>
                <c:pt idx="9316">
                  <c:v>30.999999999999961</c:v>
                </c:pt>
                <c:pt idx="9317">
                  <c:v>29.999999999999982</c:v>
                </c:pt>
                <c:pt idx="9318">
                  <c:v>27.999999999999936</c:v>
                </c:pt>
                <c:pt idx="9319">
                  <c:v>26.999999999999957</c:v>
                </c:pt>
                <c:pt idx="9320">
                  <c:v>29.999999999999982</c:v>
                </c:pt>
                <c:pt idx="9321">
                  <c:v>25.999999999999979</c:v>
                </c:pt>
                <c:pt idx="9322">
                  <c:v>28.000000000000025</c:v>
                </c:pt>
                <c:pt idx="9323">
                  <c:v>28.000000000000025</c:v>
                </c:pt>
                <c:pt idx="9324">
                  <c:v>29.999999999999982</c:v>
                </c:pt>
                <c:pt idx="9325">
                  <c:v>32.000000000000028</c:v>
                </c:pt>
                <c:pt idx="9326">
                  <c:v>29.000000000000004</c:v>
                </c:pt>
                <c:pt idx="9327">
                  <c:v>27.999999999999936</c:v>
                </c:pt>
                <c:pt idx="9328">
                  <c:v>29.000000000000004</c:v>
                </c:pt>
                <c:pt idx="9329">
                  <c:v>28.000000000000025</c:v>
                </c:pt>
                <c:pt idx="9330">
                  <c:v>27.000000000000046</c:v>
                </c:pt>
                <c:pt idx="9331">
                  <c:v>29.000000000000004</c:v>
                </c:pt>
                <c:pt idx="9332">
                  <c:v>29.000000000000004</c:v>
                </c:pt>
                <c:pt idx="9333">
                  <c:v>29.000000000000004</c:v>
                </c:pt>
                <c:pt idx="9335">
                  <c:v>25.999999999999979</c:v>
                </c:pt>
                <c:pt idx="9336">
                  <c:v>25.999999999999979</c:v>
                </c:pt>
                <c:pt idx="9337">
                  <c:v>25</c:v>
                </c:pt>
                <c:pt idx="9338">
                  <c:v>25.999999999999979</c:v>
                </c:pt>
                <c:pt idx="9339">
                  <c:v>25</c:v>
                </c:pt>
                <c:pt idx="9340">
                  <c:v>21.999999999999975</c:v>
                </c:pt>
                <c:pt idx="9341">
                  <c:v>20.999999999999996</c:v>
                </c:pt>
                <c:pt idx="9342">
                  <c:v>25</c:v>
                </c:pt>
                <c:pt idx="9343">
                  <c:v>21.999999999999975</c:v>
                </c:pt>
                <c:pt idx="9344">
                  <c:v>29.000000000000004</c:v>
                </c:pt>
                <c:pt idx="9345">
                  <c:v>24.000000000000021</c:v>
                </c:pt>
                <c:pt idx="9346">
                  <c:v>24.000000000000021</c:v>
                </c:pt>
                <c:pt idx="9347">
                  <c:v>22.999999999999954</c:v>
                </c:pt>
                <c:pt idx="9348">
                  <c:v>20.999999999999996</c:v>
                </c:pt>
                <c:pt idx="9349">
                  <c:v>21.999999999999975</c:v>
                </c:pt>
                <c:pt idx="9350">
                  <c:v>21.999999999999975</c:v>
                </c:pt>
                <c:pt idx="9351">
                  <c:v>21.999999999999975</c:v>
                </c:pt>
                <c:pt idx="9352">
                  <c:v>20.000000000000018</c:v>
                </c:pt>
                <c:pt idx="9353">
                  <c:v>19.000000000000039</c:v>
                </c:pt>
                <c:pt idx="9354">
                  <c:v>17.999999999999972</c:v>
                </c:pt>
                <c:pt idx="9356">
                  <c:v>18.99999999999995</c:v>
                </c:pt>
                <c:pt idx="9357">
                  <c:v>16.999999999999993</c:v>
                </c:pt>
                <c:pt idx="9358">
                  <c:v>16.000000000000014</c:v>
                </c:pt>
                <c:pt idx="9359">
                  <c:v>14.999999999999947</c:v>
                </c:pt>
                <c:pt idx="9360">
                  <c:v>13.999999999999968</c:v>
                </c:pt>
                <c:pt idx="9361">
                  <c:v>12.000000000000011</c:v>
                </c:pt>
                <c:pt idx="9362">
                  <c:v>10.999999999999943</c:v>
                </c:pt>
                <c:pt idx="9363">
                  <c:v>14.000000000000057</c:v>
                </c:pt>
                <c:pt idx="9364">
                  <c:v>15.000000000000036</c:v>
                </c:pt>
                <c:pt idx="9365">
                  <c:v>13.999999999999968</c:v>
                </c:pt>
                <c:pt idx="9366">
                  <c:v>12.000000000000011</c:v>
                </c:pt>
                <c:pt idx="9368">
                  <c:v>10.000000000000053</c:v>
                </c:pt>
                <c:pt idx="9369">
                  <c:v>8.0000000000000071</c:v>
                </c:pt>
                <c:pt idx="9370">
                  <c:v>8.0000000000000071</c:v>
                </c:pt>
                <c:pt idx="9371">
                  <c:v>8.9999999999999858</c:v>
                </c:pt>
                <c:pt idx="9372">
                  <c:v>12.999999999999989</c:v>
                </c:pt>
                <c:pt idx="9373">
                  <c:v>12.000000000000011</c:v>
                </c:pt>
                <c:pt idx="9374">
                  <c:v>11.000000000000032</c:v>
                </c:pt>
                <c:pt idx="9375">
                  <c:v>13.999999999999968</c:v>
                </c:pt>
                <c:pt idx="9376">
                  <c:v>15.000000000000036</c:v>
                </c:pt>
                <c:pt idx="9377">
                  <c:v>14.000000000000057</c:v>
                </c:pt>
                <c:pt idx="9378">
                  <c:v>11.000000000000032</c:v>
                </c:pt>
                <c:pt idx="9379">
                  <c:v>10.000000000000053</c:v>
                </c:pt>
                <c:pt idx="9380">
                  <c:v>8.9999999999999858</c:v>
                </c:pt>
                <c:pt idx="9381">
                  <c:v>11.000000000000032</c:v>
                </c:pt>
                <c:pt idx="9382">
                  <c:v>8.0000000000000071</c:v>
                </c:pt>
                <c:pt idx="9383">
                  <c:v>5.9999999999999609</c:v>
                </c:pt>
                <c:pt idx="9384">
                  <c:v>2.9999999999999361</c:v>
                </c:pt>
                <c:pt idx="9385">
                  <c:v>4.0000000000000036</c:v>
                </c:pt>
                <c:pt idx="9386">
                  <c:v>8.9999999999999858</c:v>
                </c:pt>
                <c:pt idx="9388">
                  <c:v>5.9999999999999609</c:v>
                </c:pt>
                <c:pt idx="9389">
                  <c:v>6.9999999999999396</c:v>
                </c:pt>
                <c:pt idx="9390">
                  <c:v>8.9999999999999858</c:v>
                </c:pt>
                <c:pt idx="9391">
                  <c:v>8.9999999999999858</c:v>
                </c:pt>
                <c:pt idx="9393">
                  <c:v>8.0000000000000071</c:v>
                </c:pt>
                <c:pt idx="9394">
                  <c:v>4.9999999999999822</c:v>
                </c:pt>
                <c:pt idx="9395">
                  <c:v>10.000000000000053</c:v>
                </c:pt>
                <c:pt idx="9396">
                  <c:v>12.999999999999989</c:v>
                </c:pt>
                <c:pt idx="9397">
                  <c:v>18.00000000000006</c:v>
                </c:pt>
                <c:pt idx="9398">
                  <c:v>23.000000000000043</c:v>
                </c:pt>
                <c:pt idx="9399">
                  <c:v>18.99999999999995</c:v>
                </c:pt>
                <c:pt idx="9400">
                  <c:v>16.000000000000014</c:v>
                </c:pt>
                <c:pt idx="9401">
                  <c:v>16.000000000000014</c:v>
                </c:pt>
                <c:pt idx="9402">
                  <c:v>19.000000000000039</c:v>
                </c:pt>
                <c:pt idx="9403">
                  <c:v>19.000000000000039</c:v>
                </c:pt>
                <c:pt idx="9405">
                  <c:v>20.000000000000018</c:v>
                </c:pt>
                <c:pt idx="9406">
                  <c:v>20.999999999999996</c:v>
                </c:pt>
                <c:pt idx="9407">
                  <c:v>26.000000000000068</c:v>
                </c:pt>
                <c:pt idx="9408">
                  <c:v>28.000000000000025</c:v>
                </c:pt>
                <c:pt idx="9409">
                  <c:v>24.000000000000021</c:v>
                </c:pt>
                <c:pt idx="9410">
                  <c:v>24.000000000000021</c:v>
                </c:pt>
                <c:pt idx="9411">
                  <c:v>23.000000000000043</c:v>
                </c:pt>
                <c:pt idx="9412">
                  <c:v>21.999999999999975</c:v>
                </c:pt>
                <c:pt idx="9413">
                  <c:v>20.999999999999996</c:v>
                </c:pt>
                <c:pt idx="9414">
                  <c:v>20.999999999999996</c:v>
                </c:pt>
                <c:pt idx="9415">
                  <c:v>22.000000000000064</c:v>
                </c:pt>
                <c:pt idx="9416">
                  <c:v>25</c:v>
                </c:pt>
                <c:pt idx="9417">
                  <c:v>25.999999999999979</c:v>
                </c:pt>
                <c:pt idx="9418">
                  <c:v>24.000000000000021</c:v>
                </c:pt>
                <c:pt idx="9419">
                  <c:v>24.000000000000021</c:v>
                </c:pt>
                <c:pt idx="9420">
                  <c:v>22.999999999999954</c:v>
                </c:pt>
                <c:pt idx="9421">
                  <c:v>14.000000000000057</c:v>
                </c:pt>
                <c:pt idx="9422">
                  <c:v>12.999999999999989</c:v>
                </c:pt>
                <c:pt idx="9423">
                  <c:v>12.999999999999989</c:v>
                </c:pt>
                <c:pt idx="9425">
                  <c:v>10.000000000000053</c:v>
                </c:pt>
                <c:pt idx="9426">
                  <c:v>12.000000000000011</c:v>
                </c:pt>
                <c:pt idx="9427">
                  <c:v>12.000000000000011</c:v>
                </c:pt>
                <c:pt idx="9428">
                  <c:v>12.999999999999989</c:v>
                </c:pt>
                <c:pt idx="9429">
                  <c:v>12.000000000000011</c:v>
                </c:pt>
                <c:pt idx="9430">
                  <c:v>12.000000000000011</c:v>
                </c:pt>
                <c:pt idx="9431">
                  <c:v>8.0000000000000071</c:v>
                </c:pt>
                <c:pt idx="9432">
                  <c:v>7.0000000000000284</c:v>
                </c:pt>
                <c:pt idx="9433">
                  <c:v>7.0000000000000284</c:v>
                </c:pt>
                <c:pt idx="9434">
                  <c:v>12.000000000000011</c:v>
                </c:pt>
                <c:pt idx="9435">
                  <c:v>12.999999999999989</c:v>
                </c:pt>
                <c:pt idx="9436">
                  <c:v>12.999999999999989</c:v>
                </c:pt>
                <c:pt idx="9437">
                  <c:v>16.000000000000014</c:v>
                </c:pt>
                <c:pt idx="9438">
                  <c:v>15.000000000000036</c:v>
                </c:pt>
                <c:pt idx="9439">
                  <c:v>9.9999999999999645</c:v>
                </c:pt>
                <c:pt idx="9440">
                  <c:v>12.000000000000011</c:v>
                </c:pt>
                <c:pt idx="9441">
                  <c:v>9.9999999999999645</c:v>
                </c:pt>
                <c:pt idx="9442">
                  <c:v>6.0000000000000497</c:v>
                </c:pt>
                <c:pt idx="9443">
                  <c:v>8.0000000000000071</c:v>
                </c:pt>
                <c:pt idx="9444">
                  <c:v>7.0000000000000284</c:v>
                </c:pt>
                <c:pt idx="9445">
                  <c:v>6.0000000000000497</c:v>
                </c:pt>
                <c:pt idx="9446">
                  <c:v>6.0000000000000497</c:v>
                </c:pt>
                <c:pt idx="9447">
                  <c:v>6.0000000000000497</c:v>
                </c:pt>
                <c:pt idx="9448">
                  <c:v>5.0000000000000711</c:v>
                </c:pt>
                <c:pt idx="9449">
                  <c:v>5.0000000000000711</c:v>
                </c:pt>
                <c:pt idx="9450">
                  <c:v>8.0000000000000071</c:v>
                </c:pt>
                <c:pt idx="9451">
                  <c:v>5.9999999999999609</c:v>
                </c:pt>
                <c:pt idx="9452">
                  <c:v>5.9999999999999609</c:v>
                </c:pt>
                <c:pt idx="9453">
                  <c:v>4.9999999999999822</c:v>
                </c:pt>
                <c:pt idx="9454">
                  <c:v>6.9999999999999396</c:v>
                </c:pt>
                <c:pt idx="9455">
                  <c:v>7.0000000000000284</c:v>
                </c:pt>
                <c:pt idx="9456">
                  <c:v>7.0000000000000284</c:v>
                </c:pt>
                <c:pt idx="9457">
                  <c:v>4.0000000000000924</c:v>
                </c:pt>
                <c:pt idx="9458">
                  <c:v>4.9999999999999822</c:v>
                </c:pt>
                <c:pt idx="9459">
                  <c:v>5.9999999999999609</c:v>
                </c:pt>
                <c:pt idx="9460">
                  <c:v>8.0000000000000071</c:v>
                </c:pt>
                <c:pt idx="9461">
                  <c:v>8.9999999999999858</c:v>
                </c:pt>
                <c:pt idx="9462">
                  <c:v>8.9999999999999858</c:v>
                </c:pt>
                <c:pt idx="9464">
                  <c:v>7.0000000000000284</c:v>
                </c:pt>
                <c:pt idx="9465">
                  <c:v>5.9999999999999609</c:v>
                </c:pt>
                <c:pt idx="9466">
                  <c:v>4.9999999999999822</c:v>
                </c:pt>
                <c:pt idx="9467">
                  <c:v>5.9999999999999609</c:v>
                </c:pt>
                <c:pt idx="9468">
                  <c:v>4.9999999999999822</c:v>
                </c:pt>
                <c:pt idx="9469">
                  <c:v>8.0000000000000071</c:v>
                </c:pt>
                <c:pt idx="9470">
                  <c:v>8.0000000000000071</c:v>
                </c:pt>
                <c:pt idx="9471">
                  <c:v>8.0000000000000071</c:v>
                </c:pt>
                <c:pt idx="9472">
                  <c:v>8.0000000000000071</c:v>
                </c:pt>
                <c:pt idx="9473">
                  <c:v>5.9999999999999609</c:v>
                </c:pt>
                <c:pt idx="9474">
                  <c:v>8.9999999999999858</c:v>
                </c:pt>
                <c:pt idx="9475">
                  <c:v>10.999999999999943</c:v>
                </c:pt>
                <c:pt idx="9476">
                  <c:v>10.000000000000053</c:v>
                </c:pt>
                <c:pt idx="9477">
                  <c:v>8.9999999999999858</c:v>
                </c:pt>
                <c:pt idx="9478">
                  <c:v>8.0000000000000071</c:v>
                </c:pt>
                <c:pt idx="9479">
                  <c:v>8.0000000000000071</c:v>
                </c:pt>
                <c:pt idx="9480">
                  <c:v>8.9999999999999858</c:v>
                </c:pt>
                <c:pt idx="9481">
                  <c:v>10.999999999999943</c:v>
                </c:pt>
                <c:pt idx="9482">
                  <c:v>10.999999999999943</c:v>
                </c:pt>
                <c:pt idx="9483">
                  <c:v>9.9999999999999645</c:v>
                </c:pt>
                <c:pt idx="9484">
                  <c:v>12.999999999999989</c:v>
                </c:pt>
                <c:pt idx="9485">
                  <c:v>11.000000000000032</c:v>
                </c:pt>
                <c:pt idx="9486">
                  <c:v>4.9999999999999822</c:v>
                </c:pt>
                <c:pt idx="9487">
                  <c:v>4.0000000000000036</c:v>
                </c:pt>
                <c:pt idx="9488">
                  <c:v>4.9999999999999822</c:v>
                </c:pt>
                <c:pt idx="9489">
                  <c:v>4.9999999999999822</c:v>
                </c:pt>
                <c:pt idx="9490">
                  <c:v>6.0000000000000497</c:v>
                </c:pt>
                <c:pt idx="9491">
                  <c:v>4.0000000000000036</c:v>
                </c:pt>
                <c:pt idx="9492">
                  <c:v>2.0000000000000462</c:v>
                </c:pt>
                <c:pt idx="9493">
                  <c:v>0.99999999999997868</c:v>
                </c:pt>
                <c:pt idx="9495">
                  <c:v>-2.0000000000000462</c:v>
                </c:pt>
                <c:pt idx="9496">
                  <c:v>3.0000000000000249</c:v>
                </c:pt>
                <c:pt idx="9497">
                  <c:v>0.99999999999997868</c:v>
                </c:pt>
                <c:pt idx="9498">
                  <c:v>3.0000000000000249</c:v>
                </c:pt>
                <c:pt idx="9499">
                  <c:v>1.0000000000000675</c:v>
                </c:pt>
                <c:pt idx="9500">
                  <c:v>3.0000000000000249</c:v>
                </c:pt>
                <c:pt idx="9501">
                  <c:v>2.0000000000000462</c:v>
                </c:pt>
                <c:pt idx="9502">
                  <c:v>0.99999999999997868</c:v>
                </c:pt>
                <c:pt idx="9503">
                  <c:v>0</c:v>
                </c:pt>
                <c:pt idx="9504">
                  <c:v>0</c:v>
                </c:pt>
                <c:pt idx="9505">
                  <c:v>-0.99999999999997868</c:v>
                </c:pt>
                <c:pt idx="9506">
                  <c:v>-4.0000000000000036</c:v>
                </c:pt>
                <c:pt idx="9507">
                  <c:v>-0.99999999999997868</c:v>
                </c:pt>
                <c:pt idx="9508">
                  <c:v>0</c:v>
                </c:pt>
                <c:pt idx="9509">
                  <c:v>-4.9999999999999822</c:v>
                </c:pt>
                <c:pt idx="9510">
                  <c:v>-4.9999999999999822</c:v>
                </c:pt>
                <c:pt idx="9511">
                  <c:v>-0.99999999999997868</c:v>
                </c:pt>
                <c:pt idx="9512">
                  <c:v>-3.0000000000000249</c:v>
                </c:pt>
                <c:pt idx="9513">
                  <c:v>-4.9999999999999822</c:v>
                </c:pt>
                <c:pt idx="9514">
                  <c:v>-5.9999999999999609</c:v>
                </c:pt>
                <c:pt idx="9515">
                  <c:v>-4.0000000000000036</c:v>
                </c:pt>
                <c:pt idx="9516">
                  <c:v>-3.0000000000000249</c:v>
                </c:pt>
                <c:pt idx="9517">
                  <c:v>-7.0000000000000284</c:v>
                </c:pt>
                <c:pt idx="9518">
                  <c:v>-4.9999999999999822</c:v>
                </c:pt>
                <c:pt idx="9519">
                  <c:v>-4.0000000000000036</c:v>
                </c:pt>
                <c:pt idx="9520">
                  <c:v>-4.9999999999999822</c:v>
                </c:pt>
                <c:pt idx="9521">
                  <c:v>-1.9999999999999574</c:v>
                </c:pt>
                <c:pt idx="9522">
                  <c:v>-2.0000000000000462</c:v>
                </c:pt>
                <c:pt idx="9524">
                  <c:v>-4.0000000000000036</c:v>
                </c:pt>
                <c:pt idx="9525">
                  <c:v>-2.0000000000000462</c:v>
                </c:pt>
                <c:pt idx="9526">
                  <c:v>-1.0000000000000675</c:v>
                </c:pt>
                <c:pt idx="9527">
                  <c:v>-1.9999999999999574</c:v>
                </c:pt>
                <c:pt idx="9528">
                  <c:v>0.99999999999997868</c:v>
                </c:pt>
                <c:pt idx="9529">
                  <c:v>1.9999999999999574</c:v>
                </c:pt>
                <c:pt idx="9530">
                  <c:v>3.0000000000000249</c:v>
                </c:pt>
                <c:pt idx="9531">
                  <c:v>2.0000000000000462</c:v>
                </c:pt>
                <c:pt idx="9532">
                  <c:v>4.0000000000000036</c:v>
                </c:pt>
                <c:pt idx="9533">
                  <c:v>4.9999999999999822</c:v>
                </c:pt>
                <c:pt idx="9534">
                  <c:v>2.0000000000000462</c:v>
                </c:pt>
                <c:pt idx="9535">
                  <c:v>-0.99999999999997868</c:v>
                </c:pt>
                <c:pt idx="9536">
                  <c:v>-2.0000000000000462</c:v>
                </c:pt>
                <c:pt idx="9537">
                  <c:v>-0.99999999999997868</c:v>
                </c:pt>
                <c:pt idx="9538">
                  <c:v>-3.0000000000000249</c:v>
                </c:pt>
                <c:pt idx="9539">
                  <c:v>-1.0000000000000675</c:v>
                </c:pt>
                <c:pt idx="9540">
                  <c:v>4.0000000000000036</c:v>
                </c:pt>
                <c:pt idx="9541">
                  <c:v>2.9999999999999361</c:v>
                </c:pt>
                <c:pt idx="9542">
                  <c:v>0.99999999999997868</c:v>
                </c:pt>
                <c:pt idx="9543">
                  <c:v>0.99999999999997868</c:v>
                </c:pt>
                <c:pt idx="9544">
                  <c:v>0</c:v>
                </c:pt>
                <c:pt idx="9545">
                  <c:v>0</c:v>
                </c:pt>
                <c:pt idx="9546">
                  <c:v>4.0000000000000036</c:v>
                </c:pt>
                <c:pt idx="9547">
                  <c:v>5.0000000000000711</c:v>
                </c:pt>
                <c:pt idx="9548">
                  <c:v>6.0000000000000497</c:v>
                </c:pt>
                <c:pt idx="9549">
                  <c:v>7.0000000000000284</c:v>
                </c:pt>
                <c:pt idx="9550">
                  <c:v>6.0000000000000497</c:v>
                </c:pt>
                <c:pt idx="9551">
                  <c:v>8.0000000000000071</c:v>
                </c:pt>
                <c:pt idx="9552">
                  <c:v>7.0000000000000284</c:v>
                </c:pt>
                <c:pt idx="9553">
                  <c:v>6.0000000000000497</c:v>
                </c:pt>
                <c:pt idx="9554">
                  <c:v>6.0000000000000497</c:v>
                </c:pt>
                <c:pt idx="9555">
                  <c:v>4.9999999999999822</c:v>
                </c:pt>
                <c:pt idx="9556">
                  <c:v>8.0000000000000071</c:v>
                </c:pt>
                <c:pt idx="9557">
                  <c:v>5.9999999999999609</c:v>
                </c:pt>
                <c:pt idx="9558">
                  <c:v>7.0000000000000284</c:v>
                </c:pt>
                <c:pt idx="9559">
                  <c:v>8.0000000000000071</c:v>
                </c:pt>
                <c:pt idx="9560">
                  <c:v>7.0000000000000284</c:v>
                </c:pt>
                <c:pt idx="9561">
                  <c:v>13.999999999999968</c:v>
                </c:pt>
                <c:pt idx="9562">
                  <c:v>13.999999999999968</c:v>
                </c:pt>
                <c:pt idx="9563">
                  <c:v>16.000000000000014</c:v>
                </c:pt>
                <c:pt idx="9564">
                  <c:v>13.999999999999968</c:v>
                </c:pt>
                <c:pt idx="9565">
                  <c:v>18.99999999999995</c:v>
                </c:pt>
                <c:pt idx="9566">
                  <c:v>13.999999999999968</c:v>
                </c:pt>
                <c:pt idx="9567">
                  <c:v>12.000000000000011</c:v>
                </c:pt>
                <c:pt idx="9568">
                  <c:v>10.999999999999943</c:v>
                </c:pt>
                <c:pt idx="9570">
                  <c:v>12.999999999999989</c:v>
                </c:pt>
                <c:pt idx="9571">
                  <c:v>16.000000000000014</c:v>
                </c:pt>
                <c:pt idx="9572">
                  <c:v>18.99999999999995</c:v>
                </c:pt>
                <c:pt idx="9573">
                  <c:v>16.999999999999993</c:v>
                </c:pt>
                <c:pt idx="9574">
                  <c:v>15.000000000000036</c:v>
                </c:pt>
                <c:pt idx="9575">
                  <c:v>16.999999999999993</c:v>
                </c:pt>
                <c:pt idx="9576">
                  <c:v>12.999999999999989</c:v>
                </c:pt>
                <c:pt idx="9577">
                  <c:v>9.9999999999999645</c:v>
                </c:pt>
                <c:pt idx="9578">
                  <c:v>8.9999999999999858</c:v>
                </c:pt>
                <c:pt idx="9579">
                  <c:v>6.0000000000000497</c:v>
                </c:pt>
                <c:pt idx="9580">
                  <c:v>7.0000000000000284</c:v>
                </c:pt>
                <c:pt idx="9581">
                  <c:v>17.000000000000082</c:v>
                </c:pt>
                <c:pt idx="9582">
                  <c:v>20.999999999999996</c:v>
                </c:pt>
                <c:pt idx="9583">
                  <c:v>16.999999999999993</c:v>
                </c:pt>
                <c:pt idx="9584">
                  <c:v>16.000000000000014</c:v>
                </c:pt>
                <c:pt idx="9585">
                  <c:v>12.000000000000011</c:v>
                </c:pt>
                <c:pt idx="9586">
                  <c:v>14.000000000000057</c:v>
                </c:pt>
                <c:pt idx="9587">
                  <c:v>16.000000000000014</c:v>
                </c:pt>
                <c:pt idx="9588">
                  <c:v>13.999999999999968</c:v>
                </c:pt>
                <c:pt idx="9589">
                  <c:v>12.000000000000011</c:v>
                </c:pt>
                <c:pt idx="9590">
                  <c:v>14.000000000000057</c:v>
                </c:pt>
                <c:pt idx="9591">
                  <c:v>21.999999999999975</c:v>
                </c:pt>
                <c:pt idx="9592">
                  <c:v>46.000000000000085</c:v>
                </c:pt>
                <c:pt idx="9593">
                  <c:v>57.999999999999915</c:v>
                </c:pt>
                <c:pt idx="9595">
                  <c:v>60.000000000000057</c:v>
                </c:pt>
                <c:pt idx="9596">
                  <c:v>50</c:v>
                </c:pt>
                <c:pt idx="9597">
                  <c:v>45.000000000000014</c:v>
                </c:pt>
                <c:pt idx="9598">
                  <c:v>58.00000000000005</c:v>
                </c:pt>
                <c:pt idx="9599">
                  <c:v>56.999999999999986</c:v>
                </c:pt>
                <c:pt idx="9600">
                  <c:v>59.000000000000028</c:v>
                </c:pt>
                <c:pt idx="9601">
                  <c:v>46.999999999999972</c:v>
                </c:pt>
                <c:pt idx="9602">
                  <c:v>46</c:v>
                </c:pt>
                <c:pt idx="9603">
                  <c:v>50</c:v>
                </c:pt>
                <c:pt idx="9604">
                  <c:v>50</c:v>
                </c:pt>
                <c:pt idx="9605">
                  <c:v>50.999999999999979</c:v>
                </c:pt>
                <c:pt idx="9606">
                  <c:v>58.999999999999986</c:v>
                </c:pt>
                <c:pt idx="9607">
                  <c:v>54</c:v>
                </c:pt>
                <c:pt idx="9608">
                  <c:v>51.999999999999957</c:v>
                </c:pt>
                <c:pt idx="9609">
                  <c:v>50.999999999999979</c:v>
                </c:pt>
                <c:pt idx="9610">
                  <c:v>53.000000000000028</c:v>
                </c:pt>
                <c:pt idx="9611">
                  <c:v>40.000000000000036</c:v>
                </c:pt>
                <c:pt idx="9612">
                  <c:v>35.000000000000057</c:v>
                </c:pt>
                <c:pt idx="9613">
                  <c:v>33.999999999999986</c:v>
                </c:pt>
                <c:pt idx="9614">
                  <c:v>30.999999999999961</c:v>
                </c:pt>
                <c:pt idx="9615">
                  <c:v>31.00000000000005</c:v>
                </c:pt>
                <c:pt idx="9617">
                  <c:v>29.999999999999982</c:v>
                </c:pt>
                <c:pt idx="9618">
                  <c:v>28.000000000000025</c:v>
                </c:pt>
                <c:pt idx="9619">
                  <c:v>28.999999999999915</c:v>
                </c:pt>
                <c:pt idx="9620">
                  <c:v>29.000000000000004</c:v>
                </c:pt>
                <c:pt idx="9621">
                  <c:v>21.999999999999975</c:v>
                </c:pt>
                <c:pt idx="9622">
                  <c:v>18.99999999999995</c:v>
                </c:pt>
                <c:pt idx="9623">
                  <c:v>16.000000000000014</c:v>
                </c:pt>
                <c:pt idx="9624">
                  <c:v>20.999999999999996</c:v>
                </c:pt>
                <c:pt idx="9625">
                  <c:v>20.999999999999996</c:v>
                </c:pt>
                <c:pt idx="9626">
                  <c:v>16.999999999999993</c:v>
                </c:pt>
                <c:pt idx="9628">
                  <c:v>19.000000000000039</c:v>
                </c:pt>
                <c:pt idx="9629">
                  <c:v>20.000000000000018</c:v>
                </c:pt>
                <c:pt idx="9630">
                  <c:v>22.999999999999954</c:v>
                </c:pt>
                <c:pt idx="9631">
                  <c:v>22.999999999999954</c:v>
                </c:pt>
                <c:pt idx="9632">
                  <c:v>21.999999999999975</c:v>
                </c:pt>
                <c:pt idx="9633">
                  <c:v>16.000000000000014</c:v>
                </c:pt>
                <c:pt idx="9634">
                  <c:v>15.000000000000036</c:v>
                </c:pt>
                <c:pt idx="9635">
                  <c:v>13.999999999999968</c:v>
                </c:pt>
                <c:pt idx="9636">
                  <c:v>14.000000000000057</c:v>
                </c:pt>
                <c:pt idx="9637">
                  <c:v>14.000000000000057</c:v>
                </c:pt>
                <c:pt idx="9638">
                  <c:v>15.000000000000036</c:v>
                </c:pt>
                <c:pt idx="9639">
                  <c:v>16.000000000000014</c:v>
                </c:pt>
                <c:pt idx="9640">
                  <c:v>15.000000000000036</c:v>
                </c:pt>
                <c:pt idx="9641">
                  <c:v>17.999999999999972</c:v>
                </c:pt>
                <c:pt idx="9642">
                  <c:v>16.000000000000014</c:v>
                </c:pt>
                <c:pt idx="9643">
                  <c:v>12.999999999999989</c:v>
                </c:pt>
                <c:pt idx="9644">
                  <c:v>7.9999999999999183</c:v>
                </c:pt>
                <c:pt idx="9645">
                  <c:v>11.000000000000032</c:v>
                </c:pt>
                <c:pt idx="9646">
                  <c:v>8.0000000000000071</c:v>
                </c:pt>
                <c:pt idx="9647">
                  <c:v>8.0000000000000071</c:v>
                </c:pt>
                <c:pt idx="9649">
                  <c:v>4.9999999999999822</c:v>
                </c:pt>
                <c:pt idx="9650">
                  <c:v>11.000000000000032</c:v>
                </c:pt>
                <c:pt idx="9651">
                  <c:v>8.9999999999999858</c:v>
                </c:pt>
                <c:pt idx="9652">
                  <c:v>11.000000000000032</c:v>
                </c:pt>
                <c:pt idx="9654">
                  <c:v>11.000000000000032</c:v>
                </c:pt>
                <c:pt idx="9655">
                  <c:v>10.000000000000053</c:v>
                </c:pt>
                <c:pt idx="9656">
                  <c:v>11.000000000000032</c:v>
                </c:pt>
                <c:pt idx="9657">
                  <c:v>13.999999999999968</c:v>
                </c:pt>
                <c:pt idx="9658">
                  <c:v>15.000000000000036</c:v>
                </c:pt>
                <c:pt idx="9659">
                  <c:v>16.000000000000014</c:v>
                </c:pt>
                <c:pt idx="9660">
                  <c:v>14.000000000000057</c:v>
                </c:pt>
                <c:pt idx="9661">
                  <c:v>12.999999999999989</c:v>
                </c:pt>
                <c:pt idx="9662">
                  <c:v>16.000000000000014</c:v>
                </c:pt>
                <c:pt idx="9663">
                  <c:v>9.9999999999999645</c:v>
                </c:pt>
                <c:pt idx="9665">
                  <c:v>8.9999999999999858</c:v>
                </c:pt>
                <c:pt idx="9666">
                  <c:v>9.9999999999999645</c:v>
                </c:pt>
                <c:pt idx="9667">
                  <c:v>7.0000000000000284</c:v>
                </c:pt>
                <c:pt idx="9668">
                  <c:v>4.9999999999999822</c:v>
                </c:pt>
                <c:pt idx="9669">
                  <c:v>8.0000000000000071</c:v>
                </c:pt>
                <c:pt idx="9670">
                  <c:v>6.0000000000000497</c:v>
                </c:pt>
                <c:pt idx="9671">
                  <c:v>10.999999999999943</c:v>
                </c:pt>
                <c:pt idx="9672">
                  <c:v>8.9999999999999858</c:v>
                </c:pt>
                <c:pt idx="9673">
                  <c:v>8.0000000000000071</c:v>
                </c:pt>
                <c:pt idx="9674">
                  <c:v>9.9999999999999645</c:v>
                </c:pt>
                <c:pt idx="9675">
                  <c:v>8.9999999999999858</c:v>
                </c:pt>
                <c:pt idx="9676">
                  <c:v>11.000000000000032</c:v>
                </c:pt>
                <c:pt idx="9677">
                  <c:v>12.000000000000011</c:v>
                </c:pt>
                <c:pt idx="9678">
                  <c:v>14.000000000000057</c:v>
                </c:pt>
                <c:pt idx="9679">
                  <c:v>14.000000000000057</c:v>
                </c:pt>
                <c:pt idx="9680">
                  <c:v>12.000000000000011</c:v>
                </c:pt>
                <c:pt idx="9681">
                  <c:v>13.000000000000078</c:v>
                </c:pt>
                <c:pt idx="9682">
                  <c:v>12.999999999999989</c:v>
                </c:pt>
                <c:pt idx="9683">
                  <c:v>14.999999999999947</c:v>
                </c:pt>
                <c:pt idx="9685">
                  <c:v>10.000000000000053</c:v>
                </c:pt>
                <c:pt idx="9686">
                  <c:v>9.0000000000000746</c:v>
                </c:pt>
                <c:pt idx="9687">
                  <c:v>11.000000000000032</c:v>
                </c:pt>
                <c:pt idx="9688">
                  <c:v>12.000000000000011</c:v>
                </c:pt>
                <c:pt idx="9689">
                  <c:v>12.000000000000011</c:v>
                </c:pt>
                <c:pt idx="9690">
                  <c:v>9.9999999999999645</c:v>
                </c:pt>
                <c:pt idx="9691">
                  <c:v>12.999999999999989</c:v>
                </c:pt>
                <c:pt idx="9692">
                  <c:v>16.999999999999993</c:v>
                </c:pt>
                <c:pt idx="9693">
                  <c:v>16.000000000000014</c:v>
                </c:pt>
                <c:pt idx="9694">
                  <c:v>20.000000000000018</c:v>
                </c:pt>
                <c:pt idx="9695">
                  <c:v>16.999999999999993</c:v>
                </c:pt>
                <c:pt idx="9696">
                  <c:v>19.999999999999929</c:v>
                </c:pt>
                <c:pt idx="9697">
                  <c:v>20.999999999999996</c:v>
                </c:pt>
                <c:pt idx="9698">
                  <c:v>20.000000000000018</c:v>
                </c:pt>
                <c:pt idx="9699">
                  <c:v>16.999999999999993</c:v>
                </c:pt>
                <c:pt idx="9700">
                  <c:v>16.000000000000014</c:v>
                </c:pt>
                <c:pt idx="9701">
                  <c:v>16.000000000000014</c:v>
                </c:pt>
                <c:pt idx="9702">
                  <c:v>16.000000000000014</c:v>
                </c:pt>
                <c:pt idx="9703">
                  <c:v>16.000000000000014</c:v>
                </c:pt>
                <c:pt idx="9704">
                  <c:v>16.000000000000014</c:v>
                </c:pt>
                <c:pt idx="9705">
                  <c:v>14.000000000000057</c:v>
                </c:pt>
                <c:pt idx="9706">
                  <c:v>12.999999999999989</c:v>
                </c:pt>
                <c:pt idx="9707">
                  <c:v>12.000000000000011</c:v>
                </c:pt>
                <c:pt idx="9708">
                  <c:v>12.999999999999989</c:v>
                </c:pt>
                <c:pt idx="9709">
                  <c:v>12.999999999999989</c:v>
                </c:pt>
                <c:pt idx="9710">
                  <c:v>16.999999999999993</c:v>
                </c:pt>
                <c:pt idx="9711">
                  <c:v>18.99999999999995</c:v>
                </c:pt>
                <c:pt idx="9712">
                  <c:v>19.000000000000039</c:v>
                </c:pt>
                <c:pt idx="9713">
                  <c:v>21.999999999999975</c:v>
                </c:pt>
                <c:pt idx="9714">
                  <c:v>26.000000000000068</c:v>
                </c:pt>
                <c:pt idx="9715">
                  <c:v>24.000000000000021</c:v>
                </c:pt>
                <c:pt idx="9716">
                  <c:v>25.999999999999979</c:v>
                </c:pt>
                <c:pt idx="9717">
                  <c:v>25.999999999999979</c:v>
                </c:pt>
                <c:pt idx="9718">
                  <c:v>24.000000000000021</c:v>
                </c:pt>
                <c:pt idx="9719">
                  <c:v>24.000000000000021</c:v>
                </c:pt>
                <c:pt idx="9720">
                  <c:v>20.000000000000018</c:v>
                </c:pt>
                <c:pt idx="9721">
                  <c:v>20.999999999999996</c:v>
                </c:pt>
                <c:pt idx="9722">
                  <c:v>16.999999999999993</c:v>
                </c:pt>
                <c:pt idx="9723">
                  <c:v>16.999999999999993</c:v>
                </c:pt>
                <c:pt idx="9724">
                  <c:v>12.999999999999989</c:v>
                </c:pt>
                <c:pt idx="9725">
                  <c:v>17.999999999999972</c:v>
                </c:pt>
                <c:pt idx="9726">
                  <c:v>17.999999999999972</c:v>
                </c:pt>
                <c:pt idx="9727">
                  <c:v>20.999999999999996</c:v>
                </c:pt>
                <c:pt idx="9728">
                  <c:v>21.000000000000085</c:v>
                </c:pt>
                <c:pt idx="9729">
                  <c:v>18.99999999999995</c:v>
                </c:pt>
                <c:pt idx="9730">
                  <c:v>20.999999999999996</c:v>
                </c:pt>
                <c:pt idx="9731">
                  <c:v>17.999999999999972</c:v>
                </c:pt>
                <c:pt idx="9732">
                  <c:v>20.000000000000018</c:v>
                </c:pt>
                <c:pt idx="9733">
                  <c:v>21.999999999999975</c:v>
                </c:pt>
                <c:pt idx="9734">
                  <c:v>19.000000000000039</c:v>
                </c:pt>
                <c:pt idx="9735">
                  <c:v>17.999999999999972</c:v>
                </c:pt>
                <c:pt idx="9736">
                  <c:v>25</c:v>
                </c:pt>
                <c:pt idx="9737">
                  <c:v>26.999999999999957</c:v>
                </c:pt>
                <c:pt idx="9738">
                  <c:v>28.000000000000025</c:v>
                </c:pt>
                <c:pt idx="9739">
                  <c:v>29.999999999999982</c:v>
                </c:pt>
                <c:pt idx="9740">
                  <c:v>29.999999999999982</c:v>
                </c:pt>
                <c:pt idx="9741">
                  <c:v>31.00000000000005</c:v>
                </c:pt>
                <c:pt idx="9742">
                  <c:v>32.999999999999915</c:v>
                </c:pt>
                <c:pt idx="9743">
                  <c:v>34.999999999999964</c:v>
                </c:pt>
                <c:pt idx="9744">
                  <c:v>38.999999999999972</c:v>
                </c:pt>
                <c:pt idx="9745">
                  <c:v>39.999999999999943</c:v>
                </c:pt>
                <c:pt idx="9746">
                  <c:v>31.99999999999994</c:v>
                </c:pt>
                <c:pt idx="9747">
                  <c:v>29.000000000000004</c:v>
                </c:pt>
                <c:pt idx="9748">
                  <c:v>32.000000000000028</c:v>
                </c:pt>
                <c:pt idx="9749">
                  <c:v>35.000000000000057</c:v>
                </c:pt>
                <c:pt idx="9750">
                  <c:v>29.999999999999982</c:v>
                </c:pt>
                <c:pt idx="9751">
                  <c:v>22.999999999999954</c:v>
                </c:pt>
                <c:pt idx="9752">
                  <c:v>25</c:v>
                </c:pt>
                <c:pt idx="9753">
                  <c:v>21.999999999999975</c:v>
                </c:pt>
                <c:pt idx="9754">
                  <c:v>21.999999999999975</c:v>
                </c:pt>
                <c:pt idx="9755">
                  <c:v>19.000000000000039</c:v>
                </c:pt>
                <c:pt idx="9756">
                  <c:v>21.999999999999975</c:v>
                </c:pt>
                <c:pt idx="9757">
                  <c:v>19.000000000000039</c:v>
                </c:pt>
                <c:pt idx="9758">
                  <c:v>21.999999999999975</c:v>
                </c:pt>
                <c:pt idx="9760">
                  <c:v>24.000000000000021</c:v>
                </c:pt>
                <c:pt idx="9761">
                  <c:v>25</c:v>
                </c:pt>
                <c:pt idx="9762">
                  <c:v>25.999999999999979</c:v>
                </c:pt>
                <c:pt idx="9763">
                  <c:v>25.999999999999979</c:v>
                </c:pt>
                <c:pt idx="9764">
                  <c:v>25</c:v>
                </c:pt>
                <c:pt idx="9765">
                  <c:v>25.999999999999979</c:v>
                </c:pt>
                <c:pt idx="9766">
                  <c:v>25.999999999999979</c:v>
                </c:pt>
                <c:pt idx="9767">
                  <c:v>25.999999999999979</c:v>
                </c:pt>
                <c:pt idx="9768">
                  <c:v>31.99999999999994</c:v>
                </c:pt>
                <c:pt idx="9769">
                  <c:v>32.000000000000028</c:v>
                </c:pt>
                <c:pt idx="9770">
                  <c:v>32.000000000000028</c:v>
                </c:pt>
                <c:pt idx="9771">
                  <c:v>33.000000000000007</c:v>
                </c:pt>
                <c:pt idx="9772">
                  <c:v>29.999999999999982</c:v>
                </c:pt>
                <c:pt idx="9773">
                  <c:v>27.999999999999936</c:v>
                </c:pt>
                <c:pt idx="9774">
                  <c:v>28.000000000000025</c:v>
                </c:pt>
                <c:pt idx="9775">
                  <c:v>29.000000000000004</c:v>
                </c:pt>
                <c:pt idx="9776">
                  <c:v>29.999999999999982</c:v>
                </c:pt>
                <c:pt idx="9777">
                  <c:v>29.999999999999982</c:v>
                </c:pt>
                <c:pt idx="9778">
                  <c:v>28.999999999999915</c:v>
                </c:pt>
                <c:pt idx="9779">
                  <c:v>28.000000000000025</c:v>
                </c:pt>
                <c:pt idx="9780">
                  <c:v>25</c:v>
                </c:pt>
                <c:pt idx="9781">
                  <c:v>28.000000000000025</c:v>
                </c:pt>
                <c:pt idx="9782">
                  <c:v>26.999999999999957</c:v>
                </c:pt>
                <c:pt idx="9783">
                  <c:v>24.000000000000021</c:v>
                </c:pt>
                <c:pt idx="9785">
                  <c:v>24.000000000000021</c:v>
                </c:pt>
                <c:pt idx="9786">
                  <c:v>28.000000000000025</c:v>
                </c:pt>
                <c:pt idx="9787">
                  <c:v>25.999999999999979</c:v>
                </c:pt>
                <c:pt idx="9788">
                  <c:v>22.999999999999954</c:v>
                </c:pt>
                <c:pt idx="9789">
                  <c:v>20.999999999999996</c:v>
                </c:pt>
                <c:pt idx="9790">
                  <c:v>20.999999999999996</c:v>
                </c:pt>
                <c:pt idx="9791">
                  <c:v>19.000000000000039</c:v>
                </c:pt>
                <c:pt idx="9792">
                  <c:v>18.99999999999995</c:v>
                </c:pt>
                <c:pt idx="9793">
                  <c:v>17.999999999999972</c:v>
                </c:pt>
                <c:pt idx="9794">
                  <c:v>20.000000000000018</c:v>
                </c:pt>
                <c:pt idx="9795">
                  <c:v>22.000000000000064</c:v>
                </c:pt>
                <c:pt idx="9796">
                  <c:v>20.999999999999996</c:v>
                </c:pt>
                <c:pt idx="9797">
                  <c:v>26.000000000000068</c:v>
                </c:pt>
                <c:pt idx="9798">
                  <c:v>25.999999999999979</c:v>
                </c:pt>
                <c:pt idx="9799">
                  <c:v>25</c:v>
                </c:pt>
                <c:pt idx="9800">
                  <c:v>25.999999999999979</c:v>
                </c:pt>
                <c:pt idx="9801">
                  <c:v>27.000000000000046</c:v>
                </c:pt>
                <c:pt idx="9802">
                  <c:v>25.999999999999979</c:v>
                </c:pt>
                <c:pt idx="9803">
                  <c:v>29.000000000000004</c:v>
                </c:pt>
                <c:pt idx="9804">
                  <c:v>26.999999999999957</c:v>
                </c:pt>
                <c:pt idx="9805">
                  <c:v>29.999999999999982</c:v>
                </c:pt>
                <c:pt idx="9806">
                  <c:v>32.000000000000028</c:v>
                </c:pt>
                <c:pt idx="9807">
                  <c:v>33.000000000000007</c:v>
                </c:pt>
                <c:pt idx="9808">
                  <c:v>32.999999999999915</c:v>
                </c:pt>
                <c:pt idx="9809">
                  <c:v>33.999999999999986</c:v>
                </c:pt>
                <c:pt idx="9810">
                  <c:v>37.000000000000014</c:v>
                </c:pt>
                <c:pt idx="9811">
                  <c:v>29.000000000000004</c:v>
                </c:pt>
                <c:pt idx="9812">
                  <c:v>29.999999999999982</c:v>
                </c:pt>
                <c:pt idx="9813">
                  <c:v>27.000000000000046</c:v>
                </c:pt>
                <c:pt idx="9814">
                  <c:v>23.000000000000043</c:v>
                </c:pt>
                <c:pt idx="9815">
                  <c:v>20.999999999999996</c:v>
                </c:pt>
                <c:pt idx="9816">
                  <c:v>21.999999999999975</c:v>
                </c:pt>
                <c:pt idx="9817">
                  <c:v>24.000000000000021</c:v>
                </c:pt>
                <c:pt idx="9818">
                  <c:v>22.999999999999954</c:v>
                </c:pt>
                <c:pt idx="9819">
                  <c:v>22.999999999999954</c:v>
                </c:pt>
                <c:pt idx="9820">
                  <c:v>19.999999999999929</c:v>
                </c:pt>
                <c:pt idx="9821">
                  <c:v>20.000000000000018</c:v>
                </c:pt>
                <c:pt idx="9822">
                  <c:v>18.99999999999995</c:v>
                </c:pt>
                <c:pt idx="9823">
                  <c:v>19.999999999999929</c:v>
                </c:pt>
                <c:pt idx="9824">
                  <c:v>21.999999999999975</c:v>
                </c:pt>
                <c:pt idx="9825">
                  <c:v>25</c:v>
                </c:pt>
                <c:pt idx="9826">
                  <c:v>25</c:v>
                </c:pt>
                <c:pt idx="9827">
                  <c:v>29.000000000000004</c:v>
                </c:pt>
                <c:pt idx="9828">
                  <c:v>25</c:v>
                </c:pt>
                <c:pt idx="9830">
                  <c:v>25.999999999999979</c:v>
                </c:pt>
                <c:pt idx="9831">
                  <c:v>25.999999999999979</c:v>
                </c:pt>
                <c:pt idx="9832">
                  <c:v>25.999999999999979</c:v>
                </c:pt>
                <c:pt idx="9833">
                  <c:v>25</c:v>
                </c:pt>
                <c:pt idx="9834">
                  <c:v>25.999999999999979</c:v>
                </c:pt>
                <c:pt idx="9835">
                  <c:v>25</c:v>
                </c:pt>
                <c:pt idx="9836">
                  <c:v>27.000000000000046</c:v>
                </c:pt>
                <c:pt idx="9837">
                  <c:v>27.000000000000046</c:v>
                </c:pt>
                <c:pt idx="9838">
                  <c:v>24.000000000000021</c:v>
                </c:pt>
                <c:pt idx="9839">
                  <c:v>24.000000000000021</c:v>
                </c:pt>
                <c:pt idx="9840">
                  <c:v>27.000000000000046</c:v>
                </c:pt>
                <c:pt idx="9841">
                  <c:v>25</c:v>
                </c:pt>
                <c:pt idx="9842">
                  <c:v>24.000000000000021</c:v>
                </c:pt>
                <c:pt idx="9843">
                  <c:v>20.000000000000018</c:v>
                </c:pt>
                <c:pt idx="9844">
                  <c:v>20.999999999999996</c:v>
                </c:pt>
                <c:pt idx="9845">
                  <c:v>23.999999999999932</c:v>
                </c:pt>
                <c:pt idx="9846">
                  <c:v>29.000000000000004</c:v>
                </c:pt>
                <c:pt idx="9847">
                  <c:v>27.000000000000046</c:v>
                </c:pt>
                <c:pt idx="9848">
                  <c:v>26.999999999999957</c:v>
                </c:pt>
                <c:pt idx="9849">
                  <c:v>25</c:v>
                </c:pt>
                <c:pt idx="9850">
                  <c:v>23.999999999999932</c:v>
                </c:pt>
                <c:pt idx="9851">
                  <c:v>22.999999999999954</c:v>
                </c:pt>
                <c:pt idx="9852">
                  <c:v>22.999999999999954</c:v>
                </c:pt>
                <c:pt idx="9853">
                  <c:v>24.000000000000021</c:v>
                </c:pt>
                <c:pt idx="9855">
                  <c:v>25</c:v>
                </c:pt>
                <c:pt idx="9856">
                  <c:v>25</c:v>
                </c:pt>
                <c:pt idx="9857">
                  <c:v>26.999999999999957</c:v>
                </c:pt>
                <c:pt idx="9858">
                  <c:v>26.999999999999957</c:v>
                </c:pt>
                <c:pt idx="9859">
                  <c:v>27.000000000000046</c:v>
                </c:pt>
                <c:pt idx="9860">
                  <c:v>25.999999999999979</c:v>
                </c:pt>
                <c:pt idx="9861">
                  <c:v>25</c:v>
                </c:pt>
                <c:pt idx="9862">
                  <c:v>27.000000000000046</c:v>
                </c:pt>
                <c:pt idx="9863">
                  <c:v>25</c:v>
                </c:pt>
                <c:pt idx="9864">
                  <c:v>23.999999999999932</c:v>
                </c:pt>
                <c:pt idx="9865">
                  <c:v>22.000000000000064</c:v>
                </c:pt>
                <c:pt idx="9866">
                  <c:v>25</c:v>
                </c:pt>
                <c:pt idx="9867">
                  <c:v>25</c:v>
                </c:pt>
                <c:pt idx="9868">
                  <c:v>22.999999999999954</c:v>
                </c:pt>
                <c:pt idx="9869">
                  <c:v>22.999999999999954</c:v>
                </c:pt>
                <c:pt idx="9870">
                  <c:v>22.999999999999954</c:v>
                </c:pt>
                <c:pt idx="9871">
                  <c:v>21.999999999999975</c:v>
                </c:pt>
                <c:pt idx="9872">
                  <c:v>20.999999999999996</c:v>
                </c:pt>
                <c:pt idx="9873">
                  <c:v>20.000000000000018</c:v>
                </c:pt>
                <c:pt idx="9874">
                  <c:v>20.999999999999996</c:v>
                </c:pt>
                <c:pt idx="9875">
                  <c:v>20.000000000000018</c:v>
                </c:pt>
                <c:pt idx="9876">
                  <c:v>18.99999999999995</c:v>
                </c:pt>
                <c:pt idx="9878">
                  <c:v>14.999999999999947</c:v>
                </c:pt>
                <c:pt idx="9879">
                  <c:v>15.000000000000036</c:v>
                </c:pt>
                <c:pt idx="9880">
                  <c:v>12.000000000000011</c:v>
                </c:pt>
                <c:pt idx="9881">
                  <c:v>13.999999999999968</c:v>
                </c:pt>
                <c:pt idx="9882">
                  <c:v>15.999999999999925</c:v>
                </c:pt>
                <c:pt idx="9883">
                  <c:v>15.000000000000036</c:v>
                </c:pt>
                <c:pt idx="9884">
                  <c:v>13.999999999999968</c:v>
                </c:pt>
                <c:pt idx="9885">
                  <c:v>15.000000000000036</c:v>
                </c:pt>
                <c:pt idx="9886">
                  <c:v>12.000000000000011</c:v>
                </c:pt>
                <c:pt idx="9888">
                  <c:v>12.999999999999989</c:v>
                </c:pt>
                <c:pt idx="9889">
                  <c:v>16.999999999999993</c:v>
                </c:pt>
                <c:pt idx="9890">
                  <c:v>16.999999999999993</c:v>
                </c:pt>
                <c:pt idx="9891">
                  <c:v>16.999999999999993</c:v>
                </c:pt>
                <c:pt idx="9892">
                  <c:v>18.00000000000006</c:v>
                </c:pt>
                <c:pt idx="9893">
                  <c:v>17.999999999999972</c:v>
                </c:pt>
                <c:pt idx="9894">
                  <c:v>17.999999999999972</c:v>
                </c:pt>
                <c:pt idx="9895">
                  <c:v>16.000000000000014</c:v>
                </c:pt>
                <c:pt idx="9896">
                  <c:v>16.999999999999993</c:v>
                </c:pt>
                <c:pt idx="9897">
                  <c:v>17.999999999999972</c:v>
                </c:pt>
                <c:pt idx="9898">
                  <c:v>15.000000000000036</c:v>
                </c:pt>
                <c:pt idx="9899">
                  <c:v>15.000000000000036</c:v>
                </c:pt>
                <c:pt idx="9900">
                  <c:v>14.999999999999947</c:v>
                </c:pt>
                <c:pt idx="9901">
                  <c:v>15.000000000000036</c:v>
                </c:pt>
                <c:pt idx="9902">
                  <c:v>15.999999999999925</c:v>
                </c:pt>
                <c:pt idx="9903">
                  <c:v>14.999999999999947</c:v>
                </c:pt>
                <c:pt idx="9904">
                  <c:v>15.000000000000036</c:v>
                </c:pt>
                <c:pt idx="9905">
                  <c:v>16.999999999999993</c:v>
                </c:pt>
                <c:pt idx="9906">
                  <c:v>14.999999999999947</c:v>
                </c:pt>
                <c:pt idx="9907">
                  <c:v>16.999999999999993</c:v>
                </c:pt>
                <c:pt idx="9909">
                  <c:v>19.000000000000039</c:v>
                </c:pt>
                <c:pt idx="9910">
                  <c:v>19.999999999999929</c:v>
                </c:pt>
                <c:pt idx="9911">
                  <c:v>19.000000000000039</c:v>
                </c:pt>
                <c:pt idx="9912">
                  <c:v>19.999999999999929</c:v>
                </c:pt>
                <c:pt idx="9913">
                  <c:v>20.999999999999996</c:v>
                </c:pt>
                <c:pt idx="9914">
                  <c:v>20.000000000000018</c:v>
                </c:pt>
                <c:pt idx="9915">
                  <c:v>19.000000000000039</c:v>
                </c:pt>
                <c:pt idx="9916">
                  <c:v>24.000000000000021</c:v>
                </c:pt>
                <c:pt idx="9917">
                  <c:v>22.000000000000064</c:v>
                </c:pt>
                <c:pt idx="9918">
                  <c:v>20.999999999999996</c:v>
                </c:pt>
                <c:pt idx="9919">
                  <c:v>19.000000000000039</c:v>
                </c:pt>
                <c:pt idx="9920">
                  <c:v>21.999999999999975</c:v>
                </c:pt>
                <c:pt idx="9921">
                  <c:v>22.999999999999954</c:v>
                </c:pt>
                <c:pt idx="9922">
                  <c:v>22.999999999999954</c:v>
                </c:pt>
                <c:pt idx="9923">
                  <c:v>25</c:v>
                </c:pt>
                <c:pt idx="9925">
                  <c:v>28.000000000000025</c:v>
                </c:pt>
                <c:pt idx="9926">
                  <c:v>27.000000000000046</c:v>
                </c:pt>
                <c:pt idx="9927">
                  <c:v>29.999999999999982</c:v>
                </c:pt>
                <c:pt idx="9928">
                  <c:v>30.999999999999961</c:v>
                </c:pt>
                <c:pt idx="9929">
                  <c:v>26.000000000000068</c:v>
                </c:pt>
                <c:pt idx="9930">
                  <c:v>25.999999999999979</c:v>
                </c:pt>
                <c:pt idx="9931">
                  <c:v>24.000000000000021</c:v>
                </c:pt>
                <c:pt idx="9932">
                  <c:v>16.999999999999993</c:v>
                </c:pt>
                <c:pt idx="9933">
                  <c:v>8.0000000000000071</c:v>
                </c:pt>
                <c:pt idx="9934">
                  <c:v>6.9999999999999396</c:v>
                </c:pt>
                <c:pt idx="9935">
                  <c:v>2.0000000000000462</c:v>
                </c:pt>
                <c:pt idx="9936">
                  <c:v>-3.0000000000000249</c:v>
                </c:pt>
                <c:pt idx="9937">
                  <c:v>-7.0000000000000284</c:v>
                </c:pt>
                <c:pt idx="9938">
                  <c:v>-9.9999999999999645</c:v>
                </c:pt>
                <c:pt idx="9939">
                  <c:v>-4.0000000000000036</c:v>
                </c:pt>
                <c:pt idx="9940">
                  <c:v>-10.000000000000053</c:v>
                </c:pt>
                <c:pt idx="9941">
                  <c:v>-12.999999999999989</c:v>
                </c:pt>
                <c:pt idx="9942">
                  <c:v>0</c:v>
                </c:pt>
                <c:pt idx="9943">
                  <c:v>-2.0000000000000462</c:v>
                </c:pt>
                <c:pt idx="9944">
                  <c:v>-5.9999999999999609</c:v>
                </c:pt>
                <c:pt idx="9945">
                  <c:v>-9.9999999999999645</c:v>
                </c:pt>
                <c:pt idx="9946">
                  <c:v>-6.9999999999999396</c:v>
                </c:pt>
                <c:pt idx="9947">
                  <c:v>-11.000000000000032</c:v>
                </c:pt>
                <c:pt idx="9948">
                  <c:v>-16.999999999999993</c:v>
                </c:pt>
                <c:pt idx="9950">
                  <c:v>-20.999999999999996</c:v>
                </c:pt>
                <c:pt idx="9951">
                  <c:v>-16.999999999999993</c:v>
                </c:pt>
                <c:pt idx="9952">
                  <c:v>-15.999999999999925</c:v>
                </c:pt>
                <c:pt idx="9953">
                  <c:v>-8.9999999999999858</c:v>
                </c:pt>
                <c:pt idx="9954">
                  <c:v>-9.9999999999999645</c:v>
                </c:pt>
                <c:pt idx="9955">
                  <c:v>-11.000000000000032</c:v>
                </c:pt>
                <c:pt idx="9956">
                  <c:v>-12.999999999999989</c:v>
                </c:pt>
                <c:pt idx="9957">
                  <c:v>-11.999999999999922</c:v>
                </c:pt>
                <c:pt idx="9958">
                  <c:v>-11.000000000000032</c:v>
                </c:pt>
                <c:pt idx="9959">
                  <c:v>-12.999999999999989</c:v>
                </c:pt>
                <c:pt idx="9960">
                  <c:v>-9.0000000000000746</c:v>
                </c:pt>
                <c:pt idx="9961">
                  <c:v>-12.000000000000011</c:v>
                </c:pt>
                <c:pt idx="9962">
                  <c:v>-13.000000000000078</c:v>
                </c:pt>
                <c:pt idx="9963">
                  <c:v>-16.000000000000014</c:v>
                </c:pt>
                <c:pt idx="9964">
                  <c:v>-15.999999999999925</c:v>
                </c:pt>
                <c:pt idx="9965">
                  <c:v>-17.000000000000082</c:v>
                </c:pt>
                <c:pt idx="9966">
                  <c:v>-20.999999999999996</c:v>
                </c:pt>
                <c:pt idx="9967">
                  <c:v>-24.000000000000021</c:v>
                </c:pt>
                <c:pt idx="9968">
                  <c:v>-29.999999999999982</c:v>
                </c:pt>
                <c:pt idx="9969">
                  <c:v>-33.999999999999986</c:v>
                </c:pt>
                <c:pt idx="9970">
                  <c:v>-37.000000000000014</c:v>
                </c:pt>
                <c:pt idx="9971">
                  <c:v>-37.000000000000014</c:v>
                </c:pt>
                <c:pt idx="9972">
                  <c:v>-43.99999999999995</c:v>
                </c:pt>
                <c:pt idx="9973">
                  <c:v>-43.99999999999995</c:v>
                </c:pt>
                <c:pt idx="9974">
                  <c:v>-45.000000000000014</c:v>
                </c:pt>
                <c:pt idx="9975">
                  <c:v>-42.999999999999972</c:v>
                </c:pt>
                <c:pt idx="9976">
                  <c:v>-41.000000000000014</c:v>
                </c:pt>
                <c:pt idx="9977">
                  <c:v>-46</c:v>
                </c:pt>
                <c:pt idx="9978">
                  <c:v>-46.999999999999972</c:v>
                </c:pt>
                <c:pt idx="9979">
                  <c:v>-45.000000000000014</c:v>
                </c:pt>
                <c:pt idx="9980">
                  <c:v>-44.999999999999929</c:v>
                </c:pt>
                <c:pt idx="9981">
                  <c:v>-44.999999999999929</c:v>
                </c:pt>
                <c:pt idx="9982">
                  <c:v>-45.000000000000014</c:v>
                </c:pt>
                <c:pt idx="9983">
                  <c:v>-51.999999999999957</c:v>
                </c:pt>
                <c:pt idx="9984">
                  <c:v>-50.999999999999979</c:v>
                </c:pt>
                <c:pt idx="9985">
                  <c:v>-47.000000000000064</c:v>
                </c:pt>
                <c:pt idx="9986">
                  <c:v>-43.000000000000057</c:v>
                </c:pt>
                <c:pt idx="9987">
                  <c:v>-46</c:v>
                </c:pt>
                <c:pt idx="9988">
                  <c:v>-41.999999999999993</c:v>
                </c:pt>
                <c:pt idx="9989">
                  <c:v>-32.000000000000028</c:v>
                </c:pt>
                <c:pt idx="9990">
                  <c:v>-28.000000000000025</c:v>
                </c:pt>
                <c:pt idx="9991">
                  <c:v>-33.999999999999986</c:v>
                </c:pt>
                <c:pt idx="9992">
                  <c:v>-38.999999999999972</c:v>
                </c:pt>
                <c:pt idx="9994">
                  <c:v>-36.000000000000028</c:v>
                </c:pt>
                <c:pt idx="9995">
                  <c:v>-34.000000000000071</c:v>
                </c:pt>
                <c:pt idx="9996">
                  <c:v>-36.000000000000028</c:v>
                </c:pt>
                <c:pt idx="9997">
                  <c:v>-39.999999999999943</c:v>
                </c:pt>
                <c:pt idx="9998">
                  <c:v>-44.999999999999929</c:v>
                </c:pt>
                <c:pt idx="9999">
                  <c:v>-44.000000000000043</c:v>
                </c:pt>
                <c:pt idx="10000">
                  <c:v>-39.999999999999943</c:v>
                </c:pt>
                <c:pt idx="10001">
                  <c:v>-33.000000000000007</c:v>
                </c:pt>
                <c:pt idx="10002">
                  <c:v>-30.999999999999961</c:v>
                </c:pt>
                <c:pt idx="10003">
                  <c:v>-33.000000000000007</c:v>
                </c:pt>
                <c:pt idx="10004">
                  <c:v>-29.999999999999982</c:v>
                </c:pt>
                <c:pt idx="10005">
                  <c:v>-33.000000000000007</c:v>
                </c:pt>
                <c:pt idx="10006">
                  <c:v>-37.000000000000014</c:v>
                </c:pt>
                <c:pt idx="10007">
                  <c:v>-39.000000000000057</c:v>
                </c:pt>
                <c:pt idx="10008">
                  <c:v>-40.000000000000036</c:v>
                </c:pt>
                <c:pt idx="10009">
                  <c:v>-41.000000000000014</c:v>
                </c:pt>
                <c:pt idx="10010">
                  <c:v>-46</c:v>
                </c:pt>
                <c:pt idx="10011">
                  <c:v>-41.999999999999993</c:v>
                </c:pt>
                <c:pt idx="10012">
                  <c:v>-36.999999999999922</c:v>
                </c:pt>
                <c:pt idx="10013">
                  <c:v>-35.000000000000057</c:v>
                </c:pt>
                <c:pt idx="10014">
                  <c:v>-37.000000000000014</c:v>
                </c:pt>
                <c:pt idx="10015">
                  <c:v>-37.999999999999986</c:v>
                </c:pt>
                <c:pt idx="10016">
                  <c:v>-32.000000000000028</c:v>
                </c:pt>
                <c:pt idx="10017">
                  <c:v>-32.000000000000028</c:v>
                </c:pt>
                <c:pt idx="10018">
                  <c:v>-36.000000000000028</c:v>
                </c:pt>
                <c:pt idx="10020">
                  <c:v>-36.000000000000028</c:v>
                </c:pt>
                <c:pt idx="10021">
                  <c:v>-40.000000000000036</c:v>
                </c:pt>
                <c:pt idx="10022">
                  <c:v>-41.000000000000014</c:v>
                </c:pt>
                <c:pt idx="10023">
                  <c:v>-36.999999999999922</c:v>
                </c:pt>
                <c:pt idx="10024">
                  <c:v>-37.000000000000014</c:v>
                </c:pt>
                <c:pt idx="10025">
                  <c:v>-37.000000000000014</c:v>
                </c:pt>
                <c:pt idx="10026">
                  <c:v>-38.999999999999972</c:v>
                </c:pt>
                <c:pt idx="10027">
                  <c:v>-43.000000000000057</c:v>
                </c:pt>
                <c:pt idx="10028">
                  <c:v>-43.000000000000057</c:v>
                </c:pt>
                <c:pt idx="10029">
                  <c:v>-42.999999999999972</c:v>
                </c:pt>
                <c:pt idx="10030">
                  <c:v>-37.999999999999986</c:v>
                </c:pt>
                <c:pt idx="10031">
                  <c:v>-38.000000000000078</c:v>
                </c:pt>
                <c:pt idx="10032">
                  <c:v>-39.000000000000057</c:v>
                </c:pt>
                <c:pt idx="10033">
                  <c:v>-38.999999999999972</c:v>
                </c:pt>
                <c:pt idx="10034">
                  <c:v>-40.000000000000036</c:v>
                </c:pt>
                <c:pt idx="10035">
                  <c:v>-39.999999999999943</c:v>
                </c:pt>
                <c:pt idx="10036">
                  <c:v>-38.999999999999972</c:v>
                </c:pt>
                <c:pt idx="10037">
                  <c:v>-37.999999999999986</c:v>
                </c:pt>
                <c:pt idx="10038">
                  <c:v>-35.999999999999943</c:v>
                </c:pt>
                <c:pt idx="10039">
                  <c:v>-38.999999999999972</c:v>
                </c:pt>
                <c:pt idx="10040">
                  <c:v>-40.000000000000036</c:v>
                </c:pt>
                <c:pt idx="10041">
                  <c:v>-31.99999999999994</c:v>
                </c:pt>
                <c:pt idx="10042">
                  <c:v>-33.000000000000007</c:v>
                </c:pt>
                <c:pt idx="10043">
                  <c:v>-34.999999999999964</c:v>
                </c:pt>
                <c:pt idx="10044">
                  <c:v>-30.999999999999961</c:v>
                </c:pt>
                <c:pt idx="10046">
                  <c:v>-29.999999999999982</c:v>
                </c:pt>
                <c:pt idx="10047">
                  <c:v>-29.000000000000004</c:v>
                </c:pt>
                <c:pt idx="10048">
                  <c:v>-28.000000000000025</c:v>
                </c:pt>
                <c:pt idx="10049">
                  <c:v>-26.999999999999957</c:v>
                </c:pt>
                <c:pt idx="10050">
                  <c:v>-26.000000000000068</c:v>
                </c:pt>
                <c:pt idx="10051">
                  <c:v>-25</c:v>
                </c:pt>
                <c:pt idx="10052">
                  <c:v>-29.999999999999982</c:v>
                </c:pt>
                <c:pt idx="10053">
                  <c:v>-31.00000000000005</c:v>
                </c:pt>
                <c:pt idx="10054">
                  <c:v>-29.000000000000004</c:v>
                </c:pt>
                <c:pt idx="10055">
                  <c:v>-28.000000000000025</c:v>
                </c:pt>
                <c:pt idx="10056">
                  <c:v>-29.999999999999982</c:v>
                </c:pt>
                <c:pt idx="10057">
                  <c:v>-31.00000000000005</c:v>
                </c:pt>
                <c:pt idx="10058">
                  <c:v>-31.00000000000005</c:v>
                </c:pt>
                <c:pt idx="10059">
                  <c:v>-30.999999999999961</c:v>
                </c:pt>
                <c:pt idx="10060">
                  <c:v>-30.999999999999961</c:v>
                </c:pt>
                <c:pt idx="10061">
                  <c:v>-25</c:v>
                </c:pt>
                <c:pt idx="10062">
                  <c:v>-25</c:v>
                </c:pt>
                <c:pt idx="10063">
                  <c:v>-25.999999999999979</c:v>
                </c:pt>
                <c:pt idx="10064">
                  <c:v>-25.999999999999979</c:v>
                </c:pt>
                <c:pt idx="10065">
                  <c:v>-26.999999999999957</c:v>
                </c:pt>
                <c:pt idx="10066">
                  <c:v>-25</c:v>
                </c:pt>
                <c:pt idx="10067">
                  <c:v>-26.999999999999957</c:v>
                </c:pt>
                <c:pt idx="10068">
                  <c:v>-24.000000000000021</c:v>
                </c:pt>
                <c:pt idx="10069">
                  <c:v>-23.000000000000043</c:v>
                </c:pt>
                <c:pt idx="10070">
                  <c:v>-23.000000000000043</c:v>
                </c:pt>
                <c:pt idx="10071">
                  <c:v>-36.999999999999922</c:v>
                </c:pt>
                <c:pt idx="10072">
                  <c:v>-40.000000000000036</c:v>
                </c:pt>
                <c:pt idx="10073">
                  <c:v>-46</c:v>
                </c:pt>
                <c:pt idx="10074">
                  <c:v>-46.999999999999972</c:v>
                </c:pt>
                <c:pt idx="10075">
                  <c:v>-46.999999999999972</c:v>
                </c:pt>
                <c:pt idx="10076">
                  <c:v>-46.999999999999972</c:v>
                </c:pt>
                <c:pt idx="10077">
                  <c:v>-48.999999999999929</c:v>
                </c:pt>
                <c:pt idx="10078">
                  <c:v>-48.999999999999929</c:v>
                </c:pt>
                <c:pt idx="10079">
                  <c:v>-49.000000000000021</c:v>
                </c:pt>
                <c:pt idx="10080">
                  <c:v>-48.999999999999929</c:v>
                </c:pt>
                <c:pt idx="10081">
                  <c:v>-46.999999999999972</c:v>
                </c:pt>
                <c:pt idx="10082">
                  <c:v>-46</c:v>
                </c:pt>
                <c:pt idx="10083">
                  <c:v>-46</c:v>
                </c:pt>
                <c:pt idx="10084">
                  <c:v>-45.000000000000014</c:v>
                </c:pt>
                <c:pt idx="10085">
                  <c:v>-44.999999999999929</c:v>
                </c:pt>
                <c:pt idx="10086">
                  <c:v>-42.999999999999972</c:v>
                </c:pt>
                <c:pt idx="10087">
                  <c:v>-44.999999999999929</c:v>
                </c:pt>
                <c:pt idx="10088">
                  <c:v>-41.000000000000014</c:v>
                </c:pt>
                <c:pt idx="10090">
                  <c:v>-39.999999999999943</c:v>
                </c:pt>
                <c:pt idx="10091">
                  <c:v>-39.000000000000057</c:v>
                </c:pt>
                <c:pt idx="10092">
                  <c:v>-37.999999999999986</c:v>
                </c:pt>
                <c:pt idx="10093">
                  <c:v>-37.999999999999986</c:v>
                </c:pt>
                <c:pt idx="10094">
                  <c:v>-35.000000000000057</c:v>
                </c:pt>
                <c:pt idx="10095">
                  <c:v>-33.999999999999986</c:v>
                </c:pt>
                <c:pt idx="10096">
                  <c:v>-34.999999999999964</c:v>
                </c:pt>
                <c:pt idx="10097">
                  <c:v>-32.000000000000028</c:v>
                </c:pt>
                <c:pt idx="10098">
                  <c:v>-23.000000000000043</c:v>
                </c:pt>
                <c:pt idx="10099">
                  <c:v>-16.000000000000014</c:v>
                </c:pt>
                <c:pt idx="10100">
                  <c:v>-18.99999999999995</c:v>
                </c:pt>
                <c:pt idx="10101">
                  <c:v>-20.000000000000018</c:v>
                </c:pt>
                <c:pt idx="10102">
                  <c:v>-23.000000000000043</c:v>
                </c:pt>
                <c:pt idx="10103">
                  <c:v>-24.000000000000021</c:v>
                </c:pt>
                <c:pt idx="10104">
                  <c:v>-27.000000000000046</c:v>
                </c:pt>
                <c:pt idx="10105">
                  <c:v>-25.999999999999979</c:v>
                </c:pt>
                <c:pt idx="10106">
                  <c:v>-16.999999999999993</c:v>
                </c:pt>
                <c:pt idx="10107">
                  <c:v>-19.999999999999929</c:v>
                </c:pt>
                <c:pt idx="10108">
                  <c:v>-18.00000000000006</c:v>
                </c:pt>
                <c:pt idx="10109">
                  <c:v>-15.000000000000036</c:v>
                </c:pt>
                <c:pt idx="10110">
                  <c:v>-12.999999999999989</c:v>
                </c:pt>
                <c:pt idx="10111">
                  <c:v>-12.999999999999989</c:v>
                </c:pt>
                <c:pt idx="10112">
                  <c:v>-14.999999999999947</c:v>
                </c:pt>
                <c:pt idx="10113">
                  <c:v>-16.000000000000014</c:v>
                </c:pt>
                <c:pt idx="10115">
                  <c:v>-18.00000000000006</c:v>
                </c:pt>
                <c:pt idx="10116">
                  <c:v>-16.000000000000014</c:v>
                </c:pt>
                <c:pt idx="10117">
                  <c:v>-12.999999999999989</c:v>
                </c:pt>
                <c:pt idx="10118">
                  <c:v>-10.999999999999943</c:v>
                </c:pt>
                <c:pt idx="10119">
                  <c:v>-14.999999999999947</c:v>
                </c:pt>
                <c:pt idx="10120">
                  <c:v>-15.000000000000036</c:v>
                </c:pt>
                <c:pt idx="10121">
                  <c:v>-16.000000000000014</c:v>
                </c:pt>
                <c:pt idx="10122">
                  <c:v>-20.000000000000018</c:v>
                </c:pt>
                <c:pt idx="10123">
                  <c:v>-20.000000000000018</c:v>
                </c:pt>
                <c:pt idx="10124">
                  <c:v>-23.000000000000043</c:v>
                </c:pt>
                <c:pt idx="10125">
                  <c:v>-23.000000000000043</c:v>
                </c:pt>
                <c:pt idx="10126">
                  <c:v>-20.000000000000018</c:v>
                </c:pt>
                <c:pt idx="10127">
                  <c:v>-20.999999999999996</c:v>
                </c:pt>
                <c:pt idx="10128">
                  <c:v>-22.000000000000064</c:v>
                </c:pt>
                <c:pt idx="10129">
                  <c:v>-22.999999999999954</c:v>
                </c:pt>
                <c:pt idx="10130">
                  <c:v>-17.000000000000082</c:v>
                </c:pt>
                <c:pt idx="10131">
                  <c:v>-13.999999999999968</c:v>
                </c:pt>
                <c:pt idx="10132">
                  <c:v>-12.999999999999989</c:v>
                </c:pt>
                <c:pt idx="10133">
                  <c:v>-11.000000000000032</c:v>
                </c:pt>
                <c:pt idx="10134">
                  <c:v>-12.000000000000011</c:v>
                </c:pt>
                <c:pt idx="10135">
                  <c:v>-12.000000000000011</c:v>
                </c:pt>
                <c:pt idx="10136">
                  <c:v>-12.000000000000011</c:v>
                </c:pt>
                <c:pt idx="10137">
                  <c:v>-12.000000000000011</c:v>
                </c:pt>
                <c:pt idx="10138">
                  <c:v>-9.9999999999999645</c:v>
                </c:pt>
                <c:pt idx="10139">
                  <c:v>-13.000000000000078</c:v>
                </c:pt>
                <c:pt idx="10140">
                  <c:v>-16.000000000000014</c:v>
                </c:pt>
                <c:pt idx="10141">
                  <c:v>-18.00000000000006</c:v>
                </c:pt>
                <c:pt idx="10142">
                  <c:v>-19.000000000000039</c:v>
                </c:pt>
                <c:pt idx="10143">
                  <c:v>-16.999999999999993</c:v>
                </c:pt>
                <c:pt idx="10144">
                  <c:v>-19.000000000000039</c:v>
                </c:pt>
                <c:pt idx="10145">
                  <c:v>-19.000000000000039</c:v>
                </c:pt>
                <c:pt idx="10146">
                  <c:v>-22.999999999999954</c:v>
                </c:pt>
                <c:pt idx="10148">
                  <c:v>-23.000000000000043</c:v>
                </c:pt>
                <c:pt idx="10149">
                  <c:v>-22.000000000000064</c:v>
                </c:pt>
                <c:pt idx="10150">
                  <c:v>-20.000000000000018</c:v>
                </c:pt>
                <c:pt idx="10151">
                  <c:v>-14.000000000000057</c:v>
                </c:pt>
                <c:pt idx="10152">
                  <c:v>-12.999999999999989</c:v>
                </c:pt>
                <c:pt idx="10153">
                  <c:v>-10.000000000000053</c:v>
                </c:pt>
                <c:pt idx="10154">
                  <c:v>-5.9999999999999609</c:v>
                </c:pt>
                <c:pt idx="10155">
                  <c:v>-6.0000000000000497</c:v>
                </c:pt>
                <c:pt idx="10156">
                  <c:v>-9.9999999999999645</c:v>
                </c:pt>
                <c:pt idx="10157">
                  <c:v>-12.999999999999989</c:v>
                </c:pt>
                <c:pt idx="10158">
                  <c:v>-15.000000000000036</c:v>
                </c:pt>
                <c:pt idx="10159">
                  <c:v>-14.999999999999947</c:v>
                </c:pt>
                <c:pt idx="10160">
                  <c:v>-17.999999999999972</c:v>
                </c:pt>
                <c:pt idx="10161">
                  <c:v>-16.000000000000014</c:v>
                </c:pt>
                <c:pt idx="10162">
                  <c:v>-19.999999999999929</c:v>
                </c:pt>
                <c:pt idx="10163">
                  <c:v>-17.999999999999972</c:v>
                </c:pt>
                <c:pt idx="10164">
                  <c:v>-16.000000000000014</c:v>
                </c:pt>
                <c:pt idx="10165">
                  <c:v>-15.999999999999925</c:v>
                </c:pt>
                <c:pt idx="10166">
                  <c:v>-16.000000000000014</c:v>
                </c:pt>
                <c:pt idx="10167">
                  <c:v>-10.999999999999943</c:v>
                </c:pt>
                <c:pt idx="10168">
                  <c:v>-8.0000000000000071</c:v>
                </c:pt>
                <c:pt idx="10170">
                  <c:v>-5.9999999999999609</c:v>
                </c:pt>
                <c:pt idx="10171">
                  <c:v>1.0000000000000675</c:v>
                </c:pt>
                <c:pt idx="10172">
                  <c:v>-4.9999999999999822</c:v>
                </c:pt>
                <c:pt idx="10173">
                  <c:v>0.99999999999997868</c:v>
                </c:pt>
                <c:pt idx="10175">
                  <c:v>4.9999999999999822</c:v>
                </c:pt>
                <c:pt idx="10176">
                  <c:v>21.999999999999975</c:v>
                </c:pt>
                <c:pt idx="10177">
                  <c:v>26.000000000000068</c:v>
                </c:pt>
                <c:pt idx="10178">
                  <c:v>36.999999999999922</c:v>
                </c:pt>
                <c:pt idx="10179">
                  <c:v>40.000000000000036</c:v>
                </c:pt>
                <c:pt idx="10180">
                  <c:v>34.000000000000071</c:v>
                </c:pt>
                <c:pt idx="10181">
                  <c:v>33.999999999999986</c:v>
                </c:pt>
                <c:pt idx="10182">
                  <c:v>37.000000000000014</c:v>
                </c:pt>
                <c:pt idx="10183">
                  <c:v>34.999999999999964</c:v>
                </c:pt>
                <c:pt idx="10185">
                  <c:v>35.000000000000057</c:v>
                </c:pt>
                <c:pt idx="10186">
                  <c:v>35.000000000000057</c:v>
                </c:pt>
                <c:pt idx="10187">
                  <c:v>40.000000000000036</c:v>
                </c:pt>
                <c:pt idx="10188">
                  <c:v>44.000000000000043</c:v>
                </c:pt>
                <c:pt idx="10189">
                  <c:v>50</c:v>
                </c:pt>
                <c:pt idx="10190">
                  <c:v>47.999999999999957</c:v>
                </c:pt>
                <c:pt idx="10191">
                  <c:v>51.999999999999957</c:v>
                </c:pt>
                <c:pt idx="10192">
                  <c:v>50.999999999999979</c:v>
                </c:pt>
                <c:pt idx="10193">
                  <c:v>50.999999999999979</c:v>
                </c:pt>
                <c:pt idx="10194">
                  <c:v>55.000000000000071</c:v>
                </c:pt>
                <c:pt idx="10195">
                  <c:v>54</c:v>
                </c:pt>
                <c:pt idx="10196">
                  <c:v>57.000000000000028</c:v>
                </c:pt>
                <c:pt idx="10197">
                  <c:v>54.999999999999986</c:v>
                </c:pt>
                <c:pt idx="10198">
                  <c:v>51.999999999999957</c:v>
                </c:pt>
                <c:pt idx="10199">
                  <c:v>50</c:v>
                </c:pt>
                <c:pt idx="10200">
                  <c:v>50</c:v>
                </c:pt>
                <c:pt idx="10201">
                  <c:v>39.999999999999943</c:v>
                </c:pt>
                <c:pt idx="10202">
                  <c:v>36.999999999999922</c:v>
                </c:pt>
                <c:pt idx="10203">
                  <c:v>36.000000000000028</c:v>
                </c:pt>
                <c:pt idx="10204">
                  <c:v>37.999999999999986</c:v>
                </c:pt>
                <c:pt idx="10205">
                  <c:v>32.000000000000028</c:v>
                </c:pt>
                <c:pt idx="10206">
                  <c:v>29.000000000000004</c:v>
                </c:pt>
                <c:pt idx="10207">
                  <c:v>30.000000000000071</c:v>
                </c:pt>
                <c:pt idx="10208">
                  <c:v>36.000000000000028</c:v>
                </c:pt>
                <c:pt idx="10210">
                  <c:v>37.999999999999986</c:v>
                </c:pt>
                <c:pt idx="10211">
                  <c:v>46</c:v>
                </c:pt>
                <c:pt idx="10212">
                  <c:v>52.000000000000043</c:v>
                </c:pt>
                <c:pt idx="10213">
                  <c:v>56.999999999999943</c:v>
                </c:pt>
                <c:pt idx="10214">
                  <c:v>58.999999999999986</c:v>
                </c:pt>
                <c:pt idx="10215">
                  <c:v>51.999999999999957</c:v>
                </c:pt>
                <c:pt idx="10216">
                  <c:v>50.999999999999979</c:v>
                </c:pt>
                <c:pt idx="10217">
                  <c:v>46</c:v>
                </c:pt>
                <c:pt idx="10218">
                  <c:v>46.999999999999972</c:v>
                </c:pt>
                <c:pt idx="10219">
                  <c:v>49.000000000000021</c:v>
                </c:pt>
                <c:pt idx="10220">
                  <c:v>50</c:v>
                </c:pt>
                <c:pt idx="10221">
                  <c:v>49.000000000000021</c:v>
                </c:pt>
                <c:pt idx="10222">
                  <c:v>46</c:v>
                </c:pt>
                <c:pt idx="10223">
                  <c:v>48.000000000000043</c:v>
                </c:pt>
                <c:pt idx="10224">
                  <c:v>46</c:v>
                </c:pt>
                <c:pt idx="10225">
                  <c:v>49.000000000000021</c:v>
                </c:pt>
                <c:pt idx="10226">
                  <c:v>51.999999999999957</c:v>
                </c:pt>
                <c:pt idx="10227">
                  <c:v>59.000000000000071</c:v>
                </c:pt>
                <c:pt idx="10228">
                  <c:v>52.000000000000043</c:v>
                </c:pt>
                <c:pt idx="10229">
                  <c:v>50</c:v>
                </c:pt>
                <c:pt idx="10230">
                  <c:v>54</c:v>
                </c:pt>
                <c:pt idx="10231">
                  <c:v>55.999999999999957</c:v>
                </c:pt>
                <c:pt idx="10232">
                  <c:v>56.00000000000005</c:v>
                </c:pt>
                <c:pt idx="10233">
                  <c:v>55.999999999999957</c:v>
                </c:pt>
                <c:pt idx="10234">
                  <c:v>58.000000000000007</c:v>
                </c:pt>
                <c:pt idx="10235">
                  <c:v>58.999999999999986</c:v>
                </c:pt>
                <c:pt idx="10236">
                  <c:v>67</c:v>
                </c:pt>
                <c:pt idx="10237">
                  <c:v>71.000000000000085</c:v>
                </c:pt>
                <c:pt idx="10238">
                  <c:v>75</c:v>
                </c:pt>
                <c:pt idx="10239">
                  <c:v>76.000000000000071</c:v>
                </c:pt>
                <c:pt idx="10240">
                  <c:v>79</c:v>
                </c:pt>
                <c:pt idx="10241">
                  <c:v>82.000000000000028</c:v>
                </c:pt>
                <c:pt idx="10242">
                  <c:v>79</c:v>
                </c:pt>
                <c:pt idx="10243">
                  <c:v>81.999999999999943</c:v>
                </c:pt>
                <c:pt idx="10244">
                  <c:v>83</c:v>
                </c:pt>
                <c:pt idx="10245">
                  <c:v>84.999999999999972</c:v>
                </c:pt>
                <c:pt idx="10246">
                  <c:v>83</c:v>
                </c:pt>
                <c:pt idx="10247">
                  <c:v>80.999999999999957</c:v>
                </c:pt>
                <c:pt idx="10249">
                  <c:v>79</c:v>
                </c:pt>
                <c:pt idx="10250">
                  <c:v>79.999999999999986</c:v>
                </c:pt>
                <c:pt idx="10251">
                  <c:v>87.999999999999986</c:v>
                </c:pt>
                <c:pt idx="10252">
                  <c:v>97.999999999999957</c:v>
                </c:pt>
                <c:pt idx="10253">
                  <c:v>103.00000000000003</c:v>
                </c:pt>
                <c:pt idx="10254">
                  <c:v>104.99999999999999</c:v>
                </c:pt>
                <c:pt idx="10255">
                  <c:v>105.99999999999996</c:v>
                </c:pt>
                <c:pt idx="10256">
                  <c:v>108</c:v>
                </c:pt>
                <c:pt idx="10257">
                  <c:v>106.00000000000006</c:v>
                </c:pt>
                <c:pt idx="10258">
                  <c:v>105.99999999999996</c:v>
                </c:pt>
                <c:pt idx="10259">
                  <c:v>104.99999999999999</c:v>
                </c:pt>
                <c:pt idx="10260">
                  <c:v>106.99999999999994</c:v>
                </c:pt>
                <c:pt idx="10261">
                  <c:v>104</c:v>
                </c:pt>
                <c:pt idx="10262">
                  <c:v>100</c:v>
                </c:pt>
                <c:pt idx="10263">
                  <c:v>107.00000000000003</c:v>
                </c:pt>
                <c:pt idx="10264">
                  <c:v>108.99999999999999</c:v>
                </c:pt>
                <c:pt idx="10265">
                  <c:v>114.00000000000006</c:v>
                </c:pt>
                <c:pt idx="10266">
                  <c:v>112.99999999999999</c:v>
                </c:pt>
                <c:pt idx="10267">
                  <c:v>113.99999999999997</c:v>
                </c:pt>
                <c:pt idx="10268">
                  <c:v>114.99999999999994</c:v>
                </c:pt>
                <c:pt idx="10269">
                  <c:v>117</c:v>
                </c:pt>
                <c:pt idx="10270">
                  <c:v>121.99999999999997</c:v>
                </c:pt>
                <c:pt idx="10271">
                  <c:v>123.00000000000004</c:v>
                </c:pt>
                <c:pt idx="10272">
                  <c:v>112.99999999999999</c:v>
                </c:pt>
                <c:pt idx="10273">
                  <c:v>104</c:v>
                </c:pt>
                <c:pt idx="10274">
                  <c:v>104</c:v>
                </c:pt>
                <c:pt idx="10275">
                  <c:v>108</c:v>
                </c:pt>
                <c:pt idx="10276">
                  <c:v>112.00000000000001</c:v>
                </c:pt>
                <c:pt idx="10277">
                  <c:v>119.99999999999993</c:v>
                </c:pt>
                <c:pt idx="10278">
                  <c:v>121</c:v>
                </c:pt>
                <c:pt idx="10280">
                  <c:v>121</c:v>
                </c:pt>
                <c:pt idx="10281">
                  <c:v>120.00000000000001</c:v>
                </c:pt>
                <c:pt idx="10282">
                  <c:v>121</c:v>
                </c:pt>
                <c:pt idx="10283">
                  <c:v>117</c:v>
                </c:pt>
                <c:pt idx="10284">
                  <c:v>115.99999999999993</c:v>
                </c:pt>
                <c:pt idx="10285">
                  <c:v>117</c:v>
                </c:pt>
                <c:pt idx="10286">
                  <c:v>114.99999999999994</c:v>
                </c:pt>
                <c:pt idx="10287">
                  <c:v>119.00000000000004</c:v>
                </c:pt>
                <c:pt idx="10288">
                  <c:v>121</c:v>
                </c:pt>
                <c:pt idx="10289">
                  <c:v>121</c:v>
                </c:pt>
                <c:pt idx="10290">
                  <c:v>117.99999999999997</c:v>
                </c:pt>
                <c:pt idx="10291">
                  <c:v>120.00000000000001</c:v>
                </c:pt>
                <c:pt idx="10292">
                  <c:v>121.99999999999997</c:v>
                </c:pt>
                <c:pt idx="10293">
                  <c:v>125.99999999999997</c:v>
                </c:pt>
                <c:pt idx="10294">
                  <c:v>128.99999999999997</c:v>
                </c:pt>
                <c:pt idx="10295">
                  <c:v>126.99999999999996</c:v>
                </c:pt>
                <c:pt idx="10296">
                  <c:v>126.00000000000003</c:v>
                </c:pt>
                <c:pt idx="10297">
                  <c:v>122.99999999999996</c:v>
                </c:pt>
                <c:pt idx="10298">
                  <c:v>120.99999999999996</c:v>
                </c:pt>
                <c:pt idx="10299">
                  <c:v>120.00000000000001</c:v>
                </c:pt>
                <c:pt idx="10300">
                  <c:v>121</c:v>
                </c:pt>
                <c:pt idx="10301">
                  <c:v>120.00000000000001</c:v>
                </c:pt>
                <c:pt idx="10302">
                  <c:v>112.99999999999999</c:v>
                </c:pt>
                <c:pt idx="10303">
                  <c:v>117</c:v>
                </c:pt>
                <c:pt idx="10304">
                  <c:v>116.00000000000001</c:v>
                </c:pt>
                <c:pt idx="10305">
                  <c:v>117</c:v>
                </c:pt>
                <c:pt idx="10307">
                  <c:v>120.00000000000001</c:v>
                </c:pt>
                <c:pt idx="10308">
                  <c:v>125</c:v>
                </c:pt>
                <c:pt idx="10309">
                  <c:v>121.99999999999997</c:v>
                </c:pt>
                <c:pt idx="10310">
                  <c:v>124.00000000000003</c:v>
                </c:pt>
                <c:pt idx="10311">
                  <c:v>123.99999999999993</c:v>
                </c:pt>
                <c:pt idx="10312">
                  <c:v>119.99999999999993</c:v>
                </c:pt>
                <c:pt idx="10313">
                  <c:v>114.99999999999994</c:v>
                </c:pt>
                <c:pt idx="10314">
                  <c:v>113.99999999999997</c:v>
                </c:pt>
                <c:pt idx="10315">
                  <c:v>112.99999999999999</c:v>
                </c:pt>
                <c:pt idx="10316">
                  <c:v>116.00000000000001</c:v>
                </c:pt>
                <c:pt idx="10317">
                  <c:v>114.99999999999999</c:v>
                </c:pt>
                <c:pt idx="10318">
                  <c:v>117.00000000000004</c:v>
                </c:pt>
                <c:pt idx="10319">
                  <c:v>114.99999999999999</c:v>
                </c:pt>
                <c:pt idx="10320">
                  <c:v>116.00000000000001</c:v>
                </c:pt>
                <c:pt idx="10321">
                  <c:v>122.00000000000001</c:v>
                </c:pt>
                <c:pt idx="10322">
                  <c:v>125.00000000000004</c:v>
                </c:pt>
                <c:pt idx="10323">
                  <c:v>125.99999999999997</c:v>
                </c:pt>
                <c:pt idx="10324">
                  <c:v>125.00000000000004</c:v>
                </c:pt>
                <c:pt idx="10325">
                  <c:v>128.00000000000003</c:v>
                </c:pt>
                <c:pt idx="10326">
                  <c:v>128.00000000000003</c:v>
                </c:pt>
                <c:pt idx="10327">
                  <c:v>127.99999999999999</c:v>
                </c:pt>
                <c:pt idx="10328">
                  <c:v>129</c:v>
                </c:pt>
                <c:pt idx="10329">
                  <c:v>131.00000000000006</c:v>
                </c:pt>
                <c:pt idx="10330">
                  <c:v>130.00000000000003</c:v>
                </c:pt>
                <c:pt idx="10331">
                  <c:v>122.00000000000001</c:v>
                </c:pt>
                <c:pt idx="10332">
                  <c:v>127</c:v>
                </c:pt>
                <c:pt idx="10333">
                  <c:v>126.00000000000003</c:v>
                </c:pt>
                <c:pt idx="10334">
                  <c:v>126.99999999999996</c:v>
                </c:pt>
                <c:pt idx="10335">
                  <c:v>122.99999999999996</c:v>
                </c:pt>
                <c:pt idx="10336">
                  <c:v>120.00000000000001</c:v>
                </c:pt>
                <c:pt idx="10337">
                  <c:v>120.00000000000001</c:v>
                </c:pt>
                <c:pt idx="10338">
                  <c:v>117</c:v>
                </c:pt>
                <c:pt idx="10339">
                  <c:v>117</c:v>
                </c:pt>
                <c:pt idx="10340">
                  <c:v>118.00000000000001</c:v>
                </c:pt>
                <c:pt idx="10341">
                  <c:v>115.00000000000003</c:v>
                </c:pt>
                <c:pt idx="10342">
                  <c:v>117</c:v>
                </c:pt>
                <c:pt idx="10343">
                  <c:v>117</c:v>
                </c:pt>
                <c:pt idx="10344">
                  <c:v>116.00000000000001</c:v>
                </c:pt>
                <c:pt idx="10345">
                  <c:v>113.99999999999997</c:v>
                </c:pt>
                <c:pt idx="10346">
                  <c:v>111.00000000000003</c:v>
                </c:pt>
                <c:pt idx="10347">
                  <c:v>118.00000000000001</c:v>
                </c:pt>
                <c:pt idx="10348">
                  <c:v>120.99999999999996</c:v>
                </c:pt>
                <c:pt idx="10350">
                  <c:v>116.00000000000001</c:v>
                </c:pt>
                <c:pt idx="10351">
                  <c:v>117.99999999999997</c:v>
                </c:pt>
                <c:pt idx="10352">
                  <c:v>121.00000000000004</c:v>
                </c:pt>
                <c:pt idx="10353">
                  <c:v>126.99999999999996</c:v>
                </c:pt>
                <c:pt idx="10354">
                  <c:v>130.99999999999997</c:v>
                </c:pt>
                <c:pt idx="10357">
                  <c:v>164.99999999999994</c:v>
                </c:pt>
                <c:pt idx="10358">
                  <c:v>170.00000000000003</c:v>
                </c:pt>
                <c:pt idx="10359">
                  <c:v>167</c:v>
                </c:pt>
                <c:pt idx="10360">
                  <c:v>175.99999999999997</c:v>
                </c:pt>
                <c:pt idx="10361">
                  <c:v>188.00000000000003</c:v>
                </c:pt>
                <c:pt idx="10362">
                  <c:v>184</c:v>
                </c:pt>
                <c:pt idx="10363">
                  <c:v>179</c:v>
                </c:pt>
                <c:pt idx="10364">
                  <c:v>179.00000000000006</c:v>
                </c:pt>
                <c:pt idx="10365">
                  <c:v>184</c:v>
                </c:pt>
                <c:pt idx="10366">
                  <c:v>183</c:v>
                </c:pt>
                <c:pt idx="10367">
                  <c:v>179.99999999999997</c:v>
                </c:pt>
                <c:pt idx="10368">
                  <c:v>173.99999999999997</c:v>
                </c:pt>
                <c:pt idx="10369">
                  <c:v>172.99999999999994</c:v>
                </c:pt>
                <c:pt idx="10370">
                  <c:v>176.00000000000003</c:v>
                </c:pt>
                <c:pt idx="10371">
                  <c:v>173</c:v>
                </c:pt>
                <c:pt idx="10372">
                  <c:v>178.00000000000003</c:v>
                </c:pt>
                <c:pt idx="10373">
                  <c:v>180.99999999999997</c:v>
                </c:pt>
                <c:pt idx="10375">
                  <c:v>188</c:v>
                </c:pt>
                <c:pt idx="10376">
                  <c:v>183</c:v>
                </c:pt>
                <c:pt idx="10377">
                  <c:v>181.00000000000006</c:v>
                </c:pt>
                <c:pt idx="10378">
                  <c:v>186.99999999999997</c:v>
                </c:pt>
                <c:pt idx="10379">
                  <c:v>184</c:v>
                </c:pt>
                <c:pt idx="10380">
                  <c:v>181.99999999999997</c:v>
                </c:pt>
                <c:pt idx="10381">
                  <c:v>179</c:v>
                </c:pt>
                <c:pt idx="10382">
                  <c:v>181</c:v>
                </c:pt>
                <c:pt idx="10383">
                  <c:v>186</c:v>
                </c:pt>
                <c:pt idx="10384">
                  <c:v>184</c:v>
                </c:pt>
                <c:pt idx="10385">
                  <c:v>185</c:v>
                </c:pt>
                <c:pt idx="10386">
                  <c:v>189.00000000000006</c:v>
                </c:pt>
                <c:pt idx="10387">
                  <c:v>193.00000000000006</c:v>
                </c:pt>
                <c:pt idx="10388">
                  <c:v>190.00000000000003</c:v>
                </c:pt>
                <c:pt idx="10389">
                  <c:v>195.00000000000003</c:v>
                </c:pt>
                <c:pt idx="10390">
                  <c:v>196.00000000000003</c:v>
                </c:pt>
                <c:pt idx="10391">
                  <c:v>186</c:v>
                </c:pt>
                <c:pt idx="10392">
                  <c:v>175</c:v>
                </c:pt>
                <c:pt idx="10393">
                  <c:v>189</c:v>
                </c:pt>
                <c:pt idx="10394">
                  <c:v>184.99999999999997</c:v>
                </c:pt>
                <c:pt idx="10395">
                  <c:v>192.99999999999997</c:v>
                </c:pt>
                <c:pt idx="10396">
                  <c:v>190</c:v>
                </c:pt>
                <c:pt idx="10397">
                  <c:v>190.00000000000003</c:v>
                </c:pt>
                <c:pt idx="10398">
                  <c:v>188.99999999999997</c:v>
                </c:pt>
                <c:pt idx="10400">
                  <c:v>187</c:v>
                </c:pt>
                <c:pt idx="10401">
                  <c:v>184</c:v>
                </c:pt>
                <c:pt idx="10402">
                  <c:v>181</c:v>
                </c:pt>
                <c:pt idx="10403">
                  <c:v>182.00000000000003</c:v>
                </c:pt>
                <c:pt idx="10404">
                  <c:v>188</c:v>
                </c:pt>
                <c:pt idx="10405">
                  <c:v>192</c:v>
                </c:pt>
                <c:pt idx="10406">
                  <c:v>187.00000000000006</c:v>
                </c:pt>
                <c:pt idx="10408">
                  <c:v>184</c:v>
                </c:pt>
                <c:pt idx="10409">
                  <c:v>182.99999999999997</c:v>
                </c:pt>
                <c:pt idx="10410">
                  <c:v>187.00000000000006</c:v>
                </c:pt>
                <c:pt idx="10411">
                  <c:v>186.00000000000003</c:v>
                </c:pt>
                <c:pt idx="10412">
                  <c:v>192</c:v>
                </c:pt>
                <c:pt idx="10413">
                  <c:v>194.00000000000003</c:v>
                </c:pt>
                <c:pt idx="10414">
                  <c:v>192.99999999999997</c:v>
                </c:pt>
                <c:pt idx="10415">
                  <c:v>189</c:v>
                </c:pt>
                <c:pt idx="10416">
                  <c:v>185</c:v>
                </c:pt>
                <c:pt idx="10417">
                  <c:v>185</c:v>
                </c:pt>
                <c:pt idx="10418">
                  <c:v>201.00000000000003</c:v>
                </c:pt>
                <c:pt idx="10419">
                  <c:v>206.99999999999997</c:v>
                </c:pt>
                <c:pt idx="10420">
                  <c:v>210</c:v>
                </c:pt>
                <c:pt idx="10421">
                  <c:v>204.99999999999997</c:v>
                </c:pt>
                <c:pt idx="10422">
                  <c:v>204</c:v>
                </c:pt>
                <c:pt idx="10423">
                  <c:v>204</c:v>
                </c:pt>
                <c:pt idx="10424">
                  <c:v>204.99999999999997</c:v>
                </c:pt>
                <c:pt idx="10425">
                  <c:v>203.00000000000003</c:v>
                </c:pt>
                <c:pt idx="10426">
                  <c:v>197.00000000000003</c:v>
                </c:pt>
                <c:pt idx="10427">
                  <c:v>193.00000000000003</c:v>
                </c:pt>
                <c:pt idx="10428">
                  <c:v>195.00000000000003</c:v>
                </c:pt>
                <c:pt idx="10429">
                  <c:v>195.99999999999994</c:v>
                </c:pt>
                <c:pt idx="10431">
                  <c:v>196</c:v>
                </c:pt>
                <c:pt idx="10432">
                  <c:v>194</c:v>
                </c:pt>
                <c:pt idx="10433">
                  <c:v>199.00000000000003</c:v>
                </c:pt>
                <c:pt idx="10434">
                  <c:v>200.00000000000006</c:v>
                </c:pt>
                <c:pt idx="10436">
                  <c:v>198</c:v>
                </c:pt>
                <c:pt idx="10437">
                  <c:v>197.00000000000003</c:v>
                </c:pt>
                <c:pt idx="10438">
                  <c:v>198.99999999999997</c:v>
                </c:pt>
                <c:pt idx="10439">
                  <c:v>200.99999999999997</c:v>
                </c:pt>
                <c:pt idx="10440">
                  <c:v>202.99999999999997</c:v>
                </c:pt>
                <c:pt idx="10441">
                  <c:v>206.99999999999997</c:v>
                </c:pt>
                <c:pt idx="10442">
                  <c:v>206</c:v>
                </c:pt>
                <c:pt idx="10443">
                  <c:v>216</c:v>
                </c:pt>
                <c:pt idx="10444">
                  <c:v>212</c:v>
                </c:pt>
                <c:pt idx="10445">
                  <c:v>209</c:v>
                </c:pt>
                <c:pt idx="10446">
                  <c:v>204</c:v>
                </c:pt>
                <c:pt idx="10447">
                  <c:v>202.00000000000006</c:v>
                </c:pt>
                <c:pt idx="10448">
                  <c:v>203.00000000000003</c:v>
                </c:pt>
                <c:pt idx="10450">
                  <c:v>199.00000000000003</c:v>
                </c:pt>
                <c:pt idx="10451">
                  <c:v>198</c:v>
                </c:pt>
                <c:pt idx="10452">
                  <c:v>192.00000000000003</c:v>
                </c:pt>
                <c:pt idx="10453">
                  <c:v>192.99999999999997</c:v>
                </c:pt>
                <c:pt idx="10454">
                  <c:v>193.00000000000003</c:v>
                </c:pt>
                <c:pt idx="10455">
                  <c:v>196.99999999999997</c:v>
                </c:pt>
                <c:pt idx="10456">
                  <c:v>195.99999999999994</c:v>
                </c:pt>
                <c:pt idx="10457">
                  <c:v>191</c:v>
                </c:pt>
                <c:pt idx="10458">
                  <c:v>193.99999999999994</c:v>
                </c:pt>
                <c:pt idx="10459">
                  <c:v>195.00000000000003</c:v>
                </c:pt>
                <c:pt idx="10460">
                  <c:v>192.99999999999997</c:v>
                </c:pt>
                <c:pt idx="10461">
                  <c:v>194</c:v>
                </c:pt>
                <c:pt idx="10462">
                  <c:v>193.99999999999994</c:v>
                </c:pt>
                <c:pt idx="10463">
                  <c:v>195.00000000000003</c:v>
                </c:pt>
                <c:pt idx="10464">
                  <c:v>196</c:v>
                </c:pt>
                <c:pt idx="10465">
                  <c:v>192.99999999999997</c:v>
                </c:pt>
                <c:pt idx="10466">
                  <c:v>192</c:v>
                </c:pt>
                <c:pt idx="10467">
                  <c:v>188.00000000000003</c:v>
                </c:pt>
                <c:pt idx="10468">
                  <c:v>189.00000000000006</c:v>
                </c:pt>
                <c:pt idx="10470">
                  <c:v>190</c:v>
                </c:pt>
                <c:pt idx="10471">
                  <c:v>188</c:v>
                </c:pt>
                <c:pt idx="10472">
                  <c:v>188</c:v>
                </c:pt>
                <c:pt idx="10473">
                  <c:v>187</c:v>
                </c:pt>
                <c:pt idx="10474">
                  <c:v>185.00000000000006</c:v>
                </c:pt>
                <c:pt idx="10475">
                  <c:v>184.99999999999997</c:v>
                </c:pt>
                <c:pt idx="10476">
                  <c:v>175</c:v>
                </c:pt>
                <c:pt idx="10477">
                  <c:v>181.99999999999997</c:v>
                </c:pt>
                <c:pt idx="10478">
                  <c:v>180.00000000000003</c:v>
                </c:pt>
                <c:pt idx="10479">
                  <c:v>177.99999999999994</c:v>
                </c:pt>
                <c:pt idx="10480">
                  <c:v>176.99999999999994</c:v>
                </c:pt>
                <c:pt idx="10481">
                  <c:v>179.99999999999997</c:v>
                </c:pt>
                <c:pt idx="10482">
                  <c:v>186</c:v>
                </c:pt>
                <c:pt idx="10483">
                  <c:v>173</c:v>
                </c:pt>
                <c:pt idx="10484">
                  <c:v>174.00000000000003</c:v>
                </c:pt>
                <c:pt idx="10485">
                  <c:v>176.00000000000003</c:v>
                </c:pt>
                <c:pt idx="10486">
                  <c:v>179</c:v>
                </c:pt>
                <c:pt idx="10487">
                  <c:v>177.00000000000006</c:v>
                </c:pt>
                <c:pt idx="10488">
                  <c:v>171.99999999999997</c:v>
                </c:pt>
                <c:pt idx="10489">
                  <c:v>165.00000000000003</c:v>
                </c:pt>
                <c:pt idx="10490">
                  <c:v>169</c:v>
                </c:pt>
                <c:pt idx="10491">
                  <c:v>169.00000000000003</c:v>
                </c:pt>
                <c:pt idx="10492">
                  <c:v>165.99999999999997</c:v>
                </c:pt>
                <c:pt idx="10493">
                  <c:v>163.00000000000003</c:v>
                </c:pt>
                <c:pt idx="10494">
                  <c:v>163</c:v>
                </c:pt>
                <c:pt idx="10495">
                  <c:v>166.99999999999994</c:v>
                </c:pt>
                <c:pt idx="10496">
                  <c:v>168.99999999999994</c:v>
                </c:pt>
                <c:pt idx="10497">
                  <c:v>170.00000000000003</c:v>
                </c:pt>
                <c:pt idx="10499">
                  <c:v>170.00000000000003</c:v>
                </c:pt>
                <c:pt idx="10500">
                  <c:v>173.00000000000006</c:v>
                </c:pt>
                <c:pt idx="10501">
                  <c:v>175</c:v>
                </c:pt>
                <c:pt idx="10502">
                  <c:v>171</c:v>
                </c:pt>
                <c:pt idx="10503">
                  <c:v>172.99999999999994</c:v>
                </c:pt>
                <c:pt idx="10504">
                  <c:v>174.00000000000003</c:v>
                </c:pt>
                <c:pt idx="10505">
                  <c:v>173.99999999999997</c:v>
                </c:pt>
                <c:pt idx="10506">
                  <c:v>176.00000000000003</c:v>
                </c:pt>
                <c:pt idx="10507">
                  <c:v>174.99999999999994</c:v>
                </c:pt>
                <c:pt idx="10508">
                  <c:v>176.99999999999994</c:v>
                </c:pt>
                <c:pt idx="10509">
                  <c:v>177.00000000000006</c:v>
                </c:pt>
                <c:pt idx="10510">
                  <c:v>177</c:v>
                </c:pt>
                <c:pt idx="10511">
                  <c:v>183</c:v>
                </c:pt>
                <c:pt idx="10512">
                  <c:v>185.00000000000006</c:v>
                </c:pt>
                <c:pt idx="10513">
                  <c:v>185</c:v>
                </c:pt>
                <c:pt idx="10514">
                  <c:v>182.00000000000003</c:v>
                </c:pt>
                <c:pt idx="10515">
                  <c:v>178.99999999999997</c:v>
                </c:pt>
                <c:pt idx="10516">
                  <c:v>183</c:v>
                </c:pt>
                <c:pt idx="10517">
                  <c:v>184.99999999999997</c:v>
                </c:pt>
                <c:pt idx="10518">
                  <c:v>186</c:v>
                </c:pt>
                <c:pt idx="10519">
                  <c:v>187</c:v>
                </c:pt>
                <c:pt idx="10520">
                  <c:v>187</c:v>
                </c:pt>
                <c:pt idx="10521">
                  <c:v>187</c:v>
                </c:pt>
                <c:pt idx="10522">
                  <c:v>188</c:v>
                </c:pt>
                <c:pt idx="10523">
                  <c:v>191</c:v>
                </c:pt>
                <c:pt idx="10524">
                  <c:v>190.99999999999997</c:v>
                </c:pt>
                <c:pt idx="10525">
                  <c:v>194.99999999999997</c:v>
                </c:pt>
                <c:pt idx="10526">
                  <c:v>192.00000000000003</c:v>
                </c:pt>
                <c:pt idx="10527">
                  <c:v>193.00000000000003</c:v>
                </c:pt>
                <c:pt idx="10528">
                  <c:v>196.00000000000003</c:v>
                </c:pt>
                <c:pt idx="10529">
                  <c:v>195.00000000000003</c:v>
                </c:pt>
                <c:pt idx="10530">
                  <c:v>192.00000000000003</c:v>
                </c:pt>
                <c:pt idx="10531">
                  <c:v>191</c:v>
                </c:pt>
                <c:pt idx="10532">
                  <c:v>192</c:v>
                </c:pt>
                <c:pt idx="10533">
                  <c:v>185.99999999999994</c:v>
                </c:pt>
                <c:pt idx="10534">
                  <c:v>188</c:v>
                </c:pt>
                <c:pt idx="10535">
                  <c:v>189.99999999999994</c:v>
                </c:pt>
                <c:pt idx="10536">
                  <c:v>190</c:v>
                </c:pt>
                <c:pt idx="10537">
                  <c:v>188</c:v>
                </c:pt>
                <c:pt idx="10538">
                  <c:v>188</c:v>
                </c:pt>
                <c:pt idx="10540">
                  <c:v>186.00000000000003</c:v>
                </c:pt>
                <c:pt idx="10541">
                  <c:v>187</c:v>
                </c:pt>
                <c:pt idx="10542">
                  <c:v>188.99999999999997</c:v>
                </c:pt>
                <c:pt idx="10543">
                  <c:v>186</c:v>
                </c:pt>
                <c:pt idx="10544">
                  <c:v>186.99999999999997</c:v>
                </c:pt>
                <c:pt idx="10545">
                  <c:v>191</c:v>
                </c:pt>
                <c:pt idx="10546">
                  <c:v>192</c:v>
                </c:pt>
                <c:pt idx="10547">
                  <c:v>191</c:v>
                </c:pt>
                <c:pt idx="10548">
                  <c:v>193.99999999999994</c:v>
                </c:pt>
                <c:pt idx="10549">
                  <c:v>192.00000000000003</c:v>
                </c:pt>
                <c:pt idx="10550">
                  <c:v>192.99999999999997</c:v>
                </c:pt>
                <c:pt idx="10551">
                  <c:v>193.00000000000006</c:v>
                </c:pt>
                <c:pt idx="10552">
                  <c:v>194.00000000000003</c:v>
                </c:pt>
                <c:pt idx="10553">
                  <c:v>191</c:v>
                </c:pt>
                <c:pt idx="10554">
                  <c:v>192.99999999999997</c:v>
                </c:pt>
                <c:pt idx="10555">
                  <c:v>194.99999999999997</c:v>
                </c:pt>
                <c:pt idx="10556">
                  <c:v>194.99999999999997</c:v>
                </c:pt>
                <c:pt idx="10557">
                  <c:v>191.99999999999994</c:v>
                </c:pt>
                <c:pt idx="10558">
                  <c:v>191</c:v>
                </c:pt>
                <c:pt idx="10559">
                  <c:v>194</c:v>
                </c:pt>
                <c:pt idx="10560">
                  <c:v>196</c:v>
                </c:pt>
                <c:pt idx="10561">
                  <c:v>198</c:v>
                </c:pt>
                <c:pt idx="10562">
                  <c:v>198.99999999999997</c:v>
                </c:pt>
                <c:pt idx="10563">
                  <c:v>196.00000000000003</c:v>
                </c:pt>
                <c:pt idx="10564">
                  <c:v>196.99999999999997</c:v>
                </c:pt>
                <c:pt idx="10565">
                  <c:v>198.99999999999994</c:v>
                </c:pt>
                <c:pt idx="10566">
                  <c:v>200</c:v>
                </c:pt>
                <c:pt idx="10568">
                  <c:v>200.00000000000006</c:v>
                </c:pt>
                <c:pt idx="10569">
                  <c:v>200</c:v>
                </c:pt>
                <c:pt idx="10570">
                  <c:v>204</c:v>
                </c:pt>
                <c:pt idx="10571">
                  <c:v>205.00000000000003</c:v>
                </c:pt>
                <c:pt idx="10572">
                  <c:v>205.00000000000003</c:v>
                </c:pt>
                <c:pt idx="10573">
                  <c:v>206.99999999999997</c:v>
                </c:pt>
                <c:pt idx="10574">
                  <c:v>211.00000000000003</c:v>
                </c:pt>
                <c:pt idx="10575">
                  <c:v>209</c:v>
                </c:pt>
                <c:pt idx="10576">
                  <c:v>208</c:v>
                </c:pt>
                <c:pt idx="10577">
                  <c:v>211.00000000000003</c:v>
                </c:pt>
                <c:pt idx="10578">
                  <c:v>213.00000000000003</c:v>
                </c:pt>
                <c:pt idx="10579">
                  <c:v>211</c:v>
                </c:pt>
                <c:pt idx="10580">
                  <c:v>213</c:v>
                </c:pt>
                <c:pt idx="10581">
                  <c:v>211.00000000000003</c:v>
                </c:pt>
                <c:pt idx="10582">
                  <c:v>214.99999999999994</c:v>
                </c:pt>
                <c:pt idx="10583">
                  <c:v>222.99999999999994</c:v>
                </c:pt>
                <c:pt idx="10584">
                  <c:v>221</c:v>
                </c:pt>
                <c:pt idx="10585">
                  <c:v>221.00000000000003</c:v>
                </c:pt>
                <c:pt idx="10586">
                  <c:v>227.99999999999997</c:v>
                </c:pt>
                <c:pt idx="10587">
                  <c:v>231.99999999999997</c:v>
                </c:pt>
                <c:pt idx="10588">
                  <c:v>234</c:v>
                </c:pt>
                <c:pt idx="10589">
                  <c:v>236</c:v>
                </c:pt>
                <c:pt idx="10590">
                  <c:v>231</c:v>
                </c:pt>
                <c:pt idx="10591">
                  <c:v>236.99999999999997</c:v>
                </c:pt>
                <c:pt idx="10592">
                  <c:v>230.00000000000003</c:v>
                </c:pt>
                <c:pt idx="10593">
                  <c:v>216.99999999999994</c:v>
                </c:pt>
                <c:pt idx="10594">
                  <c:v>211.99999999999997</c:v>
                </c:pt>
                <c:pt idx="10595">
                  <c:v>212</c:v>
                </c:pt>
                <c:pt idx="10596">
                  <c:v>193.99999999999994</c:v>
                </c:pt>
                <c:pt idx="10597">
                  <c:v>194.99999999999997</c:v>
                </c:pt>
                <c:pt idx="10598">
                  <c:v>204</c:v>
                </c:pt>
                <c:pt idx="10599">
                  <c:v>204</c:v>
                </c:pt>
                <c:pt idx="10600">
                  <c:v>204.99999999999997</c:v>
                </c:pt>
                <c:pt idx="10601">
                  <c:v>208</c:v>
                </c:pt>
                <c:pt idx="10602">
                  <c:v>207.99999999999997</c:v>
                </c:pt>
                <c:pt idx="10603">
                  <c:v>206</c:v>
                </c:pt>
                <c:pt idx="10604">
                  <c:v>202.99999999999997</c:v>
                </c:pt>
                <c:pt idx="10605">
                  <c:v>203.00000000000003</c:v>
                </c:pt>
                <c:pt idx="10606">
                  <c:v>198.99999999999997</c:v>
                </c:pt>
                <c:pt idx="10607">
                  <c:v>202</c:v>
                </c:pt>
                <c:pt idx="10608">
                  <c:v>199.99999999999994</c:v>
                </c:pt>
                <c:pt idx="10610">
                  <c:v>197.00000000000003</c:v>
                </c:pt>
                <c:pt idx="10611">
                  <c:v>194</c:v>
                </c:pt>
                <c:pt idx="10612">
                  <c:v>196</c:v>
                </c:pt>
                <c:pt idx="10613">
                  <c:v>196.99999999999997</c:v>
                </c:pt>
                <c:pt idx="10614">
                  <c:v>192</c:v>
                </c:pt>
                <c:pt idx="10615">
                  <c:v>188</c:v>
                </c:pt>
                <c:pt idx="10616">
                  <c:v>189</c:v>
                </c:pt>
                <c:pt idx="10617">
                  <c:v>186</c:v>
                </c:pt>
                <c:pt idx="10618">
                  <c:v>185</c:v>
                </c:pt>
                <c:pt idx="10619">
                  <c:v>183</c:v>
                </c:pt>
                <c:pt idx="10620">
                  <c:v>181</c:v>
                </c:pt>
                <c:pt idx="10621">
                  <c:v>181.99999999999997</c:v>
                </c:pt>
                <c:pt idx="10622">
                  <c:v>186</c:v>
                </c:pt>
                <c:pt idx="10623">
                  <c:v>185</c:v>
                </c:pt>
                <c:pt idx="10624">
                  <c:v>177</c:v>
                </c:pt>
                <c:pt idx="10625">
                  <c:v>175.99999999999997</c:v>
                </c:pt>
                <c:pt idx="10626">
                  <c:v>177</c:v>
                </c:pt>
                <c:pt idx="10627">
                  <c:v>182</c:v>
                </c:pt>
                <c:pt idx="10628">
                  <c:v>187</c:v>
                </c:pt>
                <c:pt idx="10629">
                  <c:v>191</c:v>
                </c:pt>
                <c:pt idx="10630">
                  <c:v>191.99999999999997</c:v>
                </c:pt>
                <c:pt idx="10631">
                  <c:v>196</c:v>
                </c:pt>
                <c:pt idx="10632">
                  <c:v>195.00000000000003</c:v>
                </c:pt>
                <c:pt idx="10633">
                  <c:v>191</c:v>
                </c:pt>
                <c:pt idx="10634">
                  <c:v>187</c:v>
                </c:pt>
                <c:pt idx="10635">
                  <c:v>185</c:v>
                </c:pt>
                <c:pt idx="10636">
                  <c:v>189</c:v>
                </c:pt>
                <c:pt idx="10637">
                  <c:v>193.00000000000003</c:v>
                </c:pt>
                <c:pt idx="10638">
                  <c:v>198</c:v>
                </c:pt>
                <c:pt idx="10640">
                  <c:v>199.00000000000003</c:v>
                </c:pt>
                <c:pt idx="10641">
                  <c:v>203.99999999999997</c:v>
                </c:pt>
                <c:pt idx="10642">
                  <c:v>206</c:v>
                </c:pt>
                <c:pt idx="10643">
                  <c:v>204.99999999999997</c:v>
                </c:pt>
                <c:pt idx="10644">
                  <c:v>201.00000000000003</c:v>
                </c:pt>
                <c:pt idx="10645">
                  <c:v>205.99999999999997</c:v>
                </c:pt>
                <c:pt idx="10646">
                  <c:v>205.99999999999997</c:v>
                </c:pt>
                <c:pt idx="10647">
                  <c:v>207.00000000000003</c:v>
                </c:pt>
                <c:pt idx="10648">
                  <c:v>214</c:v>
                </c:pt>
                <c:pt idx="10649">
                  <c:v>221.99999999999997</c:v>
                </c:pt>
                <c:pt idx="10650">
                  <c:v>217.99999999999997</c:v>
                </c:pt>
                <c:pt idx="10651">
                  <c:v>225</c:v>
                </c:pt>
                <c:pt idx="10652">
                  <c:v>225</c:v>
                </c:pt>
                <c:pt idx="10653">
                  <c:v>225</c:v>
                </c:pt>
                <c:pt idx="10654">
                  <c:v>228.00000000000003</c:v>
                </c:pt>
                <c:pt idx="10655">
                  <c:v>227.99999999999994</c:v>
                </c:pt>
                <c:pt idx="10656">
                  <c:v>221.99999999999997</c:v>
                </c:pt>
                <c:pt idx="10657">
                  <c:v>202</c:v>
                </c:pt>
                <c:pt idx="10658">
                  <c:v>198</c:v>
                </c:pt>
                <c:pt idx="10660">
                  <c:v>204.99999999999997</c:v>
                </c:pt>
                <c:pt idx="10661">
                  <c:v>208</c:v>
                </c:pt>
                <c:pt idx="10662">
                  <c:v>214</c:v>
                </c:pt>
                <c:pt idx="10663">
                  <c:v>213.99999999999997</c:v>
                </c:pt>
                <c:pt idx="10664">
                  <c:v>210.99999999999994</c:v>
                </c:pt>
                <c:pt idx="10665">
                  <c:v>208</c:v>
                </c:pt>
                <c:pt idx="10666">
                  <c:v>210</c:v>
                </c:pt>
                <c:pt idx="10667">
                  <c:v>209</c:v>
                </c:pt>
                <c:pt idx="10668">
                  <c:v>207.99999999999997</c:v>
                </c:pt>
                <c:pt idx="10669">
                  <c:v>210.00000000000006</c:v>
                </c:pt>
                <c:pt idx="10670">
                  <c:v>211.00000000000003</c:v>
                </c:pt>
                <c:pt idx="10671">
                  <c:v>213</c:v>
                </c:pt>
                <c:pt idx="10673">
                  <c:v>213.99999999999997</c:v>
                </c:pt>
                <c:pt idx="10674">
                  <c:v>215</c:v>
                </c:pt>
                <c:pt idx="10675">
                  <c:v>216</c:v>
                </c:pt>
                <c:pt idx="10676">
                  <c:v>215.99999999999997</c:v>
                </c:pt>
                <c:pt idx="10677">
                  <c:v>216</c:v>
                </c:pt>
                <c:pt idx="10678">
                  <c:v>219.99999999999997</c:v>
                </c:pt>
                <c:pt idx="10679">
                  <c:v>217.99999999999997</c:v>
                </c:pt>
                <c:pt idx="10680">
                  <c:v>215.99999999999997</c:v>
                </c:pt>
                <c:pt idx="10681">
                  <c:v>215.99999999999997</c:v>
                </c:pt>
                <c:pt idx="10682">
                  <c:v>215.99999999999997</c:v>
                </c:pt>
                <c:pt idx="10683">
                  <c:v>220.00000000000003</c:v>
                </c:pt>
                <c:pt idx="10684">
                  <c:v>221.00000000000003</c:v>
                </c:pt>
                <c:pt idx="10685">
                  <c:v>223.99999999999997</c:v>
                </c:pt>
                <c:pt idx="10686">
                  <c:v>224.99999999999994</c:v>
                </c:pt>
                <c:pt idx="10687">
                  <c:v>221.99999999999997</c:v>
                </c:pt>
                <c:pt idx="10688">
                  <c:v>221</c:v>
                </c:pt>
                <c:pt idx="10689">
                  <c:v>219</c:v>
                </c:pt>
                <c:pt idx="10690">
                  <c:v>222.00000000000003</c:v>
                </c:pt>
                <c:pt idx="10692">
                  <c:v>223</c:v>
                </c:pt>
                <c:pt idx="10693">
                  <c:v>223</c:v>
                </c:pt>
                <c:pt idx="10694">
                  <c:v>221.00000000000003</c:v>
                </c:pt>
                <c:pt idx="10695">
                  <c:v>222.00000000000003</c:v>
                </c:pt>
                <c:pt idx="10697">
                  <c:v>227.00000000000006</c:v>
                </c:pt>
                <c:pt idx="10698">
                  <c:v>225.99999999999997</c:v>
                </c:pt>
                <c:pt idx="10699">
                  <c:v>225</c:v>
                </c:pt>
                <c:pt idx="10700">
                  <c:v>227</c:v>
                </c:pt>
                <c:pt idx="10701">
                  <c:v>229</c:v>
                </c:pt>
                <c:pt idx="10702">
                  <c:v>232.00000000000003</c:v>
                </c:pt>
                <c:pt idx="10703">
                  <c:v>237</c:v>
                </c:pt>
                <c:pt idx="10704">
                  <c:v>234.00000000000003</c:v>
                </c:pt>
                <c:pt idx="10705">
                  <c:v>234</c:v>
                </c:pt>
                <c:pt idx="10706">
                  <c:v>234.99999999999997</c:v>
                </c:pt>
                <c:pt idx="10707">
                  <c:v>234.99999999999997</c:v>
                </c:pt>
                <c:pt idx="10708">
                  <c:v>234.99999999999997</c:v>
                </c:pt>
                <c:pt idx="10710">
                  <c:v>234</c:v>
                </c:pt>
                <c:pt idx="10711">
                  <c:v>229</c:v>
                </c:pt>
                <c:pt idx="10712">
                  <c:v>229</c:v>
                </c:pt>
                <c:pt idx="10713">
                  <c:v>227.99999999999997</c:v>
                </c:pt>
                <c:pt idx="10714">
                  <c:v>227.99999999999997</c:v>
                </c:pt>
                <c:pt idx="10715">
                  <c:v>229.99999999999997</c:v>
                </c:pt>
                <c:pt idx="10716">
                  <c:v>228.99999999999997</c:v>
                </c:pt>
                <c:pt idx="10717">
                  <c:v>229.99999999999997</c:v>
                </c:pt>
                <c:pt idx="10718">
                  <c:v>228.00000000000003</c:v>
                </c:pt>
                <c:pt idx="10719">
                  <c:v>229</c:v>
                </c:pt>
                <c:pt idx="10720">
                  <c:v>227.99999999999997</c:v>
                </c:pt>
                <c:pt idx="10721">
                  <c:v>228.99999999999997</c:v>
                </c:pt>
                <c:pt idx="10722">
                  <c:v>228.99999999999997</c:v>
                </c:pt>
                <c:pt idx="10723">
                  <c:v>233</c:v>
                </c:pt>
                <c:pt idx="10724">
                  <c:v>231</c:v>
                </c:pt>
                <c:pt idx="10725">
                  <c:v>233</c:v>
                </c:pt>
                <c:pt idx="10726">
                  <c:v>231</c:v>
                </c:pt>
                <c:pt idx="10727">
                  <c:v>232.00000000000003</c:v>
                </c:pt>
                <c:pt idx="10728">
                  <c:v>233</c:v>
                </c:pt>
                <c:pt idx="10730">
                  <c:v>227.99999999999997</c:v>
                </c:pt>
                <c:pt idx="10731">
                  <c:v>227</c:v>
                </c:pt>
                <c:pt idx="10732">
                  <c:v>226.00000000000003</c:v>
                </c:pt>
                <c:pt idx="10733">
                  <c:v>227</c:v>
                </c:pt>
                <c:pt idx="10734">
                  <c:v>225.99999999999997</c:v>
                </c:pt>
                <c:pt idx="10735">
                  <c:v>223</c:v>
                </c:pt>
                <c:pt idx="10736">
                  <c:v>221</c:v>
                </c:pt>
                <c:pt idx="10737">
                  <c:v>217.99999999999997</c:v>
                </c:pt>
                <c:pt idx="10738">
                  <c:v>217.99999999999997</c:v>
                </c:pt>
                <c:pt idx="10739">
                  <c:v>216</c:v>
                </c:pt>
                <c:pt idx="10740">
                  <c:v>216</c:v>
                </c:pt>
                <c:pt idx="10741">
                  <c:v>217</c:v>
                </c:pt>
                <c:pt idx="10742">
                  <c:v>220.00000000000003</c:v>
                </c:pt>
                <c:pt idx="10743">
                  <c:v>223.99999999999997</c:v>
                </c:pt>
                <c:pt idx="10744">
                  <c:v>223.99999999999997</c:v>
                </c:pt>
                <c:pt idx="10745">
                  <c:v>222.00000000000003</c:v>
                </c:pt>
                <c:pt idx="10746">
                  <c:v>215.00000000000003</c:v>
                </c:pt>
                <c:pt idx="10747">
                  <c:v>215.00000000000003</c:v>
                </c:pt>
                <c:pt idx="10748">
                  <c:v>215.99999999999997</c:v>
                </c:pt>
                <c:pt idx="10749">
                  <c:v>219.00000000000003</c:v>
                </c:pt>
                <c:pt idx="10750">
                  <c:v>219.00000000000003</c:v>
                </c:pt>
                <c:pt idx="10751">
                  <c:v>225.99999999999997</c:v>
                </c:pt>
                <c:pt idx="10752">
                  <c:v>225.99999999999997</c:v>
                </c:pt>
                <c:pt idx="10753">
                  <c:v>231.00000000000006</c:v>
                </c:pt>
                <c:pt idx="10754">
                  <c:v>227</c:v>
                </c:pt>
                <c:pt idx="10755">
                  <c:v>227.99999999999997</c:v>
                </c:pt>
                <c:pt idx="10756">
                  <c:v>227.99999999999997</c:v>
                </c:pt>
                <c:pt idx="10757">
                  <c:v>233</c:v>
                </c:pt>
                <c:pt idx="10758">
                  <c:v>236</c:v>
                </c:pt>
                <c:pt idx="10759">
                  <c:v>232.00000000000003</c:v>
                </c:pt>
                <c:pt idx="10760">
                  <c:v>234</c:v>
                </c:pt>
                <c:pt idx="10761">
                  <c:v>234</c:v>
                </c:pt>
                <c:pt idx="10762">
                  <c:v>238</c:v>
                </c:pt>
                <c:pt idx="10763">
                  <c:v>241</c:v>
                </c:pt>
                <c:pt idx="10764">
                  <c:v>238.00000000000003</c:v>
                </c:pt>
                <c:pt idx="10765">
                  <c:v>236.00000000000003</c:v>
                </c:pt>
                <c:pt idx="10766">
                  <c:v>238</c:v>
                </c:pt>
                <c:pt idx="10767">
                  <c:v>235</c:v>
                </c:pt>
                <c:pt idx="10768">
                  <c:v>235</c:v>
                </c:pt>
                <c:pt idx="10769">
                  <c:v>229.99999999999997</c:v>
                </c:pt>
                <c:pt idx="10770">
                  <c:v>229</c:v>
                </c:pt>
                <c:pt idx="10771">
                  <c:v>229</c:v>
                </c:pt>
                <c:pt idx="10772">
                  <c:v>227</c:v>
                </c:pt>
                <c:pt idx="10774">
                  <c:v>229</c:v>
                </c:pt>
                <c:pt idx="10775">
                  <c:v>230.99999999999997</c:v>
                </c:pt>
                <c:pt idx="10776">
                  <c:v>231.99999999999994</c:v>
                </c:pt>
                <c:pt idx="10777">
                  <c:v>231</c:v>
                </c:pt>
                <c:pt idx="10778">
                  <c:v>234</c:v>
                </c:pt>
                <c:pt idx="10779">
                  <c:v>233</c:v>
                </c:pt>
                <c:pt idx="10780">
                  <c:v>234</c:v>
                </c:pt>
                <c:pt idx="10781">
                  <c:v>238</c:v>
                </c:pt>
                <c:pt idx="10782">
                  <c:v>238</c:v>
                </c:pt>
                <c:pt idx="10783">
                  <c:v>238</c:v>
                </c:pt>
                <c:pt idx="10784">
                  <c:v>237</c:v>
                </c:pt>
                <c:pt idx="10785">
                  <c:v>238.99999999999997</c:v>
                </c:pt>
                <c:pt idx="10786">
                  <c:v>226.99999999999994</c:v>
                </c:pt>
                <c:pt idx="10787">
                  <c:v>221</c:v>
                </c:pt>
                <c:pt idx="10788">
                  <c:v>224.00000000000003</c:v>
                </c:pt>
                <c:pt idx="10789">
                  <c:v>218.00000000000003</c:v>
                </c:pt>
                <c:pt idx="10790">
                  <c:v>216</c:v>
                </c:pt>
                <c:pt idx="10791">
                  <c:v>212</c:v>
                </c:pt>
                <c:pt idx="10792">
                  <c:v>207.00000000000003</c:v>
                </c:pt>
                <c:pt idx="10793">
                  <c:v>208</c:v>
                </c:pt>
                <c:pt idx="10794">
                  <c:v>211</c:v>
                </c:pt>
                <c:pt idx="10795">
                  <c:v>206.99999999999997</c:v>
                </c:pt>
                <c:pt idx="10796">
                  <c:v>201.00000000000003</c:v>
                </c:pt>
                <c:pt idx="10797">
                  <c:v>198</c:v>
                </c:pt>
                <c:pt idx="10798">
                  <c:v>196</c:v>
                </c:pt>
                <c:pt idx="10800">
                  <c:v>208</c:v>
                </c:pt>
                <c:pt idx="10801">
                  <c:v>209</c:v>
                </c:pt>
                <c:pt idx="10802">
                  <c:v>204</c:v>
                </c:pt>
                <c:pt idx="10803">
                  <c:v>204</c:v>
                </c:pt>
                <c:pt idx="10804">
                  <c:v>210</c:v>
                </c:pt>
                <c:pt idx="10805">
                  <c:v>213.99999999999997</c:v>
                </c:pt>
                <c:pt idx="10806">
                  <c:v>209.99999999999997</c:v>
                </c:pt>
                <c:pt idx="10807">
                  <c:v>209</c:v>
                </c:pt>
                <c:pt idx="10808">
                  <c:v>210</c:v>
                </c:pt>
                <c:pt idx="10809">
                  <c:v>210</c:v>
                </c:pt>
                <c:pt idx="10810">
                  <c:v>207.00000000000003</c:v>
                </c:pt>
                <c:pt idx="10811">
                  <c:v>204.99999999999997</c:v>
                </c:pt>
                <c:pt idx="10812">
                  <c:v>205.00000000000003</c:v>
                </c:pt>
                <c:pt idx="10813">
                  <c:v>202.99999999999997</c:v>
                </c:pt>
                <c:pt idx="10814">
                  <c:v>200</c:v>
                </c:pt>
                <c:pt idx="10815">
                  <c:v>202</c:v>
                </c:pt>
                <c:pt idx="10816">
                  <c:v>210</c:v>
                </c:pt>
                <c:pt idx="10817">
                  <c:v>218.00000000000003</c:v>
                </c:pt>
                <c:pt idx="10818">
                  <c:v>217.99999999999997</c:v>
                </c:pt>
                <c:pt idx="10819">
                  <c:v>215</c:v>
                </c:pt>
                <c:pt idx="10820">
                  <c:v>215</c:v>
                </c:pt>
                <c:pt idx="10821">
                  <c:v>208</c:v>
                </c:pt>
                <c:pt idx="10822">
                  <c:v>213.99999999999997</c:v>
                </c:pt>
                <c:pt idx="10823">
                  <c:v>220.00000000000003</c:v>
                </c:pt>
                <c:pt idx="10824">
                  <c:v>221.99999999999997</c:v>
                </c:pt>
                <c:pt idx="10825">
                  <c:v>225.99999999999997</c:v>
                </c:pt>
                <c:pt idx="10826">
                  <c:v>225.99999999999997</c:v>
                </c:pt>
                <c:pt idx="10827">
                  <c:v>234.99999999999997</c:v>
                </c:pt>
                <c:pt idx="10829">
                  <c:v>238.00000000000003</c:v>
                </c:pt>
                <c:pt idx="10830">
                  <c:v>236</c:v>
                </c:pt>
                <c:pt idx="10831">
                  <c:v>236</c:v>
                </c:pt>
                <c:pt idx="10832">
                  <c:v>237</c:v>
                </c:pt>
                <c:pt idx="10833">
                  <c:v>237</c:v>
                </c:pt>
                <c:pt idx="10834">
                  <c:v>239</c:v>
                </c:pt>
                <c:pt idx="10835">
                  <c:v>249.00000000000003</c:v>
                </c:pt>
                <c:pt idx="10836">
                  <c:v>247.99999999999994</c:v>
                </c:pt>
                <c:pt idx="10837">
                  <c:v>250.99999999999997</c:v>
                </c:pt>
                <c:pt idx="10838">
                  <c:v>249.00000000000003</c:v>
                </c:pt>
                <c:pt idx="10839">
                  <c:v>258.00000000000006</c:v>
                </c:pt>
                <c:pt idx="10840">
                  <c:v>259.99999999999994</c:v>
                </c:pt>
                <c:pt idx="10841">
                  <c:v>258</c:v>
                </c:pt>
                <c:pt idx="10842">
                  <c:v>266</c:v>
                </c:pt>
                <c:pt idx="10843">
                  <c:v>270</c:v>
                </c:pt>
                <c:pt idx="10844">
                  <c:v>270</c:v>
                </c:pt>
                <c:pt idx="10845">
                  <c:v>275</c:v>
                </c:pt>
                <c:pt idx="10846">
                  <c:v>270</c:v>
                </c:pt>
                <c:pt idx="10847">
                  <c:v>269.00000000000006</c:v>
                </c:pt>
                <c:pt idx="10848">
                  <c:v>259.00000000000006</c:v>
                </c:pt>
                <c:pt idx="10849">
                  <c:v>263.99999999999994</c:v>
                </c:pt>
                <c:pt idx="10850">
                  <c:v>259</c:v>
                </c:pt>
                <c:pt idx="10851">
                  <c:v>254</c:v>
                </c:pt>
                <c:pt idx="10852">
                  <c:v>255.99999999999997</c:v>
                </c:pt>
                <c:pt idx="10853">
                  <c:v>254.99999999999997</c:v>
                </c:pt>
                <c:pt idx="10854">
                  <c:v>257</c:v>
                </c:pt>
                <c:pt idx="10855">
                  <c:v>266</c:v>
                </c:pt>
                <c:pt idx="10856">
                  <c:v>272</c:v>
                </c:pt>
                <c:pt idx="10857">
                  <c:v>269</c:v>
                </c:pt>
                <c:pt idx="10858">
                  <c:v>270</c:v>
                </c:pt>
                <c:pt idx="10859">
                  <c:v>262</c:v>
                </c:pt>
                <c:pt idx="10860">
                  <c:v>257</c:v>
                </c:pt>
                <c:pt idx="10861">
                  <c:v>261.00000000000006</c:v>
                </c:pt>
                <c:pt idx="10862">
                  <c:v>255.00000000000003</c:v>
                </c:pt>
                <c:pt idx="10863">
                  <c:v>251.00000000000006</c:v>
                </c:pt>
                <c:pt idx="10864">
                  <c:v>251.00000000000003</c:v>
                </c:pt>
                <c:pt idx="10865">
                  <c:v>254</c:v>
                </c:pt>
                <c:pt idx="10866">
                  <c:v>249.00000000000003</c:v>
                </c:pt>
                <c:pt idx="10867">
                  <c:v>248.99999999999997</c:v>
                </c:pt>
                <c:pt idx="10868">
                  <c:v>250</c:v>
                </c:pt>
                <c:pt idx="10870">
                  <c:v>257</c:v>
                </c:pt>
                <c:pt idx="10871">
                  <c:v>257.99999999999994</c:v>
                </c:pt>
                <c:pt idx="10872">
                  <c:v>260.99999999999994</c:v>
                </c:pt>
                <c:pt idx="10873">
                  <c:v>263</c:v>
                </c:pt>
                <c:pt idx="10874">
                  <c:v>266</c:v>
                </c:pt>
                <c:pt idx="10875">
                  <c:v>266</c:v>
                </c:pt>
                <c:pt idx="10876">
                  <c:v>264</c:v>
                </c:pt>
                <c:pt idx="10877">
                  <c:v>263.99999999999994</c:v>
                </c:pt>
                <c:pt idx="10878">
                  <c:v>260.99999999999994</c:v>
                </c:pt>
                <c:pt idx="10879">
                  <c:v>265.00000000000006</c:v>
                </c:pt>
                <c:pt idx="10880">
                  <c:v>266</c:v>
                </c:pt>
                <c:pt idx="10881">
                  <c:v>257</c:v>
                </c:pt>
                <c:pt idx="10882">
                  <c:v>251.00000000000003</c:v>
                </c:pt>
                <c:pt idx="10883">
                  <c:v>246.99999999999997</c:v>
                </c:pt>
                <c:pt idx="10884">
                  <c:v>255.99999999999997</c:v>
                </c:pt>
                <c:pt idx="10885">
                  <c:v>256</c:v>
                </c:pt>
                <c:pt idx="10886">
                  <c:v>250</c:v>
                </c:pt>
                <c:pt idx="10887">
                  <c:v>247.00000000000003</c:v>
                </c:pt>
                <c:pt idx="10888">
                  <c:v>244</c:v>
                </c:pt>
                <c:pt idx="10889">
                  <c:v>248</c:v>
                </c:pt>
                <c:pt idx="10890">
                  <c:v>246</c:v>
                </c:pt>
                <c:pt idx="10891">
                  <c:v>249.00000000000003</c:v>
                </c:pt>
                <c:pt idx="10892">
                  <c:v>255.00000000000003</c:v>
                </c:pt>
                <c:pt idx="10893">
                  <c:v>256</c:v>
                </c:pt>
                <c:pt idx="10894">
                  <c:v>257</c:v>
                </c:pt>
                <c:pt idx="10895">
                  <c:v>259.99999999999994</c:v>
                </c:pt>
                <c:pt idx="10896">
                  <c:v>261.99999999999994</c:v>
                </c:pt>
                <c:pt idx="10897">
                  <c:v>263.00000000000006</c:v>
                </c:pt>
                <c:pt idx="10898">
                  <c:v>264</c:v>
                </c:pt>
                <c:pt idx="10900">
                  <c:v>264</c:v>
                </c:pt>
                <c:pt idx="10901">
                  <c:v>263.99999999999994</c:v>
                </c:pt>
                <c:pt idx="10902">
                  <c:v>250.99999999999997</c:v>
                </c:pt>
                <c:pt idx="10903">
                  <c:v>251.00000000000003</c:v>
                </c:pt>
                <c:pt idx="10904">
                  <c:v>253.00000000000003</c:v>
                </c:pt>
                <c:pt idx="10905">
                  <c:v>248.99999999999997</c:v>
                </c:pt>
                <c:pt idx="10906">
                  <c:v>249.00000000000003</c:v>
                </c:pt>
                <c:pt idx="10907">
                  <c:v>250</c:v>
                </c:pt>
                <c:pt idx="10908">
                  <c:v>248.00000000000006</c:v>
                </c:pt>
                <c:pt idx="10909">
                  <c:v>246.99999999999997</c:v>
                </c:pt>
                <c:pt idx="10910">
                  <c:v>252.00000000000006</c:v>
                </c:pt>
                <c:pt idx="10911">
                  <c:v>251.99999999999994</c:v>
                </c:pt>
                <c:pt idx="10912">
                  <c:v>250.00000000000006</c:v>
                </c:pt>
                <c:pt idx="10913">
                  <c:v>248</c:v>
                </c:pt>
                <c:pt idx="10914">
                  <c:v>250.00000000000006</c:v>
                </c:pt>
                <c:pt idx="10915">
                  <c:v>247.00000000000003</c:v>
                </c:pt>
                <c:pt idx="10916">
                  <c:v>244</c:v>
                </c:pt>
                <c:pt idx="10917">
                  <c:v>244.00000000000003</c:v>
                </c:pt>
                <c:pt idx="10918">
                  <c:v>244.00000000000003</c:v>
                </c:pt>
                <c:pt idx="10919">
                  <c:v>243.00000000000003</c:v>
                </c:pt>
                <c:pt idx="10921">
                  <c:v>239.00000000000006</c:v>
                </c:pt>
                <c:pt idx="10922">
                  <c:v>238</c:v>
                </c:pt>
                <c:pt idx="10923">
                  <c:v>238</c:v>
                </c:pt>
                <c:pt idx="10924">
                  <c:v>238</c:v>
                </c:pt>
                <c:pt idx="10925">
                  <c:v>234</c:v>
                </c:pt>
                <c:pt idx="10926">
                  <c:v>234.00000000000003</c:v>
                </c:pt>
                <c:pt idx="10927">
                  <c:v>233</c:v>
                </c:pt>
                <c:pt idx="10928">
                  <c:v>231.00000000000006</c:v>
                </c:pt>
                <c:pt idx="10929">
                  <c:v>229.00000000000006</c:v>
                </c:pt>
                <c:pt idx="10930">
                  <c:v>230.00000000000003</c:v>
                </c:pt>
                <c:pt idx="10931">
                  <c:v>228.00000000000003</c:v>
                </c:pt>
                <c:pt idx="10933">
                  <c:v>227.99999999999997</c:v>
                </c:pt>
                <c:pt idx="10934">
                  <c:v>228.00000000000003</c:v>
                </c:pt>
                <c:pt idx="10935">
                  <c:v>231</c:v>
                </c:pt>
                <c:pt idx="10936">
                  <c:v>232.00000000000003</c:v>
                </c:pt>
                <c:pt idx="10937">
                  <c:v>231.99999999999997</c:v>
                </c:pt>
                <c:pt idx="10938">
                  <c:v>235.00000000000006</c:v>
                </c:pt>
                <c:pt idx="10939">
                  <c:v>235</c:v>
                </c:pt>
                <c:pt idx="10940">
                  <c:v>235.00000000000006</c:v>
                </c:pt>
                <c:pt idx="10941">
                  <c:v>236</c:v>
                </c:pt>
                <c:pt idx="10942">
                  <c:v>243.99999999999994</c:v>
                </c:pt>
                <c:pt idx="10943">
                  <c:v>242</c:v>
                </c:pt>
                <c:pt idx="10944">
                  <c:v>240.00000000000003</c:v>
                </c:pt>
                <c:pt idx="10945">
                  <c:v>241</c:v>
                </c:pt>
                <c:pt idx="10946">
                  <c:v>236.00000000000003</c:v>
                </c:pt>
                <c:pt idx="10947">
                  <c:v>231</c:v>
                </c:pt>
                <c:pt idx="10948">
                  <c:v>233</c:v>
                </c:pt>
                <c:pt idx="10949">
                  <c:v>234</c:v>
                </c:pt>
                <c:pt idx="10950">
                  <c:v>232.00000000000003</c:v>
                </c:pt>
                <c:pt idx="10951">
                  <c:v>237</c:v>
                </c:pt>
                <c:pt idx="10953">
                  <c:v>234.99999999999997</c:v>
                </c:pt>
                <c:pt idx="10954">
                  <c:v>238.00000000000003</c:v>
                </c:pt>
                <c:pt idx="10955">
                  <c:v>243.00000000000003</c:v>
                </c:pt>
                <c:pt idx="10956">
                  <c:v>242.99999999999997</c:v>
                </c:pt>
                <c:pt idx="10958">
                  <c:v>244</c:v>
                </c:pt>
                <c:pt idx="10959">
                  <c:v>246</c:v>
                </c:pt>
                <c:pt idx="10960">
                  <c:v>245.00000000000003</c:v>
                </c:pt>
                <c:pt idx="10961">
                  <c:v>242.99999999999997</c:v>
                </c:pt>
                <c:pt idx="10962">
                  <c:v>241.99999999999994</c:v>
                </c:pt>
                <c:pt idx="10963">
                  <c:v>243.00000000000003</c:v>
                </c:pt>
                <c:pt idx="10964">
                  <c:v>243.00000000000003</c:v>
                </c:pt>
                <c:pt idx="10965">
                  <c:v>242</c:v>
                </c:pt>
                <c:pt idx="10966">
                  <c:v>236</c:v>
                </c:pt>
                <c:pt idx="10967">
                  <c:v>232.00000000000003</c:v>
                </c:pt>
                <c:pt idx="10968">
                  <c:v>234</c:v>
                </c:pt>
                <c:pt idx="10970">
                  <c:v>239</c:v>
                </c:pt>
                <c:pt idx="10971">
                  <c:v>236</c:v>
                </c:pt>
                <c:pt idx="10972">
                  <c:v>233</c:v>
                </c:pt>
                <c:pt idx="10973">
                  <c:v>238</c:v>
                </c:pt>
                <c:pt idx="10974">
                  <c:v>241</c:v>
                </c:pt>
                <c:pt idx="10975">
                  <c:v>241</c:v>
                </c:pt>
                <c:pt idx="10976">
                  <c:v>234.99999999999997</c:v>
                </c:pt>
                <c:pt idx="10977">
                  <c:v>234</c:v>
                </c:pt>
                <c:pt idx="10978">
                  <c:v>232.00000000000003</c:v>
                </c:pt>
                <c:pt idx="10979">
                  <c:v>234.99999999999997</c:v>
                </c:pt>
                <c:pt idx="10980">
                  <c:v>234.99999999999997</c:v>
                </c:pt>
                <c:pt idx="10981">
                  <c:v>235.00000000000006</c:v>
                </c:pt>
                <c:pt idx="10982">
                  <c:v>235</c:v>
                </c:pt>
                <c:pt idx="10983">
                  <c:v>235</c:v>
                </c:pt>
                <c:pt idx="10984">
                  <c:v>233</c:v>
                </c:pt>
                <c:pt idx="10985">
                  <c:v>230.99999999999997</c:v>
                </c:pt>
                <c:pt idx="10986">
                  <c:v>231.99999999999997</c:v>
                </c:pt>
                <c:pt idx="10987">
                  <c:v>234.99999999999997</c:v>
                </c:pt>
                <c:pt idx="10988">
                  <c:v>234.99999999999997</c:v>
                </c:pt>
                <c:pt idx="10990">
                  <c:v>234.99999999999997</c:v>
                </c:pt>
                <c:pt idx="10991">
                  <c:v>233</c:v>
                </c:pt>
                <c:pt idx="10992">
                  <c:v>234.99999999999997</c:v>
                </c:pt>
                <c:pt idx="10993">
                  <c:v>234.99999999999997</c:v>
                </c:pt>
                <c:pt idx="10994">
                  <c:v>236</c:v>
                </c:pt>
                <c:pt idx="10995">
                  <c:v>235</c:v>
                </c:pt>
                <c:pt idx="10996">
                  <c:v>234.99999999999997</c:v>
                </c:pt>
                <c:pt idx="10997">
                  <c:v>236</c:v>
                </c:pt>
                <c:pt idx="10998">
                  <c:v>233</c:v>
                </c:pt>
                <c:pt idx="10999">
                  <c:v>233</c:v>
                </c:pt>
                <c:pt idx="11000">
                  <c:v>230.99999999999997</c:v>
                </c:pt>
                <c:pt idx="11001">
                  <c:v>233</c:v>
                </c:pt>
                <c:pt idx="11002">
                  <c:v>231</c:v>
                </c:pt>
                <c:pt idx="11003">
                  <c:v>228.00000000000003</c:v>
                </c:pt>
                <c:pt idx="11004">
                  <c:v>226.00000000000003</c:v>
                </c:pt>
                <c:pt idx="11005">
                  <c:v>221.99999999999997</c:v>
                </c:pt>
                <c:pt idx="11006">
                  <c:v>220.00000000000003</c:v>
                </c:pt>
                <c:pt idx="11007">
                  <c:v>222.00000000000003</c:v>
                </c:pt>
                <c:pt idx="11008">
                  <c:v>224.00000000000003</c:v>
                </c:pt>
                <c:pt idx="11009">
                  <c:v>222.00000000000003</c:v>
                </c:pt>
                <c:pt idx="11010">
                  <c:v>219.00000000000003</c:v>
                </c:pt>
                <c:pt idx="11011">
                  <c:v>217.99999999999997</c:v>
                </c:pt>
                <c:pt idx="11012">
                  <c:v>221</c:v>
                </c:pt>
                <c:pt idx="11013">
                  <c:v>223.99999999999997</c:v>
                </c:pt>
                <c:pt idx="11014">
                  <c:v>222.00000000000003</c:v>
                </c:pt>
                <c:pt idx="11015">
                  <c:v>221</c:v>
                </c:pt>
                <c:pt idx="11016">
                  <c:v>223</c:v>
                </c:pt>
                <c:pt idx="11017">
                  <c:v>224.00000000000003</c:v>
                </c:pt>
                <c:pt idx="11018">
                  <c:v>226.00000000000003</c:v>
                </c:pt>
                <c:pt idx="11019">
                  <c:v>228.00000000000003</c:v>
                </c:pt>
                <c:pt idx="11020">
                  <c:v>228.00000000000003</c:v>
                </c:pt>
                <c:pt idx="11021">
                  <c:v>225.99999999999997</c:v>
                </c:pt>
                <c:pt idx="11022">
                  <c:v>226.00000000000003</c:v>
                </c:pt>
                <c:pt idx="11023">
                  <c:v>229.00000000000006</c:v>
                </c:pt>
                <c:pt idx="11024">
                  <c:v>233</c:v>
                </c:pt>
                <c:pt idx="11025">
                  <c:v>233.00000000000006</c:v>
                </c:pt>
                <c:pt idx="11026">
                  <c:v>232.00000000000003</c:v>
                </c:pt>
                <c:pt idx="11027">
                  <c:v>233</c:v>
                </c:pt>
                <c:pt idx="11029">
                  <c:v>234</c:v>
                </c:pt>
                <c:pt idx="11030">
                  <c:v>234</c:v>
                </c:pt>
                <c:pt idx="11031">
                  <c:v>227.00000000000006</c:v>
                </c:pt>
                <c:pt idx="11032">
                  <c:v>231.99999999999997</c:v>
                </c:pt>
                <c:pt idx="11033">
                  <c:v>234.00000000000003</c:v>
                </c:pt>
                <c:pt idx="11034">
                  <c:v>231.99999999999997</c:v>
                </c:pt>
                <c:pt idx="11035">
                  <c:v>231.99999999999997</c:v>
                </c:pt>
                <c:pt idx="11036">
                  <c:v>223</c:v>
                </c:pt>
                <c:pt idx="11037">
                  <c:v>225.00000000000006</c:v>
                </c:pt>
                <c:pt idx="11038">
                  <c:v>219.00000000000003</c:v>
                </c:pt>
                <c:pt idx="11039">
                  <c:v>217.99999999999997</c:v>
                </c:pt>
                <c:pt idx="11040">
                  <c:v>221.99999999999997</c:v>
                </c:pt>
                <c:pt idx="11041">
                  <c:v>220.00000000000003</c:v>
                </c:pt>
                <c:pt idx="11042">
                  <c:v>221</c:v>
                </c:pt>
                <c:pt idx="11043">
                  <c:v>222.00000000000003</c:v>
                </c:pt>
                <c:pt idx="11044">
                  <c:v>219.00000000000003</c:v>
                </c:pt>
                <c:pt idx="11045">
                  <c:v>224.00000000000006</c:v>
                </c:pt>
                <c:pt idx="11046">
                  <c:v>227.00000000000006</c:v>
                </c:pt>
                <c:pt idx="11047">
                  <c:v>223.99999999999997</c:v>
                </c:pt>
                <c:pt idx="11048">
                  <c:v>215</c:v>
                </c:pt>
                <c:pt idx="11049">
                  <c:v>220.00000000000006</c:v>
                </c:pt>
                <c:pt idx="11050">
                  <c:v>218.00000000000003</c:v>
                </c:pt>
                <c:pt idx="11051">
                  <c:v>221</c:v>
                </c:pt>
                <c:pt idx="11052">
                  <c:v>217.99999999999997</c:v>
                </c:pt>
                <c:pt idx="11053">
                  <c:v>220.00000000000003</c:v>
                </c:pt>
                <c:pt idx="11054">
                  <c:v>219.00000000000003</c:v>
                </c:pt>
                <c:pt idx="11055">
                  <c:v>216</c:v>
                </c:pt>
                <c:pt idx="11056">
                  <c:v>218.00000000000003</c:v>
                </c:pt>
                <c:pt idx="11057">
                  <c:v>217</c:v>
                </c:pt>
                <c:pt idx="11058">
                  <c:v>215.99999999999997</c:v>
                </c:pt>
                <c:pt idx="11059">
                  <c:v>216</c:v>
                </c:pt>
                <c:pt idx="11060">
                  <c:v>215.00000000000003</c:v>
                </c:pt>
                <c:pt idx="11061">
                  <c:v>215</c:v>
                </c:pt>
                <c:pt idx="11062">
                  <c:v>213.99999999999997</c:v>
                </c:pt>
                <c:pt idx="11063">
                  <c:v>212</c:v>
                </c:pt>
                <c:pt idx="11065">
                  <c:v>211</c:v>
                </c:pt>
                <c:pt idx="11066">
                  <c:v>209.00000000000003</c:v>
                </c:pt>
                <c:pt idx="11067">
                  <c:v>208</c:v>
                </c:pt>
                <c:pt idx="11068">
                  <c:v>208</c:v>
                </c:pt>
                <c:pt idx="11069">
                  <c:v>211.00000000000003</c:v>
                </c:pt>
                <c:pt idx="11070">
                  <c:v>205.00000000000003</c:v>
                </c:pt>
                <c:pt idx="11071">
                  <c:v>203.00000000000003</c:v>
                </c:pt>
                <c:pt idx="11072">
                  <c:v>200.00000000000006</c:v>
                </c:pt>
                <c:pt idx="11074">
                  <c:v>192</c:v>
                </c:pt>
                <c:pt idx="11075">
                  <c:v>192.00000000000003</c:v>
                </c:pt>
                <c:pt idx="11076">
                  <c:v>190.00000000000003</c:v>
                </c:pt>
                <c:pt idx="11077">
                  <c:v>190</c:v>
                </c:pt>
                <c:pt idx="11078">
                  <c:v>190.99999999999997</c:v>
                </c:pt>
                <c:pt idx="11079">
                  <c:v>190.00000000000003</c:v>
                </c:pt>
                <c:pt idx="11080">
                  <c:v>192</c:v>
                </c:pt>
                <c:pt idx="11081">
                  <c:v>192.99999999999997</c:v>
                </c:pt>
                <c:pt idx="11082">
                  <c:v>192</c:v>
                </c:pt>
                <c:pt idx="11083">
                  <c:v>192</c:v>
                </c:pt>
                <c:pt idx="11084">
                  <c:v>190</c:v>
                </c:pt>
                <c:pt idx="11085">
                  <c:v>187</c:v>
                </c:pt>
                <c:pt idx="11086">
                  <c:v>192</c:v>
                </c:pt>
                <c:pt idx="11087">
                  <c:v>193.00000000000003</c:v>
                </c:pt>
                <c:pt idx="11088">
                  <c:v>194.00000000000003</c:v>
                </c:pt>
                <c:pt idx="11090">
                  <c:v>193.00000000000003</c:v>
                </c:pt>
                <c:pt idx="11091">
                  <c:v>194</c:v>
                </c:pt>
                <c:pt idx="11092">
                  <c:v>194.00000000000003</c:v>
                </c:pt>
                <c:pt idx="11093">
                  <c:v>194.00000000000003</c:v>
                </c:pt>
                <c:pt idx="11094">
                  <c:v>192.99999999999997</c:v>
                </c:pt>
                <c:pt idx="11095">
                  <c:v>192</c:v>
                </c:pt>
                <c:pt idx="11096">
                  <c:v>188</c:v>
                </c:pt>
                <c:pt idx="11097">
                  <c:v>186</c:v>
                </c:pt>
                <c:pt idx="11098">
                  <c:v>184</c:v>
                </c:pt>
                <c:pt idx="11099">
                  <c:v>181.99999999999997</c:v>
                </c:pt>
                <c:pt idx="11100">
                  <c:v>179.99999999999997</c:v>
                </c:pt>
                <c:pt idx="11101">
                  <c:v>179</c:v>
                </c:pt>
                <c:pt idx="11102">
                  <c:v>179.00000000000006</c:v>
                </c:pt>
                <c:pt idx="11103">
                  <c:v>176.00000000000003</c:v>
                </c:pt>
                <c:pt idx="11104">
                  <c:v>174.00000000000003</c:v>
                </c:pt>
                <c:pt idx="11105">
                  <c:v>179.99999999999997</c:v>
                </c:pt>
                <c:pt idx="11106">
                  <c:v>183</c:v>
                </c:pt>
                <c:pt idx="11107">
                  <c:v>184.99999999999997</c:v>
                </c:pt>
                <c:pt idx="11108">
                  <c:v>181.99999999999997</c:v>
                </c:pt>
                <c:pt idx="11109">
                  <c:v>182.00000000000003</c:v>
                </c:pt>
                <c:pt idx="11110">
                  <c:v>179</c:v>
                </c:pt>
                <c:pt idx="11111">
                  <c:v>179</c:v>
                </c:pt>
                <c:pt idx="11112">
                  <c:v>178.99999999999997</c:v>
                </c:pt>
                <c:pt idx="11113">
                  <c:v>184.00000000000003</c:v>
                </c:pt>
                <c:pt idx="11114">
                  <c:v>183</c:v>
                </c:pt>
                <c:pt idx="11115">
                  <c:v>177.00000000000006</c:v>
                </c:pt>
                <c:pt idx="11116">
                  <c:v>175.99999999999997</c:v>
                </c:pt>
                <c:pt idx="11117">
                  <c:v>174.99999999999994</c:v>
                </c:pt>
                <c:pt idx="11118">
                  <c:v>174.99999999999994</c:v>
                </c:pt>
                <c:pt idx="11119">
                  <c:v>175</c:v>
                </c:pt>
                <c:pt idx="11120">
                  <c:v>177</c:v>
                </c:pt>
                <c:pt idx="11121">
                  <c:v>179.00000000000006</c:v>
                </c:pt>
                <c:pt idx="11122">
                  <c:v>178.99999999999997</c:v>
                </c:pt>
                <c:pt idx="11123">
                  <c:v>178.00000000000003</c:v>
                </c:pt>
                <c:pt idx="11124">
                  <c:v>178.00000000000003</c:v>
                </c:pt>
                <c:pt idx="11125">
                  <c:v>178.00000000000003</c:v>
                </c:pt>
                <c:pt idx="11126">
                  <c:v>175</c:v>
                </c:pt>
                <c:pt idx="11127">
                  <c:v>173.99999999999997</c:v>
                </c:pt>
                <c:pt idx="11128">
                  <c:v>175.00000000000006</c:v>
                </c:pt>
                <c:pt idx="11129">
                  <c:v>172.00000000000003</c:v>
                </c:pt>
                <c:pt idx="11130">
                  <c:v>171.99999999999997</c:v>
                </c:pt>
                <c:pt idx="11131">
                  <c:v>171.99999999999997</c:v>
                </c:pt>
                <c:pt idx="11132">
                  <c:v>174.00000000000003</c:v>
                </c:pt>
                <c:pt idx="11133">
                  <c:v>169</c:v>
                </c:pt>
                <c:pt idx="11135">
                  <c:v>167.99999999999997</c:v>
                </c:pt>
                <c:pt idx="11136">
                  <c:v>167.99999999999997</c:v>
                </c:pt>
                <c:pt idx="11137">
                  <c:v>171.99999999999997</c:v>
                </c:pt>
                <c:pt idx="11138">
                  <c:v>169.00000000000003</c:v>
                </c:pt>
                <c:pt idx="11139">
                  <c:v>166</c:v>
                </c:pt>
                <c:pt idx="11140">
                  <c:v>168.00000000000003</c:v>
                </c:pt>
                <c:pt idx="11141">
                  <c:v>167</c:v>
                </c:pt>
                <c:pt idx="11142">
                  <c:v>164</c:v>
                </c:pt>
                <c:pt idx="11143">
                  <c:v>160.99999999999994</c:v>
                </c:pt>
                <c:pt idx="11144">
                  <c:v>161.00000000000003</c:v>
                </c:pt>
                <c:pt idx="11145">
                  <c:v>155.99999999999997</c:v>
                </c:pt>
                <c:pt idx="11146">
                  <c:v>150</c:v>
                </c:pt>
                <c:pt idx="11147">
                  <c:v>144.99999999999994</c:v>
                </c:pt>
                <c:pt idx="11148">
                  <c:v>142</c:v>
                </c:pt>
                <c:pt idx="11149">
                  <c:v>142</c:v>
                </c:pt>
                <c:pt idx="11150">
                  <c:v>146.99999999999997</c:v>
                </c:pt>
                <c:pt idx="11151">
                  <c:v>148.99999999999997</c:v>
                </c:pt>
                <c:pt idx="11152">
                  <c:v>150.99999999999997</c:v>
                </c:pt>
                <c:pt idx="11153">
                  <c:v>158</c:v>
                </c:pt>
                <c:pt idx="11154">
                  <c:v>154.00000000000006</c:v>
                </c:pt>
                <c:pt idx="11155">
                  <c:v>152.99999999999997</c:v>
                </c:pt>
                <c:pt idx="11156">
                  <c:v>153.00000000000003</c:v>
                </c:pt>
                <c:pt idx="11157">
                  <c:v>154</c:v>
                </c:pt>
                <c:pt idx="11158">
                  <c:v>154.00000000000006</c:v>
                </c:pt>
                <c:pt idx="11160">
                  <c:v>156</c:v>
                </c:pt>
                <c:pt idx="11161">
                  <c:v>155.99999999999997</c:v>
                </c:pt>
                <c:pt idx="11162">
                  <c:v>155.00000000000003</c:v>
                </c:pt>
                <c:pt idx="11163">
                  <c:v>154</c:v>
                </c:pt>
                <c:pt idx="11164">
                  <c:v>152.00000000000006</c:v>
                </c:pt>
                <c:pt idx="11165">
                  <c:v>150</c:v>
                </c:pt>
                <c:pt idx="11166">
                  <c:v>147.99999999999994</c:v>
                </c:pt>
                <c:pt idx="11167">
                  <c:v>143.99999999999994</c:v>
                </c:pt>
                <c:pt idx="11168">
                  <c:v>145.00000000000003</c:v>
                </c:pt>
                <c:pt idx="11169">
                  <c:v>145.00000000000003</c:v>
                </c:pt>
                <c:pt idx="11170">
                  <c:v>146.99999999999997</c:v>
                </c:pt>
                <c:pt idx="11171">
                  <c:v>148.00000000000006</c:v>
                </c:pt>
                <c:pt idx="11172">
                  <c:v>150</c:v>
                </c:pt>
                <c:pt idx="11173">
                  <c:v>148.99999999999997</c:v>
                </c:pt>
                <c:pt idx="11174">
                  <c:v>150.00000000000006</c:v>
                </c:pt>
                <c:pt idx="11175">
                  <c:v>149.99999999999994</c:v>
                </c:pt>
                <c:pt idx="11176">
                  <c:v>148.99999999999997</c:v>
                </c:pt>
                <c:pt idx="11177">
                  <c:v>146.99999999999997</c:v>
                </c:pt>
                <c:pt idx="11178">
                  <c:v>141</c:v>
                </c:pt>
                <c:pt idx="11179">
                  <c:v>142</c:v>
                </c:pt>
                <c:pt idx="11180">
                  <c:v>142</c:v>
                </c:pt>
                <c:pt idx="11181">
                  <c:v>142.99999999999997</c:v>
                </c:pt>
                <c:pt idx="11183">
                  <c:v>134.00000000000003</c:v>
                </c:pt>
                <c:pt idx="11184">
                  <c:v>131</c:v>
                </c:pt>
                <c:pt idx="11185">
                  <c:v>129.99999999999997</c:v>
                </c:pt>
                <c:pt idx="11186">
                  <c:v>128.99999999999997</c:v>
                </c:pt>
                <c:pt idx="11187">
                  <c:v>126.00000000000003</c:v>
                </c:pt>
                <c:pt idx="11188">
                  <c:v>125</c:v>
                </c:pt>
                <c:pt idx="11189">
                  <c:v>122.99999999999996</c:v>
                </c:pt>
                <c:pt idx="11190">
                  <c:v>121.00000000000004</c:v>
                </c:pt>
                <c:pt idx="11191">
                  <c:v>119.00000000000004</c:v>
                </c:pt>
                <c:pt idx="11193">
                  <c:v>121.00000000000004</c:v>
                </c:pt>
                <c:pt idx="11194">
                  <c:v>127</c:v>
                </c:pt>
                <c:pt idx="11195">
                  <c:v>134.00000000000003</c:v>
                </c:pt>
                <c:pt idx="11196">
                  <c:v>137</c:v>
                </c:pt>
                <c:pt idx="11197">
                  <c:v>136.00000000000003</c:v>
                </c:pt>
                <c:pt idx="11198">
                  <c:v>132.99999999999997</c:v>
                </c:pt>
                <c:pt idx="11199">
                  <c:v>131</c:v>
                </c:pt>
                <c:pt idx="11200">
                  <c:v>128.00000000000003</c:v>
                </c:pt>
                <c:pt idx="11201">
                  <c:v>122.99999999999996</c:v>
                </c:pt>
                <c:pt idx="11202">
                  <c:v>126.00000000000003</c:v>
                </c:pt>
                <c:pt idx="11203">
                  <c:v>121</c:v>
                </c:pt>
                <c:pt idx="11204">
                  <c:v>118.00000000000001</c:v>
                </c:pt>
                <c:pt idx="11205">
                  <c:v>114.99999999999994</c:v>
                </c:pt>
                <c:pt idx="11206">
                  <c:v>112.00000000000001</c:v>
                </c:pt>
                <c:pt idx="11207">
                  <c:v>118.00000000000006</c:v>
                </c:pt>
                <c:pt idx="11208">
                  <c:v>118.00000000000001</c:v>
                </c:pt>
                <c:pt idx="11209">
                  <c:v>114.99999999999999</c:v>
                </c:pt>
                <c:pt idx="11210">
                  <c:v>112.99999999999999</c:v>
                </c:pt>
                <c:pt idx="11211">
                  <c:v>117</c:v>
                </c:pt>
                <c:pt idx="11212">
                  <c:v>121.00000000000004</c:v>
                </c:pt>
                <c:pt idx="11214">
                  <c:v>123</c:v>
                </c:pt>
                <c:pt idx="11215">
                  <c:v>122.99999999999996</c:v>
                </c:pt>
                <c:pt idx="11216">
                  <c:v>121</c:v>
                </c:pt>
                <c:pt idx="11217">
                  <c:v>116.99999999999994</c:v>
                </c:pt>
                <c:pt idx="11218">
                  <c:v>116.00000000000001</c:v>
                </c:pt>
                <c:pt idx="11219">
                  <c:v>113.00000000000003</c:v>
                </c:pt>
                <c:pt idx="11220">
                  <c:v>108.99999999999999</c:v>
                </c:pt>
                <c:pt idx="11221">
                  <c:v>106.99999999999999</c:v>
                </c:pt>
                <c:pt idx="11222">
                  <c:v>110.99999999999999</c:v>
                </c:pt>
                <c:pt idx="11223">
                  <c:v>108.99999999999999</c:v>
                </c:pt>
                <c:pt idx="11224">
                  <c:v>106</c:v>
                </c:pt>
                <c:pt idx="11225">
                  <c:v>101.99999999999996</c:v>
                </c:pt>
                <c:pt idx="11226">
                  <c:v>102.99999999999999</c:v>
                </c:pt>
                <c:pt idx="11227">
                  <c:v>99.000000000000028</c:v>
                </c:pt>
                <c:pt idx="11228">
                  <c:v>99.000000000000028</c:v>
                </c:pt>
                <c:pt idx="11230">
                  <c:v>95.000000000000014</c:v>
                </c:pt>
                <c:pt idx="11231">
                  <c:v>94.000000000000043</c:v>
                </c:pt>
                <c:pt idx="11232">
                  <c:v>96</c:v>
                </c:pt>
                <c:pt idx="11233">
                  <c:v>100</c:v>
                </c:pt>
                <c:pt idx="11234">
                  <c:v>93.999999999999943</c:v>
                </c:pt>
                <c:pt idx="11235">
                  <c:v>97.000000000000014</c:v>
                </c:pt>
                <c:pt idx="11236">
                  <c:v>94</c:v>
                </c:pt>
                <c:pt idx="11237">
                  <c:v>93.999999999999943</c:v>
                </c:pt>
                <c:pt idx="11238">
                  <c:v>91.000000000000014</c:v>
                </c:pt>
                <c:pt idx="11239">
                  <c:v>84.999999999999972</c:v>
                </c:pt>
                <c:pt idx="11240">
                  <c:v>86.000000000000028</c:v>
                </c:pt>
                <c:pt idx="11241">
                  <c:v>83.000000000000057</c:v>
                </c:pt>
                <c:pt idx="11242">
                  <c:v>83.999999999999986</c:v>
                </c:pt>
                <c:pt idx="11243">
                  <c:v>79.999999999999986</c:v>
                </c:pt>
                <c:pt idx="11244">
                  <c:v>76.000000000000028</c:v>
                </c:pt>
                <c:pt idx="11245">
                  <c:v>71.999999999999972</c:v>
                </c:pt>
                <c:pt idx="11246">
                  <c:v>75.999999999999972</c:v>
                </c:pt>
                <c:pt idx="11247">
                  <c:v>78.000000000000028</c:v>
                </c:pt>
                <c:pt idx="11248">
                  <c:v>75.999999999999972</c:v>
                </c:pt>
                <c:pt idx="11249">
                  <c:v>70.000000000000014</c:v>
                </c:pt>
                <c:pt idx="11250">
                  <c:v>72.999999999999957</c:v>
                </c:pt>
                <c:pt idx="11251">
                  <c:v>75</c:v>
                </c:pt>
                <c:pt idx="11252">
                  <c:v>81.000000000000057</c:v>
                </c:pt>
                <c:pt idx="11253">
                  <c:v>81.999999999999943</c:v>
                </c:pt>
                <c:pt idx="11255">
                  <c:v>83</c:v>
                </c:pt>
                <c:pt idx="11256">
                  <c:v>80.999999999999957</c:v>
                </c:pt>
                <c:pt idx="11257">
                  <c:v>77</c:v>
                </c:pt>
                <c:pt idx="11258">
                  <c:v>72.999999999999957</c:v>
                </c:pt>
                <c:pt idx="11259">
                  <c:v>77.000000000000043</c:v>
                </c:pt>
                <c:pt idx="11260">
                  <c:v>79</c:v>
                </c:pt>
                <c:pt idx="11261">
                  <c:v>80.999999999999957</c:v>
                </c:pt>
                <c:pt idx="11262">
                  <c:v>79.999999999999986</c:v>
                </c:pt>
                <c:pt idx="11263">
                  <c:v>75</c:v>
                </c:pt>
                <c:pt idx="11264">
                  <c:v>69.999999999999972</c:v>
                </c:pt>
                <c:pt idx="11265">
                  <c:v>75.999999999999972</c:v>
                </c:pt>
                <c:pt idx="11266">
                  <c:v>85.999999999999943</c:v>
                </c:pt>
                <c:pt idx="11267">
                  <c:v>80.000000000000028</c:v>
                </c:pt>
                <c:pt idx="11268">
                  <c:v>83.000000000000057</c:v>
                </c:pt>
                <c:pt idx="11269">
                  <c:v>76.999999999999957</c:v>
                </c:pt>
                <c:pt idx="11270">
                  <c:v>79</c:v>
                </c:pt>
                <c:pt idx="11271">
                  <c:v>79.999999999999986</c:v>
                </c:pt>
                <c:pt idx="11272">
                  <c:v>76.999999999999957</c:v>
                </c:pt>
                <c:pt idx="11273">
                  <c:v>79</c:v>
                </c:pt>
                <c:pt idx="11274">
                  <c:v>81.000000000000057</c:v>
                </c:pt>
                <c:pt idx="11275">
                  <c:v>77</c:v>
                </c:pt>
                <c:pt idx="11276">
                  <c:v>77.000000000000043</c:v>
                </c:pt>
                <c:pt idx="11277">
                  <c:v>71.999999999999972</c:v>
                </c:pt>
                <c:pt idx="11279">
                  <c:v>73.999999999999972</c:v>
                </c:pt>
                <c:pt idx="11280">
                  <c:v>72.999999999999957</c:v>
                </c:pt>
                <c:pt idx="11281">
                  <c:v>70.000000000000057</c:v>
                </c:pt>
                <c:pt idx="11282">
                  <c:v>70.000000000000014</c:v>
                </c:pt>
                <c:pt idx="11283">
                  <c:v>71</c:v>
                </c:pt>
                <c:pt idx="11284">
                  <c:v>72.999999999999957</c:v>
                </c:pt>
                <c:pt idx="11285">
                  <c:v>73.000000000000043</c:v>
                </c:pt>
                <c:pt idx="11286">
                  <c:v>74.000000000000028</c:v>
                </c:pt>
                <c:pt idx="11287">
                  <c:v>77.000000000000043</c:v>
                </c:pt>
                <c:pt idx="11288">
                  <c:v>73</c:v>
                </c:pt>
                <c:pt idx="11289">
                  <c:v>70.000000000000014</c:v>
                </c:pt>
                <c:pt idx="11290">
                  <c:v>67</c:v>
                </c:pt>
                <c:pt idx="11291">
                  <c:v>71.999999999999972</c:v>
                </c:pt>
                <c:pt idx="11292">
                  <c:v>77</c:v>
                </c:pt>
                <c:pt idx="11293">
                  <c:v>72.999999999999957</c:v>
                </c:pt>
                <c:pt idx="11294">
                  <c:v>71.999999999999972</c:v>
                </c:pt>
                <c:pt idx="11295">
                  <c:v>71</c:v>
                </c:pt>
                <c:pt idx="11296">
                  <c:v>69.999999999999972</c:v>
                </c:pt>
                <c:pt idx="11297">
                  <c:v>67.000000000000043</c:v>
                </c:pt>
                <c:pt idx="11298">
                  <c:v>63.999999999999972</c:v>
                </c:pt>
                <c:pt idx="11299">
                  <c:v>61.999999999999964</c:v>
                </c:pt>
                <c:pt idx="11300">
                  <c:v>61.000000000000028</c:v>
                </c:pt>
                <c:pt idx="11301">
                  <c:v>60.999999999999986</c:v>
                </c:pt>
                <c:pt idx="11302">
                  <c:v>60.000000000000057</c:v>
                </c:pt>
                <c:pt idx="11303">
                  <c:v>54.999999999999986</c:v>
                </c:pt>
                <c:pt idx="11304">
                  <c:v>56.999999999999986</c:v>
                </c:pt>
                <c:pt idx="11305">
                  <c:v>52.999999999999979</c:v>
                </c:pt>
                <c:pt idx="11306">
                  <c:v>57.000000000000028</c:v>
                </c:pt>
                <c:pt idx="11307">
                  <c:v>61.000000000000028</c:v>
                </c:pt>
                <c:pt idx="11308">
                  <c:v>55.000000000000028</c:v>
                </c:pt>
                <c:pt idx="11309">
                  <c:v>53.000000000000028</c:v>
                </c:pt>
                <c:pt idx="11310">
                  <c:v>54.00000000000005</c:v>
                </c:pt>
                <c:pt idx="11311">
                  <c:v>52.999999999999979</c:v>
                </c:pt>
                <c:pt idx="11312">
                  <c:v>51.999999999999957</c:v>
                </c:pt>
                <c:pt idx="11313">
                  <c:v>51.000000000000021</c:v>
                </c:pt>
                <c:pt idx="11314">
                  <c:v>52</c:v>
                </c:pt>
                <c:pt idx="11315">
                  <c:v>51.000000000000021</c:v>
                </c:pt>
                <c:pt idx="11316">
                  <c:v>51.000000000000021</c:v>
                </c:pt>
                <c:pt idx="11317">
                  <c:v>47.000000000000021</c:v>
                </c:pt>
                <c:pt idx="11318">
                  <c:v>43.999999999999993</c:v>
                </c:pt>
                <c:pt idx="11319">
                  <c:v>42.000000000000036</c:v>
                </c:pt>
                <c:pt idx="11320">
                  <c:v>43.000000000000014</c:v>
                </c:pt>
                <c:pt idx="11321">
                  <c:v>47.000000000000021</c:v>
                </c:pt>
                <c:pt idx="11322">
                  <c:v>43.999999999999993</c:v>
                </c:pt>
                <c:pt idx="11323">
                  <c:v>43.999999999999993</c:v>
                </c:pt>
                <c:pt idx="11325">
                  <c:v>39.999999999999993</c:v>
                </c:pt>
                <c:pt idx="11326">
                  <c:v>41.000000000000014</c:v>
                </c:pt>
                <c:pt idx="11327">
                  <c:v>37.000000000000014</c:v>
                </c:pt>
                <c:pt idx="11328">
                  <c:v>40.999999999999972</c:v>
                </c:pt>
                <c:pt idx="11329">
                  <c:v>37.000000000000014</c:v>
                </c:pt>
                <c:pt idx="11330">
                  <c:v>34.999999999999964</c:v>
                </c:pt>
                <c:pt idx="11331">
                  <c:v>35.000000000000007</c:v>
                </c:pt>
                <c:pt idx="11332">
                  <c:v>33.999999999999986</c:v>
                </c:pt>
                <c:pt idx="11333">
                  <c:v>33.999999999999986</c:v>
                </c:pt>
                <c:pt idx="11334">
                  <c:v>37.999999999999986</c:v>
                </c:pt>
                <c:pt idx="11335">
                  <c:v>41.999999999999993</c:v>
                </c:pt>
                <c:pt idx="11336">
                  <c:v>40.000000000000036</c:v>
                </c:pt>
                <c:pt idx="11337">
                  <c:v>38.999999999999972</c:v>
                </c:pt>
                <c:pt idx="11338">
                  <c:v>37.000000000000014</c:v>
                </c:pt>
                <c:pt idx="11339">
                  <c:v>39.000000000000057</c:v>
                </c:pt>
                <c:pt idx="11340">
                  <c:v>34.999999999999964</c:v>
                </c:pt>
                <c:pt idx="11341">
                  <c:v>33.000000000000007</c:v>
                </c:pt>
                <c:pt idx="11342">
                  <c:v>33.000000000000007</c:v>
                </c:pt>
                <c:pt idx="11343">
                  <c:v>33.000000000000007</c:v>
                </c:pt>
                <c:pt idx="11344">
                  <c:v>29.999999999999982</c:v>
                </c:pt>
                <c:pt idx="11345">
                  <c:v>31.999999999999986</c:v>
                </c:pt>
                <c:pt idx="11346">
                  <c:v>34.000000000000028</c:v>
                </c:pt>
                <c:pt idx="11347">
                  <c:v>27.999999999999979</c:v>
                </c:pt>
                <c:pt idx="11348">
                  <c:v>29.999999999999982</c:v>
                </c:pt>
                <c:pt idx="11350">
                  <c:v>32.000000000000028</c:v>
                </c:pt>
                <c:pt idx="11351">
                  <c:v>31.000000000000007</c:v>
                </c:pt>
                <c:pt idx="11352">
                  <c:v>33.999999999999986</c:v>
                </c:pt>
                <c:pt idx="11353">
                  <c:v>33.000000000000007</c:v>
                </c:pt>
                <c:pt idx="11354">
                  <c:v>30.000000000000028</c:v>
                </c:pt>
                <c:pt idx="11355">
                  <c:v>33.000000000000007</c:v>
                </c:pt>
                <c:pt idx="11356">
                  <c:v>33.000000000000007</c:v>
                </c:pt>
                <c:pt idx="11357">
                  <c:v>33.00000000000005</c:v>
                </c:pt>
                <c:pt idx="11358">
                  <c:v>31.999999999999986</c:v>
                </c:pt>
                <c:pt idx="11359">
                  <c:v>32.999999999999964</c:v>
                </c:pt>
                <c:pt idx="11360">
                  <c:v>32.000000000000028</c:v>
                </c:pt>
                <c:pt idx="11361">
                  <c:v>27</c:v>
                </c:pt>
                <c:pt idx="11362">
                  <c:v>32.000000000000028</c:v>
                </c:pt>
                <c:pt idx="11363">
                  <c:v>31.00000000000005</c:v>
                </c:pt>
                <c:pt idx="11364">
                  <c:v>29.999999999999982</c:v>
                </c:pt>
                <c:pt idx="11365">
                  <c:v>29.000000000000004</c:v>
                </c:pt>
                <c:pt idx="11366">
                  <c:v>27.999999999999936</c:v>
                </c:pt>
                <c:pt idx="11367">
                  <c:v>24.000000000000021</c:v>
                </c:pt>
                <c:pt idx="11368">
                  <c:v>26.000000000000068</c:v>
                </c:pt>
                <c:pt idx="11369">
                  <c:v>28.000000000000025</c:v>
                </c:pt>
                <c:pt idx="11370">
                  <c:v>28.000000000000025</c:v>
                </c:pt>
                <c:pt idx="11371">
                  <c:v>28.000000000000025</c:v>
                </c:pt>
                <c:pt idx="11372">
                  <c:v>28.000000000000025</c:v>
                </c:pt>
                <c:pt idx="11373">
                  <c:v>29.000000000000004</c:v>
                </c:pt>
                <c:pt idx="11374">
                  <c:v>25.999999999999979</c:v>
                </c:pt>
                <c:pt idx="11375">
                  <c:v>28.000000000000025</c:v>
                </c:pt>
                <c:pt idx="11376">
                  <c:v>27.000000000000046</c:v>
                </c:pt>
                <c:pt idx="11377">
                  <c:v>22.000000000000064</c:v>
                </c:pt>
                <c:pt idx="11378">
                  <c:v>19.000000000000039</c:v>
                </c:pt>
                <c:pt idx="11379">
                  <c:v>18.99999999999995</c:v>
                </c:pt>
                <c:pt idx="11380">
                  <c:v>20.000000000000018</c:v>
                </c:pt>
                <c:pt idx="11381">
                  <c:v>20.999999999999996</c:v>
                </c:pt>
                <c:pt idx="11382">
                  <c:v>20.000000000000018</c:v>
                </c:pt>
                <c:pt idx="11383">
                  <c:v>17.999999999999972</c:v>
                </c:pt>
                <c:pt idx="11384">
                  <c:v>18.99999999999995</c:v>
                </c:pt>
                <c:pt idx="11385">
                  <c:v>19.000000000000039</c:v>
                </c:pt>
                <c:pt idx="11386">
                  <c:v>20.000000000000018</c:v>
                </c:pt>
                <c:pt idx="11387">
                  <c:v>17.999999999999972</c:v>
                </c:pt>
                <c:pt idx="11388">
                  <c:v>14.000000000000057</c:v>
                </c:pt>
                <c:pt idx="11389">
                  <c:v>14.000000000000057</c:v>
                </c:pt>
                <c:pt idx="11390">
                  <c:v>19.000000000000039</c:v>
                </c:pt>
                <c:pt idx="11391">
                  <c:v>17.999999999999972</c:v>
                </c:pt>
                <c:pt idx="11392">
                  <c:v>29.999999999999982</c:v>
                </c:pt>
                <c:pt idx="11393">
                  <c:v>28.000000000000025</c:v>
                </c:pt>
                <c:pt idx="11395">
                  <c:v>29.000000000000004</c:v>
                </c:pt>
                <c:pt idx="11396">
                  <c:v>28.000000000000025</c:v>
                </c:pt>
                <c:pt idx="11397">
                  <c:v>28.000000000000025</c:v>
                </c:pt>
                <c:pt idx="11398">
                  <c:v>25.999999999999979</c:v>
                </c:pt>
                <c:pt idx="11399">
                  <c:v>25.999999999999979</c:v>
                </c:pt>
                <c:pt idx="11400">
                  <c:v>25.999999999999979</c:v>
                </c:pt>
                <c:pt idx="11401">
                  <c:v>27</c:v>
                </c:pt>
                <c:pt idx="11402">
                  <c:v>31.999999999999986</c:v>
                </c:pt>
                <c:pt idx="11403">
                  <c:v>29.000000000000004</c:v>
                </c:pt>
                <c:pt idx="11404">
                  <c:v>31.999999999999986</c:v>
                </c:pt>
                <c:pt idx="11405">
                  <c:v>25.999999999999979</c:v>
                </c:pt>
                <c:pt idx="11406">
                  <c:v>23.000000000000043</c:v>
                </c:pt>
                <c:pt idx="11407">
                  <c:v>24.000000000000021</c:v>
                </c:pt>
                <c:pt idx="11408">
                  <c:v>23.000000000000043</c:v>
                </c:pt>
                <c:pt idx="11409">
                  <c:v>22.999999999999954</c:v>
                </c:pt>
                <c:pt idx="11410">
                  <c:v>21.999999999999975</c:v>
                </c:pt>
                <c:pt idx="11411">
                  <c:v>16.999999999999993</c:v>
                </c:pt>
                <c:pt idx="11412">
                  <c:v>16.000000000000014</c:v>
                </c:pt>
                <c:pt idx="11413">
                  <c:v>16.000000000000014</c:v>
                </c:pt>
                <c:pt idx="11414">
                  <c:v>17.999999999999972</c:v>
                </c:pt>
                <c:pt idx="11415">
                  <c:v>16.000000000000014</c:v>
                </c:pt>
                <c:pt idx="11416">
                  <c:v>15.000000000000036</c:v>
                </c:pt>
                <c:pt idx="11417">
                  <c:v>16.999999999999993</c:v>
                </c:pt>
                <c:pt idx="11418">
                  <c:v>16.999999999999993</c:v>
                </c:pt>
                <c:pt idx="11420">
                  <c:v>16.999999999999993</c:v>
                </c:pt>
                <c:pt idx="11421">
                  <c:v>20.999999999999996</c:v>
                </c:pt>
                <c:pt idx="11422">
                  <c:v>24.000000000000021</c:v>
                </c:pt>
                <c:pt idx="11423">
                  <c:v>21.000000000000085</c:v>
                </c:pt>
                <c:pt idx="11424">
                  <c:v>20.999999999999996</c:v>
                </c:pt>
                <c:pt idx="11425">
                  <c:v>22.000000000000064</c:v>
                </c:pt>
                <c:pt idx="11426">
                  <c:v>21.999999999999975</c:v>
                </c:pt>
                <c:pt idx="11427">
                  <c:v>19.000000000000039</c:v>
                </c:pt>
                <c:pt idx="11428">
                  <c:v>16.999999999999993</c:v>
                </c:pt>
                <c:pt idx="11429">
                  <c:v>20.000000000000018</c:v>
                </c:pt>
                <c:pt idx="11430">
                  <c:v>20.000000000000018</c:v>
                </c:pt>
                <c:pt idx="11431">
                  <c:v>21.999999999999975</c:v>
                </c:pt>
                <c:pt idx="11432">
                  <c:v>20.999999999999996</c:v>
                </c:pt>
                <c:pt idx="11433">
                  <c:v>17.999999999999972</c:v>
                </c:pt>
                <c:pt idx="11434">
                  <c:v>16.999999999999993</c:v>
                </c:pt>
                <c:pt idx="11435">
                  <c:v>16.000000000000014</c:v>
                </c:pt>
                <c:pt idx="11436">
                  <c:v>18.00000000000006</c:v>
                </c:pt>
                <c:pt idx="11437">
                  <c:v>18.00000000000006</c:v>
                </c:pt>
                <c:pt idx="11438">
                  <c:v>19.000000000000039</c:v>
                </c:pt>
                <c:pt idx="11439">
                  <c:v>18.00000000000006</c:v>
                </c:pt>
                <c:pt idx="11440">
                  <c:v>14.000000000000057</c:v>
                </c:pt>
                <c:pt idx="11441">
                  <c:v>14.999999999999947</c:v>
                </c:pt>
                <c:pt idx="11442">
                  <c:v>10.999999999999943</c:v>
                </c:pt>
                <c:pt idx="11444">
                  <c:v>11.000000000000032</c:v>
                </c:pt>
                <c:pt idx="11445">
                  <c:v>9.0000000000000746</c:v>
                </c:pt>
                <c:pt idx="11446">
                  <c:v>7.0000000000000284</c:v>
                </c:pt>
                <c:pt idx="11447">
                  <c:v>8.9999999999999858</c:v>
                </c:pt>
                <c:pt idx="11448">
                  <c:v>9.9999999999999645</c:v>
                </c:pt>
                <c:pt idx="11449">
                  <c:v>7.0000000000000284</c:v>
                </c:pt>
                <c:pt idx="11450">
                  <c:v>10.999999999999943</c:v>
                </c:pt>
                <c:pt idx="11451">
                  <c:v>10.999999999999943</c:v>
                </c:pt>
                <c:pt idx="11453">
                  <c:v>9.9999999999999645</c:v>
                </c:pt>
                <c:pt idx="11454">
                  <c:v>8.0000000000000071</c:v>
                </c:pt>
                <c:pt idx="11455">
                  <c:v>8.0000000000000071</c:v>
                </c:pt>
                <c:pt idx="11456">
                  <c:v>7.0000000000000284</c:v>
                </c:pt>
                <c:pt idx="11457">
                  <c:v>6.9999999999999396</c:v>
                </c:pt>
                <c:pt idx="11458">
                  <c:v>8.9999999999999858</c:v>
                </c:pt>
                <c:pt idx="11459">
                  <c:v>10.000000000000053</c:v>
                </c:pt>
                <c:pt idx="11460">
                  <c:v>7.0000000000000284</c:v>
                </c:pt>
                <c:pt idx="11461">
                  <c:v>9.9999999999999645</c:v>
                </c:pt>
                <c:pt idx="11462">
                  <c:v>9.9999999999999645</c:v>
                </c:pt>
                <c:pt idx="11463">
                  <c:v>11.000000000000032</c:v>
                </c:pt>
                <c:pt idx="11464">
                  <c:v>11.000000000000032</c:v>
                </c:pt>
                <c:pt idx="11465">
                  <c:v>11.000000000000032</c:v>
                </c:pt>
                <c:pt idx="11466">
                  <c:v>8.0000000000000071</c:v>
                </c:pt>
                <c:pt idx="11467">
                  <c:v>9.9999999999999645</c:v>
                </c:pt>
                <c:pt idx="11468">
                  <c:v>8.0000000000000071</c:v>
                </c:pt>
                <c:pt idx="11469">
                  <c:v>7.0000000000000284</c:v>
                </c:pt>
                <c:pt idx="11470">
                  <c:v>4.9999999999999822</c:v>
                </c:pt>
                <c:pt idx="11471">
                  <c:v>6.0000000000000497</c:v>
                </c:pt>
                <c:pt idx="11472">
                  <c:v>4.0000000000000036</c:v>
                </c:pt>
                <c:pt idx="11473">
                  <c:v>0.99999999999997868</c:v>
                </c:pt>
                <c:pt idx="11475">
                  <c:v>-0.99999999999997868</c:v>
                </c:pt>
                <c:pt idx="11476">
                  <c:v>0.99999999999997868</c:v>
                </c:pt>
                <c:pt idx="11477">
                  <c:v>-0.99999999999997868</c:v>
                </c:pt>
                <c:pt idx="11478">
                  <c:v>-2.0000000000000462</c:v>
                </c:pt>
                <c:pt idx="11480">
                  <c:v>3.0000000000000249</c:v>
                </c:pt>
                <c:pt idx="11481">
                  <c:v>5.0000000000000711</c:v>
                </c:pt>
                <c:pt idx="11482">
                  <c:v>4.0000000000000036</c:v>
                </c:pt>
                <c:pt idx="11483">
                  <c:v>1.9999999999999574</c:v>
                </c:pt>
                <c:pt idx="11484">
                  <c:v>1.9999999999999574</c:v>
                </c:pt>
                <c:pt idx="11485">
                  <c:v>1.9999999999999574</c:v>
                </c:pt>
                <c:pt idx="11486">
                  <c:v>1.9999999999999574</c:v>
                </c:pt>
                <c:pt idx="11487">
                  <c:v>3.0000000000000249</c:v>
                </c:pt>
                <c:pt idx="11488">
                  <c:v>2.0000000000000462</c:v>
                </c:pt>
                <c:pt idx="11490">
                  <c:v>0.99999999999997868</c:v>
                </c:pt>
                <c:pt idx="11491">
                  <c:v>0.99999999999997868</c:v>
                </c:pt>
                <c:pt idx="11492">
                  <c:v>0.99999999999997868</c:v>
                </c:pt>
                <c:pt idx="11493">
                  <c:v>0</c:v>
                </c:pt>
                <c:pt idx="11494">
                  <c:v>1.0000000000000675</c:v>
                </c:pt>
                <c:pt idx="11495">
                  <c:v>3.0000000000000249</c:v>
                </c:pt>
                <c:pt idx="11496">
                  <c:v>3.0000000000000249</c:v>
                </c:pt>
                <c:pt idx="11497">
                  <c:v>4.0000000000000036</c:v>
                </c:pt>
                <c:pt idx="11498">
                  <c:v>0.99999999999997868</c:v>
                </c:pt>
                <c:pt idx="11499">
                  <c:v>2.0000000000000462</c:v>
                </c:pt>
                <c:pt idx="11500">
                  <c:v>-0.99999999999997868</c:v>
                </c:pt>
                <c:pt idx="11501">
                  <c:v>-1.9999999999999574</c:v>
                </c:pt>
                <c:pt idx="11502">
                  <c:v>-1.9999999999999574</c:v>
                </c:pt>
                <c:pt idx="11503">
                  <c:v>-4.9999999999999822</c:v>
                </c:pt>
                <c:pt idx="11504">
                  <c:v>-7.0000000000000284</c:v>
                </c:pt>
                <c:pt idx="11505">
                  <c:v>-4.0000000000000036</c:v>
                </c:pt>
                <c:pt idx="11506">
                  <c:v>-7.9999999999999183</c:v>
                </c:pt>
                <c:pt idx="11507">
                  <c:v>-12.000000000000011</c:v>
                </c:pt>
                <c:pt idx="11508">
                  <c:v>-10.000000000000053</c:v>
                </c:pt>
                <c:pt idx="11509">
                  <c:v>-9.9999999999999645</c:v>
                </c:pt>
                <c:pt idx="11510">
                  <c:v>-7.0000000000000284</c:v>
                </c:pt>
                <c:pt idx="11511">
                  <c:v>-9.9999999999999645</c:v>
                </c:pt>
                <c:pt idx="11512">
                  <c:v>-10.000000000000053</c:v>
                </c:pt>
                <c:pt idx="11513">
                  <c:v>-12.000000000000011</c:v>
                </c:pt>
                <c:pt idx="11515">
                  <c:v>-13.999999999999968</c:v>
                </c:pt>
                <c:pt idx="11516">
                  <c:v>-14.999999999999947</c:v>
                </c:pt>
                <c:pt idx="11517">
                  <c:v>-15.999999999999925</c:v>
                </c:pt>
                <c:pt idx="11518">
                  <c:v>-16.000000000000014</c:v>
                </c:pt>
                <c:pt idx="11519">
                  <c:v>-15.000000000000036</c:v>
                </c:pt>
                <c:pt idx="11520">
                  <c:v>-14.000000000000057</c:v>
                </c:pt>
                <c:pt idx="11521">
                  <c:v>-12.000000000000011</c:v>
                </c:pt>
                <c:pt idx="11522">
                  <c:v>-8.0000000000000071</c:v>
                </c:pt>
                <c:pt idx="11523">
                  <c:v>-8.0000000000000071</c:v>
                </c:pt>
                <c:pt idx="11524">
                  <c:v>-2.9999999999999361</c:v>
                </c:pt>
                <c:pt idx="11525">
                  <c:v>-2.9999999999999361</c:v>
                </c:pt>
                <c:pt idx="11526">
                  <c:v>1.0000000000000675</c:v>
                </c:pt>
                <c:pt idx="11527">
                  <c:v>2.0000000000000462</c:v>
                </c:pt>
                <c:pt idx="11528">
                  <c:v>1.9999999999999574</c:v>
                </c:pt>
                <c:pt idx="11529">
                  <c:v>2.9999999999999361</c:v>
                </c:pt>
                <c:pt idx="11530">
                  <c:v>4.9999999999999822</c:v>
                </c:pt>
                <c:pt idx="11531">
                  <c:v>4.0000000000000036</c:v>
                </c:pt>
                <c:pt idx="11532">
                  <c:v>3.0000000000000249</c:v>
                </c:pt>
                <c:pt idx="11533">
                  <c:v>2.9999999999999361</c:v>
                </c:pt>
                <c:pt idx="11534">
                  <c:v>0.99999999999997868</c:v>
                </c:pt>
                <c:pt idx="11535">
                  <c:v>-0.99999999999997868</c:v>
                </c:pt>
                <c:pt idx="11536">
                  <c:v>-4.0000000000000036</c:v>
                </c:pt>
                <c:pt idx="11537">
                  <c:v>-3.9999999999999147</c:v>
                </c:pt>
                <c:pt idx="11538">
                  <c:v>-4.9999999999999822</c:v>
                </c:pt>
                <c:pt idx="11539">
                  <c:v>-1.9999999999999574</c:v>
                </c:pt>
                <c:pt idx="11540">
                  <c:v>-2.0000000000000462</c:v>
                </c:pt>
                <c:pt idx="11541">
                  <c:v>-0.99999999999997868</c:v>
                </c:pt>
                <c:pt idx="11542">
                  <c:v>2.0000000000000462</c:v>
                </c:pt>
                <c:pt idx="11543">
                  <c:v>4.0000000000000036</c:v>
                </c:pt>
                <c:pt idx="11544">
                  <c:v>1.9999999999999574</c:v>
                </c:pt>
                <c:pt idx="11545">
                  <c:v>3.0000000000000249</c:v>
                </c:pt>
                <c:pt idx="11546">
                  <c:v>2.9999999999999361</c:v>
                </c:pt>
                <c:pt idx="11547">
                  <c:v>6.0000000000000497</c:v>
                </c:pt>
                <c:pt idx="11548">
                  <c:v>8.0000000000000071</c:v>
                </c:pt>
                <c:pt idx="11549">
                  <c:v>8.0000000000000071</c:v>
                </c:pt>
                <c:pt idx="11550">
                  <c:v>4.9999999999999822</c:v>
                </c:pt>
                <c:pt idx="11551">
                  <c:v>7.0000000000000284</c:v>
                </c:pt>
                <c:pt idx="11552">
                  <c:v>8.9999999999999858</c:v>
                </c:pt>
                <c:pt idx="11554">
                  <c:v>9.9999999999999645</c:v>
                </c:pt>
                <c:pt idx="11555">
                  <c:v>15.000000000000036</c:v>
                </c:pt>
                <c:pt idx="11556">
                  <c:v>17.999999999999972</c:v>
                </c:pt>
                <c:pt idx="11557">
                  <c:v>15.000000000000036</c:v>
                </c:pt>
                <c:pt idx="11558">
                  <c:v>10.999999999999943</c:v>
                </c:pt>
                <c:pt idx="11559">
                  <c:v>10.000000000000053</c:v>
                </c:pt>
                <c:pt idx="11560">
                  <c:v>12.000000000000011</c:v>
                </c:pt>
                <c:pt idx="11561">
                  <c:v>12.999999999999989</c:v>
                </c:pt>
                <c:pt idx="11562">
                  <c:v>17.999999999999972</c:v>
                </c:pt>
                <c:pt idx="11563">
                  <c:v>20.000000000000018</c:v>
                </c:pt>
                <c:pt idx="11564">
                  <c:v>19.999999999999929</c:v>
                </c:pt>
                <c:pt idx="11565">
                  <c:v>20.000000000000018</c:v>
                </c:pt>
                <c:pt idx="11566">
                  <c:v>20.999999999999996</c:v>
                </c:pt>
                <c:pt idx="11567">
                  <c:v>19.000000000000039</c:v>
                </c:pt>
                <c:pt idx="11568">
                  <c:v>17.999999999999972</c:v>
                </c:pt>
                <c:pt idx="11569">
                  <c:v>15.000000000000036</c:v>
                </c:pt>
                <c:pt idx="11570">
                  <c:v>16.000000000000014</c:v>
                </c:pt>
                <c:pt idx="11571">
                  <c:v>12.000000000000011</c:v>
                </c:pt>
                <c:pt idx="11572">
                  <c:v>14.999999999999947</c:v>
                </c:pt>
                <c:pt idx="11573">
                  <c:v>18.00000000000006</c:v>
                </c:pt>
                <c:pt idx="11574">
                  <c:v>16.000000000000014</c:v>
                </c:pt>
                <c:pt idx="11575">
                  <c:v>13.999999999999968</c:v>
                </c:pt>
                <c:pt idx="11576">
                  <c:v>19.000000000000039</c:v>
                </c:pt>
                <c:pt idx="11577">
                  <c:v>13.999999999999968</c:v>
                </c:pt>
                <c:pt idx="11578">
                  <c:v>8.9999999999999858</c:v>
                </c:pt>
                <c:pt idx="11579">
                  <c:v>9.9999999999999645</c:v>
                </c:pt>
                <c:pt idx="11580">
                  <c:v>10.000000000000053</c:v>
                </c:pt>
                <c:pt idx="11581">
                  <c:v>8.9999999999999858</c:v>
                </c:pt>
                <c:pt idx="11582">
                  <c:v>8.9999999999999858</c:v>
                </c:pt>
                <c:pt idx="11583">
                  <c:v>9.9999999999999645</c:v>
                </c:pt>
                <c:pt idx="11585">
                  <c:v>9.9999999999999645</c:v>
                </c:pt>
                <c:pt idx="11586">
                  <c:v>8.0000000000000071</c:v>
                </c:pt>
                <c:pt idx="11587">
                  <c:v>7.0000000000000284</c:v>
                </c:pt>
                <c:pt idx="11588">
                  <c:v>8.0000000000000071</c:v>
                </c:pt>
                <c:pt idx="11589">
                  <c:v>2.9999999999999361</c:v>
                </c:pt>
                <c:pt idx="11590">
                  <c:v>1.9999999999999574</c:v>
                </c:pt>
                <c:pt idx="11591">
                  <c:v>0</c:v>
                </c:pt>
                <c:pt idx="11592">
                  <c:v>-0.99999999999997868</c:v>
                </c:pt>
                <c:pt idx="11593">
                  <c:v>-2.9999999999999361</c:v>
                </c:pt>
                <c:pt idx="11594">
                  <c:v>-2.9999999999999361</c:v>
                </c:pt>
                <c:pt idx="11595">
                  <c:v>-4.9999999999999822</c:v>
                </c:pt>
                <c:pt idx="11596">
                  <c:v>-6.0000000000000497</c:v>
                </c:pt>
                <c:pt idx="11597">
                  <c:v>-4.0000000000000036</c:v>
                </c:pt>
                <c:pt idx="11598">
                  <c:v>-3.0000000000000249</c:v>
                </c:pt>
                <c:pt idx="11599">
                  <c:v>-5.0000000000000711</c:v>
                </c:pt>
                <c:pt idx="11600">
                  <c:v>-4.0000000000000036</c:v>
                </c:pt>
                <c:pt idx="11601">
                  <c:v>-4.0000000000000036</c:v>
                </c:pt>
                <c:pt idx="11602">
                  <c:v>-3.0000000000000249</c:v>
                </c:pt>
                <c:pt idx="11603">
                  <c:v>-3.9999999999999147</c:v>
                </c:pt>
                <c:pt idx="11604">
                  <c:v>-1.9999999999999574</c:v>
                </c:pt>
                <c:pt idx="11605">
                  <c:v>-3.0000000000000249</c:v>
                </c:pt>
                <c:pt idx="11606">
                  <c:v>-4.0000000000000036</c:v>
                </c:pt>
                <c:pt idx="11607">
                  <c:v>0.99999999999997868</c:v>
                </c:pt>
                <c:pt idx="11608">
                  <c:v>-0.99999999999997868</c:v>
                </c:pt>
                <c:pt idx="11609">
                  <c:v>-1.9999999999999574</c:v>
                </c:pt>
                <c:pt idx="11611">
                  <c:v>-0.99999999999997868</c:v>
                </c:pt>
                <c:pt idx="11612">
                  <c:v>-2.9999999999999361</c:v>
                </c:pt>
                <c:pt idx="11613">
                  <c:v>-3.0000000000000249</c:v>
                </c:pt>
                <c:pt idx="11614">
                  <c:v>-4.0000000000000036</c:v>
                </c:pt>
                <c:pt idx="11615">
                  <c:v>-7.0000000000000284</c:v>
                </c:pt>
                <c:pt idx="11616">
                  <c:v>-7.0000000000000284</c:v>
                </c:pt>
                <c:pt idx="11617">
                  <c:v>-4.0000000000000036</c:v>
                </c:pt>
                <c:pt idx="11618">
                  <c:v>-0.99999999999997868</c:v>
                </c:pt>
                <c:pt idx="11619">
                  <c:v>-4.9999999999999822</c:v>
                </c:pt>
                <c:pt idx="11620">
                  <c:v>-6.0000000000000497</c:v>
                </c:pt>
                <c:pt idx="11621">
                  <c:v>-6.0000000000000497</c:v>
                </c:pt>
                <c:pt idx="11622">
                  <c:v>-2.9999999999999361</c:v>
                </c:pt>
                <c:pt idx="11623">
                  <c:v>-3.0000000000000249</c:v>
                </c:pt>
                <c:pt idx="11624">
                  <c:v>-4.9999999999999822</c:v>
                </c:pt>
                <c:pt idx="11625">
                  <c:v>-4.0000000000000036</c:v>
                </c:pt>
                <c:pt idx="11626">
                  <c:v>-1.9999999999999574</c:v>
                </c:pt>
                <c:pt idx="11627">
                  <c:v>0</c:v>
                </c:pt>
                <c:pt idx="11628">
                  <c:v>1.9999999999999574</c:v>
                </c:pt>
                <c:pt idx="11629">
                  <c:v>2.0000000000000462</c:v>
                </c:pt>
                <c:pt idx="11630">
                  <c:v>2.0000000000000462</c:v>
                </c:pt>
                <c:pt idx="11631">
                  <c:v>-0.99999999999997868</c:v>
                </c:pt>
                <c:pt idx="11632">
                  <c:v>-2.0000000000000462</c:v>
                </c:pt>
                <c:pt idx="11633">
                  <c:v>0</c:v>
                </c:pt>
                <c:pt idx="11634">
                  <c:v>-3.0000000000000249</c:v>
                </c:pt>
                <c:pt idx="11635">
                  <c:v>1.9999999999999574</c:v>
                </c:pt>
                <c:pt idx="11636">
                  <c:v>0.99999999999997868</c:v>
                </c:pt>
                <c:pt idx="11637">
                  <c:v>0</c:v>
                </c:pt>
                <c:pt idx="11638">
                  <c:v>0.99999999999997868</c:v>
                </c:pt>
                <c:pt idx="11639">
                  <c:v>-0.99999999999997868</c:v>
                </c:pt>
                <c:pt idx="11640">
                  <c:v>-1.0000000000000675</c:v>
                </c:pt>
                <c:pt idx="11641">
                  <c:v>0</c:v>
                </c:pt>
                <c:pt idx="11642">
                  <c:v>-1.9999999999999574</c:v>
                </c:pt>
                <c:pt idx="11643">
                  <c:v>-3.0000000000000249</c:v>
                </c:pt>
                <c:pt idx="11644">
                  <c:v>-2.9999999999999361</c:v>
                </c:pt>
                <c:pt idx="11645">
                  <c:v>-4.9999999999999822</c:v>
                </c:pt>
                <c:pt idx="11646">
                  <c:v>-4.9999999999999822</c:v>
                </c:pt>
                <c:pt idx="11647">
                  <c:v>-6.9999999999999396</c:v>
                </c:pt>
                <c:pt idx="11648">
                  <c:v>-7.0000000000000284</c:v>
                </c:pt>
                <c:pt idx="11649">
                  <c:v>-8.0000000000000071</c:v>
                </c:pt>
                <c:pt idx="11650">
                  <c:v>-8.0000000000000071</c:v>
                </c:pt>
                <c:pt idx="11651">
                  <c:v>-7.0000000000000284</c:v>
                </c:pt>
                <c:pt idx="11652">
                  <c:v>-4.9999999999999822</c:v>
                </c:pt>
                <c:pt idx="11653">
                  <c:v>-3.9999999999999147</c:v>
                </c:pt>
                <c:pt idx="11655">
                  <c:v>-1.9999999999999574</c:v>
                </c:pt>
                <c:pt idx="11656">
                  <c:v>-2.0000000000000462</c:v>
                </c:pt>
                <c:pt idx="11657">
                  <c:v>-2.0000000000000462</c:v>
                </c:pt>
                <c:pt idx="11658">
                  <c:v>-1.9999999999999574</c:v>
                </c:pt>
                <c:pt idx="11659">
                  <c:v>-3.0000000000000249</c:v>
                </c:pt>
                <c:pt idx="11660">
                  <c:v>-4.0000000000000036</c:v>
                </c:pt>
                <c:pt idx="11661">
                  <c:v>-3.0000000000000249</c:v>
                </c:pt>
                <c:pt idx="11662">
                  <c:v>-4.0000000000000036</c:v>
                </c:pt>
                <c:pt idx="11663">
                  <c:v>-7.0000000000000284</c:v>
                </c:pt>
                <c:pt idx="11664">
                  <c:v>-6.9999999999999396</c:v>
                </c:pt>
                <c:pt idx="11665">
                  <c:v>-4.9999999999999822</c:v>
                </c:pt>
                <c:pt idx="11666">
                  <c:v>-8.0000000000000071</c:v>
                </c:pt>
                <c:pt idx="11667">
                  <c:v>-5.9999999999999609</c:v>
                </c:pt>
                <c:pt idx="11668">
                  <c:v>-7.0000000000000284</c:v>
                </c:pt>
                <c:pt idx="11669">
                  <c:v>-6.9999999999999396</c:v>
                </c:pt>
                <c:pt idx="11670">
                  <c:v>-8.9999999999999858</c:v>
                </c:pt>
                <c:pt idx="11671">
                  <c:v>-6.0000000000000497</c:v>
                </c:pt>
                <c:pt idx="11672">
                  <c:v>-4.9999999999999822</c:v>
                </c:pt>
                <c:pt idx="11673">
                  <c:v>-7.0000000000000284</c:v>
                </c:pt>
                <c:pt idx="11674">
                  <c:v>-4.0000000000000036</c:v>
                </c:pt>
                <c:pt idx="11675">
                  <c:v>-4.9999999999999822</c:v>
                </c:pt>
                <c:pt idx="11676">
                  <c:v>-2.9999999999999361</c:v>
                </c:pt>
                <c:pt idx="11677">
                  <c:v>-4.0000000000000036</c:v>
                </c:pt>
                <c:pt idx="11678">
                  <c:v>-4.0000000000000036</c:v>
                </c:pt>
                <c:pt idx="11680">
                  <c:v>-7.0000000000000284</c:v>
                </c:pt>
                <c:pt idx="11681">
                  <c:v>-6.9999999999999396</c:v>
                </c:pt>
                <c:pt idx="11682">
                  <c:v>-5.9999999999999609</c:v>
                </c:pt>
                <c:pt idx="11683">
                  <c:v>-5.9999999999999609</c:v>
                </c:pt>
                <c:pt idx="11684">
                  <c:v>-5.9999999999999609</c:v>
                </c:pt>
                <c:pt idx="11685">
                  <c:v>-4.9999999999999822</c:v>
                </c:pt>
                <c:pt idx="11686">
                  <c:v>-8.0000000000000071</c:v>
                </c:pt>
                <c:pt idx="11687">
                  <c:v>-5.9999999999999609</c:v>
                </c:pt>
                <c:pt idx="11688">
                  <c:v>-8.0000000000000071</c:v>
                </c:pt>
                <c:pt idx="11689">
                  <c:v>-7.0000000000000284</c:v>
                </c:pt>
                <c:pt idx="11690">
                  <c:v>-8.0000000000000071</c:v>
                </c:pt>
                <c:pt idx="11691">
                  <c:v>-9.9999999999999645</c:v>
                </c:pt>
                <c:pt idx="11692">
                  <c:v>-8.0000000000000071</c:v>
                </c:pt>
                <c:pt idx="11693">
                  <c:v>-8.0000000000000071</c:v>
                </c:pt>
                <c:pt idx="11694">
                  <c:v>-10.000000000000053</c:v>
                </c:pt>
                <c:pt idx="11695">
                  <c:v>-9.9999999999999645</c:v>
                </c:pt>
                <c:pt idx="11696">
                  <c:v>-8.9999999999999858</c:v>
                </c:pt>
                <c:pt idx="11697">
                  <c:v>-7.0000000000000284</c:v>
                </c:pt>
                <c:pt idx="11698">
                  <c:v>-10.000000000000053</c:v>
                </c:pt>
                <c:pt idx="11699">
                  <c:v>-11.000000000000032</c:v>
                </c:pt>
                <c:pt idx="11700">
                  <c:v>-10.999999999999943</c:v>
                </c:pt>
                <c:pt idx="11701">
                  <c:v>-11.000000000000032</c:v>
                </c:pt>
                <c:pt idx="11702">
                  <c:v>-12.999999999999989</c:v>
                </c:pt>
                <c:pt idx="11703">
                  <c:v>-14.000000000000057</c:v>
                </c:pt>
                <c:pt idx="11704">
                  <c:v>-14.999999999999947</c:v>
                </c:pt>
                <c:pt idx="11705">
                  <c:v>-16.999999999999993</c:v>
                </c:pt>
                <c:pt idx="11706">
                  <c:v>-18.99999999999995</c:v>
                </c:pt>
                <c:pt idx="11707">
                  <c:v>-18.99999999999995</c:v>
                </c:pt>
                <c:pt idx="11708">
                  <c:v>-14.999999999999947</c:v>
                </c:pt>
                <c:pt idx="11709">
                  <c:v>-16.000000000000014</c:v>
                </c:pt>
                <c:pt idx="11710">
                  <c:v>-16.999999999999993</c:v>
                </c:pt>
                <c:pt idx="11711">
                  <c:v>-16.999999999999993</c:v>
                </c:pt>
                <c:pt idx="11713">
                  <c:v>-18.00000000000006</c:v>
                </c:pt>
                <c:pt idx="11714">
                  <c:v>-16.999999999999993</c:v>
                </c:pt>
                <c:pt idx="11715">
                  <c:v>-16.000000000000014</c:v>
                </c:pt>
                <c:pt idx="11716">
                  <c:v>-17.000000000000082</c:v>
                </c:pt>
                <c:pt idx="11717">
                  <c:v>-16.000000000000014</c:v>
                </c:pt>
                <c:pt idx="11718">
                  <c:v>-8.9999999999999858</c:v>
                </c:pt>
                <c:pt idx="11719">
                  <c:v>-8.9999999999999858</c:v>
                </c:pt>
                <c:pt idx="11720">
                  <c:v>-6.9999999999999396</c:v>
                </c:pt>
                <c:pt idx="11721">
                  <c:v>-10.999999999999943</c:v>
                </c:pt>
                <c:pt idx="11722">
                  <c:v>-8.9999999999999858</c:v>
                </c:pt>
                <c:pt idx="11723">
                  <c:v>-11.999999999999922</c:v>
                </c:pt>
                <c:pt idx="11724">
                  <c:v>-15.000000000000036</c:v>
                </c:pt>
                <c:pt idx="11725">
                  <c:v>-12.000000000000011</c:v>
                </c:pt>
                <c:pt idx="11726">
                  <c:v>-12.000000000000011</c:v>
                </c:pt>
                <c:pt idx="11727">
                  <c:v>-13.000000000000078</c:v>
                </c:pt>
                <c:pt idx="11728">
                  <c:v>-13.000000000000078</c:v>
                </c:pt>
                <c:pt idx="11729">
                  <c:v>-11.000000000000032</c:v>
                </c:pt>
                <c:pt idx="11730">
                  <c:v>-11.000000000000032</c:v>
                </c:pt>
                <c:pt idx="11731">
                  <c:v>-11.000000000000032</c:v>
                </c:pt>
                <c:pt idx="11732">
                  <c:v>-11.000000000000032</c:v>
                </c:pt>
                <c:pt idx="11733">
                  <c:v>-8.0000000000000071</c:v>
                </c:pt>
                <c:pt idx="11735">
                  <c:v>-9.9999999999999645</c:v>
                </c:pt>
                <c:pt idx="11736">
                  <c:v>-10.999999999999943</c:v>
                </c:pt>
                <c:pt idx="11737">
                  <c:v>-12.000000000000011</c:v>
                </c:pt>
                <c:pt idx="11738">
                  <c:v>-11.000000000000032</c:v>
                </c:pt>
                <c:pt idx="11740">
                  <c:v>-12.000000000000011</c:v>
                </c:pt>
                <c:pt idx="11741">
                  <c:v>-8.9999999999999858</c:v>
                </c:pt>
                <c:pt idx="11742">
                  <c:v>-8.9999999999999858</c:v>
                </c:pt>
                <c:pt idx="11743">
                  <c:v>-10.999999999999943</c:v>
                </c:pt>
                <c:pt idx="11744">
                  <c:v>-12.000000000000011</c:v>
                </c:pt>
                <c:pt idx="11745">
                  <c:v>-12.999999999999989</c:v>
                </c:pt>
                <c:pt idx="11746">
                  <c:v>-12.000000000000011</c:v>
                </c:pt>
                <c:pt idx="11747">
                  <c:v>-12.000000000000011</c:v>
                </c:pt>
                <c:pt idx="11748">
                  <c:v>-11.000000000000032</c:v>
                </c:pt>
                <c:pt idx="11750">
                  <c:v>-11.000000000000032</c:v>
                </c:pt>
                <c:pt idx="11751">
                  <c:v>-12.000000000000011</c:v>
                </c:pt>
                <c:pt idx="11752">
                  <c:v>-13.999999999999968</c:v>
                </c:pt>
                <c:pt idx="11753">
                  <c:v>-14.999999999999947</c:v>
                </c:pt>
                <c:pt idx="11754">
                  <c:v>-15.000000000000036</c:v>
                </c:pt>
                <c:pt idx="11755">
                  <c:v>-12.999999999999989</c:v>
                </c:pt>
                <c:pt idx="11756">
                  <c:v>-11.999999999999922</c:v>
                </c:pt>
                <c:pt idx="11757">
                  <c:v>-11.000000000000032</c:v>
                </c:pt>
                <c:pt idx="11758">
                  <c:v>-11.000000000000032</c:v>
                </c:pt>
                <c:pt idx="11759">
                  <c:v>-8.9999999999999858</c:v>
                </c:pt>
                <c:pt idx="11760">
                  <c:v>-10.000000000000053</c:v>
                </c:pt>
                <c:pt idx="11761">
                  <c:v>-11.000000000000032</c:v>
                </c:pt>
                <c:pt idx="11762">
                  <c:v>-12.000000000000011</c:v>
                </c:pt>
                <c:pt idx="11763">
                  <c:v>-11.000000000000032</c:v>
                </c:pt>
                <c:pt idx="11764">
                  <c:v>-10.999999999999943</c:v>
                </c:pt>
                <c:pt idx="11765">
                  <c:v>-13.000000000000078</c:v>
                </c:pt>
                <c:pt idx="11766">
                  <c:v>-12.999999999999989</c:v>
                </c:pt>
                <c:pt idx="11767">
                  <c:v>-13.999999999999968</c:v>
                </c:pt>
                <c:pt idx="11768">
                  <c:v>-12.999999999999989</c:v>
                </c:pt>
                <c:pt idx="11769">
                  <c:v>-14.000000000000057</c:v>
                </c:pt>
                <c:pt idx="11770">
                  <c:v>-12.999999999999989</c:v>
                </c:pt>
                <c:pt idx="11771">
                  <c:v>-12.999999999999989</c:v>
                </c:pt>
                <c:pt idx="11772">
                  <c:v>-12.999999999999989</c:v>
                </c:pt>
                <c:pt idx="11773">
                  <c:v>-13.999999999999968</c:v>
                </c:pt>
                <c:pt idx="11775">
                  <c:v>-13.000000000000078</c:v>
                </c:pt>
                <c:pt idx="11776">
                  <c:v>-12.999999999999989</c:v>
                </c:pt>
                <c:pt idx="11777">
                  <c:v>-13.999999999999968</c:v>
                </c:pt>
                <c:pt idx="11778">
                  <c:v>-14.000000000000057</c:v>
                </c:pt>
                <c:pt idx="11779">
                  <c:v>-13.999999999999968</c:v>
                </c:pt>
                <c:pt idx="11780">
                  <c:v>-8.9999999999999858</c:v>
                </c:pt>
                <c:pt idx="11781">
                  <c:v>-8.9999999999999858</c:v>
                </c:pt>
                <c:pt idx="11782">
                  <c:v>-6.9999999999999396</c:v>
                </c:pt>
                <c:pt idx="11783">
                  <c:v>-4.0000000000000924</c:v>
                </c:pt>
                <c:pt idx="11784">
                  <c:v>-2.0000000000000462</c:v>
                </c:pt>
                <c:pt idx="11785">
                  <c:v>-4.9999999999999822</c:v>
                </c:pt>
                <c:pt idx="11786">
                  <c:v>-4.0000000000000036</c:v>
                </c:pt>
                <c:pt idx="11787">
                  <c:v>-5.0000000000000711</c:v>
                </c:pt>
                <c:pt idx="11788">
                  <c:v>-7.0000000000000284</c:v>
                </c:pt>
                <c:pt idx="11789">
                  <c:v>-5.9999999999999609</c:v>
                </c:pt>
                <c:pt idx="11790">
                  <c:v>-1.9999999999999574</c:v>
                </c:pt>
                <c:pt idx="11791">
                  <c:v>-0.99999999999997868</c:v>
                </c:pt>
                <c:pt idx="11792">
                  <c:v>-3.0000000000000249</c:v>
                </c:pt>
                <c:pt idx="11793">
                  <c:v>-3.0000000000000249</c:v>
                </c:pt>
                <c:pt idx="11794">
                  <c:v>-3.0000000000000249</c:v>
                </c:pt>
                <c:pt idx="11795">
                  <c:v>-3.9999999999999147</c:v>
                </c:pt>
                <c:pt idx="11796">
                  <c:v>2.0000000000000462</c:v>
                </c:pt>
                <c:pt idx="11797">
                  <c:v>1.9999999999999574</c:v>
                </c:pt>
                <c:pt idx="11798">
                  <c:v>2.0000000000000462</c:v>
                </c:pt>
                <c:pt idx="11799">
                  <c:v>3.9999999999999147</c:v>
                </c:pt>
                <c:pt idx="11800">
                  <c:v>4.0000000000000036</c:v>
                </c:pt>
                <c:pt idx="11801">
                  <c:v>8.9999999999999858</c:v>
                </c:pt>
                <c:pt idx="11802">
                  <c:v>5.9999999999999609</c:v>
                </c:pt>
                <c:pt idx="11803">
                  <c:v>7.0000000000000284</c:v>
                </c:pt>
                <c:pt idx="11804">
                  <c:v>5.0000000000000711</c:v>
                </c:pt>
                <c:pt idx="11805">
                  <c:v>4.0000000000000036</c:v>
                </c:pt>
                <c:pt idx="11806">
                  <c:v>4.9999999999999822</c:v>
                </c:pt>
                <c:pt idx="11807">
                  <c:v>4.9999999999999822</c:v>
                </c:pt>
                <c:pt idx="11808">
                  <c:v>0.99999999999997868</c:v>
                </c:pt>
                <c:pt idx="11809">
                  <c:v>1.9999999999999574</c:v>
                </c:pt>
                <c:pt idx="11810">
                  <c:v>2.0000000000000462</c:v>
                </c:pt>
                <c:pt idx="11811">
                  <c:v>0.99999999999997868</c:v>
                </c:pt>
                <c:pt idx="11812">
                  <c:v>0.99999999999997868</c:v>
                </c:pt>
                <c:pt idx="11813">
                  <c:v>0</c:v>
                </c:pt>
                <c:pt idx="11814">
                  <c:v>0</c:v>
                </c:pt>
                <c:pt idx="11815">
                  <c:v>1.0000000000000675</c:v>
                </c:pt>
                <c:pt idx="11816">
                  <c:v>2.0000000000000462</c:v>
                </c:pt>
                <c:pt idx="11817">
                  <c:v>4.0000000000000036</c:v>
                </c:pt>
                <c:pt idx="11818">
                  <c:v>4.0000000000000036</c:v>
                </c:pt>
                <c:pt idx="11819">
                  <c:v>4.0000000000000036</c:v>
                </c:pt>
                <c:pt idx="11820">
                  <c:v>4.9999999999999822</c:v>
                </c:pt>
                <c:pt idx="11821">
                  <c:v>3.0000000000000249</c:v>
                </c:pt>
                <c:pt idx="11822">
                  <c:v>2.0000000000000462</c:v>
                </c:pt>
                <c:pt idx="11823">
                  <c:v>4.0000000000000036</c:v>
                </c:pt>
                <c:pt idx="11824">
                  <c:v>3.0000000000000249</c:v>
                </c:pt>
                <c:pt idx="11825">
                  <c:v>0.99999999999997868</c:v>
                </c:pt>
                <c:pt idx="11826">
                  <c:v>0</c:v>
                </c:pt>
                <c:pt idx="11827">
                  <c:v>-3.0000000000000249</c:v>
                </c:pt>
                <c:pt idx="11828">
                  <c:v>-2.9999999999999361</c:v>
                </c:pt>
                <c:pt idx="11829">
                  <c:v>-4.0000000000000036</c:v>
                </c:pt>
                <c:pt idx="11830">
                  <c:v>-4.9999999999999822</c:v>
                </c:pt>
                <c:pt idx="11831">
                  <c:v>-6.0000000000000497</c:v>
                </c:pt>
                <c:pt idx="11832">
                  <c:v>-4.9999999999999822</c:v>
                </c:pt>
                <c:pt idx="11833">
                  <c:v>-4.0000000000000036</c:v>
                </c:pt>
                <c:pt idx="11834">
                  <c:v>-4.0000000000000036</c:v>
                </c:pt>
                <c:pt idx="11835">
                  <c:v>-4.0000000000000036</c:v>
                </c:pt>
                <c:pt idx="11836">
                  <c:v>-2.0000000000000462</c:v>
                </c:pt>
                <c:pt idx="11837">
                  <c:v>-2.0000000000000462</c:v>
                </c:pt>
                <c:pt idx="11838">
                  <c:v>-0.99999999999997868</c:v>
                </c:pt>
                <c:pt idx="11839">
                  <c:v>-2.0000000000000462</c:v>
                </c:pt>
                <c:pt idx="11840">
                  <c:v>0</c:v>
                </c:pt>
                <c:pt idx="11841">
                  <c:v>1.0000000000000675</c:v>
                </c:pt>
                <c:pt idx="11842">
                  <c:v>1.0000000000000675</c:v>
                </c:pt>
                <c:pt idx="11843">
                  <c:v>1.0000000000000675</c:v>
                </c:pt>
                <c:pt idx="11845">
                  <c:v>0</c:v>
                </c:pt>
                <c:pt idx="11846">
                  <c:v>-0.99999999999997868</c:v>
                </c:pt>
                <c:pt idx="11847">
                  <c:v>-1.9999999999999574</c:v>
                </c:pt>
                <c:pt idx="11848">
                  <c:v>-1.9999999999999574</c:v>
                </c:pt>
                <c:pt idx="11849">
                  <c:v>-4.0000000000000036</c:v>
                </c:pt>
                <c:pt idx="11850">
                  <c:v>-0.99999999999997868</c:v>
                </c:pt>
                <c:pt idx="11851">
                  <c:v>0</c:v>
                </c:pt>
                <c:pt idx="11852">
                  <c:v>8.0000000000000071</c:v>
                </c:pt>
                <c:pt idx="11853">
                  <c:v>11.000000000000032</c:v>
                </c:pt>
                <c:pt idx="11854">
                  <c:v>12.999999999999989</c:v>
                </c:pt>
                <c:pt idx="11855">
                  <c:v>17.999999999999972</c:v>
                </c:pt>
                <c:pt idx="11856">
                  <c:v>12.000000000000011</c:v>
                </c:pt>
                <c:pt idx="11857">
                  <c:v>13.000000000000078</c:v>
                </c:pt>
                <c:pt idx="11858">
                  <c:v>11.000000000000032</c:v>
                </c:pt>
                <c:pt idx="11859">
                  <c:v>14.000000000000057</c:v>
                </c:pt>
                <c:pt idx="11860">
                  <c:v>14.999999999999947</c:v>
                </c:pt>
                <c:pt idx="11861">
                  <c:v>16.999999999999993</c:v>
                </c:pt>
                <c:pt idx="11862">
                  <c:v>17.999999999999972</c:v>
                </c:pt>
                <c:pt idx="11863">
                  <c:v>21.999999999999975</c:v>
                </c:pt>
                <c:pt idx="11864">
                  <c:v>21.999999999999975</c:v>
                </c:pt>
                <c:pt idx="11865">
                  <c:v>19.999999999999929</c:v>
                </c:pt>
                <c:pt idx="11866">
                  <c:v>17.999999999999972</c:v>
                </c:pt>
                <c:pt idx="11867">
                  <c:v>16.000000000000014</c:v>
                </c:pt>
                <c:pt idx="11868">
                  <c:v>16.000000000000014</c:v>
                </c:pt>
                <c:pt idx="11869">
                  <c:v>13.999999999999968</c:v>
                </c:pt>
                <c:pt idx="11870">
                  <c:v>16.000000000000014</c:v>
                </c:pt>
                <c:pt idx="11872">
                  <c:v>16.999999999999993</c:v>
                </c:pt>
                <c:pt idx="11873">
                  <c:v>20.000000000000018</c:v>
                </c:pt>
                <c:pt idx="11874">
                  <c:v>19.000000000000039</c:v>
                </c:pt>
                <c:pt idx="11875">
                  <c:v>18.00000000000006</c:v>
                </c:pt>
                <c:pt idx="11876">
                  <c:v>20.000000000000018</c:v>
                </c:pt>
                <c:pt idx="11877">
                  <c:v>18.99999999999995</c:v>
                </c:pt>
                <c:pt idx="11878">
                  <c:v>16.999999999999993</c:v>
                </c:pt>
                <c:pt idx="11879">
                  <c:v>16.000000000000014</c:v>
                </c:pt>
                <c:pt idx="11880">
                  <c:v>16.999999999999993</c:v>
                </c:pt>
                <c:pt idx="11881">
                  <c:v>17.999999999999972</c:v>
                </c:pt>
                <c:pt idx="11882">
                  <c:v>16.999999999999993</c:v>
                </c:pt>
                <c:pt idx="11883">
                  <c:v>16.999999999999993</c:v>
                </c:pt>
                <c:pt idx="11884">
                  <c:v>16.999999999999993</c:v>
                </c:pt>
                <c:pt idx="11885">
                  <c:v>17.000000000000082</c:v>
                </c:pt>
                <c:pt idx="11886">
                  <c:v>17.999999999999972</c:v>
                </c:pt>
                <c:pt idx="11887">
                  <c:v>22.999999999999954</c:v>
                </c:pt>
                <c:pt idx="11888">
                  <c:v>23.999999999999932</c:v>
                </c:pt>
                <c:pt idx="11889">
                  <c:v>23.000000000000043</c:v>
                </c:pt>
                <c:pt idx="11890">
                  <c:v>21.999999999999975</c:v>
                </c:pt>
                <c:pt idx="11891">
                  <c:v>19.999999999999929</c:v>
                </c:pt>
                <c:pt idx="11892">
                  <c:v>17.999999999999972</c:v>
                </c:pt>
                <c:pt idx="11893">
                  <c:v>25</c:v>
                </c:pt>
                <c:pt idx="11894">
                  <c:v>25.999999999999979</c:v>
                </c:pt>
                <c:pt idx="11895">
                  <c:v>20.999999999999908</c:v>
                </c:pt>
                <c:pt idx="11896">
                  <c:v>20.000000000000018</c:v>
                </c:pt>
                <c:pt idx="11897">
                  <c:v>29.999999999999982</c:v>
                </c:pt>
                <c:pt idx="11898">
                  <c:v>34.000000000000071</c:v>
                </c:pt>
                <c:pt idx="11899">
                  <c:v>32.000000000000028</c:v>
                </c:pt>
                <c:pt idx="11900">
                  <c:v>34.000000000000071</c:v>
                </c:pt>
                <c:pt idx="11901">
                  <c:v>42.000000000000085</c:v>
                </c:pt>
                <c:pt idx="11902">
                  <c:v>51.999999999999957</c:v>
                </c:pt>
                <c:pt idx="11903">
                  <c:v>50</c:v>
                </c:pt>
                <c:pt idx="11904">
                  <c:v>52.999999999999936</c:v>
                </c:pt>
                <c:pt idx="11905">
                  <c:v>54.999999999999986</c:v>
                </c:pt>
                <c:pt idx="11906">
                  <c:v>47.999999999999957</c:v>
                </c:pt>
                <c:pt idx="11907">
                  <c:v>41.999999999999993</c:v>
                </c:pt>
                <c:pt idx="11908">
                  <c:v>33.000000000000007</c:v>
                </c:pt>
                <c:pt idx="11909">
                  <c:v>31.99999999999994</c:v>
                </c:pt>
                <c:pt idx="11910">
                  <c:v>40.000000000000036</c:v>
                </c:pt>
                <c:pt idx="11911">
                  <c:v>43.000000000000057</c:v>
                </c:pt>
                <c:pt idx="11912">
                  <c:v>42.999999999999972</c:v>
                </c:pt>
                <c:pt idx="11913">
                  <c:v>38.999999999999972</c:v>
                </c:pt>
                <c:pt idx="11915">
                  <c:v>43.000000000000057</c:v>
                </c:pt>
                <c:pt idx="11916">
                  <c:v>45.000000000000014</c:v>
                </c:pt>
                <c:pt idx="11917">
                  <c:v>42.999999999999972</c:v>
                </c:pt>
                <c:pt idx="11918">
                  <c:v>48</c:v>
                </c:pt>
                <c:pt idx="11919">
                  <c:v>46.999999999999972</c:v>
                </c:pt>
                <c:pt idx="11920">
                  <c:v>41.999999999999993</c:v>
                </c:pt>
                <c:pt idx="11921">
                  <c:v>46</c:v>
                </c:pt>
                <c:pt idx="11922">
                  <c:v>41.000000000000014</c:v>
                </c:pt>
                <c:pt idx="11923">
                  <c:v>41.999999999999993</c:v>
                </c:pt>
                <c:pt idx="11924">
                  <c:v>40.000000000000036</c:v>
                </c:pt>
                <c:pt idx="11925">
                  <c:v>50</c:v>
                </c:pt>
                <c:pt idx="11926">
                  <c:v>53.000000000000028</c:v>
                </c:pt>
                <c:pt idx="11927">
                  <c:v>59.000000000000071</c:v>
                </c:pt>
                <c:pt idx="11928">
                  <c:v>58.000000000000007</c:v>
                </c:pt>
                <c:pt idx="11929">
                  <c:v>58.000000000000007</c:v>
                </c:pt>
                <c:pt idx="11930">
                  <c:v>62.999999999999986</c:v>
                </c:pt>
                <c:pt idx="11931">
                  <c:v>66.000000000000014</c:v>
                </c:pt>
                <c:pt idx="11932">
                  <c:v>62.999999999999986</c:v>
                </c:pt>
                <c:pt idx="11933">
                  <c:v>62.000000000000014</c:v>
                </c:pt>
                <c:pt idx="11934">
                  <c:v>54.000000000000092</c:v>
                </c:pt>
                <c:pt idx="11935">
                  <c:v>56.000000000000007</c:v>
                </c:pt>
                <c:pt idx="11936">
                  <c:v>53.000000000000028</c:v>
                </c:pt>
                <c:pt idx="11937">
                  <c:v>54</c:v>
                </c:pt>
                <c:pt idx="11938">
                  <c:v>57.000000000000028</c:v>
                </c:pt>
                <c:pt idx="11940">
                  <c:v>51.999999999999957</c:v>
                </c:pt>
                <c:pt idx="11941">
                  <c:v>50</c:v>
                </c:pt>
                <c:pt idx="11942">
                  <c:v>53.000000000000028</c:v>
                </c:pt>
                <c:pt idx="11943">
                  <c:v>46.999999999999972</c:v>
                </c:pt>
                <c:pt idx="11944">
                  <c:v>47.000000000000064</c:v>
                </c:pt>
                <c:pt idx="11945">
                  <c:v>54</c:v>
                </c:pt>
                <c:pt idx="11946">
                  <c:v>57.000000000000028</c:v>
                </c:pt>
                <c:pt idx="11947">
                  <c:v>58.999999999999943</c:v>
                </c:pt>
                <c:pt idx="11948">
                  <c:v>61.000000000000028</c:v>
                </c:pt>
                <c:pt idx="11949">
                  <c:v>56.999999999999986</c:v>
                </c:pt>
                <c:pt idx="11950">
                  <c:v>60.000000000000007</c:v>
                </c:pt>
                <c:pt idx="11951">
                  <c:v>62.000000000000014</c:v>
                </c:pt>
                <c:pt idx="11952">
                  <c:v>62.999999999999986</c:v>
                </c:pt>
                <c:pt idx="11953">
                  <c:v>64.000000000000014</c:v>
                </c:pt>
                <c:pt idx="11954">
                  <c:v>59.999999999999964</c:v>
                </c:pt>
                <c:pt idx="11955">
                  <c:v>58.000000000000007</c:v>
                </c:pt>
                <c:pt idx="11956">
                  <c:v>54.00000000000005</c:v>
                </c:pt>
                <c:pt idx="11957">
                  <c:v>59.000000000000028</c:v>
                </c:pt>
                <c:pt idx="11958">
                  <c:v>64.999999999999943</c:v>
                </c:pt>
                <c:pt idx="11959">
                  <c:v>65.999999999999972</c:v>
                </c:pt>
                <c:pt idx="11960">
                  <c:v>67.999999999999972</c:v>
                </c:pt>
                <c:pt idx="11961">
                  <c:v>73</c:v>
                </c:pt>
                <c:pt idx="11962">
                  <c:v>81</c:v>
                </c:pt>
                <c:pt idx="11963">
                  <c:v>81.000000000000057</c:v>
                </c:pt>
                <c:pt idx="11965">
                  <c:v>71.999999999999972</c:v>
                </c:pt>
                <c:pt idx="11966">
                  <c:v>71</c:v>
                </c:pt>
                <c:pt idx="11967">
                  <c:v>81.999999999999986</c:v>
                </c:pt>
                <c:pt idx="11968">
                  <c:v>82.000000000000028</c:v>
                </c:pt>
                <c:pt idx="11969">
                  <c:v>89.000000000000014</c:v>
                </c:pt>
                <c:pt idx="11970">
                  <c:v>91.999999999999943</c:v>
                </c:pt>
                <c:pt idx="11971">
                  <c:v>100.99999999999997</c:v>
                </c:pt>
                <c:pt idx="11973">
                  <c:v>94</c:v>
                </c:pt>
                <c:pt idx="11974">
                  <c:v>91.000000000000014</c:v>
                </c:pt>
                <c:pt idx="11975">
                  <c:v>90.000000000000028</c:v>
                </c:pt>
                <c:pt idx="11976">
                  <c:v>86.000000000000028</c:v>
                </c:pt>
                <c:pt idx="11977">
                  <c:v>87.999999999999986</c:v>
                </c:pt>
                <c:pt idx="11978">
                  <c:v>92.999999999999972</c:v>
                </c:pt>
                <c:pt idx="11979">
                  <c:v>99.000000000000028</c:v>
                </c:pt>
                <c:pt idx="11980">
                  <c:v>99.000000000000028</c:v>
                </c:pt>
                <c:pt idx="11981">
                  <c:v>102</c:v>
                </c:pt>
                <c:pt idx="11982">
                  <c:v>98.999999999999972</c:v>
                </c:pt>
                <c:pt idx="11983">
                  <c:v>100</c:v>
                </c:pt>
                <c:pt idx="11984">
                  <c:v>98.000000000000043</c:v>
                </c:pt>
                <c:pt idx="11985">
                  <c:v>104</c:v>
                </c:pt>
                <c:pt idx="11986">
                  <c:v>98</c:v>
                </c:pt>
                <c:pt idx="11987">
                  <c:v>96.999999999999972</c:v>
                </c:pt>
                <c:pt idx="11988">
                  <c:v>93.000000000000014</c:v>
                </c:pt>
                <c:pt idx="11989">
                  <c:v>96</c:v>
                </c:pt>
                <c:pt idx="11990">
                  <c:v>94.999999999999972</c:v>
                </c:pt>
                <c:pt idx="11991">
                  <c:v>93.999999999999943</c:v>
                </c:pt>
                <c:pt idx="11992">
                  <c:v>95.000000000000014</c:v>
                </c:pt>
                <c:pt idx="11993">
                  <c:v>98.999999999999972</c:v>
                </c:pt>
                <c:pt idx="11994">
                  <c:v>99.000000000000028</c:v>
                </c:pt>
                <c:pt idx="11996">
                  <c:v>98.999999999999972</c:v>
                </c:pt>
                <c:pt idx="11997">
                  <c:v>96.999999999999972</c:v>
                </c:pt>
                <c:pt idx="11998">
                  <c:v>99.000000000000028</c:v>
                </c:pt>
                <c:pt idx="11999">
                  <c:v>99.000000000000028</c:v>
                </c:pt>
                <c:pt idx="12001">
                  <c:v>103.00000000000003</c:v>
                </c:pt>
                <c:pt idx="12002">
                  <c:v>108</c:v>
                </c:pt>
                <c:pt idx="12003">
                  <c:v>113.99999999999997</c:v>
                </c:pt>
                <c:pt idx="12004">
                  <c:v>110.00000000000001</c:v>
                </c:pt>
                <c:pt idx="12005">
                  <c:v>110.00000000000001</c:v>
                </c:pt>
                <c:pt idx="12006">
                  <c:v>113.00000000000003</c:v>
                </c:pt>
                <c:pt idx="12007">
                  <c:v>120.00000000000001</c:v>
                </c:pt>
                <c:pt idx="12008">
                  <c:v>123.00000000000004</c:v>
                </c:pt>
                <c:pt idx="12009">
                  <c:v>123</c:v>
                </c:pt>
                <c:pt idx="12010">
                  <c:v>118.99999999999994</c:v>
                </c:pt>
                <c:pt idx="12011">
                  <c:v>123.00000000000004</c:v>
                </c:pt>
                <c:pt idx="12012">
                  <c:v>122.00000000000001</c:v>
                </c:pt>
                <c:pt idx="12013">
                  <c:v>130.00000000000003</c:v>
                </c:pt>
                <c:pt idx="12015">
                  <c:v>144</c:v>
                </c:pt>
                <c:pt idx="12016">
                  <c:v>142</c:v>
                </c:pt>
                <c:pt idx="12017">
                  <c:v>143.00000000000003</c:v>
                </c:pt>
                <c:pt idx="12018">
                  <c:v>138</c:v>
                </c:pt>
                <c:pt idx="12019">
                  <c:v>140.99999999999997</c:v>
                </c:pt>
                <c:pt idx="12020">
                  <c:v>140</c:v>
                </c:pt>
                <c:pt idx="12021">
                  <c:v>148.00000000000006</c:v>
                </c:pt>
                <c:pt idx="12022">
                  <c:v>150</c:v>
                </c:pt>
                <c:pt idx="12023">
                  <c:v>153.00000000000003</c:v>
                </c:pt>
                <c:pt idx="12024">
                  <c:v>160</c:v>
                </c:pt>
                <c:pt idx="12025">
                  <c:v>167.99999999999997</c:v>
                </c:pt>
                <c:pt idx="12026">
                  <c:v>165</c:v>
                </c:pt>
                <c:pt idx="12027">
                  <c:v>175.00000000000003</c:v>
                </c:pt>
                <c:pt idx="12028">
                  <c:v>171</c:v>
                </c:pt>
                <c:pt idx="12029">
                  <c:v>169</c:v>
                </c:pt>
                <c:pt idx="12030">
                  <c:v>172.00000000000003</c:v>
                </c:pt>
                <c:pt idx="12031">
                  <c:v>179</c:v>
                </c:pt>
                <c:pt idx="12032">
                  <c:v>192</c:v>
                </c:pt>
                <c:pt idx="12033">
                  <c:v>184.99999999999997</c:v>
                </c:pt>
                <c:pt idx="12035">
                  <c:v>183</c:v>
                </c:pt>
                <c:pt idx="12036">
                  <c:v>179</c:v>
                </c:pt>
                <c:pt idx="12037">
                  <c:v>179</c:v>
                </c:pt>
                <c:pt idx="12038">
                  <c:v>181</c:v>
                </c:pt>
                <c:pt idx="12039">
                  <c:v>178.00000000000003</c:v>
                </c:pt>
                <c:pt idx="12040">
                  <c:v>184</c:v>
                </c:pt>
                <c:pt idx="12041">
                  <c:v>184.00000000000003</c:v>
                </c:pt>
                <c:pt idx="12042">
                  <c:v>184</c:v>
                </c:pt>
                <c:pt idx="12043">
                  <c:v>188.00000000000003</c:v>
                </c:pt>
                <c:pt idx="12044">
                  <c:v>193.00000000000003</c:v>
                </c:pt>
                <c:pt idx="12045">
                  <c:v>198</c:v>
                </c:pt>
                <c:pt idx="12046">
                  <c:v>204</c:v>
                </c:pt>
                <c:pt idx="12047">
                  <c:v>209</c:v>
                </c:pt>
                <c:pt idx="12048">
                  <c:v>203.00000000000003</c:v>
                </c:pt>
                <c:pt idx="12049">
                  <c:v>199</c:v>
                </c:pt>
                <c:pt idx="12050">
                  <c:v>186</c:v>
                </c:pt>
                <c:pt idx="12051">
                  <c:v>186.00000000000003</c:v>
                </c:pt>
                <c:pt idx="12052">
                  <c:v>193.00000000000003</c:v>
                </c:pt>
                <c:pt idx="12053">
                  <c:v>197</c:v>
                </c:pt>
                <c:pt idx="12054">
                  <c:v>198.99999999999997</c:v>
                </c:pt>
                <c:pt idx="12055">
                  <c:v>190</c:v>
                </c:pt>
                <c:pt idx="12056">
                  <c:v>184</c:v>
                </c:pt>
                <c:pt idx="12057">
                  <c:v>175</c:v>
                </c:pt>
                <c:pt idx="12059">
                  <c:v>172.00000000000003</c:v>
                </c:pt>
                <c:pt idx="12060">
                  <c:v>171.99999999999997</c:v>
                </c:pt>
                <c:pt idx="12061">
                  <c:v>179.99999999999997</c:v>
                </c:pt>
                <c:pt idx="12062">
                  <c:v>183</c:v>
                </c:pt>
                <c:pt idx="12063">
                  <c:v>180.00000000000003</c:v>
                </c:pt>
                <c:pt idx="12064">
                  <c:v>183</c:v>
                </c:pt>
                <c:pt idx="12065">
                  <c:v>177.00000000000003</c:v>
                </c:pt>
                <c:pt idx="12066">
                  <c:v>172.00000000000003</c:v>
                </c:pt>
                <c:pt idx="12067">
                  <c:v>169.99999999999997</c:v>
                </c:pt>
                <c:pt idx="12068">
                  <c:v>167</c:v>
                </c:pt>
                <c:pt idx="12069">
                  <c:v>162</c:v>
                </c:pt>
                <c:pt idx="12070">
                  <c:v>171</c:v>
                </c:pt>
                <c:pt idx="12071">
                  <c:v>172.00000000000003</c:v>
                </c:pt>
                <c:pt idx="12072">
                  <c:v>171</c:v>
                </c:pt>
                <c:pt idx="12073">
                  <c:v>173.00000000000003</c:v>
                </c:pt>
                <c:pt idx="12074">
                  <c:v>175.00000000000003</c:v>
                </c:pt>
                <c:pt idx="12075">
                  <c:v>176.00000000000003</c:v>
                </c:pt>
                <c:pt idx="12076">
                  <c:v>173.99999999999997</c:v>
                </c:pt>
                <c:pt idx="12077">
                  <c:v>162</c:v>
                </c:pt>
                <c:pt idx="12078">
                  <c:v>158</c:v>
                </c:pt>
                <c:pt idx="12079">
                  <c:v>154.99999999999997</c:v>
                </c:pt>
                <c:pt idx="12080">
                  <c:v>150</c:v>
                </c:pt>
                <c:pt idx="12081">
                  <c:v>154.99999999999997</c:v>
                </c:pt>
                <c:pt idx="12082">
                  <c:v>146</c:v>
                </c:pt>
                <c:pt idx="12083">
                  <c:v>147.00000000000003</c:v>
                </c:pt>
                <c:pt idx="12084">
                  <c:v>150</c:v>
                </c:pt>
                <c:pt idx="12085">
                  <c:v>150</c:v>
                </c:pt>
                <c:pt idx="12086">
                  <c:v>148</c:v>
                </c:pt>
                <c:pt idx="12087">
                  <c:v>141</c:v>
                </c:pt>
                <c:pt idx="12088">
                  <c:v>142</c:v>
                </c:pt>
                <c:pt idx="12089">
                  <c:v>146</c:v>
                </c:pt>
                <c:pt idx="12090">
                  <c:v>155.00000000000003</c:v>
                </c:pt>
                <c:pt idx="12091">
                  <c:v>156</c:v>
                </c:pt>
                <c:pt idx="12092">
                  <c:v>154</c:v>
                </c:pt>
                <c:pt idx="12093">
                  <c:v>152</c:v>
                </c:pt>
                <c:pt idx="12094">
                  <c:v>148.00000000000006</c:v>
                </c:pt>
                <c:pt idx="12095">
                  <c:v>142.99999999999997</c:v>
                </c:pt>
                <c:pt idx="12096">
                  <c:v>138.99999999999997</c:v>
                </c:pt>
                <c:pt idx="12097">
                  <c:v>138</c:v>
                </c:pt>
                <c:pt idx="12098">
                  <c:v>138</c:v>
                </c:pt>
                <c:pt idx="12099">
                  <c:v>141</c:v>
                </c:pt>
                <c:pt idx="12100">
                  <c:v>144.00000000000003</c:v>
                </c:pt>
                <c:pt idx="12101">
                  <c:v>140</c:v>
                </c:pt>
                <c:pt idx="12102">
                  <c:v>136</c:v>
                </c:pt>
                <c:pt idx="12103">
                  <c:v>139</c:v>
                </c:pt>
                <c:pt idx="12105">
                  <c:v>138.00000000000003</c:v>
                </c:pt>
                <c:pt idx="12106">
                  <c:v>141</c:v>
                </c:pt>
                <c:pt idx="12107">
                  <c:v>141</c:v>
                </c:pt>
                <c:pt idx="12108">
                  <c:v>139.99999999999994</c:v>
                </c:pt>
                <c:pt idx="12109">
                  <c:v>147.00000000000003</c:v>
                </c:pt>
                <c:pt idx="12110">
                  <c:v>146.99999999999997</c:v>
                </c:pt>
                <c:pt idx="12111">
                  <c:v>150.99999999999997</c:v>
                </c:pt>
                <c:pt idx="12112">
                  <c:v>153.99999999999997</c:v>
                </c:pt>
                <c:pt idx="12113">
                  <c:v>154</c:v>
                </c:pt>
                <c:pt idx="12114">
                  <c:v>128.99999999999997</c:v>
                </c:pt>
                <c:pt idx="12115">
                  <c:v>120.00000000000001</c:v>
                </c:pt>
                <c:pt idx="12116">
                  <c:v>126.99999999999996</c:v>
                </c:pt>
                <c:pt idx="12117">
                  <c:v>120.00000000000006</c:v>
                </c:pt>
                <c:pt idx="12118">
                  <c:v>121.99999999999997</c:v>
                </c:pt>
                <c:pt idx="12119">
                  <c:v>123</c:v>
                </c:pt>
                <c:pt idx="12120">
                  <c:v>129.00000000000006</c:v>
                </c:pt>
                <c:pt idx="12121">
                  <c:v>127</c:v>
                </c:pt>
                <c:pt idx="12122">
                  <c:v>122.99999999999996</c:v>
                </c:pt>
                <c:pt idx="12123">
                  <c:v>128.00000000000003</c:v>
                </c:pt>
                <c:pt idx="12124">
                  <c:v>121.00000000000004</c:v>
                </c:pt>
                <c:pt idx="12125">
                  <c:v>122.99999999999996</c:v>
                </c:pt>
                <c:pt idx="12126">
                  <c:v>129.99999999999997</c:v>
                </c:pt>
                <c:pt idx="12127">
                  <c:v>139</c:v>
                </c:pt>
                <c:pt idx="12128">
                  <c:v>134.00000000000003</c:v>
                </c:pt>
                <c:pt idx="12129">
                  <c:v>136.00000000000003</c:v>
                </c:pt>
                <c:pt idx="12130">
                  <c:v>138</c:v>
                </c:pt>
                <c:pt idx="12131">
                  <c:v>139</c:v>
                </c:pt>
                <c:pt idx="12132">
                  <c:v>145.00000000000003</c:v>
                </c:pt>
                <c:pt idx="12134">
                  <c:v>148</c:v>
                </c:pt>
                <c:pt idx="12135">
                  <c:v>144</c:v>
                </c:pt>
                <c:pt idx="12136">
                  <c:v>144</c:v>
                </c:pt>
                <c:pt idx="12137">
                  <c:v>139</c:v>
                </c:pt>
                <c:pt idx="12138">
                  <c:v>137</c:v>
                </c:pt>
                <c:pt idx="12139">
                  <c:v>142.99999999999997</c:v>
                </c:pt>
                <c:pt idx="12140">
                  <c:v>148</c:v>
                </c:pt>
                <c:pt idx="12141">
                  <c:v>152.99999999999997</c:v>
                </c:pt>
                <c:pt idx="12142">
                  <c:v>149.00000000000003</c:v>
                </c:pt>
                <c:pt idx="12143">
                  <c:v>145.00000000000003</c:v>
                </c:pt>
                <c:pt idx="12144">
                  <c:v>142.99999999999997</c:v>
                </c:pt>
                <c:pt idx="12145">
                  <c:v>139.99999999999994</c:v>
                </c:pt>
                <c:pt idx="12146">
                  <c:v>135</c:v>
                </c:pt>
                <c:pt idx="12147">
                  <c:v>142.00000000000003</c:v>
                </c:pt>
                <c:pt idx="12148">
                  <c:v>142.99999999999997</c:v>
                </c:pt>
                <c:pt idx="12149">
                  <c:v>146.99999999999997</c:v>
                </c:pt>
                <c:pt idx="12150">
                  <c:v>144</c:v>
                </c:pt>
                <c:pt idx="12151">
                  <c:v>143.00000000000003</c:v>
                </c:pt>
                <c:pt idx="12152">
                  <c:v>147.00000000000003</c:v>
                </c:pt>
                <c:pt idx="12153">
                  <c:v>146</c:v>
                </c:pt>
                <c:pt idx="12154">
                  <c:v>144.99999999999997</c:v>
                </c:pt>
                <c:pt idx="12155">
                  <c:v>150</c:v>
                </c:pt>
                <c:pt idx="12156">
                  <c:v>149.99999999999994</c:v>
                </c:pt>
                <c:pt idx="12157">
                  <c:v>148.99999999999997</c:v>
                </c:pt>
                <c:pt idx="12158">
                  <c:v>143.00000000000003</c:v>
                </c:pt>
                <c:pt idx="12159">
                  <c:v>143.00000000000003</c:v>
                </c:pt>
                <c:pt idx="12160">
                  <c:v>146</c:v>
                </c:pt>
                <c:pt idx="12161">
                  <c:v>144</c:v>
                </c:pt>
                <c:pt idx="12162">
                  <c:v>144</c:v>
                </c:pt>
                <c:pt idx="12163">
                  <c:v>144</c:v>
                </c:pt>
                <c:pt idx="12164">
                  <c:v>147.00000000000003</c:v>
                </c:pt>
                <c:pt idx="12165">
                  <c:v>151.00000000000003</c:v>
                </c:pt>
                <c:pt idx="12166">
                  <c:v>154</c:v>
                </c:pt>
                <c:pt idx="12167">
                  <c:v>150.99999999999997</c:v>
                </c:pt>
                <c:pt idx="12168">
                  <c:v>145.00000000000003</c:v>
                </c:pt>
                <c:pt idx="12169">
                  <c:v>146</c:v>
                </c:pt>
                <c:pt idx="12170">
                  <c:v>144</c:v>
                </c:pt>
                <c:pt idx="12171">
                  <c:v>146</c:v>
                </c:pt>
                <c:pt idx="12172">
                  <c:v>142</c:v>
                </c:pt>
                <c:pt idx="12173">
                  <c:v>147.00000000000003</c:v>
                </c:pt>
                <c:pt idx="12175">
                  <c:v>148.00000000000006</c:v>
                </c:pt>
                <c:pt idx="12176">
                  <c:v>145.00000000000003</c:v>
                </c:pt>
                <c:pt idx="12177">
                  <c:v>144</c:v>
                </c:pt>
                <c:pt idx="12178">
                  <c:v>143.00000000000003</c:v>
                </c:pt>
                <c:pt idx="12179">
                  <c:v>136.00000000000003</c:v>
                </c:pt>
                <c:pt idx="12180">
                  <c:v>139</c:v>
                </c:pt>
                <c:pt idx="12181">
                  <c:v>142.99999999999997</c:v>
                </c:pt>
                <c:pt idx="12182">
                  <c:v>146</c:v>
                </c:pt>
                <c:pt idx="12183">
                  <c:v>151.00000000000003</c:v>
                </c:pt>
                <c:pt idx="12184">
                  <c:v>169.00000000000003</c:v>
                </c:pt>
                <c:pt idx="12185">
                  <c:v>159</c:v>
                </c:pt>
                <c:pt idx="12186">
                  <c:v>177</c:v>
                </c:pt>
                <c:pt idx="12187">
                  <c:v>176</c:v>
                </c:pt>
                <c:pt idx="12188">
                  <c:v>162</c:v>
                </c:pt>
                <c:pt idx="12189">
                  <c:v>170.00000000000003</c:v>
                </c:pt>
                <c:pt idx="12190">
                  <c:v>174.00000000000003</c:v>
                </c:pt>
                <c:pt idx="12191">
                  <c:v>177</c:v>
                </c:pt>
                <c:pt idx="12192">
                  <c:v>171.99999999999997</c:v>
                </c:pt>
                <c:pt idx="12193">
                  <c:v>174.00000000000003</c:v>
                </c:pt>
                <c:pt idx="12194">
                  <c:v>190.99999999999997</c:v>
                </c:pt>
                <c:pt idx="12195">
                  <c:v>185</c:v>
                </c:pt>
                <c:pt idx="12196">
                  <c:v>195</c:v>
                </c:pt>
                <c:pt idx="12197">
                  <c:v>204</c:v>
                </c:pt>
                <c:pt idx="12198">
                  <c:v>202.99999999999997</c:v>
                </c:pt>
                <c:pt idx="12199">
                  <c:v>204.99999999999997</c:v>
                </c:pt>
                <c:pt idx="12200">
                  <c:v>203.00000000000003</c:v>
                </c:pt>
                <c:pt idx="12201">
                  <c:v>206.99999999999997</c:v>
                </c:pt>
                <c:pt idx="12202">
                  <c:v>219</c:v>
                </c:pt>
                <c:pt idx="12203">
                  <c:v>227</c:v>
                </c:pt>
                <c:pt idx="12205">
                  <c:v>225.99999999999997</c:v>
                </c:pt>
                <c:pt idx="12206">
                  <c:v>240</c:v>
                </c:pt>
                <c:pt idx="12207">
                  <c:v>238.00000000000003</c:v>
                </c:pt>
                <c:pt idx="12208">
                  <c:v>234</c:v>
                </c:pt>
                <c:pt idx="12209">
                  <c:v>220.00000000000003</c:v>
                </c:pt>
                <c:pt idx="12210">
                  <c:v>217.99999999999997</c:v>
                </c:pt>
                <c:pt idx="12211">
                  <c:v>212</c:v>
                </c:pt>
                <c:pt idx="12212">
                  <c:v>209</c:v>
                </c:pt>
                <c:pt idx="12213">
                  <c:v>218.99999999999994</c:v>
                </c:pt>
                <c:pt idx="12214">
                  <c:v>220.00000000000003</c:v>
                </c:pt>
                <c:pt idx="12215">
                  <c:v>224.00000000000003</c:v>
                </c:pt>
                <c:pt idx="12216">
                  <c:v>235</c:v>
                </c:pt>
                <c:pt idx="12217">
                  <c:v>241</c:v>
                </c:pt>
                <c:pt idx="12218">
                  <c:v>244.99999999999997</c:v>
                </c:pt>
                <c:pt idx="12219">
                  <c:v>250.99999999999997</c:v>
                </c:pt>
                <c:pt idx="12220">
                  <c:v>242</c:v>
                </c:pt>
                <c:pt idx="12221">
                  <c:v>237</c:v>
                </c:pt>
                <c:pt idx="12222">
                  <c:v>246.99999999999997</c:v>
                </c:pt>
                <c:pt idx="12223">
                  <c:v>250</c:v>
                </c:pt>
                <c:pt idx="12224">
                  <c:v>255.00000000000003</c:v>
                </c:pt>
                <c:pt idx="12226">
                  <c:v>256</c:v>
                </c:pt>
                <c:pt idx="12227">
                  <c:v>259.99999999999994</c:v>
                </c:pt>
                <c:pt idx="12228">
                  <c:v>250</c:v>
                </c:pt>
                <c:pt idx="12229">
                  <c:v>246</c:v>
                </c:pt>
                <c:pt idx="12230">
                  <c:v>238.00000000000003</c:v>
                </c:pt>
                <c:pt idx="12231">
                  <c:v>229</c:v>
                </c:pt>
                <c:pt idx="12232">
                  <c:v>210</c:v>
                </c:pt>
                <c:pt idx="12233">
                  <c:v>211.00000000000003</c:v>
                </c:pt>
                <c:pt idx="12234">
                  <c:v>204</c:v>
                </c:pt>
                <c:pt idx="12235">
                  <c:v>196</c:v>
                </c:pt>
                <c:pt idx="12236">
                  <c:v>190</c:v>
                </c:pt>
                <c:pt idx="12238">
                  <c:v>193.00000000000003</c:v>
                </c:pt>
                <c:pt idx="12239">
                  <c:v>181.99999999999997</c:v>
                </c:pt>
                <c:pt idx="12240">
                  <c:v>178.00000000000003</c:v>
                </c:pt>
                <c:pt idx="12241">
                  <c:v>179.99999999999997</c:v>
                </c:pt>
                <c:pt idx="12242">
                  <c:v>172.99999999999997</c:v>
                </c:pt>
                <c:pt idx="12243">
                  <c:v>173.99999999999997</c:v>
                </c:pt>
                <c:pt idx="12244">
                  <c:v>180</c:v>
                </c:pt>
                <c:pt idx="12245">
                  <c:v>183</c:v>
                </c:pt>
                <c:pt idx="12246">
                  <c:v>183</c:v>
                </c:pt>
                <c:pt idx="12247">
                  <c:v>185</c:v>
                </c:pt>
                <c:pt idx="12248">
                  <c:v>182</c:v>
                </c:pt>
                <c:pt idx="12249">
                  <c:v>178.00000000000003</c:v>
                </c:pt>
                <c:pt idx="12250">
                  <c:v>172.00000000000003</c:v>
                </c:pt>
                <c:pt idx="12251">
                  <c:v>147.00000000000003</c:v>
                </c:pt>
                <c:pt idx="12252">
                  <c:v>140</c:v>
                </c:pt>
                <c:pt idx="12253">
                  <c:v>139</c:v>
                </c:pt>
                <c:pt idx="12254">
                  <c:v>129</c:v>
                </c:pt>
                <c:pt idx="12255">
                  <c:v>128.00000000000003</c:v>
                </c:pt>
                <c:pt idx="12256">
                  <c:v>130.00000000000003</c:v>
                </c:pt>
                <c:pt idx="12258">
                  <c:v>127</c:v>
                </c:pt>
                <c:pt idx="12259">
                  <c:v>135</c:v>
                </c:pt>
                <c:pt idx="12260">
                  <c:v>136</c:v>
                </c:pt>
                <c:pt idx="12261">
                  <c:v>149</c:v>
                </c:pt>
                <c:pt idx="12263">
                  <c:v>158</c:v>
                </c:pt>
                <c:pt idx="12264">
                  <c:v>171.00000000000003</c:v>
                </c:pt>
                <c:pt idx="12265">
                  <c:v>170.99999999999997</c:v>
                </c:pt>
                <c:pt idx="12266">
                  <c:v>170</c:v>
                </c:pt>
                <c:pt idx="12267">
                  <c:v>164</c:v>
                </c:pt>
                <c:pt idx="12268">
                  <c:v>168.00000000000003</c:v>
                </c:pt>
                <c:pt idx="12269">
                  <c:v>160</c:v>
                </c:pt>
                <c:pt idx="12270">
                  <c:v>157</c:v>
                </c:pt>
                <c:pt idx="12271">
                  <c:v>151.00000000000003</c:v>
                </c:pt>
                <c:pt idx="12272">
                  <c:v>150</c:v>
                </c:pt>
                <c:pt idx="12273">
                  <c:v>163</c:v>
                </c:pt>
                <c:pt idx="12275">
                  <c:v>167</c:v>
                </c:pt>
                <c:pt idx="12276">
                  <c:v>178</c:v>
                </c:pt>
                <c:pt idx="12277">
                  <c:v>187</c:v>
                </c:pt>
                <c:pt idx="12278">
                  <c:v>181.99999999999997</c:v>
                </c:pt>
                <c:pt idx="12279">
                  <c:v>185</c:v>
                </c:pt>
                <c:pt idx="12280">
                  <c:v>171.99999999999997</c:v>
                </c:pt>
                <c:pt idx="12281">
                  <c:v>181.99999999999997</c:v>
                </c:pt>
                <c:pt idx="12282">
                  <c:v>192</c:v>
                </c:pt>
                <c:pt idx="12283">
                  <c:v>193.00000000000003</c:v>
                </c:pt>
                <c:pt idx="12284">
                  <c:v>186.99999999999997</c:v>
                </c:pt>
                <c:pt idx="12285">
                  <c:v>193.00000000000003</c:v>
                </c:pt>
                <c:pt idx="12286">
                  <c:v>197.00000000000003</c:v>
                </c:pt>
                <c:pt idx="12287">
                  <c:v>197.00000000000003</c:v>
                </c:pt>
                <c:pt idx="12288">
                  <c:v>205.99999999999997</c:v>
                </c:pt>
                <c:pt idx="12289">
                  <c:v>201.99999999999994</c:v>
                </c:pt>
                <c:pt idx="12290">
                  <c:v>198</c:v>
                </c:pt>
                <c:pt idx="12291">
                  <c:v>185</c:v>
                </c:pt>
                <c:pt idx="12292">
                  <c:v>186</c:v>
                </c:pt>
                <c:pt idx="12293">
                  <c:v>192.00000000000003</c:v>
                </c:pt>
                <c:pt idx="12295">
                  <c:v>177</c:v>
                </c:pt>
                <c:pt idx="12296">
                  <c:v>177.00000000000003</c:v>
                </c:pt>
                <c:pt idx="12297">
                  <c:v>184</c:v>
                </c:pt>
                <c:pt idx="12298">
                  <c:v>182.00000000000003</c:v>
                </c:pt>
                <c:pt idx="12299">
                  <c:v>182.00000000000003</c:v>
                </c:pt>
                <c:pt idx="12300">
                  <c:v>176.99999999999997</c:v>
                </c:pt>
                <c:pt idx="12301">
                  <c:v>186</c:v>
                </c:pt>
                <c:pt idx="12302">
                  <c:v>190</c:v>
                </c:pt>
                <c:pt idx="12303">
                  <c:v>202</c:v>
                </c:pt>
                <c:pt idx="12304">
                  <c:v>202</c:v>
                </c:pt>
                <c:pt idx="12305">
                  <c:v>202</c:v>
                </c:pt>
                <c:pt idx="12306">
                  <c:v>204</c:v>
                </c:pt>
                <c:pt idx="12307">
                  <c:v>193.00000000000003</c:v>
                </c:pt>
                <c:pt idx="12308">
                  <c:v>192</c:v>
                </c:pt>
                <c:pt idx="12309">
                  <c:v>193.00000000000003</c:v>
                </c:pt>
                <c:pt idx="12310">
                  <c:v>198.00000000000003</c:v>
                </c:pt>
                <c:pt idx="12311">
                  <c:v>192.00000000000003</c:v>
                </c:pt>
                <c:pt idx="12312">
                  <c:v>186</c:v>
                </c:pt>
                <c:pt idx="12313">
                  <c:v>191</c:v>
                </c:pt>
                <c:pt idx="12314">
                  <c:v>196.99999999999997</c:v>
                </c:pt>
                <c:pt idx="12315">
                  <c:v>197</c:v>
                </c:pt>
                <c:pt idx="12316">
                  <c:v>168.99999999999997</c:v>
                </c:pt>
                <c:pt idx="12317">
                  <c:v>173.99999999999997</c:v>
                </c:pt>
                <c:pt idx="12318">
                  <c:v>175.99999999999997</c:v>
                </c:pt>
                <c:pt idx="12319">
                  <c:v>175</c:v>
                </c:pt>
                <c:pt idx="12320">
                  <c:v>175</c:v>
                </c:pt>
                <c:pt idx="12321">
                  <c:v>185</c:v>
                </c:pt>
                <c:pt idx="12322">
                  <c:v>186</c:v>
                </c:pt>
                <c:pt idx="12323">
                  <c:v>188.00000000000003</c:v>
                </c:pt>
                <c:pt idx="12324">
                  <c:v>189</c:v>
                </c:pt>
                <c:pt idx="12325">
                  <c:v>190</c:v>
                </c:pt>
                <c:pt idx="12326">
                  <c:v>185</c:v>
                </c:pt>
                <c:pt idx="12327">
                  <c:v>189</c:v>
                </c:pt>
                <c:pt idx="12328">
                  <c:v>195.00000000000003</c:v>
                </c:pt>
                <c:pt idx="12329">
                  <c:v>201.00000000000003</c:v>
                </c:pt>
                <c:pt idx="12330">
                  <c:v>202</c:v>
                </c:pt>
                <c:pt idx="12331">
                  <c:v>192.99999999999997</c:v>
                </c:pt>
                <c:pt idx="12332">
                  <c:v>200</c:v>
                </c:pt>
                <c:pt idx="12334">
                  <c:v>198.99999999999997</c:v>
                </c:pt>
                <c:pt idx="12335">
                  <c:v>194</c:v>
                </c:pt>
                <c:pt idx="12336">
                  <c:v>196.00000000000003</c:v>
                </c:pt>
                <c:pt idx="12337">
                  <c:v>194.99999999999997</c:v>
                </c:pt>
                <c:pt idx="12338">
                  <c:v>199</c:v>
                </c:pt>
                <c:pt idx="12339">
                  <c:v>194.99999999999997</c:v>
                </c:pt>
                <c:pt idx="12340">
                  <c:v>198</c:v>
                </c:pt>
                <c:pt idx="12341">
                  <c:v>198</c:v>
                </c:pt>
                <c:pt idx="12342">
                  <c:v>199</c:v>
                </c:pt>
                <c:pt idx="12343">
                  <c:v>204</c:v>
                </c:pt>
                <c:pt idx="12344">
                  <c:v>205.00000000000003</c:v>
                </c:pt>
                <c:pt idx="12345">
                  <c:v>209.99999999999997</c:v>
                </c:pt>
                <c:pt idx="12346">
                  <c:v>218.00000000000003</c:v>
                </c:pt>
                <c:pt idx="12347">
                  <c:v>225</c:v>
                </c:pt>
                <c:pt idx="12348">
                  <c:v>229</c:v>
                </c:pt>
                <c:pt idx="12349">
                  <c:v>225</c:v>
                </c:pt>
                <c:pt idx="12350">
                  <c:v>222.00000000000003</c:v>
                </c:pt>
                <c:pt idx="12351">
                  <c:v>222.00000000000003</c:v>
                </c:pt>
                <c:pt idx="12352">
                  <c:v>229</c:v>
                </c:pt>
                <c:pt idx="12353">
                  <c:v>229</c:v>
                </c:pt>
                <c:pt idx="12354">
                  <c:v>225</c:v>
                </c:pt>
                <c:pt idx="12355">
                  <c:v>227</c:v>
                </c:pt>
                <c:pt idx="12356">
                  <c:v>221.99999999999997</c:v>
                </c:pt>
                <c:pt idx="12357">
                  <c:v>223</c:v>
                </c:pt>
                <c:pt idx="12358">
                  <c:v>226.00000000000003</c:v>
                </c:pt>
                <c:pt idx="12359">
                  <c:v>229</c:v>
                </c:pt>
                <c:pt idx="12360">
                  <c:v>234</c:v>
                </c:pt>
                <c:pt idx="12361">
                  <c:v>231.99999999999997</c:v>
                </c:pt>
                <c:pt idx="12362">
                  <c:v>246</c:v>
                </c:pt>
                <c:pt idx="12363">
                  <c:v>253.00000000000003</c:v>
                </c:pt>
                <c:pt idx="12365">
                  <c:v>254</c:v>
                </c:pt>
                <c:pt idx="12366">
                  <c:v>275</c:v>
                </c:pt>
                <c:pt idx="12367">
                  <c:v>270</c:v>
                </c:pt>
                <c:pt idx="12368">
                  <c:v>255.00000000000003</c:v>
                </c:pt>
                <c:pt idx="12369">
                  <c:v>274</c:v>
                </c:pt>
                <c:pt idx="12370">
                  <c:v>269</c:v>
                </c:pt>
                <c:pt idx="12371">
                  <c:v>265</c:v>
                </c:pt>
                <c:pt idx="12372">
                  <c:v>276</c:v>
                </c:pt>
                <c:pt idx="12373">
                  <c:v>251.99999999999994</c:v>
                </c:pt>
                <c:pt idx="12374">
                  <c:v>249.00000000000003</c:v>
                </c:pt>
                <c:pt idx="12375">
                  <c:v>252.99999999999997</c:v>
                </c:pt>
                <c:pt idx="12376">
                  <c:v>260</c:v>
                </c:pt>
                <c:pt idx="12377">
                  <c:v>252.99999999999997</c:v>
                </c:pt>
                <c:pt idx="12378">
                  <c:v>250.99999999999997</c:v>
                </c:pt>
                <c:pt idx="12379">
                  <c:v>250</c:v>
                </c:pt>
                <c:pt idx="12380">
                  <c:v>244</c:v>
                </c:pt>
                <c:pt idx="12381">
                  <c:v>249.00000000000003</c:v>
                </c:pt>
                <c:pt idx="12382">
                  <c:v>258</c:v>
                </c:pt>
                <c:pt idx="12383">
                  <c:v>254</c:v>
                </c:pt>
                <c:pt idx="12384">
                  <c:v>254.99999999999997</c:v>
                </c:pt>
                <c:pt idx="12385">
                  <c:v>250.99999999999997</c:v>
                </c:pt>
                <c:pt idx="12386">
                  <c:v>252.99999999999997</c:v>
                </c:pt>
                <c:pt idx="12387">
                  <c:v>242.99999999999997</c:v>
                </c:pt>
                <c:pt idx="12388">
                  <c:v>242</c:v>
                </c:pt>
                <c:pt idx="12389">
                  <c:v>239.99999999999994</c:v>
                </c:pt>
                <c:pt idx="12390">
                  <c:v>242</c:v>
                </c:pt>
                <c:pt idx="12391">
                  <c:v>250</c:v>
                </c:pt>
                <c:pt idx="12392">
                  <c:v>252.99999999999997</c:v>
                </c:pt>
                <c:pt idx="12394">
                  <c:v>256</c:v>
                </c:pt>
                <c:pt idx="12395">
                  <c:v>249.00000000000003</c:v>
                </c:pt>
                <c:pt idx="12396">
                  <c:v>242</c:v>
                </c:pt>
                <c:pt idx="12397">
                  <c:v>250</c:v>
                </c:pt>
                <c:pt idx="12398">
                  <c:v>240.99999999999997</c:v>
                </c:pt>
                <c:pt idx="12399">
                  <c:v>246</c:v>
                </c:pt>
                <c:pt idx="12400">
                  <c:v>253.00000000000003</c:v>
                </c:pt>
                <c:pt idx="12401">
                  <c:v>259.99999999999994</c:v>
                </c:pt>
                <c:pt idx="12402">
                  <c:v>259</c:v>
                </c:pt>
                <c:pt idx="12403">
                  <c:v>265</c:v>
                </c:pt>
                <c:pt idx="12404">
                  <c:v>262</c:v>
                </c:pt>
                <c:pt idx="12405">
                  <c:v>254</c:v>
                </c:pt>
                <c:pt idx="12406">
                  <c:v>260</c:v>
                </c:pt>
                <c:pt idx="12407">
                  <c:v>263.99999999999994</c:v>
                </c:pt>
                <c:pt idx="12408">
                  <c:v>265.00000000000006</c:v>
                </c:pt>
                <c:pt idx="12409">
                  <c:v>267</c:v>
                </c:pt>
                <c:pt idx="12410">
                  <c:v>259.99999999999994</c:v>
                </c:pt>
                <c:pt idx="12411">
                  <c:v>252</c:v>
                </c:pt>
                <c:pt idx="12412">
                  <c:v>248</c:v>
                </c:pt>
                <c:pt idx="12413">
                  <c:v>239</c:v>
                </c:pt>
                <c:pt idx="12414">
                  <c:v>248.00000000000006</c:v>
                </c:pt>
                <c:pt idx="12415">
                  <c:v>250</c:v>
                </c:pt>
                <c:pt idx="12416">
                  <c:v>257</c:v>
                </c:pt>
                <c:pt idx="12417">
                  <c:v>257</c:v>
                </c:pt>
                <c:pt idx="12418">
                  <c:v>257</c:v>
                </c:pt>
                <c:pt idx="12419">
                  <c:v>255.99999999999997</c:v>
                </c:pt>
                <c:pt idx="12420">
                  <c:v>250</c:v>
                </c:pt>
                <c:pt idx="12421">
                  <c:v>254</c:v>
                </c:pt>
                <c:pt idx="12422">
                  <c:v>246.99999999999997</c:v>
                </c:pt>
                <c:pt idx="12423">
                  <c:v>247.99999999999994</c:v>
                </c:pt>
                <c:pt idx="12424">
                  <c:v>244</c:v>
                </c:pt>
                <c:pt idx="12425">
                  <c:v>244.99999999999997</c:v>
                </c:pt>
                <c:pt idx="12426">
                  <c:v>244.00000000000003</c:v>
                </c:pt>
                <c:pt idx="12427">
                  <c:v>238.99999999999997</c:v>
                </c:pt>
                <c:pt idx="12428">
                  <c:v>243.00000000000003</c:v>
                </c:pt>
                <c:pt idx="12429">
                  <c:v>242.99999999999997</c:v>
                </c:pt>
                <c:pt idx="12430">
                  <c:v>240.00000000000003</c:v>
                </c:pt>
                <c:pt idx="12431">
                  <c:v>238</c:v>
                </c:pt>
                <c:pt idx="12432">
                  <c:v>243.00000000000003</c:v>
                </c:pt>
                <c:pt idx="12433">
                  <c:v>245.00000000000003</c:v>
                </c:pt>
                <c:pt idx="12434">
                  <c:v>242.99999999999997</c:v>
                </c:pt>
                <c:pt idx="12435">
                  <c:v>246</c:v>
                </c:pt>
                <c:pt idx="12436">
                  <c:v>240</c:v>
                </c:pt>
                <c:pt idx="12437">
                  <c:v>242</c:v>
                </c:pt>
                <c:pt idx="12438">
                  <c:v>251.00000000000003</c:v>
                </c:pt>
                <c:pt idx="12440">
                  <c:v>254</c:v>
                </c:pt>
                <c:pt idx="12441">
                  <c:v>254.99999999999997</c:v>
                </c:pt>
                <c:pt idx="12442">
                  <c:v>246</c:v>
                </c:pt>
                <c:pt idx="12443">
                  <c:v>244</c:v>
                </c:pt>
                <c:pt idx="12444">
                  <c:v>248</c:v>
                </c:pt>
                <c:pt idx="12445">
                  <c:v>251.00000000000003</c:v>
                </c:pt>
                <c:pt idx="12446">
                  <c:v>246.99999999999997</c:v>
                </c:pt>
                <c:pt idx="12447">
                  <c:v>244</c:v>
                </c:pt>
                <c:pt idx="12448">
                  <c:v>246</c:v>
                </c:pt>
                <c:pt idx="12449">
                  <c:v>247.00000000000003</c:v>
                </c:pt>
                <c:pt idx="12450">
                  <c:v>244</c:v>
                </c:pt>
                <c:pt idx="12451">
                  <c:v>248</c:v>
                </c:pt>
                <c:pt idx="12452">
                  <c:v>246.99999999999997</c:v>
                </c:pt>
                <c:pt idx="12453">
                  <c:v>236</c:v>
                </c:pt>
                <c:pt idx="12454">
                  <c:v>233</c:v>
                </c:pt>
                <c:pt idx="12455">
                  <c:v>231</c:v>
                </c:pt>
                <c:pt idx="12456">
                  <c:v>236</c:v>
                </c:pt>
                <c:pt idx="12457">
                  <c:v>234</c:v>
                </c:pt>
                <c:pt idx="12458">
                  <c:v>236.00000000000003</c:v>
                </c:pt>
                <c:pt idx="12459">
                  <c:v>236.00000000000003</c:v>
                </c:pt>
                <c:pt idx="12460">
                  <c:v>236</c:v>
                </c:pt>
                <c:pt idx="12461">
                  <c:v>234</c:v>
                </c:pt>
                <c:pt idx="12462">
                  <c:v>237</c:v>
                </c:pt>
                <c:pt idx="12463">
                  <c:v>242</c:v>
                </c:pt>
                <c:pt idx="12465">
                  <c:v>242.99999999999997</c:v>
                </c:pt>
                <c:pt idx="12466">
                  <c:v>249.00000000000003</c:v>
                </c:pt>
                <c:pt idx="12467">
                  <c:v>252.00000000000006</c:v>
                </c:pt>
                <c:pt idx="12468">
                  <c:v>246</c:v>
                </c:pt>
                <c:pt idx="12469">
                  <c:v>242</c:v>
                </c:pt>
                <c:pt idx="12470">
                  <c:v>240</c:v>
                </c:pt>
                <c:pt idx="12471">
                  <c:v>242</c:v>
                </c:pt>
                <c:pt idx="12472">
                  <c:v>246.99999999999997</c:v>
                </c:pt>
                <c:pt idx="12473">
                  <c:v>246.99999999999997</c:v>
                </c:pt>
                <c:pt idx="12474">
                  <c:v>252.99999999999997</c:v>
                </c:pt>
                <c:pt idx="12475">
                  <c:v>250</c:v>
                </c:pt>
                <c:pt idx="12476">
                  <c:v>248.99999999999997</c:v>
                </c:pt>
                <c:pt idx="12477">
                  <c:v>255.00000000000003</c:v>
                </c:pt>
                <c:pt idx="12478">
                  <c:v>251.00000000000003</c:v>
                </c:pt>
                <c:pt idx="12479">
                  <c:v>253.00000000000003</c:v>
                </c:pt>
                <c:pt idx="12480">
                  <c:v>258</c:v>
                </c:pt>
                <c:pt idx="12481">
                  <c:v>266</c:v>
                </c:pt>
                <c:pt idx="12482">
                  <c:v>267.00000000000006</c:v>
                </c:pt>
                <c:pt idx="12483">
                  <c:v>268</c:v>
                </c:pt>
                <c:pt idx="12484">
                  <c:v>265</c:v>
                </c:pt>
                <c:pt idx="12485">
                  <c:v>265</c:v>
                </c:pt>
                <c:pt idx="12487">
                  <c:v>263</c:v>
                </c:pt>
                <c:pt idx="12488">
                  <c:v>261.00000000000006</c:v>
                </c:pt>
                <c:pt idx="12489">
                  <c:v>254.99999999999997</c:v>
                </c:pt>
                <c:pt idx="12490">
                  <c:v>254.99999999999997</c:v>
                </c:pt>
                <c:pt idx="12491">
                  <c:v>259</c:v>
                </c:pt>
                <c:pt idx="12492">
                  <c:v>262</c:v>
                </c:pt>
                <c:pt idx="12493">
                  <c:v>261</c:v>
                </c:pt>
                <c:pt idx="12494">
                  <c:v>260</c:v>
                </c:pt>
                <c:pt idx="12495">
                  <c:v>259</c:v>
                </c:pt>
                <c:pt idx="12496">
                  <c:v>255.00000000000003</c:v>
                </c:pt>
                <c:pt idx="12498">
                  <c:v>252.99999999999997</c:v>
                </c:pt>
                <c:pt idx="12499">
                  <c:v>254</c:v>
                </c:pt>
                <c:pt idx="12500">
                  <c:v>261.00000000000006</c:v>
                </c:pt>
                <c:pt idx="12501">
                  <c:v>259.99999999999994</c:v>
                </c:pt>
                <c:pt idx="12502">
                  <c:v>265.00000000000006</c:v>
                </c:pt>
                <c:pt idx="12503">
                  <c:v>264</c:v>
                </c:pt>
                <c:pt idx="12504">
                  <c:v>266</c:v>
                </c:pt>
                <c:pt idx="12505">
                  <c:v>267</c:v>
                </c:pt>
                <c:pt idx="12506">
                  <c:v>269.00000000000006</c:v>
                </c:pt>
                <c:pt idx="12507">
                  <c:v>271</c:v>
                </c:pt>
                <c:pt idx="12508">
                  <c:v>272</c:v>
                </c:pt>
                <c:pt idx="12509">
                  <c:v>269</c:v>
                </c:pt>
                <c:pt idx="12510">
                  <c:v>272</c:v>
                </c:pt>
                <c:pt idx="12511">
                  <c:v>276</c:v>
                </c:pt>
                <c:pt idx="12512">
                  <c:v>273</c:v>
                </c:pt>
                <c:pt idx="12513">
                  <c:v>272.99999999999994</c:v>
                </c:pt>
                <c:pt idx="12514">
                  <c:v>280</c:v>
                </c:pt>
                <c:pt idx="12515">
                  <c:v>280.99999999999994</c:v>
                </c:pt>
                <c:pt idx="12516">
                  <c:v>281</c:v>
                </c:pt>
                <c:pt idx="12517">
                  <c:v>282</c:v>
                </c:pt>
                <c:pt idx="12519">
                  <c:v>276</c:v>
                </c:pt>
                <c:pt idx="12520">
                  <c:v>273.00000000000006</c:v>
                </c:pt>
                <c:pt idx="12521">
                  <c:v>272</c:v>
                </c:pt>
                <c:pt idx="12522">
                  <c:v>271</c:v>
                </c:pt>
                <c:pt idx="12524">
                  <c:v>276</c:v>
                </c:pt>
                <c:pt idx="12525">
                  <c:v>276</c:v>
                </c:pt>
                <c:pt idx="12526">
                  <c:v>284</c:v>
                </c:pt>
                <c:pt idx="12527">
                  <c:v>282</c:v>
                </c:pt>
                <c:pt idx="12528">
                  <c:v>287</c:v>
                </c:pt>
                <c:pt idx="12529">
                  <c:v>290</c:v>
                </c:pt>
                <c:pt idx="12530">
                  <c:v>282</c:v>
                </c:pt>
                <c:pt idx="12531">
                  <c:v>283</c:v>
                </c:pt>
                <c:pt idx="12532">
                  <c:v>282</c:v>
                </c:pt>
                <c:pt idx="12533">
                  <c:v>281</c:v>
                </c:pt>
                <c:pt idx="12535">
                  <c:v>280</c:v>
                </c:pt>
                <c:pt idx="12536">
                  <c:v>276</c:v>
                </c:pt>
                <c:pt idx="12537">
                  <c:v>275</c:v>
                </c:pt>
                <c:pt idx="12538">
                  <c:v>278</c:v>
                </c:pt>
                <c:pt idx="12539">
                  <c:v>280</c:v>
                </c:pt>
                <c:pt idx="12540">
                  <c:v>278</c:v>
                </c:pt>
                <c:pt idx="12541">
                  <c:v>276</c:v>
                </c:pt>
                <c:pt idx="12542">
                  <c:v>281</c:v>
                </c:pt>
                <c:pt idx="12543">
                  <c:v>280.99999999999994</c:v>
                </c:pt>
                <c:pt idx="12544">
                  <c:v>282</c:v>
                </c:pt>
                <c:pt idx="12545">
                  <c:v>281</c:v>
                </c:pt>
                <c:pt idx="12546">
                  <c:v>285</c:v>
                </c:pt>
                <c:pt idx="12547">
                  <c:v>282</c:v>
                </c:pt>
                <c:pt idx="12548">
                  <c:v>282</c:v>
                </c:pt>
                <c:pt idx="12549">
                  <c:v>283</c:v>
                </c:pt>
                <c:pt idx="12550">
                  <c:v>283</c:v>
                </c:pt>
                <c:pt idx="12551">
                  <c:v>280.99999999999994</c:v>
                </c:pt>
                <c:pt idx="12552">
                  <c:v>282</c:v>
                </c:pt>
                <c:pt idx="12553">
                  <c:v>285</c:v>
                </c:pt>
                <c:pt idx="12555">
                  <c:v>284</c:v>
                </c:pt>
                <c:pt idx="12556">
                  <c:v>287</c:v>
                </c:pt>
                <c:pt idx="12557">
                  <c:v>289</c:v>
                </c:pt>
                <c:pt idx="12558">
                  <c:v>283</c:v>
                </c:pt>
                <c:pt idx="12559">
                  <c:v>288.99999999999994</c:v>
                </c:pt>
                <c:pt idx="12560">
                  <c:v>282</c:v>
                </c:pt>
                <c:pt idx="12561">
                  <c:v>283</c:v>
                </c:pt>
                <c:pt idx="12562">
                  <c:v>282</c:v>
                </c:pt>
                <c:pt idx="12563">
                  <c:v>280</c:v>
                </c:pt>
                <c:pt idx="12564">
                  <c:v>280.99999999999994</c:v>
                </c:pt>
                <c:pt idx="12565">
                  <c:v>282</c:v>
                </c:pt>
                <c:pt idx="12566">
                  <c:v>280.99999999999994</c:v>
                </c:pt>
                <c:pt idx="12567">
                  <c:v>275</c:v>
                </c:pt>
                <c:pt idx="12568">
                  <c:v>278</c:v>
                </c:pt>
                <c:pt idx="12569">
                  <c:v>282</c:v>
                </c:pt>
                <c:pt idx="12570">
                  <c:v>282</c:v>
                </c:pt>
                <c:pt idx="12571">
                  <c:v>281</c:v>
                </c:pt>
                <c:pt idx="12572">
                  <c:v>276</c:v>
                </c:pt>
                <c:pt idx="12573">
                  <c:v>274</c:v>
                </c:pt>
                <c:pt idx="12574">
                  <c:v>275</c:v>
                </c:pt>
                <c:pt idx="12575">
                  <c:v>273</c:v>
                </c:pt>
                <c:pt idx="12576">
                  <c:v>270</c:v>
                </c:pt>
                <c:pt idx="12577">
                  <c:v>270</c:v>
                </c:pt>
                <c:pt idx="12578">
                  <c:v>268</c:v>
                </c:pt>
                <c:pt idx="12579">
                  <c:v>266</c:v>
                </c:pt>
                <c:pt idx="12580">
                  <c:v>267</c:v>
                </c:pt>
                <c:pt idx="12581">
                  <c:v>276</c:v>
                </c:pt>
                <c:pt idx="12582">
                  <c:v>281</c:v>
                </c:pt>
                <c:pt idx="12583">
                  <c:v>282</c:v>
                </c:pt>
                <c:pt idx="12584">
                  <c:v>284</c:v>
                </c:pt>
                <c:pt idx="12585">
                  <c:v>282</c:v>
                </c:pt>
                <c:pt idx="12586">
                  <c:v>282</c:v>
                </c:pt>
                <c:pt idx="12587">
                  <c:v>284</c:v>
                </c:pt>
                <c:pt idx="12588">
                  <c:v>284.99999999999994</c:v>
                </c:pt>
                <c:pt idx="12589">
                  <c:v>283</c:v>
                </c:pt>
                <c:pt idx="12590">
                  <c:v>284</c:v>
                </c:pt>
                <c:pt idx="12591">
                  <c:v>283</c:v>
                </c:pt>
                <c:pt idx="12592">
                  <c:v>282</c:v>
                </c:pt>
                <c:pt idx="12593">
                  <c:v>282</c:v>
                </c:pt>
                <c:pt idx="12594">
                  <c:v>280</c:v>
                </c:pt>
                <c:pt idx="12595">
                  <c:v>276.99999999999994</c:v>
                </c:pt>
                <c:pt idx="12596">
                  <c:v>280.99999999999994</c:v>
                </c:pt>
                <c:pt idx="12597">
                  <c:v>282</c:v>
                </c:pt>
                <c:pt idx="12598">
                  <c:v>281</c:v>
                </c:pt>
                <c:pt idx="12599">
                  <c:v>282</c:v>
                </c:pt>
                <c:pt idx="12600">
                  <c:v>277.00000000000006</c:v>
                </c:pt>
                <c:pt idx="12601">
                  <c:v>274</c:v>
                </c:pt>
                <c:pt idx="12602">
                  <c:v>272.99999999999994</c:v>
                </c:pt>
                <c:pt idx="12603">
                  <c:v>274</c:v>
                </c:pt>
                <c:pt idx="12604">
                  <c:v>274</c:v>
                </c:pt>
                <c:pt idx="12605">
                  <c:v>268</c:v>
                </c:pt>
                <c:pt idx="12606">
                  <c:v>276.99999999999994</c:v>
                </c:pt>
                <c:pt idx="12607">
                  <c:v>275</c:v>
                </c:pt>
                <c:pt idx="12608">
                  <c:v>272</c:v>
                </c:pt>
                <c:pt idx="12609">
                  <c:v>272</c:v>
                </c:pt>
                <c:pt idx="12610">
                  <c:v>267</c:v>
                </c:pt>
                <c:pt idx="12611">
                  <c:v>270</c:v>
                </c:pt>
                <c:pt idx="12612">
                  <c:v>266</c:v>
                </c:pt>
                <c:pt idx="12613">
                  <c:v>262</c:v>
                </c:pt>
                <c:pt idx="12614">
                  <c:v>270</c:v>
                </c:pt>
                <c:pt idx="12615">
                  <c:v>271</c:v>
                </c:pt>
                <c:pt idx="12616">
                  <c:v>267</c:v>
                </c:pt>
                <c:pt idx="12617">
                  <c:v>268</c:v>
                </c:pt>
                <c:pt idx="12618">
                  <c:v>265</c:v>
                </c:pt>
                <c:pt idx="12619">
                  <c:v>266</c:v>
                </c:pt>
                <c:pt idx="12620">
                  <c:v>262</c:v>
                </c:pt>
                <c:pt idx="12621">
                  <c:v>255.99999999999997</c:v>
                </c:pt>
                <c:pt idx="12622">
                  <c:v>249.00000000000003</c:v>
                </c:pt>
                <c:pt idx="12623">
                  <c:v>244.00000000000003</c:v>
                </c:pt>
                <c:pt idx="12624">
                  <c:v>246</c:v>
                </c:pt>
                <c:pt idx="12625">
                  <c:v>237</c:v>
                </c:pt>
                <c:pt idx="12626">
                  <c:v>238.99999999999997</c:v>
                </c:pt>
                <c:pt idx="12627">
                  <c:v>246.99999999999997</c:v>
                </c:pt>
                <c:pt idx="12628">
                  <c:v>254.99999999999997</c:v>
                </c:pt>
                <c:pt idx="12630">
                  <c:v>250.99999999999997</c:v>
                </c:pt>
                <c:pt idx="12631">
                  <c:v>253.00000000000003</c:v>
                </c:pt>
                <c:pt idx="12632">
                  <c:v>257</c:v>
                </c:pt>
                <c:pt idx="12633">
                  <c:v>248.00000000000006</c:v>
                </c:pt>
                <c:pt idx="12634">
                  <c:v>242.99999999999997</c:v>
                </c:pt>
                <c:pt idx="12635">
                  <c:v>244.00000000000003</c:v>
                </c:pt>
                <c:pt idx="12636">
                  <c:v>246</c:v>
                </c:pt>
                <c:pt idx="12637">
                  <c:v>254</c:v>
                </c:pt>
                <c:pt idx="12638">
                  <c:v>249.00000000000003</c:v>
                </c:pt>
                <c:pt idx="12639">
                  <c:v>251.00000000000003</c:v>
                </c:pt>
                <c:pt idx="12640">
                  <c:v>252.99999999999997</c:v>
                </c:pt>
                <c:pt idx="12641">
                  <c:v>252</c:v>
                </c:pt>
                <c:pt idx="12642">
                  <c:v>249.00000000000003</c:v>
                </c:pt>
                <c:pt idx="12643">
                  <c:v>250</c:v>
                </c:pt>
                <c:pt idx="12644">
                  <c:v>251.99999999999994</c:v>
                </c:pt>
                <c:pt idx="12645">
                  <c:v>247.00000000000003</c:v>
                </c:pt>
                <c:pt idx="12646">
                  <c:v>246.99999999999997</c:v>
                </c:pt>
                <c:pt idx="12647">
                  <c:v>247.00000000000003</c:v>
                </c:pt>
                <c:pt idx="12648">
                  <c:v>247.00000000000003</c:v>
                </c:pt>
                <c:pt idx="12649">
                  <c:v>242.99999999999997</c:v>
                </c:pt>
                <c:pt idx="12650">
                  <c:v>236</c:v>
                </c:pt>
                <c:pt idx="12651">
                  <c:v>236</c:v>
                </c:pt>
                <c:pt idx="12652">
                  <c:v>233</c:v>
                </c:pt>
                <c:pt idx="12653">
                  <c:v>237</c:v>
                </c:pt>
                <c:pt idx="12655">
                  <c:v>233</c:v>
                </c:pt>
                <c:pt idx="12656">
                  <c:v>237</c:v>
                </c:pt>
                <c:pt idx="12657">
                  <c:v>241</c:v>
                </c:pt>
                <c:pt idx="12658">
                  <c:v>244</c:v>
                </c:pt>
                <c:pt idx="12659">
                  <c:v>243.00000000000003</c:v>
                </c:pt>
                <c:pt idx="12660">
                  <c:v>248</c:v>
                </c:pt>
                <c:pt idx="12661">
                  <c:v>244.99999999999997</c:v>
                </c:pt>
                <c:pt idx="12662">
                  <c:v>239</c:v>
                </c:pt>
                <c:pt idx="12663">
                  <c:v>235</c:v>
                </c:pt>
                <c:pt idx="12664">
                  <c:v>238.00000000000003</c:v>
                </c:pt>
                <c:pt idx="12665">
                  <c:v>237</c:v>
                </c:pt>
                <c:pt idx="12666">
                  <c:v>231.99999999999997</c:v>
                </c:pt>
                <c:pt idx="12667">
                  <c:v>236</c:v>
                </c:pt>
                <c:pt idx="12668">
                  <c:v>242</c:v>
                </c:pt>
                <c:pt idx="12669">
                  <c:v>240.99999999999997</c:v>
                </c:pt>
                <c:pt idx="12670">
                  <c:v>243.00000000000003</c:v>
                </c:pt>
                <c:pt idx="12671">
                  <c:v>242</c:v>
                </c:pt>
                <c:pt idx="12672">
                  <c:v>244</c:v>
                </c:pt>
                <c:pt idx="12673">
                  <c:v>238.99999999999997</c:v>
                </c:pt>
                <c:pt idx="12674">
                  <c:v>243.00000000000003</c:v>
                </c:pt>
                <c:pt idx="12675">
                  <c:v>241</c:v>
                </c:pt>
                <c:pt idx="12676">
                  <c:v>242</c:v>
                </c:pt>
                <c:pt idx="12677">
                  <c:v>241</c:v>
                </c:pt>
                <c:pt idx="12678">
                  <c:v>236</c:v>
                </c:pt>
                <c:pt idx="12679">
                  <c:v>231.99999999999997</c:v>
                </c:pt>
                <c:pt idx="12680">
                  <c:v>227</c:v>
                </c:pt>
                <c:pt idx="12681">
                  <c:v>217.99999999999997</c:v>
                </c:pt>
                <c:pt idx="12682">
                  <c:v>219.00000000000003</c:v>
                </c:pt>
                <c:pt idx="12683">
                  <c:v>214</c:v>
                </c:pt>
                <c:pt idx="12684">
                  <c:v>207.00000000000003</c:v>
                </c:pt>
                <c:pt idx="12685">
                  <c:v>212</c:v>
                </c:pt>
                <c:pt idx="12686">
                  <c:v>213</c:v>
                </c:pt>
                <c:pt idx="12687">
                  <c:v>209</c:v>
                </c:pt>
                <c:pt idx="12688">
                  <c:v>213</c:v>
                </c:pt>
                <c:pt idx="12689">
                  <c:v>211.00000000000003</c:v>
                </c:pt>
                <c:pt idx="12690">
                  <c:v>200</c:v>
                </c:pt>
                <c:pt idx="12691">
                  <c:v>200.99999999999997</c:v>
                </c:pt>
                <c:pt idx="12692">
                  <c:v>199</c:v>
                </c:pt>
                <c:pt idx="12693">
                  <c:v>210</c:v>
                </c:pt>
                <c:pt idx="12694">
                  <c:v>204</c:v>
                </c:pt>
                <c:pt idx="12695">
                  <c:v>200</c:v>
                </c:pt>
                <c:pt idx="12696">
                  <c:v>208</c:v>
                </c:pt>
                <c:pt idx="12697">
                  <c:v>213</c:v>
                </c:pt>
                <c:pt idx="12698">
                  <c:v>219.99999999999997</c:v>
                </c:pt>
                <c:pt idx="12700">
                  <c:v>212</c:v>
                </c:pt>
                <c:pt idx="12701">
                  <c:v>214</c:v>
                </c:pt>
                <c:pt idx="12702">
                  <c:v>220.00000000000003</c:v>
                </c:pt>
                <c:pt idx="12703">
                  <c:v>223</c:v>
                </c:pt>
                <c:pt idx="12704">
                  <c:v>221</c:v>
                </c:pt>
                <c:pt idx="12705">
                  <c:v>218.00000000000003</c:v>
                </c:pt>
                <c:pt idx="12706">
                  <c:v>224.00000000000003</c:v>
                </c:pt>
                <c:pt idx="12707">
                  <c:v>229</c:v>
                </c:pt>
                <c:pt idx="12708">
                  <c:v>227</c:v>
                </c:pt>
                <c:pt idx="12709">
                  <c:v>224.99999999999994</c:v>
                </c:pt>
                <c:pt idx="12710">
                  <c:v>217.99999999999997</c:v>
                </c:pt>
                <c:pt idx="12711">
                  <c:v>212</c:v>
                </c:pt>
                <c:pt idx="12712">
                  <c:v>211</c:v>
                </c:pt>
                <c:pt idx="12713">
                  <c:v>217</c:v>
                </c:pt>
                <c:pt idx="12714">
                  <c:v>210</c:v>
                </c:pt>
                <c:pt idx="12715">
                  <c:v>211</c:v>
                </c:pt>
                <c:pt idx="12716">
                  <c:v>208</c:v>
                </c:pt>
                <c:pt idx="12717">
                  <c:v>211.00000000000003</c:v>
                </c:pt>
                <c:pt idx="12718">
                  <c:v>212</c:v>
                </c:pt>
                <c:pt idx="12719">
                  <c:v>209</c:v>
                </c:pt>
                <c:pt idx="12720">
                  <c:v>209</c:v>
                </c:pt>
                <c:pt idx="12721">
                  <c:v>203.00000000000003</c:v>
                </c:pt>
                <c:pt idx="12722">
                  <c:v>205.00000000000003</c:v>
                </c:pt>
                <c:pt idx="12723">
                  <c:v>206</c:v>
                </c:pt>
                <c:pt idx="12725">
                  <c:v>206.99999999999997</c:v>
                </c:pt>
                <c:pt idx="12726">
                  <c:v>209</c:v>
                </c:pt>
                <c:pt idx="12727">
                  <c:v>214</c:v>
                </c:pt>
                <c:pt idx="12728">
                  <c:v>221.99999999999997</c:v>
                </c:pt>
                <c:pt idx="12729">
                  <c:v>214</c:v>
                </c:pt>
                <c:pt idx="12730">
                  <c:v>213</c:v>
                </c:pt>
                <c:pt idx="12731">
                  <c:v>215.99999999999997</c:v>
                </c:pt>
                <c:pt idx="12732">
                  <c:v>220.00000000000003</c:v>
                </c:pt>
                <c:pt idx="12733">
                  <c:v>223.99999999999997</c:v>
                </c:pt>
                <c:pt idx="12734">
                  <c:v>221.99999999999997</c:v>
                </c:pt>
                <c:pt idx="12735">
                  <c:v>227</c:v>
                </c:pt>
                <c:pt idx="12736">
                  <c:v>235</c:v>
                </c:pt>
                <c:pt idx="12737">
                  <c:v>231.99999999999997</c:v>
                </c:pt>
                <c:pt idx="12738">
                  <c:v>229</c:v>
                </c:pt>
                <c:pt idx="12739">
                  <c:v>232.00000000000003</c:v>
                </c:pt>
                <c:pt idx="12740">
                  <c:v>229</c:v>
                </c:pt>
                <c:pt idx="12741">
                  <c:v>233</c:v>
                </c:pt>
                <c:pt idx="12742">
                  <c:v>220.00000000000003</c:v>
                </c:pt>
                <c:pt idx="12743">
                  <c:v>220.00000000000003</c:v>
                </c:pt>
                <c:pt idx="12744">
                  <c:v>219</c:v>
                </c:pt>
                <c:pt idx="12745">
                  <c:v>225.99999999999997</c:v>
                </c:pt>
                <c:pt idx="12746">
                  <c:v>221</c:v>
                </c:pt>
                <c:pt idx="12748">
                  <c:v>225</c:v>
                </c:pt>
                <c:pt idx="12749">
                  <c:v>238.99999999999997</c:v>
                </c:pt>
                <c:pt idx="12750">
                  <c:v>234</c:v>
                </c:pt>
                <c:pt idx="12751">
                  <c:v>239</c:v>
                </c:pt>
                <c:pt idx="12752">
                  <c:v>238</c:v>
                </c:pt>
                <c:pt idx="12753">
                  <c:v>236</c:v>
                </c:pt>
                <c:pt idx="12754">
                  <c:v>230.99999999999997</c:v>
                </c:pt>
                <c:pt idx="12755">
                  <c:v>231.99999999999997</c:v>
                </c:pt>
                <c:pt idx="12756">
                  <c:v>240.00000000000003</c:v>
                </c:pt>
                <c:pt idx="12758">
                  <c:v>236.00000000000003</c:v>
                </c:pt>
                <c:pt idx="12759">
                  <c:v>231.99999999999997</c:v>
                </c:pt>
                <c:pt idx="12760">
                  <c:v>236</c:v>
                </c:pt>
                <c:pt idx="12761">
                  <c:v>243.99999999999994</c:v>
                </c:pt>
                <c:pt idx="12762">
                  <c:v>246</c:v>
                </c:pt>
                <c:pt idx="12763">
                  <c:v>254</c:v>
                </c:pt>
                <c:pt idx="12764">
                  <c:v>253.00000000000003</c:v>
                </c:pt>
                <c:pt idx="12765">
                  <c:v>261</c:v>
                </c:pt>
                <c:pt idx="12766">
                  <c:v>263</c:v>
                </c:pt>
                <c:pt idx="12767">
                  <c:v>259</c:v>
                </c:pt>
                <c:pt idx="12768">
                  <c:v>268</c:v>
                </c:pt>
                <c:pt idx="12769">
                  <c:v>268</c:v>
                </c:pt>
                <c:pt idx="12770">
                  <c:v>283</c:v>
                </c:pt>
                <c:pt idx="12771">
                  <c:v>285</c:v>
                </c:pt>
                <c:pt idx="12772">
                  <c:v>281</c:v>
                </c:pt>
                <c:pt idx="12773">
                  <c:v>272</c:v>
                </c:pt>
                <c:pt idx="12774">
                  <c:v>274</c:v>
                </c:pt>
                <c:pt idx="12775">
                  <c:v>272</c:v>
                </c:pt>
                <c:pt idx="12776">
                  <c:v>271</c:v>
                </c:pt>
                <c:pt idx="12777">
                  <c:v>274</c:v>
                </c:pt>
                <c:pt idx="12779">
                  <c:v>265</c:v>
                </c:pt>
                <c:pt idx="12780">
                  <c:v>275</c:v>
                </c:pt>
                <c:pt idx="12781">
                  <c:v>271</c:v>
                </c:pt>
                <c:pt idx="12782">
                  <c:v>272</c:v>
                </c:pt>
                <c:pt idx="12783">
                  <c:v>269</c:v>
                </c:pt>
                <c:pt idx="12784">
                  <c:v>275</c:v>
                </c:pt>
                <c:pt idx="12785">
                  <c:v>273</c:v>
                </c:pt>
                <c:pt idx="12786">
                  <c:v>279</c:v>
                </c:pt>
                <c:pt idx="12787">
                  <c:v>276</c:v>
                </c:pt>
                <c:pt idx="12788">
                  <c:v>274</c:v>
                </c:pt>
                <c:pt idx="12789">
                  <c:v>273</c:v>
                </c:pt>
                <c:pt idx="12790">
                  <c:v>277</c:v>
                </c:pt>
                <c:pt idx="12791">
                  <c:v>279</c:v>
                </c:pt>
                <c:pt idx="12792">
                  <c:v>275</c:v>
                </c:pt>
                <c:pt idx="12793">
                  <c:v>276</c:v>
                </c:pt>
                <c:pt idx="12795">
                  <c:v>279</c:v>
                </c:pt>
                <c:pt idx="12796">
                  <c:v>277</c:v>
                </c:pt>
                <c:pt idx="12797">
                  <c:v>282</c:v>
                </c:pt>
                <c:pt idx="12798">
                  <c:v>281</c:v>
                </c:pt>
                <c:pt idx="12799">
                  <c:v>278</c:v>
                </c:pt>
                <c:pt idx="12800">
                  <c:v>273</c:v>
                </c:pt>
                <c:pt idx="12801">
                  <c:v>283</c:v>
                </c:pt>
                <c:pt idx="12802">
                  <c:v>283</c:v>
                </c:pt>
                <c:pt idx="12803">
                  <c:v>282</c:v>
                </c:pt>
                <c:pt idx="12804">
                  <c:v>284</c:v>
                </c:pt>
                <c:pt idx="12805">
                  <c:v>287</c:v>
                </c:pt>
                <c:pt idx="12806">
                  <c:v>285</c:v>
                </c:pt>
                <c:pt idx="12807">
                  <c:v>287</c:v>
                </c:pt>
                <c:pt idx="12808">
                  <c:v>291</c:v>
                </c:pt>
                <c:pt idx="12809">
                  <c:v>290.00000000000006</c:v>
                </c:pt>
                <c:pt idx="12810">
                  <c:v>289</c:v>
                </c:pt>
                <c:pt idx="12811">
                  <c:v>284</c:v>
                </c:pt>
                <c:pt idx="12812">
                  <c:v>285</c:v>
                </c:pt>
                <c:pt idx="12813">
                  <c:v>279</c:v>
                </c:pt>
                <c:pt idx="12814">
                  <c:v>275</c:v>
                </c:pt>
                <c:pt idx="12815">
                  <c:v>277</c:v>
                </c:pt>
                <c:pt idx="12816">
                  <c:v>276</c:v>
                </c:pt>
                <c:pt idx="12817">
                  <c:v>278</c:v>
                </c:pt>
                <c:pt idx="12818">
                  <c:v>280.99999999999994</c:v>
                </c:pt>
                <c:pt idx="12820">
                  <c:v>272</c:v>
                </c:pt>
                <c:pt idx="12821">
                  <c:v>275</c:v>
                </c:pt>
                <c:pt idx="12822">
                  <c:v>273</c:v>
                </c:pt>
                <c:pt idx="12823">
                  <c:v>270</c:v>
                </c:pt>
                <c:pt idx="12824">
                  <c:v>273</c:v>
                </c:pt>
                <c:pt idx="12825">
                  <c:v>275</c:v>
                </c:pt>
                <c:pt idx="12826">
                  <c:v>277</c:v>
                </c:pt>
                <c:pt idx="12827">
                  <c:v>279</c:v>
                </c:pt>
                <c:pt idx="12828">
                  <c:v>281</c:v>
                </c:pt>
                <c:pt idx="12829">
                  <c:v>280.99999999999994</c:v>
                </c:pt>
                <c:pt idx="12830">
                  <c:v>283</c:v>
                </c:pt>
                <c:pt idx="12831">
                  <c:v>278</c:v>
                </c:pt>
                <c:pt idx="12832">
                  <c:v>272</c:v>
                </c:pt>
                <c:pt idx="12833">
                  <c:v>276</c:v>
                </c:pt>
                <c:pt idx="12834">
                  <c:v>275</c:v>
                </c:pt>
                <c:pt idx="12835">
                  <c:v>270</c:v>
                </c:pt>
                <c:pt idx="12836">
                  <c:v>264</c:v>
                </c:pt>
                <c:pt idx="12837">
                  <c:v>265</c:v>
                </c:pt>
                <c:pt idx="12838">
                  <c:v>267.00000000000006</c:v>
                </c:pt>
                <c:pt idx="12839">
                  <c:v>267</c:v>
                </c:pt>
                <c:pt idx="12840">
                  <c:v>265.99999999999994</c:v>
                </c:pt>
                <c:pt idx="12841">
                  <c:v>267</c:v>
                </c:pt>
                <c:pt idx="12842">
                  <c:v>270</c:v>
                </c:pt>
                <c:pt idx="12843">
                  <c:v>267</c:v>
                </c:pt>
                <c:pt idx="12844">
                  <c:v>266</c:v>
                </c:pt>
                <c:pt idx="12845">
                  <c:v>269</c:v>
                </c:pt>
                <c:pt idx="12846">
                  <c:v>267</c:v>
                </c:pt>
                <c:pt idx="12847">
                  <c:v>267</c:v>
                </c:pt>
                <c:pt idx="12848">
                  <c:v>266</c:v>
                </c:pt>
                <c:pt idx="12849">
                  <c:v>268</c:v>
                </c:pt>
                <c:pt idx="12850">
                  <c:v>266</c:v>
                </c:pt>
                <c:pt idx="12851">
                  <c:v>271</c:v>
                </c:pt>
                <c:pt idx="12852">
                  <c:v>277</c:v>
                </c:pt>
                <c:pt idx="12853">
                  <c:v>276</c:v>
                </c:pt>
                <c:pt idx="12854">
                  <c:v>274</c:v>
                </c:pt>
                <c:pt idx="12855">
                  <c:v>275</c:v>
                </c:pt>
                <c:pt idx="12856">
                  <c:v>274</c:v>
                </c:pt>
                <c:pt idx="12857">
                  <c:v>274</c:v>
                </c:pt>
                <c:pt idx="12858">
                  <c:v>272</c:v>
                </c:pt>
                <c:pt idx="12859">
                  <c:v>271</c:v>
                </c:pt>
                <c:pt idx="12860">
                  <c:v>271</c:v>
                </c:pt>
                <c:pt idx="12861">
                  <c:v>274</c:v>
                </c:pt>
                <c:pt idx="12862">
                  <c:v>274</c:v>
                </c:pt>
                <c:pt idx="12864">
                  <c:v>272</c:v>
                </c:pt>
                <c:pt idx="12865">
                  <c:v>269</c:v>
                </c:pt>
                <c:pt idx="12866">
                  <c:v>274</c:v>
                </c:pt>
                <c:pt idx="12867">
                  <c:v>272</c:v>
                </c:pt>
                <c:pt idx="12868">
                  <c:v>271</c:v>
                </c:pt>
                <c:pt idx="12869">
                  <c:v>270</c:v>
                </c:pt>
                <c:pt idx="12870">
                  <c:v>267.00000000000006</c:v>
                </c:pt>
                <c:pt idx="12871">
                  <c:v>265</c:v>
                </c:pt>
                <c:pt idx="12872">
                  <c:v>260</c:v>
                </c:pt>
                <c:pt idx="12873">
                  <c:v>262</c:v>
                </c:pt>
                <c:pt idx="12874">
                  <c:v>259.99999999999994</c:v>
                </c:pt>
                <c:pt idx="12875">
                  <c:v>264</c:v>
                </c:pt>
                <c:pt idx="12876">
                  <c:v>263</c:v>
                </c:pt>
                <c:pt idx="12877">
                  <c:v>265.00000000000006</c:v>
                </c:pt>
                <c:pt idx="12878">
                  <c:v>261.00000000000006</c:v>
                </c:pt>
                <c:pt idx="12879">
                  <c:v>261</c:v>
                </c:pt>
                <c:pt idx="12880">
                  <c:v>257</c:v>
                </c:pt>
                <c:pt idx="12881">
                  <c:v>260</c:v>
                </c:pt>
                <c:pt idx="12882">
                  <c:v>262</c:v>
                </c:pt>
                <c:pt idx="12883">
                  <c:v>259.99999999999994</c:v>
                </c:pt>
                <c:pt idx="12884">
                  <c:v>258</c:v>
                </c:pt>
                <c:pt idx="12885">
                  <c:v>256</c:v>
                </c:pt>
                <c:pt idx="12886">
                  <c:v>259</c:v>
                </c:pt>
                <c:pt idx="12887">
                  <c:v>259</c:v>
                </c:pt>
                <c:pt idx="12888">
                  <c:v>259</c:v>
                </c:pt>
                <c:pt idx="12890">
                  <c:v>259.99999999999994</c:v>
                </c:pt>
                <c:pt idx="12891">
                  <c:v>252</c:v>
                </c:pt>
                <c:pt idx="12892">
                  <c:v>259</c:v>
                </c:pt>
                <c:pt idx="12893">
                  <c:v>257</c:v>
                </c:pt>
                <c:pt idx="12894">
                  <c:v>257.99999999999994</c:v>
                </c:pt>
                <c:pt idx="12895">
                  <c:v>261.99999999999994</c:v>
                </c:pt>
                <c:pt idx="12896">
                  <c:v>259</c:v>
                </c:pt>
                <c:pt idx="12897">
                  <c:v>257.99999999999994</c:v>
                </c:pt>
                <c:pt idx="12898">
                  <c:v>258</c:v>
                </c:pt>
                <c:pt idx="12899">
                  <c:v>260</c:v>
                </c:pt>
                <c:pt idx="12900">
                  <c:v>265.99999999999994</c:v>
                </c:pt>
                <c:pt idx="12901">
                  <c:v>260</c:v>
                </c:pt>
                <c:pt idx="12902">
                  <c:v>255.00000000000003</c:v>
                </c:pt>
                <c:pt idx="12903">
                  <c:v>256</c:v>
                </c:pt>
                <c:pt idx="12904">
                  <c:v>259</c:v>
                </c:pt>
                <c:pt idx="12905">
                  <c:v>259.00000000000006</c:v>
                </c:pt>
                <c:pt idx="12906">
                  <c:v>261.99999999999994</c:v>
                </c:pt>
                <c:pt idx="12907">
                  <c:v>258</c:v>
                </c:pt>
                <c:pt idx="12908">
                  <c:v>252.99999999999997</c:v>
                </c:pt>
                <c:pt idx="12909">
                  <c:v>254</c:v>
                </c:pt>
                <c:pt idx="12910">
                  <c:v>257</c:v>
                </c:pt>
                <c:pt idx="12911">
                  <c:v>267</c:v>
                </c:pt>
                <c:pt idx="12912">
                  <c:v>273</c:v>
                </c:pt>
                <c:pt idx="12913">
                  <c:v>272</c:v>
                </c:pt>
                <c:pt idx="12915">
                  <c:v>272</c:v>
                </c:pt>
                <c:pt idx="12916">
                  <c:v>269</c:v>
                </c:pt>
                <c:pt idx="12917">
                  <c:v>268</c:v>
                </c:pt>
                <c:pt idx="12918">
                  <c:v>263</c:v>
                </c:pt>
                <c:pt idx="12919">
                  <c:v>257</c:v>
                </c:pt>
                <c:pt idx="12920">
                  <c:v>254.99999999999997</c:v>
                </c:pt>
                <c:pt idx="12921">
                  <c:v>254.99999999999997</c:v>
                </c:pt>
                <c:pt idx="12922">
                  <c:v>260</c:v>
                </c:pt>
                <c:pt idx="12923">
                  <c:v>257</c:v>
                </c:pt>
                <c:pt idx="12924">
                  <c:v>257</c:v>
                </c:pt>
                <c:pt idx="12925">
                  <c:v>252</c:v>
                </c:pt>
                <c:pt idx="12926">
                  <c:v>256</c:v>
                </c:pt>
                <c:pt idx="12927">
                  <c:v>263</c:v>
                </c:pt>
                <c:pt idx="12928">
                  <c:v>259.00000000000006</c:v>
                </c:pt>
                <c:pt idx="12929">
                  <c:v>261</c:v>
                </c:pt>
                <c:pt idx="12930">
                  <c:v>258</c:v>
                </c:pt>
                <c:pt idx="12931">
                  <c:v>257</c:v>
                </c:pt>
                <c:pt idx="12932">
                  <c:v>256</c:v>
                </c:pt>
                <c:pt idx="12933">
                  <c:v>246.00000000000003</c:v>
                </c:pt>
                <c:pt idx="12934">
                  <c:v>239</c:v>
                </c:pt>
                <c:pt idx="12935">
                  <c:v>233</c:v>
                </c:pt>
                <c:pt idx="12936">
                  <c:v>231</c:v>
                </c:pt>
                <c:pt idx="12937">
                  <c:v>220.00000000000003</c:v>
                </c:pt>
                <c:pt idx="12938">
                  <c:v>229.99999999999997</c:v>
                </c:pt>
                <c:pt idx="12939">
                  <c:v>213</c:v>
                </c:pt>
                <c:pt idx="12940">
                  <c:v>201.00000000000003</c:v>
                </c:pt>
                <c:pt idx="12941">
                  <c:v>198</c:v>
                </c:pt>
                <c:pt idx="12942">
                  <c:v>215</c:v>
                </c:pt>
                <c:pt idx="12943">
                  <c:v>204</c:v>
                </c:pt>
                <c:pt idx="12944">
                  <c:v>210</c:v>
                </c:pt>
                <c:pt idx="12945">
                  <c:v>202.99999999999997</c:v>
                </c:pt>
                <c:pt idx="12946">
                  <c:v>198</c:v>
                </c:pt>
                <c:pt idx="12947">
                  <c:v>188</c:v>
                </c:pt>
                <c:pt idx="12948">
                  <c:v>187</c:v>
                </c:pt>
                <c:pt idx="12949">
                  <c:v>188</c:v>
                </c:pt>
                <c:pt idx="12950">
                  <c:v>193</c:v>
                </c:pt>
                <c:pt idx="12951">
                  <c:v>206</c:v>
                </c:pt>
                <c:pt idx="12952">
                  <c:v>200.99999999999997</c:v>
                </c:pt>
                <c:pt idx="12953">
                  <c:v>199</c:v>
                </c:pt>
                <c:pt idx="12954">
                  <c:v>208</c:v>
                </c:pt>
                <c:pt idx="12955">
                  <c:v>199</c:v>
                </c:pt>
                <c:pt idx="12956">
                  <c:v>202.99999999999997</c:v>
                </c:pt>
                <c:pt idx="12957">
                  <c:v>196</c:v>
                </c:pt>
                <c:pt idx="12958">
                  <c:v>182</c:v>
                </c:pt>
                <c:pt idx="12960">
                  <c:v>177</c:v>
                </c:pt>
                <c:pt idx="12961">
                  <c:v>184</c:v>
                </c:pt>
                <c:pt idx="12962">
                  <c:v>181</c:v>
                </c:pt>
                <c:pt idx="12963">
                  <c:v>176.00000000000003</c:v>
                </c:pt>
                <c:pt idx="12964">
                  <c:v>173</c:v>
                </c:pt>
                <c:pt idx="12965">
                  <c:v>179</c:v>
                </c:pt>
                <c:pt idx="12966">
                  <c:v>184</c:v>
                </c:pt>
                <c:pt idx="12967">
                  <c:v>188</c:v>
                </c:pt>
                <c:pt idx="12968">
                  <c:v>190</c:v>
                </c:pt>
                <c:pt idx="12969">
                  <c:v>181</c:v>
                </c:pt>
                <c:pt idx="12970">
                  <c:v>177.00000000000003</c:v>
                </c:pt>
                <c:pt idx="12971">
                  <c:v>167</c:v>
                </c:pt>
                <c:pt idx="12972">
                  <c:v>152</c:v>
                </c:pt>
                <c:pt idx="12973">
                  <c:v>161</c:v>
                </c:pt>
                <c:pt idx="12974">
                  <c:v>166</c:v>
                </c:pt>
                <c:pt idx="12975">
                  <c:v>175</c:v>
                </c:pt>
                <c:pt idx="12976">
                  <c:v>175.99999999999997</c:v>
                </c:pt>
                <c:pt idx="12977">
                  <c:v>172</c:v>
                </c:pt>
                <c:pt idx="12978">
                  <c:v>167</c:v>
                </c:pt>
                <c:pt idx="12979">
                  <c:v>156</c:v>
                </c:pt>
                <c:pt idx="12980">
                  <c:v>156</c:v>
                </c:pt>
                <c:pt idx="12981">
                  <c:v>167</c:v>
                </c:pt>
                <c:pt idx="12982">
                  <c:v>171.99999999999997</c:v>
                </c:pt>
                <c:pt idx="12983">
                  <c:v>180</c:v>
                </c:pt>
                <c:pt idx="12985">
                  <c:v>186</c:v>
                </c:pt>
                <c:pt idx="12986">
                  <c:v>195.00000000000003</c:v>
                </c:pt>
                <c:pt idx="12987">
                  <c:v>190</c:v>
                </c:pt>
                <c:pt idx="12988">
                  <c:v>197.99999999999997</c:v>
                </c:pt>
                <c:pt idx="12989">
                  <c:v>190</c:v>
                </c:pt>
                <c:pt idx="12990">
                  <c:v>191</c:v>
                </c:pt>
                <c:pt idx="12991">
                  <c:v>190</c:v>
                </c:pt>
                <c:pt idx="12992">
                  <c:v>192.00000000000003</c:v>
                </c:pt>
                <c:pt idx="12993">
                  <c:v>193</c:v>
                </c:pt>
                <c:pt idx="12994">
                  <c:v>195</c:v>
                </c:pt>
                <c:pt idx="12995">
                  <c:v>188</c:v>
                </c:pt>
                <c:pt idx="12996">
                  <c:v>195</c:v>
                </c:pt>
                <c:pt idx="12997">
                  <c:v>211</c:v>
                </c:pt>
                <c:pt idx="12998">
                  <c:v>205.99999999999997</c:v>
                </c:pt>
                <c:pt idx="12999">
                  <c:v>192</c:v>
                </c:pt>
                <c:pt idx="13000">
                  <c:v>177.99999999999997</c:v>
                </c:pt>
                <c:pt idx="13001">
                  <c:v>179.99999999999997</c:v>
                </c:pt>
                <c:pt idx="13002">
                  <c:v>185</c:v>
                </c:pt>
                <c:pt idx="13003">
                  <c:v>184</c:v>
                </c:pt>
                <c:pt idx="13004">
                  <c:v>179</c:v>
                </c:pt>
                <c:pt idx="13005">
                  <c:v>185</c:v>
                </c:pt>
                <c:pt idx="13006">
                  <c:v>176</c:v>
                </c:pt>
                <c:pt idx="13007">
                  <c:v>180</c:v>
                </c:pt>
                <c:pt idx="13009">
                  <c:v>180</c:v>
                </c:pt>
                <c:pt idx="13010">
                  <c:v>180</c:v>
                </c:pt>
                <c:pt idx="13011">
                  <c:v>174.99999999999997</c:v>
                </c:pt>
                <c:pt idx="13012">
                  <c:v>169</c:v>
                </c:pt>
                <c:pt idx="13013">
                  <c:v>171.99999999999997</c:v>
                </c:pt>
                <c:pt idx="13014">
                  <c:v>170</c:v>
                </c:pt>
                <c:pt idx="13015">
                  <c:v>168</c:v>
                </c:pt>
                <c:pt idx="13016">
                  <c:v>163</c:v>
                </c:pt>
                <c:pt idx="13018">
                  <c:v>169</c:v>
                </c:pt>
                <c:pt idx="13019">
                  <c:v>171</c:v>
                </c:pt>
                <c:pt idx="13020">
                  <c:v>173</c:v>
                </c:pt>
                <c:pt idx="13021">
                  <c:v>183</c:v>
                </c:pt>
                <c:pt idx="13022">
                  <c:v>184</c:v>
                </c:pt>
                <c:pt idx="13023">
                  <c:v>179.99999999999997</c:v>
                </c:pt>
                <c:pt idx="13024">
                  <c:v>177</c:v>
                </c:pt>
                <c:pt idx="13025">
                  <c:v>183</c:v>
                </c:pt>
                <c:pt idx="13026">
                  <c:v>178</c:v>
                </c:pt>
                <c:pt idx="13027">
                  <c:v>177</c:v>
                </c:pt>
                <c:pt idx="13028">
                  <c:v>185</c:v>
                </c:pt>
                <c:pt idx="13029">
                  <c:v>178.99999999999997</c:v>
                </c:pt>
                <c:pt idx="13030">
                  <c:v>172</c:v>
                </c:pt>
                <c:pt idx="13031">
                  <c:v>167</c:v>
                </c:pt>
                <c:pt idx="13032">
                  <c:v>166</c:v>
                </c:pt>
                <c:pt idx="13033">
                  <c:v>162</c:v>
                </c:pt>
                <c:pt idx="13034">
                  <c:v>158</c:v>
                </c:pt>
                <c:pt idx="13035">
                  <c:v>168</c:v>
                </c:pt>
                <c:pt idx="13036">
                  <c:v>170</c:v>
                </c:pt>
                <c:pt idx="13037">
                  <c:v>169</c:v>
                </c:pt>
                <c:pt idx="13038">
                  <c:v>174.99999999999997</c:v>
                </c:pt>
                <c:pt idx="13040">
                  <c:v>172</c:v>
                </c:pt>
                <c:pt idx="13041">
                  <c:v>165</c:v>
                </c:pt>
                <c:pt idx="13042">
                  <c:v>163</c:v>
                </c:pt>
                <c:pt idx="13043">
                  <c:v>164</c:v>
                </c:pt>
                <c:pt idx="13045">
                  <c:v>170</c:v>
                </c:pt>
                <c:pt idx="13046">
                  <c:v>175</c:v>
                </c:pt>
                <c:pt idx="13047">
                  <c:v>175</c:v>
                </c:pt>
                <c:pt idx="13048">
                  <c:v>173</c:v>
                </c:pt>
                <c:pt idx="13049">
                  <c:v>172</c:v>
                </c:pt>
                <c:pt idx="13050">
                  <c:v>176</c:v>
                </c:pt>
                <c:pt idx="13051">
                  <c:v>169.00000000000003</c:v>
                </c:pt>
                <c:pt idx="13052">
                  <c:v>172</c:v>
                </c:pt>
                <c:pt idx="13053">
                  <c:v>165</c:v>
                </c:pt>
                <c:pt idx="13055">
                  <c:v>166</c:v>
                </c:pt>
                <c:pt idx="13056">
                  <c:v>168</c:v>
                </c:pt>
                <c:pt idx="13057">
                  <c:v>174.99999999999997</c:v>
                </c:pt>
                <c:pt idx="13058">
                  <c:v>178.99999999999997</c:v>
                </c:pt>
                <c:pt idx="13059">
                  <c:v>182.99999999999997</c:v>
                </c:pt>
                <c:pt idx="13060">
                  <c:v>184</c:v>
                </c:pt>
                <c:pt idx="13061">
                  <c:v>178.99999999999997</c:v>
                </c:pt>
                <c:pt idx="13062">
                  <c:v>174</c:v>
                </c:pt>
                <c:pt idx="13063">
                  <c:v>171.00000000000003</c:v>
                </c:pt>
                <c:pt idx="13064">
                  <c:v>165</c:v>
                </c:pt>
                <c:pt idx="13065">
                  <c:v>161</c:v>
                </c:pt>
                <c:pt idx="13066">
                  <c:v>164</c:v>
                </c:pt>
                <c:pt idx="13067">
                  <c:v>163</c:v>
                </c:pt>
                <c:pt idx="13068">
                  <c:v>174</c:v>
                </c:pt>
                <c:pt idx="13069">
                  <c:v>169.00000000000003</c:v>
                </c:pt>
                <c:pt idx="13070">
                  <c:v>175</c:v>
                </c:pt>
                <c:pt idx="13071">
                  <c:v>173.99999999999997</c:v>
                </c:pt>
                <c:pt idx="13072">
                  <c:v>177</c:v>
                </c:pt>
                <c:pt idx="13073">
                  <c:v>169</c:v>
                </c:pt>
                <c:pt idx="13074">
                  <c:v>170</c:v>
                </c:pt>
                <c:pt idx="13075">
                  <c:v>163</c:v>
                </c:pt>
                <c:pt idx="13076">
                  <c:v>164</c:v>
                </c:pt>
                <c:pt idx="13077">
                  <c:v>170</c:v>
                </c:pt>
                <c:pt idx="13078">
                  <c:v>171.99999999999997</c:v>
                </c:pt>
                <c:pt idx="13080">
                  <c:v>173.99999999999997</c:v>
                </c:pt>
                <c:pt idx="13081">
                  <c:v>171.99999999999997</c:v>
                </c:pt>
                <c:pt idx="13082">
                  <c:v>168</c:v>
                </c:pt>
                <c:pt idx="13083">
                  <c:v>167</c:v>
                </c:pt>
                <c:pt idx="13084">
                  <c:v>162</c:v>
                </c:pt>
                <c:pt idx="13085">
                  <c:v>164</c:v>
                </c:pt>
                <c:pt idx="13086">
                  <c:v>168</c:v>
                </c:pt>
                <c:pt idx="13087">
                  <c:v>172.99999999999997</c:v>
                </c:pt>
                <c:pt idx="13088">
                  <c:v>171</c:v>
                </c:pt>
                <c:pt idx="13089">
                  <c:v>169</c:v>
                </c:pt>
                <c:pt idx="13090">
                  <c:v>166</c:v>
                </c:pt>
                <c:pt idx="13091">
                  <c:v>168</c:v>
                </c:pt>
                <c:pt idx="13092">
                  <c:v>170.99999999999997</c:v>
                </c:pt>
                <c:pt idx="13093">
                  <c:v>171</c:v>
                </c:pt>
                <c:pt idx="13094">
                  <c:v>171</c:v>
                </c:pt>
                <c:pt idx="13095">
                  <c:v>179</c:v>
                </c:pt>
                <c:pt idx="13096">
                  <c:v>189</c:v>
                </c:pt>
                <c:pt idx="13097">
                  <c:v>192</c:v>
                </c:pt>
                <c:pt idx="13098">
                  <c:v>194</c:v>
                </c:pt>
                <c:pt idx="13099">
                  <c:v>200</c:v>
                </c:pt>
                <c:pt idx="13100">
                  <c:v>196.99999999999997</c:v>
                </c:pt>
                <c:pt idx="13101">
                  <c:v>192</c:v>
                </c:pt>
                <c:pt idx="13102">
                  <c:v>192</c:v>
                </c:pt>
                <c:pt idx="13103">
                  <c:v>188</c:v>
                </c:pt>
                <c:pt idx="13104">
                  <c:v>190</c:v>
                </c:pt>
                <c:pt idx="13105">
                  <c:v>187</c:v>
                </c:pt>
                <c:pt idx="13106">
                  <c:v>187</c:v>
                </c:pt>
                <c:pt idx="13107">
                  <c:v>185</c:v>
                </c:pt>
                <c:pt idx="13108">
                  <c:v>190</c:v>
                </c:pt>
                <c:pt idx="13109">
                  <c:v>189</c:v>
                </c:pt>
                <c:pt idx="13110">
                  <c:v>194</c:v>
                </c:pt>
                <c:pt idx="13111">
                  <c:v>190</c:v>
                </c:pt>
                <c:pt idx="13112">
                  <c:v>184</c:v>
                </c:pt>
                <c:pt idx="13113">
                  <c:v>174.99999999999997</c:v>
                </c:pt>
                <c:pt idx="13114">
                  <c:v>174</c:v>
                </c:pt>
                <c:pt idx="13115">
                  <c:v>172.99999999999997</c:v>
                </c:pt>
                <c:pt idx="13116">
                  <c:v>174.99999999999997</c:v>
                </c:pt>
                <c:pt idx="13117">
                  <c:v>179</c:v>
                </c:pt>
                <c:pt idx="13118">
                  <c:v>175</c:v>
                </c:pt>
                <c:pt idx="13119">
                  <c:v>173</c:v>
                </c:pt>
                <c:pt idx="13120">
                  <c:v>175.99999999999997</c:v>
                </c:pt>
                <c:pt idx="13121">
                  <c:v>173</c:v>
                </c:pt>
                <c:pt idx="13122">
                  <c:v>171</c:v>
                </c:pt>
                <c:pt idx="13123">
                  <c:v>170</c:v>
                </c:pt>
                <c:pt idx="13124">
                  <c:v>169</c:v>
                </c:pt>
                <c:pt idx="13125">
                  <c:v>173</c:v>
                </c:pt>
                <c:pt idx="13126">
                  <c:v>174.99999999999997</c:v>
                </c:pt>
                <c:pt idx="13127">
                  <c:v>172</c:v>
                </c:pt>
                <c:pt idx="13128">
                  <c:v>170</c:v>
                </c:pt>
                <c:pt idx="13129">
                  <c:v>168.00000000000003</c:v>
                </c:pt>
                <c:pt idx="13130">
                  <c:v>171</c:v>
                </c:pt>
                <c:pt idx="13131">
                  <c:v>169</c:v>
                </c:pt>
                <c:pt idx="13132">
                  <c:v>168</c:v>
                </c:pt>
                <c:pt idx="13133">
                  <c:v>164</c:v>
                </c:pt>
                <c:pt idx="13134">
                  <c:v>165</c:v>
                </c:pt>
                <c:pt idx="13135">
                  <c:v>161</c:v>
                </c:pt>
                <c:pt idx="13136">
                  <c:v>160</c:v>
                </c:pt>
                <c:pt idx="13137">
                  <c:v>162</c:v>
                </c:pt>
                <c:pt idx="13138">
                  <c:v>156.99999999999997</c:v>
                </c:pt>
                <c:pt idx="13139">
                  <c:v>149</c:v>
                </c:pt>
                <c:pt idx="13140">
                  <c:v>147</c:v>
                </c:pt>
                <c:pt idx="13141">
                  <c:v>146</c:v>
                </c:pt>
                <c:pt idx="13142">
                  <c:v>138</c:v>
                </c:pt>
                <c:pt idx="13143">
                  <c:v>139</c:v>
                </c:pt>
                <c:pt idx="13144">
                  <c:v>145</c:v>
                </c:pt>
                <c:pt idx="13145">
                  <c:v>149</c:v>
                </c:pt>
                <c:pt idx="13146">
                  <c:v>145</c:v>
                </c:pt>
                <c:pt idx="13147">
                  <c:v>148</c:v>
                </c:pt>
                <c:pt idx="13148">
                  <c:v>145</c:v>
                </c:pt>
                <c:pt idx="13150">
                  <c:v>144</c:v>
                </c:pt>
                <c:pt idx="13151">
                  <c:v>136</c:v>
                </c:pt>
                <c:pt idx="13152">
                  <c:v>131.99999999999997</c:v>
                </c:pt>
                <c:pt idx="13153">
                  <c:v>122</c:v>
                </c:pt>
                <c:pt idx="13154">
                  <c:v>128</c:v>
                </c:pt>
                <c:pt idx="13155">
                  <c:v>132</c:v>
                </c:pt>
                <c:pt idx="13156">
                  <c:v>140</c:v>
                </c:pt>
                <c:pt idx="13157">
                  <c:v>139</c:v>
                </c:pt>
                <c:pt idx="13158">
                  <c:v>137</c:v>
                </c:pt>
                <c:pt idx="13159">
                  <c:v>133</c:v>
                </c:pt>
                <c:pt idx="13160">
                  <c:v>137</c:v>
                </c:pt>
                <c:pt idx="13161">
                  <c:v>130.99999999999997</c:v>
                </c:pt>
                <c:pt idx="13162">
                  <c:v>134</c:v>
                </c:pt>
                <c:pt idx="13163">
                  <c:v>131</c:v>
                </c:pt>
                <c:pt idx="13164">
                  <c:v>129.99999999999997</c:v>
                </c:pt>
                <c:pt idx="13165">
                  <c:v>134</c:v>
                </c:pt>
                <c:pt idx="13166">
                  <c:v>132.99999999999997</c:v>
                </c:pt>
                <c:pt idx="13167">
                  <c:v>130.99999999999997</c:v>
                </c:pt>
                <c:pt idx="13168">
                  <c:v>138</c:v>
                </c:pt>
                <c:pt idx="13169">
                  <c:v>131.99999999999997</c:v>
                </c:pt>
                <c:pt idx="13170">
                  <c:v>135</c:v>
                </c:pt>
                <c:pt idx="13171">
                  <c:v>134</c:v>
                </c:pt>
                <c:pt idx="13172">
                  <c:v>129</c:v>
                </c:pt>
                <c:pt idx="13173">
                  <c:v>134</c:v>
                </c:pt>
                <c:pt idx="13174">
                  <c:v>130.99999999999997</c:v>
                </c:pt>
                <c:pt idx="13175">
                  <c:v>135</c:v>
                </c:pt>
                <c:pt idx="13177">
                  <c:v>134</c:v>
                </c:pt>
                <c:pt idx="13178">
                  <c:v>130</c:v>
                </c:pt>
                <c:pt idx="13179">
                  <c:v>126</c:v>
                </c:pt>
                <c:pt idx="13180">
                  <c:v>126</c:v>
                </c:pt>
                <c:pt idx="13181">
                  <c:v>127</c:v>
                </c:pt>
                <c:pt idx="13182">
                  <c:v>125</c:v>
                </c:pt>
                <c:pt idx="13183">
                  <c:v>127</c:v>
                </c:pt>
                <c:pt idx="13184">
                  <c:v>126</c:v>
                </c:pt>
                <c:pt idx="13185">
                  <c:v>128</c:v>
                </c:pt>
                <c:pt idx="13186">
                  <c:v>130</c:v>
                </c:pt>
                <c:pt idx="13187">
                  <c:v>132</c:v>
                </c:pt>
                <c:pt idx="13188">
                  <c:v>127</c:v>
                </c:pt>
                <c:pt idx="13189">
                  <c:v>125</c:v>
                </c:pt>
                <c:pt idx="13190">
                  <c:v>122</c:v>
                </c:pt>
                <c:pt idx="13191">
                  <c:v>121</c:v>
                </c:pt>
                <c:pt idx="13192">
                  <c:v>122</c:v>
                </c:pt>
                <c:pt idx="13193">
                  <c:v>133</c:v>
                </c:pt>
                <c:pt idx="13194">
                  <c:v>130</c:v>
                </c:pt>
                <c:pt idx="13195">
                  <c:v>128</c:v>
                </c:pt>
                <c:pt idx="13196">
                  <c:v>132</c:v>
                </c:pt>
                <c:pt idx="13197">
                  <c:v>127</c:v>
                </c:pt>
                <c:pt idx="13198">
                  <c:v>136</c:v>
                </c:pt>
                <c:pt idx="13199">
                  <c:v>135</c:v>
                </c:pt>
                <c:pt idx="13200">
                  <c:v>139</c:v>
                </c:pt>
                <c:pt idx="13201">
                  <c:v>139</c:v>
                </c:pt>
                <c:pt idx="13202">
                  <c:v>140</c:v>
                </c:pt>
                <c:pt idx="13203">
                  <c:v>138</c:v>
                </c:pt>
                <c:pt idx="13204">
                  <c:v>138</c:v>
                </c:pt>
                <c:pt idx="13205">
                  <c:v>146</c:v>
                </c:pt>
                <c:pt idx="13206">
                  <c:v>153</c:v>
                </c:pt>
                <c:pt idx="13207">
                  <c:v>154</c:v>
                </c:pt>
                <c:pt idx="13208">
                  <c:v>152</c:v>
                </c:pt>
                <c:pt idx="13209">
                  <c:v>153</c:v>
                </c:pt>
                <c:pt idx="13210">
                  <c:v>149</c:v>
                </c:pt>
                <c:pt idx="13211">
                  <c:v>145</c:v>
                </c:pt>
                <c:pt idx="13212">
                  <c:v>142.00000000000003</c:v>
                </c:pt>
                <c:pt idx="13213">
                  <c:v>140</c:v>
                </c:pt>
                <c:pt idx="13214">
                  <c:v>137</c:v>
                </c:pt>
                <c:pt idx="13215">
                  <c:v>137</c:v>
                </c:pt>
                <c:pt idx="13216">
                  <c:v>139</c:v>
                </c:pt>
                <c:pt idx="13217">
                  <c:v>136</c:v>
                </c:pt>
                <c:pt idx="13218">
                  <c:v>135</c:v>
                </c:pt>
                <c:pt idx="13220">
                  <c:v>136</c:v>
                </c:pt>
                <c:pt idx="13221">
                  <c:v>135</c:v>
                </c:pt>
                <c:pt idx="13222">
                  <c:v>141</c:v>
                </c:pt>
                <c:pt idx="13223">
                  <c:v>142</c:v>
                </c:pt>
                <c:pt idx="13224">
                  <c:v>143.00000000000003</c:v>
                </c:pt>
                <c:pt idx="13225">
                  <c:v>145.00000000000003</c:v>
                </c:pt>
                <c:pt idx="13226">
                  <c:v>152</c:v>
                </c:pt>
                <c:pt idx="13227">
                  <c:v>151</c:v>
                </c:pt>
                <c:pt idx="13228">
                  <c:v>161</c:v>
                </c:pt>
                <c:pt idx="13229">
                  <c:v>160</c:v>
                </c:pt>
                <c:pt idx="13230">
                  <c:v>157</c:v>
                </c:pt>
                <c:pt idx="13231">
                  <c:v>152</c:v>
                </c:pt>
                <c:pt idx="13232">
                  <c:v>153</c:v>
                </c:pt>
                <c:pt idx="13233">
                  <c:v>150</c:v>
                </c:pt>
                <c:pt idx="13234">
                  <c:v>147</c:v>
                </c:pt>
                <c:pt idx="13235">
                  <c:v>143.00000000000003</c:v>
                </c:pt>
                <c:pt idx="13236">
                  <c:v>138</c:v>
                </c:pt>
                <c:pt idx="13237">
                  <c:v>141</c:v>
                </c:pt>
                <c:pt idx="13238">
                  <c:v>142</c:v>
                </c:pt>
                <c:pt idx="13239">
                  <c:v>139</c:v>
                </c:pt>
                <c:pt idx="13240">
                  <c:v>141</c:v>
                </c:pt>
                <c:pt idx="13241">
                  <c:v>141</c:v>
                </c:pt>
                <c:pt idx="13242">
                  <c:v>147.00000000000003</c:v>
                </c:pt>
                <c:pt idx="13243">
                  <c:v>148</c:v>
                </c:pt>
                <c:pt idx="13245">
                  <c:v>149</c:v>
                </c:pt>
                <c:pt idx="13246">
                  <c:v>145</c:v>
                </c:pt>
                <c:pt idx="13247">
                  <c:v>142.00000000000003</c:v>
                </c:pt>
                <c:pt idx="13248">
                  <c:v>142</c:v>
                </c:pt>
                <c:pt idx="13249">
                  <c:v>143.00000000000003</c:v>
                </c:pt>
                <c:pt idx="13250">
                  <c:v>148</c:v>
                </c:pt>
                <c:pt idx="13251">
                  <c:v>153</c:v>
                </c:pt>
                <c:pt idx="13252">
                  <c:v>156.99999999999997</c:v>
                </c:pt>
                <c:pt idx="13253">
                  <c:v>149</c:v>
                </c:pt>
                <c:pt idx="13254">
                  <c:v>151</c:v>
                </c:pt>
                <c:pt idx="13255">
                  <c:v>150</c:v>
                </c:pt>
                <c:pt idx="13256">
                  <c:v>151</c:v>
                </c:pt>
                <c:pt idx="13257">
                  <c:v>154.99999999999997</c:v>
                </c:pt>
                <c:pt idx="13258">
                  <c:v>148</c:v>
                </c:pt>
                <c:pt idx="13259">
                  <c:v>144</c:v>
                </c:pt>
                <c:pt idx="13261">
                  <c:v>142</c:v>
                </c:pt>
                <c:pt idx="13262">
                  <c:v>145</c:v>
                </c:pt>
                <c:pt idx="13263">
                  <c:v>147</c:v>
                </c:pt>
                <c:pt idx="13264">
                  <c:v>144</c:v>
                </c:pt>
                <c:pt idx="13265">
                  <c:v>148</c:v>
                </c:pt>
                <c:pt idx="13266">
                  <c:v>141</c:v>
                </c:pt>
                <c:pt idx="13267">
                  <c:v>135</c:v>
                </c:pt>
                <c:pt idx="13268">
                  <c:v>134</c:v>
                </c:pt>
                <c:pt idx="13270">
                  <c:v>131.99999999999997</c:v>
                </c:pt>
                <c:pt idx="13271">
                  <c:v>134</c:v>
                </c:pt>
                <c:pt idx="13272">
                  <c:v>134</c:v>
                </c:pt>
                <c:pt idx="13273">
                  <c:v>134</c:v>
                </c:pt>
                <c:pt idx="13274">
                  <c:v>136</c:v>
                </c:pt>
                <c:pt idx="13275">
                  <c:v>139</c:v>
                </c:pt>
                <c:pt idx="13276">
                  <c:v>142</c:v>
                </c:pt>
                <c:pt idx="13278">
                  <c:v>141</c:v>
                </c:pt>
                <c:pt idx="13279">
                  <c:v>139</c:v>
                </c:pt>
                <c:pt idx="13280">
                  <c:v>137</c:v>
                </c:pt>
                <c:pt idx="13281">
                  <c:v>136</c:v>
                </c:pt>
                <c:pt idx="13282">
                  <c:v>137</c:v>
                </c:pt>
                <c:pt idx="13283">
                  <c:v>137</c:v>
                </c:pt>
                <c:pt idx="13284">
                  <c:v>138</c:v>
                </c:pt>
                <c:pt idx="13285">
                  <c:v>137</c:v>
                </c:pt>
                <c:pt idx="13286">
                  <c:v>135</c:v>
                </c:pt>
                <c:pt idx="13287">
                  <c:v>134</c:v>
                </c:pt>
                <c:pt idx="13288">
                  <c:v>139</c:v>
                </c:pt>
                <c:pt idx="13289">
                  <c:v>139</c:v>
                </c:pt>
                <c:pt idx="13290">
                  <c:v>142.00000000000003</c:v>
                </c:pt>
                <c:pt idx="13291">
                  <c:v>147</c:v>
                </c:pt>
                <c:pt idx="13292">
                  <c:v>147</c:v>
                </c:pt>
                <c:pt idx="13293">
                  <c:v>148</c:v>
                </c:pt>
                <c:pt idx="13294">
                  <c:v>153</c:v>
                </c:pt>
                <c:pt idx="13295">
                  <c:v>155.99999999999997</c:v>
                </c:pt>
                <c:pt idx="13296">
                  <c:v>154</c:v>
                </c:pt>
                <c:pt idx="13297">
                  <c:v>153</c:v>
                </c:pt>
                <c:pt idx="13298">
                  <c:v>151</c:v>
                </c:pt>
                <c:pt idx="13299">
                  <c:v>153</c:v>
                </c:pt>
                <c:pt idx="13301">
                  <c:v>151</c:v>
                </c:pt>
                <c:pt idx="13302">
                  <c:v>148</c:v>
                </c:pt>
                <c:pt idx="13303">
                  <c:v>146</c:v>
                </c:pt>
                <c:pt idx="13304">
                  <c:v>153</c:v>
                </c:pt>
                <c:pt idx="13306">
                  <c:v>159</c:v>
                </c:pt>
                <c:pt idx="13307">
                  <c:v>165</c:v>
                </c:pt>
                <c:pt idx="13308">
                  <c:v>166</c:v>
                </c:pt>
                <c:pt idx="13309">
                  <c:v>165</c:v>
                </c:pt>
                <c:pt idx="13310">
                  <c:v>164</c:v>
                </c:pt>
                <c:pt idx="13311">
                  <c:v>164</c:v>
                </c:pt>
                <c:pt idx="13312">
                  <c:v>165</c:v>
                </c:pt>
                <c:pt idx="13313">
                  <c:v>163</c:v>
                </c:pt>
                <c:pt idx="13314">
                  <c:v>163</c:v>
                </c:pt>
                <c:pt idx="13315">
                  <c:v>160</c:v>
                </c:pt>
                <c:pt idx="13316">
                  <c:v>157.99999999999997</c:v>
                </c:pt>
                <c:pt idx="13317">
                  <c:v>161</c:v>
                </c:pt>
                <c:pt idx="13318">
                  <c:v>161</c:v>
                </c:pt>
                <c:pt idx="13320">
                  <c:v>160</c:v>
                </c:pt>
                <c:pt idx="13321">
                  <c:v>160</c:v>
                </c:pt>
                <c:pt idx="13322">
                  <c:v>165</c:v>
                </c:pt>
                <c:pt idx="13323">
                  <c:v>170</c:v>
                </c:pt>
                <c:pt idx="13324">
                  <c:v>171</c:v>
                </c:pt>
                <c:pt idx="13325">
                  <c:v>172.99999999999997</c:v>
                </c:pt>
                <c:pt idx="13326">
                  <c:v>175.99999999999997</c:v>
                </c:pt>
                <c:pt idx="13327">
                  <c:v>175</c:v>
                </c:pt>
                <c:pt idx="13328">
                  <c:v>177</c:v>
                </c:pt>
                <c:pt idx="13329">
                  <c:v>175</c:v>
                </c:pt>
                <c:pt idx="13330">
                  <c:v>177</c:v>
                </c:pt>
                <c:pt idx="13331">
                  <c:v>173</c:v>
                </c:pt>
                <c:pt idx="13332">
                  <c:v>174</c:v>
                </c:pt>
                <c:pt idx="13333">
                  <c:v>174</c:v>
                </c:pt>
                <c:pt idx="13334">
                  <c:v>172</c:v>
                </c:pt>
                <c:pt idx="13335">
                  <c:v>173</c:v>
                </c:pt>
                <c:pt idx="13336">
                  <c:v>175.99999999999997</c:v>
                </c:pt>
                <c:pt idx="13337">
                  <c:v>173</c:v>
                </c:pt>
                <c:pt idx="13338">
                  <c:v>171.99999999999997</c:v>
                </c:pt>
                <c:pt idx="13340">
                  <c:v>173.99999999999997</c:v>
                </c:pt>
                <c:pt idx="13341">
                  <c:v>175</c:v>
                </c:pt>
                <c:pt idx="13342">
                  <c:v>173</c:v>
                </c:pt>
                <c:pt idx="13343">
                  <c:v>170</c:v>
                </c:pt>
                <c:pt idx="13344">
                  <c:v>163</c:v>
                </c:pt>
                <c:pt idx="13345">
                  <c:v>163</c:v>
                </c:pt>
                <c:pt idx="13346">
                  <c:v>164</c:v>
                </c:pt>
                <c:pt idx="13347">
                  <c:v>164</c:v>
                </c:pt>
                <c:pt idx="13348">
                  <c:v>161</c:v>
                </c:pt>
                <c:pt idx="13349">
                  <c:v>164</c:v>
                </c:pt>
                <c:pt idx="13350">
                  <c:v>165</c:v>
                </c:pt>
                <c:pt idx="13351">
                  <c:v>170.00000000000003</c:v>
                </c:pt>
                <c:pt idx="13352">
                  <c:v>175</c:v>
                </c:pt>
                <c:pt idx="13353">
                  <c:v>179</c:v>
                </c:pt>
                <c:pt idx="13354">
                  <c:v>179.99999999999997</c:v>
                </c:pt>
                <c:pt idx="13355">
                  <c:v>175.99999999999997</c:v>
                </c:pt>
                <c:pt idx="13356">
                  <c:v>177</c:v>
                </c:pt>
                <c:pt idx="13357">
                  <c:v>177</c:v>
                </c:pt>
                <c:pt idx="13358">
                  <c:v>175.99999999999997</c:v>
                </c:pt>
                <c:pt idx="13359">
                  <c:v>170</c:v>
                </c:pt>
                <c:pt idx="13360">
                  <c:v>168</c:v>
                </c:pt>
                <c:pt idx="13361">
                  <c:v>170</c:v>
                </c:pt>
                <c:pt idx="13362">
                  <c:v>168.00000000000003</c:v>
                </c:pt>
                <c:pt idx="13363">
                  <c:v>167.00000000000003</c:v>
                </c:pt>
                <c:pt idx="13364">
                  <c:v>169.00000000000003</c:v>
                </c:pt>
                <c:pt idx="13365">
                  <c:v>167</c:v>
                </c:pt>
                <c:pt idx="13366">
                  <c:v>162</c:v>
                </c:pt>
                <c:pt idx="13367">
                  <c:v>162</c:v>
                </c:pt>
                <c:pt idx="13369">
                  <c:v>163</c:v>
                </c:pt>
                <c:pt idx="13370">
                  <c:v>163</c:v>
                </c:pt>
                <c:pt idx="13371">
                  <c:v>159</c:v>
                </c:pt>
                <c:pt idx="13372">
                  <c:v>156</c:v>
                </c:pt>
                <c:pt idx="13373">
                  <c:v>148</c:v>
                </c:pt>
                <c:pt idx="13374">
                  <c:v>152</c:v>
                </c:pt>
                <c:pt idx="13375">
                  <c:v>154</c:v>
                </c:pt>
                <c:pt idx="13376">
                  <c:v>160</c:v>
                </c:pt>
                <c:pt idx="13377">
                  <c:v>158</c:v>
                </c:pt>
                <c:pt idx="13378">
                  <c:v>153</c:v>
                </c:pt>
                <c:pt idx="13379">
                  <c:v>150</c:v>
                </c:pt>
                <c:pt idx="13380">
                  <c:v>151</c:v>
                </c:pt>
                <c:pt idx="13381">
                  <c:v>149</c:v>
                </c:pt>
                <c:pt idx="13382">
                  <c:v>148</c:v>
                </c:pt>
                <c:pt idx="13383">
                  <c:v>149</c:v>
                </c:pt>
                <c:pt idx="13384">
                  <c:v>148</c:v>
                </c:pt>
                <c:pt idx="13385">
                  <c:v>151</c:v>
                </c:pt>
                <c:pt idx="13386">
                  <c:v>150</c:v>
                </c:pt>
                <c:pt idx="13387">
                  <c:v>151</c:v>
                </c:pt>
                <c:pt idx="13388">
                  <c:v>148.00000000000003</c:v>
                </c:pt>
                <c:pt idx="13389">
                  <c:v>150.00000000000003</c:v>
                </c:pt>
                <c:pt idx="13390">
                  <c:v>148.00000000000003</c:v>
                </c:pt>
                <c:pt idx="13391">
                  <c:v>146.00000000000003</c:v>
                </c:pt>
                <c:pt idx="13392">
                  <c:v>146.00000000000003</c:v>
                </c:pt>
                <c:pt idx="13393">
                  <c:v>156</c:v>
                </c:pt>
                <c:pt idx="13394">
                  <c:v>158</c:v>
                </c:pt>
                <c:pt idx="13395">
                  <c:v>160</c:v>
                </c:pt>
                <c:pt idx="13396">
                  <c:v>159</c:v>
                </c:pt>
                <c:pt idx="13397">
                  <c:v>159</c:v>
                </c:pt>
                <c:pt idx="13398">
                  <c:v>164</c:v>
                </c:pt>
                <c:pt idx="13399">
                  <c:v>168</c:v>
                </c:pt>
                <c:pt idx="13400">
                  <c:v>170</c:v>
                </c:pt>
                <c:pt idx="13401">
                  <c:v>168</c:v>
                </c:pt>
                <c:pt idx="13402">
                  <c:v>164</c:v>
                </c:pt>
                <c:pt idx="13403">
                  <c:v>169.00000000000003</c:v>
                </c:pt>
                <c:pt idx="13404">
                  <c:v>171</c:v>
                </c:pt>
                <c:pt idx="13405">
                  <c:v>168</c:v>
                </c:pt>
                <c:pt idx="13406">
                  <c:v>176.99999999999997</c:v>
                </c:pt>
                <c:pt idx="13407">
                  <c:v>176</c:v>
                </c:pt>
                <c:pt idx="13408">
                  <c:v>174.99999999999997</c:v>
                </c:pt>
                <c:pt idx="13410">
                  <c:v>186</c:v>
                </c:pt>
                <c:pt idx="13411">
                  <c:v>182.99999999999997</c:v>
                </c:pt>
                <c:pt idx="13412">
                  <c:v>181.99999999999997</c:v>
                </c:pt>
                <c:pt idx="13413">
                  <c:v>186</c:v>
                </c:pt>
                <c:pt idx="13414">
                  <c:v>182.99999999999997</c:v>
                </c:pt>
                <c:pt idx="13415">
                  <c:v>182</c:v>
                </c:pt>
                <c:pt idx="13416">
                  <c:v>180</c:v>
                </c:pt>
                <c:pt idx="13417">
                  <c:v>178</c:v>
                </c:pt>
                <c:pt idx="13418">
                  <c:v>185</c:v>
                </c:pt>
                <c:pt idx="13419">
                  <c:v>190</c:v>
                </c:pt>
                <c:pt idx="13420">
                  <c:v>186</c:v>
                </c:pt>
                <c:pt idx="13421">
                  <c:v>191</c:v>
                </c:pt>
                <c:pt idx="13422">
                  <c:v>187</c:v>
                </c:pt>
                <c:pt idx="13423">
                  <c:v>185</c:v>
                </c:pt>
                <c:pt idx="13424">
                  <c:v>192</c:v>
                </c:pt>
                <c:pt idx="13425">
                  <c:v>193.00000000000003</c:v>
                </c:pt>
                <c:pt idx="13426">
                  <c:v>202</c:v>
                </c:pt>
                <c:pt idx="13427">
                  <c:v>208</c:v>
                </c:pt>
                <c:pt idx="13428">
                  <c:v>214</c:v>
                </c:pt>
                <c:pt idx="13429">
                  <c:v>215.00000000000003</c:v>
                </c:pt>
                <c:pt idx="13430">
                  <c:v>217</c:v>
                </c:pt>
                <c:pt idx="13431">
                  <c:v>215.99999999999997</c:v>
                </c:pt>
                <c:pt idx="13432">
                  <c:v>213.00000000000003</c:v>
                </c:pt>
                <c:pt idx="13433">
                  <c:v>216</c:v>
                </c:pt>
                <c:pt idx="13434">
                  <c:v>216</c:v>
                </c:pt>
                <c:pt idx="13435">
                  <c:v>214</c:v>
                </c:pt>
                <c:pt idx="13436">
                  <c:v>216</c:v>
                </c:pt>
                <c:pt idx="13438">
                  <c:v>233</c:v>
                </c:pt>
                <c:pt idx="13439">
                  <c:v>227.99999999999997</c:v>
                </c:pt>
                <c:pt idx="13440">
                  <c:v>227.99999999999997</c:v>
                </c:pt>
                <c:pt idx="13441">
                  <c:v>232.00000000000003</c:v>
                </c:pt>
                <c:pt idx="13442">
                  <c:v>226.00000000000003</c:v>
                </c:pt>
                <c:pt idx="13443">
                  <c:v>223.99999999999997</c:v>
                </c:pt>
                <c:pt idx="13444">
                  <c:v>223.00000000000006</c:v>
                </c:pt>
                <c:pt idx="13445">
                  <c:v>221</c:v>
                </c:pt>
                <c:pt idx="13446">
                  <c:v>220.00000000000003</c:v>
                </c:pt>
                <c:pt idx="13447">
                  <c:v>224.00000000000003</c:v>
                </c:pt>
                <c:pt idx="13448">
                  <c:v>218.00000000000003</c:v>
                </c:pt>
                <c:pt idx="13449">
                  <c:v>218.00000000000003</c:v>
                </c:pt>
                <c:pt idx="13450">
                  <c:v>220.00000000000003</c:v>
                </c:pt>
                <c:pt idx="13451">
                  <c:v>227</c:v>
                </c:pt>
                <c:pt idx="13452">
                  <c:v>229</c:v>
                </c:pt>
                <c:pt idx="13453">
                  <c:v>227</c:v>
                </c:pt>
                <c:pt idx="13454">
                  <c:v>227.99999999999997</c:v>
                </c:pt>
                <c:pt idx="13455">
                  <c:v>229.99999999999997</c:v>
                </c:pt>
                <c:pt idx="13456">
                  <c:v>229</c:v>
                </c:pt>
                <c:pt idx="13457">
                  <c:v>239</c:v>
                </c:pt>
                <c:pt idx="13458">
                  <c:v>233</c:v>
                </c:pt>
                <c:pt idx="13459">
                  <c:v>235</c:v>
                </c:pt>
                <c:pt idx="13460">
                  <c:v>235</c:v>
                </c:pt>
                <c:pt idx="13461">
                  <c:v>229</c:v>
                </c:pt>
                <c:pt idx="13462">
                  <c:v>228.00000000000003</c:v>
                </c:pt>
                <c:pt idx="13463">
                  <c:v>225.00000000000006</c:v>
                </c:pt>
                <c:pt idx="13464">
                  <c:v>229</c:v>
                </c:pt>
                <c:pt idx="13465">
                  <c:v>237</c:v>
                </c:pt>
                <c:pt idx="13466">
                  <c:v>237</c:v>
                </c:pt>
                <c:pt idx="13467">
                  <c:v>241</c:v>
                </c:pt>
                <c:pt idx="13468">
                  <c:v>248</c:v>
                </c:pt>
                <c:pt idx="13469">
                  <c:v>252</c:v>
                </c:pt>
                <c:pt idx="13470">
                  <c:v>246.00000000000003</c:v>
                </c:pt>
                <c:pt idx="13471">
                  <c:v>249.00000000000003</c:v>
                </c:pt>
                <c:pt idx="13472">
                  <c:v>248</c:v>
                </c:pt>
                <c:pt idx="13473">
                  <c:v>242.00000000000003</c:v>
                </c:pt>
                <c:pt idx="13474">
                  <c:v>238</c:v>
                </c:pt>
                <c:pt idx="13475">
                  <c:v>234</c:v>
                </c:pt>
                <c:pt idx="13476">
                  <c:v>238.00000000000003</c:v>
                </c:pt>
                <c:pt idx="13477">
                  <c:v>236</c:v>
                </c:pt>
                <c:pt idx="13478">
                  <c:v>239</c:v>
                </c:pt>
                <c:pt idx="13480">
                  <c:v>242.99999999999997</c:v>
                </c:pt>
                <c:pt idx="13481">
                  <c:v>244</c:v>
                </c:pt>
                <c:pt idx="13482">
                  <c:v>246</c:v>
                </c:pt>
                <c:pt idx="13483">
                  <c:v>248</c:v>
                </c:pt>
                <c:pt idx="13484">
                  <c:v>244.99999999999997</c:v>
                </c:pt>
                <c:pt idx="13485">
                  <c:v>246</c:v>
                </c:pt>
                <c:pt idx="13486">
                  <c:v>246</c:v>
                </c:pt>
                <c:pt idx="13487">
                  <c:v>246.99999999999997</c:v>
                </c:pt>
                <c:pt idx="13488">
                  <c:v>244.99999999999997</c:v>
                </c:pt>
                <c:pt idx="13489">
                  <c:v>246.99999999999997</c:v>
                </c:pt>
                <c:pt idx="13490">
                  <c:v>246.99999999999997</c:v>
                </c:pt>
                <c:pt idx="13491">
                  <c:v>235</c:v>
                </c:pt>
                <c:pt idx="13492">
                  <c:v>242</c:v>
                </c:pt>
                <c:pt idx="13493">
                  <c:v>241</c:v>
                </c:pt>
                <c:pt idx="13494">
                  <c:v>236.99999999999997</c:v>
                </c:pt>
                <c:pt idx="13495">
                  <c:v>231.99999999999997</c:v>
                </c:pt>
                <c:pt idx="13496">
                  <c:v>227</c:v>
                </c:pt>
                <c:pt idx="13497">
                  <c:v>232.00000000000003</c:v>
                </c:pt>
                <c:pt idx="13498">
                  <c:v>230.00000000000003</c:v>
                </c:pt>
                <c:pt idx="13499">
                  <c:v>231</c:v>
                </c:pt>
                <c:pt idx="13500">
                  <c:v>233</c:v>
                </c:pt>
                <c:pt idx="13501">
                  <c:v>231.99999999999997</c:v>
                </c:pt>
                <c:pt idx="13502">
                  <c:v>229</c:v>
                </c:pt>
                <c:pt idx="13503">
                  <c:v>233</c:v>
                </c:pt>
                <c:pt idx="13504">
                  <c:v>227.99999999999997</c:v>
                </c:pt>
                <c:pt idx="13505">
                  <c:v>226.00000000000003</c:v>
                </c:pt>
                <c:pt idx="13506">
                  <c:v>231</c:v>
                </c:pt>
                <c:pt idx="13507">
                  <c:v>236</c:v>
                </c:pt>
                <c:pt idx="13508">
                  <c:v>235</c:v>
                </c:pt>
                <c:pt idx="13510">
                  <c:v>238</c:v>
                </c:pt>
                <c:pt idx="13511">
                  <c:v>235</c:v>
                </c:pt>
                <c:pt idx="13512">
                  <c:v>227.99999999999997</c:v>
                </c:pt>
                <c:pt idx="13513">
                  <c:v>227</c:v>
                </c:pt>
                <c:pt idx="13514">
                  <c:v>229.99999999999997</c:v>
                </c:pt>
                <c:pt idx="13515">
                  <c:v>223</c:v>
                </c:pt>
                <c:pt idx="13516">
                  <c:v>219.99999999999997</c:v>
                </c:pt>
                <c:pt idx="13517">
                  <c:v>220.00000000000003</c:v>
                </c:pt>
                <c:pt idx="13518">
                  <c:v>221.00000000000003</c:v>
                </c:pt>
                <c:pt idx="13519">
                  <c:v>222.00000000000003</c:v>
                </c:pt>
                <c:pt idx="13520">
                  <c:v>222.00000000000003</c:v>
                </c:pt>
                <c:pt idx="13521">
                  <c:v>221.99999999999997</c:v>
                </c:pt>
                <c:pt idx="13522">
                  <c:v>226.00000000000003</c:v>
                </c:pt>
                <c:pt idx="13523">
                  <c:v>231.99999999999997</c:v>
                </c:pt>
                <c:pt idx="13524">
                  <c:v>231</c:v>
                </c:pt>
                <c:pt idx="13525">
                  <c:v>237</c:v>
                </c:pt>
                <c:pt idx="13526">
                  <c:v>237</c:v>
                </c:pt>
                <c:pt idx="13527">
                  <c:v>234</c:v>
                </c:pt>
                <c:pt idx="13528">
                  <c:v>245.00000000000003</c:v>
                </c:pt>
                <c:pt idx="13530">
                  <c:v>246</c:v>
                </c:pt>
                <c:pt idx="13531">
                  <c:v>243.00000000000003</c:v>
                </c:pt>
                <c:pt idx="13532">
                  <c:v>240</c:v>
                </c:pt>
                <c:pt idx="13533">
                  <c:v>240</c:v>
                </c:pt>
                <c:pt idx="13534">
                  <c:v>236</c:v>
                </c:pt>
                <c:pt idx="13535">
                  <c:v>242</c:v>
                </c:pt>
                <c:pt idx="13536">
                  <c:v>251.99999999999994</c:v>
                </c:pt>
                <c:pt idx="13537">
                  <c:v>250</c:v>
                </c:pt>
                <c:pt idx="13538">
                  <c:v>244</c:v>
                </c:pt>
                <c:pt idx="13539">
                  <c:v>244.00000000000003</c:v>
                </c:pt>
                <c:pt idx="13540">
                  <c:v>242</c:v>
                </c:pt>
                <c:pt idx="13541">
                  <c:v>246</c:v>
                </c:pt>
                <c:pt idx="13543">
                  <c:v>246.99999999999997</c:v>
                </c:pt>
                <c:pt idx="13544">
                  <c:v>250.99999999999997</c:v>
                </c:pt>
                <c:pt idx="13545">
                  <c:v>250.99999999999997</c:v>
                </c:pt>
                <c:pt idx="13546">
                  <c:v>254</c:v>
                </c:pt>
                <c:pt idx="13547">
                  <c:v>258</c:v>
                </c:pt>
                <c:pt idx="13548">
                  <c:v>258</c:v>
                </c:pt>
                <c:pt idx="13549">
                  <c:v>255.99999999999997</c:v>
                </c:pt>
                <c:pt idx="13550">
                  <c:v>250.99999999999997</c:v>
                </c:pt>
                <c:pt idx="13551">
                  <c:v>254.99999999999997</c:v>
                </c:pt>
                <c:pt idx="13552">
                  <c:v>255.00000000000003</c:v>
                </c:pt>
                <c:pt idx="13553">
                  <c:v>254</c:v>
                </c:pt>
                <c:pt idx="13554">
                  <c:v>255.00000000000003</c:v>
                </c:pt>
                <c:pt idx="13555">
                  <c:v>251.00000000000003</c:v>
                </c:pt>
                <c:pt idx="13556">
                  <c:v>257</c:v>
                </c:pt>
                <c:pt idx="13557">
                  <c:v>259</c:v>
                </c:pt>
                <c:pt idx="13558">
                  <c:v>252</c:v>
                </c:pt>
                <c:pt idx="13559">
                  <c:v>256</c:v>
                </c:pt>
                <c:pt idx="13560">
                  <c:v>261.00000000000006</c:v>
                </c:pt>
                <c:pt idx="13562">
                  <c:v>258</c:v>
                </c:pt>
                <c:pt idx="13563">
                  <c:v>262</c:v>
                </c:pt>
                <c:pt idx="13564">
                  <c:v>260</c:v>
                </c:pt>
                <c:pt idx="13565">
                  <c:v>266</c:v>
                </c:pt>
                <c:pt idx="13567">
                  <c:v>261</c:v>
                </c:pt>
                <c:pt idx="13568">
                  <c:v>259.99999999999994</c:v>
                </c:pt>
                <c:pt idx="13569">
                  <c:v>258</c:v>
                </c:pt>
                <c:pt idx="13570">
                  <c:v>256</c:v>
                </c:pt>
                <c:pt idx="13571">
                  <c:v>257.99999999999994</c:v>
                </c:pt>
                <c:pt idx="13572">
                  <c:v>252.99999999999997</c:v>
                </c:pt>
                <c:pt idx="13573">
                  <c:v>248.99999999999997</c:v>
                </c:pt>
                <c:pt idx="13574">
                  <c:v>244.99999999999997</c:v>
                </c:pt>
                <c:pt idx="13575">
                  <c:v>248.99999999999997</c:v>
                </c:pt>
                <c:pt idx="13576">
                  <c:v>248.99999999999997</c:v>
                </c:pt>
                <c:pt idx="13577">
                  <c:v>244.99999999999997</c:v>
                </c:pt>
                <c:pt idx="13578">
                  <c:v>244</c:v>
                </c:pt>
                <c:pt idx="13580">
                  <c:v>245.00000000000003</c:v>
                </c:pt>
                <c:pt idx="13581">
                  <c:v>243.00000000000003</c:v>
                </c:pt>
                <c:pt idx="13582">
                  <c:v>240</c:v>
                </c:pt>
                <c:pt idx="13583">
                  <c:v>238</c:v>
                </c:pt>
                <c:pt idx="13584">
                  <c:v>241</c:v>
                </c:pt>
                <c:pt idx="13585">
                  <c:v>239</c:v>
                </c:pt>
                <c:pt idx="13586">
                  <c:v>233</c:v>
                </c:pt>
                <c:pt idx="13587">
                  <c:v>236</c:v>
                </c:pt>
                <c:pt idx="13588">
                  <c:v>233</c:v>
                </c:pt>
                <c:pt idx="13589">
                  <c:v>230.99999999999997</c:v>
                </c:pt>
                <c:pt idx="13590">
                  <c:v>233</c:v>
                </c:pt>
                <c:pt idx="13591">
                  <c:v>238.00000000000003</c:v>
                </c:pt>
                <c:pt idx="13592">
                  <c:v>240</c:v>
                </c:pt>
                <c:pt idx="13593">
                  <c:v>241</c:v>
                </c:pt>
                <c:pt idx="13594">
                  <c:v>238.00000000000003</c:v>
                </c:pt>
                <c:pt idx="13595">
                  <c:v>240</c:v>
                </c:pt>
                <c:pt idx="13596">
                  <c:v>244.99999999999997</c:v>
                </c:pt>
                <c:pt idx="13597">
                  <c:v>241</c:v>
                </c:pt>
                <c:pt idx="13598">
                  <c:v>243.00000000000003</c:v>
                </c:pt>
                <c:pt idx="13600">
                  <c:v>240</c:v>
                </c:pt>
                <c:pt idx="13601">
                  <c:v>240</c:v>
                </c:pt>
                <c:pt idx="13602">
                  <c:v>242</c:v>
                </c:pt>
                <c:pt idx="13603">
                  <c:v>240</c:v>
                </c:pt>
                <c:pt idx="13604">
                  <c:v>240</c:v>
                </c:pt>
                <c:pt idx="13605">
                  <c:v>236.00000000000003</c:v>
                </c:pt>
                <c:pt idx="13606">
                  <c:v>234</c:v>
                </c:pt>
                <c:pt idx="13607">
                  <c:v>231.99999999999997</c:v>
                </c:pt>
                <c:pt idx="13608">
                  <c:v>233</c:v>
                </c:pt>
                <c:pt idx="13609">
                  <c:v>228.00000000000003</c:v>
                </c:pt>
                <c:pt idx="13610">
                  <c:v>237</c:v>
                </c:pt>
                <c:pt idx="13611">
                  <c:v>237</c:v>
                </c:pt>
                <c:pt idx="13612">
                  <c:v>237</c:v>
                </c:pt>
                <c:pt idx="13613">
                  <c:v>242</c:v>
                </c:pt>
                <c:pt idx="13614">
                  <c:v>242</c:v>
                </c:pt>
                <c:pt idx="13615">
                  <c:v>240</c:v>
                </c:pt>
                <c:pt idx="13616">
                  <c:v>236</c:v>
                </c:pt>
                <c:pt idx="13617">
                  <c:v>232.00000000000003</c:v>
                </c:pt>
                <c:pt idx="13618">
                  <c:v>229</c:v>
                </c:pt>
                <c:pt idx="13619">
                  <c:v>232.00000000000003</c:v>
                </c:pt>
                <c:pt idx="13620">
                  <c:v>232.00000000000003</c:v>
                </c:pt>
                <c:pt idx="13621">
                  <c:v>231</c:v>
                </c:pt>
                <c:pt idx="13622">
                  <c:v>234</c:v>
                </c:pt>
                <c:pt idx="13623">
                  <c:v>229.99999999999997</c:v>
                </c:pt>
                <c:pt idx="13624">
                  <c:v>227</c:v>
                </c:pt>
                <c:pt idx="13625">
                  <c:v>227.99999999999997</c:v>
                </c:pt>
                <c:pt idx="13626">
                  <c:v>225.99999999999997</c:v>
                </c:pt>
                <c:pt idx="13627">
                  <c:v>223.99999999999997</c:v>
                </c:pt>
                <c:pt idx="13628">
                  <c:v>227.99999999999997</c:v>
                </c:pt>
                <c:pt idx="13629">
                  <c:v>229</c:v>
                </c:pt>
                <c:pt idx="13630">
                  <c:v>233</c:v>
                </c:pt>
                <c:pt idx="13631">
                  <c:v>235</c:v>
                </c:pt>
                <c:pt idx="13632">
                  <c:v>234</c:v>
                </c:pt>
                <c:pt idx="13633">
                  <c:v>231</c:v>
                </c:pt>
                <c:pt idx="13634">
                  <c:v>229.99999999999997</c:v>
                </c:pt>
                <c:pt idx="13635">
                  <c:v>229</c:v>
                </c:pt>
                <c:pt idx="13636">
                  <c:v>234</c:v>
                </c:pt>
                <c:pt idx="13637">
                  <c:v>227.99999999999997</c:v>
                </c:pt>
                <c:pt idx="13638">
                  <c:v>225.99999999999997</c:v>
                </c:pt>
                <c:pt idx="13639">
                  <c:v>227.99999999999997</c:v>
                </c:pt>
                <c:pt idx="13640">
                  <c:v>225</c:v>
                </c:pt>
                <c:pt idx="13641">
                  <c:v>225.99999999999997</c:v>
                </c:pt>
                <c:pt idx="13642">
                  <c:v>229.99999999999997</c:v>
                </c:pt>
                <c:pt idx="13644">
                  <c:v>231</c:v>
                </c:pt>
                <c:pt idx="13645">
                  <c:v>227.99999999999997</c:v>
                </c:pt>
                <c:pt idx="13646">
                  <c:v>227</c:v>
                </c:pt>
                <c:pt idx="13647">
                  <c:v>227</c:v>
                </c:pt>
                <c:pt idx="13648">
                  <c:v>225</c:v>
                </c:pt>
                <c:pt idx="13649">
                  <c:v>226.00000000000003</c:v>
                </c:pt>
                <c:pt idx="13650">
                  <c:v>227</c:v>
                </c:pt>
                <c:pt idx="13651">
                  <c:v>225</c:v>
                </c:pt>
                <c:pt idx="13652">
                  <c:v>221.99999999999997</c:v>
                </c:pt>
                <c:pt idx="13653">
                  <c:v>218.00000000000003</c:v>
                </c:pt>
                <c:pt idx="13654">
                  <c:v>219.99999999999997</c:v>
                </c:pt>
                <c:pt idx="13655">
                  <c:v>217.99999999999997</c:v>
                </c:pt>
                <c:pt idx="13656">
                  <c:v>221</c:v>
                </c:pt>
                <c:pt idx="13657">
                  <c:v>221</c:v>
                </c:pt>
                <c:pt idx="13658">
                  <c:v>222.00000000000003</c:v>
                </c:pt>
                <c:pt idx="13659">
                  <c:v>225</c:v>
                </c:pt>
                <c:pt idx="13660">
                  <c:v>221.99999999999997</c:v>
                </c:pt>
                <c:pt idx="13661">
                  <c:v>215</c:v>
                </c:pt>
                <c:pt idx="13662">
                  <c:v>212</c:v>
                </c:pt>
                <c:pt idx="13663">
                  <c:v>214</c:v>
                </c:pt>
                <c:pt idx="13664">
                  <c:v>218.00000000000003</c:v>
                </c:pt>
                <c:pt idx="13665">
                  <c:v>217</c:v>
                </c:pt>
                <c:pt idx="13666">
                  <c:v>217</c:v>
                </c:pt>
                <c:pt idx="13667">
                  <c:v>219</c:v>
                </c:pt>
                <c:pt idx="13668">
                  <c:v>217</c:v>
                </c:pt>
                <c:pt idx="13670">
                  <c:v>213</c:v>
                </c:pt>
                <c:pt idx="13671">
                  <c:v>206.99999999999997</c:v>
                </c:pt>
                <c:pt idx="13672">
                  <c:v>208</c:v>
                </c:pt>
                <c:pt idx="13673">
                  <c:v>211</c:v>
                </c:pt>
                <c:pt idx="13674">
                  <c:v>215</c:v>
                </c:pt>
                <c:pt idx="13675">
                  <c:v>219</c:v>
                </c:pt>
                <c:pt idx="13676">
                  <c:v>219.99999999999997</c:v>
                </c:pt>
                <c:pt idx="13677">
                  <c:v>219</c:v>
                </c:pt>
                <c:pt idx="13678">
                  <c:v>219</c:v>
                </c:pt>
                <c:pt idx="13679">
                  <c:v>219</c:v>
                </c:pt>
                <c:pt idx="13680">
                  <c:v>219</c:v>
                </c:pt>
                <c:pt idx="13681">
                  <c:v>221</c:v>
                </c:pt>
                <c:pt idx="13682">
                  <c:v>216</c:v>
                </c:pt>
                <c:pt idx="13683">
                  <c:v>215</c:v>
                </c:pt>
                <c:pt idx="13684">
                  <c:v>212</c:v>
                </c:pt>
                <c:pt idx="13685">
                  <c:v>215.00000000000003</c:v>
                </c:pt>
                <c:pt idx="13686">
                  <c:v>213</c:v>
                </c:pt>
                <c:pt idx="13687">
                  <c:v>216</c:v>
                </c:pt>
                <c:pt idx="13688">
                  <c:v>213</c:v>
                </c:pt>
                <c:pt idx="13689">
                  <c:v>215</c:v>
                </c:pt>
                <c:pt idx="13690">
                  <c:v>209.99999999999997</c:v>
                </c:pt>
                <c:pt idx="13691">
                  <c:v>209.00000000000003</c:v>
                </c:pt>
                <c:pt idx="13692">
                  <c:v>207.00000000000003</c:v>
                </c:pt>
                <c:pt idx="13693">
                  <c:v>209</c:v>
                </c:pt>
                <c:pt idx="13694">
                  <c:v>206</c:v>
                </c:pt>
                <c:pt idx="13695">
                  <c:v>211</c:v>
                </c:pt>
                <c:pt idx="13696">
                  <c:v>215.00000000000003</c:v>
                </c:pt>
                <c:pt idx="13697">
                  <c:v>213</c:v>
                </c:pt>
                <c:pt idx="13699">
                  <c:v>211</c:v>
                </c:pt>
                <c:pt idx="13700">
                  <c:v>207.00000000000003</c:v>
                </c:pt>
                <c:pt idx="13701">
                  <c:v>206.00000000000006</c:v>
                </c:pt>
                <c:pt idx="13702">
                  <c:v>209</c:v>
                </c:pt>
                <c:pt idx="13703">
                  <c:v>205.00000000000003</c:v>
                </c:pt>
                <c:pt idx="13704">
                  <c:v>206.99999999999997</c:v>
                </c:pt>
                <c:pt idx="13705">
                  <c:v>207.00000000000003</c:v>
                </c:pt>
                <c:pt idx="13706">
                  <c:v>204.99999999999997</c:v>
                </c:pt>
                <c:pt idx="13707">
                  <c:v>200</c:v>
                </c:pt>
                <c:pt idx="13708">
                  <c:v>199</c:v>
                </c:pt>
                <c:pt idx="13709">
                  <c:v>198.00000000000003</c:v>
                </c:pt>
                <c:pt idx="13710">
                  <c:v>199</c:v>
                </c:pt>
                <c:pt idx="13711">
                  <c:v>198</c:v>
                </c:pt>
                <c:pt idx="13712">
                  <c:v>199</c:v>
                </c:pt>
                <c:pt idx="13713">
                  <c:v>195</c:v>
                </c:pt>
                <c:pt idx="13714">
                  <c:v>196</c:v>
                </c:pt>
                <c:pt idx="13715">
                  <c:v>193.00000000000003</c:v>
                </c:pt>
                <c:pt idx="13716">
                  <c:v>201.00000000000003</c:v>
                </c:pt>
                <c:pt idx="13717">
                  <c:v>204.99999999999997</c:v>
                </c:pt>
                <c:pt idx="13718">
                  <c:v>204.99999999999997</c:v>
                </c:pt>
                <c:pt idx="13719">
                  <c:v>203.99999999999997</c:v>
                </c:pt>
                <c:pt idx="13720">
                  <c:v>202</c:v>
                </c:pt>
                <c:pt idx="13721">
                  <c:v>201.00000000000003</c:v>
                </c:pt>
                <c:pt idx="13722">
                  <c:v>199.00000000000003</c:v>
                </c:pt>
                <c:pt idx="13723">
                  <c:v>199</c:v>
                </c:pt>
                <c:pt idx="13724">
                  <c:v>197</c:v>
                </c:pt>
                <c:pt idx="13725">
                  <c:v>200.99999999999997</c:v>
                </c:pt>
                <c:pt idx="13726">
                  <c:v>200</c:v>
                </c:pt>
                <c:pt idx="13727">
                  <c:v>198</c:v>
                </c:pt>
                <c:pt idx="13728">
                  <c:v>192</c:v>
                </c:pt>
                <c:pt idx="13729">
                  <c:v>195.00000000000003</c:v>
                </c:pt>
                <c:pt idx="13730">
                  <c:v>194</c:v>
                </c:pt>
                <c:pt idx="13731">
                  <c:v>194.00000000000003</c:v>
                </c:pt>
                <c:pt idx="13732">
                  <c:v>192.00000000000003</c:v>
                </c:pt>
                <c:pt idx="13733">
                  <c:v>187</c:v>
                </c:pt>
                <c:pt idx="13734">
                  <c:v>186</c:v>
                </c:pt>
                <c:pt idx="13735">
                  <c:v>187</c:v>
                </c:pt>
                <c:pt idx="13736">
                  <c:v>186</c:v>
                </c:pt>
                <c:pt idx="13737">
                  <c:v>184</c:v>
                </c:pt>
                <c:pt idx="13738">
                  <c:v>187</c:v>
                </c:pt>
                <c:pt idx="13740">
                  <c:v>189</c:v>
                </c:pt>
                <c:pt idx="13741">
                  <c:v>189</c:v>
                </c:pt>
                <c:pt idx="13742">
                  <c:v>191</c:v>
                </c:pt>
                <c:pt idx="13743">
                  <c:v>194</c:v>
                </c:pt>
                <c:pt idx="13744">
                  <c:v>194</c:v>
                </c:pt>
                <c:pt idx="13745">
                  <c:v>194</c:v>
                </c:pt>
                <c:pt idx="13746">
                  <c:v>196</c:v>
                </c:pt>
                <c:pt idx="13747">
                  <c:v>196</c:v>
                </c:pt>
                <c:pt idx="13748">
                  <c:v>204</c:v>
                </c:pt>
                <c:pt idx="13749">
                  <c:v>202</c:v>
                </c:pt>
                <c:pt idx="13750">
                  <c:v>204.99999999999997</c:v>
                </c:pt>
                <c:pt idx="13751">
                  <c:v>203.00000000000003</c:v>
                </c:pt>
                <c:pt idx="13752">
                  <c:v>204</c:v>
                </c:pt>
                <c:pt idx="13753">
                  <c:v>200</c:v>
                </c:pt>
                <c:pt idx="13754">
                  <c:v>199.00000000000003</c:v>
                </c:pt>
                <c:pt idx="13755">
                  <c:v>197</c:v>
                </c:pt>
                <c:pt idx="13756">
                  <c:v>198.00000000000006</c:v>
                </c:pt>
                <c:pt idx="13757">
                  <c:v>196</c:v>
                </c:pt>
                <c:pt idx="13758">
                  <c:v>195.00000000000003</c:v>
                </c:pt>
                <c:pt idx="13759">
                  <c:v>192</c:v>
                </c:pt>
                <c:pt idx="13760">
                  <c:v>194</c:v>
                </c:pt>
                <c:pt idx="13761">
                  <c:v>189</c:v>
                </c:pt>
                <c:pt idx="13762">
                  <c:v>191</c:v>
                </c:pt>
                <c:pt idx="13763">
                  <c:v>188</c:v>
                </c:pt>
                <c:pt idx="13764">
                  <c:v>189</c:v>
                </c:pt>
                <c:pt idx="13765">
                  <c:v>184</c:v>
                </c:pt>
                <c:pt idx="13766">
                  <c:v>189</c:v>
                </c:pt>
                <c:pt idx="13767">
                  <c:v>188</c:v>
                </c:pt>
                <c:pt idx="13768">
                  <c:v>186</c:v>
                </c:pt>
                <c:pt idx="13770">
                  <c:v>181.99999999999997</c:v>
                </c:pt>
                <c:pt idx="13771">
                  <c:v>180.99999999999997</c:v>
                </c:pt>
                <c:pt idx="13772">
                  <c:v>181.99999999999997</c:v>
                </c:pt>
                <c:pt idx="13773">
                  <c:v>183</c:v>
                </c:pt>
                <c:pt idx="13774">
                  <c:v>183</c:v>
                </c:pt>
                <c:pt idx="13775">
                  <c:v>185</c:v>
                </c:pt>
                <c:pt idx="13776">
                  <c:v>184</c:v>
                </c:pt>
                <c:pt idx="13777">
                  <c:v>188</c:v>
                </c:pt>
                <c:pt idx="13778">
                  <c:v>188</c:v>
                </c:pt>
                <c:pt idx="13779">
                  <c:v>186</c:v>
                </c:pt>
                <c:pt idx="13780">
                  <c:v>188</c:v>
                </c:pt>
                <c:pt idx="13781">
                  <c:v>186</c:v>
                </c:pt>
                <c:pt idx="13782">
                  <c:v>184</c:v>
                </c:pt>
                <c:pt idx="13783">
                  <c:v>185</c:v>
                </c:pt>
                <c:pt idx="13784">
                  <c:v>184</c:v>
                </c:pt>
                <c:pt idx="13785">
                  <c:v>183</c:v>
                </c:pt>
                <c:pt idx="13786">
                  <c:v>184</c:v>
                </c:pt>
                <c:pt idx="13787">
                  <c:v>185</c:v>
                </c:pt>
                <c:pt idx="13788">
                  <c:v>180.99999999999997</c:v>
                </c:pt>
                <c:pt idx="13789">
                  <c:v>182.99999999999997</c:v>
                </c:pt>
                <c:pt idx="13791">
                  <c:v>182</c:v>
                </c:pt>
                <c:pt idx="13792">
                  <c:v>182</c:v>
                </c:pt>
                <c:pt idx="13793">
                  <c:v>177.99999999999997</c:v>
                </c:pt>
                <c:pt idx="13794">
                  <c:v>179.99999999999997</c:v>
                </c:pt>
                <c:pt idx="13795">
                  <c:v>178.99999999999997</c:v>
                </c:pt>
                <c:pt idx="13796">
                  <c:v>181.99999999999997</c:v>
                </c:pt>
                <c:pt idx="13797">
                  <c:v>180.99999999999997</c:v>
                </c:pt>
                <c:pt idx="13798">
                  <c:v>178</c:v>
                </c:pt>
                <c:pt idx="13799">
                  <c:v>176.99999999999997</c:v>
                </c:pt>
                <c:pt idx="13800">
                  <c:v>176</c:v>
                </c:pt>
                <c:pt idx="13801">
                  <c:v>171.00000000000003</c:v>
                </c:pt>
                <c:pt idx="13803">
                  <c:v>171.00000000000003</c:v>
                </c:pt>
                <c:pt idx="13804">
                  <c:v>173.00000000000003</c:v>
                </c:pt>
                <c:pt idx="13805">
                  <c:v>173.00000000000003</c:v>
                </c:pt>
                <c:pt idx="13806">
                  <c:v>172</c:v>
                </c:pt>
                <c:pt idx="13807">
                  <c:v>170</c:v>
                </c:pt>
                <c:pt idx="13808">
                  <c:v>166</c:v>
                </c:pt>
                <c:pt idx="13809">
                  <c:v>161.99999999999997</c:v>
                </c:pt>
                <c:pt idx="13810">
                  <c:v>158</c:v>
                </c:pt>
                <c:pt idx="13811">
                  <c:v>159.00000000000003</c:v>
                </c:pt>
                <c:pt idx="13812">
                  <c:v>156.99999999999997</c:v>
                </c:pt>
                <c:pt idx="13813">
                  <c:v>154</c:v>
                </c:pt>
                <c:pt idx="13814">
                  <c:v>152</c:v>
                </c:pt>
                <c:pt idx="13815">
                  <c:v>148.99999999999997</c:v>
                </c:pt>
                <c:pt idx="13816">
                  <c:v>152</c:v>
                </c:pt>
                <c:pt idx="13817">
                  <c:v>155.00000000000003</c:v>
                </c:pt>
                <c:pt idx="13818">
                  <c:v>150</c:v>
                </c:pt>
                <c:pt idx="13819">
                  <c:v>146</c:v>
                </c:pt>
                <c:pt idx="13820">
                  <c:v>152.99999999999997</c:v>
                </c:pt>
                <c:pt idx="13821">
                  <c:v>154</c:v>
                </c:pt>
                <c:pt idx="13823">
                  <c:v>152</c:v>
                </c:pt>
                <c:pt idx="13824">
                  <c:v>150.00000000000003</c:v>
                </c:pt>
                <c:pt idx="13825">
                  <c:v>151.00000000000003</c:v>
                </c:pt>
                <c:pt idx="13826">
                  <c:v>150</c:v>
                </c:pt>
                <c:pt idx="13828">
                  <c:v>146</c:v>
                </c:pt>
                <c:pt idx="13829">
                  <c:v>136</c:v>
                </c:pt>
                <c:pt idx="13830">
                  <c:v>131.99999999999997</c:v>
                </c:pt>
                <c:pt idx="13831">
                  <c:v>134</c:v>
                </c:pt>
                <c:pt idx="13832">
                  <c:v>140.99999999999997</c:v>
                </c:pt>
                <c:pt idx="13833">
                  <c:v>139</c:v>
                </c:pt>
                <c:pt idx="13834">
                  <c:v>136</c:v>
                </c:pt>
                <c:pt idx="13835">
                  <c:v>137</c:v>
                </c:pt>
                <c:pt idx="13836">
                  <c:v>135</c:v>
                </c:pt>
                <c:pt idx="13837">
                  <c:v>133</c:v>
                </c:pt>
                <c:pt idx="13838">
                  <c:v>134</c:v>
                </c:pt>
                <c:pt idx="13840">
                  <c:v>129</c:v>
                </c:pt>
                <c:pt idx="13841">
                  <c:v>134</c:v>
                </c:pt>
                <c:pt idx="13842">
                  <c:v>137</c:v>
                </c:pt>
                <c:pt idx="13843">
                  <c:v>129</c:v>
                </c:pt>
                <c:pt idx="13844">
                  <c:v>129</c:v>
                </c:pt>
                <c:pt idx="13845">
                  <c:v>129</c:v>
                </c:pt>
                <c:pt idx="13846">
                  <c:v>123</c:v>
                </c:pt>
                <c:pt idx="13847">
                  <c:v>126</c:v>
                </c:pt>
                <c:pt idx="13848">
                  <c:v>121.00000000000001</c:v>
                </c:pt>
                <c:pt idx="13849">
                  <c:v>119.00000000000001</c:v>
                </c:pt>
                <c:pt idx="13850">
                  <c:v>127</c:v>
                </c:pt>
                <c:pt idx="13851">
                  <c:v>129</c:v>
                </c:pt>
                <c:pt idx="13852">
                  <c:v>131</c:v>
                </c:pt>
                <c:pt idx="13853">
                  <c:v>130.00000000000003</c:v>
                </c:pt>
                <c:pt idx="13854">
                  <c:v>131</c:v>
                </c:pt>
                <c:pt idx="13855">
                  <c:v>134</c:v>
                </c:pt>
                <c:pt idx="13856">
                  <c:v>133</c:v>
                </c:pt>
                <c:pt idx="13857">
                  <c:v>138</c:v>
                </c:pt>
                <c:pt idx="13858">
                  <c:v>136</c:v>
                </c:pt>
                <c:pt idx="13860">
                  <c:v>144</c:v>
                </c:pt>
                <c:pt idx="13861">
                  <c:v>144.99999999999997</c:v>
                </c:pt>
                <c:pt idx="13862">
                  <c:v>144</c:v>
                </c:pt>
                <c:pt idx="13863">
                  <c:v>146</c:v>
                </c:pt>
                <c:pt idx="13864">
                  <c:v>142</c:v>
                </c:pt>
                <c:pt idx="13865">
                  <c:v>139</c:v>
                </c:pt>
                <c:pt idx="13866">
                  <c:v>135</c:v>
                </c:pt>
                <c:pt idx="13867">
                  <c:v>136.99999999999997</c:v>
                </c:pt>
                <c:pt idx="13868">
                  <c:v>137</c:v>
                </c:pt>
                <c:pt idx="13869">
                  <c:v>142</c:v>
                </c:pt>
                <c:pt idx="13870">
                  <c:v>144</c:v>
                </c:pt>
                <c:pt idx="13871">
                  <c:v>146</c:v>
                </c:pt>
                <c:pt idx="13872">
                  <c:v>146</c:v>
                </c:pt>
                <c:pt idx="13873">
                  <c:v>151.00000000000003</c:v>
                </c:pt>
                <c:pt idx="13874">
                  <c:v>150</c:v>
                </c:pt>
                <c:pt idx="13875">
                  <c:v>144</c:v>
                </c:pt>
                <c:pt idx="13876">
                  <c:v>140.99999999999997</c:v>
                </c:pt>
                <c:pt idx="13877">
                  <c:v>143.00000000000003</c:v>
                </c:pt>
                <c:pt idx="13878">
                  <c:v>144.99999999999997</c:v>
                </c:pt>
                <c:pt idx="13879">
                  <c:v>144</c:v>
                </c:pt>
                <c:pt idx="13880">
                  <c:v>136</c:v>
                </c:pt>
                <c:pt idx="13881">
                  <c:v>136</c:v>
                </c:pt>
                <c:pt idx="13882">
                  <c:v>135</c:v>
                </c:pt>
                <c:pt idx="13883">
                  <c:v>133</c:v>
                </c:pt>
                <c:pt idx="13884">
                  <c:v>131.99999999999997</c:v>
                </c:pt>
                <c:pt idx="13885">
                  <c:v>129.99999999999997</c:v>
                </c:pt>
                <c:pt idx="13886">
                  <c:v>134.00000000000003</c:v>
                </c:pt>
                <c:pt idx="13887">
                  <c:v>140</c:v>
                </c:pt>
                <c:pt idx="13888">
                  <c:v>137</c:v>
                </c:pt>
                <c:pt idx="13889">
                  <c:v>138</c:v>
                </c:pt>
                <c:pt idx="13890">
                  <c:v>138</c:v>
                </c:pt>
                <c:pt idx="13891">
                  <c:v>132</c:v>
                </c:pt>
                <c:pt idx="13892">
                  <c:v>137</c:v>
                </c:pt>
                <c:pt idx="13893">
                  <c:v>136</c:v>
                </c:pt>
                <c:pt idx="13894">
                  <c:v>141</c:v>
                </c:pt>
                <c:pt idx="13895">
                  <c:v>137</c:v>
                </c:pt>
                <c:pt idx="13896">
                  <c:v>138</c:v>
                </c:pt>
                <c:pt idx="13897">
                  <c:v>141</c:v>
                </c:pt>
                <c:pt idx="13898">
                  <c:v>139</c:v>
                </c:pt>
                <c:pt idx="13899">
                  <c:v>140</c:v>
                </c:pt>
                <c:pt idx="13900">
                  <c:v>137</c:v>
                </c:pt>
                <c:pt idx="13901">
                  <c:v>140</c:v>
                </c:pt>
                <c:pt idx="13902">
                  <c:v>140</c:v>
                </c:pt>
                <c:pt idx="13903">
                  <c:v>136</c:v>
                </c:pt>
                <c:pt idx="13904">
                  <c:v>135</c:v>
                </c:pt>
                <c:pt idx="13905">
                  <c:v>137</c:v>
                </c:pt>
                <c:pt idx="13906">
                  <c:v>142</c:v>
                </c:pt>
                <c:pt idx="13907">
                  <c:v>141</c:v>
                </c:pt>
                <c:pt idx="13908">
                  <c:v>139</c:v>
                </c:pt>
                <c:pt idx="13909">
                  <c:v>140</c:v>
                </c:pt>
                <c:pt idx="13910">
                  <c:v>144</c:v>
                </c:pt>
                <c:pt idx="13911">
                  <c:v>150</c:v>
                </c:pt>
                <c:pt idx="13912">
                  <c:v>146.99999999999997</c:v>
                </c:pt>
                <c:pt idx="13913">
                  <c:v>152</c:v>
                </c:pt>
                <c:pt idx="13914">
                  <c:v>156</c:v>
                </c:pt>
                <c:pt idx="13915">
                  <c:v>156.99999999999997</c:v>
                </c:pt>
                <c:pt idx="13916">
                  <c:v>160</c:v>
                </c:pt>
                <c:pt idx="13917">
                  <c:v>155.00000000000003</c:v>
                </c:pt>
                <c:pt idx="13918">
                  <c:v>157.00000000000003</c:v>
                </c:pt>
                <c:pt idx="13919">
                  <c:v>166</c:v>
                </c:pt>
                <c:pt idx="13920">
                  <c:v>167.00000000000003</c:v>
                </c:pt>
                <c:pt idx="13921">
                  <c:v>168.00000000000003</c:v>
                </c:pt>
                <c:pt idx="13922">
                  <c:v>167</c:v>
                </c:pt>
                <c:pt idx="13923">
                  <c:v>159</c:v>
                </c:pt>
                <c:pt idx="13924">
                  <c:v>165</c:v>
                </c:pt>
                <c:pt idx="13925">
                  <c:v>164</c:v>
                </c:pt>
                <c:pt idx="13926">
                  <c:v>165.99999999999997</c:v>
                </c:pt>
                <c:pt idx="13927">
                  <c:v>159</c:v>
                </c:pt>
                <c:pt idx="13928">
                  <c:v>156.99999999999997</c:v>
                </c:pt>
                <c:pt idx="13930">
                  <c:v>150</c:v>
                </c:pt>
                <c:pt idx="13931">
                  <c:v>150</c:v>
                </c:pt>
                <c:pt idx="13932">
                  <c:v>150.99999999999997</c:v>
                </c:pt>
                <c:pt idx="13933">
                  <c:v>151.00000000000003</c:v>
                </c:pt>
                <c:pt idx="13934">
                  <c:v>154.99999999999997</c:v>
                </c:pt>
                <c:pt idx="13935">
                  <c:v>163</c:v>
                </c:pt>
                <c:pt idx="13936">
                  <c:v>169</c:v>
                </c:pt>
                <c:pt idx="13937">
                  <c:v>165</c:v>
                </c:pt>
                <c:pt idx="13938">
                  <c:v>168.00000000000003</c:v>
                </c:pt>
                <c:pt idx="13939">
                  <c:v>169</c:v>
                </c:pt>
                <c:pt idx="13940">
                  <c:v>170</c:v>
                </c:pt>
                <c:pt idx="13941">
                  <c:v>175</c:v>
                </c:pt>
                <c:pt idx="13942">
                  <c:v>166</c:v>
                </c:pt>
                <c:pt idx="13943">
                  <c:v>165</c:v>
                </c:pt>
                <c:pt idx="13944">
                  <c:v>164</c:v>
                </c:pt>
                <c:pt idx="13945">
                  <c:v>161</c:v>
                </c:pt>
                <c:pt idx="13946">
                  <c:v>165</c:v>
                </c:pt>
                <c:pt idx="13947">
                  <c:v>169</c:v>
                </c:pt>
                <c:pt idx="13948">
                  <c:v>161</c:v>
                </c:pt>
                <c:pt idx="13949">
                  <c:v>169</c:v>
                </c:pt>
                <c:pt idx="13950">
                  <c:v>171.99999999999997</c:v>
                </c:pt>
                <c:pt idx="13951">
                  <c:v>169.99999999999997</c:v>
                </c:pt>
                <c:pt idx="13952">
                  <c:v>171.99999999999997</c:v>
                </c:pt>
                <c:pt idx="13953">
                  <c:v>177.00000000000003</c:v>
                </c:pt>
                <c:pt idx="13954">
                  <c:v>169</c:v>
                </c:pt>
                <c:pt idx="13955">
                  <c:v>171</c:v>
                </c:pt>
                <c:pt idx="13956">
                  <c:v>174.00000000000003</c:v>
                </c:pt>
                <c:pt idx="13957">
                  <c:v>175.99999999999997</c:v>
                </c:pt>
                <c:pt idx="13959">
                  <c:v>169.99999999999997</c:v>
                </c:pt>
                <c:pt idx="13960">
                  <c:v>169</c:v>
                </c:pt>
                <c:pt idx="13961">
                  <c:v>167.00000000000003</c:v>
                </c:pt>
                <c:pt idx="13962">
                  <c:v>171.99999999999997</c:v>
                </c:pt>
                <c:pt idx="13963">
                  <c:v>177</c:v>
                </c:pt>
                <c:pt idx="13964">
                  <c:v>175</c:v>
                </c:pt>
                <c:pt idx="13965">
                  <c:v>175</c:v>
                </c:pt>
                <c:pt idx="13966">
                  <c:v>171.99999999999997</c:v>
                </c:pt>
                <c:pt idx="13967">
                  <c:v>169</c:v>
                </c:pt>
                <c:pt idx="13968">
                  <c:v>165.99999999999997</c:v>
                </c:pt>
                <c:pt idx="13969">
                  <c:v>167</c:v>
                </c:pt>
                <c:pt idx="13970">
                  <c:v>164</c:v>
                </c:pt>
                <c:pt idx="13971">
                  <c:v>158</c:v>
                </c:pt>
                <c:pt idx="13972">
                  <c:v>157.00000000000003</c:v>
                </c:pt>
                <c:pt idx="13973">
                  <c:v>156.99999999999997</c:v>
                </c:pt>
                <c:pt idx="13974">
                  <c:v>154.99999999999997</c:v>
                </c:pt>
                <c:pt idx="13975">
                  <c:v>156.99999999999997</c:v>
                </c:pt>
                <c:pt idx="13976">
                  <c:v>159</c:v>
                </c:pt>
                <c:pt idx="13977">
                  <c:v>156.00000000000003</c:v>
                </c:pt>
                <c:pt idx="13978">
                  <c:v>153.00000000000003</c:v>
                </c:pt>
                <c:pt idx="13979">
                  <c:v>148</c:v>
                </c:pt>
                <c:pt idx="13980">
                  <c:v>149</c:v>
                </c:pt>
                <c:pt idx="13981">
                  <c:v>155.00000000000003</c:v>
                </c:pt>
                <c:pt idx="13982">
                  <c:v>152</c:v>
                </c:pt>
                <c:pt idx="13983">
                  <c:v>145.00000000000003</c:v>
                </c:pt>
                <c:pt idx="13984">
                  <c:v>151.00000000000003</c:v>
                </c:pt>
                <c:pt idx="13985">
                  <c:v>146.99999999999997</c:v>
                </c:pt>
                <c:pt idx="13986">
                  <c:v>147.00000000000003</c:v>
                </c:pt>
                <c:pt idx="13987">
                  <c:v>147</c:v>
                </c:pt>
                <c:pt idx="13988">
                  <c:v>147.00000000000003</c:v>
                </c:pt>
                <c:pt idx="13989">
                  <c:v>144.00000000000003</c:v>
                </c:pt>
                <c:pt idx="13990">
                  <c:v>146.00000000000003</c:v>
                </c:pt>
                <c:pt idx="13991">
                  <c:v>145.00000000000003</c:v>
                </c:pt>
                <c:pt idx="13992">
                  <c:v>140</c:v>
                </c:pt>
                <c:pt idx="13993">
                  <c:v>140.99999999999997</c:v>
                </c:pt>
                <c:pt idx="13994">
                  <c:v>142</c:v>
                </c:pt>
                <c:pt idx="13995">
                  <c:v>145.00000000000003</c:v>
                </c:pt>
                <c:pt idx="13996">
                  <c:v>151.00000000000003</c:v>
                </c:pt>
                <c:pt idx="13997">
                  <c:v>150</c:v>
                </c:pt>
                <c:pt idx="13998">
                  <c:v>147</c:v>
                </c:pt>
                <c:pt idx="13999">
                  <c:v>147</c:v>
                </c:pt>
                <c:pt idx="14000">
                  <c:v>146.99999999999997</c:v>
                </c:pt>
                <c:pt idx="14001">
                  <c:v>148.00000000000003</c:v>
                </c:pt>
                <c:pt idx="14002">
                  <c:v>147.00000000000003</c:v>
                </c:pt>
                <c:pt idx="14003">
                  <c:v>142</c:v>
                </c:pt>
                <c:pt idx="14005">
                  <c:v>146.00000000000003</c:v>
                </c:pt>
                <c:pt idx="14006">
                  <c:v>146</c:v>
                </c:pt>
                <c:pt idx="14007">
                  <c:v>148</c:v>
                </c:pt>
                <c:pt idx="14008">
                  <c:v>149.00000000000003</c:v>
                </c:pt>
                <c:pt idx="14009">
                  <c:v>145.00000000000003</c:v>
                </c:pt>
                <c:pt idx="14010">
                  <c:v>146.00000000000003</c:v>
                </c:pt>
                <c:pt idx="14011">
                  <c:v>147.99999999999997</c:v>
                </c:pt>
                <c:pt idx="14012">
                  <c:v>150.99999999999997</c:v>
                </c:pt>
                <c:pt idx="14013">
                  <c:v>144</c:v>
                </c:pt>
                <c:pt idx="14014">
                  <c:v>148.00000000000003</c:v>
                </c:pt>
                <c:pt idx="14015">
                  <c:v>145.00000000000003</c:v>
                </c:pt>
                <c:pt idx="14016">
                  <c:v>146</c:v>
                </c:pt>
                <c:pt idx="14017">
                  <c:v>146</c:v>
                </c:pt>
                <c:pt idx="14018">
                  <c:v>146.99999999999997</c:v>
                </c:pt>
                <c:pt idx="14019">
                  <c:v>143.00000000000003</c:v>
                </c:pt>
                <c:pt idx="14020">
                  <c:v>140.99999999999997</c:v>
                </c:pt>
                <c:pt idx="14021">
                  <c:v>142</c:v>
                </c:pt>
                <c:pt idx="14022">
                  <c:v>140.99999999999997</c:v>
                </c:pt>
                <c:pt idx="14023">
                  <c:v>141</c:v>
                </c:pt>
                <c:pt idx="14024">
                  <c:v>146</c:v>
                </c:pt>
                <c:pt idx="14025">
                  <c:v>144</c:v>
                </c:pt>
                <c:pt idx="14026">
                  <c:v>143.00000000000003</c:v>
                </c:pt>
                <c:pt idx="14027">
                  <c:v>147.00000000000003</c:v>
                </c:pt>
                <c:pt idx="14028">
                  <c:v>147.00000000000003</c:v>
                </c:pt>
                <c:pt idx="14030">
                  <c:v>142</c:v>
                </c:pt>
                <c:pt idx="14031">
                  <c:v>142</c:v>
                </c:pt>
                <c:pt idx="14032">
                  <c:v>143.00000000000003</c:v>
                </c:pt>
                <c:pt idx="14033">
                  <c:v>143.00000000000003</c:v>
                </c:pt>
                <c:pt idx="14034">
                  <c:v>143.00000000000003</c:v>
                </c:pt>
                <c:pt idx="14035">
                  <c:v>142</c:v>
                </c:pt>
                <c:pt idx="14036">
                  <c:v>140</c:v>
                </c:pt>
                <c:pt idx="14037">
                  <c:v>143.00000000000003</c:v>
                </c:pt>
                <c:pt idx="14038">
                  <c:v>142.99999999999997</c:v>
                </c:pt>
                <c:pt idx="14039">
                  <c:v>140.99999999999997</c:v>
                </c:pt>
                <c:pt idx="14040">
                  <c:v>140</c:v>
                </c:pt>
                <c:pt idx="14041">
                  <c:v>137</c:v>
                </c:pt>
                <c:pt idx="14042">
                  <c:v>144</c:v>
                </c:pt>
                <c:pt idx="14043">
                  <c:v>141</c:v>
                </c:pt>
                <c:pt idx="14044">
                  <c:v>143.00000000000003</c:v>
                </c:pt>
                <c:pt idx="14045">
                  <c:v>143</c:v>
                </c:pt>
                <c:pt idx="14046">
                  <c:v>141</c:v>
                </c:pt>
                <c:pt idx="14047">
                  <c:v>140.99999999999997</c:v>
                </c:pt>
                <c:pt idx="14048">
                  <c:v>144</c:v>
                </c:pt>
                <c:pt idx="14049">
                  <c:v>146.99999999999997</c:v>
                </c:pt>
                <c:pt idx="14050">
                  <c:v>144.99999999999997</c:v>
                </c:pt>
                <c:pt idx="14052">
                  <c:v>142.99999999999997</c:v>
                </c:pt>
                <c:pt idx="14053">
                  <c:v>142.00000000000003</c:v>
                </c:pt>
                <c:pt idx="14054">
                  <c:v>139</c:v>
                </c:pt>
                <c:pt idx="14055">
                  <c:v>139</c:v>
                </c:pt>
                <c:pt idx="14056">
                  <c:v>137</c:v>
                </c:pt>
                <c:pt idx="14057">
                  <c:v>133</c:v>
                </c:pt>
                <c:pt idx="14058">
                  <c:v>132.99999999999997</c:v>
                </c:pt>
                <c:pt idx="14059">
                  <c:v>131</c:v>
                </c:pt>
                <c:pt idx="14060">
                  <c:v>131</c:v>
                </c:pt>
                <c:pt idx="14061">
                  <c:v>129.99999999999997</c:v>
                </c:pt>
                <c:pt idx="14063">
                  <c:v>130.00000000000003</c:v>
                </c:pt>
                <c:pt idx="14064">
                  <c:v>127</c:v>
                </c:pt>
                <c:pt idx="14065">
                  <c:v>123.99999999999997</c:v>
                </c:pt>
                <c:pt idx="14066">
                  <c:v>124.00000000000003</c:v>
                </c:pt>
                <c:pt idx="14067">
                  <c:v>137</c:v>
                </c:pt>
                <c:pt idx="14068">
                  <c:v>132.00000000000003</c:v>
                </c:pt>
                <c:pt idx="14069">
                  <c:v>129</c:v>
                </c:pt>
                <c:pt idx="14070">
                  <c:v>130.00000000000003</c:v>
                </c:pt>
                <c:pt idx="14071">
                  <c:v>129</c:v>
                </c:pt>
                <c:pt idx="14072">
                  <c:v>129</c:v>
                </c:pt>
                <c:pt idx="14073">
                  <c:v>125</c:v>
                </c:pt>
                <c:pt idx="14074">
                  <c:v>126</c:v>
                </c:pt>
                <c:pt idx="14075">
                  <c:v>130.00000000000003</c:v>
                </c:pt>
                <c:pt idx="14076">
                  <c:v>127.99999999999999</c:v>
                </c:pt>
                <c:pt idx="14077">
                  <c:v>124.00000000000003</c:v>
                </c:pt>
                <c:pt idx="14078">
                  <c:v>122</c:v>
                </c:pt>
                <c:pt idx="14079">
                  <c:v>124.00000000000003</c:v>
                </c:pt>
                <c:pt idx="14080">
                  <c:v>125.00000000000003</c:v>
                </c:pt>
                <c:pt idx="14081">
                  <c:v>126</c:v>
                </c:pt>
                <c:pt idx="14082">
                  <c:v>122</c:v>
                </c:pt>
                <c:pt idx="14084">
                  <c:v>119.00000000000001</c:v>
                </c:pt>
                <c:pt idx="14085">
                  <c:v>122.99999999999997</c:v>
                </c:pt>
                <c:pt idx="14086">
                  <c:v>123</c:v>
                </c:pt>
                <c:pt idx="14087">
                  <c:v>121</c:v>
                </c:pt>
                <c:pt idx="14089">
                  <c:v>122.00000000000001</c:v>
                </c:pt>
                <c:pt idx="14090">
                  <c:v>121</c:v>
                </c:pt>
                <c:pt idx="14091">
                  <c:v>119.00000000000001</c:v>
                </c:pt>
                <c:pt idx="14092">
                  <c:v>120.00000000000001</c:v>
                </c:pt>
                <c:pt idx="14093">
                  <c:v>119</c:v>
                </c:pt>
                <c:pt idx="14094">
                  <c:v>123</c:v>
                </c:pt>
                <c:pt idx="14095">
                  <c:v>119</c:v>
                </c:pt>
                <c:pt idx="14096">
                  <c:v>117</c:v>
                </c:pt>
                <c:pt idx="14097">
                  <c:v>120.00000000000001</c:v>
                </c:pt>
                <c:pt idx="14098">
                  <c:v>117.99999999999997</c:v>
                </c:pt>
                <c:pt idx="14100">
                  <c:v>118.00000000000001</c:v>
                </c:pt>
                <c:pt idx="14101">
                  <c:v>115.99999999999997</c:v>
                </c:pt>
                <c:pt idx="14102">
                  <c:v>118.00000000000001</c:v>
                </c:pt>
                <c:pt idx="14103">
                  <c:v>119</c:v>
                </c:pt>
                <c:pt idx="14104">
                  <c:v>114.99999999999999</c:v>
                </c:pt>
                <c:pt idx="14105">
                  <c:v>115.99999999999997</c:v>
                </c:pt>
                <c:pt idx="14106">
                  <c:v>118.00000000000001</c:v>
                </c:pt>
                <c:pt idx="14107">
                  <c:v>117</c:v>
                </c:pt>
                <c:pt idx="14108">
                  <c:v>118</c:v>
                </c:pt>
                <c:pt idx="14109">
                  <c:v>115.99999999999999</c:v>
                </c:pt>
                <c:pt idx="14110">
                  <c:v>112.00000000000001</c:v>
                </c:pt>
                <c:pt idx="14111">
                  <c:v>115.99999999999999</c:v>
                </c:pt>
                <c:pt idx="14112">
                  <c:v>117</c:v>
                </c:pt>
                <c:pt idx="14113">
                  <c:v>111.99999999999999</c:v>
                </c:pt>
                <c:pt idx="14114">
                  <c:v>108.99999999999999</c:v>
                </c:pt>
                <c:pt idx="14115">
                  <c:v>104.99999999999999</c:v>
                </c:pt>
                <c:pt idx="14116">
                  <c:v>100</c:v>
                </c:pt>
                <c:pt idx="14117">
                  <c:v>98.999999999999986</c:v>
                </c:pt>
                <c:pt idx="14118">
                  <c:v>103</c:v>
                </c:pt>
                <c:pt idx="14120">
                  <c:v>104</c:v>
                </c:pt>
                <c:pt idx="14121">
                  <c:v>107</c:v>
                </c:pt>
                <c:pt idx="14122">
                  <c:v>104</c:v>
                </c:pt>
                <c:pt idx="14123">
                  <c:v>100</c:v>
                </c:pt>
                <c:pt idx="14124">
                  <c:v>99</c:v>
                </c:pt>
                <c:pt idx="14125">
                  <c:v>98</c:v>
                </c:pt>
                <c:pt idx="14126">
                  <c:v>100</c:v>
                </c:pt>
                <c:pt idx="14127">
                  <c:v>99</c:v>
                </c:pt>
                <c:pt idx="14128">
                  <c:v>96</c:v>
                </c:pt>
                <c:pt idx="14129">
                  <c:v>96</c:v>
                </c:pt>
                <c:pt idx="14130">
                  <c:v>98.000000000000014</c:v>
                </c:pt>
                <c:pt idx="14131">
                  <c:v>98.999999999999986</c:v>
                </c:pt>
                <c:pt idx="14132">
                  <c:v>98.000000000000014</c:v>
                </c:pt>
                <c:pt idx="14133">
                  <c:v>99.999999999999986</c:v>
                </c:pt>
                <c:pt idx="14134">
                  <c:v>100</c:v>
                </c:pt>
                <c:pt idx="14135">
                  <c:v>95</c:v>
                </c:pt>
                <c:pt idx="14136">
                  <c:v>99.999999999999986</c:v>
                </c:pt>
                <c:pt idx="14137">
                  <c:v>100</c:v>
                </c:pt>
                <c:pt idx="14138">
                  <c:v>101</c:v>
                </c:pt>
                <c:pt idx="14139">
                  <c:v>100</c:v>
                </c:pt>
                <c:pt idx="14140">
                  <c:v>99</c:v>
                </c:pt>
                <c:pt idx="14141">
                  <c:v>106.99999999999999</c:v>
                </c:pt>
                <c:pt idx="14142">
                  <c:v>104</c:v>
                </c:pt>
                <c:pt idx="14143">
                  <c:v>104</c:v>
                </c:pt>
                <c:pt idx="14144">
                  <c:v>104.99999999999999</c:v>
                </c:pt>
                <c:pt idx="14145">
                  <c:v>102.99999999999999</c:v>
                </c:pt>
                <c:pt idx="14146">
                  <c:v>100.99999999999997</c:v>
                </c:pt>
                <c:pt idx="14147">
                  <c:v>102</c:v>
                </c:pt>
                <c:pt idx="14149">
                  <c:v>100</c:v>
                </c:pt>
                <c:pt idx="14150">
                  <c:v>103</c:v>
                </c:pt>
                <c:pt idx="14151">
                  <c:v>107</c:v>
                </c:pt>
                <c:pt idx="14152">
                  <c:v>105</c:v>
                </c:pt>
                <c:pt idx="14153">
                  <c:v>103</c:v>
                </c:pt>
                <c:pt idx="14154">
                  <c:v>103</c:v>
                </c:pt>
                <c:pt idx="14155">
                  <c:v>101</c:v>
                </c:pt>
                <c:pt idx="14156">
                  <c:v>103</c:v>
                </c:pt>
                <c:pt idx="14157">
                  <c:v>100</c:v>
                </c:pt>
                <c:pt idx="14158">
                  <c:v>102</c:v>
                </c:pt>
                <c:pt idx="14159">
                  <c:v>102.99999999999999</c:v>
                </c:pt>
                <c:pt idx="14160">
                  <c:v>105</c:v>
                </c:pt>
                <c:pt idx="14161">
                  <c:v>102</c:v>
                </c:pt>
                <c:pt idx="14162">
                  <c:v>103</c:v>
                </c:pt>
                <c:pt idx="14163">
                  <c:v>102</c:v>
                </c:pt>
                <c:pt idx="14164">
                  <c:v>103</c:v>
                </c:pt>
                <c:pt idx="14165">
                  <c:v>102</c:v>
                </c:pt>
                <c:pt idx="14166">
                  <c:v>105</c:v>
                </c:pt>
                <c:pt idx="14167">
                  <c:v>105.99999999999999</c:v>
                </c:pt>
                <c:pt idx="14168">
                  <c:v>105.00000000000003</c:v>
                </c:pt>
                <c:pt idx="14169">
                  <c:v>106</c:v>
                </c:pt>
                <c:pt idx="14170">
                  <c:v>108</c:v>
                </c:pt>
                <c:pt idx="14171">
                  <c:v>104</c:v>
                </c:pt>
                <c:pt idx="14172">
                  <c:v>105.99999999999999</c:v>
                </c:pt>
                <c:pt idx="14173">
                  <c:v>106</c:v>
                </c:pt>
                <c:pt idx="14174">
                  <c:v>107.99999999999999</c:v>
                </c:pt>
                <c:pt idx="14175">
                  <c:v>106</c:v>
                </c:pt>
                <c:pt idx="14176">
                  <c:v>104</c:v>
                </c:pt>
                <c:pt idx="14177">
                  <c:v>104</c:v>
                </c:pt>
                <c:pt idx="14178">
                  <c:v>105</c:v>
                </c:pt>
                <c:pt idx="14179">
                  <c:v>105</c:v>
                </c:pt>
                <c:pt idx="14180">
                  <c:v>105</c:v>
                </c:pt>
                <c:pt idx="14181">
                  <c:v>99</c:v>
                </c:pt>
                <c:pt idx="14182">
                  <c:v>99</c:v>
                </c:pt>
                <c:pt idx="14183">
                  <c:v>95</c:v>
                </c:pt>
                <c:pt idx="14184">
                  <c:v>96</c:v>
                </c:pt>
                <c:pt idx="14185">
                  <c:v>94</c:v>
                </c:pt>
                <c:pt idx="14186">
                  <c:v>97.000000000000014</c:v>
                </c:pt>
                <c:pt idx="14187">
                  <c:v>96.000000000000014</c:v>
                </c:pt>
                <c:pt idx="14188">
                  <c:v>96.000000000000014</c:v>
                </c:pt>
                <c:pt idx="14189">
                  <c:v>92.999999999999986</c:v>
                </c:pt>
                <c:pt idx="14190">
                  <c:v>93.999999999999986</c:v>
                </c:pt>
                <c:pt idx="14191">
                  <c:v>95</c:v>
                </c:pt>
                <c:pt idx="14192">
                  <c:v>96.000000000000014</c:v>
                </c:pt>
                <c:pt idx="14193">
                  <c:v>95</c:v>
                </c:pt>
                <c:pt idx="14195">
                  <c:v>96.999999999999986</c:v>
                </c:pt>
                <c:pt idx="14196">
                  <c:v>94</c:v>
                </c:pt>
                <c:pt idx="14197">
                  <c:v>92</c:v>
                </c:pt>
                <c:pt idx="14198">
                  <c:v>93</c:v>
                </c:pt>
                <c:pt idx="14199">
                  <c:v>93</c:v>
                </c:pt>
                <c:pt idx="14200">
                  <c:v>94</c:v>
                </c:pt>
                <c:pt idx="14201">
                  <c:v>93</c:v>
                </c:pt>
                <c:pt idx="14202">
                  <c:v>91.000000000000014</c:v>
                </c:pt>
                <c:pt idx="14203">
                  <c:v>91.000000000000014</c:v>
                </c:pt>
                <c:pt idx="14204">
                  <c:v>89.000000000000014</c:v>
                </c:pt>
                <c:pt idx="14205">
                  <c:v>88.000000000000014</c:v>
                </c:pt>
                <c:pt idx="14206">
                  <c:v>91</c:v>
                </c:pt>
                <c:pt idx="14207">
                  <c:v>87</c:v>
                </c:pt>
                <c:pt idx="14208">
                  <c:v>92</c:v>
                </c:pt>
                <c:pt idx="14209">
                  <c:v>93</c:v>
                </c:pt>
                <c:pt idx="14210">
                  <c:v>95</c:v>
                </c:pt>
                <c:pt idx="14211">
                  <c:v>94</c:v>
                </c:pt>
                <c:pt idx="14212">
                  <c:v>96</c:v>
                </c:pt>
                <c:pt idx="14213">
                  <c:v>93</c:v>
                </c:pt>
                <c:pt idx="14214">
                  <c:v>85</c:v>
                </c:pt>
                <c:pt idx="14215">
                  <c:v>85</c:v>
                </c:pt>
                <c:pt idx="14216">
                  <c:v>88</c:v>
                </c:pt>
                <c:pt idx="14217">
                  <c:v>91</c:v>
                </c:pt>
                <c:pt idx="14218">
                  <c:v>87</c:v>
                </c:pt>
                <c:pt idx="14220">
                  <c:v>81</c:v>
                </c:pt>
                <c:pt idx="14221">
                  <c:v>80</c:v>
                </c:pt>
                <c:pt idx="14222">
                  <c:v>82</c:v>
                </c:pt>
                <c:pt idx="14223">
                  <c:v>76.000000000000014</c:v>
                </c:pt>
                <c:pt idx="14224">
                  <c:v>76.999999999999986</c:v>
                </c:pt>
                <c:pt idx="14225">
                  <c:v>84</c:v>
                </c:pt>
                <c:pt idx="14226">
                  <c:v>80</c:v>
                </c:pt>
                <c:pt idx="14227">
                  <c:v>85</c:v>
                </c:pt>
                <c:pt idx="14228">
                  <c:v>89.000000000000014</c:v>
                </c:pt>
                <c:pt idx="14229">
                  <c:v>90.999999999999986</c:v>
                </c:pt>
                <c:pt idx="14230">
                  <c:v>86</c:v>
                </c:pt>
                <c:pt idx="14231">
                  <c:v>85.999999999999986</c:v>
                </c:pt>
                <c:pt idx="14232">
                  <c:v>87</c:v>
                </c:pt>
                <c:pt idx="14233">
                  <c:v>86.000000000000014</c:v>
                </c:pt>
                <c:pt idx="14234">
                  <c:v>86.000000000000014</c:v>
                </c:pt>
                <c:pt idx="14235">
                  <c:v>82</c:v>
                </c:pt>
                <c:pt idx="14236">
                  <c:v>79</c:v>
                </c:pt>
                <c:pt idx="14237">
                  <c:v>80</c:v>
                </c:pt>
                <c:pt idx="14238">
                  <c:v>78.999999999999986</c:v>
                </c:pt>
                <c:pt idx="14239">
                  <c:v>84</c:v>
                </c:pt>
                <c:pt idx="14240">
                  <c:v>88</c:v>
                </c:pt>
                <c:pt idx="14241">
                  <c:v>88</c:v>
                </c:pt>
                <c:pt idx="14242">
                  <c:v>87</c:v>
                </c:pt>
                <c:pt idx="14243">
                  <c:v>86.999999999999986</c:v>
                </c:pt>
                <c:pt idx="14244">
                  <c:v>84.999999999999986</c:v>
                </c:pt>
                <c:pt idx="14245">
                  <c:v>84.000000000000014</c:v>
                </c:pt>
                <c:pt idx="14246">
                  <c:v>81</c:v>
                </c:pt>
                <c:pt idx="14247">
                  <c:v>81</c:v>
                </c:pt>
                <c:pt idx="14248">
                  <c:v>80</c:v>
                </c:pt>
                <c:pt idx="14249">
                  <c:v>83</c:v>
                </c:pt>
                <c:pt idx="14250">
                  <c:v>81</c:v>
                </c:pt>
                <c:pt idx="14251">
                  <c:v>82</c:v>
                </c:pt>
                <c:pt idx="14252">
                  <c:v>82</c:v>
                </c:pt>
                <c:pt idx="14253">
                  <c:v>82</c:v>
                </c:pt>
                <c:pt idx="14254">
                  <c:v>79</c:v>
                </c:pt>
                <c:pt idx="14255">
                  <c:v>81</c:v>
                </c:pt>
                <c:pt idx="14256">
                  <c:v>80</c:v>
                </c:pt>
                <c:pt idx="14257">
                  <c:v>80</c:v>
                </c:pt>
                <c:pt idx="14258">
                  <c:v>78.000000000000014</c:v>
                </c:pt>
                <c:pt idx="14259">
                  <c:v>76</c:v>
                </c:pt>
                <c:pt idx="14260">
                  <c:v>77</c:v>
                </c:pt>
                <c:pt idx="14261">
                  <c:v>78</c:v>
                </c:pt>
                <c:pt idx="14262">
                  <c:v>79</c:v>
                </c:pt>
                <c:pt idx="14263">
                  <c:v>80</c:v>
                </c:pt>
                <c:pt idx="14265">
                  <c:v>81</c:v>
                </c:pt>
                <c:pt idx="14266">
                  <c:v>80</c:v>
                </c:pt>
                <c:pt idx="14267">
                  <c:v>82.999999999999986</c:v>
                </c:pt>
                <c:pt idx="14268">
                  <c:v>87.999999999999986</c:v>
                </c:pt>
                <c:pt idx="14269">
                  <c:v>89.000000000000014</c:v>
                </c:pt>
                <c:pt idx="14270">
                  <c:v>93</c:v>
                </c:pt>
                <c:pt idx="14271">
                  <c:v>93.000000000000014</c:v>
                </c:pt>
                <c:pt idx="14272">
                  <c:v>97</c:v>
                </c:pt>
                <c:pt idx="14273">
                  <c:v>93.000000000000014</c:v>
                </c:pt>
                <c:pt idx="14274">
                  <c:v>91.000000000000014</c:v>
                </c:pt>
                <c:pt idx="14275">
                  <c:v>89.999999999999986</c:v>
                </c:pt>
                <c:pt idx="14276">
                  <c:v>87.000000000000014</c:v>
                </c:pt>
                <c:pt idx="14277">
                  <c:v>83.999999999999986</c:v>
                </c:pt>
                <c:pt idx="14278">
                  <c:v>85.000000000000014</c:v>
                </c:pt>
                <c:pt idx="14279">
                  <c:v>82.999999999999986</c:v>
                </c:pt>
                <c:pt idx="14280">
                  <c:v>81</c:v>
                </c:pt>
                <c:pt idx="14281">
                  <c:v>82</c:v>
                </c:pt>
                <c:pt idx="14282">
                  <c:v>83</c:v>
                </c:pt>
                <c:pt idx="14283">
                  <c:v>83</c:v>
                </c:pt>
                <c:pt idx="14284">
                  <c:v>82.999999999999986</c:v>
                </c:pt>
                <c:pt idx="14285">
                  <c:v>86.999999999999986</c:v>
                </c:pt>
                <c:pt idx="14286">
                  <c:v>87</c:v>
                </c:pt>
                <c:pt idx="14287">
                  <c:v>89</c:v>
                </c:pt>
                <c:pt idx="14288">
                  <c:v>89.999999999999986</c:v>
                </c:pt>
                <c:pt idx="14290">
                  <c:v>90</c:v>
                </c:pt>
                <c:pt idx="14291">
                  <c:v>92</c:v>
                </c:pt>
                <c:pt idx="14292">
                  <c:v>90</c:v>
                </c:pt>
                <c:pt idx="14293">
                  <c:v>96.000000000000014</c:v>
                </c:pt>
                <c:pt idx="14294">
                  <c:v>96</c:v>
                </c:pt>
                <c:pt idx="14295">
                  <c:v>93</c:v>
                </c:pt>
                <c:pt idx="14296">
                  <c:v>95</c:v>
                </c:pt>
                <c:pt idx="14297">
                  <c:v>92</c:v>
                </c:pt>
                <c:pt idx="14298">
                  <c:v>90</c:v>
                </c:pt>
                <c:pt idx="14299">
                  <c:v>93</c:v>
                </c:pt>
                <c:pt idx="14300">
                  <c:v>91</c:v>
                </c:pt>
                <c:pt idx="14301">
                  <c:v>93</c:v>
                </c:pt>
                <c:pt idx="14302">
                  <c:v>98.000000000000014</c:v>
                </c:pt>
                <c:pt idx="14303">
                  <c:v>99.999999999999986</c:v>
                </c:pt>
                <c:pt idx="14304">
                  <c:v>97.999999999999986</c:v>
                </c:pt>
                <c:pt idx="14305">
                  <c:v>100</c:v>
                </c:pt>
                <c:pt idx="14306">
                  <c:v>100</c:v>
                </c:pt>
                <c:pt idx="14307">
                  <c:v>101</c:v>
                </c:pt>
                <c:pt idx="14308">
                  <c:v>99</c:v>
                </c:pt>
                <c:pt idx="14309">
                  <c:v>101</c:v>
                </c:pt>
                <c:pt idx="14310">
                  <c:v>100.99999999999997</c:v>
                </c:pt>
                <c:pt idx="14311">
                  <c:v>117</c:v>
                </c:pt>
                <c:pt idx="14312">
                  <c:v>123</c:v>
                </c:pt>
                <c:pt idx="14314">
                  <c:v>123</c:v>
                </c:pt>
                <c:pt idx="14315">
                  <c:v>121</c:v>
                </c:pt>
                <c:pt idx="14316">
                  <c:v>122.00000000000001</c:v>
                </c:pt>
                <c:pt idx="14317">
                  <c:v>125</c:v>
                </c:pt>
                <c:pt idx="14318">
                  <c:v>126.99999999999999</c:v>
                </c:pt>
                <c:pt idx="14319">
                  <c:v>125</c:v>
                </c:pt>
                <c:pt idx="14320">
                  <c:v>124</c:v>
                </c:pt>
                <c:pt idx="14321">
                  <c:v>123.99999999999997</c:v>
                </c:pt>
                <c:pt idx="14323">
                  <c:v>123.99999999999997</c:v>
                </c:pt>
                <c:pt idx="14324">
                  <c:v>120.99999999999997</c:v>
                </c:pt>
                <c:pt idx="14325">
                  <c:v>120.99999999999997</c:v>
                </c:pt>
                <c:pt idx="14326">
                  <c:v>126</c:v>
                </c:pt>
                <c:pt idx="14327">
                  <c:v>131</c:v>
                </c:pt>
                <c:pt idx="14328">
                  <c:v>128.99999999999997</c:v>
                </c:pt>
                <c:pt idx="14329">
                  <c:v>126.00000000000003</c:v>
                </c:pt>
                <c:pt idx="14330">
                  <c:v>127</c:v>
                </c:pt>
                <c:pt idx="14331">
                  <c:v>123.99999999999997</c:v>
                </c:pt>
                <c:pt idx="14332">
                  <c:v>127.99999999999999</c:v>
                </c:pt>
                <c:pt idx="14333">
                  <c:v>132.00000000000003</c:v>
                </c:pt>
                <c:pt idx="14334">
                  <c:v>134.00000000000003</c:v>
                </c:pt>
                <c:pt idx="14335">
                  <c:v>131</c:v>
                </c:pt>
                <c:pt idx="14336">
                  <c:v>127</c:v>
                </c:pt>
                <c:pt idx="14337">
                  <c:v>131</c:v>
                </c:pt>
                <c:pt idx="14338">
                  <c:v>132</c:v>
                </c:pt>
                <c:pt idx="14339">
                  <c:v>130</c:v>
                </c:pt>
                <c:pt idx="14340">
                  <c:v>132.00000000000003</c:v>
                </c:pt>
                <c:pt idx="14341">
                  <c:v>134</c:v>
                </c:pt>
                <c:pt idx="14342">
                  <c:v>132.99999999999997</c:v>
                </c:pt>
                <c:pt idx="14343">
                  <c:v>132.99999999999997</c:v>
                </c:pt>
                <c:pt idx="14345">
                  <c:v>129.00000000000003</c:v>
                </c:pt>
                <c:pt idx="14346">
                  <c:v>124.99999999999997</c:v>
                </c:pt>
                <c:pt idx="14347">
                  <c:v>127.00000000000003</c:v>
                </c:pt>
                <c:pt idx="14348">
                  <c:v>125.00000000000003</c:v>
                </c:pt>
                <c:pt idx="14350">
                  <c:v>123.00000000000001</c:v>
                </c:pt>
                <c:pt idx="14351">
                  <c:v>122</c:v>
                </c:pt>
                <c:pt idx="14352">
                  <c:v>120.00000000000001</c:v>
                </c:pt>
                <c:pt idx="14353">
                  <c:v>120</c:v>
                </c:pt>
                <c:pt idx="14354">
                  <c:v>117</c:v>
                </c:pt>
                <c:pt idx="14355">
                  <c:v>119</c:v>
                </c:pt>
                <c:pt idx="14356">
                  <c:v>118</c:v>
                </c:pt>
                <c:pt idx="14357">
                  <c:v>118</c:v>
                </c:pt>
                <c:pt idx="14358">
                  <c:v>119</c:v>
                </c:pt>
                <c:pt idx="14360">
                  <c:v>116.00000000000001</c:v>
                </c:pt>
                <c:pt idx="14361">
                  <c:v>119</c:v>
                </c:pt>
                <c:pt idx="14362">
                  <c:v>122.00000000000001</c:v>
                </c:pt>
                <c:pt idx="14363">
                  <c:v>128</c:v>
                </c:pt>
                <c:pt idx="14364">
                  <c:v>125.00000000000003</c:v>
                </c:pt>
                <c:pt idx="14365">
                  <c:v>126.00000000000003</c:v>
                </c:pt>
                <c:pt idx="14366">
                  <c:v>130.00000000000003</c:v>
                </c:pt>
                <c:pt idx="14367">
                  <c:v>129.99999999999997</c:v>
                </c:pt>
                <c:pt idx="14368">
                  <c:v>127.00000000000003</c:v>
                </c:pt>
                <c:pt idx="14369">
                  <c:v>127.00000000000003</c:v>
                </c:pt>
                <c:pt idx="14370">
                  <c:v>126.00000000000003</c:v>
                </c:pt>
                <c:pt idx="14371">
                  <c:v>126</c:v>
                </c:pt>
                <c:pt idx="14372">
                  <c:v>127</c:v>
                </c:pt>
                <c:pt idx="14373">
                  <c:v>128.00000000000003</c:v>
                </c:pt>
                <c:pt idx="14374">
                  <c:v>126</c:v>
                </c:pt>
                <c:pt idx="14375">
                  <c:v>124</c:v>
                </c:pt>
                <c:pt idx="14376">
                  <c:v>119</c:v>
                </c:pt>
                <c:pt idx="14377">
                  <c:v>120</c:v>
                </c:pt>
                <c:pt idx="14378">
                  <c:v>121.00000000000001</c:v>
                </c:pt>
                <c:pt idx="14379">
                  <c:v>123.00000000000001</c:v>
                </c:pt>
                <c:pt idx="14380">
                  <c:v>122.00000000000001</c:v>
                </c:pt>
                <c:pt idx="14381">
                  <c:v>123.99999999999997</c:v>
                </c:pt>
                <c:pt idx="14382">
                  <c:v>123.00000000000001</c:v>
                </c:pt>
                <c:pt idx="14383">
                  <c:v>121</c:v>
                </c:pt>
                <c:pt idx="14385">
                  <c:v>121.00000000000001</c:v>
                </c:pt>
                <c:pt idx="14386">
                  <c:v>120</c:v>
                </c:pt>
                <c:pt idx="14387">
                  <c:v>120</c:v>
                </c:pt>
                <c:pt idx="14388">
                  <c:v>119</c:v>
                </c:pt>
                <c:pt idx="14389">
                  <c:v>115.99999999999999</c:v>
                </c:pt>
                <c:pt idx="14390">
                  <c:v>113.99999999999999</c:v>
                </c:pt>
                <c:pt idx="14391">
                  <c:v>117</c:v>
                </c:pt>
                <c:pt idx="14392">
                  <c:v>117.00000000000001</c:v>
                </c:pt>
                <c:pt idx="14393">
                  <c:v>117.00000000000001</c:v>
                </c:pt>
                <c:pt idx="14394">
                  <c:v>118.00000000000001</c:v>
                </c:pt>
                <c:pt idx="14395">
                  <c:v>120</c:v>
                </c:pt>
                <c:pt idx="14396">
                  <c:v>121.00000000000004</c:v>
                </c:pt>
                <c:pt idx="14397">
                  <c:v>123</c:v>
                </c:pt>
                <c:pt idx="14398">
                  <c:v>122.00000000000001</c:v>
                </c:pt>
                <c:pt idx="14399">
                  <c:v>122.00000000000001</c:v>
                </c:pt>
                <c:pt idx="14400">
                  <c:v>120.00000000000001</c:v>
                </c:pt>
                <c:pt idx="14401">
                  <c:v>117.99999999999997</c:v>
                </c:pt>
                <c:pt idx="14402">
                  <c:v>118.00000000000001</c:v>
                </c:pt>
                <c:pt idx="14403">
                  <c:v>117</c:v>
                </c:pt>
                <c:pt idx="14404">
                  <c:v>117.00000000000001</c:v>
                </c:pt>
                <c:pt idx="14405">
                  <c:v>116.00000000000001</c:v>
                </c:pt>
                <c:pt idx="14406">
                  <c:v>112.99999999999999</c:v>
                </c:pt>
                <c:pt idx="14407">
                  <c:v>115.00000000000001</c:v>
                </c:pt>
                <c:pt idx="14408">
                  <c:v>113.99999999999999</c:v>
                </c:pt>
                <c:pt idx="14409">
                  <c:v>110.99999999999999</c:v>
                </c:pt>
                <c:pt idx="14410">
                  <c:v>111.99999999999999</c:v>
                </c:pt>
                <c:pt idx="14411">
                  <c:v>113.00000000000001</c:v>
                </c:pt>
                <c:pt idx="14412">
                  <c:v>113.99999999999999</c:v>
                </c:pt>
                <c:pt idx="14413">
                  <c:v>112.99999999999999</c:v>
                </c:pt>
                <c:pt idx="14414">
                  <c:v>111.00000000000001</c:v>
                </c:pt>
                <c:pt idx="14415">
                  <c:v>110.99999999999999</c:v>
                </c:pt>
                <c:pt idx="14416">
                  <c:v>109.99999999999999</c:v>
                </c:pt>
                <c:pt idx="14417">
                  <c:v>109.99999999999999</c:v>
                </c:pt>
                <c:pt idx="14418">
                  <c:v>108.99999999999999</c:v>
                </c:pt>
                <c:pt idx="14419">
                  <c:v>108</c:v>
                </c:pt>
                <c:pt idx="14420">
                  <c:v>107.99999999999999</c:v>
                </c:pt>
                <c:pt idx="14421">
                  <c:v>104.00000000000003</c:v>
                </c:pt>
                <c:pt idx="14422">
                  <c:v>103.00000000000003</c:v>
                </c:pt>
                <c:pt idx="14424">
                  <c:v>104.99999999999999</c:v>
                </c:pt>
                <c:pt idx="14425">
                  <c:v>100.00000000000003</c:v>
                </c:pt>
                <c:pt idx="14426">
                  <c:v>102</c:v>
                </c:pt>
                <c:pt idx="14427">
                  <c:v>103.00000000000003</c:v>
                </c:pt>
                <c:pt idx="14428">
                  <c:v>104.00000000000003</c:v>
                </c:pt>
                <c:pt idx="14429">
                  <c:v>103.00000000000003</c:v>
                </c:pt>
                <c:pt idx="14430">
                  <c:v>106</c:v>
                </c:pt>
                <c:pt idx="14431">
                  <c:v>103.99999999999999</c:v>
                </c:pt>
                <c:pt idx="14432">
                  <c:v>104.99999999999999</c:v>
                </c:pt>
                <c:pt idx="14433">
                  <c:v>101</c:v>
                </c:pt>
                <c:pt idx="14434">
                  <c:v>105</c:v>
                </c:pt>
                <c:pt idx="14435">
                  <c:v>102</c:v>
                </c:pt>
                <c:pt idx="14436">
                  <c:v>103</c:v>
                </c:pt>
                <c:pt idx="14437">
                  <c:v>103.99999999999999</c:v>
                </c:pt>
                <c:pt idx="14438">
                  <c:v>103.99999999999999</c:v>
                </c:pt>
                <c:pt idx="14439">
                  <c:v>106</c:v>
                </c:pt>
                <c:pt idx="14440">
                  <c:v>104.99999999999999</c:v>
                </c:pt>
                <c:pt idx="14441">
                  <c:v>106</c:v>
                </c:pt>
                <c:pt idx="14442">
                  <c:v>104</c:v>
                </c:pt>
                <c:pt idx="14443">
                  <c:v>104</c:v>
                </c:pt>
                <c:pt idx="14444">
                  <c:v>102.99999999999999</c:v>
                </c:pt>
                <c:pt idx="14445">
                  <c:v>104</c:v>
                </c:pt>
                <c:pt idx="14446">
                  <c:v>96.000000000000014</c:v>
                </c:pt>
                <c:pt idx="14447">
                  <c:v>96</c:v>
                </c:pt>
                <c:pt idx="14448">
                  <c:v>95</c:v>
                </c:pt>
                <c:pt idx="14449">
                  <c:v>96</c:v>
                </c:pt>
                <c:pt idx="14450">
                  <c:v>98</c:v>
                </c:pt>
                <c:pt idx="14451">
                  <c:v>96.999999999999972</c:v>
                </c:pt>
                <c:pt idx="14452">
                  <c:v>95</c:v>
                </c:pt>
                <c:pt idx="14453">
                  <c:v>95</c:v>
                </c:pt>
                <c:pt idx="14455">
                  <c:v>93</c:v>
                </c:pt>
                <c:pt idx="14456">
                  <c:v>93</c:v>
                </c:pt>
                <c:pt idx="14457">
                  <c:v>93</c:v>
                </c:pt>
                <c:pt idx="14458">
                  <c:v>86.999999999999986</c:v>
                </c:pt>
                <c:pt idx="14459">
                  <c:v>86.000000000000014</c:v>
                </c:pt>
                <c:pt idx="14460">
                  <c:v>84.000000000000014</c:v>
                </c:pt>
                <c:pt idx="14461">
                  <c:v>86.000000000000014</c:v>
                </c:pt>
                <c:pt idx="14462">
                  <c:v>85.999999999999986</c:v>
                </c:pt>
                <c:pt idx="14463">
                  <c:v>85.999999999999986</c:v>
                </c:pt>
                <c:pt idx="14464">
                  <c:v>85.999999999999986</c:v>
                </c:pt>
                <c:pt idx="14465">
                  <c:v>83</c:v>
                </c:pt>
                <c:pt idx="14466">
                  <c:v>79.999999999999986</c:v>
                </c:pt>
                <c:pt idx="14467">
                  <c:v>81</c:v>
                </c:pt>
                <c:pt idx="14468">
                  <c:v>84.000000000000014</c:v>
                </c:pt>
                <c:pt idx="14469">
                  <c:v>83</c:v>
                </c:pt>
                <c:pt idx="14470">
                  <c:v>80.000000000000028</c:v>
                </c:pt>
                <c:pt idx="14471">
                  <c:v>80.000000000000028</c:v>
                </c:pt>
                <c:pt idx="14472">
                  <c:v>80.999999999999986</c:v>
                </c:pt>
                <c:pt idx="14473">
                  <c:v>80.999999999999986</c:v>
                </c:pt>
                <c:pt idx="14474">
                  <c:v>78.000000000000028</c:v>
                </c:pt>
                <c:pt idx="14475">
                  <c:v>83</c:v>
                </c:pt>
                <c:pt idx="14476">
                  <c:v>88.000000000000014</c:v>
                </c:pt>
                <c:pt idx="14477">
                  <c:v>89.000000000000014</c:v>
                </c:pt>
                <c:pt idx="14478">
                  <c:v>93.000000000000014</c:v>
                </c:pt>
                <c:pt idx="14479">
                  <c:v>94</c:v>
                </c:pt>
                <c:pt idx="14481">
                  <c:v>92</c:v>
                </c:pt>
                <c:pt idx="14482">
                  <c:v>97.000000000000014</c:v>
                </c:pt>
                <c:pt idx="14483">
                  <c:v>99.000000000000028</c:v>
                </c:pt>
                <c:pt idx="14484">
                  <c:v>98</c:v>
                </c:pt>
                <c:pt idx="14485">
                  <c:v>100</c:v>
                </c:pt>
                <c:pt idx="14486">
                  <c:v>98</c:v>
                </c:pt>
                <c:pt idx="14487">
                  <c:v>98</c:v>
                </c:pt>
                <c:pt idx="14488">
                  <c:v>98</c:v>
                </c:pt>
                <c:pt idx="14489">
                  <c:v>95.000000000000014</c:v>
                </c:pt>
                <c:pt idx="14490">
                  <c:v>91.000000000000014</c:v>
                </c:pt>
                <c:pt idx="14491">
                  <c:v>89.999999999999986</c:v>
                </c:pt>
                <c:pt idx="14492">
                  <c:v>89.999999999999986</c:v>
                </c:pt>
                <c:pt idx="14493">
                  <c:v>88.000000000000028</c:v>
                </c:pt>
                <c:pt idx="14494">
                  <c:v>88.999999999999972</c:v>
                </c:pt>
                <c:pt idx="14495">
                  <c:v>93.000000000000014</c:v>
                </c:pt>
                <c:pt idx="14496">
                  <c:v>93.000000000000014</c:v>
                </c:pt>
                <c:pt idx="14497">
                  <c:v>96</c:v>
                </c:pt>
                <c:pt idx="14498">
                  <c:v>95.999999999999972</c:v>
                </c:pt>
                <c:pt idx="14499">
                  <c:v>95.999999999999972</c:v>
                </c:pt>
                <c:pt idx="14500">
                  <c:v>91.999999999999972</c:v>
                </c:pt>
                <c:pt idx="14501">
                  <c:v>91.000000000000014</c:v>
                </c:pt>
                <c:pt idx="14502">
                  <c:v>90.000000000000014</c:v>
                </c:pt>
                <c:pt idx="14503">
                  <c:v>91.000000000000014</c:v>
                </c:pt>
                <c:pt idx="14504">
                  <c:v>89.999999999999986</c:v>
                </c:pt>
                <c:pt idx="14505">
                  <c:v>93.000000000000014</c:v>
                </c:pt>
                <c:pt idx="14506">
                  <c:v>91.000000000000014</c:v>
                </c:pt>
                <c:pt idx="14507">
                  <c:v>87.000000000000014</c:v>
                </c:pt>
                <c:pt idx="14508">
                  <c:v>88.999999999999986</c:v>
                </c:pt>
                <c:pt idx="14509">
                  <c:v>89.000000000000014</c:v>
                </c:pt>
                <c:pt idx="14510">
                  <c:v>92</c:v>
                </c:pt>
                <c:pt idx="14511">
                  <c:v>89.999999999999986</c:v>
                </c:pt>
                <c:pt idx="14512">
                  <c:v>86.999999999999986</c:v>
                </c:pt>
                <c:pt idx="14513">
                  <c:v>85.999999999999986</c:v>
                </c:pt>
                <c:pt idx="14514">
                  <c:v>86.000000000000014</c:v>
                </c:pt>
                <c:pt idx="14515">
                  <c:v>89.000000000000014</c:v>
                </c:pt>
                <c:pt idx="14516">
                  <c:v>84.999999999999986</c:v>
                </c:pt>
                <c:pt idx="14517">
                  <c:v>85.999999999999986</c:v>
                </c:pt>
                <c:pt idx="14518">
                  <c:v>81.999999999999986</c:v>
                </c:pt>
                <c:pt idx="14519">
                  <c:v>83</c:v>
                </c:pt>
                <c:pt idx="14520">
                  <c:v>79.999999999999986</c:v>
                </c:pt>
                <c:pt idx="14521">
                  <c:v>81.999999999999986</c:v>
                </c:pt>
                <c:pt idx="14522">
                  <c:v>79</c:v>
                </c:pt>
                <c:pt idx="14523">
                  <c:v>81</c:v>
                </c:pt>
                <c:pt idx="14525">
                  <c:v>76.999999999999986</c:v>
                </c:pt>
                <c:pt idx="14526">
                  <c:v>80</c:v>
                </c:pt>
                <c:pt idx="14527">
                  <c:v>77.999999999999986</c:v>
                </c:pt>
                <c:pt idx="14528">
                  <c:v>79</c:v>
                </c:pt>
                <c:pt idx="14529">
                  <c:v>82</c:v>
                </c:pt>
                <c:pt idx="14530">
                  <c:v>83.999999999999986</c:v>
                </c:pt>
                <c:pt idx="14531">
                  <c:v>85.000000000000014</c:v>
                </c:pt>
                <c:pt idx="14532">
                  <c:v>83</c:v>
                </c:pt>
                <c:pt idx="14533">
                  <c:v>81</c:v>
                </c:pt>
                <c:pt idx="14534">
                  <c:v>83</c:v>
                </c:pt>
                <c:pt idx="14535">
                  <c:v>84.000000000000028</c:v>
                </c:pt>
                <c:pt idx="14536">
                  <c:v>83.000000000000028</c:v>
                </c:pt>
                <c:pt idx="14537">
                  <c:v>82</c:v>
                </c:pt>
                <c:pt idx="14538">
                  <c:v>79.999999999999986</c:v>
                </c:pt>
                <c:pt idx="14539">
                  <c:v>78.000000000000028</c:v>
                </c:pt>
                <c:pt idx="14540">
                  <c:v>79.000000000000028</c:v>
                </c:pt>
                <c:pt idx="14541">
                  <c:v>84.000000000000014</c:v>
                </c:pt>
                <c:pt idx="14542">
                  <c:v>86.000000000000014</c:v>
                </c:pt>
                <c:pt idx="14543">
                  <c:v>86.000000000000014</c:v>
                </c:pt>
                <c:pt idx="14544">
                  <c:v>84.999999999999986</c:v>
                </c:pt>
                <c:pt idx="14545">
                  <c:v>86.000000000000014</c:v>
                </c:pt>
                <c:pt idx="14546">
                  <c:v>86.000000000000014</c:v>
                </c:pt>
                <c:pt idx="14547">
                  <c:v>86.000000000000014</c:v>
                </c:pt>
                <c:pt idx="14548">
                  <c:v>83</c:v>
                </c:pt>
                <c:pt idx="14550">
                  <c:v>84.000000000000014</c:v>
                </c:pt>
                <c:pt idx="14551">
                  <c:v>84.000000000000014</c:v>
                </c:pt>
                <c:pt idx="14552">
                  <c:v>82</c:v>
                </c:pt>
                <c:pt idx="14553">
                  <c:v>77.000000000000028</c:v>
                </c:pt>
                <c:pt idx="14554">
                  <c:v>75.999999999999972</c:v>
                </c:pt>
                <c:pt idx="14555">
                  <c:v>75.999999999999972</c:v>
                </c:pt>
                <c:pt idx="14556">
                  <c:v>75</c:v>
                </c:pt>
                <c:pt idx="14557">
                  <c:v>75</c:v>
                </c:pt>
                <c:pt idx="14558">
                  <c:v>79</c:v>
                </c:pt>
                <c:pt idx="14559">
                  <c:v>79.999999999999986</c:v>
                </c:pt>
                <c:pt idx="14560">
                  <c:v>81.999999999999986</c:v>
                </c:pt>
                <c:pt idx="14561">
                  <c:v>83</c:v>
                </c:pt>
                <c:pt idx="14562">
                  <c:v>83</c:v>
                </c:pt>
                <c:pt idx="14563">
                  <c:v>83</c:v>
                </c:pt>
                <c:pt idx="14564">
                  <c:v>79</c:v>
                </c:pt>
                <c:pt idx="14565">
                  <c:v>77.999999999999986</c:v>
                </c:pt>
                <c:pt idx="14566">
                  <c:v>76.000000000000028</c:v>
                </c:pt>
                <c:pt idx="14567">
                  <c:v>74.000000000000028</c:v>
                </c:pt>
                <c:pt idx="14568">
                  <c:v>71</c:v>
                </c:pt>
                <c:pt idx="14569">
                  <c:v>71</c:v>
                </c:pt>
                <c:pt idx="14570">
                  <c:v>69</c:v>
                </c:pt>
                <c:pt idx="14571">
                  <c:v>67</c:v>
                </c:pt>
                <c:pt idx="14572">
                  <c:v>70.000000000000014</c:v>
                </c:pt>
                <c:pt idx="14573">
                  <c:v>73</c:v>
                </c:pt>
                <c:pt idx="14574">
                  <c:v>69.999999999999972</c:v>
                </c:pt>
                <c:pt idx="14575">
                  <c:v>69.999999999999972</c:v>
                </c:pt>
                <c:pt idx="14576">
                  <c:v>64.999999999999986</c:v>
                </c:pt>
                <c:pt idx="14577">
                  <c:v>65.000000000000014</c:v>
                </c:pt>
                <c:pt idx="14578">
                  <c:v>62.000000000000014</c:v>
                </c:pt>
                <c:pt idx="14579">
                  <c:v>60.000000000000007</c:v>
                </c:pt>
                <c:pt idx="14580">
                  <c:v>58.999999999999986</c:v>
                </c:pt>
                <c:pt idx="14581">
                  <c:v>57.999999999999986</c:v>
                </c:pt>
                <c:pt idx="14583">
                  <c:v>58.999999999999986</c:v>
                </c:pt>
                <c:pt idx="14584">
                  <c:v>57.999999999999986</c:v>
                </c:pt>
                <c:pt idx="14585">
                  <c:v>58.999999999999986</c:v>
                </c:pt>
                <c:pt idx="14586">
                  <c:v>59.000000000000007</c:v>
                </c:pt>
                <c:pt idx="14587">
                  <c:v>63.999999999999993</c:v>
                </c:pt>
                <c:pt idx="14588">
                  <c:v>59.000000000000007</c:v>
                </c:pt>
                <c:pt idx="14589">
                  <c:v>57.000000000000007</c:v>
                </c:pt>
                <c:pt idx="14590">
                  <c:v>52.999999999999979</c:v>
                </c:pt>
                <c:pt idx="14591">
                  <c:v>55.000000000000007</c:v>
                </c:pt>
                <c:pt idx="14592">
                  <c:v>57.000000000000007</c:v>
                </c:pt>
                <c:pt idx="14593">
                  <c:v>57.999999999999986</c:v>
                </c:pt>
                <c:pt idx="14594">
                  <c:v>57.000000000000007</c:v>
                </c:pt>
                <c:pt idx="14595">
                  <c:v>56.999999999999986</c:v>
                </c:pt>
                <c:pt idx="14596">
                  <c:v>56.999999999999986</c:v>
                </c:pt>
                <c:pt idx="14597">
                  <c:v>53</c:v>
                </c:pt>
                <c:pt idx="14598">
                  <c:v>51.000000000000021</c:v>
                </c:pt>
                <c:pt idx="14599">
                  <c:v>55.000000000000028</c:v>
                </c:pt>
                <c:pt idx="14600">
                  <c:v>58.999999999999986</c:v>
                </c:pt>
                <c:pt idx="14601">
                  <c:v>62.000000000000014</c:v>
                </c:pt>
                <c:pt idx="14602">
                  <c:v>58.999999999999986</c:v>
                </c:pt>
                <c:pt idx="14603">
                  <c:v>56.999999999999986</c:v>
                </c:pt>
                <c:pt idx="14605">
                  <c:v>55.000000000000028</c:v>
                </c:pt>
                <c:pt idx="14606">
                  <c:v>52.999999999999979</c:v>
                </c:pt>
                <c:pt idx="14607">
                  <c:v>52</c:v>
                </c:pt>
                <c:pt idx="14608">
                  <c:v>50.999999999999979</c:v>
                </c:pt>
                <c:pt idx="14610">
                  <c:v>54</c:v>
                </c:pt>
                <c:pt idx="14611">
                  <c:v>50</c:v>
                </c:pt>
                <c:pt idx="14612">
                  <c:v>50</c:v>
                </c:pt>
                <c:pt idx="14613">
                  <c:v>51.000000000000021</c:v>
                </c:pt>
                <c:pt idx="14614">
                  <c:v>53.000000000000028</c:v>
                </c:pt>
                <c:pt idx="14615">
                  <c:v>56.999999999999986</c:v>
                </c:pt>
                <c:pt idx="14616">
                  <c:v>56.999999999999986</c:v>
                </c:pt>
                <c:pt idx="14617">
                  <c:v>56.000000000000007</c:v>
                </c:pt>
                <c:pt idx="14618">
                  <c:v>55.999999999999986</c:v>
                </c:pt>
                <c:pt idx="14620">
                  <c:v>51.000000000000021</c:v>
                </c:pt>
                <c:pt idx="14621">
                  <c:v>52.000000000000043</c:v>
                </c:pt>
                <c:pt idx="14622">
                  <c:v>57.000000000000028</c:v>
                </c:pt>
                <c:pt idx="14623">
                  <c:v>58.000000000000007</c:v>
                </c:pt>
                <c:pt idx="14624">
                  <c:v>58.000000000000007</c:v>
                </c:pt>
                <c:pt idx="14625">
                  <c:v>56.999999999999986</c:v>
                </c:pt>
                <c:pt idx="14626">
                  <c:v>56.999999999999986</c:v>
                </c:pt>
                <c:pt idx="14627">
                  <c:v>54.999999999999986</c:v>
                </c:pt>
                <c:pt idx="14628">
                  <c:v>53.000000000000028</c:v>
                </c:pt>
                <c:pt idx="14629">
                  <c:v>59.000000000000028</c:v>
                </c:pt>
                <c:pt idx="14630">
                  <c:v>60.000000000000007</c:v>
                </c:pt>
                <c:pt idx="14631">
                  <c:v>57.999999999999964</c:v>
                </c:pt>
                <c:pt idx="14632">
                  <c:v>62.000000000000014</c:v>
                </c:pt>
                <c:pt idx="14633">
                  <c:v>69</c:v>
                </c:pt>
                <c:pt idx="14634">
                  <c:v>69</c:v>
                </c:pt>
                <c:pt idx="14635">
                  <c:v>69</c:v>
                </c:pt>
                <c:pt idx="14636">
                  <c:v>69</c:v>
                </c:pt>
                <c:pt idx="14637">
                  <c:v>72.000000000000014</c:v>
                </c:pt>
                <c:pt idx="14638">
                  <c:v>78.000000000000028</c:v>
                </c:pt>
                <c:pt idx="14639">
                  <c:v>77</c:v>
                </c:pt>
                <c:pt idx="14640">
                  <c:v>73</c:v>
                </c:pt>
                <c:pt idx="14641">
                  <c:v>74.000000000000028</c:v>
                </c:pt>
                <c:pt idx="14642">
                  <c:v>71</c:v>
                </c:pt>
                <c:pt idx="14643">
                  <c:v>66.000000000000014</c:v>
                </c:pt>
                <c:pt idx="14645">
                  <c:v>62.999999999999986</c:v>
                </c:pt>
                <c:pt idx="14646">
                  <c:v>68.000000000000014</c:v>
                </c:pt>
                <c:pt idx="14647">
                  <c:v>67</c:v>
                </c:pt>
                <c:pt idx="14648">
                  <c:v>62.999999999999986</c:v>
                </c:pt>
                <c:pt idx="14649">
                  <c:v>63.999999999999972</c:v>
                </c:pt>
                <c:pt idx="14650">
                  <c:v>62.999999999999986</c:v>
                </c:pt>
                <c:pt idx="14651">
                  <c:v>62.000000000000014</c:v>
                </c:pt>
                <c:pt idx="14652">
                  <c:v>58.999999999999986</c:v>
                </c:pt>
                <c:pt idx="14653">
                  <c:v>60.999999999999986</c:v>
                </c:pt>
                <c:pt idx="14654">
                  <c:v>63.999999999999972</c:v>
                </c:pt>
                <c:pt idx="14655">
                  <c:v>62.999999999999986</c:v>
                </c:pt>
                <c:pt idx="14656">
                  <c:v>64.000000000000014</c:v>
                </c:pt>
                <c:pt idx="14657">
                  <c:v>60.999999999999986</c:v>
                </c:pt>
                <c:pt idx="14658">
                  <c:v>62.999999999999986</c:v>
                </c:pt>
                <c:pt idx="14659">
                  <c:v>60.000000000000007</c:v>
                </c:pt>
                <c:pt idx="14660">
                  <c:v>58.000000000000007</c:v>
                </c:pt>
                <c:pt idx="14661">
                  <c:v>55.000000000000028</c:v>
                </c:pt>
                <c:pt idx="14662">
                  <c:v>53.000000000000028</c:v>
                </c:pt>
                <c:pt idx="14663">
                  <c:v>54</c:v>
                </c:pt>
                <c:pt idx="14664">
                  <c:v>54</c:v>
                </c:pt>
                <c:pt idx="14665">
                  <c:v>55.000000000000028</c:v>
                </c:pt>
                <c:pt idx="14666">
                  <c:v>58.000000000000007</c:v>
                </c:pt>
                <c:pt idx="14667">
                  <c:v>54</c:v>
                </c:pt>
                <c:pt idx="14668">
                  <c:v>54</c:v>
                </c:pt>
                <c:pt idx="14669">
                  <c:v>52</c:v>
                </c:pt>
                <c:pt idx="14670">
                  <c:v>52.000000000000043</c:v>
                </c:pt>
                <c:pt idx="14671">
                  <c:v>48.999999999999979</c:v>
                </c:pt>
                <c:pt idx="14672">
                  <c:v>47.000000000000021</c:v>
                </c:pt>
                <c:pt idx="14674">
                  <c:v>48</c:v>
                </c:pt>
                <c:pt idx="14675">
                  <c:v>50.999999999999979</c:v>
                </c:pt>
                <c:pt idx="14676">
                  <c:v>50.999999999999979</c:v>
                </c:pt>
                <c:pt idx="14677">
                  <c:v>53.000000000000028</c:v>
                </c:pt>
                <c:pt idx="14678">
                  <c:v>50</c:v>
                </c:pt>
                <c:pt idx="14679">
                  <c:v>49.000000000000021</c:v>
                </c:pt>
                <c:pt idx="14680">
                  <c:v>48</c:v>
                </c:pt>
                <c:pt idx="14681">
                  <c:v>47.000000000000021</c:v>
                </c:pt>
                <c:pt idx="14682">
                  <c:v>49.000000000000021</c:v>
                </c:pt>
                <c:pt idx="14683">
                  <c:v>45.000000000000014</c:v>
                </c:pt>
                <c:pt idx="14684">
                  <c:v>43.999999999999993</c:v>
                </c:pt>
                <c:pt idx="14685">
                  <c:v>41.000000000000014</c:v>
                </c:pt>
                <c:pt idx="14686">
                  <c:v>45.000000000000014</c:v>
                </c:pt>
                <c:pt idx="14687">
                  <c:v>48</c:v>
                </c:pt>
                <c:pt idx="14688">
                  <c:v>50</c:v>
                </c:pt>
                <c:pt idx="14689">
                  <c:v>48.999999999999979</c:v>
                </c:pt>
                <c:pt idx="14690">
                  <c:v>52</c:v>
                </c:pt>
                <c:pt idx="14691">
                  <c:v>53.999999999999957</c:v>
                </c:pt>
                <c:pt idx="14692">
                  <c:v>50.999999999999979</c:v>
                </c:pt>
                <c:pt idx="14693">
                  <c:v>46.999999999999972</c:v>
                </c:pt>
                <c:pt idx="14694">
                  <c:v>46</c:v>
                </c:pt>
                <c:pt idx="14695">
                  <c:v>46.999999999999972</c:v>
                </c:pt>
                <c:pt idx="14696">
                  <c:v>47.999999999999957</c:v>
                </c:pt>
                <c:pt idx="14697">
                  <c:v>44.999999999999972</c:v>
                </c:pt>
                <c:pt idx="14698">
                  <c:v>44.000000000000043</c:v>
                </c:pt>
                <c:pt idx="14699">
                  <c:v>46</c:v>
                </c:pt>
                <c:pt idx="14700">
                  <c:v>46</c:v>
                </c:pt>
                <c:pt idx="14701">
                  <c:v>46</c:v>
                </c:pt>
                <c:pt idx="14702">
                  <c:v>42.999999999999972</c:v>
                </c:pt>
                <c:pt idx="14703">
                  <c:v>42.999999999999972</c:v>
                </c:pt>
                <c:pt idx="14704">
                  <c:v>45.000000000000014</c:v>
                </c:pt>
                <c:pt idx="14705">
                  <c:v>50</c:v>
                </c:pt>
                <c:pt idx="14706">
                  <c:v>50.999999999999979</c:v>
                </c:pt>
                <c:pt idx="14707">
                  <c:v>53.999999999999957</c:v>
                </c:pt>
                <c:pt idx="14708">
                  <c:v>51.000000000000021</c:v>
                </c:pt>
                <c:pt idx="14709">
                  <c:v>48</c:v>
                </c:pt>
                <c:pt idx="14710">
                  <c:v>47.000000000000021</c:v>
                </c:pt>
                <c:pt idx="14711">
                  <c:v>47.999999999999957</c:v>
                </c:pt>
                <c:pt idx="14712">
                  <c:v>48</c:v>
                </c:pt>
                <c:pt idx="14713">
                  <c:v>45.000000000000014</c:v>
                </c:pt>
                <c:pt idx="14715">
                  <c:v>45.000000000000014</c:v>
                </c:pt>
                <c:pt idx="14716">
                  <c:v>41.999999999999993</c:v>
                </c:pt>
                <c:pt idx="14717">
                  <c:v>43.000000000000014</c:v>
                </c:pt>
                <c:pt idx="14718">
                  <c:v>41.999999999999993</c:v>
                </c:pt>
                <c:pt idx="14719">
                  <c:v>41.999999999999993</c:v>
                </c:pt>
                <c:pt idx="14720">
                  <c:v>42.999999999999972</c:v>
                </c:pt>
                <c:pt idx="14721">
                  <c:v>44.999999999999972</c:v>
                </c:pt>
                <c:pt idx="14722">
                  <c:v>43.000000000000014</c:v>
                </c:pt>
                <c:pt idx="14723">
                  <c:v>43.000000000000014</c:v>
                </c:pt>
                <c:pt idx="14724">
                  <c:v>43.999999999999993</c:v>
                </c:pt>
                <c:pt idx="14725">
                  <c:v>41.999999999999993</c:v>
                </c:pt>
                <c:pt idx="14726">
                  <c:v>39.000000000000014</c:v>
                </c:pt>
                <c:pt idx="14727">
                  <c:v>35.000000000000007</c:v>
                </c:pt>
                <c:pt idx="14728">
                  <c:v>38.000000000000036</c:v>
                </c:pt>
                <c:pt idx="14729">
                  <c:v>35.999999999999986</c:v>
                </c:pt>
                <c:pt idx="14730">
                  <c:v>35.000000000000007</c:v>
                </c:pt>
                <c:pt idx="14731">
                  <c:v>37.000000000000014</c:v>
                </c:pt>
                <c:pt idx="14732">
                  <c:v>33.999999999999986</c:v>
                </c:pt>
                <c:pt idx="14733">
                  <c:v>33.999999999999986</c:v>
                </c:pt>
                <c:pt idx="14734">
                  <c:v>33.000000000000007</c:v>
                </c:pt>
                <c:pt idx="14735">
                  <c:v>34.999999999999964</c:v>
                </c:pt>
                <c:pt idx="14736">
                  <c:v>31.000000000000007</c:v>
                </c:pt>
                <c:pt idx="14737">
                  <c:v>31.999999999999986</c:v>
                </c:pt>
                <c:pt idx="14738">
                  <c:v>33.000000000000007</c:v>
                </c:pt>
                <c:pt idx="14739">
                  <c:v>29.999999999999982</c:v>
                </c:pt>
                <c:pt idx="14740">
                  <c:v>29.999999999999982</c:v>
                </c:pt>
                <c:pt idx="14742">
                  <c:v>29.000000000000004</c:v>
                </c:pt>
                <c:pt idx="14743">
                  <c:v>29.000000000000004</c:v>
                </c:pt>
                <c:pt idx="14744">
                  <c:v>28.999999999999957</c:v>
                </c:pt>
                <c:pt idx="14745">
                  <c:v>28.000000000000025</c:v>
                </c:pt>
                <c:pt idx="14746">
                  <c:v>27</c:v>
                </c:pt>
                <c:pt idx="14747">
                  <c:v>25</c:v>
                </c:pt>
                <c:pt idx="14748">
                  <c:v>24.000000000000021</c:v>
                </c:pt>
                <c:pt idx="14749">
                  <c:v>26.000000000000021</c:v>
                </c:pt>
                <c:pt idx="14750">
                  <c:v>23.999999999999979</c:v>
                </c:pt>
                <c:pt idx="14751">
                  <c:v>27.999999999999979</c:v>
                </c:pt>
                <c:pt idx="14752">
                  <c:v>23.999999999999979</c:v>
                </c:pt>
                <c:pt idx="14753">
                  <c:v>29.000000000000004</c:v>
                </c:pt>
                <c:pt idx="14754">
                  <c:v>31.999999999999986</c:v>
                </c:pt>
                <c:pt idx="14755">
                  <c:v>32.000000000000028</c:v>
                </c:pt>
                <c:pt idx="14756">
                  <c:v>27.999999999999979</c:v>
                </c:pt>
                <c:pt idx="14757">
                  <c:v>29.000000000000004</c:v>
                </c:pt>
                <c:pt idx="14758">
                  <c:v>29.000000000000004</c:v>
                </c:pt>
                <c:pt idx="14759">
                  <c:v>31.999999999999986</c:v>
                </c:pt>
                <c:pt idx="14760">
                  <c:v>29.000000000000004</c:v>
                </c:pt>
                <c:pt idx="14761">
                  <c:v>33.000000000000007</c:v>
                </c:pt>
                <c:pt idx="14762">
                  <c:v>31.999999999999986</c:v>
                </c:pt>
                <c:pt idx="14763">
                  <c:v>32.000000000000028</c:v>
                </c:pt>
                <c:pt idx="14764">
                  <c:v>29.999999999999982</c:v>
                </c:pt>
                <c:pt idx="14765">
                  <c:v>29.999999999999982</c:v>
                </c:pt>
                <c:pt idx="14766">
                  <c:v>27.999999999999979</c:v>
                </c:pt>
                <c:pt idx="14767">
                  <c:v>29.000000000000004</c:v>
                </c:pt>
                <c:pt idx="14768">
                  <c:v>26.000000000000021</c:v>
                </c:pt>
                <c:pt idx="14769">
                  <c:v>27</c:v>
                </c:pt>
                <c:pt idx="14770">
                  <c:v>26.000000000000021</c:v>
                </c:pt>
                <c:pt idx="14771">
                  <c:v>25</c:v>
                </c:pt>
                <c:pt idx="14772">
                  <c:v>24.000000000000021</c:v>
                </c:pt>
                <c:pt idx="14773">
                  <c:v>26.000000000000021</c:v>
                </c:pt>
                <c:pt idx="14774">
                  <c:v>22.000000000000021</c:v>
                </c:pt>
                <c:pt idx="14775">
                  <c:v>24.000000000000021</c:v>
                </c:pt>
                <c:pt idx="14776">
                  <c:v>22.000000000000021</c:v>
                </c:pt>
                <c:pt idx="14777">
                  <c:v>21.000000000000043</c:v>
                </c:pt>
                <c:pt idx="14778">
                  <c:v>19.000000000000039</c:v>
                </c:pt>
                <c:pt idx="14779">
                  <c:v>18.000000000000014</c:v>
                </c:pt>
                <c:pt idx="14780">
                  <c:v>20.999999999999996</c:v>
                </c:pt>
                <c:pt idx="14781">
                  <c:v>22.000000000000021</c:v>
                </c:pt>
                <c:pt idx="14782">
                  <c:v>21.999999999999975</c:v>
                </c:pt>
                <c:pt idx="14783">
                  <c:v>23.999999999999979</c:v>
                </c:pt>
                <c:pt idx="14785">
                  <c:v>23.999999999999979</c:v>
                </c:pt>
                <c:pt idx="14786">
                  <c:v>23.999999999999979</c:v>
                </c:pt>
                <c:pt idx="14787">
                  <c:v>23.999999999999979</c:v>
                </c:pt>
                <c:pt idx="14788">
                  <c:v>23</c:v>
                </c:pt>
                <c:pt idx="14789">
                  <c:v>20.999999999999996</c:v>
                </c:pt>
                <c:pt idx="14790">
                  <c:v>22.000000000000021</c:v>
                </c:pt>
                <c:pt idx="14791">
                  <c:v>22.999999999999954</c:v>
                </c:pt>
                <c:pt idx="14792">
                  <c:v>20.999999999999996</c:v>
                </c:pt>
                <c:pt idx="14793">
                  <c:v>20.999999999999996</c:v>
                </c:pt>
                <c:pt idx="14794">
                  <c:v>20.999999999999996</c:v>
                </c:pt>
                <c:pt idx="14795">
                  <c:v>23.999999999999979</c:v>
                </c:pt>
                <c:pt idx="14796">
                  <c:v>27</c:v>
                </c:pt>
                <c:pt idx="14797">
                  <c:v>25.999999999999979</c:v>
                </c:pt>
                <c:pt idx="14798">
                  <c:v>25.999999999999979</c:v>
                </c:pt>
                <c:pt idx="14799">
                  <c:v>25</c:v>
                </c:pt>
                <c:pt idx="14800">
                  <c:v>27</c:v>
                </c:pt>
                <c:pt idx="14801">
                  <c:v>23</c:v>
                </c:pt>
                <c:pt idx="14802">
                  <c:v>23</c:v>
                </c:pt>
                <c:pt idx="14803">
                  <c:v>23.999999999999979</c:v>
                </c:pt>
                <c:pt idx="14804">
                  <c:v>26.999999999999957</c:v>
                </c:pt>
                <c:pt idx="14805">
                  <c:v>22.999999999999954</c:v>
                </c:pt>
                <c:pt idx="14806">
                  <c:v>29.999999999999982</c:v>
                </c:pt>
                <c:pt idx="14807">
                  <c:v>31.999999999999986</c:v>
                </c:pt>
                <c:pt idx="14808">
                  <c:v>35.000000000000007</c:v>
                </c:pt>
                <c:pt idx="14810">
                  <c:v>33.000000000000007</c:v>
                </c:pt>
                <c:pt idx="14811">
                  <c:v>34.000000000000028</c:v>
                </c:pt>
                <c:pt idx="14812">
                  <c:v>29.000000000000004</c:v>
                </c:pt>
                <c:pt idx="14813">
                  <c:v>29.999999999999982</c:v>
                </c:pt>
                <c:pt idx="14814">
                  <c:v>31.000000000000007</c:v>
                </c:pt>
                <c:pt idx="14815">
                  <c:v>29.000000000000004</c:v>
                </c:pt>
                <c:pt idx="14816">
                  <c:v>29.999999999999982</c:v>
                </c:pt>
                <c:pt idx="14817">
                  <c:v>29.999999999999982</c:v>
                </c:pt>
                <c:pt idx="14818">
                  <c:v>28.000000000000025</c:v>
                </c:pt>
                <c:pt idx="14819">
                  <c:v>28.000000000000025</c:v>
                </c:pt>
                <c:pt idx="14820">
                  <c:v>27.999999999999979</c:v>
                </c:pt>
                <c:pt idx="14821">
                  <c:v>26.000000000000021</c:v>
                </c:pt>
                <c:pt idx="14822">
                  <c:v>28.000000000000025</c:v>
                </c:pt>
                <c:pt idx="14823">
                  <c:v>27</c:v>
                </c:pt>
                <c:pt idx="14824">
                  <c:v>27</c:v>
                </c:pt>
                <c:pt idx="14825">
                  <c:v>28.000000000000025</c:v>
                </c:pt>
                <c:pt idx="14826">
                  <c:v>27.999999999999979</c:v>
                </c:pt>
                <c:pt idx="14827">
                  <c:v>30.000000000000028</c:v>
                </c:pt>
                <c:pt idx="14828">
                  <c:v>31.000000000000007</c:v>
                </c:pt>
                <c:pt idx="14829">
                  <c:v>29.000000000000004</c:v>
                </c:pt>
                <c:pt idx="14830">
                  <c:v>29.000000000000004</c:v>
                </c:pt>
                <c:pt idx="14831">
                  <c:v>26.000000000000021</c:v>
                </c:pt>
                <c:pt idx="14832">
                  <c:v>26.000000000000021</c:v>
                </c:pt>
                <c:pt idx="14833">
                  <c:v>25</c:v>
                </c:pt>
                <c:pt idx="14835">
                  <c:v>25</c:v>
                </c:pt>
                <c:pt idx="14836">
                  <c:v>26.000000000000021</c:v>
                </c:pt>
                <c:pt idx="14837">
                  <c:v>25</c:v>
                </c:pt>
                <c:pt idx="14838">
                  <c:v>27</c:v>
                </c:pt>
                <c:pt idx="14839">
                  <c:v>27</c:v>
                </c:pt>
                <c:pt idx="14840">
                  <c:v>27</c:v>
                </c:pt>
                <c:pt idx="14841">
                  <c:v>25</c:v>
                </c:pt>
                <c:pt idx="14843">
                  <c:v>23.999999999999979</c:v>
                </c:pt>
                <c:pt idx="14844">
                  <c:v>23</c:v>
                </c:pt>
                <c:pt idx="14845">
                  <c:v>23</c:v>
                </c:pt>
                <c:pt idx="14846">
                  <c:v>25</c:v>
                </c:pt>
                <c:pt idx="14847">
                  <c:v>21.999999999999975</c:v>
                </c:pt>
                <c:pt idx="14848">
                  <c:v>20.999999999999996</c:v>
                </c:pt>
                <c:pt idx="14849">
                  <c:v>14.999999999999991</c:v>
                </c:pt>
                <c:pt idx="14850">
                  <c:v>11.000000000000032</c:v>
                </c:pt>
                <c:pt idx="14852">
                  <c:v>12.000000000000011</c:v>
                </c:pt>
                <c:pt idx="14853">
                  <c:v>13.000000000000034</c:v>
                </c:pt>
                <c:pt idx="14854">
                  <c:v>13.000000000000034</c:v>
                </c:pt>
                <c:pt idx="14855">
                  <c:v>10.999999999999988</c:v>
                </c:pt>
                <c:pt idx="14856">
                  <c:v>14.000000000000012</c:v>
                </c:pt>
                <c:pt idx="14857">
                  <c:v>16.000000000000014</c:v>
                </c:pt>
                <c:pt idx="14858">
                  <c:v>16.000000000000014</c:v>
                </c:pt>
                <c:pt idx="14859">
                  <c:v>15.99999999999997</c:v>
                </c:pt>
                <c:pt idx="14860">
                  <c:v>17.000000000000036</c:v>
                </c:pt>
                <c:pt idx="14861">
                  <c:v>14.000000000000012</c:v>
                </c:pt>
                <c:pt idx="14862">
                  <c:v>12.000000000000011</c:v>
                </c:pt>
                <c:pt idx="14863">
                  <c:v>16.000000000000014</c:v>
                </c:pt>
                <c:pt idx="14864">
                  <c:v>19.000000000000039</c:v>
                </c:pt>
                <c:pt idx="14866">
                  <c:v>20.000000000000018</c:v>
                </c:pt>
                <c:pt idx="14867">
                  <c:v>20.999999999999996</c:v>
                </c:pt>
                <c:pt idx="14868">
                  <c:v>19.999999999999972</c:v>
                </c:pt>
                <c:pt idx="14869">
                  <c:v>20.999999999999996</c:v>
                </c:pt>
                <c:pt idx="14871">
                  <c:v>16.000000000000014</c:v>
                </c:pt>
                <c:pt idx="14872">
                  <c:v>16.999999999999993</c:v>
                </c:pt>
                <c:pt idx="14873">
                  <c:v>16.999999999999993</c:v>
                </c:pt>
                <c:pt idx="14874">
                  <c:v>16.999999999999993</c:v>
                </c:pt>
                <c:pt idx="14875">
                  <c:v>14.999999999999991</c:v>
                </c:pt>
                <c:pt idx="14876">
                  <c:v>18.000000000000014</c:v>
                </c:pt>
                <c:pt idx="14877">
                  <c:v>18.000000000000014</c:v>
                </c:pt>
                <c:pt idx="14878">
                  <c:v>16.000000000000014</c:v>
                </c:pt>
                <c:pt idx="14879">
                  <c:v>17.999999999999972</c:v>
                </c:pt>
                <c:pt idx="14880">
                  <c:v>18.99999999999995</c:v>
                </c:pt>
                <c:pt idx="14881">
                  <c:v>18.000000000000014</c:v>
                </c:pt>
                <c:pt idx="14882">
                  <c:v>18.999999999999993</c:v>
                </c:pt>
                <c:pt idx="14883">
                  <c:v>16.999999999999993</c:v>
                </c:pt>
                <c:pt idx="14885">
                  <c:v>16.000000000000014</c:v>
                </c:pt>
                <c:pt idx="14886">
                  <c:v>17.999999999999972</c:v>
                </c:pt>
                <c:pt idx="14887">
                  <c:v>15.99999999999997</c:v>
                </c:pt>
                <c:pt idx="14888">
                  <c:v>15.99999999999997</c:v>
                </c:pt>
                <c:pt idx="14889">
                  <c:v>14.999999999999991</c:v>
                </c:pt>
                <c:pt idx="14890">
                  <c:v>15.99999999999997</c:v>
                </c:pt>
                <c:pt idx="14891">
                  <c:v>18.000000000000014</c:v>
                </c:pt>
                <c:pt idx="14892">
                  <c:v>17.999999999999972</c:v>
                </c:pt>
                <c:pt idx="14893">
                  <c:v>18.000000000000014</c:v>
                </c:pt>
                <c:pt idx="14894">
                  <c:v>19.999999999999972</c:v>
                </c:pt>
                <c:pt idx="14895">
                  <c:v>17.999999999999972</c:v>
                </c:pt>
                <c:pt idx="14896">
                  <c:v>18.000000000000014</c:v>
                </c:pt>
                <c:pt idx="14897">
                  <c:v>16.999999999999993</c:v>
                </c:pt>
                <c:pt idx="14898">
                  <c:v>17.999999999999972</c:v>
                </c:pt>
                <c:pt idx="14899">
                  <c:v>16.999999999999993</c:v>
                </c:pt>
                <c:pt idx="14900">
                  <c:v>18.000000000000014</c:v>
                </c:pt>
                <c:pt idx="14901">
                  <c:v>17.999999999999972</c:v>
                </c:pt>
                <c:pt idx="14902">
                  <c:v>16.000000000000014</c:v>
                </c:pt>
                <c:pt idx="14903">
                  <c:v>14.000000000000012</c:v>
                </c:pt>
                <c:pt idx="14905">
                  <c:v>14.999999999999991</c:v>
                </c:pt>
                <c:pt idx="14906">
                  <c:v>14.999999999999991</c:v>
                </c:pt>
                <c:pt idx="14907">
                  <c:v>15.99999999999997</c:v>
                </c:pt>
                <c:pt idx="14908">
                  <c:v>16.999999999999993</c:v>
                </c:pt>
                <c:pt idx="14909">
                  <c:v>16.000000000000014</c:v>
                </c:pt>
                <c:pt idx="14910">
                  <c:v>16.000000000000014</c:v>
                </c:pt>
                <c:pt idx="14911">
                  <c:v>18.999999999999993</c:v>
                </c:pt>
                <c:pt idx="14912">
                  <c:v>20.999999999999996</c:v>
                </c:pt>
                <c:pt idx="14913">
                  <c:v>20.999999999999996</c:v>
                </c:pt>
                <c:pt idx="14914">
                  <c:v>16.999999999999993</c:v>
                </c:pt>
                <c:pt idx="14915">
                  <c:v>16.999999999999993</c:v>
                </c:pt>
                <c:pt idx="14916">
                  <c:v>16.999999999999993</c:v>
                </c:pt>
                <c:pt idx="14917">
                  <c:v>16.999999999999993</c:v>
                </c:pt>
                <c:pt idx="14918">
                  <c:v>16.999999999999993</c:v>
                </c:pt>
                <c:pt idx="14919">
                  <c:v>16.999999999999993</c:v>
                </c:pt>
                <c:pt idx="14920">
                  <c:v>15.99999999999997</c:v>
                </c:pt>
                <c:pt idx="14921">
                  <c:v>15.99999999999997</c:v>
                </c:pt>
                <c:pt idx="14922">
                  <c:v>16.999999999999993</c:v>
                </c:pt>
                <c:pt idx="14923">
                  <c:v>15.99999999999997</c:v>
                </c:pt>
                <c:pt idx="14924">
                  <c:v>14.999999999999991</c:v>
                </c:pt>
                <c:pt idx="14925">
                  <c:v>14.999999999999991</c:v>
                </c:pt>
                <c:pt idx="14926">
                  <c:v>14.000000000000012</c:v>
                </c:pt>
                <c:pt idx="14927">
                  <c:v>12.999999999999989</c:v>
                </c:pt>
                <c:pt idx="14928">
                  <c:v>12.999999999999989</c:v>
                </c:pt>
                <c:pt idx="14929">
                  <c:v>17.000000000000036</c:v>
                </c:pt>
                <c:pt idx="14930">
                  <c:v>16.999999999999993</c:v>
                </c:pt>
                <c:pt idx="14931">
                  <c:v>16.999999999999993</c:v>
                </c:pt>
                <c:pt idx="14932">
                  <c:v>16.000000000000014</c:v>
                </c:pt>
                <c:pt idx="14933">
                  <c:v>14.000000000000012</c:v>
                </c:pt>
                <c:pt idx="14934">
                  <c:v>16.000000000000014</c:v>
                </c:pt>
                <c:pt idx="14935">
                  <c:v>18.000000000000014</c:v>
                </c:pt>
                <c:pt idx="14936">
                  <c:v>18.999999999999993</c:v>
                </c:pt>
                <c:pt idx="14937">
                  <c:v>17.999999999999972</c:v>
                </c:pt>
                <c:pt idx="14938">
                  <c:v>14.999999999999991</c:v>
                </c:pt>
                <c:pt idx="14939">
                  <c:v>16.000000000000014</c:v>
                </c:pt>
                <c:pt idx="14940">
                  <c:v>15.99999999999997</c:v>
                </c:pt>
                <c:pt idx="14941">
                  <c:v>16.999999999999993</c:v>
                </c:pt>
                <c:pt idx="14942">
                  <c:v>15.99999999999997</c:v>
                </c:pt>
                <c:pt idx="14943">
                  <c:v>16.000000000000014</c:v>
                </c:pt>
                <c:pt idx="14944">
                  <c:v>14.999999999999991</c:v>
                </c:pt>
                <c:pt idx="14945">
                  <c:v>18.999999999999993</c:v>
                </c:pt>
                <c:pt idx="14946">
                  <c:v>18.999999999999993</c:v>
                </c:pt>
                <c:pt idx="14947">
                  <c:v>19.000000000000039</c:v>
                </c:pt>
                <c:pt idx="14949">
                  <c:v>20.999999999999996</c:v>
                </c:pt>
                <c:pt idx="14950">
                  <c:v>21.000000000000043</c:v>
                </c:pt>
                <c:pt idx="14951">
                  <c:v>21.000000000000043</c:v>
                </c:pt>
                <c:pt idx="14952">
                  <c:v>20.999999999999996</c:v>
                </c:pt>
                <c:pt idx="14953">
                  <c:v>22.999999999999954</c:v>
                </c:pt>
                <c:pt idx="14954">
                  <c:v>24.000000000000021</c:v>
                </c:pt>
                <c:pt idx="14955">
                  <c:v>23.999999999999979</c:v>
                </c:pt>
                <c:pt idx="14956">
                  <c:v>20.999999999999996</c:v>
                </c:pt>
                <c:pt idx="14957">
                  <c:v>19.999999999999972</c:v>
                </c:pt>
                <c:pt idx="14958">
                  <c:v>20.999999999999996</c:v>
                </c:pt>
                <c:pt idx="14959">
                  <c:v>19.999999999999972</c:v>
                </c:pt>
                <c:pt idx="14960">
                  <c:v>16.999999999999993</c:v>
                </c:pt>
                <c:pt idx="14961">
                  <c:v>19.000000000000039</c:v>
                </c:pt>
                <c:pt idx="14962">
                  <c:v>19.000000000000039</c:v>
                </c:pt>
                <c:pt idx="14963">
                  <c:v>21.000000000000043</c:v>
                </c:pt>
                <c:pt idx="14964">
                  <c:v>21.999999999999975</c:v>
                </c:pt>
                <c:pt idx="14965">
                  <c:v>21.999999999999975</c:v>
                </c:pt>
                <c:pt idx="14966">
                  <c:v>20.999999999999996</c:v>
                </c:pt>
                <c:pt idx="14967">
                  <c:v>19.999999999999972</c:v>
                </c:pt>
                <c:pt idx="14968">
                  <c:v>18.999999999999993</c:v>
                </c:pt>
                <c:pt idx="14969">
                  <c:v>20.000000000000018</c:v>
                </c:pt>
                <c:pt idx="14970">
                  <c:v>17.000000000000036</c:v>
                </c:pt>
                <c:pt idx="14971">
                  <c:v>16.000000000000014</c:v>
                </c:pt>
                <c:pt idx="14972">
                  <c:v>18.999999999999993</c:v>
                </c:pt>
                <c:pt idx="14973">
                  <c:v>15.99999999999997</c:v>
                </c:pt>
                <c:pt idx="14975">
                  <c:v>13.999999999999968</c:v>
                </c:pt>
                <c:pt idx="14976">
                  <c:v>16.000000000000014</c:v>
                </c:pt>
                <c:pt idx="14977">
                  <c:v>16.000000000000014</c:v>
                </c:pt>
                <c:pt idx="14978">
                  <c:v>18.999999999999993</c:v>
                </c:pt>
                <c:pt idx="14979">
                  <c:v>24.999999999999979</c:v>
                </c:pt>
                <c:pt idx="14980">
                  <c:v>24.000000000000021</c:v>
                </c:pt>
                <c:pt idx="14981">
                  <c:v>29.000000000000004</c:v>
                </c:pt>
                <c:pt idx="14982">
                  <c:v>24.000000000000021</c:v>
                </c:pt>
                <c:pt idx="14983">
                  <c:v>23.999999999999979</c:v>
                </c:pt>
                <c:pt idx="14984">
                  <c:v>25</c:v>
                </c:pt>
                <c:pt idx="14985">
                  <c:v>21.999999999999975</c:v>
                </c:pt>
                <c:pt idx="14986">
                  <c:v>25</c:v>
                </c:pt>
                <c:pt idx="14987">
                  <c:v>27</c:v>
                </c:pt>
                <c:pt idx="14988">
                  <c:v>25</c:v>
                </c:pt>
                <c:pt idx="14989">
                  <c:v>23</c:v>
                </c:pt>
                <c:pt idx="14990">
                  <c:v>20.000000000000018</c:v>
                </c:pt>
                <c:pt idx="14991">
                  <c:v>28.999999999999982</c:v>
                </c:pt>
                <c:pt idx="14992">
                  <c:v>28.999999999999982</c:v>
                </c:pt>
                <c:pt idx="14993">
                  <c:v>29.999999999999982</c:v>
                </c:pt>
                <c:pt idx="14994">
                  <c:v>30.000000000000004</c:v>
                </c:pt>
                <c:pt idx="14995">
                  <c:v>29.000000000000004</c:v>
                </c:pt>
                <c:pt idx="14996">
                  <c:v>27.999999999999979</c:v>
                </c:pt>
                <c:pt idx="14997">
                  <c:v>26.999999999999979</c:v>
                </c:pt>
                <c:pt idx="14998">
                  <c:v>25</c:v>
                </c:pt>
                <c:pt idx="14999">
                  <c:v>24.999999999999979</c:v>
                </c:pt>
                <c:pt idx="15000">
                  <c:v>20.999999999999996</c:v>
                </c:pt>
                <c:pt idx="15001">
                  <c:v>18.999999999999993</c:v>
                </c:pt>
                <c:pt idx="15003">
                  <c:v>16.999999999999993</c:v>
                </c:pt>
                <c:pt idx="15004">
                  <c:v>16.999999999999993</c:v>
                </c:pt>
                <c:pt idx="15005">
                  <c:v>14.999999999999991</c:v>
                </c:pt>
                <c:pt idx="15006">
                  <c:v>24.999999999999979</c:v>
                </c:pt>
                <c:pt idx="15007">
                  <c:v>27.999999999999979</c:v>
                </c:pt>
                <c:pt idx="15008">
                  <c:v>28.000000000000025</c:v>
                </c:pt>
                <c:pt idx="15009">
                  <c:v>25.999999999999979</c:v>
                </c:pt>
                <c:pt idx="15010">
                  <c:v>25.999999999999979</c:v>
                </c:pt>
                <c:pt idx="15011">
                  <c:v>23</c:v>
                </c:pt>
                <c:pt idx="15012">
                  <c:v>27</c:v>
                </c:pt>
                <c:pt idx="15013">
                  <c:v>24.999999999999979</c:v>
                </c:pt>
                <c:pt idx="15014">
                  <c:v>24.999999999999979</c:v>
                </c:pt>
                <c:pt idx="15015">
                  <c:v>25</c:v>
                </c:pt>
                <c:pt idx="15016">
                  <c:v>21.999999999999975</c:v>
                </c:pt>
                <c:pt idx="15017">
                  <c:v>22.000000000000021</c:v>
                </c:pt>
                <c:pt idx="15018">
                  <c:v>22.000000000000021</c:v>
                </c:pt>
                <c:pt idx="15019">
                  <c:v>20.999999999999996</c:v>
                </c:pt>
                <c:pt idx="15020">
                  <c:v>20.999999999999996</c:v>
                </c:pt>
                <c:pt idx="15021">
                  <c:v>12.999999999999989</c:v>
                </c:pt>
                <c:pt idx="15022">
                  <c:v>16.999999999999993</c:v>
                </c:pt>
                <c:pt idx="15023">
                  <c:v>13.999999999999989</c:v>
                </c:pt>
                <c:pt idx="15024">
                  <c:v>16.000000000000014</c:v>
                </c:pt>
                <c:pt idx="15025">
                  <c:v>12.999999999999989</c:v>
                </c:pt>
                <c:pt idx="15026">
                  <c:v>12.000000000000011</c:v>
                </c:pt>
                <c:pt idx="15027">
                  <c:v>9.9999999999999858</c:v>
                </c:pt>
                <c:pt idx="15028">
                  <c:v>11.000000000000011</c:v>
                </c:pt>
                <c:pt idx="15029">
                  <c:v>6.999999999999984</c:v>
                </c:pt>
                <c:pt idx="15030">
                  <c:v>2.0000000000000018</c:v>
                </c:pt>
                <c:pt idx="15031">
                  <c:v>0.99999999999997868</c:v>
                </c:pt>
                <c:pt idx="15032">
                  <c:v>4.0000000000000036</c:v>
                </c:pt>
                <c:pt idx="15033">
                  <c:v>7.0000000000000062</c:v>
                </c:pt>
                <c:pt idx="15034">
                  <c:v>7.0000000000000062</c:v>
                </c:pt>
                <c:pt idx="15035">
                  <c:v>5.0000000000000044</c:v>
                </c:pt>
                <c:pt idx="15036">
                  <c:v>2.9999999999999805</c:v>
                </c:pt>
                <c:pt idx="15037">
                  <c:v>1.0000000000000231</c:v>
                </c:pt>
                <c:pt idx="15038">
                  <c:v>1.0000000000000009</c:v>
                </c:pt>
                <c:pt idx="15039">
                  <c:v>0</c:v>
                </c:pt>
                <c:pt idx="15040">
                  <c:v>-4.0000000000000036</c:v>
                </c:pt>
                <c:pt idx="15041">
                  <c:v>-3.0000000000000027</c:v>
                </c:pt>
                <c:pt idx="15042">
                  <c:v>-3.0000000000000027</c:v>
                </c:pt>
                <c:pt idx="15043">
                  <c:v>0</c:v>
                </c:pt>
                <c:pt idx="15045">
                  <c:v>0</c:v>
                </c:pt>
                <c:pt idx="15046">
                  <c:v>4.0000000000000036</c:v>
                </c:pt>
                <c:pt idx="15047">
                  <c:v>2.0000000000000018</c:v>
                </c:pt>
                <c:pt idx="15048">
                  <c:v>2.0000000000000018</c:v>
                </c:pt>
                <c:pt idx="15049">
                  <c:v>4.9999999999999822</c:v>
                </c:pt>
                <c:pt idx="15050">
                  <c:v>5.0000000000000044</c:v>
                </c:pt>
                <c:pt idx="15051">
                  <c:v>6.999999999999984</c:v>
                </c:pt>
                <c:pt idx="15052">
                  <c:v>7.0000000000000062</c:v>
                </c:pt>
                <c:pt idx="15053">
                  <c:v>10.999999999999988</c:v>
                </c:pt>
                <c:pt idx="15054">
                  <c:v>9.9999999999999858</c:v>
                </c:pt>
                <c:pt idx="15055">
                  <c:v>9.0000000000000071</c:v>
                </c:pt>
                <c:pt idx="15056">
                  <c:v>3.0000000000000027</c:v>
                </c:pt>
                <c:pt idx="15057">
                  <c:v>5.0000000000000044</c:v>
                </c:pt>
                <c:pt idx="15058">
                  <c:v>5.0000000000000044</c:v>
                </c:pt>
                <c:pt idx="15059">
                  <c:v>3.9999999999999813</c:v>
                </c:pt>
                <c:pt idx="15060">
                  <c:v>4.0000000000000036</c:v>
                </c:pt>
                <c:pt idx="15061">
                  <c:v>4.9999999999999822</c:v>
                </c:pt>
                <c:pt idx="15062">
                  <c:v>4.0000000000000036</c:v>
                </c:pt>
                <c:pt idx="15063">
                  <c:v>6.0000000000000053</c:v>
                </c:pt>
                <c:pt idx="15064">
                  <c:v>5.0000000000000266</c:v>
                </c:pt>
                <c:pt idx="15065">
                  <c:v>8.9999999999999858</c:v>
                </c:pt>
                <c:pt idx="15066">
                  <c:v>12.000000000000011</c:v>
                </c:pt>
                <c:pt idx="15067">
                  <c:v>14.999999999999991</c:v>
                </c:pt>
                <c:pt idx="15068">
                  <c:v>12.000000000000011</c:v>
                </c:pt>
                <c:pt idx="15069">
                  <c:v>10.000000000000009</c:v>
                </c:pt>
                <c:pt idx="15070">
                  <c:v>12.000000000000011</c:v>
                </c:pt>
                <c:pt idx="15071">
                  <c:v>11.999999999999989</c:v>
                </c:pt>
                <c:pt idx="15072">
                  <c:v>13.999999999999989</c:v>
                </c:pt>
                <c:pt idx="15073">
                  <c:v>13.000000000000011</c:v>
                </c:pt>
                <c:pt idx="15075">
                  <c:v>16.000000000000014</c:v>
                </c:pt>
                <c:pt idx="15076">
                  <c:v>16.999999999999993</c:v>
                </c:pt>
                <c:pt idx="15077">
                  <c:v>15.999999999999993</c:v>
                </c:pt>
                <c:pt idx="15078">
                  <c:v>17.999999999999993</c:v>
                </c:pt>
                <c:pt idx="15079">
                  <c:v>17.999999999999993</c:v>
                </c:pt>
                <c:pt idx="15080">
                  <c:v>17.999999999999993</c:v>
                </c:pt>
                <c:pt idx="15081">
                  <c:v>18.999999999999993</c:v>
                </c:pt>
                <c:pt idx="15082">
                  <c:v>18.999999999999993</c:v>
                </c:pt>
                <c:pt idx="15083">
                  <c:v>17.000000000000014</c:v>
                </c:pt>
                <c:pt idx="15084">
                  <c:v>20.999999999999996</c:v>
                </c:pt>
                <c:pt idx="15085">
                  <c:v>19.999999999999972</c:v>
                </c:pt>
                <c:pt idx="15086">
                  <c:v>17.000000000000014</c:v>
                </c:pt>
                <c:pt idx="15087">
                  <c:v>16.999999999999993</c:v>
                </c:pt>
                <c:pt idx="15088">
                  <c:v>16.999999999999993</c:v>
                </c:pt>
                <c:pt idx="15089">
                  <c:v>18.999999999999993</c:v>
                </c:pt>
                <c:pt idx="15090">
                  <c:v>23</c:v>
                </c:pt>
                <c:pt idx="15091">
                  <c:v>20.000000000000018</c:v>
                </c:pt>
                <c:pt idx="15092">
                  <c:v>23.999999999999979</c:v>
                </c:pt>
                <c:pt idx="15093">
                  <c:v>25.999999999999979</c:v>
                </c:pt>
                <c:pt idx="15095">
                  <c:v>25.999999999999979</c:v>
                </c:pt>
                <c:pt idx="15096">
                  <c:v>25</c:v>
                </c:pt>
                <c:pt idx="15097">
                  <c:v>24</c:v>
                </c:pt>
                <c:pt idx="15098">
                  <c:v>23</c:v>
                </c:pt>
                <c:pt idx="15099">
                  <c:v>20.999999999999996</c:v>
                </c:pt>
                <c:pt idx="15100">
                  <c:v>18.999999999999993</c:v>
                </c:pt>
                <c:pt idx="15101">
                  <c:v>16.999999999999993</c:v>
                </c:pt>
                <c:pt idx="15102">
                  <c:v>16.999999999999993</c:v>
                </c:pt>
                <c:pt idx="15103">
                  <c:v>16.000000000000014</c:v>
                </c:pt>
                <c:pt idx="15104">
                  <c:v>15.000000000000014</c:v>
                </c:pt>
                <c:pt idx="15105">
                  <c:v>15.999999999999993</c:v>
                </c:pt>
                <c:pt idx="15106">
                  <c:v>14.000000000000012</c:v>
                </c:pt>
                <c:pt idx="15108">
                  <c:v>17.000000000000014</c:v>
                </c:pt>
                <c:pt idx="15109">
                  <c:v>22.000000000000021</c:v>
                </c:pt>
                <c:pt idx="15110">
                  <c:v>18.999999999999993</c:v>
                </c:pt>
                <c:pt idx="15111">
                  <c:v>18.999999999999993</c:v>
                </c:pt>
                <c:pt idx="15112">
                  <c:v>21.999999999999996</c:v>
                </c:pt>
                <c:pt idx="15113">
                  <c:v>23</c:v>
                </c:pt>
                <c:pt idx="15114">
                  <c:v>20.000000000000018</c:v>
                </c:pt>
                <c:pt idx="15115">
                  <c:v>20.000000000000018</c:v>
                </c:pt>
                <c:pt idx="15116">
                  <c:v>18.000000000000014</c:v>
                </c:pt>
                <c:pt idx="15117">
                  <c:v>23.999999999999979</c:v>
                </c:pt>
                <c:pt idx="15118">
                  <c:v>21.000000000000018</c:v>
                </c:pt>
                <c:pt idx="15119">
                  <c:v>24.000000000000021</c:v>
                </c:pt>
                <c:pt idx="15120">
                  <c:v>26.000000000000021</c:v>
                </c:pt>
                <c:pt idx="15121">
                  <c:v>29.000000000000004</c:v>
                </c:pt>
                <c:pt idx="15122">
                  <c:v>29.999999999999982</c:v>
                </c:pt>
                <c:pt idx="15123">
                  <c:v>29.000000000000004</c:v>
                </c:pt>
                <c:pt idx="15124">
                  <c:v>29.000000000000004</c:v>
                </c:pt>
                <c:pt idx="15125">
                  <c:v>27.999999999999979</c:v>
                </c:pt>
                <c:pt idx="15127">
                  <c:v>25.999999999999979</c:v>
                </c:pt>
                <c:pt idx="15128">
                  <c:v>29.000000000000004</c:v>
                </c:pt>
                <c:pt idx="15129">
                  <c:v>31.999999999999986</c:v>
                </c:pt>
                <c:pt idx="15130">
                  <c:v>33.999999999999986</c:v>
                </c:pt>
                <c:pt idx="15132">
                  <c:v>29.999999999999982</c:v>
                </c:pt>
                <c:pt idx="15133">
                  <c:v>27</c:v>
                </c:pt>
                <c:pt idx="15134">
                  <c:v>27</c:v>
                </c:pt>
                <c:pt idx="15135">
                  <c:v>29.000000000000004</c:v>
                </c:pt>
                <c:pt idx="15136">
                  <c:v>29.000000000000004</c:v>
                </c:pt>
                <c:pt idx="15137">
                  <c:v>27</c:v>
                </c:pt>
                <c:pt idx="15138">
                  <c:v>27</c:v>
                </c:pt>
                <c:pt idx="15139">
                  <c:v>27</c:v>
                </c:pt>
                <c:pt idx="15140">
                  <c:v>24</c:v>
                </c:pt>
                <c:pt idx="15141">
                  <c:v>23</c:v>
                </c:pt>
                <c:pt idx="15142">
                  <c:v>23</c:v>
                </c:pt>
                <c:pt idx="15143">
                  <c:v>25.999999999999979</c:v>
                </c:pt>
                <c:pt idx="15145">
                  <c:v>25</c:v>
                </c:pt>
                <c:pt idx="15146">
                  <c:v>24</c:v>
                </c:pt>
                <c:pt idx="15147">
                  <c:v>23</c:v>
                </c:pt>
                <c:pt idx="15148">
                  <c:v>21.000000000000018</c:v>
                </c:pt>
                <c:pt idx="15149">
                  <c:v>16.999999999999993</c:v>
                </c:pt>
                <c:pt idx="15150">
                  <c:v>19.999999999999996</c:v>
                </c:pt>
                <c:pt idx="15151">
                  <c:v>18.000000000000014</c:v>
                </c:pt>
                <c:pt idx="15152">
                  <c:v>15.999999999999993</c:v>
                </c:pt>
                <c:pt idx="15153">
                  <c:v>17.999999999999993</c:v>
                </c:pt>
                <c:pt idx="15154">
                  <c:v>18.000000000000014</c:v>
                </c:pt>
                <c:pt idx="15155">
                  <c:v>19.999999999999972</c:v>
                </c:pt>
                <c:pt idx="15156">
                  <c:v>22.000000000000021</c:v>
                </c:pt>
                <c:pt idx="15157">
                  <c:v>20.999999999999996</c:v>
                </c:pt>
                <c:pt idx="15158">
                  <c:v>17.999999999999972</c:v>
                </c:pt>
                <c:pt idx="15159">
                  <c:v>18.999999999999993</c:v>
                </c:pt>
                <c:pt idx="15160">
                  <c:v>17.999999999999972</c:v>
                </c:pt>
                <c:pt idx="15161">
                  <c:v>18.000000000000014</c:v>
                </c:pt>
                <c:pt idx="15162">
                  <c:v>16.999999999999993</c:v>
                </c:pt>
                <c:pt idx="15163">
                  <c:v>16.999999999999993</c:v>
                </c:pt>
                <c:pt idx="15165">
                  <c:v>13.999999999999989</c:v>
                </c:pt>
                <c:pt idx="15166">
                  <c:v>14.000000000000012</c:v>
                </c:pt>
                <c:pt idx="15167">
                  <c:v>12.999999999999989</c:v>
                </c:pt>
                <c:pt idx="15168">
                  <c:v>11.999999999999989</c:v>
                </c:pt>
                <c:pt idx="15169">
                  <c:v>11.999999999999989</c:v>
                </c:pt>
                <c:pt idx="15170">
                  <c:v>13.000000000000011</c:v>
                </c:pt>
                <c:pt idx="15171">
                  <c:v>17.000000000000014</c:v>
                </c:pt>
                <c:pt idx="15172">
                  <c:v>18.999999999999993</c:v>
                </c:pt>
                <c:pt idx="15173">
                  <c:v>26.999999999999989</c:v>
                </c:pt>
                <c:pt idx="15174">
                  <c:v>26.000000000000011</c:v>
                </c:pt>
                <c:pt idx="15175">
                  <c:v>31.000000000000007</c:v>
                </c:pt>
                <c:pt idx="15176">
                  <c:v>35</c:v>
                </c:pt>
                <c:pt idx="15177">
                  <c:v>33.000000000000007</c:v>
                </c:pt>
                <c:pt idx="15178">
                  <c:v>25</c:v>
                </c:pt>
                <c:pt idx="15179">
                  <c:v>16.000000000000004</c:v>
                </c:pt>
                <c:pt idx="15180">
                  <c:v>26</c:v>
                </c:pt>
                <c:pt idx="15181">
                  <c:v>32.000000000000007</c:v>
                </c:pt>
                <c:pt idx="15182">
                  <c:v>38</c:v>
                </c:pt>
                <c:pt idx="15183">
                  <c:v>45.000000000000007</c:v>
                </c:pt>
                <c:pt idx="15184">
                  <c:v>37</c:v>
                </c:pt>
                <c:pt idx="15185">
                  <c:v>55.000000000000007</c:v>
                </c:pt>
                <c:pt idx="15186">
                  <c:v>63.999999999999993</c:v>
                </c:pt>
                <c:pt idx="15187">
                  <c:v>68.000000000000014</c:v>
                </c:pt>
                <c:pt idx="15188">
                  <c:v>55.000000000000007</c:v>
                </c:pt>
                <c:pt idx="15189">
                  <c:v>48</c:v>
                </c:pt>
                <c:pt idx="15190">
                  <c:v>46</c:v>
                </c:pt>
                <c:pt idx="15191">
                  <c:v>54</c:v>
                </c:pt>
                <c:pt idx="15192">
                  <c:v>53</c:v>
                </c:pt>
                <c:pt idx="15193">
                  <c:v>47</c:v>
                </c:pt>
                <c:pt idx="15194">
                  <c:v>47.000000000000007</c:v>
                </c:pt>
                <c:pt idx="15195">
                  <c:v>47.000000000000007</c:v>
                </c:pt>
                <c:pt idx="15196">
                  <c:v>39</c:v>
                </c:pt>
                <c:pt idx="15197">
                  <c:v>40</c:v>
                </c:pt>
                <c:pt idx="15198">
                  <c:v>39</c:v>
                </c:pt>
                <c:pt idx="15199">
                  <c:v>40</c:v>
                </c:pt>
                <c:pt idx="15200">
                  <c:v>47</c:v>
                </c:pt>
                <c:pt idx="15201">
                  <c:v>50</c:v>
                </c:pt>
                <c:pt idx="15202">
                  <c:v>50</c:v>
                </c:pt>
                <c:pt idx="15204">
                  <c:v>51</c:v>
                </c:pt>
                <c:pt idx="15205">
                  <c:v>53</c:v>
                </c:pt>
                <c:pt idx="15206">
                  <c:v>43</c:v>
                </c:pt>
                <c:pt idx="15207">
                  <c:v>41</c:v>
                </c:pt>
                <c:pt idx="15208">
                  <c:v>45</c:v>
                </c:pt>
                <c:pt idx="15209">
                  <c:v>43</c:v>
                </c:pt>
                <c:pt idx="15210">
                  <c:v>37.999999999999993</c:v>
                </c:pt>
                <c:pt idx="15211">
                  <c:v>41</c:v>
                </c:pt>
                <c:pt idx="15212">
                  <c:v>39</c:v>
                </c:pt>
                <c:pt idx="15213">
                  <c:v>38.000000000000014</c:v>
                </c:pt>
                <c:pt idx="15214">
                  <c:v>43.000000000000007</c:v>
                </c:pt>
                <c:pt idx="15215">
                  <c:v>42</c:v>
                </c:pt>
                <c:pt idx="15216">
                  <c:v>43</c:v>
                </c:pt>
                <c:pt idx="15217">
                  <c:v>44</c:v>
                </c:pt>
                <c:pt idx="15218">
                  <c:v>44</c:v>
                </c:pt>
                <c:pt idx="15219">
                  <c:v>45</c:v>
                </c:pt>
                <c:pt idx="15220">
                  <c:v>47</c:v>
                </c:pt>
                <c:pt idx="15221">
                  <c:v>54.999999999999993</c:v>
                </c:pt>
                <c:pt idx="15222">
                  <c:v>50</c:v>
                </c:pt>
                <c:pt idx="15223">
                  <c:v>53</c:v>
                </c:pt>
                <c:pt idx="15224">
                  <c:v>55.999999999999993</c:v>
                </c:pt>
                <c:pt idx="15225">
                  <c:v>52</c:v>
                </c:pt>
                <c:pt idx="15226">
                  <c:v>48</c:v>
                </c:pt>
                <c:pt idx="15227">
                  <c:v>47</c:v>
                </c:pt>
                <c:pt idx="15228">
                  <c:v>48</c:v>
                </c:pt>
                <c:pt idx="15229">
                  <c:v>55.000000000000007</c:v>
                </c:pt>
                <c:pt idx="15230">
                  <c:v>53</c:v>
                </c:pt>
                <c:pt idx="15231">
                  <c:v>52</c:v>
                </c:pt>
                <c:pt idx="15232">
                  <c:v>51</c:v>
                </c:pt>
                <c:pt idx="15233">
                  <c:v>49</c:v>
                </c:pt>
                <c:pt idx="15235">
                  <c:v>51</c:v>
                </c:pt>
                <c:pt idx="15236">
                  <c:v>49.000000000000007</c:v>
                </c:pt>
                <c:pt idx="15237">
                  <c:v>53</c:v>
                </c:pt>
                <c:pt idx="15238">
                  <c:v>49</c:v>
                </c:pt>
                <c:pt idx="15239">
                  <c:v>52</c:v>
                </c:pt>
                <c:pt idx="15240">
                  <c:v>51</c:v>
                </c:pt>
                <c:pt idx="15241">
                  <c:v>58.000000000000007</c:v>
                </c:pt>
                <c:pt idx="15242">
                  <c:v>63.000000000000014</c:v>
                </c:pt>
                <c:pt idx="15243">
                  <c:v>69</c:v>
                </c:pt>
                <c:pt idx="15244">
                  <c:v>66</c:v>
                </c:pt>
                <c:pt idx="15245">
                  <c:v>63.999999999999993</c:v>
                </c:pt>
                <c:pt idx="15246">
                  <c:v>57.999999999999993</c:v>
                </c:pt>
                <c:pt idx="15247">
                  <c:v>47</c:v>
                </c:pt>
                <c:pt idx="15248">
                  <c:v>52</c:v>
                </c:pt>
                <c:pt idx="15249">
                  <c:v>52</c:v>
                </c:pt>
                <c:pt idx="15250">
                  <c:v>54</c:v>
                </c:pt>
                <c:pt idx="15251">
                  <c:v>55.000000000000007</c:v>
                </c:pt>
                <c:pt idx="15252">
                  <c:v>52</c:v>
                </c:pt>
                <c:pt idx="15253">
                  <c:v>51</c:v>
                </c:pt>
                <c:pt idx="15254">
                  <c:v>52</c:v>
                </c:pt>
                <c:pt idx="15255">
                  <c:v>54</c:v>
                </c:pt>
                <c:pt idx="15256">
                  <c:v>50</c:v>
                </c:pt>
                <c:pt idx="15257">
                  <c:v>51</c:v>
                </c:pt>
                <c:pt idx="15258">
                  <c:v>47</c:v>
                </c:pt>
                <c:pt idx="15259">
                  <c:v>48</c:v>
                </c:pt>
                <c:pt idx="15260">
                  <c:v>50</c:v>
                </c:pt>
                <c:pt idx="15261">
                  <c:v>52</c:v>
                </c:pt>
                <c:pt idx="15262">
                  <c:v>52</c:v>
                </c:pt>
                <c:pt idx="15264">
                  <c:v>53</c:v>
                </c:pt>
                <c:pt idx="15265">
                  <c:v>49</c:v>
                </c:pt>
                <c:pt idx="15266">
                  <c:v>51</c:v>
                </c:pt>
                <c:pt idx="15267">
                  <c:v>46</c:v>
                </c:pt>
                <c:pt idx="15268">
                  <c:v>49</c:v>
                </c:pt>
                <c:pt idx="15269">
                  <c:v>48</c:v>
                </c:pt>
                <c:pt idx="15270">
                  <c:v>49</c:v>
                </c:pt>
                <c:pt idx="15271">
                  <c:v>48</c:v>
                </c:pt>
                <c:pt idx="15272">
                  <c:v>46</c:v>
                </c:pt>
                <c:pt idx="15273">
                  <c:v>50</c:v>
                </c:pt>
                <c:pt idx="15274">
                  <c:v>46</c:v>
                </c:pt>
                <c:pt idx="15275">
                  <c:v>47</c:v>
                </c:pt>
                <c:pt idx="15276">
                  <c:v>46.000000000000007</c:v>
                </c:pt>
                <c:pt idx="15277">
                  <c:v>42.999999999999993</c:v>
                </c:pt>
                <c:pt idx="15278">
                  <c:v>44.999999999999993</c:v>
                </c:pt>
                <c:pt idx="15279">
                  <c:v>47</c:v>
                </c:pt>
                <c:pt idx="15280">
                  <c:v>44.999999999999993</c:v>
                </c:pt>
                <c:pt idx="15281">
                  <c:v>46</c:v>
                </c:pt>
                <c:pt idx="15282">
                  <c:v>44.000000000000007</c:v>
                </c:pt>
                <c:pt idx="15283">
                  <c:v>44.000000000000007</c:v>
                </c:pt>
                <c:pt idx="15284">
                  <c:v>45.000000000000007</c:v>
                </c:pt>
                <c:pt idx="15285">
                  <c:v>41</c:v>
                </c:pt>
                <c:pt idx="15286">
                  <c:v>44.000000000000007</c:v>
                </c:pt>
                <c:pt idx="15287">
                  <c:v>44.000000000000007</c:v>
                </c:pt>
                <c:pt idx="15288">
                  <c:v>44.000000000000007</c:v>
                </c:pt>
                <c:pt idx="15289">
                  <c:v>44.999999999999993</c:v>
                </c:pt>
                <c:pt idx="15290">
                  <c:v>48</c:v>
                </c:pt>
                <c:pt idx="15291">
                  <c:v>53</c:v>
                </c:pt>
                <c:pt idx="15292">
                  <c:v>54.999999999999993</c:v>
                </c:pt>
                <c:pt idx="15293">
                  <c:v>56.999999999999993</c:v>
                </c:pt>
                <c:pt idx="15294">
                  <c:v>55.000000000000007</c:v>
                </c:pt>
                <c:pt idx="15295">
                  <c:v>53</c:v>
                </c:pt>
                <c:pt idx="15296">
                  <c:v>54</c:v>
                </c:pt>
                <c:pt idx="15297">
                  <c:v>52</c:v>
                </c:pt>
                <c:pt idx="15298">
                  <c:v>48</c:v>
                </c:pt>
                <c:pt idx="15299">
                  <c:v>51</c:v>
                </c:pt>
                <c:pt idx="15300">
                  <c:v>54</c:v>
                </c:pt>
                <c:pt idx="15301">
                  <c:v>53</c:v>
                </c:pt>
                <c:pt idx="15302">
                  <c:v>57.999999999999993</c:v>
                </c:pt>
                <c:pt idx="15303">
                  <c:v>60</c:v>
                </c:pt>
                <c:pt idx="15304">
                  <c:v>57.999999999999993</c:v>
                </c:pt>
                <c:pt idx="15305">
                  <c:v>55.000000000000007</c:v>
                </c:pt>
                <c:pt idx="15306">
                  <c:v>52</c:v>
                </c:pt>
                <c:pt idx="15307">
                  <c:v>50</c:v>
                </c:pt>
                <c:pt idx="15308">
                  <c:v>57.999999999999993</c:v>
                </c:pt>
                <c:pt idx="15310">
                  <c:v>55.000000000000007</c:v>
                </c:pt>
                <c:pt idx="15311">
                  <c:v>56.999999999999993</c:v>
                </c:pt>
                <c:pt idx="15312">
                  <c:v>54</c:v>
                </c:pt>
                <c:pt idx="15313">
                  <c:v>54</c:v>
                </c:pt>
                <c:pt idx="15314">
                  <c:v>54</c:v>
                </c:pt>
                <c:pt idx="15315">
                  <c:v>54</c:v>
                </c:pt>
                <c:pt idx="15316">
                  <c:v>55.000000000000007</c:v>
                </c:pt>
                <c:pt idx="15317">
                  <c:v>56.000000000000007</c:v>
                </c:pt>
                <c:pt idx="15318">
                  <c:v>56.000000000000007</c:v>
                </c:pt>
                <c:pt idx="15319">
                  <c:v>54</c:v>
                </c:pt>
                <c:pt idx="15320">
                  <c:v>55.000000000000007</c:v>
                </c:pt>
                <c:pt idx="15321">
                  <c:v>54</c:v>
                </c:pt>
                <c:pt idx="15322">
                  <c:v>53</c:v>
                </c:pt>
                <c:pt idx="15323">
                  <c:v>54</c:v>
                </c:pt>
                <c:pt idx="15324">
                  <c:v>53</c:v>
                </c:pt>
                <c:pt idx="15325">
                  <c:v>55.000000000000007</c:v>
                </c:pt>
                <c:pt idx="15326">
                  <c:v>56.000000000000007</c:v>
                </c:pt>
                <c:pt idx="15327">
                  <c:v>54</c:v>
                </c:pt>
                <c:pt idx="15328">
                  <c:v>57.000000000000007</c:v>
                </c:pt>
                <c:pt idx="15329">
                  <c:v>64</c:v>
                </c:pt>
                <c:pt idx="15330">
                  <c:v>62</c:v>
                </c:pt>
                <c:pt idx="15331">
                  <c:v>65</c:v>
                </c:pt>
                <c:pt idx="15332">
                  <c:v>65</c:v>
                </c:pt>
                <c:pt idx="15333">
                  <c:v>63</c:v>
                </c:pt>
                <c:pt idx="15335">
                  <c:v>57.999999999999993</c:v>
                </c:pt>
                <c:pt idx="15336">
                  <c:v>59</c:v>
                </c:pt>
                <c:pt idx="15337">
                  <c:v>60</c:v>
                </c:pt>
                <c:pt idx="15338">
                  <c:v>62</c:v>
                </c:pt>
                <c:pt idx="15339">
                  <c:v>62</c:v>
                </c:pt>
                <c:pt idx="15340">
                  <c:v>67</c:v>
                </c:pt>
                <c:pt idx="15341">
                  <c:v>69</c:v>
                </c:pt>
                <c:pt idx="15342">
                  <c:v>71</c:v>
                </c:pt>
                <c:pt idx="15343">
                  <c:v>67</c:v>
                </c:pt>
                <c:pt idx="15344">
                  <c:v>65</c:v>
                </c:pt>
                <c:pt idx="15345">
                  <c:v>63</c:v>
                </c:pt>
                <c:pt idx="15346">
                  <c:v>63</c:v>
                </c:pt>
                <c:pt idx="15347">
                  <c:v>69</c:v>
                </c:pt>
                <c:pt idx="15348">
                  <c:v>74</c:v>
                </c:pt>
                <c:pt idx="15349">
                  <c:v>71</c:v>
                </c:pt>
                <c:pt idx="15350">
                  <c:v>73</c:v>
                </c:pt>
                <c:pt idx="15351">
                  <c:v>64</c:v>
                </c:pt>
                <c:pt idx="15352">
                  <c:v>65</c:v>
                </c:pt>
                <c:pt idx="15353">
                  <c:v>67</c:v>
                </c:pt>
                <c:pt idx="15354">
                  <c:v>78.999999999999986</c:v>
                </c:pt>
                <c:pt idx="15355">
                  <c:v>79</c:v>
                </c:pt>
                <c:pt idx="15357">
                  <c:v>71</c:v>
                </c:pt>
                <c:pt idx="15358">
                  <c:v>72</c:v>
                </c:pt>
                <c:pt idx="15359">
                  <c:v>72</c:v>
                </c:pt>
                <c:pt idx="15360">
                  <c:v>69</c:v>
                </c:pt>
                <c:pt idx="15361">
                  <c:v>72</c:v>
                </c:pt>
                <c:pt idx="15362">
                  <c:v>68</c:v>
                </c:pt>
                <c:pt idx="15363">
                  <c:v>67</c:v>
                </c:pt>
                <c:pt idx="15364">
                  <c:v>70</c:v>
                </c:pt>
                <c:pt idx="15365">
                  <c:v>72</c:v>
                </c:pt>
                <c:pt idx="15366">
                  <c:v>71</c:v>
                </c:pt>
                <c:pt idx="15368">
                  <c:v>68</c:v>
                </c:pt>
                <c:pt idx="15369">
                  <c:v>68</c:v>
                </c:pt>
                <c:pt idx="15370">
                  <c:v>75</c:v>
                </c:pt>
                <c:pt idx="15371">
                  <c:v>79</c:v>
                </c:pt>
                <c:pt idx="15372">
                  <c:v>76</c:v>
                </c:pt>
                <c:pt idx="15373">
                  <c:v>81</c:v>
                </c:pt>
                <c:pt idx="15374">
                  <c:v>80</c:v>
                </c:pt>
                <c:pt idx="15375">
                  <c:v>78</c:v>
                </c:pt>
                <c:pt idx="15376">
                  <c:v>79</c:v>
                </c:pt>
                <c:pt idx="15377">
                  <c:v>78</c:v>
                </c:pt>
                <c:pt idx="15378">
                  <c:v>79</c:v>
                </c:pt>
                <c:pt idx="15379">
                  <c:v>77</c:v>
                </c:pt>
                <c:pt idx="15380">
                  <c:v>81</c:v>
                </c:pt>
                <c:pt idx="15381">
                  <c:v>79</c:v>
                </c:pt>
                <c:pt idx="15382">
                  <c:v>81</c:v>
                </c:pt>
                <c:pt idx="15383">
                  <c:v>82</c:v>
                </c:pt>
                <c:pt idx="15384">
                  <c:v>82</c:v>
                </c:pt>
                <c:pt idx="15385">
                  <c:v>80</c:v>
                </c:pt>
                <c:pt idx="15386">
                  <c:v>83</c:v>
                </c:pt>
                <c:pt idx="15387">
                  <c:v>81</c:v>
                </c:pt>
                <c:pt idx="15389">
                  <c:v>81</c:v>
                </c:pt>
                <c:pt idx="15390">
                  <c:v>82</c:v>
                </c:pt>
                <c:pt idx="15391">
                  <c:v>81</c:v>
                </c:pt>
                <c:pt idx="15392">
                  <c:v>80</c:v>
                </c:pt>
                <c:pt idx="15394">
                  <c:v>82</c:v>
                </c:pt>
                <c:pt idx="15395">
                  <c:v>83</c:v>
                </c:pt>
                <c:pt idx="15396">
                  <c:v>90</c:v>
                </c:pt>
                <c:pt idx="15397">
                  <c:v>94</c:v>
                </c:pt>
                <c:pt idx="15398">
                  <c:v>98.999999999999986</c:v>
                </c:pt>
                <c:pt idx="15399">
                  <c:v>100.99999999999997</c:v>
                </c:pt>
                <c:pt idx="15400">
                  <c:v>100.99999999999997</c:v>
                </c:pt>
                <c:pt idx="15401">
                  <c:v>96.000000000000014</c:v>
                </c:pt>
                <c:pt idx="15402">
                  <c:v>98.999999999999986</c:v>
                </c:pt>
                <c:pt idx="15403">
                  <c:v>98.000000000000014</c:v>
                </c:pt>
                <c:pt idx="15405">
                  <c:v>96.000000000000014</c:v>
                </c:pt>
                <c:pt idx="15406">
                  <c:v>97.000000000000014</c:v>
                </c:pt>
                <c:pt idx="15407">
                  <c:v>99.000000000000014</c:v>
                </c:pt>
                <c:pt idx="15408">
                  <c:v>97.000000000000014</c:v>
                </c:pt>
                <c:pt idx="15409">
                  <c:v>92</c:v>
                </c:pt>
                <c:pt idx="15410">
                  <c:v>94</c:v>
                </c:pt>
                <c:pt idx="15411">
                  <c:v>92</c:v>
                </c:pt>
                <c:pt idx="15412">
                  <c:v>95</c:v>
                </c:pt>
                <c:pt idx="15413">
                  <c:v>100</c:v>
                </c:pt>
                <c:pt idx="15414">
                  <c:v>98.000000000000014</c:v>
                </c:pt>
                <c:pt idx="15415">
                  <c:v>101</c:v>
                </c:pt>
                <c:pt idx="15416">
                  <c:v>103.99999999999999</c:v>
                </c:pt>
                <c:pt idx="15417">
                  <c:v>103.99999999999999</c:v>
                </c:pt>
                <c:pt idx="15418">
                  <c:v>109.99999999999999</c:v>
                </c:pt>
                <c:pt idx="15419">
                  <c:v>107.99999999999999</c:v>
                </c:pt>
                <c:pt idx="15420">
                  <c:v>106.99999999999999</c:v>
                </c:pt>
                <c:pt idx="15421">
                  <c:v>103.99999999999999</c:v>
                </c:pt>
                <c:pt idx="15422">
                  <c:v>104.99999999999999</c:v>
                </c:pt>
                <c:pt idx="15423">
                  <c:v>108.99999999999999</c:v>
                </c:pt>
                <c:pt idx="15425">
                  <c:v>117</c:v>
                </c:pt>
                <c:pt idx="15426">
                  <c:v>118</c:v>
                </c:pt>
                <c:pt idx="15427">
                  <c:v>118</c:v>
                </c:pt>
                <c:pt idx="15428">
                  <c:v>123</c:v>
                </c:pt>
                <c:pt idx="15429">
                  <c:v>126</c:v>
                </c:pt>
                <c:pt idx="15430">
                  <c:v>126</c:v>
                </c:pt>
                <c:pt idx="15431">
                  <c:v>125.99999999999997</c:v>
                </c:pt>
                <c:pt idx="15432">
                  <c:v>137</c:v>
                </c:pt>
                <c:pt idx="15433">
                  <c:v>129.99999999999997</c:v>
                </c:pt>
                <c:pt idx="15434">
                  <c:v>131.99999999999997</c:v>
                </c:pt>
                <c:pt idx="15435">
                  <c:v>129</c:v>
                </c:pt>
                <c:pt idx="15436">
                  <c:v>133</c:v>
                </c:pt>
                <c:pt idx="15437">
                  <c:v>140</c:v>
                </c:pt>
                <c:pt idx="15438">
                  <c:v>142</c:v>
                </c:pt>
                <c:pt idx="15439">
                  <c:v>142</c:v>
                </c:pt>
                <c:pt idx="15440">
                  <c:v>138</c:v>
                </c:pt>
                <c:pt idx="15441">
                  <c:v>137</c:v>
                </c:pt>
                <c:pt idx="15442">
                  <c:v>140</c:v>
                </c:pt>
                <c:pt idx="15443">
                  <c:v>150</c:v>
                </c:pt>
                <c:pt idx="15444">
                  <c:v>148</c:v>
                </c:pt>
                <c:pt idx="15445">
                  <c:v>147.00000000000003</c:v>
                </c:pt>
                <c:pt idx="15446">
                  <c:v>150</c:v>
                </c:pt>
                <c:pt idx="15447">
                  <c:v>155</c:v>
                </c:pt>
                <c:pt idx="15448">
                  <c:v>158</c:v>
                </c:pt>
                <c:pt idx="15449">
                  <c:v>154</c:v>
                </c:pt>
                <c:pt idx="15450">
                  <c:v>148</c:v>
                </c:pt>
                <c:pt idx="15451">
                  <c:v>148</c:v>
                </c:pt>
                <c:pt idx="15452">
                  <c:v>148.99999999999997</c:v>
                </c:pt>
                <c:pt idx="15453">
                  <c:v>152.99999999999997</c:v>
                </c:pt>
                <c:pt idx="15454">
                  <c:v>159</c:v>
                </c:pt>
                <c:pt idx="15455">
                  <c:v>157</c:v>
                </c:pt>
                <c:pt idx="15456">
                  <c:v>158</c:v>
                </c:pt>
                <c:pt idx="15457">
                  <c:v>152</c:v>
                </c:pt>
                <c:pt idx="15458">
                  <c:v>153</c:v>
                </c:pt>
                <c:pt idx="15459">
                  <c:v>156</c:v>
                </c:pt>
                <c:pt idx="15460">
                  <c:v>151</c:v>
                </c:pt>
                <c:pt idx="15461">
                  <c:v>152.00000000000003</c:v>
                </c:pt>
                <c:pt idx="15462">
                  <c:v>150</c:v>
                </c:pt>
                <c:pt idx="15463">
                  <c:v>151</c:v>
                </c:pt>
                <c:pt idx="15464">
                  <c:v>151</c:v>
                </c:pt>
                <c:pt idx="15465">
                  <c:v>148.00000000000003</c:v>
                </c:pt>
                <c:pt idx="15466">
                  <c:v>148.00000000000003</c:v>
                </c:pt>
                <c:pt idx="15467">
                  <c:v>140</c:v>
                </c:pt>
                <c:pt idx="15468">
                  <c:v>143</c:v>
                </c:pt>
                <c:pt idx="15469">
                  <c:v>145</c:v>
                </c:pt>
                <c:pt idx="15470">
                  <c:v>143.00000000000003</c:v>
                </c:pt>
                <c:pt idx="15471">
                  <c:v>142.00000000000003</c:v>
                </c:pt>
                <c:pt idx="15472">
                  <c:v>141</c:v>
                </c:pt>
                <c:pt idx="15473">
                  <c:v>142.00000000000003</c:v>
                </c:pt>
                <c:pt idx="15474">
                  <c:v>140</c:v>
                </c:pt>
                <c:pt idx="15475">
                  <c:v>146</c:v>
                </c:pt>
                <c:pt idx="15476">
                  <c:v>146</c:v>
                </c:pt>
                <c:pt idx="15477">
                  <c:v>149</c:v>
                </c:pt>
                <c:pt idx="15478">
                  <c:v>149</c:v>
                </c:pt>
                <c:pt idx="15479">
                  <c:v>147</c:v>
                </c:pt>
                <c:pt idx="15480">
                  <c:v>145</c:v>
                </c:pt>
                <c:pt idx="15481">
                  <c:v>143</c:v>
                </c:pt>
                <c:pt idx="15482">
                  <c:v>142.00000000000003</c:v>
                </c:pt>
                <c:pt idx="15483">
                  <c:v>146</c:v>
                </c:pt>
                <c:pt idx="15484">
                  <c:v>147</c:v>
                </c:pt>
                <c:pt idx="15485">
                  <c:v>148.00000000000003</c:v>
                </c:pt>
                <c:pt idx="15486">
                  <c:v>153</c:v>
                </c:pt>
                <c:pt idx="15487">
                  <c:v>150.00000000000003</c:v>
                </c:pt>
                <c:pt idx="15488">
                  <c:v>147</c:v>
                </c:pt>
                <c:pt idx="15489">
                  <c:v>148.00000000000003</c:v>
                </c:pt>
                <c:pt idx="15490">
                  <c:v>148.00000000000003</c:v>
                </c:pt>
                <c:pt idx="15491">
                  <c:v>152.00000000000003</c:v>
                </c:pt>
                <c:pt idx="15492">
                  <c:v>148</c:v>
                </c:pt>
                <c:pt idx="15493">
                  <c:v>146</c:v>
                </c:pt>
                <c:pt idx="15494">
                  <c:v>146</c:v>
                </c:pt>
                <c:pt idx="15495">
                  <c:v>141</c:v>
                </c:pt>
                <c:pt idx="15496">
                  <c:v>144</c:v>
                </c:pt>
                <c:pt idx="15497">
                  <c:v>146.99999999999997</c:v>
                </c:pt>
                <c:pt idx="15498">
                  <c:v>144</c:v>
                </c:pt>
                <c:pt idx="15500">
                  <c:v>146.00000000000003</c:v>
                </c:pt>
                <c:pt idx="15501">
                  <c:v>146</c:v>
                </c:pt>
                <c:pt idx="15502">
                  <c:v>147</c:v>
                </c:pt>
                <c:pt idx="15503">
                  <c:v>142</c:v>
                </c:pt>
                <c:pt idx="15504">
                  <c:v>141</c:v>
                </c:pt>
                <c:pt idx="15505">
                  <c:v>139</c:v>
                </c:pt>
                <c:pt idx="15506">
                  <c:v>134</c:v>
                </c:pt>
                <c:pt idx="15507">
                  <c:v>131</c:v>
                </c:pt>
                <c:pt idx="15508">
                  <c:v>131</c:v>
                </c:pt>
                <c:pt idx="15509">
                  <c:v>135</c:v>
                </c:pt>
                <c:pt idx="15510">
                  <c:v>135</c:v>
                </c:pt>
                <c:pt idx="15511">
                  <c:v>136</c:v>
                </c:pt>
                <c:pt idx="15512">
                  <c:v>129</c:v>
                </c:pt>
                <c:pt idx="15513">
                  <c:v>119</c:v>
                </c:pt>
                <c:pt idx="15514">
                  <c:v>123</c:v>
                </c:pt>
                <c:pt idx="15515">
                  <c:v>123</c:v>
                </c:pt>
                <c:pt idx="15516">
                  <c:v>124</c:v>
                </c:pt>
                <c:pt idx="15517">
                  <c:v>123</c:v>
                </c:pt>
                <c:pt idx="15518">
                  <c:v>126</c:v>
                </c:pt>
                <c:pt idx="15519">
                  <c:v>124</c:v>
                </c:pt>
                <c:pt idx="15520">
                  <c:v>122</c:v>
                </c:pt>
                <c:pt idx="15521">
                  <c:v>120</c:v>
                </c:pt>
                <c:pt idx="15522">
                  <c:v>123</c:v>
                </c:pt>
                <c:pt idx="15523">
                  <c:v>120</c:v>
                </c:pt>
                <c:pt idx="15525">
                  <c:v>115.00000000000001</c:v>
                </c:pt>
                <c:pt idx="15526">
                  <c:v>111.00000000000001</c:v>
                </c:pt>
                <c:pt idx="15527">
                  <c:v>111.00000000000001</c:v>
                </c:pt>
                <c:pt idx="15528">
                  <c:v>114.00000000000001</c:v>
                </c:pt>
                <c:pt idx="15529">
                  <c:v>114.99999999999999</c:v>
                </c:pt>
                <c:pt idx="15530">
                  <c:v>115.99999999999999</c:v>
                </c:pt>
                <c:pt idx="15531">
                  <c:v>114.00000000000001</c:v>
                </c:pt>
                <c:pt idx="15532">
                  <c:v>108</c:v>
                </c:pt>
                <c:pt idx="15533">
                  <c:v>106</c:v>
                </c:pt>
                <c:pt idx="15534">
                  <c:v>98</c:v>
                </c:pt>
                <c:pt idx="15535">
                  <c:v>103</c:v>
                </c:pt>
                <c:pt idx="15536">
                  <c:v>108</c:v>
                </c:pt>
                <c:pt idx="15537">
                  <c:v>107</c:v>
                </c:pt>
                <c:pt idx="15538">
                  <c:v>108</c:v>
                </c:pt>
                <c:pt idx="15539">
                  <c:v>107</c:v>
                </c:pt>
                <c:pt idx="15540">
                  <c:v>105</c:v>
                </c:pt>
                <c:pt idx="15541">
                  <c:v>106</c:v>
                </c:pt>
                <c:pt idx="15542">
                  <c:v>108</c:v>
                </c:pt>
                <c:pt idx="15543">
                  <c:v>105</c:v>
                </c:pt>
                <c:pt idx="15544">
                  <c:v>103</c:v>
                </c:pt>
                <c:pt idx="15545">
                  <c:v>102</c:v>
                </c:pt>
                <c:pt idx="15546">
                  <c:v>102</c:v>
                </c:pt>
                <c:pt idx="15547">
                  <c:v>102</c:v>
                </c:pt>
                <c:pt idx="15548">
                  <c:v>110.00000000000001</c:v>
                </c:pt>
                <c:pt idx="15549">
                  <c:v>110.00000000000001</c:v>
                </c:pt>
                <c:pt idx="15550">
                  <c:v>111.99999999999999</c:v>
                </c:pt>
                <c:pt idx="15551">
                  <c:v>112.00000000000001</c:v>
                </c:pt>
                <c:pt idx="15552">
                  <c:v>112.99999999999999</c:v>
                </c:pt>
                <c:pt idx="15553">
                  <c:v>106</c:v>
                </c:pt>
                <c:pt idx="15554">
                  <c:v>105</c:v>
                </c:pt>
                <c:pt idx="15555">
                  <c:v>103</c:v>
                </c:pt>
                <c:pt idx="15556">
                  <c:v>104</c:v>
                </c:pt>
                <c:pt idx="15557">
                  <c:v>102</c:v>
                </c:pt>
                <c:pt idx="15558">
                  <c:v>103</c:v>
                </c:pt>
                <c:pt idx="15559">
                  <c:v>102</c:v>
                </c:pt>
                <c:pt idx="15560">
                  <c:v>105</c:v>
                </c:pt>
                <c:pt idx="15561">
                  <c:v>112.00000000000001</c:v>
                </c:pt>
                <c:pt idx="15562">
                  <c:v>109.00000000000001</c:v>
                </c:pt>
                <c:pt idx="15563">
                  <c:v>109.00000000000001</c:v>
                </c:pt>
                <c:pt idx="15564">
                  <c:v>109.00000000000001</c:v>
                </c:pt>
                <c:pt idx="15565">
                  <c:v>110.00000000000001</c:v>
                </c:pt>
                <c:pt idx="15566">
                  <c:v>111.00000000000001</c:v>
                </c:pt>
                <c:pt idx="15567">
                  <c:v>109.00000000000001</c:v>
                </c:pt>
                <c:pt idx="15568">
                  <c:v>112.00000000000001</c:v>
                </c:pt>
                <c:pt idx="15570">
                  <c:v>115.99999999999999</c:v>
                </c:pt>
                <c:pt idx="15571">
                  <c:v>113.00000000000001</c:v>
                </c:pt>
                <c:pt idx="15572">
                  <c:v>107</c:v>
                </c:pt>
                <c:pt idx="15573">
                  <c:v>112.00000000000001</c:v>
                </c:pt>
                <c:pt idx="15574">
                  <c:v>112.00000000000001</c:v>
                </c:pt>
                <c:pt idx="15575">
                  <c:v>107</c:v>
                </c:pt>
                <c:pt idx="15576">
                  <c:v>110.00000000000001</c:v>
                </c:pt>
                <c:pt idx="15577">
                  <c:v>111.00000000000001</c:v>
                </c:pt>
                <c:pt idx="15578">
                  <c:v>114.00000000000001</c:v>
                </c:pt>
                <c:pt idx="15579">
                  <c:v>108</c:v>
                </c:pt>
                <c:pt idx="15580">
                  <c:v>111.00000000000001</c:v>
                </c:pt>
                <c:pt idx="15581">
                  <c:v>107</c:v>
                </c:pt>
                <c:pt idx="15582">
                  <c:v>114.00000000000001</c:v>
                </c:pt>
                <c:pt idx="15583">
                  <c:v>118</c:v>
                </c:pt>
                <c:pt idx="15584">
                  <c:v>117</c:v>
                </c:pt>
                <c:pt idx="15585">
                  <c:v>123</c:v>
                </c:pt>
                <c:pt idx="15586">
                  <c:v>125</c:v>
                </c:pt>
                <c:pt idx="15587">
                  <c:v>124</c:v>
                </c:pt>
                <c:pt idx="15588">
                  <c:v>121</c:v>
                </c:pt>
                <c:pt idx="15589">
                  <c:v>122</c:v>
                </c:pt>
                <c:pt idx="15590">
                  <c:v>126</c:v>
                </c:pt>
                <c:pt idx="15591">
                  <c:v>123</c:v>
                </c:pt>
                <c:pt idx="15592">
                  <c:v>126</c:v>
                </c:pt>
                <c:pt idx="15593">
                  <c:v>128.99999999999997</c:v>
                </c:pt>
                <c:pt idx="15595">
                  <c:v>123.99999999999997</c:v>
                </c:pt>
                <c:pt idx="15596">
                  <c:v>119</c:v>
                </c:pt>
                <c:pt idx="15597">
                  <c:v>116.00000000000001</c:v>
                </c:pt>
                <c:pt idx="15598">
                  <c:v>117.99999999999997</c:v>
                </c:pt>
                <c:pt idx="15599">
                  <c:v>114.99999999999999</c:v>
                </c:pt>
                <c:pt idx="15600">
                  <c:v>123.99999999999997</c:v>
                </c:pt>
                <c:pt idx="15601">
                  <c:v>125</c:v>
                </c:pt>
                <c:pt idx="15602">
                  <c:v>123.00000000000001</c:v>
                </c:pt>
                <c:pt idx="15603">
                  <c:v>118.00000000000001</c:v>
                </c:pt>
                <c:pt idx="15604">
                  <c:v>117.00000000000001</c:v>
                </c:pt>
                <c:pt idx="15605">
                  <c:v>115.99999999999999</c:v>
                </c:pt>
                <c:pt idx="15606">
                  <c:v>104</c:v>
                </c:pt>
                <c:pt idx="15607">
                  <c:v>107</c:v>
                </c:pt>
                <c:pt idx="15608">
                  <c:v>107</c:v>
                </c:pt>
                <c:pt idx="15609">
                  <c:v>108</c:v>
                </c:pt>
                <c:pt idx="15610">
                  <c:v>110.00000000000001</c:v>
                </c:pt>
                <c:pt idx="15611">
                  <c:v>113.00000000000001</c:v>
                </c:pt>
                <c:pt idx="15612">
                  <c:v>112.00000000000001</c:v>
                </c:pt>
                <c:pt idx="15613">
                  <c:v>106</c:v>
                </c:pt>
                <c:pt idx="15614">
                  <c:v>106</c:v>
                </c:pt>
                <c:pt idx="15615">
                  <c:v>104.99999999999999</c:v>
                </c:pt>
                <c:pt idx="15616">
                  <c:v>105</c:v>
                </c:pt>
                <c:pt idx="15618">
                  <c:v>105</c:v>
                </c:pt>
                <c:pt idx="15619">
                  <c:v>109.99999999999999</c:v>
                </c:pt>
                <c:pt idx="15620">
                  <c:v>108.99999999999999</c:v>
                </c:pt>
                <c:pt idx="15621">
                  <c:v>108</c:v>
                </c:pt>
                <c:pt idx="15622">
                  <c:v>106.99999999999999</c:v>
                </c:pt>
                <c:pt idx="15623">
                  <c:v>102</c:v>
                </c:pt>
                <c:pt idx="15624">
                  <c:v>99.999999999999986</c:v>
                </c:pt>
                <c:pt idx="15625">
                  <c:v>106.99999999999999</c:v>
                </c:pt>
                <c:pt idx="15626">
                  <c:v>100</c:v>
                </c:pt>
                <c:pt idx="15628">
                  <c:v>98</c:v>
                </c:pt>
                <c:pt idx="15629">
                  <c:v>101</c:v>
                </c:pt>
                <c:pt idx="15630">
                  <c:v>90.999999999999986</c:v>
                </c:pt>
                <c:pt idx="15631">
                  <c:v>86.999999999999986</c:v>
                </c:pt>
                <c:pt idx="15632">
                  <c:v>81</c:v>
                </c:pt>
                <c:pt idx="15633">
                  <c:v>75</c:v>
                </c:pt>
                <c:pt idx="15634">
                  <c:v>77.999999999999986</c:v>
                </c:pt>
                <c:pt idx="15635">
                  <c:v>77.999999999999986</c:v>
                </c:pt>
                <c:pt idx="15636">
                  <c:v>84</c:v>
                </c:pt>
                <c:pt idx="15637">
                  <c:v>78.999999999999986</c:v>
                </c:pt>
                <c:pt idx="15638">
                  <c:v>81</c:v>
                </c:pt>
                <c:pt idx="15639">
                  <c:v>75.999999999999986</c:v>
                </c:pt>
                <c:pt idx="15640">
                  <c:v>76.999999999999986</c:v>
                </c:pt>
                <c:pt idx="15641">
                  <c:v>77.999999999999986</c:v>
                </c:pt>
                <c:pt idx="15642">
                  <c:v>80</c:v>
                </c:pt>
                <c:pt idx="15643">
                  <c:v>75.000000000000014</c:v>
                </c:pt>
                <c:pt idx="15644">
                  <c:v>77.999999999999986</c:v>
                </c:pt>
                <c:pt idx="15645">
                  <c:v>77.999999999999986</c:v>
                </c:pt>
                <c:pt idx="15646">
                  <c:v>77.999999999999986</c:v>
                </c:pt>
                <c:pt idx="15647">
                  <c:v>79</c:v>
                </c:pt>
                <c:pt idx="15649">
                  <c:v>72</c:v>
                </c:pt>
                <c:pt idx="15650">
                  <c:v>75</c:v>
                </c:pt>
                <c:pt idx="15651">
                  <c:v>80</c:v>
                </c:pt>
                <c:pt idx="15652">
                  <c:v>79</c:v>
                </c:pt>
                <c:pt idx="15653">
                  <c:v>79</c:v>
                </c:pt>
                <c:pt idx="15654">
                  <c:v>84.999999999999986</c:v>
                </c:pt>
                <c:pt idx="15655">
                  <c:v>89.000000000000014</c:v>
                </c:pt>
                <c:pt idx="15656">
                  <c:v>87.999999999999986</c:v>
                </c:pt>
                <c:pt idx="15657">
                  <c:v>85</c:v>
                </c:pt>
                <c:pt idx="15658">
                  <c:v>89</c:v>
                </c:pt>
                <c:pt idx="15659">
                  <c:v>86</c:v>
                </c:pt>
                <c:pt idx="15660">
                  <c:v>85</c:v>
                </c:pt>
                <c:pt idx="15661">
                  <c:v>82</c:v>
                </c:pt>
                <c:pt idx="15662">
                  <c:v>79.000000000000014</c:v>
                </c:pt>
                <c:pt idx="15663">
                  <c:v>79</c:v>
                </c:pt>
                <c:pt idx="15665">
                  <c:v>81</c:v>
                </c:pt>
                <c:pt idx="15666">
                  <c:v>79</c:v>
                </c:pt>
                <c:pt idx="15667">
                  <c:v>75</c:v>
                </c:pt>
                <c:pt idx="15668">
                  <c:v>74</c:v>
                </c:pt>
                <c:pt idx="15669">
                  <c:v>76</c:v>
                </c:pt>
                <c:pt idx="15670">
                  <c:v>76</c:v>
                </c:pt>
                <c:pt idx="15671">
                  <c:v>72.000000000000014</c:v>
                </c:pt>
                <c:pt idx="15672">
                  <c:v>63.000000000000014</c:v>
                </c:pt>
                <c:pt idx="15673">
                  <c:v>63.000000000000014</c:v>
                </c:pt>
                <c:pt idx="15674">
                  <c:v>61.000000000000007</c:v>
                </c:pt>
                <c:pt idx="15675">
                  <c:v>63.000000000000014</c:v>
                </c:pt>
                <c:pt idx="15676">
                  <c:v>62.000000000000014</c:v>
                </c:pt>
                <c:pt idx="15677">
                  <c:v>63.000000000000014</c:v>
                </c:pt>
                <c:pt idx="15678">
                  <c:v>62.000000000000014</c:v>
                </c:pt>
                <c:pt idx="15679">
                  <c:v>61.999999999999986</c:v>
                </c:pt>
                <c:pt idx="15680">
                  <c:v>60.999999999999986</c:v>
                </c:pt>
                <c:pt idx="15681">
                  <c:v>58.000000000000007</c:v>
                </c:pt>
                <c:pt idx="15682">
                  <c:v>41.999999999999993</c:v>
                </c:pt>
                <c:pt idx="15683">
                  <c:v>41.999999999999993</c:v>
                </c:pt>
                <c:pt idx="15684">
                  <c:v>39.999999999999993</c:v>
                </c:pt>
                <c:pt idx="15685">
                  <c:v>46.999999999999972</c:v>
                </c:pt>
                <c:pt idx="15686">
                  <c:v>50.999999999999979</c:v>
                </c:pt>
                <c:pt idx="15687">
                  <c:v>48</c:v>
                </c:pt>
                <c:pt idx="15688">
                  <c:v>44.999999999999993</c:v>
                </c:pt>
                <c:pt idx="15690">
                  <c:v>37.999999999999986</c:v>
                </c:pt>
                <c:pt idx="15691">
                  <c:v>40.999999999999993</c:v>
                </c:pt>
                <c:pt idx="15692">
                  <c:v>41.999999999999993</c:v>
                </c:pt>
                <c:pt idx="15693">
                  <c:v>41.999999999999993</c:v>
                </c:pt>
                <c:pt idx="15694">
                  <c:v>39.000000000000014</c:v>
                </c:pt>
                <c:pt idx="15695">
                  <c:v>40.999999999999993</c:v>
                </c:pt>
                <c:pt idx="15696">
                  <c:v>35.999999999999986</c:v>
                </c:pt>
                <c:pt idx="15697">
                  <c:v>32.999999999999986</c:v>
                </c:pt>
                <c:pt idx="15698">
                  <c:v>24</c:v>
                </c:pt>
                <c:pt idx="15699">
                  <c:v>23</c:v>
                </c:pt>
                <c:pt idx="15700">
                  <c:v>23</c:v>
                </c:pt>
                <c:pt idx="15701">
                  <c:v>25.999999999999979</c:v>
                </c:pt>
                <c:pt idx="15702">
                  <c:v>26</c:v>
                </c:pt>
                <c:pt idx="15703">
                  <c:v>25</c:v>
                </c:pt>
                <c:pt idx="15704">
                  <c:v>27</c:v>
                </c:pt>
                <c:pt idx="15705">
                  <c:v>29.999999999999982</c:v>
                </c:pt>
                <c:pt idx="15706">
                  <c:v>23.999999999999979</c:v>
                </c:pt>
                <c:pt idx="15707">
                  <c:v>26.000000000000021</c:v>
                </c:pt>
                <c:pt idx="15708">
                  <c:v>17.000000000000014</c:v>
                </c:pt>
                <c:pt idx="15709">
                  <c:v>17.999999999999972</c:v>
                </c:pt>
                <c:pt idx="15710">
                  <c:v>19.999999999999972</c:v>
                </c:pt>
                <c:pt idx="15711">
                  <c:v>18.999999999999993</c:v>
                </c:pt>
                <c:pt idx="15712">
                  <c:v>20.999999999999996</c:v>
                </c:pt>
                <c:pt idx="15713">
                  <c:v>18.000000000000014</c:v>
                </c:pt>
                <c:pt idx="15714">
                  <c:v>10.999999999999988</c:v>
                </c:pt>
                <c:pt idx="15715">
                  <c:v>6.0000000000000053</c:v>
                </c:pt>
                <c:pt idx="15716">
                  <c:v>4.0000000000000036</c:v>
                </c:pt>
                <c:pt idx="15717">
                  <c:v>3.9999999999999591</c:v>
                </c:pt>
                <c:pt idx="15718">
                  <c:v>-4.9999999999999822</c:v>
                </c:pt>
                <c:pt idx="15719">
                  <c:v>-1.0000000000000231</c:v>
                </c:pt>
                <c:pt idx="15720">
                  <c:v>3.0000000000000249</c:v>
                </c:pt>
                <c:pt idx="15721">
                  <c:v>10.999999999999988</c:v>
                </c:pt>
                <c:pt idx="15722">
                  <c:v>18.999999999999993</c:v>
                </c:pt>
                <c:pt idx="15723">
                  <c:v>18.99999999999995</c:v>
                </c:pt>
                <c:pt idx="15724">
                  <c:v>29.000000000000004</c:v>
                </c:pt>
                <c:pt idx="15725">
                  <c:v>32.999999999999964</c:v>
                </c:pt>
                <c:pt idx="15726">
                  <c:v>33.000000000000007</c:v>
                </c:pt>
                <c:pt idx="15727">
                  <c:v>35.999999999999986</c:v>
                </c:pt>
                <c:pt idx="15729">
                  <c:v>39.000000000000014</c:v>
                </c:pt>
                <c:pt idx="15730">
                  <c:v>32.000000000000028</c:v>
                </c:pt>
                <c:pt idx="15731">
                  <c:v>25</c:v>
                </c:pt>
                <c:pt idx="15732">
                  <c:v>21.999999999999975</c:v>
                </c:pt>
                <c:pt idx="15733">
                  <c:v>18.000000000000014</c:v>
                </c:pt>
                <c:pt idx="15734">
                  <c:v>18.000000000000014</c:v>
                </c:pt>
                <c:pt idx="15735">
                  <c:v>23</c:v>
                </c:pt>
                <c:pt idx="15736">
                  <c:v>24.000000000000021</c:v>
                </c:pt>
                <c:pt idx="15737">
                  <c:v>22.000000000000021</c:v>
                </c:pt>
                <c:pt idx="15738">
                  <c:v>18.999999999999993</c:v>
                </c:pt>
                <c:pt idx="15739">
                  <c:v>26.000000000000021</c:v>
                </c:pt>
                <c:pt idx="15740">
                  <c:v>18.99999999999995</c:v>
                </c:pt>
                <c:pt idx="15741">
                  <c:v>27</c:v>
                </c:pt>
                <c:pt idx="15742">
                  <c:v>33.999999999999986</c:v>
                </c:pt>
                <c:pt idx="15743">
                  <c:v>40.000000000000036</c:v>
                </c:pt>
                <c:pt idx="15744">
                  <c:v>43.999999999999993</c:v>
                </c:pt>
                <c:pt idx="15745">
                  <c:v>37.000000000000014</c:v>
                </c:pt>
                <c:pt idx="15746">
                  <c:v>25</c:v>
                </c:pt>
                <c:pt idx="15747">
                  <c:v>27.999999999999979</c:v>
                </c:pt>
                <c:pt idx="15748">
                  <c:v>32.000000000000028</c:v>
                </c:pt>
                <c:pt idx="15749">
                  <c:v>29.999999999999982</c:v>
                </c:pt>
                <c:pt idx="15750">
                  <c:v>27</c:v>
                </c:pt>
                <c:pt idx="15751">
                  <c:v>20.999999999999996</c:v>
                </c:pt>
                <c:pt idx="15752">
                  <c:v>20.999999999999996</c:v>
                </c:pt>
                <c:pt idx="15753">
                  <c:v>18.000000000000014</c:v>
                </c:pt>
                <c:pt idx="15754">
                  <c:v>20.999999999999996</c:v>
                </c:pt>
                <c:pt idx="15755">
                  <c:v>25.999999999999979</c:v>
                </c:pt>
                <c:pt idx="15756">
                  <c:v>27</c:v>
                </c:pt>
                <c:pt idx="15757">
                  <c:v>29.000000000000004</c:v>
                </c:pt>
                <c:pt idx="15758">
                  <c:v>27</c:v>
                </c:pt>
                <c:pt idx="15760">
                  <c:v>31.999999999999986</c:v>
                </c:pt>
                <c:pt idx="15761">
                  <c:v>27.999999999999979</c:v>
                </c:pt>
                <c:pt idx="15762">
                  <c:v>27</c:v>
                </c:pt>
                <c:pt idx="15763">
                  <c:v>29.999999999999982</c:v>
                </c:pt>
                <c:pt idx="15764">
                  <c:v>31.000000000000007</c:v>
                </c:pt>
                <c:pt idx="15765">
                  <c:v>23</c:v>
                </c:pt>
                <c:pt idx="15766">
                  <c:v>24.999999999999957</c:v>
                </c:pt>
                <c:pt idx="15767">
                  <c:v>20.999999999999996</c:v>
                </c:pt>
                <c:pt idx="15768">
                  <c:v>8.9999999999999858</c:v>
                </c:pt>
                <c:pt idx="15769">
                  <c:v>3.0000000000000249</c:v>
                </c:pt>
                <c:pt idx="15770">
                  <c:v>4.0000000000000036</c:v>
                </c:pt>
                <c:pt idx="15771">
                  <c:v>12.999999999999989</c:v>
                </c:pt>
                <c:pt idx="15772">
                  <c:v>14.000000000000012</c:v>
                </c:pt>
                <c:pt idx="15773">
                  <c:v>8.0000000000000071</c:v>
                </c:pt>
                <c:pt idx="15775">
                  <c:v>10.000000000000009</c:v>
                </c:pt>
                <c:pt idx="15776">
                  <c:v>10.000000000000009</c:v>
                </c:pt>
                <c:pt idx="15777">
                  <c:v>8.0000000000000071</c:v>
                </c:pt>
                <c:pt idx="15778">
                  <c:v>8.9999999999999858</c:v>
                </c:pt>
                <c:pt idx="15779">
                  <c:v>12.000000000000011</c:v>
                </c:pt>
                <c:pt idx="15780">
                  <c:v>10.000000000000009</c:v>
                </c:pt>
                <c:pt idx="15781">
                  <c:v>4.0000000000000036</c:v>
                </c:pt>
                <c:pt idx="15782">
                  <c:v>6.0000000000000053</c:v>
                </c:pt>
                <c:pt idx="15783">
                  <c:v>4.0000000000000036</c:v>
                </c:pt>
                <c:pt idx="15785">
                  <c:v>0</c:v>
                </c:pt>
                <c:pt idx="15786">
                  <c:v>-3.9999999999999591</c:v>
                </c:pt>
                <c:pt idx="15787">
                  <c:v>-2.0000000000000018</c:v>
                </c:pt>
                <c:pt idx="15788">
                  <c:v>-3.0000000000000249</c:v>
                </c:pt>
                <c:pt idx="15789">
                  <c:v>-7.9999999999999627</c:v>
                </c:pt>
                <c:pt idx="15790">
                  <c:v>-6.999999999999984</c:v>
                </c:pt>
                <c:pt idx="15791">
                  <c:v>-21.999999999999975</c:v>
                </c:pt>
                <c:pt idx="15792">
                  <c:v>-18.999999999999993</c:v>
                </c:pt>
                <c:pt idx="15793">
                  <c:v>-19.999999999999972</c:v>
                </c:pt>
                <c:pt idx="15794">
                  <c:v>-18.999999999999993</c:v>
                </c:pt>
                <c:pt idx="15795">
                  <c:v>-22.000000000000021</c:v>
                </c:pt>
                <c:pt idx="15796">
                  <c:v>-20.999999999999996</c:v>
                </c:pt>
                <c:pt idx="15797">
                  <c:v>-18.999999999999993</c:v>
                </c:pt>
                <c:pt idx="15798">
                  <c:v>-20.999999999999996</c:v>
                </c:pt>
                <c:pt idx="15799">
                  <c:v>-18.999999999999993</c:v>
                </c:pt>
                <c:pt idx="15800">
                  <c:v>-20.999999999999996</c:v>
                </c:pt>
                <c:pt idx="15801">
                  <c:v>-17.999999999999972</c:v>
                </c:pt>
                <c:pt idx="15802">
                  <c:v>-16.999999999999993</c:v>
                </c:pt>
                <c:pt idx="15803">
                  <c:v>-22.000000000000021</c:v>
                </c:pt>
                <c:pt idx="15804">
                  <c:v>-29.999999999999982</c:v>
                </c:pt>
                <c:pt idx="15805">
                  <c:v>-31.000000000000007</c:v>
                </c:pt>
                <c:pt idx="15806">
                  <c:v>-37.000000000000014</c:v>
                </c:pt>
                <c:pt idx="15807">
                  <c:v>-34.999999999999964</c:v>
                </c:pt>
                <c:pt idx="15808">
                  <c:v>-41.000000000000014</c:v>
                </c:pt>
                <c:pt idx="15809">
                  <c:v>-43.999999999999993</c:v>
                </c:pt>
                <c:pt idx="15810">
                  <c:v>-48.000000000000043</c:v>
                </c:pt>
                <c:pt idx="15811">
                  <c:v>-44.999999999999972</c:v>
                </c:pt>
                <c:pt idx="15812">
                  <c:v>-35.999999999999986</c:v>
                </c:pt>
                <c:pt idx="15813">
                  <c:v>-41.000000000000014</c:v>
                </c:pt>
                <c:pt idx="15814">
                  <c:v>-41.000000000000014</c:v>
                </c:pt>
                <c:pt idx="15815">
                  <c:v>-42.999999999999972</c:v>
                </c:pt>
                <c:pt idx="15816">
                  <c:v>-39.000000000000014</c:v>
                </c:pt>
                <c:pt idx="15817">
                  <c:v>-34.000000000000028</c:v>
                </c:pt>
                <c:pt idx="15818">
                  <c:v>-27</c:v>
                </c:pt>
                <c:pt idx="15819">
                  <c:v>-29.000000000000004</c:v>
                </c:pt>
                <c:pt idx="15820">
                  <c:v>-24.000000000000021</c:v>
                </c:pt>
                <c:pt idx="15821">
                  <c:v>-25</c:v>
                </c:pt>
                <c:pt idx="15822">
                  <c:v>-32.000000000000028</c:v>
                </c:pt>
                <c:pt idx="15823">
                  <c:v>-33.000000000000007</c:v>
                </c:pt>
                <c:pt idx="15824">
                  <c:v>-29.999999999999982</c:v>
                </c:pt>
                <c:pt idx="15825">
                  <c:v>-35.000000000000007</c:v>
                </c:pt>
                <c:pt idx="15826">
                  <c:v>-30.000000000000028</c:v>
                </c:pt>
                <c:pt idx="15827">
                  <c:v>-25</c:v>
                </c:pt>
                <c:pt idx="15828">
                  <c:v>-19.999999999999972</c:v>
                </c:pt>
                <c:pt idx="15830">
                  <c:v>-16.999999999999993</c:v>
                </c:pt>
                <c:pt idx="15831">
                  <c:v>-18.000000000000014</c:v>
                </c:pt>
                <c:pt idx="15832">
                  <c:v>-18.999999999999993</c:v>
                </c:pt>
                <c:pt idx="15833">
                  <c:v>-23</c:v>
                </c:pt>
                <c:pt idx="15834">
                  <c:v>-20.999999999999996</c:v>
                </c:pt>
                <c:pt idx="15835">
                  <c:v>-33.000000000000007</c:v>
                </c:pt>
                <c:pt idx="15836">
                  <c:v>-37.000000000000014</c:v>
                </c:pt>
                <c:pt idx="15837">
                  <c:v>-41.999999999999993</c:v>
                </c:pt>
                <c:pt idx="15838">
                  <c:v>-39.999999999999993</c:v>
                </c:pt>
                <c:pt idx="15839">
                  <c:v>-46</c:v>
                </c:pt>
                <c:pt idx="15840">
                  <c:v>-38.999999999999972</c:v>
                </c:pt>
                <c:pt idx="15841">
                  <c:v>-50.999999999999979</c:v>
                </c:pt>
                <c:pt idx="15842">
                  <c:v>-41.000000000000014</c:v>
                </c:pt>
                <c:pt idx="15843">
                  <c:v>-51.000000000000021</c:v>
                </c:pt>
                <c:pt idx="15844">
                  <c:v>-38.999999999999972</c:v>
                </c:pt>
                <c:pt idx="15845">
                  <c:v>-33.000000000000007</c:v>
                </c:pt>
                <c:pt idx="15846">
                  <c:v>-35.000000000000057</c:v>
                </c:pt>
                <c:pt idx="15847">
                  <c:v>-40.000000000000036</c:v>
                </c:pt>
                <c:pt idx="15848">
                  <c:v>-38.999999999999972</c:v>
                </c:pt>
                <c:pt idx="15849">
                  <c:v>-45.000000000000014</c:v>
                </c:pt>
                <c:pt idx="15850">
                  <c:v>-47.999999999999957</c:v>
                </c:pt>
                <c:pt idx="15851">
                  <c:v>-39.000000000000057</c:v>
                </c:pt>
                <c:pt idx="15852">
                  <c:v>-40.000000000000036</c:v>
                </c:pt>
                <c:pt idx="15853">
                  <c:v>-40.999999999999972</c:v>
                </c:pt>
                <c:pt idx="15855">
                  <c:v>-36.999999999999964</c:v>
                </c:pt>
                <c:pt idx="15856">
                  <c:v>-37.000000000000014</c:v>
                </c:pt>
                <c:pt idx="15857">
                  <c:v>-50</c:v>
                </c:pt>
                <c:pt idx="15858">
                  <c:v>-48.000000000000043</c:v>
                </c:pt>
                <c:pt idx="15859">
                  <c:v>-43.000000000000057</c:v>
                </c:pt>
                <c:pt idx="15860">
                  <c:v>-41.999999999999993</c:v>
                </c:pt>
                <c:pt idx="15861">
                  <c:v>-41.000000000000014</c:v>
                </c:pt>
                <c:pt idx="15862">
                  <c:v>-37.999999999999986</c:v>
                </c:pt>
                <c:pt idx="15863">
                  <c:v>-28.000000000000025</c:v>
                </c:pt>
                <c:pt idx="15864">
                  <c:v>-25</c:v>
                </c:pt>
                <c:pt idx="15865">
                  <c:v>-32.000000000000028</c:v>
                </c:pt>
                <c:pt idx="15866">
                  <c:v>-34.999999999999964</c:v>
                </c:pt>
                <c:pt idx="15867">
                  <c:v>-33.999999999999986</c:v>
                </c:pt>
                <c:pt idx="15868">
                  <c:v>-39.000000000000057</c:v>
                </c:pt>
                <c:pt idx="15869">
                  <c:v>-41.000000000000014</c:v>
                </c:pt>
                <c:pt idx="15870">
                  <c:v>-46.999999999999972</c:v>
                </c:pt>
                <c:pt idx="15871">
                  <c:v>-51.000000000000071</c:v>
                </c:pt>
                <c:pt idx="15872">
                  <c:v>-57.000000000000028</c:v>
                </c:pt>
                <c:pt idx="15873">
                  <c:v>-49.000000000000021</c:v>
                </c:pt>
                <c:pt idx="15874">
                  <c:v>-50</c:v>
                </c:pt>
                <c:pt idx="15875">
                  <c:v>-53.000000000000028</c:v>
                </c:pt>
                <c:pt idx="15876">
                  <c:v>-49.000000000000021</c:v>
                </c:pt>
                <c:pt idx="15877">
                  <c:v>-51.999999999999957</c:v>
                </c:pt>
                <c:pt idx="15879">
                  <c:v>-52.000000000000043</c:v>
                </c:pt>
                <c:pt idx="15880">
                  <c:v>-57.000000000000028</c:v>
                </c:pt>
                <c:pt idx="15881">
                  <c:v>-67.999999999999972</c:v>
                </c:pt>
                <c:pt idx="15882">
                  <c:v>-65.999999999999972</c:v>
                </c:pt>
                <c:pt idx="15883">
                  <c:v>-68.999999999999943</c:v>
                </c:pt>
                <c:pt idx="15884">
                  <c:v>-65.000000000000028</c:v>
                </c:pt>
                <c:pt idx="15885">
                  <c:v>-71</c:v>
                </c:pt>
                <c:pt idx="15886">
                  <c:v>-75</c:v>
                </c:pt>
                <c:pt idx="15888">
                  <c:v>-73.999999999999972</c:v>
                </c:pt>
                <c:pt idx="15889">
                  <c:v>-77</c:v>
                </c:pt>
                <c:pt idx="15890">
                  <c:v>-73.000000000000043</c:v>
                </c:pt>
                <c:pt idx="15891">
                  <c:v>-69.999999999999972</c:v>
                </c:pt>
                <c:pt idx="15892">
                  <c:v>-71.999999999999972</c:v>
                </c:pt>
                <c:pt idx="15893">
                  <c:v>-77.000000000000043</c:v>
                </c:pt>
                <c:pt idx="15894">
                  <c:v>-81</c:v>
                </c:pt>
                <c:pt idx="15895">
                  <c:v>-83</c:v>
                </c:pt>
                <c:pt idx="15896">
                  <c:v>-83.999999999999986</c:v>
                </c:pt>
                <c:pt idx="15897">
                  <c:v>-82.999999999999957</c:v>
                </c:pt>
                <c:pt idx="15898">
                  <c:v>-75.999999999999972</c:v>
                </c:pt>
                <c:pt idx="15899">
                  <c:v>-77.999999999999986</c:v>
                </c:pt>
                <c:pt idx="15900">
                  <c:v>-71</c:v>
                </c:pt>
                <c:pt idx="15901">
                  <c:v>-74.000000000000028</c:v>
                </c:pt>
                <c:pt idx="15902">
                  <c:v>-79.000000000000043</c:v>
                </c:pt>
                <c:pt idx="15903">
                  <c:v>-69</c:v>
                </c:pt>
                <c:pt idx="15904">
                  <c:v>-67.999999999999972</c:v>
                </c:pt>
                <c:pt idx="15905">
                  <c:v>-56.000000000000007</c:v>
                </c:pt>
                <c:pt idx="15906">
                  <c:v>-52.999999999999979</c:v>
                </c:pt>
                <c:pt idx="15907">
                  <c:v>-57.000000000000028</c:v>
                </c:pt>
                <c:pt idx="15908">
                  <c:v>-55.999999999999957</c:v>
                </c:pt>
                <c:pt idx="15910">
                  <c:v>-48.000000000000043</c:v>
                </c:pt>
                <c:pt idx="15911">
                  <c:v>-42.999999999999972</c:v>
                </c:pt>
                <c:pt idx="15912">
                  <c:v>-50.999999999999979</c:v>
                </c:pt>
                <c:pt idx="15913">
                  <c:v>-53.000000000000028</c:v>
                </c:pt>
                <c:pt idx="15915">
                  <c:v>-61.000000000000028</c:v>
                </c:pt>
                <c:pt idx="15916">
                  <c:v>-67.000000000000043</c:v>
                </c:pt>
                <c:pt idx="15917">
                  <c:v>-74.000000000000028</c:v>
                </c:pt>
                <c:pt idx="15918">
                  <c:v>-69.000000000000043</c:v>
                </c:pt>
                <c:pt idx="15919">
                  <c:v>-66.000000000000014</c:v>
                </c:pt>
                <c:pt idx="15920">
                  <c:v>-63.000000000000036</c:v>
                </c:pt>
                <c:pt idx="15921">
                  <c:v>-66.000000000000014</c:v>
                </c:pt>
                <c:pt idx="15922">
                  <c:v>-69</c:v>
                </c:pt>
                <c:pt idx="15923">
                  <c:v>-72.999999999999957</c:v>
                </c:pt>
                <c:pt idx="15925">
                  <c:v>-64.999999999999943</c:v>
                </c:pt>
                <c:pt idx="15926">
                  <c:v>-68.999999999999943</c:v>
                </c:pt>
                <c:pt idx="15927">
                  <c:v>-69.999999999999972</c:v>
                </c:pt>
                <c:pt idx="15928">
                  <c:v>-65.999999999999972</c:v>
                </c:pt>
                <c:pt idx="15929">
                  <c:v>-69</c:v>
                </c:pt>
                <c:pt idx="15930">
                  <c:v>-66.000000000000014</c:v>
                </c:pt>
                <c:pt idx="15931">
                  <c:v>-65.000000000000028</c:v>
                </c:pt>
                <c:pt idx="15932">
                  <c:v>-67.999999999999972</c:v>
                </c:pt>
                <c:pt idx="15933">
                  <c:v>-67.000000000000043</c:v>
                </c:pt>
                <c:pt idx="15934">
                  <c:v>-70.000000000000014</c:v>
                </c:pt>
                <c:pt idx="15935">
                  <c:v>-69</c:v>
                </c:pt>
                <c:pt idx="15936">
                  <c:v>-69.999999999999972</c:v>
                </c:pt>
                <c:pt idx="15937">
                  <c:v>-69</c:v>
                </c:pt>
                <c:pt idx="15938">
                  <c:v>-76.999999999999957</c:v>
                </c:pt>
                <c:pt idx="15939">
                  <c:v>-81.000000000000057</c:v>
                </c:pt>
                <c:pt idx="15940">
                  <c:v>-79.999999999999986</c:v>
                </c:pt>
                <c:pt idx="15941">
                  <c:v>-82.000000000000028</c:v>
                </c:pt>
                <c:pt idx="15942">
                  <c:v>-81.000000000000057</c:v>
                </c:pt>
                <c:pt idx="15943">
                  <c:v>-75.999999999999972</c:v>
                </c:pt>
                <c:pt idx="15944">
                  <c:v>-79.999999999999986</c:v>
                </c:pt>
                <c:pt idx="15945">
                  <c:v>-82.999999999999957</c:v>
                </c:pt>
                <c:pt idx="15946">
                  <c:v>-81</c:v>
                </c:pt>
                <c:pt idx="15947">
                  <c:v>-76.000000000000028</c:v>
                </c:pt>
                <c:pt idx="15948">
                  <c:v>-77.999999999999943</c:v>
                </c:pt>
                <c:pt idx="15950">
                  <c:v>-71.999999999999972</c:v>
                </c:pt>
                <c:pt idx="15951">
                  <c:v>-73</c:v>
                </c:pt>
                <c:pt idx="15952">
                  <c:v>-78.000000000000028</c:v>
                </c:pt>
                <c:pt idx="15953">
                  <c:v>-83</c:v>
                </c:pt>
                <c:pt idx="15954">
                  <c:v>-86.000000000000028</c:v>
                </c:pt>
                <c:pt idx="15955">
                  <c:v>-89.000000000000057</c:v>
                </c:pt>
                <c:pt idx="15956">
                  <c:v>-87.999999999999986</c:v>
                </c:pt>
                <c:pt idx="15957">
                  <c:v>-80.999999999999957</c:v>
                </c:pt>
                <c:pt idx="15958">
                  <c:v>-89.000000000000057</c:v>
                </c:pt>
                <c:pt idx="15959">
                  <c:v>-90.999999999999972</c:v>
                </c:pt>
                <c:pt idx="15960">
                  <c:v>-103.00000000000003</c:v>
                </c:pt>
                <c:pt idx="15961">
                  <c:v>-106.99999999999999</c:v>
                </c:pt>
                <c:pt idx="15962">
                  <c:v>-97.000000000000014</c:v>
                </c:pt>
                <c:pt idx="15963">
                  <c:v>-89.999999999999943</c:v>
                </c:pt>
                <c:pt idx="15964">
                  <c:v>-48.000000000000043</c:v>
                </c:pt>
                <c:pt idx="15965">
                  <c:v>-56.000000000000007</c:v>
                </c:pt>
                <c:pt idx="15966">
                  <c:v>-42.000000000000036</c:v>
                </c:pt>
                <c:pt idx="15967">
                  <c:v>-57.999999999999964</c:v>
                </c:pt>
                <c:pt idx="15968">
                  <c:v>-41.999999999999993</c:v>
                </c:pt>
                <c:pt idx="15969">
                  <c:v>-44.999999999999972</c:v>
                </c:pt>
                <c:pt idx="15970">
                  <c:v>-58.000000000000007</c:v>
                </c:pt>
                <c:pt idx="15971">
                  <c:v>-48</c:v>
                </c:pt>
                <c:pt idx="15972">
                  <c:v>-37.999999999999986</c:v>
                </c:pt>
                <c:pt idx="15973">
                  <c:v>-37.999999999999986</c:v>
                </c:pt>
                <c:pt idx="15974">
                  <c:v>-40.999999999999972</c:v>
                </c:pt>
                <c:pt idx="15975">
                  <c:v>-46.999999999999972</c:v>
                </c:pt>
                <c:pt idx="15976">
                  <c:v>-50.999999999999979</c:v>
                </c:pt>
                <c:pt idx="15977">
                  <c:v>-54.999999999999986</c:v>
                </c:pt>
                <c:pt idx="15978">
                  <c:v>-57.999999999999964</c:v>
                </c:pt>
                <c:pt idx="15979">
                  <c:v>-53.999999999999957</c:v>
                </c:pt>
                <c:pt idx="15980">
                  <c:v>-48.999999999999979</c:v>
                </c:pt>
                <c:pt idx="15981">
                  <c:v>-49.000000000000021</c:v>
                </c:pt>
                <c:pt idx="15982">
                  <c:v>-52.000000000000043</c:v>
                </c:pt>
                <c:pt idx="15983">
                  <c:v>-57.999999999999964</c:v>
                </c:pt>
                <c:pt idx="15984">
                  <c:v>-58.999999999999986</c:v>
                </c:pt>
                <c:pt idx="15985">
                  <c:v>-60.000000000000007</c:v>
                </c:pt>
                <c:pt idx="15986">
                  <c:v>-54</c:v>
                </c:pt>
                <c:pt idx="15987">
                  <c:v>-50.999999999999979</c:v>
                </c:pt>
                <c:pt idx="15988">
                  <c:v>-56.000000000000007</c:v>
                </c:pt>
                <c:pt idx="15989">
                  <c:v>-57.999999999999964</c:v>
                </c:pt>
                <c:pt idx="15990">
                  <c:v>-61.000000000000028</c:v>
                </c:pt>
                <c:pt idx="15991">
                  <c:v>-64.000000000000014</c:v>
                </c:pt>
                <c:pt idx="15992">
                  <c:v>-59.999999999999964</c:v>
                </c:pt>
                <c:pt idx="15993">
                  <c:v>-59.999999999999964</c:v>
                </c:pt>
                <c:pt idx="15994">
                  <c:v>-60.000000000000007</c:v>
                </c:pt>
                <c:pt idx="15995">
                  <c:v>-46</c:v>
                </c:pt>
                <c:pt idx="15996">
                  <c:v>-46.999999999999972</c:v>
                </c:pt>
                <c:pt idx="15997">
                  <c:v>-54</c:v>
                </c:pt>
                <c:pt idx="15998">
                  <c:v>-60.000000000000007</c:v>
                </c:pt>
                <c:pt idx="15999">
                  <c:v>-54.999999999999986</c:v>
                </c:pt>
                <c:pt idx="16000">
                  <c:v>-52.999999999999979</c:v>
                </c:pt>
                <c:pt idx="16001">
                  <c:v>-51.000000000000021</c:v>
                </c:pt>
                <c:pt idx="16002">
                  <c:v>-37.999999999999986</c:v>
                </c:pt>
                <c:pt idx="16003">
                  <c:v>-48</c:v>
                </c:pt>
                <c:pt idx="16004">
                  <c:v>-48</c:v>
                </c:pt>
                <c:pt idx="16005">
                  <c:v>-47.999999999999957</c:v>
                </c:pt>
                <c:pt idx="16006">
                  <c:v>-46.999999999999972</c:v>
                </c:pt>
                <c:pt idx="16007">
                  <c:v>-50</c:v>
                </c:pt>
                <c:pt idx="16008">
                  <c:v>-52</c:v>
                </c:pt>
                <c:pt idx="16009">
                  <c:v>-49.000000000000021</c:v>
                </c:pt>
                <c:pt idx="16010">
                  <c:v>-51.999999999999957</c:v>
                </c:pt>
                <c:pt idx="16011">
                  <c:v>-54.999999999999986</c:v>
                </c:pt>
                <c:pt idx="16012">
                  <c:v>-59.000000000000028</c:v>
                </c:pt>
                <c:pt idx="16013">
                  <c:v>-58.000000000000007</c:v>
                </c:pt>
                <c:pt idx="16014">
                  <c:v>-57.000000000000028</c:v>
                </c:pt>
                <c:pt idx="16015">
                  <c:v>-55.999999999999957</c:v>
                </c:pt>
                <c:pt idx="16016">
                  <c:v>-57.999999999999964</c:v>
                </c:pt>
                <c:pt idx="16017">
                  <c:v>-67</c:v>
                </c:pt>
                <c:pt idx="16018">
                  <c:v>-74.000000000000028</c:v>
                </c:pt>
                <c:pt idx="16020">
                  <c:v>-77</c:v>
                </c:pt>
                <c:pt idx="16021">
                  <c:v>-76.000000000000028</c:v>
                </c:pt>
                <c:pt idx="16022">
                  <c:v>-72.000000000000014</c:v>
                </c:pt>
                <c:pt idx="16023">
                  <c:v>-81</c:v>
                </c:pt>
                <c:pt idx="16024">
                  <c:v>-77</c:v>
                </c:pt>
                <c:pt idx="16025">
                  <c:v>-80.999999999999957</c:v>
                </c:pt>
                <c:pt idx="16026">
                  <c:v>-77.000000000000043</c:v>
                </c:pt>
                <c:pt idx="16027">
                  <c:v>-78.999999999999957</c:v>
                </c:pt>
                <c:pt idx="16028">
                  <c:v>-83.999999999999986</c:v>
                </c:pt>
                <c:pt idx="16029">
                  <c:v>-81.999999999999986</c:v>
                </c:pt>
                <c:pt idx="16030">
                  <c:v>-83</c:v>
                </c:pt>
                <c:pt idx="16031">
                  <c:v>-91.000000000000014</c:v>
                </c:pt>
                <c:pt idx="16032">
                  <c:v>-90.000000000000028</c:v>
                </c:pt>
                <c:pt idx="16033">
                  <c:v>-93.000000000000014</c:v>
                </c:pt>
                <c:pt idx="16035">
                  <c:v>-93.999999999999943</c:v>
                </c:pt>
                <c:pt idx="16036">
                  <c:v>-96</c:v>
                </c:pt>
                <c:pt idx="16037">
                  <c:v>-96.999999999999972</c:v>
                </c:pt>
                <c:pt idx="16038">
                  <c:v>-96.999999999999972</c:v>
                </c:pt>
                <c:pt idx="16039">
                  <c:v>-93.000000000000057</c:v>
                </c:pt>
                <c:pt idx="16040">
                  <c:v>-97.000000000000014</c:v>
                </c:pt>
                <c:pt idx="16041">
                  <c:v>-100</c:v>
                </c:pt>
                <c:pt idx="16042">
                  <c:v>-102</c:v>
                </c:pt>
                <c:pt idx="16043">
                  <c:v>-106</c:v>
                </c:pt>
                <c:pt idx="16044">
                  <c:v>-108.00000000000006</c:v>
                </c:pt>
                <c:pt idx="16046">
                  <c:v>-99.000000000000028</c:v>
                </c:pt>
                <c:pt idx="16047">
                  <c:v>-94.000000000000043</c:v>
                </c:pt>
                <c:pt idx="16048">
                  <c:v>-88.000000000000085</c:v>
                </c:pt>
                <c:pt idx="16049">
                  <c:v>-83.999999999999986</c:v>
                </c:pt>
                <c:pt idx="16050">
                  <c:v>-88.999999999999972</c:v>
                </c:pt>
                <c:pt idx="16051">
                  <c:v>-85.999999999999986</c:v>
                </c:pt>
                <c:pt idx="16052">
                  <c:v>-83</c:v>
                </c:pt>
                <c:pt idx="16053">
                  <c:v>-91.000000000000014</c:v>
                </c:pt>
                <c:pt idx="16054">
                  <c:v>-93.000000000000014</c:v>
                </c:pt>
                <c:pt idx="16055">
                  <c:v>-94.000000000000043</c:v>
                </c:pt>
                <c:pt idx="16056">
                  <c:v>-99.000000000000028</c:v>
                </c:pt>
                <c:pt idx="16057">
                  <c:v>-94.999999999999972</c:v>
                </c:pt>
                <c:pt idx="16058">
                  <c:v>-98.000000000000043</c:v>
                </c:pt>
                <c:pt idx="16059">
                  <c:v>-95.000000000000057</c:v>
                </c:pt>
                <c:pt idx="16060">
                  <c:v>-93.999999999999943</c:v>
                </c:pt>
                <c:pt idx="16061">
                  <c:v>-96.000000000000043</c:v>
                </c:pt>
                <c:pt idx="16062">
                  <c:v>-90.000000000000028</c:v>
                </c:pt>
                <c:pt idx="16063">
                  <c:v>-91.000000000000014</c:v>
                </c:pt>
                <c:pt idx="16064">
                  <c:v>-91.000000000000014</c:v>
                </c:pt>
                <c:pt idx="16065">
                  <c:v>-87.000000000000014</c:v>
                </c:pt>
                <c:pt idx="16066">
                  <c:v>-79.999999999999986</c:v>
                </c:pt>
                <c:pt idx="16067">
                  <c:v>-70.000000000000014</c:v>
                </c:pt>
                <c:pt idx="16068">
                  <c:v>-73.000000000000043</c:v>
                </c:pt>
                <c:pt idx="16069">
                  <c:v>-67</c:v>
                </c:pt>
                <c:pt idx="16070">
                  <c:v>-72.000000000000057</c:v>
                </c:pt>
                <c:pt idx="16071">
                  <c:v>-79</c:v>
                </c:pt>
                <c:pt idx="16072">
                  <c:v>-73.000000000000043</c:v>
                </c:pt>
                <c:pt idx="16073">
                  <c:v>-72.999999999999957</c:v>
                </c:pt>
                <c:pt idx="16074">
                  <c:v>-76.999999999999957</c:v>
                </c:pt>
                <c:pt idx="16075">
                  <c:v>-71</c:v>
                </c:pt>
                <c:pt idx="16076">
                  <c:v>-68.999999999999943</c:v>
                </c:pt>
                <c:pt idx="16077">
                  <c:v>-64.000000000000057</c:v>
                </c:pt>
                <c:pt idx="16078">
                  <c:v>-66.000000000000014</c:v>
                </c:pt>
                <c:pt idx="16079">
                  <c:v>-62.999999999999986</c:v>
                </c:pt>
                <c:pt idx="16080">
                  <c:v>-67.999999999999972</c:v>
                </c:pt>
                <c:pt idx="16081">
                  <c:v>-75.999999999999972</c:v>
                </c:pt>
                <c:pt idx="16082">
                  <c:v>-75</c:v>
                </c:pt>
                <c:pt idx="16083">
                  <c:v>-78.000000000000028</c:v>
                </c:pt>
                <c:pt idx="16084">
                  <c:v>-78.000000000000028</c:v>
                </c:pt>
                <c:pt idx="16085">
                  <c:v>-75</c:v>
                </c:pt>
                <c:pt idx="16086">
                  <c:v>-78.000000000000028</c:v>
                </c:pt>
                <c:pt idx="16087">
                  <c:v>-75.999999999999972</c:v>
                </c:pt>
                <c:pt idx="16088">
                  <c:v>-69.000000000000043</c:v>
                </c:pt>
                <c:pt idx="16090">
                  <c:v>-67.000000000000085</c:v>
                </c:pt>
                <c:pt idx="16091">
                  <c:v>-71</c:v>
                </c:pt>
                <c:pt idx="16092">
                  <c:v>-67.000000000000085</c:v>
                </c:pt>
                <c:pt idx="16093">
                  <c:v>-72.000000000000057</c:v>
                </c:pt>
                <c:pt idx="16094">
                  <c:v>-67.999999999999972</c:v>
                </c:pt>
                <c:pt idx="16095">
                  <c:v>-71.000000000000085</c:v>
                </c:pt>
                <c:pt idx="16096">
                  <c:v>-71</c:v>
                </c:pt>
                <c:pt idx="16097">
                  <c:v>-71</c:v>
                </c:pt>
                <c:pt idx="16098">
                  <c:v>-68.999999999999943</c:v>
                </c:pt>
                <c:pt idx="16099">
                  <c:v>-72.999999999999957</c:v>
                </c:pt>
                <c:pt idx="16100">
                  <c:v>-71</c:v>
                </c:pt>
                <c:pt idx="16101">
                  <c:v>-77.000000000000043</c:v>
                </c:pt>
                <c:pt idx="16102">
                  <c:v>-62.999999999999986</c:v>
                </c:pt>
                <c:pt idx="16103">
                  <c:v>-65.999999999999929</c:v>
                </c:pt>
                <c:pt idx="16104">
                  <c:v>-54</c:v>
                </c:pt>
                <c:pt idx="16105">
                  <c:v>-47.999999999999957</c:v>
                </c:pt>
                <c:pt idx="16106">
                  <c:v>-48.999999999999929</c:v>
                </c:pt>
                <c:pt idx="16107">
                  <c:v>-45.000000000000014</c:v>
                </c:pt>
                <c:pt idx="16108">
                  <c:v>-44.000000000000043</c:v>
                </c:pt>
                <c:pt idx="16109">
                  <c:v>-42.999999999999972</c:v>
                </c:pt>
                <c:pt idx="16110">
                  <c:v>-33.999999999999986</c:v>
                </c:pt>
                <c:pt idx="16111">
                  <c:v>-31.99999999999994</c:v>
                </c:pt>
                <c:pt idx="16112">
                  <c:v>-31.00000000000005</c:v>
                </c:pt>
                <c:pt idx="16113">
                  <c:v>-29.999999999999982</c:v>
                </c:pt>
                <c:pt idx="16115">
                  <c:v>-29.999999999999982</c:v>
                </c:pt>
                <c:pt idx="16116">
                  <c:v>-41.000000000000014</c:v>
                </c:pt>
                <c:pt idx="16117">
                  <c:v>-35.999999999999943</c:v>
                </c:pt>
                <c:pt idx="16118">
                  <c:v>-41.000000000000014</c:v>
                </c:pt>
                <c:pt idx="16119">
                  <c:v>-37.999999999999986</c:v>
                </c:pt>
                <c:pt idx="16120">
                  <c:v>-36.000000000000028</c:v>
                </c:pt>
                <c:pt idx="16121">
                  <c:v>-28.000000000000025</c:v>
                </c:pt>
                <c:pt idx="16122">
                  <c:v>-15.999999999999925</c:v>
                </c:pt>
                <c:pt idx="16123">
                  <c:v>-14.000000000000057</c:v>
                </c:pt>
                <c:pt idx="16124">
                  <c:v>-18.99999999999995</c:v>
                </c:pt>
                <c:pt idx="16125">
                  <c:v>-18.99999999999995</c:v>
                </c:pt>
                <c:pt idx="16126">
                  <c:v>-12.999999999999989</c:v>
                </c:pt>
                <c:pt idx="16127">
                  <c:v>-15.999999999999925</c:v>
                </c:pt>
                <c:pt idx="16128">
                  <c:v>-15.000000000000036</c:v>
                </c:pt>
                <c:pt idx="16129">
                  <c:v>-15.000000000000036</c:v>
                </c:pt>
                <c:pt idx="16130">
                  <c:v>-19.000000000000039</c:v>
                </c:pt>
                <c:pt idx="16131">
                  <c:v>-18.00000000000006</c:v>
                </c:pt>
                <c:pt idx="16132">
                  <c:v>-31.00000000000005</c:v>
                </c:pt>
                <c:pt idx="16133">
                  <c:v>-25.999999999999979</c:v>
                </c:pt>
                <c:pt idx="16134">
                  <c:v>-25.999999999999979</c:v>
                </c:pt>
                <c:pt idx="16135">
                  <c:v>-33.000000000000007</c:v>
                </c:pt>
                <c:pt idx="16136">
                  <c:v>-43.99999999999995</c:v>
                </c:pt>
                <c:pt idx="16137">
                  <c:v>-41.000000000000014</c:v>
                </c:pt>
                <c:pt idx="16138">
                  <c:v>-42.999999999999972</c:v>
                </c:pt>
                <c:pt idx="16139">
                  <c:v>-38.999999999999972</c:v>
                </c:pt>
                <c:pt idx="16140">
                  <c:v>-35.999999999999943</c:v>
                </c:pt>
                <c:pt idx="16141">
                  <c:v>-37.000000000000014</c:v>
                </c:pt>
                <c:pt idx="16142">
                  <c:v>-37.999999999999986</c:v>
                </c:pt>
                <c:pt idx="16143">
                  <c:v>-43.99999999999995</c:v>
                </c:pt>
                <c:pt idx="16144">
                  <c:v>-46.999999999999972</c:v>
                </c:pt>
                <c:pt idx="16145">
                  <c:v>-45.000000000000014</c:v>
                </c:pt>
                <c:pt idx="16146">
                  <c:v>-46.999999999999972</c:v>
                </c:pt>
                <c:pt idx="16148">
                  <c:v>-45.000000000000014</c:v>
                </c:pt>
                <c:pt idx="16149">
                  <c:v>-45.000000000000014</c:v>
                </c:pt>
                <c:pt idx="16150">
                  <c:v>-39.000000000000057</c:v>
                </c:pt>
                <c:pt idx="16151">
                  <c:v>-37.000000000000014</c:v>
                </c:pt>
                <c:pt idx="16152">
                  <c:v>-36.000000000000028</c:v>
                </c:pt>
                <c:pt idx="16153">
                  <c:v>-34.000000000000071</c:v>
                </c:pt>
                <c:pt idx="16154">
                  <c:v>-35.999999999999943</c:v>
                </c:pt>
                <c:pt idx="16155">
                  <c:v>-39.000000000000057</c:v>
                </c:pt>
                <c:pt idx="16156">
                  <c:v>-47.999999999999957</c:v>
                </c:pt>
                <c:pt idx="16157">
                  <c:v>-44.000000000000043</c:v>
                </c:pt>
                <c:pt idx="16158">
                  <c:v>-47.999999999999957</c:v>
                </c:pt>
                <c:pt idx="16159">
                  <c:v>-47.999999999999957</c:v>
                </c:pt>
                <c:pt idx="16160">
                  <c:v>-53.000000000000028</c:v>
                </c:pt>
                <c:pt idx="16161">
                  <c:v>-41.999999999999993</c:v>
                </c:pt>
                <c:pt idx="16162">
                  <c:v>-45.000000000000014</c:v>
                </c:pt>
                <c:pt idx="16163">
                  <c:v>-53.000000000000028</c:v>
                </c:pt>
                <c:pt idx="16164">
                  <c:v>-47.999999999999957</c:v>
                </c:pt>
                <c:pt idx="16165">
                  <c:v>-48</c:v>
                </c:pt>
                <c:pt idx="16166">
                  <c:v>-48</c:v>
                </c:pt>
                <c:pt idx="16167">
                  <c:v>-43.999999999999993</c:v>
                </c:pt>
                <c:pt idx="16168">
                  <c:v>-40.999999999999972</c:v>
                </c:pt>
                <c:pt idx="16170">
                  <c:v>-36.999999999999964</c:v>
                </c:pt>
                <c:pt idx="16171">
                  <c:v>-41.000000000000014</c:v>
                </c:pt>
                <c:pt idx="16172">
                  <c:v>-41.999999999999993</c:v>
                </c:pt>
                <c:pt idx="16173">
                  <c:v>-35.000000000000057</c:v>
                </c:pt>
                <c:pt idx="16175">
                  <c:v>-37.999999999999986</c:v>
                </c:pt>
                <c:pt idx="16176">
                  <c:v>-41.999999999999993</c:v>
                </c:pt>
                <c:pt idx="16177">
                  <c:v>-38.999999999999972</c:v>
                </c:pt>
                <c:pt idx="16178">
                  <c:v>-35.000000000000057</c:v>
                </c:pt>
                <c:pt idx="16179">
                  <c:v>-35.000000000000057</c:v>
                </c:pt>
                <c:pt idx="16180">
                  <c:v>-34.000000000000071</c:v>
                </c:pt>
                <c:pt idx="16181">
                  <c:v>-33.000000000000007</c:v>
                </c:pt>
                <c:pt idx="16182">
                  <c:v>-27.999999999999979</c:v>
                </c:pt>
                <c:pt idx="16183">
                  <c:v>-17.999999999999972</c:v>
                </c:pt>
                <c:pt idx="16185">
                  <c:v>-14.999999999999947</c:v>
                </c:pt>
                <c:pt idx="16186">
                  <c:v>-24.000000000000021</c:v>
                </c:pt>
                <c:pt idx="16187">
                  <c:v>-20.000000000000018</c:v>
                </c:pt>
                <c:pt idx="16188">
                  <c:v>-23.999999999999932</c:v>
                </c:pt>
                <c:pt idx="16189">
                  <c:v>-25.999999999999979</c:v>
                </c:pt>
                <c:pt idx="16190">
                  <c:v>-16.999999999999993</c:v>
                </c:pt>
                <c:pt idx="16191">
                  <c:v>-16.000000000000014</c:v>
                </c:pt>
                <c:pt idx="16192">
                  <c:v>-14.000000000000057</c:v>
                </c:pt>
                <c:pt idx="16193">
                  <c:v>-18.99999999999995</c:v>
                </c:pt>
                <c:pt idx="16194">
                  <c:v>-20.999999999999996</c:v>
                </c:pt>
                <c:pt idx="16195">
                  <c:v>-30.000000000000071</c:v>
                </c:pt>
                <c:pt idx="16196">
                  <c:v>-27.999999999999936</c:v>
                </c:pt>
                <c:pt idx="16197">
                  <c:v>-33.000000000000007</c:v>
                </c:pt>
                <c:pt idx="16198">
                  <c:v>-33.000000000000007</c:v>
                </c:pt>
                <c:pt idx="16199">
                  <c:v>-29.000000000000004</c:v>
                </c:pt>
                <c:pt idx="16200">
                  <c:v>-29.999999999999982</c:v>
                </c:pt>
                <c:pt idx="16201">
                  <c:v>-32.000000000000028</c:v>
                </c:pt>
                <c:pt idx="16202">
                  <c:v>-30.999999999999961</c:v>
                </c:pt>
                <c:pt idx="16203">
                  <c:v>-31.00000000000005</c:v>
                </c:pt>
                <c:pt idx="16204">
                  <c:v>-29.000000000000004</c:v>
                </c:pt>
                <c:pt idx="16205">
                  <c:v>-33.000000000000007</c:v>
                </c:pt>
                <c:pt idx="16206">
                  <c:v>-29.000000000000092</c:v>
                </c:pt>
                <c:pt idx="16207">
                  <c:v>-32.000000000000028</c:v>
                </c:pt>
                <c:pt idx="16208">
                  <c:v>-33.999999999999986</c:v>
                </c:pt>
                <c:pt idx="16210">
                  <c:v>-32.000000000000028</c:v>
                </c:pt>
                <c:pt idx="16211">
                  <c:v>-31.99999999999994</c:v>
                </c:pt>
                <c:pt idx="16212">
                  <c:v>-36.000000000000028</c:v>
                </c:pt>
                <c:pt idx="16213">
                  <c:v>-41.000000000000014</c:v>
                </c:pt>
                <c:pt idx="16214">
                  <c:v>-41.000000000000014</c:v>
                </c:pt>
                <c:pt idx="16215">
                  <c:v>-39.000000000000057</c:v>
                </c:pt>
                <c:pt idx="16216">
                  <c:v>-37.000000000000014</c:v>
                </c:pt>
                <c:pt idx="16217">
                  <c:v>-38.999999999999972</c:v>
                </c:pt>
                <c:pt idx="16218">
                  <c:v>-34.999999999999964</c:v>
                </c:pt>
                <c:pt idx="16219">
                  <c:v>-39.000000000000057</c:v>
                </c:pt>
                <c:pt idx="16220">
                  <c:v>-41.000000000000014</c:v>
                </c:pt>
                <c:pt idx="16221">
                  <c:v>-43.99999999999995</c:v>
                </c:pt>
                <c:pt idx="16222">
                  <c:v>-41.000000000000014</c:v>
                </c:pt>
                <c:pt idx="16223">
                  <c:v>-39.000000000000057</c:v>
                </c:pt>
                <c:pt idx="16224">
                  <c:v>-41.000000000000014</c:v>
                </c:pt>
                <c:pt idx="16225">
                  <c:v>-41.999999999999993</c:v>
                </c:pt>
                <c:pt idx="16226">
                  <c:v>-41.999999999999993</c:v>
                </c:pt>
                <c:pt idx="16227">
                  <c:v>-38.999999999999972</c:v>
                </c:pt>
                <c:pt idx="16228">
                  <c:v>-41.000000000000014</c:v>
                </c:pt>
                <c:pt idx="16229">
                  <c:v>-39.000000000000057</c:v>
                </c:pt>
                <c:pt idx="16230">
                  <c:v>-37.999999999999986</c:v>
                </c:pt>
                <c:pt idx="16231">
                  <c:v>-32.000000000000028</c:v>
                </c:pt>
                <c:pt idx="16232">
                  <c:v>-35.000000000000057</c:v>
                </c:pt>
                <c:pt idx="16233">
                  <c:v>-37.000000000000014</c:v>
                </c:pt>
                <c:pt idx="16234">
                  <c:v>-29.000000000000004</c:v>
                </c:pt>
                <c:pt idx="16235">
                  <c:v>-32.000000000000028</c:v>
                </c:pt>
                <c:pt idx="16236">
                  <c:v>-33.999999999999986</c:v>
                </c:pt>
                <c:pt idx="16237">
                  <c:v>-38.999999999999972</c:v>
                </c:pt>
                <c:pt idx="16239">
                  <c:v>-38.999999999999972</c:v>
                </c:pt>
                <c:pt idx="16240">
                  <c:v>-33.999999999999986</c:v>
                </c:pt>
                <c:pt idx="16241">
                  <c:v>-31.99999999999994</c:v>
                </c:pt>
                <c:pt idx="16242">
                  <c:v>-34.000000000000071</c:v>
                </c:pt>
                <c:pt idx="16243">
                  <c:v>-34.000000000000071</c:v>
                </c:pt>
                <c:pt idx="16244">
                  <c:v>-36.000000000000028</c:v>
                </c:pt>
                <c:pt idx="16245">
                  <c:v>-37.999999999999986</c:v>
                </c:pt>
                <c:pt idx="16246">
                  <c:v>-41.999999999999993</c:v>
                </c:pt>
                <c:pt idx="16247">
                  <c:v>-36.999999999999922</c:v>
                </c:pt>
                <c:pt idx="16248">
                  <c:v>-37.999999999999986</c:v>
                </c:pt>
                <c:pt idx="16249">
                  <c:v>-29.999999999999982</c:v>
                </c:pt>
                <c:pt idx="16250">
                  <c:v>-29.999999999999982</c:v>
                </c:pt>
                <c:pt idx="16251">
                  <c:v>-33.999999999999986</c:v>
                </c:pt>
                <c:pt idx="16252">
                  <c:v>-34.000000000000071</c:v>
                </c:pt>
                <c:pt idx="16253">
                  <c:v>-34.999999999999964</c:v>
                </c:pt>
                <c:pt idx="16254">
                  <c:v>-34.999999999999964</c:v>
                </c:pt>
                <c:pt idx="16255">
                  <c:v>-25</c:v>
                </c:pt>
                <c:pt idx="16256">
                  <c:v>-23.999999999999932</c:v>
                </c:pt>
                <c:pt idx="16257">
                  <c:v>-25.999999999999979</c:v>
                </c:pt>
                <c:pt idx="16258">
                  <c:v>-29.000000000000004</c:v>
                </c:pt>
                <c:pt idx="16259">
                  <c:v>-33.999999999999986</c:v>
                </c:pt>
                <c:pt idx="16260">
                  <c:v>-34.999999999999964</c:v>
                </c:pt>
                <c:pt idx="16261">
                  <c:v>-33.000000000000007</c:v>
                </c:pt>
                <c:pt idx="16262">
                  <c:v>-29.000000000000004</c:v>
                </c:pt>
                <c:pt idx="16263">
                  <c:v>-31.00000000000005</c:v>
                </c:pt>
                <c:pt idx="16264">
                  <c:v>-33.000000000000007</c:v>
                </c:pt>
                <c:pt idx="16265">
                  <c:v>-35.000000000000057</c:v>
                </c:pt>
                <c:pt idx="16266">
                  <c:v>-35.999999999999943</c:v>
                </c:pt>
                <c:pt idx="16267">
                  <c:v>-34.999999999999964</c:v>
                </c:pt>
                <c:pt idx="16268">
                  <c:v>-37.000000000000014</c:v>
                </c:pt>
                <c:pt idx="16269">
                  <c:v>-36.999999999999922</c:v>
                </c:pt>
                <c:pt idx="16270">
                  <c:v>-36.000000000000028</c:v>
                </c:pt>
                <c:pt idx="16271">
                  <c:v>-37.000000000000014</c:v>
                </c:pt>
                <c:pt idx="16272">
                  <c:v>-40.000000000000036</c:v>
                </c:pt>
                <c:pt idx="16273">
                  <c:v>-41.000000000000014</c:v>
                </c:pt>
                <c:pt idx="16274">
                  <c:v>-37.999999999999986</c:v>
                </c:pt>
                <c:pt idx="16275">
                  <c:v>-41.000000000000014</c:v>
                </c:pt>
                <c:pt idx="16276">
                  <c:v>-43.000000000000057</c:v>
                </c:pt>
                <c:pt idx="16277">
                  <c:v>-44.000000000000043</c:v>
                </c:pt>
                <c:pt idx="16278">
                  <c:v>-46.999999999999972</c:v>
                </c:pt>
                <c:pt idx="16280">
                  <c:v>-40.000000000000036</c:v>
                </c:pt>
                <c:pt idx="16281">
                  <c:v>-34.999999999999964</c:v>
                </c:pt>
                <c:pt idx="16282">
                  <c:v>-37.000000000000014</c:v>
                </c:pt>
                <c:pt idx="16283">
                  <c:v>-37.999999999999986</c:v>
                </c:pt>
                <c:pt idx="16284">
                  <c:v>-41.000000000000014</c:v>
                </c:pt>
                <c:pt idx="16285">
                  <c:v>-43.99999999999995</c:v>
                </c:pt>
                <c:pt idx="16286">
                  <c:v>-42.999999999999972</c:v>
                </c:pt>
                <c:pt idx="16287">
                  <c:v>-43.99999999999995</c:v>
                </c:pt>
                <c:pt idx="16288">
                  <c:v>-44.000000000000043</c:v>
                </c:pt>
                <c:pt idx="16289">
                  <c:v>-40.000000000000036</c:v>
                </c:pt>
                <c:pt idx="16290">
                  <c:v>-42.000000000000085</c:v>
                </c:pt>
                <c:pt idx="16291">
                  <c:v>-44.000000000000043</c:v>
                </c:pt>
                <c:pt idx="16292">
                  <c:v>-43.99999999999995</c:v>
                </c:pt>
                <c:pt idx="16293">
                  <c:v>-46.999999999999972</c:v>
                </c:pt>
                <c:pt idx="16294">
                  <c:v>-46.999999999999972</c:v>
                </c:pt>
                <c:pt idx="16295">
                  <c:v>-47.000000000000064</c:v>
                </c:pt>
                <c:pt idx="16297">
                  <c:v>-45.000000000000014</c:v>
                </c:pt>
                <c:pt idx="16298">
                  <c:v>-45.000000000000014</c:v>
                </c:pt>
                <c:pt idx="16299">
                  <c:v>-46</c:v>
                </c:pt>
                <c:pt idx="16300">
                  <c:v>-41.999999999999993</c:v>
                </c:pt>
                <c:pt idx="16301">
                  <c:v>-38.999999999999972</c:v>
                </c:pt>
                <c:pt idx="16302">
                  <c:v>-41.000000000000014</c:v>
                </c:pt>
                <c:pt idx="16303">
                  <c:v>-34.999999999999964</c:v>
                </c:pt>
                <c:pt idx="16304">
                  <c:v>-28.999999999999915</c:v>
                </c:pt>
                <c:pt idx="16305">
                  <c:v>-31.00000000000005</c:v>
                </c:pt>
                <c:pt idx="16306">
                  <c:v>-34.999999999999964</c:v>
                </c:pt>
                <c:pt idx="16308">
                  <c:v>-31.99999999999994</c:v>
                </c:pt>
                <c:pt idx="16309">
                  <c:v>-33.999999999999986</c:v>
                </c:pt>
                <c:pt idx="16310">
                  <c:v>-32.000000000000028</c:v>
                </c:pt>
                <c:pt idx="16311">
                  <c:v>-33.999999999999986</c:v>
                </c:pt>
                <c:pt idx="16312">
                  <c:v>-29.999999999999982</c:v>
                </c:pt>
                <c:pt idx="16313">
                  <c:v>-27.000000000000046</c:v>
                </c:pt>
                <c:pt idx="16314">
                  <c:v>-20.999999999999996</c:v>
                </c:pt>
                <c:pt idx="16315">
                  <c:v>-25.999999999999979</c:v>
                </c:pt>
                <c:pt idx="16316">
                  <c:v>-25.999999999999979</c:v>
                </c:pt>
                <c:pt idx="16317">
                  <c:v>-25.999999999999979</c:v>
                </c:pt>
                <c:pt idx="16318">
                  <c:v>-24.000000000000021</c:v>
                </c:pt>
                <c:pt idx="16319">
                  <c:v>-24.000000000000021</c:v>
                </c:pt>
                <c:pt idx="16320">
                  <c:v>-15.000000000000036</c:v>
                </c:pt>
                <c:pt idx="16321">
                  <c:v>-8.9999999999999858</c:v>
                </c:pt>
                <c:pt idx="16322">
                  <c:v>-14.000000000000057</c:v>
                </c:pt>
                <c:pt idx="16323">
                  <c:v>-16.000000000000014</c:v>
                </c:pt>
                <c:pt idx="16324">
                  <c:v>-19.000000000000039</c:v>
                </c:pt>
                <c:pt idx="16325">
                  <c:v>-19.999999999999929</c:v>
                </c:pt>
                <c:pt idx="16326">
                  <c:v>-20.000000000000018</c:v>
                </c:pt>
                <c:pt idx="16327">
                  <c:v>-16.999999999999993</c:v>
                </c:pt>
                <c:pt idx="16328">
                  <c:v>-8.0000000000000071</c:v>
                </c:pt>
                <c:pt idx="16329">
                  <c:v>-10.999999999999988</c:v>
                </c:pt>
                <c:pt idx="16330">
                  <c:v>-9.0000000000000302</c:v>
                </c:pt>
                <c:pt idx="16331">
                  <c:v>-4.0000000000000036</c:v>
                </c:pt>
                <c:pt idx="16332">
                  <c:v>-4.9999999999999822</c:v>
                </c:pt>
                <c:pt idx="16333">
                  <c:v>-10.999999999999988</c:v>
                </c:pt>
                <c:pt idx="16334">
                  <c:v>-10.999999999999988</c:v>
                </c:pt>
                <c:pt idx="16335">
                  <c:v>-8.0000000000000071</c:v>
                </c:pt>
                <c:pt idx="16336">
                  <c:v>-10.999999999999988</c:v>
                </c:pt>
                <c:pt idx="16337">
                  <c:v>-16.000000000000014</c:v>
                </c:pt>
                <c:pt idx="16338">
                  <c:v>-16.99999999999995</c:v>
                </c:pt>
                <c:pt idx="16339">
                  <c:v>-19.999999999999972</c:v>
                </c:pt>
                <c:pt idx="16340">
                  <c:v>-16.999999999999993</c:v>
                </c:pt>
                <c:pt idx="16341">
                  <c:v>-12.999999999999989</c:v>
                </c:pt>
                <c:pt idx="16342">
                  <c:v>-13.000000000000034</c:v>
                </c:pt>
                <c:pt idx="16343">
                  <c:v>-8.9999999999999858</c:v>
                </c:pt>
                <c:pt idx="16344">
                  <c:v>-8.9999999999999858</c:v>
                </c:pt>
                <c:pt idx="16345">
                  <c:v>0</c:v>
                </c:pt>
                <c:pt idx="16346">
                  <c:v>0.99999999999997868</c:v>
                </c:pt>
                <c:pt idx="16347">
                  <c:v>0</c:v>
                </c:pt>
                <c:pt idx="16348">
                  <c:v>0</c:v>
                </c:pt>
                <c:pt idx="16350">
                  <c:v>-4.0000000000000036</c:v>
                </c:pt>
                <c:pt idx="16351">
                  <c:v>1.0000000000000231</c:v>
                </c:pt>
                <c:pt idx="16352">
                  <c:v>-2.0000000000000018</c:v>
                </c:pt>
                <c:pt idx="16353">
                  <c:v>5.9999999999999609</c:v>
                </c:pt>
                <c:pt idx="16354">
                  <c:v>2.0000000000000018</c:v>
                </c:pt>
                <c:pt idx="16355">
                  <c:v>6.0000000000000053</c:v>
                </c:pt>
                <c:pt idx="16356">
                  <c:v>2.9999999999999805</c:v>
                </c:pt>
                <c:pt idx="16357">
                  <c:v>4.0000000000000036</c:v>
                </c:pt>
                <c:pt idx="16358">
                  <c:v>8.9999999999999858</c:v>
                </c:pt>
                <c:pt idx="16359">
                  <c:v>6.999999999999984</c:v>
                </c:pt>
                <c:pt idx="16360">
                  <c:v>6.0000000000000053</c:v>
                </c:pt>
                <c:pt idx="16361">
                  <c:v>9.0000000000000302</c:v>
                </c:pt>
                <c:pt idx="16362">
                  <c:v>14.000000000000012</c:v>
                </c:pt>
                <c:pt idx="16363">
                  <c:v>18.000000000000014</c:v>
                </c:pt>
                <c:pt idx="16364">
                  <c:v>17.999999999999972</c:v>
                </c:pt>
                <c:pt idx="16365">
                  <c:v>25</c:v>
                </c:pt>
                <c:pt idx="16366">
                  <c:v>25.999999999999979</c:v>
                </c:pt>
                <c:pt idx="16367">
                  <c:v>18.999999999999993</c:v>
                </c:pt>
                <c:pt idx="16368">
                  <c:v>20.000000000000018</c:v>
                </c:pt>
                <c:pt idx="16369">
                  <c:v>14.999999999999991</c:v>
                </c:pt>
                <c:pt idx="16370">
                  <c:v>13.000000000000034</c:v>
                </c:pt>
                <c:pt idx="16371">
                  <c:v>16.000000000000014</c:v>
                </c:pt>
                <c:pt idx="16372">
                  <c:v>14.999999999999991</c:v>
                </c:pt>
                <c:pt idx="16373">
                  <c:v>4.9999999999999822</c:v>
                </c:pt>
                <c:pt idx="16374">
                  <c:v>4.0000000000000036</c:v>
                </c:pt>
                <c:pt idx="16375">
                  <c:v>6.0000000000000053</c:v>
                </c:pt>
                <c:pt idx="16376">
                  <c:v>6.9999999999999396</c:v>
                </c:pt>
                <c:pt idx="16377">
                  <c:v>10.999999999999988</c:v>
                </c:pt>
                <c:pt idx="16378">
                  <c:v>12.999999999999989</c:v>
                </c:pt>
                <c:pt idx="16380">
                  <c:v>8.0000000000000071</c:v>
                </c:pt>
                <c:pt idx="16381">
                  <c:v>8.9999999999999414</c:v>
                </c:pt>
                <c:pt idx="16382">
                  <c:v>12.999999999999989</c:v>
                </c:pt>
                <c:pt idx="16383">
                  <c:v>12.999999999999989</c:v>
                </c:pt>
                <c:pt idx="16384">
                  <c:v>17.000000000000082</c:v>
                </c:pt>
                <c:pt idx="16385">
                  <c:v>16.999999999999993</c:v>
                </c:pt>
                <c:pt idx="16386">
                  <c:v>16.999999999999993</c:v>
                </c:pt>
                <c:pt idx="16387">
                  <c:v>13.999999999999968</c:v>
                </c:pt>
                <c:pt idx="16388">
                  <c:v>13.999999999999968</c:v>
                </c:pt>
                <c:pt idx="16389">
                  <c:v>16.000000000000014</c:v>
                </c:pt>
                <c:pt idx="16390">
                  <c:v>16.999999999999993</c:v>
                </c:pt>
                <c:pt idx="16391">
                  <c:v>13.999999999999968</c:v>
                </c:pt>
                <c:pt idx="16392">
                  <c:v>12.000000000000011</c:v>
                </c:pt>
                <c:pt idx="16393">
                  <c:v>16.000000000000014</c:v>
                </c:pt>
                <c:pt idx="16394">
                  <c:v>13.999999999999968</c:v>
                </c:pt>
                <c:pt idx="16395">
                  <c:v>6.9999999999999396</c:v>
                </c:pt>
                <c:pt idx="16396">
                  <c:v>15.000000000000036</c:v>
                </c:pt>
                <c:pt idx="16397">
                  <c:v>9.9999999999999645</c:v>
                </c:pt>
                <c:pt idx="16398">
                  <c:v>4.0000000000000036</c:v>
                </c:pt>
                <c:pt idx="16400">
                  <c:v>8.9999999999999858</c:v>
                </c:pt>
                <c:pt idx="16401">
                  <c:v>17.000000000000082</c:v>
                </c:pt>
                <c:pt idx="16402">
                  <c:v>8.9999999999999858</c:v>
                </c:pt>
                <c:pt idx="16403">
                  <c:v>12.000000000000011</c:v>
                </c:pt>
                <c:pt idx="16404">
                  <c:v>12.999999999999989</c:v>
                </c:pt>
                <c:pt idx="16405">
                  <c:v>12.000000000000011</c:v>
                </c:pt>
                <c:pt idx="16406">
                  <c:v>10.000000000000053</c:v>
                </c:pt>
                <c:pt idx="16407">
                  <c:v>8.9999999999999858</c:v>
                </c:pt>
                <c:pt idx="16408">
                  <c:v>4.0000000000000036</c:v>
                </c:pt>
                <c:pt idx="16409">
                  <c:v>5.9999999999999609</c:v>
                </c:pt>
                <c:pt idx="16410">
                  <c:v>8.9999999999999858</c:v>
                </c:pt>
                <c:pt idx="16411">
                  <c:v>5.9999999999999609</c:v>
                </c:pt>
                <c:pt idx="16413">
                  <c:v>4.9999999999999822</c:v>
                </c:pt>
                <c:pt idx="16414">
                  <c:v>2.0000000000000462</c:v>
                </c:pt>
                <c:pt idx="16415">
                  <c:v>6.0000000000000497</c:v>
                </c:pt>
                <c:pt idx="16416">
                  <c:v>6.0000000000000497</c:v>
                </c:pt>
                <c:pt idx="16417">
                  <c:v>1.9999999999999574</c:v>
                </c:pt>
                <c:pt idx="16418">
                  <c:v>5.0000000000000711</c:v>
                </c:pt>
                <c:pt idx="16419">
                  <c:v>7.0000000000000284</c:v>
                </c:pt>
                <c:pt idx="16420">
                  <c:v>6.9999999999999396</c:v>
                </c:pt>
                <c:pt idx="16421">
                  <c:v>10.999999999999943</c:v>
                </c:pt>
                <c:pt idx="16422">
                  <c:v>14.000000000000057</c:v>
                </c:pt>
                <c:pt idx="16423">
                  <c:v>15.000000000000036</c:v>
                </c:pt>
                <c:pt idx="16424">
                  <c:v>13.999999999999968</c:v>
                </c:pt>
                <c:pt idx="16425">
                  <c:v>15.000000000000036</c:v>
                </c:pt>
                <c:pt idx="16426">
                  <c:v>15.000000000000036</c:v>
                </c:pt>
                <c:pt idx="16427">
                  <c:v>25</c:v>
                </c:pt>
                <c:pt idx="16428">
                  <c:v>21.999999999999975</c:v>
                </c:pt>
                <c:pt idx="16429">
                  <c:v>29.000000000000004</c:v>
                </c:pt>
                <c:pt idx="16430">
                  <c:v>29.999999999999982</c:v>
                </c:pt>
                <c:pt idx="16432">
                  <c:v>28.000000000000025</c:v>
                </c:pt>
                <c:pt idx="16433">
                  <c:v>31.00000000000005</c:v>
                </c:pt>
                <c:pt idx="16434">
                  <c:v>30.999999999999961</c:v>
                </c:pt>
                <c:pt idx="16435">
                  <c:v>33.000000000000007</c:v>
                </c:pt>
                <c:pt idx="16437">
                  <c:v>32.000000000000028</c:v>
                </c:pt>
                <c:pt idx="16438">
                  <c:v>31.99999999999994</c:v>
                </c:pt>
                <c:pt idx="16439">
                  <c:v>33.999999999999986</c:v>
                </c:pt>
                <c:pt idx="16440">
                  <c:v>37.000000000000014</c:v>
                </c:pt>
                <c:pt idx="16441">
                  <c:v>38.999999999999972</c:v>
                </c:pt>
                <c:pt idx="16442">
                  <c:v>41.000000000000014</c:v>
                </c:pt>
                <c:pt idx="16443">
                  <c:v>36.999999999999922</c:v>
                </c:pt>
                <c:pt idx="16444">
                  <c:v>38.999999999999972</c:v>
                </c:pt>
                <c:pt idx="16445">
                  <c:v>41.000000000000014</c:v>
                </c:pt>
                <c:pt idx="16446">
                  <c:v>39.000000000000057</c:v>
                </c:pt>
                <c:pt idx="16447">
                  <c:v>37.999999999999986</c:v>
                </c:pt>
                <c:pt idx="16448">
                  <c:v>34.000000000000071</c:v>
                </c:pt>
                <c:pt idx="16450">
                  <c:v>28.000000000000025</c:v>
                </c:pt>
                <c:pt idx="16451">
                  <c:v>30.999999999999961</c:v>
                </c:pt>
                <c:pt idx="16452">
                  <c:v>36.000000000000028</c:v>
                </c:pt>
                <c:pt idx="16453">
                  <c:v>36.000000000000028</c:v>
                </c:pt>
                <c:pt idx="16454">
                  <c:v>36.000000000000028</c:v>
                </c:pt>
                <c:pt idx="16455">
                  <c:v>35.999999999999943</c:v>
                </c:pt>
                <c:pt idx="16456">
                  <c:v>33.999999999999986</c:v>
                </c:pt>
                <c:pt idx="16457">
                  <c:v>33.999999999999986</c:v>
                </c:pt>
                <c:pt idx="16458">
                  <c:v>36.000000000000028</c:v>
                </c:pt>
                <c:pt idx="16459">
                  <c:v>28.000000000000025</c:v>
                </c:pt>
                <c:pt idx="16460">
                  <c:v>30.999999999999961</c:v>
                </c:pt>
                <c:pt idx="16461">
                  <c:v>25.999999999999979</c:v>
                </c:pt>
                <c:pt idx="16462">
                  <c:v>24.000000000000021</c:v>
                </c:pt>
                <c:pt idx="16463">
                  <c:v>20.000000000000018</c:v>
                </c:pt>
                <c:pt idx="16464">
                  <c:v>22.999999999999954</c:v>
                </c:pt>
                <c:pt idx="16465">
                  <c:v>25</c:v>
                </c:pt>
                <c:pt idx="16466">
                  <c:v>25.999999999999979</c:v>
                </c:pt>
                <c:pt idx="16467">
                  <c:v>20.999999999999996</c:v>
                </c:pt>
                <c:pt idx="16468">
                  <c:v>20.999999999999996</c:v>
                </c:pt>
                <c:pt idx="16470">
                  <c:v>25.999999999999979</c:v>
                </c:pt>
                <c:pt idx="16471">
                  <c:v>25</c:v>
                </c:pt>
                <c:pt idx="16472">
                  <c:v>21.999999999999975</c:v>
                </c:pt>
                <c:pt idx="16473">
                  <c:v>22.999999999999954</c:v>
                </c:pt>
                <c:pt idx="16474">
                  <c:v>27.000000000000046</c:v>
                </c:pt>
                <c:pt idx="16475">
                  <c:v>22.999999999999954</c:v>
                </c:pt>
                <c:pt idx="16476">
                  <c:v>20.000000000000018</c:v>
                </c:pt>
                <c:pt idx="16477">
                  <c:v>21.999999999999975</c:v>
                </c:pt>
                <c:pt idx="16478">
                  <c:v>25</c:v>
                </c:pt>
                <c:pt idx="16479">
                  <c:v>20.000000000000018</c:v>
                </c:pt>
              </c:numCache>
            </c:numRef>
          </c:val>
          <c:smooth val="0"/>
          <c:extLst>
            <c:ext xmlns:c16="http://schemas.microsoft.com/office/drawing/2014/chart" uri="{C3380CC4-5D6E-409C-BE32-E72D297353CC}">
              <c16:uniqueId val="{00000001-37BD-4E03-B6CB-420541CB6F01}"/>
            </c:ext>
          </c:extLst>
        </c:ser>
        <c:ser>
          <c:idx val="1"/>
          <c:order val="1"/>
          <c:tx>
            <c:strRef>
              <c:f>Sheet1!$C$1</c:f>
              <c:strCache>
                <c:ptCount val="1"/>
                <c:pt idx="0">
                  <c:v>Average</c:v>
                </c:pt>
              </c:strCache>
            </c:strRef>
          </c:tx>
          <c:spPr>
            <a:ln w="19050">
              <a:solidFill>
                <a:srgbClr val="C00000"/>
              </a:solidFill>
              <a:prstDash val="lgDash"/>
            </a:ln>
          </c:spPr>
          <c:marker>
            <c:symbol val="none"/>
          </c:marker>
          <c:dLbls>
            <c:dLbl>
              <c:idx val="16479"/>
              <c:numFmt formatCode="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6AA-4AD4-86A9-841BE6588CB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Sheet1!$A$2:$A$16481</c:f>
              <c:numCache>
                <c:formatCode>yyyy\-mm\-dd</c:formatCode>
                <c:ptCount val="16480"/>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pt idx="16245">
                  <c:v>45391</c:v>
                </c:pt>
                <c:pt idx="16246">
                  <c:v>45392</c:v>
                </c:pt>
                <c:pt idx="16247">
                  <c:v>45393</c:v>
                </c:pt>
                <c:pt idx="16248">
                  <c:v>45394</c:v>
                </c:pt>
                <c:pt idx="16249">
                  <c:v>45397</c:v>
                </c:pt>
                <c:pt idx="16250">
                  <c:v>45398</c:v>
                </c:pt>
                <c:pt idx="16251">
                  <c:v>45399</c:v>
                </c:pt>
                <c:pt idx="16252">
                  <c:v>45400</c:v>
                </c:pt>
                <c:pt idx="16253">
                  <c:v>45401</c:v>
                </c:pt>
                <c:pt idx="16254">
                  <c:v>45404</c:v>
                </c:pt>
                <c:pt idx="16255">
                  <c:v>45405</c:v>
                </c:pt>
                <c:pt idx="16256">
                  <c:v>45406</c:v>
                </c:pt>
                <c:pt idx="16257">
                  <c:v>45407</c:v>
                </c:pt>
                <c:pt idx="16258">
                  <c:v>45408</c:v>
                </c:pt>
                <c:pt idx="16259">
                  <c:v>45411</c:v>
                </c:pt>
                <c:pt idx="16260">
                  <c:v>45412</c:v>
                </c:pt>
                <c:pt idx="16261">
                  <c:v>45413</c:v>
                </c:pt>
                <c:pt idx="16262">
                  <c:v>45414</c:v>
                </c:pt>
                <c:pt idx="16263">
                  <c:v>45415</c:v>
                </c:pt>
                <c:pt idx="16264">
                  <c:v>45418</c:v>
                </c:pt>
                <c:pt idx="16265">
                  <c:v>45419</c:v>
                </c:pt>
                <c:pt idx="16266">
                  <c:v>45420</c:v>
                </c:pt>
                <c:pt idx="16267">
                  <c:v>45421</c:v>
                </c:pt>
                <c:pt idx="16268">
                  <c:v>45422</c:v>
                </c:pt>
                <c:pt idx="16269">
                  <c:v>45425</c:v>
                </c:pt>
                <c:pt idx="16270">
                  <c:v>45426</c:v>
                </c:pt>
                <c:pt idx="16271">
                  <c:v>45427</c:v>
                </c:pt>
                <c:pt idx="16272">
                  <c:v>45428</c:v>
                </c:pt>
                <c:pt idx="16273">
                  <c:v>45429</c:v>
                </c:pt>
                <c:pt idx="16274">
                  <c:v>45432</c:v>
                </c:pt>
                <c:pt idx="16275">
                  <c:v>45433</c:v>
                </c:pt>
                <c:pt idx="16276">
                  <c:v>45434</c:v>
                </c:pt>
                <c:pt idx="16277">
                  <c:v>45435</c:v>
                </c:pt>
                <c:pt idx="16278">
                  <c:v>45436</c:v>
                </c:pt>
                <c:pt idx="16279">
                  <c:v>45439</c:v>
                </c:pt>
                <c:pt idx="16280">
                  <c:v>45440</c:v>
                </c:pt>
                <c:pt idx="16281">
                  <c:v>45441</c:v>
                </c:pt>
                <c:pt idx="16282">
                  <c:v>45442</c:v>
                </c:pt>
                <c:pt idx="16283">
                  <c:v>45443</c:v>
                </c:pt>
                <c:pt idx="16284">
                  <c:v>45446</c:v>
                </c:pt>
                <c:pt idx="16285">
                  <c:v>45447</c:v>
                </c:pt>
                <c:pt idx="16286">
                  <c:v>45448</c:v>
                </c:pt>
                <c:pt idx="16287">
                  <c:v>45449</c:v>
                </c:pt>
                <c:pt idx="16288">
                  <c:v>45450</c:v>
                </c:pt>
                <c:pt idx="16289">
                  <c:v>45453</c:v>
                </c:pt>
                <c:pt idx="16290">
                  <c:v>45454</c:v>
                </c:pt>
                <c:pt idx="16291">
                  <c:v>45455</c:v>
                </c:pt>
                <c:pt idx="16292">
                  <c:v>45456</c:v>
                </c:pt>
                <c:pt idx="16293">
                  <c:v>45457</c:v>
                </c:pt>
                <c:pt idx="16294">
                  <c:v>45460</c:v>
                </c:pt>
                <c:pt idx="16295">
                  <c:v>45461</c:v>
                </c:pt>
                <c:pt idx="16296">
                  <c:v>45462</c:v>
                </c:pt>
                <c:pt idx="16297">
                  <c:v>45463</c:v>
                </c:pt>
                <c:pt idx="16298">
                  <c:v>45464</c:v>
                </c:pt>
                <c:pt idx="16299">
                  <c:v>45467</c:v>
                </c:pt>
                <c:pt idx="16300">
                  <c:v>45468</c:v>
                </c:pt>
                <c:pt idx="16301">
                  <c:v>45469</c:v>
                </c:pt>
                <c:pt idx="16302">
                  <c:v>45470</c:v>
                </c:pt>
                <c:pt idx="16303">
                  <c:v>45471</c:v>
                </c:pt>
                <c:pt idx="16304">
                  <c:v>45474</c:v>
                </c:pt>
                <c:pt idx="16305">
                  <c:v>45475</c:v>
                </c:pt>
                <c:pt idx="16306">
                  <c:v>45476</c:v>
                </c:pt>
                <c:pt idx="16307">
                  <c:v>45477</c:v>
                </c:pt>
                <c:pt idx="16308">
                  <c:v>45478</c:v>
                </c:pt>
                <c:pt idx="16309">
                  <c:v>45481</c:v>
                </c:pt>
                <c:pt idx="16310">
                  <c:v>45482</c:v>
                </c:pt>
                <c:pt idx="16311">
                  <c:v>45483</c:v>
                </c:pt>
                <c:pt idx="16312">
                  <c:v>45484</c:v>
                </c:pt>
                <c:pt idx="16313">
                  <c:v>45485</c:v>
                </c:pt>
                <c:pt idx="16314">
                  <c:v>45488</c:v>
                </c:pt>
                <c:pt idx="16315">
                  <c:v>45489</c:v>
                </c:pt>
                <c:pt idx="16316">
                  <c:v>45490</c:v>
                </c:pt>
                <c:pt idx="16317">
                  <c:v>45491</c:v>
                </c:pt>
                <c:pt idx="16318">
                  <c:v>45492</c:v>
                </c:pt>
                <c:pt idx="16319">
                  <c:v>45495</c:v>
                </c:pt>
                <c:pt idx="16320">
                  <c:v>45496</c:v>
                </c:pt>
                <c:pt idx="16321">
                  <c:v>45497</c:v>
                </c:pt>
                <c:pt idx="16322">
                  <c:v>45498</c:v>
                </c:pt>
                <c:pt idx="16323">
                  <c:v>45499</c:v>
                </c:pt>
                <c:pt idx="16324">
                  <c:v>45502</c:v>
                </c:pt>
                <c:pt idx="16325">
                  <c:v>45503</c:v>
                </c:pt>
                <c:pt idx="16326">
                  <c:v>45504</c:v>
                </c:pt>
                <c:pt idx="16327">
                  <c:v>45505</c:v>
                </c:pt>
                <c:pt idx="16328">
                  <c:v>45506</c:v>
                </c:pt>
                <c:pt idx="16329">
                  <c:v>45509</c:v>
                </c:pt>
                <c:pt idx="16330">
                  <c:v>45510</c:v>
                </c:pt>
                <c:pt idx="16331">
                  <c:v>45511</c:v>
                </c:pt>
                <c:pt idx="16332">
                  <c:v>45512</c:v>
                </c:pt>
                <c:pt idx="16333">
                  <c:v>45513</c:v>
                </c:pt>
                <c:pt idx="16334">
                  <c:v>45516</c:v>
                </c:pt>
                <c:pt idx="16335">
                  <c:v>45517</c:v>
                </c:pt>
                <c:pt idx="16336">
                  <c:v>45518</c:v>
                </c:pt>
                <c:pt idx="16337">
                  <c:v>45519</c:v>
                </c:pt>
                <c:pt idx="16338">
                  <c:v>45520</c:v>
                </c:pt>
                <c:pt idx="16339">
                  <c:v>45523</c:v>
                </c:pt>
                <c:pt idx="16340">
                  <c:v>45524</c:v>
                </c:pt>
                <c:pt idx="16341">
                  <c:v>45525</c:v>
                </c:pt>
                <c:pt idx="16342">
                  <c:v>45526</c:v>
                </c:pt>
                <c:pt idx="16343">
                  <c:v>45527</c:v>
                </c:pt>
                <c:pt idx="16344">
                  <c:v>45530</c:v>
                </c:pt>
                <c:pt idx="16345">
                  <c:v>45531</c:v>
                </c:pt>
                <c:pt idx="16346">
                  <c:v>45532</c:v>
                </c:pt>
                <c:pt idx="16347">
                  <c:v>45533</c:v>
                </c:pt>
                <c:pt idx="16348">
                  <c:v>45534</c:v>
                </c:pt>
                <c:pt idx="16349">
                  <c:v>45537</c:v>
                </c:pt>
                <c:pt idx="16350">
                  <c:v>45538</c:v>
                </c:pt>
                <c:pt idx="16351">
                  <c:v>45539</c:v>
                </c:pt>
                <c:pt idx="16352">
                  <c:v>45540</c:v>
                </c:pt>
                <c:pt idx="16353">
                  <c:v>45541</c:v>
                </c:pt>
                <c:pt idx="16354">
                  <c:v>45544</c:v>
                </c:pt>
                <c:pt idx="16355">
                  <c:v>45545</c:v>
                </c:pt>
                <c:pt idx="16356">
                  <c:v>45546</c:v>
                </c:pt>
                <c:pt idx="16357">
                  <c:v>45547</c:v>
                </c:pt>
                <c:pt idx="16358">
                  <c:v>45548</c:v>
                </c:pt>
                <c:pt idx="16359">
                  <c:v>45551</c:v>
                </c:pt>
                <c:pt idx="16360">
                  <c:v>45552</c:v>
                </c:pt>
                <c:pt idx="16361">
                  <c:v>45553</c:v>
                </c:pt>
                <c:pt idx="16362">
                  <c:v>45554</c:v>
                </c:pt>
                <c:pt idx="16363">
                  <c:v>45555</c:v>
                </c:pt>
                <c:pt idx="16364">
                  <c:v>45558</c:v>
                </c:pt>
                <c:pt idx="16365">
                  <c:v>45559</c:v>
                </c:pt>
                <c:pt idx="16366">
                  <c:v>45560</c:v>
                </c:pt>
                <c:pt idx="16367">
                  <c:v>45561</c:v>
                </c:pt>
                <c:pt idx="16368">
                  <c:v>45562</c:v>
                </c:pt>
                <c:pt idx="16369">
                  <c:v>45565</c:v>
                </c:pt>
                <c:pt idx="16370">
                  <c:v>45566</c:v>
                </c:pt>
                <c:pt idx="16371">
                  <c:v>45567</c:v>
                </c:pt>
                <c:pt idx="16372">
                  <c:v>45568</c:v>
                </c:pt>
                <c:pt idx="16373">
                  <c:v>45569</c:v>
                </c:pt>
                <c:pt idx="16374">
                  <c:v>45572</c:v>
                </c:pt>
                <c:pt idx="16375">
                  <c:v>45573</c:v>
                </c:pt>
                <c:pt idx="16376">
                  <c:v>45574</c:v>
                </c:pt>
                <c:pt idx="16377">
                  <c:v>45575</c:v>
                </c:pt>
                <c:pt idx="16378">
                  <c:v>45576</c:v>
                </c:pt>
                <c:pt idx="16379">
                  <c:v>45579</c:v>
                </c:pt>
                <c:pt idx="16380">
                  <c:v>45580</c:v>
                </c:pt>
                <c:pt idx="16381">
                  <c:v>45581</c:v>
                </c:pt>
                <c:pt idx="16382">
                  <c:v>45582</c:v>
                </c:pt>
                <c:pt idx="16383">
                  <c:v>45583</c:v>
                </c:pt>
                <c:pt idx="16384">
                  <c:v>45586</c:v>
                </c:pt>
                <c:pt idx="16385">
                  <c:v>45587</c:v>
                </c:pt>
                <c:pt idx="16386">
                  <c:v>45588</c:v>
                </c:pt>
                <c:pt idx="16387">
                  <c:v>45589</c:v>
                </c:pt>
                <c:pt idx="16388">
                  <c:v>45590</c:v>
                </c:pt>
                <c:pt idx="16389">
                  <c:v>45593</c:v>
                </c:pt>
                <c:pt idx="16390">
                  <c:v>45594</c:v>
                </c:pt>
                <c:pt idx="16391">
                  <c:v>45595</c:v>
                </c:pt>
                <c:pt idx="16392">
                  <c:v>45596</c:v>
                </c:pt>
                <c:pt idx="16393">
                  <c:v>45597</c:v>
                </c:pt>
                <c:pt idx="16394">
                  <c:v>45600</c:v>
                </c:pt>
                <c:pt idx="16395">
                  <c:v>45601</c:v>
                </c:pt>
                <c:pt idx="16396">
                  <c:v>45602</c:v>
                </c:pt>
                <c:pt idx="16397">
                  <c:v>45603</c:v>
                </c:pt>
                <c:pt idx="16398">
                  <c:v>45604</c:v>
                </c:pt>
                <c:pt idx="16399">
                  <c:v>45607</c:v>
                </c:pt>
                <c:pt idx="16400">
                  <c:v>45608</c:v>
                </c:pt>
                <c:pt idx="16401">
                  <c:v>45609</c:v>
                </c:pt>
                <c:pt idx="16402">
                  <c:v>45610</c:v>
                </c:pt>
                <c:pt idx="16403">
                  <c:v>45611</c:v>
                </c:pt>
                <c:pt idx="16404">
                  <c:v>45614</c:v>
                </c:pt>
                <c:pt idx="16405">
                  <c:v>45615</c:v>
                </c:pt>
                <c:pt idx="16406">
                  <c:v>45616</c:v>
                </c:pt>
                <c:pt idx="16407">
                  <c:v>45617</c:v>
                </c:pt>
                <c:pt idx="16408">
                  <c:v>45618</c:v>
                </c:pt>
                <c:pt idx="16409">
                  <c:v>45621</c:v>
                </c:pt>
                <c:pt idx="16410">
                  <c:v>45622</c:v>
                </c:pt>
                <c:pt idx="16411">
                  <c:v>45623</c:v>
                </c:pt>
                <c:pt idx="16412">
                  <c:v>45624</c:v>
                </c:pt>
                <c:pt idx="16413">
                  <c:v>45625</c:v>
                </c:pt>
                <c:pt idx="16414">
                  <c:v>45628</c:v>
                </c:pt>
                <c:pt idx="16415">
                  <c:v>45629</c:v>
                </c:pt>
                <c:pt idx="16416">
                  <c:v>45630</c:v>
                </c:pt>
                <c:pt idx="16417">
                  <c:v>45631</c:v>
                </c:pt>
                <c:pt idx="16418">
                  <c:v>45632</c:v>
                </c:pt>
                <c:pt idx="16419">
                  <c:v>45635</c:v>
                </c:pt>
                <c:pt idx="16420">
                  <c:v>45636</c:v>
                </c:pt>
                <c:pt idx="16421">
                  <c:v>45637</c:v>
                </c:pt>
                <c:pt idx="16422">
                  <c:v>45638</c:v>
                </c:pt>
                <c:pt idx="16423">
                  <c:v>45639</c:v>
                </c:pt>
                <c:pt idx="16424">
                  <c:v>45642</c:v>
                </c:pt>
                <c:pt idx="16425">
                  <c:v>45643</c:v>
                </c:pt>
                <c:pt idx="16426">
                  <c:v>45644</c:v>
                </c:pt>
                <c:pt idx="16427">
                  <c:v>45645</c:v>
                </c:pt>
                <c:pt idx="16428">
                  <c:v>45646</c:v>
                </c:pt>
                <c:pt idx="16429">
                  <c:v>45649</c:v>
                </c:pt>
                <c:pt idx="16430">
                  <c:v>45650</c:v>
                </c:pt>
                <c:pt idx="16431">
                  <c:v>45651</c:v>
                </c:pt>
                <c:pt idx="16432">
                  <c:v>45652</c:v>
                </c:pt>
                <c:pt idx="16433">
                  <c:v>45653</c:v>
                </c:pt>
                <c:pt idx="16434">
                  <c:v>45656</c:v>
                </c:pt>
                <c:pt idx="16435">
                  <c:v>45657</c:v>
                </c:pt>
                <c:pt idx="16436">
                  <c:v>45658</c:v>
                </c:pt>
                <c:pt idx="16437">
                  <c:v>45659</c:v>
                </c:pt>
                <c:pt idx="16438">
                  <c:v>45660</c:v>
                </c:pt>
                <c:pt idx="16439">
                  <c:v>45663</c:v>
                </c:pt>
                <c:pt idx="16440">
                  <c:v>45664</c:v>
                </c:pt>
                <c:pt idx="16441">
                  <c:v>45665</c:v>
                </c:pt>
                <c:pt idx="16442">
                  <c:v>45666</c:v>
                </c:pt>
                <c:pt idx="16443">
                  <c:v>45667</c:v>
                </c:pt>
                <c:pt idx="16444">
                  <c:v>45670</c:v>
                </c:pt>
                <c:pt idx="16445">
                  <c:v>45671</c:v>
                </c:pt>
                <c:pt idx="16446">
                  <c:v>45672</c:v>
                </c:pt>
                <c:pt idx="16447">
                  <c:v>45673</c:v>
                </c:pt>
                <c:pt idx="16448">
                  <c:v>45674</c:v>
                </c:pt>
                <c:pt idx="16449">
                  <c:v>45677</c:v>
                </c:pt>
                <c:pt idx="16450">
                  <c:v>45678</c:v>
                </c:pt>
                <c:pt idx="16451">
                  <c:v>45679</c:v>
                </c:pt>
                <c:pt idx="16452">
                  <c:v>45680</c:v>
                </c:pt>
                <c:pt idx="16453">
                  <c:v>45681</c:v>
                </c:pt>
                <c:pt idx="16454">
                  <c:v>45684</c:v>
                </c:pt>
                <c:pt idx="16455">
                  <c:v>45685</c:v>
                </c:pt>
                <c:pt idx="16456">
                  <c:v>45686</c:v>
                </c:pt>
                <c:pt idx="16457">
                  <c:v>45687</c:v>
                </c:pt>
                <c:pt idx="16458">
                  <c:v>45688</c:v>
                </c:pt>
                <c:pt idx="16459">
                  <c:v>45691</c:v>
                </c:pt>
                <c:pt idx="16460">
                  <c:v>45692</c:v>
                </c:pt>
                <c:pt idx="16461">
                  <c:v>45693</c:v>
                </c:pt>
                <c:pt idx="16462">
                  <c:v>45694</c:v>
                </c:pt>
                <c:pt idx="16463">
                  <c:v>45695</c:v>
                </c:pt>
                <c:pt idx="16464">
                  <c:v>45698</c:v>
                </c:pt>
                <c:pt idx="16465">
                  <c:v>45699</c:v>
                </c:pt>
                <c:pt idx="16466">
                  <c:v>45700</c:v>
                </c:pt>
                <c:pt idx="16467">
                  <c:v>45701</c:v>
                </c:pt>
                <c:pt idx="16468">
                  <c:v>45702</c:v>
                </c:pt>
                <c:pt idx="16469">
                  <c:v>45705</c:v>
                </c:pt>
                <c:pt idx="16470">
                  <c:v>45706</c:v>
                </c:pt>
                <c:pt idx="16471">
                  <c:v>45707</c:v>
                </c:pt>
                <c:pt idx="16472">
                  <c:v>45708</c:v>
                </c:pt>
                <c:pt idx="16473">
                  <c:v>45709</c:v>
                </c:pt>
                <c:pt idx="16474">
                  <c:v>45712</c:v>
                </c:pt>
                <c:pt idx="16475">
                  <c:v>45713</c:v>
                </c:pt>
                <c:pt idx="16476">
                  <c:v>45714</c:v>
                </c:pt>
                <c:pt idx="16477">
                  <c:v>45715</c:v>
                </c:pt>
                <c:pt idx="16478">
                  <c:v>45716</c:v>
                </c:pt>
                <c:pt idx="16479">
                  <c:v>45719</c:v>
                </c:pt>
              </c:numCache>
            </c:numRef>
          </c:cat>
          <c:val>
            <c:numRef>
              <c:f>Sheet1!$C$2:$C$16481</c:f>
              <c:numCache>
                <c:formatCode>General</c:formatCode>
                <c:ptCount val="16480"/>
                <c:pt idx="4174">
                  <c:v>84.891245334238207</c:v>
                </c:pt>
                <c:pt idx="4175">
                  <c:v>84.891245334238207</c:v>
                </c:pt>
                <c:pt idx="4176">
                  <c:v>84.891245334238207</c:v>
                </c:pt>
                <c:pt idx="4177">
                  <c:v>84.891245334238207</c:v>
                </c:pt>
                <c:pt idx="4178">
                  <c:v>84.891245334238207</c:v>
                </c:pt>
                <c:pt idx="4179">
                  <c:v>84.891245334238207</c:v>
                </c:pt>
                <c:pt idx="4180">
                  <c:v>84.891245334238207</c:v>
                </c:pt>
                <c:pt idx="4181">
                  <c:v>84.891245334238207</c:v>
                </c:pt>
                <c:pt idx="4182">
                  <c:v>84.891245334238207</c:v>
                </c:pt>
                <c:pt idx="4183">
                  <c:v>84.891245334238207</c:v>
                </c:pt>
                <c:pt idx="4184">
                  <c:v>84.891245334238207</c:v>
                </c:pt>
                <c:pt idx="4185">
                  <c:v>84.891245334238207</c:v>
                </c:pt>
                <c:pt idx="4186">
                  <c:v>84.891245334238207</c:v>
                </c:pt>
                <c:pt idx="4187">
                  <c:v>84.891245334238207</c:v>
                </c:pt>
                <c:pt idx="4188">
                  <c:v>84.891245334238207</c:v>
                </c:pt>
                <c:pt idx="4189">
                  <c:v>84.891245334238207</c:v>
                </c:pt>
                <c:pt idx="4190">
                  <c:v>84.891245334238207</c:v>
                </c:pt>
                <c:pt idx="4191">
                  <c:v>84.891245334238207</c:v>
                </c:pt>
                <c:pt idx="4192">
                  <c:v>84.891245334238207</c:v>
                </c:pt>
                <c:pt idx="4193">
                  <c:v>84.891245334238207</c:v>
                </c:pt>
                <c:pt idx="4194">
                  <c:v>84.891245334238207</c:v>
                </c:pt>
                <c:pt idx="4195">
                  <c:v>84.891245334238207</c:v>
                </c:pt>
                <c:pt idx="4196">
                  <c:v>84.891245334238207</c:v>
                </c:pt>
                <c:pt idx="4197">
                  <c:v>84.891245334238207</c:v>
                </c:pt>
                <c:pt idx="4198">
                  <c:v>84.891245334238207</c:v>
                </c:pt>
                <c:pt idx="4199">
                  <c:v>84.891245334238207</c:v>
                </c:pt>
                <c:pt idx="4200">
                  <c:v>84.891245334238207</c:v>
                </c:pt>
                <c:pt idx="4201">
                  <c:v>84.891245334238207</c:v>
                </c:pt>
                <c:pt idx="4202">
                  <c:v>84.891245334238207</c:v>
                </c:pt>
                <c:pt idx="4203">
                  <c:v>84.891245334238207</c:v>
                </c:pt>
                <c:pt idx="4204">
                  <c:v>84.891245334238207</c:v>
                </c:pt>
                <c:pt idx="4205">
                  <c:v>84.891245334238207</c:v>
                </c:pt>
                <c:pt idx="4206">
                  <c:v>84.891245334238207</c:v>
                </c:pt>
                <c:pt idx="4207">
                  <c:v>84.891245334238207</c:v>
                </c:pt>
                <c:pt idx="4208">
                  <c:v>84.891245334238207</c:v>
                </c:pt>
                <c:pt idx="4209">
                  <c:v>84.891245334238207</c:v>
                </c:pt>
                <c:pt idx="4210">
                  <c:v>84.891245334238207</c:v>
                </c:pt>
                <c:pt idx="4211">
                  <c:v>84.891245334238207</c:v>
                </c:pt>
                <c:pt idx="4212">
                  <c:v>84.891245334238207</c:v>
                </c:pt>
                <c:pt idx="4213">
                  <c:v>84.891245334238207</c:v>
                </c:pt>
                <c:pt idx="4214">
                  <c:v>84.891245334238207</c:v>
                </c:pt>
                <c:pt idx="4215">
                  <c:v>84.891245334238207</c:v>
                </c:pt>
                <c:pt idx="4216">
                  <c:v>84.891245334238207</c:v>
                </c:pt>
                <c:pt idx="4217">
                  <c:v>84.891245334238207</c:v>
                </c:pt>
                <c:pt idx="4218">
                  <c:v>84.891245334238207</c:v>
                </c:pt>
                <c:pt idx="4219">
                  <c:v>84.891245334238207</c:v>
                </c:pt>
                <c:pt idx="4220">
                  <c:v>84.891245334238207</c:v>
                </c:pt>
                <c:pt idx="4221">
                  <c:v>84.891245334238207</c:v>
                </c:pt>
                <c:pt idx="4222">
                  <c:v>84.891245334238207</c:v>
                </c:pt>
                <c:pt idx="4223">
                  <c:v>84.891245334238207</c:v>
                </c:pt>
                <c:pt idx="4224">
                  <c:v>84.891245334238207</c:v>
                </c:pt>
                <c:pt idx="4225">
                  <c:v>84.891245334238207</c:v>
                </c:pt>
                <c:pt idx="4226">
                  <c:v>84.891245334238207</c:v>
                </c:pt>
                <c:pt idx="4227">
                  <c:v>84.891245334238207</c:v>
                </c:pt>
                <c:pt idx="4228">
                  <c:v>84.891245334238207</c:v>
                </c:pt>
                <c:pt idx="4229">
                  <c:v>84.891245334238207</c:v>
                </c:pt>
                <c:pt idx="4230">
                  <c:v>84.891245334238207</c:v>
                </c:pt>
                <c:pt idx="4231">
                  <c:v>84.891245334238207</c:v>
                </c:pt>
                <c:pt idx="4232">
                  <c:v>84.891245334238207</c:v>
                </c:pt>
                <c:pt idx="4233">
                  <c:v>84.891245334238207</c:v>
                </c:pt>
                <c:pt idx="4234">
                  <c:v>84.891245334238207</c:v>
                </c:pt>
                <c:pt idx="4235">
                  <c:v>84.891245334238207</c:v>
                </c:pt>
                <c:pt idx="4236">
                  <c:v>84.891245334238207</c:v>
                </c:pt>
                <c:pt idx="4237">
                  <c:v>84.891245334238207</c:v>
                </c:pt>
                <c:pt idx="4238">
                  <c:v>84.891245334238207</c:v>
                </c:pt>
                <c:pt idx="4239">
                  <c:v>84.891245334238207</c:v>
                </c:pt>
                <c:pt idx="4240">
                  <c:v>84.891245334238207</c:v>
                </c:pt>
                <c:pt idx="4241">
                  <c:v>84.891245334238207</c:v>
                </c:pt>
                <c:pt idx="4242">
                  <c:v>84.891245334238207</c:v>
                </c:pt>
                <c:pt idx="4243">
                  <c:v>84.891245334238207</c:v>
                </c:pt>
                <c:pt idx="4244">
                  <c:v>84.891245334238207</c:v>
                </c:pt>
                <c:pt idx="4245">
                  <c:v>84.891245334238207</c:v>
                </c:pt>
                <c:pt idx="4246">
                  <c:v>84.891245334238207</c:v>
                </c:pt>
                <c:pt idx="4247">
                  <c:v>84.891245334238207</c:v>
                </c:pt>
                <c:pt idx="4248">
                  <c:v>84.891245334238207</c:v>
                </c:pt>
                <c:pt idx="4249">
                  <c:v>84.891245334238207</c:v>
                </c:pt>
                <c:pt idx="4250">
                  <c:v>84.891245334238207</c:v>
                </c:pt>
                <c:pt idx="4251">
                  <c:v>84.891245334238207</c:v>
                </c:pt>
                <c:pt idx="4252">
                  <c:v>84.891245334238207</c:v>
                </c:pt>
                <c:pt idx="4253">
                  <c:v>84.891245334238207</c:v>
                </c:pt>
                <c:pt idx="4254">
                  <c:v>84.891245334238207</c:v>
                </c:pt>
                <c:pt idx="4255">
                  <c:v>84.891245334238207</c:v>
                </c:pt>
                <c:pt idx="4256">
                  <c:v>84.891245334238207</c:v>
                </c:pt>
                <c:pt idx="4257">
                  <c:v>84.891245334238207</c:v>
                </c:pt>
                <c:pt idx="4258">
                  <c:v>84.891245334238207</c:v>
                </c:pt>
                <c:pt idx="4259">
                  <c:v>84.891245334238207</c:v>
                </c:pt>
                <c:pt idx="4260">
                  <c:v>84.891245334238207</c:v>
                </c:pt>
                <c:pt idx="4261">
                  <c:v>84.891245334238207</c:v>
                </c:pt>
                <c:pt idx="4262">
                  <c:v>84.891245334238207</c:v>
                </c:pt>
                <c:pt idx="4263">
                  <c:v>84.891245334238207</c:v>
                </c:pt>
                <c:pt idx="4264">
                  <c:v>84.891245334238207</c:v>
                </c:pt>
                <c:pt idx="4265">
                  <c:v>84.891245334238207</c:v>
                </c:pt>
                <c:pt idx="4266">
                  <c:v>84.891245334238207</c:v>
                </c:pt>
                <c:pt idx="4267">
                  <c:v>84.891245334238207</c:v>
                </c:pt>
                <c:pt idx="4268">
                  <c:v>84.891245334238207</c:v>
                </c:pt>
                <c:pt idx="4269">
                  <c:v>84.891245334238207</c:v>
                </c:pt>
                <c:pt idx="4270">
                  <c:v>84.891245334238207</c:v>
                </c:pt>
                <c:pt idx="4271">
                  <c:v>84.891245334238207</c:v>
                </c:pt>
                <c:pt idx="4272">
                  <c:v>84.891245334238207</c:v>
                </c:pt>
                <c:pt idx="4273">
                  <c:v>84.891245334238207</c:v>
                </c:pt>
                <c:pt idx="4274">
                  <c:v>84.891245334238207</c:v>
                </c:pt>
                <c:pt idx="4275">
                  <c:v>84.891245334238207</c:v>
                </c:pt>
                <c:pt idx="4276">
                  <c:v>84.891245334238207</c:v>
                </c:pt>
                <c:pt idx="4277">
                  <c:v>84.891245334238207</c:v>
                </c:pt>
                <c:pt idx="4278">
                  <c:v>84.891245334238207</c:v>
                </c:pt>
                <c:pt idx="4279">
                  <c:v>84.891245334238207</c:v>
                </c:pt>
                <c:pt idx="4280">
                  <c:v>84.891245334238207</c:v>
                </c:pt>
                <c:pt idx="4281">
                  <c:v>84.891245334238207</c:v>
                </c:pt>
                <c:pt idx="4282">
                  <c:v>84.891245334238207</c:v>
                </c:pt>
                <c:pt idx="4283">
                  <c:v>84.891245334238207</c:v>
                </c:pt>
                <c:pt idx="4284">
                  <c:v>84.891245334238207</c:v>
                </c:pt>
                <c:pt idx="4285">
                  <c:v>84.891245334238207</c:v>
                </c:pt>
                <c:pt idx="4286">
                  <c:v>84.891245334238207</c:v>
                </c:pt>
                <c:pt idx="4287">
                  <c:v>84.891245334238207</c:v>
                </c:pt>
                <c:pt idx="4288">
                  <c:v>84.891245334238207</c:v>
                </c:pt>
                <c:pt idx="4289">
                  <c:v>84.891245334238207</c:v>
                </c:pt>
                <c:pt idx="4290">
                  <c:v>84.891245334238207</c:v>
                </c:pt>
                <c:pt idx="4291">
                  <c:v>84.891245334238207</c:v>
                </c:pt>
                <c:pt idx="4292">
                  <c:v>84.891245334238207</c:v>
                </c:pt>
                <c:pt idx="4293">
                  <c:v>84.891245334238207</c:v>
                </c:pt>
                <c:pt idx="4294">
                  <c:v>84.891245334238207</c:v>
                </c:pt>
                <c:pt idx="4295">
                  <c:v>84.891245334238207</c:v>
                </c:pt>
                <c:pt idx="4296">
                  <c:v>84.891245334238207</c:v>
                </c:pt>
                <c:pt idx="4297">
                  <c:v>84.891245334238207</c:v>
                </c:pt>
                <c:pt idx="4298">
                  <c:v>84.891245334238207</c:v>
                </c:pt>
                <c:pt idx="4299">
                  <c:v>84.891245334238207</c:v>
                </c:pt>
                <c:pt idx="4300">
                  <c:v>84.891245334238207</c:v>
                </c:pt>
                <c:pt idx="4301">
                  <c:v>84.891245334238207</c:v>
                </c:pt>
                <c:pt idx="4302">
                  <c:v>84.891245334238207</c:v>
                </c:pt>
                <c:pt idx="4303">
                  <c:v>84.891245334238207</c:v>
                </c:pt>
                <c:pt idx="4304">
                  <c:v>84.891245334238207</c:v>
                </c:pt>
                <c:pt idx="4305">
                  <c:v>84.891245334238207</c:v>
                </c:pt>
                <c:pt idx="4306">
                  <c:v>84.891245334238207</c:v>
                </c:pt>
                <c:pt idx="4307">
                  <c:v>84.891245334238207</c:v>
                </c:pt>
                <c:pt idx="4308">
                  <c:v>84.891245334238207</c:v>
                </c:pt>
                <c:pt idx="4309">
                  <c:v>84.891245334238207</c:v>
                </c:pt>
                <c:pt idx="4310">
                  <c:v>84.891245334238207</c:v>
                </c:pt>
                <c:pt idx="4311">
                  <c:v>84.891245334238207</c:v>
                </c:pt>
                <c:pt idx="4312">
                  <c:v>84.891245334238207</c:v>
                </c:pt>
                <c:pt idx="4313">
                  <c:v>84.891245334238207</c:v>
                </c:pt>
                <c:pt idx="4314">
                  <c:v>84.891245334238207</c:v>
                </c:pt>
                <c:pt idx="4315">
                  <c:v>84.891245334238207</c:v>
                </c:pt>
                <c:pt idx="4316">
                  <c:v>84.891245334238207</c:v>
                </c:pt>
                <c:pt idx="4317">
                  <c:v>84.891245334238207</c:v>
                </c:pt>
                <c:pt idx="4318">
                  <c:v>84.891245334238207</c:v>
                </c:pt>
                <c:pt idx="4319">
                  <c:v>84.891245334238207</c:v>
                </c:pt>
                <c:pt idx="4320">
                  <c:v>84.891245334238207</c:v>
                </c:pt>
                <c:pt idx="4321">
                  <c:v>84.891245334238207</c:v>
                </c:pt>
                <c:pt idx="4322">
                  <c:v>84.891245334238207</c:v>
                </c:pt>
                <c:pt idx="4323">
                  <c:v>84.891245334238207</c:v>
                </c:pt>
                <c:pt idx="4324">
                  <c:v>84.891245334238207</c:v>
                </c:pt>
                <c:pt idx="4325">
                  <c:v>84.891245334238207</c:v>
                </c:pt>
                <c:pt idx="4326">
                  <c:v>84.891245334238207</c:v>
                </c:pt>
                <c:pt idx="4327">
                  <c:v>84.891245334238207</c:v>
                </c:pt>
                <c:pt idx="4328">
                  <c:v>84.891245334238207</c:v>
                </c:pt>
                <c:pt idx="4329">
                  <c:v>84.891245334238207</c:v>
                </c:pt>
                <c:pt idx="4330">
                  <c:v>84.891245334238207</c:v>
                </c:pt>
                <c:pt idx="4331">
                  <c:v>84.891245334238207</c:v>
                </c:pt>
                <c:pt idx="4332">
                  <c:v>84.891245334238207</c:v>
                </c:pt>
                <c:pt idx="4333">
                  <c:v>84.891245334238207</c:v>
                </c:pt>
                <c:pt idx="4334">
                  <c:v>84.891245334238207</c:v>
                </c:pt>
                <c:pt idx="4335">
                  <c:v>84.891245334238207</c:v>
                </c:pt>
                <c:pt idx="4336">
                  <c:v>84.891245334238207</c:v>
                </c:pt>
                <c:pt idx="4337">
                  <c:v>84.891245334238207</c:v>
                </c:pt>
                <c:pt idx="4338">
                  <c:v>84.891245334238207</c:v>
                </c:pt>
                <c:pt idx="4339">
                  <c:v>84.891245334238207</c:v>
                </c:pt>
                <c:pt idx="4340">
                  <c:v>84.891245334238207</c:v>
                </c:pt>
                <c:pt idx="4341">
                  <c:v>84.891245334238207</c:v>
                </c:pt>
                <c:pt idx="4342">
                  <c:v>84.891245334238207</c:v>
                </c:pt>
                <c:pt idx="4343">
                  <c:v>84.891245334238207</c:v>
                </c:pt>
                <c:pt idx="4344">
                  <c:v>84.891245334238207</c:v>
                </c:pt>
                <c:pt idx="4345">
                  <c:v>84.891245334238207</c:v>
                </c:pt>
                <c:pt idx="4346">
                  <c:v>84.891245334238207</c:v>
                </c:pt>
                <c:pt idx="4347">
                  <c:v>84.891245334238207</c:v>
                </c:pt>
                <c:pt idx="4348">
                  <c:v>84.891245334238207</c:v>
                </c:pt>
                <c:pt idx="4349">
                  <c:v>84.891245334238207</c:v>
                </c:pt>
                <c:pt idx="4350">
                  <c:v>84.891245334238207</c:v>
                </c:pt>
                <c:pt idx="4351">
                  <c:v>84.891245334238207</c:v>
                </c:pt>
                <c:pt idx="4352">
                  <c:v>84.891245334238207</c:v>
                </c:pt>
                <c:pt idx="4353">
                  <c:v>84.891245334238207</c:v>
                </c:pt>
                <c:pt idx="4354">
                  <c:v>84.891245334238207</c:v>
                </c:pt>
                <c:pt idx="4355">
                  <c:v>84.891245334238207</c:v>
                </c:pt>
                <c:pt idx="4356">
                  <c:v>84.891245334238207</c:v>
                </c:pt>
                <c:pt idx="4357">
                  <c:v>84.891245334238207</c:v>
                </c:pt>
                <c:pt idx="4358">
                  <c:v>84.891245334238207</c:v>
                </c:pt>
                <c:pt idx="4359">
                  <c:v>84.891245334238207</c:v>
                </c:pt>
                <c:pt idx="4360">
                  <c:v>84.891245334238207</c:v>
                </c:pt>
                <c:pt idx="4361">
                  <c:v>84.891245334238207</c:v>
                </c:pt>
                <c:pt idx="4362">
                  <c:v>84.891245334238207</c:v>
                </c:pt>
                <c:pt idx="4363">
                  <c:v>84.891245334238207</c:v>
                </c:pt>
                <c:pt idx="4364">
                  <c:v>84.891245334238207</c:v>
                </c:pt>
                <c:pt idx="4365">
                  <c:v>84.891245334238207</c:v>
                </c:pt>
                <c:pt idx="4366">
                  <c:v>84.891245334238207</c:v>
                </c:pt>
                <c:pt idx="4367">
                  <c:v>84.891245334238207</c:v>
                </c:pt>
                <c:pt idx="4368">
                  <c:v>84.891245334238207</c:v>
                </c:pt>
                <c:pt idx="4369">
                  <c:v>84.891245334238207</c:v>
                </c:pt>
                <c:pt idx="4370">
                  <c:v>84.891245334238207</c:v>
                </c:pt>
                <c:pt idx="4371">
                  <c:v>84.891245334238207</c:v>
                </c:pt>
                <c:pt idx="4372">
                  <c:v>84.891245334238207</c:v>
                </c:pt>
                <c:pt idx="4373">
                  <c:v>84.891245334238207</c:v>
                </c:pt>
                <c:pt idx="4374">
                  <c:v>84.891245334238207</c:v>
                </c:pt>
                <c:pt idx="4375">
                  <c:v>84.891245334238207</c:v>
                </c:pt>
                <c:pt idx="4376">
                  <c:v>84.891245334238207</c:v>
                </c:pt>
                <c:pt idx="4377">
                  <c:v>84.891245334238207</c:v>
                </c:pt>
                <c:pt idx="4378">
                  <c:v>84.891245334238207</c:v>
                </c:pt>
                <c:pt idx="4379">
                  <c:v>84.891245334238207</c:v>
                </c:pt>
                <c:pt idx="4380">
                  <c:v>84.891245334238207</c:v>
                </c:pt>
                <c:pt idx="4381">
                  <c:v>84.891245334238207</c:v>
                </c:pt>
                <c:pt idx="4382">
                  <c:v>84.891245334238207</c:v>
                </c:pt>
                <c:pt idx="4383">
                  <c:v>84.891245334238207</c:v>
                </c:pt>
                <c:pt idx="4384">
                  <c:v>84.891245334238207</c:v>
                </c:pt>
                <c:pt idx="4385">
                  <c:v>84.891245334238207</c:v>
                </c:pt>
                <c:pt idx="4386">
                  <c:v>84.891245334238207</c:v>
                </c:pt>
                <c:pt idx="4387">
                  <c:v>84.891245334238207</c:v>
                </c:pt>
                <c:pt idx="4388">
                  <c:v>84.891245334238207</c:v>
                </c:pt>
                <c:pt idx="4389">
                  <c:v>84.891245334238207</c:v>
                </c:pt>
                <c:pt idx="4390">
                  <c:v>84.891245334238207</c:v>
                </c:pt>
                <c:pt idx="4391">
                  <c:v>84.891245334238207</c:v>
                </c:pt>
                <c:pt idx="4392">
                  <c:v>84.891245334238207</c:v>
                </c:pt>
                <c:pt idx="4393">
                  <c:v>84.891245334238207</c:v>
                </c:pt>
                <c:pt idx="4394">
                  <c:v>84.891245334238207</c:v>
                </c:pt>
                <c:pt idx="4395">
                  <c:v>84.891245334238207</c:v>
                </c:pt>
                <c:pt idx="4396">
                  <c:v>84.891245334238207</c:v>
                </c:pt>
                <c:pt idx="4397">
                  <c:v>84.891245334238207</c:v>
                </c:pt>
                <c:pt idx="4398">
                  <c:v>84.891245334238207</c:v>
                </c:pt>
                <c:pt idx="4399">
                  <c:v>84.891245334238207</c:v>
                </c:pt>
                <c:pt idx="4400">
                  <c:v>84.891245334238207</c:v>
                </c:pt>
                <c:pt idx="4401">
                  <c:v>84.891245334238207</c:v>
                </c:pt>
                <c:pt idx="4402">
                  <c:v>84.891245334238207</c:v>
                </c:pt>
                <c:pt idx="4403">
                  <c:v>84.891245334238207</c:v>
                </c:pt>
                <c:pt idx="4404">
                  <c:v>84.891245334238207</c:v>
                </c:pt>
                <c:pt idx="4405">
                  <c:v>84.891245334238207</c:v>
                </c:pt>
                <c:pt idx="4406">
                  <c:v>84.891245334238207</c:v>
                </c:pt>
                <c:pt idx="4407">
                  <c:v>84.891245334238207</c:v>
                </c:pt>
                <c:pt idx="4408">
                  <c:v>84.891245334238207</c:v>
                </c:pt>
                <c:pt idx="4409">
                  <c:v>84.891245334238207</c:v>
                </c:pt>
                <c:pt idx="4410">
                  <c:v>84.891245334238207</c:v>
                </c:pt>
                <c:pt idx="4411">
                  <c:v>84.891245334238207</c:v>
                </c:pt>
                <c:pt idx="4412">
                  <c:v>84.891245334238207</c:v>
                </c:pt>
                <c:pt idx="4413">
                  <c:v>84.891245334238207</c:v>
                </c:pt>
                <c:pt idx="4414">
                  <c:v>84.891245334238207</c:v>
                </c:pt>
                <c:pt idx="4415">
                  <c:v>84.891245334238207</c:v>
                </c:pt>
                <c:pt idx="4416">
                  <c:v>84.891245334238207</c:v>
                </c:pt>
                <c:pt idx="4417">
                  <c:v>84.891245334238207</c:v>
                </c:pt>
                <c:pt idx="4418">
                  <c:v>84.891245334238207</c:v>
                </c:pt>
                <c:pt idx="4419">
                  <c:v>84.891245334238207</c:v>
                </c:pt>
                <c:pt idx="4420">
                  <c:v>84.891245334238207</c:v>
                </c:pt>
                <c:pt idx="4421">
                  <c:v>84.891245334238207</c:v>
                </c:pt>
                <c:pt idx="4422">
                  <c:v>84.891245334238207</c:v>
                </c:pt>
                <c:pt idx="4423">
                  <c:v>84.891245334238207</c:v>
                </c:pt>
                <c:pt idx="4424">
                  <c:v>84.891245334238207</c:v>
                </c:pt>
                <c:pt idx="4425">
                  <c:v>84.891245334238207</c:v>
                </c:pt>
                <c:pt idx="4426">
                  <c:v>84.891245334238207</c:v>
                </c:pt>
                <c:pt idx="4427">
                  <c:v>84.891245334238207</c:v>
                </c:pt>
                <c:pt idx="4428">
                  <c:v>84.891245334238207</c:v>
                </c:pt>
                <c:pt idx="4429">
                  <c:v>84.891245334238207</c:v>
                </c:pt>
                <c:pt idx="4430">
                  <c:v>84.891245334238207</c:v>
                </c:pt>
                <c:pt idx="4431">
                  <c:v>84.891245334238207</c:v>
                </c:pt>
                <c:pt idx="4432">
                  <c:v>84.891245334238207</c:v>
                </c:pt>
                <c:pt idx="4433">
                  <c:v>84.891245334238207</c:v>
                </c:pt>
                <c:pt idx="4434">
                  <c:v>84.891245334238207</c:v>
                </c:pt>
                <c:pt idx="4435">
                  <c:v>84.891245334238207</c:v>
                </c:pt>
                <c:pt idx="4436">
                  <c:v>84.891245334238207</c:v>
                </c:pt>
                <c:pt idx="4437">
                  <c:v>84.891245334238207</c:v>
                </c:pt>
                <c:pt idx="4438">
                  <c:v>84.891245334238207</c:v>
                </c:pt>
                <c:pt idx="4439">
                  <c:v>84.891245334238207</c:v>
                </c:pt>
                <c:pt idx="4440">
                  <c:v>84.891245334238207</c:v>
                </c:pt>
                <c:pt idx="4441">
                  <c:v>84.891245334238207</c:v>
                </c:pt>
                <c:pt idx="4442">
                  <c:v>84.891245334238207</c:v>
                </c:pt>
                <c:pt idx="4443">
                  <c:v>84.891245334238207</c:v>
                </c:pt>
                <c:pt idx="4444">
                  <c:v>84.891245334238207</c:v>
                </c:pt>
                <c:pt idx="4445">
                  <c:v>84.891245334238207</c:v>
                </c:pt>
                <c:pt idx="4446">
                  <c:v>84.891245334238207</c:v>
                </c:pt>
                <c:pt idx="4447">
                  <c:v>84.891245334238207</c:v>
                </c:pt>
                <c:pt idx="4448">
                  <c:v>84.891245334238207</c:v>
                </c:pt>
                <c:pt idx="4449">
                  <c:v>84.891245334238207</c:v>
                </c:pt>
                <c:pt idx="4450">
                  <c:v>84.891245334238207</c:v>
                </c:pt>
                <c:pt idx="4451">
                  <c:v>84.891245334238207</c:v>
                </c:pt>
                <c:pt idx="4452">
                  <c:v>84.891245334238207</c:v>
                </c:pt>
                <c:pt idx="4453">
                  <c:v>84.891245334238207</c:v>
                </c:pt>
                <c:pt idx="4454">
                  <c:v>84.891245334238207</c:v>
                </c:pt>
                <c:pt idx="4455">
                  <c:v>84.891245334238207</c:v>
                </c:pt>
                <c:pt idx="4456">
                  <c:v>84.891245334238207</c:v>
                </c:pt>
                <c:pt idx="4457">
                  <c:v>84.891245334238207</c:v>
                </c:pt>
                <c:pt idx="4458">
                  <c:v>84.891245334238207</c:v>
                </c:pt>
                <c:pt idx="4459">
                  <c:v>84.891245334238207</c:v>
                </c:pt>
                <c:pt idx="4460">
                  <c:v>84.891245334238207</c:v>
                </c:pt>
                <c:pt idx="4461">
                  <c:v>84.891245334238207</c:v>
                </c:pt>
                <c:pt idx="4462">
                  <c:v>84.891245334238207</c:v>
                </c:pt>
                <c:pt idx="4463">
                  <c:v>84.891245334238207</c:v>
                </c:pt>
                <c:pt idx="4464">
                  <c:v>84.891245334238207</c:v>
                </c:pt>
                <c:pt idx="4465">
                  <c:v>84.891245334238207</c:v>
                </c:pt>
                <c:pt idx="4466">
                  <c:v>84.891245334238207</c:v>
                </c:pt>
                <c:pt idx="4467">
                  <c:v>84.891245334238207</c:v>
                </c:pt>
                <c:pt idx="4468">
                  <c:v>84.891245334238207</c:v>
                </c:pt>
                <c:pt idx="4469">
                  <c:v>84.891245334238207</c:v>
                </c:pt>
                <c:pt idx="4470">
                  <c:v>84.891245334238207</c:v>
                </c:pt>
                <c:pt idx="4471">
                  <c:v>84.891245334238207</c:v>
                </c:pt>
                <c:pt idx="4472">
                  <c:v>84.891245334238207</c:v>
                </c:pt>
                <c:pt idx="4473">
                  <c:v>84.891245334238207</c:v>
                </c:pt>
                <c:pt idx="4474">
                  <c:v>84.891245334238207</c:v>
                </c:pt>
                <c:pt idx="4475">
                  <c:v>84.891245334238207</c:v>
                </c:pt>
                <c:pt idx="4476">
                  <c:v>84.891245334238207</c:v>
                </c:pt>
                <c:pt idx="4477">
                  <c:v>84.891245334238207</c:v>
                </c:pt>
                <c:pt idx="4478">
                  <c:v>84.891245334238207</c:v>
                </c:pt>
                <c:pt idx="4479">
                  <c:v>84.891245334238207</c:v>
                </c:pt>
                <c:pt idx="4480">
                  <c:v>84.891245334238207</c:v>
                </c:pt>
                <c:pt idx="4481">
                  <c:v>84.891245334238207</c:v>
                </c:pt>
                <c:pt idx="4482">
                  <c:v>84.891245334238207</c:v>
                </c:pt>
                <c:pt idx="4483">
                  <c:v>84.891245334238207</c:v>
                </c:pt>
                <c:pt idx="4484">
                  <c:v>84.891245334238207</c:v>
                </c:pt>
                <c:pt idx="4485">
                  <c:v>84.891245334238207</c:v>
                </c:pt>
                <c:pt idx="4486">
                  <c:v>84.891245334238207</c:v>
                </c:pt>
                <c:pt idx="4487">
                  <c:v>84.891245334238207</c:v>
                </c:pt>
                <c:pt idx="4488">
                  <c:v>84.891245334238207</c:v>
                </c:pt>
                <c:pt idx="4489">
                  <c:v>84.891245334238207</c:v>
                </c:pt>
                <c:pt idx="4490">
                  <c:v>84.891245334238207</c:v>
                </c:pt>
                <c:pt idx="4491">
                  <c:v>84.891245334238207</c:v>
                </c:pt>
                <c:pt idx="4492">
                  <c:v>84.891245334238207</c:v>
                </c:pt>
                <c:pt idx="4493">
                  <c:v>84.891245334238207</c:v>
                </c:pt>
                <c:pt idx="4494">
                  <c:v>84.891245334238207</c:v>
                </c:pt>
                <c:pt idx="4495">
                  <c:v>84.891245334238207</c:v>
                </c:pt>
                <c:pt idx="4496">
                  <c:v>84.891245334238207</c:v>
                </c:pt>
                <c:pt idx="4497">
                  <c:v>84.891245334238207</c:v>
                </c:pt>
                <c:pt idx="4498">
                  <c:v>84.891245334238207</c:v>
                </c:pt>
                <c:pt idx="4499">
                  <c:v>84.891245334238207</c:v>
                </c:pt>
                <c:pt idx="4500">
                  <c:v>84.891245334238207</c:v>
                </c:pt>
                <c:pt idx="4501">
                  <c:v>84.891245334238207</c:v>
                </c:pt>
                <c:pt idx="4502">
                  <c:v>84.891245334238207</c:v>
                </c:pt>
                <c:pt idx="4503">
                  <c:v>84.891245334238207</c:v>
                </c:pt>
                <c:pt idx="4504">
                  <c:v>84.891245334238207</c:v>
                </c:pt>
                <c:pt idx="4505">
                  <c:v>84.891245334238207</c:v>
                </c:pt>
                <c:pt idx="4506">
                  <c:v>84.891245334238207</c:v>
                </c:pt>
                <c:pt idx="4507">
                  <c:v>84.891245334238207</c:v>
                </c:pt>
                <c:pt idx="4508">
                  <c:v>84.891245334238207</c:v>
                </c:pt>
                <c:pt idx="4509">
                  <c:v>84.891245334238207</c:v>
                </c:pt>
                <c:pt idx="4510">
                  <c:v>84.891245334238207</c:v>
                </c:pt>
                <c:pt idx="4511">
                  <c:v>84.891245334238207</c:v>
                </c:pt>
                <c:pt idx="4512">
                  <c:v>84.891245334238207</c:v>
                </c:pt>
                <c:pt idx="4513">
                  <c:v>84.891245334238207</c:v>
                </c:pt>
                <c:pt idx="4514">
                  <c:v>84.891245334238207</c:v>
                </c:pt>
                <c:pt idx="4515">
                  <c:v>84.891245334238207</c:v>
                </c:pt>
                <c:pt idx="4516">
                  <c:v>84.891245334238207</c:v>
                </c:pt>
                <c:pt idx="4517">
                  <c:v>84.891245334238207</c:v>
                </c:pt>
                <c:pt idx="4518">
                  <c:v>84.891245334238207</c:v>
                </c:pt>
                <c:pt idx="4519">
                  <c:v>84.891245334238207</c:v>
                </c:pt>
                <c:pt idx="4520">
                  <c:v>84.891245334238207</c:v>
                </c:pt>
                <c:pt idx="4521">
                  <c:v>84.891245334238207</c:v>
                </c:pt>
                <c:pt idx="4522">
                  <c:v>84.891245334238207</c:v>
                </c:pt>
                <c:pt idx="4523">
                  <c:v>84.891245334238207</c:v>
                </c:pt>
                <c:pt idx="4524">
                  <c:v>84.891245334238207</c:v>
                </c:pt>
                <c:pt idx="4525">
                  <c:v>84.891245334238207</c:v>
                </c:pt>
                <c:pt idx="4526">
                  <c:v>84.891245334238207</c:v>
                </c:pt>
                <c:pt idx="4527">
                  <c:v>84.891245334238207</c:v>
                </c:pt>
                <c:pt idx="4528">
                  <c:v>84.891245334238207</c:v>
                </c:pt>
                <c:pt idx="4529">
                  <c:v>84.891245334238207</c:v>
                </c:pt>
                <c:pt idx="4530">
                  <c:v>84.891245334238207</c:v>
                </c:pt>
                <c:pt idx="4531">
                  <c:v>84.891245334238207</c:v>
                </c:pt>
                <c:pt idx="4532">
                  <c:v>84.891245334238207</c:v>
                </c:pt>
                <c:pt idx="4533">
                  <c:v>84.891245334238207</c:v>
                </c:pt>
                <c:pt idx="4534">
                  <c:v>84.891245334238207</c:v>
                </c:pt>
                <c:pt idx="4535">
                  <c:v>84.891245334238207</c:v>
                </c:pt>
                <c:pt idx="4536">
                  <c:v>84.891245334238207</c:v>
                </c:pt>
                <c:pt idx="4537">
                  <c:v>84.891245334238207</c:v>
                </c:pt>
                <c:pt idx="4538">
                  <c:v>84.891245334238207</c:v>
                </c:pt>
                <c:pt idx="4539">
                  <c:v>84.891245334238207</c:v>
                </c:pt>
                <c:pt idx="4540">
                  <c:v>84.891245334238207</c:v>
                </c:pt>
                <c:pt idx="4541">
                  <c:v>84.891245334238207</c:v>
                </c:pt>
                <c:pt idx="4542">
                  <c:v>84.891245334238207</c:v>
                </c:pt>
                <c:pt idx="4543">
                  <c:v>84.891245334238207</c:v>
                </c:pt>
                <c:pt idx="4544">
                  <c:v>84.891245334238207</c:v>
                </c:pt>
                <c:pt idx="4545">
                  <c:v>84.891245334238207</c:v>
                </c:pt>
                <c:pt idx="4546">
                  <c:v>84.891245334238207</c:v>
                </c:pt>
                <c:pt idx="4547">
                  <c:v>84.891245334238207</c:v>
                </c:pt>
                <c:pt idx="4548">
                  <c:v>84.891245334238207</c:v>
                </c:pt>
                <c:pt idx="4549">
                  <c:v>84.891245334238207</c:v>
                </c:pt>
                <c:pt idx="4550">
                  <c:v>84.891245334238207</c:v>
                </c:pt>
                <c:pt idx="4551">
                  <c:v>84.891245334238207</c:v>
                </c:pt>
                <c:pt idx="4552">
                  <c:v>84.891245334238207</c:v>
                </c:pt>
                <c:pt idx="4553">
                  <c:v>84.891245334238207</c:v>
                </c:pt>
                <c:pt idx="4554">
                  <c:v>84.891245334238207</c:v>
                </c:pt>
                <c:pt idx="4555">
                  <c:v>84.891245334238207</c:v>
                </c:pt>
                <c:pt idx="4556">
                  <c:v>84.891245334238207</c:v>
                </c:pt>
                <c:pt idx="4557">
                  <c:v>84.891245334238207</c:v>
                </c:pt>
                <c:pt idx="4558">
                  <c:v>84.891245334238207</c:v>
                </c:pt>
                <c:pt idx="4559">
                  <c:v>84.891245334238207</c:v>
                </c:pt>
                <c:pt idx="4560">
                  <c:v>84.891245334238207</c:v>
                </c:pt>
                <c:pt idx="4561">
                  <c:v>84.891245334238207</c:v>
                </c:pt>
                <c:pt idx="4562">
                  <c:v>84.891245334238207</c:v>
                </c:pt>
                <c:pt idx="4563">
                  <c:v>84.891245334238207</c:v>
                </c:pt>
                <c:pt idx="4564">
                  <c:v>84.891245334238207</c:v>
                </c:pt>
                <c:pt idx="4565">
                  <c:v>84.891245334238207</c:v>
                </c:pt>
                <c:pt idx="4566">
                  <c:v>84.891245334238207</c:v>
                </c:pt>
                <c:pt idx="4567">
                  <c:v>84.891245334238207</c:v>
                </c:pt>
                <c:pt idx="4568">
                  <c:v>84.891245334238207</c:v>
                </c:pt>
                <c:pt idx="4569">
                  <c:v>84.891245334238207</c:v>
                </c:pt>
                <c:pt idx="4570">
                  <c:v>84.891245334238207</c:v>
                </c:pt>
                <c:pt idx="4571">
                  <c:v>84.891245334238207</c:v>
                </c:pt>
                <c:pt idx="4572">
                  <c:v>84.891245334238207</c:v>
                </c:pt>
                <c:pt idx="4573">
                  <c:v>84.891245334238207</c:v>
                </c:pt>
                <c:pt idx="4574">
                  <c:v>84.891245334238207</c:v>
                </c:pt>
                <c:pt idx="4575">
                  <c:v>84.891245334238207</c:v>
                </c:pt>
                <c:pt idx="4576">
                  <c:v>84.891245334238207</c:v>
                </c:pt>
                <c:pt idx="4577">
                  <c:v>84.891245334238207</c:v>
                </c:pt>
                <c:pt idx="4578">
                  <c:v>84.891245334238207</c:v>
                </c:pt>
                <c:pt idx="4579">
                  <c:v>84.891245334238207</c:v>
                </c:pt>
                <c:pt idx="4580">
                  <c:v>84.891245334238207</c:v>
                </c:pt>
                <c:pt idx="4581">
                  <c:v>84.891245334238207</c:v>
                </c:pt>
                <c:pt idx="4582">
                  <c:v>84.891245334238207</c:v>
                </c:pt>
                <c:pt idx="4583">
                  <c:v>84.891245334238207</c:v>
                </c:pt>
                <c:pt idx="4584">
                  <c:v>84.891245334238207</c:v>
                </c:pt>
                <c:pt idx="4585">
                  <c:v>84.891245334238207</c:v>
                </c:pt>
                <c:pt idx="4586">
                  <c:v>84.891245334238207</c:v>
                </c:pt>
                <c:pt idx="4587">
                  <c:v>84.891245334238207</c:v>
                </c:pt>
                <c:pt idx="4588">
                  <c:v>84.891245334238207</c:v>
                </c:pt>
                <c:pt idx="4589">
                  <c:v>84.891245334238207</c:v>
                </c:pt>
                <c:pt idx="4590">
                  <c:v>84.891245334238207</c:v>
                </c:pt>
                <c:pt idx="4591">
                  <c:v>84.891245334238207</c:v>
                </c:pt>
                <c:pt idx="4592">
                  <c:v>84.891245334238207</c:v>
                </c:pt>
                <c:pt idx="4593">
                  <c:v>84.891245334238207</c:v>
                </c:pt>
                <c:pt idx="4594">
                  <c:v>84.891245334238207</c:v>
                </c:pt>
                <c:pt idx="4595">
                  <c:v>84.891245334238207</c:v>
                </c:pt>
                <c:pt idx="4596">
                  <c:v>84.891245334238207</c:v>
                </c:pt>
                <c:pt idx="4597">
                  <c:v>84.891245334238207</c:v>
                </c:pt>
                <c:pt idx="4598">
                  <c:v>84.891245334238207</c:v>
                </c:pt>
                <c:pt idx="4599">
                  <c:v>84.891245334238207</c:v>
                </c:pt>
                <c:pt idx="4600">
                  <c:v>84.891245334238207</c:v>
                </c:pt>
                <c:pt idx="4601">
                  <c:v>84.891245334238207</c:v>
                </c:pt>
                <c:pt idx="4602">
                  <c:v>84.891245334238207</c:v>
                </c:pt>
                <c:pt idx="4603">
                  <c:v>84.891245334238207</c:v>
                </c:pt>
                <c:pt idx="4604">
                  <c:v>84.891245334238207</c:v>
                </c:pt>
                <c:pt idx="4605">
                  <c:v>84.891245334238207</c:v>
                </c:pt>
                <c:pt idx="4606">
                  <c:v>84.891245334238207</c:v>
                </c:pt>
                <c:pt idx="4607">
                  <c:v>84.891245334238207</c:v>
                </c:pt>
                <c:pt idx="4608">
                  <c:v>84.891245334238207</c:v>
                </c:pt>
                <c:pt idx="4609">
                  <c:v>84.891245334238207</c:v>
                </c:pt>
                <c:pt idx="4610">
                  <c:v>84.891245334238207</c:v>
                </c:pt>
                <c:pt idx="4611">
                  <c:v>84.891245334238207</c:v>
                </c:pt>
                <c:pt idx="4612">
                  <c:v>84.891245334238207</c:v>
                </c:pt>
                <c:pt idx="4613">
                  <c:v>84.891245334238207</c:v>
                </c:pt>
                <c:pt idx="4614">
                  <c:v>84.891245334238207</c:v>
                </c:pt>
                <c:pt idx="4615">
                  <c:v>84.891245334238207</c:v>
                </c:pt>
                <c:pt idx="4616">
                  <c:v>84.891245334238207</c:v>
                </c:pt>
                <c:pt idx="4617">
                  <c:v>84.891245334238207</c:v>
                </c:pt>
                <c:pt idx="4618">
                  <c:v>84.891245334238207</c:v>
                </c:pt>
                <c:pt idx="4619">
                  <c:v>84.891245334238207</c:v>
                </c:pt>
                <c:pt idx="4620">
                  <c:v>84.891245334238207</c:v>
                </c:pt>
                <c:pt idx="4621">
                  <c:v>84.891245334238207</c:v>
                </c:pt>
                <c:pt idx="4622">
                  <c:v>84.891245334238207</c:v>
                </c:pt>
                <c:pt idx="4623">
                  <c:v>84.891245334238207</c:v>
                </c:pt>
                <c:pt idx="4624">
                  <c:v>84.891245334238207</c:v>
                </c:pt>
                <c:pt idx="4625">
                  <c:v>84.891245334238207</c:v>
                </c:pt>
                <c:pt idx="4626">
                  <c:v>84.891245334238207</c:v>
                </c:pt>
                <c:pt idx="4627">
                  <c:v>84.891245334238207</c:v>
                </c:pt>
                <c:pt idx="4628">
                  <c:v>84.891245334238207</c:v>
                </c:pt>
                <c:pt idx="4629">
                  <c:v>84.891245334238207</c:v>
                </c:pt>
                <c:pt idx="4630">
                  <c:v>84.891245334238207</c:v>
                </c:pt>
                <c:pt idx="4631">
                  <c:v>84.891245334238207</c:v>
                </c:pt>
                <c:pt idx="4632">
                  <c:v>84.891245334238207</c:v>
                </c:pt>
                <c:pt idx="4633">
                  <c:v>84.891245334238207</c:v>
                </c:pt>
                <c:pt idx="4634">
                  <c:v>84.891245334238207</c:v>
                </c:pt>
                <c:pt idx="4635">
                  <c:v>84.891245334238207</c:v>
                </c:pt>
                <c:pt idx="4636">
                  <c:v>84.891245334238207</c:v>
                </c:pt>
                <c:pt idx="4637">
                  <c:v>84.891245334238207</c:v>
                </c:pt>
                <c:pt idx="4638">
                  <c:v>84.891245334238207</c:v>
                </c:pt>
                <c:pt idx="4639">
                  <c:v>84.891245334238207</c:v>
                </c:pt>
                <c:pt idx="4640">
                  <c:v>84.891245334238207</c:v>
                </c:pt>
                <c:pt idx="4641">
                  <c:v>84.891245334238207</c:v>
                </c:pt>
                <c:pt idx="4642">
                  <c:v>84.891245334238207</c:v>
                </c:pt>
                <c:pt idx="4643">
                  <c:v>84.891245334238207</c:v>
                </c:pt>
                <c:pt idx="4644">
                  <c:v>84.891245334238207</c:v>
                </c:pt>
                <c:pt idx="4645">
                  <c:v>84.891245334238207</c:v>
                </c:pt>
                <c:pt idx="4646">
                  <c:v>84.891245334238207</c:v>
                </c:pt>
                <c:pt idx="4647">
                  <c:v>84.891245334238207</c:v>
                </c:pt>
                <c:pt idx="4648">
                  <c:v>84.891245334238207</c:v>
                </c:pt>
                <c:pt idx="4649">
                  <c:v>84.891245334238207</c:v>
                </c:pt>
                <c:pt idx="4650">
                  <c:v>84.891245334238207</c:v>
                </c:pt>
                <c:pt idx="4651">
                  <c:v>84.891245334238207</c:v>
                </c:pt>
                <c:pt idx="4652">
                  <c:v>84.891245334238207</c:v>
                </c:pt>
                <c:pt idx="4653">
                  <c:v>84.891245334238207</c:v>
                </c:pt>
                <c:pt idx="4654">
                  <c:v>84.891245334238207</c:v>
                </c:pt>
                <c:pt idx="4655">
                  <c:v>84.891245334238207</c:v>
                </c:pt>
                <c:pt idx="4656">
                  <c:v>84.891245334238207</c:v>
                </c:pt>
                <c:pt idx="4657">
                  <c:v>84.891245334238207</c:v>
                </c:pt>
                <c:pt idx="4658">
                  <c:v>84.891245334238207</c:v>
                </c:pt>
                <c:pt idx="4659">
                  <c:v>84.891245334238207</c:v>
                </c:pt>
                <c:pt idx="4660">
                  <c:v>84.891245334238207</c:v>
                </c:pt>
                <c:pt idx="4661">
                  <c:v>84.891245334238207</c:v>
                </c:pt>
                <c:pt idx="4662">
                  <c:v>84.891245334238207</c:v>
                </c:pt>
                <c:pt idx="4663">
                  <c:v>84.891245334238207</c:v>
                </c:pt>
                <c:pt idx="4664">
                  <c:v>84.891245334238207</c:v>
                </c:pt>
                <c:pt idx="4665">
                  <c:v>84.891245334238207</c:v>
                </c:pt>
                <c:pt idx="4666">
                  <c:v>84.891245334238207</c:v>
                </c:pt>
                <c:pt idx="4667">
                  <c:v>84.891245334238207</c:v>
                </c:pt>
                <c:pt idx="4668">
                  <c:v>84.891245334238207</c:v>
                </c:pt>
                <c:pt idx="4669">
                  <c:v>84.891245334238207</c:v>
                </c:pt>
                <c:pt idx="4670">
                  <c:v>84.891245334238207</c:v>
                </c:pt>
                <c:pt idx="4671">
                  <c:v>84.891245334238207</c:v>
                </c:pt>
                <c:pt idx="4672">
                  <c:v>84.891245334238207</c:v>
                </c:pt>
                <c:pt idx="4673">
                  <c:v>84.891245334238207</c:v>
                </c:pt>
                <c:pt idx="4674">
                  <c:v>84.891245334238207</c:v>
                </c:pt>
                <c:pt idx="4675">
                  <c:v>84.891245334238207</c:v>
                </c:pt>
                <c:pt idx="4676">
                  <c:v>84.891245334238207</c:v>
                </c:pt>
                <c:pt idx="4677">
                  <c:v>84.891245334238207</c:v>
                </c:pt>
                <c:pt idx="4678">
                  <c:v>84.891245334238207</c:v>
                </c:pt>
                <c:pt idx="4679">
                  <c:v>84.891245334238207</c:v>
                </c:pt>
                <c:pt idx="4680">
                  <c:v>84.891245334238207</c:v>
                </c:pt>
                <c:pt idx="4681">
                  <c:v>84.891245334238207</c:v>
                </c:pt>
                <c:pt idx="4682">
                  <c:v>84.891245334238207</c:v>
                </c:pt>
                <c:pt idx="4683">
                  <c:v>84.891245334238207</c:v>
                </c:pt>
                <c:pt idx="4684">
                  <c:v>84.891245334238207</c:v>
                </c:pt>
                <c:pt idx="4685">
                  <c:v>84.891245334238207</c:v>
                </c:pt>
                <c:pt idx="4686">
                  <c:v>84.891245334238207</c:v>
                </c:pt>
                <c:pt idx="4687">
                  <c:v>84.891245334238207</c:v>
                </c:pt>
                <c:pt idx="4688">
                  <c:v>84.891245334238207</c:v>
                </c:pt>
                <c:pt idx="4689">
                  <c:v>84.891245334238207</c:v>
                </c:pt>
                <c:pt idx="4690">
                  <c:v>84.891245334238207</c:v>
                </c:pt>
                <c:pt idx="4691">
                  <c:v>84.891245334238207</c:v>
                </c:pt>
                <c:pt idx="4692">
                  <c:v>84.891245334238207</c:v>
                </c:pt>
                <c:pt idx="4693">
                  <c:v>84.891245334238207</c:v>
                </c:pt>
                <c:pt idx="4694">
                  <c:v>84.891245334238207</c:v>
                </c:pt>
                <c:pt idx="4695">
                  <c:v>84.891245334238207</c:v>
                </c:pt>
                <c:pt idx="4696">
                  <c:v>84.891245334238207</c:v>
                </c:pt>
                <c:pt idx="4697">
                  <c:v>84.891245334238207</c:v>
                </c:pt>
                <c:pt idx="4698">
                  <c:v>84.891245334238207</c:v>
                </c:pt>
                <c:pt idx="4699">
                  <c:v>84.891245334238207</c:v>
                </c:pt>
                <c:pt idx="4700">
                  <c:v>84.891245334238207</c:v>
                </c:pt>
                <c:pt idx="4701">
                  <c:v>84.891245334238207</c:v>
                </c:pt>
                <c:pt idx="4702">
                  <c:v>84.891245334238207</c:v>
                </c:pt>
                <c:pt idx="4703">
                  <c:v>84.891245334238207</c:v>
                </c:pt>
                <c:pt idx="4704">
                  <c:v>84.891245334238207</c:v>
                </c:pt>
                <c:pt idx="4705">
                  <c:v>84.891245334238207</c:v>
                </c:pt>
                <c:pt idx="4706">
                  <c:v>84.891245334238207</c:v>
                </c:pt>
                <c:pt idx="4707">
                  <c:v>84.891245334238207</c:v>
                </c:pt>
                <c:pt idx="4708">
                  <c:v>84.891245334238207</c:v>
                </c:pt>
                <c:pt idx="4709">
                  <c:v>84.891245334238207</c:v>
                </c:pt>
                <c:pt idx="4710">
                  <c:v>84.891245334238207</c:v>
                </c:pt>
                <c:pt idx="4711">
                  <c:v>84.891245334238207</c:v>
                </c:pt>
                <c:pt idx="4712">
                  <c:v>84.891245334238207</c:v>
                </c:pt>
                <c:pt idx="4713">
                  <c:v>84.891245334238207</c:v>
                </c:pt>
                <c:pt idx="4714">
                  <c:v>84.891245334238207</c:v>
                </c:pt>
                <c:pt idx="4715">
                  <c:v>84.891245334238207</c:v>
                </c:pt>
                <c:pt idx="4716">
                  <c:v>84.891245334238207</c:v>
                </c:pt>
                <c:pt idx="4717">
                  <c:v>84.891245334238207</c:v>
                </c:pt>
                <c:pt idx="4718">
                  <c:v>84.891245334238207</c:v>
                </c:pt>
                <c:pt idx="4719">
                  <c:v>84.891245334238207</c:v>
                </c:pt>
                <c:pt idx="4720">
                  <c:v>84.891245334238207</c:v>
                </c:pt>
                <c:pt idx="4721">
                  <c:v>84.891245334238207</c:v>
                </c:pt>
                <c:pt idx="4722">
                  <c:v>84.891245334238207</c:v>
                </c:pt>
                <c:pt idx="4723">
                  <c:v>84.891245334238207</c:v>
                </c:pt>
                <c:pt idx="4724">
                  <c:v>84.891245334238207</c:v>
                </c:pt>
                <c:pt idx="4725">
                  <c:v>84.891245334238207</c:v>
                </c:pt>
                <c:pt idx="4726">
                  <c:v>84.891245334238207</c:v>
                </c:pt>
                <c:pt idx="4727">
                  <c:v>84.891245334238207</c:v>
                </c:pt>
                <c:pt idx="4728">
                  <c:v>84.891245334238207</c:v>
                </c:pt>
                <c:pt idx="4729">
                  <c:v>84.891245334238207</c:v>
                </c:pt>
                <c:pt idx="4730">
                  <c:v>84.891245334238207</c:v>
                </c:pt>
                <c:pt idx="4731">
                  <c:v>84.891245334238207</c:v>
                </c:pt>
                <c:pt idx="4732">
                  <c:v>84.891245334238207</c:v>
                </c:pt>
                <c:pt idx="4733">
                  <c:v>84.891245334238207</c:v>
                </c:pt>
                <c:pt idx="4734">
                  <c:v>84.891245334238207</c:v>
                </c:pt>
                <c:pt idx="4735">
                  <c:v>84.891245334238207</c:v>
                </c:pt>
                <c:pt idx="4736">
                  <c:v>84.891245334238207</c:v>
                </c:pt>
                <c:pt idx="4737">
                  <c:v>84.891245334238207</c:v>
                </c:pt>
                <c:pt idx="4738">
                  <c:v>84.891245334238207</c:v>
                </c:pt>
                <c:pt idx="4739">
                  <c:v>84.891245334238207</c:v>
                </c:pt>
                <c:pt idx="4740">
                  <c:v>84.891245334238207</c:v>
                </c:pt>
                <c:pt idx="4741">
                  <c:v>84.891245334238207</c:v>
                </c:pt>
                <c:pt idx="4742">
                  <c:v>84.891245334238207</c:v>
                </c:pt>
                <c:pt idx="4743">
                  <c:v>84.891245334238207</c:v>
                </c:pt>
                <c:pt idx="4744">
                  <c:v>84.891245334238207</c:v>
                </c:pt>
                <c:pt idx="4745">
                  <c:v>84.891245334238207</c:v>
                </c:pt>
                <c:pt idx="4746">
                  <c:v>84.891245334238207</c:v>
                </c:pt>
                <c:pt idx="4747">
                  <c:v>84.891245334238207</c:v>
                </c:pt>
                <c:pt idx="4748">
                  <c:v>84.891245334238207</c:v>
                </c:pt>
                <c:pt idx="4749">
                  <c:v>84.891245334238207</c:v>
                </c:pt>
                <c:pt idx="4750">
                  <c:v>84.891245334238207</c:v>
                </c:pt>
                <c:pt idx="4751">
                  <c:v>84.891245334238207</c:v>
                </c:pt>
                <c:pt idx="4752">
                  <c:v>84.891245334238207</c:v>
                </c:pt>
                <c:pt idx="4753">
                  <c:v>84.891245334238207</c:v>
                </c:pt>
                <c:pt idx="4754">
                  <c:v>84.891245334238207</c:v>
                </c:pt>
                <c:pt idx="4755">
                  <c:v>84.891245334238207</c:v>
                </c:pt>
                <c:pt idx="4756">
                  <c:v>84.891245334238207</c:v>
                </c:pt>
                <c:pt idx="4757">
                  <c:v>84.891245334238207</c:v>
                </c:pt>
                <c:pt idx="4758">
                  <c:v>84.891245334238207</c:v>
                </c:pt>
                <c:pt idx="4759">
                  <c:v>84.891245334238207</c:v>
                </c:pt>
                <c:pt idx="4760">
                  <c:v>84.891245334238207</c:v>
                </c:pt>
                <c:pt idx="4761">
                  <c:v>84.891245334238207</c:v>
                </c:pt>
                <c:pt idx="4762">
                  <c:v>84.891245334238207</c:v>
                </c:pt>
                <c:pt idx="4763">
                  <c:v>84.891245334238207</c:v>
                </c:pt>
                <c:pt idx="4764">
                  <c:v>84.891245334238207</c:v>
                </c:pt>
                <c:pt idx="4765">
                  <c:v>84.891245334238207</c:v>
                </c:pt>
                <c:pt idx="4766">
                  <c:v>84.891245334238207</c:v>
                </c:pt>
                <c:pt idx="4767">
                  <c:v>84.891245334238207</c:v>
                </c:pt>
                <c:pt idx="4768">
                  <c:v>84.891245334238207</c:v>
                </c:pt>
                <c:pt idx="4769">
                  <c:v>84.891245334238207</c:v>
                </c:pt>
                <c:pt idx="4770">
                  <c:v>84.891245334238207</c:v>
                </c:pt>
                <c:pt idx="4771">
                  <c:v>84.891245334238207</c:v>
                </c:pt>
                <c:pt idx="4772">
                  <c:v>84.891245334238207</c:v>
                </c:pt>
                <c:pt idx="4773">
                  <c:v>84.891245334238207</c:v>
                </c:pt>
                <c:pt idx="4774">
                  <c:v>84.891245334238207</c:v>
                </c:pt>
                <c:pt idx="4775">
                  <c:v>84.891245334238207</c:v>
                </c:pt>
                <c:pt idx="4776">
                  <c:v>84.891245334238207</c:v>
                </c:pt>
                <c:pt idx="4777">
                  <c:v>84.891245334238207</c:v>
                </c:pt>
                <c:pt idx="4778">
                  <c:v>84.891245334238207</c:v>
                </c:pt>
                <c:pt idx="4779">
                  <c:v>84.891245334238207</c:v>
                </c:pt>
                <c:pt idx="4780">
                  <c:v>84.891245334238207</c:v>
                </c:pt>
                <c:pt idx="4781">
                  <c:v>84.891245334238207</c:v>
                </c:pt>
                <c:pt idx="4782">
                  <c:v>84.891245334238207</c:v>
                </c:pt>
                <c:pt idx="4783">
                  <c:v>84.891245334238207</c:v>
                </c:pt>
                <c:pt idx="4784">
                  <c:v>84.891245334238207</c:v>
                </c:pt>
                <c:pt idx="4785">
                  <c:v>84.891245334238207</c:v>
                </c:pt>
                <c:pt idx="4786">
                  <c:v>84.891245334238207</c:v>
                </c:pt>
                <c:pt idx="4787">
                  <c:v>84.891245334238207</c:v>
                </c:pt>
                <c:pt idx="4788">
                  <c:v>84.891245334238207</c:v>
                </c:pt>
                <c:pt idx="4789">
                  <c:v>84.891245334238207</c:v>
                </c:pt>
                <c:pt idx="4790">
                  <c:v>84.891245334238207</c:v>
                </c:pt>
                <c:pt idx="4791">
                  <c:v>84.891245334238207</c:v>
                </c:pt>
                <c:pt idx="4792">
                  <c:v>84.891245334238207</c:v>
                </c:pt>
                <c:pt idx="4793">
                  <c:v>84.891245334238207</c:v>
                </c:pt>
                <c:pt idx="4794">
                  <c:v>84.891245334238207</c:v>
                </c:pt>
                <c:pt idx="4795">
                  <c:v>84.891245334238207</c:v>
                </c:pt>
                <c:pt idx="4796">
                  <c:v>84.891245334238207</c:v>
                </c:pt>
                <c:pt idx="4797">
                  <c:v>84.891245334238207</c:v>
                </c:pt>
                <c:pt idx="4798">
                  <c:v>84.891245334238207</c:v>
                </c:pt>
                <c:pt idx="4799">
                  <c:v>84.891245334238207</c:v>
                </c:pt>
                <c:pt idx="4800">
                  <c:v>84.891245334238207</c:v>
                </c:pt>
                <c:pt idx="4801">
                  <c:v>84.891245334238207</c:v>
                </c:pt>
                <c:pt idx="4802">
                  <c:v>84.891245334238207</c:v>
                </c:pt>
                <c:pt idx="4803">
                  <c:v>84.891245334238207</c:v>
                </c:pt>
                <c:pt idx="4804">
                  <c:v>84.891245334238207</c:v>
                </c:pt>
                <c:pt idx="4805">
                  <c:v>84.891245334238207</c:v>
                </c:pt>
                <c:pt idx="4806">
                  <c:v>84.891245334238207</c:v>
                </c:pt>
                <c:pt idx="4807">
                  <c:v>84.891245334238207</c:v>
                </c:pt>
                <c:pt idx="4808">
                  <c:v>84.891245334238207</c:v>
                </c:pt>
                <c:pt idx="4809">
                  <c:v>84.891245334238207</c:v>
                </c:pt>
                <c:pt idx="4810">
                  <c:v>84.891245334238207</c:v>
                </c:pt>
                <c:pt idx="4811">
                  <c:v>84.891245334238207</c:v>
                </c:pt>
                <c:pt idx="4812">
                  <c:v>84.891245334238207</c:v>
                </c:pt>
                <c:pt idx="4813">
                  <c:v>84.891245334238207</c:v>
                </c:pt>
                <c:pt idx="4814">
                  <c:v>84.891245334238207</c:v>
                </c:pt>
                <c:pt idx="4815">
                  <c:v>84.891245334238207</c:v>
                </c:pt>
                <c:pt idx="4816">
                  <c:v>84.891245334238207</c:v>
                </c:pt>
                <c:pt idx="4817">
                  <c:v>84.891245334238207</c:v>
                </c:pt>
                <c:pt idx="4818">
                  <c:v>84.891245334238207</c:v>
                </c:pt>
                <c:pt idx="4819">
                  <c:v>84.891245334238207</c:v>
                </c:pt>
                <c:pt idx="4820">
                  <c:v>84.891245334238207</c:v>
                </c:pt>
                <c:pt idx="4821">
                  <c:v>84.891245334238207</c:v>
                </c:pt>
                <c:pt idx="4822">
                  <c:v>84.891245334238207</c:v>
                </c:pt>
                <c:pt idx="4823">
                  <c:v>84.891245334238207</c:v>
                </c:pt>
                <c:pt idx="4824">
                  <c:v>84.891245334238207</c:v>
                </c:pt>
                <c:pt idx="4825">
                  <c:v>84.891245334238207</c:v>
                </c:pt>
                <c:pt idx="4826">
                  <c:v>84.891245334238207</c:v>
                </c:pt>
                <c:pt idx="4827">
                  <c:v>84.891245334238207</c:v>
                </c:pt>
                <c:pt idx="4828">
                  <c:v>84.891245334238207</c:v>
                </c:pt>
                <c:pt idx="4829">
                  <c:v>84.891245334238207</c:v>
                </c:pt>
                <c:pt idx="4830">
                  <c:v>84.891245334238207</c:v>
                </c:pt>
                <c:pt idx="4831">
                  <c:v>84.891245334238207</c:v>
                </c:pt>
                <c:pt idx="4832">
                  <c:v>84.891245334238207</c:v>
                </c:pt>
                <c:pt idx="4833">
                  <c:v>84.891245334238207</c:v>
                </c:pt>
                <c:pt idx="4834">
                  <c:v>84.891245334238207</c:v>
                </c:pt>
                <c:pt idx="4835">
                  <c:v>84.891245334238207</c:v>
                </c:pt>
                <c:pt idx="4836">
                  <c:v>84.891245334238207</c:v>
                </c:pt>
                <c:pt idx="4837">
                  <c:v>84.891245334238207</c:v>
                </c:pt>
                <c:pt idx="4838">
                  <c:v>84.891245334238207</c:v>
                </c:pt>
                <c:pt idx="4839">
                  <c:v>84.891245334238207</c:v>
                </c:pt>
                <c:pt idx="4840">
                  <c:v>84.891245334238207</c:v>
                </c:pt>
                <c:pt idx="4841">
                  <c:v>84.891245334238207</c:v>
                </c:pt>
                <c:pt idx="4842">
                  <c:v>84.891245334238207</c:v>
                </c:pt>
                <c:pt idx="4843">
                  <c:v>84.891245334238207</c:v>
                </c:pt>
                <c:pt idx="4844">
                  <c:v>84.891245334238207</c:v>
                </c:pt>
                <c:pt idx="4845">
                  <c:v>84.891245334238207</c:v>
                </c:pt>
                <c:pt idx="4846">
                  <c:v>84.891245334238207</c:v>
                </c:pt>
                <c:pt idx="4847">
                  <c:v>84.891245334238207</c:v>
                </c:pt>
                <c:pt idx="4848">
                  <c:v>84.891245334238207</c:v>
                </c:pt>
                <c:pt idx="4849">
                  <c:v>84.891245334238207</c:v>
                </c:pt>
                <c:pt idx="4850">
                  <c:v>84.891245334238207</c:v>
                </c:pt>
                <c:pt idx="4851">
                  <c:v>84.891245334238207</c:v>
                </c:pt>
                <c:pt idx="4852">
                  <c:v>84.891245334238207</c:v>
                </c:pt>
                <c:pt idx="4853">
                  <c:v>84.891245334238207</c:v>
                </c:pt>
                <c:pt idx="4854">
                  <c:v>84.891245334238207</c:v>
                </c:pt>
                <c:pt idx="4855">
                  <c:v>84.891245334238207</c:v>
                </c:pt>
                <c:pt idx="4856">
                  <c:v>84.891245334238207</c:v>
                </c:pt>
                <c:pt idx="4857">
                  <c:v>84.891245334238207</c:v>
                </c:pt>
                <c:pt idx="4858">
                  <c:v>84.891245334238207</c:v>
                </c:pt>
                <c:pt idx="4859">
                  <c:v>84.891245334238207</c:v>
                </c:pt>
                <c:pt idx="4860">
                  <c:v>84.891245334238207</c:v>
                </c:pt>
                <c:pt idx="4861">
                  <c:v>84.891245334238207</c:v>
                </c:pt>
                <c:pt idx="4862">
                  <c:v>84.891245334238207</c:v>
                </c:pt>
                <c:pt idx="4863">
                  <c:v>84.891245334238207</c:v>
                </c:pt>
                <c:pt idx="4864">
                  <c:v>84.891245334238207</c:v>
                </c:pt>
                <c:pt idx="4865">
                  <c:v>84.891245334238207</c:v>
                </c:pt>
                <c:pt idx="4866">
                  <c:v>84.891245334238207</c:v>
                </c:pt>
                <c:pt idx="4867">
                  <c:v>84.891245334238207</c:v>
                </c:pt>
                <c:pt idx="4868">
                  <c:v>84.891245334238207</c:v>
                </c:pt>
                <c:pt idx="4869">
                  <c:v>84.891245334238207</c:v>
                </c:pt>
                <c:pt idx="4870">
                  <c:v>84.891245334238207</c:v>
                </c:pt>
                <c:pt idx="4871">
                  <c:v>84.891245334238207</c:v>
                </c:pt>
                <c:pt idx="4872">
                  <c:v>84.891245334238207</c:v>
                </c:pt>
                <c:pt idx="4873">
                  <c:v>84.891245334238207</c:v>
                </c:pt>
                <c:pt idx="4874">
                  <c:v>84.891245334238207</c:v>
                </c:pt>
                <c:pt idx="4875">
                  <c:v>84.891245334238207</c:v>
                </c:pt>
                <c:pt idx="4876">
                  <c:v>84.891245334238207</c:v>
                </c:pt>
                <c:pt idx="4877">
                  <c:v>84.891245334238207</c:v>
                </c:pt>
                <c:pt idx="4878">
                  <c:v>84.891245334238207</c:v>
                </c:pt>
                <c:pt idx="4879">
                  <c:v>84.891245334238207</c:v>
                </c:pt>
                <c:pt idx="4880">
                  <c:v>84.891245334238207</c:v>
                </c:pt>
                <c:pt idx="4881">
                  <c:v>84.891245334238207</c:v>
                </c:pt>
                <c:pt idx="4882">
                  <c:v>84.891245334238207</c:v>
                </c:pt>
                <c:pt idx="4883">
                  <c:v>84.891245334238207</c:v>
                </c:pt>
                <c:pt idx="4884">
                  <c:v>84.891245334238207</c:v>
                </c:pt>
                <c:pt idx="4885">
                  <c:v>84.891245334238207</c:v>
                </c:pt>
                <c:pt idx="4886">
                  <c:v>84.891245334238207</c:v>
                </c:pt>
                <c:pt idx="4887">
                  <c:v>84.891245334238207</c:v>
                </c:pt>
                <c:pt idx="4888">
                  <c:v>84.891245334238207</c:v>
                </c:pt>
                <c:pt idx="4889">
                  <c:v>84.891245334238207</c:v>
                </c:pt>
                <c:pt idx="4890">
                  <c:v>84.891245334238207</c:v>
                </c:pt>
                <c:pt idx="4891">
                  <c:v>84.891245334238207</c:v>
                </c:pt>
                <c:pt idx="4892">
                  <c:v>84.891245334238207</c:v>
                </c:pt>
                <c:pt idx="4893">
                  <c:v>84.891245334238207</c:v>
                </c:pt>
                <c:pt idx="4894">
                  <c:v>84.891245334238207</c:v>
                </c:pt>
                <c:pt idx="4895">
                  <c:v>84.891245334238207</c:v>
                </c:pt>
                <c:pt idx="4896">
                  <c:v>84.891245334238207</c:v>
                </c:pt>
                <c:pt idx="4897">
                  <c:v>84.891245334238207</c:v>
                </c:pt>
                <c:pt idx="4898">
                  <c:v>84.891245334238207</c:v>
                </c:pt>
                <c:pt idx="4899">
                  <c:v>84.891245334238207</c:v>
                </c:pt>
                <c:pt idx="4900">
                  <c:v>84.891245334238207</c:v>
                </c:pt>
                <c:pt idx="4901">
                  <c:v>84.891245334238207</c:v>
                </c:pt>
                <c:pt idx="4902">
                  <c:v>84.891245334238207</c:v>
                </c:pt>
                <c:pt idx="4903">
                  <c:v>84.891245334238207</c:v>
                </c:pt>
                <c:pt idx="4904">
                  <c:v>84.891245334238207</c:v>
                </c:pt>
                <c:pt idx="4905">
                  <c:v>84.891245334238207</c:v>
                </c:pt>
                <c:pt idx="4906">
                  <c:v>84.891245334238207</c:v>
                </c:pt>
                <c:pt idx="4907">
                  <c:v>84.891245334238207</c:v>
                </c:pt>
                <c:pt idx="4908">
                  <c:v>84.891245334238207</c:v>
                </c:pt>
                <c:pt idx="4909">
                  <c:v>84.891245334238207</c:v>
                </c:pt>
                <c:pt idx="4910">
                  <c:v>84.891245334238207</c:v>
                </c:pt>
                <c:pt idx="4911">
                  <c:v>84.891245334238207</c:v>
                </c:pt>
                <c:pt idx="4912">
                  <c:v>84.891245334238207</c:v>
                </c:pt>
                <c:pt idx="4913">
                  <c:v>84.891245334238207</c:v>
                </c:pt>
                <c:pt idx="4914">
                  <c:v>84.891245334238207</c:v>
                </c:pt>
                <c:pt idx="4915">
                  <c:v>84.891245334238207</c:v>
                </c:pt>
                <c:pt idx="4916">
                  <c:v>84.891245334238207</c:v>
                </c:pt>
                <c:pt idx="4917">
                  <c:v>84.891245334238207</c:v>
                </c:pt>
                <c:pt idx="4918">
                  <c:v>84.891245334238207</c:v>
                </c:pt>
                <c:pt idx="4919">
                  <c:v>84.891245334238207</c:v>
                </c:pt>
                <c:pt idx="4920">
                  <c:v>84.891245334238207</c:v>
                </c:pt>
                <c:pt idx="4921">
                  <c:v>84.891245334238207</c:v>
                </c:pt>
                <c:pt idx="4922">
                  <c:v>84.891245334238207</c:v>
                </c:pt>
                <c:pt idx="4923">
                  <c:v>84.891245334238207</c:v>
                </c:pt>
                <c:pt idx="4924">
                  <c:v>84.891245334238207</c:v>
                </c:pt>
                <c:pt idx="4925">
                  <c:v>84.891245334238207</c:v>
                </c:pt>
                <c:pt idx="4926">
                  <c:v>84.891245334238207</c:v>
                </c:pt>
                <c:pt idx="4927">
                  <c:v>84.891245334238207</c:v>
                </c:pt>
                <c:pt idx="4928">
                  <c:v>84.891245334238207</c:v>
                </c:pt>
                <c:pt idx="4929">
                  <c:v>84.891245334238207</c:v>
                </c:pt>
                <c:pt idx="4930">
                  <c:v>84.891245334238207</c:v>
                </c:pt>
                <c:pt idx="4931">
                  <c:v>84.891245334238207</c:v>
                </c:pt>
                <c:pt idx="4932">
                  <c:v>84.891245334238207</c:v>
                </c:pt>
                <c:pt idx="4933">
                  <c:v>84.891245334238207</c:v>
                </c:pt>
                <c:pt idx="4934">
                  <c:v>84.891245334238207</c:v>
                </c:pt>
                <c:pt idx="4935">
                  <c:v>84.891245334238207</c:v>
                </c:pt>
                <c:pt idx="4936">
                  <c:v>84.891245334238207</c:v>
                </c:pt>
                <c:pt idx="4937">
                  <c:v>84.891245334238207</c:v>
                </c:pt>
                <c:pt idx="4938">
                  <c:v>84.891245334238207</c:v>
                </c:pt>
                <c:pt idx="4939">
                  <c:v>84.891245334238207</c:v>
                </c:pt>
                <c:pt idx="4940">
                  <c:v>84.891245334238207</c:v>
                </c:pt>
                <c:pt idx="4941">
                  <c:v>84.891245334238207</c:v>
                </c:pt>
                <c:pt idx="4942">
                  <c:v>84.891245334238207</c:v>
                </c:pt>
                <c:pt idx="4943">
                  <c:v>84.891245334238207</c:v>
                </c:pt>
                <c:pt idx="4944">
                  <c:v>84.891245334238207</c:v>
                </c:pt>
                <c:pt idx="4945">
                  <c:v>84.891245334238207</c:v>
                </c:pt>
                <c:pt idx="4946">
                  <c:v>84.891245334238207</c:v>
                </c:pt>
                <c:pt idx="4947">
                  <c:v>84.891245334238207</c:v>
                </c:pt>
                <c:pt idx="4948">
                  <c:v>84.891245334238207</c:v>
                </c:pt>
                <c:pt idx="4949">
                  <c:v>84.891245334238207</c:v>
                </c:pt>
                <c:pt idx="4950">
                  <c:v>84.891245334238207</c:v>
                </c:pt>
                <c:pt idx="4951">
                  <c:v>84.891245334238207</c:v>
                </c:pt>
                <c:pt idx="4952">
                  <c:v>84.891245334238207</c:v>
                </c:pt>
                <c:pt idx="4953">
                  <c:v>84.891245334238207</c:v>
                </c:pt>
                <c:pt idx="4954">
                  <c:v>84.891245334238207</c:v>
                </c:pt>
                <c:pt idx="4955">
                  <c:v>84.891245334238207</c:v>
                </c:pt>
                <c:pt idx="4956">
                  <c:v>84.891245334238207</c:v>
                </c:pt>
                <c:pt idx="4957">
                  <c:v>84.891245334238207</c:v>
                </c:pt>
                <c:pt idx="4958">
                  <c:v>84.891245334238207</c:v>
                </c:pt>
                <c:pt idx="4959">
                  <c:v>84.891245334238207</c:v>
                </c:pt>
                <c:pt idx="4960">
                  <c:v>84.891245334238207</c:v>
                </c:pt>
                <c:pt idx="4961">
                  <c:v>84.891245334238207</c:v>
                </c:pt>
                <c:pt idx="4962">
                  <c:v>84.891245334238207</c:v>
                </c:pt>
                <c:pt idx="4963">
                  <c:v>84.891245334238207</c:v>
                </c:pt>
                <c:pt idx="4964">
                  <c:v>84.891245334238207</c:v>
                </c:pt>
                <c:pt idx="4965">
                  <c:v>84.891245334238207</c:v>
                </c:pt>
                <c:pt idx="4966">
                  <c:v>84.891245334238207</c:v>
                </c:pt>
                <c:pt idx="4967">
                  <c:v>84.891245334238207</c:v>
                </c:pt>
                <c:pt idx="4968">
                  <c:v>84.891245334238207</c:v>
                </c:pt>
                <c:pt idx="4969">
                  <c:v>84.891245334238207</c:v>
                </c:pt>
                <c:pt idx="4970">
                  <c:v>84.891245334238207</c:v>
                </c:pt>
                <c:pt idx="4971">
                  <c:v>84.891245334238207</c:v>
                </c:pt>
                <c:pt idx="4972">
                  <c:v>84.891245334238207</c:v>
                </c:pt>
                <c:pt idx="4973">
                  <c:v>84.891245334238207</c:v>
                </c:pt>
                <c:pt idx="4974">
                  <c:v>84.891245334238207</c:v>
                </c:pt>
                <c:pt idx="4975">
                  <c:v>84.891245334238207</c:v>
                </c:pt>
                <c:pt idx="4976">
                  <c:v>84.891245334238207</c:v>
                </c:pt>
                <c:pt idx="4977">
                  <c:v>84.891245334238207</c:v>
                </c:pt>
                <c:pt idx="4978">
                  <c:v>84.891245334238207</c:v>
                </c:pt>
                <c:pt idx="4979">
                  <c:v>84.891245334238207</c:v>
                </c:pt>
                <c:pt idx="4980">
                  <c:v>84.891245334238207</c:v>
                </c:pt>
                <c:pt idx="4981">
                  <c:v>84.891245334238207</c:v>
                </c:pt>
                <c:pt idx="4982">
                  <c:v>84.891245334238207</c:v>
                </c:pt>
                <c:pt idx="4983">
                  <c:v>84.891245334238207</c:v>
                </c:pt>
                <c:pt idx="4984">
                  <c:v>84.891245334238207</c:v>
                </c:pt>
                <c:pt idx="4985">
                  <c:v>84.891245334238207</c:v>
                </c:pt>
                <c:pt idx="4986">
                  <c:v>84.891245334238207</c:v>
                </c:pt>
                <c:pt idx="4987">
                  <c:v>84.891245334238207</c:v>
                </c:pt>
                <c:pt idx="4988">
                  <c:v>84.891245334238207</c:v>
                </c:pt>
                <c:pt idx="4989">
                  <c:v>84.891245334238207</c:v>
                </c:pt>
                <c:pt idx="4990">
                  <c:v>84.891245334238207</c:v>
                </c:pt>
                <c:pt idx="4991">
                  <c:v>84.891245334238207</c:v>
                </c:pt>
                <c:pt idx="4992">
                  <c:v>84.891245334238207</c:v>
                </c:pt>
                <c:pt idx="4993">
                  <c:v>84.891245334238207</c:v>
                </c:pt>
                <c:pt idx="4994">
                  <c:v>84.891245334238207</c:v>
                </c:pt>
                <c:pt idx="4995">
                  <c:v>84.891245334238207</c:v>
                </c:pt>
                <c:pt idx="4996">
                  <c:v>84.891245334238207</c:v>
                </c:pt>
                <c:pt idx="4997">
                  <c:v>84.891245334238207</c:v>
                </c:pt>
                <c:pt idx="4998">
                  <c:v>84.891245334238207</c:v>
                </c:pt>
                <c:pt idx="4999">
                  <c:v>84.891245334238207</c:v>
                </c:pt>
                <c:pt idx="5000">
                  <c:v>84.891245334238207</c:v>
                </c:pt>
                <c:pt idx="5001">
                  <c:v>84.891245334238207</c:v>
                </c:pt>
                <c:pt idx="5002">
                  <c:v>84.891245334238207</c:v>
                </c:pt>
                <c:pt idx="5003">
                  <c:v>84.891245334238207</c:v>
                </c:pt>
                <c:pt idx="5004">
                  <c:v>84.891245334238207</c:v>
                </c:pt>
                <c:pt idx="5005">
                  <c:v>84.891245334238207</c:v>
                </c:pt>
                <c:pt idx="5006">
                  <c:v>84.891245334238207</c:v>
                </c:pt>
                <c:pt idx="5007">
                  <c:v>84.891245334238207</c:v>
                </c:pt>
                <c:pt idx="5008">
                  <c:v>84.891245334238207</c:v>
                </c:pt>
                <c:pt idx="5009">
                  <c:v>84.891245334238207</c:v>
                </c:pt>
                <c:pt idx="5010">
                  <c:v>84.891245334238207</c:v>
                </c:pt>
                <c:pt idx="5011">
                  <c:v>84.891245334238207</c:v>
                </c:pt>
                <c:pt idx="5012">
                  <c:v>84.891245334238207</c:v>
                </c:pt>
                <c:pt idx="5013">
                  <c:v>84.891245334238207</c:v>
                </c:pt>
                <c:pt idx="5014">
                  <c:v>84.891245334238207</c:v>
                </c:pt>
                <c:pt idx="5015">
                  <c:v>84.891245334238207</c:v>
                </c:pt>
                <c:pt idx="5016">
                  <c:v>84.891245334238207</c:v>
                </c:pt>
                <c:pt idx="5017">
                  <c:v>84.891245334238207</c:v>
                </c:pt>
                <c:pt idx="5018">
                  <c:v>84.891245334238207</c:v>
                </c:pt>
                <c:pt idx="5019">
                  <c:v>84.891245334238207</c:v>
                </c:pt>
                <c:pt idx="5020">
                  <c:v>84.891245334238207</c:v>
                </c:pt>
                <c:pt idx="5021">
                  <c:v>84.891245334238207</c:v>
                </c:pt>
                <c:pt idx="5022">
                  <c:v>84.891245334238207</c:v>
                </c:pt>
                <c:pt idx="5023">
                  <c:v>84.891245334238207</c:v>
                </c:pt>
                <c:pt idx="5024">
                  <c:v>84.891245334238207</c:v>
                </c:pt>
                <c:pt idx="5025">
                  <c:v>84.891245334238207</c:v>
                </c:pt>
                <c:pt idx="5026">
                  <c:v>84.891245334238207</c:v>
                </c:pt>
                <c:pt idx="5027">
                  <c:v>84.891245334238207</c:v>
                </c:pt>
                <c:pt idx="5028">
                  <c:v>84.891245334238207</c:v>
                </c:pt>
                <c:pt idx="5029">
                  <c:v>84.891245334238207</c:v>
                </c:pt>
                <c:pt idx="5030">
                  <c:v>84.891245334238207</c:v>
                </c:pt>
                <c:pt idx="5031">
                  <c:v>84.891245334238207</c:v>
                </c:pt>
                <c:pt idx="5032">
                  <c:v>84.891245334238207</c:v>
                </c:pt>
                <c:pt idx="5033">
                  <c:v>84.891245334238207</c:v>
                </c:pt>
                <c:pt idx="5034">
                  <c:v>84.891245334238207</c:v>
                </c:pt>
                <c:pt idx="5035">
                  <c:v>84.891245334238207</c:v>
                </c:pt>
                <c:pt idx="5036">
                  <c:v>84.891245334238207</c:v>
                </c:pt>
                <c:pt idx="5037">
                  <c:v>84.891245334238207</c:v>
                </c:pt>
                <c:pt idx="5038">
                  <c:v>84.891245334238207</c:v>
                </c:pt>
                <c:pt idx="5039">
                  <c:v>84.891245334238207</c:v>
                </c:pt>
                <c:pt idx="5040">
                  <c:v>84.891245334238207</c:v>
                </c:pt>
                <c:pt idx="5041">
                  <c:v>84.891245334238207</c:v>
                </c:pt>
                <c:pt idx="5042">
                  <c:v>84.891245334238207</c:v>
                </c:pt>
                <c:pt idx="5043">
                  <c:v>84.891245334238207</c:v>
                </c:pt>
                <c:pt idx="5044">
                  <c:v>84.891245334238207</c:v>
                </c:pt>
                <c:pt idx="5045">
                  <c:v>84.891245334238207</c:v>
                </c:pt>
                <c:pt idx="5046">
                  <c:v>84.891245334238207</c:v>
                </c:pt>
                <c:pt idx="5047">
                  <c:v>84.891245334238207</c:v>
                </c:pt>
                <c:pt idx="5048">
                  <c:v>84.891245334238207</c:v>
                </c:pt>
                <c:pt idx="5049">
                  <c:v>84.891245334238207</c:v>
                </c:pt>
                <c:pt idx="5050">
                  <c:v>84.891245334238207</c:v>
                </c:pt>
                <c:pt idx="5051">
                  <c:v>84.891245334238207</c:v>
                </c:pt>
                <c:pt idx="5052">
                  <c:v>84.891245334238207</c:v>
                </c:pt>
                <c:pt idx="5053">
                  <c:v>84.891245334238207</c:v>
                </c:pt>
                <c:pt idx="5054">
                  <c:v>84.891245334238207</c:v>
                </c:pt>
                <c:pt idx="5055">
                  <c:v>84.891245334238207</c:v>
                </c:pt>
                <c:pt idx="5056">
                  <c:v>84.891245334238207</c:v>
                </c:pt>
                <c:pt idx="5057">
                  <c:v>84.891245334238207</c:v>
                </c:pt>
                <c:pt idx="5058">
                  <c:v>84.891245334238207</c:v>
                </c:pt>
                <c:pt idx="5059">
                  <c:v>84.891245334238207</c:v>
                </c:pt>
                <c:pt idx="5060">
                  <c:v>84.891245334238207</c:v>
                </c:pt>
                <c:pt idx="5061">
                  <c:v>84.891245334238207</c:v>
                </c:pt>
                <c:pt idx="5062">
                  <c:v>84.891245334238207</c:v>
                </c:pt>
                <c:pt idx="5063">
                  <c:v>84.891245334238207</c:v>
                </c:pt>
                <c:pt idx="5064">
                  <c:v>84.891245334238207</c:v>
                </c:pt>
                <c:pt idx="5065">
                  <c:v>84.891245334238207</c:v>
                </c:pt>
                <c:pt idx="5066">
                  <c:v>84.891245334238207</c:v>
                </c:pt>
                <c:pt idx="5067">
                  <c:v>84.891245334238207</c:v>
                </c:pt>
                <c:pt idx="5068">
                  <c:v>84.891245334238207</c:v>
                </c:pt>
                <c:pt idx="5069">
                  <c:v>84.891245334238207</c:v>
                </c:pt>
                <c:pt idx="5070">
                  <c:v>84.891245334238207</c:v>
                </c:pt>
                <c:pt idx="5071">
                  <c:v>84.891245334238207</c:v>
                </c:pt>
                <c:pt idx="5072">
                  <c:v>84.891245334238207</c:v>
                </c:pt>
                <c:pt idx="5073">
                  <c:v>84.891245334238207</c:v>
                </c:pt>
                <c:pt idx="5074">
                  <c:v>84.891245334238207</c:v>
                </c:pt>
                <c:pt idx="5075">
                  <c:v>84.891245334238207</c:v>
                </c:pt>
                <c:pt idx="5076">
                  <c:v>84.891245334238207</c:v>
                </c:pt>
                <c:pt idx="5077">
                  <c:v>84.891245334238207</c:v>
                </c:pt>
                <c:pt idx="5078">
                  <c:v>84.891245334238207</c:v>
                </c:pt>
                <c:pt idx="5079">
                  <c:v>84.891245334238207</c:v>
                </c:pt>
                <c:pt idx="5080">
                  <c:v>84.891245334238207</c:v>
                </c:pt>
                <c:pt idx="5081">
                  <c:v>84.891245334238207</c:v>
                </c:pt>
                <c:pt idx="5082">
                  <c:v>84.891245334238207</c:v>
                </c:pt>
                <c:pt idx="5083">
                  <c:v>84.891245334238207</c:v>
                </c:pt>
                <c:pt idx="5084">
                  <c:v>84.891245334238207</c:v>
                </c:pt>
                <c:pt idx="5085">
                  <c:v>84.891245334238207</c:v>
                </c:pt>
                <c:pt idx="5086">
                  <c:v>84.891245334238207</c:v>
                </c:pt>
                <c:pt idx="5087">
                  <c:v>84.891245334238207</c:v>
                </c:pt>
                <c:pt idx="5088">
                  <c:v>84.891245334238207</c:v>
                </c:pt>
                <c:pt idx="5089">
                  <c:v>84.891245334238207</c:v>
                </c:pt>
                <c:pt idx="5090">
                  <c:v>84.891245334238207</c:v>
                </c:pt>
                <c:pt idx="5091">
                  <c:v>84.891245334238207</c:v>
                </c:pt>
                <c:pt idx="5092">
                  <c:v>84.891245334238207</c:v>
                </c:pt>
                <c:pt idx="5093">
                  <c:v>84.891245334238207</c:v>
                </c:pt>
                <c:pt idx="5094">
                  <c:v>84.891245334238207</c:v>
                </c:pt>
                <c:pt idx="5095">
                  <c:v>84.891245334238207</c:v>
                </c:pt>
                <c:pt idx="5096">
                  <c:v>84.891245334238207</c:v>
                </c:pt>
                <c:pt idx="5097">
                  <c:v>84.891245334238207</c:v>
                </c:pt>
                <c:pt idx="5098">
                  <c:v>84.891245334238207</c:v>
                </c:pt>
                <c:pt idx="5099">
                  <c:v>84.891245334238207</c:v>
                </c:pt>
                <c:pt idx="5100">
                  <c:v>84.891245334238207</c:v>
                </c:pt>
                <c:pt idx="5101">
                  <c:v>84.891245334238207</c:v>
                </c:pt>
                <c:pt idx="5102">
                  <c:v>84.891245334238207</c:v>
                </c:pt>
                <c:pt idx="5103">
                  <c:v>84.891245334238207</c:v>
                </c:pt>
                <c:pt idx="5104">
                  <c:v>84.891245334238207</c:v>
                </c:pt>
                <c:pt idx="5105">
                  <c:v>84.891245334238207</c:v>
                </c:pt>
                <c:pt idx="5106">
                  <c:v>84.891245334238207</c:v>
                </c:pt>
                <c:pt idx="5107">
                  <c:v>84.891245334238207</c:v>
                </c:pt>
                <c:pt idx="5108">
                  <c:v>84.891245334238207</c:v>
                </c:pt>
                <c:pt idx="5109">
                  <c:v>84.891245334238207</c:v>
                </c:pt>
                <c:pt idx="5110">
                  <c:v>84.891245334238207</c:v>
                </c:pt>
                <c:pt idx="5111">
                  <c:v>84.891245334238207</c:v>
                </c:pt>
                <c:pt idx="5112">
                  <c:v>84.891245334238207</c:v>
                </c:pt>
                <c:pt idx="5113">
                  <c:v>84.891245334238207</c:v>
                </c:pt>
                <c:pt idx="5114">
                  <c:v>84.891245334238207</c:v>
                </c:pt>
                <c:pt idx="5115">
                  <c:v>84.891245334238207</c:v>
                </c:pt>
                <c:pt idx="5116">
                  <c:v>84.891245334238207</c:v>
                </c:pt>
                <c:pt idx="5117">
                  <c:v>84.891245334238207</c:v>
                </c:pt>
                <c:pt idx="5118">
                  <c:v>84.891245334238207</c:v>
                </c:pt>
                <c:pt idx="5119">
                  <c:v>84.891245334238207</c:v>
                </c:pt>
                <c:pt idx="5120">
                  <c:v>84.891245334238207</c:v>
                </c:pt>
                <c:pt idx="5121">
                  <c:v>84.891245334238207</c:v>
                </c:pt>
                <c:pt idx="5122">
                  <c:v>84.891245334238207</c:v>
                </c:pt>
                <c:pt idx="5123">
                  <c:v>84.891245334238207</c:v>
                </c:pt>
                <c:pt idx="5124">
                  <c:v>84.891245334238207</c:v>
                </c:pt>
                <c:pt idx="5125">
                  <c:v>84.891245334238207</c:v>
                </c:pt>
                <c:pt idx="5126">
                  <c:v>84.891245334238207</c:v>
                </c:pt>
                <c:pt idx="5127">
                  <c:v>84.891245334238207</c:v>
                </c:pt>
                <c:pt idx="5128">
                  <c:v>84.891245334238207</c:v>
                </c:pt>
                <c:pt idx="5129">
                  <c:v>84.891245334238207</c:v>
                </c:pt>
                <c:pt idx="5130">
                  <c:v>84.891245334238207</c:v>
                </c:pt>
                <c:pt idx="5131">
                  <c:v>84.891245334238207</c:v>
                </c:pt>
                <c:pt idx="5132">
                  <c:v>84.891245334238207</c:v>
                </c:pt>
                <c:pt idx="5133">
                  <c:v>84.891245334238207</c:v>
                </c:pt>
                <c:pt idx="5134">
                  <c:v>84.891245334238207</c:v>
                </c:pt>
                <c:pt idx="5135">
                  <c:v>84.891245334238207</c:v>
                </c:pt>
                <c:pt idx="5136">
                  <c:v>84.891245334238207</c:v>
                </c:pt>
                <c:pt idx="5137">
                  <c:v>84.891245334238207</c:v>
                </c:pt>
                <c:pt idx="5138">
                  <c:v>84.891245334238207</c:v>
                </c:pt>
                <c:pt idx="5139">
                  <c:v>84.891245334238207</c:v>
                </c:pt>
                <c:pt idx="5140">
                  <c:v>84.891245334238207</c:v>
                </c:pt>
                <c:pt idx="5141">
                  <c:v>84.891245334238207</c:v>
                </c:pt>
                <c:pt idx="5142">
                  <c:v>84.891245334238207</c:v>
                </c:pt>
                <c:pt idx="5143">
                  <c:v>84.891245334238207</c:v>
                </c:pt>
                <c:pt idx="5144">
                  <c:v>84.891245334238207</c:v>
                </c:pt>
                <c:pt idx="5145">
                  <c:v>84.891245334238207</c:v>
                </c:pt>
                <c:pt idx="5146">
                  <c:v>84.891245334238207</c:v>
                </c:pt>
                <c:pt idx="5147">
                  <c:v>84.891245334238207</c:v>
                </c:pt>
                <c:pt idx="5148">
                  <c:v>84.891245334238207</c:v>
                </c:pt>
                <c:pt idx="5149">
                  <c:v>84.891245334238207</c:v>
                </c:pt>
                <c:pt idx="5150">
                  <c:v>84.891245334238207</c:v>
                </c:pt>
                <c:pt idx="5151">
                  <c:v>84.891245334238207</c:v>
                </c:pt>
                <c:pt idx="5152">
                  <c:v>84.891245334238207</c:v>
                </c:pt>
                <c:pt idx="5153">
                  <c:v>84.891245334238207</c:v>
                </c:pt>
                <c:pt idx="5154">
                  <c:v>84.891245334238207</c:v>
                </c:pt>
                <c:pt idx="5155">
                  <c:v>84.891245334238207</c:v>
                </c:pt>
                <c:pt idx="5156">
                  <c:v>84.891245334238207</c:v>
                </c:pt>
                <c:pt idx="5157">
                  <c:v>84.891245334238207</c:v>
                </c:pt>
                <c:pt idx="5158">
                  <c:v>84.891245334238207</c:v>
                </c:pt>
                <c:pt idx="5159">
                  <c:v>84.891245334238207</c:v>
                </c:pt>
                <c:pt idx="5160">
                  <c:v>84.891245334238207</c:v>
                </c:pt>
                <c:pt idx="5161">
                  <c:v>84.891245334238207</c:v>
                </c:pt>
                <c:pt idx="5162">
                  <c:v>84.891245334238207</c:v>
                </c:pt>
                <c:pt idx="5163">
                  <c:v>84.891245334238207</c:v>
                </c:pt>
                <c:pt idx="5164">
                  <c:v>84.891245334238207</c:v>
                </c:pt>
                <c:pt idx="5165">
                  <c:v>84.891245334238207</c:v>
                </c:pt>
                <c:pt idx="5166">
                  <c:v>84.891245334238207</c:v>
                </c:pt>
                <c:pt idx="5167">
                  <c:v>84.891245334238207</c:v>
                </c:pt>
                <c:pt idx="5168">
                  <c:v>84.891245334238207</c:v>
                </c:pt>
                <c:pt idx="5169">
                  <c:v>84.891245334238207</c:v>
                </c:pt>
                <c:pt idx="5170">
                  <c:v>84.891245334238207</c:v>
                </c:pt>
                <c:pt idx="5171">
                  <c:v>84.891245334238207</c:v>
                </c:pt>
                <c:pt idx="5172">
                  <c:v>84.891245334238207</c:v>
                </c:pt>
                <c:pt idx="5173">
                  <c:v>84.891245334238207</c:v>
                </c:pt>
                <c:pt idx="5174">
                  <c:v>84.891245334238207</c:v>
                </c:pt>
                <c:pt idx="5175">
                  <c:v>84.891245334238207</c:v>
                </c:pt>
                <c:pt idx="5176">
                  <c:v>84.891245334238207</c:v>
                </c:pt>
                <c:pt idx="5177">
                  <c:v>84.891245334238207</c:v>
                </c:pt>
                <c:pt idx="5178">
                  <c:v>84.891245334238207</c:v>
                </c:pt>
                <c:pt idx="5179">
                  <c:v>84.891245334238207</c:v>
                </c:pt>
                <c:pt idx="5180">
                  <c:v>84.891245334238207</c:v>
                </c:pt>
                <c:pt idx="5181">
                  <c:v>84.891245334238207</c:v>
                </c:pt>
                <c:pt idx="5182">
                  <c:v>84.891245334238207</c:v>
                </c:pt>
                <c:pt idx="5183">
                  <c:v>84.891245334238207</c:v>
                </c:pt>
                <c:pt idx="5184">
                  <c:v>84.891245334238207</c:v>
                </c:pt>
                <c:pt idx="5185">
                  <c:v>84.891245334238207</c:v>
                </c:pt>
                <c:pt idx="5186">
                  <c:v>84.891245334238207</c:v>
                </c:pt>
                <c:pt idx="5187">
                  <c:v>84.891245334238207</c:v>
                </c:pt>
                <c:pt idx="5188">
                  <c:v>84.891245334238207</c:v>
                </c:pt>
                <c:pt idx="5189">
                  <c:v>84.891245334238207</c:v>
                </c:pt>
                <c:pt idx="5190">
                  <c:v>84.891245334238207</c:v>
                </c:pt>
                <c:pt idx="5191">
                  <c:v>84.891245334238207</c:v>
                </c:pt>
                <c:pt idx="5192">
                  <c:v>84.891245334238207</c:v>
                </c:pt>
                <c:pt idx="5193">
                  <c:v>84.891245334238207</c:v>
                </c:pt>
                <c:pt idx="5194">
                  <c:v>84.891245334238207</c:v>
                </c:pt>
                <c:pt idx="5195">
                  <c:v>84.891245334238207</c:v>
                </c:pt>
                <c:pt idx="5196">
                  <c:v>84.891245334238207</c:v>
                </c:pt>
                <c:pt idx="5197">
                  <c:v>84.891245334238207</c:v>
                </c:pt>
                <c:pt idx="5198">
                  <c:v>84.891245334238207</c:v>
                </c:pt>
                <c:pt idx="5199">
                  <c:v>84.891245334238207</c:v>
                </c:pt>
                <c:pt idx="5200">
                  <c:v>84.891245334238207</c:v>
                </c:pt>
                <c:pt idx="5201">
                  <c:v>84.891245334238207</c:v>
                </c:pt>
                <c:pt idx="5202">
                  <c:v>84.891245334238207</c:v>
                </c:pt>
                <c:pt idx="5203">
                  <c:v>84.891245334238207</c:v>
                </c:pt>
                <c:pt idx="5204">
                  <c:v>84.891245334238207</c:v>
                </c:pt>
                <c:pt idx="5205">
                  <c:v>84.891245334238207</c:v>
                </c:pt>
                <c:pt idx="5206">
                  <c:v>84.891245334238207</c:v>
                </c:pt>
                <c:pt idx="5207">
                  <c:v>84.891245334238207</c:v>
                </c:pt>
                <c:pt idx="5208">
                  <c:v>84.891245334238207</c:v>
                </c:pt>
                <c:pt idx="5209">
                  <c:v>84.891245334238207</c:v>
                </c:pt>
                <c:pt idx="5210">
                  <c:v>84.891245334238207</c:v>
                </c:pt>
                <c:pt idx="5211">
                  <c:v>84.891245334238207</c:v>
                </c:pt>
                <c:pt idx="5212">
                  <c:v>84.891245334238207</c:v>
                </c:pt>
                <c:pt idx="5213">
                  <c:v>84.891245334238207</c:v>
                </c:pt>
                <c:pt idx="5214">
                  <c:v>84.891245334238207</c:v>
                </c:pt>
                <c:pt idx="5215">
                  <c:v>84.891245334238207</c:v>
                </c:pt>
                <c:pt idx="5216">
                  <c:v>84.891245334238207</c:v>
                </c:pt>
                <c:pt idx="5217">
                  <c:v>84.891245334238207</c:v>
                </c:pt>
                <c:pt idx="5218">
                  <c:v>84.891245334238207</c:v>
                </c:pt>
                <c:pt idx="5219">
                  <c:v>84.891245334238207</c:v>
                </c:pt>
                <c:pt idx="5220">
                  <c:v>84.891245334238207</c:v>
                </c:pt>
                <c:pt idx="5221">
                  <c:v>84.891245334238207</c:v>
                </c:pt>
                <c:pt idx="5222">
                  <c:v>84.891245334238207</c:v>
                </c:pt>
                <c:pt idx="5223">
                  <c:v>84.891245334238207</c:v>
                </c:pt>
                <c:pt idx="5224">
                  <c:v>84.891245334238207</c:v>
                </c:pt>
                <c:pt idx="5225">
                  <c:v>84.891245334238207</c:v>
                </c:pt>
                <c:pt idx="5226">
                  <c:v>84.891245334238207</c:v>
                </c:pt>
                <c:pt idx="5227">
                  <c:v>84.891245334238207</c:v>
                </c:pt>
                <c:pt idx="5228">
                  <c:v>84.891245334238207</c:v>
                </c:pt>
                <c:pt idx="5229">
                  <c:v>84.891245334238207</c:v>
                </c:pt>
                <c:pt idx="5230">
                  <c:v>84.891245334238207</c:v>
                </c:pt>
                <c:pt idx="5231">
                  <c:v>84.891245334238207</c:v>
                </c:pt>
                <c:pt idx="5232">
                  <c:v>84.891245334238207</c:v>
                </c:pt>
                <c:pt idx="5233">
                  <c:v>84.891245334238207</c:v>
                </c:pt>
                <c:pt idx="5234">
                  <c:v>84.891245334238207</c:v>
                </c:pt>
                <c:pt idx="5235">
                  <c:v>84.891245334238207</c:v>
                </c:pt>
                <c:pt idx="5236">
                  <c:v>84.891245334238207</c:v>
                </c:pt>
                <c:pt idx="5237">
                  <c:v>84.891245334238207</c:v>
                </c:pt>
                <c:pt idx="5238">
                  <c:v>84.891245334238207</c:v>
                </c:pt>
                <c:pt idx="5239">
                  <c:v>84.891245334238207</c:v>
                </c:pt>
                <c:pt idx="5240">
                  <c:v>84.891245334238207</c:v>
                </c:pt>
                <c:pt idx="5241">
                  <c:v>84.891245334238207</c:v>
                </c:pt>
                <c:pt idx="5242">
                  <c:v>84.891245334238207</c:v>
                </c:pt>
                <c:pt idx="5243">
                  <c:v>84.891245334238207</c:v>
                </c:pt>
                <c:pt idx="5244">
                  <c:v>84.891245334238207</c:v>
                </c:pt>
                <c:pt idx="5245">
                  <c:v>84.891245334238207</c:v>
                </c:pt>
                <c:pt idx="5246">
                  <c:v>84.891245334238207</c:v>
                </c:pt>
                <c:pt idx="5247">
                  <c:v>84.891245334238207</c:v>
                </c:pt>
                <c:pt idx="5248">
                  <c:v>84.891245334238207</c:v>
                </c:pt>
                <c:pt idx="5249">
                  <c:v>84.891245334238207</c:v>
                </c:pt>
                <c:pt idx="5250">
                  <c:v>84.891245334238207</c:v>
                </c:pt>
                <c:pt idx="5251">
                  <c:v>84.891245334238207</c:v>
                </c:pt>
                <c:pt idx="5252">
                  <c:v>84.891245334238207</c:v>
                </c:pt>
                <c:pt idx="5253">
                  <c:v>84.891245334238207</c:v>
                </c:pt>
                <c:pt idx="5254">
                  <c:v>84.891245334238207</c:v>
                </c:pt>
                <c:pt idx="5255">
                  <c:v>84.891245334238207</c:v>
                </c:pt>
                <c:pt idx="5256">
                  <c:v>84.891245334238207</c:v>
                </c:pt>
                <c:pt idx="5257">
                  <c:v>84.891245334238207</c:v>
                </c:pt>
                <c:pt idx="5258">
                  <c:v>84.891245334238207</c:v>
                </c:pt>
                <c:pt idx="5259">
                  <c:v>84.891245334238207</c:v>
                </c:pt>
                <c:pt idx="5260">
                  <c:v>84.891245334238207</c:v>
                </c:pt>
                <c:pt idx="5261">
                  <c:v>84.891245334238207</c:v>
                </c:pt>
                <c:pt idx="5262">
                  <c:v>84.891245334238207</c:v>
                </c:pt>
                <c:pt idx="5263">
                  <c:v>84.891245334238207</c:v>
                </c:pt>
                <c:pt idx="5264">
                  <c:v>84.891245334238207</c:v>
                </c:pt>
                <c:pt idx="5265">
                  <c:v>84.891245334238207</c:v>
                </c:pt>
                <c:pt idx="5266">
                  <c:v>84.891245334238207</c:v>
                </c:pt>
                <c:pt idx="5267">
                  <c:v>84.891245334238207</c:v>
                </c:pt>
                <c:pt idx="5268">
                  <c:v>84.891245334238207</c:v>
                </c:pt>
                <c:pt idx="5269">
                  <c:v>84.891245334238207</c:v>
                </c:pt>
                <c:pt idx="5270">
                  <c:v>84.891245334238207</c:v>
                </c:pt>
                <c:pt idx="5271">
                  <c:v>84.891245334238207</c:v>
                </c:pt>
                <c:pt idx="5272">
                  <c:v>84.891245334238207</c:v>
                </c:pt>
                <c:pt idx="5273">
                  <c:v>84.891245334238207</c:v>
                </c:pt>
                <c:pt idx="5274">
                  <c:v>84.891245334238207</c:v>
                </c:pt>
                <c:pt idx="5275">
                  <c:v>84.891245334238207</c:v>
                </c:pt>
                <c:pt idx="5276">
                  <c:v>84.891245334238207</c:v>
                </c:pt>
                <c:pt idx="5277">
                  <c:v>84.891245334238207</c:v>
                </c:pt>
                <c:pt idx="5278">
                  <c:v>84.891245334238207</c:v>
                </c:pt>
                <c:pt idx="5279">
                  <c:v>84.891245334238207</c:v>
                </c:pt>
                <c:pt idx="5280">
                  <c:v>84.891245334238207</c:v>
                </c:pt>
                <c:pt idx="5281">
                  <c:v>84.891245334238207</c:v>
                </c:pt>
                <c:pt idx="5282">
                  <c:v>84.891245334238207</c:v>
                </c:pt>
                <c:pt idx="5283">
                  <c:v>84.891245334238207</c:v>
                </c:pt>
                <c:pt idx="5284">
                  <c:v>84.891245334238207</c:v>
                </c:pt>
                <c:pt idx="5285">
                  <c:v>84.891245334238207</c:v>
                </c:pt>
                <c:pt idx="5286">
                  <c:v>84.891245334238207</c:v>
                </c:pt>
                <c:pt idx="5287">
                  <c:v>84.891245334238207</c:v>
                </c:pt>
                <c:pt idx="5288">
                  <c:v>84.891245334238207</c:v>
                </c:pt>
                <c:pt idx="5289">
                  <c:v>84.891245334238207</c:v>
                </c:pt>
                <c:pt idx="5290">
                  <c:v>84.891245334238207</c:v>
                </c:pt>
                <c:pt idx="5291">
                  <c:v>84.891245334238207</c:v>
                </c:pt>
                <c:pt idx="5292">
                  <c:v>84.891245334238207</c:v>
                </c:pt>
                <c:pt idx="5293">
                  <c:v>84.891245334238207</c:v>
                </c:pt>
                <c:pt idx="5294">
                  <c:v>84.891245334238207</c:v>
                </c:pt>
                <c:pt idx="5295">
                  <c:v>84.891245334238207</c:v>
                </c:pt>
                <c:pt idx="5296">
                  <c:v>84.891245334238207</c:v>
                </c:pt>
                <c:pt idx="5297">
                  <c:v>84.891245334238207</c:v>
                </c:pt>
                <c:pt idx="5298">
                  <c:v>84.891245334238207</c:v>
                </c:pt>
                <c:pt idx="5299">
                  <c:v>84.891245334238207</c:v>
                </c:pt>
                <c:pt idx="5300">
                  <c:v>84.891245334238207</c:v>
                </c:pt>
                <c:pt idx="5301">
                  <c:v>84.891245334238207</c:v>
                </c:pt>
                <c:pt idx="5302">
                  <c:v>84.891245334238207</c:v>
                </c:pt>
                <c:pt idx="5303">
                  <c:v>84.891245334238207</c:v>
                </c:pt>
                <c:pt idx="5304">
                  <c:v>84.891245334238207</c:v>
                </c:pt>
                <c:pt idx="5305">
                  <c:v>84.891245334238207</c:v>
                </c:pt>
                <c:pt idx="5306">
                  <c:v>84.891245334238207</c:v>
                </c:pt>
                <c:pt idx="5307">
                  <c:v>84.891245334238207</c:v>
                </c:pt>
                <c:pt idx="5308">
                  <c:v>84.891245334238207</c:v>
                </c:pt>
                <c:pt idx="5309">
                  <c:v>84.891245334238207</c:v>
                </c:pt>
                <c:pt idx="5310">
                  <c:v>84.891245334238207</c:v>
                </c:pt>
                <c:pt idx="5311">
                  <c:v>84.891245334238207</c:v>
                </c:pt>
                <c:pt idx="5312">
                  <c:v>84.891245334238207</c:v>
                </c:pt>
                <c:pt idx="5313">
                  <c:v>84.891245334238207</c:v>
                </c:pt>
                <c:pt idx="5314">
                  <c:v>84.891245334238207</c:v>
                </c:pt>
                <c:pt idx="5315">
                  <c:v>84.891245334238207</c:v>
                </c:pt>
                <c:pt idx="5316">
                  <c:v>84.891245334238207</c:v>
                </c:pt>
                <c:pt idx="5317">
                  <c:v>84.891245334238207</c:v>
                </c:pt>
                <c:pt idx="5318">
                  <c:v>84.891245334238207</c:v>
                </c:pt>
                <c:pt idx="5319">
                  <c:v>84.891245334238207</c:v>
                </c:pt>
                <c:pt idx="5320">
                  <c:v>84.891245334238207</c:v>
                </c:pt>
                <c:pt idx="5321">
                  <c:v>84.891245334238207</c:v>
                </c:pt>
                <c:pt idx="5322">
                  <c:v>84.891245334238207</c:v>
                </c:pt>
                <c:pt idx="5323">
                  <c:v>84.891245334238207</c:v>
                </c:pt>
                <c:pt idx="5324">
                  <c:v>84.891245334238207</c:v>
                </c:pt>
                <c:pt idx="5325">
                  <c:v>84.891245334238207</c:v>
                </c:pt>
                <c:pt idx="5326">
                  <c:v>84.891245334238207</c:v>
                </c:pt>
                <c:pt idx="5327">
                  <c:v>84.891245334238207</c:v>
                </c:pt>
                <c:pt idx="5328">
                  <c:v>84.891245334238207</c:v>
                </c:pt>
                <c:pt idx="5329">
                  <c:v>84.891245334238207</c:v>
                </c:pt>
                <c:pt idx="5330">
                  <c:v>84.891245334238207</c:v>
                </c:pt>
                <c:pt idx="5331">
                  <c:v>84.891245334238207</c:v>
                </c:pt>
                <c:pt idx="5332">
                  <c:v>84.891245334238207</c:v>
                </c:pt>
                <c:pt idx="5333">
                  <c:v>84.891245334238207</c:v>
                </c:pt>
                <c:pt idx="5334">
                  <c:v>84.891245334238207</c:v>
                </c:pt>
                <c:pt idx="5335">
                  <c:v>84.891245334238207</c:v>
                </c:pt>
                <c:pt idx="5336">
                  <c:v>84.891245334238207</c:v>
                </c:pt>
                <c:pt idx="5337">
                  <c:v>84.891245334238207</c:v>
                </c:pt>
                <c:pt idx="5338">
                  <c:v>84.891245334238207</c:v>
                </c:pt>
                <c:pt idx="5339">
                  <c:v>84.891245334238207</c:v>
                </c:pt>
                <c:pt idx="5340">
                  <c:v>84.891245334238207</c:v>
                </c:pt>
                <c:pt idx="5341">
                  <c:v>84.891245334238207</c:v>
                </c:pt>
                <c:pt idx="5342">
                  <c:v>84.891245334238207</c:v>
                </c:pt>
                <c:pt idx="5343">
                  <c:v>84.891245334238207</c:v>
                </c:pt>
                <c:pt idx="5344">
                  <c:v>84.891245334238207</c:v>
                </c:pt>
                <c:pt idx="5345">
                  <c:v>84.891245334238207</c:v>
                </c:pt>
                <c:pt idx="5346">
                  <c:v>84.891245334238207</c:v>
                </c:pt>
                <c:pt idx="5347">
                  <c:v>84.891245334238207</c:v>
                </c:pt>
                <c:pt idx="5348">
                  <c:v>84.891245334238207</c:v>
                </c:pt>
                <c:pt idx="5349">
                  <c:v>84.891245334238207</c:v>
                </c:pt>
                <c:pt idx="5350">
                  <c:v>84.891245334238207</c:v>
                </c:pt>
                <c:pt idx="5351">
                  <c:v>84.891245334238207</c:v>
                </c:pt>
                <c:pt idx="5352">
                  <c:v>84.891245334238207</c:v>
                </c:pt>
                <c:pt idx="5353">
                  <c:v>84.891245334238207</c:v>
                </c:pt>
                <c:pt idx="5354">
                  <c:v>84.891245334238207</c:v>
                </c:pt>
                <c:pt idx="5355">
                  <c:v>84.891245334238207</c:v>
                </c:pt>
                <c:pt idx="5356">
                  <c:v>84.891245334238207</c:v>
                </c:pt>
                <c:pt idx="5357">
                  <c:v>84.891245334238207</c:v>
                </c:pt>
                <c:pt idx="5358">
                  <c:v>84.891245334238207</c:v>
                </c:pt>
                <c:pt idx="5359">
                  <c:v>84.891245334238207</c:v>
                </c:pt>
                <c:pt idx="5360">
                  <c:v>84.891245334238207</c:v>
                </c:pt>
                <c:pt idx="5361">
                  <c:v>84.891245334238207</c:v>
                </c:pt>
                <c:pt idx="5362">
                  <c:v>84.891245334238207</c:v>
                </c:pt>
                <c:pt idx="5363">
                  <c:v>84.891245334238207</c:v>
                </c:pt>
                <c:pt idx="5364">
                  <c:v>84.891245334238207</c:v>
                </c:pt>
                <c:pt idx="5365">
                  <c:v>84.891245334238207</c:v>
                </c:pt>
                <c:pt idx="5366">
                  <c:v>84.891245334238207</c:v>
                </c:pt>
                <c:pt idx="5367">
                  <c:v>84.891245334238207</c:v>
                </c:pt>
                <c:pt idx="5368">
                  <c:v>84.891245334238207</c:v>
                </c:pt>
                <c:pt idx="5369">
                  <c:v>84.891245334238207</c:v>
                </c:pt>
                <c:pt idx="5370">
                  <c:v>84.891245334238207</c:v>
                </c:pt>
                <c:pt idx="5371">
                  <c:v>84.891245334238207</c:v>
                </c:pt>
                <c:pt idx="5372">
                  <c:v>84.891245334238207</c:v>
                </c:pt>
                <c:pt idx="5373">
                  <c:v>84.891245334238207</c:v>
                </c:pt>
                <c:pt idx="5374">
                  <c:v>84.891245334238207</c:v>
                </c:pt>
                <c:pt idx="5375">
                  <c:v>84.891245334238207</c:v>
                </c:pt>
                <c:pt idx="5376">
                  <c:v>84.891245334238207</c:v>
                </c:pt>
                <c:pt idx="5377">
                  <c:v>84.891245334238207</c:v>
                </c:pt>
                <c:pt idx="5378">
                  <c:v>84.891245334238207</c:v>
                </c:pt>
                <c:pt idx="5379">
                  <c:v>84.891245334238207</c:v>
                </c:pt>
                <c:pt idx="5380">
                  <c:v>84.891245334238207</c:v>
                </c:pt>
                <c:pt idx="5381">
                  <c:v>84.891245334238207</c:v>
                </c:pt>
                <c:pt idx="5382">
                  <c:v>84.891245334238207</c:v>
                </c:pt>
                <c:pt idx="5383">
                  <c:v>84.891245334238207</c:v>
                </c:pt>
                <c:pt idx="5384">
                  <c:v>84.891245334238207</c:v>
                </c:pt>
                <c:pt idx="5385">
                  <c:v>84.891245334238207</c:v>
                </c:pt>
                <c:pt idx="5386">
                  <c:v>84.891245334238207</c:v>
                </c:pt>
                <c:pt idx="5387">
                  <c:v>84.891245334238207</c:v>
                </c:pt>
                <c:pt idx="5388">
                  <c:v>84.891245334238207</c:v>
                </c:pt>
                <c:pt idx="5389">
                  <c:v>84.891245334238207</c:v>
                </c:pt>
                <c:pt idx="5390">
                  <c:v>84.891245334238207</c:v>
                </c:pt>
                <c:pt idx="5391">
                  <c:v>84.891245334238207</c:v>
                </c:pt>
                <c:pt idx="5392">
                  <c:v>84.891245334238207</c:v>
                </c:pt>
                <c:pt idx="5393">
                  <c:v>84.891245334238207</c:v>
                </c:pt>
                <c:pt idx="5394">
                  <c:v>84.891245334238207</c:v>
                </c:pt>
                <c:pt idx="5395">
                  <c:v>84.891245334238207</c:v>
                </c:pt>
                <c:pt idx="5396">
                  <c:v>84.891245334238207</c:v>
                </c:pt>
                <c:pt idx="5397">
                  <c:v>84.891245334238207</c:v>
                </c:pt>
                <c:pt idx="5398">
                  <c:v>84.891245334238207</c:v>
                </c:pt>
                <c:pt idx="5399">
                  <c:v>84.891245334238207</c:v>
                </c:pt>
                <c:pt idx="5400">
                  <c:v>84.891245334238207</c:v>
                </c:pt>
                <c:pt idx="5401">
                  <c:v>84.891245334238207</c:v>
                </c:pt>
                <c:pt idx="5402">
                  <c:v>84.891245334238207</c:v>
                </c:pt>
                <c:pt idx="5403">
                  <c:v>84.891245334238207</c:v>
                </c:pt>
                <c:pt idx="5404">
                  <c:v>84.891245334238207</c:v>
                </c:pt>
                <c:pt idx="5405">
                  <c:v>84.891245334238207</c:v>
                </c:pt>
                <c:pt idx="5406">
                  <c:v>84.891245334238207</c:v>
                </c:pt>
                <c:pt idx="5407">
                  <c:v>84.891245334238207</c:v>
                </c:pt>
                <c:pt idx="5408">
                  <c:v>84.891245334238207</c:v>
                </c:pt>
                <c:pt idx="5409">
                  <c:v>84.891245334238207</c:v>
                </c:pt>
                <c:pt idx="5410">
                  <c:v>84.891245334238207</c:v>
                </c:pt>
                <c:pt idx="5411">
                  <c:v>84.891245334238207</c:v>
                </c:pt>
                <c:pt idx="5412">
                  <c:v>84.891245334238207</c:v>
                </c:pt>
                <c:pt idx="5413">
                  <c:v>84.891245334238207</c:v>
                </c:pt>
                <c:pt idx="5414">
                  <c:v>84.891245334238207</c:v>
                </c:pt>
                <c:pt idx="5415">
                  <c:v>84.891245334238207</c:v>
                </c:pt>
                <c:pt idx="5416">
                  <c:v>84.891245334238207</c:v>
                </c:pt>
                <c:pt idx="5417">
                  <c:v>84.891245334238207</c:v>
                </c:pt>
                <c:pt idx="5418">
                  <c:v>84.891245334238207</c:v>
                </c:pt>
                <c:pt idx="5419">
                  <c:v>84.891245334238207</c:v>
                </c:pt>
                <c:pt idx="5420">
                  <c:v>84.891245334238207</c:v>
                </c:pt>
                <c:pt idx="5421">
                  <c:v>84.891245334238207</c:v>
                </c:pt>
                <c:pt idx="5422">
                  <c:v>84.891245334238207</c:v>
                </c:pt>
                <c:pt idx="5423">
                  <c:v>84.891245334238207</c:v>
                </c:pt>
                <c:pt idx="5424">
                  <c:v>84.891245334238207</c:v>
                </c:pt>
                <c:pt idx="5425">
                  <c:v>84.891245334238207</c:v>
                </c:pt>
                <c:pt idx="5426">
                  <c:v>84.891245334238207</c:v>
                </c:pt>
                <c:pt idx="5427">
                  <c:v>84.891245334238207</c:v>
                </c:pt>
                <c:pt idx="5428">
                  <c:v>84.891245334238207</c:v>
                </c:pt>
                <c:pt idx="5429">
                  <c:v>84.891245334238207</c:v>
                </c:pt>
                <c:pt idx="5430">
                  <c:v>84.891245334238207</c:v>
                </c:pt>
                <c:pt idx="5431">
                  <c:v>84.891245334238207</c:v>
                </c:pt>
                <c:pt idx="5432">
                  <c:v>84.891245334238207</c:v>
                </c:pt>
                <c:pt idx="5433">
                  <c:v>84.891245334238207</c:v>
                </c:pt>
                <c:pt idx="5434">
                  <c:v>84.891245334238207</c:v>
                </c:pt>
                <c:pt idx="5435">
                  <c:v>84.891245334238207</c:v>
                </c:pt>
                <c:pt idx="5436">
                  <c:v>84.891245334238207</c:v>
                </c:pt>
                <c:pt idx="5437">
                  <c:v>84.891245334238207</c:v>
                </c:pt>
                <c:pt idx="5438">
                  <c:v>84.891245334238207</c:v>
                </c:pt>
                <c:pt idx="5439">
                  <c:v>84.891245334238207</c:v>
                </c:pt>
                <c:pt idx="5440">
                  <c:v>84.891245334238207</c:v>
                </c:pt>
                <c:pt idx="5441">
                  <c:v>84.891245334238207</c:v>
                </c:pt>
                <c:pt idx="5442">
                  <c:v>84.891245334238207</c:v>
                </c:pt>
                <c:pt idx="5443">
                  <c:v>84.891245334238207</c:v>
                </c:pt>
                <c:pt idx="5444">
                  <c:v>84.891245334238207</c:v>
                </c:pt>
                <c:pt idx="5445">
                  <c:v>84.891245334238207</c:v>
                </c:pt>
                <c:pt idx="5446">
                  <c:v>84.891245334238207</c:v>
                </c:pt>
                <c:pt idx="5447">
                  <c:v>84.891245334238207</c:v>
                </c:pt>
                <c:pt idx="5448">
                  <c:v>84.891245334238207</c:v>
                </c:pt>
                <c:pt idx="5449">
                  <c:v>84.891245334238207</c:v>
                </c:pt>
                <c:pt idx="5450">
                  <c:v>84.891245334238207</c:v>
                </c:pt>
                <c:pt idx="5451">
                  <c:v>84.891245334238207</c:v>
                </c:pt>
                <c:pt idx="5452">
                  <c:v>84.891245334238207</c:v>
                </c:pt>
                <c:pt idx="5453">
                  <c:v>84.891245334238207</c:v>
                </c:pt>
                <c:pt idx="5454">
                  <c:v>84.891245334238207</c:v>
                </c:pt>
                <c:pt idx="5455">
                  <c:v>84.891245334238207</c:v>
                </c:pt>
                <c:pt idx="5456">
                  <c:v>84.891245334238207</c:v>
                </c:pt>
                <c:pt idx="5457">
                  <c:v>84.891245334238207</c:v>
                </c:pt>
                <c:pt idx="5458">
                  <c:v>84.891245334238207</c:v>
                </c:pt>
                <c:pt idx="5459">
                  <c:v>84.891245334238207</c:v>
                </c:pt>
                <c:pt idx="5460">
                  <c:v>84.891245334238207</c:v>
                </c:pt>
                <c:pt idx="5461">
                  <c:v>84.891245334238207</c:v>
                </c:pt>
                <c:pt idx="5462">
                  <c:v>84.891245334238207</c:v>
                </c:pt>
                <c:pt idx="5463">
                  <c:v>84.891245334238207</c:v>
                </c:pt>
                <c:pt idx="5464">
                  <c:v>84.891245334238207</c:v>
                </c:pt>
                <c:pt idx="5465">
                  <c:v>84.891245334238207</c:v>
                </c:pt>
                <c:pt idx="5466">
                  <c:v>84.891245334238207</c:v>
                </c:pt>
                <c:pt idx="5467">
                  <c:v>84.891245334238207</c:v>
                </c:pt>
                <c:pt idx="5468">
                  <c:v>84.891245334238207</c:v>
                </c:pt>
                <c:pt idx="5469">
                  <c:v>84.891245334238207</c:v>
                </c:pt>
                <c:pt idx="5470">
                  <c:v>84.891245334238207</c:v>
                </c:pt>
                <c:pt idx="5471">
                  <c:v>84.891245334238207</c:v>
                </c:pt>
                <c:pt idx="5472">
                  <c:v>84.891245334238207</c:v>
                </c:pt>
                <c:pt idx="5473">
                  <c:v>84.891245334238207</c:v>
                </c:pt>
                <c:pt idx="5474">
                  <c:v>84.891245334238207</c:v>
                </c:pt>
                <c:pt idx="5475">
                  <c:v>84.891245334238207</c:v>
                </c:pt>
                <c:pt idx="5476">
                  <c:v>84.891245334238207</c:v>
                </c:pt>
                <c:pt idx="5477">
                  <c:v>84.891245334238207</c:v>
                </c:pt>
                <c:pt idx="5478">
                  <c:v>84.891245334238207</c:v>
                </c:pt>
                <c:pt idx="5479">
                  <c:v>84.891245334238207</c:v>
                </c:pt>
                <c:pt idx="5480">
                  <c:v>84.891245334238207</c:v>
                </c:pt>
                <c:pt idx="5481">
                  <c:v>84.891245334238207</c:v>
                </c:pt>
                <c:pt idx="5482">
                  <c:v>84.891245334238207</c:v>
                </c:pt>
                <c:pt idx="5483">
                  <c:v>84.891245334238207</c:v>
                </c:pt>
                <c:pt idx="5484">
                  <c:v>84.891245334238207</c:v>
                </c:pt>
                <c:pt idx="5485">
                  <c:v>84.891245334238207</c:v>
                </c:pt>
                <c:pt idx="5486">
                  <c:v>84.891245334238207</c:v>
                </c:pt>
                <c:pt idx="5487">
                  <c:v>84.891245334238207</c:v>
                </c:pt>
                <c:pt idx="5488">
                  <c:v>84.891245334238207</c:v>
                </c:pt>
                <c:pt idx="5489">
                  <c:v>84.891245334238207</c:v>
                </c:pt>
                <c:pt idx="5490">
                  <c:v>84.891245334238207</c:v>
                </c:pt>
                <c:pt idx="5491">
                  <c:v>84.891245334238207</c:v>
                </c:pt>
                <c:pt idx="5492">
                  <c:v>84.891245334238207</c:v>
                </c:pt>
                <c:pt idx="5493">
                  <c:v>84.891245334238207</c:v>
                </c:pt>
                <c:pt idx="5494">
                  <c:v>84.891245334238207</c:v>
                </c:pt>
                <c:pt idx="5495">
                  <c:v>84.891245334238207</c:v>
                </c:pt>
                <c:pt idx="5496">
                  <c:v>84.891245334238207</c:v>
                </c:pt>
                <c:pt idx="5497">
                  <c:v>84.891245334238207</c:v>
                </c:pt>
                <c:pt idx="5498">
                  <c:v>84.891245334238207</c:v>
                </c:pt>
                <c:pt idx="5499">
                  <c:v>84.891245334238207</c:v>
                </c:pt>
                <c:pt idx="5500">
                  <c:v>84.891245334238207</c:v>
                </c:pt>
                <c:pt idx="5501">
                  <c:v>84.891245334238207</c:v>
                </c:pt>
                <c:pt idx="5502">
                  <c:v>84.891245334238207</c:v>
                </c:pt>
                <c:pt idx="5503">
                  <c:v>84.891245334238207</c:v>
                </c:pt>
                <c:pt idx="5504">
                  <c:v>84.891245334238207</c:v>
                </c:pt>
                <c:pt idx="5505">
                  <c:v>84.891245334238207</c:v>
                </c:pt>
                <c:pt idx="5506">
                  <c:v>84.891245334238207</c:v>
                </c:pt>
                <c:pt idx="5507">
                  <c:v>84.891245334238207</c:v>
                </c:pt>
                <c:pt idx="5508">
                  <c:v>84.891245334238207</c:v>
                </c:pt>
                <c:pt idx="5509">
                  <c:v>84.891245334238207</c:v>
                </c:pt>
                <c:pt idx="5510">
                  <c:v>84.891245334238207</c:v>
                </c:pt>
                <c:pt idx="5511">
                  <c:v>84.891245334238207</c:v>
                </c:pt>
                <c:pt idx="5512">
                  <c:v>84.891245334238207</c:v>
                </c:pt>
                <c:pt idx="5513">
                  <c:v>84.891245334238207</c:v>
                </c:pt>
                <c:pt idx="5514">
                  <c:v>84.891245334238207</c:v>
                </c:pt>
                <c:pt idx="5515">
                  <c:v>84.891245334238207</c:v>
                </c:pt>
                <c:pt idx="5516">
                  <c:v>84.891245334238207</c:v>
                </c:pt>
                <c:pt idx="5517">
                  <c:v>84.891245334238207</c:v>
                </c:pt>
                <c:pt idx="5518">
                  <c:v>84.891245334238207</c:v>
                </c:pt>
                <c:pt idx="5519">
                  <c:v>84.891245334238207</c:v>
                </c:pt>
                <c:pt idx="5520">
                  <c:v>84.891245334238207</c:v>
                </c:pt>
                <c:pt idx="5521">
                  <c:v>84.891245334238207</c:v>
                </c:pt>
                <c:pt idx="5522">
                  <c:v>84.891245334238207</c:v>
                </c:pt>
                <c:pt idx="5523">
                  <c:v>84.891245334238207</c:v>
                </c:pt>
                <c:pt idx="5524">
                  <c:v>84.891245334238207</c:v>
                </c:pt>
                <c:pt idx="5525">
                  <c:v>84.891245334238207</c:v>
                </c:pt>
                <c:pt idx="5526">
                  <c:v>84.891245334238207</c:v>
                </c:pt>
                <c:pt idx="5527">
                  <c:v>84.891245334238207</c:v>
                </c:pt>
                <c:pt idx="5528">
                  <c:v>84.891245334238207</c:v>
                </c:pt>
                <c:pt idx="5529">
                  <c:v>84.891245334238207</c:v>
                </c:pt>
                <c:pt idx="5530">
                  <c:v>84.891245334238207</c:v>
                </c:pt>
                <c:pt idx="5531">
                  <c:v>84.891245334238207</c:v>
                </c:pt>
                <c:pt idx="5532">
                  <c:v>84.891245334238207</c:v>
                </c:pt>
                <c:pt idx="5533">
                  <c:v>84.891245334238207</c:v>
                </c:pt>
                <c:pt idx="5534">
                  <c:v>84.891245334238207</c:v>
                </c:pt>
                <c:pt idx="5535">
                  <c:v>84.891245334238207</c:v>
                </c:pt>
                <c:pt idx="5536">
                  <c:v>84.891245334238207</c:v>
                </c:pt>
                <c:pt idx="5537">
                  <c:v>84.891245334238207</c:v>
                </c:pt>
                <c:pt idx="5538">
                  <c:v>84.891245334238207</c:v>
                </c:pt>
                <c:pt idx="5539">
                  <c:v>84.891245334238207</c:v>
                </c:pt>
                <c:pt idx="5540">
                  <c:v>84.891245334238207</c:v>
                </c:pt>
                <c:pt idx="5541">
                  <c:v>84.891245334238207</c:v>
                </c:pt>
                <c:pt idx="5542">
                  <c:v>84.891245334238207</c:v>
                </c:pt>
                <c:pt idx="5543">
                  <c:v>84.891245334238207</c:v>
                </c:pt>
                <c:pt idx="5544">
                  <c:v>84.891245334238207</c:v>
                </c:pt>
                <c:pt idx="5545">
                  <c:v>84.891245334238207</c:v>
                </c:pt>
                <c:pt idx="5546">
                  <c:v>84.891245334238207</c:v>
                </c:pt>
                <c:pt idx="5547">
                  <c:v>84.891245334238207</c:v>
                </c:pt>
                <c:pt idx="5548">
                  <c:v>84.891245334238207</c:v>
                </c:pt>
                <c:pt idx="5549">
                  <c:v>84.891245334238207</c:v>
                </c:pt>
                <c:pt idx="5550">
                  <c:v>84.891245334238207</c:v>
                </c:pt>
                <c:pt idx="5551">
                  <c:v>84.891245334238207</c:v>
                </c:pt>
                <c:pt idx="5552">
                  <c:v>84.891245334238207</c:v>
                </c:pt>
                <c:pt idx="5553">
                  <c:v>84.891245334238207</c:v>
                </c:pt>
                <c:pt idx="5554">
                  <c:v>84.891245334238207</c:v>
                </c:pt>
                <c:pt idx="5555">
                  <c:v>84.891245334238207</c:v>
                </c:pt>
                <c:pt idx="5556">
                  <c:v>84.891245334238207</c:v>
                </c:pt>
                <c:pt idx="5557">
                  <c:v>84.891245334238207</c:v>
                </c:pt>
                <c:pt idx="5558">
                  <c:v>84.891245334238207</c:v>
                </c:pt>
                <c:pt idx="5559">
                  <c:v>84.891245334238207</c:v>
                </c:pt>
                <c:pt idx="5560">
                  <c:v>84.891245334238207</c:v>
                </c:pt>
                <c:pt idx="5561">
                  <c:v>84.891245334238207</c:v>
                </c:pt>
                <c:pt idx="5562">
                  <c:v>84.891245334238207</c:v>
                </c:pt>
                <c:pt idx="5563">
                  <c:v>84.891245334238207</c:v>
                </c:pt>
                <c:pt idx="5564">
                  <c:v>84.891245334238207</c:v>
                </c:pt>
                <c:pt idx="5565">
                  <c:v>84.891245334238207</c:v>
                </c:pt>
                <c:pt idx="5566">
                  <c:v>84.891245334238207</c:v>
                </c:pt>
                <c:pt idx="5567">
                  <c:v>84.891245334238207</c:v>
                </c:pt>
                <c:pt idx="5568">
                  <c:v>84.891245334238207</c:v>
                </c:pt>
                <c:pt idx="5569">
                  <c:v>84.891245334238207</c:v>
                </c:pt>
                <c:pt idx="5570">
                  <c:v>84.891245334238207</c:v>
                </c:pt>
                <c:pt idx="5571">
                  <c:v>84.891245334238207</c:v>
                </c:pt>
                <c:pt idx="5572">
                  <c:v>84.891245334238207</c:v>
                </c:pt>
                <c:pt idx="5573">
                  <c:v>84.891245334238207</c:v>
                </c:pt>
                <c:pt idx="5574">
                  <c:v>84.891245334238207</c:v>
                </c:pt>
                <c:pt idx="5575">
                  <c:v>84.891245334238207</c:v>
                </c:pt>
                <c:pt idx="5576">
                  <c:v>84.891245334238207</c:v>
                </c:pt>
                <c:pt idx="5577">
                  <c:v>84.891245334238207</c:v>
                </c:pt>
                <c:pt idx="5578">
                  <c:v>84.891245334238207</c:v>
                </c:pt>
                <c:pt idx="5579">
                  <c:v>84.891245334238207</c:v>
                </c:pt>
                <c:pt idx="5580">
                  <c:v>84.891245334238207</c:v>
                </c:pt>
                <c:pt idx="5581">
                  <c:v>84.891245334238207</c:v>
                </c:pt>
                <c:pt idx="5582">
                  <c:v>84.891245334238207</c:v>
                </c:pt>
                <c:pt idx="5583">
                  <c:v>84.891245334238207</c:v>
                </c:pt>
                <c:pt idx="5584">
                  <c:v>84.891245334238207</c:v>
                </c:pt>
                <c:pt idx="5585">
                  <c:v>84.891245334238207</c:v>
                </c:pt>
                <c:pt idx="5586">
                  <c:v>84.891245334238207</c:v>
                </c:pt>
                <c:pt idx="5587">
                  <c:v>84.891245334238207</c:v>
                </c:pt>
                <c:pt idx="5588">
                  <c:v>84.891245334238207</c:v>
                </c:pt>
                <c:pt idx="5589">
                  <c:v>84.891245334238207</c:v>
                </c:pt>
                <c:pt idx="5590">
                  <c:v>84.891245334238207</c:v>
                </c:pt>
                <c:pt idx="5591">
                  <c:v>84.891245334238207</c:v>
                </c:pt>
                <c:pt idx="5592">
                  <c:v>84.891245334238207</c:v>
                </c:pt>
                <c:pt idx="5593">
                  <c:v>84.891245334238207</c:v>
                </c:pt>
                <c:pt idx="5594">
                  <c:v>84.891245334238207</c:v>
                </c:pt>
                <c:pt idx="5595">
                  <c:v>84.891245334238207</c:v>
                </c:pt>
                <c:pt idx="5596">
                  <c:v>84.891245334238207</c:v>
                </c:pt>
                <c:pt idx="5597">
                  <c:v>84.891245334238207</c:v>
                </c:pt>
                <c:pt idx="5598">
                  <c:v>84.891245334238207</c:v>
                </c:pt>
                <c:pt idx="5599">
                  <c:v>84.891245334238207</c:v>
                </c:pt>
                <c:pt idx="5600">
                  <c:v>84.891245334238207</c:v>
                </c:pt>
                <c:pt idx="5601">
                  <c:v>84.891245334238207</c:v>
                </c:pt>
                <c:pt idx="5602">
                  <c:v>84.891245334238207</c:v>
                </c:pt>
                <c:pt idx="5603">
                  <c:v>84.891245334238207</c:v>
                </c:pt>
                <c:pt idx="5604">
                  <c:v>84.891245334238207</c:v>
                </c:pt>
                <c:pt idx="5605">
                  <c:v>84.891245334238207</c:v>
                </c:pt>
                <c:pt idx="5606">
                  <c:v>84.891245334238207</c:v>
                </c:pt>
                <c:pt idx="5607">
                  <c:v>84.891245334238207</c:v>
                </c:pt>
                <c:pt idx="5608">
                  <c:v>84.891245334238207</c:v>
                </c:pt>
                <c:pt idx="5609">
                  <c:v>84.891245334238207</c:v>
                </c:pt>
                <c:pt idx="5610">
                  <c:v>84.891245334238207</c:v>
                </c:pt>
                <c:pt idx="5611">
                  <c:v>84.891245334238207</c:v>
                </c:pt>
                <c:pt idx="5612">
                  <c:v>84.891245334238207</c:v>
                </c:pt>
                <c:pt idx="5613">
                  <c:v>84.891245334238207</c:v>
                </c:pt>
                <c:pt idx="5614">
                  <c:v>84.891245334238207</c:v>
                </c:pt>
                <c:pt idx="5615">
                  <c:v>84.891245334238207</c:v>
                </c:pt>
                <c:pt idx="5616">
                  <c:v>84.891245334238207</c:v>
                </c:pt>
                <c:pt idx="5617">
                  <c:v>84.891245334238207</c:v>
                </c:pt>
                <c:pt idx="5618">
                  <c:v>84.891245334238207</c:v>
                </c:pt>
                <c:pt idx="5619">
                  <c:v>84.891245334238207</c:v>
                </c:pt>
                <c:pt idx="5620">
                  <c:v>84.891245334238207</c:v>
                </c:pt>
                <c:pt idx="5621">
                  <c:v>84.891245334238207</c:v>
                </c:pt>
                <c:pt idx="5622">
                  <c:v>84.891245334238207</c:v>
                </c:pt>
                <c:pt idx="5623">
                  <c:v>84.891245334238207</c:v>
                </c:pt>
                <c:pt idx="5624">
                  <c:v>84.891245334238207</c:v>
                </c:pt>
                <c:pt idx="5625">
                  <c:v>84.891245334238207</c:v>
                </c:pt>
                <c:pt idx="5626">
                  <c:v>84.891245334238207</c:v>
                </c:pt>
                <c:pt idx="5627">
                  <c:v>84.891245334238207</c:v>
                </c:pt>
                <c:pt idx="5628">
                  <c:v>84.891245334238207</c:v>
                </c:pt>
                <c:pt idx="5629">
                  <c:v>84.891245334238207</c:v>
                </c:pt>
                <c:pt idx="5630">
                  <c:v>84.891245334238207</c:v>
                </c:pt>
                <c:pt idx="5631">
                  <c:v>84.891245334238207</c:v>
                </c:pt>
                <c:pt idx="5632">
                  <c:v>84.891245334238207</c:v>
                </c:pt>
                <c:pt idx="5633">
                  <c:v>84.891245334238207</c:v>
                </c:pt>
                <c:pt idx="5634">
                  <c:v>84.891245334238207</c:v>
                </c:pt>
                <c:pt idx="5635">
                  <c:v>84.891245334238207</c:v>
                </c:pt>
                <c:pt idx="5636">
                  <c:v>84.891245334238207</c:v>
                </c:pt>
                <c:pt idx="5637">
                  <c:v>84.891245334238207</c:v>
                </c:pt>
                <c:pt idx="5638">
                  <c:v>84.891245334238207</c:v>
                </c:pt>
                <c:pt idx="5639">
                  <c:v>84.891245334238207</c:v>
                </c:pt>
                <c:pt idx="5640">
                  <c:v>84.891245334238207</c:v>
                </c:pt>
                <c:pt idx="5641">
                  <c:v>84.891245334238207</c:v>
                </c:pt>
                <c:pt idx="5642">
                  <c:v>84.891245334238207</c:v>
                </c:pt>
                <c:pt idx="5643">
                  <c:v>84.891245334238207</c:v>
                </c:pt>
                <c:pt idx="5644">
                  <c:v>84.891245334238207</c:v>
                </c:pt>
                <c:pt idx="5645">
                  <c:v>84.891245334238207</c:v>
                </c:pt>
                <c:pt idx="5646">
                  <c:v>84.891245334238207</c:v>
                </c:pt>
                <c:pt idx="5647">
                  <c:v>84.891245334238207</c:v>
                </c:pt>
                <c:pt idx="5648">
                  <c:v>84.891245334238207</c:v>
                </c:pt>
                <c:pt idx="5649">
                  <c:v>84.891245334238207</c:v>
                </c:pt>
                <c:pt idx="5650">
                  <c:v>84.891245334238207</c:v>
                </c:pt>
                <c:pt idx="5651">
                  <c:v>84.891245334238207</c:v>
                </c:pt>
                <c:pt idx="5652">
                  <c:v>84.891245334238207</c:v>
                </c:pt>
                <c:pt idx="5653">
                  <c:v>84.891245334238207</c:v>
                </c:pt>
                <c:pt idx="5654">
                  <c:v>84.891245334238207</c:v>
                </c:pt>
                <c:pt idx="5655">
                  <c:v>84.891245334238207</c:v>
                </c:pt>
                <c:pt idx="5656">
                  <c:v>84.891245334238207</c:v>
                </c:pt>
                <c:pt idx="5657">
                  <c:v>84.891245334238207</c:v>
                </c:pt>
                <c:pt idx="5658">
                  <c:v>84.891245334238207</c:v>
                </c:pt>
                <c:pt idx="5659">
                  <c:v>84.891245334238207</c:v>
                </c:pt>
                <c:pt idx="5660">
                  <c:v>84.891245334238207</c:v>
                </c:pt>
                <c:pt idx="5661">
                  <c:v>84.891245334238207</c:v>
                </c:pt>
                <c:pt idx="5662">
                  <c:v>84.891245334238207</c:v>
                </c:pt>
                <c:pt idx="5663">
                  <c:v>84.891245334238207</c:v>
                </c:pt>
                <c:pt idx="5664">
                  <c:v>84.891245334238207</c:v>
                </c:pt>
                <c:pt idx="5665">
                  <c:v>84.891245334238207</c:v>
                </c:pt>
                <c:pt idx="5666">
                  <c:v>84.891245334238207</c:v>
                </c:pt>
                <c:pt idx="5667">
                  <c:v>84.891245334238207</c:v>
                </c:pt>
                <c:pt idx="5668">
                  <c:v>84.891245334238207</c:v>
                </c:pt>
                <c:pt idx="5669">
                  <c:v>84.891245334238207</c:v>
                </c:pt>
                <c:pt idx="5670">
                  <c:v>84.891245334238207</c:v>
                </c:pt>
                <c:pt idx="5671">
                  <c:v>84.891245334238207</c:v>
                </c:pt>
                <c:pt idx="5672">
                  <c:v>84.891245334238207</c:v>
                </c:pt>
                <c:pt idx="5673">
                  <c:v>84.891245334238207</c:v>
                </c:pt>
                <c:pt idx="5674">
                  <c:v>84.891245334238207</c:v>
                </c:pt>
                <c:pt idx="5675">
                  <c:v>84.891245334238207</c:v>
                </c:pt>
                <c:pt idx="5676">
                  <c:v>84.891245334238207</c:v>
                </c:pt>
                <c:pt idx="5677">
                  <c:v>84.891245334238207</c:v>
                </c:pt>
                <c:pt idx="5678">
                  <c:v>84.891245334238207</c:v>
                </c:pt>
                <c:pt idx="5679">
                  <c:v>84.891245334238207</c:v>
                </c:pt>
                <c:pt idx="5680">
                  <c:v>84.891245334238207</c:v>
                </c:pt>
                <c:pt idx="5681">
                  <c:v>84.891245334238207</c:v>
                </c:pt>
                <c:pt idx="5682">
                  <c:v>84.891245334238207</c:v>
                </c:pt>
                <c:pt idx="5683">
                  <c:v>84.891245334238207</c:v>
                </c:pt>
                <c:pt idx="5684">
                  <c:v>84.891245334238207</c:v>
                </c:pt>
                <c:pt idx="5685">
                  <c:v>84.891245334238207</c:v>
                </c:pt>
                <c:pt idx="5686">
                  <c:v>84.891245334238207</c:v>
                </c:pt>
                <c:pt idx="5687">
                  <c:v>84.891245334238207</c:v>
                </c:pt>
                <c:pt idx="5688">
                  <c:v>84.891245334238207</c:v>
                </c:pt>
                <c:pt idx="5689">
                  <c:v>84.891245334238207</c:v>
                </c:pt>
                <c:pt idx="5690">
                  <c:v>84.891245334238207</c:v>
                </c:pt>
                <c:pt idx="5691">
                  <c:v>84.891245334238207</c:v>
                </c:pt>
                <c:pt idx="5692">
                  <c:v>84.891245334238207</c:v>
                </c:pt>
                <c:pt idx="5693">
                  <c:v>84.891245334238207</c:v>
                </c:pt>
                <c:pt idx="5694">
                  <c:v>84.891245334238207</c:v>
                </c:pt>
                <c:pt idx="5695">
                  <c:v>84.891245334238207</c:v>
                </c:pt>
                <c:pt idx="5696">
                  <c:v>84.891245334238207</c:v>
                </c:pt>
                <c:pt idx="5697">
                  <c:v>84.891245334238207</c:v>
                </c:pt>
                <c:pt idx="5698">
                  <c:v>84.891245334238207</c:v>
                </c:pt>
                <c:pt idx="5699">
                  <c:v>84.891245334238207</c:v>
                </c:pt>
                <c:pt idx="5700">
                  <c:v>84.891245334238207</c:v>
                </c:pt>
                <c:pt idx="5701">
                  <c:v>84.891245334238207</c:v>
                </c:pt>
                <c:pt idx="5702">
                  <c:v>84.891245334238207</c:v>
                </c:pt>
                <c:pt idx="5703">
                  <c:v>84.891245334238207</c:v>
                </c:pt>
                <c:pt idx="5704">
                  <c:v>84.891245334238207</c:v>
                </c:pt>
                <c:pt idx="5705">
                  <c:v>84.891245334238207</c:v>
                </c:pt>
                <c:pt idx="5706">
                  <c:v>84.891245334238207</c:v>
                </c:pt>
                <c:pt idx="5707">
                  <c:v>84.891245334238207</c:v>
                </c:pt>
                <c:pt idx="5708">
                  <c:v>84.891245334238207</c:v>
                </c:pt>
                <c:pt idx="5709">
                  <c:v>84.891245334238207</c:v>
                </c:pt>
                <c:pt idx="5710">
                  <c:v>84.891245334238207</c:v>
                </c:pt>
                <c:pt idx="5711">
                  <c:v>84.891245334238207</c:v>
                </c:pt>
                <c:pt idx="5712">
                  <c:v>84.891245334238207</c:v>
                </c:pt>
                <c:pt idx="5713">
                  <c:v>84.891245334238207</c:v>
                </c:pt>
                <c:pt idx="5714">
                  <c:v>84.891245334238207</c:v>
                </c:pt>
                <c:pt idx="5715">
                  <c:v>84.891245334238207</c:v>
                </c:pt>
                <c:pt idx="5716">
                  <c:v>84.891245334238207</c:v>
                </c:pt>
                <c:pt idx="5717">
                  <c:v>84.891245334238207</c:v>
                </c:pt>
                <c:pt idx="5718">
                  <c:v>84.891245334238207</c:v>
                </c:pt>
                <c:pt idx="5719">
                  <c:v>84.891245334238207</c:v>
                </c:pt>
                <c:pt idx="5720">
                  <c:v>84.891245334238207</c:v>
                </c:pt>
                <c:pt idx="5721">
                  <c:v>84.891245334238207</c:v>
                </c:pt>
                <c:pt idx="5722">
                  <c:v>84.891245334238207</c:v>
                </c:pt>
                <c:pt idx="5723">
                  <c:v>84.891245334238207</c:v>
                </c:pt>
                <c:pt idx="5724">
                  <c:v>84.891245334238207</c:v>
                </c:pt>
                <c:pt idx="5725">
                  <c:v>84.891245334238207</c:v>
                </c:pt>
                <c:pt idx="5726">
                  <c:v>84.891245334238207</c:v>
                </c:pt>
                <c:pt idx="5727">
                  <c:v>84.891245334238207</c:v>
                </c:pt>
                <c:pt idx="5728">
                  <c:v>84.891245334238207</c:v>
                </c:pt>
                <c:pt idx="5729">
                  <c:v>84.891245334238207</c:v>
                </c:pt>
                <c:pt idx="5730">
                  <c:v>84.891245334238207</c:v>
                </c:pt>
                <c:pt idx="5731">
                  <c:v>84.891245334238207</c:v>
                </c:pt>
                <c:pt idx="5732">
                  <c:v>84.891245334238207</c:v>
                </c:pt>
                <c:pt idx="5733">
                  <c:v>84.891245334238207</c:v>
                </c:pt>
                <c:pt idx="5734">
                  <c:v>84.891245334238207</c:v>
                </c:pt>
                <c:pt idx="5735">
                  <c:v>84.891245334238207</c:v>
                </c:pt>
                <c:pt idx="5736">
                  <c:v>84.891245334238207</c:v>
                </c:pt>
                <c:pt idx="5737">
                  <c:v>84.891245334238207</c:v>
                </c:pt>
                <c:pt idx="5738">
                  <c:v>84.891245334238207</c:v>
                </c:pt>
                <c:pt idx="5739">
                  <c:v>84.891245334238207</c:v>
                </c:pt>
                <c:pt idx="5740">
                  <c:v>84.891245334238207</c:v>
                </c:pt>
                <c:pt idx="5741">
                  <c:v>84.891245334238207</c:v>
                </c:pt>
                <c:pt idx="5742">
                  <c:v>84.891245334238207</c:v>
                </c:pt>
                <c:pt idx="5743">
                  <c:v>84.891245334238207</c:v>
                </c:pt>
                <c:pt idx="5744">
                  <c:v>84.891245334238207</c:v>
                </c:pt>
                <c:pt idx="5745">
                  <c:v>84.891245334238207</c:v>
                </c:pt>
                <c:pt idx="5746">
                  <c:v>84.891245334238207</c:v>
                </c:pt>
                <c:pt idx="5747">
                  <c:v>84.891245334238207</c:v>
                </c:pt>
                <c:pt idx="5748">
                  <c:v>84.891245334238207</c:v>
                </c:pt>
                <c:pt idx="5749">
                  <c:v>84.891245334238207</c:v>
                </c:pt>
                <c:pt idx="5750">
                  <c:v>84.891245334238207</c:v>
                </c:pt>
                <c:pt idx="5751">
                  <c:v>84.891245334238207</c:v>
                </c:pt>
                <c:pt idx="5752">
                  <c:v>84.891245334238207</c:v>
                </c:pt>
                <c:pt idx="5753">
                  <c:v>84.891245334238207</c:v>
                </c:pt>
                <c:pt idx="5754">
                  <c:v>84.891245334238207</c:v>
                </c:pt>
                <c:pt idx="5755">
                  <c:v>84.891245334238207</c:v>
                </c:pt>
                <c:pt idx="5756">
                  <c:v>84.891245334238207</c:v>
                </c:pt>
                <c:pt idx="5757">
                  <c:v>84.891245334238207</c:v>
                </c:pt>
                <c:pt idx="5758">
                  <c:v>84.891245334238207</c:v>
                </c:pt>
                <c:pt idx="5759">
                  <c:v>84.891245334238207</c:v>
                </c:pt>
                <c:pt idx="5760">
                  <c:v>84.891245334238207</c:v>
                </c:pt>
                <c:pt idx="5761">
                  <c:v>84.891245334238207</c:v>
                </c:pt>
                <c:pt idx="5762">
                  <c:v>84.891245334238207</c:v>
                </c:pt>
                <c:pt idx="5763">
                  <c:v>84.891245334238207</c:v>
                </c:pt>
                <c:pt idx="5764">
                  <c:v>84.891245334238207</c:v>
                </c:pt>
                <c:pt idx="5765">
                  <c:v>84.891245334238207</c:v>
                </c:pt>
                <c:pt idx="5766">
                  <c:v>84.891245334238207</c:v>
                </c:pt>
                <c:pt idx="5767">
                  <c:v>84.891245334238207</c:v>
                </c:pt>
                <c:pt idx="5768">
                  <c:v>84.891245334238207</c:v>
                </c:pt>
                <c:pt idx="5769">
                  <c:v>84.891245334238207</c:v>
                </c:pt>
                <c:pt idx="5770">
                  <c:v>84.891245334238207</c:v>
                </c:pt>
                <c:pt idx="5771">
                  <c:v>84.891245334238207</c:v>
                </c:pt>
                <c:pt idx="5772">
                  <c:v>84.891245334238207</c:v>
                </c:pt>
                <c:pt idx="5773">
                  <c:v>84.891245334238207</c:v>
                </c:pt>
                <c:pt idx="5774">
                  <c:v>84.891245334238207</c:v>
                </c:pt>
                <c:pt idx="5775">
                  <c:v>84.891245334238207</c:v>
                </c:pt>
                <c:pt idx="5776">
                  <c:v>84.891245334238207</c:v>
                </c:pt>
                <c:pt idx="5777">
                  <c:v>84.891245334238207</c:v>
                </c:pt>
                <c:pt idx="5778">
                  <c:v>84.891245334238207</c:v>
                </c:pt>
                <c:pt idx="5779">
                  <c:v>84.891245334238207</c:v>
                </c:pt>
                <c:pt idx="5780">
                  <c:v>84.891245334238207</c:v>
                </c:pt>
                <c:pt idx="5781">
                  <c:v>84.891245334238207</c:v>
                </c:pt>
                <c:pt idx="5782">
                  <c:v>84.891245334238207</c:v>
                </c:pt>
                <c:pt idx="5783">
                  <c:v>84.891245334238207</c:v>
                </c:pt>
                <c:pt idx="5784">
                  <c:v>84.891245334238207</c:v>
                </c:pt>
                <c:pt idx="5785">
                  <c:v>84.891245334238207</c:v>
                </c:pt>
                <c:pt idx="5786">
                  <c:v>84.891245334238207</c:v>
                </c:pt>
                <c:pt idx="5787">
                  <c:v>84.891245334238207</c:v>
                </c:pt>
                <c:pt idx="5788">
                  <c:v>84.891245334238207</c:v>
                </c:pt>
                <c:pt idx="5789">
                  <c:v>84.891245334238207</c:v>
                </c:pt>
                <c:pt idx="5790">
                  <c:v>84.891245334238207</c:v>
                </c:pt>
                <c:pt idx="5791">
                  <c:v>84.891245334238207</c:v>
                </c:pt>
                <c:pt idx="5792">
                  <c:v>84.891245334238207</c:v>
                </c:pt>
                <c:pt idx="5793">
                  <c:v>84.891245334238207</c:v>
                </c:pt>
                <c:pt idx="5794">
                  <c:v>84.891245334238207</c:v>
                </c:pt>
                <c:pt idx="5795">
                  <c:v>84.891245334238207</c:v>
                </c:pt>
                <c:pt idx="5796">
                  <c:v>84.891245334238207</c:v>
                </c:pt>
                <c:pt idx="5797">
                  <c:v>84.891245334238207</c:v>
                </c:pt>
                <c:pt idx="5798">
                  <c:v>84.891245334238207</c:v>
                </c:pt>
                <c:pt idx="5799">
                  <c:v>84.891245334238207</c:v>
                </c:pt>
                <c:pt idx="5800">
                  <c:v>84.891245334238207</c:v>
                </c:pt>
                <c:pt idx="5801">
                  <c:v>84.891245334238207</c:v>
                </c:pt>
                <c:pt idx="5802">
                  <c:v>84.891245334238207</c:v>
                </c:pt>
                <c:pt idx="5803">
                  <c:v>84.891245334238207</c:v>
                </c:pt>
                <c:pt idx="5804">
                  <c:v>84.891245334238207</c:v>
                </c:pt>
                <c:pt idx="5805">
                  <c:v>84.891245334238207</c:v>
                </c:pt>
                <c:pt idx="5806">
                  <c:v>84.891245334238207</c:v>
                </c:pt>
                <c:pt idx="5807">
                  <c:v>84.891245334238207</c:v>
                </c:pt>
                <c:pt idx="5808">
                  <c:v>84.891245334238207</c:v>
                </c:pt>
                <c:pt idx="5809">
                  <c:v>84.891245334238207</c:v>
                </c:pt>
                <c:pt idx="5810">
                  <c:v>84.891245334238207</c:v>
                </c:pt>
                <c:pt idx="5811">
                  <c:v>84.891245334238207</c:v>
                </c:pt>
                <c:pt idx="5812">
                  <c:v>84.891245334238207</c:v>
                </c:pt>
                <c:pt idx="5813">
                  <c:v>84.891245334238207</c:v>
                </c:pt>
                <c:pt idx="5814">
                  <c:v>84.891245334238207</c:v>
                </c:pt>
                <c:pt idx="5815">
                  <c:v>84.891245334238207</c:v>
                </c:pt>
                <c:pt idx="5816">
                  <c:v>84.891245334238207</c:v>
                </c:pt>
                <c:pt idx="5817">
                  <c:v>84.891245334238207</c:v>
                </c:pt>
                <c:pt idx="5818">
                  <c:v>84.891245334238207</c:v>
                </c:pt>
                <c:pt idx="5819">
                  <c:v>84.891245334238207</c:v>
                </c:pt>
                <c:pt idx="5820">
                  <c:v>84.891245334238207</c:v>
                </c:pt>
                <c:pt idx="5821">
                  <c:v>84.891245334238207</c:v>
                </c:pt>
                <c:pt idx="5822">
                  <c:v>84.891245334238207</c:v>
                </c:pt>
                <c:pt idx="5823">
                  <c:v>84.891245334238207</c:v>
                </c:pt>
                <c:pt idx="5824">
                  <c:v>84.891245334238207</c:v>
                </c:pt>
                <c:pt idx="5825">
                  <c:v>84.891245334238207</c:v>
                </c:pt>
                <c:pt idx="5826">
                  <c:v>84.891245334238207</c:v>
                </c:pt>
                <c:pt idx="5827">
                  <c:v>84.891245334238207</c:v>
                </c:pt>
                <c:pt idx="5828">
                  <c:v>84.891245334238207</c:v>
                </c:pt>
                <c:pt idx="5829">
                  <c:v>84.891245334238207</c:v>
                </c:pt>
                <c:pt idx="5830">
                  <c:v>84.891245334238207</c:v>
                </c:pt>
                <c:pt idx="5831">
                  <c:v>84.891245334238207</c:v>
                </c:pt>
                <c:pt idx="5832">
                  <c:v>84.891245334238207</c:v>
                </c:pt>
                <c:pt idx="5833">
                  <c:v>84.891245334238207</c:v>
                </c:pt>
                <c:pt idx="5834">
                  <c:v>84.891245334238207</c:v>
                </c:pt>
                <c:pt idx="5835">
                  <c:v>84.891245334238207</c:v>
                </c:pt>
                <c:pt idx="5836">
                  <c:v>84.891245334238207</c:v>
                </c:pt>
                <c:pt idx="5837">
                  <c:v>84.891245334238207</c:v>
                </c:pt>
                <c:pt idx="5838">
                  <c:v>84.891245334238207</c:v>
                </c:pt>
                <c:pt idx="5839">
                  <c:v>84.891245334238207</c:v>
                </c:pt>
                <c:pt idx="5840">
                  <c:v>84.891245334238207</c:v>
                </c:pt>
                <c:pt idx="5841">
                  <c:v>84.891245334238207</c:v>
                </c:pt>
                <c:pt idx="5842">
                  <c:v>84.891245334238207</c:v>
                </c:pt>
                <c:pt idx="5843">
                  <c:v>84.891245334238207</c:v>
                </c:pt>
                <c:pt idx="5844">
                  <c:v>84.891245334238207</c:v>
                </c:pt>
                <c:pt idx="5845">
                  <c:v>84.891245334238207</c:v>
                </c:pt>
                <c:pt idx="5846">
                  <c:v>84.891245334238207</c:v>
                </c:pt>
                <c:pt idx="5847">
                  <c:v>84.891245334238207</c:v>
                </c:pt>
                <c:pt idx="5848">
                  <c:v>84.891245334238207</c:v>
                </c:pt>
                <c:pt idx="5849">
                  <c:v>84.891245334238207</c:v>
                </c:pt>
                <c:pt idx="5850">
                  <c:v>84.891245334238207</c:v>
                </c:pt>
                <c:pt idx="5851">
                  <c:v>84.891245334238207</c:v>
                </c:pt>
                <c:pt idx="5852">
                  <c:v>84.891245334238207</c:v>
                </c:pt>
                <c:pt idx="5853">
                  <c:v>84.891245334238207</c:v>
                </c:pt>
                <c:pt idx="5854">
                  <c:v>84.891245334238207</c:v>
                </c:pt>
                <c:pt idx="5855">
                  <c:v>84.891245334238207</c:v>
                </c:pt>
                <c:pt idx="5856">
                  <c:v>84.891245334238207</c:v>
                </c:pt>
                <c:pt idx="5857">
                  <c:v>84.891245334238207</c:v>
                </c:pt>
                <c:pt idx="5858">
                  <c:v>84.891245334238207</c:v>
                </c:pt>
                <c:pt idx="5859">
                  <c:v>84.891245334238207</c:v>
                </c:pt>
                <c:pt idx="5860">
                  <c:v>84.891245334238207</c:v>
                </c:pt>
                <c:pt idx="5861">
                  <c:v>84.891245334238207</c:v>
                </c:pt>
                <c:pt idx="5862">
                  <c:v>84.891245334238207</c:v>
                </c:pt>
                <c:pt idx="5863">
                  <c:v>84.891245334238207</c:v>
                </c:pt>
                <c:pt idx="5864">
                  <c:v>84.891245334238207</c:v>
                </c:pt>
                <c:pt idx="5865">
                  <c:v>84.891245334238207</c:v>
                </c:pt>
                <c:pt idx="5866">
                  <c:v>84.891245334238207</c:v>
                </c:pt>
                <c:pt idx="5867">
                  <c:v>84.891245334238207</c:v>
                </c:pt>
                <c:pt idx="5868">
                  <c:v>84.891245334238207</c:v>
                </c:pt>
                <c:pt idx="5869">
                  <c:v>84.891245334238207</c:v>
                </c:pt>
                <c:pt idx="5870">
                  <c:v>84.891245334238207</c:v>
                </c:pt>
                <c:pt idx="5871">
                  <c:v>84.891245334238207</c:v>
                </c:pt>
                <c:pt idx="5872">
                  <c:v>84.891245334238207</c:v>
                </c:pt>
                <c:pt idx="5873">
                  <c:v>84.891245334238207</c:v>
                </c:pt>
                <c:pt idx="5874">
                  <c:v>84.891245334238207</c:v>
                </c:pt>
                <c:pt idx="5875">
                  <c:v>84.891245334238207</c:v>
                </c:pt>
                <c:pt idx="5876">
                  <c:v>84.891245334238207</c:v>
                </c:pt>
                <c:pt idx="5877">
                  <c:v>84.891245334238207</c:v>
                </c:pt>
                <c:pt idx="5878">
                  <c:v>84.891245334238207</c:v>
                </c:pt>
                <c:pt idx="5879">
                  <c:v>84.891245334238207</c:v>
                </c:pt>
                <c:pt idx="5880">
                  <c:v>84.891245334238207</c:v>
                </c:pt>
                <c:pt idx="5881">
                  <c:v>84.891245334238207</c:v>
                </c:pt>
                <c:pt idx="5882">
                  <c:v>84.891245334238207</c:v>
                </c:pt>
                <c:pt idx="5883">
                  <c:v>84.891245334238207</c:v>
                </c:pt>
                <c:pt idx="5884">
                  <c:v>84.891245334238207</c:v>
                </c:pt>
                <c:pt idx="5885">
                  <c:v>84.891245334238207</c:v>
                </c:pt>
                <c:pt idx="5886">
                  <c:v>84.891245334238207</c:v>
                </c:pt>
                <c:pt idx="5887">
                  <c:v>84.891245334238207</c:v>
                </c:pt>
                <c:pt idx="5888">
                  <c:v>84.891245334238207</c:v>
                </c:pt>
                <c:pt idx="5889">
                  <c:v>84.891245334238207</c:v>
                </c:pt>
                <c:pt idx="5890">
                  <c:v>84.891245334238207</c:v>
                </c:pt>
                <c:pt idx="5891">
                  <c:v>84.891245334238207</c:v>
                </c:pt>
                <c:pt idx="5892">
                  <c:v>84.891245334238207</c:v>
                </c:pt>
                <c:pt idx="5893">
                  <c:v>84.891245334238207</c:v>
                </c:pt>
                <c:pt idx="5894">
                  <c:v>84.891245334238207</c:v>
                </c:pt>
                <c:pt idx="5895">
                  <c:v>84.891245334238207</c:v>
                </c:pt>
                <c:pt idx="5896">
                  <c:v>84.891245334238207</c:v>
                </c:pt>
                <c:pt idx="5897">
                  <c:v>84.891245334238207</c:v>
                </c:pt>
                <c:pt idx="5898">
                  <c:v>84.891245334238207</c:v>
                </c:pt>
                <c:pt idx="5899">
                  <c:v>84.891245334238207</c:v>
                </c:pt>
                <c:pt idx="5900">
                  <c:v>84.891245334238207</c:v>
                </c:pt>
                <c:pt idx="5901">
                  <c:v>84.891245334238207</c:v>
                </c:pt>
                <c:pt idx="5902">
                  <c:v>84.891245334238207</c:v>
                </c:pt>
                <c:pt idx="5903">
                  <c:v>84.891245334238207</c:v>
                </c:pt>
                <c:pt idx="5904">
                  <c:v>84.891245334238207</c:v>
                </c:pt>
                <c:pt idx="5905">
                  <c:v>84.891245334238207</c:v>
                </c:pt>
                <c:pt idx="5906">
                  <c:v>84.891245334238207</c:v>
                </c:pt>
                <c:pt idx="5907">
                  <c:v>84.891245334238207</c:v>
                </c:pt>
                <c:pt idx="5908">
                  <c:v>84.891245334238207</c:v>
                </c:pt>
                <c:pt idx="5909">
                  <c:v>84.891245334238207</c:v>
                </c:pt>
                <c:pt idx="5910">
                  <c:v>84.891245334238207</c:v>
                </c:pt>
                <c:pt idx="5911">
                  <c:v>84.891245334238207</c:v>
                </c:pt>
                <c:pt idx="5912">
                  <c:v>84.891245334238207</c:v>
                </c:pt>
                <c:pt idx="5913">
                  <c:v>84.891245334238207</c:v>
                </c:pt>
                <c:pt idx="5914">
                  <c:v>84.891245334238207</c:v>
                </c:pt>
                <c:pt idx="5915">
                  <c:v>84.891245334238207</c:v>
                </c:pt>
                <c:pt idx="5916">
                  <c:v>84.891245334238207</c:v>
                </c:pt>
                <c:pt idx="5917">
                  <c:v>84.891245334238207</c:v>
                </c:pt>
                <c:pt idx="5918">
                  <c:v>84.891245334238207</c:v>
                </c:pt>
                <c:pt idx="5919">
                  <c:v>84.891245334238207</c:v>
                </c:pt>
                <c:pt idx="5920">
                  <c:v>84.891245334238207</c:v>
                </c:pt>
                <c:pt idx="5921">
                  <c:v>84.891245334238207</c:v>
                </c:pt>
                <c:pt idx="5922">
                  <c:v>84.891245334238207</c:v>
                </c:pt>
                <c:pt idx="5923">
                  <c:v>84.891245334238207</c:v>
                </c:pt>
                <c:pt idx="5924">
                  <c:v>84.891245334238207</c:v>
                </c:pt>
                <c:pt idx="5925">
                  <c:v>84.891245334238207</c:v>
                </c:pt>
                <c:pt idx="5926">
                  <c:v>84.891245334238207</c:v>
                </c:pt>
                <c:pt idx="5927">
                  <c:v>84.891245334238207</c:v>
                </c:pt>
                <c:pt idx="5928">
                  <c:v>84.891245334238207</c:v>
                </c:pt>
                <c:pt idx="5929">
                  <c:v>84.891245334238207</c:v>
                </c:pt>
                <c:pt idx="5930">
                  <c:v>84.891245334238207</c:v>
                </c:pt>
                <c:pt idx="5931">
                  <c:v>84.891245334238207</c:v>
                </c:pt>
                <c:pt idx="5932">
                  <c:v>84.891245334238207</c:v>
                </c:pt>
                <c:pt idx="5933">
                  <c:v>84.891245334238207</c:v>
                </c:pt>
                <c:pt idx="5934">
                  <c:v>84.891245334238207</c:v>
                </c:pt>
                <c:pt idx="5935">
                  <c:v>84.891245334238207</c:v>
                </c:pt>
                <c:pt idx="5936">
                  <c:v>84.891245334238207</c:v>
                </c:pt>
                <c:pt idx="5937">
                  <c:v>84.891245334238207</c:v>
                </c:pt>
                <c:pt idx="5938">
                  <c:v>84.891245334238207</c:v>
                </c:pt>
                <c:pt idx="5939">
                  <c:v>84.891245334238207</c:v>
                </c:pt>
                <c:pt idx="5940">
                  <c:v>84.891245334238207</c:v>
                </c:pt>
                <c:pt idx="5941">
                  <c:v>84.891245334238207</c:v>
                </c:pt>
                <c:pt idx="5942">
                  <c:v>84.891245334238207</c:v>
                </c:pt>
                <c:pt idx="5943">
                  <c:v>84.891245334238207</c:v>
                </c:pt>
                <c:pt idx="5944">
                  <c:v>84.891245334238207</c:v>
                </c:pt>
                <c:pt idx="5945">
                  <c:v>84.891245334238207</c:v>
                </c:pt>
                <c:pt idx="5946">
                  <c:v>84.891245334238207</c:v>
                </c:pt>
                <c:pt idx="5947">
                  <c:v>84.891245334238207</c:v>
                </c:pt>
                <c:pt idx="5948">
                  <c:v>84.891245334238207</c:v>
                </c:pt>
                <c:pt idx="5949">
                  <c:v>84.891245334238207</c:v>
                </c:pt>
                <c:pt idx="5950">
                  <c:v>84.891245334238207</c:v>
                </c:pt>
                <c:pt idx="5951">
                  <c:v>84.891245334238207</c:v>
                </c:pt>
                <c:pt idx="5952">
                  <c:v>84.891245334238207</c:v>
                </c:pt>
                <c:pt idx="5953">
                  <c:v>84.891245334238207</c:v>
                </c:pt>
                <c:pt idx="5954">
                  <c:v>84.891245334238207</c:v>
                </c:pt>
                <c:pt idx="5955">
                  <c:v>84.891245334238207</c:v>
                </c:pt>
                <c:pt idx="5956">
                  <c:v>84.891245334238207</c:v>
                </c:pt>
                <c:pt idx="5957">
                  <c:v>84.891245334238207</c:v>
                </c:pt>
                <c:pt idx="5958">
                  <c:v>84.891245334238207</c:v>
                </c:pt>
                <c:pt idx="5959">
                  <c:v>84.891245334238207</c:v>
                </c:pt>
                <c:pt idx="5960">
                  <c:v>84.891245334238207</c:v>
                </c:pt>
                <c:pt idx="5961">
                  <c:v>84.891245334238207</c:v>
                </c:pt>
                <c:pt idx="5962">
                  <c:v>84.891245334238207</c:v>
                </c:pt>
                <c:pt idx="5963">
                  <c:v>84.891245334238207</c:v>
                </c:pt>
                <c:pt idx="5964">
                  <c:v>84.891245334238207</c:v>
                </c:pt>
                <c:pt idx="5965">
                  <c:v>84.891245334238207</c:v>
                </c:pt>
                <c:pt idx="5966">
                  <c:v>84.891245334238207</c:v>
                </c:pt>
                <c:pt idx="5967">
                  <c:v>84.891245334238207</c:v>
                </c:pt>
                <c:pt idx="5968">
                  <c:v>84.891245334238207</c:v>
                </c:pt>
                <c:pt idx="5969">
                  <c:v>84.891245334238207</c:v>
                </c:pt>
                <c:pt idx="5970">
                  <c:v>84.891245334238207</c:v>
                </c:pt>
                <c:pt idx="5971">
                  <c:v>84.891245334238207</c:v>
                </c:pt>
                <c:pt idx="5972">
                  <c:v>84.891245334238207</c:v>
                </c:pt>
                <c:pt idx="5973">
                  <c:v>84.891245334238207</c:v>
                </c:pt>
                <c:pt idx="5974">
                  <c:v>84.891245334238207</c:v>
                </c:pt>
                <c:pt idx="5975">
                  <c:v>84.891245334238207</c:v>
                </c:pt>
                <c:pt idx="5976">
                  <c:v>84.891245334238207</c:v>
                </c:pt>
                <c:pt idx="5977">
                  <c:v>84.891245334238207</c:v>
                </c:pt>
                <c:pt idx="5978">
                  <c:v>84.891245334238207</c:v>
                </c:pt>
                <c:pt idx="5979">
                  <c:v>84.891245334238207</c:v>
                </c:pt>
                <c:pt idx="5980">
                  <c:v>84.891245334238207</c:v>
                </c:pt>
                <c:pt idx="5981">
                  <c:v>84.891245334238207</c:v>
                </c:pt>
                <c:pt idx="5982">
                  <c:v>84.891245334238207</c:v>
                </c:pt>
                <c:pt idx="5983">
                  <c:v>84.891245334238207</c:v>
                </c:pt>
                <c:pt idx="5984">
                  <c:v>84.891245334238207</c:v>
                </c:pt>
                <c:pt idx="5985">
                  <c:v>84.891245334238207</c:v>
                </c:pt>
                <c:pt idx="5986">
                  <c:v>84.891245334238207</c:v>
                </c:pt>
                <c:pt idx="5987">
                  <c:v>84.891245334238207</c:v>
                </c:pt>
                <c:pt idx="5988">
                  <c:v>84.891245334238207</c:v>
                </c:pt>
                <c:pt idx="5989">
                  <c:v>84.891245334238207</c:v>
                </c:pt>
                <c:pt idx="5990">
                  <c:v>84.891245334238207</c:v>
                </c:pt>
                <c:pt idx="5991">
                  <c:v>84.891245334238207</c:v>
                </c:pt>
                <c:pt idx="5992">
                  <c:v>84.891245334238207</c:v>
                </c:pt>
                <c:pt idx="5993">
                  <c:v>84.891245334238207</c:v>
                </c:pt>
                <c:pt idx="5994">
                  <c:v>84.891245334238207</c:v>
                </c:pt>
                <c:pt idx="5995">
                  <c:v>84.891245334238207</c:v>
                </c:pt>
                <c:pt idx="5996">
                  <c:v>84.891245334238207</c:v>
                </c:pt>
                <c:pt idx="5997">
                  <c:v>84.891245334238207</c:v>
                </c:pt>
                <c:pt idx="5998">
                  <c:v>84.891245334238207</c:v>
                </c:pt>
                <c:pt idx="5999">
                  <c:v>84.891245334238207</c:v>
                </c:pt>
                <c:pt idx="6000">
                  <c:v>84.891245334238207</c:v>
                </c:pt>
                <c:pt idx="6001">
                  <c:v>84.891245334238207</c:v>
                </c:pt>
                <c:pt idx="6002">
                  <c:v>84.891245334238207</c:v>
                </c:pt>
                <c:pt idx="6003">
                  <c:v>84.891245334238207</c:v>
                </c:pt>
                <c:pt idx="6004">
                  <c:v>84.891245334238207</c:v>
                </c:pt>
                <c:pt idx="6005">
                  <c:v>84.891245334238207</c:v>
                </c:pt>
                <c:pt idx="6006">
                  <c:v>84.891245334238207</c:v>
                </c:pt>
                <c:pt idx="6007">
                  <c:v>84.891245334238207</c:v>
                </c:pt>
                <c:pt idx="6008">
                  <c:v>84.891245334238207</c:v>
                </c:pt>
                <c:pt idx="6009">
                  <c:v>84.891245334238207</c:v>
                </c:pt>
                <c:pt idx="6010">
                  <c:v>84.891245334238207</c:v>
                </c:pt>
                <c:pt idx="6011">
                  <c:v>84.891245334238207</c:v>
                </c:pt>
                <c:pt idx="6012">
                  <c:v>84.891245334238207</c:v>
                </c:pt>
                <c:pt idx="6013">
                  <c:v>84.891245334238207</c:v>
                </c:pt>
                <c:pt idx="6014">
                  <c:v>84.891245334238207</c:v>
                </c:pt>
                <c:pt idx="6015">
                  <c:v>84.891245334238207</c:v>
                </c:pt>
                <c:pt idx="6016">
                  <c:v>84.891245334238207</c:v>
                </c:pt>
                <c:pt idx="6017">
                  <c:v>84.891245334238207</c:v>
                </c:pt>
                <c:pt idx="6018">
                  <c:v>84.891245334238207</c:v>
                </c:pt>
                <c:pt idx="6019">
                  <c:v>84.891245334238207</c:v>
                </c:pt>
                <c:pt idx="6020">
                  <c:v>84.891245334238207</c:v>
                </c:pt>
                <c:pt idx="6021">
                  <c:v>84.891245334238207</c:v>
                </c:pt>
                <c:pt idx="6022">
                  <c:v>84.891245334238207</c:v>
                </c:pt>
                <c:pt idx="6023">
                  <c:v>84.891245334238207</c:v>
                </c:pt>
                <c:pt idx="6024">
                  <c:v>84.891245334238207</c:v>
                </c:pt>
                <c:pt idx="6025">
                  <c:v>84.891245334238207</c:v>
                </c:pt>
                <c:pt idx="6026">
                  <c:v>84.891245334238207</c:v>
                </c:pt>
                <c:pt idx="6027">
                  <c:v>84.891245334238207</c:v>
                </c:pt>
                <c:pt idx="6028">
                  <c:v>84.891245334238207</c:v>
                </c:pt>
                <c:pt idx="6029">
                  <c:v>84.891245334238207</c:v>
                </c:pt>
                <c:pt idx="6030">
                  <c:v>84.891245334238207</c:v>
                </c:pt>
                <c:pt idx="6031">
                  <c:v>84.891245334238207</c:v>
                </c:pt>
                <c:pt idx="6032">
                  <c:v>84.891245334238207</c:v>
                </c:pt>
                <c:pt idx="6033">
                  <c:v>84.891245334238207</c:v>
                </c:pt>
                <c:pt idx="6034">
                  <c:v>84.891245334238207</c:v>
                </c:pt>
                <c:pt idx="6035">
                  <c:v>84.891245334238207</c:v>
                </c:pt>
                <c:pt idx="6036">
                  <c:v>84.891245334238207</c:v>
                </c:pt>
                <c:pt idx="6037">
                  <c:v>84.891245334238207</c:v>
                </c:pt>
                <c:pt idx="6038">
                  <c:v>84.891245334238207</c:v>
                </c:pt>
                <c:pt idx="6039">
                  <c:v>84.891245334238207</c:v>
                </c:pt>
                <c:pt idx="6040">
                  <c:v>84.891245334238207</c:v>
                </c:pt>
                <c:pt idx="6041">
                  <c:v>84.891245334238207</c:v>
                </c:pt>
                <c:pt idx="6042">
                  <c:v>84.891245334238207</c:v>
                </c:pt>
                <c:pt idx="6043">
                  <c:v>84.891245334238207</c:v>
                </c:pt>
                <c:pt idx="6044">
                  <c:v>84.891245334238207</c:v>
                </c:pt>
                <c:pt idx="6045">
                  <c:v>84.891245334238207</c:v>
                </c:pt>
                <c:pt idx="6046">
                  <c:v>84.891245334238207</c:v>
                </c:pt>
                <c:pt idx="6047">
                  <c:v>84.891245334238207</c:v>
                </c:pt>
                <c:pt idx="6048">
                  <c:v>84.891245334238207</c:v>
                </c:pt>
                <c:pt idx="6049">
                  <c:v>84.891245334238207</c:v>
                </c:pt>
                <c:pt idx="6050">
                  <c:v>84.891245334238207</c:v>
                </c:pt>
                <c:pt idx="6051">
                  <c:v>84.891245334238207</c:v>
                </c:pt>
                <c:pt idx="6052">
                  <c:v>84.891245334238207</c:v>
                </c:pt>
                <c:pt idx="6053">
                  <c:v>84.891245334238207</c:v>
                </c:pt>
                <c:pt idx="6054">
                  <c:v>84.891245334238207</c:v>
                </c:pt>
                <c:pt idx="6055">
                  <c:v>84.891245334238207</c:v>
                </c:pt>
                <c:pt idx="6056">
                  <c:v>84.891245334238207</c:v>
                </c:pt>
                <c:pt idx="6057">
                  <c:v>84.891245334238207</c:v>
                </c:pt>
                <c:pt idx="6058">
                  <c:v>84.891245334238207</c:v>
                </c:pt>
                <c:pt idx="6059">
                  <c:v>84.891245334238207</c:v>
                </c:pt>
                <c:pt idx="6060">
                  <c:v>84.891245334238207</c:v>
                </c:pt>
                <c:pt idx="6061">
                  <c:v>84.891245334238207</c:v>
                </c:pt>
                <c:pt idx="6062">
                  <c:v>84.891245334238207</c:v>
                </c:pt>
                <c:pt idx="6063">
                  <c:v>84.891245334238207</c:v>
                </c:pt>
                <c:pt idx="6064">
                  <c:v>84.891245334238207</c:v>
                </c:pt>
                <c:pt idx="6065">
                  <c:v>84.891245334238207</c:v>
                </c:pt>
                <c:pt idx="6066">
                  <c:v>84.891245334238207</c:v>
                </c:pt>
                <c:pt idx="6067">
                  <c:v>84.891245334238207</c:v>
                </c:pt>
                <c:pt idx="6068">
                  <c:v>84.891245334238207</c:v>
                </c:pt>
                <c:pt idx="6069">
                  <c:v>84.891245334238207</c:v>
                </c:pt>
                <c:pt idx="6070">
                  <c:v>84.891245334238207</c:v>
                </c:pt>
                <c:pt idx="6071">
                  <c:v>84.891245334238207</c:v>
                </c:pt>
                <c:pt idx="6072">
                  <c:v>84.891245334238207</c:v>
                </c:pt>
                <c:pt idx="6073">
                  <c:v>84.891245334238207</c:v>
                </c:pt>
                <c:pt idx="6074">
                  <c:v>84.891245334238207</c:v>
                </c:pt>
                <c:pt idx="6075">
                  <c:v>84.891245334238207</c:v>
                </c:pt>
                <c:pt idx="6076">
                  <c:v>84.891245334238207</c:v>
                </c:pt>
                <c:pt idx="6077">
                  <c:v>84.891245334238207</c:v>
                </c:pt>
                <c:pt idx="6078">
                  <c:v>84.891245334238207</c:v>
                </c:pt>
                <c:pt idx="6079">
                  <c:v>84.891245334238207</c:v>
                </c:pt>
                <c:pt idx="6080">
                  <c:v>84.891245334238207</c:v>
                </c:pt>
                <c:pt idx="6081">
                  <c:v>84.891245334238207</c:v>
                </c:pt>
                <c:pt idx="6082">
                  <c:v>84.891245334238207</c:v>
                </c:pt>
                <c:pt idx="6083">
                  <c:v>84.891245334238207</c:v>
                </c:pt>
                <c:pt idx="6084">
                  <c:v>84.891245334238207</c:v>
                </c:pt>
                <c:pt idx="6085">
                  <c:v>84.891245334238207</c:v>
                </c:pt>
                <c:pt idx="6086">
                  <c:v>84.891245334238207</c:v>
                </c:pt>
                <c:pt idx="6087">
                  <c:v>84.891245334238207</c:v>
                </c:pt>
                <c:pt idx="6088">
                  <c:v>84.891245334238207</c:v>
                </c:pt>
                <c:pt idx="6089">
                  <c:v>84.891245334238207</c:v>
                </c:pt>
                <c:pt idx="6090">
                  <c:v>84.891245334238207</c:v>
                </c:pt>
                <c:pt idx="6091">
                  <c:v>84.891245334238207</c:v>
                </c:pt>
                <c:pt idx="6092">
                  <c:v>84.891245334238207</c:v>
                </c:pt>
                <c:pt idx="6093">
                  <c:v>84.891245334238207</c:v>
                </c:pt>
                <c:pt idx="6094">
                  <c:v>84.891245334238207</c:v>
                </c:pt>
                <c:pt idx="6095">
                  <c:v>84.891245334238207</c:v>
                </c:pt>
                <c:pt idx="6096">
                  <c:v>84.891245334238207</c:v>
                </c:pt>
                <c:pt idx="6097">
                  <c:v>84.891245334238207</c:v>
                </c:pt>
                <c:pt idx="6098">
                  <c:v>84.891245334238207</c:v>
                </c:pt>
                <c:pt idx="6099">
                  <c:v>84.891245334238207</c:v>
                </c:pt>
                <c:pt idx="6100">
                  <c:v>84.891245334238207</c:v>
                </c:pt>
                <c:pt idx="6101">
                  <c:v>84.891245334238207</c:v>
                </c:pt>
                <c:pt idx="6102">
                  <c:v>84.891245334238207</c:v>
                </c:pt>
                <c:pt idx="6103">
                  <c:v>84.891245334238207</c:v>
                </c:pt>
                <c:pt idx="6104">
                  <c:v>84.891245334238207</c:v>
                </c:pt>
                <c:pt idx="6105">
                  <c:v>84.891245334238207</c:v>
                </c:pt>
                <c:pt idx="6106">
                  <c:v>84.891245334238207</c:v>
                </c:pt>
                <c:pt idx="6107">
                  <c:v>84.891245334238207</c:v>
                </c:pt>
                <c:pt idx="6108">
                  <c:v>84.891245334238207</c:v>
                </c:pt>
                <c:pt idx="6109">
                  <c:v>84.891245334238207</c:v>
                </c:pt>
                <c:pt idx="6110">
                  <c:v>84.891245334238207</c:v>
                </c:pt>
                <c:pt idx="6111">
                  <c:v>84.891245334238207</c:v>
                </c:pt>
                <c:pt idx="6112">
                  <c:v>84.891245334238207</c:v>
                </c:pt>
                <c:pt idx="6113">
                  <c:v>84.891245334238207</c:v>
                </c:pt>
                <c:pt idx="6114">
                  <c:v>84.891245334238207</c:v>
                </c:pt>
                <c:pt idx="6115">
                  <c:v>84.891245334238207</c:v>
                </c:pt>
                <c:pt idx="6116">
                  <c:v>84.891245334238207</c:v>
                </c:pt>
                <c:pt idx="6117">
                  <c:v>84.891245334238207</c:v>
                </c:pt>
                <c:pt idx="6118">
                  <c:v>84.891245334238207</c:v>
                </c:pt>
                <c:pt idx="6119">
                  <c:v>84.891245334238207</c:v>
                </c:pt>
                <c:pt idx="6120">
                  <c:v>84.891245334238207</c:v>
                </c:pt>
                <c:pt idx="6121">
                  <c:v>84.891245334238207</c:v>
                </c:pt>
                <c:pt idx="6122">
                  <c:v>84.891245334238207</c:v>
                </c:pt>
                <c:pt idx="6123">
                  <c:v>84.891245334238207</c:v>
                </c:pt>
                <c:pt idx="6124">
                  <c:v>84.891245334238207</c:v>
                </c:pt>
                <c:pt idx="6125">
                  <c:v>84.891245334238207</c:v>
                </c:pt>
                <c:pt idx="6126">
                  <c:v>84.891245334238207</c:v>
                </c:pt>
                <c:pt idx="6127">
                  <c:v>84.891245334238207</c:v>
                </c:pt>
                <c:pt idx="6128">
                  <c:v>84.891245334238207</c:v>
                </c:pt>
                <c:pt idx="6129">
                  <c:v>84.891245334238207</c:v>
                </c:pt>
                <c:pt idx="6130">
                  <c:v>84.891245334238207</c:v>
                </c:pt>
                <c:pt idx="6131">
                  <c:v>84.891245334238207</c:v>
                </c:pt>
                <c:pt idx="6132">
                  <c:v>84.891245334238207</c:v>
                </c:pt>
                <c:pt idx="6133">
                  <c:v>84.891245334238207</c:v>
                </c:pt>
                <c:pt idx="6134">
                  <c:v>84.891245334238207</c:v>
                </c:pt>
                <c:pt idx="6135">
                  <c:v>84.891245334238207</c:v>
                </c:pt>
                <c:pt idx="6136">
                  <c:v>84.891245334238207</c:v>
                </c:pt>
                <c:pt idx="6137">
                  <c:v>84.891245334238207</c:v>
                </c:pt>
                <c:pt idx="6138">
                  <c:v>84.891245334238207</c:v>
                </c:pt>
                <c:pt idx="6139">
                  <c:v>84.891245334238207</c:v>
                </c:pt>
                <c:pt idx="6140">
                  <c:v>84.891245334238207</c:v>
                </c:pt>
                <c:pt idx="6141">
                  <c:v>84.891245334238207</c:v>
                </c:pt>
                <c:pt idx="6142">
                  <c:v>84.891245334238207</c:v>
                </c:pt>
                <c:pt idx="6143">
                  <c:v>84.891245334238207</c:v>
                </c:pt>
                <c:pt idx="6144">
                  <c:v>84.891245334238207</c:v>
                </c:pt>
                <c:pt idx="6145">
                  <c:v>84.891245334238207</c:v>
                </c:pt>
                <c:pt idx="6146">
                  <c:v>84.891245334238207</c:v>
                </c:pt>
                <c:pt idx="6147">
                  <c:v>84.891245334238207</c:v>
                </c:pt>
                <c:pt idx="6148">
                  <c:v>84.891245334238207</c:v>
                </c:pt>
                <c:pt idx="6149">
                  <c:v>84.891245334238207</c:v>
                </c:pt>
                <c:pt idx="6150">
                  <c:v>84.891245334238207</c:v>
                </c:pt>
                <c:pt idx="6151">
                  <c:v>84.891245334238207</c:v>
                </c:pt>
                <c:pt idx="6152">
                  <c:v>84.891245334238207</c:v>
                </c:pt>
                <c:pt idx="6153">
                  <c:v>84.891245334238207</c:v>
                </c:pt>
                <c:pt idx="6154">
                  <c:v>84.891245334238207</c:v>
                </c:pt>
                <c:pt idx="6155">
                  <c:v>84.891245334238207</c:v>
                </c:pt>
                <c:pt idx="6156">
                  <c:v>84.891245334238207</c:v>
                </c:pt>
                <c:pt idx="6157">
                  <c:v>84.891245334238207</c:v>
                </c:pt>
                <c:pt idx="6158">
                  <c:v>84.891245334238207</c:v>
                </c:pt>
                <c:pt idx="6159">
                  <c:v>84.891245334238207</c:v>
                </c:pt>
                <c:pt idx="6160">
                  <c:v>84.891245334238207</c:v>
                </c:pt>
                <c:pt idx="6161">
                  <c:v>84.891245334238207</c:v>
                </c:pt>
                <c:pt idx="6162">
                  <c:v>84.891245334238207</c:v>
                </c:pt>
                <c:pt idx="6163">
                  <c:v>84.891245334238207</c:v>
                </c:pt>
                <c:pt idx="6164">
                  <c:v>84.891245334238207</c:v>
                </c:pt>
                <c:pt idx="6165">
                  <c:v>84.891245334238207</c:v>
                </c:pt>
                <c:pt idx="6166">
                  <c:v>84.891245334238207</c:v>
                </c:pt>
                <c:pt idx="6167">
                  <c:v>84.891245334238207</c:v>
                </c:pt>
                <c:pt idx="6168">
                  <c:v>84.891245334238207</c:v>
                </c:pt>
                <c:pt idx="6169">
                  <c:v>84.891245334238207</c:v>
                </c:pt>
                <c:pt idx="6170">
                  <c:v>84.891245334238207</c:v>
                </c:pt>
                <c:pt idx="6171">
                  <c:v>84.891245334238207</c:v>
                </c:pt>
                <c:pt idx="6172">
                  <c:v>84.891245334238207</c:v>
                </c:pt>
                <c:pt idx="6173">
                  <c:v>84.891245334238207</c:v>
                </c:pt>
                <c:pt idx="6174">
                  <c:v>84.891245334238207</c:v>
                </c:pt>
                <c:pt idx="6175">
                  <c:v>84.891245334238207</c:v>
                </c:pt>
                <c:pt idx="6176">
                  <c:v>84.891245334238207</c:v>
                </c:pt>
                <c:pt idx="6177">
                  <c:v>84.891245334238207</c:v>
                </c:pt>
                <c:pt idx="6178">
                  <c:v>84.891245334238207</c:v>
                </c:pt>
                <c:pt idx="6179">
                  <c:v>84.891245334238207</c:v>
                </c:pt>
                <c:pt idx="6180">
                  <c:v>84.891245334238207</c:v>
                </c:pt>
                <c:pt idx="6181">
                  <c:v>84.891245334238207</c:v>
                </c:pt>
                <c:pt idx="6182">
                  <c:v>84.891245334238207</c:v>
                </c:pt>
                <c:pt idx="6183">
                  <c:v>84.891245334238207</c:v>
                </c:pt>
                <c:pt idx="6184">
                  <c:v>84.891245334238207</c:v>
                </c:pt>
                <c:pt idx="6185">
                  <c:v>84.891245334238207</c:v>
                </c:pt>
                <c:pt idx="6186">
                  <c:v>84.891245334238207</c:v>
                </c:pt>
                <c:pt idx="6187">
                  <c:v>84.891245334238207</c:v>
                </c:pt>
                <c:pt idx="6188">
                  <c:v>84.891245334238207</c:v>
                </c:pt>
                <c:pt idx="6189">
                  <c:v>84.891245334238207</c:v>
                </c:pt>
                <c:pt idx="6190">
                  <c:v>84.891245334238207</c:v>
                </c:pt>
                <c:pt idx="6191">
                  <c:v>84.891245334238207</c:v>
                </c:pt>
                <c:pt idx="6192">
                  <c:v>84.891245334238207</c:v>
                </c:pt>
                <c:pt idx="6193">
                  <c:v>84.891245334238207</c:v>
                </c:pt>
                <c:pt idx="6194">
                  <c:v>84.891245334238207</c:v>
                </c:pt>
                <c:pt idx="6195">
                  <c:v>84.891245334238207</c:v>
                </c:pt>
                <c:pt idx="6196">
                  <c:v>84.891245334238207</c:v>
                </c:pt>
                <c:pt idx="6197">
                  <c:v>84.891245334238207</c:v>
                </c:pt>
                <c:pt idx="6198">
                  <c:v>84.891245334238207</c:v>
                </c:pt>
                <c:pt idx="6199">
                  <c:v>84.891245334238207</c:v>
                </c:pt>
                <c:pt idx="6200">
                  <c:v>84.891245334238207</c:v>
                </c:pt>
                <c:pt idx="6201">
                  <c:v>84.891245334238207</c:v>
                </c:pt>
                <c:pt idx="6202">
                  <c:v>84.891245334238207</c:v>
                </c:pt>
                <c:pt idx="6203">
                  <c:v>84.891245334238207</c:v>
                </c:pt>
                <c:pt idx="6204">
                  <c:v>84.891245334238207</c:v>
                </c:pt>
                <c:pt idx="6205">
                  <c:v>84.891245334238207</c:v>
                </c:pt>
                <c:pt idx="6206">
                  <c:v>84.891245334238207</c:v>
                </c:pt>
                <c:pt idx="6207">
                  <c:v>84.891245334238207</c:v>
                </c:pt>
                <c:pt idx="6208">
                  <c:v>84.891245334238207</c:v>
                </c:pt>
                <c:pt idx="6209">
                  <c:v>84.891245334238207</c:v>
                </c:pt>
                <c:pt idx="6210">
                  <c:v>84.891245334238207</c:v>
                </c:pt>
                <c:pt idx="6211">
                  <c:v>84.891245334238207</c:v>
                </c:pt>
                <c:pt idx="6212">
                  <c:v>84.891245334238207</c:v>
                </c:pt>
                <c:pt idx="6213">
                  <c:v>84.891245334238207</c:v>
                </c:pt>
                <c:pt idx="6214">
                  <c:v>84.891245334238207</c:v>
                </c:pt>
                <c:pt idx="6215">
                  <c:v>84.891245334238207</c:v>
                </c:pt>
                <c:pt idx="6216">
                  <c:v>84.891245334238207</c:v>
                </c:pt>
                <c:pt idx="6217">
                  <c:v>84.891245334238207</c:v>
                </c:pt>
                <c:pt idx="6218">
                  <c:v>84.891245334238207</c:v>
                </c:pt>
                <c:pt idx="6219">
                  <c:v>84.891245334238207</c:v>
                </c:pt>
                <c:pt idx="6220">
                  <c:v>84.891245334238207</c:v>
                </c:pt>
                <c:pt idx="6221">
                  <c:v>84.891245334238207</c:v>
                </c:pt>
                <c:pt idx="6222">
                  <c:v>84.891245334238207</c:v>
                </c:pt>
                <c:pt idx="6223">
                  <c:v>84.891245334238207</c:v>
                </c:pt>
                <c:pt idx="6224">
                  <c:v>84.891245334238207</c:v>
                </c:pt>
                <c:pt idx="6225">
                  <c:v>84.891245334238207</c:v>
                </c:pt>
                <c:pt idx="6226">
                  <c:v>84.891245334238207</c:v>
                </c:pt>
                <c:pt idx="6227">
                  <c:v>84.891245334238207</c:v>
                </c:pt>
                <c:pt idx="6228">
                  <c:v>84.891245334238207</c:v>
                </c:pt>
                <c:pt idx="6229">
                  <c:v>84.891245334238207</c:v>
                </c:pt>
                <c:pt idx="6230">
                  <c:v>84.891245334238207</c:v>
                </c:pt>
                <c:pt idx="6231">
                  <c:v>84.891245334238207</c:v>
                </c:pt>
                <c:pt idx="6232">
                  <c:v>84.891245334238207</c:v>
                </c:pt>
                <c:pt idx="6233">
                  <c:v>84.891245334238207</c:v>
                </c:pt>
                <c:pt idx="6234">
                  <c:v>84.891245334238207</c:v>
                </c:pt>
                <c:pt idx="6235">
                  <c:v>84.891245334238207</c:v>
                </c:pt>
                <c:pt idx="6236">
                  <c:v>84.891245334238207</c:v>
                </c:pt>
                <c:pt idx="6237">
                  <c:v>84.891245334238207</c:v>
                </c:pt>
                <c:pt idx="6238">
                  <c:v>84.891245334238207</c:v>
                </c:pt>
                <c:pt idx="6239">
                  <c:v>84.891245334238207</c:v>
                </c:pt>
                <c:pt idx="6240">
                  <c:v>84.891245334238207</c:v>
                </c:pt>
                <c:pt idx="6241">
                  <c:v>84.891245334238207</c:v>
                </c:pt>
                <c:pt idx="6242">
                  <c:v>84.891245334238207</c:v>
                </c:pt>
                <c:pt idx="6243">
                  <c:v>84.891245334238207</c:v>
                </c:pt>
                <c:pt idx="6244">
                  <c:v>84.891245334238207</c:v>
                </c:pt>
                <c:pt idx="6245">
                  <c:v>84.891245334238207</c:v>
                </c:pt>
                <c:pt idx="6246">
                  <c:v>84.891245334238207</c:v>
                </c:pt>
                <c:pt idx="6247">
                  <c:v>84.891245334238207</c:v>
                </c:pt>
                <c:pt idx="6248">
                  <c:v>84.891245334238207</c:v>
                </c:pt>
                <c:pt idx="6249">
                  <c:v>84.891245334238207</c:v>
                </c:pt>
                <c:pt idx="6250">
                  <c:v>84.891245334238207</c:v>
                </c:pt>
                <c:pt idx="6251">
                  <c:v>84.891245334238207</c:v>
                </c:pt>
                <c:pt idx="6252">
                  <c:v>84.891245334238207</c:v>
                </c:pt>
                <c:pt idx="6253">
                  <c:v>84.891245334238207</c:v>
                </c:pt>
                <c:pt idx="6254">
                  <c:v>84.891245334238207</c:v>
                </c:pt>
                <c:pt idx="6255">
                  <c:v>84.891245334238207</c:v>
                </c:pt>
                <c:pt idx="6256">
                  <c:v>84.891245334238207</c:v>
                </c:pt>
                <c:pt idx="6257">
                  <c:v>84.891245334238207</c:v>
                </c:pt>
                <c:pt idx="6258">
                  <c:v>84.891245334238207</c:v>
                </c:pt>
                <c:pt idx="6259">
                  <c:v>84.891245334238207</c:v>
                </c:pt>
                <c:pt idx="6260">
                  <c:v>84.891245334238207</c:v>
                </c:pt>
                <c:pt idx="6261">
                  <c:v>84.891245334238207</c:v>
                </c:pt>
                <c:pt idx="6262">
                  <c:v>84.891245334238207</c:v>
                </c:pt>
                <c:pt idx="6263">
                  <c:v>84.891245334238207</c:v>
                </c:pt>
                <c:pt idx="6264">
                  <c:v>84.891245334238207</c:v>
                </c:pt>
                <c:pt idx="6265">
                  <c:v>84.891245334238207</c:v>
                </c:pt>
                <c:pt idx="6266">
                  <c:v>84.891245334238207</c:v>
                </c:pt>
                <c:pt idx="6267">
                  <c:v>84.891245334238207</c:v>
                </c:pt>
                <c:pt idx="6268">
                  <c:v>84.891245334238207</c:v>
                </c:pt>
                <c:pt idx="6269">
                  <c:v>84.891245334238207</c:v>
                </c:pt>
                <c:pt idx="6270">
                  <c:v>84.891245334238207</c:v>
                </c:pt>
                <c:pt idx="6271">
                  <c:v>84.891245334238207</c:v>
                </c:pt>
                <c:pt idx="6272">
                  <c:v>84.891245334238207</c:v>
                </c:pt>
                <c:pt idx="6273">
                  <c:v>84.891245334238207</c:v>
                </c:pt>
                <c:pt idx="6274">
                  <c:v>84.891245334238207</c:v>
                </c:pt>
                <c:pt idx="6275">
                  <c:v>84.891245334238207</c:v>
                </c:pt>
                <c:pt idx="6276">
                  <c:v>84.891245334238207</c:v>
                </c:pt>
                <c:pt idx="6277">
                  <c:v>84.891245334238207</c:v>
                </c:pt>
                <c:pt idx="6278">
                  <c:v>84.891245334238207</c:v>
                </c:pt>
                <c:pt idx="6279">
                  <c:v>84.891245334238207</c:v>
                </c:pt>
                <c:pt idx="6280">
                  <c:v>84.891245334238207</c:v>
                </c:pt>
                <c:pt idx="6281">
                  <c:v>84.891245334238207</c:v>
                </c:pt>
                <c:pt idx="6282">
                  <c:v>84.891245334238207</c:v>
                </c:pt>
                <c:pt idx="6283">
                  <c:v>84.891245334238207</c:v>
                </c:pt>
                <c:pt idx="6284">
                  <c:v>84.891245334238207</c:v>
                </c:pt>
                <c:pt idx="6285">
                  <c:v>84.891245334238207</c:v>
                </c:pt>
                <c:pt idx="6286">
                  <c:v>84.891245334238207</c:v>
                </c:pt>
                <c:pt idx="6287">
                  <c:v>84.891245334238207</c:v>
                </c:pt>
                <c:pt idx="6288">
                  <c:v>84.891245334238207</c:v>
                </c:pt>
                <c:pt idx="6289">
                  <c:v>84.891245334238207</c:v>
                </c:pt>
                <c:pt idx="6290">
                  <c:v>84.891245334238207</c:v>
                </c:pt>
                <c:pt idx="6291">
                  <c:v>84.891245334238207</c:v>
                </c:pt>
                <c:pt idx="6292">
                  <c:v>84.891245334238207</c:v>
                </c:pt>
                <c:pt idx="6293">
                  <c:v>84.891245334238207</c:v>
                </c:pt>
                <c:pt idx="6294">
                  <c:v>84.891245334238207</c:v>
                </c:pt>
                <c:pt idx="6295">
                  <c:v>84.891245334238207</c:v>
                </c:pt>
                <c:pt idx="6296">
                  <c:v>84.891245334238207</c:v>
                </c:pt>
                <c:pt idx="6297">
                  <c:v>84.891245334238207</c:v>
                </c:pt>
                <c:pt idx="6298">
                  <c:v>84.891245334238207</c:v>
                </c:pt>
                <c:pt idx="6299">
                  <c:v>84.891245334238207</c:v>
                </c:pt>
                <c:pt idx="6300">
                  <c:v>84.891245334238207</c:v>
                </c:pt>
                <c:pt idx="6301">
                  <c:v>84.891245334238207</c:v>
                </c:pt>
                <c:pt idx="6302">
                  <c:v>84.891245334238207</c:v>
                </c:pt>
                <c:pt idx="6303">
                  <c:v>84.891245334238207</c:v>
                </c:pt>
                <c:pt idx="6304">
                  <c:v>84.891245334238207</c:v>
                </c:pt>
                <c:pt idx="6305">
                  <c:v>84.891245334238207</c:v>
                </c:pt>
                <c:pt idx="6306">
                  <c:v>84.891245334238207</c:v>
                </c:pt>
                <c:pt idx="6307">
                  <c:v>84.891245334238207</c:v>
                </c:pt>
                <c:pt idx="6308">
                  <c:v>84.891245334238207</c:v>
                </c:pt>
                <c:pt idx="6309">
                  <c:v>84.891245334238207</c:v>
                </c:pt>
                <c:pt idx="6310">
                  <c:v>84.891245334238207</c:v>
                </c:pt>
                <c:pt idx="6311">
                  <c:v>84.891245334238207</c:v>
                </c:pt>
                <c:pt idx="6312">
                  <c:v>84.891245334238207</c:v>
                </c:pt>
                <c:pt idx="6313">
                  <c:v>84.891245334238207</c:v>
                </c:pt>
                <c:pt idx="6314">
                  <c:v>84.891245334238207</c:v>
                </c:pt>
                <c:pt idx="6315">
                  <c:v>84.891245334238207</c:v>
                </c:pt>
                <c:pt idx="6316">
                  <c:v>84.891245334238207</c:v>
                </c:pt>
                <c:pt idx="6317">
                  <c:v>84.891245334238207</c:v>
                </c:pt>
                <c:pt idx="6318">
                  <c:v>84.891245334238207</c:v>
                </c:pt>
                <c:pt idx="6319">
                  <c:v>84.891245334238207</c:v>
                </c:pt>
                <c:pt idx="6320">
                  <c:v>84.891245334238207</c:v>
                </c:pt>
                <c:pt idx="6321">
                  <c:v>84.891245334238207</c:v>
                </c:pt>
                <c:pt idx="6322">
                  <c:v>84.891245334238207</c:v>
                </c:pt>
                <c:pt idx="6323">
                  <c:v>84.891245334238207</c:v>
                </c:pt>
                <c:pt idx="6324">
                  <c:v>84.891245334238207</c:v>
                </c:pt>
                <c:pt idx="6325">
                  <c:v>84.891245334238207</c:v>
                </c:pt>
                <c:pt idx="6326">
                  <c:v>84.891245334238207</c:v>
                </c:pt>
                <c:pt idx="6327">
                  <c:v>84.891245334238207</c:v>
                </c:pt>
                <c:pt idx="6328">
                  <c:v>84.891245334238207</c:v>
                </c:pt>
                <c:pt idx="6329">
                  <c:v>84.891245334238207</c:v>
                </c:pt>
                <c:pt idx="6330">
                  <c:v>84.891245334238207</c:v>
                </c:pt>
                <c:pt idx="6331">
                  <c:v>84.891245334238207</c:v>
                </c:pt>
                <c:pt idx="6332">
                  <c:v>84.891245334238207</c:v>
                </c:pt>
                <c:pt idx="6333">
                  <c:v>84.891245334238207</c:v>
                </c:pt>
                <c:pt idx="6334">
                  <c:v>84.891245334238207</c:v>
                </c:pt>
                <c:pt idx="6335">
                  <c:v>84.891245334238207</c:v>
                </c:pt>
                <c:pt idx="6336">
                  <c:v>84.891245334238207</c:v>
                </c:pt>
                <c:pt idx="6337">
                  <c:v>84.891245334238207</c:v>
                </c:pt>
                <c:pt idx="6338">
                  <c:v>84.891245334238207</c:v>
                </c:pt>
                <c:pt idx="6339">
                  <c:v>84.891245334238207</c:v>
                </c:pt>
                <c:pt idx="6340">
                  <c:v>84.891245334238207</c:v>
                </c:pt>
                <c:pt idx="6341">
                  <c:v>84.891245334238207</c:v>
                </c:pt>
                <c:pt idx="6342">
                  <c:v>84.891245334238207</c:v>
                </c:pt>
                <c:pt idx="6343">
                  <c:v>84.891245334238207</c:v>
                </c:pt>
                <c:pt idx="6344">
                  <c:v>84.891245334238207</c:v>
                </c:pt>
                <c:pt idx="6345">
                  <c:v>84.891245334238207</c:v>
                </c:pt>
                <c:pt idx="6346">
                  <c:v>84.891245334238207</c:v>
                </c:pt>
                <c:pt idx="6347">
                  <c:v>84.891245334238207</c:v>
                </c:pt>
                <c:pt idx="6348">
                  <c:v>84.891245334238207</c:v>
                </c:pt>
                <c:pt idx="6349">
                  <c:v>84.891245334238207</c:v>
                </c:pt>
                <c:pt idx="6350">
                  <c:v>84.891245334238207</c:v>
                </c:pt>
                <c:pt idx="6351">
                  <c:v>84.891245334238207</c:v>
                </c:pt>
                <c:pt idx="6352">
                  <c:v>84.891245334238207</c:v>
                </c:pt>
                <c:pt idx="6353">
                  <c:v>84.891245334238207</c:v>
                </c:pt>
                <c:pt idx="6354">
                  <c:v>84.891245334238207</c:v>
                </c:pt>
                <c:pt idx="6355">
                  <c:v>84.891245334238207</c:v>
                </c:pt>
                <c:pt idx="6356">
                  <c:v>84.891245334238207</c:v>
                </c:pt>
                <c:pt idx="6357">
                  <c:v>84.891245334238207</c:v>
                </c:pt>
                <c:pt idx="6358">
                  <c:v>84.891245334238207</c:v>
                </c:pt>
                <c:pt idx="6359">
                  <c:v>84.891245334238207</c:v>
                </c:pt>
                <c:pt idx="6360">
                  <c:v>84.891245334238207</c:v>
                </c:pt>
                <c:pt idx="6361">
                  <c:v>84.891245334238207</c:v>
                </c:pt>
                <c:pt idx="6362">
                  <c:v>84.891245334238207</c:v>
                </c:pt>
                <c:pt idx="6363">
                  <c:v>84.891245334238207</c:v>
                </c:pt>
                <c:pt idx="6364">
                  <c:v>84.891245334238207</c:v>
                </c:pt>
                <c:pt idx="6365">
                  <c:v>84.891245334238207</c:v>
                </c:pt>
                <c:pt idx="6366">
                  <c:v>84.891245334238207</c:v>
                </c:pt>
                <c:pt idx="6367">
                  <c:v>84.891245334238207</c:v>
                </c:pt>
                <c:pt idx="6368">
                  <c:v>84.891245334238207</c:v>
                </c:pt>
                <c:pt idx="6369">
                  <c:v>84.891245334238207</c:v>
                </c:pt>
                <c:pt idx="6370">
                  <c:v>84.891245334238207</c:v>
                </c:pt>
                <c:pt idx="6371">
                  <c:v>84.891245334238207</c:v>
                </c:pt>
                <c:pt idx="6372">
                  <c:v>84.891245334238207</c:v>
                </c:pt>
                <c:pt idx="6373">
                  <c:v>84.891245334238207</c:v>
                </c:pt>
                <c:pt idx="6374">
                  <c:v>84.891245334238207</c:v>
                </c:pt>
                <c:pt idx="6375">
                  <c:v>84.891245334238207</c:v>
                </c:pt>
                <c:pt idx="6376">
                  <c:v>84.891245334238207</c:v>
                </c:pt>
                <c:pt idx="6377">
                  <c:v>84.891245334238207</c:v>
                </c:pt>
                <c:pt idx="6378">
                  <c:v>84.891245334238207</c:v>
                </c:pt>
                <c:pt idx="6379">
                  <c:v>84.891245334238207</c:v>
                </c:pt>
                <c:pt idx="6380">
                  <c:v>84.891245334238207</c:v>
                </c:pt>
                <c:pt idx="6381">
                  <c:v>84.891245334238207</c:v>
                </c:pt>
                <c:pt idx="6382">
                  <c:v>84.891245334238207</c:v>
                </c:pt>
                <c:pt idx="6383">
                  <c:v>84.891245334238207</c:v>
                </c:pt>
                <c:pt idx="6384">
                  <c:v>84.891245334238207</c:v>
                </c:pt>
                <c:pt idx="6385">
                  <c:v>84.891245334238207</c:v>
                </c:pt>
                <c:pt idx="6386">
                  <c:v>84.891245334238207</c:v>
                </c:pt>
                <c:pt idx="6387">
                  <c:v>84.891245334238207</c:v>
                </c:pt>
                <c:pt idx="6388">
                  <c:v>84.891245334238207</c:v>
                </c:pt>
                <c:pt idx="6389">
                  <c:v>84.891245334238207</c:v>
                </c:pt>
                <c:pt idx="6390">
                  <c:v>84.891245334238207</c:v>
                </c:pt>
                <c:pt idx="6391">
                  <c:v>84.891245334238207</c:v>
                </c:pt>
                <c:pt idx="6392">
                  <c:v>84.891245334238207</c:v>
                </c:pt>
                <c:pt idx="6393">
                  <c:v>84.891245334238207</c:v>
                </c:pt>
                <c:pt idx="6394">
                  <c:v>84.891245334238207</c:v>
                </c:pt>
                <c:pt idx="6395">
                  <c:v>84.891245334238207</c:v>
                </c:pt>
                <c:pt idx="6396">
                  <c:v>84.891245334238207</c:v>
                </c:pt>
                <c:pt idx="6397">
                  <c:v>84.891245334238207</c:v>
                </c:pt>
                <c:pt idx="6398">
                  <c:v>84.891245334238207</c:v>
                </c:pt>
                <c:pt idx="6399">
                  <c:v>84.891245334238207</c:v>
                </c:pt>
                <c:pt idx="6400">
                  <c:v>84.891245334238207</c:v>
                </c:pt>
                <c:pt idx="6401">
                  <c:v>84.891245334238207</c:v>
                </c:pt>
                <c:pt idx="6402">
                  <c:v>84.891245334238207</c:v>
                </c:pt>
                <c:pt idx="6403">
                  <c:v>84.891245334238207</c:v>
                </c:pt>
                <c:pt idx="6404">
                  <c:v>84.891245334238207</c:v>
                </c:pt>
                <c:pt idx="6405">
                  <c:v>84.891245334238207</c:v>
                </c:pt>
                <c:pt idx="6406">
                  <c:v>84.891245334238207</c:v>
                </c:pt>
                <c:pt idx="6407">
                  <c:v>84.891245334238207</c:v>
                </c:pt>
                <c:pt idx="6408">
                  <c:v>84.891245334238207</c:v>
                </c:pt>
                <c:pt idx="6409">
                  <c:v>84.891245334238207</c:v>
                </c:pt>
                <c:pt idx="6410">
                  <c:v>84.891245334238207</c:v>
                </c:pt>
                <c:pt idx="6411">
                  <c:v>84.891245334238207</c:v>
                </c:pt>
                <c:pt idx="6412">
                  <c:v>84.891245334238207</c:v>
                </c:pt>
                <c:pt idx="6413">
                  <c:v>84.891245334238207</c:v>
                </c:pt>
                <c:pt idx="6414">
                  <c:v>84.891245334238207</c:v>
                </c:pt>
                <c:pt idx="6415">
                  <c:v>84.891245334238207</c:v>
                </c:pt>
                <c:pt idx="6416">
                  <c:v>84.891245334238207</c:v>
                </c:pt>
                <c:pt idx="6417">
                  <c:v>84.891245334238207</c:v>
                </c:pt>
                <c:pt idx="6418">
                  <c:v>84.891245334238207</c:v>
                </c:pt>
                <c:pt idx="6419">
                  <c:v>84.891245334238207</c:v>
                </c:pt>
                <c:pt idx="6420">
                  <c:v>84.891245334238207</c:v>
                </c:pt>
                <c:pt idx="6421">
                  <c:v>84.891245334238207</c:v>
                </c:pt>
                <c:pt idx="6422">
                  <c:v>84.891245334238207</c:v>
                </c:pt>
                <c:pt idx="6423">
                  <c:v>84.891245334238207</c:v>
                </c:pt>
                <c:pt idx="6424">
                  <c:v>84.891245334238207</c:v>
                </c:pt>
                <c:pt idx="6425">
                  <c:v>84.891245334238207</c:v>
                </c:pt>
                <c:pt idx="6426">
                  <c:v>84.891245334238207</c:v>
                </c:pt>
                <c:pt idx="6427">
                  <c:v>84.891245334238207</c:v>
                </c:pt>
                <c:pt idx="6428">
                  <c:v>84.891245334238207</c:v>
                </c:pt>
                <c:pt idx="6429">
                  <c:v>84.891245334238207</c:v>
                </c:pt>
                <c:pt idx="6430">
                  <c:v>84.891245334238207</c:v>
                </c:pt>
                <c:pt idx="6431">
                  <c:v>84.891245334238207</c:v>
                </c:pt>
                <c:pt idx="6432">
                  <c:v>84.891245334238207</c:v>
                </c:pt>
                <c:pt idx="6433">
                  <c:v>84.891245334238207</c:v>
                </c:pt>
                <c:pt idx="6434">
                  <c:v>84.891245334238207</c:v>
                </c:pt>
                <c:pt idx="6435">
                  <c:v>84.891245334238207</c:v>
                </c:pt>
                <c:pt idx="6436">
                  <c:v>84.891245334238207</c:v>
                </c:pt>
                <c:pt idx="6437">
                  <c:v>84.891245334238207</c:v>
                </c:pt>
                <c:pt idx="6438">
                  <c:v>84.891245334238207</c:v>
                </c:pt>
                <c:pt idx="6439">
                  <c:v>84.891245334238207</c:v>
                </c:pt>
                <c:pt idx="6440">
                  <c:v>84.891245334238207</c:v>
                </c:pt>
                <c:pt idx="6441">
                  <c:v>84.891245334238207</c:v>
                </c:pt>
                <c:pt idx="6442">
                  <c:v>84.891245334238207</c:v>
                </c:pt>
                <c:pt idx="6443">
                  <c:v>84.891245334238207</c:v>
                </c:pt>
                <c:pt idx="6444">
                  <c:v>84.891245334238207</c:v>
                </c:pt>
                <c:pt idx="6445">
                  <c:v>84.891245334238207</c:v>
                </c:pt>
                <c:pt idx="6446">
                  <c:v>84.891245334238207</c:v>
                </c:pt>
                <c:pt idx="6447">
                  <c:v>84.891245334238207</c:v>
                </c:pt>
                <c:pt idx="6448">
                  <c:v>84.891245334238207</c:v>
                </c:pt>
                <c:pt idx="6449">
                  <c:v>84.891245334238207</c:v>
                </c:pt>
                <c:pt idx="6450">
                  <c:v>84.891245334238207</c:v>
                </c:pt>
                <c:pt idx="6451">
                  <c:v>84.891245334238207</c:v>
                </c:pt>
                <c:pt idx="6452">
                  <c:v>84.891245334238207</c:v>
                </c:pt>
                <c:pt idx="6453">
                  <c:v>84.891245334238207</c:v>
                </c:pt>
                <c:pt idx="6454">
                  <c:v>84.891245334238207</c:v>
                </c:pt>
                <c:pt idx="6455">
                  <c:v>84.891245334238207</c:v>
                </c:pt>
                <c:pt idx="6456">
                  <c:v>84.891245334238207</c:v>
                </c:pt>
                <c:pt idx="6457">
                  <c:v>84.891245334238207</c:v>
                </c:pt>
                <c:pt idx="6458">
                  <c:v>84.891245334238207</c:v>
                </c:pt>
                <c:pt idx="6459">
                  <c:v>84.891245334238207</c:v>
                </c:pt>
                <c:pt idx="6460">
                  <c:v>84.891245334238207</c:v>
                </c:pt>
                <c:pt idx="6461">
                  <c:v>84.891245334238207</c:v>
                </c:pt>
                <c:pt idx="6462">
                  <c:v>84.891245334238207</c:v>
                </c:pt>
                <c:pt idx="6463">
                  <c:v>84.891245334238207</c:v>
                </c:pt>
                <c:pt idx="6464">
                  <c:v>84.891245334238207</c:v>
                </c:pt>
                <c:pt idx="6465">
                  <c:v>84.891245334238207</c:v>
                </c:pt>
                <c:pt idx="6466">
                  <c:v>84.891245334238207</c:v>
                </c:pt>
                <c:pt idx="6467">
                  <c:v>84.891245334238207</c:v>
                </c:pt>
                <c:pt idx="6468">
                  <c:v>84.891245334238207</c:v>
                </c:pt>
                <c:pt idx="6469">
                  <c:v>84.891245334238207</c:v>
                </c:pt>
                <c:pt idx="6470">
                  <c:v>84.891245334238207</c:v>
                </c:pt>
                <c:pt idx="6471">
                  <c:v>84.891245334238207</c:v>
                </c:pt>
                <c:pt idx="6472">
                  <c:v>84.891245334238207</c:v>
                </c:pt>
                <c:pt idx="6473">
                  <c:v>84.891245334238207</c:v>
                </c:pt>
                <c:pt idx="6474">
                  <c:v>84.891245334238207</c:v>
                </c:pt>
                <c:pt idx="6475">
                  <c:v>84.891245334238207</c:v>
                </c:pt>
                <c:pt idx="6476">
                  <c:v>84.891245334238207</c:v>
                </c:pt>
                <c:pt idx="6477">
                  <c:v>84.891245334238207</c:v>
                </c:pt>
                <c:pt idx="6478">
                  <c:v>84.891245334238207</c:v>
                </c:pt>
                <c:pt idx="6479">
                  <c:v>84.891245334238207</c:v>
                </c:pt>
                <c:pt idx="6480">
                  <c:v>84.891245334238207</c:v>
                </c:pt>
                <c:pt idx="6481">
                  <c:v>84.891245334238207</c:v>
                </c:pt>
                <c:pt idx="6482">
                  <c:v>84.891245334238207</c:v>
                </c:pt>
                <c:pt idx="6483">
                  <c:v>84.891245334238207</c:v>
                </c:pt>
                <c:pt idx="6484">
                  <c:v>84.891245334238207</c:v>
                </c:pt>
                <c:pt idx="6485">
                  <c:v>84.891245334238207</c:v>
                </c:pt>
                <c:pt idx="6486">
                  <c:v>84.891245334238207</c:v>
                </c:pt>
                <c:pt idx="6487">
                  <c:v>84.891245334238207</c:v>
                </c:pt>
                <c:pt idx="6488">
                  <c:v>84.891245334238207</c:v>
                </c:pt>
                <c:pt idx="6489">
                  <c:v>84.891245334238207</c:v>
                </c:pt>
                <c:pt idx="6490">
                  <c:v>84.891245334238207</c:v>
                </c:pt>
                <c:pt idx="6491">
                  <c:v>84.891245334238207</c:v>
                </c:pt>
                <c:pt idx="6492">
                  <c:v>84.891245334238207</c:v>
                </c:pt>
                <c:pt idx="6493">
                  <c:v>84.891245334238207</c:v>
                </c:pt>
                <c:pt idx="6494">
                  <c:v>84.891245334238207</c:v>
                </c:pt>
                <c:pt idx="6495">
                  <c:v>84.891245334238207</c:v>
                </c:pt>
                <c:pt idx="6496">
                  <c:v>84.891245334238207</c:v>
                </c:pt>
                <c:pt idx="6497">
                  <c:v>84.891245334238207</c:v>
                </c:pt>
                <c:pt idx="6498">
                  <c:v>84.891245334238207</c:v>
                </c:pt>
                <c:pt idx="6499">
                  <c:v>84.891245334238207</c:v>
                </c:pt>
                <c:pt idx="6500">
                  <c:v>84.891245334238207</c:v>
                </c:pt>
                <c:pt idx="6501">
                  <c:v>84.891245334238207</c:v>
                </c:pt>
                <c:pt idx="6502">
                  <c:v>84.891245334238207</c:v>
                </c:pt>
                <c:pt idx="6503">
                  <c:v>84.891245334238207</c:v>
                </c:pt>
                <c:pt idx="6504">
                  <c:v>84.891245334238207</c:v>
                </c:pt>
                <c:pt idx="6505">
                  <c:v>84.891245334238207</c:v>
                </c:pt>
                <c:pt idx="6506">
                  <c:v>84.891245334238207</c:v>
                </c:pt>
                <c:pt idx="6507">
                  <c:v>84.891245334238207</c:v>
                </c:pt>
                <c:pt idx="6508">
                  <c:v>84.891245334238207</c:v>
                </c:pt>
                <c:pt idx="6509">
                  <c:v>84.891245334238207</c:v>
                </c:pt>
                <c:pt idx="6510">
                  <c:v>84.891245334238207</c:v>
                </c:pt>
                <c:pt idx="6511">
                  <c:v>84.891245334238207</c:v>
                </c:pt>
                <c:pt idx="6512">
                  <c:v>84.891245334238207</c:v>
                </c:pt>
                <c:pt idx="6513">
                  <c:v>84.891245334238207</c:v>
                </c:pt>
                <c:pt idx="6514">
                  <c:v>84.891245334238207</c:v>
                </c:pt>
                <c:pt idx="6515">
                  <c:v>84.891245334238207</c:v>
                </c:pt>
                <c:pt idx="6516">
                  <c:v>84.891245334238207</c:v>
                </c:pt>
                <c:pt idx="6517">
                  <c:v>84.891245334238207</c:v>
                </c:pt>
                <c:pt idx="6518">
                  <c:v>84.891245334238207</c:v>
                </c:pt>
                <c:pt idx="6519">
                  <c:v>84.891245334238207</c:v>
                </c:pt>
                <c:pt idx="6520">
                  <c:v>84.891245334238207</c:v>
                </c:pt>
                <c:pt idx="6521">
                  <c:v>84.891245334238207</c:v>
                </c:pt>
                <c:pt idx="6522">
                  <c:v>84.891245334238207</c:v>
                </c:pt>
                <c:pt idx="6523">
                  <c:v>84.891245334238207</c:v>
                </c:pt>
                <c:pt idx="6524">
                  <c:v>84.891245334238207</c:v>
                </c:pt>
                <c:pt idx="6525">
                  <c:v>84.891245334238207</c:v>
                </c:pt>
                <c:pt idx="6526">
                  <c:v>84.891245334238207</c:v>
                </c:pt>
                <c:pt idx="6527">
                  <c:v>84.891245334238207</c:v>
                </c:pt>
                <c:pt idx="6528">
                  <c:v>84.891245334238207</c:v>
                </c:pt>
                <c:pt idx="6529">
                  <c:v>84.891245334238207</c:v>
                </c:pt>
                <c:pt idx="6530">
                  <c:v>84.891245334238207</c:v>
                </c:pt>
                <c:pt idx="6531">
                  <c:v>84.891245334238207</c:v>
                </c:pt>
                <c:pt idx="6532">
                  <c:v>84.891245334238207</c:v>
                </c:pt>
                <c:pt idx="6533">
                  <c:v>84.891245334238207</c:v>
                </c:pt>
                <c:pt idx="6534">
                  <c:v>84.891245334238207</c:v>
                </c:pt>
                <c:pt idx="6535">
                  <c:v>84.891245334238207</c:v>
                </c:pt>
                <c:pt idx="6536">
                  <c:v>84.891245334238207</c:v>
                </c:pt>
                <c:pt idx="6537">
                  <c:v>84.891245334238207</c:v>
                </c:pt>
                <c:pt idx="6538">
                  <c:v>84.891245334238207</c:v>
                </c:pt>
                <c:pt idx="6539">
                  <c:v>84.891245334238207</c:v>
                </c:pt>
                <c:pt idx="6540">
                  <c:v>84.891245334238207</c:v>
                </c:pt>
                <c:pt idx="6541">
                  <c:v>84.891245334238207</c:v>
                </c:pt>
                <c:pt idx="6542">
                  <c:v>84.891245334238207</c:v>
                </c:pt>
                <c:pt idx="6543">
                  <c:v>84.891245334238207</c:v>
                </c:pt>
                <c:pt idx="6544">
                  <c:v>84.891245334238207</c:v>
                </c:pt>
                <c:pt idx="6545">
                  <c:v>84.891245334238207</c:v>
                </c:pt>
                <c:pt idx="6546">
                  <c:v>84.891245334238207</c:v>
                </c:pt>
                <c:pt idx="6547">
                  <c:v>84.891245334238207</c:v>
                </c:pt>
                <c:pt idx="6548">
                  <c:v>84.891245334238207</c:v>
                </c:pt>
                <c:pt idx="6549">
                  <c:v>84.891245334238207</c:v>
                </c:pt>
                <c:pt idx="6550">
                  <c:v>84.891245334238207</c:v>
                </c:pt>
                <c:pt idx="6551">
                  <c:v>84.891245334238207</c:v>
                </c:pt>
                <c:pt idx="6552">
                  <c:v>84.891245334238207</c:v>
                </c:pt>
                <c:pt idx="6553">
                  <c:v>84.891245334238207</c:v>
                </c:pt>
                <c:pt idx="6554">
                  <c:v>84.891245334238207</c:v>
                </c:pt>
                <c:pt idx="6555">
                  <c:v>84.891245334238207</c:v>
                </c:pt>
                <c:pt idx="6556">
                  <c:v>84.891245334238207</c:v>
                </c:pt>
                <c:pt idx="6557">
                  <c:v>84.891245334238207</c:v>
                </c:pt>
                <c:pt idx="6558">
                  <c:v>84.891245334238207</c:v>
                </c:pt>
                <c:pt idx="6559">
                  <c:v>84.891245334238207</c:v>
                </c:pt>
                <c:pt idx="6560">
                  <c:v>84.891245334238207</c:v>
                </c:pt>
                <c:pt idx="6561">
                  <c:v>84.891245334238207</c:v>
                </c:pt>
                <c:pt idx="6562">
                  <c:v>84.891245334238207</c:v>
                </c:pt>
                <c:pt idx="6563">
                  <c:v>84.891245334238207</c:v>
                </c:pt>
                <c:pt idx="6564">
                  <c:v>84.891245334238207</c:v>
                </c:pt>
                <c:pt idx="6565">
                  <c:v>84.891245334238207</c:v>
                </c:pt>
                <c:pt idx="6566">
                  <c:v>84.891245334238207</c:v>
                </c:pt>
                <c:pt idx="6567">
                  <c:v>84.891245334238207</c:v>
                </c:pt>
                <c:pt idx="6568">
                  <c:v>84.891245334238207</c:v>
                </c:pt>
                <c:pt idx="6569">
                  <c:v>84.891245334238207</c:v>
                </c:pt>
                <c:pt idx="6570">
                  <c:v>84.891245334238207</c:v>
                </c:pt>
                <c:pt idx="6571">
                  <c:v>84.891245334238207</c:v>
                </c:pt>
                <c:pt idx="6572">
                  <c:v>84.891245334238207</c:v>
                </c:pt>
                <c:pt idx="6573">
                  <c:v>84.891245334238207</c:v>
                </c:pt>
                <c:pt idx="6574">
                  <c:v>84.891245334238207</c:v>
                </c:pt>
                <c:pt idx="6575">
                  <c:v>84.891245334238207</c:v>
                </c:pt>
                <c:pt idx="6576">
                  <c:v>84.891245334238207</c:v>
                </c:pt>
                <c:pt idx="6577">
                  <c:v>84.891245334238207</c:v>
                </c:pt>
                <c:pt idx="6578">
                  <c:v>84.891245334238207</c:v>
                </c:pt>
                <c:pt idx="6579">
                  <c:v>84.891245334238207</c:v>
                </c:pt>
                <c:pt idx="6580">
                  <c:v>84.891245334238207</c:v>
                </c:pt>
                <c:pt idx="6581">
                  <c:v>84.891245334238207</c:v>
                </c:pt>
                <c:pt idx="6582">
                  <c:v>84.891245334238207</c:v>
                </c:pt>
                <c:pt idx="6583">
                  <c:v>84.891245334238207</c:v>
                </c:pt>
                <c:pt idx="6584">
                  <c:v>84.891245334238207</c:v>
                </c:pt>
                <c:pt idx="6585">
                  <c:v>84.891245334238207</c:v>
                </c:pt>
                <c:pt idx="6586">
                  <c:v>84.891245334238207</c:v>
                </c:pt>
                <c:pt idx="6587">
                  <c:v>84.891245334238207</c:v>
                </c:pt>
                <c:pt idx="6588">
                  <c:v>84.891245334238207</c:v>
                </c:pt>
                <c:pt idx="6589">
                  <c:v>84.891245334238207</c:v>
                </c:pt>
                <c:pt idx="6590">
                  <c:v>84.891245334238207</c:v>
                </c:pt>
                <c:pt idx="6591">
                  <c:v>84.891245334238207</c:v>
                </c:pt>
                <c:pt idx="6592">
                  <c:v>84.891245334238207</c:v>
                </c:pt>
                <c:pt idx="6593">
                  <c:v>84.891245334238207</c:v>
                </c:pt>
                <c:pt idx="6594">
                  <c:v>84.891245334238207</c:v>
                </c:pt>
                <c:pt idx="6595">
                  <c:v>84.891245334238207</c:v>
                </c:pt>
                <c:pt idx="6596">
                  <c:v>84.891245334238207</c:v>
                </c:pt>
                <c:pt idx="6597">
                  <c:v>84.891245334238207</c:v>
                </c:pt>
                <c:pt idx="6598">
                  <c:v>84.891245334238207</c:v>
                </c:pt>
                <c:pt idx="6599">
                  <c:v>84.891245334238207</c:v>
                </c:pt>
                <c:pt idx="6600">
                  <c:v>84.891245334238207</c:v>
                </c:pt>
                <c:pt idx="6601">
                  <c:v>84.891245334238207</c:v>
                </c:pt>
                <c:pt idx="6602">
                  <c:v>84.891245334238207</c:v>
                </c:pt>
                <c:pt idx="6603">
                  <c:v>84.891245334238207</c:v>
                </c:pt>
                <c:pt idx="6604">
                  <c:v>84.891245334238207</c:v>
                </c:pt>
                <c:pt idx="6605">
                  <c:v>84.891245334238207</c:v>
                </c:pt>
                <c:pt idx="6606">
                  <c:v>84.891245334238207</c:v>
                </c:pt>
                <c:pt idx="6607">
                  <c:v>84.891245334238207</c:v>
                </c:pt>
                <c:pt idx="6608">
                  <c:v>84.891245334238207</c:v>
                </c:pt>
                <c:pt idx="6609">
                  <c:v>84.891245334238207</c:v>
                </c:pt>
                <c:pt idx="6610">
                  <c:v>84.891245334238207</c:v>
                </c:pt>
                <c:pt idx="6611">
                  <c:v>84.891245334238207</c:v>
                </c:pt>
                <c:pt idx="6612">
                  <c:v>84.891245334238207</c:v>
                </c:pt>
                <c:pt idx="6613">
                  <c:v>84.891245334238207</c:v>
                </c:pt>
                <c:pt idx="6614">
                  <c:v>84.891245334238207</c:v>
                </c:pt>
                <c:pt idx="6615">
                  <c:v>84.891245334238207</c:v>
                </c:pt>
                <c:pt idx="6616">
                  <c:v>84.891245334238207</c:v>
                </c:pt>
                <c:pt idx="6617">
                  <c:v>84.891245334238207</c:v>
                </c:pt>
                <c:pt idx="6618">
                  <c:v>84.891245334238207</c:v>
                </c:pt>
                <c:pt idx="6619">
                  <c:v>84.891245334238207</c:v>
                </c:pt>
                <c:pt idx="6620">
                  <c:v>84.891245334238207</c:v>
                </c:pt>
                <c:pt idx="6621">
                  <c:v>84.891245334238207</c:v>
                </c:pt>
                <c:pt idx="6622">
                  <c:v>84.891245334238207</c:v>
                </c:pt>
                <c:pt idx="6623">
                  <c:v>84.891245334238207</c:v>
                </c:pt>
                <c:pt idx="6624">
                  <c:v>84.891245334238207</c:v>
                </c:pt>
                <c:pt idx="6625">
                  <c:v>84.891245334238207</c:v>
                </c:pt>
                <c:pt idx="6626">
                  <c:v>84.891245334238207</c:v>
                </c:pt>
                <c:pt idx="6627">
                  <c:v>84.891245334238207</c:v>
                </c:pt>
                <c:pt idx="6628">
                  <c:v>84.891245334238207</c:v>
                </c:pt>
                <c:pt idx="6629">
                  <c:v>84.891245334238207</c:v>
                </c:pt>
                <c:pt idx="6630">
                  <c:v>84.891245334238207</c:v>
                </c:pt>
                <c:pt idx="6631">
                  <c:v>84.891245334238207</c:v>
                </c:pt>
                <c:pt idx="6632">
                  <c:v>84.891245334238207</c:v>
                </c:pt>
                <c:pt idx="6633">
                  <c:v>84.891245334238207</c:v>
                </c:pt>
                <c:pt idx="6634">
                  <c:v>84.891245334238207</c:v>
                </c:pt>
                <c:pt idx="6635">
                  <c:v>84.891245334238207</c:v>
                </c:pt>
                <c:pt idx="6636">
                  <c:v>84.891245334238207</c:v>
                </c:pt>
                <c:pt idx="6637">
                  <c:v>84.891245334238207</c:v>
                </c:pt>
                <c:pt idx="6638">
                  <c:v>84.891245334238207</c:v>
                </c:pt>
                <c:pt idx="6639">
                  <c:v>84.891245334238207</c:v>
                </c:pt>
                <c:pt idx="6640">
                  <c:v>84.891245334238207</c:v>
                </c:pt>
                <c:pt idx="6641">
                  <c:v>84.891245334238207</c:v>
                </c:pt>
                <c:pt idx="6642">
                  <c:v>84.891245334238207</c:v>
                </c:pt>
                <c:pt idx="6643">
                  <c:v>84.891245334238207</c:v>
                </c:pt>
                <c:pt idx="6644">
                  <c:v>84.891245334238207</c:v>
                </c:pt>
                <c:pt idx="6645">
                  <c:v>84.891245334238207</c:v>
                </c:pt>
                <c:pt idx="6646">
                  <c:v>84.891245334238207</c:v>
                </c:pt>
                <c:pt idx="6647">
                  <c:v>84.891245334238207</c:v>
                </c:pt>
                <c:pt idx="6648">
                  <c:v>84.891245334238207</c:v>
                </c:pt>
                <c:pt idx="6649">
                  <c:v>84.891245334238207</c:v>
                </c:pt>
                <c:pt idx="6650">
                  <c:v>84.891245334238207</c:v>
                </c:pt>
                <c:pt idx="6651">
                  <c:v>84.891245334238207</c:v>
                </c:pt>
                <c:pt idx="6652">
                  <c:v>84.891245334238207</c:v>
                </c:pt>
                <c:pt idx="6653">
                  <c:v>84.891245334238207</c:v>
                </c:pt>
                <c:pt idx="6654">
                  <c:v>84.891245334238207</c:v>
                </c:pt>
                <c:pt idx="6655">
                  <c:v>84.891245334238207</c:v>
                </c:pt>
                <c:pt idx="6656">
                  <c:v>84.891245334238207</c:v>
                </c:pt>
                <c:pt idx="6657">
                  <c:v>84.891245334238207</c:v>
                </c:pt>
                <c:pt idx="6658">
                  <c:v>84.891245334238207</c:v>
                </c:pt>
                <c:pt idx="6659">
                  <c:v>84.891245334238207</c:v>
                </c:pt>
                <c:pt idx="6660">
                  <c:v>84.891245334238207</c:v>
                </c:pt>
                <c:pt idx="6661">
                  <c:v>84.891245334238207</c:v>
                </c:pt>
                <c:pt idx="6662">
                  <c:v>84.891245334238207</c:v>
                </c:pt>
                <c:pt idx="6663">
                  <c:v>84.891245334238207</c:v>
                </c:pt>
                <c:pt idx="6664">
                  <c:v>84.891245334238207</c:v>
                </c:pt>
                <c:pt idx="6665">
                  <c:v>84.891245334238207</c:v>
                </c:pt>
                <c:pt idx="6666">
                  <c:v>84.891245334238207</c:v>
                </c:pt>
                <c:pt idx="6667">
                  <c:v>84.891245334238207</c:v>
                </c:pt>
                <c:pt idx="6668">
                  <c:v>84.891245334238207</c:v>
                </c:pt>
                <c:pt idx="6669">
                  <c:v>84.891245334238207</c:v>
                </c:pt>
                <c:pt idx="6670">
                  <c:v>84.891245334238207</c:v>
                </c:pt>
                <c:pt idx="6671">
                  <c:v>84.891245334238207</c:v>
                </c:pt>
                <c:pt idx="6672">
                  <c:v>84.891245334238207</c:v>
                </c:pt>
                <c:pt idx="6673">
                  <c:v>84.891245334238207</c:v>
                </c:pt>
                <c:pt idx="6674">
                  <c:v>84.891245334238207</c:v>
                </c:pt>
                <c:pt idx="6675">
                  <c:v>84.891245334238207</c:v>
                </c:pt>
                <c:pt idx="6676">
                  <c:v>84.891245334238207</c:v>
                </c:pt>
                <c:pt idx="6677">
                  <c:v>84.891245334238207</c:v>
                </c:pt>
                <c:pt idx="6678">
                  <c:v>84.891245334238207</c:v>
                </c:pt>
                <c:pt idx="6679">
                  <c:v>84.891245334238207</c:v>
                </c:pt>
                <c:pt idx="6680">
                  <c:v>84.891245334238207</c:v>
                </c:pt>
                <c:pt idx="6681">
                  <c:v>84.891245334238207</c:v>
                </c:pt>
                <c:pt idx="6682">
                  <c:v>84.891245334238207</c:v>
                </c:pt>
                <c:pt idx="6683">
                  <c:v>84.891245334238207</c:v>
                </c:pt>
                <c:pt idx="6684">
                  <c:v>84.891245334238207</c:v>
                </c:pt>
                <c:pt idx="6685">
                  <c:v>84.891245334238207</c:v>
                </c:pt>
                <c:pt idx="6686">
                  <c:v>84.891245334238207</c:v>
                </c:pt>
                <c:pt idx="6687">
                  <c:v>84.891245334238207</c:v>
                </c:pt>
                <c:pt idx="6688">
                  <c:v>84.891245334238207</c:v>
                </c:pt>
                <c:pt idx="6689">
                  <c:v>84.891245334238207</c:v>
                </c:pt>
                <c:pt idx="6690">
                  <c:v>84.891245334238207</c:v>
                </c:pt>
                <c:pt idx="6691">
                  <c:v>84.891245334238207</c:v>
                </c:pt>
                <c:pt idx="6692">
                  <c:v>84.891245334238207</c:v>
                </c:pt>
                <c:pt idx="6693">
                  <c:v>84.891245334238207</c:v>
                </c:pt>
                <c:pt idx="6694">
                  <c:v>84.891245334238207</c:v>
                </c:pt>
                <c:pt idx="6695">
                  <c:v>84.891245334238207</c:v>
                </c:pt>
                <c:pt idx="6696">
                  <c:v>84.891245334238207</c:v>
                </c:pt>
                <c:pt idx="6697">
                  <c:v>84.891245334238207</c:v>
                </c:pt>
                <c:pt idx="6698">
                  <c:v>84.891245334238207</c:v>
                </c:pt>
                <c:pt idx="6699">
                  <c:v>84.891245334238207</c:v>
                </c:pt>
                <c:pt idx="6700">
                  <c:v>84.891245334238207</c:v>
                </c:pt>
                <c:pt idx="6701">
                  <c:v>84.891245334238207</c:v>
                </c:pt>
                <c:pt idx="6702">
                  <c:v>84.891245334238207</c:v>
                </c:pt>
                <c:pt idx="6703">
                  <c:v>84.891245334238207</c:v>
                </c:pt>
                <c:pt idx="6704">
                  <c:v>84.891245334238207</c:v>
                </c:pt>
                <c:pt idx="6705">
                  <c:v>84.891245334238207</c:v>
                </c:pt>
                <c:pt idx="6706">
                  <c:v>84.891245334238207</c:v>
                </c:pt>
                <c:pt idx="6707">
                  <c:v>84.891245334238207</c:v>
                </c:pt>
                <c:pt idx="6708">
                  <c:v>84.891245334238207</c:v>
                </c:pt>
                <c:pt idx="6709">
                  <c:v>84.891245334238207</c:v>
                </c:pt>
                <c:pt idx="6710">
                  <c:v>84.891245334238207</c:v>
                </c:pt>
                <c:pt idx="6711">
                  <c:v>84.891245334238207</c:v>
                </c:pt>
                <c:pt idx="6712">
                  <c:v>84.891245334238207</c:v>
                </c:pt>
                <c:pt idx="6713">
                  <c:v>84.891245334238207</c:v>
                </c:pt>
                <c:pt idx="6714">
                  <c:v>84.891245334238207</c:v>
                </c:pt>
                <c:pt idx="6715">
                  <c:v>84.891245334238207</c:v>
                </c:pt>
                <c:pt idx="6716">
                  <c:v>84.891245334238207</c:v>
                </c:pt>
                <c:pt idx="6717">
                  <c:v>84.891245334238207</c:v>
                </c:pt>
                <c:pt idx="6718">
                  <c:v>84.891245334238207</c:v>
                </c:pt>
                <c:pt idx="6719">
                  <c:v>84.891245334238207</c:v>
                </c:pt>
                <c:pt idx="6720">
                  <c:v>84.891245334238207</c:v>
                </c:pt>
                <c:pt idx="6721">
                  <c:v>84.891245334238207</c:v>
                </c:pt>
                <c:pt idx="6722">
                  <c:v>84.891245334238207</c:v>
                </c:pt>
                <c:pt idx="6723">
                  <c:v>84.891245334238207</c:v>
                </c:pt>
                <c:pt idx="6724">
                  <c:v>84.891245334238207</c:v>
                </c:pt>
                <c:pt idx="6725">
                  <c:v>84.891245334238207</c:v>
                </c:pt>
                <c:pt idx="6726">
                  <c:v>84.891245334238207</c:v>
                </c:pt>
                <c:pt idx="6727">
                  <c:v>84.891245334238207</c:v>
                </c:pt>
                <c:pt idx="6728">
                  <c:v>84.891245334238207</c:v>
                </c:pt>
                <c:pt idx="6729">
                  <c:v>84.891245334238207</c:v>
                </c:pt>
                <c:pt idx="6730">
                  <c:v>84.891245334238207</c:v>
                </c:pt>
                <c:pt idx="6731">
                  <c:v>84.891245334238207</c:v>
                </c:pt>
                <c:pt idx="6732">
                  <c:v>84.891245334238207</c:v>
                </c:pt>
                <c:pt idx="6733">
                  <c:v>84.891245334238207</c:v>
                </c:pt>
                <c:pt idx="6734">
                  <c:v>84.891245334238207</c:v>
                </c:pt>
                <c:pt idx="6735">
                  <c:v>84.891245334238207</c:v>
                </c:pt>
                <c:pt idx="6736">
                  <c:v>84.891245334238207</c:v>
                </c:pt>
                <c:pt idx="6737">
                  <c:v>84.891245334238207</c:v>
                </c:pt>
                <c:pt idx="6738">
                  <c:v>84.891245334238207</c:v>
                </c:pt>
                <c:pt idx="6739">
                  <c:v>84.891245334238207</c:v>
                </c:pt>
                <c:pt idx="6740">
                  <c:v>84.891245334238207</c:v>
                </c:pt>
                <c:pt idx="6741">
                  <c:v>84.891245334238207</c:v>
                </c:pt>
                <c:pt idx="6742">
                  <c:v>84.891245334238207</c:v>
                </c:pt>
                <c:pt idx="6743">
                  <c:v>84.891245334238207</c:v>
                </c:pt>
                <c:pt idx="6744">
                  <c:v>84.891245334238207</c:v>
                </c:pt>
                <c:pt idx="6745">
                  <c:v>84.891245334238207</c:v>
                </c:pt>
                <c:pt idx="6746">
                  <c:v>84.891245334238207</c:v>
                </c:pt>
                <c:pt idx="6747">
                  <c:v>84.891245334238207</c:v>
                </c:pt>
                <c:pt idx="6748">
                  <c:v>84.891245334238207</c:v>
                </c:pt>
                <c:pt idx="6749">
                  <c:v>84.891245334238207</c:v>
                </c:pt>
                <c:pt idx="6750">
                  <c:v>84.891245334238207</c:v>
                </c:pt>
                <c:pt idx="6751">
                  <c:v>84.891245334238207</c:v>
                </c:pt>
                <c:pt idx="6752">
                  <c:v>84.891245334238207</c:v>
                </c:pt>
                <c:pt idx="6753">
                  <c:v>84.891245334238207</c:v>
                </c:pt>
                <c:pt idx="6754">
                  <c:v>84.891245334238207</c:v>
                </c:pt>
                <c:pt idx="6755">
                  <c:v>84.891245334238207</c:v>
                </c:pt>
                <c:pt idx="6756">
                  <c:v>84.891245334238207</c:v>
                </c:pt>
                <c:pt idx="6757">
                  <c:v>84.891245334238207</c:v>
                </c:pt>
                <c:pt idx="6758">
                  <c:v>84.891245334238207</c:v>
                </c:pt>
                <c:pt idx="6759">
                  <c:v>84.891245334238207</c:v>
                </c:pt>
                <c:pt idx="6760">
                  <c:v>84.891245334238207</c:v>
                </c:pt>
                <c:pt idx="6761">
                  <c:v>84.891245334238207</c:v>
                </c:pt>
                <c:pt idx="6762">
                  <c:v>84.891245334238207</c:v>
                </c:pt>
                <c:pt idx="6763">
                  <c:v>84.891245334238207</c:v>
                </c:pt>
                <c:pt idx="6764">
                  <c:v>84.891245334238207</c:v>
                </c:pt>
                <c:pt idx="6765">
                  <c:v>84.891245334238207</c:v>
                </c:pt>
                <c:pt idx="6766">
                  <c:v>84.891245334238207</c:v>
                </c:pt>
                <c:pt idx="6767">
                  <c:v>84.891245334238207</c:v>
                </c:pt>
                <c:pt idx="6768">
                  <c:v>84.891245334238207</c:v>
                </c:pt>
                <c:pt idx="6769">
                  <c:v>84.891245334238207</c:v>
                </c:pt>
                <c:pt idx="6770">
                  <c:v>84.891245334238207</c:v>
                </c:pt>
                <c:pt idx="6771">
                  <c:v>84.891245334238207</c:v>
                </c:pt>
                <c:pt idx="6772">
                  <c:v>84.891245334238207</c:v>
                </c:pt>
                <c:pt idx="6773">
                  <c:v>84.891245334238207</c:v>
                </c:pt>
                <c:pt idx="6774">
                  <c:v>84.891245334238207</c:v>
                </c:pt>
                <c:pt idx="6775">
                  <c:v>84.891245334238207</c:v>
                </c:pt>
                <c:pt idx="6776">
                  <c:v>84.891245334238207</c:v>
                </c:pt>
                <c:pt idx="6777">
                  <c:v>84.891245334238207</c:v>
                </c:pt>
                <c:pt idx="6778">
                  <c:v>84.891245334238207</c:v>
                </c:pt>
                <c:pt idx="6779">
                  <c:v>84.891245334238207</c:v>
                </c:pt>
                <c:pt idx="6780">
                  <c:v>84.891245334238207</c:v>
                </c:pt>
                <c:pt idx="6781">
                  <c:v>84.891245334238207</c:v>
                </c:pt>
                <c:pt idx="6782">
                  <c:v>84.891245334238207</c:v>
                </c:pt>
                <c:pt idx="6783">
                  <c:v>84.891245334238207</c:v>
                </c:pt>
                <c:pt idx="6784">
                  <c:v>84.891245334238207</c:v>
                </c:pt>
                <c:pt idx="6785">
                  <c:v>84.891245334238207</c:v>
                </c:pt>
                <c:pt idx="6786">
                  <c:v>84.891245334238207</c:v>
                </c:pt>
                <c:pt idx="6787">
                  <c:v>84.891245334238207</c:v>
                </c:pt>
                <c:pt idx="6788">
                  <c:v>84.891245334238207</c:v>
                </c:pt>
                <c:pt idx="6789">
                  <c:v>84.891245334238207</c:v>
                </c:pt>
                <c:pt idx="6790">
                  <c:v>84.891245334238207</c:v>
                </c:pt>
                <c:pt idx="6791">
                  <c:v>84.891245334238207</c:v>
                </c:pt>
                <c:pt idx="6792">
                  <c:v>84.891245334238207</c:v>
                </c:pt>
                <c:pt idx="6793">
                  <c:v>84.891245334238207</c:v>
                </c:pt>
                <c:pt idx="6794">
                  <c:v>84.891245334238207</c:v>
                </c:pt>
                <c:pt idx="6795">
                  <c:v>84.891245334238207</c:v>
                </c:pt>
                <c:pt idx="6796">
                  <c:v>84.891245334238207</c:v>
                </c:pt>
                <c:pt idx="6797">
                  <c:v>84.891245334238207</c:v>
                </c:pt>
                <c:pt idx="6798">
                  <c:v>84.891245334238207</c:v>
                </c:pt>
                <c:pt idx="6799">
                  <c:v>84.891245334238207</c:v>
                </c:pt>
                <c:pt idx="6800">
                  <c:v>84.891245334238207</c:v>
                </c:pt>
                <c:pt idx="6801">
                  <c:v>84.891245334238207</c:v>
                </c:pt>
                <c:pt idx="6802">
                  <c:v>84.891245334238207</c:v>
                </c:pt>
                <c:pt idx="6803">
                  <c:v>84.891245334238207</c:v>
                </c:pt>
                <c:pt idx="6804">
                  <c:v>84.891245334238207</c:v>
                </c:pt>
                <c:pt idx="6805">
                  <c:v>84.891245334238207</c:v>
                </c:pt>
                <c:pt idx="6806">
                  <c:v>84.891245334238207</c:v>
                </c:pt>
                <c:pt idx="6807">
                  <c:v>84.891245334238207</c:v>
                </c:pt>
                <c:pt idx="6808">
                  <c:v>84.891245334238207</c:v>
                </c:pt>
                <c:pt idx="6809">
                  <c:v>84.891245334238207</c:v>
                </c:pt>
                <c:pt idx="6810">
                  <c:v>84.891245334238207</c:v>
                </c:pt>
                <c:pt idx="6811">
                  <c:v>84.891245334238207</c:v>
                </c:pt>
                <c:pt idx="6812">
                  <c:v>84.891245334238207</c:v>
                </c:pt>
                <c:pt idx="6813">
                  <c:v>84.891245334238207</c:v>
                </c:pt>
                <c:pt idx="6814">
                  <c:v>84.891245334238207</c:v>
                </c:pt>
                <c:pt idx="6815">
                  <c:v>84.891245334238207</c:v>
                </c:pt>
                <c:pt idx="6816">
                  <c:v>84.891245334238207</c:v>
                </c:pt>
                <c:pt idx="6817">
                  <c:v>84.891245334238207</c:v>
                </c:pt>
                <c:pt idx="6818">
                  <c:v>84.891245334238207</c:v>
                </c:pt>
                <c:pt idx="6819">
                  <c:v>84.891245334238207</c:v>
                </c:pt>
                <c:pt idx="6820">
                  <c:v>84.891245334238207</c:v>
                </c:pt>
                <c:pt idx="6821">
                  <c:v>84.891245334238207</c:v>
                </c:pt>
                <c:pt idx="6822">
                  <c:v>84.891245334238207</c:v>
                </c:pt>
                <c:pt idx="6823">
                  <c:v>84.891245334238207</c:v>
                </c:pt>
                <c:pt idx="6824">
                  <c:v>84.891245334238207</c:v>
                </c:pt>
                <c:pt idx="6825">
                  <c:v>84.891245334238207</c:v>
                </c:pt>
                <c:pt idx="6826">
                  <c:v>84.891245334238207</c:v>
                </c:pt>
                <c:pt idx="6827">
                  <c:v>84.891245334238207</c:v>
                </c:pt>
                <c:pt idx="6828">
                  <c:v>84.891245334238207</c:v>
                </c:pt>
                <c:pt idx="6829">
                  <c:v>84.891245334238207</c:v>
                </c:pt>
                <c:pt idx="6830">
                  <c:v>84.891245334238207</c:v>
                </c:pt>
                <c:pt idx="6831">
                  <c:v>84.891245334238207</c:v>
                </c:pt>
                <c:pt idx="6832">
                  <c:v>84.891245334238207</c:v>
                </c:pt>
                <c:pt idx="6833">
                  <c:v>84.891245334238207</c:v>
                </c:pt>
                <c:pt idx="6834">
                  <c:v>84.891245334238207</c:v>
                </c:pt>
                <c:pt idx="6835">
                  <c:v>84.891245334238207</c:v>
                </c:pt>
                <c:pt idx="6836">
                  <c:v>84.891245334238207</c:v>
                </c:pt>
                <c:pt idx="6837">
                  <c:v>84.891245334238207</c:v>
                </c:pt>
                <c:pt idx="6838">
                  <c:v>84.891245334238207</c:v>
                </c:pt>
                <c:pt idx="6839">
                  <c:v>84.891245334238207</c:v>
                </c:pt>
                <c:pt idx="6840">
                  <c:v>84.891245334238207</c:v>
                </c:pt>
                <c:pt idx="6841">
                  <c:v>84.891245334238207</c:v>
                </c:pt>
                <c:pt idx="6842">
                  <c:v>84.891245334238207</c:v>
                </c:pt>
                <c:pt idx="6843">
                  <c:v>84.891245334238207</c:v>
                </c:pt>
                <c:pt idx="6844">
                  <c:v>84.891245334238207</c:v>
                </c:pt>
                <c:pt idx="6845">
                  <c:v>84.891245334238207</c:v>
                </c:pt>
                <c:pt idx="6846">
                  <c:v>84.891245334238207</c:v>
                </c:pt>
                <c:pt idx="6847">
                  <c:v>84.891245334238207</c:v>
                </c:pt>
                <c:pt idx="6848">
                  <c:v>84.891245334238207</c:v>
                </c:pt>
                <c:pt idx="6849">
                  <c:v>84.891245334238207</c:v>
                </c:pt>
                <c:pt idx="6850">
                  <c:v>84.891245334238207</c:v>
                </c:pt>
                <c:pt idx="6851">
                  <c:v>84.891245334238207</c:v>
                </c:pt>
                <c:pt idx="6852">
                  <c:v>84.891245334238207</c:v>
                </c:pt>
                <c:pt idx="6853">
                  <c:v>84.891245334238207</c:v>
                </c:pt>
                <c:pt idx="6854">
                  <c:v>84.891245334238207</c:v>
                </c:pt>
                <c:pt idx="6855">
                  <c:v>84.891245334238207</c:v>
                </c:pt>
                <c:pt idx="6856">
                  <c:v>84.891245334238207</c:v>
                </c:pt>
                <c:pt idx="6857">
                  <c:v>84.891245334238207</c:v>
                </c:pt>
                <c:pt idx="6858">
                  <c:v>84.891245334238207</c:v>
                </c:pt>
                <c:pt idx="6859">
                  <c:v>84.891245334238207</c:v>
                </c:pt>
                <c:pt idx="6860">
                  <c:v>84.891245334238207</c:v>
                </c:pt>
                <c:pt idx="6861">
                  <c:v>84.891245334238207</c:v>
                </c:pt>
                <c:pt idx="6862">
                  <c:v>84.891245334238207</c:v>
                </c:pt>
                <c:pt idx="6863">
                  <c:v>84.891245334238207</c:v>
                </c:pt>
                <c:pt idx="6864">
                  <c:v>84.891245334238207</c:v>
                </c:pt>
                <c:pt idx="6865">
                  <c:v>84.891245334238207</c:v>
                </c:pt>
                <c:pt idx="6866">
                  <c:v>84.891245334238207</c:v>
                </c:pt>
                <c:pt idx="6867">
                  <c:v>84.891245334238207</c:v>
                </c:pt>
                <c:pt idx="6868">
                  <c:v>84.891245334238207</c:v>
                </c:pt>
                <c:pt idx="6869">
                  <c:v>84.891245334238207</c:v>
                </c:pt>
                <c:pt idx="6870">
                  <c:v>84.891245334238207</c:v>
                </c:pt>
                <c:pt idx="6871">
                  <c:v>84.891245334238207</c:v>
                </c:pt>
                <c:pt idx="6872">
                  <c:v>84.891245334238207</c:v>
                </c:pt>
                <c:pt idx="6873">
                  <c:v>84.891245334238207</c:v>
                </c:pt>
                <c:pt idx="6874">
                  <c:v>84.891245334238207</c:v>
                </c:pt>
                <c:pt idx="6875">
                  <c:v>84.891245334238207</c:v>
                </c:pt>
                <c:pt idx="6876">
                  <c:v>84.891245334238207</c:v>
                </c:pt>
                <c:pt idx="6877">
                  <c:v>84.891245334238207</c:v>
                </c:pt>
                <c:pt idx="6878">
                  <c:v>84.891245334238207</c:v>
                </c:pt>
                <c:pt idx="6879">
                  <c:v>84.891245334238207</c:v>
                </c:pt>
                <c:pt idx="6880">
                  <c:v>84.891245334238207</c:v>
                </c:pt>
                <c:pt idx="6881">
                  <c:v>84.891245334238207</c:v>
                </c:pt>
                <c:pt idx="6882">
                  <c:v>84.891245334238207</c:v>
                </c:pt>
                <c:pt idx="6883">
                  <c:v>84.891245334238207</c:v>
                </c:pt>
                <c:pt idx="6884">
                  <c:v>84.891245334238207</c:v>
                </c:pt>
                <c:pt idx="6885">
                  <c:v>84.891245334238207</c:v>
                </c:pt>
                <c:pt idx="6886">
                  <c:v>84.891245334238207</c:v>
                </c:pt>
                <c:pt idx="6887">
                  <c:v>84.891245334238207</c:v>
                </c:pt>
                <c:pt idx="6888">
                  <c:v>84.891245334238207</c:v>
                </c:pt>
                <c:pt idx="6889">
                  <c:v>84.891245334238207</c:v>
                </c:pt>
                <c:pt idx="6890">
                  <c:v>84.891245334238207</c:v>
                </c:pt>
                <c:pt idx="6891">
                  <c:v>84.891245334238207</c:v>
                </c:pt>
                <c:pt idx="6892">
                  <c:v>84.891245334238207</c:v>
                </c:pt>
                <c:pt idx="6893">
                  <c:v>84.891245334238207</c:v>
                </c:pt>
                <c:pt idx="6894">
                  <c:v>84.891245334238207</c:v>
                </c:pt>
                <c:pt idx="6895">
                  <c:v>84.891245334238207</c:v>
                </c:pt>
                <c:pt idx="6896">
                  <c:v>84.891245334238207</c:v>
                </c:pt>
                <c:pt idx="6897">
                  <c:v>84.891245334238207</c:v>
                </c:pt>
                <c:pt idx="6898">
                  <c:v>84.891245334238207</c:v>
                </c:pt>
                <c:pt idx="6899">
                  <c:v>84.891245334238207</c:v>
                </c:pt>
                <c:pt idx="6900">
                  <c:v>84.891245334238207</c:v>
                </c:pt>
                <c:pt idx="6901">
                  <c:v>84.891245334238207</c:v>
                </c:pt>
                <c:pt idx="6902">
                  <c:v>84.891245334238207</c:v>
                </c:pt>
                <c:pt idx="6903">
                  <c:v>84.891245334238207</c:v>
                </c:pt>
                <c:pt idx="6904">
                  <c:v>84.891245334238207</c:v>
                </c:pt>
                <c:pt idx="6905">
                  <c:v>84.891245334238207</c:v>
                </c:pt>
                <c:pt idx="6906">
                  <c:v>84.891245334238207</c:v>
                </c:pt>
                <c:pt idx="6907">
                  <c:v>84.891245334238207</c:v>
                </c:pt>
                <c:pt idx="6908">
                  <c:v>84.891245334238207</c:v>
                </c:pt>
                <c:pt idx="6909">
                  <c:v>84.891245334238207</c:v>
                </c:pt>
                <c:pt idx="6910">
                  <c:v>84.891245334238207</c:v>
                </c:pt>
                <c:pt idx="6911">
                  <c:v>84.891245334238207</c:v>
                </c:pt>
                <c:pt idx="6912">
                  <c:v>84.891245334238207</c:v>
                </c:pt>
                <c:pt idx="6913">
                  <c:v>84.891245334238207</c:v>
                </c:pt>
                <c:pt idx="6914">
                  <c:v>84.891245334238207</c:v>
                </c:pt>
                <c:pt idx="6915">
                  <c:v>84.891245334238207</c:v>
                </c:pt>
                <c:pt idx="6916">
                  <c:v>84.891245334238207</c:v>
                </c:pt>
                <c:pt idx="6917">
                  <c:v>84.891245334238207</c:v>
                </c:pt>
                <c:pt idx="6918">
                  <c:v>84.891245334238207</c:v>
                </c:pt>
                <c:pt idx="6919">
                  <c:v>84.891245334238207</c:v>
                </c:pt>
                <c:pt idx="6920">
                  <c:v>84.891245334238207</c:v>
                </c:pt>
                <c:pt idx="6921">
                  <c:v>84.891245334238207</c:v>
                </c:pt>
                <c:pt idx="6922">
                  <c:v>84.891245334238207</c:v>
                </c:pt>
                <c:pt idx="6923">
                  <c:v>84.891245334238207</c:v>
                </c:pt>
                <c:pt idx="6924">
                  <c:v>84.891245334238207</c:v>
                </c:pt>
                <c:pt idx="6925">
                  <c:v>84.891245334238207</c:v>
                </c:pt>
                <c:pt idx="6926">
                  <c:v>84.891245334238207</c:v>
                </c:pt>
                <c:pt idx="6927">
                  <c:v>84.891245334238207</c:v>
                </c:pt>
                <c:pt idx="6928">
                  <c:v>84.891245334238207</c:v>
                </c:pt>
                <c:pt idx="6929">
                  <c:v>84.891245334238207</c:v>
                </c:pt>
                <c:pt idx="6930">
                  <c:v>84.891245334238207</c:v>
                </c:pt>
                <c:pt idx="6931">
                  <c:v>84.891245334238207</c:v>
                </c:pt>
                <c:pt idx="6932">
                  <c:v>84.891245334238207</c:v>
                </c:pt>
                <c:pt idx="6933">
                  <c:v>84.891245334238207</c:v>
                </c:pt>
                <c:pt idx="6934">
                  <c:v>84.891245334238207</c:v>
                </c:pt>
                <c:pt idx="6935">
                  <c:v>84.891245334238207</c:v>
                </c:pt>
                <c:pt idx="6936">
                  <c:v>84.891245334238207</c:v>
                </c:pt>
                <c:pt idx="6937">
                  <c:v>84.891245334238207</c:v>
                </c:pt>
                <c:pt idx="6938">
                  <c:v>84.891245334238207</c:v>
                </c:pt>
                <c:pt idx="6939">
                  <c:v>84.891245334238207</c:v>
                </c:pt>
                <c:pt idx="6940">
                  <c:v>84.891245334238207</c:v>
                </c:pt>
                <c:pt idx="6941">
                  <c:v>84.891245334238207</c:v>
                </c:pt>
                <c:pt idx="6942">
                  <c:v>84.891245334238207</c:v>
                </c:pt>
                <c:pt idx="6943">
                  <c:v>84.891245334238207</c:v>
                </c:pt>
                <c:pt idx="6944">
                  <c:v>84.891245334238207</c:v>
                </c:pt>
                <c:pt idx="6945">
                  <c:v>84.891245334238207</c:v>
                </c:pt>
                <c:pt idx="6946">
                  <c:v>84.891245334238207</c:v>
                </c:pt>
                <c:pt idx="6947">
                  <c:v>84.891245334238207</c:v>
                </c:pt>
                <c:pt idx="6948">
                  <c:v>84.891245334238207</c:v>
                </c:pt>
                <c:pt idx="6949">
                  <c:v>84.891245334238207</c:v>
                </c:pt>
                <c:pt idx="6950">
                  <c:v>84.891245334238207</c:v>
                </c:pt>
                <c:pt idx="6951">
                  <c:v>84.891245334238207</c:v>
                </c:pt>
                <c:pt idx="6952">
                  <c:v>84.891245334238207</c:v>
                </c:pt>
                <c:pt idx="6953">
                  <c:v>84.891245334238207</c:v>
                </c:pt>
                <c:pt idx="6954">
                  <c:v>84.891245334238207</c:v>
                </c:pt>
                <c:pt idx="6955">
                  <c:v>84.891245334238207</c:v>
                </c:pt>
                <c:pt idx="6956">
                  <c:v>84.891245334238207</c:v>
                </c:pt>
                <c:pt idx="6957">
                  <c:v>84.891245334238207</c:v>
                </c:pt>
                <c:pt idx="6958">
                  <c:v>84.891245334238207</c:v>
                </c:pt>
                <c:pt idx="6959">
                  <c:v>84.891245334238207</c:v>
                </c:pt>
                <c:pt idx="6960">
                  <c:v>84.891245334238207</c:v>
                </c:pt>
                <c:pt idx="6961">
                  <c:v>84.891245334238207</c:v>
                </c:pt>
                <c:pt idx="6962">
                  <c:v>84.891245334238207</c:v>
                </c:pt>
                <c:pt idx="6963">
                  <c:v>84.891245334238207</c:v>
                </c:pt>
                <c:pt idx="6964">
                  <c:v>84.891245334238207</c:v>
                </c:pt>
                <c:pt idx="6965">
                  <c:v>84.891245334238207</c:v>
                </c:pt>
                <c:pt idx="6966">
                  <c:v>84.891245334238207</c:v>
                </c:pt>
                <c:pt idx="6967">
                  <c:v>84.891245334238207</c:v>
                </c:pt>
                <c:pt idx="6968">
                  <c:v>84.891245334238207</c:v>
                </c:pt>
                <c:pt idx="6969">
                  <c:v>84.891245334238207</c:v>
                </c:pt>
                <c:pt idx="6970">
                  <c:v>84.891245334238207</c:v>
                </c:pt>
                <c:pt idx="6971">
                  <c:v>84.891245334238207</c:v>
                </c:pt>
                <c:pt idx="6972">
                  <c:v>84.891245334238207</c:v>
                </c:pt>
                <c:pt idx="6973">
                  <c:v>84.891245334238207</c:v>
                </c:pt>
                <c:pt idx="6974">
                  <c:v>84.891245334238207</c:v>
                </c:pt>
                <c:pt idx="6975">
                  <c:v>84.891245334238207</c:v>
                </c:pt>
                <c:pt idx="6976">
                  <c:v>84.891245334238207</c:v>
                </c:pt>
                <c:pt idx="6977">
                  <c:v>84.891245334238207</c:v>
                </c:pt>
                <c:pt idx="6978">
                  <c:v>84.891245334238207</c:v>
                </c:pt>
                <c:pt idx="6979">
                  <c:v>84.891245334238207</c:v>
                </c:pt>
                <c:pt idx="6980">
                  <c:v>84.891245334238207</c:v>
                </c:pt>
                <c:pt idx="6981">
                  <c:v>84.891245334238207</c:v>
                </c:pt>
                <c:pt idx="6982">
                  <c:v>84.891245334238207</c:v>
                </c:pt>
                <c:pt idx="6983">
                  <c:v>84.891245334238207</c:v>
                </c:pt>
                <c:pt idx="6984">
                  <c:v>84.891245334238207</c:v>
                </c:pt>
                <c:pt idx="6985">
                  <c:v>84.891245334238207</c:v>
                </c:pt>
                <c:pt idx="6986">
                  <c:v>84.891245334238207</c:v>
                </c:pt>
                <c:pt idx="6987">
                  <c:v>84.891245334238207</c:v>
                </c:pt>
                <c:pt idx="6988">
                  <c:v>84.891245334238207</c:v>
                </c:pt>
                <c:pt idx="6989">
                  <c:v>84.891245334238207</c:v>
                </c:pt>
                <c:pt idx="6990">
                  <c:v>84.891245334238207</c:v>
                </c:pt>
                <c:pt idx="6991">
                  <c:v>84.891245334238207</c:v>
                </c:pt>
                <c:pt idx="6992">
                  <c:v>84.891245334238207</c:v>
                </c:pt>
                <c:pt idx="6993">
                  <c:v>84.891245334238207</c:v>
                </c:pt>
                <c:pt idx="6994">
                  <c:v>84.891245334238207</c:v>
                </c:pt>
                <c:pt idx="6995">
                  <c:v>84.891245334238207</c:v>
                </c:pt>
                <c:pt idx="6996">
                  <c:v>84.891245334238207</c:v>
                </c:pt>
                <c:pt idx="6997">
                  <c:v>84.891245334238207</c:v>
                </c:pt>
                <c:pt idx="6998">
                  <c:v>84.891245334238207</c:v>
                </c:pt>
                <c:pt idx="6999">
                  <c:v>84.891245334238207</c:v>
                </c:pt>
                <c:pt idx="7000">
                  <c:v>84.891245334238207</c:v>
                </c:pt>
                <c:pt idx="7001">
                  <c:v>84.891245334238207</c:v>
                </c:pt>
                <c:pt idx="7002">
                  <c:v>84.891245334238207</c:v>
                </c:pt>
                <c:pt idx="7003">
                  <c:v>84.891245334238207</c:v>
                </c:pt>
                <c:pt idx="7004">
                  <c:v>84.891245334238207</c:v>
                </c:pt>
                <c:pt idx="7005">
                  <c:v>84.891245334238207</c:v>
                </c:pt>
                <c:pt idx="7006">
                  <c:v>84.891245334238207</c:v>
                </c:pt>
                <c:pt idx="7007">
                  <c:v>84.891245334238207</c:v>
                </c:pt>
                <c:pt idx="7008">
                  <c:v>84.891245334238207</c:v>
                </c:pt>
                <c:pt idx="7009">
                  <c:v>84.891245334238207</c:v>
                </c:pt>
                <c:pt idx="7010">
                  <c:v>84.891245334238207</c:v>
                </c:pt>
                <c:pt idx="7011">
                  <c:v>84.891245334238207</c:v>
                </c:pt>
                <c:pt idx="7012">
                  <c:v>84.891245334238207</c:v>
                </c:pt>
                <c:pt idx="7013">
                  <c:v>84.891245334238207</c:v>
                </c:pt>
                <c:pt idx="7014">
                  <c:v>84.891245334238207</c:v>
                </c:pt>
                <c:pt idx="7015">
                  <c:v>84.891245334238207</c:v>
                </c:pt>
                <c:pt idx="7016">
                  <c:v>84.891245334238207</c:v>
                </c:pt>
                <c:pt idx="7017">
                  <c:v>84.891245334238207</c:v>
                </c:pt>
                <c:pt idx="7018">
                  <c:v>84.891245334238207</c:v>
                </c:pt>
                <c:pt idx="7019">
                  <c:v>84.891245334238207</c:v>
                </c:pt>
                <c:pt idx="7020">
                  <c:v>84.891245334238207</c:v>
                </c:pt>
                <c:pt idx="7021">
                  <c:v>84.891245334238207</c:v>
                </c:pt>
                <c:pt idx="7022">
                  <c:v>84.891245334238207</c:v>
                </c:pt>
                <c:pt idx="7023">
                  <c:v>84.891245334238207</c:v>
                </c:pt>
                <c:pt idx="7024">
                  <c:v>84.891245334238207</c:v>
                </c:pt>
                <c:pt idx="7025">
                  <c:v>84.891245334238207</c:v>
                </c:pt>
                <c:pt idx="7026">
                  <c:v>84.891245334238207</c:v>
                </c:pt>
                <c:pt idx="7027">
                  <c:v>84.891245334238207</c:v>
                </c:pt>
                <c:pt idx="7028">
                  <c:v>84.891245334238207</c:v>
                </c:pt>
                <c:pt idx="7029">
                  <c:v>84.891245334238207</c:v>
                </c:pt>
                <c:pt idx="7030">
                  <c:v>84.891245334238207</c:v>
                </c:pt>
                <c:pt idx="7031">
                  <c:v>84.891245334238207</c:v>
                </c:pt>
                <c:pt idx="7032">
                  <c:v>84.891245334238207</c:v>
                </c:pt>
                <c:pt idx="7033">
                  <c:v>84.891245334238207</c:v>
                </c:pt>
                <c:pt idx="7034">
                  <c:v>84.891245334238207</c:v>
                </c:pt>
                <c:pt idx="7035">
                  <c:v>84.891245334238207</c:v>
                </c:pt>
                <c:pt idx="7036">
                  <c:v>84.891245334238207</c:v>
                </c:pt>
                <c:pt idx="7037">
                  <c:v>84.891245334238207</c:v>
                </c:pt>
                <c:pt idx="7038">
                  <c:v>84.891245334238207</c:v>
                </c:pt>
                <c:pt idx="7039">
                  <c:v>84.891245334238207</c:v>
                </c:pt>
                <c:pt idx="7040">
                  <c:v>84.891245334238207</c:v>
                </c:pt>
                <c:pt idx="7041">
                  <c:v>84.891245334238207</c:v>
                </c:pt>
                <c:pt idx="7042">
                  <c:v>84.891245334238207</c:v>
                </c:pt>
                <c:pt idx="7043">
                  <c:v>84.891245334238207</c:v>
                </c:pt>
                <c:pt idx="7044">
                  <c:v>84.891245334238207</c:v>
                </c:pt>
                <c:pt idx="7045">
                  <c:v>84.891245334238207</c:v>
                </c:pt>
                <c:pt idx="7046">
                  <c:v>84.891245334238207</c:v>
                </c:pt>
                <c:pt idx="7047">
                  <c:v>84.891245334238207</c:v>
                </c:pt>
                <c:pt idx="7048">
                  <c:v>84.891245334238207</c:v>
                </c:pt>
                <c:pt idx="7049">
                  <c:v>84.891245334238207</c:v>
                </c:pt>
                <c:pt idx="7050">
                  <c:v>84.891245334238207</c:v>
                </c:pt>
                <c:pt idx="7051">
                  <c:v>84.891245334238207</c:v>
                </c:pt>
                <c:pt idx="7052">
                  <c:v>84.891245334238207</c:v>
                </c:pt>
                <c:pt idx="7053">
                  <c:v>84.891245334238207</c:v>
                </c:pt>
                <c:pt idx="7054">
                  <c:v>84.891245334238207</c:v>
                </c:pt>
                <c:pt idx="7055">
                  <c:v>84.891245334238207</c:v>
                </c:pt>
                <c:pt idx="7056">
                  <c:v>84.891245334238207</c:v>
                </c:pt>
                <c:pt idx="7057">
                  <c:v>84.891245334238207</c:v>
                </c:pt>
                <c:pt idx="7058">
                  <c:v>84.891245334238207</c:v>
                </c:pt>
                <c:pt idx="7059">
                  <c:v>84.891245334238207</c:v>
                </c:pt>
                <c:pt idx="7060">
                  <c:v>84.891245334238207</c:v>
                </c:pt>
                <c:pt idx="7061">
                  <c:v>84.891245334238207</c:v>
                </c:pt>
                <c:pt idx="7062">
                  <c:v>84.891245334238207</c:v>
                </c:pt>
                <c:pt idx="7063">
                  <c:v>84.891245334238207</c:v>
                </c:pt>
                <c:pt idx="7064">
                  <c:v>84.891245334238207</c:v>
                </c:pt>
                <c:pt idx="7065">
                  <c:v>84.891245334238207</c:v>
                </c:pt>
                <c:pt idx="7066">
                  <c:v>84.891245334238207</c:v>
                </c:pt>
                <c:pt idx="7067">
                  <c:v>84.891245334238207</c:v>
                </c:pt>
                <c:pt idx="7068">
                  <c:v>84.891245334238207</c:v>
                </c:pt>
                <c:pt idx="7069">
                  <c:v>84.891245334238207</c:v>
                </c:pt>
                <c:pt idx="7070">
                  <c:v>84.891245334238207</c:v>
                </c:pt>
                <c:pt idx="7071">
                  <c:v>84.891245334238207</c:v>
                </c:pt>
                <c:pt idx="7072">
                  <c:v>84.891245334238207</c:v>
                </c:pt>
                <c:pt idx="7073">
                  <c:v>84.891245334238207</c:v>
                </c:pt>
                <c:pt idx="7074">
                  <c:v>84.891245334238207</c:v>
                </c:pt>
                <c:pt idx="7075">
                  <c:v>84.891245334238207</c:v>
                </c:pt>
                <c:pt idx="7076">
                  <c:v>84.891245334238207</c:v>
                </c:pt>
                <c:pt idx="7077">
                  <c:v>84.891245334238207</c:v>
                </c:pt>
                <c:pt idx="7078">
                  <c:v>84.891245334238207</c:v>
                </c:pt>
                <c:pt idx="7079">
                  <c:v>84.891245334238207</c:v>
                </c:pt>
                <c:pt idx="7080">
                  <c:v>84.891245334238207</c:v>
                </c:pt>
                <c:pt idx="7081">
                  <c:v>84.891245334238207</c:v>
                </c:pt>
                <c:pt idx="7082">
                  <c:v>84.891245334238207</c:v>
                </c:pt>
                <c:pt idx="7083">
                  <c:v>84.891245334238207</c:v>
                </c:pt>
                <c:pt idx="7084">
                  <c:v>84.891245334238207</c:v>
                </c:pt>
                <c:pt idx="7085">
                  <c:v>84.891245334238207</c:v>
                </c:pt>
                <c:pt idx="7086">
                  <c:v>84.891245334238207</c:v>
                </c:pt>
                <c:pt idx="7087">
                  <c:v>84.891245334238207</c:v>
                </c:pt>
                <c:pt idx="7088">
                  <c:v>84.891245334238207</c:v>
                </c:pt>
                <c:pt idx="7089">
                  <c:v>84.891245334238207</c:v>
                </c:pt>
                <c:pt idx="7090">
                  <c:v>84.891245334238207</c:v>
                </c:pt>
                <c:pt idx="7091">
                  <c:v>84.891245334238207</c:v>
                </c:pt>
                <c:pt idx="7092">
                  <c:v>84.891245334238207</c:v>
                </c:pt>
                <c:pt idx="7093">
                  <c:v>84.891245334238207</c:v>
                </c:pt>
                <c:pt idx="7094">
                  <c:v>84.891245334238207</c:v>
                </c:pt>
                <c:pt idx="7095">
                  <c:v>84.891245334238207</c:v>
                </c:pt>
                <c:pt idx="7096">
                  <c:v>84.891245334238207</c:v>
                </c:pt>
                <c:pt idx="7097">
                  <c:v>84.891245334238207</c:v>
                </c:pt>
                <c:pt idx="7098">
                  <c:v>84.891245334238207</c:v>
                </c:pt>
                <c:pt idx="7099">
                  <c:v>84.891245334238207</c:v>
                </c:pt>
                <c:pt idx="7100">
                  <c:v>84.891245334238207</c:v>
                </c:pt>
                <c:pt idx="7101">
                  <c:v>84.891245334238207</c:v>
                </c:pt>
                <c:pt idx="7102">
                  <c:v>84.891245334238207</c:v>
                </c:pt>
                <c:pt idx="7103">
                  <c:v>84.891245334238207</c:v>
                </c:pt>
                <c:pt idx="7104">
                  <c:v>84.891245334238207</c:v>
                </c:pt>
                <c:pt idx="7105">
                  <c:v>84.891245334238207</c:v>
                </c:pt>
                <c:pt idx="7106">
                  <c:v>84.891245334238207</c:v>
                </c:pt>
                <c:pt idx="7107">
                  <c:v>84.891245334238207</c:v>
                </c:pt>
                <c:pt idx="7108">
                  <c:v>84.891245334238207</c:v>
                </c:pt>
                <c:pt idx="7109">
                  <c:v>84.891245334238207</c:v>
                </c:pt>
                <c:pt idx="7110">
                  <c:v>84.891245334238207</c:v>
                </c:pt>
                <c:pt idx="7111">
                  <c:v>84.891245334238207</c:v>
                </c:pt>
                <c:pt idx="7112">
                  <c:v>84.891245334238207</c:v>
                </c:pt>
                <c:pt idx="7113">
                  <c:v>84.891245334238207</c:v>
                </c:pt>
                <c:pt idx="7114">
                  <c:v>84.891245334238207</c:v>
                </c:pt>
                <c:pt idx="7115">
                  <c:v>84.891245334238207</c:v>
                </c:pt>
                <c:pt idx="7116">
                  <c:v>84.891245334238207</c:v>
                </c:pt>
                <c:pt idx="7117">
                  <c:v>84.891245334238207</c:v>
                </c:pt>
                <c:pt idx="7118">
                  <c:v>84.891245334238207</c:v>
                </c:pt>
                <c:pt idx="7119">
                  <c:v>84.891245334238207</c:v>
                </c:pt>
                <c:pt idx="7120">
                  <c:v>84.891245334238207</c:v>
                </c:pt>
                <c:pt idx="7121">
                  <c:v>84.891245334238207</c:v>
                </c:pt>
                <c:pt idx="7122">
                  <c:v>84.891245334238207</c:v>
                </c:pt>
                <c:pt idx="7123">
                  <c:v>84.891245334238207</c:v>
                </c:pt>
                <c:pt idx="7124">
                  <c:v>84.891245334238207</c:v>
                </c:pt>
                <c:pt idx="7125">
                  <c:v>84.891245334238207</c:v>
                </c:pt>
                <c:pt idx="7126">
                  <c:v>84.891245334238207</c:v>
                </c:pt>
                <c:pt idx="7127">
                  <c:v>84.891245334238207</c:v>
                </c:pt>
                <c:pt idx="7128">
                  <c:v>84.891245334238207</c:v>
                </c:pt>
                <c:pt idx="7129">
                  <c:v>84.891245334238207</c:v>
                </c:pt>
                <c:pt idx="7130">
                  <c:v>84.891245334238207</c:v>
                </c:pt>
                <c:pt idx="7131">
                  <c:v>84.891245334238207</c:v>
                </c:pt>
                <c:pt idx="7132">
                  <c:v>84.891245334238207</c:v>
                </c:pt>
                <c:pt idx="7133">
                  <c:v>84.891245334238207</c:v>
                </c:pt>
                <c:pt idx="7134">
                  <c:v>84.891245334238207</c:v>
                </c:pt>
                <c:pt idx="7135">
                  <c:v>84.891245334238207</c:v>
                </c:pt>
                <c:pt idx="7136">
                  <c:v>84.891245334238207</c:v>
                </c:pt>
                <c:pt idx="7137">
                  <c:v>84.891245334238207</c:v>
                </c:pt>
                <c:pt idx="7138">
                  <c:v>84.891245334238207</c:v>
                </c:pt>
                <c:pt idx="7139">
                  <c:v>84.891245334238207</c:v>
                </c:pt>
                <c:pt idx="7140">
                  <c:v>84.891245334238207</c:v>
                </c:pt>
                <c:pt idx="7141">
                  <c:v>84.891245334238207</c:v>
                </c:pt>
                <c:pt idx="7142">
                  <c:v>84.891245334238207</c:v>
                </c:pt>
                <c:pt idx="7143">
                  <c:v>84.891245334238207</c:v>
                </c:pt>
                <c:pt idx="7144">
                  <c:v>84.891245334238207</c:v>
                </c:pt>
                <c:pt idx="7145">
                  <c:v>84.891245334238207</c:v>
                </c:pt>
                <c:pt idx="7146">
                  <c:v>84.891245334238207</c:v>
                </c:pt>
                <c:pt idx="7147">
                  <c:v>84.891245334238207</c:v>
                </c:pt>
                <c:pt idx="7148">
                  <c:v>84.891245334238207</c:v>
                </c:pt>
                <c:pt idx="7149">
                  <c:v>84.891245334238207</c:v>
                </c:pt>
                <c:pt idx="7150">
                  <c:v>84.891245334238207</c:v>
                </c:pt>
                <c:pt idx="7151">
                  <c:v>84.891245334238207</c:v>
                </c:pt>
                <c:pt idx="7152">
                  <c:v>84.891245334238207</c:v>
                </c:pt>
                <c:pt idx="7153">
                  <c:v>84.891245334238207</c:v>
                </c:pt>
                <c:pt idx="7154">
                  <c:v>84.891245334238207</c:v>
                </c:pt>
                <c:pt idx="7155">
                  <c:v>84.891245334238207</c:v>
                </c:pt>
                <c:pt idx="7156">
                  <c:v>84.891245334238207</c:v>
                </c:pt>
                <c:pt idx="7157">
                  <c:v>84.891245334238207</c:v>
                </c:pt>
                <c:pt idx="7158">
                  <c:v>84.891245334238207</c:v>
                </c:pt>
                <c:pt idx="7159">
                  <c:v>84.891245334238207</c:v>
                </c:pt>
                <c:pt idx="7160">
                  <c:v>84.891245334238207</c:v>
                </c:pt>
                <c:pt idx="7161">
                  <c:v>84.891245334238207</c:v>
                </c:pt>
                <c:pt idx="7162">
                  <c:v>84.891245334238207</c:v>
                </c:pt>
                <c:pt idx="7163">
                  <c:v>84.891245334238207</c:v>
                </c:pt>
                <c:pt idx="7164">
                  <c:v>84.891245334238207</c:v>
                </c:pt>
                <c:pt idx="7165">
                  <c:v>84.891245334238207</c:v>
                </c:pt>
                <c:pt idx="7166">
                  <c:v>84.891245334238207</c:v>
                </c:pt>
                <c:pt idx="7167">
                  <c:v>84.891245334238207</c:v>
                </c:pt>
                <c:pt idx="7168">
                  <c:v>84.891245334238207</c:v>
                </c:pt>
                <c:pt idx="7169">
                  <c:v>84.891245334238207</c:v>
                </c:pt>
                <c:pt idx="7170">
                  <c:v>84.891245334238207</c:v>
                </c:pt>
                <c:pt idx="7171">
                  <c:v>84.891245334238207</c:v>
                </c:pt>
                <c:pt idx="7172">
                  <c:v>84.891245334238207</c:v>
                </c:pt>
                <c:pt idx="7173">
                  <c:v>84.891245334238207</c:v>
                </c:pt>
                <c:pt idx="7174">
                  <c:v>84.891245334238207</c:v>
                </c:pt>
                <c:pt idx="7175">
                  <c:v>84.891245334238207</c:v>
                </c:pt>
                <c:pt idx="7176">
                  <c:v>84.891245334238207</c:v>
                </c:pt>
                <c:pt idx="7177">
                  <c:v>84.891245334238207</c:v>
                </c:pt>
                <c:pt idx="7178">
                  <c:v>84.891245334238207</c:v>
                </c:pt>
                <c:pt idx="7179">
                  <c:v>84.891245334238207</c:v>
                </c:pt>
                <c:pt idx="7180">
                  <c:v>84.891245334238207</c:v>
                </c:pt>
                <c:pt idx="7181">
                  <c:v>84.891245334238207</c:v>
                </c:pt>
                <c:pt idx="7182">
                  <c:v>84.891245334238207</c:v>
                </c:pt>
                <c:pt idx="7183">
                  <c:v>84.891245334238207</c:v>
                </c:pt>
                <c:pt idx="7184">
                  <c:v>84.891245334238207</c:v>
                </c:pt>
                <c:pt idx="7185">
                  <c:v>84.891245334238207</c:v>
                </c:pt>
                <c:pt idx="7186">
                  <c:v>84.891245334238207</c:v>
                </c:pt>
                <c:pt idx="7187">
                  <c:v>84.891245334238207</c:v>
                </c:pt>
                <c:pt idx="7188">
                  <c:v>84.891245334238207</c:v>
                </c:pt>
                <c:pt idx="7189">
                  <c:v>84.891245334238207</c:v>
                </c:pt>
                <c:pt idx="7190">
                  <c:v>84.891245334238207</c:v>
                </c:pt>
                <c:pt idx="7191">
                  <c:v>84.891245334238207</c:v>
                </c:pt>
                <c:pt idx="7192">
                  <c:v>84.891245334238207</c:v>
                </c:pt>
                <c:pt idx="7193">
                  <c:v>84.891245334238207</c:v>
                </c:pt>
                <c:pt idx="7194">
                  <c:v>84.891245334238207</c:v>
                </c:pt>
                <c:pt idx="7195">
                  <c:v>84.891245334238207</c:v>
                </c:pt>
                <c:pt idx="7196">
                  <c:v>84.891245334238207</c:v>
                </c:pt>
                <c:pt idx="7197">
                  <c:v>84.891245334238207</c:v>
                </c:pt>
                <c:pt idx="7198">
                  <c:v>84.891245334238207</c:v>
                </c:pt>
                <c:pt idx="7199">
                  <c:v>84.891245334238207</c:v>
                </c:pt>
                <c:pt idx="7200">
                  <c:v>84.891245334238207</c:v>
                </c:pt>
                <c:pt idx="7201">
                  <c:v>84.891245334238207</c:v>
                </c:pt>
                <c:pt idx="7202">
                  <c:v>84.891245334238207</c:v>
                </c:pt>
                <c:pt idx="7203">
                  <c:v>84.891245334238207</c:v>
                </c:pt>
                <c:pt idx="7204">
                  <c:v>84.891245334238207</c:v>
                </c:pt>
                <c:pt idx="7205">
                  <c:v>84.891245334238207</c:v>
                </c:pt>
                <c:pt idx="7206">
                  <c:v>84.891245334238207</c:v>
                </c:pt>
                <c:pt idx="7207">
                  <c:v>84.891245334238207</c:v>
                </c:pt>
                <c:pt idx="7208">
                  <c:v>84.891245334238207</c:v>
                </c:pt>
                <c:pt idx="7209">
                  <c:v>84.891245334238207</c:v>
                </c:pt>
                <c:pt idx="7210">
                  <c:v>84.891245334238207</c:v>
                </c:pt>
                <c:pt idx="7211">
                  <c:v>84.891245334238207</c:v>
                </c:pt>
                <c:pt idx="7212">
                  <c:v>84.891245334238207</c:v>
                </c:pt>
                <c:pt idx="7213">
                  <c:v>84.891245334238207</c:v>
                </c:pt>
                <c:pt idx="7214">
                  <c:v>84.891245334238207</c:v>
                </c:pt>
                <c:pt idx="7215">
                  <c:v>84.891245334238207</c:v>
                </c:pt>
                <c:pt idx="7216">
                  <c:v>84.891245334238207</c:v>
                </c:pt>
                <c:pt idx="7217">
                  <c:v>84.891245334238207</c:v>
                </c:pt>
                <c:pt idx="7218">
                  <c:v>84.891245334238207</c:v>
                </c:pt>
                <c:pt idx="7219">
                  <c:v>84.891245334238207</c:v>
                </c:pt>
                <c:pt idx="7220">
                  <c:v>84.891245334238207</c:v>
                </c:pt>
                <c:pt idx="7221">
                  <c:v>84.891245334238207</c:v>
                </c:pt>
                <c:pt idx="7222">
                  <c:v>84.891245334238207</c:v>
                </c:pt>
                <c:pt idx="7223">
                  <c:v>84.891245334238207</c:v>
                </c:pt>
                <c:pt idx="7224">
                  <c:v>84.891245334238207</c:v>
                </c:pt>
                <c:pt idx="7225">
                  <c:v>84.891245334238207</c:v>
                </c:pt>
                <c:pt idx="7226">
                  <c:v>84.891245334238207</c:v>
                </c:pt>
                <c:pt idx="7227">
                  <c:v>84.891245334238207</c:v>
                </c:pt>
                <c:pt idx="7228">
                  <c:v>84.891245334238207</c:v>
                </c:pt>
                <c:pt idx="7229">
                  <c:v>84.891245334238207</c:v>
                </c:pt>
                <c:pt idx="7230">
                  <c:v>84.891245334238207</c:v>
                </c:pt>
                <c:pt idx="7231">
                  <c:v>84.891245334238207</c:v>
                </c:pt>
                <c:pt idx="7232">
                  <c:v>84.891245334238207</c:v>
                </c:pt>
                <c:pt idx="7233">
                  <c:v>84.891245334238207</c:v>
                </c:pt>
                <c:pt idx="7234">
                  <c:v>84.891245334238207</c:v>
                </c:pt>
                <c:pt idx="7235">
                  <c:v>84.891245334238207</c:v>
                </c:pt>
                <c:pt idx="7236">
                  <c:v>84.891245334238207</c:v>
                </c:pt>
                <c:pt idx="7237">
                  <c:v>84.891245334238207</c:v>
                </c:pt>
                <c:pt idx="7238">
                  <c:v>84.891245334238207</c:v>
                </c:pt>
                <c:pt idx="7239">
                  <c:v>84.891245334238207</c:v>
                </c:pt>
                <c:pt idx="7240">
                  <c:v>84.891245334238207</c:v>
                </c:pt>
                <c:pt idx="7241">
                  <c:v>84.891245334238207</c:v>
                </c:pt>
                <c:pt idx="7242">
                  <c:v>84.891245334238207</c:v>
                </c:pt>
                <c:pt idx="7243">
                  <c:v>84.891245334238207</c:v>
                </c:pt>
                <c:pt idx="7244">
                  <c:v>84.891245334238207</c:v>
                </c:pt>
                <c:pt idx="7245">
                  <c:v>84.891245334238207</c:v>
                </c:pt>
                <c:pt idx="7246">
                  <c:v>84.891245334238207</c:v>
                </c:pt>
                <c:pt idx="7247">
                  <c:v>84.891245334238207</c:v>
                </c:pt>
                <c:pt idx="7248">
                  <c:v>84.891245334238207</c:v>
                </c:pt>
                <c:pt idx="7249">
                  <c:v>84.891245334238207</c:v>
                </c:pt>
                <c:pt idx="7250">
                  <c:v>84.891245334238207</c:v>
                </c:pt>
                <c:pt idx="7251">
                  <c:v>84.891245334238207</c:v>
                </c:pt>
                <c:pt idx="7252">
                  <c:v>84.891245334238207</c:v>
                </c:pt>
                <c:pt idx="7253">
                  <c:v>84.891245334238207</c:v>
                </c:pt>
                <c:pt idx="7254">
                  <c:v>84.891245334238207</c:v>
                </c:pt>
                <c:pt idx="7255">
                  <c:v>84.891245334238207</c:v>
                </c:pt>
                <c:pt idx="7256">
                  <c:v>84.891245334238207</c:v>
                </c:pt>
                <c:pt idx="7257">
                  <c:v>84.891245334238207</c:v>
                </c:pt>
                <c:pt idx="7258">
                  <c:v>84.891245334238207</c:v>
                </c:pt>
                <c:pt idx="7259">
                  <c:v>84.891245334238207</c:v>
                </c:pt>
                <c:pt idx="7260">
                  <c:v>84.891245334238207</c:v>
                </c:pt>
                <c:pt idx="7261">
                  <c:v>84.891245334238207</c:v>
                </c:pt>
                <c:pt idx="7262">
                  <c:v>84.891245334238207</c:v>
                </c:pt>
                <c:pt idx="7263">
                  <c:v>84.891245334238207</c:v>
                </c:pt>
                <c:pt idx="7264">
                  <c:v>84.891245334238207</c:v>
                </c:pt>
                <c:pt idx="7265">
                  <c:v>84.891245334238207</c:v>
                </c:pt>
                <c:pt idx="7266">
                  <c:v>84.891245334238207</c:v>
                </c:pt>
                <c:pt idx="7267">
                  <c:v>84.891245334238207</c:v>
                </c:pt>
                <c:pt idx="7268">
                  <c:v>84.891245334238207</c:v>
                </c:pt>
                <c:pt idx="7269">
                  <c:v>84.891245334238207</c:v>
                </c:pt>
                <c:pt idx="7270">
                  <c:v>84.891245334238207</c:v>
                </c:pt>
                <c:pt idx="7271">
                  <c:v>84.891245334238207</c:v>
                </c:pt>
                <c:pt idx="7272">
                  <c:v>84.891245334238207</c:v>
                </c:pt>
                <c:pt idx="7273">
                  <c:v>84.891245334238207</c:v>
                </c:pt>
                <c:pt idx="7274">
                  <c:v>84.891245334238207</c:v>
                </c:pt>
                <c:pt idx="7275">
                  <c:v>84.891245334238207</c:v>
                </c:pt>
                <c:pt idx="7276">
                  <c:v>84.891245334238207</c:v>
                </c:pt>
                <c:pt idx="7277">
                  <c:v>84.891245334238207</c:v>
                </c:pt>
                <c:pt idx="7278">
                  <c:v>84.891245334238207</c:v>
                </c:pt>
                <c:pt idx="7279">
                  <c:v>84.891245334238207</c:v>
                </c:pt>
                <c:pt idx="7280">
                  <c:v>84.891245334238207</c:v>
                </c:pt>
                <c:pt idx="7281">
                  <c:v>84.891245334238207</c:v>
                </c:pt>
                <c:pt idx="7282">
                  <c:v>84.891245334238207</c:v>
                </c:pt>
                <c:pt idx="7283">
                  <c:v>84.891245334238207</c:v>
                </c:pt>
                <c:pt idx="7284">
                  <c:v>84.891245334238207</c:v>
                </c:pt>
                <c:pt idx="7285">
                  <c:v>84.891245334238207</c:v>
                </c:pt>
                <c:pt idx="7286">
                  <c:v>84.891245334238207</c:v>
                </c:pt>
                <c:pt idx="7287">
                  <c:v>84.891245334238207</c:v>
                </c:pt>
                <c:pt idx="7288">
                  <c:v>84.891245334238207</c:v>
                </c:pt>
                <c:pt idx="7289">
                  <c:v>84.891245334238207</c:v>
                </c:pt>
                <c:pt idx="7290">
                  <c:v>84.891245334238207</c:v>
                </c:pt>
                <c:pt idx="7291">
                  <c:v>84.891245334238207</c:v>
                </c:pt>
                <c:pt idx="7292">
                  <c:v>84.891245334238207</c:v>
                </c:pt>
                <c:pt idx="7293">
                  <c:v>84.891245334238207</c:v>
                </c:pt>
                <c:pt idx="7294">
                  <c:v>84.891245334238207</c:v>
                </c:pt>
                <c:pt idx="7295">
                  <c:v>84.891245334238207</c:v>
                </c:pt>
                <c:pt idx="7296">
                  <c:v>84.891245334238207</c:v>
                </c:pt>
                <c:pt idx="7297">
                  <c:v>84.891245334238207</c:v>
                </c:pt>
                <c:pt idx="7298">
                  <c:v>84.891245334238207</c:v>
                </c:pt>
                <c:pt idx="7299">
                  <c:v>84.891245334238207</c:v>
                </c:pt>
                <c:pt idx="7300">
                  <c:v>84.891245334238207</c:v>
                </c:pt>
                <c:pt idx="7301">
                  <c:v>84.891245334238207</c:v>
                </c:pt>
                <c:pt idx="7302">
                  <c:v>84.891245334238207</c:v>
                </c:pt>
                <c:pt idx="7303">
                  <c:v>84.891245334238207</c:v>
                </c:pt>
                <c:pt idx="7304">
                  <c:v>84.891245334238207</c:v>
                </c:pt>
                <c:pt idx="7305">
                  <c:v>84.891245334238207</c:v>
                </c:pt>
                <c:pt idx="7306">
                  <c:v>84.891245334238207</c:v>
                </c:pt>
                <c:pt idx="7307">
                  <c:v>84.891245334238207</c:v>
                </c:pt>
                <c:pt idx="7308">
                  <c:v>84.891245334238207</c:v>
                </c:pt>
                <c:pt idx="7309">
                  <c:v>84.891245334238207</c:v>
                </c:pt>
                <c:pt idx="7310">
                  <c:v>84.891245334238207</c:v>
                </c:pt>
                <c:pt idx="7311">
                  <c:v>84.891245334238207</c:v>
                </c:pt>
                <c:pt idx="7312">
                  <c:v>84.891245334238207</c:v>
                </c:pt>
                <c:pt idx="7313">
                  <c:v>84.891245334238207</c:v>
                </c:pt>
                <c:pt idx="7314">
                  <c:v>84.891245334238207</c:v>
                </c:pt>
                <c:pt idx="7315">
                  <c:v>84.891245334238207</c:v>
                </c:pt>
                <c:pt idx="7316">
                  <c:v>84.891245334238207</c:v>
                </c:pt>
                <c:pt idx="7317">
                  <c:v>84.891245334238207</c:v>
                </c:pt>
                <c:pt idx="7318">
                  <c:v>84.891245334238207</c:v>
                </c:pt>
                <c:pt idx="7319">
                  <c:v>84.891245334238207</c:v>
                </c:pt>
                <c:pt idx="7320">
                  <c:v>84.891245334238207</c:v>
                </c:pt>
                <c:pt idx="7321">
                  <c:v>84.891245334238207</c:v>
                </c:pt>
                <c:pt idx="7322">
                  <c:v>84.891245334238207</c:v>
                </c:pt>
                <c:pt idx="7323">
                  <c:v>84.891245334238207</c:v>
                </c:pt>
                <c:pt idx="7324">
                  <c:v>84.891245334238207</c:v>
                </c:pt>
                <c:pt idx="7325">
                  <c:v>84.891245334238207</c:v>
                </c:pt>
                <c:pt idx="7326">
                  <c:v>84.891245334238207</c:v>
                </c:pt>
                <c:pt idx="7327">
                  <c:v>84.891245334238207</c:v>
                </c:pt>
                <c:pt idx="7328">
                  <c:v>84.891245334238207</c:v>
                </c:pt>
                <c:pt idx="7329">
                  <c:v>84.891245334238207</c:v>
                </c:pt>
                <c:pt idx="7330">
                  <c:v>84.891245334238207</c:v>
                </c:pt>
                <c:pt idx="7331">
                  <c:v>84.891245334238207</c:v>
                </c:pt>
                <c:pt idx="7332">
                  <c:v>84.891245334238207</c:v>
                </c:pt>
                <c:pt idx="7333">
                  <c:v>84.891245334238207</c:v>
                </c:pt>
                <c:pt idx="7334">
                  <c:v>84.891245334238207</c:v>
                </c:pt>
                <c:pt idx="7335">
                  <c:v>84.891245334238207</c:v>
                </c:pt>
                <c:pt idx="7336">
                  <c:v>84.891245334238207</c:v>
                </c:pt>
                <c:pt idx="7337">
                  <c:v>84.891245334238207</c:v>
                </c:pt>
                <c:pt idx="7338">
                  <c:v>84.891245334238207</c:v>
                </c:pt>
                <c:pt idx="7339">
                  <c:v>84.891245334238207</c:v>
                </c:pt>
                <c:pt idx="7340">
                  <c:v>84.891245334238207</c:v>
                </c:pt>
                <c:pt idx="7341">
                  <c:v>84.891245334238207</c:v>
                </c:pt>
                <c:pt idx="7342">
                  <c:v>84.891245334238207</c:v>
                </c:pt>
                <c:pt idx="7343">
                  <c:v>84.891245334238207</c:v>
                </c:pt>
                <c:pt idx="7344">
                  <c:v>84.891245334238207</c:v>
                </c:pt>
                <c:pt idx="7345">
                  <c:v>84.891245334238207</c:v>
                </c:pt>
                <c:pt idx="7346">
                  <c:v>84.891245334238207</c:v>
                </c:pt>
                <c:pt idx="7347">
                  <c:v>84.891245334238207</c:v>
                </c:pt>
                <c:pt idx="7348">
                  <c:v>84.891245334238207</c:v>
                </c:pt>
                <c:pt idx="7349">
                  <c:v>84.891245334238207</c:v>
                </c:pt>
                <c:pt idx="7350">
                  <c:v>84.891245334238207</c:v>
                </c:pt>
                <c:pt idx="7351">
                  <c:v>84.891245334238207</c:v>
                </c:pt>
                <c:pt idx="7352">
                  <c:v>84.891245334238207</c:v>
                </c:pt>
                <c:pt idx="7353">
                  <c:v>84.891245334238207</c:v>
                </c:pt>
                <c:pt idx="7354">
                  <c:v>84.891245334238207</c:v>
                </c:pt>
                <c:pt idx="7355">
                  <c:v>84.891245334238207</c:v>
                </c:pt>
                <c:pt idx="7356">
                  <c:v>84.891245334238207</c:v>
                </c:pt>
                <c:pt idx="7357">
                  <c:v>84.891245334238207</c:v>
                </c:pt>
                <c:pt idx="7358">
                  <c:v>84.891245334238207</c:v>
                </c:pt>
                <c:pt idx="7359">
                  <c:v>84.891245334238207</c:v>
                </c:pt>
                <c:pt idx="7360">
                  <c:v>84.891245334238207</c:v>
                </c:pt>
                <c:pt idx="7361">
                  <c:v>84.891245334238207</c:v>
                </c:pt>
                <c:pt idx="7362">
                  <c:v>84.891245334238207</c:v>
                </c:pt>
                <c:pt idx="7363">
                  <c:v>84.891245334238207</c:v>
                </c:pt>
                <c:pt idx="7364">
                  <c:v>84.891245334238207</c:v>
                </c:pt>
                <c:pt idx="7365">
                  <c:v>84.891245334238207</c:v>
                </c:pt>
                <c:pt idx="7366">
                  <c:v>84.891245334238207</c:v>
                </c:pt>
                <c:pt idx="7367">
                  <c:v>84.891245334238207</c:v>
                </c:pt>
                <c:pt idx="7368">
                  <c:v>84.891245334238207</c:v>
                </c:pt>
                <c:pt idx="7369">
                  <c:v>84.891245334238207</c:v>
                </c:pt>
                <c:pt idx="7370">
                  <c:v>84.891245334238207</c:v>
                </c:pt>
                <c:pt idx="7371">
                  <c:v>84.891245334238207</c:v>
                </c:pt>
                <c:pt idx="7372">
                  <c:v>84.891245334238207</c:v>
                </c:pt>
                <c:pt idx="7373">
                  <c:v>84.891245334238207</c:v>
                </c:pt>
                <c:pt idx="7374">
                  <c:v>84.891245334238207</c:v>
                </c:pt>
                <c:pt idx="7375">
                  <c:v>84.891245334238207</c:v>
                </c:pt>
                <c:pt idx="7376">
                  <c:v>84.891245334238207</c:v>
                </c:pt>
                <c:pt idx="7377">
                  <c:v>84.891245334238207</c:v>
                </c:pt>
                <c:pt idx="7378">
                  <c:v>84.891245334238207</c:v>
                </c:pt>
                <c:pt idx="7379">
                  <c:v>84.891245334238207</c:v>
                </c:pt>
                <c:pt idx="7380">
                  <c:v>84.891245334238207</c:v>
                </c:pt>
                <c:pt idx="7381">
                  <c:v>84.891245334238207</c:v>
                </c:pt>
                <c:pt idx="7382">
                  <c:v>84.891245334238207</c:v>
                </c:pt>
                <c:pt idx="7383">
                  <c:v>84.891245334238207</c:v>
                </c:pt>
                <c:pt idx="7384">
                  <c:v>84.891245334238207</c:v>
                </c:pt>
                <c:pt idx="7385">
                  <c:v>84.891245334238207</c:v>
                </c:pt>
                <c:pt idx="7386">
                  <c:v>84.891245334238207</c:v>
                </c:pt>
                <c:pt idx="7387">
                  <c:v>84.891245334238207</c:v>
                </c:pt>
                <c:pt idx="7388">
                  <c:v>84.891245334238207</c:v>
                </c:pt>
                <c:pt idx="7389">
                  <c:v>84.891245334238207</c:v>
                </c:pt>
                <c:pt idx="7390">
                  <c:v>84.891245334238207</c:v>
                </c:pt>
                <c:pt idx="7391">
                  <c:v>84.891245334238207</c:v>
                </c:pt>
                <c:pt idx="7392">
                  <c:v>84.891245334238207</c:v>
                </c:pt>
                <c:pt idx="7393">
                  <c:v>84.891245334238207</c:v>
                </c:pt>
                <c:pt idx="7394">
                  <c:v>84.891245334238207</c:v>
                </c:pt>
                <c:pt idx="7395">
                  <c:v>84.891245334238207</c:v>
                </c:pt>
                <c:pt idx="7396">
                  <c:v>84.891245334238207</c:v>
                </c:pt>
                <c:pt idx="7397">
                  <c:v>84.891245334238207</c:v>
                </c:pt>
                <c:pt idx="7398">
                  <c:v>84.891245334238207</c:v>
                </c:pt>
                <c:pt idx="7399">
                  <c:v>84.891245334238207</c:v>
                </c:pt>
                <c:pt idx="7400">
                  <c:v>84.891245334238207</c:v>
                </c:pt>
                <c:pt idx="7401">
                  <c:v>84.891245334238207</c:v>
                </c:pt>
                <c:pt idx="7402">
                  <c:v>84.891245334238207</c:v>
                </c:pt>
                <c:pt idx="7403">
                  <c:v>84.891245334238207</c:v>
                </c:pt>
                <c:pt idx="7404">
                  <c:v>84.891245334238207</c:v>
                </c:pt>
                <c:pt idx="7405">
                  <c:v>84.891245334238207</c:v>
                </c:pt>
                <c:pt idx="7406">
                  <c:v>84.891245334238207</c:v>
                </c:pt>
                <c:pt idx="7407">
                  <c:v>84.891245334238207</c:v>
                </c:pt>
                <c:pt idx="7408">
                  <c:v>84.891245334238207</c:v>
                </c:pt>
                <c:pt idx="7409">
                  <c:v>84.891245334238207</c:v>
                </c:pt>
                <c:pt idx="7410">
                  <c:v>84.891245334238207</c:v>
                </c:pt>
                <c:pt idx="7411">
                  <c:v>84.891245334238207</c:v>
                </c:pt>
                <c:pt idx="7412">
                  <c:v>84.891245334238207</c:v>
                </c:pt>
                <c:pt idx="7413">
                  <c:v>84.891245334238207</c:v>
                </c:pt>
                <c:pt idx="7414">
                  <c:v>84.891245334238207</c:v>
                </c:pt>
                <c:pt idx="7415">
                  <c:v>84.891245334238207</c:v>
                </c:pt>
                <c:pt idx="7416">
                  <c:v>84.891245334238207</c:v>
                </c:pt>
                <c:pt idx="7417">
                  <c:v>84.891245334238207</c:v>
                </c:pt>
                <c:pt idx="7418">
                  <c:v>84.891245334238207</c:v>
                </c:pt>
                <c:pt idx="7419">
                  <c:v>84.891245334238207</c:v>
                </c:pt>
                <c:pt idx="7420">
                  <c:v>84.891245334238207</c:v>
                </c:pt>
                <c:pt idx="7421">
                  <c:v>84.891245334238207</c:v>
                </c:pt>
                <c:pt idx="7422">
                  <c:v>84.891245334238207</c:v>
                </c:pt>
                <c:pt idx="7423">
                  <c:v>84.891245334238207</c:v>
                </c:pt>
                <c:pt idx="7424">
                  <c:v>84.891245334238207</c:v>
                </c:pt>
                <c:pt idx="7425">
                  <c:v>84.891245334238207</c:v>
                </c:pt>
                <c:pt idx="7426">
                  <c:v>84.891245334238207</c:v>
                </c:pt>
                <c:pt idx="7427">
                  <c:v>84.891245334238207</c:v>
                </c:pt>
                <c:pt idx="7428">
                  <c:v>84.891245334238207</c:v>
                </c:pt>
                <c:pt idx="7429">
                  <c:v>84.891245334238207</c:v>
                </c:pt>
                <c:pt idx="7430">
                  <c:v>84.891245334238207</c:v>
                </c:pt>
                <c:pt idx="7431">
                  <c:v>84.891245334238207</c:v>
                </c:pt>
                <c:pt idx="7432">
                  <c:v>84.891245334238207</c:v>
                </c:pt>
                <c:pt idx="7433">
                  <c:v>84.891245334238207</c:v>
                </c:pt>
                <c:pt idx="7434">
                  <c:v>84.891245334238207</c:v>
                </c:pt>
                <c:pt idx="7435">
                  <c:v>84.891245334238207</c:v>
                </c:pt>
                <c:pt idx="7436">
                  <c:v>84.891245334238207</c:v>
                </c:pt>
                <c:pt idx="7437">
                  <c:v>84.891245334238207</c:v>
                </c:pt>
                <c:pt idx="7438">
                  <c:v>84.891245334238207</c:v>
                </c:pt>
                <c:pt idx="7439">
                  <c:v>84.891245334238207</c:v>
                </c:pt>
                <c:pt idx="7440">
                  <c:v>84.891245334238207</c:v>
                </c:pt>
                <c:pt idx="7441">
                  <c:v>84.891245334238207</c:v>
                </c:pt>
                <c:pt idx="7442">
                  <c:v>84.891245334238207</c:v>
                </c:pt>
                <c:pt idx="7443">
                  <c:v>84.891245334238207</c:v>
                </c:pt>
                <c:pt idx="7444">
                  <c:v>84.891245334238207</c:v>
                </c:pt>
                <c:pt idx="7445">
                  <c:v>84.891245334238207</c:v>
                </c:pt>
                <c:pt idx="7446">
                  <c:v>84.891245334238207</c:v>
                </c:pt>
                <c:pt idx="7447">
                  <c:v>84.891245334238207</c:v>
                </c:pt>
                <c:pt idx="7448">
                  <c:v>84.891245334238207</c:v>
                </c:pt>
                <c:pt idx="7449">
                  <c:v>84.891245334238207</c:v>
                </c:pt>
                <c:pt idx="7450">
                  <c:v>84.891245334238207</c:v>
                </c:pt>
                <c:pt idx="7451">
                  <c:v>84.891245334238207</c:v>
                </c:pt>
                <c:pt idx="7452">
                  <c:v>84.891245334238207</c:v>
                </c:pt>
                <c:pt idx="7453">
                  <c:v>84.891245334238207</c:v>
                </c:pt>
                <c:pt idx="7454">
                  <c:v>84.891245334238207</c:v>
                </c:pt>
                <c:pt idx="7455">
                  <c:v>84.891245334238207</c:v>
                </c:pt>
                <c:pt idx="7456">
                  <c:v>84.891245334238207</c:v>
                </c:pt>
                <c:pt idx="7457">
                  <c:v>84.891245334238207</c:v>
                </c:pt>
                <c:pt idx="7458">
                  <c:v>84.891245334238207</c:v>
                </c:pt>
                <c:pt idx="7459">
                  <c:v>84.891245334238207</c:v>
                </c:pt>
                <c:pt idx="7460">
                  <c:v>84.891245334238207</c:v>
                </c:pt>
                <c:pt idx="7461">
                  <c:v>84.891245334238207</c:v>
                </c:pt>
                <c:pt idx="7462">
                  <c:v>84.891245334238207</c:v>
                </c:pt>
                <c:pt idx="7463">
                  <c:v>84.891245334238207</c:v>
                </c:pt>
                <c:pt idx="7464">
                  <c:v>84.891245334238207</c:v>
                </c:pt>
                <c:pt idx="7465">
                  <c:v>84.891245334238207</c:v>
                </c:pt>
                <c:pt idx="7466">
                  <c:v>84.891245334238207</c:v>
                </c:pt>
                <c:pt idx="7467">
                  <c:v>84.891245334238207</c:v>
                </c:pt>
                <c:pt idx="7468">
                  <c:v>84.891245334238207</c:v>
                </c:pt>
                <c:pt idx="7469">
                  <c:v>84.891245334238207</c:v>
                </c:pt>
                <c:pt idx="7470">
                  <c:v>84.891245334238207</c:v>
                </c:pt>
                <c:pt idx="7471">
                  <c:v>84.891245334238207</c:v>
                </c:pt>
                <c:pt idx="7472">
                  <c:v>84.891245334238207</c:v>
                </c:pt>
                <c:pt idx="7473">
                  <c:v>84.891245334238207</c:v>
                </c:pt>
                <c:pt idx="7474">
                  <c:v>84.891245334238207</c:v>
                </c:pt>
                <c:pt idx="7475">
                  <c:v>84.891245334238207</c:v>
                </c:pt>
                <c:pt idx="7476">
                  <c:v>84.891245334238207</c:v>
                </c:pt>
                <c:pt idx="7477">
                  <c:v>84.891245334238207</c:v>
                </c:pt>
                <c:pt idx="7478">
                  <c:v>84.891245334238207</c:v>
                </c:pt>
                <c:pt idx="7479">
                  <c:v>84.891245334238207</c:v>
                </c:pt>
                <c:pt idx="7480">
                  <c:v>84.891245334238207</c:v>
                </c:pt>
                <c:pt idx="7481">
                  <c:v>84.891245334238207</c:v>
                </c:pt>
                <c:pt idx="7482">
                  <c:v>84.891245334238207</c:v>
                </c:pt>
                <c:pt idx="7483">
                  <c:v>84.891245334238207</c:v>
                </c:pt>
                <c:pt idx="7484">
                  <c:v>84.891245334238207</c:v>
                </c:pt>
                <c:pt idx="7485">
                  <c:v>84.891245334238207</c:v>
                </c:pt>
                <c:pt idx="7486">
                  <c:v>84.891245334238207</c:v>
                </c:pt>
                <c:pt idx="7487">
                  <c:v>84.891245334238207</c:v>
                </c:pt>
                <c:pt idx="7488">
                  <c:v>84.891245334238207</c:v>
                </c:pt>
                <c:pt idx="7489">
                  <c:v>84.891245334238207</c:v>
                </c:pt>
                <c:pt idx="7490">
                  <c:v>84.891245334238207</c:v>
                </c:pt>
                <c:pt idx="7491">
                  <c:v>84.891245334238207</c:v>
                </c:pt>
                <c:pt idx="7492">
                  <c:v>84.891245334238207</c:v>
                </c:pt>
                <c:pt idx="7493">
                  <c:v>84.891245334238207</c:v>
                </c:pt>
                <c:pt idx="7494">
                  <c:v>84.891245334238207</c:v>
                </c:pt>
                <c:pt idx="7495">
                  <c:v>84.891245334238207</c:v>
                </c:pt>
                <c:pt idx="7496">
                  <c:v>84.891245334238207</c:v>
                </c:pt>
                <c:pt idx="7497">
                  <c:v>84.891245334238207</c:v>
                </c:pt>
                <c:pt idx="7498">
                  <c:v>84.891245334238207</c:v>
                </c:pt>
                <c:pt idx="7499">
                  <c:v>84.891245334238207</c:v>
                </c:pt>
                <c:pt idx="7500">
                  <c:v>84.891245334238207</c:v>
                </c:pt>
                <c:pt idx="7501">
                  <c:v>84.891245334238207</c:v>
                </c:pt>
                <c:pt idx="7502">
                  <c:v>84.891245334238207</c:v>
                </c:pt>
                <c:pt idx="7503">
                  <c:v>84.891245334238207</c:v>
                </c:pt>
                <c:pt idx="7504">
                  <c:v>84.891245334238207</c:v>
                </c:pt>
                <c:pt idx="7505">
                  <c:v>84.891245334238207</c:v>
                </c:pt>
                <c:pt idx="7506">
                  <c:v>84.891245334238207</c:v>
                </c:pt>
                <c:pt idx="7507">
                  <c:v>84.891245334238207</c:v>
                </c:pt>
                <c:pt idx="7508">
                  <c:v>84.891245334238207</c:v>
                </c:pt>
                <c:pt idx="7509">
                  <c:v>84.891245334238207</c:v>
                </c:pt>
                <c:pt idx="7510">
                  <c:v>84.891245334238207</c:v>
                </c:pt>
                <c:pt idx="7511">
                  <c:v>84.891245334238207</c:v>
                </c:pt>
                <c:pt idx="7512">
                  <c:v>84.891245334238207</c:v>
                </c:pt>
                <c:pt idx="7513">
                  <c:v>84.891245334238207</c:v>
                </c:pt>
                <c:pt idx="7514">
                  <c:v>84.891245334238207</c:v>
                </c:pt>
                <c:pt idx="7515">
                  <c:v>84.891245334238207</c:v>
                </c:pt>
                <c:pt idx="7516">
                  <c:v>84.891245334238207</c:v>
                </c:pt>
                <c:pt idx="7517">
                  <c:v>84.891245334238207</c:v>
                </c:pt>
                <c:pt idx="7518">
                  <c:v>84.891245334238207</c:v>
                </c:pt>
                <c:pt idx="7519">
                  <c:v>84.891245334238207</c:v>
                </c:pt>
                <c:pt idx="7520">
                  <c:v>84.891245334238207</c:v>
                </c:pt>
                <c:pt idx="7521">
                  <c:v>84.891245334238207</c:v>
                </c:pt>
                <c:pt idx="7522">
                  <c:v>84.891245334238207</c:v>
                </c:pt>
                <c:pt idx="7523">
                  <c:v>84.891245334238207</c:v>
                </c:pt>
                <c:pt idx="7524">
                  <c:v>84.891245334238207</c:v>
                </c:pt>
                <c:pt idx="7525">
                  <c:v>84.891245334238207</c:v>
                </c:pt>
                <c:pt idx="7526">
                  <c:v>84.891245334238207</c:v>
                </c:pt>
                <c:pt idx="7527">
                  <c:v>84.891245334238207</c:v>
                </c:pt>
                <c:pt idx="7528">
                  <c:v>84.891245334238207</c:v>
                </c:pt>
                <c:pt idx="7529">
                  <c:v>84.891245334238207</c:v>
                </c:pt>
                <c:pt idx="7530">
                  <c:v>84.891245334238207</c:v>
                </c:pt>
                <c:pt idx="7531">
                  <c:v>84.891245334238207</c:v>
                </c:pt>
                <c:pt idx="7532">
                  <c:v>84.891245334238207</c:v>
                </c:pt>
                <c:pt idx="7533">
                  <c:v>84.891245334238207</c:v>
                </c:pt>
                <c:pt idx="7534">
                  <c:v>84.891245334238207</c:v>
                </c:pt>
                <c:pt idx="7535">
                  <c:v>84.891245334238207</c:v>
                </c:pt>
                <c:pt idx="7536">
                  <c:v>84.891245334238207</c:v>
                </c:pt>
                <c:pt idx="7537">
                  <c:v>84.891245334238207</c:v>
                </c:pt>
                <c:pt idx="7538">
                  <c:v>84.891245334238207</c:v>
                </c:pt>
                <c:pt idx="7539">
                  <c:v>84.891245334238207</c:v>
                </c:pt>
                <c:pt idx="7540">
                  <c:v>84.891245334238207</c:v>
                </c:pt>
                <c:pt idx="7541">
                  <c:v>84.891245334238207</c:v>
                </c:pt>
                <c:pt idx="7542">
                  <c:v>84.891245334238207</c:v>
                </c:pt>
                <c:pt idx="7543">
                  <c:v>84.891245334238207</c:v>
                </c:pt>
                <c:pt idx="7544">
                  <c:v>84.891245334238207</c:v>
                </c:pt>
                <c:pt idx="7545">
                  <c:v>84.891245334238207</c:v>
                </c:pt>
                <c:pt idx="7546">
                  <c:v>84.891245334238207</c:v>
                </c:pt>
                <c:pt idx="7547">
                  <c:v>84.891245334238207</c:v>
                </c:pt>
                <c:pt idx="7548">
                  <c:v>84.891245334238207</c:v>
                </c:pt>
                <c:pt idx="7549">
                  <c:v>84.891245334238207</c:v>
                </c:pt>
                <c:pt idx="7550">
                  <c:v>84.891245334238207</c:v>
                </c:pt>
                <c:pt idx="7551">
                  <c:v>84.891245334238207</c:v>
                </c:pt>
                <c:pt idx="7552">
                  <c:v>84.891245334238207</c:v>
                </c:pt>
                <c:pt idx="7553">
                  <c:v>84.891245334238207</c:v>
                </c:pt>
                <c:pt idx="7554">
                  <c:v>84.891245334238207</c:v>
                </c:pt>
                <c:pt idx="7555">
                  <c:v>84.891245334238207</c:v>
                </c:pt>
                <c:pt idx="7556">
                  <c:v>84.891245334238207</c:v>
                </c:pt>
                <c:pt idx="7557">
                  <c:v>84.891245334238207</c:v>
                </c:pt>
                <c:pt idx="7558">
                  <c:v>84.891245334238207</c:v>
                </c:pt>
                <c:pt idx="7559">
                  <c:v>84.891245334238207</c:v>
                </c:pt>
                <c:pt idx="7560">
                  <c:v>84.891245334238207</c:v>
                </c:pt>
                <c:pt idx="7561">
                  <c:v>84.891245334238207</c:v>
                </c:pt>
                <c:pt idx="7562">
                  <c:v>84.891245334238207</c:v>
                </c:pt>
                <c:pt idx="7563">
                  <c:v>84.891245334238207</c:v>
                </c:pt>
                <c:pt idx="7564">
                  <c:v>84.891245334238207</c:v>
                </c:pt>
                <c:pt idx="7565">
                  <c:v>84.891245334238207</c:v>
                </c:pt>
                <c:pt idx="7566">
                  <c:v>84.891245334238207</c:v>
                </c:pt>
                <c:pt idx="7567">
                  <c:v>84.891245334238207</c:v>
                </c:pt>
                <c:pt idx="7568">
                  <c:v>84.891245334238207</c:v>
                </c:pt>
                <c:pt idx="7569">
                  <c:v>84.891245334238207</c:v>
                </c:pt>
                <c:pt idx="7570">
                  <c:v>84.891245334238207</c:v>
                </c:pt>
                <c:pt idx="7571">
                  <c:v>84.891245334238207</c:v>
                </c:pt>
                <c:pt idx="7572">
                  <c:v>84.891245334238207</c:v>
                </c:pt>
                <c:pt idx="7573">
                  <c:v>84.891245334238207</c:v>
                </c:pt>
                <c:pt idx="7574">
                  <c:v>84.891245334238207</c:v>
                </c:pt>
                <c:pt idx="7575">
                  <c:v>84.891245334238207</c:v>
                </c:pt>
                <c:pt idx="7576">
                  <c:v>84.891245334238207</c:v>
                </c:pt>
                <c:pt idx="7577">
                  <c:v>84.891245334238207</c:v>
                </c:pt>
                <c:pt idx="7578">
                  <c:v>84.891245334238207</c:v>
                </c:pt>
                <c:pt idx="7579">
                  <c:v>84.891245334238207</c:v>
                </c:pt>
                <c:pt idx="7580">
                  <c:v>84.891245334238207</c:v>
                </c:pt>
                <c:pt idx="7581">
                  <c:v>84.891245334238207</c:v>
                </c:pt>
                <c:pt idx="7582">
                  <c:v>84.891245334238207</c:v>
                </c:pt>
                <c:pt idx="7583">
                  <c:v>84.891245334238207</c:v>
                </c:pt>
                <c:pt idx="7584">
                  <c:v>84.891245334238207</c:v>
                </c:pt>
                <c:pt idx="7585">
                  <c:v>84.891245334238207</c:v>
                </c:pt>
                <c:pt idx="7586">
                  <c:v>84.891245334238207</c:v>
                </c:pt>
                <c:pt idx="7587">
                  <c:v>84.891245334238207</c:v>
                </c:pt>
                <c:pt idx="7588">
                  <c:v>84.891245334238207</c:v>
                </c:pt>
                <c:pt idx="7589">
                  <c:v>84.891245334238207</c:v>
                </c:pt>
                <c:pt idx="7590">
                  <c:v>84.891245334238207</c:v>
                </c:pt>
                <c:pt idx="7591">
                  <c:v>84.891245334238207</c:v>
                </c:pt>
                <c:pt idx="7592">
                  <c:v>84.891245334238207</c:v>
                </c:pt>
                <c:pt idx="7593">
                  <c:v>84.891245334238207</c:v>
                </c:pt>
                <c:pt idx="7594">
                  <c:v>84.891245334238207</c:v>
                </c:pt>
                <c:pt idx="7595">
                  <c:v>84.891245334238207</c:v>
                </c:pt>
                <c:pt idx="7596">
                  <c:v>84.891245334238207</c:v>
                </c:pt>
                <c:pt idx="7597">
                  <c:v>84.891245334238207</c:v>
                </c:pt>
                <c:pt idx="7598">
                  <c:v>84.891245334238207</c:v>
                </c:pt>
                <c:pt idx="7599">
                  <c:v>84.891245334238207</c:v>
                </c:pt>
                <c:pt idx="7600">
                  <c:v>84.891245334238207</c:v>
                </c:pt>
                <c:pt idx="7601">
                  <c:v>84.891245334238207</c:v>
                </c:pt>
                <c:pt idx="7602">
                  <c:v>84.891245334238207</c:v>
                </c:pt>
                <c:pt idx="7603">
                  <c:v>84.891245334238207</c:v>
                </c:pt>
                <c:pt idx="7604">
                  <c:v>84.891245334238207</c:v>
                </c:pt>
                <c:pt idx="7605">
                  <c:v>84.891245334238207</c:v>
                </c:pt>
                <c:pt idx="7606">
                  <c:v>84.891245334238207</c:v>
                </c:pt>
                <c:pt idx="7607">
                  <c:v>84.891245334238207</c:v>
                </c:pt>
                <c:pt idx="7608">
                  <c:v>84.891245334238207</c:v>
                </c:pt>
                <c:pt idx="7609">
                  <c:v>84.891245334238207</c:v>
                </c:pt>
                <c:pt idx="7610">
                  <c:v>84.891245334238207</c:v>
                </c:pt>
                <c:pt idx="7611">
                  <c:v>84.891245334238207</c:v>
                </c:pt>
                <c:pt idx="7612">
                  <c:v>84.891245334238207</c:v>
                </c:pt>
                <c:pt idx="7613">
                  <c:v>84.891245334238207</c:v>
                </c:pt>
                <c:pt idx="7614">
                  <c:v>84.891245334238207</c:v>
                </c:pt>
                <c:pt idx="7615">
                  <c:v>84.891245334238207</c:v>
                </c:pt>
                <c:pt idx="7616">
                  <c:v>84.891245334238207</c:v>
                </c:pt>
                <c:pt idx="7617">
                  <c:v>84.891245334238207</c:v>
                </c:pt>
                <c:pt idx="7618">
                  <c:v>84.891245334238207</c:v>
                </c:pt>
                <c:pt idx="7619">
                  <c:v>84.891245334238207</c:v>
                </c:pt>
                <c:pt idx="7620">
                  <c:v>84.891245334238207</c:v>
                </c:pt>
                <c:pt idx="7621">
                  <c:v>84.891245334238207</c:v>
                </c:pt>
                <c:pt idx="7622">
                  <c:v>84.891245334238207</c:v>
                </c:pt>
                <c:pt idx="7623">
                  <c:v>84.891245334238207</c:v>
                </c:pt>
                <c:pt idx="7624">
                  <c:v>84.891245334238207</c:v>
                </c:pt>
                <c:pt idx="7625">
                  <c:v>84.891245334238207</c:v>
                </c:pt>
                <c:pt idx="7626">
                  <c:v>84.891245334238207</c:v>
                </c:pt>
                <c:pt idx="7627">
                  <c:v>84.891245334238207</c:v>
                </c:pt>
                <c:pt idx="7628">
                  <c:v>84.891245334238207</c:v>
                </c:pt>
                <c:pt idx="7629">
                  <c:v>84.891245334238207</c:v>
                </c:pt>
                <c:pt idx="7630">
                  <c:v>84.891245334238207</c:v>
                </c:pt>
                <c:pt idx="7631">
                  <c:v>84.891245334238207</c:v>
                </c:pt>
                <c:pt idx="7632">
                  <c:v>84.891245334238207</c:v>
                </c:pt>
                <c:pt idx="7633">
                  <c:v>84.891245334238207</c:v>
                </c:pt>
                <c:pt idx="7634">
                  <c:v>84.891245334238207</c:v>
                </c:pt>
                <c:pt idx="7635">
                  <c:v>84.891245334238207</c:v>
                </c:pt>
                <c:pt idx="7636">
                  <c:v>84.891245334238207</c:v>
                </c:pt>
                <c:pt idx="7637">
                  <c:v>84.891245334238207</c:v>
                </c:pt>
                <c:pt idx="7638">
                  <c:v>84.891245334238207</c:v>
                </c:pt>
                <c:pt idx="7639">
                  <c:v>84.891245334238207</c:v>
                </c:pt>
                <c:pt idx="7640">
                  <c:v>84.891245334238207</c:v>
                </c:pt>
                <c:pt idx="7641">
                  <c:v>84.891245334238207</c:v>
                </c:pt>
                <c:pt idx="7642">
                  <c:v>84.891245334238207</c:v>
                </c:pt>
                <c:pt idx="7643">
                  <c:v>84.891245334238207</c:v>
                </c:pt>
                <c:pt idx="7644">
                  <c:v>84.891245334238207</c:v>
                </c:pt>
                <c:pt idx="7645">
                  <c:v>84.891245334238207</c:v>
                </c:pt>
                <c:pt idx="7646">
                  <c:v>84.891245334238207</c:v>
                </c:pt>
                <c:pt idx="7647">
                  <c:v>84.891245334238207</c:v>
                </c:pt>
                <c:pt idx="7648">
                  <c:v>84.891245334238207</c:v>
                </c:pt>
                <c:pt idx="7649">
                  <c:v>84.891245334238207</c:v>
                </c:pt>
                <c:pt idx="7650">
                  <c:v>84.891245334238207</c:v>
                </c:pt>
                <c:pt idx="7651">
                  <c:v>84.891245334238207</c:v>
                </c:pt>
                <c:pt idx="7652">
                  <c:v>84.891245334238207</c:v>
                </c:pt>
                <c:pt idx="7653">
                  <c:v>84.891245334238207</c:v>
                </c:pt>
                <c:pt idx="7654">
                  <c:v>84.891245334238207</c:v>
                </c:pt>
                <c:pt idx="7655">
                  <c:v>84.891245334238207</c:v>
                </c:pt>
                <c:pt idx="7656">
                  <c:v>84.891245334238207</c:v>
                </c:pt>
                <c:pt idx="7657">
                  <c:v>84.891245334238207</c:v>
                </c:pt>
                <c:pt idx="7658">
                  <c:v>84.891245334238207</c:v>
                </c:pt>
                <c:pt idx="7659">
                  <c:v>84.891245334238207</c:v>
                </c:pt>
                <c:pt idx="7660">
                  <c:v>84.891245334238207</c:v>
                </c:pt>
                <c:pt idx="7661">
                  <c:v>84.891245334238207</c:v>
                </c:pt>
                <c:pt idx="7662">
                  <c:v>84.891245334238207</c:v>
                </c:pt>
                <c:pt idx="7663">
                  <c:v>84.891245334238207</c:v>
                </c:pt>
                <c:pt idx="7664">
                  <c:v>84.891245334238207</c:v>
                </c:pt>
                <c:pt idx="7665">
                  <c:v>84.891245334238207</c:v>
                </c:pt>
                <c:pt idx="7666">
                  <c:v>84.891245334238207</c:v>
                </c:pt>
                <c:pt idx="7667">
                  <c:v>84.891245334238207</c:v>
                </c:pt>
                <c:pt idx="7668">
                  <c:v>84.891245334238207</c:v>
                </c:pt>
                <c:pt idx="7669">
                  <c:v>84.891245334238207</c:v>
                </c:pt>
                <c:pt idx="7670">
                  <c:v>84.891245334238207</c:v>
                </c:pt>
                <c:pt idx="7671">
                  <c:v>84.891245334238207</c:v>
                </c:pt>
                <c:pt idx="7672">
                  <c:v>84.891245334238207</c:v>
                </c:pt>
                <c:pt idx="7673">
                  <c:v>84.891245334238207</c:v>
                </c:pt>
                <c:pt idx="7674">
                  <c:v>84.891245334238207</c:v>
                </c:pt>
                <c:pt idx="7675">
                  <c:v>84.891245334238207</c:v>
                </c:pt>
                <c:pt idx="7676">
                  <c:v>84.891245334238207</c:v>
                </c:pt>
                <c:pt idx="7677">
                  <c:v>84.891245334238207</c:v>
                </c:pt>
                <c:pt idx="7678">
                  <c:v>84.891245334238207</c:v>
                </c:pt>
                <c:pt idx="7679">
                  <c:v>84.891245334238207</c:v>
                </c:pt>
                <c:pt idx="7680">
                  <c:v>84.891245334238207</c:v>
                </c:pt>
                <c:pt idx="7681">
                  <c:v>84.891245334238207</c:v>
                </c:pt>
                <c:pt idx="7682">
                  <c:v>84.891245334238207</c:v>
                </c:pt>
                <c:pt idx="7683">
                  <c:v>84.891245334238207</c:v>
                </c:pt>
                <c:pt idx="7684">
                  <c:v>84.891245334238207</c:v>
                </c:pt>
                <c:pt idx="7685">
                  <c:v>84.891245334238207</c:v>
                </c:pt>
                <c:pt idx="7686">
                  <c:v>84.891245334238207</c:v>
                </c:pt>
                <c:pt idx="7687">
                  <c:v>84.891245334238207</c:v>
                </c:pt>
                <c:pt idx="7688">
                  <c:v>84.891245334238207</c:v>
                </c:pt>
                <c:pt idx="7689">
                  <c:v>84.891245334238207</c:v>
                </c:pt>
                <c:pt idx="7690">
                  <c:v>84.891245334238207</c:v>
                </c:pt>
                <c:pt idx="7691">
                  <c:v>84.891245334238207</c:v>
                </c:pt>
                <c:pt idx="7692">
                  <c:v>84.891245334238207</c:v>
                </c:pt>
                <c:pt idx="7693">
                  <c:v>84.891245334238207</c:v>
                </c:pt>
                <c:pt idx="7694">
                  <c:v>84.891245334238207</c:v>
                </c:pt>
                <c:pt idx="7695">
                  <c:v>84.891245334238207</c:v>
                </c:pt>
                <c:pt idx="7696">
                  <c:v>84.891245334238207</c:v>
                </c:pt>
                <c:pt idx="7697">
                  <c:v>84.891245334238207</c:v>
                </c:pt>
                <c:pt idx="7698">
                  <c:v>84.891245334238207</c:v>
                </c:pt>
                <c:pt idx="7699">
                  <c:v>84.891245334238207</c:v>
                </c:pt>
                <c:pt idx="7700">
                  <c:v>84.891245334238207</c:v>
                </c:pt>
                <c:pt idx="7701">
                  <c:v>84.891245334238207</c:v>
                </c:pt>
                <c:pt idx="7702">
                  <c:v>84.891245334238207</c:v>
                </c:pt>
                <c:pt idx="7703">
                  <c:v>84.891245334238207</c:v>
                </c:pt>
                <c:pt idx="7704">
                  <c:v>84.891245334238207</c:v>
                </c:pt>
                <c:pt idx="7705">
                  <c:v>84.891245334238207</c:v>
                </c:pt>
                <c:pt idx="7706">
                  <c:v>84.891245334238207</c:v>
                </c:pt>
                <c:pt idx="7707">
                  <c:v>84.891245334238207</c:v>
                </c:pt>
                <c:pt idx="7708">
                  <c:v>84.891245334238207</c:v>
                </c:pt>
                <c:pt idx="7709">
                  <c:v>84.891245334238207</c:v>
                </c:pt>
                <c:pt idx="7710">
                  <c:v>84.891245334238207</c:v>
                </c:pt>
                <c:pt idx="7711">
                  <c:v>84.891245334238207</c:v>
                </c:pt>
                <c:pt idx="7712">
                  <c:v>84.891245334238207</c:v>
                </c:pt>
                <c:pt idx="7713">
                  <c:v>84.891245334238207</c:v>
                </c:pt>
                <c:pt idx="7714">
                  <c:v>84.891245334238207</c:v>
                </c:pt>
                <c:pt idx="7715">
                  <c:v>84.891245334238207</c:v>
                </c:pt>
                <c:pt idx="7716">
                  <c:v>84.891245334238207</c:v>
                </c:pt>
                <c:pt idx="7717">
                  <c:v>84.891245334238207</c:v>
                </c:pt>
                <c:pt idx="7718">
                  <c:v>84.891245334238207</c:v>
                </c:pt>
                <c:pt idx="7719">
                  <c:v>84.891245334238207</c:v>
                </c:pt>
                <c:pt idx="7720">
                  <c:v>84.891245334238207</c:v>
                </c:pt>
                <c:pt idx="7721">
                  <c:v>84.891245334238207</c:v>
                </c:pt>
                <c:pt idx="7722">
                  <c:v>84.891245334238207</c:v>
                </c:pt>
                <c:pt idx="7723">
                  <c:v>84.891245334238207</c:v>
                </c:pt>
                <c:pt idx="7724">
                  <c:v>84.891245334238207</c:v>
                </c:pt>
                <c:pt idx="7725">
                  <c:v>84.891245334238207</c:v>
                </c:pt>
                <c:pt idx="7726">
                  <c:v>84.891245334238207</c:v>
                </c:pt>
                <c:pt idx="7727">
                  <c:v>84.891245334238207</c:v>
                </c:pt>
                <c:pt idx="7728">
                  <c:v>84.891245334238207</c:v>
                </c:pt>
                <c:pt idx="7729">
                  <c:v>84.891245334238207</c:v>
                </c:pt>
                <c:pt idx="7730">
                  <c:v>84.891245334238207</c:v>
                </c:pt>
                <c:pt idx="7731">
                  <c:v>84.891245334238207</c:v>
                </c:pt>
                <c:pt idx="7732">
                  <c:v>84.891245334238207</c:v>
                </c:pt>
                <c:pt idx="7733">
                  <c:v>84.891245334238207</c:v>
                </c:pt>
                <c:pt idx="7734">
                  <c:v>84.891245334238207</c:v>
                </c:pt>
                <c:pt idx="7735">
                  <c:v>84.891245334238207</c:v>
                </c:pt>
                <c:pt idx="7736">
                  <c:v>84.891245334238207</c:v>
                </c:pt>
                <c:pt idx="7737">
                  <c:v>84.891245334238207</c:v>
                </c:pt>
                <c:pt idx="7738">
                  <c:v>84.891245334238207</c:v>
                </c:pt>
                <c:pt idx="7739">
                  <c:v>84.891245334238207</c:v>
                </c:pt>
                <c:pt idx="7740">
                  <c:v>84.891245334238207</c:v>
                </c:pt>
                <c:pt idx="7741">
                  <c:v>84.891245334238207</c:v>
                </c:pt>
                <c:pt idx="7742">
                  <c:v>84.891245334238207</c:v>
                </c:pt>
                <c:pt idx="7743">
                  <c:v>84.891245334238207</c:v>
                </c:pt>
                <c:pt idx="7744">
                  <c:v>84.891245334238207</c:v>
                </c:pt>
                <c:pt idx="7745">
                  <c:v>84.891245334238207</c:v>
                </c:pt>
                <c:pt idx="7746">
                  <c:v>84.891245334238207</c:v>
                </c:pt>
                <c:pt idx="7747">
                  <c:v>84.891245334238207</c:v>
                </c:pt>
                <c:pt idx="7748">
                  <c:v>84.891245334238207</c:v>
                </c:pt>
                <c:pt idx="7749">
                  <c:v>84.891245334238207</c:v>
                </c:pt>
                <c:pt idx="7750">
                  <c:v>84.891245334238207</c:v>
                </c:pt>
                <c:pt idx="7751">
                  <c:v>84.891245334238207</c:v>
                </c:pt>
                <c:pt idx="7752">
                  <c:v>84.891245334238207</c:v>
                </c:pt>
                <c:pt idx="7753">
                  <c:v>84.891245334238207</c:v>
                </c:pt>
                <c:pt idx="7754">
                  <c:v>84.891245334238207</c:v>
                </c:pt>
                <c:pt idx="7755">
                  <c:v>84.891245334238207</c:v>
                </c:pt>
                <c:pt idx="7756">
                  <c:v>84.891245334238207</c:v>
                </c:pt>
                <c:pt idx="7757">
                  <c:v>84.891245334238207</c:v>
                </c:pt>
                <c:pt idx="7758">
                  <c:v>84.891245334238207</c:v>
                </c:pt>
                <c:pt idx="7759">
                  <c:v>84.891245334238207</c:v>
                </c:pt>
                <c:pt idx="7760">
                  <c:v>84.891245334238207</c:v>
                </c:pt>
                <c:pt idx="7761">
                  <c:v>84.891245334238207</c:v>
                </c:pt>
                <c:pt idx="7762">
                  <c:v>84.891245334238207</c:v>
                </c:pt>
                <c:pt idx="7763">
                  <c:v>84.891245334238207</c:v>
                </c:pt>
                <c:pt idx="7764">
                  <c:v>84.891245334238207</c:v>
                </c:pt>
                <c:pt idx="7765">
                  <c:v>84.891245334238207</c:v>
                </c:pt>
                <c:pt idx="7766">
                  <c:v>84.891245334238207</c:v>
                </c:pt>
                <c:pt idx="7767">
                  <c:v>84.891245334238207</c:v>
                </c:pt>
                <c:pt idx="7768">
                  <c:v>84.891245334238207</c:v>
                </c:pt>
                <c:pt idx="7769">
                  <c:v>84.891245334238207</c:v>
                </c:pt>
                <c:pt idx="7770">
                  <c:v>84.891245334238207</c:v>
                </c:pt>
                <c:pt idx="7771">
                  <c:v>84.891245334238207</c:v>
                </c:pt>
                <c:pt idx="7772">
                  <c:v>84.891245334238207</c:v>
                </c:pt>
                <c:pt idx="7773">
                  <c:v>84.891245334238207</c:v>
                </c:pt>
                <c:pt idx="7774">
                  <c:v>84.891245334238207</c:v>
                </c:pt>
                <c:pt idx="7775">
                  <c:v>84.891245334238207</c:v>
                </c:pt>
                <c:pt idx="7776">
                  <c:v>84.891245334238207</c:v>
                </c:pt>
                <c:pt idx="7777">
                  <c:v>84.891245334238207</c:v>
                </c:pt>
                <c:pt idx="7778">
                  <c:v>84.891245334238207</c:v>
                </c:pt>
                <c:pt idx="7779">
                  <c:v>84.891245334238207</c:v>
                </c:pt>
                <c:pt idx="7780">
                  <c:v>84.891245334238207</c:v>
                </c:pt>
                <c:pt idx="7781">
                  <c:v>84.891245334238207</c:v>
                </c:pt>
                <c:pt idx="7782">
                  <c:v>84.891245334238207</c:v>
                </c:pt>
                <c:pt idx="7783">
                  <c:v>84.891245334238207</c:v>
                </c:pt>
                <c:pt idx="7784">
                  <c:v>84.891245334238207</c:v>
                </c:pt>
                <c:pt idx="7785">
                  <c:v>84.891245334238207</c:v>
                </c:pt>
                <c:pt idx="7786">
                  <c:v>84.891245334238207</c:v>
                </c:pt>
                <c:pt idx="7787">
                  <c:v>84.891245334238207</c:v>
                </c:pt>
                <c:pt idx="7788">
                  <c:v>84.891245334238207</c:v>
                </c:pt>
                <c:pt idx="7789">
                  <c:v>84.891245334238207</c:v>
                </c:pt>
                <c:pt idx="7790">
                  <c:v>84.891245334238207</c:v>
                </c:pt>
                <c:pt idx="7791">
                  <c:v>84.891245334238207</c:v>
                </c:pt>
                <c:pt idx="7792">
                  <c:v>84.891245334238207</c:v>
                </c:pt>
                <c:pt idx="7793">
                  <c:v>84.891245334238207</c:v>
                </c:pt>
                <c:pt idx="7794">
                  <c:v>84.891245334238207</c:v>
                </c:pt>
                <c:pt idx="7795">
                  <c:v>84.891245334238207</c:v>
                </c:pt>
                <c:pt idx="7796">
                  <c:v>84.891245334238207</c:v>
                </c:pt>
                <c:pt idx="7797">
                  <c:v>84.891245334238207</c:v>
                </c:pt>
                <c:pt idx="7798">
                  <c:v>84.891245334238207</c:v>
                </c:pt>
                <c:pt idx="7799">
                  <c:v>84.891245334238207</c:v>
                </c:pt>
                <c:pt idx="7800">
                  <c:v>84.891245334238207</c:v>
                </c:pt>
                <c:pt idx="7801">
                  <c:v>84.891245334238207</c:v>
                </c:pt>
                <c:pt idx="7802">
                  <c:v>84.891245334238207</c:v>
                </c:pt>
                <c:pt idx="7803">
                  <c:v>84.891245334238207</c:v>
                </c:pt>
                <c:pt idx="7804">
                  <c:v>84.891245334238207</c:v>
                </c:pt>
                <c:pt idx="7805">
                  <c:v>84.891245334238207</c:v>
                </c:pt>
                <c:pt idx="7806">
                  <c:v>84.891245334238207</c:v>
                </c:pt>
                <c:pt idx="7807">
                  <c:v>84.891245334238207</c:v>
                </c:pt>
                <c:pt idx="7808">
                  <c:v>84.891245334238207</c:v>
                </c:pt>
                <c:pt idx="7809">
                  <c:v>84.891245334238207</c:v>
                </c:pt>
                <c:pt idx="7810">
                  <c:v>84.891245334238207</c:v>
                </c:pt>
                <c:pt idx="7811">
                  <c:v>84.891245334238207</c:v>
                </c:pt>
                <c:pt idx="7812">
                  <c:v>84.891245334238207</c:v>
                </c:pt>
                <c:pt idx="7813">
                  <c:v>84.891245334238207</c:v>
                </c:pt>
                <c:pt idx="7814">
                  <c:v>84.891245334238207</c:v>
                </c:pt>
                <c:pt idx="7815">
                  <c:v>84.891245334238207</c:v>
                </c:pt>
                <c:pt idx="7816">
                  <c:v>84.891245334238207</c:v>
                </c:pt>
                <c:pt idx="7817">
                  <c:v>84.891245334238207</c:v>
                </c:pt>
                <c:pt idx="7818">
                  <c:v>84.891245334238207</c:v>
                </c:pt>
                <c:pt idx="7819">
                  <c:v>84.891245334238207</c:v>
                </c:pt>
                <c:pt idx="7820">
                  <c:v>84.891245334238207</c:v>
                </c:pt>
                <c:pt idx="7821">
                  <c:v>84.891245334238207</c:v>
                </c:pt>
                <c:pt idx="7822">
                  <c:v>84.891245334238207</c:v>
                </c:pt>
                <c:pt idx="7823">
                  <c:v>84.891245334238207</c:v>
                </c:pt>
                <c:pt idx="7824">
                  <c:v>84.891245334238207</c:v>
                </c:pt>
                <c:pt idx="7825">
                  <c:v>84.891245334238207</c:v>
                </c:pt>
                <c:pt idx="7826">
                  <c:v>84.891245334238207</c:v>
                </c:pt>
                <c:pt idx="7827">
                  <c:v>84.891245334238207</c:v>
                </c:pt>
                <c:pt idx="7828">
                  <c:v>84.891245334238207</c:v>
                </c:pt>
                <c:pt idx="7829">
                  <c:v>84.891245334238207</c:v>
                </c:pt>
                <c:pt idx="7830">
                  <c:v>84.891245334238207</c:v>
                </c:pt>
                <c:pt idx="7831">
                  <c:v>84.891245334238207</c:v>
                </c:pt>
                <c:pt idx="7832">
                  <c:v>84.891245334238207</c:v>
                </c:pt>
                <c:pt idx="7833">
                  <c:v>84.891245334238207</c:v>
                </c:pt>
                <c:pt idx="7834">
                  <c:v>84.891245334238207</c:v>
                </c:pt>
                <c:pt idx="7835">
                  <c:v>84.891245334238207</c:v>
                </c:pt>
                <c:pt idx="7836">
                  <c:v>84.891245334238207</c:v>
                </c:pt>
                <c:pt idx="7837">
                  <c:v>84.891245334238207</c:v>
                </c:pt>
                <c:pt idx="7838">
                  <c:v>84.891245334238207</c:v>
                </c:pt>
                <c:pt idx="7839">
                  <c:v>84.891245334238207</c:v>
                </c:pt>
                <c:pt idx="7840">
                  <c:v>84.891245334238207</c:v>
                </c:pt>
                <c:pt idx="7841">
                  <c:v>84.891245334238207</c:v>
                </c:pt>
                <c:pt idx="7842">
                  <c:v>84.891245334238207</c:v>
                </c:pt>
                <c:pt idx="7843">
                  <c:v>84.891245334238207</c:v>
                </c:pt>
                <c:pt idx="7844">
                  <c:v>84.891245334238207</c:v>
                </c:pt>
                <c:pt idx="7845">
                  <c:v>84.891245334238207</c:v>
                </c:pt>
                <c:pt idx="7846">
                  <c:v>84.891245334238207</c:v>
                </c:pt>
                <c:pt idx="7847">
                  <c:v>84.891245334238207</c:v>
                </c:pt>
                <c:pt idx="7848">
                  <c:v>84.891245334238207</c:v>
                </c:pt>
                <c:pt idx="7849">
                  <c:v>84.891245334238207</c:v>
                </c:pt>
                <c:pt idx="7850">
                  <c:v>84.891245334238207</c:v>
                </c:pt>
                <c:pt idx="7851">
                  <c:v>84.891245334238207</c:v>
                </c:pt>
                <c:pt idx="7852">
                  <c:v>84.891245334238207</c:v>
                </c:pt>
                <c:pt idx="7853">
                  <c:v>84.891245334238207</c:v>
                </c:pt>
                <c:pt idx="7854">
                  <c:v>84.891245334238207</c:v>
                </c:pt>
                <c:pt idx="7855">
                  <c:v>84.891245334238207</c:v>
                </c:pt>
                <c:pt idx="7856">
                  <c:v>84.891245334238207</c:v>
                </c:pt>
                <c:pt idx="7857">
                  <c:v>84.891245334238207</c:v>
                </c:pt>
                <c:pt idx="7858">
                  <c:v>84.891245334238207</c:v>
                </c:pt>
                <c:pt idx="7859">
                  <c:v>84.891245334238207</c:v>
                </c:pt>
                <c:pt idx="7860">
                  <c:v>84.891245334238207</c:v>
                </c:pt>
                <c:pt idx="7861">
                  <c:v>84.891245334238207</c:v>
                </c:pt>
                <c:pt idx="7862">
                  <c:v>84.891245334238207</c:v>
                </c:pt>
                <c:pt idx="7863">
                  <c:v>84.891245334238207</c:v>
                </c:pt>
                <c:pt idx="7864">
                  <c:v>84.891245334238207</c:v>
                </c:pt>
                <c:pt idx="7865">
                  <c:v>84.891245334238207</c:v>
                </c:pt>
                <c:pt idx="7866">
                  <c:v>84.891245334238207</c:v>
                </c:pt>
                <c:pt idx="7867">
                  <c:v>84.891245334238207</c:v>
                </c:pt>
                <c:pt idx="7868">
                  <c:v>84.891245334238207</c:v>
                </c:pt>
                <c:pt idx="7869">
                  <c:v>84.891245334238207</c:v>
                </c:pt>
                <c:pt idx="7870">
                  <c:v>84.891245334238207</c:v>
                </c:pt>
                <c:pt idx="7871">
                  <c:v>84.891245334238207</c:v>
                </c:pt>
                <c:pt idx="7872">
                  <c:v>84.891245334238207</c:v>
                </c:pt>
                <c:pt idx="7873">
                  <c:v>84.891245334238207</c:v>
                </c:pt>
                <c:pt idx="7874">
                  <c:v>84.891245334238207</c:v>
                </c:pt>
                <c:pt idx="7875">
                  <c:v>84.891245334238207</c:v>
                </c:pt>
                <c:pt idx="7876">
                  <c:v>84.891245334238207</c:v>
                </c:pt>
                <c:pt idx="7877">
                  <c:v>84.891245334238207</c:v>
                </c:pt>
                <c:pt idx="7878">
                  <c:v>84.891245334238207</c:v>
                </c:pt>
                <c:pt idx="7879">
                  <c:v>84.891245334238207</c:v>
                </c:pt>
                <c:pt idx="7880">
                  <c:v>84.891245334238207</c:v>
                </c:pt>
                <c:pt idx="7881">
                  <c:v>84.891245334238207</c:v>
                </c:pt>
                <c:pt idx="7882">
                  <c:v>84.891245334238207</c:v>
                </c:pt>
                <c:pt idx="7883">
                  <c:v>84.891245334238207</c:v>
                </c:pt>
                <c:pt idx="7884">
                  <c:v>84.891245334238207</c:v>
                </c:pt>
                <c:pt idx="7885">
                  <c:v>84.891245334238207</c:v>
                </c:pt>
                <c:pt idx="7886">
                  <c:v>84.891245334238207</c:v>
                </c:pt>
                <c:pt idx="7887">
                  <c:v>84.891245334238207</c:v>
                </c:pt>
                <c:pt idx="7888">
                  <c:v>84.891245334238207</c:v>
                </c:pt>
                <c:pt idx="7889">
                  <c:v>84.891245334238207</c:v>
                </c:pt>
                <c:pt idx="7890">
                  <c:v>84.891245334238207</c:v>
                </c:pt>
                <c:pt idx="7891">
                  <c:v>84.891245334238207</c:v>
                </c:pt>
                <c:pt idx="7892">
                  <c:v>84.891245334238207</c:v>
                </c:pt>
                <c:pt idx="7893">
                  <c:v>84.891245334238207</c:v>
                </c:pt>
                <c:pt idx="7894">
                  <c:v>84.891245334238207</c:v>
                </c:pt>
                <c:pt idx="7895">
                  <c:v>84.891245334238207</c:v>
                </c:pt>
                <c:pt idx="7896">
                  <c:v>84.891245334238207</c:v>
                </c:pt>
                <c:pt idx="7897">
                  <c:v>84.891245334238207</c:v>
                </c:pt>
                <c:pt idx="7898">
                  <c:v>84.891245334238207</c:v>
                </c:pt>
                <c:pt idx="7899">
                  <c:v>84.891245334238207</c:v>
                </c:pt>
                <c:pt idx="7900">
                  <c:v>84.891245334238207</c:v>
                </c:pt>
                <c:pt idx="7901">
                  <c:v>84.891245334238207</c:v>
                </c:pt>
                <c:pt idx="7902">
                  <c:v>84.891245334238207</c:v>
                </c:pt>
                <c:pt idx="7903">
                  <c:v>84.891245334238207</c:v>
                </c:pt>
                <c:pt idx="7904">
                  <c:v>84.891245334238207</c:v>
                </c:pt>
                <c:pt idx="7905">
                  <c:v>84.891245334238207</c:v>
                </c:pt>
                <c:pt idx="7906">
                  <c:v>84.891245334238207</c:v>
                </c:pt>
                <c:pt idx="7907">
                  <c:v>84.891245334238207</c:v>
                </c:pt>
                <c:pt idx="7908">
                  <c:v>84.891245334238207</c:v>
                </c:pt>
                <c:pt idx="7909">
                  <c:v>84.891245334238207</c:v>
                </c:pt>
                <c:pt idx="7910">
                  <c:v>84.891245334238207</c:v>
                </c:pt>
                <c:pt idx="7911">
                  <c:v>84.891245334238207</c:v>
                </c:pt>
                <c:pt idx="7912">
                  <c:v>84.891245334238207</c:v>
                </c:pt>
                <c:pt idx="7913">
                  <c:v>84.891245334238207</c:v>
                </c:pt>
                <c:pt idx="7914">
                  <c:v>84.891245334238207</c:v>
                </c:pt>
                <c:pt idx="7915">
                  <c:v>84.891245334238207</c:v>
                </c:pt>
                <c:pt idx="7916">
                  <c:v>84.891245334238207</c:v>
                </c:pt>
                <c:pt idx="7917">
                  <c:v>84.891245334238207</c:v>
                </c:pt>
                <c:pt idx="7918">
                  <c:v>84.891245334238207</c:v>
                </c:pt>
                <c:pt idx="7919">
                  <c:v>84.891245334238207</c:v>
                </c:pt>
                <c:pt idx="7920">
                  <c:v>84.891245334238207</c:v>
                </c:pt>
                <c:pt idx="7921">
                  <c:v>84.891245334238207</c:v>
                </c:pt>
                <c:pt idx="7922">
                  <c:v>84.891245334238207</c:v>
                </c:pt>
                <c:pt idx="7923">
                  <c:v>84.891245334238207</c:v>
                </c:pt>
                <c:pt idx="7924">
                  <c:v>84.891245334238207</c:v>
                </c:pt>
                <c:pt idx="7925">
                  <c:v>84.891245334238207</c:v>
                </c:pt>
                <c:pt idx="7926">
                  <c:v>84.891245334238207</c:v>
                </c:pt>
                <c:pt idx="7927">
                  <c:v>84.891245334238207</c:v>
                </c:pt>
                <c:pt idx="7928">
                  <c:v>84.891245334238207</c:v>
                </c:pt>
                <c:pt idx="7929">
                  <c:v>84.891245334238207</c:v>
                </c:pt>
                <c:pt idx="7930">
                  <c:v>84.891245334238207</c:v>
                </c:pt>
                <c:pt idx="7931">
                  <c:v>84.891245334238207</c:v>
                </c:pt>
                <c:pt idx="7932">
                  <c:v>84.891245334238207</c:v>
                </c:pt>
                <c:pt idx="7933">
                  <c:v>84.891245334238207</c:v>
                </c:pt>
                <c:pt idx="7934">
                  <c:v>84.891245334238207</c:v>
                </c:pt>
                <c:pt idx="7935">
                  <c:v>84.891245334238207</c:v>
                </c:pt>
                <c:pt idx="7936">
                  <c:v>84.891245334238207</c:v>
                </c:pt>
                <c:pt idx="7937">
                  <c:v>84.891245334238207</c:v>
                </c:pt>
                <c:pt idx="7938">
                  <c:v>84.891245334238207</c:v>
                </c:pt>
                <c:pt idx="7939">
                  <c:v>84.891245334238207</c:v>
                </c:pt>
                <c:pt idx="7940">
                  <c:v>84.891245334238207</c:v>
                </c:pt>
                <c:pt idx="7941">
                  <c:v>84.891245334238207</c:v>
                </c:pt>
                <c:pt idx="7942">
                  <c:v>84.891245334238207</c:v>
                </c:pt>
                <c:pt idx="7943">
                  <c:v>84.891245334238207</c:v>
                </c:pt>
                <c:pt idx="7944">
                  <c:v>84.891245334238207</c:v>
                </c:pt>
                <c:pt idx="7945">
                  <c:v>84.891245334238207</c:v>
                </c:pt>
                <c:pt idx="7946">
                  <c:v>84.891245334238207</c:v>
                </c:pt>
                <c:pt idx="7947">
                  <c:v>84.891245334238207</c:v>
                </c:pt>
                <c:pt idx="7948">
                  <c:v>84.891245334238207</c:v>
                </c:pt>
                <c:pt idx="7949">
                  <c:v>84.891245334238207</c:v>
                </c:pt>
                <c:pt idx="7950">
                  <c:v>84.891245334238207</c:v>
                </c:pt>
                <c:pt idx="7951">
                  <c:v>84.891245334238207</c:v>
                </c:pt>
                <c:pt idx="7952">
                  <c:v>84.891245334238207</c:v>
                </c:pt>
                <c:pt idx="7953">
                  <c:v>84.891245334238207</c:v>
                </c:pt>
                <c:pt idx="7954">
                  <c:v>84.891245334238207</c:v>
                </c:pt>
                <c:pt idx="7955">
                  <c:v>84.891245334238207</c:v>
                </c:pt>
                <c:pt idx="7956">
                  <c:v>84.891245334238207</c:v>
                </c:pt>
                <c:pt idx="7957">
                  <c:v>84.891245334238207</c:v>
                </c:pt>
                <c:pt idx="7958">
                  <c:v>84.891245334238207</c:v>
                </c:pt>
                <c:pt idx="7959">
                  <c:v>84.891245334238207</c:v>
                </c:pt>
                <c:pt idx="7960">
                  <c:v>84.891245334238207</c:v>
                </c:pt>
                <c:pt idx="7961">
                  <c:v>84.891245334238207</c:v>
                </c:pt>
                <c:pt idx="7962">
                  <c:v>84.891245334238207</c:v>
                </c:pt>
                <c:pt idx="7963">
                  <c:v>84.891245334238207</c:v>
                </c:pt>
                <c:pt idx="7964">
                  <c:v>84.891245334238207</c:v>
                </c:pt>
                <c:pt idx="7965">
                  <c:v>84.891245334238207</c:v>
                </c:pt>
                <c:pt idx="7966">
                  <c:v>84.891245334238207</c:v>
                </c:pt>
                <c:pt idx="7967">
                  <c:v>84.891245334238207</c:v>
                </c:pt>
                <c:pt idx="7968">
                  <c:v>84.891245334238207</c:v>
                </c:pt>
                <c:pt idx="7969">
                  <c:v>84.891245334238207</c:v>
                </c:pt>
                <c:pt idx="7970">
                  <c:v>84.891245334238207</c:v>
                </c:pt>
                <c:pt idx="7971">
                  <c:v>84.891245334238207</c:v>
                </c:pt>
                <c:pt idx="7972">
                  <c:v>84.891245334238207</c:v>
                </c:pt>
                <c:pt idx="7973">
                  <c:v>84.891245334238207</c:v>
                </c:pt>
                <c:pt idx="7974">
                  <c:v>84.891245334238207</c:v>
                </c:pt>
                <c:pt idx="7975">
                  <c:v>84.891245334238207</c:v>
                </c:pt>
                <c:pt idx="7976">
                  <c:v>84.891245334238207</c:v>
                </c:pt>
                <c:pt idx="7977">
                  <c:v>84.891245334238207</c:v>
                </c:pt>
                <c:pt idx="7978">
                  <c:v>84.891245334238207</c:v>
                </c:pt>
                <c:pt idx="7979">
                  <c:v>84.891245334238207</c:v>
                </c:pt>
                <c:pt idx="7980">
                  <c:v>84.891245334238207</c:v>
                </c:pt>
                <c:pt idx="7981">
                  <c:v>84.891245334238207</c:v>
                </c:pt>
                <c:pt idx="7982">
                  <c:v>84.891245334238207</c:v>
                </c:pt>
                <c:pt idx="7983">
                  <c:v>84.891245334238207</c:v>
                </c:pt>
                <c:pt idx="7984">
                  <c:v>84.891245334238207</c:v>
                </c:pt>
                <c:pt idx="7985">
                  <c:v>84.891245334238207</c:v>
                </c:pt>
                <c:pt idx="7986">
                  <c:v>84.891245334238207</c:v>
                </c:pt>
                <c:pt idx="7987">
                  <c:v>84.891245334238207</c:v>
                </c:pt>
                <c:pt idx="7988">
                  <c:v>84.891245334238207</c:v>
                </c:pt>
                <c:pt idx="7989">
                  <c:v>84.891245334238207</c:v>
                </c:pt>
                <c:pt idx="7990">
                  <c:v>84.891245334238207</c:v>
                </c:pt>
                <c:pt idx="7991">
                  <c:v>84.891245334238207</c:v>
                </c:pt>
                <c:pt idx="7992">
                  <c:v>84.891245334238207</c:v>
                </c:pt>
                <c:pt idx="7993">
                  <c:v>84.891245334238207</c:v>
                </c:pt>
                <c:pt idx="7994">
                  <c:v>84.891245334238207</c:v>
                </c:pt>
                <c:pt idx="7995">
                  <c:v>84.891245334238207</c:v>
                </c:pt>
                <c:pt idx="7996">
                  <c:v>84.891245334238207</c:v>
                </c:pt>
                <c:pt idx="7997">
                  <c:v>84.891245334238207</c:v>
                </c:pt>
                <c:pt idx="7998">
                  <c:v>84.891245334238207</c:v>
                </c:pt>
                <c:pt idx="7999">
                  <c:v>84.891245334238207</c:v>
                </c:pt>
                <c:pt idx="8000">
                  <c:v>84.891245334238207</c:v>
                </c:pt>
                <c:pt idx="8001">
                  <c:v>84.891245334238207</c:v>
                </c:pt>
                <c:pt idx="8002">
                  <c:v>84.891245334238207</c:v>
                </c:pt>
                <c:pt idx="8003">
                  <c:v>84.891245334238207</c:v>
                </c:pt>
                <c:pt idx="8004">
                  <c:v>84.891245334238207</c:v>
                </c:pt>
                <c:pt idx="8005">
                  <c:v>84.891245334238207</c:v>
                </c:pt>
                <c:pt idx="8006">
                  <c:v>84.891245334238207</c:v>
                </c:pt>
                <c:pt idx="8007">
                  <c:v>84.891245334238207</c:v>
                </c:pt>
                <c:pt idx="8008">
                  <c:v>84.891245334238207</c:v>
                </c:pt>
                <c:pt idx="8009">
                  <c:v>84.891245334238207</c:v>
                </c:pt>
                <c:pt idx="8010">
                  <c:v>84.891245334238207</c:v>
                </c:pt>
                <c:pt idx="8011">
                  <c:v>84.891245334238207</c:v>
                </c:pt>
                <c:pt idx="8012">
                  <c:v>84.891245334238207</c:v>
                </c:pt>
                <c:pt idx="8013">
                  <c:v>84.891245334238207</c:v>
                </c:pt>
                <c:pt idx="8014">
                  <c:v>84.891245334238207</c:v>
                </c:pt>
                <c:pt idx="8015">
                  <c:v>84.891245334238207</c:v>
                </c:pt>
                <c:pt idx="8016">
                  <c:v>84.891245334238207</c:v>
                </c:pt>
                <c:pt idx="8017">
                  <c:v>84.891245334238207</c:v>
                </c:pt>
                <c:pt idx="8018">
                  <c:v>84.891245334238207</c:v>
                </c:pt>
                <c:pt idx="8019">
                  <c:v>84.891245334238207</c:v>
                </c:pt>
                <c:pt idx="8020">
                  <c:v>84.891245334238207</c:v>
                </c:pt>
                <c:pt idx="8021">
                  <c:v>84.891245334238207</c:v>
                </c:pt>
                <c:pt idx="8022">
                  <c:v>84.891245334238207</c:v>
                </c:pt>
                <c:pt idx="8023">
                  <c:v>84.891245334238207</c:v>
                </c:pt>
                <c:pt idx="8024">
                  <c:v>84.891245334238207</c:v>
                </c:pt>
                <c:pt idx="8025">
                  <c:v>84.891245334238207</c:v>
                </c:pt>
                <c:pt idx="8026">
                  <c:v>84.891245334238207</c:v>
                </c:pt>
                <c:pt idx="8027">
                  <c:v>84.891245334238207</c:v>
                </c:pt>
                <c:pt idx="8028">
                  <c:v>84.891245334238207</c:v>
                </c:pt>
                <c:pt idx="8029">
                  <c:v>84.891245334238207</c:v>
                </c:pt>
                <c:pt idx="8030">
                  <c:v>84.891245334238207</c:v>
                </c:pt>
                <c:pt idx="8031">
                  <c:v>84.891245334238207</c:v>
                </c:pt>
                <c:pt idx="8032">
                  <c:v>84.891245334238207</c:v>
                </c:pt>
                <c:pt idx="8033">
                  <c:v>84.891245334238207</c:v>
                </c:pt>
                <c:pt idx="8034">
                  <c:v>84.891245334238207</c:v>
                </c:pt>
                <c:pt idx="8035">
                  <c:v>84.891245334238207</c:v>
                </c:pt>
                <c:pt idx="8036">
                  <c:v>84.891245334238207</c:v>
                </c:pt>
                <c:pt idx="8037">
                  <c:v>84.891245334238207</c:v>
                </c:pt>
                <c:pt idx="8038">
                  <c:v>84.891245334238207</c:v>
                </c:pt>
                <c:pt idx="8039">
                  <c:v>84.891245334238207</c:v>
                </c:pt>
                <c:pt idx="8040">
                  <c:v>84.891245334238207</c:v>
                </c:pt>
                <c:pt idx="8041">
                  <c:v>84.891245334238207</c:v>
                </c:pt>
                <c:pt idx="8042">
                  <c:v>84.891245334238207</c:v>
                </c:pt>
                <c:pt idx="8043">
                  <c:v>84.891245334238207</c:v>
                </c:pt>
                <c:pt idx="8044">
                  <c:v>84.891245334238207</c:v>
                </c:pt>
                <c:pt idx="8045">
                  <c:v>84.891245334238207</c:v>
                </c:pt>
                <c:pt idx="8046">
                  <c:v>84.891245334238207</c:v>
                </c:pt>
                <c:pt idx="8047">
                  <c:v>84.891245334238207</c:v>
                </c:pt>
                <c:pt idx="8048">
                  <c:v>84.891245334238207</c:v>
                </c:pt>
                <c:pt idx="8049">
                  <c:v>84.891245334238207</c:v>
                </c:pt>
                <c:pt idx="8050">
                  <c:v>84.891245334238207</c:v>
                </c:pt>
                <c:pt idx="8051">
                  <c:v>84.891245334238207</c:v>
                </c:pt>
                <c:pt idx="8052">
                  <c:v>84.891245334238207</c:v>
                </c:pt>
                <c:pt idx="8053">
                  <c:v>84.891245334238207</c:v>
                </c:pt>
                <c:pt idx="8054">
                  <c:v>84.891245334238207</c:v>
                </c:pt>
                <c:pt idx="8055">
                  <c:v>84.891245334238207</c:v>
                </c:pt>
                <c:pt idx="8056">
                  <c:v>84.891245334238207</c:v>
                </c:pt>
                <c:pt idx="8057">
                  <c:v>84.891245334238207</c:v>
                </c:pt>
                <c:pt idx="8058">
                  <c:v>84.891245334238207</c:v>
                </c:pt>
                <c:pt idx="8059">
                  <c:v>84.891245334238207</c:v>
                </c:pt>
                <c:pt idx="8060">
                  <c:v>84.891245334238207</c:v>
                </c:pt>
                <c:pt idx="8061">
                  <c:v>84.891245334238207</c:v>
                </c:pt>
                <c:pt idx="8062">
                  <c:v>84.891245334238207</c:v>
                </c:pt>
                <c:pt idx="8063">
                  <c:v>84.891245334238207</c:v>
                </c:pt>
                <c:pt idx="8064">
                  <c:v>84.891245334238207</c:v>
                </c:pt>
                <c:pt idx="8065">
                  <c:v>84.891245334238207</c:v>
                </c:pt>
                <c:pt idx="8066">
                  <c:v>84.891245334238207</c:v>
                </c:pt>
                <c:pt idx="8067">
                  <c:v>84.891245334238207</c:v>
                </c:pt>
                <c:pt idx="8068">
                  <c:v>84.891245334238207</c:v>
                </c:pt>
                <c:pt idx="8069">
                  <c:v>84.891245334238207</c:v>
                </c:pt>
                <c:pt idx="8070">
                  <c:v>84.891245334238207</c:v>
                </c:pt>
                <c:pt idx="8071">
                  <c:v>84.891245334238207</c:v>
                </c:pt>
                <c:pt idx="8072">
                  <c:v>84.891245334238207</c:v>
                </c:pt>
                <c:pt idx="8073">
                  <c:v>84.891245334238207</c:v>
                </c:pt>
                <c:pt idx="8074">
                  <c:v>84.891245334238207</c:v>
                </c:pt>
                <c:pt idx="8075">
                  <c:v>84.891245334238207</c:v>
                </c:pt>
                <c:pt idx="8076">
                  <c:v>84.891245334238207</c:v>
                </c:pt>
                <c:pt idx="8077">
                  <c:v>84.891245334238207</c:v>
                </c:pt>
                <c:pt idx="8078">
                  <c:v>84.891245334238207</c:v>
                </c:pt>
                <c:pt idx="8079">
                  <c:v>84.891245334238207</c:v>
                </c:pt>
                <c:pt idx="8080">
                  <c:v>84.891245334238207</c:v>
                </c:pt>
                <c:pt idx="8081">
                  <c:v>84.891245334238207</c:v>
                </c:pt>
                <c:pt idx="8082">
                  <c:v>84.891245334238207</c:v>
                </c:pt>
                <c:pt idx="8083">
                  <c:v>84.891245334238207</c:v>
                </c:pt>
                <c:pt idx="8084">
                  <c:v>84.891245334238207</c:v>
                </c:pt>
                <c:pt idx="8085">
                  <c:v>84.891245334238207</c:v>
                </c:pt>
                <c:pt idx="8086">
                  <c:v>84.891245334238207</c:v>
                </c:pt>
                <c:pt idx="8087">
                  <c:v>84.891245334238207</c:v>
                </c:pt>
                <c:pt idx="8088">
                  <c:v>84.891245334238207</c:v>
                </c:pt>
                <c:pt idx="8089">
                  <c:v>84.891245334238207</c:v>
                </c:pt>
                <c:pt idx="8090">
                  <c:v>84.891245334238207</c:v>
                </c:pt>
                <c:pt idx="8091">
                  <c:v>84.891245334238207</c:v>
                </c:pt>
                <c:pt idx="8092">
                  <c:v>84.891245334238207</c:v>
                </c:pt>
                <c:pt idx="8093">
                  <c:v>84.891245334238207</c:v>
                </c:pt>
                <c:pt idx="8094">
                  <c:v>84.891245334238207</c:v>
                </c:pt>
                <c:pt idx="8095">
                  <c:v>84.891245334238207</c:v>
                </c:pt>
                <c:pt idx="8096">
                  <c:v>84.891245334238207</c:v>
                </c:pt>
                <c:pt idx="8097">
                  <c:v>84.891245334238207</c:v>
                </c:pt>
                <c:pt idx="8098">
                  <c:v>84.891245334238207</c:v>
                </c:pt>
                <c:pt idx="8099">
                  <c:v>84.891245334238207</c:v>
                </c:pt>
                <c:pt idx="8100">
                  <c:v>84.891245334238207</c:v>
                </c:pt>
                <c:pt idx="8101">
                  <c:v>84.891245334238207</c:v>
                </c:pt>
                <c:pt idx="8102">
                  <c:v>84.891245334238207</c:v>
                </c:pt>
                <c:pt idx="8103">
                  <c:v>84.891245334238207</c:v>
                </c:pt>
                <c:pt idx="8104">
                  <c:v>84.891245334238207</c:v>
                </c:pt>
                <c:pt idx="8105">
                  <c:v>84.891245334238207</c:v>
                </c:pt>
                <c:pt idx="8106">
                  <c:v>84.891245334238207</c:v>
                </c:pt>
                <c:pt idx="8107">
                  <c:v>84.891245334238207</c:v>
                </c:pt>
                <c:pt idx="8108">
                  <c:v>84.891245334238207</c:v>
                </c:pt>
                <c:pt idx="8109">
                  <c:v>84.891245334238207</c:v>
                </c:pt>
                <c:pt idx="8110">
                  <c:v>84.891245334238207</c:v>
                </c:pt>
                <c:pt idx="8111">
                  <c:v>84.891245334238207</c:v>
                </c:pt>
                <c:pt idx="8112">
                  <c:v>84.891245334238207</c:v>
                </c:pt>
                <c:pt idx="8113">
                  <c:v>84.891245334238207</c:v>
                </c:pt>
                <c:pt idx="8114">
                  <c:v>84.891245334238207</c:v>
                </c:pt>
                <c:pt idx="8115">
                  <c:v>84.891245334238207</c:v>
                </c:pt>
                <c:pt idx="8116">
                  <c:v>84.891245334238207</c:v>
                </c:pt>
                <c:pt idx="8117">
                  <c:v>84.891245334238207</c:v>
                </c:pt>
                <c:pt idx="8118">
                  <c:v>84.891245334238207</c:v>
                </c:pt>
                <c:pt idx="8119">
                  <c:v>84.891245334238207</c:v>
                </c:pt>
                <c:pt idx="8120">
                  <c:v>84.891245334238207</c:v>
                </c:pt>
                <c:pt idx="8121">
                  <c:v>84.891245334238207</c:v>
                </c:pt>
                <c:pt idx="8122">
                  <c:v>84.891245334238207</c:v>
                </c:pt>
                <c:pt idx="8123">
                  <c:v>84.891245334238207</c:v>
                </c:pt>
                <c:pt idx="8124">
                  <c:v>84.891245334238207</c:v>
                </c:pt>
                <c:pt idx="8125">
                  <c:v>84.891245334238207</c:v>
                </c:pt>
                <c:pt idx="8126">
                  <c:v>84.891245334238207</c:v>
                </c:pt>
                <c:pt idx="8127">
                  <c:v>84.891245334238207</c:v>
                </c:pt>
                <c:pt idx="8128">
                  <c:v>84.891245334238207</c:v>
                </c:pt>
                <c:pt idx="8129">
                  <c:v>84.891245334238207</c:v>
                </c:pt>
                <c:pt idx="8130">
                  <c:v>84.891245334238207</c:v>
                </c:pt>
                <c:pt idx="8131">
                  <c:v>84.891245334238207</c:v>
                </c:pt>
                <c:pt idx="8132">
                  <c:v>84.891245334238207</c:v>
                </c:pt>
                <c:pt idx="8133">
                  <c:v>84.891245334238207</c:v>
                </c:pt>
                <c:pt idx="8134">
                  <c:v>84.891245334238207</c:v>
                </c:pt>
                <c:pt idx="8135">
                  <c:v>84.891245334238207</c:v>
                </c:pt>
                <c:pt idx="8136">
                  <c:v>84.891245334238207</c:v>
                </c:pt>
                <c:pt idx="8137">
                  <c:v>84.891245334238207</c:v>
                </c:pt>
                <c:pt idx="8138">
                  <c:v>84.891245334238207</c:v>
                </c:pt>
                <c:pt idx="8139">
                  <c:v>84.891245334238207</c:v>
                </c:pt>
                <c:pt idx="8140">
                  <c:v>84.891245334238207</c:v>
                </c:pt>
                <c:pt idx="8141">
                  <c:v>84.891245334238207</c:v>
                </c:pt>
                <c:pt idx="8142">
                  <c:v>84.891245334238207</c:v>
                </c:pt>
                <c:pt idx="8143">
                  <c:v>84.891245334238207</c:v>
                </c:pt>
                <c:pt idx="8144">
                  <c:v>84.891245334238207</c:v>
                </c:pt>
                <c:pt idx="8145">
                  <c:v>84.891245334238207</c:v>
                </c:pt>
                <c:pt idx="8146">
                  <c:v>84.891245334238207</c:v>
                </c:pt>
                <c:pt idx="8147">
                  <c:v>84.891245334238207</c:v>
                </c:pt>
                <c:pt idx="8148">
                  <c:v>84.891245334238207</c:v>
                </c:pt>
                <c:pt idx="8149">
                  <c:v>84.891245334238207</c:v>
                </c:pt>
                <c:pt idx="8150">
                  <c:v>84.891245334238207</c:v>
                </c:pt>
                <c:pt idx="8151">
                  <c:v>84.891245334238207</c:v>
                </c:pt>
                <c:pt idx="8152">
                  <c:v>84.891245334238207</c:v>
                </c:pt>
                <c:pt idx="8153">
                  <c:v>84.891245334238207</c:v>
                </c:pt>
                <c:pt idx="8154">
                  <c:v>84.891245334238207</c:v>
                </c:pt>
                <c:pt idx="8155">
                  <c:v>84.891245334238207</c:v>
                </c:pt>
                <c:pt idx="8156">
                  <c:v>84.891245334238207</c:v>
                </c:pt>
                <c:pt idx="8157">
                  <c:v>84.891245334238207</c:v>
                </c:pt>
                <c:pt idx="8158">
                  <c:v>84.891245334238207</c:v>
                </c:pt>
                <c:pt idx="8159">
                  <c:v>84.891245334238207</c:v>
                </c:pt>
                <c:pt idx="8160">
                  <c:v>84.891245334238207</c:v>
                </c:pt>
                <c:pt idx="8161">
                  <c:v>84.891245334238207</c:v>
                </c:pt>
                <c:pt idx="8162">
                  <c:v>84.891245334238207</c:v>
                </c:pt>
                <c:pt idx="8163">
                  <c:v>84.891245334238207</c:v>
                </c:pt>
                <c:pt idx="8164">
                  <c:v>84.891245334238207</c:v>
                </c:pt>
                <c:pt idx="8165">
                  <c:v>84.891245334238207</c:v>
                </c:pt>
                <c:pt idx="8166">
                  <c:v>84.891245334238207</c:v>
                </c:pt>
                <c:pt idx="8167">
                  <c:v>84.891245334238207</c:v>
                </c:pt>
                <c:pt idx="8168">
                  <c:v>84.891245334238207</c:v>
                </c:pt>
                <c:pt idx="8169">
                  <c:v>84.891245334238207</c:v>
                </c:pt>
                <c:pt idx="8170">
                  <c:v>84.891245334238207</c:v>
                </c:pt>
                <c:pt idx="8171">
                  <c:v>84.891245334238207</c:v>
                </c:pt>
                <c:pt idx="8172">
                  <c:v>84.891245334238207</c:v>
                </c:pt>
                <c:pt idx="8173">
                  <c:v>84.891245334238207</c:v>
                </c:pt>
                <c:pt idx="8174">
                  <c:v>84.891245334238207</c:v>
                </c:pt>
                <c:pt idx="8175">
                  <c:v>84.891245334238207</c:v>
                </c:pt>
                <c:pt idx="8176">
                  <c:v>84.891245334238207</c:v>
                </c:pt>
                <c:pt idx="8177">
                  <c:v>84.891245334238207</c:v>
                </c:pt>
                <c:pt idx="8178">
                  <c:v>84.891245334238207</c:v>
                </c:pt>
                <c:pt idx="8179">
                  <c:v>84.891245334238207</c:v>
                </c:pt>
                <c:pt idx="8180">
                  <c:v>84.891245334238207</c:v>
                </c:pt>
                <c:pt idx="8181">
                  <c:v>84.891245334238207</c:v>
                </c:pt>
                <c:pt idx="8182">
                  <c:v>84.891245334238207</c:v>
                </c:pt>
                <c:pt idx="8183">
                  <c:v>84.891245334238207</c:v>
                </c:pt>
                <c:pt idx="8184">
                  <c:v>84.891245334238207</c:v>
                </c:pt>
                <c:pt idx="8185">
                  <c:v>84.891245334238207</c:v>
                </c:pt>
                <c:pt idx="8186">
                  <c:v>84.891245334238207</c:v>
                </c:pt>
                <c:pt idx="8187">
                  <c:v>84.891245334238207</c:v>
                </c:pt>
                <c:pt idx="8188">
                  <c:v>84.891245334238207</c:v>
                </c:pt>
                <c:pt idx="8189">
                  <c:v>84.891245334238207</c:v>
                </c:pt>
                <c:pt idx="8190">
                  <c:v>84.891245334238207</c:v>
                </c:pt>
                <c:pt idx="8191">
                  <c:v>84.891245334238207</c:v>
                </c:pt>
                <c:pt idx="8192">
                  <c:v>84.891245334238207</c:v>
                </c:pt>
                <c:pt idx="8193">
                  <c:v>84.891245334238207</c:v>
                </c:pt>
                <c:pt idx="8194">
                  <c:v>84.891245334238207</c:v>
                </c:pt>
                <c:pt idx="8195">
                  <c:v>84.891245334238207</c:v>
                </c:pt>
                <c:pt idx="8196">
                  <c:v>84.891245334238207</c:v>
                </c:pt>
                <c:pt idx="8197">
                  <c:v>84.891245334238207</c:v>
                </c:pt>
                <c:pt idx="8198">
                  <c:v>84.891245334238207</c:v>
                </c:pt>
                <c:pt idx="8199">
                  <c:v>84.891245334238207</c:v>
                </c:pt>
                <c:pt idx="8200">
                  <c:v>84.891245334238207</c:v>
                </c:pt>
                <c:pt idx="8201">
                  <c:v>84.891245334238207</c:v>
                </c:pt>
                <c:pt idx="8202">
                  <c:v>84.891245334238207</c:v>
                </c:pt>
                <c:pt idx="8203">
                  <c:v>84.891245334238207</c:v>
                </c:pt>
                <c:pt idx="8204">
                  <c:v>84.891245334238207</c:v>
                </c:pt>
                <c:pt idx="8205">
                  <c:v>84.891245334238207</c:v>
                </c:pt>
                <c:pt idx="8206">
                  <c:v>84.891245334238207</c:v>
                </c:pt>
                <c:pt idx="8207">
                  <c:v>84.891245334238207</c:v>
                </c:pt>
                <c:pt idx="8208">
                  <c:v>84.891245334238207</c:v>
                </c:pt>
                <c:pt idx="8209">
                  <c:v>84.891245334238207</c:v>
                </c:pt>
                <c:pt idx="8210">
                  <c:v>84.891245334238207</c:v>
                </c:pt>
                <c:pt idx="8211">
                  <c:v>84.891245334238207</c:v>
                </c:pt>
                <c:pt idx="8212">
                  <c:v>84.891245334238207</c:v>
                </c:pt>
                <c:pt idx="8213">
                  <c:v>84.891245334238207</c:v>
                </c:pt>
                <c:pt idx="8214">
                  <c:v>84.891245334238207</c:v>
                </c:pt>
                <c:pt idx="8215">
                  <c:v>84.891245334238207</c:v>
                </c:pt>
                <c:pt idx="8216">
                  <c:v>84.891245334238207</c:v>
                </c:pt>
                <c:pt idx="8217">
                  <c:v>84.891245334238207</c:v>
                </c:pt>
                <c:pt idx="8218">
                  <c:v>84.891245334238207</c:v>
                </c:pt>
                <c:pt idx="8219">
                  <c:v>84.891245334238207</c:v>
                </c:pt>
                <c:pt idx="8220">
                  <c:v>84.891245334238207</c:v>
                </c:pt>
                <c:pt idx="8221">
                  <c:v>84.891245334238207</c:v>
                </c:pt>
                <c:pt idx="8222">
                  <c:v>84.891245334238207</c:v>
                </c:pt>
                <c:pt idx="8223">
                  <c:v>84.891245334238207</c:v>
                </c:pt>
                <c:pt idx="8224">
                  <c:v>84.891245334238207</c:v>
                </c:pt>
                <c:pt idx="8225">
                  <c:v>84.891245334238207</c:v>
                </c:pt>
                <c:pt idx="8226">
                  <c:v>84.891245334238207</c:v>
                </c:pt>
                <c:pt idx="8227">
                  <c:v>84.891245334238207</c:v>
                </c:pt>
                <c:pt idx="8228">
                  <c:v>84.891245334238207</c:v>
                </c:pt>
                <c:pt idx="8229">
                  <c:v>84.891245334238207</c:v>
                </c:pt>
                <c:pt idx="8230">
                  <c:v>84.891245334238207</c:v>
                </c:pt>
                <c:pt idx="8231">
                  <c:v>84.891245334238207</c:v>
                </c:pt>
                <c:pt idx="8232">
                  <c:v>84.891245334238207</c:v>
                </c:pt>
                <c:pt idx="8233">
                  <c:v>84.891245334238207</c:v>
                </c:pt>
                <c:pt idx="8234">
                  <c:v>84.891245334238207</c:v>
                </c:pt>
                <c:pt idx="8235">
                  <c:v>84.891245334238207</c:v>
                </c:pt>
                <c:pt idx="8236">
                  <c:v>84.891245334238207</c:v>
                </c:pt>
                <c:pt idx="8237">
                  <c:v>84.891245334238207</c:v>
                </c:pt>
                <c:pt idx="8238">
                  <c:v>84.891245334238207</c:v>
                </c:pt>
                <c:pt idx="8239">
                  <c:v>84.891245334238207</c:v>
                </c:pt>
                <c:pt idx="8240">
                  <c:v>84.891245334238207</c:v>
                </c:pt>
                <c:pt idx="8241">
                  <c:v>84.891245334238207</c:v>
                </c:pt>
                <c:pt idx="8242">
                  <c:v>84.891245334238207</c:v>
                </c:pt>
                <c:pt idx="8243">
                  <c:v>84.891245334238207</c:v>
                </c:pt>
                <c:pt idx="8244">
                  <c:v>84.891245334238207</c:v>
                </c:pt>
                <c:pt idx="8245">
                  <c:v>84.891245334238207</c:v>
                </c:pt>
                <c:pt idx="8246">
                  <c:v>84.891245334238207</c:v>
                </c:pt>
                <c:pt idx="8247">
                  <c:v>84.891245334238207</c:v>
                </c:pt>
                <c:pt idx="8248">
                  <c:v>84.891245334238207</c:v>
                </c:pt>
                <c:pt idx="8249">
                  <c:v>84.891245334238207</c:v>
                </c:pt>
                <c:pt idx="8250">
                  <c:v>84.891245334238207</c:v>
                </c:pt>
                <c:pt idx="8251">
                  <c:v>84.891245334238207</c:v>
                </c:pt>
                <c:pt idx="8252">
                  <c:v>84.891245334238207</c:v>
                </c:pt>
                <c:pt idx="8253">
                  <c:v>84.891245334238207</c:v>
                </c:pt>
                <c:pt idx="8254">
                  <c:v>84.891245334238207</c:v>
                </c:pt>
                <c:pt idx="8255">
                  <c:v>84.891245334238207</c:v>
                </c:pt>
                <c:pt idx="8256">
                  <c:v>84.891245334238207</c:v>
                </c:pt>
                <c:pt idx="8257">
                  <c:v>84.891245334238207</c:v>
                </c:pt>
                <c:pt idx="8258">
                  <c:v>84.891245334238207</c:v>
                </c:pt>
                <c:pt idx="8259">
                  <c:v>84.891245334238207</c:v>
                </c:pt>
                <c:pt idx="8260">
                  <c:v>84.891245334238207</c:v>
                </c:pt>
                <c:pt idx="8261">
                  <c:v>84.891245334238207</c:v>
                </c:pt>
                <c:pt idx="8262">
                  <c:v>84.891245334238207</c:v>
                </c:pt>
                <c:pt idx="8263">
                  <c:v>84.891245334238207</c:v>
                </c:pt>
                <c:pt idx="8264">
                  <c:v>84.891245334238207</c:v>
                </c:pt>
                <c:pt idx="8265">
                  <c:v>84.891245334238207</c:v>
                </c:pt>
                <c:pt idx="8266">
                  <c:v>84.891245334238207</c:v>
                </c:pt>
                <c:pt idx="8267">
                  <c:v>84.891245334238207</c:v>
                </c:pt>
                <c:pt idx="8268">
                  <c:v>84.891245334238207</c:v>
                </c:pt>
                <c:pt idx="8269">
                  <c:v>84.891245334238207</c:v>
                </c:pt>
                <c:pt idx="8270">
                  <c:v>84.891245334238207</c:v>
                </c:pt>
                <c:pt idx="8271">
                  <c:v>84.891245334238207</c:v>
                </c:pt>
                <c:pt idx="8272">
                  <c:v>84.891245334238207</c:v>
                </c:pt>
                <c:pt idx="8273">
                  <c:v>84.891245334238207</c:v>
                </c:pt>
                <c:pt idx="8274">
                  <c:v>84.891245334238207</c:v>
                </c:pt>
                <c:pt idx="8275">
                  <c:v>84.891245334238207</c:v>
                </c:pt>
                <c:pt idx="8276">
                  <c:v>84.891245334238207</c:v>
                </c:pt>
                <c:pt idx="8277">
                  <c:v>84.891245334238207</c:v>
                </c:pt>
                <c:pt idx="8278">
                  <c:v>84.891245334238207</c:v>
                </c:pt>
                <c:pt idx="8279">
                  <c:v>84.891245334238207</c:v>
                </c:pt>
                <c:pt idx="8280">
                  <c:v>84.891245334238207</c:v>
                </c:pt>
                <c:pt idx="8281">
                  <c:v>84.891245334238207</c:v>
                </c:pt>
                <c:pt idx="8282">
                  <c:v>84.891245334238207</c:v>
                </c:pt>
                <c:pt idx="8283">
                  <c:v>84.891245334238207</c:v>
                </c:pt>
                <c:pt idx="8284">
                  <c:v>84.891245334238207</c:v>
                </c:pt>
                <c:pt idx="8285">
                  <c:v>84.891245334238207</c:v>
                </c:pt>
                <c:pt idx="8286">
                  <c:v>84.891245334238207</c:v>
                </c:pt>
                <c:pt idx="8287">
                  <c:v>84.891245334238207</c:v>
                </c:pt>
                <c:pt idx="8288">
                  <c:v>84.891245334238207</c:v>
                </c:pt>
                <c:pt idx="8289">
                  <c:v>84.891245334238207</c:v>
                </c:pt>
                <c:pt idx="8290">
                  <c:v>84.891245334238207</c:v>
                </c:pt>
                <c:pt idx="8291">
                  <c:v>84.891245334238207</c:v>
                </c:pt>
                <c:pt idx="8292">
                  <c:v>84.891245334238207</c:v>
                </c:pt>
                <c:pt idx="8293">
                  <c:v>84.891245334238207</c:v>
                </c:pt>
                <c:pt idx="8294">
                  <c:v>84.891245334238207</c:v>
                </c:pt>
                <c:pt idx="8295">
                  <c:v>84.891245334238207</c:v>
                </c:pt>
                <c:pt idx="8296">
                  <c:v>84.891245334238207</c:v>
                </c:pt>
                <c:pt idx="8297">
                  <c:v>84.891245334238207</c:v>
                </c:pt>
                <c:pt idx="8298">
                  <c:v>84.891245334238207</c:v>
                </c:pt>
                <c:pt idx="8299">
                  <c:v>84.891245334238207</c:v>
                </c:pt>
                <c:pt idx="8300">
                  <c:v>84.891245334238207</c:v>
                </c:pt>
                <c:pt idx="8301">
                  <c:v>84.891245334238207</c:v>
                </c:pt>
                <c:pt idx="8302">
                  <c:v>84.891245334238207</c:v>
                </c:pt>
                <c:pt idx="8303">
                  <c:v>84.891245334238207</c:v>
                </c:pt>
                <c:pt idx="8304">
                  <c:v>84.891245334238207</c:v>
                </c:pt>
                <c:pt idx="8305">
                  <c:v>84.891245334238207</c:v>
                </c:pt>
                <c:pt idx="8306">
                  <c:v>84.891245334238207</c:v>
                </c:pt>
                <c:pt idx="8307">
                  <c:v>84.891245334238207</c:v>
                </c:pt>
                <c:pt idx="8308">
                  <c:v>84.891245334238207</c:v>
                </c:pt>
                <c:pt idx="8309">
                  <c:v>84.891245334238207</c:v>
                </c:pt>
                <c:pt idx="8310">
                  <c:v>84.891245334238207</c:v>
                </c:pt>
                <c:pt idx="8311">
                  <c:v>84.891245334238207</c:v>
                </c:pt>
                <c:pt idx="8312">
                  <c:v>84.891245334238207</c:v>
                </c:pt>
                <c:pt idx="8313">
                  <c:v>84.891245334238207</c:v>
                </c:pt>
                <c:pt idx="8314">
                  <c:v>84.891245334238207</c:v>
                </c:pt>
                <c:pt idx="8315">
                  <c:v>84.891245334238207</c:v>
                </c:pt>
                <c:pt idx="8316">
                  <c:v>84.891245334238207</c:v>
                </c:pt>
                <c:pt idx="8317">
                  <c:v>84.891245334238207</c:v>
                </c:pt>
                <c:pt idx="8318">
                  <c:v>84.891245334238207</c:v>
                </c:pt>
                <c:pt idx="8319">
                  <c:v>84.891245334238207</c:v>
                </c:pt>
                <c:pt idx="8320">
                  <c:v>84.891245334238207</c:v>
                </c:pt>
                <c:pt idx="8321">
                  <c:v>84.891245334238207</c:v>
                </c:pt>
                <c:pt idx="8322">
                  <c:v>84.891245334238207</c:v>
                </c:pt>
                <c:pt idx="8323">
                  <c:v>84.891245334238207</c:v>
                </c:pt>
                <c:pt idx="8324">
                  <c:v>84.891245334238207</c:v>
                </c:pt>
                <c:pt idx="8325">
                  <c:v>84.891245334238207</c:v>
                </c:pt>
                <c:pt idx="8326">
                  <c:v>84.891245334238207</c:v>
                </c:pt>
                <c:pt idx="8327">
                  <c:v>84.891245334238207</c:v>
                </c:pt>
                <c:pt idx="8328">
                  <c:v>84.891245334238207</c:v>
                </c:pt>
                <c:pt idx="8329">
                  <c:v>84.891245334238207</c:v>
                </c:pt>
                <c:pt idx="8330">
                  <c:v>84.891245334238207</c:v>
                </c:pt>
                <c:pt idx="8331">
                  <c:v>84.891245334238207</c:v>
                </c:pt>
                <c:pt idx="8332">
                  <c:v>84.891245334238207</c:v>
                </c:pt>
                <c:pt idx="8333">
                  <c:v>84.891245334238207</c:v>
                </c:pt>
                <c:pt idx="8334">
                  <c:v>84.891245334238207</c:v>
                </c:pt>
                <c:pt idx="8335">
                  <c:v>84.891245334238207</c:v>
                </c:pt>
                <c:pt idx="8336">
                  <c:v>84.891245334238207</c:v>
                </c:pt>
                <c:pt idx="8337">
                  <c:v>84.891245334238207</c:v>
                </c:pt>
                <c:pt idx="8338">
                  <c:v>84.891245334238207</c:v>
                </c:pt>
                <c:pt idx="8339">
                  <c:v>84.891245334238207</c:v>
                </c:pt>
                <c:pt idx="8340">
                  <c:v>84.891245334238207</c:v>
                </c:pt>
                <c:pt idx="8341">
                  <c:v>84.891245334238207</c:v>
                </c:pt>
                <c:pt idx="8342">
                  <c:v>84.891245334238207</c:v>
                </c:pt>
                <c:pt idx="8343">
                  <c:v>84.891245334238207</c:v>
                </c:pt>
                <c:pt idx="8344">
                  <c:v>84.891245334238207</c:v>
                </c:pt>
                <c:pt idx="8345">
                  <c:v>84.891245334238207</c:v>
                </c:pt>
                <c:pt idx="8346">
                  <c:v>84.891245334238207</c:v>
                </c:pt>
                <c:pt idx="8347">
                  <c:v>84.891245334238207</c:v>
                </c:pt>
                <c:pt idx="8348">
                  <c:v>84.891245334238207</c:v>
                </c:pt>
                <c:pt idx="8349">
                  <c:v>84.891245334238207</c:v>
                </c:pt>
                <c:pt idx="8350">
                  <c:v>84.891245334238207</c:v>
                </c:pt>
                <c:pt idx="8351">
                  <c:v>84.891245334238207</c:v>
                </c:pt>
                <c:pt idx="8352">
                  <c:v>84.891245334238207</c:v>
                </c:pt>
                <c:pt idx="8353">
                  <c:v>84.891245334238207</c:v>
                </c:pt>
                <c:pt idx="8354">
                  <c:v>84.891245334238207</c:v>
                </c:pt>
                <c:pt idx="8355">
                  <c:v>84.891245334238207</c:v>
                </c:pt>
                <c:pt idx="8356">
                  <c:v>84.891245334238207</c:v>
                </c:pt>
                <c:pt idx="8357">
                  <c:v>84.891245334238207</c:v>
                </c:pt>
                <c:pt idx="8358">
                  <c:v>84.891245334238207</c:v>
                </c:pt>
                <c:pt idx="8359">
                  <c:v>84.891245334238207</c:v>
                </c:pt>
                <c:pt idx="8360">
                  <c:v>84.891245334238207</c:v>
                </c:pt>
                <c:pt idx="8361">
                  <c:v>84.891245334238207</c:v>
                </c:pt>
                <c:pt idx="8362">
                  <c:v>84.891245334238207</c:v>
                </c:pt>
                <c:pt idx="8363">
                  <c:v>84.891245334238207</c:v>
                </c:pt>
                <c:pt idx="8364">
                  <c:v>84.891245334238207</c:v>
                </c:pt>
                <c:pt idx="8365">
                  <c:v>84.891245334238207</c:v>
                </c:pt>
                <c:pt idx="8366">
                  <c:v>84.891245334238207</c:v>
                </c:pt>
                <c:pt idx="8367">
                  <c:v>84.891245334238207</c:v>
                </c:pt>
                <c:pt idx="8368">
                  <c:v>84.891245334238207</c:v>
                </c:pt>
                <c:pt idx="8369">
                  <c:v>84.891245334238207</c:v>
                </c:pt>
                <c:pt idx="8370">
                  <c:v>84.891245334238207</c:v>
                </c:pt>
                <c:pt idx="8371">
                  <c:v>84.891245334238207</c:v>
                </c:pt>
                <c:pt idx="8372">
                  <c:v>84.891245334238207</c:v>
                </c:pt>
                <c:pt idx="8373">
                  <c:v>84.891245334238207</c:v>
                </c:pt>
                <c:pt idx="8374">
                  <c:v>84.891245334238207</c:v>
                </c:pt>
                <c:pt idx="8375">
                  <c:v>84.891245334238207</c:v>
                </c:pt>
                <c:pt idx="8376">
                  <c:v>84.891245334238207</c:v>
                </c:pt>
                <c:pt idx="8377">
                  <c:v>84.891245334238207</c:v>
                </c:pt>
                <c:pt idx="8378">
                  <c:v>84.891245334238207</c:v>
                </c:pt>
                <c:pt idx="8379">
                  <c:v>84.891245334238207</c:v>
                </c:pt>
                <c:pt idx="8380">
                  <c:v>84.891245334238207</c:v>
                </c:pt>
                <c:pt idx="8381">
                  <c:v>84.891245334238207</c:v>
                </c:pt>
                <c:pt idx="8382">
                  <c:v>84.891245334238207</c:v>
                </c:pt>
                <c:pt idx="8383">
                  <c:v>84.891245334238207</c:v>
                </c:pt>
                <c:pt idx="8384">
                  <c:v>84.891245334238207</c:v>
                </c:pt>
                <c:pt idx="8385">
                  <c:v>84.891245334238207</c:v>
                </c:pt>
                <c:pt idx="8386">
                  <c:v>84.891245334238207</c:v>
                </c:pt>
                <c:pt idx="8387">
                  <c:v>84.891245334238207</c:v>
                </c:pt>
                <c:pt idx="8388">
                  <c:v>84.891245334238207</c:v>
                </c:pt>
                <c:pt idx="8389">
                  <c:v>84.891245334238207</c:v>
                </c:pt>
                <c:pt idx="8390">
                  <c:v>84.891245334238207</c:v>
                </c:pt>
                <c:pt idx="8391">
                  <c:v>84.891245334238207</c:v>
                </c:pt>
                <c:pt idx="8392">
                  <c:v>84.891245334238207</c:v>
                </c:pt>
                <c:pt idx="8393">
                  <c:v>84.891245334238207</c:v>
                </c:pt>
                <c:pt idx="8394">
                  <c:v>84.891245334238207</c:v>
                </c:pt>
                <c:pt idx="8395">
                  <c:v>84.891245334238207</c:v>
                </c:pt>
                <c:pt idx="8396">
                  <c:v>84.891245334238207</c:v>
                </c:pt>
                <c:pt idx="8397">
                  <c:v>84.891245334238207</c:v>
                </c:pt>
                <c:pt idx="8398">
                  <c:v>84.891245334238207</c:v>
                </c:pt>
                <c:pt idx="8399">
                  <c:v>84.891245334238207</c:v>
                </c:pt>
                <c:pt idx="8400">
                  <c:v>84.891245334238207</c:v>
                </c:pt>
                <c:pt idx="8401">
                  <c:v>84.891245334238207</c:v>
                </c:pt>
                <c:pt idx="8402">
                  <c:v>84.891245334238207</c:v>
                </c:pt>
                <c:pt idx="8403">
                  <c:v>84.891245334238207</c:v>
                </c:pt>
                <c:pt idx="8404">
                  <c:v>84.891245334238207</c:v>
                </c:pt>
                <c:pt idx="8405">
                  <c:v>84.891245334238207</c:v>
                </c:pt>
                <c:pt idx="8406">
                  <c:v>84.891245334238207</c:v>
                </c:pt>
                <c:pt idx="8407">
                  <c:v>84.891245334238207</c:v>
                </c:pt>
                <c:pt idx="8408">
                  <c:v>84.891245334238207</c:v>
                </c:pt>
                <c:pt idx="8409">
                  <c:v>84.891245334238207</c:v>
                </c:pt>
                <c:pt idx="8410">
                  <c:v>84.891245334238207</c:v>
                </c:pt>
                <c:pt idx="8411">
                  <c:v>84.891245334238207</c:v>
                </c:pt>
                <c:pt idx="8412">
                  <c:v>84.891245334238207</c:v>
                </c:pt>
                <c:pt idx="8413">
                  <c:v>84.891245334238207</c:v>
                </c:pt>
                <c:pt idx="8414">
                  <c:v>84.891245334238207</c:v>
                </c:pt>
                <c:pt idx="8415">
                  <c:v>84.891245334238207</c:v>
                </c:pt>
                <c:pt idx="8416">
                  <c:v>84.891245334238207</c:v>
                </c:pt>
                <c:pt idx="8417">
                  <c:v>84.891245334238207</c:v>
                </c:pt>
                <c:pt idx="8418">
                  <c:v>84.891245334238207</c:v>
                </c:pt>
                <c:pt idx="8419">
                  <c:v>84.891245334238207</c:v>
                </c:pt>
                <c:pt idx="8420">
                  <c:v>84.891245334238207</c:v>
                </c:pt>
                <c:pt idx="8421">
                  <c:v>84.891245334238207</c:v>
                </c:pt>
                <c:pt idx="8422">
                  <c:v>84.891245334238207</c:v>
                </c:pt>
                <c:pt idx="8423">
                  <c:v>84.891245334238207</c:v>
                </c:pt>
                <c:pt idx="8424">
                  <c:v>84.891245334238207</c:v>
                </c:pt>
                <c:pt idx="8425">
                  <c:v>84.891245334238207</c:v>
                </c:pt>
                <c:pt idx="8426">
                  <c:v>84.891245334238207</c:v>
                </c:pt>
                <c:pt idx="8427">
                  <c:v>84.891245334238207</c:v>
                </c:pt>
                <c:pt idx="8428">
                  <c:v>84.891245334238207</c:v>
                </c:pt>
                <c:pt idx="8429">
                  <c:v>84.891245334238207</c:v>
                </c:pt>
                <c:pt idx="8430">
                  <c:v>84.891245334238207</c:v>
                </c:pt>
                <c:pt idx="8431">
                  <c:v>84.891245334238207</c:v>
                </c:pt>
                <c:pt idx="8432">
                  <c:v>84.891245334238207</c:v>
                </c:pt>
                <c:pt idx="8433">
                  <c:v>84.891245334238207</c:v>
                </c:pt>
                <c:pt idx="8434">
                  <c:v>84.891245334238207</c:v>
                </c:pt>
                <c:pt idx="8435">
                  <c:v>84.891245334238207</c:v>
                </c:pt>
                <c:pt idx="8436">
                  <c:v>84.891245334238207</c:v>
                </c:pt>
                <c:pt idx="8437">
                  <c:v>84.891245334238207</c:v>
                </c:pt>
                <c:pt idx="8438">
                  <c:v>84.891245334238207</c:v>
                </c:pt>
                <c:pt idx="8439">
                  <c:v>84.891245334238207</c:v>
                </c:pt>
                <c:pt idx="8440">
                  <c:v>84.891245334238207</c:v>
                </c:pt>
                <c:pt idx="8441">
                  <c:v>84.891245334238207</c:v>
                </c:pt>
                <c:pt idx="8442">
                  <c:v>84.891245334238207</c:v>
                </c:pt>
                <c:pt idx="8443">
                  <c:v>84.891245334238207</c:v>
                </c:pt>
                <c:pt idx="8444">
                  <c:v>84.891245334238207</c:v>
                </c:pt>
                <c:pt idx="8445">
                  <c:v>84.891245334238207</c:v>
                </c:pt>
                <c:pt idx="8446">
                  <c:v>84.891245334238207</c:v>
                </c:pt>
                <c:pt idx="8447">
                  <c:v>84.891245334238207</c:v>
                </c:pt>
                <c:pt idx="8448">
                  <c:v>84.891245334238207</c:v>
                </c:pt>
                <c:pt idx="8449">
                  <c:v>84.891245334238207</c:v>
                </c:pt>
                <c:pt idx="8450">
                  <c:v>84.891245334238207</c:v>
                </c:pt>
                <c:pt idx="8451">
                  <c:v>84.891245334238207</c:v>
                </c:pt>
                <c:pt idx="8452">
                  <c:v>84.891245334238207</c:v>
                </c:pt>
                <c:pt idx="8453">
                  <c:v>84.891245334238207</c:v>
                </c:pt>
                <c:pt idx="8454">
                  <c:v>84.891245334238207</c:v>
                </c:pt>
                <c:pt idx="8455">
                  <c:v>84.891245334238207</c:v>
                </c:pt>
                <c:pt idx="8456">
                  <c:v>84.891245334238207</c:v>
                </c:pt>
                <c:pt idx="8457">
                  <c:v>84.891245334238207</c:v>
                </c:pt>
                <c:pt idx="8458">
                  <c:v>84.891245334238207</c:v>
                </c:pt>
                <c:pt idx="8459">
                  <c:v>84.891245334238207</c:v>
                </c:pt>
                <c:pt idx="8460">
                  <c:v>84.891245334238207</c:v>
                </c:pt>
                <c:pt idx="8461">
                  <c:v>84.891245334238207</c:v>
                </c:pt>
                <c:pt idx="8462">
                  <c:v>84.891245334238207</c:v>
                </c:pt>
                <c:pt idx="8463">
                  <c:v>84.891245334238207</c:v>
                </c:pt>
                <c:pt idx="8464">
                  <c:v>84.891245334238207</c:v>
                </c:pt>
                <c:pt idx="8465">
                  <c:v>84.891245334238207</c:v>
                </c:pt>
                <c:pt idx="8466">
                  <c:v>84.891245334238207</c:v>
                </c:pt>
                <c:pt idx="8467">
                  <c:v>84.891245334238207</c:v>
                </c:pt>
                <c:pt idx="8468">
                  <c:v>84.891245334238207</c:v>
                </c:pt>
                <c:pt idx="8469">
                  <c:v>84.891245334238207</c:v>
                </c:pt>
                <c:pt idx="8470">
                  <c:v>84.891245334238207</c:v>
                </c:pt>
                <c:pt idx="8471">
                  <c:v>84.891245334238207</c:v>
                </c:pt>
                <c:pt idx="8472">
                  <c:v>84.891245334238207</c:v>
                </c:pt>
                <c:pt idx="8473">
                  <c:v>84.891245334238207</c:v>
                </c:pt>
                <c:pt idx="8474">
                  <c:v>84.891245334238207</c:v>
                </c:pt>
                <c:pt idx="8475">
                  <c:v>84.891245334238207</c:v>
                </c:pt>
                <c:pt idx="8476">
                  <c:v>84.891245334238207</c:v>
                </c:pt>
                <c:pt idx="8477">
                  <c:v>84.891245334238207</c:v>
                </c:pt>
                <c:pt idx="8478">
                  <c:v>84.891245334238207</c:v>
                </c:pt>
                <c:pt idx="8479">
                  <c:v>84.891245334238207</c:v>
                </c:pt>
                <c:pt idx="8480">
                  <c:v>84.891245334238207</c:v>
                </c:pt>
                <c:pt idx="8481">
                  <c:v>84.891245334238207</c:v>
                </c:pt>
                <c:pt idx="8482">
                  <c:v>84.891245334238207</c:v>
                </c:pt>
                <c:pt idx="8483">
                  <c:v>84.891245334238207</c:v>
                </c:pt>
                <c:pt idx="8484">
                  <c:v>84.891245334238207</c:v>
                </c:pt>
                <c:pt idx="8485">
                  <c:v>84.891245334238207</c:v>
                </c:pt>
                <c:pt idx="8486">
                  <c:v>84.891245334238207</c:v>
                </c:pt>
                <c:pt idx="8487">
                  <c:v>84.891245334238207</c:v>
                </c:pt>
                <c:pt idx="8488">
                  <c:v>84.891245334238207</c:v>
                </c:pt>
                <c:pt idx="8489">
                  <c:v>84.891245334238207</c:v>
                </c:pt>
                <c:pt idx="8490">
                  <c:v>84.891245334238207</c:v>
                </c:pt>
                <c:pt idx="8491">
                  <c:v>84.891245334238207</c:v>
                </c:pt>
                <c:pt idx="8492">
                  <c:v>84.891245334238207</c:v>
                </c:pt>
                <c:pt idx="8493">
                  <c:v>84.891245334238207</c:v>
                </c:pt>
                <c:pt idx="8494">
                  <c:v>84.891245334238207</c:v>
                </c:pt>
                <c:pt idx="8495">
                  <c:v>84.891245334238207</c:v>
                </c:pt>
                <c:pt idx="8496">
                  <c:v>84.891245334238207</c:v>
                </c:pt>
                <c:pt idx="8497">
                  <c:v>84.891245334238207</c:v>
                </c:pt>
                <c:pt idx="8498">
                  <c:v>84.891245334238207</c:v>
                </c:pt>
                <c:pt idx="8499">
                  <c:v>84.891245334238207</c:v>
                </c:pt>
                <c:pt idx="8500">
                  <c:v>84.891245334238207</c:v>
                </c:pt>
                <c:pt idx="8501">
                  <c:v>84.891245334238207</c:v>
                </c:pt>
                <c:pt idx="8502">
                  <c:v>84.891245334238207</c:v>
                </c:pt>
                <c:pt idx="8503">
                  <c:v>84.891245334238207</c:v>
                </c:pt>
                <c:pt idx="8504">
                  <c:v>84.891245334238207</c:v>
                </c:pt>
                <c:pt idx="8505">
                  <c:v>84.891245334238207</c:v>
                </c:pt>
                <c:pt idx="8506">
                  <c:v>84.891245334238207</c:v>
                </c:pt>
                <c:pt idx="8507">
                  <c:v>84.891245334238207</c:v>
                </c:pt>
                <c:pt idx="8508">
                  <c:v>84.891245334238207</c:v>
                </c:pt>
                <c:pt idx="8509">
                  <c:v>84.891245334238207</c:v>
                </c:pt>
                <c:pt idx="8510">
                  <c:v>84.891245334238207</c:v>
                </c:pt>
                <c:pt idx="8511">
                  <c:v>84.891245334238207</c:v>
                </c:pt>
                <c:pt idx="8512">
                  <c:v>84.891245334238207</c:v>
                </c:pt>
                <c:pt idx="8513">
                  <c:v>84.891245334238207</c:v>
                </c:pt>
                <c:pt idx="8514">
                  <c:v>84.891245334238207</c:v>
                </c:pt>
                <c:pt idx="8515">
                  <c:v>84.891245334238207</c:v>
                </c:pt>
                <c:pt idx="8516">
                  <c:v>84.891245334238207</c:v>
                </c:pt>
                <c:pt idx="8517">
                  <c:v>84.891245334238207</c:v>
                </c:pt>
                <c:pt idx="8518">
                  <c:v>84.891245334238207</c:v>
                </c:pt>
                <c:pt idx="8519">
                  <c:v>84.891245334238207</c:v>
                </c:pt>
                <c:pt idx="8520">
                  <c:v>84.891245334238207</c:v>
                </c:pt>
                <c:pt idx="8521">
                  <c:v>84.891245334238207</c:v>
                </c:pt>
                <c:pt idx="8522">
                  <c:v>84.891245334238207</c:v>
                </c:pt>
                <c:pt idx="8523">
                  <c:v>84.891245334238207</c:v>
                </c:pt>
                <c:pt idx="8524">
                  <c:v>84.891245334238207</c:v>
                </c:pt>
                <c:pt idx="8525">
                  <c:v>84.891245334238207</c:v>
                </c:pt>
                <c:pt idx="8526">
                  <c:v>84.891245334238207</c:v>
                </c:pt>
                <c:pt idx="8527">
                  <c:v>84.891245334238207</c:v>
                </c:pt>
                <c:pt idx="8528">
                  <c:v>84.891245334238207</c:v>
                </c:pt>
                <c:pt idx="8529">
                  <c:v>84.891245334238207</c:v>
                </c:pt>
                <c:pt idx="8530">
                  <c:v>84.891245334238207</c:v>
                </c:pt>
                <c:pt idx="8531">
                  <c:v>84.891245334238207</c:v>
                </c:pt>
                <c:pt idx="8532">
                  <c:v>84.891245334238207</c:v>
                </c:pt>
                <c:pt idx="8533">
                  <c:v>84.891245334238207</c:v>
                </c:pt>
                <c:pt idx="8534">
                  <c:v>84.891245334238207</c:v>
                </c:pt>
                <c:pt idx="8535">
                  <c:v>84.891245334238207</c:v>
                </c:pt>
                <c:pt idx="8536">
                  <c:v>84.891245334238207</c:v>
                </c:pt>
                <c:pt idx="8537">
                  <c:v>84.891245334238207</c:v>
                </c:pt>
                <c:pt idx="8538">
                  <c:v>84.891245334238207</c:v>
                </c:pt>
                <c:pt idx="8539">
                  <c:v>84.891245334238207</c:v>
                </c:pt>
                <c:pt idx="8540">
                  <c:v>84.891245334238207</c:v>
                </c:pt>
                <c:pt idx="8541">
                  <c:v>84.891245334238207</c:v>
                </c:pt>
                <c:pt idx="8542">
                  <c:v>84.891245334238207</c:v>
                </c:pt>
                <c:pt idx="8543">
                  <c:v>84.891245334238207</c:v>
                </c:pt>
                <c:pt idx="8544">
                  <c:v>84.891245334238207</c:v>
                </c:pt>
                <c:pt idx="8545">
                  <c:v>84.891245334238207</c:v>
                </c:pt>
                <c:pt idx="8546">
                  <c:v>84.891245334238207</c:v>
                </c:pt>
                <c:pt idx="8547">
                  <c:v>84.891245334238207</c:v>
                </c:pt>
                <c:pt idx="8548">
                  <c:v>84.891245334238207</c:v>
                </c:pt>
                <c:pt idx="8549">
                  <c:v>84.891245334238207</c:v>
                </c:pt>
                <c:pt idx="8550">
                  <c:v>84.891245334238207</c:v>
                </c:pt>
                <c:pt idx="8551">
                  <c:v>84.891245334238207</c:v>
                </c:pt>
                <c:pt idx="8552">
                  <c:v>84.891245334238207</c:v>
                </c:pt>
                <c:pt idx="8553">
                  <c:v>84.891245334238207</c:v>
                </c:pt>
                <c:pt idx="8554">
                  <c:v>84.891245334238207</c:v>
                </c:pt>
                <c:pt idx="8555">
                  <c:v>84.891245334238207</c:v>
                </c:pt>
                <c:pt idx="8556">
                  <c:v>84.891245334238207</c:v>
                </c:pt>
                <c:pt idx="8557">
                  <c:v>84.891245334238207</c:v>
                </c:pt>
                <c:pt idx="8558">
                  <c:v>84.891245334238207</c:v>
                </c:pt>
                <c:pt idx="8559">
                  <c:v>84.891245334238207</c:v>
                </c:pt>
                <c:pt idx="8560">
                  <c:v>84.891245334238207</c:v>
                </c:pt>
                <c:pt idx="8561">
                  <c:v>84.891245334238207</c:v>
                </c:pt>
                <c:pt idx="8562">
                  <c:v>84.891245334238207</c:v>
                </c:pt>
                <c:pt idx="8563">
                  <c:v>84.891245334238207</c:v>
                </c:pt>
                <c:pt idx="8564">
                  <c:v>84.891245334238207</c:v>
                </c:pt>
                <c:pt idx="8565">
                  <c:v>84.891245334238207</c:v>
                </c:pt>
                <c:pt idx="8566">
                  <c:v>84.891245334238207</c:v>
                </c:pt>
                <c:pt idx="8567">
                  <c:v>84.891245334238207</c:v>
                </c:pt>
                <c:pt idx="8568">
                  <c:v>84.891245334238207</c:v>
                </c:pt>
                <c:pt idx="8569">
                  <c:v>84.891245334238207</c:v>
                </c:pt>
                <c:pt idx="8570">
                  <c:v>84.891245334238207</c:v>
                </c:pt>
                <c:pt idx="8571">
                  <c:v>84.891245334238207</c:v>
                </c:pt>
                <c:pt idx="8572">
                  <c:v>84.891245334238207</c:v>
                </c:pt>
                <c:pt idx="8573">
                  <c:v>84.891245334238207</c:v>
                </c:pt>
                <c:pt idx="8574">
                  <c:v>84.891245334238207</c:v>
                </c:pt>
                <c:pt idx="8575">
                  <c:v>84.891245334238207</c:v>
                </c:pt>
                <c:pt idx="8576">
                  <c:v>84.891245334238207</c:v>
                </c:pt>
                <c:pt idx="8577">
                  <c:v>84.891245334238207</c:v>
                </c:pt>
                <c:pt idx="8578">
                  <c:v>84.891245334238207</c:v>
                </c:pt>
                <c:pt idx="8579">
                  <c:v>84.891245334238207</c:v>
                </c:pt>
                <c:pt idx="8580">
                  <c:v>84.891245334238207</c:v>
                </c:pt>
                <c:pt idx="8581">
                  <c:v>84.891245334238207</c:v>
                </c:pt>
                <c:pt idx="8582">
                  <c:v>84.891245334238207</c:v>
                </c:pt>
                <c:pt idx="8583">
                  <c:v>84.891245334238207</c:v>
                </c:pt>
                <c:pt idx="8584">
                  <c:v>84.891245334238207</c:v>
                </c:pt>
                <c:pt idx="8585">
                  <c:v>84.891245334238207</c:v>
                </c:pt>
                <c:pt idx="8586">
                  <c:v>84.891245334238207</c:v>
                </c:pt>
                <c:pt idx="8587">
                  <c:v>84.891245334238207</c:v>
                </c:pt>
                <c:pt idx="8588">
                  <c:v>84.891245334238207</c:v>
                </c:pt>
                <c:pt idx="8589">
                  <c:v>84.891245334238207</c:v>
                </c:pt>
                <c:pt idx="8590">
                  <c:v>84.891245334238207</c:v>
                </c:pt>
                <c:pt idx="8591">
                  <c:v>84.891245334238207</c:v>
                </c:pt>
                <c:pt idx="8592">
                  <c:v>84.891245334238207</c:v>
                </c:pt>
                <c:pt idx="8593">
                  <c:v>84.891245334238207</c:v>
                </c:pt>
                <c:pt idx="8594">
                  <c:v>84.891245334238207</c:v>
                </c:pt>
                <c:pt idx="8595">
                  <c:v>84.891245334238207</c:v>
                </c:pt>
                <c:pt idx="8596">
                  <c:v>84.891245334238207</c:v>
                </c:pt>
                <c:pt idx="8597">
                  <c:v>84.891245334238207</c:v>
                </c:pt>
                <c:pt idx="8598">
                  <c:v>84.891245334238207</c:v>
                </c:pt>
                <c:pt idx="8599">
                  <c:v>84.891245334238207</c:v>
                </c:pt>
                <c:pt idx="8600">
                  <c:v>84.891245334238207</c:v>
                </c:pt>
                <c:pt idx="8601">
                  <c:v>84.891245334238207</c:v>
                </c:pt>
                <c:pt idx="8602">
                  <c:v>84.891245334238207</c:v>
                </c:pt>
                <c:pt idx="8603">
                  <c:v>84.891245334238207</c:v>
                </c:pt>
                <c:pt idx="8604">
                  <c:v>84.891245334238207</c:v>
                </c:pt>
                <c:pt idx="8605">
                  <c:v>84.891245334238207</c:v>
                </c:pt>
                <c:pt idx="8606">
                  <c:v>84.891245334238207</c:v>
                </c:pt>
                <c:pt idx="8607">
                  <c:v>84.891245334238207</c:v>
                </c:pt>
                <c:pt idx="8608">
                  <c:v>84.891245334238207</c:v>
                </c:pt>
                <c:pt idx="8609">
                  <c:v>84.891245334238207</c:v>
                </c:pt>
                <c:pt idx="8610">
                  <c:v>84.891245334238207</c:v>
                </c:pt>
                <c:pt idx="8611">
                  <c:v>84.891245334238207</c:v>
                </c:pt>
                <c:pt idx="8612">
                  <c:v>84.891245334238207</c:v>
                </c:pt>
                <c:pt idx="8613">
                  <c:v>84.891245334238207</c:v>
                </c:pt>
                <c:pt idx="8614">
                  <c:v>84.891245334238207</c:v>
                </c:pt>
                <c:pt idx="8615">
                  <c:v>84.891245334238207</c:v>
                </c:pt>
                <c:pt idx="8616">
                  <c:v>84.891245334238207</c:v>
                </c:pt>
                <c:pt idx="8617">
                  <c:v>84.891245334238207</c:v>
                </c:pt>
                <c:pt idx="8618">
                  <c:v>84.891245334238207</c:v>
                </c:pt>
                <c:pt idx="8619">
                  <c:v>84.891245334238207</c:v>
                </c:pt>
                <c:pt idx="8620">
                  <c:v>84.891245334238207</c:v>
                </c:pt>
                <c:pt idx="8621">
                  <c:v>84.891245334238207</c:v>
                </c:pt>
                <c:pt idx="8622">
                  <c:v>84.891245334238207</c:v>
                </c:pt>
                <c:pt idx="8623">
                  <c:v>84.891245334238207</c:v>
                </c:pt>
                <c:pt idx="8624">
                  <c:v>84.891245334238207</c:v>
                </c:pt>
                <c:pt idx="8625">
                  <c:v>84.891245334238207</c:v>
                </c:pt>
                <c:pt idx="8626">
                  <c:v>84.891245334238207</c:v>
                </c:pt>
                <c:pt idx="8627">
                  <c:v>84.891245334238207</c:v>
                </c:pt>
                <c:pt idx="8628">
                  <c:v>84.891245334238207</c:v>
                </c:pt>
                <c:pt idx="8629">
                  <c:v>84.891245334238207</c:v>
                </c:pt>
                <c:pt idx="8630">
                  <c:v>84.891245334238207</c:v>
                </c:pt>
                <c:pt idx="8631">
                  <c:v>84.891245334238207</c:v>
                </c:pt>
                <c:pt idx="8632">
                  <c:v>84.891245334238207</c:v>
                </c:pt>
                <c:pt idx="8633">
                  <c:v>84.891245334238207</c:v>
                </c:pt>
                <c:pt idx="8634">
                  <c:v>84.891245334238207</c:v>
                </c:pt>
                <c:pt idx="8635">
                  <c:v>84.891245334238207</c:v>
                </c:pt>
                <c:pt idx="8636">
                  <c:v>84.891245334238207</c:v>
                </c:pt>
                <c:pt idx="8637">
                  <c:v>84.891245334238207</c:v>
                </c:pt>
                <c:pt idx="8638">
                  <c:v>84.891245334238207</c:v>
                </c:pt>
                <c:pt idx="8639">
                  <c:v>84.891245334238207</c:v>
                </c:pt>
                <c:pt idx="8640">
                  <c:v>84.891245334238207</c:v>
                </c:pt>
                <c:pt idx="8641">
                  <c:v>84.891245334238207</c:v>
                </c:pt>
                <c:pt idx="8642">
                  <c:v>84.891245334238207</c:v>
                </c:pt>
                <c:pt idx="8643">
                  <c:v>84.891245334238207</c:v>
                </c:pt>
                <c:pt idx="8644">
                  <c:v>84.891245334238207</c:v>
                </c:pt>
                <c:pt idx="8645">
                  <c:v>84.891245334238207</c:v>
                </c:pt>
                <c:pt idx="8646">
                  <c:v>84.891245334238207</c:v>
                </c:pt>
                <c:pt idx="8647">
                  <c:v>84.891245334238207</c:v>
                </c:pt>
                <c:pt idx="8648">
                  <c:v>84.891245334238207</c:v>
                </c:pt>
                <c:pt idx="8649">
                  <c:v>84.891245334238207</c:v>
                </c:pt>
                <c:pt idx="8650">
                  <c:v>84.891245334238207</c:v>
                </c:pt>
                <c:pt idx="8651">
                  <c:v>84.891245334238207</c:v>
                </c:pt>
                <c:pt idx="8652">
                  <c:v>84.891245334238207</c:v>
                </c:pt>
                <c:pt idx="8653">
                  <c:v>84.891245334238207</c:v>
                </c:pt>
                <c:pt idx="8654">
                  <c:v>84.891245334238207</c:v>
                </c:pt>
                <c:pt idx="8655">
                  <c:v>84.891245334238207</c:v>
                </c:pt>
                <c:pt idx="8656">
                  <c:v>84.891245334238207</c:v>
                </c:pt>
                <c:pt idx="8657">
                  <c:v>84.891245334238207</c:v>
                </c:pt>
                <c:pt idx="8658">
                  <c:v>84.891245334238207</c:v>
                </c:pt>
                <c:pt idx="8659">
                  <c:v>84.891245334238207</c:v>
                </c:pt>
                <c:pt idx="8660">
                  <c:v>84.891245334238207</c:v>
                </c:pt>
                <c:pt idx="8661">
                  <c:v>84.891245334238207</c:v>
                </c:pt>
                <c:pt idx="8662">
                  <c:v>84.891245334238207</c:v>
                </c:pt>
                <c:pt idx="8663">
                  <c:v>84.891245334238207</c:v>
                </c:pt>
                <c:pt idx="8664">
                  <c:v>84.891245334238207</c:v>
                </c:pt>
                <c:pt idx="8665">
                  <c:v>84.891245334238207</c:v>
                </c:pt>
                <c:pt idx="8666">
                  <c:v>84.891245334238207</c:v>
                </c:pt>
                <c:pt idx="8667">
                  <c:v>84.891245334238207</c:v>
                </c:pt>
                <c:pt idx="8668">
                  <c:v>84.891245334238207</c:v>
                </c:pt>
                <c:pt idx="8669">
                  <c:v>84.891245334238207</c:v>
                </c:pt>
                <c:pt idx="8670">
                  <c:v>84.891245334238207</c:v>
                </c:pt>
                <c:pt idx="8671">
                  <c:v>84.891245334238207</c:v>
                </c:pt>
                <c:pt idx="8672">
                  <c:v>84.891245334238207</c:v>
                </c:pt>
                <c:pt idx="8673">
                  <c:v>84.891245334238207</c:v>
                </c:pt>
                <c:pt idx="8674">
                  <c:v>84.891245334238207</c:v>
                </c:pt>
                <c:pt idx="8675">
                  <c:v>84.891245334238207</c:v>
                </c:pt>
                <c:pt idx="8676">
                  <c:v>84.891245334238207</c:v>
                </c:pt>
                <c:pt idx="8677">
                  <c:v>84.891245334238207</c:v>
                </c:pt>
                <c:pt idx="8678">
                  <c:v>84.891245334238207</c:v>
                </c:pt>
                <c:pt idx="8679">
                  <c:v>84.891245334238207</c:v>
                </c:pt>
                <c:pt idx="8680">
                  <c:v>84.891245334238207</c:v>
                </c:pt>
                <c:pt idx="8681">
                  <c:v>84.891245334238207</c:v>
                </c:pt>
                <c:pt idx="8682">
                  <c:v>84.891245334238207</c:v>
                </c:pt>
                <c:pt idx="8683">
                  <c:v>84.891245334238207</c:v>
                </c:pt>
                <c:pt idx="8684">
                  <c:v>84.891245334238207</c:v>
                </c:pt>
                <c:pt idx="8685">
                  <c:v>84.891245334238207</c:v>
                </c:pt>
                <c:pt idx="8686">
                  <c:v>84.891245334238207</c:v>
                </c:pt>
                <c:pt idx="8687">
                  <c:v>84.891245334238207</c:v>
                </c:pt>
                <c:pt idx="8688">
                  <c:v>84.891245334238207</c:v>
                </c:pt>
                <c:pt idx="8689">
                  <c:v>84.891245334238207</c:v>
                </c:pt>
                <c:pt idx="8690">
                  <c:v>84.891245334238207</c:v>
                </c:pt>
                <c:pt idx="8691">
                  <c:v>84.891245334238207</c:v>
                </c:pt>
                <c:pt idx="8692">
                  <c:v>84.891245334238207</c:v>
                </c:pt>
                <c:pt idx="8693">
                  <c:v>84.891245334238207</c:v>
                </c:pt>
                <c:pt idx="8694">
                  <c:v>84.891245334238207</c:v>
                </c:pt>
                <c:pt idx="8695">
                  <c:v>84.891245334238207</c:v>
                </c:pt>
                <c:pt idx="8696">
                  <c:v>84.891245334238207</c:v>
                </c:pt>
                <c:pt idx="8697">
                  <c:v>84.891245334238207</c:v>
                </c:pt>
                <c:pt idx="8698">
                  <c:v>84.891245334238207</c:v>
                </c:pt>
                <c:pt idx="8699">
                  <c:v>84.891245334238207</c:v>
                </c:pt>
                <c:pt idx="8700">
                  <c:v>84.891245334238207</c:v>
                </c:pt>
                <c:pt idx="8701">
                  <c:v>84.891245334238207</c:v>
                </c:pt>
                <c:pt idx="8702">
                  <c:v>84.891245334238207</c:v>
                </c:pt>
                <c:pt idx="8703">
                  <c:v>84.891245334238207</c:v>
                </c:pt>
                <c:pt idx="8704">
                  <c:v>84.891245334238207</c:v>
                </c:pt>
                <c:pt idx="8705">
                  <c:v>84.891245334238207</c:v>
                </c:pt>
                <c:pt idx="8706">
                  <c:v>84.891245334238207</c:v>
                </c:pt>
                <c:pt idx="8707">
                  <c:v>84.891245334238207</c:v>
                </c:pt>
                <c:pt idx="8708">
                  <c:v>84.891245334238207</c:v>
                </c:pt>
                <c:pt idx="8709">
                  <c:v>84.891245334238207</c:v>
                </c:pt>
                <c:pt idx="8710">
                  <c:v>84.891245334238207</c:v>
                </c:pt>
                <c:pt idx="8711">
                  <c:v>84.891245334238207</c:v>
                </c:pt>
                <c:pt idx="8712">
                  <c:v>84.891245334238207</c:v>
                </c:pt>
                <c:pt idx="8713">
                  <c:v>84.891245334238207</c:v>
                </c:pt>
                <c:pt idx="8714">
                  <c:v>84.891245334238207</c:v>
                </c:pt>
                <c:pt idx="8715">
                  <c:v>84.891245334238207</c:v>
                </c:pt>
                <c:pt idx="8716">
                  <c:v>84.891245334238207</c:v>
                </c:pt>
                <c:pt idx="8717">
                  <c:v>84.891245334238207</c:v>
                </c:pt>
                <c:pt idx="8718">
                  <c:v>84.891245334238207</c:v>
                </c:pt>
                <c:pt idx="8719">
                  <c:v>84.891245334238207</c:v>
                </c:pt>
                <c:pt idx="8720">
                  <c:v>84.891245334238207</c:v>
                </c:pt>
                <c:pt idx="8721">
                  <c:v>84.891245334238207</c:v>
                </c:pt>
                <c:pt idx="8722">
                  <c:v>84.891245334238207</c:v>
                </c:pt>
                <c:pt idx="8723">
                  <c:v>84.891245334238207</c:v>
                </c:pt>
                <c:pt idx="8724">
                  <c:v>84.891245334238207</c:v>
                </c:pt>
                <c:pt idx="8725">
                  <c:v>84.891245334238207</c:v>
                </c:pt>
                <c:pt idx="8726">
                  <c:v>84.891245334238207</c:v>
                </c:pt>
                <c:pt idx="8727">
                  <c:v>84.891245334238207</c:v>
                </c:pt>
                <c:pt idx="8728">
                  <c:v>84.891245334238207</c:v>
                </c:pt>
                <c:pt idx="8729">
                  <c:v>84.891245334238207</c:v>
                </c:pt>
                <c:pt idx="8730">
                  <c:v>84.891245334238207</c:v>
                </c:pt>
                <c:pt idx="8731">
                  <c:v>84.891245334238207</c:v>
                </c:pt>
                <c:pt idx="8732">
                  <c:v>84.891245334238207</c:v>
                </c:pt>
                <c:pt idx="8733">
                  <c:v>84.891245334238207</c:v>
                </c:pt>
                <c:pt idx="8734">
                  <c:v>84.891245334238207</c:v>
                </c:pt>
                <c:pt idx="8735">
                  <c:v>84.891245334238207</c:v>
                </c:pt>
                <c:pt idx="8736">
                  <c:v>84.891245334238207</c:v>
                </c:pt>
                <c:pt idx="8737">
                  <c:v>84.891245334238207</c:v>
                </c:pt>
                <c:pt idx="8738">
                  <c:v>84.891245334238207</c:v>
                </c:pt>
                <c:pt idx="8739">
                  <c:v>84.891245334238207</c:v>
                </c:pt>
                <c:pt idx="8740">
                  <c:v>84.891245334238207</c:v>
                </c:pt>
                <c:pt idx="8741">
                  <c:v>84.891245334238207</c:v>
                </c:pt>
                <c:pt idx="8742">
                  <c:v>84.891245334238207</c:v>
                </c:pt>
                <c:pt idx="8743">
                  <c:v>84.891245334238207</c:v>
                </c:pt>
                <c:pt idx="8744">
                  <c:v>84.891245334238207</c:v>
                </c:pt>
                <c:pt idx="8745">
                  <c:v>84.891245334238207</c:v>
                </c:pt>
                <c:pt idx="8746">
                  <c:v>84.891245334238207</c:v>
                </c:pt>
                <c:pt idx="8747">
                  <c:v>84.891245334238207</c:v>
                </c:pt>
                <c:pt idx="8748">
                  <c:v>84.891245334238207</c:v>
                </c:pt>
                <c:pt idx="8749">
                  <c:v>84.891245334238207</c:v>
                </c:pt>
                <c:pt idx="8750">
                  <c:v>84.891245334238207</c:v>
                </c:pt>
                <c:pt idx="8751">
                  <c:v>84.891245334238207</c:v>
                </c:pt>
                <c:pt idx="8752">
                  <c:v>84.891245334238207</c:v>
                </c:pt>
                <c:pt idx="8753">
                  <c:v>84.891245334238207</c:v>
                </c:pt>
                <c:pt idx="8754">
                  <c:v>84.891245334238207</c:v>
                </c:pt>
                <c:pt idx="8755">
                  <c:v>84.891245334238207</c:v>
                </c:pt>
                <c:pt idx="8756">
                  <c:v>84.891245334238207</c:v>
                </c:pt>
                <c:pt idx="8757">
                  <c:v>84.891245334238207</c:v>
                </c:pt>
                <c:pt idx="8758">
                  <c:v>84.891245334238207</c:v>
                </c:pt>
                <c:pt idx="8759">
                  <c:v>84.891245334238207</c:v>
                </c:pt>
                <c:pt idx="8760">
                  <c:v>84.891245334238207</c:v>
                </c:pt>
                <c:pt idx="8761">
                  <c:v>84.891245334238207</c:v>
                </c:pt>
                <c:pt idx="8762">
                  <c:v>84.891245334238207</c:v>
                </c:pt>
                <c:pt idx="8763">
                  <c:v>84.891245334238207</c:v>
                </c:pt>
                <c:pt idx="8764">
                  <c:v>84.891245334238207</c:v>
                </c:pt>
                <c:pt idx="8765">
                  <c:v>84.891245334238207</c:v>
                </c:pt>
                <c:pt idx="8766">
                  <c:v>84.891245334238207</c:v>
                </c:pt>
                <c:pt idx="8767">
                  <c:v>84.891245334238207</c:v>
                </c:pt>
                <c:pt idx="8768">
                  <c:v>84.891245334238207</c:v>
                </c:pt>
                <c:pt idx="8769">
                  <c:v>84.891245334238207</c:v>
                </c:pt>
                <c:pt idx="8770">
                  <c:v>84.891245334238207</c:v>
                </c:pt>
                <c:pt idx="8771">
                  <c:v>84.891245334238207</c:v>
                </c:pt>
                <c:pt idx="8772">
                  <c:v>84.891245334238207</c:v>
                </c:pt>
                <c:pt idx="8773">
                  <c:v>84.891245334238207</c:v>
                </c:pt>
                <c:pt idx="8774">
                  <c:v>84.891245334238207</c:v>
                </c:pt>
                <c:pt idx="8775">
                  <c:v>84.891245334238207</c:v>
                </c:pt>
                <c:pt idx="8776">
                  <c:v>84.891245334238207</c:v>
                </c:pt>
                <c:pt idx="8777">
                  <c:v>84.891245334238207</c:v>
                </c:pt>
                <c:pt idx="8778">
                  <c:v>84.891245334238207</c:v>
                </c:pt>
                <c:pt idx="8779">
                  <c:v>84.891245334238207</c:v>
                </c:pt>
                <c:pt idx="8780">
                  <c:v>84.891245334238207</c:v>
                </c:pt>
                <c:pt idx="8781">
                  <c:v>84.891245334238207</c:v>
                </c:pt>
                <c:pt idx="8782">
                  <c:v>84.891245334238207</c:v>
                </c:pt>
                <c:pt idx="8783">
                  <c:v>84.891245334238207</c:v>
                </c:pt>
                <c:pt idx="8784">
                  <c:v>84.891245334238207</c:v>
                </c:pt>
                <c:pt idx="8785">
                  <c:v>84.891245334238207</c:v>
                </c:pt>
                <c:pt idx="8786">
                  <c:v>84.891245334238207</c:v>
                </c:pt>
                <c:pt idx="8787">
                  <c:v>84.891245334238207</c:v>
                </c:pt>
                <c:pt idx="8788">
                  <c:v>84.891245334238207</c:v>
                </c:pt>
                <c:pt idx="8789">
                  <c:v>84.891245334238207</c:v>
                </c:pt>
                <c:pt idx="8790">
                  <c:v>84.891245334238207</c:v>
                </c:pt>
                <c:pt idx="8791">
                  <c:v>84.891245334238207</c:v>
                </c:pt>
                <c:pt idx="8792">
                  <c:v>84.891245334238207</c:v>
                </c:pt>
                <c:pt idx="8793">
                  <c:v>84.891245334238207</c:v>
                </c:pt>
                <c:pt idx="8794">
                  <c:v>84.891245334238207</c:v>
                </c:pt>
                <c:pt idx="8795">
                  <c:v>84.891245334238207</c:v>
                </c:pt>
                <c:pt idx="8796">
                  <c:v>84.891245334238207</c:v>
                </c:pt>
                <c:pt idx="8797">
                  <c:v>84.891245334238207</c:v>
                </c:pt>
                <c:pt idx="8798">
                  <c:v>84.891245334238207</c:v>
                </c:pt>
                <c:pt idx="8799">
                  <c:v>84.891245334238207</c:v>
                </c:pt>
                <c:pt idx="8800">
                  <c:v>84.891245334238207</c:v>
                </c:pt>
                <c:pt idx="8801">
                  <c:v>84.891245334238207</c:v>
                </c:pt>
                <c:pt idx="8802">
                  <c:v>84.891245334238207</c:v>
                </c:pt>
                <c:pt idx="8803">
                  <c:v>84.891245334238207</c:v>
                </c:pt>
                <c:pt idx="8804">
                  <c:v>84.891245334238207</c:v>
                </c:pt>
                <c:pt idx="8805">
                  <c:v>84.891245334238207</c:v>
                </c:pt>
                <c:pt idx="8806">
                  <c:v>84.891245334238207</c:v>
                </c:pt>
                <c:pt idx="8807">
                  <c:v>84.891245334238207</c:v>
                </c:pt>
                <c:pt idx="8808">
                  <c:v>84.891245334238207</c:v>
                </c:pt>
                <c:pt idx="8809">
                  <c:v>84.891245334238207</c:v>
                </c:pt>
                <c:pt idx="8810">
                  <c:v>84.891245334238207</c:v>
                </c:pt>
                <c:pt idx="8811">
                  <c:v>84.891245334238207</c:v>
                </c:pt>
                <c:pt idx="8812">
                  <c:v>84.891245334238207</c:v>
                </c:pt>
                <c:pt idx="8813">
                  <c:v>84.891245334238207</c:v>
                </c:pt>
                <c:pt idx="8814">
                  <c:v>84.891245334238207</c:v>
                </c:pt>
                <c:pt idx="8815">
                  <c:v>84.891245334238207</c:v>
                </c:pt>
                <c:pt idx="8816">
                  <c:v>84.891245334238207</c:v>
                </c:pt>
                <c:pt idx="8817">
                  <c:v>84.891245334238207</c:v>
                </c:pt>
                <c:pt idx="8818">
                  <c:v>84.891245334238207</c:v>
                </c:pt>
                <c:pt idx="8819">
                  <c:v>84.891245334238207</c:v>
                </c:pt>
                <c:pt idx="8820">
                  <c:v>84.891245334238207</c:v>
                </c:pt>
                <c:pt idx="8821">
                  <c:v>84.891245334238207</c:v>
                </c:pt>
                <c:pt idx="8822">
                  <c:v>84.891245334238207</c:v>
                </c:pt>
                <c:pt idx="8823">
                  <c:v>84.891245334238207</c:v>
                </c:pt>
                <c:pt idx="8824">
                  <c:v>84.891245334238207</c:v>
                </c:pt>
                <c:pt idx="8825">
                  <c:v>84.891245334238207</c:v>
                </c:pt>
                <c:pt idx="8826">
                  <c:v>84.891245334238207</c:v>
                </c:pt>
                <c:pt idx="8827">
                  <c:v>84.891245334238207</c:v>
                </c:pt>
                <c:pt idx="8828">
                  <c:v>84.891245334238207</c:v>
                </c:pt>
                <c:pt idx="8829">
                  <c:v>84.891245334238207</c:v>
                </c:pt>
                <c:pt idx="8830">
                  <c:v>84.891245334238207</c:v>
                </c:pt>
                <c:pt idx="8831">
                  <c:v>84.891245334238207</c:v>
                </c:pt>
                <c:pt idx="8832">
                  <c:v>84.891245334238207</c:v>
                </c:pt>
                <c:pt idx="8833">
                  <c:v>84.891245334238207</c:v>
                </c:pt>
                <c:pt idx="8834">
                  <c:v>84.891245334238207</c:v>
                </c:pt>
                <c:pt idx="8835">
                  <c:v>84.891245334238207</c:v>
                </c:pt>
                <c:pt idx="8836">
                  <c:v>84.891245334238207</c:v>
                </c:pt>
                <c:pt idx="8837">
                  <c:v>84.891245334238207</c:v>
                </c:pt>
                <c:pt idx="8838">
                  <c:v>84.891245334238207</c:v>
                </c:pt>
                <c:pt idx="8839">
                  <c:v>84.891245334238207</c:v>
                </c:pt>
                <c:pt idx="8840">
                  <c:v>84.891245334238207</c:v>
                </c:pt>
                <c:pt idx="8841">
                  <c:v>84.891245334238207</c:v>
                </c:pt>
                <c:pt idx="8842">
                  <c:v>84.891245334238207</c:v>
                </c:pt>
                <c:pt idx="8843">
                  <c:v>84.891245334238207</c:v>
                </c:pt>
                <c:pt idx="8844">
                  <c:v>84.891245334238207</c:v>
                </c:pt>
                <c:pt idx="8845">
                  <c:v>84.891245334238207</c:v>
                </c:pt>
                <c:pt idx="8846">
                  <c:v>84.891245334238207</c:v>
                </c:pt>
                <c:pt idx="8847">
                  <c:v>84.891245334238207</c:v>
                </c:pt>
                <c:pt idx="8848">
                  <c:v>84.891245334238207</c:v>
                </c:pt>
                <c:pt idx="8849">
                  <c:v>84.891245334238207</c:v>
                </c:pt>
                <c:pt idx="8850">
                  <c:v>84.891245334238207</c:v>
                </c:pt>
                <c:pt idx="8851">
                  <c:v>84.891245334238207</c:v>
                </c:pt>
                <c:pt idx="8852">
                  <c:v>84.891245334238207</c:v>
                </c:pt>
                <c:pt idx="8853">
                  <c:v>84.891245334238207</c:v>
                </c:pt>
                <c:pt idx="8854">
                  <c:v>84.891245334238207</c:v>
                </c:pt>
                <c:pt idx="8855">
                  <c:v>84.891245334238207</c:v>
                </c:pt>
                <c:pt idx="8856">
                  <c:v>84.891245334238207</c:v>
                </c:pt>
                <c:pt idx="8857">
                  <c:v>84.891245334238207</c:v>
                </c:pt>
                <c:pt idx="8858">
                  <c:v>84.891245334238207</c:v>
                </c:pt>
                <c:pt idx="8859">
                  <c:v>84.891245334238207</c:v>
                </c:pt>
                <c:pt idx="8860">
                  <c:v>84.891245334238207</c:v>
                </c:pt>
                <c:pt idx="8861">
                  <c:v>84.891245334238207</c:v>
                </c:pt>
                <c:pt idx="8862">
                  <c:v>84.891245334238207</c:v>
                </c:pt>
                <c:pt idx="8863">
                  <c:v>84.891245334238207</c:v>
                </c:pt>
                <c:pt idx="8864">
                  <c:v>84.891245334238207</c:v>
                </c:pt>
                <c:pt idx="8865">
                  <c:v>84.891245334238207</c:v>
                </c:pt>
                <c:pt idx="8866">
                  <c:v>84.891245334238207</c:v>
                </c:pt>
                <c:pt idx="8867">
                  <c:v>84.891245334238207</c:v>
                </c:pt>
                <c:pt idx="8868">
                  <c:v>84.891245334238207</c:v>
                </c:pt>
                <c:pt idx="8869">
                  <c:v>84.891245334238207</c:v>
                </c:pt>
                <c:pt idx="8870">
                  <c:v>84.891245334238207</c:v>
                </c:pt>
                <c:pt idx="8871">
                  <c:v>84.891245334238207</c:v>
                </c:pt>
                <c:pt idx="8872">
                  <c:v>84.891245334238207</c:v>
                </c:pt>
                <c:pt idx="8873">
                  <c:v>84.891245334238207</c:v>
                </c:pt>
                <c:pt idx="8874">
                  <c:v>84.891245334238207</c:v>
                </c:pt>
                <c:pt idx="8875">
                  <c:v>84.891245334238207</c:v>
                </c:pt>
                <c:pt idx="8876">
                  <c:v>84.891245334238207</c:v>
                </c:pt>
                <c:pt idx="8877">
                  <c:v>84.891245334238207</c:v>
                </c:pt>
                <c:pt idx="8878">
                  <c:v>84.891245334238207</c:v>
                </c:pt>
                <c:pt idx="8879">
                  <c:v>84.891245334238207</c:v>
                </c:pt>
                <c:pt idx="8880">
                  <c:v>84.891245334238207</c:v>
                </c:pt>
                <c:pt idx="8881">
                  <c:v>84.891245334238207</c:v>
                </c:pt>
                <c:pt idx="8882">
                  <c:v>84.891245334238207</c:v>
                </c:pt>
                <c:pt idx="8883">
                  <c:v>84.891245334238207</c:v>
                </c:pt>
                <c:pt idx="8884">
                  <c:v>84.891245334238207</c:v>
                </c:pt>
                <c:pt idx="8885">
                  <c:v>84.891245334238207</c:v>
                </c:pt>
                <c:pt idx="8886">
                  <c:v>84.891245334238207</c:v>
                </c:pt>
                <c:pt idx="8887">
                  <c:v>84.891245334238207</c:v>
                </c:pt>
                <c:pt idx="8888">
                  <c:v>84.891245334238207</c:v>
                </c:pt>
                <c:pt idx="8889">
                  <c:v>84.891245334238207</c:v>
                </c:pt>
                <c:pt idx="8890">
                  <c:v>84.891245334238207</c:v>
                </c:pt>
                <c:pt idx="8891">
                  <c:v>84.891245334238207</c:v>
                </c:pt>
                <c:pt idx="8892">
                  <c:v>84.891245334238207</c:v>
                </c:pt>
                <c:pt idx="8893">
                  <c:v>84.891245334238207</c:v>
                </c:pt>
                <c:pt idx="8894">
                  <c:v>84.891245334238207</c:v>
                </c:pt>
                <c:pt idx="8895">
                  <c:v>84.891245334238207</c:v>
                </c:pt>
                <c:pt idx="8896">
                  <c:v>84.891245334238207</c:v>
                </c:pt>
                <c:pt idx="8897">
                  <c:v>84.891245334238207</c:v>
                </c:pt>
                <c:pt idx="8898">
                  <c:v>84.891245334238207</c:v>
                </c:pt>
                <c:pt idx="8899">
                  <c:v>84.891245334238207</c:v>
                </c:pt>
                <c:pt idx="8900">
                  <c:v>84.891245334238207</c:v>
                </c:pt>
                <c:pt idx="8901">
                  <c:v>84.891245334238207</c:v>
                </c:pt>
                <c:pt idx="8902">
                  <c:v>84.891245334238207</c:v>
                </c:pt>
                <c:pt idx="8903">
                  <c:v>84.891245334238207</c:v>
                </c:pt>
                <c:pt idx="8904">
                  <c:v>84.891245334238207</c:v>
                </c:pt>
                <c:pt idx="8905">
                  <c:v>84.891245334238207</c:v>
                </c:pt>
                <c:pt idx="8906">
                  <c:v>84.891245334238207</c:v>
                </c:pt>
                <c:pt idx="8907">
                  <c:v>84.891245334238207</c:v>
                </c:pt>
                <c:pt idx="8908">
                  <c:v>84.891245334238207</c:v>
                </c:pt>
                <c:pt idx="8909">
                  <c:v>84.891245334238207</c:v>
                </c:pt>
                <c:pt idx="8910">
                  <c:v>84.891245334238207</c:v>
                </c:pt>
                <c:pt idx="8911">
                  <c:v>84.891245334238207</c:v>
                </c:pt>
                <c:pt idx="8912">
                  <c:v>84.891245334238207</c:v>
                </c:pt>
                <c:pt idx="8913">
                  <c:v>84.891245334238207</c:v>
                </c:pt>
                <c:pt idx="8914">
                  <c:v>84.891245334238207</c:v>
                </c:pt>
                <c:pt idx="8915">
                  <c:v>84.891245334238207</c:v>
                </c:pt>
                <c:pt idx="8916">
                  <c:v>84.891245334238207</c:v>
                </c:pt>
                <c:pt idx="8917">
                  <c:v>84.891245334238207</c:v>
                </c:pt>
                <c:pt idx="8918">
                  <c:v>84.891245334238207</c:v>
                </c:pt>
                <c:pt idx="8919">
                  <c:v>84.891245334238207</c:v>
                </c:pt>
                <c:pt idx="8920">
                  <c:v>84.891245334238207</c:v>
                </c:pt>
                <c:pt idx="8921">
                  <c:v>84.891245334238207</c:v>
                </c:pt>
                <c:pt idx="8922">
                  <c:v>84.891245334238207</c:v>
                </c:pt>
                <c:pt idx="8923">
                  <c:v>84.891245334238207</c:v>
                </c:pt>
                <c:pt idx="8924">
                  <c:v>84.891245334238207</c:v>
                </c:pt>
                <c:pt idx="8925">
                  <c:v>84.891245334238207</c:v>
                </c:pt>
                <c:pt idx="8926">
                  <c:v>84.891245334238207</c:v>
                </c:pt>
                <c:pt idx="8927">
                  <c:v>84.891245334238207</c:v>
                </c:pt>
                <c:pt idx="8928">
                  <c:v>84.891245334238207</c:v>
                </c:pt>
                <c:pt idx="8929">
                  <c:v>84.891245334238207</c:v>
                </c:pt>
                <c:pt idx="8930">
                  <c:v>84.891245334238207</c:v>
                </c:pt>
                <c:pt idx="8931">
                  <c:v>84.891245334238207</c:v>
                </c:pt>
                <c:pt idx="8932">
                  <c:v>84.891245334238207</c:v>
                </c:pt>
                <c:pt idx="8933">
                  <c:v>84.891245334238207</c:v>
                </c:pt>
                <c:pt idx="8934">
                  <c:v>84.891245334238207</c:v>
                </c:pt>
                <c:pt idx="8935">
                  <c:v>84.891245334238207</c:v>
                </c:pt>
                <c:pt idx="8936">
                  <c:v>84.891245334238207</c:v>
                </c:pt>
                <c:pt idx="8937">
                  <c:v>84.891245334238207</c:v>
                </c:pt>
                <c:pt idx="8938">
                  <c:v>84.891245334238207</c:v>
                </c:pt>
                <c:pt idx="8939">
                  <c:v>84.891245334238207</c:v>
                </c:pt>
                <c:pt idx="8940">
                  <c:v>84.891245334238207</c:v>
                </c:pt>
                <c:pt idx="8941">
                  <c:v>84.891245334238207</c:v>
                </c:pt>
                <c:pt idx="8942">
                  <c:v>84.891245334238207</c:v>
                </c:pt>
                <c:pt idx="8943">
                  <c:v>84.891245334238207</c:v>
                </c:pt>
                <c:pt idx="8944">
                  <c:v>84.891245334238207</c:v>
                </c:pt>
                <c:pt idx="8945">
                  <c:v>84.891245334238207</c:v>
                </c:pt>
                <c:pt idx="8946">
                  <c:v>84.891245334238207</c:v>
                </c:pt>
                <c:pt idx="8947">
                  <c:v>84.891245334238207</c:v>
                </c:pt>
                <c:pt idx="8948">
                  <c:v>84.891245334238207</c:v>
                </c:pt>
                <c:pt idx="8949">
                  <c:v>84.891245334238207</c:v>
                </c:pt>
                <c:pt idx="8950">
                  <c:v>84.891245334238207</c:v>
                </c:pt>
                <c:pt idx="8951">
                  <c:v>84.891245334238207</c:v>
                </c:pt>
                <c:pt idx="8952">
                  <c:v>84.891245334238207</c:v>
                </c:pt>
                <c:pt idx="8953">
                  <c:v>84.891245334238207</c:v>
                </c:pt>
                <c:pt idx="8954">
                  <c:v>84.891245334238207</c:v>
                </c:pt>
                <c:pt idx="8955">
                  <c:v>84.891245334238207</c:v>
                </c:pt>
                <c:pt idx="8956">
                  <c:v>84.891245334238207</c:v>
                </c:pt>
                <c:pt idx="8957">
                  <c:v>84.891245334238207</c:v>
                </c:pt>
                <c:pt idx="8958">
                  <c:v>84.891245334238207</c:v>
                </c:pt>
                <c:pt idx="8959">
                  <c:v>84.891245334238207</c:v>
                </c:pt>
                <c:pt idx="8960">
                  <c:v>84.891245334238207</c:v>
                </c:pt>
                <c:pt idx="8961">
                  <c:v>84.891245334238207</c:v>
                </c:pt>
                <c:pt idx="8962">
                  <c:v>84.891245334238207</c:v>
                </c:pt>
                <c:pt idx="8963">
                  <c:v>84.891245334238207</c:v>
                </c:pt>
                <c:pt idx="8964">
                  <c:v>84.891245334238207</c:v>
                </c:pt>
                <c:pt idx="8965">
                  <c:v>84.891245334238207</c:v>
                </c:pt>
                <c:pt idx="8966">
                  <c:v>84.891245334238207</c:v>
                </c:pt>
                <c:pt idx="8967">
                  <c:v>84.891245334238207</c:v>
                </c:pt>
                <c:pt idx="8968">
                  <c:v>84.891245334238207</c:v>
                </c:pt>
                <c:pt idx="8969">
                  <c:v>84.891245334238207</c:v>
                </c:pt>
                <c:pt idx="8970">
                  <c:v>84.891245334238207</c:v>
                </c:pt>
                <c:pt idx="8971">
                  <c:v>84.891245334238207</c:v>
                </c:pt>
                <c:pt idx="8972">
                  <c:v>84.891245334238207</c:v>
                </c:pt>
                <c:pt idx="8973">
                  <c:v>84.891245334238207</c:v>
                </c:pt>
                <c:pt idx="8974">
                  <c:v>84.891245334238207</c:v>
                </c:pt>
                <c:pt idx="8975">
                  <c:v>84.891245334238207</c:v>
                </c:pt>
                <c:pt idx="8976">
                  <c:v>84.891245334238207</c:v>
                </c:pt>
                <c:pt idx="8977">
                  <c:v>84.891245334238207</c:v>
                </c:pt>
                <c:pt idx="8978">
                  <c:v>84.891245334238207</c:v>
                </c:pt>
                <c:pt idx="8979">
                  <c:v>84.891245334238207</c:v>
                </c:pt>
                <c:pt idx="8980">
                  <c:v>84.891245334238207</c:v>
                </c:pt>
                <c:pt idx="8981">
                  <c:v>84.891245334238207</c:v>
                </c:pt>
                <c:pt idx="8982">
                  <c:v>84.891245334238207</c:v>
                </c:pt>
                <c:pt idx="8983">
                  <c:v>84.891245334238207</c:v>
                </c:pt>
                <c:pt idx="8984">
                  <c:v>84.891245334238207</c:v>
                </c:pt>
                <c:pt idx="8985">
                  <c:v>84.891245334238207</c:v>
                </c:pt>
                <c:pt idx="8986">
                  <c:v>84.891245334238207</c:v>
                </c:pt>
                <c:pt idx="8987">
                  <c:v>84.891245334238207</c:v>
                </c:pt>
                <c:pt idx="8988">
                  <c:v>84.891245334238207</c:v>
                </c:pt>
                <c:pt idx="8989">
                  <c:v>84.891245334238207</c:v>
                </c:pt>
                <c:pt idx="8990">
                  <c:v>84.891245334238207</c:v>
                </c:pt>
                <c:pt idx="8991">
                  <c:v>84.891245334238207</c:v>
                </c:pt>
                <c:pt idx="8992">
                  <c:v>84.891245334238207</c:v>
                </c:pt>
                <c:pt idx="8993">
                  <c:v>84.891245334238207</c:v>
                </c:pt>
                <c:pt idx="8994">
                  <c:v>84.891245334238207</c:v>
                </c:pt>
                <c:pt idx="8995">
                  <c:v>84.891245334238207</c:v>
                </c:pt>
                <c:pt idx="8996">
                  <c:v>84.891245334238207</c:v>
                </c:pt>
                <c:pt idx="8997">
                  <c:v>84.891245334238207</c:v>
                </c:pt>
                <c:pt idx="8998">
                  <c:v>84.891245334238207</c:v>
                </c:pt>
                <c:pt idx="8999">
                  <c:v>84.891245334238207</c:v>
                </c:pt>
                <c:pt idx="9000">
                  <c:v>84.891245334238207</c:v>
                </c:pt>
                <c:pt idx="9001">
                  <c:v>84.891245334238207</c:v>
                </c:pt>
                <c:pt idx="9002">
                  <c:v>84.891245334238207</c:v>
                </c:pt>
                <c:pt idx="9003">
                  <c:v>84.891245334238207</c:v>
                </c:pt>
                <c:pt idx="9004">
                  <c:v>84.891245334238207</c:v>
                </c:pt>
                <c:pt idx="9005">
                  <c:v>84.891245334238207</c:v>
                </c:pt>
                <c:pt idx="9006">
                  <c:v>84.891245334238207</c:v>
                </c:pt>
                <c:pt idx="9007">
                  <c:v>84.891245334238207</c:v>
                </c:pt>
                <c:pt idx="9008">
                  <c:v>84.891245334238207</c:v>
                </c:pt>
                <c:pt idx="9009">
                  <c:v>84.891245334238207</c:v>
                </c:pt>
                <c:pt idx="9010">
                  <c:v>84.891245334238207</c:v>
                </c:pt>
                <c:pt idx="9011">
                  <c:v>84.891245334238207</c:v>
                </c:pt>
                <c:pt idx="9012">
                  <c:v>84.891245334238207</c:v>
                </c:pt>
                <c:pt idx="9013">
                  <c:v>84.891245334238207</c:v>
                </c:pt>
                <c:pt idx="9014">
                  <c:v>84.891245334238207</c:v>
                </c:pt>
                <c:pt idx="9015">
                  <c:v>84.891245334238207</c:v>
                </c:pt>
                <c:pt idx="9016">
                  <c:v>84.891245334238207</c:v>
                </c:pt>
                <c:pt idx="9017">
                  <c:v>84.891245334238207</c:v>
                </c:pt>
                <c:pt idx="9018">
                  <c:v>84.891245334238207</c:v>
                </c:pt>
                <c:pt idx="9019">
                  <c:v>84.891245334238207</c:v>
                </c:pt>
                <c:pt idx="9020">
                  <c:v>84.891245334238207</c:v>
                </c:pt>
                <c:pt idx="9021">
                  <c:v>84.891245334238207</c:v>
                </c:pt>
                <c:pt idx="9022">
                  <c:v>84.891245334238207</c:v>
                </c:pt>
                <c:pt idx="9023">
                  <c:v>84.891245334238207</c:v>
                </c:pt>
                <c:pt idx="9024">
                  <c:v>84.891245334238207</c:v>
                </c:pt>
                <c:pt idx="9025">
                  <c:v>84.891245334238207</c:v>
                </c:pt>
                <c:pt idx="9026">
                  <c:v>84.891245334238207</c:v>
                </c:pt>
                <c:pt idx="9027">
                  <c:v>84.891245334238207</c:v>
                </c:pt>
                <c:pt idx="9028">
                  <c:v>84.891245334238207</c:v>
                </c:pt>
                <c:pt idx="9029">
                  <c:v>84.891245334238207</c:v>
                </c:pt>
                <c:pt idx="9030">
                  <c:v>84.891245334238207</c:v>
                </c:pt>
                <c:pt idx="9031">
                  <c:v>84.891245334238207</c:v>
                </c:pt>
                <c:pt idx="9032">
                  <c:v>84.891245334238207</c:v>
                </c:pt>
                <c:pt idx="9033">
                  <c:v>84.891245334238207</c:v>
                </c:pt>
                <c:pt idx="9034">
                  <c:v>84.891245334238207</c:v>
                </c:pt>
                <c:pt idx="9035">
                  <c:v>84.891245334238207</c:v>
                </c:pt>
                <c:pt idx="9036">
                  <c:v>84.891245334238207</c:v>
                </c:pt>
                <c:pt idx="9037">
                  <c:v>84.891245334238207</c:v>
                </c:pt>
                <c:pt idx="9038">
                  <c:v>84.891245334238207</c:v>
                </c:pt>
                <c:pt idx="9039">
                  <c:v>84.891245334238207</c:v>
                </c:pt>
                <c:pt idx="9040">
                  <c:v>84.891245334238207</c:v>
                </c:pt>
                <c:pt idx="9041">
                  <c:v>84.891245334238207</c:v>
                </c:pt>
                <c:pt idx="9042">
                  <c:v>84.891245334238207</c:v>
                </c:pt>
                <c:pt idx="9043">
                  <c:v>84.891245334238207</c:v>
                </c:pt>
                <c:pt idx="9044">
                  <c:v>84.891245334238207</c:v>
                </c:pt>
                <c:pt idx="9045">
                  <c:v>84.891245334238207</c:v>
                </c:pt>
                <c:pt idx="9046">
                  <c:v>84.891245334238207</c:v>
                </c:pt>
                <c:pt idx="9047">
                  <c:v>84.891245334238207</c:v>
                </c:pt>
                <c:pt idx="9048">
                  <c:v>84.891245334238207</c:v>
                </c:pt>
                <c:pt idx="9049">
                  <c:v>84.891245334238207</c:v>
                </c:pt>
                <c:pt idx="9050">
                  <c:v>84.891245334238207</c:v>
                </c:pt>
                <c:pt idx="9051">
                  <c:v>84.891245334238207</c:v>
                </c:pt>
                <c:pt idx="9052">
                  <c:v>84.891245334238207</c:v>
                </c:pt>
                <c:pt idx="9053">
                  <c:v>84.891245334238207</c:v>
                </c:pt>
                <c:pt idx="9054">
                  <c:v>84.891245334238207</c:v>
                </c:pt>
                <c:pt idx="9055">
                  <c:v>84.891245334238207</c:v>
                </c:pt>
                <c:pt idx="9056">
                  <c:v>84.891245334238207</c:v>
                </c:pt>
                <c:pt idx="9057">
                  <c:v>84.891245334238207</c:v>
                </c:pt>
                <c:pt idx="9058">
                  <c:v>84.891245334238207</c:v>
                </c:pt>
                <c:pt idx="9059">
                  <c:v>84.891245334238207</c:v>
                </c:pt>
                <c:pt idx="9060">
                  <c:v>84.891245334238207</c:v>
                </c:pt>
                <c:pt idx="9061">
                  <c:v>84.891245334238207</c:v>
                </c:pt>
                <c:pt idx="9062">
                  <c:v>84.891245334238207</c:v>
                </c:pt>
                <c:pt idx="9063">
                  <c:v>84.891245334238207</c:v>
                </c:pt>
                <c:pt idx="9064">
                  <c:v>84.891245334238207</c:v>
                </c:pt>
                <c:pt idx="9065">
                  <c:v>84.891245334238207</c:v>
                </c:pt>
                <c:pt idx="9066">
                  <c:v>84.891245334238207</c:v>
                </c:pt>
                <c:pt idx="9067">
                  <c:v>84.891245334238207</c:v>
                </c:pt>
                <c:pt idx="9068">
                  <c:v>84.891245334238207</c:v>
                </c:pt>
                <c:pt idx="9069">
                  <c:v>84.891245334238207</c:v>
                </c:pt>
                <c:pt idx="9070">
                  <c:v>84.891245334238207</c:v>
                </c:pt>
                <c:pt idx="9071">
                  <c:v>84.891245334238207</c:v>
                </c:pt>
                <c:pt idx="9072">
                  <c:v>84.891245334238207</c:v>
                </c:pt>
                <c:pt idx="9073">
                  <c:v>84.891245334238207</c:v>
                </c:pt>
                <c:pt idx="9074">
                  <c:v>84.891245334238207</c:v>
                </c:pt>
                <c:pt idx="9075">
                  <c:v>84.891245334238207</c:v>
                </c:pt>
                <c:pt idx="9076">
                  <c:v>84.891245334238207</c:v>
                </c:pt>
                <c:pt idx="9077">
                  <c:v>84.891245334238207</c:v>
                </c:pt>
                <c:pt idx="9078">
                  <c:v>84.891245334238207</c:v>
                </c:pt>
                <c:pt idx="9079">
                  <c:v>84.891245334238207</c:v>
                </c:pt>
                <c:pt idx="9080">
                  <c:v>84.891245334238207</c:v>
                </c:pt>
                <c:pt idx="9081">
                  <c:v>84.891245334238207</c:v>
                </c:pt>
                <c:pt idx="9082">
                  <c:v>84.891245334238207</c:v>
                </c:pt>
                <c:pt idx="9083">
                  <c:v>84.891245334238207</c:v>
                </c:pt>
                <c:pt idx="9084">
                  <c:v>84.891245334238207</c:v>
                </c:pt>
                <c:pt idx="9085">
                  <c:v>84.891245334238207</c:v>
                </c:pt>
                <c:pt idx="9086">
                  <c:v>84.891245334238207</c:v>
                </c:pt>
                <c:pt idx="9087">
                  <c:v>84.891245334238207</c:v>
                </c:pt>
                <c:pt idx="9088">
                  <c:v>84.891245334238207</c:v>
                </c:pt>
                <c:pt idx="9089">
                  <c:v>84.891245334238207</c:v>
                </c:pt>
                <c:pt idx="9090">
                  <c:v>84.891245334238207</c:v>
                </c:pt>
                <c:pt idx="9091">
                  <c:v>84.891245334238207</c:v>
                </c:pt>
                <c:pt idx="9092">
                  <c:v>84.891245334238207</c:v>
                </c:pt>
                <c:pt idx="9093">
                  <c:v>84.891245334238207</c:v>
                </c:pt>
                <c:pt idx="9094">
                  <c:v>84.891245334238207</c:v>
                </c:pt>
                <c:pt idx="9095">
                  <c:v>84.891245334238207</c:v>
                </c:pt>
                <c:pt idx="9096">
                  <c:v>84.891245334238207</c:v>
                </c:pt>
                <c:pt idx="9097">
                  <c:v>84.891245334238207</c:v>
                </c:pt>
                <c:pt idx="9098">
                  <c:v>84.891245334238207</c:v>
                </c:pt>
                <c:pt idx="9099">
                  <c:v>84.891245334238207</c:v>
                </c:pt>
                <c:pt idx="9100">
                  <c:v>84.891245334238207</c:v>
                </c:pt>
                <c:pt idx="9101">
                  <c:v>84.891245334238207</c:v>
                </c:pt>
                <c:pt idx="9102">
                  <c:v>84.891245334238207</c:v>
                </c:pt>
                <c:pt idx="9103">
                  <c:v>84.891245334238207</c:v>
                </c:pt>
                <c:pt idx="9104">
                  <c:v>84.891245334238207</c:v>
                </c:pt>
                <c:pt idx="9105">
                  <c:v>84.891245334238207</c:v>
                </c:pt>
                <c:pt idx="9106">
                  <c:v>84.891245334238207</c:v>
                </c:pt>
                <c:pt idx="9107">
                  <c:v>84.891245334238207</c:v>
                </c:pt>
                <c:pt idx="9108">
                  <c:v>84.891245334238207</c:v>
                </c:pt>
                <c:pt idx="9109">
                  <c:v>84.891245334238207</c:v>
                </c:pt>
                <c:pt idx="9110">
                  <c:v>84.891245334238207</c:v>
                </c:pt>
                <c:pt idx="9111">
                  <c:v>84.891245334238207</c:v>
                </c:pt>
                <c:pt idx="9112">
                  <c:v>84.891245334238207</c:v>
                </c:pt>
                <c:pt idx="9113">
                  <c:v>84.891245334238207</c:v>
                </c:pt>
                <c:pt idx="9114">
                  <c:v>84.891245334238207</c:v>
                </c:pt>
                <c:pt idx="9115">
                  <c:v>84.891245334238207</c:v>
                </c:pt>
                <c:pt idx="9116">
                  <c:v>84.891245334238207</c:v>
                </c:pt>
                <c:pt idx="9117">
                  <c:v>84.891245334238207</c:v>
                </c:pt>
                <c:pt idx="9118">
                  <c:v>84.891245334238207</c:v>
                </c:pt>
                <c:pt idx="9119">
                  <c:v>84.891245334238207</c:v>
                </c:pt>
                <c:pt idx="9120">
                  <c:v>84.891245334238207</c:v>
                </c:pt>
                <c:pt idx="9121">
                  <c:v>84.891245334238207</c:v>
                </c:pt>
                <c:pt idx="9122">
                  <c:v>84.891245334238207</c:v>
                </c:pt>
                <c:pt idx="9123">
                  <c:v>84.891245334238207</c:v>
                </c:pt>
                <c:pt idx="9124">
                  <c:v>84.891245334238207</c:v>
                </c:pt>
                <c:pt idx="9125">
                  <c:v>84.891245334238207</c:v>
                </c:pt>
                <c:pt idx="9126">
                  <c:v>84.891245334238207</c:v>
                </c:pt>
                <c:pt idx="9127">
                  <c:v>84.891245334238207</c:v>
                </c:pt>
                <c:pt idx="9128">
                  <c:v>84.891245334238207</c:v>
                </c:pt>
                <c:pt idx="9129">
                  <c:v>84.891245334238207</c:v>
                </c:pt>
                <c:pt idx="9130">
                  <c:v>84.891245334238207</c:v>
                </c:pt>
                <c:pt idx="9131">
                  <c:v>84.891245334238207</c:v>
                </c:pt>
                <c:pt idx="9132">
                  <c:v>84.891245334238207</c:v>
                </c:pt>
                <c:pt idx="9133">
                  <c:v>84.891245334238207</c:v>
                </c:pt>
                <c:pt idx="9134">
                  <c:v>84.891245334238207</c:v>
                </c:pt>
                <c:pt idx="9135">
                  <c:v>84.891245334238207</c:v>
                </c:pt>
                <c:pt idx="9136">
                  <c:v>84.891245334238207</c:v>
                </c:pt>
                <c:pt idx="9137">
                  <c:v>84.891245334238207</c:v>
                </c:pt>
                <c:pt idx="9138">
                  <c:v>84.891245334238207</c:v>
                </c:pt>
                <c:pt idx="9139">
                  <c:v>84.891245334238207</c:v>
                </c:pt>
                <c:pt idx="9140">
                  <c:v>84.891245334238207</c:v>
                </c:pt>
                <c:pt idx="9141">
                  <c:v>84.891245334238207</c:v>
                </c:pt>
                <c:pt idx="9142">
                  <c:v>84.891245334238207</c:v>
                </c:pt>
                <c:pt idx="9143">
                  <c:v>84.891245334238207</c:v>
                </c:pt>
                <c:pt idx="9144">
                  <c:v>84.891245334238207</c:v>
                </c:pt>
                <c:pt idx="9145">
                  <c:v>84.891245334238207</c:v>
                </c:pt>
                <c:pt idx="9146">
                  <c:v>84.891245334238207</c:v>
                </c:pt>
                <c:pt idx="9147">
                  <c:v>84.891245334238207</c:v>
                </c:pt>
                <c:pt idx="9148">
                  <c:v>84.891245334238207</c:v>
                </c:pt>
                <c:pt idx="9149">
                  <c:v>84.891245334238207</c:v>
                </c:pt>
                <c:pt idx="9150">
                  <c:v>84.891245334238207</c:v>
                </c:pt>
                <c:pt idx="9151">
                  <c:v>84.891245334238207</c:v>
                </c:pt>
                <c:pt idx="9152">
                  <c:v>84.891245334238207</c:v>
                </c:pt>
                <c:pt idx="9153">
                  <c:v>84.891245334238207</c:v>
                </c:pt>
                <c:pt idx="9154">
                  <c:v>84.891245334238207</c:v>
                </c:pt>
                <c:pt idx="9155">
                  <c:v>84.891245334238207</c:v>
                </c:pt>
                <c:pt idx="9156">
                  <c:v>84.891245334238207</c:v>
                </c:pt>
                <c:pt idx="9157">
                  <c:v>84.891245334238207</c:v>
                </c:pt>
                <c:pt idx="9158">
                  <c:v>84.891245334238207</c:v>
                </c:pt>
                <c:pt idx="9159">
                  <c:v>84.891245334238207</c:v>
                </c:pt>
                <c:pt idx="9160">
                  <c:v>84.891245334238207</c:v>
                </c:pt>
                <c:pt idx="9161">
                  <c:v>84.891245334238207</c:v>
                </c:pt>
                <c:pt idx="9162">
                  <c:v>84.891245334238207</c:v>
                </c:pt>
                <c:pt idx="9163">
                  <c:v>84.891245334238207</c:v>
                </c:pt>
                <c:pt idx="9164">
                  <c:v>84.891245334238207</c:v>
                </c:pt>
                <c:pt idx="9165">
                  <c:v>84.891245334238207</c:v>
                </c:pt>
                <c:pt idx="9166">
                  <c:v>84.891245334238207</c:v>
                </c:pt>
                <c:pt idx="9167">
                  <c:v>84.891245334238207</c:v>
                </c:pt>
                <c:pt idx="9168">
                  <c:v>84.891245334238207</c:v>
                </c:pt>
                <c:pt idx="9169">
                  <c:v>84.891245334238207</c:v>
                </c:pt>
                <c:pt idx="9170">
                  <c:v>84.891245334238207</c:v>
                </c:pt>
                <c:pt idx="9171">
                  <c:v>84.891245334238207</c:v>
                </c:pt>
                <c:pt idx="9172">
                  <c:v>84.891245334238207</c:v>
                </c:pt>
                <c:pt idx="9173">
                  <c:v>84.891245334238207</c:v>
                </c:pt>
                <c:pt idx="9174">
                  <c:v>84.891245334238207</c:v>
                </c:pt>
                <c:pt idx="9175">
                  <c:v>84.891245334238207</c:v>
                </c:pt>
                <c:pt idx="9176">
                  <c:v>84.891245334238207</c:v>
                </c:pt>
                <c:pt idx="9177">
                  <c:v>84.891245334238207</c:v>
                </c:pt>
                <c:pt idx="9178">
                  <c:v>84.891245334238207</c:v>
                </c:pt>
                <c:pt idx="9179">
                  <c:v>84.891245334238207</c:v>
                </c:pt>
                <c:pt idx="9180">
                  <c:v>84.891245334238207</c:v>
                </c:pt>
                <c:pt idx="9181">
                  <c:v>84.891245334238207</c:v>
                </c:pt>
                <c:pt idx="9182">
                  <c:v>84.891245334238207</c:v>
                </c:pt>
                <c:pt idx="9183">
                  <c:v>84.891245334238207</c:v>
                </c:pt>
                <c:pt idx="9184">
                  <c:v>84.891245334238207</c:v>
                </c:pt>
                <c:pt idx="9185">
                  <c:v>84.891245334238207</c:v>
                </c:pt>
                <c:pt idx="9186">
                  <c:v>84.891245334238207</c:v>
                </c:pt>
                <c:pt idx="9187">
                  <c:v>84.891245334238207</c:v>
                </c:pt>
                <c:pt idx="9188">
                  <c:v>84.891245334238207</c:v>
                </c:pt>
                <c:pt idx="9189">
                  <c:v>84.891245334238207</c:v>
                </c:pt>
                <c:pt idx="9190">
                  <c:v>84.891245334238207</c:v>
                </c:pt>
                <c:pt idx="9191">
                  <c:v>84.891245334238207</c:v>
                </c:pt>
                <c:pt idx="9192">
                  <c:v>84.891245334238207</c:v>
                </c:pt>
                <c:pt idx="9193">
                  <c:v>84.891245334238207</c:v>
                </c:pt>
                <c:pt idx="9194">
                  <c:v>84.891245334238207</c:v>
                </c:pt>
                <c:pt idx="9195">
                  <c:v>84.891245334238207</c:v>
                </c:pt>
                <c:pt idx="9196">
                  <c:v>84.891245334238207</c:v>
                </c:pt>
                <c:pt idx="9197">
                  <c:v>84.891245334238207</c:v>
                </c:pt>
                <c:pt idx="9198">
                  <c:v>84.891245334238207</c:v>
                </c:pt>
                <c:pt idx="9199">
                  <c:v>84.891245334238207</c:v>
                </c:pt>
                <c:pt idx="9200">
                  <c:v>84.891245334238207</c:v>
                </c:pt>
                <c:pt idx="9201">
                  <c:v>84.891245334238207</c:v>
                </c:pt>
                <c:pt idx="9202">
                  <c:v>84.891245334238207</c:v>
                </c:pt>
                <c:pt idx="9203">
                  <c:v>84.891245334238207</c:v>
                </c:pt>
                <c:pt idx="9204">
                  <c:v>84.891245334238207</c:v>
                </c:pt>
                <c:pt idx="9205">
                  <c:v>84.891245334238207</c:v>
                </c:pt>
                <c:pt idx="9206">
                  <c:v>84.891245334238207</c:v>
                </c:pt>
                <c:pt idx="9207">
                  <c:v>84.891245334238207</c:v>
                </c:pt>
                <c:pt idx="9208">
                  <c:v>84.891245334238207</c:v>
                </c:pt>
                <c:pt idx="9209">
                  <c:v>84.891245334238207</c:v>
                </c:pt>
                <c:pt idx="9210">
                  <c:v>84.891245334238207</c:v>
                </c:pt>
                <c:pt idx="9211">
                  <c:v>84.891245334238207</c:v>
                </c:pt>
                <c:pt idx="9212">
                  <c:v>84.891245334238207</c:v>
                </c:pt>
                <c:pt idx="9213">
                  <c:v>84.891245334238207</c:v>
                </c:pt>
                <c:pt idx="9214">
                  <c:v>84.891245334238207</c:v>
                </c:pt>
                <c:pt idx="9215">
                  <c:v>84.891245334238207</c:v>
                </c:pt>
                <c:pt idx="9216">
                  <c:v>84.891245334238207</c:v>
                </c:pt>
                <c:pt idx="9217">
                  <c:v>84.891245334238207</c:v>
                </c:pt>
                <c:pt idx="9218">
                  <c:v>84.891245334238207</c:v>
                </c:pt>
                <c:pt idx="9219">
                  <c:v>84.891245334238207</c:v>
                </c:pt>
                <c:pt idx="9220">
                  <c:v>84.891245334238207</c:v>
                </c:pt>
                <c:pt idx="9221">
                  <c:v>84.891245334238207</c:v>
                </c:pt>
                <c:pt idx="9222">
                  <c:v>84.891245334238207</c:v>
                </c:pt>
                <c:pt idx="9223">
                  <c:v>84.891245334238207</c:v>
                </c:pt>
                <c:pt idx="9224">
                  <c:v>84.891245334238207</c:v>
                </c:pt>
                <c:pt idx="9225">
                  <c:v>84.891245334238207</c:v>
                </c:pt>
                <c:pt idx="9226">
                  <c:v>84.891245334238207</c:v>
                </c:pt>
                <c:pt idx="9227">
                  <c:v>84.891245334238207</c:v>
                </c:pt>
                <c:pt idx="9228">
                  <c:v>84.891245334238207</c:v>
                </c:pt>
                <c:pt idx="9229">
                  <c:v>84.891245334238207</c:v>
                </c:pt>
                <c:pt idx="9230">
                  <c:v>84.891245334238207</c:v>
                </c:pt>
                <c:pt idx="9231">
                  <c:v>84.891245334238207</c:v>
                </c:pt>
                <c:pt idx="9232">
                  <c:v>84.891245334238207</c:v>
                </c:pt>
                <c:pt idx="9233">
                  <c:v>84.891245334238207</c:v>
                </c:pt>
                <c:pt idx="9234">
                  <c:v>84.891245334238207</c:v>
                </c:pt>
                <c:pt idx="9235">
                  <c:v>84.891245334238207</c:v>
                </c:pt>
                <c:pt idx="9236">
                  <c:v>84.891245334238207</c:v>
                </c:pt>
                <c:pt idx="9237">
                  <c:v>84.891245334238207</c:v>
                </c:pt>
                <c:pt idx="9238">
                  <c:v>84.891245334238207</c:v>
                </c:pt>
                <c:pt idx="9239">
                  <c:v>84.891245334238207</c:v>
                </c:pt>
                <c:pt idx="9240">
                  <c:v>84.891245334238207</c:v>
                </c:pt>
                <c:pt idx="9241">
                  <c:v>84.891245334238207</c:v>
                </c:pt>
                <c:pt idx="9242">
                  <c:v>84.891245334238207</c:v>
                </c:pt>
                <c:pt idx="9243">
                  <c:v>84.891245334238207</c:v>
                </c:pt>
                <c:pt idx="9244">
                  <c:v>84.891245334238207</c:v>
                </c:pt>
                <c:pt idx="9245">
                  <c:v>84.891245334238207</c:v>
                </c:pt>
                <c:pt idx="9246">
                  <c:v>84.891245334238207</c:v>
                </c:pt>
                <c:pt idx="9247">
                  <c:v>84.891245334238207</c:v>
                </c:pt>
                <c:pt idx="9248">
                  <c:v>84.891245334238207</c:v>
                </c:pt>
                <c:pt idx="9249">
                  <c:v>84.891245334238207</c:v>
                </c:pt>
                <c:pt idx="9250">
                  <c:v>84.891245334238207</c:v>
                </c:pt>
                <c:pt idx="9251">
                  <c:v>84.891245334238207</c:v>
                </c:pt>
                <c:pt idx="9252">
                  <c:v>84.891245334238207</c:v>
                </c:pt>
                <c:pt idx="9253">
                  <c:v>84.891245334238207</c:v>
                </c:pt>
                <c:pt idx="9254">
                  <c:v>84.891245334238207</c:v>
                </c:pt>
                <c:pt idx="9255">
                  <c:v>84.891245334238207</c:v>
                </c:pt>
                <c:pt idx="9256">
                  <c:v>84.891245334238207</c:v>
                </c:pt>
                <c:pt idx="9257">
                  <c:v>84.891245334238207</c:v>
                </c:pt>
                <c:pt idx="9258">
                  <c:v>84.891245334238207</c:v>
                </c:pt>
                <c:pt idx="9259">
                  <c:v>84.891245334238207</c:v>
                </c:pt>
                <c:pt idx="9260">
                  <c:v>84.891245334238207</c:v>
                </c:pt>
                <c:pt idx="9261">
                  <c:v>84.891245334238207</c:v>
                </c:pt>
                <c:pt idx="9262">
                  <c:v>84.891245334238207</c:v>
                </c:pt>
                <c:pt idx="9263">
                  <c:v>84.891245334238207</c:v>
                </c:pt>
                <c:pt idx="9264">
                  <c:v>84.891245334238207</c:v>
                </c:pt>
                <c:pt idx="9265">
                  <c:v>84.891245334238207</c:v>
                </c:pt>
                <c:pt idx="9266">
                  <c:v>84.891245334238207</c:v>
                </c:pt>
                <c:pt idx="9267">
                  <c:v>84.891245334238207</c:v>
                </c:pt>
                <c:pt idx="9268">
                  <c:v>84.891245334238207</c:v>
                </c:pt>
                <c:pt idx="9269">
                  <c:v>84.891245334238207</c:v>
                </c:pt>
                <c:pt idx="9270">
                  <c:v>84.891245334238207</c:v>
                </c:pt>
                <c:pt idx="9271">
                  <c:v>84.891245334238207</c:v>
                </c:pt>
                <c:pt idx="9272">
                  <c:v>84.891245334238207</c:v>
                </c:pt>
                <c:pt idx="9273">
                  <c:v>84.891245334238207</c:v>
                </c:pt>
                <c:pt idx="9274">
                  <c:v>84.891245334238207</c:v>
                </c:pt>
                <c:pt idx="9275">
                  <c:v>84.891245334238207</c:v>
                </c:pt>
                <c:pt idx="9276">
                  <c:v>84.891245334238207</c:v>
                </c:pt>
                <c:pt idx="9277">
                  <c:v>84.891245334238207</c:v>
                </c:pt>
                <c:pt idx="9278">
                  <c:v>84.891245334238207</c:v>
                </c:pt>
                <c:pt idx="9279">
                  <c:v>84.891245334238207</c:v>
                </c:pt>
                <c:pt idx="9280">
                  <c:v>84.891245334238207</c:v>
                </c:pt>
                <c:pt idx="9281">
                  <c:v>84.891245334238207</c:v>
                </c:pt>
                <c:pt idx="9282">
                  <c:v>84.891245334238207</c:v>
                </c:pt>
                <c:pt idx="9283">
                  <c:v>84.891245334238207</c:v>
                </c:pt>
                <c:pt idx="9284">
                  <c:v>84.891245334238207</c:v>
                </c:pt>
                <c:pt idx="9285">
                  <c:v>84.891245334238207</c:v>
                </c:pt>
                <c:pt idx="9286">
                  <c:v>84.891245334238207</c:v>
                </c:pt>
                <c:pt idx="9287">
                  <c:v>84.891245334238207</c:v>
                </c:pt>
                <c:pt idx="9288">
                  <c:v>84.891245334238207</c:v>
                </c:pt>
                <c:pt idx="9289">
                  <c:v>84.891245334238207</c:v>
                </c:pt>
                <c:pt idx="9290">
                  <c:v>84.891245334238207</c:v>
                </c:pt>
                <c:pt idx="9291">
                  <c:v>84.891245334238207</c:v>
                </c:pt>
                <c:pt idx="9292">
                  <c:v>84.891245334238207</c:v>
                </c:pt>
                <c:pt idx="9293">
                  <c:v>84.891245334238207</c:v>
                </c:pt>
                <c:pt idx="9294">
                  <c:v>84.891245334238207</c:v>
                </c:pt>
                <c:pt idx="9295">
                  <c:v>84.891245334238207</c:v>
                </c:pt>
                <c:pt idx="9296">
                  <c:v>84.891245334238207</c:v>
                </c:pt>
                <c:pt idx="9297">
                  <c:v>84.891245334238207</c:v>
                </c:pt>
                <c:pt idx="9298">
                  <c:v>84.891245334238207</c:v>
                </c:pt>
                <c:pt idx="9299">
                  <c:v>84.891245334238207</c:v>
                </c:pt>
                <c:pt idx="9300">
                  <c:v>84.891245334238207</c:v>
                </c:pt>
                <c:pt idx="9301">
                  <c:v>84.891245334238207</c:v>
                </c:pt>
                <c:pt idx="9302">
                  <c:v>84.891245334238207</c:v>
                </c:pt>
                <c:pt idx="9303">
                  <c:v>84.891245334238207</c:v>
                </c:pt>
                <c:pt idx="9304">
                  <c:v>84.891245334238207</c:v>
                </c:pt>
                <c:pt idx="9305">
                  <c:v>84.891245334238207</c:v>
                </c:pt>
                <c:pt idx="9306">
                  <c:v>84.891245334238207</c:v>
                </c:pt>
                <c:pt idx="9307">
                  <c:v>84.891245334238207</c:v>
                </c:pt>
                <c:pt idx="9308">
                  <c:v>84.891245334238207</c:v>
                </c:pt>
                <c:pt idx="9309">
                  <c:v>84.891245334238207</c:v>
                </c:pt>
                <c:pt idx="9310">
                  <c:v>84.891245334238207</c:v>
                </c:pt>
                <c:pt idx="9311">
                  <c:v>84.891245334238207</c:v>
                </c:pt>
                <c:pt idx="9312">
                  <c:v>84.891245334238207</c:v>
                </c:pt>
                <c:pt idx="9313">
                  <c:v>84.891245334238207</c:v>
                </c:pt>
                <c:pt idx="9314">
                  <c:v>84.891245334238207</c:v>
                </c:pt>
                <c:pt idx="9315">
                  <c:v>84.891245334238207</c:v>
                </c:pt>
                <c:pt idx="9316">
                  <c:v>84.891245334238207</c:v>
                </c:pt>
                <c:pt idx="9317">
                  <c:v>84.891245334238207</c:v>
                </c:pt>
                <c:pt idx="9318">
                  <c:v>84.891245334238207</c:v>
                </c:pt>
                <c:pt idx="9319">
                  <c:v>84.891245334238207</c:v>
                </c:pt>
                <c:pt idx="9320">
                  <c:v>84.891245334238207</c:v>
                </c:pt>
                <c:pt idx="9321">
                  <c:v>84.891245334238207</c:v>
                </c:pt>
                <c:pt idx="9322">
                  <c:v>84.891245334238207</c:v>
                </c:pt>
                <c:pt idx="9323">
                  <c:v>84.891245334238207</c:v>
                </c:pt>
                <c:pt idx="9324">
                  <c:v>84.891245334238207</c:v>
                </c:pt>
                <c:pt idx="9325">
                  <c:v>84.891245334238207</c:v>
                </c:pt>
                <c:pt idx="9326">
                  <c:v>84.891245334238207</c:v>
                </c:pt>
                <c:pt idx="9327">
                  <c:v>84.891245334238207</c:v>
                </c:pt>
                <c:pt idx="9328">
                  <c:v>84.891245334238207</c:v>
                </c:pt>
                <c:pt idx="9329">
                  <c:v>84.891245334238207</c:v>
                </c:pt>
                <c:pt idx="9330">
                  <c:v>84.891245334238207</c:v>
                </c:pt>
                <c:pt idx="9331">
                  <c:v>84.891245334238207</c:v>
                </c:pt>
                <c:pt idx="9332">
                  <c:v>84.891245334238207</c:v>
                </c:pt>
                <c:pt idx="9333">
                  <c:v>84.891245334238207</c:v>
                </c:pt>
                <c:pt idx="9334">
                  <c:v>84.891245334238207</c:v>
                </c:pt>
                <c:pt idx="9335">
                  <c:v>84.891245334238207</c:v>
                </c:pt>
                <c:pt idx="9336">
                  <c:v>84.891245334238207</c:v>
                </c:pt>
                <c:pt idx="9337">
                  <c:v>84.891245334238207</c:v>
                </c:pt>
                <c:pt idx="9338">
                  <c:v>84.891245334238207</c:v>
                </c:pt>
                <c:pt idx="9339">
                  <c:v>84.891245334238207</c:v>
                </c:pt>
                <c:pt idx="9340">
                  <c:v>84.891245334238207</c:v>
                </c:pt>
                <c:pt idx="9341">
                  <c:v>84.891245334238207</c:v>
                </c:pt>
                <c:pt idx="9342">
                  <c:v>84.891245334238207</c:v>
                </c:pt>
                <c:pt idx="9343">
                  <c:v>84.891245334238207</c:v>
                </c:pt>
                <c:pt idx="9344">
                  <c:v>84.891245334238207</c:v>
                </c:pt>
                <c:pt idx="9345">
                  <c:v>84.891245334238207</c:v>
                </c:pt>
                <c:pt idx="9346">
                  <c:v>84.891245334238207</c:v>
                </c:pt>
                <c:pt idx="9347">
                  <c:v>84.891245334238207</c:v>
                </c:pt>
                <c:pt idx="9348">
                  <c:v>84.891245334238207</c:v>
                </c:pt>
                <c:pt idx="9349">
                  <c:v>84.891245334238207</c:v>
                </c:pt>
                <c:pt idx="9350">
                  <c:v>84.891245334238207</c:v>
                </c:pt>
                <c:pt idx="9351">
                  <c:v>84.891245334238207</c:v>
                </c:pt>
                <c:pt idx="9352">
                  <c:v>84.891245334238207</c:v>
                </c:pt>
                <c:pt idx="9353">
                  <c:v>84.891245334238207</c:v>
                </c:pt>
                <c:pt idx="9354">
                  <c:v>84.891245334238207</c:v>
                </c:pt>
                <c:pt idx="9355">
                  <c:v>84.891245334238207</c:v>
                </c:pt>
                <c:pt idx="9356">
                  <c:v>84.891245334238207</c:v>
                </c:pt>
                <c:pt idx="9357">
                  <c:v>84.891245334238207</c:v>
                </c:pt>
                <c:pt idx="9358">
                  <c:v>84.891245334238207</c:v>
                </c:pt>
                <c:pt idx="9359">
                  <c:v>84.891245334238207</c:v>
                </c:pt>
                <c:pt idx="9360">
                  <c:v>84.891245334238207</c:v>
                </c:pt>
                <c:pt idx="9361">
                  <c:v>84.891245334238207</c:v>
                </c:pt>
                <c:pt idx="9362">
                  <c:v>84.891245334238207</c:v>
                </c:pt>
                <c:pt idx="9363">
                  <c:v>84.891245334238207</c:v>
                </c:pt>
                <c:pt idx="9364">
                  <c:v>84.891245334238207</c:v>
                </c:pt>
                <c:pt idx="9365">
                  <c:v>84.891245334238207</c:v>
                </c:pt>
                <c:pt idx="9366">
                  <c:v>84.891245334238207</c:v>
                </c:pt>
                <c:pt idx="9367">
                  <c:v>84.891245334238207</c:v>
                </c:pt>
                <c:pt idx="9368">
                  <c:v>84.891245334238207</c:v>
                </c:pt>
                <c:pt idx="9369">
                  <c:v>84.891245334238207</c:v>
                </c:pt>
                <c:pt idx="9370">
                  <c:v>84.891245334238207</c:v>
                </c:pt>
                <c:pt idx="9371">
                  <c:v>84.891245334238207</c:v>
                </c:pt>
                <c:pt idx="9372">
                  <c:v>84.891245334238207</c:v>
                </c:pt>
                <c:pt idx="9373">
                  <c:v>84.891245334238207</c:v>
                </c:pt>
                <c:pt idx="9374">
                  <c:v>84.891245334238207</c:v>
                </c:pt>
                <c:pt idx="9375">
                  <c:v>84.891245334238207</c:v>
                </c:pt>
                <c:pt idx="9376">
                  <c:v>84.891245334238207</c:v>
                </c:pt>
                <c:pt idx="9377">
                  <c:v>84.891245334238207</c:v>
                </c:pt>
                <c:pt idx="9378">
                  <c:v>84.891245334238207</c:v>
                </c:pt>
                <c:pt idx="9379">
                  <c:v>84.891245334238207</c:v>
                </c:pt>
                <c:pt idx="9380">
                  <c:v>84.891245334238207</c:v>
                </c:pt>
                <c:pt idx="9381">
                  <c:v>84.891245334238207</c:v>
                </c:pt>
                <c:pt idx="9382">
                  <c:v>84.891245334238207</c:v>
                </c:pt>
                <c:pt idx="9383">
                  <c:v>84.891245334238207</c:v>
                </c:pt>
                <c:pt idx="9384">
                  <c:v>84.891245334238207</c:v>
                </c:pt>
                <c:pt idx="9385">
                  <c:v>84.891245334238207</c:v>
                </c:pt>
                <c:pt idx="9386">
                  <c:v>84.891245334238207</c:v>
                </c:pt>
                <c:pt idx="9387">
                  <c:v>84.891245334238207</c:v>
                </c:pt>
                <c:pt idx="9388">
                  <c:v>84.891245334238207</c:v>
                </c:pt>
                <c:pt idx="9389">
                  <c:v>84.891245334238207</c:v>
                </c:pt>
                <c:pt idx="9390">
                  <c:v>84.891245334238207</c:v>
                </c:pt>
                <c:pt idx="9391">
                  <c:v>84.891245334238207</c:v>
                </c:pt>
                <c:pt idx="9392">
                  <c:v>84.891245334238207</c:v>
                </c:pt>
                <c:pt idx="9393">
                  <c:v>84.891245334238207</c:v>
                </c:pt>
                <c:pt idx="9394">
                  <c:v>84.891245334238207</c:v>
                </c:pt>
                <c:pt idx="9395">
                  <c:v>84.891245334238207</c:v>
                </c:pt>
                <c:pt idx="9396">
                  <c:v>84.891245334238207</c:v>
                </c:pt>
                <c:pt idx="9397">
                  <c:v>84.891245334238207</c:v>
                </c:pt>
                <c:pt idx="9398">
                  <c:v>84.891245334238207</c:v>
                </c:pt>
                <c:pt idx="9399">
                  <c:v>84.891245334238207</c:v>
                </c:pt>
                <c:pt idx="9400">
                  <c:v>84.891245334238207</c:v>
                </c:pt>
                <c:pt idx="9401">
                  <c:v>84.891245334238207</c:v>
                </c:pt>
                <c:pt idx="9402">
                  <c:v>84.891245334238207</c:v>
                </c:pt>
                <c:pt idx="9403">
                  <c:v>84.891245334238207</c:v>
                </c:pt>
                <c:pt idx="9404">
                  <c:v>84.891245334238207</c:v>
                </c:pt>
                <c:pt idx="9405">
                  <c:v>84.891245334238207</c:v>
                </c:pt>
                <c:pt idx="9406">
                  <c:v>84.891245334238207</c:v>
                </c:pt>
                <c:pt idx="9407">
                  <c:v>84.891245334238207</c:v>
                </c:pt>
                <c:pt idx="9408">
                  <c:v>84.891245334238207</c:v>
                </c:pt>
                <c:pt idx="9409">
                  <c:v>84.891245334238207</c:v>
                </c:pt>
                <c:pt idx="9410">
                  <c:v>84.891245334238207</c:v>
                </c:pt>
                <c:pt idx="9411">
                  <c:v>84.891245334238207</c:v>
                </c:pt>
                <c:pt idx="9412">
                  <c:v>84.891245334238207</c:v>
                </c:pt>
                <c:pt idx="9413">
                  <c:v>84.891245334238207</c:v>
                </c:pt>
                <c:pt idx="9414">
                  <c:v>84.891245334238207</c:v>
                </c:pt>
                <c:pt idx="9415">
                  <c:v>84.891245334238207</c:v>
                </c:pt>
                <c:pt idx="9416">
                  <c:v>84.891245334238207</c:v>
                </c:pt>
                <c:pt idx="9417">
                  <c:v>84.891245334238207</c:v>
                </c:pt>
                <c:pt idx="9418">
                  <c:v>84.891245334238207</c:v>
                </c:pt>
                <c:pt idx="9419">
                  <c:v>84.891245334238207</c:v>
                </c:pt>
                <c:pt idx="9420">
                  <c:v>84.891245334238207</c:v>
                </c:pt>
                <c:pt idx="9421">
                  <c:v>84.891245334238207</c:v>
                </c:pt>
                <c:pt idx="9422">
                  <c:v>84.891245334238207</c:v>
                </c:pt>
                <c:pt idx="9423">
                  <c:v>84.891245334238207</c:v>
                </c:pt>
                <c:pt idx="9424">
                  <c:v>84.891245334238207</c:v>
                </c:pt>
                <c:pt idx="9425">
                  <c:v>84.891245334238207</c:v>
                </c:pt>
                <c:pt idx="9426">
                  <c:v>84.891245334238207</c:v>
                </c:pt>
                <c:pt idx="9427">
                  <c:v>84.891245334238207</c:v>
                </c:pt>
                <c:pt idx="9428">
                  <c:v>84.891245334238207</c:v>
                </c:pt>
                <c:pt idx="9429">
                  <c:v>84.891245334238207</c:v>
                </c:pt>
                <c:pt idx="9430">
                  <c:v>84.891245334238207</c:v>
                </c:pt>
                <c:pt idx="9431">
                  <c:v>84.891245334238207</c:v>
                </c:pt>
                <c:pt idx="9432">
                  <c:v>84.891245334238207</c:v>
                </c:pt>
                <c:pt idx="9433">
                  <c:v>84.891245334238207</c:v>
                </c:pt>
                <c:pt idx="9434">
                  <c:v>84.891245334238207</c:v>
                </c:pt>
                <c:pt idx="9435">
                  <c:v>84.891245334238207</c:v>
                </c:pt>
                <c:pt idx="9436">
                  <c:v>84.891245334238207</c:v>
                </c:pt>
                <c:pt idx="9437">
                  <c:v>84.891245334238207</c:v>
                </c:pt>
                <c:pt idx="9438">
                  <c:v>84.891245334238207</c:v>
                </c:pt>
                <c:pt idx="9439">
                  <c:v>84.891245334238207</c:v>
                </c:pt>
                <c:pt idx="9440">
                  <c:v>84.891245334238207</c:v>
                </c:pt>
                <c:pt idx="9441">
                  <c:v>84.891245334238207</c:v>
                </c:pt>
                <c:pt idx="9442">
                  <c:v>84.891245334238207</c:v>
                </c:pt>
                <c:pt idx="9443">
                  <c:v>84.891245334238207</c:v>
                </c:pt>
                <c:pt idx="9444">
                  <c:v>84.891245334238207</c:v>
                </c:pt>
                <c:pt idx="9445">
                  <c:v>84.891245334238207</c:v>
                </c:pt>
                <c:pt idx="9446">
                  <c:v>84.891245334238207</c:v>
                </c:pt>
                <c:pt idx="9447">
                  <c:v>84.891245334238207</c:v>
                </c:pt>
                <c:pt idx="9448">
                  <c:v>84.891245334238207</c:v>
                </c:pt>
                <c:pt idx="9449">
                  <c:v>84.891245334238207</c:v>
                </c:pt>
                <c:pt idx="9450">
                  <c:v>84.891245334238207</c:v>
                </c:pt>
                <c:pt idx="9451">
                  <c:v>84.891245334238207</c:v>
                </c:pt>
                <c:pt idx="9452">
                  <c:v>84.891245334238207</c:v>
                </c:pt>
                <c:pt idx="9453">
                  <c:v>84.891245334238207</c:v>
                </c:pt>
                <c:pt idx="9454">
                  <c:v>84.891245334238207</c:v>
                </c:pt>
                <c:pt idx="9455">
                  <c:v>84.891245334238207</c:v>
                </c:pt>
                <c:pt idx="9456">
                  <c:v>84.891245334238207</c:v>
                </c:pt>
                <c:pt idx="9457">
                  <c:v>84.891245334238207</c:v>
                </c:pt>
                <c:pt idx="9458">
                  <c:v>84.891245334238207</c:v>
                </c:pt>
                <c:pt idx="9459">
                  <c:v>84.891245334238207</c:v>
                </c:pt>
                <c:pt idx="9460">
                  <c:v>84.891245334238207</c:v>
                </c:pt>
                <c:pt idx="9461">
                  <c:v>84.891245334238207</c:v>
                </c:pt>
                <c:pt idx="9462">
                  <c:v>84.891245334238207</c:v>
                </c:pt>
                <c:pt idx="9463">
                  <c:v>84.891245334238207</c:v>
                </c:pt>
                <c:pt idx="9464">
                  <c:v>84.891245334238207</c:v>
                </c:pt>
                <c:pt idx="9465">
                  <c:v>84.891245334238207</c:v>
                </c:pt>
                <c:pt idx="9466">
                  <c:v>84.891245334238207</c:v>
                </c:pt>
                <c:pt idx="9467">
                  <c:v>84.891245334238207</c:v>
                </c:pt>
                <c:pt idx="9468">
                  <c:v>84.891245334238207</c:v>
                </c:pt>
                <c:pt idx="9469">
                  <c:v>84.891245334238207</c:v>
                </c:pt>
                <c:pt idx="9470">
                  <c:v>84.891245334238207</c:v>
                </c:pt>
                <c:pt idx="9471">
                  <c:v>84.891245334238207</c:v>
                </c:pt>
                <c:pt idx="9472">
                  <c:v>84.891245334238207</c:v>
                </c:pt>
                <c:pt idx="9473">
                  <c:v>84.891245334238207</c:v>
                </c:pt>
                <c:pt idx="9474">
                  <c:v>84.891245334238207</c:v>
                </c:pt>
                <c:pt idx="9475">
                  <c:v>84.891245334238207</c:v>
                </c:pt>
                <c:pt idx="9476">
                  <c:v>84.891245334238207</c:v>
                </c:pt>
                <c:pt idx="9477">
                  <c:v>84.891245334238207</c:v>
                </c:pt>
                <c:pt idx="9478">
                  <c:v>84.891245334238207</c:v>
                </c:pt>
                <c:pt idx="9479">
                  <c:v>84.891245334238207</c:v>
                </c:pt>
                <c:pt idx="9480">
                  <c:v>84.891245334238207</c:v>
                </c:pt>
                <c:pt idx="9481">
                  <c:v>84.891245334238207</c:v>
                </c:pt>
                <c:pt idx="9482">
                  <c:v>84.891245334238207</c:v>
                </c:pt>
                <c:pt idx="9483">
                  <c:v>84.891245334238207</c:v>
                </c:pt>
                <c:pt idx="9484">
                  <c:v>84.891245334238207</c:v>
                </c:pt>
                <c:pt idx="9485">
                  <c:v>84.891245334238207</c:v>
                </c:pt>
                <c:pt idx="9486">
                  <c:v>84.891245334238207</c:v>
                </c:pt>
                <c:pt idx="9487">
                  <c:v>84.891245334238207</c:v>
                </c:pt>
                <c:pt idx="9488">
                  <c:v>84.891245334238207</c:v>
                </c:pt>
                <c:pt idx="9489">
                  <c:v>84.891245334238207</c:v>
                </c:pt>
                <c:pt idx="9490">
                  <c:v>84.891245334238207</c:v>
                </c:pt>
                <c:pt idx="9491">
                  <c:v>84.891245334238207</c:v>
                </c:pt>
                <c:pt idx="9492">
                  <c:v>84.891245334238207</c:v>
                </c:pt>
                <c:pt idx="9493">
                  <c:v>84.891245334238207</c:v>
                </c:pt>
                <c:pt idx="9494">
                  <c:v>84.891245334238207</c:v>
                </c:pt>
                <c:pt idx="9495">
                  <c:v>84.891245334238207</c:v>
                </c:pt>
                <c:pt idx="9496">
                  <c:v>84.891245334238207</c:v>
                </c:pt>
                <c:pt idx="9497">
                  <c:v>84.891245334238207</c:v>
                </c:pt>
                <c:pt idx="9498">
                  <c:v>84.891245334238207</c:v>
                </c:pt>
                <c:pt idx="9499">
                  <c:v>84.891245334238207</c:v>
                </c:pt>
                <c:pt idx="9500">
                  <c:v>84.891245334238207</c:v>
                </c:pt>
                <c:pt idx="9501">
                  <c:v>84.891245334238207</c:v>
                </c:pt>
                <c:pt idx="9502">
                  <c:v>84.891245334238207</c:v>
                </c:pt>
                <c:pt idx="9503">
                  <c:v>84.891245334238207</c:v>
                </c:pt>
                <c:pt idx="9504">
                  <c:v>84.891245334238207</c:v>
                </c:pt>
                <c:pt idx="9505">
                  <c:v>84.891245334238207</c:v>
                </c:pt>
                <c:pt idx="9506">
                  <c:v>84.891245334238207</c:v>
                </c:pt>
                <c:pt idx="9507">
                  <c:v>84.891245334238207</c:v>
                </c:pt>
                <c:pt idx="9508">
                  <c:v>84.891245334238207</c:v>
                </c:pt>
                <c:pt idx="9509">
                  <c:v>84.891245334238207</c:v>
                </c:pt>
                <c:pt idx="9510">
                  <c:v>84.891245334238207</c:v>
                </c:pt>
                <c:pt idx="9511">
                  <c:v>84.891245334238207</c:v>
                </c:pt>
                <c:pt idx="9512">
                  <c:v>84.891245334238207</c:v>
                </c:pt>
                <c:pt idx="9513">
                  <c:v>84.891245334238207</c:v>
                </c:pt>
                <c:pt idx="9514">
                  <c:v>84.891245334238207</c:v>
                </c:pt>
                <c:pt idx="9515">
                  <c:v>84.891245334238207</c:v>
                </c:pt>
                <c:pt idx="9516">
                  <c:v>84.891245334238207</c:v>
                </c:pt>
                <c:pt idx="9517">
                  <c:v>84.891245334238207</c:v>
                </c:pt>
                <c:pt idx="9518">
                  <c:v>84.891245334238207</c:v>
                </c:pt>
                <c:pt idx="9519">
                  <c:v>84.891245334238207</c:v>
                </c:pt>
                <c:pt idx="9520">
                  <c:v>84.891245334238207</c:v>
                </c:pt>
                <c:pt idx="9521">
                  <c:v>84.891245334238207</c:v>
                </c:pt>
                <c:pt idx="9522">
                  <c:v>84.891245334238207</c:v>
                </c:pt>
                <c:pt idx="9523">
                  <c:v>84.891245334238207</c:v>
                </c:pt>
                <c:pt idx="9524">
                  <c:v>84.891245334238207</c:v>
                </c:pt>
                <c:pt idx="9525">
                  <c:v>84.891245334238207</c:v>
                </c:pt>
                <c:pt idx="9526">
                  <c:v>84.891245334238207</c:v>
                </c:pt>
                <c:pt idx="9527">
                  <c:v>84.891245334238207</c:v>
                </c:pt>
                <c:pt idx="9528">
                  <c:v>84.891245334238207</c:v>
                </c:pt>
                <c:pt idx="9529">
                  <c:v>84.891245334238207</c:v>
                </c:pt>
                <c:pt idx="9530">
                  <c:v>84.891245334238207</c:v>
                </c:pt>
                <c:pt idx="9531">
                  <c:v>84.891245334238207</c:v>
                </c:pt>
                <c:pt idx="9532">
                  <c:v>84.891245334238207</c:v>
                </c:pt>
                <c:pt idx="9533">
                  <c:v>84.891245334238207</c:v>
                </c:pt>
                <c:pt idx="9534">
                  <c:v>84.891245334238207</c:v>
                </c:pt>
                <c:pt idx="9535">
                  <c:v>84.891245334238207</c:v>
                </c:pt>
                <c:pt idx="9536">
                  <c:v>84.891245334238207</c:v>
                </c:pt>
                <c:pt idx="9537">
                  <c:v>84.891245334238207</c:v>
                </c:pt>
                <c:pt idx="9538">
                  <c:v>84.891245334238207</c:v>
                </c:pt>
                <c:pt idx="9539">
                  <c:v>84.891245334238207</c:v>
                </c:pt>
                <c:pt idx="9540">
                  <c:v>84.891245334238207</c:v>
                </c:pt>
                <c:pt idx="9541">
                  <c:v>84.891245334238207</c:v>
                </c:pt>
                <c:pt idx="9542">
                  <c:v>84.891245334238207</c:v>
                </c:pt>
                <c:pt idx="9543">
                  <c:v>84.891245334238207</c:v>
                </c:pt>
                <c:pt idx="9544">
                  <c:v>84.891245334238207</c:v>
                </c:pt>
                <c:pt idx="9545">
                  <c:v>84.891245334238207</c:v>
                </c:pt>
                <c:pt idx="9546">
                  <c:v>84.891245334238207</c:v>
                </c:pt>
                <c:pt idx="9547">
                  <c:v>84.891245334238207</c:v>
                </c:pt>
                <c:pt idx="9548">
                  <c:v>84.891245334238207</c:v>
                </c:pt>
                <c:pt idx="9549">
                  <c:v>84.891245334238207</c:v>
                </c:pt>
                <c:pt idx="9550">
                  <c:v>84.891245334238207</c:v>
                </c:pt>
                <c:pt idx="9551">
                  <c:v>84.891245334238207</c:v>
                </c:pt>
                <c:pt idx="9552">
                  <c:v>84.891245334238207</c:v>
                </c:pt>
                <c:pt idx="9553">
                  <c:v>84.891245334238207</c:v>
                </c:pt>
                <c:pt idx="9554">
                  <c:v>84.891245334238207</c:v>
                </c:pt>
                <c:pt idx="9555">
                  <c:v>84.891245334238207</c:v>
                </c:pt>
                <c:pt idx="9556">
                  <c:v>84.891245334238207</c:v>
                </c:pt>
                <c:pt idx="9557">
                  <c:v>84.891245334238207</c:v>
                </c:pt>
                <c:pt idx="9558">
                  <c:v>84.891245334238207</c:v>
                </c:pt>
                <c:pt idx="9559">
                  <c:v>84.891245334238207</c:v>
                </c:pt>
                <c:pt idx="9560">
                  <c:v>84.891245334238207</c:v>
                </c:pt>
                <c:pt idx="9561">
                  <c:v>84.891245334238207</c:v>
                </c:pt>
                <c:pt idx="9562">
                  <c:v>84.891245334238207</c:v>
                </c:pt>
                <c:pt idx="9563">
                  <c:v>84.891245334238207</c:v>
                </c:pt>
                <c:pt idx="9564">
                  <c:v>84.891245334238207</c:v>
                </c:pt>
                <c:pt idx="9565">
                  <c:v>84.891245334238207</c:v>
                </c:pt>
                <c:pt idx="9566">
                  <c:v>84.891245334238207</c:v>
                </c:pt>
                <c:pt idx="9567">
                  <c:v>84.891245334238207</c:v>
                </c:pt>
                <c:pt idx="9568">
                  <c:v>84.891245334238207</c:v>
                </c:pt>
                <c:pt idx="9569">
                  <c:v>84.891245334238207</c:v>
                </c:pt>
                <c:pt idx="9570">
                  <c:v>84.891245334238207</c:v>
                </c:pt>
                <c:pt idx="9571">
                  <c:v>84.891245334238207</c:v>
                </c:pt>
                <c:pt idx="9572">
                  <c:v>84.891245334238207</c:v>
                </c:pt>
                <c:pt idx="9573">
                  <c:v>84.891245334238207</c:v>
                </c:pt>
                <c:pt idx="9574">
                  <c:v>84.891245334238207</c:v>
                </c:pt>
                <c:pt idx="9575">
                  <c:v>84.891245334238207</c:v>
                </c:pt>
                <c:pt idx="9576">
                  <c:v>84.891245334238207</c:v>
                </c:pt>
                <c:pt idx="9577">
                  <c:v>84.891245334238207</c:v>
                </c:pt>
                <c:pt idx="9578">
                  <c:v>84.891245334238207</c:v>
                </c:pt>
                <c:pt idx="9579">
                  <c:v>84.891245334238207</c:v>
                </c:pt>
                <c:pt idx="9580">
                  <c:v>84.891245334238207</c:v>
                </c:pt>
                <c:pt idx="9581">
                  <c:v>84.891245334238207</c:v>
                </c:pt>
                <c:pt idx="9582">
                  <c:v>84.891245334238207</c:v>
                </c:pt>
                <c:pt idx="9583">
                  <c:v>84.891245334238207</c:v>
                </c:pt>
                <c:pt idx="9584">
                  <c:v>84.891245334238207</c:v>
                </c:pt>
                <c:pt idx="9585">
                  <c:v>84.891245334238207</c:v>
                </c:pt>
                <c:pt idx="9586">
                  <c:v>84.891245334238207</c:v>
                </c:pt>
                <c:pt idx="9587">
                  <c:v>84.891245334238207</c:v>
                </c:pt>
                <c:pt idx="9588">
                  <c:v>84.891245334238207</c:v>
                </c:pt>
                <c:pt idx="9589">
                  <c:v>84.891245334238207</c:v>
                </c:pt>
                <c:pt idx="9590">
                  <c:v>84.891245334238207</c:v>
                </c:pt>
                <c:pt idx="9591">
                  <c:v>84.891245334238207</c:v>
                </c:pt>
                <c:pt idx="9592">
                  <c:v>84.891245334238207</c:v>
                </c:pt>
                <c:pt idx="9593">
                  <c:v>84.891245334238207</c:v>
                </c:pt>
                <c:pt idx="9594">
                  <c:v>84.891245334238207</c:v>
                </c:pt>
                <c:pt idx="9595">
                  <c:v>84.891245334238207</c:v>
                </c:pt>
                <c:pt idx="9596">
                  <c:v>84.891245334238207</c:v>
                </c:pt>
                <c:pt idx="9597">
                  <c:v>84.891245334238207</c:v>
                </c:pt>
                <c:pt idx="9598">
                  <c:v>84.891245334238207</c:v>
                </c:pt>
                <c:pt idx="9599">
                  <c:v>84.891245334238207</c:v>
                </c:pt>
                <c:pt idx="9600">
                  <c:v>84.891245334238207</c:v>
                </c:pt>
                <c:pt idx="9601">
                  <c:v>84.891245334238207</c:v>
                </c:pt>
                <c:pt idx="9602">
                  <c:v>84.891245334238207</c:v>
                </c:pt>
                <c:pt idx="9603">
                  <c:v>84.891245334238207</c:v>
                </c:pt>
                <c:pt idx="9604">
                  <c:v>84.891245334238207</c:v>
                </c:pt>
                <c:pt idx="9605">
                  <c:v>84.891245334238207</c:v>
                </c:pt>
                <c:pt idx="9606">
                  <c:v>84.891245334238207</c:v>
                </c:pt>
                <c:pt idx="9607">
                  <c:v>84.891245334238207</c:v>
                </c:pt>
                <c:pt idx="9608">
                  <c:v>84.891245334238207</c:v>
                </c:pt>
                <c:pt idx="9609">
                  <c:v>84.891245334238207</c:v>
                </c:pt>
                <c:pt idx="9610">
                  <c:v>84.891245334238207</c:v>
                </c:pt>
                <c:pt idx="9611">
                  <c:v>84.891245334238207</c:v>
                </c:pt>
                <c:pt idx="9612">
                  <c:v>84.891245334238207</c:v>
                </c:pt>
                <c:pt idx="9613">
                  <c:v>84.891245334238207</c:v>
                </c:pt>
                <c:pt idx="9614">
                  <c:v>84.891245334238207</c:v>
                </c:pt>
                <c:pt idx="9615">
                  <c:v>84.891245334238207</c:v>
                </c:pt>
                <c:pt idx="9616">
                  <c:v>84.891245334238207</c:v>
                </c:pt>
                <c:pt idx="9617">
                  <c:v>84.891245334238207</c:v>
                </c:pt>
                <c:pt idx="9618">
                  <c:v>84.891245334238207</c:v>
                </c:pt>
                <c:pt idx="9619">
                  <c:v>84.891245334238207</c:v>
                </c:pt>
                <c:pt idx="9620">
                  <c:v>84.891245334238207</c:v>
                </c:pt>
                <c:pt idx="9621">
                  <c:v>84.891245334238207</c:v>
                </c:pt>
                <c:pt idx="9622">
                  <c:v>84.891245334238207</c:v>
                </c:pt>
                <c:pt idx="9623">
                  <c:v>84.891245334238207</c:v>
                </c:pt>
                <c:pt idx="9624">
                  <c:v>84.891245334238207</c:v>
                </c:pt>
                <c:pt idx="9625">
                  <c:v>84.891245334238207</c:v>
                </c:pt>
                <c:pt idx="9626">
                  <c:v>84.891245334238207</c:v>
                </c:pt>
                <c:pt idx="9627">
                  <c:v>84.891245334238207</c:v>
                </c:pt>
                <c:pt idx="9628">
                  <c:v>84.891245334238207</c:v>
                </c:pt>
                <c:pt idx="9629">
                  <c:v>84.891245334238207</c:v>
                </c:pt>
                <c:pt idx="9630">
                  <c:v>84.891245334238207</c:v>
                </c:pt>
                <c:pt idx="9631">
                  <c:v>84.891245334238207</c:v>
                </c:pt>
                <c:pt idx="9632">
                  <c:v>84.891245334238207</c:v>
                </c:pt>
                <c:pt idx="9633">
                  <c:v>84.891245334238207</c:v>
                </c:pt>
                <c:pt idx="9634">
                  <c:v>84.891245334238207</c:v>
                </c:pt>
                <c:pt idx="9635">
                  <c:v>84.891245334238207</c:v>
                </c:pt>
                <c:pt idx="9636">
                  <c:v>84.891245334238207</c:v>
                </c:pt>
                <c:pt idx="9637">
                  <c:v>84.891245334238207</c:v>
                </c:pt>
                <c:pt idx="9638">
                  <c:v>84.891245334238207</c:v>
                </c:pt>
                <c:pt idx="9639">
                  <c:v>84.891245334238207</c:v>
                </c:pt>
                <c:pt idx="9640">
                  <c:v>84.891245334238207</c:v>
                </c:pt>
                <c:pt idx="9641">
                  <c:v>84.891245334238207</c:v>
                </c:pt>
                <c:pt idx="9642">
                  <c:v>84.891245334238207</c:v>
                </c:pt>
                <c:pt idx="9643">
                  <c:v>84.891245334238207</c:v>
                </c:pt>
                <c:pt idx="9644">
                  <c:v>84.891245334238207</c:v>
                </c:pt>
                <c:pt idx="9645">
                  <c:v>84.891245334238207</c:v>
                </c:pt>
                <c:pt idx="9646">
                  <c:v>84.891245334238207</c:v>
                </c:pt>
                <c:pt idx="9647">
                  <c:v>84.891245334238207</c:v>
                </c:pt>
                <c:pt idx="9648">
                  <c:v>84.891245334238207</c:v>
                </c:pt>
                <c:pt idx="9649">
                  <c:v>84.891245334238207</c:v>
                </c:pt>
                <c:pt idx="9650">
                  <c:v>84.891245334238207</c:v>
                </c:pt>
                <c:pt idx="9651">
                  <c:v>84.891245334238207</c:v>
                </c:pt>
                <c:pt idx="9652">
                  <c:v>84.891245334238207</c:v>
                </c:pt>
                <c:pt idx="9653">
                  <c:v>84.891245334238207</c:v>
                </c:pt>
                <c:pt idx="9654">
                  <c:v>84.891245334238207</c:v>
                </c:pt>
                <c:pt idx="9655">
                  <c:v>84.891245334238207</c:v>
                </c:pt>
                <c:pt idx="9656">
                  <c:v>84.891245334238207</c:v>
                </c:pt>
                <c:pt idx="9657">
                  <c:v>84.891245334238207</c:v>
                </c:pt>
                <c:pt idx="9658">
                  <c:v>84.891245334238207</c:v>
                </c:pt>
                <c:pt idx="9659">
                  <c:v>84.891245334238207</c:v>
                </c:pt>
                <c:pt idx="9660">
                  <c:v>84.891245334238207</c:v>
                </c:pt>
                <c:pt idx="9661">
                  <c:v>84.891245334238207</c:v>
                </c:pt>
                <c:pt idx="9662">
                  <c:v>84.891245334238207</c:v>
                </c:pt>
                <c:pt idx="9663">
                  <c:v>84.891245334238207</c:v>
                </c:pt>
                <c:pt idx="9664">
                  <c:v>84.891245334238207</c:v>
                </c:pt>
                <c:pt idx="9665">
                  <c:v>84.891245334238207</c:v>
                </c:pt>
                <c:pt idx="9666">
                  <c:v>84.891245334238207</c:v>
                </c:pt>
                <c:pt idx="9667">
                  <c:v>84.891245334238207</c:v>
                </c:pt>
                <c:pt idx="9668">
                  <c:v>84.891245334238207</c:v>
                </c:pt>
                <c:pt idx="9669">
                  <c:v>84.891245334238207</c:v>
                </c:pt>
                <c:pt idx="9670">
                  <c:v>84.891245334238207</c:v>
                </c:pt>
                <c:pt idx="9671">
                  <c:v>84.891245334238207</c:v>
                </c:pt>
                <c:pt idx="9672">
                  <c:v>84.891245334238207</c:v>
                </c:pt>
                <c:pt idx="9673">
                  <c:v>84.891245334238207</c:v>
                </c:pt>
                <c:pt idx="9674">
                  <c:v>84.891245334238207</c:v>
                </c:pt>
                <c:pt idx="9675">
                  <c:v>84.891245334238207</c:v>
                </c:pt>
                <c:pt idx="9676">
                  <c:v>84.891245334238207</c:v>
                </c:pt>
                <c:pt idx="9677">
                  <c:v>84.891245334238207</c:v>
                </c:pt>
                <c:pt idx="9678">
                  <c:v>84.891245334238207</c:v>
                </c:pt>
                <c:pt idx="9679">
                  <c:v>84.891245334238207</c:v>
                </c:pt>
                <c:pt idx="9680">
                  <c:v>84.891245334238207</c:v>
                </c:pt>
                <c:pt idx="9681">
                  <c:v>84.891245334238207</c:v>
                </c:pt>
                <c:pt idx="9682">
                  <c:v>84.891245334238207</c:v>
                </c:pt>
                <c:pt idx="9683">
                  <c:v>84.891245334238207</c:v>
                </c:pt>
                <c:pt idx="9684">
                  <c:v>84.891245334238207</c:v>
                </c:pt>
                <c:pt idx="9685">
                  <c:v>84.891245334238207</c:v>
                </c:pt>
                <c:pt idx="9686">
                  <c:v>84.891245334238207</c:v>
                </c:pt>
                <c:pt idx="9687">
                  <c:v>84.891245334238207</c:v>
                </c:pt>
                <c:pt idx="9688">
                  <c:v>84.891245334238207</c:v>
                </c:pt>
                <c:pt idx="9689">
                  <c:v>84.891245334238207</c:v>
                </c:pt>
                <c:pt idx="9690">
                  <c:v>84.891245334238207</c:v>
                </c:pt>
                <c:pt idx="9691">
                  <c:v>84.891245334238207</c:v>
                </c:pt>
                <c:pt idx="9692">
                  <c:v>84.891245334238207</c:v>
                </c:pt>
                <c:pt idx="9693">
                  <c:v>84.891245334238207</c:v>
                </c:pt>
                <c:pt idx="9694">
                  <c:v>84.891245334238207</c:v>
                </c:pt>
                <c:pt idx="9695">
                  <c:v>84.891245334238207</c:v>
                </c:pt>
                <c:pt idx="9696">
                  <c:v>84.891245334238207</c:v>
                </c:pt>
                <c:pt idx="9697">
                  <c:v>84.891245334238207</c:v>
                </c:pt>
                <c:pt idx="9698">
                  <c:v>84.891245334238207</c:v>
                </c:pt>
                <c:pt idx="9699">
                  <c:v>84.891245334238207</c:v>
                </c:pt>
                <c:pt idx="9700">
                  <c:v>84.891245334238207</c:v>
                </c:pt>
                <c:pt idx="9701">
                  <c:v>84.891245334238207</c:v>
                </c:pt>
                <c:pt idx="9702">
                  <c:v>84.891245334238207</c:v>
                </c:pt>
                <c:pt idx="9703">
                  <c:v>84.891245334238207</c:v>
                </c:pt>
                <c:pt idx="9704">
                  <c:v>84.891245334238207</c:v>
                </c:pt>
                <c:pt idx="9705">
                  <c:v>84.891245334238207</c:v>
                </c:pt>
                <c:pt idx="9706">
                  <c:v>84.891245334238207</c:v>
                </c:pt>
                <c:pt idx="9707">
                  <c:v>84.891245334238207</c:v>
                </c:pt>
                <c:pt idx="9708">
                  <c:v>84.891245334238207</c:v>
                </c:pt>
                <c:pt idx="9709">
                  <c:v>84.891245334238207</c:v>
                </c:pt>
                <c:pt idx="9710">
                  <c:v>84.891245334238207</c:v>
                </c:pt>
                <c:pt idx="9711">
                  <c:v>84.891245334238207</c:v>
                </c:pt>
                <c:pt idx="9712">
                  <c:v>84.891245334238207</c:v>
                </c:pt>
                <c:pt idx="9713">
                  <c:v>84.891245334238207</c:v>
                </c:pt>
                <c:pt idx="9714">
                  <c:v>84.891245334238207</c:v>
                </c:pt>
                <c:pt idx="9715">
                  <c:v>84.891245334238207</c:v>
                </c:pt>
                <c:pt idx="9716">
                  <c:v>84.891245334238207</c:v>
                </c:pt>
                <c:pt idx="9717">
                  <c:v>84.891245334238207</c:v>
                </c:pt>
                <c:pt idx="9718">
                  <c:v>84.891245334238207</c:v>
                </c:pt>
                <c:pt idx="9719">
                  <c:v>84.891245334238207</c:v>
                </c:pt>
                <c:pt idx="9720">
                  <c:v>84.891245334238207</c:v>
                </c:pt>
                <c:pt idx="9721">
                  <c:v>84.891245334238207</c:v>
                </c:pt>
                <c:pt idx="9722">
                  <c:v>84.891245334238207</c:v>
                </c:pt>
                <c:pt idx="9723">
                  <c:v>84.891245334238207</c:v>
                </c:pt>
                <c:pt idx="9724">
                  <c:v>84.891245334238207</c:v>
                </c:pt>
                <c:pt idx="9725">
                  <c:v>84.891245334238207</c:v>
                </c:pt>
                <c:pt idx="9726">
                  <c:v>84.891245334238207</c:v>
                </c:pt>
                <c:pt idx="9727">
                  <c:v>84.891245334238207</c:v>
                </c:pt>
                <c:pt idx="9728">
                  <c:v>84.891245334238207</c:v>
                </c:pt>
                <c:pt idx="9729">
                  <c:v>84.891245334238207</c:v>
                </c:pt>
                <c:pt idx="9730">
                  <c:v>84.891245334238207</c:v>
                </c:pt>
                <c:pt idx="9731">
                  <c:v>84.891245334238207</c:v>
                </c:pt>
                <c:pt idx="9732">
                  <c:v>84.891245334238207</c:v>
                </c:pt>
                <c:pt idx="9733">
                  <c:v>84.891245334238207</c:v>
                </c:pt>
                <c:pt idx="9734">
                  <c:v>84.891245334238207</c:v>
                </c:pt>
                <c:pt idx="9735">
                  <c:v>84.891245334238207</c:v>
                </c:pt>
                <c:pt idx="9736">
                  <c:v>84.891245334238207</c:v>
                </c:pt>
                <c:pt idx="9737">
                  <c:v>84.891245334238207</c:v>
                </c:pt>
                <c:pt idx="9738">
                  <c:v>84.891245334238207</c:v>
                </c:pt>
                <c:pt idx="9739">
                  <c:v>84.891245334238207</c:v>
                </c:pt>
                <c:pt idx="9740">
                  <c:v>84.891245334238207</c:v>
                </c:pt>
                <c:pt idx="9741">
                  <c:v>84.891245334238207</c:v>
                </c:pt>
                <c:pt idx="9742">
                  <c:v>84.891245334238207</c:v>
                </c:pt>
                <c:pt idx="9743">
                  <c:v>84.891245334238207</c:v>
                </c:pt>
                <c:pt idx="9744">
                  <c:v>84.891245334238207</c:v>
                </c:pt>
                <c:pt idx="9745">
                  <c:v>84.891245334238207</c:v>
                </c:pt>
                <c:pt idx="9746">
                  <c:v>84.891245334238207</c:v>
                </c:pt>
                <c:pt idx="9747">
                  <c:v>84.891245334238207</c:v>
                </c:pt>
                <c:pt idx="9748">
                  <c:v>84.891245334238207</c:v>
                </c:pt>
                <c:pt idx="9749">
                  <c:v>84.891245334238207</c:v>
                </c:pt>
                <c:pt idx="9750">
                  <c:v>84.891245334238207</c:v>
                </c:pt>
                <c:pt idx="9751">
                  <c:v>84.891245334238207</c:v>
                </c:pt>
                <c:pt idx="9752">
                  <c:v>84.891245334238207</c:v>
                </c:pt>
                <c:pt idx="9753">
                  <c:v>84.891245334238207</c:v>
                </c:pt>
                <c:pt idx="9754">
                  <c:v>84.891245334238207</c:v>
                </c:pt>
                <c:pt idx="9755">
                  <c:v>84.891245334238207</c:v>
                </c:pt>
                <c:pt idx="9756">
                  <c:v>84.891245334238207</c:v>
                </c:pt>
                <c:pt idx="9757">
                  <c:v>84.891245334238207</c:v>
                </c:pt>
                <c:pt idx="9758">
                  <c:v>84.891245334238207</c:v>
                </c:pt>
                <c:pt idx="9759">
                  <c:v>84.891245334238207</c:v>
                </c:pt>
                <c:pt idx="9760">
                  <c:v>84.891245334238207</c:v>
                </c:pt>
                <c:pt idx="9761">
                  <c:v>84.891245334238207</c:v>
                </c:pt>
                <c:pt idx="9762">
                  <c:v>84.891245334238207</c:v>
                </c:pt>
                <c:pt idx="9763">
                  <c:v>84.891245334238207</c:v>
                </c:pt>
                <c:pt idx="9764">
                  <c:v>84.891245334238207</c:v>
                </c:pt>
                <c:pt idx="9765">
                  <c:v>84.891245334238207</c:v>
                </c:pt>
                <c:pt idx="9766">
                  <c:v>84.891245334238207</c:v>
                </c:pt>
                <c:pt idx="9767">
                  <c:v>84.891245334238207</c:v>
                </c:pt>
                <c:pt idx="9768">
                  <c:v>84.891245334238207</c:v>
                </c:pt>
                <c:pt idx="9769">
                  <c:v>84.891245334238207</c:v>
                </c:pt>
                <c:pt idx="9770">
                  <c:v>84.891245334238207</c:v>
                </c:pt>
                <c:pt idx="9771">
                  <c:v>84.891245334238207</c:v>
                </c:pt>
                <c:pt idx="9772">
                  <c:v>84.891245334238207</c:v>
                </c:pt>
                <c:pt idx="9773">
                  <c:v>84.891245334238207</c:v>
                </c:pt>
                <c:pt idx="9774">
                  <c:v>84.891245334238207</c:v>
                </c:pt>
                <c:pt idx="9775">
                  <c:v>84.891245334238207</c:v>
                </c:pt>
                <c:pt idx="9776">
                  <c:v>84.891245334238207</c:v>
                </c:pt>
                <c:pt idx="9777">
                  <c:v>84.891245334238207</c:v>
                </c:pt>
                <c:pt idx="9778">
                  <c:v>84.891245334238207</c:v>
                </c:pt>
                <c:pt idx="9779">
                  <c:v>84.891245334238207</c:v>
                </c:pt>
                <c:pt idx="9780">
                  <c:v>84.891245334238207</c:v>
                </c:pt>
                <c:pt idx="9781">
                  <c:v>84.891245334238207</c:v>
                </c:pt>
                <c:pt idx="9782">
                  <c:v>84.891245334238207</c:v>
                </c:pt>
                <c:pt idx="9783">
                  <c:v>84.891245334238207</c:v>
                </c:pt>
                <c:pt idx="9784">
                  <c:v>84.891245334238207</c:v>
                </c:pt>
                <c:pt idx="9785">
                  <c:v>84.891245334238207</c:v>
                </c:pt>
                <c:pt idx="9786">
                  <c:v>84.891245334238207</c:v>
                </c:pt>
                <c:pt idx="9787">
                  <c:v>84.891245334238207</c:v>
                </c:pt>
                <c:pt idx="9788">
                  <c:v>84.891245334238207</c:v>
                </c:pt>
                <c:pt idx="9789">
                  <c:v>84.891245334238207</c:v>
                </c:pt>
                <c:pt idx="9790">
                  <c:v>84.891245334238207</c:v>
                </c:pt>
                <c:pt idx="9791">
                  <c:v>84.891245334238207</c:v>
                </c:pt>
                <c:pt idx="9792">
                  <c:v>84.891245334238207</c:v>
                </c:pt>
                <c:pt idx="9793">
                  <c:v>84.891245334238207</c:v>
                </c:pt>
                <c:pt idx="9794">
                  <c:v>84.891245334238207</c:v>
                </c:pt>
                <c:pt idx="9795">
                  <c:v>84.891245334238207</c:v>
                </c:pt>
                <c:pt idx="9796">
                  <c:v>84.891245334238207</c:v>
                </c:pt>
                <c:pt idx="9797">
                  <c:v>84.891245334238207</c:v>
                </c:pt>
                <c:pt idx="9798">
                  <c:v>84.891245334238207</c:v>
                </c:pt>
                <c:pt idx="9799">
                  <c:v>84.891245334238207</c:v>
                </c:pt>
                <c:pt idx="9800">
                  <c:v>84.891245334238207</c:v>
                </c:pt>
                <c:pt idx="9801">
                  <c:v>84.891245334238207</c:v>
                </c:pt>
                <c:pt idx="9802">
                  <c:v>84.891245334238207</c:v>
                </c:pt>
                <c:pt idx="9803">
                  <c:v>84.891245334238207</c:v>
                </c:pt>
                <c:pt idx="9804">
                  <c:v>84.891245334238207</c:v>
                </c:pt>
                <c:pt idx="9805">
                  <c:v>84.891245334238207</c:v>
                </c:pt>
                <c:pt idx="9806">
                  <c:v>84.891245334238207</c:v>
                </c:pt>
                <c:pt idx="9807">
                  <c:v>84.891245334238207</c:v>
                </c:pt>
                <c:pt idx="9808">
                  <c:v>84.891245334238207</c:v>
                </c:pt>
                <c:pt idx="9809">
                  <c:v>84.891245334238207</c:v>
                </c:pt>
                <c:pt idx="9810">
                  <c:v>84.891245334238207</c:v>
                </c:pt>
                <c:pt idx="9811">
                  <c:v>84.891245334238207</c:v>
                </c:pt>
                <c:pt idx="9812">
                  <c:v>84.891245334238207</c:v>
                </c:pt>
                <c:pt idx="9813">
                  <c:v>84.891245334238207</c:v>
                </c:pt>
                <c:pt idx="9814">
                  <c:v>84.891245334238207</c:v>
                </c:pt>
                <c:pt idx="9815">
                  <c:v>84.891245334238207</c:v>
                </c:pt>
                <c:pt idx="9816">
                  <c:v>84.891245334238207</c:v>
                </c:pt>
                <c:pt idx="9817">
                  <c:v>84.891245334238207</c:v>
                </c:pt>
                <c:pt idx="9818">
                  <c:v>84.891245334238207</c:v>
                </c:pt>
                <c:pt idx="9819">
                  <c:v>84.891245334238207</c:v>
                </c:pt>
                <c:pt idx="9820">
                  <c:v>84.891245334238207</c:v>
                </c:pt>
                <c:pt idx="9821">
                  <c:v>84.891245334238207</c:v>
                </c:pt>
                <c:pt idx="9822">
                  <c:v>84.891245334238207</c:v>
                </c:pt>
                <c:pt idx="9823">
                  <c:v>84.891245334238207</c:v>
                </c:pt>
                <c:pt idx="9824">
                  <c:v>84.891245334238207</c:v>
                </c:pt>
                <c:pt idx="9825">
                  <c:v>84.891245334238207</c:v>
                </c:pt>
                <c:pt idx="9826">
                  <c:v>84.891245334238207</c:v>
                </c:pt>
                <c:pt idx="9827">
                  <c:v>84.891245334238207</c:v>
                </c:pt>
                <c:pt idx="9828">
                  <c:v>84.891245334238207</c:v>
                </c:pt>
                <c:pt idx="9829">
                  <c:v>84.891245334238207</c:v>
                </c:pt>
                <c:pt idx="9830">
                  <c:v>84.891245334238207</c:v>
                </c:pt>
                <c:pt idx="9831">
                  <c:v>84.891245334238207</c:v>
                </c:pt>
                <c:pt idx="9832">
                  <c:v>84.891245334238207</c:v>
                </c:pt>
                <c:pt idx="9833">
                  <c:v>84.891245334238207</c:v>
                </c:pt>
                <c:pt idx="9834">
                  <c:v>84.891245334238207</c:v>
                </c:pt>
                <c:pt idx="9835">
                  <c:v>84.891245334238207</c:v>
                </c:pt>
                <c:pt idx="9836">
                  <c:v>84.891245334238207</c:v>
                </c:pt>
                <c:pt idx="9837">
                  <c:v>84.891245334238207</c:v>
                </c:pt>
                <c:pt idx="9838">
                  <c:v>84.891245334238207</c:v>
                </c:pt>
                <c:pt idx="9839">
                  <c:v>84.891245334238207</c:v>
                </c:pt>
                <c:pt idx="9840">
                  <c:v>84.891245334238207</c:v>
                </c:pt>
                <c:pt idx="9841">
                  <c:v>84.891245334238207</c:v>
                </c:pt>
                <c:pt idx="9842">
                  <c:v>84.891245334238207</c:v>
                </c:pt>
                <c:pt idx="9843">
                  <c:v>84.891245334238207</c:v>
                </c:pt>
                <c:pt idx="9844">
                  <c:v>84.891245334238207</c:v>
                </c:pt>
                <c:pt idx="9845">
                  <c:v>84.891245334238207</c:v>
                </c:pt>
                <c:pt idx="9846">
                  <c:v>84.891245334238207</c:v>
                </c:pt>
                <c:pt idx="9847">
                  <c:v>84.891245334238207</c:v>
                </c:pt>
                <c:pt idx="9848">
                  <c:v>84.891245334238207</c:v>
                </c:pt>
                <c:pt idx="9849">
                  <c:v>84.891245334238207</c:v>
                </c:pt>
                <c:pt idx="9850">
                  <c:v>84.891245334238207</c:v>
                </c:pt>
                <c:pt idx="9851">
                  <c:v>84.891245334238207</c:v>
                </c:pt>
                <c:pt idx="9852">
                  <c:v>84.891245334238207</c:v>
                </c:pt>
                <c:pt idx="9853">
                  <c:v>84.891245334238207</c:v>
                </c:pt>
                <c:pt idx="9854">
                  <c:v>84.891245334238207</c:v>
                </c:pt>
                <c:pt idx="9855">
                  <c:v>84.891245334238207</c:v>
                </c:pt>
                <c:pt idx="9856">
                  <c:v>84.891245334238207</c:v>
                </c:pt>
                <c:pt idx="9857">
                  <c:v>84.891245334238207</c:v>
                </c:pt>
                <c:pt idx="9858">
                  <c:v>84.891245334238207</c:v>
                </c:pt>
                <c:pt idx="9859">
                  <c:v>84.891245334238207</c:v>
                </c:pt>
                <c:pt idx="9860">
                  <c:v>84.891245334238207</c:v>
                </c:pt>
                <c:pt idx="9861">
                  <c:v>84.891245334238207</c:v>
                </c:pt>
                <c:pt idx="9862">
                  <c:v>84.891245334238207</c:v>
                </c:pt>
                <c:pt idx="9863">
                  <c:v>84.891245334238207</c:v>
                </c:pt>
                <c:pt idx="9864">
                  <c:v>84.891245334238207</c:v>
                </c:pt>
                <c:pt idx="9865">
                  <c:v>84.891245334238207</c:v>
                </c:pt>
                <c:pt idx="9866">
                  <c:v>84.891245334238207</c:v>
                </c:pt>
                <c:pt idx="9867">
                  <c:v>84.891245334238207</c:v>
                </c:pt>
                <c:pt idx="9868">
                  <c:v>84.891245334238207</c:v>
                </c:pt>
                <c:pt idx="9869">
                  <c:v>84.891245334238207</c:v>
                </c:pt>
                <c:pt idx="9870">
                  <c:v>84.891245334238207</c:v>
                </c:pt>
                <c:pt idx="9871">
                  <c:v>84.891245334238207</c:v>
                </c:pt>
                <c:pt idx="9872">
                  <c:v>84.891245334238207</c:v>
                </c:pt>
                <c:pt idx="9873">
                  <c:v>84.891245334238207</c:v>
                </c:pt>
                <c:pt idx="9874">
                  <c:v>84.891245334238207</c:v>
                </c:pt>
                <c:pt idx="9875">
                  <c:v>84.891245334238207</c:v>
                </c:pt>
                <c:pt idx="9876">
                  <c:v>84.891245334238207</c:v>
                </c:pt>
                <c:pt idx="9877">
                  <c:v>84.891245334238207</c:v>
                </c:pt>
                <c:pt idx="9878">
                  <c:v>84.891245334238207</c:v>
                </c:pt>
                <c:pt idx="9879">
                  <c:v>84.891245334238207</c:v>
                </c:pt>
                <c:pt idx="9880">
                  <c:v>84.891245334238207</c:v>
                </c:pt>
                <c:pt idx="9881">
                  <c:v>84.891245334238207</c:v>
                </c:pt>
                <c:pt idx="9882">
                  <c:v>84.891245334238207</c:v>
                </c:pt>
                <c:pt idx="9883">
                  <c:v>84.891245334238207</c:v>
                </c:pt>
                <c:pt idx="9884">
                  <c:v>84.891245334238207</c:v>
                </c:pt>
                <c:pt idx="9885">
                  <c:v>84.891245334238207</c:v>
                </c:pt>
                <c:pt idx="9886">
                  <c:v>84.891245334238207</c:v>
                </c:pt>
                <c:pt idx="9887">
                  <c:v>84.891245334238207</c:v>
                </c:pt>
                <c:pt idx="9888">
                  <c:v>84.891245334238207</c:v>
                </c:pt>
                <c:pt idx="9889">
                  <c:v>84.891245334238207</c:v>
                </c:pt>
                <c:pt idx="9890">
                  <c:v>84.891245334238207</c:v>
                </c:pt>
                <c:pt idx="9891">
                  <c:v>84.891245334238207</c:v>
                </c:pt>
                <c:pt idx="9892">
                  <c:v>84.891245334238207</c:v>
                </c:pt>
                <c:pt idx="9893">
                  <c:v>84.891245334238207</c:v>
                </c:pt>
                <c:pt idx="9894">
                  <c:v>84.891245334238207</c:v>
                </c:pt>
                <c:pt idx="9895">
                  <c:v>84.891245334238207</c:v>
                </c:pt>
                <c:pt idx="9896">
                  <c:v>84.891245334238207</c:v>
                </c:pt>
                <c:pt idx="9897">
                  <c:v>84.891245334238207</c:v>
                </c:pt>
                <c:pt idx="9898">
                  <c:v>84.891245334238207</c:v>
                </c:pt>
                <c:pt idx="9899">
                  <c:v>84.891245334238207</c:v>
                </c:pt>
                <c:pt idx="9900">
                  <c:v>84.891245334238207</c:v>
                </c:pt>
                <c:pt idx="9901">
                  <c:v>84.891245334238207</c:v>
                </c:pt>
                <c:pt idx="9902">
                  <c:v>84.891245334238207</c:v>
                </c:pt>
                <c:pt idx="9903">
                  <c:v>84.891245334238207</c:v>
                </c:pt>
                <c:pt idx="9904">
                  <c:v>84.891245334238207</c:v>
                </c:pt>
                <c:pt idx="9905">
                  <c:v>84.891245334238207</c:v>
                </c:pt>
                <c:pt idx="9906">
                  <c:v>84.891245334238207</c:v>
                </c:pt>
                <c:pt idx="9907">
                  <c:v>84.891245334238207</c:v>
                </c:pt>
                <c:pt idx="9908">
                  <c:v>84.891245334238207</c:v>
                </c:pt>
                <c:pt idx="9909">
                  <c:v>84.891245334238207</c:v>
                </c:pt>
                <c:pt idx="9910">
                  <c:v>84.891245334238207</c:v>
                </c:pt>
                <c:pt idx="9911">
                  <c:v>84.891245334238207</c:v>
                </c:pt>
                <c:pt idx="9912">
                  <c:v>84.891245334238207</c:v>
                </c:pt>
                <c:pt idx="9913">
                  <c:v>84.891245334238207</c:v>
                </c:pt>
                <c:pt idx="9914">
                  <c:v>84.891245334238207</c:v>
                </c:pt>
                <c:pt idx="9915">
                  <c:v>84.891245334238207</c:v>
                </c:pt>
                <c:pt idx="9916">
                  <c:v>84.891245334238207</c:v>
                </c:pt>
                <c:pt idx="9917">
                  <c:v>84.891245334238207</c:v>
                </c:pt>
                <c:pt idx="9918">
                  <c:v>84.891245334238207</c:v>
                </c:pt>
                <c:pt idx="9919">
                  <c:v>84.891245334238207</c:v>
                </c:pt>
                <c:pt idx="9920">
                  <c:v>84.891245334238207</c:v>
                </c:pt>
                <c:pt idx="9921">
                  <c:v>84.891245334238207</c:v>
                </c:pt>
                <c:pt idx="9922">
                  <c:v>84.891245334238207</c:v>
                </c:pt>
                <c:pt idx="9923">
                  <c:v>84.891245334238207</c:v>
                </c:pt>
                <c:pt idx="9924">
                  <c:v>84.891245334238207</c:v>
                </c:pt>
                <c:pt idx="9925">
                  <c:v>84.891245334238207</c:v>
                </c:pt>
                <c:pt idx="9926">
                  <c:v>84.891245334238207</c:v>
                </c:pt>
                <c:pt idx="9927">
                  <c:v>84.891245334238207</c:v>
                </c:pt>
                <c:pt idx="9928">
                  <c:v>84.891245334238207</c:v>
                </c:pt>
                <c:pt idx="9929">
                  <c:v>84.891245334238207</c:v>
                </c:pt>
                <c:pt idx="9930">
                  <c:v>84.891245334238207</c:v>
                </c:pt>
                <c:pt idx="9931">
                  <c:v>84.891245334238207</c:v>
                </c:pt>
                <c:pt idx="9932">
                  <c:v>84.891245334238207</c:v>
                </c:pt>
                <c:pt idx="9933">
                  <c:v>84.891245334238207</c:v>
                </c:pt>
                <c:pt idx="9934">
                  <c:v>84.891245334238207</c:v>
                </c:pt>
                <c:pt idx="9935">
                  <c:v>84.891245334238207</c:v>
                </c:pt>
                <c:pt idx="9936">
                  <c:v>84.891245334238207</c:v>
                </c:pt>
                <c:pt idx="9937">
                  <c:v>84.891245334238207</c:v>
                </c:pt>
                <c:pt idx="9938">
                  <c:v>84.891245334238207</c:v>
                </c:pt>
                <c:pt idx="9939">
                  <c:v>84.891245334238207</c:v>
                </c:pt>
                <c:pt idx="9940">
                  <c:v>84.891245334238207</c:v>
                </c:pt>
                <c:pt idx="9941">
                  <c:v>84.891245334238207</c:v>
                </c:pt>
                <c:pt idx="9942">
                  <c:v>84.891245334238207</c:v>
                </c:pt>
                <c:pt idx="9943">
                  <c:v>84.891245334238207</c:v>
                </c:pt>
                <c:pt idx="9944">
                  <c:v>84.891245334238207</c:v>
                </c:pt>
                <c:pt idx="9945">
                  <c:v>84.891245334238207</c:v>
                </c:pt>
                <c:pt idx="9946">
                  <c:v>84.891245334238207</c:v>
                </c:pt>
                <c:pt idx="9947">
                  <c:v>84.891245334238207</c:v>
                </c:pt>
                <c:pt idx="9948">
                  <c:v>84.891245334238207</c:v>
                </c:pt>
                <c:pt idx="9949">
                  <c:v>84.891245334238207</c:v>
                </c:pt>
                <c:pt idx="9950">
                  <c:v>84.891245334238207</c:v>
                </c:pt>
                <c:pt idx="9951">
                  <c:v>84.891245334238207</c:v>
                </c:pt>
                <c:pt idx="9952">
                  <c:v>84.891245334238207</c:v>
                </c:pt>
                <c:pt idx="9953">
                  <c:v>84.891245334238207</c:v>
                </c:pt>
                <c:pt idx="9954">
                  <c:v>84.891245334238207</c:v>
                </c:pt>
                <c:pt idx="9955">
                  <c:v>84.891245334238207</c:v>
                </c:pt>
                <c:pt idx="9956">
                  <c:v>84.891245334238207</c:v>
                </c:pt>
                <c:pt idx="9957">
                  <c:v>84.891245334238207</c:v>
                </c:pt>
                <c:pt idx="9958">
                  <c:v>84.891245334238207</c:v>
                </c:pt>
                <c:pt idx="9959">
                  <c:v>84.891245334238207</c:v>
                </c:pt>
                <c:pt idx="9960">
                  <c:v>84.891245334238207</c:v>
                </c:pt>
                <c:pt idx="9961">
                  <c:v>84.891245334238207</c:v>
                </c:pt>
                <c:pt idx="9962">
                  <c:v>84.891245334238207</c:v>
                </c:pt>
                <c:pt idx="9963">
                  <c:v>84.891245334238207</c:v>
                </c:pt>
                <c:pt idx="9964">
                  <c:v>84.891245334238207</c:v>
                </c:pt>
                <c:pt idx="9965">
                  <c:v>84.891245334238207</c:v>
                </c:pt>
                <c:pt idx="9966">
                  <c:v>84.891245334238207</c:v>
                </c:pt>
                <c:pt idx="9967">
                  <c:v>84.891245334238207</c:v>
                </c:pt>
                <c:pt idx="9968">
                  <c:v>84.891245334238207</c:v>
                </c:pt>
                <c:pt idx="9969">
                  <c:v>84.891245334238207</c:v>
                </c:pt>
                <c:pt idx="9970">
                  <c:v>84.891245334238207</c:v>
                </c:pt>
                <c:pt idx="9971">
                  <c:v>84.891245334238207</c:v>
                </c:pt>
                <c:pt idx="9972">
                  <c:v>84.891245334238207</c:v>
                </c:pt>
                <c:pt idx="9973">
                  <c:v>84.891245334238207</c:v>
                </c:pt>
                <c:pt idx="9974">
                  <c:v>84.891245334238207</c:v>
                </c:pt>
                <c:pt idx="9975">
                  <c:v>84.891245334238207</c:v>
                </c:pt>
                <c:pt idx="9976">
                  <c:v>84.891245334238207</c:v>
                </c:pt>
                <c:pt idx="9977">
                  <c:v>84.891245334238207</c:v>
                </c:pt>
                <c:pt idx="9978">
                  <c:v>84.891245334238207</c:v>
                </c:pt>
                <c:pt idx="9979">
                  <c:v>84.891245334238207</c:v>
                </c:pt>
                <c:pt idx="9980">
                  <c:v>84.891245334238207</c:v>
                </c:pt>
                <c:pt idx="9981">
                  <c:v>84.891245334238207</c:v>
                </c:pt>
                <c:pt idx="9982">
                  <c:v>84.891245334238207</c:v>
                </c:pt>
                <c:pt idx="9983">
                  <c:v>84.891245334238207</c:v>
                </c:pt>
                <c:pt idx="9984">
                  <c:v>84.891245334238207</c:v>
                </c:pt>
                <c:pt idx="9985">
                  <c:v>84.891245334238207</c:v>
                </c:pt>
                <c:pt idx="9986">
                  <c:v>84.891245334238207</c:v>
                </c:pt>
                <c:pt idx="9987">
                  <c:v>84.891245334238207</c:v>
                </c:pt>
                <c:pt idx="9988">
                  <c:v>84.891245334238207</c:v>
                </c:pt>
                <c:pt idx="9989">
                  <c:v>84.891245334238207</c:v>
                </c:pt>
                <c:pt idx="9990">
                  <c:v>84.891245334238207</c:v>
                </c:pt>
                <c:pt idx="9991">
                  <c:v>84.891245334238207</c:v>
                </c:pt>
                <c:pt idx="9992">
                  <c:v>84.891245334238207</c:v>
                </c:pt>
                <c:pt idx="9993">
                  <c:v>84.891245334238207</c:v>
                </c:pt>
                <c:pt idx="9994">
                  <c:v>84.891245334238207</c:v>
                </c:pt>
                <c:pt idx="9995">
                  <c:v>84.891245334238207</c:v>
                </c:pt>
                <c:pt idx="9996">
                  <c:v>84.891245334238207</c:v>
                </c:pt>
                <c:pt idx="9997">
                  <c:v>84.891245334238207</c:v>
                </c:pt>
                <c:pt idx="9998">
                  <c:v>84.891245334238207</c:v>
                </c:pt>
                <c:pt idx="9999">
                  <c:v>84.891245334238207</c:v>
                </c:pt>
                <c:pt idx="10000">
                  <c:v>84.891245334238207</c:v>
                </c:pt>
                <c:pt idx="10001">
                  <c:v>84.891245334238207</c:v>
                </c:pt>
                <c:pt idx="10002">
                  <c:v>84.891245334238207</c:v>
                </c:pt>
                <c:pt idx="10003">
                  <c:v>84.891245334238207</c:v>
                </c:pt>
                <c:pt idx="10004">
                  <c:v>84.891245334238207</c:v>
                </c:pt>
                <c:pt idx="10005">
                  <c:v>84.891245334238207</c:v>
                </c:pt>
                <c:pt idx="10006">
                  <c:v>84.891245334238207</c:v>
                </c:pt>
                <c:pt idx="10007">
                  <c:v>84.891245334238207</c:v>
                </c:pt>
                <c:pt idx="10008">
                  <c:v>84.891245334238207</c:v>
                </c:pt>
                <c:pt idx="10009">
                  <c:v>84.891245334238207</c:v>
                </c:pt>
                <c:pt idx="10010">
                  <c:v>84.891245334238207</c:v>
                </c:pt>
                <c:pt idx="10011">
                  <c:v>84.891245334238207</c:v>
                </c:pt>
                <c:pt idx="10012">
                  <c:v>84.891245334238207</c:v>
                </c:pt>
                <c:pt idx="10013">
                  <c:v>84.891245334238207</c:v>
                </c:pt>
                <c:pt idx="10014">
                  <c:v>84.891245334238207</c:v>
                </c:pt>
                <c:pt idx="10015">
                  <c:v>84.891245334238207</c:v>
                </c:pt>
                <c:pt idx="10016">
                  <c:v>84.891245334238207</c:v>
                </c:pt>
                <c:pt idx="10017">
                  <c:v>84.891245334238207</c:v>
                </c:pt>
                <c:pt idx="10018">
                  <c:v>84.891245334238207</c:v>
                </c:pt>
                <c:pt idx="10019">
                  <c:v>84.891245334238207</c:v>
                </c:pt>
                <c:pt idx="10020">
                  <c:v>84.891245334238207</c:v>
                </c:pt>
                <c:pt idx="10021">
                  <c:v>84.891245334238207</c:v>
                </c:pt>
                <c:pt idx="10022">
                  <c:v>84.891245334238207</c:v>
                </c:pt>
                <c:pt idx="10023">
                  <c:v>84.891245334238207</c:v>
                </c:pt>
                <c:pt idx="10024">
                  <c:v>84.891245334238207</c:v>
                </c:pt>
                <c:pt idx="10025">
                  <c:v>84.891245334238207</c:v>
                </c:pt>
                <c:pt idx="10026">
                  <c:v>84.891245334238207</c:v>
                </c:pt>
                <c:pt idx="10027">
                  <c:v>84.891245334238207</c:v>
                </c:pt>
                <c:pt idx="10028">
                  <c:v>84.891245334238207</c:v>
                </c:pt>
                <c:pt idx="10029">
                  <c:v>84.891245334238207</c:v>
                </c:pt>
                <c:pt idx="10030">
                  <c:v>84.891245334238207</c:v>
                </c:pt>
                <c:pt idx="10031">
                  <c:v>84.891245334238207</c:v>
                </c:pt>
                <c:pt idx="10032">
                  <c:v>84.891245334238207</c:v>
                </c:pt>
                <c:pt idx="10033">
                  <c:v>84.891245334238207</c:v>
                </c:pt>
                <c:pt idx="10034">
                  <c:v>84.891245334238207</c:v>
                </c:pt>
                <c:pt idx="10035">
                  <c:v>84.891245334238207</c:v>
                </c:pt>
                <c:pt idx="10036">
                  <c:v>84.891245334238207</c:v>
                </c:pt>
                <c:pt idx="10037">
                  <c:v>84.891245334238207</c:v>
                </c:pt>
                <c:pt idx="10038">
                  <c:v>84.891245334238207</c:v>
                </c:pt>
                <c:pt idx="10039">
                  <c:v>84.891245334238207</c:v>
                </c:pt>
                <c:pt idx="10040">
                  <c:v>84.891245334238207</c:v>
                </c:pt>
                <c:pt idx="10041">
                  <c:v>84.891245334238207</c:v>
                </c:pt>
                <c:pt idx="10042">
                  <c:v>84.891245334238207</c:v>
                </c:pt>
                <c:pt idx="10043">
                  <c:v>84.891245334238207</c:v>
                </c:pt>
                <c:pt idx="10044">
                  <c:v>84.891245334238207</c:v>
                </c:pt>
                <c:pt idx="10045">
                  <c:v>84.891245334238207</c:v>
                </c:pt>
                <c:pt idx="10046">
                  <c:v>84.891245334238207</c:v>
                </c:pt>
                <c:pt idx="10047">
                  <c:v>84.891245334238207</c:v>
                </c:pt>
                <c:pt idx="10048">
                  <c:v>84.891245334238207</c:v>
                </c:pt>
                <c:pt idx="10049">
                  <c:v>84.891245334238207</c:v>
                </c:pt>
                <c:pt idx="10050">
                  <c:v>84.891245334238207</c:v>
                </c:pt>
                <c:pt idx="10051">
                  <c:v>84.891245334238207</c:v>
                </c:pt>
                <c:pt idx="10052">
                  <c:v>84.891245334238207</c:v>
                </c:pt>
                <c:pt idx="10053">
                  <c:v>84.891245334238207</c:v>
                </c:pt>
                <c:pt idx="10054">
                  <c:v>84.891245334238207</c:v>
                </c:pt>
                <c:pt idx="10055">
                  <c:v>84.891245334238207</c:v>
                </c:pt>
                <c:pt idx="10056">
                  <c:v>84.891245334238207</c:v>
                </c:pt>
                <c:pt idx="10057">
                  <c:v>84.891245334238207</c:v>
                </c:pt>
                <c:pt idx="10058">
                  <c:v>84.891245334238207</c:v>
                </c:pt>
                <c:pt idx="10059">
                  <c:v>84.891245334238207</c:v>
                </c:pt>
                <c:pt idx="10060">
                  <c:v>84.891245334238207</c:v>
                </c:pt>
                <c:pt idx="10061">
                  <c:v>84.891245334238207</c:v>
                </c:pt>
                <c:pt idx="10062">
                  <c:v>84.891245334238207</c:v>
                </c:pt>
                <c:pt idx="10063">
                  <c:v>84.891245334238207</c:v>
                </c:pt>
                <c:pt idx="10064">
                  <c:v>84.891245334238207</c:v>
                </c:pt>
                <c:pt idx="10065">
                  <c:v>84.891245334238207</c:v>
                </c:pt>
                <c:pt idx="10066">
                  <c:v>84.891245334238207</c:v>
                </c:pt>
                <c:pt idx="10067">
                  <c:v>84.891245334238207</c:v>
                </c:pt>
                <c:pt idx="10068">
                  <c:v>84.891245334238207</c:v>
                </c:pt>
                <c:pt idx="10069">
                  <c:v>84.891245334238207</c:v>
                </c:pt>
                <c:pt idx="10070">
                  <c:v>84.891245334238207</c:v>
                </c:pt>
                <c:pt idx="10071">
                  <c:v>84.891245334238207</c:v>
                </c:pt>
                <c:pt idx="10072">
                  <c:v>84.891245334238207</c:v>
                </c:pt>
                <c:pt idx="10073">
                  <c:v>84.891245334238207</c:v>
                </c:pt>
                <c:pt idx="10074">
                  <c:v>84.891245334238207</c:v>
                </c:pt>
                <c:pt idx="10075">
                  <c:v>84.891245334238207</c:v>
                </c:pt>
                <c:pt idx="10076">
                  <c:v>84.891245334238207</c:v>
                </c:pt>
                <c:pt idx="10077">
                  <c:v>84.891245334238207</c:v>
                </c:pt>
                <c:pt idx="10078">
                  <c:v>84.891245334238207</c:v>
                </c:pt>
                <c:pt idx="10079">
                  <c:v>84.891245334238207</c:v>
                </c:pt>
                <c:pt idx="10080">
                  <c:v>84.891245334238207</c:v>
                </c:pt>
                <c:pt idx="10081">
                  <c:v>84.891245334238207</c:v>
                </c:pt>
                <c:pt idx="10082">
                  <c:v>84.891245334238207</c:v>
                </c:pt>
                <c:pt idx="10083">
                  <c:v>84.891245334238207</c:v>
                </c:pt>
                <c:pt idx="10084">
                  <c:v>84.891245334238207</c:v>
                </c:pt>
                <c:pt idx="10085">
                  <c:v>84.891245334238207</c:v>
                </c:pt>
                <c:pt idx="10086">
                  <c:v>84.891245334238207</c:v>
                </c:pt>
                <c:pt idx="10087">
                  <c:v>84.891245334238207</c:v>
                </c:pt>
                <c:pt idx="10088">
                  <c:v>84.891245334238207</c:v>
                </c:pt>
                <c:pt idx="10089">
                  <c:v>84.891245334238207</c:v>
                </c:pt>
                <c:pt idx="10090">
                  <c:v>84.891245334238207</c:v>
                </c:pt>
                <c:pt idx="10091">
                  <c:v>84.891245334238207</c:v>
                </c:pt>
                <c:pt idx="10092">
                  <c:v>84.891245334238207</c:v>
                </c:pt>
                <c:pt idx="10093">
                  <c:v>84.891245334238207</c:v>
                </c:pt>
                <c:pt idx="10094">
                  <c:v>84.891245334238207</c:v>
                </c:pt>
                <c:pt idx="10095">
                  <c:v>84.891245334238207</c:v>
                </c:pt>
                <c:pt idx="10096">
                  <c:v>84.891245334238207</c:v>
                </c:pt>
                <c:pt idx="10097">
                  <c:v>84.891245334238207</c:v>
                </c:pt>
                <c:pt idx="10098">
                  <c:v>84.891245334238207</c:v>
                </c:pt>
                <c:pt idx="10099">
                  <c:v>84.891245334238207</c:v>
                </c:pt>
                <c:pt idx="10100">
                  <c:v>84.891245334238207</c:v>
                </c:pt>
                <c:pt idx="10101">
                  <c:v>84.891245334238207</c:v>
                </c:pt>
                <c:pt idx="10102">
                  <c:v>84.891245334238207</c:v>
                </c:pt>
                <c:pt idx="10103">
                  <c:v>84.891245334238207</c:v>
                </c:pt>
                <c:pt idx="10104">
                  <c:v>84.891245334238207</c:v>
                </c:pt>
                <c:pt idx="10105">
                  <c:v>84.891245334238207</c:v>
                </c:pt>
                <c:pt idx="10106">
                  <c:v>84.891245334238207</c:v>
                </c:pt>
                <c:pt idx="10107">
                  <c:v>84.891245334238207</c:v>
                </c:pt>
                <c:pt idx="10108">
                  <c:v>84.891245334238207</c:v>
                </c:pt>
                <c:pt idx="10109">
                  <c:v>84.891245334238207</c:v>
                </c:pt>
                <c:pt idx="10110">
                  <c:v>84.891245334238207</c:v>
                </c:pt>
                <c:pt idx="10111">
                  <c:v>84.891245334238207</c:v>
                </c:pt>
                <c:pt idx="10112">
                  <c:v>84.891245334238207</c:v>
                </c:pt>
                <c:pt idx="10113">
                  <c:v>84.891245334238207</c:v>
                </c:pt>
                <c:pt idx="10114">
                  <c:v>84.891245334238207</c:v>
                </c:pt>
                <c:pt idx="10115">
                  <c:v>84.891245334238207</c:v>
                </c:pt>
                <c:pt idx="10116">
                  <c:v>84.891245334238207</c:v>
                </c:pt>
                <c:pt idx="10117">
                  <c:v>84.891245334238207</c:v>
                </c:pt>
                <c:pt idx="10118">
                  <c:v>84.891245334238207</c:v>
                </c:pt>
                <c:pt idx="10119">
                  <c:v>84.891245334238207</c:v>
                </c:pt>
                <c:pt idx="10120">
                  <c:v>84.891245334238207</c:v>
                </c:pt>
                <c:pt idx="10121">
                  <c:v>84.891245334238207</c:v>
                </c:pt>
                <c:pt idx="10122">
                  <c:v>84.891245334238207</c:v>
                </c:pt>
                <c:pt idx="10123">
                  <c:v>84.891245334238207</c:v>
                </c:pt>
                <c:pt idx="10124">
                  <c:v>84.891245334238207</c:v>
                </c:pt>
                <c:pt idx="10125">
                  <c:v>84.891245334238207</c:v>
                </c:pt>
                <c:pt idx="10126">
                  <c:v>84.891245334238207</c:v>
                </c:pt>
                <c:pt idx="10127">
                  <c:v>84.891245334238207</c:v>
                </c:pt>
                <c:pt idx="10128">
                  <c:v>84.891245334238207</c:v>
                </c:pt>
                <c:pt idx="10129">
                  <c:v>84.891245334238207</c:v>
                </c:pt>
                <c:pt idx="10130">
                  <c:v>84.891245334238207</c:v>
                </c:pt>
                <c:pt idx="10131">
                  <c:v>84.891245334238207</c:v>
                </c:pt>
                <c:pt idx="10132">
                  <c:v>84.891245334238207</c:v>
                </c:pt>
                <c:pt idx="10133">
                  <c:v>84.891245334238207</c:v>
                </c:pt>
                <c:pt idx="10134">
                  <c:v>84.891245334238207</c:v>
                </c:pt>
                <c:pt idx="10135">
                  <c:v>84.891245334238207</c:v>
                </c:pt>
                <c:pt idx="10136">
                  <c:v>84.891245334238207</c:v>
                </c:pt>
                <c:pt idx="10137">
                  <c:v>84.891245334238207</c:v>
                </c:pt>
                <c:pt idx="10138">
                  <c:v>84.891245334238207</c:v>
                </c:pt>
                <c:pt idx="10139">
                  <c:v>84.891245334238207</c:v>
                </c:pt>
                <c:pt idx="10140">
                  <c:v>84.891245334238207</c:v>
                </c:pt>
                <c:pt idx="10141">
                  <c:v>84.891245334238207</c:v>
                </c:pt>
                <c:pt idx="10142">
                  <c:v>84.891245334238207</c:v>
                </c:pt>
                <c:pt idx="10143">
                  <c:v>84.891245334238207</c:v>
                </c:pt>
                <c:pt idx="10144">
                  <c:v>84.891245334238207</c:v>
                </c:pt>
                <c:pt idx="10145">
                  <c:v>84.891245334238207</c:v>
                </c:pt>
                <c:pt idx="10146">
                  <c:v>84.891245334238207</c:v>
                </c:pt>
                <c:pt idx="10147">
                  <c:v>84.891245334238207</c:v>
                </c:pt>
                <c:pt idx="10148">
                  <c:v>84.891245334238207</c:v>
                </c:pt>
                <c:pt idx="10149">
                  <c:v>84.891245334238207</c:v>
                </c:pt>
                <c:pt idx="10150">
                  <c:v>84.891245334238207</c:v>
                </c:pt>
                <c:pt idx="10151">
                  <c:v>84.891245334238207</c:v>
                </c:pt>
                <c:pt idx="10152">
                  <c:v>84.891245334238207</c:v>
                </c:pt>
                <c:pt idx="10153">
                  <c:v>84.891245334238207</c:v>
                </c:pt>
                <c:pt idx="10154">
                  <c:v>84.891245334238207</c:v>
                </c:pt>
                <c:pt idx="10155">
                  <c:v>84.891245334238207</c:v>
                </c:pt>
                <c:pt idx="10156">
                  <c:v>84.891245334238207</c:v>
                </c:pt>
                <c:pt idx="10157">
                  <c:v>84.891245334238207</c:v>
                </c:pt>
                <c:pt idx="10158">
                  <c:v>84.891245334238207</c:v>
                </c:pt>
                <c:pt idx="10159">
                  <c:v>84.891245334238207</c:v>
                </c:pt>
                <c:pt idx="10160">
                  <c:v>84.891245334238207</c:v>
                </c:pt>
                <c:pt idx="10161">
                  <c:v>84.891245334238207</c:v>
                </c:pt>
                <c:pt idx="10162">
                  <c:v>84.891245334238207</c:v>
                </c:pt>
                <c:pt idx="10163">
                  <c:v>84.891245334238207</c:v>
                </c:pt>
                <c:pt idx="10164">
                  <c:v>84.891245334238207</c:v>
                </c:pt>
                <c:pt idx="10165">
                  <c:v>84.891245334238207</c:v>
                </c:pt>
                <c:pt idx="10166">
                  <c:v>84.891245334238207</c:v>
                </c:pt>
                <c:pt idx="10167">
                  <c:v>84.891245334238207</c:v>
                </c:pt>
                <c:pt idx="10168">
                  <c:v>84.891245334238207</c:v>
                </c:pt>
                <c:pt idx="10169">
                  <c:v>84.891245334238207</c:v>
                </c:pt>
                <c:pt idx="10170">
                  <c:v>84.891245334238207</c:v>
                </c:pt>
                <c:pt idx="10171">
                  <c:v>84.891245334238207</c:v>
                </c:pt>
                <c:pt idx="10172">
                  <c:v>84.891245334238207</c:v>
                </c:pt>
                <c:pt idx="10173">
                  <c:v>84.891245334238207</c:v>
                </c:pt>
                <c:pt idx="10174">
                  <c:v>84.891245334238207</c:v>
                </c:pt>
                <c:pt idx="10175">
                  <c:v>84.891245334238207</c:v>
                </c:pt>
                <c:pt idx="10176">
                  <c:v>84.891245334238207</c:v>
                </c:pt>
                <c:pt idx="10177">
                  <c:v>84.891245334238207</c:v>
                </c:pt>
                <c:pt idx="10178">
                  <c:v>84.891245334238207</c:v>
                </c:pt>
                <c:pt idx="10179">
                  <c:v>84.891245334238207</c:v>
                </c:pt>
                <c:pt idx="10180">
                  <c:v>84.891245334238207</c:v>
                </c:pt>
                <c:pt idx="10181">
                  <c:v>84.891245334238207</c:v>
                </c:pt>
                <c:pt idx="10182">
                  <c:v>84.891245334238207</c:v>
                </c:pt>
                <c:pt idx="10183">
                  <c:v>84.891245334238207</c:v>
                </c:pt>
                <c:pt idx="10184">
                  <c:v>84.891245334238207</c:v>
                </c:pt>
                <c:pt idx="10185">
                  <c:v>84.891245334238207</c:v>
                </c:pt>
                <c:pt idx="10186">
                  <c:v>84.891245334238207</c:v>
                </c:pt>
                <c:pt idx="10187">
                  <c:v>84.891245334238207</c:v>
                </c:pt>
                <c:pt idx="10188">
                  <c:v>84.891245334238207</c:v>
                </c:pt>
                <c:pt idx="10189">
                  <c:v>84.891245334238207</c:v>
                </c:pt>
                <c:pt idx="10190">
                  <c:v>84.891245334238207</c:v>
                </c:pt>
                <c:pt idx="10191">
                  <c:v>84.891245334238207</c:v>
                </c:pt>
                <c:pt idx="10192">
                  <c:v>84.891245334238207</c:v>
                </c:pt>
                <c:pt idx="10193">
                  <c:v>84.891245334238207</c:v>
                </c:pt>
                <c:pt idx="10194">
                  <c:v>84.891245334238207</c:v>
                </c:pt>
                <c:pt idx="10195">
                  <c:v>84.891245334238207</c:v>
                </c:pt>
                <c:pt idx="10196">
                  <c:v>84.891245334238207</c:v>
                </c:pt>
                <c:pt idx="10197">
                  <c:v>84.891245334238207</c:v>
                </c:pt>
                <c:pt idx="10198">
                  <c:v>84.891245334238207</c:v>
                </c:pt>
                <c:pt idx="10199">
                  <c:v>84.891245334238207</c:v>
                </c:pt>
                <c:pt idx="10200">
                  <c:v>84.891245334238207</c:v>
                </c:pt>
                <c:pt idx="10201">
                  <c:v>84.891245334238207</c:v>
                </c:pt>
                <c:pt idx="10202">
                  <c:v>84.891245334238207</c:v>
                </c:pt>
                <c:pt idx="10203">
                  <c:v>84.891245334238207</c:v>
                </c:pt>
                <c:pt idx="10204">
                  <c:v>84.891245334238207</c:v>
                </c:pt>
                <c:pt idx="10205">
                  <c:v>84.891245334238207</c:v>
                </c:pt>
                <c:pt idx="10206">
                  <c:v>84.891245334238207</c:v>
                </c:pt>
                <c:pt idx="10207">
                  <c:v>84.891245334238207</c:v>
                </c:pt>
                <c:pt idx="10208">
                  <c:v>84.891245334238207</c:v>
                </c:pt>
                <c:pt idx="10209">
                  <c:v>84.891245334238207</c:v>
                </c:pt>
                <c:pt idx="10210">
                  <c:v>84.891245334238207</c:v>
                </c:pt>
                <c:pt idx="10211">
                  <c:v>84.891245334238207</c:v>
                </c:pt>
                <c:pt idx="10212">
                  <c:v>84.891245334238207</c:v>
                </c:pt>
                <c:pt idx="10213">
                  <c:v>84.891245334238207</c:v>
                </c:pt>
                <c:pt idx="10214">
                  <c:v>84.891245334238207</c:v>
                </c:pt>
                <c:pt idx="10215">
                  <c:v>84.891245334238207</c:v>
                </c:pt>
                <c:pt idx="10216">
                  <c:v>84.891245334238207</c:v>
                </c:pt>
                <c:pt idx="10217">
                  <c:v>84.891245334238207</c:v>
                </c:pt>
                <c:pt idx="10218">
                  <c:v>84.891245334238207</c:v>
                </c:pt>
                <c:pt idx="10219">
                  <c:v>84.891245334238207</c:v>
                </c:pt>
                <c:pt idx="10220">
                  <c:v>84.891245334238207</c:v>
                </c:pt>
                <c:pt idx="10221">
                  <c:v>84.891245334238207</c:v>
                </c:pt>
                <c:pt idx="10222">
                  <c:v>84.891245334238207</c:v>
                </c:pt>
                <c:pt idx="10223">
                  <c:v>84.891245334238207</c:v>
                </c:pt>
                <c:pt idx="10224">
                  <c:v>84.891245334238207</c:v>
                </c:pt>
                <c:pt idx="10225">
                  <c:v>84.891245334238207</c:v>
                </c:pt>
                <c:pt idx="10226">
                  <c:v>84.891245334238207</c:v>
                </c:pt>
                <c:pt idx="10227">
                  <c:v>84.891245334238207</c:v>
                </c:pt>
                <c:pt idx="10228">
                  <c:v>84.891245334238207</c:v>
                </c:pt>
                <c:pt idx="10229">
                  <c:v>84.891245334238207</c:v>
                </c:pt>
                <c:pt idx="10230">
                  <c:v>84.891245334238207</c:v>
                </c:pt>
                <c:pt idx="10231">
                  <c:v>84.891245334238207</c:v>
                </c:pt>
                <c:pt idx="10232">
                  <c:v>84.891245334238207</c:v>
                </c:pt>
                <c:pt idx="10233">
                  <c:v>84.891245334238207</c:v>
                </c:pt>
                <c:pt idx="10234">
                  <c:v>84.891245334238207</c:v>
                </c:pt>
                <c:pt idx="10235">
                  <c:v>84.891245334238207</c:v>
                </c:pt>
                <c:pt idx="10236">
                  <c:v>84.891245334238207</c:v>
                </c:pt>
                <c:pt idx="10237">
                  <c:v>84.891245334238207</c:v>
                </c:pt>
                <c:pt idx="10238">
                  <c:v>84.891245334238207</c:v>
                </c:pt>
                <c:pt idx="10239">
                  <c:v>84.891245334238207</c:v>
                </c:pt>
                <c:pt idx="10240">
                  <c:v>84.891245334238207</c:v>
                </c:pt>
                <c:pt idx="10241">
                  <c:v>84.891245334238207</c:v>
                </c:pt>
                <c:pt idx="10242">
                  <c:v>84.891245334238207</c:v>
                </c:pt>
                <c:pt idx="10243">
                  <c:v>84.891245334238207</c:v>
                </c:pt>
                <c:pt idx="10244">
                  <c:v>84.891245334238207</c:v>
                </c:pt>
                <c:pt idx="10245">
                  <c:v>84.891245334238207</c:v>
                </c:pt>
                <c:pt idx="10246">
                  <c:v>84.891245334238207</c:v>
                </c:pt>
                <c:pt idx="10247">
                  <c:v>84.891245334238207</c:v>
                </c:pt>
                <c:pt idx="10248">
                  <c:v>84.891245334238207</c:v>
                </c:pt>
                <c:pt idx="10249">
                  <c:v>84.891245334238207</c:v>
                </c:pt>
                <c:pt idx="10250">
                  <c:v>84.891245334238207</c:v>
                </c:pt>
                <c:pt idx="10251">
                  <c:v>84.891245334238207</c:v>
                </c:pt>
                <c:pt idx="10252">
                  <c:v>84.891245334238207</c:v>
                </c:pt>
                <c:pt idx="10253">
                  <c:v>84.891245334238207</c:v>
                </c:pt>
                <c:pt idx="10254">
                  <c:v>84.891245334238207</c:v>
                </c:pt>
                <c:pt idx="10255">
                  <c:v>84.891245334238207</c:v>
                </c:pt>
                <c:pt idx="10256">
                  <c:v>84.891245334238207</c:v>
                </c:pt>
                <c:pt idx="10257">
                  <c:v>84.891245334238207</c:v>
                </c:pt>
                <c:pt idx="10258">
                  <c:v>84.891245334238207</c:v>
                </c:pt>
                <c:pt idx="10259">
                  <c:v>84.891245334238207</c:v>
                </c:pt>
                <c:pt idx="10260">
                  <c:v>84.891245334238207</c:v>
                </c:pt>
                <c:pt idx="10261">
                  <c:v>84.891245334238207</c:v>
                </c:pt>
                <c:pt idx="10262">
                  <c:v>84.891245334238207</c:v>
                </c:pt>
                <c:pt idx="10263">
                  <c:v>84.891245334238207</c:v>
                </c:pt>
                <c:pt idx="10264">
                  <c:v>84.891245334238207</c:v>
                </c:pt>
                <c:pt idx="10265">
                  <c:v>84.891245334238207</c:v>
                </c:pt>
                <c:pt idx="10266">
                  <c:v>84.891245334238207</c:v>
                </c:pt>
                <c:pt idx="10267">
                  <c:v>84.891245334238207</c:v>
                </c:pt>
                <c:pt idx="10268">
                  <c:v>84.891245334238207</c:v>
                </c:pt>
                <c:pt idx="10269">
                  <c:v>84.891245334238207</c:v>
                </c:pt>
                <c:pt idx="10270">
                  <c:v>84.891245334238207</c:v>
                </c:pt>
                <c:pt idx="10271">
                  <c:v>84.891245334238207</c:v>
                </c:pt>
                <c:pt idx="10272">
                  <c:v>84.891245334238207</c:v>
                </c:pt>
                <c:pt idx="10273">
                  <c:v>84.891245334238207</c:v>
                </c:pt>
                <c:pt idx="10274">
                  <c:v>84.891245334238207</c:v>
                </c:pt>
                <c:pt idx="10275">
                  <c:v>84.891245334238207</c:v>
                </c:pt>
                <c:pt idx="10276">
                  <c:v>84.891245334238207</c:v>
                </c:pt>
                <c:pt idx="10277">
                  <c:v>84.891245334238207</c:v>
                </c:pt>
                <c:pt idx="10278">
                  <c:v>84.891245334238207</c:v>
                </c:pt>
                <c:pt idx="10279">
                  <c:v>84.891245334238207</c:v>
                </c:pt>
                <c:pt idx="10280">
                  <c:v>84.891245334238207</c:v>
                </c:pt>
                <c:pt idx="10281">
                  <c:v>84.891245334238207</c:v>
                </c:pt>
                <c:pt idx="10282">
                  <c:v>84.891245334238207</c:v>
                </c:pt>
                <c:pt idx="10283">
                  <c:v>84.891245334238207</c:v>
                </c:pt>
                <c:pt idx="10284">
                  <c:v>84.891245334238207</c:v>
                </c:pt>
                <c:pt idx="10285">
                  <c:v>84.891245334238207</c:v>
                </c:pt>
                <c:pt idx="10286">
                  <c:v>84.891245334238207</c:v>
                </c:pt>
                <c:pt idx="10287">
                  <c:v>84.891245334238207</c:v>
                </c:pt>
                <c:pt idx="10288">
                  <c:v>84.891245334238207</c:v>
                </c:pt>
                <c:pt idx="10289">
                  <c:v>84.891245334238207</c:v>
                </c:pt>
                <c:pt idx="10290">
                  <c:v>84.891245334238207</c:v>
                </c:pt>
                <c:pt idx="10291">
                  <c:v>84.891245334238207</c:v>
                </c:pt>
                <c:pt idx="10292">
                  <c:v>84.891245334238207</c:v>
                </c:pt>
                <c:pt idx="10293">
                  <c:v>84.891245334238207</c:v>
                </c:pt>
                <c:pt idx="10294">
                  <c:v>84.891245334238207</c:v>
                </c:pt>
                <c:pt idx="10295">
                  <c:v>84.891245334238207</c:v>
                </c:pt>
                <c:pt idx="10296">
                  <c:v>84.891245334238207</c:v>
                </c:pt>
                <c:pt idx="10297">
                  <c:v>84.891245334238207</c:v>
                </c:pt>
                <c:pt idx="10298">
                  <c:v>84.891245334238207</c:v>
                </c:pt>
                <c:pt idx="10299">
                  <c:v>84.891245334238207</c:v>
                </c:pt>
                <c:pt idx="10300">
                  <c:v>84.891245334238207</c:v>
                </c:pt>
                <c:pt idx="10301">
                  <c:v>84.891245334238207</c:v>
                </c:pt>
                <c:pt idx="10302">
                  <c:v>84.891245334238207</c:v>
                </c:pt>
                <c:pt idx="10303">
                  <c:v>84.891245334238207</c:v>
                </c:pt>
                <c:pt idx="10304">
                  <c:v>84.891245334238207</c:v>
                </c:pt>
                <c:pt idx="10305">
                  <c:v>84.891245334238207</c:v>
                </c:pt>
                <c:pt idx="10306">
                  <c:v>84.891245334238207</c:v>
                </c:pt>
                <c:pt idx="10307">
                  <c:v>84.891245334238207</c:v>
                </c:pt>
                <c:pt idx="10308">
                  <c:v>84.891245334238207</c:v>
                </c:pt>
                <c:pt idx="10309">
                  <c:v>84.891245334238207</c:v>
                </c:pt>
                <c:pt idx="10310">
                  <c:v>84.891245334238207</c:v>
                </c:pt>
                <c:pt idx="10311">
                  <c:v>84.891245334238207</c:v>
                </c:pt>
                <c:pt idx="10312">
                  <c:v>84.891245334238207</c:v>
                </c:pt>
                <c:pt idx="10313">
                  <c:v>84.891245334238207</c:v>
                </c:pt>
                <c:pt idx="10314">
                  <c:v>84.891245334238207</c:v>
                </c:pt>
                <c:pt idx="10315">
                  <c:v>84.891245334238207</c:v>
                </c:pt>
                <c:pt idx="10316">
                  <c:v>84.891245334238207</c:v>
                </c:pt>
                <c:pt idx="10317">
                  <c:v>84.891245334238207</c:v>
                </c:pt>
                <c:pt idx="10318">
                  <c:v>84.891245334238207</c:v>
                </c:pt>
                <c:pt idx="10319">
                  <c:v>84.891245334238207</c:v>
                </c:pt>
                <c:pt idx="10320">
                  <c:v>84.891245334238207</c:v>
                </c:pt>
                <c:pt idx="10321">
                  <c:v>84.891245334238207</c:v>
                </c:pt>
                <c:pt idx="10322">
                  <c:v>84.891245334238207</c:v>
                </c:pt>
                <c:pt idx="10323">
                  <c:v>84.891245334238207</c:v>
                </c:pt>
                <c:pt idx="10324">
                  <c:v>84.891245334238207</c:v>
                </c:pt>
                <c:pt idx="10325">
                  <c:v>84.891245334238207</c:v>
                </c:pt>
                <c:pt idx="10326">
                  <c:v>84.891245334238207</c:v>
                </c:pt>
                <c:pt idx="10327">
                  <c:v>84.891245334238207</c:v>
                </c:pt>
                <c:pt idx="10328">
                  <c:v>84.891245334238207</c:v>
                </c:pt>
                <c:pt idx="10329">
                  <c:v>84.891245334238207</c:v>
                </c:pt>
                <c:pt idx="10330">
                  <c:v>84.891245334238207</c:v>
                </c:pt>
                <c:pt idx="10331">
                  <c:v>84.891245334238207</c:v>
                </c:pt>
                <c:pt idx="10332">
                  <c:v>84.891245334238207</c:v>
                </c:pt>
                <c:pt idx="10333">
                  <c:v>84.891245334238207</c:v>
                </c:pt>
                <c:pt idx="10334">
                  <c:v>84.891245334238207</c:v>
                </c:pt>
                <c:pt idx="10335">
                  <c:v>84.891245334238207</c:v>
                </c:pt>
                <c:pt idx="10336">
                  <c:v>84.891245334238207</c:v>
                </c:pt>
                <c:pt idx="10337">
                  <c:v>84.891245334238207</c:v>
                </c:pt>
                <c:pt idx="10338">
                  <c:v>84.891245334238207</c:v>
                </c:pt>
                <c:pt idx="10339">
                  <c:v>84.891245334238207</c:v>
                </c:pt>
                <c:pt idx="10340">
                  <c:v>84.891245334238207</c:v>
                </c:pt>
                <c:pt idx="10341">
                  <c:v>84.891245334238207</c:v>
                </c:pt>
                <c:pt idx="10342">
                  <c:v>84.891245334238207</c:v>
                </c:pt>
                <c:pt idx="10343">
                  <c:v>84.891245334238207</c:v>
                </c:pt>
                <c:pt idx="10344">
                  <c:v>84.891245334238207</c:v>
                </c:pt>
                <c:pt idx="10345">
                  <c:v>84.891245334238207</c:v>
                </c:pt>
                <c:pt idx="10346">
                  <c:v>84.891245334238207</c:v>
                </c:pt>
                <c:pt idx="10347">
                  <c:v>84.891245334238207</c:v>
                </c:pt>
                <c:pt idx="10348">
                  <c:v>84.891245334238207</c:v>
                </c:pt>
                <c:pt idx="10349">
                  <c:v>84.891245334238207</c:v>
                </c:pt>
                <c:pt idx="10350">
                  <c:v>84.891245334238207</c:v>
                </c:pt>
                <c:pt idx="10351">
                  <c:v>84.891245334238207</c:v>
                </c:pt>
                <c:pt idx="10352">
                  <c:v>84.891245334238207</c:v>
                </c:pt>
                <c:pt idx="10353">
                  <c:v>84.891245334238207</c:v>
                </c:pt>
                <c:pt idx="10354">
                  <c:v>84.891245334238207</c:v>
                </c:pt>
                <c:pt idx="10355">
                  <c:v>84.891245334238207</c:v>
                </c:pt>
                <c:pt idx="10356">
                  <c:v>84.891245334238207</c:v>
                </c:pt>
                <c:pt idx="10357">
                  <c:v>84.891245334238207</c:v>
                </c:pt>
                <c:pt idx="10358">
                  <c:v>84.891245334238207</c:v>
                </c:pt>
                <c:pt idx="10359">
                  <c:v>84.891245334238207</c:v>
                </c:pt>
                <c:pt idx="10360">
                  <c:v>84.891245334238207</c:v>
                </c:pt>
                <c:pt idx="10361">
                  <c:v>84.891245334238207</c:v>
                </c:pt>
                <c:pt idx="10362">
                  <c:v>84.891245334238207</c:v>
                </c:pt>
                <c:pt idx="10363">
                  <c:v>84.891245334238207</c:v>
                </c:pt>
                <c:pt idx="10364">
                  <c:v>84.891245334238207</c:v>
                </c:pt>
                <c:pt idx="10365">
                  <c:v>84.891245334238207</c:v>
                </c:pt>
                <c:pt idx="10366">
                  <c:v>84.891245334238207</c:v>
                </c:pt>
                <c:pt idx="10367">
                  <c:v>84.891245334238207</c:v>
                </c:pt>
                <c:pt idx="10368">
                  <c:v>84.891245334238207</c:v>
                </c:pt>
                <c:pt idx="10369">
                  <c:v>84.891245334238207</c:v>
                </c:pt>
                <c:pt idx="10370">
                  <c:v>84.891245334238207</c:v>
                </c:pt>
                <c:pt idx="10371">
                  <c:v>84.891245334238207</c:v>
                </c:pt>
                <c:pt idx="10372">
                  <c:v>84.891245334238207</c:v>
                </c:pt>
                <c:pt idx="10373">
                  <c:v>84.891245334238207</c:v>
                </c:pt>
                <c:pt idx="10374">
                  <c:v>84.891245334238207</c:v>
                </c:pt>
                <c:pt idx="10375">
                  <c:v>84.891245334238207</c:v>
                </c:pt>
                <c:pt idx="10376">
                  <c:v>84.891245334238207</c:v>
                </c:pt>
                <c:pt idx="10377">
                  <c:v>84.891245334238207</c:v>
                </c:pt>
                <c:pt idx="10378">
                  <c:v>84.891245334238207</c:v>
                </c:pt>
                <c:pt idx="10379">
                  <c:v>84.891245334238207</c:v>
                </c:pt>
                <c:pt idx="10380">
                  <c:v>84.891245334238207</c:v>
                </c:pt>
                <c:pt idx="10381">
                  <c:v>84.891245334238207</c:v>
                </c:pt>
                <c:pt idx="10382">
                  <c:v>84.891245334238207</c:v>
                </c:pt>
                <c:pt idx="10383">
                  <c:v>84.891245334238207</c:v>
                </c:pt>
                <c:pt idx="10384">
                  <c:v>84.891245334238207</c:v>
                </c:pt>
                <c:pt idx="10385">
                  <c:v>84.891245334238207</c:v>
                </c:pt>
                <c:pt idx="10386">
                  <c:v>84.891245334238207</c:v>
                </c:pt>
                <c:pt idx="10387">
                  <c:v>84.891245334238207</c:v>
                </c:pt>
                <c:pt idx="10388">
                  <c:v>84.891245334238207</c:v>
                </c:pt>
                <c:pt idx="10389">
                  <c:v>84.891245334238207</c:v>
                </c:pt>
                <c:pt idx="10390">
                  <c:v>84.891245334238207</c:v>
                </c:pt>
                <c:pt idx="10391">
                  <c:v>84.891245334238207</c:v>
                </c:pt>
                <c:pt idx="10392">
                  <c:v>84.891245334238207</c:v>
                </c:pt>
                <c:pt idx="10393">
                  <c:v>84.891245334238207</c:v>
                </c:pt>
                <c:pt idx="10394">
                  <c:v>84.891245334238207</c:v>
                </c:pt>
                <c:pt idx="10395">
                  <c:v>84.891245334238207</c:v>
                </c:pt>
                <c:pt idx="10396">
                  <c:v>84.891245334238207</c:v>
                </c:pt>
                <c:pt idx="10397">
                  <c:v>84.891245334238207</c:v>
                </c:pt>
                <c:pt idx="10398">
                  <c:v>84.891245334238207</c:v>
                </c:pt>
                <c:pt idx="10399">
                  <c:v>84.891245334238207</c:v>
                </c:pt>
                <c:pt idx="10400">
                  <c:v>84.891245334238207</c:v>
                </c:pt>
                <c:pt idx="10401">
                  <c:v>84.891245334238207</c:v>
                </c:pt>
                <c:pt idx="10402">
                  <c:v>84.891245334238207</c:v>
                </c:pt>
                <c:pt idx="10403">
                  <c:v>84.891245334238207</c:v>
                </c:pt>
                <c:pt idx="10404">
                  <c:v>84.891245334238207</c:v>
                </c:pt>
                <c:pt idx="10405">
                  <c:v>84.891245334238207</c:v>
                </c:pt>
                <c:pt idx="10406">
                  <c:v>84.891245334238207</c:v>
                </c:pt>
                <c:pt idx="10407">
                  <c:v>84.891245334238207</c:v>
                </c:pt>
                <c:pt idx="10408">
                  <c:v>84.891245334238207</c:v>
                </c:pt>
                <c:pt idx="10409">
                  <c:v>84.891245334238207</c:v>
                </c:pt>
                <c:pt idx="10410">
                  <c:v>84.891245334238207</c:v>
                </c:pt>
                <c:pt idx="10411">
                  <c:v>84.891245334238207</c:v>
                </c:pt>
                <c:pt idx="10412">
                  <c:v>84.891245334238207</c:v>
                </c:pt>
                <c:pt idx="10413">
                  <c:v>84.891245334238207</c:v>
                </c:pt>
                <c:pt idx="10414">
                  <c:v>84.891245334238207</c:v>
                </c:pt>
                <c:pt idx="10415">
                  <c:v>84.891245334238207</c:v>
                </c:pt>
                <c:pt idx="10416">
                  <c:v>84.891245334238207</c:v>
                </c:pt>
                <c:pt idx="10417">
                  <c:v>84.891245334238207</c:v>
                </c:pt>
                <c:pt idx="10418">
                  <c:v>84.891245334238207</c:v>
                </c:pt>
                <c:pt idx="10419">
                  <c:v>84.891245334238207</c:v>
                </c:pt>
                <c:pt idx="10420">
                  <c:v>84.891245334238207</c:v>
                </c:pt>
                <c:pt idx="10421">
                  <c:v>84.891245334238207</c:v>
                </c:pt>
                <c:pt idx="10422">
                  <c:v>84.891245334238207</c:v>
                </c:pt>
                <c:pt idx="10423">
                  <c:v>84.891245334238207</c:v>
                </c:pt>
                <c:pt idx="10424">
                  <c:v>84.891245334238207</c:v>
                </c:pt>
                <c:pt idx="10425">
                  <c:v>84.891245334238207</c:v>
                </c:pt>
                <c:pt idx="10426">
                  <c:v>84.891245334238207</c:v>
                </c:pt>
                <c:pt idx="10427">
                  <c:v>84.891245334238207</c:v>
                </c:pt>
                <c:pt idx="10428">
                  <c:v>84.891245334238207</c:v>
                </c:pt>
                <c:pt idx="10429">
                  <c:v>84.891245334238207</c:v>
                </c:pt>
                <c:pt idx="10430">
                  <c:v>84.891245334238207</c:v>
                </c:pt>
                <c:pt idx="10431">
                  <c:v>84.891245334238207</c:v>
                </c:pt>
                <c:pt idx="10432">
                  <c:v>84.891245334238207</c:v>
                </c:pt>
                <c:pt idx="10433">
                  <c:v>84.891245334238207</c:v>
                </c:pt>
                <c:pt idx="10434">
                  <c:v>84.891245334238207</c:v>
                </c:pt>
                <c:pt idx="10435">
                  <c:v>84.891245334238207</c:v>
                </c:pt>
                <c:pt idx="10436">
                  <c:v>84.891245334238207</c:v>
                </c:pt>
                <c:pt idx="10437">
                  <c:v>84.891245334238207</c:v>
                </c:pt>
                <c:pt idx="10438">
                  <c:v>84.891245334238207</c:v>
                </c:pt>
                <c:pt idx="10439">
                  <c:v>84.891245334238207</c:v>
                </c:pt>
                <c:pt idx="10440">
                  <c:v>84.891245334238207</c:v>
                </c:pt>
                <c:pt idx="10441">
                  <c:v>84.891245334238207</c:v>
                </c:pt>
                <c:pt idx="10442">
                  <c:v>84.891245334238207</c:v>
                </c:pt>
                <c:pt idx="10443">
                  <c:v>84.891245334238207</c:v>
                </c:pt>
                <c:pt idx="10444">
                  <c:v>84.891245334238207</c:v>
                </c:pt>
                <c:pt idx="10445">
                  <c:v>84.891245334238207</c:v>
                </c:pt>
                <c:pt idx="10446">
                  <c:v>84.891245334238207</c:v>
                </c:pt>
                <c:pt idx="10447">
                  <c:v>84.891245334238207</c:v>
                </c:pt>
                <c:pt idx="10448">
                  <c:v>84.891245334238207</c:v>
                </c:pt>
                <c:pt idx="10449">
                  <c:v>84.891245334238207</c:v>
                </c:pt>
                <c:pt idx="10450">
                  <c:v>84.891245334238207</c:v>
                </c:pt>
                <c:pt idx="10451">
                  <c:v>84.891245334238207</c:v>
                </c:pt>
                <c:pt idx="10452">
                  <c:v>84.891245334238207</c:v>
                </c:pt>
                <c:pt idx="10453">
                  <c:v>84.891245334238207</c:v>
                </c:pt>
                <c:pt idx="10454">
                  <c:v>84.891245334238207</c:v>
                </c:pt>
                <c:pt idx="10455">
                  <c:v>84.891245334238207</c:v>
                </c:pt>
                <c:pt idx="10456">
                  <c:v>84.891245334238207</c:v>
                </c:pt>
                <c:pt idx="10457">
                  <c:v>84.891245334238207</c:v>
                </c:pt>
                <c:pt idx="10458">
                  <c:v>84.891245334238207</c:v>
                </c:pt>
                <c:pt idx="10459">
                  <c:v>84.891245334238207</c:v>
                </c:pt>
                <c:pt idx="10460">
                  <c:v>84.891245334238207</c:v>
                </c:pt>
                <c:pt idx="10461">
                  <c:v>84.891245334238207</c:v>
                </c:pt>
                <c:pt idx="10462">
                  <c:v>84.891245334238207</c:v>
                </c:pt>
                <c:pt idx="10463">
                  <c:v>84.891245334238207</c:v>
                </c:pt>
                <c:pt idx="10464">
                  <c:v>84.891245334238207</c:v>
                </c:pt>
                <c:pt idx="10465">
                  <c:v>84.891245334238207</c:v>
                </c:pt>
                <c:pt idx="10466">
                  <c:v>84.891245334238207</c:v>
                </c:pt>
                <c:pt idx="10467">
                  <c:v>84.891245334238207</c:v>
                </c:pt>
                <c:pt idx="10468">
                  <c:v>84.891245334238207</c:v>
                </c:pt>
                <c:pt idx="10469">
                  <c:v>84.891245334238207</c:v>
                </c:pt>
                <c:pt idx="10470">
                  <c:v>84.891245334238207</c:v>
                </c:pt>
                <c:pt idx="10471">
                  <c:v>84.891245334238207</c:v>
                </c:pt>
                <c:pt idx="10472">
                  <c:v>84.891245334238207</c:v>
                </c:pt>
                <c:pt idx="10473">
                  <c:v>84.891245334238207</c:v>
                </c:pt>
                <c:pt idx="10474">
                  <c:v>84.891245334238207</c:v>
                </c:pt>
                <c:pt idx="10475">
                  <c:v>84.891245334238207</c:v>
                </c:pt>
                <c:pt idx="10476">
                  <c:v>84.891245334238207</c:v>
                </c:pt>
                <c:pt idx="10477">
                  <c:v>84.891245334238207</c:v>
                </c:pt>
                <c:pt idx="10478">
                  <c:v>84.891245334238207</c:v>
                </c:pt>
                <c:pt idx="10479">
                  <c:v>84.891245334238207</c:v>
                </c:pt>
                <c:pt idx="10480">
                  <c:v>84.891245334238207</c:v>
                </c:pt>
                <c:pt idx="10481">
                  <c:v>84.891245334238207</c:v>
                </c:pt>
                <c:pt idx="10482">
                  <c:v>84.891245334238207</c:v>
                </c:pt>
                <c:pt idx="10483">
                  <c:v>84.891245334238207</c:v>
                </c:pt>
                <c:pt idx="10484">
                  <c:v>84.891245334238207</c:v>
                </c:pt>
                <c:pt idx="10485">
                  <c:v>84.891245334238207</c:v>
                </c:pt>
                <c:pt idx="10486">
                  <c:v>84.891245334238207</c:v>
                </c:pt>
                <c:pt idx="10487">
                  <c:v>84.891245334238207</c:v>
                </c:pt>
                <c:pt idx="10488">
                  <c:v>84.891245334238207</c:v>
                </c:pt>
                <c:pt idx="10489">
                  <c:v>84.891245334238207</c:v>
                </c:pt>
                <c:pt idx="10490">
                  <c:v>84.891245334238207</c:v>
                </c:pt>
                <c:pt idx="10491">
                  <c:v>84.891245334238207</c:v>
                </c:pt>
                <c:pt idx="10492">
                  <c:v>84.891245334238207</c:v>
                </c:pt>
                <c:pt idx="10493">
                  <c:v>84.891245334238207</c:v>
                </c:pt>
                <c:pt idx="10494">
                  <c:v>84.891245334238207</c:v>
                </c:pt>
                <c:pt idx="10495">
                  <c:v>84.891245334238207</c:v>
                </c:pt>
                <c:pt idx="10496">
                  <c:v>84.891245334238207</c:v>
                </c:pt>
                <c:pt idx="10497">
                  <c:v>84.891245334238207</c:v>
                </c:pt>
                <c:pt idx="10498">
                  <c:v>84.891245334238207</c:v>
                </c:pt>
                <c:pt idx="10499">
                  <c:v>84.891245334238207</c:v>
                </c:pt>
                <c:pt idx="10500">
                  <c:v>84.891245334238207</c:v>
                </c:pt>
                <c:pt idx="10501">
                  <c:v>84.891245334238207</c:v>
                </c:pt>
                <c:pt idx="10502">
                  <c:v>84.891245334238207</c:v>
                </c:pt>
                <c:pt idx="10503">
                  <c:v>84.891245334238207</c:v>
                </c:pt>
                <c:pt idx="10504">
                  <c:v>84.891245334238207</c:v>
                </c:pt>
                <c:pt idx="10505">
                  <c:v>84.891245334238207</c:v>
                </c:pt>
                <c:pt idx="10506">
                  <c:v>84.891245334238207</c:v>
                </c:pt>
                <c:pt idx="10507">
                  <c:v>84.891245334238207</c:v>
                </c:pt>
                <c:pt idx="10508">
                  <c:v>84.891245334238207</c:v>
                </c:pt>
                <c:pt idx="10509">
                  <c:v>84.891245334238207</c:v>
                </c:pt>
                <c:pt idx="10510">
                  <c:v>84.891245334238207</c:v>
                </c:pt>
                <c:pt idx="10511">
                  <c:v>84.891245334238207</c:v>
                </c:pt>
                <c:pt idx="10512">
                  <c:v>84.891245334238207</c:v>
                </c:pt>
                <c:pt idx="10513">
                  <c:v>84.891245334238207</c:v>
                </c:pt>
                <c:pt idx="10514">
                  <c:v>84.891245334238207</c:v>
                </c:pt>
                <c:pt idx="10515">
                  <c:v>84.891245334238207</c:v>
                </c:pt>
                <c:pt idx="10516">
                  <c:v>84.891245334238207</c:v>
                </c:pt>
                <c:pt idx="10517">
                  <c:v>84.891245334238207</c:v>
                </c:pt>
                <c:pt idx="10518">
                  <c:v>84.891245334238207</c:v>
                </c:pt>
                <c:pt idx="10519">
                  <c:v>84.891245334238207</c:v>
                </c:pt>
                <c:pt idx="10520">
                  <c:v>84.891245334238207</c:v>
                </c:pt>
                <c:pt idx="10521">
                  <c:v>84.891245334238207</c:v>
                </c:pt>
                <c:pt idx="10522">
                  <c:v>84.891245334238207</c:v>
                </c:pt>
                <c:pt idx="10523">
                  <c:v>84.891245334238207</c:v>
                </c:pt>
                <c:pt idx="10524">
                  <c:v>84.891245334238207</c:v>
                </c:pt>
                <c:pt idx="10525">
                  <c:v>84.891245334238207</c:v>
                </c:pt>
                <c:pt idx="10526">
                  <c:v>84.891245334238207</c:v>
                </c:pt>
                <c:pt idx="10527">
                  <c:v>84.891245334238207</c:v>
                </c:pt>
                <c:pt idx="10528">
                  <c:v>84.891245334238207</c:v>
                </c:pt>
                <c:pt idx="10529">
                  <c:v>84.891245334238207</c:v>
                </c:pt>
                <c:pt idx="10530">
                  <c:v>84.891245334238207</c:v>
                </c:pt>
                <c:pt idx="10531">
                  <c:v>84.891245334238207</c:v>
                </c:pt>
                <c:pt idx="10532">
                  <c:v>84.891245334238207</c:v>
                </c:pt>
                <c:pt idx="10533">
                  <c:v>84.891245334238207</c:v>
                </c:pt>
                <c:pt idx="10534">
                  <c:v>84.891245334238207</c:v>
                </c:pt>
                <c:pt idx="10535">
                  <c:v>84.891245334238207</c:v>
                </c:pt>
                <c:pt idx="10536">
                  <c:v>84.891245334238207</c:v>
                </c:pt>
                <c:pt idx="10537">
                  <c:v>84.891245334238207</c:v>
                </c:pt>
                <c:pt idx="10538">
                  <c:v>84.891245334238207</c:v>
                </c:pt>
                <c:pt idx="10539">
                  <c:v>84.891245334238207</c:v>
                </c:pt>
                <c:pt idx="10540">
                  <c:v>84.891245334238207</c:v>
                </c:pt>
                <c:pt idx="10541">
                  <c:v>84.891245334238207</c:v>
                </c:pt>
                <c:pt idx="10542">
                  <c:v>84.891245334238207</c:v>
                </c:pt>
                <c:pt idx="10543">
                  <c:v>84.891245334238207</c:v>
                </c:pt>
                <c:pt idx="10544">
                  <c:v>84.891245334238207</c:v>
                </c:pt>
                <c:pt idx="10545">
                  <c:v>84.891245334238207</c:v>
                </c:pt>
                <c:pt idx="10546">
                  <c:v>84.891245334238207</c:v>
                </c:pt>
                <c:pt idx="10547">
                  <c:v>84.891245334238207</c:v>
                </c:pt>
                <c:pt idx="10548">
                  <c:v>84.891245334238207</c:v>
                </c:pt>
                <c:pt idx="10549">
                  <c:v>84.891245334238207</c:v>
                </c:pt>
                <c:pt idx="10550">
                  <c:v>84.891245334238207</c:v>
                </c:pt>
                <c:pt idx="10551">
                  <c:v>84.891245334238207</c:v>
                </c:pt>
                <c:pt idx="10552">
                  <c:v>84.891245334238207</c:v>
                </c:pt>
                <c:pt idx="10553">
                  <c:v>84.891245334238207</c:v>
                </c:pt>
                <c:pt idx="10554">
                  <c:v>84.891245334238207</c:v>
                </c:pt>
                <c:pt idx="10555">
                  <c:v>84.891245334238207</c:v>
                </c:pt>
                <c:pt idx="10556">
                  <c:v>84.891245334238207</c:v>
                </c:pt>
                <c:pt idx="10557">
                  <c:v>84.891245334238207</c:v>
                </c:pt>
                <c:pt idx="10558">
                  <c:v>84.891245334238207</c:v>
                </c:pt>
                <c:pt idx="10559">
                  <c:v>84.891245334238207</c:v>
                </c:pt>
                <c:pt idx="10560">
                  <c:v>84.891245334238207</c:v>
                </c:pt>
                <c:pt idx="10561">
                  <c:v>84.891245334238207</c:v>
                </c:pt>
                <c:pt idx="10562">
                  <c:v>84.891245334238207</c:v>
                </c:pt>
                <c:pt idx="10563">
                  <c:v>84.891245334238207</c:v>
                </c:pt>
                <c:pt idx="10564">
                  <c:v>84.891245334238207</c:v>
                </c:pt>
                <c:pt idx="10565">
                  <c:v>84.891245334238207</c:v>
                </c:pt>
                <c:pt idx="10566">
                  <c:v>84.891245334238207</c:v>
                </c:pt>
                <c:pt idx="10567">
                  <c:v>84.891245334238207</c:v>
                </c:pt>
                <c:pt idx="10568">
                  <c:v>84.891245334238207</c:v>
                </c:pt>
                <c:pt idx="10569">
                  <c:v>84.891245334238207</c:v>
                </c:pt>
                <c:pt idx="10570">
                  <c:v>84.891245334238207</c:v>
                </c:pt>
                <c:pt idx="10571">
                  <c:v>84.891245334238207</c:v>
                </c:pt>
                <c:pt idx="10572">
                  <c:v>84.891245334238207</c:v>
                </c:pt>
                <c:pt idx="10573">
                  <c:v>84.891245334238207</c:v>
                </c:pt>
                <c:pt idx="10574">
                  <c:v>84.891245334238207</c:v>
                </c:pt>
                <c:pt idx="10575">
                  <c:v>84.891245334238207</c:v>
                </c:pt>
                <c:pt idx="10576">
                  <c:v>84.891245334238207</c:v>
                </c:pt>
                <c:pt idx="10577">
                  <c:v>84.891245334238207</c:v>
                </c:pt>
                <c:pt idx="10578">
                  <c:v>84.891245334238207</c:v>
                </c:pt>
                <c:pt idx="10579">
                  <c:v>84.891245334238207</c:v>
                </c:pt>
                <c:pt idx="10580">
                  <c:v>84.891245334238207</c:v>
                </c:pt>
                <c:pt idx="10581">
                  <c:v>84.891245334238207</c:v>
                </c:pt>
                <c:pt idx="10582">
                  <c:v>84.891245334238207</c:v>
                </c:pt>
                <c:pt idx="10583">
                  <c:v>84.891245334238207</c:v>
                </c:pt>
                <c:pt idx="10584">
                  <c:v>84.891245334238207</c:v>
                </c:pt>
                <c:pt idx="10585">
                  <c:v>84.891245334238207</c:v>
                </c:pt>
                <c:pt idx="10586">
                  <c:v>84.891245334238207</c:v>
                </c:pt>
                <c:pt idx="10587">
                  <c:v>84.891245334238207</c:v>
                </c:pt>
                <c:pt idx="10588">
                  <c:v>84.891245334238207</c:v>
                </c:pt>
                <c:pt idx="10589">
                  <c:v>84.891245334238207</c:v>
                </c:pt>
                <c:pt idx="10590">
                  <c:v>84.891245334238207</c:v>
                </c:pt>
                <c:pt idx="10591">
                  <c:v>84.891245334238207</c:v>
                </c:pt>
                <c:pt idx="10592">
                  <c:v>84.891245334238207</c:v>
                </c:pt>
                <c:pt idx="10593">
                  <c:v>84.891245334238207</c:v>
                </c:pt>
                <c:pt idx="10594">
                  <c:v>84.891245334238207</c:v>
                </c:pt>
                <c:pt idx="10595">
                  <c:v>84.891245334238207</c:v>
                </c:pt>
                <c:pt idx="10596">
                  <c:v>84.891245334238207</c:v>
                </c:pt>
                <c:pt idx="10597">
                  <c:v>84.891245334238207</c:v>
                </c:pt>
                <c:pt idx="10598">
                  <c:v>84.891245334238207</c:v>
                </c:pt>
                <c:pt idx="10599">
                  <c:v>84.891245334238207</c:v>
                </c:pt>
                <c:pt idx="10600">
                  <c:v>84.891245334238207</c:v>
                </c:pt>
                <c:pt idx="10601">
                  <c:v>84.891245334238207</c:v>
                </c:pt>
                <c:pt idx="10602">
                  <c:v>84.891245334238207</c:v>
                </c:pt>
                <c:pt idx="10603">
                  <c:v>84.891245334238207</c:v>
                </c:pt>
                <c:pt idx="10604">
                  <c:v>84.891245334238207</c:v>
                </c:pt>
                <c:pt idx="10605">
                  <c:v>84.891245334238207</c:v>
                </c:pt>
                <c:pt idx="10606">
                  <c:v>84.891245334238207</c:v>
                </c:pt>
                <c:pt idx="10607">
                  <c:v>84.891245334238207</c:v>
                </c:pt>
                <c:pt idx="10608">
                  <c:v>84.891245334238207</c:v>
                </c:pt>
                <c:pt idx="10609">
                  <c:v>84.891245334238207</c:v>
                </c:pt>
                <c:pt idx="10610">
                  <c:v>84.891245334238207</c:v>
                </c:pt>
                <c:pt idx="10611">
                  <c:v>84.891245334238207</c:v>
                </c:pt>
                <c:pt idx="10612">
                  <c:v>84.891245334238207</c:v>
                </c:pt>
                <c:pt idx="10613">
                  <c:v>84.891245334238207</c:v>
                </c:pt>
                <c:pt idx="10614">
                  <c:v>84.891245334238207</c:v>
                </c:pt>
                <c:pt idx="10615">
                  <c:v>84.891245334238207</c:v>
                </c:pt>
                <c:pt idx="10616">
                  <c:v>84.891245334238207</c:v>
                </c:pt>
                <c:pt idx="10617">
                  <c:v>84.891245334238207</c:v>
                </c:pt>
                <c:pt idx="10618">
                  <c:v>84.891245334238207</c:v>
                </c:pt>
                <c:pt idx="10619">
                  <c:v>84.891245334238207</c:v>
                </c:pt>
                <c:pt idx="10620">
                  <c:v>84.891245334238207</c:v>
                </c:pt>
                <c:pt idx="10621">
                  <c:v>84.891245334238207</c:v>
                </c:pt>
                <c:pt idx="10622">
                  <c:v>84.891245334238207</c:v>
                </c:pt>
                <c:pt idx="10623">
                  <c:v>84.891245334238207</c:v>
                </c:pt>
                <c:pt idx="10624">
                  <c:v>84.891245334238207</c:v>
                </c:pt>
                <c:pt idx="10625">
                  <c:v>84.891245334238207</c:v>
                </c:pt>
                <c:pt idx="10626">
                  <c:v>84.891245334238207</c:v>
                </c:pt>
                <c:pt idx="10627">
                  <c:v>84.891245334238207</c:v>
                </c:pt>
                <c:pt idx="10628">
                  <c:v>84.891245334238207</c:v>
                </c:pt>
                <c:pt idx="10629">
                  <c:v>84.891245334238207</c:v>
                </c:pt>
                <c:pt idx="10630">
                  <c:v>84.891245334238207</c:v>
                </c:pt>
                <c:pt idx="10631">
                  <c:v>84.891245334238207</c:v>
                </c:pt>
                <c:pt idx="10632">
                  <c:v>84.891245334238207</c:v>
                </c:pt>
                <c:pt idx="10633">
                  <c:v>84.891245334238207</c:v>
                </c:pt>
                <c:pt idx="10634">
                  <c:v>84.891245334238207</c:v>
                </c:pt>
                <c:pt idx="10635">
                  <c:v>84.891245334238207</c:v>
                </c:pt>
                <c:pt idx="10636">
                  <c:v>84.891245334238207</c:v>
                </c:pt>
                <c:pt idx="10637">
                  <c:v>84.891245334238207</c:v>
                </c:pt>
                <c:pt idx="10638">
                  <c:v>84.891245334238207</c:v>
                </c:pt>
                <c:pt idx="10639">
                  <c:v>84.891245334238207</c:v>
                </c:pt>
                <c:pt idx="10640">
                  <c:v>84.891245334238207</c:v>
                </c:pt>
                <c:pt idx="10641">
                  <c:v>84.891245334238207</c:v>
                </c:pt>
                <c:pt idx="10642">
                  <c:v>84.891245334238207</c:v>
                </c:pt>
                <c:pt idx="10643">
                  <c:v>84.891245334238207</c:v>
                </c:pt>
                <c:pt idx="10644">
                  <c:v>84.891245334238207</c:v>
                </c:pt>
                <c:pt idx="10645">
                  <c:v>84.891245334238207</c:v>
                </c:pt>
                <c:pt idx="10646">
                  <c:v>84.891245334238207</c:v>
                </c:pt>
                <c:pt idx="10647">
                  <c:v>84.891245334238207</c:v>
                </c:pt>
                <c:pt idx="10648">
                  <c:v>84.891245334238207</c:v>
                </c:pt>
                <c:pt idx="10649">
                  <c:v>84.891245334238207</c:v>
                </c:pt>
                <c:pt idx="10650">
                  <c:v>84.891245334238207</c:v>
                </c:pt>
                <c:pt idx="10651">
                  <c:v>84.891245334238207</c:v>
                </c:pt>
                <c:pt idx="10652">
                  <c:v>84.891245334238207</c:v>
                </c:pt>
                <c:pt idx="10653">
                  <c:v>84.891245334238207</c:v>
                </c:pt>
                <c:pt idx="10654">
                  <c:v>84.891245334238207</c:v>
                </c:pt>
                <c:pt idx="10655">
                  <c:v>84.891245334238207</c:v>
                </c:pt>
                <c:pt idx="10656">
                  <c:v>84.891245334238207</c:v>
                </c:pt>
                <c:pt idx="10657">
                  <c:v>84.891245334238207</c:v>
                </c:pt>
                <c:pt idx="10658">
                  <c:v>84.891245334238207</c:v>
                </c:pt>
                <c:pt idx="10659">
                  <c:v>84.891245334238207</c:v>
                </c:pt>
                <c:pt idx="10660">
                  <c:v>84.891245334238207</c:v>
                </c:pt>
                <c:pt idx="10661">
                  <c:v>84.891245334238207</c:v>
                </c:pt>
                <c:pt idx="10662">
                  <c:v>84.891245334238207</c:v>
                </c:pt>
                <c:pt idx="10663">
                  <c:v>84.891245334238207</c:v>
                </c:pt>
                <c:pt idx="10664">
                  <c:v>84.891245334238207</c:v>
                </c:pt>
                <c:pt idx="10665">
                  <c:v>84.891245334238207</c:v>
                </c:pt>
                <c:pt idx="10666">
                  <c:v>84.891245334238207</c:v>
                </c:pt>
                <c:pt idx="10667">
                  <c:v>84.891245334238207</c:v>
                </c:pt>
                <c:pt idx="10668">
                  <c:v>84.891245334238207</c:v>
                </c:pt>
                <c:pt idx="10669">
                  <c:v>84.891245334238207</c:v>
                </c:pt>
                <c:pt idx="10670">
                  <c:v>84.891245334238207</c:v>
                </c:pt>
                <c:pt idx="10671">
                  <c:v>84.891245334238207</c:v>
                </c:pt>
                <c:pt idx="10672">
                  <c:v>84.891245334238207</c:v>
                </c:pt>
                <c:pt idx="10673">
                  <c:v>84.891245334238207</c:v>
                </c:pt>
                <c:pt idx="10674">
                  <c:v>84.891245334238207</c:v>
                </c:pt>
                <c:pt idx="10675">
                  <c:v>84.891245334238207</c:v>
                </c:pt>
                <c:pt idx="10676">
                  <c:v>84.891245334238207</c:v>
                </c:pt>
                <c:pt idx="10677">
                  <c:v>84.891245334238207</c:v>
                </c:pt>
                <c:pt idx="10678">
                  <c:v>84.891245334238207</c:v>
                </c:pt>
                <c:pt idx="10679">
                  <c:v>84.891245334238207</c:v>
                </c:pt>
                <c:pt idx="10680">
                  <c:v>84.891245334238207</c:v>
                </c:pt>
                <c:pt idx="10681">
                  <c:v>84.891245334238207</c:v>
                </c:pt>
                <c:pt idx="10682">
                  <c:v>84.891245334238207</c:v>
                </c:pt>
                <c:pt idx="10683">
                  <c:v>84.891245334238207</c:v>
                </c:pt>
                <c:pt idx="10684">
                  <c:v>84.891245334238207</c:v>
                </c:pt>
                <c:pt idx="10685">
                  <c:v>84.891245334238207</c:v>
                </c:pt>
                <c:pt idx="10686">
                  <c:v>84.891245334238207</c:v>
                </c:pt>
                <c:pt idx="10687">
                  <c:v>84.891245334238207</c:v>
                </c:pt>
                <c:pt idx="10688">
                  <c:v>84.891245334238207</c:v>
                </c:pt>
                <c:pt idx="10689">
                  <c:v>84.891245334238207</c:v>
                </c:pt>
                <c:pt idx="10690">
                  <c:v>84.891245334238207</c:v>
                </c:pt>
                <c:pt idx="10691">
                  <c:v>84.891245334238207</c:v>
                </c:pt>
                <c:pt idx="10692">
                  <c:v>84.891245334238207</c:v>
                </c:pt>
                <c:pt idx="10693">
                  <c:v>84.891245334238207</c:v>
                </c:pt>
                <c:pt idx="10694">
                  <c:v>84.891245334238207</c:v>
                </c:pt>
                <c:pt idx="10695">
                  <c:v>84.891245334238207</c:v>
                </c:pt>
                <c:pt idx="10696">
                  <c:v>84.891245334238207</c:v>
                </c:pt>
                <c:pt idx="10697">
                  <c:v>84.891245334238207</c:v>
                </c:pt>
                <c:pt idx="10698">
                  <c:v>84.891245334238207</c:v>
                </c:pt>
                <c:pt idx="10699">
                  <c:v>84.891245334238207</c:v>
                </c:pt>
                <c:pt idx="10700">
                  <c:v>84.891245334238207</c:v>
                </c:pt>
                <c:pt idx="10701">
                  <c:v>84.891245334238207</c:v>
                </c:pt>
                <c:pt idx="10702">
                  <c:v>84.891245334238207</c:v>
                </c:pt>
                <c:pt idx="10703">
                  <c:v>84.891245334238207</c:v>
                </c:pt>
                <c:pt idx="10704">
                  <c:v>84.891245334238207</c:v>
                </c:pt>
                <c:pt idx="10705">
                  <c:v>84.891245334238207</c:v>
                </c:pt>
                <c:pt idx="10706">
                  <c:v>84.891245334238207</c:v>
                </c:pt>
                <c:pt idx="10707">
                  <c:v>84.891245334238207</c:v>
                </c:pt>
                <c:pt idx="10708">
                  <c:v>84.891245334238207</c:v>
                </c:pt>
                <c:pt idx="10709">
                  <c:v>84.891245334238207</c:v>
                </c:pt>
                <c:pt idx="10710">
                  <c:v>84.891245334238207</c:v>
                </c:pt>
                <c:pt idx="10711">
                  <c:v>84.891245334238207</c:v>
                </c:pt>
                <c:pt idx="10712">
                  <c:v>84.891245334238207</c:v>
                </c:pt>
                <c:pt idx="10713">
                  <c:v>84.891245334238207</c:v>
                </c:pt>
                <c:pt idx="10714">
                  <c:v>84.891245334238207</c:v>
                </c:pt>
                <c:pt idx="10715">
                  <c:v>84.891245334238207</c:v>
                </c:pt>
                <c:pt idx="10716">
                  <c:v>84.891245334238207</c:v>
                </c:pt>
                <c:pt idx="10717">
                  <c:v>84.891245334238207</c:v>
                </c:pt>
                <c:pt idx="10718">
                  <c:v>84.891245334238207</c:v>
                </c:pt>
                <c:pt idx="10719">
                  <c:v>84.891245334238207</c:v>
                </c:pt>
                <c:pt idx="10720">
                  <c:v>84.891245334238207</c:v>
                </c:pt>
                <c:pt idx="10721">
                  <c:v>84.891245334238207</c:v>
                </c:pt>
                <c:pt idx="10722">
                  <c:v>84.891245334238207</c:v>
                </c:pt>
                <c:pt idx="10723">
                  <c:v>84.891245334238207</c:v>
                </c:pt>
                <c:pt idx="10724">
                  <c:v>84.891245334238207</c:v>
                </c:pt>
                <c:pt idx="10725">
                  <c:v>84.891245334238207</c:v>
                </c:pt>
                <c:pt idx="10726">
                  <c:v>84.891245334238207</c:v>
                </c:pt>
                <c:pt idx="10727">
                  <c:v>84.891245334238207</c:v>
                </c:pt>
                <c:pt idx="10728">
                  <c:v>84.891245334238207</c:v>
                </c:pt>
                <c:pt idx="10729">
                  <c:v>84.891245334238207</c:v>
                </c:pt>
                <c:pt idx="10730">
                  <c:v>84.891245334238207</c:v>
                </c:pt>
                <c:pt idx="10731">
                  <c:v>84.891245334238207</c:v>
                </c:pt>
                <c:pt idx="10732">
                  <c:v>84.891245334238207</c:v>
                </c:pt>
                <c:pt idx="10733">
                  <c:v>84.891245334238207</c:v>
                </c:pt>
                <c:pt idx="10734">
                  <c:v>84.891245334238207</c:v>
                </c:pt>
                <c:pt idx="10735">
                  <c:v>84.891245334238207</c:v>
                </c:pt>
                <c:pt idx="10736">
                  <c:v>84.891245334238207</c:v>
                </c:pt>
                <c:pt idx="10737">
                  <c:v>84.891245334238207</c:v>
                </c:pt>
                <c:pt idx="10738">
                  <c:v>84.891245334238207</c:v>
                </c:pt>
                <c:pt idx="10739">
                  <c:v>84.891245334238207</c:v>
                </c:pt>
                <c:pt idx="10740">
                  <c:v>84.891245334238207</c:v>
                </c:pt>
                <c:pt idx="10741">
                  <c:v>84.891245334238207</c:v>
                </c:pt>
                <c:pt idx="10742">
                  <c:v>84.891245334238207</c:v>
                </c:pt>
                <c:pt idx="10743">
                  <c:v>84.891245334238207</c:v>
                </c:pt>
                <c:pt idx="10744">
                  <c:v>84.891245334238207</c:v>
                </c:pt>
                <c:pt idx="10745">
                  <c:v>84.891245334238207</c:v>
                </c:pt>
                <c:pt idx="10746">
                  <c:v>84.891245334238207</c:v>
                </c:pt>
                <c:pt idx="10747">
                  <c:v>84.891245334238207</c:v>
                </c:pt>
                <c:pt idx="10748">
                  <c:v>84.891245334238207</c:v>
                </c:pt>
                <c:pt idx="10749">
                  <c:v>84.891245334238207</c:v>
                </c:pt>
                <c:pt idx="10750">
                  <c:v>84.891245334238207</c:v>
                </c:pt>
                <c:pt idx="10751">
                  <c:v>84.891245334238207</c:v>
                </c:pt>
                <c:pt idx="10752">
                  <c:v>84.891245334238207</c:v>
                </c:pt>
                <c:pt idx="10753">
                  <c:v>84.891245334238207</c:v>
                </c:pt>
                <c:pt idx="10754">
                  <c:v>84.891245334238207</c:v>
                </c:pt>
                <c:pt idx="10755">
                  <c:v>84.891245334238207</c:v>
                </c:pt>
                <c:pt idx="10756">
                  <c:v>84.891245334238207</c:v>
                </c:pt>
                <c:pt idx="10757">
                  <c:v>84.891245334238207</c:v>
                </c:pt>
                <c:pt idx="10758">
                  <c:v>84.891245334238207</c:v>
                </c:pt>
                <c:pt idx="10759">
                  <c:v>84.891245334238207</c:v>
                </c:pt>
                <c:pt idx="10760">
                  <c:v>84.891245334238207</c:v>
                </c:pt>
                <c:pt idx="10761">
                  <c:v>84.891245334238207</c:v>
                </c:pt>
                <c:pt idx="10762">
                  <c:v>84.891245334238207</c:v>
                </c:pt>
                <c:pt idx="10763">
                  <c:v>84.891245334238207</c:v>
                </c:pt>
                <c:pt idx="10764">
                  <c:v>84.891245334238207</c:v>
                </c:pt>
                <c:pt idx="10765">
                  <c:v>84.891245334238207</c:v>
                </c:pt>
                <c:pt idx="10766">
                  <c:v>84.891245334238207</c:v>
                </c:pt>
                <c:pt idx="10767">
                  <c:v>84.891245334238207</c:v>
                </c:pt>
                <c:pt idx="10768">
                  <c:v>84.891245334238207</c:v>
                </c:pt>
                <c:pt idx="10769">
                  <c:v>84.891245334238207</c:v>
                </c:pt>
                <c:pt idx="10770">
                  <c:v>84.891245334238207</c:v>
                </c:pt>
                <c:pt idx="10771">
                  <c:v>84.891245334238207</c:v>
                </c:pt>
                <c:pt idx="10772">
                  <c:v>84.891245334238207</c:v>
                </c:pt>
                <c:pt idx="10773">
                  <c:v>84.891245334238207</c:v>
                </c:pt>
                <c:pt idx="10774">
                  <c:v>84.891245334238207</c:v>
                </c:pt>
                <c:pt idx="10775">
                  <c:v>84.891245334238207</c:v>
                </c:pt>
                <c:pt idx="10776">
                  <c:v>84.891245334238207</c:v>
                </c:pt>
                <c:pt idx="10777">
                  <c:v>84.891245334238207</c:v>
                </c:pt>
                <c:pt idx="10778">
                  <c:v>84.891245334238207</c:v>
                </c:pt>
                <c:pt idx="10779">
                  <c:v>84.891245334238207</c:v>
                </c:pt>
                <c:pt idx="10780">
                  <c:v>84.891245334238207</c:v>
                </c:pt>
                <c:pt idx="10781">
                  <c:v>84.891245334238207</c:v>
                </c:pt>
                <c:pt idx="10782">
                  <c:v>84.891245334238207</c:v>
                </c:pt>
                <c:pt idx="10783">
                  <c:v>84.891245334238207</c:v>
                </c:pt>
                <c:pt idx="10784">
                  <c:v>84.891245334238207</c:v>
                </c:pt>
                <c:pt idx="10785">
                  <c:v>84.891245334238207</c:v>
                </c:pt>
                <c:pt idx="10786">
                  <c:v>84.891245334238207</c:v>
                </c:pt>
                <c:pt idx="10787">
                  <c:v>84.891245334238207</c:v>
                </c:pt>
                <c:pt idx="10788">
                  <c:v>84.891245334238207</c:v>
                </c:pt>
                <c:pt idx="10789">
                  <c:v>84.891245334238207</c:v>
                </c:pt>
                <c:pt idx="10790">
                  <c:v>84.891245334238207</c:v>
                </c:pt>
                <c:pt idx="10791">
                  <c:v>84.891245334238207</c:v>
                </c:pt>
                <c:pt idx="10792">
                  <c:v>84.891245334238207</c:v>
                </c:pt>
                <c:pt idx="10793">
                  <c:v>84.891245334238207</c:v>
                </c:pt>
                <c:pt idx="10794">
                  <c:v>84.891245334238207</c:v>
                </c:pt>
                <c:pt idx="10795">
                  <c:v>84.891245334238207</c:v>
                </c:pt>
                <c:pt idx="10796">
                  <c:v>84.891245334238207</c:v>
                </c:pt>
                <c:pt idx="10797">
                  <c:v>84.891245334238207</c:v>
                </c:pt>
                <c:pt idx="10798">
                  <c:v>84.891245334238207</c:v>
                </c:pt>
                <c:pt idx="10799">
                  <c:v>84.891245334238207</c:v>
                </c:pt>
                <c:pt idx="10800">
                  <c:v>84.891245334238207</c:v>
                </c:pt>
                <c:pt idx="10801">
                  <c:v>84.891245334238207</c:v>
                </c:pt>
                <c:pt idx="10802">
                  <c:v>84.891245334238207</c:v>
                </c:pt>
                <c:pt idx="10803">
                  <c:v>84.891245334238207</c:v>
                </c:pt>
                <c:pt idx="10804">
                  <c:v>84.891245334238207</c:v>
                </c:pt>
                <c:pt idx="10805">
                  <c:v>84.891245334238207</c:v>
                </c:pt>
                <c:pt idx="10806">
                  <c:v>84.891245334238207</c:v>
                </c:pt>
                <c:pt idx="10807">
                  <c:v>84.891245334238207</c:v>
                </c:pt>
                <c:pt idx="10808">
                  <c:v>84.891245334238207</c:v>
                </c:pt>
                <c:pt idx="10809">
                  <c:v>84.891245334238207</c:v>
                </c:pt>
                <c:pt idx="10810">
                  <c:v>84.891245334238207</c:v>
                </c:pt>
                <c:pt idx="10811">
                  <c:v>84.891245334238207</c:v>
                </c:pt>
                <c:pt idx="10812">
                  <c:v>84.891245334238207</c:v>
                </c:pt>
                <c:pt idx="10813">
                  <c:v>84.891245334238207</c:v>
                </c:pt>
                <c:pt idx="10814">
                  <c:v>84.891245334238207</c:v>
                </c:pt>
                <c:pt idx="10815">
                  <c:v>84.891245334238207</c:v>
                </c:pt>
                <c:pt idx="10816">
                  <c:v>84.891245334238207</c:v>
                </c:pt>
                <c:pt idx="10817">
                  <c:v>84.891245334238207</c:v>
                </c:pt>
                <c:pt idx="10818">
                  <c:v>84.891245334238207</c:v>
                </c:pt>
                <c:pt idx="10819">
                  <c:v>84.891245334238207</c:v>
                </c:pt>
                <c:pt idx="10820">
                  <c:v>84.891245334238207</c:v>
                </c:pt>
                <c:pt idx="10821">
                  <c:v>84.891245334238207</c:v>
                </c:pt>
                <c:pt idx="10822">
                  <c:v>84.891245334238207</c:v>
                </c:pt>
                <c:pt idx="10823">
                  <c:v>84.891245334238207</c:v>
                </c:pt>
                <c:pt idx="10824">
                  <c:v>84.891245334238207</c:v>
                </c:pt>
                <c:pt idx="10825">
                  <c:v>84.891245334238207</c:v>
                </c:pt>
                <c:pt idx="10826">
                  <c:v>84.891245334238207</c:v>
                </c:pt>
                <c:pt idx="10827">
                  <c:v>84.891245334238207</c:v>
                </c:pt>
                <c:pt idx="10828">
                  <c:v>84.891245334238207</c:v>
                </c:pt>
                <c:pt idx="10829">
                  <c:v>84.891245334238207</c:v>
                </c:pt>
                <c:pt idx="10830">
                  <c:v>84.891245334238207</c:v>
                </c:pt>
                <c:pt idx="10831">
                  <c:v>84.891245334238207</c:v>
                </c:pt>
                <c:pt idx="10832">
                  <c:v>84.891245334238207</c:v>
                </c:pt>
                <c:pt idx="10833">
                  <c:v>84.891245334238207</c:v>
                </c:pt>
                <c:pt idx="10834">
                  <c:v>84.891245334238207</c:v>
                </c:pt>
                <c:pt idx="10835">
                  <c:v>84.891245334238207</c:v>
                </c:pt>
                <c:pt idx="10836">
                  <c:v>84.891245334238207</c:v>
                </c:pt>
                <c:pt idx="10837">
                  <c:v>84.891245334238207</c:v>
                </c:pt>
                <c:pt idx="10838">
                  <c:v>84.891245334238207</c:v>
                </c:pt>
                <c:pt idx="10839">
                  <c:v>84.891245334238207</c:v>
                </c:pt>
                <c:pt idx="10840">
                  <c:v>84.891245334238207</c:v>
                </c:pt>
                <c:pt idx="10841">
                  <c:v>84.891245334238207</c:v>
                </c:pt>
                <c:pt idx="10842">
                  <c:v>84.891245334238207</c:v>
                </c:pt>
                <c:pt idx="10843">
                  <c:v>84.891245334238207</c:v>
                </c:pt>
                <c:pt idx="10844">
                  <c:v>84.891245334238207</c:v>
                </c:pt>
                <c:pt idx="10845">
                  <c:v>84.891245334238207</c:v>
                </c:pt>
                <c:pt idx="10846">
                  <c:v>84.891245334238207</c:v>
                </c:pt>
                <c:pt idx="10847">
                  <c:v>84.891245334238207</c:v>
                </c:pt>
                <c:pt idx="10848">
                  <c:v>84.891245334238207</c:v>
                </c:pt>
                <c:pt idx="10849">
                  <c:v>84.891245334238207</c:v>
                </c:pt>
                <c:pt idx="10850">
                  <c:v>84.891245334238207</c:v>
                </c:pt>
                <c:pt idx="10851">
                  <c:v>84.891245334238207</c:v>
                </c:pt>
                <c:pt idx="10852">
                  <c:v>84.891245334238207</c:v>
                </c:pt>
                <c:pt idx="10853">
                  <c:v>84.891245334238207</c:v>
                </c:pt>
                <c:pt idx="10854">
                  <c:v>84.891245334238207</c:v>
                </c:pt>
                <c:pt idx="10855">
                  <c:v>84.891245334238207</c:v>
                </c:pt>
                <c:pt idx="10856">
                  <c:v>84.891245334238207</c:v>
                </c:pt>
                <c:pt idx="10857">
                  <c:v>84.891245334238207</c:v>
                </c:pt>
                <c:pt idx="10858">
                  <c:v>84.891245334238207</c:v>
                </c:pt>
                <c:pt idx="10859">
                  <c:v>84.891245334238207</c:v>
                </c:pt>
                <c:pt idx="10860">
                  <c:v>84.891245334238207</c:v>
                </c:pt>
                <c:pt idx="10861">
                  <c:v>84.891245334238207</c:v>
                </c:pt>
                <c:pt idx="10862">
                  <c:v>84.891245334238207</c:v>
                </c:pt>
                <c:pt idx="10863">
                  <c:v>84.891245334238207</c:v>
                </c:pt>
                <c:pt idx="10864">
                  <c:v>84.891245334238207</c:v>
                </c:pt>
                <c:pt idx="10865">
                  <c:v>84.891245334238207</c:v>
                </c:pt>
                <c:pt idx="10866">
                  <c:v>84.891245334238207</c:v>
                </c:pt>
                <c:pt idx="10867">
                  <c:v>84.891245334238207</c:v>
                </c:pt>
                <c:pt idx="10868">
                  <c:v>84.891245334238207</c:v>
                </c:pt>
                <c:pt idx="10869">
                  <c:v>84.891245334238207</c:v>
                </c:pt>
                <c:pt idx="10870">
                  <c:v>84.891245334238207</c:v>
                </c:pt>
                <c:pt idx="10871">
                  <c:v>84.891245334238207</c:v>
                </c:pt>
                <c:pt idx="10872">
                  <c:v>84.891245334238207</c:v>
                </c:pt>
                <c:pt idx="10873">
                  <c:v>84.891245334238207</c:v>
                </c:pt>
                <c:pt idx="10874">
                  <c:v>84.891245334238207</c:v>
                </c:pt>
                <c:pt idx="10875">
                  <c:v>84.891245334238207</c:v>
                </c:pt>
                <c:pt idx="10876">
                  <c:v>84.891245334238207</c:v>
                </c:pt>
                <c:pt idx="10877">
                  <c:v>84.891245334238207</c:v>
                </c:pt>
                <c:pt idx="10878">
                  <c:v>84.891245334238207</c:v>
                </c:pt>
                <c:pt idx="10879">
                  <c:v>84.891245334238207</c:v>
                </c:pt>
                <c:pt idx="10880">
                  <c:v>84.891245334238207</c:v>
                </c:pt>
                <c:pt idx="10881">
                  <c:v>84.891245334238207</c:v>
                </c:pt>
                <c:pt idx="10882">
                  <c:v>84.891245334238207</c:v>
                </c:pt>
                <c:pt idx="10883">
                  <c:v>84.891245334238207</c:v>
                </c:pt>
                <c:pt idx="10884">
                  <c:v>84.891245334238207</c:v>
                </c:pt>
                <c:pt idx="10885">
                  <c:v>84.891245334238207</c:v>
                </c:pt>
                <c:pt idx="10886">
                  <c:v>84.891245334238207</c:v>
                </c:pt>
                <c:pt idx="10887">
                  <c:v>84.891245334238207</c:v>
                </c:pt>
                <c:pt idx="10888">
                  <c:v>84.891245334238207</c:v>
                </c:pt>
                <c:pt idx="10889">
                  <c:v>84.891245334238207</c:v>
                </c:pt>
                <c:pt idx="10890">
                  <c:v>84.891245334238207</c:v>
                </c:pt>
                <c:pt idx="10891">
                  <c:v>84.891245334238207</c:v>
                </c:pt>
                <c:pt idx="10892">
                  <c:v>84.891245334238207</c:v>
                </c:pt>
                <c:pt idx="10893">
                  <c:v>84.891245334238207</c:v>
                </c:pt>
                <c:pt idx="10894">
                  <c:v>84.891245334238207</c:v>
                </c:pt>
                <c:pt idx="10895">
                  <c:v>84.891245334238207</c:v>
                </c:pt>
                <c:pt idx="10896">
                  <c:v>84.891245334238207</c:v>
                </c:pt>
                <c:pt idx="10897">
                  <c:v>84.891245334238207</c:v>
                </c:pt>
                <c:pt idx="10898">
                  <c:v>84.891245334238207</c:v>
                </c:pt>
                <c:pt idx="10899">
                  <c:v>84.891245334238207</c:v>
                </c:pt>
                <c:pt idx="10900">
                  <c:v>84.891245334238207</c:v>
                </c:pt>
                <c:pt idx="10901">
                  <c:v>84.891245334238207</c:v>
                </c:pt>
                <c:pt idx="10902">
                  <c:v>84.891245334238207</c:v>
                </c:pt>
                <c:pt idx="10903">
                  <c:v>84.891245334238207</c:v>
                </c:pt>
                <c:pt idx="10904">
                  <c:v>84.891245334238207</c:v>
                </c:pt>
                <c:pt idx="10905">
                  <c:v>84.891245334238207</c:v>
                </c:pt>
                <c:pt idx="10906">
                  <c:v>84.891245334238207</c:v>
                </c:pt>
                <c:pt idx="10907">
                  <c:v>84.891245334238207</c:v>
                </c:pt>
                <c:pt idx="10908">
                  <c:v>84.891245334238207</c:v>
                </c:pt>
                <c:pt idx="10909">
                  <c:v>84.891245334238207</c:v>
                </c:pt>
                <c:pt idx="10910">
                  <c:v>84.891245334238207</c:v>
                </c:pt>
                <c:pt idx="10911">
                  <c:v>84.891245334238207</c:v>
                </c:pt>
                <c:pt idx="10912">
                  <c:v>84.891245334238207</c:v>
                </c:pt>
                <c:pt idx="10913">
                  <c:v>84.891245334238207</c:v>
                </c:pt>
                <c:pt idx="10914">
                  <c:v>84.891245334238207</c:v>
                </c:pt>
                <c:pt idx="10915">
                  <c:v>84.891245334238207</c:v>
                </c:pt>
                <c:pt idx="10916">
                  <c:v>84.891245334238207</c:v>
                </c:pt>
                <c:pt idx="10917">
                  <c:v>84.891245334238207</c:v>
                </c:pt>
                <c:pt idx="10918">
                  <c:v>84.891245334238207</c:v>
                </c:pt>
                <c:pt idx="10919">
                  <c:v>84.891245334238207</c:v>
                </c:pt>
                <c:pt idx="10920">
                  <c:v>84.891245334238207</c:v>
                </c:pt>
                <c:pt idx="10921">
                  <c:v>84.891245334238207</c:v>
                </c:pt>
                <c:pt idx="10922">
                  <c:v>84.891245334238207</c:v>
                </c:pt>
                <c:pt idx="10923">
                  <c:v>84.891245334238207</c:v>
                </c:pt>
                <c:pt idx="10924">
                  <c:v>84.891245334238207</c:v>
                </c:pt>
                <c:pt idx="10925">
                  <c:v>84.891245334238207</c:v>
                </c:pt>
                <c:pt idx="10926">
                  <c:v>84.891245334238207</c:v>
                </c:pt>
                <c:pt idx="10927">
                  <c:v>84.891245334238207</c:v>
                </c:pt>
                <c:pt idx="10928">
                  <c:v>84.891245334238207</c:v>
                </c:pt>
                <c:pt idx="10929">
                  <c:v>84.891245334238207</c:v>
                </c:pt>
                <c:pt idx="10930">
                  <c:v>84.891245334238207</c:v>
                </c:pt>
                <c:pt idx="10931">
                  <c:v>84.891245334238207</c:v>
                </c:pt>
                <c:pt idx="10932">
                  <c:v>84.891245334238207</c:v>
                </c:pt>
                <c:pt idx="10933">
                  <c:v>84.891245334238207</c:v>
                </c:pt>
                <c:pt idx="10934">
                  <c:v>84.891245334238207</c:v>
                </c:pt>
                <c:pt idx="10935">
                  <c:v>84.891245334238207</c:v>
                </c:pt>
                <c:pt idx="10936">
                  <c:v>84.891245334238207</c:v>
                </c:pt>
                <c:pt idx="10937">
                  <c:v>84.891245334238207</c:v>
                </c:pt>
                <c:pt idx="10938">
                  <c:v>84.891245334238207</c:v>
                </c:pt>
                <c:pt idx="10939">
                  <c:v>84.891245334238207</c:v>
                </c:pt>
                <c:pt idx="10940">
                  <c:v>84.891245334238207</c:v>
                </c:pt>
                <c:pt idx="10941">
                  <c:v>84.891245334238207</c:v>
                </c:pt>
                <c:pt idx="10942">
                  <c:v>84.891245334238207</c:v>
                </c:pt>
                <c:pt idx="10943">
                  <c:v>84.891245334238207</c:v>
                </c:pt>
                <c:pt idx="10944">
                  <c:v>84.891245334238207</c:v>
                </c:pt>
                <c:pt idx="10945">
                  <c:v>84.891245334238207</c:v>
                </c:pt>
                <c:pt idx="10946">
                  <c:v>84.891245334238207</c:v>
                </c:pt>
                <c:pt idx="10947">
                  <c:v>84.891245334238207</c:v>
                </c:pt>
                <c:pt idx="10948">
                  <c:v>84.891245334238207</c:v>
                </c:pt>
                <c:pt idx="10949">
                  <c:v>84.891245334238207</c:v>
                </c:pt>
                <c:pt idx="10950">
                  <c:v>84.891245334238207</c:v>
                </c:pt>
                <c:pt idx="10951">
                  <c:v>84.891245334238207</c:v>
                </c:pt>
                <c:pt idx="10952">
                  <c:v>84.891245334238207</c:v>
                </c:pt>
                <c:pt idx="10953">
                  <c:v>84.891245334238207</c:v>
                </c:pt>
                <c:pt idx="10954">
                  <c:v>84.891245334238207</c:v>
                </c:pt>
                <c:pt idx="10955">
                  <c:v>84.891245334238207</c:v>
                </c:pt>
                <c:pt idx="10956">
                  <c:v>84.891245334238207</c:v>
                </c:pt>
                <c:pt idx="10957">
                  <c:v>84.891245334238207</c:v>
                </c:pt>
                <c:pt idx="10958">
                  <c:v>84.891245334238207</c:v>
                </c:pt>
                <c:pt idx="10959">
                  <c:v>84.891245334238207</c:v>
                </c:pt>
                <c:pt idx="10960">
                  <c:v>84.891245334238207</c:v>
                </c:pt>
                <c:pt idx="10961">
                  <c:v>84.891245334238207</c:v>
                </c:pt>
                <c:pt idx="10962">
                  <c:v>84.891245334238207</c:v>
                </c:pt>
                <c:pt idx="10963">
                  <c:v>84.891245334238207</c:v>
                </c:pt>
                <c:pt idx="10964">
                  <c:v>84.891245334238207</c:v>
                </c:pt>
                <c:pt idx="10965">
                  <c:v>84.891245334238207</c:v>
                </c:pt>
                <c:pt idx="10966">
                  <c:v>84.891245334238207</c:v>
                </c:pt>
                <c:pt idx="10967">
                  <c:v>84.891245334238207</c:v>
                </c:pt>
                <c:pt idx="10968">
                  <c:v>84.891245334238207</c:v>
                </c:pt>
                <c:pt idx="10969">
                  <c:v>84.891245334238207</c:v>
                </c:pt>
                <c:pt idx="10970">
                  <c:v>84.891245334238207</c:v>
                </c:pt>
                <c:pt idx="10971">
                  <c:v>84.891245334238207</c:v>
                </c:pt>
                <c:pt idx="10972">
                  <c:v>84.891245334238207</c:v>
                </c:pt>
                <c:pt idx="10973">
                  <c:v>84.891245334238207</c:v>
                </c:pt>
                <c:pt idx="10974">
                  <c:v>84.891245334238207</c:v>
                </c:pt>
                <c:pt idx="10975">
                  <c:v>84.891245334238207</c:v>
                </c:pt>
                <c:pt idx="10976">
                  <c:v>84.891245334238207</c:v>
                </c:pt>
                <c:pt idx="10977">
                  <c:v>84.891245334238207</c:v>
                </c:pt>
                <c:pt idx="10978">
                  <c:v>84.891245334238207</c:v>
                </c:pt>
                <c:pt idx="10979">
                  <c:v>84.891245334238207</c:v>
                </c:pt>
                <c:pt idx="10980">
                  <c:v>84.891245334238207</c:v>
                </c:pt>
                <c:pt idx="10981">
                  <c:v>84.891245334238207</c:v>
                </c:pt>
                <c:pt idx="10982">
                  <c:v>84.891245334238207</c:v>
                </c:pt>
                <c:pt idx="10983">
                  <c:v>84.891245334238207</c:v>
                </c:pt>
                <c:pt idx="10984">
                  <c:v>84.891245334238207</c:v>
                </c:pt>
                <c:pt idx="10985">
                  <c:v>84.891245334238207</c:v>
                </c:pt>
                <c:pt idx="10986">
                  <c:v>84.891245334238207</c:v>
                </c:pt>
                <c:pt idx="10987">
                  <c:v>84.891245334238207</c:v>
                </c:pt>
                <c:pt idx="10988">
                  <c:v>84.891245334238207</c:v>
                </c:pt>
                <c:pt idx="10989">
                  <c:v>84.891245334238207</c:v>
                </c:pt>
                <c:pt idx="10990">
                  <c:v>84.891245334238207</c:v>
                </c:pt>
                <c:pt idx="10991">
                  <c:v>84.891245334238207</c:v>
                </c:pt>
                <c:pt idx="10992">
                  <c:v>84.891245334238207</c:v>
                </c:pt>
                <c:pt idx="10993">
                  <c:v>84.891245334238207</c:v>
                </c:pt>
                <c:pt idx="10994">
                  <c:v>84.891245334238207</c:v>
                </c:pt>
                <c:pt idx="10995">
                  <c:v>84.891245334238207</c:v>
                </c:pt>
                <c:pt idx="10996">
                  <c:v>84.891245334238207</c:v>
                </c:pt>
                <c:pt idx="10997">
                  <c:v>84.891245334238207</c:v>
                </c:pt>
                <c:pt idx="10998">
                  <c:v>84.891245334238207</c:v>
                </c:pt>
                <c:pt idx="10999">
                  <c:v>84.891245334238207</c:v>
                </c:pt>
                <c:pt idx="11000">
                  <c:v>84.891245334238207</c:v>
                </c:pt>
                <c:pt idx="11001">
                  <c:v>84.891245334238207</c:v>
                </c:pt>
                <c:pt idx="11002">
                  <c:v>84.891245334238207</c:v>
                </c:pt>
                <c:pt idx="11003">
                  <c:v>84.891245334238207</c:v>
                </c:pt>
                <c:pt idx="11004">
                  <c:v>84.891245334238207</c:v>
                </c:pt>
                <c:pt idx="11005">
                  <c:v>84.891245334238207</c:v>
                </c:pt>
                <c:pt idx="11006">
                  <c:v>84.891245334238207</c:v>
                </c:pt>
                <c:pt idx="11007">
                  <c:v>84.891245334238207</c:v>
                </c:pt>
                <c:pt idx="11008">
                  <c:v>84.891245334238207</c:v>
                </c:pt>
                <c:pt idx="11009">
                  <c:v>84.891245334238207</c:v>
                </c:pt>
                <c:pt idx="11010">
                  <c:v>84.891245334238207</c:v>
                </c:pt>
                <c:pt idx="11011">
                  <c:v>84.891245334238207</c:v>
                </c:pt>
                <c:pt idx="11012">
                  <c:v>84.891245334238207</c:v>
                </c:pt>
                <c:pt idx="11013">
                  <c:v>84.891245334238207</c:v>
                </c:pt>
                <c:pt idx="11014">
                  <c:v>84.891245334238207</c:v>
                </c:pt>
                <c:pt idx="11015">
                  <c:v>84.891245334238207</c:v>
                </c:pt>
                <c:pt idx="11016">
                  <c:v>84.891245334238207</c:v>
                </c:pt>
                <c:pt idx="11017">
                  <c:v>84.891245334238207</c:v>
                </c:pt>
                <c:pt idx="11018">
                  <c:v>84.891245334238207</c:v>
                </c:pt>
                <c:pt idx="11019">
                  <c:v>84.891245334238207</c:v>
                </c:pt>
                <c:pt idx="11020">
                  <c:v>84.891245334238207</c:v>
                </c:pt>
                <c:pt idx="11021">
                  <c:v>84.891245334238207</c:v>
                </c:pt>
                <c:pt idx="11022">
                  <c:v>84.891245334238207</c:v>
                </c:pt>
                <c:pt idx="11023">
                  <c:v>84.891245334238207</c:v>
                </c:pt>
                <c:pt idx="11024">
                  <c:v>84.891245334238207</c:v>
                </c:pt>
                <c:pt idx="11025">
                  <c:v>84.891245334238207</c:v>
                </c:pt>
                <c:pt idx="11026">
                  <c:v>84.891245334238207</c:v>
                </c:pt>
                <c:pt idx="11027">
                  <c:v>84.891245334238207</c:v>
                </c:pt>
                <c:pt idx="11028">
                  <c:v>84.891245334238207</c:v>
                </c:pt>
                <c:pt idx="11029">
                  <c:v>84.891245334238207</c:v>
                </c:pt>
                <c:pt idx="11030">
                  <c:v>84.891245334238207</c:v>
                </c:pt>
                <c:pt idx="11031">
                  <c:v>84.891245334238207</c:v>
                </c:pt>
                <c:pt idx="11032">
                  <c:v>84.891245334238207</c:v>
                </c:pt>
                <c:pt idx="11033">
                  <c:v>84.891245334238207</c:v>
                </c:pt>
                <c:pt idx="11034">
                  <c:v>84.891245334238207</c:v>
                </c:pt>
                <c:pt idx="11035">
                  <c:v>84.891245334238207</c:v>
                </c:pt>
                <c:pt idx="11036">
                  <c:v>84.891245334238207</c:v>
                </c:pt>
                <c:pt idx="11037">
                  <c:v>84.891245334238207</c:v>
                </c:pt>
                <c:pt idx="11038">
                  <c:v>84.891245334238207</c:v>
                </c:pt>
                <c:pt idx="11039">
                  <c:v>84.891245334238207</c:v>
                </c:pt>
                <c:pt idx="11040">
                  <c:v>84.891245334238207</c:v>
                </c:pt>
                <c:pt idx="11041">
                  <c:v>84.891245334238207</c:v>
                </c:pt>
                <c:pt idx="11042">
                  <c:v>84.891245334238207</c:v>
                </c:pt>
                <c:pt idx="11043">
                  <c:v>84.891245334238207</c:v>
                </c:pt>
                <c:pt idx="11044">
                  <c:v>84.891245334238207</c:v>
                </c:pt>
                <c:pt idx="11045">
                  <c:v>84.891245334238207</c:v>
                </c:pt>
                <c:pt idx="11046">
                  <c:v>84.891245334238207</c:v>
                </c:pt>
                <c:pt idx="11047">
                  <c:v>84.891245334238207</c:v>
                </c:pt>
                <c:pt idx="11048">
                  <c:v>84.891245334238207</c:v>
                </c:pt>
                <c:pt idx="11049">
                  <c:v>84.891245334238207</c:v>
                </c:pt>
                <c:pt idx="11050">
                  <c:v>84.891245334238207</c:v>
                </c:pt>
                <c:pt idx="11051">
                  <c:v>84.891245334238207</c:v>
                </c:pt>
                <c:pt idx="11052">
                  <c:v>84.891245334238207</c:v>
                </c:pt>
                <c:pt idx="11053">
                  <c:v>84.891245334238207</c:v>
                </c:pt>
                <c:pt idx="11054">
                  <c:v>84.891245334238207</c:v>
                </c:pt>
                <c:pt idx="11055">
                  <c:v>84.891245334238207</c:v>
                </c:pt>
                <c:pt idx="11056">
                  <c:v>84.891245334238207</c:v>
                </c:pt>
                <c:pt idx="11057">
                  <c:v>84.891245334238207</c:v>
                </c:pt>
                <c:pt idx="11058">
                  <c:v>84.891245334238207</c:v>
                </c:pt>
                <c:pt idx="11059">
                  <c:v>84.891245334238207</c:v>
                </c:pt>
                <c:pt idx="11060">
                  <c:v>84.891245334238207</c:v>
                </c:pt>
                <c:pt idx="11061">
                  <c:v>84.891245334238207</c:v>
                </c:pt>
                <c:pt idx="11062">
                  <c:v>84.891245334238207</c:v>
                </c:pt>
                <c:pt idx="11063">
                  <c:v>84.891245334238207</c:v>
                </c:pt>
                <c:pt idx="11064">
                  <c:v>84.891245334238207</c:v>
                </c:pt>
                <c:pt idx="11065">
                  <c:v>84.891245334238207</c:v>
                </c:pt>
                <c:pt idx="11066">
                  <c:v>84.891245334238207</c:v>
                </c:pt>
                <c:pt idx="11067">
                  <c:v>84.891245334238207</c:v>
                </c:pt>
                <c:pt idx="11068">
                  <c:v>84.891245334238207</c:v>
                </c:pt>
                <c:pt idx="11069">
                  <c:v>84.891245334238207</c:v>
                </c:pt>
                <c:pt idx="11070">
                  <c:v>84.891245334238207</c:v>
                </c:pt>
                <c:pt idx="11071">
                  <c:v>84.891245334238207</c:v>
                </c:pt>
                <c:pt idx="11072">
                  <c:v>84.891245334238207</c:v>
                </c:pt>
                <c:pt idx="11073">
                  <c:v>84.891245334238207</c:v>
                </c:pt>
                <c:pt idx="11074">
                  <c:v>84.891245334238207</c:v>
                </c:pt>
                <c:pt idx="11075">
                  <c:v>84.891245334238207</c:v>
                </c:pt>
                <c:pt idx="11076">
                  <c:v>84.891245334238207</c:v>
                </c:pt>
                <c:pt idx="11077">
                  <c:v>84.891245334238207</c:v>
                </c:pt>
                <c:pt idx="11078">
                  <c:v>84.891245334238207</c:v>
                </c:pt>
                <c:pt idx="11079">
                  <c:v>84.891245334238207</c:v>
                </c:pt>
                <c:pt idx="11080">
                  <c:v>84.891245334238207</c:v>
                </c:pt>
                <c:pt idx="11081">
                  <c:v>84.891245334238207</c:v>
                </c:pt>
                <c:pt idx="11082">
                  <c:v>84.891245334238207</c:v>
                </c:pt>
                <c:pt idx="11083">
                  <c:v>84.891245334238207</c:v>
                </c:pt>
                <c:pt idx="11084">
                  <c:v>84.891245334238207</c:v>
                </c:pt>
                <c:pt idx="11085">
                  <c:v>84.891245334238207</c:v>
                </c:pt>
                <c:pt idx="11086">
                  <c:v>84.891245334238207</c:v>
                </c:pt>
                <c:pt idx="11087">
                  <c:v>84.891245334238207</c:v>
                </c:pt>
                <c:pt idx="11088">
                  <c:v>84.891245334238207</c:v>
                </c:pt>
                <c:pt idx="11089">
                  <c:v>84.891245334238207</c:v>
                </c:pt>
                <c:pt idx="11090">
                  <c:v>84.891245334238207</c:v>
                </c:pt>
                <c:pt idx="11091">
                  <c:v>84.891245334238207</c:v>
                </c:pt>
                <c:pt idx="11092">
                  <c:v>84.891245334238207</c:v>
                </c:pt>
                <c:pt idx="11093">
                  <c:v>84.891245334238207</c:v>
                </c:pt>
                <c:pt idx="11094">
                  <c:v>84.891245334238207</c:v>
                </c:pt>
                <c:pt idx="11095">
                  <c:v>84.891245334238207</c:v>
                </c:pt>
                <c:pt idx="11096">
                  <c:v>84.891245334238207</c:v>
                </c:pt>
                <c:pt idx="11097">
                  <c:v>84.891245334238207</c:v>
                </c:pt>
                <c:pt idx="11098">
                  <c:v>84.891245334238207</c:v>
                </c:pt>
                <c:pt idx="11099">
                  <c:v>84.891245334238207</c:v>
                </c:pt>
                <c:pt idx="11100">
                  <c:v>84.891245334238207</c:v>
                </c:pt>
                <c:pt idx="11101">
                  <c:v>84.891245334238207</c:v>
                </c:pt>
                <c:pt idx="11102">
                  <c:v>84.891245334238207</c:v>
                </c:pt>
                <c:pt idx="11103">
                  <c:v>84.891245334238207</c:v>
                </c:pt>
                <c:pt idx="11104">
                  <c:v>84.891245334238207</c:v>
                </c:pt>
                <c:pt idx="11105">
                  <c:v>84.891245334238207</c:v>
                </c:pt>
                <c:pt idx="11106">
                  <c:v>84.891245334238207</c:v>
                </c:pt>
                <c:pt idx="11107">
                  <c:v>84.891245334238207</c:v>
                </c:pt>
                <c:pt idx="11108">
                  <c:v>84.891245334238207</c:v>
                </c:pt>
                <c:pt idx="11109">
                  <c:v>84.891245334238207</c:v>
                </c:pt>
                <c:pt idx="11110">
                  <c:v>84.891245334238207</c:v>
                </c:pt>
                <c:pt idx="11111">
                  <c:v>84.891245334238207</c:v>
                </c:pt>
                <c:pt idx="11112">
                  <c:v>84.891245334238207</c:v>
                </c:pt>
                <c:pt idx="11113">
                  <c:v>84.891245334238207</c:v>
                </c:pt>
                <c:pt idx="11114">
                  <c:v>84.891245334238207</c:v>
                </c:pt>
                <c:pt idx="11115">
                  <c:v>84.891245334238207</c:v>
                </c:pt>
                <c:pt idx="11116">
                  <c:v>84.891245334238207</c:v>
                </c:pt>
                <c:pt idx="11117">
                  <c:v>84.891245334238207</c:v>
                </c:pt>
                <c:pt idx="11118">
                  <c:v>84.891245334238207</c:v>
                </c:pt>
                <c:pt idx="11119">
                  <c:v>84.891245334238207</c:v>
                </c:pt>
                <c:pt idx="11120">
                  <c:v>84.891245334238207</c:v>
                </c:pt>
                <c:pt idx="11121">
                  <c:v>84.891245334238207</c:v>
                </c:pt>
                <c:pt idx="11122">
                  <c:v>84.891245334238207</c:v>
                </c:pt>
                <c:pt idx="11123">
                  <c:v>84.891245334238207</c:v>
                </c:pt>
                <c:pt idx="11124">
                  <c:v>84.891245334238207</c:v>
                </c:pt>
                <c:pt idx="11125">
                  <c:v>84.891245334238207</c:v>
                </c:pt>
                <c:pt idx="11126">
                  <c:v>84.891245334238207</c:v>
                </c:pt>
                <c:pt idx="11127">
                  <c:v>84.891245334238207</c:v>
                </c:pt>
                <c:pt idx="11128">
                  <c:v>84.891245334238207</c:v>
                </c:pt>
                <c:pt idx="11129">
                  <c:v>84.891245334238207</c:v>
                </c:pt>
                <c:pt idx="11130">
                  <c:v>84.891245334238207</c:v>
                </c:pt>
                <c:pt idx="11131">
                  <c:v>84.891245334238207</c:v>
                </c:pt>
                <c:pt idx="11132">
                  <c:v>84.891245334238207</c:v>
                </c:pt>
                <c:pt idx="11133">
                  <c:v>84.891245334238207</c:v>
                </c:pt>
                <c:pt idx="11134">
                  <c:v>84.891245334238207</c:v>
                </c:pt>
                <c:pt idx="11135">
                  <c:v>84.891245334238207</c:v>
                </c:pt>
                <c:pt idx="11136">
                  <c:v>84.891245334238207</c:v>
                </c:pt>
                <c:pt idx="11137">
                  <c:v>84.891245334238207</c:v>
                </c:pt>
                <c:pt idx="11138">
                  <c:v>84.891245334238207</c:v>
                </c:pt>
                <c:pt idx="11139">
                  <c:v>84.891245334238207</c:v>
                </c:pt>
                <c:pt idx="11140">
                  <c:v>84.891245334238207</c:v>
                </c:pt>
                <c:pt idx="11141">
                  <c:v>84.891245334238207</c:v>
                </c:pt>
                <c:pt idx="11142">
                  <c:v>84.891245334238207</c:v>
                </c:pt>
                <c:pt idx="11143">
                  <c:v>84.891245334238207</c:v>
                </c:pt>
                <c:pt idx="11144">
                  <c:v>84.891245334238207</c:v>
                </c:pt>
                <c:pt idx="11145">
                  <c:v>84.891245334238207</c:v>
                </c:pt>
                <c:pt idx="11146">
                  <c:v>84.891245334238207</c:v>
                </c:pt>
                <c:pt idx="11147">
                  <c:v>84.891245334238207</c:v>
                </c:pt>
                <c:pt idx="11148">
                  <c:v>84.891245334238207</c:v>
                </c:pt>
                <c:pt idx="11149">
                  <c:v>84.891245334238207</c:v>
                </c:pt>
                <c:pt idx="11150">
                  <c:v>84.891245334238207</c:v>
                </c:pt>
                <c:pt idx="11151">
                  <c:v>84.891245334238207</c:v>
                </c:pt>
                <c:pt idx="11152">
                  <c:v>84.891245334238207</c:v>
                </c:pt>
                <c:pt idx="11153">
                  <c:v>84.891245334238207</c:v>
                </c:pt>
                <c:pt idx="11154">
                  <c:v>84.891245334238207</c:v>
                </c:pt>
                <c:pt idx="11155">
                  <c:v>84.891245334238207</c:v>
                </c:pt>
                <c:pt idx="11156">
                  <c:v>84.891245334238207</c:v>
                </c:pt>
                <c:pt idx="11157">
                  <c:v>84.891245334238207</c:v>
                </c:pt>
                <c:pt idx="11158">
                  <c:v>84.891245334238207</c:v>
                </c:pt>
                <c:pt idx="11159">
                  <c:v>84.891245334238207</c:v>
                </c:pt>
                <c:pt idx="11160">
                  <c:v>84.891245334238207</c:v>
                </c:pt>
                <c:pt idx="11161">
                  <c:v>84.891245334238207</c:v>
                </c:pt>
                <c:pt idx="11162">
                  <c:v>84.891245334238207</c:v>
                </c:pt>
                <c:pt idx="11163">
                  <c:v>84.891245334238207</c:v>
                </c:pt>
                <c:pt idx="11164">
                  <c:v>84.891245334238207</c:v>
                </c:pt>
                <c:pt idx="11165">
                  <c:v>84.891245334238207</c:v>
                </c:pt>
                <c:pt idx="11166">
                  <c:v>84.891245334238207</c:v>
                </c:pt>
                <c:pt idx="11167">
                  <c:v>84.891245334238207</c:v>
                </c:pt>
                <c:pt idx="11168">
                  <c:v>84.891245334238207</c:v>
                </c:pt>
                <c:pt idx="11169">
                  <c:v>84.891245334238207</c:v>
                </c:pt>
                <c:pt idx="11170">
                  <c:v>84.891245334238207</c:v>
                </c:pt>
                <c:pt idx="11171">
                  <c:v>84.891245334238207</c:v>
                </c:pt>
                <c:pt idx="11172">
                  <c:v>84.891245334238207</c:v>
                </c:pt>
                <c:pt idx="11173">
                  <c:v>84.891245334238207</c:v>
                </c:pt>
                <c:pt idx="11174">
                  <c:v>84.891245334238207</c:v>
                </c:pt>
                <c:pt idx="11175">
                  <c:v>84.891245334238207</c:v>
                </c:pt>
                <c:pt idx="11176">
                  <c:v>84.891245334238207</c:v>
                </c:pt>
                <c:pt idx="11177">
                  <c:v>84.891245334238207</c:v>
                </c:pt>
                <c:pt idx="11178">
                  <c:v>84.891245334238207</c:v>
                </c:pt>
                <c:pt idx="11179">
                  <c:v>84.891245334238207</c:v>
                </c:pt>
                <c:pt idx="11180">
                  <c:v>84.891245334238207</c:v>
                </c:pt>
                <c:pt idx="11181">
                  <c:v>84.891245334238207</c:v>
                </c:pt>
                <c:pt idx="11182">
                  <c:v>84.891245334238207</c:v>
                </c:pt>
                <c:pt idx="11183">
                  <c:v>84.891245334238207</c:v>
                </c:pt>
                <c:pt idx="11184">
                  <c:v>84.891245334238207</c:v>
                </c:pt>
                <c:pt idx="11185">
                  <c:v>84.891245334238207</c:v>
                </c:pt>
                <c:pt idx="11186">
                  <c:v>84.891245334238207</c:v>
                </c:pt>
                <c:pt idx="11187">
                  <c:v>84.891245334238207</c:v>
                </c:pt>
                <c:pt idx="11188">
                  <c:v>84.891245334238207</c:v>
                </c:pt>
                <c:pt idx="11189">
                  <c:v>84.891245334238207</c:v>
                </c:pt>
                <c:pt idx="11190">
                  <c:v>84.891245334238207</c:v>
                </c:pt>
                <c:pt idx="11191">
                  <c:v>84.891245334238207</c:v>
                </c:pt>
                <c:pt idx="11192">
                  <c:v>84.891245334238207</c:v>
                </c:pt>
                <c:pt idx="11193">
                  <c:v>84.891245334238207</c:v>
                </c:pt>
                <c:pt idx="11194">
                  <c:v>84.891245334238207</c:v>
                </c:pt>
                <c:pt idx="11195">
                  <c:v>84.891245334238207</c:v>
                </c:pt>
                <c:pt idx="11196">
                  <c:v>84.891245334238207</c:v>
                </c:pt>
                <c:pt idx="11197">
                  <c:v>84.891245334238207</c:v>
                </c:pt>
                <c:pt idx="11198">
                  <c:v>84.891245334238207</c:v>
                </c:pt>
                <c:pt idx="11199">
                  <c:v>84.891245334238207</c:v>
                </c:pt>
                <c:pt idx="11200">
                  <c:v>84.891245334238207</c:v>
                </c:pt>
                <c:pt idx="11201">
                  <c:v>84.891245334238207</c:v>
                </c:pt>
                <c:pt idx="11202">
                  <c:v>84.891245334238207</c:v>
                </c:pt>
                <c:pt idx="11203">
                  <c:v>84.891245334238207</c:v>
                </c:pt>
                <c:pt idx="11204">
                  <c:v>84.891245334238207</c:v>
                </c:pt>
                <c:pt idx="11205">
                  <c:v>84.891245334238207</c:v>
                </c:pt>
                <c:pt idx="11206">
                  <c:v>84.891245334238207</c:v>
                </c:pt>
                <c:pt idx="11207">
                  <c:v>84.891245334238207</c:v>
                </c:pt>
                <c:pt idx="11208">
                  <c:v>84.891245334238207</c:v>
                </c:pt>
                <c:pt idx="11209">
                  <c:v>84.891245334238207</c:v>
                </c:pt>
                <c:pt idx="11210">
                  <c:v>84.891245334238207</c:v>
                </c:pt>
                <c:pt idx="11211">
                  <c:v>84.891245334238207</c:v>
                </c:pt>
                <c:pt idx="11212">
                  <c:v>84.891245334238207</c:v>
                </c:pt>
                <c:pt idx="11213">
                  <c:v>84.891245334238207</c:v>
                </c:pt>
                <c:pt idx="11214">
                  <c:v>84.891245334238207</c:v>
                </c:pt>
                <c:pt idx="11215">
                  <c:v>84.891245334238207</c:v>
                </c:pt>
                <c:pt idx="11216">
                  <c:v>84.891245334238207</c:v>
                </c:pt>
                <c:pt idx="11217">
                  <c:v>84.891245334238207</c:v>
                </c:pt>
                <c:pt idx="11218">
                  <c:v>84.891245334238207</c:v>
                </c:pt>
                <c:pt idx="11219">
                  <c:v>84.891245334238207</c:v>
                </c:pt>
                <c:pt idx="11220">
                  <c:v>84.891245334238207</c:v>
                </c:pt>
                <c:pt idx="11221">
                  <c:v>84.891245334238207</c:v>
                </c:pt>
                <c:pt idx="11222">
                  <c:v>84.891245334238207</c:v>
                </c:pt>
                <c:pt idx="11223">
                  <c:v>84.891245334238207</c:v>
                </c:pt>
                <c:pt idx="11224">
                  <c:v>84.891245334238207</c:v>
                </c:pt>
                <c:pt idx="11225">
                  <c:v>84.891245334238207</c:v>
                </c:pt>
                <c:pt idx="11226">
                  <c:v>84.891245334238207</c:v>
                </c:pt>
                <c:pt idx="11227">
                  <c:v>84.891245334238207</c:v>
                </c:pt>
                <c:pt idx="11228">
                  <c:v>84.891245334238207</c:v>
                </c:pt>
                <c:pt idx="11229">
                  <c:v>84.891245334238207</c:v>
                </c:pt>
                <c:pt idx="11230">
                  <c:v>84.891245334238207</c:v>
                </c:pt>
                <c:pt idx="11231">
                  <c:v>84.891245334238207</c:v>
                </c:pt>
                <c:pt idx="11232">
                  <c:v>84.891245334238207</c:v>
                </c:pt>
                <c:pt idx="11233">
                  <c:v>84.891245334238207</c:v>
                </c:pt>
                <c:pt idx="11234">
                  <c:v>84.891245334238207</c:v>
                </c:pt>
                <c:pt idx="11235">
                  <c:v>84.891245334238207</c:v>
                </c:pt>
                <c:pt idx="11236">
                  <c:v>84.891245334238207</c:v>
                </c:pt>
                <c:pt idx="11237">
                  <c:v>84.891245334238207</c:v>
                </c:pt>
                <c:pt idx="11238">
                  <c:v>84.891245334238207</c:v>
                </c:pt>
                <c:pt idx="11239">
                  <c:v>84.891245334238207</c:v>
                </c:pt>
                <c:pt idx="11240">
                  <c:v>84.891245334238207</c:v>
                </c:pt>
                <c:pt idx="11241">
                  <c:v>84.891245334238207</c:v>
                </c:pt>
                <c:pt idx="11242">
                  <c:v>84.891245334238207</c:v>
                </c:pt>
                <c:pt idx="11243">
                  <c:v>84.891245334238207</c:v>
                </c:pt>
                <c:pt idx="11244">
                  <c:v>84.891245334238207</c:v>
                </c:pt>
                <c:pt idx="11245">
                  <c:v>84.891245334238207</c:v>
                </c:pt>
                <c:pt idx="11246">
                  <c:v>84.891245334238207</c:v>
                </c:pt>
                <c:pt idx="11247">
                  <c:v>84.891245334238207</c:v>
                </c:pt>
                <c:pt idx="11248">
                  <c:v>84.891245334238207</c:v>
                </c:pt>
                <c:pt idx="11249">
                  <c:v>84.891245334238207</c:v>
                </c:pt>
                <c:pt idx="11250">
                  <c:v>84.891245334238207</c:v>
                </c:pt>
                <c:pt idx="11251">
                  <c:v>84.891245334238207</c:v>
                </c:pt>
                <c:pt idx="11252">
                  <c:v>84.891245334238207</c:v>
                </c:pt>
                <c:pt idx="11253">
                  <c:v>84.891245334238207</c:v>
                </c:pt>
                <c:pt idx="11254">
                  <c:v>84.891245334238207</c:v>
                </c:pt>
                <c:pt idx="11255">
                  <c:v>84.891245334238207</c:v>
                </c:pt>
                <c:pt idx="11256">
                  <c:v>84.891245334238207</c:v>
                </c:pt>
                <c:pt idx="11257">
                  <c:v>84.891245334238207</c:v>
                </c:pt>
                <c:pt idx="11258">
                  <c:v>84.891245334238207</c:v>
                </c:pt>
                <c:pt idx="11259">
                  <c:v>84.891245334238207</c:v>
                </c:pt>
                <c:pt idx="11260">
                  <c:v>84.891245334238207</c:v>
                </c:pt>
                <c:pt idx="11261">
                  <c:v>84.891245334238207</c:v>
                </c:pt>
                <c:pt idx="11262">
                  <c:v>84.891245334238207</c:v>
                </c:pt>
                <c:pt idx="11263">
                  <c:v>84.891245334238207</c:v>
                </c:pt>
                <c:pt idx="11264">
                  <c:v>84.891245334238207</c:v>
                </c:pt>
                <c:pt idx="11265">
                  <c:v>84.891245334238207</c:v>
                </c:pt>
                <c:pt idx="11266">
                  <c:v>84.891245334238207</c:v>
                </c:pt>
                <c:pt idx="11267">
                  <c:v>84.891245334238207</c:v>
                </c:pt>
                <c:pt idx="11268">
                  <c:v>84.891245334238207</c:v>
                </c:pt>
                <c:pt idx="11269">
                  <c:v>84.891245334238207</c:v>
                </c:pt>
                <c:pt idx="11270">
                  <c:v>84.891245334238207</c:v>
                </c:pt>
                <c:pt idx="11271">
                  <c:v>84.891245334238207</c:v>
                </c:pt>
                <c:pt idx="11272">
                  <c:v>84.891245334238207</c:v>
                </c:pt>
                <c:pt idx="11273">
                  <c:v>84.891245334238207</c:v>
                </c:pt>
                <c:pt idx="11274">
                  <c:v>84.891245334238207</c:v>
                </c:pt>
                <c:pt idx="11275">
                  <c:v>84.891245334238207</c:v>
                </c:pt>
                <c:pt idx="11276">
                  <c:v>84.891245334238207</c:v>
                </c:pt>
                <c:pt idx="11277">
                  <c:v>84.891245334238207</c:v>
                </c:pt>
                <c:pt idx="11278">
                  <c:v>84.891245334238207</c:v>
                </c:pt>
                <c:pt idx="11279">
                  <c:v>84.891245334238207</c:v>
                </c:pt>
                <c:pt idx="11280">
                  <c:v>84.891245334238207</c:v>
                </c:pt>
                <c:pt idx="11281">
                  <c:v>84.891245334238207</c:v>
                </c:pt>
                <c:pt idx="11282">
                  <c:v>84.891245334238207</c:v>
                </c:pt>
                <c:pt idx="11283">
                  <c:v>84.891245334238207</c:v>
                </c:pt>
                <c:pt idx="11284">
                  <c:v>84.891245334238207</c:v>
                </c:pt>
                <c:pt idx="11285">
                  <c:v>84.891245334238207</c:v>
                </c:pt>
                <c:pt idx="11286">
                  <c:v>84.891245334238207</c:v>
                </c:pt>
                <c:pt idx="11287">
                  <c:v>84.891245334238207</c:v>
                </c:pt>
                <c:pt idx="11288">
                  <c:v>84.891245334238207</c:v>
                </c:pt>
                <c:pt idx="11289">
                  <c:v>84.891245334238207</c:v>
                </c:pt>
                <c:pt idx="11290">
                  <c:v>84.891245334238207</c:v>
                </c:pt>
                <c:pt idx="11291">
                  <c:v>84.891245334238207</c:v>
                </c:pt>
                <c:pt idx="11292">
                  <c:v>84.891245334238207</c:v>
                </c:pt>
                <c:pt idx="11293">
                  <c:v>84.891245334238207</c:v>
                </c:pt>
                <c:pt idx="11294">
                  <c:v>84.891245334238207</c:v>
                </c:pt>
                <c:pt idx="11295">
                  <c:v>84.891245334238207</c:v>
                </c:pt>
                <c:pt idx="11296">
                  <c:v>84.891245334238207</c:v>
                </c:pt>
                <c:pt idx="11297">
                  <c:v>84.891245334238207</c:v>
                </c:pt>
                <c:pt idx="11298">
                  <c:v>84.891245334238207</c:v>
                </c:pt>
                <c:pt idx="11299">
                  <c:v>84.891245334238207</c:v>
                </c:pt>
                <c:pt idx="11300">
                  <c:v>84.891245334238207</c:v>
                </c:pt>
                <c:pt idx="11301">
                  <c:v>84.891245334238207</c:v>
                </c:pt>
                <c:pt idx="11302">
                  <c:v>84.891245334238207</c:v>
                </c:pt>
                <c:pt idx="11303">
                  <c:v>84.891245334238207</c:v>
                </c:pt>
                <c:pt idx="11304">
                  <c:v>84.891245334238207</c:v>
                </c:pt>
                <c:pt idx="11305">
                  <c:v>84.891245334238207</c:v>
                </c:pt>
                <c:pt idx="11306">
                  <c:v>84.891245334238207</c:v>
                </c:pt>
                <c:pt idx="11307">
                  <c:v>84.891245334238207</c:v>
                </c:pt>
                <c:pt idx="11308">
                  <c:v>84.891245334238207</c:v>
                </c:pt>
                <c:pt idx="11309">
                  <c:v>84.891245334238207</c:v>
                </c:pt>
                <c:pt idx="11310">
                  <c:v>84.891245334238207</c:v>
                </c:pt>
                <c:pt idx="11311">
                  <c:v>84.891245334238207</c:v>
                </c:pt>
                <c:pt idx="11312">
                  <c:v>84.891245334238207</c:v>
                </c:pt>
                <c:pt idx="11313">
                  <c:v>84.891245334238207</c:v>
                </c:pt>
                <c:pt idx="11314">
                  <c:v>84.891245334238207</c:v>
                </c:pt>
                <c:pt idx="11315">
                  <c:v>84.891245334238207</c:v>
                </c:pt>
                <c:pt idx="11316">
                  <c:v>84.891245334238207</c:v>
                </c:pt>
                <c:pt idx="11317">
                  <c:v>84.891245334238207</c:v>
                </c:pt>
                <c:pt idx="11318">
                  <c:v>84.891245334238207</c:v>
                </c:pt>
                <c:pt idx="11319">
                  <c:v>84.891245334238207</c:v>
                </c:pt>
                <c:pt idx="11320">
                  <c:v>84.891245334238207</c:v>
                </c:pt>
                <c:pt idx="11321">
                  <c:v>84.891245334238207</c:v>
                </c:pt>
                <c:pt idx="11322">
                  <c:v>84.891245334238207</c:v>
                </c:pt>
                <c:pt idx="11323">
                  <c:v>84.891245334238207</c:v>
                </c:pt>
                <c:pt idx="11324">
                  <c:v>84.891245334238207</c:v>
                </c:pt>
                <c:pt idx="11325">
                  <c:v>84.891245334238207</c:v>
                </c:pt>
                <c:pt idx="11326">
                  <c:v>84.891245334238207</c:v>
                </c:pt>
                <c:pt idx="11327">
                  <c:v>84.891245334238207</c:v>
                </c:pt>
                <c:pt idx="11328">
                  <c:v>84.891245334238207</c:v>
                </c:pt>
                <c:pt idx="11329">
                  <c:v>84.891245334238207</c:v>
                </c:pt>
                <c:pt idx="11330">
                  <c:v>84.891245334238207</c:v>
                </c:pt>
                <c:pt idx="11331">
                  <c:v>84.891245334238207</c:v>
                </c:pt>
                <c:pt idx="11332">
                  <c:v>84.891245334238207</c:v>
                </c:pt>
                <c:pt idx="11333">
                  <c:v>84.891245334238207</c:v>
                </c:pt>
                <c:pt idx="11334">
                  <c:v>84.891245334238207</c:v>
                </c:pt>
                <c:pt idx="11335">
                  <c:v>84.891245334238207</c:v>
                </c:pt>
                <c:pt idx="11336">
                  <c:v>84.891245334238207</c:v>
                </c:pt>
                <c:pt idx="11337">
                  <c:v>84.891245334238207</c:v>
                </c:pt>
                <c:pt idx="11338">
                  <c:v>84.891245334238207</c:v>
                </c:pt>
                <c:pt idx="11339">
                  <c:v>84.891245334238207</c:v>
                </c:pt>
                <c:pt idx="11340">
                  <c:v>84.891245334238207</c:v>
                </c:pt>
                <c:pt idx="11341">
                  <c:v>84.891245334238207</c:v>
                </c:pt>
                <c:pt idx="11342">
                  <c:v>84.891245334238207</c:v>
                </c:pt>
                <c:pt idx="11343">
                  <c:v>84.891245334238207</c:v>
                </c:pt>
                <c:pt idx="11344">
                  <c:v>84.891245334238207</c:v>
                </c:pt>
                <c:pt idx="11345">
                  <c:v>84.891245334238207</c:v>
                </c:pt>
                <c:pt idx="11346">
                  <c:v>84.891245334238207</c:v>
                </c:pt>
                <c:pt idx="11347">
                  <c:v>84.891245334238207</c:v>
                </c:pt>
                <c:pt idx="11348">
                  <c:v>84.891245334238207</c:v>
                </c:pt>
                <c:pt idx="11349">
                  <c:v>84.891245334238207</c:v>
                </c:pt>
                <c:pt idx="11350">
                  <c:v>84.891245334238207</c:v>
                </c:pt>
                <c:pt idx="11351">
                  <c:v>84.891245334238207</c:v>
                </c:pt>
                <c:pt idx="11352">
                  <c:v>84.891245334238207</c:v>
                </c:pt>
                <c:pt idx="11353">
                  <c:v>84.891245334238207</c:v>
                </c:pt>
                <c:pt idx="11354">
                  <c:v>84.891245334238207</c:v>
                </c:pt>
                <c:pt idx="11355">
                  <c:v>84.891245334238207</c:v>
                </c:pt>
                <c:pt idx="11356">
                  <c:v>84.891245334238207</c:v>
                </c:pt>
                <c:pt idx="11357">
                  <c:v>84.891245334238207</c:v>
                </c:pt>
                <c:pt idx="11358">
                  <c:v>84.891245334238207</c:v>
                </c:pt>
                <c:pt idx="11359">
                  <c:v>84.891245334238207</c:v>
                </c:pt>
                <c:pt idx="11360">
                  <c:v>84.891245334238207</c:v>
                </c:pt>
                <c:pt idx="11361">
                  <c:v>84.891245334238207</c:v>
                </c:pt>
                <c:pt idx="11362">
                  <c:v>84.891245334238207</c:v>
                </c:pt>
                <c:pt idx="11363">
                  <c:v>84.891245334238207</c:v>
                </c:pt>
                <c:pt idx="11364">
                  <c:v>84.891245334238207</c:v>
                </c:pt>
                <c:pt idx="11365">
                  <c:v>84.891245334238207</c:v>
                </c:pt>
                <c:pt idx="11366">
                  <c:v>84.891245334238207</c:v>
                </c:pt>
                <c:pt idx="11367">
                  <c:v>84.891245334238207</c:v>
                </c:pt>
                <c:pt idx="11368">
                  <c:v>84.891245334238207</c:v>
                </c:pt>
                <c:pt idx="11369">
                  <c:v>84.891245334238207</c:v>
                </c:pt>
                <c:pt idx="11370">
                  <c:v>84.891245334238207</c:v>
                </c:pt>
                <c:pt idx="11371">
                  <c:v>84.891245334238207</c:v>
                </c:pt>
                <c:pt idx="11372">
                  <c:v>84.891245334238207</c:v>
                </c:pt>
                <c:pt idx="11373">
                  <c:v>84.891245334238207</c:v>
                </c:pt>
                <c:pt idx="11374">
                  <c:v>84.891245334238207</c:v>
                </c:pt>
                <c:pt idx="11375">
                  <c:v>84.891245334238207</c:v>
                </c:pt>
                <c:pt idx="11376">
                  <c:v>84.891245334238207</c:v>
                </c:pt>
                <c:pt idx="11377">
                  <c:v>84.891245334238207</c:v>
                </c:pt>
                <c:pt idx="11378">
                  <c:v>84.891245334238207</c:v>
                </c:pt>
                <c:pt idx="11379">
                  <c:v>84.891245334238207</c:v>
                </c:pt>
                <c:pt idx="11380">
                  <c:v>84.891245334238207</c:v>
                </c:pt>
                <c:pt idx="11381">
                  <c:v>84.891245334238207</c:v>
                </c:pt>
                <c:pt idx="11382">
                  <c:v>84.891245334238207</c:v>
                </c:pt>
                <c:pt idx="11383">
                  <c:v>84.891245334238207</c:v>
                </c:pt>
                <c:pt idx="11384">
                  <c:v>84.891245334238207</c:v>
                </c:pt>
                <c:pt idx="11385">
                  <c:v>84.891245334238207</c:v>
                </c:pt>
                <c:pt idx="11386">
                  <c:v>84.891245334238207</c:v>
                </c:pt>
                <c:pt idx="11387">
                  <c:v>84.891245334238207</c:v>
                </c:pt>
                <c:pt idx="11388">
                  <c:v>84.891245334238207</c:v>
                </c:pt>
                <c:pt idx="11389">
                  <c:v>84.891245334238207</c:v>
                </c:pt>
                <c:pt idx="11390">
                  <c:v>84.891245334238207</c:v>
                </c:pt>
                <c:pt idx="11391">
                  <c:v>84.891245334238207</c:v>
                </c:pt>
                <c:pt idx="11392">
                  <c:v>84.891245334238207</c:v>
                </c:pt>
                <c:pt idx="11393">
                  <c:v>84.891245334238207</c:v>
                </c:pt>
                <c:pt idx="11394">
                  <c:v>84.891245334238207</c:v>
                </c:pt>
                <c:pt idx="11395">
                  <c:v>84.891245334238207</c:v>
                </c:pt>
                <c:pt idx="11396">
                  <c:v>84.891245334238207</c:v>
                </c:pt>
                <c:pt idx="11397">
                  <c:v>84.891245334238207</c:v>
                </c:pt>
                <c:pt idx="11398">
                  <c:v>84.891245334238207</c:v>
                </c:pt>
                <c:pt idx="11399">
                  <c:v>84.891245334238207</c:v>
                </c:pt>
                <c:pt idx="11400">
                  <c:v>84.891245334238207</c:v>
                </c:pt>
                <c:pt idx="11401">
                  <c:v>84.891245334238207</c:v>
                </c:pt>
                <c:pt idx="11402">
                  <c:v>84.891245334238207</c:v>
                </c:pt>
                <c:pt idx="11403">
                  <c:v>84.891245334238207</c:v>
                </c:pt>
                <c:pt idx="11404">
                  <c:v>84.891245334238207</c:v>
                </c:pt>
                <c:pt idx="11405">
                  <c:v>84.891245334238207</c:v>
                </c:pt>
                <c:pt idx="11406">
                  <c:v>84.891245334238207</c:v>
                </c:pt>
                <c:pt idx="11407">
                  <c:v>84.891245334238207</c:v>
                </c:pt>
                <c:pt idx="11408">
                  <c:v>84.891245334238207</c:v>
                </c:pt>
                <c:pt idx="11409">
                  <c:v>84.891245334238207</c:v>
                </c:pt>
                <c:pt idx="11410">
                  <c:v>84.891245334238207</c:v>
                </c:pt>
                <c:pt idx="11411">
                  <c:v>84.891245334238207</c:v>
                </c:pt>
                <c:pt idx="11412">
                  <c:v>84.891245334238207</c:v>
                </c:pt>
                <c:pt idx="11413">
                  <c:v>84.891245334238207</c:v>
                </c:pt>
                <c:pt idx="11414">
                  <c:v>84.891245334238207</c:v>
                </c:pt>
                <c:pt idx="11415">
                  <c:v>84.891245334238207</c:v>
                </c:pt>
                <c:pt idx="11416">
                  <c:v>84.891245334238207</c:v>
                </c:pt>
                <c:pt idx="11417">
                  <c:v>84.891245334238207</c:v>
                </c:pt>
                <c:pt idx="11418">
                  <c:v>84.891245334238207</c:v>
                </c:pt>
                <c:pt idx="11419">
                  <c:v>84.891245334238207</c:v>
                </c:pt>
                <c:pt idx="11420">
                  <c:v>84.891245334238207</c:v>
                </c:pt>
                <c:pt idx="11421">
                  <c:v>84.891245334238207</c:v>
                </c:pt>
                <c:pt idx="11422">
                  <c:v>84.891245334238207</c:v>
                </c:pt>
                <c:pt idx="11423">
                  <c:v>84.891245334238207</c:v>
                </c:pt>
                <c:pt idx="11424">
                  <c:v>84.891245334238207</c:v>
                </c:pt>
                <c:pt idx="11425">
                  <c:v>84.891245334238207</c:v>
                </c:pt>
                <c:pt idx="11426">
                  <c:v>84.891245334238207</c:v>
                </c:pt>
                <c:pt idx="11427">
                  <c:v>84.891245334238207</c:v>
                </c:pt>
                <c:pt idx="11428">
                  <c:v>84.891245334238207</c:v>
                </c:pt>
                <c:pt idx="11429">
                  <c:v>84.891245334238207</c:v>
                </c:pt>
                <c:pt idx="11430">
                  <c:v>84.891245334238207</c:v>
                </c:pt>
                <c:pt idx="11431">
                  <c:v>84.891245334238207</c:v>
                </c:pt>
                <c:pt idx="11432">
                  <c:v>84.891245334238207</c:v>
                </c:pt>
                <c:pt idx="11433">
                  <c:v>84.891245334238207</c:v>
                </c:pt>
                <c:pt idx="11434">
                  <c:v>84.891245334238207</c:v>
                </c:pt>
                <c:pt idx="11435">
                  <c:v>84.891245334238207</c:v>
                </c:pt>
                <c:pt idx="11436">
                  <c:v>84.891245334238207</c:v>
                </c:pt>
                <c:pt idx="11437">
                  <c:v>84.891245334238207</c:v>
                </c:pt>
                <c:pt idx="11438">
                  <c:v>84.891245334238207</c:v>
                </c:pt>
                <c:pt idx="11439">
                  <c:v>84.891245334238207</c:v>
                </c:pt>
                <c:pt idx="11440">
                  <c:v>84.891245334238207</c:v>
                </c:pt>
                <c:pt idx="11441">
                  <c:v>84.891245334238207</c:v>
                </c:pt>
                <c:pt idx="11442">
                  <c:v>84.891245334238207</c:v>
                </c:pt>
                <c:pt idx="11443">
                  <c:v>84.891245334238207</c:v>
                </c:pt>
                <c:pt idx="11444">
                  <c:v>84.891245334238207</c:v>
                </c:pt>
                <c:pt idx="11445">
                  <c:v>84.891245334238207</c:v>
                </c:pt>
                <c:pt idx="11446">
                  <c:v>84.891245334238207</c:v>
                </c:pt>
                <c:pt idx="11447">
                  <c:v>84.891245334238207</c:v>
                </c:pt>
                <c:pt idx="11448">
                  <c:v>84.891245334238207</c:v>
                </c:pt>
                <c:pt idx="11449">
                  <c:v>84.891245334238207</c:v>
                </c:pt>
                <c:pt idx="11450">
                  <c:v>84.891245334238207</c:v>
                </c:pt>
                <c:pt idx="11451">
                  <c:v>84.891245334238207</c:v>
                </c:pt>
                <c:pt idx="11452">
                  <c:v>84.891245334238207</c:v>
                </c:pt>
                <c:pt idx="11453">
                  <c:v>84.891245334238207</c:v>
                </c:pt>
                <c:pt idx="11454">
                  <c:v>84.891245334238207</c:v>
                </c:pt>
                <c:pt idx="11455">
                  <c:v>84.891245334238207</c:v>
                </c:pt>
                <c:pt idx="11456">
                  <c:v>84.891245334238207</c:v>
                </c:pt>
                <c:pt idx="11457">
                  <c:v>84.891245334238207</c:v>
                </c:pt>
                <c:pt idx="11458">
                  <c:v>84.891245334238207</c:v>
                </c:pt>
                <c:pt idx="11459">
                  <c:v>84.891245334238207</c:v>
                </c:pt>
                <c:pt idx="11460">
                  <c:v>84.891245334238207</c:v>
                </c:pt>
                <c:pt idx="11461">
                  <c:v>84.891245334238207</c:v>
                </c:pt>
                <c:pt idx="11462">
                  <c:v>84.891245334238207</c:v>
                </c:pt>
                <c:pt idx="11463">
                  <c:v>84.891245334238207</c:v>
                </c:pt>
                <c:pt idx="11464">
                  <c:v>84.891245334238207</c:v>
                </c:pt>
                <c:pt idx="11465">
                  <c:v>84.891245334238207</c:v>
                </c:pt>
                <c:pt idx="11466">
                  <c:v>84.891245334238207</c:v>
                </c:pt>
                <c:pt idx="11467">
                  <c:v>84.891245334238207</c:v>
                </c:pt>
                <c:pt idx="11468">
                  <c:v>84.891245334238207</c:v>
                </c:pt>
                <c:pt idx="11469">
                  <c:v>84.891245334238207</c:v>
                </c:pt>
                <c:pt idx="11470">
                  <c:v>84.891245334238207</c:v>
                </c:pt>
                <c:pt idx="11471">
                  <c:v>84.891245334238207</c:v>
                </c:pt>
                <c:pt idx="11472">
                  <c:v>84.891245334238207</c:v>
                </c:pt>
                <c:pt idx="11473">
                  <c:v>84.891245334238207</c:v>
                </c:pt>
                <c:pt idx="11474">
                  <c:v>84.891245334238207</c:v>
                </c:pt>
                <c:pt idx="11475">
                  <c:v>84.891245334238207</c:v>
                </c:pt>
                <c:pt idx="11476">
                  <c:v>84.891245334238207</c:v>
                </c:pt>
                <c:pt idx="11477">
                  <c:v>84.891245334238207</c:v>
                </c:pt>
                <c:pt idx="11478">
                  <c:v>84.891245334238207</c:v>
                </c:pt>
                <c:pt idx="11479">
                  <c:v>84.891245334238207</c:v>
                </c:pt>
                <c:pt idx="11480">
                  <c:v>84.891245334238207</c:v>
                </c:pt>
                <c:pt idx="11481">
                  <c:v>84.891245334238207</c:v>
                </c:pt>
                <c:pt idx="11482">
                  <c:v>84.891245334238207</c:v>
                </c:pt>
                <c:pt idx="11483">
                  <c:v>84.891245334238207</c:v>
                </c:pt>
                <c:pt idx="11484">
                  <c:v>84.891245334238207</c:v>
                </c:pt>
                <c:pt idx="11485">
                  <c:v>84.891245334238207</c:v>
                </c:pt>
                <c:pt idx="11486">
                  <c:v>84.891245334238207</c:v>
                </c:pt>
                <c:pt idx="11487">
                  <c:v>84.891245334238207</c:v>
                </c:pt>
                <c:pt idx="11488">
                  <c:v>84.891245334238207</c:v>
                </c:pt>
                <c:pt idx="11489">
                  <c:v>84.891245334238207</c:v>
                </c:pt>
                <c:pt idx="11490">
                  <c:v>84.891245334238207</c:v>
                </c:pt>
                <c:pt idx="11491">
                  <c:v>84.891245334238207</c:v>
                </c:pt>
                <c:pt idx="11492">
                  <c:v>84.891245334238207</c:v>
                </c:pt>
                <c:pt idx="11493">
                  <c:v>84.891245334238207</c:v>
                </c:pt>
                <c:pt idx="11494">
                  <c:v>84.891245334238207</c:v>
                </c:pt>
                <c:pt idx="11495">
                  <c:v>84.891245334238207</c:v>
                </c:pt>
                <c:pt idx="11496">
                  <c:v>84.891245334238207</c:v>
                </c:pt>
                <c:pt idx="11497">
                  <c:v>84.891245334238207</c:v>
                </c:pt>
                <c:pt idx="11498">
                  <c:v>84.891245334238207</c:v>
                </c:pt>
                <c:pt idx="11499">
                  <c:v>84.891245334238207</c:v>
                </c:pt>
                <c:pt idx="11500">
                  <c:v>84.891245334238207</c:v>
                </c:pt>
                <c:pt idx="11501">
                  <c:v>84.891245334238207</c:v>
                </c:pt>
                <c:pt idx="11502">
                  <c:v>84.891245334238207</c:v>
                </c:pt>
                <c:pt idx="11503">
                  <c:v>84.891245334238207</c:v>
                </c:pt>
                <c:pt idx="11504">
                  <c:v>84.891245334238207</c:v>
                </c:pt>
                <c:pt idx="11505">
                  <c:v>84.891245334238207</c:v>
                </c:pt>
                <c:pt idx="11506">
                  <c:v>84.891245334238207</c:v>
                </c:pt>
                <c:pt idx="11507">
                  <c:v>84.891245334238207</c:v>
                </c:pt>
                <c:pt idx="11508">
                  <c:v>84.891245334238207</c:v>
                </c:pt>
                <c:pt idx="11509">
                  <c:v>84.891245334238207</c:v>
                </c:pt>
                <c:pt idx="11510">
                  <c:v>84.891245334238207</c:v>
                </c:pt>
                <c:pt idx="11511">
                  <c:v>84.891245334238207</c:v>
                </c:pt>
                <c:pt idx="11512">
                  <c:v>84.891245334238207</c:v>
                </c:pt>
                <c:pt idx="11513">
                  <c:v>84.891245334238207</c:v>
                </c:pt>
                <c:pt idx="11514">
                  <c:v>84.891245334238207</c:v>
                </c:pt>
                <c:pt idx="11515">
                  <c:v>84.891245334238207</c:v>
                </c:pt>
                <c:pt idx="11516">
                  <c:v>84.891245334238207</c:v>
                </c:pt>
                <c:pt idx="11517">
                  <c:v>84.891245334238207</c:v>
                </c:pt>
                <c:pt idx="11518">
                  <c:v>84.891245334238207</c:v>
                </c:pt>
                <c:pt idx="11519">
                  <c:v>84.891245334238207</c:v>
                </c:pt>
                <c:pt idx="11520">
                  <c:v>84.891245334238207</c:v>
                </c:pt>
                <c:pt idx="11521">
                  <c:v>84.891245334238207</c:v>
                </c:pt>
                <c:pt idx="11522">
                  <c:v>84.891245334238207</c:v>
                </c:pt>
                <c:pt idx="11523">
                  <c:v>84.891245334238207</c:v>
                </c:pt>
                <c:pt idx="11524">
                  <c:v>84.891245334238207</c:v>
                </c:pt>
                <c:pt idx="11525">
                  <c:v>84.891245334238207</c:v>
                </c:pt>
                <c:pt idx="11526">
                  <c:v>84.891245334238207</c:v>
                </c:pt>
                <c:pt idx="11527">
                  <c:v>84.891245334238207</c:v>
                </c:pt>
                <c:pt idx="11528">
                  <c:v>84.891245334238207</c:v>
                </c:pt>
                <c:pt idx="11529">
                  <c:v>84.891245334238207</c:v>
                </c:pt>
                <c:pt idx="11530">
                  <c:v>84.891245334238207</c:v>
                </c:pt>
                <c:pt idx="11531">
                  <c:v>84.891245334238207</c:v>
                </c:pt>
                <c:pt idx="11532">
                  <c:v>84.891245334238207</c:v>
                </c:pt>
                <c:pt idx="11533">
                  <c:v>84.891245334238207</c:v>
                </c:pt>
                <c:pt idx="11534">
                  <c:v>84.891245334238207</c:v>
                </c:pt>
                <c:pt idx="11535">
                  <c:v>84.891245334238207</c:v>
                </c:pt>
                <c:pt idx="11536">
                  <c:v>84.891245334238207</c:v>
                </c:pt>
                <c:pt idx="11537">
                  <c:v>84.891245334238207</c:v>
                </c:pt>
                <c:pt idx="11538">
                  <c:v>84.891245334238207</c:v>
                </c:pt>
                <c:pt idx="11539">
                  <c:v>84.891245334238207</c:v>
                </c:pt>
                <c:pt idx="11540">
                  <c:v>84.891245334238207</c:v>
                </c:pt>
                <c:pt idx="11541">
                  <c:v>84.891245334238207</c:v>
                </c:pt>
                <c:pt idx="11542">
                  <c:v>84.891245334238207</c:v>
                </c:pt>
                <c:pt idx="11543">
                  <c:v>84.891245334238207</c:v>
                </c:pt>
                <c:pt idx="11544">
                  <c:v>84.891245334238207</c:v>
                </c:pt>
                <c:pt idx="11545">
                  <c:v>84.891245334238207</c:v>
                </c:pt>
                <c:pt idx="11546">
                  <c:v>84.891245334238207</c:v>
                </c:pt>
                <c:pt idx="11547">
                  <c:v>84.891245334238207</c:v>
                </c:pt>
                <c:pt idx="11548">
                  <c:v>84.891245334238207</c:v>
                </c:pt>
                <c:pt idx="11549">
                  <c:v>84.891245334238207</c:v>
                </c:pt>
                <c:pt idx="11550">
                  <c:v>84.891245334238207</c:v>
                </c:pt>
                <c:pt idx="11551">
                  <c:v>84.891245334238207</c:v>
                </c:pt>
                <c:pt idx="11552">
                  <c:v>84.891245334238207</c:v>
                </c:pt>
                <c:pt idx="11553">
                  <c:v>84.891245334238207</c:v>
                </c:pt>
                <c:pt idx="11554">
                  <c:v>84.891245334238207</c:v>
                </c:pt>
                <c:pt idx="11555">
                  <c:v>84.891245334238207</c:v>
                </c:pt>
                <c:pt idx="11556">
                  <c:v>84.891245334238207</c:v>
                </c:pt>
                <c:pt idx="11557">
                  <c:v>84.891245334238207</c:v>
                </c:pt>
                <c:pt idx="11558">
                  <c:v>84.891245334238207</c:v>
                </c:pt>
                <c:pt idx="11559">
                  <c:v>84.891245334238207</c:v>
                </c:pt>
                <c:pt idx="11560">
                  <c:v>84.891245334238207</c:v>
                </c:pt>
                <c:pt idx="11561">
                  <c:v>84.891245334238207</c:v>
                </c:pt>
                <c:pt idx="11562">
                  <c:v>84.891245334238207</c:v>
                </c:pt>
                <c:pt idx="11563">
                  <c:v>84.891245334238207</c:v>
                </c:pt>
                <c:pt idx="11564">
                  <c:v>84.891245334238207</c:v>
                </c:pt>
                <c:pt idx="11565">
                  <c:v>84.891245334238207</c:v>
                </c:pt>
                <c:pt idx="11566">
                  <c:v>84.891245334238207</c:v>
                </c:pt>
                <c:pt idx="11567">
                  <c:v>84.891245334238207</c:v>
                </c:pt>
                <c:pt idx="11568">
                  <c:v>84.891245334238207</c:v>
                </c:pt>
                <c:pt idx="11569">
                  <c:v>84.891245334238207</c:v>
                </c:pt>
                <c:pt idx="11570">
                  <c:v>84.891245334238207</c:v>
                </c:pt>
                <c:pt idx="11571">
                  <c:v>84.891245334238207</c:v>
                </c:pt>
                <c:pt idx="11572">
                  <c:v>84.891245334238207</c:v>
                </c:pt>
                <c:pt idx="11573">
                  <c:v>84.891245334238207</c:v>
                </c:pt>
                <c:pt idx="11574">
                  <c:v>84.891245334238207</c:v>
                </c:pt>
                <c:pt idx="11575">
                  <c:v>84.891245334238207</c:v>
                </c:pt>
                <c:pt idx="11576">
                  <c:v>84.891245334238207</c:v>
                </c:pt>
                <c:pt idx="11577">
                  <c:v>84.891245334238207</c:v>
                </c:pt>
                <c:pt idx="11578">
                  <c:v>84.891245334238207</c:v>
                </c:pt>
                <c:pt idx="11579">
                  <c:v>84.891245334238207</c:v>
                </c:pt>
                <c:pt idx="11580">
                  <c:v>84.891245334238207</c:v>
                </c:pt>
                <c:pt idx="11581">
                  <c:v>84.891245334238207</c:v>
                </c:pt>
                <c:pt idx="11582">
                  <c:v>84.891245334238207</c:v>
                </c:pt>
                <c:pt idx="11583">
                  <c:v>84.891245334238207</c:v>
                </c:pt>
                <c:pt idx="11584">
                  <c:v>84.891245334238207</c:v>
                </c:pt>
                <c:pt idx="11585">
                  <c:v>84.891245334238207</c:v>
                </c:pt>
                <c:pt idx="11586">
                  <c:v>84.891245334238207</c:v>
                </c:pt>
                <c:pt idx="11587">
                  <c:v>84.891245334238207</c:v>
                </c:pt>
                <c:pt idx="11588">
                  <c:v>84.891245334238207</c:v>
                </c:pt>
                <c:pt idx="11589">
                  <c:v>84.891245334238207</c:v>
                </c:pt>
                <c:pt idx="11590">
                  <c:v>84.891245334238207</c:v>
                </c:pt>
                <c:pt idx="11591">
                  <c:v>84.891245334238207</c:v>
                </c:pt>
                <c:pt idx="11592">
                  <c:v>84.891245334238207</c:v>
                </c:pt>
                <c:pt idx="11593">
                  <c:v>84.891245334238207</c:v>
                </c:pt>
                <c:pt idx="11594">
                  <c:v>84.891245334238207</c:v>
                </c:pt>
                <c:pt idx="11595">
                  <c:v>84.891245334238207</c:v>
                </c:pt>
                <c:pt idx="11596">
                  <c:v>84.891245334238207</c:v>
                </c:pt>
                <c:pt idx="11597">
                  <c:v>84.891245334238207</c:v>
                </c:pt>
                <c:pt idx="11598">
                  <c:v>84.891245334238207</c:v>
                </c:pt>
                <c:pt idx="11599">
                  <c:v>84.891245334238207</c:v>
                </c:pt>
                <c:pt idx="11600">
                  <c:v>84.891245334238207</c:v>
                </c:pt>
                <c:pt idx="11601">
                  <c:v>84.891245334238207</c:v>
                </c:pt>
                <c:pt idx="11602">
                  <c:v>84.891245334238207</c:v>
                </c:pt>
                <c:pt idx="11603">
                  <c:v>84.891245334238207</c:v>
                </c:pt>
                <c:pt idx="11604">
                  <c:v>84.891245334238207</c:v>
                </c:pt>
                <c:pt idx="11605">
                  <c:v>84.891245334238207</c:v>
                </c:pt>
                <c:pt idx="11606">
                  <c:v>84.891245334238207</c:v>
                </c:pt>
                <c:pt idx="11607">
                  <c:v>84.891245334238207</c:v>
                </c:pt>
                <c:pt idx="11608">
                  <c:v>84.891245334238207</c:v>
                </c:pt>
                <c:pt idx="11609">
                  <c:v>84.891245334238207</c:v>
                </c:pt>
                <c:pt idx="11610">
                  <c:v>84.891245334238207</c:v>
                </c:pt>
                <c:pt idx="11611">
                  <c:v>84.891245334238207</c:v>
                </c:pt>
                <c:pt idx="11612">
                  <c:v>84.891245334238207</c:v>
                </c:pt>
                <c:pt idx="11613">
                  <c:v>84.891245334238207</c:v>
                </c:pt>
                <c:pt idx="11614">
                  <c:v>84.891245334238207</c:v>
                </c:pt>
                <c:pt idx="11615">
                  <c:v>84.891245334238207</c:v>
                </c:pt>
                <c:pt idx="11616">
                  <c:v>84.891245334238207</c:v>
                </c:pt>
                <c:pt idx="11617">
                  <c:v>84.891245334238207</c:v>
                </c:pt>
                <c:pt idx="11618">
                  <c:v>84.891245334238207</c:v>
                </c:pt>
                <c:pt idx="11619">
                  <c:v>84.891245334238207</c:v>
                </c:pt>
                <c:pt idx="11620">
                  <c:v>84.891245334238207</c:v>
                </c:pt>
                <c:pt idx="11621">
                  <c:v>84.891245334238207</c:v>
                </c:pt>
                <c:pt idx="11622">
                  <c:v>84.891245334238207</c:v>
                </c:pt>
                <c:pt idx="11623">
                  <c:v>84.891245334238207</c:v>
                </c:pt>
                <c:pt idx="11624">
                  <c:v>84.891245334238207</c:v>
                </c:pt>
                <c:pt idx="11625">
                  <c:v>84.891245334238207</c:v>
                </c:pt>
                <c:pt idx="11626">
                  <c:v>84.891245334238207</c:v>
                </c:pt>
                <c:pt idx="11627">
                  <c:v>84.891245334238207</c:v>
                </c:pt>
                <c:pt idx="11628">
                  <c:v>84.891245334238207</c:v>
                </c:pt>
                <c:pt idx="11629">
                  <c:v>84.891245334238207</c:v>
                </c:pt>
                <c:pt idx="11630">
                  <c:v>84.891245334238207</c:v>
                </c:pt>
                <c:pt idx="11631">
                  <c:v>84.891245334238207</c:v>
                </c:pt>
                <c:pt idx="11632">
                  <c:v>84.891245334238207</c:v>
                </c:pt>
                <c:pt idx="11633">
                  <c:v>84.891245334238207</c:v>
                </c:pt>
                <c:pt idx="11634">
                  <c:v>84.891245334238207</c:v>
                </c:pt>
                <c:pt idx="11635">
                  <c:v>84.891245334238207</c:v>
                </c:pt>
                <c:pt idx="11636">
                  <c:v>84.891245334238207</c:v>
                </c:pt>
                <c:pt idx="11637">
                  <c:v>84.891245334238207</c:v>
                </c:pt>
                <c:pt idx="11638">
                  <c:v>84.891245334238207</c:v>
                </c:pt>
                <c:pt idx="11639">
                  <c:v>84.891245334238207</c:v>
                </c:pt>
                <c:pt idx="11640">
                  <c:v>84.891245334238207</c:v>
                </c:pt>
                <c:pt idx="11641">
                  <c:v>84.891245334238207</c:v>
                </c:pt>
                <c:pt idx="11642">
                  <c:v>84.891245334238207</c:v>
                </c:pt>
                <c:pt idx="11643">
                  <c:v>84.891245334238207</c:v>
                </c:pt>
                <c:pt idx="11644">
                  <c:v>84.891245334238207</c:v>
                </c:pt>
                <c:pt idx="11645">
                  <c:v>84.891245334238207</c:v>
                </c:pt>
                <c:pt idx="11646">
                  <c:v>84.891245334238207</c:v>
                </c:pt>
                <c:pt idx="11647">
                  <c:v>84.891245334238207</c:v>
                </c:pt>
                <c:pt idx="11648">
                  <c:v>84.891245334238207</c:v>
                </c:pt>
                <c:pt idx="11649">
                  <c:v>84.891245334238207</c:v>
                </c:pt>
                <c:pt idx="11650">
                  <c:v>84.891245334238207</c:v>
                </c:pt>
                <c:pt idx="11651">
                  <c:v>84.891245334238207</c:v>
                </c:pt>
                <c:pt idx="11652">
                  <c:v>84.891245334238207</c:v>
                </c:pt>
                <c:pt idx="11653">
                  <c:v>84.891245334238207</c:v>
                </c:pt>
                <c:pt idx="11654">
                  <c:v>84.891245334238207</c:v>
                </c:pt>
                <c:pt idx="11655">
                  <c:v>84.891245334238207</c:v>
                </c:pt>
                <c:pt idx="11656">
                  <c:v>84.891245334238207</c:v>
                </c:pt>
                <c:pt idx="11657">
                  <c:v>84.891245334238207</c:v>
                </c:pt>
                <c:pt idx="11658">
                  <c:v>84.891245334238207</c:v>
                </c:pt>
                <c:pt idx="11659">
                  <c:v>84.891245334238207</c:v>
                </c:pt>
                <c:pt idx="11660">
                  <c:v>84.891245334238207</c:v>
                </c:pt>
                <c:pt idx="11661">
                  <c:v>84.891245334238207</c:v>
                </c:pt>
                <c:pt idx="11662">
                  <c:v>84.891245334238207</c:v>
                </c:pt>
                <c:pt idx="11663">
                  <c:v>84.891245334238207</c:v>
                </c:pt>
                <c:pt idx="11664">
                  <c:v>84.891245334238207</c:v>
                </c:pt>
                <c:pt idx="11665">
                  <c:v>84.891245334238207</c:v>
                </c:pt>
                <c:pt idx="11666">
                  <c:v>84.891245334238207</c:v>
                </c:pt>
                <c:pt idx="11667">
                  <c:v>84.891245334238207</c:v>
                </c:pt>
                <c:pt idx="11668">
                  <c:v>84.891245334238207</c:v>
                </c:pt>
                <c:pt idx="11669">
                  <c:v>84.891245334238207</c:v>
                </c:pt>
                <c:pt idx="11670">
                  <c:v>84.891245334238207</c:v>
                </c:pt>
                <c:pt idx="11671">
                  <c:v>84.891245334238207</c:v>
                </c:pt>
                <c:pt idx="11672">
                  <c:v>84.891245334238207</c:v>
                </c:pt>
                <c:pt idx="11673">
                  <c:v>84.891245334238207</c:v>
                </c:pt>
                <c:pt idx="11674">
                  <c:v>84.891245334238207</c:v>
                </c:pt>
                <c:pt idx="11675">
                  <c:v>84.891245334238207</c:v>
                </c:pt>
                <c:pt idx="11676">
                  <c:v>84.891245334238207</c:v>
                </c:pt>
                <c:pt idx="11677">
                  <c:v>84.891245334238207</c:v>
                </c:pt>
                <c:pt idx="11678">
                  <c:v>84.891245334238207</c:v>
                </c:pt>
                <c:pt idx="11679">
                  <c:v>84.891245334238207</c:v>
                </c:pt>
                <c:pt idx="11680">
                  <c:v>84.891245334238207</c:v>
                </c:pt>
                <c:pt idx="11681">
                  <c:v>84.891245334238207</c:v>
                </c:pt>
                <c:pt idx="11682">
                  <c:v>84.891245334238207</c:v>
                </c:pt>
                <c:pt idx="11683">
                  <c:v>84.891245334238207</c:v>
                </c:pt>
                <c:pt idx="11684">
                  <c:v>84.891245334238207</c:v>
                </c:pt>
                <c:pt idx="11685">
                  <c:v>84.891245334238207</c:v>
                </c:pt>
                <c:pt idx="11686">
                  <c:v>84.891245334238207</c:v>
                </c:pt>
                <c:pt idx="11687">
                  <c:v>84.891245334238207</c:v>
                </c:pt>
                <c:pt idx="11688">
                  <c:v>84.891245334238207</c:v>
                </c:pt>
                <c:pt idx="11689">
                  <c:v>84.891245334238207</c:v>
                </c:pt>
                <c:pt idx="11690">
                  <c:v>84.891245334238207</c:v>
                </c:pt>
                <c:pt idx="11691">
                  <c:v>84.891245334238207</c:v>
                </c:pt>
                <c:pt idx="11692">
                  <c:v>84.891245334238207</c:v>
                </c:pt>
                <c:pt idx="11693">
                  <c:v>84.891245334238207</c:v>
                </c:pt>
                <c:pt idx="11694">
                  <c:v>84.891245334238207</c:v>
                </c:pt>
                <c:pt idx="11695">
                  <c:v>84.891245334238207</c:v>
                </c:pt>
                <c:pt idx="11696">
                  <c:v>84.891245334238207</c:v>
                </c:pt>
                <c:pt idx="11697">
                  <c:v>84.891245334238207</c:v>
                </c:pt>
                <c:pt idx="11698">
                  <c:v>84.891245334238207</c:v>
                </c:pt>
                <c:pt idx="11699">
                  <c:v>84.891245334238207</c:v>
                </c:pt>
                <c:pt idx="11700">
                  <c:v>84.891245334238207</c:v>
                </c:pt>
                <c:pt idx="11701">
                  <c:v>84.891245334238207</c:v>
                </c:pt>
                <c:pt idx="11702">
                  <c:v>84.891245334238207</c:v>
                </c:pt>
                <c:pt idx="11703">
                  <c:v>84.891245334238207</c:v>
                </c:pt>
                <c:pt idx="11704">
                  <c:v>84.891245334238207</c:v>
                </c:pt>
                <c:pt idx="11705">
                  <c:v>84.891245334238207</c:v>
                </c:pt>
                <c:pt idx="11706">
                  <c:v>84.891245334238207</c:v>
                </c:pt>
                <c:pt idx="11707">
                  <c:v>84.891245334238207</c:v>
                </c:pt>
                <c:pt idx="11708">
                  <c:v>84.891245334238207</c:v>
                </c:pt>
                <c:pt idx="11709">
                  <c:v>84.891245334238207</c:v>
                </c:pt>
                <c:pt idx="11710">
                  <c:v>84.891245334238207</c:v>
                </c:pt>
                <c:pt idx="11711">
                  <c:v>84.891245334238207</c:v>
                </c:pt>
                <c:pt idx="11712">
                  <c:v>84.891245334238207</c:v>
                </c:pt>
                <c:pt idx="11713">
                  <c:v>84.891245334238207</c:v>
                </c:pt>
                <c:pt idx="11714">
                  <c:v>84.891245334238207</c:v>
                </c:pt>
                <c:pt idx="11715">
                  <c:v>84.891245334238207</c:v>
                </c:pt>
                <c:pt idx="11716">
                  <c:v>84.891245334238207</c:v>
                </c:pt>
                <c:pt idx="11717">
                  <c:v>84.891245334238207</c:v>
                </c:pt>
                <c:pt idx="11718">
                  <c:v>84.891245334238207</c:v>
                </c:pt>
                <c:pt idx="11719">
                  <c:v>84.891245334238207</c:v>
                </c:pt>
                <c:pt idx="11720">
                  <c:v>84.891245334238207</c:v>
                </c:pt>
                <c:pt idx="11721">
                  <c:v>84.891245334238207</c:v>
                </c:pt>
                <c:pt idx="11722">
                  <c:v>84.891245334238207</c:v>
                </c:pt>
                <c:pt idx="11723">
                  <c:v>84.891245334238207</c:v>
                </c:pt>
                <c:pt idx="11724">
                  <c:v>84.891245334238207</c:v>
                </c:pt>
                <c:pt idx="11725">
                  <c:v>84.891245334238207</c:v>
                </c:pt>
                <c:pt idx="11726">
                  <c:v>84.891245334238207</c:v>
                </c:pt>
                <c:pt idx="11727">
                  <c:v>84.891245334238207</c:v>
                </c:pt>
                <c:pt idx="11728">
                  <c:v>84.891245334238207</c:v>
                </c:pt>
                <c:pt idx="11729">
                  <c:v>84.891245334238207</c:v>
                </c:pt>
                <c:pt idx="11730">
                  <c:v>84.891245334238207</c:v>
                </c:pt>
                <c:pt idx="11731">
                  <c:v>84.891245334238207</c:v>
                </c:pt>
                <c:pt idx="11732">
                  <c:v>84.891245334238207</c:v>
                </c:pt>
                <c:pt idx="11733">
                  <c:v>84.891245334238207</c:v>
                </c:pt>
                <c:pt idx="11734">
                  <c:v>84.891245334238207</c:v>
                </c:pt>
                <c:pt idx="11735">
                  <c:v>84.891245334238207</c:v>
                </c:pt>
                <c:pt idx="11736">
                  <c:v>84.891245334238207</c:v>
                </c:pt>
                <c:pt idx="11737">
                  <c:v>84.891245334238207</c:v>
                </c:pt>
                <c:pt idx="11738">
                  <c:v>84.891245334238207</c:v>
                </c:pt>
                <c:pt idx="11739">
                  <c:v>84.891245334238207</c:v>
                </c:pt>
                <c:pt idx="11740">
                  <c:v>84.891245334238207</c:v>
                </c:pt>
                <c:pt idx="11741">
                  <c:v>84.891245334238207</c:v>
                </c:pt>
                <c:pt idx="11742">
                  <c:v>84.891245334238207</c:v>
                </c:pt>
                <c:pt idx="11743">
                  <c:v>84.891245334238207</c:v>
                </c:pt>
                <c:pt idx="11744">
                  <c:v>84.891245334238207</c:v>
                </c:pt>
                <c:pt idx="11745">
                  <c:v>84.891245334238207</c:v>
                </c:pt>
                <c:pt idx="11746">
                  <c:v>84.891245334238207</c:v>
                </c:pt>
                <c:pt idx="11747">
                  <c:v>84.891245334238207</c:v>
                </c:pt>
                <c:pt idx="11748">
                  <c:v>84.891245334238207</c:v>
                </c:pt>
                <c:pt idx="11749">
                  <c:v>84.891245334238207</c:v>
                </c:pt>
                <c:pt idx="11750">
                  <c:v>84.891245334238207</c:v>
                </c:pt>
                <c:pt idx="11751">
                  <c:v>84.891245334238207</c:v>
                </c:pt>
                <c:pt idx="11752">
                  <c:v>84.891245334238207</c:v>
                </c:pt>
                <c:pt idx="11753">
                  <c:v>84.891245334238207</c:v>
                </c:pt>
                <c:pt idx="11754">
                  <c:v>84.891245334238207</c:v>
                </c:pt>
                <c:pt idx="11755">
                  <c:v>84.891245334238207</c:v>
                </c:pt>
                <c:pt idx="11756">
                  <c:v>84.891245334238207</c:v>
                </c:pt>
                <c:pt idx="11757">
                  <c:v>84.891245334238207</c:v>
                </c:pt>
                <c:pt idx="11758">
                  <c:v>84.891245334238207</c:v>
                </c:pt>
                <c:pt idx="11759">
                  <c:v>84.891245334238207</c:v>
                </c:pt>
                <c:pt idx="11760">
                  <c:v>84.891245334238207</c:v>
                </c:pt>
                <c:pt idx="11761">
                  <c:v>84.891245334238207</c:v>
                </c:pt>
                <c:pt idx="11762">
                  <c:v>84.891245334238207</c:v>
                </c:pt>
                <c:pt idx="11763">
                  <c:v>84.891245334238207</c:v>
                </c:pt>
                <c:pt idx="11764">
                  <c:v>84.891245334238207</c:v>
                </c:pt>
                <c:pt idx="11765">
                  <c:v>84.891245334238207</c:v>
                </c:pt>
                <c:pt idx="11766">
                  <c:v>84.891245334238207</c:v>
                </c:pt>
                <c:pt idx="11767">
                  <c:v>84.891245334238207</c:v>
                </c:pt>
                <c:pt idx="11768">
                  <c:v>84.891245334238207</c:v>
                </c:pt>
                <c:pt idx="11769">
                  <c:v>84.891245334238207</c:v>
                </c:pt>
                <c:pt idx="11770">
                  <c:v>84.891245334238207</c:v>
                </c:pt>
                <c:pt idx="11771">
                  <c:v>84.891245334238207</c:v>
                </c:pt>
                <c:pt idx="11772">
                  <c:v>84.891245334238207</c:v>
                </c:pt>
                <c:pt idx="11773">
                  <c:v>84.891245334238207</c:v>
                </c:pt>
                <c:pt idx="11774">
                  <c:v>84.891245334238207</c:v>
                </c:pt>
                <c:pt idx="11775">
                  <c:v>84.891245334238207</c:v>
                </c:pt>
                <c:pt idx="11776">
                  <c:v>84.891245334238207</c:v>
                </c:pt>
                <c:pt idx="11777">
                  <c:v>84.891245334238207</c:v>
                </c:pt>
                <c:pt idx="11778">
                  <c:v>84.891245334238207</c:v>
                </c:pt>
                <c:pt idx="11779">
                  <c:v>84.891245334238207</c:v>
                </c:pt>
                <c:pt idx="11780">
                  <c:v>84.891245334238207</c:v>
                </c:pt>
                <c:pt idx="11781">
                  <c:v>84.891245334238207</c:v>
                </c:pt>
                <c:pt idx="11782">
                  <c:v>84.891245334238207</c:v>
                </c:pt>
                <c:pt idx="11783">
                  <c:v>84.891245334238207</c:v>
                </c:pt>
                <c:pt idx="11784">
                  <c:v>84.891245334238207</c:v>
                </c:pt>
                <c:pt idx="11785">
                  <c:v>84.891245334238207</c:v>
                </c:pt>
                <c:pt idx="11786">
                  <c:v>84.891245334238207</c:v>
                </c:pt>
                <c:pt idx="11787">
                  <c:v>84.891245334238207</c:v>
                </c:pt>
                <c:pt idx="11788">
                  <c:v>84.891245334238207</c:v>
                </c:pt>
                <c:pt idx="11789">
                  <c:v>84.891245334238207</c:v>
                </c:pt>
                <c:pt idx="11790">
                  <c:v>84.891245334238207</c:v>
                </c:pt>
                <c:pt idx="11791">
                  <c:v>84.891245334238207</c:v>
                </c:pt>
                <c:pt idx="11792">
                  <c:v>84.891245334238207</c:v>
                </c:pt>
                <c:pt idx="11793">
                  <c:v>84.891245334238207</c:v>
                </c:pt>
                <c:pt idx="11794">
                  <c:v>84.891245334238207</c:v>
                </c:pt>
                <c:pt idx="11795">
                  <c:v>84.891245334238207</c:v>
                </c:pt>
                <c:pt idx="11796">
                  <c:v>84.891245334238207</c:v>
                </c:pt>
                <c:pt idx="11797">
                  <c:v>84.891245334238207</c:v>
                </c:pt>
                <c:pt idx="11798">
                  <c:v>84.891245334238207</c:v>
                </c:pt>
                <c:pt idx="11799">
                  <c:v>84.891245334238207</c:v>
                </c:pt>
                <c:pt idx="11800">
                  <c:v>84.891245334238207</c:v>
                </c:pt>
                <c:pt idx="11801">
                  <c:v>84.891245334238207</c:v>
                </c:pt>
                <c:pt idx="11802">
                  <c:v>84.891245334238207</c:v>
                </c:pt>
                <c:pt idx="11803">
                  <c:v>84.891245334238207</c:v>
                </c:pt>
                <c:pt idx="11804">
                  <c:v>84.891245334238207</c:v>
                </c:pt>
                <c:pt idx="11805">
                  <c:v>84.891245334238207</c:v>
                </c:pt>
                <c:pt idx="11806">
                  <c:v>84.891245334238207</c:v>
                </c:pt>
                <c:pt idx="11807">
                  <c:v>84.891245334238207</c:v>
                </c:pt>
                <c:pt idx="11808">
                  <c:v>84.891245334238207</c:v>
                </c:pt>
                <c:pt idx="11809">
                  <c:v>84.891245334238207</c:v>
                </c:pt>
                <c:pt idx="11810">
                  <c:v>84.891245334238207</c:v>
                </c:pt>
                <c:pt idx="11811">
                  <c:v>84.891245334238207</c:v>
                </c:pt>
                <c:pt idx="11812">
                  <c:v>84.891245334238207</c:v>
                </c:pt>
                <c:pt idx="11813">
                  <c:v>84.891245334238207</c:v>
                </c:pt>
                <c:pt idx="11814">
                  <c:v>84.891245334238207</c:v>
                </c:pt>
                <c:pt idx="11815">
                  <c:v>84.891245334238207</c:v>
                </c:pt>
                <c:pt idx="11816">
                  <c:v>84.891245334238207</c:v>
                </c:pt>
                <c:pt idx="11817">
                  <c:v>84.891245334238207</c:v>
                </c:pt>
                <c:pt idx="11818">
                  <c:v>84.891245334238207</c:v>
                </c:pt>
                <c:pt idx="11819">
                  <c:v>84.891245334238207</c:v>
                </c:pt>
                <c:pt idx="11820">
                  <c:v>84.891245334238207</c:v>
                </c:pt>
                <c:pt idx="11821">
                  <c:v>84.891245334238207</c:v>
                </c:pt>
                <c:pt idx="11822">
                  <c:v>84.891245334238207</c:v>
                </c:pt>
                <c:pt idx="11823">
                  <c:v>84.891245334238207</c:v>
                </c:pt>
                <c:pt idx="11824">
                  <c:v>84.891245334238207</c:v>
                </c:pt>
                <c:pt idx="11825">
                  <c:v>84.891245334238207</c:v>
                </c:pt>
                <c:pt idx="11826">
                  <c:v>84.891245334238207</c:v>
                </c:pt>
                <c:pt idx="11827">
                  <c:v>84.891245334238207</c:v>
                </c:pt>
                <c:pt idx="11828">
                  <c:v>84.891245334238207</c:v>
                </c:pt>
                <c:pt idx="11829">
                  <c:v>84.891245334238207</c:v>
                </c:pt>
                <c:pt idx="11830">
                  <c:v>84.891245334238207</c:v>
                </c:pt>
                <c:pt idx="11831">
                  <c:v>84.891245334238207</c:v>
                </c:pt>
                <c:pt idx="11832">
                  <c:v>84.891245334238207</c:v>
                </c:pt>
                <c:pt idx="11833">
                  <c:v>84.891245334238207</c:v>
                </c:pt>
                <c:pt idx="11834">
                  <c:v>84.891245334238207</c:v>
                </c:pt>
                <c:pt idx="11835">
                  <c:v>84.891245334238207</c:v>
                </c:pt>
                <c:pt idx="11836">
                  <c:v>84.891245334238207</c:v>
                </c:pt>
                <c:pt idx="11837">
                  <c:v>84.891245334238207</c:v>
                </c:pt>
                <c:pt idx="11838">
                  <c:v>84.891245334238207</c:v>
                </c:pt>
                <c:pt idx="11839">
                  <c:v>84.891245334238207</c:v>
                </c:pt>
                <c:pt idx="11840">
                  <c:v>84.891245334238207</c:v>
                </c:pt>
                <c:pt idx="11841">
                  <c:v>84.891245334238207</c:v>
                </c:pt>
                <c:pt idx="11842">
                  <c:v>84.891245334238207</c:v>
                </c:pt>
                <c:pt idx="11843">
                  <c:v>84.891245334238207</c:v>
                </c:pt>
                <c:pt idx="11844">
                  <c:v>84.891245334238207</c:v>
                </c:pt>
                <c:pt idx="11845">
                  <c:v>84.891245334238207</c:v>
                </c:pt>
                <c:pt idx="11846">
                  <c:v>84.891245334238207</c:v>
                </c:pt>
                <c:pt idx="11847">
                  <c:v>84.891245334238207</c:v>
                </c:pt>
                <c:pt idx="11848">
                  <c:v>84.891245334238207</c:v>
                </c:pt>
                <c:pt idx="11849">
                  <c:v>84.891245334238207</c:v>
                </c:pt>
                <c:pt idx="11850">
                  <c:v>84.891245334238207</c:v>
                </c:pt>
                <c:pt idx="11851">
                  <c:v>84.891245334238207</c:v>
                </c:pt>
                <c:pt idx="11852">
                  <c:v>84.891245334238207</c:v>
                </c:pt>
                <c:pt idx="11853">
                  <c:v>84.891245334238207</c:v>
                </c:pt>
                <c:pt idx="11854">
                  <c:v>84.891245334238207</c:v>
                </c:pt>
                <c:pt idx="11855">
                  <c:v>84.891245334238207</c:v>
                </c:pt>
                <c:pt idx="11856">
                  <c:v>84.891245334238207</c:v>
                </c:pt>
                <c:pt idx="11857">
                  <c:v>84.891245334238207</c:v>
                </c:pt>
                <c:pt idx="11858">
                  <c:v>84.891245334238207</c:v>
                </c:pt>
                <c:pt idx="11859">
                  <c:v>84.891245334238207</c:v>
                </c:pt>
                <c:pt idx="11860">
                  <c:v>84.891245334238207</c:v>
                </c:pt>
                <c:pt idx="11861">
                  <c:v>84.891245334238207</c:v>
                </c:pt>
                <c:pt idx="11862">
                  <c:v>84.891245334238207</c:v>
                </c:pt>
                <c:pt idx="11863">
                  <c:v>84.891245334238207</c:v>
                </c:pt>
                <c:pt idx="11864">
                  <c:v>84.891245334238207</c:v>
                </c:pt>
                <c:pt idx="11865">
                  <c:v>84.891245334238207</c:v>
                </c:pt>
                <c:pt idx="11866">
                  <c:v>84.891245334238207</c:v>
                </c:pt>
                <c:pt idx="11867">
                  <c:v>84.891245334238207</c:v>
                </c:pt>
                <c:pt idx="11868">
                  <c:v>84.891245334238207</c:v>
                </c:pt>
                <c:pt idx="11869">
                  <c:v>84.891245334238207</c:v>
                </c:pt>
                <c:pt idx="11870">
                  <c:v>84.891245334238207</c:v>
                </c:pt>
                <c:pt idx="11871">
                  <c:v>84.891245334238207</c:v>
                </c:pt>
                <c:pt idx="11872">
                  <c:v>84.891245334238207</c:v>
                </c:pt>
                <c:pt idx="11873">
                  <c:v>84.891245334238207</c:v>
                </c:pt>
                <c:pt idx="11874">
                  <c:v>84.891245334238207</c:v>
                </c:pt>
                <c:pt idx="11875">
                  <c:v>84.891245334238207</c:v>
                </c:pt>
                <c:pt idx="11876">
                  <c:v>84.891245334238207</c:v>
                </c:pt>
                <c:pt idx="11877">
                  <c:v>84.891245334238207</c:v>
                </c:pt>
                <c:pt idx="11878">
                  <c:v>84.891245334238207</c:v>
                </c:pt>
                <c:pt idx="11879">
                  <c:v>84.891245334238207</c:v>
                </c:pt>
                <c:pt idx="11880">
                  <c:v>84.891245334238207</c:v>
                </c:pt>
                <c:pt idx="11881">
                  <c:v>84.891245334238207</c:v>
                </c:pt>
                <c:pt idx="11882">
                  <c:v>84.891245334238207</c:v>
                </c:pt>
                <c:pt idx="11883">
                  <c:v>84.891245334238207</c:v>
                </c:pt>
                <c:pt idx="11884">
                  <c:v>84.891245334238207</c:v>
                </c:pt>
                <c:pt idx="11885">
                  <c:v>84.891245334238207</c:v>
                </c:pt>
                <c:pt idx="11886">
                  <c:v>84.891245334238207</c:v>
                </c:pt>
                <c:pt idx="11887">
                  <c:v>84.891245334238207</c:v>
                </c:pt>
                <c:pt idx="11888">
                  <c:v>84.891245334238207</c:v>
                </c:pt>
                <c:pt idx="11889">
                  <c:v>84.891245334238207</c:v>
                </c:pt>
                <c:pt idx="11890">
                  <c:v>84.891245334238207</c:v>
                </c:pt>
                <c:pt idx="11891">
                  <c:v>84.891245334238207</c:v>
                </c:pt>
                <c:pt idx="11892">
                  <c:v>84.891245334238207</c:v>
                </c:pt>
                <c:pt idx="11893">
                  <c:v>84.891245334238207</c:v>
                </c:pt>
                <c:pt idx="11894">
                  <c:v>84.891245334238207</c:v>
                </c:pt>
                <c:pt idx="11895">
                  <c:v>84.891245334238207</c:v>
                </c:pt>
                <c:pt idx="11896">
                  <c:v>84.891245334238207</c:v>
                </c:pt>
                <c:pt idx="11897">
                  <c:v>84.891245334238207</c:v>
                </c:pt>
                <c:pt idx="11898">
                  <c:v>84.891245334238207</c:v>
                </c:pt>
                <c:pt idx="11899">
                  <c:v>84.891245334238207</c:v>
                </c:pt>
                <c:pt idx="11900">
                  <c:v>84.891245334238207</c:v>
                </c:pt>
                <c:pt idx="11901">
                  <c:v>84.891245334238207</c:v>
                </c:pt>
                <c:pt idx="11902">
                  <c:v>84.891245334238207</c:v>
                </c:pt>
                <c:pt idx="11903">
                  <c:v>84.891245334238207</c:v>
                </c:pt>
                <c:pt idx="11904">
                  <c:v>84.891245334238207</c:v>
                </c:pt>
                <c:pt idx="11905">
                  <c:v>84.891245334238207</c:v>
                </c:pt>
                <c:pt idx="11906">
                  <c:v>84.891245334238207</c:v>
                </c:pt>
                <c:pt idx="11907">
                  <c:v>84.891245334238207</c:v>
                </c:pt>
                <c:pt idx="11908">
                  <c:v>84.891245334238207</c:v>
                </c:pt>
                <c:pt idx="11909">
                  <c:v>84.891245334238207</c:v>
                </c:pt>
                <c:pt idx="11910">
                  <c:v>84.891245334238207</c:v>
                </c:pt>
                <c:pt idx="11911">
                  <c:v>84.891245334238207</c:v>
                </c:pt>
                <c:pt idx="11912">
                  <c:v>84.891245334238207</c:v>
                </c:pt>
                <c:pt idx="11913">
                  <c:v>84.891245334238207</c:v>
                </c:pt>
                <c:pt idx="11914">
                  <c:v>84.891245334238207</c:v>
                </c:pt>
                <c:pt idx="11915">
                  <c:v>84.891245334238207</c:v>
                </c:pt>
                <c:pt idx="11916">
                  <c:v>84.891245334238207</c:v>
                </c:pt>
                <c:pt idx="11917">
                  <c:v>84.891245334238207</c:v>
                </c:pt>
                <c:pt idx="11918">
                  <c:v>84.891245334238207</c:v>
                </c:pt>
                <c:pt idx="11919">
                  <c:v>84.891245334238207</c:v>
                </c:pt>
                <c:pt idx="11920">
                  <c:v>84.891245334238207</c:v>
                </c:pt>
                <c:pt idx="11921">
                  <c:v>84.891245334238207</c:v>
                </c:pt>
                <c:pt idx="11922">
                  <c:v>84.891245334238207</c:v>
                </c:pt>
                <c:pt idx="11923">
                  <c:v>84.891245334238207</c:v>
                </c:pt>
                <c:pt idx="11924">
                  <c:v>84.891245334238207</c:v>
                </c:pt>
                <c:pt idx="11925">
                  <c:v>84.891245334238207</c:v>
                </c:pt>
                <c:pt idx="11926">
                  <c:v>84.891245334238207</c:v>
                </c:pt>
                <c:pt idx="11927">
                  <c:v>84.891245334238207</c:v>
                </c:pt>
                <c:pt idx="11928">
                  <c:v>84.891245334238207</c:v>
                </c:pt>
                <c:pt idx="11929">
                  <c:v>84.891245334238207</c:v>
                </c:pt>
                <c:pt idx="11930">
                  <c:v>84.891245334238207</c:v>
                </c:pt>
                <c:pt idx="11931">
                  <c:v>84.891245334238207</c:v>
                </c:pt>
                <c:pt idx="11932">
                  <c:v>84.891245334238207</c:v>
                </c:pt>
                <c:pt idx="11933">
                  <c:v>84.891245334238207</c:v>
                </c:pt>
                <c:pt idx="11934">
                  <c:v>84.891245334238207</c:v>
                </c:pt>
                <c:pt idx="11935">
                  <c:v>84.891245334238207</c:v>
                </c:pt>
                <c:pt idx="11936">
                  <c:v>84.891245334238207</c:v>
                </c:pt>
                <c:pt idx="11937">
                  <c:v>84.891245334238207</c:v>
                </c:pt>
                <c:pt idx="11938">
                  <c:v>84.891245334238207</c:v>
                </c:pt>
                <c:pt idx="11939">
                  <c:v>84.891245334238207</c:v>
                </c:pt>
                <c:pt idx="11940">
                  <c:v>84.891245334238207</c:v>
                </c:pt>
                <c:pt idx="11941">
                  <c:v>84.891245334238207</c:v>
                </c:pt>
                <c:pt idx="11942">
                  <c:v>84.891245334238207</c:v>
                </c:pt>
                <c:pt idx="11943">
                  <c:v>84.891245334238207</c:v>
                </c:pt>
                <c:pt idx="11944">
                  <c:v>84.891245334238207</c:v>
                </c:pt>
                <c:pt idx="11945">
                  <c:v>84.891245334238207</c:v>
                </c:pt>
                <c:pt idx="11946">
                  <c:v>84.891245334238207</c:v>
                </c:pt>
                <c:pt idx="11947">
                  <c:v>84.891245334238207</c:v>
                </c:pt>
                <c:pt idx="11948">
                  <c:v>84.891245334238207</c:v>
                </c:pt>
                <c:pt idx="11949">
                  <c:v>84.891245334238207</c:v>
                </c:pt>
                <c:pt idx="11950">
                  <c:v>84.891245334238207</c:v>
                </c:pt>
                <c:pt idx="11951">
                  <c:v>84.891245334238207</c:v>
                </c:pt>
                <c:pt idx="11952">
                  <c:v>84.891245334238207</c:v>
                </c:pt>
                <c:pt idx="11953">
                  <c:v>84.891245334238207</c:v>
                </c:pt>
                <c:pt idx="11954">
                  <c:v>84.891245334238207</c:v>
                </c:pt>
                <c:pt idx="11955">
                  <c:v>84.891245334238207</c:v>
                </c:pt>
                <c:pt idx="11956">
                  <c:v>84.891245334238207</c:v>
                </c:pt>
                <c:pt idx="11957">
                  <c:v>84.891245334238207</c:v>
                </c:pt>
                <c:pt idx="11958">
                  <c:v>84.891245334238207</c:v>
                </c:pt>
                <c:pt idx="11959">
                  <c:v>84.891245334238207</c:v>
                </c:pt>
                <c:pt idx="11960">
                  <c:v>84.891245334238207</c:v>
                </c:pt>
                <c:pt idx="11961">
                  <c:v>84.891245334238207</c:v>
                </c:pt>
                <c:pt idx="11962">
                  <c:v>84.891245334238207</c:v>
                </c:pt>
                <c:pt idx="11963">
                  <c:v>84.891245334238207</c:v>
                </c:pt>
                <c:pt idx="11964">
                  <c:v>84.891245334238207</c:v>
                </c:pt>
                <c:pt idx="11965">
                  <c:v>84.891245334238207</c:v>
                </c:pt>
                <c:pt idx="11966">
                  <c:v>84.891245334238207</c:v>
                </c:pt>
                <c:pt idx="11967">
                  <c:v>84.891245334238207</c:v>
                </c:pt>
                <c:pt idx="11968">
                  <c:v>84.891245334238207</c:v>
                </c:pt>
                <c:pt idx="11969">
                  <c:v>84.891245334238207</c:v>
                </c:pt>
                <c:pt idx="11970">
                  <c:v>84.891245334238207</c:v>
                </c:pt>
                <c:pt idx="11971">
                  <c:v>84.891245334238207</c:v>
                </c:pt>
                <c:pt idx="11972">
                  <c:v>84.891245334238207</c:v>
                </c:pt>
                <c:pt idx="11973">
                  <c:v>84.891245334238207</c:v>
                </c:pt>
                <c:pt idx="11974">
                  <c:v>84.891245334238207</c:v>
                </c:pt>
                <c:pt idx="11975">
                  <c:v>84.891245334238207</c:v>
                </c:pt>
                <c:pt idx="11976">
                  <c:v>84.891245334238207</c:v>
                </c:pt>
                <c:pt idx="11977">
                  <c:v>84.891245334238207</c:v>
                </c:pt>
                <c:pt idx="11978">
                  <c:v>84.891245334238207</c:v>
                </c:pt>
                <c:pt idx="11979">
                  <c:v>84.891245334238207</c:v>
                </c:pt>
                <c:pt idx="11980">
                  <c:v>84.891245334238207</c:v>
                </c:pt>
                <c:pt idx="11981">
                  <c:v>84.891245334238207</c:v>
                </c:pt>
                <c:pt idx="11982">
                  <c:v>84.891245334238207</c:v>
                </c:pt>
                <c:pt idx="11983">
                  <c:v>84.891245334238207</c:v>
                </c:pt>
                <c:pt idx="11984">
                  <c:v>84.891245334238207</c:v>
                </c:pt>
                <c:pt idx="11985">
                  <c:v>84.891245334238207</c:v>
                </c:pt>
                <c:pt idx="11986">
                  <c:v>84.891245334238207</c:v>
                </c:pt>
                <c:pt idx="11987">
                  <c:v>84.891245334238207</c:v>
                </c:pt>
                <c:pt idx="11988">
                  <c:v>84.891245334238207</c:v>
                </c:pt>
                <c:pt idx="11989">
                  <c:v>84.891245334238207</c:v>
                </c:pt>
                <c:pt idx="11990">
                  <c:v>84.891245334238207</c:v>
                </c:pt>
                <c:pt idx="11991">
                  <c:v>84.891245334238207</c:v>
                </c:pt>
                <c:pt idx="11992">
                  <c:v>84.891245334238207</c:v>
                </c:pt>
                <c:pt idx="11993">
                  <c:v>84.891245334238207</c:v>
                </c:pt>
                <c:pt idx="11994">
                  <c:v>84.891245334238207</c:v>
                </c:pt>
                <c:pt idx="11995">
                  <c:v>84.891245334238207</c:v>
                </c:pt>
                <c:pt idx="11996">
                  <c:v>84.891245334238207</c:v>
                </c:pt>
                <c:pt idx="11997">
                  <c:v>84.891245334238207</c:v>
                </c:pt>
                <c:pt idx="11998">
                  <c:v>84.891245334238207</c:v>
                </c:pt>
                <c:pt idx="11999">
                  <c:v>84.891245334238207</c:v>
                </c:pt>
                <c:pt idx="12000">
                  <c:v>84.891245334238207</c:v>
                </c:pt>
                <c:pt idx="12001">
                  <c:v>84.891245334238207</c:v>
                </c:pt>
                <c:pt idx="12002">
                  <c:v>84.891245334238207</c:v>
                </c:pt>
                <c:pt idx="12003">
                  <c:v>84.891245334238207</c:v>
                </c:pt>
                <c:pt idx="12004">
                  <c:v>84.891245334238207</c:v>
                </c:pt>
                <c:pt idx="12005">
                  <c:v>84.891245334238207</c:v>
                </c:pt>
                <c:pt idx="12006">
                  <c:v>84.891245334238207</c:v>
                </c:pt>
                <c:pt idx="12007">
                  <c:v>84.891245334238207</c:v>
                </c:pt>
                <c:pt idx="12008">
                  <c:v>84.891245334238207</c:v>
                </c:pt>
                <c:pt idx="12009">
                  <c:v>84.891245334238207</c:v>
                </c:pt>
                <c:pt idx="12010">
                  <c:v>84.891245334238207</c:v>
                </c:pt>
                <c:pt idx="12011">
                  <c:v>84.891245334238207</c:v>
                </c:pt>
                <c:pt idx="12012">
                  <c:v>84.891245334238207</c:v>
                </c:pt>
                <c:pt idx="12013">
                  <c:v>84.891245334238207</c:v>
                </c:pt>
                <c:pt idx="12014">
                  <c:v>84.891245334238207</c:v>
                </c:pt>
                <c:pt idx="12015">
                  <c:v>84.891245334238207</c:v>
                </c:pt>
                <c:pt idx="12016">
                  <c:v>84.891245334238207</c:v>
                </c:pt>
                <c:pt idx="12017">
                  <c:v>84.891245334238207</c:v>
                </c:pt>
                <c:pt idx="12018">
                  <c:v>84.891245334238207</c:v>
                </c:pt>
                <c:pt idx="12019">
                  <c:v>84.891245334238207</c:v>
                </c:pt>
                <c:pt idx="12020">
                  <c:v>84.891245334238207</c:v>
                </c:pt>
                <c:pt idx="12021">
                  <c:v>84.891245334238207</c:v>
                </c:pt>
                <c:pt idx="12022">
                  <c:v>84.891245334238207</c:v>
                </c:pt>
                <c:pt idx="12023">
                  <c:v>84.891245334238207</c:v>
                </c:pt>
                <c:pt idx="12024">
                  <c:v>84.891245334238207</c:v>
                </c:pt>
                <c:pt idx="12025">
                  <c:v>84.891245334238207</c:v>
                </c:pt>
                <c:pt idx="12026">
                  <c:v>84.891245334238207</c:v>
                </c:pt>
                <c:pt idx="12027">
                  <c:v>84.891245334238207</c:v>
                </c:pt>
                <c:pt idx="12028">
                  <c:v>84.891245334238207</c:v>
                </c:pt>
                <c:pt idx="12029">
                  <c:v>84.891245334238207</c:v>
                </c:pt>
                <c:pt idx="12030">
                  <c:v>84.891245334238207</c:v>
                </c:pt>
                <c:pt idx="12031">
                  <c:v>84.891245334238207</c:v>
                </c:pt>
                <c:pt idx="12032">
                  <c:v>84.891245334238207</c:v>
                </c:pt>
                <c:pt idx="12033">
                  <c:v>84.891245334238207</c:v>
                </c:pt>
                <c:pt idx="12034">
                  <c:v>84.891245334238207</c:v>
                </c:pt>
                <c:pt idx="12035">
                  <c:v>84.891245334238207</c:v>
                </c:pt>
                <c:pt idx="12036">
                  <c:v>84.891245334238207</c:v>
                </c:pt>
                <c:pt idx="12037">
                  <c:v>84.891245334238207</c:v>
                </c:pt>
                <c:pt idx="12038">
                  <c:v>84.891245334238207</c:v>
                </c:pt>
                <c:pt idx="12039">
                  <c:v>84.891245334238207</c:v>
                </c:pt>
                <c:pt idx="12040">
                  <c:v>84.891245334238207</c:v>
                </c:pt>
                <c:pt idx="12041">
                  <c:v>84.891245334238207</c:v>
                </c:pt>
                <c:pt idx="12042">
                  <c:v>84.891245334238207</c:v>
                </c:pt>
                <c:pt idx="12043">
                  <c:v>84.891245334238207</c:v>
                </c:pt>
                <c:pt idx="12044">
                  <c:v>84.891245334238207</c:v>
                </c:pt>
                <c:pt idx="12045">
                  <c:v>84.891245334238207</c:v>
                </c:pt>
                <c:pt idx="12046">
                  <c:v>84.891245334238207</c:v>
                </c:pt>
                <c:pt idx="12047">
                  <c:v>84.891245334238207</c:v>
                </c:pt>
                <c:pt idx="12048">
                  <c:v>84.891245334238207</c:v>
                </c:pt>
                <c:pt idx="12049">
                  <c:v>84.891245334238207</c:v>
                </c:pt>
                <c:pt idx="12050">
                  <c:v>84.891245334238207</c:v>
                </c:pt>
                <c:pt idx="12051">
                  <c:v>84.891245334238207</c:v>
                </c:pt>
                <c:pt idx="12052">
                  <c:v>84.891245334238207</c:v>
                </c:pt>
                <c:pt idx="12053">
                  <c:v>84.891245334238207</c:v>
                </c:pt>
                <c:pt idx="12054">
                  <c:v>84.891245334238207</c:v>
                </c:pt>
                <c:pt idx="12055">
                  <c:v>84.891245334238207</c:v>
                </c:pt>
                <c:pt idx="12056">
                  <c:v>84.891245334238207</c:v>
                </c:pt>
                <c:pt idx="12057">
                  <c:v>84.891245334238207</c:v>
                </c:pt>
                <c:pt idx="12058">
                  <c:v>84.891245334238207</c:v>
                </c:pt>
                <c:pt idx="12059">
                  <c:v>84.891245334238207</c:v>
                </c:pt>
                <c:pt idx="12060">
                  <c:v>84.891245334238207</c:v>
                </c:pt>
                <c:pt idx="12061">
                  <c:v>84.891245334238207</c:v>
                </c:pt>
                <c:pt idx="12062">
                  <c:v>84.891245334238207</c:v>
                </c:pt>
                <c:pt idx="12063">
                  <c:v>84.891245334238207</c:v>
                </c:pt>
                <c:pt idx="12064">
                  <c:v>84.891245334238207</c:v>
                </c:pt>
                <c:pt idx="12065">
                  <c:v>84.891245334238207</c:v>
                </c:pt>
                <c:pt idx="12066">
                  <c:v>84.891245334238207</c:v>
                </c:pt>
                <c:pt idx="12067">
                  <c:v>84.891245334238207</c:v>
                </c:pt>
                <c:pt idx="12068">
                  <c:v>84.891245334238207</c:v>
                </c:pt>
                <c:pt idx="12069">
                  <c:v>84.891245334238207</c:v>
                </c:pt>
                <c:pt idx="12070">
                  <c:v>84.891245334238207</c:v>
                </c:pt>
                <c:pt idx="12071">
                  <c:v>84.891245334238207</c:v>
                </c:pt>
                <c:pt idx="12072">
                  <c:v>84.891245334238207</c:v>
                </c:pt>
                <c:pt idx="12073">
                  <c:v>84.891245334238207</c:v>
                </c:pt>
                <c:pt idx="12074">
                  <c:v>84.891245334238207</c:v>
                </c:pt>
                <c:pt idx="12075">
                  <c:v>84.891245334238207</c:v>
                </c:pt>
                <c:pt idx="12076">
                  <c:v>84.891245334238207</c:v>
                </c:pt>
                <c:pt idx="12077">
                  <c:v>84.891245334238207</c:v>
                </c:pt>
                <c:pt idx="12078">
                  <c:v>84.891245334238207</c:v>
                </c:pt>
                <c:pt idx="12079">
                  <c:v>84.891245334238207</c:v>
                </c:pt>
                <c:pt idx="12080">
                  <c:v>84.891245334238207</c:v>
                </c:pt>
                <c:pt idx="12081">
                  <c:v>84.891245334238207</c:v>
                </c:pt>
                <c:pt idx="12082">
                  <c:v>84.891245334238207</c:v>
                </c:pt>
                <c:pt idx="12083">
                  <c:v>84.891245334238207</c:v>
                </c:pt>
                <c:pt idx="12084">
                  <c:v>84.891245334238207</c:v>
                </c:pt>
                <c:pt idx="12085">
                  <c:v>84.891245334238207</c:v>
                </c:pt>
                <c:pt idx="12086">
                  <c:v>84.891245334238207</c:v>
                </c:pt>
                <c:pt idx="12087">
                  <c:v>84.891245334238207</c:v>
                </c:pt>
                <c:pt idx="12088">
                  <c:v>84.891245334238207</c:v>
                </c:pt>
                <c:pt idx="12089">
                  <c:v>84.891245334238207</c:v>
                </c:pt>
                <c:pt idx="12090">
                  <c:v>84.891245334238207</c:v>
                </c:pt>
                <c:pt idx="12091">
                  <c:v>84.891245334238207</c:v>
                </c:pt>
                <c:pt idx="12092">
                  <c:v>84.891245334238207</c:v>
                </c:pt>
                <c:pt idx="12093">
                  <c:v>84.891245334238207</c:v>
                </c:pt>
                <c:pt idx="12094">
                  <c:v>84.891245334238207</c:v>
                </c:pt>
                <c:pt idx="12095">
                  <c:v>84.891245334238207</c:v>
                </c:pt>
                <c:pt idx="12096">
                  <c:v>84.891245334238207</c:v>
                </c:pt>
                <c:pt idx="12097">
                  <c:v>84.891245334238207</c:v>
                </c:pt>
                <c:pt idx="12098">
                  <c:v>84.891245334238207</c:v>
                </c:pt>
                <c:pt idx="12099">
                  <c:v>84.891245334238207</c:v>
                </c:pt>
                <c:pt idx="12100">
                  <c:v>84.891245334238207</c:v>
                </c:pt>
                <c:pt idx="12101">
                  <c:v>84.891245334238207</c:v>
                </c:pt>
                <c:pt idx="12102">
                  <c:v>84.891245334238207</c:v>
                </c:pt>
                <c:pt idx="12103">
                  <c:v>84.891245334238207</c:v>
                </c:pt>
                <c:pt idx="12104">
                  <c:v>84.891245334238207</c:v>
                </c:pt>
                <c:pt idx="12105">
                  <c:v>84.891245334238207</c:v>
                </c:pt>
                <c:pt idx="12106">
                  <c:v>84.891245334238207</c:v>
                </c:pt>
                <c:pt idx="12107">
                  <c:v>84.891245334238207</c:v>
                </c:pt>
                <c:pt idx="12108">
                  <c:v>84.891245334238207</c:v>
                </c:pt>
                <c:pt idx="12109">
                  <c:v>84.891245334238207</c:v>
                </c:pt>
                <c:pt idx="12110">
                  <c:v>84.891245334238207</c:v>
                </c:pt>
                <c:pt idx="12111">
                  <c:v>84.891245334238207</c:v>
                </c:pt>
                <c:pt idx="12112">
                  <c:v>84.891245334238207</c:v>
                </c:pt>
                <c:pt idx="12113">
                  <c:v>84.891245334238207</c:v>
                </c:pt>
                <c:pt idx="12114">
                  <c:v>84.891245334238207</c:v>
                </c:pt>
                <c:pt idx="12115">
                  <c:v>84.891245334238207</c:v>
                </c:pt>
                <c:pt idx="12116">
                  <c:v>84.891245334238207</c:v>
                </c:pt>
                <c:pt idx="12117">
                  <c:v>84.891245334238207</c:v>
                </c:pt>
                <c:pt idx="12118">
                  <c:v>84.891245334238207</c:v>
                </c:pt>
                <c:pt idx="12119">
                  <c:v>84.891245334238207</c:v>
                </c:pt>
                <c:pt idx="12120">
                  <c:v>84.891245334238207</c:v>
                </c:pt>
                <c:pt idx="12121">
                  <c:v>84.891245334238207</c:v>
                </c:pt>
                <c:pt idx="12122">
                  <c:v>84.891245334238207</c:v>
                </c:pt>
                <c:pt idx="12123">
                  <c:v>84.891245334238207</c:v>
                </c:pt>
                <c:pt idx="12124">
                  <c:v>84.891245334238207</c:v>
                </c:pt>
                <c:pt idx="12125">
                  <c:v>84.891245334238207</c:v>
                </c:pt>
                <c:pt idx="12126">
                  <c:v>84.891245334238207</c:v>
                </c:pt>
                <c:pt idx="12127">
                  <c:v>84.891245334238207</c:v>
                </c:pt>
                <c:pt idx="12128">
                  <c:v>84.891245334238207</c:v>
                </c:pt>
                <c:pt idx="12129">
                  <c:v>84.891245334238207</c:v>
                </c:pt>
                <c:pt idx="12130">
                  <c:v>84.891245334238207</c:v>
                </c:pt>
                <c:pt idx="12131">
                  <c:v>84.891245334238207</c:v>
                </c:pt>
                <c:pt idx="12132">
                  <c:v>84.891245334238207</c:v>
                </c:pt>
                <c:pt idx="12133">
                  <c:v>84.891245334238207</c:v>
                </c:pt>
                <c:pt idx="12134">
                  <c:v>84.891245334238207</c:v>
                </c:pt>
                <c:pt idx="12135">
                  <c:v>84.891245334238207</c:v>
                </c:pt>
                <c:pt idx="12136">
                  <c:v>84.891245334238207</c:v>
                </c:pt>
                <c:pt idx="12137">
                  <c:v>84.891245334238207</c:v>
                </c:pt>
                <c:pt idx="12138">
                  <c:v>84.891245334238207</c:v>
                </c:pt>
                <c:pt idx="12139">
                  <c:v>84.891245334238207</c:v>
                </c:pt>
                <c:pt idx="12140">
                  <c:v>84.891245334238207</c:v>
                </c:pt>
                <c:pt idx="12141">
                  <c:v>84.891245334238207</c:v>
                </c:pt>
                <c:pt idx="12142">
                  <c:v>84.891245334238207</c:v>
                </c:pt>
                <c:pt idx="12143">
                  <c:v>84.891245334238207</c:v>
                </c:pt>
                <c:pt idx="12144">
                  <c:v>84.891245334238207</c:v>
                </c:pt>
                <c:pt idx="12145">
                  <c:v>84.891245334238207</c:v>
                </c:pt>
                <c:pt idx="12146">
                  <c:v>84.891245334238207</c:v>
                </c:pt>
                <c:pt idx="12147">
                  <c:v>84.891245334238207</c:v>
                </c:pt>
                <c:pt idx="12148">
                  <c:v>84.891245334238207</c:v>
                </c:pt>
                <c:pt idx="12149">
                  <c:v>84.891245334238207</c:v>
                </c:pt>
                <c:pt idx="12150">
                  <c:v>84.891245334238207</c:v>
                </c:pt>
                <c:pt idx="12151">
                  <c:v>84.891245334238207</c:v>
                </c:pt>
                <c:pt idx="12152">
                  <c:v>84.891245334238207</c:v>
                </c:pt>
                <c:pt idx="12153">
                  <c:v>84.891245334238207</c:v>
                </c:pt>
                <c:pt idx="12154">
                  <c:v>84.891245334238207</c:v>
                </c:pt>
                <c:pt idx="12155">
                  <c:v>84.891245334238207</c:v>
                </c:pt>
                <c:pt idx="12156">
                  <c:v>84.891245334238207</c:v>
                </c:pt>
                <c:pt idx="12157">
                  <c:v>84.891245334238207</c:v>
                </c:pt>
                <c:pt idx="12158">
                  <c:v>84.891245334238207</c:v>
                </c:pt>
                <c:pt idx="12159">
                  <c:v>84.891245334238207</c:v>
                </c:pt>
                <c:pt idx="12160">
                  <c:v>84.891245334238207</c:v>
                </c:pt>
                <c:pt idx="12161">
                  <c:v>84.891245334238207</c:v>
                </c:pt>
                <c:pt idx="12162">
                  <c:v>84.891245334238207</c:v>
                </c:pt>
                <c:pt idx="12163">
                  <c:v>84.891245334238207</c:v>
                </c:pt>
                <c:pt idx="12164">
                  <c:v>84.891245334238207</c:v>
                </c:pt>
                <c:pt idx="12165">
                  <c:v>84.891245334238207</c:v>
                </c:pt>
                <c:pt idx="12166">
                  <c:v>84.891245334238207</c:v>
                </c:pt>
                <c:pt idx="12167">
                  <c:v>84.891245334238207</c:v>
                </c:pt>
                <c:pt idx="12168">
                  <c:v>84.891245334238207</c:v>
                </c:pt>
                <c:pt idx="12169">
                  <c:v>84.891245334238207</c:v>
                </c:pt>
                <c:pt idx="12170">
                  <c:v>84.891245334238207</c:v>
                </c:pt>
                <c:pt idx="12171">
                  <c:v>84.891245334238207</c:v>
                </c:pt>
                <c:pt idx="12172">
                  <c:v>84.891245334238207</c:v>
                </c:pt>
                <c:pt idx="12173">
                  <c:v>84.891245334238207</c:v>
                </c:pt>
                <c:pt idx="12174">
                  <c:v>84.891245334238207</c:v>
                </c:pt>
                <c:pt idx="12175">
                  <c:v>84.891245334238207</c:v>
                </c:pt>
                <c:pt idx="12176">
                  <c:v>84.891245334238207</c:v>
                </c:pt>
                <c:pt idx="12177">
                  <c:v>84.891245334238207</c:v>
                </c:pt>
                <c:pt idx="12178">
                  <c:v>84.891245334238207</c:v>
                </c:pt>
                <c:pt idx="12179">
                  <c:v>84.891245334238207</c:v>
                </c:pt>
                <c:pt idx="12180">
                  <c:v>84.891245334238207</c:v>
                </c:pt>
                <c:pt idx="12181">
                  <c:v>84.891245334238207</c:v>
                </c:pt>
                <c:pt idx="12182">
                  <c:v>84.891245334238207</c:v>
                </c:pt>
                <c:pt idx="12183">
                  <c:v>84.891245334238207</c:v>
                </c:pt>
                <c:pt idx="12184">
                  <c:v>84.891245334238207</c:v>
                </c:pt>
                <c:pt idx="12185">
                  <c:v>84.891245334238207</c:v>
                </c:pt>
                <c:pt idx="12186">
                  <c:v>84.891245334238207</c:v>
                </c:pt>
                <c:pt idx="12187">
                  <c:v>84.891245334238207</c:v>
                </c:pt>
                <c:pt idx="12188">
                  <c:v>84.891245334238207</c:v>
                </c:pt>
                <c:pt idx="12189">
                  <c:v>84.891245334238207</c:v>
                </c:pt>
                <c:pt idx="12190">
                  <c:v>84.891245334238207</c:v>
                </c:pt>
                <c:pt idx="12191">
                  <c:v>84.891245334238207</c:v>
                </c:pt>
                <c:pt idx="12192">
                  <c:v>84.891245334238207</c:v>
                </c:pt>
                <c:pt idx="12193">
                  <c:v>84.891245334238207</c:v>
                </c:pt>
                <c:pt idx="12194">
                  <c:v>84.891245334238207</c:v>
                </c:pt>
                <c:pt idx="12195">
                  <c:v>84.891245334238207</c:v>
                </c:pt>
                <c:pt idx="12196">
                  <c:v>84.891245334238207</c:v>
                </c:pt>
                <c:pt idx="12197">
                  <c:v>84.891245334238207</c:v>
                </c:pt>
                <c:pt idx="12198">
                  <c:v>84.891245334238207</c:v>
                </c:pt>
                <c:pt idx="12199">
                  <c:v>84.891245334238207</c:v>
                </c:pt>
                <c:pt idx="12200">
                  <c:v>84.891245334238207</c:v>
                </c:pt>
                <c:pt idx="12201">
                  <c:v>84.891245334238207</c:v>
                </c:pt>
                <c:pt idx="12202">
                  <c:v>84.891245334238207</c:v>
                </c:pt>
                <c:pt idx="12203">
                  <c:v>84.891245334238207</c:v>
                </c:pt>
                <c:pt idx="12204">
                  <c:v>84.891245334238207</c:v>
                </c:pt>
                <c:pt idx="12205">
                  <c:v>84.891245334238207</c:v>
                </c:pt>
                <c:pt idx="12206">
                  <c:v>84.891245334238207</c:v>
                </c:pt>
                <c:pt idx="12207">
                  <c:v>84.891245334238207</c:v>
                </c:pt>
                <c:pt idx="12208">
                  <c:v>84.891245334238207</c:v>
                </c:pt>
                <c:pt idx="12209">
                  <c:v>84.891245334238207</c:v>
                </c:pt>
                <c:pt idx="12210">
                  <c:v>84.891245334238207</c:v>
                </c:pt>
                <c:pt idx="12211">
                  <c:v>84.891245334238207</c:v>
                </c:pt>
                <c:pt idx="12212">
                  <c:v>84.891245334238207</c:v>
                </c:pt>
                <c:pt idx="12213">
                  <c:v>84.891245334238207</c:v>
                </c:pt>
                <c:pt idx="12214">
                  <c:v>84.891245334238207</c:v>
                </c:pt>
                <c:pt idx="12215">
                  <c:v>84.891245334238207</c:v>
                </c:pt>
                <c:pt idx="12216">
                  <c:v>84.891245334238207</c:v>
                </c:pt>
                <c:pt idx="12217">
                  <c:v>84.891245334238207</c:v>
                </c:pt>
                <c:pt idx="12218">
                  <c:v>84.891245334238207</c:v>
                </c:pt>
                <c:pt idx="12219">
                  <c:v>84.891245334238207</c:v>
                </c:pt>
                <c:pt idx="12220">
                  <c:v>84.891245334238207</c:v>
                </c:pt>
                <c:pt idx="12221">
                  <c:v>84.891245334238207</c:v>
                </c:pt>
                <c:pt idx="12222">
                  <c:v>84.891245334238207</c:v>
                </c:pt>
                <c:pt idx="12223">
                  <c:v>84.891245334238207</c:v>
                </c:pt>
                <c:pt idx="12224">
                  <c:v>84.891245334238207</c:v>
                </c:pt>
                <c:pt idx="12225">
                  <c:v>84.891245334238207</c:v>
                </c:pt>
                <c:pt idx="12226">
                  <c:v>84.891245334238207</c:v>
                </c:pt>
                <c:pt idx="12227">
                  <c:v>84.891245334238207</c:v>
                </c:pt>
                <c:pt idx="12228">
                  <c:v>84.891245334238207</c:v>
                </c:pt>
                <c:pt idx="12229">
                  <c:v>84.891245334238207</c:v>
                </c:pt>
                <c:pt idx="12230">
                  <c:v>84.891245334238207</c:v>
                </c:pt>
                <c:pt idx="12231">
                  <c:v>84.891245334238207</c:v>
                </c:pt>
                <c:pt idx="12232">
                  <c:v>84.891245334238207</c:v>
                </c:pt>
                <c:pt idx="12233">
                  <c:v>84.891245334238207</c:v>
                </c:pt>
                <c:pt idx="12234">
                  <c:v>84.891245334238207</c:v>
                </c:pt>
                <c:pt idx="12235">
                  <c:v>84.891245334238207</c:v>
                </c:pt>
                <c:pt idx="12236">
                  <c:v>84.891245334238207</c:v>
                </c:pt>
                <c:pt idx="12237">
                  <c:v>84.891245334238207</c:v>
                </c:pt>
                <c:pt idx="12238">
                  <c:v>84.891245334238207</c:v>
                </c:pt>
                <c:pt idx="12239">
                  <c:v>84.891245334238207</c:v>
                </c:pt>
                <c:pt idx="12240">
                  <c:v>84.891245334238207</c:v>
                </c:pt>
                <c:pt idx="12241">
                  <c:v>84.891245334238207</c:v>
                </c:pt>
                <c:pt idx="12242">
                  <c:v>84.891245334238207</c:v>
                </c:pt>
                <c:pt idx="12243">
                  <c:v>84.891245334238207</c:v>
                </c:pt>
                <c:pt idx="12244">
                  <c:v>84.891245334238207</c:v>
                </c:pt>
                <c:pt idx="12245">
                  <c:v>84.891245334238207</c:v>
                </c:pt>
                <c:pt idx="12246">
                  <c:v>84.891245334238207</c:v>
                </c:pt>
                <c:pt idx="12247">
                  <c:v>84.891245334238207</c:v>
                </c:pt>
                <c:pt idx="12248">
                  <c:v>84.891245334238207</c:v>
                </c:pt>
                <c:pt idx="12249">
                  <c:v>84.891245334238207</c:v>
                </c:pt>
                <c:pt idx="12250">
                  <c:v>84.891245334238207</c:v>
                </c:pt>
                <c:pt idx="12251">
                  <c:v>84.891245334238207</c:v>
                </c:pt>
                <c:pt idx="12252">
                  <c:v>84.891245334238207</c:v>
                </c:pt>
                <c:pt idx="12253">
                  <c:v>84.891245334238207</c:v>
                </c:pt>
                <c:pt idx="12254">
                  <c:v>84.891245334238207</c:v>
                </c:pt>
                <c:pt idx="12255">
                  <c:v>84.891245334238207</c:v>
                </c:pt>
                <c:pt idx="12256">
                  <c:v>84.891245334238207</c:v>
                </c:pt>
                <c:pt idx="12257">
                  <c:v>84.891245334238207</c:v>
                </c:pt>
                <c:pt idx="12258">
                  <c:v>84.891245334238207</c:v>
                </c:pt>
                <c:pt idx="12259">
                  <c:v>84.891245334238207</c:v>
                </c:pt>
                <c:pt idx="12260">
                  <c:v>84.891245334238207</c:v>
                </c:pt>
                <c:pt idx="12261">
                  <c:v>84.891245334238207</c:v>
                </c:pt>
                <c:pt idx="12262">
                  <c:v>84.891245334238207</c:v>
                </c:pt>
                <c:pt idx="12263">
                  <c:v>84.891245334238207</c:v>
                </c:pt>
                <c:pt idx="12264">
                  <c:v>84.891245334238207</c:v>
                </c:pt>
                <c:pt idx="12265">
                  <c:v>84.891245334238207</c:v>
                </c:pt>
                <c:pt idx="12266">
                  <c:v>84.891245334238207</c:v>
                </c:pt>
                <c:pt idx="12267">
                  <c:v>84.891245334238207</c:v>
                </c:pt>
                <c:pt idx="12268">
                  <c:v>84.891245334238207</c:v>
                </c:pt>
                <c:pt idx="12269">
                  <c:v>84.891245334238207</c:v>
                </c:pt>
                <c:pt idx="12270">
                  <c:v>84.891245334238207</c:v>
                </c:pt>
                <c:pt idx="12271">
                  <c:v>84.891245334238207</c:v>
                </c:pt>
                <c:pt idx="12272">
                  <c:v>84.891245334238207</c:v>
                </c:pt>
                <c:pt idx="12273">
                  <c:v>84.891245334238207</c:v>
                </c:pt>
                <c:pt idx="12274">
                  <c:v>84.891245334238207</c:v>
                </c:pt>
                <c:pt idx="12275">
                  <c:v>84.891245334238207</c:v>
                </c:pt>
                <c:pt idx="12276">
                  <c:v>84.891245334238207</c:v>
                </c:pt>
                <c:pt idx="12277">
                  <c:v>84.891245334238207</c:v>
                </c:pt>
                <c:pt idx="12278">
                  <c:v>84.891245334238207</c:v>
                </c:pt>
                <c:pt idx="12279">
                  <c:v>84.891245334238207</c:v>
                </c:pt>
                <c:pt idx="12280">
                  <c:v>84.891245334238207</c:v>
                </c:pt>
                <c:pt idx="12281">
                  <c:v>84.891245334238207</c:v>
                </c:pt>
                <c:pt idx="12282">
                  <c:v>84.891245334238207</c:v>
                </c:pt>
                <c:pt idx="12283">
                  <c:v>84.891245334238207</c:v>
                </c:pt>
                <c:pt idx="12284">
                  <c:v>84.891245334238207</c:v>
                </c:pt>
                <c:pt idx="12285">
                  <c:v>84.891245334238207</c:v>
                </c:pt>
                <c:pt idx="12286">
                  <c:v>84.891245334238207</c:v>
                </c:pt>
                <c:pt idx="12287">
                  <c:v>84.891245334238207</c:v>
                </c:pt>
                <c:pt idx="12288">
                  <c:v>84.891245334238207</c:v>
                </c:pt>
                <c:pt idx="12289">
                  <c:v>84.891245334238207</c:v>
                </c:pt>
                <c:pt idx="12290">
                  <c:v>84.891245334238207</c:v>
                </c:pt>
                <c:pt idx="12291">
                  <c:v>84.891245334238207</c:v>
                </c:pt>
                <c:pt idx="12292">
                  <c:v>84.891245334238207</c:v>
                </c:pt>
                <c:pt idx="12293">
                  <c:v>84.891245334238207</c:v>
                </c:pt>
                <c:pt idx="12294">
                  <c:v>84.891245334238207</c:v>
                </c:pt>
                <c:pt idx="12295">
                  <c:v>84.891245334238207</c:v>
                </c:pt>
                <c:pt idx="12296">
                  <c:v>84.891245334238207</c:v>
                </c:pt>
                <c:pt idx="12297">
                  <c:v>84.891245334238207</c:v>
                </c:pt>
                <c:pt idx="12298">
                  <c:v>84.891245334238207</c:v>
                </c:pt>
                <c:pt idx="12299">
                  <c:v>84.891245334238207</c:v>
                </c:pt>
                <c:pt idx="12300">
                  <c:v>84.891245334238207</c:v>
                </c:pt>
                <c:pt idx="12301">
                  <c:v>84.891245334238207</c:v>
                </c:pt>
                <c:pt idx="12302">
                  <c:v>84.891245334238207</c:v>
                </c:pt>
                <c:pt idx="12303">
                  <c:v>84.891245334238207</c:v>
                </c:pt>
                <c:pt idx="12304">
                  <c:v>84.891245334238207</c:v>
                </c:pt>
                <c:pt idx="12305">
                  <c:v>84.891245334238207</c:v>
                </c:pt>
                <c:pt idx="12306">
                  <c:v>84.891245334238207</c:v>
                </c:pt>
                <c:pt idx="12307">
                  <c:v>84.891245334238207</c:v>
                </c:pt>
                <c:pt idx="12308">
                  <c:v>84.891245334238207</c:v>
                </c:pt>
                <c:pt idx="12309">
                  <c:v>84.891245334238207</c:v>
                </c:pt>
                <c:pt idx="12310">
                  <c:v>84.891245334238207</c:v>
                </c:pt>
                <c:pt idx="12311">
                  <c:v>84.891245334238207</c:v>
                </c:pt>
                <c:pt idx="12312">
                  <c:v>84.891245334238207</c:v>
                </c:pt>
                <c:pt idx="12313">
                  <c:v>84.891245334238207</c:v>
                </c:pt>
                <c:pt idx="12314">
                  <c:v>84.891245334238207</c:v>
                </c:pt>
                <c:pt idx="12315">
                  <c:v>84.891245334238207</c:v>
                </c:pt>
                <c:pt idx="12316">
                  <c:v>84.891245334238207</c:v>
                </c:pt>
                <c:pt idx="12317">
                  <c:v>84.891245334238207</c:v>
                </c:pt>
                <c:pt idx="12318">
                  <c:v>84.891245334238207</c:v>
                </c:pt>
                <c:pt idx="12319">
                  <c:v>84.891245334238207</c:v>
                </c:pt>
                <c:pt idx="12320">
                  <c:v>84.891245334238207</c:v>
                </c:pt>
                <c:pt idx="12321">
                  <c:v>84.891245334238207</c:v>
                </c:pt>
                <c:pt idx="12322">
                  <c:v>84.891245334238207</c:v>
                </c:pt>
                <c:pt idx="12323">
                  <c:v>84.891245334238207</c:v>
                </c:pt>
                <c:pt idx="12324">
                  <c:v>84.891245334238207</c:v>
                </c:pt>
                <c:pt idx="12325">
                  <c:v>84.891245334238207</c:v>
                </c:pt>
                <c:pt idx="12326">
                  <c:v>84.891245334238207</c:v>
                </c:pt>
                <c:pt idx="12327">
                  <c:v>84.891245334238207</c:v>
                </c:pt>
                <c:pt idx="12328">
                  <c:v>84.891245334238207</c:v>
                </c:pt>
                <c:pt idx="12329">
                  <c:v>84.891245334238207</c:v>
                </c:pt>
                <c:pt idx="12330">
                  <c:v>84.891245334238207</c:v>
                </c:pt>
                <c:pt idx="12331">
                  <c:v>84.891245334238207</c:v>
                </c:pt>
                <c:pt idx="12332">
                  <c:v>84.891245334238207</c:v>
                </c:pt>
                <c:pt idx="12333">
                  <c:v>84.891245334238207</c:v>
                </c:pt>
                <c:pt idx="12334">
                  <c:v>84.891245334238207</c:v>
                </c:pt>
                <c:pt idx="12335">
                  <c:v>84.891245334238207</c:v>
                </c:pt>
                <c:pt idx="12336">
                  <c:v>84.891245334238207</c:v>
                </c:pt>
                <c:pt idx="12337">
                  <c:v>84.891245334238207</c:v>
                </c:pt>
                <c:pt idx="12338">
                  <c:v>84.891245334238207</c:v>
                </c:pt>
                <c:pt idx="12339">
                  <c:v>84.891245334238207</c:v>
                </c:pt>
                <c:pt idx="12340">
                  <c:v>84.891245334238207</c:v>
                </c:pt>
                <c:pt idx="12341">
                  <c:v>84.891245334238207</c:v>
                </c:pt>
                <c:pt idx="12342">
                  <c:v>84.891245334238207</c:v>
                </c:pt>
                <c:pt idx="12343">
                  <c:v>84.891245334238207</c:v>
                </c:pt>
                <c:pt idx="12344">
                  <c:v>84.891245334238207</c:v>
                </c:pt>
                <c:pt idx="12345">
                  <c:v>84.891245334238207</c:v>
                </c:pt>
                <c:pt idx="12346">
                  <c:v>84.891245334238207</c:v>
                </c:pt>
                <c:pt idx="12347">
                  <c:v>84.891245334238207</c:v>
                </c:pt>
                <c:pt idx="12348">
                  <c:v>84.891245334238207</c:v>
                </c:pt>
                <c:pt idx="12349">
                  <c:v>84.891245334238207</c:v>
                </c:pt>
                <c:pt idx="12350">
                  <c:v>84.891245334238207</c:v>
                </c:pt>
                <c:pt idx="12351">
                  <c:v>84.891245334238207</c:v>
                </c:pt>
                <c:pt idx="12352">
                  <c:v>84.891245334238207</c:v>
                </c:pt>
                <c:pt idx="12353">
                  <c:v>84.891245334238207</c:v>
                </c:pt>
                <c:pt idx="12354">
                  <c:v>84.891245334238207</c:v>
                </c:pt>
                <c:pt idx="12355">
                  <c:v>84.891245334238207</c:v>
                </c:pt>
                <c:pt idx="12356">
                  <c:v>84.891245334238207</c:v>
                </c:pt>
                <c:pt idx="12357">
                  <c:v>84.891245334238207</c:v>
                </c:pt>
                <c:pt idx="12358">
                  <c:v>84.891245334238207</c:v>
                </c:pt>
                <c:pt idx="12359">
                  <c:v>84.891245334238207</c:v>
                </c:pt>
                <c:pt idx="12360">
                  <c:v>84.891245334238207</c:v>
                </c:pt>
                <c:pt idx="12361">
                  <c:v>84.891245334238207</c:v>
                </c:pt>
                <c:pt idx="12362">
                  <c:v>84.891245334238207</c:v>
                </c:pt>
                <c:pt idx="12363">
                  <c:v>84.891245334238207</c:v>
                </c:pt>
                <c:pt idx="12364">
                  <c:v>84.891245334238207</c:v>
                </c:pt>
                <c:pt idx="12365">
                  <c:v>84.891245334238207</c:v>
                </c:pt>
                <c:pt idx="12366">
                  <c:v>84.891245334238207</c:v>
                </c:pt>
                <c:pt idx="12367">
                  <c:v>84.891245334238207</c:v>
                </c:pt>
                <c:pt idx="12368">
                  <c:v>84.891245334238207</c:v>
                </c:pt>
                <c:pt idx="12369">
                  <c:v>84.891245334238207</c:v>
                </c:pt>
                <c:pt idx="12370">
                  <c:v>84.891245334238207</c:v>
                </c:pt>
                <c:pt idx="12371">
                  <c:v>84.891245334238207</c:v>
                </c:pt>
                <c:pt idx="12372">
                  <c:v>84.891245334238207</c:v>
                </c:pt>
                <c:pt idx="12373">
                  <c:v>84.891245334238207</c:v>
                </c:pt>
                <c:pt idx="12374">
                  <c:v>84.891245334238207</c:v>
                </c:pt>
                <c:pt idx="12375">
                  <c:v>84.891245334238207</c:v>
                </c:pt>
                <c:pt idx="12376">
                  <c:v>84.891245334238207</c:v>
                </c:pt>
                <c:pt idx="12377">
                  <c:v>84.891245334238207</c:v>
                </c:pt>
                <c:pt idx="12378">
                  <c:v>84.891245334238207</c:v>
                </c:pt>
                <c:pt idx="12379">
                  <c:v>84.891245334238207</c:v>
                </c:pt>
                <c:pt idx="12380">
                  <c:v>84.891245334238207</c:v>
                </c:pt>
                <c:pt idx="12381">
                  <c:v>84.891245334238207</c:v>
                </c:pt>
                <c:pt idx="12382">
                  <c:v>84.891245334238207</c:v>
                </c:pt>
                <c:pt idx="12383">
                  <c:v>84.891245334238207</c:v>
                </c:pt>
                <c:pt idx="12384">
                  <c:v>84.891245334238207</c:v>
                </c:pt>
                <c:pt idx="12385">
                  <c:v>84.891245334238207</c:v>
                </c:pt>
                <c:pt idx="12386">
                  <c:v>84.891245334238207</c:v>
                </c:pt>
                <c:pt idx="12387">
                  <c:v>84.891245334238207</c:v>
                </c:pt>
                <c:pt idx="12388">
                  <c:v>84.891245334238207</c:v>
                </c:pt>
                <c:pt idx="12389">
                  <c:v>84.891245334238207</c:v>
                </c:pt>
                <c:pt idx="12390">
                  <c:v>84.891245334238207</c:v>
                </c:pt>
                <c:pt idx="12391">
                  <c:v>84.891245334238207</c:v>
                </c:pt>
                <c:pt idx="12392">
                  <c:v>84.891245334238207</c:v>
                </c:pt>
                <c:pt idx="12393">
                  <c:v>84.891245334238207</c:v>
                </c:pt>
                <c:pt idx="12394">
                  <c:v>84.891245334238207</c:v>
                </c:pt>
                <c:pt idx="12395">
                  <c:v>84.891245334238207</c:v>
                </c:pt>
                <c:pt idx="12396">
                  <c:v>84.891245334238207</c:v>
                </c:pt>
                <c:pt idx="12397">
                  <c:v>84.891245334238207</c:v>
                </c:pt>
                <c:pt idx="12398">
                  <c:v>84.891245334238207</c:v>
                </c:pt>
                <c:pt idx="12399">
                  <c:v>84.891245334238207</c:v>
                </c:pt>
                <c:pt idx="12400">
                  <c:v>84.891245334238207</c:v>
                </c:pt>
                <c:pt idx="12401">
                  <c:v>84.891245334238207</c:v>
                </c:pt>
                <c:pt idx="12402">
                  <c:v>84.891245334238207</c:v>
                </c:pt>
                <c:pt idx="12403">
                  <c:v>84.891245334238207</c:v>
                </c:pt>
                <c:pt idx="12404">
                  <c:v>84.891245334238207</c:v>
                </c:pt>
                <c:pt idx="12405">
                  <c:v>84.891245334238207</c:v>
                </c:pt>
                <c:pt idx="12406">
                  <c:v>84.891245334238207</c:v>
                </c:pt>
                <c:pt idx="12407">
                  <c:v>84.891245334238207</c:v>
                </c:pt>
                <c:pt idx="12408">
                  <c:v>84.891245334238207</c:v>
                </c:pt>
                <c:pt idx="12409">
                  <c:v>84.891245334238207</c:v>
                </c:pt>
                <c:pt idx="12410">
                  <c:v>84.891245334238207</c:v>
                </c:pt>
                <c:pt idx="12411">
                  <c:v>84.891245334238207</c:v>
                </c:pt>
                <c:pt idx="12412">
                  <c:v>84.891245334238207</c:v>
                </c:pt>
                <c:pt idx="12413">
                  <c:v>84.891245334238207</c:v>
                </c:pt>
                <c:pt idx="12414">
                  <c:v>84.891245334238207</c:v>
                </c:pt>
                <c:pt idx="12415">
                  <c:v>84.891245334238207</c:v>
                </c:pt>
                <c:pt idx="12416">
                  <c:v>84.891245334238207</c:v>
                </c:pt>
                <c:pt idx="12417">
                  <c:v>84.891245334238207</c:v>
                </c:pt>
                <c:pt idx="12418">
                  <c:v>84.891245334238207</c:v>
                </c:pt>
                <c:pt idx="12419">
                  <c:v>84.891245334238207</c:v>
                </c:pt>
                <c:pt idx="12420">
                  <c:v>84.891245334238207</c:v>
                </c:pt>
                <c:pt idx="12421">
                  <c:v>84.891245334238207</c:v>
                </c:pt>
                <c:pt idx="12422">
                  <c:v>84.891245334238207</c:v>
                </c:pt>
                <c:pt idx="12423">
                  <c:v>84.891245334238207</c:v>
                </c:pt>
                <c:pt idx="12424">
                  <c:v>84.891245334238207</c:v>
                </c:pt>
                <c:pt idx="12425">
                  <c:v>84.891245334238207</c:v>
                </c:pt>
                <c:pt idx="12426">
                  <c:v>84.891245334238207</c:v>
                </c:pt>
                <c:pt idx="12427">
                  <c:v>84.891245334238207</c:v>
                </c:pt>
                <c:pt idx="12428">
                  <c:v>84.891245334238207</c:v>
                </c:pt>
                <c:pt idx="12429">
                  <c:v>84.891245334238207</c:v>
                </c:pt>
                <c:pt idx="12430">
                  <c:v>84.891245334238207</c:v>
                </c:pt>
                <c:pt idx="12431">
                  <c:v>84.891245334238207</c:v>
                </c:pt>
                <c:pt idx="12432">
                  <c:v>84.891245334238207</c:v>
                </c:pt>
                <c:pt idx="12433">
                  <c:v>84.891245334238207</c:v>
                </c:pt>
                <c:pt idx="12434">
                  <c:v>84.891245334238207</c:v>
                </c:pt>
                <c:pt idx="12435">
                  <c:v>84.891245334238207</c:v>
                </c:pt>
                <c:pt idx="12436">
                  <c:v>84.891245334238207</c:v>
                </c:pt>
                <c:pt idx="12437">
                  <c:v>84.891245334238207</c:v>
                </c:pt>
                <c:pt idx="12438">
                  <c:v>84.891245334238207</c:v>
                </c:pt>
                <c:pt idx="12439">
                  <c:v>84.891245334238207</c:v>
                </c:pt>
                <c:pt idx="12440">
                  <c:v>84.891245334238207</c:v>
                </c:pt>
                <c:pt idx="12441">
                  <c:v>84.891245334238207</c:v>
                </c:pt>
                <c:pt idx="12442">
                  <c:v>84.891245334238207</c:v>
                </c:pt>
                <c:pt idx="12443">
                  <c:v>84.891245334238207</c:v>
                </c:pt>
                <c:pt idx="12444">
                  <c:v>84.891245334238207</c:v>
                </c:pt>
                <c:pt idx="12445">
                  <c:v>84.891245334238207</c:v>
                </c:pt>
                <c:pt idx="12446">
                  <c:v>84.891245334238207</c:v>
                </c:pt>
                <c:pt idx="12447">
                  <c:v>84.891245334238207</c:v>
                </c:pt>
                <c:pt idx="12448">
                  <c:v>84.891245334238207</c:v>
                </c:pt>
                <c:pt idx="12449">
                  <c:v>84.891245334238207</c:v>
                </c:pt>
                <c:pt idx="12450">
                  <c:v>84.891245334238207</c:v>
                </c:pt>
                <c:pt idx="12451">
                  <c:v>84.891245334238207</c:v>
                </c:pt>
                <c:pt idx="12452">
                  <c:v>84.891245334238207</c:v>
                </c:pt>
                <c:pt idx="12453">
                  <c:v>84.891245334238207</c:v>
                </c:pt>
                <c:pt idx="12454">
                  <c:v>84.891245334238207</c:v>
                </c:pt>
                <c:pt idx="12455">
                  <c:v>84.891245334238207</c:v>
                </c:pt>
                <c:pt idx="12456">
                  <c:v>84.891245334238207</c:v>
                </c:pt>
                <c:pt idx="12457">
                  <c:v>84.891245334238207</c:v>
                </c:pt>
                <c:pt idx="12458">
                  <c:v>84.891245334238207</c:v>
                </c:pt>
                <c:pt idx="12459">
                  <c:v>84.891245334238207</c:v>
                </c:pt>
                <c:pt idx="12460">
                  <c:v>84.891245334238207</c:v>
                </c:pt>
                <c:pt idx="12461">
                  <c:v>84.891245334238207</c:v>
                </c:pt>
                <c:pt idx="12462">
                  <c:v>84.891245334238207</c:v>
                </c:pt>
                <c:pt idx="12463">
                  <c:v>84.891245334238207</c:v>
                </c:pt>
                <c:pt idx="12464">
                  <c:v>84.891245334238207</c:v>
                </c:pt>
                <c:pt idx="12465">
                  <c:v>84.891245334238207</c:v>
                </c:pt>
                <c:pt idx="12466">
                  <c:v>84.891245334238207</c:v>
                </c:pt>
                <c:pt idx="12467">
                  <c:v>84.891245334238207</c:v>
                </c:pt>
                <c:pt idx="12468">
                  <c:v>84.891245334238207</c:v>
                </c:pt>
                <c:pt idx="12469">
                  <c:v>84.891245334238207</c:v>
                </c:pt>
                <c:pt idx="12470">
                  <c:v>84.891245334238207</c:v>
                </c:pt>
                <c:pt idx="12471">
                  <c:v>84.891245334238207</c:v>
                </c:pt>
                <c:pt idx="12472">
                  <c:v>84.891245334238207</c:v>
                </c:pt>
                <c:pt idx="12473">
                  <c:v>84.891245334238207</c:v>
                </c:pt>
                <c:pt idx="12474">
                  <c:v>84.891245334238207</c:v>
                </c:pt>
                <c:pt idx="12475">
                  <c:v>84.891245334238207</c:v>
                </c:pt>
                <c:pt idx="12476">
                  <c:v>84.891245334238207</c:v>
                </c:pt>
                <c:pt idx="12477">
                  <c:v>84.891245334238207</c:v>
                </c:pt>
                <c:pt idx="12478">
                  <c:v>84.891245334238207</c:v>
                </c:pt>
                <c:pt idx="12479">
                  <c:v>84.891245334238207</c:v>
                </c:pt>
                <c:pt idx="12480">
                  <c:v>84.891245334238207</c:v>
                </c:pt>
                <c:pt idx="12481">
                  <c:v>84.891245334238207</c:v>
                </c:pt>
                <c:pt idx="12482">
                  <c:v>84.891245334238207</c:v>
                </c:pt>
                <c:pt idx="12483">
                  <c:v>84.891245334238207</c:v>
                </c:pt>
                <c:pt idx="12484">
                  <c:v>84.891245334238207</c:v>
                </c:pt>
                <c:pt idx="12485">
                  <c:v>84.891245334238207</c:v>
                </c:pt>
                <c:pt idx="12486">
                  <c:v>84.891245334238207</c:v>
                </c:pt>
                <c:pt idx="12487">
                  <c:v>84.891245334238207</c:v>
                </c:pt>
                <c:pt idx="12488">
                  <c:v>84.891245334238207</c:v>
                </c:pt>
                <c:pt idx="12489">
                  <c:v>84.891245334238207</c:v>
                </c:pt>
                <c:pt idx="12490">
                  <c:v>84.891245334238207</c:v>
                </c:pt>
                <c:pt idx="12491">
                  <c:v>84.891245334238207</c:v>
                </c:pt>
                <c:pt idx="12492">
                  <c:v>84.891245334238207</c:v>
                </c:pt>
                <c:pt idx="12493">
                  <c:v>84.891245334238207</c:v>
                </c:pt>
                <c:pt idx="12494">
                  <c:v>84.891245334238207</c:v>
                </c:pt>
                <c:pt idx="12495">
                  <c:v>84.891245334238207</c:v>
                </c:pt>
                <c:pt idx="12496">
                  <c:v>84.891245334238207</c:v>
                </c:pt>
                <c:pt idx="12497">
                  <c:v>84.891245334238207</c:v>
                </c:pt>
                <c:pt idx="12498">
                  <c:v>84.891245334238207</c:v>
                </c:pt>
                <c:pt idx="12499">
                  <c:v>84.891245334238207</c:v>
                </c:pt>
                <c:pt idx="12500">
                  <c:v>84.891245334238207</c:v>
                </c:pt>
                <c:pt idx="12501">
                  <c:v>84.891245334238207</c:v>
                </c:pt>
                <c:pt idx="12502">
                  <c:v>84.891245334238207</c:v>
                </c:pt>
                <c:pt idx="12503">
                  <c:v>84.891245334238207</c:v>
                </c:pt>
                <c:pt idx="12504">
                  <c:v>84.891245334238207</c:v>
                </c:pt>
                <c:pt idx="12505">
                  <c:v>84.891245334238207</c:v>
                </c:pt>
                <c:pt idx="12506">
                  <c:v>84.891245334238207</c:v>
                </c:pt>
                <c:pt idx="12507">
                  <c:v>84.891245334238207</c:v>
                </c:pt>
                <c:pt idx="12508">
                  <c:v>84.891245334238207</c:v>
                </c:pt>
                <c:pt idx="12509">
                  <c:v>84.891245334238207</c:v>
                </c:pt>
                <c:pt idx="12510">
                  <c:v>84.891245334238207</c:v>
                </c:pt>
                <c:pt idx="12511">
                  <c:v>84.891245334238207</c:v>
                </c:pt>
                <c:pt idx="12512">
                  <c:v>84.891245334238207</c:v>
                </c:pt>
                <c:pt idx="12513">
                  <c:v>84.891245334238207</c:v>
                </c:pt>
                <c:pt idx="12514">
                  <c:v>84.891245334238207</c:v>
                </c:pt>
                <c:pt idx="12515">
                  <c:v>84.891245334238207</c:v>
                </c:pt>
                <c:pt idx="12516">
                  <c:v>84.891245334238207</c:v>
                </c:pt>
                <c:pt idx="12517">
                  <c:v>84.891245334238207</c:v>
                </c:pt>
                <c:pt idx="12518">
                  <c:v>84.891245334238207</c:v>
                </c:pt>
                <c:pt idx="12519">
                  <c:v>84.891245334238207</c:v>
                </c:pt>
                <c:pt idx="12520">
                  <c:v>84.891245334238207</c:v>
                </c:pt>
                <c:pt idx="12521">
                  <c:v>84.891245334238207</c:v>
                </c:pt>
                <c:pt idx="12522">
                  <c:v>84.891245334238207</c:v>
                </c:pt>
                <c:pt idx="12523">
                  <c:v>84.891245334238207</c:v>
                </c:pt>
                <c:pt idx="12524">
                  <c:v>84.891245334238207</c:v>
                </c:pt>
                <c:pt idx="12525">
                  <c:v>84.891245334238207</c:v>
                </c:pt>
                <c:pt idx="12526">
                  <c:v>84.891245334238207</c:v>
                </c:pt>
                <c:pt idx="12527">
                  <c:v>84.891245334238207</c:v>
                </c:pt>
                <c:pt idx="12528">
                  <c:v>84.891245334238207</c:v>
                </c:pt>
                <c:pt idx="12529">
                  <c:v>84.891245334238207</c:v>
                </c:pt>
                <c:pt idx="12530">
                  <c:v>84.891245334238207</c:v>
                </c:pt>
                <c:pt idx="12531">
                  <c:v>84.891245334238207</c:v>
                </c:pt>
                <c:pt idx="12532">
                  <c:v>84.891245334238207</c:v>
                </c:pt>
                <c:pt idx="12533">
                  <c:v>84.891245334238207</c:v>
                </c:pt>
                <c:pt idx="12534">
                  <c:v>84.891245334238207</c:v>
                </c:pt>
                <c:pt idx="12535">
                  <c:v>84.891245334238207</c:v>
                </c:pt>
                <c:pt idx="12536">
                  <c:v>84.891245334238207</c:v>
                </c:pt>
                <c:pt idx="12537">
                  <c:v>84.891245334238207</c:v>
                </c:pt>
                <c:pt idx="12538">
                  <c:v>84.891245334238207</c:v>
                </c:pt>
                <c:pt idx="12539">
                  <c:v>84.891245334238207</c:v>
                </c:pt>
                <c:pt idx="12540">
                  <c:v>84.891245334238207</c:v>
                </c:pt>
                <c:pt idx="12541">
                  <c:v>84.891245334238207</c:v>
                </c:pt>
                <c:pt idx="12542">
                  <c:v>84.891245334238207</c:v>
                </c:pt>
                <c:pt idx="12543">
                  <c:v>84.891245334238207</c:v>
                </c:pt>
                <c:pt idx="12544">
                  <c:v>84.891245334238207</c:v>
                </c:pt>
                <c:pt idx="12545">
                  <c:v>84.891245334238207</c:v>
                </c:pt>
                <c:pt idx="12546">
                  <c:v>84.891245334238207</c:v>
                </c:pt>
                <c:pt idx="12547">
                  <c:v>84.891245334238207</c:v>
                </c:pt>
                <c:pt idx="12548">
                  <c:v>84.891245334238207</c:v>
                </c:pt>
                <c:pt idx="12549">
                  <c:v>84.891245334238207</c:v>
                </c:pt>
                <c:pt idx="12550">
                  <c:v>84.891245334238207</c:v>
                </c:pt>
                <c:pt idx="12551">
                  <c:v>84.891245334238207</c:v>
                </c:pt>
                <c:pt idx="12552">
                  <c:v>84.891245334238207</c:v>
                </c:pt>
                <c:pt idx="12553">
                  <c:v>84.891245334238207</c:v>
                </c:pt>
                <c:pt idx="12554">
                  <c:v>84.891245334238207</c:v>
                </c:pt>
                <c:pt idx="12555">
                  <c:v>84.891245334238207</c:v>
                </c:pt>
                <c:pt idx="12556">
                  <c:v>84.891245334238207</c:v>
                </c:pt>
                <c:pt idx="12557">
                  <c:v>84.891245334238207</c:v>
                </c:pt>
                <c:pt idx="12558">
                  <c:v>84.891245334238207</c:v>
                </c:pt>
                <c:pt idx="12559">
                  <c:v>84.891245334238207</c:v>
                </c:pt>
                <c:pt idx="12560">
                  <c:v>84.891245334238207</c:v>
                </c:pt>
                <c:pt idx="12561">
                  <c:v>84.891245334238207</c:v>
                </c:pt>
                <c:pt idx="12562">
                  <c:v>84.891245334238207</c:v>
                </c:pt>
                <c:pt idx="12563">
                  <c:v>84.891245334238207</c:v>
                </c:pt>
                <c:pt idx="12564">
                  <c:v>84.891245334238207</c:v>
                </c:pt>
                <c:pt idx="12565">
                  <c:v>84.891245334238207</c:v>
                </c:pt>
                <c:pt idx="12566">
                  <c:v>84.891245334238207</c:v>
                </c:pt>
                <c:pt idx="12567">
                  <c:v>84.891245334238207</c:v>
                </c:pt>
                <c:pt idx="12568">
                  <c:v>84.891245334238207</c:v>
                </c:pt>
                <c:pt idx="12569">
                  <c:v>84.891245334238207</c:v>
                </c:pt>
                <c:pt idx="12570">
                  <c:v>84.891245334238207</c:v>
                </c:pt>
                <c:pt idx="12571">
                  <c:v>84.891245334238207</c:v>
                </c:pt>
                <c:pt idx="12572">
                  <c:v>84.891245334238207</c:v>
                </c:pt>
                <c:pt idx="12573">
                  <c:v>84.891245334238207</c:v>
                </c:pt>
                <c:pt idx="12574">
                  <c:v>84.891245334238207</c:v>
                </c:pt>
                <c:pt idx="12575">
                  <c:v>84.891245334238207</c:v>
                </c:pt>
                <c:pt idx="12576">
                  <c:v>84.891245334238207</c:v>
                </c:pt>
                <c:pt idx="12577">
                  <c:v>84.891245334238207</c:v>
                </c:pt>
                <c:pt idx="12578">
                  <c:v>84.891245334238207</c:v>
                </c:pt>
                <c:pt idx="12579">
                  <c:v>84.891245334238207</c:v>
                </c:pt>
                <c:pt idx="12580">
                  <c:v>84.891245334238207</c:v>
                </c:pt>
                <c:pt idx="12581">
                  <c:v>84.891245334238207</c:v>
                </c:pt>
                <c:pt idx="12582">
                  <c:v>84.891245334238207</c:v>
                </c:pt>
                <c:pt idx="12583">
                  <c:v>84.891245334238207</c:v>
                </c:pt>
                <c:pt idx="12584">
                  <c:v>84.891245334238207</c:v>
                </c:pt>
                <c:pt idx="12585">
                  <c:v>84.891245334238207</c:v>
                </c:pt>
                <c:pt idx="12586">
                  <c:v>84.891245334238207</c:v>
                </c:pt>
                <c:pt idx="12587">
                  <c:v>84.891245334238207</c:v>
                </c:pt>
                <c:pt idx="12588">
                  <c:v>84.891245334238207</c:v>
                </c:pt>
                <c:pt idx="12589">
                  <c:v>84.891245334238207</c:v>
                </c:pt>
                <c:pt idx="12590">
                  <c:v>84.891245334238207</c:v>
                </c:pt>
                <c:pt idx="12591">
                  <c:v>84.891245334238207</c:v>
                </c:pt>
                <c:pt idx="12592">
                  <c:v>84.891245334238207</c:v>
                </c:pt>
                <c:pt idx="12593">
                  <c:v>84.891245334238207</c:v>
                </c:pt>
                <c:pt idx="12594">
                  <c:v>84.891245334238207</c:v>
                </c:pt>
                <c:pt idx="12595">
                  <c:v>84.891245334238207</c:v>
                </c:pt>
                <c:pt idx="12596">
                  <c:v>84.891245334238207</c:v>
                </c:pt>
                <c:pt idx="12597">
                  <c:v>84.891245334238207</c:v>
                </c:pt>
                <c:pt idx="12598">
                  <c:v>84.891245334238207</c:v>
                </c:pt>
                <c:pt idx="12599">
                  <c:v>84.891245334238207</c:v>
                </c:pt>
                <c:pt idx="12600">
                  <c:v>84.891245334238207</c:v>
                </c:pt>
                <c:pt idx="12601">
                  <c:v>84.891245334238207</c:v>
                </c:pt>
                <c:pt idx="12602">
                  <c:v>84.891245334238207</c:v>
                </c:pt>
                <c:pt idx="12603">
                  <c:v>84.891245334238207</c:v>
                </c:pt>
                <c:pt idx="12604">
                  <c:v>84.891245334238207</c:v>
                </c:pt>
                <c:pt idx="12605">
                  <c:v>84.891245334238207</c:v>
                </c:pt>
                <c:pt idx="12606">
                  <c:v>84.891245334238207</c:v>
                </c:pt>
                <c:pt idx="12607">
                  <c:v>84.891245334238207</c:v>
                </c:pt>
                <c:pt idx="12608">
                  <c:v>84.891245334238207</c:v>
                </c:pt>
                <c:pt idx="12609">
                  <c:v>84.891245334238207</c:v>
                </c:pt>
                <c:pt idx="12610">
                  <c:v>84.891245334238207</c:v>
                </c:pt>
                <c:pt idx="12611">
                  <c:v>84.891245334238207</c:v>
                </c:pt>
                <c:pt idx="12612">
                  <c:v>84.891245334238207</c:v>
                </c:pt>
                <c:pt idx="12613">
                  <c:v>84.891245334238207</c:v>
                </c:pt>
                <c:pt idx="12614">
                  <c:v>84.891245334238207</c:v>
                </c:pt>
                <c:pt idx="12615">
                  <c:v>84.891245334238207</c:v>
                </c:pt>
                <c:pt idx="12616">
                  <c:v>84.891245334238207</c:v>
                </c:pt>
                <c:pt idx="12617">
                  <c:v>84.891245334238207</c:v>
                </c:pt>
                <c:pt idx="12618">
                  <c:v>84.891245334238207</c:v>
                </c:pt>
                <c:pt idx="12619">
                  <c:v>84.891245334238207</c:v>
                </c:pt>
                <c:pt idx="12620">
                  <c:v>84.891245334238207</c:v>
                </c:pt>
                <c:pt idx="12621">
                  <c:v>84.891245334238207</c:v>
                </c:pt>
                <c:pt idx="12622">
                  <c:v>84.891245334238207</c:v>
                </c:pt>
                <c:pt idx="12623">
                  <c:v>84.891245334238207</c:v>
                </c:pt>
                <c:pt idx="12624">
                  <c:v>84.891245334238207</c:v>
                </c:pt>
                <c:pt idx="12625">
                  <c:v>84.891245334238207</c:v>
                </c:pt>
                <c:pt idx="12626">
                  <c:v>84.891245334238207</c:v>
                </c:pt>
                <c:pt idx="12627">
                  <c:v>84.891245334238207</c:v>
                </c:pt>
                <c:pt idx="12628">
                  <c:v>84.891245334238207</c:v>
                </c:pt>
                <c:pt idx="12629">
                  <c:v>84.891245334238207</c:v>
                </c:pt>
                <c:pt idx="12630">
                  <c:v>84.891245334238207</c:v>
                </c:pt>
                <c:pt idx="12631">
                  <c:v>84.891245334238207</c:v>
                </c:pt>
                <c:pt idx="12632">
                  <c:v>84.891245334238207</c:v>
                </c:pt>
                <c:pt idx="12633">
                  <c:v>84.891245334238207</c:v>
                </c:pt>
                <c:pt idx="12634">
                  <c:v>84.891245334238207</c:v>
                </c:pt>
                <c:pt idx="12635">
                  <c:v>84.891245334238207</c:v>
                </c:pt>
                <c:pt idx="12636">
                  <c:v>84.891245334238207</c:v>
                </c:pt>
                <c:pt idx="12637">
                  <c:v>84.891245334238207</c:v>
                </c:pt>
                <c:pt idx="12638">
                  <c:v>84.891245334238207</c:v>
                </c:pt>
                <c:pt idx="12639">
                  <c:v>84.891245334238207</c:v>
                </c:pt>
                <c:pt idx="12640">
                  <c:v>84.891245334238207</c:v>
                </c:pt>
                <c:pt idx="12641">
                  <c:v>84.891245334238207</c:v>
                </c:pt>
                <c:pt idx="12642">
                  <c:v>84.891245334238207</c:v>
                </c:pt>
                <c:pt idx="12643">
                  <c:v>84.891245334238207</c:v>
                </c:pt>
                <c:pt idx="12644">
                  <c:v>84.891245334238207</c:v>
                </c:pt>
                <c:pt idx="12645">
                  <c:v>84.891245334238207</c:v>
                </c:pt>
                <c:pt idx="12646">
                  <c:v>84.891245334238207</c:v>
                </c:pt>
                <c:pt idx="12647">
                  <c:v>84.891245334238207</c:v>
                </c:pt>
                <c:pt idx="12648">
                  <c:v>84.891245334238207</c:v>
                </c:pt>
                <c:pt idx="12649">
                  <c:v>84.891245334238207</c:v>
                </c:pt>
                <c:pt idx="12650">
                  <c:v>84.891245334238207</c:v>
                </c:pt>
                <c:pt idx="12651">
                  <c:v>84.891245334238207</c:v>
                </c:pt>
                <c:pt idx="12652">
                  <c:v>84.891245334238207</c:v>
                </c:pt>
                <c:pt idx="12653">
                  <c:v>84.891245334238207</c:v>
                </c:pt>
                <c:pt idx="12654">
                  <c:v>84.891245334238207</c:v>
                </c:pt>
                <c:pt idx="12655">
                  <c:v>84.891245334238207</c:v>
                </c:pt>
                <c:pt idx="12656">
                  <c:v>84.891245334238207</c:v>
                </c:pt>
                <c:pt idx="12657">
                  <c:v>84.891245334238207</c:v>
                </c:pt>
                <c:pt idx="12658">
                  <c:v>84.891245334238207</c:v>
                </c:pt>
                <c:pt idx="12659">
                  <c:v>84.891245334238207</c:v>
                </c:pt>
                <c:pt idx="12660">
                  <c:v>84.891245334238207</c:v>
                </c:pt>
                <c:pt idx="12661">
                  <c:v>84.891245334238207</c:v>
                </c:pt>
                <c:pt idx="12662">
                  <c:v>84.891245334238207</c:v>
                </c:pt>
                <c:pt idx="12663">
                  <c:v>84.891245334238207</c:v>
                </c:pt>
                <c:pt idx="12664">
                  <c:v>84.891245334238207</c:v>
                </c:pt>
                <c:pt idx="12665">
                  <c:v>84.891245334238207</c:v>
                </c:pt>
                <c:pt idx="12666">
                  <c:v>84.891245334238207</c:v>
                </c:pt>
                <c:pt idx="12667">
                  <c:v>84.891245334238207</c:v>
                </c:pt>
                <c:pt idx="12668">
                  <c:v>84.891245334238207</c:v>
                </c:pt>
                <c:pt idx="12669">
                  <c:v>84.891245334238207</c:v>
                </c:pt>
                <c:pt idx="12670">
                  <c:v>84.891245334238207</c:v>
                </c:pt>
                <c:pt idx="12671">
                  <c:v>84.891245334238207</c:v>
                </c:pt>
                <c:pt idx="12672">
                  <c:v>84.891245334238207</c:v>
                </c:pt>
                <c:pt idx="12673">
                  <c:v>84.891245334238207</c:v>
                </c:pt>
                <c:pt idx="12674">
                  <c:v>84.891245334238207</c:v>
                </c:pt>
                <c:pt idx="12675">
                  <c:v>84.891245334238207</c:v>
                </c:pt>
                <c:pt idx="12676">
                  <c:v>84.891245334238207</c:v>
                </c:pt>
                <c:pt idx="12677">
                  <c:v>84.891245334238207</c:v>
                </c:pt>
                <c:pt idx="12678">
                  <c:v>84.891245334238207</c:v>
                </c:pt>
                <c:pt idx="12679">
                  <c:v>84.891245334238207</c:v>
                </c:pt>
                <c:pt idx="12680">
                  <c:v>84.891245334238207</c:v>
                </c:pt>
                <c:pt idx="12681">
                  <c:v>84.891245334238207</c:v>
                </c:pt>
                <c:pt idx="12682">
                  <c:v>84.891245334238207</c:v>
                </c:pt>
                <c:pt idx="12683">
                  <c:v>84.891245334238207</c:v>
                </c:pt>
                <c:pt idx="12684">
                  <c:v>84.891245334238207</c:v>
                </c:pt>
                <c:pt idx="12685">
                  <c:v>84.891245334238207</c:v>
                </c:pt>
                <c:pt idx="12686">
                  <c:v>84.891245334238207</c:v>
                </c:pt>
                <c:pt idx="12687">
                  <c:v>84.891245334238207</c:v>
                </c:pt>
                <c:pt idx="12688">
                  <c:v>84.891245334238207</c:v>
                </c:pt>
                <c:pt idx="12689">
                  <c:v>84.891245334238207</c:v>
                </c:pt>
                <c:pt idx="12690">
                  <c:v>84.891245334238207</c:v>
                </c:pt>
                <c:pt idx="12691">
                  <c:v>84.891245334238207</c:v>
                </c:pt>
                <c:pt idx="12692">
                  <c:v>84.891245334238207</c:v>
                </c:pt>
                <c:pt idx="12693">
                  <c:v>84.891245334238207</c:v>
                </c:pt>
                <c:pt idx="12694">
                  <c:v>84.891245334238207</c:v>
                </c:pt>
                <c:pt idx="12695">
                  <c:v>84.891245334238207</c:v>
                </c:pt>
                <c:pt idx="12696">
                  <c:v>84.891245334238207</c:v>
                </c:pt>
                <c:pt idx="12697">
                  <c:v>84.891245334238207</c:v>
                </c:pt>
                <c:pt idx="12698">
                  <c:v>84.891245334238207</c:v>
                </c:pt>
                <c:pt idx="12699">
                  <c:v>84.891245334238207</c:v>
                </c:pt>
                <c:pt idx="12700">
                  <c:v>84.891245334238207</c:v>
                </c:pt>
                <c:pt idx="12701">
                  <c:v>84.891245334238207</c:v>
                </c:pt>
                <c:pt idx="12702">
                  <c:v>84.891245334238207</c:v>
                </c:pt>
                <c:pt idx="12703">
                  <c:v>84.891245334238207</c:v>
                </c:pt>
                <c:pt idx="12704">
                  <c:v>84.891245334238207</c:v>
                </c:pt>
                <c:pt idx="12705">
                  <c:v>84.891245334238207</c:v>
                </c:pt>
                <c:pt idx="12706">
                  <c:v>84.891245334238207</c:v>
                </c:pt>
                <c:pt idx="12707">
                  <c:v>84.891245334238207</c:v>
                </c:pt>
                <c:pt idx="12708">
                  <c:v>84.891245334238207</c:v>
                </c:pt>
                <c:pt idx="12709">
                  <c:v>84.891245334238207</c:v>
                </c:pt>
                <c:pt idx="12710">
                  <c:v>84.891245334238207</c:v>
                </c:pt>
                <c:pt idx="12711">
                  <c:v>84.891245334238207</c:v>
                </c:pt>
                <c:pt idx="12712">
                  <c:v>84.891245334238207</c:v>
                </c:pt>
                <c:pt idx="12713">
                  <c:v>84.891245334238207</c:v>
                </c:pt>
                <c:pt idx="12714">
                  <c:v>84.891245334238207</c:v>
                </c:pt>
                <c:pt idx="12715">
                  <c:v>84.891245334238207</c:v>
                </c:pt>
                <c:pt idx="12716">
                  <c:v>84.891245334238207</c:v>
                </c:pt>
                <c:pt idx="12717">
                  <c:v>84.891245334238207</c:v>
                </c:pt>
                <c:pt idx="12718">
                  <c:v>84.891245334238207</c:v>
                </c:pt>
                <c:pt idx="12719">
                  <c:v>84.891245334238207</c:v>
                </c:pt>
                <c:pt idx="12720">
                  <c:v>84.891245334238207</c:v>
                </c:pt>
                <c:pt idx="12721">
                  <c:v>84.891245334238207</c:v>
                </c:pt>
                <c:pt idx="12722">
                  <c:v>84.891245334238207</c:v>
                </c:pt>
                <c:pt idx="12723">
                  <c:v>84.891245334238207</c:v>
                </c:pt>
                <c:pt idx="12724">
                  <c:v>84.891245334238207</c:v>
                </c:pt>
                <c:pt idx="12725">
                  <c:v>84.891245334238207</c:v>
                </c:pt>
                <c:pt idx="12726">
                  <c:v>84.891245334238207</c:v>
                </c:pt>
                <c:pt idx="12727">
                  <c:v>84.891245334238207</c:v>
                </c:pt>
                <c:pt idx="12728">
                  <c:v>84.891245334238207</c:v>
                </c:pt>
                <c:pt idx="12729">
                  <c:v>84.891245334238207</c:v>
                </c:pt>
                <c:pt idx="12730">
                  <c:v>84.891245334238207</c:v>
                </c:pt>
                <c:pt idx="12731">
                  <c:v>84.891245334238207</c:v>
                </c:pt>
                <c:pt idx="12732">
                  <c:v>84.891245334238207</c:v>
                </c:pt>
                <c:pt idx="12733">
                  <c:v>84.891245334238207</c:v>
                </c:pt>
                <c:pt idx="12734">
                  <c:v>84.891245334238207</c:v>
                </c:pt>
                <c:pt idx="12735">
                  <c:v>84.891245334238207</c:v>
                </c:pt>
                <c:pt idx="12736">
                  <c:v>84.891245334238207</c:v>
                </c:pt>
                <c:pt idx="12737">
                  <c:v>84.891245334238207</c:v>
                </c:pt>
                <c:pt idx="12738">
                  <c:v>84.891245334238207</c:v>
                </c:pt>
                <c:pt idx="12739">
                  <c:v>84.891245334238207</c:v>
                </c:pt>
                <c:pt idx="12740">
                  <c:v>84.891245334238207</c:v>
                </c:pt>
                <c:pt idx="12741">
                  <c:v>84.891245334238207</c:v>
                </c:pt>
                <c:pt idx="12742">
                  <c:v>84.891245334238207</c:v>
                </c:pt>
                <c:pt idx="12743">
                  <c:v>84.891245334238207</c:v>
                </c:pt>
                <c:pt idx="12744">
                  <c:v>84.891245334238207</c:v>
                </c:pt>
                <c:pt idx="12745">
                  <c:v>84.891245334238207</c:v>
                </c:pt>
                <c:pt idx="12746">
                  <c:v>84.891245334238207</c:v>
                </c:pt>
                <c:pt idx="12747">
                  <c:v>84.891245334238207</c:v>
                </c:pt>
                <c:pt idx="12748">
                  <c:v>84.891245334238207</c:v>
                </c:pt>
                <c:pt idx="12749">
                  <c:v>84.891245334238207</c:v>
                </c:pt>
                <c:pt idx="12750">
                  <c:v>84.891245334238207</c:v>
                </c:pt>
                <c:pt idx="12751">
                  <c:v>84.891245334238207</c:v>
                </c:pt>
                <c:pt idx="12752">
                  <c:v>84.891245334238207</c:v>
                </c:pt>
                <c:pt idx="12753">
                  <c:v>84.891245334238207</c:v>
                </c:pt>
                <c:pt idx="12754">
                  <c:v>84.891245334238207</c:v>
                </c:pt>
                <c:pt idx="12755">
                  <c:v>84.891245334238207</c:v>
                </c:pt>
                <c:pt idx="12756">
                  <c:v>84.891245334238207</c:v>
                </c:pt>
                <c:pt idx="12757">
                  <c:v>84.891245334238207</c:v>
                </c:pt>
                <c:pt idx="12758">
                  <c:v>84.891245334238207</c:v>
                </c:pt>
                <c:pt idx="12759">
                  <c:v>84.891245334238207</c:v>
                </c:pt>
                <c:pt idx="12760">
                  <c:v>84.891245334238207</c:v>
                </c:pt>
                <c:pt idx="12761">
                  <c:v>84.891245334238207</c:v>
                </c:pt>
                <c:pt idx="12762">
                  <c:v>84.891245334238207</c:v>
                </c:pt>
                <c:pt idx="12763">
                  <c:v>84.891245334238207</c:v>
                </c:pt>
                <c:pt idx="12764">
                  <c:v>84.891245334238207</c:v>
                </c:pt>
                <c:pt idx="12765">
                  <c:v>84.891245334238207</c:v>
                </c:pt>
                <c:pt idx="12766">
                  <c:v>84.891245334238207</c:v>
                </c:pt>
                <c:pt idx="12767">
                  <c:v>84.891245334238207</c:v>
                </c:pt>
                <c:pt idx="12768">
                  <c:v>84.891245334238207</c:v>
                </c:pt>
                <c:pt idx="12769">
                  <c:v>84.891245334238207</c:v>
                </c:pt>
                <c:pt idx="12770">
                  <c:v>84.891245334238207</c:v>
                </c:pt>
                <c:pt idx="12771">
                  <c:v>84.891245334238207</c:v>
                </c:pt>
                <c:pt idx="12772">
                  <c:v>84.891245334238207</c:v>
                </c:pt>
                <c:pt idx="12773">
                  <c:v>84.891245334238207</c:v>
                </c:pt>
                <c:pt idx="12774">
                  <c:v>84.891245334238207</c:v>
                </c:pt>
                <c:pt idx="12775">
                  <c:v>84.891245334238207</c:v>
                </c:pt>
                <c:pt idx="12776">
                  <c:v>84.891245334238207</c:v>
                </c:pt>
                <c:pt idx="12777">
                  <c:v>84.891245334238207</c:v>
                </c:pt>
                <c:pt idx="12778">
                  <c:v>84.891245334238207</c:v>
                </c:pt>
                <c:pt idx="12779">
                  <c:v>84.891245334238207</c:v>
                </c:pt>
                <c:pt idx="12780">
                  <c:v>84.891245334238207</c:v>
                </c:pt>
                <c:pt idx="12781">
                  <c:v>84.891245334238207</c:v>
                </c:pt>
                <c:pt idx="12782">
                  <c:v>84.891245334238207</c:v>
                </c:pt>
                <c:pt idx="12783">
                  <c:v>84.891245334238207</c:v>
                </c:pt>
                <c:pt idx="12784">
                  <c:v>84.891245334238207</c:v>
                </c:pt>
                <c:pt idx="12785">
                  <c:v>84.891245334238207</c:v>
                </c:pt>
                <c:pt idx="12786">
                  <c:v>84.891245334238207</c:v>
                </c:pt>
                <c:pt idx="12787">
                  <c:v>84.891245334238207</c:v>
                </c:pt>
                <c:pt idx="12788">
                  <c:v>84.891245334238207</c:v>
                </c:pt>
                <c:pt idx="12789">
                  <c:v>84.891245334238207</c:v>
                </c:pt>
                <c:pt idx="12790">
                  <c:v>84.891245334238207</c:v>
                </c:pt>
                <c:pt idx="12791">
                  <c:v>84.891245334238207</c:v>
                </c:pt>
                <c:pt idx="12792">
                  <c:v>84.891245334238207</c:v>
                </c:pt>
                <c:pt idx="12793">
                  <c:v>84.891245334238207</c:v>
                </c:pt>
                <c:pt idx="12794">
                  <c:v>84.891245334238207</c:v>
                </c:pt>
                <c:pt idx="12795">
                  <c:v>84.891245334238207</c:v>
                </c:pt>
                <c:pt idx="12796">
                  <c:v>84.891245334238207</c:v>
                </c:pt>
                <c:pt idx="12797">
                  <c:v>84.891245334238207</c:v>
                </c:pt>
                <c:pt idx="12798">
                  <c:v>84.891245334238207</c:v>
                </c:pt>
                <c:pt idx="12799">
                  <c:v>84.891245334238207</c:v>
                </c:pt>
                <c:pt idx="12800">
                  <c:v>84.891245334238207</c:v>
                </c:pt>
                <c:pt idx="12801">
                  <c:v>84.891245334238207</c:v>
                </c:pt>
                <c:pt idx="12802">
                  <c:v>84.891245334238207</c:v>
                </c:pt>
                <c:pt idx="12803">
                  <c:v>84.891245334238207</c:v>
                </c:pt>
                <c:pt idx="12804">
                  <c:v>84.891245334238207</c:v>
                </c:pt>
                <c:pt idx="12805">
                  <c:v>84.891245334238207</c:v>
                </c:pt>
                <c:pt idx="12806">
                  <c:v>84.891245334238207</c:v>
                </c:pt>
                <c:pt idx="12807">
                  <c:v>84.891245334238207</c:v>
                </c:pt>
                <c:pt idx="12808">
                  <c:v>84.891245334238207</c:v>
                </c:pt>
                <c:pt idx="12809">
                  <c:v>84.891245334238207</c:v>
                </c:pt>
                <c:pt idx="12810">
                  <c:v>84.891245334238207</c:v>
                </c:pt>
                <c:pt idx="12811">
                  <c:v>84.891245334238207</c:v>
                </c:pt>
                <c:pt idx="12812">
                  <c:v>84.891245334238207</c:v>
                </c:pt>
                <c:pt idx="12813">
                  <c:v>84.891245334238207</c:v>
                </c:pt>
                <c:pt idx="12814">
                  <c:v>84.891245334238207</c:v>
                </c:pt>
                <c:pt idx="12815">
                  <c:v>84.891245334238207</c:v>
                </c:pt>
                <c:pt idx="12816">
                  <c:v>84.891245334238207</c:v>
                </c:pt>
                <c:pt idx="12817">
                  <c:v>84.891245334238207</c:v>
                </c:pt>
                <c:pt idx="12818">
                  <c:v>84.891245334238207</c:v>
                </c:pt>
                <c:pt idx="12819">
                  <c:v>84.891245334238207</c:v>
                </c:pt>
                <c:pt idx="12820">
                  <c:v>84.891245334238207</c:v>
                </c:pt>
                <c:pt idx="12821">
                  <c:v>84.891245334238207</c:v>
                </c:pt>
                <c:pt idx="12822">
                  <c:v>84.891245334238207</c:v>
                </c:pt>
                <c:pt idx="12823">
                  <c:v>84.891245334238207</c:v>
                </c:pt>
                <c:pt idx="12824">
                  <c:v>84.891245334238207</c:v>
                </c:pt>
                <c:pt idx="12825">
                  <c:v>84.891245334238207</c:v>
                </c:pt>
                <c:pt idx="12826">
                  <c:v>84.891245334238207</c:v>
                </c:pt>
                <c:pt idx="12827">
                  <c:v>84.891245334238207</c:v>
                </c:pt>
                <c:pt idx="12828">
                  <c:v>84.891245334238207</c:v>
                </c:pt>
                <c:pt idx="12829">
                  <c:v>84.891245334238207</c:v>
                </c:pt>
                <c:pt idx="12830">
                  <c:v>84.891245334238207</c:v>
                </c:pt>
                <c:pt idx="12831">
                  <c:v>84.891245334238207</c:v>
                </c:pt>
                <c:pt idx="12832">
                  <c:v>84.891245334238207</c:v>
                </c:pt>
                <c:pt idx="12833">
                  <c:v>84.891245334238207</c:v>
                </c:pt>
                <c:pt idx="12834">
                  <c:v>84.891245334238207</c:v>
                </c:pt>
                <c:pt idx="12835">
                  <c:v>84.891245334238207</c:v>
                </c:pt>
                <c:pt idx="12836">
                  <c:v>84.891245334238207</c:v>
                </c:pt>
                <c:pt idx="12837">
                  <c:v>84.891245334238207</c:v>
                </c:pt>
                <c:pt idx="12838">
                  <c:v>84.891245334238207</c:v>
                </c:pt>
                <c:pt idx="12839">
                  <c:v>84.891245334238207</c:v>
                </c:pt>
                <c:pt idx="12840">
                  <c:v>84.891245334238207</c:v>
                </c:pt>
                <c:pt idx="12841">
                  <c:v>84.891245334238207</c:v>
                </c:pt>
                <c:pt idx="12842">
                  <c:v>84.891245334238207</c:v>
                </c:pt>
                <c:pt idx="12843">
                  <c:v>84.891245334238207</c:v>
                </c:pt>
                <c:pt idx="12844">
                  <c:v>84.891245334238207</c:v>
                </c:pt>
                <c:pt idx="12845">
                  <c:v>84.891245334238207</c:v>
                </c:pt>
                <c:pt idx="12846">
                  <c:v>84.891245334238207</c:v>
                </c:pt>
                <c:pt idx="12847">
                  <c:v>84.891245334238207</c:v>
                </c:pt>
                <c:pt idx="12848">
                  <c:v>84.891245334238207</c:v>
                </c:pt>
                <c:pt idx="12849">
                  <c:v>84.891245334238207</c:v>
                </c:pt>
                <c:pt idx="12850">
                  <c:v>84.891245334238207</c:v>
                </c:pt>
                <c:pt idx="12851">
                  <c:v>84.891245334238207</c:v>
                </c:pt>
                <c:pt idx="12852">
                  <c:v>84.891245334238207</c:v>
                </c:pt>
                <c:pt idx="12853">
                  <c:v>84.891245334238207</c:v>
                </c:pt>
                <c:pt idx="12854">
                  <c:v>84.891245334238207</c:v>
                </c:pt>
                <c:pt idx="12855">
                  <c:v>84.891245334238207</c:v>
                </c:pt>
                <c:pt idx="12856">
                  <c:v>84.891245334238207</c:v>
                </c:pt>
                <c:pt idx="12857">
                  <c:v>84.891245334238207</c:v>
                </c:pt>
                <c:pt idx="12858">
                  <c:v>84.891245334238207</c:v>
                </c:pt>
                <c:pt idx="12859">
                  <c:v>84.891245334238207</c:v>
                </c:pt>
                <c:pt idx="12860">
                  <c:v>84.891245334238207</c:v>
                </c:pt>
                <c:pt idx="12861">
                  <c:v>84.891245334238207</c:v>
                </c:pt>
                <c:pt idx="12862">
                  <c:v>84.891245334238207</c:v>
                </c:pt>
                <c:pt idx="12863">
                  <c:v>84.891245334238207</c:v>
                </c:pt>
                <c:pt idx="12864">
                  <c:v>84.891245334238207</c:v>
                </c:pt>
                <c:pt idx="12865">
                  <c:v>84.891245334238207</c:v>
                </c:pt>
                <c:pt idx="12866">
                  <c:v>84.891245334238207</c:v>
                </c:pt>
                <c:pt idx="12867">
                  <c:v>84.891245334238207</c:v>
                </c:pt>
                <c:pt idx="12868">
                  <c:v>84.891245334238207</c:v>
                </c:pt>
                <c:pt idx="12869">
                  <c:v>84.891245334238207</c:v>
                </c:pt>
                <c:pt idx="12870">
                  <c:v>84.891245334238207</c:v>
                </c:pt>
                <c:pt idx="12871">
                  <c:v>84.891245334238207</c:v>
                </c:pt>
                <c:pt idx="12872">
                  <c:v>84.891245334238207</c:v>
                </c:pt>
                <c:pt idx="12873">
                  <c:v>84.891245334238207</c:v>
                </c:pt>
                <c:pt idx="12874">
                  <c:v>84.891245334238207</c:v>
                </c:pt>
                <c:pt idx="12875">
                  <c:v>84.891245334238207</c:v>
                </c:pt>
                <c:pt idx="12876">
                  <c:v>84.891245334238207</c:v>
                </c:pt>
                <c:pt idx="12877">
                  <c:v>84.891245334238207</c:v>
                </c:pt>
                <c:pt idx="12878">
                  <c:v>84.891245334238207</c:v>
                </c:pt>
                <c:pt idx="12879">
                  <c:v>84.891245334238207</c:v>
                </c:pt>
                <c:pt idx="12880">
                  <c:v>84.891245334238207</c:v>
                </c:pt>
                <c:pt idx="12881">
                  <c:v>84.891245334238207</c:v>
                </c:pt>
                <c:pt idx="12882">
                  <c:v>84.891245334238207</c:v>
                </c:pt>
                <c:pt idx="12883">
                  <c:v>84.891245334238207</c:v>
                </c:pt>
                <c:pt idx="12884">
                  <c:v>84.891245334238207</c:v>
                </c:pt>
                <c:pt idx="12885">
                  <c:v>84.891245334238207</c:v>
                </c:pt>
                <c:pt idx="12886">
                  <c:v>84.891245334238207</c:v>
                </c:pt>
                <c:pt idx="12887">
                  <c:v>84.891245334238207</c:v>
                </c:pt>
                <c:pt idx="12888">
                  <c:v>84.891245334238207</c:v>
                </c:pt>
                <c:pt idx="12889">
                  <c:v>84.891245334238207</c:v>
                </c:pt>
                <c:pt idx="12890">
                  <c:v>84.891245334238207</c:v>
                </c:pt>
                <c:pt idx="12891">
                  <c:v>84.891245334238207</c:v>
                </c:pt>
                <c:pt idx="12892">
                  <c:v>84.891245334238207</c:v>
                </c:pt>
                <c:pt idx="12893">
                  <c:v>84.891245334238207</c:v>
                </c:pt>
                <c:pt idx="12894">
                  <c:v>84.891245334238207</c:v>
                </c:pt>
                <c:pt idx="12895">
                  <c:v>84.891245334238207</c:v>
                </c:pt>
                <c:pt idx="12896">
                  <c:v>84.891245334238207</c:v>
                </c:pt>
                <c:pt idx="12897">
                  <c:v>84.891245334238207</c:v>
                </c:pt>
                <c:pt idx="12898">
                  <c:v>84.891245334238207</c:v>
                </c:pt>
                <c:pt idx="12899">
                  <c:v>84.891245334238207</c:v>
                </c:pt>
                <c:pt idx="12900">
                  <c:v>84.891245334238207</c:v>
                </c:pt>
                <c:pt idx="12901">
                  <c:v>84.891245334238207</c:v>
                </c:pt>
                <c:pt idx="12902">
                  <c:v>84.891245334238207</c:v>
                </c:pt>
                <c:pt idx="12903">
                  <c:v>84.891245334238207</c:v>
                </c:pt>
                <c:pt idx="12904">
                  <c:v>84.891245334238207</c:v>
                </c:pt>
                <c:pt idx="12905">
                  <c:v>84.891245334238207</c:v>
                </c:pt>
                <c:pt idx="12906">
                  <c:v>84.891245334238207</c:v>
                </c:pt>
                <c:pt idx="12907">
                  <c:v>84.891245334238207</c:v>
                </c:pt>
                <c:pt idx="12908">
                  <c:v>84.891245334238207</c:v>
                </c:pt>
                <c:pt idx="12909">
                  <c:v>84.891245334238207</c:v>
                </c:pt>
                <c:pt idx="12910">
                  <c:v>84.891245334238207</c:v>
                </c:pt>
                <c:pt idx="12911">
                  <c:v>84.891245334238207</c:v>
                </c:pt>
                <c:pt idx="12912">
                  <c:v>84.891245334238207</c:v>
                </c:pt>
                <c:pt idx="12913">
                  <c:v>84.891245334238207</c:v>
                </c:pt>
                <c:pt idx="12914">
                  <c:v>84.891245334238207</c:v>
                </c:pt>
                <c:pt idx="12915">
                  <c:v>84.891245334238207</c:v>
                </c:pt>
                <c:pt idx="12916">
                  <c:v>84.891245334238207</c:v>
                </c:pt>
                <c:pt idx="12917">
                  <c:v>84.891245334238207</c:v>
                </c:pt>
                <c:pt idx="12918">
                  <c:v>84.891245334238207</c:v>
                </c:pt>
                <c:pt idx="12919">
                  <c:v>84.891245334238207</c:v>
                </c:pt>
                <c:pt idx="12920">
                  <c:v>84.891245334238207</c:v>
                </c:pt>
                <c:pt idx="12921">
                  <c:v>84.891245334238207</c:v>
                </c:pt>
                <c:pt idx="12922">
                  <c:v>84.891245334238207</c:v>
                </c:pt>
                <c:pt idx="12923">
                  <c:v>84.891245334238207</c:v>
                </c:pt>
                <c:pt idx="12924">
                  <c:v>84.891245334238207</c:v>
                </c:pt>
                <c:pt idx="12925">
                  <c:v>84.891245334238207</c:v>
                </c:pt>
                <c:pt idx="12926">
                  <c:v>84.891245334238207</c:v>
                </c:pt>
                <c:pt idx="12927">
                  <c:v>84.891245334238207</c:v>
                </c:pt>
                <c:pt idx="12928">
                  <c:v>84.891245334238207</c:v>
                </c:pt>
                <c:pt idx="12929">
                  <c:v>84.891245334238207</c:v>
                </c:pt>
                <c:pt idx="12930">
                  <c:v>84.891245334238207</c:v>
                </c:pt>
                <c:pt idx="12931">
                  <c:v>84.891245334238207</c:v>
                </c:pt>
                <c:pt idx="12932">
                  <c:v>84.891245334238207</c:v>
                </c:pt>
                <c:pt idx="12933">
                  <c:v>84.891245334238207</c:v>
                </c:pt>
                <c:pt idx="12934">
                  <c:v>84.891245334238207</c:v>
                </c:pt>
                <c:pt idx="12935">
                  <c:v>84.891245334238207</c:v>
                </c:pt>
                <c:pt idx="12936">
                  <c:v>84.891245334238207</c:v>
                </c:pt>
                <c:pt idx="12937">
                  <c:v>84.891245334238207</c:v>
                </c:pt>
                <c:pt idx="12938">
                  <c:v>84.891245334238207</c:v>
                </c:pt>
                <c:pt idx="12939">
                  <c:v>84.891245334238207</c:v>
                </c:pt>
                <c:pt idx="12940">
                  <c:v>84.891245334238207</c:v>
                </c:pt>
                <c:pt idx="12941">
                  <c:v>84.891245334238207</c:v>
                </c:pt>
                <c:pt idx="12942">
                  <c:v>84.891245334238207</c:v>
                </c:pt>
                <c:pt idx="12943">
                  <c:v>84.891245334238207</c:v>
                </c:pt>
                <c:pt idx="12944">
                  <c:v>84.891245334238207</c:v>
                </c:pt>
                <c:pt idx="12945">
                  <c:v>84.891245334238207</c:v>
                </c:pt>
                <c:pt idx="12946">
                  <c:v>84.891245334238207</c:v>
                </c:pt>
                <c:pt idx="12947">
                  <c:v>84.891245334238207</c:v>
                </c:pt>
                <c:pt idx="12948">
                  <c:v>84.891245334238207</c:v>
                </c:pt>
                <c:pt idx="12949">
                  <c:v>84.891245334238207</c:v>
                </c:pt>
                <c:pt idx="12950">
                  <c:v>84.891245334238207</c:v>
                </c:pt>
                <c:pt idx="12951">
                  <c:v>84.891245334238207</c:v>
                </c:pt>
                <c:pt idx="12952">
                  <c:v>84.891245334238207</c:v>
                </c:pt>
                <c:pt idx="12953">
                  <c:v>84.891245334238207</c:v>
                </c:pt>
                <c:pt idx="12954">
                  <c:v>84.891245334238207</c:v>
                </c:pt>
                <c:pt idx="12955">
                  <c:v>84.891245334238207</c:v>
                </c:pt>
                <c:pt idx="12956">
                  <c:v>84.891245334238207</c:v>
                </c:pt>
                <c:pt idx="12957">
                  <c:v>84.891245334238207</c:v>
                </c:pt>
                <c:pt idx="12958">
                  <c:v>84.891245334238207</c:v>
                </c:pt>
                <c:pt idx="12959">
                  <c:v>84.891245334238207</c:v>
                </c:pt>
                <c:pt idx="12960">
                  <c:v>84.891245334238207</c:v>
                </c:pt>
                <c:pt idx="12961">
                  <c:v>84.891245334238207</c:v>
                </c:pt>
                <c:pt idx="12962">
                  <c:v>84.891245334238207</c:v>
                </c:pt>
                <c:pt idx="12963">
                  <c:v>84.891245334238207</c:v>
                </c:pt>
                <c:pt idx="12964">
                  <c:v>84.891245334238207</c:v>
                </c:pt>
                <c:pt idx="12965">
                  <c:v>84.891245334238207</c:v>
                </c:pt>
                <c:pt idx="12966">
                  <c:v>84.891245334238207</c:v>
                </c:pt>
                <c:pt idx="12967">
                  <c:v>84.891245334238207</c:v>
                </c:pt>
                <c:pt idx="12968">
                  <c:v>84.891245334238207</c:v>
                </c:pt>
                <c:pt idx="12969">
                  <c:v>84.891245334238207</c:v>
                </c:pt>
                <c:pt idx="12970">
                  <c:v>84.891245334238207</c:v>
                </c:pt>
                <c:pt idx="12971">
                  <c:v>84.891245334238207</c:v>
                </c:pt>
                <c:pt idx="12972">
                  <c:v>84.891245334238207</c:v>
                </c:pt>
                <c:pt idx="12973">
                  <c:v>84.891245334238207</c:v>
                </c:pt>
                <c:pt idx="12974">
                  <c:v>84.891245334238207</c:v>
                </c:pt>
                <c:pt idx="12975">
                  <c:v>84.891245334238207</c:v>
                </c:pt>
                <c:pt idx="12976">
                  <c:v>84.891245334238207</c:v>
                </c:pt>
                <c:pt idx="12977">
                  <c:v>84.891245334238207</c:v>
                </c:pt>
                <c:pt idx="12978">
                  <c:v>84.891245334238207</c:v>
                </c:pt>
                <c:pt idx="12979">
                  <c:v>84.891245334238207</c:v>
                </c:pt>
                <c:pt idx="12980">
                  <c:v>84.891245334238207</c:v>
                </c:pt>
                <c:pt idx="12981">
                  <c:v>84.891245334238207</c:v>
                </c:pt>
                <c:pt idx="12982">
                  <c:v>84.891245334238207</c:v>
                </c:pt>
                <c:pt idx="12983">
                  <c:v>84.891245334238207</c:v>
                </c:pt>
                <c:pt idx="12984">
                  <c:v>84.891245334238207</c:v>
                </c:pt>
                <c:pt idx="12985">
                  <c:v>84.891245334238207</c:v>
                </c:pt>
                <c:pt idx="12986">
                  <c:v>84.891245334238207</c:v>
                </c:pt>
                <c:pt idx="12987">
                  <c:v>84.891245334238207</c:v>
                </c:pt>
                <c:pt idx="12988">
                  <c:v>84.891245334238207</c:v>
                </c:pt>
                <c:pt idx="12989">
                  <c:v>84.891245334238207</c:v>
                </c:pt>
                <c:pt idx="12990">
                  <c:v>84.891245334238207</c:v>
                </c:pt>
                <c:pt idx="12991">
                  <c:v>84.891245334238207</c:v>
                </c:pt>
                <c:pt idx="12992">
                  <c:v>84.891245334238207</c:v>
                </c:pt>
                <c:pt idx="12993">
                  <c:v>84.891245334238207</c:v>
                </c:pt>
                <c:pt idx="12994">
                  <c:v>84.891245334238207</c:v>
                </c:pt>
                <c:pt idx="12995">
                  <c:v>84.891245334238207</c:v>
                </c:pt>
                <c:pt idx="12996">
                  <c:v>84.891245334238207</c:v>
                </c:pt>
                <c:pt idx="12997">
                  <c:v>84.891245334238207</c:v>
                </c:pt>
                <c:pt idx="12998">
                  <c:v>84.891245334238207</c:v>
                </c:pt>
                <c:pt idx="12999">
                  <c:v>84.891245334238207</c:v>
                </c:pt>
                <c:pt idx="13000">
                  <c:v>84.891245334238207</c:v>
                </c:pt>
                <c:pt idx="13001">
                  <c:v>84.891245334238207</c:v>
                </c:pt>
                <c:pt idx="13002">
                  <c:v>84.891245334238207</c:v>
                </c:pt>
                <c:pt idx="13003">
                  <c:v>84.891245334238207</c:v>
                </c:pt>
                <c:pt idx="13004">
                  <c:v>84.891245334238207</c:v>
                </c:pt>
                <c:pt idx="13005">
                  <c:v>84.891245334238207</c:v>
                </c:pt>
                <c:pt idx="13006">
                  <c:v>84.891245334238207</c:v>
                </c:pt>
                <c:pt idx="13007">
                  <c:v>84.891245334238207</c:v>
                </c:pt>
                <c:pt idx="13008">
                  <c:v>84.891245334238207</c:v>
                </c:pt>
                <c:pt idx="13009">
                  <c:v>84.891245334238207</c:v>
                </c:pt>
                <c:pt idx="13010">
                  <c:v>84.891245334238207</c:v>
                </c:pt>
                <c:pt idx="13011">
                  <c:v>84.891245334238207</c:v>
                </c:pt>
                <c:pt idx="13012">
                  <c:v>84.891245334238207</c:v>
                </c:pt>
                <c:pt idx="13013">
                  <c:v>84.891245334238207</c:v>
                </c:pt>
                <c:pt idx="13014">
                  <c:v>84.891245334238207</c:v>
                </c:pt>
                <c:pt idx="13015">
                  <c:v>84.891245334238207</c:v>
                </c:pt>
                <c:pt idx="13016">
                  <c:v>84.891245334238207</c:v>
                </c:pt>
                <c:pt idx="13017">
                  <c:v>84.891245334238207</c:v>
                </c:pt>
                <c:pt idx="13018">
                  <c:v>84.891245334238207</c:v>
                </c:pt>
                <c:pt idx="13019">
                  <c:v>84.891245334238207</c:v>
                </c:pt>
                <c:pt idx="13020">
                  <c:v>84.891245334238207</c:v>
                </c:pt>
                <c:pt idx="13021">
                  <c:v>84.891245334238207</c:v>
                </c:pt>
                <c:pt idx="13022">
                  <c:v>84.891245334238207</c:v>
                </c:pt>
                <c:pt idx="13023">
                  <c:v>84.891245334238207</c:v>
                </c:pt>
                <c:pt idx="13024">
                  <c:v>84.891245334238207</c:v>
                </c:pt>
                <c:pt idx="13025">
                  <c:v>84.891245334238207</c:v>
                </c:pt>
                <c:pt idx="13026">
                  <c:v>84.891245334238207</c:v>
                </c:pt>
                <c:pt idx="13027">
                  <c:v>84.891245334238207</c:v>
                </c:pt>
                <c:pt idx="13028">
                  <c:v>84.891245334238207</c:v>
                </c:pt>
                <c:pt idx="13029">
                  <c:v>84.891245334238207</c:v>
                </c:pt>
                <c:pt idx="13030">
                  <c:v>84.891245334238207</c:v>
                </c:pt>
                <c:pt idx="13031">
                  <c:v>84.891245334238207</c:v>
                </c:pt>
                <c:pt idx="13032">
                  <c:v>84.891245334238207</c:v>
                </c:pt>
                <c:pt idx="13033">
                  <c:v>84.891245334238207</c:v>
                </c:pt>
                <c:pt idx="13034">
                  <c:v>84.891245334238207</c:v>
                </c:pt>
                <c:pt idx="13035">
                  <c:v>84.891245334238207</c:v>
                </c:pt>
                <c:pt idx="13036">
                  <c:v>84.891245334238207</c:v>
                </c:pt>
                <c:pt idx="13037">
                  <c:v>84.891245334238207</c:v>
                </c:pt>
                <c:pt idx="13038">
                  <c:v>84.891245334238207</c:v>
                </c:pt>
                <c:pt idx="13039">
                  <c:v>84.891245334238207</c:v>
                </c:pt>
                <c:pt idx="13040">
                  <c:v>84.891245334238207</c:v>
                </c:pt>
                <c:pt idx="13041">
                  <c:v>84.891245334238207</c:v>
                </c:pt>
                <c:pt idx="13042">
                  <c:v>84.891245334238207</c:v>
                </c:pt>
                <c:pt idx="13043">
                  <c:v>84.891245334238207</c:v>
                </c:pt>
                <c:pt idx="13044">
                  <c:v>84.891245334238207</c:v>
                </c:pt>
                <c:pt idx="13045">
                  <c:v>84.891245334238207</c:v>
                </c:pt>
                <c:pt idx="13046">
                  <c:v>84.891245334238207</c:v>
                </c:pt>
                <c:pt idx="13047">
                  <c:v>84.891245334238207</c:v>
                </c:pt>
                <c:pt idx="13048">
                  <c:v>84.891245334238207</c:v>
                </c:pt>
                <c:pt idx="13049">
                  <c:v>84.891245334238207</c:v>
                </c:pt>
                <c:pt idx="13050">
                  <c:v>84.891245334238207</c:v>
                </c:pt>
                <c:pt idx="13051">
                  <c:v>84.891245334238207</c:v>
                </c:pt>
                <c:pt idx="13052">
                  <c:v>84.891245334238207</c:v>
                </c:pt>
                <c:pt idx="13053">
                  <c:v>84.891245334238207</c:v>
                </c:pt>
                <c:pt idx="13054">
                  <c:v>84.891245334238207</c:v>
                </c:pt>
                <c:pt idx="13055">
                  <c:v>84.891245334238207</c:v>
                </c:pt>
                <c:pt idx="13056">
                  <c:v>84.891245334238207</c:v>
                </c:pt>
                <c:pt idx="13057">
                  <c:v>84.891245334238207</c:v>
                </c:pt>
                <c:pt idx="13058">
                  <c:v>84.891245334238207</c:v>
                </c:pt>
                <c:pt idx="13059">
                  <c:v>84.891245334238207</c:v>
                </c:pt>
                <c:pt idx="13060">
                  <c:v>84.891245334238207</c:v>
                </c:pt>
                <c:pt idx="13061">
                  <c:v>84.891245334238207</c:v>
                </c:pt>
                <c:pt idx="13062">
                  <c:v>84.891245334238207</c:v>
                </c:pt>
                <c:pt idx="13063">
                  <c:v>84.891245334238207</c:v>
                </c:pt>
                <c:pt idx="13064">
                  <c:v>84.891245334238207</c:v>
                </c:pt>
                <c:pt idx="13065">
                  <c:v>84.891245334238207</c:v>
                </c:pt>
                <c:pt idx="13066">
                  <c:v>84.891245334238207</c:v>
                </c:pt>
                <c:pt idx="13067">
                  <c:v>84.891245334238207</c:v>
                </c:pt>
                <c:pt idx="13068">
                  <c:v>84.891245334238207</c:v>
                </c:pt>
                <c:pt idx="13069">
                  <c:v>84.891245334238207</c:v>
                </c:pt>
                <c:pt idx="13070">
                  <c:v>84.891245334238207</c:v>
                </c:pt>
                <c:pt idx="13071">
                  <c:v>84.891245334238207</c:v>
                </c:pt>
                <c:pt idx="13072">
                  <c:v>84.891245334238207</c:v>
                </c:pt>
                <c:pt idx="13073">
                  <c:v>84.891245334238207</c:v>
                </c:pt>
                <c:pt idx="13074">
                  <c:v>84.891245334238207</c:v>
                </c:pt>
                <c:pt idx="13075">
                  <c:v>84.891245334238207</c:v>
                </c:pt>
                <c:pt idx="13076">
                  <c:v>84.891245334238207</c:v>
                </c:pt>
                <c:pt idx="13077">
                  <c:v>84.891245334238207</c:v>
                </c:pt>
                <c:pt idx="13078">
                  <c:v>84.891245334238207</c:v>
                </c:pt>
                <c:pt idx="13079">
                  <c:v>84.891245334238207</c:v>
                </c:pt>
                <c:pt idx="13080">
                  <c:v>84.891245334238207</c:v>
                </c:pt>
                <c:pt idx="13081">
                  <c:v>84.891245334238207</c:v>
                </c:pt>
                <c:pt idx="13082">
                  <c:v>84.891245334238207</c:v>
                </c:pt>
                <c:pt idx="13083">
                  <c:v>84.891245334238207</c:v>
                </c:pt>
                <c:pt idx="13084">
                  <c:v>84.891245334238207</c:v>
                </c:pt>
                <c:pt idx="13085">
                  <c:v>84.891245334238207</c:v>
                </c:pt>
                <c:pt idx="13086">
                  <c:v>84.891245334238207</c:v>
                </c:pt>
                <c:pt idx="13087">
                  <c:v>84.891245334238207</c:v>
                </c:pt>
                <c:pt idx="13088">
                  <c:v>84.891245334238207</c:v>
                </c:pt>
                <c:pt idx="13089">
                  <c:v>84.891245334238207</c:v>
                </c:pt>
                <c:pt idx="13090">
                  <c:v>84.891245334238207</c:v>
                </c:pt>
                <c:pt idx="13091">
                  <c:v>84.891245334238207</c:v>
                </c:pt>
                <c:pt idx="13092">
                  <c:v>84.891245334238207</c:v>
                </c:pt>
                <c:pt idx="13093">
                  <c:v>84.891245334238207</c:v>
                </c:pt>
                <c:pt idx="13094">
                  <c:v>84.891245334238207</c:v>
                </c:pt>
                <c:pt idx="13095">
                  <c:v>84.891245334238207</c:v>
                </c:pt>
                <c:pt idx="13096">
                  <c:v>84.891245334238207</c:v>
                </c:pt>
                <c:pt idx="13097">
                  <c:v>84.891245334238207</c:v>
                </c:pt>
                <c:pt idx="13098">
                  <c:v>84.891245334238207</c:v>
                </c:pt>
                <c:pt idx="13099">
                  <c:v>84.891245334238207</c:v>
                </c:pt>
                <c:pt idx="13100">
                  <c:v>84.891245334238207</c:v>
                </c:pt>
                <c:pt idx="13101">
                  <c:v>84.891245334238207</c:v>
                </c:pt>
                <c:pt idx="13102">
                  <c:v>84.891245334238207</c:v>
                </c:pt>
                <c:pt idx="13103">
                  <c:v>84.891245334238207</c:v>
                </c:pt>
                <c:pt idx="13104">
                  <c:v>84.891245334238207</c:v>
                </c:pt>
                <c:pt idx="13105">
                  <c:v>84.891245334238207</c:v>
                </c:pt>
                <c:pt idx="13106">
                  <c:v>84.891245334238207</c:v>
                </c:pt>
                <c:pt idx="13107">
                  <c:v>84.891245334238207</c:v>
                </c:pt>
                <c:pt idx="13108">
                  <c:v>84.891245334238207</c:v>
                </c:pt>
                <c:pt idx="13109">
                  <c:v>84.891245334238207</c:v>
                </c:pt>
                <c:pt idx="13110">
                  <c:v>84.891245334238207</c:v>
                </c:pt>
                <c:pt idx="13111">
                  <c:v>84.891245334238207</c:v>
                </c:pt>
                <c:pt idx="13112">
                  <c:v>84.891245334238207</c:v>
                </c:pt>
                <c:pt idx="13113">
                  <c:v>84.891245334238207</c:v>
                </c:pt>
                <c:pt idx="13114">
                  <c:v>84.891245334238207</c:v>
                </c:pt>
                <c:pt idx="13115">
                  <c:v>84.891245334238207</c:v>
                </c:pt>
                <c:pt idx="13116">
                  <c:v>84.891245334238207</c:v>
                </c:pt>
                <c:pt idx="13117">
                  <c:v>84.891245334238207</c:v>
                </c:pt>
                <c:pt idx="13118">
                  <c:v>84.891245334238207</c:v>
                </c:pt>
                <c:pt idx="13119">
                  <c:v>84.891245334238207</c:v>
                </c:pt>
                <c:pt idx="13120">
                  <c:v>84.891245334238207</c:v>
                </c:pt>
                <c:pt idx="13121">
                  <c:v>84.891245334238207</c:v>
                </c:pt>
                <c:pt idx="13122">
                  <c:v>84.891245334238207</c:v>
                </c:pt>
                <c:pt idx="13123">
                  <c:v>84.891245334238207</c:v>
                </c:pt>
                <c:pt idx="13124">
                  <c:v>84.891245334238207</c:v>
                </c:pt>
                <c:pt idx="13125">
                  <c:v>84.891245334238207</c:v>
                </c:pt>
                <c:pt idx="13126">
                  <c:v>84.891245334238207</c:v>
                </c:pt>
                <c:pt idx="13127">
                  <c:v>84.891245334238207</c:v>
                </c:pt>
                <c:pt idx="13128">
                  <c:v>84.891245334238207</c:v>
                </c:pt>
                <c:pt idx="13129">
                  <c:v>84.891245334238207</c:v>
                </c:pt>
                <c:pt idx="13130">
                  <c:v>84.891245334238207</c:v>
                </c:pt>
                <c:pt idx="13131">
                  <c:v>84.891245334238207</c:v>
                </c:pt>
                <c:pt idx="13132">
                  <c:v>84.891245334238207</c:v>
                </c:pt>
                <c:pt idx="13133">
                  <c:v>84.891245334238207</c:v>
                </c:pt>
                <c:pt idx="13134">
                  <c:v>84.891245334238207</c:v>
                </c:pt>
                <c:pt idx="13135">
                  <c:v>84.891245334238207</c:v>
                </c:pt>
                <c:pt idx="13136">
                  <c:v>84.891245334238207</c:v>
                </c:pt>
                <c:pt idx="13137">
                  <c:v>84.891245334238207</c:v>
                </c:pt>
                <c:pt idx="13138">
                  <c:v>84.891245334238207</c:v>
                </c:pt>
                <c:pt idx="13139">
                  <c:v>84.891245334238207</c:v>
                </c:pt>
                <c:pt idx="13140">
                  <c:v>84.891245334238207</c:v>
                </c:pt>
                <c:pt idx="13141">
                  <c:v>84.891245334238207</c:v>
                </c:pt>
                <c:pt idx="13142">
                  <c:v>84.891245334238207</c:v>
                </c:pt>
                <c:pt idx="13143">
                  <c:v>84.891245334238207</c:v>
                </c:pt>
                <c:pt idx="13144">
                  <c:v>84.891245334238207</c:v>
                </c:pt>
                <c:pt idx="13145">
                  <c:v>84.891245334238207</c:v>
                </c:pt>
                <c:pt idx="13146">
                  <c:v>84.891245334238207</c:v>
                </c:pt>
                <c:pt idx="13147">
                  <c:v>84.891245334238207</c:v>
                </c:pt>
                <c:pt idx="13148">
                  <c:v>84.891245334238207</c:v>
                </c:pt>
                <c:pt idx="13149">
                  <c:v>84.891245334238207</c:v>
                </c:pt>
                <c:pt idx="13150">
                  <c:v>84.891245334238207</c:v>
                </c:pt>
                <c:pt idx="13151">
                  <c:v>84.891245334238207</c:v>
                </c:pt>
                <c:pt idx="13152">
                  <c:v>84.891245334238207</c:v>
                </c:pt>
                <c:pt idx="13153">
                  <c:v>84.891245334238207</c:v>
                </c:pt>
                <c:pt idx="13154">
                  <c:v>84.891245334238207</c:v>
                </c:pt>
                <c:pt idx="13155">
                  <c:v>84.891245334238207</c:v>
                </c:pt>
                <c:pt idx="13156">
                  <c:v>84.891245334238207</c:v>
                </c:pt>
                <c:pt idx="13157">
                  <c:v>84.891245334238207</c:v>
                </c:pt>
                <c:pt idx="13158">
                  <c:v>84.891245334238207</c:v>
                </c:pt>
                <c:pt idx="13159">
                  <c:v>84.891245334238207</c:v>
                </c:pt>
                <c:pt idx="13160">
                  <c:v>84.891245334238207</c:v>
                </c:pt>
                <c:pt idx="13161">
                  <c:v>84.891245334238207</c:v>
                </c:pt>
                <c:pt idx="13162">
                  <c:v>84.891245334238207</c:v>
                </c:pt>
                <c:pt idx="13163">
                  <c:v>84.891245334238207</c:v>
                </c:pt>
                <c:pt idx="13164">
                  <c:v>84.891245334238207</c:v>
                </c:pt>
                <c:pt idx="13165">
                  <c:v>84.891245334238207</c:v>
                </c:pt>
                <c:pt idx="13166">
                  <c:v>84.891245334238207</c:v>
                </c:pt>
                <c:pt idx="13167">
                  <c:v>84.891245334238207</c:v>
                </c:pt>
                <c:pt idx="13168">
                  <c:v>84.891245334238207</c:v>
                </c:pt>
                <c:pt idx="13169">
                  <c:v>84.891245334238207</c:v>
                </c:pt>
                <c:pt idx="13170">
                  <c:v>84.891245334238207</c:v>
                </c:pt>
                <c:pt idx="13171">
                  <c:v>84.891245334238207</c:v>
                </c:pt>
                <c:pt idx="13172">
                  <c:v>84.891245334238207</c:v>
                </c:pt>
                <c:pt idx="13173">
                  <c:v>84.891245334238207</c:v>
                </c:pt>
                <c:pt idx="13174">
                  <c:v>84.891245334238207</c:v>
                </c:pt>
                <c:pt idx="13175">
                  <c:v>84.891245334238207</c:v>
                </c:pt>
                <c:pt idx="13176">
                  <c:v>84.891245334238207</c:v>
                </c:pt>
                <c:pt idx="13177">
                  <c:v>84.891245334238207</c:v>
                </c:pt>
                <c:pt idx="13178">
                  <c:v>84.891245334238207</c:v>
                </c:pt>
                <c:pt idx="13179">
                  <c:v>84.891245334238207</c:v>
                </c:pt>
                <c:pt idx="13180">
                  <c:v>84.891245334238207</c:v>
                </c:pt>
                <c:pt idx="13181">
                  <c:v>84.891245334238207</c:v>
                </c:pt>
                <c:pt idx="13182">
                  <c:v>84.891245334238207</c:v>
                </c:pt>
                <c:pt idx="13183">
                  <c:v>84.891245334238207</c:v>
                </c:pt>
                <c:pt idx="13184">
                  <c:v>84.891245334238207</c:v>
                </c:pt>
                <c:pt idx="13185">
                  <c:v>84.891245334238207</c:v>
                </c:pt>
                <c:pt idx="13186">
                  <c:v>84.891245334238207</c:v>
                </c:pt>
                <c:pt idx="13187">
                  <c:v>84.891245334238207</c:v>
                </c:pt>
                <c:pt idx="13188">
                  <c:v>84.891245334238207</c:v>
                </c:pt>
                <c:pt idx="13189">
                  <c:v>84.891245334238207</c:v>
                </c:pt>
                <c:pt idx="13190">
                  <c:v>84.891245334238207</c:v>
                </c:pt>
                <c:pt idx="13191">
                  <c:v>84.891245334238207</c:v>
                </c:pt>
                <c:pt idx="13192">
                  <c:v>84.891245334238207</c:v>
                </c:pt>
                <c:pt idx="13193">
                  <c:v>84.891245334238207</c:v>
                </c:pt>
                <c:pt idx="13194">
                  <c:v>84.891245334238207</c:v>
                </c:pt>
                <c:pt idx="13195">
                  <c:v>84.891245334238207</c:v>
                </c:pt>
                <c:pt idx="13196">
                  <c:v>84.891245334238207</c:v>
                </c:pt>
                <c:pt idx="13197">
                  <c:v>84.891245334238207</c:v>
                </c:pt>
                <c:pt idx="13198">
                  <c:v>84.891245334238207</c:v>
                </c:pt>
                <c:pt idx="13199">
                  <c:v>84.891245334238207</c:v>
                </c:pt>
                <c:pt idx="13200">
                  <c:v>84.891245334238207</c:v>
                </c:pt>
                <c:pt idx="13201">
                  <c:v>84.891245334238207</c:v>
                </c:pt>
                <c:pt idx="13202">
                  <c:v>84.891245334238207</c:v>
                </c:pt>
                <c:pt idx="13203">
                  <c:v>84.891245334238207</c:v>
                </c:pt>
                <c:pt idx="13204">
                  <c:v>84.891245334238207</c:v>
                </c:pt>
                <c:pt idx="13205">
                  <c:v>84.891245334238207</c:v>
                </c:pt>
                <c:pt idx="13206">
                  <c:v>84.891245334238207</c:v>
                </c:pt>
                <c:pt idx="13207">
                  <c:v>84.891245334238207</c:v>
                </c:pt>
                <c:pt idx="13208">
                  <c:v>84.891245334238207</c:v>
                </c:pt>
                <c:pt idx="13209">
                  <c:v>84.891245334238207</c:v>
                </c:pt>
                <c:pt idx="13210">
                  <c:v>84.891245334238207</c:v>
                </c:pt>
                <c:pt idx="13211">
                  <c:v>84.891245334238207</c:v>
                </c:pt>
                <c:pt idx="13212">
                  <c:v>84.891245334238207</c:v>
                </c:pt>
                <c:pt idx="13213">
                  <c:v>84.891245334238207</c:v>
                </c:pt>
                <c:pt idx="13214">
                  <c:v>84.891245334238207</c:v>
                </c:pt>
                <c:pt idx="13215">
                  <c:v>84.891245334238207</c:v>
                </c:pt>
                <c:pt idx="13216">
                  <c:v>84.891245334238207</c:v>
                </c:pt>
                <c:pt idx="13217">
                  <c:v>84.891245334238207</c:v>
                </c:pt>
                <c:pt idx="13218">
                  <c:v>84.891245334238207</c:v>
                </c:pt>
                <c:pt idx="13219">
                  <c:v>84.891245334238207</c:v>
                </c:pt>
                <c:pt idx="13220">
                  <c:v>84.891245334238207</c:v>
                </c:pt>
                <c:pt idx="13221">
                  <c:v>84.891245334238207</c:v>
                </c:pt>
                <c:pt idx="13222">
                  <c:v>84.891245334238207</c:v>
                </c:pt>
                <c:pt idx="13223">
                  <c:v>84.891245334238207</c:v>
                </c:pt>
                <c:pt idx="13224">
                  <c:v>84.891245334238207</c:v>
                </c:pt>
                <c:pt idx="13225">
                  <c:v>84.891245334238207</c:v>
                </c:pt>
                <c:pt idx="13226">
                  <c:v>84.891245334238207</c:v>
                </c:pt>
                <c:pt idx="13227">
                  <c:v>84.891245334238207</c:v>
                </c:pt>
                <c:pt idx="13228">
                  <c:v>84.891245334238207</c:v>
                </c:pt>
                <c:pt idx="13229">
                  <c:v>84.891245334238207</c:v>
                </c:pt>
                <c:pt idx="13230">
                  <c:v>84.891245334238207</c:v>
                </c:pt>
                <c:pt idx="13231">
                  <c:v>84.891245334238207</c:v>
                </c:pt>
                <c:pt idx="13232">
                  <c:v>84.891245334238207</c:v>
                </c:pt>
                <c:pt idx="13233">
                  <c:v>84.891245334238207</c:v>
                </c:pt>
                <c:pt idx="13234">
                  <c:v>84.891245334238207</c:v>
                </c:pt>
                <c:pt idx="13235">
                  <c:v>84.891245334238207</c:v>
                </c:pt>
                <c:pt idx="13236">
                  <c:v>84.891245334238207</c:v>
                </c:pt>
                <c:pt idx="13237">
                  <c:v>84.891245334238207</c:v>
                </c:pt>
                <c:pt idx="13238">
                  <c:v>84.891245334238207</c:v>
                </c:pt>
                <c:pt idx="13239">
                  <c:v>84.891245334238207</c:v>
                </c:pt>
                <c:pt idx="13240">
                  <c:v>84.891245334238207</c:v>
                </c:pt>
                <c:pt idx="13241">
                  <c:v>84.891245334238207</c:v>
                </c:pt>
                <c:pt idx="13242">
                  <c:v>84.891245334238207</c:v>
                </c:pt>
                <c:pt idx="13243">
                  <c:v>84.891245334238207</c:v>
                </c:pt>
                <c:pt idx="13244">
                  <c:v>84.891245334238207</c:v>
                </c:pt>
                <c:pt idx="13245">
                  <c:v>84.891245334238207</c:v>
                </c:pt>
                <c:pt idx="13246">
                  <c:v>84.891245334238207</c:v>
                </c:pt>
                <c:pt idx="13247">
                  <c:v>84.891245334238207</c:v>
                </c:pt>
                <c:pt idx="13248">
                  <c:v>84.891245334238207</c:v>
                </c:pt>
                <c:pt idx="13249">
                  <c:v>84.891245334238207</c:v>
                </c:pt>
                <c:pt idx="13250">
                  <c:v>84.891245334238207</c:v>
                </c:pt>
                <c:pt idx="13251">
                  <c:v>84.891245334238207</c:v>
                </c:pt>
                <c:pt idx="13252">
                  <c:v>84.891245334238207</c:v>
                </c:pt>
                <c:pt idx="13253">
                  <c:v>84.891245334238207</c:v>
                </c:pt>
                <c:pt idx="13254">
                  <c:v>84.891245334238207</c:v>
                </c:pt>
                <c:pt idx="13255">
                  <c:v>84.891245334238207</c:v>
                </c:pt>
                <c:pt idx="13256">
                  <c:v>84.891245334238207</c:v>
                </c:pt>
                <c:pt idx="13257">
                  <c:v>84.891245334238207</c:v>
                </c:pt>
                <c:pt idx="13258">
                  <c:v>84.891245334238207</c:v>
                </c:pt>
                <c:pt idx="13259">
                  <c:v>84.891245334238207</c:v>
                </c:pt>
                <c:pt idx="13260">
                  <c:v>84.891245334238207</c:v>
                </c:pt>
                <c:pt idx="13261">
                  <c:v>84.891245334238207</c:v>
                </c:pt>
                <c:pt idx="13262">
                  <c:v>84.891245334238207</c:v>
                </c:pt>
                <c:pt idx="13263">
                  <c:v>84.891245334238207</c:v>
                </c:pt>
                <c:pt idx="13264">
                  <c:v>84.891245334238207</c:v>
                </c:pt>
                <c:pt idx="13265">
                  <c:v>84.891245334238207</c:v>
                </c:pt>
                <c:pt idx="13266">
                  <c:v>84.891245334238207</c:v>
                </c:pt>
                <c:pt idx="13267">
                  <c:v>84.891245334238207</c:v>
                </c:pt>
                <c:pt idx="13268">
                  <c:v>84.891245334238207</c:v>
                </c:pt>
                <c:pt idx="13269">
                  <c:v>84.891245334238207</c:v>
                </c:pt>
                <c:pt idx="13270">
                  <c:v>84.891245334238207</c:v>
                </c:pt>
                <c:pt idx="13271">
                  <c:v>84.891245334238207</c:v>
                </c:pt>
                <c:pt idx="13272">
                  <c:v>84.891245334238207</c:v>
                </c:pt>
                <c:pt idx="13273">
                  <c:v>84.891245334238207</c:v>
                </c:pt>
                <c:pt idx="13274">
                  <c:v>84.891245334238207</c:v>
                </c:pt>
                <c:pt idx="13275">
                  <c:v>84.891245334238207</c:v>
                </c:pt>
                <c:pt idx="13276">
                  <c:v>84.891245334238207</c:v>
                </c:pt>
                <c:pt idx="13277">
                  <c:v>84.891245334238207</c:v>
                </c:pt>
                <c:pt idx="13278">
                  <c:v>84.891245334238207</c:v>
                </c:pt>
                <c:pt idx="13279">
                  <c:v>84.891245334238207</c:v>
                </c:pt>
                <c:pt idx="13280">
                  <c:v>84.891245334238207</c:v>
                </c:pt>
                <c:pt idx="13281">
                  <c:v>84.891245334238207</c:v>
                </c:pt>
                <c:pt idx="13282">
                  <c:v>84.891245334238207</c:v>
                </c:pt>
                <c:pt idx="13283">
                  <c:v>84.891245334238207</c:v>
                </c:pt>
                <c:pt idx="13284">
                  <c:v>84.891245334238207</c:v>
                </c:pt>
                <c:pt idx="13285">
                  <c:v>84.891245334238207</c:v>
                </c:pt>
                <c:pt idx="13286">
                  <c:v>84.891245334238207</c:v>
                </c:pt>
                <c:pt idx="13287">
                  <c:v>84.891245334238207</c:v>
                </c:pt>
                <c:pt idx="13288">
                  <c:v>84.891245334238207</c:v>
                </c:pt>
                <c:pt idx="13289">
                  <c:v>84.891245334238207</c:v>
                </c:pt>
                <c:pt idx="13290">
                  <c:v>84.891245334238207</c:v>
                </c:pt>
                <c:pt idx="13291">
                  <c:v>84.891245334238207</c:v>
                </c:pt>
                <c:pt idx="13292">
                  <c:v>84.891245334238207</c:v>
                </c:pt>
                <c:pt idx="13293">
                  <c:v>84.891245334238207</c:v>
                </c:pt>
                <c:pt idx="13294">
                  <c:v>84.891245334238207</c:v>
                </c:pt>
                <c:pt idx="13295">
                  <c:v>84.891245334238207</c:v>
                </c:pt>
                <c:pt idx="13296">
                  <c:v>84.891245334238207</c:v>
                </c:pt>
                <c:pt idx="13297">
                  <c:v>84.891245334238207</c:v>
                </c:pt>
                <c:pt idx="13298">
                  <c:v>84.891245334238207</c:v>
                </c:pt>
                <c:pt idx="13299">
                  <c:v>84.891245334238207</c:v>
                </c:pt>
                <c:pt idx="13300">
                  <c:v>84.891245334238207</c:v>
                </c:pt>
                <c:pt idx="13301">
                  <c:v>84.891245334238207</c:v>
                </c:pt>
                <c:pt idx="13302">
                  <c:v>84.891245334238207</c:v>
                </c:pt>
                <c:pt idx="13303">
                  <c:v>84.891245334238207</c:v>
                </c:pt>
                <c:pt idx="13304">
                  <c:v>84.891245334238207</c:v>
                </c:pt>
                <c:pt idx="13305">
                  <c:v>84.891245334238207</c:v>
                </c:pt>
                <c:pt idx="13306">
                  <c:v>84.891245334238207</c:v>
                </c:pt>
                <c:pt idx="13307">
                  <c:v>84.891245334238207</c:v>
                </c:pt>
                <c:pt idx="13308">
                  <c:v>84.891245334238207</c:v>
                </c:pt>
                <c:pt idx="13309">
                  <c:v>84.891245334238207</c:v>
                </c:pt>
                <c:pt idx="13310">
                  <c:v>84.891245334238207</c:v>
                </c:pt>
                <c:pt idx="13311">
                  <c:v>84.891245334238207</c:v>
                </c:pt>
                <c:pt idx="13312">
                  <c:v>84.891245334238207</c:v>
                </c:pt>
                <c:pt idx="13313">
                  <c:v>84.891245334238207</c:v>
                </c:pt>
                <c:pt idx="13314">
                  <c:v>84.891245334238207</c:v>
                </c:pt>
                <c:pt idx="13315">
                  <c:v>84.891245334238207</c:v>
                </c:pt>
                <c:pt idx="13316">
                  <c:v>84.891245334238207</c:v>
                </c:pt>
                <c:pt idx="13317">
                  <c:v>84.891245334238207</c:v>
                </c:pt>
                <c:pt idx="13318">
                  <c:v>84.891245334238207</c:v>
                </c:pt>
                <c:pt idx="13319">
                  <c:v>84.891245334238207</c:v>
                </c:pt>
                <c:pt idx="13320">
                  <c:v>84.891245334238207</c:v>
                </c:pt>
                <c:pt idx="13321">
                  <c:v>84.891245334238207</c:v>
                </c:pt>
                <c:pt idx="13322">
                  <c:v>84.891245334238207</c:v>
                </c:pt>
                <c:pt idx="13323">
                  <c:v>84.891245334238207</c:v>
                </c:pt>
                <c:pt idx="13324">
                  <c:v>84.891245334238207</c:v>
                </c:pt>
                <c:pt idx="13325">
                  <c:v>84.891245334238207</c:v>
                </c:pt>
                <c:pt idx="13326">
                  <c:v>84.891245334238207</c:v>
                </c:pt>
                <c:pt idx="13327">
                  <c:v>84.891245334238207</c:v>
                </c:pt>
                <c:pt idx="13328">
                  <c:v>84.891245334238207</c:v>
                </c:pt>
                <c:pt idx="13329">
                  <c:v>84.891245334238207</c:v>
                </c:pt>
                <c:pt idx="13330">
                  <c:v>84.891245334238207</c:v>
                </c:pt>
                <c:pt idx="13331">
                  <c:v>84.891245334238207</c:v>
                </c:pt>
                <c:pt idx="13332">
                  <c:v>84.891245334238207</c:v>
                </c:pt>
                <c:pt idx="13333">
                  <c:v>84.891245334238207</c:v>
                </c:pt>
                <c:pt idx="13334">
                  <c:v>84.891245334238207</c:v>
                </c:pt>
                <c:pt idx="13335">
                  <c:v>84.891245334238207</c:v>
                </c:pt>
                <c:pt idx="13336">
                  <c:v>84.891245334238207</c:v>
                </c:pt>
                <c:pt idx="13337">
                  <c:v>84.891245334238207</c:v>
                </c:pt>
                <c:pt idx="13338">
                  <c:v>84.891245334238207</c:v>
                </c:pt>
                <c:pt idx="13339">
                  <c:v>84.891245334238207</c:v>
                </c:pt>
                <c:pt idx="13340">
                  <c:v>84.891245334238207</c:v>
                </c:pt>
                <c:pt idx="13341">
                  <c:v>84.891245334238207</c:v>
                </c:pt>
                <c:pt idx="13342">
                  <c:v>84.891245334238207</c:v>
                </c:pt>
                <c:pt idx="13343">
                  <c:v>84.891245334238207</c:v>
                </c:pt>
                <c:pt idx="13344">
                  <c:v>84.891245334238207</c:v>
                </c:pt>
                <c:pt idx="13345">
                  <c:v>84.891245334238207</c:v>
                </c:pt>
                <c:pt idx="13346">
                  <c:v>84.891245334238207</c:v>
                </c:pt>
                <c:pt idx="13347">
                  <c:v>84.891245334238207</c:v>
                </c:pt>
                <c:pt idx="13348">
                  <c:v>84.891245334238207</c:v>
                </c:pt>
                <c:pt idx="13349">
                  <c:v>84.891245334238207</c:v>
                </c:pt>
                <c:pt idx="13350">
                  <c:v>84.891245334238207</c:v>
                </c:pt>
                <c:pt idx="13351">
                  <c:v>84.891245334238207</c:v>
                </c:pt>
                <c:pt idx="13352">
                  <c:v>84.891245334238207</c:v>
                </c:pt>
                <c:pt idx="13353">
                  <c:v>84.891245334238207</c:v>
                </c:pt>
                <c:pt idx="13354">
                  <c:v>84.891245334238207</c:v>
                </c:pt>
                <c:pt idx="13355">
                  <c:v>84.891245334238207</c:v>
                </c:pt>
                <c:pt idx="13356">
                  <c:v>84.891245334238207</c:v>
                </c:pt>
                <c:pt idx="13357">
                  <c:v>84.891245334238207</c:v>
                </c:pt>
                <c:pt idx="13358">
                  <c:v>84.891245334238207</c:v>
                </c:pt>
                <c:pt idx="13359">
                  <c:v>84.891245334238207</c:v>
                </c:pt>
                <c:pt idx="13360">
                  <c:v>84.891245334238207</c:v>
                </c:pt>
                <c:pt idx="13361">
                  <c:v>84.891245334238207</c:v>
                </c:pt>
                <c:pt idx="13362">
                  <c:v>84.891245334238207</c:v>
                </c:pt>
                <c:pt idx="13363">
                  <c:v>84.891245334238207</c:v>
                </c:pt>
                <c:pt idx="13364">
                  <c:v>84.891245334238207</c:v>
                </c:pt>
                <c:pt idx="13365">
                  <c:v>84.891245334238207</c:v>
                </c:pt>
                <c:pt idx="13366">
                  <c:v>84.891245334238207</c:v>
                </c:pt>
                <c:pt idx="13367">
                  <c:v>84.891245334238207</c:v>
                </c:pt>
                <c:pt idx="13368">
                  <c:v>84.891245334238207</c:v>
                </c:pt>
                <c:pt idx="13369">
                  <c:v>84.891245334238207</c:v>
                </c:pt>
                <c:pt idx="13370">
                  <c:v>84.891245334238207</c:v>
                </c:pt>
                <c:pt idx="13371">
                  <c:v>84.891245334238207</c:v>
                </c:pt>
                <c:pt idx="13372">
                  <c:v>84.891245334238207</c:v>
                </c:pt>
                <c:pt idx="13373">
                  <c:v>84.891245334238207</c:v>
                </c:pt>
                <c:pt idx="13374">
                  <c:v>84.891245334238207</c:v>
                </c:pt>
                <c:pt idx="13375">
                  <c:v>84.891245334238207</c:v>
                </c:pt>
                <c:pt idx="13376">
                  <c:v>84.891245334238207</c:v>
                </c:pt>
                <c:pt idx="13377">
                  <c:v>84.891245334238207</c:v>
                </c:pt>
                <c:pt idx="13378">
                  <c:v>84.891245334238207</c:v>
                </c:pt>
                <c:pt idx="13379">
                  <c:v>84.891245334238207</c:v>
                </c:pt>
                <c:pt idx="13380">
                  <c:v>84.891245334238207</c:v>
                </c:pt>
                <c:pt idx="13381">
                  <c:v>84.891245334238207</c:v>
                </c:pt>
                <c:pt idx="13382">
                  <c:v>84.891245334238207</c:v>
                </c:pt>
                <c:pt idx="13383">
                  <c:v>84.891245334238207</c:v>
                </c:pt>
                <c:pt idx="13384">
                  <c:v>84.891245334238207</c:v>
                </c:pt>
                <c:pt idx="13385">
                  <c:v>84.891245334238207</c:v>
                </c:pt>
                <c:pt idx="13386">
                  <c:v>84.891245334238207</c:v>
                </c:pt>
                <c:pt idx="13387">
                  <c:v>84.891245334238207</c:v>
                </c:pt>
                <c:pt idx="13388">
                  <c:v>84.891245334238207</c:v>
                </c:pt>
                <c:pt idx="13389">
                  <c:v>84.891245334238207</c:v>
                </c:pt>
                <c:pt idx="13390">
                  <c:v>84.891245334238207</c:v>
                </c:pt>
                <c:pt idx="13391">
                  <c:v>84.891245334238207</c:v>
                </c:pt>
                <c:pt idx="13392">
                  <c:v>84.891245334238207</c:v>
                </c:pt>
                <c:pt idx="13393">
                  <c:v>84.891245334238207</c:v>
                </c:pt>
                <c:pt idx="13394">
                  <c:v>84.891245334238207</c:v>
                </c:pt>
                <c:pt idx="13395">
                  <c:v>84.891245334238207</c:v>
                </c:pt>
                <c:pt idx="13396">
                  <c:v>84.891245334238207</c:v>
                </c:pt>
                <c:pt idx="13397">
                  <c:v>84.891245334238207</c:v>
                </c:pt>
                <c:pt idx="13398">
                  <c:v>84.891245334238207</c:v>
                </c:pt>
                <c:pt idx="13399">
                  <c:v>84.891245334238207</c:v>
                </c:pt>
                <c:pt idx="13400">
                  <c:v>84.891245334238207</c:v>
                </c:pt>
                <c:pt idx="13401">
                  <c:v>84.891245334238207</c:v>
                </c:pt>
                <c:pt idx="13402">
                  <c:v>84.891245334238207</c:v>
                </c:pt>
                <c:pt idx="13403">
                  <c:v>84.891245334238207</c:v>
                </c:pt>
                <c:pt idx="13404">
                  <c:v>84.891245334238207</c:v>
                </c:pt>
                <c:pt idx="13405">
                  <c:v>84.891245334238207</c:v>
                </c:pt>
                <c:pt idx="13406">
                  <c:v>84.891245334238207</c:v>
                </c:pt>
                <c:pt idx="13407">
                  <c:v>84.891245334238207</c:v>
                </c:pt>
                <c:pt idx="13408">
                  <c:v>84.891245334238207</c:v>
                </c:pt>
                <c:pt idx="13409">
                  <c:v>84.891245334238207</c:v>
                </c:pt>
                <c:pt idx="13410">
                  <c:v>84.891245334238207</c:v>
                </c:pt>
                <c:pt idx="13411">
                  <c:v>84.891245334238207</c:v>
                </c:pt>
                <c:pt idx="13412">
                  <c:v>84.891245334238207</c:v>
                </c:pt>
                <c:pt idx="13413">
                  <c:v>84.891245334238207</c:v>
                </c:pt>
                <c:pt idx="13414">
                  <c:v>84.891245334238207</c:v>
                </c:pt>
                <c:pt idx="13415">
                  <c:v>84.891245334238207</c:v>
                </c:pt>
                <c:pt idx="13416">
                  <c:v>84.891245334238207</c:v>
                </c:pt>
                <c:pt idx="13417">
                  <c:v>84.891245334238207</c:v>
                </c:pt>
                <c:pt idx="13418">
                  <c:v>84.891245334238207</c:v>
                </c:pt>
                <c:pt idx="13419">
                  <c:v>84.891245334238207</c:v>
                </c:pt>
                <c:pt idx="13420">
                  <c:v>84.891245334238207</c:v>
                </c:pt>
                <c:pt idx="13421">
                  <c:v>84.891245334238207</c:v>
                </c:pt>
                <c:pt idx="13422">
                  <c:v>84.891245334238207</c:v>
                </c:pt>
                <c:pt idx="13423">
                  <c:v>84.891245334238207</c:v>
                </c:pt>
                <c:pt idx="13424">
                  <c:v>84.891245334238207</c:v>
                </c:pt>
                <c:pt idx="13425">
                  <c:v>84.891245334238207</c:v>
                </c:pt>
                <c:pt idx="13426">
                  <c:v>84.891245334238207</c:v>
                </c:pt>
                <c:pt idx="13427">
                  <c:v>84.891245334238207</c:v>
                </c:pt>
                <c:pt idx="13428">
                  <c:v>84.891245334238207</c:v>
                </c:pt>
                <c:pt idx="13429">
                  <c:v>84.891245334238207</c:v>
                </c:pt>
                <c:pt idx="13430">
                  <c:v>84.891245334238207</c:v>
                </c:pt>
                <c:pt idx="13431">
                  <c:v>84.891245334238207</c:v>
                </c:pt>
                <c:pt idx="13432">
                  <c:v>84.891245334238207</c:v>
                </c:pt>
                <c:pt idx="13433">
                  <c:v>84.891245334238207</c:v>
                </c:pt>
                <c:pt idx="13434">
                  <c:v>84.891245334238207</c:v>
                </c:pt>
                <c:pt idx="13435">
                  <c:v>84.891245334238207</c:v>
                </c:pt>
                <c:pt idx="13436">
                  <c:v>84.891245334238207</c:v>
                </c:pt>
                <c:pt idx="13437">
                  <c:v>84.891245334238207</c:v>
                </c:pt>
                <c:pt idx="13438">
                  <c:v>84.891245334238207</c:v>
                </c:pt>
                <c:pt idx="13439">
                  <c:v>84.891245334238207</c:v>
                </c:pt>
                <c:pt idx="13440">
                  <c:v>84.891245334238207</c:v>
                </c:pt>
                <c:pt idx="13441">
                  <c:v>84.891245334238207</c:v>
                </c:pt>
                <c:pt idx="13442">
                  <c:v>84.891245334238207</c:v>
                </c:pt>
                <c:pt idx="13443">
                  <c:v>84.891245334238207</c:v>
                </c:pt>
                <c:pt idx="13444">
                  <c:v>84.891245334238207</c:v>
                </c:pt>
                <c:pt idx="13445">
                  <c:v>84.891245334238207</c:v>
                </c:pt>
                <c:pt idx="13446">
                  <c:v>84.891245334238207</c:v>
                </c:pt>
                <c:pt idx="13447">
                  <c:v>84.891245334238207</c:v>
                </c:pt>
                <c:pt idx="13448">
                  <c:v>84.891245334238207</c:v>
                </c:pt>
                <c:pt idx="13449">
                  <c:v>84.891245334238207</c:v>
                </c:pt>
                <c:pt idx="13450">
                  <c:v>84.891245334238207</c:v>
                </c:pt>
                <c:pt idx="13451">
                  <c:v>84.891245334238207</c:v>
                </c:pt>
                <c:pt idx="13452">
                  <c:v>84.891245334238207</c:v>
                </c:pt>
                <c:pt idx="13453">
                  <c:v>84.891245334238207</c:v>
                </c:pt>
                <c:pt idx="13454">
                  <c:v>84.891245334238207</c:v>
                </c:pt>
                <c:pt idx="13455">
                  <c:v>84.891245334238207</c:v>
                </c:pt>
                <c:pt idx="13456">
                  <c:v>84.891245334238207</c:v>
                </c:pt>
                <c:pt idx="13457">
                  <c:v>84.891245334238207</c:v>
                </c:pt>
                <c:pt idx="13458">
                  <c:v>84.891245334238207</c:v>
                </c:pt>
                <c:pt idx="13459">
                  <c:v>84.891245334238207</c:v>
                </c:pt>
                <c:pt idx="13460">
                  <c:v>84.891245334238207</c:v>
                </c:pt>
                <c:pt idx="13461">
                  <c:v>84.891245334238207</c:v>
                </c:pt>
                <c:pt idx="13462">
                  <c:v>84.891245334238207</c:v>
                </c:pt>
                <c:pt idx="13463">
                  <c:v>84.891245334238207</c:v>
                </c:pt>
                <c:pt idx="13464">
                  <c:v>84.891245334238207</c:v>
                </c:pt>
                <c:pt idx="13465">
                  <c:v>84.891245334238207</c:v>
                </c:pt>
                <c:pt idx="13466">
                  <c:v>84.891245334238207</c:v>
                </c:pt>
                <c:pt idx="13467">
                  <c:v>84.891245334238207</c:v>
                </c:pt>
                <c:pt idx="13468">
                  <c:v>84.891245334238207</c:v>
                </c:pt>
                <c:pt idx="13469">
                  <c:v>84.891245334238207</c:v>
                </c:pt>
                <c:pt idx="13470">
                  <c:v>84.891245334238207</c:v>
                </c:pt>
                <c:pt idx="13471">
                  <c:v>84.891245334238207</c:v>
                </c:pt>
                <c:pt idx="13472">
                  <c:v>84.891245334238207</c:v>
                </c:pt>
                <c:pt idx="13473">
                  <c:v>84.891245334238207</c:v>
                </c:pt>
                <c:pt idx="13474">
                  <c:v>84.891245334238207</c:v>
                </c:pt>
                <c:pt idx="13475">
                  <c:v>84.891245334238207</c:v>
                </c:pt>
                <c:pt idx="13476">
                  <c:v>84.891245334238207</c:v>
                </c:pt>
                <c:pt idx="13477">
                  <c:v>84.891245334238207</c:v>
                </c:pt>
                <c:pt idx="13478">
                  <c:v>84.891245334238207</c:v>
                </c:pt>
                <c:pt idx="13479">
                  <c:v>84.891245334238207</c:v>
                </c:pt>
                <c:pt idx="13480">
                  <c:v>84.891245334238207</c:v>
                </c:pt>
                <c:pt idx="13481">
                  <c:v>84.891245334238207</c:v>
                </c:pt>
                <c:pt idx="13482">
                  <c:v>84.891245334238207</c:v>
                </c:pt>
                <c:pt idx="13483">
                  <c:v>84.891245334238207</c:v>
                </c:pt>
                <c:pt idx="13484">
                  <c:v>84.891245334238207</c:v>
                </c:pt>
                <c:pt idx="13485">
                  <c:v>84.891245334238207</c:v>
                </c:pt>
                <c:pt idx="13486">
                  <c:v>84.891245334238207</c:v>
                </c:pt>
                <c:pt idx="13487">
                  <c:v>84.891245334238207</c:v>
                </c:pt>
                <c:pt idx="13488">
                  <c:v>84.891245334238207</c:v>
                </c:pt>
                <c:pt idx="13489">
                  <c:v>84.891245334238207</c:v>
                </c:pt>
                <c:pt idx="13490">
                  <c:v>84.891245334238207</c:v>
                </c:pt>
                <c:pt idx="13491">
                  <c:v>84.891245334238207</c:v>
                </c:pt>
                <c:pt idx="13492">
                  <c:v>84.891245334238207</c:v>
                </c:pt>
                <c:pt idx="13493">
                  <c:v>84.891245334238207</c:v>
                </c:pt>
                <c:pt idx="13494">
                  <c:v>84.891245334238207</c:v>
                </c:pt>
                <c:pt idx="13495">
                  <c:v>84.891245334238207</c:v>
                </c:pt>
                <c:pt idx="13496">
                  <c:v>84.891245334238207</c:v>
                </c:pt>
                <c:pt idx="13497">
                  <c:v>84.891245334238207</c:v>
                </c:pt>
                <c:pt idx="13498">
                  <c:v>84.891245334238207</c:v>
                </c:pt>
                <c:pt idx="13499">
                  <c:v>84.891245334238207</c:v>
                </c:pt>
                <c:pt idx="13500">
                  <c:v>84.891245334238207</c:v>
                </c:pt>
                <c:pt idx="13501">
                  <c:v>84.891245334238207</c:v>
                </c:pt>
                <c:pt idx="13502">
                  <c:v>84.891245334238207</c:v>
                </c:pt>
                <c:pt idx="13503">
                  <c:v>84.891245334238207</c:v>
                </c:pt>
                <c:pt idx="13504">
                  <c:v>84.891245334238207</c:v>
                </c:pt>
                <c:pt idx="13505">
                  <c:v>84.891245334238207</c:v>
                </c:pt>
                <c:pt idx="13506">
                  <c:v>84.891245334238207</c:v>
                </c:pt>
                <c:pt idx="13507">
                  <c:v>84.891245334238207</c:v>
                </c:pt>
                <c:pt idx="13508">
                  <c:v>84.891245334238207</c:v>
                </c:pt>
                <c:pt idx="13509">
                  <c:v>84.891245334238207</c:v>
                </c:pt>
                <c:pt idx="13510">
                  <c:v>84.891245334238207</c:v>
                </c:pt>
                <c:pt idx="13511">
                  <c:v>84.891245334238207</c:v>
                </c:pt>
                <c:pt idx="13512">
                  <c:v>84.891245334238207</c:v>
                </c:pt>
                <c:pt idx="13513">
                  <c:v>84.891245334238207</c:v>
                </c:pt>
                <c:pt idx="13514">
                  <c:v>84.891245334238207</c:v>
                </c:pt>
                <c:pt idx="13515">
                  <c:v>84.891245334238207</c:v>
                </c:pt>
                <c:pt idx="13516">
                  <c:v>84.891245334238207</c:v>
                </c:pt>
                <c:pt idx="13517">
                  <c:v>84.891245334238207</c:v>
                </c:pt>
                <c:pt idx="13518">
                  <c:v>84.891245334238207</c:v>
                </c:pt>
                <c:pt idx="13519">
                  <c:v>84.891245334238207</c:v>
                </c:pt>
                <c:pt idx="13520">
                  <c:v>84.891245334238207</c:v>
                </c:pt>
                <c:pt idx="13521">
                  <c:v>84.891245334238207</c:v>
                </c:pt>
                <c:pt idx="13522">
                  <c:v>84.891245334238207</c:v>
                </c:pt>
                <c:pt idx="13523">
                  <c:v>84.891245334238207</c:v>
                </c:pt>
                <c:pt idx="13524">
                  <c:v>84.891245334238207</c:v>
                </c:pt>
                <c:pt idx="13525">
                  <c:v>84.891245334238207</c:v>
                </c:pt>
                <c:pt idx="13526">
                  <c:v>84.891245334238207</c:v>
                </c:pt>
                <c:pt idx="13527">
                  <c:v>84.891245334238207</c:v>
                </c:pt>
                <c:pt idx="13528">
                  <c:v>84.891245334238207</c:v>
                </c:pt>
                <c:pt idx="13529">
                  <c:v>84.891245334238207</c:v>
                </c:pt>
                <c:pt idx="13530">
                  <c:v>84.891245334238207</c:v>
                </c:pt>
                <c:pt idx="13531">
                  <c:v>84.891245334238207</c:v>
                </c:pt>
                <c:pt idx="13532">
                  <c:v>84.891245334238207</c:v>
                </c:pt>
                <c:pt idx="13533">
                  <c:v>84.891245334238207</c:v>
                </c:pt>
                <c:pt idx="13534">
                  <c:v>84.891245334238207</c:v>
                </c:pt>
                <c:pt idx="13535">
                  <c:v>84.891245334238207</c:v>
                </c:pt>
                <c:pt idx="13536">
                  <c:v>84.891245334238207</c:v>
                </c:pt>
                <c:pt idx="13537">
                  <c:v>84.891245334238207</c:v>
                </c:pt>
                <c:pt idx="13538">
                  <c:v>84.891245334238207</c:v>
                </c:pt>
                <c:pt idx="13539">
                  <c:v>84.891245334238207</c:v>
                </c:pt>
                <c:pt idx="13540">
                  <c:v>84.891245334238207</c:v>
                </c:pt>
                <c:pt idx="13541">
                  <c:v>84.891245334238207</c:v>
                </c:pt>
                <c:pt idx="13542">
                  <c:v>84.891245334238207</c:v>
                </c:pt>
                <c:pt idx="13543">
                  <c:v>84.891245334238207</c:v>
                </c:pt>
                <c:pt idx="13544">
                  <c:v>84.891245334238207</c:v>
                </c:pt>
                <c:pt idx="13545">
                  <c:v>84.891245334238207</c:v>
                </c:pt>
                <c:pt idx="13546">
                  <c:v>84.891245334238207</c:v>
                </c:pt>
                <c:pt idx="13547">
                  <c:v>84.891245334238207</c:v>
                </c:pt>
                <c:pt idx="13548">
                  <c:v>84.891245334238207</c:v>
                </c:pt>
                <c:pt idx="13549">
                  <c:v>84.891245334238207</c:v>
                </c:pt>
                <c:pt idx="13550">
                  <c:v>84.891245334238207</c:v>
                </c:pt>
                <c:pt idx="13551">
                  <c:v>84.891245334238207</c:v>
                </c:pt>
                <c:pt idx="13552">
                  <c:v>84.891245334238207</c:v>
                </c:pt>
                <c:pt idx="13553">
                  <c:v>84.891245334238207</c:v>
                </c:pt>
                <c:pt idx="13554">
                  <c:v>84.891245334238207</c:v>
                </c:pt>
                <c:pt idx="13555">
                  <c:v>84.891245334238207</c:v>
                </c:pt>
                <c:pt idx="13556">
                  <c:v>84.891245334238207</c:v>
                </c:pt>
                <c:pt idx="13557">
                  <c:v>84.891245334238207</c:v>
                </c:pt>
                <c:pt idx="13558">
                  <c:v>84.891245334238207</c:v>
                </c:pt>
                <c:pt idx="13559">
                  <c:v>84.891245334238207</c:v>
                </c:pt>
                <c:pt idx="13560">
                  <c:v>84.891245334238207</c:v>
                </c:pt>
                <c:pt idx="13561">
                  <c:v>84.891245334238207</c:v>
                </c:pt>
                <c:pt idx="13562">
                  <c:v>84.891245334238207</c:v>
                </c:pt>
                <c:pt idx="13563">
                  <c:v>84.891245334238207</c:v>
                </c:pt>
                <c:pt idx="13564">
                  <c:v>84.891245334238207</c:v>
                </c:pt>
                <c:pt idx="13565">
                  <c:v>84.891245334238207</c:v>
                </c:pt>
                <c:pt idx="13566">
                  <c:v>84.891245334238207</c:v>
                </c:pt>
                <c:pt idx="13567">
                  <c:v>84.891245334238207</c:v>
                </c:pt>
                <c:pt idx="13568">
                  <c:v>84.891245334238207</c:v>
                </c:pt>
                <c:pt idx="13569">
                  <c:v>84.891245334238207</c:v>
                </c:pt>
                <c:pt idx="13570">
                  <c:v>84.891245334238207</c:v>
                </c:pt>
                <c:pt idx="13571">
                  <c:v>84.891245334238207</c:v>
                </c:pt>
                <c:pt idx="13572">
                  <c:v>84.891245334238207</c:v>
                </c:pt>
                <c:pt idx="13573">
                  <c:v>84.891245334238207</c:v>
                </c:pt>
                <c:pt idx="13574">
                  <c:v>84.891245334238207</c:v>
                </c:pt>
                <c:pt idx="13575">
                  <c:v>84.891245334238207</c:v>
                </c:pt>
                <c:pt idx="13576">
                  <c:v>84.891245334238207</c:v>
                </c:pt>
                <c:pt idx="13577">
                  <c:v>84.891245334238207</c:v>
                </c:pt>
                <c:pt idx="13578">
                  <c:v>84.891245334238207</c:v>
                </c:pt>
                <c:pt idx="13579">
                  <c:v>84.891245334238207</c:v>
                </c:pt>
                <c:pt idx="13580">
                  <c:v>84.891245334238207</c:v>
                </c:pt>
                <c:pt idx="13581">
                  <c:v>84.891245334238207</c:v>
                </c:pt>
                <c:pt idx="13582">
                  <c:v>84.891245334238207</c:v>
                </c:pt>
                <c:pt idx="13583">
                  <c:v>84.891245334238207</c:v>
                </c:pt>
                <c:pt idx="13584">
                  <c:v>84.891245334238207</c:v>
                </c:pt>
                <c:pt idx="13585">
                  <c:v>84.891245334238207</c:v>
                </c:pt>
                <c:pt idx="13586">
                  <c:v>84.891245334238207</c:v>
                </c:pt>
                <c:pt idx="13587">
                  <c:v>84.891245334238207</c:v>
                </c:pt>
                <c:pt idx="13588">
                  <c:v>84.891245334238207</c:v>
                </c:pt>
                <c:pt idx="13589">
                  <c:v>84.891245334238207</c:v>
                </c:pt>
                <c:pt idx="13590">
                  <c:v>84.891245334238207</c:v>
                </c:pt>
                <c:pt idx="13591">
                  <c:v>84.891245334238207</c:v>
                </c:pt>
                <c:pt idx="13592">
                  <c:v>84.891245334238207</c:v>
                </c:pt>
                <c:pt idx="13593">
                  <c:v>84.891245334238207</c:v>
                </c:pt>
                <c:pt idx="13594">
                  <c:v>84.891245334238207</c:v>
                </c:pt>
                <c:pt idx="13595">
                  <c:v>84.891245334238207</c:v>
                </c:pt>
                <c:pt idx="13596">
                  <c:v>84.891245334238207</c:v>
                </c:pt>
                <c:pt idx="13597">
                  <c:v>84.891245334238207</c:v>
                </c:pt>
                <c:pt idx="13598">
                  <c:v>84.891245334238207</c:v>
                </c:pt>
                <c:pt idx="13599">
                  <c:v>84.891245334238207</c:v>
                </c:pt>
                <c:pt idx="13600">
                  <c:v>84.891245334238207</c:v>
                </c:pt>
                <c:pt idx="13601">
                  <c:v>84.891245334238207</c:v>
                </c:pt>
                <c:pt idx="13602">
                  <c:v>84.891245334238207</c:v>
                </c:pt>
                <c:pt idx="13603">
                  <c:v>84.891245334238207</c:v>
                </c:pt>
                <c:pt idx="13604">
                  <c:v>84.891245334238207</c:v>
                </c:pt>
                <c:pt idx="13605">
                  <c:v>84.891245334238207</c:v>
                </c:pt>
                <c:pt idx="13606">
                  <c:v>84.891245334238207</c:v>
                </c:pt>
                <c:pt idx="13607">
                  <c:v>84.891245334238207</c:v>
                </c:pt>
                <c:pt idx="13608">
                  <c:v>84.891245334238207</c:v>
                </c:pt>
                <c:pt idx="13609">
                  <c:v>84.891245334238207</c:v>
                </c:pt>
                <c:pt idx="13610">
                  <c:v>84.891245334238207</c:v>
                </c:pt>
                <c:pt idx="13611">
                  <c:v>84.891245334238207</c:v>
                </c:pt>
                <c:pt idx="13612">
                  <c:v>84.891245334238207</c:v>
                </c:pt>
                <c:pt idx="13613">
                  <c:v>84.891245334238207</c:v>
                </c:pt>
                <c:pt idx="13614">
                  <c:v>84.891245334238207</c:v>
                </c:pt>
                <c:pt idx="13615">
                  <c:v>84.891245334238207</c:v>
                </c:pt>
                <c:pt idx="13616">
                  <c:v>84.891245334238207</c:v>
                </c:pt>
                <c:pt idx="13617">
                  <c:v>84.891245334238207</c:v>
                </c:pt>
                <c:pt idx="13618">
                  <c:v>84.891245334238207</c:v>
                </c:pt>
                <c:pt idx="13619">
                  <c:v>84.891245334238207</c:v>
                </c:pt>
                <c:pt idx="13620">
                  <c:v>84.891245334238207</c:v>
                </c:pt>
                <c:pt idx="13621">
                  <c:v>84.891245334238207</c:v>
                </c:pt>
                <c:pt idx="13622">
                  <c:v>84.891245334238207</c:v>
                </c:pt>
                <c:pt idx="13623">
                  <c:v>84.891245334238207</c:v>
                </c:pt>
                <c:pt idx="13624">
                  <c:v>84.891245334238207</c:v>
                </c:pt>
                <c:pt idx="13625">
                  <c:v>84.891245334238207</c:v>
                </c:pt>
                <c:pt idx="13626">
                  <c:v>84.891245334238207</c:v>
                </c:pt>
                <c:pt idx="13627">
                  <c:v>84.891245334238207</c:v>
                </c:pt>
                <c:pt idx="13628">
                  <c:v>84.891245334238207</c:v>
                </c:pt>
                <c:pt idx="13629">
                  <c:v>84.891245334238207</c:v>
                </c:pt>
                <c:pt idx="13630">
                  <c:v>84.891245334238207</c:v>
                </c:pt>
                <c:pt idx="13631">
                  <c:v>84.891245334238207</c:v>
                </c:pt>
                <c:pt idx="13632">
                  <c:v>84.891245334238207</c:v>
                </c:pt>
                <c:pt idx="13633">
                  <c:v>84.891245334238207</c:v>
                </c:pt>
                <c:pt idx="13634">
                  <c:v>84.891245334238207</c:v>
                </c:pt>
                <c:pt idx="13635">
                  <c:v>84.891245334238207</c:v>
                </c:pt>
                <c:pt idx="13636">
                  <c:v>84.891245334238207</c:v>
                </c:pt>
                <c:pt idx="13637">
                  <c:v>84.891245334238207</c:v>
                </c:pt>
                <c:pt idx="13638">
                  <c:v>84.891245334238207</c:v>
                </c:pt>
                <c:pt idx="13639">
                  <c:v>84.891245334238207</c:v>
                </c:pt>
                <c:pt idx="13640">
                  <c:v>84.891245334238207</c:v>
                </c:pt>
                <c:pt idx="13641">
                  <c:v>84.891245334238207</c:v>
                </c:pt>
                <c:pt idx="13642">
                  <c:v>84.891245334238207</c:v>
                </c:pt>
                <c:pt idx="13643">
                  <c:v>84.891245334238207</c:v>
                </c:pt>
                <c:pt idx="13644">
                  <c:v>84.891245334238207</c:v>
                </c:pt>
                <c:pt idx="13645">
                  <c:v>84.891245334238207</c:v>
                </c:pt>
                <c:pt idx="13646">
                  <c:v>84.891245334238207</c:v>
                </c:pt>
                <c:pt idx="13647">
                  <c:v>84.891245334238207</c:v>
                </c:pt>
                <c:pt idx="13648">
                  <c:v>84.891245334238207</c:v>
                </c:pt>
                <c:pt idx="13649">
                  <c:v>84.891245334238207</c:v>
                </c:pt>
                <c:pt idx="13650">
                  <c:v>84.891245334238207</c:v>
                </c:pt>
                <c:pt idx="13651">
                  <c:v>84.891245334238207</c:v>
                </c:pt>
                <c:pt idx="13652">
                  <c:v>84.891245334238207</c:v>
                </c:pt>
                <c:pt idx="13653">
                  <c:v>84.891245334238207</c:v>
                </c:pt>
                <c:pt idx="13654">
                  <c:v>84.891245334238207</c:v>
                </c:pt>
                <c:pt idx="13655">
                  <c:v>84.891245334238207</c:v>
                </c:pt>
                <c:pt idx="13656">
                  <c:v>84.891245334238207</c:v>
                </c:pt>
                <c:pt idx="13657">
                  <c:v>84.891245334238207</c:v>
                </c:pt>
                <c:pt idx="13658">
                  <c:v>84.891245334238207</c:v>
                </c:pt>
                <c:pt idx="13659">
                  <c:v>84.891245334238207</c:v>
                </c:pt>
                <c:pt idx="13660">
                  <c:v>84.891245334238207</c:v>
                </c:pt>
                <c:pt idx="13661">
                  <c:v>84.891245334238207</c:v>
                </c:pt>
                <c:pt idx="13662">
                  <c:v>84.891245334238207</c:v>
                </c:pt>
                <c:pt idx="13663">
                  <c:v>84.891245334238207</c:v>
                </c:pt>
                <c:pt idx="13664">
                  <c:v>84.891245334238207</c:v>
                </c:pt>
                <c:pt idx="13665">
                  <c:v>84.891245334238207</c:v>
                </c:pt>
                <c:pt idx="13666">
                  <c:v>84.891245334238207</c:v>
                </c:pt>
                <c:pt idx="13667">
                  <c:v>84.891245334238207</c:v>
                </c:pt>
                <c:pt idx="13668">
                  <c:v>84.891245334238207</c:v>
                </c:pt>
                <c:pt idx="13669">
                  <c:v>84.891245334238207</c:v>
                </c:pt>
                <c:pt idx="13670">
                  <c:v>84.891245334238207</c:v>
                </c:pt>
                <c:pt idx="13671">
                  <c:v>84.891245334238207</c:v>
                </c:pt>
                <c:pt idx="13672">
                  <c:v>84.891245334238207</c:v>
                </c:pt>
                <c:pt idx="13673">
                  <c:v>84.891245334238207</c:v>
                </c:pt>
                <c:pt idx="13674">
                  <c:v>84.891245334238207</c:v>
                </c:pt>
                <c:pt idx="13675">
                  <c:v>84.891245334238207</c:v>
                </c:pt>
                <c:pt idx="13676">
                  <c:v>84.891245334238207</c:v>
                </c:pt>
                <c:pt idx="13677">
                  <c:v>84.891245334238207</c:v>
                </c:pt>
                <c:pt idx="13678">
                  <c:v>84.891245334238207</c:v>
                </c:pt>
                <c:pt idx="13679">
                  <c:v>84.891245334238207</c:v>
                </c:pt>
                <c:pt idx="13680">
                  <c:v>84.891245334238207</c:v>
                </c:pt>
                <c:pt idx="13681">
                  <c:v>84.891245334238207</c:v>
                </c:pt>
                <c:pt idx="13682">
                  <c:v>84.891245334238207</c:v>
                </c:pt>
                <c:pt idx="13683">
                  <c:v>84.891245334238207</c:v>
                </c:pt>
                <c:pt idx="13684">
                  <c:v>84.891245334238207</c:v>
                </c:pt>
                <c:pt idx="13685">
                  <c:v>84.891245334238207</c:v>
                </c:pt>
                <c:pt idx="13686">
                  <c:v>84.891245334238207</c:v>
                </c:pt>
                <c:pt idx="13687">
                  <c:v>84.891245334238207</c:v>
                </c:pt>
                <c:pt idx="13688">
                  <c:v>84.891245334238207</c:v>
                </c:pt>
                <c:pt idx="13689">
                  <c:v>84.891245334238207</c:v>
                </c:pt>
                <c:pt idx="13690">
                  <c:v>84.891245334238207</c:v>
                </c:pt>
                <c:pt idx="13691">
                  <c:v>84.891245334238207</c:v>
                </c:pt>
                <c:pt idx="13692">
                  <c:v>84.891245334238207</c:v>
                </c:pt>
                <c:pt idx="13693">
                  <c:v>84.891245334238207</c:v>
                </c:pt>
                <c:pt idx="13694">
                  <c:v>84.891245334238207</c:v>
                </c:pt>
                <c:pt idx="13695">
                  <c:v>84.891245334238207</c:v>
                </c:pt>
                <c:pt idx="13696">
                  <c:v>84.891245334238207</c:v>
                </c:pt>
                <c:pt idx="13697">
                  <c:v>84.891245334238207</c:v>
                </c:pt>
                <c:pt idx="13698">
                  <c:v>84.891245334238207</c:v>
                </c:pt>
                <c:pt idx="13699">
                  <c:v>84.891245334238207</c:v>
                </c:pt>
                <c:pt idx="13700">
                  <c:v>84.891245334238207</c:v>
                </c:pt>
                <c:pt idx="13701">
                  <c:v>84.891245334238207</c:v>
                </c:pt>
                <c:pt idx="13702">
                  <c:v>84.891245334238207</c:v>
                </c:pt>
                <c:pt idx="13703">
                  <c:v>84.891245334238207</c:v>
                </c:pt>
                <c:pt idx="13704">
                  <c:v>84.891245334238207</c:v>
                </c:pt>
                <c:pt idx="13705">
                  <c:v>84.891245334238207</c:v>
                </c:pt>
                <c:pt idx="13706">
                  <c:v>84.891245334238207</c:v>
                </c:pt>
                <c:pt idx="13707">
                  <c:v>84.891245334238207</c:v>
                </c:pt>
                <c:pt idx="13708">
                  <c:v>84.891245334238207</c:v>
                </c:pt>
                <c:pt idx="13709">
                  <c:v>84.891245334238207</c:v>
                </c:pt>
                <c:pt idx="13710">
                  <c:v>84.891245334238207</c:v>
                </c:pt>
                <c:pt idx="13711">
                  <c:v>84.891245334238207</c:v>
                </c:pt>
                <c:pt idx="13712">
                  <c:v>84.891245334238207</c:v>
                </c:pt>
                <c:pt idx="13713">
                  <c:v>84.891245334238207</c:v>
                </c:pt>
                <c:pt idx="13714">
                  <c:v>84.891245334238207</c:v>
                </c:pt>
                <c:pt idx="13715">
                  <c:v>84.891245334238207</c:v>
                </c:pt>
                <c:pt idx="13716">
                  <c:v>84.891245334238207</c:v>
                </c:pt>
                <c:pt idx="13717">
                  <c:v>84.891245334238207</c:v>
                </c:pt>
                <c:pt idx="13718">
                  <c:v>84.891245334238207</c:v>
                </c:pt>
                <c:pt idx="13719">
                  <c:v>84.891245334238207</c:v>
                </c:pt>
                <c:pt idx="13720">
                  <c:v>84.891245334238207</c:v>
                </c:pt>
                <c:pt idx="13721">
                  <c:v>84.891245334238207</c:v>
                </c:pt>
                <c:pt idx="13722">
                  <c:v>84.891245334238207</c:v>
                </c:pt>
                <c:pt idx="13723">
                  <c:v>84.891245334238207</c:v>
                </c:pt>
                <c:pt idx="13724">
                  <c:v>84.891245334238207</c:v>
                </c:pt>
                <c:pt idx="13725">
                  <c:v>84.891245334238207</c:v>
                </c:pt>
                <c:pt idx="13726">
                  <c:v>84.891245334238207</c:v>
                </c:pt>
                <c:pt idx="13727">
                  <c:v>84.891245334238207</c:v>
                </c:pt>
                <c:pt idx="13728">
                  <c:v>84.891245334238207</c:v>
                </c:pt>
                <c:pt idx="13729">
                  <c:v>84.891245334238207</c:v>
                </c:pt>
                <c:pt idx="13730">
                  <c:v>84.891245334238207</c:v>
                </c:pt>
                <c:pt idx="13731">
                  <c:v>84.891245334238207</c:v>
                </c:pt>
                <c:pt idx="13732">
                  <c:v>84.891245334238207</c:v>
                </c:pt>
                <c:pt idx="13733">
                  <c:v>84.891245334238207</c:v>
                </c:pt>
                <c:pt idx="13734">
                  <c:v>84.891245334238207</c:v>
                </c:pt>
                <c:pt idx="13735">
                  <c:v>84.891245334238207</c:v>
                </c:pt>
                <c:pt idx="13736">
                  <c:v>84.891245334238207</c:v>
                </c:pt>
                <c:pt idx="13737">
                  <c:v>84.891245334238207</c:v>
                </c:pt>
                <c:pt idx="13738">
                  <c:v>84.891245334238207</c:v>
                </c:pt>
                <c:pt idx="13739">
                  <c:v>84.891245334238207</c:v>
                </c:pt>
                <c:pt idx="13740">
                  <c:v>84.891245334238207</c:v>
                </c:pt>
                <c:pt idx="13741">
                  <c:v>84.891245334238207</c:v>
                </c:pt>
                <c:pt idx="13742">
                  <c:v>84.891245334238207</c:v>
                </c:pt>
                <c:pt idx="13743">
                  <c:v>84.891245334238207</c:v>
                </c:pt>
                <c:pt idx="13744">
                  <c:v>84.891245334238207</c:v>
                </c:pt>
                <c:pt idx="13745">
                  <c:v>84.891245334238207</c:v>
                </c:pt>
                <c:pt idx="13746">
                  <c:v>84.891245334238207</c:v>
                </c:pt>
                <c:pt idx="13747">
                  <c:v>84.891245334238207</c:v>
                </c:pt>
                <c:pt idx="13748">
                  <c:v>84.891245334238207</c:v>
                </c:pt>
                <c:pt idx="13749">
                  <c:v>84.891245334238207</c:v>
                </c:pt>
                <c:pt idx="13750">
                  <c:v>84.891245334238207</c:v>
                </c:pt>
                <c:pt idx="13751">
                  <c:v>84.891245334238207</c:v>
                </c:pt>
                <c:pt idx="13752">
                  <c:v>84.891245334238207</c:v>
                </c:pt>
                <c:pt idx="13753">
                  <c:v>84.891245334238207</c:v>
                </c:pt>
                <c:pt idx="13754">
                  <c:v>84.891245334238207</c:v>
                </c:pt>
                <c:pt idx="13755">
                  <c:v>84.891245334238207</c:v>
                </c:pt>
                <c:pt idx="13756">
                  <c:v>84.891245334238207</c:v>
                </c:pt>
                <c:pt idx="13757">
                  <c:v>84.891245334238207</c:v>
                </c:pt>
                <c:pt idx="13758">
                  <c:v>84.891245334238207</c:v>
                </c:pt>
                <c:pt idx="13759">
                  <c:v>84.891245334238207</c:v>
                </c:pt>
                <c:pt idx="13760">
                  <c:v>84.891245334238207</c:v>
                </c:pt>
                <c:pt idx="13761">
                  <c:v>84.891245334238207</c:v>
                </c:pt>
                <c:pt idx="13762">
                  <c:v>84.891245334238207</c:v>
                </c:pt>
                <c:pt idx="13763">
                  <c:v>84.891245334238207</c:v>
                </c:pt>
                <c:pt idx="13764">
                  <c:v>84.891245334238207</c:v>
                </c:pt>
                <c:pt idx="13765">
                  <c:v>84.891245334238207</c:v>
                </c:pt>
                <c:pt idx="13766">
                  <c:v>84.891245334238207</c:v>
                </c:pt>
                <c:pt idx="13767">
                  <c:v>84.891245334238207</c:v>
                </c:pt>
                <c:pt idx="13768">
                  <c:v>84.891245334238207</c:v>
                </c:pt>
                <c:pt idx="13769">
                  <c:v>84.891245334238207</c:v>
                </c:pt>
                <c:pt idx="13770">
                  <c:v>84.891245334238207</c:v>
                </c:pt>
                <c:pt idx="13771">
                  <c:v>84.891245334238207</c:v>
                </c:pt>
                <c:pt idx="13772">
                  <c:v>84.891245334238207</c:v>
                </c:pt>
                <c:pt idx="13773">
                  <c:v>84.891245334238207</c:v>
                </c:pt>
                <c:pt idx="13774">
                  <c:v>84.891245334238207</c:v>
                </c:pt>
                <c:pt idx="13775">
                  <c:v>84.891245334238207</c:v>
                </c:pt>
                <c:pt idx="13776">
                  <c:v>84.891245334238207</c:v>
                </c:pt>
                <c:pt idx="13777">
                  <c:v>84.891245334238207</c:v>
                </c:pt>
                <c:pt idx="13778">
                  <c:v>84.891245334238207</c:v>
                </c:pt>
                <c:pt idx="13779">
                  <c:v>84.891245334238207</c:v>
                </c:pt>
                <c:pt idx="13780">
                  <c:v>84.891245334238207</c:v>
                </c:pt>
                <c:pt idx="13781">
                  <c:v>84.891245334238207</c:v>
                </c:pt>
                <c:pt idx="13782">
                  <c:v>84.891245334238207</c:v>
                </c:pt>
                <c:pt idx="13783">
                  <c:v>84.891245334238207</c:v>
                </c:pt>
                <c:pt idx="13784">
                  <c:v>84.891245334238207</c:v>
                </c:pt>
                <c:pt idx="13785">
                  <c:v>84.891245334238207</c:v>
                </c:pt>
                <c:pt idx="13786">
                  <c:v>84.891245334238207</c:v>
                </c:pt>
                <c:pt idx="13787">
                  <c:v>84.891245334238207</c:v>
                </c:pt>
                <c:pt idx="13788">
                  <c:v>84.891245334238207</c:v>
                </c:pt>
                <c:pt idx="13789">
                  <c:v>84.891245334238207</c:v>
                </c:pt>
                <c:pt idx="13790">
                  <c:v>84.891245334238207</c:v>
                </c:pt>
                <c:pt idx="13791">
                  <c:v>84.891245334238207</c:v>
                </c:pt>
                <c:pt idx="13792">
                  <c:v>84.891245334238207</c:v>
                </c:pt>
                <c:pt idx="13793">
                  <c:v>84.891245334238207</c:v>
                </c:pt>
                <c:pt idx="13794">
                  <c:v>84.891245334238207</c:v>
                </c:pt>
                <c:pt idx="13795">
                  <c:v>84.891245334238207</c:v>
                </c:pt>
                <c:pt idx="13796">
                  <c:v>84.891245334238207</c:v>
                </c:pt>
                <c:pt idx="13797">
                  <c:v>84.891245334238207</c:v>
                </c:pt>
                <c:pt idx="13798">
                  <c:v>84.891245334238207</c:v>
                </c:pt>
                <c:pt idx="13799">
                  <c:v>84.891245334238207</c:v>
                </c:pt>
                <c:pt idx="13800">
                  <c:v>84.891245334238207</c:v>
                </c:pt>
                <c:pt idx="13801">
                  <c:v>84.891245334238207</c:v>
                </c:pt>
                <c:pt idx="13802">
                  <c:v>84.891245334238207</c:v>
                </c:pt>
                <c:pt idx="13803">
                  <c:v>84.891245334238207</c:v>
                </c:pt>
                <c:pt idx="13804">
                  <c:v>84.891245334238207</c:v>
                </c:pt>
                <c:pt idx="13805">
                  <c:v>84.891245334238207</c:v>
                </c:pt>
                <c:pt idx="13806">
                  <c:v>84.891245334238207</c:v>
                </c:pt>
                <c:pt idx="13807">
                  <c:v>84.891245334238207</c:v>
                </c:pt>
                <c:pt idx="13808">
                  <c:v>84.891245334238207</c:v>
                </c:pt>
                <c:pt idx="13809">
                  <c:v>84.891245334238207</c:v>
                </c:pt>
                <c:pt idx="13810">
                  <c:v>84.891245334238207</c:v>
                </c:pt>
                <c:pt idx="13811">
                  <c:v>84.891245334238207</c:v>
                </c:pt>
                <c:pt idx="13812">
                  <c:v>84.891245334238207</c:v>
                </c:pt>
                <c:pt idx="13813">
                  <c:v>84.891245334238207</c:v>
                </c:pt>
                <c:pt idx="13814">
                  <c:v>84.891245334238207</c:v>
                </c:pt>
                <c:pt idx="13815">
                  <c:v>84.891245334238207</c:v>
                </c:pt>
                <c:pt idx="13816">
                  <c:v>84.891245334238207</c:v>
                </c:pt>
                <c:pt idx="13817">
                  <c:v>84.891245334238207</c:v>
                </c:pt>
                <c:pt idx="13818">
                  <c:v>84.891245334238207</c:v>
                </c:pt>
                <c:pt idx="13819">
                  <c:v>84.891245334238207</c:v>
                </c:pt>
                <c:pt idx="13820">
                  <c:v>84.891245334238207</c:v>
                </c:pt>
                <c:pt idx="13821">
                  <c:v>84.891245334238207</c:v>
                </c:pt>
                <c:pt idx="13822">
                  <c:v>84.891245334238207</c:v>
                </c:pt>
                <c:pt idx="13823">
                  <c:v>84.891245334238207</c:v>
                </c:pt>
                <c:pt idx="13824">
                  <c:v>84.891245334238207</c:v>
                </c:pt>
                <c:pt idx="13825">
                  <c:v>84.891245334238207</c:v>
                </c:pt>
                <c:pt idx="13826">
                  <c:v>84.891245334238207</c:v>
                </c:pt>
                <c:pt idx="13827">
                  <c:v>84.891245334238207</c:v>
                </c:pt>
                <c:pt idx="13828">
                  <c:v>84.891245334238207</c:v>
                </c:pt>
                <c:pt idx="13829">
                  <c:v>84.891245334238207</c:v>
                </c:pt>
                <c:pt idx="13830">
                  <c:v>84.891245334238207</c:v>
                </c:pt>
                <c:pt idx="13831">
                  <c:v>84.891245334238207</c:v>
                </c:pt>
                <c:pt idx="13832">
                  <c:v>84.891245334238207</c:v>
                </c:pt>
                <c:pt idx="13833">
                  <c:v>84.891245334238207</c:v>
                </c:pt>
                <c:pt idx="13834">
                  <c:v>84.891245334238207</c:v>
                </c:pt>
                <c:pt idx="13835">
                  <c:v>84.891245334238207</c:v>
                </c:pt>
                <c:pt idx="13836">
                  <c:v>84.891245334238207</c:v>
                </c:pt>
                <c:pt idx="13837">
                  <c:v>84.891245334238207</c:v>
                </c:pt>
                <c:pt idx="13838">
                  <c:v>84.891245334238207</c:v>
                </c:pt>
                <c:pt idx="13839">
                  <c:v>84.891245334238207</c:v>
                </c:pt>
                <c:pt idx="13840">
                  <c:v>84.891245334238207</c:v>
                </c:pt>
                <c:pt idx="13841">
                  <c:v>84.891245334238207</c:v>
                </c:pt>
                <c:pt idx="13842">
                  <c:v>84.891245334238207</c:v>
                </c:pt>
                <c:pt idx="13843">
                  <c:v>84.891245334238207</c:v>
                </c:pt>
                <c:pt idx="13844">
                  <c:v>84.891245334238207</c:v>
                </c:pt>
                <c:pt idx="13845">
                  <c:v>84.891245334238207</c:v>
                </c:pt>
                <c:pt idx="13846">
                  <c:v>84.891245334238207</c:v>
                </c:pt>
                <c:pt idx="13847">
                  <c:v>84.891245334238207</c:v>
                </c:pt>
                <c:pt idx="13848">
                  <c:v>84.891245334238207</c:v>
                </c:pt>
                <c:pt idx="13849">
                  <c:v>84.891245334238207</c:v>
                </c:pt>
                <c:pt idx="13850">
                  <c:v>84.891245334238207</c:v>
                </c:pt>
                <c:pt idx="13851">
                  <c:v>84.891245334238207</c:v>
                </c:pt>
                <c:pt idx="13852">
                  <c:v>84.891245334238207</c:v>
                </c:pt>
                <c:pt idx="13853">
                  <c:v>84.891245334238207</c:v>
                </c:pt>
                <c:pt idx="13854">
                  <c:v>84.891245334238207</c:v>
                </c:pt>
                <c:pt idx="13855">
                  <c:v>84.891245334238207</c:v>
                </c:pt>
                <c:pt idx="13856">
                  <c:v>84.891245334238207</c:v>
                </c:pt>
                <c:pt idx="13857">
                  <c:v>84.891245334238207</c:v>
                </c:pt>
                <c:pt idx="13858">
                  <c:v>84.891245334238207</c:v>
                </c:pt>
                <c:pt idx="13859">
                  <c:v>84.891245334238207</c:v>
                </c:pt>
                <c:pt idx="13860">
                  <c:v>84.891245334238207</c:v>
                </c:pt>
                <c:pt idx="13861">
                  <c:v>84.891245334238207</c:v>
                </c:pt>
                <c:pt idx="13862">
                  <c:v>84.891245334238207</c:v>
                </c:pt>
                <c:pt idx="13863">
                  <c:v>84.891245334238207</c:v>
                </c:pt>
                <c:pt idx="13864">
                  <c:v>84.891245334238207</c:v>
                </c:pt>
                <c:pt idx="13865">
                  <c:v>84.891245334238207</c:v>
                </c:pt>
                <c:pt idx="13866">
                  <c:v>84.891245334238207</c:v>
                </c:pt>
                <c:pt idx="13867">
                  <c:v>84.891245334238207</c:v>
                </c:pt>
                <c:pt idx="13868">
                  <c:v>84.891245334238207</c:v>
                </c:pt>
                <c:pt idx="13869">
                  <c:v>84.891245334238207</c:v>
                </c:pt>
                <c:pt idx="13870">
                  <c:v>84.891245334238207</c:v>
                </c:pt>
                <c:pt idx="13871">
                  <c:v>84.891245334238207</c:v>
                </c:pt>
                <c:pt idx="13872">
                  <c:v>84.891245334238207</c:v>
                </c:pt>
                <c:pt idx="13873">
                  <c:v>84.891245334238207</c:v>
                </c:pt>
                <c:pt idx="13874">
                  <c:v>84.891245334238207</c:v>
                </c:pt>
                <c:pt idx="13875">
                  <c:v>84.891245334238207</c:v>
                </c:pt>
                <c:pt idx="13876">
                  <c:v>84.891245334238207</c:v>
                </c:pt>
                <c:pt idx="13877">
                  <c:v>84.891245334238207</c:v>
                </c:pt>
                <c:pt idx="13878">
                  <c:v>84.891245334238207</c:v>
                </c:pt>
                <c:pt idx="13879">
                  <c:v>84.891245334238207</c:v>
                </c:pt>
                <c:pt idx="13880">
                  <c:v>84.891245334238207</c:v>
                </c:pt>
                <c:pt idx="13881">
                  <c:v>84.891245334238207</c:v>
                </c:pt>
                <c:pt idx="13882">
                  <c:v>84.891245334238207</c:v>
                </c:pt>
                <c:pt idx="13883">
                  <c:v>84.891245334238207</c:v>
                </c:pt>
                <c:pt idx="13884">
                  <c:v>84.891245334238207</c:v>
                </c:pt>
                <c:pt idx="13885">
                  <c:v>84.891245334238207</c:v>
                </c:pt>
                <c:pt idx="13886">
                  <c:v>84.891245334238207</c:v>
                </c:pt>
                <c:pt idx="13887">
                  <c:v>84.891245334238207</c:v>
                </c:pt>
                <c:pt idx="13888">
                  <c:v>84.891245334238207</c:v>
                </c:pt>
                <c:pt idx="13889">
                  <c:v>84.891245334238207</c:v>
                </c:pt>
                <c:pt idx="13890">
                  <c:v>84.891245334238207</c:v>
                </c:pt>
                <c:pt idx="13891">
                  <c:v>84.891245334238207</c:v>
                </c:pt>
                <c:pt idx="13892">
                  <c:v>84.891245334238207</c:v>
                </c:pt>
                <c:pt idx="13893">
                  <c:v>84.891245334238207</c:v>
                </c:pt>
                <c:pt idx="13894">
                  <c:v>84.891245334238207</c:v>
                </c:pt>
                <c:pt idx="13895">
                  <c:v>84.891245334238207</c:v>
                </c:pt>
                <c:pt idx="13896">
                  <c:v>84.891245334238207</c:v>
                </c:pt>
                <c:pt idx="13897">
                  <c:v>84.891245334238207</c:v>
                </c:pt>
                <c:pt idx="13898">
                  <c:v>84.891245334238207</c:v>
                </c:pt>
                <c:pt idx="13899">
                  <c:v>84.891245334238207</c:v>
                </c:pt>
                <c:pt idx="13900">
                  <c:v>84.891245334238207</c:v>
                </c:pt>
                <c:pt idx="13901">
                  <c:v>84.891245334238207</c:v>
                </c:pt>
                <c:pt idx="13902">
                  <c:v>84.891245334238207</c:v>
                </c:pt>
                <c:pt idx="13903">
                  <c:v>84.891245334238207</c:v>
                </c:pt>
                <c:pt idx="13904">
                  <c:v>84.891245334238207</c:v>
                </c:pt>
                <c:pt idx="13905">
                  <c:v>84.891245334238207</c:v>
                </c:pt>
                <c:pt idx="13906">
                  <c:v>84.891245334238207</c:v>
                </c:pt>
                <c:pt idx="13907">
                  <c:v>84.891245334238207</c:v>
                </c:pt>
                <c:pt idx="13908">
                  <c:v>84.891245334238207</c:v>
                </c:pt>
                <c:pt idx="13909">
                  <c:v>84.891245334238207</c:v>
                </c:pt>
                <c:pt idx="13910">
                  <c:v>84.891245334238207</c:v>
                </c:pt>
                <c:pt idx="13911">
                  <c:v>84.891245334238207</c:v>
                </c:pt>
                <c:pt idx="13912">
                  <c:v>84.891245334238207</c:v>
                </c:pt>
                <c:pt idx="13913">
                  <c:v>84.891245334238207</c:v>
                </c:pt>
                <c:pt idx="13914">
                  <c:v>84.891245334238207</c:v>
                </c:pt>
                <c:pt idx="13915">
                  <c:v>84.891245334238207</c:v>
                </c:pt>
                <c:pt idx="13916">
                  <c:v>84.891245334238207</c:v>
                </c:pt>
                <c:pt idx="13917">
                  <c:v>84.891245334238207</c:v>
                </c:pt>
                <c:pt idx="13918">
                  <c:v>84.891245334238207</c:v>
                </c:pt>
                <c:pt idx="13919">
                  <c:v>84.891245334238207</c:v>
                </c:pt>
                <c:pt idx="13920">
                  <c:v>84.891245334238207</c:v>
                </c:pt>
                <c:pt idx="13921">
                  <c:v>84.891245334238207</c:v>
                </c:pt>
                <c:pt idx="13922">
                  <c:v>84.891245334238207</c:v>
                </c:pt>
                <c:pt idx="13923">
                  <c:v>84.891245334238207</c:v>
                </c:pt>
                <c:pt idx="13924">
                  <c:v>84.891245334238207</c:v>
                </c:pt>
                <c:pt idx="13925">
                  <c:v>84.891245334238207</c:v>
                </c:pt>
                <c:pt idx="13926">
                  <c:v>84.891245334238207</c:v>
                </c:pt>
                <c:pt idx="13927">
                  <c:v>84.891245334238207</c:v>
                </c:pt>
                <c:pt idx="13928">
                  <c:v>84.891245334238207</c:v>
                </c:pt>
                <c:pt idx="13929">
                  <c:v>84.891245334238207</c:v>
                </c:pt>
                <c:pt idx="13930">
                  <c:v>84.891245334238207</c:v>
                </c:pt>
                <c:pt idx="13931">
                  <c:v>84.891245334238207</c:v>
                </c:pt>
                <c:pt idx="13932">
                  <c:v>84.891245334238207</c:v>
                </c:pt>
                <c:pt idx="13933">
                  <c:v>84.891245334238207</c:v>
                </c:pt>
                <c:pt idx="13934">
                  <c:v>84.891245334238207</c:v>
                </c:pt>
                <c:pt idx="13935">
                  <c:v>84.891245334238207</c:v>
                </c:pt>
                <c:pt idx="13936">
                  <c:v>84.891245334238207</c:v>
                </c:pt>
                <c:pt idx="13937">
                  <c:v>84.891245334238207</c:v>
                </c:pt>
                <c:pt idx="13938">
                  <c:v>84.891245334238207</c:v>
                </c:pt>
                <c:pt idx="13939">
                  <c:v>84.891245334238207</c:v>
                </c:pt>
                <c:pt idx="13940">
                  <c:v>84.891245334238207</c:v>
                </c:pt>
                <c:pt idx="13941">
                  <c:v>84.891245334238207</c:v>
                </c:pt>
                <c:pt idx="13942">
                  <c:v>84.891245334238207</c:v>
                </c:pt>
                <c:pt idx="13943">
                  <c:v>84.891245334238207</c:v>
                </c:pt>
                <c:pt idx="13944">
                  <c:v>84.891245334238207</c:v>
                </c:pt>
                <c:pt idx="13945">
                  <c:v>84.891245334238207</c:v>
                </c:pt>
                <c:pt idx="13946">
                  <c:v>84.891245334238207</c:v>
                </c:pt>
                <c:pt idx="13947">
                  <c:v>84.891245334238207</c:v>
                </c:pt>
                <c:pt idx="13948">
                  <c:v>84.891245334238207</c:v>
                </c:pt>
                <c:pt idx="13949">
                  <c:v>84.891245334238207</c:v>
                </c:pt>
                <c:pt idx="13950">
                  <c:v>84.891245334238207</c:v>
                </c:pt>
                <c:pt idx="13951">
                  <c:v>84.891245334238207</c:v>
                </c:pt>
                <c:pt idx="13952">
                  <c:v>84.891245334238207</c:v>
                </c:pt>
                <c:pt idx="13953">
                  <c:v>84.891245334238207</c:v>
                </c:pt>
                <c:pt idx="13954">
                  <c:v>84.891245334238207</c:v>
                </c:pt>
                <c:pt idx="13955">
                  <c:v>84.891245334238207</c:v>
                </c:pt>
                <c:pt idx="13956">
                  <c:v>84.891245334238207</c:v>
                </c:pt>
                <c:pt idx="13957">
                  <c:v>84.891245334238207</c:v>
                </c:pt>
                <c:pt idx="13958">
                  <c:v>84.891245334238207</c:v>
                </c:pt>
                <c:pt idx="13959">
                  <c:v>84.891245334238207</c:v>
                </c:pt>
                <c:pt idx="13960">
                  <c:v>84.891245334238207</c:v>
                </c:pt>
                <c:pt idx="13961">
                  <c:v>84.891245334238207</c:v>
                </c:pt>
                <c:pt idx="13962">
                  <c:v>84.891245334238207</c:v>
                </c:pt>
                <c:pt idx="13963">
                  <c:v>84.891245334238207</c:v>
                </c:pt>
                <c:pt idx="13964">
                  <c:v>84.891245334238207</c:v>
                </c:pt>
                <c:pt idx="13965">
                  <c:v>84.891245334238207</c:v>
                </c:pt>
                <c:pt idx="13966">
                  <c:v>84.891245334238207</c:v>
                </c:pt>
                <c:pt idx="13967">
                  <c:v>84.891245334238207</c:v>
                </c:pt>
                <c:pt idx="13968">
                  <c:v>84.891245334238207</c:v>
                </c:pt>
                <c:pt idx="13969">
                  <c:v>84.891245334238207</c:v>
                </c:pt>
                <c:pt idx="13970">
                  <c:v>84.891245334238207</c:v>
                </c:pt>
                <c:pt idx="13971">
                  <c:v>84.891245334238207</c:v>
                </c:pt>
                <c:pt idx="13972">
                  <c:v>84.891245334238207</c:v>
                </c:pt>
                <c:pt idx="13973">
                  <c:v>84.891245334238207</c:v>
                </c:pt>
                <c:pt idx="13974">
                  <c:v>84.891245334238207</c:v>
                </c:pt>
                <c:pt idx="13975">
                  <c:v>84.891245334238207</c:v>
                </c:pt>
                <c:pt idx="13976">
                  <c:v>84.891245334238207</c:v>
                </c:pt>
                <c:pt idx="13977">
                  <c:v>84.891245334238207</c:v>
                </c:pt>
                <c:pt idx="13978">
                  <c:v>84.891245334238207</c:v>
                </c:pt>
                <c:pt idx="13979">
                  <c:v>84.891245334238207</c:v>
                </c:pt>
                <c:pt idx="13980">
                  <c:v>84.891245334238207</c:v>
                </c:pt>
                <c:pt idx="13981">
                  <c:v>84.891245334238207</c:v>
                </c:pt>
                <c:pt idx="13982">
                  <c:v>84.891245334238207</c:v>
                </c:pt>
                <c:pt idx="13983">
                  <c:v>84.891245334238207</c:v>
                </c:pt>
                <c:pt idx="13984">
                  <c:v>84.891245334238207</c:v>
                </c:pt>
                <c:pt idx="13985">
                  <c:v>84.891245334238207</c:v>
                </c:pt>
                <c:pt idx="13986">
                  <c:v>84.891245334238207</c:v>
                </c:pt>
                <c:pt idx="13987">
                  <c:v>84.891245334238207</c:v>
                </c:pt>
                <c:pt idx="13988">
                  <c:v>84.891245334238207</c:v>
                </c:pt>
                <c:pt idx="13989">
                  <c:v>84.891245334238207</c:v>
                </c:pt>
                <c:pt idx="13990">
                  <c:v>84.891245334238207</c:v>
                </c:pt>
                <c:pt idx="13991">
                  <c:v>84.891245334238207</c:v>
                </c:pt>
                <c:pt idx="13992">
                  <c:v>84.891245334238207</c:v>
                </c:pt>
                <c:pt idx="13993">
                  <c:v>84.891245334238207</c:v>
                </c:pt>
                <c:pt idx="13994">
                  <c:v>84.891245334238207</c:v>
                </c:pt>
                <c:pt idx="13995">
                  <c:v>84.891245334238207</c:v>
                </c:pt>
                <c:pt idx="13996">
                  <c:v>84.891245334238207</c:v>
                </c:pt>
                <c:pt idx="13997">
                  <c:v>84.891245334238207</c:v>
                </c:pt>
                <c:pt idx="13998">
                  <c:v>84.891245334238207</c:v>
                </c:pt>
                <c:pt idx="13999">
                  <c:v>84.891245334238207</c:v>
                </c:pt>
                <c:pt idx="14000">
                  <c:v>84.891245334238207</c:v>
                </c:pt>
                <c:pt idx="14001">
                  <c:v>84.891245334238207</c:v>
                </c:pt>
                <c:pt idx="14002">
                  <c:v>84.891245334238207</c:v>
                </c:pt>
                <c:pt idx="14003">
                  <c:v>84.891245334238207</c:v>
                </c:pt>
                <c:pt idx="14004">
                  <c:v>84.891245334238207</c:v>
                </c:pt>
                <c:pt idx="14005">
                  <c:v>84.891245334238207</c:v>
                </c:pt>
                <c:pt idx="14006">
                  <c:v>84.891245334238207</c:v>
                </c:pt>
                <c:pt idx="14007">
                  <c:v>84.891245334238207</c:v>
                </c:pt>
                <c:pt idx="14008">
                  <c:v>84.891245334238207</c:v>
                </c:pt>
                <c:pt idx="14009">
                  <c:v>84.891245334238207</c:v>
                </c:pt>
                <c:pt idx="14010">
                  <c:v>84.891245334238207</c:v>
                </c:pt>
                <c:pt idx="14011">
                  <c:v>84.891245334238207</c:v>
                </c:pt>
                <c:pt idx="14012">
                  <c:v>84.891245334238207</c:v>
                </c:pt>
                <c:pt idx="14013">
                  <c:v>84.891245334238207</c:v>
                </c:pt>
                <c:pt idx="14014">
                  <c:v>84.891245334238207</c:v>
                </c:pt>
                <c:pt idx="14015">
                  <c:v>84.891245334238207</c:v>
                </c:pt>
                <c:pt idx="14016">
                  <c:v>84.891245334238207</c:v>
                </c:pt>
                <c:pt idx="14017">
                  <c:v>84.891245334238207</c:v>
                </c:pt>
                <c:pt idx="14018">
                  <c:v>84.891245334238207</c:v>
                </c:pt>
                <c:pt idx="14019">
                  <c:v>84.891245334238207</c:v>
                </c:pt>
                <c:pt idx="14020">
                  <c:v>84.891245334238207</c:v>
                </c:pt>
                <c:pt idx="14021">
                  <c:v>84.891245334238207</c:v>
                </c:pt>
                <c:pt idx="14022">
                  <c:v>84.891245334238207</c:v>
                </c:pt>
                <c:pt idx="14023">
                  <c:v>84.891245334238207</c:v>
                </c:pt>
                <c:pt idx="14024">
                  <c:v>84.891245334238207</c:v>
                </c:pt>
                <c:pt idx="14025">
                  <c:v>84.891245334238207</c:v>
                </c:pt>
                <c:pt idx="14026">
                  <c:v>84.891245334238207</c:v>
                </c:pt>
                <c:pt idx="14027">
                  <c:v>84.891245334238207</c:v>
                </c:pt>
                <c:pt idx="14028">
                  <c:v>84.891245334238207</c:v>
                </c:pt>
                <c:pt idx="14029">
                  <c:v>84.891245334238207</c:v>
                </c:pt>
                <c:pt idx="14030">
                  <c:v>84.891245334238207</c:v>
                </c:pt>
                <c:pt idx="14031">
                  <c:v>84.891245334238207</c:v>
                </c:pt>
                <c:pt idx="14032">
                  <c:v>84.891245334238207</c:v>
                </c:pt>
                <c:pt idx="14033">
                  <c:v>84.891245334238207</c:v>
                </c:pt>
                <c:pt idx="14034">
                  <c:v>84.891245334238207</c:v>
                </c:pt>
                <c:pt idx="14035">
                  <c:v>84.891245334238207</c:v>
                </c:pt>
                <c:pt idx="14036">
                  <c:v>84.891245334238207</c:v>
                </c:pt>
                <c:pt idx="14037">
                  <c:v>84.891245334238207</c:v>
                </c:pt>
                <c:pt idx="14038">
                  <c:v>84.891245334238207</c:v>
                </c:pt>
                <c:pt idx="14039">
                  <c:v>84.891245334238207</c:v>
                </c:pt>
                <c:pt idx="14040">
                  <c:v>84.891245334238207</c:v>
                </c:pt>
                <c:pt idx="14041">
                  <c:v>84.891245334238207</c:v>
                </c:pt>
                <c:pt idx="14042">
                  <c:v>84.891245334238207</c:v>
                </c:pt>
                <c:pt idx="14043">
                  <c:v>84.891245334238207</c:v>
                </c:pt>
                <c:pt idx="14044">
                  <c:v>84.891245334238207</c:v>
                </c:pt>
                <c:pt idx="14045">
                  <c:v>84.891245334238207</c:v>
                </c:pt>
                <c:pt idx="14046">
                  <c:v>84.891245334238207</c:v>
                </c:pt>
                <c:pt idx="14047">
                  <c:v>84.891245334238207</c:v>
                </c:pt>
                <c:pt idx="14048">
                  <c:v>84.891245334238207</c:v>
                </c:pt>
                <c:pt idx="14049">
                  <c:v>84.891245334238207</c:v>
                </c:pt>
                <c:pt idx="14050">
                  <c:v>84.891245334238207</c:v>
                </c:pt>
                <c:pt idx="14051">
                  <c:v>84.891245334238207</c:v>
                </c:pt>
                <c:pt idx="14052">
                  <c:v>84.891245334238207</c:v>
                </c:pt>
                <c:pt idx="14053">
                  <c:v>84.891245334238207</c:v>
                </c:pt>
                <c:pt idx="14054">
                  <c:v>84.891245334238207</c:v>
                </c:pt>
                <c:pt idx="14055">
                  <c:v>84.891245334238207</c:v>
                </c:pt>
                <c:pt idx="14056">
                  <c:v>84.891245334238207</c:v>
                </c:pt>
                <c:pt idx="14057">
                  <c:v>84.891245334238207</c:v>
                </c:pt>
                <c:pt idx="14058">
                  <c:v>84.891245334238207</c:v>
                </c:pt>
                <c:pt idx="14059">
                  <c:v>84.891245334238207</c:v>
                </c:pt>
                <c:pt idx="14060">
                  <c:v>84.891245334238207</c:v>
                </c:pt>
                <c:pt idx="14061">
                  <c:v>84.891245334238207</c:v>
                </c:pt>
                <c:pt idx="14062">
                  <c:v>84.891245334238207</c:v>
                </c:pt>
                <c:pt idx="14063">
                  <c:v>84.891245334238207</c:v>
                </c:pt>
                <c:pt idx="14064">
                  <c:v>84.891245334238207</c:v>
                </c:pt>
                <c:pt idx="14065">
                  <c:v>84.891245334238207</c:v>
                </c:pt>
                <c:pt idx="14066">
                  <c:v>84.891245334238207</c:v>
                </c:pt>
                <c:pt idx="14067">
                  <c:v>84.891245334238207</c:v>
                </c:pt>
                <c:pt idx="14068">
                  <c:v>84.891245334238207</c:v>
                </c:pt>
                <c:pt idx="14069">
                  <c:v>84.891245334238207</c:v>
                </c:pt>
                <c:pt idx="14070">
                  <c:v>84.891245334238207</c:v>
                </c:pt>
                <c:pt idx="14071">
                  <c:v>84.891245334238207</c:v>
                </c:pt>
                <c:pt idx="14072">
                  <c:v>84.891245334238207</c:v>
                </c:pt>
                <c:pt idx="14073">
                  <c:v>84.891245334238207</c:v>
                </c:pt>
                <c:pt idx="14074">
                  <c:v>84.891245334238207</c:v>
                </c:pt>
                <c:pt idx="14075">
                  <c:v>84.891245334238207</c:v>
                </c:pt>
                <c:pt idx="14076">
                  <c:v>84.891245334238207</c:v>
                </c:pt>
                <c:pt idx="14077">
                  <c:v>84.891245334238207</c:v>
                </c:pt>
                <c:pt idx="14078">
                  <c:v>84.891245334238207</c:v>
                </c:pt>
                <c:pt idx="14079">
                  <c:v>84.891245334238207</c:v>
                </c:pt>
                <c:pt idx="14080">
                  <c:v>84.891245334238207</c:v>
                </c:pt>
                <c:pt idx="14081">
                  <c:v>84.891245334238207</c:v>
                </c:pt>
                <c:pt idx="14082">
                  <c:v>84.891245334238207</c:v>
                </c:pt>
                <c:pt idx="14083">
                  <c:v>84.891245334238207</c:v>
                </c:pt>
                <c:pt idx="14084">
                  <c:v>84.891245334238207</c:v>
                </c:pt>
                <c:pt idx="14085">
                  <c:v>84.891245334238207</c:v>
                </c:pt>
                <c:pt idx="14086">
                  <c:v>84.891245334238207</c:v>
                </c:pt>
                <c:pt idx="14087">
                  <c:v>84.891245334238207</c:v>
                </c:pt>
                <c:pt idx="14088">
                  <c:v>84.891245334238207</c:v>
                </c:pt>
                <c:pt idx="14089">
                  <c:v>84.891245334238207</c:v>
                </c:pt>
                <c:pt idx="14090">
                  <c:v>84.891245334238207</c:v>
                </c:pt>
                <c:pt idx="14091">
                  <c:v>84.891245334238207</c:v>
                </c:pt>
                <c:pt idx="14092">
                  <c:v>84.891245334238207</c:v>
                </c:pt>
                <c:pt idx="14093">
                  <c:v>84.891245334238207</c:v>
                </c:pt>
                <c:pt idx="14094">
                  <c:v>84.891245334238207</c:v>
                </c:pt>
                <c:pt idx="14095">
                  <c:v>84.891245334238207</c:v>
                </c:pt>
                <c:pt idx="14096">
                  <c:v>84.891245334238207</c:v>
                </c:pt>
                <c:pt idx="14097">
                  <c:v>84.891245334238207</c:v>
                </c:pt>
                <c:pt idx="14098">
                  <c:v>84.891245334238207</c:v>
                </c:pt>
                <c:pt idx="14099">
                  <c:v>84.891245334238207</c:v>
                </c:pt>
                <c:pt idx="14100">
                  <c:v>84.891245334238207</c:v>
                </c:pt>
                <c:pt idx="14101">
                  <c:v>84.891245334238207</c:v>
                </c:pt>
                <c:pt idx="14102">
                  <c:v>84.891245334238207</c:v>
                </c:pt>
                <c:pt idx="14103">
                  <c:v>84.891245334238207</c:v>
                </c:pt>
                <c:pt idx="14104">
                  <c:v>84.891245334238207</c:v>
                </c:pt>
                <c:pt idx="14105">
                  <c:v>84.891245334238207</c:v>
                </c:pt>
                <c:pt idx="14106">
                  <c:v>84.891245334238207</c:v>
                </c:pt>
                <c:pt idx="14107">
                  <c:v>84.891245334238207</c:v>
                </c:pt>
                <c:pt idx="14108">
                  <c:v>84.891245334238207</c:v>
                </c:pt>
                <c:pt idx="14109">
                  <c:v>84.891245334238207</c:v>
                </c:pt>
                <c:pt idx="14110">
                  <c:v>84.891245334238207</c:v>
                </c:pt>
                <c:pt idx="14111">
                  <c:v>84.891245334238207</c:v>
                </c:pt>
                <c:pt idx="14112">
                  <c:v>84.891245334238207</c:v>
                </c:pt>
                <c:pt idx="14113">
                  <c:v>84.891245334238207</c:v>
                </c:pt>
                <c:pt idx="14114">
                  <c:v>84.891245334238207</c:v>
                </c:pt>
                <c:pt idx="14115">
                  <c:v>84.891245334238207</c:v>
                </c:pt>
                <c:pt idx="14116">
                  <c:v>84.891245334238207</c:v>
                </c:pt>
                <c:pt idx="14117">
                  <c:v>84.891245334238207</c:v>
                </c:pt>
                <c:pt idx="14118">
                  <c:v>84.891245334238207</c:v>
                </c:pt>
                <c:pt idx="14119">
                  <c:v>84.891245334238207</c:v>
                </c:pt>
                <c:pt idx="14120">
                  <c:v>84.891245334238207</c:v>
                </c:pt>
                <c:pt idx="14121">
                  <c:v>84.891245334238207</c:v>
                </c:pt>
                <c:pt idx="14122">
                  <c:v>84.891245334238207</c:v>
                </c:pt>
                <c:pt idx="14123">
                  <c:v>84.891245334238207</c:v>
                </c:pt>
                <c:pt idx="14124">
                  <c:v>84.891245334238207</c:v>
                </c:pt>
                <c:pt idx="14125">
                  <c:v>84.891245334238207</c:v>
                </c:pt>
                <c:pt idx="14126">
                  <c:v>84.891245334238207</c:v>
                </c:pt>
                <c:pt idx="14127">
                  <c:v>84.891245334238207</c:v>
                </c:pt>
                <c:pt idx="14128">
                  <c:v>84.891245334238207</c:v>
                </c:pt>
                <c:pt idx="14129">
                  <c:v>84.891245334238207</c:v>
                </c:pt>
                <c:pt idx="14130">
                  <c:v>84.891245334238207</c:v>
                </c:pt>
                <c:pt idx="14131">
                  <c:v>84.891245334238207</c:v>
                </c:pt>
                <c:pt idx="14132">
                  <c:v>84.891245334238207</c:v>
                </c:pt>
                <c:pt idx="14133">
                  <c:v>84.891245334238207</c:v>
                </c:pt>
                <c:pt idx="14134">
                  <c:v>84.891245334238207</c:v>
                </c:pt>
                <c:pt idx="14135">
                  <c:v>84.891245334238207</c:v>
                </c:pt>
                <c:pt idx="14136">
                  <c:v>84.891245334238207</c:v>
                </c:pt>
                <c:pt idx="14137">
                  <c:v>84.891245334238207</c:v>
                </c:pt>
                <c:pt idx="14138">
                  <c:v>84.891245334238207</c:v>
                </c:pt>
                <c:pt idx="14139">
                  <c:v>84.891245334238207</c:v>
                </c:pt>
                <c:pt idx="14140">
                  <c:v>84.891245334238207</c:v>
                </c:pt>
                <c:pt idx="14141">
                  <c:v>84.891245334238207</c:v>
                </c:pt>
                <c:pt idx="14142">
                  <c:v>84.891245334238207</c:v>
                </c:pt>
                <c:pt idx="14143">
                  <c:v>84.891245334238207</c:v>
                </c:pt>
                <c:pt idx="14144">
                  <c:v>84.891245334238207</c:v>
                </c:pt>
                <c:pt idx="14145">
                  <c:v>84.891245334238207</c:v>
                </c:pt>
                <c:pt idx="14146">
                  <c:v>84.891245334238207</c:v>
                </c:pt>
                <c:pt idx="14147">
                  <c:v>84.891245334238207</c:v>
                </c:pt>
                <c:pt idx="14148">
                  <c:v>84.891245334238207</c:v>
                </c:pt>
                <c:pt idx="14149">
                  <c:v>84.891245334238207</c:v>
                </c:pt>
                <c:pt idx="14150">
                  <c:v>84.891245334238207</c:v>
                </c:pt>
                <c:pt idx="14151">
                  <c:v>84.891245334238207</c:v>
                </c:pt>
                <c:pt idx="14152">
                  <c:v>84.891245334238207</c:v>
                </c:pt>
                <c:pt idx="14153">
                  <c:v>84.891245334238207</c:v>
                </c:pt>
                <c:pt idx="14154">
                  <c:v>84.891245334238207</c:v>
                </c:pt>
                <c:pt idx="14155">
                  <c:v>84.891245334238207</c:v>
                </c:pt>
                <c:pt idx="14156">
                  <c:v>84.891245334238207</c:v>
                </c:pt>
                <c:pt idx="14157">
                  <c:v>84.891245334238207</c:v>
                </c:pt>
                <c:pt idx="14158">
                  <c:v>84.891245334238207</c:v>
                </c:pt>
                <c:pt idx="14159">
                  <c:v>84.891245334238207</c:v>
                </c:pt>
                <c:pt idx="14160">
                  <c:v>84.891245334238207</c:v>
                </c:pt>
                <c:pt idx="14161">
                  <c:v>84.891245334238207</c:v>
                </c:pt>
                <c:pt idx="14162">
                  <c:v>84.891245334238207</c:v>
                </c:pt>
                <c:pt idx="14163">
                  <c:v>84.891245334238207</c:v>
                </c:pt>
                <c:pt idx="14164">
                  <c:v>84.891245334238207</c:v>
                </c:pt>
                <c:pt idx="14165">
                  <c:v>84.891245334238207</c:v>
                </c:pt>
                <c:pt idx="14166">
                  <c:v>84.891245334238207</c:v>
                </c:pt>
                <c:pt idx="14167">
                  <c:v>84.891245334238207</c:v>
                </c:pt>
                <c:pt idx="14168">
                  <c:v>84.891245334238207</c:v>
                </c:pt>
                <c:pt idx="14169">
                  <c:v>84.891245334238207</c:v>
                </c:pt>
                <c:pt idx="14170">
                  <c:v>84.891245334238207</c:v>
                </c:pt>
                <c:pt idx="14171">
                  <c:v>84.891245334238207</c:v>
                </c:pt>
                <c:pt idx="14172">
                  <c:v>84.891245334238207</c:v>
                </c:pt>
                <c:pt idx="14173">
                  <c:v>84.891245334238207</c:v>
                </c:pt>
                <c:pt idx="14174">
                  <c:v>84.891245334238207</c:v>
                </c:pt>
                <c:pt idx="14175">
                  <c:v>84.891245334238207</c:v>
                </c:pt>
                <c:pt idx="14176">
                  <c:v>84.891245334238207</c:v>
                </c:pt>
                <c:pt idx="14177">
                  <c:v>84.891245334238207</c:v>
                </c:pt>
                <c:pt idx="14178">
                  <c:v>84.891245334238207</c:v>
                </c:pt>
                <c:pt idx="14179">
                  <c:v>84.891245334238207</c:v>
                </c:pt>
                <c:pt idx="14180">
                  <c:v>84.891245334238207</c:v>
                </c:pt>
                <c:pt idx="14181">
                  <c:v>84.891245334238207</c:v>
                </c:pt>
                <c:pt idx="14182">
                  <c:v>84.891245334238207</c:v>
                </c:pt>
                <c:pt idx="14183">
                  <c:v>84.891245334238207</c:v>
                </c:pt>
                <c:pt idx="14184">
                  <c:v>84.891245334238207</c:v>
                </c:pt>
                <c:pt idx="14185">
                  <c:v>84.891245334238207</c:v>
                </c:pt>
                <c:pt idx="14186">
                  <c:v>84.891245334238207</c:v>
                </c:pt>
                <c:pt idx="14187">
                  <c:v>84.891245334238207</c:v>
                </c:pt>
                <c:pt idx="14188">
                  <c:v>84.891245334238207</c:v>
                </c:pt>
                <c:pt idx="14189">
                  <c:v>84.891245334238207</c:v>
                </c:pt>
                <c:pt idx="14190">
                  <c:v>84.891245334238207</c:v>
                </c:pt>
                <c:pt idx="14191">
                  <c:v>84.891245334238207</c:v>
                </c:pt>
                <c:pt idx="14192">
                  <c:v>84.891245334238207</c:v>
                </c:pt>
                <c:pt idx="14193">
                  <c:v>84.891245334238207</c:v>
                </c:pt>
                <c:pt idx="14194">
                  <c:v>84.891245334238207</c:v>
                </c:pt>
                <c:pt idx="14195">
                  <c:v>84.891245334238207</c:v>
                </c:pt>
                <c:pt idx="14196">
                  <c:v>84.891245334238207</c:v>
                </c:pt>
                <c:pt idx="14197">
                  <c:v>84.891245334238207</c:v>
                </c:pt>
                <c:pt idx="14198">
                  <c:v>84.891245334238207</c:v>
                </c:pt>
                <c:pt idx="14199">
                  <c:v>84.891245334238207</c:v>
                </c:pt>
                <c:pt idx="14200">
                  <c:v>84.891245334238207</c:v>
                </c:pt>
                <c:pt idx="14201">
                  <c:v>84.891245334238207</c:v>
                </c:pt>
                <c:pt idx="14202">
                  <c:v>84.891245334238207</c:v>
                </c:pt>
                <c:pt idx="14203">
                  <c:v>84.891245334238207</c:v>
                </c:pt>
                <c:pt idx="14204">
                  <c:v>84.891245334238207</c:v>
                </c:pt>
                <c:pt idx="14205">
                  <c:v>84.891245334238207</c:v>
                </c:pt>
                <c:pt idx="14206">
                  <c:v>84.891245334238207</c:v>
                </c:pt>
                <c:pt idx="14207">
                  <c:v>84.891245334238207</c:v>
                </c:pt>
                <c:pt idx="14208">
                  <c:v>84.891245334238207</c:v>
                </c:pt>
                <c:pt idx="14209">
                  <c:v>84.891245334238207</c:v>
                </c:pt>
                <c:pt idx="14210">
                  <c:v>84.891245334238207</c:v>
                </c:pt>
                <c:pt idx="14211">
                  <c:v>84.891245334238207</c:v>
                </c:pt>
                <c:pt idx="14212">
                  <c:v>84.891245334238207</c:v>
                </c:pt>
                <c:pt idx="14213">
                  <c:v>84.891245334238207</c:v>
                </c:pt>
                <c:pt idx="14214">
                  <c:v>84.891245334238207</c:v>
                </c:pt>
                <c:pt idx="14215">
                  <c:v>84.891245334238207</c:v>
                </c:pt>
                <c:pt idx="14216">
                  <c:v>84.891245334238207</c:v>
                </c:pt>
                <c:pt idx="14217">
                  <c:v>84.891245334238207</c:v>
                </c:pt>
                <c:pt idx="14218">
                  <c:v>84.891245334238207</c:v>
                </c:pt>
                <c:pt idx="14219">
                  <c:v>84.891245334238207</c:v>
                </c:pt>
                <c:pt idx="14220">
                  <c:v>84.891245334238207</c:v>
                </c:pt>
                <c:pt idx="14221">
                  <c:v>84.891245334238207</c:v>
                </c:pt>
                <c:pt idx="14222">
                  <c:v>84.891245334238207</c:v>
                </c:pt>
                <c:pt idx="14223">
                  <c:v>84.891245334238207</c:v>
                </c:pt>
                <c:pt idx="14224">
                  <c:v>84.891245334238207</c:v>
                </c:pt>
                <c:pt idx="14225">
                  <c:v>84.891245334238207</c:v>
                </c:pt>
                <c:pt idx="14226">
                  <c:v>84.891245334238207</c:v>
                </c:pt>
                <c:pt idx="14227">
                  <c:v>84.891245334238207</c:v>
                </c:pt>
                <c:pt idx="14228">
                  <c:v>84.891245334238207</c:v>
                </c:pt>
                <c:pt idx="14229">
                  <c:v>84.891245334238207</c:v>
                </c:pt>
                <c:pt idx="14230">
                  <c:v>84.891245334238207</c:v>
                </c:pt>
                <c:pt idx="14231">
                  <c:v>84.891245334238207</c:v>
                </c:pt>
                <c:pt idx="14232">
                  <c:v>84.891245334238207</c:v>
                </c:pt>
                <c:pt idx="14233">
                  <c:v>84.891245334238207</c:v>
                </c:pt>
                <c:pt idx="14234">
                  <c:v>84.891245334238207</c:v>
                </c:pt>
                <c:pt idx="14235">
                  <c:v>84.891245334238207</c:v>
                </c:pt>
                <c:pt idx="14236">
                  <c:v>84.891245334238207</c:v>
                </c:pt>
                <c:pt idx="14237">
                  <c:v>84.891245334238207</c:v>
                </c:pt>
                <c:pt idx="14238">
                  <c:v>84.891245334238207</c:v>
                </c:pt>
                <c:pt idx="14239">
                  <c:v>84.891245334238207</c:v>
                </c:pt>
                <c:pt idx="14240">
                  <c:v>84.891245334238207</c:v>
                </c:pt>
                <c:pt idx="14241">
                  <c:v>84.891245334238207</c:v>
                </c:pt>
                <c:pt idx="14242">
                  <c:v>84.891245334238207</c:v>
                </c:pt>
                <c:pt idx="14243">
                  <c:v>84.891245334238207</c:v>
                </c:pt>
                <c:pt idx="14244">
                  <c:v>84.891245334238207</c:v>
                </c:pt>
                <c:pt idx="14245">
                  <c:v>84.891245334238207</c:v>
                </c:pt>
                <c:pt idx="14246">
                  <c:v>84.891245334238207</c:v>
                </c:pt>
                <c:pt idx="14247">
                  <c:v>84.891245334238207</c:v>
                </c:pt>
                <c:pt idx="14248">
                  <c:v>84.891245334238207</c:v>
                </c:pt>
                <c:pt idx="14249">
                  <c:v>84.891245334238207</c:v>
                </c:pt>
                <c:pt idx="14250">
                  <c:v>84.891245334238207</c:v>
                </c:pt>
                <c:pt idx="14251">
                  <c:v>84.891245334238207</c:v>
                </c:pt>
                <c:pt idx="14252">
                  <c:v>84.891245334238207</c:v>
                </c:pt>
                <c:pt idx="14253">
                  <c:v>84.891245334238207</c:v>
                </c:pt>
                <c:pt idx="14254">
                  <c:v>84.891245334238207</c:v>
                </c:pt>
                <c:pt idx="14255">
                  <c:v>84.891245334238207</c:v>
                </c:pt>
                <c:pt idx="14256">
                  <c:v>84.891245334238207</c:v>
                </c:pt>
                <c:pt idx="14257">
                  <c:v>84.891245334238207</c:v>
                </c:pt>
                <c:pt idx="14258">
                  <c:v>84.891245334238207</c:v>
                </c:pt>
                <c:pt idx="14259">
                  <c:v>84.891245334238207</c:v>
                </c:pt>
                <c:pt idx="14260">
                  <c:v>84.891245334238207</c:v>
                </c:pt>
                <c:pt idx="14261">
                  <c:v>84.891245334238207</c:v>
                </c:pt>
                <c:pt idx="14262">
                  <c:v>84.891245334238207</c:v>
                </c:pt>
                <c:pt idx="14263">
                  <c:v>84.891245334238207</c:v>
                </c:pt>
                <c:pt idx="14264">
                  <c:v>84.891245334238207</c:v>
                </c:pt>
                <c:pt idx="14265">
                  <c:v>84.891245334238207</c:v>
                </c:pt>
                <c:pt idx="14266">
                  <c:v>84.891245334238207</c:v>
                </c:pt>
                <c:pt idx="14267">
                  <c:v>84.891245334238207</c:v>
                </c:pt>
                <c:pt idx="14268">
                  <c:v>84.891245334238207</c:v>
                </c:pt>
                <c:pt idx="14269">
                  <c:v>84.891245334238207</c:v>
                </c:pt>
                <c:pt idx="14270">
                  <c:v>84.891245334238207</c:v>
                </c:pt>
                <c:pt idx="14271">
                  <c:v>84.891245334238207</c:v>
                </c:pt>
                <c:pt idx="14272">
                  <c:v>84.891245334238207</c:v>
                </c:pt>
                <c:pt idx="14273">
                  <c:v>84.891245334238207</c:v>
                </c:pt>
                <c:pt idx="14274">
                  <c:v>84.891245334238207</c:v>
                </c:pt>
                <c:pt idx="14275">
                  <c:v>84.891245334238207</c:v>
                </c:pt>
                <c:pt idx="14276">
                  <c:v>84.891245334238207</c:v>
                </c:pt>
                <c:pt idx="14277">
                  <c:v>84.891245334238207</c:v>
                </c:pt>
                <c:pt idx="14278">
                  <c:v>84.891245334238207</c:v>
                </c:pt>
                <c:pt idx="14279">
                  <c:v>84.891245334238207</c:v>
                </c:pt>
                <c:pt idx="14280">
                  <c:v>84.891245334238207</c:v>
                </c:pt>
                <c:pt idx="14281">
                  <c:v>84.891245334238207</c:v>
                </c:pt>
                <c:pt idx="14282">
                  <c:v>84.891245334238207</c:v>
                </c:pt>
                <c:pt idx="14283">
                  <c:v>84.891245334238207</c:v>
                </c:pt>
                <c:pt idx="14284">
                  <c:v>84.891245334238207</c:v>
                </c:pt>
                <c:pt idx="14285">
                  <c:v>84.891245334238207</c:v>
                </c:pt>
                <c:pt idx="14286">
                  <c:v>84.891245334238207</c:v>
                </c:pt>
                <c:pt idx="14287">
                  <c:v>84.891245334238207</c:v>
                </c:pt>
                <c:pt idx="14288">
                  <c:v>84.891245334238207</c:v>
                </c:pt>
                <c:pt idx="14289">
                  <c:v>84.891245334238207</c:v>
                </c:pt>
                <c:pt idx="14290">
                  <c:v>84.891245334238207</c:v>
                </c:pt>
                <c:pt idx="14291">
                  <c:v>84.891245334238207</c:v>
                </c:pt>
                <c:pt idx="14292">
                  <c:v>84.891245334238207</c:v>
                </c:pt>
                <c:pt idx="14293">
                  <c:v>84.891245334238207</c:v>
                </c:pt>
                <c:pt idx="14294">
                  <c:v>84.891245334238207</c:v>
                </c:pt>
                <c:pt idx="14295">
                  <c:v>84.891245334238207</c:v>
                </c:pt>
                <c:pt idx="14296">
                  <c:v>84.891245334238207</c:v>
                </c:pt>
                <c:pt idx="14297">
                  <c:v>84.891245334238207</c:v>
                </c:pt>
                <c:pt idx="14298">
                  <c:v>84.891245334238207</c:v>
                </c:pt>
                <c:pt idx="14299">
                  <c:v>84.891245334238207</c:v>
                </c:pt>
                <c:pt idx="14300">
                  <c:v>84.891245334238207</c:v>
                </c:pt>
                <c:pt idx="14301">
                  <c:v>84.891245334238207</c:v>
                </c:pt>
                <c:pt idx="14302">
                  <c:v>84.891245334238207</c:v>
                </c:pt>
                <c:pt idx="14303">
                  <c:v>84.891245334238207</c:v>
                </c:pt>
                <c:pt idx="14304">
                  <c:v>84.891245334238207</c:v>
                </c:pt>
                <c:pt idx="14305">
                  <c:v>84.891245334238207</c:v>
                </c:pt>
                <c:pt idx="14306">
                  <c:v>84.891245334238207</c:v>
                </c:pt>
                <c:pt idx="14307">
                  <c:v>84.891245334238207</c:v>
                </c:pt>
                <c:pt idx="14308">
                  <c:v>84.891245334238207</c:v>
                </c:pt>
                <c:pt idx="14309">
                  <c:v>84.891245334238207</c:v>
                </c:pt>
                <c:pt idx="14310">
                  <c:v>84.891245334238207</c:v>
                </c:pt>
                <c:pt idx="14311">
                  <c:v>84.891245334238207</c:v>
                </c:pt>
                <c:pt idx="14312">
                  <c:v>84.891245334238207</c:v>
                </c:pt>
                <c:pt idx="14313">
                  <c:v>84.891245334238207</c:v>
                </c:pt>
                <c:pt idx="14314">
                  <c:v>84.891245334238207</c:v>
                </c:pt>
                <c:pt idx="14315">
                  <c:v>84.891245334238207</c:v>
                </c:pt>
                <c:pt idx="14316">
                  <c:v>84.891245334238207</c:v>
                </c:pt>
                <c:pt idx="14317">
                  <c:v>84.891245334238207</c:v>
                </c:pt>
                <c:pt idx="14318">
                  <c:v>84.891245334238207</c:v>
                </c:pt>
                <c:pt idx="14319">
                  <c:v>84.891245334238207</c:v>
                </c:pt>
                <c:pt idx="14320">
                  <c:v>84.891245334238207</c:v>
                </c:pt>
                <c:pt idx="14321">
                  <c:v>84.891245334238207</c:v>
                </c:pt>
                <c:pt idx="14322">
                  <c:v>84.891245334238207</c:v>
                </c:pt>
                <c:pt idx="14323">
                  <c:v>84.891245334238207</c:v>
                </c:pt>
                <c:pt idx="14324">
                  <c:v>84.891245334238207</c:v>
                </c:pt>
                <c:pt idx="14325">
                  <c:v>84.891245334238207</c:v>
                </c:pt>
                <c:pt idx="14326">
                  <c:v>84.891245334238207</c:v>
                </c:pt>
                <c:pt idx="14327">
                  <c:v>84.891245334238207</c:v>
                </c:pt>
                <c:pt idx="14328">
                  <c:v>84.891245334238207</c:v>
                </c:pt>
                <c:pt idx="14329">
                  <c:v>84.891245334238207</c:v>
                </c:pt>
                <c:pt idx="14330">
                  <c:v>84.891245334238207</c:v>
                </c:pt>
                <c:pt idx="14331">
                  <c:v>84.891245334238207</c:v>
                </c:pt>
                <c:pt idx="14332">
                  <c:v>84.891245334238207</c:v>
                </c:pt>
                <c:pt idx="14333">
                  <c:v>84.891245334238207</c:v>
                </c:pt>
                <c:pt idx="14334">
                  <c:v>84.891245334238207</c:v>
                </c:pt>
                <c:pt idx="14335">
                  <c:v>84.891245334238207</c:v>
                </c:pt>
                <c:pt idx="14336">
                  <c:v>84.891245334238207</c:v>
                </c:pt>
                <c:pt idx="14337">
                  <c:v>84.891245334238207</c:v>
                </c:pt>
                <c:pt idx="14338">
                  <c:v>84.891245334238207</c:v>
                </c:pt>
                <c:pt idx="14339">
                  <c:v>84.891245334238207</c:v>
                </c:pt>
                <c:pt idx="14340">
                  <c:v>84.891245334238207</c:v>
                </c:pt>
                <c:pt idx="14341">
                  <c:v>84.891245334238207</c:v>
                </c:pt>
                <c:pt idx="14342">
                  <c:v>84.891245334238207</c:v>
                </c:pt>
                <c:pt idx="14343">
                  <c:v>84.891245334238207</c:v>
                </c:pt>
                <c:pt idx="14344">
                  <c:v>84.891245334238207</c:v>
                </c:pt>
                <c:pt idx="14345">
                  <c:v>84.891245334238207</c:v>
                </c:pt>
                <c:pt idx="14346">
                  <c:v>84.891245334238207</c:v>
                </c:pt>
                <c:pt idx="14347">
                  <c:v>84.891245334238207</c:v>
                </c:pt>
                <c:pt idx="14348">
                  <c:v>84.891245334238207</c:v>
                </c:pt>
                <c:pt idx="14349">
                  <c:v>84.891245334238207</c:v>
                </c:pt>
                <c:pt idx="14350">
                  <c:v>84.891245334238207</c:v>
                </c:pt>
                <c:pt idx="14351">
                  <c:v>84.891245334238207</c:v>
                </c:pt>
                <c:pt idx="14352">
                  <c:v>84.891245334238207</c:v>
                </c:pt>
                <c:pt idx="14353">
                  <c:v>84.891245334238207</c:v>
                </c:pt>
                <c:pt idx="14354">
                  <c:v>84.891245334238207</c:v>
                </c:pt>
                <c:pt idx="14355">
                  <c:v>84.891245334238207</c:v>
                </c:pt>
                <c:pt idx="14356">
                  <c:v>84.891245334238207</c:v>
                </c:pt>
                <c:pt idx="14357">
                  <c:v>84.891245334238207</c:v>
                </c:pt>
                <c:pt idx="14358">
                  <c:v>84.891245334238207</c:v>
                </c:pt>
                <c:pt idx="14359">
                  <c:v>84.891245334238207</c:v>
                </c:pt>
                <c:pt idx="14360">
                  <c:v>84.891245334238207</c:v>
                </c:pt>
                <c:pt idx="14361">
                  <c:v>84.891245334238207</c:v>
                </c:pt>
                <c:pt idx="14362">
                  <c:v>84.891245334238207</c:v>
                </c:pt>
                <c:pt idx="14363">
                  <c:v>84.891245334238207</c:v>
                </c:pt>
                <c:pt idx="14364">
                  <c:v>84.891245334238207</c:v>
                </c:pt>
                <c:pt idx="14365">
                  <c:v>84.891245334238207</c:v>
                </c:pt>
                <c:pt idx="14366">
                  <c:v>84.891245334238207</c:v>
                </c:pt>
                <c:pt idx="14367">
                  <c:v>84.891245334238207</c:v>
                </c:pt>
                <c:pt idx="14368">
                  <c:v>84.891245334238207</c:v>
                </c:pt>
                <c:pt idx="14369">
                  <c:v>84.891245334238207</c:v>
                </c:pt>
                <c:pt idx="14370">
                  <c:v>84.891245334238207</c:v>
                </c:pt>
                <c:pt idx="14371">
                  <c:v>84.891245334238207</c:v>
                </c:pt>
                <c:pt idx="14372">
                  <c:v>84.891245334238207</c:v>
                </c:pt>
                <c:pt idx="14373">
                  <c:v>84.891245334238207</c:v>
                </c:pt>
                <c:pt idx="14374">
                  <c:v>84.891245334238207</c:v>
                </c:pt>
                <c:pt idx="14375">
                  <c:v>84.891245334238207</c:v>
                </c:pt>
                <c:pt idx="14376">
                  <c:v>84.891245334238207</c:v>
                </c:pt>
                <c:pt idx="14377">
                  <c:v>84.891245334238207</c:v>
                </c:pt>
                <c:pt idx="14378">
                  <c:v>84.891245334238207</c:v>
                </c:pt>
                <c:pt idx="14379">
                  <c:v>84.891245334238207</c:v>
                </c:pt>
                <c:pt idx="14380">
                  <c:v>84.891245334238207</c:v>
                </c:pt>
                <c:pt idx="14381">
                  <c:v>84.891245334238207</c:v>
                </c:pt>
                <c:pt idx="14382">
                  <c:v>84.891245334238207</c:v>
                </c:pt>
                <c:pt idx="14383">
                  <c:v>84.891245334238207</c:v>
                </c:pt>
                <c:pt idx="14384">
                  <c:v>84.891245334238207</c:v>
                </c:pt>
                <c:pt idx="14385">
                  <c:v>84.891245334238207</c:v>
                </c:pt>
                <c:pt idx="14386">
                  <c:v>84.891245334238207</c:v>
                </c:pt>
                <c:pt idx="14387">
                  <c:v>84.891245334238207</c:v>
                </c:pt>
                <c:pt idx="14388">
                  <c:v>84.891245334238207</c:v>
                </c:pt>
                <c:pt idx="14389">
                  <c:v>84.891245334238207</c:v>
                </c:pt>
                <c:pt idx="14390">
                  <c:v>84.891245334238207</c:v>
                </c:pt>
                <c:pt idx="14391">
                  <c:v>84.891245334238207</c:v>
                </c:pt>
                <c:pt idx="14392">
                  <c:v>84.891245334238207</c:v>
                </c:pt>
                <c:pt idx="14393">
                  <c:v>84.891245334238207</c:v>
                </c:pt>
                <c:pt idx="14394">
                  <c:v>84.891245334238207</c:v>
                </c:pt>
                <c:pt idx="14395">
                  <c:v>84.891245334238207</c:v>
                </c:pt>
                <c:pt idx="14396">
                  <c:v>84.891245334238207</c:v>
                </c:pt>
                <c:pt idx="14397">
                  <c:v>84.891245334238207</c:v>
                </c:pt>
                <c:pt idx="14398">
                  <c:v>84.891245334238207</c:v>
                </c:pt>
                <c:pt idx="14399">
                  <c:v>84.891245334238207</c:v>
                </c:pt>
                <c:pt idx="14400">
                  <c:v>84.891245334238207</c:v>
                </c:pt>
                <c:pt idx="14401">
                  <c:v>84.891245334238207</c:v>
                </c:pt>
                <c:pt idx="14402">
                  <c:v>84.891245334238207</c:v>
                </c:pt>
                <c:pt idx="14403">
                  <c:v>84.891245334238207</c:v>
                </c:pt>
                <c:pt idx="14404">
                  <c:v>84.891245334238207</c:v>
                </c:pt>
                <c:pt idx="14405">
                  <c:v>84.891245334238207</c:v>
                </c:pt>
                <c:pt idx="14406">
                  <c:v>84.891245334238207</c:v>
                </c:pt>
                <c:pt idx="14407">
                  <c:v>84.891245334238207</c:v>
                </c:pt>
                <c:pt idx="14408">
                  <c:v>84.891245334238207</c:v>
                </c:pt>
                <c:pt idx="14409">
                  <c:v>84.891245334238207</c:v>
                </c:pt>
                <c:pt idx="14410">
                  <c:v>84.891245334238207</c:v>
                </c:pt>
                <c:pt idx="14411">
                  <c:v>84.891245334238207</c:v>
                </c:pt>
                <c:pt idx="14412">
                  <c:v>84.891245334238207</c:v>
                </c:pt>
                <c:pt idx="14413">
                  <c:v>84.891245334238207</c:v>
                </c:pt>
                <c:pt idx="14414">
                  <c:v>84.891245334238207</c:v>
                </c:pt>
                <c:pt idx="14415">
                  <c:v>84.891245334238207</c:v>
                </c:pt>
                <c:pt idx="14416">
                  <c:v>84.891245334238207</c:v>
                </c:pt>
                <c:pt idx="14417">
                  <c:v>84.891245334238207</c:v>
                </c:pt>
                <c:pt idx="14418">
                  <c:v>84.891245334238207</c:v>
                </c:pt>
                <c:pt idx="14419">
                  <c:v>84.891245334238207</c:v>
                </c:pt>
                <c:pt idx="14420">
                  <c:v>84.891245334238207</c:v>
                </c:pt>
                <c:pt idx="14421">
                  <c:v>84.891245334238207</c:v>
                </c:pt>
                <c:pt idx="14422">
                  <c:v>84.891245334238207</c:v>
                </c:pt>
                <c:pt idx="14423">
                  <c:v>84.891245334238207</c:v>
                </c:pt>
                <c:pt idx="14424">
                  <c:v>84.891245334238207</c:v>
                </c:pt>
                <c:pt idx="14425">
                  <c:v>84.891245334238207</c:v>
                </c:pt>
                <c:pt idx="14426">
                  <c:v>84.891245334238207</c:v>
                </c:pt>
                <c:pt idx="14427">
                  <c:v>84.891245334238207</c:v>
                </c:pt>
                <c:pt idx="14428">
                  <c:v>84.891245334238207</c:v>
                </c:pt>
                <c:pt idx="14429">
                  <c:v>84.891245334238207</c:v>
                </c:pt>
                <c:pt idx="14430">
                  <c:v>84.891245334238207</c:v>
                </c:pt>
                <c:pt idx="14431">
                  <c:v>84.891245334238207</c:v>
                </c:pt>
                <c:pt idx="14432">
                  <c:v>84.891245334238207</c:v>
                </c:pt>
                <c:pt idx="14433">
                  <c:v>84.891245334238207</c:v>
                </c:pt>
                <c:pt idx="14434">
                  <c:v>84.891245334238207</c:v>
                </c:pt>
                <c:pt idx="14435">
                  <c:v>84.891245334238207</c:v>
                </c:pt>
                <c:pt idx="14436">
                  <c:v>84.891245334238207</c:v>
                </c:pt>
                <c:pt idx="14437">
                  <c:v>84.891245334238207</c:v>
                </c:pt>
                <c:pt idx="14438">
                  <c:v>84.891245334238207</c:v>
                </c:pt>
                <c:pt idx="14439">
                  <c:v>84.891245334238207</c:v>
                </c:pt>
                <c:pt idx="14440">
                  <c:v>84.891245334238207</c:v>
                </c:pt>
                <c:pt idx="14441">
                  <c:v>84.891245334238207</c:v>
                </c:pt>
                <c:pt idx="14442">
                  <c:v>84.891245334238207</c:v>
                </c:pt>
                <c:pt idx="14443">
                  <c:v>84.891245334238207</c:v>
                </c:pt>
                <c:pt idx="14444">
                  <c:v>84.891245334238207</c:v>
                </c:pt>
                <c:pt idx="14445">
                  <c:v>84.891245334238207</c:v>
                </c:pt>
                <c:pt idx="14446">
                  <c:v>84.891245334238207</c:v>
                </c:pt>
                <c:pt idx="14447">
                  <c:v>84.891245334238207</c:v>
                </c:pt>
                <c:pt idx="14448">
                  <c:v>84.891245334238207</c:v>
                </c:pt>
                <c:pt idx="14449">
                  <c:v>84.891245334238207</c:v>
                </c:pt>
                <c:pt idx="14450">
                  <c:v>84.891245334238207</c:v>
                </c:pt>
                <c:pt idx="14451">
                  <c:v>84.891245334238207</c:v>
                </c:pt>
                <c:pt idx="14452">
                  <c:v>84.891245334238207</c:v>
                </c:pt>
                <c:pt idx="14453">
                  <c:v>84.891245334238207</c:v>
                </c:pt>
                <c:pt idx="14454">
                  <c:v>84.891245334238207</c:v>
                </c:pt>
                <c:pt idx="14455">
                  <c:v>84.891245334238207</c:v>
                </c:pt>
                <c:pt idx="14456">
                  <c:v>84.891245334238207</c:v>
                </c:pt>
                <c:pt idx="14457">
                  <c:v>84.891245334238207</c:v>
                </c:pt>
                <c:pt idx="14458">
                  <c:v>84.891245334238207</c:v>
                </c:pt>
                <c:pt idx="14459">
                  <c:v>84.891245334238207</c:v>
                </c:pt>
                <c:pt idx="14460">
                  <c:v>84.891245334238207</c:v>
                </c:pt>
                <c:pt idx="14461">
                  <c:v>84.891245334238207</c:v>
                </c:pt>
                <c:pt idx="14462">
                  <c:v>84.891245334238207</c:v>
                </c:pt>
                <c:pt idx="14463">
                  <c:v>84.891245334238207</c:v>
                </c:pt>
                <c:pt idx="14464">
                  <c:v>84.891245334238207</c:v>
                </c:pt>
                <c:pt idx="14465">
                  <c:v>84.891245334238207</c:v>
                </c:pt>
                <c:pt idx="14466">
                  <c:v>84.891245334238207</c:v>
                </c:pt>
                <c:pt idx="14467">
                  <c:v>84.891245334238207</c:v>
                </c:pt>
                <c:pt idx="14468">
                  <c:v>84.891245334238207</c:v>
                </c:pt>
                <c:pt idx="14469">
                  <c:v>84.891245334238207</c:v>
                </c:pt>
                <c:pt idx="14470">
                  <c:v>84.891245334238207</c:v>
                </c:pt>
                <c:pt idx="14471">
                  <c:v>84.891245334238207</c:v>
                </c:pt>
                <c:pt idx="14472">
                  <c:v>84.891245334238207</c:v>
                </c:pt>
                <c:pt idx="14473">
                  <c:v>84.891245334238207</c:v>
                </c:pt>
                <c:pt idx="14474">
                  <c:v>84.891245334238207</c:v>
                </c:pt>
                <c:pt idx="14475">
                  <c:v>84.891245334238207</c:v>
                </c:pt>
                <c:pt idx="14476">
                  <c:v>84.891245334238207</c:v>
                </c:pt>
                <c:pt idx="14477">
                  <c:v>84.891245334238207</c:v>
                </c:pt>
                <c:pt idx="14478">
                  <c:v>84.891245334238207</c:v>
                </c:pt>
                <c:pt idx="14479">
                  <c:v>84.891245334238207</c:v>
                </c:pt>
                <c:pt idx="14480">
                  <c:v>84.891245334238207</c:v>
                </c:pt>
                <c:pt idx="14481">
                  <c:v>84.891245334238207</c:v>
                </c:pt>
                <c:pt idx="14482">
                  <c:v>84.891245334238207</c:v>
                </c:pt>
                <c:pt idx="14483">
                  <c:v>84.891245334238207</c:v>
                </c:pt>
                <c:pt idx="14484">
                  <c:v>84.891245334238207</c:v>
                </c:pt>
                <c:pt idx="14485">
                  <c:v>84.891245334238207</c:v>
                </c:pt>
                <c:pt idx="14486">
                  <c:v>84.891245334238207</c:v>
                </c:pt>
                <c:pt idx="14487">
                  <c:v>84.891245334238207</c:v>
                </c:pt>
                <c:pt idx="14488">
                  <c:v>84.891245334238207</c:v>
                </c:pt>
                <c:pt idx="14489">
                  <c:v>84.891245334238207</c:v>
                </c:pt>
                <c:pt idx="14490">
                  <c:v>84.891245334238207</c:v>
                </c:pt>
                <c:pt idx="14491">
                  <c:v>84.891245334238207</c:v>
                </c:pt>
                <c:pt idx="14492">
                  <c:v>84.891245334238207</c:v>
                </c:pt>
                <c:pt idx="14493">
                  <c:v>84.891245334238207</c:v>
                </c:pt>
                <c:pt idx="14494">
                  <c:v>84.891245334238207</c:v>
                </c:pt>
                <c:pt idx="14495">
                  <c:v>84.891245334238207</c:v>
                </c:pt>
                <c:pt idx="14496">
                  <c:v>84.891245334238207</c:v>
                </c:pt>
                <c:pt idx="14497">
                  <c:v>84.891245334238207</c:v>
                </c:pt>
                <c:pt idx="14498">
                  <c:v>84.891245334238207</c:v>
                </c:pt>
                <c:pt idx="14499">
                  <c:v>84.891245334238207</c:v>
                </c:pt>
                <c:pt idx="14500">
                  <c:v>84.891245334238207</c:v>
                </c:pt>
                <c:pt idx="14501">
                  <c:v>84.891245334238207</c:v>
                </c:pt>
                <c:pt idx="14502">
                  <c:v>84.891245334238207</c:v>
                </c:pt>
                <c:pt idx="14503">
                  <c:v>84.891245334238207</c:v>
                </c:pt>
                <c:pt idx="14504">
                  <c:v>84.891245334238207</c:v>
                </c:pt>
                <c:pt idx="14505">
                  <c:v>84.891245334238207</c:v>
                </c:pt>
                <c:pt idx="14506">
                  <c:v>84.891245334238207</c:v>
                </c:pt>
                <c:pt idx="14507">
                  <c:v>84.891245334238207</c:v>
                </c:pt>
                <c:pt idx="14508">
                  <c:v>84.891245334238207</c:v>
                </c:pt>
                <c:pt idx="14509">
                  <c:v>84.891245334238207</c:v>
                </c:pt>
                <c:pt idx="14510">
                  <c:v>84.891245334238207</c:v>
                </c:pt>
                <c:pt idx="14511">
                  <c:v>84.891245334238207</c:v>
                </c:pt>
                <c:pt idx="14512">
                  <c:v>84.891245334238207</c:v>
                </c:pt>
                <c:pt idx="14513">
                  <c:v>84.891245334238207</c:v>
                </c:pt>
                <c:pt idx="14514">
                  <c:v>84.891245334238207</c:v>
                </c:pt>
                <c:pt idx="14515">
                  <c:v>84.891245334238207</c:v>
                </c:pt>
                <c:pt idx="14516">
                  <c:v>84.891245334238207</c:v>
                </c:pt>
                <c:pt idx="14517">
                  <c:v>84.891245334238207</c:v>
                </c:pt>
                <c:pt idx="14518">
                  <c:v>84.891245334238207</c:v>
                </c:pt>
                <c:pt idx="14519">
                  <c:v>84.891245334238207</c:v>
                </c:pt>
                <c:pt idx="14520">
                  <c:v>84.891245334238207</c:v>
                </c:pt>
                <c:pt idx="14521">
                  <c:v>84.891245334238207</c:v>
                </c:pt>
                <c:pt idx="14522">
                  <c:v>84.891245334238207</c:v>
                </c:pt>
                <c:pt idx="14523">
                  <c:v>84.891245334238207</c:v>
                </c:pt>
                <c:pt idx="14524">
                  <c:v>84.891245334238207</c:v>
                </c:pt>
                <c:pt idx="14525">
                  <c:v>84.891245334238207</c:v>
                </c:pt>
                <c:pt idx="14526">
                  <c:v>84.891245334238207</c:v>
                </c:pt>
                <c:pt idx="14527">
                  <c:v>84.891245334238207</c:v>
                </c:pt>
                <c:pt idx="14528">
                  <c:v>84.891245334238207</c:v>
                </c:pt>
                <c:pt idx="14529">
                  <c:v>84.891245334238207</c:v>
                </c:pt>
                <c:pt idx="14530">
                  <c:v>84.891245334238207</c:v>
                </c:pt>
                <c:pt idx="14531">
                  <c:v>84.891245334238207</c:v>
                </c:pt>
                <c:pt idx="14532">
                  <c:v>84.891245334238207</c:v>
                </c:pt>
                <c:pt idx="14533">
                  <c:v>84.891245334238207</c:v>
                </c:pt>
                <c:pt idx="14534">
                  <c:v>84.891245334238207</c:v>
                </c:pt>
                <c:pt idx="14535">
                  <c:v>84.891245334238207</c:v>
                </c:pt>
                <c:pt idx="14536">
                  <c:v>84.891245334238207</c:v>
                </c:pt>
                <c:pt idx="14537">
                  <c:v>84.891245334238207</c:v>
                </c:pt>
                <c:pt idx="14538">
                  <c:v>84.891245334238207</c:v>
                </c:pt>
                <c:pt idx="14539">
                  <c:v>84.891245334238207</c:v>
                </c:pt>
                <c:pt idx="14540">
                  <c:v>84.891245334238207</c:v>
                </c:pt>
                <c:pt idx="14541">
                  <c:v>84.891245334238207</c:v>
                </c:pt>
                <c:pt idx="14542">
                  <c:v>84.891245334238207</c:v>
                </c:pt>
                <c:pt idx="14543">
                  <c:v>84.891245334238207</c:v>
                </c:pt>
                <c:pt idx="14544">
                  <c:v>84.891245334238207</c:v>
                </c:pt>
                <c:pt idx="14545">
                  <c:v>84.891245334238207</c:v>
                </c:pt>
                <c:pt idx="14546">
                  <c:v>84.891245334238207</c:v>
                </c:pt>
                <c:pt idx="14547">
                  <c:v>84.891245334238207</c:v>
                </c:pt>
                <c:pt idx="14548">
                  <c:v>84.891245334238207</c:v>
                </c:pt>
                <c:pt idx="14549">
                  <c:v>84.891245334238207</c:v>
                </c:pt>
                <c:pt idx="14550">
                  <c:v>84.891245334238207</c:v>
                </c:pt>
                <c:pt idx="14551">
                  <c:v>84.891245334238207</c:v>
                </c:pt>
                <c:pt idx="14552">
                  <c:v>84.891245334238207</c:v>
                </c:pt>
                <c:pt idx="14553">
                  <c:v>84.891245334238207</c:v>
                </c:pt>
                <c:pt idx="14554">
                  <c:v>84.891245334238207</c:v>
                </c:pt>
                <c:pt idx="14555">
                  <c:v>84.891245334238207</c:v>
                </c:pt>
                <c:pt idx="14556">
                  <c:v>84.891245334238207</c:v>
                </c:pt>
                <c:pt idx="14557">
                  <c:v>84.891245334238207</c:v>
                </c:pt>
                <c:pt idx="14558">
                  <c:v>84.891245334238207</c:v>
                </c:pt>
                <c:pt idx="14559">
                  <c:v>84.891245334238207</c:v>
                </c:pt>
                <c:pt idx="14560">
                  <c:v>84.891245334238207</c:v>
                </c:pt>
                <c:pt idx="14561">
                  <c:v>84.891245334238207</c:v>
                </c:pt>
                <c:pt idx="14562">
                  <c:v>84.891245334238207</c:v>
                </c:pt>
                <c:pt idx="14563">
                  <c:v>84.891245334238207</c:v>
                </c:pt>
                <c:pt idx="14564">
                  <c:v>84.891245334238207</c:v>
                </c:pt>
                <c:pt idx="14565">
                  <c:v>84.891245334238207</c:v>
                </c:pt>
                <c:pt idx="14566">
                  <c:v>84.891245334238207</c:v>
                </c:pt>
                <c:pt idx="14567">
                  <c:v>84.891245334238207</c:v>
                </c:pt>
                <c:pt idx="14568">
                  <c:v>84.891245334238207</c:v>
                </c:pt>
                <c:pt idx="14569">
                  <c:v>84.891245334238207</c:v>
                </c:pt>
                <c:pt idx="14570">
                  <c:v>84.891245334238207</c:v>
                </c:pt>
                <c:pt idx="14571">
                  <c:v>84.891245334238207</c:v>
                </c:pt>
                <c:pt idx="14572">
                  <c:v>84.891245334238207</c:v>
                </c:pt>
                <c:pt idx="14573">
                  <c:v>84.891245334238207</c:v>
                </c:pt>
                <c:pt idx="14574">
                  <c:v>84.891245334238207</c:v>
                </c:pt>
                <c:pt idx="14575">
                  <c:v>84.891245334238207</c:v>
                </c:pt>
                <c:pt idx="14576">
                  <c:v>84.891245334238207</c:v>
                </c:pt>
                <c:pt idx="14577">
                  <c:v>84.891245334238207</c:v>
                </c:pt>
                <c:pt idx="14578">
                  <c:v>84.891245334238207</c:v>
                </c:pt>
                <c:pt idx="14579">
                  <c:v>84.891245334238207</c:v>
                </c:pt>
                <c:pt idx="14580">
                  <c:v>84.891245334238207</c:v>
                </c:pt>
                <c:pt idx="14581">
                  <c:v>84.891245334238207</c:v>
                </c:pt>
                <c:pt idx="14582">
                  <c:v>84.891245334238207</c:v>
                </c:pt>
                <c:pt idx="14583">
                  <c:v>84.891245334238207</c:v>
                </c:pt>
                <c:pt idx="14584">
                  <c:v>84.891245334238207</c:v>
                </c:pt>
                <c:pt idx="14585">
                  <c:v>84.891245334238207</c:v>
                </c:pt>
                <c:pt idx="14586">
                  <c:v>84.891245334238207</c:v>
                </c:pt>
                <c:pt idx="14587">
                  <c:v>84.891245334238207</c:v>
                </c:pt>
                <c:pt idx="14588">
                  <c:v>84.891245334238207</c:v>
                </c:pt>
                <c:pt idx="14589">
                  <c:v>84.891245334238207</c:v>
                </c:pt>
                <c:pt idx="14590">
                  <c:v>84.891245334238207</c:v>
                </c:pt>
                <c:pt idx="14591">
                  <c:v>84.891245334238207</c:v>
                </c:pt>
                <c:pt idx="14592">
                  <c:v>84.891245334238207</c:v>
                </c:pt>
                <c:pt idx="14593">
                  <c:v>84.891245334238207</c:v>
                </c:pt>
                <c:pt idx="14594">
                  <c:v>84.891245334238207</c:v>
                </c:pt>
                <c:pt idx="14595">
                  <c:v>84.891245334238207</c:v>
                </c:pt>
                <c:pt idx="14596">
                  <c:v>84.891245334238207</c:v>
                </c:pt>
                <c:pt idx="14597">
                  <c:v>84.891245334238207</c:v>
                </c:pt>
                <c:pt idx="14598">
                  <c:v>84.891245334238207</c:v>
                </c:pt>
                <c:pt idx="14599">
                  <c:v>84.891245334238207</c:v>
                </c:pt>
                <c:pt idx="14600">
                  <c:v>84.891245334238207</c:v>
                </c:pt>
                <c:pt idx="14601">
                  <c:v>84.891245334238207</c:v>
                </c:pt>
                <c:pt idx="14602">
                  <c:v>84.891245334238207</c:v>
                </c:pt>
                <c:pt idx="14603">
                  <c:v>84.891245334238207</c:v>
                </c:pt>
                <c:pt idx="14604">
                  <c:v>84.891245334238207</c:v>
                </c:pt>
                <c:pt idx="14605">
                  <c:v>84.891245334238207</c:v>
                </c:pt>
                <c:pt idx="14606">
                  <c:v>84.891245334238207</c:v>
                </c:pt>
                <c:pt idx="14607">
                  <c:v>84.891245334238207</c:v>
                </c:pt>
                <c:pt idx="14608">
                  <c:v>84.891245334238207</c:v>
                </c:pt>
                <c:pt idx="14609">
                  <c:v>84.891245334238207</c:v>
                </c:pt>
                <c:pt idx="14610">
                  <c:v>84.891245334238207</c:v>
                </c:pt>
                <c:pt idx="14611">
                  <c:v>84.891245334238207</c:v>
                </c:pt>
                <c:pt idx="14612">
                  <c:v>84.891245334238207</c:v>
                </c:pt>
                <c:pt idx="14613">
                  <c:v>84.891245334238207</c:v>
                </c:pt>
                <c:pt idx="14614">
                  <c:v>84.891245334238207</c:v>
                </c:pt>
                <c:pt idx="14615">
                  <c:v>84.891245334238207</c:v>
                </c:pt>
                <c:pt idx="14616">
                  <c:v>84.891245334238207</c:v>
                </c:pt>
                <c:pt idx="14617">
                  <c:v>84.891245334238207</c:v>
                </c:pt>
                <c:pt idx="14618">
                  <c:v>84.891245334238207</c:v>
                </c:pt>
                <c:pt idx="14619">
                  <c:v>84.891245334238207</c:v>
                </c:pt>
                <c:pt idx="14620">
                  <c:v>84.891245334238207</c:v>
                </c:pt>
                <c:pt idx="14621">
                  <c:v>84.891245334238207</c:v>
                </c:pt>
                <c:pt idx="14622">
                  <c:v>84.891245334238207</c:v>
                </c:pt>
                <c:pt idx="14623">
                  <c:v>84.891245334238207</c:v>
                </c:pt>
                <c:pt idx="14624">
                  <c:v>84.891245334238207</c:v>
                </c:pt>
                <c:pt idx="14625">
                  <c:v>84.891245334238207</c:v>
                </c:pt>
                <c:pt idx="14626">
                  <c:v>84.891245334238207</c:v>
                </c:pt>
                <c:pt idx="14627">
                  <c:v>84.891245334238207</c:v>
                </c:pt>
                <c:pt idx="14628">
                  <c:v>84.891245334238207</c:v>
                </c:pt>
                <c:pt idx="14629">
                  <c:v>84.891245334238207</c:v>
                </c:pt>
                <c:pt idx="14630">
                  <c:v>84.891245334238207</c:v>
                </c:pt>
                <c:pt idx="14631">
                  <c:v>84.891245334238207</c:v>
                </c:pt>
                <c:pt idx="14632">
                  <c:v>84.891245334238207</c:v>
                </c:pt>
                <c:pt idx="14633">
                  <c:v>84.891245334238207</c:v>
                </c:pt>
                <c:pt idx="14634">
                  <c:v>84.891245334238207</c:v>
                </c:pt>
                <c:pt idx="14635">
                  <c:v>84.891245334238207</c:v>
                </c:pt>
                <c:pt idx="14636">
                  <c:v>84.891245334238207</c:v>
                </c:pt>
                <c:pt idx="14637">
                  <c:v>84.891245334238207</c:v>
                </c:pt>
                <c:pt idx="14638">
                  <c:v>84.891245334238207</c:v>
                </c:pt>
                <c:pt idx="14639">
                  <c:v>84.891245334238207</c:v>
                </c:pt>
                <c:pt idx="14640">
                  <c:v>84.891245334238207</c:v>
                </c:pt>
                <c:pt idx="14641">
                  <c:v>84.891245334238207</c:v>
                </c:pt>
                <c:pt idx="14642">
                  <c:v>84.891245334238207</c:v>
                </c:pt>
                <c:pt idx="14643">
                  <c:v>84.891245334238207</c:v>
                </c:pt>
                <c:pt idx="14644">
                  <c:v>84.891245334238207</c:v>
                </c:pt>
                <c:pt idx="14645">
                  <c:v>84.891245334238207</c:v>
                </c:pt>
                <c:pt idx="14646">
                  <c:v>84.891245334238207</c:v>
                </c:pt>
                <c:pt idx="14647">
                  <c:v>84.891245334238207</c:v>
                </c:pt>
                <c:pt idx="14648">
                  <c:v>84.891245334238207</c:v>
                </c:pt>
                <c:pt idx="14649">
                  <c:v>84.891245334238207</c:v>
                </c:pt>
                <c:pt idx="14650">
                  <c:v>84.891245334238207</c:v>
                </c:pt>
                <c:pt idx="14651">
                  <c:v>84.891245334238207</c:v>
                </c:pt>
                <c:pt idx="14652">
                  <c:v>84.891245334238207</c:v>
                </c:pt>
                <c:pt idx="14653">
                  <c:v>84.891245334238207</c:v>
                </c:pt>
                <c:pt idx="14654">
                  <c:v>84.891245334238207</c:v>
                </c:pt>
                <c:pt idx="14655">
                  <c:v>84.891245334238207</c:v>
                </c:pt>
                <c:pt idx="14656">
                  <c:v>84.891245334238207</c:v>
                </c:pt>
                <c:pt idx="14657">
                  <c:v>84.891245334238207</c:v>
                </c:pt>
                <c:pt idx="14658">
                  <c:v>84.891245334238207</c:v>
                </c:pt>
                <c:pt idx="14659">
                  <c:v>84.891245334238207</c:v>
                </c:pt>
                <c:pt idx="14660">
                  <c:v>84.891245334238207</c:v>
                </c:pt>
                <c:pt idx="14661">
                  <c:v>84.891245334238207</c:v>
                </c:pt>
                <c:pt idx="14662">
                  <c:v>84.891245334238207</c:v>
                </c:pt>
                <c:pt idx="14663">
                  <c:v>84.891245334238207</c:v>
                </c:pt>
                <c:pt idx="14664">
                  <c:v>84.891245334238207</c:v>
                </c:pt>
                <c:pt idx="14665">
                  <c:v>84.891245334238207</c:v>
                </c:pt>
                <c:pt idx="14666">
                  <c:v>84.891245334238207</c:v>
                </c:pt>
                <c:pt idx="14667">
                  <c:v>84.891245334238207</c:v>
                </c:pt>
                <c:pt idx="14668">
                  <c:v>84.891245334238207</c:v>
                </c:pt>
                <c:pt idx="14669">
                  <c:v>84.891245334238207</c:v>
                </c:pt>
                <c:pt idx="14670">
                  <c:v>84.891245334238207</c:v>
                </c:pt>
                <c:pt idx="14671">
                  <c:v>84.891245334238207</c:v>
                </c:pt>
                <c:pt idx="14672">
                  <c:v>84.891245334238207</c:v>
                </c:pt>
                <c:pt idx="14673">
                  <c:v>84.891245334238207</c:v>
                </c:pt>
                <c:pt idx="14674">
                  <c:v>84.891245334238207</c:v>
                </c:pt>
                <c:pt idx="14675">
                  <c:v>84.891245334238207</c:v>
                </c:pt>
                <c:pt idx="14676">
                  <c:v>84.891245334238207</c:v>
                </c:pt>
                <c:pt idx="14677">
                  <c:v>84.891245334238207</c:v>
                </c:pt>
                <c:pt idx="14678">
                  <c:v>84.891245334238207</c:v>
                </c:pt>
                <c:pt idx="14679">
                  <c:v>84.891245334238207</c:v>
                </c:pt>
                <c:pt idx="14680">
                  <c:v>84.891245334238207</c:v>
                </c:pt>
                <c:pt idx="14681">
                  <c:v>84.891245334238207</c:v>
                </c:pt>
                <c:pt idx="14682">
                  <c:v>84.891245334238207</c:v>
                </c:pt>
                <c:pt idx="14683">
                  <c:v>84.891245334238207</c:v>
                </c:pt>
                <c:pt idx="14684">
                  <c:v>84.891245334238207</c:v>
                </c:pt>
                <c:pt idx="14685">
                  <c:v>84.891245334238207</c:v>
                </c:pt>
                <c:pt idx="14686">
                  <c:v>84.891245334238207</c:v>
                </c:pt>
                <c:pt idx="14687">
                  <c:v>84.891245334238207</c:v>
                </c:pt>
                <c:pt idx="14688">
                  <c:v>84.891245334238207</c:v>
                </c:pt>
                <c:pt idx="14689">
                  <c:v>84.891245334238207</c:v>
                </c:pt>
                <c:pt idx="14690">
                  <c:v>84.891245334238207</c:v>
                </c:pt>
                <c:pt idx="14691">
                  <c:v>84.891245334238207</c:v>
                </c:pt>
                <c:pt idx="14692">
                  <c:v>84.891245334238207</c:v>
                </c:pt>
                <c:pt idx="14693">
                  <c:v>84.891245334238207</c:v>
                </c:pt>
                <c:pt idx="14694">
                  <c:v>84.891245334238207</c:v>
                </c:pt>
                <c:pt idx="14695">
                  <c:v>84.891245334238207</c:v>
                </c:pt>
                <c:pt idx="14696">
                  <c:v>84.891245334238207</c:v>
                </c:pt>
                <c:pt idx="14697">
                  <c:v>84.891245334238207</c:v>
                </c:pt>
                <c:pt idx="14698">
                  <c:v>84.891245334238207</c:v>
                </c:pt>
                <c:pt idx="14699">
                  <c:v>84.891245334238207</c:v>
                </c:pt>
                <c:pt idx="14700">
                  <c:v>84.891245334238207</c:v>
                </c:pt>
                <c:pt idx="14701">
                  <c:v>84.891245334238207</c:v>
                </c:pt>
                <c:pt idx="14702">
                  <c:v>84.891245334238207</c:v>
                </c:pt>
                <c:pt idx="14703">
                  <c:v>84.891245334238207</c:v>
                </c:pt>
                <c:pt idx="14704">
                  <c:v>84.891245334238207</c:v>
                </c:pt>
                <c:pt idx="14705">
                  <c:v>84.891245334238207</c:v>
                </c:pt>
                <c:pt idx="14706">
                  <c:v>84.891245334238207</c:v>
                </c:pt>
                <c:pt idx="14707">
                  <c:v>84.891245334238207</c:v>
                </c:pt>
                <c:pt idx="14708">
                  <c:v>84.891245334238207</c:v>
                </c:pt>
                <c:pt idx="14709">
                  <c:v>84.891245334238207</c:v>
                </c:pt>
                <c:pt idx="14710">
                  <c:v>84.891245334238207</c:v>
                </c:pt>
                <c:pt idx="14711">
                  <c:v>84.891245334238207</c:v>
                </c:pt>
                <c:pt idx="14712">
                  <c:v>84.891245334238207</c:v>
                </c:pt>
                <c:pt idx="14713">
                  <c:v>84.891245334238207</c:v>
                </c:pt>
                <c:pt idx="14714">
                  <c:v>84.891245334238207</c:v>
                </c:pt>
                <c:pt idx="14715">
                  <c:v>84.891245334238207</c:v>
                </c:pt>
                <c:pt idx="14716">
                  <c:v>84.891245334238207</c:v>
                </c:pt>
                <c:pt idx="14717">
                  <c:v>84.891245334238207</c:v>
                </c:pt>
                <c:pt idx="14718">
                  <c:v>84.891245334238207</c:v>
                </c:pt>
                <c:pt idx="14719">
                  <c:v>84.891245334238207</c:v>
                </c:pt>
                <c:pt idx="14720">
                  <c:v>84.891245334238207</c:v>
                </c:pt>
                <c:pt idx="14721">
                  <c:v>84.891245334238207</c:v>
                </c:pt>
                <c:pt idx="14722">
                  <c:v>84.891245334238207</c:v>
                </c:pt>
                <c:pt idx="14723">
                  <c:v>84.891245334238207</c:v>
                </c:pt>
                <c:pt idx="14724">
                  <c:v>84.891245334238207</c:v>
                </c:pt>
                <c:pt idx="14725">
                  <c:v>84.891245334238207</c:v>
                </c:pt>
                <c:pt idx="14726">
                  <c:v>84.891245334238207</c:v>
                </c:pt>
                <c:pt idx="14727">
                  <c:v>84.891245334238207</c:v>
                </c:pt>
                <c:pt idx="14728">
                  <c:v>84.891245334238207</c:v>
                </c:pt>
                <c:pt idx="14729">
                  <c:v>84.891245334238207</c:v>
                </c:pt>
                <c:pt idx="14730">
                  <c:v>84.891245334238207</c:v>
                </c:pt>
                <c:pt idx="14731">
                  <c:v>84.891245334238207</c:v>
                </c:pt>
                <c:pt idx="14732">
                  <c:v>84.891245334238207</c:v>
                </c:pt>
                <c:pt idx="14733">
                  <c:v>84.891245334238207</c:v>
                </c:pt>
                <c:pt idx="14734">
                  <c:v>84.891245334238207</c:v>
                </c:pt>
                <c:pt idx="14735">
                  <c:v>84.891245334238207</c:v>
                </c:pt>
                <c:pt idx="14736">
                  <c:v>84.891245334238207</c:v>
                </c:pt>
                <c:pt idx="14737">
                  <c:v>84.891245334238207</c:v>
                </c:pt>
                <c:pt idx="14738">
                  <c:v>84.891245334238207</c:v>
                </c:pt>
                <c:pt idx="14739">
                  <c:v>84.891245334238207</c:v>
                </c:pt>
                <c:pt idx="14740">
                  <c:v>84.891245334238207</c:v>
                </c:pt>
                <c:pt idx="14741">
                  <c:v>84.891245334238207</c:v>
                </c:pt>
                <c:pt idx="14742">
                  <c:v>84.891245334238207</c:v>
                </c:pt>
                <c:pt idx="14743">
                  <c:v>84.891245334238207</c:v>
                </c:pt>
                <c:pt idx="14744">
                  <c:v>84.891245334238207</c:v>
                </c:pt>
                <c:pt idx="14745">
                  <c:v>84.891245334238207</c:v>
                </c:pt>
                <c:pt idx="14746">
                  <c:v>84.891245334238207</c:v>
                </c:pt>
                <c:pt idx="14747">
                  <c:v>84.891245334238207</c:v>
                </c:pt>
                <c:pt idx="14748">
                  <c:v>84.891245334238207</c:v>
                </c:pt>
                <c:pt idx="14749">
                  <c:v>84.891245334238207</c:v>
                </c:pt>
                <c:pt idx="14750">
                  <c:v>84.891245334238207</c:v>
                </c:pt>
                <c:pt idx="14751">
                  <c:v>84.891245334238207</c:v>
                </c:pt>
                <c:pt idx="14752">
                  <c:v>84.891245334238207</c:v>
                </c:pt>
                <c:pt idx="14753">
                  <c:v>84.891245334238207</c:v>
                </c:pt>
                <c:pt idx="14754">
                  <c:v>84.891245334238207</c:v>
                </c:pt>
                <c:pt idx="14755">
                  <c:v>84.891245334238207</c:v>
                </c:pt>
                <c:pt idx="14756">
                  <c:v>84.891245334238207</c:v>
                </c:pt>
                <c:pt idx="14757">
                  <c:v>84.891245334238207</c:v>
                </c:pt>
                <c:pt idx="14758">
                  <c:v>84.891245334238207</c:v>
                </c:pt>
                <c:pt idx="14759">
                  <c:v>84.891245334238207</c:v>
                </c:pt>
                <c:pt idx="14760">
                  <c:v>84.891245334238207</c:v>
                </c:pt>
                <c:pt idx="14761">
                  <c:v>84.891245334238207</c:v>
                </c:pt>
                <c:pt idx="14762">
                  <c:v>84.891245334238207</c:v>
                </c:pt>
                <c:pt idx="14763">
                  <c:v>84.891245334238207</c:v>
                </c:pt>
                <c:pt idx="14764">
                  <c:v>84.891245334238207</c:v>
                </c:pt>
                <c:pt idx="14765">
                  <c:v>84.891245334238207</c:v>
                </c:pt>
                <c:pt idx="14766">
                  <c:v>84.891245334238207</c:v>
                </c:pt>
                <c:pt idx="14767">
                  <c:v>84.891245334238207</c:v>
                </c:pt>
                <c:pt idx="14768">
                  <c:v>84.891245334238207</c:v>
                </c:pt>
                <c:pt idx="14769">
                  <c:v>84.891245334238207</c:v>
                </c:pt>
                <c:pt idx="14770">
                  <c:v>84.891245334238207</c:v>
                </c:pt>
                <c:pt idx="14771">
                  <c:v>84.891245334238207</c:v>
                </c:pt>
                <c:pt idx="14772">
                  <c:v>84.891245334238207</c:v>
                </c:pt>
                <c:pt idx="14773">
                  <c:v>84.891245334238207</c:v>
                </c:pt>
                <c:pt idx="14774">
                  <c:v>84.891245334238207</c:v>
                </c:pt>
                <c:pt idx="14775">
                  <c:v>84.891245334238207</c:v>
                </c:pt>
                <c:pt idx="14776">
                  <c:v>84.891245334238207</c:v>
                </c:pt>
                <c:pt idx="14777">
                  <c:v>84.891245334238207</c:v>
                </c:pt>
                <c:pt idx="14778">
                  <c:v>84.891245334238207</c:v>
                </c:pt>
                <c:pt idx="14779">
                  <c:v>84.891245334238207</c:v>
                </c:pt>
                <c:pt idx="14780">
                  <c:v>84.891245334238207</c:v>
                </c:pt>
                <c:pt idx="14781">
                  <c:v>84.891245334238207</c:v>
                </c:pt>
                <c:pt idx="14782">
                  <c:v>84.891245334238207</c:v>
                </c:pt>
                <c:pt idx="14783">
                  <c:v>84.891245334238207</c:v>
                </c:pt>
                <c:pt idx="14784">
                  <c:v>84.891245334238207</c:v>
                </c:pt>
                <c:pt idx="14785">
                  <c:v>84.891245334238207</c:v>
                </c:pt>
                <c:pt idx="14786">
                  <c:v>84.891245334238207</c:v>
                </c:pt>
                <c:pt idx="14787">
                  <c:v>84.891245334238207</c:v>
                </c:pt>
                <c:pt idx="14788">
                  <c:v>84.891245334238207</c:v>
                </c:pt>
                <c:pt idx="14789">
                  <c:v>84.891245334238207</c:v>
                </c:pt>
                <c:pt idx="14790">
                  <c:v>84.891245334238207</c:v>
                </c:pt>
                <c:pt idx="14791">
                  <c:v>84.891245334238207</c:v>
                </c:pt>
                <c:pt idx="14792">
                  <c:v>84.891245334238207</c:v>
                </c:pt>
                <c:pt idx="14793">
                  <c:v>84.891245334238207</c:v>
                </c:pt>
                <c:pt idx="14794">
                  <c:v>84.891245334238207</c:v>
                </c:pt>
                <c:pt idx="14795">
                  <c:v>84.891245334238207</c:v>
                </c:pt>
                <c:pt idx="14796">
                  <c:v>84.891245334238207</c:v>
                </c:pt>
                <c:pt idx="14797">
                  <c:v>84.891245334238207</c:v>
                </c:pt>
                <c:pt idx="14798">
                  <c:v>84.891245334238207</c:v>
                </c:pt>
                <c:pt idx="14799">
                  <c:v>84.891245334238207</c:v>
                </c:pt>
                <c:pt idx="14800">
                  <c:v>84.891245334238207</c:v>
                </c:pt>
                <c:pt idx="14801">
                  <c:v>84.891245334238207</c:v>
                </c:pt>
                <c:pt idx="14802">
                  <c:v>84.891245334238207</c:v>
                </c:pt>
                <c:pt idx="14803">
                  <c:v>84.891245334238207</c:v>
                </c:pt>
                <c:pt idx="14804">
                  <c:v>84.891245334238207</c:v>
                </c:pt>
                <c:pt idx="14805">
                  <c:v>84.891245334238207</c:v>
                </c:pt>
                <c:pt idx="14806">
                  <c:v>84.891245334238207</c:v>
                </c:pt>
                <c:pt idx="14807">
                  <c:v>84.891245334238207</c:v>
                </c:pt>
                <c:pt idx="14808">
                  <c:v>84.891245334238207</c:v>
                </c:pt>
                <c:pt idx="14809">
                  <c:v>84.891245334238207</c:v>
                </c:pt>
                <c:pt idx="14810">
                  <c:v>84.891245334238207</c:v>
                </c:pt>
                <c:pt idx="14811">
                  <c:v>84.891245334238207</c:v>
                </c:pt>
                <c:pt idx="14812">
                  <c:v>84.891245334238207</c:v>
                </c:pt>
                <c:pt idx="14813">
                  <c:v>84.891245334238207</c:v>
                </c:pt>
                <c:pt idx="14814">
                  <c:v>84.891245334238207</c:v>
                </c:pt>
                <c:pt idx="14815">
                  <c:v>84.891245334238207</c:v>
                </c:pt>
                <c:pt idx="14816">
                  <c:v>84.891245334238207</c:v>
                </c:pt>
                <c:pt idx="14817">
                  <c:v>84.891245334238207</c:v>
                </c:pt>
                <c:pt idx="14818">
                  <c:v>84.891245334238207</c:v>
                </c:pt>
                <c:pt idx="14819">
                  <c:v>84.891245334238207</c:v>
                </c:pt>
                <c:pt idx="14820">
                  <c:v>84.891245334238207</c:v>
                </c:pt>
                <c:pt idx="14821">
                  <c:v>84.891245334238207</c:v>
                </c:pt>
                <c:pt idx="14822">
                  <c:v>84.891245334238207</c:v>
                </c:pt>
                <c:pt idx="14823">
                  <c:v>84.891245334238207</c:v>
                </c:pt>
                <c:pt idx="14824">
                  <c:v>84.891245334238207</c:v>
                </c:pt>
                <c:pt idx="14825">
                  <c:v>84.891245334238207</c:v>
                </c:pt>
                <c:pt idx="14826">
                  <c:v>84.891245334238207</c:v>
                </c:pt>
                <c:pt idx="14827">
                  <c:v>84.891245334238207</c:v>
                </c:pt>
                <c:pt idx="14828">
                  <c:v>84.891245334238207</c:v>
                </c:pt>
                <c:pt idx="14829">
                  <c:v>84.891245334238207</c:v>
                </c:pt>
                <c:pt idx="14830">
                  <c:v>84.891245334238207</c:v>
                </c:pt>
                <c:pt idx="14831">
                  <c:v>84.891245334238207</c:v>
                </c:pt>
                <c:pt idx="14832">
                  <c:v>84.891245334238207</c:v>
                </c:pt>
                <c:pt idx="14833">
                  <c:v>84.891245334238207</c:v>
                </c:pt>
                <c:pt idx="14834">
                  <c:v>84.891245334238207</c:v>
                </c:pt>
                <c:pt idx="14835">
                  <c:v>84.891245334238207</c:v>
                </c:pt>
                <c:pt idx="14836">
                  <c:v>84.891245334238207</c:v>
                </c:pt>
                <c:pt idx="14837">
                  <c:v>84.891245334238207</c:v>
                </c:pt>
                <c:pt idx="14838">
                  <c:v>84.891245334238207</c:v>
                </c:pt>
                <c:pt idx="14839">
                  <c:v>84.891245334238207</c:v>
                </c:pt>
                <c:pt idx="14840">
                  <c:v>84.891245334238207</c:v>
                </c:pt>
                <c:pt idx="14841">
                  <c:v>84.891245334238207</c:v>
                </c:pt>
                <c:pt idx="14842">
                  <c:v>84.891245334238207</c:v>
                </c:pt>
                <c:pt idx="14843">
                  <c:v>84.891245334238207</c:v>
                </c:pt>
                <c:pt idx="14844">
                  <c:v>84.891245334238207</c:v>
                </c:pt>
                <c:pt idx="14845">
                  <c:v>84.891245334238207</c:v>
                </c:pt>
                <c:pt idx="14846">
                  <c:v>84.891245334238207</c:v>
                </c:pt>
                <c:pt idx="14847">
                  <c:v>84.891245334238207</c:v>
                </c:pt>
                <c:pt idx="14848">
                  <c:v>84.891245334238207</c:v>
                </c:pt>
                <c:pt idx="14849">
                  <c:v>84.891245334238207</c:v>
                </c:pt>
                <c:pt idx="14850">
                  <c:v>84.891245334238207</c:v>
                </c:pt>
                <c:pt idx="14851">
                  <c:v>84.891245334238207</c:v>
                </c:pt>
                <c:pt idx="14852">
                  <c:v>84.891245334238207</c:v>
                </c:pt>
                <c:pt idx="14853">
                  <c:v>84.891245334238207</c:v>
                </c:pt>
                <c:pt idx="14854">
                  <c:v>84.891245334238207</c:v>
                </c:pt>
                <c:pt idx="14855">
                  <c:v>84.891245334238207</c:v>
                </c:pt>
                <c:pt idx="14856">
                  <c:v>84.891245334238207</c:v>
                </c:pt>
                <c:pt idx="14857">
                  <c:v>84.891245334238207</c:v>
                </c:pt>
                <c:pt idx="14858">
                  <c:v>84.891245334238207</c:v>
                </c:pt>
                <c:pt idx="14859">
                  <c:v>84.891245334238207</c:v>
                </c:pt>
                <c:pt idx="14860">
                  <c:v>84.891245334238207</c:v>
                </c:pt>
                <c:pt idx="14861">
                  <c:v>84.891245334238207</c:v>
                </c:pt>
                <c:pt idx="14862">
                  <c:v>84.891245334238207</c:v>
                </c:pt>
                <c:pt idx="14863">
                  <c:v>84.891245334238207</c:v>
                </c:pt>
                <c:pt idx="14864">
                  <c:v>84.891245334238207</c:v>
                </c:pt>
                <c:pt idx="14865">
                  <c:v>84.891245334238207</c:v>
                </c:pt>
                <c:pt idx="14866">
                  <c:v>84.891245334238207</c:v>
                </c:pt>
                <c:pt idx="14867">
                  <c:v>84.891245334238207</c:v>
                </c:pt>
                <c:pt idx="14868">
                  <c:v>84.891245334238207</c:v>
                </c:pt>
                <c:pt idx="14869">
                  <c:v>84.891245334238207</c:v>
                </c:pt>
                <c:pt idx="14870">
                  <c:v>84.891245334238207</c:v>
                </c:pt>
                <c:pt idx="14871">
                  <c:v>84.891245334238207</c:v>
                </c:pt>
                <c:pt idx="14872">
                  <c:v>84.891245334238207</c:v>
                </c:pt>
                <c:pt idx="14873">
                  <c:v>84.891245334238207</c:v>
                </c:pt>
                <c:pt idx="14874">
                  <c:v>84.891245334238207</c:v>
                </c:pt>
                <c:pt idx="14875">
                  <c:v>84.891245334238207</c:v>
                </c:pt>
                <c:pt idx="14876">
                  <c:v>84.891245334238207</c:v>
                </c:pt>
                <c:pt idx="14877">
                  <c:v>84.891245334238207</c:v>
                </c:pt>
                <c:pt idx="14878">
                  <c:v>84.891245334238207</c:v>
                </c:pt>
                <c:pt idx="14879">
                  <c:v>84.891245334238207</c:v>
                </c:pt>
                <c:pt idx="14880">
                  <c:v>84.891245334238207</c:v>
                </c:pt>
                <c:pt idx="14881">
                  <c:v>84.891245334238207</c:v>
                </c:pt>
                <c:pt idx="14882">
                  <c:v>84.891245334238207</c:v>
                </c:pt>
                <c:pt idx="14883">
                  <c:v>84.891245334238207</c:v>
                </c:pt>
                <c:pt idx="14884">
                  <c:v>84.891245334238207</c:v>
                </c:pt>
                <c:pt idx="14885">
                  <c:v>84.891245334238207</c:v>
                </c:pt>
                <c:pt idx="14886">
                  <c:v>84.891245334238207</c:v>
                </c:pt>
                <c:pt idx="14887">
                  <c:v>84.891245334238207</c:v>
                </c:pt>
                <c:pt idx="14888">
                  <c:v>84.891245334238207</c:v>
                </c:pt>
                <c:pt idx="14889">
                  <c:v>84.891245334238207</c:v>
                </c:pt>
                <c:pt idx="14890">
                  <c:v>84.891245334238207</c:v>
                </c:pt>
                <c:pt idx="14891">
                  <c:v>84.891245334238207</c:v>
                </c:pt>
                <c:pt idx="14892">
                  <c:v>84.891245334238207</c:v>
                </c:pt>
                <c:pt idx="14893">
                  <c:v>84.891245334238207</c:v>
                </c:pt>
                <c:pt idx="14894">
                  <c:v>84.891245334238207</c:v>
                </c:pt>
                <c:pt idx="14895">
                  <c:v>84.891245334238207</c:v>
                </c:pt>
                <c:pt idx="14896">
                  <c:v>84.891245334238207</c:v>
                </c:pt>
                <c:pt idx="14897">
                  <c:v>84.891245334238207</c:v>
                </c:pt>
                <c:pt idx="14898">
                  <c:v>84.891245334238207</c:v>
                </c:pt>
                <c:pt idx="14899">
                  <c:v>84.891245334238207</c:v>
                </c:pt>
                <c:pt idx="14900">
                  <c:v>84.891245334238207</c:v>
                </c:pt>
                <c:pt idx="14901">
                  <c:v>84.891245334238207</c:v>
                </c:pt>
                <c:pt idx="14902">
                  <c:v>84.891245334238207</c:v>
                </c:pt>
                <c:pt idx="14903">
                  <c:v>84.891245334238207</c:v>
                </c:pt>
                <c:pt idx="14904">
                  <c:v>84.891245334238207</c:v>
                </c:pt>
                <c:pt idx="14905">
                  <c:v>84.891245334238207</c:v>
                </c:pt>
                <c:pt idx="14906">
                  <c:v>84.891245334238207</c:v>
                </c:pt>
                <c:pt idx="14907">
                  <c:v>84.891245334238207</c:v>
                </c:pt>
                <c:pt idx="14908">
                  <c:v>84.891245334238207</c:v>
                </c:pt>
                <c:pt idx="14909">
                  <c:v>84.891245334238207</c:v>
                </c:pt>
                <c:pt idx="14910">
                  <c:v>84.891245334238207</c:v>
                </c:pt>
                <c:pt idx="14911">
                  <c:v>84.891245334238207</c:v>
                </c:pt>
                <c:pt idx="14912">
                  <c:v>84.891245334238207</c:v>
                </c:pt>
                <c:pt idx="14913">
                  <c:v>84.891245334238207</c:v>
                </c:pt>
                <c:pt idx="14914">
                  <c:v>84.891245334238207</c:v>
                </c:pt>
                <c:pt idx="14915">
                  <c:v>84.891245334238207</c:v>
                </c:pt>
                <c:pt idx="14916">
                  <c:v>84.891245334238207</c:v>
                </c:pt>
                <c:pt idx="14917">
                  <c:v>84.891245334238207</c:v>
                </c:pt>
                <c:pt idx="14918">
                  <c:v>84.891245334238207</c:v>
                </c:pt>
                <c:pt idx="14919">
                  <c:v>84.891245334238207</c:v>
                </c:pt>
                <c:pt idx="14920">
                  <c:v>84.891245334238207</c:v>
                </c:pt>
                <c:pt idx="14921">
                  <c:v>84.891245334238207</c:v>
                </c:pt>
                <c:pt idx="14922">
                  <c:v>84.891245334238207</c:v>
                </c:pt>
                <c:pt idx="14923">
                  <c:v>84.891245334238207</c:v>
                </c:pt>
                <c:pt idx="14924">
                  <c:v>84.891245334238207</c:v>
                </c:pt>
                <c:pt idx="14925">
                  <c:v>84.891245334238207</c:v>
                </c:pt>
                <c:pt idx="14926">
                  <c:v>84.891245334238207</c:v>
                </c:pt>
                <c:pt idx="14927">
                  <c:v>84.891245334238207</c:v>
                </c:pt>
                <c:pt idx="14928">
                  <c:v>84.891245334238207</c:v>
                </c:pt>
                <c:pt idx="14929">
                  <c:v>84.891245334238207</c:v>
                </c:pt>
                <c:pt idx="14930">
                  <c:v>84.891245334238207</c:v>
                </c:pt>
                <c:pt idx="14931">
                  <c:v>84.891245334238207</c:v>
                </c:pt>
                <c:pt idx="14932">
                  <c:v>84.891245334238207</c:v>
                </c:pt>
                <c:pt idx="14933">
                  <c:v>84.891245334238207</c:v>
                </c:pt>
                <c:pt idx="14934">
                  <c:v>84.891245334238207</c:v>
                </c:pt>
                <c:pt idx="14935">
                  <c:v>84.891245334238207</c:v>
                </c:pt>
                <c:pt idx="14936">
                  <c:v>84.891245334238207</c:v>
                </c:pt>
                <c:pt idx="14937">
                  <c:v>84.891245334238207</c:v>
                </c:pt>
                <c:pt idx="14938">
                  <c:v>84.891245334238207</c:v>
                </c:pt>
                <c:pt idx="14939">
                  <c:v>84.891245334238207</c:v>
                </c:pt>
                <c:pt idx="14940">
                  <c:v>84.891245334238207</c:v>
                </c:pt>
                <c:pt idx="14941">
                  <c:v>84.891245334238207</c:v>
                </c:pt>
                <c:pt idx="14942">
                  <c:v>84.891245334238207</c:v>
                </c:pt>
                <c:pt idx="14943">
                  <c:v>84.891245334238207</c:v>
                </c:pt>
                <c:pt idx="14944">
                  <c:v>84.891245334238207</c:v>
                </c:pt>
                <c:pt idx="14945">
                  <c:v>84.891245334238207</c:v>
                </c:pt>
                <c:pt idx="14946">
                  <c:v>84.891245334238207</c:v>
                </c:pt>
                <c:pt idx="14947">
                  <c:v>84.891245334238207</c:v>
                </c:pt>
                <c:pt idx="14948">
                  <c:v>84.891245334238207</c:v>
                </c:pt>
                <c:pt idx="14949">
                  <c:v>84.891245334238207</c:v>
                </c:pt>
                <c:pt idx="14950">
                  <c:v>84.891245334238207</c:v>
                </c:pt>
                <c:pt idx="14951">
                  <c:v>84.891245334238207</c:v>
                </c:pt>
                <c:pt idx="14952">
                  <c:v>84.891245334238207</c:v>
                </c:pt>
                <c:pt idx="14953">
                  <c:v>84.891245334238207</c:v>
                </c:pt>
                <c:pt idx="14954">
                  <c:v>84.891245334238207</c:v>
                </c:pt>
                <c:pt idx="14955">
                  <c:v>84.891245334238207</c:v>
                </c:pt>
                <c:pt idx="14956">
                  <c:v>84.891245334238207</c:v>
                </c:pt>
                <c:pt idx="14957">
                  <c:v>84.891245334238207</c:v>
                </c:pt>
                <c:pt idx="14958">
                  <c:v>84.891245334238207</c:v>
                </c:pt>
                <c:pt idx="14959">
                  <c:v>84.891245334238207</c:v>
                </c:pt>
                <c:pt idx="14960">
                  <c:v>84.891245334238207</c:v>
                </c:pt>
                <c:pt idx="14961">
                  <c:v>84.891245334238207</c:v>
                </c:pt>
                <c:pt idx="14962">
                  <c:v>84.891245334238207</c:v>
                </c:pt>
                <c:pt idx="14963">
                  <c:v>84.891245334238207</c:v>
                </c:pt>
                <c:pt idx="14964">
                  <c:v>84.891245334238207</c:v>
                </c:pt>
                <c:pt idx="14965">
                  <c:v>84.891245334238207</c:v>
                </c:pt>
                <c:pt idx="14966">
                  <c:v>84.891245334238207</c:v>
                </c:pt>
                <c:pt idx="14967">
                  <c:v>84.891245334238207</c:v>
                </c:pt>
                <c:pt idx="14968">
                  <c:v>84.891245334238207</c:v>
                </c:pt>
                <c:pt idx="14969">
                  <c:v>84.891245334238207</c:v>
                </c:pt>
                <c:pt idx="14970">
                  <c:v>84.891245334238207</c:v>
                </c:pt>
                <c:pt idx="14971">
                  <c:v>84.891245334238207</c:v>
                </c:pt>
                <c:pt idx="14972">
                  <c:v>84.891245334238207</c:v>
                </c:pt>
                <c:pt idx="14973">
                  <c:v>84.891245334238207</c:v>
                </c:pt>
                <c:pt idx="14974">
                  <c:v>84.891245334238207</c:v>
                </c:pt>
                <c:pt idx="14975">
                  <c:v>84.891245334238207</c:v>
                </c:pt>
                <c:pt idx="14976">
                  <c:v>84.891245334238207</c:v>
                </c:pt>
                <c:pt idx="14977">
                  <c:v>84.891245334238207</c:v>
                </c:pt>
                <c:pt idx="14978">
                  <c:v>84.891245334238207</c:v>
                </c:pt>
                <c:pt idx="14979">
                  <c:v>84.891245334238207</c:v>
                </c:pt>
                <c:pt idx="14980">
                  <c:v>84.891245334238207</c:v>
                </c:pt>
                <c:pt idx="14981">
                  <c:v>84.891245334238207</c:v>
                </c:pt>
                <c:pt idx="14982">
                  <c:v>84.891245334238207</c:v>
                </c:pt>
                <c:pt idx="14983">
                  <c:v>84.891245334238207</c:v>
                </c:pt>
                <c:pt idx="14984">
                  <c:v>84.891245334238207</c:v>
                </c:pt>
                <c:pt idx="14985">
                  <c:v>84.891245334238207</c:v>
                </c:pt>
                <c:pt idx="14986">
                  <c:v>84.891245334238207</c:v>
                </c:pt>
                <c:pt idx="14987">
                  <c:v>84.891245334238207</c:v>
                </c:pt>
                <c:pt idx="14988">
                  <c:v>84.891245334238207</c:v>
                </c:pt>
                <c:pt idx="14989">
                  <c:v>84.891245334238207</c:v>
                </c:pt>
                <c:pt idx="14990">
                  <c:v>84.891245334238207</c:v>
                </c:pt>
                <c:pt idx="14991">
                  <c:v>84.891245334238207</c:v>
                </c:pt>
                <c:pt idx="14992">
                  <c:v>84.891245334238207</c:v>
                </c:pt>
                <c:pt idx="14993">
                  <c:v>84.891245334238207</c:v>
                </c:pt>
                <c:pt idx="14994">
                  <c:v>84.891245334238207</c:v>
                </c:pt>
                <c:pt idx="14995">
                  <c:v>84.891245334238207</c:v>
                </c:pt>
                <c:pt idx="14996">
                  <c:v>84.891245334238207</c:v>
                </c:pt>
                <c:pt idx="14997">
                  <c:v>84.891245334238207</c:v>
                </c:pt>
                <c:pt idx="14998">
                  <c:v>84.891245334238207</c:v>
                </c:pt>
                <c:pt idx="14999">
                  <c:v>84.891245334238207</c:v>
                </c:pt>
                <c:pt idx="15000">
                  <c:v>84.891245334238207</c:v>
                </c:pt>
                <c:pt idx="15001">
                  <c:v>84.891245334238207</c:v>
                </c:pt>
                <c:pt idx="15002">
                  <c:v>84.891245334238207</c:v>
                </c:pt>
                <c:pt idx="15003">
                  <c:v>84.891245334238207</c:v>
                </c:pt>
                <c:pt idx="15004">
                  <c:v>84.891245334238207</c:v>
                </c:pt>
                <c:pt idx="15005">
                  <c:v>84.891245334238207</c:v>
                </c:pt>
                <c:pt idx="15006">
                  <c:v>84.891245334238207</c:v>
                </c:pt>
                <c:pt idx="15007">
                  <c:v>84.891245334238207</c:v>
                </c:pt>
                <c:pt idx="15008">
                  <c:v>84.891245334238207</c:v>
                </c:pt>
                <c:pt idx="15009">
                  <c:v>84.891245334238207</c:v>
                </c:pt>
                <c:pt idx="15010">
                  <c:v>84.891245334238207</c:v>
                </c:pt>
                <c:pt idx="15011">
                  <c:v>84.891245334238207</c:v>
                </c:pt>
                <c:pt idx="15012">
                  <c:v>84.891245334238207</c:v>
                </c:pt>
                <c:pt idx="15013">
                  <c:v>84.891245334238207</c:v>
                </c:pt>
                <c:pt idx="15014">
                  <c:v>84.891245334238207</c:v>
                </c:pt>
                <c:pt idx="15015">
                  <c:v>84.891245334238207</c:v>
                </c:pt>
                <c:pt idx="15016">
                  <c:v>84.891245334238207</c:v>
                </c:pt>
                <c:pt idx="15017">
                  <c:v>84.891245334238207</c:v>
                </c:pt>
                <c:pt idx="15018">
                  <c:v>84.891245334238207</c:v>
                </c:pt>
                <c:pt idx="15019">
                  <c:v>84.891245334238207</c:v>
                </c:pt>
                <c:pt idx="15020">
                  <c:v>84.891245334238207</c:v>
                </c:pt>
                <c:pt idx="15021">
                  <c:v>84.891245334238207</c:v>
                </c:pt>
                <c:pt idx="15022">
                  <c:v>84.891245334238207</c:v>
                </c:pt>
                <c:pt idx="15023">
                  <c:v>84.891245334238207</c:v>
                </c:pt>
                <c:pt idx="15024">
                  <c:v>84.891245334238207</c:v>
                </c:pt>
                <c:pt idx="15025">
                  <c:v>84.891245334238207</c:v>
                </c:pt>
                <c:pt idx="15026">
                  <c:v>84.891245334238207</c:v>
                </c:pt>
                <c:pt idx="15027">
                  <c:v>84.891245334238207</c:v>
                </c:pt>
                <c:pt idx="15028">
                  <c:v>84.891245334238207</c:v>
                </c:pt>
                <c:pt idx="15029">
                  <c:v>84.891245334238207</c:v>
                </c:pt>
                <c:pt idx="15030">
                  <c:v>84.891245334238207</c:v>
                </c:pt>
                <c:pt idx="15031">
                  <c:v>84.891245334238207</c:v>
                </c:pt>
                <c:pt idx="15032">
                  <c:v>84.891245334238207</c:v>
                </c:pt>
                <c:pt idx="15033">
                  <c:v>84.891245334238207</c:v>
                </c:pt>
                <c:pt idx="15034">
                  <c:v>84.891245334238207</c:v>
                </c:pt>
                <c:pt idx="15035">
                  <c:v>84.891245334238207</c:v>
                </c:pt>
                <c:pt idx="15036">
                  <c:v>84.891245334238207</c:v>
                </c:pt>
                <c:pt idx="15037">
                  <c:v>84.891245334238207</c:v>
                </c:pt>
                <c:pt idx="15038">
                  <c:v>84.891245334238207</c:v>
                </c:pt>
                <c:pt idx="15039">
                  <c:v>84.891245334238207</c:v>
                </c:pt>
                <c:pt idx="15040">
                  <c:v>84.891245334238207</c:v>
                </c:pt>
                <c:pt idx="15041">
                  <c:v>84.891245334238207</c:v>
                </c:pt>
                <c:pt idx="15042">
                  <c:v>84.891245334238207</c:v>
                </c:pt>
                <c:pt idx="15043">
                  <c:v>84.891245334238207</c:v>
                </c:pt>
                <c:pt idx="15044">
                  <c:v>84.891245334238207</c:v>
                </c:pt>
                <c:pt idx="15045">
                  <c:v>84.891245334238207</c:v>
                </c:pt>
                <c:pt idx="15046">
                  <c:v>84.891245334238207</c:v>
                </c:pt>
                <c:pt idx="15047">
                  <c:v>84.891245334238207</c:v>
                </c:pt>
                <c:pt idx="15048">
                  <c:v>84.891245334238207</c:v>
                </c:pt>
                <c:pt idx="15049">
                  <c:v>84.891245334238207</c:v>
                </c:pt>
                <c:pt idx="15050">
                  <c:v>84.891245334238207</c:v>
                </c:pt>
                <c:pt idx="15051">
                  <c:v>84.891245334238207</c:v>
                </c:pt>
                <c:pt idx="15052">
                  <c:v>84.891245334238207</c:v>
                </c:pt>
                <c:pt idx="15053">
                  <c:v>84.891245334238207</c:v>
                </c:pt>
                <c:pt idx="15054">
                  <c:v>84.891245334238207</c:v>
                </c:pt>
                <c:pt idx="15055">
                  <c:v>84.891245334238207</c:v>
                </c:pt>
                <c:pt idx="15056">
                  <c:v>84.891245334238207</c:v>
                </c:pt>
                <c:pt idx="15057">
                  <c:v>84.891245334238207</c:v>
                </c:pt>
                <c:pt idx="15058">
                  <c:v>84.891245334238207</c:v>
                </c:pt>
                <c:pt idx="15059">
                  <c:v>84.891245334238207</c:v>
                </c:pt>
                <c:pt idx="15060">
                  <c:v>84.891245334238207</c:v>
                </c:pt>
                <c:pt idx="15061">
                  <c:v>84.891245334238207</c:v>
                </c:pt>
                <c:pt idx="15062">
                  <c:v>84.891245334238207</c:v>
                </c:pt>
                <c:pt idx="15063">
                  <c:v>84.891245334238207</c:v>
                </c:pt>
                <c:pt idx="15064">
                  <c:v>84.891245334238207</c:v>
                </c:pt>
                <c:pt idx="15065">
                  <c:v>84.891245334238207</c:v>
                </c:pt>
                <c:pt idx="15066">
                  <c:v>84.891245334238207</c:v>
                </c:pt>
                <c:pt idx="15067">
                  <c:v>84.891245334238207</c:v>
                </c:pt>
                <c:pt idx="15068">
                  <c:v>84.891245334238207</c:v>
                </c:pt>
                <c:pt idx="15069">
                  <c:v>84.891245334238207</c:v>
                </c:pt>
                <c:pt idx="15070">
                  <c:v>84.891245334238207</c:v>
                </c:pt>
                <c:pt idx="15071">
                  <c:v>84.891245334238207</c:v>
                </c:pt>
                <c:pt idx="15072">
                  <c:v>84.891245334238207</c:v>
                </c:pt>
                <c:pt idx="15073">
                  <c:v>84.891245334238207</c:v>
                </c:pt>
                <c:pt idx="15074">
                  <c:v>84.891245334238207</c:v>
                </c:pt>
                <c:pt idx="15075">
                  <c:v>84.891245334238207</c:v>
                </c:pt>
                <c:pt idx="15076">
                  <c:v>84.891245334238207</c:v>
                </c:pt>
                <c:pt idx="15077">
                  <c:v>84.891245334238207</c:v>
                </c:pt>
                <c:pt idx="15078">
                  <c:v>84.891245334238207</c:v>
                </c:pt>
                <c:pt idx="15079">
                  <c:v>84.891245334238207</c:v>
                </c:pt>
                <c:pt idx="15080">
                  <c:v>84.891245334238207</c:v>
                </c:pt>
                <c:pt idx="15081">
                  <c:v>84.891245334238207</c:v>
                </c:pt>
                <c:pt idx="15082">
                  <c:v>84.891245334238207</c:v>
                </c:pt>
                <c:pt idx="15083">
                  <c:v>84.891245334238207</c:v>
                </c:pt>
                <c:pt idx="15084">
                  <c:v>84.891245334238207</c:v>
                </c:pt>
                <c:pt idx="15085">
                  <c:v>84.891245334238207</c:v>
                </c:pt>
                <c:pt idx="15086">
                  <c:v>84.891245334238207</c:v>
                </c:pt>
                <c:pt idx="15087">
                  <c:v>84.891245334238207</c:v>
                </c:pt>
                <c:pt idx="15088">
                  <c:v>84.891245334238207</c:v>
                </c:pt>
                <c:pt idx="15089">
                  <c:v>84.891245334238207</c:v>
                </c:pt>
                <c:pt idx="15090">
                  <c:v>84.891245334238207</c:v>
                </c:pt>
                <c:pt idx="15091">
                  <c:v>84.891245334238207</c:v>
                </c:pt>
                <c:pt idx="15092">
                  <c:v>84.891245334238207</c:v>
                </c:pt>
                <c:pt idx="15093">
                  <c:v>84.891245334238207</c:v>
                </c:pt>
                <c:pt idx="15094">
                  <c:v>84.891245334238207</c:v>
                </c:pt>
                <c:pt idx="15095">
                  <c:v>84.891245334238207</c:v>
                </c:pt>
                <c:pt idx="15096">
                  <c:v>84.891245334238207</c:v>
                </c:pt>
                <c:pt idx="15097">
                  <c:v>84.891245334238207</c:v>
                </c:pt>
                <c:pt idx="15098">
                  <c:v>84.891245334238207</c:v>
                </c:pt>
                <c:pt idx="15099">
                  <c:v>84.891245334238207</c:v>
                </c:pt>
                <c:pt idx="15100">
                  <c:v>84.891245334238207</c:v>
                </c:pt>
                <c:pt idx="15101">
                  <c:v>84.891245334238207</c:v>
                </c:pt>
                <c:pt idx="15102">
                  <c:v>84.891245334238207</c:v>
                </c:pt>
                <c:pt idx="15103">
                  <c:v>84.891245334238207</c:v>
                </c:pt>
                <c:pt idx="15104">
                  <c:v>84.891245334238207</c:v>
                </c:pt>
                <c:pt idx="15105">
                  <c:v>84.891245334238207</c:v>
                </c:pt>
                <c:pt idx="15106">
                  <c:v>84.891245334238207</c:v>
                </c:pt>
                <c:pt idx="15107">
                  <c:v>84.891245334238207</c:v>
                </c:pt>
                <c:pt idx="15108">
                  <c:v>84.891245334238207</c:v>
                </c:pt>
                <c:pt idx="15109">
                  <c:v>84.891245334238207</c:v>
                </c:pt>
                <c:pt idx="15110">
                  <c:v>84.891245334238207</c:v>
                </c:pt>
                <c:pt idx="15111">
                  <c:v>84.891245334238207</c:v>
                </c:pt>
                <c:pt idx="15112">
                  <c:v>84.891245334238207</c:v>
                </c:pt>
                <c:pt idx="15113">
                  <c:v>84.891245334238207</c:v>
                </c:pt>
                <c:pt idx="15114">
                  <c:v>84.891245334238207</c:v>
                </c:pt>
                <c:pt idx="15115">
                  <c:v>84.891245334238207</c:v>
                </c:pt>
                <c:pt idx="15116">
                  <c:v>84.891245334238207</c:v>
                </c:pt>
                <c:pt idx="15117">
                  <c:v>84.891245334238207</c:v>
                </c:pt>
                <c:pt idx="15118">
                  <c:v>84.891245334238207</c:v>
                </c:pt>
                <c:pt idx="15119">
                  <c:v>84.891245334238207</c:v>
                </c:pt>
                <c:pt idx="15120">
                  <c:v>84.891245334238207</c:v>
                </c:pt>
                <c:pt idx="15121">
                  <c:v>84.891245334238207</c:v>
                </c:pt>
                <c:pt idx="15122">
                  <c:v>84.891245334238207</c:v>
                </c:pt>
                <c:pt idx="15123">
                  <c:v>84.891245334238207</c:v>
                </c:pt>
                <c:pt idx="15124">
                  <c:v>84.891245334238207</c:v>
                </c:pt>
                <c:pt idx="15125">
                  <c:v>84.891245334238207</c:v>
                </c:pt>
                <c:pt idx="15126">
                  <c:v>84.891245334238207</c:v>
                </c:pt>
                <c:pt idx="15127">
                  <c:v>84.891245334238207</c:v>
                </c:pt>
                <c:pt idx="15128">
                  <c:v>84.891245334238207</c:v>
                </c:pt>
                <c:pt idx="15129">
                  <c:v>84.891245334238207</c:v>
                </c:pt>
                <c:pt idx="15130">
                  <c:v>84.891245334238207</c:v>
                </c:pt>
                <c:pt idx="15131">
                  <c:v>84.891245334238207</c:v>
                </c:pt>
                <c:pt idx="15132">
                  <c:v>84.891245334238207</c:v>
                </c:pt>
                <c:pt idx="15133">
                  <c:v>84.891245334238207</c:v>
                </c:pt>
                <c:pt idx="15134">
                  <c:v>84.891245334238207</c:v>
                </c:pt>
                <c:pt idx="15135">
                  <c:v>84.891245334238207</c:v>
                </c:pt>
                <c:pt idx="15136">
                  <c:v>84.891245334238207</c:v>
                </c:pt>
                <c:pt idx="15137">
                  <c:v>84.891245334238207</c:v>
                </c:pt>
                <c:pt idx="15138">
                  <c:v>84.891245334238207</c:v>
                </c:pt>
                <c:pt idx="15139">
                  <c:v>84.891245334238207</c:v>
                </c:pt>
                <c:pt idx="15140">
                  <c:v>84.891245334238207</c:v>
                </c:pt>
                <c:pt idx="15141">
                  <c:v>84.891245334238207</c:v>
                </c:pt>
                <c:pt idx="15142">
                  <c:v>84.891245334238207</c:v>
                </c:pt>
                <c:pt idx="15143">
                  <c:v>84.891245334238207</c:v>
                </c:pt>
                <c:pt idx="15144">
                  <c:v>84.891245334238207</c:v>
                </c:pt>
                <c:pt idx="15145">
                  <c:v>84.891245334238207</c:v>
                </c:pt>
                <c:pt idx="15146">
                  <c:v>84.891245334238207</c:v>
                </c:pt>
                <c:pt idx="15147">
                  <c:v>84.891245334238207</c:v>
                </c:pt>
                <c:pt idx="15148">
                  <c:v>84.891245334238207</c:v>
                </c:pt>
                <c:pt idx="15149">
                  <c:v>84.891245334238207</c:v>
                </c:pt>
                <c:pt idx="15150">
                  <c:v>84.891245334238207</c:v>
                </c:pt>
                <c:pt idx="15151">
                  <c:v>84.891245334238207</c:v>
                </c:pt>
                <c:pt idx="15152">
                  <c:v>84.891245334238207</c:v>
                </c:pt>
                <c:pt idx="15153">
                  <c:v>84.891245334238207</c:v>
                </c:pt>
                <c:pt idx="15154">
                  <c:v>84.891245334238207</c:v>
                </c:pt>
                <c:pt idx="15155">
                  <c:v>84.891245334238207</c:v>
                </c:pt>
                <c:pt idx="15156">
                  <c:v>84.891245334238207</c:v>
                </c:pt>
                <c:pt idx="15157">
                  <c:v>84.891245334238207</c:v>
                </c:pt>
                <c:pt idx="15158">
                  <c:v>84.891245334238207</c:v>
                </c:pt>
                <c:pt idx="15159">
                  <c:v>84.891245334238207</c:v>
                </c:pt>
                <c:pt idx="15160">
                  <c:v>84.891245334238207</c:v>
                </c:pt>
                <c:pt idx="15161">
                  <c:v>84.891245334238207</c:v>
                </c:pt>
                <c:pt idx="15162">
                  <c:v>84.891245334238207</c:v>
                </c:pt>
                <c:pt idx="15163">
                  <c:v>84.891245334238207</c:v>
                </c:pt>
                <c:pt idx="15164">
                  <c:v>84.891245334238207</c:v>
                </c:pt>
                <c:pt idx="15165">
                  <c:v>84.891245334238207</c:v>
                </c:pt>
                <c:pt idx="15166">
                  <c:v>84.891245334238207</c:v>
                </c:pt>
                <c:pt idx="15167">
                  <c:v>84.891245334238207</c:v>
                </c:pt>
                <c:pt idx="15168">
                  <c:v>84.891245334238207</c:v>
                </c:pt>
                <c:pt idx="15169">
                  <c:v>84.891245334238207</c:v>
                </c:pt>
                <c:pt idx="15170">
                  <c:v>84.891245334238207</c:v>
                </c:pt>
                <c:pt idx="15171">
                  <c:v>84.891245334238207</c:v>
                </c:pt>
                <c:pt idx="15172">
                  <c:v>84.891245334238207</c:v>
                </c:pt>
                <c:pt idx="15173">
                  <c:v>84.891245334238207</c:v>
                </c:pt>
                <c:pt idx="15174">
                  <c:v>84.891245334238207</c:v>
                </c:pt>
                <c:pt idx="15175">
                  <c:v>84.891245334238207</c:v>
                </c:pt>
                <c:pt idx="15176">
                  <c:v>84.891245334238207</c:v>
                </c:pt>
                <c:pt idx="15177">
                  <c:v>84.891245334238207</c:v>
                </c:pt>
                <c:pt idx="15178">
                  <c:v>84.891245334238207</c:v>
                </c:pt>
                <c:pt idx="15179">
                  <c:v>84.891245334238207</c:v>
                </c:pt>
                <c:pt idx="15180">
                  <c:v>84.891245334238207</c:v>
                </c:pt>
                <c:pt idx="15181">
                  <c:v>84.891245334238207</c:v>
                </c:pt>
                <c:pt idx="15182">
                  <c:v>84.891245334238207</c:v>
                </c:pt>
                <c:pt idx="15183">
                  <c:v>84.891245334238207</c:v>
                </c:pt>
                <c:pt idx="15184">
                  <c:v>84.891245334238207</c:v>
                </c:pt>
                <c:pt idx="15185">
                  <c:v>84.891245334238207</c:v>
                </c:pt>
                <c:pt idx="15186">
                  <c:v>84.891245334238207</c:v>
                </c:pt>
                <c:pt idx="15187">
                  <c:v>84.891245334238207</c:v>
                </c:pt>
                <c:pt idx="15188">
                  <c:v>84.891245334238207</c:v>
                </c:pt>
                <c:pt idx="15189">
                  <c:v>84.891245334238207</c:v>
                </c:pt>
                <c:pt idx="15190">
                  <c:v>84.891245334238207</c:v>
                </c:pt>
                <c:pt idx="15191">
                  <c:v>84.891245334238207</c:v>
                </c:pt>
                <c:pt idx="15192">
                  <c:v>84.891245334238207</c:v>
                </c:pt>
                <c:pt idx="15193">
                  <c:v>84.891245334238207</c:v>
                </c:pt>
                <c:pt idx="15194">
                  <c:v>84.891245334238207</c:v>
                </c:pt>
                <c:pt idx="15195">
                  <c:v>84.891245334238207</c:v>
                </c:pt>
                <c:pt idx="15196">
                  <c:v>84.891245334238207</c:v>
                </c:pt>
                <c:pt idx="15197">
                  <c:v>84.891245334238207</c:v>
                </c:pt>
                <c:pt idx="15198">
                  <c:v>84.891245334238207</c:v>
                </c:pt>
                <c:pt idx="15199">
                  <c:v>84.891245334238207</c:v>
                </c:pt>
                <c:pt idx="15200">
                  <c:v>84.891245334238207</c:v>
                </c:pt>
                <c:pt idx="15201">
                  <c:v>84.891245334238207</c:v>
                </c:pt>
                <c:pt idx="15202">
                  <c:v>84.891245334238207</c:v>
                </c:pt>
                <c:pt idx="15203">
                  <c:v>84.891245334238207</c:v>
                </c:pt>
                <c:pt idx="15204">
                  <c:v>84.891245334238207</c:v>
                </c:pt>
                <c:pt idx="15205">
                  <c:v>84.891245334238207</c:v>
                </c:pt>
                <c:pt idx="15206">
                  <c:v>84.891245334238207</c:v>
                </c:pt>
                <c:pt idx="15207">
                  <c:v>84.891245334238207</c:v>
                </c:pt>
                <c:pt idx="15208">
                  <c:v>84.891245334238207</c:v>
                </c:pt>
                <c:pt idx="15209">
                  <c:v>84.891245334238207</c:v>
                </c:pt>
                <c:pt idx="15210">
                  <c:v>84.891245334238207</c:v>
                </c:pt>
                <c:pt idx="15211">
                  <c:v>84.891245334238207</c:v>
                </c:pt>
                <c:pt idx="15212">
                  <c:v>84.891245334238207</c:v>
                </c:pt>
                <c:pt idx="15213">
                  <c:v>84.891245334238207</c:v>
                </c:pt>
                <c:pt idx="15214">
                  <c:v>84.891245334238207</c:v>
                </c:pt>
                <c:pt idx="15215">
                  <c:v>84.891245334238207</c:v>
                </c:pt>
                <c:pt idx="15216">
                  <c:v>84.891245334238207</c:v>
                </c:pt>
                <c:pt idx="15217">
                  <c:v>84.891245334238207</c:v>
                </c:pt>
                <c:pt idx="15218">
                  <c:v>84.891245334238207</c:v>
                </c:pt>
                <c:pt idx="15219">
                  <c:v>84.891245334238207</c:v>
                </c:pt>
                <c:pt idx="15220">
                  <c:v>84.891245334238207</c:v>
                </c:pt>
                <c:pt idx="15221">
                  <c:v>84.891245334238207</c:v>
                </c:pt>
                <c:pt idx="15222">
                  <c:v>84.891245334238207</c:v>
                </c:pt>
                <c:pt idx="15223">
                  <c:v>84.891245334238207</c:v>
                </c:pt>
                <c:pt idx="15224">
                  <c:v>84.891245334238207</c:v>
                </c:pt>
                <c:pt idx="15225">
                  <c:v>84.891245334238207</c:v>
                </c:pt>
                <c:pt idx="15226">
                  <c:v>84.891245334238207</c:v>
                </c:pt>
                <c:pt idx="15227">
                  <c:v>84.891245334238207</c:v>
                </c:pt>
                <c:pt idx="15228">
                  <c:v>84.891245334238207</c:v>
                </c:pt>
                <c:pt idx="15229">
                  <c:v>84.891245334238207</c:v>
                </c:pt>
                <c:pt idx="15230">
                  <c:v>84.891245334238207</c:v>
                </c:pt>
                <c:pt idx="15231">
                  <c:v>84.891245334238207</c:v>
                </c:pt>
                <c:pt idx="15232">
                  <c:v>84.891245334238207</c:v>
                </c:pt>
                <c:pt idx="15233">
                  <c:v>84.891245334238207</c:v>
                </c:pt>
                <c:pt idx="15234">
                  <c:v>84.891245334238207</c:v>
                </c:pt>
                <c:pt idx="15235">
                  <c:v>84.891245334238207</c:v>
                </c:pt>
                <c:pt idx="15236">
                  <c:v>84.891245334238207</c:v>
                </c:pt>
                <c:pt idx="15237">
                  <c:v>84.891245334238207</c:v>
                </c:pt>
                <c:pt idx="15238">
                  <c:v>84.891245334238207</c:v>
                </c:pt>
                <c:pt idx="15239">
                  <c:v>84.891245334238207</c:v>
                </c:pt>
                <c:pt idx="15240">
                  <c:v>84.891245334238207</c:v>
                </c:pt>
                <c:pt idx="15241">
                  <c:v>84.891245334238207</c:v>
                </c:pt>
                <c:pt idx="15242">
                  <c:v>84.891245334238207</c:v>
                </c:pt>
                <c:pt idx="15243">
                  <c:v>84.891245334238207</c:v>
                </c:pt>
                <c:pt idx="15244">
                  <c:v>84.891245334238207</c:v>
                </c:pt>
                <c:pt idx="15245">
                  <c:v>84.891245334238207</c:v>
                </c:pt>
                <c:pt idx="15246">
                  <c:v>84.891245334238207</c:v>
                </c:pt>
                <c:pt idx="15247">
                  <c:v>84.891245334238207</c:v>
                </c:pt>
                <c:pt idx="15248">
                  <c:v>84.891245334238207</c:v>
                </c:pt>
                <c:pt idx="15249">
                  <c:v>84.891245334238207</c:v>
                </c:pt>
                <c:pt idx="15250">
                  <c:v>84.891245334238207</c:v>
                </c:pt>
                <c:pt idx="15251">
                  <c:v>84.891245334238207</c:v>
                </c:pt>
                <c:pt idx="15252">
                  <c:v>84.891245334238207</c:v>
                </c:pt>
                <c:pt idx="15253">
                  <c:v>84.891245334238207</c:v>
                </c:pt>
                <c:pt idx="15254">
                  <c:v>84.891245334238207</c:v>
                </c:pt>
                <c:pt idx="15255">
                  <c:v>84.891245334238207</c:v>
                </c:pt>
                <c:pt idx="15256">
                  <c:v>84.891245334238207</c:v>
                </c:pt>
                <c:pt idx="15257">
                  <c:v>84.891245334238207</c:v>
                </c:pt>
                <c:pt idx="15258">
                  <c:v>84.891245334238207</c:v>
                </c:pt>
                <c:pt idx="15259">
                  <c:v>84.891245334238207</c:v>
                </c:pt>
                <c:pt idx="15260">
                  <c:v>84.891245334238207</c:v>
                </c:pt>
                <c:pt idx="15261">
                  <c:v>84.891245334238207</c:v>
                </c:pt>
                <c:pt idx="15262">
                  <c:v>84.891245334238207</c:v>
                </c:pt>
                <c:pt idx="15263">
                  <c:v>84.891245334238207</c:v>
                </c:pt>
                <c:pt idx="15264">
                  <c:v>84.891245334238207</c:v>
                </c:pt>
                <c:pt idx="15265">
                  <c:v>84.891245334238207</c:v>
                </c:pt>
                <c:pt idx="15266">
                  <c:v>84.891245334238207</c:v>
                </c:pt>
                <c:pt idx="15267">
                  <c:v>84.891245334238207</c:v>
                </c:pt>
                <c:pt idx="15268">
                  <c:v>84.891245334238207</c:v>
                </c:pt>
                <c:pt idx="15269">
                  <c:v>84.891245334238207</c:v>
                </c:pt>
                <c:pt idx="15270">
                  <c:v>84.891245334238207</c:v>
                </c:pt>
                <c:pt idx="15271">
                  <c:v>84.891245334238207</c:v>
                </c:pt>
                <c:pt idx="15272">
                  <c:v>84.891245334238207</c:v>
                </c:pt>
                <c:pt idx="15273">
                  <c:v>84.891245334238207</c:v>
                </c:pt>
                <c:pt idx="15274">
                  <c:v>84.891245334238207</c:v>
                </c:pt>
                <c:pt idx="15275">
                  <c:v>84.891245334238207</c:v>
                </c:pt>
                <c:pt idx="15276">
                  <c:v>84.891245334238207</c:v>
                </c:pt>
                <c:pt idx="15277">
                  <c:v>84.891245334238207</c:v>
                </c:pt>
                <c:pt idx="15278">
                  <c:v>84.891245334238207</c:v>
                </c:pt>
                <c:pt idx="15279">
                  <c:v>84.891245334238207</c:v>
                </c:pt>
                <c:pt idx="15280">
                  <c:v>84.891245334238207</c:v>
                </c:pt>
                <c:pt idx="15281">
                  <c:v>84.891245334238207</c:v>
                </c:pt>
                <c:pt idx="15282">
                  <c:v>84.891245334238207</c:v>
                </c:pt>
                <c:pt idx="15283">
                  <c:v>84.891245334238207</c:v>
                </c:pt>
                <c:pt idx="15284">
                  <c:v>84.891245334238207</c:v>
                </c:pt>
                <c:pt idx="15285">
                  <c:v>84.891245334238207</c:v>
                </c:pt>
                <c:pt idx="15286">
                  <c:v>84.891245334238207</c:v>
                </c:pt>
                <c:pt idx="15287">
                  <c:v>84.891245334238207</c:v>
                </c:pt>
                <c:pt idx="15288">
                  <c:v>84.891245334238207</c:v>
                </c:pt>
                <c:pt idx="15289">
                  <c:v>84.891245334238207</c:v>
                </c:pt>
                <c:pt idx="15290">
                  <c:v>84.891245334238207</c:v>
                </c:pt>
                <c:pt idx="15291">
                  <c:v>84.891245334238207</c:v>
                </c:pt>
                <c:pt idx="15292">
                  <c:v>84.891245334238207</c:v>
                </c:pt>
                <c:pt idx="15293">
                  <c:v>84.891245334238207</c:v>
                </c:pt>
                <c:pt idx="15294">
                  <c:v>84.891245334238207</c:v>
                </c:pt>
                <c:pt idx="15295">
                  <c:v>84.891245334238207</c:v>
                </c:pt>
                <c:pt idx="15296">
                  <c:v>84.891245334238207</c:v>
                </c:pt>
                <c:pt idx="15297">
                  <c:v>84.891245334238207</c:v>
                </c:pt>
                <c:pt idx="15298">
                  <c:v>84.891245334238207</c:v>
                </c:pt>
                <c:pt idx="15299">
                  <c:v>84.891245334238207</c:v>
                </c:pt>
                <c:pt idx="15300">
                  <c:v>84.891245334238207</c:v>
                </c:pt>
                <c:pt idx="15301">
                  <c:v>84.891245334238207</c:v>
                </c:pt>
                <c:pt idx="15302">
                  <c:v>84.891245334238207</c:v>
                </c:pt>
                <c:pt idx="15303">
                  <c:v>84.891245334238207</c:v>
                </c:pt>
                <c:pt idx="15304">
                  <c:v>84.891245334238207</c:v>
                </c:pt>
                <c:pt idx="15305">
                  <c:v>84.891245334238207</c:v>
                </c:pt>
                <c:pt idx="15306">
                  <c:v>84.891245334238207</c:v>
                </c:pt>
                <c:pt idx="15307">
                  <c:v>84.891245334238207</c:v>
                </c:pt>
                <c:pt idx="15308">
                  <c:v>84.891245334238207</c:v>
                </c:pt>
                <c:pt idx="15309">
                  <c:v>84.891245334238207</c:v>
                </c:pt>
                <c:pt idx="15310">
                  <c:v>84.891245334238207</c:v>
                </c:pt>
                <c:pt idx="15311">
                  <c:v>84.891245334238207</c:v>
                </c:pt>
                <c:pt idx="15312">
                  <c:v>84.891245334238207</c:v>
                </c:pt>
                <c:pt idx="15313">
                  <c:v>84.891245334238207</c:v>
                </c:pt>
                <c:pt idx="15314">
                  <c:v>84.891245334238207</c:v>
                </c:pt>
                <c:pt idx="15315">
                  <c:v>84.891245334238207</c:v>
                </c:pt>
                <c:pt idx="15316">
                  <c:v>84.891245334238207</c:v>
                </c:pt>
                <c:pt idx="15317">
                  <c:v>84.891245334238207</c:v>
                </c:pt>
                <c:pt idx="15318">
                  <c:v>84.891245334238207</c:v>
                </c:pt>
                <c:pt idx="15319">
                  <c:v>84.891245334238207</c:v>
                </c:pt>
                <c:pt idx="15320">
                  <c:v>84.891245334238207</c:v>
                </c:pt>
                <c:pt idx="15321">
                  <c:v>84.891245334238207</c:v>
                </c:pt>
                <c:pt idx="15322">
                  <c:v>84.891245334238207</c:v>
                </c:pt>
                <c:pt idx="15323">
                  <c:v>84.891245334238207</c:v>
                </c:pt>
                <c:pt idx="15324">
                  <c:v>84.891245334238207</c:v>
                </c:pt>
                <c:pt idx="15325">
                  <c:v>84.891245334238207</c:v>
                </c:pt>
                <c:pt idx="15326">
                  <c:v>84.891245334238207</c:v>
                </c:pt>
                <c:pt idx="15327">
                  <c:v>84.891245334238207</c:v>
                </c:pt>
                <c:pt idx="15328">
                  <c:v>84.891245334238207</c:v>
                </c:pt>
                <c:pt idx="15329">
                  <c:v>84.891245334238207</c:v>
                </c:pt>
                <c:pt idx="15330">
                  <c:v>84.891245334238207</c:v>
                </c:pt>
                <c:pt idx="15331">
                  <c:v>84.891245334238207</c:v>
                </c:pt>
                <c:pt idx="15332">
                  <c:v>84.891245334238207</c:v>
                </c:pt>
                <c:pt idx="15333">
                  <c:v>84.891245334238207</c:v>
                </c:pt>
                <c:pt idx="15334">
                  <c:v>84.891245334238207</c:v>
                </c:pt>
                <c:pt idx="15335">
                  <c:v>84.891245334238207</c:v>
                </c:pt>
                <c:pt idx="15336">
                  <c:v>84.891245334238207</c:v>
                </c:pt>
                <c:pt idx="15337">
                  <c:v>84.891245334238207</c:v>
                </c:pt>
                <c:pt idx="15338">
                  <c:v>84.891245334238207</c:v>
                </c:pt>
                <c:pt idx="15339">
                  <c:v>84.891245334238207</c:v>
                </c:pt>
                <c:pt idx="15340">
                  <c:v>84.891245334238207</c:v>
                </c:pt>
                <c:pt idx="15341">
                  <c:v>84.891245334238207</c:v>
                </c:pt>
                <c:pt idx="15342">
                  <c:v>84.891245334238207</c:v>
                </c:pt>
                <c:pt idx="15343">
                  <c:v>84.891245334238207</c:v>
                </c:pt>
                <c:pt idx="15344">
                  <c:v>84.891245334238207</c:v>
                </c:pt>
                <c:pt idx="15345">
                  <c:v>84.891245334238207</c:v>
                </c:pt>
                <c:pt idx="15346">
                  <c:v>84.891245334238207</c:v>
                </c:pt>
                <c:pt idx="15347">
                  <c:v>84.891245334238207</c:v>
                </c:pt>
                <c:pt idx="15348">
                  <c:v>84.891245334238207</c:v>
                </c:pt>
                <c:pt idx="15349">
                  <c:v>84.891245334238207</c:v>
                </c:pt>
                <c:pt idx="15350">
                  <c:v>84.891245334238207</c:v>
                </c:pt>
                <c:pt idx="15351">
                  <c:v>84.891245334238207</c:v>
                </c:pt>
                <c:pt idx="15352">
                  <c:v>84.891245334238207</c:v>
                </c:pt>
                <c:pt idx="15353">
                  <c:v>84.891245334238207</c:v>
                </c:pt>
                <c:pt idx="15354">
                  <c:v>84.891245334238207</c:v>
                </c:pt>
                <c:pt idx="15355">
                  <c:v>84.891245334238207</c:v>
                </c:pt>
                <c:pt idx="15356">
                  <c:v>84.891245334238207</c:v>
                </c:pt>
                <c:pt idx="15357">
                  <c:v>84.891245334238207</c:v>
                </c:pt>
                <c:pt idx="15358">
                  <c:v>84.891245334238207</c:v>
                </c:pt>
                <c:pt idx="15359">
                  <c:v>84.891245334238207</c:v>
                </c:pt>
                <c:pt idx="15360">
                  <c:v>84.891245334238207</c:v>
                </c:pt>
                <c:pt idx="15361">
                  <c:v>84.891245334238207</c:v>
                </c:pt>
                <c:pt idx="15362">
                  <c:v>84.891245334238207</c:v>
                </c:pt>
                <c:pt idx="15363">
                  <c:v>84.891245334238207</c:v>
                </c:pt>
                <c:pt idx="15364">
                  <c:v>84.891245334238207</c:v>
                </c:pt>
                <c:pt idx="15365">
                  <c:v>84.891245334238207</c:v>
                </c:pt>
                <c:pt idx="15366">
                  <c:v>84.891245334238207</c:v>
                </c:pt>
                <c:pt idx="15367">
                  <c:v>84.891245334238207</c:v>
                </c:pt>
                <c:pt idx="15368">
                  <c:v>84.891245334238207</c:v>
                </c:pt>
                <c:pt idx="15369">
                  <c:v>84.891245334238207</c:v>
                </c:pt>
                <c:pt idx="15370">
                  <c:v>84.891245334238207</c:v>
                </c:pt>
                <c:pt idx="15371">
                  <c:v>84.891245334238207</c:v>
                </c:pt>
                <c:pt idx="15372">
                  <c:v>84.891245334238207</c:v>
                </c:pt>
                <c:pt idx="15373">
                  <c:v>84.891245334238207</c:v>
                </c:pt>
                <c:pt idx="15374">
                  <c:v>84.891245334238207</c:v>
                </c:pt>
                <c:pt idx="15375">
                  <c:v>84.891245334238207</c:v>
                </c:pt>
                <c:pt idx="15376">
                  <c:v>84.891245334238207</c:v>
                </c:pt>
                <c:pt idx="15377">
                  <c:v>84.891245334238207</c:v>
                </c:pt>
                <c:pt idx="15378">
                  <c:v>84.891245334238207</c:v>
                </c:pt>
                <c:pt idx="15379">
                  <c:v>84.891245334238207</c:v>
                </c:pt>
                <c:pt idx="15380">
                  <c:v>84.891245334238207</c:v>
                </c:pt>
                <c:pt idx="15381">
                  <c:v>84.891245334238207</c:v>
                </c:pt>
                <c:pt idx="15382">
                  <c:v>84.891245334238207</c:v>
                </c:pt>
                <c:pt idx="15383">
                  <c:v>84.891245334238207</c:v>
                </c:pt>
                <c:pt idx="15384">
                  <c:v>84.891245334238207</c:v>
                </c:pt>
                <c:pt idx="15385">
                  <c:v>84.891245334238207</c:v>
                </c:pt>
                <c:pt idx="15386">
                  <c:v>84.891245334238207</c:v>
                </c:pt>
                <c:pt idx="15387">
                  <c:v>84.891245334238207</c:v>
                </c:pt>
                <c:pt idx="15388">
                  <c:v>84.891245334238207</c:v>
                </c:pt>
                <c:pt idx="15389">
                  <c:v>84.891245334238207</c:v>
                </c:pt>
                <c:pt idx="15390">
                  <c:v>84.891245334238207</c:v>
                </c:pt>
                <c:pt idx="15391">
                  <c:v>84.891245334238207</c:v>
                </c:pt>
                <c:pt idx="15392">
                  <c:v>84.891245334238207</c:v>
                </c:pt>
                <c:pt idx="15393">
                  <c:v>84.891245334238207</c:v>
                </c:pt>
                <c:pt idx="15394">
                  <c:v>84.891245334238207</c:v>
                </c:pt>
                <c:pt idx="15395">
                  <c:v>84.891245334238207</c:v>
                </c:pt>
                <c:pt idx="15396">
                  <c:v>84.891245334238207</c:v>
                </c:pt>
                <c:pt idx="15397">
                  <c:v>84.891245334238207</c:v>
                </c:pt>
                <c:pt idx="15398">
                  <c:v>84.891245334238207</c:v>
                </c:pt>
                <c:pt idx="15399">
                  <c:v>84.891245334238207</c:v>
                </c:pt>
                <c:pt idx="15400">
                  <c:v>84.891245334238207</c:v>
                </c:pt>
                <c:pt idx="15401">
                  <c:v>84.891245334238207</c:v>
                </c:pt>
                <c:pt idx="15402">
                  <c:v>84.891245334238207</c:v>
                </c:pt>
                <c:pt idx="15403">
                  <c:v>84.891245334238207</c:v>
                </c:pt>
                <c:pt idx="15404">
                  <c:v>84.891245334238207</c:v>
                </c:pt>
                <c:pt idx="15405">
                  <c:v>84.891245334238207</c:v>
                </c:pt>
                <c:pt idx="15406">
                  <c:v>84.891245334238207</c:v>
                </c:pt>
                <c:pt idx="15407">
                  <c:v>84.891245334238207</c:v>
                </c:pt>
                <c:pt idx="15408">
                  <c:v>84.891245334238207</c:v>
                </c:pt>
                <c:pt idx="15409">
                  <c:v>84.891245334238207</c:v>
                </c:pt>
                <c:pt idx="15410">
                  <c:v>84.891245334238207</c:v>
                </c:pt>
                <c:pt idx="15411">
                  <c:v>84.891245334238207</c:v>
                </c:pt>
                <c:pt idx="15412">
                  <c:v>84.891245334238207</c:v>
                </c:pt>
                <c:pt idx="15413">
                  <c:v>84.891245334238207</c:v>
                </c:pt>
                <c:pt idx="15414">
                  <c:v>84.891245334238207</c:v>
                </c:pt>
                <c:pt idx="15415">
                  <c:v>84.891245334238207</c:v>
                </c:pt>
                <c:pt idx="15416">
                  <c:v>84.891245334238207</c:v>
                </c:pt>
                <c:pt idx="15417">
                  <c:v>84.891245334238207</c:v>
                </c:pt>
                <c:pt idx="15418">
                  <c:v>84.891245334238207</c:v>
                </c:pt>
                <c:pt idx="15419">
                  <c:v>84.891245334238207</c:v>
                </c:pt>
                <c:pt idx="15420">
                  <c:v>84.891245334238207</c:v>
                </c:pt>
                <c:pt idx="15421">
                  <c:v>84.891245334238207</c:v>
                </c:pt>
                <c:pt idx="15422">
                  <c:v>84.891245334238207</c:v>
                </c:pt>
                <c:pt idx="15423">
                  <c:v>84.891245334238207</c:v>
                </c:pt>
                <c:pt idx="15424">
                  <c:v>84.891245334238207</c:v>
                </c:pt>
                <c:pt idx="15425">
                  <c:v>84.891245334238207</c:v>
                </c:pt>
                <c:pt idx="15426">
                  <c:v>84.891245334238207</c:v>
                </c:pt>
                <c:pt idx="15427">
                  <c:v>84.891245334238207</c:v>
                </c:pt>
                <c:pt idx="15428">
                  <c:v>84.891245334238207</c:v>
                </c:pt>
                <c:pt idx="15429">
                  <c:v>84.891245334238207</c:v>
                </c:pt>
                <c:pt idx="15430">
                  <c:v>84.891245334238207</c:v>
                </c:pt>
                <c:pt idx="15431">
                  <c:v>84.891245334238207</c:v>
                </c:pt>
                <c:pt idx="15432">
                  <c:v>84.891245334238207</c:v>
                </c:pt>
                <c:pt idx="15433">
                  <c:v>84.891245334238207</c:v>
                </c:pt>
                <c:pt idx="15434">
                  <c:v>84.891245334238207</c:v>
                </c:pt>
                <c:pt idx="15435">
                  <c:v>84.891245334238207</c:v>
                </c:pt>
                <c:pt idx="15436">
                  <c:v>84.891245334238207</c:v>
                </c:pt>
                <c:pt idx="15437">
                  <c:v>84.891245334238207</c:v>
                </c:pt>
                <c:pt idx="15438">
                  <c:v>84.891245334238207</c:v>
                </c:pt>
                <c:pt idx="15439">
                  <c:v>84.891245334238207</c:v>
                </c:pt>
                <c:pt idx="15440">
                  <c:v>84.891245334238207</c:v>
                </c:pt>
                <c:pt idx="15441">
                  <c:v>84.891245334238207</c:v>
                </c:pt>
                <c:pt idx="15442">
                  <c:v>84.891245334238207</c:v>
                </c:pt>
                <c:pt idx="15443">
                  <c:v>84.891245334238207</c:v>
                </c:pt>
                <c:pt idx="15444">
                  <c:v>84.891245334238207</c:v>
                </c:pt>
                <c:pt idx="15445">
                  <c:v>84.891245334238207</c:v>
                </c:pt>
                <c:pt idx="15446">
                  <c:v>84.891245334238207</c:v>
                </c:pt>
                <c:pt idx="15447">
                  <c:v>84.891245334238207</c:v>
                </c:pt>
                <c:pt idx="15448">
                  <c:v>84.891245334238207</c:v>
                </c:pt>
                <c:pt idx="15449">
                  <c:v>84.891245334238207</c:v>
                </c:pt>
                <c:pt idx="15450">
                  <c:v>84.891245334238207</c:v>
                </c:pt>
                <c:pt idx="15451">
                  <c:v>84.891245334238207</c:v>
                </c:pt>
                <c:pt idx="15452">
                  <c:v>84.891245334238207</c:v>
                </c:pt>
                <c:pt idx="15453">
                  <c:v>84.891245334238207</c:v>
                </c:pt>
                <c:pt idx="15454">
                  <c:v>84.891245334238207</c:v>
                </c:pt>
                <c:pt idx="15455">
                  <c:v>84.891245334238207</c:v>
                </c:pt>
                <c:pt idx="15456">
                  <c:v>84.891245334238207</c:v>
                </c:pt>
                <c:pt idx="15457">
                  <c:v>84.891245334238207</c:v>
                </c:pt>
                <c:pt idx="15458">
                  <c:v>84.891245334238207</c:v>
                </c:pt>
                <c:pt idx="15459">
                  <c:v>84.891245334238207</c:v>
                </c:pt>
                <c:pt idx="15460">
                  <c:v>84.891245334238207</c:v>
                </c:pt>
                <c:pt idx="15461">
                  <c:v>84.891245334238207</c:v>
                </c:pt>
                <c:pt idx="15462">
                  <c:v>84.891245334238207</c:v>
                </c:pt>
                <c:pt idx="15463">
                  <c:v>84.891245334238207</c:v>
                </c:pt>
                <c:pt idx="15464">
                  <c:v>84.891245334238207</c:v>
                </c:pt>
                <c:pt idx="15465">
                  <c:v>84.891245334238207</c:v>
                </c:pt>
                <c:pt idx="15466">
                  <c:v>84.891245334238207</c:v>
                </c:pt>
                <c:pt idx="15467">
                  <c:v>84.891245334238207</c:v>
                </c:pt>
                <c:pt idx="15468">
                  <c:v>84.891245334238207</c:v>
                </c:pt>
                <c:pt idx="15469">
                  <c:v>84.891245334238207</c:v>
                </c:pt>
                <c:pt idx="15470">
                  <c:v>84.891245334238207</c:v>
                </c:pt>
                <c:pt idx="15471">
                  <c:v>84.891245334238207</c:v>
                </c:pt>
                <c:pt idx="15472">
                  <c:v>84.891245334238207</c:v>
                </c:pt>
                <c:pt idx="15473">
                  <c:v>84.891245334238207</c:v>
                </c:pt>
                <c:pt idx="15474">
                  <c:v>84.891245334238207</c:v>
                </c:pt>
                <c:pt idx="15475">
                  <c:v>84.891245334238207</c:v>
                </c:pt>
                <c:pt idx="15476">
                  <c:v>84.891245334238207</c:v>
                </c:pt>
                <c:pt idx="15477">
                  <c:v>84.891245334238207</c:v>
                </c:pt>
                <c:pt idx="15478">
                  <c:v>84.891245334238207</c:v>
                </c:pt>
                <c:pt idx="15479">
                  <c:v>84.891245334238207</c:v>
                </c:pt>
                <c:pt idx="15480">
                  <c:v>84.891245334238207</c:v>
                </c:pt>
                <c:pt idx="15481">
                  <c:v>84.891245334238207</c:v>
                </c:pt>
                <c:pt idx="15482">
                  <c:v>84.891245334238207</c:v>
                </c:pt>
                <c:pt idx="15483">
                  <c:v>84.891245334238207</c:v>
                </c:pt>
                <c:pt idx="15484">
                  <c:v>84.891245334238207</c:v>
                </c:pt>
                <c:pt idx="15485">
                  <c:v>84.891245334238207</c:v>
                </c:pt>
                <c:pt idx="15486">
                  <c:v>84.891245334238207</c:v>
                </c:pt>
                <c:pt idx="15487">
                  <c:v>84.891245334238207</c:v>
                </c:pt>
                <c:pt idx="15488">
                  <c:v>84.891245334238207</c:v>
                </c:pt>
                <c:pt idx="15489">
                  <c:v>84.891245334238207</c:v>
                </c:pt>
                <c:pt idx="15490">
                  <c:v>84.891245334238207</c:v>
                </c:pt>
                <c:pt idx="15491">
                  <c:v>84.891245334238207</c:v>
                </c:pt>
                <c:pt idx="15492">
                  <c:v>84.891245334238207</c:v>
                </c:pt>
                <c:pt idx="15493">
                  <c:v>84.891245334238207</c:v>
                </c:pt>
                <c:pt idx="15494">
                  <c:v>84.891245334238207</c:v>
                </c:pt>
                <c:pt idx="15495">
                  <c:v>84.891245334238207</c:v>
                </c:pt>
                <c:pt idx="15496">
                  <c:v>84.891245334238207</c:v>
                </c:pt>
                <c:pt idx="15497">
                  <c:v>84.891245334238207</c:v>
                </c:pt>
                <c:pt idx="15498">
                  <c:v>84.891245334238207</c:v>
                </c:pt>
                <c:pt idx="15499">
                  <c:v>84.891245334238207</c:v>
                </c:pt>
                <c:pt idx="15500">
                  <c:v>84.891245334238207</c:v>
                </c:pt>
                <c:pt idx="15501">
                  <c:v>84.891245334238207</c:v>
                </c:pt>
                <c:pt idx="15502">
                  <c:v>84.891245334238207</c:v>
                </c:pt>
                <c:pt idx="15503">
                  <c:v>84.891245334238207</c:v>
                </c:pt>
                <c:pt idx="15504">
                  <c:v>84.891245334238207</c:v>
                </c:pt>
                <c:pt idx="15505">
                  <c:v>84.891245334238207</c:v>
                </c:pt>
                <c:pt idx="15506">
                  <c:v>84.891245334238207</c:v>
                </c:pt>
                <c:pt idx="15507">
                  <c:v>84.891245334238207</c:v>
                </c:pt>
                <c:pt idx="15508">
                  <c:v>84.891245334238207</c:v>
                </c:pt>
                <c:pt idx="15509">
                  <c:v>84.891245334238207</c:v>
                </c:pt>
                <c:pt idx="15510">
                  <c:v>84.891245334238207</c:v>
                </c:pt>
                <c:pt idx="15511">
                  <c:v>84.891245334238207</c:v>
                </c:pt>
                <c:pt idx="15512">
                  <c:v>84.891245334238207</c:v>
                </c:pt>
                <c:pt idx="15513">
                  <c:v>84.891245334238207</c:v>
                </c:pt>
                <c:pt idx="15514">
                  <c:v>84.891245334238207</c:v>
                </c:pt>
                <c:pt idx="15515">
                  <c:v>84.891245334238207</c:v>
                </c:pt>
                <c:pt idx="15516">
                  <c:v>84.891245334238207</c:v>
                </c:pt>
                <c:pt idx="15517">
                  <c:v>84.891245334238207</c:v>
                </c:pt>
                <c:pt idx="15518">
                  <c:v>84.891245334238207</c:v>
                </c:pt>
                <c:pt idx="15519">
                  <c:v>84.891245334238207</c:v>
                </c:pt>
                <c:pt idx="15520">
                  <c:v>84.891245334238207</c:v>
                </c:pt>
                <c:pt idx="15521">
                  <c:v>84.891245334238207</c:v>
                </c:pt>
                <c:pt idx="15522">
                  <c:v>84.891245334238207</c:v>
                </c:pt>
                <c:pt idx="15523">
                  <c:v>84.891245334238207</c:v>
                </c:pt>
                <c:pt idx="15524">
                  <c:v>84.891245334238207</c:v>
                </c:pt>
                <c:pt idx="15525">
                  <c:v>84.891245334238207</c:v>
                </c:pt>
                <c:pt idx="15526">
                  <c:v>84.891245334238207</c:v>
                </c:pt>
                <c:pt idx="15527">
                  <c:v>84.891245334238207</c:v>
                </c:pt>
                <c:pt idx="15528">
                  <c:v>84.891245334238207</c:v>
                </c:pt>
                <c:pt idx="15529">
                  <c:v>84.891245334238207</c:v>
                </c:pt>
                <c:pt idx="15530">
                  <c:v>84.891245334238207</c:v>
                </c:pt>
                <c:pt idx="15531">
                  <c:v>84.891245334238207</c:v>
                </c:pt>
                <c:pt idx="15532">
                  <c:v>84.891245334238207</c:v>
                </c:pt>
                <c:pt idx="15533">
                  <c:v>84.891245334238207</c:v>
                </c:pt>
                <c:pt idx="15534">
                  <c:v>84.891245334238207</c:v>
                </c:pt>
                <c:pt idx="15535">
                  <c:v>84.891245334238207</c:v>
                </c:pt>
                <c:pt idx="15536">
                  <c:v>84.891245334238207</c:v>
                </c:pt>
                <c:pt idx="15537">
                  <c:v>84.891245334238207</c:v>
                </c:pt>
                <c:pt idx="15538">
                  <c:v>84.891245334238207</c:v>
                </c:pt>
                <c:pt idx="15539">
                  <c:v>84.891245334238207</c:v>
                </c:pt>
                <c:pt idx="15540">
                  <c:v>84.891245334238207</c:v>
                </c:pt>
                <c:pt idx="15541">
                  <c:v>84.891245334238207</c:v>
                </c:pt>
                <c:pt idx="15542">
                  <c:v>84.891245334238207</c:v>
                </c:pt>
                <c:pt idx="15543">
                  <c:v>84.891245334238207</c:v>
                </c:pt>
                <c:pt idx="15544">
                  <c:v>84.891245334238207</c:v>
                </c:pt>
                <c:pt idx="15545">
                  <c:v>84.891245334238207</c:v>
                </c:pt>
                <c:pt idx="15546">
                  <c:v>84.891245334238207</c:v>
                </c:pt>
                <c:pt idx="15547">
                  <c:v>84.891245334238207</c:v>
                </c:pt>
                <c:pt idx="15548">
                  <c:v>84.891245334238207</c:v>
                </c:pt>
                <c:pt idx="15549">
                  <c:v>84.891245334238207</c:v>
                </c:pt>
                <c:pt idx="15550">
                  <c:v>84.891245334238207</c:v>
                </c:pt>
                <c:pt idx="15551">
                  <c:v>84.891245334238207</c:v>
                </c:pt>
                <c:pt idx="15552">
                  <c:v>84.891245334238207</c:v>
                </c:pt>
                <c:pt idx="15553">
                  <c:v>84.891245334238207</c:v>
                </c:pt>
                <c:pt idx="15554">
                  <c:v>84.891245334238207</c:v>
                </c:pt>
                <c:pt idx="15555">
                  <c:v>84.891245334238207</c:v>
                </c:pt>
                <c:pt idx="15556">
                  <c:v>84.891245334238207</c:v>
                </c:pt>
                <c:pt idx="15557">
                  <c:v>84.891245334238207</c:v>
                </c:pt>
                <c:pt idx="15558">
                  <c:v>84.891245334238207</c:v>
                </c:pt>
                <c:pt idx="15559">
                  <c:v>84.891245334238207</c:v>
                </c:pt>
                <c:pt idx="15560">
                  <c:v>84.891245334238207</c:v>
                </c:pt>
                <c:pt idx="15561">
                  <c:v>84.891245334238207</c:v>
                </c:pt>
                <c:pt idx="15562">
                  <c:v>84.891245334238207</c:v>
                </c:pt>
                <c:pt idx="15563">
                  <c:v>84.891245334238207</c:v>
                </c:pt>
                <c:pt idx="15564">
                  <c:v>84.891245334238207</c:v>
                </c:pt>
                <c:pt idx="15565">
                  <c:v>84.891245334238207</c:v>
                </c:pt>
                <c:pt idx="15566">
                  <c:v>84.891245334238207</c:v>
                </c:pt>
                <c:pt idx="15567">
                  <c:v>84.891245334238207</c:v>
                </c:pt>
                <c:pt idx="15568">
                  <c:v>84.891245334238207</c:v>
                </c:pt>
                <c:pt idx="15569">
                  <c:v>84.891245334238207</c:v>
                </c:pt>
                <c:pt idx="15570">
                  <c:v>84.891245334238207</c:v>
                </c:pt>
                <c:pt idx="15571">
                  <c:v>84.891245334238207</c:v>
                </c:pt>
                <c:pt idx="15572">
                  <c:v>84.891245334238207</c:v>
                </c:pt>
                <c:pt idx="15573">
                  <c:v>84.891245334238207</c:v>
                </c:pt>
                <c:pt idx="15574">
                  <c:v>84.891245334238207</c:v>
                </c:pt>
                <c:pt idx="15575">
                  <c:v>84.891245334238207</c:v>
                </c:pt>
                <c:pt idx="15576">
                  <c:v>84.891245334238207</c:v>
                </c:pt>
                <c:pt idx="15577">
                  <c:v>84.891245334238207</c:v>
                </c:pt>
                <c:pt idx="15578">
                  <c:v>84.891245334238207</c:v>
                </c:pt>
                <c:pt idx="15579">
                  <c:v>84.891245334238207</c:v>
                </c:pt>
                <c:pt idx="15580">
                  <c:v>84.891245334238207</c:v>
                </c:pt>
                <c:pt idx="15581">
                  <c:v>84.891245334238207</c:v>
                </c:pt>
                <c:pt idx="15582">
                  <c:v>84.891245334238207</c:v>
                </c:pt>
                <c:pt idx="15583">
                  <c:v>84.891245334238207</c:v>
                </c:pt>
                <c:pt idx="15584">
                  <c:v>84.891245334238207</c:v>
                </c:pt>
                <c:pt idx="15585">
                  <c:v>84.891245334238207</c:v>
                </c:pt>
                <c:pt idx="15586">
                  <c:v>84.891245334238207</c:v>
                </c:pt>
                <c:pt idx="15587">
                  <c:v>84.891245334238207</c:v>
                </c:pt>
                <c:pt idx="15588">
                  <c:v>84.891245334238207</c:v>
                </c:pt>
                <c:pt idx="15589">
                  <c:v>84.891245334238207</c:v>
                </c:pt>
                <c:pt idx="15590">
                  <c:v>84.891245334238207</c:v>
                </c:pt>
                <c:pt idx="15591">
                  <c:v>84.891245334238207</c:v>
                </c:pt>
                <c:pt idx="15592">
                  <c:v>84.891245334238207</c:v>
                </c:pt>
                <c:pt idx="15593">
                  <c:v>84.891245334238207</c:v>
                </c:pt>
                <c:pt idx="15594">
                  <c:v>84.891245334238207</c:v>
                </c:pt>
                <c:pt idx="15595">
                  <c:v>84.891245334238207</c:v>
                </c:pt>
                <c:pt idx="15596">
                  <c:v>84.891245334238207</c:v>
                </c:pt>
                <c:pt idx="15597">
                  <c:v>84.891245334238207</c:v>
                </c:pt>
                <c:pt idx="15598">
                  <c:v>84.891245334238207</c:v>
                </c:pt>
                <c:pt idx="15599">
                  <c:v>84.891245334238207</c:v>
                </c:pt>
                <c:pt idx="15600">
                  <c:v>84.891245334238207</c:v>
                </c:pt>
                <c:pt idx="15601">
                  <c:v>84.891245334238207</c:v>
                </c:pt>
                <c:pt idx="15602">
                  <c:v>84.891245334238207</c:v>
                </c:pt>
                <c:pt idx="15603">
                  <c:v>84.891245334238207</c:v>
                </c:pt>
                <c:pt idx="15604">
                  <c:v>84.891245334238207</c:v>
                </c:pt>
                <c:pt idx="15605">
                  <c:v>84.891245334238207</c:v>
                </c:pt>
                <c:pt idx="15606">
                  <c:v>84.891245334238207</c:v>
                </c:pt>
                <c:pt idx="15607">
                  <c:v>84.891245334238207</c:v>
                </c:pt>
                <c:pt idx="15608">
                  <c:v>84.891245334238207</c:v>
                </c:pt>
                <c:pt idx="15609">
                  <c:v>84.891245334238207</c:v>
                </c:pt>
                <c:pt idx="15610">
                  <c:v>84.891245334238207</c:v>
                </c:pt>
                <c:pt idx="15611">
                  <c:v>84.891245334238207</c:v>
                </c:pt>
                <c:pt idx="15612">
                  <c:v>84.891245334238207</c:v>
                </c:pt>
                <c:pt idx="15613">
                  <c:v>84.891245334238207</c:v>
                </c:pt>
                <c:pt idx="15614">
                  <c:v>84.891245334238207</c:v>
                </c:pt>
                <c:pt idx="15615">
                  <c:v>84.891245334238207</c:v>
                </c:pt>
                <c:pt idx="15616">
                  <c:v>84.891245334238207</c:v>
                </c:pt>
                <c:pt idx="15617">
                  <c:v>84.891245334238207</c:v>
                </c:pt>
                <c:pt idx="15618">
                  <c:v>84.891245334238207</c:v>
                </c:pt>
                <c:pt idx="15619">
                  <c:v>84.891245334238207</c:v>
                </c:pt>
                <c:pt idx="15620">
                  <c:v>84.891245334238207</c:v>
                </c:pt>
                <c:pt idx="15621">
                  <c:v>84.891245334238207</c:v>
                </c:pt>
                <c:pt idx="15622">
                  <c:v>84.891245334238207</c:v>
                </c:pt>
                <c:pt idx="15623">
                  <c:v>84.891245334238207</c:v>
                </c:pt>
                <c:pt idx="15624">
                  <c:v>84.891245334238207</c:v>
                </c:pt>
                <c:pt idx="15625">
                  <c:v>84.891245334238207</c:v>
                </c:pt>
                <c:pt idx="15626">
                  <c:v>84.891245334238207</c:v>
                </c:pt>
                <c:pt idx="15627">
                  <c:v>84.891245334238207</c:v>
                </c:pt>
                <c:pt idx="15628">
                  <c:v>84.891245334238207</c:v>
                </c:pt>
                <c:pt idx="15629">
                  <c:v>84.891245334238207</c:v>
                </c:pt>
                <c:pt idx="15630">
                  <c:v>84.891245334238207</c:v>
                </c:pt>
                <c:pt idx="15631">
                  <c:v>84.891245334238207</c:v>
                </c:pt>
                <c:pt idx="15632">
                  <c:v>84.891245334238207</c:v>
                </c:pt>
                <c:pt idx="15633">
                  <c:v>84.891245334238207</c:v>
                </c:pt>
                <c:pt idx="15634">
                  <c:v>84.891245334238207</c:v>
                </c:pt>
                <c:pt idx="15635">
                  <c:v>84.891245334238207</c:v>
                </c:pt>
                <c:pt idx="15636">
                  <c:v>84.891245334238207</c:v>
                </c:pt>
                <c:pt idx="15637">
                  <c:v>84.891245334238207</c:v>
                </c:pt>
                <c:pt idx="15638">
                  <c:v>84.891245334238207</c:v>
                </c:pt>
                <c:pt idx="15639">
                  <c:v>84.891245334238207</c:v>
                </c:pt>
                <c:pt idx="15640">
                  <c:v>84.891245334238207</c:v>
                </c:pt>
                <c:pt idx="15641">
                  <c:v>84.891245334238207</c:v>
                </c:pt>
                <c:pt idx="15642">
                  <c:v>84.891245334238207</c:v>
                </c:pt>
                <c:pt idx="15643">
                  <c:v>84.891245334238207</c:v>
                </c:pt>
                <c:pt idx="15644">
                  <c:v>84.891245334238207</c:v>
                </c:pt>
                <c:pt idx="15645">
                  <c:v>84.891245334238207</c:v>
                </c:pt>
                <c:pt idx="15646">
                  <c:v>84.891245334238207</c:v>
                </c:pt>
                <c:pt idx="15647">
                  <c:v>84.891245334238207</c:v>
                </c:pt>
                <c:pt idx="15648">
                  <c:v>84.891245334238207</c:v>
                </c:pt>
                <c:pt idx="15649">
                  <c:v>84.891245334238207</c:v>
                </c:pt>
                <c:pt idx="15650">
                  <c:v>84.891245334238207</c:v>
                </c:pt>
                <c:pt idx="15651">
                  <c:v>84.891245334238207</c:v>
                </c:pt>
                <c:pt idx="15652">
                  <c:v>84.891245334238207</c:v>
                </c:pt>
                <c:pt idx="15653">
                  <c:v>84.891245334238207</c:v>
                </c:pt>
                <c:pt idx="15654">
                  <c:v>84.891245334238207</c:v>
                </c:pt>
                <c:pt idx="15655">
                  <c:v>84.891245334238207</c:v>
                </c:pt>
                <c:pt idx="15656">
                  <c:v>84.891245334238207</c:v>
                </c:pt>
                <c:pt idx="15657">
                  <c:v>84.891245334238207</c:v>
                </c:pt>
                <c:pt idx="15658">
                  <c:v>84.891245334238207</c:v>
                </c:pt>
                <c:pt idx="15659">
                  <c:v>84.891245334238207</c:v>
                </c:pt>
                <c:pt idx="15660">
                  <c:v>84.891245334238207</c:v>
                </c:pt>
                <c:pt idx="15661">
                  <c:v>84.891245334238207</c:v>
                </c:pt>
                <c:pt idx="15662">
                  <c:v>84.891245334238207</c:v>
                </c:pt>
                <c:pt idx="15663">
                  <c:v>84.891245334238207</c:v>
                </c:pt>
                <c:pt idx="15664">
                  <c:v>84.891245334238207</c:v>
                </c:pt>
                <c:pt idx="15665">
                  <c:v>84.891245334238207</c:v>
                </c:pt>
                <c:pt idx="15666">
                  <c:v>84.891245334238207</c:v>
                </c:pt>
                <c:pt idx="15667">
                  <c:v>84.891245334238207</c:v>
                </c:pt>
                <c:pt idx="15668">
                  <c:v>84.891245334238207</c:v>
                </c:pt>
                <c:pt idx="15669">
                  <c:v>84.891245334238207</c:v>
                </c:pt>
                <c:pt idx="15670">
                  <c:v>84.891245334238207</c:v>
                </c:pt>
                <c:pt idx="15671">
                  <c:v>84.891245334238207</c:v>
                </c:pt>
                <c:pt idx="15672">
                  <c:v>84.891245334238207</c:v>
                </c:pt>
                <c:pt idx="15673">
                  <c:v>84.891245334238207</c:v>
                </c:pt>
                <c:pt idx="15674">
                  <c:v>84.891245334238207</c:v>
                </c:pt>
                <c:pt idx="15675">
                  <c:v>84.891245334238207</c:v>
                </c:pt>
                <c:pt idx="15676">
                  <c:v>84.891245334238207</c:v>
                </c:pt>
                <c:pt idx="15677">
                  <c:v>84.891245334238207</c:v>
                </c:pt>
                <c:pt idx="15678">
                  <c:v>84.891245334238207</c:v>
                </c:pt>
                <c:pt idx="15679">
                  <c:v>84.891245334238207</c:v>
                </c:pt>
                <c:pt idx="15680">
                  <c:v>84.891245334238207</c:v>
                </c:pt>
                <c:pt idx="15681">
                  <c:v>84.891245334238207</c:v>
                </c:pt>
                <c:pt idx="15682">
                  <c:v>84.891245334238207</c:v>
                </c:pt>
                <c:pt idx="15683">
                  <c:v>84.891245334238207</c:v>
                </c:pt>
                <c:pt idx="15684">
                  <c:v>84.891245334238207</c:v>
                </c:pt>
                <c:pt idx="15685">
                  <c:v>84.891245334238207</c:v>
                </c:pt>
                <c:pt idx="15686">
                  <c:v>84.891245334238207</c:v>
                </c:pt>
                <c:pt idx="15687">
                  <c:v>84.891245334238207</c:v>
                </c:pt>
                <c:pt idx="15688">
                  <c:v>84.891245334238207</c:v>
                </c:pt>
                <c:pt idx="15689">
                  <c:v>84.891245334238207</c:v>
                </c:pt>
                <c:pt idx="15690">
                  <c:v>84.891245334238207</c:v>
                </c:pt>
                <c:pt idx="15691">
                  <c:v>84.891245334238207</c:v>
                </c:pt>
                <c:pt idx="15692">
                  <c:v>84.891245334238207</c:v>
                </c:pt>
                <c:pt idx="15693">
                  <c:v>84.891245334238207</c:v>
                </c:pt>
                <c:pt idx="15694">
                  <c:v>84.891245334238207</c:v>
                </c:pt>
                <c:pt idx="15695">
                  <c:v>84.891245334238207</c:v>
                </c:pt>
                <c:pt idx="15696">
                  <c:v>84.891245334238207</c:v>
                </c:pt>
                <c:pt idx="15697">
                  <c:v>84.891245334238207</c:v>
                </c:pt>
                <c:pt idx="15698">
                  <c:v>84.891245334238207</c:v>
                </c:pt>
                <c:pt idx="15699">
                  <c:v>84.891245334238207</c:v>
                </c:pt>
                <c:pt idx="15700">
                  <c:v>84.891245334238207</c:v>
                </c:pt>
                <c:pt idx="15701">
                  <c:v>84.891245334238207</c:v>
                </c:pt>
                <c:pt idx="15702">
                  <c:v>84.891245334238207</c:v>
                </c:pt>
                <c:pt idx="15703">
                  <c:v>84.891245334238207</c:v>
                </c:pt>
                <c:pt idx="15704">
                  <c:v>84.891245334238207</c:v>
                </c:pt>
                <c:pt idx="15705">
                  <c:v>84.891245334238207</c:v>
                </c:pt>
                <c:pt idx="15706">
                  <c:v>84.891245334238207</c:v>
                </c:pt>
                <c:pt idx="15707">
                  <c:v>84.891245334238207</c:v>
                </c:pt>
                <c:pt idx="15708">
                  <c:v>84.891245334238207</c:v>
                </c:pt>
                <c:pt idx="15709">
                  <c:v>84.891245334238207</c:v>
                </c:pt>
                <c:pt idx="15710">
                  <c:v>84.891245334238207</c:v>
                </c:pt>
                <c:pt idx="15711">
                  <c:v>84.891245334238207</c:v>
                </c:pt>
                <c:pt idx="15712">
                  <c:v>84.891245334238207</c:v>
                </c:pt>
                <c:pt idx="15713">
                  <c:v>84.891245334238207</c:v>
                </c:pt>
                <c:pt idx="15714">
                  <c:v>84.891245334238207</c:v>
                </c:pt>
                <c:pt idx="15715">
                  <c:v>84.891245334238207</c:v>
                </c:pt>
                <c:pt idx="15716">
                  <c:v>84.891245334238207</c:v>
                </c:pt>
                <c:pt idx="15717">
                  <c:v>84.891245334238207</c:v>
                </c:pt>
                <c:pt idx="15718">
                  <c:v>84.891245334238207</c:v>
                </c:pt>
                <c:pt idx="15719">
                  <c:v>84.891245334238207</c:v>
                </c:pt>
                <c:pt idx="15720">
                  <c:v>84.891245334238207</c:v>
                </c:pt>
                <c:pt idx="15721">
                  <c:v>84.891245334238207</c:v>
                </c:pt>
                <c:pt idx="15722">
                  <c:v>84.891245334238207</c:v>
                </c:pt>
                <c:pt idx="15723">
                  <c:v>84.891245334238207</c:v>
                </c:pt>
                <c:pt idx="15724">
                  <c:v>84.891245334238207</c:v>
                </c:pt>
                <c:pt idx="15725">
                  <c:v>84.891245334238207</c:v>
                </c:pt>
                <c:pt idx="15726">
                  <c:v>84.891245334238207</c:v>
                </c:pt>
                <c:pt idx="15727">
                  <c:v>84.891245334238207</c:v>
                </c:pt>
                <c:pt idx="15728">
                  <c:v>84.891245334238207</c:v>
                </c:pt>
                <c:pt idx="15729">
                  <c:v>84.891245334238207</c:v>
                </c:pt>
                <c:pt idx="15730">
                  <c:v>84.891245334238207</c:v>
                </c:pt>
                <c:pt idx="15731">
                  <c:v>84.891245334238207</c:v>
                </c:pt>
                <c:pt idx="15732">
                  <c:v>84.891245334238207</c:v>
                </c:pt>
                <c:pt idx="15733">
                  <c:v>84.891245334238207</c:v>
                </c:pt>
                <c:pt idx="15734">
                  <c:v>84.891245334238207</c:v>
                </c:pt>
                <c:pt idx="15735">
                  <c:v>84.891245334238207</c:v>
                </c:pt>
                <c:pt idx="15736">
                  <c:v>84.891245334238207</c:v>
                </c:pt>
                <c:pt idx="15737">
                  <c:v>84.891245334238207</c:v>
                </c:pt>
                <c:pt idx="15738">
                  <c:v>84.891245334238207</c:v>
                </c:pt>
                <c:pt idx="15739">
                  <c:v>84.891245334238207</c:v>
                </c:pt>
                <c:pt idx="15740">
                  <c:v>84.891245334238207</c:v>
                </c:pt>
                <c:pt idx="15741">
                  <c:v>84.891245334238207</c:v>
                </c:pt>
                <c:pt idx="15742">
                  <c:v>84.891245334238207</c:v>
                </c:pt>
                <c:pt idx="15743">
                  <c:v>84.891245334238207</c:v>
                </c:pt>
                <c:pt idx="15744">
                  <c:v>84.891245334238207</c:v>
                </c:pt>
                <c:pt idx="15745">
                  <c:v>84.891245334238207</c:v>
                </c:pt>
                <c:pt idx="15746">
                  <c:v>84.891245334238207</c:v>
                </c:pt>
                <c:pt idx="15747">
                  <c:v>84.891245334238207</c:v>
                </c:pt>
                <c:pt idx="15748">
                  <c:v>84.891245334238207</c:v>
                </c:pt>
                <c:pt idx="15749">
                  <c:v>84.891245334238207</c:v>
                </c:pt>
                <c:pt idx="15750">
                  <c:v>84.891245334238207</c:v>
                </c:pt>
                <c:pt idx="15751">
                  <c:v>84.891245334238207</c:v>
                </c:pt>
                <c:pt idx="15752">
                  <c:v>84.891245334238207</c:v>
                </c:pt>
                <c:pt idx="15753">
                  <c:v>84.891245334238207</c:v>
                </c:pt>
                <c:pt idx="15754">
                  <c:v>84.891245334238207</c:v>
                </c:pt>
                <c:pt idx="15755">
                  <c:v>84.891245334238207</c:v>
                </c:pt>
                <c:pt idx="15756">
                  <c:v>84.891245334238207</c:v>
                </c:pt>
                <c:pt idx="15757">
                  <c:v>84.891245334238207</c:v>
                </c:pt>
                <c:pt idx="15758">
                  <c:v>84.891245334238207</c:v>
                </c:pt>
                <c:pt idx="15759">
                  <c:v>84.891245334238207</c:v>
                </c:pt>
                <c:pt idx="15760">
                  <c:v>84.891245334238207</c:v>
                </c:pt>
                <c:pt idx="15761">
                  <c:v>84.891245334238207</c:v>
                </c:pt>
                <c:pt idx="15762">
                  <c:v>84.891245334238207</c:v>
                </c:pt>
                <c:pt idx="15763">
                  <c:v>84.891245334238207</c:v>
                </c:pt>
                <c:pt idx="15764">
                  <c:v>84.891245334238207</c:v>
                </c:pt>
                <c:pt idx="15765">
                  <c:v>84.891245334238207</c:v>
                </c:pt>
                <c:pt idx="15766">
                  <c:v>84.891245334238207</c:v>
                </c:pt>
                <c:pt idx="15767">
                  <c:v>84.891245334238207</c:v>
                </c:pt>
                <c:pt idx="15768">
                  <c:v>84.891245334238207</c:v>
                </c:pt>
                <c:pt idx="15769">
                  <c:v>84.891245334238207</c:v>
                </c:pt>
                <c:pt idx="15770">
                  <c:v>84.891245334238207</c:v>
                </c:pt>
                <c:pt idx="15771">
                  <c:v>84.891245334238207</c:v>
                </c:pt>
                <c:pt idx="15772">
                  <c:v>84.891245334238207</c:v>
                </c:pt>
                <c:pt idx="15773">
                  <c:v>84.891245334238207</c:v>
                </c:pt>
                <c:pt idx="15774">
                  <c:v>84.891245334238207</c:v>
                </c:pt>
                <c:pt idx="15775">
                  <c:v>84.891245334238207</c:v>
                </c:pt>
                <c:pt idx="15776">
                  <c:v>84.891245334238207</c:v>
                </c:pt>
                <c:pt idx="15777">
                  <c:v>84.891245334238207</c:v>
                </c:pt>
                <c:pt idx="15778">
                  <c:v>84.891245334238207</c:v>
                </c:pt>
                <c:pt idx="15779">
                  <c:v>84.891245334238207</c:v>
                </c:pt>
                <c:pt idx="15780">
                  <c:v>84.891245334238207</c:v>
                </c:pt>
                <c:pt idx="15781">
                  <c:v>84.891245334238207</c:v>
                </c:pt>
                <c:pt idx="15782">
                  <c:v>84.891245334238207</c:v>
                </c:pt>
                <c:pt idx="15783">
                  <c:v>84.891245334238207</c:v>
                </c:pt>
                <c:pt idx="15784">
                  <c:v>84.891245334238207</c:v>
                </c:pt>
                <c:pt idx="15785">
                  <c:v>84.891245334238207</c:v>
                </c:pt>
                <c:pt idx="15786">
                  <c:v>84.891245334238207</c:v>
                </c:pt>
                <c:pt idx="15787">
                  <c:v>84.891245334238207</c:v>
                </c:pt>
                <c:pt idx="15788">
                  <c:v>84.891245334238207</c:v>
                </c:pt>
                <c:pt idx="15789">
                  <c:v>84.891245334238207</c:v>
                </c:pt>
                <c:pt idx="15790">
                  <c:v>84.891245334238207</c:v>
                </c:pt>
                <c:pt idx="15791">
                  <c:v>84.891245334238207</c:v>
                </c:pt>
                <c:pt idx="15792">
                  <c:v>84.891245334238207</c:v>
                </c:pt>
                <c:pt idx="15793">
                  <c:v>84.891245334238207</c:v>
                </c:pt>
                <c:pt idx="15794">
                  <c:v>84.891245334238207</c:v>
                </c:pt>
                <c:pt idx="15795">
                  <c:v>84.891245334238207</c:v>
                </c:pt>
                <c:pt idx="15796">
                  <c:v>84.891245334238207</c:v>
                </c:pt>
                <c:pt idx="15797">
                  <c:v>84.891245334238207</c:v>
                </c:pt>
                <c:pt idx="15798">
                  <c:v>84.891245334238207</c:v>
                </c:pt>
                <c:pt idx="15799">
                  <c:v>84.891245334238207</c:v>
                </c:pt>
                <c:pt idx="15800">
                  <c:v>84.891245334238207</c:v>
                </c:pt>
                <c:pt idx="15801">
                  <c:v>84.891245334238207</c:v>
                </c:pt>
                <c:pt idx="15802">
                  <c:v>84.891245334238207</c:v>
                </c:pt>
                <c:pt idx="15803">
                  <c:v>84.891245334238207</c:v>
                </c:pt>
                <c:pt idx="15804">
                  <c:v>84.891245334238207</c:v>
                </c:pt>
                <c:pt idx="15805">
                  <c:v>84.891245334238207</c:v>
                </c:pt>
                <c:pt idx="15806">
                  <c:v>84.891245334238207</c:v>
                </c:pt>
                <c:pt idx="15807">
                  <c:v>84.891245334238207</c:v>
                </c:pt>
                <c:pt idx="15808">
                  <c:v>84.891245334238207</c:v>
                </c:pt>
                <c:pt idx="15809">
                  <c:v>84.891245334238207</c:v>
                </c:pt>
                <c:pt idx="15810">
                  <c:v>84.891245334238207</c:v>
                </c:pt>
                <c:pt idx="15811">
                  <c:v>84.891245334238207</c:v>
                </c:pt>
                <c:pt idx="15812">
                  <c:v>84.891245334238207</c:v>
                </c:pt>
                <c:pt idx="15813">
                  <c:v>84.891245334238207</c:v>
                </c:pt>
                <c:pt idx="15814">
                  <c:v>84.891245334238207</c:v>
                </c:pt>
                <c:pt idx="15815">
                  <c:v>84.891245334238207</c:v>
                </c:pt>
                <c:pt idx="15816">
                  <c:v>84.891245334238207</c:v>
                </c:pt>
                <c:pt idx="15817">
                  <c:v>84.891245334238207</c:v>
                </c:pt>
                <c:pt idx="15818">
                  <c:v>84.891245334238207</c:v>
                </c:pt>
                <c:pt idx="15819">
                  <c:v>84.891245334238207</c:v>
                </c:pt>
                <c:pt idx="15820">
                  <c:v>84.891245334238207</c:v>
                </c:pt>
                <c:pt idx="15821">
                  <c:v>84.891245334238207</c:v>
                </c:pt>
                <c:pt idx="15822">
                  <c:v>84.891245334238207</c:v>
                </c:pt>
                <c:pt idx="15823">
                  <c:v>84.891245334238207</c:v>
                </c:pt>
                <c:pt idx="15824">
                  <c:v>84.891245334238207</c:v>
                </c:pt>
                <c:pt idx="15825">
                  <c:v>84.891245334238207</c:v>
                </c:pt>
                <c:pt idx="15826">
                  <c:v>84.891245334238207</c:v>
                </c:pt>
                <c:pt idx="15827">
                  <c:v>84.891245334238207</c:v>
                </c:pt>
                <c:pt idx="15828">
                  <c:v>84.891245334238207</c:v>
                </c:pt>
                <c:pt idx="15829">
                  <c:v>84.891245334238207</c:v>
                </c:pt>
                <c:pt idx="15830">
                  <c:v>84.891245334238207</c:v>
                </c:pt>
                <c:pt idx="15831">
                  <c:v>84.891245334238207</c:v>
                </c:pt>
                <c:pt idx="15832">
                  <c:v>84.891245334238207</c:v>
                </c:pt>
                <c:pt idx="15833">
                  <c:v>84.891245334238207</c:v>
                </c:pt>
                <c:pt idx="15834">
                  <c:v>84.891245334238207</c:v>
                </c:pt>
                <c:pt idx="15835">
                  <c:v>84.891245334238207</c:v>
                </c:pt>
                <c:pt idx="15836">
                  <c:v>84.891245334238207</c:v>
                </c:pt>
                <c:pt idx="15837">
                  <c:v>84.891245334238207</c:v>
                </c:pt>
                <c:pt idx="15838">
                  <c:v>84.891245334238207</c:v>
                </c:pt>
                <c:pt idx="15839">
                  <c:v>84.891245334238207</c:v>
                </c:pt>
                <c:pt idx="15840">
                  <c:v>84.891245334238207</c:v>
                </c:pt>
                <c:pt idx="15841">
                  <c:v>84.891245334238207</c:v>
                </c:pt>
                <c:pt idx="15842">
                  <c:v>84.891245334238207</c:v>
                </c:pt>
                <c:pt idx="15843">
                  <c:v>84.891245334238207</c:v>
                </c:pt>
                <c:pt idx="15844">
                  <c:v>84.891245334238207</c:v>
                </c:pt>
                <c:pt idx="15845">
                  <c:v>84.891245334238207</c:v>
                </c:pt>
                <c:pt idx="15846">
                  <c:v>84.891245334238207</c:v>
                </c:pt>
                <c:pt idx="15847">
                  <c:v>84.891245334238207</c:v>
                </c:pt>
                <c:pt idx="15848">
                  <c:v>84.891245334238207</c:v>
                </c:pt>
                <c:pt idx="15849">
                  <c:v>84.891245334238207</c:v>
                </c:pt>
                <c:pt idx="15850">
                  <c:v>84.891245334238207</c:v>
                </c:pt>
                <c:pt idx="15851">
                  <c:v>84.891245334238207</c:v>
                </c:pt>
                <c:pt idx="15852">
                  <c:v>84.891245334238207</c:v>
                </c:pt>
                <c:pt idx="15853">
                  <c:v>84.891245334238207</c:v>
                </c:pt>
                <c:pt idx="15854">
                  <c:v>84.891245334238207</c:v>
                </c:pt>
                <c:pt idx="15855">
                  <c:v>84.891245334238207</c:v>
                </c:pt>
                <c:pt idx="15856">
                  <c:v>84.891245334238207</c:v>
                </c:pt>
                <c:pt idx="15857">
                  <c:v>84.891245334238207</c:v>
                </c:pt>
                <c:pt idx="15858">
                  <c:v>84.891245334238207</c:v>
                </c:pt>
                <c:pt idx="15859">
                  <c:v>84.891245334238207</c:v>
                </c:pt>
                <c:pt idx="15860">
                  <c:v>84.891245334238207</c:v>
                </c:pt>
                <c:pt idx="15861">
                  <c:v>84.891245334238207</c:v>
                </c:pt>
                <c:pt idx="15862">
                  <c:v>84.891245334238207</c:v>
                </c:pt>
                <c:pt idx="15863">
                  <c:v>84.891245334238207</c:v>
                </c:pt>
                <c:pt idx="15864">
                  <c:v>84.891245334238207</c:v>
                </c:pt>
                <c:pt idx="15865">
                  <c:v>84.891245334238207</c:v>
                </c:pt>
                <c:pt idx="15866">
                  <c:v>84.891245334238207</c:v>
                </c:pt>
                <c:pt idx="15867">
                  <c:v>84.891245334238207</c:v>
                </c:pt>
                <c:pt idx="15868">
                  <c:v>84.891245334238207</c:v>
                </c:pt>
                <c:pt idx="15869">
                  <c:v>84.891245334238207</c:v>
                </c:pt>
                <c:pt idx="15870">
                  <c:v>84.891245334238207</c:v>
                </c:pt>
                <c:pt idx="15871">
                  <c:v>84.891245334238207</c:v>
                </c:pt>
                <c:pt idx="15872">
                  <c:v>84.891245334238207</c:v>
                </c:pt>
                <c:pt idx="15873">
                  <c:v>84.891245334238207</c:v>
                </c:pt>
                <c:pt idx="15874">
                  <c:v>84.891245334238207</c:v>
                </c:pt>
                <c:pt idx="15875">
                  <c:v>84.891245334238207</c:v>
                </c:pt>
                <c:pt idx="15876">
                  <c:v>84.891245334238207</c:v>
                </c:pt>
                <c:pt idx="15877">
                  <c:v>84.891245334238207</c:v>
                </c:pt>
                <c:pt idx="15878">
                  <c:v>84.891245334238207</c:v>
                </c:pt>
                <c:pt idx="15879">
                  <c:v>84.891245334238207</c:v>
                </c:pt>
                <c:pt idx="15880">
                  <c:v>84.891245334238207</c:v>
                </c:pt>
                <c:pt idx="15881">
                  <c:v>84.891245334238207</c:v>
                </c:pt>
                <c:pt idx="15882">
                  <c:v>84.891245334238207</c:v>
                </c:pt>
                <c:pt idx="15883">
                  <c:v>84.891245334238207</c:v>
                </c:pt>
                <c:pt idx="15884">
                  <c:v>84.891245334238207</c:v>
                </c:pt>
                <c:pt idx="15885">
                  <c:v>84.891245334238207</c:v>
                </c:pt>
                <c:pt idx="15886">
                  <c:v>84.891245334238207</c:v>
                </c:pt>
                <c:pt idx="15887">
                  <c:v>84.891245334238207</c:v>
                </c:pt>
                <c:pt idx="15888">
                  <c:v>84.891245334238207</c:v>
                </c:pt>
                <c:pt idx="15889">
                  <c:v>84.891245334238207</c:v>
                </c:pt>
                <c:pt idx="15890">
                  <c:v>84.891245334238207</c:v>
                </c:pt>
                <c:pt idx="15891">
                  <c:v>84.891245334238207</c:v>
                </c:pt>
                <c:pt idx="15892">
                  <c:v>84.891245334238207</c:v>
                </c:pt>
                <c:pt idx="15893">
                  <c:v>84.891245334238207</c:v>
                </c:pt>
                <c:pt idx="15894">
                  <c:v>84.891245334238207</c:v>
                </c:pt>
                <c:pt idx="15895">
                  <c:v>84.891245334238207</c:v>
                </c:pt>
                <c:pt idx="15896">
                  <c:v>84.891245334238207</c:v>
                </c:pt>
                <c:pt idx="15897">
                  <c:v>84.891245334238207</c:v>
                </c:pt>
                <c:pt idx="15898">
                  <c:v>84.891245334238207</c:v>
                </c:pt>
                <c:pt idx="15899">
                  <c:v>84.891245334238207</c:v>
                </c:pt>
                <c:pt idx="15900">
                  <c:v>84.891245334238207</c:v>
                </c:pt>
                <c:pt idx="15901">
                  <c:v>84.891245334238207</c:v>
                </c:pt>
                <c:pt idx="15902">
                  <c:v>84.891245334238207</c:v>
                </c:pt>
                <c:pt idx="15903">
                  <c:v>84.891245334238207</c:v>
                </c:pt>
                <c:pt idx="15904">
                  <c:v>84.891245334238207</c:v>
                </c:pt>
                <c:pt idx="15905">
                  <c:v>84.891245334238207</c:v>
                </c:pt>
                <c:pt idx="15906">
                  <c:v>84.891245334238207</c:v>
                </c:pt>
                <c:pt idx="15907">
                  <c:v>84.891245334238207</c:v>
                </c:pt>
                <c:pt idx="15908">
                  <c:v>84.891245334238207</c:v>
                </c:pt>
                <c:pt idx="15909">
                  <c:v>84.891245334238207</c:v>
                </c:pt>
                <c:pt idx="15910">
                  <c:v>84.891245334238207</c:v>
                </c:pt>
                <c:pt idx="15911">
                  <c:v>84.891245334238207</c:v>
                </c:pt>
                <c:pt idx="15912">
                  <c:v>84.891245334238207</c:v>
                </c:pt>
                <c:pt idx="15913">
                  <c:v>84.891245334238207</c:v>
                </c:pt>
                <c:pt idx="15914">
                  <c:v>84.891245334238207</c:v>
                </c:pt>
                <c:pt idx="15915">
                  <c:v>84.891245334238207</c:v>
                </c:pt>
                <c:pt idx="15916">
                  <c:v>84.891245334238207</c:v>
                </c:pt>
                <c:pt idx="15917">
                  <c:v>84.891245334238207</c:v>
                </c:pt>
                <c:pt idx="15918">
                  <c:v>84.891245334238207</c:v>
                </c:pt>
                <c:pt idx="15919">
                  <c:v>84.891245334238207</c:v>
                </c:pt>
                <c:pt idx="15920">
                  <c:v>84.891245334238207</c:v>
                </c:pt>
                <c:pt idx="15921">
                  <c:v>84.891245334238207</c:v>
                </c:pt>
                <c:pt idx="15922">
                  <c:v>84.891245334238207</c:v>
                </c:pt>
                <c:pt idx="15923">
                  <c:v>84.891245334238207</c:v>
                </c:pt>
                <c:pt idx="15924">
                  <c:v>84.891245334238207</c:v>
                </c:pt>
                <c:pt idx="15925">
                  <c:v>84.891245334238207</c:v>
                </c:pt>
                <c:pt idx="15926">
                  <c:v>84.891245334238207</c:v>
                </c:pt>
                <c:pt idx="15927">
                  <c:v>84.891245334238207</c:v>
                </c:pt>
                <c:pt idx="15928">
                  <c:v>84.891245334238207</c:v>
                </c:pt>
                <c:pt idx="15929">
                  <c:v>84.891245334238207</c:v>
                </c:pt>
                <c:pt idx="15930">
                  <c:v>84.891245334238207</c:v>
                </c:pt>
                <c:pt idx="15931">
                  <c:v>84.891245334238207</c:v>
                </c:pt>
                <c:pt idx="15932">
                  <c:v>84.891245334238207</c:v>
                </c:pt>
                <c:pt idx="15933">
                  <c:v>84.891245334238207</c:v>
                </c:pt>
                <c:pt idx="15934">
                  <c:v>84.891245334238207</c:v>
                </c:pt>
                <c:pt idx="15935">
                  <c:v>84.891245334238207</c:v>
                </c:pt>
                <c:pt idx="15936">
                  <c:v>84.891245334238207</c:v>
                </c:pt>
                <c:pt idx="15937">
                  <c:v>84.891245334238207</c:v>
                </c:pt>
                <c:pt idx="15938">
                  <c:v>84.891245334238207</c:v>
                </c:pt>
                <c:pt idx="15939">
                  <c:v>84.891245334238207</c:v>
                </c:pt>
                <c:pt idx="15940">
                  <c:v>84.891245334238207</c:v>
                </c:pt>
                <c:pt idx="15941">
                  <c:v>84.891245334238207</c:v>
                </c:pt>
                <c:pt idx="15942">
                  <c:v>84.891245334238207</c:v>
                </c:pt>
                <c:pt idx="15943">
                  <c:v>84.891245334238207</c:v>
                </c:pt>
                <c:pt idx="15944">
                  <c:v>84.891245334238207</c:v>
                </c:pt>
                <c:pt idx="15945">
                  <c:v>84.891245334238207</c:v>
                </c:pt>
                <c:pt idx="15946">
                  <c:v>84.891245334238207</c:v>
                </c:pt>
                <c:pt idx="15947">
                  <c:v>84.891245334238207</c:v>
                </c:pt>
                <c:pt idx="15948">
                  <c:v>84.891245334238207</c:v>
                </c:pt>
                <c:pt idx="15949">
                  <c:v>84.891245334238207</c:v>
                </c:pt>
                <c:pt idx="15950">
                  <c:v>84.891245334238207</c:v>
                </c:pt>
                <c:pt idx="15951">
                  <c:v>84.891245334238207</c:v>
                </c:pt>
                <c:pt idx="15952">
                  <c:v>84.891245334238207</c:v>
                </c:pt>
                <c:pt idx="15953">
                  <c:v>84.891245334238207</c:v>
                </c:pt>
                <c:pt idx="15954">
                  <c:v>84.891245334238207</c:v>
                </c:pt>
                <c:pt idx="15955">
                  <c:v>84.891245334238207</c:v>
                </c:pt>
                <c:pt idx="15956">
                  <c:v>84.891245334238207</c:v>
                </c:pt>
                <c:pt idx="15957">
                  <c:v>84.891245334238207</c:v>
                </c:pt>
                <c:pt idx="15958">
                  <c:v>84.891245334238207</c:v>
                </c:pt>
                <c:pt idx="15959">
                  <c:v>84.891245334238207</c:v>
                </c:pt>
                <c:pt idx="15960">
                  <c:v>84.891245334238207</c:v>
                </c:pt>
                <c:pt idx="15961">
                  <c:v>84.891245334238207</c:v>
                </c:pt>
                <c:pt idx="15962">
                  <c:v>84.891245334238207</c:v>
                </c:pt>
                <c:pt idx="15963">
                  <c:v>84.891245334238207</c:v>
                </c:pt>
                <c:pt idx="15964">
                  <c:v>84.891245334238207</c:v>
                </c:pt>
                <c:pt idx="15965">
                  <c:v>84.891245334238207</c:v>
                </c:pt>
                <c:pt idx="15966">
                  <c:v>84.891245334238207</c:v>
                </c:pt>
                <c:pt idx="15967">
                  <c:v>84.891245334238207</c:v>
                </c:pt>
                <c:pt idx="15968">
                  <c:v>84.891245334238207</c:v>
                </c:pt>
                <c:pt idx="15969">
                  <c:v>84.891245334238207</c:v>
                </c:pt>
                <c:pt idx="15970">
                  <c:v>84.891245334238207</c:v>
                </c:pt>
                <c:pt idx="15971">
                  <c:v>84.891245334238207</c:v>
                </c:pt>
                <c:pt idx="15972">
                  <c:v>84.891245334238207</c:v>
                </c:pt>
                <c:pt idx="15973">
                  <c:v>84.891245334238207</c:v>
                </c:pt>
                <c:pt idx="15974">
                  <c:v>84.891245334238207</c:v>
                </c:pt>
                <c:pt idx="15975">
                  <c:v>84.891245334238207</c:v>
                </c:pt>
                <c:pt idx="15976">
                  <c:v>84.891245334238207</c:v>
                </c:pt>
                <c:pt idx="15977">
                  <c:v>84.891245334238207</c:v>
                </c:pt>
                <c:pt idx="15978">
                  <c:v>84.891245334238207</c:v>
                </c:pt>
                <c:pt idx="15979">
                  <c:v>84.891245334238207</c:v>
                </c:pt>
                <c:pt idx="15980">
                  <c:v>84.891245334238207</c:v>
                </c:pt>
                <c:pt idx="15981">
                  <c:v>84.891245334238207</c:v>
                </c:pt>
                <c:pt idx="15982">
                  <c:v>84.891245334238207</c:v>
                </c:pt>
                <c:pt idx="15983">
                  <c:v>84.891245334238207</c:v>
                </c:pt>
                <c:pt idx="15984">
                  <c:v>84.891245334238207</c:v>
                </c:pt>
                <c:pt idx="15985">
                  <c:v>84.891245334238207</c:v>
                </c:pt>
                <c:pt idx="15986">
                  <c:v>84.891245334238207</c:v>
                </c:pt>
                <c:pt idx="15987">
                  <c:v>84.891245334238207</c:v>
                </c:pt>
                <c:pt idx="15988">
                  <c:v>84.891245334238207</c:v>
                </c:pt>
                <c:pt idx="15989">
                  <c:v>84.891245334238207</c:v>
                </c:pt>
                <c:pt idx="15990">
                  <c:v>84.891245334238207</c:v>
                </c:pt>
                <c:pt idx="15991">
                  <c:v>84.891245334238207</c:v>
                </c:pt>
                <c:pt idx="15992">
                  <c:v>84.891245334238207</c:v>
                </c:pt>
                <c:pt idx="15993">
                  <c:v>84.891245334238207</c:v>
                </c:pt>
                <c:pt idx="15994">
                  <c:v>84.891245334238207</c:v>
                </c:pt>
                <c:pt idx="15995">
                  <c:v>84.891245334238207</c:v>
                </c:pt>
                <c:pt idx="15996">
                  <c:v>84.891245334238207</c:v>
                </c:pt>
                <c:pt idx="15997">
                  <c:v>84.891245334238207</c:v>
                </c:pt>
                <c:pt idx="15998">
                  <c:v>84.891245334238207</c:v>
                </c:pt>
                <c:pt idx="15999">
                  <c:v>84.891245334238207</c:v>
                </c:pt>
                <c:pt idx="16000">
                  <c:v>84.891245334238207</c:v>
                </c:pt>
                <c:pt idx="16001">
                  <c:v>84.891245334238207</c:v>
                </c:pt>
                <c:pt idx="16002">
                  <c:v>84.891245334238207</c:v>
                </c:pt>
                <c:pt idx="16003">
                  <c:v>84.891245334238207</c:v>
                </c:pt>
                <c:pt idx="16004">
                  <c:v>84.891245334238207</c:v>
                </c:pt>
                <c:pt idx="16005">
                  <c:v>84.891245334238207</c:v>
                </c:pt>
                <c:pt idx="16006">
                  <c:v>84.891245334238207</c:v>
                </c:pt>
                <c:pt idx="16007">
                  <c:v>84.891245334238207</c:v>
                </c:pt>
                <c:pt idx="16008">
                  <c:v>84.891245334238207</c:v>
                </c:pt>
                <c:pt idx="16009">
                  <c:v>84.891245334238207</c:v>
                </c:pt>
                <c:pt idx="16010">
                  <c:v>84.891245334238207</c:v>
                </c:pt>
                <c:pt idx="16011">
                  <c:v>84.891245334238207</c:v>
                </c:pt>
                <c:pt idx="16012">
                  <c:v>84.891245334238207</c:v>
                </c:pt>
                <c:pt idx="16013">
                  <c:v>84.891245334238207</c:v>
                </c:pt>
                <c:pt idx="16014">
                  <c:v>84.891245334238207</c:v>
                </c:pt>
                <c:pt idx="16015">
                  <c:v>84.891245334238207</c:v>
                </c:pt>
                <c:pt idx="16016">
                  <c:v>84.891245334238207</c:v>
                </c:pt>
                <c:pt idx="16017">
                  <c:v>84.891245334238207</c:v>
                </c:pt>
                <c:pt idx="16018">
                  <c:v>84.891245334238207</c:v>
                </c:pt>
                <c:pt idx="16019">
                  <c:v>84.891245334238207</c:v>
                </c:pt>
                <c:pt idx="16020">
                  <c:v>84.891245334238207</c:v>
                </c:pt>
                <c:pt idx="16021">
                  <c:v>84.891245334238207</c:v>
                </c:pt>
                <c:pt idx="16022">
                  <c:v>84.891245334238207</c:v>
                </c:pt>
                <c:pt idx="16023">
                  <c:v>84.891245334238207</c:v>
                </c:pt>
                <c:pt idx="16024">
                  <c:v>84.891245334238207</c:v>
                </c:pt>
                <c:pt idx="16025">
                  <c:v>84.891245334238207</c:v>
                </c:pt>
                <c:pt idx="16026">
                  <c:v>84.891245334238207</c:v>
                </c:pt>
                <c:pt idx="16027">
                  <c:v>84.891245334238207</c:v>
                </c:pt>
                <c:pt idx="16028">
                  <c:v>84.891245334238207</c:v>
                </c:pt>
                <c:pt idx="16029">
                  <c:v>84.891245334238207</c:v>
                </c:pt>
                <c:pt idx="16030">
                  <c:v>84.891245334238207</c:v>
                </c:pt>
                <c:pt idx="16031">
                  <c:v>84.891245334238207</c:v>
                </c:pt>
                <c:pt idx="16032">
                  <c:v>84.891245334238207</c:v>
                </c:pt>
                <c:pt idx="16033">
                  <c:v>84.891245334238207</c:v>
                </c:pt>
                <c:pt idx="16034">
                  <c:v>84.891245334238207</c:v>
                </c:pt>
                <c:pt idx="16035">
                  <c:v>84.891245334238207</c:v>
                </c:pt>
                <c:pt idx="16036">
                  <c:v>84.891245334238207</c:v>
                </c:pt>
                <c:pt idx="16037">
                  <c:v>84.891245334238207</c:v>
                </c:pt>
                <c:pt idx="16038">
                  <c:v>84.891245334238207</c:v>
                </c:pt>
                <c:pt idx="16039">
                  <c:v>84.891245334238207</c:v>
                </c:pt>
                <c:pt idx="16040">
                  <c:v>84.891245334238207</c:v>
                </c:pt>
                <c:pt idx="16041">
                  <c:v>84.891245334238207</c:v>
                </c:pt>
                <c:pt idx="16042">
                  <c:v>84.891245334238207</c:v>
                </c:pt>
                <c:pt idx="16043">
                  <c:v>84.891245334238207</c:v>
                </c:pt>
                <c:pt idx="16044">
                  <c:v>84.891245334238207</c:v>
                </c:pt>
                <c:pt idx="16045">
                  <c:v>84.891245334238207</c:v>
                </c:pt>
                <c:pt idx="16046">
                  <c:v>84.891245334238207</c:v>
                </c:pt>
                <c:pt idx="16047">
                  <c:v>84.891245334238207</c:v>
                </c:pt>
                <c:pt idx="16048">
                  <c:v>84.891245334238207</c:v>
                </c:pt>
                <c:pt idx="16049">
                  <c:v>84.891245334238207</c:v>
                </c:pt>
                <c:pt idx="16050">
                  <c:v>84.891245334238207</c:v>
                </c:pt>
                <c:pt idx="16051">
                  <c:v>84.891245334238207</c:v>
                </c:pt>
                <c:pt idx="16052">
                  <c:v>84.891245334238207</c:v>
                </c:pt>
                <c:pt idx="16053">
                  <c:v>84.891245334238207</c:v>
                </c:pt>
                <c:pt idx="16054">
                  <c:v>84.891245334238207</c:v>
                </c:pt>
                <c:pt idx="16055">
                  <c:v>84.891245334238207</c:v>
                </c:pt>
                <c:pt idx="16056">
                  <c:v>84.891245334238207</c:v>
                </c:pt>
                <c:pt idx="16057">
                  <c:v>84.891245334238207</c:v>
                </c:pt>
                <c:pt idx="16058">
                  <c:v>84.891245334238207</c:v>
                </c:pt>
                <c:pt idx="16059">
                  <c:v>84.891245334238207</c:v>
                </c:pt>
                <c:pt idx="16060">
                  <c:v>84.891245334238207</c:v>
                </c:pt>
                <c:pt idx="16061">
                  <c:v>84.891245334238207</c:v>
                </c:pt>
                <c:pt idx="16062">
                  <c:v>84.891245334238207</c:v>
                </c:pt>
                <c:pt idx="16063">
                  <c:v>84.891245334238207</c:v>
                </c:pt>
                <c:pt idx="16064">
                  <c:v>84.891245334238207</c:v>
                </c:pt>
                <c:pt idx="16065">
                  <c:v>84.891245334238207</c:v>
                </c:pt>
                <c:pt idx="16066">
                  <c:v>84.891245334238207</c:v>
                </c:pt>
                <c:pt idx="16067">
                  <c:v>84.891245334238207</c:v>
                </c:pt>
                <c:pt idx="16068">
                  <c:v>84.891245334238207</c:v>
                </c:pt>
                <c:pt idx="16069">
                  <c:v>84.891245334238207</c:v>
                </c:pt>
                <c:pt idx="16070">
                  <c:v>84.891245334238207</c:v>
                </c:pt>
                <c:pt idx="16071">
                  <c:v>84.891245334238207</c:v>
                </c:pt>
                <c:pt idx="16072">
                  <c:v>84.891245334238207</c:v>
                </c:pt>
                <c:pt idx="16073">
                  <c:v>84.891245334238207</c:v>
                </c:pt>
                <c:pt idx="16074">
                  <c:v>84.891245334238207</c:v>
                </c:pt>
                <c:pt idx="16075">
                  <c:v>84.891245334238207</c:v>
                </c:pt>
                <c:pt idx="16076">
                  <c:v>84.891245334238207</c:v>
                </c:pt>
                <c:pt idx="16077">
                  <c:v>84.891245334238207</c:v>
                </c:pt>
                <c:pt idx="16078">
                  <c:v>84.891245334238207</c:v>
                </c:pt>
                <c:pt idx="16079">
                  <c:v>84.891245334238207</c:v>
                </c:pt>
                <c:pt idx="16080">
                  <c:v>84.891245334238207</c:v>
                </c:pt>
                <c:pt idx="16081">
                  <c:v>84.891245334238207</c:v>
                </c:pt>
                <c:pt idx="16082">
                  <c:v>84.891245334238207</c:v>
                </c:pt>
                <c:pt idx="16083">
                  <c:v>84.891245334238207</c:v>
                </c:pt>
                <c:pt idx="16084">
                  <c:v>84.891245334238207</c:v>
                </c:pt>
                <c:pt idx="16085">
                  <c:v>84.891245334238207</c:v>
                </c:pt>
                <c:pt idx="16086">
                  <c:v>84.891245334238207</c:v>
                </c:pt>
                <c:pt idx="16087">
                  <c:v>84.891245334238207</c:v>
                </c:pt>
                <c:pt idx="16088">
                  <c:v>84.891245334238207</c:v>
                </c:pt>
                <c:pt idx="16089">
                  <c:v>84.891245334238207</c:v>
                </c:pt>
                <c:pt idx="16090">
                  <c:v>84.891245334238207</c:v>
                </c:pt>
                <c:pt idx="16091">
                  <c:v>84.891245334238207</c:v>
                </c:pt>
                <c:pt idx="16092">
                  <c:v>84.891245334238207</c:v>
                </c:pt>
                <c:pt idx="16093">
                  <c:v>84.891245334238207</c:v>
                </c:pt>
                <c:pt idx="16094">
                  <c:v>84.891245334238207</c:v>
                </c:pt>
                <c:pt idx="16095">
                  <c:v>84.891245334238207</c:v>
                </c:pt>
                <c:pt idx="16096">
                  <c:v>84.891245334238207</c:v>
                </c:pt>
                <c:pt idx="16097">
                  <c:v>84.891245334238207</c:v>
                </c:pt>
                <c:pt idx="16098">
                  <c:v>84.891245334238207</c:v>
                </c:pt>
                <c:pt idx="16099">
                  <c:v>84.891245334238207</c:v>
                </c:pt>
                <c:pt idx="16100">
                  <c:v>84.891245334238207</c:v>
                </c:pt>
                <c:pt idx="16101">
                  <c:v>84.891245334238207</c:v>
                </c:pt>
                <c:pt idx="16102">
                  <c:v>84.891245334238207</c:v>
                </c:pt>
                <c:pt idx="16103">
                  <c:v>84.891245334238207</c:v>
                </c:pt>
                <c:pt idx="16104">
                  <c:v>84.891245334238207</c:v>
                </c:pt>
                <c:pt idx="16105">
                  <c:v>84.891245334238207</c:v>
                </c:pt>
                <c:pt idx="16106">
                  <c:v>84.891245334238207</c:v>
                </c:pt>
                <c:pt idx="16107">
                  <c:v>84.891245334238207</c:v>
                </c:pt>
                <c:pt idx="16108">
                  <c:v>84.891245334238207</c:v>
                </c:pt>
                <c:pt idx="16109">
                  <c:v>84.891245334238207</c:v>
                </c:pt>
                <c:pt idx="16110">
                  <c:v>84.891245334238207</c:v>
                </c:pt>
                <c:pt idx="16111">
                  <c:v>84.891245334238207</c:v>
                </c:pt>
                <c:pt idx="16112">
                  <c:v>84.891245334238207</c:v>
                </c:pt>
                <c:pt idx="16113">
                  <c:v>84.891245334238207</c:v>
                </c:pt>
                <c:pt idx="16114">
                  <c:v>84.891245334238207</c:v>
                </c:pt>
                <c:pt idx="16115">
                  <c:v>84.891245334238207</c:v>
                </c:pt>
                <c:pt idx="16116">
                  <c:v>84.891245334238207</c:v>
                </c:pt>
                <c:pt idx="16117">
                  <c:v>84.891245334238207</c:v>
                </c:pt>
                <c:pt idx="16118">
                  <c:v>84.891245334238207</c:v>
                </c:pt>
                <c:pt idx="16119">
                  <c:v>84.891245334238207</c:v>
                </c:pt>
                <c:pt idx="16120">
                  <c:v>84.891245334238207</c:v>
                </c:pt>
                <c:pt idx="16121">
                  <c:v>84.891245334238207</c:v>
                </c:pt>
                <c:pt idx="16122">
                  <c:v>84.891245334238207</c:v>
                </c:pt>
                <c:pt idx="16123">
                  <c:v>84.891245334238207</c:v>
                </c:pt>
                <c:pt idx="16124">
                  <c:v>84.891245334238207</c:v>
                </c:pt>
                <c:pt idx="16125">
                  <c:v>84.891245334238207</c:v>
                </c:pt>
                <c:pt idx="16126">
                  <c:v>84.891245334238207</c:v>
                </c:pt>
                <c:pt idx="16127">
                  <c:v>84.891245334238207</c:v>
                </c:pt>
                <c:pt idx="16128">
                  <c:v>84.891245334238207</c:v>
                </c:pt>
                <c:pt idx="16129">
                  <c:v>84.891245334238207</c:v>
                </c:pt>
                <c:pt idx="16130">
                  <c:v>84.891245334238207</c:v>
                </c:pt>
                <c:pt idx="16131">
                  <c:v>84.891245334238207</c:v>
                </c:pt>
                <c:pt idx="16132">
                  <c:v>84.891245334238207</c:v>
                </c:pt>
                <c:pt idx="16133">
                  <c:v>84.891245334238207</c:v>
                </c:pt>
                <c:pt idx="16134">
                  <c:v>84.891245334238207</c:v>
                </c:pt>
                <c:pt idx="16135">
                  <c:v>84.891245334238207</c:v>
                </c:pt>
                <c:pt idx="16136">
                  <c:v>84.891245334238207</c:v>
                </c:pt>
                <c:pt idx="16137">
                  <c:v>84.891245334238207</c:v>
                </c:pt>
                <c:pt idx="16138">
                  <c:v>84.891245334238207</c:v>
                </c:pt>
                <c:pt idx="16139">
                  <c:v>84.891245334238207</c:v>
                </c:pt>
                <c:pt idx="16140">
                  <c:v>84.891245334238207</c:v>
                </c:pt>
                <c:pt idx="16141">
                  <c:v>84.891245334238207</c:v>
                </c:pt>
                <c:pt idx="16142">
                  <c:v>84.891245334238207</c:v>
                </c:pt>
                <c:pt idx="16143">
                  <c:v>84.891245334238207</c:v>
                </c:pt>
                <c:pt idx="16144">
                  <c:v>84.891245334238207</c:v>
                </c:pt>
                <c:pt idx="16145">
                  <c:v>84.891245334238207</c:v>
                </c:pt>
                <c:pt idx="16146">
                  <c:v>84.891245334238207</c:v>
                </c:pt>
                <c:pt idx="16147">
                  <c:v>84.891245334238207</c:v>
                </c:pt>
                <c:pt idx="16148">
                  <c:v>84.891245334238207</c:v>
                </c:pt>
                <c:pt idx="16149">
                  <c:v>84.891245334238207</c:v>
                </c:pt>
                <c:pt idx="16150">
                  <c:v>84.891245334238207</c:v>
                </c:pt>
                <c:pt idx="16151">
                  <c:v>84.891245334238207</c:v>
                </c:pt>
                <c:pt idx="16152">
                  <c:v>84.891245334238207</c:v>
                </c:pt>
                <c:pt idx="16153">
                  <c:v>84.891245334238207</c:v>
                </c:pt>
                <c:pt idx="16154">
                  <c:v>84.891245334238207</c:v>
                </c:pt>
                <c:pt idx="16155">
                  <c:v>84.891245334238207</c:v>
                </c:pt>
                <c:pt idx="16156">
                  <c:v>84.891245334238207</c:v>
                </c:pt>
                <c:pt idx="16157">
                  <c:v>84.891245334238207</c:v>
                </c:pt>
                <c:pt idx="16158">
                  <c:v>84.891245334238207</c:v>
                </c:pt>
                <c:pt idx="16159">
                  <c:v>84.891245334238207</c:v>
                </c:pt>
                <c:pt idx="16160">
                  <c:v>84.891245334238207</c:v>
                </c:pt>
                <c:pt idx="16161">
                  <c:v>84.891245334238207</c:v>
                </c:pt>
                <c:pt idx="16162">
                  <c:v>84.891245334238207</c:v>
                </c:pt>
                <c:pt idx="16163">
                  <c:v>84.891245334238207</c:v>
                </c:pt>
                <c:pt idx="16164">
                  <c:v>84.891245334238207</c:v>
                </c:pt>
                <c:pt idx="16165">
                  <c:v>84.891245334238207</c:v>
                </c:pt>
                <c:pt idx="16166">
                  <c:v>84.891245334238207</c:v>
                </c:pt>
                <c:pt idx="16167">
                  <c:v>84.891245334238207</c:v>
                </c:pt>
                <c:pt idx="16168">
                  <c:v>84.891245334238207</c:v>
                </c:pt>
                <c:pt idx="16169">
                  <c:v>84.891245334238207</c:v>
                </c:pt>
                <c:pt idx="16170">
                  <c:v>84.891245334238207</c:v>
                </c:pt>
                <c:pt idx="16171">
                  <c:v>84.891245334238207</c:v>
                </c:pt>
                <c:pt idx="16172">
                  <c:v>84.891245334238207</c:v>
                </c:pt>
                <c:pt idx="16173">
                  <c:v>84.891245334238207</c:v>
                </c:pt>
                <c:pt idx="16174">
                  <c:v>84.891245334238207</c:v>
                </c:pt>
                <c:pt idx="16175">
                  <c:v>84.891245334238207</c:v>
                </c:pt>
                <c:pt idx="16176">
                  <c:v>84.891245334238207</c:v>
                </c:pt>
                <c:pt idx="16177">
                  <c:v>84.891245334238207</c:v>
                </c:pt>
                <c:pt idx="16178">
                  <c:v>84.891245334238207</c:v>
                </c:pt>
                <c:pt idx="16179">
                  <c:v>84.891245334238207</c:v>
                </c:pt>
                <c:pt idx="16180">
                  <c:v>84.891245334238207</c:v>
                </c:pt>
                <c:pt idx="16181">
                  <c:v>84.891245334238207</c:v>
                </c:pt>
                <c:pt idx="16182">
                  <c:v>84.891245334238207</c:v>
                </c:pt>
                <c:pt idx="16183">
                  <c:v>84.891245334238207</c:v>
                </c:pt>
                <c:pt idx="16184">
                  <c:v>84.891245334238207</c:v>
                </c:pt>
                <c:pt idx="16185">
                  <c:v>84.891245334238207</c:v>
                </c:pt>
                <c:pt idx="16186">
                  <c:v>84.891245334238207</c:v>
                </c:pt>
                <c:pt idx="16187">
                  <c:v>84.891245334238207</c:v>
                </c:pt>
                <c:pt idx="16188">
                  <c:v>84.891245334238207</c:v>
                </c:pt>
                <c:pt idx="16189">
                  <c:v>84.891245334238207</c:v>
                </c:pt>
                <c:pt idx="16190">
                  <c:v>84.891245334238207</c:v>
                </c:pt>
                <c:pt idx="16191">
                  <c:v>84.891245334238207</c:v>
                </c:pt>
                <c:pt idx="16192">
                  <c:v>84.891245334238207</c:v>
                </c:pt>
                <c:pt idx="16193">
                  <c:v>84.891245334238207</c:v>
                </c:pt>
                <c:pt idx="16194">
                  <c:v>84.891245334238207</c:v>
                </c:pt>
                <c:pt idx="16195">
                  <c:v>84.891245334238207</c:v>
                </c:pt>
                <c:pt idx="16196">
                  <c:v>84.891245334238207</c:v>
                </c:pt>
                <c:pt idx="16197">
                  <c:v>84.891245334238207</c:v>
                </c:pt>
                <c:pt idx="16198">
                  <c:v>84.891245334238207</c:v>
                </c:pt>
                <c:pt idx="16199">
                  <c:v>84.891245334238207</c:v>
                </c:pt>
                <c:pt idx="16200">
                  <c:v>84.891245334238207</c:v>
                </c:pt>
                <c:pt idx="16201">
                  <c:v>84.891245334238207</c:v>
                </c:pt>
                <c:pt idx="16202">
                  <c:v>84.891245334238207</c:v>
                </c:pt>
                <c:pt idx="16203">
                  <c:v>84.891245334238207</c:v>
                </c:pt>
                <c:pt idx="16204">
                  <c:v>84.891245334238207</c:v>
                </c:pt>
                <c:pt idx="16205">
                  <c:v>84.891245334238207</c:v>
                </c:pt>
                <c:pt idx="16206">
                  <c:v>84.891245334238207</c:v>
                </c:pt>
                <c:pt idx="16207">
                  <c:v>84.891245334238207</c:v>
                </c:pt>
                <c:pt idx="16208">
                  <c:v>84.891245334238207</c:v>
                </c:pt>
                <c:pt idx="16209">
                  <c:v>84.891245334238207</c:v>
                </c:pt>
                <c:pt idx="16210">
                  <c:v>84.891245334238207</c:v>
                </c:pt>
                <c:pt idx="16211">
                  <c:v>84.891245334238207</c:v>
                </c:pt>
                <c:pt idx="16212">
                  <c:v>84.891245334238207</c:v>
                </c:pt>
                <c:pt idx="16213">
                  <c:v>84.891245334238207</c:v>
                </c:pt>
                <c:pt idx="16214">
                  <c:v>84.891245334238207</c:v>
                </c:pt>
                <c:pt idx="16215">
                  <c:v>84.891245334238207</c:v>
                </c:pt>
                <c:pt idx="16216">
                  <c:v>84.891245334238207</c:v>
                </c:pt>
                <c:pt idx="16217">
                  <c:v>84.891245334238207</c:v>
                </c:pt>
                <c:pt idx="16218">
                  <c:v>84.891245334238207</c:v>
                </c:pt>
                <c:pt idx="16219">
                  <c:v>84.891245334238207</c:v>
                </c:pt>
                <c:pt idx="16220">
                  <c:v>84.891245334238207</c:v>
                </c:pt>
                <c:pt idx="16221">
                  <c:v>84.891245334238207</c:v>
                </c:pt>
                <c:pt idx="16222">
                  <c:v>84.891245334238207</c:v>
                </c:pt>
                <c:pt idx="16223">
                  <c:v>84.891245334238207</c:v>
                </c:pt>
                <c:pt idx="16224">
                  <c:v>84.891245334238207</c:v>
                </c:pt>
                <c:pt idx="16225">
                  <c:v>84.891245334238207</c:v>
                </c:pt>
                <c:pt idx="16226">
                  <c:v>84.891245334238207</c:v>
                </c:pt>
                <c:pt idx="16227">
                  <c:v>84.891245334238207</c:v>
                </c:pt>
                <c:pt idx="16228">
                  <c:v>84.891245334238207</c:v>
                </c:pt>
                <c:pt idx="16229">
                  <c:v>84.891245334238207</c:v>
                </c:pt>
                <c:pt idx="16230">
                  <c:v>84.891245334238207</c:v>
                </c:pt>
                <c:pt idx="16231">
                  <c:v>84.891245334238207</c:v>
                </c:pt>
                <c:pt idx="16232">
                  <c:v>84.891245334238207</c:v>
                </c:pt>
                <c:pt idx="16233">
                  <c:v>84.891245334238207</c:v>
                </c:pt>
                <c:pt idx="16234">
                  <c:v>84.891245334238207</c:v>
                </c:pt>
                <c:pt idx="16235">
                  <c:v>84.891245334238207</c:v>
                </c:pt>
                <c:pt idx="16236">
                  <c:v>84.891245334238207</c:v>
                </c:pt>
                <c:pt idx="16237">
                  <c:v>84.891245334238207</c:v>
                </c:pt>
                <c:pt idx="16238">
                  <c:v>84.891245334238207</c:v>
                </c:pt>
                <c:pt idx="16239">
                  <c:v>84.891245334238207</c:v>
                </c:pt>
                <c:pt idx="16240">
                  <c:v>84.891245334238207</c:v>
                </c:pt>
                <c:pt idx="16241">
                  <c:v>84.891245334238207</c:v>
                </c:pt>
                <c:pt idx="16242">
                  <c:v>84.891245334238207</c:v>
                </c:pt>
                <c:pt idx="16243">
                  <c:v>84.891245334238207</c:v>
                </c:pt>
                <c:pt idx="16244">
                  <c:v>84.891245334238207</c:v>
                </c:pt>
                <c:pt idx="16245">
                  <c:v>84.891245334238207</c:v>
                </c:pt>
                <c:pt idx="16246">
                  <c:v>84.891245334238207</c:v>
                </c:pt>
                <c:pt idx="16247">
                  <c:v>84.891245334238207</c:v>
                </c:pt>
                <c:pt idx="16248">
                  <c:v>84.891245334238207</c:v>
                </c:pt>
                <c:pt idx="16249">
                  <c:v>84.891245334238207</c:v>
                </c:pt>
                <c:pt idx="16250">
                  <c:v>84.891245334238207</c:v>
                </c:pt>
                <c:pt idx="16251">
                  <c:v>84.891245334238207</c:v>
                </c:pt>
                <c:pt idx="16252">
                  <c:v>84.891245334238207</c:v>
                </c:pt>
                <c:pt idx="16253">
                  <c:v>84.891245334238207</c:v>
                </c:pt>
                <c:pt idx="16254">
                  <c:v>84.891245334238207</c:v>
                </c:pt>
                <c:pt idx="16255">
                  <c:v>84.891245334238207</c:v>
                </c:pt>
                <c:pt idx="16256">
                  <c:v>84.891245334238207</c:v>
                </c:pt>
                <c:pt idx="16257">
                  <c:v>84.891245334238207</c:v>
                </c:pt>
                <c:pt idx="16258">
                  <c:v>84.891245334238207</c:v>
                </c:pt>
                <c:pt idx="16259">
                  <c:v>84.891245334238207</c:v>
                </c:pt>
                <c:pt idx="16260">
                  <c:v>84.891245334238207</c:v>
                </c:pt>
                <c:pt idx="16261">
                  <c:v>84.891245334238207</c:v>
                </c:pt>
                <c:pt idx="16262">
                  <c:v>84.891245334238207</c:v>
                </c:pt>
                <c:pt idx="16263">
                  <c:v>84.891245334238207</c:v>
                </c:pt>
                <c:pt idx="16264">
                  <c:v>84.891245334238207</c:v>
                </c:pt>
                <c:pt idx="16265">
                  <c:v>84.891245334238207</c:v>
                </c:pt>
                <c:pt idx="16266">
                  <c:v>84.891245334238207</c:v>
                </c:pt>
                <c:pt idx="16267">
                  <c:v>84.891245334238207</c:v>
                </c:pt>
                <c:pt idx="16268">
                  <c:v>84.891245334238207</c:v>
                </c:pt>
                <c:pt idx="16269">
                  <c:v>84.891245334238207</c:v>
                </c:pt>
                <c:pt idx="16270">
                  <c:v>84.891245334238207</c:v>
                </c:pt>
                <c:pt idx="16271">
                  <c:v>84.891245334238207</c:v>
                </c:pt>
                <c:pt idx="16272">
                  <c:v>84.891245334238207</c:v>
                </c:pt>
                <c:pt idx="16273">
                  <c:v>84.891245334238207</c:v>
                </c:pt>
                <c:pt idx="16274">
                  <c:v>84.891245334238207</c:v>
                </c:pt>
                <c:pt idx="16275">
                  <c:v>84.891245334238207</c:v>
                </c:pt>
                <c:pt idx="16276">
                  <c:v>84.891245334238207</c:v>
                </c:pt>
                <c:pt idx="16277">
                  <c:v>84.891245334238207</c:v>
                </c:pt>
                <c:pt idx="16278">
                  <c:v>84.891245334238207</c:v>
                </c:pt>
                <c:pt idx="16279">
                  <c:v>84.891245334238207</c:v>
                </c:pt>
                <c:pt idx="16280">
                  <c:v>84.891245334238207</c:v>
                </c:pt>
                <c:pt idx="16281">
                  <c:v>84.891245334238207</c:v>
                </c:pt>
                <c:pt idx="16282">
                  <c:v>84.891245334238207</c:v>
                </c:pt>
                <c:pt idx="16283">
                  <c:v>84.891245334238207</c:v>
                </c:pt>
                <c:pt idx="16284">
                  <c:v>84.891245334238207</c:v>
                </c:pt>
                <c:pt idx="16285">
                  <c:v>84.891245334238207</c:v>
                </c:pt>
                <c:pt idx="16286">
                  <c:v>84.891245334238207</c:v>
                </c:pt>
                <c:pt idx="16287">
                  <c:v>84.891245334238207</c:v>
                </c:pt>
                <c:pt idx="16288">
                  <c:v>84.891245334238207</c:v>
                </c:pt>
                <c:pt idx="16289">
                  <c:v>84.891245334238207</c:v>
                </c:pt>
                <c:pt idx="16290">
                  <c:v>84.891245334238207</c:v>
                </c:pt>
                <c:pt idx="16291">
                  <c:v>84.891245334238207</c:v>
                </c:pt>
                <c:pt idx="16292">
                  <c:v>84.891245334238207</c:v>
                </c:pt>
                <c:pt idx="16293">
                  <c:v>84.891245334238207</c:v>
                </c:pt>
                <c:pt idx="16294">
                  <c:v>84.891245334238207</c:v>
                </c:pt>
                <c:pt idx="16295">
                  <c:v>84.891245334238207</c:v>
                </c:pt>
                <c:pt idx="16296">
                  <c:v>84.891245334238207</c:v>
                </c:pt>
                <c:pt idx="16297">
                  <c:v>84.891245334238207</c:v>
                </c:pt>
                <c:pt idx="16298">
                  <c:v>84.891245334238207</c:v>
                </c:pt>
                <c:pt idx="16299">
                  <c:v>84.891245334238207</c:v>
                </c:pt>
                <c:pt idx="16300">
                  <c:v>84.891245334238207</c:v>
                </c:pt>
                <c:pt idx="16301">
                  <c:v>84.891245334238207</c:v>
                </c:pt>
                <c:pt idx="16302">
                  <c:v>84.891245334238207</c:v>
                </c:pt>
                <c:pt idx="16303">
                  <c:v>84.891245334238207</c:v>
                </c:pt>
                <c:pt idx="16304">
                  <c:v>84.891245334238207</c:v>
                </c:pt>
                <c:pt idx="16305">
                  <c:v>84.891245334238207</c:v>
                </c:pt>
                <c:pt idx="16306">
                  <c:v>84.891245334238207</c:v>
                </c:pt>
                <c:pt idx="16307">
                  <c:v>84.891245334238207</c:v>
                </c:pt>
                <c:pt idx="16308">
                  <c:v>84.891245334238207</c:v>
                </c:pt>
                <c:pt idx="16309">
                  <c:v>84.891245334238207</c:v>
                </c:pt>
                <c:pt idx="16310">
                  <c:v>84.891245334238207</c:v>
                </c:pt>
                <c:pt idx="16311">
                  <c:v>84.891245334238207</c:v>
                </c:pt>
                <c:pt idx="16312">
                  <c:v>84.891245334238207</c:v>
                </c:pt>
                <c:pt idx="16313">
                  <c:v>84.891245334238207</c:v>
                </c:pt>
                <c:pt idx="16314">
                  <c:v>84.891245334238207</c:v>
                </c:pt>
                <c:pt idx="16315">
                  <c:v>84.891245334238207</c:v>
                </c:pt>
                <c:pt idx="16316">
                  <c:v>84.891245334238207</c:v>
                </c:pt>
                <c:pt idx="16317">
                  <c:v>84.891245334238207</c:v>
                </c:pt>
                <c:pt idx="16318">
                  <c:v>84.891245334238207</c:v>
                </c:pt>
                <c:pt idx="16319">
                  <c:v>84.891245334238207</c:v>
                </c:pt>
                <c:pt idx="16320">
                  <c:v>84.891245334238207</c:v>
                </c:pt>
                <c:pt idx="16321">
                  <c:v>84.891245334238207</c:v>
                </c:pt>
                <c:pt idx="16322">
                  <c:v>84.891245334238207</c:v>
                </c:pt>
                <c:pt idx="16323">
                  <c:v>84.891245334238207</c:v>
                </c:pt>
                <c:pt idx="16324">
                  <c:v>84.891245334238207</c:v>
                </c:pt>
                <c:pt idx="16325">
                  <c:v>84.891245334238207</c:v>
                </c:pt>
                <c:pt idx="16326">
                  <c:v>84.891245334238207</c:v>
                </c:pt>
                <c:pt idx="16327">
                  <c:v>84.891245334238207</c:v>
                </c:pt>
                <c:pt idx="16328">
                  <c:v>84.891245334238207</c:v>
                </c:pt>
                <c:pt idx="16329">
                  <c:v>84.891245334238207</c:v>
                </c:pt>
                <c:pt idx="16330">
                  <c:v>84.891245334238207</c:v>
                </c:pt>
                <c:pt idx="16331">
                  <c:v>84.891245334238207</c:v>
                </c:pt>
                <c:pt idx="16332">
                  <c:v>84.891245334238207</c:v>
                </c:pt>
                <c:pt idx="16333">
                  <c:v>84.891245334238207</c:v>
                </c:pt>
                <c:pt idx="16334">
                  <c:v>84.891245334238207</c:v>
                </c:pt>
                <c:pt idx="16335">
                  <c:v>84.891245334238207</c:v>
                </c:pt>
                <c:pt idx="16336">
                  <c:v>84.891245334238207</c:v>
                </c:pt>
                <c:pt idx="16337">
                  <c:v>84.891245334238207</c:v>
                </c:pt>
                <c:pt idx="16338">
                  <c:v>84.891245334238207</c:v>
                </c:pt>
                <c:pt idx="16339">
                  <c:v>84.891245334238207</c:v>
                </c:pt>
                <c:pt idx="16340">
                  <c:v>84.891245334238207</c:v>
                </c:pt>
                <c:pt idx="16341">
                  <c:v>84.891245334238207</c:v>
                </c:pt>
                <c:pt idx="16342">
                  <c:v>84.891245334238207</c:v>
                </c:pt>
                <c:pt idx="16343">
                  <c:v>84.891245334238207</c:v>
                </c:pt>
                <c:pt idx="16344">
                  <c:v>84.891245334238207</c:v>
                </c:pt>
                <c:pt idx="16345">
                  <c:v>84.891245334238207</c:v>
                </c:pt>
                <c:pt idx="16346">
                  <c:v>84.891245334238207</c:v>
                </c:pt>
                <c:pt idx="16347">
                  <c:v>84.891245334238207</c:v>
                </c:pt>
                <c:pt idx="16348">
                  <c:v>84.891245334238207</c:v>
                </c:pt>
                <c:pt idx="16349">
                  <c:v>84.891245334238207</c:v>
                </c:pt>
                <c:pt idx="16350">
                  <c:v>84.891245334238207</c:v>
                </c:pt>
                <c:pt idx="16351">
                  <c:v>84.891245334238207</c:v>
                </c:pt>
                <c:pt idx="16352">
                  <c:v>84.891245334238207</c:v>
                </c:pt>
                <c:pt idx="16353">
                  <c:v>84.891245334238207</c:v>
                </c:pt>
                <c:pt idx="16354">
                  <c:v>84.891245334238207</c:v>
                </c:pt>
                <c:pt idx="16355">
                  <c:v>84.891245334238207</c:v>
                </c:pt>
                <c:pt idx="16356">
                  <c:v>84.891245334238207</c:v>
                </c:pt>
                <c:pt idx="16357">
                  <c:v>84.891245334238207</c:v>
                </c:pt>
                <c:pt idx="16358">
                  <c:v>84.891245334238207</c:v>
                </c:pt>
                <c:pt idx="16359">
                  <c:v>84.891245334238207</c:v>
                </c:pt>
                <c:pt idx="16360">
                  <c:v>84.891245334238207</c:v>
                </c:pt>
                <c:pt idx="16361">
                  <c:v>84.891245334238207</c:v>
                </c:pt>
                <c:pt idx="16362">
                  <c:v>84.891245334238207</c:v>
                </c:pt>
                <c:pt idx="16363">
                  <c:v>84.891245334238207</c:v>
                </c:pt>
                <c:pt idx="16364">
                  <c:v>84.891245334238207</c:v>
                </c:pt>
                <c:pt idx="16365">
                  <c:v>84.891245334238207</c:v>
                </c:pt>
                <c:pt idx="16366">
                  <c:v>84.891245334238207</c:v>
                </c:pt>
                <c:pt idx="16367">
                  <c:v>84.891245334238207</c:v>
                </c:pt>
                <c:pt idx="16368">
                  <c:v>84.891245334238207</c:v>
                </c:pt>
                <c:pt idx="16369">
                  <c:v>84.891245334238207</c:v>
                </c:pt>
                <c:pt idx="16370">
                  <c:v>84.891245334238207</c:v>
                </c:pt>
                <c:pt idx="16371">
                  <c:v>84.891245334238207</c:v>
                </c:pt>
                <c:pt idx="16372">
                  <c:v>84.891245334238207</c:v>
                </c:pt>
                <c:pt idx="16373">
                  <c:v>84.891245334238207</c:v>
                </c:pt>
                <c:pt idx="16374">
                  <c:v>84.891245334238207</c:v>
                </c:pt>
                <c:pt idx="16375">
                  <c:v>84.891245334238207</c:v>
                </c:pt>
                <c:pt idx="16376">
                  <c:v>84.891245334238207</c:v>
                </c:pt>
                <c:pt idx="16377">
                  <c:v>84.891245334238207</c:v>
                </c:pt>
                <c:pt idx="16378">
                  <c:v>84.891245334238207</c:v>
                </c:pt>
                <c:pt idx="16379">
                  <c:v>84.891245334238207</c:v>
                </c:pt>
                <c:pt idx="16380">
                  <c:v>84.891245334238207</c:v>
                </c:pt>
                <c:pt idx="16381">
                  <c:v>84.891245334238207</c:v>
                </c:pt>
                <c:pt idx="16382">
                  <c:v>84.891245334238207</c:v>
                </c:pt>
                <c:pt idx="16383">
                  <c:v>84.891245334238207</c:v>
                </c:pt>
                <c:pt idx="16384">
                  <c:v>84.891245334238207</c:v>
                </c:pt>
                <c:pt idx="16385">
                  <c:v>84.891245334238207</c:v>
                </c:pt>
                <c:pt idx="16386">
                  <c:v>84.891245334238207</c:v>
                </c:pt>
                <c:pt idx="16387">
                  <c:v>84.891245334238207</c:v>
                </c:pt>
                <c:pt idx="16388">
                  <c:v>84.891245334238207</c:v>
                </c:pt>
                <c:pt idx="16389">
                  <c:v>84.891245334238207</c:v>
                </c:pt>
                <c:pt idx="16390">
                  <c:v>84.891245334238207</c:v>
                </c:pt>
                <c:pt idx="16391">
                  <c:v>84.891245334238207</c:v>
                </c:pt>
                <c:pt idx="16392">
                  <c:v>84.891245334238207</c:v>
                </c:pt>
                <c:pt idx="16393">
                  <c:v>84.891245334238207</c:v>
                </c:pt>
                <c:pt idx="16394">
                  <c:v>84.891245334238207</c:v>
                </c:pt>
                <c:pt idx="16395">
                  <c:v>84.891245334238207</c:v>
                </c:pt>
                <c:pt idx="16396">
                  <c:v>84.891245334238207</c:v>
                </c:pt>
                <c:pt idx="16397">
                  <c:v>84.891245334238207</c:v>
                </c:pt>
                <c:pt idx="16398">
                  <c:v>84.891245334238207</c:v>
                </c:pt>
                <c:pt idx="16399">
                  <c:v>84.891245334238207</c:v>
                </c:pt>
                <c:pt idx="16400">
                  <c:v>84.891245334238207</c:v>
                </c:pt>
                <c:pt idx="16401">
                  <c:v>84.891245334238207</c:v>
                </c:pt>
                <c:pt idx="16402">
                  <c:v>84.891245334238207</c:v>
                </c:pt>
                <c:pt idx="16403">
                  <c:v>84.891245334238207</c:v>
                </c:pt>
                <c:pt idx="16404">
                  <c:v>84.891245334238207</c:v>
                </c:pt>
                <c:pt idx="16405">
                  <c:v>84.891245334238207</c:v>
                </c:pt>
                <c:pt idx="16406">
                  <c:v>84.891245334238207</c:v>
                </c:pt>
                <c:pt idx="16407">
                  <c:v>84.891245334238207</c:v>
                </c:pt>
                <c:pt idx="16408">
                  <c:v>84.891245334238207</c:v>
                </c:pt>
                <c:pt idx="16409">
                  <c:v>84.891245334238207</c:v>
                </c:pt>
                <c:pt idx="16410">
                  <c:v>84.891245334238207</c:v>
                </c:pt>
                <c:pt idx="16411">
                  <c:v>84.891245334238207</c:v>
                </c:pt>
                <c:pt idx="16412">
                  <c:v>84.891245334238207</c:v>
                </c:pt>
                <c:pt idx="16413">
                  <c:v>84.891245334238207</c:v>
                </c:pt>
                <c:pt idx="16414">
                  <c:v>84.891245334238207</c:v>
                </c:pt>
                <c:pt idx="16415">
                  <c:v>84.891245334238207</c:v>
                </c:pt>
                <c:pt idx="16416">
                  <c:v>84.891245334238207</c:v>
                </c:pt>
                <c:pt idx="16417">
                  <c:v>84.891245334238207</c:v>
                </c:pt>
                <c:pt idx="16418">
                  <c:v>84.891245334238207</c:v>
                </c:pt>
                <c:pt idx="16419">
                  <c:v>84.891245334238207</c:v>
                </c:pt>
                <c:pt idx="16420">
                  <c:v>84.891245334238207</c:v>
                </c:pt>
                <c:pt idx="16421">
                  <c:v>84.891245334238207</c:v>
                </c:pt>
                <c:pt idx="16422">
                  <c:v>84.891245334238207</c:v>
                </c:pt>
                <c:pt idx="16423">
                  <c:v>84.891245334238207</c:v>
                </c:pt>
                <c:pt idx="16424">
                  <c:v>84.891245334238207</c:v>
                </c:pt>
                <c:pt idx="16425">
                  <c:v>84.891245334238207</c:v>
                </c:pt>
                <c:pt idx="16426">
                  <c:v>84.891245334238207</c:v>
                </c:pt>
                <c:pt idx="16427">
                  <c:v>84.891245334238207</c:v>
                </c:pt>
                <c:pt idx="16428">
                  <c:v>84.891245334238207</c:v>
                </c:pt>
                <c:pt idx="16429">
                  <c:v>84.891245334238207</c:v>
                </c:pt>
                <c:pt idx="16430">
                  <c:v>84.891245334238207</c:v>
                </c:pt>
                <c:pt idx="16431">
                  <c:v>84.891245334238207</c:v>
                </c:pt>
                <c:pt idx="16432">
                  <c:v>84.891245334238207</c:v>
                </c:pt>
                <c:pt idx="16433">
                  <c:v>84.891245334238207</c:v>
                </c:pt>
                <c:pt idx="16434">
                  <c:v>84.891245334238207</c:v>
                </c:pt>
                <c:pt idx="16435">
                  <c:v>84.891245334238207</c:v>
                </c:pt>
                <c:pt idx="16436">
                  <c:v>84.891245334238207</c:v>
                </c:pt>
                <c:pt idx="16437">
                  <c:v>84.891245334238207</c:v>
                </c:pt>
                <c:pt idx="16438">
                  <c:v>84.891245334238207</c:v>
                </c:pt>
                <c:pt idx="16439">
                  <c:v>84.891245334238207</c:v>
                </c:pt>
                <c:pt idx="16440">
                  <c:v>84.891245334238207</c:v>
                </c:pt>
                <c:pt idx="16441">
                  <c:v>84.891245334238207</c:v>
                </c:pt>
                <c:pt idx="16442">
                  <c:v>84.891245334238207</c:v>
                </c:pt>
                <c:pt idx="16443">
                  <c:v>84.891245334238207</c:v>
                </c:pt>
                <c:pt idx="16444">
                  <c:v>84.891245334238207</c:v>
                </c:pt>
                <c:pt idx="16445">
                  <c:v>84.891245334238207</c:v>
                </c:pt>
                <c:pt idx="16446">
                  <c:v>84.891245334238207</c:v>
                </c:pt>
                <c:pt idx="16447">
                  <c:v>84.891245334238207</c:v>
                </c:pt>
                <c:pt idx="16448">
                  <c:v>84.891245334238207</c:v>
                </c:pt>
                <c:pt idx="16449">
                  <c:v>84.891245334238207</c:v>
                </c:pt>
                <c:pt idx="16450">
                  <c:v>84.891245334238207</c:v>
                </c:pt>
                <c:pt idx="16451">
                  <c:v>84.891245334238207</c:v>
                </c:pt>
                <c:pt idx="16452">
                  <c:v>84.891245334238207</c:v>
                </c:pt>
                <c:pt idx="16453">
                  <c:v>84.891245334238207</c:v>
                </c:pt>
                <c:pt idx="16454">
                  <c:v>84.891245334238207</c:v>
                </c:pt>
                <c:pt idx="16455">
                  <c:v>84.891245334238207</c:v>
                </c:pt>
                <c:pt idx="16456">
                  <c:v>84.891245334238207</c:v>
                </c:pt>
                <c:pt idx="16457">
                  <c:v>84.891245334238207</c:v>
                </c:pt>
                <c:pt idx="16458">
                  <c:v>84.891245334238207</c:v>
                </c:pt>
                <c:pt idx="16459">
                  <c:v>84.891245334238207</c:v>
                </c:pt>
                <c:pt idx="16460">
                  <c:v>84.891245334238207</c:v>
                </c:pt>
                <c:pt idx="16461">
                  <c:v>84.891245334238207</c:v>
                </c:pt>
                <c:pt idx="16462">
                  <c:v>84.891245334238207</c:v>
                </c:pt>
                <c:pt idx="16463">
                  <c:v>84.891245334238207</c:v>
                </c:pt>
                <c:pt idx="16464">
                  <c:v>84.891245334238207</c:v>
                </c:pt>
                <c:pt idx="16465">
                  <c:v>84.891245334238207</c:v>
                </c:pt>
                <c:pt idx="16466">
                  <c:v>84.891245334238207</c:v>
                </c:pt>
                <c:pt idx="16467">
                  <c:v>84.891245334238207</c:v>
                </c:pt>
                <c:pt idx="16468">
                  <c:v>84.891245334238207</c:v>
                </c:pt>
                <c:pt idx="16469">
                  <c:v>84.891245334238207</c:v>
                </c:pt>
                <c:pt idx="16470">
                  <c:v>84.891245334238207</c:v>
                </c:pt>
                <c:pt idx="16471">
                  <c:v>84.891245334238207</c:v>
                </c:pt>
                <c:pt idx="16472">
                  <c:v>84.891245334238207</c:v>
                </c:pt>
                <c:pt idx="16473">
                  <c:v>84.891245334238207</c:v>
                </c:pt>
                <c:pt idx="16474">
                  <c:v>84.891245334238207</c:v>
                </c:pt>
                <c:pt idx="16475">
                  <c:v>84.891245334238207</c:v>
                </c:pt>
                <c:pt idx="16476">
                  <c:v>84.891245334238207</c:v>
                </c:pt>
                <c:pt idx="16477">
                  <c:v>84.891245334238207</c:v>
                </c:pt>
                <c:pt idx="16478">
                  <c:v>84.891245334238207</c:v>
                </c:pt>
                <c:pt idx="16479">
                  <c:v>84.891245334238207</c:v>
                </c:pt>
              </c:numCache>
            </c:numRef>
          </c:val>
          <c:smooth val="0"/>
          <c:extLst>
            <c:ext xmlns:c16="http://schemas.microsoft.com/office/drawing/2014/chart" uri="{C3380CC4-5D6E-409C-BE32-E72D297353CC}">
              <c16:uniqueId val="{00000003-37BD-4E03-B6CB-420541CB6F01}"/>
            </c:ext>
          </c:extLst>
        </c:ser>
        <c:dLbls>
          <c:showLegendKey val="0"/>
          <c:showVal val="0"/>
          <c:showCatName val="0"/>
          <c:showSerName val="0"/>
          <c:showPercent val="0"/>
          <c:showBubbleSize val="0"/>
        </c:dLbls>
        <c:smooth val="0"/>
        <c:axId val="2118791784"/>
        <c:axId val="2140495176"/>
      </c:lineChart>
      <c:dateAx>
        <c:axId val="2118791784"/>
        <c:scaling>
          <c:orientation val="minMax"/>
          <c:max val="45719"/>
          <c:min val="2849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300"/>
          <c:min val="-25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2376337620962665E-2"/>
          <c:y val="4.1263982913561724E-2"/>
          <c:w val="0.95178484947257047"/>
          <c:h val="0.78863152891223165"/>
        </c:manualLayout>
      </c:layout>
      <c:lineChart>
        <c:grouping val="standard"/>
        <c:varyColors val="0"/>
        <c:ser>
          <c:idx val="1"/>
          <c:order val="0"/>
          <c:tx>
            <c:strRef>
              <c:f>Graph!$C$1</c:f>
              <c:strCache>
                <c:ptCount val="1"/>
                <c:pt idx="0">
                  <c:v>ECB Inflation projections - Mar 2025</c:v>
                </c:pt>
              </c:strCache>
            </c:strRef>
          </c:tx>
          <c:spPr>
            <a:ln w="19050" cap="sq" cmpd="sng" algn="ctr">
              <a:solidFill>
                <a:schemeClr val="accent4"/>
              </a:solidFill>
              <a:prstDash val="solid"/>
              <a:miter lim="800000"/>
            </a:ln>
            <a:effectLst/>
          </c:spPr>
          <c:marker>
            <c:symbol val="none"/>
          </c:marker>
          <c:dLbls>
            <c:dLbl>
              <c:idx val="0"/>
              <c:layout>
                <c:manualLayout>
                  <c:x val="-7.1031451100266846E-2"/>
                  <c:y val="3.3838224511024334E-2"/>
                </c:manualLayout>
              </c:layout>
              <c:tx>
                <c:rich>
                  <a:bodyPr/>
                  <a:lstStyle/>
                  <a:p>
                    <a:r>
                      <a:rPr lang="en-US" dirty="0"/>
                      <a:t>2.4</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853B-456A-AD1F-AF671C62616F}"/>
                </c:ext>
              </c:extLst>
            </c:dLbl>
            <c:dLbl>
              <c:idx val="1"/>
              <c:layout>
                <c:manualLayout>
                  <c:x val="3.0051767773189821E-2"/>
                  <c:y val="-1.0151467353307301E-2"/>
                </c:manualLayout>
              </c:layout>
              <c:tx>
                <c:rich>
                  <a:bodyPr/>
                  <a:lstStyle/>
                  <a:p>
                    <a:r>
                      <a:rPr lang="en-US" dirty="0"/>
                      <a:t>2.3</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C11A-44E4-B611-E7E9C34CA53F}"/>
                </c:ext>
              </c:extLst>
            </c:dLbl>
            <c:dLbl>
              <c:idx val="2"/>
              <c:layout>
                <c:manualLayout>
                  <c:x val="-4.9175619992492536E-2"/>
                  <c:y val="4.06058694132292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1A-44E4-B611-E7E9C34CA53F}"/>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Graph!$A$2:$A$5</c:f>
              <c:numCache>
                <c:formatCode>0</c:formatCode>
                <c:ptCount val="4"/>
                <c:pt idx="0">
                  <c:v>2024</c:v>
                </c:pt>
                <c:pt idx="1">
                  <c:v>2025</c:v>
                </c:pt>
                <c:pt idx="2">
                  <c:v>2026</c:v>
                </c:pt>
                <c:pt idx="3">
                  <c:v>2027</c:v>
                </c:pt>
              </c:numCache>
            </c:numRef>
          </c:cat>
          <c:val>
            <c:numRef>
              <c:f>Graph!$C$2:$C$5</c:f>
              <c:numCache>
                <c:formatCode>0.0</c:formatCode>
                <c:ptCount val="4"/>
                <c:pt idx="0">
                  <c:v>2.4</c:v>
                </c:pt>
                <c:pt idx="1">
                  <c:v>2.2999999999999998</c:v>
                </c:pt>
                <c:pt idx="2">
                  <c:v>1.9</c:v>
                </c:pt>
                <c:pt idx="3">
                  <c:v>2</c:v>
                </c:pt>
              </c:numCache>
            </c:numRef>
          </c:val>
          <c:smooth val="0"/>
          <c:extLst>
            <c:ext xmlns:c16="http://schemas.microsoft.com/office/drawing/2014/chart" uri="{C3380CC4-5D6E-409C-BE32-E72D297353CC}">
              <c16:uniqueId val="{00000003-C11A-44E4-B611-E7E9C34CA53F}"/>
            </c:ext>
          </c:extLst>
        </c:ser>
        <c:ser>
          <c:idx val="0"/>
          <c:order val="1"/>
          <c:tx>
            <c:strRef>
              <c:f>Graph!$B$1</c:f>
              <c:strCache>
                <c:ptCount val="1"/>
                <c:pt idx="0">
                  <c:v>ECB Core Inflation projections - Mar 2025</c:v>
                </c:pt>
              </c:strCache>
              <c:extLst xmlns:c15="http://schemas.microsoft.com/office/drawing/2012/chart"/>
            </c:strRef>
          </c:tx>
          <c:spPr>
            <a:ln w="19050" cap="rnd" cmpd="sng" algn="ctr">
              <a:solidFill>
                <a:schemeClr val="accent5"/>
              </a:solidFill>
              <a:prstDash val="solid"/>
              <a:round/>
            </a:ln>
            <a:effectLst/>
          </c:spPr>
          <c:marker>
            <c:symbol val="none"/>
          </c:marker>
          <c:cat>
            <c:numRef>
              <c:f>Graph!$A$2:$A$5</c:f>
              <c:numCache>
                <c:formatCode>0</c:formatCode>
                <c:ptCount val="4"/>
                <c:pt idx="0">
                  <c:v>2024</c:v>
                </c:pt>
                <c:pt idx="1">
                  <c:v>2025</c:v>
                </c:pt>
                <c:pt idx="2">
                  <c:v>2026</c:v>
                </c:pt>
                <c:pt idx="3">
                  <c:v>2027</c:v>
                </c:pt>
              </c:numCache>
              <c:extLst xmlns:c15="http://schemas.microsoft.com/office/drawing/2012/chart"/>
            </c:numRef>
          </c:cat>
          <c:val>
            <c:numRef>
              <c:f>Graph!$B$2:$B$5</c:f>
              <c:numCache>
                <c:formatCode>0.0</c:formatCode>
                <c:ptCount val="4"/>
                <c:pt idx="0">
                  <c:v>2.8</c:v>
                </c:pt>
                <c:pt idx="1">
                  <c:v>2.2000000000000002</c:v>
                </c:pt>
                <c:pt idx="2">
                  <c:v>2</c:v>
                </c:pt>
                <c:pt idx="3">
                  <c:v>1.9</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0B-C11A-44E4-B611-E7E9C34CA53F}"/>
            </c:ext>
          </c:extLst>
        </c:ser>
        <c:ser>
          <c:idx val="3"/>
          <c:order val="2"/>
          <c:tx>
            <c:strRef>
              <c:f>Graph!$D$1</c:f>
              <c:strCache>
                <c:ptCount val="1"/>
                <c:pt idx="0">
                  <c:v>ECB Inflation projections - Dec 2024</c:v>
                </c:pt>
              </c:strCache>
            </c:strRef>
          </c:tx>
          <c:spPr>
            <a:ln w="19050" cap="rnd" cmpd="sng" algn="ctr">
              <a:solidFill>
                <a:schemeClr val="accent4"/>
              </a:solidFill>
              <a:prstDash val="dash"/>
              <a:round/>
            </a:ln>
            <a:effectLst/>
          </c:spPr>
          <c:marker>
            <c:symbol val="none"/>
          </c:marker>
          <c:dLbls>
            <c:dLbl>
              <c:idx val="3"/>
              <c:layout>
                <c:manualLayout>
                  <c:x val="8.195936665415406E-3"/>
                  <c:y val="5.4141159217638811E-2"/>
                </c:manualLayout>
              </c:layout>
              <c:tx>
                <c:rich>
                  <a:bodyPr/>
                  <a:lstStyle/>
                  <a:p>
                    <a:r>
                      <a:rPr lang="en-US" dirty="0"/>
                      <a:t>2.0</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54CC-4B67-A43A-F528F4D5CC7C}"/>
                </c:ext>
              </c:extLst>
            </c:dLbl>
            <c:spPr>
              <a:noFill/>
              <a:ln>
                <a:solidFill>
                  <a:schemeClr val="accent4">
                    <a:lumMod val="75000"/>
                  </a:schemeClr>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Graph!$A$2:$A$5</c:f>
              <c:numCache>
                <c:formatCode>0</c:formatCode>
                <c:ptCount val="4"/>
                <c:pt idx="0">
                  <c:v>2024</c:v>
                </c:pt>
                <c:pt idx="1">
                  <c:v>2025</c:v>
                </c:pt>
                <c:pt idx="2">
                  <c:v>2026</c:v>
                </c:pt>
                <c:pt idx="3">
                  <c:v>2027</c:v>
                </c:pt>
              </c:numCache>
            </c:numRef>
          </c:cat>
          <c:val>
            <c:numRef>
              <c:f>Graph!$D$2:$D$5</c:f>
              <c:numCache>
                <c:formatCode>0.0</c:formatCode>
                <c:ptCount val="4"/>
                <c:pt idx="0">
                  <c:v>2.4</c:v>
                </c:pt>
                <c:pt idx="1">
                  <c:v>2.1</c:v>
                </c:pt>
                <c:pt idx="2">
                  <c:v>1.9</c:v>
                </c:pt>
                <c:pt idx="3">
                  <c:v>2.1</c:v>
                </c:pt>
              </c:numCache>
            </c:numRef>
          </c:val>
          <c:smooth val="0"/>
          <c:extLst>
            <c:ext xmlns:c16="http://schemas.microsoft.com/office/drawing/2014/chart" uri="{C3380CC4-5D6E-409C-BE32-E72D297353CC}">
              <c16:uniqueId val="{0000000E-C11A-44E4-B611-E7E9C34CA53F}"/>
            </c:ext>
          </c:extLst>
        </c:ser>
        <c:ser>
          <c:idx val="4"/>
          <c:order val="3"/>
          <c:tx>
            <c:strRef>
              <c:f>Graph!$E$1</c:f>
              <c:strCache>
                <c:ptCount val="1"/>
                <c:pt idx="0">
                  <c:v>ECB Core Inflation projections - Dec 2024</c:v>
                </c:pt>
              </c:strCache>
              <c:extLst xmlns:c15="http://schemas.microsoft.com/office/drawing/2012/chart"/>
            </c:strRef>
          </c:tx>
          <c:spPr>
            <a:ln w="19050" cap="rnd" cmpd="sng" algn="ctr">
              <a:solidFill>
                <a:schemeClr val="accent5"/>
              </a:solidFill>
              <a:prstDash val="dash"/>
              <a:round/>
            </a:ln>
            <a:effectLst/>
          </c:spPr>
          <c:marker>
            <c:symbol val="none"/>
          </c:marker>
          <c:cat>
            <c:numRef>
              <c:f>Graph!$A$2:$A$5</c:f>
              <c:numCache>
                <c:formatCode>0</c:formatCode>
                <c:ptCount val="4"/>
                <c:pt idx="0">
                  <c:v>2024</c:v>
                </c:pt>
                <c:pt idx="1">
                  <c:v>2025</c:v>
                </c:pt>
                <c:pt idx="2">
                  <c:v>2026</c:v>
                </c:pt>
                <c:pt idx="3">
                  <c:v>2027</c:v>
                </c:pt>
              </c:numCache>
              <c:extLst xmlns:c15="http://schemas.microsoft.com/office/drawing/2012/chart"/>
            </c:numRef>
          </c:cat>
          <c:val>
            <c:numRef>
              <c:f>Graph!$E$2:$E$5</c:f>
              <c:numCache>
                <c:formatCode>0.0</c:formatCode>
                <c:ptCount val="4"/>
                <c:pt idx="0">
                  <c:v>2.9</c:v>
                </c:pt>
                <c:pt idx="1">
                  <c:v>2.2999999999999998</c:v>
                </c:pt>
                <c:pt idx="2">
                  <c:v>1.9</c:v>
                </c:pt>
                <c:pt idx="3">
                  <c:v>1.9</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10-C11A-44E4-B611-E7E9C34CA53F}"/>
            </c:ext>
          </c:extLst>
        </c:ser>
        <c:dLbls>
          <c:showLegendKey val="0"/>
          <c:showVal val="0"/>
          <c:showCatName val="0"/>
          <c:showSerName val="0"/>
          <c:showPercent val="0"/>
          <c:showBubbleSize val="0"/>
        </c:dLbls>
        <c:smooth val="0"/>
        <c:axId val="222062192"/>
        <c:axId val="222063368"/>
        <c:extLst/>
      </c:lineChart>
      <c:catAx>
        <c:axId val="222062192"/>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0.77032081391459239"/>
              <c:y val="0.78347428158465926"/>
            </c:manualLayout>
          </c:layout>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3368"/>
        <c:crosses val="autoZero"/>
        <c:auto val="1"/>
        <c:lblAlgn val="ctr"/>
        <c:lblOffset val="100"/>
        <c:noMultiLvlLbl val="0"/>
      </c:catAx>
      <c:valAx>
        <c:axId val="222063368"/>
        <c:scaling>
          <c:orientation val="minMax"/>
          <c:min val="1.6"/>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192"/>
        <c:crosses val="autoZero"/>
        <c:crossBetween val="between"/>
      </c:valAx>
      <c:spPr>
        <a:noFill/>
        <a:ln>
          <a:noFill/>
        </a:ln>
        <a:effectLst/>
      </c:spPr>
    </c:plotArea>
    <c:legend>
      <c:legendPos val="t"/>
      <c:layout>
        <c:manualLayout>
          <c:xMode val="edge"/>
          <c:yMode val="edge"/>
          <c:x val="0"/>
          <c:y val="0.89176777279470698"/>
          <c:w val="1"/>
          <c:h val="9.8390099841413281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4133352325222621E-2"/>
          <c:y val="2.5630265982293551E-2"/>
          <c:w val="0.82857352541395302"/>
          <c:h val="0.82907298638159888"/>
        </c:manualLayout>
      </c:layout>
      <c:lineChart>
        <c:grouping val="standard"/>
        <c:varyColors val="0"/>
        <c:ser>
          <c:idx val="0"/>
          <c:order val="0"/>
          <c:tx>
            <c:strRef>
              <c:f>Sheet1!$B$1</c:f>
              <c:strCache>
                <c:ptCount val="1"/>
                <c:pt idx="0">
                  <c:v>France</c:v>
                </c:pt>
              </c:strCache>
            </c:strRef>
          </c:tx>
          <c:spPr>
            <a:ln w="19050" cap="rnd">
              <a:solidFill>
                <a:schemeClr val="accent5"/>
              </a:solidFill>
              <a:round/>
            </a:ln>
            <a:effectLst/>
          </c:spPr>
          <c:marker>
            <c:symbol val="none"/>
          </c:marker>
          <c:dLbls>
            <c:dLbl>
              <c:idx val="309"/>
              <c:layout>
                <c:manualLayout>
                  <c:x val="0.22579154697805862"/>
                  <c:y val="-1.4308375372478966E-2"/>
                </c:manualLayout>
              </c:layout>
              <c:tx>
                <c:rich>
                  <a:bodyPr/>
                  <a:lstStyle/>
                  <a:p>
                    <a:pPr>
                      <a:defRPr sz="900" b="0" i="0" u="none">
                        <a:solidFill>
                          <a:schemeClr val="tx1">
                            <a:lumMod val="65000"/>
                            <a:lumOff val="35000"/>
                          </a:schemeClr>
                        </a:solidFill>
                        <a:latin typeface="Ubuntu Condensed"/>
                      </a:defRPr>
                    </a:pPr>
                    <a:r>
                      <a:rPr lang="en-US" dirty="0"/>
                      <a:t>113.7</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2291-4F1A-8F88-1D367C943606}"/>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Sheet1!$A$2:$A$456</c:f>
              <c:numCache>
                <c:formatCode>yyyy\-mm\-dd</c:formatCode>
                <c:ptCount val="45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pt idx="313" formatCode="[$-409]mmm\-yy;@">
                  <c:v>45473</c:v>
                </c:pt>
                <c:pt idx="314" formatCode="[$-409]mmm\-yy;@">
                  <c:v>45565</c:v>
                </c:pt>
              </c:numCache>
            </c:numRef>
          </c:cat>
          <c:val>
            <c:numRef>
              <c:f>Sheet1!$B$2:$B$456</c:f>
              <c:numCache>
                <c:formatCode>General</c:formatCode>
                <c:ptCount val="455"/>
                <c:pt idx="216" formatCode="0.0">
                  <c:v>59.6</c:v>
                </c:pt>
                <c:pt idx="217" formatCode="0.0">
                  <c:v>59.6</c:v>
                </c:pt>
                <c:pt idx="218" formatCode="0.0">
                  <c:v>59.1</c:v>
                </c:pt>
                <c:pt idx="219" formatCode="0.0">
                  <c:v>58.9</c:v>
                </c:pt>
                <c:pt idx="220" formatCode="0.0">
                  <c:v>57.9</c:v>
                </c:pt>
                <c:pt idx="221" formatCode="0.0">
                  <c:v>58.8</c:v>
                </c:pt>
                <c:pt idx="222" formatCode="0.0">
                  <c:v>58.9</c:v>
                </c:pt>
                <c:pt idx="223" formatCode="0.0">
                  <c:v>58.3</c:v>
                </c:pt>
                <c:pt idx="224" formatCode="0.0">
                  <c:v>58.7</c:v>
                </c:pt>
                <c:pt idx="225" formatCode="0.0">
                  <c:v>60</c:v>
                </c:pt>
                <c:pt idx="226" formatCode="0.0">
                  <c:v>59.7</c:v>
                </c:pt>
                <c:pt idx="227" formatCode="0.0">
                  <c:v>60.3</c:v>
                </c:pt>
                <c:pt idx="228" formatCode="0.0">
                  <c:v>61.9</c:v>
                </c:pt>
                <c:pt idx="229" formatCode="0.0">
                  <c:v>64</c:v>
                </c:pt>
                <c:pt idx="230" formatCode="0.0">
                  <c:v>64.599999999999994</c:v>
                </c:pt>
                <c:pt idx="231" formatCode="0.0">
                  <c:v>64.400000000000006</c:v>
                </c:pt>
                <c:pt idx="232" formatCode="0.0">
                  <c:v>65</c:v>
                </c:pt>
                <c:pt idx="233" formatCode="0.0">
                  <c:v>66.2</c:v>
                </c:pt>
                <c:pt idx="234" formatCode="0.0">
                  <c:v>65.900000000000006</c:v>
                </c:pt>
                <c:pt idx="235" formatCode="0.0">
                  <c:v>65.900000000000006</c:v>
                </c:pt>
                <c:pt idx="236" formatCode="0.0">
                  <c:v>66.8</c:v>
                </c:pt>
                <c:pt idx="237" formatCode="0.0">
                  <c:v>67.099999999999994</c:v>
                </c:pt>
                <c:pt idx="238" formatCode="0.0">
                  <c:v>67</c:v>
                </c:pt>
                <c:pt idx="239" formatCode="0.0">
                  <c:v>67.400000000000006</c:v>
                </c:pt>
                <c:pt idx="240" formatCode="0.0">
                  <c:v>67.2</c:v>
                </c:pt>
                <c:pt idx="241" formatCode="0.0">
                  <c:v>66.3</c:v>
                </c:pt>
                <c:pt idx="242" formatCode="0.0">
                  <c:v>66.2</c:v>
                </c:pt>
                <c:pt idx="243" formatCode="0.0">
                  <c:v>64.599999999999994</c:v>
                </c:pt>
                <c:pt idx="244" formatCode="0.0">
                  <c:v>65.8</c:v>
                </c:pt>
                <c:pt idx="245" formatCode="0.0">
                  <c:v>66.8</c:v>
                </c:pt>
                <c:pt idx="246" formatCode="0.0">
                  <c:v>66</c:v>
                </c:pt>
                <c:pt idx="247" formatCode="0.0">
                  <c:v>64.5</c:v>
                </c:pt>
                <c:pt idx="248" formatCode="0.0">
                  <c:v>66</c:v>
                </c:pt>
                <c:pt idx="249" formatCode="0.0">
                  <c:v>66.3</c:v>
                </c:pt>
                <c:pt idx="250" formatCode="0.0">
                  <c:v>66.7</c:v>
                </c:pt>
                <c:pt idx="251" formatCode="0.0">
                  <c:v>68.8</c:v>
                </c:pt>
                <c:pt idx="252" formatCode="0.0">
                  <c:v>73.599999999999994</c:v>
                </c:pt>
                <c:pt idx="253" formatCode="0.0">
                  <c:v>78.900000000000006</c:v>
                </c:pt>
                <c:pt idx="254" formatCode="0.0">
                  <c:v>81.599999999999994</c:v>
                </c:pt>
                <c:pt idx="255" formatCode="0.0">
                  <c:v>83</c:v>
                </c:pt>
                <c:pt idx="256" formatCode="0.0">
                  <c:v>85</c:v>
                </c:pt>
                <c:pt idx="257" formatCode="0.0">
                  <c:v>87.3</c:v>
                </c:pt>
                <c:pt idx="258" formatCode="0.0">
                  <c:v>85.4</c:v>
                </c:pt>
                <c:pt idx="259" formatCode="0.0">
                  <c:v>85.3</c:v>
                </c:pt>
                <c:pt idx="260" formatCode="0.0">
                  <c:v>86.6</c:v>
                </c:pt>
                <c:pt idx="261" formatCode="0.0">
                  <c:v>88</c:v>
                </c:pt>
                <c:pt idx="262" formatCode="0.0">
                  <c:v>87.2</c:v>
                </c:pt>
                <c:pt idx="263" formatCode="0.0">
                  <c:v>87.8</c:v>
                </c:pt>
                <c:pt idx="264" formatCode="0.0">
                  <c:v>90.1</c:v>
                </c:pt>
                <c:pt idx="265" formatCode="0.0">
                  <c:v>91.6</c:v>
                </c:pt>
                <c:pt idx="266" formatCode="0.0">
                  <c:v>90.3</c:v>
                </c:pt>
                <c:pt idx="267" formatCode="0.0">
                  <c:v>90.6</c:v>
                </c:pt>
                <c:pt idx="268" formatCode="0.0">
                  <c:v>92.2</c:v>
                </c:pt>
                <c:pt idx="269" formatCode="0.0">
                  <c:v>93.9</c:v>
                </c:pt>
                <c:pt idx="270" formatCode="0.0">
                  <c:v>93</c:v>
                </c:pt>
                <c:pt idx="271" formatCode="0.0">
                  <c:v>93.4</c:v>
                </c:pt>
                <c:pt idx="272" formatCode="0.0">
                  <c:v>95</c:v>
                </c:pt>
                <c:pt idx="273" formatCode="0.0">
                  <c:v>95.6</c:v>
                </c:pt>
                <c:pt idx="274" formatCode="0.0">
                  <c:v>95.5</c:v>
                </c:pt>
                <c:pt idx="275" formatCode="0.0">
                  <c:v>94.9</c:v>
                </c:pt>
                <c:pt idx="276" formatCode="0.0">
                  <c:v>96.8</c:v>
                </c:pt>
                <c:pt idx="277" formatCode="0.0">
                  <c:v>97</c:v>
                </c:pt>
                <c:pt idx="278" formatCode="0.0">
                  <c:v>96.4</c:v>
                </c:pt>
                <c:pt idx="279" formatCode="0.0">
                  <c:v>95.6</c:v>
                </c:pt>
                <c:pt idx="280" formatCode="0.0">
                  <c:v>98.5</c:v>
                </c:pt>
                <c:pt idx="281" formatCode="0.0">
                  <c:v>99.4</c:v>
                </c:pt>
                <c:pt idx="282" formatCode="0.0">
                  <c:v>98.8</c:v>
                </c:pt>
                <c:pt idx="283" formatCode="0.0">
                  <c:v>98</c:v>
                </c:pt>
                <c:pt idx="284" formatCode="0.0">
                  <c:v>100.3</c:v>
                </c:pt>
                <c:pt idx="285" formatCode="0.0">
                  <c:v>100.8</c:v>
                </c:pt>
                <c:pt idx="286" formatCode="0.0">
                  <c:v>99.8</c:v>
                </c:pt>
                <c:pt idx="287" formatCode="0.0">
                  <c:v>98.1</c:v>
                </c:pt>
                <c:pt idx="288" formatCode="0.0">
                  <c:v>98.7</c:v>
                </c:pt>
                <c:pt idx="289" formatCode="0.0">
                  <c:v>98.6</c:v>
                </c:pt>
                <c:pt idx="290" formatCode="0.0">
                  <c:v>98.8</c:v>
                </c:pt>
                <c:pt idx="291" formatCode="0.0">
                  <c:v>97.8</c:v>
                </c:pt>
                <c:pt idx="292" formatCode="0.0">
                  <c:v>98.8</c:v>
                </c:pt>
                <c:pt idx="293" formatCode="0.0">
                  <c:v>98.6</c:v>
                </c:pt>
                <c:pt idx="294" formatCode="0.0">
                  <c:v>99.4</c:v>
                </c:pt>
                <c:pt idx="295" formatCode="0.0">
                  <c:v>97.4</c:v>
                </c:pt>
                <c:pt idx="296" formatCode="0.0">
                  <c:v>100.5</c:v>
                </c:pt>
                <c:pt idx="297" formatCode="0.0">
                  <c:v>112.9</c:v>
                </c:pt>
                <c:pt idx="298" formatCode="0.0">
                  <c:v>114.8</c:v>
                </c:pt>
                <c:pt idx="299" formatCode="0.0">
                  <c:v>114.6</c:v>
                </c:pt>
                <c:pt idx="300" formatCode="0.0">
                  <c:v>117.7</c:v>
                </c:pt>
                <c:pt idx="301" formatCode="0.0">
                  <c:v>114.5</c:v>
                </c:pt>
                <c:pt idx="302" formatCode="0.0">
                  <c:v>115.5</c:v>
                </c:pt>
                <c:pt idx="303" formatCode="0.0">
                  <c:v>112.7</c:v>
                </c:pt>
                <c:pt idx="304" formatCode="0.0">
                  <c:v>114.2</c:v>
                </c:pt>
                <c:pt idx="305" formatCode="0.0">
                  <c:v>112.8</c:v>
                </c:pt>
                <c:pt idx="306" formatCode="0.0">
                  <c:v>113</c:v>
                </c:pt>
                <c:pt idx="307" formatCode="0.0">
                  <c:v>111.2</c:v>
                </c:pt>
                <c:pt idx="308" formatCode="0.0">
                  <c:v>111.9</c:v>
                </c:pt>
                <c:pt idx="309">
                  <c:v>111.3</c:v>
                </c:pt>
                <c:pt idx="310" formatCode="0.0">
                  <c:v>111.4</c:v>
                </c:pt>
                <c:pt idx="311" formatCode="0.0">
                  <c:v>109.9</c:v>
                </c:pt>
                <c:pt idx="312" formatCode="0.0">
                  <c:v>110.6</c:v>
                </c:pt>
                <c:pt idx="313" formatCode="0.0">
                  <c:v>112.2</c:v>
                </c:pt>
                <c:pt idx="314" formatCode="0.0">
                  <c:v>113.7</c:v>
                </c:pt>
              </c:numCache>
            </c:numRef>
          </c:val>
          <c:smooth val="0"/>
          <c:extLst>
            <c:ext xmlns:c16="http://schemas.microsoft.com/office/drawing/2014/chart" uri="{C3380CC4-5D6E-409C-BE32-E72D297353CC}">
              <c16:uniqueId val="{00000001-2291-4F1A-8F88-1D367C943606}"/>
            </c:ext>
          </c:extLst>
        </c:ser>
        <c:ser>
          <c:idx val="1"/>
          <c:order val="1"/>
          <c:tx>
            <c:strRef>
              <c:f>Sheet1!$C$1</c:f>
              <c:strCache>
                <c:ptCount val="1"/>
                <c:pt idx="0">
                  <c:v>UK</c:v>
                </c:pt>
              </c:strCache>
            </c:strRef>
          </c:tx>
          <c:spPr>
            <a:ln w="19050" cap="rnd">
              <a:solidFill>
                <a:schemeClr val="accent4"/>
              </a:solidFill>
              <a:round/>
            </a:ln>
            <a:effectLst/>
          </c:spPr>
          <c:marker>
            <c:symbol val="none"/>
          </c:marker>
          <c:dLbls>
            <c:dLbl>
              <c:idx val="309"/>
              <c:layout>
                <c:manualLayout>
                  <c:x val="0.23629347939564274"/>
                  <c:y val="-1.7917302568968823E-2"/>
                </c:manualLayout>
              </c:layout>
              <c:tx>
                <c:rich>
                  <a:bodyPr/>
                  <a:lstStyle/>
                  <a:p>
                    <a:pPr>
                      <a:defRPr sz="900" b="0" i="0" u="none">
                        <a:solidFill>
                          <a:schemeClr val="tx1">
                            <a:lumMod val="65000"/>
                            <a:lumOff val="35000"/>
                          </a:schemeClr>
                        </a:solidFill>
                        <a:latin typeface="Ubuntu Condensed"/>
                      </a:defRPr>
                    </a:pPr>
                    <a:r>
                      <a:rPr lang="en-US" dirty="0"/>
                      <a:t>96.8</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2291-4F1A-8F88-1D367C943606}"/>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Sheet1!$A$2:$A$456</c:f>
              <c:numCache>
                <c:formatCode>yyyy\-mm\-dd</c:formatCode>
                <c:ptCount val="45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pt idx="313" formatCode="[$-409]mmm\-yy;@">
                  <c:v>45473</c:v>
                </c:pt>
                <c:pt idx="314" formatCode="[$-409]mmm\-yy;@">
                  <c:v>45565</c:v>
                </c:pt>
              </c:numCache>
            </c:numRef>
          </c:cat>
          <c:val>
            <c:numRef>
              <c:f>Sheet1!$C$2:$C$456</c:f>
              <c:numCache>
                <c:formatCode>General</c:formatCode>
                <c:ptCount val="455"/>
                <c:pt idx="164">
                  <c:v>-1.1000000000000001</c:v>
                </c:pt>
                <c:pt idx="165">
                  <c:v>-2.2000000000000002</c:v>
                </c:pt>
                <c:pt idx="166">
                  <c:v>-1.6</c:v>
                </c:pt>
                <c:pt idx="167">
                  <c:v>-2.2000000000000002</c:v>
                </c:pt>
                <c:pt idx="168">
                  <c:v>-0.8</c:v>
                </c:pt>
                <c:pt idx="169">
                  <c:v>0.3</c:v>
                </c:pt>
                <c:pt idx="170">
                  <c:v>0.60000000000000009</c:v>
                </c:pt>
                <c:pt idx="171">
                  <c:v>-0.3</c:v>
                </c:pt>
                <c:pt idx="172">
                  <c:v>0.60000000000000009</c:v>
                </c:pt>
                <c:pt idx="173">
                  <c:v>0.3</c:v>
                </c:pt>
                <c:pt idx="174">
                  <c:v>-0.5</c:v>
                </c:pt>
                <c:pt idx="175">
                  <c:v>-0.60000000000000009</c:v>
                </c:pt>
                <c:pt idx="176">
                  <c:v>-2.2999999999999998</c:v>
                </c:pt>
                <c:pt idx="177">
                  <c:v>-1.2</c:v>
                </c:pt>
                <c:pt idx="178">
                  <c:v>-1.6</c:v>
                </c:pt>
                <c:pt idx="179">
                  <c:v>-2.9</c:v>
                </c:pt>
                <c:pt idx="180">
                  <c:v>-2.1</c:v>
                </c:pt>
                <c:pt idx="181">
                  <c:v>-2.7</c:v>
                </c:pt>
                <c:pt idx="182">
                  <c:v>-3.4</c:v>
                </c:pt>
                <c:pt idx="183">
                  <c:v>-3.8</c:v>
                </c:pt>
                <c:pt idx="184">
                  <c:v>-3.7</c:v>
                </c:pt>
                <c:pt idx="185">
                  <c:v>-6</c:v>
                </c:pt>
                <c:pt idx="186">
                  <c:v>-6.1</c:v>
                </c:pt>
                <c:pt idx="187">
                  <c:v>-6.2</c:v>
                </c:pt>
                <c:pt idx="188">
                  <c:v>-6.6</c:v>
                </c:pt>
                <c:pt idx="189">
                  <c:v>-7.3</c:v>
                </c:pt>
                <c:pt idx="190">
                  <c:v>-6.7</c:v>
                </c:pt>
                <c:pt idx="191">
                  <c:v>-6.5</c:v>
                </c:pt>
                <c:pt idx="192">
                  <c:v>-6.6</c:v>
                </c:pt>
                <c:pt idx="193">
                  <c:v>-6.1</c:v>
                </c:pt>
                <c:pt idx="194">
                  <c:v>-5.7</c:v>
                </c:pt>
                <c:pt idx="195">
                  <c:v>-5.3</c:v>
                </c:pt>
                <c:pt idx="196">
                  <c:v>-6.6</c:v>
                </c:pt>
                <c:pt idx="197">
                  <c:v>-4.5</c:v>
                </c:pt>
                <c:pt idx="198">
                  <c:v>-5.2</c:v>
                </c:pt>
                <c:pt idx="199">
                  <c:v>-4</c:v>
                </c:pt>
                <c:pt idx="200">
                  <c:v>-4.5</c:v>
                </c:pt>
                <c:pt idx="201">
                  <c:v>-4.7</c:v>
                </c:pt>
                <c:pt idx="202">
                  <c:v>-3.7</c:v>
                </c:pt>
                <c:pt idx="203">
                  <c:v>-1.9</c:v>
                </c:pt>
                <c:pt idx="204">
                  <c:v>-4.0999999999999996</c:v>
                </c:pt>
                <c:pt idx="205">
                  <c:v>-1.7</c:v>
                </c:pt>
                <c:pt idx="206">
                  <c:v>-2.5</c:v>
                </c:pt>
                <c:pt idx="207">
                  <c:v>-0.70000000000000007</c:v>
                </c:pt>
                <c:pt idx="208">
                  <c:v>-1.6</c:v>
                </c:pt>
                <c:pt idx="209">
                  <c:v>-0.70000000000000007</c:v>
                </c:pt>
                <c:pt idx="210">
                  <c:v>0.2</c:v>
                </c:pt>
                <c:pt idx="211">
                  <c:v>0.2</c:v>
                </c:pt>
                <c:pt idx="212">
                  <c:v>-0.4</c:v>
                </c:pt>
                <c:pt idx="213">
                  <c:v>0.5</c:v>
                </c:pt>
                <c:pt idx="214">
                  <c:v>1.2</c:v>
                </c:pt>
                <c:pt idx="215">
                  <c:v>1</c:v>
                </c:pt>
                <c:pt idx="216" formatCode="0.0">
                  <c:v>38.6</c:v>
                </c:pt>
                <c:pt idx="217" formatCode="0.0">
                  <c:v>38.700000000000003</c:v>
                </c:pt>
                <c:pt idx="218" formatCode="0.0">
                  <c:v>37.4</c:v>
                </c:pt>
                <c:pt idx="219" formatCode="0.0">
                  <c:v>37.700000000000003</c:v>
                </c:pt>
                <c:pt idx="220" formatCode="0.0">
                  <c:v>35.700000000000003</c:v>
                </c:pt>
                <c:pt idx="221" formatCode="0.0">
                  <c:v>35.700000000000003</c:v>
                </c:pt>
                <c:pt idx="222" formatCode="0.0">
                  <c:v>34.9</c:v>
                </c:pt>
                <c:pt idx="223" formatCode="0.0">
                  <c:v>35</c:v>
                </c:pt>
                <c:pt idx="224" formatCode="0.0">
                  <c:v>34.5</c:v>
                </c:pt>
                <c:pt idx="225" formatCode="0.0">
                  <c:v>35.1</c:v>
                </c:pt>
                <c:pt idx="226" formatCode="0.0">
                  <c:v>34.9</c:v>
                </c:pt>
                <c:pt idx="227" formatCode="0.0">
                  <c:v>35.4</c:v>
                </c:pt>
                <c:pt idx="228" formatCode="0.0">
                  <c:v>34.9</c:v>
                </c:pt>
                <c:pt idx="229" formatCode="0.0">
                  <c:v>35.4</c:v>
                </c:pt>
                <c:pt idx="230" formatCode="0.0">
                  <c:v>35.9</c:v>
                </c:pt>
                <c:pt idx="231" formatCode="0.0">
                  <c:v>36.700000000000003</c:v>
                </c:pt>
                <c:pt idx="232" formatCode="0.0">
                  <c:v>36.700000000000003</c:v>
                </c:pt>
                <c:pt idx="233" formatCode="0.0">
                  <c:v>38.200000000000003</c:v>
                </c:pt>
                <c:pt idx="234" formatCode="0.0">
                  <c:v>38.299999999999997</c:v>
                </c:pt>
                <c:pt idx="235" formatCode="0.0">
                  <c:v>39.799999999999997</c:v>
                </c:pt>
                <c:pt idx="236" formatCode="0.0">
                  <c:v>39.200000000000003</c:v>
                </c:pt>
                <c:pt idx="237" formatCode="0.0">
                  <c:v>40</c:v>
                </c:pt>
                <c:pt idx="238" formatCode="0.0">
                  <c:v>40.4</c:v>
                </c:pt>
                <c:pt idx="239" formatCode="0.0">
                  <c:v>41</c:v>
                </c:pt>
                <c:pt idx="240" formatCode="0.0">
                  <c:v>40.4</c:v>
                </c:pt>
                <c:pt idx="241" formatCode="0.0">
                  <c:v>41.6</c:v>
                </c:pt>
                <c:pt idx="242" formatCode="0.0">
                  <c:v>41.6</c:v>
                </c:pt>
                <c:pt idx="243" formatCode="0.0">
                  <c:v>42</c:v>
                </c:pt>
                <c:pt idx="244" formatCode="0.0">
                  <c:v>41.5</c:v>
                </c:pt>
                <c:pt idx="245" formatCode="0.0">
                  <c:v>42.5</c:v>
                </c:pt>
                <c:pt idx="246" formatCode="0.0">
                  <c:v>42.5</c:v>
                </c:pt>
                <c:pt idx="247" formatCode="0.0">
                  <c:v>43.1</c:v>
                </c:pt>
                <c:pt idx="248" formatCode="0.0">
                  <c:v>42.2</c:v>
                </c:pt>
                <c:pt idx="249" formatCode="0.0">
                  <c:v>43.5</c:v>
                </c:pt>
                <c:pt idx="250" formatCode="0.0">
                  <c:v>46.3</c:v>
                </c:pt>
                <c:pt idx="251" formatCode="0.0">
                  <c:v>50.8</c:v>
                </c:pt>
                <c:pt idx="252" formatCode="0.0">
                  <c:v>53.5</c:v>
                </c:pt>
                <c:pt idx="253" formatCode="0.0">
                  <c:v>57.1</c:v>
                </c:pt>
                <c:pt idx="254" formatCode="0.0">
                  <c:v>60.9</c:v>
                </c:pt>
                <c:pt idx="255" formatCode="0.0">
                  <c:v>64.8</c:v>
                </c:pt>
                <c:pt idx="256" formatCode="0.0">
                  <c:v>70.599999999999994</c:v>
                </c:pt>
                <c:pt idx="257" formatCode="0.0">
                  <c:v>72.3</c:v>
                </c:pt>
                <c:pt idx="258" formatCode="0.0">
                  <c:v>75.2</c:v>
                </c:pt>
                <c:pt idx="259" formatCode="0.0">
                  <c:v>75.7</c:v>
                </c:pt>
                <c:pt idx="260" formatCode="0.0">
                  <c:v>76.099999999999994</c:v>
                </c:pt>
                <c:pt idx="261" formatCode="0.0">
                  <c:v>79.2</c:v>
                </c:pt>
                <c:pt idx="262" formatCode="0.0">
                  <c:v>80.099999999999994</c:v>
                </c:pt>
                <c:pt idx="263" formatCode="0.0">
                  <c:v>81.3</c:v>
                </c:pt>
                <c:pt idx="264" formatCode="0.0">
                  <c:v>82.2</c:v>
                </c:pt>
                <c:pt idx="265" formatCode="0.0">
                  <c:v>82.1</c:v>
                </c:pt>
                <c:pt idx="266" formatCode="0.0">
                  <c:v>83.3</c:v>
                </c:pt>
                <c:pt idx="267" formatCode="0.0">
                  <c:v>84.5</c:v>
                </c:pt>
                <c:pt idx="268" formatCode="0.0">
                  <c:v>83.8</c:v>
                </c:pt>
                <c:pt idx="269" formatCode="0.0">
                  <c:v>84.9</c:v>
                </c:pt>
                <c:pt idx="270" formatCode="0.0">
                  <c:v>84.6</c:v>
                </c:pt>
                <c:pt idx="271" formatCode="0.0">
                  <c:v>85.3</c:v>
                </c:pt>
                <c:pt idx="272" formatCode="0.0">
                  <c:v>85.3</c:v>
                </c:pt>
                <c:pt idx="273" formatCode="0.0">
                  <c:v>86.1</c:v>
                </c:pt>
                <c:pt idx="274" formatCode="0.0">
                  <c:v>85.5</c:v>
                </c:pt>
                <c:pt idx="275" formatCode="0.0">
                  <c:v>87.1</c:v>
                </c:pt>
                <c:pt idx="276" formatCode="0.0">
                  <c:v>86.4</c:v>
                </c:pt>
                <c:pt idx="277" formatCode="0.0">
                  <c:v>87.7</c:v>
                </c:pt>
                <c:pt idx="278" formatCode="0.0">
                  <c:v>87.1</c:v>
                </c:pt>
                <c:pt idx="279" formatCode="0.0">
                  <c:v>87.7</c:v>
                </c:pt>
                <c:pt idx="280" formatCode="0.0">
                  <c:v>86.2</c:v>
                </c:pt>
                <c:pt idx="281" formatCode="0.0">
                  <c:v>87.4</c:v>
                </c:pt>
                <c:pt idx="282" formatCode="0.0">
                  <c:v>86.6</c:v>
                </c:pt>
                <c:pt idx="283" formatCode="0.0">
                  <c:v>87.5</c:v>
                </c:pt>
                <c:pt idx="284" formatCode="0.0">
                  <c:v>85.9</c:v>
                </c:pt>
                <c:pt idx="285" formatCode="0.0">
                  <c:v>85.8</c:v>
                </c:pt>
                <c:pt idx="286" formatCode="0.0">
                  <c:v>85.4</c:v>
                </c:pt>
                <c:pt idx="287" formatCode="0.0">
                  <c:v>86.6</c:v>
                </c:pt>
                <c:pt idx="288" formatCode="0.0">
                  <c:v>84.8</c:v>
                </c:pt>
                <c:pt idx="289" formatCode="0.0">
                  <c:v>85.7</c:v>
                </c:pt>
                <c:pt idx="290" formatCode="0.0">
                  <c:v>85.6</c:v>
                </c:pt>
                <c:pt idx="291" formatCode="0.0">
                  <c:v>86.1</c:v>
                </c:pt>
                <c:pt idx="292" formatCode="0.0">
                  <c:v>84.6</c:v>
                </c:pt>
                <c:pt idx="293" formatCode="0.0">
                  <c:v>85.3</c:v>
                </c:pt>
                <c:pt idx="294" formatCode="0.0">
                  <c:v>84.5</c:v>
                </c:pt>
                <c:pt idx="295" formatCode="0.0">
                  <c:v>84.8</c:v>
                </c:pt>
                <c:pt idx="296" formatCode="0.0">
                  <c:v>85.2</c:v>
                </c:pt>
                <c:pt idx="297" formatCode="0.0">
                  <c:v>96.2</c:v>
                </c:pt>
                <c:pt idx="298" formatCode="0.0">
                  <c:v>99.2</c:v>
                </c:pt>
                <c:pt idx="299" formatCode="0.0">
                  <c:v>98.7</c:v>
                </c:pt>
                <c:pt idx="300" formatCode="0.0">
                  <c:v>96.5</c:v>
                </c:pt>
                <c:pt idx="301" formatCode="0.0">
                  <c:v>97.4</c:v>
                </c:pt>
                <c:pt idx="302" formatCode="0.0">
                  <c:v>94.9</c:v>
                </c:pt>
                <c:pt idx="303" formatCode="0.0">
                  <c:v>98.2</c:v>
                </c:pt>
                <c:pt idx="304" formatCode="0.0">
                  <c:v>96.4</c:v>
                </c:pt>
                <c:pt idx="305" formatCode="0.0">
                  <c:v>96</c:v>
                </c:pt>
                <c:pt idx="306" formatCode="0.0">
                  <c:v>94.4</c:v>
                </c:pt>
                <c:pt idx="307" formatCode="0.0">
                  <c:v>94.3</c:v>
                </c:pt>
                <c:pt idx="308" formatCode="0.0">
                  <c:v>94.4</c:v>
                </c:pt>
                <c:pt idx="309" formatCode="0.0">
                  <c:v>96</c:v>
                </c:pt>
                <c:pt idx="310" formatCode="0.0">
                  <c:v>94.9</c:v>
                </c:pt>
                <c:pt idx="311" formatCode="0.0">
                  <c:v>97.3</c:v>
                </c:pt>
                <c:pt idx="312" formatCode="0.0">
                  <c:v>96.1</c:v>
                </c:pt>
                <c:pt idx="313" formatCode="0.0">
                  <c:v>96.6</c:v>
                </c:pt>
                <c:pt idx="314" formatCode="0.0">
                  <c:v>96.8</c:v>
                </c:pt>
              </c:numCache>
            </c:numRef>
          </c:val>
          <c:smooth val="0"/>
          <c:extLst>
            <c:ext xmlns:c16="http://schemas.microsoft.com/office/drawing/2014/chart" uri="{C3380CC4-5D6E-409C-BE32-E72D297353CC}">
              <c16:uniqueId val="{00000003-2291-4F1A-8F88-1D367C943606}"/>
            </c:ext>
          </c:extLst>
        </c:ser>
        <c:ser>
          <c:idx val="2"/>
          <c:order val="2"/>
          <c:tx>
            <c:strRef>
              <c:f>Sheet1!$D$1</c:f>
              <c:strCache>
                <c:ptCount val="1"/>
                <c:pt idx="0">
                  <c:v>USA</c:v>
                </c:pt>
              </c:strCache>
            </c:strRef>
          </c:tx>
          <c:spPr>
            <a:ln w="19050" cap="rnd">
              <a:solidFill>
                <a:schemeClr val="accent2"/>
              </a:solidFill>
              <a:round/>
            </a:ln>
            <a:effectLst/>
          </c:spPr>
          <c:marker>
            <c:symbol val="none"/>
          </c:marker>
          <c:dLbls>
            <c:dLbl>
              <c:idx val="309"/>
              <c:layout>
                <c:manualLayout>
                  <c:x val="0.22579154697805862"/>
                  <c:y val="-2.0396289114300869E-2"/>
                </c:manualLayout>
              </c:layout>
              <c:tx>
                <c:rich>
                  <a:bodyPr/>
                  <a:lstStyle/>
                  <a:p>
                    <a:pPr>
                      <a:defRPr sz="900" b="0" i="0" u="none">
                        <a:solidFill>
                          <a:schemeClr val="tx1">
                            <a:lumMod val="65000"/>
                            <a:lumOff val="35000"/>
                          </a:schemeClr>
                        </a:solidFill>
                        <a:latin typeface="Ubuntu Condensed"/>
                      </a:defRPr>
                    </a:pPr>
                    <a:r>
                      <a:rPr lang="en-US" dirty="0"/>
                      <a:t>123.8</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2291-4F1A-8F88-1D367C943606}"/>
                </c:ext>
              </c:extLst>
            </c:dLbl>
            <c:spPr>
              <a:noFill/>
              <a:ln>
                <a:solidFill>
                  <a:schemeClr val="accent2"/>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Sheet1!$A$2:$A$456</c:f>
              <c:numCache>
                <c:formatCode>yyyy\-mm\-dd</c:formatCode>
                <c:ptCount val="45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pt idx="313" formatCode="[$-409]mmm\-yy;@">
                  <c:v>45473</c:v>
                </c:pt>
                <c:pt idx="314" formatCode="[$-409]mmm\-yy;@">
                  <c:v>45565</c:v>
                </c:pt>
              </c:numCache>
            </c:numRef>
          </c:cat>
          <c:val>
            <c:numRef>
              <c:f>Sheet1!$D$2:$D$456</c:f>
              <c:numCache>
                <c:formatCode>General</c:formatCode>
                <c:ptCount val="455"/>
                <c:pt idx="56">
                  <c:v>-1.4141764090165261</c:v>
                </c:pt>
                <c:pt idx="57">
                  <c:v>-2.0586604568640499</c:v>
                </c:pt>
                <c:pt idx="58">
                  <c:v>-2.616366448926327</c:v>
                </c:pt>
                <c:pt idx="59">
                  <c:v>-3.3559979044681851</c:v>
                </c:pt>
                <c:pt idx="60">
                  <c:v>-3.8090485084896279</c:v>
                </c:pt>
                <c:pt idx="61">
                  <c:v>-3.8979740615071692</c:v>
                </c:pt>
                <c:pt idx="62">
                  <c:v>-3.629964204177119</c:v>
                </c:pt>
                <c:pt idx="63">
                  <c:v>-3.4131227050078188</c:v>
                </c:pt>
                <c:pt idx="64">
                  <c:v>-3.727022809265117</c:v>
                </c:pt>
                <c:pt idx="65">
                  <c:v>-3.6372812584323562</c:v>
                </c:pt>
                <c:pt idx="66">
                  <c:v>-3.4788277038620619</c:v>
                </c:pt>
                <c:pt idx="67">
                  <c:v>-3.5660155484418889</c:v>
                </c:pt>
                <c:pt idx="68">
                  <c:v>-3.0902147756373139</c:v>
                </c:pt>
                <c:pt idx="69">
                  <c:v>-2.6740685222119178</c:v>
                </c:pt>
                <c:pt idx="70">
                  <c:v>-2.9169330461607208</c:v>
                </c:pt>
                <c:pt idx="71">
                  <c:v>-2.8313081668292708</c:v>
                </c:pt>
                <c:pt idx="72">
                  <c:v>-3.2357850294555872</c:v>
                </c:pt>
                <c:pt idx="73">
                  <c:v>-3.9398886652501788</c:v>
                </c:pt>
                <c:pt idx="74">
                  <c:v>-3.3169034335167069</c:v>
                </c:pt>
                <c:pt idx="75">
                  <c:v>-2.9074211372413492</c:v>
                </c:pt>
                <c:pt idx="76">
                  <c:v>-2.25010100447206</c:v>
                </c:pt>
                <c:pt idx="77">
                  <c:v>-2.3439072790543838</c:v>
                </c:pt>
                <c:pt idx="78">
                  <c:v>-3.5024949187466561</c:v>
                </c:pt>
                <c:pt idx="79">
                  <c:v>-3.4379425204409628</c:v>
                </c:pt>
                <c:pt idx="80">
                  <c:v>-2.8182784699409602</c:v>
                </c:pt>
                <c:pt idx="81">
                  <c:v>-2.8287624179949589</c:v>
                </c:pt>
                <c:pt idx="82">
                  <c:v>-3.3026775234920791</c:v>
                </c:pt>
                <c:pt idx="83">
                  <c:v>-3.759861370787541</c:v>
                </c:pt>
                <c:pt idx="84">
                  <c:v>-4.8224883613490173</c:v>
                </c:pt>
                <c:pt idx="85">
                  <c:v>-4.7416732726096988</c:v>
                </c:pt>
                <c:pt idx="86">
                  <c:v>-4.7442711963135942</c:v>
                </c:pt>
                <c:pt idx="87">
                  <c:v>-4.406090495201596</c:v>
                </c:pt>
                <c:pt idx="88">
                  <c:v>-3.929130282267066</c:v>
                </c:pt>
                <c:pt idx="89">
                  <c:v>-4.0769780723159776</c:v>
                </c:pt>
                <c:pt idx="90">
                  <c:v>-3.1409565377435378</c:v>
                </c:pt>
                <c:pt idx="91">
                  <c:v>-3.0544507918143031</c:v>
                </c:pt>
                <c:pt idx="92">
                  <c:v>-1.888482961975644</c:v>
                </c:pt>
                <c:pt idx="93">
                  <c:v>-1.939802977146142</c:v>
                </c:pt>
                <c:pt idx="94">
                  <c:v>-2.5104955939865392</c:v>
                </c:pt>
                <c:pt idx="95">
                  <c:v>-2.5430887918570302</c:v>
                </c:pt>
                <c:pt idx="96">
                  <c:v>-3.5331050228310499</c:v>
                </c:pt>
                <c:pt idx="97">
                  <c:v>-4.4152242651364331</c:v>
                </c:pt>
                <c:pt idx="98">
                  <c:v>-5.1477866303764346</c:v>
                </c:pt>
                <c:pt idx="99">
                  <c:v>-5.784267615156236</c:v>
                </c:pt>
                <c:pt idx="100">
                  <c:v>-5.2192826360429754</c:v>
                </c:pt>
                <c:pt idx="101">
                  <c:v>-5.8703366252375089</c:v>
                </c:pt>
                <c:pt idx="102">
                  <c:v>-5.7496338123845714</c:v>
                </c:pt>
                <c:pt idx="103">
                  <c:v>-5.4562012674147713</c:v>
                </c:pt>
                <c:pt idx="104">
                  <c:v>-4.6505429425593343</c:v>
                </c:pt>
                <c:pt idx="105">
                  <c:v>-4.428409097190471</c:v>
                </c:pt>
                <c:pt idx="106">
                  <c:v>-3.9608977766344382</c:v>
                </c:pt>
                <c:pt idx="107">
                  <c:v>-4.0236917038401572</c:v>
                </c:pt>
                <c:pt idx="108">
                  <c:v>-3.0323269134440181</c:v>
                </c:pt>
                <c:pt idx="109">
                  <c:v>-3.4519731774887239</c:v>
                </c:pt>
                <c:pt idx="110">
                  <c:v>-2.8289109369398782</c:v>
                </c:pt>
                <c:pt idx="111">
                  <c:v>-2.8438876127912618</c:v>
                </c:pt>
                <c:pt idx="112">
                  <c:v>-3.169844066123527</c:v>
                </c:pt>
                <c:pt idx="113">
                  <c:v>-2.8905477969433799</c:v>
                </c:pt>
                <c:pt idx="114">
                  <c:v>-3.731155762788569</c:v>
                </c:pt>
                <c:pt idx="115">
                  <c:v>-4.7110701584505392</c:v>
                </c:pt>
                <c:pt idx="116">
                  <c:v>-6.7272398763455099</c:v>
                </c:pt>
                <c:pt idx="117">
                  <c:v>-9.6199238067794166</c:v>
                </c:pt>
                <c:pt idx="118">
                  <c:v>-7.0900445660946758</c:v>
                </c:pt>
                <c:pt idx="119">
                  <c:v>-7.1470532644731533</c:v>
                </c:pt>
                <c:pt idx="120">
                  <c:v>-6.2398138520077318</c:v>
                </c:pt>
                <c:pt idx="121">
                  <c:v>-5.3947132587462727</c:v>
                </c:pt>
                <c:pt idx="122">
                  <c:v>-5.3527641344713492</c:v>
                </c:pt>
                <c:pt idx="123">
                  <c:v>-5.1728478865186043</c:v>
                </c:pt>
                <c:pt idx="124">
                  <c:v>-4.4440745672436748</c:v>
                </c:pt>
                <c:pt idx="125">
                  <c:v>-4.2460536920651641</c:v>
                </c:pt>
                <c:pt idx="126">
                  <c:v>-4.1159363371636077</c:v>
                </c:pt>
                <c:pt idx="127">
                  <c:v>-4.2062219593673618</c:v>
                </c:pt>
                <c:pt idx="128">
                  <c:v>-4.2663295138825834</c:v>
                </c:pt>
                <c:pt idx="129">
                  <c:v>-3.20972468651799</c:v>
                </c:pt>
                <c:pt idx="130">
                  <c:v>-3.5010081196533021</c:v>
                </c:pt>
                <c:pt idx="131">
                  <c:v>-3.021741666865164</c:v>
                </c:pt>
                <c:pt idx="132">
                  <c:v>-2.67385944011937</c:v>
                </c:pt>
                <c:pt idx="133">
                  <c:v>-2.8521017101032822</c:v>
                </c:pt>
                <c:pt idx="134">
                  <c:v>-3.0694284862786851</c:v>
                </c:pt>
                <c:pt idx="135">
                  <c:v>-3.1797254140504569</c:v>
                </c:pt>
                <c:pt idx="136">
                  <c:v>-3.8733376298729461</c:v>
                </c:pt>
                <c:pt idx="137">
                  <c:v>-4.991684993522445</c:v>
                </c:pt>
                <c:pt idx="138">
                  <c:v>-4.9849062641016939</c:v>
                </c:pt>
                <c:pt idx="139">
                  <c:v>-3.9375567105233631</c:v>
                </c:pt>
                <c:pt idx="140">
                  <c:v>-3.791715399048591</c:v>
                </c:pt>
                <c:pt idx="141">
                  <c:v>-3.709496062016131</c:v>
                </c:pt>
                <c:pt idx="142">
                  <c:v>-3.56571425767395</c:v>
                </c:pt>
                <c:pt idx="143">
                  <c:v>-4.8830200273224547</c:v>
                </c:pt>
                <c:pt idx="144">
                  <c:v>-5.5556573584232609</c:v>
                </c:pt>
                <c:pt idx="145">
                  <c:v>-5.897048354547997</c:v>
                </c:pt>
                <c:pt idx="146">
                  <c:v>-6.9626137963035033</c:v>
                </c:pt>
                <c:pt idx="147">
                  <c:v>-7.7614479211393999</c:v>
                </c:pt>
                <c:pt idx="148">
                  <c:v>-7.9813140562322999</c:v>
                </c:pt>
                <c:pt idx="149">
                  <c:v>-6.8929443217482271</c:v>
                </c:pt>
                <c:pt idx="150">
                  <c:v>-7.3396547036617088</c:v>
                </c:pt>
                <c:pt idx="151">
                  <c:v>-6.6822831597493986</c:v>
                </c:pt>
                <c:pt idx="152">
                  <c:v>-5.8645811956538987</c:v>
                </c:pt>
                <c:pt idx="153">
                  <c:v>-5.8352439556953417</c:v>
                </c:pt>
                <c:pt idx="154">
                  <c:v>-6.1309420334210687</c:v>
                </c:pt>
                <c:pt idx="155">
                  <c:v>-6.4561578247441087</c:v>
                </c:pt>
                <c:pt idx="156">
                  <c:v>-5.5013890701267654</c:v>
                </c:pt>
                <c:pt idx="157">
                  <c:v>-6.8060929193247688</c:v>
                </c:pt>
                <c:pt idx="158">
                  <c:v>-6.2714209283224829</c:v>
                </c:pt>
                <c:pt idx="159">
                  <c:v>-6.3758327344111079</c:v>
                </c:pt>
                <c:pt idx="160">
                  <c:v>-6.1710634722111921</c:v>
                </c:pt>
                <c:pt idx="161">
                  <c:v>-6.6229588985642431</c:v>
                </c:pt>
                <c:pt idx="162">
                  <c:v>-6.9195074559392182</c:v>
                </c:pt>
                <c:pt idx="163">
                  <c:v>-6.0551650014052223</c:v>
                </c:pt>
                <c:pt idx="164">
                  <c:v>-6.2855399101596809</c:v>
                </c:pt>
                <c:pt idx="165">
                  <c:v>-4.8877690297451606</c:v>
                </c:pt>
                <c:pt idx="166">
                  <c:v>-5.253129507191546</c:v>
                </c:pt>
                <c:pt idx="167">
                  <c:v>-5.3411805205836913</c:v>
                </c:pt>
                <c:pt idx="168">
                  <c:v>-5.03812848732559</c:v>
                </c:pt>
                <c:pt idx="169">
                  <c:v>-4.8822012024579404</c:v>
                </c:pt>
                <c:pt idx="170">
                  <c:v>-4.3768923314848944</c:v>
                </c:pt>
                <c:pt idx="171">
                  <c:v>-4.5355605481905856</c:v>
                </c:pt>
                <c:pt idx="172">
                  <c:v>-4.0262894844421044</c:v>
                </c:pt>
                <c:pt idx="173">
                  <c:v>-4.3730711454133413</c:v>
                </c:pt>
                <c:pt idx="174">
                  <c:v>-4.5944377577205326</c:v>
                </c:pt>
                <c:pt idx="175">
                  <c:v>-4.8933426618738709</c:v>
                </c:pt>
                <c:pt idx="176">
                  <c:v>-5.2273221469984597</c:v>
                </c:pt>
                <c:pt idx="177">
                  <c:v>-5.3024247537092108</c:v>
                </c:pt>
                <c:pt idx="178">
                  <c:v>-5.2653847407099041</c:v>
                </c:pt>
                <c:pt idx="179">
                  <c:v>-6.0895630163739174</c:v>
                </c:pt>
                <c:pt idx="180">
                  <c:v>-5.2898522628495792</c:v>
                </c:pt>
                <c:pt idx="181">
                  <c:v>-6.247896557813772</c:v>
                </c:pt>
                <c:pt idx="182">
                  <c:v>-6.7787346213794946</c:v>
                </c:pt>
                <c:pt idx="183">
                  <c:v>-6.8140837156439256</c:v>
                </c:pt>
                <c:pt idx="184">
                  <c:v>-7.3313770547761141</c:v>
                </c:pt>
                <c:pt idx="185">
                  <c:v>-7.2661910195134638</c:v>
                </c:pt>
                <c:pt idx="186">
                  <c:v>-7.4115061261914583</c:v>
                </c:pt>
                <c:pt idx="187">
                  <c:v>-7.1224671645010336</c:v>
                </c:pt>
                <c:pt idx="188">
                  <c:v>-7.0945673344618054</c:v>
                </c:pt>
                <c:pt idx="189">
                  <c:v>-6.4982811565796066</c:v>
                </c:pt>
                <c:pt idx="190">
                  <c:v>-6.5071726674046202</c:v>
                </c:pt>
                <c:pt idx="191">
                  <c:v>-5.7056736365116576</c:v>
                </c:pt>
                <c:pt idx="192">
                  <c:v>-5.2708451734289428</c:v>
                </c:pt>
                <c:pt idx="193">
                  <c:v>-4.8405594036979238</c:v>
                </c:pt>
                <c:pt idx="194">
                  <c:v>-5.0667739724392398</c:v>
                </c:pt>
                <c:pt idx="195">
                  <c:v>-5.0382627740202652</c:v>
                </c:pt>
                <c:pt idx="196">
                  <c:v>-5.0071593899144267</c:v>
                </c:pt>
                <c:pt idx="197">
                  <c:v>-5.0221362704668007</c:v>
                </c:pt>
                <c:pt idx="198">
                  <c:v>-4.463561376393069</c:v>
                </c:pt>
                <c:pt idx="199">
                  <c:v>-4.2790134454607509</c:v>
                </c:pt>
                <c:pt idx="200">
                  <c:v>-4.286094828116477</c:v>
                </c:pt>
                <c:pt idx="201">
                  <c:v>-3.652593603258623</c:v>
                </c:pt>
                <c:pt idx="202">
                  <c:v>-3.4108607021071871</c:v>
                </c:pt>
                <c:pt idx="203">
                  <c:v>-2.842778570979752</c:v>
                </c:pt>
                <c:pt idx="204">
                  <c:v>-2.6187137936456781</c:v>
                </c:pt>
                <c:pt idx="205">
                  <c:v>-2.056891648789593</c:v>
                </c:pt>
                <c:pt idx="206">
                  <c:v>-1.851428800980927</c:v>
                </c:pt>
                <c:pt idx="207">
                  <c:v>-1.88248631887151</c:v>
                </c:pt>
                <c:pt idx="208">
                  <c:v>-1.197025200530538</c:v>
                </c:pt>
                <c:pt idx="209">
                  <c:v>-1.0457653038301511</c:v>
                </c:pt>
                <c:pt idx="210">
                  <c:v>-0.82023028589653191</c:v>
                </c:pt>
                <c:pt idx="211">
                  <c:v>-0.70918941066329855</c:v>
                </c:pt>
                <c:pt idx="212">
                  <c:v>-0.60470593885343771</c:v>
                </c:pt>
                <c:pt idx="213">
                  <c:v>-0.49178004683919407</c:v>
                </c:pt>
                <c:pt idx="214">
                  <c:v>-0.43083112737087192</c:v>
                </c:pt>
                <c:pt idx="215">
                  <c:v>-0.5395968493063098</c:v>
                </c:pt>
                <c:pt idx="216" formatCode="0.0">
                  <c:v>57.721339999999998</c:v>
                </c:pt>
                <c:pt idx="217" formatCode="0.0">
                  <c:v>55.484909999999999</c:v>
                </c:pt>
                <c:pt idx="218" formatCode="0.0">
                  <c:v>54.992130000000003</c:v>
                </c:pt>
                <c:pt idx="219" formatCode="0.0">
                  <c:v>54.257899999999999</c:v>
                </c:pt>
                <c:pt idx="220" formatCode="0.0">
                  <c:v>55.14434</c:v>
                </c:pt>
                <c:pt idx="221" formatCode="0.0">
                  <c:v>54.031649999999999</c:v>
                </c:pt>
                <c:pt idx="222" formatCode="0.0">
                  <c:v>54.797629999999998</c:v>
                </c:pt>
                <c:pt idx="223" formatCode="0.0">
                  <c:v>55.752160000000003</c:v>
                </c:pt>
                <c:pt idx="224" formatCode="0.0">
                  <c:v>55.6965</c:v>
                </c:pt>
                <c:pt idx="225" formatCode="0.0">
                  <c:v>56.270870000000002</c:v>
                </c:pt>
                <c:pt idx="226" formatCode="0.0">
                  <c:v>56.702599999999997</c:v>
                </c:pt>
                <c:pt idx="227" formatCode="0.0">
                  <c:v>57.91028</c:v>
                </c:pt>
                <c:pt idx="228" formatCode="0.0">
                  <c:v>57.81906</c:v>
                </c:pt>
                <c:pt idx="229" formatCode="0.0">
                  <c:v>58.961010000000002</c:v>
                </c:pt>
                <c:pt idx="230" formatCode="0.0">
                  <c:v>58.645409999999998</c:v>
                </c:pt>
                <c:pt idx="231" formatCode="0.0">
                  <c:v>59.444659999999999</c:v>
                </c:pt>
                <c:pt idx="232" formatCode="0.0">
                  <c:v>59.807099999999998</c:v>
                </c:pt>
                <c:pt idx="233" formatCode="0.0">
                  <c:v>60.054870000000001</c:v>
                </c:pt>
                <c:pt idx="234" formatCode="0.0">
                  <c:v>59.966430000000003</c:v>
                </c:pt>
                <c:pt idx="235" formatCode="0.0">
                  <c:v>60.637129999999999</c:v>
                </c:pt>
                <c:pt idx="236" formatCode="0.0">
                  <c:v>60.913020000000003</c:v>
                </c:pt>
                <c:pt idx="237" formatCode="0.0">
                  <c:v>60.641530000000003</c:v>
                </c:pt>
                <c:pt idx="238" formatCode="0.0">
                  <c:v>60.358559999999997</c:v>
                </c:pt>
                <c:pt idx="239" formatCode="0.0">
                  <c:v>61.320079999999997</c:v>
                </c:pt>
                <c:pt idx="240" formatCode="0.0">
                  <c:v>61.556420000000003</c:v>
                </c:pt>
                <c:pt idx="241" formatCode="0.0">
                  <c:v>61.221420000000002</c:v>
                </c:pt>
                <c:pt idx="242" formatCode="0.0">
                  <c:v>61.332799999999999</c:v>
                </c:pt>
                <c:pt idx="243" formatCode="0.0">
                  <c:v>61.826889999999999</c:v>
                </c:pt>
                <c:pt idx="244" formatCode="0.0">
                  <c:v>62.252969999999998</c:v>
                </c:pt>
                <c:pt idx="245" formatCode="0.0">
                  <c:v>61.572189999999999</c:v>
                </c:pt>
                <c:pt idx="246" formatCode="0.0">
                  <c:v>61.848260000000003</c:v>
                </c:pt>
                <c:pt idx="247" formatCode="0.0">
                  <c:v>62.719239999999999</c:v>
                </c:pt>
                <c:pt idx="248" formatCode="0.0">
                  <c:v>64.172780000000003</c:v>
                </c:pt>
                <c:pt idx="249" formatCode="0.0">
                  <c:v>63.85172</c:v>
                </c:pt>
                <c:pt idx="250" formatCode="0.0">
                  <c:v>67.284549999999996</c:v>
                </c:pt>
                <c:pt idx="251" formatCode="0.0">
                  <c:v>73.245159999999998</c:v>
                </c:pt>
                <c:pt idx="252" formatCode="0.0">
                  <c:v>77.104960000000005</c:v>
                </c:pt>
                <c:pt idx="253" formatCode="0.0">
                  <c:v>80.28013</c:v>
                </c:pt>
                <c:pt idx="254" formatCode="0.0">
                  <c:v>82.427329999999998</c:v>
                </c:pt>
                <c:pt idx="255" formatCode="0.0">
                  <c:v>84.029349999999994</c:v>
                </c:pt>
                <c:pt idx="256" formatCode="0.0">
                  <c:v>86.511750000000006</c:v>
                </c:pt>
                <c:pt idx="257" formatCode="0.0">
                  <c:v>88.128320000000002</c:v>
                </c:pt>
                <c:pt idx="258" formatCode="0.0">
                  <c:v>89.565290000000005</c:v>
                </c:pt>
                <c:pt idx="259" formatCode="0.0">
                  <c:v>91.611360000000005</c:v>
                </c:pt>
                <c:pt idx="260" formatCode="0.0">
                  <c:v>92.95617</c:v>
                </c:pt>
                <c:pt idx="261" formatCode="0.0">
                  <c:v>92.193830000000005</c:v>
                </c:pt>
                <c:pt idx="262" formatCode="0.0">
                  <c:v>94.520970000000005</c:v>
                </c:pt>
                <c:pt idx="263" formatCode="0.0">
                  <c:v>96.090670000000003</c:v>
                </c:pt>
                <c:pt idx="264" formatCode="0.0">
                  <c:v>97.122960000000006</c:v>
                </c:pt>
                <c:pt idx="265" formatCode="0.0">
                  <c:v>97.827539999999999</c:v>
                </c:pt>
                <c:pt idx="266" formatCode="0.0">
                  <c:v>98.447869999999995</c:v>
                </c:pt>
                <c:pt idx="267" formatCode="0.0">
                  <c:v>100.07517</c:v>
                </c:pt>
                <c:pt idx="268" formatCode="0.0">
                  <c:v>100.85592</c:v>
                </c:pt>
                <c:pt idx="269" formatCode="0.0">
                  <c:v>100.23215999999999</c:v>
                </c:pt>
                <c:pt idx="270" formatCode="0.0">
                  <c:v>98.97766</c:v>
                </c:pt>
                <c:pt idx="271" formatCode="0.0">
                  <c:v>100.13427</c:v>
                </c:pt>
                <c:pt idx="272" formatCode="0.0">
                  <c:v>102.6653</c:v>
                </c:pt>
                <c:pt idx="273" formatCode="0.0">
                  <c:v>100.97295</c:v>
                </c:pt>
                <c:pt idx="274" formatCode="0.0">
                  <c:v>100.45563</c:v>
                </c:pt>
                <c:pt idx="275" formatCode="0.0">
                  <c:v>101.61828</c:v>
                </c:pt>
                <c:pt idx="276" formatCode="0.0">
                  <c:v>100.89324999999999</c:v>
                </c:pt>
                <c:pt idx="277" formatCode="0.0">
                  <c:v>99.770750000000007</c:v>
                </c:pt>
                <c:pt idx="278" formatCode="0.0">
                  <c:v>99.146000000000001</c:v>
                </c:pt>
                <c:pt idx="279" formatCode="0.0">
                  <c:v>103.21895000000001</c:v>
                </c:pt>
                <c:pt idx="280" formatCode="0.0">
                  <c:v>104.55696</c:v>
                </c:pt>
                <c:pt idx="281" formatCode="0.0">
                  <c:v>104.13706000000001</c:v>
                </c:pt>
                <c:pt idx="282" formatCode="0.0">
                  <c:v>104.25015</c:v>
                </c:pt>
                <c:pt idx="283" formatCode="0.0">
                  <c:v>105.31835</c:v>
                </c:pt>
                <c:pt idx="284" formatCode="0.0">
                  <c:v>103.64643</c:v>
                </c:pt>
                <c:pt idx="285" formatCode="0.0">
                  <c:v>102.79752000000001</c:v>
                </c:pt>
                <c:pt idx="286" formatCode="0.0">
                  <c:v>103.4915</c:v>
                </c:pt>
                <c:pt idx="287" formatCode="0.0">
                  <c:v>103.00579999999999</c:v>
                </c:pt>
                <c:pt idx="288" formatCode="0.0">
                  <c:v>104.63475</c:v>
                </c:pt>
                <c:pt idx="289" formatCode="0.0">
                  <c:v>103.54111</c:v>
                </c:pt>
                <c:pt idx="290" formatCode="0.0">
                  <c:v>104.00623</c:v>
                </c:pt>
                <c:pt idx="291" formatCode="0.0">
                  <c:v>105.54691</c:v>
                </c:pt>
                <c:pt idx="292" formatCode="0.0">
                  <c:v>104.82935000000001</c:v>
                </c:pt>
                <c:pt idx="293" formatCode="0.0">
                  <c:v>103.52961000000001</c:v>
                </c:pt>
                <c:pt idx="294" formatCode="0.0">
                  <c:v>104.6</c:v>
                </c:pt>
                <c:pt idx="295" formatCode="0.0">
                  <c:v>105.8</c:v>
                </c:pt>
                <c:pt idx="296" formatCode="0.0">
                  <c:v>106.9</c:v>
                </c:pt>
                <c:pt idx="297" formatCode="0.0">
                  <c:v>132.80000000000001</c:v>
                </c:pt>
                <c:pt idx="298" formatCode="0.0">
                  <c:v>124.3</c:v>
                </c:pt>
                <c:pt idx="299" formatCode="0.0">
                  <c:v>125.7</c:v>
                </c:pt>
                <c:pt idx="300" formatCode="0.0">
                  <c:v>124.2</c:v>
                </c:pt>
                <c:pt idx="301" formatCode="0.0">
                  <c:v>122.1</c:v>
                </c:pt>
                <c:pt idx="302" formatCode="0.0">
                  <c:v>118.8</c:v>
                </c:pt>
                <c:pt idx="303" formatCode="0.0">
                  <c:v>119.5</c:v>
                </c:pt>
                <c:pt idx="304" formatCode="0.0">
                  <c:v>120.6</c:v>
                </c:pt>
                <c:pt idx="305" formatCode="0.0">
                  <c:v>118.5</c:v>
                </c:pt>
                <c:pt idx="306" formatCode="0.0">
                  <c:v>117.7</c:v>
                </c:pt>
                <c:pt idx="307" formatCode="0.0">
                  <c:v>117.5</c:v>
                </c:pt>
                <c:pt idx="308" formatCode="0.0">
                  <c:v>115.8</c:v>
                </c:pt>
                <c:pt idx="309" formatCode="0.0">
                  <c:v>117.8</c:v>
                </c:pt>
                <c:pt idx="310" formatCode="0.0">
                  <c:v>118.6</c:v>
                </c:pt>
                <c:pt idx="311" formatCode="0.0">
                  <c:v>120.2</c:v>
                </c:pt>
                <c:pt idx="312" formatCode="0.0">
                  <c:v>120.8</c:v>
                </c:pt>
                <c:pt idx="313" formatCode="0.0">
                  <c:v>120</c:v>
                </c:pt>
                <c:pt idx="314" formatCode="0.0">
                  <c:v>120.8</c:v>
                </c:pt>
              </c:numCache>
            </c:numRef>
          </c:val>
          <c:smooth val="0"/>
          <c:extLst>
            <c:ext xmlns:c16="http://schemas.microsoft.com/office/drawing/2014/chart" uri="{C3380CC4-5D6E-409C-BE32-E72D297353CC}">
              <c16:uniqueId val="{00000005-2291-4F1A-8F88-1D367C943606}"/>
            </c:ext>
          </c:extLst>
        </c:ser>
        <c:ser>
          <c:idx val="3"/>
          <c:order val="3"/>
          <c:tx>
            <c:strRef>
              <c:f>Sheet1!$E$1</c:f>
              <c:strCache>
                <c:ptCount val="1"/>
                <c:pt idx="0">
                  <c:v>Germany</c:v>
                </c:pt>
              </c:strCache>
            </c:strRef>
          </c:tx>
          <c:spPr>
            <a:ln w="19050" cap="rnd">
              <a:solidFill>
                <a:srgbClr val="5F87A0"/>
              </a:solidFill>
              <a:round/>
            </a:ln>
            <a:effectLst/>
          </c:spPr>
          <c:marker>
            <c:symbol val="none"/>
          </c:marker>
          <c:dLbls>
            <c:dLbl>
              <c:idx val="309"/>
              <c:layout>
                <c:manualLayout>
                  <c:x val="0.23629347939564274"/>
                  <c:y val="1.015134092408726E-2"/>
                </c:manualLayout>
              </c:layout>
              <c:tx>
                <c:rich>
                  <a:bodyPr/>
                  <a:lstStyle/>
                  <a:p>
                    <a:pPr>
                      <a:defRPr sz="900" b="0" i="0" u="none">
                        <a:solidFill>
                          <a:schemeClr val="tx1">
                            <a:lumMod val="65000"/>
                            <a:lumOff val="35000"/>
                          </a:schemeClr>
                        </a:solidFill>
                        <a:latin typeface="Ubuntu Condensed"/>
                      </a:defRPr>
                    </a:pPr>
                    <a:r>
                      <a:rPr lang="en-US" dirty="0"/>
                      <a:t>62.4</a:t>
                    </a:r>
                  </a:p>
                </c:rich>
              </c:tx>
              <c:numFmt formatCode="0.0" sourceLinked="0"/>
              <c:spPr>
                <a:ln>
                  <a:solidFill>
                    <a:srgbClr val="5F87A0"/>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2291-4F1A-8F88-1D367C943606}"/>
                </c:ext>
              </c:extLst>
            </c:dLbl>
            <c:spPr>
              <a:noFill/>
              <a:ln>
                <a:solidFill>
                  <a:srgbClr val="5F87A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Sheet1!$A$2:$A$456</c:f>
              <c:numCache>
                <c:formatCode>yyyy\-mm\-dd</c:formatCode>
                <c:ptCount val="45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pt idx="313" formatCode="[$-409]mmm\-yy;@">
                  <c:v>45473</c:v>
                </c:pt>
                <c:pt idx="314" formatCode="[$-409]mmm\-yy;@">
                  <c:v>45565</c:v>
                </c:pt>
              </c:numCache>
            </c:numRef>
          </c:cat>
          <c:val>
            <c:numRef>
              <c:f>Sheet1!$E$2:$E$456</c:f>
              <c:numCache>
                <c:formatCode>General</c:formatCode>
                <c:ptCount val="455"/>
                <c:pt idx="216" formatCode="0.0">
                  <c:v>60.4</c:v>
                </c:pt>
                <c:pt idx="217" formatCode="0.0">
                  <c:v>59.9</c:v>
                </c:pt>
                <c:pt idx="218" formatCode="0.0">
                  <c:v>60.1</c:v>
                </c:pt>
                <c:pt idx="219" formatCode="0.0">
                  <c:v>59.3</c:v>
                </c:pt>
                <c:pt idx="220" formatCode="0.0">
                  <c:v>58.3</c:v>
                </c:pt>
                <c:pt idx="221" formatCode="0.0">
                  <c:v>57.7</c:v>
                </c:pt>
                <c:pt idx="222" formatCode="0.0">
                  <c:v>58.1</c:v>
                </c:pt>
                <c:pt idx="223" formatCode="0.0">
                  <c:v>58.2</c:v>
                </c:pt>
                <c:pt idx="224" formatCode="0.0">
                  <c:v>59.2</c:v>
                </c:pt>
                <c:pt idx="225" formatCode="0.0">
                  <c:v>59.2</c:v>
                </c:pt>
                <c:pt idx="226" formatCode="0.0">
                  <c:v>59.7</c:v>
                </c:pt>
                <c:pt idx="227" formatCode="0.0">
                  <c:v>59.9</c:v>
                </c:pt>
                <c:pt idx="228" formatCode="0.0">
                  <c:v>61.3</c:v>
                </c:pt>
                <c:pt idx="229" formatCode="0.0">
                  <c:v>62</c:v>
                </c:pt>
                <c:pt idx="230" formatCode="0.0">
                  <c:v>63</c:v>
                </c:pt>
                <c:pt idx="231" formatCode="0.0">
                  <c:v>63.5</c:v>
                </c:pt>
                <c:pt idx="232" formatCode="0.0">
                  <c:v>65.099999999999994</c:v>
                </c:pt>
                <c:pt idx="233" formatCode="0.0">
                  <c:v>64.900000000000006</c:v>
                </c:pt>
                <c:pt idx="234" formatCode="0.0">
                  <c:v>65.5</c:v>
                </c:pt>
                <c:pt idx="235" formatCode="0.0">
                  <c:v>65.2</c:v>
                </c:pt>
                <c:pt idx="236" formatCode="0.0">
                  <c:v>66.400000000000006</c:v>
                </c:pt>
                <c:pt idx="237" formatCode="0.0">
                  <c:v>66.8</c:v>
                </c:pt>
                <c:pt idx="238" formatCode="0.0">
                  <c:v>67.5</c:v>
                </c:pt>
                <c:pt idx="239" formatCode="0.0">
                  <c:v>67.5</c:v>
                </c:pt>
                <c:pt idx="240" formatCode="0.0">
                  <c:v>67.7</c:v>
                </c:pt>
                <c:pt idx="241" formatCode="0.0">
                  <c:v>67.7</c:v>
                </c:pt>
                <c:pt idx="242" formatCode="0.0">
                  <c:v>67.8</c:v>
                </c:pt>
                <c:pt idx="243" formatCode="0.0">
                  <c:v>66.900000000000006</c:v>
                </c:pt>
                <c:pt idx="244" formatCode="0.0">
                  <c:v>66.099999999999994</c:v>
                </c:pt>
                <c:pt idx="245" formatCode="0.0">
                  <c:v>66.099999999999994</c:v>
                </c:pt>
                <c:pt idx="246" formatCode="0.0">
                  <c:v>64.5</c:v>
                </c:pt>
                <c:pt idx="247" formatCode="0.0">
                  <c:v>64.2</c:v>
                </c:pt>
                <c:pt idx="248" formatCode="0.0">
                  <c:v>64.400000000000006</c:v>
                </c:pt>
                <c:pt idx="249" formatCode="0.0">
                  <c:v>65.2</c:v>
                </c:pt>
                <c:pt idx="250" formatCode="0.0">
                  <c:v>64.8</c:v>
                </c:pt>
                <c:pt idx="251" formatCode="0.0">
                  <c:v>65.7</c:v>
                </c:pt>
                <c:pt idx="252" formatCode="0.0">
                  <c:v>67.7</c:v>
                </c:pt>
                <c:pt idx="253" formatCode="0.0">
                  <c:v>71.5</c:v>
                </c:pt>
                <c:pt idx="254" formatCode="0.0">
                  <c:v>72.400000000000006</c:v>
                </c:pt>
                <c:pt idx="255" formatCode="0.0">
                  <c:v>73.2</c:v>
                </c:pt>
                <c:pt idx="256" formatCode="0.0">
                  <c:v>73.3</c:v>
                </c:pt>
                <c:pt idx="257" formatCode="0.0">
                  <c:v>74</c:v>
                </c:pt>
                <c:pt idx="258" formatCode="0.0">
                  <c:v>74.099999999999994</c:v>
                </c:pt>
                <c:pt idx="259" formatCode="0.0">
                  <c:v>82</c:v>
                </c:pt>
                <c:pt idx="260" formatCode="0.0">
                  <c:v>80.8</c:v>
                </c:pt>
                <c:pt idx="261" formatCode="0.0">
                  <c:v>80.3</c:v>
                </c:pt>
                <c:pt idx="262" formatCode="0.0">
                  <c:v>79.900000000000006</c:v>
                </c:pt>
                <c:pt idx="263" formatCode="0.0">
                  <c:v>79.400000000000006</c:v>
                </c:pt>
                <c:pt idx="264" formatCode="0.0">
                  <c:v>80</c:v>
                </c:pt>
                <c:pt idx="265" formatCode="0.0">
                  <c:v>81.3</c:v>
                </c:pt>
                <c:pt idx="266" formatCode="0.0">
                  <c:v>80.8</c:v>
                </c:pt>
                <c:pt idx="267" formatCode="0.0">
                  <c:v>80.7</c:v>
                </c:pt>
                <c:pt idx="268" formatCode="0.0">
                  <c:v>80.3</c:v>
                </c:pt>
                <c:pt idx="269" formatCode="0.0">
                  <c:v>79.599999999999994</c:v>
                </c:pt>
                <c:pt idx="270" formatCode="0.0">
                  <c:v>78.3</c:v>
                </c:pt>
                <c:pt idx="271" formatCode="0.0">
                  <c:v>78.3</c:v>
                </c:pt>
                <c:pt idx="272" formatCode="0.0">
                  <c:v>77</c:v>
                </c:pt>
                <c:pt idx="273" formatCode="0.0">
                  <c:v>76.599999999999994</c:v>
                </c:pt>
                <c:pt idx="274" formatCode="0.0">
                  <c:v>75.900000000000006</c:v>
                </c:pt>
                <c:pt idx="275" formatCode="0.0">
                  <c:v>75.3</c:v>
                </c:pt>
                <c:pt idx="276" formatCode="0.0">
                  <c:v>75</c:v>
                </c:pt>
                <c:pt idx="277" formatCode="0.0">
                  <c:v>73.2</c:v>
                </c:pt>
                <c:pt idx="278" formatCode="0.0">
                  <c:v>72.599999999999994</c:v>
                </c:pt>
                <c:pt idx="279" formatCode="0.0">
                  <c:v>71.900000000000006</c:v>
                </c:pt>
                <c:pt idx="280" formatCode="0.0">
                  <c:v>71.599999999999994</c:v>
                </c:pt>
                <c:pt idx="281" formatCode="0.0">
                  <c:v>70.900000000000006</c:v>
                </c:pt>
                <c:pt idx="282" formatCode="0.0">
                  <c:v>70.2</c:v>
                </c:pt>
                <c:pt idx="283" formatCode="0.0">
                  <c:v>69</c:v>
                </c:pt>
                <c:pt idx="284" formatCode="0.0">
                  <c:v>67.400000000000006</c:v>
                </c:pt>
                <c:pt idx="285" formatCode="0.0">
                  <c:v>66.8</c:v>
                </c:pt>
                <c:pt idx="286" formatCode="0.0">
                  <c:v>65.900000000000006</c:v>
                </c:pt>
                <c:pt idx="287" formatCode="0.0">
                  <c:v>65.2</c:v>
                </c:pt>
                <c:pt idx="288" formatCode="0.0">
                  <c:v>64.099999999999994</c:v>
                </c:pt>
                <c:pt idx="289" formatCode="0.0">
                  <c:v>63</c:v>
                </c:pt>
                <c:pt idx="290" formatCode="0.0">
                  <c:v>62.7</c:v>
                </c:pt>
                <c:pt idx="291" formatCode="0.0">
                  <c:v>61.9</c:v>
                </c:pt>
                <c:pt idx="292" formatCode="0.0">
                  <c:v>60.6</c:v>
                </c:pt>
                <c:pt idx="293" formatCode="0.0">
                  <c:v>60.1</c:v>
                </c:pt>
                <c:pt idx="294" formatCode="0.0">
                  <c:v>60</c:v>
                </c:pt>
                <c:pt idx="295" formatCode="0.0">
                  <c:v>58.7</c:v>
                </c:pt>
                <c:pt idx="296" formatCode="0.0">
                  <c:v>59.8</c:v>
                </c:pt>
                <c:pt idx="297" formatCode="0.0">
                  <c:v>66</c:v>
                </c:pt>
                <c:pt idx="298" formatCode="0.0">
                  <c:v>68.5</c:v>
                </c:pt>
                <c:pt idx="299" formatCode="0.0">
                  <c:v>68</c:v>
                </c:pt>
                <c:pt idx="300" formatCode="0.0">
                  <c:v>68.8</c:v>
                </c:pt>
                <c:pt idx="301" formatCode="0.0">
                  <c:v>68.3</c:v>
                </c:pt>
                <c:pt idx="302" formatCode="0.0">
                  <c:v>68.099999999999994</c:v>
                </c:pt>
                <c:pt idx="303" formatCode="0.0">
                  <c:v>68.099999999999994</c:v>
                </c:pt>
                <c:pt idx="304" formatCode="0.0">
                  <c:v>66.7</c:v>
                </c:pt>
                <c:pt idx="305" formatCode="0.0">
                  <c:v>66.5</c:v>
                </c:pt>
                <c:pt idx="306" formatCode="0.0">
                  <c:v>65.7</c:v>
                </c:pt>
                <c:pt idx="307" formatCode="0.0">
                  <c:v>65</c:v>
                </c:pt>
                <c:pt idx="308" formatCode="0.0">
                  <c:v>64.5</c:v>
                </c:pt>
                <c:pt idx="309" formatCode="0.0">
                  <c:v>63.6</c:v>
                </c:pt>
                <c:pt idx="310" formatCode="0.0">
                  <c:v>63.8</c:v>
                </c:pt>
                <c:pt idx="311" formatCode="0.0">
                  <c:v>62.9</c:v>
                </c:pt>
                <c:pt idx="312" formatCode="0.0">
                  <c:v>62.6</c:v>
                </c:pt>
                <c:pt idx="313" formatCode="0.0">
                  <c:v>61.9</c:v>
                </c:pt>
                <c:pt idx="314" formatCode="0.0">
                  <c:v>62.4</c:v>
                </c:pt>
              </c:numCache>
            </c:numRef>
          </c:val>
          <c:smooth val="0"/>
          <c:extLst>
            <c:ext xmlns:c16="http://schemas.microsoft.com/office/drawing/2014/chart" uri="{C3380CC4-5D6E-409C-BE32-E72D297353CC}">
              <c16:uniqueId val="{00000007-2291-4F1A-8F88-1D367C943606}"/>
            </c:ext>
          </c:extLst>
        </c:ser>
        <c:dLbls>
          <c:showLegendKey val="0"/>
          <c:showVal val="0"/>
          <c:showCatName val="0"/>
          <c:showSerName val="0"/>
          <c:showPercent val="0"/>
          <c:showBubbleSize val="0"/>
        </c:dLbls>
        <c:smooth val="0"/>
        <c:axId val="1796763791"/>
        <c:axId val="1796757551"/>
      </c:lineChart>
      <c:dateAx>
        <c:axId val="1796763791"/>
        <c:scaling>
          <c:orientation val="minMax"/>
          <c:max val="45536"/>
          <c:min val="43921"/>
        </c:scaling>
        <c:delete val="0"/>
        <c:axPos val="b"/>
        <c:numFmt formatCode="mmm\-yyyy" sourceLinked="0"/>
        <c:majorTickMark val="out"/>
        <c:minorTickMark val="none"/>
        <c:tickLblPos val="low"/>
        <c:spPr>
          <a:noFill/>
          <a:ln w="9525" cap="flat" cmpd="sng" algn="ctr">
            <a:solidFill>
              <a:schemeClr val="bg1">
                <a:lumMod val="65000"/>
              </a:schemeClr>
            </a:solidFill>
            <a:round/>
          </a:ln>
          <a:effectLst/>
        </c:spPr>
        <c:txPr>
          <a:bodyPr rot="-120000" spcFirstLastPara="1" vertOverflow="ellipsis"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57551"/>
        <c:crosses val="autoZero"/>
        <c:auto val="1"/>
        <c:lblOffset val="100"/>
        <c:baseTimeUnit val="months"/>
        <c:majorUnit val="6"/>
        <c:majorTimeUnit val="months"/>
      </c:dateAx>
      <c:valAx>
        <c:axId val="1796757551"/>
        <c:scaling>
          <c:orientation val="minMax"/>
          <c:min val="60"/>
        </c:scaling>
        <c:delete val="0"/>
        <c:axPos val="l"/>
        <c:majorGridlines>
          <c:spPr>
            <a:ln w="9525" cap="flat" cmpd="sng" algn="ctr">
              <a:solidFill>
                <a:schemeClr val="accent2"/>
              </a:solidFill>
              <a:prstDash val="lgDash"/>
              <a:round/>
            </a:ln>
            <a:effectLst/>
          </c:spPr>
        </c:majorGridlines>
        <c:numFmt formatCode="General" sourceLinked="1"/>
        <c:majorTickMark val="out"/>
        <c:minorTickMark val="none"/>
        <c:tickLblPos val="nextTo"/>
        <c:spPr>
          <a:noFill/>
          <a:ln>
            <a:solidFill>
              <a:schemeClr val="bg1">
                <a:lumMod val="6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6379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accent2"/>
      </a:solidFill>
    </a:ln>
    <a:effectLst/>
  </c:spPr>
  <c:txPr>
    <a:bodyPr/>
    <a:lstStyle/>
    <a:p>
      <a:pPr>
        <a:defRPr/>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103900375494766E-2"/>
          <c:y val="3.0923410216855671E-2"/>
          <c:w val="0.84149574522494819"/>
          <c:h val="0.73279869266698372"/>
        </c:manualLayout>
      </c:layout>
      <c:lineChart>
        <c:grouping val="standard"/>
        <c:varyColors val="0"/>
        <c:ser>
          <c:idx val="0"/>
          <c:order val="0"/>
          <c:tx>
            <c:strRef>
              <c:f>Sheet1!$B$1</c:f>
              <c:strCache>
                <c:ptCount val="1"/>
                <c:pt idx="0">
                  <c:v>10-Y Nominal Yield</c:v>
                </c:pt>
              </c:strCache>
            </c:strRef>
          </c:tx>
          <c:spPr>
            <a:ln w="19050">
              <a:solidFill>
                <a:schemeClr val="accent5"/>
              </a:solidFill>
            </a:ln>
          </c:spPr>
          <c:marker>
            <c:symbol val="none"/>
          </c:marker>
          <c:dLbls>
            <c:dLbl>
              <c:idx val="8534"/>
              <c:numFmt formatCode="0.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134-41DD-9405-460A502D7B2C}"/>
                </c:ext>
              </c:extLst>
            </c:dLbl>
            <c:numFmt formatCode="#,##0.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Sheet1!$A$2:$A$8536</c:f>
              <c:numCache>
                <c:formatCode>yyyy\-mm\-dd</c:formatCode>
                <c:ptCount val="8535"/>
                <c:pt idx="0">
                  <c:v>37165</c:v>
                </c:pt>
                <c:pt idx="1">
                  <c:v>37166</c:v>
                </c:pt>
                <c:pt idx="2">
                  <c:v>37167</c:v>
                </c:pt>
                <c:pt idx="3">
                  <c:v>37168</c:v>
                </c:pt>
                <c:pt idx="4">
                  <c:v>37169</c:v>
                </c:pt>
                <c:pt idx="5">
                  <c:v>37170</c:v>
                </c:pt>
                <c:pt idx="6">
                  <c:v>37171</c:v>
                </c:pt>
                <c:pt idx="7">
                  <c:v>37172</c:v>
                </c:pt>
                <c:pt idx="8">
                  <c:v>37173</c:v>
                </c:pt>
                <c:pt idx="9">
                  <c:v>37174</c:v>
                </c:pt>
                <c:pt idx="10">
                  <c:v>37175</c:v>
                </c:pt>
                <c:pt idx="11">
                  <c:v>37176</c:v>
                </c:pt>
                <c:pt idx="12">
                  <c:v>37177</c:v>
                </c:pt>
                <c:pt idx="13">
                  <c:v>37178</c:v>
                </c:pt>
                <c:pt idx="14">
                  <c:v>37179</c:v>
                </c:pt>
                <c:pt idx="15">
                  <c:v>37180</c:v>
                </c:pt>
                <c:pt idx="16">
                  <c:v>37181</c:v>
                </c:pt>
                <c:pt idx="17">
                  <c:v>37182</c:v>
                </c:pt>
                <c:pt idx="18">
                  <c:v>37183</c:v>
                </c:pt>
                <c:pt idx="19">
                  <c:v>37184</c:v>
                </c:pt>
                <c:pt idx="20">
                  <c:v>37185</c:v>
                </c:pt>
                <c:pt idx="21">
                  <c:v>37186</c:v>
                </c:pt>
                <c:pt idx="22">
                  <c:v>37187</c:v>
                </c:pt>
                <c:pt idx="23">
                  <c:v>37188</c:v>
                </c:pt>
                <c:pt idx="24">
                  <c:v>37189</c:v>
                </c:pt>
                <c:pt idx="25">
                  <c:v>37190</c:v>
                </c:pt>
                <c:pt idx="26">
                  <c:v>37191</c:v>
                </c:pt>
                <c:pt idx="27">
                  <c:v>37192</c:v>
                </c:pt>
                <c:pt idx="28">
                  <c:v>37193</c:v>
                </c:pt>
                <c:pt idx="29">
                  <c:v>37194</c:v>
                </c:pt>
                <c:pt idx="30">
                  <c:v>37195</c:v>
                </c:pt>
                <c:pt idx="31">
                  <c:v>37196</c:v>
                </c:pt>
                <c:pt idx="32">
                  <c:v>37197</c:v>
                </c:pt>
                <c:pt idx="33">
                  <c:v>37198</c:v>
                </c:pt>
                <c:pt idx="34">
                  <c:v>37199</c:v>
                </c:pt>
                <c:pt idx="35">
                  <c:v>37200</c:v>
                </c:pt>
                <c:pt idx="36">
                  <c:v>37201</c:v>
                </c:pt>
                <c:pt idx="37">
                  <c:v>37202</c:v>
                </c:pt>
                <c:pt idx="38">
                  <c:v>37203</c:v>
                </c:pt>
                <c:pt idx="39">
                  <c:v>37204</c:v>
                </c:pt>
                <c:pt idx="40">
                  <c:v>37205</c:v>
                </c:pt>
                <c:pt idx="41">
                  <c:v>37206</c:v>
                </c:pt>
                <c:pt idx="42">
                  <c:v>37207</c:v>
                </c:pt>
                <c:pt idx="43">
                  <c:v>37208</c:v>
                </c:pt>
                <c:pt idx="44">
                  <c:v>37209</c:v>
                </c:pt>
                <c:pt idx="45">
                  <c:v>37210</c:v>
                </c:pt>
                <c:pt idx="46">
                  <c:v>37211</c:v>
                </c:pt>
                <c:pt idx="47">
                  <c:v>37212</c:v>
                </c:pt>
                <c:pt idx="48">
                  <c:v>37213</c:v>
                </c:pt>
                <c:pt idx="49">
                  <c:v>37214</c:v>
                </c:pt>
                <c:pt idx="50">
                  <c:v>37215</c:v>
                </c:pt>
                <c:pt idx="51">
                  <c:v>37216</c:v>
                </c:pt>
                <c:pt idx="52">
                  <c:v>37217</c:v>
                </c:pt>
                <c:pt idx="53">
                  <c:v>37218</c:v>
                </c:pt>
                <c:pt idx="54">
                  <c:v>37219</c:v>
                </c:pt>
                <c:pt idx="55">
                  <c:v>37220</c:v>
                </c:pt>
                <c:pt idx="56">
                  <c:v>37221</c:v>
                </c:pt>
                <c:pt idx="57">
                  <c:v>37222</c:v>
                </c:pt>
                <c:pt idx="58">
                  <c:v>37223</c:v>
                </c:pt>
                <c:pt idx="59">
                  <c:v>37224</c:v>
                </c:pt>
                <c:pt idx="60">
                  <c:v>37225</c:v>
                </c:pt>
                <c:pt idx="61">
                  <c:v>37226</c:v>
                </c:pt>
                <c:pt idx="62">
                  <c:v>37227</c:v>
                </c:pt>
                <c:pt idx="63">
                  <c:v>37228</c:v>
                </c:pt>
                <c:pt idx="64">
                  <c:v>37229</c:v>
                </c:pt>
                <c:pt idx="65">
                  <c:v>37230</c:v>
                </c:pt>
                <c:pt idx="66">
                  <c:v>37231</c:v>
                </c:pt>
                <c:pt idx="67">
                  <c:v>37232</c:v>
                </c:pt>
                <c:pt idx="68">
                  <c:v>37233</c:v>
                </c:pt>
                <c:pt idx="69">
                  <c:v>37234</c:v>
                </c:pt>
                <c:pt idx="70">
                  <c:v>37235</c:v>
                </c:pt>
                <c:pt idx="71">
                  <c:v>37236</c:v>
                </c:pt>
                <c:pt idx="72">
                  <c:v>37237</c:v>
                </c:pt>
                <c:pt idx="73">
                  <c:v>37238</c:v>
                </c:pt>
                <c:pt idx="74">
                  <c:v>37239</c:v>
                </c:pt>
                <c:pt idx="75">
                  <c:v>37240</c:v>
                </c:pt>
                <c:pt idx="76">
                  <c:v>37241</c:v>
                </c:pt>
                <c:pt idx="77">
                  <c:v>37242</c:v>
                </c:pt>
                <c:pt idx="78">
                  <c:v>37243</c:v>
                </c:pt>
                <c:pt idx="79">
                  <c:v>37244</c:v>
                </c:pt>
                <c:pt idx="80">
                  <c:v>37245</c:v>
                </c:pt>
                <c:pt idx="81">
                  <c:v>37246</c:v>
                </c:pt>
                <c:pt idx="82">
                  <c:v>37247</c:v>
                </c:pt>
                <c:pt idx="83">
                  <c:v>37248</c:v>
                </c:pt>
                <c:pt idx="84">
                  <c:v>37249</c:v>
                </c:pt>
                <c:pt idx="85">
                  <c:v>37250</c:v>
                </c:pt>
                <c:pt idx="86">
                  <c:v>37251</c:v>
                </c:pt>
                <c:pt idx="87">
                  <c:v>37252</c:v>
                </c:pt>
                <c:pt idx="88">
                  <c:v>37253</c:v>
                </c:pt>
                <c:pt idx="89">
                  <c:v>37254</c:v>
                </c:pt>
                <c:pt idx="90">
                  <c:v>37255</c:v>
                </c:pt>
                <c:pt idx="91">
                  <c:v>37256</c:v>
                </c:pt>
                <c:pt idx="92">
                  <c:v>37257</c:v>
                </c:pt>
                <c:pt idx="93">
                  <c:v>37258</c:v>
                </c:pt>
                <c:pt idx="94">
                  <c:v>37259</c:v>
                </c:pt>
                <c:pt idx="95">
                  <c:v>37260</c:v>
                </c:pt>
                <c:pt idx="96">
                  <c:v>37261</c:v>
                </c:pt>
                <c:pt idx="97">
                  <c:v>37262</c:v>
                </c:pt>
                <c:pt idx="98">
                  <c:v>37263</c:v>
                </c:pt>
                <c:pt idx="99">
                  <c:v>37264</c:v>
                </c:pt>
                <c:pt idx="100">
                  <c:v>37265</c:v>
                </c:pt>
                <c:pt idx="101">
                  <c:v>37266</c:v>
                </c:pt>
                <c:pt idx="102">
                  <c:v>37267</c:v>
                </c:pt>
                <c:pt idx="103">
                  <c:v>37268</c:v>
                </c:pt>
                <c:pt idx="104">
                  <c:v>37269</c:v>
                </c:pt>
                <c:pt idx="105">
                  <c:v>37270</c:v>
                </c:pt>
                <c:pt idx="106">
                  <c:v>37271</c:v>
                </c:pt>
                <c:pt idx="107">
                  <c:v>37272</c:v>
                </c:pt>
                <c:pt idx="108">
                  <c:v>37273</c:v>
                </c:pt>
                <c:pt idx="109">
                  <c:v>37274</c:v>
                </c:pt>
                <c:pt idx="110">
                  <c:v>37275</c:v>
                </c:pt>
                <c:pt idx="111">
                  <c:v>37276</c:v>
                </c:pt>
                <c:pt idx="112">
                  <c:v>37277</c:v>
                </c:pt>
                <c:pt idx="113">
                  <c:v>37278</c:v>
                </c:pt>
                <c:pt idx="114">
                  <c:v>37279</c:v>
                </c:pt>
                <c:pt idx="115">
                  <c:v>37280</c:v>
                </c:pt>
                <c:pt idx="116">
                  <c:v>37281</c:v>
                </c:pt>
                <c:pt idx="117">
                  <c:v>37282</c:v>
                </c:pt>
                <c:pt idx="118">
                  <c:v>37283</c:v>
                </c:pt>
                <c:pt idx="119">
                  <c:v>37284</c:v>
                </c:pt>
                <c:pt idx="120">
                  <c:v>37285</c:v>
                </c:pt>
                <c:pt idx="121">
                  <c:v>37286</c:v>
                </c:pt>
                <c:pt idx="122">
                  <c:v>37287</c:v>
                </c:pt>
                <c:pt idx="123">
                  <c:v>37288</c:v>
                </c:pt>
                <c:pt idx="124">
                  <c:v>37289</c:v>
                </c:pt>
                <c:pt idx="125">
                  <c:v>37290</c:v>
                </c:pt>
                <c:pt idx="126">
                  <c:v>37291</c:v>
                </c:pt>
                <c:pt idx="127">
                  <c:v>37292</c:v>
                </c:pt>
                <c:pt idx="128">
                  <c:v>37293</c:v>
                </c:pt>
                <c:pt idx="129">
                  <c:v>37294</c:v>
                </c:pt>
                <c:pt idx="130">
                  <c:v>37295</c:v>
                </c:pt>
                <c:pt idx="131">
                  <c:v>37296</c:v>
                </c:pt>
                <c:pt idx="132">
                  <c:v>37297</c:v>
                </c:pt>
                <c:pt idx="133">
                  <c:v>37298</c:v>
                </c:pt>
                <c:pt idx="134">
                  <c:v>37299</c:v>
                </c:pt>
                <c:pt idx="135">
                  <c:v>37300</c:v>
                </c:pt>
                <c:pt idx="136">
                  <c:v>37301</c:v>
                </c:pt>
                <c:pt idx="137">
                  <c:v>37302</c:v>
                </c:pt>
                <c:pt idx="138">
                  <c:v>37303</c:v>
                </c:pt>
                <c:pt idx="139">
                  <c:v>37304</c:v>
                </c:pt>
                <c:pt idx="140">
                  <c:v>37305</c:v>
                </c:pt>
                <c:pt idx="141">
                  <c:v>37306</c:v>
                </c:pt>
                <c:pt idx="142">
                  <c:v>37307</c:v>
                </c:pt>
                <c:pt idx="143">
                  <c:v>37308</c:v>
                </c:pt>
                <c:pt idx="144">
                  <c:v>37309</c:v>
                </c:pt>
                <c:pt idx="145">
                  <c:v>37310</c:v>
                </c:pt>
                <c:pt idx="146">
                  <c:v>37311</c:v>
                </c:pt>
                <c:pt idx="147">
                  <c:v>37312</c:v>
                </c:pt>
                <c:pt idx="148">
                  <c:v>37313</c:v>
                </c:pt>
                <c:pt idx="149">
                  <c:v>37314</c:v>
                </c:pt>
                <c:pt idx="150">
                  <c:v>37315</c:v>
                </c:pt>
                <c:pt idx="151">
                  <c:v>37316</c:v>
                </c:pt>
                <c:pt idx="152">
                  <c:v>37317</c:v>
                </c:pt>
                <c:pt idx="153">
                  <c:v>37318</c:v>
                </c:pt>
                <c:pt idx="154">
                  <c:v>37319</c:v>
                </c:pt>
                <c:pt idx="155">
                  <c:v>37320</c:v>
                </c:pt>
                <c:pt idx="156">
                  <c:v>37321</c:v>
                </c:pt>
                <c:pt idx="157">
                  <c:v>37322</c:v>
                </c:pt>
                <c:pt idx="158">
                  <c:v>37323</c:v>
                </c:pt>
                <c:pt idx="159">
                  <c:v>37324</c:v>
                </c:pt>
                <c:pt idx="160">
                  <c:v>37325</c:v>
                </c:pt>
                <c:pt idx="161">
                  <c:v>37326</c:v>
                </c:pt>
                <c:pt idx="162">
                  <c:v>37327</c:v>
                </c:pt>
                <c:pt idx="163">
                  <c:v>37328</c:v>
                </c:pt>
                <c:pt idx="164">
                  <c:v>37329</c:v>
                </c:pt>
                <c:pt idx="165">
                  <c:v>37330</c:v>
                </c:pt>
                <c:pt idx="166">
                  <c:v>37331</c:v>
                </c:pt>
                <c:pt idx="167">
                  <c:v>37332</c:v>
                </c:pt>
                <c:pt idx="168">
                  <c:v>37333</c:v>
                </c:pt>
                <c:pt idx="169">
                  <c:v>37334</c:v>
                </c:pt>
                <c:pt idx="170">
                  <c:v>37335</c:v>
                </c:pt>
                <c:pt idx="171">
                  <c:v>37336</c:v>
                </c:pt>
                <c:pt idx="172">
                  <c:v>37337</c:v>
                </c:pt>
                <c:pt idx="173">
                  <c:v>37338</c:v>
                </c:pt>
                <c:pt idx="174">
                  <c:v>37339</c:v>
                </c:pt>
                <c:pt idx="175">
                  <c:v>37340</c:v>
                </c:pt>
                <c:pt idx="176">
                  <c:v>37341</c:v>
                </c:pt>
                <c:pt idx="177">
                  <c:v>37342</c:v>
                </c:pt>
                <c:pt idx="178">
                  <c:v>37343</c:v>
                </c:pt>
                <c:pt idx="179">
                  <c:v>37344</c:v>
                </c:pt>
                <c:pt idx="180">
                  <c:v>37345</c:v>
                </c:pt>
                <c:pt idx="181">
                  <c:v>37346</c:v>
                </c:pt>
                <c:pt idx="182">
                  <c:v>37347</c:v>
                </c:pt>
                <c:pt idx="183">
                  <c:v>37348</c:v>
                </c:pt>
                <c:pt idx="184">
                  <c:v>37349</c:v>
                </c:pt>
                <c:pt idx="185">
                  <c:v>37350</c:v>
                </c:pt>
                <c:pt idx="186">
                  <c:v>37351</c:v>
                </c:pt>
                <c:pt idx="187">
                  <c:v>37352</c:v>
                </c:pt>
                <c:pt idx="188">
                  <c:v>37353</c:v>
                </c:pt>
                <c:pt idx="189">
                  <c:v>37354</c:v>
                </c:pt>
                <c:pt idx="190">
                  <c:v>37355</c:v>
                </c:pt>
                <c:pt idx="191">
                  <c:v>37356</c:v>
                </c:pt>
                <c:pt idx="192">
                  <c:v>37357</c:v>
                </c:pt>
                <c:pt idx="193">
                  <c:v>37358</c:v>
                </c:pt>
                <c:pt idx="194">
                  <c:v>37359</c:v>
                </c:pt>
                <c:pt idx="195">
                  <c:v>37360</c:v>
                </c:pt>
                <c:pt idx="196">
                  <c:v>37361</c:v>
                </c:pt>
                <c:pt idx="197">
                  <c:v>37362</c:v>
                </c:pt>
                <c:pt idx="198">
                  <c:v>37363</c:v>
                </c:pt>
                <c:pt idx="199">
                  <c:v>37364</c:v>
                </c:pt>
                <c:pt idx="200">
                  <c:v>37365</c:v>
                </c:pt>
                <c:pt idx="201">
                  <c:v>37366</c:v>
                </c:pt>
                <c:pt idx="202">
                  <c:v>37367</c:v>
                </c:pt>
                <c:pt idx="203">
                  <c:v>37368</c:v>
                </c:pt>
                <c:pt idx="204">
                  <c:v>37369</c:v>
                </c:pt>
                <c:pt idx="205">
                  <c:v>37370</c:v>
                </c:pt>
                <c:pt idx="206">
                  <c:v>37371</c:v>
                </c:pt>
                <c:pt idx="207">
                  <c:v>37372</c:v>
                </c:pt>
                <c:pt idx="208">
                  <c:v>37373</c:v>
                </c:pt>
                <c:pt idx="209">
                  <c:v>37374</c:v>
                </c:pt>
                <c:pt idx="210">
                  <c:v>37375</c:v>
                </c:pt>
                <c:pt idx="211">
                  <c:v>37376</c:v>
                </c:pt>
                <c:pt idx="212">
                  <c:v>37377</c:v>
                </c:pt>
                <c:pt idx="213">
                  <c:v>37378</c:v>
                </c:pt>
                <c:pt idx="214">
                  <c:v>37379</c:v>
                </c:pt>
                <c:pt idx="215">
                  <c:v>37380</c:v>
                </c:pt>
                <c:pt idx="216">
                  <c:v>37381</c:v>
                </c:pt>
                <c:pt idx="217">
                  <c:v>37382</c:v>
                </c:pt>
                <c:pt idx="218">
                  <c:v>37383</c:v>
                </c:pt>
                <c:pt idx="219">
                  <c:v>37384</c:v>
                </c:pt>
                <c:pt idx="220">
                  <c:v>37385</c:v>
                </c:pt>
                <c:pt idx="221">
                  <c:v>37386</c:v>
                </c:pt>
                <c:pt idx="222">
                  <c:v>37387</c:v>
                </c:pt>
                <c:pt idx="223">
                  <c:v>37388</c:v>
                </c:pt>
                <c:pt idx="224">
                  <c:v>37389</c:v>
                </c:pt>
                <c:pt idx="225">
                  <c:v>37390</c:v>
                </c:pt>
                <c:pt idx="226">
                  <c:v>37391</c:v>
                </c:pt>
                <c:pt idx="227">
                  <c:v>37392</c:v>
                </c:pt>
                <c:pt idx="228">
                  <c:v>37393</c:v>
                </c:pt>
                <c:pt idx="229">
                  <c:v>37394</c:v>
                </c:pt>
                <c:pt idx="230">
                  <c:v>37395</c:v>
                </c:pt>
                <c:pt idx="231">
                  <c:v>37396</c:v>
                </c:pt>
                <c:pt idx="232">
                  <c:v>37397</c:v>
                </c:pt>
                <c:pt idx="233">
                  <c:v>37398</c:v>
                </c:pt>
                <c:pt idx="234">
                  <c:v>37399</c:v>
                </c:pt>
                <c:pt idx="235">
                  <c:v>37400</c:v>
                </c:pt>
                <c:pt idx="236">
                  <c:v>37401</c:v>
                </c:pt>
                <c:pt idx="237">
                  <c:v>37402</c:v>
                </c:pt>
                <c:pt idx="238">
                  <c:v>37403</c:v>
                </c:pt>
                <c:pt idx="239">
                  <c:v>37404</c:v>
                </c:pt>
                <c:pt idx="240">
                  <c:v>37405</c:v>
                </c:pt>
                <c:pt idx="241">
                  <c:v>37406</c:v>
                </c:pt>
                <c:pt idx="242">
                  <c:v>37407</c:v>
                </c:pt>
                <c:pt idx="243">
                  <c:v>37408</c:v>
                </c:pt>
                <c:pt idx="244">
                  <c:v>37409</c:v>
                </c:pt>
                <c:pt idx="245">
                  <c:v>37410</c:v>
                </c:pt>
                <c:pt idx="246">
                  <c:v>37411</c:v>
                </c:pt>
                <c:pt idx="247">
                  <c:v>37412</c:v>
                </c:pt>
                <c:pt idx="248">
                  <c:v>37413</c:v>
                </c:pt>
                <c:pt idx="249">
                  <c:v>37414</c:v>
                </c:pt>
                <c:pt idx="250">
                  <c:v>37415</c:v>
                </c:pt>
                <c:pt idx="251">
                  <c:v>37416</c:v>
                </c:pt>
                <c:pt idx="252">
                  <c:v>37417</c:v>
                </c:pt>
                <c:pt idx="253">
                  <c:v>37418</c:v>
                </c:pt>
                <c:pt idx="254">
                  <c:v>37419</c:v>
                </c:pt>
                <c:pt idx="255">
                  <c:v>37420</c:v>
                </c:pt>
                <c:pt idx="256">
                  <c:v>37421</c:v>
                </c:pt>
                <c:pt idx="257">
                  <c:v>37422</c:v>
                </c:pt>
                <c:pt idx="258">
                  <c:v>37423</c:v>
                </c:pt>
                <c:pt idx="259">
                  <c:v>37424</c:v>
                </c:pt>
                <c:pt idx="260">
                  <c:v>37425</c:v>
                </c:pt>
                <c:pt idx="261">
                  <c:v>37426</c:v>
                </c:pt>
                <c:pt idx="262">
                  <c:v>37427</c:v>
                </c:pt>
                <c:pt idx="263">
                  <c:v>37428</c:v>
                </c:pt>
                <c:pt idx="264">
                  <c:v>37429</c:v>
                </c:pt>
                <c:pt idx="265">
                  <c:v>37430</c:v>
                </c:pt>
                <c:pt idx="266">
                  <c:v>37431</c:v>
                </c:pt>
                <c:pt idx="267">
                  <c:v>37432</c:v>
                </c:pt>
                <c:pt idx="268">
                  <c:v>37433</c:v>
                </c:pt>
                <c:pt idx="269">
                  <c:v>37434</c:v>
                </c:pt>
                <c:pt idx="270">
                  <c:v>37435</c:v>
                </c:pt>
                <c:pt idx="271">
                  <c:v>37436</c:v>
                </c:pt>
                <c:pt idx="272">
                  <c:v>37437</c:v>
                </c:pt>
                <c:pt idx="273">
                  <c:v>37438</c:v>
                </c:pt>
                <c:pt idx="274">
                  <c:v>37439</c:v>
                </c:pt>
                <c:pt idx="275">
                  <c:v>37440</c:v>
                </c:pt>
                <c:pt idx="276">
                  <c:v>37441</c:v>
                </c:pt>
                <c:pt idx="277">
                  <c:v>37442</c:v>
                </c:pt>
                <c:pt idx="278">
                  <c:v>37443</c:v>
                </c:pt>
                <c:pt idx="279">
                  <c:v>37444</c:v>
                </c:pt>
                <c:pt idx="280">
                  <c:v>37445</c:v>
                </c:pt>
                <c:pt idx="281">
                  <c:v>37446</c:v>
                </c:pt>
                <c:pt idx="282">
                  <c:v>37447</c:v>
                </c:pt>
                <c:pt idx="283">
                  <c:v>37448</c:v>
                </c:pt>
                <c:pt idx="284">
                  <c:v>37449</c:v>
                </c:pt>
                <c:pt idx="285">
                  <c:v>37450</c:v>
                </c:pt>
                <c:pt idx="286">
                  <c:v>37451</c:v>
                </c:pt>
                <c:pt idx="287">
                  <c:v>37452</c:v>
                </c:pt>
                <c:pt idx="288">
                  <c:v>37453</c:v>
                </c:pt>
                <c:pt idx="289">
                  <c:v>37454</c:v>
                </c:pt>
                <c:pt idx="290">
                  <c:v>37455</c:v>
                </c:pt>
                <c:pt idx="291">
                  <c:v>37456</c:v>
                </c:pt>
                <c:pt idx="292">
                  <c:v>37457</c:v>
                </c:pt>
                <c:pt idx="293">
                  <c:v>37458</c:v>
                </c:pt>
                <c:pt idx="294">
                  <c:v>37459</c:v>
                </c:pt>
                <c:pt idx="295">
                  <c:v>37460</c:v>
                </c:pt>
                <c:pt idx="296">
                  <c:v>37461</c:v>
                </c:pt>
                <c:pt idx="297">
                  <c:v>37462</c:v>
                </c:pt>
                <c:pt idx="298">
                  <c:v>37463</c:v>
                </c:pt>
                <c:pt idx="299">
                  <c:v>37464</c:v>
                </c:pt>
                <c:pt idx="300">
                  <c:v>37465</c:v>
                </c:pt>
                <c:pt idx="301">
                  <c:v>37466</c:v>
                </c:pt>
                <c:pt idx="302">
                  <c:v>37467</c:v>
                </c:pt>
                <c:pt idx="303">
                  <c:v>37468</c:v>
                </c:pt>
                <c:pt idx="304">
                  <c:v>37469</c:v>
                </c:pt>
                <c:pt idx="305">
                  <c:v>37470</c:v>
                </c:pt>
                <c:pt idx="306">
                  <c:v>37471</c:v>
                </c:pt>
                <c:pt idx="307">
                  <c:v>37472</c:v>
                </c:pt>
                <c:pt idx="308">
                  <c:v>37473</c:v>
                </c:pt>
                <c:pt idx="309">
                  <c:v>37474</c:v>
                </c:pt>
                <c:pt idx="310">
                  <c:v>37475</c:v>
                </c:pt>
                <c:pt idx="311">
                  <c:v>37476</c:v>
                </c:pt>
                <c:pt idx="312">
                  <c:v>37477</c:v>
                </c:pt>
                <c:pt idx="313">
                  <c:v>37478</c:v>
                </c:pt>
                <c:pt idx="314">
                  <c:v>37479</c:v>
                </c:pt>
                <c:pt idx="315">
                  <c:v>37480</c:v>
                </c:pt>
                <c:pt idx="316">
                  <c:v>37481</c:v>
                </c:pt>
                <c:pt idx="317">
                  <c:v>37482</c:v>
                </c:pt>
                <c:pt idx="318">
                  <c:v>37483</c:v>
                </c:pt>
                <c:pt idx="319">
                  <c:v>37484</c:v>
                </c:pt>
                <c:pt idx="320">
                  <c:v>37485</c:v>
                </c:pt>
                <c:pt idx="321">
                  <c:v>37486</c:v>
                </c:pt>
                <c:pt idx="322">
                  <c:v>37487</c:v>
                </c:pt>
                <c:pt idx="323">
                  <c:v>37488</c:v>
                </c:pt>
                <c:pt idx="324">
                  <c:v>37489</c:v>
                </c:pt>
                <c:pt idx="325">
                  <c:v>37490</c:v>
                </c:pt>
                <c:pt idx="326">
                  <c:v>37491</c:v>
                </c:pt>
                <c:pt idx="327">
                  <c:v>37492</c:v>
                </c:pt>
                <c:pt idx="328">
                  <c:v>37493</c:v>
                </c:pt>
                <c:pt idx="329">
                  <c:v>37494</c:v>
                </c:pt>
                <c:pt idx="330">
                  <c:v>37495</c:v>
                </c:pt>
                <c:pt idx="331">
                  <c:v>37496</c:v>
                </c:pt>
                <c:pt idx="332">
                  <c:v>37497</c:v>
                </c:pt>
                <c:pt idx="333">
                  <c:v>37498</c:v>
                </c:pt>
                <c:pt idx="334">
                  <c:v>37499</c:v>
                </c:pt>
                <c:pt idx="335">
                  <c:v>37500</c:v>
                </c:pt>
                <c:pt idx="336">
                  <c:v>37501</c:v>
                </c:pt>
                <c:pt idx="337">
                  <c:v>37502</c:v>
                </c:pt>
                <c:pt idx="338">
                  <c:v>37503</c:v>
                </c:pt>
                <c:pt idx="339">
                  <c:v>37504</c:v>
                </c:pt>
                <c:pt idx="340">
                  <c:v>37505</c:v>
                </c:pt>
                <c:pt idx="341">
                  <c:v>37506</c:v>
                </c:pt>
                <c:pt idx="342">
                  <c:v>37507</c:v>
                </c:pt>
                <c:pt idx="343">
                  <c:v>37508</c:v>
                </c:pt>
                <c:pt idx="344">
                  <c:v>37509</c:v>
                </c:pt>
                <c:pt idx="345">
                  <c:v>37510</c:v>
                </c:pt>
                <c:pt idx="346">
                  <c:v>37511</c:v>
                </c:pt>
                <c:pt idx="347">
                  <c:v>37512</c:v>
                </c:pt>
                <c:pt idx="348">
                  <c:v>37513</c:v>
                </c:pt>
                <c:pt idx="349">
                  <c:v>37514</c:v>
                </c:pt>
                <c:pt idx="350">
                  <c:v>37515</c:v>
                </c:pt>
                <c:pt idx="351">
                  <c:v>37516</c:v>
                </c:pt>
                <c:pt idx="352">
                  <c:v>37517</c:v>
                </c:pt>
                <c:pt idx="353">
                  <c:v>37518</c:v>
                </c:pt>
                <c:pt idx="354">
                  <c:v>37519</c:v>
                </c:pt>
                <c:pt idx="355">
                  <c:v>37520</c:v>
                </c:pt>
                <c:pt idx="356">
                  <c:v>37521</c:v>
                </c:pt>
                <c:pt idx="357">
                  <c:v>37522</c:v>
                </c:pt>
                <c:pt idx="358">
                  <c:v>37523</c:v>
                </c:pt>
                <c:pt idx="359">
                  <c:v>37524</c:v>
                </c:pt>
                <c:pt idx="360">
                  <c:v>37525</c:v>
                </c:pt>
                <c:pt idx="361">
                  <c:v>37526</c:v>
                </c:pt>
                <c:pt idx="362">
                  <c:v>37527</c:v>
                </c:pt>
                <c:pt idx="363">
                  <c:v>37528</c:v>
                </c:pt>
                <c:pt idx="364">
                  <c:v>37529</c:v>
                </c:pt>
                <c:pt idx="365">
                  <c:v>37530</c:v>
                </c:pt>
                <c:pt idx="366">
                  <c:v>37531</c:v>
                </c:pt>
                <c:pt idx="367">
                  <c:v>37532</c:v>
                </c:pt>
                <c:pt idx="368">
                  <c:v>37533</c:v>
                </c:pt>
                <c:pt idx="369">
                  <c:v>37534</c:v>
                </c:pt>
                <c:pt idx="370">
                  <c:v>37535</c:v>
                </c:pt>
                <c:pt idx="371">
                  <c:v>37536</c:v>
                </c:pt>
                <c:pt idx="372">
                  <c:v>37537</c:v>
                </c:pt>
                <c:pt idx="373">
                  <c:v>37538</c:v>
                </c:pt>
                <c:pt idx="374">
                  <c:v>37539</c:v>
                </c:pt>
                <c:pt idx="375">
                  <c:v>37540</c:v>
                </c:pt>
                <c:pt idx="376">
                  <c:v>37541</c:v>
                </c:pt>
                <c:pt idx="377">
                  <c:v>37542</c:v>
                </c:pt>
                <c:pt idx="378">
                  <c:v>37543</c:v>
                </c:pt>
                <c:pt idx="379">
                  <c:v>37544</c:v>
                </c:pt>
                <c:pt idx="380">
                  <c:v>37545</c:v>
                </c:pt>
                <c:pt idx="381">
                  <c:v>37546</c:v>
                </c:pt>
                <c:pt idx="382">
                  <c:v>37547</c:v>
                </c:pt>
                <c:pt idx="383">
                  <c:v>37548</c:v>
                </c:pt>
                <c:pt idx="384">
                  <c:v>37549</c:v>
                </c:pt>
                <c:pt idx="385">
                  <c:v>37550</c:v>
                </c:pt>
                <c:pt idx="386">
                  <c:v>37551</c:v>
                </c:pt>
                <c:pt idx="387">
                  <c:v>37552</c:v>
                </c:pt>
                <c:pt idx="388">
                  <c:v>37553</c:v>
                </c:pt>
                <c:pt idx="389">
                  <c:v>37554</c:v>
                </c:pt>
                <c:pt idx="390">
                  <c:v>37555</c:v>
                </c:pt>
                <c:pt idx="391">
                  <c:v>37556</c:v>
                </c:pt>
                <c:pt idx="392">
                  <c:v>37557</c:v>
                </c:pt>
                <c:pt idx="393">
                  <c:v>37558</c:v>
                </c:pt>
                <c:pt idx="394">
                  <c:v>37559</c:v>
                </c:pt>
                <c:pt idx="395">
                  <c:v>37560</c:v>
                </c:pt>
                <c:pt idx="396">
                  <c:v>37561</c:v>
                </c:pt>
                <c:pt idx="397">
                  <c:v>37562</c:v>
                </c:pt>
                <c:pt idx="398">
                  <c:v>37563</c:v>
                </c:pt>
                <c:pt idx="399">
                  <c:v>37564</c:v>
                </c:pt>
                <c:pt idx="400">
                  <c:v>37565</c:v>
                </c:pt>
                <c:pt idx="401">
                  <c:v>37566</c:v>
                </c:pt>
                <c:pt idx="402">
                  <c:v>37567</c:v>
                </c:pt>
                <c:pt idx="403">
                  <c:v>37568</c:v>
                </c:pt>
                <c:pt idx="404">
                  <c:v>37569</c:v>
                </c:pt>
                <c:pt idx="405">
                  <c:v>37570</c:v>
                </c:pt>
                <c:pt idx="406">
                  <c:v>37571</c:v>
                </c:pt>
                <c:pt idx="407">
                  <c:v>37572</c:v>
                </c:pt>
                <c:pt idx="408">
                  <c:v>37573</c:v>
                </c:pt>
                <c:pt idx="409">
                  <c:v>37574</c:v>
                </c:pt>
                <c:pt idx="410">
                  <c:v>37575</c:v>
                </c:pt>
                <c:pt idx="411">
                  <c:v>37576</c:v>
                </c:pt>
                <c:pt idx="412">
                  <c:v>37577</c:v>
                </c:pt>
                <c:pt idx="413">
                  <c:v>37578</c:v>
                </c:pt>
                <c:pt idx="414">
                  <c:v>37579</c:v>
                </c:pt>
                <c:pt idx="415">
                  <c:v>37580</c:v>
                </c:pt>
                <c:pt idx="416">
                  <c:v>37581</c:v>
                </c:pt>
                <c:pt idx="417">
                  <c:v>37582</c:v>
                </c:pt>
                <c:pt idx="418">
                  <c:v>37583</c:v>
                </c:pt>
                <c:pt idx="419">
                  <c:v>37584</c:v>
                </c:pt>
                <c:pt idx="420">
                  <c:v>37585</c:v>
                </c:pt>
                <c:pt idx="421">
                  <c:v>37586</c:v>
                </c:pt>
                <c:pt idx="422">
                  <c:v>37587</c:v>
                </c:pt>
                <c:pt idx="423">
                  <c:v>37588</c:v>
                </c:pt>
                <c:pt idx="424">
                  <c:v>37589</c:v>
                </c:pt>
                <c:pt idx="425">
                  <c:v>37590</c:v>
                </c:pt>
                <c:pt idx="426">
                  <c:v>37591</c:v>
                </c:pt>
                <c:pt idx="427">
                  <c:v>37592</c:v>
                </c:pt>
                <c:pt idx="428">
                  <c:v>37593</c:v>
                </c:pt>
                <c:pt idx="429">
                  <c:v>37594</c:v>
                </c:pt>
                <c:pt idx="430">
                  <c:v>37595</c:v>
                </c:pt>
                <c:pt idx="431">
                  <c:v>37596</c:v>
                </c:pt>
                <c:pt idx="432">
                  <c:v>37597</c:v>
                </c:pt>
                <c:pt idx="433">
                  <c:v>37598</c:v>
                </c:pt>
                <c:pt idx="434">
                  <c:v>37599</c:v>
                </c:pt>
                <c:pt idx="435">
                  <c:v>37600</c:v>
                </c:pt>
                <c:pt idx="436">
                  <c:v>37601</c:v>
                </c:pt>
                <c:pt idx="437">
                  <c:v>37602</c:v>
                </c:pt>
                <c:pt idx="438">
                  <c:v>37603</c:v>
                </c:pt>
                <c:pt idx="439">
                  <c:v>37604</c:v>
                </c:pt>
                <c:pt idx="440">
                  <c:v>37605</c:v>
                </c:pt>
                <c:pt idx="441">
                  <c:v>37606</c:v>
                </c:pt>
                <c:pt idx="442">
                  <c:v>37607</c:v>
                </c:pt>
                <c:pt idx="443">
                  <c:v>37608</c:v>
                </c:pt>
                <c:pt idx="444">
                  <c:v>37609</c:v>
                </c:pt>
                <c:pt idx="445">
                  <c:v>37610</c:v>
                </c:pt>
                <c:pt idx="446">
                  <c:v>37611</c:v>
                </c:pt>
                <c:pt idx="447">
                  <c:v>37612</c:v>
                </c:pt>
                <c:pt idx="448">
                  <c:v>37613</c:v>
                </c:pt>
                <c:pt idx="449">
                  <c:v>37614</c:v>
                </c:pt>
                <c:pt idx="450">
                  <c:v>37615</c:v>
                </c:pt>
                <c:pt idx="451">
                  <c:v>37616</c:v>
                </c:pt>
                <c:pt idx="452">
                  <c:v>37617</c:v>
                </c:pt>
                <c:pt idx="453">
                  <c:v>37618</c:v>
                </c:pt>
                <c:pt idx="454">
                  <c:v>37619</c:v>
                </c:pt>
                <c:pt idx="455">
                  <c:v>37620</c:v>
                </c:pt>
                <c:pt idx="456">
                  <c:v>37621</c:v>
                </c:pt>
                <c:pt idx="457">
                  <c:v>37622</c:v>
                </c:pt>
                <c:pt idx="458">
                  <c:v>37623</c:v>
                </c:pt>
                <c:pt idx="459">
                  <c:v>37624</c:v>
                </c:pt>
                <c:pt idx="460">
                  <c:v>37625</c:v>
                </c:pt>
                <c:pt idx="461">
                  <c:v>37626</c:v>
                </c:pt>
                <c:pt idx="462">
                  <c:v>37627</c:v>
                </c:pt>
                <c:pt idx="463">
                  <c:v>37628</c:v>
                </c:pt>
                <c:pt idx="464">
                  <c:v>37629</c:v>
                </c:pt>
                <c:pt idx="465">
                  <c:v>37630</c:v>
                </c:pt>
                <c:pt idx="466">
                  <c:v>37631</c:v>
                </c:pt>
                <c:pt idx="467">
                  <c:v>37632</c:v>
                </c:pt>
                <c:pt idx="468">
                  <c:v>37633</c:v>
                </c:pt>
                <c:pt idx="469">
                  <c:v>37634</c:v>
                </c:pt>
                <c:pt idx="470">
                  <c:v>37635</c:v>
                </c:pt>
                <c:pt idx="471">
                  <c:v>37636</c:v>
                </c:pt>
                <c:pt idx="472">
                  <c:v>37637</c:v>
                </c:pt>
                <c:pt idx="473">
                  <c:v>37638</c:v>
                </c:pt>
                <c:pt idx="474">
                  <c:v>37639</c:v>
                </c:pt>
                <c:pt idx="475">
                  <c:v>37640</c:v>
                </c:pt>
                <c:pt idx="476">
                  <c:v>37641</c:v>
                </c:pt>
                <c:pt idx="477">
                  <c:v>37642</c:v>
                </c:pt>
                <c:pt idx="478">
                  <c:v>37643</c:v>
                </c:pt>
                <c:pt idx="479">
                  <c:v>37644</c:v>
                </c:pt>
                <c:pt idx="480">
                  <c:v>37645</c:v>
                </c:pt>
                <c:pt idx="481">
                  <c:v>37646</c:v>
                </c:pt>
                <c:pt idx="482">
                  <c:v>37647</c:v>
                </c:pt>
                <c:pt idx="483">
                  <c:v>37648</c:v>
                </c:pt>
                <c:pt idx="484">
                  <c:v>37649</c:v>
                </c:pt>
                <c:pt idx="485">
                  <c:v>37650</c:v>
                </c:pt>
                <c:pt idx="486">
                  <c:v>37651</c:v>
                </c:pt>
                <c:pt idx="487">
                  <c:v>37652</c:v>
                </c:pt>
                <c:pt idx="488">
                  <c:v>37653</c:v>
                </c:pt>
                <c:pt idx="489">
                  <c:v>37654</c:v>
                </c:pt>
                <c:pt idx="490">
                  <c:v>37655</c:v>
                </c:pt>
                <c:pt idx="491">
                  <c:v>37656</c:v>
                </c:pt>
                <c:pt idx="492">
                  <c:v>37657</c:v>
                </c:pt>
                <c:pt idx="493">
                  <c:v>37658</c:v>
                </c:pt>
                <c:pt idx="494">
                  <c:v>37659</c:v>
                </c:pt>
                <c:pt idx="495">
                  <c:v>37660</c:v>
                </c:pt>
                <c:pt idx="496">
                  <c:v>37661</c:v>
                </c:pt>
                <c:pt idx="497">
                  <c:v>37662</c:v>
                </c:pt>
                <c:pt idx="498">
                  <c:v>37663</c:v>
                </c:pt>
                <c:pt idx="499">
                  <c:v>37664</c:v>
                </c:pt>
                <c:pt idx="500">
                  <c:v>37665</c:v>
                </c:pt>
                <c:pt idx="501">
                  <c:v>37666</c:v>
                </c:pt>
                <c:pt idx="502">
                  <c:v>37667</c:v>
                </c:pt>
                <c:pt idx="503">
                  <c:v>37668</c:v>
                </c:pt>
                <c:pt idx="504">
                  <c:v>37669</c:v>
                </c:pt>
                <c:pt idx="505">
                  <c:v>37670</c:v>
                </c:pt>
                <c:pt idx="506">
                  <c:v>37671</c:v>
                </c:pt>
                <c:pt idx="507">
                  <c:v>37672</c:v>
                </c:pt>
                <c:pt idx="508">
                  <c:v>37673</c:v>
                </c:pt>
                <c:pt idx="509">
                  <c:v>37674</c:v>
                </c:pt>
                <c:pt idx="510">
                  <c:v>37675</c:v>
                </c:pt>
                <c:pt idx="511">
                  <c:v>37676</c:v>
                </c:pt>
                <c:pt idx="512">
                  <c:v>37677</c:v>
                </c:pt>
                <c:pt idx="513">
                  <c:v>37678</c:v>
                </c:pt>
                <c:pt idx="514">
                  <c:v>37679</c:v>
                </c:pt>
                <c:pt idx="515">
                  <c:v>37680</c:v>
                </c:pt>
                <c:pt idx="516">
                  <c:v>37681</c:v>
                </c:pt>
                <c:pt idx="517">
                  <c:v>37682</c:v>
                </c:pt>
                <c:pt idx="518">
                  <c:v>37683</c:v>
                </c:pt>
                <c:pt idx="519">
                  <c:v>37684</c:v>
                </c:pt>
                <c:pt idx="520">
                  <c:v>37685</c:v>
                </c:pt>
                <c:pt idx="521">
                  <c:v>37686</c:v>
                </c:pt>
                <c:pt idx="522">
                  <c:v>37687</c:v>
                </c:pt>
                <c:pt idx="523">
                  <c:v>37688</c:v>
                </c:pt>
                <c:pt idx="524">
                  <c:v>37689</c:v>
                </c:pt>
                <c:pt idx="525">
                  <c:v>37690</c:v>
                </c:pt>
                <c:pt idx="526">
                  <c:v>37691</c:v>
                </c:pt>
                <c:pt idx="527">
                  <c:v>37692</c:v>
                </c:pt>
                <c:pt idx="528">
                  <c:v>37693</c:v>
                </c:pt>
                <c:pt idx="529">
                  <c:v>37694</c:v>
                </c:pt>
                <c:pt idx="530">
                  <c:v>37695</c:v>
                </c:pt>
                <c:pt idx="531">
                  <c:v>37696</c:v>
                </c:pt>
                <c:pt idx="532">
                  <c:v>37697</c:v>
                </c:pt>
                <c:pt idx="533">
                  <c:v>37698</c:v>
                </c:pt>
                <c:pt idx="534">
                  <c:v>37699</c:v>
                </c:pt>
                <c:pt idx="535">
                  <c:v>37700</c:v>
                </c:pt>
                <c:pt idx="536">
                  <c:v>37701</c:v>
                </c:pt>
                <c:pt idx="537">
                  <c:v>37702</c:v>
                </c:pt>
                <c:pt idx="538">
                  <c:v>37703</c:v>
                </c:pt>
                <c:pt idx="539">
                  <c:v>37704</c:v>
                </c:pt>
                <c:pt idx="540">
                  <c:v>37705</c:v>
                </c:pt>
                <c:pt idx="541">
                  <c:v>37706</c:v>
                </c:pt>
                <c:pt idx="542">
                  <c:v>37707</c:v>
                </c:pt>
                <c:pt idx="543">
                  <c:v>37708</c:v>
                </c:pt>
                <c:pt idx="544">
                  <c:v>37709</c:v>
                </c:pt>
                <c:pt idx="545">
                  <c:v>37710</c:v>
                </c:pt>
                <c:pt idx="546">
                  <c:v>37711</c:v>
                </c:pt>
                <c:pt idx="547">
                  <c:v>37712</c:v>
                </c:pt>
                <c:pt idx="548">
                  <c:v>37713</c:v>
                </c:pt>
                <c:pt idx="549">
                  <c:v>37714</c:v>
                </c:pt>
                <c:pt idx="550">
                  <c:v>37715</c:v>
                </c:pt>
                <c:pt idx="551">
                  <c:v>37716</c:v>
                </c:pt>
                <c:pt idx="552">
                  <c:v>37717</c:v>
                </c:pt>
                <c:pt idx="553">
                  <c:v>37718</c:v>
                </c:pt>
                <c:pt idx="554">
                  <c:v>37719</c:v>
                </c:pt>
                <c:pt idx="555">
                  <c:v>37720</c:v>
                </c:pt>
                <c:pt idx="556">
                  <c:v>37721</c:v>
                </c:pt>
                <c:pt idx="557">
                  <c:v>37722</c:v>
                </c:pt>
                <c:pt idx="558">
                  <c:v>37723</c:v>
                </c:pt>
                <c:pt idx="559">
                  <c:v>37724</c:v>
                </c:pt>
                <c:pt idx="560">
                  <c:v>37725</c:v>
                </c:pt>
                <c:pt idx="561">
                  <c:v>37726</c:v>
                </c:pt>
                <c:pt idx="562">
                  <c:v>37727</c:v>
                </c:pt>
                <c:pt idx="563">
                  <c:v>37728</c:v>
                </c:pt>
                <c:pt idx="564">
                  <c:v>37729</c:v>
                </c:pt>
                <c:pt idx="565">
                  <c:v>37730</c:v>
                </c:pt>
                <c:pt idx="566">
                  <c:v>37731</c:v>
                </c:pt>
                <c:pt idx="567">
                  <c:v>37732</c:v>
                </c:pt>
                <c:pt idx="568">
                  <c:v>37733</c:v>
                </c:pt>
                <c:pt idx="569">
                  <c:v>37734</c:v>
                </c:pt>
                <c:pt idx="570">
                  <c:v>37735</c:v>
                </c:pt>
                <c:pt idx="571">
                  <c:v>37736</c:v>
                </c:pt>
                <c:pt idx="572">
                  <c:v>37737</c:v>
                </c:pt>
                <c:pt idx="573">
                  <c:v>37738</c:v>
                </c:pt>
                <c:pt idx="574">
                  <c:v>37739</c:v>
                </c:pt>
                <c:pt idx="575">
                  <c:v>37740</c:v>
                </c:pt>
                <c:pt idx="576">
                  <c:v>37741</c:v>
                </c:pt>
                <c:pt idx="577">
                  <c:v>37742</c:v>
                </c:pt>
                <c:pt idx="578">
                  <c:v>37743</c:v>
                </c:pt>
                <c:pt idx="579">
                  <c:v>37744</c:v>
                </c:pt>
                <c:pt idx="580">
                  <c:v>37745</c:v>
                </c:pt>
                <c:pt idx="581">
                  <c:v>37746</c:v>
                </c:pt>
                <c:pt idx="582">
                  <c:v>37747</c:v>
                </c:pt>
                <c:pt idx="583">
                  <c:v>37748</c:v>
                </c:pt>
                <c:pt idx="584">
                  <c:v>37749</c:v>
                </c:pt>
                <c:pt idx="585">
                  <c:v>37750</c:v>
                </c:pt>
                <c:pt idx="586">
                  <c:v>37751</c:v>
                </c:pt>
                <c:pt idx="587">
                  <c:v>37752</c:v>
                </c:pt>
                <c:pt idx="588">
                  <c:v>37753</c:v>
                </c:pt>
                <c:pt idx="589">
                  <c:v>37754</c:v>
                </c:pt>
                <c:pt idx="590">
                  <c:v>37755</c:v>
                </c:pt>
                <c:pt idx="591">
                  <c:v>37756</c:v>
                </c:pt>
                <c:pt idx="592">
                  <c:v>37757</c:v>
                </c:pt>
                <c:pt idx="593">
                  <c:v>37758</c:v>
                </c:pt>
                <c:pt idx="594">
                  <c:v>37759</c:v>
                </c:pt>
                <c:pt idx="595">
                  <c:v>37760</c:v>
                </c:pt>
                <c:pt idx="596">
                  <c:v>37761</c:v>
                </c:pt>
                <c:pt idx="597">
                  <c:v>37762</c:v>
                </c:pt>
                <c:pt idx="598">
                  <c:v>37763</c:v>
                </c:pt>
                <c:pt idx="599">
                  <c:v>37764</c:v>
                </c:pt>
                <c:pt idx="600">
                  <c:v>37765</c:v>
                </c:pt>
                <c:pt idx="601">
                  <c:v>37766</c:v>
                </c:pt>
                <c:pt idx="602">
                  <c:v>37767</c:v>
                </c:pt>
                <c:pt idx="603">
                  <c:v>37768</c:v>
                </c:pt>
                <c:pt idx="604">
                  <c:v>37769</c:v>
                </c:pt>
                <c:pt idx="605">
                  <c:v>37770</c:v>
                </c:pt>
                <c:pt idx="606">
                  <c:v>37771</c:v>
                </c:pt>
                <c:pt idx="607">
                  <c:v>37772</c:v>
                </c:pt>
                <c:pt idx="608">
                  <c:v>37773</c:v>
                </c:pt>
                <c:pt idx="609">
                  <c:v>37774</c:v>
                </c:pt>
                <c:pt idx="610">
                  <c:v>37775</c:v>
                </c:pt>
                <c:pt idx="611">
                  <c:v>37776</c:v>
                </c:pt>
                <c:pt idx="612">
                  <c:v>37777</c:v>
                </c:pt>
                <c:pt idx="613">
                  <c:v>37778</c:v>
                </c:pt>
                <c:pt idx="614">
                  <c:v>37779</c:v>
                </c:pt>
                <c:pt idx="615">
                  <c:v>37780</c:v>
                </c:pt>
                <c:pt idx="616">
                  <c:v>37781</c:v>
                </c:pt>
                <c:pt idx="617">
                  <c:v>37782</c:v>
                </c:pt>
                <c:pt idx="618">
                  <c:v>37783</c:v>
                </c:pt>
                <c:pt idx="619">
                  <c:v>37784</c:v>
                </c:pt>
                <c:pt idx="620">
                  <c:v>37785</c:v>
                </c:pt>
                <c:pt idx="621">
                  <c:v>37786</c:v>
                </c:pt>
                <c:pt idx="622">
                  <c:v>37787</c:v>
                </c:pt>
                <c:pt idx="623">
                  <c:v>37788</c:v>
                </c:pt>
                <c:pt idx="624">
                  <c:v>37789</c:v>
                </c:pt>
                <c:pt idx="625">
                  <c:v>37790</c:v>
                </c:pt>
                <c:pt idx="626">
                  <c:v>37791</c:v>
                </c:pt>
                <c:pt idx="627">
                  <c:v>37792</c:v>
                </c:pt>
                <c:pt idx="628">
                  <c:v>37793</c:v>
                </c:pt>
                <c:pt idx="629">
                  <c:v>37794</c:v>
                </c:pt>
                <c:pt idx="630">
                  <c:v>37795</c:v>
                </c:pt>
                <c:pt idx="631">
                  <c:v>37796</c:v>
                </c:pt>
                <c:pt idx="632">
                  <c:v>37797</c:v>
                </c:pt>
                <c:pt idx="633">
                  <c:v>37798</c:v>
                </c:pt>
                <c:pt idx="634">
                  <c:v>37799</c:v>
                </c:pt>
                <c:pt idx="635">
                  <c:v>37800</c:v>
                </c:pt>
                <c:pt idx="636">
                  <c:v>37801</c:v>
                </c:pt>
                <c:pt idx="637">
                  <c:v>37802</c:v>
                </c:pt>
                <c:pt idx="638">
                  <c:v>37803</c:v>
                </c:pt>
                <c:pt idx="639">
                  <c:v>37804</c:v>
                </c:pt>
                <c:pt idx="640">
                  <c:v>37805</c:v>
                </c:pt>
                <c:pt idx="641">
                  <c:v>37806</c:v>
                </c:pt>
                <c:pt idx="642">
                  <c:v>37807</c:v>
                </c:pt>
                <c:pt idx="643">
                  <c:v>37808</c:v>
                </c:pt>
                <c:pt idx="644">
                  <c:v>37809</c:v>
                </c:pt>
                <c:pt idx="645">
                  <c:v>37810</c:v>
                </c:pt>
                <c:pt idx="646">
                  <c:v>37811</c:v>
                </c:pt>
                <c:pt idx="647">
                  <c:v>37812</c:v>
                </c:pt>
                <c:pt idx="648">
                  <c:v>37813</c:v>
                </c:pt>
                <c:pt idx="649">
                  <c:v>37814</c:v>
                </c:pt>
                <c:pt idx="650">
                  <c:v>37815</c:v>
                </c:pt>
                <c:pt idx="651">
                  <c:v>37816</c:v>
                </c:pt>
                <c:pt idx="652">
                  <c:v>37817</c:v>
                </c:pt>
                <c:pt idx="653">
                  <c:v>37818</c:v>
                </c:pt>
                <c:pt idx="654">
                  <c:v>37819</c:v>
                </c:pt>
                <c:pt idx="655">
                  <c:v>37820</c:v>
                </c:pt>
                <c:pt idx="656">
                  <c:v>37821</c:v>
                </c:pt>
                <c:pt idx="657">
                  <c:v>37822</c:v>
                </c:pt>
                <c:pt idx="658">
                  <c:v>37823</c:v>
                </c:pt>
                <c:pt idx="659">
                  <c:v>37824</c:v>
                </c:pt>
                <c:pt idx="660">
                  <c:v>37825</c:v>
                </c:pt>
                <c:pt idx="661">
                  <c:v>37826</c:v>
                </c:pt>
                <c:pt idx="662">
                  <c:v>37827</c:v>
                </c:pt>
                <c:pt idx="663">
                  <c:v>37828</c:v>
                </c:pt>
                <c:pt idx="664">
                  <c:v>37829</c:v>
                </c:pt>
                <c:pt idx="665">
                  <c:v>37830</c:v>
                </c:pt>
                <c:pt idx="666">
                  <c:v>37831</c:v>
                </c:pt>
                <c:pt idx="667">
                  <c:v>37832</c:v>
                </c:pt>
                <c:pt idx="668">
                  <c:v>37833</c:v>
                </c:pt>
                <c:pt idx="669">
                  <c:v>37834</c:v>
                </c:pt>
                <c:pt idx="670">
                  <c:v>37835</c:v>
                </c:pt>
                <c:pt idx="671">
                  <c:v>37836</c:v>
                </c:pt>
                <c:pt idx="672">
                  <c:v>37837</c:v>
                </c:pt>
                <c:pt idx="673">
                  <c:v>37838</c:v>
                </c:pt>
                <c:pt idx="674">
                  <c:v>37839</c:v>
                </c:pt>
                <c:pt idx="675">
                  <c:v>37840</c:v>
                </c:pt>
                <c:pt idx="676">
                  <c:v>37841</c:v>
                </c:pt>
                <c:pt idx="677">
                  <c:v>37842</c:v>
                </c:pt>
                <c:pt idx="678">
                  <c:v>37843</c:v>
                </c:pt>
                <c:pt idx="679">
                  <c:v>37844</c:v>
                </c:pt>
                <c:pt idx="680">
                  <c:v>37845</c:v>
                </c:pt>
                <c:pt idx="681">
                  <c:v>37846</c:v>
                </c:pt>
                <c:pt idx="682">
                  <c:v>37847</c:v>
                </c:pt>
                <c:pt idx="683">
                  <c:v>37848</c:v>
                </c:pt>
                <c:pt idx="684">
                  <c:v>37849</c:v>
                </c:pt>
                <c:pt idx="685">
                  <c:v>37850</c:v>
                </c:pt>
                <c:pt idx="686">
                  <c:v>37851</c:v>
                </c:pt>
                <c:pt idx="687">
                  <c:v>37852</c:v>
                </c:pt>
                <c:pt idx="688">
                  <c:v>37853</c:v>
                </c:pt>
                <c:pt idx="689">
                  <c:v>37854</c:v>
                </c:pt>
                <c:pt idx="690">
                  <c:v>37855</c:v>
                </c:pt>
                <c:pt idx="691">
                  <c:v>37856</c:v>
                </c:pt>
                <c:pt idx="692">
                  <c:v>37857</c:v>
                </c:pt>
                <c:pt idx="693">
                  <c:v>37858</c:v>
                </c:pt>
                <c:pt idx="694">
                  <c:v>37859</c:v>
                </c:pt>
                <c:pt idx="695">
                  <c:v>37860</c:v>
                </c:pt>
                <c:pt idx="696">
                  <c:v>37861</c:v>
                </c:pt>
                <c:pt idx="697">
                  <c:v>37862</c:v>
                </c:pt>
                <c:pt idx="698">
                  <c:v>37863</c:v>
                </c:pt>
                <c:pt idx="699">
                  <c:v>37864</c:v>
                </c:pt>
                <c:pt idx="700">
                  <c:v>37865</c:v>
                </c:pt>
                <c:pt idx="701">
                  <c:v>37866</c:v>
                </c:pt>
                <c:pt idx="702">
                  <c:v>37867</c:v>
                </c:pt>
                <c:pt idx="703">
                  <c:v>37868</c:v>
                </c:pt>
                <c:pt idx="704">
                  <c:v>37869</c:v>
                </c:pt>
                <c:pt idx="705">
                  <c:v>37870</c:v>
                </c:pt>
                <c:pt idx="706">
                  <c:v>37871</c:v>
                </c:pt>
                <c:pt idx="707">
                  <c:v>37872</c:v>
                </c:pt>
                <c:pt idx="708">
                  <c:v>37873</c:v>
                </c:pt>
                <c:pt idx="709">
                  <c:v>37874</c:v>
                </c:pt>
                <c:pt idx="710">
                  <c:v>37875</c:v>
                </c:pt>
                <c:pt idx="711">
                  <c:v>37876</c:v>
                </c:pt>
                <c:pt idx="712">
                  <c:v>37877</c:v>
                </c:pt>
                <c:pt idx="713">
                  <c:v>37878</c:v>
                </c:pt>
                <c:pt idx="714">
                  <c:v>37879</c:v>
                </c:pt>
                <c:pt idx="715">
                  <c:v>37880</c:v>
                </c:pt>
                <c:pt idx="716">
                  <c:v>37881</c:v>
                </c:pt>
                <c:pt idx="717">
                  <c:v>37882</c:v>
                </c:pt>
                <c:pt idx="718">
                  <c:v>37883</c:v>
                </c:pt>
                <c:pt idx="719">
                  <c:v>37884</c:v>
                </c:pt>
                <c:pt idx="720">
                  <c:v>37885</c:v>
                </c:pt>
                <c:pt idx="721">
                  <c:v>37886</c:v>
                </c:pt>
                <c:pt idx="722">
                  <c:v>37887</c:v>
                </c:pt>
                <c:pt idx="723">
                  <c:v>37888</c:v>
                </c:pt>
                <c:pt idx="724">
                  <c:v>37889</c:v>
                </c:pt>
                <c:pt idx="725">
                  <c:v>37890</c:v>
                </c:pt>
                <c:pt idx="726">
                  <c:v>37891</c:v>
                </c:pt>
                <c:pt idx="727">
                  <c:v>37892</c:v>
                </c:pt>
                <c:pt idx="728">
                  <c:v>37893</c:v>
                </c:pt>
                <c:pt idx="729">
                  <c:v>37894</c:v>
                </c:pt>
                <c:pt idx="730">
                  <c:v>37895</c:v>
                </c:pt>
                <c:pt idx="731">
                  <c:v>37896</c:v>
                </c:pt>
                <c:pt idx="732">
                  <c:v>37897</c:v>
                </c:pt>
                <c:pt idx="733">
                  <c:v>37898</c:v>
                </c:pt>
                <c:pt idx="734">
                  <c:v>37899</c:v>
                </c:pt>
                <c:pt idx="735">
                  <c:v>37900</c:v>
                </c:pt>
                <c:pt idx="736">
                  <c:v>37901</c:v>
                </c:pt>
                <c:pt idx="737">
                  <c:v>37902</c:v>
                </c:pt>
                <c:pt idx="738">
                  <c:v>37903</c:v>
                </c:pt>
                <c:pt idx="739">
                  <c:v>37904</c:v>
                </c:pt>
                <c:pt idx="740">
                  <c:v>37905</c:v>
                </c:pt>
                <c:pt idx="741">
                  <c:v>37906</c:v>
                </c:pt>
                <c:pt idx="742">
                  <c:v>37907</c:v>
                </c:pt>
                <c:pt idx="743">
                  <c:v>37908</c:v>
                </c:pt>
                <c:pt idx="744">
                  <c:v>37909</c:v>
                </c:pt>
                <c:pt idx="745">
                  <c:v>37910</c:v>
                </c:pt>
                <c:pt idx="746">
                  <c:v>37911</c:v>
                </c:pt>
                <c:pt idx="747">
                  <c:v>37912</c:v>
                </c:pt>
                <c:pt idx="748">
                  <c:v>37913</c:v>
                </c:pt>
                <c:pt idx="749">
                  <c:v>37914</c:v>
                </c:pt>
                <c:pt idx="750">
                  <c:v>37915</c:v>
                </c:pt>
                <c:pt idx="751">
                  <c:v>37916</c:v>
                </c:pt>
                <c:pt idx="752">
                  <c:v>37917</c:v>
                </c:pt>
                <c:pt idx="753">
                  <c:v>37918</c:v>
                </c:pt>
                <c:pt idx="754">
                  <c:v>37919</c:v>
                </c:pt>
                <c:pt idx="755">
                  <c:v>37920</c:v>
                </c:pt>
                <c:pt idx="756">
                  <c:v>37921</c:v>
                </c:pt>
                <c:pt idx="757">
                  <c:v>37922</c:v>
                </c:pt>
                <c:pt idx="758">
                  <c:v>37923</c:v>
                </c:pt>
                <c:pt idx="759">
                  <c:v>37924</c:v>
                </c:pt>
                <c:pt idx="760">
                  <c:v>37925</c:v>
                </c:pt>
                <c:pt idx="761">
                  <c:v>37926</c:v>
                </c:pt>
                <c:pt idx="762">
                  <c:v>37927</c:v>
                </c:pt>
                <c:pt idx="763">
                  <c:v>37928</c:v>
                </c:pt>
                <c:pt idx="764">
                  <c:v>37929</c:v>
                </c:pt>
                <c:pt idx="765">
                  <c:v>37930</c:v>
                </c:pt>
                <c:pt idx="766">
                  <c:v>37931</c:v>
                </c:pt>
                <c:pt idx="767">
                  <c:v>37932</c:v>
                </c:pt>
                <c:pt idx="768">
                  <c:v>37933</c:v>
                </c:pt>
                <c:pt idx="769">
                  <c:v>37934</c:v>
                </c:pt>
                <c:pt idx="770">
                  <c:v>37935</c:v>
                </c:pt>
                <c:pt idx="771">
                  <c:v>37936</c:v>
                </c:pt>
                <c:pt idx="772">
                  <c:v>37937</c:v>
                </c:pt>
                <c:pt idx="773">
                  <c:v>37938</c:v>
                </c:pt>
                <c:pt idx="774">
                  <c:v>37939</c:v>
                </c:pt>
                <c:pt idx="775">
                  <c:v>37940</c:v>
                </c:pt>
                <c:pt idx="776">
                  <c:v>37941</c:v>
                </c:pt>
                <c:pt idx="777">
                  <c:v>37942</c:v>
                </c:pt>
                <c:pt idx="778">
                  <c:v>37943</c:v>
                </c:pt>
                <c:pt idx="779">
                  <c:v>37944</c:v>
                </c:pt>
                <c:pt idx="780">
                  <c:v>37945</c:v>
                </c:pt>
                <c:pt idx="781">
                  <c:v>37946</c:v>
                </c:pt>
                <c:pt idx="782">
                  <c:v>37947</c:v>
                </c:pt>
                <c:pt idx="783">
                  <c:v>37948</c:v>
                </c:pt>
                <c:pt idx="784">
                  <c:v>37949</c:v>
                </c:pt>
                <c:pt idx="785">
                  <c:v>37950</c:v>
                </c:pt>
                <c:pt idx="786">
                  <c:v>37951</c:v>
                </c:pt>
                <c:pt idx="787">
                  <c:v>37952</c:v>
                </c:pt>
                <c:pt idx="788">
                  <c:v>37953</c:v>
                </c:pt>
                <c:pt idx="789">
                  <c:v>37954</c:v>
                </c:pt>
                <c:pt idx="790">
                  <c:v>37955</c:v>
                </c:pt>
                <c:pt idx="791">
                  <c:v>37956</c:v>
                </c:pt>
                <c:pt idx="792">
                  <c:v>37957</c:v>
                </c:pt>
                <c:pt idx="793">
                  <c:v>37958</c:v>
                </c:pt>
                <c:pt idx="794">
                  <c:v>37959</c:v>
                </c:pt>
                <c:pt idx="795">
                  <c:v>37960</c:v>
                </c:pt>
                <c:pt idx="796">
                  <c:v>37961</c:v>
                </c:pt>
                <c:pt idx="797">
                  <c:v>37962</c:v>
                </c:pt>
                <c:pt idx="798">
                  <c:v>37963</c:v>
                </c:pt>
                <c:pt idx="799">
                  <c:v>37964</c:v>
                </c:pt>
                <c:pt idx="800">
                  <c:v>37965</c:v>
                </c:pt>
                <c:pt idx="801">
                  <c:v>37966</c:v>
                </c:pt>
                <c:pt idx="802">
                  <c:v>37967</c:v>
                </c:pt>
                <c:pt idx="803">
                  <c:v>37968</c:v>
                </c:pt>
                <c:pt idx="804">
                  <c:v>37969</c:v>
                </c:pt>
                <c:pt idx="805">
                  <c:v>37970</c:v>
                </c:pt>
                <c:pt idx="806">
                  <c:v>37971</c:v>
                </c:pt>
                <c:pt idx="807">
                  <c:v>37972</c:v>
                </c:pt>
                <c:pt idx="808">
                  <c:v>37973</c:v>
                </c:pt>
                <c:pt idx="809">
                  <c:v>37974</c:v>
                </c:pt>
                <c:pt idx="810">
                  <c:v>37975</c:v>
                </c:pt>
                <c:pt idx="811">
                  <c:v>37976</c:v>
                </c:pt>
                <c:pt idx="812">
                  <c:v>37977</c:v>
                </c:pt>
                <c:pt idx="813">
                  <c:v>37978</c:v>
                </c:pt>
                <c:pt idx="814">
                  <c:v>37979</c:v>
                </c:pt>
                <c:pt idx="815">
                  <c:v>37980</c:v>
                </c:pt>
                <c:pt idx="816">
                  <c:v>37981</c:v>
                </c:pt>
                <c:pt idx="817">
                  <c:v>37982</c:v>
                </c:pt>
                <c:pt idx="818">
                  <c:v>37983</c:v>
                </c:pt>
                <c:pt idx="819">
                  <c:v>37984</c:v>
                </c:pt>
                <c:pt idx="820">
                  <c:v>37985</c:v>
                </c:pt>
                <c:pt idx="821">
                  <c:v>37986</c:v>
                </c:pt>
                <c:pt idx="822">
                  <c:v>37987</c:v>
                </c:pt>
                <c:pt idx="823">
                  <c:v>37988</c:v>
                </c:pt>
                <c:pt idx="824">
                  <c:v>37989</c:v>
                </c:pt>
                <c:pt idx="825">
                  <c:v>37990</c:v>
                </c:pt>
                <c:pt idx="826">
                  <c:v>37991</c:v>
                </c:pt>
                <c:pt idx="827">
                  <c:v>37992</c:v>
                </c:pt>
                <c:pt idx="828">
                  <c:v>37993</c:v>
                </c:pt>
                <c:pt idx="829">
                  <c:v>37994</c:v>
                </c:pt>
                <c:pt idx="830">
                  <c:v>37995</c:v>
                </c:pt>
                <c:pt idx="831">
                  <c:v>37996</c:v>
                </c:pt>
                <c:pt idx="832">
                  <c:v>37997</c:v>
                </c:pt>
                <c:pt idx="833">
                  <c:v>37998</c:v>
                </c:pt>
                <c:pt idx="834">
                  <c:v>37999</c:v>
                </c:pt>
                <c:pt idx="835">
                  <c:v>38000</c:v>
                </c:pt>
                <c:pt idx="836">
                  <c:v>38001</c:v>
                </c:pt>
                <c:pt idx="837">
                  <c:v>38002</c:v>
                </c:pt>
                <c:pt idx="838">
                  <c:v>38003</c:v>
                </c:pt>
                <c:pt idx="839">
                  <c:v>38004</c:v>
                </c:pt>
                <c:pt idx="840">
                  <c:v>38005</c:v>
                </c:pt>
                <c:pt idx="841">
                  <c:v>38006</c:v>
                </c:pt>
                <c:pt idx="842">
                  <c:v>38007</c:v>
                </c:pt>
                <c:pt idx="843">
                  <c:v>38008</c:v>
                </c:pt>
                <c:pt idx="844">
                  <c:v>38009</c:v>
                </c:pt>
                <c:pt idx="845">
                  <c:v>38010</c:v>
                </c:pt>
                <c:pt idx="846">
                  <c:v>38011</c:v>
                </c:pt>
                <c:pt idx="847">
                  <c:v>38012</c:v>
                </c:pt>
                <c:pt idx="848">
                  <c:v>38013</c:v>
                </c:pt>
                <c:pt idx="849">
                  <c:v>38014</c:v>
                </c:pt>
                <c:pt idx="850">
                  <c:v>38015</c:v>
                </c:pt>
                <c:pt idx="851">
                  <c:v>38016</c:v>
                </c:pt>
                <c:pt idx="852">
                  <c:v>38017</c:v>
                </c:pt>
                <c:pt idx="853">
                  <c:v>38018</c:v>
                </c:pt>
                <c:pt idx="854">
                  <c:v>38019</c:v>
                </c:pt>
                <c:pt idx="855">
                  <c:v>38020</c:v>
                </c:pt>
                <c:pt idx="856">
                  <c:v>38021</c:v>
                </c:pt>
                <c:pt idx="857">
                  <c:v>38022</c:v>
                </c:pt>
                <c:pt idx="858">
                  <c:v>38023</c:v>
                </c:pt>
                <c:pt idx="859">
                  <c:v>38024</c:v>
                </c:pt>
                <c:pt idx="860">
                  <c:v>38025</c:v>
                </c:pt>
                <c:pt idx="861">
                  <c:v>38026</c:v>
                </c:pt>
                <c:pt idx="862">
                  <c:v>38027</c:v>
                </c:pt>
                <c:pt idx="863">
                  <c:v>38028</c:v>
                </c:pt>
                <c:pt idx="864">
                  <c:v>38029</c:v>
                </c:pt>
                <c:pt idx="865">
                  <c:v>38030</c:v>
                </c:pt>
                <c:pt idx="866">
                  <c:v>38031</c:v>
                </c:pt>
                <c:pt idx="867">
                  <c:v>38032</c:v>
                </c:pt>
                <c:pt idx="868">
                  <c:v>38033</c:v>
                </c:pt>
                <c:pt idx="869">
                  <c:v>38034</c:v>
                </c:pt>
                <c:pt idx="870">
                  <c:v>38035</c:v>
                </c:pt>
                <c:pt idx="871">
                  <c:v>38036</c:v>
                </c:pt>
                <c:pt idx="872">
                  <c:v>38037</c:v>
                </c:pt>
                <c:pt idx="873">
                  <c:v>38038</c:v>
                </c:pt>
                <c:pt idx="874">
                  <c:v>38039</c:v>
                </c:pt>
                <c:pt idx="875">
                  <c:v>38040</c:v>
                </c:pt>
                <c:pt idx="876">
                  <c:v>38041</c:v>
                </c:pt>
                <c:pt idx="877">
                  <c:v>38042</c:v>
                </c:pt>
                <c:pt idx="878">
                  <c:v>38043</c:v>
                </c:pt>
                <c:pt idx="879">
                  <c:v>38044</c:v>
                </c:pt>
                <c:pt idx="880">
                  <c:v>38045</c:v>
                </c:pt>
                <c:pt idx="881">
                  <c:v>38046</c:v>
                </c:pt>
                <c:pt idx="882">
                  <c:v>38047</c:v>
                </c:pt>
                <c:pt idx="883">
                  <c:v>38048</c:v>
                </c:pt>
                <c:pt idx="884">
                  <c:v>38049</c:v>
                </c:pt>
                <c:pt idx="885">
                  <c:v>38050</c:v>
                </c:pt>
                <c:pt idx="886">
                  <c:v>38051</c:v>
                </c:pt>
                <c:pt idx="887">
                  <c:v>38052</c:v>
                </c:pt>
                <c:pt idx="888">
                  <c:v>38053</c:v>
                </c:pt>
                <c:pt idx="889">
                  <c:v>38054</c:v>
                </c:pt>
                <c:pt idx="890">
                  <c:v>38055</c:v>
                </c:pt>
                <c:pt idx="891">
                  <c:v>38056</c:v>
                </c:pt>
                <c:pt idx="892">
                  <c:v>38057</c:v>
                </c:pt>
                <c:pt idx="893">
                  <c:v>38058</c:v>
                </c:pt>
                <c:pt idx="894">
                  <c:v>38059</c:v>
                </c:pt>
                <c:pt idx="895">
                  <c:v>38060</c:v>
                </c:pt>
                <c:pt idx="896">
                  <c:v>38061</c:v>
                </c:pt>
                <c:pt idx="897">
                  <c:v>38062</c:v>
                </c:pt>
                <c:pt idx="898">
                  <c:v>38063</c:v>
                </c:pt>
                <c:pt idx="899">
                  <c:v>38064</c:v>
                </c:pt>
                <c:pt idx="900">
                  <c:v>38065</c:v>
                </c:pt>
                <c:pt idx="901">
                  <c:v>38066</c:v>
                </c:pt>
                <c:pt idx="902">
                  <c:v>38067</c:v>
                </c:pt>
                <c:pt idx="903">
                  <c:v>38068</c:v>
                </c:pt>
                <c:pt idx="904">
                  <c:v>38069</c:v>
                </c:pt>
                <c:pt idx="905">
                  <c:v>38070</c:v>
                </c:pt>
                <c:pt idx="906">
                  <c:v>38071</c:v>
                </c:pt>
                <c:pt idx="907">
                  <c:v>38072</c:v>
                </c:pt>
                <c:pt idx="908">
                  <c:v>38073</c:v>
                </c:pt>
                <c:pt idx="909">
                  <c:v>38074</c:v>
                </c:pt>
                <c:pt idx="910">
                  <c:v>38075</c:v>
                </c:pt>
                <c:pt idx="911">
                  <c:v>38076</c:v>
                </c:pt>
                <c:pt idx="912">
                  <c:v>38077</c:v>
                </c:pt>
                <c:pt idx="913">
                  <c:v>38078</c:v>
                </c:pt>
                <c:pt idx="914">
                  <c:v>38079</c:v>
                </c:pt>
                <c:pt idx="915">
                  <c:v>38080</c:v>
                </c:pt>
                <c:pt idx="916">
                  <c:v>38081</c:v>
                </c:pt>
                <c:pt idx="917">
                  <c:v>38082</c:v>
                </c:pt>
                <c:pt idx="918">
                  <c:v>38083</c:v>
                </c:pt>
                <c:pt idx="919">
                  <c:v>38084</c:v>
                </c:pt>
                <c:pt idx="920">
                  <c:v>38085</c:v>
                </c:pt>
                <c:pt idx="921">
                  <c:v>38086</c:v>
                </c:pt>
                <c:pt idx="922">
                  <c:v>38087</c:v>
                </c:pt>
                <c:pt idx="923">
                  <c:v>38088</c:v>
                </c:pt>
                <c:pt idx="924">
                  <c:v>38089</c:v>
                </c:pt>
                <c:pt idx="925">
                  <c:v>38090</c:v>
                </c:pt>
                <c:pt idx="926">
                  <c:v>38091</c:v>
                </c:pt>
                <c:pt idx="927">
                  <c:v>38092</c:v>
                </c:pt>
                <c:pt idx="928">
                  <c:v>38093</c:v>
                </c:pt>
                <c:pt idx="929">
                  <c:v>38094</c:v>
                </c:pt>
                <c:pt idx="930">
                  <c:v>38095</c:v>
                </c:pt>
                <c:pt idx="931">
                  <c:v>38096</c:v>
                </c:pt>
                <c:pt idx="932">
                  <c:v>38097</c:v>
                </c:pt>
                <c:pt idx="933">
                  <c:v>38098</c:v>
                </c:pt>
                <c:pt idx="934">
                  <c:v>38099</c:v>
                </c:pt>
                <c:pt idx="935">
                  <c:v>38100</c:v>
                </c:pt>
                <c:pt idx="936">
                  <c:v>38101</c:v>
                </c:pt>
                <c:pt idx="937">
                  <c:v>38102</c:v>
                </c:pt>
                <c:pt idx="938">
                  <c:v>38103</c:v>
                </c:pt>
                <c:pt idx="939">
                  <c:v>38104</c:v>
                </c:pt>
                <c:pt idx="940">
                  <c:v>38105</c:v>
                </c:pt>
                <c:pt idx="941">
                  <c:v>38106</c:v>
                </c:pt>
                <c:pt idx="942">
                  <c:v>38107</c:v>
                </c:pt>
                <c:pt idx="943">
                  <c:v>38108</c:v>
                </c:pt>
                <c:pt idx="944">
                  <c:v>38109</c:v>
                </c:pt>
                <c:pt idx="945">
                  <c:v>38110</c:v>
                </c:pt>
                <c:pt idx="946">
                  <c:v>38111</c:v>
                </c:pt>
                <c:pt idx="947">
                  <c:v>38112</c:v>
                </c:pt>
                <c:pt idx="948">
                  <c:v>38113</c:v>
                </c:pt>
                <c:pt idx="949">
                  <c:v>38114</c:v>
                </c:pt>
                <c:pt idx="950">
                  <c:v>38115</c:v>
                </c:pt>
                <c:pt idx="951">
                  <c:v>38116</c:v>
                </c:pt>
                <c:pt idx="952">
                  <c:v>38117</c:v>
                </c:pt>
                <c:pt idx="953">
                  <c:v>38118</c:v>
                </c:pt>
                <c:pt idx="954">
                  <c:v>38119</c:v>
                </c:pt>
                <c:pt idx="955">
                  <c:v>38120</c:v>
                </c:pt>
                <c:pt idx="956">
                  <c:v>38121</c:v>
                </c:pt>
                <c:pt idx="957">
                  <c:v>38122</c:v>
                </c:pt>
                <c:pt idx="958">
                  <c:v>38123</c:v>
                </c:pt>
                <c:pt idx="959">
                  <c:v>38124</c:v>
                </c:pt>
                <c:pt idx="960">
                  <c:v>38125</c:v>
                </c:pt>
                <c:pt idx="961">
                  <c:v>38126</c:v>
                </c:pt>
                <c:pt idx="962">
                  <c:v>38127</c:v>
                </c:pt>
                <c:pt idx="963">
                  <c:v>38128</c:v>
                </c:pt>
                <c:pt idx="964">
                  <c:v>38129</c:v>
                </c:pt>
                <c:pt idx="965">
                  <c:v>38130</c:v>
                </c:pt>
                <c:pt idx="966">
                  <c:v>38131</c:v>
                </c:pt>
                <c:pt idx="967">
                  <c:v>38132</c:v>
                </c:pt>
                <c:pt idx="968">
                  <c:v>38133</c:v>
                </c:pt>
                <c:pt idx="969">
                  <c:v>38134</c:v>
                </c:pt>
                <c:pt idx="970">
                  <c:v>38135</c:v>
                </c:pt>
                <c:pt idx="971">
                  <c:v>38136</c:v>
                </c:pt>
                <c:pt idx="972">
                  <c:v>38137</c:v>
                </c:pt>
                <c:pt idx="973">
                  <c:v>38138</c:v>
                </c:pt>
                <c:pt idx="974">
                  <c:v>38139</c:v>
                </c:pt>
                <c:pt idx="975">
                  <c:v>38140</c:v>
                </c:pt>
                <c:pt idx="976">
                  <c:v>38141</c:v>
                </c:pt>
                <c:pt idx="977">
                  <c:v>38142</c:v>
                </c:pt>
                <c:pt idx="978">
                  <c:v>38143</c:v>
                </c:pt>
                <c:pt idx="979">
                  <c:v>38144</c:v>
                </c:pt>
                <c:pt idx="980">
                  <c:v>38145</c:v>
                </c:pt>
                <c:pt idx="981">
                  <c:v>38146</c:v>
                </c:pt>
                <c:pt idx="982">
                  <c:v>38147</c:v>
                </c:pt>
                <c:pt idx="983">
                  <c:v>38148</c:v>
                </c:pt>
                <c:pt idx="984">
                  <c:v>38149</c:v>
                </c:pt>
                <c:pt idx="985">
                  <c:v>38150</c:v>
                </c:pt>
                <c:pt idx="986">
                  <c:v>38151</c:v>
                </c:pt>
                <c:pt idx="987">
                  <c:v>38152</c:v>
                </c:pt>
                <c:pt idx="988">
                  <c:v>38153</c:v>
                </c:pt>
                <c:pt idx="989">
                  <c:v>38154</c:v>
                </c:pt>
                <c:pt idx="990">
                  <c:v>38155</c:v>
                </c:pt>
                <c:pt idx="991">
                  <c:v>38156</c:v>
                </c:pt>
                <c:pt idx="992">
                  <c:v>38157</c:v>
                </c:pt>
                <c:pt idx="993">
                  <c:v>38158</c:v>
                </c:pt>
                <c:pt idx="994">
                  <c:v>38159</c:v>
                </c:pt>
                <c:pt idx="995">
                  <c:v>38160</c:v>
                </c:pt>
                <c:pt idx="996">
                  <c:v>38161</c:v>
                </c:pt>
                <c:pt idx="997">
                  <c:v>38162</c:v>
                </c:pt>
                <c:pt idx="998">
                  <c:v>38163</c:v>
                </c:pt>
                <c:pt idx="999">
                  <c:v>38164</c:v>
                </c:pt>
                <c:pt idx="1000">
                  <c:v>38165</c:v>
                </c:pt>
                <c:pt idx="1001">
                  <c:v>38166</c:v>
                </c:pt>
                <c:pt idx="1002">
                  <c:v>38167</c:v>
                </c:pt>
                <c:pt idx="1003">
                  <c:v>38168</c:v>
                </c:pt>
                <c:pt idx="1004">
                  <c:v>38169</c:v>
                </c:pt>
                <c:pt idx="1005">
                  <c:v>38170</c:v>
                </c:pt>
                <c:pt idx="1006">
                  <c:v>38171</c:v>
                </c:pt>
                <c:pt idx="1007">
                  <c:v>38172</c:v>
                </c:pt>
                <c:pt idx="1008">
                  <c:v>38173</c:v>
                </c:pt>
                <c:pt idx="1009">
                  <c:v>38174</c:v>
                </c:pt>
                <c:pt idx="1010">
                  <c:v>38175</c:v>
                </c:pt>
                <c:pt idx="1011">
                  <c:v>38176</c:v>
                </c:pt>
                <c:pt idx="1012">
                  <c:v>38177</c:v>
                </c:pt>
                <c:pt idx="1013">
                  <c:v>38178</c:v>
                </c:pt>
                <c:pt idx="1014">
                  <c:v>38179</c:v>
                </c:pt>
                <c:pt idx="1015">
                  <c:v>38180</c:v>
                </c:pt>
                <c:pt idx="1016">
                  <c:v>38181</c:v>
                </c:pt>
                <c:pt idx="1017">
                  <c:v>38182</c:v>
                </c:pt>
                <c:pt idx="1018">
                  <c:v>38183</c:v>
                </c:pt>
                <c:pt idx="1019">
                  <c:v>38184</c:v>
                </c:pt>
                <c:pt idx="1020">
                  <c:v>38185</c:v>
                </c:pt>
                <c:pt idx="1021">
                  <c:v>38186</c:v>
                </c:pt>
                <c:pt idx="1022">
                  <c:v>38187</c:v>
                </c:pt>
                <c:pt idx="1023">
                  <c:v>38188</c:v>
                </c:pt>
                <c:pt idx="1024">
                  <c:v>38189</c:v>
                </c:pt>
                <c:pt idx="1025">
                  <c:v>38190</c:v>
                </c:pt>
                <c:pt idx="1026">
                  <c:v>38191</c:v>
                </c:pt>
                <c:pt idx="1027">
                  <c:v>38192</c:v>
                </c:pt>
                <c:pt idx="1028">
                  <c:v>38193</c:v>
                </c:pt>
                <c:pt idx="1029">
                  <c:v>38194</c:v>
                </c:pt>
                <c:pt idx="1030">
                  <c:v>38195</c:v>
                </c:pt>
                <c:pt idx="1031">
                  <c:v>38196</c:v>
                </c:pt>
                <c:pt idx="1032">
                  <c:v>38197</c:v>
                </c:pt>
                <c:pt idx="1033">
                  <c:v>38198</c:v>
                </c:pt>
                <c:pt idx="1034">
                  <c:v>38199</c:v>
                </c:pt>
                <c:pt idx="1035">
                  <c:v>38200</c:v>
                </c:pt>
                <c:pt idx="1036">
                  <c:v>38201</c:v>
                </c:pt>
                <c:pt idx="1037">
                  <c:v>38202</c:v>
                </c:pt>
                <c:pt idx="1038">
                  <c:v>38203</c:v>
                </c:pt>
                <c:pt idx="1039">
                  <c:v>38204</c:v>
                </c:pt>
                <c:pt idx="1040">
                  <c:v>38205</c:v>
                </c:pt>
                <c:pt idx="1041">
                  <c:v>38206</c:v>
                </c:pt>
                <c:pt idx="1042">
                  <c:v>38207</c:v>
                </c:pt>
                <c:pt idx="1043">
                  <c:v>38208</c:v>
                </c:pt>
                <c:pt idx="1044">
                  <c:v>38209</c:v>
                </c:pt>
                <c:pt idx="1045">
                  <c:v>38210</c:v>
                </c:pt>
                <c:pt idx="1046">
                  <c:v>38211</c:v>
                </c:pt>
                <c:pt idx="1047">
                  <c:v>38212</c:v>
                </c:pt>
                <c:pt idx="1048">
                  <c:v>38213</c:v>
                </c:pt>
                <c:pt idx="1049">
                  <c:v>38214</c:v>
                </c:pt>
                <c:pt idx="1050">
                  <c:v>38215</c:v>
                </c:pt>
                <c:pt idx="1051">
                  <c:v>38216</c:v>
                </c:pt>
                <c:pt idx="1052">
                  <c:v>38217</c:v>
                </c:pt>
                <c:pt idx="1053">
                  <c:v>38218</c:v>
                </c:pt>
                <c:pt idx="1054">
                  <c:v>38219</c:v>
                </c:pt>
                <c:pt idx="1055">
                  <c:v>38220</c:v>
                </c:pt>
                <c:pt idx="1056">
                  <c:v>38221</c:v>
                </c:pt>
                <c:pt idx="1057">
                  <c:v>38222</c:v>
                </c:pt>
                <c:pt idx="1058">
                  <c:v>38223</c:v>
                </c:pt>
                <c:pt idx="1059">
                  <c:v>38224</c:v>
                </c:pt>
                <c:pt idx="1060">
                  <c:v>38225</c:v>
                </c:pt>
                <c:pt idx="1061">
                  <c:v>38226</c:v>
                </c:pt>
                <c:pt idx="1062">
                  <c:v>38227</c:v>
                </c:pt>
                <c:pt idx="1063">
                  <c:v>38228</c:v>
                </c:pt>
                <c:pt idx="1064">
                  <c:v>38229</c:v>
                </c:pt>
                <c:pt idx="1065">
                  <c:v>38230</c:v>
                </c:pt>
                <c:pt idx="1066">
                  <c:v>38231</c:v>
                </c:pt>
                <c:pt idx="1067">
                  <c:v>38232</c:v>
                </c:pt>
                <c:pt idx="1068">
                  <c:v>38233</c:v>
                </c:pt>
                <c:pt idx="1069">
                  <c:v>38234</c:v>
                </c:pt>
                <c:pt idx="1070">
                  <c:v>38235</c:v>
                </c:pt>
                <c:pt idx="1071">
                  <c:v>38236</c:v>
                </c:pt>
                <c:pt idx="1072">
                  <c:v>38237</c:v>
                </c:pt>
                <c:pt idx="1073">
                  <c:v>38238</c:v>
                </c:pt>
                <c:pt idx="1074">
                  <c:v>38239</c:v>
                </c:pt>
                <c:pt idx="1075">
                  <c:v>38240</c:v>
                </c:pt>
                <c:pt idx="1076">
                  <c:v>38241</c:v>
                </c:pt>
                <c:pt idx="1077">
                  <c:v>38242</c:v>
                </c:pt>
                <c:pt idx="1078">
                  <c:v>38243</c:v>
                </c:pt>
                <c:pt idx="1079">
                  <c:v>38244</c:v>
                </c:pt>
                <c:pt idx="1080">
                  <c:v>38245</c:v>
                </c:pt>
                <c:pt idx="1081">
                  <c:v>38246</c:v>
                </c:pt>
                <c:pt idx="1082">
                  <c:v>38247</c:v>
                </c:pt>
                <c:pt idx="1083">
                  <c:v>38248</c:v>
                </c:pt>
                <c:pt idx="1084">
                  <c:v>38249</c:v>
                </c:pt>
                <c:pt idx="1085">
                  <c:v>38250</c:v>
                </c:pt>
                <c:pt idx="1086">
                  <c:v>38251</c:v>
                </c:pt>
                <c:pt idx="1087">
                  <c:v>38252</c:v>
                </c:pt>
                <c:pt idx="1088">
                  <c:v>38253</c:v>
                </c:pt>
                <c:pt idx="1089">
                  <c:v>38254</c:v>
                </c:pt>
                <c:pt idx="1090">
                  <c:v>38255</c:v>
                </c:pt>
                <c:pt idx="1091">
                  <c:v>38256</c:v>
                </c:pt>
                <c:pt idx="1092">
                  <c:v>38257</c:v>
                </c:pt>
                <c:pt idx="1093">
                  <c:v>38258</c:v>
                </c:pt>
                <c:pt idx="1094">
                  <c:v>38259</c:v>
                </c:pt>
                <c:pt idx="1095">
                  <c:v>38260</c:v>
                </c:pt>
                <c:pt idx="1096">
                  <c:v>38261</c:v>
                </c:pt>
                <c:pt idx="1097">
                  <c:v>38262</c:v>
                </c:pt>
                <c:pt idx="1098">
                  <c:v>38263</c:v>
                </c:pt>
                <c:pt idx="1099">
                  <c:v>38264</c:v>
                </c:pt>
                <c:pt idx="1100">
                  <c:v>38265</c:v>
                </c:pt>
                <c:pt idx="1101">
                  <c:v>38266</c:v>
                </c:pt>
                <c:pt idx="1102">
                  <c:v>38267</c:v>
                </c:pt>
                <c:pt idx="1103">
                  <c:v>38268</c:v>
                </c:pt>
                <c:pt idx="1104">
                  <c:v>38269</c:v>
                </c:pt>
                <c:pt idx="1105">
                  <c:v>38270</c:v>
                </c:pt>
                <c:pt idx="1106">
                  <c:v>38271</c:v>
                </c:pt>
                <c:pt idx="1107">
                  <c:v>38272</c:v>
                </c:pt>
                <c:pt idx="1108">
                  <c:v>38273</c:v>
                </c:pt>
                <c:pt idx="1109">
                  <c:v>38274</c:v>
                </c:pt>
                <c:pt idx="1110">
                  <c:v>38275</c:v>
                </c:pt>
                <c:pt idx="1111">
                  <c:v>38276</c:v>
                </c:pt>
                <c:pt idx="1112">
                  <c:v>38277</c:v>
                </c:pt>
                <c:pt idx="1113">
                  <c:v>38278</c:v>
                </c:pt>
                <c:pt idx="1114">
                  <c:v>38279</c:v>
                </c:pt>
                <c:pt idx="1115">
                  <c:v>38280</c:v>
                </c:pt>
                <c:pt idx="1116">
                  <c:v>38281</c:v>
                </c:pt>
                <c:pt idx="1117">
                  <c:v>38282</c:v>
                </c:pt>
                <c:pt idx="1118">
                  <c:v>38283</c:v>
                </c:pt>
                <c:pt idx="1119">
                  <c:v>38284</c:v>
                </c:pt>
                <c:pt idx="1120">
                  <c:v>38285</c:v>
                </c:pt>
                <c:pt idx="1121">
                  <c:v>38286</c:v>
                </c:pt>
                <c:pt idx="1122">
                  <c:v>38287</c:v>
                </c:pt>
                <c:pt idx="1123">
                  <c:v>38288</c:v>
                </c:pt>
                <c:pt idx="1124">
                  <c:v>38289</c:v>
                </c:pt>
                <c:pt idx="1125">
                  <c:v>38290</c:v>
                </c:pt>
                <c:pt idx="1126">
                  <c:v>38291</c:v>
                </c:pt>
                <c:pt idx="1127">
                  <c:v>38292</c:v>
                </c:pt>
                <c:pt idx="1128">
                  <c:v>38293</c:v>
                </c:pt>
                <c:pt idx="1129">
                  <c:v>38294</c:v>
                </c:pt>
                <c:pt idx="1130">
                  <c:v>38295</c:v>
                </c:pt>
                <c:pt idx="1131">
                  <c:v>38296</c:v>
                </c:pt>
                <c:pt idx="1132">
                  <c:v>38297</c:v>
                </c:pt>
                <c:pt idx="1133">
                  <c:v>38298</c:v>
                </c:pt>
                <c:pt idx="1134">
                  <c:v>38299</c:v>
                </c:pt>
                <c:pt idx="1135">
                  <c:v>38300</c:v>
                </c:pt>
                <c:pt idx="1136">
                  <c:v>38301</c:v>
                </c:pt>
                <c:pt idx="1137">
                  <c:v>38302</c:v>
                </c:pt>
                <c:pt idx="1138">
                  <c:v>38303</c:v>
                </c:pt>
                <c:pt idx="1139">
                  <c:v>38304</c:v>
                </c:pt>
                <c:pt idx="1140">
                  <c:v>38305</c:v>
                </c:pt>
                <c:pt idx="1141">
                  <c:v>38306</c:v>
                </c:pt>
                <c:pt idx="1142">
                  <c:v>38307</c:v>
                </c:pt>
                <c:pt idx="1143">
                  <c:v>38308</c:v>
                </c:pt>
                <c:pt idx="1144">
                  <c:v>38309</c:v>
                </c:pt>
                <c:pt idx="1145">
                  <c:v>38310</c:v>
                </c:pt>
                <c:pt idx="1146">
                  <c:v>38311</c:v>
                </c:pt>
                <c:pt idx="1147">
                  <c:v>38312</c:v>
                </c:pt>
                <c:pt idx="1148">
                  <c:v>38313</c:v>
                </c:pt>
                <c:pt idx="1149">
                  <c:v>38314</c:v>
                </c:pt>
                <c:pt idx="1150">
                  <c:v>38315</c:v>
                </c:pt>
                <c:pt idx="1151">
                  <c:v>38316</c:v>
                </c:pt>
                <c:pt idx="1152">
                  <c:v>38317</c:v>
                </c:pt>
                <c:pt idx="1153">
                  <c:v>38318</c:v>
                </c:pt>
                <c:pt idx="1154">
                  <c:v>38319</c:v>
                </c:pt>
                <c:pt idx="1155">
                  <c:v>38320</c:v>
                </c:pt>
                <c:pt idx="1156">
                  <c:v>38321</c:v>
                </c:pt>
                <c:pt idx="1157">
                  <c:v>38322</c:v>
                </c:pt>
                <c:pt idx="1158">
                  <c:v>38323</c:v>
                </c:pt>
                <c:pt idx="1159">
                  <c:v>38324</c:v>
                </c:pt>
                <c:pt idx="1160">
                  <c:v>38325</c:v>
                </c:pt>
                <c:pt idx="1161">
                  <c:v>38326</c:v>
                </c:pt>
                <c:pt idx="1162">
                  <c:v>38327</c:v>
                </c:pt>
                <c:pt idx="1163">
                  <c:v>38328</c:v>
                </c:pt>
                <c:pt idx="1164">
                  <c:v>38329</c:v>
                </c:pt>
                <c:pt idx="1165">
                  <c:v>38330</c:v>
                </c:pt>
                <c:pt idx="1166">
                  <c:v>38331</c:v>
                </c:pt>
                <c:pt idx="1167">
                  <c:v>38332</c:v>
                </c:pt>
                <c:pt idx="1168">
                  <c:v>38333</c:v>
                </c:pt>
                <c:pt idx="1169">
                  <c:v>38334</c:v>
                </c:pt>
                <c:pt idx="1170">
                  <c:v>38335</c:v>
                </c:pt>
                <c:pt idx="1171">
                  <c:v>38336</c:v>
                </c:pt>
                <c:pt idx="1172">
                  <c:v>38337</c:v>
                </c:pt>
                <c:pt idx="1173">
                  <c:v>38338</c:v>
                </c:pt>
                <c:pt idx="1174">
                  <c:v>38339</c:v>
                </c:pt>
                <c:pt idx="1175">
                  <c:v>38340</c:v>
                </c:pt>
                <c:pt idx="1176">
                  <c:v>38341</c:v>
                </c:pt>
                <c:pt idx="1177">
                  <c:v>38342</c:v>
                </c:pt>
                <c:pt idx="1178">
                  <c:v>38343</c:v>
                </c:pt>
                <c:pt idx="1179">
                  <c:v>38344</c:v>
                </c:pt>
                <c:pt idx="1180">
                  <c:v>38345</c:v>
                </c:pt>
                <c:pt idx="1181">
                  <c:v>38346</c:v>
                </c:pt>
                <c:pt idx="1182">
                  <c:v>38347</c:v>
                </c:pt>
                <c:pt idx="1183">
                  <c:v>38348</c:v>
                </c:pt>
                <c:pt idx="1184">
                  <c:v>38349</c:v>
                </c:pt>
                <c:pt idx="1185">
                  <c:v>38350</c:v>
                </c:pt>
                <c:pt idx="1186">
                  <c:v>38351</c:v>
                </c:pt>
                <c:pt idx="1187">
                  <c:v>38352</c:v>
                </c:pt>
                <c:pt idx="1188">
                  <c:v>38353</c:v>
                </c:pt>
                <c:pt idx="1189">
                  <c:v>38354</c:v>
                </c:pt>
                <c:pt idx="1190">
                  <c:v>38355</c:v>
                </c:pt>
                <c:pt idx="1191">
                  <c:v>38356</c:v>
                </c:pt>
                <c:pt idx="1192">
                  <c:v>38357</c:v>
                </c:pt>
                <c:pt idx="1193">
                  <c:v>38358</c:v>
                </c:pt>
                <c:pt idx="1194">
                  <c:v>38359</c:v>
                </c:pt>
                <c:pt idx="1195">
                  <c:v>38360</c:v>
                </c:pt>
                <c:pt idx="1196">
                  <c:v>38361</c:v>
                </c:pt>
                <c:pt idx="1197">
                  <c:v>38362</c:v>
                </c:pt>
                <c:pt idx="1198">
                  <c:v>38363</c:v>
                </c:pt>
                <c:pt idx="1199">
                  <c:v>38364</c:v>
                </c:pt>
                <c:pt idx="1200">
                  <c:v>38365</c:v>
                </c:pt>
                <c:pt idx="1201">
                  <c:v>38366</c:v>
                </c:pt>
                <c:pt idx="1202">
                  <c:v>38367</c:v>
                </c:pt>
                <c:pt idx="1203">
                  <c:v>38368</c:v>
                </c:pt>
                <c:pt idx="1204">
                  <c:v>38369</c:v>
                </c:pt>
                <c:pt idx="1205">
                  <c:v>38370</c:v>
                </c:pt>
                <c:pt idx="1206">
                  <c:v>38371</c:v>
                </c:pt>
                <c:pt idx="1207">
                  <c:v>38372</c:v>
                </c:pt>
                <c:pt idx="1208">
                  <c:v>38373</c:v>
                </c:pt>
                <c:pt idx="1209">
                  <c:v>38374</c:v>
                </c:pt>
                <c:pt idx="1210">
                  <c:v>38375</c:v>
                </c:pt>
                <c:pt idx="1211">
                  <c:v>38376</c:v>
                </c:pt>
                <c:pt idx="1212">
                  <c:v>38377</c:v>
                </c:pt>
                <c:pt idx="1213">
                  <c:v>38378</c:v>
                </c:pt>
                <c:pt idx="1214">
                  <c:v>38379</c:v>
                </c:pt>
                <c:pt idx="1215">
                  <c:v>38380</c:v>
                </c:pt>
                <c:pt idx="1216">
                  <c:v>38381</c:v>
                </c:pt>
                <c:pt idx="1217">
                  <c:v>38382</c:v>
                </c:pt>
                <c:pt idx="1218">
                  <c:v>38383</c:v>
                </c:pt>
                <c:pt idx="1219">
                  <c:v>38384</c:v>
                </c:pt>
                <c:pt idx="1220">
                  <c:v>38385</c:v>
                </c:pt>
                <c:pt idx="1221">
                  <c:v>38386</c:v>
                </c:pt>
                <c:pt idx="1222">
                  <c:v>38387</c:v>
                </c:pt>
                <c:pt idx="1223">
                  <c:v>38388</c:v>
                </c:pt>
                <c:pt idx="1224">
                  <c:v>38389</c:v>
                </c:pt>
                <c:pt idx="1225">
                  <c:v>38390</c:v>
                </c:pt>
                <c:pt idx="1226">
                  <c:v>38391</c:v>
                </c:pt>
                <c:pt idx="1227">
                  <c:v>38392</c:v>
                </c:pt>
                <c:pt idx="1228">
                  <c:v>38393</c:v>
                </c:pt>
                <c:pt idx="1229">
                  <c:v>38394</c:v>
                </c:pt>
                <c:pt idx="1230">
                  <c:v>38395</c:v>
                </c:pt>
                <c:pt idx="1231">
                  <c:v>38396</c:v>
                </c:pt>
                <c:pt idx="1232">
                  <c:v>38397</c:v>
                </c:pt>
                <c:pt idx="1233">
                  <c:v>38398</c:v>
                </c:pt>
                <c:pt idx="1234">
                  <c:v>38399</c:v>
                </c:pt>
                <c:pt idx="1235">
                  <c:v>38400</c:v>
                </c:pt>
                <c:pt idx="1236">
                  <c:v>38401</c:v>
                </c:pt>
                <c:pt idx="1237">
                  <c:v>38402</c:v>
                </c:pt>
                <c:pt idx="1238">
                  <c:v>38403</c:v>
                </c:pt>
                <c:pt idx="1239">
                  <c:v>38404</c:v>
                </c:pt>
                <c:pt idx="1240">
                  <c:v>38405</c:v>
                </c:pt>
                <c:pt idx="1241">
                  <c:v>38406</c:v>
                </c:pt>
                <c:pt idx="1242">
                  <c:v>38407</c:v>
                </c:pt>
                <c:pt idx="1243">
                  <c:v>38408</c:v>
                </c:pt>
                <c:pt idx="1244">
                  <c:v>38409</c:v>
                </c:pt>
                <c:pt idx="1245">
                  <c:v>38410</c:v>
                </c:pt>
                <c:pt idx="1246">
                  <c:v>38411</c:v>
                </c:pt>
                <c:pt idx="1247">
                  <c:v>38412</c:v>
                </c:pt>
                <c:pt idx="1248">
                  <c:v>38413</c:v>
                </c:pt>
                <c:pt idx="1249">
                  <c:v>38414</c:v>
                </c:pt>
                <c:pt idx="1250">
                  <c:v>38415</c:v>
                </c:pt>
                <c:pt idx="1251">
                  <c:v>38416</c:v>
                </c:pt>
                <c:pt idx="1252">
                  <c:v>38417</c:v>
                </c:pt>
                <c:pt idx="1253">
                  <c:v>38418</c:v>
                </c:pt>
                <c:pt idx="1254">
                  <c:v>38419</c:v>
                </c:pt>
                <c:pt idx="1255">
                  <c:v>38420</c:v>
                </c:pt>
                <c:pt idx="1256">
                  <c:v>38421</c:v>
                </c:pt>
                <c:pt idx="1257">
                  <c:v>38422</c:v>
                </c:pt>
                <c:pt idx="1258">
                  <c:v>38423</c:v>
                </c:pt>
                <c:pt idx="1259">
                  <c:v>38424</c:v>
                </c:pt>
                <c:pt idx="1260">
                  <c:v>38425</c:v>
                </c:pt>
                <c:pt idx="1261">
                  <c:v>38426</c:v>
                </c:pt>
                <c:pt idx="1262">
                  <c:v>38427</c:v>
                </c:pt>
                <c:pt idx="1263">
                  <c:v>38428</c:v>
                </c:pt>
                <c:pt idx="1264">
                  <c:v>38429</c:v>
                </c:pt>
                <c:pt idx="1265">
                  <c:v>38430</c:v>
                </c:pt>
                <c:pt idx="1266">
                  <c:v>38431</c:v>
                </c:pt>
                <c:pt idx="1267">
                  <c:v>38432</c:v>
                </c:pt>
                <c:pt idx="1268">
                  <c:v>38433</c:v>
                </c:pt>
                <c:pt idx="1269">
                  <c:v>38434</c:v>
                </c:pt>
                <c:pt idx="1270">
                  <c:v>38435</c:v>
                </c:pt>
                <c:pt idx="1271">
                  <c:v>38436</c:v>
                </c:pt>
                <c:pt idx="1272">
                  <c:v>38437</c:v>
                </c:pt>
                <c:pt idx="1273">
                  <c:v>38438</c:v>
                </c:pt>
                <c:pt idx="1274">
                  <c:v>38439</c:v>
                </c:pt>
                <c:pt idx="1275">
                  <c:v>38440</c:v>
                </c:pt>
                <c:pt idx="1276">
                  <c:v>38441</c:v>
                </c:pt>
                <c:pt idx="1277">
                  <c:v>38442</c:v>
                </c:pt>
                <c:pt idx="1278">
                  <c:v>38443</c:v>
                </c:pt>
                <c:pt idx="1279">
                  <c:v>38444</c:v>
                </c:pt>
                <c:pt idx="1280">
                  <c:v>38445</c:v>
                </c:pt>
                <c:pt idx="1281">
                  <c:v>38446</c:v>
                </c:pt>
                <c:pt idx="1282">
                  <c:v>38447</c:v>
                </c:pt>
                <c:pt idx="1283">
                  <c:v>38448</c:v>
                </c:pt>
                <c:pt idx="1284">
                  <c:v>38449</c:v>
                </c:pt>
                <c:pt idx="1285">
                  <c:v>38450</c:v>
                </c:pt>
                <c:pt idx="1286">
                  <c:v>38451</c:v>
                </c:pt>
                <c:pt idx="1287">
                  <c:v>38452</c:v>
                </c:pt>
                <c:pt idx="1288">
                  <c:v>38453</c:v>
                </c:pt>
                <c:pt idx="1289">
                  <c:v>38454</c:v>
                </c:pt>
                <c:pt idx="1290">
                  <c:v>38455</c:v>
                </c:pt>
                <c:pt idx="1291">
                  <c:v>38456</c:v>
                </c:pt>
                <c:pt idx="1292">
                  <c:v>38457</c:v>
                </c:pt>
                <c:pt idx="1293">
                  <c:v>38458</c:v>
                </c:pt>
                <c:pt idx="1294">
                  <c:v>38459</c:v>
                </c:pt>
                <c:pt idx="1295">
                  <c:v>38460</c:v>
                </c:pt>
                <c:pt idx="1296">
                  <c:v>38461</c:v>
                </c:pt>
                <c:pt idx="1297">
                  <c:v>38462</c:v>
                </c:pt>
                <c:pt idx="1298">
                  <c:v>38463</c:v>
                </c:pt>
                <c:pt idx="1299">
                  <c:v>38464</c:v>
                </c:pt>
                <c:pt idx="1300">
                  <c:v>38465</c:v>
                </c:pt>
                <c:pt idx="1301">
                  <c:v>38466</c:v>
                </c:pt>
                <c:pt idx="1302">
                  <c:v>38467</c:v>
                </c:pt>
                <c:pt idx="1303">
                  <c:v>38468</c:v>
                </c:pt>
                <c:pt idx="1304">
                  <c:v>38469</c:v>
                </c:pt>
                <c:pt idx="1305">
                  <c:v>38470</c:v>
                </c:pt>
                <c:pt idx="1306">
                  <c:v>38471</c:v>
                </c:pt>
                <c:pt idx="1307">
                  <c:v>38472</c:v>
                </c:pt>
                <c:pt idx="1308">
                  <c:v>38473</c:v>
                </c:pt>
                <c:pt idx="1309">
                  <c:v>38474</c:v>
                </c:pt>
                <c:pt idx="1310">
                  <c:v>38475</c:v>
                </c:pt>
                <c:pt idx="1311">
                  <c:v>38476</c:v>
                </c:pt>
                <c:pt idx="1312">
                  <c:v>38477</c:v>
                </c:pt>
                <c:pt idx="1313">
                  <c:v>38478</c:v>
                </c:pt>
                <c:pt idx="1314">
                  <c:v>38479</c:v>
                </c:pt>
                <c:pt idx="1315">
                  <c:v>38480</c:v>
                </c:pt>
                <c:pt idx="1316">
                  <c:v>38481</c:v>
                </c:pt>
                <c:pt idx="1317">
                  <c:v>38482</c:v>
                </c:pt>
                <c:pt idx="1318">
                  <c:v>38483</c:v>
                </c:pt>
                <c:pt idx="1319">
                  <c:v>38484</c:v>
                </c:pt>
                <c:pt idx="1320">
                  <c:v>38485</c:v>
                </c:pt>
                <c:pt idx="1321">
                  <c:v>38486</c:v>
                </c:pt>
                <c:pt idx="1322">
                  <c:v>38487</c:v>
                </c:pt>
                <c:pt idx="1323">
                  <c:v>38488</c:v>
                </c:pt>
                <c:pt idx="1324">
                  <c:v>38489</c:v>
                </c:pt>
                <c:pt idx="1325">
                  <c:v>38490</c:v>
                </c:pt>
                <c:pt idx="1326">
                  <c:v>38491</c:v>
                </c:pt>
                <c:pt idx="1327">
                  <c:v>38492</c:v>
                </c:pt>
                <c:pt idx="1328">
                  <c:v>38493</c:v>
                </c:pt>
                <c:pt idx="1329">
                  <c:v>38494</c:v>
                </c:pt>
                <c:pt idx="1330">
                  <c:v>38495</c:v>
                </c:pt>
                <c:pt idx="1331">
                  <c:v>38496</c:v>
                </c:pt>
                <c:pt idx="1332">
                  <c:v>38497</c:v>
                </c:pt>
                <c:pt idx="1333">
                  <c:v>38498</c:v>
                </c:pt>
                <c:pt idx="1334">
                  <c:v>38499</c:v>
                </c:pt>
                <c:pt idx="1335">
                  <c:v>38500</c:v>
                </c:pt>
                <c:pt idx="1336">
                  <c:v>38501</c:v>
                </c:pt>
                <c:pt idx="1337">
                  <c:v>38502</c:v>
                </c:pt>
                <c:pt idx="1338">
                  <c:v>38503</c:v>
                </c:pt>
                <c:pt idx="1339">
                  <c:v>38504</c:v>
                </c:pt>
                <c:pt idx="1340">
                  <c:v>38505</c:v>
                </c:pt>
                <c:pt idx="1341">
                  <c:v>38506</c:v>
                </c:pt>
                <c:pt idx="1342">
                  <c:v>38507</c:v>
                </c:pt>
                <c:pt idx="1343">
                  <c:v>38508</c:v>
                </c:pt>
                <c:pt idx="1344">
                  <c:v>38509</c:v>
                </c:pt>
                <c:pt idx="1345">
                  <c:v>38510</c:v>
                </c:pt>
                <c:pt idx="1346">
                  <c:v>38511</c:v>
                </c:pt>
                <c:pt idx="1347">
                  <c:v>38512</c:v>
                </c:pt>
                <c:pt idx="1348">
                  <c:v>38513</c:v>
                </c:pt>
                <c:pt idx="1349">
                  <c:v>38514</c:v>
                </c:pt>
                <c:pt idx="1350">
                  <c:v>38515</c:v>
                </c:pt>
                <c:pt idx="1351">
                  <c:v>38516</c:v>
                </c:pt>
                <c:pt idx="1352">
                  <c:v>38517</c:v>
                </c:pt>
                <c:pt idx="1353">
                  <c:v>38518</c:v>
                </c:pt>
                <c:pt idx="1354">
                  <c:v>38519</c:v>
                </c:pt>
                <c:pt idx="1355">
                  <c:v>38520</c:v>
                </c:pt>
                <c:pt idx="1356">
                  <c:v>38521</c:v>
                </c:pt>
                <c:pt idx="1357">
                  <c:v>38522</c:v>
                </c:pt>
                <c:pt idx="1358">
                  <c:v>38523</c:v>
                </c:pt>
                <c:pt idx="1359">
                  <c:v>38524</c:v>
                </c:pt>
                <c:pt idx="1360">
                  <c:v>38525</c:v>
                </c:pt>
                <c:pt idx="1361">
                  <c:v>38526</c:v>
                </c:pt>
                <c:pt idx="1362">
                  <c:v>38527</c:v>
                </c:pt>
                <c:pt idx="1363">
                  <c:v>38528</c:v>
                </c:pt>
                <c:pt idx="1364">
                  <c:v>38529</c:v>
                </c:pt>
                <c:pt idx="1365">
                  <c:v>38530</c:v>
                </c:pt>
                <c:pt idx="1366">
                  <c:v>38531</c:v>
                </c:pt>
                <c:pt idx="1367">
                  <c:v>38532</c:v>
                </c:pt>
                <c:pt idx="1368">
                  <c:v>38533</c:v>
                </c:pt>
                <c:pt idx="1369">
                  <c:v>38534</c:v>
                </c:pt>
                <c:pt idx="1370">
                  <c:v>38535</c:v>
                </c:pt>
                <c:pt idx="1371">
                  <c:v>38536</c:v>
                </c:pt>
                <c:pt idx="1372">
                  <c:v>38537</c:v>
                </c:pt>
                <c:pt idx="1373">
                  <c:v>38538</c:v>
                </c:pt>
                <c:pt idx="1374">
                  <c:v>38539</c:v>
                </c:pt>
                <c:pt idx="1375">
                  <c:v>38540</c:v>
                </c:pt>
                <c:pt idx="1376">
                  <c:v>38541</c:v>
                </c:pt>
                <c:pt idx="1377">
                  <c:v>38542</c:v>
                </c:pt>
                <c:pt idx="1378">
                  <c:v>38543</c:v>
                </c:pt>
                <c:pt idx="1379">
                  <c:v>38544</c:v>
                </c:pt>
                <c:pt idx="1380">
                  <c:v>38545</c:v>
                </c:pt>
                <c:pt idx="1381">
                  <c:v>38546</c:v>
                </c:pt>
                <c:pt idx="1382">
                  <c:v>38547</c:v>
                </c:pt>
                <c:pt idx="1383">
                  <c:v>38548</c:v>
                </c:pt>
                <c:pt idx="1384">
                  <c:v>38549</c:v>
                </c:pt>
                <c:pt idx="1385">
                  <c:v>38550</c:v>
                </c:pt>
                <c:pt idx="1386">
                  <c:v>38551</c:v>
                </c:pt>
                <c:pt idx="1387">
                  <c:v>38552</c:v>
                </c:pt>
                <c:pt idx="1388">
                  <c:v>38553</c:v>
                </c:pt>
                <c:pt idx="1389">
                  <c:v>38554</c:v>
                </c:pt>
                <c:pt idx="1390">
                  <c:v>38555</c:v>
                </c:pt>
                <c:pt idx="1391">
                  <c:v>38556</c:v>
                </c:pt>
                <c:pt idx="1392">
                  <c:v>38557</c:v>
                </c:pt>
                <c:pt idx="1393">
                  <c:v>38558</c:v>
                </c:pt>
                <c:pt idx="1394">
                  <c:v>38559</c:v>
                </c:pt>
                <c:pt idx="1395">
                  <c:v>38560</c:v>
                </c:pt>
                <c:pt idx="1396">
                  <c:v>38561</c:v>
                </c:pt>
                <c:pt idx="1397">
                  <c:v>38562</c:v>
                </c:pt>
                <c:pt idx="1398">
                  <c:v>38563</c:v>
                </c:pt>
                <c:pt idx="1399">
                  <c:v>38564</c:v>
                </c:pt>
                <c:pt idx="1400">
                  <c:v>38565</c:v>
                </c:pt>
                <c:pt idx="1401">
                  <c:v>38566</c:v>
                </c:pt>
                <c:pt idx="1402">
                  <c:v>38567</c:v>
                </c:pt>
                <c:pt idx="1403">
                  <c:v>38568</c:v>
                </c:pt>
                <c:pt idx="1404">
                  <c:v>38569</c:v>
                </c:pt>
                <c:pt idx="1405">
                  <c:v>38570</c:v>
                </c:pt>
                <c:pt idx="1406">
                  <c:v>38571</c:v>
                </c:pt>
                <c:pt idx="1407">
                  <c:v>38572</c:v>
                </c:pt>
                <c:pt idx="1408">
                  <c:v>38573</c:v>
                </c:pt>
                <c:pt idx="1409">
                  <c:v>38574</c:v>
                </c:pt>
                <c:pt idx="1410">
                  <c:v>38575</c:v>
                </c:pt>
                <c:pt idx="1411">
                  <c:v>38576</c:v>
                </c:pt>
                <c:pt idx="1412">
                  <c:v>38577</c:v>
                </c:pt>
                <c:pt idx="1413">
                  <c:v>38578</c:v>
                </c:pt>
                <c:pt idx="1414">
                  <c:v>38579</c:v>
                </c:pt>
                <c:pt idx="1415">
                  <c:v>38580</c:v>
                </c:pt>
                <c:pt idx="1416">
                  <c:v>38581</c:v>
                </c:pt>
                <c:pt idx="1417">
                  <c:v>38582</c:v>
                </c:pt>
                <c:pt idx="1418">
                  <c:v>38583</c:v>
                </c:pt>
                <c:pt idx="1419">
                  <c:v>38584</c:v>
                </c:pt>
                <c:pt idx="1420">
                  <c:v>38585</c:v>
                </c:pt>
                <c:pt idx="1421">
                  <c:v>38586</c:v>
                </c:pt>
                <c:pt idx="1422">
                  <c:v>38587</c:v>
                </c:pt>
                <c:pt idx="1423">
                  <c:v>38588</c:v>
                </c:pt>
                <c:pt idx="1424">
                  <c:v>38589</c:v>
                </c:pt>
                <c:pt idx="1425">
                  <c:v>38590</c:v>
                </c:pt>
                <c:pt idx="1426">
                  <c:v>38591</c:v>
                </c:pt>
                <c:pt idx="1427">
                  <c:v>38592</c:v>
                </c:pt>
                <c:pt idx="1428">
                  <c:v>38593</c:v>
                </c:pt>
                <c:pt idx="1429">
                  <c:v>38594</c:v>
                </c:pt>
                <c:pt idx="1430">
                  <c:v>38595</c:v>
                </c:pt>
                <c:pt idx="1431">
                  <c:v>38596</c:v>
                </c:pt>
                <c:pt idx="1432">
                  <c:v>38597</c:v>
                </c:pt>
                <c:pt idx="1433">
                  <c:v>38598</c:v>
                </c:pt>
                <c:pt idx="1434">
                  <c:v>38599</c:v>
                </c:pt>
                <c:pt idx="1435">
                  <c:v>38600</c:v>
                </c:pt>
                <c:pt idx="1436">
                  <c:v>38601</c:v>
                </c:pt>
                <c:pt idx="1437">
                  <c:v>38602</c:v>
                </c:pt>
                <c:pt idx="1438">
                  <c:v>38603</c:v>
                </c:pt>
                <c:pt idx="1439">
                  <c:v>38604</c:v>
                </c:pt>
                <c:pt idx="1440">
                  <c:v>38605</c:v>
                </c:pt>
                <c:pt idx="1441">
                  <c:v>38606</c:v>
                </c:pt>
                <c:pt idx="1442">
                  <c:v>38607</c:v>
                </c:pt>
                <c:pt idx="1443">
                  <c:v>38608</c:v>
                </c:pt>
                <c:pt idx="1444">
                  <c:v>38609</c:v>
                </c:pt>
                <c:pt idx="1445">
                  <c:v>38610</c:v>
                </c:pt>
                <c:pt idx="1446">
                  <c:v>38611</c:v>
                </c:pt>
                <c:pt idx="1447">
                  <c:v>38612</c:v>
                </c:pt>
                <c:pt idx="1448">
                  <c:v>38613</c:v>
                </c:pt>
                <c:pt idx="1449">
                  <c:v>38614</c:v>
                </c:pt>
                <c:pt idx="1450">
                  <c:v>38615</c:v>
                </c:pt>
                <c:pt idx="1451">
                  <c:v>38616</c:v>
                </c:pt>
                <c:pt idx="1452">
                  <c:v>38617</c:v>
                </c:pt>
                <c:pt idx="1453">
                  <c:v>38618</c:v>
                </c:pt>
                <c:pt idx="1454">
                  <c:v>38619</c:v>
                </c:pt>
                <c:pt idx="1455">
                  <c:v>38620</c:v>
                </c:pt>
                <c:pt idx="1456">
                  <c:v>38621</c:v>
                </c:pt>
                <c:pt idx="1457">
                  <c:v>38622</c:v>
                </c:pt>
                <c:pt idx="1458">
                  <c:v>38623</c:v>
                </c:pt>
                <c:pt idx="1459">
                  <c:v>38624</c:v>
                </c:pt>
                <c:pt idx="1460">
                  <c:v>38625</c:v>
                </c:pt>
                <c:pt idx="1461">
                  <c:v>38626</c:v>
                </c:pt>
                <c:pt idx="1462">
                  <c:v>38627</c:v>
                </c:pt>
                <c:pt idx="1463">
                  <c:v>38628</c:v>
                </c:pt>
                <c:pt idx="1464">
                  <c:v>38629</c:v>
                </c:pt>
                <c:pt idx="1465">
                  <c:v>38630</c:v>
                </c:pt>
                <c:pt idx="1466">
                  <c:v>38631</c:v>
                </c:pt>
                <c:pt idx="1467">
                  <c:v>38632</c:v>
                </c:pt>
                <c:pt idx="1468">
                  <c:v>38633</c:v>
                </c:pt>
                <c:pt idx="1469">
                  <c:v>38634</c:v>
                </c:pt>
                <c:pt idx="1470">
                  <c:v>38635</c:v>
                </c:pt>
                <c:pt idx="1471">
                  <c:v>38636</c:v>
                </c:pt>
                <c:pt idx="1472">
                  <c:v>38637</c:v>
                </c:pt>
                <c:pt idx="1473">
                  <c:v>38638</c:v>
                </c:pt>
                <c:pt idx="1474">
                  <c:v>38639</c:v>
                </c:pt>
                <c:pt idx="1475">
                  <c:v>38640</c:v>
                </c:pt>
                <c:pt idx="1476">
                  <c:v>38641</c:v>
                </c:pt>
                <c:pt idx="1477">
                  <c:v>38642</c:v>
                </c:pt>
                <c:pt idx="1478">
                  <c:v>38643</c:v>
                </c:pt>
                <c:pt idx="1479">
                  <c:v>38644</c:v>
                </c:pt>
                <c:pt idx="1480">
                  <c:v>38645</c:v>
                </c:pt>
                <c:pt idx="1481">
                  <c:v>38646</c:v>
                </c:pt>
                <c:pt idx="1482">
                  <c:v>38647</c:v>
                </c:pt>
                <c:pt idx="1483">
                  <c:v>38648</c:v>
                </c:pt>
                <c:pt idx="1484">
                  <c:v>38649</c:v>
                </c:pt>
                <c:pt idx="1485">
                  <c:v>38650</c:v>
                </c:pt>
                <c:pt idx="1486">
                  <c:v>38651</c:v>
                </c:pt>
                <c:pt idx="1487">
                  <c:v>38652</c:v>
                </c:pt>
                <c:pt idx="1488">
                  <c:v>38653</c:v>
                </c:pt>
                <c:pt idx="1489">
                  <c:v>38654</c:v>
                </c:pt>
                <c:pt idx="1490">
                  <c:v>38655</c:v>
                </c:pt>
                <c:pt idx="1491">
                  <c:v>38656</c:v>
                </c:pt>
                <c:pt idx="1492">
                  <c:v>38657</c:v>
                </c:pt>
                <c:pt idx="1493">
                  <c:v>38658</c:v>
                </c:pt>
                <c:pt idx="1494">
                  <c:v>38659</c:v>
                </c:pt>
                <c:pt idx="1495">
                  <c:v>38660</c:v>
                </c:pt>
                <c:pt idx="1496">
                  <c:v>38661</c:v>
                </c:pt>
                <c:pt idx="1497">
                  <c:v>38662</c:v>
                </c:pt>
                <c:pt idx="1498">
                  <c:v>38663</c:v>
                </c:pt>
                <c:pt idx="1499">
                  <c:v>38664</c:v>
                </c:pt>
                <c:pt idx="1500">
                  <c:v>38665</c:v>
                </c:pt>
                <c:pt idx="1501">
                  <c:v>38666</c:v>
                </c:pt>
                <c:pt idx="1502">
                  <c:v>38667</c:v>
                </c:pt>
                <c:pt idx="1503">
                  <c:v>38668</c:v>
                </c:pt>
                <c:pt idx="1504">
                  <c:v>38669</c:v>
                </c:pt>
                <c:pt idx="1505">
                  <c:v>38670</c:v>
                </c:pt>
                <c:pt idx="1506">
                  <c:v>38671</c:v>
                </c:pt>
                <c:pt idx="1507">
                  <c:v>38672</c:v>
                </c:pt>
                <c:pt idx="1508">
                  <c:v>38673</c:v>
                </c:pt>
                <c:pt idx="1509">
                  <c:v>38674</c:v>
                </c:pt>
                <c:pt idx="1510">
                  <c:v>38675</c:v>
                </c:pt>
                <c:pt idx="1511">
                  <c:v>38676</c:v>
                </c:pt>
                <c:pt idx="1512">
                  <c:v>38677</c:v>
                </c:pt>
                <c:pt idx="1513">
                  <c:v>38678</c:v>
                </c:pt>
                <c:pt idx="1514">
                  <c:v>38679</c:v>
                </c:pt>
                <c:pt idx="1515">
                  <c:v>38680</c:v>
                </c:pt>
                <c:pt idx="1516">
                  <c:v>38681</c:v>
                </c:pt>
                <c:pt idx="1517">
                  <c:v>38682</c:v>
                </c:pt>
                <c:pt idx="1518">
                  <c:v>38683</c:v>
                </c:pt>
                <c:pt idx="1519">
                  <c:v>38684</c:v>
                </c:pt>
                <c:pt idx="1520">
                  <c:v>38685</c:v>
                </c:pt>
                <c:pt idx="1521">
                  <c:v>38686</c:v>
                </c:pt>
                <c:pt idx="1522">
                  <c:v>38687</c:v>
                </c:pt>
                <c:pt idx="1523">
                  <c:v>38688</c:v>
                </c:pt>
                <c:pt idx="1524">
                  <c:v>38689</c:v>
                </c:pt>
                <c:pt idx="1525">
                  <c:v>38690</c:v>
                </c:pt>
                <c:pt idx="1526">
                  <c:v>38691</c:v>
                </c:pt>
                <c:pt idx="1527">
                  <c:v>38692</c:v>
                </c:pt>
                <c:pt idx="1528">
                  <c:v>38693</c:v>
                </c:pt>
                <c:pt idx="1529">
                  <c:v>38694</c:v>
                </c:pt>
                <c:pt idx="1530">
                  <c:v>38695</c:v>
                </c:pt>
                <c:pt idx="1531">
                  <c:v>38696</c:v>
                </c:pt>
                <c:pt idx="1532">
                  <c:v>38697</c:v>
                </c:pt>
                <c:pt idx="1533">
                  <c:v>38698</c:v>
                </c:pt>
                <c:pt idx="1534">
                  <c:v>38699</c:v>
                </c:pt>
                <c:pt idx="1535">
                  <c:v>38700</c:v>
                </c:pt>
                <c:pt idx="1536">
                  <c:v>38701</c:v>
                </c:pt>
                <c:pt idx="1537">
                  <c:v>38702</c:v>
                </c:pt>
                <c:pt idx="1538">
                  <c:v>38703</c:v>
                </c:pt>
                <c:pt idx="1539">
                  <c:v>38704</c:v>
                </c:pt>
                <c:pt idx="1540">
                  <c:v>38705</c:v>
                </c:pt>
                <c:pt idx="1541">
                  <c:v>38706</c:v>
                </c:pt>
                <c:pt idx="1542">
                  <c:v>38707</c:v>
                </c:pt>
                <c:pt idx="1543">
                  <c:v>38708</c:v>
                </c:pt>
                <c:pt idx="1544">
                  <c:v>38709</c:v>
                </c:pt>
                <c:pt idx="1545">
                  <c:v>38710</c:v>
                </c:pt>
                <c:pt idx="1546">
                  <c:v>38711</c:v>
                </c:pt>
                <c:pt idx="1547">
                  <c:v>38712</c:v>
                </c:pt>
                <c:pt idx="1548">
                  <c:v>38713</c:v>
                </c:pt>
                <c:pt idx="1549">
                  <c:v>38714</c:v>
                </c:pt>
                <c:pt idx="1550">
                  <c:v>38715</c:v>
                </c:pt>
                <c:pt idx="1551">
                  <c:v>38716</c:v>
                </c:pt>
                <c:pt idx="1552">
                  <c:v>38717</c:v>
                </c:pt>
                <c:pt idx="1553">
                  <c:v>38718</c:v>
                </c:pt>
                <c:pt idx="1554">
                  <c:v>38719</c:v>
                </c:pt>
                <c:pt idx="1555">
                  <c:v>38720</c:v>
                </c:pt>
                <c:pt idx="1556">
                  <c:v>38721</c:v>
                </c:pt>
                <c:pt idx="1557">
                  <c:v>38722</c:v>
                </c:pt>
                <c:pt idx="1558">
                  <c:v>38723</c:v>
                </c:pt>
                <c:pt idx="1559">
                  <c:v>38724</c:v>
                </c:pt>
                <c:pt idx="1560">
                  <c:v>38725</c:v>
                </c:pt>
                <c:pt idx="1561">
                  <c:v>38726</c:v>
                </c:pt>
                <c:pt idx="1562">
                  <c:v>38727</c:v>
                </c:pt>
                <c:pt idx="1563">
                  <c:v>38728</c:v>
                </c:pt>
                <c:pt idx="1564">
                  <c:v>38729</c:v>
                </c:pt>
                <c:pt idx="1565">
                  <c:v>38730</c:v>
                </c:pt>
                <c:pt idx="1566">
                  <c:v>38731</c:v>
                </c:pt>
                <c:pt idx="1567">
                  <c:v>38732</c:v>
                </c:pt>
                <c:pt idx="1568">
                  <c:v>38733</c:v>
                </c:pt>
                <c:pt idx="1569">
                  <c:v>38734</c:v>
                </c:pt>
                <c:pt idx="1570">
                  <c:v>38735</c:v>
                </c:pt>
                <c:pt idx="1571">
                  <c:v>38736</c:v>
                </c:pt>
                <c:pt idx="1572">
                  <c:v>38737</c:v>
                </c:pt>
                <c:pt idx="1573">
                  <c:v>38738</c:v>
                </c:pt>
                <c:pt idx="1574">
                  <c:v>38739</c:v>
                </c:pt>
                <c:pt idx="1575">
                  <c:v>38740</c:v>
                </c:pt>
                <c:pt idx="1576">
                  <c:v>38741</c:v>
                </c:pt>
                <c:pt idx="1577">
                  <c:v>38742</c:v>
                </c:pt>
                <c:pt idx="1578">
                  <c:v>38743</c:v>
                </c:pt>
                <c:pt idx="1579">
                  <c:v>38744</c:v>
                </c:pt>
                <c:pt idx="1580">
                  <c:v>38745</c:v>
                </c:pt>
                <c:pt idx="1581">
                  <c:v>38746</c:v>
                </c:pt>
                <c:pt idx="1582">
                  <c:v>38747</c:v>
                </c:pt>
                <c:pt idx="1583">
                  <c:v>38748</c:v>
                </c:pt>
                <c:pt idx="1584">
                  <c:v>38749</c:v>
                </c:pt>
                <c:pt idx="1585">
                  <c:v>38750</c:v>
                </c:pt>
                <c:pt idx="1586">
                  <c:v>38751</c:v>
                </c:pt>
                <c:pt idx="1587">
                  <c:v>38752</c:v>
                </c:pt>
                <c:pt idx="1588">
                  <c:v>38753</c:v>
                </c:pt>
                <c:pt idx="1589">
                  <c:v>38754</c:v>
                </c:pt>
                <c:pt idx="1590">
                  <c:v>38755</c:v>
                </c:pt>
                <c:pt idx="1591">
                  <c:v>38756</c:v>
                </c:pt>
                <c:pt idx="1592">
                  <c:v>38757</c:v>
                </c:pt>
                <c:pt idx="1593">
                  <c:v>38758</c:v>
                </c:pt>
                <c:pt idx="1594">
                  <c:v>38759</c:v>
                </c:pt>
                <c:pt idx="1595">
                  <c:v>38760</c:v>
                </c:pt>
                <c:pt idx="1596">
                  <c:v>38761</c:v>
                </c:pt>
                <c:pt idx="1597">
                  <c:v>38762</c:v>
                </c:pt>
                <c:pt idx="1598">
                  <c:v>38763</c:v>
                </c:pt>
                <c:pt idx="1599">
                  <c:v>38764</c:v>
                </c:pt>
                <c:pt idx="1600">
                  <c:v>38765</c:v>
                </c:pt>
                <c:pt idx="1601">
                  <c:v>38766</c:v>
                </c:pt>
                <c:pt idx="1602">
                  <c:v>38767</c:v>
                </c:pt>
                <c:pt idx="1603">
                  <c:v>38768</c:v>
                </c:pt>
                <c:pt idx="1604">
                  <c:v>38769</c:v>
                </c:pt>
                <c:pt idx="1605">
                  <c:v>38770</c:v>
                </c:pt>
                <c:pt idx="1606">
                  <c:v>38771</c:v>
                </c:pt>
                <c:pt idx="1607">
                  <c:v>38772</c:v>
                </c:pt>
                <c:pt idx="1608">
                  <c:v>38773</c:v>
                </c:pt>
                <c:pt idx="1609">
                  <c:v>38774</c:v>
                </c:pt>
                <c:pt idx="1610">
                  <c:v>38775</c:v>
                </c:pt>
                <c:pt idx="1611">
                  <c:v>38776</c:v>
                </c:pt>
                <c:pt idx="1612">
                  <c:v>38777</c:v>
                </c:pt>
                <c:pt idx="1613">
                  <c:v>38778</c:v>
                </c:pt>
                <c:pt idx="1614">
                  <c:v>38779</c:v>
                </c:pt>
                <c:pt idx="1615">
                  <c:v>38780</c:v>
                </c:pt>
                <c:pt idx="1616">
                  <c:v>38781</c:v>
                </c:pt>
                <c:pt idx="1617">
                  <c:v>38782</c:v>
                </c:pt>
                <c:pt idx="1618">
                  <c:v>38783</c:v>
                </c:pt>
                <c:pt idx="1619">
                  <c:v>38784</c:v>
                </c:pt>
                <c:pt idx="1620">
                  <c:v>38785</c:v>
                </c:pt>
                <c:pt idx="1621">
                  <c:v>38786</c:v>
                </c:pt>
                <c:pt idx="1622">
                  <c:v>38787</c:v>
                </c:pt>
                <c:pt idx="1623">
                  <c:v>38788</c:v>
                </c:pt>
                <c:pt idx="1624">
                  <c:v>38789</c:v>
                </c:pt>
                <c:pt idx="1625">
                  <c:v>38790</c:v>
                </c:pt>
                <c:pt idx="1626">
                  <c:v>38791</c:v>
                </c:pt>
                <c:pt idx="1627">
                  <c:v>38792</c:v>
                </c:pt>
                <c:pt idx="1628">
                  <c:v>38793</c:v>
                </c:pt>
                <c:pt idx="1629">
                  <c:v>38794</c:v>
                </c:pt>
                <c:pt idx="1630">
                  <c:v>38795</c:v>
                </c:pt>
                <c:pt idx="1631">
                  <c:v>38796</c:v>
                </c:pt>
                <c:pt idx="1632">
                  <c:v>38797</c:v>
                </c:pt>
                <c:pt idx="1633">
                  <c:v>38798</c:v>
                </c:pt>
                <c:pt idx="1634">
                  <c:v>38799</c:v>
                </c:pt>
                <c:pt idx="1635">
                  <c:v>38800</c:v>
                </c:pt>
                <c:pt idx="1636">
                  <c:v>38801</c:v>
                </c:pt>
                <c:pt idx="1637">
                  <c:v>38802</c:v>
                </c:pt>
                <c:pt idx="1638">
                  <c:v>38803</c:v>
                </c:pt>
                <c:pt idx="1639">
                  <c:v>38804</c:v>
                </c:pt>
                <c:pt idx="1640">
                  <c:v>38805</c:v>
                </c:pt>
                <c:pt idx="1641">
                  <c:v>38806</c:v>
                </c:pt>
                <c:pt idx="1642">
                  <c:v>38807</c:v>
                </c:pt>
                <c:pt idx="1643">
                  <c:v>38808</c:v>
                </c:pt>
                <c:pt idx="1644">
                  <c:v>38809</c:v>
                </c:pt>
                <c:pt idx="1645">
                  <c:v>38810</c:v>
                </c:pt>
                <c:pt idx="1646">
                  <c:v>38811</c:v>
                </c:pt>
                <c:pt idx="1647">
                  <c:v>38812</c:v>
                </c:pt>
                <c:pt idx="1648">
                  <c:v>38813</c:v>
                </c:pt>
                <c:pt idx="1649">
                  <c:v>38814</c:v>
                </c:pt>
                <c:pt idx="1650">
                  <c:v>38815</c:v>
                </c:pt>
                <c:pt idx="1651">
                  <c:v>38816</c:v>
                </c:pt>
                <c:pt idx="1652">
                  <c:v>38817</c:v>
                </c:pt>
                <c:pt idx="1653">
                  <c:v>38818</c:v>
                </c:pt>
                <c:pt idx="1654">
                  <c:v>38819</c:v>
                </c:pt>
                <c:pt idx="1655">
                  <c:v>38820</c:v>
                </c:pt>
                <c:pt idx="1656">
                  <c:v>38821</c:v>
                </c:pt>
                <c:pt idx="1657">
                  <c:v>38822</c:v>
                </c:pt>
                <c:pt idx="1658">
                  <c:v>38823</c:v>
                </c:pt>
                <c:pt idx="1659">
                  <c:v>38824</c:v>
                </c:pt>
                <c:pt idx="1660">
                  <c:v>38825</c:v>
                </c:pt>
                <c:pt idx="1661">
                  <c:v>38826</c:v>
                </c:pt>
                <c:pt idx="1662">
                  <c:v>38827</c:v>
                </c:pt>
                <c:pt idx="1663">
                  <c:v>38828</c:v>
                </c:pt>
                <c:pt idx="1664">
                  <c:v>38829</c:v>
                </c:pt>
                <c:pt idx="1665">
                  <c:v>38830</c:v>
                </c:pt>
                <c:pt idx="1666">
                  <c:v>38831</c:v>
                </c:pt>
                <c:pt idx="1667">
                  <c:v>38832</c:v>
                </c:pt>
                <c:pt idx="1668">
                  <c:v>38833</c:v>
                </c:pt>
                <c:pt idx="1669">
                  <c:v>38834</c:v>
                </c:pt>
                <c:pt idx="1670">
                  <c:v>38835</c:v>
                </c:pt>
                <c:pt idx="1671">
                  <c:v>38836</c:v>
                </c:pt>
                <c:pt idx="1672">
                  <c:v>38837</c:v>
                </c:pt>
                <c:pt idx="1673">
                  <c:v>38838</c:v>
                </c:pt>
                <c:pt idx="1674">
                  <c:v>38839</c:v>
                </c:pt>
                <c:pt idx="1675">
                  <c:v>38840</c:v>
                </c:pt>
                <c:pt idx="1676">
                  <c:v>38841</c:v>
                </c:pt>
                <c:pt idx="1677">
                  <c:v>38842</c:v>
                </c:pt>
                <c:pt idx="1678">
                  <c:v>38843</c:v>
                </c:pt>
                <c:pt idx="1679">
                  <c:v>38844</c:v>
                </c:pt>
                <c:pt idx="1680">
                  <c:v>38845</c:v>
                </c:pt>
                <c:pt idx="1681">
                  <c:v>38846</c:v>
                </c:pt>
                <c:pt idx="1682">
                  <c:v>38847</c:v>
                </c:pt>
                <c:pt idx="1683">
                  <c:v>38848</c:v>
                </c:pt>
                <c:pt idx="1684">
                  <c:v>38849</c:v>
                </c:pt>
                <c:pt idx="1685">
                  <c:v>38850</c:v>
                </c:pt>
                <c:pt idx="1686">
                  <c:v>38851</c:v>
                </c:pt>
                <c:pt idx="1687">
                  <c:v>38852</c:v>
                </c:pt>
                <c:pt idx="1688">
                  <c:v>38853</c:v>
                </c:pt>
                <c:pt idx="1689">
                  <c:v>38854</c:v>
                </c:pt>
                <c:pt idx="1690">
                  <c:v>38855</c:v>
                </c:pt>
                <c:pt idx="1691">
                  <c:v>38856</c:v>
                </c:pt>
                <c:pt idx="1692">
                  <c:v>38857</c:v>
                </c:pt>
                <c:pt idx="1693">
                  <c:v>38858</c:v>
                </c:pt>
                <c:pt idx="1694">
                  <c:v>38859</c:v>
                </c:pt>
                <c:pt idx="1695">
                  <c:v>38860</c:v>
                </c:pt>
                <c:pt idx="1696">
                  <c:v>38861</c:v>
                </c:pt>
                <c:pt idx="1697">
                  <c:v>38862</c:v>
                </c:pt>
                <c:pt idx="1698">
                  <c:v>38863</c:v>
                </c:pt>
                <c:pt idx="1699">
                  <c:v>38864</c:v>
                </c:pt>
                <c:pt idx="1700">
                  <c:v>38865</c:v>
                </c:pt>
                <c:pt idx="1701">
                  <c:v>38866</c:v>
                </c:pt>
                <c:pt idx="1702">
                  <c:v>38867</c:v>
                </c:pt>
                <c:pt idx="1703">
                  <c:v>38868</c:v>
                </c:pt>
                <c:pt idx="1704">
                  <c:v>38869</c:v>
                </c:pt>
                <c:pt idx="1705">
                  <c:v>38870</c:v>
                </c:pt>
                <c:pt idx="1706">
                  <c:v>38871</c:v>
                </c:pt>
                <c:pt idx="1707">
                  <c:v>38872</c:v>
                </c:pt>
                <c:pt idx="1708">
                  <c:v>38873</c:v>
                </c:pt>
                <c:pt idx="1709">
                  <c:v>38874</c:v>
                </c:pt>
                <c:pt idx="1710">
                  <c:v>38875</c:v>
                </c:pt>
                <c:pt idx="1711">
                  <c:v>38876</c:v>
                </c:pt>
                <c:pt idx="1712">
                  <c:v>38877</c:v>
                </c:pt>
                <c:pt idx="1713">
                  <c:v>38878</c:v>
                </c:pt>
                <c:pt idx="1714">
                  <c:v>38879</c:v>
                </c:pt>
                <c:pt idx="1715">
                  <c:v>38880</c:v>
                </c:pt>
                <c:pt idx="1716">
                  <c:v>38881</c:v>
                </c:pt>
                <c:pt idx="1717">
                  <c:v>38882</c:v>
                </c:pt>
                <c:pt idx="1718">
                  <c:v>38883</c:v>
                </c:pt>
                <c:pt idx="1719">
                  <c:v>38884</c:v>
                </c:pt>
                <c:pt idx="1720">
                  <c:v>38885</c:v>
                </c:pt>
                <c:pt idx="1721">
                  <c:v>38886</c:v>
                </c:pt>
                <c:pt idx="1722">
                  <c:v>38887</c:v>
                </c:pt>
                <c:pt idx="1723">
                  <c:v>38888</c:v>
                </c:pt>
                <c:pt idx="1724">
                  <c:v>38889</c:v>
                </c:pt>
                <c:pt idx="1725">
                  <c:v>38890</c:v>
                </c:pt>
                <c:pt idx="1726">
                  <c:v>38891</c:v>
                </c:pt>
                <c:pt idx="1727">
                  <c:v>38892</c:v>
                </c:pt>
                <c:pt idx="1728">
                  <c:v>38893</c:v>
                </c:pt>
                <c:pt idx="1729">
                  <c:v>38894</c:v>
                </c:pt>
                <c:pt idx="1730">
                  <c:v>38895</c:v>
                </c:pt>
                <c:pt idx="1731">
                  <c:v>38896</c:v>
                </c:pt>
                <c:pt idx="1732">
                  <c:v>38897</c:v>
                </c:pt>
                <c:pt idx="1733">
                  <c:v>38898</c:v>
                </c:pt>
                <c:pt idx="1734">
                  <c:v>38899</c:v>
                </c:pt>
                <c:pt idx="1735">
                  <c:v>38900</c:v>
                </c:pt>
                <c:pt idx="1736">
                  <c:v>38901</c:v>
                </c:pt>
                <c:pt idx="1737">
                  <c:v>38902</c:v>
                </c:pt>
                <c:pt idx="1738">
                  <c:v>38903</c:v>
                </c:pt>
                <c:pt idx="1739">
                  <c:v>38904</c:v>
                </c:pt>
                <c:pt idx="1740">
                  <c:v>38905</c:v>
                </c:pt>
                <c:pt idx="1741">
                  <c:v>38906</c:v>
                </c:pt>
                <c:pt idx="1742">
                  <c:v>38907</c:v>
                </c:pt>
                <c:pt idx="1743">
                  <c:v>38908</c:v>
                </c:pt>
                <c:pt idx="1744">
                  <c:v>38909</c:v>
                </c:pt>
                <c:pt idx="1745">
                  <c:v>38910</c:v>
                </c:pt>
                <c:pt idx="1746">
                  <c:v>38911</c:v>
                </c:pt>
                <c:pt idx="1747">
                  <c:v>38912</c:v>
                </c:pt>
                <c:pt idx="1748">
                  <c:v>38913</c:v>
                </c:pt>
                <c:pt idx="1749">
                  <c:v>38914</c:v>
                </c:pt>
                <c:pt idx="1750">
                  <c:v>38915</c:v>
                </c:pt>
                <c:pt idx="1751">
                  <c:v>38916</c:v>
                </c:pt>
                <c:pt idx="1752">
                  <c:v>38917</c:v>
                </c:pt>
                <c:pt idx="1753">
                  <c:v>38918</c:v>
                </c:pt>
                <c:pt idx="1754">
                  <c:v>38919</c:v>
                </c:pt>
                <c:pt idx="1755">
                  <c:v>38920</c:v>
                </c:pt>
                <c:pt idx="1756">
                  <c:v>38921</c:v>
                </c:pt>
                <c:pt idx="1757">
                  <c:v>38922</c:v>
                </c:pt>
                <c:pt idx="1758">
                  <c:v>38923</c:v>
                </c:pt>
                <c:pt idx="1759">
                  <c:v>38924</c:v>
                </c:pt>
                <c:pt idx="1760">
                  <c:v>38925</c:v>
                </c:pt>
                <c:pt idx="1761">
                  <c:v>38926</c:v>
                </c:pt>
                <c:pt idx="1762">
                  <c:v>38927</c:v>
                </c:pt>
                <c:pt idx="1763">
                  <c:v>38928</c:v>
                </c:pt>
                <c:pt idx="1764">
                  <c:v>38929</c:v>
                </c:pt>
                <c:pt idx="1765">
                  <c:v>38930</c:v>
                </c:pt>
                <c:pt idx="1766">
                  <c:v>38931</c:v>
                </c:pt>
                <c:pt idx="1767">
                  <c:v>38932</c:v>
                </c:pt>
                <c:pt idx="1768">
                  <c:v>38933</c:v>
                </c:pt>
                <c:pt idx="1769">
                  <c:v>38934</c:v>
                </c:pt>
                <c:pt idx="1770">
                  <c:v>38935</c:v>
                </c:pt>
                <c:pt idx="1771">
                  <c:v>38936</c:v>
                </c:pt>
                <c:pt idx="1772">
                  <c:v>38937</c:v>
                </c:pt>
                <c:pt idx="1773">
                  <c:v>38938</c:v>
                </c:pt>
                <c:pt idx="1774">
                  <c:v>38939</c:v>
                </c:pt>
                <c:pt idx="1775">
                  <c:v>38940</c:v>
                </c:pt>
                <c:pt idx="1776">
                  <c:v>38941</c:v>
                </c:pt>
                <c:pt idx="1777">
                  <c:v>38942</c:v>
                </c:pt>
                <c:pt idx="1778">
                  <c:v>38943</c:v>
                </c:pt>
                <c:pt idx="1779">
                  <c:v>38944</c:v>
                </c:pt>
                <c:pt idx="1780">
                  <c:v>38945</c:v>
                </c:pt>
                <c:pt idx="1781">
                  <c:v>38946</c:v>
                </c:pt>
                <c:pt idx="1782">
                  <c:v>38947</c:v>
                </c:pt>
                <c:pt idx="1783">
                  <c:v>38948</c:v>
                </c:pt>
                <c:pt idx="1784">
                  <c:v>38949</c:v>
                </c:pt>
                <c:pt idx="1785">
                  <c:v>38950</c:v>
                </c:pt>
                <c:pt idx="1786">
                  <c:v>38951</c:v>
                </c:pt>
                <c:pt idx="1787">
                  <c:v>38952</c:v>
                </c:pt>
                <c:pt idx="1788">
                  <c:v>38953</c:v>
                </c:pt>
                <c:pt idx="1789">
                  <c:v>38954</c:v>
                </c:pt>
                <c:pt idx="1790">
                  <c:v>38955</c:v>
                </c:pt>
                <c:pt idx="1791">
                  <c:v>38956</c:v>
                </c:pt>
                <c:pt idx="1792">
                  <c:v>38957</c:v>
                </c:pt>
                <c:pt idx="1793">
                  <c:v>38958</c:v>
                </c:pt>
                <c:pt idx="1794">
                  <c:v>38959</c:v>
                </c:pt>
                <c:pt idx="1795">
                  <c:v>38960</c:v>
                </c:pt>
                <c:pt idx="1796">
                  <c:v>38961</c:v>
                </c:pt>
                <c:pt idx="1797">
                  <c:v>38962</c:v>
                </c:pt>
                <c:pt idx="1798">
                  <c:v>38963</c:v>
                </c:pt>
                <c:pt idx="1799">
                  <c:v>38964</c:v>
                </c:pt>
                <c:pt idx="1800">
                  <c:v>38965</c:v>
                </c:pt>
                <c:pt idx="1801">
                  <c:v>38966</c:v>
                </c:pt>
                <c:pt idx="1802">
                  <c:v>38967</c:v>
                </c:pt>
                <c:pt idx="1803">
                  <c:v>38968</c:v>
                </c:pt>
                <c:pt idx="1804">
                  <c:v>38969</c:v>
                </c:pt>
                <c:pt idx="1805">
                  <c:v>38970</c:v>
                </c:pt>
                <c:pt idx="1806">
                  <c:v>38971</c:v>
                </c:pt>
                <c:pt idx="1807">
                  <c:v>38972</c:v>
                </c:pt>
                <c:pt idx="1808">
                  <c:v>38973</c:v>
                </c:pt>
                <c:pt idx="1809">
                  <c:v>38974</c:v>
                </c:pt>
                <c:pt idx="1810">
                  <c:v>38975</c:v>
                </c:pt>
                <c:pt idx="1811">
                  <c:v>38976</c:v>
                </c:pt>
                <c:pt idx="1812">
                  <c:v>38977</c:v>
                </c:pt>
                <c:pt idx="1813">
                  <c:v>38978</c:v>
                </c:pt>
                <c:pt idx="1814">
                  <c:v>38979</c:v>
                </c:pt>
                <c:pt idx="1815">
                  <c:v>38980</c:v>
                </c:pt>
                <c:pt idx="1816">
                  <c:v>38981</c:v>
                </c:pt>
                <c:pt idx="1817">
                  <c:v>38982</c:v>
                </c:pt>
                <c:pt idx="1818">
                  <c:v>38983</c:v>
                </c:pt>
                <c:pt idx="1819">
                  <c:v>38984</c:v>
                </c:pt>
                <c:pt idx="1820">
                  <c:v>38985</c:v>
                </c:pt>
                <c:pt idx="1821">
                  <c:v>38986</c:v>
                </c:pt>
                <c:pt idx="1822">
                  <c:v>38987</c:v>
                </c:pt>
                <c:pt idx="1823">
                  <c:v>38988</c:v>
                </c:pt>
                <c:pt idx="1824">
                  <c:v>38989</c:v>
                </c:pt>
                <c:pt idx="1825">
                  <c:v>38990</c:v>
                </c:pt>
                <c:pt idx="1826">
                  <c:v>38991</c:v>
                </c:pt>
                <c:pt idx="1827">
                  <c:v>38992</c:v>
                </c:pt>
                <c:pt idx="1828">
                  <c:v>38993</c:v>
                </c:pt>
                <c:pt idx="1829">
                  <c:v>38994</c:v>
                </c:pt>
                <c:pt idx="1830">
                  <c:v>38995</c:v>
                </c:pt>
                <c:pt idx="1831">
                  <c:v>38996</c:v>
                </c:pt>
                <c:pt idx="1832">
                  <c:v>38997</c:v>
                </c:pt>
                <c:pt idx="1833">
                  <c:v>38998</c:v>
                </c:pt>
                <c:pt idx="1834">
                  <c:v>38999</c:v>
                </c:pt>
                <c:pt idx="1835">
                  <c:v>39000</c:v>
                </c:pt>
                <c:pt idx="1836">
                  <c:v>39001</c:v>
                </c:pt>
                <c:pt idx="1837">
                  <c:v>39002</c:v>
                </c:pt>
                <c:pt idx="1838">
                  <c:v>39003</c:v>
                </c:pt>
                <c:pt idx="1839">
                  <c:v>39004</c:v>
                </c:pt>
                <c:pt idx="1840">
                  <c:v>39005</c:v>
                </c:pt>
                <c:pt idx="1841">
                  <c:v>39006</c:v>
                </c:pt>
                <c:pt idx="1842">
                  <c:v>39007</c:v>
                </c:pt>
                <c:pt idx="1843">
                  <c:v>39008</c:v>
                </c:pt>
                <c:pt idx="1844">
                  <c:v>39009</c:v>
                </c:pt>
                <c:pt idx="1845">
                  <c:v>39010</c:v>
                </c:pt>
                <c:pt idx="1846">
                  <c:v>39011</c:v>
                </c:pt>
                <c:pt idx="1847">
                  <c:v>39012</c:v>
                </c:pt>
                <c:pt idx="1848">
                  <c:v>39013</c:v>
                </c:pt>
                <c:pt idx="1849">
                  <c:v>39014</c:v>
                </c:pt>
                <c:pt idx="1850">
                  <c:v>39015</c:v>
                </c:pt>
                <c:pt idx="1851">
                  <c:v>39016</c:v>
                </c:pt>
                <c:pt idx="1852">
                  <c:v>39017</c:v>
                </c:pt>
                <c:pt idx="1853">
                  <c:v>39018</c:v>
                </c:pt>
                <c:pt idx="1854">
                  <c:v>39019</c:v>
                </c:pt>
                <c:pt idx="1855">
                  <c:v>39020</c:v>
                </c:pt>
                <c:pt idx="1856">
                  <c:v>39021</c:v>
                </c:pt>
                <c:pt idx="1857">
                  <c:v>39022</c:v>
                </c:pt>
                <c:pt idx="1858">
                  <c:v>39023</c:v>
                </c:pt>
                <c:pt idx="1859">
                  <c:v>39024</c:v>
                </c:pt>
                <c:pt idx="1860">
                  <c:v>39025</c:v>
                </c:pt>
                <c:pt idx="1861">
                  <c:v>39026</c:v>
                </c:pt>
                <c:pt idx="1862">
                  <c:v>39027</c:v>
                </c:pt>
                <c:pt idx="1863">
                  <c:v>39028</c:v>
                </c:pt>
                <c:pt idx="1864">
                  <c:v>39029</c:v>
                </c:pt>
                <c:pt idx="1865">
                  <c:v>39030</c:v>
                </c:pt>
                <c:pt idx="1866">
                  <c:v>39031</c:v>
                </c:pt>
                <c:pt idx="1867">
                  <c:v>39032</c:v>
                </c:pt>
                <c:pt idx="1868">
                  <c:v>39033</c:v>
                </c:pt>
                <c:pt idx="1869">
                  <c:v>39034</c:v>
                </c:pt>
                <c:pt idx="1870">
                  <c:v>39035</c:v>
                </c:pt>
                <c:pt idx="1871">
                  <c:v>39036</c:v>
                </c:pt>
                <c:pt idx="1872">
                  <c:v>39037</c:v>
                </c:pt>
                <c:pt idx="1873">
                  <c:v>39038</c:v>
                </c:pt>
                <c:pt idx="1874">
                  <c:v>39039</c:v>
                </c:pt>
                <c:pt idx="1875">
                  <c:v>39040</c:v>
                </c:pt>
                <c:pt idx="1876">
                  <c:v>39041</c:v>
                </c:pt>
                <c:pt idx="1877">
                  <c:v>39042</c:v>
                </c:pt>
                <c:pt idx="1878">
                  <c:v>39043</c:v>
                </c:pt>
                <c:pt idx="1879">
                  <c:v>39044</c:v>
                </c:pt>
                <c:pt idx="1880">
                  <c:v>39045</c:v>
                </c:pt>
                <c:pt idx="1881">
                  <c:v>39046</c:v>
                </c:pt>
                <c:pt idx="1882">
                  <c:v>39047</c:v>
                </c:pt>
                <c:pt idx="1883">
                  <c:v>39048</c:v>
                </c:pt>
                <c:pt idx="1884">
                  <c:v>39049</c:v>
                </c:pt>
                <c:pt idx="1885">
                  <c:v>39050</c:v>
                </c:pt>
                <c:pt idx="1886">
                  <c:v>39051</c:v>
                </c:pt>
                <c:pt idx="1887">
                  <c:v>39052</c:v>
                </c:pt>
                <c:pt idx="1888">
                  <c:v>39053</c:v>
                </c:pt>
                <c:pt idx="1889">
                  <c:v>39054</c:v>
                </c:pt>
                <c:pt idx="1890">
                  <c:v>39055</c:v>
                </c:pt>
                <c:pt idx="1891">
                  <c:v>39056</c:v>
                </c:pt>
                <c:pt idx="1892">
                  <c:v>39057</c:v>
                </c:pt>
                <c:pt idx="1893">
                  <c:v>39058</c:v>
                </c:pt>
                <c:pt idx="1894">
                  <c:v>39059</c:v>
                </c:pt>
                <c:pt idx="1895">
                  <c:v>39060</c:v>
                </c:pt>
                <c:pt idx="1896">
                  <c:v>39061</c:v>
                </c:pt>
                <c:pt idx="1897">
                  <c:v>39062</c:v>
                </c:pt>
                <c:pt idx="1898">
                  <c:v>39063</c:v>
                </c:pt>
                <c:pt idx="1899">
                  <c:v>39064</c:v>
                </c:pt>
                <c:pt idx="1900">
                  <c:v>39065</c:v>
                </c:pt>
                <c:pt idx="1901">
                  <c:v>39066</c:v>
                </c:pt>
                <c:pt idx="1902">
                  <c:v>39067</c:v>
                </c:pt>
                <c:pt idx="1903">
                  <c:v>39068</c:v>
                </c:pt>
                <c:pt idx="1904">
                  <c:v>39069</c:v>
                </c:pt>
                <c:pt idx="1905">
                  <c:v>39070</c:v>
                </c:pt>
                <c:pt idx="1906">
                  <c:v>39071</c:v>
                </c:pt>
                <c:pt idx="1907">
                  <c:v>39072</c:v>
                </c:pt>
                <c:pt idx="1908">
                  <c:v>39073</c:v>
                </c:pt>
                <c:pt idx="1909">
                  <c:v>39074</c:v>
                </c:pt>
                <c:pt idx="1910">
                  <c:v>39075</c:v>
                </c:pt>
                <c:pt idx="1911">
                  <c:v>39076</c:v>
                </c:pt>
                <c:pt idx="1912">
                  <c:v>39077</c:v>
                </c:pt>
                <c:pt idx="1913">
                  <c:v>39078</c:v>
                </c:pt>
                <c:pt idx="1914">
                  <c:v>39079</c:v>
                </c:pt>
                <c:pt idx="1915">
                  <c:v>39080</c:v>
                </c:pt>
                <c:pt idx="1916">
                  <c:v>39081</c:v>
                </c:pt>
                <c:pt idx="1917">
                  <c:v>39082</c:v>
                </c:pt>
                <c:pt idx="1918">
                  <c:v>39083</c:v>
                </c:pt>
                <c:pt idx="1919">
                  <c:v>39084</c:v>
                </c:pt>
                <c:pt idx="1920">
                  <c:v>39085</c:v>
                </c:pt>
                <c:pt idx="1921">
                  <c:v>39086</c:v>
                </c:pt>
                <c:pt idx="1922">
                  <c:v>39087</c:v>
                </c:pt>
                <c:pt idx="1923">
                  <c:v>39088</c:v>
                </c:pt>
                <c:pt idx="1924">
                  <c:v>39089</c:v>
                </c:pt>
                <c:pt idx="1925">
                  <c:v>39090</c:v>
                </c:pt>
                <c:pt idx="1926">
                  <c:v>39091</c:v>
                </c:pt>
                <c:pt idx="1927">
                  <c:v>39092</c:v>
                </c:pt>
                <c:pt idx="1928">
                  <c:v>39093</c:v>
                </c:pt>
                <c:pt idx="1929">
                  <c:v>39094</c:v>
                </c:pt>
                <c:pt idx="1930">
                  <c:v>39095</c:v>
                </c:pt>
                <c:pt idx="1931">
                  <c:v>39096</c:v>
                </c:pt>
                <c:pt idx="1932">
                  <c:v>39097</c:v>
                </c:pt>
                <c:pt idx="1933">
                  <c:v>39098</c:v>
                </c:pt>
                <c:pt idx="1934">
                  <c:v>39099</c:v>
                </c:pt>
                <c:pt idx="1935">
                  <c:v>39100</c:v>
                </c:pt>
                <c:pt idx="1936">
                  <c:v>39101</c:v>
                </c:pt>
                <c:pt idx="1937">
                  <c:v>39102</c:v>
                </c:pt>
                <c:pt idx="1938">
                  <c:v>39103</c:v>
                </c:pt>
                <c:pt idx="1939">
                  <c:v>39104</c:v>
                </c:pt>
                <c:pt idx="1940">
                  <c:v>39105</c:v>
                </c:pt>
                <c:pt idx="1941">
                  <c:v>39106</c:v>
                </c:pt>
                <c:pt idx="1942">
                  <c:v>39107</c:v>
                </c:pt>
                <c:pt idx="1943">
                  <c:v>39108</c:v>
                </c:pt>
                <c:pt idx="1944">
                  <c:v>39109</c:v>
                </c:pt>
                <c:pt idx="1945">
                  <c:v>39110</c:v>
                </c:pt>
                <c:pt idx="1946">
                  <c:v>39111</c:v>
                </c:pt>
                <c:pt idx="1947">
                  <c:v>39112</c:v>
                </c:pt>
                <c:pt idx="1948">
                  <c:v>39113</c:v>
                </c:pt>
                <c:pt idx="1949">
                  <c:v>39114</c:v>
                </c:pt>
                <c:pt idx="1950">
                  <c:v>39115</c:v>
                </c:pt>
                <c:pt idx="1951">
                  <c:v>39116</c:v>
                </c:pt>
                <c:pt idx="1952">
                  <c:v>39117</c:v>
                </c:pt>
                <c:pt idx="1953">
                  <c:v>39118</c:v>
                </c:pt>
                <c:pt idx="1954">
                  <c:v>39119</c:v>
                </c:pt>
                <c:pt idx="1955">
                  <c:v>39120</c:v>
                </c:pt>
                <c:pt idx="1956">
                  <c:v>39121</c:v>
                </c:pt>
                <c:pt idx="1957">
                  <c:v>39122</c:v>
                </c:pt>
                <c:pt idx="1958">
                  <c:v>39123</c:v>
                </c:pt>
                <c:pt idx="1959">
                  <c:v>39124</c:v>
                </c:pt>
                <c:pt idx="1960">
                  <c:v>39125</c:v>
                </c:pt>
                <c:pt idx="1961">
                  <c:v>39126</c:v>
                </c:pt>
                <c:pt idx="1962">
                  <c:v>39127</c:v>
                </c:pt>
                <c:pt idx="1963">
                  <c:v>39128</c:v>
                </c:pt>
                <c:pt idx="1964">
                  <c:v>39129</c:v>
                </c:pt>
                <c:pt idx="1965">
                  <c:v>39130</c:v>
                </c:pt>
                <c:pt idx="1966">
                  <c:v>39131</c:v>
                </c:pt>
                <c:pt idx="1967">
                  <c:v>39132</c:v>
                </c:pt>
                <c:pt idx="1968">
                  <c:v>39133</c:v>
                </c:pt>
                <c:pt idx="1969">
                  <c:v>39134</c:v>
                </c:pt>
                <c:pt idx="1970">
                  <c:v>39135</c:v>
                </c:pt>
                <c:pt idx="1971">
                  <c:v>39136</c:v>
                </c:pt>
                <c:pt idx="1972">
                  <c:v>39137</c:v>
                </c:pt>
                <c:pt idx="1973">
                  <c:v>39138</c:v>
                </c:pt>
                <c:pt idx="1974">
                  <c:v>39139</c:v>
                </c:pt>
                <c:pt idx="1975">
                  <c:v>39140</c:v>
                </c:pt>
                <c:pt idx="1976">
                  <c:v>39141</c:v>
                </c:pt>
                <c:pt idx="1977">
                  <c:v>39142</c:v>
                </c:pt>
                <c:pt idx="1978">
                  <c:v>39143</c:v>
                </c:pt>
                <c:pt idx="1979">
                  <c:v>39144</c:v>
                </c:pt>
                <c:pt idx="1980">
                  <c:v>39145</c:v>
                </c:pt>
                <c:pt idx="1981">
                  <c:v>39146</c:v>
                </c:pt>
                <c:pt idx="1982">
                  <c:v>39147</c:v>
                </c:pt>
                <c:pt idx="1983">
                  <c:v>39148</c:v>
                </c:pt>
                <c:pt idx="1984">
                  <c:v>39149</c:v>
                </c:pt>
                <c:pt idx="1985">
                  <c:v>39150</c:v>
                </c:pt>
                <c:pt idx="1986">
                  <c:v>39151</c:v>
                </c:pt>
                <c:pt idx="1987">
                  <c:v>39152</c:v>
                </c:pt>
                <c:pt idx="1988">
                  <c:v>39153</c:v>
                </c:pt>
                <c:pt idx="1989">
                  <c:v>39154</c:v>
                </c:pt>
                <c:pt idx="1990">
                  <c:v>39155</c:v>
                </c:pt>
                <c:pt idx="1991">
                  <c:v>39156</c:v>
                </c:pt>
                <c:pt idx="1992">
                  <c:v>39157</c:v>
                </c:pt>
                <c:pt idx="1993">
                  <c:v>39158</c:v>
                </c:pt>
                <c:pt idx="1994">
                  <c:v>39159</c:v>
                </c:pt>
                <c:pt idx="1995">
                  <c:v>39160</c:v>
                </c:pt>
                <c:pt idx="1996">
                  <c:v>39161</c:v>
                </c:pt>
                <c:pt idx="1997">
                  <c:v>39162</c:v>
                </c:pt>
                <c:pt idx="1998">
                  <c:v>39163</c:v>
                </c:pt>
                <c:pt idx="1999">
                  <c:v>39164</c:v>
                </c:pt>
                <c:pt idx="2000">
                  <c:v>39165</c:v>
                </c:pt>
                <c:pt idx="2001">
                  <c:v>39166</c:v>
                </c:pt>
                <c:pt idx="2002">
                  <c:v>39167</c:v>
                </c:pt>
                <c:pt idx="2003">
                  <c:v>39168</c:v>
                </c:pt>
                <c:pt idx="2004">
                  <c:v>39169</c:v>
                </c:pt>
                <c:pt idx="2005">
                  <c:v>39170</c:v>
                </c:pt>
                <c:pt idx="2006">
                  <c:v>39171</c:v>
                </c:pt>
                <c:pt idx="2007">
                  <c:v>39172</c:v>
                </c:pt>
                <c:pt idx="2008">
                  <c:v>39173</c:v>
                </c:pt>
                <c:pt idx="2009">
                  <c:v>39174</c:v>
                </c:pt>
                <c:pt idx="2010">
                  <c:v>39175</c:v>
                </c:pt>
                <c:pt idx="2011">
                  <c:v>39176</c:v>
                </c:pt>
                <c:pt idx="2012">
                  <c:v>39177</c:v>
                </c:pt>
                <c:pt idx="2013">
                  <c:v>39178</c:v>
                </c:pt>
                <c:pt idx="2014">
                  <c:v>39179</c:v>
                </c:pt>
                <c:pt idx="2015">
                  <c:v>39180</c:v>
                </c:pt>
                <c:pt idx="2016">
                  <c:v>39181</c:v>
                </c:pt>
                <c:pt idx="2017">
                  <c:v>39182</c:v>
                </c:pt>
                <c:pt idx="2018">
                  <c:v>39183</c:v>
                </c:pt>
                <c:pt idx="2019">
                  <c:v>39184</c:v>
                </c:pt>
                <c:pt idx="2020">
                  <c:v>39185</c:v>
                </c:pt>
                <c:pt idx="2021">
                  <c:v>39186</c:v>
                </c:pt>
                <c:pt idx="2022">
                  <c:v>39187</c:v>
                </c:pt>
                <c:pt idx="2023">
                  <c:v>39188</c:v>
                </c:pt>
                <c:pt idx="2024">
                  <c:v>39189</c:v>
                </c:pt>
                <c:pt idx="2025">
                  <c:v>39190</c:v>
                </c:pt>
                <c:pt idx="2026">
                  <c:v>39191</c:v>
                </c:pt>
                <c:pt idx="2027">
                  <c:v>39192</c:v>
                </c:pt>
                <c:pt idx="2028">
                  <c:v>39193</c:v>
                </c:pt>
                <c:pt idx="2029">
                  <c:v>39194</c:v>
                </c:pt>
                <c:pt idx="2030">
                  <c:v>39195</c:v>
                </c:pt>
                <c:pt idx="2031">
                  <c:v>39196</c:v>
                </c:pt>
                <c:pt idx="2032">
                  <c:v>39197</c:v>
                </c:pt>
                <c:pt idx="2033">
                  <c:v>39198</c:v>
                </c:pt>
                <c:pt idx="2034">
                  <c:v>39199</c:v>
                </c:pt>
                <c:pt idx="2035">
                  <c:v>39200</c:v>
                </c:pt>
                <c:pt idx="2036">
                  <c:v>39201</c:v>
                </c:pt>
                <c:pt idx="2037">
                  <c:v>39202</c:v>
                </c:pt>
                <c:pt idx="2038">
                  <c:v>39203</c:v>
                </c:pt>
                <c:pt idx="2039">
                  <c:v>39204</c:v>
                </c:pt>
                <c:pt idx="2040">
                  <c:v>39205</c:v>
                </c:pt>
                <c:pt idx="2041">
                  <c:v>39206</c:v>
                </c:pt>
                <c:pt idx="2042">
                  <c:v>39207</c:v>
                </c:pt>
                <c:pt idx="2043">
                  <c:v>39208</c:v>
                </c:pt>
                <c:pt idx="2044">
                  <c:v>39209</c:v>
                </c:pt>
                <c:pt idx="2045">
                  <c:v>39210</c:v>
                </c:pt>
                <c:pt idx="2046">
                  <c:v>39211</c:v>
                </c:pt>
                <c:pt idx="2047">
                  <c:v>39212</c:v>
                </c:pt>
                <c:pt idx="2048">
                  <c:v>39213</c:v>
                </c:pt>
                <c:pt idx="2049">
                  <c:v>39214</c:v>
                </c:pt>
                <c:pt idx="2050">
                  <c:v>39215</c:v>
                </c:pt>
                <c:pt idx="2051">
                  <c:v>39216</c:v>
                </c:pt>
                <c:pt idx="2052">
                  <c:v>39217</c:v>
                </c:pt>
                <c:pt idx="2053">
                  <c:v>39218</c:v>
                </c:pt>
                <c:pt idx="2054">
                  <c:v>39219</c:v>
                </c:pt>
                <c:pt idx="2055">
                  <c:v>39220</c:v>
                </c:pt>
                <c:pt idx="2056">
                  <c:v>39221</c:v>
                </c:pt>
                <c:pt idx="2057">
                  <c:v>39222</c:v>
                </c:pt>
                <c:pt idx="2058">
                  <c:v>39223</c:v>
                </c:pt>
                <c:pt idx="2059">
                  <c:v>39224</c:v>
                </c:pt>
                <c:pt idx="2060">
                  <c:v>39225</c:v>
                </c:pt>
                <c:pt idx="2061">
                  <c:v>39226</c:v>
                </c:pt>
                <c:pt idx="2062">
                  <c:v>39227</c:v>
                </c:pt>
                <c:pt idx="2063">
                  <c:v>39228</c:v>
                </c:pt>
                <c:pt idx="2064">
                  <c:v>39229</c:v>
                </c:pt>
                <c:pt idx="2065">
                  <c:v>39230</c:v>
                </c:pt>
                <c:pt idx="2066">
                  <c:v>39231</c:v>
                </c:pt>
                <c:pt idx="2067">
                  <c:v>39232</c:v>
                </c:pt>
                <c:pt idx="2068">
                  <c:v>39233</c:v>
                </c:pt>
                <c:pt idx="2069">
                  <c:v>39234</c:v>
                </c:pt>
                <c:pt idx="2070">
                  <c:v>39235</c:v>
                </c:pt>
                <c:pt idx="2071">
                  <c:v>39236</c:v>
                </c:pt>
                <c:pt idx="2072">
                  <c:v>39237</c:v>
                </c:pt>
                <c:pt idx="2073">
                  <c:v>39238</c:v>
                </c:pt>
                <c:pt idx="2074">
                  <c:v>39239</c:v>
                </c:pt>
                <c:pt idx="2075">
                  <c:v>39240</c:v>
                </c:pt>
                <c:pt idx="2076">
                  <c:v>39241</c:v>
                </c:pt>
                <c:pt idx="2077">
                  <c:v>39242</c:v>
                </c:pt>
                <c:pt idx="2078">
                  <c:v>39243</c:v>
                </c:pt>
                <c:pt idx="2079">
                  <c:v>39244</c:v>
                </c:pt>
                <c:pt idx="2080">
                  <c:v>39245</c:v>
                </c:pt>
                <c:pt idx="2081">
                  <c:v>39246</c:v>
                </c:pt>
                <c:pt idx="2082">
                  <c:v>39247</c:v>
                </c:pt>
                <c:pt idx="2083">
                  <c:v>39248</c:v>
                </c:pt>
                <c:pt idx="2084">
                  <c:v>39249</c:v>
                </c:pt>
                <c:pt idx="2085">
                  <c:v>39250</c:v>
                </c:pt>
                <c:pt idx="2086">
                  <c:v>39251</c:v>
                </c:pt>
                <c:pt idx="2087">
                  <c:v>39252</c:v>
                </c:pt>
                <c:pt idx="2088">
                  <c:v>39253</c:v>
                </c:pt>
                <c:pt idx="2089">
                  <c:v>39254</c:v>
                </c:pt>
                <c:pt idx="2090">
                  <c:v>39255</c:v>
                </c:pt>
                <c:pt idx="2091">
                  <c:v>39256</c:v>
                </c:pt>
                <c:pt idx="2092">
                  <c:v>39257</c:v>
                </c:pt>
                <c:pt idx="2093">
                  <c:v>39258</c:v>
                </c:pt>
                <c:pt idx="2094">
                  <c:v>39259</c:v>
                </c:pt>
                <c:pt idx="2095">
                  <c:v>39260</c:v>
                </c:pt>
                <c:pt idx="2096">
                  <c:v>39261</c:v>
                </c:pt>
                <c:pt idx="2097">
                  <c:v>39262</c:v>
                </c:pt>
                <c:pt idx="2098">
                  <c:v>39263</c:v>
                </c:pt>
                <c:pt idx="2099">
                  <c:v>39264</c:v>
                </c:pt>
                <c:pt idx="2100">
                  <c:v>39265</c:v>
                </c:pt>
                <c:pt idx="2101">
                  <c:v>39266</c:v>
                </c:pt>
                <c:pt idx="2102">
                  <c:v>39267</c:v>
                </c:pt>
                <c:pt idx="2103">
                  <c:v>39268</c:v>
                </c:pt>
                <c:pt idx="2104">
                  <c:v>39269</c:v>
                </c:pt>
                <c:pt idx="2105">
                  <c:v>39270</c:v>
                </c:pt>
                <c:pt idx="2106">
                  <c:v>39271</c:v>
                </c:pt>
                <c:pt idx="2107">
                  <c:v>39272</c:v>
                </c:pt>
                <c:pt idx="2108">
                  <c:v>39273</c:v>
                </c:pt>
                <c:pt idx="2109">
                  <c:v>39274</c:v>
                </c:pt>
                <c:pt idx="2110">
                  <c:v>39275</c:v>
                </c:pt>
                <c:pt idx="2111">
                  <c:v>39276</c:v>
                </c:pt>
                <c:pt idx="2112">
                  <c:v>39277</c:v>
                </c:pt>
                <c:pt idx="2113">
                  <c:v>39278</c:v>
                </c:pt>
                <c:pt idx="2114">
                  <c:v>39279</c:v>
                </c:pt>
                <c:pt idx="2115">
                  <c:v>39280</c:v>
                </c:pt>
                <c:pt idx="2116">
                  <c:v>39281</c:v>
                </c:pt>
                <c:pt idx="2117">
                  <c:v>39282</c:v>
                </c:pt>
                <c:pt idx="2118">
                  <c:v>39283</c:v>
                </c:pt>
                <c:pt idx="2119">
                  <c:v>39284</c:v>
                </c:pt>
                <c:pt idx="2120">
                  <c:v>39285</c:v>
                </c:pt>
                <c:pt idx="2121">
                  <c:v>39286</c:v>
                </c:pt>
                <c:pt idx="2122">
                  <c:v>39287</c:v>
                </c:pt>
                <c:pt idx="2123">
                  <c:v>39288</c:v>
                </c:pt>
                <c:pt idx="2124">
                  <c:v>39289</c:v>
                </c:pt>
                <c:pt idx="2125">
                  <c:v>39290</c:v>
                </c:pt>
                <c:pt idx="2126">
                  <c:v>39291</c:v>
                </c:pt>
                <c:pt idx="2127">
                  <c:v>39292</c:v>
                </c:pt>
                <c:pt idx="2128">
                  <c:v>39293</c:v>
                </c:pt>
                <c:pt idx="2129">
                  <c:v>39294</c:v>
                </c:pt>
                <c:pt idx="2130">
                  <c:v>39295</c:v>
                </c:pt>
                <c:pt idx="2131">
                  <c:v>39296</c:v>
                </c:pt>
                <c:pt idx="2132">
                  <c:v>39297</c:v>
                </c:pt>
                <c:pt idx="2133">
                  <c:v>39298</c:v>
                </c:pt>
                <c:pt idx="2134">
                  <c:v>39299</c:v>
                </c:pt>
                <c:pt idx="2135">
                  <c:v>39300</c:v>
                </c:pt>
                <c:pt idx="2136">
                  <c:v>39301</c:v>
                </c:pt>
                <c:pt idx="2137">
                  <c:v>39302</c:v>
                </c:pt>
                <c:pt idx="2138">
                  <c:v>39303</c:v>
                </c:pt>
                <c:pt idx="2139">
                  <c:v>39304</c:v>
                </c:pt>
                <c:pt idx="2140">
                  <c:v>39305</c:v>
                </c:pt>
                <c:pt idx="2141">
                  <c:v>39306</c:v>
                </c:pt>
                <c:pt idx="2142">
                  <c:v>39307</c:v>
                </c:pt>
                <c:pt idx="2143">
                  <c:v>39308</c:v>
                </c:pt>
                <c:pt idx="2144">
                  <c:v>39309</c:v>
                </c:pt>
                <c:pt idx="2145">
                  <c:v>39310</c:v>
                </c:pt>
                <c:pt idx="2146">
                  <c:v>39311</c:v>
                </c:pt>
                <c:pt idx="2147">
                  <c:v>39312</c:v>
                </c:pt>
                <c:pt idx="2148">
                  <c:v>39313</c:v>
                </c:pt>
                <c:pt idx="2149">
                  <c:v>39314</c:v>
                </c:pt>
                <c:pt idx="2150">
                  <c:v>39315</c:v>
                </c:pt>
                <c:pt idx="2151">
                  <c:v>39316</c:v>
                </c:pt>
                <c:pt idx="2152">
                  <c:v>39317</c:v>
                </c:pt>
                <c:pt idx="2153">
                  <c:v>39318</c:v>
                </c:pt>
                <c:pt idx="2154">
                  <c:v>39319</c:v>
                </c:pt>
                <c:pt idx="2155">
                  <c:v>39320</c:v>
                </c:pt>
                <c:pt idx="2156">
                  <c:v>39321</c:v>
                </c:pt>
                <c:pt idx="2157">
                  <c:v>39322</c:v>
                </c:pt>
                <c:pt idx="2158">
                  <c:v>39323</c:v>
                </c:pt>
                <c:pt idx="2159">
                  <c:v>39324</c:v>
                </c:pt>
                <c:pt idx="2160">
                  <c:v>39325</c:v>
                </c:pt>
                <c:pt idx="2161">
                  <c:v>39326</c:v>
                </c:pt>
                <c:pt idx="2162">
                  <c:v>39327</c:v>
                </c:pt>
                <c:pt idx="2163">
                  <c:v>39328</c:v>
                </c:pt>
                <c:pt idx="2164">
                  <c:v>39329</c:v>
                </c:pt>
                <c:pt idx="2165">
                  <c:v>39330</c:v>
                </c:pt>
                <c:pt idx="2166">
                  <c:v>39331</c:v>
                </c:pt>
                <c:pt idx="2167">
                  <c:v>39332</c:v>
                </c:pt>
                <c:pt idx="2168">
                  <c:v>39333</c:v>
                </c:pt>
                <c:pt idx="2169">
                  <c:v>39334</c:v>
                </c:pt>
                <c:pt idx="2170">
                  <c:v>39335</c:v>
                </c:pt>
                <c:pt idx="2171">
                  <c:v>39336</c:v>
                </c:pt>
                <c:pt idx="2172">
                  <c:v>39337</c:v>
                </c:pt>
                <c:pt idx="2173">
                  <c:v>39338</c:v>
                </c:pt>
                <c:pt idx="2174">
                  <c:v>39339</c:v>
                </c:pt>
                <c:pt idx="2175">
                  <c:v>39340</c:v>
                </c:pt>
                <c:pt idx="2176">
                  <c:v>39341</c:v>
                </c:pt>
                <c:pt idx="2177">
                  <c:v>39342</c:v>
                </c:pt>
                <c:pt idx="2178">
                  <c:v>39343</c:v>
                </c:pt>
                <c:pt idx="2179">
                  <c:v>39344</c:v>
                </c:pt>
                <c:pt idx="2180">
                  <c:v>39345</c:v>
                </c:pt>
                <c:pt idx="2181">
                  <c:v>39346</c:v>
                </c:pt>
                <c:pt idx="2182">
                  <c:v>39347</c:v>
                </c:pt>
                <c:pt idx="2183">
                  <c:v>39348</c:v>
                </c:pt>
                <c:pt idx="2184">
                  <c:v>39349</c:v>
                </c:pt>
                <c:pt idx="2185">
                  <c:v>39350</c:v>
                </c:pt>
                <c:pt idx="2186">
                  <c:v>39351</c:v>
                </c:pt>
                <c:pt idx="2187">
                  <c:v>39352</c:v>
                </c:pt>
                <c:pt idx="2188">
                  <c:v>39353</c:v>
                </c:pt>
                <c:pt idx="2189">
                  <c:v>39354</c:v>
                </c:pt>
                <c:pt idx="2190">
                  <c:v>39355</c:v>
                </c:pt>
                <c:pt idx="2191">
                  <c:v>39356</c:v>
                </c:pt>
                <c:pt idx="2192">
                  <c:v>39357</c:v>
                </c:pt>
                <c:pt idx="2193">
                  <c:v>39358</c:v>
                </c:pt>
                <c:pt idx="2194">
                  <c:v>39359</c:v>
                </c:pt>
                <c:pt idx="2195">
                  <c:v>39360</c:v>
                </c:pt>
                <c:pt idx="2196">
                  <c:v>39361</c:v>
                </c:pt>
                <c:pt idx="2197">
                  <c:v>39362</c:v>
                </c:pt>
                <c:pt idx="2198">
                  <c:v>39363</c:v>
                </c:pt>
                <c:pt idx="2199">
                  <c:v>39364</c:v>
                </c:pt>
                <c:pt idx="2200">
                  <c:v>39365</c:v>
                </c:pt>
                <c:pt idx="2201">
                  <c:v>39366</c:v>
                </c:pt>
                <c:pt idx="2202">
                  <c:v>39367</c:v>
                </c:pt>
                <c:pt idx="2203">
                  <c:v>39368</c:v>
                </c:pt>
                <c:pt idx="2204">
                  <c:v>39369</c:v>
                </c:pt>
                <c:pt idx="2205">
                  <c:v>39370</c:v>
                </c:pt>
                <c:pt idx="2206">
                  <c:v>39371</c:v>
                </c:pt>
                <c:pt idx="2207">
                  <c:v>39372</c:v>
                </c:pt>
                <c:pt idx="2208">
                  <c:v>39373</c:v>
                </c:pt>
                <c:pt idx="2209">
                  <c:v>39374</c:v>
                </c:pt>
                <c:pt idx="2210">
                  <c:v>39375</c:v>
                </c:pt>
                <c:pt idx="2211">
                  <c:v>39376</c:v>
                </c:pt>
                <c:pt idx="2212">
                  <c:v>39377</c:v>
                </c:pt>
                <c:pt idx="2213">
                  <c:v>39378</c:v>
                </c:pt>
                <c:pt idx="2214">
                  <c:v>39379</c:v>
                </c:pt>
                <c:pt idx="2215">
                  <c:v>39380</c:v>
                </c:pt>
                <c:pt idx="2216">
                  <c:v>39381</c:v>
                </c:pt>
                <c:pt idx="2217">
                  <c:v>39382</c:v>
                </c:pt>
                <c:pt idx="2218">
                  <c:v>39383</c:v>
                </c:pt>
                <c:pt idx="2219">
                  <c:v>39384</c:v>
                </c:pt>
                <c:pt idx="2220">
                  <c:v>39385</c:v>
                </c:pt>
                <c:pt idx="2221">
                  <c:v>39386</c:v>
                </c:pt>
                <c:pt idx="2222">
                  <c:v>39387</c:v>
                </c:pt>
                <c:pt idx="2223">
                  <c:v>39388</c:v>
                </c:pt>
                <c:pt idx="2224">
                  <c:v>39389</c:v>
                </c:pt>
                <c:pt idx="2225">
                  <c:v>39390</c:v>
                </c:pt>
                <c:pt idx="2226">
                  <c:v>39391</c:v>
                </c:pt>
                <c:pt idx="2227">
                  <c:v>39392</c:v>
                </c:pt>
                <c:pt idx="2228">
                  <c:v>39393</c:v>
                </c:pt>
                <c:pt idx="2229">
                  <c:v>39394</c:v>
                </c:pt>
                <c:pt idx="2230">
                  <c:v>39395</c:v>
                </c:pt>
                <c:pt idx="2231">
                  <c:v>39396</c:v>
                </c:pt>
                <c:pt idx="2232">
                  <c:v>39397</c:v>
                </c:pt>
                <c:pt idx="2233">
                  <c:v>39398</c:v>
                </c:pt>
                <c:pt idx="2234">
                  <c:v>39399</c:v>
                </c:pt>
                <c:pt idx="2235">
                  <c:v>39400</c:v>
                </c:pt>
                <c:pt idx="2236">
                  <c:v>39401</c:v>
                </c:pt>
                <c:pt idx="2237">
                  <c:v>39402</c:v>
                </c:pt>
                <c:pt idx="2238">
                  <c:v>39403</c:v>
                </c:pt>
                <c:pt idx="2239">
                  <c:v>39404</c:v>
                </c:pt>
                <c:pt idx="2240">
                  <c:v>39405</c:v>
                </c:pt>
                <c:pt idx="2241">
                  <c:v>39406</c:v>
                </c:pt>
                <c:pt idx="2242">
                  <c:v>39407</c:v>
                </c:pt>
                <c:pt idx="2243">
                  <c:v>39408</c:v>
                </c:pt>
                <c:pt idx="2244">
                  <c:v>39409</c:v>
                </c:pt>
                <c:pt idx="2245">
                  <c:v>39410</c:v>
                </c:pt>
                <c:pt idx="2246">
                  <c:v>39411</c:v>
                </c:pt>
                <c:pt idx="2247">
                  <c:v>39412</c:v>
                </c:pt>
                <c:pt idx="2248">
                  <c:v>39413</c:v>
                </c:pt>
                <c:pt idx="2249">
                  <c:v>39414</c:v>
                </c:pt>
                <c:pt idx="2250">
                  <c:v>39415</c:v>
                </c:pt>
                <c:pt idx="2251">
                  <c:v>39416</c:v>
                </c:pt>
                <c:pt idx="2252">
                  <c:v>39417</c:v>
                </c:pt>
                <c:pt idx="2253">
                  <c:v>39418</c:v>
                </c:pt>
                <c:pt idx="2254">
                  <c:v>39419</c:v>
                </c:pt>
                <c:pt idx="2255">
                  <c:v>39420</c:v>
                </c:pt>
                <c:pt idx="2256">
                  <c:v>39421</c:v>
                </c:pt>
                <c:pt idx="2257">
                  <c:v>39422</c:v>
                </c:pt>
                <c:pt idx="2258">
                  <c:v>39423</c:v>
                </c:pt>
                <c:pt idx="2259">
                  <c:v>39424</c:v>
                </c:pt>
                <c:pt idx="2260">
                  <c:v>39425</c:v>
                </c:pt>
                <c:pt idx="2261">
                  <c:v>39426</c:v>
                </c:pt>
                <c:pt idx="2262">
                  <c:v>39427</c:v>
                </c:pt>
                <c:pt idx="2263">
                  <c:v>39428</c:v>
                </c:pt>
                <c:pt idx="2264">
                  <c:v>39429</c:v>
                </c:pt>
                <c:pt idx="2265">
                  <c:v>39430</c:v>
                </c:pt>
                <c:pt idx="2266">
                  <c:v>39431</c:v>
                </c:pt>
                <c:pt idx="2267">
                  <c:v>39432</c:v>
                </c:pt>
                <c:pt idx="2268">
                  <c:v>39433</c:v>
                </c:pt>
                <c:pt idx="2269">
                  <c:v>39434</c:v>
                </c:pt>
                <c:pt idx="2270">
                  <c:v>39435</c:v>
                </c:pt>
                <c:pt idx="2271">
                  <c:v>39436</c:v>
                </c:pt>
                <c:pt idx="2272">
                  <c:v>39437</c:v>
                </c:pt>
                <c:pt idx="2273">
                  <c:v>39438</c:v>
                </c:pt>
                <c:pt idx="2274">
                  <c:v>39439</c:v>
                </c:pt>
                <c:pt idx="2275">
                  <c:v>39440</c:v>
                </c:pt>
                <c:pt idx="2276">
                  <c:v>39441</c:v>
                </c:pt>
                <c:pt idx="2277">
                  <c:v>39442</c:v>
                </c:pt>
                <c:pt idx="2278">
                  <c:v>39443</c:v>
                </c:pt>
                <c:pt idx="2279">
                  <c:v>39444</c:v>
                </c:pt>
                <c:pt idx="2280">
                  <c:v>39445</c:v>
                </c:pt>
                <c:pt idx="2281">
                  <c:v>39446</c:v>
                </c:pt>
                <c:pt idx="2282">
                  <c:v>39447</c:v>
                </c:pt>
                <c:pt idx="2283">
                  <c:v>39448</c:v>
                </c:pt>
                <c:pt idx="2284">
                  <c:v>39449</c:v>
                </c:pt>
                <c:pt idx="2285">
                  <c:v>39450</c:v>
                </c:pt>
                <c:pt idx="2286">
                  <c:v>39451</c:v>
                </c:pt>
                <c:pt idx="2287">
                  <c:v>39452</c:v>
                </c:pt>
                <c:pt idx="2288">
                  <c:v>39453</c:v>
                </c:pt>
                <c:pt idx="2289">
                  <c:v>39454</c:v>
                </c:pt>
                <c:pt idx="2290">
                  <c:v>39455</c:v>
                </c:pt>
                <c:pt idx="2291">
                  <c:v>39456</c:v>
                </c:pt>
                <c:pt idx="2292">
                  <c:v>39457</c:v>
                </c:pt>
                <c:pt idx="2293">
                  <c:v>39458</c:v>
                </c:pt>
                <c:pt idx="2294">
                  <c:v>39459</c:v>
                </c:pt>
                <c:pt idx="2295">
                  <c:v>39460</c:v>
                </c:pt>
                <c:pt idx="2296">
                  <c:v>39461</c:v>
                </c:pt>
                <c:pt idx="2297">
                  <c:v>39462</c:v>
                </c:pt>
                <c:pt idx="2298">
                  <c:v>39463</c:v>
                </c:pt>
                <c:pt idx="2299">
                  <c:v>39464</c:v>
                </c:pt>
                <c:pt idx="2300">
                  <c:v>39465</c:v>
                </c:pt>
                <c:pt idx="2301">
                  <c:v>39466</c:v>
                </c:pt>
                <c:pt idx="2302">
                  <c:v>39467</c:v>
                </c:pt>
                <c:pt idx="2303">
                  <c:v>39468</c:v>
                </c:pt>
                <c:pt idx="2304">
                  <c:v>39469</c:v>
                </c:pt>
                <c:pt idx="2305">
                  <c:v>39470</c:v>
                </c:pt>
                <c:pt idx="2306">
                  <c:v>39471</c:v>
                </c:pt>
                <c:pt idx="2307">
                  <c:v>39472</c:v>
                </c:pt>
                <c:pt idx="2308">
                  <c:v>39473</c:v>
                </c:pt>
                <c:pt idx="2309">
                  <c:v>39474</c:v>
                </c:pt>
                <c:pt idx="2310">
                  <c:v>39475</c:v>
                </c:pt>
                <c:pt idx="2311">
                  <c:v>39476</c:v>
                </c:pt>
                <c:pt idx="2312">
                  <c:v>39477</c:v>
                </c:pt>
                <c:pt idx="2313">
                  <c:v>39478</c:v>
                </c:pt>
                <c:pt idx="2314">
                  <c:v>39479</c:v>
                </c:pt>
                <c:pt idx="2315">
                  <c:v>39480</c:v>
                </c:pt>
                <c:pt idx="2316">
                  <c:v>39481</c:v>
                </c:pt>
                <c:pt idx="2317">
                  <c:v>39482</c:v>
                </c:pt>
                <c:pt idx="2318">
                  <c:v>39483</c:v>
                </c:pt>
                <c:pt idx="2319">
                  <c:v>39484</c:v>
                </c:pt>
                <c:pt idx="2320">
                  <c:v>39485</c:v>
                </c:pt>
                <c:pt idx="2321">
                  <c:v>39486</c:v>
                </c:pt>
                <c:pt idx="2322">
                  <c:v>39487</c:v>
                </c:pt>
                <c:pt idx="2323">
                  <c:v>39488</c:v>
                </c:pt>
                <c:pt idx="2324">
                  <c:v>39489</c:v>
                </c:pt>
                <c:pt idx="2325">
                  <c:v>39490</c:v>
                </c:pt>
                <c:pt idx="2326">
                  <c:v>39491</c:v>
                </c:pt>
                <c:pt idx="2327">
                  <c:v>39492</c:v>
                </c:pt>
                <c:pt idx="2328">
                  <c:v>39493</c:v>
                </c:pt>
                <c:pt idx="2329">
                  <c:v>39494</c:v>
                </c:pt>
                <c:pt idx="2330">
                  <c:v>39495</c:v>
                </c:pt>
                <c:pt idx="2331">
                  <c:v>39496</c:v>
                </c:pt>
                <c:pt idx="2332">
                  <c:v>39497</c:v>
                </c:pt>
                <c:pt idx="2333">
                  <c:v>39498</c:v>
                </c:pt>
                <c:pt idx="2334">
                  <c:v>39499</c:v>
                </c:pt>
                <c:pt idx="2335">
                  <c:v>39500</c:v>
                </c:pt>
                <c:pt idx="2336">
                  <c:v>39501</c:v>
                </c:pt>
                <c:pt idx="2337">
                  <c:v>39502</c:v>
                </c:pt>
                <c:pt idx="2338">
                  <c:v>39503</c:v>
                </c:pt>
                <c:pt idx="2339">
                  <c:v>39504</c:v>
                </c:pt>
                <c:pt idx="2340">
                  <c:v>39505</c:v>
                </c:pt>
                <c:pt idx="2341">
                  <c:v>39506</c:v>
                </c:pt>
                <c:pt idx="2342">
                  <c:v>39507</c:v>
                </c:pt>
                <c:pt idx="2343">
                  <c:v>39508</c:v>
                </c:pt>
                <c:pt idx="2344">
                  <c:v>39509</c:v>
                </c:pt>
                <c:pt idx="2345">
                  <c:v>39510</c:v>
                </c:pt>
                <c:pt idx="2346">
                  <c:v>39511</c:v>
                </c:pt>
                <c:pt idx="2347">
                  <c:v>39512</c:v>
                </c:pt>
                <c:pt idx="2348">
                  <c:v>39513</c:v>
                </c:pt>
                <c:pt idx="2349">
                  <c:v>39514</c:v>
                </c:pt>
                <c:pt idx="2350">
                  <c:v>39515</c:v>
                </c:pt>
                <c:pt idx="2351">
                  <c:v>39516</c:v>
                </c:pt>
                <c:pt idx="2352">
                  <c:v>39517</c:v>
                </c:pt>
                <c:pt idx="2353">
                  <c:v>39518</c:v>
                </c:pt>
                <c:pt idx="2354">
                  <c:v>39519</c:v>
                </c:pt>
                <c:pt idx="2355">
                  <c:v>39520</c:v>
                </c:pt>
                <c:pt idx="2356">
                  <c:v>39521</c:v>
                </c:pt>
                <c:pt idx="2357">
                  <c:v>39522</c:v>
                </c:pt>
                <c:pt idx="2358">
                  <c:v>39523</c:v>
                </c:pt>
                <c:pt idx="2359">
                  <c:v>39524</c:v>
                </c:pt>
                <c:pt idx="2360">
                  <c:v>39525</c:v>
                </c:pt>
                <c:pt idx="2361">
                  <c:v>39526</c:v>
                </c:pt>
                <c:pt idx="2362">
                  <c:v>39527</c:v>
                </c:pt>
                <c:pt idx="2363">
                  <c:v>39528</c:v>
                </c:pt>
                <c:pt idx="2364">
                  <c:v>39529</c:v>
                </c:pt>
                <c:pt idx="2365">
                  <c:v>39530</c:v>
                </c:pt>
                <c:pt idx="2366">
                  <c:v>39531</c:v>
                </c:pt>
                <c:pt idx="2367">
                  <c:v>39532</c:v>
                </c:pt>
                <c:pt idx="2368">
                  <c:v>39533</c:v>
                </c:pt>
                <c:pt idx="2369">
                  <c:v>39534</c:v>
                </c:pt>
                <c:pt idx="2370">
                  <c:v>39535</c:v>
                </c:pt>
                <c:pt idx="2371">
                  <c:v>39536</c:v>
                </c:pt>
                <c:pt idx="2372">
                  <c:v>39537</c:v>
                </c:pt>
                <c:pt idx="2373">
                  <c:v>39538</c:v>
                </c:pt>
                <c:pt idx="2374">
                  <c:v>39539</c:v>
                </c:pt>
                <c:pt idx="2375">
                  <c:v>39540</c:v>
                </c:pt>
                <c:pt idx="2376">
                  <c:v>39541</c:v>
                </c:pt>
                <c:pt idx="2377">
                  <c:v>39542</c:v>
                </c:pt>
                <c:pt idx="2378">
                  <c:v>39543</c:v>
                </c:pt>
                <c:pt idx="2379">
                  <c:v>39544</c:v>
                </c:pt>
                <c:pt idx="2380">
                  <c:v>39545</c:v>
                </c:pt>
                <c:pt idx="2381">
                  <c:v>39546</c:v>
                </c:pt>
                <c:pt idx="2382">
                  <c:v>39547</c:v>
                </c:pt>
                <c:pt idx="2383">
                  <c:v>39548</c:v>
                </c:pt>
                <c:pt idx="2384">
                  <c:v>39549</c:v>
                </c:pt>
                <c:pt idx="2385">
                  <c:v>39550</c:v>
                </c:pt>
                <c:pt idx="2386">
                  <c:v>39551</c:v>
                </c:pt>
                <c:pt idx="2387">
                  <c:v>39552</c:v>
                </c:pt>
                <c:pt idx="2388">
                  <c:v>39553</c:v>
                </c:pt>
                <c:pt idx="2389">
                  <c:v>39554</c:v>
                </c:pt>
                <c:pt idx="2390">
                  <c:v>39555</c:v>
                </c:pt>
                <c:pt idx="2391">
                  <c:v>39556</c:v>
                </c:pt>
                <c:pt idx="2392">
                  <c:v>39557</c:v>
                </c:pt>
                <c:pt idx="2393">
                  <c:v>39558</c:v>
                </c:pt>
                <c:pt idx="2394">
                  <c:v>39559</c:v>
                </c:pt>
                <c:pt idx="2395">
                  <c:v>39560</c:v>
                </c:pt>
                <c:pt idx="2396">
                  <c:v>39561</c:v>
                </c:pt>
                <c:pt idx="2397">
                  <c:v>39562</c:v>
                </c:pt>
                <c:pt idx="2398">
                  <c:v>39563</c:v>
                </c:pt>
                <c:pt idx="2399">
                  <c:v>39564</c:v>
                </c:pt>
                <c:pt idx="2400">
                  <c:v>39565</c:v>
                </c:pt>
                <c:pt idx="2401">
                  <c:v>39566</c:v>
                </c:pt>
                <c:pt idx="2402">
                  <c:v>39567</c:v>
                </c:pt>
                <c:pt idx="2403">
                  <c:v>39568</c:v>
                </c:pt>
                <c:pt idx="2404">
                  <c:v>39569</c:v>
                </c:pt>
                <c:pt idx="2405">
                  <c:v>39570</c:v>
                </c:pt>
                <c:pt idx="2406">
                  <c:v>39571</c:v>
                </c:pt>
                <c:pt idx="2407">
                  <c:v>39572</c:v>
                </c:pt>
                <c:pt idx="2408">
                  <c:v>39573</c:v>
                </c:pt>
                <c:pt idx="2409">
                  <c:v>39574</c:v>
                </c:pt>
                <c:pt idx="2410">
                  <c:v>39575</c:v>
                </c:pt>
                <c:pt idx="2411">
                  <c:v>39576</c:v>
                </c:pt>
                <c:pt idx="2412">
                  <c:v>39577</c:v>
                </c:pt>
                <c:pt idx="2413">
                  <c:v>39578</c:v>
                </c:pt>
                <c:pt idx="2414">
                  <c:v>39579</c:v>
                </c:pt>
                <c:pt idx="2415">
                  <c:v>39580</c:v>
                </c:pt>
                <c:pt idx="2416">
                  <c:v>39581</c:v>
                </c:pt>
                <c:pt idx="2417">
                  <c:v>39582</c:v>
                </c:pt>
                <c:pt idx="2418">
                  <c:v>39583</c:v>
                </c:pt>
                <c:pt idx="2419">
                  <c:v>39584</c:v>
                </c:pt>
                <c:pt idx="2420">
                  <c:v>39585</c:v>
                </c:pt>
                <c:pt idx="2421">
                  <c:v>39586</c:v>
                </c:pt>
                <c:pt idx="2422">
                  <c:v>39587</c:v>
                </c:pt>
                <c:pt idx="2423">
                  <c:v>39588</c:v>
                </c:pt>
                <c:pt idx="2424">
                  <c:v>39589</c:v>
                </c:pt>
                <c:pt idx="2425">
                  <c:v>39590</c:v>
                </c:pt>
                <c:pt idx="2426">
                  <c:v>39591</c:v>
                </c:pt>
                <c:pt idx="2427">
                  <c:v>39592</c:v>
                </c:pt>
                <c:pt idx="2428">
                  <c:v>39593</c:v>
                </c:pt>
                <c:pt idx="2429">
                  <c:v>39594</c:v>
                </c:pt>
                <c:pt idx="2430">
                  <c:v>39595</c:v>
                </c:pt>
                <c:pt idx="2431">
                  <c:v>39596</c:v>
                </c:pt>
                <c:pt idx="2432">
                  <c:v>39597</c:v>
                </c:pt>
                <c:pt idx="2433">
                  <c:v>39598</c:v>
                </c:pt>
                <c:pt idx="2434">
                  <c:v>39599</c:v>
                </c:pt>
                <c:pt idx="2435">
                  <c:v>39600</c:v>
                </c:pt>
                <c:pt idx="2436">
                  <c:v>39601</c:v>
                </c:pt>
                <c:pt idx="2437">
                  <c:v>39602</c:v>
                </c:pt>
                <c:pt idx="2438">
                  <c:v>39603</c:v>
                </c:pt>
                <c:pt idx="2439">
                  <c:v>39604</c:v>
                </c:pt>
                <c:pt idx="2440">
                  <c:v>39605</c:v>
                </c:pt>
                <c:pt idx="2441">
                  <c:v>39606</c:v>
                </c:pt>
                <c:pt idx="2442">
                  <c:v>39607</c:v>
                </c:pt>
                <c:pt idx="2443">
                  <c:v>39608</c:v>
                </c:pt>
                <c:pt idx="2444">
                  <c:v>39609</c:v>
                </c:pt>
                <c:pt idx="2445">
                  <c:v>39610</c:v>
                </c:pt>
                <c:pt idx="2446">
                  <c:v>39611</c:v>
                </c:pt>
                <c:pt idx="2447">
                  <c:v>39612</c:v>
                </c:pt>
                <c:pt idx="2448">
                  <c:v>39613</c:v>
                </c:pt>
                <c:pt idx="2449">
                  <c:v>39614</c:v>
                </c:pt>
                <c:pt idx="2450">
                  <c:v>39615</c:v>
                </c:pt>
                <c:pt idx="2451">
                  <c:v>39616</c:v>
                </c:pt>
                <c:pt idx="2452">
                  <c:v>39617</c:v>
                </c:pt>
                <c:pt idx="2453">
                  <c:v>39618</c:v>
                </c:pt>
                <c:pt idx="2454">
                  <c:v>39619</c:v>
                </c:pt>
                <c:pt idx="2455">
                  <c:v>39620</c:v>
                </c:pt>
                <c:pt idx="2456">
                  <c:v>39621</c:v>
                </c:pt>
                <c:pt idx="2457">
                  <c:v>39622</c:v>
                </c:pt>
                <c:pt idx="2458">
                  <c:v>39623</c:v>
                </c:pt>
                <c:pt idx="2459">
                  <c:v>39624</c:v>
                </c:pt>
                <c:pt idx="2460">
                  <c:v>39625</c:v>
                </c:pt>
                <c:pt idx="2461">
                  <c:v>39626</c:v>
                </c:pt>
                <c:pt idx="2462">
                  <c:v>39627</c:v>
                </c:pt>
                <c:pt idx="2463">
                  <c:v>39628</c:v>
                </c:pt>
                <c:pt idx="2464">
                  <c:v>39629</c:v>
                </c:pt>
                <c:pt idx="2465">
                  <c:v>39630</c:v>
                </c:pt>
                <c:pt idx="2466">
                  <c:v>39631</c:v>
                </c:pt>
                <c:pt idx="2467">
                  <c:v>39632</c:v>
                </c:pt>
                <c:pt idx="2468">
                  <c:v>39633</c:v>
                </c:pt>
                <c:pt idx="2469">
                  <c:v>39634</c:v>
                </c:pt>
                <c:pt idx="2470">
                  <c:v>39635</c:v>
                </c:pt>
                <c:pt idx="2471">
                  <c:v>39636</c:v>
                </c:pt>
                <c:pt idx="2472">
                  <c:v>39637</c:v>
                </c:pt>
                <c:pt idx="2473">
                  <c:v>39638</c:v>
                </c:pt>
                <c:pt idx="2474">
                  <c:v>39639</c:v>
                </c:pt>
                <c:pt idx="2475">
                  <c:v>39640</c:v>
                </c:pt>
                <c:pt idx="2476">
                  <c:v>39641</c:v>
                </c:pt>
                <c:pt idx="2477">
                  <c:v>39642</c:v>
                </c:pt>
                <c:pt idx="2478">
                  <c:v>39643</c:v>
                </c:pt>
                <c:pt idx="2479">
                  <c:v>39644</c:v>
                </c:pt>
                <c:pt idx="2480">
                  <c:v>39645</c:v>
                </c:pt>
                <c:pt idx="2481">
                  <c:v>39646</c:v>
                </c:pt>
                <c:pt idx="2482">
                  <c:v>39647</c:v>
                </c:pt>
                <c:pt idx="2483">
                  <c:v>39648</c:v>
                </c:pt>
                <c:pt idx="2484">
                  <c:v>39649</c:v>
                </c:pt>
                <c:pt idx="2485">
                  <c:v>39650</c:v>
                </c:pt>
                <c:pt idx="2486">
                  <c:v>39651</c:v>
                </c:pt>
                <c:pt idx="2487">
                  <c:v>39652</c:v>
                </c:pt>
                <c:pt idx="2488">
                  <c:v>39653</c:v>
                </c:pt>
                <c:pt idx="2489">
                  <c:v>39654</c:v>
                </c:pt>
                <c:pt idx="2490">
                  <c:v>39655</c:v>
                </c:pt>
                <c:pt idx="2491">
                  <c:v>39656</c:v>
                </c:pt>
                <c:pt idx="2492">
                  <c:v>39657</c:v>
                </c:pt>
                <c:pt idx="2493">
                  <c:v>39658</c:v>
                </c:pt>
                <c:pt idx="2494">
                  <c:v>39659</c:v>
                </c:pt>
                <c:pt idx="2495">
                  <c:v>39660</c:v>
                </c:pt>
                <c:pt idx="2496">
                  <c:v>39661</c:v>
                </c:pt>
                <c:pt idx="2497">
                  <c:v>39662</c:v>
                </c:pt>
                <c:pt idx="2498">
                  <c:v>39663</c:v>
                </c:pt>
                <c:pt idx="2499">
                  <c:v>39664</c:v>
                </c:pt>
                <c:pt idx="2500">
                  <c:v>39665</c:v>
                </c:pt>
                <c:pt idx="2501">
                  <c:v>39666</c:v>
                </c:pt>
                <c:pt idx="2502">
                  <c:v>39667</c:v>
                </c:pt>
                <c:pt idx="2503">
                  <c:v>39668</c:v>
                </c:pt>
                <c:pt idx="2504">
                  <c:v>39669</c:v>
                </c:pt>
                <c:pt idx="2505">
                  <c:v>39670</c:v>
                </c:pt>
                <c:pt idx="2506">
                  <c:v>39671</c:v>
                </c:pt>
                <c:pt idx="2507">
                  <c:v>39672</c:v>
                </c:pt>
                <c:pt idx="2508">
                  <c:v>39673</c:v>
                </c:pt>
                <c:pt idx="2509">
                  <c:v>39674</c:v>
                </c:pt>
                <c:pt idx="2510">
                  <c:v>39675</c:v>
                </c:pt>
                <c:pt idx="2511">
                  <c:v>39676</c:v>
                </c:pt>
                <c:pt idx="2512">
                  <c:v>39677</c:v>
                </c:pt>
                <c:pt idx="2513">
                  <c:v>39678</c:v>
                </c:pt>
                <c:pt idx="2514">
                  <c:v>39679</c:v>
                </c:pt>
                <c:pt idx="2515">
                  <c:v>39680</c:v>
                </c:pt>
                <c:pt idx="2516">
                  <c:v>39681</c:v>
                </c:pt>
                <c:pt idx="2517">
                  <c:v>39682</c:v>
                </c:pt>
                <c:pt idx="2518">
                  <c:v>39683</c:v>
                </c:pt>
                <c:pt idx="2519">
                  <c:v>39684</c:v>
                </c:pt>
                <c:pt idx="2520">
                  <c:v>39685</c:v>
                </c:pt>
                <c:pt idx="2521">
                  <c:v>39686</c:v>
                </c:pt>
                <c:pt idx="2522">
                  <c:v>39687</c:v>
                </c:pt>
                <c:pt idx="2523">
                  <c:v>39688</c:v>
                </c:pt>
                <c:pt idx="2524">
                  <c:v>39689</c:v>
                </c:pt>
                <c:pt idx="2525">
                  <c:v>39690</c:v>
                </c:pt>
                <c:pt idx="2526">
                  <c:v>39691</c:v>
                </c:pt>
                <c:pt idx="2527">
                  <c:v>39692</c:v>
                </c:pt>
                <c:pt idx="2528">
                  <c:v>39693</c:v>
                </c:pt>
                <c:pt idx="2529">
                  <c:v>39694</c:v>
                </c:pt>
                <c:pt idx="2530">
                  <c:v>39695</c:v>
                </c:pt>
                <c:pt idx="2531">
                  <c:v>39696</c:v>
                </c:pt>
                <c:pt idx="2532">
                  <c:v>39697</c:v>
                </c:pt>
                <c:pt idx="2533">
                  <c:v>39698</c:v>
                </c:pt>
                <c:pt idx="2534">
                  <c:v>39699</c:v>
                </c:pt>
                <c:pt idx="2535">
                  <c:v>39700</c:v>
                </c:pt>
                <c:pt idx="2536">
                  <c:v>39701</c:v>
                </c:pt>
                <c:pt idx="2537">
                  <c:v>39702</c:v>
                </c:pt>
                <c:pt idx="2538">
                  <c:v>39703</c:v>
                </c:pt>
                <c:pt idx="2539">
                  <c:v>39704</c:v>
                </c:pt>
                <c:pt idx="2540">
                  <c:v>39705</c:v>
                </c:pt>
                <c:pt idx="2541">
                  <c:v>39706</c:v>
                </c:pt>
                <c:pt idx="2542">
                  <c:v>39707</c:v>
                </c:pt>
                <c:pt idx="2543">
                  <c:v>39708</c:v>
                </c:pt>
                <c:pt idx="2544">
                  <c:v>39709</c:v>
                </c:pt>
                <c:pt idx="2545">
                  <c:v>39710</c:v>
                </c:pt>
                <c:pt idx="2546">
                  <c:v>39711</c:v>
                </c:pt>
                <c:pt idx="2547">
                  <c:v>39712</c:v>
                </c:pt>
                <c:pt idx="2548">
                  <c:v>39713</c:v>
                </c:pt>
                <c:pt idx="2549">
                  <c:v>39714</c:v>
                </c:pt>
                <c:pt idx="2550">
                  <c:v>39715</c:v>
                </c:pt>
                <c:pt idx="2551">
                  <c:v>39716</c:v>
                </c:pt>
                <c:pt idx="2552">
                  <c:v>39717</c:v>
                </c:pt>
                <c:pt idx="2553">
                  <c:v>39718</c:v>
                </c:pt>
                <c:pt idx="2554">
                  <c:v>39719</c:v>
                </c:pt>
                <c:pt idx="2555">
                  <c:v>39720</c:v>
                </c:pt>
                <c:pt idx="2556">
                  <c:v>39721</c:v>
                </c:pt>
                <c:pt idx="2557">
                  <c:v>39722</c:v>
                </c:pt>
                <c:pt idx="2558">
                  <c:v>39723</c:v>
                </c:pt>
                <c:pt idx="2559">
                  <c:v>39724</c:v>
                </c:pt>
                <c:pt idx="2560">
                  <c:v>39725</c:v>
                </c:pt>
                <c:pt idx="2561">
                  <c:v>39726</c:v>
                </c:pt>
                <c:pt idx="2562">
                  <c:v>39727</c:v>
                </c:pt>
                <c:pt idx="2563">
                  <c:v>39728</c:v>
                </c:pt>
                <c:pt idx="2564">
                  <c:v>39729</c:v>
                </c:pt>
                <c:pt idx="2565">
                  <c:v>39730</c:v>
                </c:pt>
                <c:pt idx="2566">
                  <c:v>39731</c:v>
                </c:pt>
                <c:pt idx="2567">
                  <c:v>39732</c:v>
                </c:pt>
                <c:pt idx="2568">
                  <c:v>39733</c:v>
                </c:pt>
                <c:pt idx="2569">
                  <c:v>39734</c:v>
                </c:pt>
                <c:pt idx="2570">
                  <c:v>39735</c:v>
                </c:pt>
                <c:pt idx="2571">
                  <c:v>39736</c:v>
                </c:pt>
                <c:pt idx="2572">
                  <c:v>39737</c:v>
                </c:pt>
                <c:pt idx="2573">
                  <c:v>39738</c:v>
                </c:pt>
                <c:pt idx="2574">
                  <c:v>39739</c:v>
                </c:pt>
                <c:pt idx="2575">
                  <c:v>39740</c:v>
                </c:pt>
                <c:pt idx="2576">
                  <c:v>39741</c:v>
                </c:pt>
                <c:pt idx="2577">
                  <c:v>39742</c:v>
                </c:pt>
                <c:pt idx="2578">
                  <c:v>39743</c:v>
                </c:pt>
                <c:pt idx="2579">
                  <c:v>39744</c:v>
                </c:pt>
                <c:pt idx="2580">
                  <c:v>39745</c:v>
                </c:pt>
                <c:pt idx="2581">
                  <c:v>39746</c:v>
                </c:pt>
                <c:pt idx="2582">
                  <c:v>39747</c:v>
                </c:pt>
                <c:pt idx="2583">
                  <c:v>39748</c:v>
                </c:pt>
                <c:pt idx="2584">
                  <c:v>39749</c:v>
                </c:pt>
                <c:pt idx="2585">
                  <c:v>39750</c:v>
                </c:pt>
                <c:pt idx="2586">
                  <c:v>39751</c:v>
                </c:pt>
                <c:pt idx="2587">
                  <c:v>39752</c:v>
                </c:pt>
                <c:pt idx="2588">
                  <c:v>39753</c:v>
                </c:pt>
                <c:pt idx="2589">
                  <c:v>39754</c:v>
                </c:pt>
                <c:pt idx="2590">
                  <c:v>39755</c:v>
                </c:pt>
                <c:pt idx="2591">
                  <c:v>39756</c:v>
                </c:pt>
                <c:pt idx="2592">
                  <c:v>39757</c:v>
                </c:pt>
                <c:pt idx="2593">
                  <c:v>39758</c:v>
                </c:pt>
                <c:pt idx="2594">
                  <c:v>39759</c:v>
                </c:pt>
                <c:pt idx="2595">
                  <c:v>39760</c:v>
                </c:pt>
                <c:pt idx="2596">
                  <c:v>39761</c:v>
                </c:pt>
                <c:pt idx="2597">
                  <c:v>39762</c:v>
                </c:pt>
                <c:pt idx="2598">
                  <c:v>39763</c:v>
                </c:pt>
                <c:pt idx="2599">
                  <c:v>39764</c:v>
                </c:pt>
                <c:pt idx="2600">
                  <c:v>39765</c:v>
                </c:pt>
                <c:pt idx="2601">
                  <c:v>39766</c:v>
                </c:pt>
                <c:pt idx="2602">
                  <c:v>39767</c:v>
                </c:pt>
                <c:pt idx="2603">
                  <c:v>39768</c:v>
                </c:pt>
                <c:pt idx="2604">
                  <c:v>39769</c:v>
                </c:pt>
                <c:pt idx="2605">
                  <c:v>39770</c:v>
                </c:pt>
                <c:pt idx="2606">
                  <c:v>39771</c:v>
                </c:pt>
                <c:pt idx="2607">
                  <c:v>39772</c:v>
                </c:pt>
                <c:pt idx="2608">
                  <c:v>39773</c:v>
                </c:pt>
                <c:pt idx="2609">
                  <c:v>39774</c:v>
                </c:pt>
                <c:pt idx="2610">
                  <c:v>39775</c:v>
                </c:pt>
                <c:pt idx="2611">
                  <c:v>39776</c:v>
                </c:pt>
                <c:pt idx="2612">
                  <c:v>39777</c:v>
                </c:pt>
                <c:pt idx="2613">
                  <c:v>39778</c:v>
                </c:pt>
                <c:pt idx="2614">
                  <c:v>39779</c:v>
                </c:pt>
                <c:pt idx="2615">
                  <c:v>39780</c:v>
                </c:pt>
                <c:pt idx="2616">
                  <c:v>39781</c:v>
                </c:pt>
                <c:pt idx="2617">
                  <c:v>39782</c:v>
                </c:pt>
                <c:pt idx="2618">
                  <c:v>39783</c:v>
                </c:pt>
                <c:pt idx="2619">
                  <c:v>39784</c:v>
                </c:pt>
                <c:pt idx="2620">
                  <c:v>39785</c:v>
                </c:pt>
                <c:pt idx="2621">
                  <c:v>39786</c:v>
                </c:pt>
                <c:pt idx="2622">
                  <c:v>39787</c:v>
                </c:pt>
                <c:pt idx="2623">
                  <c:v>39788</c:v>
                </c:pt>
                <c:pt idx="2624">
                  <c:v>39789</c:v>
                </c:pt>
                <c:pt idx="2625">
                  <c:v>39790</c:v>
                </c:pt>
                <c:pt idx="2626">
                  <c:v>39791</c:v>
                </c:pt>
                <c:pt idx="2627">
                  <c:v>39792</c:v>
                </c:pt>
                <c:pt idx="2628">
                  <c:v>39793</c:v>
                </c:pt>
                <c:pt idx="2629">
                  <c:v>39794</c:v>
                </c:pt>
                <c:pt idx="2630">
                  <c:v>39795</c:v>
                </c:pt>
                <c:pt idx="2631">
                  <c:v>39796</c:v>
                </c:pt>
                <c:pt idx="2632">
                  <c:v>39797</c:v>
                </c:pt>
                <c:pt idx="2633">
                  <c:v>39798</c:v>
                </c:pt>
                <c:pt idx="2634">
                  <c:v>39799</c:v>
                </c:pt>
                <c:pt idx="2635">
                  <c:v>39800</c:v>
                </c:pt>
                <c:pt idx="2636">
                  <c:v>39801</c:v>
                </c:pt>
                <c:pt idx="2637">
                  <c:v>39802</c:v>
                </c:pt>
                <c:pt idx="2638">
                  <c:v>39803</c:v>
                </c:pt>
                <c:pt idx="2639">
                  <c:v>39804</c:v>
                </c:pt>
                <c:pt idx="2640">
                  <c:v>39805</c:v>
                </c:pt>
                <c:pt idx="2641">
                  <c:v>39806</c:v>
                </c:pt>
                <c:pt idx="2642">
                  <c:v>39807</c:v>
                </c:pt>
                <c:pt idx="2643">
                  <c:v>39808</c:v>
                </c:pt>
                <c:pt idx="2644">
                  <c:v>39809</c:v>
                </c:pt>
                <c:pt idx="2645">
                  <c:v>39810</c:v>
                </c:pt>
                <c:pt idx="2646">
                  <c:v>39811</c:v>
                </c:pt>
                <c:pt idx="2647">
                  <c:v>39812</c:v>
                </c:pt>
                <c:pt idx="2648">
                  <c:v>39813</c:v>
                </c:pt>
                <c:pt idx="2649">
                  <c:v>39814</c:v>
                </c:pt>
                <c:pt idx="2650">
                  <c:v>39815</c:v>
                </c:pt>
                <c:pt idx="2651">
                  <c:v>39816</c:v>
                </c:pt>
                <c:pt idx="2652">
                  <c:v>39817</c:v>
                </c:pt>
                <c:pt idx="2653">
                  <c:v>39818</c:v>
                </c:pt>
                <c:pt idx="2654">
                  <c:v>39819</c:v>
                </c:pt>
                <c:pt idx="2655">
                  <c:v>39820</c:v>
                </c:pt>
                <c:pt idx="2656">
                  <c:v>39821</c:v>
                </c:pt>
                <c:pt idx="2657">
                  <c:v>39822</c:v>
                </c:pt>
                <c:pt idx="2658">
                  <c:v>39823</c:v>
                </c:pt>
                <c:pt idx="2659">
                  <c:v>39824</c:v>
                </c:pt>
                <c:pt idx="2660">
                  <c:v>39825</c:v>
                </c:pt>
                <c:pt idx="2661">
                  <c:v>39826</c:v>
                </c:pt>
                <c:pt idx="2662">
                  <c:v>39827</c:v>
                </c:pt>
                <c:pt idx="2663">
                  <c:v>39828</c:v>
                </c:pt>
                <c:pt idx="2664">
                  <c:v>39829</c:v>
                </c:pt>
                <c:pt idx="2665">
                  <c:v>39830</c:v>
                </c:pt>
                <c:pt idx="2666">
                  <c:v>39831</c:v>
                </c:pt>
                <c:pt idx="2667">
                  <c:v>39832</c:v>
                </c:pt>
                <c:pt idx="2668">
                  <c:v>39833</c:v>
                </c:pt>
                <c:pt idx="2669">
                  <c:v>39834</c:v>
                </c:pt>
                <c:pt idx="2670">
                  <c:v>39835</c:v>
                </c:pt>
                <c:pt idx="2671">
                  <c:v>39836</c:v>
                </c:pt>
                <c:pt idx="2672">
                  <c:v>39837</c:v>
                </c:pt>
                <c:pt idx="2673">
                  <c:v>39838</c:v>
                </c:pt>
                <c:pt idx="2674">
                  <c:v>39839</c:v>
                </c:pt>
                <c:pt idx="2675">
                  <c:v>39840</c:v>
                </c:pt>
                <c:pt idx="2676">
                  <c:v>39841</c:v>
                </c:pt>
                <c:pt idx="2677">
                  <c:v>39842</c:v>
                </c:pt>
                <c:pt idx="2678">
                  <c:v>39843</c:v>
                </c:pt>
                <c:pt idx="2679">
                  <c:v>39844</c:v>
                </c:pt>
                <c:pt idx="2680">
                  <c:v>39845</c:v>
                </c:pt>
                <c:pt idx="2681">
                  <c:v>39846</c:v>
                </c:pt>
                <c:pt idx="2682">
                  <c:v>39847</c:v>
                </c:pt>
                <c:pt idx="2683">
                  <c:v>39848</c:v>
                </c:pt>
                <c:pt idx="2684">
                  <c:v>39849</c:v>
                </c:pt>
                <c:pt idx="2685">
                  <c:v>39850</c:v>
                </c:pt>
                <c:pt idx="2686">
                  <c:v>39851</c:v>
                </c:pt>
                <c:pt idx="2687">
                  <c:v>39852</c:v>
                </c:pt>
                <c:pt idx="2688">
                  <c:v>39853</c:v>
                </c:pt>
                <c:pt idx="2689">
                  <c:v>39854</c:v>
                </c:pt>
                <c:pt idx="2690">
                  <c:v>39855</c:v>
                </c:pt>
                <c:pt idx="2691">
                  <c:v>39856</c:v>
                </c:pt>
                <c:pt idx="2692">
                  <c:v>39857</c:v>
                </c:pt>
                <c:pt idx="2693">
                  <c:v>39858</c:v>
                </c:pt>
                <c:pt idx="2694">
                  <c:v>39859</c:v>
                </c:pt>
                <c:pt idx="2695">
                  <c:v>39860</c:v>
                </c:pt>
                <c:pt idx="2696">
                  <c:v>39861</c:v>
                </c:pt>
                <c:pt idx="2697">
                  <c:v>39862</c:v>
                </c:pt>
                <c:pt idx="2698">
                  <c:v>39863</c:v>
                </c:pt>
                <c:pt idx="2699">
                  <c:v>39864</c:v>
                </c:pt>
                <c:pt idx="2700">
                  <c:v>39865</c:v>
                </c:pt>
                <c:pt idx="2701">
                  <c:v>39866</c:v>
                </c:pt>
                <c:pt idx="2702">
                  <c:v>39867</c:v>
                </c:pt>
                <c:pt idx="2703">
                  <c:v>39868</c:v>
                </c:pt>
                <c:pt idx="2704">
                  <c:v>39869</c:v>
                </c:pt>
                <c:pt idx="2705">
                  <c:v>39870</c:v>
                </c:pt>
                <c:pt idx="2706">
                  <c:v>39871</c:v>
                </c:pt>
                <c:pt idx="2707">
                  <c:v>39872</c:v>
                </c:pt>
                <c:pt idx="2708">
                  <c:v>39873</c:v>
                </c:pt>
                <c:pt idx="2709">
                  <c:v>39874</c:v>
                </c:pt>
                <c:pt idx="2710">
                  <c:v>39875</c:v>
                </c:pt>
                <c:pt idx="2711">
                  <c:v>39876</c:v>
                </c:pt>
                <c:pt idx="2712">
                  <c:v>39877</c:v>
                </c:pt>
                <c:pt idx="2713">
                  <c:v>39878</c:v>
                </c:pt>
                <c:pt idx="2714">
                  <c:v>39879</c:v>
                </c:pt>
                <c:pt idx="2715">
                  <c:v>39880</c:v>
                </c:pt>
                <c:pt idx="2716">
                  <c:v>39881</c:v>
                </c:pt>
                <c:pt idx="2717">
                  <c:v>39882</c:v>
                </c:pt>
                <c:pt idx="2718">
                  <c:v>39883</c:v>
                </c:pt>
                <c:pt idx="2719">
                  <c:v>39884</c:v>
                </c:pt>
                <c:pt idx="2720">
                  <c:v>39885</c:v>
                </c:pt>
                <c:pt idx="2721">
                  <c:v>39886</c:v>
                </c:pt>
                <c:pt idx="2722">
                  <c:v>39887</c:v>
                </c:pt>
                <c:pt idx="2723">
                  <c:v>39888</c:v>
                </c:pt>
                <c:pt idx="2724">
                  <c:v>39889</c:v>
                </c:pt>
                <c:pt idx="2725">
                  <c:v>39890</c:v>
                </c:pt>
                <c:pt idx="2726">
                  <c:v>39891</c:v>
                </c:pt>
                <c:pt idx="2727">
                  <c:v>39892</c:v>
                </c:pt>
                <c:pt idx="2728">
                  <c:v>39893</c:v>
                </c:pt>
                <c:pt idx="2729">
                  <c:v>39894</c:v>
                </c:pt>
                <c:pt idx="2730">
                  <c:v>39895</c:v>
                </c:pt>
                <c:pt idx="2731">
                  <c:v>39896</c:v>
                </c:pt>
                <c:pt idx="2732">
                  <c:v>39897</c:v>
                </c:pt>
                <c:pt idx="2733">
                  <c:v>39898</c:v>
                </c:pt>
                <c:pt idx="2734">
                  <c:v>39899</c:v>
                </c:pt>
                <c:pt idx="2735">
                  <c:v>39900</c:v>
                </c:pt>
                <c:pt idx="2736">
                  <c:v>39901</c:v>
                </c:pt>
                <c:pt idx="2737">
                  <c:v>39902</c:v>
                </c:pt>
                <c:pt idx="2738">
                  <c:v>39903</c:v>
                </c:pt>
                <c:pt idx="2739">
                  <c:v>39904</c:v>
                </c:pt>
                <c:pt idx="2740">
                  <c:v>39905</c:v>
                </c:pt>
                <c:pt idx="2741">
                  <c:v>39906</c:v>
                </c:pt>
                <c:pt idx="2742">
                  <c:v>39907</c:v>
                </c:pt>
                <c:pt idx="2743">
                  <c:v>39908</c:v>
                </c:pt>
                <c:pt idx="2744">
                  <c:v>39909</c:v>
                </c:pt>
                <c:pt idx="2745">
                  <c:v>39910</c:v>
                </c:pt>
                <c:pt idx="2746">
                  <c:v>39911</c:v>
                </c:pt>
                <c:pt idx="2747">
                  <c:v>39912</c:v>
                </c:pt>
                <c:pt idx="2748">
                  <c:v>39913</c:v>
                </c:pt>
                <c:pt idx="2749">
                  <c:v>39914</c:v>
                </c:pt>
                <c:pt idx="2750">
                  <c:v>39915</c:v>
                </c:pt>
                <c:pt idx="2751">
                  <c:v>39916</c:v>
                </c:pt>
                <c:pt idx="2752">
                  <c:v>39917</c:v>
                </c:pt>
                <c:pt idx="2753">
                  <c:v>39918</c:v>
                </c:pt>
                <c:pt idx="2754">
                  <c:v>39919</c:v>
                </c:pt>
                <c:pt idx="2755">
                  <c:v>39920</c:v>
                </c:pt>
                <c:pt idx="2756">
                  <c:v>39921</c:v>
                </c:pt>
                <c:pt idx="2757">
                  <c:v>39922</c:v>
                </c:pt>
                <c:pt idx="2758">
                  <c:v>39923</c:v>
                </c:pt>
                <c:pt idx="2759">
                  <c:v>39924</c:v>
                </c:pt>
                <c:pt idx="2760">
                  <c:v>39925</c:v>
                </c:pt>
                <c:pt idx="2761">
                  <c:v>39926</c:v>
                </c:pt>
                <c:pt idx="2762">
                  <c:v>39927</c:v>
                </c:pt>
                <c:pt idx="2763">
                  <c:v>39928</c:v>
                </c:pt>
                <c:pt idx="2764">
                  <c:v>39929</c:v>
                </c:pt>
                <c:pt idx="2765">
                  <c:v>39930</c:v>
                </c:pt>
                <c:pt idx="2766">
                  <c:v>39931</c:v>
                </c:pt>
                <c:pt idx="2767">
                  <c:v>39932</c:v>
                </c:pt>
                <c:pt idx="2768">
                  <c:v>39933</c:v>
                </c:pt>
                <c:pt idx="2769">
                  <c:v>39934</c:v>
                </c:pt>
                <c:pt idx="2770">
                  <c:v>39935</c:v>
                </c:pt>
                <c:pt idx="2771">
                  <c:v>39936</c:v>
                </c:pt>
                <c:pt idx="2772">
                  <c:v>39937</c:v>
                </c:pt>
                <c:pt idx="2773">
                  <c:v>39938</c:v>
                </c:pt>
                <c:pt idx="2774">
                  <c:v>39939</c:v>
                </c:pt>
                <c:pt idx="2775">
                  <c:v>39940</c:v>
                </c:pt>
                <c:pt idx="2776">
                  <c:v>39941</c:v>
                </c:pt>
                <c:pt idx="2777">
                  <c:v>39942</c:v>
                </c:pt>
                <c:pt idx="2778">
                  <c:v>39943</c:v>
                </c:pt>
                <c:pt idx="2779">
                  <c:v>39944</c:v>
                </c:pt>
                <c:pt idx="2780">
                  <c:v>39945</c:v>
                </c:pt>
                <c:pt idx="2781">
                  <c:v>39946</c:v>
                </c:pt>
                <c:pt idx="2782">
                  <c:v>39947</c:v>
                </c:pt>
                <c:pt idx="2783">
                  <c:v>39948</c:v>
                </c:pt>
                <c:pt idx="2784">
                  <c:v>39949</c:v>
                </c:pt>
                <c:pt idx="2785">
                  <c:v>39950</c:v>
                </c:pt>
                <c:pt idx="2786">
                  <c:v>39951</c:v>
                </c:pt>
                <c:pt idx="2787">
                  <c:v>39952</c:v>
                </c:pt>
                <c:pt idx="2788">
                  <c:v>39953</c:v>
                </c:pt>
                <c:pt idx="2789">
                  <c:v>39954</c:v>
                </c:pt>
                <c:pt idx="2790">
                  <c:v>39955</c:v>
                </c:pt>
                <c:pt idx="2791">
                  <c:v>39956</c:v>
                </c:pt>
                <c:pt idx="2792">
                  <c:v>39957</c:v>
                </c:pt>
                <c:pt idx="2793">
                  <c:v>39958</c:v>
                </c:pt>
                <c:pt idx="2794">
                  <c:v>39959</c:v>
                </c:pt>
                <c:pt idx="2795">
                  <c:v>39960</c:v>
                </c:pt>
                <c:pt idx="2796">
                  <c:v>39961</c:v>
                </c:pt>
                <c:pt idx="2797">
                  <c:v>39962</c:v>
                </c:pt>
                <c:pt idx="2798">
                  <c:v>39963</c:v>
                </c:pt>
                <c:pt idx="2799">
                  <c:v>39964</c:v>
                </c:pt>
                <c:pt idx="2800">
                  <c:v>39965</c:v>
                </c:pt>
                <c:pt idx="2801">
                  <c:v>39966</c:v>
                </c:pt>
                <c:pt idx="2802">
                  <c:v>39967</c:v>
                </c:pt>
                <c:pt idx="2803">
                  <c:v>39968</c:v>
                </c:pt>
                <c:pt idx="2804">
                  <c:v>39969</c:v>
                </c:pt>
                <c:pt idx="2805">
                  <c:v>39970</c:v>
                </c:pt>
                <c:pt idx="2806">
                  <c:v>39971</c:v>
                </c:pt>
                <c:pt idx="2807">
                  <c:v>39972</c:v>
                </c:pt>
                <c:pt idx="2808">
                  <c:v>39973</c:v>
                </c:pt>
                <c:pt idx="2809">
                  <c:v>39974</c:v>
                </c:pt>
                <c:pt idx="2810">
                  <c:v>39975</c:v>
                </c:pt>
                <c:pt idx="2811">
                  <c:v>39976</c:v>
                </c:pt>
                <c:pt idx="2812">
                  <c:v>39977</c:v>
                </c:pt>
                <c:pt idx="2813">
                  <c:v>39978</c:v>
                </c:pt>
                <c:pt idx="2814">
                  <c:v>39979</c:v>
                </c:pt>
                <c:pt idx="2815">
                  <c:v>39980</c:v>
                </c:pt>
                <c:pt idx="2816">
                  <c:v>39981</c:v>
                </c:pt>
                <c:pt idx="2817">
                  <c:v>39982</c:v>
                </c:pt>
                <c:pt idx="2818">
                  <c:v>39983</c:v>
                </c:pt>
                <c:pt idx="2819">
                  <c:v>39984</c:v>
                </c:pt>
                <c:pt idx="2820">
                  <c:v>39985</c:v>
                </c:pt>
                <c:pt idx="2821">
                  <c:v>39986</c:v>
                </c:pt>
                <c:pt idx="2822">
                  <c:v>39987</c:v>
                </c:pt>
                <c:pt idx="2823">
                  <c:v>39988</c:v>
                </c:pt>
                <c:pt idx="2824">
                  <c:v>39989</c:v>
                </c:pt>
                <c:pt idx="2825">
                  <c:v>39990</c:v>
                </c:pt>
                <c:pt idx="2826">
                  <c:v>39991</c:v>
                </c:pt>
                <c:pt idx="2827">
                  <c:v>39992</c:v>
                </c:pt>
                <c:pt idx="2828">
                  <c:v>39993</c:v>
                </c:pt>
                <c:pt idx="2829">
                  <c:v>39994</c:v>
                </c:pt>
                <c:pt idx="2830">
                  <c:v>39995</c:v>
                </c:pt>
                <c:pt idx="2831">
                  <c:v>39996</c:v>
                </c:pt>
                <c:pt idx="2832">
                  <c:v>39997</c:v>
                </c:pt>
                <c:pt idx="2833">
                  <c:v>39998</c:v>
                </c:pt>
                <c:pt idx="2834">
                  <c:v>39999</c:v>
                </c:pt>
                <c:pt idx="2835">
                  <c:v>40000</c:v>
                </c:pt>
                <c:pt idx="2836">
                  <c:v>40001</c:v>
                </c:pt>
                <c:pt idx="2837">
                  <c:v>40002</c:v>
                </c:pt>
                <c:pt idx="2838">
                  <c:v>40003</c:v>
                </c:pt>
                <c:pt idx="2839">
                  <c:v>40004</c:v>
                </c:pt>
                <c:pt idx="2840">
                  <c:v>40005</c:v>
                </c:pt>
                <c:pt idx="2841">
                  <c:v>40006</c:v>
                </c:pt>
                <c:pt idx="2842">
                  <c:v>40007</c:v>
                </c:pt>
                <c:pt idx="2843">
                  <c:v>40008</c:v>
                </c:pt>
                <c:pt idx="2844">
                  <c:v>40009</c:v>
                </c:pt>
                <c:pt idx="2845">
                  <c:v>40010</c:v>
                </c:pt>
                <c:pt idx="2846">
                  <c:v>40011</c:v>
                </c:pt>
                <c:pt idx="2847">
                  <c:v>40012</c:v>
                </c:pt>
                <c:pt idx="2848">
                  <c:v>40013</c:v>
                </c:pt>
                <c:pt idx="2849">
                  <c:v>40014</c:v>
                </c:pt>
                <c:pt idx="2850">
                  <c:v>40015</c:v>
                </c:pt>
                <c:pt idx="2851">
                  <c:v>40016</c:v>
                </c:pt>
                <c:pt idx="2852">
                  <c:v>40017</c:v>
                </c:pt>
                <c:pt idx="2853">
                  <c:v>40018</c:v>
                </c:pt>
                <c:pt idx="2854">
                  <c:v>40019</c:v>
                </c:pt>
                <c:pt idx="2855">
                  <c:v>40020</c:v>
                </c:pt>
                <c:pt idx="2856">
                  <c:v>40021</c:v>
                </c:pt>
                <c:pt idx="2857">
                  <c:v>40022</c:v>
                </c:pt>
                <c:pt idx="2858">
                  <c:v>40023</c:v>
                </c:pt>
                <c:pt idx="2859">
                  <c:v>40024</c:v>
                </c:pt>
                <c:pt idx="2860">
                  <c:v>40025</c:v>
                </c:pt>
                <c:pt idx="2861">
                  <c:v>40026</c:v>
                </c:pt>
                <c:pt idx="2862">
                  <c:v>40027</c:v>
                </c:pt>
                <c:pt idx="2863">
                  <c:v>40028</c:v>
                </c:pt>
                <c:pt idx="2864">
                  <c:v>40029</c:v>
                </c:pt>
                <c:pt idx="2865">
                  <c:v>40030</c:v>
                </c:pt>
                <c:pt idx="2866">
                  <c:v>40031</c:v>
                </c:pt>
                <c:pt idx="2867">
                  <c:v>40032</c:v>
                </c:pt>
                <c:pt idx="2868">
                  <c:v>40033</c:v>
                </c:pt>
                <c:pt idx="2869">
                  <c:v>40034</c:v>
                </c:pt>
                <c:pt idx="2870">
                  <c:v>40035</c:v>
                </c:pt>
                <c:pt idx="2871">
                  <c:v>40036</c:v>
                </c:pt>
                <c:pt idx="2872">
                  <c:v>40037</c:v>
                </c:pt>
                <c:pt idx="2873">
                  <c:v>40038</c:v>
                </c:pt>
                <c:pt idx="2874">
                  <c:v>40039</c:v>
                </c:pt>
                <c:pt idx="2875">
                  <c:v>40040</c:v>
                </c:pt>
                <c:pt idx="2876">
                  <c:v>40041</c:v>
                </c:pt>
                <c:pt idx="2877">
                  <c:v>40042</c:v>
                </c:pt>
                <c:pt idx="2878">
                  <c:v>40043</c:v>
                </c:pt>
                <c:pt idx="2879">
                  <c:v>40044</c:v>
                </c:pt>
                <c:pt idx="2880">
                  <c:v>40045</c:v>
                </c:pt>
                <c:pt idx="2881">
                  <c:v>40046</c:v>
                </c:pt>
                <c:pt idx="2882">
                  <c:v>40047</c:v>
                </c:pt>
                <c:pt idx="2883">
                  <c:v>40048</c:v>
                </c:pt>
                <c:pt idx="2884">
                  <c:v>40049</c:v>
                </c:pt>
                <c:pt idx="2885">
                  <c:v>40050</c:v>
                </c:pt>
                <c:pt idx="2886">
                  <c:v>40051</c:v>
                </c:pt>
                <c:pt idx="2887">
                  <c:v>40052</c:v>
                </c:pt>
                <c:pt idx="2888">
                  <c:v>40053</c:v>
                </c:pt>
                <c:pt idx="2889">
                  <c:v>40054</c:v>
                </c:pt>
                <c:pt idx="2890">
                  <c:v>40055</c:v>
                </c:pt>
                <c:pt idx="2891">
                  <c:v>40056</c:v>
                </c:pt>
                <c:pt idx="2892">
                  <c:v>40057</c:v>
                </c:pt>
                <c:pt idx="2893">
                  <c:v>40058</c:v>
                </c:pt>
                <c:pt idx="2894">
                  <c:v>40059</c:v>
                </c:pt>
                <c:pt idx="2895">
                  <c:v>40060</c:v>
                </c:pt>
                <c:pt idx="2896">
                  <c:v>40061</c:v>
                </c:pt>
                <c:pt idx="2897">
                  <c:v>40062</c:v>
                </c:pt>
                <c:pt idx="2898">
                  <c:v>40063</c:v>
                </c:pt>
                <c:pt idx="2899">
                  <c:v>40064</c:v>
                </c:pt>
                <c:pt idx="2900">
                  <c:v>40065</c:v>
                </c:pt>
                <c:pt idx="2901">
                  <c:v>40066</c:v>
                </c:pt>
                <c:pt idx="2902">
                  <c:v>40067</c:v>
                </c:pt>
                <c:pt idx="2903">
                  <c:v>40068</c:v>
                </c:pt>
                <c:pt idx="2904">
                  <c:v>40069</c:v>
                </c:pt>
                <c:pt idx="2905">
                  <c:v>40070</c:v>
                </c:pt>
                <c:pt idx="2906">
                  <c:v>40071</c:v>
                </c:pt>
                <c:pt idx="2907">
                  <c:v>40072</c:v>
                </c:pt>
                <c:pt idx="2908">
                  <c:v>40073</c:v>
                </c:pt>
                <c:pt idx="2909">
                  <c:v>40074</c:v>
                </c:pt>
                <c:pt idx="2910">
                  <c:v>40075</c:v>
                </c:pt>
                <c:pt idx="2911">
                  <c:v>40076</c:v>
                </c:pt>
                <c:pt idx="2912">
                  <c:v>40077</c:v>
                </c:pt>
                <c:pt idx="2913">
                  <c:v>40078</c:v>
                </c:pt>
                <c:pt idx="2914">
                  <c:v>40079</c:v>
                </c:pt>
                <c:pt idx="2915">
                  <c:v>40080</c:v>
                </c:pt>
                <c:pt idx="2916">
                  <c:v>40081</c:v>
                </c:pt>
                <c:pt idx="2917">
                  <c:v>40082</c:v>
                </c:pt>
                <c:pt idx="2918">
                  <c:v>40083</c:v>
                </c:pt>
                <c:pt idx="2919">
                  <c:v>40084</c:v>
                </c:pt>
                <c:pt idx="2920">
                  <c:v>40085</c:v>
                </c:pt>
                <c:pt idx="2921">
                  <c:v>40086</c:v>
                </c:pt>
                <c:pt idx="2922">
                  <c:v>40087</c:v>
                </c:pt>
                <c:pt idx="2923">
                  <c:v>40088</c:v>
                </c:pt>
                <c:pt idx="2924">
                  <c:v>40089</c:v>
                </c:pt>
                <c:pt idx="2925">
                  <c:v>40090</c:v>
                </c:pt>
                <c:pt idx="2926">
                  <c:v>40091</c:v>
                </c:pt>
                <c:pt idx="2927">
                  <c:v>40092</c:v>
                </c:pt>
                <c:pt idx="2928">
                  <c:v>40093</c:v>
                </c:pt>
                <c:pt idx="2929">
                  <c:v>40094</c:v>
                </c:pt>
                <c:pt idx="2930">
                  <c:v>40095</c:v>
                </c:pt>
                <c:pt idx="2931">
                  <c:v>40096</c:v>
                </c:pt>
                <c:pt idx="2932">
                  <c:v>40097</c:v>
                </c:pt>
                <c:pt idx="2933">
                  <c:v>40098</c:v>
                </c:pt>
                <c:pt idx="2934">
                  <c:v>40099</c:v>
                </c:pt>
                <c:pt idx="2935">
                  <c:v>40100</c:v>
                </c:pt>
                <c:pt idx="2936">
                  <c:v>40101</c:v>
                </c:pt>
                <c:pt idx="2937">
                  <c:v>40102</c:v>
                </c:pt>
                <c:pt idx="2938">
                  <c:v>40103</c:v>
                </c:pt>
                <c:pt idx="2939">
                  <c:v>40104</c:v>
                </c:pt>
                <c:pt idx="2940">
                  <c:v>40105</c:v>
                </c:pt>
                <c:pt idx="2941">
                  <c:v>40106</c:v>
                </c:pt>
                <c:pt idx="2942">
                  <c:v>40107</c:v>
                </c:pt>
                <c:pt idx="2943">
                  <c:v>40108</c:v>
                </c:pt>
                <c:pt idx="2944">
                  <c:v>40109</c:v>
                </c:pt>
                <c:pt idx="2945">
                  <c:v>40110</c:v>
                </c:pt>
                <c:pt idx="2946">
                  <c:v>40111</c:v>
                </c:pt>
                <c:pt idx="2947">
                  <c:v>40112</c:v>
                </c:pt>
                <c:pt idx="2948">
                  <c:v>40113</c:v>
                </c:pt>
                <c:pt idx="2949">
                  <c:v>40114</c:v>
                </c:pt>
                <c:pt idx="2950">
                  <c:v>40115</c:v>
                </c:pt>
                <c:pt idx="2951">
                  <c:v>40116</c:v>
                </c:pt>
                <c:pt idx="2952">
                  <c:v>40117</c:v>
                </c:pt>
                <c:pt idx="2953">
                  <c:v>40118</c:v>
                </c:pt>
                <c:pt idx="2954">
                  <c:v>40119</c:v>
                </c:pt>
                <c:pt idx="2955">
                  <c:v>40120</c:v>
                </c:pt>
                <c:pt idx="2956">
                  <c:v>40121</c:v>
                </c:pt>
                <c:pt idx="2957">
                  <c:v>40122</c:v>
                </c:pt>
                <c:pt idx="2958">
                  <c:v>40123</c:v>
                </c:pt>
                <c:pt idx="2959">
                  <c:v>40124</c:v>
                </c:pt>
                <c:pt idx="2960">
                  <c:v>40125</c:v>
                </c:pt>
                <c:pt idx="2961">
                  <c:v>40126</c:v>
                </c:pt>
                <c:pt idx="2962">
                  <c:v>40127</c:v>
                </c:pt>
                <c:pt idx="2963">
                  <c:v>40128</c:v>
                </c:pt>
                <c:pt idx="2964">
                  <c:v>40129</c:v>
                </c:pt>
                <c:pt idx="2965">
                  <c:v>40130</c:v>
                </c:pt>
                <c:pt idx="2966">
                  <c:v>40131</c:v>
                </c:pt>
                <c:pt idx="2967">
                  <c:v>40132</c:v>
                </c:pt>
                <c:pt idx="2968">
                  <c:v>40133</c:v>
                </c:pt>
                <c:pt idx="2969">
                  <c:v>40134</c:v>
                </c:pt>
                <c:pt idx="2970">
                  <c:v>40135</c:v>
                </c:pt>
                <c:pt idx="2971">
                  <c:v>40136</c:v>
                </c:pt>
                <c:pt idx="2972">
                  <c:v>40137</c:v>
                </c:pt>
                <c:pt idx="2973">
                  <c:v>40138</c:v>
                </c:pt>
                <c:pt idx="2974">
                  <c:v>40139</c:v>
                </c:pt>
                <c:pt idx="2975">
                  <c:v>40140</c:v>
                </c:pt>
                <c:pt idx="2976">
                  <c:v>40141</c:v>
                </c:pt>
                <c:pt idx="2977">
                  <c:v>40142</c:v>
                </c:pt>
                <c:pt idx="2978">
                  <c:v>40143</c:v>
                </c:pt>
                <c:pt idx="2979">
                  <c:v>40144</c:v>
                </c:pt>
                <c:pt idx="2980">
                  <c:v>40145</c:v>
                </c:pt>
                <c:pt idx="2981">
                  <c:v>40146</c:v>
                </c:pt>
                <c:pt idx="2982">
                  <c:v>40147</c:v>
                </c:pt>
                <c:pt idx="2983">
                  <c:v>40148</c:v>
                </c:pt>
                <c:pt idx="2984">
                  <c:v>40149</c:v>
                </c:pt>
                <c:pt idx="2985">
                  <c:v>40150</c:v>
                </c:pt>
                <c:pt idx="2986">
                  <c:v>40151</c:v>
                </c:pt>
                <c:pt idx="2987">
                  <c:v>40152</c:v>
                </c:pt>
                <c:pt idx="2988">
                  <c:v>40153</c:v>
                </c:pt>
                <c:pt idx="2989">
                  <c:v>40154</c:v>
                </c:pt>
                <c:pt idx="2990">
                  <c:v>40155</c:v>
                </c:pt>
                <c:pt idx="2991">
                  <c:v>40156</c:v>
                </c:pt>
                <c:pt idx="2992">
                  <c:v>40157</c:v>
                </c:pt>
                <c:pt idx="2993">
                  <c:v>40158</c:v>
                </c:pt>
                <c:pt idx="2994">
                  <c:v>40159</c:v>
                </c:pt>
                <c:pt idx="2995">
                  <c:v>40160</c:v>
                </c:pt>
                <c:pt idx="2996">
                  <c:v>40161</c:v>
                </c:pt>
                <c:pt idx="2997">
                  <c:v>40162</c:v>
                </c:pt>
                <c:pt idx="2998">
                  <c:v>40163</c:v>
                </c:pt>
                <c:pt idx="2999">
                  <c:v>40164</c:v>
                </c:pt>
                <c:pt idx="3000">
                  <c:v>40165</c:v>
                </c:pt>
                <c:pt idx="3001">
                  <c:v>40166</c:v>
                </c:pt>
                <c:pt idx="3002">
                  <c:v>40167</c:v>
                </c:pt>
                <c:pt idx="3003">
                  <c:v>40168</c:v>
                </c:pt>
                <c:pt idx="3004">
                  <c:v>40169</c:v>
                </c:pt>
                <c:pt idx="3005">
                  <c:v>40170</c:v>
                </c:pt>
                <c:pt idx="3006">
                  <c:v>40171</c:v>
                </c:pt>
                <c:pt idx="3007">
                  <c:v>40172</c:v>
                </c:pt>
                <c:pt idx="3008">
                  <c:v>40173</c:v>
                </c:pt>
                <c:pt idx="3009">
                  <c:v>40174</c:v>
                </c:pt>
                <c:pt idx="3010">
                  <c:v>40175</c:v>
                </c:pt>
                <c:pt idx="3011">
                  <c:v>40176</c:v>
                </c:pt>
                <c:pt idx="3012">
                  <c:v>40177</c:v>
                </c:pt>
                <c:pt idx="3013">
                  <c:v>40178</c:v>
                </c:pt>
                <c:pt idx="3014">
                  <c:v>40179</c:v>
                </c:pt>
                <c:pt idx="3015">
                  <c:v>40180</c:v>
                </c:pt>
                <c:pt idx="3016">
                  <c:v>40181</c:v>
                </c:pt>
                <c:pt idx="3017">
                  <c:v>40182</c:v>
                </c:pt>
                <c:pt idx="3018">
                  <c:v>40183</c:v>
                </c:pt>
                <c:pt idx="3019">
                  <c:v>40184</c:v>
                </c:pt>
                <c:pt idx="3020">
                  <c:v>40185</c:v>
                </c:pt>
                <c:pt idx="3021">
                  <c:v>40186</c:v>
                </c:pt>
                <c:pt idx="3022">
                  <c:v>40187</c:v>
                </c:pt>
                <c:pt idx="3023">
                  <c:v>40188</c:v>
                </c:pt>
                <c:pt idx="3024">
                  <c:v>40189</c:v>
                </c:pt>
                <c:pt idx="3025">
                  <c:v>40190</c:v>
                </c:pt>
                <c:pt idx="3026">
                  <c:v>40191</c:v>
                </c:pt>
                <c:pt idx="3027">
                  <c:v>40192</c:v>
                </c:pt>
                <c:pt idx="3028">
                  <c:v>40193</c:v>
                </c:pt>
                <c:pt idx="3029">
                  <c:v>40194</c:v>
                </c:pt>
                <c:pt idx="3030">
                  <c:v>40195</c:v>
                </c:pt>
                <c:pt idx="3031">
                  <c:v>40196</c:v>
                </c:pt>
                <c:pt idx="3032">
                  <c:v>40197</c:v>
                </c:pt>
                <c:pt idx="3033">
                  <c:v>40198</c:v>
                </c:pt>
                <c:pt idx="3034">
                  <c:v>40199</c:v>
                </c:pt>
                <c:pt idx="3035">
                  <c:v>40200</c:v>
                </c:pt>
                <c:pt idx="3036">
                  <c:v>40201</c:v>
                </c:pt>
                <c:pt idx="3037">
                  <c:v>40202</c:v>
                </c:pt>
                <c:pt idx="3038">
                  <c:v>40203</c:v>
                </c:pt>
                <c:pt idx="3039">
                  <c:v>40204</c:v>
                </c:pt>
                <c:pt idx="3040">
                  <c:v>40205</c:v>
                </c:pt>
                <c:pt idx="3041">
                  <c:v>40206</c:v>
                </c:pt>
                <c:pt idx="3042">
                  <c:v>40207</c:v>
                </c:pt>
                <c:pt idx="3043">
                  <c:v>40208</c:v>
                </c:pt>
                <c:pt idx="3044">
                  <c:v>40209</c:v>
                </c:pt>
                <c:pt idx="3045">
                  <c:v>40210</c:v>
                </c:pt>
                <c:pt idx="3046">
                  <c:v>40211</c:v>
                </c:pt>
                <c:pt idx="3047">
                  <c:v>40212</c:v>
                </c:pt>
                <c:pt idx="3048">
                  <c:v>40213</c:v>
                </c:pt>
                <c:pt idx="3049">
                  <c:v>40214</c:v>
                </c:pt>
                <c:pt idx="3050">
                  <c:v>40215</c:v>
                </c:pt>
                <c:pt idx="3051">
                  <c:v>40216</c:v>
                </c:pt>
                <c:pt idx="3052">
                  <c:v>40217</c:v>
                </c:pt>
                <c:pt idx="3053">
                  <c:v>40218</c:v>
                </c:pt>
                <c:pt idx="3054">
                  <c:v>40219</c:v>
                </c:pt>
                <c:pt idx="3055">
                  <c:v>40220</c:v>
                </c:pt>
                <c:pt idx="3056">
                  <c:v>40221</c:v>
                </c:pt>
                <c:pt idx="3057">
                  <c:v>40222</c:v>
                </c:pt>
                <c:pt idx="3058">
                  <c:v>40223</c:v>
                </c:pt>
                <c:pt idx="3059">
                  <c:v>40224</c:v>
                </c:pt>
                <c:pt idx="3060">
                  <c:v>40225</c:v>
                </c:pt>
                <c:pt idx="3061">
                  <c:v>40226</c:v>
                </c:pt>
                <c:pt idx="3062">
                  <c:v>40227</c:v>
                </c:pt>
                <c:pt idx="3063">
                  <c:v>40228</c:v>
                </c:pt>
                <c:pt idx="3064">
                  <c:v>40229</c:v>
                </c:pt>
                <c:pt idx="3065">
                  <c:v>40230</c:v>
                </c:pt>
                <c:pt idx="3066">
                  <c:v>40231</c:v>
                </c:pt>
                <c:pt idx="3067">
                  <c:v>40232</c:v>
                </c:pt>
                <c:pt idx="3068">
                  <c:v>40233</c:v>
                </c:pt>
                <c:pt idx="3069">
                  <c:v>40234</c:v>
                </c:pt>
                <c:pt idx="3070">
                  <c:v>40235</c:v>
                </c:pt>
                <c:pt idx="3071">
                  <c:v>40236</c:v>
                </c:pt>
                <c:pt idx="3072">
                  <c:v>40237</c:v>
                </c:pt>
                <c:pt idx="3073">
                  <c:v>40238</c:v>
                </c:pt>
                <c:pt idx="3074">
                  <c:v>40239</c:v>
                </c:pt>
                <c:pt idx="3075">
                  <c:v>40240</c:v>
                </c:pt>
                <c:pt idx="3076">
                  <c:v>40241</c:v>
                </c:pt>
                <c:pt idx="3077">
                  <c:v>40242</c:v>
                </c:pt>
                <c:pt idx="3078">
                  <c:v>40243</c:v>
                </c:pt>
                <c:pt idx="3079">
                  <c:v>40244</c:v>
                </c:pt>
                <c:pt idx="3080">
                  <c:v>40245</c:v>
                </c:pt>
                <c:pt idx="3081">
                  <c:v>40246</c:v>
                </c:pt>
                <c:pt idx="3082">
                  <c:v>40247</c:v>
                </c:pt>
                <c:pt idx="3083">
                  <c:v>40248</c:v>
                </c:pt>
                <c:pt idx="3084">
                  <c:v>40249</c:v>
                </c:pt>
                <c:pt idx="3085">
                  <c:v>40250</c:v>
                </c:pt>
                <c:pt idx="3086">
                  <c:v>40251</c:v>
                </c:pt>
                <c:pt idx="3087">
                  <c:v>40252</c:v>
                </c:pt>
                <c:pt idx="3088">
                  <c:v>40253</c:v>
                </c:pt>
                <c:pt idx="3089">
                  <c:v>40254</c:v>
                </c:pt>
                <c:pt idx="3090">
                  <c:v>40255</c:v>
                </c:pt>
                <c:pt idx="3091">
                  <c:v>40256</c:v>
                </c:pt>
                <c:pt idx="3092">
                  <c:v>40257</c:v>
                </c:pt>
                <c:pt idx="3093">
                  <c:v>40258</c:v>
                </c:pt>
                <c:pt idx="3094">
                  <c:v>40259</c:v>
                </c:pt>
                <c:pt idx="3095">
                  <c:v>40260</c:v>
                </c:pt>
                <c:pt idx="3096">
                  <c:v>40261</c:v>
                </c:pt>
                <c:pt idx="3097">
                  <c:v>40262</c:v>
                </c:pt>
                <c:pt idx="3098">
                  <c:v>40263</c:v>
                </c:pt>
                <c:pt idx="3099">
                  <c:v>40264</c:v>
                </c:pt>
                <c:pt idx="3100">
                  <c:v>40265</c:v>
                </c:pt>
                <c:pt idx="3101">
                  <c:v>40266</c:v>
                </c:pt>
                <c:pt idx="3102">
                  <c:v>40267</c:v>
                </c:pt>
                <c:pt idx="3103">
                  <c:v>40268</c:v>
                </c:pt>
                <c:pt idx="3104">
                  <c:v>40269</c:v>
                </c:pt>
                <c:pt idx="3105">
                  <c:v>40270</c:v>
                </c:pt>
                <c:pt idx="3106">
                  <c:v>40271</c:v>
                </c:pt>
                <c:pt idx="3107">
                  <c:v>40272</c:v>
                </c:pt>
                <c:pt idx="3108">
                  <c:v>40273</c:v>
                </c:pt>
                <c:pt idx="3109">
                  <c:v>40274</c:v>
                </c:pt>
                <c:pt idx="3110">
                  <c:v>40275</c:v>
                </c:pt>
                <c:pt idx="3111">
                  <c:v>40276</c:v>
                </c:pt>
                <c:pt idx="3112">
                  <c:v>40277</c:v>
                </c:pt>
                <c:pt idx="3113">
                  <c:v>40278</c:v>
                </c:pt>
                <c:pt idx="3114">
                  <c:v>40279</c:v>
                </c:pt>
                <c:pt idx="3115">
                  <c:v>40280</c:v>
                </c:pt>
                <c:pt idx="3116">
                  <c:v>40281</c:v>
                </c:pt>
                <c:pt idx="3117">
                  <c:v>40282</c:v>
                </c:pt>
                <c:pt idx="3118">
                  <c:v>40283</c:v>
                </c:pt>
                <c:pt idx="3119">
                  <c:v>40284</c:v>
                </c:pt>
                <c:pt idx="3120">
                  <c:v>40285</c:v>
                </c:pt>
                <c:pt idx="3121">
                  <c:v>40286</c:v>
                </c:pt>
                <c:pt idx="3122">
                  <c:v>40287</c:v>
                </c:pt>
                <c:pt idx="3123">
                  <c:v>40288</c:v>
                </c:pt>
                <c:pt idx="3124">
                  <c:v>40289</c:v>
                </c:pt>
                <c:pt idx="3125">
                  <c:v>40290</c:v>
                </c:pt>
                <c:pt idx="3126">
                  <c:v>40291</c:v>
                </c:pt>
                <c:pt idx="3127">
                  <c:v>40292</c:v>
                </c:pt>
                <c:pt idx="3128">
                  <c:v>40293</c:v>
                </c:pt>
                <c:pt idx="3129">
                  <c:v>40294</c:v>
                </c:pt>
                <c:pt idx="3130">
                  <c:v>40295</c:v>
                </c:pt>
                <c:pt idx="3131">
                  <c:v>40296</c:v>
                </c:pt>
                <c:pt idx="3132">
                  <c:v>40297</c:v>
                </c:pt>
                <c:pt idx="3133">
                  <c:v>40298</c:v>
                </c:pt>
                <c:pt idx="3134">
                  <c:v>40299</c:v>
                </c:pt>
                <c:pt idx="3135">
                  <c:v>40300</c:v>
                </c:pt>
                <c:pt idx="3136">
                  <c:v>40301</c:v>
                </c:pt>
                <c:pt idx="3137">
                  <c:v>40302</c:v>
                </c:pt>
                <c:pt idx="3138">
                  <c:v>40303</c:v>
                </c:pt>
                <c:pt idx="3139">
                  <c:v>40304</c:v>
                </c:pt>
                <c:pt idx="3140">
                  <c:v>40305</c:v>
                </c:pt>
                <c:pt idx="3141">
                  <c:v>40306</c:v>
                </c:pt>
                <c:pt idx="3142">
                  <c:v>40307</c:v>
                </c:pt>
                <c:pt idx="3143">
                  <c:v>40308</c:v>
                </c:pt>
                <c:pt idx="3144">
                  <c:v>40309</c:v>
                </c:pt>
                <c:pt idx="3145">
                  <c:v>40310</c:v>
                </c:pt>
                <c:pt idx="3146">
                  <c:v>40311</c:v>
                </c:pt>
                <c:pt idx="3147">
                  <c:v>40312</c:v>
                </c:pt>
                <c:pt idx="3148">
                  <c:v>40313</c:v>
                </c:pt>
                <c:pt idx="3149">
                  <c:v>40314</c:v>
                </c:pt>
                <c:pt idx="3150">
                  <c:v>40315</c:v>
                </c:pt>
                <c:pt idx="3151">
                  <c:v>40316</c:v>
                </c:pt>
                <c:pt idx="3152">
                  <c:v>40317</c:v>
                </c:pt>
                <c:pt idx="3153">
                  <c:v>40318</c:v>
                </c:pt>
                <c:pt idx="3154">
                  <c:v>40319</c:v>
                </c:pt>
                <c:pt idx="3155">
                  <c:v>40320</c:v>
                </c:pt>
                <c:pt idx="3156">
                  <c:v>40321</c:v>
                </c:pt>
                <c:pt idx="3157">
                  <c:v>40322</c:v>
                </c:pt>
                <c:pt idx="3158">
                  <c:v>40323</c:v>
                </c:pt>
                <c:pt idx="3159">
                  <c:v>40324</c:v>
                </c:pt>
                <c:pt idx="3160">
                  <c:v>40325</c:v>
                </c:pt>
                <c:pt idx="3161">
                  <c:v>40326</c:v>
                </c:pt>
                <c:pt idx="3162">
                  <c:v>40327</c:v>
                </c:pt>
                <c:pt idx="3163">
                  <c:v>40328</c:v>
                </c:pt>
                <c:pt idx="3164">
                  <c:v>40329</c:v>
                </c:pt>
                <c:pt idx="3165">
                  <c:v>40330</c:v>
                </c:pt>
                <c:pt idx="3166">
                  <c:v>40331</c:v>
                </c:pt>
                <c:pt idx="3167">
                  <c:v>40332</c:v>
                </c:pt>
                <c:pt idx="3168">
                  <c:v>40333</c:v>
                </c:pt>
                <c:pt idx="3169">
                  <c:v>40334</c:v>
                </c:pt>
                <c:pt idx="3170">
                  <c:v>40335</c:v>
                </c:pt>
                <c:pt idx="3171">
                  <c:v>40336</c:v>
                </c:pt>
                <c:pt idx="3172">
                  <c:v>40337</c:v>
                </c:pt>
                <c:pt idx="3173">
                  <c:v>40338</c:v>
                </c:pt>
                <c:pt idx="3174">
                  <c:v>40339</c:v>
                </c:pt>
                <c:pt idx="3175">
                  <c:v>40340</c:v>
                </c:pt>
                <c:pt idx="3176">
                  <c:v>40341</c:v>
                </c:pt>
                <c:pt idx="3177">
                  <c:v>40342</c:v>
                </c:pt>
                <c:pt idx="3178">
                  <c:v>40343</c:v>
                </c:pt>
                <c:pt idx="3179">
                  <c:v>40344</c:v>
                </c:pt>
                <c:pt idx="3180">
                  <c:v>40345</c:v>
                </c:pt>
                <c:pt idx="3181">
                  <c:v>40346</c:v>
                </c:pt>
                <c:pt idx="3182">
                  <c:v>40347</c:v>
                </c:pt>
                <c:pt idx="3183">
                  <c:v>40348</c:v>
                </c:pt>
                <c:pt idx="3184">
                  <c:v>40349</c:v>
                </c:pt>
                <c:pt idx="3185">
                  <c:v>40350</c:v>
                </c:pt>
                <c:pt idx="3186">
                  <c:v>40351</c:v>
                </c:pt>
                <c:pt idx="3187">
                  <c:v>40352</c:v>
                </c:pt>
                <c:pt idx="3188">
                  <c:v>40353</c:v>
                </c:pt>
                <c:pt idx="3189">
                  <c:v>40354</c:v>
                </c:pt>
                <c:pt idx="3190">
                  <c:v>40355</c:v>
                </c:pt>
                <c:pt idx="3191">
                  <c:v>40356</c:v>
                </c:pt>
                <c:pt idx="3192">
                  <c:v>40357</c:v>
                </c:pt>
                <c:pt idx="3193">
                  <c:v>40358</c:v>
                </c:pt>
                <c:pt idx="3194">
                  <c:v>40359</c:v>
                </c:pt>
                <c:pt idx="3195">
                  <c:v>40360</c:v>
                </c:pt>
                <c:pt idx="3196">
                  <c:v>40361</c:v>
                </c:pt>
                <c:pt idx="3197">
                  <c:v>40362</c:v>
                </c:pt>
                <c:pt idx="3198">
                  <c:v>40363</c:v>
                </c:pt>
                <c:pt idx="3199">
                  <c:v>40364</c:v>
                </c:pt>
                <c:pt idx="3200">
                  <c:v>40365</c:v>
                </c:pt>
                <c:pt idx="3201">
                  <c:v>40366</c:v>
                </c:pt>
                <c:pt idx="3202">
                  <c:v>40367</c:v>
                </c:pt>
                <c:pt idx="3203">
                  <c:v>40368</c:v>
                </c:pt>
                <c:pt idx="3204">
                  <c:v>40369</c:v>
                </c:pt>
                <c:pt idx="3205">
                  <c:v>40370</c:v>
                </c:pt>
                <c:pt idx="3206">
                  <c:v>40371</c:v>
                </c:pt>
                <c:pt idx="3207">
                  <c:v>40372</c:v>
                </c:pt>
                <c:pt idx="3208">
                  <c:v>40373</c:v>
                </c:pt>
                <c:pt idx="3209">
                  <c:v>40374</c:v>
                </c:pt>
                <c:pt idx="3210">
                  <c:v>40375</c:v>
                </c:pt>
                <c:pt idx="3211">
                  <c:v>40376</c:v>
                </c:pt>
                <c:pt idx="3212">
                  <c:v>40377</c:v>
                </c:pt>
                <c:pt idx="3213">
                  <c:v>40378</c:v>
                </c:pt>
                <c:pt idx="3214">
                  <c:v>40379</c:v>
                </c:pt>
                <c:pt idx="3215">
                  <c:v>40380</c:v>
                </c:pt>
                <c:pt idx="3216">
                  <c:v>40381</c:v>
                </c:pt>
                <c:pt idx="3217">
                  <c:v>40382</c:v>
                </c:pt>
                <c:pt idx="3218">
                  <c:v>40383</c:v>
                </c:pt>
                <c:pt idx="3219">
                  <c:v>40384</c:v>
                </c:pt>
                <c:pt idx="3220">
                  <c:v>40385</c:v>
                </c:pt>
                <c:pt idx="3221">
                  <c:v>40386</c:v>
                </c:pt>
                <c:pt idx="3222">
                  <c:v>40387</c:v>
                </c:pt>
                <c:pt idx="3223">
                  <c:v>40388</c:v>
                </c:pt>
                <c:pt idx="3224">
                  <c:v>40389</c:v>
                </c:pt>
                <c:pt idx="3225">
                  <c:v>40390</c:v>
                </c:pt>
                <c:pt idx="3226">
                  <c:v>40391</c:v>
                </c:pt>
                <c:pt idx="3227">
                  <c:v>40392</c:v>
                </c:pt>
                <c:pt idx="3228">
                  <c:v>40393</c:v>
                </c:pt>
                <c:pt idx="3229">
                  <c:v>40394</c:v>
                </c:pt>
                <c:pt idx="3230">
                  <c:v>40395</c:v>
                </c:pt>
                <c:pt idx="3231">
                  <c:v>40396</c:v>
                </c:pt>
                <c:pt idx="3232">
                  <c:v>40397</c:v>
                </c:pt>
                <c:pt idx="3233">
                  <c:v>40398</c:v>
                </c:pt>
                <c:pt idx="3234">
                  <c:v>40399</c:v>
                </c:pt>
                <c:pt idx="3235">
                  <c:v>40400</c:v>
                </c:pt>
                <c:pt idx="3236">
                  <c:v>40401</c:v>
                </c:pt>
                <c:pt idx="3237">
                  <c:v>40402</c:v>
                </c:pt>
                <c:pt idx="3238">
                  <c:v>40403</c:v>
                </c:pt>
                <c:pt idx="3239">
                  <c:v>40404</c:v>
                </c:pt>
                <c:pt idx="3240">
                  <c:v>40405</c:v>
                </c:pt>
                <c:pt idx="3241">
                  <c:v>40406</c:v>
                </c:pt>
                <c:pt idx="3242">
                  <c:v>40407</c:v>
                </c:pt>
                <c:pt idx="3243">
                  <c:v>40408</c:v>
                </c:pt>
                <c:pt idx="3244">
                  <c:v>40409</c:v>
                </c:pt>
                <c:pt idx="3245">
                  <c:v>40410</c:v>
                </c:pt>
                <c:pt idx="3246">
                  <c:v>40411</c:v>
                </c:pt>
                <c:pt idx="3247">
                  <c:v>40412</c:v>
                </c:pt>
                <c:pt idx="3248">
                  <c:v>40413</c:v>
                </c:pt>
                <c:pt idx="3249">
                  <c:v>40414</c:v>
                </c:pt>
                <c:pt idx="3250">
                  <c:v>40415</c:v>
                </c:pt>
                <c:pt idx="3251">
                  <c:v>40416</c:v>
                </c:pt>
                <c:pt idx="3252">
                  <c:v>40417</c:v>
                </c:pt>
                <c:pt idx="3253">
                  <c:v>40418</c:v>
                </c:pt>
                <c:pt idx="3254">
                  <c:v>40419</c:v>
                </c:pt>
                <c:pt idx="3255">
                  <c:v>40420</c:v>
                </c:pt>
                <c:pt idx="3256">
                  <c:v>40421</c:v>
                </c:pt>
                <c:pt idx="3257">
                  <c:v>40422</c:v>
                </c:pt>
                <c:pt idx="3258">
                  <c:v>40423</c:v>
                </c:pt>
                <c:pt idx="3259">
                  <c:v>40424</c:v>
                </c:pt>
                <c:pt idx="3260">
                  <c:v>40425</c:v>
                </c:pt>
                <c:pt idx="3261">
                  <c:v>40426</c:v>
                </c:pt>
                <c:pt idx="3262">
                  <c:v>40427</c:v>
                </c:pt>
                <c:pt idx="3263">
                  <c:v>40428</c:v>
                </c:pt>
                <c:pt idx="3264">
                  <c:v>40429</c:v>
                </c:pt>
                <c:pt idx="3265">
                  <c:v>40430</c:v>
                </c:pt>
                <c:pt idx="3266">
                  <c:v>40431</c:v>
                </c:pt>
                <c:pt idx="3267">
                  <c:v>40432</c:v>
                </c:pt>
                <c:pt idx="3268">
                  <c:v>40433</c:v>
                </c:pt>
                <c:pt idx="3269">
                  <c:v>40434</c:v>
                </c:pt>
                <c:pt idx="3270">
                  <c:v>40435</c:v>
                </c:pt>
                <c:pt idx="3271">
                  <c:v>40436</c:v>
                </c:pt>
                <c:pt idx="3272">
                  <c:v>40437</c:v>
                </c:pt>
                <c:pt idx="3273">
                  <c:v>40438</c:v>
                </c:pt>
                <c:pt idx="3274">
                  <c:v>40439</c:v>
                </c:pt>
                <c:pt idx="3275">
                  <c:v>40440</c:v>
                </c:pt>
                <c:pt idx="3276">
                  <c:v>40441</c:v>
                </c:pt>
                <c:pt idx="3277">
                  <c:v>40442</c:v>
                </c:pt>
                <c:pt idx="3278">
                  <c:v>40443</c:v>
                </c:pt>
                <c:pt idx="3279">
                  <c:v>40444</c:v>
                </c:pt>
                <c:pt idx="3280">
                  <c:v>40445</c:v>
                </c:pt>
                <c:pt idx="3281">
                  <c:v>40446</c:v>
                </c:pt>
                <c:pt idx="3282">
                  <c:v>40447</c:v>
                </c:pt>
                <c:pt idx="3283">
                  <c:v>40448</c:v>
                </c:pt>
                <c:pt idx="3284">
                  <c:v>40449</c:v>
                </c:pt>
                <c:pt idx="3285">
                  <c:v>40450</c:v>
                </c:pt>
                <c:pt idx="3286">
                  <c:v>40451</c:v>
                </c:pt>
                <c:pt idx="3287">
                  <c:v>40452</c:v>
                </c:pt>
                <c:pt idx="3288">
                  <c:v>40453</c:v>
                </c:pt>
                <c:pt idx="3289">
                  <c:v>40454</c:v>
                </c:pt>
                <c:pt idx="3290">
                  <c:v>40455</c:v>
                </c:pt>
                <c:pt idx="3291">
                  <c:v>40456</c:v>
                </c:pt>
                <c:pt idx="3292">
                  <c:v>40457</c:v>
                </c:pt>
                <c:pt idx="3293">
                  <c:v>40458</c:v>
                </c:pt>
                <c:pt idx="3294">
                  <c:v>40459</c:v>
                </c:pt>
                <c:pt idx="3295">
                  <c:v>40460</c:v>
                </c:pt>
                <c:pt idx="3296">
                  <c:v>40461</c:v>
                </c:pt>
                <c:pt idx="3297">
                  <c:v>40462</c:v>
                </c:pt>
                <c:pt idx="3298">
                  <c:v>40463</c:v>
                </c:pt>
                <c:pt idx="3299">
                  <c:v>40464</c:v>
                </c:pt>
                <c:pt idx="3300">
                  <c:v>40465</c:v>
                </c:pt>
                <c:pt idx="3301">
                  <c:v>40466</c:v>
                </c:pt>
                <c:pt idx="3302">
                  <c:v>40467</c:v>
                </c:pt>
                <c:pt idx="3303">
                  <c:v>40468</c:v>
                </c:pt>
                <c:pt idx="3304">
                  <c:v>40469</c:v>
                </c:pt>
                <c:pt idx="3305">
                  <c:v>40470</c:v>
                </c:pt>
                <c:pt idx="3306">
                  <c:v>40471</c:v>
                </c:pt>
                <c:pt idx="3307">
                  <c:v>40472</c:v>
                </c:pt>
                <c:pt idx="3308">
                  <c:v>40473</c:v>
                </c:pt>
                <c:pt idx="3309">
                  <c:v>40474</c:v>
                </c:pt>
                <c:pt idx="3310">
                  <c:v>40475</c:v>
                </c:pt>
                <c:pt idx="3311">
                  <c:v>40476</c:v>
                </c:pt>
                <c:pt idx="3312">
                  <c:v>40477</c:v>
                </c:pt>
                <c:pt idx="3313">
                  <c:v>40478</c:v>
                </c:pt>
                <c:pt idx="3314">
                  <c:v>40479</c:v>
                </c:pt>
                <c:pt idx="3315">
                  <c:v>40480</c:v>
                </c:pt>
                <c:pt idx="3316">
                  <c:v>40481</c:v>
                </c:pt>
                <c:pt idx="3317">
                  <c:v>40482</c:v>
                </c:pt>
                <c:pt idx="3318">
                  <c:v>40483</c:v>
                </c:pt>
                <c:pt idx="3319">
                  <c:v>40484</c:v>
                </c:pt>
                <c:pt idx="3320">
                  <c:v>40485</c:v>
                </c:pt>
                <c:pt idx="3321">
                  <c:v>40486</c:v>
                </c:pt>
                <c:pt idx="3322">
                  <c:v>40487</c:v>
                </c:pt>
                <c:pt idx="3323">
                  <c:v>40488</c:v>
                </c:pt>
                <c:pt idx="3324">
                  <c:v>40489</c:v>
                </c:pt>
                <c:pt idx="3325">
                  <c:v>40490</c:v>
                </c:pt>
                <c:pt idx="3326">
                  <c:v>40491</c:v>
                </c:pt>
                <c:pt idx="3327">
                  <c:v>40492</c:v>
                </c:pt>
                <c:pt idx="3328">
                  <c:v>40493</c:v>
                </c:pt>
                <c:pt idx="3329">
                  <c:v>40494</c:v>
                </c:pt>
                <c:pt idx="3330">
                  <c:v>40495</c:v>
                </c:pt>
                <c:pt idx="3331">
                  <c:v>40496</c:v>
                </c:pt>
                <c:pt idx="3332">
                  <c:v>40497</c:v>
                </c:pt>
                <c:pt idx="3333">
                  <c:v>40498</c:v>
                </c:pt>
                <c:pt idx="3334">
                  <c:v>40499</c:v>
                </c:pt>
                <c:pt idx="3335">
                  <c:v>40500</c:v>
                </c:pt>
                <c:pt idx="3336">
                  <c:v>40501</c:v>
                </c:pt>
                <c:pt idx="3337">
                  <c:v>40502</c:v>
                </c:pt>
                <c:pt idx="3338">
                  <c:v>40503</c:v>
                </c:pt>
                <c:pt idx="3339">
                  <c:v>40504</c:v>
                </c:pt>
                <c:pt idx="3340">
                  <c:v>40505</c:v>
                </c:pt>
                <c:pt idx="3341">
                  <c:v>40506</c:v>
                </c:pt>
                <c:pt idx="3342">
                  <c:v>40507</c:v>
                </c:pt>
                <c:pt idx="3343">
                  <c:v>40508</c:v>
                </c:pt>
                <c:pt idx="3344">
                  <c:v>40509</c:v>
                </c:pt>
                <c:pt idx="3345">
                  <c:v>40510</c:v>
                </c:pt>
                <c:pt idx="3346">
                  <c:v>40511</c:v>
                </c:pt>
                <c:pt idx="3347">
                  <c:v>40512</c:v>
                </c:pt>
                <c:pt idx="3348">
                  <c:v>40513</c:v>
                </c:pt>
                <c:pt idx="3349">
                  <c:v>40514</c:v>
                </c:pt>
                <c:pt idx="3350">
                  <c:v>40515</c:v>
                </c:pt>
                <c:pt idx="3351">
                  <c:v>40516</c:v>
                </c:pt>
                <c:pt idx="3352">
                  <c:v>40517</c:v>
                </c:pt>
                <c:pt idx="3353">
                  <c:v>40518</c:v>
                </c:pt>
                <c:pt idx="3354">
                  <c:v>40519</c:v>
                </c:pt>
                <c:pt idx="3355">
                  <c:v>40520</c:v>
                </c:pt>
                <c:pt idx="3356">
                  <c:v>40521</c:v>
                </c:pt>
                <c:pt idx="3357">
                  <c:v>40522</c:v>
                </c:pt>
                <c:pt idx="3358">
                  <c:v>40523</c:v>
                </c:pt>
                <c:pt idx="3359">
                  <c:v>40524</c:v>
                </c:pt>
                <c:pt idx="3360">
                  <c:v>40525</c:v>
                </c:pt>
                <c:pt idx="3361">
                  <c:v>40526</c:v>
                </c:pt>
                <c:pt idx="3362">
                  <c:v>40527</c:v>
                </c:pt>
                <c:pt idx="3363">
                  <c:v>40528</c:v>
                </c:pt>
                <c:pt idx="3364">
                  <c:v>40529</c:v>
                </c:pt>
                <c:pt idx="3365">
                  <c:v>40530</c:v>
                </c:pt>
                <c:pt idx="3366">
                  <c:v>40531</c:v>
                </c:pt>
                <c:pt idx="3367">
                  <c:v>40532</c:v>
                </c:pt>
                <c:pt idx="3368">
                  <c:v>40533</c:v>
                </c:pt>
                <c:pt idx="3369">
                  <c:v>40534</c:v>
                </c:pt>
                <c:pt idx="3370">
                  <c:v>40535</c:v>
                </c:pt>
                <c:pt idx="3371">
                  <c:v>40536</c:v>
                </c:pt>
                <c:pt idx="3372">
                  <c:v>40537</c:v>
                </c:pt>
                <c:pt idx="3373">
                  <c:v>40538</c:v>
                </c:pt>
                <c:pt idx="3374">
                  <c:v>40539</c:v>
                </c:pt>
                <c:pt idx="3375">
                  <c:v>40540</c:v>
                </c:pt>
                <c:pt idx="3376">
                  <c:v>40541</c:v>
                </c:pt>
                <c:pt idx="3377">
                  <c:v>40542</c:v>
                </c:pt>
                <c:pt idx="3378">
                  <c:v>40543</c:v>
                </c:pt>
                <c:pt idx="3379">
                  <c:v>40544</c:v>
                </c:pt>
                <c:pt idx="3380">
                  <c:v>40545</c:v>
                </c:pt>
                <c:pt idx="3381">
                  <c:v>40546</c:v>
                </c:pt>
                <c:pt idx="3382">
                  <c:v>40547</c:v>
                </c:pt>
                <c:pt idx="3383">
                  <c:v>40548</c:v>
                </c:pt>
                <c:pt idx="3384">
                  <c:v>40549</c:v>
                </c:pt>
                <c:pt idx="3385">
                  <c:v>40550</c:v>
                </c:pt>
                <c:pt idx="3386">
                  <c:v>40551</c:v>
                </c:pt>
                <c:pt idx="3387">
                  <c:v>40552</c:v>
                </c:pt>
                <c:pt idx="3388">
                  <c:v>40553</c:v>
                </c:pt>
                <c:pt idx="3389">
                  <c:v>40554</c:v>
                </c:pt>
                <c:pt idx="3390">
                  <c:v>40555</c:v>
                </c:pt>
                <c:pt idx="3391">
                  <c:v>40556</c:v>
                </c:pt>
                <c:pt idx="3392">
                  <c:v>40557</c:v>
                </c:pt>
                <c:pt idx="3393">
                  <c:v>40558</c:v>
                </c:pt>
                <c:pt idx="3394">
                  <c:v>40559</c:v>
                </c:pt>
                <c:pt idx="3395">
                  <c:v>40560</c:v>
                </c:pt>
                <c:pt idx="3396">
                  <c:v>40561</c:v>
                </c:pt>
                <c:pt idx="3397">
                  <c:v>40562</c:v>
                </c:pt>
                <c:pt idx="3398">
                  <c:v>40563</c:v>
                </c:pt>
                <c:pt idx="3399">
                  <c:v>40564</c:v>
                </c:pt>
                <c:pt idx="3400">
                  <c:v>40565</c:v>
                </c:pt>
                <c:pt idx="3401">
                  <c:v>40566</c:v>
                </c:pt>
                <c:pt idx="3402">
                  <c:v>40567</c:v>
                </c:pt>
                <c:pt idx="3403">
                  <c:v>40568</c:v>
                </c:pt>
                <c:pt idx="3404">
                  <c:v>40569</c:v>
                </c:pt>
                <c:pt idx="3405">
                  <c:v>40570</c:v>
                </c:pt>
                <c:pt idx="3406">
                  <c:v>40571</c:v>
                </c:pt>
                <c:pt idx="3407">
                  <c:v>40572</c:v>
                </c:pt>
                <c:pt idx="3408">
                  <c:v>40573</c:v>
                </c:pt>
                <c:pt idx="3409">
                  <c:v>40574</c:v>
                </c:pt>
                <c:pt idx="3410">
                  <c:v>40575</c:v>
                </c:pt>
                <c:pt idx="3411">
                  <c:v>40576</c:v>
                </c:pt>
                <c:pt idx="3412">
                  <c:v>40577</c:v>
                </c:pt>
                <c:pt idx="3413">
                  <c:v>40578</c:v>
                </c:pt>
                <c:pt idx="3414">
                  <c:v>40579</c:v>
                </c:pt>
                <c:pt idx="3415">
                  <c:v>40580</c:v>
                </c:pt>
                <c:pt idx="3416">
                  <c:v>40581</c:v>
                </c:pt>
                <c:pt idx="3417">
                  <c:v>40582</c:v>
                </c:pt>
                <c:pt idx="3418">
                  <c:v>40583</c:v>
                </c:pt>
                <c:pt idx="3419">
                  <c:v>40584</c:v>
                </c:pt>
                <c:pt idx="3420">
                  <c:v>40585</c:v>
                </c:pt>
                <c:pt idx="3421">
                  <c:v>40586</c:v>
                </c:pt>
                <c:pt idx="3422">
                  <c:v>40587</c:v>
                </c:pt>
                <c:pt idx="3423">
                  <c:v>40588</c:v>
                </c:pt>
                <c:pt idx="3424">
                  <c:v>40589</c:v>
                </c:pt>
                <c:pt idx="3425">
                  <c:v>40590</c:v>
                </c:pt>
                <c:pt idx="3426">
                  <c:v>40591</c:v>
                </c:pt>
                <c:pt idx="3427">
                  <c:v>40592</c:v>
                </c:pt>
                <c:pt idx="3428">
                  <c:v>40593</c:v>
                </c:pt>
                <c:pt idx="3429">
                  <c:v>40594</c:v>
                </c:pt>
                <c:pt idx="3430">
                  <c:v>40595</c:v>
                </c:pt>
                <c:pt idx="3431">
                  <c:v>40596</c:v>
                </c:pt>
                <c:pt idx="3432">
                  <c:v>40597</c:v>
                </c:pt>
                <c:pt idx="3433">
                  <c:v>40598</c:v>
                </c:pt>
                <c:pt idx="3434">
                  <c:v>40599</c:v>
                </c:pt>
                <c:pt idx="3435">
                  <c:v>40600</c:v>
                </c:pt>
                <c:pt idx="3436">
                  <c:v>40601</c:v>
                </c:pt>
                <c:pt idx="3437">
                  <c:v>40602</c:v>
                </c:pt>
                <c:pt idx="3438">
                  <c:v>40603</c:v>
                </c:pt>
                <c:pt idx="3439">
                  <c:v>40604</c:v>
                </c:pt>
                <c:pt idx="3440">
                  <c:v>40605</c:v>
                </c:pt>
                <c:pt idx="3441">
                  <c:v>40606</c:v>
                </c:pt>
                <c:pt idx="3442">
                  <c:v>40607</c:v>
                </c:pt>
                <c:pt idx="3443">
                  <c:v>40608</c:v>
                </c:pt>
                <c:pt idx="3444">
                  <c:v>40609</c:v>
                </c:pt>
                <c:pt idx="3445">
                  <c:v>40610</c:v>
                </c:pt>
                <c:pt idx="3446">
                  <c:v>40611</c:v>
                </c:pt>
                <c:pt idx="3447">
                  <c:v>40612</c:v>
                </c:pt>
                <c:pt idx="3448">
                  <c:v>40613</c:v>
                </c:pt>
                <c:pt idx="3449">
                  <c:v>40614</c:v>
                </c:pt>
                <c:pt idx="3450">
                  <c:v>40615</c:v>
                </c:pt>
                <c:pt idx="3451">
                  <c:v>40616</c:v>
                </c:pt>
                <c:pt idx="3452">
                  <c:v>40617</c:v>
                </c:pt>
                <c:pt idx="3453">
                  <c:v>40618</c:v>
                </c:pt>
                <c:pt idx="3454">
                  <c:v>40619</c:v>
                </c:pt>
                <c:pt idx="3455">
                  <c:v>40620</c:v>
                </c:pt>
                <c:pt idx="3456">
                  <c:v>40621</c:v>
                </c:pt>
                <c:pt idx="3457">
                  <c:v>40622</c:v>
                </c:pt>
                <c:pt idx="3458">
                  <c:v>40623</c:v>
                </c:pt>
                <c:pt idx="3459">
                  <c:v>40624</c:v>
                </c:pt>
                <c:pt idx="3460">
                  <c:v>40625</c:v>
                </c:pt>
                <c:pt idx="3461">
                  <c:v>40626</c:v>
                </c:pt>
                <c:pt idx="3462">
                  <c:v>40627</c:v>
                </c:pt>
                <c:pt idx="3463">
                  <c:v>40628</c:v>
                </c:pt>
                <c:pt idx="3464">
                  <c:v>40629</c:v>
                </c:pt>
                <c:pt idx="3465">
                  <c:v>40630</c:v>
                </c:pt>
                <c:pt idx="3466">
                  <c:v>40631</c:v>
                </c:pt>
                <c:pt idx="3467">
                  <c:v>40632</c:v>
                </c:pt>
                <c:pt idx="3468">
                  <c:v>40633</c:v>
                </c:pt>
                <c:pt idx="3469">
                  <c:v>40634</c:v>
                </c:pt>
                <c:pt idx="3470">
                  <c:v>40635</c:v>
                </c:pt>
                <c:pt idx="3471">
                  <c:v>40636</c:v>
                </c:pt>
                <c:pt idx="3472">
                  <c:v>40637</c:v>
                </c:pt>
                <c:pt idx="3473">
                  <c:v>40638</c:v>
                </c:pt>
                <c:pt idx="3474">
                  <c:v>40639</c:v>
                </c:pt>
                <c:pt idx="3475">
                  <c:v>40640</c:v>
                </c:pt>
                <c:pt idx="3476">
                  <c:v>40641</c:v>
                </c:pt>
                <c:pt idx="3477">
                  <c:v>40642</c:v>
                </c:pt>
                <c:pt idx="3478">
                  <c:v>40643</c:v>
                </c:pt>
                <c:pt idx="3479">
                  <c:v>40644</c:v>
                </c:pt>
                <c:pt idx="3480">
                  <c:v>40645</c:v>
                </c:pt>
                <c:pt idx="3481">
                  <c:v>40646</c:v>
                </c:pt>
                <c:pt idx="3482">
                  <c:v>40647</c:v>
                </c:pt>
                <c:pt idx="3483">
                  <c:v>40648</c:v>
                </c:pt>
                <c:pt idx="3484">
                  <c:v>40649</c:v>
                </c:pt>
                <c:pt idx="3485">
                  <c:v>40650</c:v>
                </c:pt>
                <c:pt idx="3486">
                  <c:v>40651</c:v>
                </c:pt>
                <c:pt idx="3487">
                  <c:v>40652</c:v>
                </c:pt>
                <c:pt idx="3488">
                  <c:v>40653</c:v>
                </c:pt>
                <c:pt idx="3489">
                  <c:v>40654</c:v>
                </c:pt>
                <c:pt idx="3490">
                  <c:v>40655</c:v>
                </c:pt>
                <c:pt idx="3491">
                  <c:v>40656</c:v>
                </c:pt>
                <c:pt idx="3492">
                  <c:v>40657</c:v>
                </c:pt>
                <c:pt idx="3493">
                  <c:v>40658</c:v>
                </c:pt>
                <c:pt idx="3494">
                  <c:v>40659</c:v>
                </c:pt>
                <c:pt idx="3495">
                  <c:v>40660</c:v>
                </c:pt>
                <c:pt idx="3496">
                  <c:v>40661</c:v>
                </c:pt>
                <c:pt idx="3497">
                  <c:v>40662</c:v>
                </c:pt>
                <c:pt idx="3498">
                  <c:v>40663</c:v>
                </c:pt>
                <c:pt idx="3499">
                  <c:v>40664</c:v>
                </c:pt>
                <c:pt idx="3500">
                  <c:v>40665</c:v>
                </c:pt>
                <c:pt idx="3501">
                  <c:v>40666</c:v>
                </c:pt>
                <c:pt idx="3502">
                  <c:v>40667</c:v>
                </c:pt>
                <c:pt idx="3503">
                  <c:v>40668</c:v>
                </c:pt>
                <c:pt idx="3504">
                  <c:v>40669</c:v>
                </c:pt>
                <c:pt idx="3505">
                  <c:v>40670</c:v>
                </c:pt>
                <c:pt idx="3506">
                  <c:v>40671</c:v>
                </c:pt>
                <c:pt idx="3507">
                  <c:v>40672</c:v>
                </c:pt>
                <c:pt idx="3508">
                  <c:v>40673</c:v>
                </c:pt>
                <c:pt idx="3509">
                  <c:v>40674</c:v>
                </c:pt>
                <c:pt idx="3510">
                  <c:v>40675</c:v>
                </c:pt>
                <c:pt idx="3511">
                  <c:v>40676</c:v>
                </c:pt>
                <c:pt idx="3512">
                  <c:v>40677</c:v>
                </c:pt>
                <c:pt idx="3513">
                  <c:v>40678</c:v>
                </c:pt>
                <c:pt idx="3514">
                  <c:v>40679</c:v>
                </c:pt>
                <c:pt idx="3515">
                  <c:v>40680</c:v>
                </c:pt>
                <c:pt idx="3516">
                  <c:v>40681</c:v>
                </c:pt>
                <c:pt idx="3517">
                  <c:v>40682</c:v>
                </c:pt>
                <c:pt idx="3518">
                  <c:v>40683</c:v>
                </c:pt>
                <c:pt idx="3519">
                  <c:v>40684</c:v>
                </c:pt>
                <c:pt idx="3520">
                  <c:v>40685</c:v>
                </c:pt>
                <c:pt idx="3521">
                  <c:v>40686</c:v>
                </c:pt>
                <c:pt idx="3522">
                  <c:v>40687</c:v>
                </c:pt>
                <c:pt idx="3523">
                  <c:v>40688</c:v>
                </c:pt>
                <c:pt idx="3524">
                  <c:v>40689</c:v>
                </c:pt>
                <c:pt idx="3525">
                  <c:v>40690</c:v>
                </c:pt>
                <c:pt idx="3526">
                  <c:v>40691</c:v>
                </c:pt>
                <c:pt idx="3527">
                  <c:v>40692</c:v>
                </c:pt>
                <c:pt idx="3528">
                  <c:v>40693</c:v>
                </c:pt>
                <c:pt idx="3529">
                  <c:v>40694</c:v>
                </c:pt>
                <c:pt idx="3530">
                  <c:v>40695</c:v>
                </c:pt>
                <c:pt idx="3531">
                  <c:v>40696</c:v>
                </c:pt>
                <c:pt idx="3532">
                  <c:v>40697</c:v>
                </c:pt>
                <c:pt idx="3533">
                  <c:v>40698</c:v>
                </c:pt>
                <c:pt idx="3534">
                  <c:v>40699</c:v>
                </c:pt>
                <c:pt idx="3535">
                  <c:v>40700</c:v>
                </c:pt>
                <c:pt idx="3536">
                  <c:v>40701</c:v>
                </c:pt>
                <c:pt idx="3537">
                  <c:v>40702</c:v>
                </c:pt>
                <c:pt idx="3538">
                  <c:v>40703</c:v>
                </c:pt>
                <c:pt idx="3539">
                  <c:v>40704</c:v>
                </c:pt>
                <c:pt idx="3540">
                  <c:v>40705</c:v>
                </c:pt>
                <c:pt idx="3541">
                  <c:v>40706</c:v>
                </c:pt>
                <c:pt idx="3542">
                  <c:v>40707</c:v>
                </c:pt>
                <c:pt idx="3543">
                  <c:v>40708</c:v>
                </c:pt>
                <c:pt idx="3544">
                  <c:v>40709</c:v>
                </c:pt>
                <c:pt idx="3545">
                  <c:v>40710</c:v>
                </c:pt>
                <c:pt idx="3546">
                  <c:v>40711</c:v>
                </c:pt>
                <c:pt idx="3547">
                  <c:v>40712</c:v>
                </c:pt>
                <c:pt idx="3548">
                  <c:v>40713</c:v>
                </c:pt>
                <c:pt idx="3549">
                  <c:v>40714</c:v>
                </c:pt>
                <c:pt idx="3550">
                  <c:v>40715</c:v>
                </c:pt>
                <c:pt idx="3551">
                  <c:v>40716</c:v>
                </c:pt>
                <c:pt idx="3552">
                  <c:v>40717</c:v>
                </c:pt>
                <c:pt idx="3553">
                  <c:v>40718</c:v>
                </c:pt>
                <c:pt idx="3554">
                  <c:v>40719</c:v>
                </c:pt>
                <c:pt idx="3555">
                  <c:v>40720</c:v>
                </c:pt>
                <c:pt idx="3556">
                  <c:v>40721</c:v>
                </c:pt>
                <c:pt idx="3557">
                  <c:v>40722</c:v>
                </c:pt>
                <c:pt idx="3558">
                  <c:v>40723</c:v>
                </c:pt>
                <c:pt idx="3559">
                  <c:v>40724</c:v>
                </c:pt>
                <c:pt idx="3560">
                  <c:v>40725</c:v>
                </c:pt>
                <c:pt idx="3561">
                  <c:v>40726</c:v>
                </c:pt>
                <c:pt idx="3562">
                  <c:v>40727</c:v>
                </c:pt>
                <c:pt idx="3563">
                  <c:v>40728</c:v>
                </c:pt>
                <c:pt idx="3564">
                  <c:v>40729</c:v>
                </c:pt>
                <c:pt idx="3565">
                  <c:v>40730</c:v>
                </c:pt>
                <c:pt idx="3566">
                  <c:v>40731</c:v>
                </c:pt>
                <c:pt idx="3567">
                  <c:v>40732</c:v>
                </c:pt>
                <c:pt idx="3568">
                  <c:v>40733</c:v>
                </c:pt>
                <c:pt idx="3569">
                  <c:v>40734</c:v>
                </c:pt>
                <c:pt idx="3570">
                  <c:v>40735</c:v>
                </c:pt>
                <c:pt idx="3571">
                  <c:v>40736</c:v>
                </c:pt>
                <c:pt idx="3572">
                  <c:v>40737</c:v>
                </c:pt>
                <c:pt idx="3573">
                  <c:v>40738</c:v>
                </c:pt>
                <c:pt idx="3574">
                  <c:v>40739</c:v>
                </c:pt>
                <c:pt idx="3575">
                  <c:v>40740</c:v>
                </c:pt>
                <c:pt idx="3576">
                  <c:v>40741</c:v>
                </c:pt>
                <c:pt idx="3577">
                  <c:v>40742</c:v>
                </c:pt>
                <c:pt idx="3578">
                  <c:v>40743</c:v>
                </c:pt>
                <c:pt idx="3579">
                  <c:v>40744</c:v>
                </c:pt>
                <c:pt idx="3580">
                  <c:v>40745</c:v>
                </c:pt>
                <c:pt idx="3581">
                  <c:v>40746</c:v>
                </c:pt>
                <c:pt idx="3582">
                  <c:v>40747</c:v>
                </c:pt>
                <c:pt idx="3583">
                  <c:v>40748</c:v>
                </c:pt>
                <c:pt idx="3584">
                  <c:v>40749</c:v>
                </c:pt>
                <c:pt idx="3585">
                  <c:v>40750</c:v>
                </c:pt>
                <c:pt idx="3586">
                  <c:v>40751</c:v>
                </c:pt>
                <c:pt idx="3587">
                  <c:v>40752</c:v>
                </c:pt>
                <c:pt idx="3588">
                  <c:v>40753</c:v>
                </c:pt>
                <c:pt idx="3589">
                  <c:v>40754</c:v>
                </c:pt>
                <c:pt idx="3590">
                  <c:v>40755</c:v>
                </c:pt>
                <c:pt idx="3591">
                  <c:v>40756</c:v>
                </c:pt>
                <c:pt idx="3592">
                  <c:v>40757</c:v>
                </c:pt>
                <c:pt idx="3593">
                  <c:v>40758</c:v>
                </c:pt>
                <c:pt idx="3594">
                  <c:v>40759</c:v>
                </c:pt>
                <c:pt idx="3595">
                  <c:v>40760</c:v>
                </c:pt>
                <c:pt idx="3596">
                  <c:v>40761</c:v>
                </c:pt>
                <c:pt idx="3597">
                  <c:v>40762</c:v>
                </c:pt>
                <c:pt idx="3598">
                  <c:v>40763</c:v>
                </c:pt>
                <c:pt idx="3599">
                  <c:v>40764</c:v>
                </c:pt>
                <c:pt idx="3600">
                  <c:v>40765</c:v>
                </c:pt>
                <c:pt idx="3601">
                  <c:v>40766</c:v>
                </c:pt>
                <c:pt idx="3602">
                  <c:v>40767</c:v>
                </c:pt>
                <c:pt idx="3603">
                  <c:v>40768</c:v>
                </c:pt>
                <c:pt idx="3604">
                  <c:v>40769</c:v>
                </c:pt>
                <c:pt idx="3605">
                  <c:v>40770</c:v>
                </c:pt>
                <c:pt idx="3606">
                  <c:v>40771</c:v>
                </c:pt>
                <c:pt idx="3607">
                  <c:v>40772</c:v>
                </c:pt>
                <c:pt idx="3608">
                  <c:v>40773</c:v>
                </c:pt>
                <c:pt idx="3609">
                  <c:v>40774</c:v>
                </c:pt>
                <c:pt idx="3610">
                  <c:v>40775</c:v>
                </c:pt>
                <c:pt idx="3611">
                  <c:v>40776</c:v>
                </c:pt>
                <c:pt idx="3612">
                  <c:v>40777</c:v>
                </c:pt>
                <c:pt idx="3613">
                  <c:v>40778</c:v>
                </c:pt>
                <c:pt idx="3614">
                  <c:v>40779</c:v>
                </c:pt>
                <c:pt idx="3615">
                  <c:v>40780</c:v>
                </c:pt>
                <c:pt idx="3616">
                  <c:v>40781</c:v>
                </c:pt>
                <c:pt idx="3617">
                  <c:v>40782</c:v>
                </c:pt>
                <c:pt idx="3618">
                  <c:v>40783</c:v>
                </c:pt>
                <c:pt idx="3619">
                  <c:v>40784</c:v>
                </c:pt>
                <c:pt idx="3620">
                  <c:v>40785</c:v>
                </c:pt>
                <c:pt idx="3621">
                  <c:v>40786</c:v>
                </c:pt>
                <c:pt idx="3622">
                  <c:v>40787</c:v>
                </c:pt>
                <c:pt idx="3623">
                  <c:v>40788</c:v>
                </c:pt>
                <c:pt idx="3624">
                  <c:v>40789</c:v>
                </c:pt>
                <c:pt idx="3625">
                  <c:v>40790</c:v>
                </c:pt>
                <c:pt idx="3626">
                  <c:v>40791</c:v>
                </c:pt>
                <c:pt idx="3627">
                  <c:v>40792</c:v>
                </c:pt>
                <c:pt idx="3628">
                  <c:v>40793</c:v>
                </c:pt>
                <c:pt idx="3629">
                  <c:v>40794</c:v>
                </c:pt>
                <c:pt idx="3630">
                  <c:v>40795</c:v>
                </c:pt>
                <c:pt idx="3631">
                  <c:v>40796</c:v>
                </c:pt>
                <c:pt idx="3632">
                  <c:v>40797</c:v>
                </c:pt>
                <c:pt idx="3633">
                  <c:v>40798</c:v>
                </c:pt>
                <c:pt idx="3634">
                  <c:v>40799</c:v>
                </c:pt>
                <c:pt idx="3635">
                  <c:v>40800</c:v>
                </c:pt>
                <c:pt idx="3636">
                  <c:v>40801</c:v>
                </c:pt>
                <c:pt idx="3637">
                  <c:v>40802</c:v>
                </c:pt>
                <c:pt idx="3638">
                  <c:v>40803</c:v>
                </c:pt>
                <c:pt idx="3639">
                  <c:v>40804</c:v>
                </c:pt>
                <c:pt idx="3640">
                  <c:v>40805</c:v>
                </c:pt>
                <c:pt idx="3641">
                  <c:v>40806</c:v>
                </c:pt>
                <c:pt idx="3642">
                  <c:v>40807</c:v>
                </c:pt>
                <c:pt idx="3643">
                  <c:v>40808</c:v>
                </c:pt>
                <c:pt idx="3644">
                  <c:v>40809</c:v>
                </c:pt>
                <c:pt idx="3645">
                  <c:v>40810</c:v>
                </c:pt>
                <c:pt idx="3646">
                  <c:v>40811</c:v>
                </c:pt>
                <c:pt idx="3647">
                  <c:v>40812</c:v>
                </c:pt>
                <c:pt idx="3648">
                  <c:v>40813</c:v>
                </c:pt>
                <c:pt idx="3649">
                  <c:v>40814</c:v>
                </c:pt>
                <c:pt idx="3650">
                  <c:v>40815</c:v>
                </c:pt>
                <c:pt idx="3651">
                  <c:v>40816</c:v>
                </c:pt>
                <c:pt idx="3652">
                  <c:v>40817</c:v>
                </c:pt>
                <c:pt idx="3653">
                  <c:v>40818</c:v>
                </c:pt>
                <c:pt idx="3654">
                  <c:v>40819</c:v>
                </c:pt>
                <c:pt idx="3655">
                  <c:v>40820</c:v>
                </c:pt>
                <c:pt idx="3656">
                  <c:v>40821</c:v>
                </c:pt>
                <c:pt idx="3657">
                  <c:v>40822</c:v>
                </c:pt>
                <c:pt idx="3658">
                  <c:v>40823</c:v>
                </c:pt>
                <c:pt idx="3659">
                  <c:v>40824</c:v>
                </c:pt>
                <c:pt idx="3660">
                  <c:v>40825</c:v>
                </c:pt>
                <c:pt idx="3661">
                  <c:v>40826</c:v>
                </c:pt>
                <c:pt idx="3662">
                  <c:v>40827</c:v>
                </c:pt>
                <c:pt idx="3663">
                  <c:v>40828</c:v>
                </c:pt>
                <c:pt idx="3664">
                  <c:v>40829</c:v>
                </c:pt>
                <c:pt idx="3665">
                  <c:v>40830</c:v>
                </c:pt>
                <c:pt idx="3666">
                  <c:v>40831</c:v>
                </c:pt>
                <c:pt idx="3667">
                  <c:v>40832</c:v>
                </c:pt>
                <c:pt idx="3668">
                  <c:v>40833</c:v>
                </c:pt>
                <c:pt idx="3669">
                  <c:v>40834</c:v>
                </c:pt>
                <c:pt idx="3670">
                  <c:v>40835</c:v>
                </c:pt>
                <c:pt idx="3671">
                  <c:v>40836</c:v>
                </c:pt>
                <c:pt idx="3672">
                  <c:v>40837</c:v>
                </c:pt>
                <c:pt idx="3673">
                  <c:v>40838</c:v>
                </c:pt>
                <c:pt idx="3674">
                  <c:v>40839</c:v>
                </c:pt>
                <c:pt idx="3675">
                  <c:v>40840</c:v>
                </c:pt>
                <c:pt idx="3676">
                  <c:v>40841</c:v>
                </c:pt>
                <c:pt idx="3677">
                  <c:v>40842</c:v>
                </c:pt>
                <c:pt idx="3678">
                  <c:v>40843</c:v>
                </c:pt>
                <c:pt idx="3679">
                  <c:v>40844</c:v>
                </c:pt>
                <c:pt idx="3680">
                  <c:v>40845</c:v>
                </c:pt>
                <c:pt idx="3681">
                  <c:v>40846</c:v>
                </c:pt>
                <c:pt idx="3682">
                  <c:v>40847</c:v>
                </c:pt>
                <c:pt idx="3683">
                  <c:v>40848</c:v>
                </c:pt>
                <c:pt idx="3684">
                  <c:v>40849</c:v>
                </c:pt>
                <c:pt idx="3685">
                  <c:v>40850</c:v>
                </c:pt>
                <c:pt idx="3686">
                  <c:v>40851</c:v>
                </c:pt>
                <c:pt idx="3687">
                  <c:v>40852</c:v>
                </c:pt>
                <c:pt idx="3688">
                  <c:v>40853</c:v>
                </c:pt>
                <c:pt idx="3689">
                  <c:v>40854</c:v>
                </c:pt>
                <c:pt idx="3690">
                  <c:v>40855</c:v>
                </c:pt>
                <c:pt idx="3691">
                  <c:v>40856</c:v>
                </c:pt>
                <c:pt idx="3692">
                  <c:v>40857</c:v>
                </c:pt>
                <c:pt idx="3693">
                  <c:v>40858</c:v>
                </c:pt>
                <c:pt idx="3694">
                  <c:v>40859</c:v>
                </c:pt>
                <c:pt idx="3695">
                  <c:v>40860</c:v>
                </c:pt>
                <c:pt idx="3696">
                  <c:v>40861</c:v>
                </c:pt>
                <c:pt idx="3697">
                  <c:v>40862</c:v>
                </c:pt>
                <c:pt idx="3698">
                  <c:v>40863</c:v>
                </c:pt>
                <c:pt idx="3699">
                  <c:v>40864</c:v>
                </c:pt>
                <c:pt idx="3700">
                  <c:v>40865</c:v>
                </c:pt>
                <c:pt idx="3701">
                  <c:v>40866</c:v>
                </c:pt>
                <c:pt idx="3702">
                  <c:v>40867</c:v>
                </c:pt>
                <c:pt idx="3703">
                  <c:v>40868</c:v>
                </c:pt>
                <c:pt idx="3704">
                  <c:v>40869</c:v>
                </c:pt>
                <c:pt idx="3705">
                  <c:v>40870</c:v>
                </c:pt>
                <c:pt idx="3706">
                  <c:v>40871</c:v>
                </c:pt>
                <c:pt idx="3707">
                  <c:v>40872</c:v>
                </c:pt>
                <c:pt idx="3708">
                  <c:v>40873</c:v>
                </c:pt>
                <c:pt idx="3709">
                  <c:v>40874</c:v>
                </c:pt>
                <c:pt idx="3710">
                  <c:v>40875</c:v>
                </c:pt>
                <c:pt idx="3711">
                  <c:v>40876</c:v>
                </c:pt>
                <c:pt idx="3712">
                  <c:v>40877</c:v>
                </c:pt>
                <c:pt idx="3713">
                  <c:v>40878</c:v>
                </c:pt>
                <c:pt idx="3714">
                  <c:v>40879</c:v>
                </c:pt>
                <c:pt idx="3715">
                  <c:v>40880</c:v>
                </c:pt>
                <c:pt idx="3716">
                  <c:v>40881</c:v>
                </c:pt>
                <c:pt idx="3717">
                  <c:v>40882</c:v>
                </c:pt>
                <c:pt idx="3718">
                  <c:v>40883</c:v>
                </c:pt>
                <c:pt idx="3719">
                  <c:v>40884</c:v>
                </c:pt>
                <c:pt idx="3720">
                  <c:v>40885</c:v>
                </c:pt>
                <c:pt idx="3721">
                  <c:v>40886</c:v>
                </c:pt>
                <c:pt idx="3722">
                  <c:v>40887</c:v>
                </c:pt>
                <c:pt idx="3723">
                  <c:v>40888</c:v>
                </c:pt>
                <c:pt idx="3724">
                  <c:v>40889</c:v>
                </c:pt>
                <c:pt idx="3725">
                  <c:v>40890</c:v>
                </c:pt>
                <c:pt idx="3726">
                  <c:v>40891</c:v>
                </c:pt>
                <c:pt idx="3727">
                  <c:v>40892</c:v>
                </c:pt>
                <c:pt idx="3728">
                  <c:v>40893</c:v>
                </c:pt>
                <c:pt idx="3729">
                  <c:v>40894</c:v>
                </c:pt>
                <c:pt idx="3730">
                  <c:v>40895</c:v>
                </c:pt>
                <c:pt idx="3731">
                  <c:v>40896</c:v>
                </c:pt>
                <c:pt idx="3732">
                  <c:v>40897</c:v>
                </c:pt>
                <c:pt idx="3733">
                  <c:v>40898</c:v>
                </c:pt>
                <c:pt idx="3734">
                  <c:v>40899</c:v>
                </c:pt>
                <c:pt idx="3735">
                  <c:v>40900</c:v>
                </c:pt>
                <c:pt idx="3736">
                  <c:v>40901</c:v>
                </c:pt>
                <c:pt idx="3737">
                  <c:v>40902</c:v>
                </c:pt>
                <c:pt idx="3738">
                  <c:v>40903</c:v>
                </c:pt>
                <c:pt idx="3739">
                  <c:v>40904</c:v>
                </c:pt>
                <c:pt idx="3740">
                  <c:v>40905</c:v>
                </c:pt>
                <c:pt idx="3741">
                  <c:v>40906</c:v>
                </c:pt>
                <c:pt idx="3742">
                  <c:v>40907</c:v>
                </c:pt>
                <c:pt idx="3743">
                  <c:v>40908</c:v>
                </c:pt>
                <c:pt idx="3744">
                  <c:v>40909</c:v>
                </c:pt>
                <c:pt idx="3745">
                  <c:v>40910</c:v>
                </c:pt>
                <c:pt idx="3746">
                  <c:v>40911</c:v>
                </c:pt>
                <c:pt idx="3747">
                  <c:v>40912</c:v>
                </c:pt>
                <c:pt idx="3748">
                  <c:v>40913</c:v>
                </c:pt>
                <c:pt idx="3749">
                  <c:v>40914</c:v>
                </c:pt>
                <c:pt idx="3750">
                  <c:v>40915</c:v>
                </c:pt>
                <c:pt idx="3751">
                  <c:v>40916</c:v>
                </c:pt>
                <c:pt idx="3752">
                  <c:v>40917</c:v>
                </c:pt>
                <c:pt idx="3753">
                  <c:v>40918</c:v>
                </c:pt>
                <c:pt idx="3754">
                  <c:v>40919</c:v>
                </c:pt>
                <c:pt idx="3755">
                  <c:v>40920</c:v>
                </c:pt>
                <c:pt idx="3756">
                  <c:v>40921</c:v>
                </c:pt>
                <c:pt idx="3757">
                  <c:v>40922</c:v>
                </c:pt>
                <c:pt idx="3758">
                  <c:v>40923</c:v>
                </c:pt>
                <c:pt idx="3759">
                  <c:v>40924</c:v>
                </c:pt>
                <c:pt idx="3760">
                  <c:v>40925</c:v>
                </c:pt>
                <c:pt idx="3761">
                  <c:v>40926</c:v>
                </c:pt>
                <c:pt idx="3762">
                  <c:v>40927</c:v>
                </c:pt>
                <c:pt idx="3763">
                  <c:v>40928</c:v>
                </c:pt>
                <c:pt idx="3764">
                  <c:v>40929</c:v>
                </c:pt>
                <c:pt idx="3765">
                  <c:v>40930</c:v>
                </c:pt>
                <c:pt idx="3766">
                  <c:v>40931</c:v>
                </c:pt>
                <c:pt idx="3767">
                  <c:v>40932</c:v>
                </c:pt>
                <c:pt idx="3768">
                  <c:v>40933</c:v>
                </c:pt>
                <c:pt idx="3769">
                  <c:v>40934</c:v>
                </c:pt>
                <c:pt idx="3770">
                  <c:v>40935</c:v>
                </c:pt>
                <c:pt idx="3771">
                  <c:v>40936</c:v>
                </c:pt>
                <c:pt idx="3772">
                  <c:v>40937</c:v>
                </c:pt>
                <c:pt idx="3773">
                  <c:v>40938</c:v>
                </c:pt>
                <c:pt idx="3774">
                  <c:v>40939</c:v>
                </c:pt>
                <c:pt idx="3775">
                  <c:v>40940</c:v>
                </c:pt>
                <c:pt idx="3776">
                  <c:v>40941</c:v>
                </c:pt>
                <c:pt idx="3777">
                  <c:v>40942</c:v>
                </c:pt>
                <c:pt idx="3778">
                  <c:v>40943</c:v>
                </c:pt>
                <c:pt idx="3779">
                  <c:v>40944</c:v>
                </c:pt>
                <c:pt idx="3780">
                  <c:v>40945</c:v>
                </c:pt>
                <c:pt idx="3781">
                  <c:v>40946</c:v>
                </c:pt>
                <c:pt idx="3782">
                  <c:v>40947</c:v>
                </c:pt>
                <c:pt idx="3783">
                  <c:v>40948</c:v>
                </c:pt>
                <c:pt idx="3784">
                  <c:v>40949</c:v>
                </c:pt>
                <c:pt idx="3785">
                  <c:v>40950</c:v>
                </c:pt>
                <c:pt idx="3786">
                  <c:v>40951</c:v>
                </c:pt>
                <c:pt idx="3787">
                  <c:v>40952</c:v>
                </c:pt>
                <c:pt idx="3788">
                  <c:v>40953</c:v>
                </c:pt>
                <c:pt idx="3789">
                  <c:v>40954</c:v>
                </c:pt>
                <c:pt idx="3790">
                  <c:v>40955</c:v>
                </c:pt>
                <c:pt idx="3791">
                  <c:v>40956</c:v>
                </c:pt>
                <c:pt idx="3792">
                  <c:v>40957</c:v>
                </c:pt>
                <c:pt idx="3793">
                  <c:v>40958</c:v>
                </c:pt>
                <c:pt idx="3794">
                  <c:v>40959</c:v>
                </c:pt>
                <c:pt idx="3795">
                  <c:v>40960</c:v>
                </c:pt>
                <c:pt idx="3796">
                  <c:v>40961</c:v>
                </c:pt>
                <c:pt idx="3797">
                  <c:v>40962</c:v>
                </c:pt>
                <c:pt idx="3798">
                  <c:v>40963</c:v>
                </c:pt>
                <c:pt idx="3799">
                  <c:v>40964</c:v>
                </c:pt>
                <c:pt idx="3800">
                  <c:v>40965</c:v>
                </c:pt>
                <c:pt idx="3801">
                  <c:v>40966</c:v>
                </c:pt>
                <c:pt idx="3802">
                  <c:v>40967</c:v>
                </c:pt>
                <c:pt idx="3803">
                  <c:v>40968</c:v>
                </c:pt>
                <c:pt idx="3804">
                  <c:v>40969</c:v>
                </c:pt>
                <c:pt idx="3805">
                  <c:v>40970</c:v>
                </c:pt>
                <c:pt idx="3806">
                  <c:v>40971</c:v>
                </c:pt>
                <c:pt idx="3807">
                  <c:v>40972</c:v>
                </c:pt>
                <c:pt idx="3808">
                  <c:v>40973</c:v>
                </c:pt>
                <c:pt idx="3809">
                  <c:v>40974</c:v>
                </c:pt>
                <c:pt idx="3810">
                  <c:v>40975</c:v>
                </c:pt>
                <c:pt idx="3811">
                  <c:v>40976</c:v>
                </c:pt>
                <c:pt idx="3812">
                  <c:v>40977</c:v>
                </c:pt>
                <c:pt idx="3813">
                  <c:v>40978</c:v>
                </c:pt>
                <c:pt idx="3814">
                  <c:v>40979</c:v>
                </c:pt>
                <c:pt idx="3815">
                  <c:v>40980</c:v>
                </c:pt>
                <c:pt idx="3816">
                  <c:v>40981</c:v>
                </c:pt>
                <c:pt idx="3817">
                  <c:v>40982</c:v>
                </c:pt>
                <c:pt idx="3818">
                  <c:v>40983</c:v>
                </c:pt>
                <c:pt idx="3819">
                  <c:v>40984</c:v>
                </c:pt>
                <c:pt idx="3820">
                  <c:v>40985</c:v>
                </c:pt>
                <c:pt idx="3821">
                  <c:v>40986</c:v>
                </c:pt>
                <c:pt idx="3822">
                  <c:v>40987</c:v>
                </c:pt>
                <c:pt idx="3823">
                  <c:v>40988</c:v>
                </c:pt>
                <c:pt idx="3824">
                  <c:v>40989</c:v>
                </c:pt>
                <c:pt idx="3825">
                  <c:v>40990</c:v>
                </c:pt>
                <c:pt idx="3826">
                  <c:v>40991</c:v>
                </c:pt>
                <c:pt idx="3827">
                  <c:v>40992</c:v>
                </c:pt>
                <c:pt idx="3828">
                  <c:v>40993</c:v>
                </c:pt>
                <c:pt idx="3829">
                  <c:v>40994</c:v>
                </c:pt>
                <c:pt idx="3830">
                  <c:v>40995</c:v>
                </c:pt>
                <c:pt idx="3831">
                  <c:v>40996</c:v>
                </c:pt>
                <c:pt idx="3832">
                  <c:v>40997</c:v>
                </c:pt>
                <c:pt idx="3833">
                  <c:v>40998</c:v>
                </c:pt>
                <c:pt idx="3834">
                  <c:v>40999</c:v>
                </c:pt>
                <c:pt idx="3835">
                  <c:v>41000</c:v>
                </c:pt>
                <c:pt idx="3836">
                  <c:v>41001</c:v>
                </c:pt>
                <c:pt idx="3837">
                  <c:v>41002</c:v>
                </c:pt>
                <c:pt idx="3838">
                  <c:v>41003</c:v>
                </c:pt>
                <c:pt idx="3839">
                  <c:v>41004</c:v>
                </c:pt>
                <c:pt idx="3840">
                  <c:v>41005</c:v>
                </c:pt>
                <c:pt idx="3841">
                  <c:v>41006</c:v>
                </c:pt>
                <c:pt idx="3842">
                  <c:v>41007</c:v>
                </c:pt>
                <c:pt idx="3843">
                  <c:v>41008</c:v>
                </c:pt>
                <c:pt idx="3844">
                  <c:v>41009</c:v>
                </c:pt>
                <c:pt idx="3845">
                  <c:v>41010</c:v>
                </c:pt>
                <c:pt idx="3846">
                  <c:v>41011</c:v>
                </c:pt>
                <c:pt idx="3847">
                  <c:v>41012</c:v>
                </c:pt>
                <c:pt idx="3848">
                  <c:v>41013</c:v>
                </c:pt>
                <c:pt idx="3849">
                  <c:v>41014</c:v>
                </c:pt>
                <c:pt idx="3850">
                  <c:v>41015</c:v>
                </c:pt>
                <c:pt idx="3851">
                  <c:v>41016</c:v>
                </c:pt>
                <c:pt idx="3852">
                  <c:v>41017</c:v>
                </c:pt>
                <c:pt idx="3853">
                  <c:v>41018</c:v>
                </c:pt>
                <c:pt idx="3854">
                  <c:v>41019</c:v>
                </c:pt>
                <c:pt idx="3855">
                  <c:v>41020</c:v>
                </c:pt>
                <c:pt idx="3856">
                  <c:v>41021</c:v>
                </c:pt>
                <c:pt idx="3857">
                  <c:v>41022</c:v>
                </c:pt>
                <c:pt idx="3858">
                  <c:v>41023</c:v>
                </c:pt>
                <c:pt idx="3859">
                  <c:v>41024</c:v>
                </c:pt>
                <c:pt idx="3860">
                  <c:v>41025</c:v>
                </c:pt>
                <c:pt idx="3861">
                  <c:v>41026</c:v>
                </c:pt>
                <c:pt idx="3862">
                  <c:v>41027</c:v>
                </c:pt>
                <c:pt idx="3863">
                  <c:v>41028</c:v>
                </c:pt>
                <c:pt idx="3864">
                  <c:v>41029</c:v>
                </c:pt>
                <c:pt idx="3865">
                  <c:v>41030</c:v>
                </c:pt>
                <c:pt idx="3866">
                  <c:v>41031</c:v>
                </c:pt>
                <c:pt idx="3867">
                  <c:v>41032</c:v>
                </c:pt>
                <c:pt idx="3868">
                  <c:v>41033</c:v>
                </c:pt>
                <c:pt idx="3869">
                  <c:v>41034</c:v>
                </c:pt>
                <c:pt idx="3870">
                  <c:v>41035</c:v>
                </c:pt>
                <c:pt idx="3871">
                  <c:v>41036</c:v>
                </c:pt>
                <c:pt idx="3872">
                  <c:v>41037</c:v>
                </c:pt>
                <c:pt idx="3873">
                  <c:v>41038</c:v>
                </c:pt>
                <c:pt idx="3874">
                  <c:v>41039</c:v>
                </c:pt>
                <c:pt idx="3875">
                  <c:v>41040</c:v>
                </c:pt>
                <c:pt idx="3876">
                  <c:v>41041</c:v>
                </c:pt>
                <c:pt idx="3877">
                  <c:v>41042</c:v>
                </c:pt>
                <c:pt idx="3878">
                  <c:v>41043</c:v>
                </c:pt>
                <c:pt idx="3879">
                  <c:v>41044</c:v>
                </c:pt>
                <c:pt idx="3880">
                  <c:v>41045</c:v>
                </c:pt>
                <c:pt idx="3881">
                  <c:v>41046</c:v>
                </c:pt>
                <c:pt idx="3882">
                  <c:v>41047</c:v>
                </c:pt>
                <c:pt idx="3883">
                  <c:v>41048</c:v>
                </c:pt>
                <c:pt idx="3884">
                  <c:v>41049</c:v>
                </c:pt>
                <c:pt idx="3885">
                  <c:v>41050</c:v>
                </c:pt>
                <c:pt idx="3886">
                  <c:v>41051</c:v>
                </c:pt>
                <c:pt idx="3887">
                  <c:v>41052</c:v>
                </c:pt>
                <c:pt idx="3888">
                  <c:v>41053</c:v>
                </c:pt>
                <c:pt idx="3889">
                  <c:v>41054</c:v>
                </c:pt>
                <c:pt idx="3890">
                  <c:v>41055</c:v>
                </c:pt>
                <c:pt idx="3891">
                  <c:v>41056</c:v>
                </c:pt>
                <c:pt idx="3892">
                  <c:v>41057</c:v>
                </c:pt>
                <c:pt idx="3893">
                  <c:v>41058</c:v>
                </c:pt>
                <c:pt idx="3894">
                  <c:v>41059</c:v>
                </c:pt>
                <c:pt idx="3895">
                  <c:v>41060</c:v>
                </c:pt>
                <c:pt idx="3896">
                  <c:v>41061</c:v>
                </c:pt>
                <c:pt idx="3897">
                  <c:v>41062</c:v>
                </c:pt>
                <c:pt idx="3898">
                  <c:v>41063</c:v>
                </c:pt>
                <c:pt idx="3899">
                  <c:v>41064</c:v>
                </c:pt>
                <c:pt idx="3900">
                  <c:v>41065</c:v>
                </c:pt>
                <c:pt idx="3901">
                  <c:v>41066</c:v>
                </c:pt>
                <c:pt idx="3902">
                  <c:v>41067</c:v>
                </c:pt>
                <c:pt idx="3903">
                  <c:v>41068</c:v>
                </c:pt>
                <c:pt idx="3904">
                  <c:v>41069</c:v>
                </c:pt>
                <c:pt idx="3905">
                  <c:v>41070</c:v>
                </c:pt>
                <c:pt idx="3906">
                  <c:v>41071</c:v>
                </c:pt>
                <c:pt idx="3907">
                  <c:v>41072</c:v>
                </c:pt>
                <c:pt idx="3908">
                  <c:v>41073</c:v>
                </c:pt>
                <c:pt idx="3909">
                  <c:v>41074</c:v>
                </c:pt>
                <c:pt idx="3910">
                  <c:v>41075</c:v>
                </c:pt>
                <c:pt idx="3911">
                  <c:v>41076</c:v>
                </c:pt>
                <c:pt idx="3912">
                  <c:v>41077</c:v>
                </c:pt>
                <c:pt idx="3913">
                  <c:v>41078</c:v>
                </c:pt>
                <c:pt idx="3914">
                  <c:v>41079</c:v>
                </c:pt>
                <c:pt idx="3915">
                  <c:v>41080</c:v>
                </c:pt>
                <c:pt idx="3916">
                  <c:v>41081</c:v>
                </c:pt>
                <c:pt idx="3917">
                  <c:v>41082</c:v>
                </c:pt>
                <c:pt idx="3918">
                  <c:v>41083</c:v>
                </c:pt>
                <c:pt idx="3919">
                  <c:v>41084</c:v>
                </c:pt>
                <c:pt idx="3920">
                  <c:v>41085</c:v>
                </c:pt>
                <c:pt idx="3921">
                  <c:v>41086</c:v>
                </c:pt>
                <c:pt idx="3922">
                  <c:v>41087</c:v>
                </c:pt>
                <c:pt idx="3923">
                  <c:v>41088</c:v>
                </c:pt>
                <c:pt idx="3924">
                  <c:v>41089</c:v>
                </c:pt>
                <c:pt idx="3925">
                  <c:v>41090</c:v>
                </c:pt>
                <c:pt idx="3926">
                  <c:v>41091</c:v>
                </c:pt>
                <c:pt idx="3927">
                  <c:v>41092</c:v>
                </c:pt>
                <c:pt idx="3928">
                  <c:v>41093</c:v>
                </c:pt>
                <c:pt idx="3929">
                  <c:v>41094</c:v>
                </c:pt>
                <c:pt idx="3930">
                  <c:v>41095</c:v>
                </c:pt>
                <c:pt idx="3931">
                  <c:v>41096</c:v>
                </c:pt>
                <c:pt idx="3932">
                  <c:v>41097</c:v>
                </c:pt>
                <c:pt idx="3933">
                  <c:v>41098</c:v>
                </c:pt>
                <c:pt idx="3934">
                  <c:v>41099</c:v>
                </c:pt>
                <c:pt idx="3935">
                  <c:v>41100</c:v>
                </c:pt>
                <c:pt idx="3936">
                  <c:v>41101</c:v>
                </c:pt>
                <c:pt idx="3937">
                  <c:v>41102</c:v>
                </c:pt>
                <c:pt idx="3938">
                  <c:v>41103</c:v>
                </c:pt>
                <c:pt idx="3939">
                  <c:v>41104</c:v>
                </c:pt>
                <c:pt idx="3940">
                  <c:v>41105</c:v>
                </c:pt>
                <c:pt idx="3941">
                  <c:v>41106</c:v>
                </c:pt>
                <c:pt idx="3942">
                  <c:v>41107</c:v>
                </c:pt>
                <c:pt idx="3943">
                  <c:v>41108</c:v>
                </c:pt>
                <c:pt idx="3944">
                  <c:v>41109</c:v>
                </c:pt>
                <c:pt idx="3945">
                  <c:v>41110</c:v>
                </c:pt>
                <c:pt idx="3946">
                  <c:v>41111</c:v>
                </c:pt>
                <c:pt idx="3947">
                  <c:v>41112</c:v>
                </c:pt>
                <c:pt idx="3948">
                  <c:v>41113</c:v>
                </c:pt>
                <c:pt idx="3949">
                  <c:v>41114</c:v>
                </c:pt>
                <c:pt idx="3950">
                  <c:v>41115</c:v>
                </c:pt>
                <c:pt idx="3951">
                  <c:v>41116</c:v>
                </c:pt>
                <c:pt idx="3952">
                  <c:v>41117</c:v>
                </c:pt>
                <c:pt idx="3953">
                  <c:v>41118</c:v>
                </c:pt>
                <c:pt idx="3954">
                  <c:v>41119</c:v>
                </c:pt>
                <c:pt idx="3955">
                  <c:v>41120</c:v>
                </c:pt>
                <c:pt idx="3956">
                  <c:v>41121</c:v>
                </c:pt>
                <c:pt idx="3957">
                  <c:v>41122</c:v>
                </c:pt>
                <c:pt idx="3958">
                  <c:v>41123</c:v>
                </c:pt>
                <c:pt idx="3959">
                  <c:v>41124</c:v>
                </c:pt>
                <c:pt idx="3960">
                  <c:v>41125</c:v>
                </c:pt>
                <c:pt idx="3961">
                  <c:v>41126</c:v>
                </c:pt>
                <c:pt idx="3962">
                  <c:v>41127</c:v>
                </c:pt>
                <c:pt idx="3963">
                  <c:v>41128</c:v>
                </c:pt>
                <c:pt idx="3964">
                  <c:v>41129</c:v>
                </c:pt>
                <c:pt idx="3965">
                  <c:v>41130</c:v>
                </c:pt>
                <c:pt idx="3966">
                  <c:v>41131</c:v>
                </c:pt>
                <c:pt idx="3967">
                  <c:v>41132</c:v>
                </c:pt>
                <c:pt idx="3968">
                  <c:v>41133</c:v>
                </c:pt>
                <c:pt idx="3969">
                  <c:v>41134</c:v>
                </c:pt>
                <c:pt idx="3970">
                  <c:v>41135</c:v>
                </c:pt>
                <c:pt idx="3971">
                  <c:v>41136</c:v>
                </c:pt>
                <c:pt idx="3972">
                  <c:v>41137</c:v>
                </c:pt>
                <c:pt idx="3973">
                  <c:v>41138</c:v>
                </c:pt>
                <c:pt idx="3974">
                  <c:v>41139</c:v>
                </c:pt>
                <c:pt idx="3975">
                  <c:v>41140</c:v>
                </c:pt>
                <c:pt idx="3976">
                  <c:v>41141</c:v>
                </c:pt>
                <c:pt idx="3977">
                  <c:v>41142</c:v>
                </c:pt>
                <c:pt idx="3978">
                  <c:v>41143</c:v>
                </c:pt>
                <c:pt idx="3979">
                  <c:v>41144</c:v>
                </c:pt>
                <c:pt idx="3980">
                  <c:v>41145</c:v>
                </c:pt>
                <c:pt idx="3981">
                  <c:v>41146</c:v>
                </c:pt>
                <c:pt idx="3982">
                  <c:v>41147</c:v>
                </c:pt>
                <c:pt idx="3983">
                  <c:v>41148</c:v>
                </c:pt>
                <c:pt idx="3984">
                  <c:v>41149</c:v>
                </c:pt>
                <c:pt idx="3985">
                  <c:v>41150</c:v>
                </c:pt>
                <c:pt idx="3986">
                  <c:v>41151</c:v>
                </c:pt>
                <c:pt idx="3987">
                  <c:v>41152</c:v>
                </c:pt>
                <c:pt idx="3988">
                  <c:v>41153</c:v>
                </c:pt>
                <c:pt idx="3989">
                  <c:v>41154</c:v>
                </c:pt>
                <c:pt idx="3990">
                  <c:v>41155</c:v>
                </c:pt>
                <c:pt idx="3991">
                  <c:v>41156</c:v>
                </c:pt>
                <c:pt idx="3992">
                  <c:v>41157</c:v>
                </c:pt>
                <c:pt idx="3993">
                  <c:v>41158</c:v>
                </c:pt>
                <c:pt idx="3994">
                  <c:v>41159</c:v>
                </c:pt>
                <c:pt idx="3995">
                  <c:v>41160</c:v>
                </c:pt>
                <c:pt idx="3996">
                  <c:v>41161</c:v>
                </c:pt>
                <c:pt idx="3997">
                  <c:v>41162</c:v>
                </c:pt>
                <c:pt idx="3998">
                  <c:v>41163</c:v>
                </c:pt>
                <c:pt idx="3999">
                  <c:v>41164</c:v>
                </c:pt>
                <c:pt idx="4000">
                  <c:v>41165</c:v>
                </c:pt>
                <c:pt idx="4001">
                  <c:v>41166</c:v>
                </c:pt>
                <c:pt idx="4002">
                  <c:v>41167</c:v>
                </c:pt>
                <c:pt idx="4003">
                  <c:v>41168</c:v>
                </c:pt>
                <c:pt idx="4004">
                  <c:v>41169</c:v>
                </c:pt>
                <c:pt idx="4005">
                  <c:v>41170</c:v>
                </c:pt>
                <c:pt idx="4006">
                  <c:v>41171</c:v>
                </c:pt>
                <c:pt idx="4007">
                  <c:v>41172</c:v>
                </c:pt>
                <c:pt idx="4008">
                  <c:v>41173</c:v>
                </c:pt>
                <c:pt idx="4009">
                  <c:v>41174</c:v>
                </c:pt>
                <c:pt idx="4010">
                  <c:v>41175</c:v>
                </c:pt>
                <c:pt idx="4011">
                  <c:v>41176</c:v>
                </c:pt>
                <c:pt idx="4012">
                  <c:v>41177</c:v>
                </c:pt>
                <c:pt idx="4013">
                  <c:v>41178</c:v>
                </c:pt>
                <c:pt idx="4014">
                  <c:v>41179</c:v>
                </c:pt>
                <c:pt idx="4015">
                  <c:v>41180</c:v>
                </c:pt>
                <c:pt idx="4016">
                  <c:v>41181</c:v>
                </c:pt>
                <c:pt idx="4017">
                  <c:v>41182</c:v>
                </c:pt>
                <c:pt idx="4018">
                  <c:v>41183</c:v>
                </c:pt>
                <c:pt idx="4019">
                  <c:v>41184</c:v>
                </c:pt>
                <c:pt idx="4020">
                  <c:v>41185</c:v>
                </c:pt>
                <c:pt idx="4021">
                  <c:v>41186</c:v>
                </c:pt>
                <c:pt idx="4022">
                  <c:v>41187</c:v>
                </c:pt>
                <c:pt idx="4023">
                  <c:v>41188</c:v>
                </c:pt>
                <c:pt idx="4024">
                  <c:v>41189</c:v>
                </c:pt>
                <c:pt idx="4025">
                  <c:v>41190</c:v>
                </c:pt>
                <c:pt idx="4026">
                  <c:v>41191</c:v>
                </c:pt>
                <c:pt idx="4027">
                  <c:v>41192</c:v>
                </c:pt>
                <c:pt idx="4028">
                  <c:v>41193</c:v>
                </c:pt>
                <c:pt idx="4029">
                  <c:v>41194</c:v>
                </c:pt>
                <c:pt idx="4030">
                  <c:v>41195</c:v>
                </c:pt>
                <c:pt idx="4031">
                  <c:v>41196</c:v>
                </c:pt>
                <c:pt idx="4032">
                  <c:v>41197</c:v>
                </c:pt>
                <c:pt idx="4033">
                  <c:v>41198</c:v>
                </c:pt>
                <c:pt idx="4034">
                  <c:v>41199</c:v>
                </c:pt>
                <c:pt idx="4035">
                  <c:v>41200</c:v>
                </c:pt>
                <c:pt idx="4036">
                  <c:v>41201</c:v>
                </c:pt>
                <c:pt idx="4037">
                  <c:v>41202</c:v>
                </c:pt>
                <c:pt idx="4038">
                  <c:v>41203</c:v>
                </c:pt>
                <c:pt idx="4039">
                  <c:v>41204</c:v>
                </c:pt>
                <c:pt idx="4040">
                  <c:v>41205</c:v>
                </c:pt>
                <c:pt idx="4041">
                  <c:v>41206</c:v>
                </c:pt>
                <c:pt idx="4042">
                  <c:v>41207</c:v>
                </c:pt>
                <c:pt idx="4043">
                  <c:v>41208</c:v>
                </c:pt>
                <c:pt idx="4044">
                  <c:v>41209</c:v>
                </c:pt>
                <c:pt idx="4045">
                  <c:v>41210</c:v>
                </c:pt>
                <c:pt idx="4046">
                  <c:v>41211</c:v>
                </c:pt>
                <c:pt idx="4047">
                  <c:v>41212</c:v>
                </c:pt>
                <c:pt idx="4048">
                  <c:v>41213</c:v>
                </c:pt>
                <c:pt idx="4049">
                  <c:v>41214</c:v>
                </c:pt>
                <c:pt idx="4050">
                  <c:v>41215</c:v>
                </c:pt>
                <c:pt idx="4051">
                  <c:v>41216</c:v>
                </c:pt>
                <c:pt idx="4052">
                  <c:v>41217</c:v>
                </c:pt>
                <c:pt idx="4053">
                  <c:v>41218</c:v>
                </c:pt>
                <c:pt idx="4054">
                  <c:v>41219</c:v>
                </c:pt>
                <c:pt idx="4055">
                  <c:v>41220</c:v>
                </c:pt>
                <c:pt idx="4056">
                  <c:v>41221</c:v>
                </c:pt>
                <c:pt idx="4057">
                  <c:v>41222</c:v>
                </c:pt>
                <c:pt idx="4058">
                  <c:v>41223</c:v>
                </c:pt>
                <c:pt idx="4059">
                  <c:v>41224</c:v>
                </c:pt>
                <c:pt idx="4060">
                  <c:v>41225</c:v>
                </c:pt>
                <c:pt idx="4061">
                  <c:v>41226</c:v>
                </c:pt>
                <c:pt idx="4062">
                  <c:v>41227</c:v>
                </c:pt>
                <c:pt idx="4063">
                  <c:v>41228</c:v>
                </c:pt>
                <c:pt idx="4064">
                  <c:v>41229</c:v>
                </c:pt>
                <c:pt idx="4065">
                  <c:v>41230</c:v>
                </c:pt>
                <c:pt idx="4066">
                  <c:v>41231</c:v>
                </c:pt>
                <c:pt idx="4067">
                  <c:v>41232</c:v>
                </c:pt>
                <c:pt idx="4068">
                  <c:v>41233</c:v>
                </c:pt>
                <c:pt idx="4069">
                  <c:v>41234</c:v>
                </c:pt>
                <c:pt idx="4070">
                  <c:v>41235</c:v>
                </c:pt>
                <c:pt idx="4071">
                  <c:v>41236</c:v>
                </c:pt>
                <c:pt idx="4072">
                  <c:v>41237</c:v>
                </c:pt>
                <c:pt idx="4073">
                  <c:v>41238</c:v>
                </c:pt>
                <c:pt idx="4074">
                  <c:v>41239</c:v>
                </c:pt>
                <c:pt idx="4075">
                  <c:v>41240</c:v>
                </c:pt>
                <c:pt idx="4076">
                  <c:v>41241</c:v>
                </c:pt>
                <c:pt idx="4077">
                  <c:v>41242</c:v>
                </c:pt>
                <c:pt idx="4078">
                  <c:v>41243</c:v>
                </c:pt>
                <c:pt idx="4079">
                  <c:v>41244</c:v>
                </c:pt>
                <c:pt idx="4080">
                  <c:v>41245</c:v>
                </c:pt>
                <c:pt idx="4081">
                  <c:v>41246</c:v>
                </c:pt>
                <c:pt idx="4082">
                  <c:v>41247</c:v>
                </c:pt>
                <c:pt idx="4083">
                  <c:v>41248</c:v>
                </c:pt>
                <c:pt idx="4084">
                  <c:v>41249</c:v>
                </c:pt>
                <c:pt idx="4085">
                  <c:v>41250</c:v>
                </c:pt>
                <c:pt idx="4086">
                  <c:v>41251</c:v>
                </c:pt>
                <c:pt idx="4087">
                  <c:v>41252</c:v>
                </c:pt>
                <c:pt idx="4088">
                  <c:v>41253</c:v>
                </c:pt>
                <c:pt idx="4089">
                  <c:v>41254</c:v>
                </c:pt>
                <c:pt idx="4090">
                  <c:v>41255</c:v>
                </c:pt>
                <c:pt idx="4091">
                  <c:v>41256</c:v>
                </c:pt>
                <c:pt idx="4092">
                  <c:v>41257</c:v>
                </c:pt>
                <c:pt idx="4093">
                  <c:v>41258</c:v>
                </c:pt>
                <c:pt idx="4094">
                  <c:v>41259</c:v>
                </c:pt>
                <c:pt idx="4095">
                  <c:v>41260</c:v>
                </c:pt>
                <c:pt idx="4096">
                  <c:v>41261</c:v>
                </c:pt>
                <c:pt idx="4097">
                  <c:v>41262</c:v>
                </c:pt>
                <c:pt idx="4098">
                  <c:v>41263</c:v>
                </c:pt>
                <c:pt idx="4099">
                  <c:v>41264</c:v>
                </c:pt>
                <c:pt idx="4100">
                  <c:v>41265</c:v>
                </c:pt>
                <c:pt idx="4101">
                  <c:v>41266</c:v>
                </c:pt>
                <c:pt idx="4102">
                  <c:v>41267</c:v>
                </c:pt>
                <c:pt idx="4103">
                  <c:v>41268</c:v>
                </c:pt>
                <c:pt idx="4104">
                  <c:v>41269</c:v>
                </c:pt>
                <c:pt idx="4105">
                  <c:v>41270</c:v>
                </c:pt>
                <c:pt idx="4106">
                  <c:v>41271</c:v>
                </c:pt>
                <c:pt idx="4107">
                  <c:v>41272</c:v>
                </c:pt>
                <c:pt idx="4108">
                  <c:v>41273</c:v>
                </c:pt>
                <c:pt idx="4109">
                  <c:v>41274</c:v>
                </c:pt>
                <c:pt idx="4110">
                  <c:v>41275</c:v>
                </c:pt>
                <c:pt idx="4111">
                  <c:v>41276</c:v>
                </c:pt>
                <c:pt idx="4112">
                  <c:v>41277</c:v>
                </c:pt>
                <c:pt idx="4113">
                  <c:v>41278</c:v>
                </c:pt>
                <c:pt idx="4114">
                  <c:v>41279</c:v>
                </c:pt>
                <c:pt idx="4115">
                  <c:v>41280</c:v>
                </c:pt>
                <c:pt idx="4116">
                  <c:v>41281</c:v>
                </c:pt>
                <c:pt idx="4117">
                  <c:v>41282</c:v>
                </c:pt>
                <c:pt idx="4118">
                  <c:v>41283</c:v>
                </c:pt>
                <c:pt idx="4119">
                  <c:v>41284</c:v>
                </c:pt>
                <c:pt idx="4120">
                  <c:v>41285</c:v>
                </c:pt>
                <c:pt idx="4121">
                  <c:v>41286</c:v>
                </c:pt>
                <c:pt idx="4122">
                  <c:v>41287</c:v>
                </c:pt>
                <c:pt idx="4123">
                  <c:v>41288</c:v>
                </c:pt>
                <c:pt idx="4124">
                  <c:v>41289</c:v>
                </c:pt>
                <c:pt idx="4125">
                  <c:v>41290</c:v>
                </c:pt>
                <c:pt idx="4126">
                  <c:v>41291</c:v>
                </c:pt>
                <c:pt idx="4127">
                  <c:v>41292</c:v>
                </c:pt>
                <c:pt idx="4128">
                  <c:v>41293</c:v>
                </c:pt>
                <c:pt idx="4129">
                  <c:v>41294</c:v>
                </c:pt>
                <c:pt idx="4130">
                  <c:v>41295</c:v>
                </c:pt>
                <c:pt idx="4131">
                  <c:v>41296</c:v>
                </c:pt>
                <c:pt idx="4132">
                  <c:v>41297</c:v>
                </c:pt>
                <c:pt idx="4133">
                  <c:v>41298</c:v>
                </c:pt>
                <c:pt idx="4134">
                  <c:v>41299</c:v>
                </c:pt>
                <c:pt idx="4135">
                  <c:v>41300</c:v>
                </c:pt>
                <c:pt idx="4136">
                  <c:v>41301</c:v>
                </c:pt>
                <c:pt idx="4137">
                  <c:v>41302</c:v>
                </c:pt>
                <c:pt idx="4138">
                  <c:v>41303</c:v>
                </c:pt>
                <c:pt idx="4139">
                  <c:v>41304</c:v>
                </c:pt>
                <c:pt idx="4140">
                  <c:v>41305</c:v>
                </c:pt>
                <c:pt idx="4141">
                  <c:v>41306</c:v>
                </c:pt>
                <c:pt idx="4142">
                  <c:v>41307</c:v>
                </c:pt>
                <c:pt idx="4143">
                  <c:v>41308</c:v>
                </c:pt>
                <c:pt idx="4144">
                  <c:v>41309</c:v>
                </c:pt>
                <c:pt idx="4145">
                  <c:v>41310</c:v>
                </c:pt>
                <c:pt idx="4146">
                  <c:v>41311</c:v>
                </c:pt>
                <c:pt idx="4147">
                  <c:v>41312</c:v>
                </c:pt>
                <c:pt idx="4148">
                  <c:v>41313</c:v>
                </c:pt>
                <c:pt idx="4149">
                  <c:v>41314</c:v>
                </c:pt>
                <c:pt idx="4150">
                  <c:v>41315</c:v>
                </c:pt>
                <c:pt idx="4151">
                  <c:v>41316</c:v>
                </c:pt>
                <c:pt idx="4152">
                  <c:v>41317</c:v>
                </c:pt>
                <c:pt idx="4153">
                  <c:v>41318</c:v>
                </c:pt>
                <c:pt idx="4154">
                  <c:v>41319</c:v>
                </c:pt>
                <c:pt idx="4155">
                  <c:v>41320</c:v>
                </c:pt>
                <c:pt idx="4156">
                  <c:v>41321</c:v>
                </c:pt>
                <c:pt idx="4157">
                  <c:v>41322</c:v>
                </c:pt>
                <c:pt idx="4158">
                  <c:v>41323</c:v>
                </c:pt>
                <c:pt idx="4159">
                  <c:v>41324</c:v>
                </c:pt>
                <c:pt idx="4160">
                  <c:v>41325</c:v>
                </c:pt>
                <c:pt idx="4161">
                  <c:v>41326</c:v>
                </c:pt>
                <c:pt idx="4162">
                  <c:v>41327</c:v>
                </c:pt>
                <c:pt idx="4163">
                  <c:v>41328</c:v>
                </c:pt>
                <c:pt idx="4164">
                  <c:v>41329</c:v>
                </c:pt>
                <c:pt idx="4165">
                  <c:v>41330</c:v>
                </c:pt>
                <c:pt idx="4166">
                  <c:v>41331</c:v>
                </c:pt>
                <c:pt idx="4167">
                  <c:v>41332</c:v>
                </c:pt>
                <c:pt idx="4168">
                  <c:v>41333</c:v>
                </c:pt>
                <c:pt idx="4169">
                  <c:v>41334</c:v>
                </c:pt>
                <c:pt idx="4170">
                  <c:v>41335</c:v>
                </c:pt>
                <c:pt idx="4171">
                  <c:v>41336</c:v>
                </c:pt>
                <c:pt idx="4172">
                  <c:v>41337</c:v>
                </c:pt>
                <c:pt idx="4173">
                  <c:v>41338</c:v>
                </c:pt>
                <c:pt idx="4174">
                  <c:v>41339</c:v>
                </c:pt>
                <c:pt idx="4175">
                  <c:v>41340</c:v>
                </c:pt>
                <c:pt idx="4176">
                  <c:v>41341</c:v>
                </c:pt>
                <c:pt idx="4177">
                  <c:v>41342</c:v>
                </c:pt>
                <c:pt idx="4178">
                  <c:v>41343</c:v>
                </c:pt>
                <c:pt idx="4179">
                  <c:v>41344</c:v>
                </c:pt>
                <c:pt idx="4180">
                  <c:v>41345</c:v>
                </c:pt>
                <c:pt idx="4181">
                  <c:v>41346</c:v>
                </c:pt>
                <c:pt idx="4182">
                  <c:v>41347</c:v>
                </c:pt>
                <c:pt idx="4183">
                  <c:v>41348</c:v>
                </c:pt>
                <c:pt idx="4184">
                  <c:v>41349</c:v>
                </c:pt>
                <c:pt idx="4185">
                  <c:v>41350</c:v>
                </c:pt>
                <c:pt idx="4186">
                  <c:v>41351</c:v>
                </c:pt>
                <c:pt idx="4187">
                  <c:v>41352</c:v>
                </c:pt>
                <c:pt idx="4188">
                  <c:v>41353</c:v>
                </c:pt>
                <c:pt idx="4189">
                  <c:v>41354</c:v>
                </c:pt>
                <c:pt idx="4190">
                  <c:v>41355</c:v>
                </c:pt>
                <c:pt idx="4191">
                  <c:v>41356</c:v>
                </c:pt>
                <c:pt idx="4192">
                  <c:v>41357</c:v>
                </c:pt>
                <c:pt idx="4193">
                  <c:v>41358</c:v>
                </c:pt>
                <c:pt idx="4194">
                  <c:v>41359</c:v>
                </c:pt>
                <c:pt idx="4195">
                  <c:v>41360</c:v>
                </c:pt>
                <c:pt idx="4196">
                  <c:v>41361</c:v>
                </c:pt>
                <c:pt idx="4197">
                  <c:v>41362</c:v>
                </c:pt>
                <c:pt idx="4198">
                  <c:v>41363</c:v>
                </c:pt>
                <c:pt idx="4199">
                  <c:v>41364</c:v>
                </c:pt>
                <c:pt idx="4200">
                  <c:v>41365</c:v>
                </c:pt>
                <c:pt idx="4201">
                  <c:v>41366</c:v>
                </c:pt>
                <c:pt idx="4202">
                  <c:v>41367</c:v>
                </c:pt>
                <c:pt idx="4203">
                  <c:v>41368</c:v>
                </c:pt>
                <c:pt idx="4204">
                  <c:v>41369</c:v>
                </c:pt>
                <c:pt idx="4205">
                  <c:v>41370</c:v>
                </c:pt>
                <c:pt idx="4206">
                  <c:v>41371</c:v>
                </c:pt>
                <c:pt idx="4207">
                  <c:v>41372</c:v>
                </c:pt>
                <c:pt idx="4208">
                  <c:v>41373</c:v>
                </c:pt>
                <c:pt idx="4209">
                  <c:v>41374</c:v>
                </c:pt>
                <c:pt idx="4210">
                  <c:v>41375</c:v>
                </c:pt>
                <c:pt idx="4211">
                  <c:v>41376</c:v>
                </c:pt>
                <c:pt idx="4212">
                  <c:v>41377</c:v>
                </c:pt>
                <c:pt idx="4213">
                  <c:v>41378</c:v>
                </c:pt>
                <c:pt idx="4214">
                  <c:v>41379</c:v>
                </c:pt>
                <c:pt idx="4215">
                  <c:v>41380</c:v>
                </c:pt>
                <c:pt idx="4216">
                  <c:v>41381</c:v>
                </c:pt>
                <c:pt idx="4217">
                  <c:v>41382</c:v>
                </c:pt>
                <c:pt idx="4218">
                  <c:v>41383</c:v>
                </c:pt>
                <c:pt idx="4219">
                  <c:v>41384</c:v>
                </c:pt>
                <c:pt idx="4220">
                  <c:v>41385</c:v>
                </c:pt>
                <c:pt idx="4221">
                  <c:v>41386</c:v>
                </c:pt>
                <c:pt idx="4222">
                  <c:v>41387</c:v>
                </c:pt>
                <c:pt idx="4223">
                  <c:v>41388</c:v>
                </c:pt>
                <c:pt idx="4224">
                  <c:v>41389</c:v>
                </c:pt>
                <c:pt idx="4225">
                  <c:v>41390</c:v>
                </c:pt>
                <c:pt idx="4226">
                  <c:v>41391</c:v>
                </c:pt>
                <c:pt idx="4227">
                  <c:v>41392</c:v>
                </c:pt>
                <c:pt idx="4228">
                  <c:v>41393</c:v>
                </c:pt>
                <c:pt idx="4229">
                  <c:v>41394</c:v>
                </c:pt>
                <c:pt idx="4230">
                  <c:v>41395</c:v>
                </c:pt>
                <c:pt idx="4231">
                  <c:v>41396</c:v>
                </c:pt>
                <c:pt idx="4232">
                  <c:v>41397</c:v>
                </c:pt>
                <c:pt idx="4233">
                  <c:v>41398</c:v>
                </c:pt>
                <c:pt idx="4234">
                  <c:v>41399</c:v>
                </c:pt>
                <c:pt idx="4235">
                  <c:v>41400</c:v>
                </c:pt>
                <c:pt idx="4236">
                  <c:v>41401</c:v>
                </c:pt>
                <c:pt idx="4237">
                  <c:v>41402</c:v>
                </c:pt>
                <c:pt idx="4238">
                  <c:v>41403</c:v>
                </c:pt>
                <c:pt idx="4239">
                  <c:v>41404</c:v>
                </c:pt>
                <c:pt idx="4240">
                  <c:v>41405</c:v>
                </c:pt>
                <c:pt idx="4241">
                  <c:v>41406</c:v>
                </c:pt>
                <c:pt idx="4242">
                  <c:v>41407</c:v>
                </c:pt>
                <c:pt idx="4243">
                  <c:v>41408</c:v>
                </c:pt>
                <c:pt idx="4244">
                  <c:v>41409</c:v>
                </c:pt>
                <c:pt idx="4245">
                  <c:v>41410</c:v>
                </c:pt>
                <c:pt idx="4246">
                  <c:v>41411</c:v>
                </c:pt>
                <c:pt idx="4247">
                  <c:v>41412</c:v>
                </c:pt>
                <c:pt idx="4248">
                  <c:v>41413</c:v>
                </c:pt>
                <c:pt idx="4249">
                  <c:v>41414</c:v>
                </c:pt>
                <c:pt idx="4250">
                  <c:v>41415</c:v>
                </c:pt>
                <c:pt idx="4251">
                  <c:v>41416</c:v>
                </c:pt>
                <c:pt idx="4252">
                  <c:v>41417</c:v>
                </c:pt>
                <c:pt idx="4253">
                  <c:v>41418</c:v>
                </c:pt>
                <c:pt idx="4254">
                  <c:v>41419</c:v>
                </c:pt>
                <c:pt idx="4255">
                  <c:v>41420</c:v>
                </c:pt>
                <c:pt idx="4256">
                  <c:v>41421</c:v>
                </c:pt>
                <c:pt idx="4257">
                  <c:v>41422</c:v>
                </c:pt>
                <c:pt idx="4258">
                  <c:v>41423</c:v>
                </c:pt>
                <c:pt idx="4259">
                  <c:v>41424</c:v>
                </c:pt>
                <c:pt idx="4260">
                  <c:v>41425</c:v>
                </c:pt>
                <c:pt idx="4261">
                  <c:v>41426</c:v>
                </c:pt>
                <c:pt idx="4262">
                  <c:v>41427</c:v>
                </c:pt>
                <c:pt idx="4263">
                  <c:v>41428</c:v>
                </c:pt>
                <c:pt idx="4264">
                  <c:v>41429</c:v>
                </c:pt>
                <c:pt idx="4265">
                  <c:v>41430</c:v>
                </c:pt>
                <c:pt idx="4266">
                  <c:v>41431</c:v>
                </c:pt>
                <c:pt idx="4267">
                  <c:v>41432</c:v>
                </c:pt>
                <c:pt idx="4268">
                  <c:v>41433</c:v>
                </c:pt>
                <c:pt idx="4269">
                  <c:v>41434</c:v>
                </c:pt>
                <c:pt idx="4270">
                  <c:v>41435</c:v>
                </c:pt>
                <c:pt idx="4271">
                  <c:v>41436</c:v>
                </c:pt>
                <c:pt idx="4272">
                  <c:v>41437</c:v>
                </c:pt>
                <c:pt idx="4273">
                  <c:v>41438</c:v>
                </c:pt>
                <c:pt idx="4274">
                  <c:v>41439</c:v>
                </c:pt>
                <c:pt idx="4275">
                  <c:v>41440</c:v>
                </c:pt>
                <c:pt idx="4276">
                  <c:v>41441</c:v>
                </c:pt>
                <c:pt idx="4277">
                  <c:v>41442</c:v>
                </c:pt>
                <c:pt idx="4278">
                  <c:v>41443</c:v>
                </c:pt>
                <c:pt idx="4279">
                  <c:v>41444</c:v>
                </c:pt>
                <c:pt idx="4280">
                  <c:v>41445</c:v>
                </c:pt>
                <c:pt idx="4281">
                  <c:v>41446</c:v>
                </c:pt>
                <c:pt idx="4282">
                  <c:v>41447</c:v>
                </c:pt>
                <c:pt idx="4283">
                  <c:v>41448</c:v>
                </c:pt>
                <c:pt idx="4284">
                  <c:v>41449</c:v>
                </c:pt>
                <c:pt idx="4285">
                  <c:v>41450</c:v>
                </c:pt>
                <c:pt idx="4286">
                  <c:v>41451</c:v>
                </c:pt>
                <c:pt idx="4287">
                  <c:v>41452</c:v>
                </c:pt>
                <c:pt idx="4288">
                  <c:v>41453</c:v>
                </c:pt>
                <c:pt idx="4289">
                  <c:v>41454</c:v>
                </c:pt>
                <c:pt idx="4290">
                  <c:v>41455</c:v>
                </c:pt>
                <c:pt idx="4291">
                  <c:v>41456</c:v>
                </c:pt>
                <c:pt idx="4292">
                  <c:v>41457</c:v>
                </c:pt>
                <c:pt idx="4293">
                  <c:v>41458</c:v>
                </c:pt>
                <c:pt idx="4294">
                  <c:v>41459</c:v>
                </c:pt>
                <c:pt idx="4295">
                  <c:v>41460</c:v>
                </c:pt>
                <c:pt idx="4296">
                  <c:v>41461</c:v>
                </c:pt>
                <c:pt idx="4297">
                  <c:v>41462</c:v>
                </c:pt>
                <c:pt idx="4298">
                  <c:v>41463</c:v>
                </c:pt>
                <c:pt idx="4299">
                  <c:v>41464</c:v>
                </c:pt>
                <c:pt idx="4300">
                  <c:v>41465</c:v>
                </c:pt>
                <c:pt idx="4301">
                  <c:v>41466</c:v>
                </c:pt>
                <c:pt idx="4302">
                  <c:v>41467</c:v>
                </c:pt>
                <c:pt idx="4303">
                  <c:v>41468</c:v>
                </c:pt>
                <c:pt idx="4304">
                  <c:v>41469</c:v>
                </c:pt>
                <c:pt idx="4305">
                  <c:v>41470</c:v>
                </c:pt>
                <c:pt idx="4306">
                  <c:v>41471</c:v>
                </c:pt>
                <c:pt idx="4307">
                  <c:v>41472</c:v>
                </c:pt>
                <c:pt idx="4308">
                  <c:v>41473</c:v>
                </c:pt>
                <c:pt idx="4309">
                  <c:v>41474</c:v>
                </c:pt>
                <c:pt idx="4310">
                  <c:v>41475</c:v>
                </c:pt>
                <c:pt idx="4311">
                  <c:v>41476</c:v>
                </c:pt>
                <c:pt idx="4312">
                  <c:v>41477</c:v>
                </c:pt>
                <c:pt idx="4313">
                  <c:v>41478</c:v>
                </c:pt>
                <c:pt idx="4314">
                  <c:v>41479</c:v>
                </c:pt>
                <c:pt idx="4315">
                  <c:v>41480</c:v>
                </c:pt>
                <c:pt idx="4316">
                  <c:v>41481</c:v>
                </c:pt>
                <c:pt idx="4317">
                  <c:v>41482</c:v>
                </c:pt>
                <c:pt idx="4318">
                  <c:v>41483</c:v>
                </c:pt>
                <c:pt idx="4319">
                  <c:v>41484</c:v>
                </c:pt>
                <c:pt idx="4320">
                  <c:v>41485</c:v>
                </c:pt>
                <c:pt idx="4321">
                  <c:v>41486</c:v>
                </c:pt>
                <c:pt idx="4322">
                  <c:v>41487</c:v>
                </c:pt>
                <c:pt idx="4323">
                  <c:v>41488</c:v>
                </c:pt>
                <c:pt idx="4324">
                  <c:v>41489</c:v>
                </c:pt>
                <c:pt idx="4325">
                  <c:v>41490</c:v>
                </c:pt>
                <c:pt idx="4326">
                  <c:v>41491</c:v>
                </c:pt>
                <c:pt idx="4327">
                  <c:v>41492</c:v>
                </c:pt>
                <c:pt idx="4328">
                  <c:v>41493</c:v>
                </c:pt>
                <c:pt idx="4329">
                  <c:v>41494</c:v>
                </c:pt>
                <c:pt idx="4330">
                  <c:v>41495</c:v>
                </c:pt>
                <c:pt idx="4331">
                  <c:v>41496</c:v>
                </c:pt>
                <c:pt idx="4332">
                  <c:v>41497</c:v>
                </c:pt>
                <c:pt idx="4333">
                  <c:v>41498</c:v>
                </c:pt>
                <c:pt idx="4334">
                  <c:v>41499</c:v>
                </c:pt>
                <c:pt idx="4335">
                  <c:v>41500</c:v>
                </c:pt>
                <c:pt idx="4336">
                  <c:v>41501</c:v>
                </c:pt>
                <c:pt idx="4337">
                  <c:v>41502</c:v>
                </c:pt>
                <c:pt idx="4338">
                  <c:v>41503</c:v>
                </c:pt>
                <c:pt idx="4339">
                  <c:v>41504</c:v>
                </c:pt>
                <c:pt idx="4340">
                  <c:v>41505</c:v>
                </c:pt>
                <c:pt idx="4341">
                  <c:v>41506</c:v>
                </c:pt>
                <c:pt idx="4342">
                  <c:v>41507</c:v>
                </c:pt>
                <c:pt idx="4343">
                  <c:v>41508</c:v>
                </c:pt>
                <c:pt idx="4344">
                  <c:v>41509</c:v>
                </c:pt>
                <c:pt idx="4345">
                  <c:v>41510</c:v>
                </c:pt>
                <c:pt idx="4346">
                  <c:v>41511</c:v>
                </c:pt>
                <c:pt idx="4347">
                  <c:v>41512</c:v>
                </c:pt>
                <c:pt idx="4348">
                  <c:v>41513</c:v>
                </c:pt>
                <c:pt idx="4349">
                  <c:v>41514</c:v>
                </c:pt>
                <c:pt idx="4350">
                  <c:v>41515</c:v>
                </c:pt>
                <c:pt idx="4351">
                  <c:v>41516</c:v>
                </c:pt>
                <c:pt idx="4352">
                  <c:v>41517</c:v>
                </c:pt>
                <c:pt idx="4353">
                  <c:v>41518</c:v>
                </c:pt>
                <c:pt idx="4354">
                  <c:v>41519</c:v>
                </c:pt>
                <c:pt idx="4355">
                  <c:v>41520</c:v>
                </c:pt>
                <c:pt idx="4356">
                  <c:v>41521</c:v>
                </c:pt>
                <c:pt idx="4357">
                  <c:v>41522</c:v>
                </c:pt>
                <c:pt idx="4358">
                  <c:v>41523</c:v>
                </c:pt>
                <c:pt idx="4359">
                  <c:v>41524</c:v>
                </c:pt>
                <c:pt idx="4360">
                  <c:v>41525</c:v>
                </c:pt>
                <c:pt idx="4361">
                  <c:v>41526</c:v>
                </c:pt>
                <c:pt idx="4362">
                  <c:v>41527</c:v>
                </c:pt>
                <c:pt idx="4363">
                  <c:v>41528</c:v>
                </c:pt>
                <c:pt idx="4364">
                  <c:v>41529</c:v>
                </c:pt>
                <c:pt idx="4365">
                  <c:v>41530</c:v>
                </c:pt>
                <c:pt idx="4366">
                  <c:v>41531</c:v>
                </c:pt>
                <c:pt idx="4367">
                  <c:v>41532</c:v>
                </c:pt>
                <c:pt idx="4368">
                  <c:v>41533</c:v>
                </c:pt>
                <c:pt idx="4369">
                  <c:v>41534</c:v>
                </c:pt>
                <c:pt idx="4370">
                  <c:v>41535</c:v>
                </c:pt>
                <c:pt idx="4371">
                  <c:v>41536</c:v>
                </c:pt>
                <c:pt idx="4372">
                  <c:v>41537</c:v>
                </c:pt>
                <c:pt idx="4373">
                  <c:v>41538</c:v>
                </c:pt>
                <c:pt idx="4374">
                  <c:v>41539</c:v>
                </c:pt>
                <c:pt idx="4375">
                  <c:v>41540</c:v>
                </c:pt>
                <c:pt idx="4376">
                  <c:v>41541</c:v>
                </c:pt>
                <c:pt idx="4377">
                  <c:v>41542</c:v>
                </c:pt>
                <c:pt idx="4378">
                  <c:v>41543</c:v>
                </c:pt>
                <c:pt idx="4379">
                  <c:v>41544</c:v>
                </c:pt>
                <c:pt idx="4380">
                  <c:v>41545</c:v>
                </c:pt>
                <c:pt idx="4381">
                  <c:v>41546</c:v>
                </c:pt>
                <c:pt idx="4382">
                  <c:v>41547</c:v>
                </c:pt>
                <c:pt idx="4383">
                  <c:v>41548</c:v>
                </c:pt>
                <c:pt idx="4384">
                  <c:v>41549</c:v>
                </c:pt>
                <c:pt idx="4385">
                  <c:v>41550</c:v>
                </c:pt>
                <c:pt idx="4386">
                  <c:v>41551</c:v>
                </c:pt>
                <c:pt idx="4387">
                  <c:v>41552</c:v>
                </c:pt>
                <c:pt idx="4388">
                  <c:v>41553</c:v>
                </c:pt>
                <c:pt idx="4389">
                  <c:v>41554</c:v>
                </c:pt>
                <c:pt idx="4390">
                  <c:v>41555</c:v>
                </c:pt>
                <c:pt idx="4391">
                  <c:v>41556</c:v>
                </c:pt>
                <c:pt idx="4392">
                  <c:v>41557</c:v>
                </c:pt>
                <c:pt idx="4393">
                  <c:v>41558</c:v>
                </c:pt>
                <c:pt idx="4394">
                  <c:v>41559</c:v>
                </c:pt>
                <c:pt idx="4395">
                  <c:v>41560</c:v>
                </c:pt>
                <c:pt idx="4396">
                  <c:v>41561</c:v>
                </c:pt>
                <c:pt idx="4397">
                  <c:v>41562</c:v>
                </c:pt>
                <c:pt idx="4398">
                  <c:v>41563</c:v>
                </c:pt>
                <c:pt idx="4399">
                  <c:v>41564</c:v>
                </c:pt>
                <c:pt idx="4400">
                  <c:v>41565</c:v>
                </c:pt>
                <c:pt idx="4401">
                  <c:v>41566</c:v>
                </c:pt>
                <c:pt idx="4402">
                  <c:v>41567</c:v>
                </c:pt>
                <c:pt idx="4403">
                  <c:v>41568</c:v>
                </c:pt>
                <c:pt idx="4404">
                  <c:v>41569</c:v>
                </c:pt>
                <c:pt idx="4405">
                  <c:v>41570</c:v>
                </c:pt>
                <c:pt idx="4406">
                  <c:v>41571</c:v>
                </c:pt>
                <c:pt idx="4407">
                  <c:v>41572</c:v>
                </c:pt>
                <c:pt idx="4408">
                  <c:v>41573</c:v>
                </c:pt>
                <c:pt idx="4409">
                  <c:v>41574</c:v>
                </c:pt>
                <c:pt idx="4410">
                  <c:v>41575</c:v>
                </c:pt>
                <c:pt idx="4411">
                  <c:v>41576</c:v>
                </c:pt>
                <c:pt idx="4412">
                  <c:v>41577</c:v>
                </c:pt>
                <c:pt idx="4413">
                  <c:v>41578</c:v>
                </c:pt>
                <c:pt idx="4414">
                  <c:v>41579</c:v>
                </c:pt>
                <c:pt idx="4415">
                  <c:v>41580</c:v>
                </c:pt>
                <c:pt idx="4416">
                  <c:v>41581</c:v>
                </c:pt>
                <c:pt idx="4417">
                  <c:v>41582</c:v>
                </c:pt>
                <c:pt idx="4418">
                  <c:v>41583</c:v>
                </c:pt>
                <c:pt idx="4419">
                  <c:v>41584</c:v>
                </c:pt>
                <c:pt idx="4420">
                  <c:v>41585</c:v>
                </c:pt>
                <c:pt idx="4421">
                  <c:v>41586</c:v>
                </c:pt>
                <c:pt idx="4422">
                  <c:v>41587</c:v>
                </c:pt>
                <c:pt idx="4423">
                  <c:v>41588</c:v>
                </c:pt>
                <c:pt idx="4424">
                  <c:v>41589</c:v>
                </c:pt>
                <c:pt idx="4425">
                  <c:v>41590</c:v>
                </c:pt>
                <c:pt idx="4426">
                  <c:v>41591</c:v>
                </c:pt>
                <c:pt idx="4427">
                  <c:v>41592</c:v>
                </c:pt>
                <c:pt idx="4428">
                  <c:v>41593</c:v>
                </c:pt>
                <c:pt idx="4429">
                  <c:v>41594</c:v>
                </c:pt>
                <c:pt idx="4430">
                  <c:v>41595</c:v>
                </c:pt>
                <c:pt idx="4431">
                  <c:v>41596</c:v>
                </c:pt>
                <c:pt idx="4432">
                  <c:v>41597</c:v>
                </c:pt>
                <c:pt idx="4433">
                  <c:v>41598</c:v>
                </c:pt>
                <c:pt idx="4434">
                  <c:v>41599</c:v>
                </c:pt>
                <c:pt idx="4435">
                  <c:v>41600</c:v>
                </c:pt>
                <c:pt idx="4436">
                  <c:v>41601</c:v>
                </c:pt>
                <c:pt idx="4437">
                  <c:v>41602</c:v>
                </c:pt>
                <c:pt idx="4438">
                  <c:v>41603</c:v>
                </c:pt>
                <c:pt idx="4439">
                  <c:v>41604</c:v>
                </c:pt>
                <c:pt idx="4440">
                  <c:v>41605</c:v>
                </c:pt>
                <c:pt idx="4441">
                  <c:v>41606</c:v>
                </c:pt>
                <c:pt idx="4442">
                  <c:v>41607</c:v>
                </c:pt>
                <c:pt idx="4443">
                  <c:v>41608</c:v>
                </c:pt>
                <c:pt idx="4444">
                  <c:v>41609</c:v>
                </c:pt>
                <c:pt idx="4445">
                  <c:v>41610</c:v>
                </c:pt>
                <c:pt idx="4446">
                  <c:v>41611</c:v>
                </c:pt>
                <c:pt idx="4447">
                  <c:v>41612</c:v>
                </c:pt>
                <c:pt idx="4448">
                  <c:v>41613</c:v>
                </c:pt>
                <c:pt idx="4449">
                  <c:v>41614</c:v>
                </c:pt>
                <c:pt idx="4450">
                  <c:v>41615</c:v>
                </c:pt>
                <c:pt idx="4451">
                  <c:v>41616</c:v>
                </c:pt>
                <c:pt idx="4452">
                  <c:v>41617</c:v>
                </c:pt>
                <c:pt idx="4453">
                  <c:v>41618</c:v>
                </c:pt>
                <c:pt idx="4454">
                  <c:v>41619</c:v>
                </c:pt>
                <c:pt idx="4455">
                  <c:v>41620</c:v>
                </c:pt>
                <c:pt idx="4456">
                  <c:v>41621</c:v>
                </c:pt>
                <c:pt idx="4457">
                  <c:v>41622</c:v>
                </c:pt>
                <c:pt idx="4458">
                  <c:v>41623</c:v>
                </c:pt>
                <c:pt idx="4459">
                  <c:v>41624</c:v>
                </c:pt>
                <c:pt idx="4460">
                  <c:v>41625</c:v>
                </c:pt>
                <c:pt idx="4461">
                  <c:v>41626</c:v>
                </c:pt>
                <c:pt idx="4462">
                  <c:v>41627</c:v>
                </c:pt>
                <c:pt idx="4463">
                  <c:v>41628</c:v>
                </c:pt>
                <c:pt idx="4464">
                  <c:v>41629</c:v>
                </c:pt>
                <c:pt idx="4465">
                  <c:v>41630</c:v>
                </c:pt>
                <c:pt idx="4466">
                  <c:v>41631</c:v>
                </c:pt>
                <c:pt idx="4467">
                  <c:v>41632</c:v>
                </c:pt>
                <c:pt idx="4468">
                  <c:v>41633</c:v>
                </c:pt>
                <c:pt idx="4469">
                  <c:v>41634</c:v>
                </c:pt>
                <c:pt idx="4470">
                  <c:v>41635</c:v>
                </c:pt>
                <c:pt idx="4471">
                  <c:v>41636</c:v>
                </c:pt>
                <c:pt idx="4472">
                  <c:v>41637</c:v>
                </c:pt>
                <c:pt idx="4473">
                  <c:v>41638</c:v>
                </c:pt>
                <c:pt idx="4474">
                  <c:v>41639</c:v>
                </c:pt>
                <c:pt idx="4475">
                  <c:v>41640</c:v>
                </c:pt>
                <c:pt idx="4476">
                  <c:v>41641</c:v>
                </c:pt>
                <c:pt idx="4477">
                  <c:v>41642</c:v>
                </c:pt>
                <c:pt idx="4478">
                  <c:v>41643</c:v>
                </c:pt>
                <c:pt idx="4479">
                  <c:v>41644</c:v>
                </c:pt>
                <c:pt idx="4480">
                  <c:v>41645</c:v>
                </c:pt>
                <c:pt idx="4481">
                  <c:v>41646</c:v>
                </c:pt>
                <c:pt idx="4482">
                  <c:v>41647</c:v>
                </c:pt>
                <c:pt idx="4483">
                  <c:v>41648</c:v>
                </c:pt>
                <c:pt idx="4484">
                  <c:v>41649</c:v>
                </c:pt>
                <c:pt idx="4485">
                  <c:v>41650</c:v>
                </c:pt>
                <c:pt idx="4486">
                  <c:v>41651</c:v>
                </c:pt>
                <c:pt idx="4487">
                  <c:v>41652</c:v>
                </c:pt>
                <c:pt idx="4488">
                  <c:v>41653</c:v>
                </c:pt>
                <c:pt idx="4489">
                  <c:v>41654</c:v>
                </c:pt>
                <c:pt idx="4490">
                  <c:v>41655</c:v>
                </c:pt>
                <c:pt idx="4491">
                  <c:v>41656</c:v>
                </c:pt>
                <c:pt idx="4492">
                  <c:v>41657</c:v>
                </c:pt>
                <c:pt idx="4493">
                  <c:v>41658</c:v>
                </c:pt>
                <c:pt idx="4494">
                  <c:v>41659</c:v>
                </c:pt>
                <c:pt idx="4495">
                  <c:v>41660</c:v>
                </c:pt>
                <c:pt idx="4496">
                  <c:v>41661</c:v>
                </c:pt>
                <c:pt idx="4497">
                  <c:v>41662</c:v>
                </c:pt>
                <c:pt idx="4498">
                  <c:v>41663</c:v>
                </c:pt>
                <c:pt idx="4499">
                  <c:v>41664</c:v>
                </c:pt>
                <c:pt idx="4500">
                  <c:v>41665</c:v>
                </c:pt>
                <c:pt idx="4501">
                  <c:v>41666</c:v>
                </c:pt>
                <c:pt idx="4502">
                  <c:v>41667</c:v>
                </c:pt>
                <c:pt idx="4503">
                  <c:v>41668</c:v>
                </c:pt>
                <c:pt idx="4504">
                  <c:v>41669</c:v>
                </c:pt>
                <c:pt idx="4505">
                  <c:v>41670</c:v>
                </c:pt>
                <c:pt idx="4506">
                  <c:v>41671</c:v>
                </c:pt>
                <c:pt idx="4507">
                  <c:v>41672</c:v>
                </c:pt>
                <c:pt idx="4508">
                  <c:v>41673</c:v>
                </c:pt>
                <c:pt idx="4509">
                  <c:v>41674</c:v>
                </c:pt>
                <c:pt idx="4510">
                  <c:v>41675</c:v>
                </c:pt>
                <c:pt idx="4511">
                  <c:v>41676</c:v>
                </c:pt>
                <c:pt idx="4512">
                  <c:v>41677</c:v>
                </c:pt>
                <c:pt idx="4513">
                  <c:v>41678</c:v>
                </c:pt>
                <c:pt idx="4514">
                  <c:v>41679</c:v>
                </c:pt>
                <c:pt idx="4515">
                  <c:v>41680</c:v>
                </c:pt>
                <c:pt idx="4516">
                  <c:v>41681</c:v>
                </c:pt>
                <c:pt idx="4517">
                  <c:v>41682</c:v>
                </c:pt>
                <c:pt idx="4518">
                  <c:v>41683</c:v>
                </c:pt>
                <c:pt idx="4519">
                  <c:v>41684</c:v>
                </c:pt>
                <c:pt idx="4520">
                  <c:v>41685</c:v>
                </c:pt>
                <c:pt idx="4521">
                  <c:v>41686</c:v>
                </c:pt>
                <c:pt idx="4522">
                  <c:v>41687</c:v>
                </c:pt>
                <c:pt idx="4523">
                  <c:v>41688</c:v>
                </c:pt>
                <c:pt idx="4524">
                  <c:v>41689</c:v>
                </c:pt>
                <c:pt idx="4525">
                  <c:v>41690</c:v>
                </c:pt>
                <c:pt idx="4526">
                  <c:v>41691</c:v>
                </c:pt>
                <c:pt idx="4527">
                  <c:v>41692</c:v>
                </c:pt>
                <c:pt idx="4528">
                  <c:v>41693</c:v>
                </c:pt>
                <c:pt idx="4529">
                  <c:v>41694</c:v>
                </c:pt>
                <c:pt idx="4530">
                  <c:v>41695</c:v>
                </c:pt>
                <c:pt idx="4531">
                  <c:v>41696</c:v>
                </c:pt>
                <c:pt idx="4532">
                  <c:v>41697</c:v>
                </c:pt>
                <c:pt idx="4533">
                  <c:v>41698</c:v>
                </c:pt>
                <c:pt idx="4534">
                  <c:v>41699</c:v>
                </c:pt>
                <c:pt idx="4535">
                  <c:v>41700</c:v>
                </c:pt>
                <c:pt idx="4536">
                  <c:v>41701</c:v>
                </c:pt>
                <c:pt idx="4537">
                  <c:v>41702</c:v>
                </c:pt>
                <c:pt idx="4538">
                  <c:v>41703</c:v>
                </c:pt>
                <c:pt idx="4539">
                  <c:v>41704</c:v>
                </c:pt>
                <c:pt idx="4540">
                  <c:v>41705</c:v>
                </c:pt>
                <c:pt idx="4541">
                  <c:v>41706</c:v>
                </c:pt>
                <c:pt idx="4542">
                  <c:v>41707</c:v>
                </c:pt>
                <c:pt idx="4543">
                  <c:v>41708</c:v>
                </c:pt>
                <c:pt idx="4544">
                  <c:v>41709</c:v>
                </c:pt>
                <c:pt idx="4545">
                  <c:v>41710</c:v>
                </c:pt>
                <c:pt idx="4546">
                  <c:v>41711</c:v>
                </c:pt>
                <c:pt idx="4547">
                  <c:v>41712</c:v>
                </c:pt>
                <c:pt idx="4548">
                  <c:v>41713</c:v>
                </c:pt>
                <c:pt idx="4549">
                  <c:v>41714</c:v>
                </c:pt>
                <c:pt idx="4550">
                  <c:v>41715</c:v>
                </c:pt>
                <c:pt idx="4551">
                  <c:v>41716</c:v>
                </c:pt>
                <c:pt idx="4552">
                  <c:v>41717</c:v>
                </c:pt>
                <c:pt idx="4553">
                  <c:v>41718</c:v>
                </c:pt>
                <c:pt idx="4554">
                  <c:v>41719</c:v>
                </c:pt>
                <c:pt idx="4555">
                  <c:v>41720</c:v>
                </c:pt>
                <c:pt idx="4556">
                  <c:v>41721</c:v>
                </c:pt>
                <c:pt idx="4557">
                  <c:v>41722</c:v>
                </c:pt>
                <c:pt idx="4558">
                  <c:v>41723</c:v>
                </c:pt>
                <c:pt idx="4559">
                  <c:v>41724</c:v>
                </c:pt>
                <c:pt idx="4560">
                  <c:v>41725</c:v>
                </c:pt>
                <c:pt idx="4561">
                  <c:v>41726</c:v>
                </c:pt>
                <c:pt idx="4562">
                  <c:v>41727</c:v>
                </c:pt>
                <c:pt idx="4563">
                  <c:v>41728</c:v>
                </c:pt>
                <c:pt idx="4564">
                  <c:v>41729</c:v>
                </c:pt>
                <c:pt idx="4565">
                  <c:v>41730</c:v>
                </c:pt>
                <c:pt idx="4566">
                  <c:v>41731</c:v>
                </c:pt>
                <c:pt idx="4567">
                  <c:v>41732</c:v>
                </c:pt>
                <c:pt idx="4568">
                  <c:v>41733</c:v>
                </c:pt>
                <c:pt idx="4569">
                  <c:v>41734</c:v>
                </c:pt>
                <c:pt idx="4570">
                  <c:v>41735</c:v>
                </c:pt>
                <c:pt idx="4571">
                  <c:v>41736</c:v>
                </c:pt>
                <c:pt idx="4572">
                  <c:v>41737</c:v>
                </c:pt>
                <c:pt idx="4573">
                  <c:v>41738</c:v>
                </c:pt>
                <c:pt idx="4574">
                  <c:v>41739</c:v>
                </c:pt>
                <c:pt idx="4575">
                  <c:v>41740</c:v>
                </c:pt>
                <c:pt idx="4576">
                  <c:v>41741</c:v>
                </c:pt>
                <c:pt idx="4577">
                  <c:v>41742</c:v>
                </c:pt>
                <c:pt idx="4578">
                  <c:v>41743</c:v>
                </c:pt>
                <c:pt idx="4579">
                  <c:v>41744</c:v>
                </c:pt>
                <c:pt idx="4580">
                  <c:v>41745</c:v>
                </c:pt>
                <c:pt idx="4581">
                  <c:v>41746</c:v>
                </c:pt>
                <c:pt idx="4582">
                  <c:v>41747</c:v>
                </c:pt>
                <c:pt idx="4583">
                  <c:v>41748</c:v>
                </c:pt>
                <c:pt idx="4584">
                  <c:v>41749</c:v>
                </c:pt>
                <c:pt idx="4585">
                  <c:v>41750</c:v>
                </c:pt>
                <c:pt idx="4586">
                  <c:v>41751</c:v>
                </c:pt>
                <c:pt idx="4587">
                  <c:v>41752</c:v>
                </c:pt>
                <c:pt idx="4588">
                  <c:v>41753</c:v>
                </c:pt>
                <c:pt idx="4589">
                  <c:v>41754</c:v>
                </c:pt>
                <c:pt idx="4590">
                  <c:v>41755</c:v>
                </c:pt>
                <c:pt idx="4591">
                  <c:v>41756</c:v>
                </c:pt>
                <c:pt idx="4592">
                  <c:v>41757</c:v>
                </c:pt>
                <c:pt idx="4593">
                  <c:v>41758</c:v>
                </c:pt>
                <c:pt idx="4594">
                  <c:v>41759</c:v>
                </c:pt>
                <c:pt idx="4595">
                  <c:v>41760</c:v>
                </c:pt>
                <c:pt idx="4596">
                  <c:v>41761</c:v>
                </c:pt>
                <c:pt idx="4597">
                  <c:v>41762</c:v>
                </c:pt>
                <c:pt idx="4598">
                  <c:v>41763</c:v>
                </c:pt>
                <c:pt idx="4599">
                  <c:v>41764</c:v>
                </c:pt>
                <c:pt idx="4600">
                  <c:v>41765</c:v>
                </c:pt>
                <c:pt idx="4601">
                  <c:v>41766</c:v>
                </c:pt>
                <c:pt idx="4602">
                  <c:v>41767</c:v>
                </c:pt>
                <c:pt idx="4603">
                  <c:v>41768</c:v>
                </c:pt>
                <c:pt idx="4604">
                  <c:v>41769</c:v>
                </c:pt>
                <c:pt idx="4605">
                  <c:v>41770</c:v>
                </c:pt>
                <c:pt idx="4606">
                  <c:v>41771</c:v>
                </c:pt>
                <c:pt idx="4607">
                  <c:v>41772</c:v>
                </c:pt>
                <c:pt idx="4608">
                  <c:v>41773</c:v>
                </c:pt>
                <c:pt idx="4609">
                  <c:v>41774</c:v>
                </c:pt>
                <c:pt idx="4610">
                  <c:v>41775</c:v>
                </c:pt>
                <c:pt idx="4611">
                  <c:v>41776</c:v>
                </c:pt>
                <c:pt idx="4612">
                  <c:v>41777</c:v>
                </c:pt>
                <c:pt idx="4613">
                  <c:v>41778</c:v>
                </c:pt>
                <c:pt idx="4614">
                  <c:v>41779</c:v>
                </c:pt>
                <c:pt idx="4615">
                  <c:v>41780</c:v>
                </c:pt>
                <c:pt idx="4616">
                  <c:v>41781</c:v>
                </c:pt>
                <c:pt idx="4617">
                  <c:v>41782</c:v>
                </c:pt>
                <c:pt idx="4618">
                  <c:v>41783</c:v>
                </c:pt>
                <c:pt idx="4619">
                  <c:v>41784</c:v>
                </c:pt>
                <c:pt idx="4620">
                  <c:v>41785</c:v>
                </c:pt>
                <c:pt idx="4621">
                  <c:v>41786</c:v>
                </c:pt>
                <c:pt idx="4622">
                  <c:v>41787</c:v>
                </c:pt>
                <c:pt idx="4623">
                  <c:v>41788</c:v>
                </c:pt>
                <c:pt idx="4624">
                  <c:v>41789</c:v>
                </c:pt>
                <c:pt idx="4625">
                  <c:v>41790</c:v>
                </c:pt>
                <c:pt idx="4626">
                  <c:v>41791</c:v>
                </c:pt>
                <c:pt idx="4627">
                  <c:v>41792</c:v>
                </c:pt>
                <c:pt idx="4628">
                  <c:v>41793</c:v>
                </c:pt>
                <c:pt idx="4629">
                  <c:v>41794</c:v>
                </c:pt>
                <c:pt idx="4630">
                  <c:v>41795</c:v>
                </c:pt>
                <c:pt idx="4631">
                  <c:v>41796</c:v>
                </c:pt>
                <c:pt idx="4632">
                  <c:v>41797</c:v>
                </c:pt>
                <c:pt idx="4633">
                  <c:v>41798</c:v>
                </c:pt>
                <c:pt idx="4634">
                  <c:v>41799</c:v>
                </c:pt>
                <c:pt idx="4635">
                  <c:v>41800</c:v>
                </c:pt>
                <c:pt idx="4636">
                  <c:v>41801</c:v>
                </c:pt>
                <c:pt idx="4637">
                  <c:v>41802</c:v>
                </c:pt>
                <c:pt idx="4638">
                  <c:v>41803</c:v>
                </c:pt>
                <c:pt idx="4639">
                  <c:v>41804</c:v>
                </c:pt>
                <c:pt idx="4640">
                  <c:v>41805</c:v>
                </c:pt>
                <c:pt idx="4641">
                  <c:v>41806</c:v>
                </c:pt>
                <c:pt idx="4642">
                  <c:v>41807</c:v>
                </c:pt>
                <c:pt idx="4643">
                  <c:v>41808</c:v>
                </c:pt>
                <c:pt idx="4644">
                  <c:v>41809</c:v>
                </c:pt>
                <c:pt idx="4645">
                  <c:v>41810</c:v>
                </c:pt>
                <c:pt idx="4646">
                  <c:v>41811</c:v>
                </c:pt>
                <c:pt idx="4647">
                  <c:v>41812</c:v>
                </c:pt>
                <c:pt idx="4648">
                  <c:v>41813</c:v>
                </c:pt>
                <c:pt idx="4649">
                  <c:v>41814</c:v>
                </c:pt>
                <c:pt idx="4650">
                  <c:v>41815</c:v>
                </c:pt>
                <c:pt idx="4651">
                  <c:v>41816</c:v>
                </c:pt>
                <c:pt idx="4652">
                  <c:v>41817</c:v>
                </c:pt>
                <c:pt idx="4653">
                  <c:v>41818</c:v>
                </c:pt>
                <c:pt idx="4654">
                  <c:v>41819</c:v>
                </c:pt>
                <c:pt idx="4655">
                  <c:v>41820</c:v>
                </c:pt>
                <c:pt idx="4656">
                  <c:v>41821</c:v>
                </c:pt>
                <c:pt idx="4657">
                  <c:v>41822</c:v>
                </c:pt>
                <c:pt idx="4658">
                  <c:v>41823</c:v>
                </c:pt>
                <c:pt idx="4659">
                  <c:v>41824</c:v>
                </c:pt>
                <c:pt idx="4660">
                  <c:v>41825</c:v>
                </c:pt>
                <c:pt idx="4661">
                  <c:v>41826</c:v>
                </c:pt>
                <c:pt idx="4662">
                  <c:v>41827</c:v>
                </c:pt>
                <c:pt idx="4663">
                  <c:v>41828</c:v>
                </c:pt>
                <c:pt idx="4664">
                  <c:v>41829</c:v>
                </c:pt>
                <c:pt idx="4665">
                  <c:v>41830</c:v>
                </c:pt>
                <c:pt idx="4666">
                  <c:v>41831</c:v>
                </c:pt>
                <c:pt idx="4667">
                  <c:v>41832</c:v>
                </c:pt>
                <c:pt idx="4668">
                  <c:v>41833</c:v>
                </c:pt>
                <c:pt idx="4669">
                  <c:v>41834</c:v>
                </c:pt>
                <c:pt idx="4670">
                  <c:v>41835</c:v>
                </c:pt>
                <c:pt idx="4671">
                  <c:v>41836</c:v>
                </c:pt>
                <c:pt idx="4672">
                  <c:v>41837</c:v>
                </c:pt>
                <c:pt idx="4673">
                  <c:v>41838</c:v>
                </c:pt>
                <c:pt idx="4674">
                  <c:v>41839</c:v>
                </c:pt>
                <c:pt idx="4675">
                  <c:v>41840</c:v>
                </c:pt>
                <c:pt idx="4676">
                  <c:v>41841</c:v>
                </c:pt>
                <c:pt idx="4677">
                  <c:v>41842</c:v>
                </c:pt>
                <c:pt idx="4678">
                  <c:v>41843</c:v>
                </c:pt>
                <c:pt idx="4679">
                  <c:v>41844</c:v>
                </c:pt>
                <c:pt idx="4680">
                  <c:v>41845</c:v>
                </c:pt>
                <c:pt idx="4681">
                  <c:v>41846</c:v>
                </c:pt>
                <c:pt idx="4682">
                  <c:v>41847</c:v>
                </c:pt>
                <c:pt idx="4683">
                  <c:v>41848</c:v>
                </c:pt>
                <c:pt idx="4684">
                  <c:v>41849</c:v>
                </c:pt>
                <c:pt idx="4685">
                  <c:v>41850</c:v>
                </c:pt>
                <c:pt idx="4686">
                  <c:v>41851</c:v>
                </c:pt>
                <c:pt idx="4687">
                  <c:v>41852</c:v>
                </c:pt>
                <c:pt idx="4688">
                  <c:v>41853</c:v>
                </c:pt>
                <c:pt idx="4689">
                  <c:v>41854</c:v>
                </c:pt>
                <c:pt idx="4690">
                  <c:v>41855</c:v>
                </c:pt>
                <c:pt idx="4691">
                  <c:v>41856</c:v>
                </c:pt>
                <c:pt idx="4692">
                  <c:v>41857</c:v>
                </c:pt>
                <c:pt idx="4693">
                  <c:v>41858</c:v>
                </c:pt>
                <c:pt idx="4694">
                  <c:v>41859</c:v>
                </c:pt>
                <c:pt idx="4695">
                  <c:v>41860</c:v>
                </c:pt>
                <c:pt idx="4696">
                  <c:v>41861</c:v>
                </c:pt>
                <c:pt idx="4697">
                  <c:v>41862</c:v>
                </c:pt>
                <c:pt idx="4698">
                  <c:v>41863</c:v>
                </c:pt>
                <c:pt idx="4699">
                  <c:v>41864</c:v>
                </c:pt>
                <c:pt idx="4700">
                  <c:v>41865</c:v>
                </c:pt>
                <c:pt idx="4701">
                  <c:v>41866</c:v>
                </c:pt>
                <c:pt idx="4702">
                  <c:v>41867</c:v>
                </c:pt>
                <c:pt idx="4703">
                  <c:v>41868</c:v>
                </c:pt>
                <c:pt idx="4704">
                  <c:v>41869</c:v>
                </c:pt>
                <c:pt idx="4705">
                  <c:v>41870</c:v>
                </c:pt>
                <c:pt idx="4706">
                  <c:v>41871</c:v>
                </c:pt>
                <c:pt idx="4707">
                  <c:v>41872</c:v>
                </c:pt>
                <c:pt idx="4708">
                  <c:v>41873</c:v>
                </c:pt>
                <c:pt idx="4709">
                  <c:v>41874</c:v>
                </c:pt>
                <c:pt idx="4710">
                  <c:v>41875</c:v>
                </c:pt>
                <c:pt idx="4711">
                  <c:v>41876</c:v>
                </c:pt>
                <c:pt idx="4712">
                  <c:v>41877</c:v>
                </c:pt>
                <c:pt idx="4713">
                  <c:v>41878</c:v>
                </c:pt>
                <c:pt idx="4714">
                  <c:v>41879</c:v>
                </c:pt>
                <c:pt idx="4715">
                  <c:v>41880</c:v>
                </c:pt>
                <c:pt idx="4716">
                  <c:v>41881</c:v>
                </c:pt>
                <c:pt idx="4717">
                  <c:v>41882</c:v>
                </c:pt>
                <c:pt idx="4718">
                  <c:v>41883</c:v>
                </c:pt>
                <c:pt idx="4719">
                  <c:v>41884</c:v>
                </c:pt>
                <c:pt idx="4720">
                  <c:v>41885</c:v>
                </c:pt>
                <c:pt idx="4721">
                  <c:v>41886</c:v>
                </c:pt>
                <c:pt idx="4722">
                  <c:v>41887</c:v>
                </c:pt>
                <c:pt idx="4723">
                  <c:v>41888</c:v>
                </c:pt>
                <c:pt idx="4724">
                  <c:v>41889</c:v>
                </c:pt>
                <c:pt idx="4725">
                  <c:v>41890</c:v>
                </c:pt>
                <c:pt idx="4726">
                  <c:v>41891</c:v>
                </c:pt>
                <c:pt idx="4727">
                  <c:v>41892</c:v>
                </c:pt>
                <c:pt idx="4728">
                  <c:v>41893</c:v>
                </c:pt>
                <c:pt idx="4729">
                  <c:v>41894</c:v>
                </c:pt>
                <c:pt idx="4730">
                  <c:v>41895</c:v>
                </c:pt>
                <c:pt idx="4731">
                  <c:v>41896</c:v>
                </c:pt>
                <c:pt idx="4732">
                  <c:v>41897</c:v>
                </c:pt>
                <c:pt idx="4733">
                  <c:v>41898</c:v>
                </c:pt>
                <c:pt idx="4734">
                  <c:v>41899</c:v>
                </c:pt>
                <c:pt idx="4735">
                  <c:v>41900</c:v>
                </c:pt>
                <c:pt idx="4736">
                  <c:v>41901</c:v>
                </c:pt>
                <c:pt idx="4737">
                  <c:v>41902</c:v>
                </c:pt>
                <c:pt idx="4738">
                  <c:v>41903</c:v>
                </c:pt>
                <c:pt idx="4739">
                  <c:v>41904</c:v>
                </c:pt>
                <c:pt idx="4740">
                  <c:v>41905</c:v>
                </c:pt>
                <c:pt idx="4741">
                  <c:v>41906</c:v>
                </c:pt>
                <c:pt idx="4742">
                  <c:v>41907</c:v>
                </c:pt>
                <c:pt idx="4743">
                  <c:v>41908</c:v>
                </c:pt>
                <c:pt idx="4744">
                  <c:v>41909</c:v>
                </c:pt>
                <c:pt idx="4745">
                  <c:v>41910</c:v>
                </c:pt>
                <c:pt idx="4746">
                  <c:v>41911</c:v>
                </c:pt>
                <c:pt idx="4747">
                  <c:v>41912</c:v>
                </c:pt>
                <c:pt idx="4748">
                  <c:v>41913</c:v>
                </c:pt>
                <c:pt idx="4749">
                  <c:v>41914</c:v>
                </c:pt>
                <c:pt idx="4750">
                  <c:v>41915</c:v>
                </c:pt>
                <c:pt idx="4751">
                  <c:v>41916</c:v>
                </c:pt>
                <c:pt idx="4752">
                  <c:v>41917</c:v>
                </c:pt>
                <c:pt idx="4753">
                  <c:v>41918</c:v>
                </c:pt>
                <c:pt idx="4754">
                  <c:v>41919</c:v>
                </c:pt>
                <c:pt idx="4755">
                  <c:v>41920</c:v>
                </c:pt>
                <c:pt idx="4756">
                  <c:v>41921</c:v>
                </c:pt>
                <c:pt idx="4757">
                  <c:v>41922</c:v>
                </c:pt>
                <c:pt idx="4758">
                  <c:v>41923</c:v>
                </c:pt>
                <c:pt idx="4759">
                  <c:v>41924</c:v>
                </c:pt>
                <c:pt idx="4760">
                  <c:v>41925</c:v>
                </c:pt>
                <c:pt idx="4761">
                  <c:v>41926</c:v>
                </c:pt>
                <c:pt idx="4762">
                  <c:v>41927</c:v>
                </c:pt>
                <c:pt idx="4763">
                  <c:v>41928</c:v>
                </c:pt>
                <c:pt idx="4764">
                  <c:v>41929</c:v>
                </c:pt>
                <c:pt idx="4765">
                  <c:v>41930</c:v>
                </c:pt>
                <c:pt idx="4766">
                  <c:v>41931</c:v>
                </c:pt>
                <c:pt idx="4767">
                  <c:v>41932</c:v>
                </c:pt>
                <c:pt idx="4768">
                  <c:v>41933</c:v>
                </c:pt>
                <c:pt idx="4769">
                  <c:v>41934</c:v>
                </c:pt>
                <c:pt idx="4770">
                  <c:v>41935</c:v>
                </c:pt>
                <c:pt idx="4771">
                  <c:v>41936</c:v>
                </c:pt>
                <c:pt idx="4772">
                  <c:v>41937</c:v>
                </c:pt>
                <c:pt idx="4773">
                  <c:v>41938</c:v>
                </c:pt>
                <c:pt idx="4774">
                  <c:v>41939</c:v>
                </c:pt>
                <c:pt idx="4775">
                  <c:v>41940</c:v>
                </c:pt>
                <c:pt idx="4776">
                  <c:v>41941</c:v>
                </c:pt>
                <c:pt idx="4777">
                  <c:v>41942</c:v>
                </c:pt>
                <c:pt idx="4778">
                  <c:v>41943</c:v>
                </c:pt>
                <c:pt idx="4779">
                  <c:v>41944</c:v>
                </c:pt>
                <c:pt idx="4780">
                  <c:v>41945</c:v>
                </c:pt>
                <c:pt idx="4781">
                  <c:v>41946</c:v>
                </c:pt>
                <c:pt idx="4782">
                  <c:v>41947</c:v>
                </c:pt>
                <c:pt idx="4783">
                  <c:v>41948</c:v>
                </c:pt>
                <c:pt idx="4784">
                  <c:v>41949</c:v>
                </c:pt>
                <c:pt idx="4785">
                  <c:v>41950</c:v>
                </c:pt>
                <c:pt idx="4786">
                  <c:v>41951</c:v>
                </c:pt>
                <c:pt idx="4787">
                  <c:v>41952</c:v>
                </c:pt>
                <c:pt idx="4788">
                  <c:v>41953</c:v>
                </c:pt>
                <c:pt idx="4789">
                  <c:v>41954</c:v>
                </c:pt>
                <c:pt idx="4790">
                  <c:v>41955</c:v>
                </c:pt>
                <c:pt idx="4791">
                  <c:v>41956</c:v>
                </c:pt>
                <c:pt idx="4792">
                  <c:v>41957</c:v>
                </c:pt>
                <c:pt idx="4793">
                  <c:v>41958</c:v>
                </c:pt>
                <c:pt idx="4794">
                  <c:v>41959</c:v>
                </c:pt>
                <c:pt idx="4795">
                  <c:v>41960</c:v>
                </c:pt>
                <c:pt idx="4796">
                  <c:v>41961</c:v>
                </c:pt>
                <c:pt idx="4797">
                  <c:v>41962</c:v>
                </c:pt>
                <c:pt idx="4798">
                  <c:v>41963</c:v>
                </c:pt>
                <c:pt idx="4799">
                  <c:v>41964</c:v>
                </c:pt>
                <c:pt idx="4800">
                  <c:v>41965</c:v>
                </c:pt>
                <c:pt idx="4801">
                  <c:v>41966</c:v>
                </c:pt>
                <c:pt idx="4802">
                  <c:v>41967</c:v>
                </c:pt>
                <c:pt idx="4803">
                  <c:v>41968</c:v>
                </c:pt>
                <c:pt idx="4804">
                  <c:v>41969</c:v>
                </c:pt>
                <c:pt idx="4805">
                  <c:v>41970</c:v>
                </c:pt>
                <c:pt idx="4806">
                  <c:v>41971</c:v>
                </c:pt>
                <c:pt idx="4807">
                  <c:v>41972</c:v>
                </c:pt>
                <c:pt idx="4808">
                  <c:v>41973</c:v>
                </c:pt>
                <c:pt idx="4809">
                  <c:v>41974</c:v>
                </c:pt>
                <c:pt idx="4810">
                  <c:v>41975</c:v>
                </c:pt>
                <c:pt idx="4811">
                  <c:v>41976</c:v>
                </c:pt>
                <c:pt idx="4812">
                  <c:v>41977</c:v>
                </c:pt>
                <c:pt idx="4813">
                  <c:v>41978</c:v>
                </c:pt>
                <c:pt idx="4814">
                  <c:v>41979</c:v>
                </c:pt>
                <c:pt idx="4815">
                  <c:v>41980</c:v>
                </c:pt>
                <c:pt idx="4816">
                  <c:v>41981</c:v>
                </c:pt>
                <c:pt idx="4817">
                  <c:v>41982</c:v>
                </c:pt>
                <c:pt idx="4818">
                  <c:v>41983</c:v>
                </c:pt>
                <c:pt idx="4819">
                  <c:v>41984</c:v>
                </c:pt>
                <c:pt idx="4820">
                  <c:v>41985</c:v>
                </c:pt>
                <c:pt idx="4821">
                  <c:v>41986</c:v>
                </c:pt>
                <c:pt idx="4822">
                  <c:v>41987</c:v>
                </c:pt>
                <c:pt idx="4823">
                  <c:v>41988</c:v>
                </c:pt>
                <c:pt idx="4824">
                  <c:v>41989</c:v>
                </c:pt>
                <c:pt idx="4825">
                  <c:v>41990</c:v>
                </c:pt>
                <c:pt idx="4826">
                  <c:v>41991</c:v>
                </c:pt>
                <c:pt idx="4827">
                  <c:v>41992</c:v>
                </c:pt>
                <c:pt idx="4828">
                  <c:v>41993</c:v>
                </c:pt>
                <c:pt idx="4829">
                  <c:v>41994</c:v>
                </c:pt>
                <c:pt idx="4830">
                  <c:v>41995</c:v>
                </c:pt>
                <c:pt idx="4831">
                  <c:v>41996</c:v>
                </c:pt>
                <c:pt idx="4832">
                  <c:v>41997</c:v>
                </c:pt>
                <c:pt idx="4833">
                  <c:v>41998</c:v>
                </c:pt>
                <c:pt idx="4834">
                  <c:v>41999</c:v>
                </c:pt>
                <c:pt idx="4835">
                  <c:v>42000</c:v>
                </c:pt>
                <c:pt idx="4836">
                  <c:v>42001</c:v>
                </c:pt>
                <c:pt idx="4837">
                  <c:v>42002</c:v>
                </c:pt>
                <c:pt idx="4838">
                  <c:v>42003</c:v>
                </c:pt>
                <c:pt idx="4839">
                  <c:v>42004</c:v>
                </c:pt>
                <c:pt idx="4840">
                  <c:v>42005</c:v>
                </c:pt>
                <c:pt idx="4841">
                  <c:v>42006</c:v>
                </c:pt>
                <c:pt idx="4842">
                  <c:v>42007</c:v>
                </c:pt>
                <c:pt idx="4843">
                  <c:v>42008</c:v>
                </c:pt>
                <c:pt idx="4844">
                  <c:v>42009</c:v>
                </c:pt>
                <c:pt idx="4845">
                  <c:v>42010</c:v>
                </c:pt>
                <c:pt idx="4846">
                  <c:v>42011</c:v>
                </c:pt>
                <c:pt idx="4847">
                  <c:v>42012</c:v>
                </c:pt>
                <c:pt idx="4848">
                  <c:v>42013</c:v>
                </c:pt>
                <c:pt idx="4849">
                  <c:v>42014</c:v>
                </c:pt>
                <c:pt idx="4850">
                  <c:v>42015</c:v>
                </c:pt>
                <c:pt idx="4851">
                  <c:v>42016</c:v>
                </c:pt>
                <c:pt idx="4852">
                  <c:v>42017</c:v>
                </c:pt>
                <c:pt idx="4853">
                  <c:v>42018</c:v>
                </c:pt>
                <c:pt idx="4854">
                  <c:v>42019</c:v>
                </c:pt>
                <c:pt idx="4855">
                  <c:v>42020</c:v>
                </c:pt>
                <c:pt idx="4856">
                  <c:v>42021</c:v>
                </c:pt>
                <c:pt idx="4857">
                  <c:v>42022</c:v>
                </c:pt>
                <c:pt idx="4858">
                  <c:v>42023</c:v>
                </c:pt>
                <c:pt idx="4859">
                  <c:v>42024</c:v>
                </c:pt>
                <c:pt idx="4860">
                  <c:v>42025</c:v>
                </c:pt>
                <c:pt idx="4861">
                  <c:v>42026</c:v>
                </c:pt>
                <c:pt idx="4862">
                  <c:v>42027</c:v>
                </c:pt>
                <c:pt idx="4863">
                  <c:v>42028</c:v>
                </c:pt>
                <c:pt idx="4864">
                  <c:v>42029</c:v>
                </c:pt>
                <c:pt idx="4865">
                  <c:v>42030</c:v>
                </c:pt>
                <c:pt idx="4866">
                  <c:v>42031</c:v>
                </c:pt>
                <c:pt idx="4867">
                  <c:v>42032</c:v>
                </c:pt>
                <c:pt idx="4868">
                  <c:v>42033</c:v>
                </c:pt>
                <c:pt idx="4869">
                  <c:v>42034</c:v>
                </c:pt>
                <c:pt idx="4870">
                  <c:v>42035</c:v>
                </c:pt>
                <c:pt idx="4871">
                  <c:v>42036</c:v>
                </c:pt>
                <c:pt idx="4872">
                  <c:v>42037</c:v>
                </c:pt>
                <c:pt idx="4873">
                  <c:v>42038</c:v>
                </c:pt>
                <c:pt idx="4874">
                  <c:v>42039</c:v>
                </c:pt>
                <c:pt idx="4875">
                  <c:v>42040</c:v>
                </c:pt>
                <c:pt idx="4876">
                  <c:v>42041</c:v>
                </c:pt>
                <c:pt idx="4877">
                  <c:v>42042</c:v>
                </c:pt>
                <c:pt idx="4878">
                  <c:v>42043</c:v>
                </c:pt>
                <c:pt idx="4879">
                  <c:v>42044</c:v>
                </c:pt>
                <c:pt idx="4880">
                  <c:v>42045</c:v>
                </c:pt>
                <c:pt idx="4881">
                  <c:v>42046</c:v>
                </c:pt>
                <c:pt idx="4882">
                  <c:v>42047</c:v>
                </c:pt>
                <c:pt idx="4883">
                  <c:v>42048</c:v>
                </c:pt>
                <c:pt idx="4884">
                  <c:v>42049</c:v>
                </c:pt>
                <c:pt idx="4885">
                  <c:v>42050</c:v>
                </c:pt>
                <c:pt idx="4886">
                  <c:v>42051</c:v>
                </c:pt>
                <c:pt idx="4887">
                  <c:v>42052</c:v>
                </c:pt>
                <c:pt idx="4888">
                  <c:v>42053</c:v>
                </c:pt>
                <c:pt idx="4889">
                  <c:v>42054</c:v>
                </c:pt>
                <c:pt idx="4890">
                  <c:v>42055</c:v>
                </c:pt>
                <c:pt idx="4891">
                  <c:v>42056</c:v>
                </c:pt>
                <c:pt idx="4892">
                  <c:v>42057</c:v>
                </c:pt>
                <c:pt idx="4893">
                  <c:v>42058</c:v>
                </c:pt>
                <c:pt idx="4894">
                  <c:v>42059</c:v>
                </c:pt>
                <c:pt idx="4895">
                  <c:v>42060</c:v>
                </c:pt>
                <c:pt idx="4896">
                  <c:v>42061</c:v>
                </c:pt>
                <c:pt idx="4897">
                  <c:v>42062</c:v>
                </c:pt>
                <c:pt idx="4898">
                  <c:v>42063</c:v>
                </c:pt>
                <c:pt idx="4899">
                  <c:v>42064</c:v>
                </c:pt>
                <c:pt idx="4900">
                  <c:v>42065</c:v>
                </c:pt>
                <c:pt idx="4901">
                  <c:v>42066</c:v>
                </c:pt>
                <c:pt idx="4902">
                  <c:v>42067</c:v>
                </c:pt>
                <c:pt idx="4903">
                  <c:v>42068</c:v>
                </c:pt>
                <c:pt idx="4904">
                  <c:v>42069</c:v>
                </c:pt>
                <c:pt idx="4905">
                  <c:v>42070</c:v>
                </c:pt>
                <c:pt idx="4906">
                  <c:v>42071</c:v>
                </c:pt>
                <c:pt idx="4907">
                  <c:v>42072</c:v>
                </c:pt>
                <c:pt idx="4908">
                  <c:v>42073</c:v>
                </c:pt>
                <c:pt idx="4909">
                  <c:v>42074</c:v>
                </c:pt>
                <c:pt idx="4910">
                  <c:v>42075</c:v>
                </c:pt>
                <c:pt idx="4911">
                  <c:v>42076</c:v>
                </c:pt>
                <c:pt idx="4912">
                  <c:v>42077</c:v>
                </c:pt>
                <c:pt idx="4913">
                  <c:v>42078</c:v>
                </c:pt>
                <c:pt idx="4914">
                  <c:v>42079</c:v>
                </c:pt>
                <c:pt idx="4915">
                  <c:v>42080</c:v>
                </c:pt>
                <c:pt idx="4916">
                  <c:v>42081</c:v>
                </c:pt>
                <c:pt idx="4917">
                  <c:v>42082</c:v>
                </c:pt>
                <c:pt idx="4918">
                  <c:v>42083</c:v>
                </c:pt>
                <c:pt idx="4919">
                  <c:v>42084</c:v>
                </c:pt>
                <c:pt idx="4920">
                  <c:v>42085</c:v>
                </c:pt>
                <c:pt idx="4921">
                  <c:v>42086</c:v>
                </c:pt>
                <c:pt idx="4922">
                  <c:v>42087</c:v>
                </c:pt>
                <c:pt idx="4923">
                  <c:v>42088</c:v>
                </c:pt>
                <c:pt idx="4924">
                  <c:v>42089</c:v>
                </c:pt>
                <c:pt idx="4925">
                  <c:v>42090</c:v>
                </c:pt>
                <c:pt idx="4926">
                  <c:v>42091</c:v>
                </c:pt>
                <c:pt idx="4927">
                  <c:v>42092</c:v>
                </c:pt>
                <c:pt idx="4928">
                  <c:v>42093</c:v>
                </c:pt>
                <c:pt idx="4929">
                  <c:v>42094</c:v>
                </c:pt>
                <c:pt idx="4930">
                  <c:v>42095</c:v>
                </c:pt>
                <c:pt idx="4931">
                  <c:v>42096</c:v>
                </c:pt>
                <c:pt idx="4932">
                  <c:v>42097</c:v>
                </c:pt>
                <c:pt idx="4933">
                  <c:v>42098</c:v>
                </c:pt>
                <c:pt idx="4934">
                  <c:v>42099</c:v>
                </c:pt>
                <c:pt idx="4935">
                  <c:v>42100</c:v>
                </c:pt>
                <c:pt idx="4936">
                  <c:v>42101</c:v>
                </c:pt>
                <c:pt idx="4937">
                  <c:v>42102</c:v>
                </c:pt>
                <c:pt idx="4938">
                  <c:v>42103</c:v>
                </c:pt>
                <c:pt idx="4939">
                  <c:v>42104</c:v>
                </c:pt>
                <c:pt idx="4940">
                  <c:v>42105</c:v>
                </c:pt>
                <c:pt idx="4941">
                  <c:v>42106</c:v>
                </c:pt>
                <c:pt idx="4942">
                  <c:v>42107</c:v>
                </c:pt>
                <c:pt idx="4943">
                  <c:v>42108</c:v>
                </c:pt>
                <c:pt idx="4944">
                  <c:v>42109</c:v>
                </c:pt>
                <c:pt idx="4945">
                  <c:v>42110</c:v>
                </c:pt>
                <c:pt idx="4946">
                  <c:v>42111</c:v>
                </c:pt>
                <c:pt idx="4947">
                  <c:v>42112</c:v>
                </c:pt>
                <c:pt idx="4948">
                  <c:v>42113</c:v>
                </c:pt>
                <c:pt idx="4949">
                  <c:v>42114</c:v>
                </c:pt>
                <c:pt idx="4950">
                  <c:v>42115</c:v>
                </c:pt>
                <c:pt idx="4951">
                  <c:v>42116</c:v>
                </c:pt>
                <c:pt idx="4952">
                  <c:v>42117</c:v>
                </c:pt>
                <c:pt idx="4953">
                  <c:v>42118</c:v>
                </c:pt>
                <c:pt idx="4954">
                  <c:v>42119</c:v>
                </c:pt>
                <c:pt idx="4955">
                  <c:v>42120</c:v>
                </c:pt>
                <c:pt idx="4956">
                  <c:v>42121</c:v>
                </c:pt>
                <c:pt idx="4957">
                  <c:v>42122</c:v>
                </c:pt>
                <c:pt idx="4958">
                  <c:v>42123</c:v>
                </c:pt>
                <c:pt idx="4959">
                  <c:v>42124</c:v>
                </c:pt>
                <c:pt idx="4960">
                  <c:v>42125</c:v>
                </c:pt>
                <c:pt idx="4961">
                  <c:v>42126</c:v>
                </c:pt>
                <c:pt idx="4962">
                  <c:v>42127</c:v>
                </c:pt>
                <c:pt idx="4963">
                  <c:v>42128</c:v>
                </c:pt>
                <c:pt idx="4964">
                  <c:v>42129</c:v>
                </c:pt>
                <c:pt idx="4965">
                  <c:v>42130</c:v>
                </c:pt>
                <c:pt idx="4966">
                  <c:v>42131</c:v>
                </c:pt>
                <c:pt idx="4967">
                  <c:v>42132</c:v>
                </c:pt>
                <c:pt idx="4968">
                  <c:v>42133</c:v>
                </c:pt>
                <c:pt idx="4969">
                  <c:v>42134</c:v>
                </c:pt>
                <c:pt idx="4970">
                  <c:v>42135</c:v>
                </c:pt>
                <c:pt idx="4971">
                  <c:v>42136</c:v>
                </c:pt>
                <c:pt idx="4972">
                  <c:v>42137</c:v>
                </c:pt>
                <c:pt idx="4973">
                  <c:v>42138</c:v>
                </c:pt>
                <c:pt idx="4974">
                  <c:v>42139</c:v>
                </c:pt>
                <c:pt idx="4975">
                  <c:v>42140</c:v>
                </c:pt>
                <c:pt idx="4976">
                  <c:v>42141</c:v>
                </c:pt>
                <c:pt idx="4977">
                  <c:v>42142</c:v>
                </c:pt>
                <c:pt idx="4978">
                  <c:v>42143</c:v>
                </c:pt>
                <c:pt idx="4979">
                  <c:v>42144</c:v>
                </c:pt>
                <c:pt idx="4980">
                  <c:v>42145</c:v>
                </c:pt>
                <c:pt idx="4981">
                  <c:v>42146</c:v>
                </c:pt>
                <c:pt idx="4982">
                  <c:v>42147</c:v>
                </c:pt>
                <c:pt idx="4983">
                  <c:v>42148</c:v>
                </c:pt>
                <c:pt idx="4984">
                  <c:v>42149</c:v>
                </c:pt>
                <c:pt idx="4985">
                  <c:v>42150</c:v>
                </c:pt>
                <c:pt idx="4986">
                  <c:v>42151</c:v>
                </c:pt>
                <c:pt idx="4987">
                  <c:v>42152</c:v>
                </c:pt>
                <c:pt idx="4988">
                  <c:v>42153</c:v>
                </c:pt>
                <c:pt idx="4989">
                  <c:v>42154</c:v>
                </c:pt>
                <c:pt idx="4990">
                  <c:v>42155</c:v>
                </c:pt>
                <c:pt idx="4991">
                  <c:v>42156</c:v>
                </c:pt>
                <c:pt idx="4992">
                  <c:v>42157</c:v>
                </c:pt>
                <c:pt idx="4993">
                  <c:v>42158</c:v>
                </c:pt>
                <c:pt idx="4994">
                  <c:v>42159</c:v>
                </c:pt>
                <c:pt idx="4995">
                  <c:v>42160</c:v>
                </c:pt>
                <c:pt idx="4996">
                  <c:v>42161</c:v>
                </c:pt>
                <c:pt idx="4997">
                  <c:v>42162</c:v>
                </c:pt>
                <c:pt idx="4998">
                  <c:v>42163</c:v>
                </c:pt>
                <c:pt idx="4999">
                  <c:v>42164</c:v>
                </c:pt>
                <c:pt idx="5000">
                  <c:v>42165</c:v>
                </c:pt>
                <c:pt idx="5001">
                  <c:v>42166</c:v>
                </c:pt>
                <c:pt idx="5002">
                  <c:v>42167</c:v>
                </c:pt>
                <c:pt idx="5003">
                  <c:v>42168</c:v>
                </c:pt>
                <c:pt idx="5004">
                  <c:v>42169</c:v>
                </c:pt>
                <c:pt idx="5005">
                  <c:v>42170</c:v>
                </c:pt>
                <c:pt idx="5006">
                  <c:v>42171</c:v>
                </c:pt>
                <c:pt idx="5007">
                  <c:v>42172</c:v>
                </c:pt>
                <c:pt idx="5008">
                  <c:v>42173</c:v>
                </c:pt>
                <c:pt idx="5009">
                  <c:v>42174</c:v>
                </c:pt>
                <c:pt idx="5010">
                  <c:v>42175</c:v>
                </c:pt>
                <c:pt idx="5011">
                  <c:v>42176</c:v>
                </c:pt>
                <c:pt idx="5012">
                  <c:v>42177</c:v>
                </c:pt>
                <c:pt idx="5013">
                  <c:v>42178</c:v>
                </c:pt>
                <c:pt idx="5014">
                  <c:v>42179</c:v>
                </c:pt>
                <c:pt idx="5015">
                  <c:v>42180</c:v>
                </c:pt>
                <c:pt idx="5016">
                  <c:v>42181</c:v>
                </c:pt>
                <c:pt idx="5017">
                  <c:v>42182</c:v>
                </c:pt>
                <c:pt idx="5018">
                  <c:v>42183</c:v>
                </c:pt>
                <c:pt idx="5019">
                  <c:v>42184</c:v>
                </c:pt>
                <c:pt idx="5020">
                  <c:v>42185</c:v>
                </c:pt>
                <c:pt idx="5021">
                  <c:v>42186</c:v>
                </c:pt>
                <c:pt idx="5022">
                  <c:v>42187</c:v>
                </c:pt>
                <c:pt idx="5023">
                  <c:v>42188</c:v>
                </c:pt>
                <c:pt idx="5024">
                  <c:v>42189</c:v>
                </c:pt>
                <c:pt idx="5025">
                  <c:v>42190</c:v>
                </c:pt>
                <c:pt idx="5026">
                  <c:v>42191</c:v>
                </c:pt>
                <c:pt idx="5027">
                  <c:v>42192</c:v>
                </c:pt>
                <c:pt idx="5028">
                  <c:v>42193</c:v>
                </c:pt>
                <c:pt idx="5029">
                  <c:v>42194</c:v>
                </c:pt>
                <c:pt idx="5030">
                  <c:v>42195</c:v>
                </c:pt>
                <c:pt idx="5031">
                  <c:v>42196</c:v>
                </c:pt>
                <c:pt idx="5032">
                  <c:v>42197</c:v>
                </c:pt>
                <c:pt idx="5033">
                  <c:v>42198</c:v>
                </c:pt>
                <c:pt idx="5034">
                  <c:v>42199</c:v>
                </c:pt>
                <c:pt idx="5035">
                  <c:v>42200</c:v>
                </c:pt>
                <c:pt idx="5036">
                  <c:v>42201</c:v>
                </c:pt>
                <c:pt idx="5037">
                  <c:v>42202</c:v>
                </c:pt>
                <c:pt idx="5038">
                  <c:v>42203</c:v>
                </c:pt>
                <c:pt idx="5039">
                  <c:v>42204</c:v>
                </c:pt>
                <c:pt idx="5040">
                  <c:v>42205</c:v>
                </c:pt>
                <c:pt idx="5041">
                  <c:v>42206</c:v>
                </c:pt>
                <c:pt idx="5042">
                  <c:v>42207</c:v>
                </c:pt>
                <c:pt idx="5043">
                  <c:v>42208</c:v>
                </c:pt>
                <c:pt idx="5044">
                  <c:v>42209</c:v>
                </c:pt>
                <c:pt idx="5045">
                  <c:v>42210</c:v>
                </c:pt>
                <c:pt idx="5046">
                  <c:v>42211</c:v>
                </c:pt>
                <c:pt idx="5047">
                  <c:v>42212</c:v>
                </c:pt>
                <c:pt idx="5048">
                  <c:v>42213</c:v>
                </c:pt>
                <c:pt idx="5049">
                  <c:v>42214</c:v>
                </c:pt>
                <c:pt idx="5050">
                  <c:v>42215</c:v>
                </c:pt>
                <c:pt idx="5051">
                  <c:v>42216</c:v>
                </c:pt>
                <c:pt idx="5052">
                  <c:v>42217</c:v>
                </c:pt>
                <c:pt idx="5053">
                  <c:v>42218</c:v>
                </c:pt>
                <c:pt idx="5054">
                  <c:v>42219</c:v>
                </c:pt>
                <c:pt idx="5055">
                  <c:v>42220</c:v>
                </c:pt>
                <c:pt idx="5056">
                  <c:v>42221</c:v>
                </c:pt>
                <c:pt idx="5057">
                  <c:v>42222</c:v>
                </c:pt>
                <c:pt idx="5058">
                  <c:v>42223</c:v>
                </c:pt>
                <c:pt idx="5059">
                  <c:v>42224</c:v>
                </c:pt>
                <c:pt idx="5060">
                  <c:v>42225</c:v>
                </c:pt>
                <c:pt idx="5061">
                  <c:v>42226</c:v>
                </c:pt>
                <c:pt idx="5062">
                  <c:v>42227</c:v>
                </c:pt>
                <c:pt idx="5063">
                  <c:v>42228</c:v>
                </c:pt>
                <c:pt idx="5064">
                  <c:v>42229</c:v>
                </c:pt>
                <c:pt idx="5065">
                  <c:v>42230</c:v>
                </c:pt>
                <c:pt idx="5066">
                  <c:v>42231</c:v>
                </c:pt>
                <c:pt idx="5067">
                  <c:v>42232</c:v>
                </c:pt>
                <c:pt idx="5068">
                  <c:v>42233</c:v>
                </c:pt>
                <c:pt idx="5069">
                  <c:v>42234</c:v>
                </c:pt>
                <c:pt idx="5070">
                  <c:v>42235</c:v>
                </c:pt>
                <c:pt idx="5071">
                  <c:v>42236</c:v>
                </c:pt>
                <c:pt idx="5072">
                  <c:v>42237</c:v>
                </c:pt>
                <c:pt idx="5073">
                  <c:v>42238</c:v>
                </c:pt>
                <c:pt idx="5074">
                  <c:v>42239</c:v>
                </c:pt>
                <c:pt idx="5075">
                  <c:v>42240</c:v>
                </c:pt>
                <c:pt idx="5076">
                  <c:v>42241</c:v>
                </c:pt>
                <c:pt idx="5077">
                  <c:v>42242</c:v>
                </c:pt>
                <c:pt idx="5078">
                  <c:v>42243</c:v>
                </c:pt>
                <c:pt idx="5079">
                  <c:v>42244</c:v>
                </c:pt>
                <c:pt idx="5080">
                  <c:v>42245</c:v>
                </c:pt>
                <c:pt idx="5081">
                  <c:v>42246</c:v>
                </c:pt>
                <c:pt idx="5082">
                  <c:v>42247</c:v>
                </c:pt>
                <c:pt idx="5083">
                  <c:v>42248</c:v>
                </c:pt>
                <c:pt idx="5084">
                  <c:v>42249</c:v>
                </c:pt>
                <c:pt idx="5085">
                  <c:v>42250</c:v>
                </c:pt>
                <c:pt idx="5086">
                  <c:v>42251</c:v>
                </c:pt>
                <c:pt idx="5087">
                  <c:v>42252</c:v>
                </c:pt>
                <c:pt idx="5088">
                  <c:v>42253</c:v>
                </c:pt>
                <c:pt idx="5089">
                  <c:v>42254</c:v>
                </c:pt>
                <c:pt idx="5090">
                  <c:v>42255</c:v>
                </c:pt>
                <c:pt idx="5091">
                  <c:v>42256</c:v>
                </c:pt>
                <c:pt idx="5092">
                  <c:v>42257</c:v>
                </c:pt>
                <c:pt idx="5093">
                  <c:v>42258</c:v>
                </c:pt>
                <c:pt idx="5094">
                  <c:v>42259</c:v>
                </c:pt>
                <c:pt idx="5095">
                  <c:v>42260</c:v>
                </c:pt>
                <c:pt idx="5096">
                  <c:v>42261</c:v>
                </c:pt>
                <c:pt idx="5097">
                  <c:v>42262</c:v>
                </c:pt>
                <c:pt idx="5098">
                  <c:v>42263</c:v>
                </c:pt>
                <c:pt idx="5099">
                  <c:v>42264</c:v>
                </c:pt>
                <c:pt idx="5100">
                  <c:v>42265</c:v>
                </c:pt>
                <c:pt idx="5101">
                  <c:v>42266</c:v>
                </c:pt>
                <c:pt idx="5102">
                  <c:v>42267</c:v>
                </c:pt>
                <c:pt idx="5103">
                  <c:v>42268</c:v>
                </c:pt>
                <c:pt idx="5104">
                  <c:v>42269</c:v>
                </c:pt>
                <c:pt idx="5105">
                  <c:v>42270</c:v>
                </c:pt>
                <c:pt idx="5106">
                  <c:v>42271</c:v>
                </c:pt>
                <c:pt idx="5107">
                  <c:v>42272</c:v>
                </c:pt>
                <c:pt idx="5108">
                  <c:v>42273</c:v>
                </c:pt>
                <c:pt idx="5109">
                  <c:v>42274</c:v>
                </c:pt>
                <c:pt idx="5110">
                  <c:v>42275</c:v>
                </c:pt>
                <c:pt idx="5111">
                  <c:v>42276</c:v>
                </c:pt>
                <c:pt idx="5112">
                  <c:v>42277</c:v>
                </c:pt>
                <c:pt idx="5113">
                  <c:v>42278</c:v>
                </c:pt>
                <c:pt idx="5114">
                  <c:v>42279</c:v>
                </c:pt>
                <c:pt idx="5115">
                  <c:v>42280</c:v>
                </c:pt>
                <c:pt idx="5116">
                  <c:v>42281</c:v>
                </c:pt>
                <c:pt idx="5117">
                  <c:v>42282</c:v>
                </c:pt>
                <c:pt idx="5118">
                  <c:v>42283</c:v>
                </c:pt>
                <c:pt idx="5119">
                  <c:v>42284</c:v>
                </c:pt>
                <c:pt idx="5120">
                  <c:v>42285</c:v>
                </c:pt>
                <c:pt idx="5121">
                  <c:v>42286</c:v>
                </c:pt>
                <c:pt idx="5122">
                  <c:v>42287</c:v>
                </c:pt>
                <c:pt idx="5123">
                  <c:v>42288</c:v>
                </c:pt>
                <c:pt idx="5124">
                  <c:v>42289</c:v>
                </c:pt>
                <c:pt idx="5125">
                  <c:v>42290</c:v>
                </c:pt>
                <c:pt idx="5126">
                  <c:v>42291</c:v>
                </c:pt>
                <c:pt idx="5127">
                  <c:v>42292</c:v>
                </c:pt>
                <c:pt idx="5128">
                  <c:v>42293</c:v>
                </c:pt>
                <c:pt idx="5129">
                  <c:v>42294</c:v>
                </c:pt>
                <c:pt idx="5130">
                  <c:v>42295</c:v>
                </c:pt>
                <c:pt idx="5131">
                  <c:v>42296</c:v>
                </c:pt>
                <c:pt idx="5132">
                  <c:v>42297</c:v>
                </c:pt>
                <c:pt idx="5133">
                  <c:v>42298</c:v>
                </c:pt>
                <c:pt idx="5134">
                  <c:v>42299</c:v>
                </c:pt>
                <c:pt idx="5135">
                  <c:v>42300</c:v>
                </c:pt>
                <c:pt idx="5136">
                  <c:v>42301</c:v>
                </c:pt>
                <c:pt idx="5137">
                  <c:v>42302</c:v>
                </c:pt>
                <c:pt idx="5138">
                  <c:v>42303</c:v>
                </c:pt>
                <c:pt idx="5139">
                  <c:v>42304</c:v>
                </c:pt>
                <c:pt idx="5140">
                  <c:v>42305</c:v>
                </c:pt>
                <c:pt idx="5141">
                  <c:v>42306</c:v>
                </c:pt>
                <c:pt idx="5142">
                  <c:v>42307</c:v>
                </c:pt>
                <c:pt idx="5143">
                  <c:v>42308</c:v>
                </c:pt>
                <c:pt idx="5144">
                  <c:v>42309</c:v>
                </c:pt>
                <c:pt idx="5145">
                  <c:v>42310</c:v>
                </c:pt>
                <c:pt idx="5146">
                  <c:v>42311</c:v>
                </c:pt>
                <c:pt idx="5147">
                  <c:v>42312</c:v>
                </c:pt>
                <c:pt idx="5148">
                  <c:v>42313</c:v>
                </c:pt>
                <c:pt idx="5149">
                  <c:v>42314</c:v>
                </c:pt>
                <c:pt idx="5150">
                  <c:v>42315</c:v>
                </c:pt>
                <c:pt idx="5151">
                  <c:v>42316</c:v>
                </c:pt>
                <c:pt idx="5152">
                  <c:v>42317</c:v>
                </c:pt>
                <c:pt idx="5153">
                  <c:v>42318</c:v>
                </c:pt>
                <c:pt idx="5154">
                  <c:v>42319</c:v>
                </c:pt>
                <c:pt idx="5155">
                  <c:v>42320</c:v>
                </c:pt>
                <c:pt idx="5156">
                  <c:v>42321</c:v>
                </c:pt>
                <c:pt idx="5157">
                  <c:v>42322</c:v>
                </c:pt>
                <c:pt idx="5158">
                  <c:v>42323</c:v>
                </c:pt>
                <c:pt idx="5159">
                  <c:v>42324</c:v>
                </c:pt>
                <c:pt idx="5160">
                  <c:v>42325</c:v>
                </c:pt>
                <c:pt idx="5161">
                  <c:v>42326</c:v>
                </c:pt>
                <c:pt idx="5162">
                  <c:v>42327</c:v>
                </c:pt>
                <c:pt idx="5163">
                  <c:v>42328</c:v>
                </c:pt>
                <c:pt idx="5164">
                  <c:v>42329</c:v>
                </c:pt>
                <c:pt idx="5165">
                  <c:v>42330</c:v>
                </c:pt>
                <c:pt idx="5166">
                  <c:v>42331</c:v>
                </c:pt>
                <c:pt idx="5167">
                  <c:v>42332</c:v>
                </c:pt>
                <c:pt idx="5168">
                  <c:v>42333</c:v>
                </c:pt>
                <c:pt idx="5169">
                  <c:v>42334</c:v>
                </c:pt>
                <c:pt idx="5170">
                  <c:v>42335</c:v>
                </c:pt>
                <c:pt idx="5171">
                  <c:v>42336</c:v>
                </c:pt>
                <c:pt idx="5172">
                  <c:v>42337</c:v>
                </c:pt>
                <c:pt idx="5173">
                  <c:v>42338</c:v>
                </c:pt>
                <c:pt idx="5174">
                  <c:v>42339</c:v>
                </c:pt>
                <c:pt idx="5175">
                  <c:v>42340</c:v>
                </c:pt>
                <c:pt idx="5176">
                  <c:v>42341</c:v>
                </c:pt>
                <c:pt idx="5177">
                  <c:v>42342</c:v>
                </c:pt>
                <c:pt idx="5178">
                  <c:v>42343</c:v>
                </c:pt>
                <c:pt idx="5179">
                  <c:v>42344</c:v>
                </c:pt>
                <c:pt idx="5180">
                  <c:v>42345</c:v>
                </c:pt>
                <c:pt idx="5181">
                  <c:v>42346</c:v>
                </c:pt>
                <c:pt idx="5182">
                  <c:v>42347</c:v>
                </c:pt>
                <c:pt idx="5183">
                  <c:v>42348</c:v>
                </c:pt>
                <c:pt idx="5184">
                  <c:v>42349</c:v>
                </c:pt>
                <c:pt idx="5185">
                  <c:v>42350</c:v>
                </c:pt>
                <c:pt idx="5186">
                  <c:v>42351</c:v>
                </c:pt>
                <c:pt idx="5187">
                  <c:v>42352</c:v>
                </c:pt>
                <c:pt idx="5188">
                  <c:v>42353</c:v>
                </c:pt>
                <c:pt idx="5189">
                  <c:v>42354</c:v>
                </c:pt>
                <c:pt idx="5190">
                  <c:v>42355</c:v>
                </c:pt>
                <c:pt idx="5191">
                  <c:v>42356</c:v>
                </c:pt>
                <c:pt idx="5192">
                  <c:v>42357</c:v>
                </c:pt>
                <c:pt idx="5193">
                  <c:v>42358</c:v>
                </c:pt>
                <c:pt idx="5194">
                  <c:v>42359</c:v>
                </c:pt>
                <c:pt idx="5195">
                  <c:v>42360</c:v>
                </c:pt>
                <c:pt idx="5196">
                  <c:v>42361</c:v>
                </c:pt>
                <c:pt idx="5197">
                  <c:v>42362</c:v>
                </c:pt>
                <c:pt idx="5198">
                  <c:v>42363</c:v>
                </c:pt>
                <c:pt idx="5199">
                  <c:v>42364</c:v>
                </c:pt>
                <c:pt idx="5200">
                  <c:v>42365</c:v>
                </c:pt>
                <c:pt idx="5201">
                  <c:v>42366</c:v>
                </c:pt>
                <c:pt idx="5202">
                  <c:v>42367</c:v>
                </c:pt>
                <c:pt idx="5203">
                  <c:v>42368</c:v>
                </c:pt>
                <c:pt idx="5204">
                  <c:v>42369</c:v>
                </c:pt>
                <c:pt idx="5205">
                  <c:v>42370</c:v>
                </c:pt>
                <c:pt idx="5206">
                  <c:v>42371</c:v>
                </c:pt>
                <c:pt idx="5207">
                  <c:v>42372</c:v>
                </c:pt>
                <c:pt idx="5208">
                  <c:v>42373</c:v>
                </c:pt>
                <c:pt idx="5209">
                  <c:v>42374</c:v>
                </c:pt>
                <c:pt idx="5210">
                  <c:v>42375</c:v>
                </c:pt>
                <c:pt idx="5211">
                  <c:v>42376</c:v>
                </c:pt>
                <c:pt idx="5212">
                  <c:v>42377</c:v>
                </c:pt>
                <c:pt idx="5213">
                  <c:v>42378</c:v>
                </c:pt>
                <c:pt idx="5214">
                  <c:v>42379</c:v>
                </c:pt>
                <c:pt idx="5215">
                  <c:v>42380</c:v>
                </c:pt>
                <c:pt idx="5216">
                  <c:v>42381</c:v>
                </c:pt>
                <c:pt idx="5217">
                  <c:v>42382</c:v>
                </c:pt>
                <c:pt idx="5218">
                  <c:v>42383</c:v>
                </c:pt>
                <c:pt idx="5219">
                  <c:v>42384</c:v>
                </c:pt>
                <c:pt idx="5220">
                  <c:v>42385</c:v>
                </c:pt>
                <c:pt idx="5221">
                  <c:v>42386</c:v>
                </c:pt>
                <c:pt idx="5222">
                  <c:v>42387</c:v>
                </c:pt>
                <c:pt idx="5223">
                  <c:v>42388</c:v>
                </c:pt>
                <c:pt idx="5224">
                  <c:v>42389</c:v>
                </c:pt>
                <c:pt idx="5225">
                  <c:v>42390</c:v>
                </c:pt>
                <c:pt idx="5226">
                  <c:v>42391</c:v>
                </c:pt>
                <c:pt idx="5227">
                  <c:v>42392</c:v>
                </c:pt>
                <c:pt idx="5228">
                  <c:v>42393</c:v>
                </c:pt>
                <c:pt idx="5229">
                  <c:v>42394</c:v>
                </c:pt>
                <c:pt idx="5230">
                  <c:v>42395</c:v>
                </c:pt>
                <c:pt idx="5231">
                  <c:v>42396</c:v>
                </c:pt>
                <c:pt idx="5232">
                  <c:v>42397</c:v>
                </c:pt>
                <c:pt idx="5233">
                  <c:v>42398</c:v>
                </c:pt>
                <c:pt idx="5234">
                  <c:v>42399</c:v>
                </c:pt>
                <c:pt idx="5235">
                  <c:v>42400</c:v>
                </c:pt>
                <c:pt idx="5236">
                  <c:v>42401</c:v>
                </c:pt>
                <c:pt idx="5237">
                  <c:v>42402</c:v>
                </c:pt>
                <c:pt idx="5238">
                  <c:v>42403</c:v>
                </c:pt>
                <c:pt idx="5239">
                  <c:v>42404</c:v>
                </c:pt>
                <c:pt idx="5240">
                  <c:v>42405</c:v>
                </c:pt>
                <c:pt idx="5241">
                  <c:v>42406</c:v>
                </c:pt>
                <c:pt idx="5242">
                  <c:v>42407</c:v>
                </c:pt>
                <c:pt idx="5243">
                  <c:v>42408</c:v>
                </c:pt>
                <c:pt idx="5244">
                  <c:v>42409</c:v>
                </c:pt>
                <c:pt idx="5245">
                  <c:v>42410</c:v>
                </c:pt>
                <c:pt idx="5246">
                  <c:v>42411</c:v>
                </c:pt>
                <c:pt idx="5247">
                  <c:v>42412</c:v>
                </c:pt>
                <c:pt idx="5248">
                  <c:v>42413</c:v>
                </c:pt>
                <c:pt idx="5249">
                  <c:v>42414</c:v>
                </c:pt>
                <c:pt idx="5250">
                  <c:v>42415</c:v>
                </c:pt>
                <c:pt idx="5251">
                  <c:v>42416</c:v>
                </c:pt>
                <c:pt idx="5252">
                  <c:v>42417</c:v>
                </c:pt>
                <c:pt idx="5253">
                  <c:v>42418</c:v>
                </c:pt>
                <c:pt idx="5254">
                  <c:v>42419</c:v>
                </c:pt>
                <c:pt idx="5255">
                  <c:v>42420</c:v>
                </c:pt>
                <c:pt idx="5256">
                  <c:v>42421</c:v>
                </c:pt>
                <c:pt idx="5257">
                  <c:v>42422</c:v>
                </c:pt>
                <c:pt idx="5258">
                  <c:v>42423</c:v>
                </c:pt>
                <c:pt idx="5259">
                  <c:v>42424</c:v>
                </c:pt>
                <c:pt idx="5260">
                  <c:v>42425</c:v>
                </c:pt>
                <c:pt idx="5261">
                  <c:v>42426</c:v>
                </c:pt>
                <c:pt idx="5262">
                  <c:v>42427</c:v>
                </c:pt>
                <c:pt idx="5263">
                  <c:v>42428</c:v>
                </c:pt>
                <c:pt idx="5264">
                  <c:v>42429</c:v>
                </c:pt>
                <c:pt idx="5265">
                  <c:v>42430</c:v>
                </c:pt>
                <c:pt idx="5266">
                  <c:v>42431</c:v>
                </c:pt>
                <c:pt idx="5267">
                  <c:v>42432</c:v>
                </c:pt>
                <c:pt idx="5268">
                  <c:v>42433</c:v>
                </c:pt>
                <c:pt idx="5269">
                  <c:v>42434</c:v>
                </c:pt>
                <c:pt idx="5270">
                  <c:v>42435</c:v>
                </c:pt>
                <c:pt idx="5271">
                  <c:v>42436</c:v>
                </c:pt>
                <c:pt idx="5272">
                  <c:v>42437</c:v>
                </c:pt>
                <c:pt idx="5273">
                  <c:v>42438</c:v>
                </c:pt>
                <c:pt idx="5274">
                  <c:v>42439</c:v>
                </c:pt>
                <c:pt idx="5275">
                  <c:v>42440</c:v>
                </c:pt>
                <c:pt idx="5276">
                  <c:v>42441</c:v>
                </c:pt>
                <c:pt idx="5277">
                  <c:v>42442</c:v>
                </c:pt>
                <c:pt idx="5278">
                  <c:v>42443</c:v>
                </c:pt>
                <c:pt idx="5279">
                  <c:v>42444</c:v>
                </c:pt>
                <c:pt idx="5280">
                  <c:v>42445</c:v>
                </c:pt>
                <c:pt idx="5281">
                  <c:v>42446</c:v>
                </c:pt>
                <c:pt idx="5282">
                  <c:v>42447</c:v>
                </c:pt>
                <c:pt idx="5283">
                  <c:v>42448</c:v>
                </c:pt>
                <c:pt idx="5284">
                  <c:v>42449</c:v>
                </c:pt>
                <c:pt idx="5285">
                  <c:v>42450</c:v>
                </c:pt>
                <c:pt idx="5286">
                  <c:v>42451</c:v>
                </c:pt>
                <c:pt idx="5287">
                  <c:v>42452</c:v>
                </c:pt>
                <c:pt idx="5288">
                  <c:v>42453</c:v>
                </c:pt>
                <c:pt idx="5289">
                  <c:v>42454</c:v>
                </c:pt>
                <c:pt idx="5290">
                  <c:v>42455</c:v>
                </c:pt>
                <c:pt idx="5291">
                  <c:v>42456</c:v>
                </c:pt>
                <c:pt idx="5292">
                  <c:v>42457</c:v>
                </c:pt>
                <c:pt idx="5293">
                  <c:v>42458</c:v>
                </c:pt>
                <c:pt idx="5294">
                  <c:v>42459</c:v>
                </c:pt>
                <c:pt idx="5295">
                  <c:v>42460</c:v>
                </c:pt>
                <c:pt idx="5296">
                  <c:v>42461</c:v>
                </c:pt>
                <c:pt idx="5297">
                  <c:v>42462</c:v>
                </c:pt>
                <c:pt idx="5298">
                  <c:v>42463</c:v>
                </c:pt>
                <c:pt idx="5299">
                  <c:v>42464</c:v>
                </c:pt>
                <c:pt idx="5300">
                  <c:v>42465</c:v>
                </c:pt>
                <c:pt idx="5301">
                  <c:v>42466</c:v>
                </c:pt>
                <c:pt idx="5302">
                  <c:v>42467</c:v>
                </c:pt>
                <c:pt idx="5303">
                  <c:v>42468</c:v>
                </c:pt>
                <c:pt idx="5304">
                  <c:v>42469</c:v>
                </c:pt>
                <c:pt idx="5305">
                  <c:v>42470</c:v>
                </c:pt>
                <c:pt idx="5306">
                  <c:v>42471</c:v>
                </c:pt>
                <c:pt idx="5307">
                  <c:v>42472</c:v>
                </c:pt>
                <c:pt idx="5308">
                  <c:v>42473</c:v>
                </c:pt>
                <c:pt idx="5309">
                  <c:v>42474</c:v>
                </c:pt>
                <c:pt idx="5310">
                  <c:v>42475</c:v>
                </c:pt>
                <c:pt idx="5311">
                  <c:v>42476</c:v>
                </c:pt>
                <c:pt idx="5312">
                  <c:v>42477</c:v>
                </c:pt>
                <c:pt idx="5313">
                  <c:v>42478</c:v>
                </c:pt>
                <c:pt idx="5314">
                  <c:v>42479</c:v>
                </c:pt>
                <c:pt idx="5315">
                  <c:v>42480</c:v>
                </c:pt>
                <c:pt idx="5316">
                  <c:v>42481</c:v>
                </c:pt>
                <c:pt idx="5317">
                  <c:v>42482</c:v>
                </c:pt>
                <c:pt idx="5318">
                  <c:v>42483</c:v>
                </c:pt>
                <c:pt idx="5319">
                  <c:v>42484</c:v>
                </c:pt>
                <c:pt idx="5320">
                  <c:v>42485</c:v>
                </c:pt>
                <c:pt idx="5321">
                  <c:v>42486</c:v>
                </c:pt>
                <c:pt idx="5322">
                  <c:v>42487</c:v>
                </c:pt>
                <c:pt idx="5323">
                  <c:v>42488</c:v>
                </c:pt>
                <c:pt idx="5324">
                  <c:v>42489</c:v>
                </c:pt>
                <c:pt idx="5325">
                  <c:v>42490</c:v>
                </c:pt>
                <c:pt idx="5326">
                  <c:v>42491</c:v>
                </c:pt>
                <c:pt idx="5327">
                  <c:v>42492</c:v>
                </c:pt>
                <c:pt idx="5328">
                  <c:v>42493</c:v>
                </c:pt>
                <c:pt idx="5329">
                  <c:v>42494</c:v>
                </c:pt>
                <c:pt idx="5330">
                  <c:v>42495</c:v>
                </c:pt>
                <c:pt idx="5331">
                  <c:v>42496</c:v>
                </c:pt>
                <c:pt idx="5332">
                  <c:v>42497</c:v>
                </c:pt>
                <c:pt idx="5333">
                  <c:v>42498</c:v>
                </c:pt>
                <c:pt idx="5334">
                  <c:v>42499</c:v>
                </c:pt>
                <c:pt idx="5335">
                  <c:v>42500</c:v>
                </c:pt>
                <c:pt idx="5336">
                  <c:v>42501</c:v>
                </c:pt>
                <c:pt idx="5337">
                  <c:v>42502</c:v>
                </c:pt>
                <c:pt idx="5338">
                  <c:v>42503</c:v>
                </c:pt>
                <c:pt idx="5339">
                  <c:v>42504</c:v>
                </c:pt>
                <c:pt idx="5340">
                  <c:v>42505</c:v>
                </c:pt>
                <c:pt idx="5341">
                  <c:v>42506</c:v>
                </c:pt>
                <c:pt idx="5342">
                  <c:v>42507</c:v>
                </c:pt>
                <c:pt idx="5343">
                  <c:v>42508</c:v>
                </c:pt>
                <c:pt idx="5344">
                  <c:v>42509</c:v>
                </c:pt>
                <c:pt idx="5345">
                  <c:v>42510</c:v>
                </c:pt>
                <c:pt idx="5346">
                  <c:v>42511</c:v>
                </c:pt>
                <c:pt idx="5347">
                  <c:v>42512</c:v>
                </c:pt>
                <c:pt idx="5348">
                  <c:v>42513</c:v>
                </c:pt>
                <c:pt idx="5349">
                  <c:v>42514</c:v>
                </c:pt>
                <c:pt idx="5350">
                  <c:v>42515</c:v>
                </c:pt>
                <c:pt idx="5351">
                  <c:v>42516</c:v>
                </c:pt>
                <c:pt idx="5352">
                  <c:v>42517</c:v>
                </c:pt>
                <c:pt idx="5353">
                  <c:v>42518</c:v>
                </c:pt>
                <c:pt idx="5354">
                  <c:v>42519</c:v>
                </c:pt>
                <c:pt idx="5355">
                  <c:v>42520</c:v>
                </c:pt>
                <c:pt idx="5356">
                  <c:v>42521</c:v>
                </c:pt>
                <c:pt idx="5357">
                  <c:v>42522</c:v>
                </c:pt>
                <c:pt idx="5358">
                  <c:v>42523</c:v>
                </c:pt>
                <c:pt idx="5359">
                  <c:v>42524</c:v>
                </c:pt>
                <c:pt idx="5360">
                  <c:v>42525</c:v>
                </c:pt>
                <c:pt idx="5361">
                  <c:v>42526</c:v>
                </c:pt>
                <c:pt idx="5362">
                  <c:v>42527</c:v>
                </c:pt>
                <c:pt idx="5363">
                  <c:v>42528</c:v>
                </c:pt>
                <c:pt idx="5364">
                  <c:v>42529</c:v>
                </c:pt>
                <c:pt idx="5365">
                  <c:v>42530</c:v>
                </c:pt>
                <c:pt idx="5366">
                  <c:v>42531</c:v>
                </c:pt>
                <c:pt idx="5367">
                  <c:v>42532</c:v>
                </c:pt>
                <c:pt idx="5368">
                  <c:v>42533</c:v>
                </c:pt>
                <c:pt idx="5369">
                  <c:v>42534</c:v>
                </c:pt>
                <c:pt idx="5370">
                  <c:v>42535</c:v>
                </c:pt>
                <c:pt idx="5371">
                  <c:v>42536</c:v>
                </c:pt>
                <c:pt idx="5372">
                  <c:v>42537</c:v>
                </c:pt>
                <c:pt idx="5373">
                  <c:v>42538</c:v>
                </c:pt>
                <c:pt idx="5374">
                  <c:v>42539</c:v>
                </c:pt>
                <c:pt idx="5375">
                  <c:v>42540</c:v>
                </c:pt>
                <c:pt idx="5376">
                  <c:v>42541</c:v>
                </c:pt>
                <c:pt idx="5377">
                  <c:v>42542</c:v>
                </c:pt>
                <c:pt idx="5378">
                  <c:v>42543</c:v>
                </c:pt>
                <c:pt idx="5379">
                  <c:v>42544</c:v>
                </c:pt>
                <c:pt idx="5380">
                  <c:v>42545</c:v>
                </c:pt>
                <c:pt idx="5381">
                  <c:v>42546</c:v>
                </c:pt>
                <c:pt idx="5382">
                  <c:v>42547</c:v>
                </c:pt>
                <c:pt idx="5383">
                  <c:v>42548</c:v>
                </c:pt>
                <c:pt idx="5384">
                  <c:v>42549</c:v>
                </c:pt>
                <c:pt idx="5385">
                  <c:v>42550</c:v>
                </c:pt>
                <c:pt idx="5386">
                  <c:v>42551</c:v>
                </c:pt>
                <c:pt idx="5387">
                  <c:v>42552</c:v>
                </c:pt>
                <c:pt idx="5388">
                  <c:v>42553</c:v>
                </c:pt>
                <c:pt idx="5389">
                  <c:v>42554</c:v>
                </c:pt>
                <c:pt idx="5390">
                  <c:v>42555</c:v>
                </c:pt>
                <c:pt idx="5391">
                  <c:v>42556</c:v>
                </c:pt>
                <c:pt idx="5392">
                  <c:v>42557</c:v>
                </c:pt>
                <c:pt idx="5393">
                  <c:v>42558</c:v>
                </c:pt>
                <c:pt idx="5394">
                  <c:v>42559</c:v>
                </c:pt>
                <c:pt idx="5395">
                  <c:v>42560</c:v>
                </c:pt>
                <c:pt idx="5396">
                  <c:v>42561</c:v>
                </c:pt>
                <c:pt idx="5397">
                  <c:v>42562</c:v>
                </c:pt>
                <c:pt idx="5398">
                  <c:v>42563</c:v>
                </c:pt>
                <c:pt idx="5399">
                  <c:v>42564</c:v>
                </c:pt>
                <c:pt idx="5400">
                  <c:v>42565</c:v>
                </c:pt>
                <c:pt idx="5401">
                  <c:v>42566</c:v>
                </c:pt>
                <c:pt idx="5402">
                  <c:v>42567</c:v>
                </c:pt>
                <c:pt idx="5403">
                  <c:v>42568</c:v>
                </c:pt>
                <c:pt idx="5404">
                  <c:v>42569</c:v>
                </c:pt>
                <c:pt idx="5405">
                  <c:v>42570</c:v>
                </c:pt>
                <c:pt idx="5406">
                  <c:v>42571</c:v>
                </c:pt>
                <c:pt idx="5407">
                  <c:v>42572</c:v>
                </c:pt>
                <c:pt idx="5408">
                  <c:v>42573</c:v>
                </c:pt>
                <c:pt idx="5409">
                  <c:v>42574</c:v>
                </c:pt>
                <c:pt idx="5410">
                  <c:v>42575</c:v>
                </c:pt>
                <c:pt idx="5411">
                  <c:v>42576</c:v>
                </c:pt>
                <c:pt idx="5412">
                  <c:v>42577</c:v>
                </c:pt>
                <c:pt idx="5413">
                  <c:v>42578</c:v>
                </c:pt>
                <c:pt idx="5414">
                  <c:v>42579</c:v>
                </c:pt>
                <c:pt idx="5415">
                  <c:v>42580</c:v>
                </c:pt>
                <c:pt idx="5416">
                  <c:v>42581</c:v>
                </c:pt>
                <c:pt idx="5417">
                  <c:v>42582</c:v>
                </c:pt>
                <c:pt idx="5418">
                  <c:v>42583</c:v>
                </c:pt>
                <c:pt idx="5419">
                  <c:v>42584</c:v>
                </c:pt>
                <c:pt idx="5420">
                  <c:v>42585</c:v>
                </c:pt>
                <c:pt idx="5421">
                  <c:v>42586</c:v>
                </c:pt>
                <c:pt idx="5422">
                  <c:v>42587</c:v>
                </c:pt>
                <c:pt idx="5423">
                  <c:v>42588</c:v>
                </c:pt>
                <c:pt idx="5424">
                  <c:v>42589</c:v>
                </c:pt>
                <c:pt idx="5425">
                  <c:v>42590</c:v>
                </c:pt>
                <c:pt idx="5426">
                  <c:v>42591</c:v>
                </c:pt>
                <c:pt idx="5427">
                  <c:v>42592</c:v>
                </c:pt>
                <c:pt idx="5428">
                  <c:v>42593</c:v>
                </c:pt>
                <c:pt idx="5429">
                  <c:v>42594</c:v>
                </c:pt>
                <c:pt idx="5430">
                  <c:v>42595</c:v>
                </c:pt>
                <c:pt idx="5431">
                  <c:v>42596</c:v>
                </c:pt>
                <c:pt idx="5432">
                  <c:v>42597</c:v>
                </c:pt>
                <c:pt idx="5433">
                  <c:v>42598</c:v>
                </c:pt>
                <c:pt idx="5434">
                  <c:v>42599</c:v>
                </c:pt>
                <c:pt idx="5435">
                  <c:v>42600</c:v>
                </c:pt>
                <c:pt idx="5436">
                  <c:v>42601</c:v>
                </c:pt>
                <c:pt idx="5437">
                  <c:v>42602</c:v>
                </c:pt>
                <c:pt idx="5438">
                  <c:v>42603</c:v>
                </c:pt>
                <c:pt idx="5439">
                  <c:v>42604</c:v>
                </c:pt>
                <c:pt idx="5440">
                  <c:v>42605</c:v>
                </c:pt>
                <c:pt idx="5441">
                  <c:v>42606</c:v>
                </c:pt>
                <c:pt idx="5442">
                  <c:v>42607</c:v>
                </c:pt>
                <c:pt idx="5443">
                  <c:v>42608</c:v>
                </c:pt>
                <c:pt idx="5444">
                  <c:v>42609</c:v>
                </c:pt>
                <c:pt idx="5445">
                  <c:v>42610</c:v>
                </c:pt>
                <c:pt idx="5446">
                  <c:v>42611</c:v>
                </c:pt>
                <c:pt idx="5447">
                  <c:v>42612</c:v>
                </c:pt>
                <c:pt idx="5448">
                  <c:v>42613</c:v>
                </c:pt>
                <c:pt idx="5449">
                  <c:v>42614</c:v>
                </c:pt>
                <c:pt idx="5450">
                  <c:v>42615</c:v>
                </c:pt>
                <c:pt idx="5451">
                  <c:v>42616</c:v>
                </c:pt>
                <c:pt idx="5452">
                  <c:v>42617</c:v>
                </c:pt>
                <c:pt idx="5453">
                  <c:v>42618</c:v>
                </c:pt>
                <c:pt idx="5454">
                  <c:v>42619</c:v>
                </c:pt>
                <c:pt idx="5455">
                  <c:v>42620</c:v>
                </c:pt>
                <c:pt idx="5456">
                  <c:v>42621</c:v>
                </c:pt>
                <c:pt idx="5457">
                  <c:v>42622</c:v>
                </c:pt>
                <c:pt idx="5458">
                  <c:v>42623</c:v>
                </c:pt>
                <c:pt idx="5459">
                  <c:v>42624</c:v>
                </c:pt>
                <c:pt idx="5460">
                  <c:v>42625</c:v>
                </c:pt>
                <c:pt idx="5461">
                  <c:v>42626</c:v>
                </c:pt>
                <c:pt idx="5462">
                  <c:v>42627</c:v>
                </c:pt>
                <c:pt idx="5463">
                  <c:v>42628</c:v>
                </c:pt>
                <c:pt idx="5464">
                  <c:v>42629</c:v>
                </c:pt>
                <c:pt idx="5465">
                  <c:v>42630</c:v>
                </c:pt>
                <c:pt idx="5466">
                  <c:v>42631</c:v>
                </c:pt>
                <c:pt idx="5467">
                  <c:v>42632</c:v>
                </c:pt>
                <c:pt idx="5468">
                  <c:v>42633</c:v>
                </c:pt>
                <c:pt idx="5469">
                  <c:v>42634</c:v>
                </c:pt>
                <c:pt idx="5470">
                  <c:v>42635</c:v>
                </c:pt>
                <c:pt idx="5471">
                  <c:v>42636</c:v>
                </c:pt>
                <c:pt idx="5472">
                  <c:v>42637</c:v>
                </c:pt>
                <c:pt idx="5473">
                  <c:v>42638</c:v>
                </c:pt>
                <c:pt idx="5474">
                  <c:v>42639</c:v>
                </c:pt>
                <c:pt idx="5475">
                  <c:v>42640</c:v>
                </c:pt>
                <c:pt idx="5476">
                  <c:v>42641</c:v>
                </c:pt>
                <c:pt idx="5477">
                  <c:v>42642</c:v>
                </c:pt>
                <c:pt idx="5478">
                  <c:v>42643</c:v>
                </c:pt>
                <c:pt idx="5479">
                  <c:v>42644</c:v>
                </c:pt>
                <c:pt idx="5480">
                  <c:v>42645</c:v>
                </c:pt>
                <c:pt idx="5481">
                  <c:v>42646</c:v>
                </c:pt>
                <c:pt idx="5482">
                  <c:v>42647</c:v>
                </c:pt>
                <c:pt idx="5483">
                  <c:v>42648</c:v>
                </c:pt>
                <c:pt idx="5484">
                  <c:v>42649</c:v>
                </c:pt>
                <c:pt idx="5485">
                  <c:v>42650</c:v>
                </c:pt>
                <c:pt idx="5486">
                  <c:v>42651</c:v>
                </c:pt>
                <c:pt idx="5487">
                  <c:v>42652</c:v>
                </c:pt>
                <c:pt idx="5488">
                  <c:v>42653</c:v>
                </c:pt>
                <c:pt idx="5489">
                  <c:v>42654</c:v>
                </c:pt>
                <c:pt idx="5490">
                  <c:v>42655</c:v>
                </c:pt>
                <c:pt idx="5491">
                  <c:v>42656</c:v>
                </c:pt>
                <c:pt idx="5492">
                  <c:v>42657</c:v>
                </c:pt>
                <c:pt idx="5493">
                  <c:v>42658</c:v>
                </c:pt>
                <c:pt idx="5494">
                  <c:v>42659</c:v>
                </c:pt>
                <c:pt idx="5495">
                  <c:v>42660</c:v>
                </c:pt>
                <c:pt idx="5496">
                  <c:v>42661</c:v>
                </c:pt>
                <c:pt idx="5497">
                  <c:v>42662</c:v>
                </c:pt>
                <c:pt idx="5498">
                  <c:v>42663</c:v>
                </c:pt>
                <c:pt idx="5499">
                  <c:v>42664</c:v>
                </c:pt>
                <c:pt idx="5500">
                  <c:v>42665</c:v>
                </c:pt>
                <c:pt idx="5501">
                  <c:v>42666</c:v>
                </c:pt>
                <c:pt idx="5502">
                  <c:v>42667</c:v>
                </c:pt>
                <c:pt idx="5503">
                  <c:v>42668</c:v>
                </c:pt>
                <c:pt idx="5504">
                  <c:v>42669</c:v>
                </c:pt>
                <c:pt idx="5505">
                  <c:v>42670</c:v>
                </c:pt>
                <c:pt idx="5506">
                  <c:v>42671</c:v>
                </c:pt>
                <c:pt idx="5507">
                  <c:v>42672</c:v>
                </c:pt>
                <c:pt idx="5508">
                  <c:v>42673</c:v>
                </c:pt>
                <c:pt idx="5509">
                  <c:v>42674</c:v>
                </c:pt>
                <c:pt idx="5510">
                  <c:v>42675</c:v>
                </c:pt>
                <c:pt idx="5511">
                  <c:v>42676</c:v>
                </c:pt>
                <c:pt idx="5512">
                  <c:v>42677</c:v>
                </c:pt>
                <c:pt idx="5513">
                  <c:v>42678</c:v>
                </c:pt>
                <c:pt idx="5514">
                  <c:v>42679</c:v>
                </c:pt>
                <c:pt idx="5515">
                  <c:v>42680</c:v>
                </c:pt>
                <c:pt idx="5516">
                  <c:v>42681</c:v>
                </c:pt>
                <c:pt idx="5517">
                  <c:v>42682</c:v>
                </c:pt>
                <c:pt idx="5518">
                  <c:v>42683</c:v>
                </c:pt>
                <c:pt idx="5519">
                  <c:v>42684</c:v>
                </c:pt>
                <c:pt idx="5520">
                  <c:v>42685</c:v>
                </c:pt>
                <c:pt idx="5521">
                  <c:v>42686</c:v>
                </c:pt>
                <c:pt idx="5522">
                  <c:v>42687</c:v>
                </c:pt>
                <c:pt idx="5523">
                  <c:v>42688</c:v>
                </c:pt>
                <c:pt idx="5524">
                  <c:v>42689</c:v>
                </c:pt>
                <c:pt idx="5525">
                  <c:v>42690</c:v>
                </c:pt>
                <c:pt idx="5526">
                  <c:v>42691</c:v>
                </c:pt>
                <c:pt idx="5527">
                  <c:v>42692</c:v>
                </c:pt>
                <c:pt idx="5528">
                  <c:v>42693</c:v>
                </c:pt>
                <c:pt idx="5529">
                  <c:v>42694</c:v>
                </c:pt>
                <c:pt idx="5530">
                  <c:v>42695</c:v>
                </c:pt>
                <c:pt idx="5531">
                  <c:v>42696</c:v>
                </c:pt>
                <c:pt idx="5532">
                  <c:v>42697</c:v>
                </c:pt>
                <c:pt idx="5533">
                  <c:v>42698</c:v>
                </c:pt>
                <c:pt idx="5534">
                  <c:v>42699</c:v>
                </c:pt>
                <c:pt idx="5535">
                  <c:v>42700</c:v>
                </c:pt>
                <c:pt idx="5536">
                  <c:v>42701</c:v>
                </c:pt>
                <c:pt idx="5537">
                  <c:v>42702</c:v>
                </c:pt>
                <c:pt idx="5538">
                  <c:v>42703</c:v>
                </c:pt>
                <c:pt idx="5539">
                  <c:v>42704</c:v>
                </c:pt>
                <c:pt idx="5540">
                  <c:v>42705</c:v>
                </c:pt>
                <c:pt idx="5541">
                  <c:v>42706</c:v>
                </c:pt>
                <c:pt idx="5542">
                  <c:v>42707</c:v>
                </c:pt>
                <c:pt idx="5543">
                  <c:v>42708</c:v>
                </c:pt>
                <c:pt idx="5544">
                  <c:v>42709</c:v>
                </c:pt>
                <c:pt idx="5545">
                  <c:v>42710</c:v>
                </c:pt>
                <c:pt idx="5546">
                  <c:v>42711</c:v>
                </c:pt>
                <c:pt idx="5547">
                  <c:v>42712</c:v>
                </c:pt>
                <c:pt idx="5548">
                  <c:v>42713</c:v>
                </c:pt>
                <c:pt idx="5549">
                  <c:v>42714</c:v>
                </c:pt>
                <c:pt idx="5550">
                  <c:v>42715</c:v>
                </c:pt>
                <c:pt idx="5551">
                  <c:v>42716</c:v>
                </c:pt>
                <c:pt idx="5552">
                  <c:v>42717</c:v>
                </c:pt>
                <c:pt idx="5553">
                  <c:v>42718</c:v>
                </c:pt>
                <c:pt idx="5554">
                  <c:v>42719</c:v>
                </c:pt>
                <c:pt idx="5555">
                  <c:v>42720</c:v>
                </c:pt>
                <c:pt idx="5556">
                  <c:v>42721</c:v>
                </c:pt>
                <c:pt idx="5557">
                  <c:v>42722</c:v>
                </c:pt>
                <c:pt idx="5558">
                  <c:v>42723</c:v>
                </c:pt>
                <c:pt idx="5559">
                  <c:v>42724</c:v>
                </c:pt>
                <c:pt idx="5560">
                  <c:v>42725</c:v>
                </c:pt>
                <c:pt idx="5561">
                  <c:v>42726</c:v>
                </c:pt>
                <c:pt idx="5562">
                  <c:v>42727</c:v>
                </c:pt>
                <c:pt idx="5563">
                  <c:v>42728</c:v>
                </c:pt>
                <c:pt idx="5564">
                  <c:v>42729</c:v>
                </c:pt>
                <c:pt idx="5565">
                  <c:v>42730</c:v>
                </c:pt>
                <c:pt idx="5566">
                  <c:v>42731</c:v>
                </c:pt>
                <c:pt idx="5567">
                  <c:v>42732</c:v>
                </c:pt>
                <c:pt idx="5568">
                  <c:v>42733</c:v>
                </c:pt>
                <c:pt idx="5569">
                  <c:v>42734</c:v>
                </c:pt>
                <c:pt idx="5570">
                  <c:v>42735</c:v>
                </c:pt>
                <c:pt idx="5571">
                  <c:v>42736</c:v>
                </c:pt>
                <c:pt idx="5572">
                  <c:v>42737</c:v>
                </c:pt>
                <c:pt idx="5573">
                  <c:v>42738</c:v>
                </c:pt>
                <c:pt idx="5574">
                  <c:v>42739</c:v>
                </c:pt>
                <c:pt idx="5575">
                  <c:v>42740</c:v>
                </c:pt>
                <c:pt idx="5576">
                  <c:v>42741</c:v>
                </c:pt>
                <c:pt idx="5577">
                  <c:v>42742</c:v>
                </c:pt>
                <c:pt idx="5578">
                  <c:v>42743</c:v>
                </c:pt>
                <c:pt idx="5579">
                  <c:v>42744</c:v>
                </c:pt>
                <c:pt idx="5580">
                  <c:v>42745</c:v>
                </c:pt>
                <c:pt idx="5581">
                  <c:v>42746</c:v>
                </c:pt>
                <c:pt idx="5582">
                  <c:v>42747</c:v>
                </c:pt>
                <c:pt idx="5583">
                  <c:v>42748</c:v>
                </c:pt>
                <c:pt idx="5584">
                  <c:v>42749</c:v>
                </c:pt>
                <c:pt idx="5585">
                  <c:v>42750</c:v>
                </c:pt>
                <c:pt idx="5586">
                  <c:v>42751</c:v>
                </c:pt>
                <c:pt idx="5587">
                  <c:v>42752</c:v>
                </c:pt>
                <c:pt idx="5588">
                  <c:v>42753</c:v>
                </c:pt>
                <c:pt idx="5589">
                  <c:v>42754</c:v>
                </c:pt>
                <c:pt idx="5590">
                  <c:v>42755</c:v>
                </c:pt>
                <c:pt idx="5591">
                  <c:v>42756</c:v>
                </c:pt>
                <c:pt idx="5592">
                  <c:v>42757</c:v>
                </c:pt>
                <c:pt idx="5593">
                  <c:v>42758</c:v>
                </c:pt>
                <c:pt idx="5594">
                  <c:v>42759</c:v>
                </c:pt>
                <c:pt idx="5595">
                  <c:v>42760</c:v>
                </c:pt>
                <c:pt idx="5596">
                  <c:v>42761</c:v>
                </c:pt>
                <c:pt idx="5597">
                  <c:v>42762</c:v>
                </c:pt>
                <c:pt idx="5598">
                  <c:v>42763</c:v>
                </c:pt>
                <c:pt idx="5599">
                  <c:v>42764</c:v>
                </c:pt>
                <c:pt idx="5600">
                  <c:v>42765</c:v>
                </c:pt>
                <c:pt idx="5601">
                  <c:v>42766</c:v>
                </c:pt>
                <c:pt idx="5602">
                  <c:v>42767</c:v>
                </c:pt>
                <c:pt idx="5603">
                  <c:v>42768</c:v>
                </c:pt>
                <c:pt idx="5604">
                  <c:v>42769</c:v>
                </c:pt>
                <c:pt idx="5605">
                  <c:v>42770</c:v>
                </c:pt>
                <c:pt idx="5606">
                  <c:v>42771</c:v>
                </c:pt>
                <c:pt idx="5607">
                  <c:v>42772</c:v>
                </c:pt>
                <c:pt idx="5608">
                  <c:v>42773</c:v>
                </c:pt>
                <c:pt idx="5609">
                  <c:v>42774</c:v>
                </c:pt>
                <c:pt idx="5610">
                  <c:v>42775</c:v>
                </c:pt>
                <c:pt idx="5611">
                  <c:v>42776</c:v>
                </c:pt>
                <c:pt idx="5612">
                  <c:v>42777</c:v>
                </c:pt>
                <c:pt idx="5613">
                  <c:v>42778</c:v>
                </c:pt>
                <c:pt idx="5614">
                  <c:v>42779</c:v>
                </c:pt>
                <c:pt idx="5615">
                  <c:v>42780</c:v>
                </c:pt>
                <c:pt idx="5616">
                  <c:v>42781</c:v>
                </c:pt>
                <c:pt idx="5617">
                  <c:v>42782</c:v>
                </c:pt>
                <c:pt idx="5618">
                  <c:v>42783</c:v>
                </c:pt>
                <c:pt idx="5619">
                  <c:v>42784</c:v>
                </c:pt>
                <c:pt idx="5620">
                  <c:v>42785</c:v>
                </c:pt>
                <c:pt idx="5621">
                  <c:v>42786</c:v>
                </c:pt>
                <c:pt idx="5622">
                  <c:v>42787</c:v>
                </c:pt>
                <c:pt idx="5623">
                  <c:v>42788</c:v>
                </c:pt>
                <c:pt idx="5624">
                  <c:v>42789</c:v>
                </c:pt>
                <c:pt idx="5625">
                  <c:v>42790</c:v>
                </c:pt>
                <c:pt idx="5626">
                  <c:v>42791</c:v>
                </c:pt>
                <c:pt idx="5627">
                  <c:v>42792</c:v>
                </c:pt>
                <c:pt idx="5628">
                  <c:v>42793</c:v>
                </c:pt>
                <c:pt idx="5629">
                  <c:v>42794</c:v>
                </c:pt>
                <c:pt idx="5630">
                  <c:v>42795</c:v>
                </c:pt>
                <c:pt idx="5631">
                  <c:v>42796</c:v>
                </c:pt>
                <c:pt idx="5632">
                  <c:v>42797</c:v>
                </c:pt>
                <c:pt idx="5633">
                  <c:v>42798</c:v>
                </c:pt>
                <c:pt idx="5634">
                  <c:v>42799</c:v>
                </c:pt>
                <c:pt idx="5635">
                  <c:v>42800</c:v>
                </c:pt>
                <c:pt idx="5636">
                  <c:v>42801</c:v>
                </c:pt>
                <c:pt idx="5637">
                  <c:v>42802</c:v>
                </c:pt>
                <c:pt idx="5638">
                  <c:v>42803</c:v>
                </c:pt>
                <c:pt idx="5639">
                  <c:v>42804</c:v>
                </c:pt>
                <c:pt idx="5640">
                  <c:v>42805</c:v>
                </c:pt>
                <c:pt idx="5641">
                  <c:v>42806</c:v>
                </c:pt>
                <c:pt idx="5642">
                  <c:v>42807</c:v>
                </c:pt>
                <c:pt idx="5643">
                  <c:v>42808</c:v>
                </c:pt>
                <c:pt idx="5644">
                  <c:v>42809</c:v>
                </c:pt>
                <c:pt idx="5645">
                  <c:v>42810</c:v>
                </c:pt>
                <c:pt idx="5646">
                  <c:v>42811</c:v>
                </c:pt>
                <c:pt idx="5647">
                  <c:v>42812</c:v>
                </c:pt>
                <c:pt idx="5648">
                  <c:v>42813</c:v>
                </c:pt>
                <c:pt idx="5649">
                  <c:v>42814</c:v>
                </c:pt>
                <c:pt idx="5650">
                  <c:v>42815</c:v>
                </c:pt>
                <c:pt idx="5651">
                  <c:v>42816</c:v>
                </c:pt>
                <c:pt idx="5652">
                  <c:v>42817</c:v>
                </c:pt>
                <c:pt idx="5653">
                  <c:v>42818</c:v>
                </c:pt>
                <c:pt idx="5654">
                  <c:v>42819</c:v>
                </c:pt>
                <c:pt idx="5655">
                  <c:v>42820</c:v>
                </c:pt>
                <c:pt idx="5656">
                  <c:v>42821</c:v>
                </c:pt>
                <c:pt idx="5657">
                  <c:v>42822</c:v>
                </c:pt>
                <c:pt idx="5658">
                  <c:v>42823</c:v>
                </c:pt>
                <c:pt idx="5659">
                  <c:v>42824</c:v>
                </c:pt>
                <c:pt idx="5660">
                  <c:v>42825</c:v>
                </c:pt>
                <c:pt idx="5661">
                  <c:v>42826</c:v>
                </c:pt>
                <c:pt idx="5662">
                  <c:v>42827</c:v>
                </c:pt>
                <c:pt idx="5663">
                  <c:v>42828</c:v>
                </c:pt>
                <c:pt idx="5664">
                  <c:v>42829</c:v>
                </c:pt>
                <c:pt idx="5665">
                  <c:v>42830</c:v>
                </c:pt>
                <c:pt idx="5666">
                  <c:v>42831</c:v>
                </c:pt>
                <c:pt idx="5667">
                  <c:v>42832</c:v>
                </c:pt>
                <c:pt idx="5668">
                  <c:v>42833</c:v>
                </c:pt>
                <c:pt idx="5669">
                  <c:v>42834</c:v>
                </c:pt>
                <c:pt idx="5670">
                  <c:v>42835</c:v>
                </c:pt>
                <c:pt idx="5671">
                  <c:v>42836</c:v>
                </c:pt>
                <c:pt idx="5672">
                  <c:v>42837</c:v>
                </c:pt>
                <c:pt idx="5673">
                  <c:v>42838</c:v>
                </c:pt>
                <c:pt idx="5674">
                  <c:v>42839</c:v>
                </c:pt>
                <c:pt idx="5675">
                  <c:v>42840</c:v>
                </c:pt>
                <c:pt idx="5676">
                  <c:v>42841</c:v>
                </c:pt>
                <c:pt idx="5677">
                  <c:v>42842</c:v>
                </c:pt>
                <c:pt idx="5678">
                  <c:v>42843</c:v>
                </c:pt>
                <c:pt idx="5679">
                  <c:v>42844</c:v>
                </c:pt>
                <c:pt idx="5680">
                  <c:v>42845</c:v>
                </c:pt>
                <c:pt idx="5681">
                  <c:v>42846</c:v>
                </c:pt>
                <c:pt idx="5682">
                  <c:v>42847</c:v>
                </c:pt>
                <c:pt idx="5683">
                  <c:v>42848</c:v>
                </c:pt>
                <c:pt idx="5684">
                  <c:v>42849</c:v>
                </c:pt>
                <c:pt idx="5685">
                  <c:v>42850</c:v>
                </c:pt>
                <c:pt idx="5686">
                  <c:v>42851</c:v>
                </c:pt>
                <c:pt idx="5687">
                  <c:v>42852</c:v>
                </c:pt>
                <c:pt idx="5688">
                  <c:v>42853</c:v>
                </c:pt>
                <c:pt idx="5689">
                  <c:v>42854</c:v>
                </c:pt>
                <c:pt idx="5690">
                  <c:v>42855</c:v>
                </c:pt>
                <c:pt idx="5691">
                  <c:v>42856</c:v>
                </c:pt>
                <c:pt idx="5692">
                  <c:v>42857</c:v>
                </c:pt>
                <c:pt idx="5693">
                  <c:v>42858</c:v>
                </c:pt>
                <c:pt idx="5694">
                  <c:v>42859</c:v>
                </c:pt>
                <c:pt idx="5695">
                  <c:v>42860</c:v>
                </c:pt>
                <c:pt idx="5696">
                  <c:v>42861</c:v>
                </c:pt>
                <c:pt idx="5697">
                  <c:v>42862</c:v>
                </c:pt>
                <c:pt idx="5698">
                  <c:v>42863</c:v>
                </c:pt>
                <c:pt idx="5699">
                  <c:v>42864</c:v>
                </c:pt>
                <c:pt idx="5700">
                  <c:v>42865</c:v>
                </c:pt>
                <c:pt idx="5701">
                  <c:v>42866</c:v>
                </c:pt>
                <c:pt idx="5702">
                  <c:v>42867</c:v>
                </c:pt>
                <c:pt idx="5703">
                  <c:v>42868</c:v>
                </c:pt>
                <c:pt idx="5704">
                  <c:v>42869</c:v>
                </c:pt>
                <c:pt idx="5705">
                  <c:v>42870</c:v>
                </c:pt>
                <c:pt idx="5706">
                  <c:v>42871</c:v>
                </c:pt>
                <c:pt idx="5707">
                  <c:v>42872</c:v>
                </c:pt>
                <c:pt idx="5708">
                  <c:v>42873</c:v>
                </c:pt>
                <c:pt idx="5709">
                  <c:v>42874</c:v>
                </c:pt>
                <c:pt idx="5710">
                  <c:v>42875</c:v>
                </c:pt>
                <c:pt idx="5711">
                  <c:v>42876</c:v>
                </c:pt>
                <c:pt idx="5712">
                  <c:v>42877</c:v>
                </c:pt>
                <c:pt idx="5713">
                  <c:v>42878</c:v>
                </c:pt>
                <c:pt idx="5714">
                  <c:v>42879</c:v>
                </c:pt>
                <c:pt idx="5715">
                  <c:v>42880</c:v>
                </c:pt>
                <c:pt idx="5716">
                  <c:v>42881</c:v>
                </c:pt>
                <c:pt idx="5717">
                  <c:v>42882</c:v>
                </c:pt>
                <c:pt idx="5718">
                  <c:v>42883</c:v>
                </c:pt>
                <c:pt idx="5719">
                  <c:v>42884</c:v>
                </c:pt>
                <c:pt idx="5720">
                  <c:v>42885</c:v>
                </c:pt>
                <c:pt idx="5721">
                  <c:v>42886</c:v>
                </c:pt>
                <c:pt idx="5722">
                  <c:v>42887</c:v>
                </c:pt>
                <c:pt idx="5723">
                  <c:v>42888</c:v>
                </c:pt>
                <c:pt idx="5724">
                  <c:v>42889</c:v>
                </c:pt>
                <c:pt idx="5725">
                  <c:v>42890</c:v>
                </c:pt>
                <c:pt idx="5726">
                  <c:v>42891</c:v>
                </c:pt>
                <c:pt idx="5727">
                  <c:v>42892</c:v>
                </c:pt>
                <c:pt idx="5728">
                  <c:v>42893</c:v>
                </c:pt>
                <c:pt idx="5729">
                  <c:v>42894</c:v>
                </c:pt>
                <c:pt idx="5730">
                  <c:v>42895</c:v>
                </c:pt>
                <c:pt idx="5731">
                  <c:v>42896</c:v>
                </c:pt>
                <c:pt idx="5732">
                  <c:v>42897</c:v>
                </c:pt>
                <c:pt idx="5733">
                  <c:v>42898</c:v>
                </c:pt>
                <c:pt idx="5734">
                  <c:v>42899</c:v>
                </c:pt>
                <c:pt idx="5735">
                  <c:v>42900</c:v>
                </c:pt>
                <c:pt idx="5736">
                  <c:v>42901</c:v>
                </c:pt>
                <c:pt idx="5737">
                  <c:v>42902</c:v>
                </c:pt>
                <c:pt idx="5738">
                  <c:v>42903</c:v>
                </c:pt>
                <c:pt idx="5739">
                  <c:v>42904</c:v>
                </c:pt>
                <c:pt idx="5740">
                  <c:v>42905</c:v>
                </c:pt>
                <c:pt idx="5741">
                  <c:v>42906</c:v>
                </c:pt>
                <c:pt idx="5742">
                  <c:v>42907</c:v>
                </c:pt>
                <c:pt idx="5743">
                  <c:v>42908</c:v>
                </c:pt>
                <c:pt idx="5744">
                  <c:v>42909</c:v>
                </c:pt>
                <c:pt idx="5745">
                  <c:v>42910</c:v>
                </c:pt>
                <c:pt idx="5746">
                  <c:v>42911</c:v>
                </c:pt>
                <c:pt idx="5747">
                  <c:v>42912</c:v>
                </c:pt>
                <c:pt idx="5748">
                  <c:v>42913</c:v>
                </c:pt>
                <c:pt idx="5749">
                  <c:v>42914</c:v>
                </c:pt>
                <c:pt idx="5750">
                  <c:v>42915</c:v>
                </c:pt>
                <c:pt idx="5751">
                  <c:v>42916</c:v>
                </c:pt>
                <c:pt idx="5752">
                  <c:v>42917</c:v>
                </c:pt>
                <c:pt idx="5753">
                  <c:v>42918</c:v>
                </c:pt>
                <c:pt idx="5754">
                  <c:v>42919</c:v>
                </c:pt>
                <c:pt idx="5755">
                  <c:v>42920</c:v>
                </c:pt>
                <c:pt idx="5756">
                  <c:v>42921</c:v>
                </c:pt>
                <c:pt idx="5757">
                  <c:v>42922</c:v>
                </c:pt>
                <c:pt idx="5758">
                  <c:v>42923</c:v>
                </c:pt>
                <c:pt idx="5759">
                  <c:v>42924</c:v>
                </c:pt>
                <c:pt idx="5760">
                  <c:v>42925</c:v>
                </c:pt>
                <c:pt idx="5761">
                  <c:v>42926</c:v>
                </c:pt>
                <c:pt idx="5762">
                  <c:v>42927</c:v>
                </c:pt>
                <c:pt idx="5763">
                  <c:v>42928</c:v>
                </c:pt>
                <c:pt idx="5764">
                  <c:v>42929</c:v>
                </c:pt>
                <c:pt idx="5765">
                  <c:v>42930</c:v>
                </c:pt>
                <c:pt idx="5766">
                  <c:v>42931</c:v>
                </c:pt>
                <c:pt idx="5767">
                  <c:v>42932</c:v>
                </c:pt>
                <c:pt idx="5768">
                  <c:v>42933</c:v>
                </c:pt>
                <c:pt idx="5769">
                  <c:v>42934</c:v>
                </c:pt>
                <c:pt idx="5770">
                  <c:v>42935</c:v>
                </c:pt>
                <c:pt idx="5771">
                  <c:v>42936</c:v>
                </c:pt>
                <c:pt idx="5772">
                  <c:v>42937</c:v>
                </c:pt>
                <c:pt idx="5773">
                  <c:v>42938</c:v>
                </c:pt>
                <c:pt idx="5774">
                  <c:v>42939</c:v>
                </c:pt>
                <c:pt idx="5775">
                  <c:v>42940</c:v>
                </c:pt>
                <c:pt idx="5776">
                  <c:v>42941</c:v>
                </c:pt>
                <c:pt idx="5777">
                  <c:v>42942</c:v>
                </c:pt>
                <c:pt idx="5778">
                  <c:v>42943</c:v>
                </c:pt>
                <c:pt idx="5779">
                  <c:v>42944</c:v>
                </c:pt>
                <c:pt idx="5780">
                  <c:v>42945</c:v>
                </c:pt>
                <c:pt idx="5781">
                  <c:v>42946</c:v>
                </c:pt>
                <c:pt idx="5782">
                  <c:v>42947</c:v>
                </c:pt>
                <c:pt idx="5783">
                  <c:v>42948</c:v>
                </c:pt>
                <c:pt idx="5784">
                  <c:v>42949</c:v>
                </c:pt>
                <c:pt idx="5785">
                  <c:v>42950</c:v>
                </c:pt>
                <c:pt idx="5786">
                  <c:v>42951</c:v>
                </c:pt>
                <c:pt idx="5787">
                  <c:v>42952</c:v>
                </c:pt>
                <c:pt idx="5788">
                  <c:v>42953</c:v>
                </c:pt>
                <c:pt idx="5789">
                  <c:v>42954</c:v>
                </c:pt>
                <c:pt idx="5790">
                  <c:v>42955</c:v>
                </c:pt>
                <c:pt idx="5791">
                  <c:v>42956</c:v>
                </c:pt>
                <c:pt idx="5792">
                  <c:v>42957</c:v>
                </c:pt>
                <c:pt idx="5793">
                  <c:v>42958</c:v>
                </c:pt>
                <c:pt idx="5794">
                  <c:v>42959</c:v>
                </c:pt>
                <c:pt idx="5795">
                  <c:v>42960</c:v>
                </c:pt>
                <c:pt idx="5796">
                  <c:v>42961</c:v>
                </c:pt>
                <c:pt idx="5797">
                  <c:v>42962</c:v>
                </c:pt>
                <c:pt idx="5798">
                  <c:v>42963</c:v>
                </c:pt>
                <c:pt idx="5799">
                  <c:v>42964</c:v>
                </c:pt>
                <c:pt idx="5800">
                  <c:v>42965</c:v>
                </c:pt>
                <c:pt idx="5801">
                  <c:v>42966</c:v>
                </c:pt>
                <c:pt idx="5802">
                  <c:v>42967</c:v>
                </c:pt>
                <c:pt idx="5803">
                  <c:v>42968</c:v>
                </c:pt>
                <c:pt idx="5804">
                  <c:v>42969</c:v>
                </c:pt>
                <c:pt idx="5805">
                  <c:v>42970</c:v>
                </c:pt>
                <c:pt idx="5806">
                  <c:v>42971</c:v>
                </c:pt>
                <c:pt idx="5807">
                  <c:v>42972</c:v>
                </c:pt>
                <c:pt idx="5808">
                  <c:v>42973</c:v>
                </c:pt>
                <c:pt idx="5809">
                  <c:v>42974</c:v>
                </c:pt>
                <c:pt idx="5810">
                  <c:v>42975</c:v>
                </c:pt>
                <c:pt idx="5811">
                  <c:v>42976</c:v>
                </c:pt>
                <c:pt idx="5812">
                  <c:v>42977</c:v>
                </c:pt>
                <c:pt idx="5813">
                  <c:v>42978</c:v>
                </c:pt>
                <c:pt idx="5814">
                  <c:v>42979</c:v>
                </c:pt>
                <c:pt idx="5815">
                  <c:v>42980</c:v>
                </c:pt>
                <c:pt idx="5816">
                  <c:v>42981</c:v>
                </c:pt>
                <c:pt idx="5817">
                  <c:v>42982</c:v>
                </c:pt>
                <c:pt idx="5818">
                  <c:v>42983</c:v>
                </c:pt>
                <c:pt idx="5819">
                  <c:v>42984</c:v>
                </c:pt>
                <c:pt idx="5820">
                  <c:v>42985</c:v>
                </c:pt>
                <c:pt idx="5821">
                  <c:v>42986</c:v>
                </c:pt>
                <c:pt idx="5822">
                  <c:v>42987</c:v>
                </c:pt>
                <c:pt idx="5823">
                  <c:v>42988</c:v>
                </c:pt>
                <c:pt idx="5824">
                  <c:v>42989</c:v>
                </c:pt>
                <c:pt idx="5825">
                  <c:v>42990</c:v>
                </c:pt>
                <c:pt idx="5826">
                  <c:v>42991</c:v>
                </c:pt>
                <c:pt idx="5827">
                  <c:v>42992</c:v>
                </c:pt>
                <c:pt idx="5828">
                  <c:v>42993</c:v>
                </c:pt>
                <c:pt idx="5829">
                  <c:v>42994</c:v>
                </c:pt>
                <c:pt idx="5830">
                  <c:v>42995</c:v>
                </c:pt>
                <c:pt idx="5831">
                  <c:v>42996</c:v>
                </c:pt>
                <c:pt idx="5832">
                  <c:v>42997</c:v>
                </c:pt>
                <c:pt idx="5833">
                  <c:v>42998</c:v>
                </c:pt>
                <c:pt idx="5834">
                  <c:v>42999</c:v>
                </c:pt>
                <c:pt idx="5835">
                  <c:v>43000</c:v>
                </c:pt>
                <c:pt idx="5836">
                  <c:v>43001</c:v>
                </c:pt>
                <c:pt idx="5837">
                  <c:v>43002</c:v>
                </c:pt>
                <c:pt idx="5838">
                  <c:v>43003</c:v>
                </c:pt>
                <c:pt idx="5839">
                  <c:v>43004</c:v>
                </c:pt>
                <c:pt idx="5840">
                  <c:v>43005</c:v>
                </c:pt>
                <c:pt idx="5841">
                  <c:v>43006</c:v>
                </c:pt>
                <c:pt idx="5842">
                  <c:v>43007</c:v>
                </c:pt>
                <c:pt idx="5843">
                  <c:v>43008</c:v>
                </c:pt>
                <c:pt idx="5844">
                  <c:v>43009</c:v>
                </c:pt>
                <c:pt idx="5845">
                  <c:v>43010</c:v>
                </c:pt>
                <c:pt idx="5846">
                  <c:v>43011</c:v>
                </c:pt>
                <c:pt idx="5847">
                  <c:v>43012</c:v>
                </c:pt>
                <c:pt idx="5848">
                  <c:v>43013</c:v>
                </c:pt>
                <c:pt idx="5849">
                  <c:v>43014</c:v>
                </c:pt>
                <c:pt idx="5850">
                  <c:v>43015</c:v>
                </c:pt>
                <c:pt idx="5851">
                  <c:v>43016</c:v>
                </c:pt>
                <c:pt idx="5852">
                  <c:v>43017</c:v>
                </c:pt>
                <c:pt idx="5853">
                  <c:v>43018</c:v>
                </c:pt>
                <c:pt idx="5854">
                  <c:v>43019</c:v>
                </c:pt>
                <c:pt idx="5855">
                  <c:v>43020</c:v>
                </c:pt>
                <c:pt idx="5856">
                  <c:v>43021</c:v>
                </c:pt>
                <c:pt idx="5857">
                  <c:v>43022</c:v>
                </c:pt>
                <c:pt idx="5858">
                  <c:v>43023</c:v>
                </c:pt>
                <c:pt idx="5859">
                  <c:v>43024</c:v>
                </c:pt>
                <c:pt idx="5860">
                  <c:v>43025</c:v>
                </c:pt>
                <c:pt idx="5861">
                  <c:v>43026</c:v>
                </c:pt>
                <c:pt idx="5862">
                  <c:v>43027</c:v>
                </c:pt>
                <c:pt idx="5863">
                  <c:v>43028</c:v>
                </c:pt>
                <c:pt idx="5864">
                  <c:v>43029</c:v>
                </c:pt>
                <c:pt idx="5865">
                  <c:v>43030</c:v>
                </c:pt>
                <c:pt idx="5866">
                  <c:v>43031</c:v>
                </c:pt>
                <c:pt idx="5867">
                  <c:v>43032</c:v>
                </c:pt>
                <c:pt idx="5868">
                  <c:v>43033</c:v>
                </c:pt>
                <c:pt idx="5869">
                  <c:v>43034</c:v>
                </c:pt>
                <c:pt idx="5870">
                  <c:v>43035</c:v>
                </c:pt>
                <c:pt idx="5871">
                  <c:v>43036</c:v>
                </c:pt>
                <c:pt idx="5872">
                  <c:v>43037</c:v>
                </c:pt>
                <c:pt idx="5873">
                  <c:v>43038</c:v>
                </c:pt>
                <c:pt idx="5874">
                  <c:v>43039</c:v>
                </c:pt>
                <c:pt idx="5875">
                  <c:v>43040</c:v>
                </c:pt>
                <c:pt idx="5876">
                  <c:v>43041</c:v>
                </c:pt>
                <c:pt idx="5877">
                  <c:v>43042</c:v>
                </c:pt>
                <c:pt idx="5878">
                  <c:v>43043</c:v>
                </c:pt>
                <c:pt idx="5879">
                  <c:v>43044</c:v>
                </c:pt>
                <c:pt idx="5880">
                  <c:v>43045</c:v>
                </c:pt>
                <c:pt idx="5881">
                  <c:v>43046</c:v>
                </c:pt>
                <c:pt idx="5882">
                  <c:v>43047</c:v>
                </c:pt>
                <c:pt idx="5883">
                  <c:v>43048</c:v>
                </c:pt>
                <c:pt idx="5884">
                  <c:v>43049</c:v>
                </c:pt>
                <c:pt idx="5885">
                  <c:v>43050</c:v>
                </c:pt>
                <c:pt idx="5886">
                  <c:v>43051</c:v>
                </c:pt>
                <c:pt idx="5887">
                  <c:v>43052</c:v>
                </c:pt>
                <c:pt idx="5888">
                  <c:v>43053</c:v>
                </c:pt>
                <c:pt idx="5889">
                  <c:v>43054</c:v>
                </c:pt>
                <c:pt idx="5890">
                  <c:v>43055</c:v>
                </c:pt>
                <c:pt idx="5891">
                  <c:v>43056</c:v>
                </c:pt>
                <c:pt idx="5892">
                  <c:v>43057</c:v>
                </c:pt>
                <c:pt idx="5893">
                  <c:v>43058</c:v>
                </c:pt>
                <c:pt idx="5894">
                  <c:v>43059</c:v>
                </c:pt>
                <c:pt idx="5895">
                  <c:v>43060</c:v>
                </c:pt>
                <c:pt idx="5896">
                  <c:v>43061</c:v>
                </c:pt>
                <c:pt idx="5897">
                  <c:v>43062</c:v>
                </c:pt>
                <c:pt idx="5898">
                  <c:v>43063</c:v>
                </c:pt>
                <c:pt idx="5899">
                  <c:v>43064</c:v>
                </c:pt>
                <c:pt idx="5900">
                  <c:v>43065</c:v>
                </c:pt>
                <c:pt idx="5901">
                  <c:v>43066</c:v>
                </c:pt>
                <c:pt idx="5902">
                  <c:v>43067</c:v>
                </c:pt>
                <c:pt idx="5903">
                  <c:v>43068</c:v>
                </c:pt>
                <c:pt idx="5904">
                  <c:v>43069</c:v>
                </c:pt>
                <c:pt idx="5905">
                  <c:v>43070</c:v>
                </c:pt>
                <c:pt idx="5906">
                  <c:v>43071</c:v>
                </c:pt>
                <c:pt idx="5907">
                  <c:v>43072</c:v>
                </c:pt>
                <c:pt idx="5908">
                  <c:v>43073</c:v>
                </c:pt>
                <c:pt idx="5909">
                  <c:v>43074</c:v>
                </c:pt>
                <c:pt idx="5910">
                  <c:v>43075</c:v>
                </c:pt>
                <c:pt idx="5911">
                  <c:v>43076</c:v>
                </c:pt>
                <c:pt idx="5912">
                  <c:v>43077</c:v>
                </c:pt>
                <c:pt idx="5913">
                  <c:v>43078</c:v>
                </c:pt>
                <c:pt idx="5914">
                  <c:v>43079</c:v>
                </c:pt>
                <c:pt idx="5915">
                  <c:v>43080</c:v>
                </c:pt>
                <c:pt idx="5916">
                  <c:v>43081</c:v>
                </c:pt>
                <c:pt idx="5917">
                  <c:v>43082</c:v>
                </c:pt>
                <c:pt idx="5918">
                  <c:v>43083</c:v>
                </c:pt>
                <c:pt idx="5919">
                  <c:v>43084</c:v>
                </c:pt>
                <c:pt idx="5920">
                  <c:v>43085</c:v>
                </c:pt>
                <c:pt idx="5921">
                  <c:v>43086</c:v>
                </c:pt>
                <c:pt idx="5922">
                  <c:v>43087</c:v>
                </c:pt>
                <c:pt idx="5923">
                  <c:v>43088</c:v>
                </c:pt>
                <c:pt idx="5924">
                  <c:v>43089</c:v>
                </c:pt>
                <c:pt idx="5925">
                  <c:v>43090</c:v>
                </c:pt>
                <c:pt idx="5926">
                  <c:v>43091</c:v>
                </c:pt>
                <c:pt idx="5927">
                  <c:v>43092</c:v>
                </c:pt>
                <c:pt idx="5928">
                  <c:v>43093</c:v>
                </c:pt>
                <c:pt idx="5929">
                  <c:v>43094</c:v>
                </c:pt>
                <c:pt idx="5930">
                  <c:v>43095</c:v>
                </c:pt>
                <c:pt idx="5931">
                  <c:v>43096</c:v>
                </c:pt>
                <c:pt idx="5932">
                  <c:v>43097</c:v>
                </c:pt>
                <c:pt idx="5933">
                  <c:v>43098</c:v>
                </c:pt>
                <c:pt idx="5934">
                  <c:v>43099</c:v>
                </c:pt>
                <c:pt idx="5935">
                  <c:v>43100</c:v>
                </c:pt>
                <c:pt idx="5936">
                  <c:v>43101</c:v>
                </c:pt>
                <c:pt idx="5937">
                  <c:v>43102</c:v>
                </c:pt>
                <c:pt idx="5938">
                  <c:v>43103</c:v>
                </c:pt>
                <c:pt idx="5939">
                  <c:v>43104</c:v>
                </c:pt>
                <c:pt idx="5940">
                  <c:v>43105</c:v>
                </c:pt>
                <c:pt idx="5941">
                  <c:v>43106</c:v>
                </c:pt>
                <c:pt idx="5942">
                  <c:v>43107</c:v>
                </c:pt>
                <c:pt idx="5943">
                  <c:v>43108</c:v>
                </c:pt>
                <c:pt idx="5944">
                  <c:v>43109</c:v>
                </c:pt>
                <c:pt idx="5945">
                  <c:v>43110</c:v>
                </c:pt>
                <c:pt idx="5946">
                  <c:v>43111</c:v>
                </c:pt>
                <c:pt idx="5947">
                  <c:v>43112</c:v>
                </c:pt>
                <c:pt idx="5948">
                  <c:v>43113</c:v>
                </c:pt>
                <c:pt idx="5949">
                  <c:v>43114</c:v>
                </c:pt>
                <c:pt idx="5950">
                  <c:v>43115</c:v>
                </c:pt>
                <c:pt idx="5951">
                  <c:v>43116</c:v>
                </c:pt>
                <c:pt idx="5952">
                  <c:v>43117</c:v>
                </c:pt>
                <c:pt idx="5953">
                  <c:v>43118</c:v>
                </c:pt>
                <c:pt idx="5954">
                  <c:v>43119</c:v>
                </c:pt>
                <c:pt idx="5955">
                  <c:v>43120</c:v>
                </c:pt>
                <c:pt idx="5956">
                  <c:v>43121</c:v>
                </c:pt>
                <c:pt idx="5957">
                  <c:v>43122</c:v>
                </c:pt>
                <c:pt idx="5958">
                  <c:v>43123</c:v>
                </c:pt>
                <c:pt idx="5959">
                  <c:v>43124</c:v>
                </c:pt>
                <c:pt idx="5960">
                  <c:v>43125</c:v>
                </c:pt>
                <c:pt idx="5961">
                  <c:v>43126</c:v>
                </c:pt>
                <c:pt idx="5962">
                  <c:v>43127</c:v>
                </c:pt>
                <c:pt idx="5963">
                  <c:v>43128</c:v>
                </c:pt>
                <c:pt idx="5964">
                  <c:v>43129</c:v>
                </c:pt>
                <c:pt idx="5965">
                  <c:v>43130</c:v>
                </c:pt>
                <c:pt idx="5966">
                  <c:v>43131</c:v>
                </c:pt>
                <c:pt idx="5967">
                  <c:v>43132</c:v>
                </c:pt>
                <c:pt idx="5968">
                  <c:v>43133</c:v>
                </c:pt>
                <c:pt idx="5969">
                  <c:v>43134</c:v>
                </c:pt>
                <c:pt idx="5970">
                  <c:v>43135</c:v>
                </c:pt>
                <c:pt idx="5971">
                  <c:v>43136</c:v>
                </c:pt>
                <c:pt idx="5972">
                  <c:v>43137</c:v>
                </c:pt>
                <c:pt idx="5973">
                  <c:v>43138</c:v>
                </c:pt>
                <c:pt idx="5974">
                  <c:v>43139</c:v>
                </c:pt>
                <c:pt idx="5975">
                  <c:v>43140</c:v>
                </c:pt>
                <c:pt idx="5976">
                  <c:v>43141</c:v>
                </c:pt>
                <c:pt idx="5977">
                  <c:v>43142</c:v>
                </c:pt>
                <c:pt idx="5978">
                  <c:v>43143</c:v>
                </c:pt>
                <c:pt idx="5979">
                  <c:v>43144</c:v>
                </c:pt>
                <c:pt idx="5980">
                  <c:v>43145</c:v>
                </c:pt>
                <c:pt idx="5981">
                  <c:v>43146</c:v>
                </c:pt>
                <c:pt idx="5982">
                  <c:v>43147</c:v>
                </c:pt>
                <c:pt idx="5983">
                  <c:v>43148</c:v>
                </c:pt>
                <c:pt idx="5984">
                  <c:v>43149</c:v>
                </c:pt>
                <c:pt idx="5985">
                  <c:v>43150</c:v>
                </c:pt>
                <c:pt idx="5986">
                  <c:v>43151</c:v>
                </c:pt>
                <c:pt idx="5987">
                  <c:v>43152</c:v>
                </c:pt>
                <c:pt idx="5988">
                  <c:v>43153</c:v>
                </c:pt>
                <c:pt idx="5989">
                  <c:v>43154</c:v>
                </c:pt>
                <c:pt idx="5990">
                  <c:v>43155</c:v>
                </c:pt>
                <c:pt idx="5991">
                  <c:v>43156</c:v>
                </c:pt>
                <c:pt idx="5992">
                  <c:v>43157</c:v>
                </c:pt>
                <c:pt idx="5993">
                  <c:v>43158</c:v>
                </c:pt>
                <c:pt idx="5994">
                  <c:v>43159</c:v>
                </c:pt>
                <c:pt idx="5995">
                  <c:v>43160</c:v>
                </c:pt>
                <c:pt idx="5996">
                  <c:v>43161</c:v>
                </c:pt>
                <c:pt idx="5997">
                  <c:v>43162</c:v>
                </c:pt>
                <c:pt idx="5998">
                  <c:v>43163</c:v>
                </c:pt>
                <c:pt idx="5999">
                  <c:v>43164</c:v>
                </c:pt>
                <c:pt idx="6000">
                  <c:v>43165</c:v>
                </c:pt>
                <c:pt idx="6001">
                  <c:v>43166</c:v>
                </c:pt>
                <c:pt idx="6002">
                  <c:v>43167</c:v>
                </c:pt>
                <c:pt idx="6003">
                  <c:v>43168</c:v>
                </c:pt>
                <c:pt idx="6004">
                  <c:v>43169</c:v>
                </c:pt>
                <c:pt idx="6005">
                  <c:v>43170</c:v>
                </c:pt>
                <c:pt idx="6006">
                  <c:v>43171</c:v>
                </c:pt>
                <c:pt idx="6007">
                  <c:v>43172</c:v>
                </c:pt>
                <c:pt idx="6008">
                  <c:v>43173</c:v>
                </c:pt>
                <c:pt idx="6009">
                  <c:v>43174</c:v>
                </c:pt>
                <c:pt idx="6010">
                  <c:v>43175</c:v>
                </c:pt>
                <c:pt idx="6011">
                  <c:v>43176</c:v>
                </c:pt>
                <c:pt idx="6012">
                  <c:v>43177</c:v>
                </c:pt>
                <c:pt idx="6013">
                  <c:v>43178</c:v>
                </c:pt>
                <c:pt idx="6014">
                  <c:v>43179</c:v>
                </c:pt>
                <c:pt idx="6015">
                  <c:v>43180</c:v>
                </c:pt>
                <c:pt idx="6016">
                  <c:v>43181</c:v>
                </c:pt>
                <c:pt idx="6017">
                  <c:v>43182</c:v>
                </c:pt>
                <c:pt idx="6018">
                  <c:v>43183</c:v>
                </c:pt>
                <c:pt idx="6019">
                  <c:v>43184</c:v>
                </c:pt>
                <c:pt idx="6020">
                  <c:v>43185</c:v>
                </c:pt>
                <c:pt idx="6021">
                  <c:v>43186</c:v>
                </c:pt>
                <c:pt idx="6022">
                  <c:v>43187</c:v>
                </c:pt>
                <c:pt idx="6023">
                  <c:v>43188</c:v>
                </c:pt>
                <c:pt idx="6024">
                  <c:v>43189</c:v>
                </c:pt>
                <c:pt idx="6025">
                  <c:v>43190</c:v>
                </c:pt>
                <c:pt idx="6026">
                  <c:v>43191</c:v>
                </c:pt>
                <c:pt idx="6027">
                  <c:v>43192</c:v>
                </c:pt>
                <c:pt idx="6028">
                  <c:v>43193</c:v>
                </c:pt>
                <c:pt idx="6029">
                  <c:v>43194</c:v>
                </c:pt>
                <c:pt idx="6030">
                  <c:v>43195</c:v>
                </c:pt>
                <c:pt idx="6031">
                  <c:v>43196</c:v>
                </c:pt>
                <c:pt idx="6032">
                  <c:v>43197</c:v>
                </c:pt>
                <c:pt idx="6033">
                  <c:v>43198</c:v>
                </c:pt>
                <c:pt idx="6034">
                  <c:v>43199</c:v>
                </c:pt>
                <c:pt idx="6035">
                  <c:v>43200</c:v>
                </c:pt>
                <c:pt idx="6036">
                  <c:v>43201</c:v>
                </c:pt>
                <c:pt idx="6037">
                  <c:v>43202</c:v>
                </c:pt>
                <c:pt idx="6038">
                  <c:v>43203</c:v>
                </c:pt>
                <c:pt idx="6039">
                  <c:v>43204</c:v>
                </c:pt>
                <c:pt idx="6040">
                  <c:v>43205</c:v>
                </c:pt>
                <c:pt idx="6041">
                  <c:v>43206</c:v>
                </c:pt>
                <c:pt idx="6042">
                  <c:v>43207</c:v>
                </c:pt>
                <c:pt idx="6043">
                  <c:v>43208</c:v>
                </c:pt>
                <c:pt idx="6044">
                  <c:v>43209</c:v>
                </c:pt>
                <c:pt idx="6045">
                  <c:v>43210</c:v>
                </c:pt>
                <c:pt idx="6046">
                  <c:v>43211</c:v>
                </c:pt>
                <c:pt idx="6047">
                  <c:v>43212</c:v>
                </c:pt>
                <c:pt idx="6048">
                  <c:v>43213</c:v>
                </c:pt>
                <c:pt idx="6049">
                  <c:v>43214</c:v>
                </c:pt>
                <c:pt idx="6050">
                  <c:v>43215</c:v>
                </c:pt>
                <c:pt idx="6051">
                  <c:v>43216</c:v>
                </c:pt>
                <c:pt idx="6052">
                  <c:v>43217</c:v>
                </c:pt>
                <c:pt idx="6053">
                  <c:v>43218</c:v>
                </c:pt>
                <c:pt idx="6054">
                  <c:v>43219</c:v>
                </c:pt>
                <c:pt idx="6055">
                  <c:v>43220</c:v>
                </c:pt>
                <c:pt idx="6056">
                  <c:v>43221</c:v>
                </c:pt>
                <c:pt idx="6057">
                  <c:v>43222</c:v>
                </c:pt>
                <c:pt idx="6058">
                  <c:v>43223</c:v>
                </c:pt>
                <c:pt idx="6059">
                  <c:v>43224</c:v>
                </c:pt>
                <c:pt idx="6060">
                  <c:v>43225</c:v>
                </c:pt>
                <c:pt idx="6061">
                  <c:v>43226</c:v>
                </c:pt>
                <c:pt idx="6062">
                  <c:v>43227</c:v>
                </c:pt>
                <c:pt idx="6063">
                  <c:v>43228</c:v>
                </c:pt>
                <c:pt idx="6064">
                  <c:v>43229</c:v>
                </c:pt>
                <c:pt idx="6065">
                  <c:v>43230</c:v>
                </c:pt>
                <c:pt idx="6066">
                  <c:v>43231</c:v>
                </c:pt>
                <c:pt idx="6067">
                  <c:v>43232</c:v>
                </c:pt>
                <c:pt idx="6068">
                  <c:v>43233</c:v>
                </c:pt>
                <c:pt idx="6069">
                  <c:v>43234</c:v>
                </c:pt>
                <c:pt idx="6070">
                  <c:v>43235</c:v>
                </c:pt>
                <c:pt idx="6071">
                  <c:v>43236</c:v>
                </c:pt>
                <c:pt idx="6072">
                  <c:v>43237</c:v>
                </c:pt>
                <c:pt idx="6073">
                  <c:v>43238</c:v>
                </c:pt>
                <c:pt idx="6074">
                  <c:v>43239</c:v>
                </c:pt>
                <c:pt idx="6075">
                  <c:v>43240</c:v>
                </c:pt>
                <c:pt idx="6076">
                  <c:v>43241</c:v>
                </c:pt>
                <c:pt idx="6077">
                  <c:v>43242</c:v>
                </c:pt>
                <c:pt idx="6078">
                  <c:v>43243</c:v>
                </c:pt>
                <c:pt idx="6079">
                  <c:v>43244</c:v>
                </c:pt>
                <c:pt idx="6080">
                  <c:v>43245</c:v>
                </c:pt>
                <c:pt idx="6081">
                  <c:v>43246</c:v>
                </c:pt>
                <c:pt idx="6082">
                  <c:v>43247</c:v>
                </c:pt>
                <c:pt idx="6083">
                  <c:v>43248</c:v>
                </c:pt>
                <c:pt idx="6084">
                  <c:v>43249</c:v>
                </c:pt>
                <c:pt idx="6085">
                  <c:v>43250</c:v>
                </c:pt>
                <c:pt idx="6086">
                  <c:v>43251</c:v>
                </c:pt>
                <c:pt idx="6087">
                  <c:v>43252</c:v>
                </c:pt>
                <c:pt idx="6088">
                  <c:v>43253</c:v>
                </c:pt>
                <c:pt idx="6089">
                  <c:v>43254</c:v>
                </c:pt>
                <c:pt idx="6090">
                  <c:v>43255</c:v>
                </c:pt>
                <c:pt idx="6091">
                  <c:v>43256</c:v>
                </c:pt>
                <c:pt idx="6092">
                  <c:v>43257</c:v>
                </c:pt>
                <c:pt idx="6093">
                  <c:v>43258</c:v>
                </c:pt>
                <c:pt idx="6094">
                  <c:v>43259</c:v>
                </c:pt>
                <c:pt idx="6095">
                  <c:v>43260</c:v>
                </c:pt>
                <c:pt idx="6096">
                  <c:v>43261</c:v>
                </c:pt>
                <c:pt idx="6097">
                  <c:v>43262</c:v>
                </c:pt>
                <c:pt idx="6098">
                  <c:v>43263</c:v>
                </c:pt>
                <c:pt idx="6099">
                  <c:v>43264</c:v>
                </c:pt>
                <c:pt idx="6100">
                  <c:v>43265</c:v>
                </c:pt>
                <c:pt idx="6101">
                  <c:v>43266</c:v>
                </c:pt>
                <c:pt idx="6102">
                  <c:v>43267</c:v>
                </c:pt>
                <c:pt idx="6103">
                  <c:v>43268</c:v>
                </c:pt>
                <c:pt idx="6104">
                  <c:v>43269</c:v>
                </c:pt>
                <c:pt idx="6105">
                  <c:v>43270</c:v>
                </c:pt>
                <c:pt idx="6106">
                  <c:v>43271</c:v>
                </c:pt>
                <c:pt idx="6107">
                  <c:v>43272</c:v>
                </c:pt>
                <c:pt idx="6108">
                  <c:v>43273</c:v>
                </c:pt>
                <c:pt idx="6109">
                  <c:v>43274</c:v>
                </c:pt>
                <c:pt idx="6110">
                  <c:v>43275</c:v>
                </c:pt>
                <c:pt idx="6111">
                  <c:v>43276</c:v>
                </c:pt>
                <c:pt idx="6112">
                  <c:v>43277</c:v>
                </c:pt>
                <c:pt idx="6113">
                  <c:v>43278</c:v>
                </c:pt>
                <c:pt idx="6114">
                  <c:v>43279</c:v>
                </c:pt>
                <c:pt idx="6115">
                  <c:v>43280</c:v>
                </c:pt>
                <c:pt idx="6116">
                  <c:v>43281</c:v>
                </c:pt>
                <c:pt idx="6117">
                  <c:v>43282</c:v>
                </c:pt>
                <c:pt idx="6118">
                  <c:v>43283</c:v>
                </c:pt>
                <c:pt idx="6119">
                  <c:v>43284</c:v>
                </c:pt>
                <c:pt idx="6120">
                  <c:v>43285</c:v>
                </c:pt>
                <c:pt idx="6121">
                  <c:v>43286</c:v>
                </c:pt>
                <c:pt idx="6122">
                  <c:v>43287</c:v>
                </c:pt>
                <c:pt idx="6123">
                  <c:v>43288</c:v>
                </c:pt>
                <c:pt idx="6124">
                  <c:v>43289</c:v>
                </c:pt>
                <c:pt idx="6125">
                  <c:v>43290</c:v>
                </c:pt>
                <c:pt idx="6126">
                  <c:v>43291</c:v>
                </c:pt>
                <c:pt idx="6127">
                  <c:v>43292</c:v>
                </c:pt>
                <c:pt idx="6128">
                  <c:v>43293</c:v>
                </c:pt>
                <c:pt idx="6129">
                  <c:v>43294</c:v>
                </c:pt>
                <c:pt idx="6130">
                  <c:v>43295</c:v>
                </c:pt>
                <c:pt idx="6131">
                  <c:v>43296</c:v>
                </c:pt>
                <c:pt idx="6132">
                  <c:v>43297</c:v>
                </c:pt>
                <c:pt idx="6133">
                  <c:v>43298</c:v>
                </c:pt>
                <c:pt idx="6134">
                  <c:v>43299</c:v>
                </c:pt>
                <c:pt idx="6135">
                  <c:v>43300</c:v>
                </c:pt>
                <c:pt idx="6136">
                  <c:v>43301</c:v>
                </c:pt>
                <c:pt idx="6137">
                  <c:v>43302</c:v>
                </c:pt>
                <c:pt idx="6138">
                  <c:v>43303</c:v>
                </c:pt>
                <c:pt idx="6139">
                  <c:v>43304</c:v>
                </c:pt>
                <c:pt idx="6140">
                  <c:v>43305</c:v>
                </c:pt>
                <c:pt idx="6141">
                  <c:v>43306</c:v>
                </c:pt>
                <c:pt idx="6142">
                  <c:v>43307</c:v>
                </c:pt>
                <c:pt idx="6143">
                  <c:v>43308</c:v>
                </c:pt>
                <c:pt idx="6144">
                  <c:v>43309</c:v>
                </c:pt>
                <c:pt idx="6145">
                  <c:v>43310</c:v>
                </c:pt>
                <c:pt idx="6146">
                  <c:v>43311</c:v>
                </c:pt>
                <c:pt idx="6147">
                  <c:v>43312</c:v>
                </c:pt>
                <c:pt idx="6148">
                  <c:v>43313</c:v>
                </c:pt>
                <c:pt idx="6149">
                  <c:v>43314</c:v>
                </c:pt>
                <c:pt idx="6150">
                  <c:v>43315</c:v>
                </c:pt>
                <c:pt idx="6151">
                  <c:v>43316</c:v>
                </c:pt>
                <c:pt idx="6152">
                  <c:v>43317</c:v>
                </c:pt>
                <c:pt idx="6153">
                  <c:v>43318</c:v>
                </c:pt>
                <c:pt idx="6154">
                  <c:v>43319</c:v>
                </c:pt>
                <c:pt idx="6155">
                  <c:v>43320</c:v>
                </c:pt>
                <c:pt idx="6156">
                  <c:v>43321</c:v>
                </c:pt>
                <c:pt idx="6157">
                  <c:v>43322</c:v>
                </c:pt>
                <c:pt idx="6158">
                  <c:v>43323</c:v>
                </c:pt>
                <c:pt idx="6159">
                  <c:v>43324</c:v>
                </c:pt>
                <c:pt idx="6160">
                  <c:v>43325</c:v>
                </c:pt>
                <c:pt idx="6161">
                  <c:v>43326</c:v>
                </c:pt>
                <c:pt idx="6162">
                  <c:v>43327</c:v>
                </c:pt>
                <c:pt idx="6163">
                  <c:v>43328</c:v>
                </c:pt>
                <c:pt idx="6164">
                  <c:v>43329</c:v>
                </c:pt>
                <c:pt idx="6165">
                  <c:v>43330</c:v>
                </c:pt>
                <c:pt idx="6166">
                  <c:v>43331</c:v>
                </c:pt>
                <c:pt idx="6167">
                  <c:v>43332</c:v>
                </c:pt>
                <c:pt idx="6168">
                  <c:v>43333</c:v>
                </c:pt>
                <c:pt idx="6169">
                  <c:v>43334</c:v>
                </c:pt>
                <c:pt idx="6170">
                  <c:v>43335</c:v>
                </c:pt>
                <c:pt idx="6171">
                  <c:v>43336</c:v>
                </c:pt>
                <c:pt idx="6172">
                  <c:v>43337</c:v>
                </c:pt>
                <c:pt idx="6173">
                  <c:v>43338</c:v>
                </c:pt>
                <c:pt idx="6174">
                  <c:v>43339</c:v>
                </c:pt>
                <c:pt idx="6175">
                  <c:v>43340</c:v>
                </c:pt>
                <c:pt idx="6176">
                  <c:v>43341</c:v>
                </c:pt>
                <c:pt idx="6177">
                  <c:v>43342</c:v>
                </c:pt>
                <c:pt idx="6178">
                  <c:v>43343</c:v>
                </c:pt>
                <c:pt idx="6179">
                  <c:v>43344</c:v>
                </c:pt>
                <c:pt idx="6180">
                  <c:v>43345</c:v>
                </c:pt>
                <c:pt idx="6181">
                  <c:v>43346</c:v>
                </c:pt>
                <c:pt idx="6182">
                  <c:v>43347</c:v>
                </c:pt>
                <c:pt idx="6183">
                  <c:v>43348</c:v>
                </c:pt>
                <c:pt idx="6184">
                  <c:v>43349</c:v>
                </c:pt>
                <c:pt idx="6185">
                  <c:v>43350</c:v>
                </c:pt>
                <c:pt idx="6186">
                  <c:v>43351</c:v>
                </c:pt>
                <c:pt idx="6187">
                  <c:v>43352</c:v>
                </c:pt>
                <c:pt idx="6188">
                  <c:v>43353</c:v>
                </c:pt>
                <c:pt idx="6189">
                  <c:v>43354</c:v>
                </c:pt>
                <c:pt idx="6190">
                  <c:v>43355</c:v>
                </c:pt>
                <c:pt idx="6191">
                  <c:v>43356</c:v>
                </c:pt>
                <c:pt idx="6192">
                  <c:v>43357</c:v>
                </c:pt>
                <c:pt idx="6193">
                  <c:v>43358</c:v>
                </c:pt>
                <c:pt idx="6194">
                  <c:v>43359</c:v>
                </c:pt>
                <c:pt idx="6195">
                  <c:v>43360</c:v>
                </c:pt>
                <c:pt idx="6196">
                  <c:v>43361</c:v>
                </c:pt>
                <c:pt idx="6197">
                  <c:v>43362</c:v>
                </c:pt>
                <c:pt idx="6198">
                  <c:v>43363</c:v>
                </c:pt>
                <c:pt idx="6199">
                  <c:v>43364</c:v>
                </c:pt>
                <c:pt idx="6200">
                  <c:v>43365</c:v>
                </c:pt>
                <c:pt idx="6201">
                  <c:v>43366</c:v>
                </c:pt>
                <c:pt idx="6202">
                  <c:v>43367</c:v>
                </c:pt>
                <c:pt idx="6203">
                  <c:v>43368</c:v>
                </c:pt>
                <c:pt idx="6204">
                  <c:v>43369</c:v>
                </c:pt>
                <c:pt idx="6205">
                  <c:v>43370</c:v>
                </c:pt>
                <c:pt idx="6206">
                  <c:v>43371</c:v>
                </c:pt>
                <c:pt idx="6207">
                  <c:v>43372</c:v>
                </c:pt>
                <c:pt idx="6208">
                  <c:v>43373</c:v>
                </c:pt>
                <c:pt idx="6209">
                  <c:v>43374</c:v>
                </c:pt>
                <c:pt idx="6210">
                  <c:v>43375</c:v>
                </c:pt>
                <c:pt idx="6211">
                  <c:v>43376</c:v>
                </c:pt>
                <c:pt idx="6212">
                  <c:v>43377</c:v>
                </c:pt>
                <c:pt idx="6213">
                  <c:v>43378</c:v>
                </c:pt>
                <c:pt idx="6214">
                  <c:v>43379</c:v>
                </c:pt>
                <c:pt idx="6215">
                  <c:v>43380</c:v>
                </c:pt>
                <c:pt idx="6216">
                  <c:v>43381</c:v>
                </c:pt>
                <c:pt idx="6217">
                  <c:v>43382</c:v>
                </c:pt>
                <c:pt idx="6218">
                  <c:v>43383</c:v>
                </c:pt>
                <c:pt idx="6219">
                  <c:v>43384</c:v>
                </c:pt>
                <c:pt idx="6220">
                  <c:v>43385</c:v>
                </c:pt>
                <c:pt idx="6221">
                  <c:v>43386</c:v>
                </c:pt>
                <c:pt idx="6222">
                  <c:v>43387</c:v>
                </c:pt>
                <c:pt idx="6223">
                  <c:v>43388</c:v>
                </c:pt>
                <c:pt idx="6224">
                  <c:v>43389</c:v>
                </c:pt>
                <c:pt idx="6225">
                  <c:v>43390</c:v>
                </c:pt>
                <c:pt idx="6226">
                  <c:v>43391</c:v>
                </c:pt>
                <c:pt idx="6227">
                  <c:v>43392</c:v>
                </c:pt>
                <c:pt idx="6228">
                  <c:v>43393</c:v>
                </c:pt>
                <c:pt idx="6229">
                  <c:v>43394</c:v>
                </c:pt>
                <c:pt idx="6230">
                  <c:v>43395</c:v>
                </c:pt>
                <c:pt idx="6231">
                  <c:v>43396</c:v>
                </c:pt>
                <c:pt idx="6232">
                  <c:v>43397</c:v>
                </c:pt>
                <c:pt idx="6233">
                  <c:v>43398</c:v>
                </c:pt>
                <c:pt idx="6234">
                  <c:v>43399</c:v>
                </c:pt>
                <c:pt idx="6235">
                  <c:v>43400</c:v>
                </c:pt>
                <c:pt idx="6236">
                  <c:v>43401</c:v>
                </c:pt>
                <c:pt idx="6237">
                  <c:v>43402</c:v>
                </c:pt>
                <c:pt idx="6238">
                  <c:v>43403</c:v>
                </c:pt>
                <c:pt idx="6239">
                  <c:v>43404</c:v>
                </c:pt>
                <c:pt idx="6240">
                  <c:v>43405</c:v>
                </c:pt>
                <c:pt idx="6241">
                  <c:v>43406</c:v>
                </c:pt>
                <c:pt idx="6242">
                  <c:v>43407</c:v>
                </c:pt>
                <c:pt idx="6243">
                  <c:v>43408</c:v>
                </c:pt>
                <c:pt idx="6244">
                  <c:v>43409</c:v>
                </c:pt>
                <c:pt idx="6245">
                  <c:v>43410</c:v>
                </c:pt>
                <c:pt idx="6246">
                  <c:v>43411</c:v>
                </c:pt>
                <c:pt idx="6247">
                  <c:v>43412</c:v>
                </c:pt>
                <c:pt idx="6248">
                  <c:v>43413</c:v>
                </c:pt>
                <c:pt idx="6249">
                  <c:v>43414</c:v>
                </c:pt>
                <c:pt idx="6250">
                  <c:v>43415</c:v>
                </c:pt>
                <c:pt idx="6251">
                  <c:v>43416</c:v>
                </c:pt>
                <c:pt idx="6252">
                  <c:v>43417</c:v>
                </c:pt>
                <c:pt idx="6253">
                  <c:v>43418</c:v>
                </c:pt>
                <c:pt idx="6254">
                  <c:v>43419</c:v>
                </c:pt>
                <c:pt idx="6255">
                  <c:v>43420</c:v>
                </c:pt>
                <c:pt idx="6256">
                  <c:v>43421</c:v>
                </c:pt>
                <c:pt idx="6257">
                  <c:v>43422</c:v>
                </c:pt>
                <c:pt idx="6258">
                  <c:v>43423</c:v>
                </c:pt>
                <c:pt idx="6259">
                  <c:v>43424</c:v>
                </c:pt>
                <c:pt idx="6260">
                  <c:v>43425</c:v>
                </c:pt>
                <c:pt idx="6261">
                  <c:v>43426</c:v>
                </c:pt>
                <c:pt idx="6262">
                  <c:v>43427</c:v>
                </c:pt>
                <c:pt idx="6263">
                  <c:v>43428</c:v>
                </c:pt>
                <c:pt idx="6264">
                  <c:v>43429</c:v>
                </c:pt>
                <c:pt idx="6265">
                  <c:v>43430</c:v>
                </c:pt>
                <c:pt idx="6266">
                  <c:v>43431</c:v>
                </c:pt>
                <c:pt idx="6267">
                  <c:v>43432</c:v>
                </c:pt>
                <c:pt idx="6268">
                  <c:v>43433</c:v>
                </c:pt>
                <c:pt idx="6269">
                  <c:v>43434</c:v>
                </c:pt>
                <c:pt idx="6270">
                  <c:v>43435</c:v>
                </c:pt>
                <c:pt idx="6271">
                  <c:v>43436</c:v>
                </c:pt>
                <c:pt idx="6272">
                  <c:v>43437</c:v>
                </c:pt>
                <c:pt idx="6273">
                  <c:v>43438</c:v>
                </c:pt>
                <c:pt idx="6274">
                  <c:v>43439</c:v>
                </c:pt>
                <c:pt idx="6275">
                  <c:v>43440</c:v>
                </c:pt>
                <c:pt idx="6276">
                  <c:v>43441</c:v>
                </c:pt>
                <c:pt idx="6277">
                  <c:v>43442</c:v>
                </c:pt>
                <c:pt idx="6278">
                  <c:v>43443</c:v>
                </c:pt>
                <c:pt idx="6279">
                  <c:v>43444</c:v>
                </c:pt>
                <c:pt idx="6280">
                  <c:v>43445</c:v>
                </c:pt>
                <c:pt idx="6281">
                  <c:v>43446</c:v>
                </c:pt>
                <c:pt idx="6282">
                  <c:v>43447</c:v>
                </c:pt>
                <c:pt idx="6283">
                  <c:v>43448</c:v>
                </c:pt>
                <c:pt idx="6284">
                  <c:v>43449</c:v>
                </c:pt>
                <c:pt idx="6285">
                  <c:v>43450</c:v>
                </c:pt>
                <c:pt idx="6286">
                  <c:v>43451</c:v>
                </c:pt>
                <c:pt idx="6287">
                  <c:v>43452</c:v>
                </c:pt>
                <c:pt idx="6288">
                  <c:v>43453</c:v>
                </c:pt>
                <c:pt idx="6289">
                  <c:v>43454</c:v>
                </c:pt>
                <c:pt idx="6290">
                  <c:v>43455</c:v>
                </c:pt>
                <c:pt idx="6291">
                  <c:v>43456</c:v>
                </c:pt>
                <c:pt idx="6292">
                  <c:v>43457</c:v>
                </c:pt>
                <c:pt idx="6293">
                  <c:v>43458</c:v>
                </c:pt>
                <c:pt idx="6294">
                  <c:v>43459</c:v>
                </c:pt>
                <c:pt idx="6295">
                  <c:v>43460</c:v>
                </c:pt>
                <c:pt idx="6296">
                  <c:v>43461</c:v>
                </c:pt>
                <c:pt idx="6297">
                  <c:v>43462</c:v>
                </c:pt>
                <c:pt idx="6298">
                  <c:v>43463</c:v>
                </c:pt>
                <c:pt idx="6299">
                  <c:v>43464</c:v>
                </c:pt>
                <c:pt idx="6300">
                  <c:v>43465</c:v>
                </c:pt>
                <c:pt idx="6301">
                  <c:v>43466</c:v>
                </c:pt>
                <c:pt idx="6302">
                  <c:v>43467</c:v>
                </c:pt>
                <c:pt idx="6303">
                  <c:v>43468</c:v>
                </c:pt>
                <c:pt idx="6304">
                  <c:v>43469</c:v>
                </c:pt>
                <c:pt idx="6305">
                  <c:v>43470</c:v>
                </c:pt>
                <c:pt idx="6306">
                  <c:v>43471</c:v>
                </c:pt>
                <c:pt idx="6307">
                  <c:v>43472</c:v>
                </c:pt>
                <c:pt idx="6308">
                  <c:v>43473</c:v>
                </c:pt>
                <c:pt idx="6309">
                  <c:v>43474</c:v>
                </c:pt>
                <c:pt idx="6310">
                  <c:v>43475</c:v>
                </c:pt>
                <c:pt idx="6311">
                  <c:v>43476</c:v>
                </c:pt>
                <c:pt idx="6312">
                  <c:v>43477</c:v>
                </c:pt>
                <c:pt idx="6313">
                  <c:v>43478</c:v>
                </c:pt>
                <c:pt idx="6314">
                  <c:v>43479</c:v>
                </c:pt>
                <c:pt idx="6315">
                  <c:v>43480</c:v>
                </c:pt>
                <c:pt idx="6316">
                  <c:v>43481</c:v>
                </c:pt>
                <c:pt idx="6317">
                  <c:v>43482</c:v>
                </c:pt>
                <c:pt idx="6318">
                  <c:v>43483</c:v>
                </c:pt>
                <c:pt idx="6319">
                  <c:v>43484</c:v>
                </c:pt>
                <c:pt idx="6320">
                  <c:v>43485</c:v>
                </c:pt>
                <c:pt idx="6321">
                  <c:v>43486</c:v>
                </c:pt>
                <c:pt idx="6322">
                  <c:v>43487</c:v>
                </c:pt>
                <c:pt idx="6323">
                  <c:v>43488</c:v>
                </c:pt>
                <c:pt idx="6324">
                  <c:v>43489</c:v>
                </c:pt>
                <c:pt idx="6325">
                  <c:v>43490</c:v>
                </c:pt>
                <c:pt idx="6326">
                  <c:v>43491</c:v>
                </c:pt>
                <c:pt idx="6327">
                  <c:v>43492</c:v>
                </c:pt>
                <c:pt idx="6328">
                  <c:v>43493</c:v>
                </c:pt>
                <c:pt idx="6329">
                  <c:v>43494</c:v>
                </c:pt>
                <c:pt idx="6330">
                  <c:v>43495</c:v>
                </c:pt>
                <c:pt idx="6331">
                  <c:v>43496</c:v>
                </c:pt>
                <c:pt idx="6332">
                  <c:v>43497</c:v>
                </c:pt>
                <c:pt idx="6333">
                  <c:v>43498</c:v>
                </c:pt>
                <c:pt idx="6334">
                  <c:v>43499</c:v>
                </c:pt>
                <c:pt idx="6335">
                  <c:v>43500</c:v>
                </c:pt>
                <c:pt idx="6336">
                  <c:v>43501</c:v>
                </c:pt>
                <c:pt idx="6337">
                  <c:v>43502</c:v>
                </c:pt>
                <c:pt idx="6338">
                  <c:v>43503</c:v>
                </c:pt>
                <c:pt idx="6339">
                  <c:v>43504</c:v>
                </c:pt>
                <c:pt idx="6340">
                  <c:v>43505</c:v>
                </c:pt>
                <c:pt idx="6341">
                  <c:v>43506</c:v>
                </c:pt>
                <c:pt idx="6342">
                  <c:v>43507</c:v>
                </c:pt>
                <c:pt idx="6343">
                  <c:v>43508</c:v>
                </c:pt>
                <c:pt idx="6344">
                  <c:v>43509</c:v>
                </c:pt>
                <c:pt idx="6345">
                  <c:v>43510</c:v>
                </c:pt>
                <c:pt idx="6346">
                  <c:v>43511</c:v>
                </c:pt>
                <c:pt idx="6347">
                  <c:v>43512</c:v>
                </c:pt>
                <c:pt idx="6348">
                  <c:v>43513</c:v>
                </c:pt>
                <c:pt idx="6349">
                  <c:v>43514</c:v>
                </c:pt>
                <c:pt idx="6350">
                  <c:v>43515</c:v>
                </c:pt>
                <c:pt idx="6351">
                  <c:v>43516</c:v>
                </c:pt>
                <c:pt idx="6352">
                  <c:v>43517</c:v>
                </c:pt>
                <c:pt idx="6353">
                  <c:v>43518</c:v>
                </c:pt>
                <c:pt idx="6354">
                  <c:v>43519</c:v>
                </c:pt>
                <c:pt idx="6355">
                  <c:v>43520</c:v>
                </c:pt>
                <c:pt idx="6356">
                  <c:v>43521</c:v>
                </c:pt>
                <c:pt idx="6357">
                  <c:v>43522</c:v>
                </c:pt>
                <c:pt idx="6358">
                  <c:v>43523</c:v>
                </c:pt>
                <c:pt idx="6359">
                  <c:v>43524</c:v>
                </c:pt>
                <c:pt idx="6360">
                  <c:v>43525</c:v>
                </c:pt>
                <c:pt idx="6361">
                  <c:v>43526</c:v>
                </c:pt>
                <c:pt idx="6362">
                  <c:v>43527</c:v>
                </c:pt>
                <c:pt idx="6363">
                  <c:v>43528</c:v>
                </c:pt>
                <c:pt idx="6364">
                  <c:v>43529</c:v>
                </c:pt>
                <c:pt idx="6365">
                  <c:v>43530</c:v>
                </c:pt>
                <c:pt idx="6366">
                  <c:v>43531</c:v>
                </c:pt>
                <c:pt idx="6367">
                  <c:v>43532</c:v>
                </c:pt>
                <c:pt idx="6368">
                  <c:v>43533</c:v>
                </c:pt>
                <c:pt idx="6369">
                  <c:v>43534</c:v>
                </c:pt>
                <c:pt idx="6370">
                  <c:v>43535</c:v>
                </c:pt>
                <c:pt idx="6371">
                  <c:v>43536</c:v>
                </c:pt>
                <c:pt idx="6372">
                  <c:v>43537</c:v>
                </c:pt>
                <c:pt idx="6373">
                  <c:v>43538</c:v>
                </c:pt>
                <c:pt idx="6374">
                  <c:v>43539</c:v>
                </c:pt>
                <c:pt idx="6375">
                  <c:v>43540</c:v>
                </c:pt>
                <c:pt idx="6376">
                  <c:v>43541</c:v>
                </c:pt>
                <c:pt idx="6377">
                  <c:v>43542</c:v>
                </c:pt>
                <c:pt idx="6378">
                  <c:v>43543</c:v>
                </c:pt>
                <c:pt idx="6379">
                  <c:v>43544</c:v>
                </c:pt>
                <c:pt idx="6380">
                  <c:v>43545</c:v>
                </c:pt>
                <c:pt idx="6381">
                  <c:v>43546</c:v>
                </c:pt>
                <c:pt idx="6382">
                  <c:v>43547</c:v>
                </c:pt>
                <c:pt idx="6383">
                  <c:v>43548</c:v>
                </c:pt>
                <c:pt idx="6384">
                  <c:v>43549</c:v>
                </c:pt>
                <c:pt idx="6385">
                  <c:v>43550</c:v>
                </c:pt>
                <c:pt idx="6386">
                  <c:v>43551</c:v>
                </c:pt>
                <c:pt idx="6387">
                  <c:v>43552</c:v>
                </c:pt>
                <c:pt idx="6388">
                  <c:v>43553</c:v>
                </c:pt>
                <c:pt idx="6389">
                  <c:v>43554</c:v>
                </c:pt>
                <c:pt idx="6390">
                  <c:v>43555</c:v>
                </c:pt>
                <c:pt idx="6391">
                  <c:v>43556</c:v>
                </c:pt>
                <c:pt idx="6392">
                  <c:v>43557</c:v>
                </c:pt>
                <c:pt idx="6393">
                  <c:v>43558</c:v>
                </c:pt>
                <c:pt idx="6394">
                  <c:v>43559</c:v>
                </c:pt>
                <c:pt idx="6395">
                  <c:v>43560</c:v>
                </c:pt>
                <c:pt idx="6396">
                  <c:v>43561</c:v>
                </c:pt>
                <c:pt idx="6397">
                  <c:v>43562</c:v>
                </c:pt>
                <c:pt idx="6398">
                  <c:v>43563</c:v>
                </c:pt>
                <c:pt idx="6399">
                  <c:v>43564</c:v>
                </c:pt>
                <c:pt idx="6400">
                  <c:v>43565</c:v>
                </c:pt>
                <c:pt idx="6401">
                  <c:v>43566</c:v>
                </c:pt>
                <c:pt idx="6402">
                  <c:v>43567</c:v>
                </c:pt>
                <c:pt idx="6403">
                  <c:v>43568</c:v>
                </c:pt>
                <c:pt idx="6404">
                  <c:v>43569</c:v>
                </c:pt>
                <c:pt idx="6405">
                  <c:v>43570</c:v>
                </c:pt>
                <c:pt idx="6406">
                  <c:v>43571</c:v>
                </c:pt>
                <c:pt idx="6407">
                  <c:v>43572</c:v>
                </c:pt>
                <c:pt idx="6408">
                  <c:v>43573</c:v>
                </c:pt>
                <c:pt idx="6409">
                  <c:v>43574</c:v>
                </c:pt>
                <c:pt idx="6410">
                  <c:v>43575</c:v>
                </c:pt>
                <c:pt idx="6411">
                  <c:v>43576</c:v>
                </c:pt>
                <c:pt idx="6412">
                  <c:v>43577</c:v>
                </c:pt>
                <c:pt idx="6413">
                  <c:v>43578</c:v>
                </c:pt>
                <c:pt idx="6414">
                  <c:v>43579</c:v>
                </c:pt>
                <c:pt idx="6415">
                  <c:v>43580</c:v>
                </c:pt>
                <c:pt idx="6416">
                  <c:v>43581</c:v>
                </c:pt>
                <c:pt idx="6417">
                  <c:v>43582</c:v>
                </c:pt>
                <c:pt idx="6418">
                  <c:v>43583</c:v>
                </c:pt>
                <c:pt idx="6419">
                  <c:v>43584</c:v>
                </c:pt>
                <c:pt idx="6420">
                  <c:v>43585</c:v>
                </c:pt>
                <c:pt idx="6421">
                  <c:v>43586</c:v>
                </c:pt>
                <c:pt idx="6422">
                  <c:v>43587</c:v>
                </c:pt>
                <c:pt idx="6423">
                  <c:v>43588</c:v>
                </c:pt>
                <c:pt idx="6424">
                  <c:v>43589</c:v>
                </c:pt>
                <c:pt idx="6425">
                  <c:v>43590</c:v>
                </c:pt>
                <c:pt idx="6426">
                  <c:v>43591</c:v>
                </c:pt>
                <c:pt idx="6427">
                  <c:v>43592</c:v>
                </c:pt>
                <c:pt idx="6428">
                  <c:v>43593</c:v>
                </c:pt>
                <c:pt idx="6429">
                  <c:v>43594</c:v>
                </c:pt>
                <c:pt idx="6430">
                  <c:v>43595</c:v>
                </c:pt>
                <c:pt idx="6431">
                  <c:v>43596</c:v>
                </c:pt>
                <c:pt idx="6432">
                  <c:v>43597</c:v>
                </c:pt>
                <c:pt idx="6433">
                  <c:v>43598</c:v>
                </c:pt>
                <c:pt idx="6434">
                  <c:v>43599</c:v>
                </c:pt>
                <c:pt idx="6435">
                  <c:v>43600</c:v>
                </c:pt>
                <c:pt idx="6436">
                  <c:v>43601</c:v>
                </c:pt>
                <c:pt idx="6437">
                  <c:v>43602</c:v>
                </c:pt>
                <c:pt idx="6438">
                  <c:v>43603</c:v>
                </c:pt>
                <c:pt idx="6439">
                  <c:v>43604</c:v>
                </c:pt>
                <c:pt idx="6440">
                  <c:v>43605</c:v>
                </c:pt>
                <c:pt idx="6441">
                  <c:v>43606</c:v>
                </c:pt>
                <c:pt idx="6442">
                  <c:v>43607</c:v>
                </c:pt>
                <c:pt idx="6443">
                  <c:v>43608</c:v>
                </c:pt>
                <c:pt idx="6444">
                  <c:v>43609</c:v>
                </c:pt>
                <c:pt idx="6445">
                  <c:v>43610</c:v>
                </c:pt>
                <c:pt idx="6446">
                  <c:v>43611</c:v>
                </c:pt>
                <c:pt idx="6447">
                  <c:v>43612</c:v>
                </c:pt>
                <c:pt idx="6448">
                  <c:v>43613</c:v>
                </c:pt>
                <c:pt idx="6449">
                  <c:v>43614</c:v>
                </c:pt>
                <c:pt idx="6450">
                  <c:v>43615</c:v>
                </c:pt>
                <c:pt idx="6451">
                  <c:v>43616</c:v>
                </c:pt>
                <c:pt idx="6452">
                  <c:v>43617</c:v>
                </c:pt>
                <c:pt idx="6453">
                  <c:v>43618</c:v>
                </c:pt>
                <c:pt idx="6454">
                  <c:v>43619</c:v>
                </c:pt>
                <c:pt idx="6455">
                  <c:v>43620</c:v>
                </c:pt>
                <c:pt idx="6456">
                  <c:v>43621</c:v>
                </c:pt>
                <c:pt idx="6457">
                  <c:v>43622</c:v>
                </c:pt>
                <c:pt idx="6458">
                  <c:v>43623</c:v>
                </c:pt>
                <c:pt idx="6459">
                  <c:v>43624</c:v>
                </c:pt>
                <c:pt idx="6460">
                  <c:v>43625</c:v>
                </c:pt>
                <c:pt idx="6461">
                  <c:v>43626</c:v>
                </c:pt>
                <c:pt idx="6462">
                  <c:v>43627</c:v>
                </c:pt>
                <c:pt idx="6463">
                  <c:v>43628</c:v>
                </c:pt>
                <c:pt idx="6464">
                  <c:v>43629</c:v>
                </c:pt>
                <c:pt idx="6465">
                  <c:v>43630</c:v>
                </c:pt>
                <c:pt idx="6466">
                  <c:v>43631</c:v>
                </c:pt>
                <c:pt idx="6467">
                  <c:v>43632</c:v>
                </c:pt>
                <c:pt idx="6468">
                  <c:v>43633</c:v>
                </c:pt>
                <c:pt idx="6469">
                  <c:v>43634</c:v>
                </c:pt>
                <c:pt idx="6470">
                  <c:v>43635</c:v>
                </c:pt>
                <c:pt idx="6471">
                  <c:v>43636</c:v>
                </c:pt>
                <c:pt idx="6472">
                  <c:v>43637</c:v>
                </c:pt>
                <c:pt idx="6473">
                  <c:v>43638</c:v>
                </c:pt>
                <c:pt idx="6474">
                  <c:v>43639</c:v>
                </c:pt>
                <c:pt idx="6475">
                  <c:v>43640</c:v>
                </c:pt>
                <c:pt idx="6476">
                  <c:v>43641</c:v>
                </c:pt>
                <c:pt idx="6477">
                  <c:v>43642</c:v>
                </c:pt>
                <c:pt idx="6478">
                  <c:v>43643</c:v>
                </c:pt>
                <c:pt idx="6479">
                  <c:v>43644</c:v>
                </c:pt>
                <c:pt idx="6480">
                  <c:v>43645</c:v>
                </c:pt>
                <c:pt idx="6481">
                  <c:v>43646</c:v>
                </c:pt>
                <c:pt idx="6482">
                  <c:v>43647</c:v>
                </c:pt>
                <c:pt idx="6483">
                  <c:v>43648</c:v>
                </c:pt>
                <c:pt idx="6484">
                  <c:v>43649</c:v>
                </c:pt>
                <c:pt idx="6485">
                  <c:v>43650</c:v>
                </c:pt>
                <c:pt idx="6486">
                  <c:v>43651</c:v>
                </c:pt>
                <c:pt idx="6487">
                  <c:v>43652</c:v>
                </c:pt>
                <c:pt idx="6488">
                  <c:v>43653</c:v>
                </c:pt>
                <c:pt idx="6489">
                  <c:v>43654</c:v>
                </c:pt>
                <c:pt idx="6490">
                  <c:v>43655</c:v>
                </c:pt>
                <c:pt idx="6491">
                  <c:v>43656</c:v>
                </c:pt>
                <c:pt idx="6492">
                  <c:v>43657</c:v>
                </c:pt>
                <c:pt idx="6493">
                  <c:v>43658</c:v>
                </c:pt>
                <c:pt idx="6494">
                  <c:v>43659</c:v>
                </c:pt>
                <c:pt idx="6495">
                  <c:v>43660</c:v>
                </c:pt>
                <c:pt idx="6496">
                  <c:v>43661</c:v>
                </c:pt>
                <c:pt idx="6497">
                  <c:v>43662</c:v>
                </c:pt>
                <c:pt idx="6498">
                  <c:v>43663</c:v>
                </c:pt>
                <c:pt idx="6499">
                  <c:v>43664</c:v>
                </c:pt>
                <c:pt idx="6500">
                  <c:v>43665</c:v>
                </c:pt>
                <c:pt idx="6501">
                  <c:v>43666</c:v>
                </c:pt>
                <c:pt idx="6502">
                  <c:v>43667</c:v>
                </c:pt>
                <c:pt idx="6503">
                  <c:v>43668</c:v>
                </c:pt>
                <c:pt idx="6504">
                  <c:v>43669</c:v>
                </c:pt>
                <c:pt idx="6505">
                  <c:v>43670</c:v>
                </c:pt>
                <c:pt idx="6506">
                  <c:v>43671</c:v>
                </c:pt>
                <c:pt idx="6507">
                  <c:v>43672</c:v>
                </c:pt>
                <c:pt idx="6508">
                  <c:v>43673</c:v>
                </c:pt>
                <c:pt idx="6509">
                  <c:v>43674</c:v>
                </c:pt>
                <c:pt idx="6510">
                  <c:v>43675</c:v>
                </c:pt>
                <c:pt idx="6511">
                  <c:v>43676</c:v>
                </c:pt>
                <c:pt idx="6512">
                  <c:v>43677</c:v>
                </c:pt>
                <c:pt idx="6513">
                  <c:v>43678</c:v>
                </c:pt>
                <c:pt idx="6514">
                  <c:v>43679</c:v>
                </c:pt>
                <c:pt idx="6515">
                  <c:v>43680</c:v>
                </c:pt>
                <c:pt idx="6516">
                  <c:v>43681</c:v>
                </c:pt>
                <c:pt idx="6517">
                  <c:v>43682</c:v>
                </c:pt>
                <c:pt idx="6518">
                  <c:v>43683</c:v>
                </c:pt>
                <c:pt idx="6519">
                  <c:v>43684</c:v>
                </c:pt>
                <c:pt idx="6520">
                  <c:v>43685</c:v>
                </c:pt>
                <c:pt idx="6521">
                  <c:v>43686</c:v>
                </c:pt>
                <c:pt idx="6522">
                  <c:v>43687</c:v>
                </c:pt>
                <c:pt idx="6523">
                  <c:v>43688</c:v>
                </c:pt>
                <c:pt idx="6524">
                  <c:v>43689</c:v>
                </c:pt>
                <c:pt idx="6525">
                  <c:v>43690</c:v>
                </c:pt>
                <c:pt idx="6526">
                  <c:v>43691</c:v>
                </c:pt>
                <c:pt idx="6527">
                  <c:v>43692</c:v>
                </c:pt>
                <c:pt idx="6528">
                  <c:v>43693</c:v>
                </c:pt>
                <c:pt idx="6529">
                  <c:v>43694</c:v>
                </c:pt>
                <c:pt idx="6530">
                  <c:v>43695</c:v>
                </c:pt>
                <c:pt idx="6531">
                  <c:v>43696</c:v>
                </c:pt>
                <c:pt idx="6532">
                  <c:v>43697</c:v>
                </c:pt>
                <c:pt idx="6533">
                  <c:v>43698</c:v>
                </c:pt>
                <c:pt idx="6534">
                  <c:v>43699</c:v>
                </c:pt>
                <c:pt idx="6535">
                  <c:v>43700</c:v>
                </c:pt>
                <c:pt idx="6536">
                  <c:v>43701</c:v>
                </c:pt>
                <c:pt idx="6537">
                  <c:v>43702</c:v>
                </c:pt>
                <c:pt idx="6538">
                  <c:v>43703</c:v>
                </c:pt>
                <c:pt idx="6539">
                  <c:v>43704</c:v>
                </c:pt>
                <c:pt idx="6540">
                  <c:v>43705</c:v>
                </c:pt>
                <c:pt idx="6541">
                  <c:v>43706</c:v>
                </c:pt>
                <c:pt idx="6542">
                  <c:v>43707</c:v>
                </c:pt>
                <c:pt idx="6543">
                  <c:v>43708</c:v>
                </c:pt>
                <c:pt idx="6544">
                  <c:v>43709</c:v>
                </c:pt>
                <c:pt idx="6545">
                  <c:v>43710</c:v>
                </c:pt>
                <c:pt idx="6546">
                  <c:v>43711</c:v>
                </c:pt>
                <c:pt idx="6547">
                  <c:v>43712</c:v>
                </c:pt>
                <c:pt idx="6548">
                  <c:v>43713</c:v>
                </c:pt>
                <c:pt idx="6549">
                  <c:v>43714</c:v>
                </c:pt>
                <c:pt idx="6550">
                  <c:v>43715</c:v>
                </c:pt>
                <c:pt idx="6551">
                  <c:v>43716</c:v>
                </c:pt>
                <c:pt idx="6552">
                  <c:v>43717</c:v>
                </c:pt>
                <c:pt idx="6553">
                  <c:v>43718</c:v>
                </c:pt>
                <c:pt idx="6554">
                  <c:v>43719</c:v>
                </c:pt>
                <c:pt idx="6555">
                  <c:v>43720</c:v>
                </c:pt>
                <c:pt idx="6556">
                  <c:v>43721</c:v>
                </c:pt>
                <c:pt idx="6557">
                  <c:v>43722</c:v>
                </c:pt>
                <c:pt idx="6558">
                  <c:v>43723</c:v>
                </c:pt>
                <c:pt idx="6559">
                  <c:v>43724</c:v>
                </c:pt>
                <c:pt idx="6560">
                  <c:v>43725</c:v>
                </c:pt>
                <c:pt idx="6561">
                  <c:v>43726</c:v>
                </c:pt>
                <c:pt idx="6562">
                  <c:v>43727</c:v>
                </c:pt>
                <c:pt idx="6563">
                  <c:v>43728</c:v>
                </c:pt>
                <c:pt idx="6564">
                  <c:v>43729</c:v>
                </c:pt>
                <c:pt idx="6565">
                  <c:v>43730</c:v>
                </c:pt>
                <c:pt idx="6566">
                  <c:v>43731</c:v>
                </c:pt>
                <c:pt idx="6567">
                  <c:v>43732</c:v>
                </c:pt>
                <c:pt idx="6568">
                  <c:v>43733</c:v>
                </c:pt>
                <c:pt idx="6569">
                  <c:v>43734</c:v>
                </c:pt>
                <c:pt idx="6570">
                  <c:v>43735</c:v>
                </c:pt>
                <c:pt idx="6571">
                  <c:v>43736</c:v>
                </c:pt>
                <c:pt idx="6572">
                  <c:v>43737</c:v>
                </c:pt>
                <c:pt idx="6573">
                  <c:v>43738</c:v>
                </c:pt>
                <c:pt idx="6574">
                  <c:v>43739</c:v>
                </c:pt>
                <c:pt idx="6575">
                  <c:v>43740</c:v>
                </c:pt>
                <c:pt idx="6576">
                  <c:v>43741</c:v>
                </c:pt>
                <c:pt idx="6577">
                  <c:v>43742</c:v>
                </c:pt>
                <c:pt idx="6578">
                  <c:v>43743</c:v>
                </c:pt>
                <c:pt idx="6579">
                  <c:v>43744</c:v>
                </c:pt>
                <c:pt idx="6580">
                  <c:v>43745</c:v>
                </c:pt>
                <c:pt idx="6581">
                  <c:v>43746</c:v>
                </c:pt>
                <c:pt idx="6582">
                  <c:v>43747</c:v>
                </c:pt>
                <c:pt idx="6583">
                  <c:v>43748</c:v>
                </c:pt>
                <c:pt idx="6584">
                  <c:v>43749</c:v>
                </c:pt>
                <c:pt idx="6585">
                  <c:v>43750</c:v>
                </c:pt>
                <c:pt idx="6586">
                  <c:v>43751</c:v>
                </c:pt>
                <c:pt idx="6587">
                  <c:v>43752</c:v>
                </c:pt>
                <c:pt idx="6588">
                  <c:v>43753</c:v>
                </c:pt>
                <c:pt idx="6589">
                  <c:v>43754</c:v>
                </c:pt>
                <c:pt idx="6590">
                  <c:v>43755</c:v>
                </c:pt>
                <c:pt idx="6591">
                  <c:v>43756</c:v>
                </c:pt>
                <c:pt idx="6592">
                  <c:v>43757</c:v>
                </c:pt>
                <c:pt idx="6593">
                  <c:v>43758</c:v>
                </c:pt>
                <c:pt idx="6594">
                  <c:v>43759</c:v>
                </c:pt>
                <c:pt idx="6595">
                  <c:v>43760</c:v>
                </c:pt>
                <c:pt idx="6596">
                  <c:v>43761</c:v>
                </c:pt>
                <c:pt idx="6597">
                  <c:v>43762</c:v>
                </c:pt>
                <c:pt idx="6598">
                  <c:v>43763</c:v>
                </c:pt>
                <c:pt idx="6599">
                  <c:v>43764</c:v>
                </c:pt>
                <c:pt idx="6600">
                  <c:v>43765</c:v>
                </c:pt>
                <c:pt idx="6601">
                  <c:v>43766</c:v>
                </c:pt>
                <c:pt idx="6602">
                  <c:v>43767</c:v>
                </c:pt>
                <c:pt idx="6603">
                  <c:v>43768</c:v>
                </c:pt>
                <c:pt idx="6604">
                  <c:v>43769</c:v>
                </c:pt>
                <c:pt idx="6605">
                  <c:v>43770</c:v>
                </c:pt>
                <c:pt idx="6606">
                  <c:v>43771</c:v>
                </c:pt>
                <c:pt idx="6607">
                  <c:v>43772</c:v>
                </c:pt>
                <c:pt idx="6608">
                  <c:v>43773</c:v>
                </c:pt>
                <c:pt idx="6609">
                  <c:v>43774</c:v>
                </c:pt>
                <c:pt idx="6610">
                  <c:v>43775</c:v>
                </c:pt>
                <c:pt idx="6611">
                  <c:v>43776</c:v>
                </c:pt>
                <c:pt idx="6612">
                  <c:v>43777</c:v>
                </c:pt>
                <c:pt idx="6613">
                  <c:v>43778</c:v>
                </c:pt>
                <c:pt idx="6614">
                  <c:v>43779</c:v>
                </c:pt>
                <c:pt idx="6615">
                  <c:v>43780</c:v>
                </c:pt>
                <c:pt idx="6616">
                  <c:v>43781</c:v>
                </c:pt>
                <c:pt idx="6617">
                  <c:v>43782</c:v>
                </c:pt>
                <c:pt idx="6618">
                  <c:v>43783</c:v>
                </c:pt>
                <c:pt idx="6619">
                  <c:v>43784</c:v>
                </c:pt>
                <c:pt idx="6620">
                  <c:v>43785</c:v>
                </c:pt>
                <c:pt idx="6621">
                  <c:v>43786</c:v>
                </c:pt>
                <c:pt idx="6622">
                  <c:v>43787</c:v>
                </c:pt>
                <c:pt idx="6623">
                  <c:v>43788</c:v>
                </c:pt>
                <c:pt idx="6624">
                  <c:v>43789</c:v>
                </c:pt>
                <c:pt idx="6625">
                  <c:v>43790</c:v>
                </c:pt>
                <c:pt idx="6626">
                  <c:v>43791</c:v>
                </c:pt>
                <c:pt idx="6627">
                  <c:v>43792</c:v>
                </c:pt>
                <c:pt idx="6628">
                  <c:v>43793</c:v>
                </c:pt>
                <c:pt idx="6629">
                  <c:v>43794</c:v>
                </c:pt>
                <c:pt idx="6630">
                  <c:v>43795</c:v>
                </c:pt>
                <c:pt idx="6631">
                  <c:v>43796</c:v>
                </c:pt>
                <c:pt idx="6632">
                  <c:v>43797</c:v>
                </c:pt>
                <c:pt idx="6633">
                  <c:v>43798</c:v>
                </c:pt>
                <c:pt idx="6634">
                  <c:v>43799</c:v>
                </c:pt>
                <c:pt idx="6635">
                  <c:v>43800</c:v>
                </c:pt>
                <c:pt idx="6636">
                  <c:v>43801</c:v>
                </c:pt>
                <c:pt idx="6637">
                  <c:v>43802</c:v>
                </c:pt>
                <c:pt idx="6638">
                  <c:v>43803</c:v>
                </c:pt>
                <c:pt idx="6639">
                  <c:v>43804</c:v>
                </c:pt>
                <c:pt idx="6640">
                  <c:v>43805</c:v>
                </c:pt>
                <c:pt idx="6641">
                  <c:v>43806</c:v>
                </c:pt>
                <c:pt idx="6642">
                  <c:v>43807</c:v>
                </c:pt>
                <c:pt idx="6643">
                  <c:v>43808</c:v>
                </c:pt>
                <c:pt idx="6644">
                  <c:v>43809</c:v>
                </c:pt>
                <c:pt idx="6645">
                  <c:v>43810</c:v>
                </c:pt>
                <c:pt idx="6646">
                  <c:v>43811</c:v>
                </c:pt>
                <c:pt idx="6647">
                  <c:v>43812</c:v>
                </c:pt>
                <c:pt idx="6648">
                  <c:v>43813</c:v>
                </c:pt>
                <c:pt idx="6649">
                  <c:v>43814</c:v>
                </c:pt>
                <c:pt idx="6650">
                  <c:v>43815</c:v>
                </c:pt>
                <c:pt idx="6651">
                  <c:v>43816</c:v>
                </c:pt>
                <c:pt idx="6652">
                  <c:v>43817</c:v>
                </c:pt>
                <c:pt idx="6653">
                  <c:v>43818</c:v>
                </c:pt>
                <c:pt idx="6654">
                  <c:v>43819</c:v>
                </c:pt>
                <c:pt idx="6655">
                  <c:v>43820</c:v>
                </c:pt>
                <c:pt idx="6656">
                  <c:v>43821</c:v>
                </c:pt>
                <c:pt idx="6657">
                  <c:v>43822</c:v>
                </c:pt>
                <c:pt idx="6658">
                  <c:v>43823</c:v>
                </c:pt>
                <c:pt idx="6659">
                  <c:v>43824</c:v>
                </c:pt>
                <c:pt idx="6660">
                  <c:v>43825</c:v>
                </c:pt>
                <c:pt idx="6661">
                  <c:v>43826</c:v>
                </c:pt>
                <c:pt idx="6662">
                  <c:v>43827</c:v>
                </c:pt>
                <c:pt idx="6663">
                  <c:v>43828</c:v>
                </c:pt>
                <c:pt idx="6664">
                  <c:v>43829</c:v>
                </c:pt>
                <c:pt idx="6665">
                  <c:v>43830</c:v>
                </c:pt>
                <c:pt idx="6666">
                  <c:v>43831</c:v>
                </c:pt>
                <c:pt idx="6667">
                  <c:v>43832</c:v>
                </c:pt>
                <c:pt idx="6668">
                  <c:v>43833</c:v>
                </c:pt>
                <c:pt idx="6669">
                  <c:v>43834</c:v>
                </c:pt>
                <c:pt idx="6670">
                  <c:v>43835</c:v>
                </c:pt>
                <c:pt idx="6671">
                  <c:v>43836</c:v>
                </c:pt>
                <c:pt idx="6672">
                  <c:v>43837</c:v>
                </c:pt>
                <c:pt idx="6673">
                  <c:v>43838</c:v>
                </c:pt>
                <c:pt idx="6674">
                  <c:v>43839</c:v>
                </c:pt>
                <c:pt idx="6675">
                  <c:v>43840</c:v>
                </c:pt>
                <c:pt idx="6676">
                  <c:v>43841</c:v>
                </c:pt>
                <c:pt idx="6677">
                  <c:v>43842</c:v>
                </c:pt>
                <c:pt idx="6678">
                  <c:v>43843</c:v>
                </c:pt>
                <c:pt idx="6679">
                  <c:v>43844</c:v>
                </c:pt>
                <c:pt idx="6680">
                  <c:v>43845</c:v>
                </c:pt>
                <c:pt idx="6681">
                  <c:v>43846</c:v>
                </c:pt>
                <c:pt idx="6682">
                  <c:v>43847</c:v>
                </c:pt>
                <c:pt idx="6683">
                  <c:v>43848</c:v>
                </c:pt>
                <c:pt idx="6684">
                  <c:v>43849</c:v>
                </c:pt>
                <c:pt idx="6685">
                  <c:v>43850</c:v>
                </c:pt>
                <c:pt idx="6686">
                  <c:v>43851</c:v>
                </c:pt>
                <c:pt idx="6687">
                  <c:v>43852</c:v>
                </c:pt>
                <c:pt idx="6688">
                  <c:v>43853</c:v>
                </c:pt>
                <c:pt idx="6689">
                  <c:v>43854</c:v>
                </c:pt>
                <c:pt idx="6690">
                  <c:v>43855</c:v>
                </c:pt>
                <c:pt idx="6691">
                  <c:v>43856</c:v>
                </c:pt>
                <c:pt idx="6692">
                  <c:v>43857</c:v>
                </c:pt>
                <c:pt idx="6693">
                  <c:v>43858</c:v>
                </c:pt>
                <c:pt idx="6694">
                  <c:v>43859</c:v>
                </c:pt>
                <c:pt idx="6695">
                  <c:v>43860</c:v>
                </c:pt>
                <c:pt idx="6696">
                  <c:v>43861</c:v>
                </c:pt>
                <c:pt idx="6697">
                  <c:v>43862</c:v>
                </c:pt>
                <c:pt idx="6698">
                  <c:v>43863</c:v>
                </c:pt>
                <c:pt idx="6699">
                  <c:v>43864</c:v>
                </c:pt>
                <c:pt idx="6700">
                  <c:v>43865</c:v>
                </c:pt>
                <c:pt idx="6701">
                  <c:v>43866</c:v>
                </c:pt>
                <c:pt idx="6702">
                  <c:v>43867</c:v>
                </c:pt>
                <c:pt idx="6703">
                  <c:v>43868</c:v>
                </c:pt>
                <c:pt idx="6704">
                  <c:v>43869</c:v>
                </c:pt>
                <c:pt idx="6705">
                  <c:v>43870</c:v>
                </c:pt>
                <c:pt idx="6706">
                  <c:v>43871</c:v>
                </c:pt>
                <c:pt idx="6707">
                  <c:v>43872</c:v>
                </c:pt>
                <c:pt idx="6708">
                  <c:v>43873</c:v>
                </c:pt>
                <c:pt idx="6709">
                  <c:v>43874</c:v>
                </c:pt>
                <c:pt idx="6710">
                  <c:v>43875</c:v>
                </c:pt>
                <c:pt idx="6711">
                  <c:v>43876</c:v>
                </c:pt>
                <c:pt idx="6712">
                  <c:v>43877</c:v>
                </c:pt>
                <c:pt idx="6713">
                  <c:v>43878</c:v>
                </c:pt>
                <c:pt idx="6714">
                  <c:v>43879</c:v>
                </c:pt>
                <c:pt idx="6715">
                  <c:v>43880</c:v>
                </c:pt>
                <c:pt idx="6716">
                  <c:v>43881</c:v>
                </c:pt>
                <c:pt idx="6717">
                  <c:v>43882</c:v>
                </c:pt>
                <c:pt idx="6718">
                  <c:v>43883</c:v>
                </c:pt>
                <c:pt idx="6719">
                  <c:v>43884</c:v>
                </c:pt>
                <c:pt idx="6720">
                  <c:v>43885</c:v>
                </c:pt>
                <c:pt idx="6721">
                  <c:v>43886</c:v>
                </c:pt>
                <c:pt idx="6722">
                  <c:v>43887</c:v>
                </c:pt>
                <c:pt idx="6723">
                  <c:v>43888</c:v>
                </c:pt>
                <c:pt idx="6724">
                  <c:v>43889</c:v>
                </c:pt>
                <c:pt idx="6725">
                  <c:v>43890</c:v>
                </c:pt>
                <c:pt idx="6726">
                  <c:v>43891</c:v>
                </c:pt>
                <c:pt idx="6727">
                  <c:v>43892</c:v>
                </c:pt>
                <c:pt idx="6728">
                  <c:v>43893</c:v>
                </c:pt>
                <c:pt idx="6729">
                  <c:v>43894</c:v>
                </c:pt>
                <c:pt idx="6730">
                  <c:v>43895</c:v>
                </c:pt>
                <c:pt idx="6731">
                  <c:v>43896</c:v>
                </c:pt>
                <c:pt idx="6732">
                  <c:v>43897</c:v>
                </c:pt>
                <c:pt idx="6733">
                  <c:v>43898</c:v>
                </c:pt>
                <c:pt idx="6734">
                  <c:v>43899</c:v>
                </c:pt>
                <c:pt idx="6735">
                  <c:v>43900</c:v>
                </c:pt>
                <c:pt idx="6736">
                  <c:v>43901</c:v>
                </c:pt>
                <c:pt idx="6737">
                  <c:v>43902</c:v>
                </c:pt>
                <c:pt idx="6738">
                  <c:v>43903</c:v>
                </c:pt>
                <c:pt idx="6739">
                  <c:v>43904</c:v>
                </c:pt>
                <c:pt idx="6740">
                  <c:v>43905</c:v>
                </c:pt>
                <c:pt idx="6741">
                  <c:v>43906</c:v>
                </c:pt>
                <c:pt idx="6742">
                  <c:v>43907</c:v>
                </c:pt>
                <c:pt idx="6743">
                  <c:v>43908</c:v>
                </c:pt>
                <c:pt idx="6744">
                  <c:v>43909</c:v>
                </c:pt>
                <c:pt idx="6745">
                  <c:v>43910</c:v>
                </c:pt>
                <c:pt idx="6746">
                  <c:v>43911</c:v>
                </c:pt>
                <c:pt idx="6747">
                  <c:v>43912</c:v>
                </c:pt>
                <c:pt idx="6748">
                  <c:v>43913</c:v>
                </c:pt>
                <c:pt idx="6749">
                  <c:v>43914</c:v>
                </c:pt>
                <c:pt idx="6750">
                  <c:v>43915</c:v>
                </c:pt>
                <c:pt idx="6751">
                  <c:v>43916</c:v>
                </c:pt>
                <c:pt idx="6752">
                  <c:v>43917</c:v>
                </c:pt>
                <c:pt idx="6753">
                  <c:v>43918</c:v>
                </c:pt>
                <c:pt idx="6754">
                  <c:v>43919</c:v>
                </c:pt>
                <c:pt idx="6755">
                  <c:v>43920</c:v>
                </c:pt>
                <c:pt idx="6756">
                  <c:v>43921</c:v>
                </c:pt>
                <c:pt idx="6757">
                  <c:v>43922</c:v>
                </c:pt>
                <c:pt idx="6758">
                  <c:v>43923</c:v>
                </c:pt>
                <c:pt idx="6759">
                  <c:v>43924</c:v>
                </c:pt>
                <c:pt idx="6760">
                  <c:v>43925</c:v>
                </c:pt>
                <c:pt idx="6761">
                  <c:v>43926</c:v>
                </c:pt>
                <c:pt idx="6762">
                  <c:v>43927</c:v>
                </c:pt>
                <c:pt idx="6763">
                  <c:v>43928</c:v>
                </c:pt>
                <c:pt idx="6764">
                  <c:v>43929</c:v>
                </c:pt>
                <c:pt idx="6765">
                  <c:v>43930</c:v>
                </c:pt>
                <c:pt idx="6766">
                  <c:v>43931</c:v>
                </c:pt>
                <c:pt idx="6767">
                  <c:v>43932</c:v>
                </c:pt>
                <c:pt idx="6768">
                  <c:v>43933</c:v>
                </c:pt>
                <c:pt idx="6769">
                  <c:v>43934</c:v>
                </c:pt>
                <c:pt idx="6770">
                  <c:v>43935</c:v>
                </c:pt>
                <c:pt idx="6771">
                  <c:v>43936</c:v>
                </c:pt>
                <c:pt idx="6772">
                  <c:v>43937</c:v>
                </c:pt>
                <c:pt idx="6773">
                  <c:v>43938</c:v>
                </c:pt>
                <c:pt idx="6774">
                  <c:v>43939</c:v>
                </c:pt>
                <c:pt idx="6775">
                  <c:v>43940</c:v>
                </c:pt>
                <c:pt idx="6776">
                  <c:v>43941</c:v>
                </c:pt>
                <c:pt idx="6777">
                  <c:v>43942</c:v>
                </c:pt>
                <c:pt idx="6778">
                  <c:v>43943</c:v>
                </c:pt>
                <c:pt idx="6779">
                  <c:v>43944</c:v>
                </c:pt>
                <c:pt idx="6780">
                  <c:v>43945</c:v>
                </c:pt>
                <c:pt idx="6781">
                  <c:v>43946</c:v>
                </c:pt>
                <c:pt idx="6782">
                  <c:v>43947</c:v>
                </c:pt>
                <c:pt idx="6783">
                  <c:v>43948</c:v>
                </c:pt>
                <c:pt idx="6784">
                  <c:v>43949</c:v>
                </c:pt>
                <c:pt idx="6785">
                  <c:v>43950</c:v>
                </c:pt>
                <c:pt idx="6786">
                  <c:v>43951</c:v>
                </c:pt>
                <c:pt idx="6787">
                  <c:v>43952</c:v>
                </c:pt>
                <c:pt idx="6788">
                  <c:v>43953</c:v>
                </c:pt>
                <c:pt idx="6789">
                  <c:v>43954</c:v>
                </c:pt>
                <c:pt idx="6790">
                  <c:v>43955</c:v>
                </c:pt>
                <c:pt idx="6791">
                  <c:v>43956</c:v>
                </c:pt>
                <c:pt idx="6792">
                  <c:v>43957</c:v>
                </c:pt>
                <c:pt idx="6793">
                  <c:v>43958</c:v>
                </c:pt>
                <c:pt idx="6794">
                  <c:v>43959</c:v>
                </c:pt>
                <c:pt idx="6795">
                  <c:v>43960</c:v>
                </c:pt>
                <c:pt idx="6796">
                  <c:v>43961</c:v>
                </c:pt>
                <c:pt idx="6797">
                  <c:v>43962</c:v>
                </c:pt>
                <c:pt idx="6798">
                  <c:v>43963</c:v>
                </c:pt>
                <c:pt idx="6799">
                  <c:v>43964</c:v>
                </c:pt>
                <c:pt idx="6800">
                  <c:v>43965</c:v>
                </c:pt>
                <c:pt idx="6801">
                  <c:v>43966</c:v>
                </c:pt>
                <c:pt idx="6802">
                  <c:v>43967</c:v>
                </c:pt>
                <c:pt idx="6803">
                  <c:v>43968</c:v>
                </c:pt>
                <c:pt idx="6804">
                  <c:v>43969</c:v>
                </c:pt>
                <c:pt idx="6805">
                  <c:v>43970</c:v>
                </c:pt>
                <c:pt idx="6806">
                  <c:v>43971</c:v>
                </c:pt>
                <c:pt idx="6807">
                  <c:v>43972</c:v>
                </c:pt>
                <c:pt idx="6808">
                  <c:v>43973</c:v>
                </c:pt>
                <c:pt idx="6809">
                  <c:v>43974</c:v>
                </c:pt>
                <c:pt idx="6810">
                  <c:v>43975</c:v>
                </c:pt>
                <c:pt idx="6811">
                  <c:v>43976</c:v>
                </c:pt>
                <c:pt idx="6812">
                  <c:v>43977</c:v>
                </c:pt>
                <c:pt idx="6813">
                  <c:v>43978</c:v>
                </c:pt>
                <c:pt idx="6814">
                  <c:v>43979</c:v>
                </c:pt>
                <c:pt idx="6815">
                  <c:v>43980</c:v>
                </c:pt>
                <c:pt idx="6816">
                  <c:v>43981</c:v>
                </c:pt>
                <c:pt idx="6817">
                  <c:v>43982</c:v>
                </c:pt>
                <c:pt idx="6818">
                  <c:v>43983</c:v>
                </c:pt>
                <c:pt idx="6819">
                  <c:v>43984</c:v>
                </c:pt>
                <c:pt idx="6820">
                  <c:v>43985</c:v>
                </c:pt>
                <c:pt idx="6821">
                  <c:v>43986</c:v>
                </c:pt>
                <c:pt idx="6822">
                  <c:v>43987</c:v>
                </c:pt>
                <c:pt idx="6823">
                  <c:v>43988</c:v>
                </c:pt>
                <c:pt idx="6824">
                  <c:v>43989</c:v>
                </c:pt>
                <c:pt idx="6825">
                  <c:v>43990</c:v>
                </c:pt>
                <c:pt idx="6826">
                  <c:v>43991</c:v>
                </c:pt>
                <c:pt idx="6827">
                  <c:v>43992</c:v>
                </c:pt>
                <c:pt idx="6828">
                  <c:v>43993</c:v>
                </c:pt>
                <c:pt idx="6829">
                  <c:v>43994</c:v>
                </c:pt>
                <c:pt idx="6830">
                  <c:v>43995</c:v>
                </c:pt>
                <c:pt idx="6831">
                  <c:v>43996</c:v>
                </c:pt>
                <c:pt idx="6832">
                  <c:v>43997</c:v>
                </c:pt>
                <c:pt idx="6833">
                  <c:v>43998</c:v>
                </c:pt>
                <c:pt idx="6834">
                  <c:v>43999</c:v>
                </c:pt>
                <c:pt idx="6835">
                  <c:v>44000</c:v>
                </c:pt>
                <c:pt idx="6836">
                  <c:v>44001</c:v>
                </c:pt>
                <c:pt idx="6837">
                  <c:v>44002</c:v>
                </c:pt>
                <c:pt idx="6838">
                  <c:v>44003</c:v>
                </c:pt>
                <c:pt idx="6839">
                  <c:v>44004</c:v>
                </c:pt>
                <c:pt idx="6840">
                  <c:v>44005</c:v>
                </c:pt>
                <c:pt idx="6841">
                  <c:v>44006</c:v>
                </c:pt>
                <c:pt idx="6842">
                  <c:v>44007</c:v>
                </c:pt>
                <c:pt idx="6843">
                  <c:v>44008</c:v>
                </c:pt>
                <c:pt idx="6844">
                  <c:v>44009</c:v>
                </c:pt>
                <c:pt idx="6845">
                  <c:v>44010</c:v>
                </c:pt>
                <c:pt idx="6846">
                  <c:v>44011</c:v>
                </c:pt>
                <c:pt idx="6847">
                  <c:v>44012</c:v>
                </c:pt>
                <c:pt idx="6848">
                  <c:v>44013</c:v>
                </c:pt>
                <c:pt idx="6849">
                  <c:v>44014</c:v>
                </c:pt>
                <c:pt idx="6850">
                  <c:v>44015</c:v>
                </c:pt>
                <c:pt idx="6851">
                  <c:v>44016</c:v>
                </c:pt>
                <c:pt idx="6852">
                  <c:v>44017</c:v>
                </c:pt>
                <c:pt idx="6853">
                  <c:v>44018</c:v>
                </c:pt>
                <c:pt idx="6854">
                  <c:v>44019</c:v>
                </c:pt>
                <c:pt idx="6855">
                  <c:v>44020</c:v>
                </c:pt>
                <c:pt idx="6856">
                  <c:v>44021</c:v>
                </c:pt>
                <c:pt idx="6857">
                  <c:v>44022</c:v>
                </c:pt>
                <c:pt idx="6858">
                  <c:v>44023</c:v>
                </c:pt>
                <c:pt idx="6859">
                  <c:v>44024</c:v>
                </c:pt>
                <c:pt idx="6860">
                  <c:v>44025</c:v>
                </c:pt>
                <c:pt idx="6861">
                  <c:v>44026</c:v>
                </c:pt>
                <c:pt idx="6862">
                  <c:v>44027</c:v>
                </c:pt>
                <c:pt idx="6863">
                  <c:v>44028</c:v>
                </c:pt>
                <c:pt idx="6864">
                  <c:v>44029</c:v>
                </c:pt>
                <c:pt idx="6865">
                  <c:v>44030</c:v>
                </c:pt>
                <c:pt idx="6866">
                  <c:v>44031</c:v>
                </c:pt>
                <c:pt idx="6867">
                  <c:v>44032</c:v>
                </c:pt>
                <c:pt idx="6868">
                  <c:v>44033</c:v>
                </c:pt>
                <c:pt idx="6869">
                  <c:v>44034</c:v>
                </c:pt>
                <c:pt idx="6870">
                  <c:v>44035</c:v>
                </c:pt>
                <c:pt idx="6871">
                  <c:v>44036</c:v>
                </c:pt>
                <c:pt idx="6872">
                  <c:v>44037</c:v>
                </c:pt>
                <c:pt idx="6873">
                  <c:v>44038</c:v>
                </c:pt>
                <c:pt idx="6874">
                  <c:v>44039</c:v>
                </c:pt>
                <c:pt idx="6875">
                  <c:v>44040</c:v>
                </c:pt>
                <c:pt idx="6876">
                  <c:v>44041</c:v>
                </c:pt>
                <c:pt idx="6877">
                  <c:v>44042</c:v>
                </c:pt>
                <c:pt idx="6878">
                  <c:v>44043</c:v>
                </c:pt>
                <c:pt idx="6879">
                  <c:v>44044</c:v>
                </c:pt>
                <c:pt idx="6880">
                  <c:v>44045</c:v>
                </c:pt>
                <c:pt idx="6881">
                  <c:v>44046</c:v>
                </c:pt>
                <c:pt idx="6882">
                  <c:v>44047</c:v>
                </c:pt>
                <c:pt idx="6883">
                  <c:v>44048</c:v>
                </c:pt>
                <c:pt idx="6884">
                  <c:v>44049</c:v>
                </c:pt>
                <c:pt idx="6885">
                  <c:v>44050</c:v>
                </c:pt>
                <c:pt idx="6886">
                  <c:v>44051</c:v>
                </c:pt>
                <c:pt idx="6887">
                  <c:v>44052</c:v>
                </c:pt>
                <c:pt idx="6888">
                  <c:v>44053</c:v>
                </c:pt>
                <c:pt idx="6889">
                  <c:v>44054</c:v>
                </c:pt>
                <c:pt idx="6890">
                  <c:v>44055</c:v>
                </c:pt>
                <c:pt idx="6891">
                  <c:v>44056</c:v>
                </c:pt>
                <c:pt idx="6892">
                  <c:v>44057</c:v>
                </c:pt>
                <c:pt idx="6893">
                  <c:v>44058</c:v>
                </c:pt>
                <c:pt idx="6894">
                  <c:v>44059</c:v>
                </c:pt>
                <c:pt idx="6895">
                  <c:v>44060</c:v>
                </c:pt>
                <c:pt idx="6896">
                  <c:v>44061</c:v>
                </c:pt>
                <c:pt idx="6897">
                  <c:v>44062</c:v>
                </c:pt>
                <c:pt idx="6898">
                  <c:v>44063</c:v>
                </c:pt>
                <c:pt idx="6899">
                  <c:v>44064</c:v>
                </c:pt>
                <c:pt idx="6900">
                  <c:v>44065</c:v>
                </c:pt>
                <c:pt idx="6901">
                  <c:v>44066</c:v>
                </c:pt>
                <c:pt idx="6902">
                  <c:v>44067</c:v>
                </c:pt>
                <c:pt idx="6903">
                  <c:v>44068</c:v>
                </c:pt>
                <c:pt idx="6904">
                  <c:v>44069</c:v>
                </c:pt>
                <c:pt idx="6905">
                  <c:v>44070</c:v>
                </c:pt>
                <c:pt idx="6906">
                  <c:v>44071</c:v>
                </c:pt>
                <c:pt idx="6907">
                  <c:v>44072</c:v>
                </c:pt>
                <c:pt idx="6908">
                  <c:v>44073</c:v>
                </c:pt>
                <c:pt idx="6909">
                  <c:v>44074</c:v>
                </c:pt>
                <c:pt idx="6910">
                  <c:v>44075</c:v>
                </c:pt>
                <c:pt idx="6911">
                  <c:v>44076</c:v>
                </c:pt>
                <c:pt idx="6912">
                  <c:v>44077</c:v>
                </c:pt>
                <c:pt idx="6913">
                  <c:v>44078</c:v>
                </c:pt>
                <c:pt idx="6914">
                  <c:v>44079</c:v>
                </c:pt>
                <c:pt idx="6915">
                  <c:v>44080</c:v>
                </c:pt>
                <c:pt idx="6916">
                  <c:v>44081</c:v>
                </c:pt>
                <c:pt idx="6917">
                  <c:v>44082</c:v>
                </c:pt>
                <c:pt idx="6918">
                  <c:v>44083</c:v>
                </c:pt>
                <c:pt idx="6919">
                  <c:v>44084</c:v>
                </c:pt>
                <c:pt idx="6920">
                  <c:v>44085</c:v>
                </c:pt>
                <c:pt idx="6921">
                  <c:v>44086</c:v>
                </c:pt>
                <c:pt idx="6922">
                  <c:v>44087</c:v>
                </c:pt>
                <c:pt idx="6923">
                  <c:v>44088</c:v>
                </c:pt>
                <c:pt idx="6924">
                  <c:v>44089</c:v>
                </c:pt>
                <c:pt idx="6925">
                  <c:v>44090</c:v>
                </c:pt>
                <c:pt idx="6926">
                  <c:v>44091</c:v>
                </c:pt>
                <c:pt idx="6927">
                  <c:v>44092</c:v>
                </c:pt>
                <c:pt idx="6928">
                  <c:v>44093</c:v>
                </c:pt>
                <c:pt idx="6929">
                  <c:v>44094</c:v>
                </c:pt>
                <c:pt idx="6930">
                  <c:v>44095</c:v>
                </c:pt>
                <c:pt idx="6931">
                  <c:v>44096</c:v>
                </c:pt>
                <c:pt idx="6932">
                  <c:v>44097</c:v>
                </c:pt>
                <c:pt idx="6933">
                  <c:v>44098</c:v>
                </c:pt>
                <c:pt idx="6934">
                  <c:v>44099</c:v>
                </c:pt>
                <c:pt idx="6935">
                  <c:v>44100</c:v>
                </c:pt>
                <c:pt idx="6936">
                  <c:v>44101</c:v>
                </c:pt>
                <c:pt idx="6937">
                  <c:v>44102</c:v>
                </c:pt>
                <c:pt idx="6938">
                  <c:v>44103</c:v>
                </c:pt>
                <c:pt idx="6939">
                  <c:v>44104</c:v>
                </c:pt>
                <c:pt idx="6940">
                  <c:v>44105</c:v>
                </c:pt>
                <c:pt idx="6941">
                  <c:v>44106</c:v>
                </c:pt>
                <c:pt idx="6942">
                  <c:v>44107</c:v>
                </c:pt>
                <c:pt idx="6943">
                  <c:v>44108</c:v>
                </c:pt>
                <c:pt idx="6944">
                  <c:v>44109</c:v>
                </c:pt>
                <c:pt idx="6945">
                  <c:v>44110</c:v>
                </c:pt>
                <c:pt idx="6946">
                  <c:v>44111</c:v>
                </c:pt>
                <c:pt idx="6947">
                  <c:v>44112</c:v>
                </c:pt>
                <c:pt idx="6948">
                  <c:v>44113</c:v>
                </c:pt>
                <c:pt idx="6949">
                  <c:v>44114</c:v>
                </c:pt>
                <c:pt idx="6950">
                  <c:v>44115</c:v>
                </c:pt>
                <c:pt idx="6951">
                  <c:v>44116</c:v>
                </c:pt>
                <c:pt idx="6952">
                  <c:v>44117</c:v>
                </c:pt>
                <c:pt idx="6953">
                  <c:v>44118</c:v>
                </c:pt>
                <c:pt idx="6954">
                  <c:v>44119</c:v>
                </c:pt>
                <c:pt idx="6955">
                  <c:v>44120</c:v>
                </c:pt>
                <c:pt idx="6956">
                  <c:v>44121</c:v>
                </c:pt>
                <c:pt idx="6957">
                  <c:v>44122</c:v>
                </c:pt>
                <c:pt idx="6958">
                  <c:v>44123</c:v>
                </c:pt>
                <c:pt idx="6959">
                  <c:v>44124</c:v>
                </c:pt>
                <c:pt idx="6960">
                  <c:v>44125</c:v>
                </c:pt>
                <c:pt idx="6961">
                  <c:v>44126</c:v>
                </c:pt>
                <c:pt idx="6962">
                  <c:v>44127</c:v>
                </c:pt>
                <c:pt idx="6963">
                  <c:v>44128</c:v>
                </c:pt>
                <c:pt idx="6964">
                  <c:v>44129</c:v>
                </c:pt>
                <c:pt idx="6965">
                  <c:v>44130</c:v>
                </c:pt>
                <c:pt idx="6966">
                  <c:v>44131</c:v>
                </c:pt>
                <c:pt idx="6967">
                  <c:v>44132</c:v>
                </c:pt>
                <c:pt idx="6968">
                  <c:v>44133</c:v>
                </c:pt>
                <c:pt idx="6969">
                  <c:v>44134</c:v>
                </c:pt>
                <c:pt idx="6970">
                  <c:v>44135</c:v>
                </c:pt>
                <c:pt idx="6971">
                  <c:v>44136</c:v>
                </c:pt>
                <c:pt idx="6972">
                  <c:v>44137</c:v>
                </c:pt>
                <c:pt idx="6973">
                  <c:v>44138</c:v>
                </c:pt>
                <c:pt idx="6974">
                  <c:v>44139</c:v>
                </c:pt>
                <c:pt idx="6975">
                  <c:v>44140</c:v>
                </c:pt>
                <c:pt idx="6976">
                  <c:v>44141</c:v>
                </c:pt>
                <c:pt idx="6977">
                  <c:v>44142</c:v>
                </c:pt>
                <c:pt idx="6978">
                  <c:v>44143</c:v>
                </c:pt>
                <c:pt idx="6979">
                  <c:v>44144</c:v>
                </c:pt>
                <c:pt idx="6980">
                  <c:v>44145</c:v>
                </c:pt>
                <c:pt idx="6981">
                  <c:v>44146</c:v>
                </c:pt>
                <c:pt idx="6982">
                  <c:v>44147</c:v>
                </c:pt>
                <c:pt idx="6983">
                  <c:v>44148</c:v>
                </c:pt>
                <c:pt idx="6984">
                  <c:v>44149</c:v>
                </c:pt>
                <c:pt idx="6985">
                  <c:v>44150</c:v>
                </c:pt>
                <c:pt idx="6986">
                  <c:v>44151</c:v>
                </c:pt>
                <c:pt idx="6987">
                  <c:v>44152</c:v>
                </c:pt>
                <c:pt idx="6988">
                  <c:v>44153</c:v>
                </c:pt>
                <c:pt idx="6989">
                  <c:v>44154</c:v>
                </c:pt>
                <c:pt idx="6990">
                  <c:v>44155</c:v>
                </c:pt>
                <c:pt idx="6991">
                  <c:v>44156</c:v>
                </c:pt>
                <c:pt idx="6992">
                  <c:v>44157</c:v>
                </c:pt>
                <c:pt idx="6993">
                  <c:v>44158</c:v>
                </c:pt>
                <c:pt idx="6994">
                  <c:v>44159</c:v>
                </c:pt>
                <c:pt idx="6995">
                  <c:v>44160</c:v>
                </c:pt>
                <c:pt idx="6996">
                  <c:v>44161</c:v>
                </c:pt>
                <c:pt idx="6997">
                  <c:v>44162</c:v>
                </c:pt>
                <c:pt idx="6998">
                  <c:v>44163</c:v>
                </c:pt>
                <c:pt idx="6999">
                  <c:v>44164</c:v>
                </c:pt>
                <c:pt idx="7000">
                  <c:v>44165</c:v>
                </c:pt>
                <c:pt idx="7001">
                  <c:v>44166</c:v>
                </c:pt>
                <c:pt idx="7002">
                  <c:v>44167</c:v>
                </c:pt>
                <c:pt idx="7003">
                  <c:v>44168</c:v>
                </c:pt>
                <c:pt idx="7004">
                  <c:v>44169</c:v>
                </c:pt>
                <c:pt idx="7005">
                  <c:v>44170</c:v>
                </c:pt>
                <c:pt idx="7006">
                  <c:v>44171</c:v>
                </c:pt>
                <c:pt idx="7007">
                  <c:v>44172</c:v>
                </c:pt>
                <c:pt idx="7008">
                  <c:v>44173</c:v>
                </c:pt>
                <c:pt idx="7009">
                  <c:v>44174</c:v>
                </c:pt>
                <c:pt idx="7010">
                  <c:v>44175</c:v>
                </c:pt>
                <c:pt idx="7011">
                  <c:v>44176</c:v>
                </c:pt>
                <c:pt idx="7012">
                  <c:v>44177</c:v>
                </c:pt>
                <c:pt idx="7013">
                  <c:v>44178</c:v>
                </c:pt>
                <c:pt idx="7014">
                  <c:v>44179</c:v>
                </c:pt>
                <c:pt idx="7015">
                  <c:v>44180</c:v>
                </c:pt>
                <c:pt idx="7016">
                  <c:v>44181</c:v>
                </c:pt>
                <c:pt idx="7017">
                  <c:v>44182</c:v>
                </c:pt>
                <c:pt idx="7018">
                  <c:v>44183</c:v>
                </c:pt>
                <c:pt idx="7019">
                  <c:v>44184</c:v>
                </c:pt>
                <c:pt idx="7020">
                  <c:v>44185</c:v>
                </c:pt>
                <c:pt idx="7021">
                  <c:v>44186</c:v>
                </c:pt>
                <c:pt idx="7022">
                  <c:v>44187</c:v>
                </c:pt>
                <c:pt idx="7023">
                  <c:v>44188</c:v>
                </c:pt>
                <c:pt idx="7024">
                  <c:v>44189</c:v>
                </c:pt>
                <c:pt idx="7025">
                  <c:v>44190</c:v>
                </c:pt>
                <c:pt idx="7026">
                  <c:v>44191</c:v>
                </c:pt>
                <c:pt idx="7027">
                  <c:v>44192</c:v>
                </c:pt>
                <c:pt idx="7028">
                  <c:v>44193</c:v>
                </c:pt>
                <c:pt idx="7029">
                  <c:v>44194</c:v>
                </c:pt>
                <c:pt idx="7030">
                  <c:v>44195</c:v>
                </c:pt>
                <c:pt idx="7031">
                  <c:v>44196</c:v>
                </c:pt>
                <c:pt idx="7032">
                  <c:v>44197</c:v>
                </c:pt>
                <c:pt idx="7033">
                  <c:v>44198</c:v>
                </c:pt>
                <c:pt idx="7034">
                  <c:v>44199</c:v>
                </c:pt>
                <c:pt idx="7035">
                  <c:v>44200</c:v>
                </c:pt>
                <c:pt idx="7036">
                  <c:v>44201</c:v>
                </c:pt>
                <c:pt idx="7037">
                  <c:v>44202</c:v>
                </c:pt>
                <c:pt idx="7038">
                  <c:v>44203</c:v>
                </c:pt>
                <c:pt idx="7039">
                  <c:v>44204</c:v>
                </c:pt>
                <c:pt idx="7040">
                  <c:v>44205</c:v>
                </c:pt>
                <c:pt idx="7041">
                  <c:v>44206</c:v>
                </c:pt>
                <c:pt idx="7042">
                  <c:v>44207</c:v>
                </c:pt>
                <c:pt idx="7043">
                  <c:v>44208</c:v>
                </c:pt>
                <c:pt idx="7044">
                  <c:v>44209</c:v>
                </c:pt>
                <c:pt idx="7045">
                  <c:v>44210</c:v>
                </c:pt>
                <c:pt idx="7046">
                  <c:v>44211</c:v>
                </c:pt>
                <c:pt idx="7047">
                  <c:v>44212</c:v>
                </c:pt>
                <c:pt idx="7048">
                  <c:v>44213</c:v>
                </c:pt>
                <c:pt idx="7049">
                  <c:v>44214</c:v>
                </c:pt>
                <c:pt idx="7050">
                  <c:v>44215</c:v>
                </c:pt>
                <c:pt idx="7051">
                  <c:v>44216</c:v>
                </c:pt>
                <c:pt idx="7052">
                  <c:v>44217</c:v>
                </c:pt>
                <c:pt idx="7053">
                  <c:v>44218</c:v>
                </c:pt>
                <c:pt idx="7054">
                  <c:v>44219</c:v>
                </c:pt>
                <c:pt idx="7055">
                  <c:v>44220</c:v>
                </c:pt>
                <c:pt idx="7056">
                  <c:v>44221</c:v>
                </c:pt>
                <c:pt idx="7057">
                  <c:v>44222</c:v>
                </c:pt>
                <c:pt idx="7058">
                  <c:v>44223</c:v>
                </c:pt>
                <c:pt idx="7059">
                  <c:v>44224</c:v>
                </c:pt>
                <c:pt idx="7060">
                  <c:v>44225</c:v>
                </c:pt>
                <c:pt idx="7061">
                  <c:v>44226</c:v>
                </c:pt>
                <c:pt idx="7062">
                  <c:v>44227</c:v>
                </c:pt>
                <c:pt idx="7063">
                  <c:v>44228</c:v>
                </c:pt>
                <c:pt idx="7064">
                  <c:v>44229</c:v>
                </c:pt>
                <c:pt idx="7065">
                  <c:v>44230</c:v>
                </c:pt>
                <c:pt idx="7066">
                  <c:v>44231</c:v>
                </c:pt>
                <c:pt idx="7067">
                  <c:v>44232</c:v>
                </c:pt>
                <c:pt idx="7068">
                  <c:v>44233</c:v>
                </c:pt>
                <c:pt idx="7069">
                  <c:v>44234</c:v>
                </c:pt>
                <c:pt idx="7070">
                  <c:v>44235</c:v>
                </c:pt>
                <c:pt idx="7071">
                  <c:v>44236</c:v>
                </c:pt>
                <c:pt idx="7072">
                  <c:v>44237</c:v>
                </c:pt>
                <c:pt idx="7073">
                  <c:v>44238</c:v>
                </c:pt>
                <c:pt idx="7074">
                  <c:v>44239</c:v>
                </c:pt>
                <c:pt idx="7075">
                  <c:v>44240</c:v>
                </c:pt>
                <c:pt idx="7076">
                  <c:v>44241</c:v>
                </c:pt>
                <c:pt idx="7077">
                  <c:v>44242</c:v>
                </c:pt>
                <c:pt idx="7078">
                  <c:v>44243</c:v>
                </c:pt>
                <c:pt idx="7079">
                  <c:v>44244</c:v>
                </c:pt>
                <c:pt idx="7080">
                  <c:v>44245</c:v>
                </c:pt>
                <c:pt idx="7081">
                  <c:v>44246</c:v>
                </c:pt>
                <c:pt idx="7082">
                  <c:v>44247</c:v>
                </c:pt>
                <c:pt idx="7083">
                  <c:v>44248</c:v>
                </c:pt>
                <c:pt idx="7084">
                  <c:v>44249</c:v>
                </c:pt>
                <c:pt idx="7085">
                  <c:v>44250</c:v>
                </c:pt>
                <c:pt idx="7086">
                  <c:v>44251</c:v>
                </c:pt>
                <c:pt idx="7087">
                  <c:v>44252</c:v>
                </c:pt>
                <c:pt idx="7088">
                  <c:v>44253</c:v>
                </c:pt>
                <c:pt idx="7089">
                  <c:v>44254</c:v>
                </c:pt>
                <c:pt idx="7090">
                  <c:v>44255</c:v>
                </c:pt>
                <c:pt idx="7091">
                  <c:v>44256</c:v>
                </c:pt>
                <c:pt idx="7092">
                  <c:v>44257</c:v>
                </c:pt>
                <c:pt idx="7093">
                  <c:v>44258</c:v>
                </c:pt>
                <c:pt idx="7094">
                  <c:v>44259</c:v>
                </c:pt>
                <c:pt idx="7095">
                  <c:v>44260</c:v>
                </c:pt>
                <c:pt idx="7096">
                  <c:v>44261</c:v>
                </c:pt>
                <c:pt idx="7097">
                  <c:v>44262</c:v>
                </c:pt>
                <c:pt idx="7098">
                  <c:v>44263</c:v>
                </c:pt>
                <c:pt idx="7099">
                  <c:v>44264</c:v>
                </c:pt>
                <c:pt idx="7100">
                  <c:v>44265</c:v>
                </c:pt>
                <c:pt idx="7101">
                  <c:v>44266</c:v>
                </c:pt>
                <c:pt idx="7102">
                  <c:v>44267</c:v>
                </c:pt>
                <c:pt idx="7103">
                  <c:v>44268</c:v>
                </c:pt>
                <c:pt idx="7104">
                  <c:v>44269</c:v>
                </c:pt>
                <c:pt idx="7105">
                  <c:v>44270</c:v>
                </c:pt>
                <c:pt idx="7106">
                  <c:v>44271</c:v>
                </c:pt>
                <c:pt idx="7107">
                  <c:v>44272</c:v>
                </c:pt>
                <c:pt idx="7108">
                  <c:v>44273</c:v>
                </c:pt>
                <c:pt idx="7109">
                  <c:v>44274</c:v>
                </c:pt>
                <c:pt idx="7110">
                  <c:v>44275</c:v>
                </c:pt>
                <c:pt idx="7111">
                  <c:v>44276</c:v>
                </c:pt>
                <c:pt idx="7112">
                  <c:v>44277</c:v>
                </c:pt>
                <c:pt idx="7113">
                  <c:v>44278</c:v>
                </c:pt>
                <c:pt idx="7114">
                  <c:v>44279</c:v>
                </c:pt>
                <c:pt idx="7115">
                  <c:v>44280</c:v>
                </c:pt>
                <c:pt idx="7116">
                  <c:v>44281</c:v>
                </c:pt>
                <c:pt idx="7117">
                  <c:v>44282</c:v>
                </c:pt>
                <c:pt idx="7118">
                  <c:v>44283</c:v>
                </c:pt>
                <c:pt idx="7119">
                  <c:v>44284</c:v>
                </c:pt>
                <c:pt idx="7120">
                  <c:v>44285</c:v>
                </c:pt>
                <c:pt idx="7121">
                  <c:v>44286</c:v>
                </c:pt>
                <c:pt idx="7122">
                  <c:v>44287</c:v>
                </c:pt>
                <c:pt idx="7123">
                  <c:v>44288</c:v>
                </c:pt>
                <c:pt idx="7124">
                  <c:v>44289</c:v>
                </c:pt>
                <c:pt idx="7125">
                  <c:v>44290</c:v>
                </c:pt>
                <c:pt idx="7126">
                  <c:v>44291</c:v>
                </c:pt>
                <c:pt idx="7127">
                  <c:v>44292</c:v>
                </c:pt>
                <c:pt idx="7128">
                  <c:v>44293</c:v>
                </c:pt>
                <c:pt idx="7129">
                  <c:v>44294</c:v>
                </c:pt>
                <c:pt idx="7130">
                  <c:v>44295</c:v>
                </c:pt>
                <c:pt idx="7131">
                  <c:v>44296</c:v>
                </c:pt>
                <c:pt idx="7132">
                  <c:v>44297</c:v>
                </c:pt>
                <c:pt idx="7133">
                  <c:v>44298</c:v>
                </c:pt>
                <c:pt idx="7134">
                  <c:v>44299</c:v>
                </c:pt>
                <c:pt idx="7135">
                  <c:v>44300</c:v>
                </c:pt>
                <c:pt idx="7136">
                  <c:v>44301</c:v>
                </c:pt>
                <c:pt idx="7137">
                  <c:v>44302</c:v>
                </c:pt>
                <c:pt idx="7138">
                  <c:v>44303</c:v>
                </c:pt>
                <c:pt idx="7139">
                  <c:v>44304</c:v>
                </c:pt>
                <c:pt idx="7140">
                  <c:v>44305</c:v>
                </c:pt>
                <c:pt idx="7141">
                  <c:v>44306</c:v>
                </c:pt>
                <c:pt idx="7142">
                  <c:v>44307</c:v>
                </c:pt>
                <c:pt idx="7143">
                  <c:v>44308</c:v>
                </c:pt>
                <c:pt idx="7144">
                  <c:v>44309</c:v>
                </c:pt>
                <c:pt idx="7145">
                  <c:v>44310</c:v>
                </c:pt>
                <c:pt idx="7146">
                  <c:v>44311</c:v>
                </c:pt>
                <c:pt idx="7147">
                  <c:v>44312</c:v>
                </c:pt>
                <c:pt idx="7148">
                  <c:v>44313</c:v>
                </c:pt>
                <c:pt idx="7149">
                  <c:v>44314</c:v>
                </c:pt>
                <c:pt idx="7150">
                  <c:v>44315</c:v>
                </c:pt>
                <c:pt idx="7151">
                  <c:v>44316</c:v>
                </c:pt>
                <c:pt idx="7152">
                  <c:v>44317</c:v>
                </c:pt>
                <c:pt idx="7153">
                  <c:v>44318</c:v>
                </c:pt>
                <c:pt idx="7154">
                  <c:v>44319</c:v>
                </c:pt>
                <c:pt idx="7155">
                  <c:v>44320</c:v>
                </c:pt>
                <c:pt idx="7156">
                  <c:v>44321</c:v>
                </c:pt>
                <c:pt idx="7157">
                  <c:v>44322</c:v>
                </c:pt>
                <c:pt idx="7158">
                  <c:v>44323</c:v>
                </c:pt>
                <c:pt idx="7159">
                  <c:v>44324</c:v>
                </c:pt>
                <c:pt idx="7160">
                  <c:v>44325</c:v>
                </c:pt>
                <c:pt idx="7161">
                  <c:v>44326</c:v>
                </c:pt>
                <c:pt idx="7162">
                  <c:v>44327</c:v>
                </c:pt>
                <c:pt idx="7163">
                  <c:v>44328</c:v>
                </c:pt>
                <c:pt idx="7164">
                  <c:v>44329</c:v>
                </c:pt>
                <c:pt idx="7165">
                  <c:v>44330</c:v>
                </c:pt>
                <c:pt idx="7166">
                  <c:v>44331</c:v>
                </c:pt>
                <c:pt idx="7167">
                  <c:v>44332</c:v>
                </c:pt>
                <c:pt idx="7168">
                  <c:v>44333</c:v>
                </c:pt>
                <c:pt idx="7169">
                  <c:v>44334</c:v>
                </c:pt>
                <c:pt idx="7170">
                  <c:v>44335</c:v>
                </c:pt>
                <c:pt idx="7171">
                  <c:v>44336</c:v>
                </c:pt>
                <c:pt idx="7172">
                  <c:v>44337</c:v>
                </c:pt>
                <c:pt idx="7173">
                  <c:v>44338</c:v>
                </c:pt>
                <c:pt idx="7174">
                  <c:v>44339</c:v>
                </c:pt>
                <c:pt idx="7175">
                  <c:v>44340</c:v>
                </c:pt>
                <c:pt idx="7176">
                  <c:v>44341</c:v>
                </c:pt>
                <c:pt idx="7177">
                  <c:v>44342</c:v>
                </c:pt>
                <c:pt idx="7178">
                  <c:v>44343</c:v>
                </c:pt>
                <c:pt idx="7179">
                  <c:v>44344</c:v>
                </c:pt>
                <c:pt idx="7180">
                  <c:v>44345</c:v>
                </c:pt>
                <c:pt idx="7181">
                  <c:v>44346</c:v>
                </c:pt>
                <c:pt idx="7182">
                  <c:v>44347</c:v>
                </c:pt>
                <c:pt idx="7183">
                  <c:v>44348</c:v>
                </c:pt>
                <c:pt idx="7184">
                  <c:v>44349</c:v>
                </c:pt>
                <c:pt idx="7185">
                  <c:v>44350</c:v>
                </c:pt>
                <c:pt idx="7186">
                  <c:v>44351</c:v>
                </c:pt>
                <c:pt idx="7187">
                  <c:v>44352</c:v>
                </c:pt>
                <c:pt idx="7188">
                  <c:v>44353</c:v>
                </c:pt>
                <c:pt idx="7189">
                  <c:v>44354</c:v>
                </c:pt>
                <c:pt idx="7190">
                  <c:v>44355</c:v>
                </c:pt>
                <c:pt idx="7191">
                  <c:v>44356</c:v>
                </c:pt>
                <c:pt idx="7192">
                  <c:v>44357</c:v>
                </c:pt>
                <c:pt idx="7193">
                  <c:v>44358</c:v>
                </c:pt>
                <c:pt idx="7194">
                  <c:v>44359</c:v>
                </c:pt>
                <c:pt idx="7195">
                  <c:v>44360</c:v>
                </c:pt>
                <c:pt idx="7196">
                  <c:v>44361</c:v>
                </c:pt>
                <c:pt idx="7197">
                  <c:v>44362</c:v>
                </c:pt>
                <c:pt idx="7198">
                  <c:v>44363</c:v>
                </c:pt>
                <c:pt idx="7199">
                  <c:v>44364</c:v>
                </c:pt>
                <c:pt idx="7200">
                  <c:v>44365</c:v>
                </c:pt>
                <c:pt idx="7201">
                  <c:v>44366</c:v>
                </c:pt>
                <c:pt idx="7202">
                  <c:v>44367</c:v>
                </c:pt>
                <c:pt idx="7203">
                  <c:v>44368</c:v>
                </c:pt>
                <c:pt idx="7204">
                  <c:v>44369</c:v>
                </c:pt>
                <c:pt idx="7205">
                  <c:v>44370</c:v>
                </c:pt>
                <c:pt idx="7206">
                  <c:v>44371</c:v>
                </c:pt>
                <c:pt idx="7207">
                  <c:v>44372</c:v>
                </c:pt>
                <c:pt idx="7208">
                  <c:v>44373</c:v>
                </c:pt>
                <c:pt idx="7209">
                  <c:v>44374</c:v>
                </c:pt>
                <c:pt idx="7210">
                  <c:v>44375</c:v>
                </c:pt>
                <c:pt idx="7211">
                  <c:v>44376</c:v>
                </c:pt>
                <c:pt idx="7212">
                  <c:v>44377</c:v>
                </c:pt>
                <c:pt idx="7213">
                  <c:v>44378</c:v>
                </c:pt>
                <c:pt idx="7214">
                  <c:v>44379</c:v>
                </c:pt>
                <c:pt idx="7215">
                  <c:v>44380</c:v>
                </c:pt>
                <c:pt idx="7216">
                  <c:v>44381</c:v>
                </c:pt>
                <c:pt idx="7217">
                  <c:v>44382</c:v>
                </c:pt>
                <c:pt idx="7218">
                  <c:v>44383</c:v>
                </c:pt>
                <c:pt idx="7219">
                  <c:v>44384</c:v>
                </c:pt>
                <c:pt idx="7220">
                  <c:v>44385</c:v>
                </c:pt>
                <c:pt idx="7221">
                  <c:v>44386</c:v>
                </c:pt>
                <c:pt idx="7222">
                  <c:v>44387</c:v>
                </c:pt>
                <c:pt idx="7223">
                  <c:v>44388</c:v>
                </c:pt>
                <c:pt idx="7224">
                  <c:v>44389</c:v>
                </c:pt>
                <c:pt idx="7225">
                  <c:v>44390</c:v>
                </c:pt>
                <c:pt idx="7226">
                  <c:v>44391</c:v>
                </c:pt>
                <c:pt idx="7227">
                  <c:v>44392</c:v>
                </c:pt>
                <c:pt idx="7228">
                  <c:v>44393</c:v>
                </c:pt>
                <c:pt idx="7229">
                  <c:v>44394</c:v>
                </c:pt>
                <c:pt idx="7230">
                  <c:v>44395</c:v>
                </c:pt>
                <c:pt idx="7231">
                  <c:v>44396</c:v>
                </c:pt>
                <c:pt idx="7232">
                  <c:v>44397</c:v>
                </c:pt>
                <c:pt idx="7233">
                  <c:v>44398</c:v>
                </c:pt>
                <c:pt idx="7234">
                  <c:v>44399</c:v>
                </c:pt>
                <c:pt idx="7235">
                  <c:v>44400</c:v>
                </c:pt>
                <c:pt idx="7236">
                  <c:v>44401</c:v>
                </c:pt>
                <c:pt idx="7237">
                  <c:v>44402</c:v>
                </c:pt>
                <c:pt idx="7238">
                  <c:v>44403</c:v>
                </c:pt>
                <c:pt idx="7239">
                  <c:v>44404</c:v>
                </c:pt>
                <c:pt idx="7240">
                  <c:v>44405</c:v>
                </c:pt>
                <c:pt idx="7241">
                  <c:v>44406</c:v>
                </c:pt>
                <c:pt idx="7242">
                  <c:v>44407</c:v>
                </c:pt>
                <c:pt idx="7243">
                  <c:v>44408</c:v>
                </c:pt>
                <c:pt idx="7244">
                  <c:v>44409</c:v>
                </c:pt>
                <c:pt idx="7245">
                  <c:v>44410</c:v>
                </c:pt>
                <c:pt idx="7246">
                  <c:v>44411</c:v>
                </c:pt>
                <c:pt idx="7247">
                  <c:v>44412</c:v>
                </c:pt>
                <c:pt idx="7248">
                  <c:v>44413</c:v>
                </c:pt>
                <c:pt idx="7249">
                  <c:v>44414</c:v>
                </c:pt>
                <c:pt idx="7250">
                  <c:v>44415</c:v>
                </c:pt>
                <c:pt idx="7251">
                  <c:v>44416</c:v>
                </c:pt>
                <c:pt idx="7252">
                  <c:v>44417</c:v>
                </c:pt>
                <c:pt idx="7253">
                  <c:v>44418</c:v>
                </c:pt>
                <c:pt idx="7254">
                  <c:v>44419</c:v>
                </c:pt>
                <c:pt idx="7255">
                  <c:v>44420</c:v>
                </c:pt>
                <c:pt idx="7256">
                  <c:v>44421</c:v>
                </c:pt>
                <c:pt idx="7257">
                  <c:v>44422</c:v>
                </c:pt>
                <c:pt idx="7258">
                  <c:v>44423</c:v>
                </c:pt>
                <c:pt idx="7259">
                  <c:v>44424</c:v>
                </c:pt>
                <c:pt idx="7260">
                  <c:v>44425</c:v>
                </c:pt>
                <c:pt idx="7261">
                  <c:v>44426</c:v>
                </c:pt>
                <c:pt idx="7262">
                  <c:v>44427</c:v>
                </c:pt>
                <c:pt idx="7263">
                  <c:v>44428</c:v>
                </c:pt>
                <c:pt idx="7264">
                  <c:v>44429</c:v>
                </c:pt>
                <c:pt idx="7265">
                  <c:v>44430</c:v>
                </c:pt>
                <c:pt idx="7266">
                  <c:v>44431</c:v>
                </c:pt>
                <c:pt idx="7267">
                  <c:v>44432</c:v>
                </c:pt>
                <c:pt idx="7268">
                  <c:v>44433</c:v>
                </c:pt>
                <c:pt idx="7269">
                  <c:v>44434</c:v>
                </c:pt>
                <c:pt idx="7270">
                  <c:v>44435</c:v>
                </c:pt>
                <c:pt idx="7271">
                  <c:v>44436</c:v>
                </c:pt>
                <c:pt idx="7272">
                  <c:v>44437</c:v>
                </c:pt>
                <c:pt idx="7273">
                  <c:v>44438</c:v>
                </c:pt>
                <c:pt idx="7274">
                  <c:v>44439</c:v>
                </c:pt>
                <c:pt idx="7275">
                  <c:v>44440</c:v>
                </c:pt>
                <c:pt idx="7276">
                  <c:v>44441</c:v>
                </c:pt>
                <c:pt idx="7277">
                  <c:v>44442</c:v>
                </c:pt>
                <c:pt idx="7278">
                  <c:v>44443</c:v>
                </c:pt>
                <c:pt idx="7279">
                  <c:v>44444</c:v>
                </c:pt>
                <c:pt idx="7280">
                  <c:v>44445</c:v>
                </c:pt>
                <c:pt idx="7281">
                  <c:v>44446</c:v>
                </c:pt>
                <c:pt idx="7282">
                  <c:v>44447</c:v>
                </c:pt>
                <c:pt idx="7283">
                  <c:v>44448</c:v>
                </c:pt>
                <c:pt idx="7284">
                  <c:v>44449</c:v>
                </c:pt>
                <c:pt idx="7285">
                  <c:v>44450</c:v>
                </c:pt>
                <c:pt idx="7286">
                  <c:v>44451</c:v>
                </c:pt>
                <c:pt idx="7287">
                  <c:v>44452</c:v>
                </c:pt>
                <c:pt idx="7288">
                  <c:v>44453</c:v>
                </c:pt>
                <c:pt idx="7289">
                  <c:v>44454</c:v>
                </c:pt>
                <c:pt idx="7290">
                  <c:v>44455</c:v>
                </c:pt>
                <c:pt idx="7291">
                  <c:v>44456</c:v>
                </c:pt>
                <c:pt idx="7292">
                  <c:v>44457</c:v>
                </c:pt>
                <c:pt idx="7293">
                  <c:v>44458</c:v>
                </c:pt>
                <c:pt idx="7294">
                  <c:v>44459</c:v>
                </c:pt>
                <c:pt idx="7295">
                  <c:v>44460</c:v>
                </c:pt>
                <c:pt idx="7296">
                  <c:v>44461</c:v>
                </c:pt>
                <c:pt idx="7297">
                  <c:v>44462</c:v>
                </c:pt>
                <c:pt idx="7298">
                  <c:v>44463</c:v>
                </c:pt>
                <c:pt idx="7299">
                  <c:v>44464</c:v>
                </c:pt>
                <c:pt idx="7300">
                  <c:v>44465</c:v>
                </c:pt>
                <c:pt idx="7301">
                  <c:v>44466</c:v>
                </c:pt>
                <c:pt idx="7302">
                  <c:v>44467</c:v>
                </c:pt>
                <c:pt idx="7303">
                  <c:v>44468</c:v>
                </c:pt>
                <c:pt idx="7304">
                  <c:v>44469</c:v>
                </c:pt>
                <c:pt idx="7305">
                  <c:v>44470</c:v>
                </c:pt>
                <c:pt idx="7306">
                  <c:v>44471</c:v>
                </c:pt>
                <c:pt idx="7307">
                  <c:v>44472</c:v>
                </c:pt>
                <c:pt idx="7308">
                  <c:v>44473</c:v>
                </c:pt>
                <c:pt idx="7309">
                  <c:v>44474</c:v>
                </c:pt>
                <c:pt idx="7310">
                  <c:v>44475</c:v>
                </c:pt>
                <c:pt idx="7311">
                  <c:v>44476</c:v>
                </c:pt>
                <c:pt idx="7312">
                  <c:v>44477</c:v>
                </c:pt>
                <c:pt idx="7313">
                  <c:v>44478</c:v>
                </c:pt>
                <c:pt idx="7314">
                  <c:v>44479</c:v>
                </c:pt>
                <c:pt idx="7315">
                  <c:v>44480</c:v>
                </c:pt>
                <c:pt idx="7316">
                  <c:v>44481</c:v>
                </c:pt>
                <c:pt idx="7317">
                  <c:v>44482</c:v>
                </c:pt>
                <c:pt idx="7318">
                  <c:v>44483</c:v>
                </c:pt>
                <c:pt idx="7319">
                  <c:v>44484</c:v>
                </c:pt>
                <c:pt idx="7320">
                  <c:v>44485</c:v>
                </c:pt>
                <c:pt idx="7321">
                  <c:v>44486</c:v>
                </c:pt>
                <c:pt idx="7322">
                  <c:v>44487</c:v>
                </c:pt>
                <c:pt idx="7323">
                  <c:v>44488</c:v>
                </c:pt>
                <c:pt idx="7324">
                  <c:v>44489</c:v>
                </c:pt>
                <c:pt idx="7325">
                  <c:v>44490</c:v>
                </c:pt>
                <c:pt idx="7326">
                  <c:v>44491</c:v>
                </c:pt>
                <c:pt idx="7327">
                  <c:v>44492</c:v>
                </c:pt>
                <c:pt idx="7328">
                  <c:v>44493</c:v>
                </c:pt>
                <c:pt idx="7329">
                  <c:v>44494</c:v>
                </c:pt>
                <c:pt idx="7330">
                  <c:v>44495</c:v>
                </c:pt>
                <c:pt idx="7331">
                  <c:v>44496</c:v>
                </c:pt>
                <c:pt idx="7332">
                  <c:v>44497</c:v>
                </c:pt>
                <c:pt idx="7333">
                  <c:v>44498</c:v>
                </c:pt>
                <c:pt idx="7334">
                  <c:v>44499</c:v>
                </c:pt>
                <c:pt idx="7335">
                  <c:v>44500</c:v>
                </c:pt>
                <c:pt idx="7336">
                  <c:v>44501</c:v>
                </c:pt>
                <c:pt idx="7337">
                  <c:v>44502</c:v>
                </c:pt>
                <c:pt idx="7338">
                  <c:v>44503</c:v>
                </c:pt>
                <c:pt idx="7339">
                  <c:v>44504</c:v>
                </c:pt>
                <c:pt idx="7340">
                  <c:v>44505</c:v>
                </c:pt>
                <c:pt idx="7341">
                  <c:v>44506</c:v>
                </c:pt>
                <c:pt idx="7342">
                  <c:v>44507</c:v>
                </c:pt>
                <c:pt idx="7343">
                  <c:v>44508</c:v>
                </c:pt>
                <c:pt idx="7344">
                  <c:v>44509</c:v>
                </c:pt>
                <c:pt idx="7345">
                  <c:v>44510</c:v>
                </c:pt>
                <c:pt idx="7346">
                  <c:v>44511</c:v>
                </c:pt>
                <c:pt idx="7347">
                  <c:v>44512</c:v>
                </c:pt>
                <c:pt idx="7348">
                  <c:v>44513</c:v>
                </c:pt>
                <c:pt idx="7349">
                  <c:v>44514</c:v>
                </c:pt>
                <c:pt idx="7350">
                  <c:v>44515</c:v>
                </c:pt>
                <c:pt idx="7351">
                  <c:v>44516</c:v>
                </c:pt>
                <c:pt idx="7352">
                  <c:v>44517</c:v>
                </c:pt>
                <c:pt idx="7353">
                  <c:v>44518</c:v>
                </c:pt>
                <c:pt idx="7354">
                  <c:v>44519</c:v>
                </c:pt>
                <c:pt idx="7355">
                  <c:v>44520</c:v>
                </c:pt>
                <c:pt idx="7356">
                  <c:v>44521</c:v>
                </c:pt>
                <c:pt idx="7357">
                  <c:v>44522</c:v>
                </c:pt>
                <c:pt idx="7358">
                  <c:v>44523</c:v>
                </c:pt>
                <c:pt idx="7359">
                  <c:v>44524</c:v>
                </c:pt>
                <c:pt idx="7360">
                  <c:v>44525</c:v>
                </c:pt>
                <c:pt idx="7361">
                  <c:v>44526</c:v>
                </c:pt>
                <c:pt idx="7362">
                  <c:v>44527</c:v>
                </c:pt>
                <c:pt idx="7363">
                  <c:v>44528</c:v>
                </c:pt>
                <c:pt idx="7364">
                  <c:v>44529</c:v>
                </c:pt>
                <c:pt idx="7365">
                  <c:v>44530</c:v>
                </c:pt>
                <c:pt idx="7366">
                  <c:v>44531</c:v>
                </c:pt>
                <c:pt idx="7367">
                  <c:v>44532</c:v>
                </c:pt>
                <c:pt idx="7368">
                  <c:v>44533</c:v>
                </c:pt>
                <c:pt idx="7369">
                  <c:v>44534</c:v>
                </c:pt>
                <c:pt idx="7370">
                  <c:v>44535</c:v>
                </c:pt>
                <c:pt idx="7371">
                  <c:v>44536</c:v>
                </c:pt>
                <c:pt idx="7372">
                  <c:v>44537</c:v>
                </c:pt>
                <c:pt idx="7373">
                  <c:v>44538</c:v>
                </c:pt>
                <c:pt idx="7374">
                  <c:v>44539</c:v>
                </c:pt>
                <c:pt idx="7375">
                  <c:v>44540</c:v>
                </c:pt>
                <c:pt idx="7376">
                  <c:v>44541</c:v>
                </c:pt>
                <c:pt idx="7377">
                  <c:v>44542</c:v>
                </c:pt>
                <c:pt idx="7378">
                  <c:v>44543</c:v>
                </c:pt>
                <c:pt idx="7379">
                  <c:v>44544</c:v>
                </c:pt>
                <c:pt idx="7380">
                  <c:v>44545</c:v>
                </c:pt>
                <c:pt idx="7381">
                  <c:v>44546</c:v>
                </c:pt>
                <c:pt idx="7382">
                  <c:v>44547</c:v>
                </c:pt>
                <c:pt idx="7383">
                  <c:v>44548</c:v>
                </c:pt>
                <c:pt idx="7384">
                  <c:v>44549</c:v>
                </c:pt>
                <c:pt idx="7385">
                  <c:v>44550</c:v>
                </c:pt>
                <c:pt idx="7386">
                  <c:v>44551</c:v>
                </c:pt>
                <c:pt idx="7387">
                  <c:v>44552</c:v>
                </c:pt>
                <c:pt idx="7388">
                  <c:v>44553</c:v>
                </c:pt>
                <c:pt idx="7389">
                  <c:v>44554</c:v>
                </c:pt>
                <c:pt idx="7390">
                  <c:v>44555</c:v>
                </c:pt>
                <c:pt idx="7391">
                  <c:v>44556</c:v>
                </c:pt>
                <c:pt idx="7392">
                  <c:v>44557</c:v>
                </c:pt>
                <c:pt idx="7393">
                  <c:v>44558</c:v>
                </c:pt>
                <c:pt idx="7394">
                  <c:v>44559</c:v>
                </c:pt>
                <c:pt idx="7395">
                  <c:v>44560</c:v>
                </c:pt>
                <c:pt idx="7396">
                  <c:v>44561</c:v>
                </c:pt>
                <c:pt idx="7397">
                  <c:v>44562</c:v>
                </c:pt>
                <c:pt idx="7398">
                  <c:v>44563</c:v>
                </c:pt>
                <c:pt idx="7399">
                  <c:v>44564</c:v>
                </c:pt>
                <c:pt idx="7400">
                  <c:v>44565</c:v>
                </c:pt>
                <c:pt idx="7401">
                  <c:v>44566</c:v>
                </c:pt>
                <c:pt idx="7402">
                  <c:v>44567</c:v>
                </c:pt>
                <c:pt idx="7403">
                  <c:v>44568</c:v>
                </c:pt>
                <c:pt idx="7404">
                  <c:v>44569</c:v>
                </c:pt>
                <c:pt idx="7405">
                  <c:v>44570</c:v>
                </c:pt>
                <c:pt idx="7406">
                  <c:v>44571</c:v>
                </c:pt>
                <c:pt idx="7407">
                  <c:v>44572</c:v>
                </c:pt>
                <c:pt idx="7408">
                  <c:v>44573</c:v>
                </c:pt>
                <c:pt idx="7409">
                  <c:v>44574</c:v>
                </c:pt>
                <c:pt idx="7410">
                  <c:v>44575</c:v>
                </c:pt>
                <c:pt idx="7411">
                  <c:v>44576</c:v>
                </c:pt>
                <c:pt idx="7412">
                  <c:v>44577</c:v>
                </c:pt>
                <c:pt idx="7413">
                  <c:v>44578</c:v>
                </c:pt>
                <c:pt idx="7414">
                  <c:v>44579</c:v>
                </c:pt>
                <c:pt idx="7415">
                  <c:v>44580</c:v>
                </c:pt>
                <c:pt idx="7416">
                  <c:v>44581</c:v>
                </c:pt>
                <c:pt idx="7417">
                  <c:v>44582</c:v>
                </c:pt>
                <c:pt idx="7418">
                  <c:v>44583</c:v>
                </c:pt>
                <c:pt idx="7419">
                  <c:v>44584</c:v>
                </c:pt>
                <c:pt idx="7420">
                  <c:v>44585</c:v>
                </c:pt>
                <c:pt idx="7421">
                  <c:v>44586</c:v>
                </c:pt>
                <c:pt idx="7422">
                  <c:v>44587</c:v>
                </c:pt>
                <c:pt idx="7423">
                  <c:v>44588</c:v>
                </c:pt>
                <c:pt idx="7424">
                  <c:v>44589</c:v>
                </c:pt>
                <c:pt idx="7425">
                  <c:v>44590</c:v>
                </c:pt>
                <c:pt idx="7426">
                  <c:v>44591</c:v>
                </c:pt>
                <c:pt idx="7427">
                  <c:v>44592</c:v>
                </c:pt>
                <c:pt idx="7428">
                  <c:v>44593</c:v>
                </c:pt>
                <c:pt idx="7429">
                  <c:v>44594</c:v>
                </c:pt>
                <c:pt idx="7430">
                  <c:v>44595</c:v>
                </c:pt>
                <c:pt idx="7431">
                  <c:v>44596</c:v>
                </c:pt>
                <c:pt idx="7432">
                  <c:v>44597</c:v>
                </c:pt>
                <c:pt idx="7433">
                  <c:v>44598</c:v>
                </c:pt>
                <c:pt idx="7434">
                  <c:v>44599</c:v>
                </c:pt>
                <c:pt idx="7435">
                  <c:v>44600</c:v>
                </c:pt>
                <c:pt idx="7436">
                  <c:v>44601</c:v>
                </c:pt>
                <c:pt idx="7437">
                  <c:v>44602</c:v>
                </c:pt>
                <c:pt idx="7438">
                  <c:v>44603</c:v>
                </c:pt>
                <c:pt idx="7439">
                  <c:v>44604</c:v>
                </c:pt>
                <c:pt idx="7440">
                  <c:v>44605</c:v>
                </c:pt>
                <c:pt idx="7441">
                  <c:v>44606</c:v>
                </c:pt>
                <c:pt idx="7442">
                  <c:v>44607</c:v>
                </c:pt>
                <c:pt idx="7443">
                  <c:v>44608</c:v>
                </c:pt>
                <c:pt idx="7444">
                  <c:v>44609</c:v>
                </c:pt>
                <c:pt idx="7445">
                  <c:v>44610</c:v>
                </c:pt>
                <c:pt idx="7446">
                  <c:v>44611</c:v>
                </c:pt>
                <c:pt idx="7447">
                  <c:v>44612</c:v>
                </c:pt>
                <c:pt idx="7448">
                  <c:v>44613</c:v>
                </c:pt>
                <c:pt idx="7449">
                  <c:v>44614</c:v>
                </c:pt>
                <c:pt idx="7450">
                  <c:v>44615</c:v>
                </c:pt>
                <c:pt idx="7451">
                  <c:v>44616</c:v>
                </c:pt>
                <c:pt idx="7452">
                  <c:v>44617</c:v>
                </c:pt>
                <c:pt idx="7453">
                  <c:v>44618</c:v>
                </c:pt>
                <c:pt idx="7454">
                  <c:v>44619</c:v>
                </c:pt>
                <c:pt idx="7455">
                  <c:v>44620</c:v>
                </c:pt>
                <c:pt idx="7456">
                  <c:v>44621</c:v>
                </c:pt>
                <c:pt idx="7457">
                  <c:v>44622</c:v>
                </c:pt>
                <c:pt idx="7458">
                  <c:v>44623</c:v>
                </c:pt>
                <c:pt idx="7459">
                  <c:v>44624</c:v>
                </c:pt>
                <c:pt idx="7460">
                  <c:v>44625</c:v>
                </c:pt>
                <c:pt idx="7461">
                  <c:v>44626</c:v>
                </c:pt>
                <c:pt idx="7462">
                  <c:v>44627</c:v>
                </c:pt>
                <c:pt idx="7463">
                  <c:v>44628</c:v>
                </c:pt>
                <c:pt idx="7464">
                  <c:v>44629</c:v>
                </c:pt>
                <c:pt idx="7465">
                  <c:v>44630</c:v>
                </c:pt>
                <c:pt idx="7466">
                  <c:v>44631</c:v>
                </c:pt>
                <c:pt idx="7467">
                  <c:v>44632</c:v>
                </c:pt>
                <c:pt idx="7468">
                  <c:v>44633</c:v>
                </c:pt>
                <c:pt idx="7469">
                  <c:v>44634</c:v>
                </c:pt>
                <c:pt idx="7470">
                  <c:v>44635</c:v>
                </c:pt>
                <c:pt idx="7471">
                  <c:v>44636</c:v>
                </c:pt>
                <c:pt idx="7472">
                  <c:v>44637</c:v>
                </c:pt>
                <c:pt idx="7473">
                  <c:v>44638</c:v>
                </c:pt>
                <c:pt idx="7474">
                  <c:v>44639</c:v>
                </c:pt>
                <c:pt idx="7475">
                  <c:v>44640</c:v>
                </c:pt>
                <c:pt idx="7476">
                  <c:v>44641</c:v>
                </c:pt>
                <c:pt idx="7477">
                  <c:v>44642</c:v>
                </c:pt>
                <c:pt idx="7478">
                  <c:v>44643</c:v>
                </c:pt>
                <c:pt idx="7479">
                  <c:v>44644</c:v>
                </c:pt>
                <c:pt idx="7480">
                  <c:v>44645</c:v>
                </c:pt>
                <c:pt idx="7481">
                  <c:v>44646</c:v>
                </c:pt>
                <c:pt idx="7482">
                  <c:v>44647</c:v>
                </c:pt>
                <c:pt idx="7483">
                  <c:v>44648</c:v>
                </c:pt>
                <c:pt idx="7484">
                  <c:v>44649</c:v>
                </c:pt>
                <c:pt idx="7485">
                  <c:v>44650</c:v>
                </c:pt>
                <c:pt idx="7486">
                  <c:v>44651</c:v>
                </c:pt>
                <c:pt idx="7487">
                  <c:v>44652</c:v>
                </c:pt>
                <c:pt idx="7488">
                  <c:v>44653</c:v>
                </c:pt>
                <c:pt idx="7489">
                  <c:v>44654</c:v>
                </c:pt>
                <c:pt idx="7490">
                  <c:v>44655</c:v>
                </c:pt>
                <c:pt idx="7491">
                  <c:v>44656</c:v>
                </c:pt>
                <c:pt idx="7492">
                  <c:v>44657</c:v>
                </c:pt>
                <c:pt idx="7493">
                  <c:v>44658</c:v>
                </c:pt>
                <c:pt idx="7494">
                  <c:v>44659</c:v>
                </c:pt>
                <c:pt idx="7495">
                  <c:v>44660</c:v>
                </c:pt>
                <c:pt idx="7496">
                  <c:v>44661</c:v>
                </c:pt>
                <c:pt idx="7497">
                  <c:v>44662</c:v>
                </c:pt>
                <c:pt idx="7498">
                  <c:v>44663</c:v>
                </c:pt>
                <c:pt idx="7499">
                  <c:v>44664</c:v>
                </c:pt>
                <c:pt idx="7500">
                  <c:v>44665</c:v>
                </c:pt>
                <c:pt idx="7501">
                  <c:v>44666</c:v>
                </c:pt>
                <c:pt idx="7502">
                  <c:v>44667</c:v>
                </c:pt>
                <c:pt idx="7503">
                  <c:v>44668</c:v>
                </c:pt>
                <c:pt idx="7504">
                  <c:v>44669</c:v>
                </c:pt>
                <c:pt idx="7505">
                  <c:v>44670</c:v>
                </c:pt>
                <c:pt idx="7506">
                  <c:v>44671</c:v>
                </c:pt>
                <c:pt idx="7507">
                  <c:v>44672</c:v>
                </c:pt>
                <c:pt idx="7508">
                  <c:v>44673</c:v>
                </c:pt>
                <c:pt idx="7509">
                  <c:v>44674</c:v>
                </c:pt>
                <c:pt idx="7510">
                  <c:v>44675</c:v>
                </c:pt>
                <c:pt idx="7511">
                  <c:v>44676</c:v>
                </c:pt>
                <c:pt idx="7512">
                  <c:v>44677</c:v>
                </c:pt>
                <c:pt idx="7513">
                  <c:v>44678</c:v>
                </c:pt>
                <c:pt idx="7514">
                  <c:v>44679</c:v>
                </c:pt>
                <c:pt idx="7515">
                  <c:v>44680</c:v>
                </c:pt>
                <c:pt idx="7516">
                  <c:v>44681</c:v>
                </c:pt>
                <c:pt idx="7517">
                  <c:v>44682</c:v>
                </c:pt>
                <c:pt idx="7518">
                  <c:v>44683</c:v>
                </c:pt>
                <c:pt idx="7519">
                  <c:v>44684</c:v>
                </c:pt>
                <c:pt idx="7520">
                  <c:v>44685</c:v>
                </c:pt>
                <c:pt idx="7521">
                  <c:v>44686</c:v>
                </c:pt>
                <c:pt idx="7522">
                  <c:v>44687</c:v>
                </c:pt>
                <c:pt idx="7523">
                  <c:v>44688</c:v>
                </c:pt>
                <c:pt idx="7524">
                  <c:v>44689</c:v>
                </c:pt>
                <c:pt idx="7525">
                  <c:v>44690</c:v>
                </c:pt>
                <c:pt idx="7526">
                  <c:v>44691</c:v>
                </c:pt>
                <c:pt idx="7527">
                  <c:v>44692</c:v>
                </c:pt>
                <c:pt idx="7528">
                  <c:v>44693</c:v>
                </c:pt>
                <c:pt idx="7529">
                  <c:v>44694</c:v>
                </c:pt>
                <c:pt idx="7530">
                  <c:v>44695</c:v>
                </c:pt>
                <c:pt idx="7531">
                  <c:v>44696</c:v>
                </c:pt>
                <c:pt idx="7532">
                  <c:v>44697</c:v>
                </c:pt>
                <c:pt idx="7533">
                  <c:v>44698</c:v>
                </c:pt>
                <c:pt idx="7534">
                  <c:v>44699</c:v>
                </c:pt>
                <c:pt idx="7535">
                  <c:v>44700</c:v>
                </c:pt>
                <c:pt idx="7536">
                  <c:v>44701</c:v>
                </c:pt>
                <c:pt idx="7537">
                  <c:v>44702</c:v>
                </c:pt>
                <c:pt idx="7538">
                  <c:v>44703</c:v>
                </c:pt>
                <c:pt idx="7539">
                  <c:v>44704</c:v>
                </c:pt>
                <c:pt idx="7540">
                  <c:v>44705</c:v>
                </c:pt>
                <c:pt idx="7541">
                  <c:v>44706</c:v>
                </c:pt>
                <c:pt idx="7542">
                  <c:v>44707</c:v>
                </c:pt>
                <c:pt idx="7543">
                  <c:v>44708</c:v>
                </c:pt>
                <c:pt idx="7544">
                  <c:v>44709</c:v>
                </c:pt>
                <c:pt idx="7545">
                  <c:v>44710</c:v>
                </c:pt>
                <c:pt idx="7546">
                  <c:v>44711</c:v>
                </c:pt>
                <c:pt idx="7547">
                  <c:v>44712</c:v>
                </c:pt>
                <c:pt idx="7548">
                  <c:v>44713</c:v>
                </c:pt>
                <c:pt idx="7549">
                  <c:v>44714</c:v>
                </c:pt>
                <c:pt idx="7550">
                  <c:v>44715</c:v>
                </c:pt>
                <c:pt idx="7551">
                  <c:v>44716</c:v>
                </c:pt>
                <c:pt idx="7552">
                  <c:v>44717</c:v>
                </c:pt>
                <c:pt idx="7553">
                  <c:v>44718</c:v>
                </c:pt>
                <c:pt idx="7554">
                  <c:v>44719</c:v>
                </c:pt>
                <c:pt idx="7555">
                  <c:v>44720</c:v>
                </c:pt>
                <c:pt idx="7556">
                  <c:v>44721</c:v>
                </c:pt>
                <c:pt idx="7557">
                  <c:v>44722</c:v>
                </c:pt>
                <c:pt idx="7558">
                  <c:v>44723</c:v>
                </c:pt>
                <c:pt idx="7559">
                  <c:v>44724</c:v>
                </c:pt>
                <c:pt idx="7560">
                  <c:v>44725</c:v>
                </c:pt>
                <c:pt idx="7561">
                  <c:v>44726</c:v>
                </c:pt>
                <c:pt idx="7562">
                  <c:v>44727</c:v>
                </c:pt>
                <c:pt idx="7563">
                  <c:v>44728</c:v>
                </c:pt>
                <c:pt idx="7564">
                  <c:v>44729</c:v>
                </c:pt>
                <c:pt idx="7565">
                  <c:v>44730</c:v>
                </c:pt>
                <c:pt idx="7566">
                  <c:v>44731</c:v>
                </c:pt>
                <c:pt idx="7567">
                  <c:v>44732</c:v>
                </c:pt>
                <c:pt idx="7568">
                  <c:v>44733</c:v>
                </c:pt>
                <c:pt idx="7569">
                  <c:v>44734</c:v>
                </c:pt>
                <c:pt idx="7570">
                  <c:v>44735</c:v>
                </c:pt>
                <c:pt idx="7571">
                  <c:v>44736</c:v>
                </c:pt>
                <c:pt idx="7572">
                  <c:v>44737</c:v>
                </c:pt>
                <c:pt idx="7573">
                  <c:v>44738</c:v>
                </c:pt>
                <c:pt idx="7574">
                  <c:v>44739</c:v>
                </c:pt>
                <c:pt idx="7575">
                  <c:v>44740</c:v>
                </c:pt>
                <c:pt idx="7576">
                  <c:v>44741</c:v>
                </c:pt>
                <c:pt idx="7577">
                  <c:v>44742</c:v>
                </c:pt>
                <c:pt idx="7578">
                  <c:v>44743</c:v>
                </c:pt>
                <c:pt idx="7579">
                  <c:v>44744</c:v>
                </c:pt>
                <c:pt idx="7580">
                  <c:v>44745</c:v>
                </c:pt>
                <c:pt idx="7581">
                  <c:v>44746</c:v>
                </c:pt>
                <c:pt idx="7582">
                  <c:v>44747</c:v>
                </c:pt>
                <c:pt idx="7583">
                  <c:v>44748</c:v>
                </c:pt>
                <c:pt idx="7584">
                  <c:v>44749</c:v>
                </c:pt>
                <c:pt idx="7585">
                  <c:v>44750</c:v>
                </c:pt>
                <c:pt idx="7586">
                  <c:v>44751</c:v>
                </c:pt>
                <c:pt idx="7587">
                  <c:v>44752</c:v>
                </c:pt>
                <c:pt idx="7588">
                  <c:v>44753</c:v>
                </c:pt>
                <c:pt idx="7589">
                  <c:v>44754</c:v>
                </c:pt>
                <c:pt idx="7590">
                  <c:v>44755</c:v>
                </c:pt>
                <c:pt idx="7591">
                  <c:v>44756</c:v>
                </c:pt>
                <c:pt idx="7592">
                  <c:v>44757</c:v>
                </c:pt>
                <c:pt idx="7593">
                  <c:v>44758</c:v>
                </c:pt>
                <c:pt idx="7594">
                  <c:v>44759</c:v>
                </c:pt>
                <c:pt idx="7595">
                  <c:v>44760</c:v>
                </c:pt>
                <c:pt idx="7596">
                  <c:v>44761</c:v>
                </c:pt>
                <c:pt idx="7597">
                  <c:v>44762</c:v>
                </c:pt>
                <c:pt idx="7598">
                  <c:v>44763</c:v>
                </c:pt>
                <c:pt idx="7599">
                  <c:v>44764</c:v>
                </c:pt>
                <c:pt idx="7600">
                  <c:v>44765</c:v>
                </c:pt>
                <c:pt idx="7601">
                  <c:v>44766</c:v>
                </c:pt>
                <c:pt idx="7602">
                  <c:v>44767</c:v>
                </c:pt>
                <c:pt idx="7603">
                  <c:v>44768</c:v>
                </c:pt>
                <c:pt idx="7604">
                  <c:v>44769</c:v>
                </c:pt>
                <c:pt idx="7605">
                  <c:v>44770</c:v>
                </c:pt>
                <c:pt idx="7606">
                  <c:v>44771</c:v>
                </c:pt>
                <c:pt idx="7607">
                  <c:v>44772</c:v>
                </c:pt>
                <c:pt idx="7608">
                  <c:v>44773</c:v>
                </c:pt>
                <c:pt idx="7609">
                  <c:v>44774</c:v>
                </c:pt>
                <c:pt idx="7610">
                  <c:v>44775</c:v>
                </c:pt>
                <c:pt idx="7611">
                  <c:v>44776</c:v>
                </c:pt>
                <c:pt idx="7612">
                  <c:v>44777</c:v>
                </c:pt>
                <c:pt idx="7613">
                  <c:v>44778</c:v>
                </c:pt>
                <c:pt idx="7614">
                  <c:v>44779</c:v>
                </c:pt>
                <c:pt idx="7615">
                  <c:v>44780</c:v>
                </c:pt>
                <c:pt idx="7616">
                  <c:v>44781</c:v>
                </c:pt>
                <c:pt idx="7617">
                  <c:v>44782</c:v>
                </c:pt>
                <c:pt idx="7618">
                  <c:v>44783</c:v>
                </c:pt>
                <c:pt idx="7619">
                  <c:v>44784</c:v>
                </c:pt>
                <c:pt idx="7620">
                  <c:v>44785</c:v>
                </c:pt>
                <c:pt idx="7621">
                  <c:v>44786</c:v>
                </c:pt>
                <c:pt idx="7622">
                  <c:v>44787</c:v>
                </c:pt>
                <c:pt idx="7623">
                  <c:v>44788</c:v>
                </c:pt>
                <c:pt idx="7624">
                  <c:v>44789</c:v>
                </c:pt>
                <c:pt idx="7625">
                  <c:v>44790</c:v>
                </c:pt>
                <c:pt idx="7626">
                  <c:v>44791</c:v>
                </c:pt>
                <c:pt idx="7627">
                  <c:v>44792</c:v>
                </c:pt>
                <c:pt idx="7628">
                  <c:v>44793</c:v>
                </c:pt>
                <c:pt idx="7629">
                  <c:v>44794</c:v>
                </c:pt>
                <c:pt idx="7630">
                  <c:v>44795</c:v>
                </c:pt>
                <c:pt idx="7631">
                  <c:v>44796</c:v>
                </c:pt>
                <c:pt idx="7632">
                  <c:v>44797</c:v>
                </c:pt>
                <c:pt idx="7633">
                  <c:v>44798</c:v>
                </c:pt>
                <c:pt idx="7634">
                  <c:v>44799</c:v>
                </c:pt>
                <c:pt idx="7635">
                  <c:v>44800</c:v>
                </c:pt>
                <c:pt idx="7636">
                  <c:v>44801</c:v>
                </c:pt>
                <c:pt idx="7637">
                  <c:v>44802</c:v>
                </c:pt>
                <c:pt idx="7638">
                  <c:v>44803</c:v>
                </c:pt>
                <c:pt idx="7639">
                  <c:v>44804</c:v>
                </c:pt>
                <c:pt idx="7640">
                  <c:v>44805</c:v>
                </c:pt>
                <c:pt idx="7641">
                  <c:v>44806</c:v>
                </c:pt>
                <c:pt idx="7642">
                  <c:v>44807</c:v>
                </c:pt>
                <c:pt idx="7643">
                  <c:v>44808</c:v>
                </c:pt>
                <c:pt idx="7644">
                  <c:v>44809</c:v>
                </c:pt>
                <c:pt idx="7645">
                  <c:v>44810</c:v>
                </c:pt>
                <c:pt idx="7646">
                  <c:v>44811</c:v>
                </c:pt>
                <c:pt idx="7647">
                  <c:v>44812</c:v>
                </c:pt>
                <c:pt idx="7648">
                  <c:v>44813</c:v>
                </c:pt>
                <c:pt idx="7649">
                  <c:v>44814</c:v>
                </c:pt>
                <c:pt idx="7650">
                  <c:v>44815</c:v>
                </c:pt>
                <c:pt idx="7651">
                  <c:v>44816</c:v>
                </c:pt>
                <c:pt idx="7652">
                  <c:v>44817</c:v>
                </c:pt>
                <c:pt idx="7653">
                  <c:v>44818</c:v>
                </c:pt>
                <c:pt idx="7654">
                  <c:v>44819</c:v>
                </c:pt>
                <c:pt idx="7655">
                  <c:v>44820</c:v>
                </c:pt>
                <c:pt idx="7656">
                  <c:v>44821</c:v>
                </c:pt>
                <c:pt idx="7657">
                  <c:v>44822</c:v>
                </c:pt>
                <c:pt idx="7658">
                  <c:v>44823</c:v>
                </c:pt>
                <c:pt idx="7659">
                  <c:v>44824</c:v>
                </c:pt>
                <c:pt idx="7660">
                  <c:v>44825</c:v>
                </c:pt>
                <c:pt idx="7661">
                  <c:v>44826</c:v>
                </c:pt>
                <c:pt idx="7662">
                  <c:v>44827</c:v>
                </c:pt>
                <c:pt idx="7663">
                  <c:v>44828</c:v>
                </c:pt>
                <c:pt idx="7664">
                  <c:v>44829</c:v>
                </c:pt>
                <c:pt idx="7665">
                  <c:v>44830</c:v>
                </c:pt>
                <c:pt idx="7666">
                  <c:v>44831</c:v>
                </c:pt>
                <c:pt idx="7667">
                  <c:v>44832</c:v>
                </c:pt>
                <c:pt idx="7668">
                  <c:v>44833</c:v>
                </c:pt>
                <c:pt idx="7669">
                  <c:v>44834</c:v>
                </c:pt>
                <c:pt idx="7670">
                  <c:v>44835</c:v>
                </c:pt>
                <c:pt idx="7671">
                  <c:v>44836</c:v>
                </c:pt>
                <c:pt idx="7672">
                  <c:v>44837</c:v>
                </c:pt>
                <c:pt idx="7673">
                  <c:v>44838</c:v>
                </c:pt>
                <c:pt idx="7674">
                  <c:v>44839</c:v>
                </c:pt>
                <c:pt idx="7675">
                  <c:v>44840</c:v>
                </c:pt>
                <c:pt idx="7676">
                  <c:v>44841</c:v>
                </c:pt>
                <c:pt idx="7677">
                  <c:v>44842</c:v>
                </c:pt>
                <c:pt idx="7678">
                  <c:v>44843</c:v>
                </c:pt>
                <c:pt idx="7679">
                  <c:v>44844</c:v>
                </c:pt>
                <c:pt idx="7680">
                  <c:v>44845</c:v>
                </c:pt>
                <c:pt idx="7681">
                  <c:v>44846</c:v>
                </c:pt>
                <c:pt idx="7682">
                  <c:v>44847</c:v>
                </c:pt>
                <c:pt idx="7683">
                  <c:v>44848</c:v>
                </c:pt>
                <c:pt idx="7684">
                  <c:v>44849</c:v>
                </c:pt>
                <c:pt idx="7685">
                  <c:v>44850</c:v>
                </c:pt>
                <c:pt idx="7686">
                  <c:v>44851</c:v>
                </c:pt>
                <c:pt idx="7687">
                  <c:v>44852</c:v>
                </c:pt>
                <c:pt idx="7688">
                  <c:v>44853</c:v>
                </c:pt>
                <c:pt idx="7689">
                  <c:v>44854</c:v>
                </c:pt>
                <c:pt idx="7690">
                  <c:v>44855</c:v>
                </c:pt>
                <c:pt idx="7691">
                  <c:v>44856</c:v>
                </c:pt>
                <c:pt idx="7692">
                  <c:v>44857</c:v>
                </c:pt>
                <c:pt idx="7693">
                  <c:v>44858</c:v>
                </c:pt>
                <c:pt idx="7694">
                  <c:v>44859</c:v>
                </c:pt>
                <c:pt idx="7695">
                  <c:v>44860</c:v>
                </c:pt>
                <c:pt idx="7696">
                  <c:v>44861</c:v>
                </c:pt>
                <c:pt idx="7697">
                  <c:v>44862</c:v>
                </c:pt>
                <c:pt idx="7698">
                  <c:v>44863</c:v>
                </c:pt>
                <c:pt idx="7699">
                  <c:v>44864</c:v>
                </c:pt>
                <c:pt idx="7700">
                  <c:v>44865</c:v>
                </c:pt>
                <c:pt idx="7701">
                  <c:v>44866</c:v>
                </c:pt>
                <c:pt idx="7702">
                  <c:v>44867</c:v>
                </c:pt>
                <c:pt idx="7703">
                  <c:v>44868</c:v>
                </c:pt>
                <c:pt idx="7704">
                  <c:v>44869</c:v>
                </c:pt>
                <c:pt idx="7705">
                  <c:v>44870</c:v>
                </c:pt>
                <c:pt idx="7706">
                  <c:v>44871</c:v>
                </c:pt>
                <c:pt idx="7707">
                  <c:v>44872</c:v>
                </c:pt>
                <c:pt idx="7708">
                  <c:v>44873</c:v>
                </c:pt>
                <c:pt idx="7709">
                  <c:v>44874</c:v>
                </c:pt>
                <c:pt idx="7710">
                  <c:v>44875</c:v>
                </c:pt>
                <c:pt idx="7711">
                  <c:v>44876</c:v>
                </c:pt>
                <c:pt idx="7712">
                  <c:v>44877</c:v>
                </c:pt>
                <c:pt idx="7713">
                  <c:v>44878</c:v>
                </c:pt>
                <c:pt idx="7714">
                  <c:v>44879</c:v>
                </c:pt>
                <c:pt idx="7715">
                  <c:v>44880</c:v>
                </c:pt>
                <c:pt idx="7716">
                  <c:v>44881</c:v>
                </c:pt>
                <c:pt idx="7717">
                  <c:v>44882</c:v>
                </c:pt>
                <c:pt idx="7718">
                  <c:v>44883</c:v>
                </c:pt>
                <c:pt idx="7719">
                  <c:v>44884</c:v>
                </c:pt>
                <c:pt idx="7720">
                  <c:v>44885</c:v>
                </c:pt>
                <c:pt idx="7721">
                  <c:v>44886</c:v>
                </c:pt>
                <c:pt idx="7722">
                  <c:v>44887</c:v>
                </c:pt>
                <c:pt idx="7723">
                  <c:v>44888</c:v>
                </c:pt>
                <c:pt idx="7724">
                  <c:v>44889</c:v>
                </c:pt>
                <c:pt idx="7725">
                  <c:v>44890</c:v>
                </c:pt>
                <c:pt idx="7726">
                  <c:v>44891</c:v>
                </c:pt>
                <c:pt idx="7727">
                  <c:v>44892</c:v>
                </c:pt>
                <c:pt idx="7728">
                  <c:v>44893</c:v>
                </c:pt>
                <c:pt idx="7729">
                  <c:v>44894</c:v>
                </c:pt>
                <c:pt idx="7730">
                  <c:v>44895</c:v>
                </c:pt>
                <c:pt idx="7731">
                  <c:v>44896</c:v>
                </c:pt>
                <c:pt idx="7732">
                  <c:v>44897</c:v>
                </c:pt>
                <c:pt idx="7733">
                  <c:v>44898</c:v>
                </c:pt>
                <c:pt idx="7734">
                  <c:v>44899</c:v>
                </c:pt>
                <c:pt idx="7735">
                  <c:v>44900</c:v>
                </c:pt>
                <c:pt idx="7736">
                  <c:v>44901</c:v>
                </c:pt>
                <c:pt idx="7737">
                  <c:v>44902</c:v>
                </c:pt>
                <c:pt idx="7738">
                  <c:v>44903</c:v>
                </c:pt>
                <c:pt idx="7739">
                  <c:v>44904</c:v>
                </c:pt>
                <c:pt idx="7740">
                  <c:v>44905</c:v>
                </c:pt>
                <c:pt idx="7741">
                  <c:v>44906</c:v>
                </c:pt>
                <c:pt idx="7742">
                  <c:v>44907</c:v>
                </c:pt>
                <c:pt idx="7743">
                  <c:v>44908</c:v>
                </c:pt>
                <c:pt idx="7744">
                  <c:v>44909</c:v>
                </c:pt>
                <c:pt idx="7745">
                  <c:v>44910</c:v>
                </c:pt>
                <c:pt idx="7746">
                  <c:v>44911</c:v>
                </c:pt>
                <c:pt idx="7747">
                  <c:v>44912</c:v>
                </c:pt>
                <c:pt idx="7748">
                  <c:v>44913</c:v>
                </c:pt>
                <c:pt idx="7749">
                  <c:v>44914</c:v>
                </c:pt>
                <c:pt idx="7750">
                  <c:v>44915</c:v>
                </c:pt>
                <c:pt idx="7751">
                  <c:v>44916</c:v>
                </c:pt>
                <c:pt idx="7752">
                  <c:v>44917</c:v>
                </c:pt>
                <c:pt idx="7753">
                  <c:v>44918</c:v>
                </c:pt>
                <c:pt idx="7754">
                  <c:v>44919</c:v>
                </c:pt>
                <c:pt idx="7755">
                  <c:v>44920</c:v>
                </c:pt>
                <c:pt idx="7756">
                  <c:v>44921</c:v>
                </c:pt>
                <c:pt idx="7757">
                  <c:v>44922</c:v>
                </c:pt>
                <c:pt idx="7758">
                  <c:v>44923</c:v>
                </c:pt>
                <c:pt idx="7759">
                  <c:v>44924</c:v>
                </c:pt>
                <c:pt idx="7760">
                  <c:v>44925</c:v>
                </c:pt>
                <c:pt idx="7761">
                  <c:v>44926</c:v>
                </c:pt>
                <c:pt idx="7762">
                  <c:v>44927</c:v>
                </c:pt>
                <c:pt idx="7763">
                  <c:v>44928</c:v>
                </c:pt>
                <c:pt idx="7764">
                  <c:v>44929</c:v>
                </c:pt>
                <c:pt idx="7765">
                  <c:v>44930</c:v>
                </c:pt>
                <c:pt idx="7766">
                  <c:v>44931</c:v>
                </c:pt>
                <c:pt idx="7767">
                  <c:v>44932</c:v>
                </c:pt>
                <c:pt idx="7768">
                  <c:v>44933</c:v>
                </c:pt>
                <c:pt idx="7769">
                  <c:v>44934</c:v>
                </c:pt>
                <c:pt idx="7770">
                  <c:v>44935</c:v>
                </c:pt>
                <c:pt idx="7771">
                  <c:v>44936</c:v>
                </c:pt>
                <c:pt idx="7772">
                  <c:v>44937</c:v>
                </c:pt>
                <c:pt idx="7773">
                  <c:v>44938</c:v>
                </c:pt>
                <c:pt idx="7774">
                  <c:v>44939</c:v>
                </c:pt>
                <c:pt idx="7775">
                  <c:v>44940</c:v>
                </c:pt>
                <c:pt idx="7776">
                  <c:v>44941</c:v>
                </c:pt>
                <c:pt idx="7777">
                  <c:v>44942</c:v>
                </c:pt>
                <c:pt idx="7778">
                  <c:v>44943</c:v>
                </c:pt>
                <c:pt idx="7779">
                  <c:v>44944</c:v>
                </c:pt>
                <c:pt idx="7780">
                  <c:v>44945</c:v>
                </c:pt>
                <c:pt idx="7781">
                  <c:v>44946</c:v>
                </c:pt>
                <c:pt idx="7782">
                  <c:v>44947</c:v>
                </c:pt>
                <c:pt idx="7783">
                  <c:v>44948</c:v>
                </c:pt>
                <c:pt idx="7784">
                  <c:v>44949</c:v>
                </c:pt>
                <c:pt idx="7785">
                  <c:v>44950</c:v>
                </c:pt>
                <c:pt idx="7786">
                  <c:v>44951</c:v>
                </c:pt>
                <c:pt idx="7787">
                  <c:v>44952</c:v>
                </c:pt>
                <c:pt idx="7788">
                  <c:v>44953</c:v>
                </c:pt>
                <c:pt idx="7789">
                  <c:v>44954</c:v>
                </c:pt>
                <c:pt idx="7790">
                  <c:v>44955</c:v>
                </c:pt>
                <c:pt idx="7791">
                  <c:v>44956</c:v>
                </c:pt>
                <c:pt idx="7792">
                  <c:v>44957</c:v>
                </c:pt>
                <c:pt idx="7793">
                  <c:v>44958</c:v>
                </c:pt>
                <c:pt idx="7794">
                  <c:v>44959</c:v>
                </c:pt>
                <c:pt idx="7795">
                  <c:v>44960</c:v>
                </c:pt>
                <c:pt idx="7796">
                  <c:v>44961</c:v>
                </c:pt>
                <c:pt idx="7797">
                  <c:v>44962</c:v>
                </c:pt>
                <c:pt idx="7798">
                  <c:v>44963</c:v>
                </c:pt>
                <c:pt idx="7799">
                  <c:v>44964</c:v>
                </c:pt>
                <c:pt idx="7800">
                  <c:v>44965</c:v>
                </c:pt>
                <c:pt idx="7801">
                  <c:v>44966</c:v>
                </c:pt>
                <c:pt idx="7802">
                  <c:v>44967</c:v>
                </c:pt>
                <c:pt idx="7803">
                  <c:v>44968</c:v>
                </c:pt>
                <c:pt idx="7804">
                  <c:v>44969</c:v>
                </c:pt>
                <c:pt idx="7805">
                  <c:v>44970</c:v>
                </c:pt>
                <c:pt idx="7806">
                  <c:v>44971</c:v>
                </c:pt>
                <c:pt idx="7807">
                  <c:v>44972</c:v>
                </c:pt>
                <c:pt idx="7808">
                  <c:v>44973</c:v>
                </c:pt>
                <c:pt idx="7809">
                  <c:v>44974</c:v>
                </c:pt>
                <c:pt idx="7810">
                  <c:v>44975</c:v>
                </c:pt>
                <c:pt idx="7811">
                  <c:v>44976</c:v>
                </c:pt>
                <c:pt idx="7812">
                  <c:v>44977</c:v>
                </c:pt>
                <c:pt idx="7813">
                  <c:v>44978</c:v>
                </c:pt>
                <c:pt idx="7814">
                  <c:v>44979</c:v>
                </c:pt>
                <c:pt idx="7815">
                  <c:v>44980</c:v>
                </c:pt>
                <c:pt idx="7816">
                  <c:v>44981</c:v>
                </c:pt>
                <c:pt idx="7817">
                  <c:v>44982</c:v>
                </c:pt>
                <c:pt idx="7818">
                  <c:v>44983</c:v>
                </c:pt>
                <c:pt idx="7819">
                  <c:v>44984</c:v>
                </c:pt>
                <c:pt idx="7820">
                  <c:v>44985</c:v>
                </c:pt>
                <c:pt idx="7821">
                  <c:v>44986</c:v>
                </c:pt>
                <c:pt idx="7822">
                  <c:v>44987</c:v>
                </c:pt>
                <c:pt idx="7823">
                  <c:v>44988</c:v>
                </c:pt>
                <c:pt idx="7824">
                  <c:v>44989</c:v>
                </c:pt>
                <c:pt idx="7825">
                  <c:v>44990</c:v>
                </c:pt>
                <c:pt idx="7826">
                  <c:v>44991</c:v>
                </c:pt>
                <c:pt idx="7827">
                  <c:v>44992</c:v>
                </c:pt>
                <c:pt idx="7828">
                  <c:v>44993</c:v>
                </c:pt>
                <c:pt idx="7829">
                  <c:v>44994</c:v>
                </c:pt>
                <c:pt idx="7830">
                  <c:v>44995</c:v>
                </c:pt>
                <c:pt idx="7831">
                  <c:v>44996</c:v>
                </c:pt>
                <c:pt idx="7832">
                  <c:v>44997</c:v>
                </c:pt>
                <c:pt idx="7833">
                  <c:v>44998</c:v>
                </c:pt>
                <c:pt idx="7834">
                  <c:v>44999</c:v>
                </c:pt>
                <c:pt idx="7835">
                  <c:v>45000</c:v>
                </c:pt>
                <c:pt idx="7836">
                  <c:v>45001</c:v>
                </c:pt>
                <c:pt idx="7837">
                  <c:v>45002</c:v>
                </c:pt>
                <c:pt idx="7838">
                  <c:v>45003</c:v>
                </c:pt>
                <c:pt idx="7839">
                  <c:v>45004</c:v>
                </c:pt>
                <c:pt idx="7840">
                  <c:v>45005</c:v>
                </c:pt>
                <c:pt idx="7841">
                  <c:v>45006</c:v>
                </c:pt>
                <c:pt idx="7842">
                  <c:v>45007</c:v>
                </c:pt>
                <c:pt idx="7843">
                  <c:v>45008</c:v>
                </c:pt>
                <c:pt idx="7844">
                  <c:v>45009</c:v>
                </c:pt>
                <c:pt idx="7845">
                  <c:v>45010</c:v>
                </c:pt>
                <c:pt idx="7846">
                  <c:v>45011</c:v>
                </c:pt>
                <c:pt idx="7847">
                  <c:v>45012</c:v>
                </c:pt>
                <c:pt idx="7848">
                  <c:v>45013</c:v>
                </c:pt>
                <c:pt idx="7849">
                  <c:v>45014</c:v>
                </c:pt>
                <c:pt idx="7850">
                  <c:v>45015</c:v>
                </c:pt>
                <c:pt idx="7851">
                  <c:v>45016</c:v>
                </c:pt>
                <c:pt idx="7852">
                  <c:v>45017</c:v>
                </c:pt>
                <c:pt idx="7853">
                  <c:v>45018</c:v>
                </c:pt>
                <c:pt idx="7854">
                  <c:v>45019</c:v>
                </c:pt>
                <c:pt idx="7855">
                  <c:v>45020</c:v>
                </c:pt>
                <c:pt idx="7856">
                  <c:v>45021</c:v>
                </c:pt>
                <c:pt idx="7857">
                  <c:v>45022</c:v>
                </c:pt>
                <c:pt idx="7858">
                  <c:v>45023</c:v>
                </c:pt>
                <c:pt idx="7859">
                  <c:v>45024</c:v>
                </c:pt>
                <c:pt idx="7860">
                  <c:v>45025</c:v>
                </c:pt>
                <c:pt idx="7861">
                  <c:v>45026</c:v>
                </c:pt>
                <c:pt idx="7862">
                  <c:v>45027</c:v>
                </c:pt>
                <c:pt idx="7863">
                  <c:v>45028</c:v>
                </c:pt>
                <c:pt idx="7864">
                  <c:v>45029</c:v>
                </c:pt>
                <c:pt idx="7865">
                  <c:v>45030</c:v>
                </c:pt>
                <c:pt idx="7866">
                  <c:v>45031</c:v>
                </c:pt>
                <c:pt idx="7867">
                  <c:v>45032</c:v>
                </c:pt>
                <c:pt idx="7868">
                  <c:v>45033</c:v>
                </c:pt>
                <c:pt idx="7869">
                  <c:v>45034</c:v>
                </c:pt>
                <c:pt idx="7870">
                  <c:v>45035</c:v>
                </c:pt>
                <c:pt idx="7871">
                  <c:v>45036</c:v>
                </c:pt>
                <c:pt idx="7872">
                  <c:v>45037</c:v>
                </c:pt>
                <c:pt idx="7873">
                  <c:v>45038</c:v>
                </c:pt>
                <c:pt idx="7874">
                  <c:v>45039</c:v>
                </c:pt>
                <c:pt idx="7875">
                  <c:v>45040</c:v>
                </c:pt>
                <c:pt idx="7876">
                  <c:v>45041</c:v>
                </c:pt>
                <c:pt idx="7877">
                  <c:v>45042</c:v>
                </c:pt>
                <c:pt idx="7878">
                  <c:v>45043</c:v>
                </c:pt>
                <c:pt idx="7879">
                  <c:v>45044</c:v>
                </c:pt>
                <c:pt idx="7880">
                  <c:v>45045</c:v>
                </c:pt>
                <c:pt idx="7881">
                  <c:v>45046</c:v>
                </c:pt>
                <c:pt idx="7882">
                  <c:v>45047</c:v>
                </c:pt>
                <c:pt idx="7883">
                  <c:v>45048</c:v>
                </c:pt>
                <c:pt idx="7884">
                  <c:v>45049</c:v>
                </c:pt>
                <c:pt idx="7885">
                  <c:v>45050</c:v>
                </c:pt>
                <c:pt idx="7886">
                  <c:v>45051</c:v>
                </c:pt>
                <c:pt idx="7887">
                  <c:v>45052</c:v>
                </c:pt>
                <c:pt idx="7888">
                  <c:v>45053</c:v>
                </c:pt>
                <c:pt idx="7889">
                  <c:v>45054</c:v>
                </c:pt>
                <c:pt idx="7890">
                  <c:v>45055</c:v>
                </c:pt>
                <c:pt idx="7891">
                  <c:v>45056</c:v>
                </c:pt>
                <c:pt idx="7892">
                  <c:v>45057</c:v>
                </c:pt>
                <c:pt idx="7893">
                  <c:v>45058</c:v>
                </c:pt>
                <c:pt idx="7894">
                  <c:v>45059</c:v>
                </c:pt>
                <c:pt idx="7895">
                  <c:v>45060</c:v>
                </c:pt>
                <c:pt idx="7896">
                  <c:v>45061</c:v>
                </c:pt>
                <c:pt idx="7897">
                  <c:v>45062</c:v>
                </c:pt>
                <c:pt idx="7898">
                  <c:v>45063</c:v>
                </c:pt>
                <c:pt idx="7899">
                  <c:v>45064</c:v>
                </c:pt>
                <c:pt idx="7900">
                  <c:v>45065</c:v>
                </c:pt>
                <c:pt idx="7901">
                  <c:v>45066</c:v>
                </c:pt>
                <c:pt idx="7902">
                  <c:v>45067</c:v>
                </c:pt>
                <c:pt idx="7903">
                  <c:v>45068</c:v>
                </c:pt>
                <c:pt idx="7904">
                  <c:v>45069</c:v>
                </c:pt>
                <c:pt idx="7905">
                  <c:v>45070</c:v>
                </c:pt>
                <c:pt idx="7906">
                  <c:v>45071</c:v>
                </c:pt>
                <c:pt idx="7907">
                  <c:v>45072</c:v>
                </c:pt>
                <c:pt idx="7908">
                  <c:v>45073</c:v>
                </c:pt>
                <c:pt idx="7909">
                  <c:v>45074</c:v>
                </c:pt>
                <c:pt idx="7910">
                  <c:v>45075</c:v>
                </c:pt>
                <c:pt idx="7911">
                  <c:v>45076</c:v>
                </c:pt>
                <c:pt idx="7912">
                  <c:v>45077</c:v>
                </c:pt>
                <c:pt idx="7913">
                  <c:v>45078</c:v>
                </c:pt>
                <c:pt idx="7914">
                  <c:v>45079</c:v>
                </c:pt>
                <c:pt idx="7915">
                  <c:v>45080</c:v>
                </c:pt>
                <c:pt idx="7916">
                  <c:v>45081</c:v>
                </c:pt>
                <c:pt idx="7917">
                  <c:v>45082</c:v>
                </c:pt>
                <c:pt idx="7918">
                  <c:v>45083</c:v>
                </c:pt>
                <c:pt idx="7919">
                  <c:v>45084</c:v>
                </c:pt>
                <c:pt idx="7920">
                  <c:v>45085</c:v>
                </c:pt>
                <c:pt idx="7921">
                  <c:v>45086</c:v>
                </c:pt>
                <c:pt idx="7922">
                  <c:v>45087</c:v>
                </c:pt>
                <c:pt idx="7923">
                  <c:v>45088</c:v>
                </c:pt>
                <c:pt idx="7924">
                  <c:v>45089</c:v>
                </c:pt>
                <c:pt idx="7925">
                  <c:v>45090</c:v>
                </c:pt>
                <c:pt idx="7926">
                  <c:v>45091</c:v>
                </c:pt>
                <c:pt idx="7927">
                  <c:v>45092</c:v>
                </c:pt>
                <c:pt idx="7928">
                  <c:v>45093</c:v>
                </c:pt>
                <c:pt idx="7929">
                  <c:v>45094</c:v>
                </c:pt>
                <c:pt idx="7930">
                  <c:v>45095</c:v>
                </c:pt>
                <c:pt idx="7931">
                  <c:v>45096</c:v>
                </c:pt>
                <c:pt idx="7932">
                  <c:v>45097</c:v>
                </c:pt>
                <c:pt idx="7933">
                  <c:v>45098</c:v>
                </c:pt>
                <c:pt idx="7934">
                  <c:v>45099</c:v>
                </c:pt>
                <c:pt idx="7935">
                  <c:v>45100</c:v>
                </c:pt>
                <c:pt idx="7936">
                  <c:v>45101</c:v>
                </c:pt>
                <c:pt idx="7937">
                  <c:v>45102</c:v>
                </c:pt>
                <c:pt idx="7938">
                  <c:v>45103</c:v>
                </c:pt>
                <c:pt idx="7939">
                  <c:v>45104</c:v>
                </c:pt>
                <c:pt idx="7940">
                  <c:v>45105</c:v>
                </c:pt>
                <c:pt idx="7941">
                  <c:v>45106</c:v>
                </c:pt>
                <c:pt idx="7942">
                  <c:v>45107</c:v>
                </c:pt>
                <c:pt idx="7943">
                  <c:v>45108</c:v>
                </c:pt>
                <c:pt idx="7944">
                  <c:v>45109</c:v>
                </c:pt>
                <c:pt idx="7945">
                  <c:v>45110</c:v>
                </c:pt>
                <c:pt idx="7946">
                  <c:v>45111</c:v>
                </c:pt>
                <c:pt idx="7947">
                  <c:v>45112</c:v>
                </c:pt>
                <c:pt idx="7948">
                  <c:v>45113</c:v>
                </c:pt>
                <c:pt idx="7949">
                  <c:v>45114</c:v>
                </c:pt>
                <c:pt idx="7950">
                  <c:v>45115</c:v>
                </c:pt>
                <c:pt idx="7951">
                  <c:v>45116</c:v>
                </c:pt>
                <c:pt idx="7952">
                  <c:v>45117</c:v>
                </c:pt>
                <c:pt idx="7953">
                  <c:v>45118</c:v>
                </c:pt>
                <c:pt idx="7954">
                  <c:v>45119</c:v>
                </c:pt>
                <c:pt idx="7955">
                  <c:v>45120</c:v>
                </c:pt>
                <c:pt idx="7956">
                  <c:v>45121</c:v>
                </c:pt>
                <c:pt idx="7957">
                  <c:v>45122</c:v>
                </c:pt>
                <c:pt idx="7958">
                  <c:v>45123</c:v>
                </c:pt>
                <c:pt idx="7959">
                  <c:v>45124</c:v>
                </c:pt>
                <c:pt idx="7960">
                  <c:v>45125</c:v>
                </c:pt>
                <c:pt idx="7961">
                  <c:v>45126</c:v>
                </c:pt>
                <c:pt idx="7962">
                  <c:v>45127</c:v>
                </c:pt>
                <c:pt idx="7963">
                  <c:v>45128</c:v>
                </c:pt>
                <c:pt idx="7964">
                  <c:v>45129</c:v>
                </c:pt>
                <c:pt idx="7965">
                  <c:v>45130</c:v>
                </c:pt>
                <c:pt idx="7966">
                  <c:v>45131</c:v>
                </c:pt>
                <c:pt idx="7967">
                  <c:v>45132</c:v>
                </c:pt>
                <c:pt idx="7968">
                  <c:v>45133</c:v>
                </c:pt>
                <c:pt idx="7969">
                  <c:v>45134</c:v>
                </c:pt>
                <c:pt idx="7970">
                  <c:v>45135</c:v>
                </c:pt>
                <c:pt idx="7971">
                  <c:v>45136</c:v>
                </c:pt>
                <c:pt idx="7972">
                  <c:v>45137</c:v>
                </c:pt>
                <c:pt idx="7973">
                  <c:v>45138</c:v>
                </c:pt>
                <c:pt idx="7974">
                  <c:v>45139</c:v>
                </c:pt>
                <c:pt idx="7975">
                  <c:v>45140</c:v>
                </c:pt>
                <c:pt idx="7976">
                  <c:v>45141</c:v>
                </c:pt>
                <c:pt idx="7977">
                  <c:v>45142</c:v>
                </c:pt>
                <c:pt idx="7978">
                  <c:v>45143</c:v>
                </c:pt>
                <c:pt idx="7979">
                  <c:v>45144</c:v>
                </c:pt>
                <c:pt idx="7980">
                  <c:v>45145</c:v>
                </c:pt>
                <c:pt idx="7981">
                  <c:v>45146</c:v>
                </c:pt>
                <c:pt idx="7982">
                  <c:v>45147</c:v>
                </c:pt>
                <c:pt idx="7983">
                  <c:v>45148</c:v>
                </c:pt>
                <c:pt idx="7984">
                  <c:v>45149</c:v>
                </c:pt>
                <c:pt idx="7985">
                  <c:v>45150</c:v>
                </c:pt>
                <c:pt idx="7986">
                  <c:v>45151</c:v>
                </c:pt>
                <c:pt idx="7987">
                  <c:v>45152</c:v>
                </c:pt>
                <c:pt idx="7988">
                  <c:v>45153</c:v>
                </c:pt>
                <c:pt idx="7989">
                  <c:v>45154</c:v>
                </c:pt>
                <c:pt idx="7990">
                  <c:v>45155</c:v>
                </c:pt>
                <c:pt idx="7991">
                  <c:v>45156</c:v>
                </c:pt>
                <c:pt idx="7992">
                  <c:v>45157</c:v>
                </c:pt>
                <c:pt idx="7993">
                  <c:v>45158</c:v>
                </c:pt>
                <c:pt idx="7994">
                  <c:v>45159</c:v>
                </c:pt>
                <c:pt idx="7995">
                  <c:v>45160</c:v>
                </c:pt>
                <c:pt idx="7996">
                  <c:v>45161</c:v>
                </c:pt>
                <c:pt idx="7997">
                  <c:v>45162</c:v>
                </c:pt>
                <c:pt idx="7998">
                  <c:v>45163</c:v>
                </c:pt>
                <c:pt idx="7999">
                  <c:v>45164</c:v>
                </c:pt>
                <c:pt idx="8000">
                  <c:v>45165</c:v>
                </c:pt>
                <c:pt idx="8001">
                  <c:v>45166</c:v>
                </c:pt>
                <c:pt idx="8002">
                  <c:v>45167</c:v>
                </c:pt>
                <c:pt idx="8003">
                  <c:v>45168</c:v>
                </c:pt>
                <c:pt idx="8004">
                  <c:v>45169</c:v>
                </c:pt>
                <c:pt idx="8005">
                  <c:v>45170</c:v>
                </c:pt>
                <c:pt idx="8006">
                  <c:v>45171</c:v>
                </c:pt>
                <c:pt idx="8007">
                  <c:v>45172</c:v>
                </c:pt>
                <c:pt idx="8008">
                  <c:v>45173</c:v>
                </c:pt>
                <c:pt idx="8009">
                  <c:v>45174</c:v>
                </c:pt>
                <c:pt idx="8010">
                  <c:v>45175</c:v>
                </c:pt>
                <c:pt idx="8011">
                  <c:v>45176</c:v>
                </c:pt>
                <c:pt idx="8012">
                  <c:v>45177</c:v>
                </c:pt>
                <c:pt idx="8013">
                  <c:v>45178</c:v>
                </c:pt>
                <c:pt idx="8014">
                  <c:v>45179</c:v>
                </c:pt>
                <c:pt idx="8015">
                  <c:v>45180</c:v>
                </c:pt>
                <c:pt idx="8016">
                  <c:v>45181</c:v>
                </c:pt>
                <c:pt idx="8017">
                  <c:v>45182</c:v>
                </c:pt>
                <c:pt idx="8018">
                  <c:v>45183</c:v>
                </c:pt>
                <c:pt idx="8019">
                  <c:v>45184</c:v>
                </c:pt>
                <c:pt idx="8020">
                  <c:v>45185</c:v>
                </c:pt>
                <c:pt idx="8021">
                  <c:v>45186</c:v>
                </c:pt>
                <c:pt idx="8022">
                  <c:v>45187</c:v>
                </c:pt>
                <c:pt idx="8023">
                  <c:v>45188</c:v>
                </c:pt>
                <c:pt idx="8024">
                  <c:v>45189</c:v>
                </c:pt>
                <c:pt idx="8025">
                  <c:v>45190</c:v>
                </c:pt>
                <c:pt idx="8026">
                  <c:v>45191</c:v>
                </c:pt>
                <c:pt idx="8027">
                  <c:v>45192</c:v>
                </c:pt>
                <c:pt idx="8028">
                  <c:v>45193</c:v>
                </c:pt>
                <c:pt idx="8029">
                  <c:v>45194</c:v>
                </c:pt>
                <c:pt idx="8030">
                  <c:v>45195</c:v>
                </c:pt>
                <c:pt idx="8031">
                  <c:v>45196</c:v>
                </c:pt>
                <c:pt idx="8032">
                  <c:v>45197</c:v>
                </c:pt>
                <c:pt idx="8033">
                  <c:v>45198</c:v>
                </c:pt>
                <c:pt idx="8034">
                  <c:v>45199</c:v>
                </c:pt>
                <c:pt idx="8035">
                  <c:v>45200</c:v>
                </c:pt>
                <c:pt idx="8036">
                  <c:v>45201</c:v>
                </c:pt>
                <c:pt idx="8037">
                  <c:v>45202</c:v>
                </c:pt>
                <c:pt idx="8038">
                  <c:v>45203</c:v>
                </c:pt>
                <c:pt idx="8039">
                  <c:v>45204</c:v>
                </c:pt>
                <c:pt idx="8040">
                  <c:v>45205</c:v>
                </c:pt>
                <c:pt idx="8041">
                  <c:v>45206</c:v>
                </c:pt>
                <c:pt idx="8042">
                  <c:v>45207</c:v>
                </c:pt>
                <c:pt idx="8043">
                  <c:v>45208</c:v>
                </c:pt>
                <c:pt idx="8044">
                  <c:v>45209</c:v>
                </c:pt>
                <c:pt idx="8045">
                  <c:v>45210</c:v>
                </c:pt>
                <c:pt idx="8046">
                  <c:v>45211</c:v>
                </c:pt>
                <c:pt idx="8047">
                  <c:v>45212</c:v>
                </c:pt>
                <c:pt idx="8048">
                  <c:v>45213</c:v>
                </c:pt>
                <c:pt idx="8049">
                  <c:v>45214</c:v>
                </c:pt>
                <c:pt idx="8050">
                  <c:v>45215</c:v>
                </c:pt>
                <c:pt idx="8051">
                  <c:v>45216</c:v>
                </c:pt>
                <c:pt idx="8052">
                  <c:v>45217</c:v>
                </c:pt>
                <c:pt idx="8053">
                  <c:v>45218</c:v>
                </c:pt>
                <c:pt idx="8054">
                  <c:v>45219</c:v>
                </c:pt>
                <c:pt idx="8055">
                  <c:v>45220</c:v>
                </c:pt>
                <c:pt idx="8056">
                  <c:v>45221</c:v>
                </c:pt>
                <c:pt idx="8057">
                  <c:v>45222</c:v>
                </c:pt>
                <c:pt idx="8058">
                  <c:v>45223</c:v>
                </c:pt>
                <c:pt idx="8059">
                  <c:v>45224</c:v>
                </c:pt>
                <c:pt idx="8060">
                  <c:v>45225</c:v>
                </c:pt>
                <c:pt idx="8061">
                  <c:v>45226</c:v>
                </c:pt>
                <c:pt idx="8062">
                  <c:v>45227</c:v>
                </c:pt>
                <c:pt idx="8063">
                  <c:v>45228</c:v>
                </c:pt>
                <c:pt idx="8064">
                  <c:v>45229</c:v>
                </c:pt>
                <c:pt idx="8065">
                  <c:v>45230</c:v>
                </c:pt>
                <c:pt idx="8066">
                  <c:v>45231</c:v>
                </c:pt>
                <c:pt idx="8067">
                  <c:v>45232</c:v>
                </c:pt>
                <c:pt idx="8068">
                  <c:v>45233</c:v>
                </c:pt>
                <c:pt idx="8069">
                  <c:v>45234</c:v>
                </c:pt>
                <c:pt idx="8070">
                  <c:v>45235</c:v>
                </c:pt>
                <c:pt idx="8071">
                  <c:v>45236</c:v>
                </c:pt>
                <c:pt idx="8072">
                  <c:v>45237</c:v>
                </c:pt>
                <c:pt idx="8073">
                  <c:v>45238</c:v>
                </c:pt>
                <c:pt idx="8074">
                  <c:v>45239</c:v>
                </c:pt>
                <c:pt idx="8075">
                  <c:v>45240</c:v>
                </c:pt>
                <c:pt idx="8076">
                  <c:v>45241</c:v>
                </c:pt>
                <c:pt idx="8077">
                  <c:v>45242</c:v>
                </c:pt>
                <c:pt idx="8078">
                  <c:v>45243</c:v>
                </c:pt>
                <c:pt idx="8079">
                  <c:v>45244</c:v>
                </c:pt>
                <c:pt idx="8080">
                  <c:v>45245</c:v>
                </c:pt>
                <c:pt idx="8081">
                  <c:v>45246</c:v>
                </c:pt>
                <c:pt idx="8082">
                  <c:v>45247</c:v>
                </c:pt>
                <c:pt idx="8083">
                  <c:v>45248</c:v>
                </c:pt>
                <c:pt idx="8084">
                  <c:v>45249</c:v>
                </c:pt>
                <c:pt idx="8085">
                  <c:v>45250</c:v>
                </c:pt>
                <c:pt idx="8086">
                  <c:v>45251</c:v>
                </c:pt>
                <c:pt idx="8087">
                  <c:v>45252</c:v>
                </c:pt>
                <c:pt idx="8088">
                  <c:v>45253</c:v>
                </c:pt>
                <c:pt idx="8089">
                  <c:v>45254</c:v>
                </c:pt>
                <c:pt idx="8090">
                  <c:v>45255</c:v>
                </c:pt>
                <c:pt idx="8091">
                  <c:v>45256</c:v>
                </c:pt>
                <c:pt idx="8092">
                  <c:v>45257</c:v>
                </c:pt>
                <c:pt idx="8093">
                  <c:v>45258</c:v>
                </c:pt>
                <c:pt idx="8094">
                  <c:v>45259</c:v>
                </c:pt>
                <c:pt idx="8095">
                  <c:v>45260</c:v>
                </c:pt>
                <c:pt idx="8096">
                  <c:v>45261</c:v>
                </c:pt>
                <c:pt idx="8097">
                  <c:v>45262</c:v>
                </c:pt>
                <c:pt idx="8098">
                  <c:v>45263</c:v>
                </c:pt>
                <c:pt idx="8099">
                  <c:v>45264</c:v>
                </c:pt>
                <c:pt idx="8100">
                  <c:v>45265</c:v>
                </c:pt>
                <c:pt idx="8101">
                  <c:v>45266</c:v>
                </c:pt>
                <c:pt idx="8102">
                  <c:v>45267</c:v>
                </c:pt>
                <c:pt idx="8103">
                  <c:v>45268</c:v>
                </c:pt>
                <c:pt idx="8104">
                  <c:v>45269</c:v>
                </c:pt>
                <c:pt idx="8105">
                  <c:v>45270</c:v>
                </c:pt>
                <c:pt idx="8106">
                  <c:v>45271</c:v>
                </c:pt>
                <c:pt idx="8107">
                  <c:v>45272</c:v>
                </c:pt>
                <c:pt idx="8108">
                  <c:v>45273</c:v>
                </c:pt>
                <c:pt idx="8109">
                  <c:v>45274</c:v>
                </c:pt>
                <c:pt idx="8110">
                  <c:v>45275</c:v>
                </c:pt>
                <c:pt idx="8111">
                  <c:v>45276</c:v>
                </c:pt>
                <c:pt idx="8112">
                  <c:v>45277</c:v>
                </c:pt>
                <c:pt idx="8113">
                  <c:v>45278</c:v>
                </c:pt>
                <c:pt idx="8114">
                  <c:v>45279</c:v>
                </c:pt>
                <c:pt idx="8115">
                  <c:v>45280</c:v>
                </c:pt>
                <c:pt idx="8116">
                  <c:v>45281</c:v>
                </c:pt>
                <c:pt idx="8117">
                  <c:v>45282</c:v>
                </c:pt>
                <c:pt idx="8118">
                  <c:v>45283</c:v>
                </c:pt>
                <c:pt idx="8119">
                  <c:v>45284</c:v>
                </c:pt>
                <c:pt idx="8120">
                  <c:v>45285</c:v>
                </c:pt>
                <c:pt idx="8121">
                  <c:v>45286</c:v>
                </c:pt>
                <c:pt idx="8122">
                  <c:v>45287</c:v>
                </c:pt>
                <c:pt idx="8123">
                  <c:v>45288</c:v>
                </c:pt>
                <c:pt idx="8124">
                  <c:v>45289</c:v>
                </c:pt>
                <c:pt idx="8125">
                  <c:v>45290</c:v>
                </c:pt>
                <c:pt idx="8126">
                  <c:v>45291</c:v>
                </c:pt>
                <c:pt idx="8127">
                  <c:v>45292</c:v>
                </c:pt>
                <c:pt idx="8128">
                  <c:v>45293</c:v>
                </c:pt>
                <c:pt idx="8129">
                  <c:v>45294</c:v>
                </c:pt>
                <c:pt idx="8130">
                  <c:v>45295</c:v>
                </c:pt>
                <c:pt idx="8131">
                  <c:v>45296</c:v>
                </c:pt>
                <c:pt idx="8132">
                  <c:v>45297</c:v>
                </c:pt>
                <c:pt idx="8133">
                  <c:v>45298</c:v>
                </c:pt>
                <c:pt idx="8134">
                  <c:v>45299</c:v>
                </c:pt>
                <c:pt idx="8135">
                  <c:v>45300</c:v>
                </c:pt>
                <c:pt idx="8136">
                  <c:v>45301</c:v>
                </c:pt>
                <c:pt idx="8137">
                  <c:v>45302</c:v>
                </c:pt>
                <c:pt idx="8138">
                  <c:v>45303</c:v>
                </c:pt>
                <c:pt idx="8139">
                  <c:v>45304</c:v>
                </c:pt>
                <c:pt idx="8140">
                  <c:v>45305</c:v>
                </c:pt>
                <c:pt idx="8141">
                  <c:v>45306</c:v>
                </c:pt>
                <c:pt idx="8142">
                  <c:v>45307</c:v>
                </c:pt>
                <c:pt idx="8143">
                  <c:v>45308</c:v>
                </c:pt>
                <c:pt idx="8144">
                  <c:v>45309</c:v>
                </c:pt>
                <c:pt idx="8145">
                  <c:v>45310</c:v>
                </c:pt>
                <c:pt idx="8146">
                  <c:v>45311</c:v>
                </c:pt>
                <c:pt idx="8147">
                  <c:v>45312</c:v>
                </c:pt>
                <c:pt idx="8148">
                  <c:v>45313</c:v>
                </c:pt>
                <c:pt idx="8149">
                  <c:v>45314</c:v>
                </c:pt>
                <c:pt idx="8150">
                  <c:v>45315</c:v>
                </c:pt>
                <c:pt idx="8151">
                  <c:v>45316</c:v>
                </c:pt>
                <c:pt idx="8152">
                  <c:v>45317</c:v>
                </c:pt>
                <c:pt idx="8153">
                  <c:v>45318</c:v>
                </c:pt>
                <c:pt idx="8154">
                  <c:v>45319</c:v>
                </c:pt>
                <c:pt idx="8155">
                  <c:v>45320</c:v>
                </c:pt>
                <c:pt idx="8156">
                  <c:v>45321</c:v>
                </c:pt>
                <c:pt idx="8157">
                  <c:v>45322</c:v>
                </c:pt>
                <c:pt idx="8158">
                  <c:v>45323</c:v>
                </c:pt>
                <c:pt idx="8159">
                  <c:v>45324</c:v>
                </c:pt>
                <c:pt idx="8160">
                  <c:v>45325</c:v>
                </c:pt>
                <c:pt idx="8161">
                  <c:v>45326</c:v>
                </c:pt>
                <c:pt idx="8162">
                  <c:v>45327</c:v>
                </c:pt>
                <c:pt idx="8163">
                  <c:v>45328</c:v>
                </c:pt>
                <c:pt idx="8164">
                  <c:v>45329</c:v>
                </c:pt>
                <c:pt idx="8165">
                  <c:v>45330</c:v>
                </c:pt>
                <c:pt idx="8166">
                  <c:v>45331</c:v>
                </c:pt>
                <c:pt idx="8167">
                  <c:v>45332</c:v>
                </c:pt>
                <c:pt idx="8168">
                  <c:v>45333</c:v>
                </c:pt>
                <c:pt idx="8169">
                  <c:v>45334</c:v>
                </c:pt>
                <c:pt idx="8170">
                  <c:v>45335</c:v>
                </c:pt>
                <c:pt idx="8171">
                  <c:v>45336</c:v>
                </c:pt>
                <c:pt idx="8172">
                  <c:v>45337</c:v>
                </c:pt>
                <c:pt idx="8173">
                  <c:v>45338</c:v>
                </c:pt>
                <c:pt idx="8174">
                  <c:v>45339</c:v>
                </c:pt>
                <c:pt idx="8175">
                  <c:v>45340</c:v>
                </c:pt>
                <c:pt idx="8176">
                  <c:v>45341</c:v>
                </c:pt>
                <c:pt idx="8177">
                  <c:v>45342</c:v>
                </c:pt>
                <c:pt idx="8178">
                  <c:v>45343</c:v>
                </c:pt>
                <c:pt idx="8179">
                  <c:v>45344</c:v>
                </c:pt>
                <c:pt idx="8180">
                  <c:v>45345</c:v>
                </c:pt>
                <c:pt idx="8181">
                  <c:v>45346</c:v>
                </c:pt>
                <c:pt idx="8182">
                  <c:v>45347</c:v>
                </c:pt>
                <c:pt idx="8183">
                  <c:v>45348</c:v>
                </c:pt>
                <c:pt idx="8184">
                  <c:v>45349</c:v>
                </c:pt>
                <c:pt idx="8185">
                  <c:v>45350</c:v>
                </c:pt>
                <c:pt idx="8186">
                  <c:v>45351</c:v>
                </c:pt>
                <c:pt idx="8187">
                  <c:v>45352</c:v>
                </c:pt>
                <c:pt idx="8188">
                  <c:v>45353</c:v>
                </c:pt>
                <c:pt idx="8189">
                  <c:v>45354</c:v>
                </c:pt>
                <c:pt idx="8190">
                  <c:v>45355</c:v>
                </c:pt>
                <c:pt idx="8191">
                  <c:v>45356</c:v>
                </c:pt>
                <c:pt idx="8192">
                  <c:v>45357</c:v>
                </c:pt>
                <c:pt idx="8193">
                  <c:v>45358</c:v>
                </c:pt>
                <c:pt idx="8194">
                  <c:v>45359</c:v>
                </c:pt>
                <c:pt idx="8195">
                  <c:v>45360</c:v>
                </c:pt>
                <c:pt idx="8196">
                  <c:v>45361</c:v>
                </c:pt>
                <c:pt idx="8197">
                  <c:v>45362</c:v>
                </c:pt>
                <c:pt idx="8198">
                  <c:v>45363</c:v>
                </c:pt>
                <c:pt idx="8199">
                  <c:v>45364</c:v>
                </c:pt>
                <c:pt idx="8200">
                  <c:v>45365</c:v>
                </c:pt>
                <c:pt idx="8201">
                  <c:v>45366</c:v>
                </c:pt>
                <c:pt idx="8202">
                  <c:v>45367</c:v>
                </c:pt>
                <c:pt idx="8203">
                  <c:v>45368</c:v>
                </c:pt>
                <c:pt idx="8204">
                  <c:v>45369</c:v>
                </c:pt>
                <c:pt idx="8205">
                  <c:v>45370</c:v>
                </c:pt>
                <c:pt idx="8206">
                  <c:v>45371</c:v>
                </c:pt>
                <c:pt idx="8207">
                  <c:v>45372</c:v>
                </c:pt>
                <c:pt idx="8208">
                  <c:v>45373</c:v>
                </c:pt>
                <c:pt idx="8209">
                  <c:v>45374</c:v>
                </c:pt>
                <c:pt idx="8210">
                  <c:v>45375</c:v>
                </c:pt>
                <c:pt idx="8211">
                  <c:v>45376</c:v>
                </c:pt>
                <c:pt idx="8212">
                  <c:v>45377</c:v>
                </c:pt>
                <c:pt idx="8213">
                  <c:v>45378</c:v>
                </c:pt>
                <c:pt idx="8214">
                  <c:v>45379</c:v>
                </c:pt>
                <c:pt idx="8215">
                  <c:v>45380</c:v>
                </c:pt>
                <c:pt idx="8216">
                  <c:v>45381</c:v>
                </c:pt>
                <c:pt idx="8217">
                  <c:v>45382</c:v>
                </c:pt>
                <c:pt idx="8218">
                  <c:v>45383</c:v>
                </c:pt>
                <c:pt idx="8219">
                  <c:v>45384</c:v>
                </c:pt>
                <c:pt idx="8220">
                  <c:v>45385</c:v>
                </c:pt>
                <c:pt idx="8221">
                  <c:v>45386</c:v>
                </c:pt>
                <c:pt idx="8222">
                  <c:v>45387</c:v>
                </c:pt>
                <c:pt idx="8223">
                  <c:v>45388</c:v>
                </c:pt>
                <c:pt idx="8224">
                  <c:v>45389</c:v>
                </c:pt>
                <c:pt idx="8225">
                  <c:v>45390</c:v>
                </c:pt>
                <c:pt idx="8226">
                  <c:v>45391</c:v>
                </c:pt>
                <c:pt idx="8227">
                  <c:v>45392</c:v>
                </c:pt>
                <c:pt idx="8228">
                  <c:v>45393</c:v>
                </c:pt>
                <c:pt idx="8229">
                  <c:v>45394</c:v>
                </c:pt>
                <c:pt idx="8230">
                  <c:v>45395</c:v>
                </c:pt>
                <c:pt idx="8231">
                  <c:v>45396</c:v>
                </c:pt>
                <c:pt idx="8232">
                  <c:v>45397</c:v>
                </c:pt>
                <c:pt idx="8233">
                  <c:v>45398</c:v>
                </c:pt>
                <c:pt idx="8234">
                  <c:v>45399</c:v>
                </c:pt>
                <c:pt idx="8235">
                  <c:v>45400</c:v>
                </c:pt>
                <c:pt idx="8236">
                  <c:v>45401</c:v>
                </c:pt>
                <c:pt idx="8237">
                  <c:v>45402</c:v>
                </c:pt>
                <c:pt idx="8238">
                  <c:v>45403</c:v>
                </c:pt>
                <c:pt idx="8239">
                  <c:v>45404</c:v>
                </c:pt>
                <c:pt idx="8240">
                  <c:v>45405</c:v>
                </c:pt>
                <c:pt idx="8241">
                  <c:v>45406</c:v>
                </c:pt>
                <c:pt idx="8242">
                  <c:v>45407</c:v>
                </c:pt>
                <c:pt idx="8243">
                  <c:v>45408</c:v>
                </c:pt>
                <c:pt idx="8244">
                  <c:v>45409</c:v>
                </c:pt>
                <c:pt idx="8245">
                  <c:v>45410</c:v>
                </c:pt>
                <c:pt idx="8246">
                  <c:v>45411</c:v>
                </c:pt>
                <c:pt idx="8247">
                  <c:v>45412</c:v>
                </c:pt>
                <c:pt idx="8248">
                  <c:v>45413</c:v>
                </c:pt>
                <c:pt idx="8249">
                  <c:v>45414</c:v>
                </c:pt>
                <c:pt idx="8250">
                  <c:v>45415</c:v>
                </c:pt>
                <c:pt idx="8251">
                  <c:v>45416</c:v>
                </c:pt>
                <c:pt idx="8252">
                  <c:v>45417</c:v>
                </c:pt>
                <c:pt idx="8253">
                  <c:v>45418</c:v>
                </c:pt>
                <c:pt idx="8254">
                  <c:v>45419</c:v>
                </c:pt>
                <c:pt idx="8255">
                  <c:v>45420</c:v>
                </c:pt>
                <c:pt idx="8256">
                  <c:v>45421</c:v>
                </c:pt>
                <c:pt idx="8257">
                  <c:v>45422</c:v>
                </c:pt>
                <c:pt idx="8258">
                  <c:v>45423</c:v>
                </c:pt>
                <c:pt idx="8259">
                  <c:v>45424</c:v>
                </c:pt>
                <c:pt idx="8260">
                  <c:v>45425</c:v>
                </c:pt>
                <c:pt idx="8261">
                  <c:v>45426</c:v>
                </c:pt>
                <c:pt idx="8262">
                  <c:v>45427</c:v>
                </c:pt>
                <c:pt idx="8263">
                  <c:v>45428</c:v>
                </c:pt>
                <c:pt idx="8264">
                  <c:v>45429</c:v>
                </c:pt>
                <c:pt idx="8265">
                  <c:v>45430</c:v>
                </c:pt>
                <c:pt idx="8266">
                  <c:v>45431</c:v>
                </c:pt>
                <c:pt idx="8267">
                  <c:v>45432</c:v>
                </c:pt>
                <c:pt idx="8268">
                  <c:v>45433</c:v>
                </c:pt>
                <c:pt idx="8269">
                  <c:v>45434</c:v>
                </c:pt>
                <c:pt idx="8270">
                  <c:v>45435</c:v>
                </c:pt>
                <c:pt idx="8271">
                  <c:v>45436</c:v>
                </c:pt>
                <c:pt idx="8272">
                  <c:v>45437</c:v>
                </c:pt>
                <c:pt idx="8273">
                  <c:v>45438</c:v>
                </c:pt>
                <c:pt idx="8274">
                  <c:v>45439</c:v>
                </c:pt>
                <c:pt idx="8275">
                  <c:v>45440</c:v>
                </c:pt>
                <c:pt idx="8276">
                  <c:v>45441</c:v>
                </c:pt>
                <c:pt idx="8277">
                  <c:v>45442</c:v>
                </c:pt>
                <c:pt idx="8278">
                  <c:v>45443</c:v>
                </c:pt>
                <c:pt idx="8279">
                  <c:v>45444</c:v>
                </c:pt>
                <c:pt idx="8280">
                  <c:v>45445</c:v>
                </c:pt>
                <c:pt idx="8281">
                  <c:v>45446</c:v>
                </c:pt>
                <c:pt idx="8282">
                  <c:v>45447</c:v>
                </c:pt>
                <c:pt idx="8283">
                  <c:v>45448</c:v>
                </c:pt>
                <c:pt idx="8284">
                  <c:v>45449</c:v>
                </c:pt>
                <c:pt idx="8285">
                  <c:v>45450</c:v>
                </c:pt>
                <c:pt idx="8286">
                  <c:v>45451</c:v>
                </c:pt>
                <c:pt idx="8287">
                  <c:v>45452</c:v>
                </c:pt>
                <c:pt idx="8288">
                  <c:v>45453</c:v>
                </c:pt>
                <c:pt idx="8289">
                  <c:v>45454</c:v>
                </c:pt>
                <c:pt idx="8290">
                  <c:v>45455</c:v>
                </c:pt>
                <c:pt idx="8291">
                  <c:v>45456</c:v>
                </c:pt>
                <c:pt idx="8292">
                  <c:v>45457</c:v>
                </c:pt>
                <c:pt idx="8293">
                  <c:v>45458</c:v>
                </c:pt>
                <c:pt idx="8294">
                  <c:v>45459</c:v>
                </c:pt>
                <c:pt idx="8295">
                  <c:v>45460</c:v>
                </c:pt>
                <c:pt idx="8296">
                  <c:v>45461</c:v>
                </c:pt>
                <c:pt idx="8297">
                  <c:v>45462</c:v>
                </c:pt>
                <c:pt idx="8298">
                  <c:v>45463</c:v>
                </c:pt>
                <c:pt idx="8299">
                  <c:v>45464</c:v>
                </c:pt>
                <c:pt idx="8300">
                  <c:v>45465</c:v>
                </c:pt>
                <c:pt idx="8301">
                  <c:v>45466</c:v>
                </c:pt>
                <c:pt idx="8302">
                  <c:v>45467</c:v>
                </c:pt>
                <c:pt idx="8303">
                  <c:v>45468</c:v>
                </c:pt>
                <c:pt idx="8304">
                  <c:v>45469</c:v>
                </c:pt>
                <c:pt idx="8305">
                  <c:v>45470</c:v>
                </c:pt>
                <c:pt idx="8306">
                  <c:v>45471</c:v>
                </c:pt>
                <c:pt idx="8307">
                  <c:v>45472</c:v>
                </c:pt>
                <c:pt idx="8308">
                  <c:v>45473</c:v>
                </c:pt>
                <c:pt idx="8309">
                  <c:v>45474</c:v>
                </c:pt>
                <c:pt idx="8310">
                  <c:v>45475</c:v>
                </c:pt>
                <c:pt idx="8311">
                  <c:v>45476</c:v>
                </c:pt>
                <c:pt idx="8312">
                  <c:v>45477</c:v>
                </c:pt>
                <c:pt idx="8313">
                  <c:v>45478</c:v>
                </c:pt>
                <c:pt idx="8314">
                  <c:v>45479</c:v>
                </c:pt>
                <c:pt idx="8315">
                  <c:v>45480</c:v>
                </c:pt>
                <c:pt idx="8316">
                  <c:v>45481</c:v>
                </c:pt>
                <c:pt idx="8317">
                  <c:v>45482</c:v>
                </c:pt>
                <c:pt idx="8318">
                  <c:v>45483</c:v>
                </c:pt>
                <c:pt idx="8319">
                  <c:v>45484</c:v>
                </c:pt>
                <c:pt idx="8320">
                  <c:v>45485</c:v>
                </c:pt>
                <c:pt idx="8321">
                  <c:v>45486</c:v>
                </c:pt>
                <c:pt idx="8322">
                  <c:v>45487</c:v>
                </c:pt>
                <c:pt idx="8323">
                  <c:v>45488</c:v>
                </c:pt>
                <c:pt idx="8324">
                  <c:v>45489</c:v>
                </c:pt>
                <c:pt idx="8325">
                  <c:v>45490</c:v>
                </c:pt>
                <c:pt idx="8326">
                  <c:v>45491</c:v>
                </c:pt>
                <c:pt idx="8327">
                  <c:v>45492</c:v>
                </c:pt>
                <c:pt idx="8328">
                  <c:v>45493</c:v>
                </c:pt>
                <c:pt idx="8329">
                  <c:v>45494</c:v>
                </c:pt>
                <c:pt idx="8330">
                  <c:v>45495</c:v>
                </c:pt>
                <c:pt idx="8331">
                  <c:v>45496</c:v>
                </c:pt>
                <c:pt idx="8332">
                  <c:v>45497</c:v>
                </c:pt>
                <c:pt idx="8333">
                  <c:v>45498</c:v>
                </c:pt>
                <c:pt idx="8334">
                  <c:v>45499</c:v>
                </c:pt>
                <c:pt idx="8335">
                  <c:v>45500</c:v>
                </c:pt>
                <c:pt idx="8336">
                  <c:v>45501</c:v>
                </c:pt>
                <c:pt idx="8337">
                  <c:v>45502</c:v>
                </c:pt>
                <c:pt idx="8338">
                  <c:v>45503</c:v>
                </c:pt>
                <c:pt idx="8339">
                  <c:v>45504</c:v>
                </c:pt>
                <c:pt idx="8340">
                  <c:v>45505</c:v>
                </c:pt>
                <c:pt idx="8341">
                  <c:v>45506</c:v>
                </c:pt>
                <c:pt idx="8342">
                  <c:v>45507</c:v>
                </c:pt>
                <c:pt idx="8343">
                  <c:v>45508</c:v>
                </c:pt>
                <c:pt idx="8344">
                  <c:v>45509</c:v>
                </c:pt>
                <c:pt idx="8345">
                  <c:v>45510</c:v>
                </c:pt>
                <c:pt idx="8346">
                  <c:v>45511</c:v>
                </c:pt>
                <c:pt idx="8347">
                  <c:v>45512</c:v>
                </c:pt>
                <c:pt idx="8348">
                  <c:v>45513</c:v>
                </c:pt>
                <c:pt idx="8349">
                  <c:v>45514</c:v>
                </c:pt>
                <c:pt idx="8350">
                  <c:v>45515</c:v>
                </c:pt>
                <c:pt idx="8351">
                  <c:v>45516</c:v>
                </c:pt>
                <c:pt idx="8352">
                  <c:v>45517</c:v>
                </c:pt>
                <c:pt idx="8353">
                  <c:v>45518</c:v>
                </c:pt>
                <c:pt idx="8354">
                  <c:v>45519</c:v>
                </c:pt>
                <c:pt idx="8355">
                  <c:v>45520</c:v>
                </c:pt>
                <c:pt idx="8356">
                  <c:v>45521</c:v>
                </c:pt>
                <c:pt idx="8357">
                  <c:v>45522</c:v>
                </c:pt>
                <c:pt idx="8358">
                  <c:v>45523</c:v>
                </c:pt>
                <c:pt idx="8359">
                  <c:v>45524</c:v>
                </c:pt>
                <c:pt idx="8360">
                  <c:v>45525</c:v>
                </c:pt>
                <c:pt idx="8361">
                  <c:v>45526</c:v>
                </c:pt>
                <c:pt idx="8362">
                  <c:v>45527</c:v>
                </c:pt>
                <c:pt idx="8363">
                  <c:v>45528</c:v>
                </c:pt>
                <c:pt idx="8364">
                  <c:v>45529</c:v>
                </c:pt>
                <c:pt idx="8365">
                  <c:v>45530</c:v>
                </c:pt>
                <c:pt idx="8366">
                  <c:v>45531</c:v>
                </c:pt>
                <c:pt idx="8367">
                  <c:v>45532</c:v>
                </c:pt>
                <c:pt idx="8368">
                  <c:v>45533</c:v>
                </c:pt>
                <c:pt idx="8369">
                  <c:v>45534</c:v>
                </c:pt>
                <c:pt idx="8370">
                  <c:v>45535</c:v>
                </c:pt>
                <c:pt idx="8371">
                  <c:v>45536</c:v>
                </c:pt>
                <c:pt idx="8372">
                  <c:v>45537</c:v>
                </c:pt>
                <c:pt idx="8373">
                  <c:v>45538</c:v>
                </c:pt>
                <c:pt idx="8374">
                  <c:v>45539</c:v>
                </c:pt>
                <c:pt idx="8375">
                  <c:v>45540</c:v>
                </c:pt>
                <c:pt idx="8376">
                  <c:v>45541</c:v>
                </c:pt>
                <c:pt idx="8377">
                  <c:v>45542</c:v>
                </c:pt>
                <c:pt idx="8378">
                  <c:v>45543</c:v>
                </c:pt>
                <c:pt idx="8379">
                  <c:v>45544</c:v>
                </c:pt>
                <c:pt idx="8380">
                  <c:v>45545</c:v>
                </c:pt>
                <c:pt idx="8381">
                  <c:v>45546</c:v>
                </c:pt>
                <c:pt idx="8382">
                  <c:v>45547</c:v>
                </c:pt>
                <c:pt idx="8383">
                  <c:v>45548</c:v>
                </c:pt>
                <c:pt idx="8384">
                  <c:v>45549</c:v>
                </c:pt>
                <c:pt idx="8385">
                  <c:v>45550</c:v>
                </c:pt>
                <c:pt idx="8386">
                  <c:v>45551</c:v>
                </c:pt>
                <c:pt idx="8387">
                  <c:v>45552</c:v>
                </c:pt>
                <c:pt idx="8388">
                  <c:v>45553</c:v>
                </c:pt>
                <c:pt idx="8389">
                  <c:v>45554</c:v>
                </c:pt>
                <c:pt idx="8390">
                  <c:v>45555</c:v>
                </c:pt>
                <c:pt idx="8391">
                  <c:v>45556</c:v>
                </c:pt>
                <c:pt idx="8392">
                  <c:v>45557</c:v>
                </c:pt>
                <c:pt idx="8393">
                  <c:v>45558</c:v>
                </c:pt>
                <c:pt idx="8394">
                  <c:v>45559</c:v>
                </c:pt>
                <c:pt idx="8395">
                  <c:v>45560</c:v>
                </c:pt>
                <c:pt idx="8396">
                  <c:v>45561</c:v>
                </c:pt>
                <c:pt idx="8397">
                  <c:v>45562</c:v>
                </c:pt>
                <c:pt idx="8398">
                  <c:v>45563</c:v>
                </c:pt>
                <c:pt idx="8399">
                  <c:v>45564</c:v>
                </c:pt>
                <c:pt idx="8400">
                  <c:v>45565</c:v>
                </c:pt>
                <c:pt idx="8401">
                  <c:v>45566</c:v>
                </c:pt>
                <c:pt idx="8402">
                  <c:v>45567</c:v>
                </c:pt>
                <c:pt idx="8403">
                  <c:v>45568</c:v>
                </c:pt>
                <c:pt idx="8404">
                  <c:v>45569</c:v>
                </c:pt>
                <c:pt idx="8405">
                  <c:v>45570</c:v>
                </c:pt>
                <c:pt idx="8406">
                  <c:v>45571</c:v>
                </c:pt>
                <c:pt idx="8407">
                  <c:v>45572</c:v>
                </c:pt>
                <c:pt idx="8408">
                  <c:v>45573</c:v>
                </c:pt>
                <c:pt idx="8409">
                  <c:v>45574</c:v>
                </c:pt>
                <c:pt idx="8410">
                  <c:v>45575</c:v>
                </c:pt>
                <c:pt idx="8411">
                  <c:v>45576</c:v>
                </c:pt>
                <c:pt idx="8412">
                  <c:v>45577</c:v>
                </c:pt>
                <c:pt idx="8413">
                  <c:v>45578</c:v>
                </c:pt>
                <c:pt idx="8414">
                  <c:v>45579</c:v>
                </c:pt>
                <c:pt idx="8415">
                  <c:v>45580</c:v>
                </c:pt>
                <c:pt idx="8416">
                  <c:v>45581</c:v>
                </c:pt>
                <c:pt idx="8417">
                  <c:v>45582</c:v>
                </c:pt>
                <c:pt idx="8418">
                  <c:v>45583</c:v>
                </c:pt>
                <c:pt idx="8419">
                  <c:v>45584</c:v>
                </c:pt>
                <c:pt idx="8420">
                  <c:v>45585</c:v>
                </c:pt>
                <c:pt idx="8421">
                  <c:v>45586</c:v>
                </c:pt>
                <c:pt idx="8422">
                  <c:v>45587</c:v>
                </c:pt>
                <c:pt idx="8423">
                  <c:v>45588</c:v>
                </c:pt>
                <c:pt idx="8424">
                  <c:v>45589</c:v>
                </c:pt>
                <c:pt idx="8425">
                  <c:v>45590</c:v>
                </c:pt>
                <c:pt idx="8426">
                  <c:v>45591</c:v>
                </c:pt>
                <c:pt idx="8427">
                  <c:v>45592</c:v>
                </c:pt>
                <c:pt idx="8428">
                  <c:v>45593</c:v>
                </c:pt>
                <c:pt idx="8429">
                  <c:v>45594</c:v>
                </c:pt>
                <c:pt idx="8430">
                  <c:v>45595</c:v>
                </c:pt>
                <c:pt idx="8431">
                  <c:v>45596</c:v>
                </c:pt>
                <c:pt idx="8432">
                  <c:v>45597</c:v>
                </c:pt>
                <c:pt idx="8433">
                  <c:v>45598</c:v>
                </c:pt>
                <c:pt idx="8434">
                  <c:v>45599</c:v>
                </c:pt>
                <c:pt idx="8435">
                  <c:v>45600</c:v>
                </c:pt>
                <c:pt idx="8436">
                  <c:v>45601</c:v>
                </c:pt>
                <c:pt idx="8437">
                  <c:v>45602</c:v>
                </c:pt>
                <c:pt idx="8438">
                  <c:v>45603</c:v>
                </c:pt>
                <c:pt idx="8439">
                  <c:v>45604</c:v>
                </c:pt>
                <c:pt idx="8440">
                  <c:v>45605</c:v>
                </c:pt>
                <c:pt idx="8441">
                  <c:v>45606</c:v>
                </c:pt>
                <c:pt idx="8442">
                  <c:v>45607</c:v>
                </c:pt>
                <c:pt idx="8443">
                  <c:v>45608</c:v>
                </c:pt>
                <c:pt idx="8444">
                  <c:v>45609</c:v>
                </c:pt>
                <c:pt idx="8445">
                  <c:v>45610</c:v>
                </c:pt>
                <c:pt idx="8446">
                  <c:v>45611</c:v>
                </c:pt>
                <c:pt idx="8447">
                  <c:v>45612</c:v>
                </c:pt>
                <c:pt idx="8448">
                  <c:v>45613</c:v>
                </c:pt>
                <c:pt idx="8449">
                  <c:v>45614</c:v>
                </c:pt>
                <c:pt idx="8450">
                  <c:v>45615</c:v>
                </c:pt>
                <c:pt idx="8451">
                  <c:v>45616</c:v>
                </c:pt>
                <c:pt idx="8452">
                  <c:v>45617</c:v>
                </c:pt>
                <c:pt idx="8453">
                  <c:v>45618</c:v>
                </c:pt>
                <c:pt idx="8454">
                  <c:v>45619</c:v>
                </c:pt>
                <c:pt idx="8455">
                  <c:v>45620</c:v>
                </c:pt>
                <c:pt idx="8456">
                  <c:v>45621</c:v>
                </c:pt>
                <c:pt idx="8457">
                  <c:v>45622</c:v>
                </c:pt>
                <c:pt idx="8458">
                  <c:v>45623</c:v>
                </c:pt>
                <c:pt idx="8459">
                  <c:v>45624</c:v>
                </c:pt>
                <c:pt idx="8460">
                  <c:v>45625</c:v>
                </c:pt>
                <c:pt idx="8461">
                  <c:v>45626</c:v>
                </c:pt>
                <c:pt idx="8462">
                  <c:v>45627</c:v>
                </c:pt>
                <c:pt idx="8463">
                  <c:v>45628</c:v>
                </c:pt>
                <c:pt idx="8464">
                  <c:v>45629</c:v>
                </c:pt>
                <c:pt idx="8465">
                  <c:v>45630</c:v>
                </c:pt>
                <c:pt idx="8466">
                  <c:v>45631</c:v>
                </c:pt>
                <c:pt idx="8467">
                  <c:v>45632</c:v>
                </c:pt>
                <c:pt idx="8468">
                  <c:v>45633</c:v>
                </c:pt>
                <c:pt idx="8469">
                  <c:v>45634</c:v>
                </c:pt>
                <c:pt idx="8470">
                  <c:v>45635</c:v>
                </c:pt>
                <c:pt idx="8471">
                  <c:v>45636</c:v>
                </c:pt>
                <c:pt idx="8472">
                  <c:v>45637</c:v>
                </c:pt>
                <c:pt idx="8473">
                  <c:v>45638</c:v>
                </c:pt>
                <c:pt idx="8474">
                  <c:v>45639</c:v>
                </c:pt>
                <c:pt idx="8475">
                  <c:v>45640</c:v>
                </c:pt>
                <c:pt idx="8476">
                  <c:v>45641</c:v>
                </c:pt>
                <c:pt idx="8477">
                  <c:v>45642</c:v>
                </c:pt>
                <c:pt idx="8478">
                  <c:v>45643</c:v>
                </c:pt>
                <c:pt idx="8479">
                  <c:v>45644</c:v>
                </c:pt>
                <c:pt idx="8480">
                  <c:v>45645</c:v>
                </c:pt>
                <c:pt idx="8481">
                  <c:v>45646</c:v>
                </c:pt>
                <c:pt idx="8482">
                  <c:v>45647</c:v>
                </c:pt>
                <c:pt idx="8483">
                  <c:v>45648</c:v>
                </c:pt>
                <c:pt idx="8484">
                  <c:v>45649</c:v>
                </c:pt>
                <c:pt idx="8485">
                  <c:v>45650</c:v>
                </c:pt>
                <c:pt idx="8486">
                  <c:v>45651</c:v>
                </c:pt>
                <c:pt idx="8487">
                  <c:v>45652</c:v>
                </c:pt>
                <c:pt idx="8488">
                  <c:v>45653</c:v>
                </c:pt>
                <c:pt idx="8489">
                  <c:v>45654</c:v>
                </c:pt>
                <c:pt idx="8490">
                  <c:v>45655</c:v>
                </c:pt>
                <c:pt idx="8491">
                  <c:v>45656</c:v>
                </c:pt>
                <c:pt idx="8492">
                  <c:v>45657</c:v>
                </c:pt>
                <c:pt idx="8493">
                  <c:v>45658</c:v>
                </c:pt>
                <c:pt idx="8494">
                  <c:v>45659</c:v>
                </c:pt>
                <c:pt idx="8495">
                  <c:v>45660</c:v>
                </c:pt>
                <c:pt idx="8496">
                  <c:v>45661</c:v>
                </c:pt>
                <c:pt idx="8497">
                  <c:v>45662</c:v>
                </c:pt>
                <c:pt idx="8498">
                  <c:v>45663</c:v>
                </c:pt>
                <c:pt idx="8499">
                  <c:v>45664</c:v>
                </c:pt>
                <c:pt idx="8500">
                  <c:v>45665</c:v>
                </c:pt>
                <c:pt idx="8501">
                  <c:v>45666</c:v>
                </c:pt>
                <c:pt idx="8502">
                  <c:v>45667</c:v>
                </c:pt>
                <c:pt idx="8503">
                  <c:v>45668</c:v>
                </c:pt>
                <c:pt idx="8504">
                  <c:v>45669</c:v>
                </c:pt>
                <c:pt idx="8505">
                  <c:v>45670</c:v>
                </c:pt>
                <c:pt idx="8506">
                  <c:v>45671</c:v>
                </c:pt>
                <c:pt idx="8507">
                  <c:v>45672</c:v>
                </c:pt>
                <c:pt idx="8508">
                  <c:v>45673</c:v>
                </c:pt>
                <c:pt idx="8509">
                  <c:v>45674</c:v>
                </c:pt>
                <c:pt idx="8510">
                  <c:v>45675</c:v>
                </c:pt>
                <c:pt idx="8511">
                  <c:v>45676</c:v>
                </c:pt>
                <c:pt idx="8512">
                  <c:v>45677</c:v>
                </c:pt>
                <c:pt idx="8513">
                  <c:v>45678</c:v>
                </c:pt>
                <c:pt idx="8514">
                  <c:v>45679</c:v>
                </c:pt>
                <c:pt idx="8515">
                  <c:v>45680</c:v>
                </c:pt>
                <c:pt idx="8516">
                  <c:v>45681</c:v>
                </c:pt>
                <c:pt idx="8517">
                  <c:v>45682</c:v>
                </c:pt>
                <c:pt idx="8518">
                  <c:v>45683</c:v>
                </c:pt>
                <c:pt idx="8519">
                  <c:v>45684</c:v>
                </c:pt>
                <c:pt idx="8520">
                  <c:v>45685</c:v>
                </c:pt>
                <c:pt idx="8521">
                  <c:v>45686</c:v>
                </c:pt>
                <c:pt idx="8522">
                  <c:v>45687</c:v>
                </c:pt>
                <c:pt idx="8523">
                  <c:v>45688</c:v>
                </c:pt>
                <c:pt idx="8524">
                  <c:v>45689</c:v>
                </c:pt>
                <c:pt idx="8525">
                  <c:v>45690</c:v>
                </c:pt>
                <c:pt idx="8526">
                  <c:v>45691</c:v>
                </c:pt>
                <c:pt idx="8527">
                  <c:v>45692</c:v>
                </c:pt>
                <c:pt idx="8528">
                  <c:v>45693</c:v>
                </c:pt>
                <c:pt idx="8529">
                  <c:v>45694</c:v>
                </c:pt>
                <c:pt idx="8530">
                  <c:v>45695</c:v>
                </c:pt>
                <c:pt idx="8531">
                  <c:v>45696</c:v>
                </c:pt>
                <c:pt idx="8532">
                  <c:v>45697</c:v>
                </c:pt>
                <c:pt idx="8533">
                  <c:v>45698</c:v>
                </c:pt>
                <c:pt idx="8534">
                  <c:v>45699</c:v>
                </c:pt>
              </c:numCache>
            </c:numRef>
          </c:cat>
          <c:val>
            <c:numRef>
              <c:f>Sheet1!$B$2:$B$8536</c:f>
              <c:numCache>
                <c:formatCode>General</c:formatCode>
                <c:ptCount val="8535"/>
                <c:pt idx="0">
                  <c:v>4.78</c:v>
                </c:pt>
                <c:pt idx="1">
                  <c:v>4.75</c:v>
                </c:pt>
                <c:pt idx="2">
                  <c:v>4.68</c:v>
                </c:pt>
                <c:pt idx="3">
                  <c:v>4.68</c:v>
                </c:pt>
                <c:pt idx="4">
                  <c:v>4.66</c:v>
                </c:pt>
                <c:pt idx="7">
                  <c:v>4.63</c:v>
                </c:pt>
                <c:pt idx="8">
                  <c:v>4.66</c:v>
                </c:pt>
                <c:pt idx="9">
                  <c:v>4.7</c:v>
                </c:pt>
                <c:pt idx="10">
                  <c:v>4.66</c:v>
                </c:pt>
                <c:pt idx="11">
                  <c:v>4.7</c:v>
                </c:pt>
                <c:pt idx="14">
                  <c:v>4.67</c:v>
                </c:pt>
                <c:pt idx="15">
                  <c:v>4.66</c:v>
                </c:pt>
                <c:pt idx="16">
                  <c:v>4.67</c:v>
                </c:pt>
                <c:pt idx="17">
                  <c:v>4.63</c:v>
                </c:pt>
                <c:pt idx="18">
                  <c:v>4.59</c:v>
                </c:pt>
                <c:pt idx="21">
                  <c:v>4.6100000000000003</c:v>
                </c:pt>
                <c:pt idx="22">
                  <c:v>4.6100000000000003</c:v>
                </c:pt>
                <c:pt idx="23">
                  <c:v>4.59</c:v>
                </c:pt>
                <c:pt idx="24">
                  <c:v>4.55</c:v>
                </c:pt>
                <c:pt idx="25">
                  <c:v>4.4800000000000004</c:v>
                </c:pt>
                <c:pt idx="28">
                  <c:v>4.45</c:v>
                </c:pt>
                <c:pt idx="29">
                  <c:v>4.43</c:v>
                </c:pt>
                <c:pt idx="30">
                  <c:v>4.42</c:v>
                </c:pt>
                <c:pt idx="31">
                  <c:v>4.3</c:v>
                </c:pt>
                <c:pt idx="32">
                  <c:v>4.3099999999999996</c:v>
                </c:pt>
                <c:pt idx="35">
                  <c:v>4.3099999999999996</c:v>
                </c:pt>
                <c:pt idx="36">
                  <c:v>4.3099999999999996</c:v>
                </c:pt>
                <c:pt idx="37">
                  <c:v>4.26</c:v>
                </c:pt>
                <c:pt idx="38">
                  <c:v>4.24</c:v>
                </c:pt>
                <c:pt idx="39">
                  <c:v>4.3099999999999996</c:v>
                </c:pt>
                <c:pt idx="42">
                  <c:v>4.3499999999999996</c:v>
                </c:pt>
                <c:pt idx="43">
                  <c:v>4.37</c:v>
                </c:pt>
                <c:pt idx="44">
                  <c:v>4.43</c:v>
                </c:pt>
                <c:pt idx="45">
                  <c:v>4.55</c:v>
                </c:pt>
                <c:pt idx="46">
                  <c:v>4.5600000000000005</c:v>
                </c:pt>
                <c:pt idx="49">
                  <c:v>4.57</c:v>
                </c:pt>
                <c:pt idx="50">
                  <c:v>4.51</c:v>
                </c:pt>
                <c:pt idx="51">
                  <c:v>4.53</c:v>
                </c:pt>
                <c:pt idx="52">
                  <c:v>4.63</c:v>
                </c:pt>
                <c:pt idx="53">
                  <c:v>4.57</c:v>
                </c:pt>
                <c:pt idx="56">
                  <c:v>4.58</c:v>
                </c:pt>
                <c:pt idx="57">
                  <c:v>4.6399999999999997</c:v>
                </c:pt>
                <c:pt idx="58">
                  <c:v>4.6399999999999997</c:v>
                </c:pt>
                <c:pt idx="59">
                  <c:v>4.62</c:v>
                </c:pt>
                <c:pt idx="60">
                  <c:v>4.55</c:v>
                </c:pt>
                <c:pt idx="63">
                  <c:v>4.51</c:v>
                </c:pt>
                <c:pt idx="64">
                  <c:v>4.5199999999999996</c:v>
                </c:pt>
                <c:pt idx="65">
                  <c:v>4.53</c:v>
                </c:pt>
                <c:pt idx="66">
                  <c:v>4.74</c:v>
                </c:pt>
                <c:pt idx="67">
                  <c:v>4.76</c:v>
                </c:pt>
                <c:pt idx="70">
                  <c:v>4.8</c:v>
                </c:pt>
                <c:pt idx="71">
                  <c:v>4.78</c:v>
                </c:pt>
                <c:pt idx="72">
                  <c:v>4.7300000000000004</c:v>
                </c:pt>
                <c:pt idx="73">
                  <c:v>4.6900000000000004</c:v>
                </c:pt>
                <c:pt idx="74">
                  <c:v>4.75</c:v>
                </c:pt>
                <c:pt idx="77">
                  <c:v>4.82</c:v>
                </c:pt>
                <c:pt idx="78">
                  <c:v>4.8100000000000005</c:v>
                </c:pt>
                <c:pt idx="79">
                  <c:v>4.78</c:v>
                </c:pt>
                <c:pt idx="80">
                  <c:v>4.78</c:v>
                </c:pt>
                <c:pt idx="81">
                  <c:v>4.79</c:v>
                </c:pt>
                <c:pt idx="87">
                  <c:v>4.9400000000000004</c:v>
                </c:pt>
                <c:pt idx="88">
                  <c:v>4.9400000000000004</c:v>
                </c:pt>
                <c:pt idx="93">
                  <c:v>4.93</c:v>
                </c:pt>
                <c:pt idx="94">
                  <c:v>4.96</c:v>
                </c:pt>
                <c:pt idx="95">
                  <c:v>4.9400000000000004</c:v>
                </c:pt>
                <c:pt idx="98">
                  <c:v>4.95</c:v>
                </c:pt>
                <c:pt idx="99">
                  <c:v>4.84</c:v>
                </c:pt>
                <c:pt idx="100">
                  <c:v>4.88</c:v>
                </c:pt>
                <c:pt idx="101">
                  <c:v>4.8899999999999997</c:v>
                </c:pt>
                <c:pt idx="102">
                  <c:v>4.84</c:v>
                </c:pt>
                <c:pt idx="105">
                  <c:v>4.7699999999999996</c:v>
                </c:pt>
                <c:pt idx="106">
                  <c:v>4.7699999999999996</c:v>
                </c:pt>
                <c:pt idx="107">
                  <c:v>4.75</c:v>
                </c:pt>
                <c:pt idx="108">
                  <c:v>4.78</c:v>
                </c:pt>
                <c:pt idx="109">
                  <c:v>4.8100000000000005</c:v>
                </c:pt>
                <c:pt idx="112">
                  <c:v>4.83</c:v>
                </c:pt>
                <c:pt idx="113">
                  <c:v>4.83</c:v>
                </c:pt>
                <c:pt idx="114">
                  <c:v>4.84</c:v>
                </c:pt>
                <c:pt idx="115">
                  <c:v>4.8499999999999996</c:v>
                </c:pt>
                <c:pt idx="116">
                  <c:v>4.9000000000000004</c:v>
                </c:pt>
                <c:pt idx="119">
                  <c:v>4.95</c:v>
                </c:pt>
                <c:pt idx="120">
                  <c:v>4.97</c:v>
                </c:pt>
                <c:pt idx="121">
                  <c:v>4.92</c:v>
                </c:pt>
                <c:pt idx="122">
                  <c:v>4.93</c:v>
                </c:pt>
                <c:pt idx="123">
                  <c:v>4.91</c:v>
                </c:pt>
                <c:pt idx="126">
                  <c:v>4.8499999999999996</c:v>
                </c:pt>
                <c:pt idx="127">
                  <c:v>4.83</c:v>
                </c:pt>
                <c:pt idx="128">
                  <c:v>4.82</c:v>
                </c:pt>
                <c:pt idx="129">
                  <c:v>4.8600000000000003</c:v>
                </c:pt>
                <c:pt idx="130">
                  <c:v>4.93</c:v>
                </c:pt>
                <c:pt idx="133">
                  <c:v>4.92</c:v>
                </c:pt>
                <c:pt idx="134">
                  <c:v>4.93</c:v>
                </c:pt>
                <c:pt idx="135">
                  <c:v>4.99</c:v>
                </c:pt>
                <c:pt idx="136">
                  <c:v>4.99</c:v>
                </c:pt>
                <c:pt idx="137">
                  <c:v>4.95</c:v>
                </c:pt>
                <c:pt idx="140">
                  <c:v>4.92</c:v>
                </c:pt>
                <c:pt idx="141">
                  <c:v>4.9000000000000004</c:v>
                </c:pt>
                <c:pt idx="142">
                  <c:v>4.97</c:v>
                </c:pt>
                <c:pt idx="143">
                  <c:v>4.97</c:v>
                </c:pt>
                <c:pt idx="144">
                  <c:v>4.93</c:v>
                </c:pt>
                <c:pt idx="147">
                  <c:v>4.93</c:v>
                </c:pt>
                <c:pt idx="148">
                  <c:v>4.9800000000000004</c:v>
                </c:pt>
                <c:pt idx="149">
                  <c:v>5.01</c:v>
                </c:pt>
                <c:pt idx="150">
                  <c:v>4.9400000000000004</c:v>
                </c:pt>
                <c:pt idx="151">
                  <c:v>4.96</c:v>
                </c:pt>
                <c:pt idx="154">
                  <c:v>5.04</c:v>
                </c:pt>
                <c:pt idx="155">
                  <c:v>5.04</c:v>
                </c:pt>
                <c:pt idx="156">
                  <c:v>5.13</c:v>
                </c:pt>
                <c:pt idx="157">
                  <c:v>5.14</c:v>
                </c:pt>
                <c:pt idx="158">
                  <c:v>5.16</c:v>
                </c:pt>
                <c:pt idx="161">
                  <c:v>5.15</c:v>
                </c:pt>
                <c:pt idx="162">
                  <c:v>5.15</c:v>
                </c:pt>
                <c:pt idx="163">
                  <c:v>5.18</c:v>
                </c:pt>
                <c:pt idx="164">
                  <c:v>5.19</c:v>
                </c:pt>
                <c:pt idx="165">
                  <c:v>5.24</c:v>
                </c:pt>
                <c:pt idx="168">
                  <c:v>5.22</c:v>
                </c:pt>
                <c:pt idx="169">
                  <c:v>5.19</c:v>
                </c:pt>
                <c:pt idx="170">
                  <c:v>5.17</c:v>
                </c:pt>
                <c:pt idx="171">
                  <c:v>5.23</c:v>
                </c:pt>
                <c:pt idx="172">
                  <c:v>5.23</c:v>
                </c:pt>
                <c:pt idx="175">
                  <c:v>5.28</c:v>
                </c:pt>
                <c:pt idx="176">
                  <c:v>5.24</c:v>
                </c:pt>
                <c:pt idx="177">
                  <c:v>5.21</c:v>
                </c:pt>
                <c:pt idx="178">
                  <c:v>5.2</c:v>
                </c:pt>
                <c:pt idx="183">
                  <c:v>5.26</c:v>
                </c:pt>
                <c:pt idx="184">
                  <c:v>5.22</c:v>
                </c:pt>
                <c:pt idx="185">
                  <c:v>5.17</c:v>
                </c:pt>
                <c:pt idx="186">
                  <c:v>5.15</c:v>
                </c:pt>
                <c:pt idx="189">
                  <c:v>5.13</c:v>
                </c:pt>
                <c:pt idx="190">
                  <c:v>5.18</c:v>
                </c:pt>
                <c:pt idx="191">
                  <c:v>5.15</c:v>
                </c:pt>
                <c:pt idx="192">
                  <c:v>5.19</c:v>
                </c:pt>
                <c:pt idx="193">
                  <c:v>5.15</c:v>
                </c:pt>
                <c:pt idx="196">
                  <c:v>5.12</c:v>
                </c:pt>
                <c:pt idx="197">
                  <c:v>5.13</c:v>
                </c:pt>
                <c:pt idx="198">
                  <c:v>5.19</c:v>
                </c:pt>
                <c:pt idx="199">
                  <c:v>5.21</c:v>
                </c:pt>
                <c:pt idx="200">
                  <c:v>5.19</c:v>
                </c:pt>
                <c:pt idx="203">
                  <c:v>5.17</c:v>
                </c:pt>
                <c:pt idx="204">
                  <c:v>5.16</c:v>
                </c:pt>
                <c:pt idx="205">
                  <c:v>5.18</c:v>
                </c:pt>
                <c:pt idx="206">
                  <c:v>5.1100000000000003</c:v>
                </c:pt>
                <c:pt idx="207">
                  <c:v>5.12</c:v>
                </c:pt>
                <c:pt idx="210">
                  <c:v>5.0999999999999996</c:v>
                </c:pt>
                <c:pt idx="211">
                  <c:v>5.1100000000000003</c:v>
                </c:pt>
                <c:pt idx="213">
                  <c:v>5.12</c:v>
                </c:pt>
                <c:pt idx="214">
                  <c:v>5.16</c:v>
                </c:pt>
                <c:pt idx="217">
                  <c:v>5.1100000000000003</c:v>
                </c:pt>
                <c:pt idx="218">
                  <c:v>5.07</c:v>
                </c:pt>
                <c:pt idx="219">
                  <c:v>5.13</c:v>
                </c:pt>
                <c:pt idx="220">
                  <c:v>5.2</c:v>
                </c:pt>
                <c:pt idx="221">
                  <c:v>5.17</c:v>
                </c:pt>
                <c:pt idx="224">
                  <c:v>5.18</c:v>
                </c:pt>
                <c:pt idx="225">
                  <c:v>5.22</c:v>
                </c:pt>
                <c:pt idx="226">
                  <c:v>5.25</c:v>
                </c:pt>
                <c:pt idx="227">
                  <c:v>5.25</c:v>
                </c:pt>
                <c:pt idx="228">
                  <c:v>5.25</c:v>
                </c:pt>
                <c:pt idx="231">
                  <c:v>5.23</c:v>
                </c:pt>
                <c:pt idx="232">
                  <c:v>5.2</c:v>
                </c:pt>
                <c:pt idx="233">
                  <c:v>5.16</c:v>
                </c:pt>
                <c:pt idx="234">
                  <c:v>5.17</c:v>
                </c:pt>
                <c:pt idx="235">
                  <c:v>5.15</c:v>
                </c:pt>
                <c:pt idx="238">
                  <c:v>5.19</c:v>
                </c:pt>
                <c:pt idx="239">
                  <c:v>5.2</c:v>
                </c:pt>
                <c:pt idx="240">
                  <c:v>5.16</c:v>
                </c:pt>
                <c:pt idx="241">
                  <c:v>5.12</c:v>
                </c:pt>
                <c:pt idx="242">
                  <c:v>5.12</c:v>
                </c:pt>
                <c:pt idx="245">
                  <c:v>5.18</c:v>
                </c:pt>
                <c:pt idx="246">
                  <c:v>5.12</c:v>
                </c:pt>
                <c:pt idx="247">
                  <c:v>5.13</c:v>
                </c:pt>
                <c:pt idx="248">
                  <c:v>5.15</c:v>
                </c:pt>
                <c:pt idx="249">
                  <c:v>5.09</c:v>
                </c:pt>
                <c:pt idx="252">
                  <c:v>5.13</c:v>
                </c:pt>
                <c:pt idx="253">
                  <c:v>5.1100000000000003</c:v>
                </c:pt>
                <c:pt idx="254">
                  <c:v>5.09</c:v>
                </c:pt>
                <c:pt idx="255">
                  <c:v>5.09</c:v>
                </c:pt>
                <c:pt idx="256">
                  <c:v>4.9800000000000004</c:v>
                </c:pt>
                <c:pt idx="259">
                  <c:v>4.99</c:v>
                </c:pt>
                <c:pt idx="260">
                  <c:v>4.9800000000000004</c:v>
                </c:pt>
                <c:pt idx="261">
                  <c:v>4.95</c:v>
                </c:pt>
                <c:pt idx="262">
                  <c:v>4.9400000000000004</c:v>
                </c:pt>
                <c:pt idx="263">
                  <c:v>4.96</c:v>
                </c:pt>
                <c:pt idx="266">
                  <c:v>4.9400000000000004</c:v>
                </c:pt>
                <c:pt idx="267">
                  <c:v>4.95</c:v>
                </c:pt>
                <c:pt idx="268">
                  <c:v>4.88</c:v>
                </c:pt>
                <c:pt idx="269">
                  <c:v>4.93</c:v>
                </c:pt>
                <c:pt idx="270">
                  <c:v>4.9400000000000004</c:v>
                </c:pt>
                <c:pt idx="273">
                  <c:v>4.95</c:v>
                </c:pt>
                <c:pt idx="274">
                  <c:v>4.95</c:v>
                </c:pt>
                <c:pt idx="275">
                  <c:v>4.9400000000000004</c:v>
                </c:pt>
                <c:pt idx="276">
                  <c:v>4.97</c:v>
                </c:pt>
                <c:pt idx="277">
                  <c:v>5</c:v>
                </c:pt>
                <c:pt idx="280">
                  <c:v>4.99</c:v>
                </c:pt>
                <c:pt idx="281">
                  <c:v>5.01</c:v>
                </c:pt>
                <c:pt idx="282">
                  <c:v>4.95</c:v>
                </c:pt>
                <c:pt idx="283">
                  <c:v>4.91</c:v>
                </c:pt>
                <c:pt idx="284">
                  <c:v>4.92</c:v>
                </c:pt>
                <c:pt idx="287">
                  <c:v>4.8600000000000003</c:v>
                </c:pt>
                <c:pt idx="288">
                  <c:v>4.8100000000000005</c:v>
                </c:pt>
                <c:pt idx="289">
                  <c:v>4.8899999999999997</c:v>
                </c:pt>
                <c:pt idx="290">
                  <c:v>4.91</c:v>
                </c:pt>
                <c:pt idx="291">
                  <c:v>4.84</c:v>
                </c:pt>
                <c:pt idx="294">
                  <c:v>4.8100000000000005</c:v>
                </c:pt>
                <c:pt idx="295">
                  <c:v>4.83</c:v>
                </c:pt>
                <c:pt idx="296">
                  <c:v>4.76</c:v>
                </c:pt>
                <c:pt idx="297">
                  <c:v>4.72</c:v>
                </c:pt>
                <c:pt idx="298">
                  <c:v>4.72</c:v>
                </c:pt>
                <c:pt idx="301">
                  <c:v>4.76</c:v>
                </c:pt>
                <c:pt idx="302">
                  <c:v>4.8</c:v>
                </c:pt>
                <c:pt idx="303">
                  <c:v>4.8</c:v>
                </c:pt>
                <c:pt idx="304">
                  <c:v>4.7300000000000004</c:v>
                </c:pt>
                <c:pt idx="305">
                  <c:v>4.67</c:v>
                </c:pt>
                <c:pt idx="308">
                  <c:v>4.58</c:v>
                </c:pt>
                <c:pt idx="309">
                  <c:v>4.6100000000000003</c:v>
                </c:pt>
                <c:pt idx="310">
                  <c:v>4.62</c:v>
                </c:pt>
                <c:pt idx="311">
                  <c:v>4.58</c:v>
                </c:pt>
                <c:pt idx="312">
                  <c:v>4.57</c:v>
                </c:pt>
                <c:pt idx="315">
                  <c:v>4.54</c:v>
                </c:pt>
                <c:pt idx="316">
                  <c:v>4.49</c:v>
                </c:pt>
                <c:pt idx="317">
                  <c:v>4.45</c:v>
                </c:pt>
                <c:pt idx="318">
                  <c:v>4.49</c:v>
                </c:pt>
                <c:pt idx="319">
                  <c:v>4.58</c:v>
                </c:pt>
                <c:pt idx="322">
                  <c:v>4.58</c:v>
                </c:pt>
                <c:pt idx="323">
                  <c:v>4.58</c:v>
                </c:pt>
                <c:pt idx="324">
                  <c:v>4.5999999999999996</c:v>
                </c:pt>
                <c:pt idx="325">
                  <c:v>4.68</c:v>
                </c:pt>
                <c:pt idx="326">
                  <c:v>4.67</c:v>
                </c:pt>
                <c:pt idx="329">
                  <c:v>4.6900000000000004</c:v>
                </c:pt>
                <c:pt idx="330">
                  <c:v>4.66</c:v>
                </c:pt>
                <c:pt idx="331">
                  <c:v>4.6100000000000003</c:v>
                </c:pt>
                <c:pt idx="332">
                  <c:v>4.55</c:v>
                </c:pt>
                <c:pt idx="333">
                  <c:v>4.54</c:v>
                </c:pt>
                <c:pt idx="336">
                  <c:v>4.51</c:v>
                </c:pt>
                <c:pt idx="337">
                  <c:v>4.49</c:v>
                </c:pt>
                <c:pt idx="338">
                  <c:v>4.42</c:v>
                </c:pt>
                <c:pt idx="339">
                  <c:v>4.4000000000000004</c:v>
                </c:pt>
                <c:pt idx="340">
                  <c:v>4.38</c:v>
                </c:pt>
                <c:pt idx="343">
                  <c:v>4.43</c:v>
                </c:pt>
                <c:pt idx="344">
                  <c:v>4.45</c:v>
                </c:pt>
                <c:pt idx="345">
                  <c:v>4.4800000000000004</c:v>
                </c:pt>
                <c:pt idx="346">
                  <c:v>4.5</c:v>
                </c:pt>
                <c:pt idx="347">
                  <c:v>4.4000000000000004</c:v>
                </c:pt>
                <c:pt idx="350">
                  <c:v>4.42</c:v>
                </c:pt>
                <c:pt idx="351">
                  <c:v>4.41</c:v>
                </c:pt>
                <c:pt idx="352">
                  <c:v>4.32</c:v>
                </c:pt>
                <c:pt idx="353">
                  <c:v>4.33</c:v>
                </c:pt>
                <c:pt idx="354">
                  <c:v>4.3600000000000003</c:v>
                </c:pt>
                <c:pt idx="357">
                  <c:v>4.34</c:v>
                </c:pt>
                <c:pt idx="358">
                  <c:v>4.29</c:v>
                </c:pt>
                <c:pt idx="359">
                  <c:v>4.3099999999999996</c:v>
                </c:pt>
                <c:pt idx="360">
                  <c:v>4.34</c:v>
                </c:pt>
                <c:pt idx="361">
                  <c:v>4.33</c:v>
                </c:pt>
                <c:pt idx="364">
                  <c:v>4.3</c:v>
                </c:pt>
                <c:pt idx="365">
                  <c:v>4.2699999999999996</c:v>
                </c:pt>
                <c:pt idx="366">
                  <c:v>4.3600000000000003</c:v>
                </c:pt>
                <c:pt idx="367">
                  <c:v>4.3600000000000003</c:v>
                </c:pt>
                <c:pt idx="368">
                  <c:v>4.3600000000000003</c:v>
                </c:pt>
                <c:pt idx="371">
                  <c:v>4.32</c:v>
                </c:pt>
                <c:pt idx="372">
                  <c:v>4.3499999999999996</c:v>
                </c:pt>
                <c:pt idx="373">
                  <c:v>4.3099999999999996</c:v>
                </c:pt>
                <c:pt idx="374">
                  <c:v>4.3</c:v>
                </c:pt>
                <c:pt idx="375">
                  <c:v>4.3899999999999997</c:v>
                </c:pt>
                <c:pt idx="378">
                  <c:v>4.46</c:v>
                </c:pt>
                <c:pt idx="379">
                  <c:v>4.54</c:v>
                </c:pt>
                <c:pt idx="380">
                  <c:v>4.57</c:v>
                </c:pt>
                <c:pt idx="381">
                  <c:v>4.67</c:v>
                </c:pt>
                <c:pt idx="382">
                  <c:v>4.58</c:v>
                </c:pt>
                <c:pt idx="385">
                  <c:v>4.58</c:v>
                </c:pt>
                <c:pt idx="386">
                  <c:v>4.63</c:v>
                </c:pt>
                <c:pt idx="387">
                  <c:v>4.59</c:v>
                </c:pt>
                <c:pt idx="388">
                  <c:v>4.62</c:v>
                </c:pt>
                <c:pt idx="389">
                  <c:v>4.6100000000000003</c:v>
                </c:pt>
                <c:pt idx="392">
                  <c:v>4.5600000000000005</c:v>
                </c:pt>
                <c:pt idx="393">
                  <c:v>4.5199999999999996</c:v>
                </c:pt>
                <c:pt idx="394">
                  <c:v>4.5199999999999996</c:v>
                </c:pt>
                <c:pt idx="395">
                  <c:v>4.54</c:v>
                </c:pt>
                <c:pt idx="396">
                  <c:v>4.49</c:v>
                </c:pt>
                <c:pt idx="399">
                  <c:v>4.57</c:v>
                </c:pt>
                <c:pt idx="400">
                  <c:v>4.57</c:v>
                </c:pt>
                <c:pt idx="401">
                  <c:v>4.6500000000000004</c:v>
                </c:pt>
                <c:pt idx="402">
                  <c:v>4.57</c:v>
                </c:pt>
                <c:pt idx="403">
                  <c:v>4.5</c:v>
                </c:pt>
                <c:pt idx="406">
                  <c:v>4.4400000000000004</c:v>
                </c:pt>
                <c:pt idx="407">
                  <c:v>4.41</c:v>
                </c:pt>
                <c:pt idx="408">
                  <c:v>4.41</c:v>
                </c:pt>
                <c:pt idx="409">
                  <c:v>4.43</c:v>
                </c:pt>
                <c:pt idx="410">
                  <c:v>4.4800000000000004</c:v>
                </c:pt>
                <c:pt idx="413">
                  <c:v>4.49</c:v>
                </c:pt>
                <c:pt idx="414">
                  <c:v>4.4400000000000004</c:v>
                </c:pt>
                <c:pt idx="415">
                  <c:v>4.4400000000000004</c:v>
                </c:pt>
                <c:pt idx="416">
                  <c:v>4.47</c:v>
                </c:pt>
                <c:pt idx="417">
                  <c:v>4.4800000000000004</c:v>
                </c:pt>
                <c:pt idx="420">
                  <c:v>4.55</c:v>
                </c:pt>
                <c:pt idx="421">
                  <c:v>4.5199999999999996</c:v>
                </c:pt>
                <c:pt idx="422">
                  <c:v>4.49</c:v>
                </c:pt>
                <c:pt idx="423">
                  <c:v>4.53</c:v>
                </c:pt>
                <c:pt idx="424">
                  <c:v>4.5199999999999996</c:v>
                </c:pt>
                <c:pt idx="427">
                  <c:v>4.51</c:v>
                </c:pt>
                <c:pt idx="428">
                  <c:v>4.51</c:v>
                </c:pt>
                <c:pt idx="429">
                  <c:v>4.4800000000000004</c:v>
                </c:pt>
                <c:pt idx="430">
                  <c:v>4.46</c:v>
                </c:pt>
                <c:pt idx="431">
                  <c:v>4.43</c:v>
                </c:pt>
                <c:pt idx="434">
                  <c:v>4.41</c:v>
                </c:pt>
                <c:pt idx="435">
                  <c:v>4.38</c:v>
                </c:pt>
                <c:pt idx="436">
                  <c:v>4.4000000000000004</c:v>
                </c:pt>
                <c:pt idx="437">
                  <c:v>4.33</c:v>
                </c:pt>
                <c:pt idx="438">
                  <c:v>4.29</c:v>
                </c:pt>
                <c:pt idx="441">
                  <c:v>4.3</c:v>
                </c:pt>
                <c:pt idx="442">
                  <c:v>4.32</c:v>
                </c:pt>
                <c:pt idx="443">
                  <c:v>4.3</c:v>
                </c:pt>
                <c:pt idx="444">
                  <c:v>4.29</c:v>
                </c:pt>
                <c:pt idx="445">
                  <c:v>4.2699999999999996</c:v>
                </c:pt>
                <c:pt idx="448">
                  <c:v>4.2699999999999996</c:v>
                </c:pt>
                <c:pt idx="452">
                  <c:v>4.2300000000000004</c:v>
                </c:pt>
                <c:pt idx="455">
                  <c:v>4.22</c:v>
                </c:pt>
                <c:pt idx="458">
                  <c:v>4.22</c:v>
                </c:pt>
                <c:pt idx="459">
                  <c:v>4.3099999999999996</c:v>
                </c:pt>
                <c:pt idx="462">
                  <c:v>4.3499999999999996</c:v>
                </c:pt>
                <c:pt idx="463">
                  <c:v>4.3099999999999996</c:v>
                </c:pt>
                <c:pt idx="464">
                  <c:v>4.29</c:v>
                </c:pt>
                <c:pt idx="465">
                  <c:v>4.26</c:v>
                </c:pt>
                <c:pt idx="466">
                  <c:v>4.26</c:v>
                </c:pt>
                <c:pt idx="469">
                  <c:v>4.3</c:v>
                </c:pt>
                <c:pt idx="470">
                  <c:v>4.3099999999999996</c:v>
                </c:pt>
                <c:pt idx="471">
                  <c:v>4.28</c:v>
                </c:pt>
                <c:pt idx="472">
                  <c:v>4.25</c:v>
                </c:pt>
                <c:pt idx="473">
                  <c:v>4.2</c:v>
                </c:pt>
                <c:pt idx="476">
                  <c:v>4.18</c:v>
                </c:pt>
                <c:pt idx="477">
                  <c:v>4.16</c:v>
                </c:pt>
                <c:pt idx="478">
                  <c:v>4.12</c:v>
                </c:pt>
                <c:pt idx="479">
                  <c:v>4.13</c:v>
                </c:pt>
                <c:pt idx="480">
                  <c:v>4.07</c:v>
                </c:pt>
                <c:pt idx="483">
                  <c:v>4.01</c:v>
                </c:pt>
                <c:pt idx="484">
                  <c:v>4.05</c:v>
                </c:pt>
                <c:pt idx="485">
                  <c:v>4.01</c:v>
                </c:pt>
                <c:pt idx="486">
                  <c:v>4.08</c:v>
                </c:pt>
                <c:pt idx="487">
                  <c:v>4.04</c:v>
                </c:pt>
                <c:pt idx="490">
                  <c:v>4.09</c:v>
                </c:pt>
                <c:pt idx="491">
                  <c:v>4.0199999999999996</c:v>
                </c:pt>
                <c:pt idx="492">
                  <c:v>4.01</c:v>
                </c:pt>
                <c:pt idx="493">
                  <c:v>4.05</c:v>
                </c:pt>
                <c:pt idx="494">
                  <c:v>4.03</c:v>
                </c:pt>
                <c:pt idx="497">
                  <c:v>4.01</c:v>
                </c:pt>
                <c:pt idx="498">
                  <c:v>4.0599999999999996</c:v>
                </c:pt>
                <c:pt idx="499">
                  <c:v>3.9699999999999998</c:v>
                </c:pt>
                <c:pt idx="500">
                  <c:v>3.94</c:v>
                </c:pt>
                <c:pt idx="501">
                  <c:v>3.96</c:v>
                </c:pt>
                <c:pt idx="504">
                  <c:v>3.99</c:v>
                </c:pt>
                <c:pt idx="505">
                  <c:v>3.98</c:v>
                </c:pt>
                <c:pt idx="506">
                  <c:v>3.9699999999999998</c:v>
                </c:pt>
                <c:pt idx="507">
                  <c:v>3.9</c:v>
                </c:pt>
                <c:pt idx="508">
                  <c:v>3.88</c:v>
                </c:pt>
                <c:pt idx="511">
                  <c:v>3.88</c:v>
                </c:pt>
                <c:pt idx="512">
                  <c:v>3.85</c:v>
                </c:pt>
                <c:pt idx="513">
                  <c:v>3.88</c:v>
                </c:pt>
                <c:pt idx="514">
                  <c:v>3.88</c:v>
                </c:pt>
                <c:pt idx="515">
                  <c:v>3.95</c:v>
                </c:pt>
                <c:pt idx="518">
                  <c:v>3.91</c:v>
                </c:pt>
                <c:pt idx="519">
                  <c:v>3.88</c:v>
                </c:pt>
                <c:pt idx="520">
                  <c:v>3.88</c:v>
                </c:pt>
                <c:pt idx="521">
                  <c:v>3.88</c:v>
                </c:pt>
                <c:pt idx="522">
                  <c:v>3.85</c:v>
                </c:pt>
                <c:pt idx="525">
                  <c:v>3.81</c:v>
                </c:pt>
                <c:pt idx="526">
                  <c:v>3.8200000000000003</c:v>
                </c:pt>
                <c:pt idx="527">
                  <c:v>3.84</c:v>
                </c:pt>
                <c:pt idx="528">
                  <c:v>3.88</c:v>
                </c:pt>
                <c:pt idx="529">
                  <c:v>4.01</c:v>
                </c:pt>
                <c:pt idx="532">
                  <c:v>3.98</c:v>
                </c:pt>
                <c:pt idx="533">
                  <c:v>4.16</c:v>
                </c:pt>
                <c:pt idx="534">
                  <c:v>4.1500000000000004</c:v>
                </c:pt>
                <c:pt idx="535">
                  <c:v>4.2</c:v>
                </c:pt>
                <c:pt idx="536">
                  <c:v>4.24</c:v>
                </c:pt>
                <c:pt idx="539">
                  <c:v>4.21</c:v>
                </c:pt>
                <c:pt idx="540">
                  <c:v>4.16</c:v>
                </c:pt>
                <c:pt idx="541">
                  <c:v>4.21</c:v>
                </c:pt>
                <c:pt idx="542">
                  <c:v>4.12</c:v>
                </c:pt>
                <c:pt idx="543">
                  <c:v>4.1399999999999997</c:v>
                </c:pt>
                <c:pt idx="546">
                  <c:v>4.0599999999999996</c:v>
                </c:pt>
                <c:pt idx="547">
                  <c:v>4.0199999999999996</c:v>
                </c:pt>
                <c:pt idx="548">
                  <c:v>4.0999999999999996</c:v>
                </c:pt>
                <c:pt idx="549">
                  <c:v>4.1900000000000004</c:v>
                </c:pt>
                <c:pt idx="550">
                  <c:v>4.17</c:v>
                </c:pt>
                <c:pt idx="553">
                  <c:v>4.26</c:v>
                </c:pt>
                <c:pt idx="554">
                  <c:v>4.24</c:v>
                </c:pt>
                <c:pt idx="555">
                  <c:v>4.17</c:v>
                </c:pt>
                <c:pt idx="556">
                  <c:v>4.1399999999999997</c:v>
                </c:pt>
                <c:pt idx="557">
                  <c:v>4.2</c:v>
                </c:pt>
                <c:pt idx="560">
                  <c:v>4.2300000000000004</c:v>
                </c:pt>
                <c:pt idx="561">
                  <c:v>4.26</c:v>
                </c:pt>
                <c:pt idx="562">
                  <c:v>4.21</c:v>
                </c:pt>
                <c:pt idx="563">
                  <c:v>4.1500000000000004</c:v>
                </c:pt>
                <c:pt idx="568">
                  <c:v>4.1500000000000004</c:v>
                </c:pt>
                <c:pt idx="569">
                  <c:v>4.18</c:v>
                </c:pt>
                <c:pt idx="570">
                  <c:v>4.1399999999999997</c:v>
                </c:pt>
                <c:pt idx="571">
                  <c:v>4.0999999999999996</c:v>
                </c:pt>
                <c:pt idx="574">
                  <c:v>4.09</c:v>
                </c:pt>
                <c:pt idx="575">
                  <c:v>4.1500000000000004</c:v>
                </c:pt>
                <c:pt idx="576">
                  <c:v>4.1399999999999997</c:v>
                </c:pt>
                <c:pt idx="578">
                  <c:v>4.05</c:v>
                </c:pt>
                <c:pt idx="581">
                  <c:v>4.0999999999999996</c:v>
                </c:pt>
                <c:pt idx="582">
                  <c:v>4.07</c:v>
                </c:pt>
                <c:pt idx="583">
                  <c:v>4.01</c:v>
                </c:pt>
                <c:pt idx="584">
                  <c:v>3.93</c:v>
                </c:pt>
                <c:pt idx="585">
                  <c:v>3.92</c:v>
                </c:pt>
                <c:pt idx="588">
                  <c:v>3.88</c:v>
                </c:pt>
                <c:pt idx="589">
                  <c:v>3.92</c:v>
                </c:pt>
                <c:pt idx="590">
                  <c:v>3.93</c:v>
                </c:pt>
                <c:pt idx="591">
                  <c:v>3.87</c:v>
                </c:pt>
                <c:pt idx="592">
                  <c:v>3.85</c:v>
                </c:pt>
                <c:pt idx="595">
                  <c:v>3.76</c:v>
                </c:pt>
                <c:pt idx="596">
                  <c:v>3.79</c:v>
                </c:pt>
                <c:pt idx="597">
                  <c:v>3.73</c:v>
                </c:pt>
                <c:pt idx="598">
                  <c:v>3.73</c:v>
                </c:pt>
                <c:pt idx="599">
                  <c:v>3.66</c:v>
                </c:pt>
                <c:pt idx="602">
                  <c:v>3.64</c:v>
                </c:pt>
                <c:pt idx="603">
                  <c:v>3.59</c:v>
                </c:pt>
                <c:pt idx="604">
                  <c:v>3.74</c:v>
                </c:pt>
                <c:pt idx="605">
                  <c:v>3.79</c:v>
                </c:pt>
                <c:pt idx="606">
                  <c:v>3.65</c:v>
                </c:pt>
                <c:pt idx="609">
                  <c:v>3.74</c:v>
                </c:pt>
                <c:pt idx="610">
                  <c:v>3.7199999999999998</c:v>
                </c:pt>
                <c:pt idx="611">
                  <c:v>3.62</c:v>
                </c:pt>
                <c:pt idx="612">
                  <c:v>3.67</c:v>
                </c:pt>
                <c:pt idx="613">
                  <c:v>3.61</c:v>
                </c:pt>
                <c:pt idx="616">
                  <c:v>3.61</c:v>
                </c:pt>
                <c:pt idx="617">
                  <c:v>3.6</c:v>
                </c:pt>
                <c:pt idx="618">
                  <c:v>3.5700000000000003</c:v>
                </c:pt>
                <c:pt idx="619">
                  <c:v>3.56</c:v>
                </c:pt>
                <c:pt idx="620">
                  <c:v>3.49</c:v>
                </c:pt>
                <c:pt idx="623">
                  <c:v>3.44</c:v>
                </c:pt>
                <c:pt idx="624">
                  <c:v>3.51</c:v>
                </c:pt>
                <c:pt idx="625">
                  <c:v>3.64</c:v>
                </c:pt>
                <c:pt idx="626">
                  <c:v>3.7</c:v>
                </c:pt>
                <c:pt idx="627">
                  <c:v>3.63</c:v>
                </c:pt>
                <c:pt idx="630">
                  <c:v>3.71</c:v>
                </c:pt>
                <c:pt idx="631">
                  <c:v>3.67</c:v>
                </c:pt>
                <c:pt idx="632">
                  <c:v>3.63</c:v>
                </c:pt>
                <c:pt idx="633">
                  <c:v>3.74</c:v>
                </c:pt>
                <c:pt idx="634">
                  <c:v>3.84</c:v>
                </c:pt>
                <c:pt idx="637">
                  <c:v>3.83</c:v>
                </c:pt>
                <c:pt idx="638">
                  <c:v>3.79</c:v>
                </c:pt>
                <c:pt idx="639">
                  <c:v>3.93</c:v>
                </c:pt>
                <c:pt idx="640">
                  <c:v>3.98</c:v>
                </c:pt>
                <c:pt idx="641">
                  <c:v>3.94</c:v>
                </c:pt>
                <c:pt idx="644">
                  <c:v>3.9699999999999998</c:v>
                </c:pt>
                <c:pt idx="645">
                  <c:v>4.01</c:v>
                </c:pt>
                <c:pt idx="646">
                  <c:v>3.94</c:v>
                </c:pt>
                <c:pt idx="647">
                  <c:v>3.93</c:v>
                </c:pt>
                <c:pt idx="648">
                  <c:v>3.93</c:v>
                </c:pt>
                <c:pt idx="651">
                  <c:v>3.86</c:v>
                </c:pt>
                <c:pt idx="652">
                  <c:v>3.95</c:v>
                </c:pt>
                <c:pt idx="653">
                  <c:v>4.07</c:v>
                </c:pt>
                <c:pt idx="654">
                  <c:v>4.03</c:v>
                </c:pt>
                <c:pt idx="655">
                  <c:v>4.0199999999999996</c:v>
                </c:pt>
                <c:pt idx="658">
                  <c:v>4.0599999999999996</c:v>
                </c:pt>
                <c:pt idx="659">
                  <c:v>4.09</c:v>
                </c:pt>
                <c:pt idx="660">
                  <c:v>4.05</c:v>
                </c:pt>
                <c:pt idx="661">
                  <c:v>4.01</c:v>
                </c:pt>
                <c:pt idx="662">
                  <c:v>4.04</c:v>
                </c:pt>
                <c:pt idx="665">
                  <c:v>4.0599999999999996</c:v>
                </c:pt>
                <c:pt idx="666">
                  <c:v>4.13</c:v>
                </c:pt>
                <c:pt idx="667">
                  <c:v>4.1500000000000004</c:v>
                </c:pt>
                <c:pt idx="668">
                  <c:v>4.08</c:v>
                </c:pt>
                <c:pt idx="669">
                  <c:v>4.21</c:v>
                </c:pt>
                <c:pt idx="672">
                  <c:v>4.16</c:v>
                </c:pt>
                <c:pt idx="673">
                  <c:v>4.13</c:v>
                </c:pt>
                <c:pt idx="674">
                  <c:v>4.18</c:v>
                </c:pt>
                <c:pt idx="675">
                  <c:v>4.12</c:v>
                </c:pt>
                <c:pt idx="676">
                  <c:v>4.0599999999999996</c:v>
                </c:pt>
                <c:pt idx="679">
                  <c:v>4.05</c:v>
                </c:pt>
                <c:pt idx="680">
                  <c:v>4.05</c:v>
                </c:pt>
                <c:pt idx="681">
                  <c:v>4.12</c:v>
                </c:pt>
                <c:pt idx="682">
                  <c:v>4.18</c:v>
                </c:pt>
                <c:pt idx="683">
                  <c:v>4.17</c:v>
                </c:pt>
                <c:pt idx="686">
                  <c:v>4.1900000000000004</c:v>
                </c:pt>
                <c:pt idx="687">
                  <c:v>4.2</c:v>
                </c:pt>
                <c:pt idx="688">
                  <c:v>4.12</c:v>
                </c:pt>
                <c:pt idx="689">
                  <c:v>4.1900000000000004</c:v>
                </c:pt>
                <c:pt idx="690">
                  <c:v>4.18</c:v>
                </c:pt>
                <c:pt idx="693">
                  <c:v>4.1500000000000004</c:v>
                </c:pt>
                <c:pt idx="694">
                  <c:v>4.1900000000000004</c:v>
                </c:pt>
                <c:pt idx="695">
                  <c:v>4.17</c:v>
                </c:pt>
                <c:pt idx="696">
                  <c:v>4.22</c:v>
                </c:pt>
                <c:pt idx="697">
                  <c:v>4.2</c:v>
                </c:pt>
                <c:pt idx="700">
                  <c:v>4.2</c:v>
                </c:pt>
                <c:pt idx="701">
                  <c:v>4.33</c:v>
                </c:pt>
                <c:pt idx="702">
                  <c:v>4.3499999999999996</c:v>
                </c:pt>
                <c:pt idx="703">
                  <c:v>4.3600000000000003</c:v>
                </c:pt>
                <c:pt idx="704">
                  <c:v>4.3099999999999996</c:v>
                </c:pt>
                <c:pt idx="707">
                  <c:v>4.29</c:v>
                </c:pt>
                <c:pt idx="708">
                  <c:v>4.29</c:v>
                </c:pt>
                <c:pt idx="709">
                  <c:v>4.2699999999999996</c:v>
                </c:pt>
                <c:pt idx="710">
                  <c:v>4.2300000000000004</c:v>
                </c:pt>
                <c:pt idx="711">
                  <c:v>4.25</c:v>
                </c:pt>
                <c:pt idx="714">
                  <c:v>4.18</c:v>
                </c:pt>
                <c:pt idx="715">
                  <c:v>4.18</c:v>
                </c:pt>
                <c:pt idx="716">
                  <c:v>4.2</c:v>
                </c:pt>
                <c:pt idx="717">
                  <c:v>4.1399999999999997</c:v>
                </c:pt>
                <c:pt idx="718">
                  <c:v>4.1500000000000004</c:v>
                </c:pt>
                <c:pt idx="721">
                  <c:v>4.1100000000000003</c:v>
                </c:pt>
                <c:pt idx="722">
                  <c:v>4.1100000000000003</c:v>
                </c:pt>
                <c:pt idx="723">
                  <c:v>4.12</c:v>
                </c:pt>
                <c:pt idx="724">
                  <c:v>4.08</c:v>
                </c:pt>
                <c:pt idx="725">
                  <c:v>4.08</c:v>
                </c:pt>
                <c:pt idx="728">
                  <c:v>4.07</c:v>
                </c:pt>
                <c:pt idx="729">
                  <c:v>4.04</c:v>
                </c:pt>
                <c:pt idx="730">
                  <c:v>4</c:v>
                </c:pt>
                <c:pt idx="731">
                  <c:v>4.0599999999999996</c:v>
                </c:pt>
                <c:pt idx="732">
                  <c:v>4.1100000000000003</c:v>
                </c:pt>
                <c:pt idx="735">
                  <c:v>4.1900000000000004</c:v>
                </c:pt>
                <c:pt idx="736">
                  <c:v>4.18</c:v>
                </c:pt>
                <c:pt idx="737">
                  <c:v>4.22</c:v>
                </c:pt>
                <c:pt idx="738">
                  <c:v>4.21</c:v>
                </c:pt>
                <c:pt idx="739">
                  <c:v>4.24</c:v>
                </c:pt>
                <c:pt idx="742">
                  <c:v>4.2699999999999996</c:v>
                </c:pt>
                <c:pt idx="743">
                  <c:v>4.29</c:v>
                </c:pt>
                <c:pt idx="744">
                  <c:v>4.3099999999999996</c:v>
                </c:pt>
                <c:pt idx="745">
                  <c:v>4.32</c:v>
                </c:pt>
                <c:pt idx="746">
                  <c:v>4.3600000000000003</c:v>
                </c:pt>
                <c:pt idx="749">
                  <c:v>4.34</c:v>
                </c:pt>
                <c:pt idx="750">
                  <c:v>4.32</c:v>
                </c:pt>
                <c:pt idx="751">
                  <c:v>4.29</c:v>
                </c:pt>
                <c:pt idx="752">
                  <c:v>4.21</c:v>
                </c:pt>
                <c:pt idx="753">
                  <c:v>4.2699999999999996</c:v>
                </c:pt>
                <c:pt idx="756">
                  <c:v>4.3</c:v>
                </c:pt>
                <c:pt idx="757">
                  <c:v>4.3099999999999996</c:v>
                </c:pt>
                <c:pt idx="758">
                  <c:v>4.3099999999999996</c:v>
                </c:pt>
                <c:pt idx="759">
                  <c:v>4.3499999999999996</c:v>
                </c:pt>
                <c:pt idx="760">
                  <c:v>4.3499999999999996</c:v>
                </c:pt>
                <c:pt idx="763">
                  <c:v>4.3600000000000003</c:v>
                </c:pt>
                <c:pt idx="764">
                  <c:v>4.37</c:v>
                </c:pt>
                <c:pt idx="765">
                  <c:v>4.37</c:v>
                </c:pt>
                <c:pt idx="766">
                  <c:v>4.41</c:v>
                </c:pt>
                <c:pt idx="767">
                  <c:v>4.45</c:v>
                </c:pt>
                <c:pt idx="770">
                  <c:v>4.4800000000000004</c:v>
                </c:pt>
                <c:pt idx="771">
                  <c:v>4.47</c:v>
                </c:pt>
                <c:pt idx="772">
                  <c:v>4.49</c:v>
                </c:pt>
                <c:pt idx="773">
                  <c:v>4.47</c:v>
                </c:pt>
                <c:pt idx="774">
                  <c:v>4.38</c:v>
                </c:pt>
                <c:pt idx="777">
                  <c:v>4.33</c:v>
                </c:pt>
                <c:pt idx="778">
                  <c:v>4.34</c:v>
                </c:pt>
                <c:pt idx="779">
                  <c:v>4.29</c:v>
                </c:pt>
                <c:pt idx="780">
                  <c:v>4.33</c:v>
                </c:pt>
                <c:pt idx="781">
                  <c:v>4.33</c:v>
                </c:pt>
                <c:pt idx="784">
                  <c:v>4.38</c:v>
                </c:pt>
                <c:pt idx="785">
                  <c:v>4.41</c:v>
                </c:pt>
                <c:pt idx="786">
                  <c:v>4.3899999999999997</c:v>
                </c:pt>
                <c:pt idx="787">
                  <c:v>4.4400000000000004</c:v>
                </c:pt>
                <c:pt idx="788">
                  <c:v>4.4400000000000004</c:v>
                </c:pt>
                <c:pt idx="791">
                  <c:v>4.47</c:v>
                </c:pt>
                <c:pt idx="792">
                  <c:v>4.47</c:v>
                </c:pt>
                <c:pt idx="793">
                  <c:v>4.46</c:v>
                </c:pt>
                <c:pt idx="794">
                  <c:v>4.47</c:v>
                </c:pt>
                <c:pt idx="795">
                  <c:v>4.43</c:v>
                </c:pt>
                <c:pt idx="798">
                  <c:v>4.33</c:v>
                </c:pt>
                <c:pt idx="799">
                  <c:v>4.34</c:v>
                </c:pt>
                <c:pt idx="800">
                  <c:v>4.37</c:v>
                </c:pt>
                <c:pt idx="801">
                  <c:v>4.37</c:v>
                </c:pt>
                <c:pt idx="802">
                  <c:v>4.34</c:v>
                </c:pt>
                <c:pt idx="805">
                  <c:v>4.33</c:v>
                </c:pt>
                <c:pt idx="806">
                  <c:v>4.29</c:v>
                </c:pt>
                <c:pt idx="807">
                  <c:v>4.28</c:v>
                </c:pt>
                <c:pt idx="808">
                  <c:v>4.22</c:v>
                </c:pt>
                <c:pt idx="809">
                  <c:v>4.25</c:v>
                </c:pt>
                <c:pt idx="812">
                  <c:v>4.25</c:v>
                </c:pt>
                <c:pt idx="813">
                  <c:v>4.25</c:v>
                </c:pt>
                <c:pt idx="819">
                  <c:v>4.2300000000000004</c:v>
                </c:pt>
                <c:pt idx="820">
                  <c:v>4.3</c:v>
                </c:pt>
                <c:pt idx="823">
                  <c:v>4.25</c:v>
                </c:pt>
                <c:pt idx="826">
                  <c:v>4.33</c:v>
                </c:pt>
                <c:pt idx="827">
                  <c:v>4.29</c:v>
                </c:pt>
                <c:pt idx="828">
                  <c:v>4.28</c:v>
                </c:pt>
                <c:pt idx="829">
                  <c:v>4.2699999999999996</c:v>
                </c:pt>
                <c:pt idx="830">
                  <c:v>4.21</c:v>
                </c:pt>
                <c:pt idx="833">
                  <c:v>4.13</c:v>
                </c:pt>
                <c:pt idx="834">
                  <c:v>4.1399999999999997</c:v>
                </c:pt>
                <c:pt idx="835">
                  <c:v>4.1500000000000004</c:v>
                </c:pt>
                <c:pt idx="836">
                  <c:v>4.1399999999999997</c:v>
                </c:pt>
                <c:pt idx="837">
                  <c:v>4.12</c:v>
                </c:pt>
                <c:pt idx="840">
                  <c:v>4.17</c:v>
                </c:pt>
                <c:pt idx="841">
                  <c:v>4.16</c:v>
                </c:pt>
                <c:pt idx="842">
                  <c:v>4.13</c:v>
                </c:pt>
                <c:pt idx="843">
                  <c:v>4.13</c:v>
                </c:pt>
                <c:pt idx="844">
                  <c:v>4.0999999999999996</c:v>
                </c:pt>
                <c:pt idx="847">
                  <c:v>4.1399999999999997</c:v>
                </c:pt>
                <c:pt idx="848">
                  <c:v>4.18</c:v>
                </c:pt>
                <c:pt idx="849">
                  <c:v>4.16</c:v>
                </c:pt>
                <c:pt idx="850">
                  <c:v>4.22</c:v>
                </c:pt>
                <c:pt idx="851">
                  <c:v>4.24</c:v>
                </c:pt>
                <c:pt idx="854">
                  <c:v>4.22</c:v>
                </c:pt>
                <c:pt idx="855">
                  <c:v>4.1900000000000004</c:v>
                </c:pt>
                <c:pt idx="856">
                  <c:v>4.18</c:v>
                </c:pt>
                <c:pt idx="857">
                  <c:v>4.1900000000000004</c:v>
                </c:pt>
                <c:pt idx="858">
                  <c:v>4.22</c:v>
                </c:pt>
                <c:pt idx="861">
                  <c:v>4.13</c:v>
                </c:pt>
                <c:pt idx="862">
                  <c:v>4.12</c:v>
                </c:pt>
                <c:pt idx="863">
                  <c:v>4.16</c:v>
                </c:pt>
                <c:pt idx="864">
                  <c:v>4.12</c:v>
                </c:pt>
                <c:pt idx="865">
                  <c:v>4.0999999999999996</c:v>
                </c:pt>
                <c:pt idx="868">
                  <c:v>4.0999999999999996</c:v>
                </c:pt>
                <c:pt idx="869">
                  <c:v>4.08</c:v>
                </c:pt>
                <c:pt idx="870">
                  <c:v>4.0599999999999996</c:v>
                </c:pt>
                <c:pt idx="871">
                  <c:v>4.12</c:v>
                </c:pt>
                <c:pt idx="872">
                  <c:v>4.12</c:v>
                </c:pt>
                <c:pt idx="875">
                  <c:v>4.1399999999999997</c:v>
                </c:pt>
                <c:pt idx="876">
                  <c:v>4.0999999999999996</c:v>
                </c:pt>
                <c:pt idx="877">
                  <c:v>4.09</c:v>
                </c:pt>
                <c:pt idx="878">
                  <c:v>4.08</c:v>
                </c:pt>
                <c:pt idx="879">
                  <c:v>4.0599999999999996</c:v>
                </c:pt>
                <c:pt idx="882">
                  <c:v>4.05</c:v>
                </c:pt>
                <c:pt idx="883">
                  <c:v>4.0599999999999996</c:v>
                </c:pt>
                <c:pt idx="884">
                  <c:v>4.0999999999999996</c:v>
                </c:pt>
                <c:pt idx="885">
                  <c:v>4.1100000000000003</c:v>
                </c:pt>
                <c:pt idx="886">
                  <c:v>4.09</c:v>
                </c:pt>
                <c:pt idx="889">
                  <c:v>3.95</c:v>
                </c:pt>
                <c:pt idx="890">
                  <c:v>3.94</c:v>
                </c:pt>
                <c:pt idx="891">
                  <c:v>3.92</c:v>
                </c:pt>
                <c:pt idx="892">
                  <c:v>3.9</c:v>
                </c:pt>
                <c:pt idx="893">
                  <c:v>3.9</c:v>
                </c:pt>
                <c:pt idx="896">
                  <c:v>3.87</c:v>
                </c:pt>
                <c:pt idx="897">
                  <c:v>3.89</c:v>
                </c:pt>
                <c:pt idx="898">
                  <c:v>3.89</c:v>
                </c:pt>
                <c:pt idx="899">
                  <c:v>3.88</c:v>
                </c:pt>
                <c:pt idx="900">
                  <c:v>3.9</c:v>
                </c:pt>
                <c:pt idx="903">
                  <c:v>3.88</c:v>
                </c:pt>
                <c:pt idx="904">
                  <c:v>3.88</c:v>
                </c:pt>
                <c:pt idx="905">
                  <c:v>3.87</c:v>
                </c:pt>
                <c:pt idx="906">
                  <c:v>3.85</c:v>
                </c:pt>
                <c:pt idx="907">
                  <c:v>3.84</c:v>
                </c:pt>
                <c:pt idx="910">
                  <c:v>3.91</c:v>
                </c:pt>
                <c:pt idx="911">
                  <c:v>3.94</c:v>
                </c:pt>
                <c:pt idx="912">
                  <c:v>3.95</c:v>
                </c:pt>
                <c:pt idx="913">
                  <c:v>3.92</c:v>
                </c:pt>
                <c:pt idx="914">
                  <c:v>3.95</c:v>
                </c:pt>
                <c:pt idx="917">
                  <c:v>4.07</c:v>
                </c:pt>
                <c:pt idx="918">
                  <c:v>4.08</c:v>
                </c:pt>
                <c:pt idx="919">
                  <c:v>4.05</c:v>
                </c:pt>
                <c:pt idx="920">
                  <c:v>4.07</c:v>
                </c:pt>
                <c:pt idx="925">
                  <c:v>4.12</c:v>
                </c:pt>
                <c:pt idx="926">
                  <c:v>4.13</c:v>
                </c:pt>
                <c:pt idx="927">
                  <c:v>4.1500000000000004</c:v>
                </c:pt>
                <c:pt idx="928">
                  <c:v>4.13</c:v>
                </c:pt>
                <c:pt idx="931">
                  <c:v>4.0999999999999996</c:v>
                </c:pt>
                <c:pt idx="932">
                  <c:v>4.1399999999999997</c:v>
                </c:pt>
                <c:pt idx="933">
                  <c:v>4.17</c:v>
                </c:pt>
                <c:pt idx="934">
                  <c:v>4.16</c:v>
                </c:pt>
                <c:pt idx="935">
                  <c:v>4.1399999999999997</c:v>
                </c:pt>
                <c:pt idx="938">
                  <c:v>4.2</c:v>
                </c:pt>
                <c:pt idx="939">
                  <c:v>4.17</c:v>
                </c:pt>
                <c:pt idx="940">
                  <c:v>4.18</c:v>
                </c:pt>
                <c:pt idx="941">
                  <c:v>4.21</c:v>
                </c:pt>
                <c:pt idx="942">
                  <c:v>4.2</c:v>
                </c:pt>
                <c:pt idx="945">
                  <c:v>4.17</c:v>
                </c:pt>
                <c:pt idx="946">
                  <c:v>4.1500000000000004</c:v>
                </c:pt>
                <c:pt idx="947">
                  <c:v>4.1399999999999997</c:v>
                </c:pt>
                <c:pt idx="948">
                  <c:v>4.18</c:v>
                </c:pt>
                <c:pt idx="949">
                  <c:v>4.22</c:v>
                </c:pt>
                <c:pt idx="952">
                  <c:v>4.28</c:v>
                </c:pt>
                <c:pt idx="953">
                  <c:v>4.29</c:v>
                </c:pt>
                <c:pt idx="954">
                  <c:v>4.28</c:v>
                </c:pt>
                <c:pt idx="955">
                  <c:v>4.3499999999999996</c:v>
                </c:pt>
                <c:pt idx="956">
                  <c:v>4.3499999999999996</c:v>
                </c:pt>
                <c:pt idx="959">
                  <c:v>4.2699999999999996</c:v>
                </c:pt>
                <c:pt idx="960">
                  <c:v>4.28</c:v>
                </c:pt>
                <c:pt idx="961">
                  <c:v>4.33</c:v>
                </c:pt>
                <c:pt idx="962">
                  <c:v>4.33</c:v>
                </c:pt>
                <c:pt idx="963">
                  <c:v>4.29</c:v>
                </c:pt>
                <c:pt idx="966">
                  <c:v>4.34</c:v>
                </c:pt>
                <c:pt idx="967">
                  <c:v>4.3099999999999996</c:v>
                </c:pt>
                <c:pt idx="968">
                  <c:v>4.33</c:v>
                </c:pt>
                <c:pt idx="969">
                  <c:v>4.3099999999999996</c:v>
                </c:pt>
                <c:pt idx="970">
                  <c:v>4.3099999999999996</c:v>
                </c:pt>
                <c:pt idx="973">
                  <c:v>4.33</c:v>
                </c:pt>
                <c:pt idx="974">
                  <c:v>4.3499999999999996</c:v>
                </c:pt>
                <c:pt idx="975">
                  <c:v>4.3600000000000003</c:v>
                </c:pt>
                <c:pt idx="976">
                  <c:v>4.3899999999999997</c:v>
                </c:pt>
                <c:pt idx="977">
                  <c:v>4.37</c:v>
                </c:pt>
                <c:pt idx="980">
                  <c:v>4.4000000000000004</c:v>
                </c:pt>
                <c:pt idx="981">
                  <c:v>4.38</c:v>
                </c:pt>
                <c:pt idx="982">
                  <c:v>4.3499999999999996</c:v>
                </c:pt>
                <c:pt idx="983">
                  <c:v>4.4000000000000004</c:v>
                </c:pt>
                <c:pt idx="984">
                  <c:v>4.41</c:v>
                </c:pt>
                <c:pt idx="987">
                  <c:v>4.43</c:v>
                </c:pt>
                <c:pt idx="988">
                  <c:v>4.43</c:v>
                </c:pt>
                <c:pt idx="989">
                  <c:v>4.34</c:v>
                </c:pt>
                <c:pt idx="990">
                  <c:v>4.38</c:v>
                </c:pt>
                <c:pt idx="991">
                  <c:v>4.3499999999999996</c:v>
                </c:pt>
                <c:pt idx="994">
                  <c:v>4.3600000000000003</c:v>
                </c:pt>
                <c:pt idx="995">
                  <c:v>4.3499999999999996</c:v>
                </c:pt>
                <c:pt idx="996">
                  <c:v>4.3499999999999996</c:v>
                </c:pt>
                <c:pt idx="997">
                  <c:v>4.32</c:v>
                </c:pt>
                <c:pt idx="998">
                  <c:v>4.3</c:v>
                </c:pt>
                <c:pt idx="1001">
                  <c:v>4.32</c:v>
                </c:pt>
                <c:pt idx="1002">
                  <c:v>4.37</c:v>
                </c:pt>
                <c:pt idx="1003">
                  <c:v>4.3499999999999996</c:v>
                </c:pt>
                <c:pt idx="1004">
                  <c:v>4.33</c:v>
                </c:pt>
                <c:pt idx="1005">
                  <c:v>4.29</c:v>
                </c:pt>
                <c:pt idx="1008">
                  <c:v>4.26</c:v>
                </c:pt>
                <c:pt idx="1009">
                  <c:v>4.25</c:v>
                </c:pt>
                <c:pt idx="1010">
                  <c:v>4.26</c:v>
                </c:pt>
                <c:pt idx="1011">
                  <c:v>4.2300000000000004</c:v>
                </c:pt>
                <c:pt idx="1012">
                  <c:v>4.2300000000000004</c:v>
                </c:pt>
                <c:pt idx="1015">
                  <c:v>4.22</c:v>
                </c:pt>
                <c:pt idx="1016">
                  <c:v>4.25</c:v>
                </c:pt>
                <c:pt idx="1017">
                  <c:v>4.25</c:v>
                </c:pt>
                <c:pt idx="1018">
                  <c:v>4.26</c:v>
                </c:pt>
                <c:pt idx="1019">
                  <c:v>4.25</c:v>
                </c:pt>
                <c:pt idx="1022">
                  <c:v>4.21</c:v>
                </c:pt>
                <c:pt idx="1023">
                  <c:v>4.1900000000000004</c:v>
                </c:pt>
                <c:pt idx="1024">
                  <c:v>4.26</c:v>
                </c:pt>
                <c:pt idx="1025">
                  <c:v>4.2699999999999996</c:v>
                </c:pt>
                <c:pt idx="1026">
                  <c:v>4.26</c:v>
                </c:pt>
                <c:pt idx="1029">
                  <c:v>4.25</c:v>
                </c:pt>
                <c:pt idx="1030">
                  <c:v>4.2699999999999996</c:v>
                </c:pt>
                <c:pt idx="1031">
                  <c:v>4.3099999999999996</c:v>
                </c:pt>
                <c:pt idx="1032">
                  <c:v>4.3</c:v>
                </c:pt>
                <c:pt idx="1033">
                  <c:v>4.25</c:v>
                </c:pt>
                <c:pt idx="1036">
                  <c:v>4.25</c:v>
                </c:pt>
                <c:pt idx="1037">
                  <c:v>4.21</c:v>
                </c:pt>
                <c:pt idx="1038">
                  <c:v>4.18</c:v>
                </c:pt>
                <c:pt idx="1039">
                  <c:v>4.18</c:v>
                </c:pt>
                <c:pt idx="1040">
                  <c:v>4.1500000000000004</c:v>
                </c:pt>
                <c:pt idx="1043">
                  <c:v>4.08</c:v>
                </c:pt>
                <c:pt idx="1044">
                  <c:v>4.07</c:v>
                </c:pt>
                <c:pt idx="1045">
                  <c:v>4.0999999999999996</c:v>
                </c:pt>
                <c:pt idx="1046">
                  <c:v>4.09</c:v>
                </c:pt>
                <c:pt idx="1047">
                  <c:v>4.0599999999999996</c:v>
                </c:pt>
                <c:pt idx="1050">
                  <c:v>4.05</c:v>
                </c:pt>
                <c:pt idx="1051">
                  <c:v>4.08</c:v>
                </c:pt>
                <c:pt idx="1052">
                  <c:v>4.05</c:v>
                </c:pt>
                <c:pt idx="1053">
                  <c:v>4.09</c:v>
                </c:pt>
                <c:pt idx="1054">
                  <c:v>4.0599999999999996</c:v>
                </c:pt>
                <c:pt idx="1057">
                  <c:v>4.09</c:v>
                </c:pt>
                <c:pt idx="1058">
                  <c:v>4.1100000000000003</c:v>
                </c:pt>
                <c:pt idx="1059">
                  <c:v>4.0999999999999996</c:v>
                </c:pt>
                <c:pt idx="1060">
                  <c:v>4.08</c:v>
                </c:pt>
                <c:pt idx="1061">
                  <c:v>4.05</c:v>
                </c:pt>
                <c:pt idx="1064">
                  <c:v>4.08</c:v>
                </c:pt>
                <c:pt idx="1065">
                  <c:v>4.07</c:v>
                </c:pt>
                <c:pt idx="1066">
                  <c:v>4.0199999999999996</c:v>
                </c:pt>
                <c:pt idx="1067">
                  <c:v>4.04</c:v>
                </c:pt>
                <c:pt idx="1068">
                  <c:v>4.09</c:v>
                </c:pt>
                <c:pt idx="1071">
                  <c:v>4.1500000000000004</c:v>
                </c:pt>
                <c:pt idx="1072">
                  <c:v>4.13</c:v>
                </c:pt>
                <c:pt idx="1073">
                  <c:v>4.1500000000000004</c:v>
                </c:pt>
                <c:pt idx="1074">
                  <c:v>4.09</c:v>
                </c:pt>
                <c:pt idx="1075">
                  <c:v>4.07</c:v>
                </c:pt>
                <c:pt idx="1078">
                  <c:v>4.25</c:v>
                </c:pt>
                <c:pt idx="1079">
                  <c:v>4.0599999999999996</c:v>
                </c:pt>
                <c:pt idx="1080">
                  <c:v>4.04</c:v>
                </c:pt>
                <c:pt idx="1081">
                  <c:v>4.08</c:v>
                </c:pt>
                <c:pt idx="1082">
                  <c:v>4.01</c:v>
                </c:pt>
                <c:pt idx="1085">
                  <c:v>4.0199999999999996</c:v>
                </c:pt>
                <c:pt idx="1086">
                  <c:v>4.0199999999999996</c:v>
                </c:pt>
                <c:pt idx="1087">
                  <c:v>4</c:v>
                </c:pt>
                <c:pt idx="1088">
                  <c:v>3.96</c:v>
                </c:pt>
                <c:pt idx="1089">
                  <c:v>3.96</c:v>
                </c:pt>
                <c:pt idx="1092">
                  <c:v>3.96</c:v>
                </c:pt>
                <c:pt idx="1093">
                  <c:v>3.95</c:v>
                </c:pt>
                <c:pt idx="1094">
                  <c:v>3.9699999999999998</c:v>
                </c:pt>
                <c:pt idx="1095">
                  <c:v>3.99</c:v>
                </c:pt>
                <c:pt idx="1096">
                  <c:v>4</c:v>
                </c:pt>
                <c:pt idx="1099">
                  <c:v>4.03</c:v>
                </c:pt>
                <c:pt idx="1100">
                  <c:v>4.0199999999999996</c:v>
                </c:pt>
                <c:pt idx="1101">
                  <c:v>3.99</c:v>
                </c:pt>
                <c:pt idx="1102">
                  <c:v>4.01</c:v>
                </c:pt>
                <c:pt idx="1103">
                  <c:v>3.99</c:v>
                </c:pt>
                <c:pt idx="1106">
                  <c:v>3.95</c:v>
                </c:pt>
                <c:pt idx="1107">
                  <c:v>3.92</c:v>
                </c:pt>
                <c:pt idx="1108">
                  <c:v>3.93</c:v>
                </c:pt>
                <c:pt idx="1109">
                  <c:v>3.9</c:v>
                </c:pt>
                <c:pt idx="1110">
                  <c:v>3.88</c:v>
                </c:pt>
                <c:pt idx="1113">
                  <c:v>3.9</c:v>
                </c:pt>
                <c:pt idx="1114">
                  <c:v>3.9</c:v>
                </c:pt>
                <c:pt idx="1115">
                  <c:v>3.88</c:v>
                </c:pt>
                <c:pt idx="1116">
                  <c:v>3.85</c:v>
                </c:pt>
                <c:pt idx="1117">
                  <c:v>3.87</c:v>
                </c:pt>
                <c:pt idx="1120">
                  <c:v>3.83</c:v>
                </c:pt>
                <c:pt idx="1121">
                  <c:v>3.8200000000000003</c:v>
                </c:pt>
                <c:pt idx="1122">
                  <c:v>3.84</c:v>
                </c:pt>
                <c:pt idx="1123">
                  <c:v>3.88</c:v>
                </c:pt>
                <c:pt idx="1124">
                  <c:v>3.88</c:v>
                </c:pt>
                <c:pt idx="1127">
                  <c:v>3.87</c:v>
                </c:pt>
                <c:pt idx="1128">
                  <c:v>3.89</c:v>
                </c:pt>
                <c:pt idx="1129">
                  <c:v>3.91</c:v>
                </c:pt>
                <c:pt idx="1130">
                  <c:v>3.87</c:v>
                </c:pt>
                <c:pt idx="1131">
                  <c:v>3.85</c:v>
                </c:pt>
                <c:pt idx="1134">
                  <c:v>3.9</c:v>
                </c:pt>
                <c:pt idx="1135">
                  <c:v>3.89</c:v>
                </c:pt>
                <c:pt idx="1136">
                  <c:v>3.86</c:v>
                </c:pt>
                <c:pt idx="1137">
                  <c:v>3.85</c:v>
                </c:pt>
                <c:pt idx="1138">
                  <c:v>3.79</c:v>
                </c:pt>
                <c:pt idx="1141">
                  <c:v>3.77</c:v>
                </c:pt>
                <c:pt idx="1142">
                  <c:v>3.74</c:v>
                </c:pt>
                <c:pt idx="1143">
                  <c:v>3.74</c:v>
                </c:pt>
                <c:pt idx="1144">
                  <c:v>3.74</c:v>
                </c:pt>
                <c:pt idx="1145">
                  <c:v>3.77</c:v>
                </c:pt>
                <c:pt idx="1148">
                  <c:v>3.77</c:v>
                </c:pt>
                <c:pt idx="1149">
                  <c:v>3.76</c:v>
                </c:pt>
                <c:pt idx="1150">
                  <c:v>3.74</c:v>
                </c:pt>
                <c:pt idx="1151">
                  <c:v>3.7800000000000002</c:v>
                </c:pt>
                <c:pt idx="1152">
                  <c:v>3.79</c:v>
                </c:pt>
                <c:pt idx="1155">
                  <c:v>3.77</c:v>
                </c:pt>
                <c:pt idx="1156">
                  <c:v>3.8</c:v>
                </c:pt>
                <c:pt idx="1157">
                  <c:v>3.7800000000000002</c:v>
                </c:pt>
                <c:pt idx="1158">
                  <c:v>3.77</c:v>
                </c:pt>
                <c:pt idx="1159">
                  <c:v>3.83</c:v>
                </c:pt>
                <c:pt idx="1162">
                  <c:v>3.73</c:v>
                </c:pt>
                <c:pt idx="1163">
                  <c:v>3.7</c:v>
                </c:pt>
                <c:pt idx="1164">
                  <c:v>3.68</c:v>
                </c:pt>
                <c:pt idx="1165">
                  <c:v>3.65</c:v>
                </c:pt>
                <c:pt idx="1166">
                  <c:v>3.64</c:v>
                </c:pt>
                <c:pt idx="1169">
                  <c:v>3.62</c:v>
                </c:pt>
                <c:pt idx="1170">
                  <c:v>3.61</c:v>
                </c:pt>
                <c:pt idx="1171">
                  <c:v>3.5700000000000003</c:v>
                </c:pt>
                <c:pt idx="1172">
                  <c:v>3.54</c:v>
                </c:pt>
                <c:pt idx="1173">
                  <c:v>3.59</c:v>
                </c:pt>
                <c:pt idx="1176">
                  <c:v>3.54</c:v>
                </c:pt>
                <c:pt idx="1177">
                  <c:v>3.58</c:v>
                </c:pt>
                <c:pt idx="1178">
                  <c:v>3.61</c:v>
                </c:pt>
                <c:pt idx="1179">
                  <c:v>3.6</c:v>
                </c:pt>
                <c:pt idx="1183">
                  <c:v>3.58</c:v>
                </c:pt>
                <c:pt idx="1184">
                  <c:v>3.62</c:v>
                </c:pt>
                <c:pt idx="1185">
                  <c:v>3.68</c:v>
                </c:pt>
                <c:pt idx="1186">
                  <c:v>3.71</c:v>
                </c:pt>
                <c:pt idx="1190">
                  <c:v>3.66</c:v>
                </c:pt>
                <c:pt idx="1191">
                  <c:v>3.65</c:v>
                </c:pt>
                <c:pt idx="1192">
                  <c:v>3.68</c:v>
                </c:pt>
                <c:pt idx="1193">
                  <c:v>3.67</c:v>
                </c:pt>
                <c:pt idx="1194">
                  <c:v>3.61</c:v>
                </c:pt>
                <c:pt idx="1197">
                  <c:v>3.6</c:v>
                </c:pt>
                <c:pt idx="1198">
                  <c:v>3.59</c:v>
                </c:pt>
                <c:pt idx="1199">
                  <c:v>3.61</c:v>
                </c:pt>
                <c:pt idx="1200">
                  <c:v>3.62</c:v>
                </c:pt>
                <c:pt idx="1201">
                  <c:v>3.55</c:v>
                </c:pt>
                <c:pt idx="1204">
                  <c:v>3.55</c:v>
                </c:pt>
                <c:pt idx="1205">
                  <c:v>3.56</c:v>
                </c:pt>
                <c:pt idx="1206">
                  <c:v>3.51</c:v>
                </c:pt>
                <c:pt idx="1207">
                  <c:v>3.56</c:v>
                </c:pt>
                <c:pt idx="1208">
                  <c:v>3.56</c:v>
                </c:pt>
                <c:pt idx="1211">
                  <c:v>3.55</c:v>
                </c:pt>
                <c:pt idx="1212">
                  <c:v>3.54</c:v>
                </c:pt>
                <c:pt idx="1213">
                  <c:v>3.56</c:v>
                </c:pt>
                <c:pt idx="1214">
                  <c:v>3.6</c:v>
                </c:pt>
                <c:pt idx="1215">
                  <c:v>3.5700000000000003</c:v>
                </c:pt>
                <c:pt idx="1218">
                  <c:v>3.55</c:v>
                </c:pt>
                <c:pt idx="1219">
                  <c:v>3.54</c:v>
                </c:pt>
                <c:pt idx="1220">
                  <c:v>3.5300000000000002</c:v>
                </c:pt>
                <c:pt idx="1221">
                  <c:v>3.56</c:v>
                </c:pt>
                <c:pt idx="1222">
                  <c:v>3.55</c:v>
                </c:pt>
                <c:pt idx="1225">
                  <c:v>3.5</c:v>
                </c:pt>
                <c:pt idx="1226">
                  <c:v>3.5</c:v>
                </c:pt>
                <c:pt idx="1227">
                  <c:v>3.44</c:v>
                </c:pt>
                <c:pt idx="1228">
                  <c:v>3.43</c:v>
                </c:pt>
                <c:pt idx="1229">
                  <c:v>3.45</c:v>
                </c:pt>
                <c:pt idx="1232">
                  <c:v>3.49</c:v>
                </c:pt>
                <c:pt idx="1233">
                  <c:v>3.49</c:v>
                </c:pt>
                <c:pt idx="1234">
                  <c:v>3.51</c:v>
                </c:pt>
                <c:pt idx="1235">
                  <c:v>3.56</c:v>
                </c:pt>
                <c:pt idx="1236">
                  <c:v>3.61</c:v>
                </c:pt>
                <c:pt idx="1239">
                  <c:v>3.66</c:v>
                </c:pt>
                <c:pt idx="1240">
                  <c:v>3.67</c:v>
                </c:pt>
                <c:pt idx="1241">
                  <c:v>3.69</c:v>
                </c:pt>
                <c:pt idx="1242">
                  <c:v>3.7199999999999998</c:v>
                </c:pt>
                <c:pt idx="1243">
                  <c:v>3.71</c:v>
                </c:pt>
                <c:pt idx="1246">
                  <c:v>3.68</c:v>
                </c:pt>
                <c:pt idx="1247">
                  <c:v>3.7199999999999998</c:v>
                </c:pt>
                <c:pt idx="1248">
                  <c:v>3.73</c:v>
                </c:pt>
                <c:pt idx="1249">
                  <c:v>3.77</c:v>
                </c:pt>
                <c:pt idx="1250">
                  <c:v>3.75</c:v>
                </c:pt>
                <c:pt idx="1253">
                  <c:v>3.67</c:v>
                </c:pt>
                <c:pt idx="1254">
                  <c:v>3.66</c:v>
                </c:pt>
                <c:pt idx="1255">
                  <c:v>3.71</c:v>
                </c:pt>
                <c:pt idx="1256">
                  <c:v>3.7800000000000002</c:v>
                </c:pt>
                <c:pt idx="1257">
                  <c:v>3.76</c:v>
                </c:pt>
                <c:pt idx="1260">
                  <c:v>3.79</c:v>
                </c:pt>
                <c:pt idx="1261">
                  <c:v>3.74</c:v>
                </c:pt>
                <c:pt idx="1262">
                  <c:v>3.7199999999999998</c:v>
                </c:pt>
                <c:pt idx="1263">
                  <c:v>3.68</c:v>
                </c:pt>
                <c:pt idx="1264">
                  <c:v>3.69</c:v>
                </c:pt>
                <c:pt idx="1267">
                  <c:v>3.73</c:v>
                </c:pt>
                <c:pt idx="1268">
                  <c:v>3.7</c:v>
                </c:pt>
                <c:pt idx="1269">
                  <c:v>3.73</c:v>
                </c:pt>
                <c:pt idx="1270">
                  <c:v>3.7199999999999998</c:v>
                </c:pt>
                <c:pt idx="1275">
                  <c:v>3.7199999999999998</c:v>
                </c:pt>
                <c:pt idx="1276">
                  <c:v>3.68</c:v>
                </c:pt>
                <c:pt idx="1277">
                  <c:v>3.64</c:v>
                </c:pt>
                <c:pt idx="1278">
                  <c:v>3.61</c:v>
                </c:pt>
                <c:pt idx="1281">
                  <c:v>3.6</c:v>
                </c:pt>
                <c:pt idx="1282">
                  <c:v>3.6</c:v>
                </c:pt>
                <c:pt idx="1283">
                  <c:v>3.6</c:v>
                </c:pt>
                <c:pt idx="1284">
                  <c:v>3.59</c:v>
                </c:pt>
                <c:pt idx="1285">
                  <c:v>3.58</c:v>
                </c:pt>
                <c:pt idx="1288">
                  <c:v>3.55</c:v>
                </c:pt>
                <c:pt idx="1289">
                  <c:v>3.55</c:v>
                </c:pt>
                <c:pt idx="1290">
                  <c:v>3.52</c:v>
                </c:pt>
                <c:pt idx="1291">
                  <c:v>3.52</c:v>
                </c:pt>
                <c:pt idx="1292">
                  <c:v>3.48</c:v>
                </c:pt>
                <c:pt idx="1295">
                  <c:v>3.44</c:v>
                </c:pt>
                <c:pt idx="1296">
                  <c:v>3.48</c:v>
                </c:pt>
                <c:pt idx="1297">
                  <c:v>3.45</c:v>
                </c:pt>
                <c:pt idx="1298">
                  <c:v>3.45</c:v>
                </c:pt>
                <c:pt idx="1299">
                  <c:v>3.48</c:v>
                </c:pt>
                <c:pt idx="1302">
                  <c:v>3.45</c:v>
                </c:pt>
                <c:pt idx="1303">
                  <c:v>3.43</c:v>
                </c:pt>
                <c:pt idx="1304">
                  <c:v>3.45</c:v>
                </c:pt>
                <c:pt idx="1305">
                  <c:v>3.41</c:v>
                </c:pt>
                <c:pt idx="1306">
                  <c:v>3.38</c:v>
                </c:pt>
                <c:pt idx="1309">
                  <c:v>3.39</c:v>
                </c:pt>
                <c:pt idx="1310">
                  <c:v>3.39</c:v>
                </c:pt>
                <c:pt idx="1311">
                  <c:v>3.38</c:v>
                </c:pt>
                <c:pt idx="1312">
                  <c:v>3.39</c:v>
                </c:pt>
                <c:pt idx="1313">
                  <c:v>3.38</c:v>
                </c:pt>
                <c:pt idx="1316">
                  <c:v>3.43</c:v>
                </c:pt>
                <c:pt idx="1317">
                  <c:v>3.39</c:v>
                </c:pt>
                <c:pt idx="1318">
                  <c:v>3.34</c:v>
                </c:pt>
                <c:pt idx="1319">
                  <c:v>3.33</c:v>
                </c:pt>
                <c:pt idx="1320">
                  <c:v>3.3</c:v>
                </c:pt>
                <c:pt idx="1323">
                  <c:v>3.32</c:v>
                </c:pt>
                <c:pt idx="1324">
                  <c:v>3.32</c:v>
                </c:pt>
                <c:pt idx="1325">
                  <c:v>3.35</c:v>
                </c:pt>
                <c:pt idx="1326">
                  <c:v>3.35</c:v>
                </c:pt>
                <c:pt idx="1327">
                  <c:v>3.37</c:v>
                </c:pt>
                <c:pt idx="1330">
                  <c:v>3.38</c:v>
                </c:pt>
                <c:pt idx="1331">
                  <c:v>3.3</c:v>
                </c:pt>
                <c:pt idx="1332">
                  <c:v>3.2800000000000002</c:v>
                </c:pt>
                <c:pt idx="1333">
                  <c:v>3.3</c:v>
                </c:pt>
                <c:pt idx="1334">
                  <c:v>3.3</c:v>
                </c:pt>
                <c:pt idx="1337">
                  <c:v>3.34</c:v>
                </c:pt>
                <c:pt idx="1338">
                  <c:v>3.3</c:v>
                </c:pt>
                <c:pt idx="1339">
                  <c:v>3.27</c:v>
                </c:pt>
                <c:pt idx="1340">
                  <c:v>3.24</c:v>
                </c:pt>
                <c:pt idx="1341">
                  <c:v>3.2</c:v>
                </c:pt>
                <c:pt idx="1344">
                  <c:v>3.22</c:v>
                </c:pt>
                <c:pt idx="1345">
                  <c:v>3.18</c:v>
                </c:pt>
                <c:pt idx="1346">
                  <c:v>3.13</c:v>
                </c:pt>
                <c:pt idx="1347">
                  <c:v>3.14</c:v>
                </c:pt>
                <c:pt idx="1348">
                  <c:v>3.13</c:v>
                </c:pt>
                <c:pt idx="1351">
                  <c:v>3.15</c:v>
                </c:pt>
                <c:pt idx="1352">
                  <c:v>3.19</c:v>
                </c:pt>
                <c:pt idx="1353">
                  <c:v>3.22</c:v>
                </c:pt>
                <c:pt idx="1354">
                  <c:v>3.35</c:v>
                </c:pt>
                <c:pt idx="1355">
                  <c:v>3.27</c:v>
                </c:pt>
                <c:pt idx="1358">
                  <c:v>3.3</c:v>
                </c:pt>
                <c:pt idx="1359">
                  <c:v>3.21</c:v>
                </c:pt>
                <c:pt idx="1360">
                  <c:v>3.15</c:v>
                </c:pt>
                <c:pt idx="1361">
                  <c:v>3.15</c:v>
                </c:pt>
                <c:pt idx="1362">
                  <c:v>3.12</c:v>
                </c:pt>
                <c:pt idx="1365">
                  <c:v>3.12</c:v>
                </c:pt>
                <c:pt idx="1366">
                  <c:v>3.13</c:v>
                </c:pt>
                <c:pt idx="1367">
                  <c:v>3.19</c:v>
                </c:pt>
                <c:pt idx="1368">
                  <c:v>3.15</c:v>
                </c:pt>
                <c:pt idx="1369">
                  <c:v>3.15</c:v>
                </c:pt>
                <c:pt idx="1372">
                  <c:v>3.19</c:v>
                </c:pt>
                <c:pt idx="1373">
                  <c:v>3.23</c:v>
                </c:pt>
                <c:pt idx="1374">
                  <c:v>3.21</c:v>
                </c:pt>
                <c:pt idx="1375">
                  <c:v>3.15</c:v>
                </c:pt>
                <c:pt idx="1376">
                  <c:v>3.19</c:v>
                </c:pt>
                <c:pt idx="1379">
                  <c:v>3.18</c:v>
                </c:pt>
                <c:pt idx="1380">
                  <c:v>3.23</c:v>
                </c:pt>
                <c:pt idx="1381">
                  <c:v>3.25</c:v>
                </c:pt>
                <c:pt idx="1382">
                  <c:v>3.26</c:v>
                </c:pt>
                <c:pt idx="1383">
                  <c:v>3.2800000000000002</c:v>
                </c:pt>
                <c:pt idx="1386">
                  <c:v>3.26</c:v>
                </c:pt>
                <c:pt idx="1387">
                  <c:v>3.3</c:v>
                </c:pt>
                <c:pt idx="1388">
                  <c:v>3.2800000000000002</c:v>
                </c:pt>
                <c:pt idx="1389">
                  <c:v>3.26</c:v>
                </c:pt>
                <c:pt idx="1390">
                  <c:v>3.26</c:v>
                </c:pt>
                <c:pt idx="1393">
                  <c:v>3.23</c:v>
                </c:pt>
                <c:pt idx="1394">
                  <c:v>3.24</c:v>
                </c:pt>
                <c:pt idx="1395">
                  <c:v>3.21</c:v>
                </c:pt>
                <c:pt idx="1396">
                  <c:v>3.23</c:v>
                </c:pt>
                <c:pt idx="1397">
                  <c:v>3.22</c:v>
                </c:pt>
                <c:pt idx="1400">
                  <c:v>3.2800000000000002</c:v>
                </c:pt>
                <c:pt idx="1401">
                  <c:v>3.3</c:v>
                </c:pt>
                <c:pt idx="1402">
                  <c:v>3.34</c:v>
                </c:pt>
                <c:pt idx="1403">
                  <c:v>3.33</c:v>
                </c:pt>
                <c:pt idx="1404">
                  <c:v>3.33</c:v>
                </c:pt>
                <c:pt idx="1407">
                  <c:v>3.37</c:v>
                </c:pt>
                <c:pt idx="1408">
                  <c:v>3.37</c:v>
                </c:pt>
                <c:pt idx="1409">
                  <c:v>3.34</c:v>
                </c:pt>
                <c:pt idx="1410">
                  <c:v>3.36</c:v>
                </c:pt>
                <c:pt idx="1411">
                  <c:v>3.3</c:v>
                </c:pt>
                <c:pt idx="1414">
                  <c:v>3.27</c:v>
                </c:pt>
                <c:pt idx="1415">
                  <c:v>3.2800000000000002</c:v>
                </c:pt>
                <c:pt idx="1416">
                  <c:v>3.24</c:v>
                </c:pt>
                <c:pt idx="1417">
                  <c:v>3.2</c:v>
                </c:pt>
                <c:pt idx="1418">
                  <c:v>3.18</c:v>
                </c:pt>
                <c:pt idx="1421">
                  <c:v>3.2</c:v>
                </c:pt>
                <c:pt idx="1422">
                  <c:v>3.19</c:v>
                </c:pt>
                <c:pt idx="1423">
                  <c:v>3.18</c:v>
                </c:pt>
                <c:pt idx="1424">
                  <c:v>3.15</c:v>
                </c:pt>
                <c:pt idx="1425">
                  <c:v>3.15</c:v>
                </c:pt>
                <c:pt idx="1428">
                  <c:v>3.14</c:v>
                </c:pt>
                <c:pt idx="1429">
                  <c:v>3.17</c:v>
                </c:pt>
                <c:pt idx="1430">
                  <c:v>3.13</c:v>
                </c:pt>
                <c:pt idx="1431">
                  <c:v>3.11</c:v>
                </c:pt>
                <c:pt idx="1432">
                  <c:v>3.05</c:v>
                </c:pt>
                <c:pt idx="1435">
                  <c:v>3.04</c:v>
                </c:pt>
                <c:pt idx="1436">
                  <c:v>3.07</c:v>
                </c:pt>
                <c:pt idx="1437">
                  <c:v>3.07</c:v>
                </c:pt>
                <c:pt idx="1438">
                  <c:v>3.08</c:v>
                </c:pt>
                <c:pt idx="1439">
                  <c:v>3.07</c:v>
                </c:pt>
                <c:pt idx="1442">
                  <c:v>3.07</c:v>
                </c:pt>
                <c:pt idx="1443">
                  <c:v>3.13</c:v>
                </c:pt>
                <c:pt idx="1444">
                  <c:v>3.09</c:v>
                </c:pt>
                <c:pt idx="1445">
                  <c:v>3.11</c:v>
                </c:pt>
                <c:pt idx="1446">
                  <c:v>3.13</c:v>
                </c:pt>
                <c:pt idx="1449">
                  <c:v>3.11</c:v>
                </c:pt>
                <c:pt idx="1450">
                  <c:v>3.08</c:v>
                </c:pt>
                <c:pt idx="1451">
                  <c:v>3.04</c:v>
                </c:pt>
                <c:pt idx="1452">
                  <c:v>3.01</c:v>
                </c:pt>
                <c:pt idx="1453">
                  <c:v>3.04</c:v>
                </c:pt>
                <c:pt idx="1456">
                  <c:v>3.11</c:v>
                </c:pt>
                <c:pt idx="1457">
                  <c:v>3.13</c:v>
                </c:pt>
                <c:pt idx="1458">
                  <c:v>3.15</c:v>
                </c:pt>
                <c:pt idx="1459">
                  <c:v>3.11</c:v>
                </c:pt>
                <c:pt idx="1460">
                  <c:v>3.14</c:v>
                </c:pt>
                <c:pt idx="1463">
                  <c:v>3.17</c:v>
                </c:pt>
                <c:pt idx="1464">
                  <c:v>3.2</c:v>
                </c:pt>
                <c:pt idx="1465">
                  <c:v>3.16</c:v>
                </c:pt>
                <c:pt idx="1466">
                  <c:v>3.18</c:v>
                </c:pt>
                <c:pt idx="1467">
                  <c:v>3.19</c:v>
                </c:pt>
                <c:pt idx="1470">
                  <c:v>3.16</c:v>
                </c:pt>
                <c:pt idx="1471">
                  <c:v>3.17</c:v>
                </c:pt>
                <c:pt idx="1472">
                  <c:v>3.19</c:v>
                </c:pt>
                <c:pt idx="1473">
                  <c:v>3.25</c:v>
                </c:pt>
                <c:pt idx="1474">
                  <c:v>3.27</c:v>
                </c:pt>
                <c:pt idx="1477">
                  <c:v>3.2800000000000002</c:v>
                </c:pt>
                <c:pt idx="1478">
                  <c:v>3.31</c:v>
                </c:pt>
                <c:pt idx="1479">
                  <c:v>3.26</c:v>
                </c:pt>
                <c:pt idx="1480">
                  <c:v>3.29</c:v>
                </c:pt>
                <c:pt idx="1481">
                  <c:v>3.27</c:v>
                </c:pt>
                <c:pt idx="1484">
                  <c:v>3.23</c:v>
                </c:pt>
                <c:pt idx="1485">
                  <c:v>3.29</c:v>
                </c:pt>
                <c:pt idx="1486">
                  <c:v>3.35</c:v>
                </c:pt>
                <c:pt idx="1487">
                  <c:v>3.37</c:v>
                </c:pt>
                <c:pt idx="1488">
                  <c:v>3.38</c:v>
                </c:pt>
                <c:pt idx="1491">
                  <c:v>3.39</c:v>
                </c:pt>
                <c:pt idx="1492">
                  <c:v>3.38</c:v>
                </c:pt>
                <c:pt idx="1493">
                  <c:v>3.42</c:v>
                </c:pt>
                <c:pt idx="1494">
                  <c:v>3.46</c:v>
                </c:pt>
                <c:pt idx="1495">
                  <c:v>3.48</c:v>
                </c:pt>
                <c:pt idx="1498">
                  <c:v>3.49</c:v>
                </c:pt>
                <c:pt idx="1499">
                  <c:v>3.51</c:v>
                </c:pt>
                <c:pt idx="1500">
                  <c:v>3.47</c:v>
                </c:pt>
                <c:pt idx="1501">
                  <c:v>3.52</c:v>
                </c:pt>
                <c:pt idx="1502">
                  <c:v>3.5</c:v>
                </c:pt>
                <c:pt idx="1505">
                  <c:v>3.49</c:v>
                </c:pt>
                <c:pt idx="1506">
                  <c:v>3.54</c:v>
                </c:pt>
                <c:pt idx="1507">
                  <c:v>3.5</c:v>
                </c:pt>
                <c:pt idx="1508">
                  <c:v>3.44</c:v>
                </c:pt>
                <c:pt idx="1509">
                  <c:v>3.46</c:v>
                </c:pt>
                <c:pt idx="1512">
                  <c:v>3.5300000000000002</c:v>
                </c:pt>
                <c:pt idx="1513">
                  <c:v>3.49</c:v>
                </c:pt>
                <c:pt idx="1514">
                  <c:v>3.49</c:v>
                </c:pt>
                <c:pt idx="1515">
                  <c:v>3.45</c:v>
                </c:pt>
                <c:pt idx="1516">
                  <c:v>3.41</c:v>
                </c:pt>
                <c:pt idx="1519">
                  <c:v>3.44</c:v>
                </c:pt>
                <c:pt idx="1520">
                  <c:v>3.39</c:v>
                </c:pt>
                <c:pt idx="1521">
                  <c:v>3.44</c:v>
                </c:pt>
                <c:pt idx="1522">
                  <c:v>3.41</c:v>
                </c:pt>
                <c:pt idx="1523">
                  <c:v>3.41</c:v>
                </c:pt>
                <c:pt idx="1526">
                  <c:v>3.42</c:v>
                </c:pt>
                <c:pt idx="1527">
                  <c:v>3.41</c:v>
                </c:pt>
                <c:pt idx="1528">
                  <c:v>3.37</c:v>
                </c:pt>
                <c:pt idx="1529">
                  <c:v>3.37</c:v>
                </c:pt>
                <c:pt idx="1530">
                  <c:v>3.38</c:v>
                </c:pt>
                <c:pt idx="1533">
                  <c:v>3.42</c:v>
                </c:pt>
                <c:pt idx="1534">
                  <c:v>3.42</c:v>
                </c:pt>
                <c:pt idx="1535">
                  <c:v>3.36</c:v>
                </c:pt>
                <c:pt idx="1536">
                  <c:v>3.36</c:v>
                </c:pt>
                <c:pt idx="1537">
                  <c:v>3.36</c:v>
                </c:pt>
                <c:pt idx="1540">
                  <c:v>3.34</c:v>
                </c:pt>
                <c:pt idx="1541">
                  <c:v>3.35</c:v>
                </c:pt>
                <c:pt idx="1542">
                  <c:v>3.37</c:v>
                </c:pt>
                <c:pt idx="1543">
                  <c:v>3.4</c:v>
                </c:pt>
                <c:pt idx="1544">
                  <c:v>3.35</c:v>
                </c:pt>
                <c:pt idx="1548">
                  <c:v>3.33</c:v>
                </c:pt>
                <c:pt idx="1549">
                  <c:v>3.32</c:v>
                </c:pt>
                <c:pt idx="1550">
                  <c:v>3.32</c:v>
                </c:pt>
                <c:pt idx="1551">
                  <c:v>3.3</c:v>
                </c:pt>
                <c:pt idx="1554">
                  <c:v>3.34</c:v>
                </c:pt>
                <c:pt idx="1555">
                  <c:v>3.35</c:v>
                </c:pt>
                <c:pt idx="1556">
                  <c:v>3.32</c:v>
                </c:pt>
                <c:pt idx="1557">
                  <c:v>3.3</c:v>
                </c:pt>
                <c:pt idx="1558">
                  <c:v>3.27</c:v>
                </c:pt>
                <c:pt idx="1561">
                  <c:v>3.25</c:v>
                </c:pt>
                <c:pt idx="1562">
                  <c:v>3.27</c:v>
                </c:pt>
                <c:pt idx="1563">
                  <c:v>3.29</c:v>
                </c:pt>
                <c:pt idx="1564">
                  <c:v>3.3</c:v>
                </c:pt>
                <c:pt idx="1565">
                  <c:v>3.27</c:v>
                </c:pt>
                <c:pt idx="1568">
                  <c:v>3.27</c:v>
                </c:pt>
                <c:pt idx="1569">
                  <c:v>3.25</c:v>
                </c:pt>
                <c:pt idx="1570">
                  <c:v>3.24</c:v>
                </c:pt>
                <c:pt idx="1571">
                  <c:v>3.31</c:v>
                </c:pt>
                <c:pt idx="1572">
                  <c:v>3.32</c:v>
                </c:pt>
                <c:pt idx="1575">
                  <c:v>3.34</c:v>
                </c:pt>
                <c:pt idx="1576">
                  <c:v>3.38</c:v>
                </c:pt>
                <c:pt idx="1577">
                  <c:v>3.4</c:v>
                </c:pt>
                <c:pt idx="1578">
                  <c:v>3.44</c:v>
                </c:pt>
                <c:pt idx="1579">
                  <c:v>3.47</c:v>
                </c:pt>
                <c:pt idx="1582">
                  <c:v>3.49</c:v>
                </c:pt>
                <c:pt idx="1583">
                  <c:v>3.48</c:v>
                </c:pt>
                <c:pt idx="1584">
                  <c:v>3.45</c:v>
                </c:pt>
                <c:pt idx="1585">
                  <c:v>3.51</c:v>
                </c:pt>
                <c:pt idx="1586">
                  <c:v>3.5</c:v>
                </c:pt>
                <c:pt idx="1589">
                  <c:v>3.48</c:v>
                </c:pt>
                <c:pt idx="1590">
                  <c:v>3.47</c:v>
                </c:pt>
                <c:pt idx="1591">
                  <c:v>3.5</c:v>
                </c:pt>
                <c:pt idx="1592">
                  <c:v>3.51</c:v>
                </c:pt>
                <c:pt idx="1593">
                  <c:v>3.46</c:v>
                </c:pt>
                <c:pt idx="1596">
                  <c:v>3.51</c:v>
                </c:pt>
                <c:pt idx="1597">
                  <c:v>3.49</c:v>
                </c:pt>
                <c:pt idx="1598">
                  <c:v>3.5</c:v>
                </c:pt>
                <c:pt idx="1599">
                  <c:v>3.51</c:v>
                </c:pt>
                <c:pt idx="1600">
                  <c:v>3.47</c:v>
                </c:pt>
                <c:pt idx="1603">
                  <c:v>3.44</c:v>
                </c:pt>
                <c:pt idx="1604">
                  <c:v>3.45</c:v>
                </c:pt>
                <c:pt idx="1605">
                  <c:v>3.46</c:v>
                </c:pt>
                <c:pt idx="1606">
                  <c:v>3.45</c:v>
                </c:pt>
                <c:pt idx="1607">
                  <c:v>3.48</c:v>
                </c:pt>
                <c:pt idx="1610">
                  <c:v>3.51</c:v>
                </c:pt>
                <c:pt idx="1611">
                  <c:v>3.51</c:v>
                </c:pt>
                <c:pt idx="1612">
                  <c:v>3.51</c:v>
                </c:pt>
                <c:pt idx="1613">
                  <c:v>3.51</c:v>
                </c:pt>
                <c:pt idx="1614">
                  <c:v>3.58</c:v>
                </c:pt>
                <c:pt idx="1617">
                  <c:v>3.58</c:v>
                </c:pt>
                <c:pt idx="1618">
                  <c:v>3.6</c:v>
                </c:pt>
                <c:pt idx="1619">
                  <c:v>3.6</c:v>
                </c:pt>
                <c:pt idx="1620">
                  <c:v>3.65</c:v>
                </c:pt>
                <c:pt idx="1621">
                  <c:v>3.65</c:v>
                </c:pt>
                <c:pt idx="1624">
                  <c:v>3.7</c:v>
                </c:pt>
                <c:pt idx="1625">
                  <c:v>3.68</c:v>
                </c:pt>
                <c:pt idx="1626">
                  <c:v>3.65</c:v>
                </c:pt>
                <c:pt idx="1627">
                  <c:v>3.69</c:v>
                </c:pt>
                <c:pt idx="1628">
                  <c:v>3.63</c:v>
                </c:pt>
                <c:pt idx="1631">
                  <c:v>3.68</c:v>
                </c:pt>
                <c:pt idx="1632">
                  <c:v>3.67</c:v>
                </c:pt>
                <c:pt idx="1633">
                  <c:v>3.65</c:v>
                </c:pt>
                <c:pt idx="1634">
                  <c:v>3.62</c:v>
                </c:pt>
                <c:pt idx="1635">
                  <c:v>3.66</c:v>
                </c:pt>
                <c:pt idx="1638">
                  <c:v>3.63</c:v>
                </c:pt>
                <c:pt idx="1639">
                  <c:v>3.7</c:v>
                </c:pt>
                <c:pt idx="1640">
                  <c:v>3.75</c:v>
                </c:pt>
                <c:pt idx="1641">
                  <c:v>3.76</c:v>
                </c:pt>
                <c:pt idx="1642">
                  <c:v>3.77</c:v>
                </c:pt>
                <c:pt idx="1645">
                  <c:v>3.79</c:v>
                </c:pt>
                <c:pt idx="1646">
                  <c:v>3.84</c:v>
                </c:pt>
                <c:pt idx="1647">
                  <c:v>3.83</c:v>
                </c:pt>
                <c:pt idx="1648">
                  <c:v>3.87</c:v>
                </c:pt>
                <c:pt idx="1649">
                  <c:v>3.87</c:v>
                </c:pt>
                <c:pt idx="1652">
                  <c:v>3.88</c:v>
                </c:pt>
                <c:pt idx="1653">
                  <c:v>3.86</c:v>
                </c:pt>
                <c:pt idx="1654">
                  <c:v>3.86</c:v>
                </c:pt>
                <c:pt idx="1655">
                  <c:v>3.89</c:v>
                </c:pt>
                <c:pt idx="1660">
                  <c:v>3.93</c:v>
                </c:pt>
                <c:pt idx="1661">
                  <c:v>3.89</c:v>
                </c:pt>
                <c:pt idx="1662">
                  <c:v>3.94</c:v>
                </c:pt>
                <c:pt idx="1663">
                  <c:v>3.91</c:v>
                </c:pt>
                <c:pt idx="1666">
                  <c:v>3.92</c:v>
                </c:pt>
                <c:pt idx="1667">
                  <c:v>3.98</c:v>
                </c:pt>
                <c:pt idx="1668">
                  <c:v>3.98</c:v>
                </c:pt>
                <c:pt idx="1669">
                  <c:v>4.0199999999999996</c:v>
                </c:pt>
                <c:pt idx="1670">
                  <c:v>3.99</c:v>
                </c:pt>
                <c:pt idx="1674">
                  <c:v>3.99</c:v>
                </c:pt>
                <c:pt idx="1675">
                  <c:v>3.99</c:v>
                </c:pt>
                <c:pt idx="1676">
                  <c:v>4</c:v>
                </c:pt>
                <c:pt idx="1677">
                  <c:v>4.03</c:v>
                </c:pt>
                <c:pt idx="1680">
                  <c:v>3.98</c:v>
                </c:pt>
                <c:pt idx="1681">
                  <c:v>4.03</c:v>
                </c:pt>
                <c:pt idx="1682">
                  <c:v>4.03</c:v>
                </c:pt>
                <c:pt idx="1683">
                  <c:v>4.05</c:v>
                </c:pt>
                <c:pt idx="1684">
                  <c:v>4.08</c:v>
                </c:pt>
                <c:pt idx="1687">
                  <c:v>4.05</c:v>
                </c:pt>
                <c:pt idx="1688">
                  <c:v>4</c:v>
                </c:pt>
                <c:pt idx="1689">
                  <c:v>4.0199999999999996</c:v>
                </c:pt>
                <c:pt idx="1690">
                  <c:v>4.0599999999999996</c:v>
                </c:pt>
                <c:pt idx="1691">
                  <c:v>4.01</c:v>
                </c:pt>
                <c:pt idx="1694">
                  <c:v>3.94</c:v>
                </c:pt>
                <c:pt idx="1695">
                  <c:v>3.92</c:v>
                </c:pt>
                <c:pt idx="1696">
                  <c:v>3.91</c:v>
                </c:pt>
                <c:pt idx="1697">
                  <c:v>3.89</c:v>
                </c:pt>
                <c:pt idx="1698">
                  <c:v>3.89</c:v>
                </c:pt>
                <c:pt idx="1701">
                  <c:v>3.9</c:v>
                </c:pt>
                <c:pt idx="1702">
                  <c:v>3.9</c:v>
                </c:pt>
                <c:pt idx="1703">
                  <c:v>3.94</c:v>
                </c:pt>
                <c:pt idx="1704">
                  <c:v>4</c:v>
                </c:pt>
                <c:pt idx="1705">
                  <c:v>4</c:v>
                </c:pt>
                <c:pt idx="1708">
                  <c:v>3.93</c:v>
                </c:pt>
                <c:pt idx="1709">
                  <c:v>3.99</c:v>
                </c:pt>
                <c:pt idx="1710">
                  <c:v>4</c:v>
                </c:pt>
                <c:pt idx="1711">
                  <c:v>3.95</c:v>
                </c:pt>
                <c:pt idx="1712">
                  <c:v>3.93</c:v>
                </c:pt>
                <c:pt idx="1715">
                  <c:v>3.92</c:v>
                </c:pt>
                <c:pt idx="1716">
                  <c:v>3.85</c:v>
                </c:pt>
                <c:pt idx="1717">
                  <c:v>3.88</c:v>
                </c:pt>
                <c:pt idx="1718">
                  <c:v>3.93</c:v>
                </c:pt>
                <c:pt idx="1719">
                  <c:v>3.93</c:v>
                </c:pt>
                <c:pt idx="1722">
                  <c:v>3.96</c:v>
                </c:pt>
                <c:pt idx="1723">
                  <c:v>3.95</c:v>
                </c:pt>
                <c:pt idx="1724">
                  <c:v>4</c:v>
                </c:pt>
                <c:pt idx="1725">
                  <c:v>4.0199999999999996</c:v>
                </c:pt>
                <c:pt idx="1726">
                  <c:v>4.05</c:v>
                </c:pt>
                <c:pt idx="1729">
                  <c:v>4.0599999999999996</c:v>
                </c:pt>
                <c:pt idx="1730">
                  <c:v>4.0999999999999996</c:v>
                </c:pt>
                <c:pt idx="1731">
                  <c:v>4.08</c:v>
                </c:pt>
                <c:pt idx="1732">
                  <c:v>4.08</c:v>
                </c:pt>
                <c:pt idx="1733">
                  <c:v>4.0999999999999996</c:v>
                </c:pt>
                <c:pt idx="1736">
                  <c:v>4.07</c:v>
                </c:pt>
                <c:pt idx="1737">
                  <c:v>4.08</c:v>
                </c:pt>
                <c:pt idx="1738">
                  <c:v>4.0999999999999996</c:v>
                </c:pt>
                <c:pt idx="1739">
                  <c:v>4.12</c:v>
                </c:pt>
                <c:pt idx="1740">
                  <c:v>4.0999999999999996</c:v>
                </c:pt>
                <c:pt idx="1743">
                  <c:v>4.07</c:v>
                </c:pt>
                <c:pt idx="1744">
                  <c:v>4.0599999999999996</c:v>
                </c:pt>
                <c:pt idx="1745">
                  <c:v>4.07</c:v>
                </c:pt>
                <c:pt idx="1746">
                  <c:v>4.04</c:v>
                </c:pt>
                <c:pt idx="1747">
                  <c:v>4</c:v>
                </c:pt>
                <c:pt idx="1750">
                  <c:v>3.98</c:v>
                </c:pt>
                <c:pt idx="1751">
                  <c:v>3.98</c:v>
                </c:pt>
                <c:pt idx="1752">
                  <c:v>4.03</c:v>
                </c:pt>
                <c:pt idx="1753">
                  <c:v>3.99</c:v>
                </c:pt>
                <c:pt idx="1754">
                  <c:v>3.96</c:v>
                </c:pt>
                <c:pt idx="1757">
                  <c:v>3.96</c:v>
                </c:pt>
                <c:pt idx="1758">
                  <c:v>3.93</c:v>
                </c:pt>
                <c:pt idx="1759">
                  <c:v>3.98</c:v>
                </c:pt>
                <c:pt idx="1760">
                  <c:v>3.94</c:v>
                </c:pt>
                <c:pt idx="1761">
                  <c:v>3.95</c:v>
                </c:pt>
                <c:pt idx="1764">
                  <c:v>3.93</c:v>
                </c:pt>
                <c:pt idx="1765">
                  <c:v>3.94</c:v>
                </c:pt>
                <c:pt idx="1766">
                  <c:v>3.92</c:v>
                </c:pt>
                <c:pt idx="1767">
                  <c:v>3.93</c:v>
                </c:pt>
                <c:pt idx="1768">
                  <c:v>3.98</c:v>
                </c:pt>
                <c:pt idx="1771">
                  <c:v>3.91</c:v>
                </c:pt>
                <c:pt idx="1772">
                  <c:v>3.91</c:v>
                </c:pt>
                <c:pt idx="1773">
                  <c:v>3.93</c:v>
                </c:pt>
                <c:pt idx="1774">
                  <c:v>3.91</c:v>
                </c:pt>
                <c:pt idx="1775">
                  <c:v>3.96</c:v>
                </c:pt>
                <c:pt idx="1778">
                  <c:v>4</c:v>
                </c:pt>
                <c:pt idx="1779">
                  <c:v>4</c:v>
                </c:pt>
                <c:pt idx="1780">
                  <c:v>3.9699999999999998</c:v>
                </c:pt>
                <c:pt idx="1781">
                  <c:v>3.9</c:v>
                </c:pt>
                <c:pt idx="1782">
                  <c:v>3.93</c:v>
                </c:pt>
                <c:pt idx="1785">
                  <c:v>3.87</c:v>
                </c:pt>
                <c:pt idx="1786">
                  <c:v>3.8200000000000003</c:v>
                </c:pt>
                <c:pt idx="1787">
                  <c:v>3.8200000000000003</c:v>
                </c:pt>
                <c:pt idx="1788">
                  <c:v>3.83</c:v>
                </c:pt>
                <c:pt idx="1789">
                  <c:v>3.79</c:v>
                </c:pt>
                <c:pt idx="1792">
                  <c:v>3.8</c:v>
                </c:pt>
                <c:pt idx="1793">
                  <c:v>3.81</c:v>
                </c:pt>
                <c:pt idx="1794">
                  <c:v>3.81</c:v>
                </c:pt>
                <c:pt idx="1795">
                  <c:v>3.8</c:v>
                </c:pt>
                <c:pt idx="1796">
                  <c:v>3.76</c:v>
                </c:pt>
                <c:pt idx="1799">
                  <c:v>3.75</c:v>
                </c:pt>
                <c:pt idx="1800">
                  <c:v>3.77</c:v>
                </c:pt>
                <c:pt idx="1801">
                  <c:v>3.81</c:v>
                </c:pt>
                <c:pt idx="1802">
                  <c:v>3.83</c:v>
                </c:pt>
                <c:pt idx="1803">
                  <c:v>3.79</c:v>
                </c:pt>
                <c:pt idx="1806">
                  <c:v>3.8</c:v>
                </c:pt>
                <c:pt idx="1807">
                  <c:v>3.83</c:v>
                </c:pt>
                <c:pt idx="1808">
                  <c:v>3.79</c:v>
                </c:pt>
                <c:pt idx="1809">
                  <c:v>3.79</c:v>
                </c:pt>
                <c:pt idx="1810">
                  <c:v>3.81</c:v>
                </c:pt>
                <c:pt idx="1813">
                  <c:v>3.8200000000000003</c:v>
                </c:pt>
                <c:pt idx="1814">
                  <c:v>3.81</c:v>
                </c:pt>
                <c:pt idx="1815">
                  <c:v>3.77</c:v>
                </c:pt>
                <c:pt idx="1816">
                  <c:v>3.79</c:v>
                </c:pt>
                <c:pt idx="1817">
                  <c:v>3.7</c:v>
                </c:pt>
                <c:pt idx="1820">
                  <c:v>3.67</c:v>
                </c:pt>
                <c:pt idx="1821">
                  <c:v>3.67</c:v>
                </c:pt>
                <c:pt idx="1822">
                  <c:v>3.68</c:v>
                </c:pt>
                <c:pt idx="1823">
                  <c:v>3.68</c:v>
                </c:pt>
                <c:pt idx="1824">
                  <c:v>3.66</c:v>
                </c:pt>
                <c:pt idx="1827">
                  <c:v>3.73</c:v>
                </c:pt>
                <c:pt idx="1828">
                  <c:v>3.69</c:v>
                </c:pt>
                <c:pt idx="1829">
                  <c:v>3.73</c:v>
                </c:pt>
                <c:pt idx="1830">
                  <c:v>3.7</c:v>
                </c:pt>
                <c:pt idx="1831">
                  <c:v>3.69</c:v>
                </c:pt>
                <c:pt idx="1834">
                  <c:v>3.75</c:v>
                </c:pt>
                <c:pt idx="1835">
                  <c:v>3.79</c:v>
                </c:pt>
                <c:pt idx="1836">
                  <c:v>3.8</c:v>
                </c:pt>
                <c:pt idx="1837">
                  <c:v>3.8200000000000003</c:v>
                </c:pt>
                <c:pt idx="1838">
                  <c:v>3.81</c:v>
                </c:pt>
                <c:pt idx="1841">
                  <c:v>3.83</c:v>
                </c:pt>
                <c:pt idx="1842">
                  <c:v>3.8</c:v>
                </c:pt>
                <c:pt idx="1843">
                  <c:v>3.8</c:v>
                </c:pt>
                <c:pt idx="1844">
                  <c:v>3.8200000000000003</c:v>
                </c:pt>
                <c:pt idx="1845">
                  <c:v>3.8200000000000003</c:v>
                </c:pt>
                <c:pt idx="1848">
                  <c:v>3.87</c:v>
                </c:pt>
                <c:pt idx="1849">
                  <c:v>3.86</c:v>
                </c:pt>
                <c:pt idx="1850">
                  <c:v>3.89</c:v>
                </c:pt>
                <c:pt idx="1851">
                  <c:v>3.86</c:v>
                </c:pt>
                <c:pt idx="1852">
                  <c:v>3.84</c:v>
                </c:pt>
                <c:pt idx="1855">
                  <c:v>3.79</c:v>
                </c:pt>
                <c:pt idx="1856">
                  <c:v>3.79</c:v>
                </c:pt>
                <c:pt idx="1857">
                  <c:v>3.74</c:v>
                </c:pt>
                <c:pt idx="1858">
                  <c:v>3.7199999999999998</c:v>
                </c:pt>
                <c:pt idx="1859">
                  <c:v>3.7199999999999998</c:v>
                </c:pt>
                <c:pt idx="1862">
                  <c:v>3.7800000000000002</c:v>
                </c:pt>
                <c:pt idx="1863">
                  <c:v>3.76</c:v>
                </c:pt>
                <c:pt idx="1864">
                  <c:v>3.73</c:v>
                </c:pt>
                <c:pt idx="1865">
                  <c:v>3.75</c:v>
                </c:pt>
                <c:pt idx="1866">
                  <c:v>3.7199999999999998</c:v>
                </c:pt>
                <c:pt idx="1869">
                  <c:v>3.7</c:v>
                </c:pt>
                <c:pt idx="1870">
                  <c:v>3.74</c:v>
                </c:pt>
                <c:pt idx="1871">
                  <c:v>3.71</c:v>
                </c:pt>
                <c:pt idx="1872">
                  <c:v>3.74</c:v>
                </c:pt>
                <c:pt idx="1873">
                  <c:v>3.77</c:v>
                </c:pt>
                <c:pt idx="1876">
                  <c:v>3.71</c:v>
                </c:pt>
                <c:pt idx="1877">
                  <c:v>3.7</c:v>
                </c:pt>
                <c:pt idx="1878">
                  <c:v>3.71</c:v>
                </c:pt>
                <c:pt idx="1879">
                  <c:v>3.74</c:v>
                </c:pt>
                <c:pt idx="1880">
                  <c:v>3.7</c:v>
                </c:pt>
                <c:pt idx="1883">
                  <c:v>3.7199999999999998</c:v>
                </c:pt>
                <c:pt idx="1884">
                  <c:v>3.71</c:v>
                </c:pt>
                <c:pt idx="1885">
                  <c:v>3.71</c:v>
                </c:pt>
                <c:pt idx="1886">
                  <c:v>3.7199999999999998</c:v>
                </c:pt>
                <c:pt idx="1887">
                  <c:v>3.7</c:v>
                </c:pt>
                <c:pt idx="1890">
                  <c:v>3.66</c:v>
                </c:pt>
                <c:pt idx="1891">
                  <c:v>3.67</c:v>
                </c:pt>
                <c:pt idx="1892">
                  <c:v>3.68</c:v>
                </c:pt>
                <c:pt idx="1893">
                  <c:v>3.68</c:v>
                </c:pt>
                <c:pt idx="1894">
                  <c:v>3.71</c:v>
                </c:pt>
                <c:pt idx="1897">
                  <c:v>3.73</c:v>
                </c:pt>
                <c:pt idx="1898">
                  <c:v>3.75</c:v>
                </c:pt>
                <c:pt idx="1899">
                  <c:v>3.7</c:v>
                </c:pt>
                <c:pt idx="1900">
                  <c:v>3.75</c:v>
                </c:pt>
                <c:pt idx="1901">
                  <c:v>3.7800000000000002</c:v>
                </c:pt>
                <c:pt idx="1904">
                  <c:v>3.8</c:v>
                </c:pt>
                <c:pt idx="1905">
                  <c:v>3.83</c:v>
                </c:pt>
                <c:pt idx="1906">
                  <c:v>3.85</c:v>
                </c:pt>
                <c:pt idx="1907">
                  <c:v>3.86</c:v>
                </c:pt>
                <c:pt idx="1908">
                  <c:v>3.85</c:v>
                </c:pt>
                <c:pt idx="1913">
                  <c:v>3.88</c:v>
                </c:pt>
                <c:pt idx="1914">
                  <c:v>3.93</c:v>
                </c:pt>
                <c:pt idx="1915">
                  <c:v>3.94</c:v>
                </c:pt>
                <c:pt idx="1919">
                  <c:v>3.92</c:v>
                </c:pt>
                <c:pt idx="1920">
                  <c:v>3.94</c:v>
                </c:pt>
                <c:pt idx="1921">
                  <c:v>3.93</c:v>
                </c:pt>
                <c:pt idx="1922">
                  <c:v>3.92</c:v>
                </c:pt>
                <c:pt idx="1925">
                  <c:v>3.9699999999999998</c:v>
                </c:pt>
                <c:pt idx="1926">
                  <c:v>3.98</c:v>
                </c:pt>
                <c:pt idx="1927">
                  <c:v>4</c:v>
                </c:pt>
                <c:pt idx="1928">
                  <c:v>4.0199999999999996</c:v>
                </c:pt>
                <c:pt idx="1929">
                  <c:v>4.04</c:v>
                </c:pt>
                <c:pt idx="1932">
                  <c:v>4.0599999999999996</c:v>
                </c:pt>
                <c:pt idx="1933">
                  <c:v>4.04</c:v>
                </c:pt>
                <c:pt idx="1934">
                  <c:v>4.01</c:v>
                </c:pt>
                <c:pt idx="1935">
                  <c:v>4.07</c:v>
                </c:pt>
                <c:pt idx="1936">
                  <c:v>4.03</c:v>
                </c:pt>
                <c:pt idx="1939">
                  <c:v>4.04</c:v>
                </c:pt>
                <c:pt idx="1940">
                  <c:v>4.01</c:v>
                </c:pt>
                <c:pt idx="1941">
                  <c:v>4.03</c:v>
                </c:pt>
                <c:pt idx="1942">
                  <c:v>4.03</c:v>
                </c:pt>
                <c:pt idx="1943">
                  <c:v>4.08</c:v>
                </c:pt>
                <c:pt idx="1946">
                  <c:v>4.0999999999999996</c:v>
                </c:pt>
                <c:pt idx="1947">
                  <c:v>4.0999999999999996</c:v>
                </c:pt>
                <c:pt idx="1948">
                  <c:v>4.09</c:v>
                </c:pt>
                <c:pt idx="1949">
                  <c:v>4.08</c:v>
                </c:pt>
                <c:pt idx="1950">
                  <c:v>4.0999999999999996</c:v>
                </c:pt>
                <c:pt idx="1953">
                  <c:v>4.04</c:v>
                </c:pt>
                <c:pt idx="1954">
                  <c:v>4.0199999999999996</c:v>
                </c:pt>
                <c:pt idx="1955">
                  <c:v>4.03</c:v>
                </c:pt>
                <c:pt idx="1956">
                  <c:v>4.03</c:v>
                </c:pt>
                <c:pt idx="1957">
                  <c:v>4.0599999999999996</c:v>
                </c:pt>
                <c:pt idx="1960">
                  <c:v>4.0999999999999996</c:v>
                </c:pt>
                <c:pt idx="1961">
                  <c:v>4.12</c:v>
                </c:pt>
                <c:pt idx="1962">
                  <c:v>4.12</c:v>
                </c:pt>
                <c:pt idx="1963">
                  <c:v>4.07</c:v>
                </c:pt>
                <c:pt idx="1964">
                  <c:v>4.03</c:v>
                </c:pt>
                <c:pt idx="1967">
                  <c:v>4.0599999999999996</c:v>
                </c:pt>
                <c:pt idx="1968">
                  <c:v>4.09</c:v>
                </c:pt>
                <c:pt idx="1969">
                  <c:v>4.04</c:v>
                </c:pt>
                <c:pt idx="1970">
                  <c:v>4.0599999999999996</c:v>
                </c:pt>
                <c:pt idx="1971">
                  <c:v>4.0599999999999996</c:v>
                </c:pt>
                <c:pt idx="1974">
                  <c:v>4.01</c:v>
                </c:pt>
                <c:pt idx="1975">
                  <c:v>3.9699999999999998</c:v>
                </c:pt>
                <c:pt idx="1976">
                  <c:v>3.95</c:v>
                </c:pt>
                <c:pt idx="1977">
                  <c:v>3.9699999999999998</c:v>
                </c:pt>
                <c:pt idx="1978">
                  <c:v>3.94</c:v>
                </c:pt>
                <c:pt idx="1981">
                  <c:v>3.9</c:v>
                </c:pt>
                <c:pt idx="1982">
                  <c:v>3.92</c:v>
                </c:pt>
                <c:pt idx="1983">
                  <c:v>3.93</c:v>
                </c:pt>
                <c:pt idx="1984">
                  <c:v>3.93</c:v>
                </c:pt>
                <c:pt idx="1985">
                  <c:v>3.92</c:v>
                </c:pt>
                <c:pt idx="1988">
                  <c:v>3.96</c:v>
                </c:pt>
                <c:pt idx="1989">
                  <c:v>3.93</c:v>
                </c:pt>
                <c:pt idx="1990">
                  <c:v>3.88</c:v>
                </c:pt>
                <c:pt idx="1991">
                  <c:v>3.91</c:v>
                </c:pt>
                <c:pt idx="1992">
                  <c:v>3.89</c:v>
                </c:pt>
                <c:pt idx="1995">
                  <c:v>3.92</c:v>
                </c:pt>
                <c:pt idx="1996">
                  <c:v>3.92</c:v>
                </c:pt>
                <c:pt idx="1997">
                  <c:v>3.9</c:v>
                </c:pt>
                <c:pt idx="1998">
                  <c:v>3.9</c:v>
                </c:pt>
                <c:pt idx="1999">
                  <c:v>3.95</c:v>
                </c:pt>
                <c:pt idx="2002">
                  <c:v>4.01</c:v>
                </c:pt>
                <c:pt idx="2003">
                  <c:v>4.01</c:v>
                </c:pt>
                <c:pt idx="2004">
                  <c:v>4.0199999999999996</c:v>
                </c:pt>
                <c:pt idx="2005">
                  <c:v>4.05</c:v>
                </c:pt>
                <c:pt idx="2006">
                  <c:v>4.05</c:v>
                </c:pt>
                <c:pt idx="2009">
                  <c:v>4.05</c:v>
                </c:pt>
                <c:pt idx="2010">
                  <c:v>4.07</c:v>
                </c:pt>
                <c:pt idx="2011">
                  <c:v>4.08</c:v>
                </c:pt>
                <c:pt idx="2012">
                  <c:v>4.08</c:v>
                </c:pt>
                <c:pt idx="2017">
                  <c:v>4.13</c:v>
                </c:pt>
                <c:pt idx="2018">
                  <c:v>4.12</c:v>
                </c:pt>
                <c:pt idx="2019">
                  <c:v>4.1500000000000004</c:v>
                </c:pt>
                <c:pt idx="2020">
                  <c:v>4.2</c:v>
                </c:pt>
                <c:pt idx="2023">
                  <c:v>4.2300000000000004</c:v>
                </c:pt>
                <c:pt idx="2024">
                  <c:v>4.2300000000000004</c:v>
                </c:pt>
                <c:pt idx="2025">
                  <c:v>4.16</c:v>
                </c:pt>
                <c:pt idx="2026">
                  <c:v>4.13</c:v>
                </c:pt>
                <c:pt idx="2027">
                  <c:v>4.1900000000000004</c:v>
                </c:pt>
                <c:pt idx="2030">
                  <c:v>4.17</c:v>
                </c:pt>
                <c:pt idx="2031">
                  <c:v>4.16</c:v>
                </c:pt>
                <c:pt idx="2032">
                  <c:v>4.18</c:v>
                </c:pt>
                <c:pt idx="2033">
                  <c:v>4.2</c:v>
                </c:pt>
                <c:pt idx="2034">
                  <c:v>4.21</c:v>
                </c:pt>
                <c:pt idx="2037">
                  <c:v>4.2</c:v>
                </c:pt>
                <c:pt idx="2039">
                  <c:v>4.1900000000000004</c:v>
                </c:pt>
                <c:pt idx="2040">
                  <c:v>4.21</c:v>
                </c:pt>
                <c:pt idx="2041">
                  <c:v>4.21</c:v>
                </c:pt>
                <c:pt idx="2044">
                  <c:v>4.22</c:v>
                </c:pt>
                <c:pt idx="2045">
                  <c:v>4.2</c:v>
                </c:pt>
                <c:pt idx="2046">
                  <c:v>4.21</c:v>
                </c:pt>
                <c:pt idx="2047">
                  <c:v>4.22</c:v>
                </c:pt>
                <c:pt idx="2048">
                  <c:v>4.16</c:v>
                </c:pt>
                <c:pt idx="2051">
                  <c:v>4.25</c:v>
                </c:pt>
                <c:pt idx="2052">
                  <c:v>4.29</c:v>
                </c:pt>
                <c:pt idx="2053">
                  <c:v>4.29</c:v>
                </c:pt>
                <c:pt idx="2054">
                  <c:v>4.3</c:v>
                </c:pt>
                <c:pt idx="2055">
                  <c:v>4.3099999999999996</c:v>
                </c:pt>
                <c:pt idx="2058">
                  <c:v>4.3099999999999996</c:v>
                </c:pt>
                <c:pt idx="2059">
                  <c:v>4.32</c:v>
                </c:pt>
                <c:pt idx="2060">
                  <c:v>4.37</c:v>
                </c:pt>
                <c:pt idx="2061">
                  <c:v>4.3600000000000003</c:v>
                </c:pt>
                <c:pt idx="2062">
                  <c:v>4.3600000000000003</c:v>
                </c:pt>
                <c:pt idx="2066">
                  <c:v>4.38</c:v>
                </c:pt>
                <c:pt idx="2067">
                  <c:v>4.38</c:v>
                </c:pt>
                <c:pt idx="2068">
                  <c:v>4.3899999999999997</c:v>
                </c:pt>
                <c:pt idx="2069">
                  <c:v>4.42</c:v>
                </c:pt>
                <c:pt idx="2072">
                  <c:v>4.45</c:v>
                </c:pt>
                <c:pt idx="2073">
                  <c:v>4.46</c:v>
                </c:pt>
                <c:pt idx="2074">
                  <c:v>4.4800000000000004</c:v>
                </c:pt>
                <c:pt idx="2075">
                  <c:v>4.5</c:v>
                </c:pt>
                <c:pt idx="2076">
                  <c:v>4.57</c:v>
                </c:pt>
                <c:pt idx="2079">
                  <c:v>4.55</c:v>
                </c:pt>
                <c:pt idx="2080">
                  <c:v>4.58</c:v>
                </c:pt>
                <c:pt idx="2081">
                  <c:v>4.67</c:v>
                </c:pt>
                <c:pt idx="2082">
                  <c:v>4.6399999999999997</c:v>
                </c:pt>
                <c:pt idx="2083">
                  <c:v>4.67</c:v>
                </c:pt>
                <c:pt idx="2086">
                  <c:v>4.63</c:v>
                </c:pt>
                <c:pt idx="2087">
                  <c:v>4.6399999999999997</c:v>
                </c:pt>
                <c:pt idx="2088">
                  <c:v>4.57</c:v>
                </c:pt>
                <c:pt idx="2089">
                  <c:v>4.66</c:v>
                </c:pt>
                <c:pt idx="2090">
                  <c:v>4.6399999999999997</c:v>
                </c:pt>
                <c:pt idx="2093">
                  <c:v>4.62</c:v>
                </c:pt>
                <c:pt idx="2094">
                  <c:v>4.59</c:v>
                </c:pt>
                <c:pt idx="2095">
                  <c:v>4.54</c:v>
                </c:pt>
                <c:pt idx="2096">
                  <c:v>4.59</c:v>
                </c:pt>
                <c:pt idx="2097">
                  <c:v>4.55</c:v>
                </c:pt>
                <c:pt idx="2100">
                  <c:v>4.5199999999999996</c:v>
                </c:pt>
                <c:pt idx="2101">
                  <c:v>4.53</c:v>
                </c:pt>
                <c:pt idx="2102">
                  <c:v>4.59</c:v>
                </c:pt>
                <c:pt idx="2103">
                  <c:v>4.62</c:v>
                </c:pt>
                <c:pt idx="2104">
                  <c:v>4.6500000000000004</c:v>
                </c:pt>
                <c:pt idx="2107">
                  <c:v>4.68</c:v>
                </c:pt>
                <c:pt idx="2108">
                  <c:v>4.6500000000000004</c:v>
                </c:pt>
                <c:pt idx="2109">
                  <c:v>4.55</c:v>
                </c:pt>
                <c:pt idx="2110">
                  <c:v>4.5999999999999996</c:v>
                </c:pt>
                <c:pt idx="2111">
                  <c:v>4.6399999999999997</c:v>
                </c:pt>
                <c:pt idx="2114">
                  <c:v>4.5999999999999996</c:v>
                </c:pt>
                <c:pt idx="2115">
                  <c:v>4.55</c:v>
                </c:pt>
                <c:pt idx="2116">
                  <c:v>4.5600000000000005</c:v>
                </c:pt>
                <c:pt idx="2117">
                  <c:v>4.57</c:v>
                </c:pt>
                <c:pt idx="2118">
                  <c:v>4.5</c:v>
                </c:pt>
                <c:pt idx="2121">
                  <c:v>4.42</c:v>
                </c:pt>
                <c:pt idx="2122">
                  <c:v>4.43</c:v>
                </c:pt>
                <c:pt idx="2123">
                  <c:v>4.41</c:v>
                </c:pt>
                <c:pt idx="2124">
                  <c:v>4.4000000000000004</c:v>
                </c:pt>
                <c:pt idx="2125">
                  <c:v>4.34</c:v>
                </c:pt>
                <c:pt idx="2128">
                  <c:v>4.32</c:v>
                </c:pt>
                <c:pt idx="2129">
                  <c:v>4.3499999999999996</c:v>
                </c:pt>
                <c:pt idx="2130">
                  <c:v>4.3099999999999996</c:v>
                </c:pt>
                <c:pt idx="2131">
                  <c:v>4.34</c:v>
                </c:pt>
                <c:pt idx="2132">
                  <c:v>4.3600000000000003</c:v>
                </c:pt>
                <c:pt idx="2135">
                  <c:v>4.3099999999999996</c:v>
                </c:pt>
                <c:pt idx="2136">
                  <c:v>4.3499999999999996</c:v>
                </c:pt>
                <c:pt idx="2137">
                  <c:v>4.41</c:v>
                </c:pt>
                <c:pt idx="2138">
                  <c:v>4.38</c:v>
                </c:pt>
                <c:pt idx="2139">
                  <c:v>4.34</c:v>
                </c:pt>
                <c:pt idx="2142">
                  <c:v>4.3600000000000003</c:v>
                </c:pt>
                <c:pt idx="2143">
                  <c:v>4.3499999999999996</c:v>
                </c:pt>
                <c:pt idx="2144">
                  <c:v>4.33</c:v>
                </c:pt>
                <c:pt idx="2145">
                  <c:v>4.29</c:v>
                </c:pt>
                <c:pt idx="2146">
                  <c:v>4.25</c:v>
                </c:pt>
                <c:pt idx="2149">
                  <c:v>4.3</c:v>
                </c:pt>
                <c:pt idx="2150">
                  <c:v>4.24</c:v>
                </c:pt>
                <c:pt idx="2151">
                  <c:v>4.2699999999999996</c:v>
                </c:pt>
                <c:pt idx="2152">
                  <c:v>4.3099999999999996</c:v>
                </c:pt>
                <c:pt idx="2153">
                  <c:v>4.25</c:v>
                </c:pt>
                <c:pt idx="2156">
                  <c:v>4.3</c:v>
                </c:pt>
                <c:pt idx="2157">
                  <c:v>4.24</c:v>
                </c:pt>
                <c:pt idx="2158">
                  <c:v>4.2</c:v>
                </c:pt>
                <c:pt idx="2159">
                  <c:v>4.24</c:v>
                </c:pt>
                <c:pt idx="2160">
                  <c:v>4.2699999999999996</c:v>
                </c:pt>
                <c:pt idx="2163">
                  <c:v>4.25</c:v>
                </c:pt>
                <c:pt idx="2164">
                  <c:v>4.24</c:v>
                </c:pt>
                <c:pt idx="2165">
                  <c:v>4.26</c:v>
                </c:pt>
                <c:pt idx="2166">
                  <c:v>4.2300000000000004</c:v>
                </c:pt>
                <c:pt idx="2167">
                  <c:v>4.2</c:v>
                </c:pt>
                <c:pt idx="2170">
                  <c:v>4.13</c:v>
                </c:pt>
                <c:pt idx="2171">
                  <c:v>4.09</c:v>
                </c:pt>
                <c:pt idx="2172">
                  <c:v>4.0999999999999996</c:v>
                </c:pt>
                <c:pt idx="2173">
                  <c:v>4.1100000000000003</c:v>
                </c:pt>
                <c:pt idx="2174">
                  <c:v>4.1399999999999997</c:v>
                </c:pt>
                <c:pt idx="2177">
                  <c:v>4.1399999999999997</c:v>
                </c:pt>
                <c:pt idx="2178">
                  <c:v>4.16</c:v>
                </c:pt>
                <c:pt idx="2179">
                  <c:v>4.26</c:v>
                </c:pt>
                <c:pt idx="2180">
                  <c:v>4.2699999999999996</c:v>
                </c:pt>
                <c:pt idx="2181">
                  <c:v>4.34</c:v>
                </c:pt>
                <c:pt idx="2184">
                  <c:v>4.37</c:v>
                </c:pt>
                <c:pt idx="2185">
                  <c:v>4.32</c:v>
                </c:pt>
                <c:pt idx="2186">
                  <c:v>4.34</c:v>
                </c:pt>
                <c:pt idx="2187">
                  <c:v>4.3899999999999997</c:v>
                </c:pt>
                <c:pt idx="2188">
                  <c:v>4.3499999999999996</c:v>
                </c:pt>
                <c:pt idx="2191">
                  <c:v>4.3600000000000003</c:v>
                </c:pt>
                <c:pt idx="2192">
                  <c:v>4.3499999999999996</c:v>
                </c:pt>
                <c:pt idx="2193">
                  <c:v>4.3</c:v>
                </c:pt>
                <c:pt idx="2194">
                  <c:v>4.34</c:v>
                </c:pt>
                <c:pt idx="2195">
                  <c:v>4.29</c:v>
                </c:pt>
                <c:pt idx="2198">
                  <c:v>4.3600000000000003</c:v>
                </c:pt>
                <c:pt idx="2199">
                  <c:v>4.34</c:v>
                </c:pt>
                <c:pt idx="2200">
                  <c:v>4.33</c:v>
                </c:pt>
                <c:pt idx="2201">
                  <c:v>4.37</c:v>
                </c:pt>
                <c:pt idx="2202">
                  <c:v>4.38</c:v>
                </c:pt>
                <c:pt idx="2205">
                  <c:v>4.43</c:v>
                </c:pt>
                <c:pt idx="2206">
                  <c:v>4.42</c:v>
                </c:pt>
                <c:pt idx="2207">
                  <c:v>4.41</c:v>
                </c:pt>
                <c:pt idx="2208">
                  <c:v>4.3600000000000003</c:v>
                </c:pt>
                <c:pt idx="2209">
                  <c:v>4.29</c:v>
                </c:pt>
                <c:pt idx="2212">
                  <c:v>4.1900000000000004</c:v>
                </c:pt>
                <c:pt idx="2213">
                  <c:v>4.2</c:v>
                </c:pt>
                <c:pt idx="2214">
                  <c:v>4.18</c:v>
                </c:pt>
                <c:pt idx="2215">
                  <c:v>4.17</c:v>
                </c:pt>
                <c:pt idx="2216">
                  <c:v>4.16</c:v>
                </c:pt>
                <c:pt idx="2219">
                  <c:v>4.1900000000000004</c:v>
                </c:pt>
                <c:pt idx="2220">
                  <c:v>4.18</c:v>
                </c:pt>
                <c:pt idx="2221">
                  <c:v>4.21</c:v>
                </c:pt>
                <c:pt idx="2222">
                  <c:v>4.3099999999999996</c:v>
                </c:pt>
                <c:pt idx="2223">
                  <c:v>4.1900000000000004</c:v>
                </c:pt>
                <c:pt idx="2226">
                  <c:v>4.1500000000000004</c:v>
                </c:pt>
                <c:pt idx="2227">
                  <c:v>4.2</c:v>
                </c:pt>
                <c:pt idx="2228">
                  <c:v>4.1500000000000004</c:v>
                </c:pt>
                <c:pt idx="2229">
                  <c:v>4.13</c:v>
                </c:pt>
                <c:pt idx="2230">
                  <c:v>4.12</c:v>
                </c:pt>
                <c:pt idx="2233">
                  <c:v>4.0999999999999996</c:v>
                </c:pt>
                <c:pt idx="2234">
                  <c:v>4.0999999999999996</c:v>
                </c:pt>
                <c:pt idx="2235">
                  <c:v>4.18</c:v>
                </c:pt>
                <c:pt idx="2236">
                  <c:v>4.1399999999999997</c:v>
                </c:pt>
                <c:pt idx="2237">
                  <c:v>4.09</c:v>
                </c:pt>
                <c:pt idx="2240">
                  <c:v>4.0999999999999996</c:v>
                </c:pt>
                <c:pt idx="2241">
                  <c:v>4.04</c:v>
                </c:pt>
                <c:pt idx="2242">
                  <c:v>4.0199999999999996</c:v>
                </c:pt>
                <c:pt idx="2243">
                  <c:v>4.04</c:v>
                </c:pt>
                <c:pt idx="2244">
                  <c:v>4.03</c:v>
                </c:pt>
                <c:pt idx="2247">
                  <c:v>4.05</c:v>
                </c:pt>
                <c:pt idx="2248">
                  <c:v>4.0199999999999996</c:v>
                </c:pt>
                <c:pt idx="2249">
                  <c:v>4.09</c:v>
                </c:pt>
                <c:pt idx="2250">
                  <c:v>4.12</c:v>
                </c:pt>
                <c:pt idx="2251">
                  <c:v>4.09</c:v>
                </c:pt>
                <c:pt idx="2254">
                  <c:v>4.13</c:v>
                </c:pt>
                <c:pt idx="2255">
                  <c:v>4.08</c:v>
                </c:pt>
                <c:pt idx="2256">
                  <c:v>4.04</c:v>
                </c:pt>
                <c:pt idx="2257">
                  <c:v>4.0599999999999996</c:v>
                </c:pt>
                <c:pt idx="2258">
                  <c:v>4.1399999999999997</c:v>
                </c:pt>
                <c:pt idx="2261">
                  <c:v>4.2</c:v>
                </c:pt>
                <c:pt idx="2262">
                  <c:v>4.2699999999999996</c:v>
                </c:pt>
                <c:pt idx="2263">
                  <c:v>4.26</c:v>
                </c:pt>
                <c:pt idx="2264">
                  <c:v>4.3</c:v>
                </c:pt>
                <c:pt idx="2265">
                  <c:v>4.3099999999999996</c:v>
                </c:pt>
                <c:pt idx="2268">
                  <c:v>4.3099999999999996</c:v>
                </c:pt>
                <c:pt idx="2269">
                  <c:v>4.3</c:v>
                </c:pt>
                <c:pt idx="2270">
                  <c:v>4.28</c:v>
                </c:pt>
                <c:pt idx="2271">
                  <c:v>4.3099999999999996</c:v>
                </c:pt>
                <c:pt idx="2272">
                  <c:v>4.28</c:v>
                </c:pt>
                <c:pt idx="2278">
                  <c:v>4.3499999999999996</c:v>
                </c:pt>
                <c:pt idx="2279">
                  <c:v>4.37</c:v>
                </c:pt>
                <c:pt idx="2284">
                  <c:v>4.3600000000000003</c:v>
                </c:pt>
                <c:pt idx="2285">
                  <c:v>4.22</c:v>
                </c:pt>
                <c:pt idx="2286">
                  <c:v>4.18</c:v>
                </c:pt>
                <c:pt idx="2289">
                  <c:v>4.1500000000000004</c:v>
                </c:pt>
                <c:pt idx="2290">
                  <c:v>4.1399999999999997</c:v>
                </c:pt>
                <c:pt idx="2291">
                  <c:v>4.12</c:v>
                </c:pt>
                <c:pt idx="2292">
                  <c:v>4.09</c:v>
                </c:pt>
                <c:pt idx="2293">
                  <c:v>4.1100000000000003</c:v>
                </c:pt>
                <c:pt idx="2296">
                  <c:v>4.05</c:v>
                </c:pt>
                <c:pt idx="2297">
                  <c:v>4.04</c:v>
                </c:pt>
                <c:pt idx="2298">
                  <c:v>4</c:v>
                </c:pt>
                <c:pt idx="2299">
                  <c:v>4</c:v>
                </c:pt>
                <c:pt idx="2300">
                  <c:v>3.96</c:v>
                </c:pt>
                <c:pt idx="2303">
                  <c:v>3.94</c:v>
                </c:pt>
                <c:pt idx="2304">
                  <c:v>3.87</c:v>
                </c:pt>
                <c:pt idx="2305">
                  <c:v>3.94</c:v>
                </c:pt>
                <c:pt idx="2306">
                  <c:v>3.95</c:v>
                </c:pt>
                <c:pt idx="2307">
                  <c:v>4.0199999999999996</c:v>
                </c:pt>
                <c:pt idx="2310">
                  <c:v>3.94</c:v>
                </c:pt>
                <c:pt idx="2311">
                  <c:v>3.98</c:v>
                </c:pt>
                <c:pt idx="2312">
                  <c:v>3.99</c:v>
                </c:pt>
                <c:pt idx="2313">
                  <c:v>3.9699999999999998</c:v>
                </c:pt>
                <c:pt idx="2314">
                  <c:v>3.94</c:v>
                </c:pt>
                <c:pt idx="2317">
                  <c:v>3.93</c:v>
                </c:pt>
                <c:pt idx="2318">
                  <c:v>3.91</c:v>
                </c:pt>
                <c:pt idx="2319">
                  <c:v>3.86</c:v>
                </c:pt>
                <c:pt idx="2320">
                  <c:v>3.89</c:v>
                </c:pt>
                <c:pt idx="2321">
                  <c:v>3.92</c:v>
                </c:pt>
                <c:pt idx="2324">
                  <c:v>3.88</c:v>
                </c:pt>
                <c:pt idx="2325">
                  <c:v>3.87</c:v>
                </c:pt>
                <c:pt idx="2326">
                  <c:v>3.94</c:v>
                </c:pt>
                <c:pt idx="2327">
                  <c:v>3.98</c:v>
                </c:pt>
                <c:pt idx="2328">
                  <c:v>4</c:v>
                </c:pt>
                <c:pt idx="2331">
                  <c:v>3.99</c:v>
                </c:pt>
                <c:pt idx="2332">
                  <c:v>3.98</c:v>
                </c:pt>
                <c:pt idx="2333">
                  <c:v>4.03</c:v>
                </c:pt>
                <c:pt idx="2334">
                  <c:v>4.03</c:v>
                </c:pt>
                <c:pt idx="2335">
                  <c:v>4</c:v>
                </c:pt>
                <c:pt idx="2338">
                  <c:v>4.04</c:v>
                </c:pt>
                <c:pt idx="2339">
                  <c:v>4.07</c:v>
                </c:pt>
                <c:pt idx="2340">
                  <c:v>4.0599999999999996</c:v>
                </c:pt>
                <c:pt idx="2341">
                  <c:v>4.07</c:v>
                </c:pt>
                <c:pt idx="2342">
                  <c:v>3.96</c:v>
                </c:pt>
                <c:pt idx="2345">
                  <c:v>3.86</c:v>
                </c:pt>
                <c:pt idx="2346">
                  <c:v>3.86</c:v>
                </c:pt>
                <c:pt idx="2347">
                  <c:v>3.85</c:v>
                </c:pt>
                <c:pt idx="2348">
                  <c:v>3.84</c:v>
                </c:pt>
                <c:pt idx="2349">
                  <c:v>3.76</c:v>
                </c:pt>
                <c:pt idx="2352">
                  <c:v>3.76</c:v>
                </c:pt>
                <c:pt idx="2353">
                  <c:v>3.79</c:v>
                </c:pt>
                <c:pt idx="2354">
                  <c:v>3.83</c:v>
                </c:pt>
                <c:pt idx="2355">
                  <c:v>3.7199999999999998</c:v>
                </c:pt>
                <c:pt idx="2356">
                  <c:v>3.76</c:v>
                </c:pt>
                <c:pt idx="2359">
                  <c:v>3.68</c:v>
                </c:pt>
                <c:pt idx="2360">
                  <c:v>3.7199999999999998</c:v>
                </c:pt>
                <c:pt idx="2361">
                  <c:v>3.73</c:v>
                </c:pt>
                <c:pt idx="2362">
                  <c:v>3.74</c:v>
                </c:pt>
                <c:pt idx="2367">
                  <c:v>3.84</c:v>
                </c:pt>
                <c:pt idx="2368">
                  <c:v>3.89</c:v>
                </c:pt>
                <c:pt idx="2369">
                  <c:v>3.9</c:v>
                </c:pt>
                <c:pt idx="2370">
                  <c:v>3.94</c:v>
                </c:pt>
                <c:pt idx="2373">
                  <c:v>3.92</c:v>
                </c:pt>
                <c:pt idx="2374">
                  <c:v>3.93</c:v>
                </c:pt>
                <c:pt idx="2375">
                  <c:v>3.9699999999999998</c:v>
                </c:pt>
                <c:pt idx="2376">
                  <c:v>3.98</c:v>
                </c:pt>
                <c:pt idx="2377">
                  <c:v>3.98</c:v>
                </c:pt>
                <c:pt idx="2380">
                  <c:v>3.99</c:v>
                </c:pt>
                <c:pt idx="2381">
                  <c:v>3.99</c:v>
                </c:pt>
                <c:pt idx="2382">
                  <c:v>4</c:v>
                </c:pt>
                <c:pt idx="2383">
                  <c:v>3.9699999999999998</c:v>
                </c:pt>
                <c:pt idx="2384">
                  <c:v>4</c:v>
                </c:pt>
                <c:pt idx="2387">
                  <c:v>3.91</c:v>
                </c:pt>
                <c:pt idx="2388">
                  <c:v>3.91</c:v>
                </c:pt>
                <c:pt idx="2389">
                  <c:v>3.98</c:v>
                </c:pt>
                <c:pt idx="2390">
                  <c:v>4.07</c:v>
                </c:pt>
                <c:pt idx="2391">
                  <c:v>4.09</c:v>
                </c:pt>
                <c:pt idx="2394">
                  <c:v>4.0999999999999996</c:v>
                </c:pt>
                <c:pt idx="2395">
                  <c:v>4.1500000000000004</c:v>
                </c:pt>
                <c:pt idx="2396">
                  <c:v>4.1399999999999997</c:v>
                </c:pt>
                <c:pt idx="2397">
                  <c:v>4.0999999999999996</c:v>
                </c:pt>
                <c:pt idx="2398">
                  <c:v>4.21</c:v>
                </c:pt>
                <c:pt idx="2401">
                  <c:v>4.1900000000000004</c:v>
                </c:pt>
                <c:pt idx="2402">
                  <c:v>4.18</c:v>
                </c:pt>
                <c:pt idx="2403">
                  <c:v>4.13</c:v>
                </c:pt>
                <c:pt idx="2405">
                  <c:v>4.12</c:v>
                </c:pt>
                <c:pt idx="2408">
                  <c:v>4.16</c:v>
                </c:pt>
                <c:pt idx="2409">
                  <c:v>4.1500000000000004</c:v>
                </c:pt>
                <c:pt idx="2410">
                  <c:v>4.17</c:v>
                </c:pt>
                <c:pt idx="2411">
                  <c:v>4.1399999999999997</c:v>
                </c:pt>
                <c:pt idx="2412">
                  <c:v>4.03</c:v>
                </c:pt>
                <c:pt idx="2415">
                  <c:v>4.03</c:v>
                </c:pt>
                <c:pt idx="2416">
                  <c:v>4.01</c:v>
                </c:pt>
                <c:pt idx="2417">
                  <c:v>4.17</c:v>
                </c:pt>
                <c:pt idx="2418">
                  <c:v>4.25</c:v>
                </c:pt>
                <c:pt idx="2419">
                  <c:v>4.22</c:v>
                </c:pt>
                <c:pt idx="2422">
                  <c:v>4.16</c:v>
                </c:pt>
                <c:pt idx="2423">
                  <c:v>4.18</c:v>
                </c:pt>
                <c:pt idx="2424">
                  <c:v>4.26</c:v>
                </c:pt>
                <c:pt idx="2425">
                  <c:v>4.25</c:v>
                </c:pt>
                <c:pt idx="2426">
                  <c:v>4.26</c:v>
                </c:pt>
                <c:pt idx="2429">
                  <c:v>4.2699999999999996</c:v>
                </c:pt>
                <c:pt idx="2430">
                  <c:v>4.28</c:v>
                </c:pt>
                <c:pt idx="2431">
                  <c:v>4.33</c:v>
                </c:pt>
                <c:pt idx="2432">
                  <c:v>4.4000000000000004</c:v>
                </c:pt>
                <c:pt idx="2433">
                  <c:v>4.41</c:v>
                </c:pt>
                <c:pt idx="2436">
                  <c:v>4.3899999999999997</c:v>
                </c:pt>
                <c:pt idx="2437">
                  <c:v>4.38</c:v>
                </c:pt>
                <c:pt idx="2438">
                  <c:v>4.4000000000000004</c:v>
                </c:pt>
                <c:pt idx="2439">
                  <c:v>4.45</c:v>
                </c:pt>
                <c:pt idx="2440">
                  <c:v>4.47</c:v>
                </c:pt>
                <c:pt idx="2443">
                  <c:v>4.38</c:v>
                </c:pt>
                <c:pt idx="2444">
                  <c:v>4.51</c:v>
                </c:pt>
                <c:pt idx="2445">
                  <c:v>4.51</c:v>
                </c:pt>
                <c:pt idx="2446">
                  <c:v>4.59</c:v>
                </c:pt>
                <c:pt idx="2447">
                  <c:v>4.6399999999999997</c:v>
                </c:pt>
                <c:pt idx="2450">
                  <c:v>4.6100000000000003</c:v>
                </c:pt>
                <c:pt idx="2451">
                  <c:v>4.6100000000000003</c:v>
                </c:pt>
                <c:pt idx="2452">
                  <c:v>4.6100000000000003</c:v>
                </c:pt>
                <c:pt idx="2453">
                  <c:v>4.62</c:v>
                </c:pt>
                <c:pt idx="2454">
                  <c:v>4.6500000000000004</c:v>
                </c:pt>
                <c:pt idx="2457">
                  <c:v>4.58</c:v>
                </c:pt>
                <c:pt idx="2458">
                  <c:v>4.6100000000000003</c:v>
                </c:pt>
                <c:pt idx="2459">
                  <c:v>4.62</c:v>
                </c:pt>
                <c:pt idx="2460">
                  <c:v>4.59</c:v>
                </c:pt>
                <c:pt idx="2461">
                  <c:v>4.53</c:v>
                </c:pt>
                <c:pt idx="2464">
                  <c:v>4.58</c:v>
                </c:pt>
                <c:pt idx="2465">
                  <c:v>4.5999999999999996</c:v>
                </c:pt>
                <c:pt idx="2466">
                  <c:v>4.67</c:v>
                </c:pt>
                <c:pt idx="2467">
                  <c:v>4.68</c:v>
                </c:pt>
                <c:pt idx="2468">
                  <c:v>4.54</c:v>
                </c:pt>
                <c:pt idx="2471">
                  <c:v>4.47</c:v>
                </c:pt>
                <c:pt idx="2472">
                  <c:v>4.42</c:v>
                </c:pt>
                <c:pt idx="2473">
                  <c:v>4.45</c:v>
                </c:pt>
                <c:pt idx="2474">
                  <c:v>4.4000000000000004</c:v>
                </c:pt>
                <c:pt idx="2475">
                  <c:v>4.43</c:v>
                </c:pt>
                <c:pt idx="2478">
                  <c:v>4.46</c:v>
                </c:pt>
                <c:pt idx="2479">
                  <c:v>4.3499999999999996</c:v>
                </c:pt>
                <c:pt idx="2480">
                  <c:v>4.37</c:v>
                </c:pt>
                <c:pt idx="2481">
                  <c:v>4.43</c:v>
                </c:pt>
                <c:pt idx="2482">
                  <c:v>4.4400000000000004</c:v>
                </c:pt>
                <c:pt idx="2485">
                  <c:v>4.5999999999999996</c:v>
                </c:pt>
                <c:pt idx="2486">
                  <c:v>4.6100000000000003</c:v>
                </c:pt>
                <c:pt idx="2487">
                  <c:v>4.67</c:v>
                </c:pt>
                <c:pt idx="2488">
                  <c:v>4.59</c:v>
                </c:pt>
                <c:pt idx="2489">
                  <c:v>4.4800000000000004</c:v>
                </c:pt>
                <c:pt idx="2492">
                  <c:v>4.58</c:v>
                </c:pt>
                <c:pt idx="2493">
                  <c:v>4.53</c:v>
                </c:pt>
                <c:pt idx="2494">
                  <c:v>4.42</c:v>
                </c:pt>
                <c:pt idx="2495">
                  <c:v>4.43</c:v>
                </c:pt>
                <c:pt idx="2496">
                  <c:v>4.3600000000000003</c:v>
                </c:pt>
                <c:pt idx="2499">
                  <c:v>4.3499999999999996</c:v>
                </c:pt>
                <c:pt idx="2500">
                  <c:v>4.34</c:v>
                </c:pt>
                <c:pt idx="2501">
                  <c:v>4.3099999999999996</c:v>
                </c:pt>
                <c:pt idx="2502">
                  <c:v>4.33</c:v>
                </c:pt>
                <c:pt idx="2503">
                  <c:v>4.26</c:v>
                </c:pt>
                <c:pt idx="2506">
                  <c:v>4.25</c:v>
                </c:pt>
                <c:pt idx="2507">
                  <c:v>4.25</c:v>
                </c:pt>
                <c:pt idx="2508">
                  <c:v>4.2300000000000004</c:v>
                </c:pt>
                <c:pt idx="2509">
                  <c:v>4.21</c:v>
                </c:pt>
                <c:pt idx="2510">
                  <c:v>4.1900000000000004</c:v>
                </c:pt>
                <c:pt idx="2513">
                  <c:v>4.13</c:v>
                </c:pt>
                <c:pt idx="2514">
                  <c:v>4.12</c:v>
                </c:pt>
                <c:pt idx="2515">
                  <c:v>4.18</c:v>
                </c:pt>
                <c:pt idx="2516">
                  <c:v>4.1500000000000004</c:v>
                </c:pt>
                <c:pt idx="2517">
                  <c:v>4.18</c:v>
                </c:pt>
                <c:pt idx="2520">
                  <c:v>4.17</c:v>
                </c:pt>
                <c:pt idx="2521">
                  <c:v>4.1100000000000003</c:v>
                </c:pt>
                <c:pt idx="2522">
                  <c:v>4.12</c:v>
                </c:pt>
                <c:pt idx="2523">
                  <c:v>4.16</c:v>
                </c:pt>
                <c:pt idx="2524">
                  <c:v>4.1399999999999997</c:v>
                </c:pt>
                <c:pt idx="2527">
                  <c:v>4.1399999999999997</c:v>
                </c:pt>
                <c:pt idx="2528">
                  <c:v>4.21</c:v>
                </c:pt>
                <c:pt idx="2529">
                  <c:v>4.13</c:v>
                </c:pt>
                <c:pt idx="2530">
                  <c:v>4.16</c:v>
                </c:pt>
                <c:pt idx="2531">
                  <c:v>4.03</c:v>
                </c:pt>
                <c:pt idx="2534">
                  <c:v>4.12</c:v>
                </c:pt>
                <c:pt idx="2535">
                  <c:v>4.08</c:v>
                </c:pt>
                <c:pt idx="2536">
                  <c:v>4.0599999999999996</c:v>
                </c:pt>
                <c:pt idx="2537">
                  <c:v>4.08</c:v>
                </c:pt>
                <c:pt idx="2538">
                  <c:v>4.12</c:v>
                </c:pt>
                <c:pt idx="2541">
                  <c:v>4</c:v>
                </c:pt>
                <c:pt idx="2542">
                  <c:v>3.98</c:v>
                </c:pt>
                <c:pt idx="2543">
                  <c:v>4.03</c:v>
                </c:pt>
                <c:pt idx="2544">
                  <c:v>4.03</c:v>
                </c:pt>
                <c:pt idx="2545">
                  <c:v>4.1399999999999997</c:v>
                </c:pt>
                <c:pt idx="2548">
                  <c:v>4.2</c:v>
                </c:pt>
                <c:pt idx="2549">
                  <c:v>4.21</c:v>
                </c:pt>
                <c:pt idx="2550">
                  <c:v>4.1900000000000004</c:v>
                </c:pt>
                <c:pt idx="2551">
                  <c:v>4.21</c:v>
                </c:pt>
                <c:pt idx="2552">
                  <c:v>4.21</c:v>
                </c:pt>
                <c:pt idx="2555">
                  <c:v>4.09</c:v>
                </c:pt>
                <c:pt idx="2556">
                  <c:v>4</c:v>
                </c:pt>
                <c:pt idx="2557">
                  <c:v>3.99</c:v>
                </c:pt>
                <c:pt idx="2558">
                  <c:v>4.04</c:v>
                </c:pt>
                <c:pt idx="2559">
                  <c:v>3.86</c:v>
                </c:pt>
                <c:pt idx="2562">
                  <c:v>3.8</c:v>
                </c:pt>
                <c:pt idx="2563">
                  <c:v>3.76</c:v>
                </c:pt>
                <c:pt idx="2564">
                  <c:v>3.7</c:v>
                </c:pt>
                <c:pt idx="2565">
                  <c:v>3.91</c:v>
                </c:pt>
                <c:pt idx="2566">
                  <c:v>3.86</c:v>
                </c:pt>
                <c:pt idx="2569">
                  <c:v>4.07</c:v>
                </c:pt>
                <c:pt idx="2570">
                  <c:v>4.09</c:v>
                </c:pt>
                <c:pt idx="2571">
                  <c:v>4.09</c:v>
                </c:pt>
                <c:pt idx="2572">
                  <c:v>4.1100000000000003</c:v>
                </c:pt>
                <c:pt idx="2573">
                  <c:v>4.04</c:v>
                </c:pt>
                <c:pt idx="2576">
                  <c:v>4.04</c:v>
                </c:pt>
                <c:pt idx="2577">
                  <c:v>3.98</c:v>
                </c:pt>
                <c:pt idx="2578">
                  <c:v>3.88</c:v>
                </c:pt>
                <c:pt idx="2579">
                  <c:v>3.8</c:v>
                </c:pt>
                <c:pt idx="2580">
                  <c:v>3.73</c:v>
                </c:pt>
                <c:pt idx="2583">
                  <c:v>3.75</c:v>
                </c:pt>
                <c:pt idx="2584">
                  <c:v>3.84</c:v>
                </c:pt>
                <c:pt idx="2585">
                  <c:v>3.77</c:v>
                </c:pt>
                <c:pt idx="2586">
                  <c:v>3.84</c:v>
                </c:pt>
                <c:pt idx="2587">
                  <c:v>3.77</c:v>
                </c:pt>
                <c:pt idx="2590">
                  <c:v>3.86</c:v>
                </c:pt>
                <c:pt idx="2591">
                  <c:v>3.83</c:v>
                </c:pt>
                <c:pt idx="2592">
                  <c:v>3.77</c:v>
                </c:pt>
                <c:pt idx="2593">
                  <c:v>3.74</c:v>
                </c:pt>
                <c:pt idx="2594">
                  <c:v>3.7</c:v>
                </c:pt>
                <c:pt idx="2597">
                  <c:v>3.71</c:v>
                </c:pt>
                <c:pt idx="2598">
                  <c:v>3.69</c:v>
                </c:pt>
                <c:pt idx="2599">
                  <c:v>3.68</c:v>
                </c:pt>
                <c:pt idx="2600">
                  <c:v>3.63</c:v>
                </c:pt>
                <c:pt idx="2601">
                  <c:v>3.68</c:v>
                </c:pt>
                <c:pt idx="2604">
                  <c:v>3.69</c:v>
                </c:pt>
                <c:pt idx="2605">
                  <c:v>3.64</c:v>
                </c:pt>
                <c:pt idx="2606">
                  <c:v>3.58</c:v>
                </c:pt>
                <c:pt idx="2607">
                  <c:v>3.46</c:v>
                </c:pt>
                <c:pt idx="2608">
                  <c:v>3.42</c:v>
                </c:pt>
                <c:pt idx="2611">
                  <c:v>3.39</c:v>
                </c:pt>
                <c:pt idx="2612">
                  <c:v>3.38</c:v>
                </c:pt>
                <c:pt idx="2613">
                  <c:v>3.32</c:v>
                </c:pt>
                <c:pt idx="2614">
                  <c:v>3.29</c:v>
                </c:pt>
                <c:pt idx="2615">
                  <c:v>3.24</c:v>
                </c:pt>
                <c:pt idx="2618">
                  <c:v>3.2</c:v>
                </c:pt>
                <c:pt idx="2619">
                  <c:v>3.13</c:v>
                </c:pt>
                <c:pt idx="2620">
                  <c:v>3.04</c:v>
                </c:pt>
                <c:pt idx="2621">
                  <c:v>2.98</c:v>
                </c:pt>
                <c:pt idx="2622">
                  <c:v>3.05</c:v>
                </c:pt>
                <c:pt idx="2625">
                  <c:v>3.1</c:v>
                </c:pt>
                <c:pt idx="2626">
                  <c:v>3.17</c:v>
                </c:pt>
                <c:pt idx="2627">
                  <c:v>3.19</c:v>
                </c:pt>
                <c:pt idx="2628">
                  <c:v>3.19</c:v>
                </c:pt>
                <c:pt idx="2629">
                  <c:v>3.15</c:v>
                </c:pt>
                <c:pt idx="2632">
                  <c:v>3.2</c:v>
                </c:pt>
                <c:pt idx="2633">
                  <c:v>3.16</c:v>
                </c:pt>
                <c:pt idx="2634">
                  <c:v>2.99</c:v>
                </c:pt>
                <c:pt idx="2635">
                  <c:v>3.01</c:v>
                </c:pt>
                <c:pt idx="2636">
                  <c:v>2.99</c:v>
                </c:pt>
                <c:pt idx="2639">
                  <c:v>2.98</c:v>
                </c:pt>
                <c:pt idx="2640">
                  <c:v>2.94</c:v>
                </c:pt>
                <c:pt idx="2646">
                  <c:v>2.93</c:v>
                </c:pt>
                <c:pt idx="2647">
                  <c:v>2.94</c:v>
                </c:pt>
                <c:pt idx="2650">
                  <c:v>2.9699999999999998</c:v>
                </c:pt>
                <c:pt idx="2653">
                  <c:v>3.02</c:v>
                </c:pt>
                <c:pt idx="2654">
                  <c:v>3.05</c:v>
                </c:pt>
                <c:pt idx="2655">
                  <c:v>3.13</c:v>
                </c:pt>
                <c:pt idx="2656">
                  <c:v>3.22</c:v>
                </c:pt>
                <c:pt idx="2657">
                  <c:v>3.09</c:v>
                </c:pt>
                <c:pt idx="2660">
                  <c:v>3.04</c:v>
                </c:pt>
                <c:pt idx="2661">
                  <c:v>2.9699999999999998</c:v>
                </c:pt>
                <c:pt idx="2662">
                  <c:v>3.04</c:v>
                </c:pt>
                <c:pt idx="2663">
                  <c:v>2.92</c:v>
                </c:pt>
                <c:pt idx="2664">
                  <c:v>2.93</c:v>
                </c:pt>
                <c:pt idx="2667">
                  <c:v>3.03</c:v>
                </c:pt>
                <c:pt idx="2668">
                  <c:v>3.03</c:v>
                </c:pt>
                <c:pt idx="2669">
                  <c:v>2.98</c:v>
                </c:pt>
                <c:pt idx="2670">
                  <c:v>3.08</c:v>
                </c:pt>
                <c:pt idx="2671">
                  <c:v>3.11</c:v>
                </c:pt>
                <c:pt idx="2674">
                  <c:v>3.26</c:v>
                </c:pt>
                <c:pt idx="2675">
                  <c:v>3.31</c:v>
                </c:pt>
                <c:pt idx="2676">
                  <c:v>3.26</c:v>
                </c:pt>
                <c:pt idx="2677">
                  <c:v>3.26</c:v>
                </c:pt>
                <c:pt idx="2678">
                  <c:v>3.2800000000000002</c:v>
                </c:pt>
                <c:pt idx="2681">
                  <c:v>3.26</c:v>
                </c:pt>
                <c:pt idx="2682">
                  <c:v>3.2800000000000002</c:v>
                </c:pt>
                <c:pt idx="2683">
                  <c:v>3.36</c:v>
                </c:pt>
                <c:pt idx="2684">
                  <c:v>3.39</c:v>
                </c:pt>
                <c:pt idx="2685">
                  <c:v>3.33</c:v>
                </c:pt>
                <c:pt idx="2688">
                  <c:v>3.38</c:v>
                </c:pt>
                <c:pt idx="2689">
                  <c:v>3.38</c:v>
                </c:pt>
                <c:pt idx="2690">
                  <c:v>3.2800000000000002</c:v>
                </c:pt>
                <c:pt idx="2691">
                  <c:v>3.13</c:v>
                </c:pt>
                <c:pt idx="2692">
                  <c:v>3.12</c:v>
                </c:pt>
                <c:pt idx="2695">
                  <c:v>3.06</c:v>
                </c:pt>
                <c:pt idx="2696">
                  <c:v>3.02</c:v>
                </c:pt>
                <c:pt idx="2697">
                  <c:v>2.95</c:v>
                </c:pt>
                <c:pt idx="2698">
                  <c:v>3.05</c:v>
                </c:pt>
                <c:pt idx="2699">
                  <c:v>3.03</c:v>
                </c:pt>
                <c:pt idx="2702">
                  <c:v>3.07</c:v>
                </c:pt>
                <c:pt idx="2703">
                  <c:v>2.98</c:v>
                </c:pt>
                <c:pt idx="2704">
                  <c:v>3.03</c:v>
                </c:pt>
                <c:pt idx="2705">
                  <c:v>3.07</c:v>
                </c:pt>
                <c:pt idx="2706">
                  <c:v>3.09</c:v>
                </c:pt>
                <c:pt idx="2709">
                  <c:v>3.03</c:v>
                </c:pt>
                <c:pt idx="2710">
                  <c:v>3.04</c:v>
                </c:pt>
                <c:pt idx="2711">
                  <c:v>3.1</c:v>
                </c:pt>
                <c:pt idx="2712">
                  <c:v>3.14</c:v>
                </c:pt>
                <c:pt idx="2713">
                  <c:v>2.94</c:v>
                </c:pt>
                <c:pt idx="2716">
                  <c:v>2.91</c:v>
                </c:pt>
                <c:pt idx="2717">
                  <c:v>2.95</c:v>
                </c:pt>
                <c:pt idx="2718">
                  <c:v>3.07</c:v>
                </c:pt>
                <c:pt idx="2719">
                  <c:v>3.01</c:v>
                </c:pt>
                <c:pt idx="2720">
                  <c:v>3.08</c:v>
                </c:pt>
                <c:pt idx="2723">
                  <c:v>3.13</c:v>
                </c:pt>
                <c:pt idx="2724">
                  <c:v>3.15</c:v>
                </c:pt>
                <c:pt idx="2725">
                  <c:v>3.22</c:v>
                </c:pt>
                <c:pt idx="2726">
                  <c:v>3.06</c:v>
                </c:pt>
                <c:pt idx="2727">
                  <c:v>3.02</c:v>
                </c:pt>
                <c:pt idx="2730">
                  <c:v>3</c:v>
                </c:pt>
                <c:pt idx="2731">
                  <c:v>3.12</c:v>
                </c:pt>
                <c:pt idx="2732">
                  <c:v>3.16</c:v>
                </c:pt>
                <c:pt idx="2733">
                  <c:v>3.15</c:v>
                </c:pt>
                <c:pt idx="2734">
                  <c:v>3.1</c:v>
                </c:pt>
                <c:pt idx="2737">
                  <c:v>3.04</c:v>
                </c:pt>
                <c:pt idx="2738">
                  <c:v>3.02</c:v>
                </c:pt>
                <c:pt idx="2739">
                  <c:v>2.98</c:v>
                </c:pt>
                <c:pt idx="2740">
                  <c:v>3.01</c:v>
                </c:pt>
                <c:pt idx="2741">
                  <c:v>3.15</c:v>
                </c:pt>
                <c:pt idx="2744">
                  <c:v>3.24</c:v>
                </c:pt>
                <c:pt idx="2745">
                  <c:v>3.21</c:v>
                </c:pt>
                <c:pt idx="2746">
                  <c:v>3.18</c:v>
                </c:pt>
                <c:pt idx="2747">
                  <c:v>3.26</c:v>
                </c:pt>
                <c:pt idx="2752">
                  <c:v>3.19</c:v>
                </c:pt>
                <c:pt idx="2753">
                  <c:v>3.17</c:v>
                </c:pt>
                <c:pt idx="2754">
                  <c:v>3.18</c:v>
                </c:pt>
                <c:pt idx="2755">
                  <c:v>3.19</c:v>
                </c:pt>
                <c:pt idx="2758">
                  <c:v>3.23</c:v>
                </c:pt>
                <c:pt idx="2759">
                  <c:v>3.13</c:v>
                </c:pt>
                <c:pt idx="2760">
                  <c:v>3.14</c:v>
                </c:pt>
                <c:pt idx="2761">
                  <c:v>3.22</c:v>
                </c:pt>
                <c:pt idx="2762">
                  <c:v>3.2</c:v>
                </c:pt>
                <c:pt idx="2765">
                  <c:v>3.14</c:v>
                </c:pt>
                <c:pt idx="2766">
                  <c:v>3.12</c:v>
                </c:pt>
                <c:pt idx="2767">
                  <c:v>3.2</c:v>
                </c:pt>
                <c:pt idx="2768">
                  <c:v>3.2</c:v>
                </c:pt>
                <c:pt idx="2772">
                  <c:v>3.2</c:v>
                </c:pt>
                <c:pt idx="2773">
                  <c:v>3.24</c:v>
                </c:pt>
                <c:pt idx="2774">
                  <c:v>3.23</c:v>
                </c:pt>
                <c:pt idx="2775">
                  <c:v>3.32</c:v>
                </c:pt>
                <c:pt idx="2776">
                  <c:v>3.43</c:v>
                </c:pt>
                <c:pt idx="2779">
                  <c:v>3.41</c:v>
                </c:pt>
                <c:pt idx="2780">
                  <c:v>3.4</c:v>
                </c:pt>
                <c:pt idx="2781">
                  <c:v>3.41</c:v>
                </c:pt>
                <c:pt idx="2782">
                  <c:v>3.33</c:v>
                </c:pt>
                <c:pt idx="2783">
                  <c:v>3.2800000000000002</c:v>
                </c:pt>
                <c:pt idx="2786">
                  <c:v>3.34</c:v>
                </c:pt>
                <c:pt idx="2787">
                  <c:v>3.42</c:v>
                </c:pt>
                <c:pt idx="2788">
                  <c:v>3.51</c:v>
                </c:pt>
                <c:pt idx="2789">
                  <c:v>3.5</c:v>
                </c:pt>
                <c:pt idx="2790">
                  <c:v>3.51</c:v>
                </c:pt>
                <c:pt idx="2793">
                  <c:v>3.6</c:v>
                </c:pt>
                <c:pt idx="2794">
                  <c:v>3.59</c:v>
                </c:pt>
                <c:pt idx="2795">
                  <c:v>3.65</c:v>
                </c:pt>
                <c:pt idx="2796">
                  <c:v>3.68</c:v>
                </c:pt>
                <c:pt idx="2797">
                  <c:v>3.6</c:v>
                </c:pt>
                <c:pt idx="2800">
                  <c:v>3.61</c:v>
                </c:pt>
                <c:pt idx="2801">
                  <c:v>3.65</c:v>
                </c:pt>
                <c:pt idx="2802">
                  <c:v>3.59</c:v>
                </c:pt>
                <c:pt idx="2803">
                  <c:v>3.58</c:v>
                </c:pt>
                <c:pt idx="2804">
                  <c:v>3.66</c:v>
                </c:pt>
                <c:pt idx="2807">
                  <c:v>3.7</c:v>
                </c:pt>
                <c:pt idx="2808">
                  <c:v>3.67</c:v>
                </c:pt>
                <c:pt idx="2809">
                  <c:v>3.67</c:v>
                </c:pt>
                <c:pt idx="2810">
                  <c:v>3.7</c:v>
                </c:pt>
                <c:pt idx="2811">
                  <c:v>3.6</c:v>
                </c:pt>
                <c:pt idx="2814">
                  <c:v>3.56</c:v>
                </c:pt>
                <c:pt idx="2815">
                  <c:v>3.54</c:v>
                </c:pt>
                <c:pt idx="2816">
                  <c:v>3.49</c:v>
                </c:pt>
                <c:pt idx="2817">
                  <c:v>3.49</c:v>
                </c:pt>
                <c:pt idx="2818">
                  <c:v>3.5700000000000003</c:v>
                </c:pt>
                <c:pt idx="2821">
                  <c:v>3.48</c:v>
                </c:pt>
                <c:pt idx="2822">
                  <c:v>3.47</c:v>
                </c:pt>
                <c:pt idx="2823">
                  <c:v>3.46</c:v>
                </c:pt>
                <c:pt idx="2824">
                  <c:v>3.44</c:v>
                </c:pt>
                <c:pt idx="2825">
                  <c:v>3.44</c:v>
                </c:pt>
                <c:pt idx="2828">
                  <c:v>3.38</c:v>
                </c:pt>
                <c:pt idx="2829">
                  <c:v>3.38</c:v>
                </c:pt>
                <c:pt idx="2830">
                  <c:v>3.4</c:v>
                </c:pt>
                <c:pt idx="2831">
                  <c:v>3.4</c:v>
                </c:pt>
                <c:pt idx="2832">
                  <c:v>3.33</c:v>
                </c:pt>
                <c:pt idx="2835">
                  <c:v>3.31</c:v>
                </c:pt>
                <c:pt idx="2836">
                  <c:v>3.33</c:v>
                </c:pt>
                <c:pt idx="2837">
                  <c:v>3.27</c:v>
                </c:pt>
                <c:pt idx="2838">
                  <c:v>3.26</c:v>
                </c:pt>
                <c:pt idx="2839">
                  <c:v>3.3</c:v>
                </c:pt>
                <c:pt idx="2842">
                  <c:v>3.25</c:v>
                </c:pt>
                <c:pt idx="2843">
                  <c:v>3.33</c:v>
                </c:pt>
                <c:pt idx="2844">
                  <c:v>3.34</c:v>
                </c:pt>
                <c:pt idx="2845">
                  <c:v>3.38</c:v>
                </c:pt>
                <c:pt idx="2846">
                  <c:v>3.33</c:v>
                </c:pt>
                <c:pt idx="2849">
                  <c:v>3.44</c:v>
                </c:pt>
                <c:pt idx="2850">
                  <c:v>3.41</c:v>
                </c:pt>
                <c:pt idx="2851">
                  <c:v>3.37</c:v>
                </c:pt>
                <c:pt idx="2852">
                  <c:v>3.41</c:v>
                </c:pt>
                <c:pt idx="2853">
                  <c:v>3.49</c:v>
                </c:pt>
                <c:pt idx="2856">
                  <c:v>3.5</c:v>
                </c:pt>
                <c:pt idx="2857">
                  <c:v>3.48</c:v>
                </c:pt>
                <c:pt idx="2858">
                  <c:v>3.43</c:v>
                </c:pt>
                <c:pt idx="2859">
                  <c:v>3.46</c:v>
                </c:pt>
                <c:pt idx="2860">
                  <c:v>3.37</c:v>
                </c:pt>
                <c:pt idx="2863">
                  <c:v>3.31</c:v>
                </c:pt>
                <c:pt idx="2864">
                  <c:v>3.33</c:v>
                </c:pt>
                <c:pt idx="2865">
                  <c:v>3.35</c:v>
                </c:pt>
                <c:pt idx="2866">
                  <c:v>3.34</c:v>
                </c:pt>
                <c:pt idx="2867">
                  <c:v>3.37</c:v>
                </c:pt>
                <c:pt idx="2870">
                  <c:v>3.49</c:v>
                </c:pt>
                <c:pt idx="2871">
                  <c:v>3.5</c:v>
                </c:pt>
                <c:pt idx="2872">
                  <c:v>3.43</c:v>
                </c:pt>
                <c:pt idx="2873">
                  <c:v>3.48</c:v>
                </c:pt>
                <c:pt idx="2874">
                  <c:v>3.38</c:v>
                </c:pt>
                <c:pt idx="2877">
                  <c:v>3.29</c:v>
                </c:pt>
                <c:pt idx="2878">
                  <c:v>3.32</c:v>
                </c:pt>
                <c:pt idx="2879">
                  <c:v>3.26</c:v>
                </c:pt>
                <c:pt idx="2880">
                  <c:v>3.26</c:v>
                </c:pt>
                <c:pt idx="2881">
                  <c:v>3.27</c:v>
                </c:pt>
                <c:pt idx="2884">
                  <c:v>3.33</c:v>
                </c:pt>
                <c:pt idx="2885">
                  <c:v>3.29</c:v>
                </c:pt>
                <c:pt idx="2886">
                  <c:v>3.26</c:v>
                </c:pt>
                <c:pt idx="2887">
                  <c:v>3.24</c:v>
                </c:pt>
                <c:pt idx="2888">
                  <c:v>3.2800000000000002</c:v>
                </c:pt>
                <c:pt idx="2891">
                  <c:v>3.24</c:v>
                </c:pt>
                <c:pt idx="2892">
                  <c:v>3.24</c:v>
                </c:pt>
                <c:pt idx="2893">
                  <c:v>3.21</c:v>
                </c:pt>
                <c:pt idx="2894">
                  <c:v>3.27</c:v>
                </c:pt>
                <c:pt idx="2895">
                  <c:v>3.26</c:v>
                </c:pt>
                <c:pt idx="2898">
                  <c:v>3.26</c:v>
                </c:pt>
                <c:pt idx="2899">
                  <c:v>3.25</c:v>
                </c:pt>
                <c:pt idx="2900">
                  <c:v>3.27</c:v>
                </c:pt>
                <c:pt idx="2901">
                  <c:v>3.37</c:v>
                </c:pt>
                <c:pt idx="2902">
                  <c:v>3.2800000000000002</c:v>
                </c:pt>
                <c:pt idx="2905">
                  <c:v>3.25</c:v>
                </c:pt>
                <c:pt idx="2906">
                  <c:v>3.29</c:v>
                </c:pt>
                <c:pt idx="2907">
                  <c:v>3.29</c:v>
                </c:pt>
                <c:pt idx="2908">
                  <c:v>3.36</c:v>
                </c:pt>
                <c:pt idx="2909">
                  <c:v>3.32</c:v>
                </c:pt>
                <c:pt idx="2912">
                  <c:v>3.38</c:v>
                </c:pt>
                <c:pt idx="2913">
                  <c:v>3.42</c:v>
                </c:pt>
                <c:pt idx="2914">
                  <c:v>3.41</c:v>
                </c:pt>
                <c:pt idx="2915">
                  <c:v>3.33</c:v>
                </c:pt>
                <c:pt idx="2916">
                  <c:v>3.2800000000000002</c:v>
                </c:pt>
                <c:pt idx="2919">
                  <c:v>3.25</c:v>
                </c:pt>
                <c:pt idx="2920">
                  <c:v>3.26</c:v>
                </c:pt>
                <c:pt idx="2921">
                  <c:v>3.23</c:v>
                </c:pt>
                <c:pt idx="2922">
                  <c:v>3.24</c:v>
                </c:pt>
                <c:pt idx="2923">
                  <c:v>3.13</c:v>
                </c:pt>
                <c:pt idx="2926">
                  <c:v>3.13</c:v>
                </c:pt>
                <c:pt idx="2927">
                  <c:v>3.14</c:v>
                </c:pt>
                <c:pt idx="2928">
                  <c:v>3.14</c:v>
                </c:pt>
                <c:pt idx="2929">
                  <c:v>3.12</c:v>
                </c:pt>
                <c:pt idx="2930">
                  <c:v>3.16</c:v>
                </c:pt>
                <c:pt idx="2933">
                  <c:v>3.22</c:v>
                </c:pt>
                <c:pt idx="2934">
                  <c:v>3.16</c:v>
                </c:pt>
                <c:pt idx="2935">
                  <c:v>3.2</c:v>
                </c:pt>
                <c:pt idx="2936">
                  <c:v>3.2800000000000002</c:v>
                </c:pt>
                <c:pt idx="2937">
                  <c:v>3.31</c:v>
                </c:pt>
                <c:pt idx="2940">
                  <c:v>3.31</c:v>
                </c:pt>
                <c:pt idx="2941">
                  <c:v>3.27</c:v>
                </c:pt>
                <c:pt idx="2942">
                  <c:v>3.2800000000000002</c:v>
                </c:pt>
                <c:pt idx="2943">
                  <c:v>3.29</c:v>
                </c:pt>
                <c:pt idx="2944">
                  <c:v>3.32</c:v>
                </c:pt>
                <c:pt idx="2947">
                  <c:v>3.37</c:v>
                </c:pt>
                <c:pt idx="2948">
                  <c:v>3.33</c:v>
                </c:pt>
                <c:pt idx="2949">
                  <c:v>3.25</c:v>
                </c:pt>
                <c:pt idx="2950">
                  <c:v>3.27</c:v>
                </c:pt>
                <c:pt idx="2951">
                  <c:v>3.2800000000000002</c:v>
                </c:pt>
                <c:pt idx="2954">
                  <c:v>3.23</c:v>
                </c:pt>
                <c:pt idx="2955">
                  <c:v>3.2</c:v>
                </c:pt>
                <c:pt idx="2956">
                  <c:v>3.3</c:v>
                </c:pt>
                <c:pt idx="2957">
                  <c:v>3.33</c:v>
                </c:pt>
                <c:pt idx="2958">
                  <c:v>3.34</c:v>
                </c:pt>
                <c:pt idx="2961">
                  <c:v>3.36</c:v>
                </c:pt>
                <c:pt idx="2962">
                  <c:v>3.2800000000000002</c:v>
                </c:pt>
                <c:pt idx="2963">
                  <c:v>3.36</c:v>
                </c:pt>
                <c:pt idx="2964">
                  <c:v>3.32</c:v>
                </c:pt>
                <c:pt idx="2965">
                  <c:v>3.34</c:v>
                </c:pt>
                <c:pt idx="2968">
                  <c:v>3.32</c:v>
                </c:pt>
                <c:pt idx="2969">
                  <c:v>3.32</c:v>
                </c:pt>
                <c:pt idx="2970">
                  <c:v>3.29</c:v>
                </c:pt>
                <c:pt idx="2971">
                  <c:v>3.3</c:v>
                </c:pt>
                <c:pt idx="2972">
                  <c:v>3.27</c:v>
                </c:pt>
                <c:pt idx="2975">
                  <c:v>3.27</c:v>
                </c:pt>
                <c:pt idx="2976">
                  <c:v>3.26</c:v>
                </c:pt>
                <c:pt idx="2977">
                  <c:v>3.25</c:v>
                </c:pt>
                <c:pt idx="2978">
                  <c:v>3.21</c:v>
                </c:pt>
                <c:pt idx="2979">
                  <c:v>3.15</c:v>
                </c:pt>
                <c:pt idx="2982">
                  <c:v>3.15</c:v>
                </c:pt>
                <c:pt idx="2983">
                  <c:v>3.17</c:v>
                </c:pt>
                <c:pt idx="2984">
                  <c:v>3.18</c:v>
                </c:pt>
                <c:pt idx="2985">
                  <c:v>3.2</c:v>
                </c:pt>
                <c:pt idx="2986">
                  <c:v>3.17</c:v>
                </c:pt>
                <c:pt idx="2989">
                  <c:v>3.21</c:v>
                </c:pt>
                <c:pt idx="2990">
                  <c:v>3.18</c:v>
                </c:pt>
                <c:pt idx="2991">
                  <c:v>3.14</c:v>
                </c:pt>
                <c:pt idx="2992">
                  <c:v>3.16</c:v>
                </c:pt>
                <c:pt idx="2993">
                  <c:v>3.21</c:v>
                </c:pt>
                <c:pt idx="2996">
                  <c:v>3.18</c:v>
                </c:pt>
                <c:pt idx="2997">
                  <c:v>3.19</c:v>
                </c:pt>
                <c:pt idx="2998">
                  <c:v>3.23</c:v>
                </c:pt>
                <c:pt idx="2999">
                  <c:v>3.17</c:v>
                </c:pt>
                <c:pt idx="3000">
                  <c:v>3.14</c:v>
                </c:pt>
                <c:pt idx="3003">
                  <c:v>3.15</c:v>
                </c:pt>
                <c:pt idx="3004">
                  <c:v>3.23</c:v>
                </c:pt>
                <c:pt idx="3005">
                  <c:v>3.2800000000000002</c:v>
                </c:pt>
                <c:pt idx="3010">
                  <c:v>3.35</c:v>
                </c:pt>
                <c:pt idx="3011">
                  <c:v>3.35</c:v>
                </c:pt>
                <c:pt idx="3012">
                  <c:v>3.37</c:v>
                </c:pt>
                <c:pt idx="3017">
                  <c:v>3.4</c:v>
                </c:pt>
                <c:pt idx="3018">
                  <c:v>3.41</c:v>
                </c:pt>
                <c:pt idx="3019">
                  <c:v>3.39</c:v>
                </c:pt>
                <c:pt idx="3020">
                  <c:v>3.38</c:v>
                </c:pt>
                <c:pt idx="3021">
                  <c:v>3.39</c:v>
                </c:pt>
                <c:pt idx="3024">
                  <c:v>3.38</c:v>
                </c:pt>
                <c:pt idx="3025">
                  <c:v>3.32</c:v>
                </c:pt>
                <c:pt idx="3026">
                  <c:v>3.33</c:v>
                </c:pt>
                <c:pt idx="3027">
                  <c:v>3.32</c:v>
                </c:pt>
                <c:pt idx="3028">
                  <c:v>3.2800000000000002</c:v>
                </c:pt>
                <c:pt idx="3031">
                  <c:v>3.25</c:v>
                </c:pt>
                <c:pt idx="3032">
                  <c:v>3.29</c:v>
                </c:pt>
                <c:pt idx="3033">
                  <c:v>3.26</c:v>
                </c:pt>
                <c:pt idx="3034">
                  <c:v>3.22</c:v>
                </c:pt>
                <c:pt idx="3035">
                  <c:v>3.2</c:v>
                </c:pt>
                <c:pt idx="3038">
                  <c:v>3.22</c:v>
                </c:pt>
                <c:pt idx="3039">
                  <c:v>3.19</c:v>
                </c:pt>
                <c:pt idx="3040">
                  <c:v>3.21</c:v>
                </c:pt>
                <c:pt idx="3041">
                  <c:v>3.23</c:v>
                </c:pt>
                <c:pt idx="3042">
                  <c:v>3.2</c:v>
                </c:pt>
                <c:pt idx="3045">
                  <c:v>3.19</c:v>
                </c:pt>
                <c:pt idx="3046">
                  <c:v>3.21</c:v>
                </c:pt>
                <c:pt idx="3047">
                  <c:v>3.23</c:v>
                </c:pt>
                <c:pt idx="3048">
                  <c:v>3.22</c:v>
                </c:pt>
                <c:pt idx="3049">
                  <c:v>3.12</c:v>
                </c:pt>
                <c:pt idx="3052">
                  <c:v>3.12</c:v>
                </c:pt>
                <c:pt idx="3053">
                  <c:v>3.16</c:v>
                </c:pt>
                <c:pt idx="3054">
                  <c:v>3.24</c:v>
                </c:pt>
                <c:pt idx="3055">
                  <c:v>3.23</c:v>
                </c:pt>
                <c:pt idx="3056">
                  <c:v>3.21</c:v>
                </c:pt>
                <c:pt idx="3059">
                  <c:v>3.2</c:v>
                </c:pt>
                <c:pt idx="3060">
                  <c:v>3.2</c:v>
                </c:pt>
                <c:pt idx="3061">
                  <c:v>3.2</c:v>
                </c:pt>
                <c:pt idx="3062">
                  <c:v>3.21</c:v>
                </c:pt>
                <c:pt idx="3063">
                  <c:v>3.2800000000000002</c:v>
                </c:pt>
                <c:pt idx="3066">
                  <c:v>3.2800000000000002</c:v>
                </c:pt>
                <c:pt idx="3067">
                  <c:v>3.25</c:v>
                </c:pt>
                <c:pt idx="3068">
                  <c:v>3.14</c:v>
                </c:pt>
                <c:pt idx="3069">
                  <c:v>3.11</c:v>
                </c:pt>
                <c:pt idx="3070">
                  <c:v>3.11</c:v>
                </c:pt>
                <c:pt idx="3073">
                  <c:v>3.12</c:v>
                </c:pt>
                <c:pt idx="3074">
                  <c:v>3.11</c:v>
                </c:pt>
                <c:pt idx="3075">
                  <c:v>3.12</c:v>
                </c:pt>
                <c:pt idx="3076">
                  <c:v>3.15</c:v>
                </c:pt>
                <c:pt idx="3077">
                  <c:v>3.12</c:v>
                </c:pt>
                <c:pt idx="3080">
                  <c:v>3.16</c:v>
                </c:pt>
                <c:pt idx="3081">
                  <c:v>3.14</c:v>
                </c:pt>
                <c:pt idx="3082">
                  <c:v>3.13</c:v>
                </c:pt>
                <c:pt idx="3083">
                  <c:v>3.16</c:v>
                </c:pt>
                <c:pt idx="3084">
                  <c:v>3.19</c:v>
                </c:pt>
                <c:pt idx="3087">
                  <c:v>3.15</c:v>
                </c:pt>
                <c:pt idx="3088">
                  <c:v>3.17</c:v>
                </c:pt>
                <c:pt idx="3089">
                  <c:v>3.13</c:v>
                </c:pt>
                <c:pt idx="3090">
                  <c:v>3.1</c:v>
                </c:pt>
                <c:pt idx="3091">
                  <c:v>3.11</c:v>
                </c:pt>
                <c:pt idx="3094">
                  <c:v>3.09</c:v>
                </c:pt>
                <c:pt idx="3095">
                  <c:v>3.06</c:v>
                </c:pt>
                <c:pt idx="3096">
                  <c:v>3.06</c:v>
                </c:pt>
                <c:pt idx="3097">
                  <c:v>3.11</c:v>
                </c:pt>
                <c:pt idx="3098">
                  <c:v>3.15</c:v>
                </c:pt>
                <c:pt idx="3101">
                  <c:v>3.15</c:v>
                </c:pt>
                <c:pt idx="3102">
                  <c:v>3.12</c:v>
                </c:pt>
                <c:pt idx="3103">
                  <c:v>3.1</c:v>
                </c:pt>
                <c:pt idx="3104">
                  <c:v>3.1</c:v>
                </c:pt>
                <c:pt idx="3109">
                  <c:v>3.15</c:v>
                </c:pt>
                <c:pt idx="3110">
                  <c:v>3.12</c:v>
                </c:pt>
                <c:pt idx="3111">
                  <c:v>3.09</c:v>
                </c:pt>
                <c:pt idx="3112">
                  <c:v>3.13</c:v>
                </c:pt>
                <c:pt idx="3115">
                  <c:v>3.19</c:v>
                </c:pt>
                <c:pt idx="3116">
                  <c:v>3.17</c:v>
                </c:pt>
                <c:pt idx="3117">
                  <c:v>3.15</c:v>
                </c:pt>
                <c:pt idx="3118">
                  <c:v>3.12</c:v>
                </c:pt>
                <c:pt idx="3119">
                  <c:v>3.11</c:v>
                </c:pt>
                <c:pt idx="3122">
                  <c:v>3.07</c:v>
                </c:pt>
                <c:pt idx="3123">
                  <c:v>3.1</c:v>
                </c:pt>
                <c:pt idx="3124">
                  <c:v>3.1</c:v>
                </c:pt>
                <c:pt idx="3125">
                  <c:v>3.07</c:v>
                </c:pt>
                <c:pt idx="3126">
                  <c:v>3.09</c:v>
                </c:pt>
                <c:pt idx="3129">
                  <c:v>3.04</c:v>
                </c:pt>
                <c:pt idx="3130">
                  <c:v>3.04</c:v>
                </c:pt>
                <c:pt idx="3131">
                  <c:v>3.01</c:v>
                </c:pt>
                <c:pt idx="3132">
                  <c:v>3.05</c:v>
                </c:pt>
                <c:pt idx="3133">
                  <c:v>3.05</c:v>
                </c:pt>
                <c:pt idx="3136">
                  <c:v>3.04</c:v>
                </c:pt>
                <c:pt idx="3137">
                  <c:v>3.01</c:v>
                </c:pt>
                <c:pt idx="3138">
                  <c:v>2.91</c:v>
                </c:pt>
                <c:pt idx="3139">
                  <c:v>2.91</c:v>
                </c:pt>
                <c:pt idx="3140">
                  <c:v>2.73</c:v>
                </c:pt>
                <c:pt idx="3143">
                  <c:v>2.9699999999999998</c:v>
                </c:pt>
                <c:pt idx="3144">
                  <c:v>2.88</c:v>
                </c:pt>
                <c:pt idx="3145">
                  <c:v>2.94</c:v>
                </c:pt>
                <c:pt idx="3146">
                  <c:v>2.94</c:v>
                </c:pt>
                <c:pt idx="3147">
                  <c:v>2.88</c:v>
                </c:pt>
                <c:pt idx="3150">
                  <c:v>2.87</c:v>
                </c:pt>
                <c:pt idx="3151">
                  <c:v>2.87</c:v>
                </c:pt>
                <c:pt idx="3152">
                  <c:v>2.77</c:v>
                </c:pt>
                <c:pt idx="3153">
                  <c:v>2.77</c:v>
                </c:pt>
                <c:pt idx="3154">
                  <c:v>2.68</c:v>
                </c:pt>
                <c:pt idx="3157">
                  <c:v>2.65</c:v>
                </c:pt>
                <c:pt idx="3158">
                  <c:v>2.5700000000000003</c:v>
                </c:pt>
                <c:pt idx="3159">
                  <c:v>2.65</c:v>
                </c:pt>
                <c:pt idx="3160">
                  <c:v>2.67</c:v>
                </c:pt>
                <c:pt idx="3161">
                  <c:v>2.7</c:v>
                </c:pt>
                <c:pt idx="3164">
                  <c:v>2.67</c:v>
                </c:pt>
                <c:pt idx="3165">
                  <c:v>2.6</c:v>
                </c:pt>
                <c:pt idx="3166">
                  <c:v>2.64</c:v>
                </c:pt>
                <c:pt idx="3167">
                  <c:v>2.71</c:v>
                </c:pt>
                <c:pt idx="3168">
                  <c:v>2.67</c:v>
                </c:pt>
                <c:pt idx="3171">
                  <c:v>2.5700000000000003</c:v>
                </c:pt>
                <c:pt idx="3172">
                  <c:v>2.52</c:v>
                </c:pt>
                <c:pt idx="3173">
                  <c:v>2.52</c:v>
                </c:pt>
                <c:pt idx="3174">
                  <c:v>2.58</c:v>
                </c:pt>
                <c:pt idx="3175">
                  <c:v>2.62</c:v>
                </c:pt>
                <c:pt idx="3178">
                  <c:v>2.62</c:v>
                </c:pt>
                <c:pt idx="3179">
                  <c:v>2.67</c:v>
                </c:pt>
                <c:pt idx="3180">
                  <c:v>2.66</c:v>
                </c:pt>
                <c:pt idx="3181">
                  <c:v>2.68</c:v>
                </c:pt>
                <c:pt idx="3182">
                  <c:v>2.68</c:v>
                </c:pt>
                <c:pt idx="3185">
                  <c:v>2.76</c:v>
                </c:pt>
                <c:pt idx="3186">
                  <c:v>2.7</c:v>
                </c:pt>
                <c:pt idx="3187">
                  <c:v>2.67</c:v>
                </c:pt>
                <c:pt idx="3188">
                  <c:v>2.61</c:v>
                </c:pt>
                <c:pt idx="3189">
                  <c:v>2.6</c:v>
                </c:pt>
                <c:pt idx="3192">
                  <c:v>2.62</c:v>
                </c:pt>
                <c:pt idx="3193">
                  <c:v>2.5300000000000002</c:v>
                </c:pt>
                <c:pt idx="3194">
                  <c:v>2.5700000000000003</c:v>
                </c:pt>
                <c:pt idx="3195">
                  <c:v>2.59</c:v>
                </c:pt>
                <c:pt idx="3196">
                  <c:v>2.56</c:v>
                </c:pt>
                <c:pt idx="3199">
                  <c:v>2.5499999999999998</c:v>
                </c:pt>
                <c:pt idx="3200">
                  <c:v>2.59</c:v>
                </c:pt>
                <c:pt idx="3201">
                  <c:v>2.5700000000000003</c:v>
                </c:pt>
                <c:pt idx="3202">
                  <c:v>2.6</c:v>
                </c:pt>
                <c:pt idx="3203">
                  <c:v>2.66</c:v>
                </c:pt>
                <c:pt idx="3206">
                  <c:v>2.59</c:v>
                </c:pt>
                <c:pt idx="3207">
                  <c:v>2.63</c:v>
                </c:pt>
                <c:pt idx="3208">
                  <c:v>2.66</c:v>
                </c:pt>
                <c:pt idx="3209">
                  <c:v>2.66</c:v>
                </c:pt>
                <c:pt idx="3210">
                  <c:v>2.65</c:v>
                </c:pt>
                <c:pt idx="3213">
                  <c:v>2.61</c:v>
                </c:pt>
                <c:pt idx="3214">
                  <c:v>2.65</c:v>
                </c:pt>
                <c:pt idx="3215">
                  <c:v>2.66</c:v>
                </c:pt>
                <c:pt idx="3216">
                  <c:v>2.63</c:v>
                </c:pt>
                <c:pt idx="3217">
                  <c:v>2.69</c:v>
                </c:pt>
                <c:pt idx="3220">
                  <c:v>2.7199999999999998</c:v>
                </c:pt>
                <c:pt idx="3221">
                  <c:v>2.75</c:v>
                </c:pt>
                <c:pt idx="3222">
                  <c:v>2.77</c:v>
                </c:pt>
                <c:pt idx="3223">
                  <c:v>2.74</c:v>
                </c:pt>
                <c:pt idx="3224">
                  <c:v>2.68</c:v>
                </c:pt>
                <c:pt idx="3227">
                  <c:v>2.7</c:v>
                </c:pt>
                <c:pt idx="3228">
                  <c:v>2.67</c:v>
                </c:pt>
                <c:pt idx="3229">
                  <c:v>2.59</c:v>
                </c:pt>
                <c:pt idx="3230">
                  <c:v>2.6</c:v>
                </c:pt>
                <c:pt idx="3231">
                  <c:v>2.5700000000000003</c:v>
                </c:pt>
                <c:pt idx="3234">
                  <c:v>2.52</c:v>
                </c:pt>
                <c:pt idx="3235">
                  <c:v>2.54</c:v>
                </c:pt>
                <c:pt idx="3236">
                  <c:v>2.4900000000000002</c:v>
                </c:pt>
                <c:pt idx="3237">
                  <c:v>2.42</c:v>
                </c:pt>
                <c:pt idx="3238">
                  <c:v>2.4300000000000002</c:v>
                </c:pt>
                <c:pt idx="3241">
                  <c:v>2.35</c:v>
                </c:pt>
                <c:pt idx="3242">
                  <c:v>2.36</c:v>
                </c:pt>
                <c:pt idx="3243">
                  <c:v>2.37</c:v>
                </c:pt>
                <c:pt idx="3244">
                  <c:v>2.36</c:v>
                </c:pt>
                <c:pt idx="3245">
                  <c:v>2.29</c:v>
                </c:pt>
                <c:pt idx="3248">
                  <c:v>2.29</c:v>
                </c:pt>
                <c:pt idx="3249">
                  <c:v>2.2400000000000002</c:v>
                </c:pt>
                <c:pt idx="3250">
                  <c:v>2.1800000000000002</c:v>
                </c:pt>
                <c:pt idx="3251">
                  <c:v>2.16</c:v>
                </c:pt>
                <c:pt idx="3252">
                  <c:v>2.11</c:v>
                </c:pt>
                <c:pt idx="3255">
                  <c:v>2.17</c:v>
                </c:pt>
                <c:pt idx="3256">
                  <c:v>2.1</c:v>
                </c:pt>
                <c:pt idx="3257">
                  <c:v>2.17</c:v>
                </c:pt>
                <c:pt idx="3258">
                  <c:v>2.23</c:v>
                </c:pt>
                <c:pt idx="3259">
                  <c:v>2.29</c:v>
                </c:pt>
                <c:pt idx="3262">
                  <c:v>2.3199999999999998</c:v>
                </c:pt>
                <c:pt idx="3263">
                  <c:v>2.2800000000000002</c:v>
                </c:pt>
                <c:pt idx="3264">
                  <c:v>2.21</c:v>
                </c:pt>
                <c:pt idx="3265">
                  <c:v>2.3199999999999998</c:v>
                </c:pt>
                <c:pt idx="3266">
                  <c:v>2.34</c:v>
                </c:pt>
                <c:pt idx="3269">
                  <c:v>2.4500000000000002</c:v>
                </c:pt>
                <c:pt idx="3270">
                  <c:v>2.36</c:v>
                </c:pt>
                <c:pt idx="3271">
                  <c:v>2.38</c:v>
                </c:pt>
                <c:pt idx="3272">
                  <c:v>2.44</c:v>
                </c:pt>
                <c:pt idx="3273">
                  <c:v>2.48</c:v>
                </c:pt>
                <c:pt idx="3276">
                  <c:v>2.4700000000000002</c:v>
                </c:pt>
                <c:pt idx="3277">
                  <c:v>2.4900000000000002</c:v>
                </c:pt>
                <c:pt idx="3278">
                  <c:v>2.34</c:v>
                </c:pt>
                <c:pt idx="3279">
                  <c:v>2.29</c:v>
                </c:pt>
                <c:pt idx="3280">
                  <c:v>2.29</c:v>
                </c:pt>
                <c:pt idx="3283">
                  <c:v>2.2999999999999998</c:v>
                </c:pt>
                <c:pt idx="3284">
                  <c:v>2.2400000000000002</c:v>
                </c:pt>
                <c:pt idx="3285">
                  <c:v>2.2400000000000002</c:v>
                </c:pt>
                <c:pt idx="3286">
                  <c:v>2.2200000000000002</c:v>
                </c:pt>
                <c:pt idx="3287">
                  <c:v>2.3199999999999998</c:v>
                </c:pt>
                <c:pt idx="3290">
                  <c:v>2.25</c:v>
                </c:pt>
                <c:pt idx="3291">
                  <c:v>2.2400000000000002</c:v>
                </c:pt>
                <c:pt idx="3292">
                  <c:v>2.25</c:v>
                </c:pt>
                <c:pt idx="3293">
                  <c:v>2.2599999999999998</c:v>
                </c:pt>
                <c:pt idx="3294">
                  <c:v>2.27</c:v>
                </c:pt>
                <c:pt idx="3297">
                  <c:v>2.2800000000000002</c:v>
                </c:pt>
                <c:pt idx="3298">
                  <c:v>2.2200000000000002</c:v>
                </c:pt>
                <c:pt idx="3299">
                  <c:v>2.2999999999999998</c:v>
                </c:pt>
                <c:pt idx="3300">
                  <c:v>2.29</c:v>
                </c:pt>
                <c:pt idx="3301">
                  <c:v>2.3199999999999998</c:v>
                </c:pt>
                <c:pt idx="3304">
                  <c:v>2.37</c:v>
                </c:pt>
                <c:pt idx="3305">
                  <c:v>2.4</c:v>
                </c:pt>
                <c:pt idx="3306">
                  <c:v>2.4</c:v>
                </c:pt>
                <c:pt idx="3307">
                  <c:v>2.4500000000000002</c:v>
                </c:pt>
                <c:pt idx="3308">
                  <c:v>2.4700000000000002</c:v>
                </c:pt>
                <c:pt idx="3311">
                  <c:v>2.46</c:v>
                </c:pt>
                <c:pt idx="3312">
                  <c:v>2.5</c:v>
                </c:pt>
                <c:pt idx="3313">
                  <c:v>2.56</c:v>
                </c:pt>
                <c:pt idx="3314">
                  <c:v>2.56</c:v>
                </c:pt>
                <c:pt idx="3315">
                  <c:v>2.54</c:v>
                </c:pt>
                <c:pt idx="3318">
                  <c:v>2.4700000000000002</c:v>
                </c:pt>
                <c:pt idx="3319">
                  <c:v>2.4500000000000002</c:v>
                </c:pt>
                <c:pt idx="3320">
                  <c:v>2.4500000000000002</c:v>
                </c:pt>
                <c:pt idx="3321">
                  <c:v>2.4900000000000002</c:v>
                </c:pt>
                <c:pt idx="3322">
                  <c:v>2.37</c:v>
                </c:pt>
                <c:pt idx="3325">
                  <c:v>2.39</c:v>
                </c:pt>
                <c:pt idx="3326">
                  <c:v>2.37</c:v>
                </c:pt>
                <c:pt idx="3327">
                  <c:v>2.4500000000000002</c:v>
                </c:pt>
                <c:pt idx="3328">
                  <c:v>2.4</c:v>
                </c:pt>
                <c:pt idx="3329">
                  <c:v>2.44</c:v>
                </c:pt>
                <c:pt idx="3332">
                  <c:v>2.5499999999999998</c:v>
                </c:pt>
                <c:pt idx="3333">
                  <c:v>2.5700000000000003</c:v>
                </c:pt>
                <c:pt idx="3334">
                  <c:v>2.59</c:v>
                </c:pt>
                <c:pt idx="3335">
                  <c:v>2.65</c:v>
                </c:pt>
                <c:pt idx="3336">
                  <c:v>2.68</c:v>
                </c:pt>
                <c:pt idx="3339">
                  <c:v>2.71</c:v>
                </c:pt>
                <c:pt idx="3340">
                  <c:v>2.62</c:v>
                </c:pt>
                <c:pt idx="3341">
                  <c:v>2.61</c:v>
                </c:pt>
                <c:pt idx="3342">
                  <c:v>2.73</c:v>
                </c:pt>
                <c:pt idx="3343">
                  <c:v>2.69</c:v>
                </c:pt>
                <c:pt idx="3346">
                  <c:v>2.75</c:v>
                </c:pt>
                <c:pt idx="3347">
                  <c:v>2.69</c:v>
                </c:pt>
                <c:pt idx="3348">
                  <c:v>2.75</c:v>
                </c:pt>
                <c:pt idx="3349">
                  <c:v>2.83</c:v>
                </c:pt>
                <c:pt idx="3350">
                  <c:v>2.83</c:v>
                </c:pt>
                <c:pt idx="3353">
                  <c:v>2.83</c:v>
                </c:pt>
                <c:pt idx="3354">
                  <c:v>2.89</c:v>
                </c:pt>
                <c:pt idx="3355">
                  <c:v>2.99</c:v>
                </c:pt>
                <c:pt idx="3356">
                  <c:v>2.9699999999999998</c:v>
                </c:pt>
                <c:pt idx="3357">
                  <c:v>2.96</c:v>
                </c:pt>
                <c:pt idx="3360">
                  <c:v>2.9699999999999998</c:v>
                </c:pt>
                <c:pt idx="3361">
                  <c:v>2.9699999999999998</c:v>
                </c:pt>
                <c:pt idx="3362">
                  <c:v>3.02</c:v>
                </c:pt>
                <c:pt idx="3363">
                  <c:v>3.02</c:v>
                </c:pt>
                <c:pt idx="3364">
                  <c:v>3.04</c:v>
                </c:pt>
                <c:pt idx="3367">
                  <c:v>2.99</c:v>
                </c:pt>
                <c:pt idx="3368">
                  <c:v>2.96</c:v>
                </c:pt>
                <c:pt idx="3369">
                  <c:v>2.98</c:v>
                </c:pt>
                <c:pt idx="3370">
                  <c:v>2.94</c:v>
                </c:pt>
                <c:pt idx="3374">
                  <c:v>3.04</c:v>
                </c:pt>
                <c:pt idx="3375">
                  <c:v>2.9699999999999998</c:v>
                </c:pt>
                <c:pt idx="3376">
                  <c:v>3</c:v>
                </c:pt>
                <c:pt idx="3377">
                  <c:v>2.98</c:v>
                </c:pt>
                <c:pt idx="3381">
                  <c:v>2.94</c:v>
                </c:pt>
                <c:pt idx="3382">
                  <c:v>2.94</c:v>
                </c:pt>
                <c:pt idx="3383">
                  <c:v>2.88</c:v>
                </c:pt>
                <c:pt idx="3384">
                  <c:v>2.9699999999999998</c:v>
                </c:pt>
                <c:pt idx="3385">
                  <c:v>2.92</c:v>
                </c:pt>
                <c:pt idx="3388">
                  <c:v>2.88</c:v>
                </c:pt>
                <c:pt idx="3389">
                  <c:v>2.86</c:v>
                </c:pt>
                <c:pt idx="3390">
                  <c:v>2.96</c:v>
                </c:pt>
                <c:pt idx="3391">
                  <c:v>3.02</c:v>
                </c:pt>
                <c:pt idx="3392">
                  <c:v>3.04</c:v>
                </c:pt>
                <c:pt idx="3395">
                  <c:v>3.02</c:v>
                </c:pt>
                <c:pt idx="3396">
                  <c:v>3.08</c:v>
                </c:pt>
                <c:pt idx="3397">
                  <c:v>3.11</c:v>
                </c:pt>
                <c:pt idx="3398">
                  <c:v>3.12</c:v>
                </c:pt>
                <c:pt idx="3399">
                  <c:v>3.17</c:v>
                </c:pt>
                <c:pt idx="3402">
                  <c:v>3.17</c:v>
                </c:pt>
                <c:pt idx="3403">
                  <c:v>3.11</c:v>
                </c:pt>
                <c:pt idx="3404">
                  <c:v>3.17</c:v>
                </c:pt>
                <c:pt idx="3405">
                  <c:v>3.18</c:v>
                </c:pt>
                <c:pt idx="3406">
                  <c:v>3.2</c:v>
                </c:pt>
                <c:pt idx="3409">
                  <c:v>3.15</c:v>
                </c:pt>
                <c:pt idx="3410">
                  <c:v>3.19</c:v>
                </c:pt>
                <c:pt idx="3411">
                  <c:v>3.21</c:v>
                </c:pt>
                <c:pt idx="3412">
                  <c:v>3.25</c:v>
                </c:pt>
                <c:pt idx="3413">
                  <c:v>3.23</c:v>
                </c:pt>
                <c:pt idx="3416">
                  <c:v>3.27</c:v>
                </c:pt>
                <c:pt idx="3417">
                  <c:v>3.23</c:v>
                </c:pt>
                <c:pt idx="3418">
                  <c:v>3.27</c:v>
                </c:pt>
                <c:pt idx="3419">
                  <c:v>3.27</c:v>
                </c:pt>
                <c:pt idx="3420">
                  <c:v>3.27</c:v>
                </c:pt>
                <c:pt idx="3423">
                  <c:v>3.29</c:v>
                </c:pt>
                <c:pt idx="3424">
                  <c:v>3.31</c:v>
                </c:pt>
                <c:pt idx="3425">
                  <c:v>3.27</c:v>
                </c:pt>
                <c:pt idx="3426">
                  <c:v>3.23</c:v>
                </c:pt>
                <c:pt idx="3427">
                  <c:v>3.19</c:v>
                </c:pt>
                <c:pt idx="3430">
                  <c:v>3.2</c:v>
                </c:pt>
                <c:pt idx="3431">
                  <c:v>3.14</c:v>
                </c:pt>
                <c:pt idx="3432">
                  <c:v>3.15</c:v>
                </c:pt>
                <c:pt idx="3433">
                  <c:v>3.14</c:v>
                </c:pt>
                <c:pt idx="3434">
                  <c:v>3.17</c:v>
                </c:pt>
                <c:pt idx="3437">
                  <c:v>3.13</c:v>
                </c:pt>
                <c:pt idx="3438">
                  <c:v>3.19</c:v>
                </c:pt>
                <c:pt idx="3439">
                  <c:v>3.17</c:v>
                </c:pt>
                <c:pt idx="3440">
                  <c:v>3.23</c:v>
                </c:pt>
                <c:pt idx="3441">
                  <c:v>3.31</c:v>
                </c:pt>
                <c:pt idx="3444">
                  <c:v>3.3</c:v>
                </c:pt>
                <c:pt idx="3445">
                  <c:v>3.2800000000000002</c:v>
                </c:pt>
                <c:pt idx="3446">
                  <c:v>3.27</c:v>
                </c:pt>
                <c:pt idx="3447">
                  <c:v>3.25</c:v>
                </c:pt>
                <c:pt idx="3448">
                  <c:v>3.19</c:v>
                </c:pt>
                <c:pt idx="3451">
                  <c:v>3.25</c:v>
                </c:pt>
                <c:pt idx="3452">
                  <c:v>3.11</c:v>
                </c:pt>
                <c:pt idx="3453">
                  <c:v>3.14</c:v>
                </c:pt>
                <c:pt idx="3454">
                  <c:v>3.12</c:v>
                </c:pt>
                <c:pt idx="3455">
                  <c:v>3.14</c:v>
                </c:pt>
                <c:pt idx="3458">
                  <c:v>3.21</c:v>
                </c:pt>
                <c:pt idx="3459">
                  <c:v>3.2800000000000002</c:v>
                </c:pt>
                <c:pt idx="3460">
                  <c:v>3.24</c:v>
                </c:pt>
                <c:pt idx="3461">
                  <c:v>3.23</c:v>
                </c:pt>
                <c:pt idx="3462">
                  <c:v>3.27</c:v>
                </c:pt>
                <c:pt idx="3465">
                  <c:v>3.31</c:v>
                </c:pt>
                <c:pt idx="3466">
                  <c:v>3.31</c:v>
                </c:pt>
                <c:pt idx="3467">
                  <c:v>3.35</c:v>
                </c:pt>
                <c:pt idx="3468">
                  <c:v>3.35</c:v>
                </c:pt>
                <c:pt idx="3469">
                  <c:v>3.38</c:v>
                </c:pt>
                <c:pt idx="3472">
                  <c:v>3.39</c:v>
                </c:pt>
                <c:pt idx="3473">
                  <c:v>3.38</c:v>
                </c:pt>
                <c:pt idx="3474">
                  <c:v>3.39</c:v>
                </c:pt>
                <c:pt idx="3475">
                  <c:v>3.45</c:v>
                </c:pt>
                <c:pt idx="3476">
                  <c:v>3.46</c:v>
                </c:pt>
                <c:pt idx="3479">
                  <c:v>3.49</c:v>
                </c:pt>
                <c:pt idx="3480">
                  <c:v>3.46</c:v>
                </c:pt>
                <c:pt idx="3481">
                  <c:v>3.46</c:v>
                </c:pt>
                <c:pt idx="3482">
                  <c:v>3.41</c:v>
                </c:pt>
                <c:pt idx="3483">
                  <c:v>3.42</c:v>
                </c:pt>
                <c:pt idx="3486">
                  <c:v>3.34</c:v>
                </c:pt>
                <c:pt idx="3487">
                  <c:v>3.29</c:v>
                </c:pt>
                <c:pt idx="3488">
                  <c:v>3.31</c:v>
                </c:pt>
                <c:pt idx="3489">
                  <c:v>3.31</c:v>
                </c:pt>
                <c:pt idx="3494">
                  <c:v>3.26</c:v>
                </c:pt>
                <c:pt idx="3495">
                  <c:v>3.29</c:v>
                </c:pt>
                <c:pt idx="3496">
                  <c:v>3.31</c:v>
                </c:pt>
                <c:pt idx="3497">
                  <c:v>3.27</c:v>
                </c:pt>
                <c:pt idx="3500">
                  <c:v>3.27</c:v>
                </c:pt>
                <c:pt idx="3501">
                  <c:v>3.27</c:v>
                </c:pt>
                <c:pt idx="3502">
                  <c:v>3.3</c:v>
                </c:pt>
                <c:pt idx="3503">
                  <c:v>3.32</c:v>
                </c:pt>
                <c:pt idx="3504">
                  <c:v>3.18</c:v>
                </c:pt>
                <c:pt idx="3507">
                  <c:v>3.15</c:v>
                </c:pt>
                <c:pt idx="3508">
                  <c:v>3.13</c:v>
                </c:pt>
                <c:pt idx="3509">
                  <c:v>3.16</c:v>
                </c:pt>
                <c:pt idx="3510">
                  <c:v>3.11</c:v>
                </c:pt>
                <c:pt idx="3511">
                  <c:v>3.14</c:v>
                </c:pt>
                <c:pt idx="3514">
                  <c:v>3.08</c:v>
                </c:pt>
                <c:pt idx="3515">
                  <c:v>3.15</c:v>
                </c:pt>
                <c:pt idx="3516">
                  <c:v>3.1</c:v>
                </c:pt>
                <c:pt idx="3517">
                  <c:v>3.12</c:v>
                </c:pt>
                <c:pt idx="3518">
                  <c:v>3.12</c:v>
                </c:pt>
                <c:pt idx="3521">
                  <c:v>3</c:v>
                </c:pt>
                <c:pt idx="3522">
                  <c:v>3.04</c:v>
                </c:pt>
                <c:pt idx="3523">
                  <c:v>3.03</c:v>
                </c:pt>
                <c:pt idx="3524">
                  <c:v>3.05</c:v>
                </c:pt>
                <c:pt idx="3525">
                  <c:v>2.98</c:v>
                </c:pt>
                <c:pt idx="3528">
                  <c:v>2.99</c:v>
                </c:pt>
                <c:pt idx="3529">
                  <c:v>3.04</c:v>
                </c:pt>
                <c:pt idx="3530">
                  <c:v>3.05</c:v>
                </c:pt>
                <c:pt idx="3531">
                  <c:v>2.98</c:v>
                </c:pt>
                <c:pt idx="3532">
                  <c:v>3.02</c:v>
                </c:pt>
                <c:pt idx="3535">
                  <c:v>3.03</c:v>
                </c:pt>
                <c:pt idx="3536">
                  <c:v>3.04</c:v>
                </c:pt>
                <c:pt idx="3537">
                  <c:v>3.07</c:v>
                </c:pt>
                <c:pt idx="3538">
                  <c:v>3.04</c:v>
                </c:pt>
                <c:pt idx="3539">
                  <c:v>3.02</c:v>
                </c:pt>
                <c:pt idx="3542">
                  <c:v>2.95</c:v>
                </c:pt>
                <c:pt idx="3543">
                  <c:v>2.98</c:v>
                </c:pt>
                <c:pt idx="3544">
                  <c:v>3.01</c:v>
                </c:pt>
                <c:pt idx="3545">
                  <c:v>2.91</c:v>
                </c:pt>
                <c:pt idx="3546">
                  <c:v>2.95</c:v>
                </c:pt>
                <c:pt idx="3549">
                  <c:v>2.93</c:v>
                </c:pt>
                <c:pt idx="3550">
                  <c:v>2.95</c:v>
                </c:pt>
                <c:pt idx="3551">
                  <c:v>2.96</c:v>
                </c:pt>
                <c:pt idx="3552">
                  <c:v>2.93</c:v>
                </c:pt>
                <c:pt idx="3553">
                  <c:v>2.89</c:v>
                </c:pt>
                <c:pt idx="3556">
                  <c:v>2.87</c:v>
                </c:pt>
                <c:pt idx="3557">
                  <c:v>2.88</c:v>
                </c:pt>
                <c:pt idx="3558">
                  <c:v>2.96</c:v>
                </c:pt>
                <c:pt idx="3559">
                  <c:v>2.98</c:v>
                </c:pt>
                <c:pt idx="3560">
                  <c:v>3.03</c:v>
                </c:pt>
                <c:pt idx="3563">
                  <c:v>3.01</c:v>
                </c:pt>
                <c:pt idx="3564">
                  <c:v>3</c:v>
                </c:pt>
                <c:pt idx="3565">
                  <c:v>2.95</c:v>
                </c:pt>
                <c:pt idx="3566">
                  <c:v>2.96</c:v>
                </c:pt>
                <c:pt idx="3567">
                  <c:v>2.94</c:v>
                </c:pt>
                <c:pt idx="3570">
                  <c:v>2.75</c:v>
                </c:pt>
                <c:pt idx="3571">
                  <c:v>2.61</c:v>
                </c:pt>
                <c:pt idx="3572">
                  <c:v>2.7199999999999998</c:v>
                </c:pt>
                <c:pt idx="3573">
                  <c:v>2.75</c:v>
                </c:pt>
                <c:pt idx="3574">
                  <c:v>2.71</c:v>
                </c:pt>
                <c:pt idx="3577">
                  <c:v>2.65</c:v>
                </c:pt>
                <c:pt idx="3578">
                  <c:v>2.7199999999999998</c:v>
                </c:pt>
                <c:pt idx="3579">
                  <c:v>2.71</c:v>
                </c:pt>
                <c:pt idx="3580">
                  <c:v>2.7800000000000002</c:v>
                </c:pt>
                <c:pt idx="3581">
                  <c:v>2.91</c:v>
                </c:pt>
                <c:pt idx="3584">
                  <c:v>2.8</c:v>
                </c:pt>
                <c:pt idx="3585">
                  <c:v>2.74</c:v>
                </c:pt>
                <c:pt idx="3586">
                  <c:v>2.7</c:v>
                </c:pt>
                <c:pt idx="3587">
                  <c:v>2.64</c:v>
                </c:pt>
                <c:pt idx="3588">
                  <c:v>2.6</c:v>
                </c:pt>
                <c:pt idx="3591">
                  <c:v>2.5700000000000003</c:v>
                </c:pt>
                <c:pt idx="3592">
                  <c:v>2.41</c:v>
                </c:pt>
                <c:pt idx="3593">
                  <c:v>2.41</c:v>
                </c:pt>
                <c:pt idx="3594">
                  <c:v>2.42</c:v>
                </c:pt>
                <c:pt idx="3595">
                  <c:v>2.33</c:v>
                </c:pt>
                <c:pt idx="3598">
                  <c:v>2.41</c:v>
                </c:pt>
                <c:pt idx="3599">
                  <c:v>2.29</c:v>
                </c:pt>
                <c:pt idx="3600">
                  <c:v>2.33</c:v>
                </c:pt>
                <c:pt idx="3601">
                  <c:v>2.2400000000000002</c:v>
                </c:pt>
                <c:pt idx="3602">
                  <c:v>2.2999999999999998</c:v>
                </c:pt>
                <c:pt idx="3605">
                  <c:v>2.35</c:v>
                </c:pt>
                <c:pt idx="3606">
                  <c:v>2.2999999999999998</c:v>
                </c:pt>
                <c:pt idx="3607">
                  <c:v>2.27</c:v>
                </c:pt>
                <c:pt idx="3608">
                  <c:v>2.15</c:v>
                </c:pt>
                <c:pt idx="3609">
                  <c:v>2.1</c:v>
                </c:pt>
                <c:pt idx="3612">
                  <c:v>2.12</c:v>
                </c:pt>
                <c:pt idx="3613">
                  <c:v>2.15</c:v>
                </c:pt>
                <c:pt idx="3614">
                  <c:v>2.16</c:v>
                </c:pt>
                <c:pt idx="3615">
                  <c:v>2.23</c:v>
                </c:pt>
                <c:pt idx="3616">
                  <c:v>2.19</c:v>
                </c:pt>
                <c:pt idx="3619">
                  <c:v>2.1800000000000002</c:v>
                </c:pt>
                <c:pt idx="3620">
                  <c:v>2.1800000000000002</c:v>
                </c:pt>
                <c:pt idx="3621">
                  <c:v>2.1800000000000002</c:v>
                </c:pt>
                <c:pt idx="3622">
                  <c:v>2.19</c:v>
                </c:pt>
                <c:pt idx="3623">
                  <c:v>2.1</c:v>
                </c:pt>
                <c:pt idx="3626">
                  <c:v>1.9300000000000002</c:v>
                </c:pt>
                <c:pt idx="3627">
                  <c:v>1.9100000000000001</c:v>
                </c:pt>
                <c:pt idx="3628">
                  <c:v>1.92</c:v>
                </c:pt>
                <c:pt idx="3629">
                  <c:v>1.9</c:v>
                </c:pt>
                <c:pt idx="3630">
                  <c:v>1.83</c:v>
                </c:pt>
                <c:pt idx="3633">
                  <c:v>1.71</c:v>
                </c:pt>
                <c:pt idx="3634">
                  <c:v>1.71</c:v>
                </c:pt>
                <c:pt idx="3635">
                  <c:v>1.79</c:v>
                </c:pt>
                <c:pt idx="3636">
                  <c:v>1.9</c:v>
                </c:pt>
                <c:pt idx="3637">
                  <c:v>1.92</c:v>
                </c:pt>
                <c:pt idx="3640">
                  <c:v>1.78</c:v>
                </c:pt>
                <c:pt idx="3641">
                  <c:v>1.77</c:v>
                </c:pt>
                <c:pt idx="3642">
                  <c:v>1.81</c:v>
                </c:pt>
                <c:pt idx="3643">
                  <c:v>1.6800000000000002</c:v>
                </c:pt>
                <c:pt idx="3644">
                  <c:v>1.7000000000000002</c:v>
                </c:pt>
                <c:pt idx="3647">
                  <c:v>1.8</c:v>
                </c:pt>
                <c:pt idx="3648">
                  <c:v>1.88</c:v>
                </c:pt>
                <c:pt idx="3649">
                  <c:v>1.96</c:v>
                </c:pt>
                <c:pt idx="3650">
                  <c:v>1.98</c:v>
                </c:pt>
                <c:pt idx="3651">
                  <c:v>1.97</c:v>
                </c:pt>
                <c:pt idx="3654">
                  <c:v>1.82</c:v>
                </c:pt>
                <c:pt idx="3655">
                  <c:v>1.74</c:v>
                </c:pt>
                <c:pt idx="3656">
                  <c:v>1.76</c:v>
                </c:pt>
                <c:pt idx="3657">
                  <c:v>1.8900000000000001</c:v>
                </c:pt>
                <c:pt idx="3658">
                  <c:v>1.94</c:v>
                </c:pt>
                <c:pt idx="3661">
                  <c:v>2.02</c:v>
                </c:pt>
                <c:pt idx="3662">
                  <c:v>2.0499999999999998</c:v>
                </c:pt>
                <c:pt idx="3663">
                  <c:v>2.15</c:v>
                </c:pt>
                <c:pt idx="3664">
                  <c:v>2.17</c:v>
                </c:pt>
                <c:pt idx="3665">
                  <c:v>2.1800000000000002</c:v>
                </c:pt>
                <c:pt idx="3668">
                  <c:v>2.2400000000000002</c:v>
                </c:pt>
                <c:pt idx="3669">
                  <c:v>2</c:v>
                </c:pt>
                <c:pt idx="3670">
                  <c:v>2.12</c:v>
                </c:pt>
                <c:pt idx="3671">
                  <c:v>2.0299999999999998</c:v>
                </c:pt>
                <c:pt idx="3672">
                  <c:v>2.02</c:v>
                </c:pt>
                <c:pt idx="3675">
                  <c:v>2.04</c:v>
                </c:pt>
                <c:pt idx="3676">
                  <c:v>2.15</c:v>
                </c:pt>
                <c:pt idx="3677">
                  <c:v>2.09</c:v>
                </c:pt>
                <c:pt idx="3678">
                  <c:v>2.11</c:v>
                </c:pt>
                <c:pt idx="3679">
                  <c:v>2.25</c:v>
                </c:pt>
                <c:pt idx="3682">
                  <c:v>2.11</c:v>
                </c:pt>
                <c:pt idx="3683">
                  <c:v>1.85</c:v>
                </c:pt>
                <c:pt idx="3684">
                  <c:v>1.81</c:v>
                </c:pt>
                <c:pt idx="3685">
                  <c:v>1.87</c:v>
                </c:pt>
                <c:pt idx="3686">
                  <c:v>1.9300000000000002</c:v>
                </c:pt>
                <c:pt idx="3689">
                  <c:v>1.76</c:v>
                </c:pt>
                <c:pt idx="3690">
                  <c:v>1.83</c:v>
                </c:pt>
                <c:pt idx="3691">
                  <c:v>1.71</c:v>
                </c:pt>
                <c:pt idx="3692">
                  <c:v>1.78</c:v>
                </c:pt>
                <c:pt idx="3693">
                  <c:v>1.8</c:v>
                </c:pt>
                <c:pt idx="3696">
                  <c:v>1.8399999999999999</c:v>
                </c:pt>
                <c:pt idx="3697">
                  <c:v>1.77</c:v>
                </c:pt>
                <c:pt idx="3698">
                  <c:v>1.83</c:v>
                </c:pt>
                <c:pt idx="3699">
                  <c:v>1.76</c:v>
                </c:pt>
                <c:pt idx="3700">
                  <c:v>1.9100000000000001</c:v>
                </c:pt>
                <c:pt idx="3703">
                  <c:v>1.88</c:v>
                </c:pt>
                <c:pt idx="3704">
                  <c:v>1.92</c:v>
                </c:pt>
                <c:pt idx="3705">
                  <c:v>2.0299999999999998</c:v>
                </c:pt>
                <c:pt idx="3706">
                  <c:v>2.2200000000000002</c:v>
                </c:pt>
                <c:pt idx="3707">
                  <c:v>2.19</c:v>
                </c:pt>
                <c:pt idx="3710">
                  <c:v>2.31</c:v>
                </c:pt>
                <c:pt idx="3711">
                  <c:v>2.3199999999999998</c:v>
                </c:pt>
                <c:pt idx="3712">
                  <c:v>2.2999999999999998</c:v>
                </c:pt>
                <c:pt idx="3713">
                  <c:v>2.2800000000000002</c:v>
                </c:pt>
                <c:pt idx="3714">
                  <c:v>2.1800000000000002</c:v>
                </c:pt>
                <c:pt idx="3717">
                  <c:v>2.19</c:v>
                </c:pt>
                <c:pt idx="3718">
                  <c:v>2.23</c:v>
                </c:pt>
                <c:pt idx="3719">
                  <c:v>2.14</c:v>
                </c:pt>
                <c:pt idx="3720">
                  <c:v>2.1</c:v>
                </c:pt>
                <c:pt idx="3721">
                  <c:v>2.0499999999999998</c:v>
                </c:pt>
                <c:pt idx="3724">
                  <c:v>2.0699999999999998</c:v>
                </c:pt>
                <c:pt idx="3725">
                  <c:v>2.0499999999999998</c:v>
                </c:pt>
                <c:pt idx="3726">
                  <c:v>2.0299999999999998</c:v>
                </c:pt>
                <c:pt idx="3727">
                  <c:v>1.9300000000000002</c:v>
                </c:pt>
                <c:pt idx="3728">
                  <c:v>1.9300000000000002</c:v>
                </c:pt>
                <c:pt idx="3731">
                  <c:v>1.9</c:v>
                </c:pt>
                <c:pt idx="3732">
                  <c:v>1.92</c:v>
                </c:pt>
                <c:pt idx="3733">
                  <c:v>2</c:v>
                </c:pt>
                <c:pt idx="3734">
                  <c:v>1.97</c:v>
                </c:pt>
                <c:pt idx="3735">
                  <c:v>1.9300000000000002</c:v>
                </c:pt>
                <c:pt idx="3739">
                  <c:v>1.94</c:v>
                </c:pt>
                <c:pt idx="3740">
                  <c:v>1.92</c:v>
                </c:pt>
                <c:pt idx="3741">
                  <c:v>1.9</c:v>
                </c:pt>
                <c:pt idx="3742">
                  <c:v>1.83</c:v>
                </c:pt>
                <c:pt idx="3745">
                  <c:v>1.8599999999999999</c:v>
                </c:pt>
                <c:pt idx="3746">
                  <c:v>1.92</c:v>
                </c:pt>
                <c:pt idx="3747">
                  <c:v>1.9300000000000002</c:v>
                </c:pt>
                <c:pt idx="3748">
                  <c:v>1.8900000000000001</c:v>
                </c:pt>
                <c:pt idx="3749">
                  <c:v>1.9</c:v>
                </c:pt>
                <c:pt idx="3752">
                  <c:v>1.87</c:v>
                </c:pt>
                <c:pt idx="3753">
                  <c:v>1.87</c:v>
                </c:pt>
                <c:pt idx="3754">
                  <c:v>1.88</c:v>
                </c:pt>
                <c:pt idx="3755">
                  <c:v>1.8399999999999999</c:v>
                </c:pt>
                <c:pt idx="3756">
                  <c:v>1.81</c:v>
                </c:pt>
                <c:pt idx="3759">
                  <c:v>1.76</c:v>
                </c:pt>
                <c:pt idx="3760">
                  <c:v>1.82</c:v>
                </c:pt>
                <c:pt idx="3761">
                  <c:v>1.8</c:v>
                </c:pt>
                <c:pt idx="3762">
                  <c:v>1.8</c:v>
                </c:pt>
                <c:pt idx="3763">
                  <c:v>1.87</c:v>
                </c:pt>
                <c:pt idx="3766">
                  <c:v>1.9100000000000001</c:v>
                </c:pt>
                <c:pt idx="3767">
                  <c:v>1.98</c:v>
                </c:pt>
                <c:pt idx="3768">
                  <c:v>1.98</c:v>
                </c:pt>
                <c:pt idx="3769">
                  <c:v>1.94</c:v>
                </c:pt>
                <c:pt idx="3770">
                  <c:v>1.8900000000000001</c:v>
                </c:pt>
                <c:pt idx="3773">
                  <c:v>1.81</c:v>
                </c:pt>
                <c:pt idx="3774">
                  <c:v>1.83</c:v>
                </c:pt>
                <c:pt idx="3775">
                  <c:v>1.83</c:v>
                </c:pt>
                <c:pt idx="3776">
                  <c:v>1.81</c:v>
                </c:pt>
                <c:pt idx="3777">
                  <c:v>1.8399999999999999</c:v>
                </c:pt>
                <c:pt idx="3780">
                  <c:v>1.88</c:v>
                </c:pt>
                <c:pt idx="3781">
                  <c:v>1.87</c:v>
                </c:pt>
                <c:pt idx="3782">
                  <c:v>1.98</c:v>
                </c:pt>
                <c:pt idx="3783">
                  <c:v>1.98</c:v>
                </c:pt>
                <c:pt idx="3784">
                  <c:v>1.99</c:v>
                </c:pt>
                <c:pt idx="3787">
                  <c:v>1.96</c:v>
                </c:pt>
                <c:pt idx="3788">
                  <c:v>1.9300000000000002</c:v>
                </c:pt>
                <c:pt idx="3789">
                  <c:v>1.9300000000000002</c:v>
                </c:pt>
                <c:pt idx="3790">
                  <c:v>1.83</c:v>
                </c:pt>
                <c:pt idx="3791">
                  <c:v>1.9</c:v>
                </c:pt>
                <c:pt idx="3794">
                  <c:v>1.94</c:v>
                </c:pt>
                <c:pt idx="3795">
                  <c:v>1.97</c:v>
                </c:pt>
                <c:pt idx="3796">
                  <c:v>1.94</c:v>
                </c:pt>
                <c:pt idx="3797">
                  <c:v>1.9</c:v>
                </c:pt>
                <c:pt idx="3798">
                  <c:v>1.8900000000000001</c:v>
                </c:pt>
                <c:pt idx="3801">
                  <c:v>1.88</c:v>
                </c:pt>
                <c:pt idx="3802">
                  <c:v>1.83</c:v>
                </c:pt>
                <c:pt idx="3803">
                  <c:v>1.83</c:v>
                </c:pt>
                <c:pt idx="3804">
                  <c:v>1.83</c:v>
                </c:pt>
                <c:pt idx="3805">
                  <c:v>1.8399999999999999</c:v>
                </c:pt>
                <c:pt idx="3808">
                  <c:v>1.79</c:v>
                </c:pt>
                <c:pt idx="3809">
                  <c:v>1.79</c:v>
                </c:pt>
                <c:pt idx="3810">
                  <c:v>1.79</c:v>
                </c:pt>
                <c:pt idx="3811">
                  <c:v>1.81</c:v>
                </c:pt>
                <c:pt idx="3812">
                  <c:v>1.8</c:v>
                </c:pt>
                <c:pt idx="3815">
                  <c:v>1.78</c:v>
                </c:pt>
                <c:pt idx="3816">
                  <c:v>1.77</c:v>
                </c:pt>
                <c:pt idx="3817">
                  <c:v>1.9</c:v>
                </c:pt>
                <c:pt idx="3818">
                  <c:v>1.98</c:v>
                </c:pt>
                <c:pt idx="3819">
                  <c:v>1.98</c:v>
                </c:pt>
                <c:pt idx="3822">
                  <c:v>2.02</c:v>
                </c:pt>
                <c:pt idx="3823">
                  <c:v>2.04</c:v>
                </c:pt>
                <c:pt idx="3824">
                  <c:v>2.06</c:v>
                </c:pt>
                <c:pt idx="3825">
                  <c:v>1.92</c:v>
                </c:pt>
                <c:pt idx="3826">
                  <c:v>1.8900000000000001</c:v>
                </c:pt>
                <c:pt idx="3829">
                  <c:v>1.87</c:v>
                </c:pt>
                <c:pt idx="3830">
                  <c:v>1.9500000000000002</c:v>
                </c:pt>
                <c:pt idx="3831">
                  <c:v>1.88</c:v>
                </c:pt>
                <c:pt idx="3832">
                  <c:v>1.8399999999999999</c:v>
                </c:pt>
                <c:pt idx="3833">
                  <c:v>1.81</c:v>
                </c:pt>
                <c:pt idx="3836">
                  <c:v>1.83</c:v>
                </c:pt>
                <c:pt idx="3837">
                  <c:v>1.81</c:v>
                </c:pt>
                <c:pt idx="3838">
                  <c:v>1.81</c:v>
                </c:pt>
                <c:pt idx="3839">
                  <c:v>1.78</c:v>
                </c:pt>
                <c:pt idx="3844">
                  <c:v>1.7000000000000002</c:v>
                </c:pt>
                <c:pt idx="3845">
                  <c:v>1.76</c:v>
                </c:pt>
                <c:pt idx="3846">
                  <c:v>1.77</c:v>
                </c:pt>
                <c:pt idx="3847">
                  <c:v>1.74</c:v>
                </c:pt>
                <c:pt idx="3850">
                  <c:v>1.72</c:v>
                </c:pt>
                <c:pt idx="3851">
                  <c:v>1.76</c:v>
                </c:pt>
                <c:pt idx="3852">
                  <c:v>1.75</c:v>
                </c:pt>
                <c:pt idx="3853">
                  <c:v>1.72</c:v>
                </c:pt>
                <c:pt idx="3854">
                  <c:v>1.69</c:v>
                </c:pt>
                <c:pt idx="3857">
                  <c:v>1.6800000000000002</c:v>
                </c:pt>
                <c:pt idx="3858">
                  <c:v>1.67</c:v>
                </c:pt>
                <c:pt idx="3859">
                  <c:v>1.73</c:v>
                </c:pt>
                <c:pt idx="3860">
                  <c:v>1.72</c:v>
                </c:pt>
                <c:pt idx="3861">
                  <c:v>1.67</c:v>
                </c:pt>
                <c:pt idx="3864">
                  <c:v>1.69</c:v>
                </c:pt>
                <c:pt idx="3866">
                  <c:v>1.65</c:v>
                </c:pt>
                <c:pt idx="3867">
                  <c:v>1.6099999999999999</c:v>
                </c:pt>
                <c:pt idx="3868">
                  <c:v>1.6099999999999999</c:v>
                </c:pt>
                <c:pt idx="3871">
                  <c:v>1.57</c:v>
                </c:pt>
                <c:pt idx="3872">
                  <c:v>1.57</c:v>
                </c:pt>
                <c:pt idx="3873">
                  <c:v>1.54</c:v>
                </c:pt>
                <c:pt idx="3874">
                  <c:v>1.5</c:v>
                </c:pt>
                <c:pt idx="3875">
                  <c:v>1.53</c:v>
                </c:pt>
                <c:pt idx="3878">
                  <c:v>1.45</c:v>
                </c:pt>
                <c:pt idx="3879">
                  <c:v>1.48</c:v>
                </c:pt>
                <c:pt idx="3880">
                  <c:v>1.46</c:v>
                </c:pt>
                <c:pt idx="3881">
                  <c:v>1.46</c:v>
                </c:pt>
                <c:pt idx="3882">
                  <c:v>1.4100000000000001</c:v>
                </c:pt>
                <c:pt idx="3885">
                  <c:v>1.46</c:v>
                </c:pt>
                <c:pt idx="3886">
                  <c:v>1.46</c:v>
                </c:pt>
                <c:pt idx="3887">
                  <c:v>1.44</c:v>
                </c:pt>
                <c:pt idx="3888">
                  <c:v>1.37</c:v>
                </c:pt>
                <c:pt idx="3889">
                  <c:v>1.4</c:v>
                </c:pt>
                <c:pt idx="3892">
                  <c:v>1.38</c:v>
                </c:pt>
                <c:pt idx="3893">
                  <c:v>1.37</c:v>
                </c:pt>
                <c:pt idx="3894">
                  <c:v>1.32</c:v>
                </c:pt>
                <c:pt idx="3895">
                  <c:v>1.29</c:v>
                </c:pt>
                <c:pt idx="3896">
                  <c:v>1.1499999999999999</c:v>
                </c:pt>
                <c:pt idx="3899">
                  <c:v>1.18</c:v>
                </c:pt>
                <c:pt idx="3900">
                  <c:v>1.18</c:v>
                </c:pt>
                <c:pt idx="3901">
                  <c:v>1.26</c:v>
                </c:pt>
                <c:pt idx="3902">
                  <c:v>1.37</c:v>
                </c:pt>
                <c:pt idx="3903">
                  <c:v>1.31</c:v>
                </c:pt>
                <c:pt idx="3906">
                  <c:v>1.3900000000000001</c:v>
                </c:pt>
                <c:pt idx="3907">
                  <c:v>1.3599999999999999</c:v>
                </c:pt>
                <c:pt idx="3908">
                  <c:v>1.51</c:v>
                </c:pt>
                <c:pt idx="3909">
                  <c:v>1.5</c:v>
                </c:pt>
                <c:pt idx="3910">
                  <c:v>1.49</c:v>
                </c:pt>
                <c:pt idx="3913">
                  <c:v>1.43</c:v>
                </c:pt>
                <c:pt idx="3914">
                  <c:v>1.47</c:v>
                </c:pt>
                <c:pt idx="3915">
                  <c:v>1.5899999999999999</c:v>
                </c:pt>
                <c:pt idx="3916">
                  <c:v>1.5899999999999999</c:v>
                </c:pt>
                <c:pt idx="3917">
                  <c:v>1.53</c:v>
                </c:pt>
                <c:pt idx="3920">
                  <c:v>1.52</c:v>
                </c:pt>
                <c:pt idx="3921">
                  <c:v>1.5</c:v>
                </c:pt>
                <c:pt idx="3922">
                  <c:v>1.53</c:v>
                </c:pt>
                <c:pt idx="3923">
                  <c:v>1.52</c:v>
                </c:pt>
                <c:pt idx="3924">
                  <c:v>1.6</c:v>
                </c:pt>
                <c:pt idx="3927">
                  <c:v>1.6</c:v>
                </c:pt>
                <c:pt idx="3928">
                  <c:v>1.54</c:v>
                </c:pt>
                <c:pt idx="3929">
                  <c:v>1.5</c:v>
                </c:pt>
                <c:pt idx="3930">
                  <c:v>1.46</c:v>
                </c:pt>
                <c:pt idx="3931">
                  <c:v>1.37</c:v>
                </c:pt>
                <c:pt idx="3934">
                  <c:v>1.31</c:v>
                </c:pt>
                <c:pt idx="3935">
                  <c:v>1.34</c:v>
                </c:pt>
                <c:pt idx="3936">
                  <c:v>1.32</c:v>
                </c:pt>
                <c:pt idx="3937">
                  <c:v>1.25</c:v>
                </c:pt>
                <c:pt idx="3938">
                  <c:v>1.24</c:v>
                </c:pt>
                <c:pt idx="3941">
                  <c:v>1.24</c:v>
                </c:pt>
                <c:pt idx="3942">
                  <c:v>1.25</c:v>
                </c:pt>
                <c:pt idx="3943">
                  <c:v>1.21</c:v>
                </c:pt>
                <c:pt idx="3944">
                  <c:v>1.2</c:v>
                </c:pt>
                <c:pt idx="3945">
                  <c:v>1.2</c:v>
                </c:pt>
                <c:pt idx="3948">
                  <c:v>1.1299999999999999</c:v>
                </c:pt>
                <c:pt idx="3949">
                  <c:v>1.26</c:v>
                </c:pt>
                <c:pt idx="3950">
                  <c:v>1.26</c:v>
                </c:pt>
                <c:pt idx="3951">
                  <c:v>1.23</c:v>
                </c:pt>
                <c:pt idx="3952">
                  <c:v>1.31</c:v>
                </c:pt>
                <c:pt idx="3955">
                  <c:v>1.37</c:v>
                </c:pt>
                <c:pt idx="3956">
                  <c:v>1.35</c:v>
                </c:pt>
                <c:pt idx="3957">
                  <c:v>1.34</c:v>
                </c:pt>
                <c:pt idx="3958">
                  <c:v>1.38</c:v>
                </c:pt>
                <c:pt idx="3959">
                  <c:v>1.29</c:v>
                </c:pt>
                <c:pt idx="3962">
                  <c:v>1.38</c:v>
                </c:pt>
                <c:pt idx="3963">
                  <c:v>1.4</c:v>
                </c:pt>
                <c:pt idx="3964">
                  <c:v>1.44</c:v>
                </c:pt>
                <c:pt idx="3965">
                  <c:v>1.45</c:v>
                </c:pt>
                <c:pt idx="3966">
                  <c:v>1.3900000000000001</c:v>
                </c:pt>
                <c:pt idx="3969">
                  <c:v>1.4</c:v>
                </c:pt>
                <c:pt idx="3970">
                  <c:v>1.42</c:v>
                </c:pt>
                <c:pt idx="3971">
                  <c:v>1.51</c:v>
                </c:pt>
                <c:pt idx="3972">
                  <c:v>1.55</c:v>
                </c:pt>
                <c:pt idx="3973">
                  <c:v>1.55</c:v>
                </c:pt>
                <c:pt idx="3976">
                  <c:v>1.56</c:v>
                </c:pt>
                <c:pt idx="3977">
                  <c:v>1.54</c:v>
                </c:pt>
                <c:pt idx="3978">
                  <c:v>1.52</c:v>
                </c:pt>
                <c:pt idx="3979">
                  <c:v>1.4100000000000001</c:v>
                </c:pt>
                <c:pt idx="3980">
                  <c:v>1.35</c:v>
                </c:pt>
                <c:pt idx="3983">
                  <c:v>1.34</c:v>
                </c:pt>
                <c:pt idx="3984">
                  <c:v>1.3599999999999999</c:v>
                </c:pt>
                <c:pt idx="3985">
                  <c:v>1.3</c:v>
                </c:pt>
                <c:pt idx="3986">
                  <c:v>1.3599999999999999</c:v>
                </c:pt>
                <c:pt idx="3987">
                  <c:v>1.35</c:v>
                </c:pt>
                <c:pt idx="3990">
                  <c:v>1.34</c:v>
                </c:pt>
                <c:pt idx="3991">
                  <c:v>1.4100000000000001</c:v>
                </c:pt>
                <c:pt idx="3992">
                  <c:v>1.42</c:v>
                </c:pt>
                <c:pt idx="3993">
                  <c:v>1.52</c:v>
                </c:pt>
                <c:pt idx="3994">
                  <c:v>1.5899999999999999</c:v>
                </c:pt>
                <c:pt idx="3997">
                  <c:v>1.51</c:v>
                </c:pt>
                <c:pt idx="3998">
                  <c:v>1.52</c:v>
                </c:pt>
                <c:pt idx="3999">
                  <c:v>1.6</c:v>
                </c:pt>
                <c:pt idx="4000">
                  <c:v>1.6</c:v>
                </c:pt>
                <c:pt idx="4001">
                  <c:v>1.62</c:v>
                </c:pt>
                <c:pt idx="4004">
                  <c:v>1.67</c:v>
                </c:pt>
                <c:pt idx="4005">
                  <c:v>1.6600000000000001</c:v>
                </c:pt>
                <c:pt idx="4006">
                  <c:v>1.62</c:v>
                </c:pt>
                <c:pt idx="4007">
                  <c:v>1.58</c:v>
                </c:pt>
                <c:pt idx="4008">
                  <c:v>1.62</c:v>
                </c:pt>
                <c:pt idx="4011">
                  <c:v>1.56</c:v>
                </c:pt>
                <c:pt idx="4012">
                  <c:v>1.52</c:v>
                </c:pt>
                <c:pt idx="4013">
                  <c:v>1.52</c:v>
                </c:pt>
                <c:pt idx="4014">
                  <c:v>1.46</c:v>
                </c:pt>
                <c:pt idx="4015">
                  <c:v>1.45</c:v>
                </c:pt>
                <c:pt idx="4018">
                  <c:v>1.49</c:v>
                </c:pt>
                <c:pt idx="4019">
                  <c:v>1.48</c:v>
                </c:pt>
                <c:pt idx="4020">
                  <c:v>1.46</c:v>
                </c:pt>
                <c:pt idx="4021">
                  <c:v>1.44</c:v>
                </c:pt>
                <c:pt idx="4022">
                  <c:v>1.46</c:v>
                </c:pt>
                <c:pt idx="4025">
                  <c:v>1.49</c:v>
                </c:pt>
                <c:pt idx="4026">
                  <c:v>1.48</c:v>
                </c:pt>
                <c:pt idx="4027">
                  <c:v>1.49</c:v>
                </c:pt>
                <c:pt idx="4028">
                  <c:v>1.47</c:v>
                </c:pt>
                <c:pt idx="4029">
                  <c:v>1.49</c:v>
                </c:pt>
                <c:pt idx="4032">
                  <c:v>1.47</c:v>
                </c:pt>
                <c:pt idx="4033">
                  <c:v>1.49</c:v>
                </c:pt>
                <c:pt idx="4034">
                  <c:v>1.58</c:v>
                </c:pt>
                <c:pt idx="4035">
                  <c:v>1.6400000000000001</c:v>
                </c:pt>
                <c:pt idx="4036">
                  <c:v>1.6099999999999999</c:v>
                </c:pt>
                <c:pt idx="4039">
                  <c:v>1.6</c:v>
                </c:pt>
                <c:pt idx="4040">
                  <c:v>1.5899999999999999</c:v>
                </c:pt>
                <c:pt idx="4041">
                  <c:v>1.56</c:v>
                </c:pt>
                <c:pt idx="4042">
                  <c:v>1.6099999999999999</c:v>
                </c:pt>
                <c:pt idx="4043">
                  <c:v>1.54</c:v>
                </c:pt>
                <c:pt idx="4046">
                  <c:v>1.49</c:v>
                </c:pt>
                <c:pt idx="4047">
                  <c:v>1.48</c:v>
                </c:pt>
                <c:pt idx="4048">
                  <c:v>1.51</c:v>
                </c:pt>
                <c:pt idx="4049">
                  <c:v>1.47</c:v>
                </c:pt>
                <c:pt idx="4050">
                  <c:v>1.46</c:v>
                </c:pt>
                <c:pt idx="4053">
                  <c:v>1.43</c:v>
                </c:pt>
                <c:pt idx="4054">
                  <c:v>1.44</c:v>
                </c:pt>
                <c:pt idx="4055">
                  <c:v>1.43</c:v>
                </c:pt>
                <c:pt idx="4056">
                  <c:v>1.37</c:v>
                </c:pt>
                <c:pt idx="4057">
                  <c:v>1.34</c:v>
                </c:pt>
                <c:pt idx="4060">
                  <c:v>1.34</c:v>
                </c:pt>
                <c:pt idx="4061">
                  <c:v>1.32</c:v>
                </c:pt>
                <c:pt idx="4062">
                  <c:v>1.3599999999999999</c:v>
                </c:pt>
                <c:pt idx="4063">
                  <c:v>1.33</c:v>
                </c:pt>
                <c:pt idx="4064">
                  <c:v>1.34</c:v>
                </c:pt>
                <c:pt idx="4067">
                  <c:v>1.35</c:v>
                </c:pt>
                <c:pt idx="4068">
                  <c:v>1.37</c:v>
                </c:pt>
                <c:pt idx="4069">
                  <c:v>1.4100000000000001</c:v>
                </c:pt>
                <c:pt idx="4070">
                  <c:v>1.44</c:v>
                </c:pt>
                <c:pt idx="4071">
                  <c:v>1.42</c:v>
                </c:pt>
                <c:pt idx="4074">
                  <c:v>1.42</c:v>
                </c:pt>
                <c:pt idx="4075">
                  <c:v>1.43</c:v>
                </c:pt>
                <c:pt idx="4076">
                  <c:v>1.4</c:v>
                </c:pt>
                <c:pt idx="4077">
                  <c:v>1.38</c:v>
                </c:pt>
                <c:pt idx="4078">
                  <c:v>1.37</c:v>
                </c:pt>
                <c:pt idx="4081">
                  <c:v>1.37</c:v>
                </c:pt>
                <c:pt idx="4082">
                  <c:v>1.42</c:v>
                </c:pt>
                <c:pt idx="4083">
                  <c:v>1.3599999999999999</c:v>
                </c:pt>
                <c:pt idx="4084">
                  <c:v>1.35</c:v>
                </c:pt>
                <c:pt idx="4085">
                  <c:v>1.31</c:v>
                </c:pt>
                <c:pt idx="4088">
                  <c:v>1.27</c:v>
                </c:pt>
                <c:pt idx="4089">
                  <c:v>1.32</c:v>
                </c:pt>
                <c:pt idx="4090">
                  <c:v>1.34</c:v>
                </c:pt>
                <c:pt idx="4091">
                  <c:v>1.32</c:v>
                </c:pt>
                <c:pt idx="4092">
                  <c:v>1.35</c:v>
                </c:pt>
                <c:pt idx="4095">
                  <c:v>1.37</c:v>
                </c:pt>
                <c:pt idx="4096">
                  <c:v>1.38</c:v>
                </c:pt>
                <c:pt idx="4097">
                  <c:v>1.43</c:v>
                </c:pt>
                <c:pt idx="4098">
                  <c:v>1.4100000000000001</c:v>
                </c:pt>
                <c:pt idx="4099">
                  <c:v>1.3900000000000001</c:v>
                </c:pt>
                <c:pt idx="4105">
                  <c:v>1.37</c:v>
                </c:pt>
                <c:pt idx="4106">
                  <c:v>1.3</c:v>
                </c:pt>
                <c:pt idx="4111">
                  <c:v>1.43</c:v>
                </c:pt>
                <c:pt idx="4112">
                  <c:v>1.44</c:v>
                </c:pt>
                <c:pt idx="4113">
                  <c:v>1.52</c:v>
                </c:pt>
                <c:pt idx="4116">
                  <c:v>1.52</c:v>
                </c:pt>
                <c:pt idx="4117">
                  <c:v>1.51</c:v>
                </c:pt>
                <c:pt idx="4118">
                  <c:v>1.49</c:v>
                </c:pt>
                <c:pt idx="4119">
                  <c:v>1.5</c:v>
                </c:pt>
                <c:pt idx="4120">
                  <c:v>1.56</c:v>
                </c:pt>
                <c:pt idx="4123">
                  <c:v>1.56</c:v>
                </c:pt>
                <c:pt idx="4124">
                  <c:v>1.54</c:v>
                </c:pt>
                <c:pt idx="4125">
                  <c:v>1.56</c:v>
                </c:pt>
                <c:pt idx="4126">
                  <c:v>1.6</c:v>
                </c:pt>
                <c:pt idx="4127">
                  <c:v>1.6</c:v>
                </c:pt>
                <c:pt idx="4130">
                  <c:v>1.5899999999999999</c:v>
                </c:pt>
                <c:pt idx="4131">
                  <c:v>1.6099999999999999</c:v>
                </c:pt>
                <c:pt idx="4132">
                  <c:v>1.57</c:v>
                </c:pt>
                <c:pt idx="4133">
                  <c:v>1.52</c:v>
                </c:pt>
                <c:pt idx="4134">
                  <c:v>1.6</c:v>
                </c:pt>
                <c:pt idx="4137">
                  <c:v>1.6600000000000001</c:v>
                </c:pt>
                <c:pt idx="4138">
                  <c:v>1.67</c:v>
                </c:pt>
                <c:pt idx="4139">
                  <c:v>1.7000000000000002</c:v>
                </c:pt>
                <c:pt idx="4140">
                  <c:v>1.67</c:v>
                </c:pt>
                <c:pt idx="4141">
                  <c:v>1.69</c:v>
                </c:pt>
                <c:pt idx="4144">
                  <c:v>1.7000000000000002</c:v>
                </c:pt>
                <c:pt idx="4145">
                  <c:v>1.63</c:v>
                </c:pt>
                <c:pt idx="4146">
                  <c:v>1.63</c:v>
                </c:pt>
                <c:pt idx="4147">
                  <c:v>1.65</c:v>
                </c:pt>
                <c:pt idx="4148">
                  <c:v>1.6</c:v>
                </c:pt>
                <c:pt idx="4151">
                  <c:v>1.62</c:v>
                </c:pt>
                <c:pt idx="4152">
                  <c:v>1.6</c:v>
                </c:pt>
                <c:pt idx="4153">
                  <c:v>1.6600000000000001</c:v>
                </c:pt>
                <c:pt idx="4154">
                  <c:v>1.6400000000000001</c:v>
                </c:pt>
                <c:pt idx="4155">
                  <c:v>1.62</c:v>
                </c:pt>
                <c:pt idx="4158">
                  <c:v>1.62</c:v>
                </c:pt>
                <c:pt idx="4159">
                  <c:v>1.63</c:v>
                </c:pt>
                <c:pt idx="4160">
                  <c:v>1.65</c:v>
                </c:pt>
                <c:pt idx="4161">
                  <c:v>1.6</c:v>
                </c:pt>
                <c:pt idx="4162">
                  <c:v>1.5899999999999999</c:v>
                </c:pt>
                <c:pt idx="4165">
                  <c:v>1.57</c:v>
                </c:pt>
                <c:pt idx="4166">
                  <c:v>1.48</c:v>
                </c:pt>
                <c:pt idx="4167">
                  <c:v>1.45</c:v>
                </c:pt>
                <c:pt idx="4168">
                  <c:v>1.46</c:v>
                </c:pt>
                <c:pt idx="4169">
                  <c:v>1.44</c:v>
                </c:pt>
                <c:pt idx="4172">
                  <c:v>1.4100000000000001</c:v>
                </c:pt>
                <c:pt idx="4173">
                  <c:v>1.45</c:v>
                </c:pt>
                <c:pt idx="4174">
                  <c:v>1.47</c:v>
                </c:pt>
                <c:pt idx="4175">
                  <c:v>1.46</c:v>
                </c:pt>
                <c:pt idx="4176">
                  <c:v>1.49</c:v>
                </c:pt>
                <c:pt idx="4179">
                  <c:v>1.49</c:v>
                </c:pt>
                <c:pt idx="4180">
                  <c:v>1.48</c:v>
                </c:pt>
                <c:pt idx="4181">
                  <c:v>1.47</c:v>
                </c:pt>
                <c:pt idx="4182">
                  <c:v>1.49</c:v>
                </c:pt>
                <c:pt idx="4183">
                  <c:v>1.48</c:v>
                </c:pt>
                <c:pt idx="4186">
                  <c:v>1.4</c:v>
                </c:pt>
                <c:pt idx="4187">
                  <c:v>1.38</c:v>
                </c:pt>
                <c:pt idx="4188">
                  <c:v>1.37</c:v>
                </c:pt>
                <c:pt idx="4189">
                  <c:v>1.3900000000000001</c:v>
                </c:pt>
                <c:pt idx="4190">
                  <c:v>1.34</c:v>
                </c:pt>
                <c:pt idx="4193">
                  <c:v>1.3900000000000001</c:v>
                </c:pt>
                <c:pt idx="4194">
                  <c:v>1.35</c:v>
                </c:pt>
                <c:pt idx="4195">
                  <c:v>1.29</c:v>
                </c:pt>
                <c:pt idx="4196">
                  <c:v>1.26</c:v>
                </c:pt>
                <c:pt idx="4201">
                  <c:v>1.29</c:v>
                </c:pt>
                <c:pt idx="4202">
                  <c:v>1.31</c:v>
                </c:pt>
                <c:pt idx="4203">
                  <c:v>1.28</c:v>
                </c:pt>
                <c:pt idx="4204">
                  <c:v>1.25</c:v>
                </c:pt>
                <c:pt idx="4207">
                  <c:v>1.22</c:v>
                </c:pt>
                <c:pt idx="4208">
                  <c:v>1.27</c:v>
                </c:pt>
                <c:pt idx="4209">
                  <c:v>1.29</c:v>
                </c:pt>
                <c:pt idx="4210">
                  <c:v>1.31</c:v>
                </c:pt>
                <c:pt idx="4211">
                  <c:v>1.26</c:v>
                </c:pt>
                <c:pt idx="4214">
                  <c:v>1.27</c:v>
                </c:pt>
                <c:pt idx="4215">
                  <c:v>1.26</c:v>
                </c:pt>
                <c:pt idx="4216">
                  <c:v>1.28</c:v>
                </c:pt>
                <c:pt idx="4217">
                  <c:v>1.24</c:v>
                </c:pt>
                <c:pt idx="4218">
                  <c:v>1.25</c:v>
                </c:pt>
                <c:pt idx="4221">
                  <c:v>1.26</c:v>
                </c:pt>
                <c:pt idx="4222">
                  <c:v>1.2</c:v>
                </c:pt>
                <c:pt idx="4223">
                  <c:v>1.26</c:v>
                </c:pt>
                <c:pt idx="4224">
                  <c:v>1.24</c:v>
                </c:pt>
                <c:pt idx="4225">
                  <c:v>1.22</c:v>
                </c:pt>
                <c:pt idx="4228">
                  <c:v>1.21</c:v>
                </c:pt>
                <c:pt idx="4229">
                  <c:v>1.2</c:v>
                </c:pt>
                <c:pt idx="4231">
                  <c:v>1.21</c:v>
                </c:pt>
                <c:pt idx="4232">
                  <c:v>1.19</c:v>
                </c:pt>
                <c:pt idx="4235">
                  <c:v>1.24</c:v>
                </c:pt>
                <c:pt idx="4236">
                  <c:v>1.27</c:v>
                </c:pt>
                <c:pt idx="4237">
                  <c:v>1.29</c:v>
                </c:pt>
                <c:pt idx="4238">
                  <c:v>1.24</c:v>
                </c:pt>
                <c:pt idx="4239">
                  <c:v>1.33</c:v>
                </c:pt>
                <c:pt idx="4242">
                  <c:v>1.3599999999999999</c:v>
                </c:pt>
                <c:pt idx="4243">
                  <c:v>1.35</c:v>
                </c:pt>
                <c:pt idx="4244">
                  <c:v>1.3599999999999999</c:v>
                </c:pt>
                <c:pt idx="4245">
                  <c:v>1.38</c:v>
                </c:pt>
                <c:pt idx="4246">
                  <c:v>1.3</c:v>
                </c:pt>
                <c:pt idx="4249">
                  <c:v>1.3599999999999999</c:v>
                </c:pt>
                <c:pt idx="4250">
                  <c:v>1.37</c:v>
                </c:pt>
                <c:pt idx="4251">
                  <c:v>1.4</c:v>
                </c:pt>
                <c:pt idx="4252">
                  <c:v>1.4</c:v>
                </c:pt>
                <c:pt idx="4253">
                  <c:v>1.47</c:v>
                </c:pt>
                <c:pt idx="4256">
                  <c:v>1.44</c:v>
                </c:pt>
                <c:pt idx="4257">
                  <c:v>1.46</c:v>
                </c:pt>
                <c:pt idx="4258">
                  <c:v>1.52</c:v>
                </c:pt>
                <c:pt idx="4259">
                  <c:v>1.5</c:v>
                </c:pt>
                <c:pt idx="4260">
                  <c:v>1.47</c:v>
                </c:pt>
                <c:pt idx="4263">
                  <c:v>1.52</c:v>
                </c:pt>
                <c:pt idx="4264">
                  <c:v>1.56</c:v>
                </c:pt>
                <c:pt idx="4265">
                  <c:v>1.55</c:v>
                </c:pt>
                <c:pt idx="4266">
                  <c:v>1.5</c:v>
                </c:pt>
                <c:pt idx="4267">
                  <c:v>1.5</c:v>
                </c:pt>
                <c:pt idx="4270">
                  <c:v>1.53</c:v>
                </c:pt>
                <c:pt idx="4271">
                  <c:v>1.62</c:v>
                </c:pt>
                <c:pt idx="4272">
                  <c:v>1.6</c:v>
                </c:pt>
                <c:pt idx="4273">
                  <c:v>1.56</c:v>
                </c:pt>
                <c:pt idx="4274">
                  <c:v>1.52</c:v>
                </c:pt>
                <c:pt idx="4277">
                  <c:v>1.54</c:v>
                </c:pt>
                <c:pt idx="4278">
                  <c:v>1.55</c:v>
                </c:pt>
                <c:pt idx="4279">
                  <c:v>1.56</c:v>
                </c:pt>
                <c:pt idx="4280">
                  <c:v>1.6400000000000001</c:v>
                </c:pt>
                <c:pt idx="4281">
                  <c:v>1.67</c:v>
                </c:pt>
                <c:pt idx="4284">
                  <c:v>1.8</c:v>
                </c:pt>
                <c:pt idx="4285">
                  <c:v>1.76</c:v>
                </c:pt>
                <c:pt idx="4286">
                  <c:v>1.77</c:v>
                </c:pt>
                <c:pt idx="4287">
                  <c:v>1.74</c:v>
                </c:pt>
                <c:pt idx="4288">
                  <c:v>1.71</c:v>
                </c:pt>
                <c:pt idx="4291">
                  <c:v>1.76</c:v>
                </c:pt>
                <c:pt idx="4292">
                  <c:v>1.7000000000000002</c:v>
                </c:pt>
                <c:pt idx="4293">
                  <c:v>1.65</c:v>
                </c:pt>
                <c:pt idx="4294">
                  <c:v>1.67</c:v>
                </c:pt>
                <c:pt idx="4295">
                  <c:v>1.67</c:v>
                </c:pt>
                <c:pt idx="4298">
                  <c:v>1.72</c:v>
                </c:pt>
                <c:pt idx="4299">
                  <c:v>1.69</c:v>
                </c:pt>
                <c:pt idx="4300">
                  <c:v>1.6400000000000001</c:v>
                </c:pt>
                <c:pt idx="4301">
                  <c:v>1.6099999999999999</c:v>
                </c:pt>
                <c:pt idx="4302">
                  <c:v>1.57</c:v>
                </c:pt>
                <c:pt idx="4305">
                  <c:v>1.56</c:v>
                </c:pt>
                <c:pt idx="4306">
                  <c:v>1.56</c:v>
                </c:pt>
                <c:pt idx="4307">
                  <c:v>1.57</c:v>
                </c:pt>
                <c:pt idx="4308">
                  <c:v>1.52</c:v>
                </c:pt>
                <c:pt idx="4309">
                  <c:v>1.51</c:v>
                </c:pt>
                <c:pt idx="4312">
                  <c:v>1.52</c:v>
                </c:pt>
                <c:pt idx="4313">
                  <c:v>1.55</c:v>
                </c:pt>
                <c:pt idx="4314">
                  <c:v>1.6</c:v>
                </c:pt>
                <c:pt idx="4315">
                  <c:v>1.6400000000000001</c:v>
                </c:pt>
                <c:pt idx="4316">
                  <c:v>1.67</c:v>
                </c:pt>
                <c:pt idx="4319">
                  <c:v>1.6800000000000002</c:v>
                </c:pt>
                <c:pt idx="4320">
                  <c:v>1.6600000000000001</c:v>
                </c:pt>
                <c:pt idx="4321">
                  <c:v>1.69</c:v>
                </c:pt>
                <c:pt idx="4322">
                  <c:v>1.6099999999999999</c:v>
                </c:pt>
                <c:pt idx="4323">
                  <c:v>1.71</c:v>
                </c:pt>
                <c:pt idx="4326">
                  <c:v>1.6400000000000001</c:v>
                </c:pt>
                <c:pt idx="4327">
                  <c:v>1.7000000000000002</c:v>
                </c:pt>
                <c:pt idx="4328">
                  <c:v>1.67</c:v>
                </c:pt>
                <c:pt idx="4329">
                  <c:v>1.67</c:v>
                </c:pt>
                <c:pt idx="4330">
                  <c:v>1.7000000000000002</c:v>
                </c:pt>
                <c:pt idx="4333">
                  <c:v>1.71</c:v>
                </c:pt>
                <c:pt idx="4334">
                  <c:v>1.77</c:v>
                </c:pt>
                <c:pt idx="4335">
                  <c:v>1.81</c:v>
                </c:pt>
                <c:pt idx="4336">
                  <c:v>1.82</c:v>
                </c:pt>
                <c:pt idx="4337">
                  <c:v>1.87</c:v>
                </c:pt>
                <c:pt idx="4340">
                  <c:v>1.8900000000000001</c:v>
                </c:pt>
                <c:pt idx="4341">
                  <c:v>1.8599999999999999</c:v>
                </c:pt>
                <c:pt idx="4342">
                  <c:v>1.8599999999999999</c:v>
                </c:pt>
                <c:pt idx="4343">
                  <c:v>1.94</c:v>
                </c:pt>
                <c:pt idx="4344">
                  <c:v>1.9500000000000002</c:v>
                </c:pt>
                <c:pt idx="4347">
                  <c:v>1.92</c:v>
                </c:pt>
                <c:pt idx="4348">
                  <c:v>1.8599999999999999</c:v>
                </c:pt>
                <c:pt idx="4349">
                  <c:v>1.83</c:v>
                </c:pt>
                <c:pt idx="4350">
                  <c:v>1.87</c:v>
                </c:pt>
                <c:pt idx="4351">
                  <c:v>1.8399999999999999</c:v>
                </c:pt>
                <c:pt idx="4354">
                  <c:v>1.92</c:v>
                </c:pt>
                <c:pt idx="4355">
                  <c:v>1.9</c:v>
                </c:pt>
                <c:pt idx="4356">
                  <c:v>1.9300000000000002</c:v>
                </c:pt>
                <c:pt idx="4357">
                  <c:v>1.98</c:v>
                </c:pt>
                <c:pt idx="4358">
                  <c:v>2.02</c:v>
                </c:pt>
                <c:pt idx="4361">
                  <c:v>1.96</c:v>
                </c:pt>
                <c:pt idx="4362">
                  <c:v>2</c:v>
                </c:pt>
                <c:pt idx="4363">
                  <c:v>2.06</c:v>
                </c:pt>
                <c:pt idx="4364">
                  <c:v>2.0099999999999998</c:v>
                </c:pt>
                <c:pt idx="4365">
                  <c:v>2.02</c:v>
                </c:pt>
                <c:pt idx="4368">
                  <c:v>1.9300000000000002</c:v>
                </c:pt>
                <c:pt idx="4369">
                  <c:v>1.94</c:v>
                </c:pt>
                <c:pt idx="4370">
                  <c:v>1.97</c:v>
                </c:pt>
                <c:pt idx="4371">
                  <c:v>1.8900000000000001</c:v>
                </c:pt>
                <c:pt idx="4372">
                  <c:v>1.92</c:v>
                </c:pt>
                <c:pt idx="4375">
                  <c:v>1.9500000000000002</c:v>
                </c:pt>
                <c:pt idx="4376">
                  <c:v>1.88</c:v>
                </c:pt>
                <c:pt idx="4377">
                  <c:v>1.85</c:v>
                </c:pt>
                <c:pt idx="4378">
                  <c:v>1.82</c:v>
                </c:pt>
                <c:pt idx="4379">
                  <c:v>1.82</c:v>
                </c:pt>
                <c:pt idx="4382">
                  <c:v>1.77</c:v>
                </c:pt>
                <c:pt idx="4383">
                  <c:v>1.81</c:v>
                </c:pt>
                <c:pt idx="4384">
                  <c:v>1.8</c:v>
                </c:pt>
                <c:pt idx="4385">
                  <c:v>1.8399999999999999</c:v>
                </c:pt>
                <c:pt idx="4386">
                  <c:v>1.82</c:v>
                </c:pt>
                <c:pt idx="4389">
                  <c:v>1.82</c:v>
                </c:pt>
                <c:pt idx="4390">
                  <c:v>1.82</c:v>
                </c:pt>
                <c:pt idx="4391">
                  <c:v>1.79</c:v>
                </c:pt>
                <c:pt idx="4392">
                  <c:v>1.85</c:v>
                </c:pt>
                <c:pt idx="4393">
                  <c:v>1.87</c:v>
                </c:pt>
                <c:pt idx="4396">
                  <c:v>1.8599999999999999</c:v>
                </c:pt>
                <c:pt idx="4397">
                  <c:v>1.9</c:v>
                </c:pt>
                <c:pt idx="4398">
                  <c:v>1.92</c:v>
                </c:pt>
                <c:pt idx="4399">
                  <c:v>1.8900000000000001</c:v>
                </c:pt>
                <c:pt idx="4400">
                  <c:v>1.8399999999999999</c:v>
                </c:pt>
                <c:pt idx="4403">
                  <c:v>1.8399999999999999</c:v>
                </c:pt>
                <c:pt idx="4404">
                  <c:v>1.85</c:v>
                </c:pt>
                <c:pt idx="4405">
                  <c:v>1.77</c:v>
                </c:pt>
                <c:pt idx="4406">
                  <c:v>1.77</c:v>
                </c:pt>
                <c:pt idx="4407">
                  <c:v>1.76</c:v>
                </c:pt>
                <c:pt idx="4410">
                  <c:v>1.76</c:v>
                </c:pt>
                <c:pt idx="4411">
                  <c:v>1.74</c:v>
                </c:pt>
                <c:pt idx="4412">
                  <c:v>1.71</c:v>
                </c:pt>
                <c:pt idx="4413">
                  <c:v>1.6600000000000001</c:v>
                </c:pt>
                <c:pt idx="4414">
                  <c:v>1.6800000000000002</c:v>
                </c:pt>
                <c:pt idx="4417">
                  <c:v>1.69</c:v>
                </c:pt>
                <c:pt idx="4418">
                  <c:v>1.71</c:v>
                </c:pt>
                <c:pt idx="4419">
                  <c:v>1.73</c:v>
                </c:pt>
                <c:pt idx="4420">
                  <c:v>1.74</c:v>
                </c:pt>
                <c:pt idx="4421">
                  <c:v>1.7000000000000002</c:v>
                </c:pt>
                <c:pt idx="4424">
                  <c:v>1.74</c:v>
                </c:pt>
                <c:pt idx="4425">
                  <c:v>1.78</c:v>
                </c:pt>
                <c:pt idx="4426">
                  <c:v>1.77</c:v>
                </c:pt>
                <c:pt idx="4427">
                  <c:v>1.72</c:v>
                </c:pt>
                <c:pt idx="4428">
                  <c:v>1.7000000000000002</c:v>
                </c:pt>
                <c:pt idx="4431">
                  <c:v>1.71</c:v>
                </c:pt>
                <c:pt idx="4432">
                  <c:v>1.7000000000000002</c:v>
                </c:pt>
                <c:pt idx="4433">
                  <c:v>1.75</c:v>
                </c:pt>
                <c:pt idx="4434">
                  <c:v>1.75</c:v>
                </c:pt>
                <c:pt idx="4435">
                  <c:v>1.77</c:v>
                </c:pt>
                <c:pt idx="4438">
                  <c:v>1.73</c:v>
                </c:pt>
                <c:pt idx="4439">
                  <c:v>1.71</c:v>
                </c:pt>
                <c:pt idx="4440">
                  <c:v>1.7000000000000002</c:v>
                </c:pt>
                <c:pt idx="4441">
                  <c:v>1.72</c:v>
                </c:pt>
                <c:pt idx="4442">
                  <c:v>1.69</c:v>
                </c:pt>
                <c:pt idx="4445">
                  <c:v>1.73</c:v>
                </c:pt>
                <c:pt idx="4446">
                  <c:v>1.75</c:v>
                </c:pt>
                <c:pt idx="4447">
                  <c:v>1.75</c:v>
                </c:pt>
                <c:pt idx="4448">
                  <c:v>1.8</c:v>
                </c:pt>
                <c:pt idx="4449">
                  <c:v>1.85</c:v>
                </c:pt>
                <c:pt idx="4452">
                  <c:v>1.8399999999999999</c:v>
                </c:pt>
                <c:pt idx="4453">
                  <c:v>1.83</c:v>
                </c:pt>
                <c:pt idx="4454">
                  <c:v>1.83</c:v>
                </c:pt>
                <c:pt idx="4455">
                  <c:v>1.83</c:v>
                </c:pt>
                <c:pt idx="4456">
                  <c:v>1.8399999999999999</c:v>
                </c:pt>
                <c:pt idx="4459">
                  <c:v>1.83</c:v>
                </c:pt>
                <c:pt idx="4460">
                  <c:v>1.83</c:v>
                </c:pt>
                <c:pt idx="4461">
                  <c:v>1.82</c:v>
                </c:pt>
                <c:pt idx="4462">
                  <c:v>1.85</c:v>
                </c:pt>
                <c:pt idx="4463">
                  <c:v>1.87</c:v>
                </c:pt>
                <c:pt idx="4466">
                  <c:v>1.88</c:v>
                </c:pt>
                <c:pt idx="4470">
                  <c:v>1.9300000000000002</c:v>
                </c:pt>
                <c:pt idx="4473">
                  <c:v>1.96</c:v>
                </c:pt>
                <c:pt idx="4476">
                  <c:v>1.9500000000000002</c:v>
                </c:pt>
                <c:pt idx="4477">
                  <c:v>1.94</c:v>
                </c:pt>
                <c:pt idx="4480">
                  <c:v>1.9100000000000001</c:v>
                </c:pt>
                <c:pt idx="4481">
                  <c:v>1.9</c:v>
                </c:pt>
                <c:pt idx="4482">
                  <c:v>1.88</c:v>
                </c:pt>
                <c:pt idx="4483">
                  <c:v>1.92</c:v>
                </c:pt>
                <c:pt idx="4484">
                  <c:v>1.8900000000000001</c:v>
                </c:pt>
                <c:pt idx="4487">
                  <c:v>1.8399999999999999</c:v>
                </c:pt>
                <c:pt idx="4488">
                  <c:v>1.81</c:v>
                </c:pt>
                <c:pt idx="4489">
                  <c:v>1.82</c:v>
                </c:pt>
                <c:pt idx="4490">
                  <c:v>1.82</c:v>
                </c:pt>
                <c:pt idx="4491">
                  <c:v>1.77</c:v>
                </c:pt>
                <c:pt idx="4494">
                  <c:v>1.75</c:v>
                </c:pt>
                <c:pt idx="4495">
                  <c:v>1.76</c:v>
                </c:pt>
                <c:pt idx="4496">
                  <c:v>1.75</c:v>
                </c:pt>
                <c:pt idx="4497">
                  <c:v>1.75</c:v>
                </c:pt>
                <c:pt idx="4498">
                  <c:v>1.6600000000000001</c:v>
                </c:pt>
                <c:pt idx="4501">
                  <c:v>1.67</c:v>
                </c:pt>
                <c:pt idx="4502">
                  <c:v>1.69</c:v>
                </c:pt>
                <c:pt idx="4503">
                  <c:v>1.78</c:v>
                </c:pt>
                <c:pt idx="4504">
                  <c:v>1.71</c:v>
                </c:pt>
                <c:pt idx="4505">
                  <c:v>1.67</c:v>
                </c:pt>
                <c:pt idx="4508">
                  <c:v>1.6600000000000001</c:v>
                </c:pt>
                <c:pt idx="4509">
                  <c:v>1.6400000000000001</c:v>
                </c:pt>
                <c:pt idx="4510">
                  <c:v>1.62</c:v>
                </c:pt>
                <c:pt idx="4511">
                  <c:v>1.6600000000000001</c:v>
                </c:pt>
                <c:pt idx="4512">
                  <c:v>1.67</c:v>
                </c:pt>
                <c:pt idx="4515">
                  <c:v>1.6600000000000001</c:v>
                </c:pt>
                <c:pt idx="4516">
                  <c:v>1.69</c:v>
                </c:pt>
                <c:pt idx="4517">
                  <c:v>1.6800000000000002</c:v>
                </c:pt>
                <c:pt idx="4518">
                  <c:v>1.6800000000000002</c:v>
                </c:pt>
                <c:pt idx="4519">
                  <c:v>1.67</c:v>
                </c:pt>
                <c:pt idx="4522">
                  <c:v>1.69</c:v>
                </c:pt>
                <c:pt idx="4523">
                  <c:v>1.6600000000000001</c:v>
                </c:pt>
                <c:pt idx="4524">
                  <c:v>1.65</c:v>
                </c:pt>
                <c:pt idx="4525">
                  <c:v>1.6600000000000001</c:v>
                </c:pt>
                <c:pt idx="4526">
                  <c:v>1.67</c:v>
                </c:pt>
                <c:pt idx="4529">
                  <c:v>1.67</c:v>
                </c:pt>
                <c:pt idx="4530">
                  <c:v>1.69</c:v>
                </c:pt>
                <c:pt idx="4531">
                  <c:v>1.65</c:v>
                </c:pt>
                <c:pt idx="4532">
                  <c:v>1.56</c:v>
                </c:pt>
                <c:pt idx="4533">
                  <c:v>1.6099999999999999</c:v>
                </c:pt>
                <c:pt idx="4536">
                  <c:v>1.57</c:v>
                </c:pt>
                <c:pt idx="4537">
                  <c:v>1.5899999999999999</c:v>
                </c:pt>
                <c:pt idx="4538">
                  <c:v>1.62</c:v>
                </c:pt>
                <c:pt idx="4539">
                  <c:v>1.62</c:v>
                </c:pt>
                <c:pt idx="4540">
                  <c:v>1.6400000000000001</c:v>
                </c:pt>
                <c:pt idx="4543">
                  <c:v>1.6400000000000001</c:v>
                </c:pt>
                <c:pt idx="4544">
                  <c:v>1.6099999999999999</c:v>
                </c:pt>
                <c:pt idx="4545">
                  <c:v>1.6</c:v>
                </c:pt>
                <c:pt idx="4546">
                  <c:v>1.5899999999999999</c:v>
                </c:pt>
                <c:pt idx="4547">
                  <c:v>1.54</c:v>
                </c:pt>
                <c:pt idx="4550">
                  <c:v>1.56</c:v>
                </c:pt>
                <c:pt idx="4551">
                  <c:v>1.56</c:v>
                </c:pt>
                <c:pt idx="4552">
                  <c:v>1.58</c:v>
                </c:pt>
                <c:pt idx="4553">
                  <c:v>1.65</c:v>
                </c:pt>
                <c:pt idx="4554">
                  <c:v>1.6400000000000001</c:v>
                </c:pt>
                <c:pt idx="4557">
                  <c:v>1.6400000000000001</c:v>
                </c:pt>
                <c:pt idx="4558">
                  <c:v>1.57</c:v>
                </c:pt>
                <c:pt idx="4559">
                  <c:v>1.57</c:v>
                </c:pt>
                <c:pt idx="4560">
                  <c:v>1.54</c:v>
                </c:pt>
                <c:pt idx="4561">
                  <c:v>1.53</c:v>
                </c:pt>
                <c:pt idx="4564">
                  <c:v>1.57</c:v>
                </c:pt>
                <c:pt idx="4565">
                  <c:v>1.58</c:v>
                </c:pt>
                <c:pt idx="4566">
                  <c:v>1.5899999999999999</c:v>
                </c:pt>
                <c:pt idx="4567">
                  <c:v>1.62</c:v>
                </c:pt>
                <c:pt idx="4568">
                  <c:v>1.6099999999999999</c:v>
                </c:pt>
                <c:pt idx="4571">
                  <c:v>1.57</c:v>
                </c:pt>
                <c:pt idx="4572">
                  <c:v>1.55</c:v>
                </c:pt>
                <c:pt idx="4573">
                  <c:v>1.57</c:v>
                </c:pt>
                <c:pt idx="4574">
                  <c:v>1.53</c:v>
                </c:pt>
                <c:pt idx="4575">
                  <c:v>1.53</c:v>
                </c:pt>
                <c:pt idx="4578">
                  <c:v>1.51</c:v>
                </c:pt>
                <c:pt idx="4579">
                  <c:v>1.52</c:v>
                </c:pt>
                <c:pt idx="4580">
                  <c:v>1.49</c:v>
                </c:pt>
                <c:pt idx="4581">
                  <c:v>1.49</c:v>
                </c:pt>
                <c:pt idx="4586">
                  <c:v>1.53</c:v>
                </c:pt>
                <c:pt idx="4587">
                  <c:v>1.54</c:v>
                </c:pt>
                <c:pt idx="4588">
                  <c:v>1.54</c:v>
                </c:pt>
                <c:pt idx="4589">
                  <c:v>1.51</c:v>
                </c:pt>
                <c:pt idx="4592">
                  <c:v>1.49</c:v>
                </c:pt>
                <c:pt idx="4593">
                  <c:v>1.53</c:v>
                </c:pt>
                <c:pt idx="4594">
                  <c:v>1.52</c:v>
                </c:pt>
                <c:pt idx="4596">
                  <c:v>1.47</c:v>
                </c:pt>
                <c:pt idx="4599">
                  <c:v>1.44</c:v>
                </c:pt>
                <c:pt idx="4600">
                  <c:v>1.47</c:v>
                </c:pt>
                <c:pt idx="4601">
                  <c:v>1.45</c:v>
                </c:pt>
                <c:pt idx="4602">
                  <c:v>1.48</c:v>
                </c:pt>
                <c:pt idx="4603">
                  <c:v>1.44</c:v>
                </c:pt>
                <c:pt idx="4606">
                  <c:v>1.46</c:v>
                </c:pt>
                <c:pt idx="4607">
                  <c:v>1.46</c:v>
                </c:pt>
                <c:pt idx="4608">
                  <c:v>1.3900000000000001</c:v>
                </c:pt>
                <c:pt idx="4609">
                  <c:v>1.3599999999999999</c:v>
                </c:pt>
                <c:pt idx="4610">
                  <c:v>1.33</c:v>
                </c:pt>
                <c:pt idx="4613">
                  <c:v>1.32</c:v>
                </c:pt>
                <c:pt idx="4614">
                  <c:v>1.34</c:v>
                </c:pt>
                <c:pt idx="4615">
                  <c:v>1.42</c:v>
                </c:pt>
                <c:pt idx="4616">
                  <c:v>1.4100000000000001</c:v>
                </c:pt>
                <c:pt idx="4617">
                  <c:v>1.4100000000000001</c:v>
                </c:pt>
                <c:pt idx="4620">
                  <c:v>1.42</c:v>
                </c:pt>
                <c:pt idx="4621">
                  <c:v>1.4100000000000001</c:v>
                </c:pt>
                <c:pt idx="4622">
                  <c:v>1.37</c:v>
                </c:pt>
                <c:pt idx="4623">
                  <c:v>1.34</c:v>
                </c:pt>
                <c:pt idx="4624">
                  <c:v>1.37</c:v>
                </c:pt>
                <c:pt idx="4627">
                  <c:v>1.34</c:v>
                </c:pt>
                <c:pt idx="4628">
                  <c:v>1.38</c:v>
                </c:pt>
                <c:pt idx="4629">
                  <c:v>1.4</c:v>
                </c:pt>
                <c:pt idx="4630">
                  <c:v>1.44</c:v>
                </c:pt>
                <c:pt idx="4631">
                  <c:v>1.37</c:v>
                </c:pt>
                <c:pt idx="4634">
                  <c:v>1.35</c:v>
                </c:pt>
                <c:pt idx="4635">
                  <c:v>1.38</c:v>
                </c:pt>
                <c:pt idx="4636">
                  <c:v>1.42</c:v>
                </c:pt>
                <c:pt idx="4637">
                  <c:v>1.4</c:v>
                </c:pt>
                <c:pt idx="4638">
                  <c:v>1.37</c:v>
                </c:pt>
                <c:pt idx="4641">
                  <c:v>1.3599999999999999</c:v>
                </c:pt>
                <c:pt idx="4642">
                  <c:v>1.37</c:v>
                </c:pt>
                <c:pt idx="4643">
                  <c:v>1.3900000000000001</c:v>
                </c:pt>
                <c:pt idx="4644">
                  <c:v>1.34</c:v>
                </c:pt>
                <c:pt idx="4645">
                  <c:v>1.34</c:v>
                </c:pt>
                <c:pt idx="4648">
                  <c:v>1.33</c:v>
                </c:pt>
                <c:pt idx="4649">
                  <c:v>1.31</c:v>
                </c:pt>
                <c:pt idx="4650">
                  <c:v>1.31</c:v>
                </c:pt>
                <c:pt idx="4651">
                  <c:v>1.26</c:v>
                </c:pt>
                <c:pt idx="4652">
                  <c:v>1.25</c:v>
                </c:pt>
                <c:pt idx="4655">
                  <c:v>1.25</c:v>
                </c:pt>
                <c:pt idx="4656">
                  <c:v>1.26</c:v>
                </c:pt>
                <c:pt idx="4657">
                  <c:v>1.24</c:v>
                </c:pt>
                <c:pt idx="4658">
                  <c:v>1.3</c:v>
                </c:pt>
                <c:pt idx="4659">
                  <c:v>1.27</c:v>
                </c:pt>
                <c:pt idx="4662">
                  <c:v>1.27</c:v>
                </c:pt>
                <c:pt idx="4663">
                  <c:v>1.25</c:v>
                </c:pt>
                <c:pt idx="4664">
                  <c:v>1.22</c:v>
                </c:pt>
                <c:pt idx="4665">
                  <c:v>1.19</c:v>
                </c:pt>
                <c:pt idx="4666">
                  <c:v>1.21</c:v>
                </c:pt>
                <c:pt idx="4669">
                  <c:v>1.21</c:v>
                </c:pt>
                <c:pt idx="4670">
                  <c:v>1.19</c:v>
                </c:pt>
                <c:pt idx="4671">
                  <c:v>1.2</c:v>
                </c:pt>
                <c:pt idx="4672">
                  <c:v>1.17</c:v>
                </c:pt>
                <c:pt idx="4673">
                  <c:v>1.1499999999999999</c:v>
                </c:pt>
                <c:pt idx="4676">
                  <c:v>1.1499999999999999</c:v>
                </c:pt>
                <c:pt idx="4677">
                  <c:v>1.1599999999999999</c:v>
                </c:pt>
                <c:pt idx="4678">
                  <c:v>1.1599999999999999</c:v>
                </c:pt>
                <c:pt idx="4679">
                  <c:v>1.17</c:v>
                </c:pt>
                <c:pt idx="4680">
                  <c:v>1.17</c:v>
                </c:pt>
                <c:pt idx="4683">
                  <c:v>1.1599999999999999</c:v>
                </c:pt>
                <c:pt idx="4684">
                  <c:v>1.1299999999999999</c:v>
                </c:pt>
                <c:pt idx="4685">
                  <c:v>1.1200000000000001</c:v>
                </c:pt>
                <c:pt idx="4686">
                  <c:v>1.1499999999999999</c:v>
                </c:pt>
                <c:pt idx="4687">
                  <c:v>1.18</c:v>
                </c:pt>
                <c:pt idx="4690">
                  <c:v>1.1299999999999999</c:v>
                </c:pt>
                <c:pt idx="4691">
                  <c:v>1.1499999999999999</c:v>
                </c:pt>
                <c:pt idx="4692">
                  <c:v>1.1200000000000001</c:v>
                </c:pt>
                <c:pt idx="4693">
                  <c:v>1.0900000000000001</c:v>
                </c:pt>
                <c:pt idx="4694">
                  <c:v>1.03</c:v>
                </c:pt>
                <c:pt idx="4697">
                  <c:v>1.06</c:v>
                </c:pt>
                <c:pt idx="4698">
                  <c:v>1.06</c:v>
                </c:pt>
                <c:pt idx="4699">
                  <c:v>1.08</c:v>
                </c:pt>
                <c:pt idx="4700">
                  <c:v>1.01</c:v>
                </c:pt>
                <c:pt idx="4701">
                  <c:v>1.01</c:v>
                </c:pt>
                <c:pt idx="4704">
                  <c:v>1</c:v>
                </c:pt>
                <c:pt idx="4705">
                  <c:v>1</c:v>
                </c:pt>
                <c:pt idx="4706">
                  <c:v>1</c:v>
                </c:pt>
                <c:pt idx="4707">
                  <c:v>1</c:v>
                </c:pt>
                <c:pt idx="4708">
                  <c:v>0.98</c:v>
                </c:pt>
                <c:pt idx="4711">
                  <c:v>0.94000000000000006</c:v>
                </c:pt>
                <c:pt idx="4712">
                  <c:v>0.93</c:v>
                </c:pt>
                <c:pt idx="4713">
                  <c:v>0.92</c:v>
                </c:pt>
                <c:pt idx="4714">
                  <c:v>0.91</c:v>
                </c:pt>
                <c:pt idx="4715">
                  <c:v>0.9</c:v>
                </c:pt>
                <c:pt idx="4718">
                  <c:v>0.88</c:v>
                </c:pt>
                <c:pt idx="4719">
                  <c:v>0.92</c:v>
                </c:pt>
                <c:pt idx="4720">
                  <c:v>0.96</c:v>
                </c:pt>
                <c:pt idx="4721">
                  <c:v>0.94000000000000006</c:v>
                </c:pt>
                <c:pt idx="4722">
                  <c:v>0.96</c:v>
                </c:pt>
                <c:pt idx="4725">
                  <c:v>0.92</c:v>
                </c:pt>
                <c:pt idx="4726">
                  <c:v>0.99</c:v>
                </c:pt>
                <c:pt idx="4727">
                  <c:v>1.05</c:v>
                </c:pt>
                <c:pt idx="4728">
                  <c:v>1.02</c:v>
                </c:pt>
                <c:pt idx="4729">
                  <c:v>1.06</c:v>
                </c:pt>
                <c:pt idx="4732">
                  <c:v>1.08</c:v>
                </c:pt>
                <c:pt idx="4733">
                  <c:v>1.04</c:v>
                </c:pt>
                <c:pt idx="4734">
                  <c:v>1.05</c:v>
                </c:pt>
                <c:pt idx="4735">
                  <c:v>1.07</c:v>
                </c:pt>
                <c:pt idx="4736">
                  <c:v>1.0900000000000001</c:v>
                </c:pt>
                <c:pt idx="4739">
                  <c:v>1.03</c:v>
                </c:pt>
                <c:pt idx="4740">
                  <c:v>1</c:v>
                </c:pt>
                <c:pt idx="4741">
                  <c:v>1</c:v>
                </c:pt>
                <c:pt idx="4742">
                  <c:v>1</c:v>
                </c:pt>
                <c:pt idx="4743">
                  <c:v>0.95000000000000007</c:v>
                </c:pt>
                <c:pt idx="4746">
                  <c:v>0.98</c:v>
                </c:pt>
                <c:pt idx="4747">
                  <c:v>0.97</c:v>
                </c:pt>
                <c:pt idx="4748">
                  <c:v>0.94000000000000006</c:v>
                </c:pt>
                <c:pt idx="4749">
                  <c:v>0.91</c:v>
                </c:pt>
                <c:pt idx="4753">
                  <c:v>0.91</c:v>
                </c:pt>
                <c:pt idx="4754">
                  <c:v>0.91</c:v>
                </c:pt>
                <c:pt idx="4755">
                  <c:v>0.89</c:v>
                </c:pt>
                <c:pt idx="4756">
                  <c:v>0.88</c:v>
                </c:pt>
                <c:pt idx="4757">
                  <c:v>0.89</c:v>
                </c:pt>
                <c:pt idx="4760">
                  <c:v>0.89</c:v>
                </c:pt>
                <c:pt idx="4761">
                  <c:v>0.85</c:v>
                </c:pt>
                <c:pt idx="4762">
                  <c:v>0.81</c:v>
                </c:pt>
                <c:pt idx="4763">
                  <c:v>0.74</c:v>
                </c:pt>
                <c:pt idx="4764">
                  <c:v>0.85</c:v>
                </c:pt>
                <c:pt idx="4767">
                  <c:v>0.83000000000000007</c:v>
                </c:pt>
                <c:pt idx="4768">
                  <c:v>0.85</c:v>
                </c:pt>
                <c:pt idx="4769">
                  <c:v>0.85</c:v>
                </c:pt>
                <c:pt idx="4770">
                  <c:v>0.88</c:v>
                </c:pt>
                <c:pt idx="4771">
                  <c:v>0.88</c:v>
                </c:pt>
                <c:pt idx="4774">
                  <c:v>0.88</c:v>
                </c:pt>
                <c:pt idx="4775">
                  <c:v>0.87</c:v>
                </c:pt>
                <c:pt idx="4776">
                  <c:v>0.87</c:v>
                </c:pt>
                <c:pt idx="4777">
                  <c:v>0.87</c:v>
                </c:pt>
                <c:pt idx="4778">
                  <c:v>0.84</c:v>
                </c:pt>
                <c:pt idx="4781">
                  <c:v>0.84</c:v>
                </c:pt>
                <c:pt idx="4782">
                  <c:v>0.82000000000000006</c:v>
                </c:pt>
                <c:pt idx="4783">
                  <c:v>0.83000000000000007</c:v>
                </c:pt>
                <c:pt idx="4784">
                  <c:v>0.83000000000000007</c:v>
                </c:pt>
                <c:pt idx="4785">
                  <c:v>0.85</c:v>
                </c:pt>
                <c:pt idx="4788">
                  <c:v>0.81</c:v>
                </c:pt>
                <c:pt idx="4789">
                  <c:v>0.84</c:v>
                </c:pt>
                <c:pt idx="4790">
                  <c:v>0.81</c:v>
                </c:pt>
                <c:pt idx="4791">
                  <c:v>0.81</c:v>
                </c:pt>
                <c:pt idx="4792">
                  <c:v>0.79</c:v>
                </c:pt>
                <c:pt idx="4795">
                  <c:v>0.78</c:v>
                </c:pt>
                <c:pt idx="4796">
                  <c:v>0.8</c:v>
                </c:pt>
                <c:pt idx="4797">
                  <c:v>0.82000000000000006</c:v>
                </c:pt>
                <c:pt idx="4798">
                  <c:v>0.81</c:v>
                </c:pt>
                <c:pt idx="4799">
                  <c:v>0.77</c:v>
                </c:pt>
                <c:pt idx="4802">
                  <c:v>0.78</c:v>
                </c:pt>
                <c:pt idx="4803">
                  <c:v>0.76</c:v>
                </c:pt>
                <c:pt idx="4804">
                  <c:v>0.74</c:v>
                </c:pt>
                <c:pt idx="4805">
                  <c:v>0.71</c:v>
                </c:pt>
                <c:pt idx="4806">
                  <c:v>0.70000000000000007</c:v>
                </c:pt>
                <c:pt idx="4809">
                  <c:v>0.70000000000000007</c:v>
                </c:pt>
                <c:pt idx="4810">
                  <c:v>0.74</c:v>
                </c:pt>
                <c:pt idx="4811">
                  <c:v>0.74</c:v>
                </c:pt>
                <c:pt idx="4812">
                  <c:v>0.76</c:v>
                </c:pt>
                <c:pt idx="4813">
                  <c:v>0.77</c:v>
                </c:pt>
                <c:pt idx="4816">
                  <c:v>0.75</c:v>
                </c:pt>
                <c:pt idx="4817">
                  <c:v>0.71</c:v>
                </c:pt>
                <c:pt idx="4818">
                  <c:v>0.69000000000000006</c:v>
                </c:pt>
                <c:pt idx="4819">
                  <c:v>0.67</c:v>
                </c:pt>
                <c:pt idx="4820">
                  <c:v>0.64</c:v>
                </c:pt>
                <c:pt idx="4823">
                  <c:v>0.64</c:v>
                </c:pt>
                <c:pt idx="4824">
                  <c:v>0.61</c:v>
                </c:pt>
                <c:pt idx="4825">
                  <c:v>0.60000000000000009</c:v>
                </c:pt>
                <c:pt idx="4826">
                  <c:v>0.59</c:v>
                </c:pt>
                <c:pt idx="4827">
                  <c:v>0.61</c:v>
                </c:pt>
                <c:pt idx="4830">
                  <c:v>0.59</c:v>
                </c:pt>
                <c:pt idx="4831">
                  <c:v>0.59</c:v>
                </c:pt>
                <c:pt idx="4837">
                  <c:v>0.57000000000000006</c:v>
                </c:pt>
                <c:pt idx="4838">
                  <c:v>0.56000000000000005</c:v>
                </c:pt>
                <c:pt idx="4841">
                  <c:v>0.54</c:v>
                </c:pt>
                <c:pt idx="4844">
                  <c:v>0.51</c:v>
                </c:pt>
                <c:pt idx="4845">
                  <c:v>0.49</c:v>
                </c:pt>
                <c:pt idx="4846">
                  <c:v>0.46</c:v>
                </c:pt>
                <c:pt idx="4847">
                  <c:v>0.49</c:v>
                </c:pt>
                <c:pt idx="4848">
                  <c:v>0.5</c:v>
                </c:pt>
                <c:pt idx="4851">
                  <c:v>0.5</c:v>
                </c:pt>
                <c:pt idx="4852">
                  <c:v>0.46</c:v>
                </c:pt>
                <c:pt idx="4853">
                  <c:v>0.52</c:v>
                </c:pt>
                <c:pt idx="4854">
                  <c:v>0.49</c:v>
                </c:pt>
                <c:pt idx="4855">
                  <c:v>0.45</c:v>
                </c:pt>
                <c:pt idx="4858">
                  <c:v>0.44</c:v>
                </c:pt>
                <c:pt idx="4859">
                  <c:v>0.44</c:v>
                </c:pt>
                <c:pt idx="4860">
                  <c:v>0.49</c:v>
                </c:pt>
                <c:pt idx="4861">
                  <c:v>0.55000000000000004</c:v>
                </c:pt>
                <c:pt idx="4862">
                  <c:v>0.39</c:v>
                </c:pt>
                <c:pt idx="4865">
                  <c:v>0.36</c:v>
                </c:pt>
                <c:pt idx="4866">
                  <c:v>0.39</c:v>
                </c:pt>
                <c:pt idx="4867">
                  <c:v>0.38</c:v>
                </c:pt>
                <c:pt idx="4868">
                  <c:v>0.35000000000000003</c:v>
                </c:pt>
                <c:pt idx="4869">
                  <c:v>0.35000000000000003</c:v>
                </c:pt>
                <c:pt idx="4872">
                  <c:v>0.30000000000000004</c:v>
                </c:pt>
                <c:pt idx="4873">
                  <c:v>0.33</c:v>
                </c:pt>
                <c:pt idx="4874">
                  <c:v>0.34</c:v>
                </c:pt>
                <c:pt idx="4875">
                  <c:v>0.35000000000000003</c:v>
                </c:pt>
                <c:pt idx="4876">
                  <c:v>0.35000000000000003</c:v>
                </c:pt>
                <c:pt idx="4879">
                  <c:v>0.33</c:v>
                </c:pt>
                <c:pt idx="4880">
                  <c:v>0.36</c:v>
                </c:pt>
                <c:pt idx="4881">
                  <c:v>0.36</c:v>
                </c:pt>
                <c:pt idx="4882">
                  <c:v>0.36</c:v>
                </c:pt>
                <c:pt idx="4883">
                  <c:v>0.35000000000000003</c:v>
                </c:pt>
                <c:pt idx="4886">
                  <c:v>0.35000000000000003</c:v>
                </c:pt>
                <c:pt idx="4887">
                  <c:v>0.34</c:v>
                </c:pt>
                <c:pt idx="4888">
                  <c:v>0.37</c:v>
                </c:pt>
                <c:pt idx="4889">
                  <c:v>0.37</c:v>
                </c:pt>
                <c:pt idx="4890">
                  <c:v>0.38</c:v>
                </c:pt>
                <c:pt idx="4893">
                  <c:v>0.39</c:v>
                </c:pt>
                <c:pt idx="4894">
                  <c:v>0.38</c:v>
                </c:pt>
                <c:pt idx="4895">
                  <c:v>0.34</c:v>
                </c:pt>
                <c:pt idx="4896">
                  <c:v>0.28999999999999998</c:v>
                </c:pt>
                <c:pt idx="4897">
                  <c:v>0.33</c:v>
                </c:pt>
                <c:pt idx="4900">
                  <c:v>0.33</c:v>
                </c:pt>
                <c:pt idx="4901">
                  <c:v>0.35000000000000003</c:v>
                </c:pt>
                <c:pt idx="4902">
                  <c:v>0.37</c:v>
                </c:pt>
                <c:pt idx="4903">
                  <c:v>0.39</c:v>
                </c:pt>
                <c:pt idx="4904">
                  <c:v>0.35000000000000003</c:v>
                </c:pt>
                <c:pt idx="4907">
                  <c:v>0.35000000000000003</c:v>
                </c:pt>
                <c:pt idx="4908">
                  <c:v>0.28999999999999998</c:v>
                </c:pt>
                <c:pt idx="4909">
                  <c:v>0.23</c:v>
                </c:pt>
                <c:pt idx="4910">
                  <c:v>0.2</c:v>
                </c:pt>
                <c:pt idx="4911">
                  <c:v>0.27</c:v>
                </c:pt>
                <c:pt idx="4914">
                  <c:v>0.28000000000000003</c:v>
                </c:pt>
                <c:pt idx="4915">
                  <c:v>0.27</c:v>
                </c:pt>
                <c:pt idx="4916">
                  <c:v>0.26</c:v>
                </c:pt>
                <c:pt idx="4917">
                  <c:v>0.18</c:v>
                </c:pt>
                <c:pt idx="4918">
                  <c:v>0.19</c:v>
                </c:pt>
                <c:pt idx="4921">
                  <c:v>0.17</c:v>
                </c:pt>
                <c:pt idx="4922">
                  <c:v>0.21</c:v>
                </c:pt>
                <c:pt idx="4923">
                  <c:v>0.22</c:v>
                </c:pt>
                <c:pt idx="4924">
                  <c:v>0.21</c:v>
                </c:pt>
                <c:pt idx="4925">
                  <c:v>0.23</c:v>
                </c:pt>
                <c:pt idx="4928">
                  <c:v>0.19</c:v>
                </c:pt>
                <c:pt idx="4929">
                  <c:v>0.21</c:v>
                </c:pt>
                <c:pt idx="4930">
                  <c:v>0.18</c:v>
                </c:pt>
                <c:pt idx="4931">
                  <c:v>0.17</c:v>
                </c:pt>
                <c:pt idx="4936">
                  <c:v>0.19</c:v>
                </c:pt>
                <c:pt idx="4937">
                  <c:v>0.17</c:v>
                </c:pt>
                <c:pt idx="4938">
                  <c:v>0.16</c:v>
                </c:pt>
                <c:pt idx="4939">
                  <c:v>0.16</c:v>
                </c:pt>
                <c:pt idx="4942">
                  <c:v>0.16</c:v>
                </c:pt>
                <c:pt idx="4943">
                  <c:v>0.14000000000000001</c:v>
                </c:pt>
                <c:pt idx="4944">
                  <c:v>0.13</c:v>
                </c:pt>
                <c:pt idx="4945">
                  <c:v>0.08</c:v>
                </c:pt>
                <c:pt idx="4946">
                  <c:v>7.0000000000000007E-2</c:v>
                </c:pt>
                <c:pt idx="4949">
                  <c:v>7.0000000000000007E-2</c:v>
                </c:pt>
                <c:pt idx="4950">
                  <c:v>7.0000000000000007E-2</c:v>
                </c:pt>
                <c:pt idx="4951">
                  <c:v>0.09</c:v>
                </c:pt>
                <c:pt idx="4952">
                  <c:v>0.15</c:v>
                </c:pt>
                <c:pt idx="4953">
                  <c:v>0.18</c:v>
                </c:pt>
                <c:pt idx="4956">
                  <c:v>0.14000000000000001</c:v>
                </c:pt>
                <c:pt idx="4957">
                  <c:v>0.15</c:v>
                </c:pt>
                <c:pt idx="4958">
                  <c:v>0.22</c:v>
                </c:pt>
                <c:pt idx="4959">
                  <c:v>0.33</c:v>
                </c:pt>
                <c:pt idx="4963">
                  <c:v>0.4</c:v>
                </c:pt>
                <c:pt idx="4964">
                  <c:v>0.42</c:v>
                </c:pt>
                <c:pt idx="4965">
                  <c:v>0.53</c:v>
                </c:pt>
                <c:pt idx="4966">
                  <c:v>0.76</c:v>
                </c:pt>
                <c:pt idx="4967">
                  <c:v>0.57999999999999996</c:v>
                </c:pt>
                <c:pt idx="4970">
                  <c:v>0.59</c:v>
                </c:pt>
                <c:pt idx="4971">
                  <c:v>0.69000000000000006</c:v>
                </c:pt>
                <c:pt idx="4972">
                  <c:v>0.65</c:v>
                </c:pt>
                <c:pt idx="4973">
                  <c:v>0.73</c:v>
                </c:pt>
                <c:pt idx="4974">
                  <c:v>0.65</c:v>
                </c:pt>
                <c:pt idx="4977">
                  <c:v>0.65</c:v>
                </c:pt>
                <c:pt idx="4978">
                  <c:v>0.57000000000000006</c:v>
                </c:pt>
                <c:pt idx="4979">
                  <c:v>0.59</c:v>
                </c:pt>
                <c:pt idx="4980">
                  <c:v>0.62</c:v>
                </c:pt>
                <c:pt idx="4981">
                  <c:v>0.59</c:v>
                </c:pt>
                <c:pt idx="4985">
                  <c:v>0.56000000000000005</c:v>
                </c:pt>
                <c:pt idx="4986">
                  <c:v>0.52</c:v>
                </c:pt>
                <c:pt idx="4987">
                  <c:v>0.54</c:v>
                </c:pt>
                <c:pt idx="4988">
                  <c:v>0.51</c:v>
                </c:pt>
                <c:pt idx="4991">
                  <c:v>0.49</c:v>
                </c:pt>
                <c:pt idx="4992">
                  <c:v>0.61</c:v>
                </c:pt>
                <c:pt idx="4993">
                  <c:v>0.71</c:v>
                </c:pt>
                <c:pt idx="4994">
                  <c:v>0.95000000000000007</c:v>
                </c:pt>
                <c:pt idx="4995">
                  <c:v>0.87</c:v>
                </c:pt>
                <c:pt idx="4998">
                  <c:v>0.87</c:v>
                </c:pt>
                <c:pt idx="4999">
                  <c:v>0.88</c:v>
                </c:pt>
                <c:pt idx="5000">
                  <c:v>1.01</c:v>
                </c:pt>
                <c:pt idx="5001">
                  <c:v>0.99</c:v>
                </c:pt>
                <c:pt idx="5002">
                  <c:v>0.91</c:v>
                </c:pt>
                <c:pt idx="5005">
                  <c:v>0.82000000000000006</c:v>
                </c:pt>
                <c:pt idx="5006">
                  <c:v>0.78</c:v>
                </c:pt>
                <c:pt idx="5007">
                  <c:v>0.8</c:v>
                </c:pt>
                <c:pt idx="5008">
                  <c:v>0.74</c:v>
                </c:pt>
                <c:pt idx="5009">
                  <c:v>0.77</c:v>
                </c:pt>
                <c:pt idx="5012">
                  <c:v>0.82000000000000006</c:v>
                </c:pt>
                <c:pt idx="5013">
                  <c:v>0.87</c:v>
                </c:pt>
                <c:pt idx="5014">
                  <c:v>0.86</c:v>
                </c:pt>
                <c:pt idx="5015">
                  <c:v>0.85</c:v>
                </c:pt>
                <c:pt idx="5016">
                  <c:v>0.86</c:v>
                </c:pt>
                <c:pt idx="5019">
                  <c:v>0.79</c:v>
                </c:pt>
                <c:pt idx="5020">
                  <c:v>0.78</c:v>
                </c:pt>
                <c:pt idx="5021">
                  <c:v>0.81</c:v>
                </c:pt>
                <c:pt idx="5022">
                  <c:v>0.87</c:v>
                </c:pt>
                <c:pt idx="5023">
                  <c:v>0.83000000000000007</c:v>
                </c:pt>
                <c:pt idx="5026">
                  <c:v>0.74</c:v>
                </c:pt>
                <c:pt idx="5027">
                  <c:v>0.72</c:v>
                </c:pt>
                <c:pt idx="5028">
                  <c:v>0.64</c:v>
                </c:pt>
                <c:pt idx="5029">
                  <c:v>0.68</c:v>
                </c:pt>
                <c:pt idx="5030">
                  <c:v>0.81</c:v>
                </c:pt>
                <c:pt idx="5033">
                  <c:v>0.92</c:v>
                </c:pt>
                <c:pt idx="5034">
                  <c:v>0.85</c:v>
                </c:pt>
                <c:pt idx="5035">
                  <c:v>0.88</c:v>
                </c:pt>
                <c:pt idx="5036">
                  <c:v>0.84</c:v>
                </c:pt>
                <c:pt idx="5037">
                  <c:v>0.81</c:v>
                </c:pt>
                <c:pt idx="5040">
                  <c:v>0.79</c:v>
                </c:pt>
                <c:pt idx="5041">
                  <c:v>0.75</c:v>
                </c:pt>
                <c:pt idx="5042">
                  <c:v>0.78</c:v>
                </c:pt>
                <c:pt idx="5043">
                  <c:v>0.74</c:v>
                </c:pt>
                <c:pt idx="5044">
                  <c:v>0.72</c:v>
                </c:pt>
                <c:pt idx="5047">
                  <c:v>0.68</c:v>
                </c:pt>
                <c:pt idx="5048">
                  <c:v>0.73</c:v>
                </c:pt>
                <c:pt idx="5049">
                  <c:v>0.70000000000000007</c:v>
                </c:pt>
                <c:pt idx="5050">
                  <c:v>0.70000000000000007</c:v>
                </c:pt>
                <c:pt idx="5051">
                  <c:v>0.67</c:v>
                </c:pt>
                <c:pt idx="5054">
                  <c:v>0.67</c:v>
                </c:pt>
                <c:pt idx="5055">
                  <c:v>0.62</c:v>
                </c:pt>
                <c:pt idx="5056">
                  <c:v>0.67</c:v>
                </c:pt>
                <c:pt idx="5057">
                  <c:v>0.73</c:v>
                </c:pt>
                <c:pt idx="5058">
                  <c:v>0.72</c:v>
                </c:pt>
                <c:pt idx="5061">
                  <c:v>0.67</c:v>
                </c:pt>
                <c:pt idx="5062">
                  <c:v>0.67</c:v>
                </c:pt>
                <c:pt idx="5063">
                  <c:v>0.61</c:v>
                </c:pt>
                <c:pt idx="5064">
                  <c:v>0.62</c:v>
                </c:pt>
                <c:pt idx="5065">
                  <c:v>0.62</c:v>
                </c:pt>
                <c:pt idx="5068">
                  <c:v>0.63</c:v>
                </c:pt>
                <c:pt idx="5069">
                  <c:v>0.62</c:v>
                </c:pt>
                <c:pt idx="5070">
                  <c:v>0.64</c:v>
                </c:pt>
                <c:pt idx="5071">
                  <c:v>0.60000000000000009</c:v>
                </c:pt>
                <c:pt idx="5072">
                  <c:v>0.57999999999999996</c:v>
                </c:pt>
                <c:pt idx="5075">
                  <c:v>0.57000000000000006</c:v>
                </c:pt>
                <c:pt idx="5076">
                  <c:v>0.64</c:v>
                </c:pt>
                <c:pt idx="5077">
                  <c:v>0.68</c:v>
                </c:pt>
                <c:pt idx="5078">
                  <c:v>0.71</c:v>
                </c:pt>
                <c:pt idx="5079">
                  <c:v>0.72</c:v>
                </c:pt>
                <c:pt idx="5082">
                  <c:v>0.73</c:v>
                </c:pt>
                <c:pt idx="5083">
                  <c:v>0.79</c:v>
                </c:pt>
                <c:pt idx="5084">
                  <c:v>0.77</c:v>
                </c:pt>
                <c:pt idx="5085">
                  <c:v>0.79</c:v>
                </c:pt>
                <c:pt idx="5086">
                  <c:v>0.69000000000000006</c:v>
                </c:pt>
                <c:pt idx="5089">
                  <c:v>0.68</c:v>
                </c:pt>
                <c:pt idx="5090">
                  <c:v>0.68</c:v>
                </c:pt>
                <c:pt idx="5091">
                  <c:v>0.69000000000000006</c:v>
                </c:pt>
                <c:pt idx="5092">
                  <c:v>0.68</c:v>
                </c:pt>
                <c:pt idx="5093">
                  <c:v>0.68</c:v>
                </c:pt>
                <c:pt idx="5096">
                  <c:v>0.65</c:v>
                </c:pt>
                <c:pt idx="5097">
                  <c:v>0.67</c:v>
                </c:pt>
                <c:pt idx="5098">
                  <c:v>0.75</c:v>
                </c:pt>
                <c:pt idx="5099">
                  <c:v>0.77</c:v>
                </c:pt>
                <c:pt idx="5100">
                  <c:v>0.69000000000000006</c:v>
                </c:pt>
                <c:pt idx="5103">
                  <c:v>0.68</c:v>
                </c:pt>
                <c:pt idx="5104">
                  <c:v>0.64</c:v>
                </c:pt>
                <c:pt idx="5105">
                  <c:v>0.61</c:v>
                </c:pt>
                <c:pt idx="5106">
                  <c:v>0.61</c:v>
                </c:pt>
                <c:pt idx="5107">
                  <c:v>0.64</c:v>
                </c:pt>
                <c:pt idx="5110">
                  <c:v>0.62</c:v>
                </c:pt>
                <c:pt idx="5111">
                  <c:v>0.60000000000000009</c:v>
                </c:pt>
                <c:pt idx="5112">
                  <c:v>0.60000000000000009</c:v>
                </c:pt>
                <c:pt idx="5113">
                  <c:v>0.57999999999999996</c:v>
                </c:pt>
                <c:pt idx="5114">
                  <c:v>0.56000000000000005</c:v>
                </c:pt>
                <c:pt idx="5117">
                  <c:v>0.54</c:v>
                </c:pt>
                <c:pt idx="5118">
                  <c:v>0.57999999999999996</c:v>
                </c:pt>
                <c:pt idx="5119">
                  <c:v>0.62</c:v>
                </c:pt>
                <c:pt idx="5120">
                  <c:v>0.57000000000000006</c:v>
                </c:pt>
                <c:pt idx="5121">
                  <c:v>0.60000000000000009</c:v>
                </c:pt>
                <c:pt idx="5124">
                  <c:v>0.60000000000000009</c:v>
                </c:pt>
                <c:pt idx="5125">
                  <c:v>0.56000000000000005</c:v>
                </c:pt>
                <c:pt idx="5126">
                  <c:v>0.55000000000000004</c:v>
                </c:pt>
                <c:pt idx="5127">
                  <c:v>0.54</c:v>
                </c:pt>
                <c:pt idx="5128">
                  <c:v>0.54</c:v>
                </c:pt>
                <c:pt idx="5131">
                  <c:v>0.56000000000000005</c:v>
                </c:pt>
                <c:pt idx="5132">
                  <c:v>0.57000000000000006</c:v>
                </c:pt>
                <c:pt idx="5133">
                  <c:v>0.60000000000000009</c:v>
                </c:pt>
                <c:pt idx="5134">
                  <c:v>0.57000000000000006</c:v>
                </c:pt>
                <c:pt idx="5135">
                  <c:v>0.51</c:v>
                </c:pt>
                <c:pt idx="5138">
                  <c:v>0.5</c:v>
                </c:pt>
                <c:pt idx="5139">
                  <c:v>0.49</c:v>
                </c:pt>
                <c:pt idx="5140">
                  <c:v>0.44</c:v>
                </c:pt>
                <c:pt idx="5141">
                  <c:v>0.45</c:v>
                </c:pt>
                <c:pt idx="5142">
                  <c:v>0.51</c:v>
                </c:pt>
                <c:pt idx="5145">
                  <c:v>0.56000000000000005</c:v>
                </c:pt>
                <c:pt idx="5146">
                  <c:v>0.55000000000000004</c:v>
                </c:pt>
                <c:pt idx="5147">
                  <c:v>0.56000000000000005</c:v>
                </c:pt>
                <c:pt idx="5148">
                  <c:v>0.59</c:v>
                </c:pt>
                <c:pt idx="5149">
                  <c:v>0.60000000000000009</c:v>
                </c:pt>
                <c:pt idx="5152">
                  <c:v>0.71</c:v>
                </c:pt>
                <c:pt idx="5153">
                  <c:v>0.63</c:v>
                </c:pt>
                <c:pt idx="5154">
                  <c:v>0.62</c:v>
                </c:pt>
                <c:pt idx="5155">
                  <c:v>0.60000000000000009</c:v>
                </c:pt>
                <c:pt idx="5156">
                  <c:v>0.57000000000000006</c:v>
                </c:pt>
                <c:pt idx="5159">
                  <c:v>0.56000000000000005</c:v>
                </c:pt>
                <c:pt idx="5160">
                  <c:v>0.53</c:v>
                </c:pt>
                <c:pt idx="5161">
                  <c:v>0.5</c:v>
                </c:pt>
                <c:pt idx="5162">
                  <c:v>0.49</c:v>
                </c:pt>
                <c:pt idx="5163">
                  <c:v>0.49</c:v>
                </c:pt>
                <c:pt idx="5166">
                  <c:v>0.52</c:v>
                </c:pt>
                <c:pt idx="5167">
                  <c:v>0.5</c:v>
                </c:pt>
                <c:pt idx="5168">
                  <c:v>0.49</c:v>
                </c:pt>
                <c:pt idx="5169">
                  <c:v>0.48</c:v>
                </c:pt>
                <c:pt idx="5170">
                  <c:v>0.46</c:v>
                </c:pt>
                <c:pt idx="5173">
                  <c:v>0.47000000000000003</c:v>
                </c:pt>
                <c:pt idx="5174">
                  <c:v>0.49</c:v>
                </c:pt>
                <c:pt idx="5175">
                  <c:v>0.45</c:v>
                </c:pt>
                <c:pt idx="5176">
                  <c:v>0.48</c:v>
                </c:pt>
                <c:pt idx="5177">
                  <c:v>0.66</c:v>
                </c:pt>
                <c:pt idx="5180">
                  <c:v>0.64</c:v>
                </c:pt>
                <c:pt idx="5181">
                  <c:v>0.60000000000000009</c:v>
                </c:pt>
                <c:pt idx="5182">
                  <c:v>0.57000000000000006</c:v>
                </c:pt>
                <c:pt idx="5183">
                  <c:v>0.60000000000000009</c:v>
                </c:pt>
                <c:pt idx="5184">
                  <c:v>0.56000000000000005</c:v>
                </c:pt>
                <c:pt idx="5187">
                  <c:v>0.56000000000000005</c:v>
                </c:pt>
                <c:pt idx="5188">
                  <c:v>0.64</c:v>
                </c:pt>
                <c:pt idx="5189">
                  <c:v>0.64</c:v>
                </c:pt>
                <c:pt idx="5190">
                  <c:v>0.60000000000000009</c:v>
                </c:pt>
                <c:pt idx="5191">
                  <c:v>0.57000000000000006</c:v>
                </c:pt>
                <c:pt idx="5194">
                  <c:v>0.56000000000000005</c:v>
                </c:pt>
                <c:pt idx="5195">
                  <c:v>0.57000000000000006</c:v>
                </c:pt>
                <c:pt idx="5196">
                  <c:v>0.60000000000000009</c:v>
                </c:pt>
                <c:pt idx="5201">
                  <c:v>0.61</c:v>
                </c:pt>
                <c:pt idx="5202">
                  <c:v>0.59</c:v>
                </c:pt>
                <c:pt idx="5203">
                  <c:v>0.64</c:v>
                </c:pt>
                <c:pt idx="5208">
                  <c:v>0.57999999999999996</c:v>
                </c:pt>
                <c:pt idx="5209">
                  <c:v>0.56000000000000005</c:v>
                </c:pt>
                <c:pt idx="5210">
                  <c:v>0.51</c:v>
                </c:pt>
                <c:pt idx="5211">
                  <c:v>0.5</c:v>
                </c:pt>
                <c:pt idx="5212">
                  <c:v>0.53</c:v>
                </c:pt>
                <c:pt idx="5215">
                  <c:v>0.53</c:v>
                </c:pt>
                <c:pt idx="5216">
                  <c:v>0.57000000000000006</c:v>
                </c:pt>
                <c:pt idx="5217">
                  <c:v>0.59</c:v>
                </c:pt>
                <c:pt idx="5218">
                  <c:v>0.54</c:v>
                </c:pt>
                <c:pt idx="5219">
                  <c:v>0.55000000000000004</c:v>
                </c:pt>
                <c:pt idx="5222">
                  <c:v>0.55000000000000004</c:v>
                </c:pt>
                <c:pt idx="5223">
                  <c:v>0.55000000000000004</c:v>
                </c:pt>
                <c:pt idx="5224">
                  <c:v>0.48</c:v>
                </c:pt>
                <c:pt idx="5225">
                  <c:v>0.48</c:v>
                </c:pt>
                <c:pt idx="5226">
                  <c:v>0.48</c:v>
                </c:pt>
                <c:pt idx="5229">
                  <c:v>0.47000000000000003</c:v>
                </c:pt>
                <c:pt idx="5230">
                  <c:v>0.45</c:v>
                </c:pt>
                <c:pt idx="5231">
                  <c:v>0.43</c:v>
                </c:pt>
                <c:pt idx="5232">
                  <c:v>0.43</c:v>
                </c:pt>
                <c:pt idx="5233">
                  <c:v>0.36</c:v>
                </c:pt>
                <c:pt idx="5236">
                  <c:v>0.32</c:v>
                </c:pt>
                <c:pt idx="5237">
                  <c:v>0.32</c:v>
                </c:pt>
                <c:pt idx="5238">
                  <c:v>0.30000000000000004</c:v>
                </c:pt>
                <c:pt idx="5239">
                  <c:v>0.31</c:v>
                </c:pt>
                <c:pt idx="5240">
                  <c:v>0.30000000000000004</c:v>
                </c:pt>
                <c:pt idx="5243">
                  <c:v>0.25</c:v>
                </c:pt>
                <c:pt idx="5244">
                  <c:v>0.24</c:v>
                </c:pt>
                <c:pt idx="5245">
                  <c:v>0.26</c:v>
                </c:pt>
                <c:pt idx="5246">
                  <c:v>0.17</c:v>
                </c:pt>
                <c:pt idx="5247">
                  <c:v>0.21</c:v>
                </c:pt>
                <c:pt idx="5250">
                  <c:v>0.26</c:v>
                </c:pt>
                <c:pt idx="5251">
                  <c:v>0.25</c:v>
                </c:pt>
                <c:pt idx="5252">
                  <c:v>0.25</c:v>
                </c:pt>
                <c:pt idx="5253">
                  <c:v>0.25</c:v>
                </c:pt>
                <c:pt idx="5254">
                  <c:v>0.19</c:v>
                </c:pt>
                <c:pt idx="5257">
                  <c:v>0.2</c:v>
                </c:pt>
                <c:pt idx="5258">
                  <c:v>0.18</c:v>
                </c:pt>
                <c:pt idx="5259">
                  <c:v>0.14000000000000001</c:v>
                </c:pt>
                <c:pt idx="5260">
                  <c:v>0.15</c:v>
                </c:pt>
                <c:pt idx="5261">
                  <c:v>0.15</c:v>
                </c:pt>
                <c:pt idx="5264">
                  <c:v>0.11</c:v>
                </c:pt>
                <c:pt idx="5265">
                  <c:v>0.13</c:v>
                </c:pt>
                <c:pt idx="5266">
                  <c:v>0.2</c:v>
                </c:pt>
                <c:pt idx="5267">
                  <c:v>0.2</c:v>
                </c:pt>
                <c:pt idx="5268">
                  <c:v>0.19</c:v>
                </c:pt>
                <c:pt idx="5271">
                  <c:v>0.2</c:v>
                </c:pt>
                <c:pt idx="5272">
                  <c:v>0.17</c:v>
                </c:pt>
                <c:pt idx="5273">
                  <c:v>0.2</c:v>
                </c:pt>
                <c:pt idx="5274">
                  <c:v>0.22</c:v>
                </c:pt>
                <c:pt idx="5275">
                  <c:v>0.27</c:v>
                </c:pt>
                <c:pt idx="5278">
                  <c:v>0.25</c:v>
                </c:pt>
                <c:pt idx="5279">
                  <c:v>0.27</c:v>
                </c:pt>
                <c:pt idx="5280">
                  <c:v>0.30000000000000004</c:v>
                </c:pt>
                <c:pt idx="5281">
                  <c:v>0.25</c:v>
                </c:pt>
                <c:pt idx="5282">
                  <c:v>0.21</c:v>
                </c:pt>
                <c:pt idx="5285">
                  <c:v>0.19</c:v>
                </c:pt>
                <c:pt idx="5286">
                  <c:v>0.2</c:v>
                </c:pt>
                <c:pt idx="5287">
                  <c:v>0.23</c:v>
                </c:pt>
                <c:pt idx="5288">
                  <c:v>0.17</c:v>
                </c:pt>
                <c:pt idx="5293">
                  <c:v>0.15</c:v>
                </c:pt>
                <c:pt idx="5294">
                  <c:v>0.14000000000000001</c:v>
                </c:pt>
                <c:pt idx="5295">
                  <c:v>0.14000000000000001</c:v>
                </c:pt>
                <c:pt idx="5296">
                  <c:v>0.16</c:v>
                </c:pt>
                <c:pt idx="5299">
                  <c:v>0.13</c:v>
                </c:pt>
                <c:pt idx="5300">
                  <c:v>0.09</c:v>
                </c:pt>
                <c:pt idx="5301">
                  <c:v>0.12</c:v>
                </c:pt>
                <c:pt idx="5302">
                  <c:v>0.11</c:v>
                </c:pt>
                <c:pt idx="5303">
                  <c:v>0.1</c:v>
                </c:pt>
                <c:pt idx="5306">
                  <c:v>0.09</c:v>
                </c:pt>
                <c:pt idx="5307">
                  <c:v>0.14000000000000001</c:v>
                </c:pt>
                <c:pt idx="5308">
                  <c:v>0.15</c:v>
                </c:pt>
                <c:pt idx="5309">
                  <c:v>0.15</c:v>
                </c:pt>
                <c:pt idx="5310">
                  <c:v>0.14000000000000001</c:v>
                </c:pt>
                <c:pt idx="5313">
                  <c:v>0.13</c:v>
                </c:pt>
                <c:pt idx="5314">
                  <c:v>0.18</c:v>
                </c:pt>
                <c:pt idx="5315">
                  <c:v>0.15</c:v>
                </c:pt>
                <c:pt idx="5316">
                  <c:v>0.21</c:v>
                </c:pt>
                <c:pt idx="5317">
                  <c:v>0.22</c:v>
                </c:pt>
                <c:pt idx="5320">
                  <c:v>0.22</c:v>
                </c:pt>
                <c:pt idx="5321">
                  <c:v>0.27</c:v>
                </c:pt>
                <c:pt idx="5322">
                  <c:v>0.30000000000000004</c:v>
                </c:pt>
                <c:pt idx="5323">
                  <c:v>0.22</c:v>
                </c:pt>
                <c:pt idx="5324">
                  <c:v>0.24</c:v>
                </c:pt>
                <c:pt idx="5327">
                  <c:v>0.26</c:v>
                </c:pt>
                <c:pt idx="5328">
                  <c:v>0.24</c:v>
                </c:pt>
                <c:pt idx="5329">
                  <c:v>0.21</c:v>
                </c:pt>
                <c:pt idx="5330">
                  <c:v>0.22</c:v>
                </c:pt>
                <c:pt idx="5331">
                  <c:v>0.16</c:v>
                </c:pt>
                <c:pt idx="5334">
                  <c:v>0.16</c:v>
                </c:pt>
                <c:pt idx="5335">
                  <c:v>0.14000000000000001</c:v>
                </c:pt>
                <c:pt idx="5336">
                  <c:v>0.11</c:v>
                </c:pt>
                <c:pt idx="5337">
                  <c:v>0.15</c:v>
                </c:pt>
                <c:pt idx="5338">
                  <c:v>0.13</c:v>
                </c:pt>
                <c:pt idx="5342">
                  <c:v>0.16</c:v>
                </c:pt>
                <c:pt idx="5343">
                  <c:v>0.14000000000000001</c:v>
                </c:pt>
                <c:pt idx="5344">
                  <c:v>0.19</c:v>
                </c:pt>
                <c:pt idx="5345">
                  <c:v>0.17</c:v>
                </c:pt>
                <c:pt idx="5348">
                  <c:v>0.15</c:v>
                </c:pt>
                <c:pt idx="5349">
                  <c:v>0.17</c:v>
                </c:pt>
                <c:pt idx="5350">
                  <c:v>0.18</c:v>
                </c:pt>
                <c:pt idx="5351">
                  <c:v>0.16</c:v>
                </c:pt>
                <c:pt idx="5352">
                  <c:v>0.13</c:v>
                </c:pt>
                <c:pt idx="5355">
                  <c:v>0.17</c:v>
                </c:pt>
                <c:pt idx="5356">
                  <c:v>0.18</c:v>
                </c:pt>
                <c:pt idx="5357">
                  <c:v>0.13</c:v>
                </c:pt>
                <c:pt idx="5358">
                  <c:v>0.16</c:v>
                </c:pt>
                <c:pt idx="5359">
                  <c:v>0.11</c:v>
                </c:pt>
                <c:pt idx="5362">
                  <c:v>0.08</c:v>
                </c:pt>
                <c:pt idx="5363">
                  <c:v>0.09</c:v>
                </c:pt>
                <c:pt idx="5364">
                  <c:v>0.05</c:v>
                </c:pt>
                <c:pt idx="5365">
                  <c:v>0.04</c:v>
                </c:pt>
                <c:pt idx="5366">
                  <c:v>0.03</c:v>
                </c:pt>
                <c:pt idx="5369">
                  <c:v>0.02</c:v>
                </c:pt>
                <c:pt idx="5370">
                  <c:v>-0.03</c:v>
                </c:pt>
                <c:pt idx="5371">
                  <c:v>0.01</c:v>
                </c:pt>
                <c:pt idx="5372">
                  <c:v>-0.02</c:v>
                </c:pt>
                <c:pt idx="5373">
                  <c:v>0</c:v>
                </c:pt>
                <c:pt idx="5376">
                  <c:v>0.06</c:v>
                </c:pt>
                <c:pt idx="5377">
                  <c:v>0.06</c:v>
                </c:pt>
                <c:pt idx="5378">
                  <c:v>0.05</c:v>
                </c:pt>
                <c:pt idx="5379">
                  <c:v>7.0000000000000007E-2</c:v>
                </c:pt>
                <c:pt idx="5380">
                  <c:v>-0.08</c:v>
                </c:pt>
                <c:pt idx="5383">
                  <c:v>-0.11</c:v>
                </c:pt>
                <c:pt idx="5384">
                  <c:v>-0.1</c:v>
                </c:pt>
                <c:pt idx="5385">
                  <c:v>-0.11</c:v>
                </c:pt>
                <c:pt idx="5386">
                  <c:v>-0.1</c:v>
                </c:pt>
                <c:pt idx="5387">
                  <c:v>-0.13</c:v>
                </c:pt>
                <c:pt idx="5390">
                  <c:v>-0.12</c:v>
                </c:pt>
                <c:pt idx="5391">
                  <c:v>-0.16</c:v>
                </c:pt>
                <c:pt idx="5392">
                  <c:v>-0.2</c:v>
                </c:pt>
                <c:pt idx="5393">
                  <c:v>-0.16</c:v>
                </c:pt>
                <c:pt idx="5394">
                  <c:v>-0.17</c:v>
                </c:pt>
                <c:pt idx="5397">
                  <c:v>-0.19</c:v>
                </c:pt>
                <c:pt idx="5398">
                  <c:v>-0.12</c:v>
                </c:pt>
                <c:pt idx="5399">
                  <c:v>-0.04</c:v>
                </c:pt>
                <c:pt idx="5400">
                  <c:v>-7.0000000000000007E-2</c:v>
                </c:pt>
                <c:pt idx="5401">
                  <c:v>-0.03</c:v>
                </c:pt>
                <c:pt idx="5404">
                  <c:v>-0.02</c:v>
                </c:pt>
                <c:pt idx="5405">
                  <c:v>-0.04</c:v>
                </c:pt>
                <c:pt idx="5406">
                  <c:v>-0.04</c:v>
                </c:pt>
                <c:pt idx="5407">
                  <c:v>0</c:v>
                </c:pt>
                <c:pt idx="5408">
                  <c:v>-0.01</c:v>
                </c:pt>
                <c:pt idx="5411">
                  <c:v>-0.01</c:v>
                </c:pt>
                <c:pt idx="5412">
                  <c:v>-0.05</c:v>
                </c:pt>
                <c:pt idx="5413">
                  <c:v>-0.04</c:v>
                </c:pt>
                <c:pt idx="5414">
                  <c:v>-0.08</c:v>
                </c:pt>
                <c:pt idx="5415">
                  <c:v>-7.0000000000000007E-2</c:v>
                </c:pt>
                <c:pt idx="5418">
                  <c:v>-0.11</c:v>
                </c:pt>
                <c:pt idx="5419">
                  <c:v>-7.0000000000000007E-2</c:v>
                </c:pt>
                <c:pt idx="5420">
                  <c:v>-0.05</c:v>
                </c:pt>
                <c:pt idx="5421">
                  <c:v>-0.05</c:v>
                </c:pt>
                <c:pt idx="5422">
                  <c:v>-0.09</c:v>
                </c:pt>
                <c:pt idx="5425">
                  <c:v>-0.06</c:v>
                </c:pt>
                <c:pt idx="5426">
                  <c:v>-7.0000000000000007E-2</c:v>
                </c:pt>
                <c:pt idx="5427">
                  <c:v>-0.09</c:v>
                </c:pt>
                <c:pt idx="5428">
                  <c:v>-0.11</c:v>
                </c:pt>
                <c:pt idx="5429">
                  <c:v>-0.1</c:v>
                </c:pt>
                <c:pt idx="5432">
                  <c:v>-0.11</c:v>
                </c:pt>
                <c:pt idx="5433">
                  <c:v>-0.09</c:v>
                </c:pt>
                <c:pt idx="5434">
                  <c:v>-0.04</c:v>
                </c:pt>
                <c:pt idx="5435">
                  <c:v>-0.06</c:v>
                </c:pt>
                <c:pt idx="5436">
                  <c:v>-0.09</c:v>
                </c:pt>
                <c:pt idx="5439">
                  <c:v>-0.05</c:v>
                </c:pt>
                <c:pt idx="5440">
                  <c:v>-0.08</c:v>
                </c:pt>
                <c:pt idx="5441">
                  <c:v>-0.09</c:v>
                </c:pt>
                <c:pt idx="5442">
                  <c:v>-0.08</c:v>
                </c:pt>
                <c:pt idx="5443">
                  <c:v>-0.08</c:v>
                </c:pt>
                <c:pt idx="5446">
                  <c:v>-0.06</c:v>
                </c:pt>
                <c:pt idx="5447">
                  <c:v>-0.08</c:v>
                </c:pt>
                <c:pt idx="5448">
                  <c:v>-0.09</c:v>
                </c:pt>
                <c:pt idx="5449">
                  <c:v>-0.05</c:v>
                </c:pt>
                <c:pt idx="5450">
                  <c:v>-0.06</c:v>
                </c:pt>
                <c:pt idx="5453">
                  <c:v>-0.05</c:v>
                </c:pt>
                <c:pt idx="5454">
                  <c:v>-0.06</c:v>
                </c:pt>
                <c:pt idx="5455">
                  <c:v>-0.11</c:v>
                </c:pt>
                <c:pt idx="5456">
                  <c:v>-0.11</c:v>
                </c:pt>
                <c:pt idx="5457">
                  <c:v>-0.04</c:v>
                </c:pt>
                <c:pt idx="5460">
                  <c:v>0.04</c:v>
                </c:pt>
                <c:pt idx="5461">
                  <c:v>0.01</c:v>
                </c:pt>
                <c:pt idx="5462">
                  <c:v>0.05</c:v>
                </c:pt>
                <c:pt idx="5463">
                  <c:v>0.04</c:v>
                </c:pt>
                <c:pt idx="5464">
                  <c:v>-0.01</c:v>
                </c:pt>
                <c:pt idx="5467">
                  <c:v>0.01</c:v>
                </c:pt>
                <c:pt idx="5468">
                  <c:v>0</c:v>
                </c:pt>
                <c:pt idx="5469">
                  <c:v>-0.02</c:v>
                </c:pt>
                <c:pt idx="5470">
                  <c:v>-0.05</c:v>
                </c:pt>
                <c:pt idx="5471">
                  <c:v>-0.09</c:v>
                </c:pt>
                <c:pt idx="5474">
                  <c:v>-0.1</c:v>
                </c:pt>
                <c:pt idx="5475">
                  <c:v>-0.14000000000000001</c:v>
                </c:pt>
                <c:pt idx="5476">
                  <c:v>-0.14000000000000001</c:v>
                </c:pt>
                <c:pt idx="5477">
                  <c:v>-0.12</c:v>
                </c:pt>
                <c:pt idx="5478">
                  <c:v>-0.15</c:v>
                </c:pt>
                <c:pt idx="5482">
                  <c:v>-0.1</c:v>
                </c:pt>
                <c:pt idx="5483">
                  <c:v>-0.05</c:v>
                </c:pt>
                <c:pt idx="5484">
                  <c:v>-0.04</c:v>
                </c:pt>
                <c:pt idx="5485">
                  <c:v>0.02</c:v>
                </c:pt>
                <c:pt idx="5488">
                  <c:v>0.03</c:v>
                </c:pt>
                <c:pt idx="5489">
                  <c:v>0.05</c:v>
                </c:pt>
                <c:pt idx="5490">
                  <c:v>0.04</c:v>
                </c:pt>
                <c:pt idx="5491">
                  <c:v>0.05</c:v>
                </c:pt>
                <c:pt idx="5492">
                  <c:v>0.06</c:v>
                </c:pt>
                <c:pt idx="5495">
                  <c:v>0.09</c:v>
                </c:pt>
                <c:pt idx="5496">
                  <c:v>0.06</c:v>
                </c:pt>
                <c:pt idx="5497">
                  <c:v>0.03</c:v>
                </c:pt>
                <c:pt idx="5498">
                  <c:v>0.03</c:v>
                </c:pt>
                <c:pt idx="5499">
                  <c:v>0</c:v>
                </c:pt>
                <c:pt idx="5502">
                  <c:v>-0.01</c:v>
                </c:pt>
                <c:pt idx="5503">
                  <c:v>0.02</c:v>
                </c:pt>
                <c:pt idx="5504">
                  <c:v>0.05</c:v>
                </c:pt>
                <c:pt idx="5505">
                  <c:v>0.13</c:v>
                </c:pt>
                <c:pt idx="5506">
                  <c:v>0.17</c:v>
                </c:pt>
                <c:pt idx="5509">
                  <c:v>0.16</c:v>
                </c:pt>
                <c:pt idx="5510">
                  <c:v>0.19</c:v>
                </c:pt>
                <c:pt idx="5511">
                  <c:v>0.12</c:v>
                </c:pt>
                <c:pt idx="5512">
                  <c:v>0.16</c:v>
                </c:pt>
                <c:pt idx="5513">
                  <c:v>0.15</c:v>
                </c:pt>
                <c:pt idx="5516">
                  <c:v>0.15</c:v>
                </c:pt>
                <c:pt idx="5517">
                  <c:v>0.15</c:v>
                </c:pt>
                <c:pt idx="5518">
                  <c:v>0.17</c:v>
                </c:pt>
                <c:pt idx="5519">
                  <c:v>0.24</c:v>
                </c:pt>
                <c:pt idx="5520">
                  <c:v>0.32</c:v>
                </c:pt>
                <c:pt idx="5523">
                  <c:v>0.36</c:v>
                </c:pt>
                <c:pt idx="5524">
                  <c:v>0.30000000000000004</c:v>
                </c:pt>
                <c:pt idx="5525">
                  <c:v>0.33</c:v>
                </c:pt>
                <c:pt idx="5526">
                  <c:v>0.28000000000000003</c:v>
                </c:pt>
                <c:pt idx="5527">
                  <c:v>0.30000000000000004</c:v>
                </c:pt>
                <c:pt idx="5530">
                  <c:v>0.28000000000000003</c:v>
                </c:pt>
                <c:pt idx="5531">
                  <c:v>0.24</c:v>
                </c:pt>
                <c:pt idx="5532">
                  <c:v>0.21</c:v>
                </c:pt>
                <c:pt idx="5533">
                  <c:v>0.24</c:v>
                </c:pt>
                <c:pt idx="5534">
                  <c:v>0.24</c:v>
                </c:pt>
                <c:pt idx="5537">
                  <c:v>0.21</c:v>
                </c:pt>
                <c:pt idx="5538">
                  <c:v>0.2</c:v>
                </c:pt>
                <c:pt idx="5539">
                  <c:v>0.21</c:v>
                </c:pt>
                <c:pt idx="5540">
                  <c:v>0.31</c:v>
                </c:pt>
                <c:pt idx="5541">
                  <c:v>0.33</c:v>
                </c:pt>
                <c:pt idx="5544">
                  <c:v>0.31</c:v>
                </c:pt>
                <c:pt idx="5545">
                  <c:v>0.34</c:v>
                </c:pt>
                <c:pt idx="5546">
                  <c:v>0.35000000000000003</c:v>
                </c:pt>
                <c:pt idx="5547">
                  <c:v>0.37</c:v>
                </c:pt>
                <c:pt idx="5548">
                  <c:v>0.38</c:v>
                </c:pt>
                <c:pt idx="5551">
                  <c:v>0.4</c:v>
                </c:pt>
                <c:pt idx="5552">
                  <c:v>0.37</c:v>
                </c:pt>
                <c:pt idx="5553">
                  <c:v>0.33</c:v>
                </c:pt>
                <c:pt idx="5554">
                  <c:v>0.35000000000000003</c:v>
                </c:pt>
                <c:pt idx="5555">
                  <c:v>0.31</c:v>
                </c:pt>
                <c:pt idx="5558">
                  <c:v>0.31</c:v>
                </c:pt>
                <c:pt idx="5559">
                  <c:v>0.27</c:v>
                </c:pt>
                <c:pt idx="5560">
                  <c:v>0.24</c:v>
                </c:pt>
                <c:pt idx="5561">
                  <c:v>0.25</c:v>
                </c:pt>
                <c:pt idx="5562">
                  <c:v>0.25</c:v>
                </c:pt>
                <c:pt idx="5566">
                  <c:v>0.21</c:v>
                </c:pt>
                <c:pt idx="5567">
                  <c:v>0.19</c:v>
                </c:pt>
                <c:pt idx="5568">
                  <c:v>0.17</c:v>
                </c:pt>
                <c:pt idx="5569">
                  <c:v>0.19</c:v>
                </c:pt>
                <c:pt idx="5572">
                  <c:v>0.17</c:v>
                </c:pt>
                <c:pt idx="5573">
                  <c:v>0.24</c:v>
                </c:pt>
                <c:pt idx="5574">
                  <c:v>0.27</c:v>
                </c:pt>
                <c:pt idx="5575">
                  <c:v>0.27</c:v>
                </c:pt>
                <c:pt idx="5576">
                  <c:v>0.25</c:v>
                </c:pt>
                <c:pt idx="5579">
                  <c:v>0.30000000000000004</c:v>
                </c:pt>
                <c:pt idx="5580">
                  <c:v>0.28999999999999998</c:v>
                </c:pt>
                <c:pt idx="5581">
                  <c:v>0.36</c:v>
                </c:pt>
                <c:pt idx="5582">
                  <c:v>0.31</c:v>
                </c:pt>
                <c:pt idx="5583">
                  <c:v>0.32</c:v>
                </c:pt>
                <c:pt idx="5586">
                  <c:v>0.32</c:v>
                </c:pt>
                <c:pt idx="5587">
                  <c:v>0.28000000000000003</c:v>
                </c:pt>
                <c:pt idx="5588">
                  <c:v>0.32</c:v>
                </c:pt>
                <c:pt idx="5589">
                  <c:v>0.38</c:v>
                </c:pt>
                <c:pt idx="5590">
                  <c:v>0.4</c:v>
                </c:pt>
                <c:pt idx="5593">
                  <c:v>0.4</c:v>
                </c:pt>
                <c:pt idx="5594">
                  <c:v>0.38</c:v>
                </c:pt>
                <c:pt idx="5595">
                  <c:v>0.44</c:v>
                </c:pt>
                <c:pt idx="5596">
                  <c:v>0.49</c:v>
                </c:pt>
                <c:pt idx="5597">
                  <c:v>0.47000000000000003</c:v>
                </c:pt>
                <c:pt idx="5600">
                  <c:v>0.48</c:v>
                </c:pt>
                <c:pt idx="5601">
                  <c:v>0.48</c:v>
                </c:pt>
                <c:pt idx="5602">
                  <c:v>0.46</c:v>
                </c:pt>
                <c:pt idx="5603">
                  <c:v>0.45</c:v>
                </c:pt>
                <c:pt idx="5604">
                  <c:v>0.44</c:v>
                </c:pt>
                <c:pt idx="5607">
                  <c:v>0.4</c:v>
                </c:pt>
                <c:pt idx="5608">
                  <c:v>0.36</c:v>
                </c:pt>
                <c:pt idx="5609">
                  <c:v>0.34</c:v>
                </c:pt>
                <c:pt idx="5610">
                  <c:v>0.31</c:v>
                </c:pt>
                <c:pt idx="5611">
                  <c:v>0.33</c:v>
                </c:pt>
                <c:pt idx="5614">
                  <c:v>0.34</c:v>
                </c:pt>
                <c:pt idx="5615">
                  <c:v>0.33</c:v>
                </c:pt>
                <c:pt idx="5616">
                  <c:v>0.37</c:v>
                </c:pt>
                <c:pt idx="5617">
                  <c:v>0.37</c:v>
                </c:pt>
                <c:pt idx="5618">
                  <c:v>0.30000000000000004</c:v>
                </c:pt>
                <c:pt idx="5621">
                  <c:v>0.31</c:v>
                </c:pt>
                <c:pt idx="5622">
                  <c:v>0.33</c:v>
                </c:pt>
                <c:pt idx="5623">
                  <c:v>0.27</c:v>
                </c:pt>
                <c:pt idx="5624">
                  <c:v>0.27</c:v>
                </c:pt>
                <c:pt idx="5625">
                  <c:v>0.21</c:v>
                </c:pt>
                <c:pt idx="5628">
                  <c:v>0.19</c:v>
                </c:pt>
                <c:pt idx="5629">
                  <c:v>0.21</c:v>
                </c:pt>
                <c:pt idx="5630">
                  <c:v>0.24</c:v>
                </c:pt>
                <c:pt idx="5631">
                  <c:v>0.28000000000000003</c:v>
                </c:pt>
                <c:pt idx="5632">
                  <c:v>0.30000000000000004</c:v>
                </c:pt>
                <c:pt idx="5635">
                  <c:v>0.33</c:v>
                </c:pt>
                <c:pt idx="5636">
                  <c:v>0.32</c:v>
                </c:pt>
                <c:pt idx="5637">
                  <c:v>0.34</c:v>
                </c:pt>
                <c:pt idx="5638">
                  <c:v>0.38</c:v>
                </c:pt>
                <c:pt idx="5639">
                  <c:v>0.44</c:v>
                </c:pt>
                <c:pt idx="5642">
                  <c:v>0.45</c:v>
                </c:pt>
                <c:pt idx="5643">
                  <c:v>0.47000000000000003</c:v>
                </c:pt>
                <c:pt idx="5644">
                  <c:v>0.43</c:v>
                </c:pt>
                <c:pt idx="5645">
                  <c:v>0.43</c:v>
                </c:pt>
                <c:pt idx="5646">
                  <c:v>0.47000000000000003</c:v>
                </c:pt>
                <c:pt idx="5649">
                  <c:v>0.45</c:v>
                </c:pt>
                <c:pt idx="5650">
                  <c:v>0.48</c:v>
                </c:pt>
                <c:pt idx="5651">
                  <c:v>0.41000000000000003</c:v>
                </c:pt>
                <c:pt idx="5652">
                  <c:v>0.4</c:v>
                </c:pt>
                <c:pt idx="5653">
                  <c:v>0.42</c:v>
                </c:pt>
                <c:pt idx="5656">
                  <c:v>0.38</c:v>
                </c:pt>
                <c:pt idx="5657">
                  <c:v>0.39</c:v>
                </c:pt>
                <c:pt idx="5658">
                  <c:v>0.38</c:v>
                </c:pt>
                <c:pt idx="5659">
                  <c:v>0.33</c:v>
                </c:pt>
                <c:pt idx="5660">
                  <c:v>0.34</c:v>
                </c:pt>
                <c:pt idx="5663">
                  <c:v>0.31</c:v>
                </c:pt>
                <c:pt idx="5664">
                  <c:v>0.26</c:v>
                </c:pt>
                <c:pt idx="5665">
                  <c:v>0.26</c:v>
                </c:pt>
                <c:pt idx="5666">
                  <c:v>0.26</c:v>
                </c:pt>
                <c:pt idx="5667">
                  <c:v>0.25</c:v>
                </c:pt>
                <c:pt idx="5670">
                  <c:v>0.21</c:v>
                </c:pt>
                <c:pt idx="5671">
                  <c:v>0.21</c:v>
                </c:pt>
                <c:pt idx="5672">
                  <c:v>0.21</c:v>
                </c:pt>
                <c:pt idx="5673">
                  <c:v>0.17</c:v>
                </c:pt>
                <c:pt idx="5678">
                  <c:v>0.18</c:v>
                </c:pt>
                <c:pt idx="5679">
                  <c:v>0.18</c:v>
                </c:pt>
                <c:pt idx="5680">
                  <c:v>0.24</c:v>
                </c:pt>
                <c:pt idx="5681">
                  <c:v>0.23</c:v>
                </c:pt>
                <c:pt idx="5684">
                  <c:v>0.35000000000000003</c:v>
                </c:pt>
                <c:pt idx="5685">
                  <c:v>0.36</c:v>
                </c:pt>
                <c:pt idx="5686">
                  <c:v>0.36</c:v>
                </c:pt>
                <c:pt idx="5687">
                  <c:v>0.35000000000000003</c:v>
                </c:pt>
                <c:pt idx="5688">
                  <c:v>0.33</c:v>
                </c:pt>
                <c:pt idx="5692">
                  <c:v>0.33</c:v>
                </c:pt>
                <c:pt idx="5693">
                  <c:v>0.32</c:v>
                </c:pt>
                <c:pt idx="5694">
                  <c:v>0.37</c:v>
                </c:pt>
                <c:pt idx="5695">
                  <c:v>0.37</c:v>
                </c:pt>
                <c:pt idx="5698">
                  <c:v>0.4</c:v>
                </c:pt>
                <c:pt idx="5699">
                  <c:v>0.44</c:v>
                </c:pt>
                <c:pt idx="5700">
                  <c:v>0.42</c:v>
                </c:pt>
                <c:pt idx="5701">
                  <c:v>0.45</c:v>
                </c:pt>
                <c:pt idx="5702">
                  <c:v>0.41000000000000003</c:v>
                </c:pt>
                <c:pt idx="5705">
                  <c:v>0.41000000000000003</c:v>
                </c:pt>
                <c:pt idx="5706">
                  <c:v>0.43</c:v>
                </c:pt>
                <c:pt idx="5707">
                  <c:v>0.41000000000000003</c:v>
                </c:pt>
                <c:pt idx="5708">
                  <c:v>0.34</c:v>
                </c:pt>
                <c:pt idx="5709">
                  <c:v>0.36</c:v>
                </c:pt>
                <c:pt idx="5712">
                  <c:v>0.37</c:v>
                </c:pt>
                <c:pt idx="5713">
                  <c:v>0.41000000000000003</c:v>
                </c:pt>
                <c:pt idx="5714">
                  <c:v>0.39</c:v>
                </c:pt>
                <c:pt idx="5715">
                  <c:v>0.36</c:v>
                </c:pt>
                <c:pt idx="5716">
                  <c:v>0.34</c:v>
                </c:pt>
                <c:pt idx="5719">
                  <c:v>0.33</c:v>
                </c:pt>
                <c:pt idx="5720">
                  <c:v>0.30000000000000004</c:v>
                </c:pt>
                <c:pt idx="5721">
                  <c:v>0.30000000000000004</c:v>
                </c:pt>
                <c:pt idx="5722">
                  <c:v>0.31</c:v>
                </c:pt>
                <c:pt idx="5723">
                  <c:v>0.28999999999999998</c:v>
                </c:pt>
                <c:pt idx="5727">
                  <c:v>0.27</c:v>
                </c:pt>
                <c:pt idx="5728">
                  <c:v>0.25</c:v>
                </c:pt>
                <c:pt idx="5729">
                  <c:v>0.28000000000000003</c:v>
                </c:pt>
                <c:pt idx="5730">
                  <c:v>0.25</c:v>
                </c:pt>
                <c:pt idx="5733">
                  <c:v>0.25</c:v>
                </c:pt>
                <c:pt idx="5734">
                  <c:v>0.27</c:v>
                </c:pt>
                <c:pt idx="5735">
                  <c:v>0.26</c:v>
                </c:pt>
                <c:pt idx="5736">
                  <c:v>0.25</c:v>
                </c:pt>
                <c:pt idx="5737">
                  <c:v>0.30000000000000004</c:v>
                </c:pt>
                <c:pt idx="5740">
                  <c:v>0.28000000000000003</c:v>
                </c:pt>
                <c:pt idx="5741">
                  <c:v>0.27</c:v>
                </c:pt>
                <c:pt idx="5742">
                  <c:v>0.25</c:v>
                </c:pt>
                <c:pt idx="5743">
                  <c:v>0.25</c:v>
                </c:pt>
                <c:pt idx="5744">
                  <c:v>0.26</c:v>
                </c:pt>
                <c:pt idx="5747">
                  <c:v>0.25</c:v>
                </c:pt>
                <c:pt idx="5748">
                  <c:v>0.28000000000000003</c:v>
                </c:pt>
                <c:pt idx="5749">
                  <c:v>0.38</c:v>
                </c:pt>
                <c:pt idx="5750">
                  <c:v>0.4</c:v>
                </c:pt>
                <c:pt idx="5751">
                  <c:v>0.43</c:v>
                </c:pt>
                <c:pt idx="5754">
                  <c:v>0.46</c:v>
                </c:pt>
                <c:pt idx="5755">
                  <c:v>0.46</c:v>
                </c:pt>
                <c:pt idx="5756">
                  <c:v>0.48</c:v>
                </c:pt>
                <c:pt idx="5757">
                  <c:v>0.5</c:v>
                </c:pt>
                <c:pt idx="5758">
                  <c:v>0.56000000000000005</c:v>
                </c:pt>
                <c:pt idx="5761">
                  <c:v>0.55000000000000004</c:v>
                </c:pt>
                <c:pt idx="5762">
                  <c:v>0.56000000000000005</c:v>
                </c:pt>
                <c:pt idx="5763">
                  <c:v>0.59</c:v>
                </c:pt>
                <c:pt idx="5764">
                  <c:v>0.56000000000000005</c:v>
                </c:pt>
                <c:pt idx="5765">
                  <c:v>0.57999999999999996</c:v>
                </c:pt>
                <c:pt idx="5768">
                  <c:v>0.57999999999999996</c:v>
                </c:pt>
                <c:pt idx="5769">
                  <c:v>0.56000000000000005</c:v>
                </c:pt>
                <c:pt idx="5770">
                  <c:v>0.54</c:v>
                </c:pt>
                <c:pt idx="5771">
                  <c:v>0.55000000000000004</c:v>
                </c:pt>
                <c:pt idx="5772">
                  <c:v>0.51</c:v>
                </c:pt>
                <c:pt idx="5775">
                  <c:v>0.49</c:v>
                </c:pt>
                <c:pt idx="5776">
                  <c:v>0.51</c:v>
                </c:pt>
                <c:pt idx="5777">
                  <c:v>0.55000000000000004</c:v>
                </c:pt>
                <c:pt idx="5778">
                  <c:v>0.52</c:v>
                </c:pt>
                <c:pt idx="5779">
                  <c:v>0.57000000000000006</c:v>
                </c:pt>
                <c:pt idx="5782">
                  <c:v>0.55000000000000004</c:v>
                </c:pt>
                <c:pt idx="5783">
                  <c:v>0.53</c:v>
                </c:pt>
                <c:pt idx="5784">
                  <c:v>0.49</c:v>
                </c:pt>
                <c:pt idx="5785">
                  <c:v>0.49</c:v>
                </c:pt>
                <c:pt idx="5786">
                  <c:v>0.45</c:v>
                </c:pt>
                <c:pt idx="5789">
                  <c:v>0.48</c:v>
                </c:pt>
                <c:pt idx="5790">
                  <c:v>0.45</c:v>
                </c:pt>
                <c:pt idx="5791">
                  <c:v>0.43</c:v>
                </c:pt>
                <c:pt idx="5792">
                  <c:v>0.43</c:v>
                </c:pt>
                <c:pt idx="5793">
                  <c:v>0.38</c:v>
                </c:pt>
                <c:pt idx="5796">
                  <c:v>0.42</c:v>
                </c:pt>
                <c:pt idx="5797">
                  <c:v>0.42</c:v>
                </c:pt>
                <c:pt idx="5798">
                  <c:v>0.46</c:v>
                </c:pt>
                <c:pt idx="5799">
                  <c:v>0.43</c:v>
                </c:pt>
                <c:pt idx="5800">
                  <c:v>0.4</c:v>
                </c:pt>
                <c:pt idx="5803">
                  <c:v>0.4</c:v>
                </c:pt>
                <c:pt idx="5804">
                  <c:v>0.41000000000000003</c:v>
                </c:pt>
                <c:pt idx="5805">
                  <c:v>0.41000000000000003</c:v>
                </c:pt>
                <c:pt idx="5806">
                  <c:v>0.38</c:v>
                </c:pt>
                <c:pt idx="5807">
                  <c:v>0.4</c:v>
                </c:pt>
                <c:pt idx="5810">
                  <c:v>0.38</c:v>
                </c:pt>
                <c:pt idx="5811">
                  <c:v>0.32</c:v>
                </c:pt>
                <c:pt idx="5812">
                  <c:v>0.35000000000000003</c:v>
                </c:pt>
                <c:pt idx="5813">
                  <c:v>0.37</c:v>
                </c:pt>
                <c:pt idx="5814">
                  <c:v>0.36</c:v>
                </c:pt>
                <c:pt idx="5817">
                  <c:v>0.36</c:v>
                </c:pt>
                <c:pt idx="5818">
                  <c:v>0.38</c:v>
                </c:pt>
                <c:pt idx="5819">
                  <c:v>0.34</c:v>
                </c:pt>
                <c:pt idx="5820">
                  <c:v>0.36</c:v>
                </c:pt>
                <c:pt idx="5821">
                  <c:v>0.31</c:v>
                </c:pt>
                <c:pt idx="5824">
                  <c:v>0.33</c:v>
                </c:pt>
                <c:pt idx="5825">
                  <c:v>0.36</c:v>
                </c:pt>
                <c:pt idx="5826">
                  <c:v>0.39</c:v>
                </c:pt>
                <c:pt idx="5827">
                  <c:v>0.4</c:v>
                </c:pt>
                <c:pt idx="5828">
                  <c:v>0.42</c:v>
                </c:pt>
                <c:pt idx="5831">
                  <c:v>0.43</c:v>
                </c:pt>
                <c:pt idx="5832">
                  <c:v>0.4</c:v>
                </c:pt>
                <c:pt idx="5833">
                  <c:v>0.44</c:v>
                </c:pt>
                <c:pt idx="5834">
                  <c:v>0.47000000000000003</c:v>
                </c:pt>
                <c:pt idx="5835">
                  <c:v>0.47000000000000003</c:v>
                </c:pt>
                <c:pt idx="5838">
                  <c:v>0.41000000000000003</c:v>
                </c:pt>
                <c:pt idx="5839">
                  <c:v>0.4</c:v>
                </c:pt>
                <c:pt idx="5840">
                  <c:v>0.47000000000000003</c:v>
                </c:pt>
                <c:pt idx="5841">
                  <c:v>0.5</c:v>
                </c:pt>
                <c:pt idx="5842">
                  <c:v>0.45</c:v>
                </c:pt>
                <c:pt idx="5845">
                  <c:v>0.46</c:v>
                </c:pt>
                <c:pt idx="5847">
                  <c:v>0.44</c:v>
                </c:pt>
                <c:pt idx="5848">
                  <c:v>0.45</c:v>
                </c:pt>
                <c:pt idx="5849">
                  <c:v>0.48</c:v>
                </c:pt>
                <c:pt idx="5852">
                  <c:v>0.45</c:v>
                </c:pt>
                <c:pt idx="5853">
                  <c:v>0.44</c:v>
                </c:pt>
                <c:pt idx="5854">
                  <c:v>0.45</c:v>
                </c:pt>
                <c:pt idx="5855">
                  <c:v>0.45</c:v>
                </c:pt>
                <c:pt idx="5856">
                  <c:v>0.43</c:v>
                </c:pt>
                <c:pt idx="5859">
                  <c:v>0.4</c:v>
                </c:pt>
                <c:pt idx="5860">
                  <c:v>0.37</c:v>
                </c:pt>
                <c:pt idx="5861">
                  <c:v>0.37</c:v>
                </c:pt>
                <c:pt idx="5862">
                  <c:v>0.39</c:v>
                </c:pt>
                <c:pt idx="5863">
                  <c:v>0.43</c:v>
                </c:pt>
                <c:pt idx="5866">
                  <c:v>0.43</c:v>
                </c:pt>
                <c:pt idx="5867">
                  <c:v>0.46</c:v>
                </c:pt>
                <c:pt idx="5868">
                  <c:v>0.48</c:v>
                </c:pt>
                <c:pt idx="5869">
                  <c:v>0.47000000000000003</c:v>
                </c:pt>
                <c:pt idx="5870">
                  <c:v>0.41000000000000003</c:v>
                </c:pt>
                <c:pt idx="5873">
                  <c:v>0.38</c:v>
                </c:pt>
                <c:pt idx="5875">
                  <c:v>0.37</c:v>
                </c:pt>
                <c:pt idx="5876">
                  <c:v>0.39</c:v>
                </c:pt>
                <c:pt idx="5877">
                  <c:v>0.36</c:v>
                </c:pt>
                <c:pt idx="5880">
                  <c:v>0.34</c:v>
                </c:pt>
                <c:pt idx="5881">
                  <c:v>0.35000000000000003</c:v>
                </c:pt>
                <c:pt idx="5882">
                  <c:v>0.32</c:v>
                </c:pt>
                <c:pt idx="5883">
                  <c:v>0.33</c:v>
                </c:pt>
                <c:pt idx="5884">
                  <c:v>0.39</c:v>
                </c:pt>
                <c:pt idx="5887">
                  <c:v>0.39</c:v>
                </c:pt>
                <c:pt idx="5888">
                  <c:v>0.41000000000000003</c:v>
                </c:pt>
                <c:pt idx="5889">
                  <c:v>0.36</c:v>
                </c:pt>
                <c:pt idx="5890">
                  <c:v>0.39</c:v>
                </c:pt>
                <c:pt idx="5891">
                  <c:v>0.38</c:v>
                </c:pt>
                <c:pt idx="5894">
                  <c:v>0.36</c:v>
                </c:pt>
                <c:pt idx="5895">
                  <c:v>0.34</c:v>
                </c:pt>
                <c:pt idx="5896">
                  <c:v>0.37</c:v>
                </c:pt>
                <c:pt idx="5897">
                  <c:v>0.35000000000000003</c:v>
                </c:pt>
                <c:pt idx="5898">
                  <c:v>0.37</c:v>
                </c:pt>
                <c:pt idx="5901">
                  <c:v>0.36</c:v>
                </c:pt>
                <c:pt idx="5902">
                  <c:v>0.33</c:v>
                </c:pt>
                <c:pt idx="5903">
                  <c:v>0.37</c:v>
                </c:pt>
                <c:pt idx="5904">
                  <c:v>0.38</c:v>
                </c:pt>
                <c:pt idx="5905">
                  <c:v>0.34</c:v>
                </c:pt>
                <c:pt idx="5908">
                  <c:v>0.34</c:v>
                </c:pt>
                <c:pt idx="5909">
                  <c:v>0.33</c:v>
                </c:pt>
                <c:pt idx="5910">
                  <c:v>0.30000000000000004</c:v>
                </c:pt>
                <c:pt idx="5911">
                  <c:v>0.30000000000000004</c:v>
                </c:pt>
                <c:pt idx="5912">
                  <c:v>0.32</c:v>
                </c:pt>
                <c:pt idx="5915">
                  <c:v>0.28999999999999998</c:v>
                </c:pt>
                <c:pt idx="5916">
                  <c:v>0.31</c:v>
                </c:pt>
                <c:pt idx="5917">
                  <c:v>0.33</c:v>
                </c:pt>
                <c:pt idx="5918">
                  <c:v>0.33</c:v>
                </c:pt>
                <c:pt idx="5919">
                  <c:v>0.30000000000000004</c:v>
                </c:pt>
                <c:pt idx="5922">
                  <c:v>0.30000000000000004</c:v>
                </c:pt>
                <c:pt idx="5923">
                  <c:v>0.32</c:v>
                </c:pt>
                <c:pt idx="5924">
                  <c:v>0.37</c:v>
                </c:pt>
                <c:pt idx="5925">
                  <c:v>0.42</c:v>
                </c:pt>
                <c:pt idx="5926">
                  <c:v>0.41000000000000003</c:v>
                </c:pt>
                <c:pt idx="5931">
                  <c:v>0.41000000000000003</c:v>
                </c:pt>
                <c:pt idx="5932">
                  <c:v>0.41000000000000003</c:v>
                </c:pt>
                <c:pt idx="5933">
                  <c:v>0.42</c:v>
                </c:pt>
                <c:pt idx="5937">
                  <c:v>0.45</c:v>
                </c:pt>
                <c:pt idx="5938">
                  <c:v>0.45</c:v>
                </c:pt>
                <c:pt idx="5939">
                  <c:v>0.45</c:v>
                </c:pt>
                <c:pt idx="5940">
                  <c:v>0.43</c:v>
                </c:pt>
                <c:pt idx="5943">
                  <c:v>0.43</c:v>
                </c:pt>
                <c:pt idx="5944">
                  <c:v>0.43</c:v>
                </c:pt>
                <c:pt idx="5945">
                  <c:v>0.54</c:v>
                </c:pt>
                <c:pt idx="5946">
                  <c:v>0.52</c:v>
                </c:pt>
                <c:pt idx="5947">
                  <c:v>0.57999999999999996</c:v>
                </c:pt>
                <c:pt idx="5950">
                  <c:v>0.57000000000000006</c:v>
                </c:pt>
                <c:pt idx="5951">
                  <c:v>0.56000000000000005</c:v>
                </c:pt>
                <c:pt idx="5952">
                  <c:v>0.55000000000000004</c:v>
                </c:pt>
                <c:pt idx="5953">
                  <c:v>0.59</c:v>
                </c:pt>
                <c:pt idx="5954">
                  <c:v>0.57999999999999996</c:v>
                </c:pt>
                <c:pt idx="5957">
                  <c:v>0.57999999999999996</c:v>
                </c:pt>
                <c:pt idx="5958">
                  <c:v>0.55000000000000004</c:v>
                </c:pt>
                <c:pt idx="5959">
                  <c:v>0.57999999999999996</c:v>
                </c:pt>
                <c:pt idx="5960">
                  <c:v>0.59</c:v>
                </c:pt>
                <c:pt idx="5961">
                  <c:v>0.60000000000000009</c:v>
                </c:pt>
                <c:pt idx="5964">
                  <c:v>0.67</c:v>
                </c:pt>
                <c:pt idx="5965">
                  <c:v>0.68</c:v>
                </c:pt>
                <c:pt idx="5966">
                  <c:v>0.67</c:v>
                </c:pt>
                <c:pt idx="5967">
                  <c:v>0.72</c:v>
                </c:pt>
                <c:pt idx="5968">
                  <c:v>0.74</c:v>
                </c:pt>
                <c:pt idx="5971">
                  <c:v>0.73</c:v>
                </c:pt>
                <c:pt idx="5972">
                  <c:v>0.68</c:v>
                </c:pt>
                <c:pt idx="5973">
                  <c:v>0.69000000000000006</c:v>
                </c:pt>
                <c:pt idx="5974">
                  <c:v>0.76</c:v>
                </c:pt>
                <c:pt idx="5975">
                  <c:v>0.75</c:v>
                </c:pt>
                <c:pt idx="5978">
                  <c:v>0.77</c:v>
                </c:pt>
                <c:pt idx="5979">
                  <c:v>0.73</c:v>
                </c:pt>
                <c:pt idx="5980">
                  <c:v>0.73</c:v>
                </c:pt>
                <c:pt idx="5981">
                  <c:v>0.78</c:v>
                </c:pt>
                <c:pt idx="5982">
                  <c:v>0.75</c:v>
                </c:pt>
                <c:pt idx="5985">
                  <c:v>0.73</c:v>
                </c:pt>
                <c:pt idx="5986">
                  <c:v>0.75</c:v>
                </c:pt>
                <c:pt idx="5987">
                  <c:v>0.70000000000000007</c:v>
                </c:pt>
                <c:pt idx="5988">
                  <c:v>0.71</c:v>
                </c:pt>
                <c:pt idx="5989">
                  <c:v>0.68</c:v>
                </c:pt>
                <c:pt idx="5992">
                  <c:v>0.66</c:v>
                </c:pt>
                <c:pt idx="5993">
                  <c:v>0.67</c:v>
                </c:pt>
                <c:pt idx="5994">
                  <c:v>0.67</c:v>
                </c:pt>
                <c:pt idx="5995">
                  <c:v>0.63</c:v>
                </c:pt>
                <c:pt idx="5996">
                  <c:v>0.61</c:v>
                </c:pt>
                <c:pt idx="5999">
                  <c:v>0.63</c:v>
                </c:pt>
                <c:pt idx="6000">
                  <c:v>0.65</c:v>
                </c:pt>
                <c:pt idx="6001">
                  <c:v>0.67</c:v>
                </c:pt>
                <c:pt idx="6002">
                  <c:v>0.67</c:v>
                </c:pt>
                <c:pt idx="6003">
                  <c:v>0.65</c:v>
                </c:pt>
                <c:pt idx="6006">
                  <c:v>0.64</c:v>
                </c:pt>
                <c:pt idx="6007">
                  <c:v>0.62</c:v>
                </c:pt>
                <c:pt idx="6008">
                  <c:v>0.62</c:v>
                </c:pt>
                <c:pt idx="6009">
                  <c:v>0.59</c:v>
                </c:pt>
                <c:pt idx="6010">
                  <c:v>0.56000000000000005</c:v>
                </c:pt>
                <c:pt idx="6013">
                  <c:v>0.57000000000000006</c:v>
                </c:pt>
                <c:pt idx="6014">
                  <c:v>0.57999999999999996</c:v>
                </c:pt>
                <c:pt idx="6015">
                  <c:v>0.59</c:v>
                </c:pt>
                <c:pt idx="6016">
                  <c:v>0.56000000000000005</c:v>
                </c:pt>
                <c:pt idx="6017">
                  <c:v>0.52</c:v>
                </c:pt>
                <c:pt idx="6020">
                  <c:v>0.54</c:v>
                </c:pt>
                <c:pt idx="6021">
                  <c:v>0.52</c:v>
                </c:pt>
                <c:pt idx="6022">
                  <c:v>0.48</c:v>
                </c:pt>
                <c:pt idx="6023">
                  <c:v>0.5</c:v>
                </c:pt>
                <c:pt idx="6028">
                  <c:v>0.5</c:v>
                </c:pt>
                <c:pt idx="6029">
                  <c:v>0.5</c:v>
                </c:pt>
                <c:pt idx="6030">
                  <c:v>0.53</c:v>
                </c:pt>
                <c:pt idx="6031">
                  <c:v>0.51</c:v>
                </c:pt>
                <c:pt idx="6034">
                  <c:v>0.5</c:v>
                </c:pt>
                <c:pt idx="6035">
                  <c:v>0.5</c:v>
                </c:pt>
                <c:pt idx="6036">
                  <c:v>0.51</c:v>
                </c:pt>
                <c:pt idx="6037">
                  <c:v>0.5</c:v>
                </c:pt>
                <c:pt idx="6038">
                  <c:v>0.52</c:v>
                </c:pt>
                <c:pt idx="6041">
                  <c:v>0.54</c:v>
                </c:pt>
                <c:pt idx="6042">
                  <c:v>0.53</c:v>
                </c:pt>
                <c:pt idx="6043">
                  <c:v>0.5</c:v>
                </c:pt>
                <c:pt idx="6044">
                  <c:v>0.56000000000000005</c:v>
                </c:pt>
                <c:pt idx="6045">
                  <c:v>0.59</c:v>
                </c:pt>
                <c:pt idx="6048">
                  <c:v>0.63</c:v>
                </c:pt>
                <c:pt idx="6049">
                  <c:v>0.62</c:v>
                </c:pt>
                <c:pt idx="6050">
                  <c:v>0.64</c:v>
                </c:pt>
                <c:pt idx="6051">
                  <c:v>0.62</c:v>
                </c:pt>
                <c:pt idx="6052">
                  <c:v>0.57000000000000006</c:v>
                </c:pt>
                <c:pt idx="6055">
                  <c:v>0.57000000000000006</c:v>
                </c:pt>
                <c:pt idx="6057">
                  <c:v>0.57999999999999996</c:v>
                </c:pt>
                <c:pt idx="6058">
                  <c:v>0.57000000000000006</c:v>
                </c:pt>
                <c:pt idx="6059">
                  <c:v>0.53</c:v>
                </c:pt>
                <c:pt idx="6062">
                  <c:v>0.53</c:v>
                </c:pt>
                <c:pt idx="6063">
                  <c:v>0.53</c:v>
                </c:pt>
                <c:pt idx="6064">
                  <c:v>0.57999999999999996</c:v>
                </c:pt>
                <c:pt idx="6065">
                  <c:v>0.56000000000000005</c:v>
                </c:pt>
                <c:pt idx="6066">
                  <c:v>0.54</c:v>
                </c:pt>
                <c:pt idx="6069">
                  <c:v>0.60000000000000009</c:v>
                </c:pt>
                <c:pt idx="6070">
                  <c:v>0.62</c:v>
                </c:pt>
                <c:pt idx="6071">
                  <c:v>0.62</c:v>
                </c:pt>
                <c:pt idx="6072">
                  <c:v>0.63</c:v>
                </c:pt>
                <c:pt idx="6073">
                  <c:v>0.63</c:v>
                </c:pt>
                <c:pt idx="6077">
                  <c:v>0.56000000000000005</c:v>
                </c:pt>
                <c:pt idx="6078">
                  <c:v>0.5</c:v>
                </c:pt>
                <c:pt idx="6079">
                  <c:v>0.53</c:v>
                </c:pt>
                <c:pt idx="6080">
                  <c:v>0.45</c:v>
                </c:pt>
                <c:pt idx="6083">
                  <c:v>0.41000000000000003</c:v>
                </c:pt>
                <c:pt idx="6084">
                  <c:v>0.21</c:v>
                </c:pt>
                <c:pt idx="6085">
                  <c:v>0.33</c:v>
                </c:pt>
                <c:pt idx="6086">
                  <c:v>0.4</c:v>
                </c:pt>
                <c:pt idx="6087">
                  <c:v>0.38</c:v>
                </c:pt>
                <c:pt idx="6090">
                  <c:v>0.4</c:v>
                </c:pt>
                <c:pt idx="6091">
                  <c:v>0.4</c:v>
                </c:pt>
                <c:pt idx="6092">
                  <c:v>0.42</c:v>
                </c:pt>
                <c:pt idx="6093">
                  <c:v>0.51</c:v>
                </c:pt>
                <c:pt idx="6094">
                  <c:v>0.41000000000000003</c:v>
                </c:pt>
                <c:pt idx="6097">
                  <c:v>0.46</c:v>
                </c:pt>
                <c:pt idx="6098">
                  <c:v>0.5</c:v>
                </c:pt>
                <c:pt idx="6099">
                  <c:v>0.47000000000000003</c:v>
                </c:pt>
                <c:pt idx="6100">
                  <c:v>0.5</c:v>
                </c:pt>
                <c:pt idx="6101">
                  <c:v>0.4</c:v>
                </c:pt>
                <c:pt idx="6104">
                  <c:v>0.39</c:v>
                </c:pt>
                <c:pt idx="6105">
                  <c:v>0.35000000000000003</c:v>
                </c:pt>
                <c:pt idx="6106">
                  <c:v>0.38</c:v>
                </c:pt>
                <c:pt idx="6107">
                  <c:v>0.36</c:v>
                </c:pt>
                <c:pt idx="6108">
                  <c:v>0.35000000000000003</c:v>
                </c:pt>
                <c:pt idx="6111">
                  <c:v>0.32</c:v>
                </c:pt>
                <c:pt idx="6112">
                  <c:v>0.34</c:v>
                </c:pt>
                <c:pt idx="6113">
                  <c:v>0.31</c:v>
                </c:pt>
                <c:pt idx="6114">
                  <c:v>0.32</c:v>
                </c:pt>
                <c:pt idx="6115">
                  <c:v>0.34</c:v>
                </c:pt>
                <c:pt idx="6118">
                  <c:v>0.31</c:v>
                </c:pt>
                <c:pt idx="6119">
                  <c:v>0.32</c:v>
                </c:pt>
                <c:pt idx="6120">
                  <c:v>0.28999999999999998</c:v>
                </c:pt>
                <c:pt idx="6121">
                  <c:v>0.34</c:v>
                </c:pt>
                <c:pt idx="6122">
                  <c:v>0.30000000000000004</c:v>
                </c:pt>
                <c:pt idx="6125">
                  <c:v>0.31</c:v>
                </c:pt>
                <c:pt idx="6126">
                  <c:v>0.31</c:v>
                </c:pt>
                <c:pt idx="6127">
                  <c:v>0.36</c:v>
                </c:pt>
                <c:pt idx="6128">
                  <c:v>0.37</c:v>
                </c:pt>
                <c:pt idx="6129">
                  <c:v>0.33</c:v>
                </c:pt>
                <c:pt idx="6132">
                  <c:v>0.35000000000000003</c:v>
                </c:pt>
                <c:pt idx="6133">
                  <c:v>0.36</c:v>
                </c:pt>
                <c:pt idx="6134">
                  <c:v>0.34</c:v>
                </c:pt>
                <c:pt idx="6135">
                  <c:v>0.35000000000000003</c:v>
                </c:pt>
                <c:pt idx="6136">
                  <c:v>0.33</c:v>
                </c:pt>
                <c:pt idx="6139">
                  <c:v>0.38</c:v>
                </c:pt>
                <c:pt idx="6140">
                  <c:v>0.41000000000000003</c:v>
                </c:pt>
                <c:pt idx="6141">
                  <c:v>0.38</c:v>
                </c:pt>
                <c:pt idx="6142">
                  <c:v>0.41000000000000003</c:v>
                </c:pt>
                <c:pt idx="6143">
                  <c:v>0.41000000000000003</c:v>
                </c:pt>
                <c:pt idx="6146">
                  <c:v>0.43</c:v>
                </c:pt>
                <c:pt idx="6147">
                  <c:v>0.44</c:v>
                </c:pt>
                <c:pt idx="6148">
                  <c:v>0.47000000000000003</c:v>
                </c:pt>
                <c:pt idx="6149">
                  <c:v>0.47000000000000003</c:v>
                </c:pt>
                <c:pt idx="6150">
                  <c:v>0.42</c:v>
                </c:pt>
                <c:pt idx="6153">
                  <c:v>0.41000000000000003</c:v>
                </c:pt>
                <c:pt idx="6154">
                  <c:v>0.4</c:v>
                </c:pt>
                <c:pt idx="6155">
                  <c:v>0.4</c:v>
                </c:pt>
                <c:pt idx="6156">
                  <c:v>0.39</c:v>
                </c:pt>
                <c:pt idx="6157">
                  <c:v>0.34</c:v>
                </c:pt>
                <c:pt idx="6160">
                  <c:v>0.32</c:v>
                </c:pt>
                <c:pt idx="6161">
                  <c:v>0.32</c:v>
                </c:pt>
                <c:pt idx="6162">
                  <c:v>0.33</c:v>
                </c:pt>
                <c:pt idx="6163">
                  <c:v>0.31</c:v>
                </c:pt>
                <c:pt idx="6164">
                  <c:v>0.30000000000000004</c:v>
                </c:pt>
                <c:pt idx="6167">
                  <c:v>0.31</c:v>
                </c:pt>
                <c:pt idx="6168">
                  <c:v>0.31</c:v>
                </c:pt>
                <c:pt idx="6169">
                  <c:v>0.33</c:v>
                </c:pt>
                <c:pt idx="6170">
                  <c:v>0.35000000000000003</c:v>
                </c:pt>
                <c:pt idx="6171">
                  <c:v>0.34</c:v>
                </c:pt>
                <c:pt idx="6174">
                  <c:v>0.36</c:v>
                </c:pt>
                <c:pt idx="6175">
                  <c:v>0.36</c:v>
                </c:pt>
                <c:pt idx="6176">
                  <c:v>0.38</c:v>
                </c:pt>
                <c:pt idx="6177">
                  <c:v>0.39</c:v>
                </c:pt>
                <c:pt idx="6178">
                  <c:v>0.35000000000000003</c:v>
                </c:pt>
                <c:pt idx="6181">
                  <c:v>0.33</c:v>
                </c:pt>
                <c:pt idx="6182">
                  <c:v>0.34</c:v>
                </c:pt>
                <c:pt idx="6183">
                  <c:v>0.36</c:v>
                </c:pt>
                <c:pt idx="6184">
                  <c:v>0.38</c:v>
                </c:pt>
                <c:pt idx="6185">
                  <c:v>0.36</c:v>
                </c:pt>
                <c:pt idx="6188">
                  <c:v>0.41000000000000003</c:v>
                </c:pt>
                <c:pt idx="6189">
                  <c:v>0.42</c:v>
                </c:pt>
                <c:pt idx="6190">
                  <c:v>0.42</c:v>
                </c:pt>
                <c:pt idx="6191">
                  <c:v>0.42</c:v>
                </c:pt>
                <c:pt idx="6192">
                  <c:v>0.43</c:v>
                </c:pt>
                <c:pt idx="6195">
                  <c:v>0.45</c:v>
                </c:pt>
                <c:pt idx="6196">
                  <c:v>0.45</c:v>
                </c:pt>
                <c:pt idx="6197">
                  <c:v>0.49</c:v>
                </c:pt>
                <c:pt idx="6198">
                  <c:v>0.48</c:v>
                </c:pt>
                <c:pt idx="6199">
                  <c:v>0.46</c:v>
                </c:pt>
                <c:pt idx="6202">
                  <c:v>0.47000000000000003</c:v>
                </c:pt>
                <c:pt idx="6203">
                  <c:v>0.52</c:v>
                </c:pt>
                <c:pt idx="6204">
                  <c:v>0.53</c:v>
                </c:pt>
                <c:pt idx="6205">
                  <c:v>0.51</c:v>
                </c:pt>
                <c:pt idx="6206">
                  <c:v>0.49</c:v>
                </c:pt>
                <c:pt idx="6209">
                  <c:v>0.5</c:v>
                </c:pt>
                <c:pt idx="6210">
                  <c:v>0.42</c:v>
                </c:pt>
                <c:pt idx="6212">
                  <c:v>0.54</c:v>
                </c:pt>
                <c:pt idx="6213">
                  <c:v>0.55000000000000004</c:v>
                </c:pt>
                <c:pt idx="6216">
                  <c:v>0.53</c:v>
                </c:pt>
                <c:pt idx="6217">
                  <c:v>0.56000000000000005</c:v>
                </c:pt>
                <c:pt idx="6218">
                  <c:v>0.55000000000000004</c:v>
                </c:pt>
                <c:pt idx="6219">
                  <c:v>0.5</c:v>
                </c:pt>
                <c:pt idx="6220">
                  <c:v>0.53</c:v>
                </c:pt>
                <c:pt idx="6223">
                  <c:v>0.48</c:v>
                </c:pt>
                <c:pt idx="6224">
                  <c:v>0.51</c:v>
                </c:pt>
                <c:pt idx="6225">
                  <c:v>0.48</c:v>
                </c:pt>
                <c:pt idx="6226">
                  <c:v>0.48</c:v>
                </c:pt>
                <c:pt idx="6227">
                  <c:v>0.41000000000000003</c:v>
                </c:pt>
                <c:pt idx="6230">
                  <c:v>0.47000000000000003</c:v>
                </c:pt>
                <c:pt idx="6231">
                  <c:v>0.43</c:v>
                </c:pt>
                <c:pt idx="6232">
                  <c:v>0.39</c:v>
                </c:pt>
                <c:pt idx="6233">
                  <c:v>0.39</c:v>
                </c:pt>
                <c:pt idx="6234">
                  <c:v>0.36</c:v>
                </c:pt>
                <c:pt idx="6237">
                  <c:v>0.36</c:v>
                </c:pt>
                <c:pt idx="6238">
                  <c:v>0.39</c:v>
                </c:pt>
                <c:pt idx="6239">
                  <c:v>0.38</c:v>
                </c:pt>
                <c:pt idx="6240">
                  <c:v>0.41000000000000003</c:v>
                </c:pt>
                <c:pt idx="6241">
                  <c:v>0.43</c:v>
                </c:pt>
                <c:pt idx="6244">
                  <c:v>0.43</c:v>
                </c:pt>
                <c:pt idx="6245">
                  <c:v>0.42</c:v>
                </c:pt>
                <c:pt idx="6246">
                  <c:v>0.42</c:v>
                </c:pt>
                <c:pt idx="6247">
                  <c:v>0.45</c:v>
                </c:pt>
                <c:pt idx="6248">
                  <c:v>0.43</c:v>
                </c:pt>
                <c:pt idx="6251">
                  <c:v>0.39</c:v>
                </c:pt>
                <c:pt idx="6252">
                  <c:v>0.39</c:v>
                </c:pt>
                <c:pt idx="6253">
                  <c:v>0.39</c:v>
                </c:pt>
                <c:pt idx="6254">
                  <c:v>0.35000000000000003</c:v>
                </c:pt>
                <c:pt idx="6255">
                  <c:v>0.37</c:v>
                </c:pt>
                <c:pt idx="6258">
                  <c:v>0.38</c:v>
                </c:pt>
                <c:pt idx="6259">
                  <c:v>0.36</c:v>
                </c:pt>
                <c:pt idx="6260">
                  <c:v>0.37</c:v>
                </c:pt>
                <c:pt idx="6261">
                  <c:v>0.36</c:v>
                </c:pt>
                <c:pt idx="6262">
                  <c:v>0.35000000000000003</c:v>
                </c:pt>
                <c:pt idx="6265">
                  <c:v>0.36</c:v>
                </c:pt>
                <c:pt idx="6266">
                  <c:v>0.35000000000000003</c:v>
                </c:pt>
                <c:pt idx="6267">
                  <c:v>0.33</c:v>
                </c:pt>
                <c:pt idx="6268">
                  <c:v>0.33</c:v>
                </c:pt>
                <c:pt idx="6269">
                  <c:v>0.31</c:v>
                </c:pt>
                <c:pt idx="6272">
                  <c:v>0.33</c:v>
                </c:pt>
                <c:pt idx="6273">
                  <c:v>0.28000000000000003</c:v>
                </c:pt>
                <c:pt idx="6274">
                  <c:v>0.25</c:v>
                </c:pt>
                <c:pt idx="6275">
                  <c:v>0.24</c:v>
                </c:pt>
                <c:pt idx="6276">
                  <c:v>0.25</c:v>
                </c:pt>
                <c:pt idx="6279">
                  <c:v>0.25</c:v>
                </c:pt>
                <c:pt idx="6280">
                  <c:v>0.27</c:v>
                </c:pt>
                <c:pt idx="6281">
                  <c:v>0.24</c:v>
                </c:pt>
                <c:pt idx="6282">
                  <c:v>0.27</c:v>
                </c:pt>
                <c:pt idx="6283">
                  <c:v>0.26</c:v>
                </c:pt>
                <c:pt idx="6286">
                  <c:v>0.25</c:v>
                </c:pt>
                <c:pt idx="6287">
                  <c:v>0.23</c:v>
                </c:pt>
                <c:pt idx="6288">
                  <c:v>0.25</c:v>
                </c:pt>
                <c:pt idx="6289">
                  <c:v>0.23</c:v>
                </c:pt>
                <c:pt idx="6290">
                  <c:v>0.24</c:v>
                </c:pt>
                <c:pt idx="6296">
                  <c:v>0.22</c:v>
                </c:pt>
                <c:pt idx="6297">
                  <c:v>0.23</c:v>
                </c:pt>
                <c:pt idx="6302">
                  <c:v>0.17</c:v>
                </c:pt>
                <c:pt idx="6303">
                  <c:v>0.17</c:v>
                </c:pt>
                <c:pt idx="6304">
                  <c:v>0.18</c:v>
                </c:pt>
                <c:pt idx="6307">
                  <c:v>0.19</c:v>
                </c:pt>
                <c:pt idx="6308">
                  <c:v>0.23</c:v>
                </c:pt>
                <c:pt idx="6309">
                  <c:v>0.28999999999999998</c:v>
                </c:pt>
                <c:pt idx="6310">
                  <c:v>0.26</c:v>
                </c:pt>
                <c:pt idx="6311">
                  <c:v>0.24</c:v>
                </c:pt>
                <c:pt idx="6314">
                  <c:v>0.21</c:v>
                </c:pt>
                <c:pt idx="6315">
                  <c:v>0.2</c:v>
                </c:pt>
                <c:pt idx="6316">
                  <c:v>0.22</c:v>
                </c:pt>
                <c:pt idx="6317">
                  <c:v>0.23</c:v>
                </c:pt>
                <c:pt idx="6318">
                  <c:v>0.27</c:v>
                </c:pt>
                <c:pt idx="6321">
                  <c:v>0.25</c:v>
                </c:pt>
                <c:pt idx="6322">
                  <c:v>0.26</c:v>
                </c:pt>
                <c:pt idx="6323">
                  <c:v>0.23</c:v>
                </c:pt>
                <c:pt idx="6324">
                  <c:v>0.21</c:v>
                </c:pt>
                <c:pt idx="6325">
                  <c:v>0.18</c:v>
                </c:pt>
                <c:pt idx="6328">
                  <c:v>0.2</c:v>
                </c:pt>
                <c:pt idx="6329">
                  <c:v>0.21</c:v>
                </c:pt>
                <c:pt idx="6330">
                  <c:v>0.2</c:v>
                </c:pt>
                <c:pt idx="6331">
                  <c:v>0.17</c:v>
                </c:pt>
                <c:pt idx="6332">
                  <c:v>0.16</c:v>
                </c:pt>
                <c:pt idx="6335">
                  <c:v>0.17</c:v>
                </c:pt>
                <c:pt idx="6336">
                  <c:v>0.19</c:v>
                </c:pt>
                <c:pt idx="6337">
                  <c:v>0.16</c:v>
                </c:pt>
                <c:pt idx="6338">
                  <c:v>0.15</c:v>
                </c:pt>
                <c:pt idx="6339">
                  <c:v>0.1</c:v>
                </c:pt>
                <c:pt idx="6342">
                  <c:v>0.11</c:v>
                </c:pt>
                <c:pt idx="6343">
                  <c:v>0.13</c:v>
                </c:pt>
                <c:pt idx="6344">
                  <c:v>0.12</c:v>
                </c:pt>
                <c:pt idx="6345">
                  <c:v>0.11</c:v>
                </c:pt>
                <c:pt idx="6346">
                  <c:v>0.11</c:v>
                </c:pt>
                <c:pt idx="6349">
                  <c:v>0.1</c:v>
                </c:pt>
                <c:pt idx="6350">
                  <c:v>0.09</c:v>
                </c:pt>
                <c:pt idx="6351">
                  <c:v>0.09</c:v>
                </c:pt>
                <c:pt idx="6352">
                  <c:v>0.11</c:v>
                </c:pt>
                <c:pt idx="6353">
                  <c:v>0.11</c:v>
                </c:pt>
                <c:pt idx="6356">
                  <c:v>0.12</c:v>
                </c:pt>
                <c:pt idx="6357">
                  <c:v>0.11</c:v>
                </c:pt>
                <c:pt idx="6358">
                  <c:v>0.12</c:v>
                </c:pt>
                <c:pt idx="6359">
                  <c:v>0.16</c:v>
                </c:pt>
                <c:pt idx="6360">
                  <c:v>0.19</c:v>
                </c:pt>
                <c:pt idx="6363">
                  <c:v>0.18</c:v>
                </c:pt>
                <c:pt idx="6364">
                  <c:v>0.17</c:v>
                </c:pt>
                <c:pt idx="6365">
                  <c:v>0.15</c:v>
                </c:pt>
                <c:pt idx="6366">
                  <c:v>0.12</c:v>
                </c:pt>
                <c:pt idx="6367">
                  <c:v>0.05</c:v>
                </c:pt>
                <c:pt idx="6370">
                  <c:v>0.06</c:v>
                </c:pt>
                <c:pt idx="6371">
                  <c:v>0.09</c:v>
                </c:pt>
                <c:pt idx="6372">
                  <c:v>7.0000000000000007E-2</c:v>
                </c:pt>
                <c:pt idx="6373">
                  <c:v>7.0000000000000007E-2</c:v>
                </c:pt>
                <c:pt idx="6374">
                  <c:v>0.08</c:v>
                </c:pt>
                <c:pt idx="6377">
                  <c:v>0.08</c:v>
                </c:pt>
                <c:pt idx="6378">
                  <c:v>0.08</c:v>
                </c:pt>
                <c:pt idx="6379">
                  <c:v>0.1</c:v>
                </c:pt>
                <c:pt idx="6380">
                  <c:v>0.05</c:v>
                </c:pt>
                <c:pt idx="6381">
                  <c:v>0</c:v>
                </c:pt>
                <c:pt idx="6384">
                  <c:v>0</c:v>
                </c:pt>
                <c:pt idx="6385">
                  <c:v>-0.02</c:v>
                </c:pt>
                <c:pt idx="6386">
                  <c:v>-0.06</c:v>
                </c:pt>
                <c:pt idx="6387">
                  <c:v>-7.0000000000000007E-2</c:v>
                </c:pt>
                <c:pt idx="6388">
                  <c:v>-0.06</c:v>
                </c:pt>
                <c:pt idx="6391">
                  <c:v>-0.04</c:v>
                </c:pt>
                <c:pt idx="6392">
                  <c:v>-0.04</c:v>
                </c:pt>
                <c:pt idx="6393">
                  <c:v>-0.01</c:v>
                </c:pt>
                <c:pt idx="6394">
                  <c:v>0</c:v>
                </c:pt>
                <c:pt idx="6395">
                  <c:v>0.01</c:v>
                </c:pt>
                <c:pt idx="6398">
                  <c:v>0</c:v>
                </c:pt>
                <c:pt idx="6399">
                  <c:v>0.01</c:v>
                </c:pt>
                <c:pt idx="6400">
                  <c:v>-0.01</c:v>
                </c:pt>
                <c:pt idx="6401">
                  <c:v>-0.03</c:v>
                </c:pt>
                <c:pt idx="6402">
                  <c:v>0.02</c:v>
                </c:pt>
                <c:pt idx="6405">
                  <c:v>0.06</c:v>
                </c:pt>
                <c:pt idx="6406">
                  <c:v>7.0000000000000007E-2</c:v>
                </c:pt>
                <c:pt idx="6407">
                  <c:v>0.09</c:v>
                </c:pt>
                <c:pt idx="6408">
                  <c:v>0.04</c:v>
                </c:pt>
                <c:pt idx="6413">
                  <c:v>0.05</c:v>
                </c:pt>
                <c:pt idx="6414">
                  <c:v>0.02</c:v>
                </c:pt>
                <c:pt idx="6415">
                  <c:v>-0.01</c:v>
                </c:pt>
                <c:pt idx="6416">
                  <c:v>-0.02</c:v>
                </c:pt>
                <c:pt idx="6419">
                  <c:v>0</c:v>
                </c:pt>
                <c:pt idx="6420">
                  <c:v>0.04</c:v>
                </c:pt>
                <c:pt idx="6422">
                  <c:v>0.02</c:v>
                </c:pt>
                <c:pt idx="6423">
                  <c:v>0.04</c:v>
                </c:pt>
                <c:pt idx="6426">
                  <c:v>0.01</c:v>
                </c:pt>
                <c:pt idx="6427">
                  <c:v>-0.01</c:v>
                </c:pt>
                <c:pt idx="6428">
                  <c:v>-0.04</c:v>
                </c:pt>
                <c:pt idx="6429">
                  <c:v>-0.06</c:v>
                </c:pt>
                <c:pt idx="6430">
                  <c:v>-0.04</c:v>
                </c:pt>
                <c:pt idx="6433">
                  <c:v>-0.05</c:v>
                </c:pt>
                <c:pt idx="6434">
                  <c:v>-0.06</c:v>
                </c:pt>
                <c:pt idx="6435">
                  <c:v>-0.1</c:v>
                </c:pt>
                <c:pt idx="6436">
                  <c:v>-0.12</c:v>
                </c:pt>
                <c:pt idx="6437">
                  <c:v>-0.11</c:v>
                </c:pt>
                <c:pt idx="6440">
                  <c:v>-0.09</c:v>
                </c:pt>
                <c:pt idx="6441">
                  <c:v>-0.09</c:v>
                </c:pt>
                <c:pt idx="6442">
                  <c:v>-7.0000000000000007E-2</c:v>
                </c:pt>
                <c:pt idx="6443">
                  <c:v>-0.1</c:v>
                </c:pt>
                <c:pt idx="6444">
                  <c:v>-0.12</c:v>
                </c:pt>
                <c:pt idx="6447">
                  <c:v>-0.13</c:v>
                </c:pt>
                <c:pt idx="6448">
                  <c:v>-0.16</c:v>
                </c:pt>
                <c:pt idx="6449">
                  <c:v>-0.17</c:v>
                </c:pt>
                <c:pt idx="6450">
                  <c:v>-0.16</c:v>
                </c:pt>
                <c:pt idx="6451">
                  <c:v>-0.21</c:v>
                </c:pt>
                <c:pt idx="6454">
                  <c:v>-0.21</c:v>
                </c:pt>
                <c:pt idx="6455">
                  <c:v>-0.21</c:v>
                </c:pt>
                <c:pt idx="6456">
                  <c:v>-0.21</c:v>
                </c:pt>
                <c:pt idx="6457">
                  <c:v>-0.24</c:v>
                </c:pt>
                <c:pt idx="6458">
                  <c:v>-0.23</c:v>
                </c:pt>
                <c:pt idx="6462">
                  <c:v>-0.22</c:v>
                </c:pt>
                <c:pt idx="6463">
                  <c:v>-0.24</c:v>
                </c:pt>
                <c:pt idx="6464">
                  <c:v>-0.24</c:v>
                </c:pt>
                <c:pt idx="6465">
                  <c:v>-0.26</c:v>
                </c:pt>
                <c:pt idx="6468">
                  <c:v>-0.25</c:v>
                </c:pt>
                <c:pt idx="6469">
                  <c:v>-0.30000000000000004</c:v>
                </c:pt>
                <c:pt idx="6470">
                  <c:v>-0.30000000000000004</c:v>
                </c:pt>
                <c:pt idx="6471">
                  <c:v>-0.31</c:v>
                </c:pt>
                <c:pt idx="6472">
                  <c:v>-0.30000000000000004</c:v>
                </c:pt>
                <c:pt idx="6475">
                  <c:v>-0.31</c:v>
                </c:pt>
                <c:pt idx="6476">
                  <c:v>-0.31</c:v>
                </c:pt>
                <c:pt idx="6477">
                  <c:v>-0.32</c:v>
                </c:pt>
                <c:pt idx="6478">
                  <c:v>-0.30000000000000004</c:v>
                </c:pt>
                <c:pt idx="6479">
                  <c:v>-0.32</c:v>
                </c:pt>
                <c:pt idx="6482">
                  <c:v>-0.33</c:v>
                </c:pt>
                <c:pt idx="6483">
                  <c:v>-0.36</c:v>
                </c:pt>
                <c:pt idx="6484">
                  <c:v>-0.39</c:v>
                </c:pt>
                <c:pt idx="6485">
                  <c:v>-0.39</c:v>
                </c:pt>
                <c:pt idx="6486">
                  <c:v>-0.39</c:v>
                </c:pt>
                <c:pt idx="6489">
                  <c:v>-0.37</c:v>
                </c:pt>
                <c:pt idx="6490">
                  <c:v>-0.35000000000000003</c:v>
                </c:pt>
                <c:pt idx="6491">
                  <c:v>-0.26</c:v>
                </c:pt>
                <c:pt idx="6492">
                  <c:v>-0.27</c:v>
                </c:pt>
                <c:pt idx="6493">
                  <c:v>-0.2</c:v>
                </c:pt>
                <c:pt idx="6496">
                  <c:v>-0.23</c:v>
                </c:pt>
                <c:pt idx="6497">
                  <c:v>-0.27</c:v>
                </c:pt>
                <c:pt idx="6498">
                  <c:v>-0.28000000000000003</c:v>
                </c:pt>
                <c:pt idx="6499">
                  <c:v>-0.30000000000000004</c:v>
                </c:pt>
                <c:pt idx="6500">
                  <c:v>-0.32</c:v>
                </c:pt>
                <c:pt idx="6503">
                  <c:v>-0.33</c:v>
                </c:pt>
                <c:pt idx="6504">
                  <c:v>-0.34</c:v>
                </c:pt>
                <c:pt idx="6505">
                  <c:v>-0.37</c:v>
                </c:pt>
                <c:pt idx="6506">
                  <c:v>-0.39</c:v>
                </c:pt>
                <c:pt idx="6507">
                  <c:v>-0.37</c:v>
                </c:pt>
                <c:pt idx="6510">
                  <c:v>-0.39</c:v>
                </c:pt>
                <c:pt idx="6511">
                  <c:v>-0.4</c:v>
                </c:pt>
                <c:pt idx="6512">
                  <c:v>-0.41000000000000003</c:v>
                </c:pt>
                <c:pt idx="6513">
                  <c:v>-0.42</c:v>
                </c:pt>
                <c:pt idx="6514">
                  <c:v>-0.49</c:v>
                </c:pt>
                <c:pt idx="6517">
                  <c:v>-0.53</c:v>
                </c:pt>
                <c:pt idx="6518">
                  <c:v>-0.53</c:v>
                </c:pt>
                <c:pt idx="6519">
                  <c:v>-0.57000000000000006</c:v>
                </c:pt>
                <c:pt idx="6520">
                  <c:v>-0.56000000000000005</c:v>
                </c:pt>
                <c:pt idx="6521">
                  <c:v>-0.59</c:v>
                </c:pt>
                <c:pt idx="6524">
                  <c:v>-0.59</c:v>
                </c:pt>
                <c:pt idx="6525">
                  <c:v>-0.61</c:v>
                </c:pt>
                <c:pt idx="6526">
                  <c:v>-0.63</c:v>
                </c:pt>
                <c:pt idx="6527">
                  <c:v>-0.66</c:v>
                </c:pt>
                <c:pt idx="6528">
                  <c:v>-0.71</c:v>
                </c:pt>
                <c:pt idx="6531">
                  <c:v>-0.65</c:v>
                </c:pt>
                <c:pt idx="6532">
                  <c:v>-0.67</c:v>
                </c:pt>
                <c:pt idx="6533">
                  <c:v>-0.66</c:v>
                </c:pt>
                <c:pt idx="6534">
                  <c:v>-0.66</c:v>
                </c:pt>
                <c:pt idx="6535">
                  <c:v>-0.62</c:v>
                </c:pt>
                <c:pt idx="6538">
                  <c:v>-0.66</c:v>
                </c:pt>
                <c:pt idx="6539">
                  <c:v>-0.67</c:v>
                </c:pt>
                <c:pt idx="6540">
                  <c:v>-0.71</c:v>
                </c:pt>
                <c:pt idx="6541">
                  <c:v>-0.69000000000000006</c:v>
                </c:pt>
                <c:pt idx="6542">
                  <c:v>-0.70000000000000007</c:v>
                </c:pt>
                <c:pt idx="6545">
                  <c:v>-0.70000000000000007</c:v>
                </c:pt>
                <c:pt idx="6546">
                  <c:v>-0.74</c:v>
                </c:pt>
                <c:pt idx="6547">
                  <c:v>-0.68</c:v>
                </c:pt>
                <c:pt idx="6548">
                  <c:v>-0.64</c:v>
                </c:pt>
                <c:pt idx="6549">
                  <c:v>-0.59</c:v>
                </c:pt>
                <c:pt idx="6552">
                  <c:v>-0.60000000000000009</c:v>
                </c:pt>
                <c:pt idx="6553">
                  <c:v>-0.57999999999999996</c:v>
                </c:pt>
                <c:pt idx="6554">
                  <c:v>-0.54</c:v>
                </c:pt>
                <c:pt idx="6555">
                  <c:v>-0.57999999999999996</c:v>
                </c:pt>
                <c:pt idx="6556">
                  <c:v>-0.5</c:v>
                </c:pt>
                <c:pt idx="6559">
                  <c:v>-0.48</c:v>
                </c:pt>
                <c:pt idx="6560">
                  <c:v>-0.49</c:v>
                </c:pt>
                <c:pt idx="6561">
                  <c:v>-0.5</c:v>
                </c:pt>
                <c:pt idx="6562">
                  <c:v>-0.49</c:v>
                </c:pt>
                <c:pt idx="6563">
                  <c:v>-0.52</c:v>
                </c:pt>
                <c:pt idx="6566">
                  <c:v>-0.57999999999999996</c:v>
                </c:pt>
                <c:pt idx="6567">
                  <c:v>-0.57000000000000006</c:v>
                </c:pt>
                <c:pt idx="6568">
                  <c:v>-0.61</c:v>
                </c:pt>
                <c:pt idx="6569">
                  <c:v>-0.59</c:v>
                </c:pt>
                <c:pt idx="6570">
                  <c:v>-0.57999999999999996</c:v>
                </c:pt>
                <c:pt idx="6573">
                  <c:v>-0.56000000000000005</c:v>
                </c:pt>
                <c:pt idx="6574">
                  <c:v>-0.52</c:v>
                </c:pt>
                <c:pt idx="6575">
                  <c:v>-0.55000000000000004</c:v>
                </c:pt>
                <c:pt idx="6577">
                  <c:v>-0.60000000000000009</c:v>
                </c:pt>
                <c:pt idx="6580">
                  <c:v>-0.60000000000000009</c:v>
                </c:pt>
                <c:pt idx="6581">
                  <c:v>-0.57999999999999996</c:v>
                </c:pt>
                <c:pt idx="6582">
                  <c:v>-0.57999999999999996</c:v>
                </c:pt>
                <c:pt idx="6583">
                  <c:v>-0.54</c:v>
                </c:pt>
                <c:pt idx="6584">
                  <c:v>-0.48</c:v>
                </c:pt>
                <c:pt idx="6587">
                  <c:v>-0.47000000000000003</c:v>
                </c:pt>
                <c:pt idx="6588">
                  <c:v>-0.46</c:v>
                </c:pt>
                <c:pt idx="6589">
                  <c:v>-0.43</c:v>
                </c:pt>
                <c:pt idx="6590">
                  <c:v>-0.38</c:v>
                </c:pt>
                <c:pt idx="6591">
                  <c:v>-0.39</c:v>
                </c:pt>
                <c:pt idx="6594">
                  <c:v>-0.35000000000000003</c:v>
                </c:pt>
                <c:pt idx="6595">
                  <c:v>-0.38</c:v>
                </c:pt>
                <c:pt idx="6596">
                  <c:v>-0.41000000000000003</c:v>
                </c:pt>
                <c:pt idx="6597">
                  <c:v>-0.39</c:v>
                </c:pt>
                <c:pt idx="6598">
                  <c:v>-0.39</c:v>
                </c:pt>
                <c:pt idx="6601">
                  <c:v>-0.35000000000000003</c:v>
                </c:pt>
                <c:pt idx="6602">
                  <c:v>-0.35000000000000003</c:v>
                </c:pt>
                <c:pt idx="6603">
                  <c:v>-0.36</c:v>
                </c:pt>
                <c:pt idx="6604">
                  <c:v>-0.41000000000000003</c:v>
                </c:pt>
                <c:pt idx="6605">
                  <c:v>-0.4</c:v>
                </c:pt>
                <c:pt idx="6608">
                  <c:v>-0.37</c:v>
                </c:pt>
                <c:pt idx="6609">
                  <c:v>-0.32</c:v>
                </c:pt>
                <c:pt idx="6610">
                  <c:v>-0.31</c:v>
                </c:pt>
                <c:pt idx="6611">
                  <c:v>-0.31</c:v>
                </c:pt>
                <c:pt idx="6612">
                  <c:v>-0.26</c:v>
                </c:pt>
                <c:pt idx="6615">
                  <c:v>-0.27</c:v>
                </c:pt>
                <c:pt idx="6616">
                  <c:v>-0.24</c:v>
                </c:pt>
                <c:pt idx="6617">
                  <c:v>-0.28999999999999998</c:v>
                </c:pt>
                <c:pt idx="6618">
                  <c:v>-0.33</c:v>
                </c:pt>
                <c:pt idx="6619">
                  <c:v>-0.34</c:v>
                </c:pt>
                <c:pt idx="6622">
                  <c:v>-0.32</c:v>
                </c:pt>
                <c:pt idx="6623">
                  <c:v>-0.33</c:v>
                </c:pt>
                <c:pt idx="6624">
                  <c:v>-0.38</c:v>
                </c:pt>
                <c:pt idx="6625">
                  <c:v>-0.34</c:v>
                </c:pt>
                <c:pt idx="6626">
                  <c:v>-0.35000000000000003</c:v>
                </c:pt>
                <c:pt idx="6629">
                  <c:v>-0.35000000000000003</c:v>
                </c:pt>
                <c:pt idx="6630">
                  <c:v>-0.36</c:v>
                </c:pt>
                <c:pt idx="6631">
                  <c:v>-0.38</c:v>
                </c:pt>
                <c:pt idx="6632">
                  <c:v>-0.38</c:v>
                </c:pt>
                <c:pt idx="6633">
                  <c:v>-0.37</c:v>
                </c:pt>
                <c:pt idx="6636">
                  <c:v>-0.28000000000000003</c:v>
                </c:pt>
                <c:pt idx="6637">
                  <c:v>-0.28000000000000003</c:v>
                </c:pt>
                <c:pt idx="6638">
                  <c:v>-0.33</c:v>
                </c:pt>
                <c:pt idx="6639">
                  <c:v>-0.31</c:v>
                </c:pt>
                <c:pt idx="6640">
                  <c:v>-0.30000000000000004</c:v>
                </c:pt>
                <c:pt idx="6643">
                  <c:v>-0.31</c:v>
                </c:pt>
                <c:pt idx="6644">
                  <c:v>-0.28999999999999998</c:v>
                </c:pt>
                <c:pt idx="6645">
                  <c:v>-0.32</c:v>
                </c:pt>
                <c:pt idx="6646">
                  <c:v>-0.33</c:v>
                </c:pt>
                <c:pt idx="6647">
                  <c:v>-0.24</c:v>
                </c:pt>
                <c:pt idx="6650">
                  <c:v>-0.30000000000000004</c:v>
                </c:pt>
                <c:pt idx="6651">
                  <c:v>-0.28999999999999998</c:v>
                </c:pt>
                <c:pt idx="6652">
                  <c:v>-0.28999999999999998</c:v>
                </c:pt>
                <c:pt idx="6653">
                  <c:v>-0.22</c:v>
                </c:pt>
                <c:pt idx="6654">
                  <c:v>-0.23</c:v>
                </c:pt>
                <c:pt idx="6657">
                  <c:v>-0.26</c:v>
                </c:pt>
                <c:pt idx="6661">
                  <c:v>-0.25</c:v>
                </c:pt>
                <c:pt idx="6664">
                  <c:v>-0.21</c:v>
                </c:pt>
                <c:pt idx="6667">
                  <c:v>-0.18</c:v>
                </c:pt>
                <c:pt idx="6668">
                  <c:v>-0.28000000000000003</c:v>
                </c:pt>
                <c:pt idx="6671">
                  <c:v>-0.28999999999999998</c:v>
                </c:pt>
                <c:pt idx="6672">
                  <c:v>-0.28000000000000003</c:v>
                </c:pt>
                <c:pt idx="6673">
                  <c:v>-0.25</c:v>
                </c:pt>
                <c:pt idx="6674">
                  <c:v>-0.2</c:v>
                </c:pt>
                <c:pt idx="6675">
                  <c:v>-0.19</c:v>
                </c:pt>
                <c:pt idx="6678">
                  <c:v>-0.18</c:v>
                </c:pt>
                <c:pt idx="6679">
                  <c:v>-0.17</c:v>
                </c:pt>
                <c:pt idx="6680">
                  <c:v>-0.21</c:v>
                </c:pt>
                <c:pt idx="6681">
                  <c:v>-0.21</c:v>
                </c:pt>
                <c:pt idx="6682">
                  <c:v>-0.22</c:v>
                </c:pt>
                <c:pt idx="6685">
                  <c:v>-0.21</c:v>
                </c:pt>
                <c:pt idx="6686">
                  <c:v>-0.23</c:v>
                </c:pt>
                <c:pt idx="6687">
                  <c:v>-0.25</c:v>
                </c:pt>
                <c:pt idx="6688">
                  <c:v>-0.28000000000000003</c:v>
                </c:pt>
                <c:pt idx="6689">
                  <c:v>-0.31</c:v>
                </c:pt>
                <c:pt idx="6692">
                  <c:v>-0.36</c:v>
                </c:pt>
                <c:pt idx="6693">
                  <c:v>-0.4</c:v>
                </c:pt>
                <c:pt idx="6694">
                  <c:v>-0.38</c:v>
                </c:pt>
                <c:pt idx="6695">
                  <c:v>-0.4</c:v>
                </c:pt>
                <c:pt idx="6696">
                  <c:v>-0.41000000000000003</c:v>
                </c:pt>
                <c:pt idx="6699">
                  <c:v>-0.44</c:v>
                </c:pt>
                <c:pt idx="6700">
                  <c:v>-0.41000000000000003</c:v>
                </c:pt>
                <c:pt idx="6701">
                  <c:v>-0.37</c:v>
                </c:pt>
                <c:pt idx="6702">
                  <c:v>-0.36</c:v>
                </c:pt>
                <c:pt idx="6703">
                  <c:v>-0.39</c:v>
                </c:pt>
                <c:pt idx="6706">
                  <c:v>-0.4</c:v>
                </c:pt>
                <c:pt idx="6707">
                  <c:v>-0.39</c:v>
                </c:pt>
                <c:pt idx="6708">
                  <c:v>-0.37</c:v>
                </c:pt>
                <c:pt idx="6709">
                  <c:v>-0.41000000000000003</c:v>
                </c:pt>
                <c:pt idx="6710">
                  <c:v>-0.4</c:v>
                </c:pt>
                <c:pt idx="6713">
                  <c:v>-0.4</c:v>
                </c:pt>
                <c:pt idx="6714">
                  <c:v>-0.43</c:v>
                </c:pt>
                <c:pt idx="6715">
                  <c:v>-0.42</c:v>
                </c:pt>
                <c:pt idx="6716">
                  <c:v>-0.42</c:v>
                </c:pt>
                <c:pt idx="6717">
                  <c:v>-0.45</c:v>
                </c:pt>
                <c:pt idx="6720">
                  <c:v>-0.49</c:v>
                </c:pt>
                <c:pt idx="6721">
                  <c:v>-0.5</c:v>
                </c:pt>
                <c:pt idx="6722">
                  <c:v>-0.52</c:v>
                </c:pt>
                <c:pt idx="6723">
                  <c:v>-0.52</c:v>
                </c:pt>
                <c:pt idx="6724">
                  <c:v>-0.61</c:v>
                </c:pt>
                <c:pt idx="6727">
                  <c:v>-0.63</c:v>
                </c:pt>
                <c:pt idx="6728">
                  <c:v>-0.57999999999999996</c:v>
                </c:pt>
                <c:pt idx="6729">
                  <c:v>-0.64</c:v>
                </c:pt>
                <c:pt idx="6730">
                  <c:v>-0.63</c:v>
                </c:pt>
                <c:pt idx="6731">
                  <c:v>-0.73</c:v>
                </c:pt>
                <c:pt idx="6734">
                  <c:v>-0.83000000000000007</c:v>
                </c:pt>
                <c:pt idx="6735">
                  <c:v>-0.75</c:v>
                </c:pt>
                <c:pt idx="6736">
                  <c:v>-0.76</c:v>
                </c:pt>
                <c:pt idx="6737">
                  <c:v>-0.79</c:v>
                </c:pt>
                <c:pt idx="6738">
                  <c:v>-0.63</c:v>
                </c:pt>
                <c:pt idx="6741">
                  <c:v>-0.56000000000000005</c:v>
                </c:pt>
                <c:pt idx="6742">
                  <c:v>-0.41000000000000003</c:v>
                </c:pt>
                <c:pt idx="6743">
                  <c:v>-0.27</c:v>
                </c:pt>
                <c:pt idx="6744">
                  <c:v>-0.27</c:v>
                </c:pt>
                <c:pt idx="6745">
                  <c:v>-0.26</c:v>
                </c:pt>
                <c:pt idx="6748">
                  <c:v>-0.39</c:v>
                </c:pt>
                <c:pt idx="6749">
                  <c:v>-0.36</c:v>
                </c:pt>
                <c:pt idx="6750">
                  <c:v>-0.28999999999999998</c:v>
                </c:pt>
                <c:pt idx="6751">
                  <c:v>-0.31</c:v>
                </c:pt>
                <c:pt idx="6752">
                  <c:v>-0.45</c:v>
                </c:pt>
                <c:pt idx="6755">
                  <c:v>-0.54</c:v>
                </c:pt>
                <c:pt idx="6756">
                  <c:v>-0.48</c:v>
                </c:pt>
                <c:pt idx="6757">
                  <c:v>-0.51</c:v>
                </c:pt>
                <c:pt idx="6758">
                  <c:v>-0.42</c:v>
                </c:pt>
                <c:pt idx="6759">
                  <c:v>-0.45</c:v>
                </c:pt>
                <c:pt idx="6762">
                  <c:v>-0.43</c:v>
                </c:pt>
                <c:pt idx="6763">
                  <c:v>-0.37</c:v>
                </c:pt>
                <c:pt idx="6764">
                  <c:v>-0.34</c:v>
                </c:pt>
                <c:pt idx="6765">
                  <c:v>-0.32</c:v>
                </c:pt>
                <c:pt idx="6770">
                  <c:v>-0.35000000000000003</c:v>
                </c:pt>
                <c:pt idx="6771">
                  <c:v>-0.42</c:v>
                </c:pt>
                <c:pt idx="6772">
                  <c:v>-0.45</c:v>
                </c:pt>
                <c:pt idx="6773">
                  <c:v>-0.47000000000000003</c:v>
                </c:pt>
                <c:pt idx="6776">
                  <c:v>-0.49</c:v>
                </c:pt>
                <c:pt idx="6777">
                  <c:v>-0.47000000000000003</c:v>
                </c:pt>
                <c:pt idx="6778">
                  <c:v>-0.46</c:v>
                </c:pt>
                <c:pt idx="6779">
                  <c:v>-0.42</c:v>
                </c:pt>
                <c:pt idx="6780">
                  <c:v>-0.46</c:v>
                </c:pt>
                <c:pt idx="6783">
                  <c:v>-0.47000000000000003</c:v>
                </c:pt>
                <c:pt idx="6784">
                  <c:v>-0.45</c:v>
                </c:pt>
                <c:pt idx="6785">
                  <c:v>-0.48</c:v>
                </c:pt>
                <c:pt idx="6786">
                  <c:v>-0.51</c:v>
                </c:pt>
                <c:pt idx="6790">
                  <c:v>-0.57999999999999996</c:v>
                </c:pt>
                <c:pt idx="6791">
                  <c:v>-0.54</c:v>
                </c:pt>
                <c:pt idx="6792">
                  <c:v>-0.56000000000000005</c:v>
                </c:pt>
                <c:pt idx="6793">
                  <c:v>-0.5</c:v>
                </c:pt>
                <c:pt idx="6794">
                  <c:v>-0.56000000000000005</c:v>
                </c:pt>
                <c:pt idx="6797">
                  <c:v>-0.52</c:v>
                </c:pt>
                <c:pt idx="6798">
                  <c:v>-0.51</c:v>
                </c:pt>
                <c:pt idx="6799">
                  <c:v>-0.53</c:v>
                </c:pt>
                <c:pt idx="6800">
                  <c:v>-0.55000000000000004</c:v>
                </c:pt>
                <c:pt idx="6801">
                  <c:v>-0.55000000000000004</c:v>
                </c:pt>
                <c:pt idx="6804">
                  <c:v>-0.56000000000000005</c:v>
                </c:pt>
                <c:pt idx="6805">
                  <c:v>-0.48</c:v>
                </c:pt>
                <c:pt idx="6806">
                  <c:v>-0.46</c:v>
                </c:pt>
                <c:pt idx="6807">
                  <c:v>-0.47000000000000003</c:v>
                </c:pt>
                <c:pt idx="6808">
                  <c:v>-0.5</c:v>
                </c:pt>
                <c:pt idx="6811">
                  <c:v>-0.49</c:v>
                </c:pt>
                <c:pt idx="6812">
                  <c:v>-0.44</c:v>
                </c:pt>
                <c:pt idx="6813">
                  <c:v>-0.46</c:v>
                </c:pt>
                <c:pt idx="6814">
                  <c:v>-0.43</c:v>
                </c:pt>
                <c:pt idx="6815">
                  <c:v>-0.43</c:v>
                </c:pt>
                <c:pt idx="6819">
                  <c:v>-0.42</c:v>
                </c:pt>
                <c:pt idx="6820">
                  <c:v>-0.38</c:v>
                </c:pt>
                <c:pt idx="6821">
                  <c:v>-0.36</c:v>
                </c:pt>
                <c:pt idx="6822">
                  <c:v>-0.31</c:v>
                </c:pt>
                <c:pt idx="6825">
                  <c:v>-0.28000000000000003</c:v>
                </c:pt>
                <c:pt idx="6826">
                  <c:v>-0.34</c:v>
                </c:pt>
                <c:pt idx="6827">
                  <c:v>-0.33</c:v>
                </c:pt>
                <c:pt idx="6828">
                  <c:v>-0.39</c:v>
                </c:pt>
                <c:pt idx="6829">
                  <c:v>-0.42</c:v>
                </c:pt>
                <c:pt idx="6832">
                  <c:v>-0.45</c:v>
                </c:pt>
                <c:pt idx="6833">
                  <c:v>-0.43</c:v>
                </c:pt>
                <c:pt idx="6834">
                  <c:v>-0.37</c:v>
                </c:pt>
                <c:pt idx="6835">
                  <c:v>-0.39</c:v>
                </c:pt>
                <c:pt idx="6836">
                  <c:v>-0.41000000000000003</c:v>
                </c:pt>
                <c:pt idx="6839">
                  <c:v>-0.42</c:v>
                </c:pt>
                <c:pt idx="6840">
                  <c:v>-0.42</c:v>
                </c:pt>
                <c:pt idx="6841">
                  <c:v>-0.41000000000000003</c:v>
                </c:pt>
                <c:pt idx="6842">
                  <c:v>-0.46</c:v>
                </c:pt>
                <c:pt idx="6843">
                  <c:v>-0.48</c:v>
                </c:pt>
                <c:pt idx="6846">
                  <c:v>-0.47000000000000003</c:v>
                </c:pt>
                <c:pt idx="6847">
                  <c:v>-0.48</c:v>
                </c:pt>
                <c:pt idx="6848">
                  <c:v>-0.44</c:v>
                </c:pt>
                <c:pt idx="6849">
                  <c:v>-0.41000000000000003</c:v>
                </c:pt>
                <c:pt idx="6850">
                  <c:v>-0.45</c:v>
                </c:pt>
                <c:pt idx="6853">
                  <c:v>-0.44</c:v>
                </c:pt>
                <c:pt idx="6854">
                  <c:v>-0.45</c:v>
                </c:pt>
                <c:pt idx="6855">
                  <c:v>-0.45</c:v>
                </c:pt>
                <c:pt idx="6856">
                  <c:v>-0.44</c:v>
                </c:pt>
                <c:pt idx="6857">
                  <c:v>-0.49</c:v>
                </c:pt>
                <c:pt idx="6860">
                  <c:v>-0.46</c:v>
                </c:pt>
                <c:pt idx="6861">
                  <c:v>-0.43</c:v>
                </c:pt>
                <c:pt idx="6862">
                  <c:v>-0.46</c:v>
                </c:pt>
                <c:pt idx="6863">
                  <c:v>-0.45</c:v>
                </c:pt>
                <c:pt idx="6864">
                  <c:v>-0.46</c:v>
                </c:pt>
                <c:pt idx="6867">
                  <c:v>-0.44</c:v>
                </c:pt>
                <c:pt idx="6868">
                  <c:v>-0.46</c:v>
                </c:pt>
                <c:pt idx="6869">
                  <c:v>-0.48</c:v>
                </c:pt>
                <c:pt idx="6870">
                  <c:v>-0.49</c:v>
                </c:pt>
                <c:pt idx="6871">
                  <c:v>-0.47000000000000003</c:v>
                </c:pt>
                <c:pt idx="6874">
                  <c:v>-0.47000000000000003</c:v>
                </c:pt>
                <c:pt idx="6875">
                  <c:v>-0.5</c:v>
                </c:pt>
                <c:pt idx="6876">
                  <c:v>-0.51</c:v>
                </c:pt>
                <c:pt idx="6877">
                  <c:v>-0.53</c:v>
                </c:pt>
                <c:pt idx="6878">
                  <c:v>-0.55000000000000004</c:v>
                </c:pt>
                <c:pt idx="6881">
                  <c:v>-0.52</c:v>
                </c:pt>
                <c:pt idx="6882">
                  <c:v>-0.54</c:v>
                </c:pt>
                <c:pt idx="6883">
                  <c:v>-0.54</c:v>
                </c:pt>
                <c:pt idx="6884">
                  <c:v>-0.53</c:v>
                </c:pt>
                <c:pt idx="6885">
                  <c:v>-0.53</c:v>
                </c:pt>
                <c:pt idx="6888">
                  <c:v>-0.52</c:v>
                </c:pt>
                <c:pt idx="6889">
                  <c:v>-0.51</c:v>
                </c:pt>
                <c:pt idx="6890">
                  <c:v>-0.45</c:v>
                </c:pt>
                <c:pt idx="6891">
                  <c:v>-0.47000000000000003</c:v>
                </c:pt>
                <c:pt idx="6892">
                  <c:v>-0.42</c:v>
                </c:pt>
                <c:pt idx="6895">
                  <c:v>-0.43</c:v>
                </c:pt>
                <c:pt idx="6896">
                  <c:v>-0.47000000000000003</c:v>
                </c:pt>
                <c:pt idx="6897">
                  <c:v>-0.48</c:v>
                </c:pt>
                <c:pt idx="6898">
                  <c:v>-0.48</c:v>
                </c:pt>
                <c:pt idx="6899">
                  <c:v>-0.51</c:v>
                </c:pt>
                <c:pt idx="6902">
                  <c:v>-0.49</c:v>
                </c:pt>
                <c:pt idx="6903">
                  <c:v>-0.47000000000000003</c:v>
                </c:pt>
                <c:pt idx="6904">
                  <c:v>-0.42</c:v>
                </c:pt>
                <c:pt idx="6905">
                  <c:v>-0.45</c:v>
                </c:pt>
                <c:pt idx="6906">
                  <c:v>-0.39</c:v>
                </c:pt>
                <c:pt idx="6909">
                  <c:v>-0.39</c:v>
                </c:pt>
                <c:pt idx="6910">
                  <c:v>-0.39</c:v>
                </c:pt>
                <c:pt idx="6911">
                  <c:v>-0.45</c:v>
                </c:pt>
                <c:pt idx="6912">
                  <c:v>-0.46</c:v>
                </c:pt>
                <c:pt idx="6913">
                  <c:v>-0.48</c:v>
                </c:pt>
                <c:pt idx="6916">
                  <c:v>-0.47000000000000003</c:v>
                </c:pt>
                <c:pt idx="6917">
                  <c:v>-0.47000000000000003</c:v>
                </c:pt>
                <c:pt idx="6918">
                  <c:v>-0.51</c:v>
                </c:pt>
                <c:pt idx="6919">
                  <c:v>-0.47000000000000003</c:v>
                </c:pt>
                <c:pt idx="6920">
                  <c:v>-0.47000000000000003</c:v>
                </c:pt>
                <c:pt idx="6923">
                  <c:v>-0.5</c:v>
                </c:pt>
                <c:pt idx="6924">
                  <c:v>-0.48</c:v>
                </c:pt>
                <c:pt idx="6925">
                  <c:v>-0.49</c:v>
                </c:pt>
                <c:pt idx="6926">
                  <c:v>-0.47000000000000003</c:v>
                </c:pt>
                <c:pt idx="6927">
                  <c:v>-0.49</c:v>
                </c:pt>
                <c:pt idx="6930">
                  <c:v>-0.51</c:v>
                </c:pt>
                <c:pt idx="6931">
                  <c:v>-0.52</c:v>
                </c:pt>
                <c:pt idx="6932">
                  <c:v>-0.51</c:v>
                </c:pt>
                <c:pt idx="6933">
                  <c:v>-0.52</c:v>
                </c:pt>
                <c:pt idx="6934">
                  <c:v>-0.52</c:v>
                </c:pt>
                <c:pt idx="6937">
                  <c:v>-0.52</c:v>
                </c:pt>
                <c:pt idx="6938">
                  <c:v>-0.54</c:v>
                </c:pt>
                <c:pt idx="6939">
                  <c:v>-0.55000000000000004</c:v>
                </c:pt>
                <c:pt idx="6940">
                  <c:v>-0.52</c:v>
                </c:pt>
                <c:pt idx="6941">
                  <c:v>-0.55000000000000004</c:v>
                </c:pt>
                <c:pt idx="6944">
                  <c:v>-0.54</c:v>
                </c:pt>
                <c:pt idx="6945">
                  <c:v>-0.51</c:v>
                </c:pt>
                <c:pt idx="6946">
                  <c:v>-0.51</c:v>
                </c:pt>
                <c:pt idx="6947">
                  <c:v>-0.51</c:v>
                </c:pt>
                <c:pt idx="6948">
                  <c:v>-0.54</c:v>
                </c:pt>
                <c:pt idx="6951">
                  <c:v>-0.54</c:v>
                </c:pt>
                <c:pt idx="6952">
                  <c:v>-0.55000000000000004</c:v>
                </c:pt>
                <c:pt idx="6953">
                  <c:v>-0.57000000000000006</c:v>
                </c:pt>
                <c:pt idx="6954">
                  <c:v>-0.62</c:v>
                </c:pt>
                <c:pt idx="6955">
                  <c:v>-0.62</c:v>
                </c:pt>
                <c:pt idx="6958">
                  <c:v>-0.62</c:v>
                </c:pt>
                <c:pt idx="6959">
                  <c:v>-0.63</c:v>
                </c:pt>
                <c:pt idx="6960">
                  <c:v>-0.57999999999999996</c:v>
                </c:pt>
                <c:pt idx="6961">
                  <c:v>-0.57999999999999996</c:v>
                </c:pt>
                <c:pt idx="6962">
                  <c:v>-0.57000000000000006</c:v>
                </c:pt>
                <c:pt idx="6965">
                  <c:v>-0.57999999999999996</c:v>
                </c:pt>
                <c:pt idx="6966">
                  <c:v>-0.59</c:v>
                </c:pt>
                <c:pt idx="6967">
                  <c:v>-0.64</c:v>
                </c:pt>
                <c:pt idx="6968">
                  <c:v>-0.63</c:v>
                </c:pt>
                <c:pt idx="6969">
                  <c:v>-0.63</c:v>
                </c:pt>
                <c:pt idx="6972">
                  <c:v>-0.61</c:v>
                </c:pt>
                <c:pt idx="6973">
                  <c:v>-0.62</c:v>
                </c:pt>
                <c:pt idx="6974">
                  <c:v>-0.65</c:v>
                </c:pt>
                <c:pt idx="6975">
                  <c:v>-0.65</c:v>
                </c:pt>
                <c:pt idx="6976">
                  <c:v>-0.65</c:v>
                </c:pt>
                <c:pt idx="6979">
                  <c:v>-0.64</c:v>
                </c:pt>
                <c:pt idx="6980">
                  <c:v>-0.5</c:v>
                </c:pt>
                <c:pt idx="6981">
                  <c:v>-0.48</c:v>
                </c:pt>
                <c:pt idx="6982">
                  <c:v>-0.5</c:v>
                </c:pt>
                <c:pt idx="6983">
                  <c:v>-0.54</c:v>
                </c:pt>
                <c:pt idx="6986">
                  <c:v>-0.56000000000000005</c:v>
                </c:pt>
                <c:pt idx="6987">
                  <c:v>-0.55000000000000004</c:v>
                </c:pt>
                <c:pt idx="6988">
                  <c:v>-0.57000000000000006</c:v>
                </c:pt>
                <c:pt idx="6989">
                  <c:v>-0.57000000000000006</c:v>
                </c:pt>
                <c:pt idx="6990">
                  <c:v>-0.57000000000000006</c:v>
                </c:pt>
                <c:pt idx="6993">
                  <c:v>-0.57999999999999996</c:v>
                </c:pt>
                <c:pt idx="6994">
                  <c:v>-0.57999999999999996</c:v>
                </c:pt>
                <c:pt idx="6995">
                  <c:v>-0.57000000000000006</c:v>
                </c:pt>
                <c:pt idx="6996">
                  <c:v>-0.57999999999999996</c:v>
                </c:pt>
                <c:pt idx="6997">
                  <c:v>-0.59</c:v>
                </c:pt>
                <c:pt idx="7000">
                  <c:v>-0.59</c:v>
                </c:pt>
                <c:pt idx="7001">
                  <c:v>-0.56000000000000005</c:v>
                </c:pt>
                <c:pt idx="7002">
                  <c:v>-0.52</c:v>
                </c:pt>
                <c:pt idx="7003">
                  <c:v>-0.54</c:v>
                </c:pt>
                <c:pt idx="7004">
                  <c:v>-0.55000000000000004</c:v>
                </c:pt>
                <c:pt idx="7007">
                  <c:v>-0.57999999999999996</c:v>
                </c:pt>
                <c:pt idx="7008">
                  <c:v>-0.60000000000000009</c:v>
                </c:pt>
                <c:pt idx="7009">
                  <c:v>-0.60000000000000009</c:v>
                </c:pt>
                <c:pt idx="7010">
                  <c:v>-0.62</c:v>
                </c:pt>
                <c:pt idx="7011">
                  <c:v>-0.63</c:v>
                </c:pt>
                <c:pt idx="7014">
                  <c:v>-0.63</c:v>
                </c:pt>
                <c:pt idx="7015">
                  <c:v>-0.62</c:v>
                </c:pt>
                <c:pt idx="7016">
                  <c:v>-0.59</c:v>
                </c:pt>
                <c:pt idx="7017">
                  <c:v>-0.57999999999999996</c:v>
                </c:pt>
                <c:pt idx="7018">
                  <c:v>-0.56000000000000005</c:v>
                </c:pt>
                <c:pt idx="7021">
                  <c:v>-0.61</c:v>
                </c:pt>
                <c:pt idx="7022">
                  <c:v>-0.59</c:v>
                </c:pt>
                <c:pt idx="7023">
                  <c:v>-0.61</c:v>
                </c:pt>
                <c:pt idx="7028">
                  <c:v>-0.55000000000000004</c:v>
                </c:pt>
                <c:pt idx="7029">
                  <c:v>-0.57999999999999996</c:v>
                </c:pt>
                <c:pt idx="7030">
                  <c:v>-0.56000000000000005</c:v>
                </c:pt>
                <c:pt idx="7035">
                  <c:v>-0.61</c:v>
                </c:pt>
                <c:pt idx="7036">
                  <c:v>-0.60000000000000009</c:v>
                </c:pt>
                <c:pt idx="7037">
                  <c:v>-0.51</c:v>
                </c:pt>
                <c:pt idx="7038">
                  <c:v>-0.54</c:v>
                </c:pt>
                <c:pt idx="7039">
                  <c:v>-0.53</c:v>
                </c:pt>
                <c:pt idx="7042">
                  <c:v>-0.53</c:v>
                </c:pt>
                <c:pt idx="7043">
                  <c:v>-0.48</c:v>
                </c:pt>
                <c:pt idx="7044">
                  <c:v>-0.49</c:v>
                </c:pt>
                <c:pt idx="7045">
                  <c:v>-0.53</c:v>
                </c:pt>
                <c:pt idx="7046">
                  <c:v>-0.54</c:v>
                </c:pt>
                <c:pt idx="7049">
                  <c:v>-0.54</c:v>
                </c:pt>
                <c:pt idx="7050">
                  <c:v>-0.52</c:v>
                </c:pt>
                <c:pt idx="7051">
                  <c:v>-0.53</c:v>
                </c:pt>
                <c:pt idx="7052">
                  <c:v>-0.53</c:v>
                </c:pt>
                <c:pt idx="7053">
                  <c:v>-0.51</c:v>
                </c:pt>
                <c:pt idx="7056">
                  <c:v>-0.54</c:v>
                </c:pt>
                <c:pt idx="7057">
                  <c:v>-0.54</c:v>
                </c:pt>
                <c:pt idx="7058">
                  <c:v>-0.54</c:v>
                </c:pt>
                <c:pt idx="7059">
                  <c:v>-0.55000000000000004</c:v>
                </c:pt>
                <c:pt idx="7060">
                  <c:v>-0.52</c:v>
                </c:pt>
                <c:pt idx="7063">
                  <c:v>-0.51</c:v>
                </c:pt>
                <c:pt idx="7064">
                  <c:v>-0.5</c:v>
                </c:pt>
                <c:pt idx="7065">
                  <c:v>-0.47000000000000003</c:v>
                </c:pt>
                <c:pt idx="7066">
                  <c:v>-0.47000000000000003</c:v>
                </c:pt>
                <c:pt idx="7067">
                  <c:v>-0.46</c:v>
                </c:pt>
                <c:pt idx="7070">
                  <c:v>-0.43</c:v>
                </c:pt>
                <c:pt idx="7071">
                  <c:v>-0.45</c:v>
                </c:pt>
                <c:pt idx="7072">
                  <c:v>-0.44</c:v>
                </c:pt>
                <c:pt idx="7073">
                  <c:v>-0.47000000000000003</c:v>
                </c:pt>
                <c:pt idx="7074">
                  <c:v>-0.46</c:v>
                </c:pt>
                <c:pt idx="7077">
                  <c:v>-0.38</c:v>
                </c:pt>
                <c:pt idx="7078">
                  <c:v>-0.38</c:v>
                </c:pt>
                <c:pt idx="7079">
                  <c:v>-0.36</c:v>
                </c:pt>
                <c:pt idx="7080">
                  <c:v>-0.36</c:v>
                </c:pt>
                <c:pt idx="7081">
                  <c:v>-0.33</c:v>
                </c:pt>
                <c:pt idx="7084">
                  <c:v>-0.32</c:v>
                </c:pt>
                <c:pt idx="7085">
                  <c:v>-0.31</c:v>
                </c:pt>
                <c:pt idx="7086">
                  <c:v>-0.32</c:v>
                </c:pt>
                <c:pt idx="7087">
                  <c:v>-0.27</c:v>
                </c:pt>
                <c:pt idx="7088">
                  <c:v>-0.25</c:v>
                </c:pt>
                <c:pt idx="7091">
                  <c:v>-0.30000000000000004</c:v>
                </c:pt>
                <c:pt idx="7092">
                  <c:v>-0.32</c:v>
                </c:pt>
                <c:pt idx="7093">
                  <c:v>-0.32</c:v>
                </c:pt>
                <c:pt idx="7094">
                  <c:v>-0.30000000000000004</c:v>
                </c:pt>
                <c:pt idx="7095">
                  <c:v>-0.30000000000000004</c:v>
                </c:pt>
                <c:pt idx="7098">
                  <c:v>-0.28999999999999998</c:v>
                </c:pt>
                <c:pt idx="7099">
                  <c:v>-0.31</c:v>
                </c:pt>
                <c:pt idx="7100">
                  <c:v>-0.30000000000000004</c:v>
                </c:pt>
                <c:pt idx="7101">
                  <c:v>-0.32</c:v>
                </c:pt>
                <c:pt idx="7102">
                  <c:v>-0.32</c:v>
                </c:pt>
                <c:pt idx="7105">
                  <c:v>-0.32</c:v>
                </c:pt>
                <c:pt idx="7106">
                  <c:v>-0.34</c:v>
                </c:pt>
                <c:pt idx="7107">
                  <c:v>-0.32</c:v>
                </c:pt>
                <c:pt idx="7108">
                  <c:v>-0.27</c:v>
                </c:pt>
                <c:pt idx="7109">
                  <c:v>-0.31</c:v>
                </c:pt>
                <c:pt idx="7112">
                  <c:v>-0.32</c:v>
                </c:pt>
                <c:pt idx="7113">
                  <c:v>-0.34</c:v>
                </c:pt>
                <c:pt idx="7114">
                  <c:v>-0.36</c:v>
                </c:pt>
                <c:pt idx="7115">
                  <c:v>-0.37</c:v>
                </c:pt>
                <c:pt idx="7116">
                  <c:v>-0.36</c:v>
                </c:pt>
                <c:pt idx="7119">
                  <c:v>-0.34</c:v>
                </c:pt>
                <c:pt idx="7120">
                  <c:v>-0.26</c:v>
                </c:pt>
                <c:pt idx="7121">
                  <c:v>-0.27</c:v>
                </c:pt>
                <c:pt idx="7122">
                  <c:v>-0.30000000000000004</c:v>
                </c:pt>
                <c:pt idx="7127">
                  <c:v>-0.30000000000000004</c:v>
                </c:pt>
                <c:pt idx="7128">
                  <c:v>-0.33</c:v>
                </c:pt>
                <c:pt idx="7129">
                  <c:v>-0.33</c:v>
                </c:pt>
                <c:pt idx="7130">
                  <c:v>-0.31</c:v>
                </c:pt>
                <c:pt idx="7133">
                  <c:v>-0.32</c:v>
                </c:pt>
                <c:pt idx="7134">
                  <c:v>-0.28000000000000003</c:v>
                </c:pt>
                <c:pt idx="7135">
                  <c:v>-0.30000000000000004</c:v>
                </c:pt>
                <c:pt idx="7136">
                  <c:v>-0.27</c:v>
                </c:pt>
                <c:pt idx="7137">
                  <c:v>-0.27</c:v>
                </c:pt>
                <c:pt idx="7140">
                  <c:v>-0.27</c:v>
                </c:pt>
                <c:pt idx="7141">
                  <c:v>-0.23</c:v>
                </c:pt>
                <c:pt idx="7142">
                  <c:v>-0.25</c:v>
                </c:pt>
                <c:pt idx="7143">
                  <c:v>-0.27</c:v>
                </c:pt>
                <c:pt idx="7144">
                  <c:v>-0.27</c:v>
                </c:pt>
                <c:pt idx="7147">
                  <c:v>-0.26</c:v>
                </c:pt>
                <c:pt idx="7148">
                  <c:v>-0.25</c:v>
                </c:pt>
                <c:pt idx="7149">
                  <c:v>-0.22</c:v>
                </c:pt>
                <c:pt idx="7150">
                  <c:v>-0.22</c:v>
                </c:pt>
                <c:pt idx="7151">
                  <c:v>-0.2</c:v>
                </c:pt>
                <c:pt idx="7154">
                  <c:v>-0.16</c:v>
                </c:pt>
                <c:pt idx="7155">
                  <c:v>-0.21</c:v>
                </c:pt>
                <c:pt idx="7156">
                  <c:v>-0.23</c:v>
                </c:pt>
                <c:pt idx="7157">
                  <c:v>-0.23</c:v>
                </c:pt>
                <c:pt idx="7158">
                  <c:v>-0.22</c:v>
                </c:pt>
                <c:pt idx="7161">
                  <c:v>-0.2</c:v>
                </c:pt>
                <c:pt idx="7162">
                  <c:v>-0.17</c:v>
                </c:pt>
                <c:pt idx="7163">
                  <c:v>-0.17</c:v>
                </c:pt>
                <c:pt idx="7164">
                  <c:v>-0.11</c:v>
                </c:pt>
                <c:pt idx="7165">
                  <c:v>-0.13</c:v>
                </c:pt>
                <c:pt idx="7168">
                  <c:v>-0.13</c:v>
                </c:pt>
                <c:pt idx="7169">
                  <c:v>-0.11</c:v>
                </c:pt>
                <c:pt idx="7170">
                  <c:v>-0.09</c:v>
                </c:pt>
                <c:pt idx="7171">
                  <c:v>-0.1</c:v>
                </c:pt>
                <c:pt idx="7172">
                  <c:v>-0.12</c:v>
                </c:pt>
                <c:pt idx="7176">
                  <c:v>-0.16</c:v>
                </c:pt>
                <c:pt idx="7177">
                  <c:v>-0.19</c:v>
                </c:pt>
                <c:pt idx="7178">
                  <c:v>-0.2</c:v>
                </c:pt>
                <c:pt idx="7179">
                  <c:v>-0.17</c:v>
                </c:pt>
                <c:pt idx="7182">
                  <c:v>-0.16</c:v>
                </c:pt>
                <c:pt idx="7183">
                  <c:v>-0.19</c:v>
                </c:pt>
                <c:pt idx="7184">
                  <c:v>-0.19</c:v>
                </c:pt>
                <c:pt idx="7185">
                  <c:v>-0.18</c:v>
                </c:pt>
                <c:pt idx="7186">
                  <c:v>-0.19</c:v>
                </c:pt>
                <c:pt idx="7189">
                  <c:v>-0.2</c:v>
                </c:pt>
                <c:pt idx="7190">
                  <c:v>-0.2</c:v>
                </c:pt>
                <c:pt idx="7191">
                  <c:v>-0.24</c:v>
                </c:pt>
                <c:pt idx="7192">
                  <c:v>-0.24</c:v>
                </c:pt>
                <c:pt idx="7193">
                  <c:v>-0.28999999999999998</c:v>
                </c:pt>
                <c:pt idx="7196">
                  <c:v>-0.27</c:v>
                </c:pt>
                <c:pt idx="7197">
                  <c:v>-0.26</c:v>
                </c:pt>
                <c:pt idx="7198">
                  <c:v>-0.19</c:v>
                </c:pt>
                <c:pt idx="7199">
                  <c:v>-0.17</c:v>
                </c:pt>
                <c:pt idx="7200">
                  <c:v>-0.2</c:v>
                </c:pt>
                <c:pt idx="7203">
                  <c:v>-0.21</c:v>
                </c:pt>
                <c:pt idx="7204">
                  <c:v>-0.16</c:v>
                </c:pt>
                <c:pt idx="7205">
                  <c:v>-0.17</c:v>
                </c:pt>
                <c:pt idx="7206">
                  <c:v>-0.17</c:v>
                </c:pt>
                <c:pt idx="7207">
                  <c:v>-0.18</c:v>
                </c:pt>
                <c:pt idx="7210">
                  <c:v>-0.16</c:v>
                </c:pt>
                <c:pt idx="7211">
                  <c:v>-0.18</c:v>
                </c:pt>
                <c:pt idx="7212">
                  <c:v>-0.19</c:v>
                </c:pt>
                <c:pt idx="7213">
                  <c:v>-0.19</c:v>
                </c:pt>
                <c:pt idx="7214">
                  <c:v>-0.23</c:v>
                </c:pt>
                <c:pt idx="7217">
                  <c:v>-0.22</c:v>
                </c:pt>
                <c:pt idx="7218">
                  <c:v>-0.22</c:v>
                </c:pt>
                <c:pt idx="7219">
                  <c:v>-0.28000000000000003</c:v>
                </c:pt>
                <c:pt idx="7220">
                  <c:v>-0.34</c:v>
                </c:pt>
                <c:pt idx="7221">
                  <c:v>-0.32</c:v>
                </c:pt>
                <c:pt idx="7224">
                  <c:v>-0.31</c:v>
                </c:pt>
                <c:pt idx="7225">
                  <c:v>-0.30000000000000004</c:v>
                </c:pt>
                <c:pt idx="7226">
                  <c:v>-0.28999999999999998</c:v>
                </c:pt>
                <c:pt idx="7227">
                  <c:v>-0.34</c:v>
                </c:pt>
                <c:pt idx="7228">
                  <c:v>-0.34</c:v>
                </c:pt>
                <c:pt idx="7231">
                  <c:v>-0.37</c:v>
                </c:pt>
                <c:pt idx="7232">
                  <c:v>-0.41000000000000003</c:v>
                </c:pt>
                <c:pt idx="7233">
                  <c:v>-0.4</c:v>
                </c:pt>
                <c:pt idx="7234">
                  <c:v>-0.4</c:v>
                </c:pt>
                <c:pt idx="7235">
                  <c:v>-0.41000000000000003</c:v>
                </c:pt>
                <c:pt idx="7238">
                  <c:v>-0.43</c:v>
                </c:pt>
                <c:pt idx="7239">
                  <c:v>-0.44</c:v>
                </c:pt>
                <c:pt idx="7240">
                  <c:v>-0.44</c:v>
                </c:pt>
                <c:pt idx="7241">
                  <c:v>-0.45</c:v>
                </c:pt>
                <c:pt idx="7242">
                  <c:v>-0.45</c:v>
                </c:pt>
                <c:pt idx="7245">
                  <c:v>-0.45</c:v>
                </c:pt>
                <c:pt idx="7246">
                  <c:v>-0.47000000000000003</c:v>
                </c:pt>
                <c:pt idx="7247">
                  <c:v>-0.49</c:v>
                </c:pt>
                <c:pt idx="7248">
                  <c:v>-0.5</c:v>
                </c:pt>
                <c:pt idx="7249">
                  <c:v>-0.49</c:v>
                </c:pt>
                <c:pt idx="7252">
                  <c:v>-0.47000000000000003</c:v>
                </c:pt>
                <c:pt idx="7253">
                  <c:v>-0.46</c:v>
                </c:pt>
                <c:pt idx="7254">
                  <c:v>-0.44</c:v>
                </c:pt>
                <c:pt idx="7255">
                  <c:v>-0.46</c:v>
                </c:pt>
                <c:pt idx="7256">
                  <c:v>-0.46</c:v>
                </c:pt>
                <c:pt idx="7259">
                  <c:v>-0.47000000000000003</c:v>
                </c:pt>
                <c:pt idx="7260">
                  <c:v>-0.5</c:v>
                </c:pt>
                <c:pt idx="7261">
                  <c:v>-0.49</c:v>
                </c:pt>
                <c:pt idx="7262">
                  <c:v>-0.5</c:v>
                </c:pt>
                <c:pt idx="7263">
                  <c:v>-0.49</c:v>
                </c:pt>
                <c:pt idx="7266">
                  <c:v>-0.47000000000000003</c:v>
                </c:pt>
                <c:pt idx="7267">
                  <c:v>-0.48</c:v>
                </c:pt>
                <c:pt idx="7268">
                  <c:v>-0.46</c:v>
                </c:pt>
                <c:pt idx="7269">
                  <c:v>-0.41000000000000003</c:v>
                </c:pt>
                <c:pt idx="7270">
                  <c:v>-0.41000000000000003</c:v>
                </c:pt>
                <c:pt idx="7273">
                  <c:v>-0.42</c:v>
                </c:pt>
                <c:pt idx="7274">
                  <c:v>-0.43</c:v>
                </c:pt>
                <c:pt idx="7275">
                  <c:v>-0.37</c:v>
                </c:pt>
                <c:pt idx="7276">
                  <c:v>-0.39</c:v>
                </c:pt>
                <c:pt idx="7277">
                  <c:v>-0.38</c:v>
                </c:pt>
                <c:pt idx="7280">
                  <c:v>-0.36</c:v>
                </c:pt>
                <c:pt idx="7281">
                  <c:v>-0.34</c:v>
                </c:pt>
                <c:pt idx="7282">
                  <c:v>-0.33</c:v>
                </c:pt>
                <c:pt idx="7283">
                  <c:v>-0.33</c:v>
                </c:pt>
                <c:pt idx="7284">
                  <c:v>-0.35000000000000003</c:v>
                </c:pt>
                <c:pt idx="7287">
                  <c:v>-0.33</c:v>
                </c:pt>
                <c:pt idx="7288">
                  <c:v>-0.32</c:v>
                </c:pt>
                <c:pt idx="7289">
                  <c:v>-0.34</c:v>
                </c:pt>
                <c:pt idx="7290">
                  <c:v>-0.31</c:v>
                </c:pt>
                <c:pt idx="7291">
                  <c:v>-0.28999999999999998</c:v>
                </c:pt>
                <c:pt idx="7294">
                  <c:v>-0.31</c:v>
                </c:pt>
                <c:pt idx="7295">
                  <c:v>-0.31</c:v>
                </c:pt>
                <c:pt idx="7296">
                  <c:v>-0.32</c:v>
                </c:pt>
                <c:pt idx="7297">
                  <c:v>-0.31</c:v>
                </c:pt>
                <c:pt idx="7298">
                  <c:v>-0.24</c:v>
                </c:pt>
                <c:pt idx="7301">
                  <c:v>-0.21</c:v>
                </c:pt>
                <c:pt idx="7302">
                  <c:v>-0.2</c:v>
                </c:pt>
                <c:pt idx="7303">
                  <c:v>-0.21</c:v>
                </c:pt>
                <c:pt idx="7304">
                  <c:v>-0.22</c:v>
                </c:pt>
                <c:pt idx="7305">
                  <c:v>-0.23</c:v>
                </c:pt>
                <c:pt idx="7308">
                  <c:v>-0.21</c:v>
                </c:pt>
                <c:pt idx="7309">
                  <c:v>-0.23</c:v>
                </c:pt>
                <c:pt idx="7310">
                  <c:v>-0.16</c:v>
                </c:pt>
                <c:pt idx="7311">
                  <c:v>-0.19</c:v>
                </c:pt>
                <c:pt idx="7312">
                  <c:v>-0.15</c:v>
                </c:pt>
                <c:pt idx="7315">
                  <c:v>-0.14000000000000001</c:v>
                </c:pt>
                <c:pt idx="7316">
                  <c:v>-0.13</c:v>
                </c:pt>
                <c:pt idx="7317">
                  <c:v>-0.13</c:v>
                </c:pt>
                <c:pt idx="7318">
                  <c:v>-0.14000000000000001</c:v>
                </c:pt>
                <c:pt idx="7319">
                  <c:v>-0.17</c:v>
                </c:pt>
                <c:pt idx="7322">
                  <c:v>-0.13</c:v>
                </c:pt>
                <c:pt idx="7323">
                  <c:v>-0.15</c:v>
                </c:pt>
                <c:pt idx="7324">
                  <c:v>-0.12</c:v>
                </c:pt>
                <c:pt idx="7325">
                  <c:v>-0.12</c:v>
                </c:pt>
                <c:pt idx="7326">
                  <c:v>-0.08</c:v>
                </c:pt>
                <c:pt idx="7329">
                  <c:v>-0.1</c:v>
                </c:pt>
                <c:pt idx="7330">
                  <c:v>-0.14000000000000001</c:v>
                </c:pt>
                <c:pt idx="7331">
                  <c:v>-0.15</c:v>
                </c:pt>
                <c:pt idx="7332">
                  <c:v>-0.17</c:v>
                </c:pt>
                <c:pt idx="7333">
                  <c:v>-0.1</c:v>
                </c:pt>
                <c:pt idx="7336">
                  <c:v>-0.1</c:v>
                </c:pt>
                <c:pt idx="7337">
                  <c:v>-0.14000000000000001</c:v>
                </c:pt>
                <c:pt idx="7338">
                  <c:v>-0.19</c:v>
                </c:pt>
                <c:pt idx="7339">
                  <c:v>-0.18</c:v>
                </c:pt>
                <c:pt idx="7340">
                  <c:v>-0.24</c:v>
                </c:pt>
                <c:pt idx="7343">
                  <c:v>-0.27</c:v>
                </c:pt>
                <c:pt idx="7344">
                  <c:v>-0.26</c:v>
                </c:pt>
                <c:pt idx="7345">
                  <c:v>-0.28999999999999998</c:v>
                </c:pt>
                <c:pt idx="7346">
                  <c:v>-0.24</c:v>
                </c:pt>
                <c:pt idx="7347">
                  <c:v>-0.24</c:v>
                </c:pt>
                <c:pt idx="7350">
                  <c:v>-0.28000000000000003</c:v>
                </c:pt>
                <c:pt idx="7351">
                  <c:v>-0.24</c:v>
                </c:pt>
                <c:pt idx="7352">
                  <c:v>-0.25</c:v>
                </c:pt>
                <c:pt idx="7353">
                  <c:v>-0.26</c:v>
                </c:pt>
                <c:pt idx="7354">
                  <c:v>-0.33</c:v>
                </c:pt>
                <c:pt idx="7357">
                  <c:v>-0.34</c:v>
                </c:pt>
                <c:pt idx="7358">
                  <c:v>-0.26</c:v>
                </c:pt>
                <c:pt idx="7359">
                  <c:v>-0.25</c:v>
                </c:pt>
                <c:pt idx="7360">
                  <c:v>-0.24</c:v>
                </c:pt>
                <c:pt idx="7361">
                  <c:v>-0.32</c:v>
                </c:pt>
                <c:pt idx="7364">
                  <c:v>-0.32</c:v>
                </c:pt>
                <c:pt idx="7365">
                  <c:v>-0.36</c:v>
                </c:pt>
                <c:pt idx="7366">
                  <c:v>-0.32</c:v>
                </c:pt>
                <c:pt idx="7367">
                  <c:v>-0.36</c:v>
                </c:pt>
                <c:pt idx="7368">
                  <c:v>-0.37</c:v>
                </c:pt>
                <c:pt idx="7371">
                  <c:v>-0.38</c:v>
                </c:pt>
                <c:pt idx="7372">
                  <c:v>-0.37</c:v>
                </c:pt>
                <c:pt idx="7373">
                  <c:v>-0.38</c:v>
                </c:pt>
                <c:pt idx="7374">
                  <c:v>-0.34</c:v>
                </c:pt>
                <c:pt idx="7375">
                  <c:v>-0.34</c:v>
                </c:pt>
                <c:pt idx="7378">
                  <c:v>-0.37</c:v>
                </c:pt>
                <c:pt idx="7379">
                  <c:v>-0.37</c:v>
                </c:pt>
                <c:pt idx="7380">
                  <c:v>-0.37</c:v>
                </c:pt>
                <c:pt idx="7381">
                  <c:v>-0.36</c:v>
                </c:pt>
                <c:pt idx="7382">
                  <c:v>-0.36</c:v>
                </c:pt>
                <c:pt idx="7385">
                  <c:v>-0.39</c:v>
                </c:pt>
                <c:pt idx="7386">
                  <c:v>-0.35000000000000003</c:v>
                </c:pt>
                <c:pt idx="7387">
                  <c:v>-0.28999999999999998</c:v>
                </c:pt>
                <c:pt idx="7388">
                  <c:v>-0.27</c:v>
                </c:pt>
                <c:pt idx="7392">
                  <c:v>-0.23</c:v>
                </c:pt>
                <c:pt idx="7393">
                  <c:v>-0.23</c:v>
                </c:pt>
                <c:pt idx="7394">
                  <c:v>-0.23</c:v>
                </c:pt>
                <c:pt idx="7395">
                  <c:v>-0.21</c:v>
                </c:pt>
                <c:pt idx="7399">
                  <c:v>-0.18</c:v>
                </c:pt>
                <c:pt idx="7400">
                  <c:v>-0.14000000000000001</c:v>
                </c:pt>
                <c:pt idx="7401">
                  <c:v>-0.09</c:v>
                </c:pt>
                <c:pt idx="7402">
                  <c:v>-0.05</c:v>
                </c:pt>
                <c:pt idx="7403">
                  <c:v>-0.06</c:v>
                </c:pt>
                <c:pt idx="7406">
                  <c:v>-0.04</c:v>
                </c:pt>
                <c:pt idx="7407">
                  <c:v>-0.05</c:v>
                </c:pt>
                <c:pt idx="7408">
                  <c:v>-0.04</c:v>
                </c:pt>
                <c:pt idx="7409">
                  <c:v>-0.05</c:v>
                </c:pt>
                <c:pt idx="7410">
                  <c:v>-7.0000000000000007E-2</c:v>
                </c:pt>
                <c:pt idx="7413">
                  <c:v>-0.03</c:v>
                </c:pt>
                <c:pt idx="7414">
                  <c:v>-0.01</c:v>
                </c:pt>
                <c:pt idx="7415">
                  <c:v>0.01</c:v>
                </c:pt>
                <c:pt idx="7416">
                  <c:v>-0.03</c:v>
                </c:pt>
                <c:pt idx="7417">
                  <c:v>-0.06</c:v>
                </c:pt>
                <c:pt idx="7420">
                  <c:v>-0.09</c:v>
                </c:pt>
                <c:pt idx="7421">
                  <c:v>-0.08</c:v>
                </c:pt>
                <c:pt idx="7422">
                  <c:v>-0.08</c:v>
                </c:pt>
                <c:pt idx="7423">
                  <c:v>-0.04</c:v>
                </c:pt>
                <c:pt idx="7424">
                  <c:v>-0.04</c:v>
                </c:pt>
                <c:pt idx="7427">
                  <c:v>-0.02</c:v>
                </c:pt>
                <c:pt idx="7428">
                  <c:v>-0.01</c:v>
                </c:pt>
                <c:pt idx="7429">
                  <c:v>0.03</c:v>
                </c:pt>
                <c:pt idx="7430">
                  <c:v>0.04</c:v>
                </c:pt>
                <c:pt idx="7431">
                  <c:v>0.15</c:v>
                </c:pt>
                <c:pt idx="7434">
                  <c:v>0.23</c:v>
                </c:pt>
                <c:pt idx="7435">
                  <c:v>0.21</c:v>
                </c:pt>
                <c:pt idx="7436">
                  <c:v>0.21</c:v>
                </c:pt>
                <c:pt idx="7437">
                  <c:v>0.24</c:v>
                </c:pt>
                <c:pt idx="7438">
                  <c:v>0.27</c:v>
                </c:pt>
                <c:pt idx="7441">
                  <c:v>0.2</c:v>
                </c:pt>
                <c:pt idx="7442">
                  <c:v>0.28000000000000003</c:v>
                </c:pt>
                <c:pt idx="7443">
                  <c:v>0.31</c:v>
                </c:pt>
                <c:pt idx="7444">
                  <c:v>0.26</c:v>
                </c:pt>
                <c:pt idx="7445">
                  <c:v>0.22</c:v>
                </c:pt>
                <c:pt idx="7448">
                  <c:v>0.21</c:v>
                </c:pt>
                <c:pt idx="7449">
                  <c:v>0.2</c:v>
                </c:pt>
                <c:pt idx="7450">
                  <c:v>0.24</c:v>
                </c:pt>
                <c:pt idx="7451">
                  <c:v>0.14000000000000001</c:v>
                </c:pt>
                <c:pt idx="7452">
                  <c:v>0.17</c:v>
                </c:pt>
                <c:pt idx="7455">
                  <c:v>0.19</c:v>
                </c:pt>
                <c:pt idx="7456">
                  <c:v>0.06</c:v>
                </c:pt>
                <c:pt idx="7457">
                  <c:v>-0.04</c:v>
                </c:pt>
                <c:pt idx="7458">
                  <c:v>0.05</c:v>
                </c:pt>
                <c:pt idx="7459">
                  <c:v>-0.02</c:v>
                </c:pt>
                <c:pt idx="7462">
                  <c:v>-7.0000000000000007E-2</c:v>
                </c:pt>
                <c:pt idx="7463">
                  <c:v>0.05</c:v>
                </c:pt>
                <c:pt idx="7464">
                  <c:v>0.17</c:v>
                </c:pt>
                <c:pt idx="7465">
                  <c:v>0.16</c:v>
                </c:pt>
                <c:pt idx="7466">
                  <c:v>0.26</c:v>
                </c:pt>
                <c:pt idx="7469">
                  <c:v>0.34</c:v>
                </c:pt>
                <c:pt idx="7470">
                  <c:v>0.34</c:v>
                </c:pt>
                <c:pt idx="7471">
                  <c:v>0.37</c:v>
                </c:pt>
                <c:pt idx="7472">
                  <c:v>0.36</c:v>
                </c:pt>
                <c:pt idx="7473">
                  <c:v>0.37</c:v>
                </c:pt>
                <c:pt idx="7476">
                  <c:v>0.4</c:v>
                </c:pt>
                <c:pt idx="7477">
                  <c:v>0.5</c:v>
                </c:pt>
                <c:pt idx="7478">
                  <c:v>0.47000000000000003</c:v>
                </c:pt>
                <c:pt idx="7479">
                  <c:v>0.52</c:v>
                </c:pt>
                <c:pt idx="7480">
                  <c:v>0.51</c:v>
                </c:pt>
                <c:pt idx="7483">
                  <c:v>0.61</c:v>
                </c:pt>
                <c:pt idx="7484">
                  <c:v>0.64</c:v>
                </c:pt>
                <c:pt idx="7485">
                  <c:v>0.65</c:v>
                </c:pt>
                <c:pt idx="7486">
                  <c:v>0.60000000000000009</c:v>
                </c:pt>
                <c:pt idx="7487">
                  <c:v>0.59</c:v>
                </c:pt>
                <c:pt idx="7490">
                  <c:v>0.49</c:v>
                </c:pt>
                <c:pt idx="7491">
                  <c:v>0.54</c:v>
                </c:pt>
                <c:pt idx="7492">
                  <c:v>0.65</c:v>
                </c:pt>
                <c:pt idx="7493">
                  <c:v>0.62</c:v>
                </c:pt>
                <c:pt idx="7494">
                  <c:v>0.68</c:v>
                </c:pt>
                <c:pt idx="7497">
                  <c:v>0.77</c:v>
                </c:pt>
                <c:pt idx="7498">
                  <c:v>0.86</c:v>
                </c:pt>
                <c:pt idx="7499">
                  <c:v>0.83000000000000007</c:v>
                </c:pt>
                <c:pt idx="7500">
                  <c:v>0.79</c:v>
                </c:pt>
                <c:pt idx="7505">
                  <c:v>0.92</c:v>
                </c:pt>
                <c:pt idx="7506">
                  <c:v>0.87</c:v>
                </c:pt>
                <c:pt idx="7507">
                  <c:v>0.92</c:v>
                </c:pt>
                <c:pt idx="7508">
                  <c:v>0.95000000000000007</c:v>
                </c:pt>
                <c:pt idx="7511">
                  <c:v>0.9</c:v>
                </c:pt>
                <c:pt idx="7512">
                  <c:v>0.83000000000000007</c:v>
                </c:pt>
                <c:pt idx="7513">
                  <c:v>0.81</c:v>
                </c:pt>
                <c:pt idx="7514">
                  <c:v>0.82000000000000006</c:v>
                </c:pt>
                <c:pt idx="7515">
                  <c:v>0.9</c:v>
                </c:pt>
                <c:pt idx="7518">
                  <c:v>0.92</c:v>
                </c:pt>
                <c:pt idx="7519">
                  <c:v>0.98</c:v>
                </c:pt>
                <c:pt idx="7520">
                  <c:v>0.98</c:v>
                </c:pt>
                <c:pt idx="7521">
                  <c:v>0.99</c:v>
                </c:pt>
                <c:pt idx="7522">
                  <c:v>1.07</c:v>
                </c:pt>
                <c:pt idx="7525">
                  <c:v>1.1299999999999999</c:v>
                </c:pt>
                <c:pt idx="7526">
                  <c:v>1.06</c:v>
                </c:pt>
                <c:pt idx="7527">
                  <c:v>0.97</c:v>
                </c:pt>
                <c:pt idx="7528">
                  <c:v>0.89</c:v>
                </c:pt>
                <c:pt idx="7529">
                  <c:v>0.89</c:v>
                </c:pt>
                <c:pt idx="7532">
                  <c:v>0.99</c:v>
                </c:pt>
                <c:pt idx="7533">
                  <c:v>0.99</c:v>
                </c:pt>
                <c:pt idx="7534">
                  <c:v>1.05</c:v>
                </c:pt>
                <c:pt idx="7535">
                  <c:v>0.96</c:v>
                </c:pt>
                <c:pt idx="7536">
                  <c:v>0.98</c:v>
                </c:pt>
                <c:pt idx="7539">
                  <c:v>0.96</c:v>
                </c:pt>
                <c:pt idx="7540">
                  <c:v>0.98</c:v>
                </c:pt>
                <c:pt idx="7541">
                  <c:v>0.95000000000000007</c:v>
                </c:pt>
                <c:pt idx="7542">
                  <c:v>0.91</c:v>
                </c:pt>
                <c:pt idx="7543">
                  <c:v>0.99</c:v>
                </c:pt>
                <c:pt idx="7546">
                  <c:v>1.05</c:v>
                </c:pt>
                <c:pt idx="7547">
                  <c:v>1.07</c:v>
                </c:pt>
                <c:pt idx="7548">
                  <c:v>1.1200000000000001</c:v>
                </c:pt>
                <c:pt idx="7549">
                  <c:v>1.2</c:v>
                </c:pt>
                <c:pt idx="7550">
                  <c:v>1.25</c:v>
                </c:pt>
                <c:pt idx="7554">
                  <c:v>1.29</c:v>
                </c:pt>
                <c:pt idx="7555">
                  <c:v>1.32</c:v>
                </c:pt>
                <c:pt idx="7556">
                  <c:v>1.35</c:v>
                </c:pt>
                <c:pt idx="7557">
                  <c:v>1.3900000000000001</c:v>
                </c:pt>
                <c:pt idx="7560">
                  <c:v>1.54</c:v>
                </c:pt>
                <c:pt idx="7561">
                  <c:v>1.6400000000000001</c:v>
                </c:pt>
                <c:pt idx="7562">
                  <c:v>1.75</c:v>
                </c:pt>
                <c:pt idx="7563">
                  <c:v>1.78</c:v>
                </c:pt>
                <c:pt idx="7564">
                  <c:v>1.6400000000000001</c:v>
                </c:pt>
                <c:pt idx="7567">
                  <c:v>1.62</c:v>
                </c:pt>
                <c:pt idx="7568">
                  <c:v>1.73</c:v>
                </c:pt>
                <c:pt idx="7569">
                  <c:v>1.67</c:v>
                </c:pt>
                <c:pt idx="7570">
                  <c:v>1.44</c:v>
                </c:pt>
                <c:pt idx="7571">
                  <c:v>1.43</c:v>
                </c:pt>
                <c:pt idx="7574">
                  <c:v>1.49</c:v>
                </c:pt>
                <c:pt idx="7575">
                  <c:v>1.6099999999999999</c:v>
                </c:pt>
                <c:pt idx="7576">
                  <c:v>1.6</c:v>
                </c:pt>
                <c:pt idx="7577">
                  <c:v>1.44</c:v>
                </c:pt>
                <c:pt idx="7578">
                  <c:v>1.4</c:v>
                </c:pt>
                <c:pt idx="7581">
                  <c:v>1.29</c:v>
                </c:pt>
                <c:pt idx="7582">
                  <c:v>1.27</c:v>
                </c:pt>
                <c:pt idx="7583">
                  <c:v>1.23</c:v>
                </c:pt>
                <c:pt idx="7584">
                  <c:v>1.29</c:v>
                </c:pt>
                <c:pt idx="7585">
                  <c:v>1.27</c:v>
                </c:pt>
                <c:pt idx="7588">
                  <c:v>1.3</c:v>
                </c:pt>
                <c:pt idx="7589">
                  <c:v>1.1200000000000001</c:v>
                </c:pt>
                <c:pt idx="7590">
                  <c:v>1.1499999999999999</c:v>
                </c:pt>
                <c:pt idx="7591">
                  <c:v>1.25</c:v>
                </c:pt>
                <c:pt idx="7592">
                  <c:v>1.1100000000000001</c:v>
                </c:pt>
                <c:pt idx="7595">
                  <c:v>1.19</c:v>
                </c:pt>
                <c:pt idx="7596">
                  <c:v>1.23</c:v>
                </c:pt>
                <c:pt idx="7597">
                  <c:v>1.23</c:v>
                </c:pt>
                <c:pt idx="7598">
                  <c:v>1.29</c:v>
                </c:pt>
                <c:pt idx="7599">
                  <c:v>1.06</c:v>
                </c:pt>
                <c:pt idx="7602">
                  <c:v>1.07</c:v>
                </c:pt>
                <c:pt idx="7603">
                  <c:v>0.97</c:v>
                </c:pt>
                <c:pt idx="7604">
                  <c:v>0.93</c:v>
                </c:pt>
                <c:pt idx="7605">
                  <c:v>0.99</c:v>
                </c:pt>
                <c:pt idx="7606">
                  <c:v>0.91</c:v>
                </c:pt>
                <c:pt idx="7609">
                  <c:v>0.86</c:v>
                </c:pt>
                <c:pt idx="7610">
                  <c:v>0.73</c:v>
                </c:pt>
                <c:pt idx="7611">
                  <c:v>0.85</c:v>
                </c:pt>
                <c:pt idx="7612">
                  <c:v>0.88</c:v>
                </c:pt>
                <c:pt idx="7613">
                  <c:v>0.81</c:v>
                </c:pt>
                <c:pt idx="7616">
                  <c:v>0.88</c:v>
                </c:pt>
                <c:pt idx="7617">
                  <c:v>0.93</c:v>
                </c:pt>
                <c:pt idx="7618">
                  <c:v>0.89</c:v>
                </c:pt>
                <c:pt idx="7619">
                  <c:v>0.91</c:v>
                </c:pt>
                <c:pt idx="7620">
                  <c:v>0.99</c:v>
                </c:pt>
                <c:pt idx="7623">
                  <c:v>0.94000000000000006</c:v>
                </c:pt>
                <c:pt idx="7624">
                  <c:v>0.92</c:v>
                </c:pt>
                <c:pt idx="7625">
                  <c:v>1.07</c:v>
                </c:pt>
                <c:pt idx="7626">
                  <c:v>1.1100000000000001</c:v>
                </c:pt>
                <c:pt idx="7627">
                  <c:v>1.18</c:v>
                </c:pt>
                <c:pt idx="7630">
                  <c:v>1.23</c:v>
                </c:pt>
                <c:pt idx="7631">
                  <c:v>1.31</c:v>
                </c:pt>
                <c:pt idx="7632">
                  <c:v>1.32</c:v>
                </c:pt>
                <c:pt idx="7633">
                  <c:v>1.33</c:v>
                </c:pt>
                <c:pt idx="7634">
                  <c:v>1.34</c:v>
                </c:pt>
                <c:pt idx="7637">
                  <c:v>1.51</c:v>
                </c:pt>
                <c:pt idx="7638">
                  <c:v>1.48</c:v>
                </c:pt>
                <c:pt idx="7639">
                  <c:v>1.54</c:v>
                </c:pt>
                <c:pt idx="7640">
                  <c:v>1.6099999999999999</c:v>
                </c:pt>
                <c:pt idx="7641">
                  <c:v>1.58</c:v>
                </c:pt>
                <c:pt idx="7644">
                  <c:v>1.56</c:v>
                </c:pt>
                <c:pt idx="7645">
                  <c:v>1.55</c:v>
                </c:pt>
                <c:pt idx="7646">
                  <c:v>1.58</c:v>
                </c:pt>
                <c:pt idx="7647">
                  <c:v>1.5899999999999999</c:v>
                </c:pt>
                <c:pt idx="7648">
                  <c:v>1.74</c:v>
                </c:pt>
                <c:pt idx="7651">
                  <c:v>1.69</c:v>
                </c:pt>
                <c:pt idx="7652">
                  <c:v>1.6600000000000001</c:v>
                </c:pt>
                <c:pt idx="7653">
                  <c:v>1.72</c:v>
                </c:pt>
                <c:pt idx="7654">
                  <c:v>1.74</c:v>
                </c:pt>
                <c:pt idx="7655">
                  <c:v>1.77</c:v>
                </c:pt>
                <c:pt idx="7658">
                  <c:v>1.79</c:v>
                </c:pt>
                <c:pt idx="7659">
                  <c:v>1.88</c:v>
                </c:pt>
                <c:pt idx="7660">
                  <c:v>1.8599999999999999</c:v>
                </c:pt>
                <c:pt idx="7661">
                  <c:v>1.87</c:v>
                </c:pt>
                <c:pt idx="7662">
                  <c:v>1.98</c:v>
                </c:pt>
                <c:pt idx="7665">
                  <c:v>2.08</c:v>
                </c:pt>
                <c:pt idx="7666">
                  <c:v>2.1</c:v>
                </c:pt>
                <c:pt idx="7667">
                  <c:v>2.33</c:v>
                </c:pt>
                <c:pt idx="7668">
                  <c:v>2.25</c:v>
                </c:pt>
                <c:pt idx="7669">
                  <c:v>2.12</c:v>
                </c:pt>
                <c:pt idx="7672">
                  <c:v>2.12</c:v>
                </c:pt>
                <c:pt idx="7673">
                  <c:v>1.81</c:v>
                </c:pt>
                <c:pt idx="7674">
                  <c:v>1.96</c:v>
                </c:pt>
                <c:pt idx="7675">
                  <c:v>2.0099999999999998</c:v>
                </c:pt>
                <c:pt idx="7676">
                  <c:v>2.13</c:v>
                </c:pt>
                <c:pt idx="7679">
                  <c:v>2.15</c:v>
                </c:pt>
                <c:pt idx="7680">
                  <c:v>2.2999999999999998</c:v>
                </c:pt>
                <c:pt idx="7681">
                  <c:v>2.33</c:v>
                </c:pt>
                <c:pt idx="7682">
                  <c:v>2.29</c:v>
                </c:pt>
                <c:pt idx="7683">
                  <c:v>2.2000000000000002</c:v>
                </c:pt>
                <c:pt idx="7686">
                  <c:v>2.2400000000000002</c:v>
                </c:pt>
                <c:pt idx="7687">
                  <c:v>2.33</c:v>
                </c:pt>
                <c:pt idx="7688">
                  <c:v>2.34</c:v>
                </c:pt>
                <c:pt idx="7689">
                  <c:v>2.4300000000000002</c:v>
                </c:pt>
                <c:pt idx="7690">
                  <c:v>2.48</c:v>
                </c:pt>
                <c:pt idx="7693">
                  <c:v>2.4</c:v>
                </c:pt>
                <c:pt idx="7694">
                  <c:v>2.2599999999999998</c:v>
                </c:pt>
                <c:pt idx="7695">
                  <c:v>2.16</c:v>
                </c:pt>
                <c:pt idx="7696">
                  <c:v>2.1800000000000002</c:v>
                </c:pt>
                <c:pt idx="7697">
                  <c:v>2.09</c:v>
                </c:pt>
                <c:pt idx="7700">
                  <c:v>2.15</c:v>
                </c:pt>
                <c:pt idx="7701">
                  <c:v>2.06</c:v>
                </c:pt>
                <c:pt idx="7702">
                  <c:v>2.14</c:v>
                </c:pt>
                <c:pt idx="7703">
                  <c:v>2.23</c:v>
                </c:pt>
                <c:pt idx="7704">
                  <c:v>2.2400000000000002</c:v>
                </c:pt>
                <c:pt idx="7707">
                  <c:v>2.2800000000000002</c:v>
                </c:pt>
                <c:pt idx="7708">
                  <c:v>2.33</c:v>
                </c:pt>
                <c:pt idx="7709">
                  <c:v>2.25</c:v>
                </c:pt>
                <c:pt idx="7710">
                  <c:v>2.1800000000000002</c:v>
                </c:pt>
                <c:pt idx="7711">
                  <c:v>2.06</c:v>
                </c:pt>
                <c:pt idx="7714">
                  <c:v>2.13</c:v>
                </c:pt>
                <c:pt idx="7715">
                  <c:v>2.1</c:v>
                </c:pt>
                <c:pt idx="7716">
                  <c:v>2.1</c:v>
                </c:pt>
                <c:pt idx="7717">
                  <c:v>1.98</c:v>
                </c:pt>
                <c:pt idx="7718">
                  <c:v>2.0699999999999998</c:v>
                </c:pt>
                <c:pt idx="7721">
                  <c:v>2.0299999999999998</c:v>
                </c:pt>
                <c:pt idx="7722">
                  <c:v>2</c:v>
                </c:pt>
                <c:pt idx="7723">
                  <c:v>1.99</c:v>
                </c:pt>
                <c:pt idx="7724">
                  <c:v>1.83</c:v>
                </c:pt>
                <c:pt idx="7725">
                  <c:v>1.92</c:v>
                </c:pt>
                <c:pt idx="7728">
                  <c:v>1.97</c:v>
                </c:pt>
                <c:pt idx="7729">
                  <c:v>1.9100000000000001</c:v>
                </c:pt>
                <c:pt idx="7730">
                  <c:v>1.94</c:v>
                </c:pt>
                <c:pt idx="7731">
                  <c:v>1.8399999999999999</c:v>
                </c:pt>
                <c:pt idx="7732">
                  <c:v>1.78</c:v>
                </c:pt>
                <c:pt idx="7735">
                  <c:v>1.8399999999999999</c:v>
                </c:pt>
                <c:pt idx="7736">
                  <c:v>1.85</c:v>
                </c:pt>
                <c:pt idx="7737">
                  <c:v>1.78</c:v>
                </c:pt>
                <c:pt idx="7738">
                  <c:v>1.76</c:v>
                </c:pt>
                <c:pt idx="7739">
                  <c:v>1.8599999999999999</c:v>
                </c:pt>
                <c:pt idx="7742">
                  <c:v>1.9100000000000001</c:v>
                </c:pt>
                <c:pt idx="7743">
                  <c:v>1.94</c:v>
                </c:pt>
                <c:pt idx="7744">
                  <c:v>1.96</c:v>
                </c:pt>
                <c:pt idx="7745">
                  <c:v>1.9100000000000001</c:v>
                </c:pt>
                <c:pt idx="7746">
                  <c:v>2.19</c:v>
                </c:pt>
                <c:pt idx="7749">
                  <c:v>2.19</c:v>
                </c:pt>
                <c:pt idx="7750">
                  <c:v>2.27</c:v>
                </c:pt>
                <c:pt idx="7751">
                  <c:v>2.2800000000000002</c:v>
                </c:pt>
                <c:pt idx="7752">
                  <c:v>2.31</c:v>
                </c:pt>
                <c:pt idx="7753">
                  <c:v>2.38</c:v>
                </c:pt>
                <c:pt idx="7757">
                  <c:v>2.4900000000000002</c:v>
                </c:pt>
                <c:pt idx="7758">
                  <c:v>2.4700000000000002</c:v>
                </c:pt>
                <c:pt idx="7759">
                  <c:v>2.48</c:v>
                </c:pt>
                <c:pt idx="7760">
                  <c:v>2.5099999999999998</c:v>
                </c:pt>
                <c:pt idx="7763">
                  <c:v>2.48</c:v>
                </c:pt>
                <c:pt idx="7764">
                  <c:v>2.34</c:v>
                </c:pt>
                <c:pt idx="7765">
                  <c:v>2.2999999999999998</c:v>
                </c:pt>
                <c:pt idx="7766">
                  <c:v>2.2999999999999998</c:v>
                </c:pt>
                <c:pt idx="7767">
                  <c:v>2.3199999999999998</c:v>
                </c:pt>
                <c:pt idx="7770">
                  <c:v>2.27</c:v>
                </c:pt>
                <c:pt idx="7771">
                  <c:v>2.27</c:v>
                </c:pt>
                <c:pt idx="7772">
                  <c:v>2.27</c:v>
                </c:pt>
                <c:pt idx="7773">
                  <c:v>2.19</c:v>
                </c:pt>
                <c:pt idx="7774">
                  <c:v>2.11</c:v>
                </c:pt>
                <c:pt idx="7777">
                  <c:v>2.21</c:v>
                </c:pt>
                <c:pt idx="7778">
                  <c:v>2.19</c:v>
                </c:pt>
                <c:pt idx="7779">
                  <c:v>2.09</c:v>
                </c:pt>
                <c:pt idx="7780">
                  <c:v>2.02</c:v>
                </c:pt>
                <c:pt idx="7781">
                  <c:v>2.13</c:v>
                </c:pt>
                <c:pt idx="7784">
                  <c:v>2.1800000000000002</c:v>
                </c:pt>
                <c:pt idx="7785">
                  <c:v>2.17</c:v>
                </c:pt>
                <c:pt idx="7786">
                  <c:v>2.11</c:v>
                </c:pt>
                <c:pt idx="7787">
                  <c:v>2.19</c:v>
                </c:pt>
                <c:pt idx="7788">
                  <c:v>2.2599999999999998</c:v>
                </c:pt>
                <c:pt idx="7791">
                  <c:v>2.2999999999999998</c:v>
                </c:pt>
                <c:pt idx="7792">
                  <c:v>2.2999999999999998</c:v>
                </c:pt>
                <c:pt idx="7793">
                  <c:v>2.2599999999999998</c:v>
                </c:pt>
                <c:pt idx="7794">
                  <c:v>2.25</c:v>
                </c:pt>
                <c:pt idx="7795">
                  <c:v>2.14</c:v>
                </c:pt>
                <c:pt idx="7798">
                  <c:v>2.27</c:v>
                </c:pt>
                <c:pt idx="7799">
                  <c:v>2.29</c:v>
                </c:pt>
                <c:pt idx="7800">
                  <c:v>2.36</c:v>
                </c:pt>
                <c:pt idx="7801">
                  <c:v>2.29</c:v>
                </c:pt>
                <c:pt idx="7802">
                  <c:v>2.35</c:v>
                </c:pt>
                <c:pt idx="7805">
                  <c:v>2.35</c:v>
                </c:pt>
                <c:pt idx="7806">
                  <c:v>2.36</c:v>
                </c:pt>
                <c:pt idx="7807">
                  <c:v>2.41</c:v>
                </c:pt>
                <c:pt idx="7808">
                  <c:v>2.4700000000000002</c:v>
                </c:pt>
                <c:pt idx="7809">
                  <c:v>2.5300000000000002</c:v>
                </c:pt>
                <c:pt idx="7812">
                  <c:v>2.44</c:v>
                </c:pt>
                <c:pt idx="7813">
                  <c:v>2.4900000000000002</c:v>
                </c:pt>
                <c:pt idx="7814">
                  <c:v>2.54</c:v>
                </c:pt>
                <c:pt idx="7815">
                  <c:v>2.52</c:v>
                </c:pt>
                <c:pt idx="7816">
                  <c:v>2.46</c:v>
                </c:pt>
                <c:pt idx="7819">
                  <c:v>2.5700000000000003</c:v>
                </c:pt>
                <c:pt idx="7820">
                  <c:v>2.64</c:v>
                </c:pt>
                <c:pt idx="7821">
                  <c:v>2.7199999999999998</c:v>
                </c:pt>
                <c:pt idx="7822">
                  <c:v>2.76</c:v>
                </c:pt>
                <c:pt idx="7823">
                  <c:v>2.7</c:v>
                </c:pt>
                <c:pt idx="7826">
                  <c:v>2.66</c:v>
                </c:pt>
                <c:pt idx="7827">
                  <c:v>2.66</c:v>
                </c:pt>
                <c:pt idx="7828">
                  <c:v>2.69</c:v>
                </c:pt>
                <c:pt idx="7829">
                  <c:v>2.69</c:v>
                </c:pt>
                <c:pt idx="7830">
                  <c:v>2.54</c:v>
                </c:pt>
                <c:pt idx="7833">
                  <c:v>2.27</c:v>
                </c:pt>
                <c:pt idx="7834">
                  <c:v>2.34</c:v>
                </c:pt>
                <c:pt idx="7835">
                  <c:v>2.3199999999999998</c:v>
                </c:pt>
                <c:pt idx="7836">
                  <c:v>2.2800000000000002</c:v>
                </c:pt>
                <c:pt idx="7837">
                  <c:v>2.2400000000000002</c:v>
                </c:pt>
                <c:pt idx="7840">
                  <c:v>2.02</c:v>
                </c:pt>
                <c:pt idx="7841">
                  <c:v>2.23</c:v>
                </c:pt>
                <c:pt idx="7842">
                  <c:v>2.2999999999999998</c:v>
                </c:pt>
                <c:pt idx="7843">
                  <c:v>2.27</c:v>
                </c:pt>
                <c:pt idx="7844">
                  <c:v>2.0299999999999998</c:v>
                </c:pt>
                <c:pt idx="7847">
                  <c:v>2.1800000000000002</c:v>
                </c:pt>
                <c:pt idx="7848">
                  <c:v>2.3199999999999998</c:v>
                </c:pt>
                <c:pt idx="7849">
                  <c:v>2.2999999999999998</c:v>
                </c:pt>
                <c:pt idx="7850">
                  <c:v>2.3199999999999998</c:v>
                </c:pt>
                <c:pt idx="7851">
                  <c:v>2.36</c:v>
                </c:pt>
                <c:pt idx="7854">
                  <c:v>2.35</c:v>
                </c:pt>
                <c:pt idx="7855">
                  <c:v>2.2999999999999998</c:v>
                </c:pt>
                <c:pt idx="7856">
                  <c:v>2.29</c:v>
                </c:pt>
                <c:pt idx="7857">
                  <c:v>2.13</c:v>
                </c:pt>
                <c:pt idx="7862">
                  <c:v>2.2400000000000002</c:v>
                </c:pt>
                <c:pt idx="7863">
                  <c:v>2.3199999999999998</c:v>
                </c:pt>
                <c:pt idx="7864">
                  <c:v>2.39</c:v>
                </c:pt>
                <c:pt idx="7865">
                  <c:v>2.38</c:v>
                </c:pt>
                <c:pt idx="7868">
                  <c:v>2.44</c:v>
                </c:pt>
                <c:pt idx="7869">
                  <c:v>2.4900000000000002</c:v>
                </c:pt>
                <c:pt idx="7870">
                  <c:v>2.52</c:v>
                </c:pt>
                <c:pt idx="7871">
                  <c:v>2.48</c:v>
                </c:pt>
                <c:pt idx="7872">
                  <c:v>2.44</c:v>
                </c:pt>
                <c:pt idx="7875">
                  <c:v>2.46</c:v>
                </c:pt>
                <c:pt idx="7876">
                  <c:v>2.4500000000000002</c:v>
                </c:pt>
                <c:pt idx="7877">
                  <c:v>2.33</c:v>
                </c:pt>
                <c:pt idx="7878">
                  <c:v>2.4300000000000002</c:v>
                </c:pt>
                <c:pt idx="7879">
                  <c:v>2.36</c:v>
                </c:pt>
                <c:pt idx="7883">
                  <c:v>2.36</c:v>
                </c:pt>
                <c:pt idx="7884">
                  <c:v>2.2400000000000002</c:v>
                </c:pt>
                <c:pt idx="7885">
                  <c:v>2.25</c:v>
                </c:pt>
                <c:pt idx="7886">
                  <c:v>2.25</c:v>
                </c:pt>
                <c:pt idx="7889">
                  <c:v>2.31</c:v>
                </c:pt>
                <c:pt idx="7890">
                  <c:v>2.33</c:v>
                </c:pt>
                <c:pt idx="7891">
                  <c:v>2.34</c:v>
                </c:pt>
                <c:pt idx="7892">
                  <c:v>2.2999999999999998</c:v>
                </c:pt>
                <c:pt idx="7893">
                  <c:v>2.2400000000000002</c:v>
                </c:pt>
                <c:pt idx="7896">
                  <c:v>2.29</c:v>
                </c:pt>
                <c:pt idx="7897">
                  <c:v>2.2800000000000002</c:v>
                </c:pt>
                <c:pt idx="7898">
                  <c:v>2.3199999999999998</c:v>
                </c:pt>
                <c:pt idx="7899">
                  <c:v>2.39</c:v>
                </c:pt>
                <c:pt idx="7900">
                  <c:v>2.4500000000000002</c:v>
                </c:pt>
                <c:pt idx="7903">
                  <c:v>2.4</c:v>
                </c:pt>
                <c:pt idx="7904">
                  <c:v>2.48</c:v>
                </c:pt>
                <c:pt idx="7905">
                  <c:v>2.4500000000000002</c:v>
                </c:pt>
                <c:pt idx="7906">
                  <c:v>2.48</c:v>
                </c:pt>
                <c:pt idx="7907">
                  <c:v>2.52</c:v>
                </c:pt>
                <c:pt idx="7910">
                  <c:v>2.48</c:v>
                </c:pt>
                <c:pt idx="7911">
                  <c:v>2.41</c:v>
                </c:pt>
                <c:pt idx="7912">
                  <c:v>2.27</c:v>
                </c:pt>
                <c:pt idx="7913">
                  <c:v>2.29</c:v>
                </c:pt>
                <c:pt idx="7914">
                  <c:v>2.2800000000000002</c:v>
                </c:pt>
                <c:pt idx="7917">
                  <c:v>2.37</c:v>
                </c:pt>
                <c:pt idx="7918">
                  <c:v>2.3199999999999998</c:v>
                </c:pt>
                <c:pt idx="7919">
                  <c:v>2.37</c:v>
                </c:pt>
                <c:pt idx="7920">
                  <c:v>2.44</c:v>
                </c:pt>
                <c:pt idx="7921">
                  <c:v>2.42</c:v>
                </c:pt>
                <c:pt idx="7924">
                  <c:v>2.38</c:v>
                </c:pt>
                <c:pt idx="7925">
                  <c:v>2.38</c:v>
                </c:pt>
                <c:pt idx="7926">
                  <c:v>2.44</c:v>
                </c:pt>
                <c:pt idx="7927">
                  <c:v>2.48</c:v>
                </c:pt>
                <c:pt idx="7928">
                  <c:v>2.4900000000000002</c:v>
                </c:pt>
                <c:pt idx="7931">
                  <c:v>2.48</c:v>
                </c:pt>
                <c:pt idx="7932">
                  <c:v>2.4900000000000002</c:v>
                </c:pt>
                <c:pt idx="7933">
                  <c:v>2.41</c:v>
                </c:pt>
                <c:pt idx="7934">
                  <c:v>2.4500000000000002</c:v>
                </c:pt>
                <c:pt idx="7935">
                  <c:v>2.37</c:v>
                </c:pt>
                <c:pt idx="7938">
                  <c:v>2.3199999999999998</c:v>
                </c:pt>
                <c:pt idx="7939">
                  <c:v>2.3199999999999998</c:v>
                </c:pt>
                <c:pt idx="7940">
                  <c:v>2.33</c:v>
                </c:pt>
                <c:pt idx="7941">
                  <c:v>2.36</c:v>
                </c:pt>
                <c:pt idx="7942">
                  <c:v>2.44</c:v>
                </c:pt>
                <c:pt idx="7945">
                  <c:v>2.39</c:v>
                </c:pt>
                <c:pt idx="7946">
                  <c:v>2.46</c:v>
                </c:pt>
                <c:pt idx="7947">
                  <c:v>2.41</c:v>
                </c:pt>
                <c:pt idx="7948">
                  <c:v>2.52</c:v>
                </c:pt>
                <c:pt idx="7949">
                  <c:v>2.64</c:v>
                </c:pt>
                <c:pt idx="7952">
                  <c:v>2.66</c:v>
                </c:pt>
                <c:pt idx="7953">
                  <c:v>2.59</c:v>
                </c:pt>
                <c:pt idx="7954">
                  <c:v>2.64</c:v>
                </c:pt>
                <c:pt idx="7955">
                  <c:v>2.4900000000000002</c:v>
                </c:pt>
                <c:pt idx="7956">
                  <c:v>2.4900000000000002</c:v>
                </c:pt>
                <c:pt idx="7959">
                  <c:v>2.48</c:v>
                </c:pt>
                <c:pt idx="7960">
                  <c:v>2.41</c:v>
                </c:pt>
                <c:pt idx="7961">
                  <c:v>2.34</c:v>
                </c:pt>
                <c:pt idx="7962">
                  <c:v>2.4300000000000002</c:v>
                </c:pt>
                <c:pt idx="7963">
                  <c:v>2.48</c:v>
                </c:pt>
                <c:pt idx="7966">
                  <c:v>2.4</c:v>
                </c:pt>
                <c:pt idx="7967">
                  <c:v>2.44</c:v>
                </c:pt>
                <c:pt idx="7968">
                  <c:v>2.44</c:v>
                </c:pt>
                <c:pt idx="7969">
                  <c:v>2.4900000000000002</c:v>
                </c:pt>
                <c:pt idx="7970">
                  <c:v>2.5</c:v>
                </c:pt>
                <c:pt idx="7973">
                  <c:v>2.52</c:v>
                </c:pt>
                <c:pt idx="7974">
                  <c:v>2.5</c:v>
                </c:pt>
                <c:pt idx="7975">
                  <c:v>2.52</c:v>
                </c:pt>
                <c:pt idx="7976">
                  <c:v>2.58</c:v>
                </c:pt>
                <c:pt idx="7977">
                  <c:v>2.62</c:v>
                </c:pt>
                <c:pt idx="7980">
                  <c:v>2.58</c:v>
                </c:pt>
                <c:pt idx="7981">
                  <c:v>2.4900000000000002</c:v>
                </c:pt>
                <c:pt idx="7982">
                  <c:v>2.46</c:v>
                </c:pt>
                <c:pt idx="7983">
                  <c:v>2.5300000000000002</c:v>
                </c:pt>
                <c:pt idx="7984">
                  <c:v>2.56</c:v>
                </c:pt>
                <c:pt idx="7987">
                  <c:v>2.61</c:v>
                </c:pt>
                <c:pt idx="7988">
                  <c:v>2.7</c:v>
                </c:pt>
                <c:pt idx="7989">
                  <c:v>2.66</c:v>
                </c:pt>
                <c:pt idx="7990">
                  <c:v>2.69</c:v>
                </c:pt>
                <c:pt idx="7991">
                  <c:v>2.61</c:v>
                </c:pt>
                <c:pt idx="7994">
                  <c:v>2.65</c:v>
                </c:pt>
                <c:pt idx="7995">
                  <c:v>2.67</c:v>
                </c:pt>
                <c:pt idx="7996">
                  <c:v>2.54</c:v>
                </c:pt>
                <c:pt idx="7997">
                  <c:v>2.48</c:v>
                </c:pt>
                <c:pt idx="7998">
                  <c:v>2.54</c:v>
                </c:pt>
                <c:pt idx="8001">
                  <c:v>2.5700000000000003</c:v>
                </c:pt>
                <c:pt idx="8002">
                  <c:v>2.5700000000000003</c:v>
                </c:pt>
                <c:pt idx="8003">
                  <c:v>2.5499999999999998</c:v>
                </c:pt>
                <c:pt idx="8004">
                  <c:v>2.5</c:v>
                </c:pt>
                <c:pt idx="8005">
                  <c:v>2.48</c:v>
                </c:pt>
                <c:pt idx="8008">
                  <c:v>2.56</c:v>
                </c:pt>
                <c:pt idx="8009">
                  <c:v>2.6</c:v>
                </c:pt>
                <c:pt idx="8010">
                  <c:v>2.61</c:v>
                </c:pt>
                <c:pt idx="8011">
                  <c:v>2.63</c:v>
                </c:pt>
                <c:pt idx="8012">
                  <c:v>2.6</c:v>
                </c:pt>
                <c:pt idx="8015">
                  <c:v>2.6</c:v>
                </c:pt>
                <c:pt idx="8016">
                  <c:v>2.63</c:v>
                </c:pt>
                <c:pt idx="8017">
                  <c:v>2.67</c:v>
                </c:pt>
                <c:pt idx="8018">
                  <c:v>2.64</c:v>
                </c:pt>
                <c:pt idx="8019">
                  <c:v>2.64</c:v>
                </c:pt>
                <c:pt idx="8022">
                  <c:v>2.68</c:v>
                </c:pt>
                <c:pt idx="8023">
                  <c:v>2.71</c:v>
                </c:pt>
                <c:pt idx="8024">
                  <c:v>2.71</c:v>
                </c:pt>
                <c:pt idx="8025">
                  <c:v>2.73</c:v>
                </c:pt>
                <c:pt idx="8026">
                  <c:v>2.73</c:v>
                </c:pt>
                <c:pt idx="8029">
                  <c:v>2.79</c:v>
                </c:pt>
                <c:pt idx="8030">
                  <c:v>2.8</c:v>
                </c:pt>
                <c:pt idx="8031">
                  <c:v>2.7800000000000002</c:v>
                </c:pt>
                <c:pt idx="8032">
                  <c:v>2.92</c:v>
                </c:pt>
                <c:pt idx="8033">
                  <c:v>2.86</c:v>
                </c:pt>
                <c:pt idx="8036">
                  <c:v>2.87</c:v>
                </c:pt>
                <c:pt idx="8037">
                  <c:v>2.93</c:v>
                </c:pt>
                <c:pt idx="8038">
                  <c:v>2.9699999999999998</c:v>
                </c:pt>
                <c:pt idx="8039">
                  <c:v>2.95</c:v>
                </c:pt>
                <c:pt idx="8040">
                  <c:v>2.89</c:v>
                </c:pt>
                <c:pt idx="8043">
                  <c:v>2.84</c:v>
                </c:pt>
                <c:pt idx="8044">
                  <c:v>2.8</c:v>
                </c:pt>
                <c:pt idx="8045">
                  <c:v>2.7199999999999998</c:v>
                </c:pt>
                <c:pt idx="8046">
                  <c:v>2.73</c:v>
                </c:pt>
                <c:pt idx="8047">
                  <c:v>2.75</c:v>
                </c:pt>
                <c:pt idx="8050">
                  <c:v>2.7800000000000002</c:v>
                </c:pt>
                <c:pt idx="8051">
                  <c:v>2.81</c:v>
                </c:pt>
                <c:pt idx="8052">
                  <c:v>2.91</c:v>
                </c:pt>
                <c:pt idx="8053">
                  <c:v>2.94</c:v>
                </c:pt>
                <c:pt idx="8054">
                  <c:v>2.92</c:v>
                </c:pt>
                <c:pt idx="8057">
                  <c:v>2.95</c:v>
                </c:pt>
                <c:pt idx="8058">
                  <c:v>2.79</c:v>
                </c:pt>
                <c:pt idx="8059">
                  <c:v>2.84</c:v>
                </c:pt>
                <c:pt idx="8060">
                  <c:v>2.89</c:v>
                </c:pt>
                <c:pt idx="8061">
                  <c:v>2.83</c:v>
                </c:pt>
                <c:pt idx="8064">
                  <c:v>2.8</c:v>
                </c:pt>
                <c:pt idx="8065">
                  <c:v>2.7800000000000002</c:v>
                </c:pt>
                <c:pt idx="8066">
                  <c:v>2.83</c:v>
                </c:pt>
                <c:pt idx="8067">
                  <c:v>2.71</c:v>
                </c:pt>
                <c:pt idx="8068">
                  <c:v>2.7199999999999998</c:v>
                </c:pt>
                <c:pt idx="8071">
                  <c:v>2.7</c:v>
                </c:pt>
                <c:pt idx="8072">
                  <c:v>2.7</c:v>
                </c:pt>
                <c:pt idx="8073">
                  <c:v>2.64</c:v>
                </c:pt>
                <c:pt idx="8074">
                  <c:v>2.64</c:v>
                </c:pt>
                <c:pt idx="8075">
                  <c:v>2.73</c:v>
                </c:pt>
                <c:pt idx="8078">
                  <c:v>2.71</c:v>
                </c:pt>
                <c:pt idx="8079">
                  <c:v>2.7</c:v>
                </c:pt>
                <c:pt idx="8080">
                  <c:v>2.59</c:v>
                </c:pt>
                <c:pt idx="8081">
                  <c:v>2.62</c:v>
                </c:pt>
                <c:pt idx="8082">
                  <c:v>2.52</c:v>
                </c:pt>
                <c:pt idx="8085">
                  <c:v>2.6</c:v>
                </c:pt>
                <c:pt idx="8086">
                  <c:v>2.6</c:v>
                </c:pt>
                <c:pt idx="8087">
                  <c:v>2.5700000000000003</c:v>
                </c:pt>
                <c:pt idx="8088">
                  <c:v>2.58</c:v>
                </c:pt>
                <c:pt idx="8089">
                  <c:v>2.64</c:v>
                </c:pt>
                <c:pt idx="8092">
                  <c:v>2.63</c:v>
                </c:pt>
                <c:pt idx="8093">
                  <c:v>2.54</c:v>
                </c:pt>
                <c:pt idx="8094">
                  <c:v>2.4500000000000002</c:v>
                </c:pt>
                <c:pt idx="8095">
                  <c:v>2.42</c:v>
                </c:pt>
                <c:pt idx="8096">
                  <c:v>2.4300000000000002</c:v>
                </c:pt>
                <c:pt idx="8099">
                  <c:v>2.37</c:v>
                </c:pt>
                <c:pt idx="8100">
                  <c:v>2.31</c:v>
                </c:pt>
                <c:pt idx="8101">
                  <c:v>2.2599999999999998</c:v>
                </c:pt>
                <c:pt idx="8102">
                  <c:v>2.17</c:v>
                </c:pt>
                <c:pt idx="8103">
                  <c:v>2.23</c:v>
                </c:pt>
                <c:pt idx="8106">
                  <c:v>2.25</c:v>
                </c:pt>
                <c:pt idx="8107">
                  <c:v>2.23</c:v>
                </c:pt>
                <c:pt idx="8108">
                  <c:v>2.2000000000000002</c:v>
                </c:pt>
                <c:pt idx="8109">
                  <c:v>2.06</c:v>
                </c:pt>
                <c:pt idx="8110">
                  <c:v>2.0299999999999998</c:v>
                </c:pt>
                <c:pt idx="8113">
                  <c:v>2.02</c:v>
                </c:pt>
                <c:pt idx="8114">
                  <c:v>2.02</c:v>
                </c:pt>
                <c:pt idx="8115">
                  <c:v>1.99</c:v>
                </c:pt>
                <c:pt idx="8116">
                  <c:v>1.97</c:v>
                </c:pt>
                <c:pt idx="8117">
                  <c:v>1.96</c:v>
                </c:pt>
                <c:pt idx="8122">
                  <c:v>1.9300000000000002</c:v>
                </c:pt>
                <c:pt idx="8123">
                  <c:v>1.92</c:v>
                </c:pt>
                <c:pt idx="8124">
                  <c:v>2.02</c:v>
                </c:pt>
                <c:pt idx="8128">
                  <c:v>2.1</c:v>
                </c:pt>
                <c:pt idx="8129">
                  <c:v>2.0699999999999998</c:v>
                </c:pt>
                <c:pt idx="8130">
                  <c:v>2.0699999999999998</c:v>
                </c:pt>
                <c:pt idx="8131">
                  <c:v>2.16</c:v>
                </c:pt>
                <c:pt idx="8134">
                  <c:v>2.16</c:v>
                </c:pt>
                <c:pt idx="8135">
                  <c:v>2.1800000000000002</c:v>
                </c:pt>
                <c:pt idx="8136">
                  <c:v>2.21</c:v>
                </c:pt>
                <c:pt idx="8137">
                  <c:v>2.21</c:v>
                </c:pt>
                <c:pt idx="8138">
                  <c:v>2.1800000000000002</c:v>
                </c:pt>
                <c:pt idx="8141">
                  <c:v>2.2000000000000002</c:v>
                </c:pt>
                <c:pt idx="8142">
                  <c:v>2.23</c:v>
                </c:pt>
                <c:pt idx="8143">
                  <c:v>2.2599999999999998</c:v>
                </c:pt>
                <c:pt idx="8144">
                  <c:v>2.31</c:v>
                </c:pt>
                <c:pt idx="8145">
                  <c:v>2.33</c:v>
                </c:pt>
                <c:pt idx="8148">
                  <c:v>2.29</c:v>
                </c:pt>
                <c:pt idx="8149">
                  <c:v>2.31</c:v>
                </c:pt>
                <c:pt idx="8150">
                  <c:v>2.3199999999999998</c:v>
                </c:pt>
                <c:pt idx="8151">
                  <c:v>2.37</c:v>
                </c:pt>
                <c:pt idx="8152">
                  <c:v>2.2599999999999998</c:v>
                </c:pt>
                <c:pt idx="8155">
                  <c:v>2.23</c:v>
                </c:pt>
                <c:pt idx="8156">
                  <c:v>2.2400000000000002</c:v>
                </c:pt>
                <c:pt idx="8157">
                  <c:v>2.2200000000000002</c:v>
                </c:pt>
                <c:pt idx="8158">
                  <c:v>2.21</c:v>
                </c:pt>
                <c:pt idx="8159">
                  <c:v>2.17</c:v>
                </c:pt>
                <c:pt idx="8162">
                  <c:v>2.2800000000000002</c:v>
                </c:pt>
                <c:pt idx="8163">
                  <c:v>2.33</c:v>
                </c:pt>
                <c:pt idx="8164">
                  <c:v>2.2800000000000002</c:v>
                </c:pt>
                <c:pt idx="8165">
                  <c:v>2.2999999999999998</c:v>
                </c:pt>
                <c:pt idx="8166">
                  <c:v>2.35</c:v>
                </c:pt>
                <c:pt idx="8169">
                  <c:v>2.35</c:v>
                </c:pt>
                <c:pt idx="8170">
                  <c:v>2.36</c:v>
                </c:pt>
                <c:pt idx="8171">
                  <c:v>2.37</c:v>
                </c:pt>
                <c:pt idx="8172">
                  <c:v>2.31</c:v>
                </c:pt>
                <c:pt idx="8173">
                  <c:v>2.38</c:v>
                </c:pt>
                <c:pt idx="8176">
                  <c:v>2.39</c:v>
                </c:pt>
                <c:pt idx="8177">
                  <c:v>2.38</c:v>
                </c:pt>
                <c:pt idx="8178">
                  <c:v>2.39</c:v>
                </c:pt>
                <c:pt idx="8179">
                  <c:v>2.4500000000000002</c:v>
                </c:pt>
                <c:pt idx="8180">
                  <c:v>2.4700000000000002</c:v>
                </c:pt>
                <c:pt idx="8183">
                  <c:v>2.36</c:v>
                </c:pt>
                <c:pt idx="8184">
                  <c:v>2.42</c:v>
                </c:pt>
                <c:pt idx="8185">
                  <c:v>2.4500000000000002</c:v>
                </c:pt>
                <c:pt idx="8186">
                  <c:v>2.5099999999999998</c:v>
                </c:pt>
                <c:pt idx="8187">
                  <c:v>2.41</c:v>
                </c:pt>
                <c:pt idx="8190">
                  <c:v>2.38</c:v>
                </c:pt>
                <c:pt idx="8191">
                  <c:v>2.37</c:v>
                </c:pt>
                <c:pt idx="8192">
                  <c:v>2.35</c:v>
                </c:pt>
                <c:pt idx="8193">
                  <c:v>2.31</c:v>
                </c:pt>
                <c:pt idx="8194">
                  <c:v>2.27</c:v>
                </c:pt>
                <c:pt idx="8197">
                  <c:v>2.2599999999999998</c:v>
                </c:pt>
                <c:pt idx="8198">
                  <c:v>2.29</c:v>
                </c:pt>
                <c:pt idx="8199">
                  <c:v>2.31</c:v>
                </c:pt>
                <c:pt idx="8200">
                  <c:v>2.37</c:v>
                </c:pt>
                <c:pt idx="8201">
                  <c:v>2.44</c:v>
                </c:pt>
                <c:pt idx="8204">
                  <c:v>2.46</c:v>
                </c:pt>
                <c:pt idx="8205">
                  <c:v>2.44</c:v>
                </c:pt>
                <c:pt idx="8206">
                  <c:v>2.42</c:v>
                </c:pt>
                <c:pt idx="8207">
                  <c:v>2.39</c:v>
                </c:pt>
                <c:pt idx="8208">
                  <c:v>2.37</c:v>
                </c:pt>
                <c:pt idx="8211">
                  <c:v>2.34</c:v>
                </c:pt>
                <c:pt idx="8212">
                  <c:v>2.35</c:v>
                </c:pt>
                <c:pt idx="8213">
                  <c:v>2.33</c:v>
                </c:pt>
                <c:pt idx="8214">
                  <c:v>2.31</c:v>
                </c:pt>
                <c:pt idx="8219">
                  <c:v>2.36</c:v>
                </c:pt>
                <c:pt idx="8220">
                  <c:v>2.39</c:v>
                </c:pt>
                <c:pt idx="8221">
                  <c:v>2.37</c:v>
                </c:pt>
                <c:pt idx="8222">
                  <c:v>2.36</c:v>
                </c:pt>
                <c:pt idx="8225">
                  <c:v>2.4500000000000002</c:v>
                </c:pt>
                <c:pt idx="8226">
                  <c:v>2.4</c:v>
                </c:pt>
                <c:pt idx="8227">
                  <c:v>2.35</c:v>
                </c:pt>
                <c:pt idx="8228">
                  <c:v>2.4700000000000002</c:v>
                </c:pt>
                <c:pt idx="8229">
                  <c:v>2.38</c:v>
                </c:pt>
                <c:pt idx="8232">
                  <c:v>2.39</c:v>
                </c:pt>
                <c:pt idx="8233">
                  <c:v>2.4500000000000002</c:v>
                </c:pt>
                <c:pt idx="8234">
                  <c:v>2.48</c:v>
                </c:pt>
                <c:pt idx="8235">
                  <c:v>2.44</c:v>
                </c:pt>
                <c:pt idx="8236">
                  <c:v>2.46</c:v>
                </c:pt>
                <c:pt idx="8239">
                  <c:v>2.5300000000000002</c:v>
                </c:pt>
                <c:pt idx="8240">
                  <c:v>2.4900000000000002</c:v>
                </c:pt>
                <c:pt idx="8241">
                  <c:v>2.54</c:v>
                </c:pt>
                <c:pt idx="8242">
                  <c:v>2.5700000000000003</c:v>
                </c:pt>
                <c:pt idx="8243">
                  <c:v>2.6</c:v>
                </c:pt>
                <c:pt idx="8246">
                  <c:v>2.5300000000000002</c:v>
                </c:pt>
                <c:pt idx="8247">
                  <c:v>2.5499999999999998</c:v>
                </c:pt>
                <c:pt idx="8249">
                  <c:v>2.5499999999999998</c:v>
                </c:pt>
                <c:pt idx="8250">
                  <c:v>2.5300000000000002</c:v>
                </c:pt>
                <c:pt idx="8253">
                  <c:v>2.4500000000000002</c:v>
                </c:pt>
                <c:pt idx="8254">
                  <c:v>2.44</c:v>
                </c:pt>
                <c:pt idx="8255">
                  <c:v>2.44</c:v>
                </c:pt>
                <c:pt idx="8256">
                  <c:v>2.5</c:v>
                </c:pt>
                <c:pt idx="8257">
                  <c:v>2.46</c:v>
                </c:pt>
                <c:pt idx="8260">
                  <c:v>2.52</c:v>
                </c:pt>
                <c:pt idx="8261">
                  <c:v>2.5099999999999998</c:v>
                </c:pt>
                <c:pt idx="8262">
                  <c:v>2.48</c:v>
                </c:pt>
                <c:pt idx="8263">
                  <c:v>2.42</c:v>
                </c:pt>
                <c:pt idx="8264">
                  <c:v>2.48</c:v>
                </c:pt>
                <c:pt idx="8267">
                  <c:v>2.52</c:v>
                </c:pt>
                <c:pt idx="8268">
                  <c:v>2.5</c:v>
                </c:pt>
                <c:pt idx="8269">
                  <c:v>2.5300000000000002</c:v>
                </c:pt>
                <c:pt idx="8270">
                  <c:v>2.5499999999999998</c:v>
                </c:pt>
                <c:pt idx="8271">
                  <c:v>2.58</c:v>
                </c:pt>
                <c:pt idx="8274">
                  <c:v>2.59</c:v>
                </c:pt>
                <c:pt idx="8275">
                  <c:v>2.5499999999999998</c:v>
                </c:pt>
                <c:pt idx="8276">
                  <c:v>2.62</c:v>
                </c:pt>
                <c:pt idx="8277">
                  <c:v>2.67</c:v>
                </c:pt>
                <c:pt idx="8278">
                  <c:v>2.7</c:v>
                </c:pt>
                <c:pt idx="8281">
                  <c:v>2.65</c:v>
                </c:pt>
                <c:pt idx="8282">
                  <c:v>2.56</c:v>
                </c:pt>
                <c:pt idx="8283">
                  <c:v>2.54</c:v>
                </c:pt>
                <c:pt idx="8284">
                  <c:v>2.5300000000000002</c:v>
                </c:pt>
                <c:pt idx="8285">
                  <c:v>2.5700000000000003</c:v>
                </c:pt>
                <c:pt idx="8288">
                  <c:v>2.65</c:v>
                </c:pt>
                <c:pt idx="8289">
                  <c:v>2.66</c:v>
                </c:pt>
                <c:pt idx="8290">
                  <c:v>2.59</c:v>
                </c:pt>
                <c:pt idx="8291">
                  <c:v>2.5499999999999998</c:v>
                </c:pt>
                <c:pt idx="8292">
                  <c:v>2.39</c:v>
                </c:pt>
                <c:pt idx="8295">
                  <c:v>2.4</c:v>
                </c:pt>
                <c:pt idx="8296">
                  <c:v>2.42</c:v>
                </c:pt>
                <c:pt idx="8297">
                  <c:v>2.4</c:v>
                </c:pt>
                <c:pt idx="8298">
                  <c:v>2.4300000000000002</c:v>
                </c:pt>
                <c:pt idx="8299">
                  <c:v>2.37</c:v>
                </c:pt>
                <c:pt idx="8302">
                  <c:v>2.42</c:v>
                </c:pt>
                <c:pt idx="8303">
                  <c:v>2.41</c:v>
                </c:pt>
                <c:pt idx="8304">
                  <c:v>2.4300000000000002</c:v>
                </c:pt>
                <c:pt idx="8305">
                  <c:v>2.4700000000000002</c:v>
                </c:pt>
                <c:pt idx="8306">
                  <c:v>2.46</c:v>
                </c:pt>
                <c:pt idx="8309">
                  <c:v>2.58</c:v>
                </c:pt>
                <c:pt idx="8310">
                  <c:v>2.6</c:v>
                </c:pt>
                <c:pt idx="8311">
                  <c:v>2.63</c:v>
                </c:pt>
                <c:pt idx="8312">
                  <c:v>2.6</c:v>
                </c:pt>
                <c:pt idx="8313">
                  <c:v>2.59</c:v>
                </c:pt>
                <c:pt idx="8316">
                  <c:v>2.5700000000000003</c:v>
                </c:pt>
                <c:pt idx="8317">
                  <c:v>2.56</c:v>
                </c:pt>
                <c:pt idx="8318">
                  <c:v>2.54</c:v>
                </c:pt>
                <c:pt idx="8319">
                  <c:v>2.54</c:v>
                </c:pt>
                <c:pt idx="8320">
                  <c:v>2.5099999999999998</c:v>
                </c:pt>
                <c:pt idx="8323">
                  <c:v>2.4700000000000002</c:v>
                </c:pt>
                <c:pt idx="8324">
                  <c:v>2.44</c:v>
                </c:pt>
                <c:pt idx="8325">
                  <c:v>2.41</c:v>
                </c:pt>
                <c:pt idx="8326">
                  <c:v>2.44</c:v>
                </c:pt>
                <c:pt idx="8327">
                  <c:v>2.42</c:v>
                </c:pt>
                <c:pt idx="8330">
                  <c:v>2.48</c:v>
                </c:pt>
                <c:pt idx="8331">
                  <c:v>2.46</c:v>
                </c:pt>
                <c:pt idx="8332">
                  <c:v>2.4300000000000002</c:v>
                </c:pt>
                <c:pt idx="8333">
                  <c:v>2.42</c:v>
                </c:pt>
                <c:pt idx="8334">
                  <c:v>2.44</c:v>
                </c:pt>
                <c:pt idx="8337">
                  <c:v>2.36</c:v>
                </c:pt>
                <c:pt idx="8338">
                  <c:v>2.37</c:v>
                </c:pt>
                <c:pt idx="8339">
                  <c:v>2.33</c:v>
                </c:pt>
                <c:pt idx="8340">
                  <c:v>2.29</c:v>
                </c:pt>
                <c:pt idx="8341">
                  <c:v>2.2200000000000002</c:v>
                </c:pt>
                <c:pt idx="8344">
                  <c:v>2.13</c:v>
                </c:pt>
                <c:pt idx="8345">
                  <c:v>2.17</c:v>
                </c:pt>
                <c:pt idx="8346">
                  <c:v>2.27</c:v>
                </c:pt>
                <c:pt idx="8347">
                  <c:v>2.23</c:v>
                </c:pt>
                <c:pt idx="8348">
                  <c:v>2.25</c:v>
                </c:pt>
                <c:pt idx="8351">
                  <c:v>2.2400000000000002</c:v>
                </c:pt>
                <c:pt idx="8352">
                  <c:v>2.23</c:v>
                </c:pt>
                <c:pt idx="8353">
                  <c:v>2.2000000000000002</c:v>
                </c:pt>
                <c:pt idx="8354">
                  <c:v>2.19</c:v>
                </c:pt>
                <c:pt idx="8355">
                  <c:v>2.2400000000000002</c:v>
                </c:pt>
                <c:pt idx="8358">
                  <c:v>2.2200000000000002</c:v>
                </c:pt>
                <c:pt idx="8359">
                  <c:v>2.2400000000000002</c:v>
                </c:pt>
                <c:pt idx="8360">
                  <c:v>2.2200000000000002</c:v>
                </c:pt>
                <c:pt idx="8361">
                  <c:v>2.2200000000000002</c:v>
                </c:pt>
                <c:pt idx="8362">
                  <c:v>2.25</c:v>
                </c:pt>
                <c:pt idx="8365">
                  <c:v>2.23</c:v>
                </c:pt>
                <c:pt idx="8366">
                  <c:v>2.27</c:v>
                </c:pt>
                <c:pt idx="8367">
                  <c:v>2.25</c:v>
                </c:pt>
                <c:pt idx="8368">
                  <c:v>2.23</c:v>
                </c:pt>
                <c:pt idx="8369">
                  <c:v>2.2599999999999998</c:v>
                </c:pt>
                <c:pt idx="8372">
                  <c:v>2.33</c:v>
                </c:pt>
                <c:pt idx="8373">
                  <c:v>2.33</c:v>
                </c:pt>
                <c:pt idx="8374">
                  <c:v>2.25</c:v>
                </c:pt>
                <c:pt idx="8375">
                  <c:v>2.2200000000000002</c:v>
                </c:pt>
                <c:pt idx="8376">
                  <c:v>2.17</c:v>
                </c:pt>
                <c:pt idx="8379">
                  <c:v>2.2400000000000002</c:v>
                </c:pt>
                <c:pt idx="8380">
                  <c:v>2.17</c:v>
                </c:pt>
                <c:pt idx="8381">
                  <c:v>2.11</c:v>
                </c:pt>
                <c:pt idx="8382">
                  <c:v>2.13</c:v>
                </c:pt>
                <c:pt idx="8383">
                  <c:v>2.13</c:v>
                </c:pt>
                <c:pt idx="8386">
                  <c:v>2.15</c:v>
                </c:pt>
                <c:pt idx="8387">
                  <c:v>2.1</c:v>
                </c:pt>
                <c:pt idx="8388">
                  <c:v>2.17</c:v>
                </c:pt>
                <c:pt idx="8389">
                  <c:v>2.2000000000000002</c:v>
                </c:pt>
                <c:pt idx="8390">
                  <c:v>2.1800000000000002</c:v>
                </c:pt>
                <c:pt idx="8393">
                  <c:v>2.16</c:v>
                </c:pt>
                <c:pt idx="8394">
                  <c:v>2.19</c:v>
                </c:pt>
                <c:pt idx="8395">
                  <c:v>2.16</c:v>
                </c:pt>
                <c:pt idx="8396">
                  <c:v>2.15</c:v>
                </c:pt>
                <c:pt idx="8397">
                  <c:v>2.13</c:v>
                </c:pt>
                <c:pt idx="8400">
                  <c:v>2.16</c:v>
                </c:pt>
                <c:pt idx="8401">
                  <c:v>2.06</c:v>
                </c:pt>
                <c:pt idx="8402">
                  <c:v>2.08</c:v>
                </c:pt>
                <c:pt idx="8403">
                  <c:v>2.13</c:v>
                </c:pt>
                <c:pt idx="8404">
                  <c:v>2.17</c:v>
                </c:pt>
                <c:pt idx="8407">
                  <c:v>2.25</c:v>
                </c:pt>
                <c:pt idx="8408">
                  <c:v>2.25</c:v>
                </c:pt>
                <c:pt idx="8409">
                  <c:v>2.23</c:v>
                </c:pt>
                <c:pt idx="8410">
                  <c:v>2.27</c:v>
                </c:pt>
                <c:pt idx="8411">
                  <c:v>2.29</c:v>
                </c:pt>
                <c:pt idx="8414">
                  <c:v>2.2599999999999998</c:v>
                </c:pt>
                <c:pt idx="8415">
                  <c:v>2.23</c:v>
                </c:pt>
                <c:pt idx="8416">
                  <c:v>2.19</c:v>
                </c:pt>
                <c:pt idx="8417">
                  <c:v>2.21</c:v>
                </c:pt>
                <c:pt idx="8418">
                  <c:v>2.21</c:v>
                </c:pt>
                <c:pt idx="8421">
                  <c:v>2.2400000000000002</c:v>
                </c:pt>
                <c:pt idx="8422">
                  <c:v>2.3199999999999998</c:v>
                </c:pt>
                <c:pt idx="8423">
                  <c:v>2.3199999999999998</c:v>
                </c:pt>
                <c:pt idx="8424">
                  <c:v>2.27</c:v>
                </c:pt>
                <c:pt idx="8425">
                  <c:v>2.2800000000000002</c:v>
                </c:pt>
                <c:pt idx="8428">
                  <c:v>2.29</c:v>
                </c:pt>
                <c:pt idx="8429">
                  <c:v>2.3199999999999998</c:v>
                </c:pt>
                <c:pt idx="8430">
                  <c:v>2.31</c:v>
                </c:pt>
                <c:pt idx="8431">
                  <c:v>2.41</c:v>
                </c:pt>
                <c:pt idx="8432">
                  <c:v>2.4</c:v>
                </c:pt>
                <c:pt idx="8435">
                  <c:v>2.4300000000000002</c:v>
                </c:pt>
                <c:pt idx="8436">
                  <c:v>2.42</c:v>
                </c:pt>
                <c:pt idx="8437">
                  <c:v>2.39</c:v>
                </c:pt>
                <c:pt idx="8438">
                  <c:v>2.48</c:v>
                </c:pt>
                <c:pt idx="8439">
                  <c:v>2.38</c:v>
                </c:pt>
                <c:pt idx="8442">
                  <c:v>2.3199999999999998</c:v>
                </c:pt>
                <c:pt idx="8443">
                  <c:v>2.31</c:v>
                </c:pt>
                <c:pt idx="8444">
                  <c:v>2.38</c:v>
                </c:pt>
                <c:pt idx="8445">
                  <c:v>2.39</c:v>
                </c:pt>
                <c:pt idx="8446">
                  <c:v>2.33</c:v>
                </c:pt>
                <c:pt idx="8449">
                  <c:v>2.39</c:v>
                </c:pt>
                <c:pt idx="8450">
                  <c:v>2.2999999999999998</c:v>
                </c:pt>
                <c:pt idx="8451">
                  <c:v>2.36</c:v>
                </c:pt>
                <c:pt idx="8452">
                  <c:v>2.3199999999999998</c:v>
                </c:pt>
                <c:pt idx="8453">
                  <c:v>2.2400000000000002</c:v>
                </c:pt>
                <c:pt idx="8456">
                  <c:v>2.2400000000000002</c:v>
                </c:pt>
                <c:pt idx="8457">
                  <c:v>2.2000000000000002</c:v>
                </c:pt>
                <c:pt idx="8458">
                  <c:v>2.15</c:v>
                </c:pt>
                <c:pt idx="8459">
                  <c:v>2.16</c:v>
                </c:pt>
                <c:pt idx="8460">
                  <c:v>2.11</c:v>
                </c:pt>
                <c:pt idx="8463">
                  <c:v>2.06</c:v>
                </c:pt>
                <c:pt idx="8464">
                  <c:v>2.0699999999999998</c:v>
                </c:pt>
                <c:pt idx="8465">
                  <c:v>2.08</c:v>
                </c:pt>
                <c:pt idx="8466">
                  <c:v>2.0699999999999998</c:v>
                </c:pt>
                <c:pt idx="8467">
                  <c:v>2.12</c:v>
                </c:pt>
                <c:pt idx="8470">
                  <c:v>2.11</c:v>
                </c:pt>
                <c:pt idx="8471">
                  <c:v>2.12</c:v>
                </c:pt>
                <c:pt idx="8472">
                  <c:v>2.12</c:v>
                </c:pt>
                <c:pt idx="8473">
                  <c:v>2.17</c:v>
                </c:pt>
                <c:pt idx="8474">
                  <c:v>2.23</c:v>
                </c:pt>
                <c:pt idx="8477">
                  <c:v>2.2400000000000002</c:v>
                </c:pt>
                <c:pt idx="8478">
                  <c:v>2.23</c:v>
                </c:pt>
                <c:pt idx="8479">
                  <c:v>2.25</c:v>
                </c:pt>
                <c:pt idx="8480">
                  <c:v>2.2800000000000002</c:v>
                </c:pt>
                <c:pt idx="8481">
                  <c:v>2.2999999999999998</c:v>
                </c:pt>
                <c:pt idx="8484">
                  <c:v>2.31</c:v>
                </c:pt>
                <c:pt idx="8488">
                  <c:v>2.39</c:v>
                </c:pt>
                <c:pt idx="8491">
                  <c:v>2.39</c:v>
                </c:pt>
                <c:pt idx="8494">
                  <c:v>2.36</c:v>
                </c:pt>
                <c:pt idx="8495">
                  <c:v>2.38</c:v>
                </c:pt>
                <c:pt idx="8498">
                  <c:v>2.4500000000000002</c:v>
                </c:pt>
                <c:pt idx="8499">
                  <c:v>2.46</c:v>
                </c:pt>
                <c:pt idx="8500">
                  <c:v>2.5099999999999998</c:v>
                </c:pt>
                <c:pt idx="8501">
                  <c:v>2.56</c:v>
                </c:pt>
                <c:pt idx="8502">
                  <c:v>2.58</c:v>
                </c:pt>
                <c:pt idx="8505">
                  <c:v>2.62</c:v>
                </c:pt>
                <c:pt idx="8506">
                  <c:v>2.62</c:v>
                </c:pt>
                <c:pt idx="8507">
                  <c:v>2.63</c:v>
                </c:pt>
                <c:pt idx="8508">
                  <c:v>2.5700000000000003</c:v>
                </c:pt>
                <c:pt idx="8509">
                  <c:v>2.5300000000000002</c:v>
                </c:pt>
                <c:pt idx="8512">
                  <c:v>2.54</c:v>
                </c:pt>
                <c:pt idx="8513">
                  <c:v>2.5099999999999998</c:v>
                </c:pt>
                <c:pt idx="8514">
                  <c:v>2.5</c:v>
                </c:pt>
                <c:pt idx="8515">
                  <c:v>2.54</c:v>
                </c:pt>
                <c:pt idx="8516">
                  <c:v>2.58</c:v>
                </c:pt>
                <c:pt idx="8519">
                  <c:v>2.52</c:v>
                </c:pt>
                <c:pt idx="8520">
                  <c:v>2.5499999999999998</c:v>
                </c:pt>
                <c:pt idx="8521">
                  <c:v>2.54</c:v>
                </c:pt>
                <c:pt idx="8522">
                  <c:v>2.5300000000000002</c:v>
                </c:pt>
                <c:pt idx="8523">
                  <c:v>2.48</c:v>
                </c:pt>
                <c:pt idx="8526">
                  <c:v>2.4</c:v>
                </c:pt>
                <c:pt idx="8527">
                  <c:v>2.42</c:v>
                </c:pt>
                <c:pt idx="8528">
                  <c:v>2.35</c:v>
                </c:pt>
                <c:pt idx="8529">
                  <c:v>2.37</c:v>
                </c:pt>
                <c:pt idx="8530">
                  <c:v>2.36</c:v>
                </c:pt>
                <c:pt idx="8533">
                  <c:v>2.38</c:v>
                </c:pt>
                <c:pt idx="8534">
                  <c:v>2.4</c:v>
                </c:pt>
              </c:numCache>
            </c:numRef>
          </c:val>
          <c:smooth val="0"/>
          <c:extLst>
            <c:ext xmlns:c16="http://schemas.microsoft.com/office/drawing/2014/chart" uri="{C3380CC4-5D6E-409C-BE32-E72D297353CC}">
              <c16:uniqueId val="{00000001-DD0C-4387-B32A-0436EFD73069}"/>
            </c:ext>
          </c:extLst>
        </c:ser>
        <c:dLbls>
          <c:showLegendKey val="0"/>
          <c:showVal val="0"/>
          <c:showCatName val="0"/>
          <c:showSerName val="0"/>
          <c:showPercent val="0"/>
          <c:showBubbleSize val="0"/>
        </c:dLbls>
        <c:smooth val="0"/>
        <c:axId val="2118791784"/>
        <c:axId val="2140495176"/>
      </c:lineChart>
      <c:dateAx>
        <c:axId val="2118791784"/>
        <c:scaling>
          <c:orientation val="minMax"/>
          <c:min val="44562"/>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3.5"/>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rtl="0">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c:style val="2"/>
  <c:chart>
    <c:autoTitleDeleted val="1"/>
    <c:plotArea>
      <c:layout>
        <c:manualLayout>
          <c:layoutTarget val="inner"/>
          <c:xMode val="edge"/>
          <c:yMode val="edge"/>
          <c:x val="7.9579514718738392E-2"/>
          <c:y val="5.9109156884249295E-2"/>
          <c:w val="0.85795544944887048"/>
          <c:h val="0.70352886320863295"/>
        </c:manualLayout>
      </c:layout>
      <c:lineChart>
        <c:grouping val="standard"/>
        <c:varyColors val="0"/>
        <c:ser>
          <c:idx val="0"/>
          <c:order val="0"/>
          <c:tx>
            <c:strRef>
              <c:f>Sheet1!$B$1</c:f>
              <c:strCache>
                <c:ptCount val="1"/>
                <c:pt idx="0">
                  <c:v>Forward Rate on 10-Year Bund - 11/02/2025</c:v>
                </c:pt>
              </c:strCache>
            </c:strRef>
          </c:tx>
          <c:spPr>
            <a:ln w="19050">
              <a:solidFill>
                <a:schemeClr val="accent5"/>
              </a:solidFill>
            </a:ln>
          </c:spPr>
          <c:marker>
            <c:spPr>
              <a:solidFill>
                <a:schemeClr val="accent5"/>
              </a:solidFill>
              <a:ln>
                <a:solidFill>
                  <a:schemeClr val="bg1"/>
                </a:solidFill>
              </a:ln>
            </c:spPr>
          </c:marker>
          <c:dLbls>
            <c:dLbl>
              <c:idx val="19"/>
              <c:numFmt formatCode="0.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74C-4BD3-B2B9-483B48E3F23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Sheet1!$B$2:$B$21</c:f>
              <c:numCache>
                <c:formatCode>General</c:formatCode>
                <c:ptCount val="20"/>
                <c:pt idx="0">
                  <c:v>2.4920550882555625</c:v>
                </c:pt>
                <c:pt idx="1">
                  <c:v>2.5842595128582779</c:v>
                </c:pt>
                <c:pt idx="2">
                  <c:v>2.6834965738502969</c:v>
                </c:pt>
                <c:pt idx="3">
                  <c:v>2.7466580792673723</c:v>
                </c:pt>
                <c:pt idx="4">
                  <c:v>2.7957430652288728</c:v>
                </c:pt>
                <c:pt idx="5">
                  <c:v>2.8307511495509363</c:v>
                </c:pt>
                <c:pt idx="6">
                  <c:v>2.8627538863722046</c:v>
                </c:pt>
                <c:pt idx="7">
                  <c:v>2.8686761610387412</c:v>
                </c:pt>
                <c:pt idx="8">
                  <c:v>2.8645645512378914</c:v>
                </c:pt>
                <c:pt idx="9">
                  <c:v>2.8504726100966771</c:v>
                </c:pt>
                <c:pt idx="10">
                  <c:v>2.8383652565932671</c:v>
                </c:pt>
                <c:pt idx="11">
                  <c:v>2.8202898126353348</c:v>
                </c:pt>
                <c:pt idx="12">
                  <c:v>2.783176450213376</c:v>
                </c:pt>
                <c:pt idx="13">
                  <c:v>2.7661327117712631</c:v>
                </c:pt>
                <c:pt idx="14">
                  <c:v>2.7200658151314894</c:v>
                </c:pt>
                <c:pt idx="15">
                  <c:v>2.6940324423385009</c:v>
                </c:pt>
                <c:pt idx="16">
                  <c:v>2.637002236674979</c:v>
                </c:pt>
                <c:pt idx="17">
                  <c:v>2.62</c:v>
                </c:pt>
                <c:pt idx="18">
                  <c:v>2.5720107369733514</c:v>
                </c:pt>
                <c:pt idx="19">
                  <c:v>2.5400263055336714</c:v>
                </c:pt>
              </c:numCache>
            </c:numRef>
          </c:val>
          <c:smooth val="0"/>
          <c:extLst>
            <c:ext xmlns:c16="http://schemas.microsoft.com/office/drawing/2014/chart" uri="{C3380CC4-5D6E-409C-BE32-E72D297353CC}">
              <c16:uniqueId val="{00000000-2E06-44C4-A5AB-1948C86405DC}"/>
            </c:ext>
          </c:extLst>
        </c:ser>
        <c:ser>
          <c:idx val="1"/>
          <c:order val="1"/>
          <c:tx>
            <c:strRef>
              <c:f>Sheet1!$C$1</c:f>
              <c:strCache>
                <c:ptCount val="1"/>
                <c:pt idx="0">
                  <c:v>Forward Rate on 10-Year Bund - 01/09/2021</c:v>
                </c:pt>
              </c:strCache>
            </c:strRef>
          </c:tx>
          <c:spPr>
            <a:ln w="19050">
              <a:solidFill>
                <a:schemeClr val="tx1"/>
              </a:solidFill>
            </a:ln>
          </c:spPr>
          <c:marker>
            <c:symbol val="x"/>
            <c:size val="6"/>
            <c:spPr>
              <a:noFill/>
              <a:ln>
                <a:solidFill>
                  <a:schemeClr val="accent1"/>
                </a:solidFill>
              </a:ln>
            </c:spPr>
          </c:marker>
          <c:dLbls>
            <c:dLbl>
              <c:idx val="19"/>
              <c:numFmt formatCode="0.00" sourceLinked="0"/>
              <c:spPr>
                <a:ln>
                  <a:solidFill>
                    <a:schemeClr val="tx1"/>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74C-4BD3-B2B9-483B48E3F23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Sheet1!$C$2:$C$21</c:f>
              <c:numCache>
                <c:formatCode>General</c:formatCode>
                <c:ptCount val="20"/>
                <c:pt idx="0">
                  <c:v>-0.30192009571914369</c:v>
                </c:pt>
                <c:pt idx="1">
                  <c:v>-0.19774447675171558</c:v>
                </c:pt>
                <c:pt idx="2">
                  <c:v>-9.3469276729774009E-2</c:v>
                </c:pt>
                <c:pt idx="3">
                  <c:v>6.8217566410622155E-3</c:v>
                </c:pt>
                <c:pt idx="4">
                  <c:v>0.10110032312276029</c:v>
                </c:pt>
                <c:pt idx="5">
                  <c:v>0.16725578964342791</c:v>
                </c:pt>
                <c:pt idx="6">
                  <c:v>0.22737835138182394</c:v>
                </c:pt>
                <c:pt idx="7">
                  <c:v>0.27340079365079095</c:v>
                </c:pt>
                <c:pt idx="8">
                  <c:v>0.30137413799400381</c:v>
                </c:pt>
                <c:pt idx="9">
                  <c:v>0.32130120481927982</c:v>
                </c:pt>
                <c:pt idx="10">
                  <c:v>0.33318688189429846</c:v>
                </c:pt>
                <c:pt idx="11">
                  <c:v>0.34911356445928021</c:v>
                </c:pt>
                <c:pt idx="12">
                  <c:v>0.37209288206387914</c:v>
                </c:pt>
                <c:pt idx="13">
                  <c:v>0.36697002725460948</c:v>
                </c:pt>
                <c:pt idx="14">
                  <c:v>0.38090937916945844</c:v>
                </c:pt>
                <c:pt idx="15">
                  <c:v>0.38083350009998629</c:v>
                </c:pt>
                <c:pt idx="16">
                  <c:v>0.37674471178821278</c:v>
                </c:pt>
                <c:pt idx="17">
                  <c:v>0.36864591217924403</c:v>
                </c:pt>
                <c:pt idx="18">
                  <c:v>0.37562052641657573</c:v>
                </c:pt>
                <c:pt idx="19">
                  <c:v>0.38058850991373738</c:v>
                </c:pt>
              </c:numCache>
            </c:numRef>
          </c:val>
          <c:smooth val="0"/>
          <c:extLst>
            <c:ext xmlns:c16="http://schemas.microsoft.com/office/drawing/2014/chart" uri="{C3380CC4-5D6E-409C-BE32-E72D297353CC}">
              <c16:uniqueId val="{00000001-2E06-44C4-A5AB-1948C86405DC}"/>
            </c:ext>
          </c:extLst>
        </c:ser>
        <c:dLbls>
          <c:showLegendKey val="0"/>
          <c:showVal val="0"/>
          <c:showCatName val="0"/>
          <c:showSerName val="0"/>
          <c:showPercent val="0"/>
          <c:showBubbleSize val="0"/>
        </c:dLbls>
        <c:marker val="1"/>
        <c:smooth val="0"/>
        <c:axId val="2118791784"/>
        <c:axId val="2140495176"/>
      </c:lineChart>
      <c:dateAx>
        <c:axId val="2118791784"/>
        <c:scaling>
          <c:orientation val="minMax"/>
        </c:scaling>
        <c:delete val="0"/>
        <c:axPos val="b"/>
        <c:numFmt formatCode="General"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0"/>
        <c:lblOffset val="100"/>
        <c:baseTimeUnit val="days"/>
      </c:dateAx>
      <c:valAx>
        <c:axId val="2140495176"/>
        <c:scaling>
          <c:orientation val="minMax"/>
          <c:max val="3.4"/>
          <c:min val="-0.4"/>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a:solidFill/>
          <a:latin typeface="Ubuntu Condensed"/>
        </a:defRPr>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7944867246620319E-2"/>
          <c:y val="8.7308529421150249E-2"/>
          <c:w val="0.91745882000534529"/>
          <c:h val="0.68890589410141045"/>
        </c:manualLayout>
      </c:layout>
      <c:lineChart>
        <c:grouping val="standard"/>
        <c:varyColors val="0"/>
        <c:ser>
          <c:idx val="0"/>
          <c:order val="0"/>
          <c:tx>
            <c:strRef>
              <c:f>Sheet1!$B$1</c:f>
              <c:strCache>
                <c:ptCount val="1"/>
                <c:pt idx="0">
                  <c:v>Germany - 11/02/2025</c:v>
                </c:pt>
              </c:strCache>
            </c:strRef>
          </c:tx>
          <c:spPr>
            <a:ln w="19050">
              <a:solidFill>
                <a:srgbClr val="CD9D4D"/>
              </a:solidFill>
              <a:prstDash val="solid"/>
            </a:ln>
          </c:spPr>
          <c:marker>
            <c:spPr>
              <a:solidFill>
                <a:schemeClr val="accent5"/>
              </a:solidFill>
              <a:ln>
                <a:solidFill>
                  <a:schemeClr val="bg1"/>
                </a:solidFill>
              </a:ln>
            </c:spPr>
          </c:marker>
          <c:dLbls>
            <c:dLbl>
              <c:idx val="0"/>
              <c:layout>
                <c:manualLayout>
                  <c:x val="-2.2102681320875797E-2"/>
                  <c:y val="-6.714655343122533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E32-4566-A306-859EEF6FE09D}"/>
                </c:ext>
              </c:extLst>
            </c:dLbl>
            <c:dLbl>
              <c:idx val="3"/>
              <c:layout>
                <c:manualLayout>
                  <c:x val="-1.6397541832022893E-2"/>
                  <c:y val="-7.7722596774031386E-2"/>
                </c:manualLayout>
              </c:layout>
              <c:numFmt formatCode="0.00" sourceLinked="0"/>
              <c:spPr>
                <a:ln>
                  <a:solidFill>
                    <a:srgbClr val="CD9D4D"/>
                  </a:solidFill>
                </a:ln>
              </c:spPr>
              <c:txPr>
                <a:bodyPr/>
                <a:lstStyle/>
                <a:p>
                  <a:pPr>
                    <a:defRPr sz="8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E32-4566-A306-859EEF6FE09D}"/>
                </c:ext>
              </c:extLst>
            </c:dLbl>
            <c:numFmt formatCode="#,##0.00" sourceLinked="0"/>
            <c:spPr>
              <a:noFill/>
              <a:ln>
                <a:noFill/>
              </a:ln>
              <a:effectLst/>
            </c:spPr>
            <c:txPr>
              <a:bodyPr/>
              <a:lstStyle/>
              <a:p>
                <a:pPr>
                  <a:defRPr>
                    <a:solidFill/>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Sheet1!$A$2:$A$5</c:f>
              <c:numCache>
                <c:formatCode>yyyy\-mm\-dd</c:formatCode>
                <c:ptCount val="4"/>
                <c:pt idx="0">
                  <c:v>46023</c:v>
                </c:pt>
                <c:pt idx="1">
                  <c:v>47484</c:v>
                </c:pt>
                <c:pt idx="2">
                  <c:v>48580</c:v>
                </c:pt>
                <c:pt idx="3">
                  <c:v>53328</c:v>
                </c:pt>
              </c:numCache>
            </c:numRef>
          </c:cat>
          <c:val>
            <c:numRef>
              <c:f>Sheet1!$B$2:$B$5</c:f>
              <c:numCache>
                <c:formatCode>General</c:formatCode>
                <c:ptCount val="4"/>
                <c:pt idx="0">
                  <c:v>1.4923</c:v>
                </c:pt>
                <c:pt idx="1">
                  <c:v>1.7928000000000002</c:v>
                </c:pt>
                <c:pt idx="2">
                  <c:v>1.8693999999999997</c:v>
                </c:pt>
                <c:pt idx="3">
                  <c:v>1.9619</c:v>
                </c:pt>
              </c:numCache>
            </c:numRef>
          </c:val>
          <c:smooth val="1"/>
          <c:extLst>
            <c:ext xmlns:c16="http://schemas.microsoft.com/office/drawing/2014/chart" uri="{C3380CC4-5D6E-409C-BE32-E72D297353CC}">
              <c16:uniqueId val="{00000002-E206-4F67-9B70-42253C5D906A}"/>
            </c:ext>
          </c:extLst>
        </c:ser>
        <c:ser>
          <c:idx val="1"/>
          <c:order val="1"/>
          <c:tx>
            <c:strRef>
              <c:f>Sheet1!$C$1</c:f>
              <c:strCache>
                <c:ptCount val="1"/>
                <c:pt idx="0">
                  <c:v>Germany - 01/09/2021</c:v>
                </c:pt>
              </c:strCache>
            </c:strRef>
          </c:tx>
          <c:spPr>
            <a:ln w="19050">
              <a:solidFill>
                <a:srgbClr val="000000"/>
              </a:solidFill>
              <a:prstDash val="solid"/>
            </a:ln>
          </c:spPr>
          <c:marker>
            <c:symbol val="x"/>
            <c:size val="6"/>
            <c:spPr>
              <a:noFill/>
              <a:ln>
                <a:solidFill>
                  <a:schemeClr val="accent1"/>
                </a:solidFill>
              </a:ln>
            </c:spPr>
          </c:marker>
          <c:dLbls>
            <c:dLbl>
              <c:idx val="0"/>
              <c:layout>
                <c:manualLayout>
                  <c:x val="-1.9369757682205318E-2"/>
                  <c:y val="6.71469905661903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E32-4566-A306-859EEF6FE09D}"/>
                </c:ext>
              </c:extLst>
            </c:dLbl>
            <c:dLbl>
              <c:idx val="3"/>
              <c:layout>
                <c:manualLayout>
                  <c:x val="-8.1987709160114466E-3"/>
                  <c:y val="7.7722596774031386E-2"/>
                </c:manualLayout>
              </c:layout>
              <c:numFmt formatCode="0.00" sourceLinked="0"/>
              <c:spPr>
                <a:ln>
                  <a:solidFill>
                    <a:srgbClr val="000000"/>
                  </a:solidFill>
                </a:ln>
              </c:spPr>
              <c:txPr>
                <a:bodyPr/>
                <a:lstStyle/>
                <a:p>
                  <a:pPr>
                    <a:defRPr sz="8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E32-4566-A306-859EEF6FE09D}"/>
                </c:ext>
              </c:extLst>
            </c:dLbl>
            <c:numFmt formatCode="#,##0.00" sourceLinked="0"/>
            <c:spPr>
              <a:noFill/>
              <a:ln>
                <a:noFill/>
              </a:ln>
              <a:effectLst/>
            </c:spPr>
            <c:txPr>
              <a:bodyPr/>
              <a:lstStyle/>
              <a:p>
                <a:pPr>
                  <a:defRPr>
                    <a:solidFill/>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Sheet1!$A$2:$A$5</c:f>
              <c:numCache>
                <c:formatCode>yyyy\-mm\-dd</c:formatCode>
                <c:ptCount val="4"/>
                <c:pt idx="0">
                  <c:v>46023</c:v>
                </c:pt>
                <c:pt idx="1">
                  <c:v>47484</c:v>
                </c:pt>
                <c:pt idx="2">
                  <c:v>48580</c:v>
                </c:pt>
                <c:pt idx="3">
                  <c:v>53328</c:v>
                </c:pt>
              </c:numCache>
            </c:numRef>
          </c:cat>
          <c:val>
            <c:numRef>
              <c:f>Sheet1!$C$2:$C$5</c:f>
              <c:numCache>
                <c:formatCode>General</c:formatCode>
                <c:ptCount val="4"/>
                <c:pt idx="0">
                  <c:v>1.3399999999999999</c:v>
                </c:pt>
                <c:pt idx="1">
                  <c:v>1.48</c:v>
                </c:pt>
                <c:pt idx="3">
                  <c:v>1.6800000000000002</c:v>
                </c:pt>
              </c:numCache>
            </c:numRef>
          </c:val>
          <c:smooth val="1"/>
          <c:extLst>
            <c:ext xmlns:c16="http://schemas.microsoft.com/office/drawing/2014/chart" uri="{C3380CC4-5D6E-409C-BE32-E72D297353CC}">
              <c16:uniqueId val="{00000005-E206-4F67-9B70-42253C5D906A}"/>
            </c:ext>
          </c:extLst>
        </c:ser>
        <c:dLbls>
          <c:showLegendKey val="0"/>
          <c:showVal val="0"/>
          <c:showCatName val="0"/>
          <c:showSerName val="0"/>
          <c:showPercent val="0"/>
          <c:showBubbleSize val="0"/>
        </c:dLbls>
        <c:marker val="1"/>
        <c:smooth val="0"/>
        <c:axId val="2118791784"/>
        <c:axId val="2140495176"/>
      </c:lineChart>
      <c:dateAx>
        <c:axId val="2118791784"/>
        <c:scaling>
          <c:orientation val="minMax"/>
        </c:scaling>
        <c:delete val="0"/>
        <c:axPos val="b"/>
        <c:numFmt formatCode="yyyy" sourceLinked="0"/>
        <c:majorTickMark val="out"/>
        <c:minorTickMark val="none"/>
        <c:tickLblPos val="low"/>
        <c:spPr>
          <a:noFill/>
          <a:ln w="12700">
            <a:solidFill>
              <a:schemeClr val="bg1">
                <a:lumMod val="50000"/>
              </a:schemeClr>
            </a:solidFill>
            <a:prstDash val="solid"/>
          </a:ln>
        </c:spPr>
        <c:txPr>
          <a:bodyPr/>
          <a:lstStyle/>
          <a:p>
            <a:pPr>
              <a:defRPr sz="8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3"/>
          <c:min val="0.5"/>
        </c:scaling>
        <c:delete val="0"/>
        <c:axPos val="l"/>
        <c:majorGridlines>
          <c:spPr>
            <a:ln w="9525">
              <a:solidFill>
                <a:schemeClr val="accent2"/>
              </a:solidFill>
              <a:prstDash val="dash"/>
            </a:ln>
          </c:spPr>
        </c:majorGridlines>
        <c:numFmt formatCode="#,##0.0" sourceLinked="0"/>
        <c:majorTickMark val="out"/>
        <c:minorTickMark val="none"/>
        <c:tickLblPos val="nextTo"/>
        <c:spPr>
          <a:noFill/>
          <a:ln w="12700">
            <a:solidFill>
              <a:schemeClr val="bg1">
                <a:lumMod val="50000"/>
              </a:schemeClr>
            </a:solidFill>
            <a:prstDash val="solid"/>
          </a:ln>
        </c:spPr>
        <c:txPr>
          <a:bodyPr/>
          <a:lstStyle/>
          <a:p>
            <a:pPr>
              <a:defRPr sz="8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a:defRPr sz="8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ln>
      <a:noFill/>
    </a:ln>
  </c:spPr>
  <c:txPr>
    <a:bodyPr/>
    <a:lstStyle/>
    <a:p>
      <a:pPr>
        <a:defRPr sz="800">
          <a:solidFill>
            <a:schemeClr val="tx1">
              <a:lumMod val="65000"/>
              <a:lumOff val="35000"/>
            </a:schemeClr>
          </a:solidFill>
          <a:latin typeface="Ubuntu Condensed"/>
        </a:defRPr>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103900375494766E-2"/>
          <c:y val="3.0923410216855671E-2"/>
          <c:w val="0.84149574522494819"/>
          <c:h val="0.76282842181512922"/>
        </c:manualLayout>
      </c:layout>
      <c:lineChart>
        <c:grouping val="standard"/>
        <c:varyColors val="0"/>
        <c:ser>
          <c:idx val="0"/>
          <c:order val="0"/>
          <c:tx>
            <c:strRef>
              <c:f>Sheet1!$B$1</c:f>
              <c:strCache>
                <c:ptCount val="1"/>
                <c:pt idx="0">
                  <c:v>ECB deposit facility</c:v>
                </c:pt>
              </c:strCache>
            </c:strRef>
          </c:tx>
          <c:spPr>
            <a:ln w="19050">
              <a:solidFill>
                <a:schemeClr val="accent5"/>
              </a:solidFill>
            </a:ln>
          </c:spPr>
          <c:marker>
            <c:symbol val="none"/>
          </c:marker>
          <c:dLbls>
            <c:dLbl>
              <c:idx val="9530"/>
              <c:layout>
                <c:manualLayout>
                  <c:x val="5.4675344691454547E-3"/>
                  <c:y val="4.6846203820639899E-2"/>
                </c:manualLayout>
              </c:layout>
              <c:tx>
                <c:rich>
                  <a:bodyPr/>
                  <a:lstStyle/>
                  <a:p>
                    <a:pPr>
                      <a:defRPr sz="900" b="0" i="0" u="none">
                        <a:solidFill>
                          <a:schemeClr val="tx1">
                            <a:lumMod val="65000"/>
                            <a:lumOff val="35000"/>
                          </a:schemeClr>
                        </a:solidFill>
                        <a:latin typeface="Ubuntu Condensed"/>
                      </a:defRPr>
                    </a:pPr>
                    <a:r>
                      <a:rPr lang="en-US" dirty="0"/>
                      <a:t>2.75</a:t>
                    </a:r>
                  </a:p>
                </c:rich>
              </c:tx>
              <c:numFmt formatCode="0.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EDB-4681-925A-66EDB59758CE}"/>
                </c:ext>
              </c:extLst>
            </c:dLbl>
            <c:numFmt formatCode="#,##0.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Sheet1!$A$2:$A$9583</c:f>
              <c:numCache>
                <c:formatCode>yyyy\-mm\-dd</c:formatCode>
                <c:ptCount val="9582"/>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pt idx="9202">
                  <c:v>45363</c:v>
                </c:pt>
                <c:pt idx="9203">
                  <c:v>45364</c:v>
                </c:pt>
                <c:pt idx="9204">
                  <c:v>45365</c:v>
                </c:pt>
                <c:pt idx="9205">
                  <c:v>45366</c:v>
                </c:pt>
                <c:pt idx="9206">
                  <c:v>45367</c:v>
                </c:pt>
                <c:pt idx="9207">
                  <c:v>45368</c:v>
                </c:pt>
                <c:pt idx="9208">
                  <c:v>45369</c:v>
                </c:pt>
                <c:pt idx="9209">
                  <c:v>45370</c:v>
                </c:pt>
                <c:pt idx="9210">
                  <c:v>45371</c:v>
                </c:pt>
                <c:pt idx="9211">
                  <c:v>45372</c:v>
                </c:pt>
                <c:pt idx="9212">
                  <c:v>45373</c:v>
                </c:pt>
                <c:pt idx="9213">
                  <c:v>45374</c:v>
                </c:pt>
                <c:pt idx="9214">
                  <c:v>45375</c:v>
                </c:pt>
                <c:pt idx="9215">
                  <c:v>45376</c:v>
                </c:pt>
                <c:pt idx="9216">
                  <c:v>45377</c:v>
                </c:pt>
                <c:pt idx="9217">
                  <c:v>45378</c:v>
                </c:pt>
                <c:pt idx="9218">
                  <c:v>45379</c:v>
                </c:pt>
                <c:pt idx="9219">
                  <c:v>45380</c:v>
                </c:pt>
                <c:pt idx="9220">
                  <c:v>45381</c:v>
                </c:pt>
                <c:pt idx="9221">
                  <c:v>45382</c:v>
                </c:pt>
                <c:pt idx="9222">
                  <c:v>45383</c:v>
                </c:pt>
                <c:pt idx="9223">
                  <c:v>45384</c:v>
                </c:pt>
                <c:pt idx="9224">
                  <c:v>45385</c:v>
                </c:pt>
                <c:pt idx="9225">
                  <c:v>45386</c:v>
                </c:pt>
                <c:pt idx="9226">
                  <c:v>45387</c:v>
                </c:pt>
                <c:pt idx="9227">
                  <c:v>45388</c:v>
                </c:pt>
                <c:pt idx="9228">
                  <c:v>45389</c:v>
                </c:pt>
                <c:pt idx="9229">
                  <c:v>45390</c:v>
                </c:pt>
                <c:pt idx="9230">
                  <c:v>45391</c:v>
                </c:pt>
                <c:pt idx="9231">
                  <c:v>45392</c:v>
                </c:pt>
                <c:pt idx="9232">
                  <c:v>45393</c:v>
                </c:pt>
                <c:pt idx="9233">
                  <c:v>45394</c:v>
                </c:pt>
                <c:pt idx="9234">
                  <c:v>45395</c:v>
                </c:pt>
                <c:pt idx="9235">
                  <c:v>45396</c:v>
                </c:pt>
                <c:pt idx="9236">
                  <c:v>45397</c:v>
                </c:pt>
                <c:pt idx="9237">
                  <c:v>45398</c:v>
                </c:pt>
                <c:pt idx="9238">
                  <c:v>45399</c:v>
                </c:pt>
                <c:pt idx="9239">
                  <c:v>45400</c:v>
                </c:pt>
                <c:pt idx="9240">
                  <c:v>45401</c:v>
                </c:pt>
                <c:pt idx="9241">
                  <c:v>45402</c:v>
                </c:pt>
                <c:pt idx="9242">
                  <c:v>45403</c:v>
                </c:pt>
                <c:pt idx="9243">
                  <c:v>45404</c:v>
                </c:pt>
                <c:pt idx="9244">
                  <c:v>45405</c:v>
                </c:pt>
                <c:pt idx="9245">
                  <c:v>45406</c:v>
                </c:pt>
                <c:pt idx="9246">
                  <c:v>45407</c:v>
                </c:pt>
                <c:pt idx="9247">
                  <c:v>45408</c:v>
                </c:pt>
                <c:pt idx="9248">
                  <c:v>45409</c:v>
                </c:pt>
                <c:pt idx="9249">
                  <c:v>45410</c:v>
                </c:pt>
                <c:pt idx="9250">
                  <c:v>45411</c:v>
                </c:pt>
                <c:pt idx="9251">
                  <c:v>45412</c:v>
                </c:pt>
                <c:pt idx="9252">
                  <c:v>45413</c:v>
                </c:pt>
                <c:pt idx="9253">
                  <c:v>45414</c:v>
                </c:pt>
                <c:pt idx="9254">
                  <c:v>45415</c:v>
                </c:pt>
                <c:pt idx="9255">
                  <c:v>45416</c:v>
                </c:pt>
                <c:pt idx="9256">
                  <c:v>45417</c:v>
                </c:pt>
                <c:pt idx="9257">
                  <c:v>45418</c:v>
                </c:pt>
                <c:pt idx="9258">
                  <c:v>45419</c:v>
                </c:pt>
                <c:pt idx="9259">
                  <c:v>45420</c:v>
                </c:pt>
                <c:pt idx="9260">
                  <c:v>45421</c:v>
                </c:pt>
                <c:pt idx="9261">
                  <c:v>45422</c:v>
                </c:pt>
                <c:pt idx="9262">
                  <c:v>45423</c:v>
                </c:pt>
                <c:pt idx="9263">
                  <c:v>45424</c:v>
                </c:pt>
                <c:pt idx="9264">
                  <c:v>45425</c:v>
                </c:pt>
                <c:pt idx="9265">
                  <c:v>45426</c:v>
                </c:pt>
                <c:pt idx="9266">
                  <c:v>45427</c:v>
                </c:pt>
                <c:pt idx="9267">
                  <c:v>45428</c:v>
                </c:pt>
                <c:pt idx="9268">
                  <c:v>45429</c:v>
                </c:pt>
                <c:pt idx="9269">
                  <c:v>45430</c:v>
                </c:pt>
                <c:pt idx="9270">
                  <c:v>45431</c:v>
                </c:pt>
                <c:pt idx="9271">
                  <c:v>45432</c:v>
                </c:pt>
                <c:pt idx="9272">
                  <c:v>45433</c:v>
                </c:pt>
                <c:pt idx="9273">
                  <c:v>45434</c:v>
                </c:pt>
                <c:pt idx="9274">
                  <c:v>45435</c:v>
                </c:pt>
                <c:pt idx="9275">
                  <c:v>45436</c:v>
                </c:pt>
                <c:pt idx="9276">
                  <c:v>45437</c:v>
                </c:pt>
                <c:pt idx="9277">
                  <c:v>45438</c:v>
                </c:pt>
                <c:pt idx="9278">
                  <c:v>45439</c:v>
                </c:pt>
                <c:pt idx="9279">
                  <c:v>45440</c:v>
                </c:pt>
                <c:pt idx="9280">
                  <c:v>45441</c:v>
                </c:pt>
                <c:pt idx="9281">
                  <c:v>45442</c:v>
                </c:pt>
                <c:pt idx="9282">
                  <c:v>45443</c:v>
                </c:pt>
                <c:pt idx="9283">
                  <c:v>45444</c:v>
                </c:pt>
                <c:pt idx="9284">
                  <c:v>45445</c:v>
                </c:pt>
                <c:pt idx="9285">
                  <c:v>45446</c:v>
                </c:pt>
                <c:pt idx="9286">
                  <c:v>45447</c:v>
                </c:pt>
                <c:pt idx="9287">
                  <c:v>45448</c:v>
                </c:pt>
                <c:pt idx="9288">
                  <c:v>45449</c:v>
                </c:pt>
                <c:pt idx="9289">
                  <c:v>45450</c:v>
                </c:pt>
                <c:pt idx="9290">
                  <c:v>45451</c:v>
                </c:pt>
                <c:pt idx="9291">
                  <c:v>45452</c:v>
                </c:pt>
                <c:pt idx="9292">
                  <c:v>45453</c:v>
                </c:pt>
                <c:pt idx="9293">
                  <c:v>45454</c:v>
                </c:pt>
                <c:pt idx="9294">
                  <c:v>45455</c:v>
                </c:pt>
                <c:pt idx="9295">
                  <c:v>45456</c:v>
                </c:pt>
                <c:pt idx="9296">
                  <c:v>45457</c:v>
                </c:pt>
                <c:pt idx="9297">
                  <c:v>45458</c:v>
                </c:pt>
                <c:pt idx="9298">
                  <c:v>45459</c:v>
                </c:pt>
                <c:pt idx="9299">
                  <c:v>45460</c:v>
                </c:pt>
                <c:pt idx="9300">
                  <c:v>45461</c:v>
                </c:pt>
                <c:pt idx="9301">
                  <c:v>45462</c:v>
                </c:pt>
                <c:pt idx="9302">
                  <c:v>45463</c:v>
                </c:pt>
                <c:pt idx="9303">
                  <c:v>45464</c:v>
                </c:pt>
                <c:pt idx="9304">
                  <c:v>45465</c:v>
                </c:pt>
                <c:pt idx="9305">
                  <c:v>45466</c:v>
                </c:pt>
                <c:pt idx="9306">
                  <c:v>45467</c:v>
                </c:pt>
                <c:pt idx="9307">
                  <c:v>45468</c:v>
                </c:pt>
                <c:pt idx="9308">
                  <c:v>45469</c:v>
                </c:pt>
                <c:pt idx="9309">
                  <c:v>45470</c:v>
                </c:pt>
                <c:pt idx="9310">
                  <c:v>45471</c:v>
                </c:pt>
                <c:pt idx="9311">
                  <c:v>45472</c:v>
                </c:pt>
                <c:pt idx="9312">
                  <c:v>45473</c:v>
                </c:pt>
                <c:pt idx="9313">
                  <c:v>45474</c:v>
                </c:pt>
                <c:pt idx="9314">
                  <c:v>45475</c:v>
                </c:pt>
                <c:pt idx="9315">
                  <c:v>45476</c:v>
                </c:pt>
                <c:pt idx="9316">
                  <c:v>45477</c:v>
                </c:pt>
                <c:pt idx="9317">
                  <c:v>45478</c:v>
                </c:pt>
                <c:pt idx="9318">
                  <c:v>45479</c:v>
                </c:pt>
                <c:pt idx="9319">
                  <c:v>45480</c:v>
                </c:pt>
                <c:pt idx="9320">
                  <c:v>45481</c:v>
                </c:pt>
                <c:pt idx="9321">
                  <c:v>45482</c:v>
                </c:pt>
                <c:pt idx="9322">
                  <c:v>45483</c:v>
                </c:pt>
                <c:pt idx="9323">
                  <c:v>45484</c:v>
                </c:pt>
                <c:pt idx="9324">
                  <c:v>45485</c:v>
                </c:pt>
                <c:pt idx="9325">
                  <c:v>45486</c:v>
                </c:pt>
                <c:pt idx="9326">
                  <c:v>45487</c:v>
                </c:pt>
                <c:pt idx="9327">
                  <c:v>45488</c:v>
                </c:pt>
                <c:pt idx="9328">
                  <c:v>45489</c:v>
                </c:pt>
                <c:pt idx="9329">
                  <c:v>45490</c:v>
                </c:pt>
                <c:pt idx="9330">
                  <c:v>45491</c:v>
                </c:pt>
                <c:pt idx="9331">
                  <c:v>45492</c:v>
                </c:pt>
                <c:pt idx="9332">
                  <c:v>45493</c:v>
                </c:pt>
                <c:pt idx="9333">
                  <c:v>45494</c:v>
                </c:pt>
                <c:pt idx="9334">
                  <c:v>45495</c:v>
                </c:pt>
                <c:pt idx="9335">
                  <c:v>45496</c:v>
                </c:pt>
                <c:pt idx="9336">
                  <c:v>45497</c:v>
                </c:pt>
                <c:pt idx="9337">
                  <c:v>45498</c:v>
                </c:pt>
                <c:pt idx="9338">
                  <c:v>45499</c:v>
                </c:pt>
                <c:pt idx="9339">
                  <c:v>45500</c:v>
                </c:pt>
                <c:pt idx="9340">
                  <c:v>45501</c:v>
                </c:pt>
                <c:pt idx="9341">
                  <c:v>45502</c:v>
                </c:pt>
                <c:pt idx="9342">
                  <c:v>45503</c:v>
                </c:pt>
                <c:pt idx="9343">
                  <c:v>45504</c:v>
                </c:pt>
                <c:pt idx="9344">
                  <c:v>45505</c:v>
                </c:pt>
                <c:pt idx="9345">
                  <c:v>45506</c:v>
                </c:pt>
                <c:pt idx="9346">
                  <c:v>45507</c:v>
                </c:pt>
                <c:pt idx="9347">
                  <c:v>45508</c:v>
                </c:pt>
                <c:pt idx="9348">
                  <c:v>45509</c:v>
                </c:pt>
                <c:pt idx="9349">
                  <c:v>45510</c:v>
                </c:pt>
                <c:pt idx="9350">
                  <c:v>45511</c:v>
                </c:pt>
                <c:pt idx="9351">
                  <c:v>45512</c:v>
                </c:pt>
                <c:pt idx="9352">
                  <c:v>45513</c:v>
                </c:pt>
                <c:pt idx="9353">
                  <c:v>45514</c:v>
                </c:pt>
                <c:pt idx="9354">
                  <c:v>45515</c:v>
                </c:pt>
                <c:pt idx="9355">
                  <c:v>45516</c:v>
                </c:pt>
                <c:pt idx="9356">
                  <c:v>45517</c:v>
                </c:pt>
                <c:pt idx="9357">
                  <c:v>45518</c:v>
                </c:pt>
                <c:pt idx="9358">
                  <c:v>45519</c:v>
                </c:pt>
                <c:pt idx="9359">
                  <c:v>45520</c:v>
                </c:pt>
                <c:pt idx="9360">
                  <c:v>45521</c:v>
                </c:pt>
                <c:pt idx="9361">
                  <c:v>45522</c:v>
                </c:pt>
                <c:pt idx="9362">
                  <c:v>45523</c:v>
                </c:pt>
                <c:pt idx="9363">
                  <c:v>45524</c:v>
                </c:pt>
                <c:pt idx="9364">
                  <c:v>45525</c:v>
                </c:pt>
                <c:pt idx="9365">
                  <c:v>45526</c:v>
                </c:pt>
                <c:pt idx="9366">
                  <c:v>45527</c:v>
                </c:pt>
                <c:pt idx="9367">
                  <c:v>45528</c:v>
                </c:pt>
                <c:pt idx="9368">
                  <c:v>45529</c:v>
                </c:pt>
                <c:pt idx="9369">
                  <c:v>45530</c:v>
                </c:pt>
                <c:pt idx="9370">
                  <c:v>45531</c:v>
                </c:pt>
                <c:pt idx="9371">
                  <c:v>45532</c:v>
                </c:pt>
                <c:pt idx="9372">
                  <c:v>45533</c:v>
                </c:pt>
                <c:pt idx="9373">
                  <c:v>45534</c:v>
                </c:pt>
                <c:pt idx="9374">
                  <c:v>45535</c:v>
                </c:pt>
                <c:pt idx="9375">
                  <c:v>45536</c:v>
                </c:pt>
                <c:pt idx="9376">
                  <c:v>45537</c:v>
                </c:pt>
                <c:pt idx="9377">
                  <c:v>45538</c:v>
                </c:pt>
                <c:pt idx="9378">
                  <c:v>45539</c:v>
                </c:pt>
                <c:pt idx="9379">
                  <c:v>45540</c:v>
                </c:pt>
                <c:pt idx="9380">
                  <c:v>45541</c:v>
                </c:pt>
                <c:pt idx="9381">
                  <c:v>45542</c:v>
                </c:pt>
                <c:pt idx="9382">
                  <c:v>45543</c:v>
                </c:pt>
                <c:pt idx="9383">
                  <c:v>45544</c:v>
                </c:pt>
                <c:pt idx="9384">
                  <c:v>45545</c:v>
                </c:pt>
                <c:pt idx="9385">
                  <c:v>45546</c:v>
                </c:pt>
                <c:pt idx="9386">
                  <c:v>45547</c:v>
                </c:pt>
                <c:pt idx="9387">
                  <c:v>45548</c:v>
                </c:pt>
                <c:pt idx="9388">
                  <c:v>45549</c:v>
                </c:pt>
                <c:pt idx="9389">
                  <c:v>45550</c:v>
                </c:pt>
                <c:pt idx="9390">
                  <c:v>45551</c:v>
                </c:pt>
                <c:pt idx="9391">
                  <c:v>45552</c:v>
                </c:pt>
                <c:pt idx="9392">
                  <c:v>45553</c:v>
                </c:pt>
                <c:pt idx="9393">
                  <c:v>45554</c:v>
                </c:pt>
                <c:pt idx="9394">
                  <c:v>45555</c:v>
                </c:pt>
                <c:pt idx="9395">
                  <c:v>45556</c:v>
                </c:pt>
                <c:pt idx="9396">
                  <c:v>45557</c:v>
                </c:pt>
                <c:pt idx="9397">
                  <c:v>45558</c:v>
                </c:pt>
                <c:pt idx="9398">
                  <c:v>45559</c:v>
                </c:pt>
                <c:pt idx="9399">
                  <c:v>45560</c:v>
                </c:pt>
                <c:pt idx="9400">
                  <c:v>45561</c:v>
                </c:pt>
                <c:pt idx="9401">
                  <c:v>45562</c:v>
                </c:pt>
                <c:pt idx="9402">
                  <c:v>45563</c:v>
                </c:pt>
                <c:pt idx="9403">
                  <c:v>45564</c:v>
                </c:pt>
                <c:pt idx="9404">
                  <c:v>45565</c:v>
                </c:pt>
                <c:pt idx="9405">
                  <c:v>45566</c:v>
                </c:pt>
                <c:pt idx="9406">
                  <c:v>45567</c:v>
                </c:pt>
                <c:pt idx="9407">
                  <c:v>45568</c:v>
                </c:pt>
                <c:pt idx="9408">
                  <c:v>45569</c:v>
                </c:pt>
                <c:pt idx="9409">
                  <c:v>45570</c:v>
                </c:pt>
                <c:pt idx="9410">
                  <c:v>45571</c:v>
                </c:pt>
                <c:pt idx="9411">
                  <c:v>45572</c:v>
                </c:pt>
                <c:pt idx="9412">
                  <c:v>45573</c:v>
                </c:pt>
                <c:pt idx="9413">
                  <c:v>45574</c:v>
                </c:pt>
                <c:pt idx="9414">
                  <c:v>45575</c:v>
                </c:pt>
                <c:pt idx="9415">
                  <c:v>45576</c:v>
                </c:pt>
                <c:pt idx="9416">
                  <c:v>45577</c:v>
                </c:pt>
                <c:pt idx="9417">
                  <c:v>45578</c:v>
                </c:pt>
                <c:pt idx="9418">
                  <c:v>45579</c:v>
                </c:pt>
                <c:pt idx="9419">
                  <c:v>45580</c:v>
                </c:pt>
                <c:pt idx="9420">
                  <c:v>45581</c:v>
                </c:pt>
                <c:pt idx="9421">
                  <c:v>45582</c:v>
                </c:pt>
                <c:pt idx="9422">
                  <c:v>45583</c:v>
                </c:pt>
                <c:pt idx="9423">
                  <c:v>45584</c:v>
                </c:pt>
                <c:pt idx="9424">
                  <c:v>45585</c:v>
                </c:pt>
                <c:pt idx="9425">
                  <c:v>45586</c:v>
                </c:pt>
                <c:pt idx="9426">
                  <c:v>45587</c:v>
                </c:pt>
                <c:pt idx="9427">
                  <c:v>45588</c:v>
                </c:pt>
                <c:pt idx="9428">
                  <c:v>45589</c:v>
                </c:pt>
                <c:pt idx="9429">
                  <c:v>45590</c:v>
                </c:pt>
                <c:pt idx="9430">
                  <c:v>45591</c:v>
                </c:pt>
                <c:pt idx="9431">
                  <c:v>45592</c:v>
                </c:pt>
                <c:pt idx="9432">
                  <c:v>45593</c:v>
                </c:pt>
                <c:pt idx="9433">
                  <c:v>45594</c:v>
                </c:pt>
                <c:pt idx="9434">
                  <c:v>45595</c:v>
                </c:pt>
                <c:pt idx="9435">
                  <c:v>45596</c:v>
                </c:pt>
                <c:pt idx="9436">
                  <c:v>45597</c:v>
                </c:pt>
                <c:pt idx="9437">
                  <c:v>45598</c:v>
                </c:pt>
                <c:pt idx="9438">
                  <c:v>45599</c:v>
                </c:pt>
                <c:pt idx="9439">
                  <c:v>45600</c:v>
                </c:pt>
                <c:pt idx="9440">
                  <c:v>45601</c:v>
                </c:pt>
                <c:pt idx="9441">
                  <c:v>45602</c:v>
                </c:pt>
                <c:pt idx="9442">
                  <c:v>45603</c:v>
                </c:pt>
                <c:pt idx="9443">
                  <c:v>45604</c:v>
                </c:pt>
                <c:pt idx="9444">
                  <c:v>45605</c:v>
                </c:pt>
                <c:pt idx="9445">
                  <c:v>45606</c:v>
                </c:pt>
                <c:pt idx="9446">
                  <c:v>45607</c:v>
                </c:pt>
                <c:pt idx="9447">
                  <c:v>45608</c:v>
                </c:pt>
                <c:pt idx="9448">
                  <c:v>45609</c:v>
                </c:pt>
                <c:pt idx="9449">
                  <c:v>45610</c:v>
                </c:pt>
                <c:pt idx="9450">
                  <c:v>45611</c:v>
                </c:pt>
                <c:pt idx="9451">
                  <c:v>45612</c:v>
                </c:pt>
                <c:pt idx="9452">
                  <c:v>45613</c:v>
                </c:pt>
                <c:pt idx="9453">
                  <c:v>45614</c:v>
                </c:pt>
                <c:pt idx="9454">
                  <c:v>45615</c:v>
                </c:pt>
                <c:pt idx="9455">
                  <c:v>45616</c:v>
                </c:pt>
                <c:pt idx="9456">
                  <c:v>45617</c:v>
                </c:pt>
                <c:pt idx="9457">
                  <c:v>45618</c:v>
                </c:pt>
                <c:pt idx="9458">
                  <c:v>45619</c:v>
                </c:pt>
                <c:pt idx="9459">
                  <c:v>45620</c:v>
                </c:pt>
                <c:pt idx="9460">
                  <c:v>45621</c:v>
                </c:pt>
                <c:pt idx="9461">
                  <c:v>45622</c:v>
                </c:pt>
                <c:pt idx="9462">
                  <c:v>45623</c:v>
                </c:pt>
                <c:pt idx="9463">
                  <c:v>45624</c:v>
                </c:pt>
                <c:pt idx="9464">
                  <c:v>45625</c:v>
                </c:pt>
                <c:pt idx="9465">
                  <c:v>45626</c:v>
                </c:pt>
                <c:pt idx="9466">
                  <c:v>45627</c:v>
                </c:pt>
                <c:pt idx="9467">
                  <c:v>45628</c:v>
                </c:pt>
                <c:pt idx="9468">
                  <c:v>45629</c:v>
                </c:pt>
                <c:pt idx="9469">
                  <c:v>45630</c:v>
                </c:pt>
                <c:pt idx="9470">
                  <c:v>45631</c:v>
                </c:pt>
                <c:pt idx="9471">
                  <c:v>45632</c:v>
                </c:pt>
                <c:pt idx="9472">
                  <c:v>45633</c:v>
                </c:pt>
                <c:pt idx="9473">
                  <c:v>45634</c:v>
                </c:pt>
                <c:pt idx="9474">
                  <c:v>45635</c:v>
                </c:pt>
                <c:pt idx="9475">
                  <c:v>45636</c:v>
                </c:pt>
                <c:pt idx="9476">
                  <c:v>45637</c:v>
                </c:pt>
                <c:pt idx="9477">
                  <c:v>45638</c:v>
                </c:pt>
                <c:pt idx="9478">
                  <c:v>45639</c:v>
                </c:pt>
                <c:pt idx="9479">
                  <c:v>45640</c:v>
                </c:pt>
                <c:pt idx="9480">
                  <c:v>45641</c:v>
                </c:pt>
                <c:pt idx="9481">
                  <c:v>45642</c:v>
                </c:pt>
                <c:pt idx="9482">
                  <c:v>45643</c:v>
                </c:pt>
                <c:pt idx="9483">
                  <c:v>45644</c:v>
                </c:pt>
                <c:pt idx="9484">
                  <c:v>45645</c:v>
                </c:pt>
                <c:pt idx="9485">
                  <c:v>45646</c:v>
                </c:pt>
                <c:pt idx="9486">
                  <c:v>45647</c:v>
                </c:pt>
                <c:pt idx="9487">
                  <c:v>45648</c:v>
                </c:pt>
                <c:pt idx="9488">
                  <c:v>45649</c:v>
                </c:pt>
                <c:pt idx="9489">
                  <c:v>45650</c:v>
                </c:pt>
                <c:pt idx="9490">
                  <c:v>45651</c:v>
                </c:pt>
                <c:pt idx="9491">
                  <c:v>45652</c:v>
                </c:pt>
                <c:pt idx="9492">
                  <c:v>45653</c:v>
                </c:pt>
                <c:pt idx="9493">
                  <c:v>45654</c:v>
                </c:pt>
                <c:pt idx="9494">
                  <c:v>45655</c:v>
                </c:pt>
                <c:pt idx="9495">
                  <c:v>45656</c:v>
                </c:pt>
                <c:pt idx="9496">
                  <c:v>45657</c:v>
                </c:pt>
                <c:pt idx="9497">
                  <c:v>45658</c:v>
                </c:pt>
                <c:pt idx="9498">
                  <c:v>45659</c:v>
                </c:pt>
                <c:pt idx="9499">
                  <c:v>45660</c:v>
                </c:pt>
                <c:pt idx="9500">
                  <c:v>45661</c:v>
                </c:pt>
                <c:pt idx="9501">
                  <c:v>45662</c:v>
                </c:pt>
                <c:pt idx="9502">
                  <c:v>45663</c:v>
                </c:pt>
                <c:pt idx="9503">
                  <c:v>45664</c:v>
                </c:pt>
                <c:pt idx="9504">
                  <c:v>45665</c:v>
                </c:pt>
                <c:pt idx="9505">
                  <c:v>45666</c:v>
                </c:pt>
                <c:pt idx="9506">
                  <c:v>45667</c:v>
                </c:pt>
                <c:pt idx="9507">
                  <c:v>45668</c:v>
                </c:pt>
                <c:pt idx="9508">
                  <c:v>45669</c:v>
                </c:pt>
                <c:pt idx="9509">
                  <c:v>45670</c:v>
                </c:pt>
                <c:pt idx="9510">
                  <c:v>45671</c:v>
                </c:pt>
                <c:pt idx="9511">
                  <c:v>45672</c:v>
                </c:pt>
                <c:pt idx="9512">
                  <c:v>45673</c:v>
                </c:pt>
                <c:pt idx="9513">
                  <c:v>45674</c:v>
                </c:pt>
                <c:pt idx="9514">
                  <c:v>45675</c:v>
                </c:pt>
                <c:pt idx="9515">
                  <c:v>45676</c:v>
                </c:pt>
                <c:pt idx="9516">
                  <c:v>45677</c:v>
                </c:pt>
                <c:pt idx="9517">
                  <c:v>45678</c:v>
                </c:pt>
                <c:pt idx="9518">
                  <c:v>45679</c:v>
                </c:pt>
                <c:pt idx="9519">
                  <c:v>45680</c:v>
                </c:pt>
                <c:pt idx="9520">
                  <c:v>45681</c:v>
                </c:pt>
                <c:pt idx="9521">
                  <c:v>45682</c:v>
                </c:pt>
                <c:pt idx="9522">
                  <c:v>45683</c:v>
                </c:pt>
                <c:pt idx="9523">
                  <c:v>45684</c:v>
                </c:pt>
                <c:pt idx="9524">
                  <c:v>45685</c:v>
                </c:pt>
                <c:pt idx="9525">
                  <c:v>45686</c:v>
                </c:pt>
                <c:pt idx="9526">
                  <c:v>45687</c:v>
                </c:pt>
                <c:pt idx="9527">
                  <c:v>45688</c:v>
                </c:pt>
                <c:pt idx="9528">
                  <c:v>45689</c:v>
                </c:pt>
                <c:pt idx="9529">
                  <c:v>45690</c:v>
                </c:pt>
                <c:pt idx="9530">
                  <c:v>45691</c:v>
                </c:pt>
                <c:pt idx="9531">
                  <c:v>45692</c:v>
                </c:pt>
                <c:pt idx="9532">
                  <c:v>45693</c:v>
                </c:pt>
                <c:pt idx="9533">
                  <c:v>45694</c:v>
                </c:pt>
                <c:pt idx="9534">
                  <c:v>45695</c:v>
                </c:pt>
                <c:pt idx="9535">
                  <c:v>45696</c:v>
                </c:pt>
                <c:pt idx="9536">
                  <c:v>45697</c:v>
                </c:pt>
                <c:pt idx="9537">
                  <c:v>45698</c:v>
                </c:pt>
                <c:pt idx="9538">
                  <c:v>45699</c:v>
                </c:pt>
                <c:pt idx="9539">
                  <c:v>45700</c:v>
                </c:pt>
                <c:pt idx="9540">
                  <c:v>45701</c:v>
                </c:pt>
                <c:pt idx="9541">
                  <c:v>45702</c:v>
                </c:pt>
                <c:pt idx="9542">
                  <c:v>45703</c:v>
                </c:pt>
                <c:pt idx="9543">
                  <c:v>45704</c:v>
                </c:pt>
                <c:pt idx="9544">
                  <c:v>45705</c:v>
                </c:pt>
                <c:pt idx="9545">
                  <c:v>45706</c:v>
                </c:pt>
                <c:pt idx="9546">
                  <c:v>45707</c:v>
                </c:pt>
                <c:pt idx="9547">
                  <c:v>45708</c:v>
                </c:pt>
                <c:pt idx="9548">
                  <c:v>45709</c:v>
                </c:pt>
                <c:pt idx="9549">
                  <c:v>45710</c:v>
                </c:pt>
                <c:pt idx="9550">
                  <c:v>45711</c:v>
                </c:pt>
                <c:pt idx="9551">
                  <c:v>45712</c:v>
                </c:pt>
              </c:numCache>
            </c:numRef>
          </c:cat>
          <c:val>
            <c:numRef>
              <c:f>Sheet1!$B$2:$B$9583</c:f>
              <c:numCache>
                <c:formatCode>General</c:formatCode>
                <c:ptCount val="9582"/>
                <c:pt idx="0">
                  <c:v>2</c:v>
                </c:pt>
                <c:pt idx="1">
                  <c:v>2</c:v>
                </c:pt>
                <c:pt idx="2">
                  <c:v>2</c:v>
                </c:pt>
                <c:pt idx="3">
                  <c:v>2.75</c:v>
                </c:pt>
                <c:pt idx="4">
                  <c:v>2.75</c:v>
                </c:pt>
                <c:pt idx="5">
                  <c:v>2.75</c:v>
                </c:pt>
                <c:pt idx="6">
                  <c:v>2.75</c:v>
                </c:pt>
                <c:pt idx="7">
                  <c:v>2.75</c:v>
                </c:pt>
                <c:pt idx="8">
                  <c:v>2.75</c:v>
                </c:pt>
                <c:pt idx="9">
                  <c:v>2.75</c:v>
                </c:pt>
                <c:pt idx="10">
                  <c:v>2.75</c:v>
                </c:pt>
                <c:pt idx="11">
                  <c:v>2.75</c:v>
                </c:pt>
                <c:pt idx="12">
                  <c:v>2.75</c:v>
                </c:pt>
                <c:pt idx="13">
                  <c:v>2.75</c:v>
                </c:pt>
                <c:pt idx="14">
                  <c:v>2.75</c:v>
                </c:pt>
                <c:pt idx="15">
                  <c:v>2.75</c:v>
                </c:pt>
                <c:pt idx="16">
                  <c:v>2.75</c:v>
                </c:pt>
                <c:pt idx="17">
                  <c:v>2.75</c:v>
                </c:pt>
                <c:pt idx="18">
                  <c:v>2.75</c:v>
                </c:pt>
                <c:pt idx="19">
                  <c:v>2.75</c:v>
                </c:pt>
                <c:pt idx="20">
                  <c:v>2.75</c:v>
                </c:pt>
                <c:pt idx="21">
                  <c:v>2</c:v>
                </c:pt>
                <c:pt idx="22">
                  <c:v>2</c:v>
                </c:pt>
                <c:pt idx="23">
                  <c:v>2</c:v>
                </c:pt>
                <c:pt idx="24">
                  <c:v>2</c:v>
                </c:pt>
                <c:pt idx="25">
                  <c:v>2</c:v>
                </c:pt>
                <c:pt idx="26">
                  <c:v>2</c:v>
                </c:pt>
                <c:pt idx="27">
                  <c:v>2</c:v>
                </c:pt>
                <c:pt idx="28">
                  <c:v>2</c:v>
                </c:pt>
                <c:pt idx="29">
                  <c:v>2</c:v>
                </c:pt>
                <c:pt idx="30">
                  <c:v>2</c:v>
                </c:pt>
                <c:pt idx="31">
                  <c:v>2</c:v>
                </c:pt>
                <c:pt idx="32">
                  <c:v>2</c:v>
                </c:pt>
                <c:pt idx="33">
                  <c:v>2</c:v>
                </c:pt>
                <c:pt idx="34">
                  <c:v>2</c:v>
                </c:pt>
                <c:pt idx="35">
                  <c:v>2</c:v>
                </c:pt>
                <c:pt idx="36">
                  <c:v>2</c:v>
                </c:pt>
                <c:pt idx="37">
                  <c:v>2</c:v>
                </c:pt>
                <c:pt idx="38">
                  <c:v>2</c:v>
                </c:pt>
                <c:pt idx="39">
                  <c:v>2</c:v>
                </c:pt>
                <c:pt idx="40">
                  <c:v>2</c:v>
                </c:pt>
                <c:pt idx="41">
                  <c:v>2</c:v>
                </c:pt>
                <c:pt idx="42">
                  <c:v>2</c:v>
                </c:pt>
                <c:pt idx="43">
                  <c:v>2</c:v>
                </c:pt>
                <c:pt idx="44">
                  <c:v>2</c:v>
                </c:pt>
                <c:pt idx="45">
                  <c:v>2</c:v>
                </c:pt>
                <c:pt idx="46">
                  <c:v>2</c:v>
                </c:pt>
                <c:pt idx="47">
                  <c:v>2</c:v>
                </c:pt>
                <c:pt idx="48">
                  <c:v>2</c:v>
                </c:pt>
                <c:pt idx="49">
                  <c:v>2</c:v>
                </c:pt>
                <c:pt idx="50">
                  <c:v>2</c:v>
                </c:pt>
                <c:pt idx="51">
                  <c:v>2</c:v>
                </c:pt>
                <c:pt idx="52">
                  <c:v>2</c:v>
                </c:pt>
                <c:pt idx="53">
                  <c:v>2</c:v>
                </c:pt>
                <c:pt idx="54">
                  <c:v>2</c:v>
                </c:pt>
                <c:pt idx="55">
                  <c:v>2</c:v>
                </c:pt>
                <c:pt idx="56">
                  <c:v>2</c:v>
                </c:pt>
                <c:pt idx="57">
                  <c:v>2</c:v>
                </c:pt>
                <c:pt idx="58">
                  <c:v>2</c:v>
                </c:pt>
                <c:pt idx="59">
                  <c:v>2</c:v>
                </c:pt>
                <c:pt idx="60">
                  <c:v>2</c:v>
                </c:pt>
                <c:pt idx="61">
                  <c:v>2</c:v>
                </c:pt>
                <c:pt idx="62">
                  <c:v>2</c:v>
                </c:pt>
                <c:pt idx="63">
                  <c:v>2</c:v>
                </c:pt>
                <c:pt idx="64">
                  <c:v>2</c:v>
                </c:pt>
                <c:pt idx="65">
                  <c:v>2</c:v>
                </c:pt>
                <c:pt idx="66">
                  <c:v>2</c:v>
                </c:pt>
                <c:pt idx="67">
                  <c:v>2</c:v>
                </c:pt>
                <c:pt idx="68">
                  <c:v>2</c:v>
                </c:pt>
                <c:pt idx="69">
                  <c:v>2</c:v>
                </c:pt>
                <c:pt idx="70">
                  <c:v>2</c:v>
                </c:pt>
                <c:pt idx="71">
                  <c:v>2</c:v>
                </c:pt>
                <c:pt idx="72">
                  <c:v>2</c:v>
                </c:pt>
                <c:pt idx="73">
                  <c:v>2</c:v>
                </c:pt>
                <c:pt idx="74">
                  <c:v>2</c:v>
                </c:pt>
                <c:pt idx="75">
                  <c:v>2</c:v>
                </c:pt>
                <c:pt idx="76">
                  <c:v>2</c:v>
                </c:pt>
                <c:pt idx="77">
                  <c:v>2</c:v>
                </c:pt>
                <c:pt idx="78">
                  <c:v>2</c:v>
                </c:pt>
                <c:pt idx="79">
                  <c:v>2</c:v>
                </c:pt>
                <c:pt idx="80">
                  <c:v>2</c:v>
                </c:pt>
                <c:pt idx="81">
                  <c:v>2</c:v>
                </c:pt>
                <c:pt idx="82">
                  <c:v>2</c:v>
                </c:pt>
                <c:pt idx="83">
                  <c:v>2</c:v>
                </c:pt>
                <c:pt idx="84">
                  <c:v>2</c:v>
                </c:pt>
                <c:pt idx="85">
                  <c:v>2</c:v>
                </c:pt>
                <c:pt idx="86">
                  <c:v>2</c:v>
                </c:pt>
                <c:pt idx="87">
                  <c:v>2</c:v>
                </c:pt>
                <c:pt idx="88">
                  <c:v>2</c:v>
                </c:pt>
                <c:pt idx="89">
                  <c:v>2</c:v>
                </c:pt>
                <c:pt idx="90">
                  <c:v>2</c:v>
                </c:pt>
                <c:pt idx="91">
                  <c:v>2</c:v>
                </c:pt>
                <c:pt idx="92">
                  <c:v>2</c:v>
                </c:pt>
                <c:pt idx="93">
                  <c:v>2</c:v>
                </c:pt>
                <c:pt idx="94">
                  <c:v>2</c:v>
                </c:pt>
                <c:pt idx="95">
                  <c:v>2</c:v>
                </c:pt>
                <c:pt idx="96">
                  <c:v>2</c:v>
                </c:pt>
                <c:pt idx="97">
                  <c:v>2</c:v>
                </c:pt>
                <c:pt idx="98">
                  <c:v>1.5</c:v>
                </c:pt>
                <c:pt idx="99">
                  <c:v>1.5</c:v>
                </c:pt>
                <c:pt idx="100">
                  <c:v>1.5</c:v>
                </c:pt>
                <c:pt idx="101">
                  <c:v>1.5</c:v>
                </c:pt>
                <c:pt idx="102">
                  <c:v>1.5</c:v>
                </c:pt>
                <c:pt idx="103">
                  <c:v>1.5</c:v>
                </c:pt>
                <c:pt idx="104">
                  <c:v>1.5</c:v>
                </c:pt>
                <c:pt idx="105">
                  <c:v>1.5</c:v>
                </c:pt>
                <c:pt idx="106">
                  <c:v>1.5</c:v>
                </c:pt>
                <c:pt idx="107">
                  <c:v>1.5</c:v>
                </c:pt>
                <c:pt idx="108">
                  <c:v>1.5</c:v>
                </c:pt>
                <c:pt idx="109">
                  <c:v>1.5</c:v>
                </c:pt>
                <c:pt idx="110">
                  <c:v>1.5</c:v>
                </c:pt>
                <c:pt idx="111">
                  <c:v>1.5</c:v>
                </c:pt>
                <c:pt idx="112">
                  <c:v>1.5</c:v>
                </c:pt>
                <c:pt idx="113">
                  <c:v>1.5</c:v>
                </c:pt>
                <c:pt idx="114">
                  <c:v>1.5</c:v>
                </c:pt>
                <c:pt idx="115">
                  <c:v>1.5</c:v>
                </c:pt>
                <c:pt idx="116">
                  <c:v>1.5</c:v>
                </c:pt>
                <c:pt idx="117">
                  <c:v>1.5</c:v>
                </c:pt>
                <c:pt idx="118">
                  <c:v>1.5</c:v>
                </c:pt>
                <c:pt idx="119">
                  <c:v>1.5</c:v>
                </c:pt>
                <c:pt idx="120">
                  <c:v>1.5</c:v>
                </c:pt>
                <c:pt idx="121">
                  <c:v>1.5</c:v>
                </c:pt>
                <c:pt idx="122">
                  <c:v>1.5</c:v>
                </c:pt>
                <c:pt idx="123">
                  <c:v>1.5</c:v>
                </c:pt>
                <c:pt idx="124">
                  <c:v>1.5</c:v>
                </c:pt>
                <c:pt idx="125">
                  <c:v>1.5</c:v>
                </c:pt>
                <c:pt idx="126">
                  <c:v>1.5</c:v>
                </c:pt>
                <c:pt idx="127">
                  <c:v>1.5</c:v>
                </c:pt>
                <c:pt idx="128">
                  <c:v>1.5</c:v>
                </c:pt>
                <c:pt idx="129">
                  <c:v>1.5</c:v>
                </c:pt>
                <c:pt idx="130">
                  <c:v>1.5</c:v>
                </c:pt>
                <c:pt idx="131">
                  <c:v>1.5</c:v>
                </c:pt>
                <c:pt idx="132">
                  <c:v>1.5</c:v>
                </c:pt>
                <c:pt idx="133">
                  <c:v>1.5</c:v>
                </c:pt>
                <c:pt idx="134">
                  <c:v>1.5</c:v>
                </c:pt>
                <c:pt idx="135">
                  <c:v>1.5</c:v>
                </c:pt>
                <c:pt idx="136">
                  <c:v>1.5</c:v>
                </c:pt>
                <c:pt idx="137">
                  <c:v>1.5</c:v>
                </c:pt>
                <c:pt idx="138">
                  <c:v>1.5</c:v>
                </c:pt>
                <c:pt idx="139">
                  <c:v>1.5</c:v>
                </c:pt>
                <c:pt idx="140">
                  <c:v>1.5</c:v>
                </c:pt>
                <c:pt idx="141">
                  <c:v>1.5</c:v>
                </c:pt>
                <c:pt idx="142">
                  <c:v>1.5</c:v>
                </c:pt>
                <c:pt idx="143">
                  <c:v>1.5</c:v>
                </c:pt>
                <c:pt idx="144">
                  <c:v>1.5</c:v>
                </c:pt>
                <c:pt idx="145">
                  <c:v>1.5</c:v>
                </c:pt>
                <c:pt idx="146">
                  <c:v>1.5</c:v>
                </c:pt>
                <c:pt idx="147">
                  <c:v>1.5</c:v>
                </c:pt>
                <c:pt idx="148">
                  <c:v>1.5</c:v>
                </c:pt>
                <c:pt idx="149">
                  <c:v>1.5</c:v>
                </c:pt>
                <c:pt idx="150">
                  <c:v>1.5</c:v>
                </c:pt>
                <c:pt idx="151">
                  <c:v>1.5</c:v>
                </c:pt>
                <c:pt idx="152">
                  <c:v>1.5</c:v>
                </c:pt>
                <c:pt idx="153">
                  <c:v>1.5</c:v>
                </c:pt>
                <c:pt idx="154">
                  <c:v>1.5</c:v>
                </c:pt>
                <c:pt idx="155">
                  <c:v>1.5</c:v>
                </c:pt>
                <c:pt idx="156">
                  <c:v>1.5</c:v>
                </c:pt>
                <c:pt idx="157">
                  <c:v>1.5</c:v>
                </c:pt>
                <c:pt idx="158">
                  <c:v>1.5</c:v>
                </c:pt>
                <c:pt idx="159">
                  <c:v>1.5</c:v>
                </c:pt>
                <c:pt idx="160">
                  <c:v>1.5</c:v>
                </c:pt>
                <c:pt idx="161">
                  <c:v>1.5</c:v>
                </c:pt>
                <c:pt idx="162">
                  <c:v>1.5</c:v>
                </c:pt>
                <c:pt idx="163">
                  <c:v>1.5</c:v>
                </c:pt>
                <c:pt idx="164">
                  <c:v>1.5</c:v>
                </c:pt>
                <c:pt idx="165">
                  <c:v>1.5</c:v>
                </c:pt>
                <c:pt idx="166">
                  <c:v>1.5</c:v>
                </c:pt>
                <c:pt idx="167">
                  <c:v>1.5</c:v>
                </c:pt>
                <c:pt idx="168">
                  <c:v>1.5</c:v>
                </c:pt>
                <c:pt idx="169">
                  <c:v>1.5</c:v>
                </c:pt>
                <c:pt idx="170">
                  <c:v>1.5</c:v>
                </c:pt>
                <c:pt idx="171">
                  <c:v>1.5</c:v>
                </c:pt>
                <c:pt idx="172">
                  <c:v>1.5</c:v>
                </c:pt>
                <c:pt idx="173">
                  <c:v>1.5</c:v>
                </c:pt>
                <c:pt idx="174">
                  <c:v>1.5</c:v>
                </c:pt>
                <c:pt idx="175">
                  <c:v>1.5</c:v>
                </c:pt>
                <c:pt idx="176">
                  <c:v>1.5</c:v>
                </c:pt>
                <c:pt idx="177">
                  <c:v>1.5</c:v>
                </c:pt>
                <c:pt idx="178">
                  <c:v>1.5</c:v>
                </c:pt>
                <c:pt idx="179">
                  <c:v>1.5</c:v>
                </c:pt>
                <c:pt idx="180">
                  <c:v>1.5</c:v>
                </c:pt>
                <c:pt idx="181">
                  <c:v>1.5</c:v>
                </c:pt>
                <c:pt idx="182">
                  <c:v>1.5</c:v>
                </c:pt>
                <c:pt idx="183">
                  <c:v>1.5</c:v>
                </c:pt>
                <c:pt idx="184">
                  <c:v>1.5</c:v>
                </c:pt>
                <c:pt idx="185">
                  <c:v>1.5</c:v>
                </c:pt>
                <c:pt idx="186">
                  <c:v>1.5</c:v>
                </c:pt>
                <c:pt idx="187">
                  <c:v>1.5</c:v>
                </c:pt>
                <c:pt idx="188">
                  <c:v>1.5</c:v>
                </c:pt>
                <c:pt idx="189">
                  <c:v>1.5</c:v>
                </c:pt>
                <c:pt idx="190">
                  <c:v>1.5</c:v>
                </c:pt>
                <c:pt idx="191">
                  <c:v>1.5</c:v>
                </c:pt>
                <c:pt idx="192">
                  <c:v>1.5</c:v>
                </c:pt>
                <c:pt idx="193">
                  <c:v>1.5</c:v>
                </c:pt>
                <c:pt idx="194">
                  <c:v>1.5</c:v>
                </c:pt>
                <c:pt idx="195">
                  <c:v>1.5</c:v>
                </c:pt>
                <c:pt idx="196">
                  <c:v>1.5</c:v>
                </c:pt>
                <c:pt idx="197">
                  <c:v>1.5</c:v>
                </c:pt>
                <c:pt idx="198">
                  <c:v>1.5</c:v>
                </c:pt>
                <c:pt idx="199">
                  <c:v>1.5</c:v>
                </c:pt>
                <c:pt idx="200">
                  <c:v>1.5</c:v>
                </c:pt>
                <c:pt idx="201">
                  <c:v>1.5</c:v>
                </c:pt>
                <c:pt idx="202">
                  <c:v>1.5</c:v>
                </c:pt>
                <c:pt idx="203">
                  <c:v>1.5</c:v>
                </c:pt>
                <c:pt idx="204">
                  <c:v>1.5</c:v>
                </c:pt>
                <c:pt idx="205">
                  <c:v>1.5</c:v>
                </c:pt>
                <c:pt idx="206">
                  <c:v>1.5</c:v>
                </c:pt>
                <c:pt idx="207">
                  <c:v>1.5</c:v>
                </c:pt>
                <c:pt idx="208">
                  <c:v>1.5</c:v>
                </c:pt>
                <c:pt idx="209">
                  <c:v>1.5</c:v>
                </c:pt>
                <c:pt idx="210">
                  <c:v>1.5</c:v>
                </c:pt>
                <c:pt idx="211">
                  <c:v>1.5</c:v>
                </c:pt>
                <c:pt idx="212">
                  <c:v>1.5</c:v>
                </c:pt>
                <c:pt idx="213">
                  <c:v>1.5</c:v>
                </c:pt>
                <c:pt idx="214">
                  <c:v>1.5</c:v>
                </c:pt>
                <c:pt idx="215">
                  <c:v>1.5</c:v>
                </c:pt>
                <c:pt idx="216">
                  <c:v>1.5</c:v>
                </c:pt>
                <c:pt idx="217">
                  <c:v>1.5</c:v>
                </c:pt>
                <c:pt idx="218">
                  <c:v>1.5</c:v>
                </c:pt>
                <c:pt idx="219">
                  <c:v>1.5</c:v>
                </c:pt>
                <c:pt idx="220">
                  <c:v>1.5</c:v>
                </c:pt>
                <c:pt idx="221">
                  <c:v>1.5</c:v>
                </c:pt>
                <c:pt idx="222">
                  <c:v>1.5</c:v>
                </c:pt>
                <c:pt idx="223">
                  <c:v>1.5</c:v>
                </c:pt>
                <c:pt idx="224">
                  <c:v>1.5</c:v>
                </c:pt>
                <c:pt idx="225">
                  <c:v>1.5</c:v>
                </c:pt>
                <c:pt idx="226">
                  <c:v>1.5</c:v>
                </c:pt>
                <c:pt idx="227">
                  <c:v>1.5</c:v>
                </c:pt>
                <c:pt idx="228">
                  <c:v>1.5</c:v>
                </c:pt>
                <c:pt idx="229">
                  <c:v>1.5</c:v>
                </c:pt>
                <c:pt idx="230">
                  <c:v>1.5</c:v>
                </c:pt>
                <c:pt idx="231">
                  <c:v>1.5</c:v>
                </c:pt>
                <c:pt idx="232">
                  <c:v>1.5</c:v>
                </c:pt>
                <c:pt idx="233">
                  <c:v>1.5</c:v>
                </c:pt>
                <c:pt idx="234">
                  <c:v>1.5</c:v>
                </c:pt>
                <c:pt idx="235">
                  <c:v>1.5</c:v>
                </c:pt>
                <c:pt idx="236">
                  <c:v>1.5</c:v>
                </c:pt>
                <c:pt idx="237">
                  <c:v>1.5</c:v>
                </c:pt>
                <c:pt idx="238">
                  <c:v>1.5</c:v>
                </c:pt>
                <c:pt idx="239">
                  <c:v>1.5</c:v>
                </c:pt>
                <c:pt idx="240">
                  <c:v>1.5</c:v>
                </c:pt>
                <c:pt idx="241">
                  <c:v>1.5</c:v>
                </c:pt>
                <c:pt idx="242">
                  <c:v>1.5</c:v>
                </c:pt>
                <c:pt idx="243">
                  <c:v>1.5</c:v>
                </c:pt>
                <c:pt idx="244">
                  <c:v>1.5</c:v>
                </c:pt>
                <c:pt idx="245">
                  <c:v>1.5</c:v>
                </c:pt>
                <c:pt idx="246">
                  <c:v>1.5</c:v>
                </c:pt>
                <c:pt idx="247">
                  <c:v>1.5</c:v>
                </c:pt>
                <c:pt idx="248">
                  <c:v>1.5</c:v>
                </c:pt>
                <c:pt idx="249">
                  <c:v>1.5</c:v>
                </c:pt>
                <c:pt idx="250">
                  <c:v>1.5</c:v>
                </c:pt>
                <c:pt idx="251">
                  <c:v>1.5</c:v>
                </c:pt>
                <c:pt idx="252">
                  <c:v>1.5</c:v>
                </c:pt>
                <c:pt idx="253">
                  <c:v>1.5</c:v>
                </c:pt>
                <c:pt idx="254">
                  <c:v>1.5</c:v>
                </c:pt>
                <c:pt idx="255">
                  <c:v>1.5</c:v>
                </c:pt>
                <c:pt idx="256">
                  <c:v>1.5</c:v>
                </c:pt>
                <c:pt idx="257">
                  <c:v>1.5</c:v>
                </c:pt>
                <c:pt idx="258">
                  <c:v>1.5</c:v>
                </c:pt>
                <c:pt idx="259">
                  <c:v>1.5</c:v>
                </c:pt>
                <c:pt idx="260">
                  <c:v>1.5</c:v>
                </c:pt>
                <c:pt idx="261">
                  <c:v>1.5</c:v>
                </c:pt>
                <c:pt idx="262">
                  <c:v>1.5</c:v>
                </c:pt>
                <c:pt idx="263">
                  <c:v>1.5</c:v>
                </c:pt>
                <c:pt idx="264">
                  <c:v>1.5</c:v>
                </c:pt>
                <c:pt idx="265">
                  <c:v>1.5</c:v>
                </c:pt>
                <c:pt idx="266">
                  <c:v>1.5</c:v>
                </c:pt>
                <c:pt idx="267">
                  <c:v>1.5</c:v>
                </c:pt>
                <c:pt idx="268">
                  <c:v>1.5</c:v>
                </c:pt>
                <c:pt idx="269">
                  <c:v>1.5</c:v>
                </c:pt>
                <c:pt idx="270">
                  <c:v>1.5</c:v>
                </c:pt>
                <c:pt idx="271">
                  <c:v>1.5</c:v>
                </c:pt>
                <c:pt idx="272">
                  <c:v>1.5</c:v>
                </c:pt>
                <c:pt idx="273">
                  <c:v>1.5</c:v>
                </c:pt>
                <c:pt idx="274">
                  <c:v>1.5</c:v>
                </c:pt>
                <c:pt idx="275">
                  <c:v>1.5</c:v>
                </c:pt>
                <c:pt idx="276">
                  <c:v>1.5</c:v>
                </c:pt>
                <c:pt idx="277">
                  <c:v>1.5</c:v>
                </c:pt>
                <c:pt idx="278">
                  <c:v>1.5</c:v>
                </c:pt>
                <c:pt idx="279">
                  <c:v>1.5</c:v>
                </c:pt>
                <c:pt idx="280">
                  <c:v>1.5</c:v>
                </c:pt>
                <c:pt idx="281">
                  <c:v>1.5</c:v>
                </c:pt>
                <c:pt idx="282">
                  <c:v>1.5</c:v>
                </c:pt>
                <c:pt idx="283">
                  <c:v>1.5</c:v>
                </c:pt>
                <c:pt idx="284">
                  <c:v>1.5</c:v>
                </c:pt>
                <c:pt idx="285">
                  <c:v>1.5</c:v>
                </c:pt>
                <c:pt idx="286">
                  <c:v>1.5</c:v>
                </c:pt>
                <c:pt idx="287">
                  <c:v>1.5</c:v>
                </c:pt>
                <c:pt idx="288">
                  <c:v>1.5</c:v>
                </c:pt>
                <c:pt idx="289">
                  <c:v>1.5</c:v>
                </c:pt>
                <c:pt idx="290">
                  <c:v>1.5</c:v>
                </c:pt>
                <c:pt idx="291">
                  <c:v>1.5</c:v>
                </c:pt>
                <c:pt idx="292">
                  <c:v>1.5</c:v>
                </c:pt>
                <c:pt idx="293">
                  <c:v>1.5</c:v>
                </c:pt>
                <c:pt idx="294">
                  <c:v>1.5</c:v>
                </c:pt>
                <c:pt idx="295">
                  <c:v>1.5</c:v>
                </c:pt>
                <c:pt idx="296">
                  <c:v>1.5</c:v>
                </c:pt>
                <c:pt idx="297">
                  <c:v>1.5</c:v>
                </c:pt>
                <c:pt idx="298">
                  <c:v>1.5</c:v>
                </c:pt>
                <c:pt idx="299">
                  <c:v>1.5</c:v>
                </c:pt>
                <c:pt idx="300">
                  <c:v>1.5</c:v>
                </c:pt>
                <c:pt idx="301">
                  <c:v>1.5</c:v>
                </c:pt>
                <c:pt idx="302">
                  <c:v>1.5</c:v>
                </c:pt>
                <c:pt idx="303">
                  <c:v>1.5</c:v>
                </c:pt>
                <c:pt idx="304">
                  <c:v>1.5</c:v>
                </c:pt>
                <c:pt idx="305">
                  <c:v>1.5</c:v>
                </c:pt>
                <c:pt idx="306">
                  <c:v>1.5</c:v>
                </c:pt>
                <c:pt idx="307">
                  <c:v>1.5</c:v>
                </c:pt>
                <c:pt idx="308">
                  <c:v>2</c:v>
                </c:pt>
                <c:pt idx="309">
                  <c:v>2</c:v>
                </c:pt>
                <c:pt idx="310">
                  <c:v>2</c:v>
                </c:pt>
                <c:pt idx="311">
                  <c:v>2</c:v>
                </c:pt>
                <c:pt idx="312">
                  <c:v>2</c:v>
                </c:pt>
                <c:pt idx="313">
                  <c:v>2</c:v>
                </c:pt>
                <c:pt idx="314">
                  <c:v>2</c:v>
                </c:pt>
                <c:pt idx="315">
                  <c:v>2</c:v>
                </c:pt>
                <c:pt idx="316">
                  <c:v>2</c:v>
                </c:pt>
                <c:pt idx="317">
                  <c:v>2</c:v>
                </c:pt>
                <c:pt idx="318">
                  <c:v>2</c:v>
                </c:pt>
                <c:pt idx="319">
                  <c:v>2</c:v>
                </c:pt>
                <c:pt idx="320">
                  <c:v>2</c:v>
                </c:pt>
                <c:pt idx="321">
                  <c:v>2</c:v>
                </c:pt>
                <c:pt idx="322">
                  <c:v>2</c:v>
                </c:pt>
                <c:pt idx="323">
                  <c:v>2</c:v>
                </c:pt>
                <c:pt idx="324">
                  <c:v>2</c:v>
                </c:pt>
                <c:pt idx="325">
                  <c:v>2</c:v>
                </c:pt>
                <c:pt idx="326">
                  <c:v>2</c:v>
                </c:pt>
                <c:pt idx="327">
                  <c:v>2</c:v>
                </c:pt>
                <c:pt idx="328">
                  <c:v>2</c:v>
                </c:pt>
                <c:pt idx="329">
                  <c:v>2</c:v>
                </c:pt>
                <c:pt idx="330">
                  <c:v>2</c:v>
                </c:pt>
                <c:pt idx="331">
                  <c:v>2</c:v>
                </c:pt>
                <c:pt idx="332">
                  <c:v>2</c:v>
                </c:pt>
                <c:pt idx="333">
                  <c:v>2</c:v>
                </c:pt>
                <c:pt idx="334">
                  <c:v>2</c:v>
                </c:pt>
                <c:pt idx="335">
                  <c:v>2</c:v>
                </c:pt>
                <c:pt idx="336">
                  <c:v>2</c:v>
                </c:pt>
                <c:pt idx="337">
                  <c:v>2</c:v>
                </c:pt>
                <c:pt idx="338">
                  <c:v>2</c:v>
                </c:pt>
                <c:pt idx="339">
                  <c:v>2</c:v>
                </c:pt>
                <c:pt idx="340">
                  <c:v>2</c:v>
                </c:pt>
                <c:pt idx="341">
                  <c:v>2</c:v>
                </c:pt>
                <c:pt idx="342">
                  <c:v>2</c:v>
                </c:pt>
                <c:pt idx="343">
                  <c:v>2</c:v>
                </c:pt>
                <c:pt idx="344">
                  <c:v>2</c:v>
                </c:pt>
                <c:pt idx="345">
                  <c:v>2</c:v>
                </c:pt>
                <c:pt idx="346">
                  <c:v>2</c:v>
                </c:pt>
                <c:pt idx="347">
                  <c:v>2</c:v>
                </c:pt>
                <c:pt idx="348">
                  <c:v>2</c:v>
                </c:pt>
                <c:pt idx="349">
                  <c:v>2</c:v>
                </c:pt>
                <c:pt idx="350">
                  <c:v>2</c:v>
                </c:pt>
                <c:pt idx="351">
                  <c:v>2</c:v>
                </c:pt>
                <c:pt idx="352">
                  <c:v>2</c:v>
                </c:pt>
                <c:pt idx="353">
                  <c:v>2</c:v>
                </c:pt>
                <c:pt idx="354">
                  <c:v>2</c:v>
                </c:pt>
                <c:pt idx="355">
                  <c:v>2</c:v>
                </c:pt>
                <c:pt idx="356">
                  <c:v>2</c:v>
                </c:pt>
                <c:pt idx="357">
                  <c:v>2</c:v>
                </c:pt>
                <c:pt idx="358">
                  <c:v>2</c:v>
                </c:pt>
                <c:pt idx="359">
                  <c:v>2</c:v>
                </c:pt>
                <c:pt idx="360">
                  <c:v>2</c:v>
                </c:pt>
                <c:pt idx="361">
                  <c:v>2</c:v>
                </c:pt>
                <c:pt idx="362">
                  <c:v>2</c:v>
                </c:pt>
                <c:pt idx="363">
                  <c:v>2</c:v>
                </c:pt>
                <c:pt idx="364">
                  <c:v>2</c:v>
                </c:pt>
                <c:pt idx="365">
                  <c:v>2</c:v>
                </c:pt>
                <c:pt idx="366">
                  <c:v>2</c:v>
                </c:pt>
                <c:pt idx="367">
                  <c:v>2</c:v>
                </c:pt>
                <c:pt idx="368">
                  <c:v>2</c:v>
                </c:pt>
                <c:pt idx="369">
                  <c:v>2</c:v>
                </c:pt>
                <c:pt idx="370">
                  <c:v>2</c:v>
                </c:pt>
                <c:pt idx="371">
                  <c:v>2</c:v>
                </c:pt>
                <c:pt idx="372">
                  <c:v>2</c:v>
                </c:pt>
                <c:pt idx="373">
                  <c:v>2</c:v>
                </c:pt>
                <c:pt idx="374">
                  <c:v>2</c:v>
                </c:pt>
                <c:pt idx="375">
                  <c:v>2</c:v>
                </c:pt>
                <c:pt idx="376">
                  <c:v>2</c:v>
                </c:pt>
                <c:pt idx="377">
                  <c:v>2</c:v>
                </c:pt>
                <c:pt idx="378">
                  <c:v>2</c:v>
                </c:pt>
                <c:pt idx="379">
                  <c:v>2</c:v>
                </c:pt>
                <c:pt idx="380">
                  <c:v>2</c:v>
                </c:pt>
                <c:pt idx="381">
                  <c:v>2</c:v>
                </c:pt>
                <c:pt idx="382">
                  <c:v>2</c:v>
                </c:pt>
                <c:pt idx="383">
                  <c:v>2</c:v>
                </c:pt>
                <c:pt idx="384">
                  <c:v>2</c:v>
                </c:pt>
                <c:pt idx="385">
                  <c:v>2</c:v>
                </c:pt>
                <c:pt idx="386">
                  <c:v>2</c:v>
                </c:pt>
                <c:pt idx="387">
                  <c:v>2</c:v>
                </c:pt>
                <c:pt idx="388">
                  <c:v>2</c:v>
                </c:pt>
                <c:pt idx="389">
                  <c:v>2</c:v>
                </c:pt>
                <c:pt idx="390">
                  <c:v>2</c:v>
                </c:pt>
                <c:pt idx="391">
                  <c:v>2</c:v>
                </c:pt>
                <c:pt idx="392">
                  <c:v>2</c:v>
                </c:pt>
                <c:pt idx="393">
                  <c:v>2</c:v>
                </c:pt>
                <c:pt idx="394">
                  <c:v>2</c:v>
                </c:pt>
                <c:pt idx="395">
                  <c:v>2</c:v>
                </c:pt>
                <c:pt idx="396">
                  <c:v>2</c:v>
                </c:pt>
                <c:pt idx="397">
                  <c:v>2</c:v>
                </c:pt>
                <c:pt idx="398">
                  <c:v>2</c:v>
                </c:pt>
                <c:pt idx="399">
                  <c:v>2.25</c:v>
                </c:pt>
                <c:pt idx="400">
                  <c:v>2.25</c:v>
                </c:pt>
                <c:pt idx="401">
                  <c:v>2.25</c:v>
                </c:pt>
                <c:pt idx="402">
                  <c:v>2.25</c:v>
                </c:pt>
                <c:pt idx="403">
                  <c:v>2.25</c:v>
                </c:pt>
                <c:pt idx="404">
                  <c:v>2.25</c:v>
                </c:pt>
                <c:pt idx="405">
                  <c:v>2.25</c:v>
                </c:pt>
                <c:pt idx="406">
                  <c:v>2.25</c:v>
                </c:pt>
                <c:pt idx="407">
                  <c:v>2.25</c:v>
                </c:pt>
                <c:pt idx="408">
                  <c:v>2.25</c:v>
                </c:pt>
                <c:pt idx="409">
                  <c:v>2.25</c:v>
                </c:pt>
                <c:pt idx="410">
                  <c:v>2.25</c:v>
                </c:pt>
                <c:pt idx="411">
                  <c:v>2.25</c:v>
                </c:pt>
                <c:pt idx="412">
                  <c:v>2.25</c:v>
                </c:pt>
                <c:pt idx="413">
                  <c:v>2.25</c:v>
                </c:pt>
                <c:pt idx="414">
                  <c:v>2.25</c:v>
                </c:pt>
                <c:pt idx="415">
                  <c:v>2.25</c:v>
                </c:pt>
                <c:pt idx="416">
                  <c:v>2.25</c:v>
                </c:pt>
                <c:pt idx="417">
                  <c:v>2.25</c:v>
                </c:pt>
                <c:pt idx="418">
                  <c:v>2.25</c:v>
                </c:pt>
                <c:pt idx="419">
                  <c:v>2.25</c:v>
                </c:pt>
                <c:pt idx="420">
                  <c:v>2.25</c:v>
                </c:pt>
                <c:pt idx="421">
                  <c:v>2.25</c:v>
                </c:pt>
                <c:pt idx="422">
                  <c:v>2.25</c:v>
                </c:pt>
                <c:pt idx="423">
                  <c:v>2.25</c:v>
                </c:pt>
                <c:pt idx="424">
                  <c:v>2.25</c:v>
                </c:pt>
                <c:pt idx="425">
                  <c:v>2.25</c:v>
                </c:pt>
                <c:pt idx="426">
                  <c:v>2.25</c:v>
                </c:pt>
                <c:pt idx="427">
                  <c:v>2.25</c:v>
                </c:pt>
                <c:pt idx="428">
                  <c:v>2.25</c:v>
                </c:pt>
                <c:pt idx="429">
                  <c:v>2.25</c:v>
                </c:pt>
                <c:pt idx="430">
                  <c:v>2.25</c:v>
                </c:pt>
                <c:pt idx="431">
                  <c:v>2.25</c:v>
                </c:pt>
                <c:pt idx="432">
                  <c:v>2.25</c:v>
                </c:pt>
                <c:pt idx="433">
                  <c:v>2.25</c:v>
                </c:pt>
                <c:pt idx="434">
                  <c:v>2.25</c:v>
                </c:pt>
                <c:pt idx="435">
                  <c:v>2.25</c:v>
                </c:pt>
                <c:pt idx="436">
                  <c:v>2.25</c:v>
                </c:pt>
                <c:pt idx="437">
                  <c:v>2.25</c:v>
                </c:pt>
                <c:pt idx="438">
                  <c:v>2.25</c:v>
                </c:pt>
                <c:pt idx="439">
                  <c:v>2.25</c:v>
                </c:pt>
                <c:pt idx="440">
                  <c:v>2.25</c:v>
                </c:pt>
                <c:pt idx="441">
                  <c:v>2.5</c:v>
                </c:pt>
                <c:pt idx="442">
                  <c:v>2.5</c:v>
                </c:pt>
                <c:pt idx="443">
                  <c:v>2.5</c:v>
                </c:pt>
                <c:pt idx="444">
                  <c:v>2.5</c:v>
                </c:pt>
                <c:pt idx="445">
                  <c:v>2.5</c:v>
                </c:pt>
                <c:pt idx="446">
                  <c:v>2.5</c:v>
                </c:pt>
                <c:pt idx="447">
                  <c:v>2.5</c:v>
                </c:pt>
                <c:pt idx="448">
                  <c:v>2.5</c:v>
                </c:pt>
                <c:pt idx="449">
                  <c:v>2.5</c:v>
                </c:pt>
                <c:pt idx="450">
                  <c:v>2.5</c:v>
                </c:pt>
                <c:pt idx="451">
                  <c:v>2.5</c:v>
                </c:pt>
                <c:pt idx="452">
                  <c:v>2.5</c:v>
                </c:pt>
                <c:pt idx="453">
                  <c:v>2.5</c:v>
                </c:pt>
                <c:pt idx="454">
                  <c:v>2.5</c:v>
                </c:pt>
                <c:pt idx="455">
                  <c:v>2.5</c:v>
                </c:pt>
                <c:pt idx="456">
                  <c:v>2.5</c:v>
                </c:pt>
                <c:pt idx="457">
                  <c:v>2.5</c:v>
                </c:pt>
                <c:pt idx="458">
                  <c:v>2.5</c:v>
                </c:pt>
                <c:pt idx="459">
                  <c:v>2.5</c:v>
                </c:pt>
                <c:pt idx="460">
                  <c:v>2.5</c:v>
                </c:pt>
                <c:pt idx="461">
                  <c:v>2.5</c:v>
                </c:pt>
                <c:pt idx="462">
                  <c:v>2.5</c:v>
                </c:pt>
                <c:pt idx="463">
                  <c:v>2.5</c:v>
                </c:pt>
                <c:pt idx="464">
                  <c:v>2.5</c:v>
                </c:pt>
                <c:pt idx="465">
                  <c:v>2.5</c:v>
                </c:pt>
                <c:pt idx="466">
                  <c:v>2.5</c:v>
                </c:pt>
                <c:pt idx="467">
                  <c:v>2.5</c:v>
                </c:pt>
                <c:pt idx="468">
                  <c:v>2.5</c:v>
                </c:pt>
                <c:pt idx="469">
                  <c:v>2.5</c:v>
                </c:pt>
                <c:pt idx="470">
                  <c:v>2.5</c:v>
                </c:pt>
                <c:pt idx="471">
                  <c:v>2.5</c:v>
                </c:pt>
                <c:pt idx="472">
                  <c:v>2.5</c:v>
                </c:pt>
                <c:pt idx="473">
                  <c:v>2.5</c:v>
                </c:pt>
                <c:pt idx="474">
                  <c:v>2.5</c:v>
                </c:pt>
                <c:pt idx="475">
                  <c:v>2.5</c:v>
                </c:pt>
                <c:pt idx="476">
                  <c:v>2.5</c:v>
                </c:pt>
                <c:pt idx="477">
                  <c:v>2.5</c:v>
                </c:pt>
                <c:pt idx="478">
                  <c:v>2.5</c:v>
                </c:pt>
                <c:pt idx="479">
                  <c:v>2.5</c:v>
                </c:pt>
                <c:pt idx="480">
                  <c:v>2.5</c:v>
                </c:pt>
                <c:pt idx="481">
                  <c:v>2.5</c:v>
                </c:pt>
                <c:pt idx="482">
                  <c:v>2.5</c:v>
                </c:pt>
                <c:pt idx="483">
                  <c:v>2.75</c:v>
                </c:pt>
                <c:pt idx="484">
                  <c:v>2.75</c:v>
                </c:pt>
                <c:pt idx="485">
                  <c:v>2.75</c:v>
                </c:pt>
                <c:pt idx="486">
                  <c:v>2.75</c:v>
                </c:pt>
                <c:pt idx="487">
                  <c:v>2.75</c:v>
                </c:pt>
                <c:pt idx="488">
                  <c:v>2.75</c:v>
                </c:pt>
                <c:pt idx="489">
                  <c:v>2.75</c:v>
                </c:pt>
                <c:pt idx="490">
                  <c:v>2.75</c:v>
                </c:pt>
                <c:pt idx="491">
                  <c:v>2.75</c:v>
                </c:pt>
                <c:pt idx="492">
                  <c:v>2.75</c:v>
                </c:pt>
                <c:pt idx="493">
                  <c:v>2.75</c:v>
                </c:pt>
                <c:pt idx="494">
                  <c:v>2.75</c:v>
                </c:pt>
                <c:pt idx="495">
                  <c:v>2.75</c:v>
                </c:pt>
                <c:pt idx="496">
                  <c:v>2.75</c:v>
                </c:pt>
                <c:pt idx="497">
                  <c:v>2.75</c:v>
                </c:pt>
                <c:pt idx="498">
                  <c:v>2.75</c:v>
                </c:pt>
                <c:pt idx="499">
                  <c:v>2.75</c:v>
                </c:pt>
                <c:pt idx="500">
                  <c:v>2.75</c:v>
                </c:pt>
                <c:pt idx="501">
                  <c:v>2.75</c:v>
                </c:pt>
                <c:pt idx="502">
                  <c:v>2.75</c:v>
                </c:pt>
                <c:pt idx="503">
                  <c:v>2.75</c:v>
                </c:pt>
                <c:pt idx="504">
                  <c:v>2.75</c:v>
                </c:pt>
                <c:pt idx="505">
                  <c:v>2.75</c:v>
                </c:pt>
                <c:pt idx="506">
                  <c:v>2.75</c:v>
                </c:pt>
                <c:pt idx="507">
                  <c:v>2.75</c:v>
                </c:pt>
                <c:pt idx="508">
                  <c:v>2.75</c:v>
                </c:pt>
                <c:pt idx="509">
                  <c:v>2.75</c:v>
                </c:pt>
                <c:pt idx="510">
                  <c:v>2.75</c:v>
                </c:pt>
                <c:pt idx="511">
                  <c:v>2.75</c:v>
                </c:pt>
                <c:pt idx="512">
                  <c:v>2.75</c:v>
                </c:pt>
                <c:pt idx="513">
                  <c:v>2.75</c:v>
                </c:pt>
                <c:pt idx="514">
                  <c:v>2.75</c:v>
                </c:pt>
                <c:pt idx="515">
                  <c:v>2.75</c:v>
                </c:pt>
                <c:pt idx="516">
                  <c:v>2.75</c:v>
                </c:pt>
                <c:pt idx="517">
                  <c:v>2.75</c:v>
                </c:pt>
                <c:pt idx="518">
                  <c:v>2.75</c:v>
                </c:pt>
                <c:pt idx="519">
                  <c:v>2.75</c:v>
                </c:pt>
                <c:pt idx="520">
                  <c:v>2.75</c:v>
                </c:pt>
                <c:pt idx="521">
                  <c:v>2.75</c:v>
                </c:pt>
                <c:pt idx="522">
                  <c:v>2.75</c:v>
                </c:pt>
                <c:pt idx="523">
                  <c:v>2.75</c:v>
                </c:pt>
                <c:pt idx="524">
                  <c:v>2.75</c:v>
                </c:pt>
                <c:pt idx="525">
                  <c:v>3.25</c:v>
                </c:pt>
                <c:pt idx="526">
                  <c:v>3.25</c:v>
                </c:pt>
                <c:pt idx="527">
                  <c:v>3.25</c:v>
                </c:pt>
                <c:pt idx="528">
                  <c:v>3.25</c:v>
                </c:pt>
                <c:pt idx="529">
                  <c:v>3.25</c:v>
                </c:pt>
                <c:pt idx="530">
                  <c:v>3.25</c:v>
                </c:pt>
                <c:pt idx="531">
                  <c:v>3.25</c:v>
                </c:pt>
                <c:pt idx="532">
                  <c:v>3.25</c:v>
                </c:pt>
                <c:pt idx="533">
                  <c:v>3.25</c:v>
                </c:pt>
                <c:pt idx="534">
                  <c:v>3.25</c:v>
                </c:pt>
                <c:pt idx="535">
                  <c:v>3.25</c:v>
                </c:pt>
                <c:pt idx="536">
                  <c:v>3.25</c:v>
                </c:pt>
                <c:pt idx="537">
                  <c:v>3.25</c:v>
                </c:pt>
                <c:pt idx="538">
                  <c:v>3.25</c:v>
                </c:pt>
                <c:pt idx="539">
                  <c:v>3.25</c:v>
                </c:pt>
                <c:pt idx="540">
                  <c:v>3.25</c:v>
                </c:pt>
                <c:pt idx="541">
                  <c:v>3.25</c:v>
                </c:pt>
                <c:pt idx="542">
                  <c:v>3.25</c:v>
                </c:pt>
                <c:pt idx="543">
                  <c:v>3.25</c:v>
                </c:pt>
                <c:pt idx="544">
                  <c:v>3.25</c:v>
                </c:pt>
                <c:pt idx="545">
                  <c:v>3.25</c:v>
                </c:pt>
                <c:pt idx="546">
                  <c:v>3.25</c:v>
                </c:pt>
                <c:pt idx="547">
                  <c:v>3.25</c:v>
                </c:pt>
                <c:pt idx="548">
                  <c:v>3.25</c:v>
                </c:pt>
                <c:pt idx="549">
                  <c:v>3.25</c:v>
                </c:pt>
                <c:pt idx="550">
                  <c:v>3.25</c:v>
                </c:pt>
                <c:pt idx="551">
                  <c:v>3.25</c:v>
                </c:pt>
                <c:pt idx="552">
                  <c:v>3.25</c:v>
                </c:pt>
                <c:pt idx="553">
                  <c:v>3.25</c:v>
                </c:pt>
                <c:pt idx="554">
                  <c:v>3.25</c:v>
                </c:pt>
                <c:pt idx="555">
                  <c:v>3.25</c:v>
                </c:pt>
                <c:pt idx="556">
                  <c:v>3.25</c:v>
                </c:pt>
                <c:pt idx="557">
                  <c:v>3.25</c:v>
                </c:pt>
                <c:pt idx="558">
                  <c:v>3.25</c:v>
                </c:pt>
                <c:pt idx="559">
                  <c:v>3.25</c:v>
                </c:pt>
                <c:pt idx="560">
                  <c:v>3.25</c:v>
                </c:pt>
                <c:pt idx="561">
                  <c:v>3.25</c:v>
                </c:pt>
                <c:pt idx="562">
                  <c:v>3.25</c:v>
                </c:pt>
                <c:pt idx="563">
                  <c:v>3.25</c:v>
                </c:pt>
                <c:pt idx="564">
                  <c:v>3.25</c:v>
                </c:pt>
                <c:pt idx="565">
                  <c:v>3.25</c:v>
                </c:pt>
                <c:pt idx="566">
                  <c:v>3.25</c:v>
                </c:pt>
                <c:pt idx="567">
                  <c:v>3.25</c:v>
                </c:pt>
                <c:pt idx="568">
                  <c:v>3.25</c:v>
                </c:pt>
                <c:pt idx="569">
                  <c:v>3.25</c:v>
                </c:pt>
                <c:pt idx="570">
                  <c:v>3.25</c:v>
                </c:pt>
                <c:pt idx="571">
                  <c:v>3.25</c:v>
                </c:pt>
                <c:pt idx="572">
                  <c:v>3.25</c:v>
                </c:pt>
                <c:pt idx="573">
                  <c:v>3.25</c:v>
                </c:pt>
                <c:pt idx="574">
                  <c:v>3.25</c:v>
                </c:pt>
                <c:pt idx="575">
                  <c:v>3.25</c:v>
                </c:pt>
                <c:pt idx="576">
                  <c:v>3.25</c:v>
                </c:pt>
                <c:pt idx="577">
                  <c:v>3.25</c:v>
                </c:pt>
                <c:pt idx="578">
                  <c:v>3.25</c:v>
                </c:pt>
                <c:pt idx="579">
                  <c:v>3.25</c:v>
                </c:pt>
                <c:pt idx="580">
                  <c:v>3.25</c:v>
                </c:pt>
                <c:pt idx="581">
                  <c:v>3.25</c:v>
                </c:pt>
                <c:pt idx="582">
                  <c:v>3.25</c:v>
                </c:pt>
                <c:pt idx="583">
                  <c:v>3.25</c:v>
                </c:pt>
                <c:pt idx="584">
                  <c:v>3.25</c:v>
                </c:pt>
                <c:pt idx="585">
                  <c:v>3.25</c:v>
                </c:pt>
                <c:pt idx="586">
                  <c:v>3.25</c:v>
                </c:pt>
                <c:pt idx="587">
                  <c:v>3.25</c:v>
                </c:pt>
                <c:pt idx="588">
                  <c:v>3.25</c:v>
                </c:pt>
                <c:pt idx="589">
                  <c:v>3.25</c:v>
                </c:pt>
                <c:pt idx="590">
                  <c:v>3.25</c:v>
                </c:pt>
                <c:pt idx="591">
                  <c:v>3.25</c:v>
                </c:pt>
                <c:pt idx="592">
                  <c:v>3.25</c:v>
                </c:pt>
                <c:pt idx="593">
                  <c:v>3.25</c:v>
                </c:pt>
                <c:pt idx="594">
                  <c:v>3.25</c:v>
                </c:pt>
                <c:pt idx="595">
                  <c:v>3.25</c:v>
                </c:pt>
                <c:pt idx="596">
                  <c:v>3.25</c:v>
                </c:pt>
                <c:pt idx="597">
                  <c:v>3.25</c:v>
                </c:pt>
                <c:pt idx="598">
                  <c:v>3.25</c:v>
                </c:pt>
                <c:pt idx="599">
                  <c:v>3.25</c:v>
                </c:pt>
                <c:pt idx="600">
                  <c:v>3.25</c:v>
                </c:pt>
                <c:pt idx="601">
                  <c:v>3.25</c:v>
                </c:pt>
                <c:pt idx="602">
                  <c:v>3.25</c:v>
                </c:pt>
                <c:pt idx="603">
                  <c:v>3.25</c:v>
                </c:pt>
                <c:pt idx="604">
                  <c:v>3.25</c:v>
                </c:pt>
                <c:pt idx="605">
                  <c:v>3.25</c:v>
                </c:pt>
                <c:pt idx="606">
                  <c:v>3.25</c:v>
                </c:pt>
                <c:pt idx="607">
                  <c:v>3.25</c:v>
                </c:pt>
                <c:pt idx="608">
                  <c:v>3.25</c:v>
                </c:pt>
                <c:pt idx="609">
                  <c:v>3.5</c:v>
                </c:pt>
                <c:pt idx="610">
                  <c:v>3.5</c:v>
                </c:pt>
                <c:pt idx="611">
                  <c:v>3.5</c:v>
                </c:pt>
                <c:pt idx="612">
                  <c:v>3.5</c:v>
                </c:pt>
                <c:pt idx="613">
                  <c:v>3.5</c:v>
                </c:pt>
                <c:pt idx="614">
                  <c:v>3.5</c:v>
                </c:pt>
                <c:pt idx="615">
                  <c:v>3.5</c:v>
                </c:pt>
                <c:pt idx="616">
                  <c:v>3.5</c:v>
                </c:pt>
                <c:pt idx="617">
                  <c:v>3.5</c:v>
                </c:pt>
                <c:pt idx="618">
                  <c:v>3.5</c:v>
                </c:pt>
                <c:pt idx="619">
                  <c:v>3.5</c:v>
                </c:pt>
                <c:pt idx="620">
                  <c:v>3.5</c:v>
                </c:pt>
                <c:pt idx="621">
                  <c:v>3.5</c:v>
                </c:pt>
                <c:pt idx="622">
                  <c:v>3.5</c:v>
                </c:pt>
                <c:pt idx="623">
                  <c:v>3.5</c:v>
                </c:pt>
                <c:pt idx="624">
                  <c:v>3.5</c:v>
                </c:pt>
                <c:pt idx="625">
                  <c:v>3.5</c:v>
                </c:pt>
                <c:pt idx="626">
                  <c:v>3.5</c:v>
                </c:pt>
                <c:pt idx="627">
                  <c:v>3.5</c:v>
                </c:pt>
                <c:pt idx="628">
                  <c:v>3.5</c:v>
                </c:pt>
                <c:pt idx="629">
                  <c:v>3.5</c:v>
                </c:pt>
                <c:pt idx="630">
                  <c:v>3.5</c:v>
                </c:pt>
                <c:pt idx="631">
                  <c:v>3.5</c:v>
                </c:pt>
                <c:pt idx="632">
                  <c:v>3.5</c:v>
                </c:pt>
                <c:pt idx="633">
                  <c:v>3.5</c:v>
                </c:pt>
                <c:pt idx="634">
                  <c:v>3.5</c:v>
                </c:pt>
                <c:pt idx="635">
                  <c:v>3.5</c:v>
                </c:pt>
                <c:pt idx="636">
                  <c:v>3.5</c:v>
                </c:pt>
                <c:pt idx="637">
                  <c:v>3.5</c:v>
                </c:pt>
                <c:pt idx="638">
                  <c:v>3.5</c:v>
                </c:pt>
                <c:pt idx="639">
                  <c:v>3.5</c:v>
                </c:pt>
                <c:pt idx="640">
                  <c:v>3.5</c:v>
                </c:pt>
                <c:pt idx="641">
                  <c:v>3.5</c:v>
                </c:pt>
                <c:pt idx="642">
                  <c:v>3.5</c:v>
                </c:pt>
                <c:pt idx="643">
                  <c:v>3.5</c:v>
                </c:pt>
                <c:pt idx="644">
                  <c:v>3.75</c:v>
                </c:pt>
                <c:pt idx="645">
                  <c:v>3.75</c:v>
                </c:pt>
                <c:pt idx="646">
                  <c:v>3.75</c:v>
                </c:pt>
                <c:pt idx="647">
                  <c:v>3.75</c:v>
                </c:pt>
                <c:pt idx="648">
                  <c:v>3.75</c:v>
                </c:pt>
                <c:pt idx="649">
                  <c:v>3.75</c:v>
                </c:pt>
                <c:pt idx="650">
                  <c:v>3.75</c:v>
                </c:pt>
                <c:pt idx="651">
                  <c:v>3.75</c:v>
                </c:pt>
                <c:pt idx="652">
                  <c:v>3.75</c:v>
                </c:pt>
                <c:pt idx="653">
                  <c:v>3.75</c:v>
                </c:pt>
                <c:pt idx="654">
                  <c:v>3.75</c:v>
                </c:pt>
                <c:pt idx="655">
                  <c:v>3.75</c:v>
                </c:pt>
                <c:pt idx="656">
                  <c:v>3.75</c:v>
                </c:pt>
                <c:pt idx="657">
                  <c:v>3.75</c:v>
                </c:pt>
                <c:pt idx="658">
                  <c:v>3.75</c:v>
                </c:pt>
                <c:pt idx="659">
                  <c:v>3.75</c:v>
                </c:pt>
                <c:pt idx="660">
                  <c:v>3.75</c:v>
                </c:pt>
                <c:pt idx="661">
                  <c:v>3.75</c:v>
                </c:pt>
                <c:pt idx="662">
                  <c:v>3.75</c:v>
                </c:pt>
                <c:pt idx="663">
                  <c:v>3.75</c:v>
                </c:pt>
                <c:pt idx="664">
                  <c:v>3.75</c:v>
                </c:pt>
                <c:pt idx="665">
                  <c:v>3.75</c:v>
                </c:pt>
                <c:pt idx="666">
                  <c:v>3.75</c:v>
                </c:pt>
                <c:pt idx="667">
                  <c:v>3.75</c:v>
                </c:pt>
                <c:pt idx="668">
                  <c:v>3.75</c:v>
                </c:pt>
                <c:pt idx="669">
                  <c:v>3.75</c:v>
                </c:pt>
                <c:pt idx="670">
                  <c:v>3.75</c:v>
                </c:pt>
                <c:pt idx="671">
                  <c:v>3.75</c:v>
                </c:pt>
                <c:pt idx="672">
                  <c:v>3.75</c:v>
                </c:pt>
                <c:pt idx="673">
                  <c:v>3.75</c:v>
                </c:pt>
                <c:pt idx="674">
                  <c:v>3.75</c:v>
                </c:pt>
                <c:pt idx="675">
                  <c:v>3.75</c:v>
                </c:pt>
                <c:pt idx="676">
                  <c:v>3.75</c:v>
                </c:pt>
                <c:pt idx="677">
                  <c:v>3.75</c:v>
                </c:pt>
                <c:pt idx="678">
                  <c:v>3.75</c:v>
                </c:pt>
                <c:pt idx="679">
                  <c:v>3.75</c:v>
                </c:pt>
                <c:pt idx="680">
                  <c:v>3.75</c:v>
                </c:pt>
                <c:pt idx="681">
                  <c:v>3.75</c:v>
                </c:pt>
                <c:pt idx="682">
                  <c:v>3.75</c:v>
                </c:pt>
                <c:pt idx="683">
                  <c:v>3.75</c:v>
                </c:pt>
                <c:pt idx="684">
                  <c:v>3.75</c:v>
                </c:pt>
                <c:pt idx="685">
                  <c:v>3.75</c:v>
                </c:pt>
                <c:pt idx="686">
                  <c:v>3.75</c:v>
                </c:pt>
                <c:pt idx="687">
                  <c:v>3.75</c:v>
                </c:pt>
                <c:pt idx="688">
                  <c:v>3.75</c:v>
                </c:pt>
                <c:pt idx="689">
                  <c:v>3.75</c:v>
                </c:pt>
                <c:pt idx="690">
                  <c:v>3.75</c:v>
                </c:pt>
                <c:pt idx="691">
                  <c:v>3.75</c:v>
                </c:pt>
                <c:pt idx="692">
                  <c:v>3.75</c:v>
                </c:pt>
                <c:pt idx="693">
                  <c:v>3.75</c:v>
                </c:pt>
                <c:pt idx="694">
                  <c:v>3.75</c:v>
                </c:pt>
                <c:pt idx="695">
                  <c:v>3.75</c:v>
                </c:pt>
                <c:pt idx="696">
                  <c:v>3.75</c:v>
                </c:pt>
                <c:pt idx="697">
                  <c:v>3.75</c:v>
                </c:pt>
                <c:pt idx="698">
                  <c:v>3.75</c:v>
                </c:pt>
                <c:pt idx="699">
                  <c:v>3.75</c:v>
                </c:pt>
                <c:pt idx="700">
                  <c:v>3.75</c:v>
                </c:pt>
                <c:pt idx="701">
                  <c:v>3.75</c:v>
                </c:pt>
                <c:pt idx="702">
                  <c:v>3.75</c:v>
                </c:pt>
                <c:pt idx="703">
                  <c:v>3.75</c:v>
                </c:pt>
                <c:pt idx="704">
                  <c:v>3.75</c:v>
                </c:pt>
                <c:pt idx="705">
                  <c:v>3.75</c:v>
                </c:pt>
                <c:pt idx="706">
                  <c:v>3.75</c:v>
                </c:pt>
                <c:pt idx="707">
                  <c:v>3.75</c:v>
                </c:pt>
                <c:pt idx="708">
                  <c:v>3.75</c:v>
                </c:pt>
                <c:pt idx="709">
                  <c:v>3.75</c:v>
                </c:pt>
                <c:pt idx="710">
                  <c:v>3.75</c:v>
                </c:pt>
                <c:pt idx="711">
                  <c:v>3.75</c:v>
                </c:pt>
                <c:pt idx="712">
                  <c:v>3.75</c:v>
                </c:pt>
                <c:pt idx="713">
                  <c:v>3.75</c:v>
                </c:pt>
                <c:pt idx="714">
                  <c:v>3.75</c:v>
                </c:pt>
                <c:pt idx="715">
                  <c:v>3.75</c:v>
                </c:pt>
                <c:pt idx="716">
                  <c:v>3.75</c:v>
                </c:pt>
                <c:pt idx="717">
                  <c:v>3.75</c:v>
                </c:pt>
                <c:pt idx="718">
                  <c:v>3.75</c:v>
                </c:pt>
                <c:pt idx="719">
                  <c:v>3.75</c:v>
                </c:pt>
                <c:pt idx="720">
                  <c:v>3.75</c:v>
                </c:pt>
                <c:pt idx="721">
                  <c:v>3.75</c:v>
                </c:pt>
                <c:pt idx="722">
                  <c:v>3.75</c:v>
                </c:pt>
                <c:pt idx="723">
                  <c:v>3.75</c:v>
                </c:pt>
                <c:pt idx="724">
                  <c:v>3.75</c:v>
                </c:pt>
                <c:pt idx="725">
                  <c:v>3.75</c:v>
                </c:pt>
                <c:pt idx="726">
                  <c:v>3.75</c:v>
                </c:pt>
                <c:pt idx="727">
                  <c:v>3.75</c:v>
                </c:pt>
                <c:pt idx="728">
                  <c:v>3.75</c:v>
                </c:pt>
                <c:pt idx="729">
                  <c:v>3.75</c:v>
                </c:pt>
                <c:pt idx="730">
                  <c:v>3.75</c:v>
                </c:pt>
                <c:pt idx="731">
                  <c:v>3.75</c:v>
                </c:pt>
                <c:pt idx="732">
                  <c:v>3.75</c:v>
                </c:pt>
                <c:pt idx="733">
                  <c:v>3.75</c:v>
                </c:pt>
                <c:pt idx="734">
                  <c:v>3.75</c:v>
                </c:pt>
                <c:pt idx="735">
                  <c:v>3.75</c:v>
                </c:pt>
                <c:pt idx="736">
                  <c:v>3.75</c:v>
                </c:pt>
                <c:pt idx="737">
                  <c:v>3.75</c:v>
                </c:pt>
                <c:pt idx="738">
                  <c:v>3.75</c:v>
                </c:pt>
                <c:pt idx="739">
                  <c:v>3.75</c:v>
                </c:pt>
                <c:pt idx="740">
                  <c:v>3.75</c:v>
                </c:pt>
                <c:pt idx="741">
                  <c:v>3.75</c:v>
                </c:pt>
                <c:pt idx="742">
                  <c:v>3.75</c:v>
                </c:pt>
                <c:pt idx="743">
                  <c:v>3.75</c:v>
                </c:pt>
                <c:pt idx="744">
                  <c:v>3.75</c:v>
                </c:pt>
                <c:pt idx="745">
                  <c:v>3.75</c:v>
                </c:pt>
                <c:pt idx="746">
                  <c:v>3.75</c:v>
                </c:pt>
                <c:pt idx="747">
                  <c:v>3.75</c:v>
                </c:pt>
                <c:pt idx="748">
                  <c:v>3.75</c:v>
                </c:pt>
                <c:pt idx="749">
                  <c:v>3.75</c:v>
                </c:pt>
                <c:pt idx="750">
                  <c:v>3.75</c:v>
                </c:pt>
                <c:pt idx="751">
                  <c:v>3.75</c:v>
                </c:pt>
                <c:pt idx="752">
                  <c:v>3.75</c:v>
                </c:pt>
                <c:pt idx="753">
                  <c:v>3.75</c:v>
                </c:pt>
                <c:pt idx="754">
                  <c:v>3.75</c:v>
                </c:pt>
                <c:pt idx="755">
                  <c:v>3.75</c:v>
                </c:pt>
                <c:pt idx="756">
                  <c:v>3.75</c:v>
                </c:pt>
                <c:pt idx="757">
                  <c:v>3.75</c:v>
                </c:pt>
                <c:pt idx="758">
                  <c:v>3.75</c:v>
                </c:pt>
                <c:pt idx="759">
                  <c:v>3.75</c:v>
                </c:pt>
                <c:pt idx="760">
                  <c:v>3.75</c:v>
                </c:pt>
                <c:pt idx="761">
                  <c:v>3.75</c:v>
                </c:pt>
                <c:pt idx="762">
                  <c:v>3.75</c:v>
                </c:pt>
                <c:pt idx="763">
                  <c:v>3.75</c:v>
                </c:pt>
                <c:pt idx="764">
                  <c:v>3.75</c:v>
                </c:pt>
                <c:pt idx="765">
                  <c:v>3.75</c:v>
                </c:pt>
                <c:pt idx="766">
                  <c:v>3.75</c:v>
                </c:pt>
                <c:pt idx="767">
                  <c:v>3.75</c:v>
                </c:pt>
                <c:pt idx="768">
                  <c:v>3.75</c:v>
                </c:pt>
                <c:pt idx="769">
                  <c:v>3.75</c:v>
                </c:pt>
                <c:pt idx="770">
                  <c:v>3.75</c:v>
                </c:pt>
                <c:pt idx="771">
                  <c:v>3.75</c:v>
                </c:pt>
                <c:pt idx="772">
                  <c:v>3.75</c:v>
                </c:pt>
                <c:pt idx="773">
                  <c:v>3.75</c:v>
                </c:pt>
                <c:pt idx="774">
                  <c:v>3.75</c:v>
                </c:pt>
                <c:pt idx="775">
                  <c:v>3.75</c:v>
                </c:pt>
                <c:pt idx="776">
                  <c:v>3.75</c:v>
                </c:pt>
                <c:pt idx="777">
                  <c:v>3.75</c:v>
                </c:pt>
                <c:pt idx="778">
                  <c:v>3.75</c:v>
                </c:pt>
                <c:pt idx="779">
                  <c:v>3.75</c:v>
                </c:pt>
                <c:pt idx="780">
                  <c:v>3.75</c:v>
                </c:pt>
                <c:pt idx="781">
                  <c:v>3.75</c:v>
                </c:pt>
                <c:pt idx="782">
                  <c:v>3.75</c:v>
                </c:pt>
                <c:pt idx="783">
                  <c:v>3.75</c:v>
                </c:pt>
                <c:pt idx="784">
                  <c:v>3.75</c:v>
                </c:pt>
                <c:pt idx="785">
                  <c:v>3.75</c:v>
                </c:pt>
                <c:pt idx="786">
                  <c:v>3.75</c:v>
                </c:pt>
                <c:pt idx="787">
                  <c:v>3.75</c:v>
                </c:pt>
                <c:pt idx="788">
                  <c:v>3.75</c:v>
                </c:pt>
                <c:pt idx="789">
                  <c:v>3.75</c:v>
                </c:pt>
                <c:pt idx="790">
                  <c:v>3.75</c:v>
                </c:pt>
                <c:pt idx="791">
                  <c:v>3.75</c:v>
                </c:pt>
                <c:pt idx="792">
                  <c:v>3.75</c:v>
                </c:pt>
                <c:pt idx="793">
                  <c:v>3.75</c:v>
                </c:pt>
                <c:pt idx="794">
                  <c:v>3.75</c:v>
                </c:pt>
                <c:pt idx="795">
                  <c:v>3.75</c:v>
                </c:pt>
                <c:pt idx="796">
                  <c:v>3.75</c:v>
                </c:pt>
                <c:pt idx="797">
                  <c:v>3.75</c:v>
                </c:pt>
                <c:pt idx="798">
                  <c:v>3.75</c:v>
                </c:pt>
                <c:pt idx="799">
                  <c:v>3.75</c:v>
                </c:pt>
                <c:pt idx="800">
                  <c:v>3.75</c:v>
                </c:pt>
                <c:pt idx="801">
                  <c:v>3.75</c:v>
                </c:pt>
                <c:pt idx="802">
                  <c:v>3.75</c:v>
                </c:pt>
                <c:pt idx="803">
                  <c:v>3.75</c:v>
                </c:pt>
                <c:pt idx="804">
                  <c:v>3.75</c:v>
                </c:pt>
                <c:pt idx="805">
                  <c:v>3.75</c:v>
                </c:pt>
                <c:pt idx="806">
                  <c:v>3.75</c:v>
                </c:pt>
                <c:pt idx="807">
                  <c:v>3.75</c:v>
                </c:pt>
                <c:pt idx="808">
                  <c:v>3.75</c:v>
                </c:pt>
                <c:pt idx="809">
                  <c:v>3.75</c:v>
                </c:pt>
                <c:pt idx="810">
                  <c:v>3.75</c:v>
                </c:pt>
                <c:pt idx="811">
                  <c:v>3.75</c:v>
                </c:pt>
                <c:pt idx="812">
                  <c:v>3.75</c:v>
                </c:pt>
                <c:pt idx="813">
                  <c:v>3.75</c:v>
                </c:pt>
                <c:pt idx="814">
                  <c:v>3.75</c:v>
                </c:pt>
                <c:pt idx="815">
                  <c:v>3.75</c:v>
                </c:pt>
                <c:pt idx="816">
                  <c:v>3.75</c:v>
                </c:pt>
                <c:pt idx="817">
                  <c:v>3.75</c:v>
                </c:pt>
                <c:pt idx="818">
                  <c:v>3.75</c:v>
                </c:pt>
                <c:pt idx="819">
                  <c:v>3.75</c:v>
                </c:pt>
                <c:pt idx="820">
                  <c:v>3.75</c:v>
                </c:pt>
                <c:pt idx="821">
                  <c:v>3.75</c:v>
                </c:pt>
                <c:pt idx="822">
                  <c:v>3.75</c:v>
                </c:pt>
                <c:pt idx="823">
                  <c:v>3.75</c:v>
                </c:pt>
                <c:pt idx="824">
                  <c:v>3.75</c:v>
                </c:pt>
                <c:pt idx="825">
                  <c:v>3.75</c:v>
                </c:pt>
                <c:pt idx="826">
                  <c:v>3.75</c:v>
                </c:pt>
                <c:pt idx="827">
                  <c:v>3.75</c:v>
                </c:pt>
                <c:pt idx="828">
                  <c:v>3.75</c:v>
                </c:pt>
                <c:pt idx="829">
                  <c:v>3.75</c:v>
                </c:pt>
                <c:pt idx="830">
                  <c:v>3.75</c:v>
                </c:pt>
                <c:pt idx="831">
                  <c:v>3.75</c:v>
                </c:pt>
                <c:pt idx="832">
                  <c:v>3.75</c:v>
                </c:pt>
                <c:pt idx="833">
                  <c:v>3.75</c:v>
                </c:pt>
                <c:pt idx="834">
                  <c:v>3.75</c:v>
                </c:pt>
                <c:pt idx="835">
                  <c:v>3.75</c:v>
                </c:pt>
                <c:pt idx="836">
                  <c:v>3.75</c:v>
                </c:pt>
                <c:pt idx="837">
                  <c:v>3.75</c:v>
                </c:pt>
                <c:pt idx="838">
                  <c:v>3.75</c:v>
                </c:pt>
                <c:pt idx="839">
                  <c:v>3.75</c:v>
                </c:pt>
                <c:pt idx="840">
                  <c:v>3.75</c:v>
                </c:pt>
                <c:pt idx="841">
                  <c:v>3.75</c:v>
                </c:pt>
                <c:pt idx="842">
                  <c:v>3.75</c:v>
                </c:pt>
                <c:pt idx="843">
                  <c:v>3.75</c:v>
                </c:pt>
                <c:pt idx="844">
                  <c:v>3.75</c:v>
                </c:pt>
                <c:pt idx="845">
                  <c:v>3.75</c:v>
                </c:pt>
                <c:pt idx="846">
                  <c:v>3.75</c:v>
                </c:pt>
                <c:pt idx="847">
                  <c:v>3.75</c:v>
                </c:pt>
                <c:pt idx="848">
                  <c:v>3.75</c:v>
                </c:pt>
                <c:pt idx="849">
                  <c:v>3.75</c:v>
                </c:pt>
                <c:pt idx="850">
                  <c:v>3.75</c:v>
                </c:pt>
                <c:pt idx="851">
                  <c:v>3.75</c:v>
                </c:pt>
                <c:pt idx="852">
                  <c:v>3.75</c:v>
                </c:pt>
                <c:pt idx="853">
                  <c:v>3.75</c:v>
                </c:pt>
                <c:pt idx="854">
                  <c:v>3.75</c:v>
                </c:pt>
                <c:pt idx="855">
                  <c:v>3.75</c:v>
                </c:pt>
                <c:pt idx="856">
                  <c:v>3.75</c:v>
                </c:pt>
                <c:pt idx="857">
                  <c:v>3.75</c:v>
                </c:pt>
                <c:pt idx="858">
                  <c:v>3.75</c:v>
                </c:pt>
                <c:pt idx="859">
                  <c:v>3.75</c:v>
                </c:pt>
                <c:pt idx="860">
                  <c:v>3.75</c:v>
                </c:pt>
                <c:pt idx="861">
                  <c:v>3.5</c:v>
                </c:pt>
                <c:pt idx="862">
                  <c:v>3.5</c:v>
                </c:pt>
                <c:pt idx="863">
                  <c:v>3.5</c:v>
                </c:pt>
                <c:pt idx="864">
                  <c:v>3.5</c:v>
                </c:pt>
                <c:pt idx="865">
                  <c:v>3.5</c:v>
                </c:pt>
                <c:pt idx="866">
                  <c:v>3.5</c:v>
                </c:pt>
                <c:pt idx="867">
                  <c:v>3.5</c:v>
                </c:pt>
                <c:pt idx="868">
                  <c:v>3.5</c:v>
                </c:pt>
                <c:pt idx="869">
                  <c:v>3.5</c:v>
                </c:pt>
                <c:pt idx="870">
                  <c:v>3.5</c:v>
                </c:pt>
                <c:pt idx="871">
                  <c:v>3.5</c:v>
                </c:pt>
                <c:pt idx="872">
                  <c:v>3.5</c:v>
                </c:pt>
                <c:pt idx="873">
                  <c:v>3.5</c:v>
                </c:pt>
                <c:pt idx="874">
                  <c:v>3.5</c:v>
                </c:pt>
                <c:pt idx="875">
                  <c:v>3.5</c:v>
                </c:pt>
                <c:pt idx="876">
                  <c:v>3.5</c:v>
                </c:pt>
                <c:pt idx="877">
                  <c:v>3.5</c:v>
                </c:pt>
                <c:pt idx="878">
                  <c:v>3.5</c:v>
                </c:pt>
                <c:pt idx="879">
                  <c:v>3.5</c:v>
                </c:pt>
                <c:pt idx="880">
                  <c:v>3.5</c:v>
                </c:pt>
                <c:pt idx="881">
                  <c:v>3.5</c:v>
                </c:pt>
                <c:pt idx="882">
                  <c:v>3.5</c:v>
                </c:pt>
                <c:pt idx="883">
                  <c:v>3.5</c:v>
                </c:pt>
                <c:pt idx="884">
                  <c:v>3.5</c:v>
                </c:pt>
                <c:pt idx="885">
                  <c:v>3.5</c:v>
                </c:pt>
                <c:pt idx="886">
                  <c:v>3.5</c:v>
                </c:pt>
                <c:pt idx="887">
                  <c:v>3.5</c:v>
                </c:pt>
                <c:pt idx="888">
                  <c:v>3.5</c:v>
                </c:pt>
                <c:pt idx="889">
                  <c:v>3.5</c:v>
                </c:pt>
                <c:pt idx="890">
                  <c:v>3.5</c:v>
                </c:pt>
                <c:pt idx="891">
                  <c:v>3.5</c:v>
                </c:pt>
                <c:pt idx="892">
                  <c:v>3.5</c:v>
                </c:pt>
                <c:pt idx="893">
                  <c:v>3.5</c:v>
                </c:pt>
                <c:pt idx="894">
                  <c:v>3.5</c:v>
                </c:pt>
                <c:pt idx="895">
                  <c:v>3.5</c:v>
                </c:pt>
                <c:pt idx="896">
                  <c:v>3.5</c:v>
                </c:pt>
                <c:pt idx="897">
                  <c:v>3.5</c:v>
                </c:pt>
                <c:pt idx="898">
                  <c:v>3.5</c:v>
                </c:pt>
                <c:pt idx="899">
                  <c:v>3.5</c:v>
                </c:pt>
                <c:pt idx="900">
                  <c:v>3.5</c:v>
                </c:pt>
                <c:pt idx="901">
                  <c:v>3.5</c:v>
                </c:pt>
                <c:pt idx="902">
                  <c:v>3.5</c:v>
                </c:pt>
                <c:pt idx="903">
                  <c:v>3.5</c:v>
                </c:pt>
                <c:pt idx="904">
                  <c:v>3.5</c:v>
                </c:pt>
                <c:pt idx="905">
                  <c:v>3.5</c:v>
                </c:pt>
                <c:pt idx="906">
                  <c:v>3.5</c:v>
                </c:pt>
                <c:pt idx="907">
                  <c:v>3.5</c:v>
                </c:pt>
                <c:pt idx="908">
                  <c:v>3.5</c:v>
                </c:pt>
                <c:pt idx="909">
                  <c:v>3.5</c:v>
                </c:pt>
                <c:pt idx="910">
                  <c:v>3.5</c:v>
                </c:pt>
                <c:pt idx="911">
                  <c:v>3.5</c:v>
                </c:pt>
                <c:pt idx="912">
                  <c:v>3.5</c:v>
                </c:pt>
                <c:pt idx="913">
                  <c:v>3.5</c:v>
                </c:pt>
                <c:pt idx="914">
                  <c:v>3.5</c:v>
                </c:pt>
                <c:pt idx="915">
                  <c:v>3.5</c:v>
                </c:pt>
                <c:pt idx="916">
                  <c:v>3.5</c:v>
                </c:pt>
                <c:pt idx="917">
                  <c:v>3.5</c:v>
                </c:pt>
                <c:pt idx="918">
                  <c:v>3.5</c:v>
                </c:pt>
                <c:pt idx="919">
                  <c:v>3.5</c:v>
                </c:pt>
                <c:pt idx="920">
                  <c:v>3.5</c:v>
                </c:pt>
                <c:pt idx="921">
                  <c:v>3.5</c:v>
                </c:pt>
                <c:pt idx="922">
                  <c:v>3.5</c:v>
                </c:pt>
                <c:pt idx="923">
                  <c:v>3.5</c:v>
                </c:pt>
                <c:pt idx="924">
                  <c:v>3.5</c:v>
                </c:pt>
                <c:pt idx="925">
                  <c:v>3.5</c:v>
                </c:pt>
                <c:pt idx="926">
                  <c:v>3.5</c:v>
                </c:pt>
                <c:pt idx="927">
                  <c:v>3.5</c:v>
                </c:pt>
                <c:pt idx="928">
                  <c:v>3.5</c:v>
                </c:pt>
                <c:pt idx="929">
                  <c:v>3.5</c:v>
                </c:pt>
                <c:pt idx="930">
                  <c:v>3.5</c:v>
                </c:pt>
                <c:pt idx="931">
                  <c:v>3.5</c:v>
                </c:pt>
                <c:pt idx="932">
                  <c:v>3.5</c:v>
                </c:pt>
                <c:pt idx="933">
                  <c:v>3.5</c:v>
                </c:pt>
                <c:pt idx="934">
                  <c:v>3.5</c:v>
                </c:pt>
                <c:pt idx="935">
                  <c:v>3.5</c:v>
                </c:pt>
                <c:pt idx="936">
                  <c:v>3.5</c:v>
                </c:pt>
                <c:pt idx="937">
                  <c:v>3.5</c:v>
                </c:pt>
                <c:pt idx="938">
                  <c:v>3.5</c:v>
                </c:pt>
                <c:pt idx="939">
                  <c:v>3.5</c:v>
                </c:pt>
                <c:pt idx="940">
                  <c:v>3.5</c:v>
                </c:pt>
                <c:pt idx="941">
                  <c:v>3.5</c:v>
                </c:pt>
                <c:pt idx="942">
                  <c:v>3.5</c:v>
                </c:pt>
                <c:pt idx="943">
                  <c:v>3.5</c:v>
                </c:pt>
                <c:pt idx="944">
                  <c:v>3.5</c:v>
                </c:pt>
                <c:pt idx="945">
                  <c:v>3.5</c:v>
                </c:pt>
                <c:pt idx="946">
                  <c:v>3.5</c:v>
                </c:pt>
                <c:pt idx="947">
                  <c:v>3.5</c:v>
                </c:pt>
                <c:pt idx="948">
                  <c:v>3.5</c:v>
                </c:pt>
                <c:pt idx="949">
                  <c:v>3.5</c:v>
                </c:pt>
                <c:pt idx="950">
                  <c:v>3.5</c:v>
                </c:pt>
                <c:pt idx="951">
                  <c:v>3.5</c:v>
                </c:pt>
                <c:pt idx="952">
                  <c:v>3.5</c:v>
                </c:pt>
                <c:pt idx="953">
                  <c:v>3.5</c:v>
                </c:pt>
                <c:pt idx="954">
                  <c:v>3.5</c:v>
                </c:pt>
                <c:pt idx="955">
                  <c:v>3.5</c:v>
                </c:pt>
                <c:pt idx="956">
                  <c:v>3.5</c:v>
                </c:pt>
                <c:pt idx="957">
                  <c:v>3.5</c:v>
                </c:pt>
                <c:pt idx="958">
                  <c:v>3.5</c:v>
                </c:pt>
                <c:pt idx="959">
                  <c:v>3.5</c:v>
                </c:pt>
                <c:pt idx="960">
                  <c:v>3.5</c:v>
                </c:pt>
                <c:pt idx="961">
                  <c:v>3.5</c:v>
                </c:pt>
                <c:pt idx="962">
                  <c:v>3.5</c:v>
                </c:pt>
                <c:pt idx="963">
                  <c:v>3.5</c:v>
                </c:pt>
                <c:pt idx="964">
                  <c:v>3.5</c:v>
                </c:pt>
                <c:pt idx="965">
                  <c:v>3.5</c:v>
                </c:pt>
                <c:pt idx="966">
                  <c:v>3.5</c:v>
                </c:pt>
                <c:pt idx="967">
                  <c:v>3.5</c:v>
                </c:pt>
                <c:pt idx="968">
                  <c:v>3.5</c:v>
                </c:pt>
                <c:pt idx="969">
                  <c:v>3.5</c:v>
                </c:pt>
                <c:pt idx="970">
                  <c:v>3.5</c:v>
                </c:pt>
                <c:pt idx="971">
                  <c:v>3.5</c:v>
                </c:pt>
                <c:pt idx="972">
                  <c:v>3.5</c:v>
                </c:pt>
                <c:pt idx="973">
                  <c:v>3.25</c:v>
                </c:pt>
                <c:pt idx="974">
                  <c:v>3.25</c:v>
                </c:pt>
                <c:pt idx="975">
                  <c:v>3.25</c:v>
                </c:pt>
                <c:pt idx="976">
                  <c:v>3.25</c:v>
                </c:pt>
                <c:pt idx="977">
                  <c:v>3.25</c:v>
                </c:pt>
                <c:pt idx="978">
                  <c:v>3.25</c:v>
                </c:pt>
                <c:pt idx="979">
                  <c:v>3.25</c:v>
                </c:pt>
                <c:pt idx="980">
                  <c:v>3.25</c:v>
                </c:pt>
                <c:pt idx="981">
                  <c:v>3.25</c:v>
                </c:pt>
                <c:pt idx="982">
                  <c:v>3.25</c:v>
                </c:pt>
                <c:pt idx="983">
                  <c:v>3.25</c:v>
                </c:pt>
                <c:pt idx="984">
                  <c:v>3.25</c:v>
                </c:pt>
                <c:pt idx="985">
                  <c:v>3.25</c:v>
                </c:pt>
                <c:pt idx="986">
                  <c:v>3.25</c:v>
                </c:pt>
                <c:pt idx="987">
                  <c:v>3.25</c:v>
                </c:pt>
                <c:pt idx="988">
                  <c:v>3.25</c:v>
                </c:pt>
                <c:pt idx="989">
                  <c:v>3.25</c:v>
                </c:pt>
                <c:pt idx="990">
                  <c:v>3.25</c:v>
                </c:pt>
                <c:pt idx="991">
                  <c:v>2.75</c:v>
                </c:pt>
                <c:pt idx="992">
                  <c:v>2.75</c:v>
                </c:pt>
                <c:pt idx="993">
                  <c:v>2.75</c:v>
                </c:pt>
                <c:pt idx="994">
                  <c:v>2.75</c:v>
                </c:pt>
                <c:pt idx="995">
                  <c:v>2.75</c:v>
                </c:pt>
                <c:pt idx="996">
                  <c:v>2.75</c:v>
                </c:pt>
                <c:pt idx="997">
                  <c:v>2.75</c:v>
                </c:pt>
                <c:pt idx="998">
                  <c:v>2.75</c:v>
                </c:pt>
                <c:pt idx="999">
                  <c:v>2.75</c:v>
                </c:pt>
                <c:pt idx="1000">
                  <c:v>2.75</c:v>
                </c:pt>
                <c:pt idx="1001">
                  <c:v>2.75</c:v>
                </c:pt>
                <c:pt idx="1002">
                  <c:v>2.75</c:v>
                </c:pt>
                <c:pt idx="1003">
                  <c:v>2.75</c:v>
                </c:pt>
                <c:pt idx="1004">
                  <c:v>2.75</c:v>
                </c:pt>
                <c:pt idx="1005">
                  <c:v>2.75</c:v>
                </c:pt>
                <c:pt idx="1006">
                  <c:v>2.75</c:v>
                </c:pt>
                <c:pt idx="1007">
                  <c:v>2.75</c:v>
                </c:pt>
                <c:pt idx="1008">
                  <c:v>2.75</c:v>
                </c:pt>
                <c:pt idx="1009">
                  <c:v>2.75</c:v>
                </c:pt>
                <c:pt idx="1010">
                  <c:v>2.75</c:v>
                </c:pt>
                <c:pt idx="1011">
                  <c:v>2.75</c:v>
                </c:pt>
                <c:pt idx="1012">
                  <c:v>2.75</c:v>
                </c:pt>
                <c:pt idx="1013">
                  <c:v>2.75</c:v>
                </c:pt>
                <c:pt idx="1014">
                  <c:v>2.75</c:v>
                </c:pt>
                <c:pt idx="1015">
                  <c:v>2.75</c:v>
                </c:pt>
                <c:pt idx="1016">
                  <c:v>2.75</c:v>
                </c:pt>
                <c:pt idx="1017">
                  <c:v>2.75</c:v>
                </c:pt>
                <c:pt idx="1018">
                  <c:v>2.75</c:v>
                </c:pt>
                <c:pt idx="1019">
                  <c:v>2.75</c:v>
                </c:pt>
                <c:pt idx="1020">
                  <c:v>2.75</c:v>
                </c:pt>
                <c:pt idx="1021">
                  <c:v>2.75</c:v>
                </c:pt>
                <c:pt idx="1022">
                  <c:v>2.75</c:v>
                </c:pt>
                <c:pt idx="1023">
                  <c:v>2.75</c:v>
                </c:pt>
                <c:pt idx="1024">
                  <c:v>2.75</c:v>
                </c:pt>
                <c:pt idx="1025">
                  <c:v>2.75</c:v>
                </c:pt>
                <c:pt idx="1026">
                  <c:v>2.75</c:v>
                </c:pt>
                <c:pt idx="1027">
                  <c:v>2.75</c:v>
                </c:pt>
                <c:pt idx="1028">
                  <c:v>2.75</c:v>
                </c:pt>
                <c:pt idx="1029">
                  <c:v>2.75</c:v>
                </c:pt>
                <c:pt idx="1030">
                  <c:v>2.75</c:v>
                </c:pt>
                <c:pt idx="1031">
                  <c:v>2.75</c:v>
                </c:pt>
                <c:pt idx="1032">
                  <c:v>2.75</c:v>
                </c:pt>
                <c:pt idx="1033">
                  <c:v>2.75</c:v>
                </c:pt>
                <c:pt idx="1034">
                  <c:v>2.75</c:v>
                </c:pt>
                <c:pt idx="1035">
                  <c:v>2.75</c:v>
                </c:pt>
                <c:pt idx="1036">
                  <c:v>2.75</c:v>
                </c:pt>
                <c:pt idx="1037">
                  <c:v>2.75</c:v>
                </c:pt>
                <c:pt idx="1038">
                  <c:v>2.75</c:v>
                </c:pt>
                <c:pt idx="1039">
                  <c:v>2.75</c:v>
                </c:pt>
                <c:pt idx="1040">
                  <c:v>2.75</c:v>
                </c:pt>
                <c:pt idx="1041">
                  <c:v>2.75</c:v>
                </c:pt>
                <c:pt idx="1042">
                  <c:v>2.75</c:v>
                </c:pt>
                <c:pt idx="1043">
                  <c:v>2.25</c:v>
                </c:pt>
                <c:pt idx="1044">
                  <c:v>2.25</c:v>
                </c:pt>
                <c:pt idx="1045">
                  <c:v>2.25</c:v>
                </c:pt>
                <c:pt idx="1046">
                  <c:v>2.25</c:v>
                </c:pt>
                <c:pt idx="1047">
                  <c:v>2.25</c:v>
                </c:pt>
                <c:pt idx="1048">
                  <c:v>2.25</c:v>
                </c:pt>
                <c:pt idx="1049">
                  <c:v>2.25</c:v>
                </c:pt>
                <c:pt idx="1050">
                  <c:v>2.25</c:v>
                </c:pt>
                <c:pt idx="1051">
                  <c:v>2.25</c:v>
                </c:pt>
                <c:pt idx="1052">
                  <c:v>2.25</c:v>
                </c:pt>
                <c:pt idx="1053">
                  <c:v>2.25</c:v>
                </c:pt>
                <c:pt idx="1054">
                  <c:v>2.25</c:v>
                </c:pt>
                <c:pt idx="1055">
                  <c:v>2.25</c:v>
                </c:pt>
                <c:pt idx="1056">
                  <c:v>2.25</c:v>
                </c:pt>
                <c:pt idx="1057">
                  <c:v>2.25</c:v>
                </c:pt>
                <c:pt idx="1058">
                  <c:v>2.25</c:v>
                </c:pt>
                <c:pt idx="1059">
                  <c:v>2.25</c:v>
                </c:pt>
                <c:pt idx="1060">
                  <c:v>2.25</c:v>
                </c:pt>
                <c:pt idx="1061">
                  <c:v>2.25</c:v>
                </c:pt>
                <c:pt idx="1062">
                  <c:v>2.25</c:v>
                </c:pt>
                <c:pt idx="1063">
                  <c:v>2.25</c:v>
                </c:pt>
                <c:pt idx="1064">
                  <c:v>2.25</c:v>
                </c:pt>
                <c:pt idx="1065">
                  <c:v>2.25</c:v>
                </c:pt>
                <c:pt idx="1066">
                  <c:v>2.25</c:v>
                </c:pt>
                <c:pt idx="1067">
                  <c:v>2.25</c:v>
                </c:pt>
                <c:pt idx="1068">
                  <c:v>2.25</c:v>
                </c:pt>
                <c:pt idx="1069">
                  <c:v>2.25</c:v>
                </c:pt>
                <c:pt idx="1070">
                  <c:v>2.25</c:v>
                </c:pt>
                <c:pt idx="1071">
                  <c:v>2.25</c:v>
                </c:pt>
                <c:pt idx="1072">
                  <c:v>2.25</c:v>
                </c:pt>
                <c:pt idx="1073">
                  <c:v>2.25</c:v>
                </c:pt>
                <c:pt idx="1074">
                  <c:v>2.25</c:v>
                </c:pt>
                <c:pt idx="1075">
                  <c:v>2.25</c:v>
                </c:pt>
                <c:pt idx="1076">
                  <c:v>2.25</c:v>
                </c:pt>
                <c:pt idx="1077">
                  <c:v>2.25</c:v>
                </c:pt>
                <c:pt idx="1078">
                  <c:v>2.25</c:v>
                </c:pt>
                <c:pt idx="1079">
                  <c:v>2.25</c:v>
                </c:pt>
                <c:pt idx="1080">
                  <c:v>2.25</c:v>
                </c:pt>
                <c:pt idx="1081">
                  <c:v>2.25</c:v>
                </c:pt>
                <c:pt idx="1082">
                  <c:v>2.25</c:v>
                </c:pt>
                <c:pt idx="1083">
                  <c:v>2.25</c:v>
                </c:pt>
                <c:pt idx="1084">
                  <c:v>2.25</c:v>
                </c:pt>
                <c:pt idx="1085">
                  <c:v>2.25</c:v>
                </c:pt>
                <c:pt idx="1086">
                  <c:v>2.25</c:v>
                </c:pt>
                <c:pt idx="1087">
                  <c:v>2.25</c:v>
                </c:pt>
                <c:pt idx="1088">
                  <c:v>2.25</c:v>
                </c:pt>
                <c:pt idx="1089">
                  <c:v>2.25</c:v>
                </c:pt>
                <c:pt idx="1090">
                  <c:v>2.25</c:v>
                </c:pt>
                <c:pt idx="1091">
                  <c:v>2.25</c:v>
                </c:pt>
                <c:pt idx="1092">
                  <c:v>2.25</c:v>
                </c:pt>
                <c:pt idx="1093">
                  <c:v>2.25</c:v>
                </c:pt>
                <c:pt idx="1094">
                  <c:v>2.25</c:v>
                </c:pt>
                <c:pt idx="1095">
                  <c:v>2.25</c:v>
                </c:pt>
                <c:pt idx="1096">
                  <c:v>2.25</c:v>
                </c:pt>
                <c:pt idx="1097">
                  <c:v>2.25</c:v>
                </c:pt>
                <c:pt idx="1098">
                  <c:v>2.25</c:v>
                </c:pt>
                <c:pt idx="1099">
                  <c:v>2.25</c:v>
                </c:pt>
                <c:pt idx="1100">
                  <c:v>2.25</c:v>
                </c:pt>
                <c:pt idx="1101">
                  <c:v>2.25</c:v>
                </c:pt>
                <c:pt idx="1102">
                  <c:v>2.25</c:v>
                </c:pt>
                <c:pt idx="1103">
                  <c:v>2.25</c:v>
                </c:pt>
                <c:pt idx="1104">
                  <c:v>2.25</c:v>
                </c:pt>
                <c:pt idx="1105">
                  <c:v>2.25</c:v>
                </c:pt>
                <c:pt idx="1106">
                  <c:v>2.25</c:v>
                </c:pt>
                <c:pt idx="1107">
                  <c:v>2.25</c:v>
                </c:pt>
                <c:pt idx="1108">
                  <c:v>2.25</c:v>
                </c:pt>
                <c:pt idx="1109">
                  <c:v>2.25</c:v>
                </c:pt>
                <c:pt idx="1110">
                  <c:v>2.25</c:v>
                </c:pt>
                <c:pt idx="1111">
                  <c:v>2.25</c:v>
                </c:pt>
                <c:pt idx="1112">
                  <c:v>2.25</c:v>
                </c:pt>
                <c:pt idx="1113">
                  <c:v>2.25</c:v>
                </c:pt>
                <c:pt idx="1114">
                  <c:v>2.25</c:v>
                </c:pt>
                <c:pt idx="1115">
                  <c:v>2.25</c:v>
                </c:pt>
                <c:pt idx="1116">
                  <c:v>2.25</c:v>
                </c:pt>
                <c:pt idx="1117">
                  <c:v>2.25</c:v>
                </c:pt>
                <c:pt idx="1118">
                  <c:v>2.25</c:v>
                </c:pt>
                <c:pt idx="1119">
                  <c:v>2.25</c:v>
                </c:pt>
                <c:pt idx="1120">
                  <c:v>2.25</c:v>
                </c:pt>
                <c:pt idx="1121">
                  <c:v>2.25</c:v>
                </c:pt>
                <c:pt idx="1122">
                  <c:v>2.25</c:v>
                </c:pt>
                <c:pt idx="1123">
                  <c:v>2.25</c:v>
                </c:pt>
                <c:pt idx="1124">
                  <c:v>2.25</c:v>
                </c:pt>
                <c:pt idx="1125">
                  <c:v>2.25</c:v>
                </c:pt>
                <c:pt idx="1126">
                  <c:v>2.25</c:v>
                </c:pt>
                <c:pt idx="1127">
                  <c:v>2.25</c:v>
                </c:pt>
                <c:pt idx="1128">
                  <c:v>2.25</c:v>
                </c:pt>
                <c:pt idx="1129">
                  <c:v>2.25</c:v>
                </c:pt>
                <c:pt idx="1130">
                  <c:v>2.25</c:v>
                </c:pt>
                <c:pt idx="1131">
                  <c:v>2.25</c:v>
                </c:pt>
                <c:pt idx="1132">
                  <c:v>2.25</c:v>
                </c:pt>
                <c:pt idx="1133">
                  <c:v>2.25</c:v>
                </c:pt>
                <c:pt idx="1134">
                  <c:v>2.25</c:v>
                </c:pt>
                <c:pt idx="1135">
                  <c:v>2.25</c:v>
                </c:pt>
                <c:pt idx="1136">
                  <c:v>2.25</c:v>
                </c:pt>
                <c:pt idx="1137">
                  <c:v>2.25</c:v>
                </c:pt>
                <c:pt idx="1138">
                  <c:v>2.25</c:v>
                </c:pt>
                <c:pt idx="1139">
                  <c:v>2.25</c:v>
                </c:pt>
                <c:pt idx="1140">
                  <c:v>2.25</c:v>
                </c:pt>
                <c:pt idx="1141">
                  <c:v>2.25</c:v>
                </c:pt>
                <c:pt idx="1142">
                  <c:v>2.25</c:v>
                </c:pt>
                <c:pt idx="1143">
                  <c:v>2.25</c:v>
                </c:pt>
                <c:pt idx="1144">
                  <c:v>2.25</c:v>
                </c:pt>
                <c:pt idx="1145">
                  <c:v>2.25</c:v>
                </c:pt>
                <c:pt idx="1146">
                  <c:v>2.25</c:v>
                </c:pt>
                <c:pt idx="1147">
                  <c:v>2.25</c:v>
                </c:pt>
                <c:pt idx="1148">
                  <c:v>2.25</c:v>
                </c:pt>
                <c:pt idx="1149">
                  <c:v>2.25</c:v>
                </c:pt>
                <c:pt idx="1150">
                  <c:v>2.25</c:v>
                </c:pt>
                <c:pt idx="1151">
                  <c:v>2.25</c:v>
                </c:pt>
                <c:pt idx="1152">
                  <c:v>2.25</c:v>
                </c:pt>
                <c:pt idx="1153">
                  <c:v>2.25</c:v>
                </c:pt>
                <c:pt idx="1154">
                  <c:v>2.25</c:v>
                </c:pt>
                <c:pt idx="1155">
                  <c:v>2.25</c:v>
                </c:pt>
                <c:pt idx="1156">
                  <c:v>2.25</c:v>
                </c:pt>
                <c:pt idx="1157">
                  <c:v>2.25</c:v>
                </c:pt>
                <c:pt idx="1158">
                  <c:v>2.25</c:v>
                </c:pt>
                <c:pt idx="1159">
                  <c:v>2.25</c:v>
                </c:pt>
                <c:pt idx="1160">
                  <c:v>2.25</c:v>
                </c:pt>
                <c:pt idx="1161">
                  <c:v>2.25</c:v>
                </c:pt>
                <c:pt idx="1162">
                  <c:v>2.25</c:v>
                </c:pt>
                <c:pt idx="1163">
                  <c:v>2.25</c:v>
                </c:pt>
                <c:pt idx="1164">
                  <c:v>2.25</c:v>
                </c:pt>
                <c:pt idx="1165">
                  <c:v>2.25</c:v>
                </c:pt>
                <c:pt idx="1166">
                  <c:v>2.25</c:v>
                </c:pt>
                <c:pt idx="1167">
                  <c:v>2.25</c:v>
                </c:pt>
                <c:pt idx="1168">
                  <c:v>2.25</c:v>
                </c:pt>
                <c:pt idx="1169">
                  <c:v>2.25</c:v>
                </c:pt>
                <c:pt idx="1170">
                  <c:v>2.25</c:v>
                </c:pt>
                <c:pt idx="1171">
                  <c:v>2.25</c:v>
                </c:pt>
                <c:pt idx="1172">
                  <c:v>2.25</c:v>
                </c:pt>
                <c:pt idx="1173">
                  <c:v>2.25</c:v>
                </c:pt>
                <c:pt idx="1174">
                  <c:v>2.25</c:v>
                </c:pt>
                <c:pt idx="1175">
                  <c:v>2.25</c:v>
                </c:pt>
                <c:pt idx="1176">
                  <c:v>2.25</c:v>
                </c:pt>
                <c:pt idx="1177">
                  <c:v>2.25</c:v>
                </c:pt>
                <c:pt idx="1178">
                  <c:v>2.25</c:v>
                </c:pt>
                <c:pt idx="1179">
                  <c:v>2.25</c:v>
                </c:pt>
                <c:pt idx="1180">
                  <c:v>2.25</c:v>
                </c:pt>
                <c:pt idx="1181">
                  <c:v>2.25</c:v>
                </c:pt>
                <c:pt idx="1182">
                  <c:v>2.25</c:v>
                </c:pt>
                <c:pt idx="1183">
                  <c:v>2.25</c:v>
                </c:pt>
                <c:pt idx="1184">
                  <c:v>2.25</c:v>
                </c:pt>
                <c:pt idx="1185">
                  <c:v>2.25</c:v>
                </c:pt>
                <c:pt idx="1186">
                  <c:v>2.25</c:v>
                </c:pt>
                <c:pt idx="1187">
                  <c:v>2.25</c:v>
                </c:pt>
                <c:pt idx="1188">
                  <c:v>2.25</c:v>
                </c:pt>
                <c:pt idx="1189">
                  <c:v>2.25</c:v>
                </c:pt>
                <c:pt idx="1190">
                  <c:v>2.25</c:v>
                </c:pt>
                <c:pt idx="1191">
                  <c:v>2.25</c:v>
                </c:pt>
                <c:pt idx="1192">
                  <c:v>2.25</c:v>
                </c:pt>
                <c:pt idx="1193">
                  <c:v>2.25</c:v>
                </c:pt>
                <c:pt idx="1194">
                  <c:v>2.25</c:v>
                </c:pt>
                <c:pt idx="1195">
                  <c:v>2.25</c:v>
                </c:pt>
                <c:pt idx="1196">
                  <c:v>2.25</c:v>
                </c:pt>
                <c:pt idx="1197">
                  <c:v>2.25</c:v>
                </c:pt>
                <c:pt idx="1198">
                  <c:v>2.25</c:v>
                </c:pt>
                <c:pt idx="1199">
                  <c:v>2.25</c:v>
                </c:pt>
                <c:pt idx="1200">
                  <c:v>2.25</c:v>
                </c:pt>
                <c:pt idx="1201">
                  <c:v>2.25</c:v>
                </c:pt>
                <c:pt idx="1202">
                  <c:v>2.25</c:v>
                </c:pt>
                <c:pt idx="1203">
                  <c:v>2.25</c:v>
                </c:pt>
                <c:pt idx="1204">
                  <c:v>2.25</c:v>
                </c:pt>
                <c:pt idx="1205">
                  <c:v>2.25</c:v>
                </c:pt>
                <c:pt idx="1206">
                  <c:v>2.25</c:v>
                </c:pt>
                <c:pt idx="1207">
                  <c:v>2.25</c:v>
                </c:pt>
                <c:pt idx="1208">
                  <c:v>2.25</c:v>
                </c:pt>
                <c:pt idx="1209">
                  <c:v>2.25</c:v>
                </c:pt>
                <c:pt idx="1210">
                  <c:v>2.25</c:v>
                </c:pt>
                <c:pt idx="1211">
                  <c:v>2.25</c:v>
                </c:pt>
                <c:pt idx="1212">
                  <c:v>2.25</c:v>
                </c:pt>
                <c:pt idx="1213">
                  <c:v>2.25</c:v>
                </c:pt>
                <c:pt idx="1214">
                  <c:v>2.25</c:v>
                </c:pt>
                <c:pt idx="1215">
                  <c:v>2.25</c:v>
                </c:pt>
                <c:pt idx="1216">
                  <c:v>2.25</c:v>
                </c:pt>
                <c:pt idx="1217">
                  <c:v>2.25</c:v>
                </c:pt>
                <c:pt idx="1218">
                  <c:v>2.25</c:v>
                </c:pt>
                <c:pt idx="1219">
                  <c:v>2.25</c:v>
                </c:pt>
                <c:pt idx="1220">
                  <c:v>2.25</c:v>
                </c:pt>
                <c:pt idx="1221">
                  <c:v>2.25</c:v>
                </c:pt>
                <c:pt idx="1222">
                  <c:v>2.25</c:v>
                </c:pt>
                <c:pt idx="1223">
                  <c:v>2.25</c:v>
                </c:pt>
                <c:pt idx="1224">
                  <c:v>2.25</c:v>
                </c:pt>
                <c:pt idx="1225">
                  <c:v>2.25</c:v>
                </c:pt>
                <c:pt idx="1226">
                  <c:v>2.25</c:v>
                </c:pt>
                <c:pt idx="1227">
                  <c:v>2.25</c:v>
                </c:pt>
                <c:pt idx="1228">
                  <c:v>2.25</c:v>
                </c:pt>
                <c:pt idx="1229">
                  <c:v>2.25</c:v>
                </c:pt>
                <c:pt idx="1230">
                  <c:v>2.25</c:v>
                </c:pt>
                <c:pt idx="1231">
                  <c:v>2.25</c:v>
                </c:pt>
                <c:pt idx="1232">
                  <c:v>2.25</c:v>
                </c:pt>
                <c:pt idx="1233">
                  <c:v>2.25</c:v>
                </c:pt>
                <c:pt idx="1234">
                  <c:v>2.25</c:v>
                </c:pt>
                <c:pt idx="1235">
                  <c:v>2.25</c:v>
                </c:pt>
                <c:pt idx="1236">
                  <c:v>2.25</c:v>
                </c:pt>
                <c:pt idx="1237">
                  <c:v>2.25</c:v>
                </c:pt>
                <c:pt idx="1238">
                  <c:v>2.25</c:v>
                </c:pt>
                <c:pt idx="1239">
                  <c:v>2.25</c:v>
                </c:pt>
                <c:pt idx="1240">
                  <c:v>2.25</c:v>
                </c:pt>
                <c:pt idx="1241">
                  <c:v>2.25</c:v>
                </c:pt>
                <c:pt idx="1242">
                  <c:v>2.25</c:v>
                </c:pt>
                <c:pt idx="1243">
                  <c:v>2.25</c:v>
                </c:pt>
                <c:pt idx="1244">
                  <c:v>2.25</c:v>
                </c:pt>
                <c:pt idx="1245">
                  <c:v>2.25</c:v>
                </c:pt>
                <c:pt idx="1246">
                  <c:v>2.25</c:v>
                </c:pt>
                <c:pt idx="1247">
                  <c:v>2.25</c:v>
                </c:pt>
                <c:pt idx="1248">
                  <c:v>2.25</c:v>
                </c:pt>
                <c:pt idx="1249">
                  <c:v>2.25</c:v>
                </c:pt>
                <c:pt idx="1250">
                  <c:v>2.25</c:v>
                </c:pt>
                <c:pt idx="1251">
                  <c:v>2.25</c:v>
                </c:pt>
                <c:pt idx="1252">
                  <c:v>2.25</c:v>
                </c:pt>
                <c:pt idx="1253">
                  <c:v>2.25</c:v>
                </c:pt>
                <c:pt idx="1254">
                  <c:v>2.25</c:v>
                </c:pt>
                <c:pt idx="1255">
                  <c:v>2.25</c:v>
                </c:pt>
                <c:pt idx="1256">
                  <c:v>2.25</c:v>
                </c:pt>
                <c:pt idx="1257">
                  <c:v>2.25</c:v>
                </c:pt>
                <c:pt idx="1258">
                  <c:v>2.25</c:v>
                </c:pt>
                <c:pt idx="1259">
                  <c:v>2.25</c:v>
                </c:pt>
                <c:pt idx="1260">
                  <c:v>2.25</c:v>
                </c:pt>
                <c:pt idx="1261">
                  <c:v>2.25</c:v>
                </c:pt>
                <c:pt idx="1262">
                  <c:v>2.25</c:v>
                </c:pt>
                <c:pt idx="1263">
                  <c:v>2.25</c:v>
                </c:pt>
                <c:pt idx="1264">
                  <c:v>2.25</c:v>
                </c:pt>
                <c:pt idx="1265">
                  <c:v>2.25</c:v>
                </c:pt>
                <c:pt idx="1266">
                  <c:v>2.25</c:v>
                </c:pt>
                <c:pt idx="1267">
                  <c:v>2.25</c:v>
                </c:pt>
                <c:pt idx="1268">
                  <c:v>2.25</c:v>
                </c:pt>
                <c:pt idx="1269">
                  <c:v>2.25</c:v>
                </c:pt>
                <c:pt idx="1270">
                  <c:v>2.25</c:v>
                </c:pt>
                <c:pt idx="1271">
                  <c:v>2.25</c:v>
                </c:pt>
                <c:pt idx="1272">
                  <c:v>2.25</c:v>
                </c:pt>
                <c:pt idx="1273">
                  <c:v>2.25</c:v>
                </c:pt>
                <c:pt idx="1274">
                  <c:v>2.25</c:v>
                </c:pt>
                <c:pt idx="1275">
                  <c:v>2.25</c:v>
                </c:pt>
                <c:pt idx="1276">
                  <c:v>2.25</c:v>
                </c:pt>
                <c:pt idx="1277">
                  <c:v>2.25</c:v>
                </c:pt>
                <c:pt idx="1278">
                  <c:v>2.25</c:v>
                </c:pt>
                <c:pt idx="1279">
                  <c:v>2.25</c:v>
                </c:pt>
                <c:pt idx="1280">
                  <c:v>2.25</c:v>
                </c:pt>
                <c:pt idx="1281">
                  <c:v>2.25</c:v>
                </c:pt>
                <c:pt idx="1282">
                  <c:v>2.25</c:v>
                </c:pt>
                <c:pt idx="1283">
                  <c:v>2.25</c:v>
                </c:pt>
                <c:pt idx="1284">
                  <c:v>2.25</c:v>
                </c:pt>
                <c:pt idx="1285">
                  <c:v>2.25</c:v>
                </c:pt>
                <c:pt idx="1286">
                  <c:v>2.25</c:v>
                </c:pt>
                <c:pt idx="1287">
                  <c:v>2.25</c:v>
                </c:pt>
                <c:pt idx="1288">
                  <c:v>2.25</c:v>
                </c:pt>
                <c:pt idx="1289">
                  <c:v>2.25</c:v>
                </c:pt>
                <c:pt idx="1290">
                  <c:v>2.25</c:v>
                </c:pt>
                <c:pt idx="1291">
                  <c:v>2.25</c:v>
                </c:pt>
                <c:pt idx="1292">
                  <c:v>2.25</c:v>
                </c:pt>
                <c:pt idx="1293">
                  <c:v>2.25</c:v>
                </c:pt>
                <c:pt idx="1294">
                  <c:v>2.25</c:v>
                </c:pt>
                <c:pt idx="1295">
                  <c:v>2.25</c:v>
                </c:pt>
                <c:pt idx="1296">
                  <c:v>2.25</c:v>
                </c:pt>
                <c:pt idx="1297">
                  <c:v>2.25</c:v>
                </c:pt>
                <c:pt idx="1298">
                  <c:v>2.25</c:v>
                </c:pt>
                <c:pt idx="1299">
                  <c:v>2.25</c:v>
                </c:pt>
                <c:pt idx="1300">
                  <c:v>2.25</c:v>
                </c:pt>
                <c:pt idx="1301">
                  <c:v>2.25</c:v>
                </c:pt>
                <c:pt idx="1302">
                  <c:v>2.25</c:v>
                </c:pt>
                <c:pt idx="1303">
                  <c:v>2.25</c:v>
                </c:pt>
                <c:pt idx="1304">
                  <c:v>2.25</c:v>
                </c:pt>
                <c:pt idx="1305">
                  <c:v>2.25</c:v>
                </c:pt>
                <c:pt idx="1306">
                  <c:v>2.25</c:v>
                </c:pt>
                <c:pt idx="1307">
                  <c:v>2.25</c:v>
                </c:pt>
                <c:pt idx="1308">
                  <c:v>2.25</c:v>
                </c:pt>
                <c:pt idx="1309">
                  <c:v>2.25</c:v>
                </c:pt>
                <c:pt idx="1310">
                  <c:v>2.25</c:v>
                </c:pt>
                <c:pt idx="1311">
                  <c:v>2.25</c:v>
                </c:pt>
                <c:pt idx="1312">
                  <c:v>2.25</c:v>
                </c:pt>
                <c:pt idx="1313">
                  <c:v>2.25</c:v>
                </c:pt>
                <c:pt idx="1314">
                  <c:v>2.25</c:v>
                </c:pt>
                <c:pt idx="1315">
                  <c:v>2.25</c:v>
                </c:pt>
                <c:pt idx="1316">
                  <c:v>2.25</c:v>
                </c:pt>
                <c:pt idx="1317">
                  <c:v>2.25</c:v>
                </c:pt>
                <c:pt idx="1318">
                  <c:v>2.25</c:v>
                </c:pt>
                <c:pt idx="1319">
                  <c:v>2.25</c:v>
                </c:pt>
                <c:pt idx="1320">
                  <c:v>2.25</c:v>
                </c:pt>
                <c:pt idx="1321">
                  <c:v>2.25</c:v>
                </c:pt>
                <c:pt idx="1322">
                  <c:v>2.25</c:v>
                </c:pt>
                <c:pt idx="1323">
                  <c:v>2.25</c:v>
                </c:pt>
                <c:pt idx="1324">
                  <c:v>2.25</c:v>
                </c:pt>
                <c:pt idx="1325">
                  <c:v>2.25</c:v>
                </c:pt>
                <c:pt idx="1326">
                  <c:v>2.25</c:v>
                </c:pt>
                <c:pt idx="1327">
                  <c:v>2.25</c:v>
                </c:pt>
                <c:pt idx="1328">
                  <c:v>2.25</c:v>
                </c:pt>
                <c:pt idx="1329">
                  <c:v>2.25</c:v>
                </c:pt>
                <c:pt idx="1330">
                  <c:v>2.25</c:v>
                </c:pt>
                <c:pt idx="1331">
                  <c:v>2.25</c:v>
                </c:pt>
                <c:pt idx="1332">
                  <c:v>2.25</c:v>
                </c:pt>
                <c:pt idx="1333">
                  <c:v>2.25</c:v>
                </c:pt>
                <c:pt idx="1334">
                  <c:v>2.25</c:v>
                </c:pt>
                <c:pt idx="1335">
                  <c:v>2.25</c:v>
                </c:pt>
                <c:pt idx="1336">
                  <c:v>2.25</c:v>
                </c:pt>
                <c:pt idx="1337">
                  <c:v>2.25</c:v>
                </c:pt>
                <c:pt idx="1338">
                  <c:v>2.25</c:v>
                </c:pt>
                <c:pt idx="1339">
                  <c:v>2.25</c:v>
                </c:pt>
                <c:pt idx="1340">
                  <c:v>2.25</c:v>
                </c:pt>
                <c:pt idx="1341">
                  <c:v>2.25</c:v>
                </c:pt>
                <c:pt idx="1342">
                  <c:v>2.25</c:v>
                </c:pt>
                <c:pt idx="1343">
                  <c:v>2.25</c:v>
                </c:pt>
                <c:pt idx="1344">
                  <c:v>2.25</c:v>
                </c:pt>
                <c:pt idx="1345">
                  <c:v>2.25</c:v>
                </c:pt>
                <c:pt idx="1346">
                  <c:v>2.25</c:v>
                </c:pt>
                <c:pt idx="1347">
                  <c:v>2.25</c:v>
                </c:pt>
                <c:pt idx="1348">
                  <c:v>2.25</c:v>
                </c:pt>
                <c:pt idx="1349">
                  <c:v>2.25</c:v>
                </c:pt>
                <c:pt idx="1350">
                  <c:v>2.25</c:v>
                </c:pt>
                <c:pt idx="1351">
                  <c:v>2.25</c:v>
                </c:pt>
                <c:pt idx="1352">
                  <c:v>2.25</c:v>
                </c:pt>
                <c:pt idx="1353">
                  <c:v>2.25</c:v>
                </c:pt>
                <c:pt idx="1354">
                  <c:v>2.25</c:v>
                </c:pt>
                <c:pt idx="1355">
                  <c:v>2.25</c:v>
                </c:pt>
                <c:pt idx="1356">
                  <c:v>2.25</c:v>
                </c:pt>
                <c:pt idx="1357">
                  <c:v>2.25</c:v>
                </c:pt>
                <c:pt idx="1358">
                  <c:v>2.25</c:v>
                </c:pt>
                <c:pt idx="1359">
                  <c:v>2.25</c:v>
                </c:pt>
                <c:pt idx="1360">
                  <c:v>2.25</c:v>
                </c:pt>
                <c:pt idx="1361">
                  <c:v>2.25</c:v>
                </c:pt>
                <c:pt idx="1362">
                  <c:v>2.25</c:v>
                </c:pt>
                <c:pt idx="1363">
                  <c:v>2.25</c:v>
                </c:pt>
                <c:pt idx="1364">
                  <c:v>2.25</c:v>
                </c:pt>
                <c:pt idx="1365">
                  <c:v>2.25</c:v>
                </c:pt>
                <c:pt idx="1366">
                  <c:v>2.25</c:v>
                </c:pt>
                <c:pt idx="1367">
                  <c:v>2.25</c:v>
                </c:pt>
                <c:pt idx="1368">
                  <c:v>2.25</c:v>
                </c:pt>
                <c:pt idx="1369">
                  <c:v>2.25</c:v>
                </c:pt>
                <c:pt idx="1370">
                  <c:v>2.25</c:v>
                </c:pt>
                <c:pt idx="1371">
                  <c:v>2.25</c:v>
                </c:pt>
                <c:pt idx="1372">
                  <c:v>2.25</c:v>
                </c:pt>
                <c:pt idx="1373">
                  <c:v>2.25</c:v>
                </c:pt>
                <c:pt idx="1374">
                  <c:v>2.25</c:v>
                </c:pt>
                <c:pt idx="1375">
                  <c:v>2.25</c:v>
                </c:pt>
                <c:pt idx="1376">
                  <c:v>2.25</c:v>
                </c:pt>
                <c:pt idx="1377">
                  <c:v>2.25</c:v>
                </c:pt>
                <c:pt idx="1378">
                  <c:v>2.25</c:v>
                </c:pt>
                <c:pt idx="1379">
                  <c:v>2.25</c:v>
                </c:pt>
                <c:pt idx="1380">
                  <c:v>2.25</c:v>
                </c:pt>
                <c:pt idx="1381">
                  <c:v>2.25</c:v>
                </c:pt>
                <c:pt idx="1382">
                  <c:v>2.25</c:v>
                </c:pt>
                <c:pt idx="1383">
                  <c:v>2.25</c:v>
                </c:pt>
                <c:pt idx="1384">
                  <c:v>2.25</c:v>
                </c:pt>
                <c:pt idx="1385">
                  <c:v>2.25</c:v>
                </c:pt>
                <c:pt idx="1386">
                  <c:v>2.25</c:v>
                </c:pt>
                <c:pt idx="1387">
                  <c:v>2.25</c:v>
                </c:pt>
                <c:pt idx="1388">
                  <c:v>2.25</c:v>
                </c:pt>
                <c:pt idx="1389">
                  <c:v>2.25</c:v>
                </c:pt>
                <c:pt idx="1390">
                  <c:v>2.25</c:v>
                </c:pt>
                <c:pt idx="1391">
                  <c:v>2.25</c:v>
                </c:pt>
                <c:pt idx="1392">
                  <c:v>2.25</c:v>
                </c:pt>
                <c:pt idx="1393">
                  <c:v>2.25</c:v>
                </c:pt>
                <c:pt idx="1394">
                  <c:v>2.25</c:v>
                </c:pt>
                <c:pt idx="1395">
                  <c:v>2.25</c:v>
                </c:pt>
                <c:pt idx="1396">
                  <c:v>2.25</c:v>
                </c:pt>
                <c:pt idx="1397">
                  <c:v>2.25</c:v>
                </c:pt>
                <c:pt idx="1398">
                  <c:v>2.25</c:v>
                </c:pt>
                <c:pt idx="1399">
                  <c:v>2.25</c:v>
                </c:pt>
                <c:pt idx="1400">
                  <c:v>2.25</c:v>
                </c:pt>
                <c:pt idx="1401">
                  <c:v>2.25</c:v>
                </c:pt>
                <c:pt idx="1402">
                  <c:v>2.25</c:v>
                </c:pt>
                <c:pt idx="1403">
                  <c:v>2.25</c:v>
                </c:pt>
                <c:pt idx="1404">
                  <c:v>2.25</c:v>
                </c:pt>
                <c:pt idx="1405">
                  <c:v>2.25</c:v>
                </c:pt>
                <c:pt idx="1406">
                  <c:v>2.25</c:v>
                </c:pt>
                <c:pt idx="1407">
                  <c:v>2.25</c:v>
                </c:pt>
                <c:pt idx="1408">
                  <c:v>2.25</c:v>
                </c:pt>
                <c:pt idx="1409">
                  <c:v>2.25</c:v>
                </c:pt>
                <c:pt idx="1410">
                  <c:v>2.25</c:v>
                </c:pt>
                <c:pt idx="1411">
                  <c:v>2.25</c:v>
                </c:pt>
                <c:pt idx="1412">
                  <c:v>2.25</c:v>
                </c:pt>
                <c:pt idx="1413">
                  <c:v>2.25</c:v>
                </c:pt>
                <c:pt idx="1414">
                  <c:v>2.25</c:v>
                </c:pt>
                <c:pt idx="1415">
                  <c:v>2.25</c:v>
                </c:pt>
                <c:pt idx="1416">
                  <c:v>2.25</c:v>
                </c:pt>
                <c:pt idx="1417">
                  <c:v>2.25</c:v>
                </c:pt>
                <c:pt idx="1418">
                  <c:v>2.25</c:v>
                </c:pt>
                <c:pt idx="1419">
                  <c:v>2.25</c:v>
                </c:pt>
                <c:pt idx="1420">
                  <c:v>2.25</c:v>
                </c:pt>
                <c:pt idx="1421">
                  <c:v>2.25</c:v>
                </c:pt>
                <c:pt idx="1422">
                  <c:v>2.25</c:v>
                </c:pt>
                <c:pt idx="1423">
                  <c:v>2.25</c:v>
                </c:pt>
                <c:pt idx="1424">
                  <c:v>2.25</c:v>
                </c:pt>
                <c:pt idx="1425">
                  <c:v>2.25</c:v>
                </c:pt>
                <c:pt idx="1426">
                  <c:v>2.25</c:v>
                </c:pt>
                <c:pt idx="1427">
                  <c:v>2.25</c:v>
                </c:pt>
                <c:pt idx="1428">
                  <c:v>2.25</c:v>
                </c:pt>
                <c:pt idx="1429">
                  <c:v>2.25</c:v>
                </c:pt>
                <c:pt idx="1430">
                  <c:v>2.25</c:v>
                </c:pt>
                <c:pt idx="1431">
                  <c:v>2.25</c:v>
                </c:pt>
                <c:pt idx="1432">
                  <c:v>2.25</c:v>
                </c:pt>
                <c:pt idx="1433">
                  <c:v>2.25</c:v>
                </c:pt>
                <c:pt idx="1434">
                  <c:v>2.25</c:v>
                </c:pt>
                <c:pt idx="1435">
                  <c:v>1.75</c:v>
                </c:pt>
                <c:pt idx="1436">
                  <c:v>1.75</c:v>
                </c:pt>
                <c:pt idx="1437">
                  <c:v>1.75</c:v>
                </c:pt>
                <c:pt idx="1438">
                  <c:v>1.75</c:v>
                </c:pt>
                <c:pt idx="1439">
                  <c:v>1.75</c:v>
                </c:pt>
                <c:pt idx="1440">
                  <c:v>1.75</c:v>
                </c:pt>
                <c:pt idx="1441">
                  <c:v>1.75</c:v>
                </c:pt>
                <c:pt idx="1442">
                  <c:v>1.75</c:v>
                </c:pt>
                <c:pt idx="1443">
                  <c:v>1.75</c:v>
                </c:pt>
                <c:pt idx="1444">
                  <c:v>1.75</c:v>
                </c:pt>
                <c:pt idx="1445">
                  <c:v>1.75</c:v>
                </c:pt>
                <c:pt idx="1446">
                  <c:v>1.75</c:v>
                </c:pt>
                <c:pt idx="1447">
                  <c:v>1.75</c:v>
                </c:pt>
                <c:pt idx="1448">
                  <c:v>1.75</c:v>
                </c:pt>
                <c:pt idx="1449">
                  <c:v>1.75</c:v>
                </c:pt>
                <c:pt idx="1450">
                  <c:v>1.75</c:v>
                </c:pt>
                <c:pt idx="1451">
                  <c:v>1.75</c:v>
                </c:pt>
                <c:pt idx="1452">
                  <c:v>1.75</c:v>
                </c:pt>
                <c:pt idx="1453">
                  <c:v>1.75</c:v>
                </c:pt>
                <c:pt idx="1454">
                  <c:v>1.75</c:v>
                </c:pt>
                <c:pt idx="1455">
                  <c:v>1.75</c:v>
                </c:pt>
                <c:pt idx="1456">
                  <c:v>1.75</c:v>
                </c:pt>
                <c:pt idx="1457">
                  <c:v>1.75</c:v>
                </c:pt>
                <c:pt idx="1458">
                  <c:v>1.75</c:v>
                </c:pt>
                <c:pt idx="1459">
                  <c:v>1.75</c:v>
                </c:pt>
                <c:pt idx="1460">
                  <c:v>1.75</c:v>
                </c:pt>
                <c:pt idx="1461">
                  <c:v>1.75</c:v>
                </c:pt>
                <c:pt idx="1462">
                  <c:v>1.75</c:v>
                </c:pt>
                <c:pt idx="1463">
                  <c:v>1.75</c:v>
                </c:pt>
                <c:pt idx="1464">
                  <c:v>1.75</c:v>
                </c:pt>
                <c:pt idx="1465">
                  <c:v>1.75</c:v>
                </c:pt>
                <c:pt idx="1466">
                  <c:v>1.75</c:v>
                </c:pt>
                <c:pt idx="1467">
                  <c:v>1.75</c:v>
                </c:pt>
                <c:pt idx="1468">
                  <c:v>1.75</c:v>
                </c:pt>
                <c:pt idx="1469">
                  <c:v>1.75</c:v>
                </c:pt>
                <c:pt idx="1470">
                  <c:v>1.75</c:v>
                </c:pt>
                <c:pt idx="1471">
                  <c:v>1.75</c:v>
                </c:pt>
                <c:pt idx="1472">
                  <c:v>1.75</c:v>
                </c:pt>
                <c:pt idx="1473">
                  <c:v>1.75</c:v>
                </c:pt>
                <c:pt idx="1474">
                  <c:v>1.75</c:v>
                </c:pt>
                <c:pt idx="1475">
                  <c:v>1.75</c:v>
                </c:pt>
                <c:pt idx="1476">
                  <c:v>1.75</c:v>
                </c:pt>
                <c:pt idx="1477">
                  <c:v>1.75</c:v>
                </c:pt>
                <c:pt idx="1478">
                  <c:v>1.75</c:v>
                </c:pt>
                <c:pt idx="1479">
                  <c:v>1.75</c:v>
                </c:pt>
                <c:pt idx="1480">
                  <c:v>1.75</c:v>
                </c:pt>
                <c:pt idx="1481">
                  <c:v>1.75</c:v>
                </c:pt>
                <c:pt idx="1482">
                  <c:v>1.75</c:v>
                </c:pt>
                <c:pt idx="1483">
                  <c:v>1.75</c:v>
                </c:pt>
                <c:pt idx="1484">
                  <c:v>1.75</c:v>
                </c:pt>
                <c:pt idx="1485">
                  <c:v>1.75</c:v>
                </c:pt>
                <c:pt idx="1486">
                  <c:v>1.75</c:v>
                </c:pt>
                <c:pt idx="1487">
                  <c:v>1.75</c:v>
                </c:pt>
                <c:pt idx="1488">
                  <c:v>1.75</c:v>
                </c:pt>
                <c:pt idx="1489">
                  <c:v>1.75</c:v>
                </c:pt>
                <c:pt idx="1490">
                  <c:v>1.75</c:v>
                </c:pt>
                <c:pt idx="1491">
                  <c:v>1.75</c:v>
                </c:pt>
                <c:pt idx="1492">
                  <c:v>1.75</c:v>
                </c:pt>
                <c:pt idx="1493">
                  <c:v>1.75</c:v>
                </c:pt>
                <c:pt idx="1494">
                  <c:v>1.75</c:v>
                </c:pt>
                <c:pt idx="1495">
                  <c:v>1.75</c:v>
                </c:pt>
                <c:pt idx="1496">
                  <c:v>1.75</c:v>
                </c:pt>
                <c:pt idx="1497">
                  <c:v>1.75</c:v>
                </c:pt>
                <c:pt idx="1498">
                  <c:v>1.75</c:v>
                </c:pt>
                <c:pt idx="1499">
                  <c:v>1.75</c:v>
                </c:pt>
                <c:pt idx="1500">
                  <c:v>1.75</c:v>
                </c:pt>
                <c:pt idx="1501">
                  <c:v>1.75</c:v>
                </c:pt>
                <c:pt idx="1502">
                  <c:v>1.75</c:v>
                </c:pt>
                <c:pt idx="1503">
                  <c:v>1.75</c:v>
                </c:pt>
                <c:pt idx="1504">
                  <c:v>1.75</c:v>
                </c:pt>
                <c:pt idx="1505">
                  <c:v>1.75</c:v>
                </c:pt>
                <c:pt idx="1506">
                  <c:v>1.75</c:v>
                </c:pt>
                <c:pt idx="1507">
                  <c:v>1.75</c:v>
                </c:pt>
                <c:pt idx="1508">
                  <c:v>1.75</c:v>
                </c:pt>
                <c:pt idx="1509">
                  <c:v>1.75</c:v>
                </c:pt>
                <c:pt idx="1510">
                  <c:v>1.75</c:v>
                </c:pt>
                <c:pt idx="1511">
                  <c:v>1.75</c:v>
                </c:pt>
                <c:pt idx="1512">
                  <c:v>1.75</c:v>
                </c:pt>
                <c:pt idx="1513">
                  <c:v>1.75</c:v>
                </c:pt>
                <c:pt idx="1514">
                  <c:v>1.75</c:v>
                </c:pt>
                <c:pt idx="1515">
                  <c:v>1.75</c:v>
                </c:pt>
                <c:pt idx="1516">
                  <c:v>1.75</c:v>
                </c:pt>
                <c:pt idx="1517">
                  <c:v>1.75</c:v>
                </c:pt>
                <c:pt idx="1518">
                  <c:v>1.75</c:v>
                </c:pt>
                <c:pt idx="1519">
                  <c:v>1.75</c:v>
                </c:pt>
                <c:pt idx="1520">
                  <c:v>1.75</c:v>
                </c:pt>
                <c:pt idx="1521">
                  <c:v>1.75</c:v>
                </c:pt>
                <c:pt idx="1522">
                  <c:v>1.75</c:v>
                </c:pt>
                <c:pt idx="1523">
                  <c:v>1.75</c:v>
                </c:pt>
                <c:pt idx="1524">
                  <c:v>1.75</c:v>
                </c:pt>
                <c:pt idx="1525">
                  <c:v>1.75</c:v>
                </c:pt>
                <c:pt idx="1526">
                  <c:v>1.5</c:v>
                </c:pt>
                <c:pt idx="1527">
                  <c:v>1.5</c:v>
                </c:pt>
                <c:pt idx="1528">
                  <c:v>1.5</c:v>
                </c:pt>
                <c:pt idx="1529">
                  <c:v>1.5</c:v>
                </c:pt>
                <c:pt idx="1530">
                  <c:v>1.5</c:v>
                </c:pt>
                <c:pt idx="1531">
                  <c:v>1.5</c:v>
                </c:pt>
                <c:pt idx="1532">
                  <c:v>1.5</c:v>
                </c:pt>
                <c:pt idx="1533">
                  <c:v>1.5</c:v>
                </c:pt>
                <c:pt idx="1534">
                  <c:v>1.5</c:v>
                </c:pt>
                <c:pt idx="1535">
                  <c:v>1.5</c:v>
                </c:pt>
                <c:pt idx="1536">
                  <c:v>1.5</c:v>
                </c:pt>
                <c:pt idx="1537">
                  <c:v>1.5</c:v>
                </c:pt>
                <c:pt idx="1538">
                  <c:v>1.5</c:v>
                </c:pt>
                <c:pt idx="1539">
                  <c:v>1.5</c:v>
                </c:pt>
                <c:pt idx="1540">
                  <c:v>1.5</c:v>
                </c:pt>
                <c:pt idx="1541">
                  <c:v>1.5</c:v>
                </c:pt>
                <c:pt idx="1542">
                  <c:v>1.5</c:v>
                </c:pt>
                <c:pt idx="1543">
                  <c:v>1.5</c:v>
                </c:pt>
                <c:pt idx="1544">
                  <c:v>1.5</c:v>
                </c:pt>
                <c:pt idx="1545">
                  <c:v>1.5</c:v>
                </c:pt>
                <c:pt idx="1546">
                  <c:v>1.5</c:v>
                </c:pt>
                <c:pt idx="1547">
                  <c:v>1.5</c:v>
                </c:pt>
                <c:pt idx="1548">
                  <c:v>1.5</c:v>
                </c:pt>
                <c:pt idx="1549">
                  <c:v>1.5</c:v>
                </c:pt>
                <c:pt idx="1550">
                  <c:v>1.5</c:v>
                </c:pt>
                <c:pt idx="1551">
                  <c:v>1.5</c:v>
                </c:pt>
                <c:pt idx="1552">
                  <c:v>1.5</c:v>
                </c:pt>
                <c:pt idx="1553">
                  <c:v>1.5</c:v>
                </c:pt>
                <c:pt idx="1554">
                  <c:v>1.5</c:v>
                </c:pt>
                <c:pt idx="1555">
                  <c:v>1.5</c:v>
                </c:pt>
                <c:pt idx="1556">
                  <c:v>1.5</c:v>
                </c:pt>
                <c:pt idx="1557">
                  <c:v>1.5</c:v>
                </c:pt>
                <c:pt idx="1558">
                  <c:v>1.5</c:v>
                </c:pt>
                <c:pt idx="1559">
                  <c:v>1.5</c:v>
                </c:pt>
                <c:pt idx="1560">
                  <c:v>1.5</c:v>
                </c:pt>
                <c:pt idx="1561">
                  <c:v>1.5</c:v>
                </c:pt>
                <c:pt idx="1562">
                  <c:v>1.5</c:v>
                </c:pt>
                <c:pt idx="1563">
                  <c:v>1.5</c:v>
                </c:pt>
                <c:pt idx="1564">
                  <c:v>1.5</c:v>
                </c:pt>
                <c:pt idx="1565">
                  <c:v>1.5</c:v>
                </c:pt>
                <c:pt idx="1566">
                  <c:v>1.5</c:v>
                </c:pt>
                <c:pt idx="1567">
                  <c:v>1.5</c:v>
                </c:pt>
                <c:pt idx="1568">
                  <c:v>1.5</c:v>
                </c:pt>
                <c:pt idx="1569">
                  <c:v>1.5</c:v>
                </c:pt>
                <c:pt idx="1570">
                  <c:v>1.5</c:v>
                </c:pt>
                <c:pt idx="1571">
                  <c:v>1.5</c:v>
                </c:pt>
                <c:pt idx="1572">
                  <c:v>1.5</c:v>
                </c:pt>
                <c:pt idx="1573">
                  <c:v>1.5</c:v>
                </c:pt>
                <c:pt idx="1574">
                  <c:v>1.5</c:v>
                </c:pt>
                <c:pt idx="1575">
                  <c:v>1.5</c:v>
                </c:pt>
                <c:pt idx="1576">
                  <c:v>1.5</c:v>
                </c:pt>
                <c:pt idx="1577">
                  <c:v>1.5</c:v>
                </c:pt>
                <c:pt idx="1578">
                  <c:v>1.5</c:v>
                </c:pt>
                <c:pt idx="1579">
                  <c:v>1.5</c:v>
                </c:pt>
                <c:pt idx="1580">
                  <c:v>1.5</c:v>
                </c:pt>
                <c:pt idx="1581">
                  <c:v>1.5</c:v>
                </c:pt>
                <c:pt idx="1582">
                  <c:v>1.5</c:v>
                </c:pt>
                <c:pt idx="1583">
                  <c:v>1.5</c:v>
                </c:pt>
                <c:pt idx="1584">
                  <c:v>1.5</c:v>
                </c:pt>
                <c:pt idx="1585">
                  <c:v>1.5</c:v>
                </c:pt>
                <c:pt idx="1586">
                  <c:v>1.5</c:v>
                </c:pt>
                <c:pt idx="1587">
                  <c:v>1.5</c:v>
                </c:pt>
                <c:pt idx="1588">
                  <c:v>1.5</c:v>
                </c:pt>
                <c:pt idx="1589">
                  <c:v>1.5</c:v>
                </c:pt>
                <c:pt idx="1590">
                  <c:v>1.5</c:v>
                </c:pt>
                <c:pt idx="1591">
                  <c:v>1.5</c:v>
                </c:pt>
                <c:pt idx="1592">
                  <c:v>1.5</c:v>
                </c:pt>
                <c:pt idx="1593">
                  <c:v>1.5</c:v>
                </c:pt>
                <c:pt idx="1594">
                  <c:v>1.5</c:v>
                </c:pt>
                <c:pt idx="1595">
                  <c:v>1.5</c:v>
                </c:pt>
                <c:pt idx="1596">
                  <c:v>1.5</c:v>
                </c:pt>
                <c:pt idx="1597">
                  <c:v>1.5</c:v>
                </c:pt>
                <c:pt idx="1598">
                  <c:v>1.5</c:v>
                </c:pt>
                <c:pt idx="1599">
                  <c:v>1.5</c:v>
                </c:pt>
                <c:pt idx="1600">
                  <c:v>1.5</c:v>
                </c:pt>
                <c:pt idx="1601">
                  <c:v>1.5</c:v>
                </c:pt>
                <c:pt idx="1602">
                  <c:v>1.5</c:v>
                </c:pt>
                <c:pt idx="1603">
                  <c:v>1.5</c:v>
                </c:pt>
                <c:pt idx="1604">
                  <c:v>1.5</c:v>
                </c:pt>
                <c:pt idx="1605">
                  <c:v>1.5</c:v>
                </c:pt>
                <c:pt idx="1606">
                  <c:v>1.5</c:v>
                </c:pt>
                <c:pt idx="1607">
                  <c:v>1.5</c:v>
                </c:pt>
                <c:pt idx="1608">
                  <c:v>1.5</c:v>
                </c:pt>
                <c:pt idx="1609">
                  <c:v>1.5</c:v>
                </c:pt>
                <c:pt idx="1610">
                  <c:v>1.5</c:v>
                </c:pt>
                <c:pt idx="1611">
                  <c:v>1.5</c:v>
                </c:pt>
                <c:pt idx="1612">
                  <c:v>1.5</c:v>
                </c:pt>
                <c:pt idx="1613">
                  <c:v>1.5</c:v>
                </c:pt>
                <c:pt idx="1614">
                  <c:v>1.5</c:v>
                </c:pt>
                <c:pt idx="1615">
                  <c:v>1.5</c:v>
                </c:pt>
                <c:pt idx="1616">
                  <c:v>1.5</c:v>
                </c:pt>
                <c:pt idx="1617">
                  <c:v>1</c:v>
                </c:pt>
                <c:pt idx="1618">
                  <c:v>1</c:v>
                </c:pt>
                <c:pt idx="1619">
                  <c:v>1</c:v>
                </c:pt>
                <c:pt idx="1620">
                  <c:v>1</c:v>
                </c:pt>
                <c:pt idx="1621">
                  <c:v>1</c:v>
                </c:pt>
                <c:pt idx="1622">
                  <c:v>1</c:v>
                </c:pt>
                <c:pt idx="1623">
                  <c:v>1</c:v>
                </c:pt>
                <c:pt idx="1624">
                  <c:v>1</c:v>
                </c:pt>
                <c:pt idx="1625">
                  <c:v>1</c:v>
                </c:pt>
                <c:pt idx="1626">
                  <c:v>1</c:v>
                </c:pt>
                <c:pt idx="1627">
                  <c:v>1</c:v>
                </c:pt>
                <c:pt idx="1628">
                  <c:v>1</c:v>
                </c:pt>
                <c:pt idx="1629">
                  <c:v>1</c:v>
                </c:pt>
                <c:pt idx="1630">
                  <c:v>1</c:v>
                </c:pt>
                <c:pt idx="1631">
                  <c:v>1</c:v>
                </c:pt>
                <c:pt idx="1632">
                  <c:v>1</c:v>
                </c:pt>
                <c:pt idx="1633">
                  <c:v>1</c:v>
                </c:pt>
                <c:pt idx="1634">
                  <c:v>1</c:v>
                </c:pt>
                <c:pt idx="1635">
                  <c:v>1</c:v>
                </c:pt>
                <c:pt idx="1636">
                  <c:v>1</c:v>
                </c:pt>
                <c:pt idx="1637">
                  <c:v>1</c:v>
                </c:pt>
                <c:pt idx="1638">
                  <c:v>1</c:v>
                </c:pt>
                <c:pt idx="1639">
                  <c:v>1</c:v>
                </c:pt>
                <c:pt idx="1640">
                  <c:v>1</c:v>
                </c:pt>
                <c:pt idx="1641">
                  <c:v>1</c:v>
                </c:pt>
                <c:pt idx="1642">
                  <c:v>1</c:v>
                </c:pt>
                <c:pt idx="1643">
                  <c:v>1</c:v>
                </c:pt>
                <c:pt idx="1644">
                  <c:v>1</c:v>
                </c:pt>
                <c:pt idx="1645">
                  <c:v>1</c:v>
                </c:pt>
                <c:pt idx="1646">
                  <c:v>1</c:v>
                </c:pt>
                <c:pt idx="1647">
                  <c:v>1</c:v>
                </c:pt>
                <c:pt idx="1648">
                  <c:v>1</c:v>
                </c:pt>
                <c:pt idx="1649">
                  <c:v>1</c:v>
                </c:pt>
                <c:pt idx="1650">
                  <c:v>1</c:v>
                </c:pt>
                <c:pt idx="1651">
                  <c:v>1</c:v>
                </c:pt>
                <c:pt idx="1652">
                  <c:v>1</c:v>
                </c:pt>
                <c:pt idx="1653">
                  <c:v>1</c:v>
                </c:pt>
                <c:pt idx="1654">
                  <c:v>1</c:v>
                </c:pt>
                <c:pt idx="1655">
                  <c:v>1</c:v>
                </c:pt>
                <c:pt idx="1656">
                  <c:v>1</c:v>
                </c:pt>
                <c:pt idx="1657">
                  <c:v>1</c:v>
                </c:pt>
                <c:pt idx="1658">
                  <c:v>1</c:v>
                </c:pt>
                <c:pt idx="1659">
                  <c:v>1</c:v>
                </c:pt>
                <c:pt idx="1660">
                  <c:v>1</c:v>
                </c:pt>
                <c:pt idx="1661">
                  <c:v>1</c:v>
                </c:pt>
                <c:pt idx="1662">
                  <c:v>1</c:v>
                </c:pt>
                <c:pt idx="1663">
                  <c:v>1</c:v>
                </c:pt>
                <c:pt idx="1664">
                  <c:v>1</c:v>
                </c:pt>
                <c:pt idx="1665">
                  <c:v>1</c:v>
                </c:pt>
                <c:pt idx="1666">
                  <c:v>1</c:v>
                </c:pt>
                <c:pt idx="1667">
                  <c:v>1</c:v>
                </c:pt>
                <c:pt idx="1668">
                  <c:v>1</c:v>
                </c:pt>
                <c:pt idx="1669">
                  <c:v>1</c:v>
                </c:pt>
                <c:pt idx="1670">
                  <c:v>1</c:v>
                </c:pt>
                <c:pt idx="1671">
                  <c:v>1</c:v>
                </c:pt>
                <c:pt idx="1672">
                  <c:v>1</c:v>
                </c:pt>
                <c:pt idx="1673">
                  <c:v>1</c:v>
                </c:pt>
                <c:pt idx="1674">
                  <c:v>1</c:v>
                </c:pt>
                <c:pt idx="1675">
                  <c:v>1</c:v>
                </c:pt>
                <c:pt idx="1676">
                  <c:v>1</c:v>
                </c:pt>
                <c:pt idx="1677">
                  <c:v>1</c:v>
                </c:pt>
                <c:pt idx="1678">
                  <c:v>1</c:v>
                </c:pt>
                <c:pt idx="1679">
                  <c:v>1</c:v>
                </c:pt>
                <c:pt idx="1680">
                  <c:v>1</c:v>
                </c:pt>
                <c:pt idx="1681">
                  <c:v>1</c:v>
                </c:pt>
                <c:pt idx="1682">
                  <c:v>1</c:v>
                </c:pt>
                <c:pt idx="1683">
                  <c:v>1</c:v>
                </c:pt>
                <c:pt idx="1684">
                  <c:v>1</c:v>
                </c:pt>
                <c:pt idx="1685">
                  <c:v>1</c:v>
                </c:pt>
                <c:pt idx="1686">
                  <c:v>1</c:v>
                </c:pt>
                <c:pt idx="1687">
                  <c:v>1</c:v>
                </c:pt>
                <c:pt idx="1688">
                  <c:v>1</c:v>
                </c:pt>
                <c:pt idx="1689">
                  <c:v>1</c:v>
                </c:pt>
                <c:pt idx="1690">
                  <c:v>1</c:v>
                </c:pt>
                <c:pt idx="1691">
                  <c:v>1</c:v>
                </c:pt>
                <c:pt idx="1692">
                  <c:v>1</c:v>
                </c:pt>
                <c:pt idx="1693">
                  <c:v>1</c:v>
                </c:pt>
                <c:pt idx="1694">
                  <c:v>1</c:v>
                </c:pt>
                <c:pt idx="1695">
                  <c:v>1</c:v>
                </c:pt>
                <c:pt idx="1696">
                  <c:v>1</c:v>
                </c:pt>
                <c:pt idx="1697">
                  <c:v>1</c:v>
                </c:pt>
                <c:pt idx="1698">
                  <c:v>1</c:v>
                </c:pt>
                <c:pt idx="1699">
                  <c:v>1</c:v>
                </c:pt>
                <c:pt idx="1700">
                  <c:v>1</c:v>
                </c:pt>
                <c:pt idx="1701">
                  <c:v>1</c:v>
                </c:pt>
                <c:pt idx="1702">
                  <c:v>1</c:v>
                </c:pt>
                <c:pt idx="1703">
                  <c:v>1</c:v>
                </c:pt>
                <c:pt idx="1704">
                  <c:v>1</c:v>
                </c:pt>
                <c:pt idx="1705">
                  <c:v>1</c:v>
                </c:pt>
                <c:pt idx="1706">
                  <c:v>1</c:v>
                </c:pt>
                <c:pt idx="1707">
                  <c:v>1</c:v>
                </c:pt>
                <c:pt idx="1708">
                  <c:v>1</c:v>
                </c:pt>
                <c:pt idx="1709">
                  <c:v>1</c:v>
                </c:pt>
                <c:pt idx="1710">
                  <c:v>1</c:v>
                </c:pt>
                <c:pt idx="1711">
                  <c:v>1</c:v>
                </c:pt>
                <c:pt idx="1712">
                  <c:v>1</c:v>
                </c:pt>
                <c:pt idx="1713">
                  <c:v>1</c:v>
                </c:pt>
                <c:pt idx="1714">
                  <c:v>1</c:v>
                </c:pt>
                <c:pt idx="1715">
                  <c:v>1</c:v>
                </c:pt>
                <c:pt idx="1716">
                  <c:v>1</c:v>
                </c:pt>
                <c:pt idx="1717">
                  <c:v>1</c:v>
                </c:pt>
                <c:pt idx="1718">
                  <c:v>1</c:v>
                </c:pt>
                <c:pt idx="1719">
                  <c:v>1</c:v>
                </c:pt>
                <c:pt idx="1720">
                  <c:v>1</c:v>
                </c:pt>
                <c:pt idx="1721">
                  <c:v>1</c:v>
                </c:pt>
                <c:pt idx="1722">
                  <c:v>1</c:v>
                </c:pt>
                <c:pt idx="1723">
                  <c:v>1</c:v>
                </c:pt>
                <c:pt idx="1724">
                  <c:v>1</c:v>
                </c:pt>
                <c:pt idx="1725">
                  <c:v>1</c:v>
                </c:pt>
                <c:pt idx="1726">
                  <c:v>1</c:v>
                </c:pt>
                <c:pt idx="1727">
                  <c:v>1</c:v>
                </c:pt>
                <c:pt idx="1728">
                  <c:v>1</c:v>
                </c:pt>
                <c:pt idx="1729">
                  <c:v>1</c:v>
                </c:pt>
                <c:pt idx="1730">
                  <c:v>1</c:v>
                </c:pt>
                <c:pt idx="1731">
                  <c:v>1</c:v>
                </c:pt>
                <c:pt idx="1732">
                  <c:v>1</c:v>
                </c:pt>
                <c:pt idx="1733">
                  <c:v>1</c:v>
                </c:pt>
                <c:pt idx="1734">
                  <c:v>1</c:v>
                </c:pt>
                <c:pt idx="1735">
                  <c:v>1</c:v>
                </c:pt>
                <c:pt idx="1736">
                  <c:v>1</c:v>
                </c:pt>
                <c:pt idx="1737">
                  <c:v>1</c:v>
                </c:pt>
                <c:pt idx="1738">
                  <c:v>1</c:v>
                </c:pt>
                <c:pt idx="1739">
                  <c:v>1</c:v>
                </c:pt>
                <c:pt idx="1740">
                  <c:v>1</c:v>
                </c:pt>
                <c:pt idx="1741">
                  <c:v>1</c:v>
                </c:pt>
                <c:pt idx="1742">
                  <c:v>1</c:v>
                </c:pt>
                <c:pt idx="1743">
                  <c:v>1</c:v>
                </c:pt>
                <c:pt idx="1744">
                  <c:v>1</c:v>
                </c:pt>
                <c:pt idx="1745">
                  <c:v>1</c:v>
                </c:pt>
                <c:pt idx="1746">
                  <c:v>1</c:v>
                </c:pt>
                <c:pt idx="1747">
                  <c:v>1</c:v>
                </c:pt>
                <c:pt idx="1748">
                  <c:v>1</c:v>
                </c:pt>
                <c:pt idx="1749">
                  <c:v>1</c:v>
                </c:pt>
                <c:pt idx="1750">
                  <c:v>1</c:v>
                </c:pt>
                <c:pt idx="1751">
                  <c:v>1</c:v>
                </c:pt>
                <c:pt idx="1752">
                  <c:v>1</c:v>
                </c:pt>
                <c:pt idx="1753">
                  <c:v>1</c:v>
                </c:pt>
                <c:pt idx="1754">
                  <c:v>1</c:v>
                </c:pt>
                <c:pt idx="1755">
                  <c:v>1</c:v>
                </c:pt>
                <c:pt idx="1756">
                  <c:v>1</c:v>
                </c:pt>
                <c:pt idx="1757">
                  <c:v>1</c:v>
                </c:pt>
                <c:pt idx="1758">
                  <c:v>1</c:v>
                </c:pt>
                <c:pt idx="1759">
                  <c:v>1</c:v>
                </c:pt>
                <c:pt idx="1760">
                  <c:v>1</c:v>
                </c:pt>
                <c:pt idx="1761">
                  <c:v>1</c:v>
                </c:pt>
                <c:pt idx="1762">
                  <c:v>1</c:v>
                </c:pt>
                <c:pt idx="1763">
                  <c:v>1</c:v>
                </c:pt>
                <c:pt idx="1764">
                  <c:v>1</c:v>
                </c:pt>
                <c:pt idx="1765">
                  <c:v>1</c:v>
                </c:pt>
                <c:pt idx="1766">
                  <c:v>1</c:v>
                </c:pt>
                <c:pt idx="1767">
                  <c:v>1</c:v>
                </c:pt>
                <c:pt idx="1768">
                  <c:v>1</c:v>
                </c:pt>
                <c:pt idx="1769">
                  <c:v>1</c:v>
                </c:pt>
                <c:pt idx="1770">
                  <c:v>1</c:v>
                </c:pt>
                <c:pt idx="1771">
                  <c:v>1</c:v>
                </c:pt>
                <c:pt idx="1772">
                  <c:v>1</c:v>
                </c:pt>
                <c:pt idx="1773">
                  <c:v>1</c:v>
                </c:pt>
                <c:pt idx="1774">
                  <c:v>1</c:v>
                </c:pt>
                <c:pt idx="1775">
                  <c:v>1</c:v>
                </c:pt>
                <c:pt idx="1776">
                  <c:v>1</c:v>
                </c:pt>
                <c:pt idx="1777">
                  <c:v>1</c:v>
                </c:pt>
                <c:pt idx="1778">
                  <c:v>1</c:v>
                </c:pt>
                <c:pt idx="1779">
                  <c:v>1</c:v>
                </c:pt>
                <c:pt idx="1780">
                  <c:v>1</c:v>
                </c:pt>
                <c:pt idx="1781">
                  <c:v>1</c:v>
                </c:pt>
                <c:pt idx="1782">
                  <c:v>1</c:v>
                </c:pt>
                <c:pt idx="1783">
                  <c:v>1</c:v>
                </c:pt>
                <c:pt idx="1784">
                  <c:v>1</c:v>
                </c:pt>
                <c:pt idx="1785">
                  <c:v>1</c:v>
                </c:pt>
                <c:pt idx="1786">
                  <c:v>1</c:v>
                </c:pt>
                <c:pt idx="1787">
                  <c:v>1</c:v>
                </c:pt>
                <c:pt idx="1788">
                  <c:v>1</c:v>
                </c:pt>
                <c:pt idx="1789">
                  <c:v>1</c:v>
                </c:pt>
                <c:pt idx="1790">
                  <c:v>1</c:v>
                </c:pt>
                <c:pt idx="1791">
                  <c:v>1</c:v>
                </c:pt>
                <c:pt idx="1792">
                  <c:v>1</c:v>
                </c:pt>
                <c:pt idx="1793">
                  <c:v>1</c:v>
                </c:pt>
                <c:pt idx="1794">
                  <c:v>1</c:v>
                </c:pt>
                <c:pt idx="1795">
                  <c:v>1</c:v>
                </c:pt>
                <c:pt idx="1796">
                  <c:v>1</c:v>
                </c:pt>
                <c:pt idx="1797">
                  <c:v>1</c:v>
                </c:pt>
                <c:pt idx="1798">
                  <c:v>1</c:v>
                </c:pt>
                <c:pt idx="1799">
                  <c:v>1</c:v>
                </c:pt>
                <c:pt idx="1800">
                  <c:v>1</c:v>
                </c:pt>
                <c:pt idx="1801">
                  <c:v>1</c:v>
                </c:pt>
                <c:pt idx="1802">
                  <c:v>1</c:v>
                </c:pt>
                <c:pt idx="1803">
                  <c:v>1</c:v>
                </c:pt>
                <c:pt idx="1804">
                  <c:v>1</c:v>
                </c:pt>
                <c:pt idx="1805">
                  <c:v>1</c:v>
                </c:pt>
                <c:pt idx="1806">
                  <c:v>1</c:v>
                </c:pt>
                <c:pt idx="1807">
                  <c:v>1</c:v>
                </c:pt>
                <c:pt idx="1808">
                  <c:v>1</c:v>
                </c:pt>
                <c:pt idx="1809">
                  <c:v>1</c:v>
                </c:pt>
                <c:pt idx="1810">
                  <c:v>1</c:v>
                </c:pt>
                <c:pt idx="1811">
                  <c:v>1</c:v>
                </c:pt>
                <c:pt idx="1812">
                  <c:v>1</c:v>
                </c:pt>
                <c:pt idx="1813">
                  <c:v>1</c:v>
                </c:pt>
                <c:pt idx="1814">
                  <c:v>1</c:v>
                </c:pt>
                <c:pt idx="1815">
                  <c:v>1</c:v>
                </c:pt>
                <c:pt idx="1816">
                  <c:v>1</c:v>
                </c:pt>
                <c:pt idx="1817">
                  <c:v>1</c:v>
                </c:pt>
                <c:pt idx="1818">
                  <c:v>1</c:v>
                </c:pt>
                <c:pt idx="1819">
                  <c:v>1</c:v>
                </c:pt>
                <c:pt idx="1820">
                  <c:v>1</c:v>
                </c:pt>
                <c:pt idx="1821">
                  <c:v>1</c:v>
                </c:pt>
                <c:pt idx="1822">
                  <c:v>1</c:v>
                </c:pt>
                <c:pt idx="1823">
                  <c:v>1</c:v>
                </c:pt>
                <c:pt idx="1824">
                  <c:v>1</c:v>
                </c:pt>
                <c:pt idx="1825">
                  <c:v>1</c:v>
                </c:pt>
                <c:pt idx="1826">
                  <c:v>1</c:v>
                </c:pt>
                <c:pt idx="1827">
                  <c:v>1</c:v>
                </c:pt>
                <c:pt idx="1828">
                  <c:v>1</c:v>
                </c:pt>
                <c:pt idx="1829">
                  <c:v>1</c:v>
                </c:pt>
                <c:pt idx="1830">
                  <c:v>1</c:v>
                </c:pt>
                <c:pt idx="1831">
                  <c:v>1</c:v>
                </c:pt>
                <c:pt idx="1832">
                  <c:v>1</c:v>
                </c:pt>
                <c:pt idx="1833">
                  <c:v>1</c:v>
                </c:pt>
                <c:pt idx="1834">
                  <c:v>1</c:v>
                </c:pt>
                <c:pt idx="1835">
                  <c:v>1</c:v>
                </c:pt>
                <c:pt idx="1836">
                  <c:v>1</c:v>
                </c:pt>
                <c:pt idx="1837">
                  <c:v>1</c:v>
                </c:pt>
                <c:pt idx="1838">
                  <c:v>1</c:v>
                </c:pt>
                <c:pt idx="1839">
                  <c:v>1</c:v>
                </c:pt>
                <c:pt idx="1840">
                  <c:v>1</c:v>
                </c:pt>
                <c:pt idx="1841">
                  <c:v>1</c:v>
                </c:pt>
                <c:pt idx="1842">
                  <c:v>1</c:v>
                </c:pt>
                <c:pt idx="1843">
                  <c:v>1</c:v>
                </c:pt>
                <c:pt idx="1844">
                  <c:v>1</c:v>
                </c:pt>
                <c:pt idx="1845">
                  <c:v>1</c:v>
                </c:pt>
                <c:pt idx="1846">
                  <c:v>1</c:v>
                </c:pt>
                <c:pt idx="1847">
                  <c:v>1</c:v>
                </c:pt>
                <c:pt idx="1848">
                  <c:v>1</c:v>
                </c:pt>
                <c:pt idx="1849">
                  <c:v>1</c:v>
                </c:pt>
                <c:pt idx="1850">
                  <c:v>1</c:v>
                </c:pt>
                <c:pt idx="1851">
                  <c:v>1</c:v>
                </c:pt>
                <c:pt idx="1852">
                  <c:v>1</c:v>
                </c:pt>
                <c:pt idx="1853">
                  <c:v>1</c:v>
                </c:pt>
                <c:pt idx="1854">
                  <c:v>1</c:v>
                </c:pt>
                <c:pt idx="1855">
                  <c:v>1</c:v>
                </c:pt>
                <c:pt idx="1856">
                  <c:v>1</c:v>
                </c:pt>
                <c:pt idx="1857">
                  <c:v>1</c:v>
                </c:pt>
                <c:pt idx="1858">
                  <c:v>1</c:v>
                </c:pt>
                <c:pt idx="1859">
                  <c:v>1</c:v>
                </c:pt>
                <c:pt idx="1860">
                  <c:v>1</c:v>
                </c:pt>
                <c:pt idx="1861">
                  <c:v>1</c:v>
                </c:pt>
                <c:pt idx="1862">
                  <c:v>1</c:v>
                </c:pt>
                <c:pt idx="1863">
                  <c:v>1</c:v>
                </c:pt>
                <c:pt idx="1864">
                  <c:v>1</c:v>
                </c:pt>
                <c:pt idx="1865">
                  <c:v>1</c:v>
                </c:pt>
                <c:pt idx="1866">
                  <c:v>1</c:v>
                </c:pt>
                <c:pt idx="1867">
                  <c:v>1</c:v>
                </c:pt>
                <c:pt idx="1868">
                  <c:v>1</c:v>
                </c:pt>
                <c:pt idx="1869">
                  <c:v>1</c:v>
                </c:pt>
                <c:pt idx="1870">
                  <c:v>1</c:v>
                </c:pt>
                <c:pt idx="1871">
                  <c:v>1</c:v>
                </c:pt>
                <c:pt idx="1872">
                  <c:v>1</c:v>
                </c:pt>
                <c:pt idx="1873">
                  <c:v>1</c:v>
                </c:pt>
                <c:pt idx="1874">
                  <c:v>1</c:v>
                </c:pt>
                <c:pt idx="1875">
                  <c:v>1</c:v>
                </c:pt>
                <c:pt idx="1876">
                  <c:v>1</c:v>
                </c:pt>
                <c:pt idx="1877">
                  <c:v>1</c:v>
                </c:pt>
                <c:pt idx="1878">
                  <c:v>1</c:v>
                </c:pt>
                <c:pt idx="1879">
                  <c:v>1</c:v>
                </c:pt>
                <c:pt idx="1880">
                  <c:v>1</c:v>
                </c:pt>
                <c:pt idx="1881">
                  <c:v>1</c:v>
                </c:pt>
                <c:pt idx="1882">
                  <c:v>1</c:v>
                </c:pt>
                <c:pt idx="1883">
                  <c:v>1</c:v>
                </c:pt>
                <c:pt idx="1884">
                  <c:v>1</c:v>
                </c:pt>
                <c:pt idx="1885">
                  <c:v>1</c:v>
                </c:pt>
                <c:pt idx="1886">
                  <c:v>1</c:v>
                </c:pt>
                <c:pt idx="1887">
                  <c:v>1</c:v>
                </c:pt>
                <c:pt idx="1888">
                  <c:v>1</c:v>
                </c:pt>
                <c:pt idx="1889">
                  <c:v>1</c:v>
                </c:pt>
                <c:pt idx="1890">
                  <c:v>1</c:v>
                </c:pt>
                <c:pt idx="1891">
                  <c:v>1</c:v>
                </c:pt>
                <c:pt idx="1892">
                  <c:v>1</c:v>
                </c:pt>
                <c:pt idx="1893">
                  <c:v>1</c:v>
                </c:pt>
                <c:pt idx="1894">
                  <c:v>1</c:v>
                </c:pt>
                <c:pt idx="1895">
                  <c:v>1</c:v>
                </c:pt>
                <c:pt idx="1896">
                  <c:v>1</c:v>
                </c:pt>
                <c:pt idx="1897">
                  <c:v>1</c:v>
                </c:pt>
                <c:pt idx="1898">
                  <c:v>1</c:v>
                </c:pt>
                <c:pt idx="1899">
                  <c:v>1</c:v>
                </c:pt>
                <c:pt idx="1900">
                  <c:v>1</c:v>
                </c:pt>
                <c:pt idx="1901">
                  <c:v>1</c:v>
                </c:pt>
                <c:pt idx="1902">
                  <c:v>1</c:v>
                </c:pt>
                <c:pt idx="1903">
                  <c:v>1</c:v>
                </c:pt>
                <c:pt idx="1904">
                  <c:v>1</c:v>
                </c:pt>
                <c:pt idx="1905">
                  <c:v>1</c:v>
                </c:pt>
                <c:pt idx="1906">
                  <c:v>1</c:v>
                </c:pt>
                <c:pt idx="1907">
                  <c:v>1</c:v>
                </c:pt>
                <c:pt idx="1908">
                  <c:v>1</c:v>
                </c:pt>
                <c:pt idx="1909">
                  <c:v>1</c:v>
                </c:pt>
                <c:pt idx="1910">
                  <c:v>1</c:v>
                </c:pt>
                <c:pt idx="1911">
                  <c:v>1</c:v>
                </c:pt>
                <c:pt idx="1912">
                  <c:v>1</c:v>
                </c:pt>
                <c:pt idx="1913">
                  <c:v>1</c:v>
                </c:pt>
                <c:pt idx="1914">
                  <c:v>1</c:v>
                </c:pt>
                <c:pt idx="1915">
                  <c:v>1</c:v>
                </c:pt>
                <c:pt idx="1916">
                  <c:v>1</c:v>
                </c:pt>
                <c:pt idx="1917">
                  <c:v>1</c:v>
                </c:pt>
                <c:pt idx="1918">
                  <c:v>1</c:v>
                </c:pt>
                <c:pt idx="1919">
                  <c:v>1</c:v>
                </c:pt>
                <c:pt idx="1920">
                  <c:v>1</c:v>
                </c:pt>
                <c:pt idx="1921">
                  <c:v>1</c:v>
                </c:pt>
                <c:pt idx="1922">
                  <c:v>1</c:v>
                </c:pt>
                <c:pt idx="1923">
                  <c:v>1</c:v>
                </c:pt>
                <c:pt idx="1924">
                  <c:v>1</c:v>
                </c:pt>
                <c:pt idx="1925">
                  <c:v>1</c:v>
                </c:pt>
                <c:pt idx="1926">
                  <c:v>1</c:v>
                </c:pt>
                <c:pt idx="1927">
                  <c:v>1</c:v>
                </c:pt>
                <c:pt idx="1928">
                  <c:v>1</c:v>
                </c:pt>
                <c:pt idx="1929">
                  <c:v>1</c:v>
                </c:pt>
                <c:pt idx="1930">
                  <c:v>1</c:v>
                </c:pt>
                <c:pt idx="1931">
                  <c:v>1</c:v>
                </c:pt>
                <c:pt idx="1932">
                  <c:v>1</c:v>
                </c:pt>
                <c:pt idx="1933">
                  <c:v>1</c:v>
                </c:pt>
                <c:pt idx="1934">
                  <c:v>1</c:v>
                </c:pt>
                <c:pt idx="1935">
                  <c:v>1</c:v>
                </c:pt>
                <c:pt idx="1936">
                  <c:v>1</c:v>
                </c:pt>
                <c:pt idx="1937">
                  <c:v>1</c:v>
                </c:pt>
                <c:pt idx="1938">
                  <c:v>1</c:v>
                </c:pt>
                <c:pt idx="1939">
                  <c:v>1</c:v>
                </c:pt>
                <c:pt idx="1940">
                  <c:v>1</c:v>
                </c:pt>
                <c:pt idx="1941">
                  <c:v>1</c:v>
                </c:pt>
                <c:pt idx="1942">
                  <c:v>1</c:v>
                </c:pt>
                <c:pt idx="1943">
                  <c:v>1</c:v>
                </c:pt>
                <c:pt idx="1944">
                  <c:v>1</c:v>
                </c:pt>
                <c:pt idx="1945">
                  <c:v>1</c:v>
                </c:pt>
                <c:pt idx="1946">
                  <c:v>1</c:v>
                </c:pt>
                <c:pt idx="1947">
                  <c:v>1</c:v>
                </c:pt>
                <c:pt idx="1948">
                  <c:v>1</c:v>
                </c:pt>
                <c:pt idx="1949">
                  <c:v>1</c:v>
                </c:pt>
                <c:pt idx="1950">
                  <c:v>1</c:v>
                </c:pt>
                <c:pt idx="1951">
                  <c:v>1</c:v>
                </c:pt>
                <c:pt idx="1952">
                  <c:v>1</c:v>
                </c:pt>
                <c:pt idx="1953">
                  <c:v>1</c:v>
                </c:pt>
                <c:pt idx="1954">
                  <c:v>1</c:v>
                </c:pt>
                <c:pt idx="1955">
                  <c:v>1</c:v>
                </c:pt>
                <c:pt idx="1956">
                  <c:v>1</c:v>
                </c:pt>
                <c:pt idx="1957">
                  <c:v>1</c:v>
                </c:pt>
                <c:pt idx="1958">
                  <c:v>1</c:v>
                </c:pt>
                <c:pt idx="1959">
                  <c:v>1</c:v>
                </c:pt>
                <c:pt idx="1960">
                  <c:v>1</c:v>
                </c:pt>
                <c:pt idx="1961">
                  <c:v>1</c:v>
                </c:pt>
                <c:pt idx="1962">
                  <c:v>1</c:v>
                </c:pt>
                <c:pt idx="1963">
                  <c:v>1</c:v>
                </c:pt>
                <c:pt idx="1964">
                  <c:v>1</c:v>
                </c:pt>
                <c:pt idx="1965">
                  <c:v>1</c:v>
                </c:pt>
                <c:pt idx="1966">
                  <c:v>1</c:v>
                </c:pt>
                <c:pt idx="1967">
                  <c:v>1</c:v>
                </c:pt>
                <c:pt idx="1968">
                  <c:v>1</c:v>
                </c:pt>
                <c:pt idx="1969">
                  <c:v>1</c:v>
                </c:pt>
                <c:pt idx="1970">
                  <c:v>1</c:v>
                </c:pt>
                <c:pt idx="1971">
                  <c:v>1</c:v>
                </c:pt>
                <c:pt idx="1972">
                  <c:v>1</c:v>
                </c:pt>
                <c:pt idx="1973">
                  <c:v>1</c:v>
                </c:pt>
                <c:pt idx="1974">
                  <c:v>1</c:v>
                </c:pt>
                <c:pt idx="1975">
                  <c:v>1</c:v>
                </c:pt>
                <c:pt idx="1976">
                  <c:v>1</c:v>
                </c:pt>
                <c:pt idx="1977">
                  <c:v>1</c:v>
                </c:pt>
                <c:pt idx="1978">
                  <c:v>1</c:v>
                </c:pt>
                <c:pt idx="1979">
                  <c:v>1</c:v>
                </c:pt>
                <c:pt idx="1980">
                  <c:v>1</c:v>
                </c:pt>
                <c:pt idx="1981">
                  <c:v>1</c:v>
                </c:pt>
                <c:pt idx="1982">
                  <c:v>1</c:v>
                </c:pt>
                <c:pt idx="1983">
                  <c:v>1</c:v>
                </c:pt>
                <c:pt idx="1984">
                  <c:v>1</c:v>
                </c:pt>
                <c:pt idx="1985">
                  <c:v>1</c:v>
                </c:pt>
                <c:pt idx="1986">
                  <c:v>1</c:v>
                </c:pt>
                <c:pt idx="1987">
                  <c:v>1</c:v>
                </c:pt>
                <c:pt idx="1988">
                  <c:v>1</c:v>
                </c:pt>
                <c:pt idx="1989">
                  <c:v>1</c:v>
                </c:pt>
                <c:pt idx="1990">
                  <c:v>1</c:v>
                </c:pt>
                <c:pt idx="1991">
                  <c:v>1</c:v>
                </c:pt>
                <c:pt idx="1992">
                  <c:v>1</c:v>
                </c:pt>
                <c:pt idx="1993">
                  <c:v>1</c:v>
                </c:pt>
                <c:pt idx="1994">
                  <c:v>1</c:v>
                </c:pt>
                <c:pt idx="1995">
                  <c:v>1</c:v>
                </c:pt>
                <c:pt idx="1996">
                  <c:v>1</c:v>
                </c:pt>
                <c:pt idx="1997">
                  <c:v>1</c:v>
                </c:pt>
                <c:pt idx="1998">
                  <c:v>1</c:v>
                </c:pt>
                <c:pt idx="1999">
                  <c:v>1</c:v>
                </c:pt>
                <c:pt idx="2000">
                  <c:v>1</c:v>
                </c:pt>
                <c:pt idx="2001">
                  <c:v>1</c:v>
                </c:pt>
                <c:pt idx="2002">
                  <c:v>1</c:v>
                </c:pt>
                <c:pt idx="2003">
                  <c:v>1</c:v>
                </c:pt>
                <c:pt idx="2004">
                  <c:v>1</c:v>
                </c:pt>
                <c:pt idx="2005">
                  <c:v>1</c:v>
                </c:pt>
                <c:pt idx="2006">
                  <c:v>1</c:v>
                </c:pt>
                <c:pt idx="2007">
                  <c:v>1</c:v>
                </c:pt>
                <c:pt idx="2008">
                  <c:v>1</c:v>
                </c:pt>
                <c:pt idx="2009">
                  <c:v>1</c:v>
                </c:pt>
                <c:pt idx="2010">
                  <c:v>1</c:v>
                </c:pt>
                <c:pt idx="2011">
                  <c:v>1</c:v>
                </c:pt>
                <c:pt idx="2012">
                  <c:v>1</c:v>
                </c:pt>
                <c:pt idx="2013">
                  <c:v>1</c:v>
                </c:pt>
                <c:pt idx="2014">
                  <c:v>1</c:v>
                </c:pt>
                <c:pt idx="2015">
                  <c:v>1</c:v>
                </c:pt>
                <c:pt idx="2016">
                  <c:v>1</c:v>
                </c:pt>
                <c:pt idx="2017">
                  <c:v>1</c:v>
                </c:pt>
                <c:pt idx="2018">
                  <c:v>1</c:v>
                </c:pt>
                <c:pt idx="2019">
                  <c:v>1</c:v>
                </c:pt>
                <c:pt idx="2020">
                  <c:v>1</c:v>
                </c:pt>
                <c:pt idx="2021">
                  <c:v>1</c:v>
                </c:pt>
                <c:pt idx="2022">
                  <c:v>1</c:v>
                </c:pt>
                <c:pt idx="2023">
                  <c:v>1</c:v>
                </c:pt>
                <c:pt idx="2024">
                  <c:v>1</c:v>
                </c:pt>
                <c:pt idx="2025">
                  <c:v>1</c:v>
                </c:pt>
                <c:pt idx="2026">
                  <c:v>1</c:v>
                </c:pt>
                <c:pt idx="2027">
                  <c:v>1</c:v>
                </c:pt>
                <c:pt idx="2028">
                  <c:v>1</c:v>
                </c:pt>
                <c:pt idx="2029">
                  <c:v>1</c:v>
                </c:pt>
                <c:pt idx="2030">
                  <c:v>1</c:v>
                </c:pt>
                <c:pt idx="2031">
                  <c:v>1</c:v>
                </c:pt>
                <c:pt idx="2032">
                  <c:v>1</c:v>
                </c:pt>
                <c:pt idx="2033">
                  <c:v>1</c:v>
                </c:pt>
                <c:pt idx="2034">
                  <c:v>1</c:v>
                </c:pt>
                <c:pt idx="2035">
                  <c:v>1</c:v>
                </c:pt>
                <c:pt idx="2036">
                  <c:v>1</c:v>
                </c:pt>
                <c:pt idx="2037">
                  <c:v>1</c:v>
                </c:pt>
                <c:pt idx="2038">
                  <c:v>1</c:v>
                </c:pt>
                <c:pt idx="2039">
                  <c:v>1</c:v>
                </c:pt>
                <c:pt idx="2040">
                  <c:v>1</c:v>
                </c:pt>
                <c:pt idx="2041">
                  <c:v>1</c:v>
                </c:pt>
                <c:pt idx="2042">
                  <c:v>1</c:v>
                </c:pt>
                <c:pt idx="2043">
                  <c:v>1</c:v>
                </c:pt>
                <c:pt idx="2044">
                  <c:v>1</c:v>
                </c:pt>
                <c:pt idx="2045">
                  <c:v>1</c:v>
                </c:pt>
                <c:pt idx="2046">
                  <c:v>1</c:v>
                </c:pt>
                <c:pt idx="2047">
                  <c:v>1</c:v>
                </c:pt>
                <c:pt idx="2048">
                  <c:v>1</c:v>
                </c:pt>
                <c:pt idx="2049">
                  <c:v>1</c:v>
                </c:pt>
                <c:pt idx="2050">
                  <c:v>1</c:v>
                </c:pt>
                <c:pt idx="2051">
                  <c:v>1</c:v>
                </c:pt>
                <c:pt idx="2052">
                  <c:v>1</c:v>
                </c:pt>
                <c:pt idx="2053">
                  <c:v>1</c:v>
                </c:pt>
                <c:pt idx="2054">
                  <c:v>1</c:v>
                </c:pt>
                <c:pt idx="2055">
                  <c:v>1</c:v>
                </c:pt>
                <c:pt idx="2056">
                  <c:v>1</c:v>
                </c:pt>
                <c:pt idx="2057">
                  <c:v>1</c:v>
                </c:pt>
                <c:pt idx="2058">
                  <c:v>1</c:v>
                </c:pt>
                <c:pt idx="2059">
                  <c:v>1</c:v>
                </c:pt>
                <c:pt idx="2060">
                  <c:v>1</c:v>
                </c:pt>
                <c:pt idx="2061">
                  <c:v>1</c:v>
                </c:pt>
                <c:pt idx="2062">
                  <c:v>1</c:v>
                </c:pt>
                <c:pt idx="2063">
                  <c:v>1</c:v>
                </c:pt>
                <c:pt idx="2064">
                  <c:v>1</c:v>
                </c:pt>
                <c:pt idx="2065">
                  <c:v>1</c:v>
                </c:pt>
                <c:pt idx="2066">
                  <c:v>1</c:v>
                </c:pt>
                <c:pt idx="2067">
                  <c:v>1</c:v>
                </c:pt>
                <c:pt idx="2068">
                  <c:v>1</c:v>
                </c:pt>
                <c:pt idx="2069">
                  <c:v>1</c:v>
                </c:pt>
                <c:pt idx="2070">
                  <c:v>1</c:v>
                </c:pt>
                <c:pt idx="2071">
                  <c:v>1</c:v>
                </c:pt>
                <c:pt idx="2072">
                  <c:v>1</c:v>
                </c:pt>
                <c:pt idx="2073">
                  <c:v>1</c:v>
                </c:pt>
                <c:pt idx="2074">
                  <c:v>1</c:v>
                </c:pt>
                <c:pt idx="2075">
                  <c:v>1</c:v>
                </c:pt>
                <c:pt idx="2076">
                  <c:v>1</c:v>
                </c:pt>
                <c:pt idx="2077">
                  <c:v>1</c:v>
                </c:pt>
                <c:pt idx="2078">
                  <c:v>1</c:v>
                </c:pt>
                <c:pt idx="2079">
                  <c:v>1</c:v>
                </c:pt>
                <c:pt idx="2080">
                  <c:v>1</c:v>
                </c:pt>
                <c:pt idx="2081">
                  <c:v>1</c:v>
                </c:pt>
                <c:pt idx="2082">
                  <c:v>1</c:v>
                </c:pt>
                <c:pt idx="2083">
                  <c:v>1</c:v>
                </c:pt>
                <c:pt idx="2084">
                  <c:v>1</c:v>
                </c:pt>
                <c:pt idx="2085">
                  <c:v>1</c:v>
                </c:pt>
                <c:pt idx="2086">
                  <c:v>1</c:v>
                </c:pt>
                <c:pt idx="2087">
                  <c:v>1</c:v>
                </c:pt>
                <c:pt idx="2088">
                  <c:v>1</c:v>
                </c:pt>
                <c:pt idx="2089">
                  <c:v>1</c:v>
                </c:pt>
                <c:pt idx="2090">
                  <c:v>1</c:v>
                </c:pt>
                <c:pt idx="2091">
                  <c:v>1</c:v>
                </c:pt>
                <c:pt idx="2092">
                  <c:v>1</c:v>
                </c:pt>
                <c:pt idx="2093">
                  <c:v>1</c:v>
                </c:pt>
                <c:pt idx="2094">
                  <c:v>1</c:v>
                </c:pt>
                <c:pt idx="2095">
                  <c:v>1</c:v>
                </c:pt>
                <c:pt idx="2096">
                  <c:v>1</c:v>
                </c:pt>
                <c:pt idx="2097">
                  <c:v>1</c:v>
                </c:pt>
                <c:pt idx="2098">
                  <c:v>1</c:v>
                </c:pt>
                <c:pt idx="2099">
                  <c:v>1</c:v>
                </c:pt>
                <c:pt idx="2100">
                  <c:v>1</c:v>
                </c:pt>
                <c:pt idx="2101">
                  <c:v>1</c:v>
                </c:pt>
                <c:pt idx="2102">
                  <c:v>1</c:v>
                </c:pt>
                <c:pt idx="2103">
                  <c:v>1</c:v>
                </c:pt>
                <c:pt idx="2104">
                  <c:v>1</c:v>
                </c:pt>
                <c:pt idx="2105">
                  <c:v>1</c:v>
                </c:pt>
                <c:pt idx="2106">
                  <c:v>1</c:v>
                </c:pt>
                <c:pt idx="2107">
                  <c:v>1</c:v>
                </c:pt>
                <c:pt idx="2108">
                  <c:v>1</c:v>
                </c:pt>
                <c:pt idx="2109">
                  <c:v>1</c:v>
                </c:pt>
                <c:pt idx="2110">
                  <c:v>1</c:v>
                </c:pt>
                <c:pt idx="2111">
                  <c:v>1</c:v>
                </c:pt>
                <c:pt idx="2112">
                  <c:v>1</c:v>
                </c:pt>
                <c:pt idx="2113">
                  <c:v>1</c:v>
                </c:pt>
                <c:pt idx="2114">
                  <c:v>1</c:v>
                </c:pt>
                <c:pt idx="2115">
                  <c:v>1</c:v>
                </c:pt>
                <c:pt idx="2116">
                  <c:v>1</c:v>
                </c:pt>
                <c:pt idx="2117">
                  <c:v>1</c:v>
                </c:pt>
                <c:pt idx="2118">
                  <c:v>1</c:v>
                </c:pt>
                <c:pt idx="2119">
                  <c:v>1</c:v>
                </c:pt>
                <c:pt idx="2120">
                  <c:v>1</c:v>
                </c:pt>
                <c:pt idx="2121">
                  <c:v>1</c:v>
                </c:pt>
                <c:pt idx="2122">
                  <c:v>1</c:v>
                </c:pt>
                <c:pt idx="2123">
                  <c:v>1</c:v>
                </c:pt>
                <c:pt idx="2124">
                  <c:v>1</c:v>
                </c:pt>
                <c:pt idx="2125">
                  <c:v>1</c:v>
                </c:pt>
                <c:pt idx="2126">
                  <c:v>1</c:v>
                </c:pt>
                <c:pt idx="2127">
                  <c:v>1</c:v>
                </c:pt>
                <c:pt idx="2128">
                  <c:v>1</c:v>
                </c:pt>
                <c:pt idx="2129">
                  <c:v>1</c:v>
                </c:pt>
                <c:pt idx="2130">
                  <c:v>1</c:v>
                </c:pt>
                <c:pt idx="2131">
                  <c:v>1</c:v>
                </c:pt>
                <c:pt idx="2132">
                  <c:v>1</c:v>
                </c:pt>
                <c:pt idx="2133">
                  <c:v>1</c:v>
                </c:pt>
                <c:pt idx="2134">
                  <c:v>1</c:v>
                </c:pt>
                <c:pt idx="2135">
                  <c:v>1</c:v>
                </c:pt>
                <c:pt idx="2136">
                  <c:v>1</c:v>
                </c:pt>
                <c:pt idx="2137">
                  <c:v>1</c:v>
                </c:pt>
                <c:pt idx="2138">
                  <c:v>1</c:v>
                </c:pt>
                <c:pt idx="2139">
                  <c:v>1</c:v>
                </c:pt>
                <c:pt idx="2140">
                  <c:v>1</c:v>
                </c:pt>
                <c:pt idx="2141">
                  <c:v>1</c:v>
                </c:pt>
                <c:pt idx="2142">
                  <c:v>1</c:v>
                </c:pt>
                <c:pt idx="2143">
                  <c:v>1</c:v>
                </c:pt>
                <c:pt idx="2144">
                  <c:v>1</c:v>
                </c:pt>
                <c:pt idx="2145">
                  <c:v>1</c:v>
                </c:pt>
                <c:pt idx="2146">
                  <c:v>1</c:v>
                </c:pt>
                <c:pt idx="2147">
                  <c:v>1</c:v>
                </c:pt>
                <c:pt idx="2148">
                  <c:v>1</c:v>
                </c:pt>
                <c:pt idx="2149">
                  <c:v>1</c:v>
                </c:pt>
                <c:pt idx="2150">
                  <c:v>1</c:v>
                </c:pt>
                <c:pt idx="2151">
                  <c:v>1</c:v>
                </c:pt>
                <c:pt idx="2152">
                  <c:v>1</c:v>
                </c:pt>
                <c:pt idx="2153">
                  <c:v>1</c:v>
                </c:pt>
                <c:pt idx="2154">
                  <c:v>1</c:v>
                </c:pt>
                <c:pt idx="2155">
                  <c:v>1</c:v>
                </c:pt>
                <c:pt idx="2156">
                  <c:v>1</c:v>
                </c:pt>
                <c:pt idx="2157">
                  <c:v>1</c:v>
                </c:pt>
                <c:pt idx="2158">
                  <c:v>1</c:v>
                </c:pt>
                <c:pt idx="2159">
                  <c:v>1</c:v>
                </c:pt>
                <c:pt idx="2160">
                  <c:v>1</c:v>
                </c:pt>
                <c:pt idx="2161">
                  <c:v>1</c:v>
                </c:pt>
                <c:pt idx="2162">
                  <c:v>1</c:v>
                </c:pt>
                <c:pt idx="2163">
                  <c:v>1</c:v>
                </c:pt>
                <c:pt idx="2164">
                  <c:v>1</c:v>
                </c:pt>
                <c:pt idx="2165">
                  <c:v>1</c:v>
                </c:pt>
                <c:pt idx="2166">
                  <c:v>1</c:v>
                </c:pt>
                <c:pt idx="2167">
                  <c:v>1</c:v>
                </c:pt>
                <c:pt idx="2168">
                  <c:v>1</c:v>
                </c:pt>
                <c:pt idx="2169">
                  <c:v>1</c:v>
                </c:pt>
                <c:pt idx="2170">
                  <c:v>1</c:v>
                </c:pt>
                <c:pt idx="2171">
                  <c:v>1</c:v>
                </c:pt>
                <c:pt idx="2172">
                  <c:v>1</c:v>
                </c:pt>
                <c:pt idx="2173">
                  <c:v>1</c:v>
                </c:pt>
                <c:pt idx="2174">
                  <c:v>1</c:v>
                </c:pt>
                <c:pt idx="2175">
                  <c:v>1</c:v>
                </c:pt>
                <c:pt idx="2176">
                  <c:v>1</c:v>
                </c:pt>
                <c:pt idx="2177">
                  <c:v>1</c:v>
                </c:pt>
                <c:pt idx="2178">
                  <c:v>1</c:v>
                </c:pt>
                <c:pt idx="2179">
                  <c:v>1</c:v>
                </c:pt>
                <c:pt idx="2180">
                  <c:v>1</c:v>
                </c:pt>
                <c:pt idx="2181">
                  <c:v>1</c:v>
                </c:pt>
                <c:pt idx="2182">
                  <c:v>1</c:v>
                </c:pt>
                <c:pt idx="2183">
                  <c:v>1</c:v>
                </c:pt>
                <c:pt idx="2184">
                  <c:v>1</c:v>
                </c:pt>
                <c:pt idx="2185">
                  <c:v>1</c:v>
                </c:pt>
                <c:pt idx="2186">
                  <c:v>1</c:v>
                </c:pt>
                <c:pt idx="2187">
                  <c:v>1</c:v>
                </c:pt>
                <c:pt idx="2188">
                  <c:v>1</c:v>
                </c:pt>
                <c:pt idx="2189">
                  <c:v>1</c:v>
                </c:pt>
                <c:pt idx="2190">
                  <c:v>1</c:v>
                </c:pt>
                <c:pt idx="2191">
                  <c:v>1</c:v>
                </c:pt>
                <c:pt idx="2192">
                  <c:v>1</c:v>
                </c:pt>
                <c:pt idx="2193">
                  <c:v>1</c:v>
                </c:pt>
                <c:pt idx="2194">
                  <c:v>1</c:v>
                </c:pt>
                <c:pt idx="2195">
                  <c:v>1</c:v>
                </c:pt>
                <c:pt idx="2196">
                  <c:v>1</c:v>
                </c:pt>
                <c:pt idx="2197">
                  <c:v>1</c:v>
                </c:pt>
                <c:pt idx="2198">
                  <c:v>1</c:v>
                </c:pt>
                <c:pt idx="2199">
                  <c:v>1</c:v>
                </c:pt>
                <c:pt idx="2200">
                  <c:v>1</c:v>
                </c:pt>
                <c:pt idx="2201">
                  <c:v>1</c:v>
                </c:pt>
                <c:pt idx="2202">
                  <c:v>1</c:v>
                </c:pt>
                <c:pt idx="2203">
                  <c:v>1</c:v>
                </c:pt>
                <c:pt idx="2204">
                  <c:v>1</c:v>
                </c:pt>
                <c:pt idx="2205">
                  <c:v>1</c:v>
                </c:pt>
                <c:pt idx="2206">
                  <c:v>1</c:v>
                </c:pt>
                <c:pt idx="2207">
                  <c:v>1</c:v>
                </c:pt>
                <c:pt idx="2208">
                  <c:v>1</c:v>
                </c:pt>
                <c:pt idx="2209">
                  <c:v>1</c:v>
                </c:pt>
                <c:pt idx="2210">
                  <c:v>1</c:v>
                </c:pt>
                <c:pt idx="2211">
                  <c:v>1</c:v>
                </c:pt>
                <c:pt idx="2212">
                  <c:v>1</c:v>
                </c:pt>
                <c:pt idx="2213">
                  <c:v>1</c:v>
                </c:pt>
                <c:pt idx="2214">
                  <c:v>1</c:v>
                </c:pt>
                <c:pt idx="2215">
                  <c:v>1</c:v>
                </c:pt>
                <c:pt idx="2216">
                  <c:v>1</c:v>
                </c:pt>
                <c:pt idx="2217">
                  <c:v>1</c:v>
                </c:pt>
                <c:pt idx="2218">
                  <c:v>1</c:v>
                </c:pt>
                <c:pt idx="2219">
                  <c:v>1</c:v>
                </c:pt>
                <c:pt idx="2220">
                  <c:v>1</c:v>
                </c:pt>
                <c:pt idx="2221">
                  <c:v>1</c:v>
                </c:pt>
                <c:pt idx="2222">
                  <c:v>1</c:v>
                </c:pt>
                <c:pt idx="2223">
                  <c:v>1</c:v>
                </c:pt>
                <c:pt idx="2224">
                  <c:v>1</c:v>
                </c:pt>
                <c:pt idx="2225">
                  <c:v>1</c:v>
                </c:pt>
                <c:pt idx="2226">
                  <c:v>1</c:v>
                </c:pt>
                <c:pt idx="2227">
                  <c:v>1</c:v>
                </c:pt>
                <c:pt idx="2228">
                  <c:v>1</c:v>
                </c:pt>
                <c:pt idx="2229">
                  <c:v>1</c:v>
                </c:pt>
                <c:pt idx="2230">
                  <c:v>1</c:v>
                </c:pt>
                <c:pt idx="2231">
                  <c:v>1</c:v>
                </c:pt>
                <c:pt idx="2232">
                  <c:v>1</c:v>
                </c:pt>
                <c:pt idx="2233">
                  <c:v>1</c:v>
                </c:pt>
                <c:pt idx="2234">
                  <c:v>1</c:v>
                </c:pt>
                <c:pt idx="2235">
                  <c:v>1</c:v>
                </c:pt>
                <c:pt idx="2236">
                  <c:v>1</c:v>
                </c:pt>
                <c:pt idx="2237">
                  <c:v>1</c:v>
                </c:pt>
                <c:pt idx="2238">
                  <c:v>1</c:v>
                </c:pt>
                <c:pt idx="2239">
                  <c:v>1</c:v>
                </c:pt>
                <c:pt idx="2240">
                  <c:v>1</c:v>
                </c:pt>
                <c:pt idx="2241">
                  <c:v>1</c:v>
                </c:pt>
                <c:pt idx="2242">
                  <c:v>1</c:v>
                </c:pt>
                <c:pt idx="2243">
                  <c:v>1</c:v>
                </c:pt>
                <c:pt idx="2244">
                  <c:v>1</c:v>
                </c:pt>
                <c:pt idx="2245">
                  <c:v>1</c:v>
                </c:pt>
                <c:pt idx="2246">
                  <c:v>1</c:v>
                </c:pt>
                <c:pt idx="2247">
                  <c:v>1</c:v>
                </c:pt>
                <c:pt idx="2248">
                  <c:v>1</c:v>
                </c:pt>
                <c:pt idx="2249">
                  <c:v>1</c:v>
                </c:pt>
                <c:pt idx="2250">
                  <c:v>1</c:v>
                </c:pt>
                <c:pt idx="2251">
                  <c:v>1</c:v>
                </c:pt>
                <c:pt idx="2252">
                  <c:v>1</c:v>
                </c:pt>
                <c:pt idx="2253">
                  <c:v>1</c:v>
                </c:pt>
                <c:pt idx="2254">
                  <c:v>1</c:v>
                </c:pt>
                <c:pt idx="2255">
                  <c:v>1</c:v>
                </c:pt>
                <c:pt idx="2256">
                  <c:v>1</c:v>
                </c:pt>
                <c:pt idx="2257">
                  <c:v>1</c:v>
                </c:pt>
                <c:pt idx="2258">
                  <c:v>1</c:v>
                </c:pt>
                <c:pt idx="2259">
                  <c:v>1</c:v>
                </c:pt>
                <c:pt idx="2260">
                  <c:v>1</c:v>
                </c:pt>
                <c:pt idx="2261">
                  <c:v>1</c:v>
                </c:pt>
                <c:pt idx="2262">
                  <c:v>1</c:v>
                </c:pt>
                <c:pt idx="2263">
                  <c:v>1</c:v>
                </c:pt>
                <c:pt idx="2264">
                  <c:v>1</c:v>
                </c:pt>
                <c:pt idx="2265">
                  <c:v>1</c:v>
                </c:pt>
                <c:pt idx="2266">
                  <c:v>1</c:v>
                </c:pt>
                <c:pt idx="2267">
                  <c:v>1</c:v>
                </c:pt>
                <c:pt idx="2268">
                  <c:v>1</c:v>
                </c:pt>
                <c:pt idx="2269">
                  <c:v>1</c:v>
                </c:pt>
                <c:pt idx="2270">
                  <c:v>1</c:v>
                </c:pt>
                <c:pt idx="2271">
                  <c:v>1</c:v>
                </c:pt>
                <c:pt idx="2272">
                  <c:v>1</c:v>
                </c:pt>
                <c:pt idx="2273">
                  <c:v>1</c:v>
                </c:pt>
                <c:pt idx="2274">
                  <c:v>1</c:v>
                </c:pt>
                <c:pt idx="2275">
                  <c:v>1</c:v>
                </c:pt>
                <c:pt idx="2276">
                  <c:v>1</c:v>
                </c:pt>
                <c:pt idx="2277">
                  <c:v>1</c:v>
                </c:pt>
                <c:pt idx="2278">
                  <c:v>1</c:v>
                </c:pt>
                <c:pt idx="2279">
                  <c:v>1</c:v>
                </c:pt>
                <c:pt idx="2280">
                  <c:v>1</c:v>
                </c:pt>
                <c:pt idx="2281">
                  <c:v>1</c:v>
                </c:pt>
                <c:pt idx="2282">
                  <c:v>1</c:v>
                </c:pt>
                <c:pt idx="2283">
                  <c:v>1</c:v>
                </c:pt>
                <c:pt idx="2284">
                  <c:v>1</c:v>
                </c:pt>
                <c:pt idx="2285">
                  <c:v>1</c:v>
                </c:pt>
                <c:pt idx="2286">
                  <c:v>1</c:v>
                </c:pt>
                <c:pt idx="2287">
                  <c:v>1</c:v>
                </c:pt>
                <c:pt idx="2288">
                  <c:v>1</c:v>
                </c:pt>
                <c:pt idx="2289">
                  <c:v>1</c:v>
                </c:pt>
                <c:pt idx="2290">
                  <c:v>1</c:v>
                </c:pt>
                <c:pt idx="2291">
                  <c:v>1</c:v>
                </c:pt>
                <c:pt idx="2292">
                  <c:v>1</c:v>
                </c:pt>
                <c:pt idx="2293">
                  <c:v>1</c:v>
                </c:pt>
                <c:pt idx="2294">
                  <c:v>1</c:v>
                </c:pt>
                <c:pt idx="2295">
                  <c:v>1</c:v>
                </c:pt>
                <c:pt idx="2296">
                  <c:v>1</c:v>
                </c:pt>
                <c:pt idx="2297">
                  <c:v>1</c:v>
                </c:pt>
                <c:pt idx="2298">
                  <c:v>1</c:v>
                </c:pt>
                <c:pt idx="2299">
                  <c:v>1</c:v>
                </c:pt>
                <c:pt idx="2300">
                  <c:v>1</c:v>
                </c:pt>
                <c:pt idx="2301">
                  <c:v>1</c:v>
                </c:pt>
                <c:pt idx="2302">
                  <c:v>1</c:v>
                </c:pt>
                <c:pt idx="2303">
                  <c:v>1</c:v>
                </c:pt>
                <c:pt idx="2304">
                  <c:v>1</c:v>
                </c:pt>
                <c:pt idx="2305">
                  <c:v>1</c:v>
                </c:pt>
                <c:pt idx="2306">
                  <c:v>1</c:v>
                </c:pt>
                <c:pt idx="2307">
                  <c:v>1</c:v>
                </c:pt>
                <c:pt idx="2308">
                  <c:v>1</c:v>
                </c:pt>
                <c:pt idx="2309">
                  <c:v>1</c:v>
                </c:pt>
                <c:pt idx="2310">
                  <c:v>1</c:v>
                </c:pt>
                <c:pt idx="2311">
                  <c:v>1</c:v>
                </c:pt>
                <c:pt idx="2312">
                  <c:v>1</c:v>
                </c:pt>
                <c:pt idx="2313">
                  <c:v>1</c:v>
                </c:pt>
                <c:pt idx="2314">
                  <c:v>1</c:v>
                </c:pt>
                <c:pt idx="2315">
                  <c:v>1</c:v>
                </c:pt>
                <c:pt idx="2316">
                  <c:v>1</c:v>
                </c:pt>
                <c:pt idx="2317">
                  <c:v>1</c:v>
                </c:pt>
                <c:pt idx="2318">
                  <c:v>1</c:v>
                </c:pt>
                <c:pt idx="2319">
                  <c:v>1</c:v>
                </c:pt>
                <c:pt idx="2320">
                  <c:v>1</c:v>
                </c:pt>
                <c:pt idx="2321">
                  <c:v>1</c:v>
                </c:pt>
                <c:pt idx="2322">
                  <c:v>1</c:v>
                </c:pt>
                <c:pt idx="2323">
                  <c:v>1</c:v>
                </c:pt>
                <c:pt idx="2324">
                  <c:v>1</c:v>
                </c:pt>
                <c:pt idx="2325">
                  <c:v>1</c:v>
                </c:pt>
                <c:pt idx="2326">
                  <c:v>1</c:v>
                </c:pt>
                <c:pt idx="2327">
                  <c:v>1</c:v>
                </c:pt>
                <c:pt idx="2328">
                  <c:v>1</c:v>
                </c:pt>
                <c:pt idx="2329">
                  <c:v>1</c:v>
                </c:pt>
                <c:pt idx="2330">
                  <c:v>1</c:v>
                </c:pt>
                <c:pt idx="2331">
                  <c:v>1</c:v>
                </c:pt>
                <c:pt idx="2332">
                  <c:v>1</c:v>
                </c:pt>
                <c:pt idx="2333">
                  <c:v>1</c:v>
                </c:pt>
                <c:pt idx="2334">
                  <c:v>1</c:v>
                </c:pt>
                <c:pt idx="2335">
                  <c:v>1</c:v>
                </c:pt>
                <c:pt idx="2336">
                  <c:v>1</c:v>
                </c:pt>
                <c:pt idx="2337">
                  <c:v>1</c:v>
                </c:pt>
                <c:pt idx="2338">
                  <c:v>1</c:v>
                </c:pt>
                <c:pt idx="2339">
                  <c:v>1</c:v>
                </c:pt>
                <c:pt idx="2340">
                  <c:v>1</c:v>
                </c:pt>
                <c:pt idx="2341">
                  <c:v>1</c:v>
                </c:pt>
                <c:pt idx="2342">
                  <c:v>1</c:v>
                </c:pt>
                <c:pt idx="2343">
                  <c:v>1</c:v>
                </c:pt>
                <c:pt idx="2344">
                  <c:v>1</c:v>
                </c:pt>
                <c:pt idx="2345">
                  <c:v>1</c:v>
                </c:pt>
                <c:pt idx="2346">
                  <c:v>1</c:v>
                </c:pt>
                <c:pt idx="2347">
                  <c:v>1</c:v>
                </c:pt>
                <c:pt idx="2348">
                  <c:v>1</c:v>
                </c:pt>
                <c:pt idx="2349">
                  <c:v>1</c:v>
                </c:pt>
                <c:pt idx="2350">
                  <c:v>1</c:v>
                </c:pt>
                <c:pt idx="2351">
                  <c:v>1</c:v>
                </c:pt>
                <c:pt idx="2352">
                  <c:v>1</c:v>
                </c:pt>
                <c:pt idx="2353">
                  <c:v>1</c:v>
                </c:pt>
                <c:pt idx="2354">
                  <c:v>1</c:v>
                </c:pt>
                <c:pt idx="2355">
                  <c:v>1</c:v>
                </c:pt>
                <c:pt idx="2356">
                  <c:v>1</c:v>
                </c:pt>
                <c:pt idx="2357">
                  <c:v>1</c:v>
                </c:pt>
                <c:pt idx="2358">
                  <c:v>1</c:v>
                </c:pt>
                <c:pt idx="2359">
                  <c:v>1</c:v>
                </c:pt>
                <c:pt idx="2360">
                  <c:v>1</c:v>
                </c:pt>
                <c:pt idx="2361">
                  <c:v>1</c:v>
                </c:pt>
                <c:pt idx="2362">
                  <c:v>1</c:v>
                </c:pt>
                <c:pt idx="2363">
                  <c:v>1</c:v>
                </c:pt>
                <c:pt idx="2364">
                  <c:v>1</c:v>
                </c:pt>
                <c:pt idx="2365">
                  <c:v>1</c:v>
                </c:pt>
                <c:pt idx="2366">
                  <c:v>1</c:v>
                </c:pt>
                <c:pt idx="2367">
                  <c:v>1</c:v>
                </c:pt>
                <c:pt idx="2368">
                  <c:v>1</c:v>
                </c:pt>
                <c:pt idx="2369">
                  <c:v>1</c:v>
                </c:pt>
                <c:pt idx="2370">
                  <c:v>1</c:v>
                </c:pt>
                <c:pt idx="2371">
                  <c:v>1</c:v>
                </c:pt>
                <c:pt idx="2372">
                  <c:v>1</c:v>
                </c:pt>
                <c:pt idx="2373">
                  <c:v>1</c:v>
                </c:pt>
                <c:pt idx="2374">
                  <c:v>1</c:v>
                </c:pt>
                <c:pt idx="2375">
                  <c:v>1</c:v>
                </c:pt>
                <c:pt idx="2376">
                  <c:v>1</c:v>
                </c:pt>
                <c:pt idx="2377">
                  <c:v>1</c:v>
                </c:pt>
                <c:pt idx="2378">
                  <c:v>1</c:v>
                </c:pt>
                <c:pt idx="2379">
                  <c:v>1</c:v>
                </c:pt>
                <c:pt idx="2380">
                  <c:v>1</c:v>
                </c:pt>
                <c:pt idx="2381">
                  <c:v>1</c:v>
                </c:pt>
                <c:pt idx="2382">
                  <c:v>1</c:v>
                </c:pt>
                <c:pt idx="2383">
                  <c:v>1</c:v>
                </c:pt>
                <c:pt idx="2384">
                  <c:v>1</c:v>
                </c:pt>
                <c:pt idx="2385">
                  <c:v>1</c:v>
                </c:pt>
                <c:pt idx="2386">
                  <c:v>1</c:v>
                </c:pt>
                <c:pt idx="2387">
                  <c:v>1</c:v>
                </c:pt>
                <c:pt idx="2388">
                  <c:v>1</c:v>
                </c:pt>
                <c:pt idx="2389">
                  <c:v>1</c:v>
                </c:pt>
                <c:pt idx="2390">
                  <c:v>1</c:v>
                </c:pt>
                <c:pt idx="2391">
                  <c:v>1</c:v>
                </c:pt>
                <c:pt idx="2392">
                  <c:v>1</c:v>
                </c:pt>
                <c:pt idx="2393">
                  <c:v>1</c:v>
                </c:pt>
                <c:pt idx="2394">
                  <c:v>1</c:v>
                </c:pt>
                <c:pt idx="2395">
                  <c:v>1</c:v>
                </c:pt>
                <c:pt idx="2396">
                  <c:v>1</c:v>
                </c:pt>
                <c:pt idx="2397">
                  <c:v>1</c:v>
                </c:pt>
                <c:pt idx="2398">
                  <c:v>1</c:v>
                </c:pt>
                <c:pt idx="2399">
                  <c:v>1</c:v>
                </c:pt>
                <c:pt idx="2400">
                  <c:v>1</c:v>
                </c:pt>
                <c:pt idx="2401">
                  <c:v>1</c:v>
                </c:pt>
                <c:pt idx="2402">
                  <c:v>1</c:v>
                </c:pt>
                <c:pt idx="2403">
                  <c:v>1</c:v>
                </c:pt>
                <c:pt idx="2404">
                  <c:v>1</c:v>
                </c:pt>
                <c:pt idx="2405">
                  <c:v>1</c:v>
                </c:pt>
                <c:pt idx="2406">
                  <c:v>1</c:v>
                </c:pt>
                <c:pt idx="2407">
                  <c:v>1</c:v>
                </c:pt>
                <c:pt idx="2408">
                  <c:v>1</c:v>
                </c:pt>
                <c:pt idx="2409">
                  <c:v>1</c:v>
                </c:pt>
                <c:pt idx="2410">
                  <c:v>1</c:v>
                </c:pt>
                <c:pt idx="2411">
                  <c:v>1</c:v>
                </c:pt>
                <c:pt idx="2412">
                  <c:v>1</c:v>
                </c:pt>
                <c:pt idx="2413">
                  <c:v>1</c:v>
                </c:pt>
                <c:pt idx="2414">
                  <c:v>1</c:v>
                </c:pt>
                <c:pt idx="2415">
                  <c:v>1</c:v>
                </c:pt>
                <c:pt idx="2416">
                  <c:v>1</c:v>
                </c:pt>
                <c:pt idx="2417">
                  <c:v>1</c:v>
                </c:pt>
                <c:pt idx="2418">
                  <c:v>1</c:v>
                </c:pt>
                <c:pt idx="2419">
                  <c:v>1</c:v>
                </c:pt>
                <c:pt idx="2420">
                  <c:v>1</c:v>
                </c:pt>
                <c:pt idx="2421">
                  <c:v>1</c:v>
                </c:pt>
                <c:pt idx="2422">
                  <c:v>1</c:v>
                </c:pt>
                <c:pt idx="2423">
                  <c:v>1</c:v>
                </c:pt>
                <c:pt idx="2424">
                  <c:v>1</c:v>
                </c:pt>
                <c:pt idx="2425">
                  <c:v>1</c:v>
                </c:pt>
                <c:pt idx="2426">
                  <c:v>1</c:v>
                </c:pt>
                <c:pt idx="2427">
                  <c:v>1</c:v>
                </c:pt>
                <c:pt idx="2428">
                  <c:v>1</c:v>
                </c:pt>
                <c:pt idx="2429">
                  <c:v>1</c:v>
                </c:pt>
                <c:pt idx="2430">
                  <c:v>1</c:v>
                </c:pt>
                <c:pt idx="2431">
                  <c:v>1</c:v>
                </c:pt>
                <c:pt idx="2432">
                  <c:v>1</c:v>
                </c:pt>
                <c:pt idx="2433">
                  <c:v>1</c:v>
                </c:pt>
                <c:pt idx="2434">
                  <c:v>1</c:v>
                </c:pt>
                <c:pt idx="2435">
                  <c:v>1</c:v>
                </c:pt>
                <c:pt idx="2436">
                  <c:v>1</c:v>
                </c:pt>
                <c:pt idx="2437">
                  <c:v>1</c:v>
                </c:pt>
                <c:pt idx="2438">
                  <c:v>1</c:v>
                </c:pt>
                <c:pt idx="2439">
                  <c:v>1</c:v>
                </c:pt>
                <c:pt idx="2440">
                  <c:v>1</c:v>
                </c:pt>
                <c:pt idx="2441">
                  <c:v>1</c:v>
                </c:pt>
                <c:pt idx="2442">
                  <c:v>1</c:v>
                </c:pt>
                <c:pt idx="2443">
                  <c:v>1</c:v>
                </c:pt>
                <c:pt idx="2444">
                  <c:v>1</c:v>
                </c:pt>
                <c:pt idx="2445">
                  <c:v>1</c:v>
                </c:pt>
                <c:pt idx="2446">
                  <c:v>1</c:v>
                </c:pt>
                <c:pt idx="2447">
                  <c:v>1</c:v>
                </c:pt>
                <c:pt idx="2448">
                  <c:v>1</c:v>
                </c:pt>
                <c:pt idx="2449">
                  <c:v>1</c:v>
                </c:pt>
                <c:pt idx="2450">
                  <c:v>1</c:v>
                </c:pt>
                <c:pt idx="2451">
                  <c:v>1</c:v>
                </c:pt>
                <c:pt idx="2452">
                  <c:v>1</c:v>
                </c:pt>
                <c:pt idx="2453">
                  <c:v>1</c:v>
                </c:pt>
                <c:pt idx="2454">
                  <c:v>1</c:v>
                </c:pt>
                <c:pt idx="2455">
                  <c:v>1</c:v>
                </c:pt>
                <c:pt idx="2456">
                  <c:v>1</c:v>
                </c:pt>
                <c:pt idx="2457">
                  <c:v>1</c:v>
                </c:pt>
                <c:pt idx="2458">
                  <c:v>1</c:v>
                </c:pt>
                <c:pt idx="2459">
                  <c:v>1</c:v>
                </c:pt>
                <c:pt idx="2460">
                  <c:v>1</c:v>
                </c:pt>
                <c:pt idx="2461">
                  <c:v>1</c:v>
                </c:pt>
                <c:pt idx="2462">
                  <c:v>1</c:v>
                </c:pt>
                <c:pt idx="2463">
                  <c:v>1</c:v>
                </c:pt>
                <c:pt idx="2464">
                  <c:v>1</c:v>
                </c:pt>
                <c:pt idx="2465">
                  <c:v>1</c:v>
                </c:pt>
                <c:pt idx="2466">
                  <c:v>1</c:v>
                </c:pt>
                <c:pt idx="2467">
                  <c:v>1</c:v>
                </c:pt>
                <c:pt idx="2468">
                  <c:v>1</c:v>
                </c:pt>
                <c:pt idx="2469">
                  <c:v>1</c:v>
                </c:pt>
                <c:pt idx="2470">
                  <c:v>1</c:v>
                </c:pt>
                <c:pt idx="2471">
                  <c:v>1</c:v>
                </c:pt>
                <c:pt idx="2472">
                  <c:v>1</c:v>
                </c:pt>
                <c:pt idx="2473">
                  <c:v>1</c:v>
                </c:pt>
                <c:pt idx="2474">
                  <c:v>1</c:v>
                </c:pt>
                <c:pt idx="2475">
                  <c:v>1</c:v>
                </c:pt>
                <c:pt idx="2476">
                  <c:v>1</c:v>
                </c:pt>
                <c:pt idx="2477">
                  <c:v>1</c:v>
                </c:pt>
                <c:pt idx="2478">
                  <c:v>1</c:v>
                </c:pt>
                <c:pt idx="2479">
                  <c:v>1</c:v>
                </c:pt>
                <c:pt idx="2480">
                  <c:v>1</c:v>
                </c:pt>
                <c:pt idx="2481">
                  <c:v>1</c:v>
                </c:pt>
                <c:pt idx="2482">
                  <c:v>1</c:v>
                </c:pt>
                <c:pt idx="2483">
                  <c:v>1</c:v>
                </c:pt>
                <c:pt idx="2484">
                  <c:v>1</c:v>
                </c:pt>
                <c:pt idx="2485">
                  <c:v>1</c:v>
                </c:pt>
                <c:pt idx="2486">
                  <c:v>1</c:v>
                </c:pt>
                <c:pt idx="2487">
                  <c:v>1</c:v>
                </c:pt>
                <c:pt idx="2488">
                  <c:v>1</c:v>
                </c:pt>
                <c:pt idx="2489">
                  <c:v>1</c:v>
                </c:pt>
                <c:pt idx="2490">
                  <c:v>1</c:v>
                </c:pt>
                <c:pt idx="2491">
                  <c:v>1</c:v>
                </c:pt>
                <c:pt idx="2492">
                  <c:v>1</c:v>
                </c:pt>
                <c:pt idx="2493">
                  <c:v>1</c:v>
                </c:pt>
                <c:pt idx="2494">
                  <c:v>1</c:v>
                </c:pt>
                <c:pt idx="2495">
                  <c:v>1</c:v>
                </c:pt>
                <c:pt idx="2496">
                  <c:v>1</c:v>
                </c:pt>
                <c:pt idx="2497">
                  <c:v>1</c:v>
                </c:pt>
                <c:pt idx="2498">
                  <c:v>1</c:v>
                </c:pt>
                <c:pt idx="2499">
                  <c:v>1</c:v>
                </c:pt>
                <c:pt idx="2500">
                  <c:v>1</c:v>
                </c:pt>
                <c:pt idx="2501">
                  <c:v>1</c:v>
                </c:pt>
                <c:pt idx="2502">
                  <c:v>1</c:v>
                </c:pt>
                <c:pt idx="2503">
                  <c:v>1</c:v>
                </c:pt>
                <c:pt idx="2504">
                  <c:v>1</c:v>
                </c:pt>
                <c:pt idx="2505">
                  <c:v>1</c:v>
                </c:pt>
                <c:pt idx="2506">
                  <c:v>1</c:v>
                </c:pt>
                <c:pt idx="2507">
                  <c:v>1</c:v>
                </c:pt>
                <c:pt idx="2508">
                  <c:v>1</c:v>
                </c:pt>
                <c:pt idx="2509">
                  <c:v>1</c:v>
                </c:pt>
                <c:pt idx="2510">
                  <c:v>1</c:v>
                </c:pt>
                <c:pt idx="2511">
                  <c:v>1</c:v>
                </c:pt>
                <c:pt idx="2512">
                  <c:v>1</c:v>
                </c:pt>
                <c:pt idx="2513">
                  <c:v>1</c:v>
                </c:pt>
                <c:pt idx="2514">
                  <c:v>1</c:v>
                </c:pt>
                <c:pt idx="2515">
                  <c:v>1</c:v>
                </c:pt>
                <c:pt idx="2516">
                  <c:v>1</c:v>
                </c:pt>
                <c:pt idx="2517">
                  <c:v>1</c:v>
                </c:pt>
                <c:pt idx="2518">
                  <c:v>1</c:v>
                </c:pt>
                <c:pt idx="2519">
                  <c:v>1</c:v>
                </c:pt>
                <c:pt idx="2520">
                  <c:v>1</c:v>
                </c:pt>
                <c:pt idx="2521">
                  <c:v>1</c:v>
                </c:pt>
                <c:pt idx="2522">
                  <c:v>1</c:v>
                </c:pt>
                <c:pt idx="2523">
                  <c:v>1</c:v>
                </c:pt>
                <c:pt idx="2524">
                  <c:v>1</c:v>
                </c:pt>
                <c:pt idx="2525">
                  <c:v>1</c:v>
                </c:pt>
                <c:pt idx="2526">
                  <c:v>1</c:v>
                </c:pt>
                <c:pt idx="2527">
                  <c:v>1</c:v>
                </c:pt>
                <c:pt idx="2528">
                  <c:v>1</c:v>
                </c:pt>
                <c:pt idx="2529">
                  <c:v>1</c:v>
                </c:pt>
                <c:pt idx="2530">
                  <c:v>1</c:v>
                </c:pt>
                <c:pt idx="2531">
                  <c:v>1.25</c:v>
                </c:pt>
                <c:pt idx="2532">
                  <c:v>1.25</c:v>
                </c:pt>
                <c:pt idx="2533">
                  <c:v>1.25</c:v>
                </c:pt>
                <c:pt idx="2534">
                  <c:v>1.25</c:v>
                </c:pt>
                <c:pt idx="2535">
                  <c:v>1.25</c:v>
                </c:pt>
                <c:pt idx="2536">
                  <c:v>1.25</c:v>
                </c:pt>
                <c:pt idx="2537">
                  <c:v>1.25</c:v>
                </c:pt>
                <c:pt idx="2538">
                  <c:v>1.25</c:v>
                </c:pt>
                <c:pt idx="2539">
                  <c:v>1.25</c:v>
                </c:pt>
                <c:pt idx="2540">
                  <c:v>1.25</c:v>
                </c:pt>
                <c:pt idx="2541">
                  <c:v>1.25</c:v>
                </c:pt>
                <c:pt idx="2542">
                  <c:v>1.25</c:v>
                </c:pt>
                <c:pt idx="2543">
                  <c:v>1.25</c:v>
                </c:pt>
                <c:pt idx="2544">
                  <c:v>1.25</c:v>
                </c:pt>
                <c:pt idx="2545">
                  <c:v>1.25</c:v>
                </c:pt>
                <c:pt idx="2546">
                  <c:v>1.25</c:v>
                </c:pt>
                <c:pt idx="2547">
                  <c:v>1.25</c:v>
                </c:pt>
                <c:pt idx="2548">
                  <c:v>1.25</c:v>
                </c:pt>
                <c:pt idx="2549">
                  <c:v>1.25</c:v>
                </c:pt>
                <c:pt idx="2550">
                  <c:v>1.25</c:v>
                </c:pt>
                <c:pt idx="2551">
                  <c:v>1.25</c:v>
                </c:pt>
                <c:pt idx="2552">
                  <c:v>1.25</c:v>
                </c:pt>
                <c:pt idx="2553">
                  <c:v>1.25</c:v>
                </c:pt>
                <c:pt idx="2554">
                  <c:v>1.25</c:v>
                </c:pt>
                <c:pt idx="2555">
                  <c:v>1.25</c:v>
                </c:pt>
                <c:pt idx="2556">
                  <c:v>1.25</c:v>
                </c:pt>
                <c:pt idx="2557">
                  <c:v>1.25</c:v>
                </c:pt>
                <c:pt idx="2558">
                  <c:v>1.25</c:v>
                </c:pt>
                <c:pt idx="2559">
                  <c:v>1.25</c:v>
                </c:pt>
                <c:pt idx="2560">
                  <c:v>1.25</c:v>
                </c:pt>
                <c:pt idx="2561">
                  <c:v>1.25</c:v>
                </c:pt>
                <c:pt idx="2562">
                  <c:v>1.25</c:v>
                </c:pt>
                <c:pt idx="2563">
                  <c:v>1.25</c:v>
                </c:pt>
                <c:pt idx="2564">
                  <c:v>1.25</c:v>
                </c:pt>
                <c:pt idx="2565">
                  <c:v>1.25</c:v>
                </c:pt>
                <c:pt idx="2566">
                  <c:v>1.25</c:v>
                </c:pt>
                <c:pt idx="2567">
                  <c:v>1.25</c:v>
                </c:pt>
                <c:pt idx="2568">
                  <c:v>1.25</c:v>
                </c:pt>
                <c:pt idx="2569">
                  <c:v>1.25</c:v>
                </c:pt>
                <c:pt idx="2570">
                  <c:v>1.25</c:v>
                </c:pt>
                <c:pt idx="2571">
                  <c:v>1.25</c:v>
                </c:pt>
                <c:pt idx="2572">
                  <c:v>1.25</c:v>
                </c:pt>
                <c:pt idx="2573">
                  <c:v>1.25</c:v>
                </c:pt>
                <c:pt idx="2574">
                  <c:v>1.25</c:v>
                </c:pt>
                <c:pt idx="2575">
                  <c:v>1.25</c:v>
                </c:pt>
                <c:pt idx="2576">
                  <c:v>1.25</c:v>
                </c:pt>
                <c:pt idx="2577">
                  <c:v>1.25</c:v>
                </c:pt>
                <c:pt idx="2578">
                  <c:v>1.25</c:v>
                </c:pt>
                <c:pt idx="2579">
                  <c:v>1.25</c:v>
                </c:pt>
                <c:pt idx="2580">
                  <c:v>1.25</c:v>
                </c:pt>
                <c:pt idx="2581">
                  <c:v>1.25</c:v>
                </c:pt>
                <c:pt idx="2582">
                  <c:v>1.25</c:v>
                </c:pt>
                <c:pt idx="2583">
                  <c:v>1.25</c:v>
                </c:pt>
                <c:pt idx="2584">
                  <c:v>1.25</c:v>
                </c:pt>
                <c:pt idx="2585">
                  <c:v>1.25</c:v>
                </c:pt>
                <c:pt idx="2586">
                  <c:v>1.25</c:v>
                </c:pt>
                <c:pt idx="2587">
                  <c:v>1.25</c:v>
                </c:pt>
                <c:pt idx="2588">
                  <c:v>1.25</c:v>
                </c:pt>
                <c:pt idx="2589">
                  <c:v>1.25</c:v>
                </c:pt>
                <c:pt idx="2590">
                  <c:v>1.25</c:v>
                </c:pt>
                <c:pt idx="2591">
                  <c:v>1.25</c:v>
                </c:pt>
                <c:pt idx="2592">
                  <c:v>1.25</c:v>
                </c:pt>
                <c:pt idx="2593">
                  <c:v>1.25</c:v>
                </c:pt>
                <c:pt idx="2594">
                  <c:v>1.25</c:v>
                </c:pt>
                <c:pt idx="2595">
                  <c:v>1.25</c:v>
                </c:pt>
                <c:pt idx="2596">
                  <c:v>1.25</c:v>
                </c:pt>
                <c:pt idx="2597">
                  <c:v>1.25</c:v>
                </c:pt>
                <c:pt idx="2598">
                  <c:v>1.25</c:v>
                </c:pt>
                <c:pt idx="2599">
                  <c:v>1.25</c:v>
                </c:pt>
                <c:pt idx="2600">
                  <c:v>1.25</c:v>
                </c:pt>
                <c:pt idx="2601">
                  <c:v>1.25</c:v>
                </c:pt>
                <c:pt idx="2602">
                  <c:v>1.25</c:v>
                </c:pt>
                <c:pt idx="2603">
                  <c:v>1.25</c:v>
                </c:pt>
                <c:pt idx="2604">
                  <c:v>1.25</c:v>
                </c:pt>
                <c:pt idx="2605">
                  <c:v>1.25</c:v>
                </c:pt>
                <c:pt idx="2606">
                  <c:v>1.25</c:v>
                </c:pt>
                <c:pt idx="2607">
                  <c:v>1.25</c:v>
                </c:pt>
                <c:pt idx="2608">
                  <c:v>1.25</c:v>
                </c:pt>
                <c:pt idx="2609">
                  <c:v>1.25</c:v>
                </c:pt>
                <c:pt idx="2610">
                  <c:v>1.25</c:v>
                </c:pt>
                <c:pt idx="2611">
                  <c:v>1.25</c:v>
                </c:pt>
                <c:pt idx="2612">
                  <c:v>1.25</c:v>
                </c:pt>
                <c:pt idx="2613">
                  <c:v>1.25</c:v>
                </c:pt>
                <c:pt idx="2614">
                  <c:v>1.25</c:v>
                </c:pt>
                <c:pt idx="2615">
                  <c:v>1.25</c:v>
                </c:pt>
                <c:pt idx="2616">
                  <c:v>1.25</c:v>
                </c:pt>
                <c:pt idx="2617">
                  <c:v>1.25</c:v>
                </c:pt>
                <c:pt idx="2618">
                  <c:v>1.25</c:v>
                </c:pt>
                <c:pt idx="2619">
                  <c:v>1.25</c:v>
                </c:pt>
                <c:pt idx="2620">
                  <c:v>1.25</c:v>
                </c:pt>
                <c:pt idx="2621">
                  <c:v>1.25</c:v>
                </c:pt>
                <c:pt idx="2622">
                  <c:v>1.25</c:v>
                </c:pt>
                <c:pt idx="2623">
                  <c:v>1.5</c:v>
                </c:pt>
                <c:pt idx="2624">
                  <c:v>1.5</c:v>
                </c:pt>
                <c:pt idx="2625">
                  <c:v>1.5</c:v>
                </c:pt>
                <c:pt idx="2626">
                  <c:v>1.5</c:v>
                </c:pt>
                <c:pt idx="2627">
                  <c:v>1.5</c:v>
                </c:pt>
                <c:pt idx="2628">
                  <c:v>1.5</c:v>
                </c:pt>
                <c:pt idx="2629">
                  <c:v>1.5</c:v>
                </c:pt>
                <c:pt idx="2630">
                  <c:v>1.5</c:v>
                </c:pt>
                <c:pt idx="2631">
                  <c:v>1.5</c:v>
                </c:pt>
                <c:pt idx="2632">
                  <c:v>1.5</c:v>
                </c:pt>
                <c:pt idx="2633">
                  <c:v>1.5</c:v>
                </c:pt>
                <c:pt idx="2634">
                  <c:v>1.5</c:v>
                </c:pt>
                <c:pt idx="2635">
                  <c:v>1.5</c:v>
                </c:pt>
                <c:pt idx="2636">
                  <c:v>1.5</c:v>
                </c:pt>
                <c:pt idx="2637">
                  <c:v>1.5</c:v>
                </c:pt>
                <c:pt idx="2638">
                  <c:v>1.5</c:v>
                </c:pt>
                <c:pt idx="2639">
                  <c:v>1.5</c:v>
                </c:pt>
                <c:pt idx="2640">
                  <c:v>1.5</c:v>
                </c:pt>
                <c:pt idx="2641">
                  <c:v>1.5</c:v>
                </c:pt>
                <c:pt idx="2642">
                  <c:v>1.5</c:v>
                </c:pt>
                <c:pt idx="2643">
                  <c:v>1.5</c:v>
                </c:pt>
                <c:pt idx="2644">
                  <c:v>1.5</c:v>
                </c:pt>
                <c:pt idx="2645">
                  <c:v>1.5</c:v>
                </c:pt>
                <c:pt idx="2646">
                  <c:v>1.5</c:v>
                </c:pt>
                <c:pt idx="2647">
                  <c:v>1.5</c:v>
                </c:pt>
                <c:pt idx="2648">
                  <c:v>1.5</c:v>
                </c:pt>
                <c:pt idx="2649">
                  <c:v>1.5</c:v>
                </c:pt>
                <c:pt idx="2650">
                  <c:v>1.5</c:v>
                </c:pt>
                <c:pt idx="2651">
                  <c:v>1.5</c:v>
                </c:pt>
                <c:pt idx="2652">
                  <c:v>1.5</c:v>
                </c:pt>
                <c:pt idx="2653">
                  <c:v>1.5</c:v>
                </c:pt>
                <c:pt idx="2654">
                  <c:v>1.5</c:v>
                </c:pt>
                <c:pt idx="2655">
                  <c:v>1.5</c:v>
                </c:pt>
                <c:pt idx="2656">
                  <c:v>1.5</c:v>
                </c:pt>
                <c:pt idx="2657">
                  <c:v>1.5</c:v>
                </c:pt>
                <c:pt idx="2658">
                  <c:v>1.5</c:v>
                </c:pt>
                <c:pt idx="2659">
                  <c:v>1.5</c:v>
                </c:pt>
                <c:pt idx="2660">
                  <c:v>1.5</c:v>
                </c:pt>
                <c:pt idx="2661">
                  <c:v>1.5</c:v>
                </c:pt>
                <c:pt idx="2662">
                  <c:v>1.5</c:v>
                </c:pt>
                <c:pt idx="2663">
                  <c:v>1.5</c:v>
                </c:pt>
                <c:pt idx="2664">
                  <c:v>1.5</c:v>
                </c:pt>
                <c:pt idx="2665">
                  <c:v>1.5</c:v>
                </c:pt>
                <c:pt idx="2666">
                  <c:v>1.5</c:v>
                </c:pt>
                <c:pt idx="2667">
                  <c:v>1.5</c:v>
                </c:pt>
                <c:pt idx="2668">
                  <c:v>1.5</c:v>
                </c:pt>
                <c:pt idx="2669">
                  <c:v>1.5</c:v>
                </c:pt>
                <c:pt idx="2670">
                  <c:v>1.5</c:v>
                </c:pt>
                <c:pt idx="2671">
                  <c:v>1.5</c:v>
                </c:pt>
                <c:pt idx="2672">
                  <c:v>1.5</c:v>
                </c:pt>
                <c:pt idx="2673">
                  <c:v>1.5</c:v>
                </c:pt>
                <c:pt idx="2674">
                  <c:v>1.5</c:v>
                </c:pt>
                <c:pt idx="2675">
                  <c:v>1.5</c:v>
                </c:pt>
                <c:pt idx="2676">
                  <c:v>1.5</c:v>
                </c:pt>
                <c:pt idx="2677">
                  <c:v>1.5</c:v>
                </c:pt>
                <c:pt idx="2678">
                  <c:v>1.5</c:v>
                </c:pt>
                <c:pt idx="2679">
                  <c:v>1.5</c:v>
                </c:pt>
                <c:pt idx="2680">
                  <c:v>1.5</c:v>
                </c:pt>
                <c:pt idx="2681">
                  <c:v>1.5</c:v>
                </c:pt>
                <c:pt idx="2682">
                  <c:v>1.5</c:v>
                </c:pt>
                <c:pt idx="2683">
                  <c:v>1.5</c:v>
                </c:pt>
                <c:pt idx="2684">
                  <c:v>1.5</c:v>
                </c:pt>
                <c:pt idx="2685">
                  <c:v>1.5</c:v>
                </c:pt>
                <c:pt idx="2686">
                  <c:v>1.5</c:v>
                </c:pt>
                <c:pt idx="2687">
                  <c:v>1.5</c:v>
                </c:pt>
                <c:pt idx="2688">
                  <c:v>1.5</c:v>
                </c:pt>
                <c:pt idx="2689">
                  <c:v>1.5</c:v>
                </c:pt>
                <c:pt idx="2690">
                  <c:v>1.5</c:v>
                </c:pt>
                <c:pt idx="2691">
                  <c:v>1.5</c:v>
                </c:pt>
                <c:pt idx="2692">
                  <c:v>1.5</c:v>
                </c:pt>
                <c:pt idx="2693">
                  <c:v>1.5</c:v>
                </c:pt>
                <c:pt idx="2694">
                  <c:v>1.5</c:v>
                </c:pt>
                <c:pt idx="2695">
                  <c:v>1.5</c:v>
                </c:pt>
                <c:pt idx="2696">
                  <c:v>1.5</c:v>
                </c:pt>
                <c:pt idx="2697">
                  <c:v>1.5</c:v>
                </c:pt>
                <c:pt idx="2698">
                  <c:v>1.5</c:v>
                </c:pt>
                <c:pt idx="2699">
                  <c:v>1.5</c:v>
                </c:pt>
                <c:pt idx="2700">
                  <c:v>1.5</c:v>
                </c:pt>
                <c:pt idx="2701">
                  <c:v>1.5</c:v>
                </c:pt>
                <c:pt idx="2702">
                  <c:v>1.5</c:v>
                </c:pt>
                <c:pt idx="2703">
                  <c:v>1.5</c:v>
                </c:pt>
                <c:pt idx="2704">
                  <c:v>1.5</c:v>
                </c:pt>
                <c:pt idx="2705">
                  <c:v>1.5</c:v>
                </c:pt>
                <c:pt idx="2706">
                  <c:v>1.5</c:v>
                </c:pt>
                <c:pt idx="2707">
                  <c:v>1.5</c:v>
                </c:pt>
                <c:pt idx="2708">
                  <c:v>1.5</c:v>
                </c:pt>
                <c:pt idx="2709">
                  <c:v>1.5</c:v>
                </c:pt>
                <c:pt idx="2710">
                  <c:v>1.5</c:v>
                </c:pt>
                <c:pt idx="2711">
                  <c:v>1.5</c:v>
                </c:pt>
                <c:pt idx="2712">
                  <c:v>1.5</c:v>
                </c:pt>
                <c:pt idx="2713">
                  <c:v>1.5</c:v>
                </c:pt>
                <c:pt idx="2714">
                  <c:v>1.5</c:v>
                </c:pt>
                <c:pt idx="2715">
                  <c:v>1.5</c:v>
                </c:pt>
                <c:pt idx="2716">
                  <c:v>1.5</c:v>
                </c:pt>
                <c:pt idx="2717">
                  <c:v>1.5</c:v>
                </c:pt>
                <c:pt idx="2718">
                  <c:v>1.5</c:v>
                </c:pt>
                <c:pt idx="2719">
                  <c:v>1.5</c:v>
                </c:pt>
                <c:pt idx="2720">
                  <c:v>1.5</c:v>
                </c:pt>
                <c:pt idx="2721">
                  <c:v>1.5</c:v>
                </c:pt>
                <c:pt idx="2722">
                  <c:v>1.75</c:v>
                </c:pt>
                <c:pt idx="2723">
                  <c:v>1.75</c:v>
                </c:pt>
                <c:pt idx="2724">
                  <c:v>1.75</c:v>
                </c:pt>
                <c:pt idx="2725">
                  <c:v>1.75</c:v>
                </c:pt>
                <c:pt idx="2726">
                  <c:v>1.75</c:v>
                </c:pt>
                <c:pt idx="2727">
                  <c:v>1.75</c:v>
                </c:pt>
                <c:pt idx="2728">
                  <c:v>1.75</c:v>
                </c:pt>
                <c:pt idx="2729">
                  <c:v>1.75</c:v>
                </c:pt>
                <c:pt idx="2730">
                  <c:v>1.75</c:v>
                </c:pt>
                <c:pt idx="2731">
                  <c:v>1.75</c:v>
                </c:pt>
                <c:pt idx="2732">
                  <c:v>1.75</c:v>
                </c:pt>
                <c:pt idx="2733">
                  <c:v>1.75</c:v>
                </c:pt>
                <c:pt idx="2734">
                  <c:v>1.75</c:v>
                </c:pt>
                <c:pt idx="2735">
                  <c:v>1.75</c:v>
                </c:pt>
                <c:pt idx="2736">
                  <c:v>1.75</c:v>
                </c:pt>
                <c:pt idx="2737">
                  <c:v>1.75</c:v>
                </c:pt>
                <c:pt idx="2738">
                  <c:v>1.75</c:v>
                </c:pt>
                <c:pt idx="2739">
                  <c:v>1.75</c:v>
                </c:pt>
                <c:pt idx="2740">
                  <c:v>1.75</c:v>
                </c:pt>
                <c:pt idx="2741">
                  <c:v>1.75</c:v>
                </c:pt>
                <c:pt idx="2742">
                  <c:v>1.75</c:v>
                </c:pt>
                <c:pt idx="2743">
                  <c:v>1.75</c:v>
                </c:pt>
                <c:pt idx="2744">
                  <c:v>1.75</c:v>
                </c:pt>
                <c:pt idx="2745">
                  <c:v>1.75</c:v>
                </c:pt>
                <c:pt idx="2746">
                  <c:v>1.75</c:v>
                </c:pt>
                <c:pt idx="2747">
                  <c:v>1.75</c:v>
                </c:pt>
                <c:pt idx="2748">
                  <c:v>1.75</c:v>
                </c:pt>
                <c:pt idx="2749">
                  <c:v>1.75</c:v>
                </c:pt>
                <c:pt idx="2750">
                  <c:v>1.75</c:v>
                </c:pt>
                <c:pt idx="2751">
                  <c:v>1.75</c:v>
                </c:pt>
                <c:pt idx="2752">
                  <c:v>1.75</c:v>
                </c:pt>
                <c:pt idx="2753">
                  <c:v>1.75</c:v>
                </c:pt>
                <c:pt idx="2754">
                  <c:v>1.75</c:v>
                </c:pt>
                <c:pt idx="2755">
                  <c:v>1.75</c:v>
                </c:pt>
                <c:pt idx="2756">
                  <c:v>1.75</c:v>
                </c:pt>
                <c:pt idx="2757">
                  <c:v>1.75</c:v>
                </c:pt>
                <c:pt idx="2758">
                  <c:v>1.75</c:v>
                </c:pt>
                <c:pt idx="2759">
                  <c:v>1.75</c:v>
                </c:pt>
                <c:pt idx="2760">
                  <c:v>1.75</c:v>
                </c:pt>
                <c:pt idx="2761">
                  <c:v>1.75</c:v>
                </c:pt>
                <c:pt idx="2762">
                  <c:v>1.75</c:v>
                </c:pt>
                <c:pt idx="2763">
                  <c:v>1.75</c:v>
                </c:pt>
                <c:pt idx="2764">
                  <c:v>1.75</c:v>
                </c:pt>
                <c:pt idx="2765">
                  <c:v>1.75</c:v>
                </c:pt>
                <c:pt idx="2766">
                  <c:v>1.75</c:v>
                </c:pt>
                <c:pt idx="2767">
                  <c:v>1.75</c:v>
                </c:pt>
                <c:pt idx="2768">
                  <c:v>1.75</c:v>
                </c:pt>
                <c:pt idx="2769">
                  <c:v>1.75</c:v>
                </c:pt>
                <c:pt idx="2770">
                  <c:v>1.75</c:v>
                </c:pt>
                <c:pt idx="2771">
                  <c:v>1.75</c:v>
                </c:pt>
                <c:pt idx="2772">
                  <c:v>1.75</c:v>
                </c:pt>
                <c:pt idx="2773">
                  <c:v>1.75</c:v>
                </c:pt>
                <c:pt idx="2774">
                  <c:v>1.75</c:v>
                </c:pt>
                <c:pt idx="2775">
                  <c:v>1.75</c:v>
                </c:pt>
                <c:pt idx="2776">
                  <c:v>1.75</c:v>
                </c:pt>
                <c:pt idx="2777">
                  <c:v>2</c:v>
                </c:pt>
                <c:pt idx="2778">
                  <c:v>2</c:v>
                </c:pt>
                <c:pt idx="2779">
                  <c:v>2</c:v>
                </c:pt>
                <c:pt idx="2780">
                  <c:v>2</c:v>
                </c:pt>
                <c:pt idx="2781">
                  <c:v>2</c:v>
                </c:pt>
                <c:pt idx="2782">
                  <c:v>2</c:v>
                </c:pt>
                <c:pt idx="2783">
                  <c:v>2</c:v>
                </c:pt>
                <c:pt idx="2784">
                  <c:v>2</c:v>
                </c:pt>
                <c:pt idx="2785">
                  <c:v>2</c:v>
                </c:pt>
                <c:pt idx="2786">
                  <c:v>2</c:v>
                </c:pt>
                <c:pt idx="2787">
                  <c:v>2</c:v>
                </c:pt>
                <c:pt idx="2788">
                  <c:v>2</c:v>
                </c:pt>
                <c:pt idx="2789">
                  <c:v>2</c:v>
                </c:pt>
                <c:pt idx="2790">
                  <c:v>2</c:v>
                </c:pt>
                <c:pt idx="2791">
                  <c:v>2</c:v>
                </c:pt>
                <c:pt idx="2792">
                  <c:v>2</c:v>
                </c:pt>
                <c:pt idx="2793">
                  <c:v>2</c:v>
                </c:pt>
                <c:pt idx="2794">
                  <c:v>2</c:v>
                </c:pt>
                <c:pt idx="2795">
                  <c:v>2</c:v>
                </c:pt>
                <c:pt idx="2796">
                  <c:v>2</c:v>
                </c:pt>
                <c:pt idx="2797">
                  <c:v>2</c:v>
                </c:pt>
                <c:pt idx="2798">
                  <c:v>2</c:v>
                </c:pt>
                <c:pt idx="2799">
                  <c:v>2</c:v>
                </c:pt>
                <c:pt idx="2800">
                  <c:v>2</c:v>
                </c:pt>
                <c:pt idx="2801">
                  <c:v>2</c:v>
                </c:pt>
                <c:pt idx="2802">
                  <c:v>2</c:v>
                </c:pt>
                <c:pt idx="2803">
                  <c:v>2</c:v>
                </c:pt>
                <c:pt idx="2804">
                  <c:v>2</c:v>
                </c:pt>
                <c:pt idx="2805">
                  <c:v>2</c:v>
                </c:pt>
                <c:pt idx="2806">
                  <c:v>2</c:v>
                </c:pt>
                <c:pt idx="2807">
                  <c:v>2</c:v>
                </c:pt>
                <c:pt idx="2808">
                  <c:v>2</c:v>
                </c:pt>
                <c:pt idx="2809">
                  <c:v>2</c:v>
                </c:pt>
                <c:pt idx="2810">
                  <c:v>2</c:v>
                </c:pt>
                <c:pt idx="2811">
                  <c:v>2</c:v>
                </c:pt>
                <c:pt idx="2812">
                  <c:v>2</c:v>
                </c:pt>
                <c:pt idx="2813">
                  <c:v>2</c:v>
                </c:pt>
                <c:pt idx="2814">
                  <c:v>2</c:v>
                </c:pt>
                <c:pt idx="2815">
                  <c:v>2</c:v>
                </c:pt>
                <c:pt idx="2816">
                  <c:v>2</c:v>
                </c:pt>
                <c:pt idx="2817">
                  <c:v>2</c:v>
                </c:pt>
                <c:pt idx="2818">
                  <c:v>2</c:v>
                </c:pt>
                <c:pt idx="2819">
                  <c:v>2</c:v>
                </c:pt>
                <c:pt idx="2820">
                  <c:v>2</c:v>
                </c:pt>
                <c:pt idx="2821">
                  <c:v>2</c:v>
                </c:pt>
                <c:pt idx="2822">
                  <c:v>2</c:v>
                </c:pt>
                <c:pt idx="2823">
                  <c:v>2</c:v>
                </c:pt>
                <c:pt idx="2824">
                  <c:v>2</c:v>
                </c:pt>
                <c:pt idx="2825">
                  <c:v>2</c:v>
                </c:pt>
                <c:pt idx="2826">
                  <c:v>2</c:v>
                </c:pt>
                <c:pt idx="2827">
                  <c:v>2</c:v>
                </c:pt>
                <c:pt idx="2828">
                  <c:v>2</c:v>
                </c:pt>
                <c:pt idx="2829">
                  <c:v>2</c:v>
                </c:pt>
                <c:pt idx="2830">
                  <c:v>2</c:v>
                </c:pt>
                <c:pt idx="2831">
                  <c:v>2</c:v>
                </c:pt>
                <c:pt idx="2832">
                  <c:v>2</c:v>
                </c:pt>
                <c:pt idx="2833">
                  <c:v>2</c:v>
                </c:pt>
                <c:pt idx="2834">
                  <c:v>2</c:v>
                </c:pt>
                <c:pt idx="2835">
                  <c:v>2</c:v>
                </c:pt>
                <c:pt idx="2836">
                  <c:v>2</c:v>
                </c:pt>
                <c:pt idx="2837">
                  <c:v>2</c:v>
                </c:pt>
                <c:pt idx="2838">
                  <c:v>2</c:v>
                </c:pt>
                <c:pt idx="2839">
                  <c:v>2</c:v>
                </c:pt>
                <c:pt idx="2840">
                  <c:v>2.25</c:v>
                </c:pt>
                <c:pt idx="2841">
                  <c:v>2.25</c:v>
                </c:pt>
                <c:pt idx="2842">
                  <c:v>2.25</c:v>
                </c:pt>
                <c:pt idx="2843">
                  <c:v>2.25</c:v>
                </c:pt>
                <c:pt idx="2844">
                  <c:v>2.25</c:v>
                </c:pt>
                <c:pt idx="2845">
                  <c:v>2.25</c:v>
                </c:pt>
                <c:pt idx="2846">
                  <c:v>2.25</c:v>
                </c:pt>
                <c:pt idx="2847">
                  <c:v>2.25</c:v>
                </c:pt>
                <c:pt idx="2848">
                  <c:v>2.25</c:v>
                </c:pt>
                <c:pt idx="2849">
                  <c:v>2.25</c:v>
                </c:pt>
                <c:pt idx="2850">
                  <c:v>2.25</c:v>
                </c:pt>
                <c:pt idx="2851">
                  <c:v>2.25</c:v>
                </c:pt>
                <c:pt idx="2852">
                  <c:v>2.25</c:v>
                </c:pt>
                <c:pt idx="2853">
                  <c:v>2.25</c:v>
                </c:pt>
                <c:pt idx="2854">
                  <c:v>2.25</c:v>
                </c:pt>
                <c:pt idx="2855">
                  <c:v>2.25</c:v>
                </c:pt>
                <c:pt idx="2856">
                  <c:v>2.25</c:v>
                </c:pt>
                <c:pt idx="2857">
                  <c:v>2.25</c:v>
                </c:pt>
                <c:pt idx="2858">
                  <c:v>2.25</c:v>
                </c:pt>
                <c:pt idx="2859">
                  <c:v>2.25</c:v>
                </c:pt>
                <c:pt idx="2860">
                  <c:v>2.25</c:v>
                </c:pt>
                <c:pt idx="2861">
                  <c:v>2.25</c:v>
                </c:pt>
                <c:pt idx="2862">
                  <c:v>2.25</c:v>
                </c:pt>
                <c:pt idx="2863">
                  <c:v>2.25</c:v>
                </c:pt>
                <c:pt idx="2864">
                  <c:v>2.25</c:v>
                </c:pt>
                <c:pt idx="2865">
                  <c:v>2.25</c:v>
                </c:pt>
                <c:pt idx="2866">
                  <c:v>2.25</c:v>
                </c:pt>
                <c:pt idx="2867">
                  <c:v>2.25</c:v>
                </c:pt>
                <c:pt idx="2868">
                  <c:v>2.25</c:v>
                </c:pt>
                <c:pt idx="2869">
                  <c:v>2.25</c:v>
                </c:pt>
                <c:pt idx="2870">
                  <c:v>2.25</c:v>
                </c:pt>
                <c:pt idx="2871">
                  <c:v>2.25</c:v>
                </c:pt>
                <c:pt idx="2872">
                  <c:v>2.25</c:v>
                </c:pt>
                <c:pt idx="2873">
                  <c:v>2.25</c:v>
                </c:pt>
                <c:pt idx="2874">
                  <c:v>2.25</c:v>
                </c:pt>
                <c:pt idx="2875">
                  <c:v>2.25</c:v>
                </c:pt>
                <c:pt idx="2876">
                  <c:v>2.25</c:v>
                </c:pt>
                <c:pt idx="2877">
                  <c:v>2.25</c:v>
                </c:pt>
                <c:pt idx="2878">
                  <c:v>2.25</c:v>
                </c:pt>
                <c:pt idx="2879">
                  <c:v>2.25</c:v>
                </c:pt>
                <c:pt idx="2880">
                  <c:v>2.25</c:v>
                </c:pt>
                <c:pt idx="2881">
                  <c:v>2.25</c:v>
                </c:pt>
                <c:pt idx="2882">
                  <c:v>2.25</c:v>
                </c:pt>
                <c:pt idx="2883">
                  <c:v>2.25</c:v>
                </c:pt>
                <c:pt idx="2884">
                  <c:v>2.25</c:v>
                </c:pt>
                <c:pt idx="2885">
                  <c:v>2.25</c:v>
                </c:pt>
                <c:pt idx="2886">
                  <c:v>2.25</c:v>
                </c:pt>
                <c:pt idx="2887">
                  <c:v>2.25</c:v>
                </c:pt>
                <c:pt idx="2888">
                  <c:v>2.25</c:v>
                </c:pt>
                <c:pt idx="2889">
                  <c:v>2.25</c:v>
                </c:pt>
                <c:pt idx="2890">
                  <c:v>2.25</c:v>
                </c:pt>
                <c:pt idx="2891">
                  <c:v>2.25</c:v>
                </c:pt>
                <c:pt idx="2892">
                  <c:v>2.25</c:v>
                </c:pt>
                <c:pt idx="2893">
                  <c:v>2.25</c:v>
                </c:pt>
                <c:pt idx="2894">
                  <c:v>2.25</c:v>
                </c:pt>
                <c:pt idx="2895">
                  <c:v>2.25</c:v>
                </c:pt>
                <c:pt idx="2896">
                  <c:v>2.25</c:v>
                </c:pt>
                <c:pt idx="2897">
                  <c:v>2.25</c:v>
                </c:pt>
                <c:pt idx="2898">
                  <c:v>2.25</c:v>
                </c:pt>
                <c:pt idx="2899">
                  <c:v>2.25</c:v>
                </c:pt>
                <c:pt idx="2900">
                  <c:v>2.25</c:v>
                </c:pt>
                <c:pt idx="2901">
                  <c:v>2.25</c:v>
                </c:pt>
                <c:pt idx="2902">
                  <c:v>2.25</c:v>
                </c:pt>
                <c:pt idx="2903">
                  <c:v>2.5</c:v>
                </c:pt>
                <c:pt idx="2904">
                  <c:v>2.5</c:v>
                </c:pt>
                <c:pt idx="2905">
                  <c:v>2.5</c:v>
                </c:pt>
                <c:pt idx="2906">
                  <c:v>2.5</c:v>
                </c:pt>
                <c:pt idx="2907">
                  <c:v>2.5</c:v>
                </c:pt>
                <c:pt idx="2908">
                  <c:v>2.5</c:v>
                </c:pt>
                <c:pt idx="2909">
                  <c:v>2.5</c:v>
                </c:pt>
                <c:pt idx="2910">
                  <c:v>2.5</c:v>
                </c:pt>
                <c:pt idx="2911">
                  <c:v>2.5</c:v>
                </c:pt>
                <c:pt idx="2912">
                  <c:v>2.5</c:v>
                </c:pt>
                <c:pt idx="2913">
                  <c:v>2.5</c:v>
                </c:pt>
                <c:pt idx="2914">
                  <c:v>2.5</c:v>
                </c:pt>
                <c:pt idx="2915">
                  <c:v>2.5</c:v>
                </c:pt>
                <c:pt idx="2916">
                  <c:v>2.5</c:v>
                </c:pt>
                <c:pt idx="2917">
                  <c:v>2.5</c:v>
                </c:pt>
                <c:pt idx="2918">
                  <c:v>2.5</c:v>
                </c:pt>
                <c:pt idx="2919">
                  <c:v>2.5</c:v>
                </c:pt>
                <c:pt idx="2920">
                  <c:v>2.5</c:v>
                </c:pt>
                <c:pt idx="2921">
                  <c:v>2.5</c:v>
                </c:pt>
                <c:pt idx="2922">
                  <c:v>2.5</c:v>
                </c:pt>
                <c:pt idx="2923">
                  <c:v>2.5</c:v>
                </c:pt>
                <c:pt idx="2924">
                  <c:v>2.5</c:v>
                </c:pt>
                <c:pt idx="2925">
                  <c:v>2.5</c:v>
                </c:pt>
                <c:pt idx="2926">
                  <c:v>2.5</c:v>
                </c:pt>
                <c:pt idx="2927">
                  <c:v>2.5</c:v>
                </c:pt>
                <c:pt idx="2928">
                  <c:v>2.5</c:v>
                </c:pt>
                <c:pt idx="2929">
                  <c:v>2.5</c:v>
                </c:pt>
                <c:pt idx="2930">
                  <c:v>2.5</c:v>
                </c:pt>
                <c:pt idx="2931">
                  <c:v>2.5</c:v>
                </c:pt>
                <c:pt idx="2932">
                  <c:v>2.5</c:v>
                </c:pt>
                <c:pt idx="2933">
                  <c:v>2.5</c:v>
                </c:pt>
                <c:pt idx="2934">
                  <c:v>2.5</c:v>
                </c:pt>
                <c:pt idx="2935">
                  <c:v>2.5</c:v>
                </c:pt>
                <c:pt idx="2936">
                  <c:v>2.5</c:v>
                </c:pt>
                <c:pt idx="2937">
                  <c:v>2.5</c:v>
                </c:pt>
                <c:pt idx="2938">
                  <c:v>2.5</c:v>
                </c:pt>
                <c:pt idx="2939">
                  <c:v>2.5</c:v>
                </c:pt>
                <c:pt idx="2940">
                  <c:v>2.5</c:v>
                </c:pt>
                <c:pt idx="2941">
                  <c:v>2.5</c:v>
                </c:pt>
                <c:pt idx="2942">
                  <c:v>2.5</c:v>
                </c:pt>
                <c:pt idx="2943">
                  <c:v>2.5</c:v>
                </c:pt>
                <c:pt idx="2944">
                  <c:v>2.5</c:v>
                </c:pt>
                <c:pt idx="2945">
                  <c:v>2.5</c:v>
                </c:pt>
                <c:pt idx="2946">
                  <c:v>2.5</c:v>
                </c:pt>
                <c:pt idx="2947">
                  <c:v>2.5</c:v>
                </c:pt>
                <c:pt idx="2948">
                  <c:v>2.5</c:v>
                </c:pt>
                <c:pt idx="2949">
                  <c:v>2.5</c:v>
                </c:pt>
                <c:pt idx="2950">
                  <c:v>2.5</c:v>
                </c:pt>
                <c:pt idx="2951">
                  <c:v>2.5</c:v>
                </c:pt>
                <c:pt idx="2952">
                  <c:v>2.5</c:v>
                </c:pt>
                <c:pt idx="2953">
                  <c:v>2.5</c:v>
                </c:pt>
                <c:pt idx="2954">
                  <c:v>2.5</c:v>
                </c:pt>
                <c:pt idx="2955">
                  <c:v>2.5</c:v>
                </c:pt>
                <c:pt idx="2956">
                  <c:v>2.5</c:v>
                </c:pt>
                <c:pt idx="2957">
                  <c:v>2.5</c:v>
                </c:pt>
                <c:pt idx="2958">
                  <c:v>2.5</c:v>
                </c:pt>
                <c:pt idx="2959">
                  <c:v>2.5</c:v>
                </c:pt>
                <c:pt idx="2960">
                  <c:v>2.5</c:v>
                </c:pt>
                <c:pt idx="2961">
                  <c:v>2.5</c:v>
                </c:pt>
                <c:pt idx="2962">
                  <c:v>2.5</c:v>
                </c:pt>
                <c:pt idx="2963">
                  <c:v>2.5</c:v>
                </c:pt>
                <c:pt idx="2964">
                  <c:v>2.5</c:v>
                </c:pt>
                <c:pt idx="2965">
                  <c:v>2.5</c:v>
                </c:pt>
                <c:pt idx="2966">
                  <c:v>2.5</c:v>
                </c:pt>
                <c:pt idx="2967">
                  <c:v>2.5</c:v>
                </c:pt>
                <c:pt idx="2968">
                  <c:v>2.5</c:v>
                </c:pt>
                <c:pt idx="2969">
                  <c:v>2.5</c:v>
                </c:pt>
                <c:pt idx="2970">
                  <c:v>2.5</c:v>
                </c:pt>
                <c:pt idx="2971">
                  <c:v>2.5</c:v>
                </c:pt>
                <c:pt idx="2972">
                  <c:v>2.5</c:v>
                </c:pt>
                <c:pt idx="2973">
                  <c:v>2.5</c:v>
                </c:pt>
                <c:pt idx="2974">
                  <c:v>2.5</c:v>
                </c:pt>
                <c:pt idx="2975">
                  <c:v>2.5</c:v>
                </c:pt>
                <c:pt idx="2976">
                  <c:v>2.5</c:v>
                </c:pt>
                <c:pt idx="2977">
                  <c:v>2.5</c:v>
                </c:pt>
                <c:pt idx="2978">
                  <c:v>2.5</c:v>
                </c:pt>
                <c:pt idx="2979">
                  <c:v>2.5</c:v>
                </c:pt>
                <c:pt idx="2980">
                  <c:v>2.5</c:v>
                </c:pt>
                <c:pt idx="2981">
                  <c:v>2.5</c:v>
                </c:pt>
                <c:pt idx="2982">
                  <c:v>2.5</c:v>
                </c:pt>
                <c:pt idx="2983">
                  <c:v>2.5</c:v>
                </c:pt>
                <c:pt idx="2984">
                  <c:v>2.5</c:v>
                </c:pt>
                <c:pt idx="2985">
                  <c:v>2.5</c:v>
                </c:pt>
                <c:pt idx="2986">
                  <c:v>2.5</c:v>
                </c:pt>
                <c:pt idx="2987">
                  <c:v>2.5</c:v>
                </c:pt>
                <c:pt idx="2988">
                  <c:v>2.5</c:v>
                </c:pt>
                <c:pt idx="2989">
                  <c:v>2.5</c:v>
                </c:pt>
                <c:pt idx="2990">
                  <c:v>2.5</c:v>
                </c:pt>
                <c:pt idx="2991">
                  <c:v>2.5</c:v>
                </c:pt>
                <c:pt idx="2992">
                  <c:v>2.5</c:v>
                </c:pt>
                <c:pt idx="2993">
                  <c:v>2.5</c:v>
                </c:pt>
                <c:pt idx="2994">
                  <c:v>2.75</c:v>
                </c:pt>
                <c:pt idx="2995">
                  <c:v>2.75</c:v>
                </c:pt>
                <c:pt idx="2996">
                  <c:v>2.75</c:v>
                </c:pt>
                <c:pt idx="2997">
                  <c:v>2.75</c:v>
                </c:pt>
                <c:pt idx="2998">
                  <c:v>2.75</c:v>
                </c:pt>
                <c:pt idx="2999">
                  <c:v>2.75</c:v>
                </c:pt>
                <c:pt idx="3000">
                  <c:v>2.75</c:v>
                </c:pt>
                <c:pt idx="3001">
                  <c:v>2.75</c:v>
                </c:pt>
                <c:pt idx="3002">
                  <c:v>2.75</c:v>
                </c:pt>
                <c:pt idx="3003">
                  <c:v>2.75</c:v>
                </c:pt>
                <c:pt idx="3004">
                  <c:v>2.75</c:v>
                </c:pt>
                <c:pt idx="3005">
                  <c:v>2.75</c:v>
                </c:pt>
                <c:pt idx="3006">
                  <c:v>2.75</c:v>
                </c:pt>
                <c:pt idx="3007">
                  <c:v>2.75</c:v>
                </c:pt>
                <c:pt idx="3008">
                  <c:v>2.75</c:v>
                </c:pt>
                <c:pt idx="3009">
                  <c:v>2.75</c:v>
                </c:pt>
                <c:pt idx="3010">
                  <c:v>2.75</c:v>
                </c:pt>
                <c:pt idx="3011">
                  <c:v>2.75</c:v>
                </c:pt>
                <c:pt idx="3012">
                  <c:v>2.75</c:v>
                </c:pt>
                <c:pt idx="3013">
                  <c:v>2.75</c:v>
                </c:pt>
                <c:pt idx="3014">
                  <c:v>2.75</c:v>
                </c:pt>
                <c:pt idx="3015">
                  <c:v>2.75</c:v>
                </c:pt>
                <c:pt idx="3016">
                  <c:v>2.75</c:v>
                </c:pt>
                <c:pt idx="3017">
                  <c:v>2.75</c:v>
                </c:pt>
                <c:pt idx="3018">
                  <c:v>2.75</c:v>
                </c:pt>
                <c:pt idx="3019">
                  <c:v>2.75</c:v>
                </c:pt>
                <c:pt idx="3020">
                  <c:v>2.75</c:v>
                </c:pt>
                <c:pt idx="3021">
                  <c:v>2.75</c:v>
                </c:pt>
                <c:pt idx="3022">
                  <c:v>2.75</c:v>
                </c:pt>
                <c:pt idx="3023">
                  <c:v>2.75</c:v>
                </c:pt>
                <c:pt idx="3024">
                  <c:v>2.75</c:v>
                </c:pt>
                <c:pt idx="3025">
                  <c:v>2.75</c:v>
                </c:pt>
                <c:pt idx="3026">
                  <c:v>2.75</c:v>
                </c:pt>
                <c:pt idx="3027">
                  <c:v>2.75</c:v>
                </c:pt>
                <c:pt idx="3028">
                  <c:v>2.75</c:v>
                </c:pt>
                <c:pt idx="3029">
                  <c:v>2.75</c:v>
                </c:pt>
                <c:pt idx="3030">
                  <c:v>2.75</c:v>
                </c:pt>
                <c:pt idx="3031">
                  <c:v>2.75</c:v>
                </c:pt>
                <c:pt idx="3032">
                  <c:v>2.75</c:v>
                </c:pt>
                <c:pt idx="3033">
                  <c:v>2.75</c:v>
                </c:pt>
                <c:pt idx="3034">
                  <c:v>2.75</c:v>
                </c:pt>
                <c:pt idx="3035">
                  <c:v>2.75</c:v>
                </c:pt>
                <c:pt idx="3036">
                  <c:v>2.75</c:v>
                </c:pt>
                <c:pt idx="3037">
                  <c:v>2.75</c:v>
                </c:pt>
                <c:pt idx="3038">
                  <c:v>2.75</c:v>
                </c:pt>
                <c:pt idx="3039">
                  <c:v>2.75</c:v>
                </c:pt>
                <c:pt idx="3040">
                  <c:v>2.75</c:v>
                </c:pt>
                <c:pt idx="3041">
                  <c:v>2.75</c:v>
                </c:pt>
                <c:pt idx="3042">
                  <c:v>2.75</c:v>
                </c:pt>
                <c:pt idx="3043">
                  <c:v>2.75</c:v>
                </c:pt>
                <c:pt idx="3044">
                  <c:v>2.75</c:v>
                </c:pt>
                <c:pt idx="3045">
                  <c:v>2.75</c:v>
                </c:pt>
                <c:pt idx="3046">
                  <c:v>2.75</c:v>
                </c:pt>
                <c:pt idx="3047">
                  <c:v>2.75</c:v>
                </c:pt>
                <c:pt idx="3048">
                  <c:v>2.75</c:v>
                </c:pt>
                <c:pt idx="3049">
                  <c:v>2.75</c:v>
                </c:pt>
                <c:pt idx="3050">
                  <c:v>2.75</c:v>
                </c:pt>
                <c:pt idx="3051">
                  <c:v>2.75</c:v>
                </c:pt>
                <c:pt idx="3052">
                  <c:v>2.75</c:v>
                </c:pt>
                <c:pt idx="3053">
                  <c:v>2.75</c:v>
                </c:pt>
                <c:pt idx="3054">
                  <c:v>2.75</c:v>
                </c:pt>
                <c:pt idx="3055">
                  <c:v>2.75</c:v>
                </c:pt>
                <c:pt idx="3056">
                  <c:v>2.75</c:v>
                </c:pt>
                <c:pt idx="3057">
                  <c:v>2.75</c:v>
                </c:pt>
                <c:pt idx="3058">
                  <c:v>2.75</c:v>
                </c:pt>
                <c:pt idx="3059">
                  <c:v>2.75</c:v>
                </c:pt>
                <c:pt idx="3060">
                  <c:v>2.75</c:v>
                </c:pt>
                <c:pt idx="3061">
                  <c:v>2.75</c:v>
                </c:pt>
                <c:pt idx="3062">
                  <c:v>2.75</c:v>
                </c:pt>
                <c:pt idx="3063">
                  <c:v>2.75</c:v>
                </c:pt>
                <c:pt idx="3064">
                  <c:v>2.75</c:v>
                </c:pt>
                <c:pt idx="3065">
                  <c:v>2.75</c:v>
                </c:pt>
                <c:pt idx="3066">
                  <c:v>2.75</c:v>
                </c:pt>
                <c:pt idx="3067">
                  <c:v>2.75</c:v>
                </c:pt>
                <c:pt idx="3068">
                  <c:v>2.75</c:v>
                </c:pt>
                <c:pt idx="3069">
                  <c:v>2.75</c:v>
                </c:pt>
                <c:pt idx="3070">
                  <c:v>2.75</c:v>
                </c:pt>
                <c:pt idx="3071">
                  <c:v>2.75</c:v>
                </c:pt>
                <c:pt idx="3072">
                  <c:v>2.75</c:v>
                </c:pt>
                <c:pt idx="3073">
                  <c:v>2.75</c:v>
                </c:pt>
                <c:pt idx="3074">
                  <c:v>2.75</c:v>
                </c:pt>
                <c:pt idx="3075">
                  <c:v>2.75</c:v>
                </c:pt>
                <c:pt idx="3076">
                  <c:v>2.75</c:v>
                </c:pt>
                <c:pt idx="3077">
                  <c:v>2.75</c:v>
                </c:pt>
                <c:pt idx="3078">
                  <c:v>2.75</c:v>
                </c:pt>
                <c:pt idx="3079">
                  <c:v>2.75</c:v>
                </c:pt>
                <c:pt idx="3080">
                  <c:v>2.75</c:v>
                </c:pt>
                <c:pt idx="3081">
                  <c:v>2.75</c:v>
                </c:pt>
                <c:pt idx="3082">
                  <c:v>2.75</c:v>
                </c:pt>
                <c:pt idx="3083">
                  <c:v>2.75</c:v>
                </c:pt>
                <c:pt idx="3084">
                  <c:v>2.75</c:v>
                </c:pt>
                <c:pt idx="3085">
                  <c:v>3</c:v>
                </c:pt>
                <c:pt idx="3086">
                  <c:v>3</c:v>
                </c:pt>
                <c:pt idx="3087">
                  <c:v>3</c:v>
                </c:pt>
                <c:pt idx="3088">
                  <c:v>3</c:v>
                </c:pt>
                <c:pt idx="3089">
                  <c:v>3</c:v>
                </c:pt>
                <c:pt idx="3090">
                  <c:v>3</c:v>
                </c:pt>
                <c:pt idx="3091">
                  <c:v>3</c:v>
                </c:pt>
                <c:pt idx="3092">
                  <c:v>3</c:v>
                </c:pt>
                <c:pt idx="3093">
                  <c:v>3</c:v>
                </c:pt>
                <c:pt idx="3094">
                  <c:v>3</c:v>
                </c:pt>
                <c:pt idx="3095">
                  <c:v>3</c:v>
                </c:pt>
                <c:pt idx="3096">
                  <c:v>3</c:v>
                </c:pt>
                <c:pt idx="3097">
                  <c:v>3</c:v>
                </c:pt>
                <c:pt idx="3098">
                  <c:v>3</c:v>
                </c:pt>
                <c:pt idx="3099">
                  <c:v>3</c:v>
                </c:pt>
                <c:pt idx="3100">
                  <c:v>3</c:v>
                </c:pt>
                <c:pt idx="3101">
                  <c:v>3</c:v>
                </c:pt>
                <c:pt idx="3102">
                  <c:v>3</c:v>
                </c:pt>
                <c:pt idx="3103">
                  <c:v>3</c:v>
                </c:pt>
                <c:pt idx="3104">
                  <c:v>3</c:v>
                </c:pt>
                <c:pt idx="3105">
                  <c:v>3</c:v>
                </c:pt>
                <c:pt idx="3106">
                  <c:v>3</c:v>
                </c:pt>
                <c:pt idx="3107">
                  <c:v>3</c:v>
                </c:pt>
                <c:pt idx="3108">
                  <c:v>3</c:v>
                </c:pt>
                <c:pt idx="3109">
                  <c:v>3</c:v>
                </c:pt>
                <c:pt idx="3110">
                  <c:v>3</c:v>
                </c:pt>
                <c:pt idx="3111">
                  <c:v>3</c:v>
                </c:pt>
                <c:pt idx="3112">
                  <c:v>3</c:v>
                </c:pt>
                <c:pt idx="3113">
                  <c:v>3</c:v>
                </c:pt>
                <c:pt idx="3114">
                  <c:v>3</c:v>
                </c:pt>
                <c:pt idx="3115">
                  <c:v>3</c:v>
                </c:pt>
                <c:pt idx="3116">
                  <c:v>3</c:v>
                </c:pt>
                <c:pt idx="3117">
                  <c:v>3</c:v>
                </c:pt>
                <c:pt idx="3118">
                  <c:v>3</c:v>
                </c:pt>
                <c:pt idx="3119">
                  <c:v>3</c:v>
                </c:pt>
                <c:pt idx="3120">
                  <c:v>3</c:v>
                </c:pt>
                <c:pt idx="3121">
                  <c:v>3</c:v>
                </c:pt>
                <c:pt idx="3122">
                  <c:v>3</c:v>
                </c:pt>
                <c:pt idx="3123">
                  <c:v>3</c:v>
                </c:pt>
                <c:pt idx="3124">
                  <c:v>3</c:v>
                </c:pt>
                <c:pt idx="3125">
                  <c:v>3</c:v>
                </c:pt>
                <c:pt idx="3126">
                  <c:v>3</c:v>
                </c:pt>
                <c:pt idx="3127">
                  <c:v>3</c:v>
                </c:pt>
                <c:pt idx="3128">
                  <c:v>3</c:v>
                </c:pt>
                <c:pt idx="3129">
                  <c:v>3</c:v>
                </c:pt>
                <c:pt idx="3130">
                  <c:v>3</c:v>
                </c:pt>
                <c:pt idx="3131">
                  <c:v>3</c:v>
                </c:pt>
                <c:pt idx="3132">
                  <c:v>3</c:v>
                </c:pt>
                <c:pt idx="3133">
                  <c:v>3</c:v>
                </c:pt>
                <c:pt idx="3134">
                  <c:v>3</c:v>
                </c:pt>
                <c:pt idx="3135">
                  <c:v>3</c:v>
                </c:pt>
                <c:pt idx="3136">
                  <c:v>3</c:v>
                </c:pt>
                <c:pt idx="3137">
                  <c:v>3</c:v>
                </c:pt>
                <c:pt idx="3138">
                  <c:v>3</c:v>
                </c:pt>
                <c:pt idx="3139">
                  <c:v>3</c:v>
                </c:pt>
                <c:pt idx="3140">
                  <c:v>3</c:v>
                </c:pt>
                <c:pt idx="3141">
                  <c:v>3</c:v>
                </c:pt>
                <c:pt idx="3142">
                  <c:v>3</c:v>
                </c:pt>
                <c:pt idx="3143">
                  <c:v>3</c:v>
                </c:pt>
                <c:pt idx="3144">
                  <c:v>3</c:v>
                </c:pt>
                <c:pt idx="3145">
                  <c:v>3</c:v>
                </c:pt>
                <c:pt idx="3146">
                  <c:v>3</c:v>
                </c:pt>
                <c:pt idx="3147">
                  <c:v>3</c:v>
                </c:pt>
                <c:pt idx="3148">
                  <c:v>3</c:v>
                </c:pt>
                <c:pt idx="3149">
                  <c:v>3</c:v>
                </c:pt>
                <c:pt idx="3150">
                  <c:v>3</c:v>
                </c:pt>
                <c:pt idx="3151">
                  <c:v>3</c:v>
                </c:pt>
                <c:pt idx="3152">
                  <c:v>3</c:v>
                </c:pt>
                <c:pt idx="3153">
                  <c:v>3</c:v>
                </c:pt>
                <c:pt idx="3154">
                  <c:v>3</c:v>
                </c:pt>
                <c:pt idx="3155">
                  <c:v>3</c:v>
                </c:pt>
                <c:pt idx="3156">
                  <c:v>3</c:v>
                </c:pt>
                <c:pt idx="3157">
                  <c:v>3</c:v>
                </c:pt>
                <c:pt idx="3158">
                  <c:v>3</c:v>
                </c:pt>
                <c:pt idx="3159">
                  <c:v>3</c:v>
                </c:pt>
                <c:pt idx="3160">
                  <c:v>3</c:v>
                </c:pt>
                <c:pt idx="3161">
                  <c:v>3</c:v>
                </c:pt>
                <c:pt idx="3162">
                  <c:v>3</c:v>
                </c:pt>
                <c:pt idx="3163">
                  <c:v>3</c:v>
                </c:pt>
                <c:pt idx="3164">
                  <c:v>3</c:v>
                </c:pt>
                <c:pt idx="3165">
                  <c:v>3</c:v>
                </c:pt>
                <c:pt idx="3166">
                  <c:v>3</c:v>
                </c:pt>
                <c:pt idx="3167">
                  <c:v>3</c:v>
                </c:pt>
                <c:pt idx="3168">
                  <c:v>3</c:v>
                </c:pt>
                <c:pt idx="3169">
                  <c:v>3</c:v>
                </c:pt>
                <c:pt idx="3170">
                  <c:v>3</c:v>
                </c:pt>
                <c:pt idx="3171">
                  <c:v>3</c:v>
                </c:pt>
                <c:pt idx="3172">
                  <c:v>3</c:v>
                </c:pt>
                <c:pt idx="3173">
                  <c:v>3</c:v>
                </c:pt>
                <c:pt idx="3174">
                  <c:v>3</c:v>
                </c:pt>
                <c:pt idx="3175">
                  <c:v>3</c:v>
                </c:pt>
                <c:pt idx="3176">
                  <c:v>3</c:v>
                </c:pt>
                <c:pt idx="3177">
                  <c:v>3</c:v>
                </c:pt>
                <c:pt idx="3178">
                  <c:v>3</c:v>
                </c:pt>
                <c:pt idx="3179">
                  <c:v>3</c:v>
                </c:pt>
                <c:pt idx="3180">
                  <c:v>3</c:v>
                </c:pt>
                <c:pt idx="3181">
                  <c:v>3</c:v>
                </c:pt>
                <c:pt idx="3182">
                  <c:v>3</c:v>
                </c:pt>
                <c:pt idx="3183">
                  <c:v>3</c:v>
                </c:pt>
                <c:pt idx="3184">
                  <c:v>3</c:v>
                </c:pt>
                <c:pt idx="3185">
                  <c:v>3</c:v>
                </c:pt>
                <c:pt idx="3186">
                  <c:v>3</c:v>
                </c:pt>
                <c:pt idx="3187">
                  <c:v>3</c:v>
                </c:pt>
                <c:pt idx="3188">
                  <c:v>3</c:v>
                </c:pt>
                <c:pt idx="3189">
                  <c:v>3</c:v>
                </c:pt>
                <c:pt idx="3190">
                  <c:v>3</c:v>
                </c:pt>
                <c:pt idx="3191">
                  <c:v>3</c:v>
                </c:pt>
                <c:pt idx="3192">
                  <c:v>3</c:v>
                </c:pt>
                <c:pt idx="3193">
                  <c:v>3</c:v>
                </c:pt>
                <c:pt idx="3194">
                  <c:v>3</c:v>
                </c:pt>
                <c:pt idx="3195">
                  <c:v>3</c:v>
                </c:pt>
                <c:pt idx="3196">
                  <c:v>3</c:v>
                </c:pt>
                <c:pt idx="3197">
                  <c:v>3</c:v>
                </c:pt>
                <c:pt idx="3198">
                  <c:v>3</c:v>
                </c:pt>
                <c:pt idx="3199">
                  <c:v>3</c:v>
                </c:pt>
                <c:pt idx="3200">
                  <c:v>3</c:v>
                </c:pt>
                <c:pt idx="3201">
                  <c:v>3</c:v>
                </c:pt>
                <c:pt idx="3202">
                  <c:v>3</c:v>
                </c:pt>
                <c:pt idx="3203">
                  <c:v>3</c:v>
                </c:pt>
                <c:pt idx="3204">
                  <c:v>3</c:v>
                </c:pt>
                <c:pt idx="3205">
                  <c:v>3</c:v>
                </c:pt>
                <c:pt idx="3206">
                  <c:v>3</c:v>
                </c:pt>
                <c:pt idx="3207">
                  <c:v>3</c:v>
                </c:pt>
                <c:pt idx="3208">
                  <c:v>3</c:v>
                </c:pt>
                <c:pt idx="3209">
                  <c:v>3</c:v>
                </c:pt>
                <c:pt idx="3210">
                  <c:v>3</c:v>
                </c:pt>
                <c:pt idx="3211">
                  <c:v>3</c:v>
                </c:pt>
                <c:pt idx="3212">
                  <c:v>3</c:v>
                </c:pt>
                <c:pt idx="3213">
                  <c:v>3</c:v>
                </c:pt>
                <c:pt idx="3214">
                  <c:v>3</c:v>
                </c:pt>
                <c:pt idx="3215">
                  <c:v>3</c:v>
                </c:pt>
                <c:pt idx="3216">
                  <c:v>3</c:v>
                </c:pt>
                <c:pt idx="3217">
                  <c:v>3</c:v>
                </c:pt>
                <c:pt idx="3218">
                  <c:v>3</c:v>
                </c:pt>
                <c:pt idx="3219">
                  <c:v>3</c:v>
                </c:pt>
                <c:pt idx="3220">
                  <c:v>3</c:v>
                </c:pt>
                <c:pt idx="3221">
                  <c:v>3</c:v>
                </c:pt>
                <c:pt idx="3222">
                  <c:v>3</c:v>
                </c:pt>
                <c:pt idx="3223">
                  <c:v>3</c:v>
                </c:pt>
                <c:pt idx="3224">
                  <c:v>3</c:v>
                </c:pt>
                <c:pt idx="3225">
                  <c:v>3</c:v>
                </c:pt>
                <c:pt idx="3226">
                  <c:v>3</c:v>
                </c:pt>
                <c:pt idx="3227">
                  <c:v>3</c:v>
                </c:pt>
                <c:pt idx="3228">
                  <c:v>3</c:v>
                </c:pt>
                <c:pt idx="3229">
                  <c:v>3</c:v>
                </c:pt>
                <c:pt idx="3230">
                  <c:v>3</c:v>
                </c:pt>
                <c:pt idx="3231">
                  <c:v>3</c:v>
                </c:pt>
                <c:pt idx="3232">
                  <c:v>3</c:v>
                </c:pt>
                <c:pt idx="3233">
                  <c:v>3</c:v>
                </c:pt>
                <c:pt idx="3234">
                  <c:v>3</c:v>
                </c:pt>
                <c:pt idx="3235">
                  <c:v>3</c:v>
                </c:pt>
                <c:pt idx="3236">
                  <c:v>3</c:v>
                </c:pt>
                <c:pt idx="3237">
                  <c:v>3</c:v>
                </c:pt>
                <c:pt idx="3238">
                  <c:v>3</c:v>
                </c:pt>
                <c:pt idx="3239">
                  <c:v>3</c:v>
                </c:pt>
                <c:pt idx="3240">
                  <c:v>3</c:v>
                </c:pt>
                <c:pt idx="3241">
                  <c:v>3</c:v>
                </c:pt>
                <c:pt idx="3242">
                  <c:v>3</c:v>
                </c:pt>
                <c:pt idx="3243">
                  <c:v>3</c:v>
                </c:pt>
                <c:pt idx="3244">
                  <c:v>3</c:v>
                </c:pt>
                <c:pt idx="3245">
                  <c:v>3</c:v>
                </c:pt>
                <c:pt idx="3246">
                  <c:v>3</c:v>
                </c:pt>
                <c:pt idx="3247">
                  <c:v>3</c:v>
                </c:pt>
                <c:pt idx="3248">
                  <c:v>3</c:v>
                </c:pt>
                <c:pt idx="3249">
                  <c:v>3</c:v>
                </c:pt>
                <c:pt idx="3250">
                  <c:v>3</c:v>
                </c:pt>
                <c:pt idx="3251">
                  <c:v>3</c:v>
                </c:pt>
                <c:pt idx="3252">
                  <c:v>3</c:v>
                </c:pt>
                <c:pt idx="3253">
                  <c:v>3</c:v>
                </c:pt>
                <c:pt idx="3254">
                  <c:v>3</c:v>
                </c:pt>
                <c:pt idx="3255">
                  <c:v>3</c:v>
                </c:pt>
                <c:pt idx="3256">
                  <c:v>3</c:v>
                </c:pt>
                <c:pt idx="3257">
                  <c:v>3</c:v>
                </c:pt>
                <c:pt idx="3258">
                  <c:v>3</c:v>
                </c:pt>
                <c:pt idx="3259">
                  <c:v>3</c:v>
                </c:pt>
                <c:pt idx="3260">
                  <c:v>3</c:v>
                </c:pt>
                <c:pt idx="3261">
                  <c:v>3</c:v>
                </c:pt>
                <c:pt idx="3262">
                  <c:v>3</c:v>
                </c:pt>
                <c:pt idx="3263">
                  <c:v>3</c:v>
                </c:pt>
                <c:pt idx="3264">
                  <c:v>3</c:v>
                </c:pt>
                <c:pt idx="3265">
                  <c:v>3</c:v>
                </c:pt>
                <c:pt idx="3266">
                  <c:v>3</c:v>
                </c:pt>
                <c:pt idx="3267">
                  <c:v>3</c:v>
                </c:pt>
                <c:pt idx="3268">
                  <c:v>3</c:v>
                </c:pt>
                <c:pt idx="3269">
                  <c:v>3</c:v>
                </c:pt>
                <c:pt idx="3270">
                  <c:v>3</c:v>
                </c:pt>
                <c:pt idx="3271">
                  <c:v>3</c:v>
                </c:pt>
                <c:pt idx="3272">
                  <c:v>3</c:v>
                </c:pt>
                <c:pt idx="3273">
                  <c:v>3</c:v>
                </c:pt>
                <c:pt idx="3274">
                  <c:v>3</c:v>
                </c:pt>
                <c:pt idx="3275">
                  <c:v>3</c:v>
                </c:pt>
                <c:pt idx="3276">
                  <c:v>3</c:v>
                </c:pt>
                <c:pt idx="3277">
                  <c:v>3</c:v>
                </c:pt>
                <c:pt idx="3278">
                  <c:v>3</c:v>
                </c:pt>
                <c:pt idx="3279">
                  <c:v>3</c:v>
                </c:pt>
                <c:pt idx="3280">
                  <c:v>3</c:v>
                </c:pt>
                <c:pt idx="3281">
                  <c:v>3</c:v>
                </c:pt>
                <c:pt idx="3282">
                  <c:v>3</c:v>
                </c:pt>
                <c:pt idx="3283">
                  <c:v>3</c:v>
                </c:pt>
                <c:pt idx="3284">
                  <c:v>3</c:v>
                </c:pt>
                <c:pt idx="3285">
                  <c:v>3</c:v>
                </c:pt>
                <c:pt idx="3286">
                  <c:v>3</c:v>
                </c:pt>
                <c:pt idx="3287">
                  <c:v>3</c:v>
                </c:pt>
                <c:pt idx="3288">
                  <c:v>3</c:v>
                </c:pt>
                <c:pt idx="3289">
                  <c:v>3</c:v>
                </c:pt>
                <c:pt idx="3290">
                  <c:v>3</c:v>
                </c:pt>
                <c:pt idx="3291">
                  <c:v>3</c:v>
                </c:pt>
                <c:pt idx="3292">
                  <c:v>3</c:v>
                </c:pt>
                <c:pt idx="3293">
                  <c:v>3</c:v>
                </c:pt>
                <c:pt idx="3294">
                  <c:v>3</c:v>
                </c:pt>
                <c:pt idx="3295">
                  <c:v>3</c:v>
                </c:pt>
                <c:pt idx="3296">
                  <c:v>3</c:v>
                </c:pt>
                <c:pt idx="3297">
                  <c:v>3</c:v>
                </c:pt>
                <c:pt idx="3298">
                  <c:v>3</c:v>
                </c:pt>
                <c:pt idx="3299">
                  <c:v>3</c:v>
                </c:pt>
                <c:pt idx="3300">
                  <c:v>3</c:v>
                </c:pt>
                <c:pt idx="3301">
                  <c:v>3</c:v>
                </c:pt>
                <c:pt idx="3302">
                  <c:v>3</c:v>
                </c:pt>
                <c:pt idx="3303">
                  <c:v>3</c:v>
                </c:pt>
                <c:pt idx="3304">
                  <c:v>3</c:v>
                </c:pt>
                <c:pt idx="3305">
                  <c:v>3</c:v>
                </c:pt>
                <c:pt idx="3306">
                  <c:v>3</c:v>
                </c:pt>
                <c:pt idx="3307">
                  <c:v>3</c:v>
                </c:pt>
                <c:pt idx="3308">
                  <c:v>3</c:v>
                </c:pt>
                <c:pt idx="3309">
                  <c:v>3</c:v>
                </c:pt>
                <c:pt idx="3310">
                  <c:v>3</c:v>
                </c:pt>
                <c:pt idx="3311">
                  <c:v>3</c:v>
                </c:pt>
                <c:pt idx="3312">
                  <c:v>3</c:v>
                </c:pt>
                <c:pt idx="3313">
                  <c:v>3</c:v>
                </c:pt>
                <c:pt idx="3314">
                  <c:v>3</c:v>
                </c:pt>
                <c:pt idx="3315">
                  <c:v>3</c:v>
                </c:pt>
                <c:pt idx="3316">
                  <c:v>3</c:v>
                </c:pt>
                <c:pt idx="3317">
                  <c:v>3</c:v>
                </c:pt>
                <c:pt idx="3318">
                  <c:v>3</c:v>
                </c:pt>
                <c:pt idx="3319">
                  <c:v>3</c:v>
                </c:pt>
                <c:pt idx="3320">
                  <c:v>3</c:v>
                </c:pt>
                <c:pt idx="3321">
                  <c:v>3</c:v>
                </c:pt>
                <c:pt idx="3322">
                  <c:v>3</c:v>
                </c:pt>
                <c:pt idx="3323">
                  <c:v>3</c:v>
                </c:pt>
                <c:pt idx="3324">
                  <c:v>3</c:v>
                </c:pt>
                <c:pt idx="3325">
                  <c:v>3</c:v>
                </c:pt>
                <c:pt idx="3326">
                  <c:v>3</c:v>
                </c:pt>
                <c:pt idx="3327">
                  <c:v>3</c:v>
                </c:pt>
                <c:pt idx="3328">
                  <c:v>3</c:v>
                </c:pt>
                <c:pt idx="3329">
                  <c:v>3</c:v>
                </c:pt>
                <c:pt idx="3330">
                  <c:v>3</c:v>
                </c:pt>
                <c:pt idx="3331">
                  <c:v>3</c:v>
                </c:pt>
                <c:pt idx="3332">
                  <c:v>3</c:v>
                </c:pt>
                <c:pt idx="3333">
                  <c:v>3</c:v>
                </c:pt>
                <c:pt idx="3334">
                  <c:v>3</c:v>
                </c:pt>
                <c:pt idx="3335">
                  <c:v>3</c:v>
                </c:pt>
                <c:pt idx="3336">
                  <c:v>3</c:v>
                </c:pt>
                <c:pt idx="3337">
                  <c:v>3</c:v>
                </c:pt>
                <c:pt idx="3338">
                  <c:v>3</c:v>
                </c:pt>
                <c:pt idx="3339">
                  <c:v>3</c:v>
                </c:pt>
                <c:pt idx="3340">
                  <c:v>3</c:v>
                </c:pt>
                <c:pt idx="3341">
                  <c:v>3</c:v>
                </c:pt>
                <c:pt idx="3342">
                  <c:v>3</c:v>
                </c:pt>
                <c:pt idx="3343">
                  <c:v>3</c:v>
                </c:pt>
                <c:pt idx="3344">
                  <c:v>3</c:v>
                </c:pt>
                <c:pt idx="3345">
                  <c:v>3</c:v>
                </c:pt>
                <c:pt idx="3346">
                  <c:v>3</c:v>
                </c:pt>
                <c:pt idx="3347">
                  <c:v>3</c:v>
                </c:pt>
                <c:pt idx="3348">
                  <c:v>3</c:v>
                </c:pt>
                <c:pt idx="3349">
                  <c:v>3</c:v>
                </c:pt>
                <c:pt idx="3350">
                  <c:v>3</c:v>
                </c:pt>
                <c:pt idx="3351">
                  <c:v>3</c:v>
                </c:pt>
                <c:pt idx="3352">
                  <c:v>3</c:v>
                </c:pt>
                <c:pt idx="3353">
                  <c:v>3</c:v>
                </c:pt>
                <c:pt idx="3354">
                  <c:v>3</c:v>
                </c:pt>
                <c:pt idx="3355">
                  <c:v>3</c:v>
                </c:pt>
                <c:pt idx="3356">
                  <c:v>3</c:v>
                </c:pt>
                <c:pt idx="3357">
                  <c:v>3</c:v>
                </c:pt>
                <c:pt idx="3358">
                  <c:v>3</c:v>
                </c:pt>
                <c:pt idx="3359">
                  <c:v>3</c:v>
                </c:pt>
                <c:pt idx="3360">
                  <c:v>3</c:v>
                </c:pt>
                <c:pt idx="3361">
                  <c:v>3</c:v>
                </c:pt>
                <c:pt idx="3362">
                  <c:v>3</c:v>
                </c:pt>
                <c:pt idx="3363">
                  <c:v>3</c:v>
                </c:pt>
                <c:pt idx="3364">
                  <c:v>3</c:v>
                </c:pt>
                <c:pt idx="3365">
                  <c:v>3</c:v>
                </c:pt>
                <c:pt idx="3366">
                  <c:v>3</c:v>
                </c:pt>
                <c:pt idx="3367">
                  <c:v>3</c:v>
                </c:pt>
                <c:pt idx="3368">
                  <c:v>3</c:v>
                </c:pt>
                <c:pt idx="3369">
                  <c:v>3</c:v>
                </c:pt>
                <c:pt idx="3370">
                  <c:v>3</c:v>
                </c:pt>
                <c:pt idx="3371">
                  <c:v>3</c:v>
                </c:pt>
                <c:pt idx="3372">
                  <c:v>3</c:v>
                </c:pt>
                <c:pt idx="3373">
                  <c:v>3</c:v>
                </c:pt>
                <c:pt idx="3374">
                  <c:v>3</c:v>
                </c:pt>
                <c:pt idx="3375">
                  <c:v>3</c:v>
                </c:pt>
                <c:pt idx="3376">
                  <c:v>3</c:v>
                </c:pt>
                <c:pt idx="3377">
                  <c:v>3</c:v>
                </c:pt>
                <c:pt idx="3378">
                  <c:v>3</c:v>
                </c:pt>
                <c:pt idx="3379">
                  <c:v>3</c:v>
                </c:pt>
                <c:pt idx="3380">
                  <c:v>3</c:v>
                </c:pt>
                <c:pt idx="3381">
                  <c:v>3</c:v>
                </c:pt>
                <c:pt idx="3382">
                  <c:v>3</c:v>
                </c:pt>
                <c:pt idx="3383">
                  <c:v>3</c:v>
                </c:pt>
                <c:pt idx="3384">
                  <c:v>3</c:v>
                </c:pt>
                <c:pt idx="3385">
                  <c:v>3</c:v>
                </c:pt>
                <c:pt idx="3386">
                  <c:v>3</c:v>
                </c:pt>
                <c:pt idx="3387">
                  <c:v>3</c:v>
                </c:pt>
                <c:pt idx="3388">
                  <c:v>3</c:v>
                </c:pt>
                <c:pt idx="3389">
                  <c:v>3</c:v>
                </c:pt>
                <c:pt idx="3390">
                  <c:v>3</c:v>
                </c:pt>
                <c:pt idx="3391">
                  <c:v>3</c:v>
                </c:pt>
                <c:pt idx="3392">
                  <c:v>3</c:v>
                </c:pt>
                <c:pt idx="3393">
                  <c:v>3</c:v>
                </c:pt>
                <c:pt idx="3394">
                  <c:v>3</c:v>
                </c:pt>
                <c:pt idx="3395">
                  <c:v>3</c:v>
                </c:pt>
                <c:pt idx="3396">
                  <c:v>3</c:v>
                </c:pt>
                <c:pt idx="3397">
                  <c:v>3</c:v>
                </c:pt>
                <c:pt idx="3398">
                  <c:v>3</c:v>
                </c:pt>
                <c:pt idx="3399">
                  <c:v>3</c:v>
                </c:pt>
                <c:pt idx="3400">
                  <c:v>3</c:v>
                </c:pt>
                <c:pt idx="3401">
                  <c:v>3</c:v>
                </c:pt>
                <c:pt idx="3402">
                  <c:v>3</c:v>
                </c:pt>
                <c:pt idx="3403">
                  <c:v>3</c:v>
                </c:pt>
                <c:pt idx="3404">
                  <c:v>3</c:v>
                </c:pt>
                <c:pt idx="3405">
                  <c:v>3</c:v>
                </c:pt>
                <c:pt idx="3406">
                  <c:v>3</c:v>
                </c:pt>
                <c:pt idx="3407">
                  <c:v>3</c:v>
                </c:pt>
                <c:pt idx="3408">
                  <c:v>3</c:v>
                </c:pt>
                <c:pt idx="3409">
                  <c:v>3</c:v>
                </c:pt>
                <c:pt idx="3410">
                  <c:v>3</c:v>
                </c:pt>
                <c:pt idx="3411">
                  <c:v>3</c:v>
                </c:pt>
                <c:pt idx="3412">
                  <c:v>3</c:v>
                </c:pt>
                <c:pt idx="3413">
                  <c:v>3</c:v>
                </c:pt>
                <c:pt idx="3414">
                  <c:v>3</c:v>
                </c:pt>
                <c:pt idx="3415">
                  <c:v>3</c:v>
                </c:pt>
                <c:pt idx="3416">
                  <c:v>3</c:v>
                </c:pt>
                <c:pt idx="3417">
                  <c:v>3</c:v>
                </c:pt>
                <c:pt idx="3418">
                  <c:v>3</c:v>
                </c:pt>
                <c:pt idx="3419">
                  <c:v>3</c:v>
                </c:pt>
                <c:pt idx="3420">
                  <c:v>3</c:v>
                </c:pt>
                <c:pt idx="3421">
                  <c:v>3</c:v>
                </c:pt>
                <c:pt idx="3422">
                  <c:v>3</c:v>
                </c:pt>
                <c:pt idx="3423">
                  <c:v>3</c:v>
                </c:pt>
                <c:pt idx="3424">
                  <c:v>3</c:v>
                </c:pt>
                <c:pt idx="3425">
                  <c:v>3</c:v>
                </c:pt>
                <c:pt idx="3426">
                  <c:v>3</c:v>
                </c:pt>
                <c:pt idx="3427">
                  <c:v>3</c:v>
                </c:pt>
                <c:pt idx="3428">
                  <c:v>3</c:v>
                </c:pt>
                <c:pt idx="3429">
                  <c:v>3</c:v>
                </c:pt>
                <c:pt idx="3430">
                  <c:v>3</c:v>
                </c:pt>
                <c:pt idx="3431">
                  <c:v>3</c:v>
                </c:pt>
                <c:pt idx="3432">
                  <c:v>3</c:v>
                </c:pt>
                <c:pt idx="3433">
                  <c:v>3</c:v>
                </c:pt>
                <c:pt idx="3434">
                  <c:v>3</c:v>
                </c:pt>
                <c:pt idx="3435">
                  <c:v>3</c:v>
                </c:pt>
                <c:pt idx="3436">
                  <c:v>3</c:v>
                </c:pt>
                <c:pt idx="3437">
                  <c:v>3</c:v>
                </c:pt>
                <c:pt idx="3438">
                  <c:v>3</c:v>
                </c:pt>
                <c:pt idx="3439">
                  <c:v>3</c:v>
                </c:pt>
                <c:pt idx="3440">
                  <c:v>3</c:v>
                </c:pt>
                <c:pt idx="3441">
                  <c:v>3</c:v>
                </c:pt>
                <c:pt idx="3442">
                  <c:v>3</c:v>
                </c:pt>
                <c:pt idx="3443">
                  <c:v>3</c:v>
                </c:pt>
                <c:pt idx="3444">
                  <c:v>3</c:v>
                </c:pt>
                <c:pt idx="3445">
                  <c:v>3</c:v>
                </c:pt>
                <c:pt idx="3446">
                  <c:v>3</c:v>
                </c:pt>
                <c:pt idx="3447">
                  <c:v>3</c:v>
                </c:pt>
                <c:pt idx="3448">
                  <c:v>3</c:v>
                </c:pt>
                <c:pt idx="3449">
                  <c:v>3</c:v>
                </c:pt>
                <c:pt idx="3450">
                  <c:v>3</c:v>
                </c:pt>
                <c:pt idx="3451">
                  <c:v>3</c:v>
                </c:pt>
                <c:pt idx="3452">
                  <c:v>3</c:v>
                </c:pt>
                <c:pt idx="3453">
                  <c:v>3</c:v>
                </c:pt>
                <c:pt idx="3454">
                  <c:v>3</c:v>
                </c:pt>
                <c:pt idx="3455">
                  <c:v>3</c:v>
                </c:pt>
                <c:pt idx="3456">
                  <c:v>3</c:v>
                </c:pt>
                <c:pt idx="3457">
                  <c:v>3</c:v>
                </c:pt>
                <c:pt idx="3458">
                  <c:v>3</c:v>
                </c:pt>
                <c:pt idx="3459">
                  <c:v>3</c:v>
                </c:pt>
                <c:pt idx="3460">
                  <c:v>3</c:v>
                </c:pt>
                <c:pt idx="3461">
                  <c:v>3</c:v>
                </c:pt>
                <c:pt idx="3462">
                  <c:v>3</c:v>
                </c:pt>
                <c:pt idx="3463">
                  <c:v>3</c:v>
                </c:pt>
                <c:pt idx="3464">
                  <c:v>3</c:v>
                </c:pt>
                <c:pt idx="3465">
                  <c:v>3</c:v>
                </c:pt>
                <c:pt idx="3466">
                  <c:v>3</c:v>
                </c:pt>
                <c:pt idx="3467">
                  <c:v>3</c:v>
                </c:pt>
                <c:pt idx="3468">
                  <c:v>3</c:v>
                </c:pt>
                <c:pt idx="3469">
                  <c:v>3</c:v>
                </c:pt>
                <c:pt idx="3470">
                  <c:v>3</c:v>
                </c:pt>
                <c:pt idx="3471">
                  <c:v>3</c:v>
                </c:pt>
                <c:pt idx="3472">
                  <c:v>3</c:v>
                </c:pt>
                <c:pt idx="3473">
                  <c:v>3</c:v>
                </c:pt>
                <c:pt idx="3474">
                  <c:v>3</c:v>
                </c:pt>
                <c:pt idx="3475">
                  <c:v>3</c:v>
                </c:pt>
                <c:pt idx="3476">
                  <c:v>3</c:v>
                </c:pt>
                <c:pt idx="3477">
                  <c:v>3.25</c:v>
                </c:pt>
                <c:pt idx="3478">
                  <c:v>3.25</c:v>
                </c:pt>
                <c:pt idx="3479">
                  <c:v>3.25</c:v>
                </c:pt>
                <c:pt idx="3480">
                  <c:v>3.25</c:v>
                </c:pt>
                <c:pt idx="3481">
                  <c:v>3.25</c:v>
                </c:pt>
                <c:pt idx="3482">
                  <c:v>3.25</c:v>
                </c:pt>
                <c:pt idx="3483">
                  <c:v>3.25</c:v>
                </c:pt>
                <c:pt idx="3484">
                  <c:v>3.25</c:v>
                </c:pt>
                <c:pt idx="3485">
                  <c:v>3.25</c:v>
                </c:pt>
                <c:pt idx="3486">
                  <c:v>3.25</c:v>
                </c:pt>
                <c:pt idx="3487">
                  <c:v>3.25</c:v>
                </c:pt>
                <c:pt idx="3488">
                  <c:v>3.25</c:v>
                </c:pt>
                <c:pt idx="3489">
                  <c:v>3.25</c:v>
                </c:pt>
                <c:pt idx="3490">
                  <c:v>3.25</c:v>
                </c:pt>
                <c:pt idx="3491">
                  <c:v>3.25</c:v>
                </c:pt>
                <c:pt idx="3492">
                  <c:v>3.25</c:v>
                </c:pt>
                <c:pt idx="3493">
                  <c:v>3.25</c:v>
                </c:pt>
                <c:pt idx="3494">
                  <c:v>3.25</c:v>
                </c:pt>
                <c:pt idx="3495">
                  <c:v>3.25</c:v>
                </c:pt>
                <c:pt idx="3496">
                  <c:v>3.25</c:v>
                </c:pt>
                <c:pt idx="3497">
                  <c:v>3.25</c:v>
                </c:pt>
                <c:pt idx="3498">
                  <c:v>3.25</c:v>
                </c:pt>
                <c:pt idx="3499">
                  <c:v>3.25</c:v>
                </c:pt>
                <c:pt idx="3500">
                  <c:v>3.25</c:v>
                </c:pt>
                <c:pt idx="3501">
                  <c:v>3.25</c:v>
                </c:pt>
                <c:pt idx="3502">
                  <c:v>3.25</c:v>
                </c:pt>
                <c:pt idx="3503">
                  <c:v>3.25</c:v>
                </c:pt>
                <c:pt idx="3504">
                  <c:v>3.25</c:v>
                </c:pt>
                <c:pt idx="3505">
                  <c:v>3.25</c:v>
                </c:pt>
                <c:pt idx="3506">
                  <c:v>3.25</c:v>
                </c:pt>
                <c:pt idx="3507">
                  <c:v>3.25</c:v>
                </c:pt>
                <c:pt idx="3508">
                  <c:v>3.25</c:v>
                </c:pt>
                <c:pt idx="3509">
                  <c:v>3.25</c:v>
                </c:pt>
                <c:pt idx="3510">
                  <c:v>3.25</c:v>
                </c:pt>
                <c:pt idx="3511">
                  <c:v>3.25</c:v>
                </c:pt>
                <c:pt idx="3512">
                  <c:v>3.25</c:v>
                </c:pt>
                <c:pt idx="3513">
                  <c:v>3.25</c:v>
                </c:pt>
                <c:pt idx="3514">
                  <c:v>3.25</c:v>
                </c:pt>
                <c:pt idx="3515">
                  <c:v>3.25</c:v>
                </c:pt>
                <c:pt idx="3516">
                  <c:v>3.25</c:v>
                </c:pt>
                <c:pt idx="3517">
                  <c:v>3.25</c:v>
                </c:pt>
                <c:pt idx="3518">
                  <c:v>3.25</c:v>
                </c:pt>
                <c:pt idx="3519">
                  <c:v>3.25</c:v>
                </c:pt>
                <c:pt idx="3520">
                  <c:v>3.25</c:v>
                </c:pt>
                <c:pt idx="3521">
                  <c:v>3.25</c:v>
                </c:pt>
                <c:pt idx="3522">
                  <c:v>3.25</c:v>
                </c:pt>
                <c:pt idx="3523">
                  <c:v>3.25</c:v>
                </c:pt>
                <c:pt idx="3524">
                  <c:v>3.25</c:v>
                </c:pt>
                <c:pt idx="3525">
                  <c:v>3.25</c:v>
                </c:pt>
                <c:pt idx="3526">
                  <c:v>3.25</c:v>
                </c:pt>
                <c:pt idx="3527">
                  <c:v>3.25</c:v>
                </c:pt>
                <c:pt idx="3528">
                  <c:v>3.25</c:v>
                </c:pt>
                <c:pt idx="3529">
                  <c:v>3.25</c:v>
                </c:pt>
                <c:pt idx="3530">
                  <c:v>3.25</c:v>
                </c:pt>
                <c:pt idx="3531">
                  <c:v>3.25</c:v>
                </c:pt>
                <c:pt idx="3532">
                  <c:v>3.25</c:v>
                </c:pt>
                <c:pt idx="3533">
                  <c:v>3.25</c:v>
                </c:pt>
                <c:pt idx="3534">
                  <c:v>3.25</c:v>
                </c:pt>
                <c:pt idx="3535">
                  <c:v>3.25</c:v>
                </c:pt>
                <c:pt idx="3536">
                  <c:v>3.25</c:v>
                </c:pt>
                <c:pt idx="3537">
                  <c:v>3.25</c:v>
                </c:pt>
                <c:pt idx="3538">
                  <c:v>3.25</c:v>
                </c:pt>
                <c:pt idx="3539">
                  <c:v>3.25</c:v>
                </c:pt>
                <c:pt idx="3540">
                  <c:v>3.25</c:v>
                </c:pt>
                <c:pt idx="3541">
                  <c:v>3.25</c:v>
                </c:pt>
                <c:pt idx="3542">
                  <c:v>3.25</c:v>
                </c:pt>
                <c:pt idx="3543">
                  <c:v>3.25</c:v>
                </c:pt>
                <c:pt idx="3544">
                  <c:v>3.25</c:v>
                </c:pt>
                <c:pt idx="3545">
                  <c:v>3.25</c:v>
                </c:pt>
                <c:pt idx="3546">
                  <c:v>3.25</c:v>
                </c:pt>
                <c:pt idx="3547">
                  <c:v>3.25</c:v>
                </c:pt>
                <c:pt idx="3548">
                  <c:v>3.25</c:v>
                </c:pt>
                <c:pt idx="3549">
                  <c:v>3.25</c:v>
                </c:pt>
                <c:pt idx="3550">
                  <c:v>3.25</c:v>
                </c:pt>
                <c:pt idx="3551">
                  <c:v>3.25</c:v>
                </c:pt>
                <c:pt idx="3552">
                  <c:v>3.25</c:v>
                </c:pt>
                <c:pt idx="3553">
                  <c:v>3.25</c:v>
                </c:pt>
                <c:pt idx="3554">
                  <c:v>3.25</c:v>
                </c:pt>
                <c:pt idx="3555">
                  <c:v>3.25</c:v>
                </c:pt>
                <c:pt idx="3556">
                  <c:v>3.25</c:v>
                </c:pt>
                <c:pt idx="3557">
                  <c:v>3.25</c:v>
                </c:pt>
                <c:pt idx="3558">
                  <c:v>3.25</c:v>
                </c:pt>
                <c:pt idx="3559">
                  <c:v>3.25</c:v>
                </c:pt>
                <c:pt idx="3560">
                  <c:v>3.25</c:v>
                </c:pt>
                <c:pt idx="3561">
                  <c:v>3.25</c:v>
                </c:pt>
                <c:pt idx="3562">
                  <c:v>3.25</c:v>
                </c:pt>
                <c:pt idx="3563">
                  <c:v>3.25</c:v>
                </c:pt>
                <c:pt idx="3564">
                  <c:v>3.25</c:v>
                </c:pt>
                <c:pt idx="3565">
                  <c:v>3.25</c:v>
                </c:pt>
                <c:pt idx="3566">
                  <c:v>3.25</c:v>
                </c:pt>
                <c:pt idx="3567">
                  <c:v>3.25</c:v>
                </c:pt>
                <c:pt idx="3568">
                  <c:v>2.75</c:v>
                </c:pt>
                <c:pt idx="3569">
                  <c:v>3.25</c:v>
                </c:pt>
                <c:pt idx="3570">
                  <c:v>3.25</c:v>
                </c:pt>
                <c:pt idx="3571">
                  <c:v>3.25</c:v>
                </c:pt>
                <c:pt idx="3572">
                  <c:v>3.25</c:v>
                </c:pt>
                <c:pt idx="3573">
                  <c:v>3.25</c:v>
                </c:pt>
                <c:pt idx="3574">
                  <c:v>3.25</c:v>
                </c:pt>
                <c:pt idx="3575">
                  <c:v>3.25</c:v>
                </c:pt>
                <c:pt idx="3576">
                  <c:v>3.25</c:v>
                </c:pt>
                <c:pt idx="3577">
                  <c:v>3.25</c:v>
                </c:pt>
                <c:pt idx="3578">
                  <c:v>3.25</c:v>
                </c:pt>
                <c:pt idx="3579">
                  <c:v>3.25</c:v>
                </c:pt>
                <c:pt idx="3580">
                  <c:v>3.25</c:v>
                </c:pt>
                <c:pt idx="3581">
                  <c:v>3.25</c:v>
                </c:pt>
                <c:pt idx="3582">
                  <c:v>3.25</c:v>
                </c:pt>
                <c:pt idx="3583">
                  <c:v>3.25</c:v>
                </c:pt>
                <c:pt idx="3584">
                  <c:v>3.25</c:v>
                </c:pt>
                <c:pt idx="3585">
                  <c:v>3.25</c:v>
                </c:pt>
                <c:pt idx="3586">
                  <c:v>3.25</c:v>
                </c:pt>
                <c:pt idx="3587">
                  <c:v>3.25</c:v>
                </c:pt>
                <c:pt idx="3588">
                  <c:v>3.25</c:v>
                </c:pt>
                <c:pt idx="3589">
                  <c:v>3.25</c:v>
                </c:pt>
                <c:pt idx="3590">
                  <c:v>3.25</c:v>
                </c:pt>
                <c:pt idx="3591">
                  <c:v>3.25</c:v>
                </c:pt>
                <c:pt idx="3592">
                  <c:v>3.25</c:v>
                </c:pt>
                <c:pt idx="3593">
                  <c:v>3.25</c:v>
                </c:pt>
                <c:pt idx="3594">
                  <c:v>3.25</c:v>
                </c:pt>
                <c:pt idx="3595">
                  <c:v>3.25</c:v>
                </c:pt>
                <c:pt idx="3596">
                  <c:v>3.25</c:v>
                </c:pt>
                <c:pt idx="3597">
                  <c:v>3.25</c:v>
                </c:pt>
                <c:pt idx="3598">
                  <c:v>3.25</c:v>
                </c:pt>
                <c:pt idx="3599">
                  <c:v>3.25</c:v>
                </c:pt>
                <c:pt idx="3600">
                  <c:v>3.25</c:v>
                </c:pt>
                <c:pt idx="3601">
                  <c:v>3.25</c:v>
                </c:pt>
                <c:pt idx="3602">
                  <c:v>3.25</c:v>
                </c:pt>
                <c:pt idx="3603">
                  <c:v>2.75</c:v>
                </c:pt>
                <c:pt idx="3604">
                  <c:v>2.75</c:v>
                </c:pt>
                <c:pt idx="3605">
                  <c:v>2.75</c:v>
                </c:pt>
                <c:pt idx="3606">
                  <c:v>2.75</c:v>
                </c:pt>
                <c:pt idx="3607">
                  <c:v>2.75</c:v>
                </c:pt>
                <c:pt idx="3608">
                  <c:v>2.75</c:v>
                </c:pt>
                <c:pt idx="3609">
                  <c:v>2.75</c:v>
                </c:pt>
                <c:pt idx="3610">
                  <c:v>2.75</c:v>
                </c:pt>
                <c:pt idx="3611">
                  <c:v>2.75</c:v>
                </c:pt>
                <c:pt idx="3612">
                  <c:v>2.75</c:v>
                </c:pt>
                <c:pt idx="3613">
                  <c:v>2.75</c:v>
                </c:pt>
                <c:pt idx="3614">
                  <c:v>2.75</c:v>
                </c:pt>
                <c:pt idx="3615">
                  <c:v>2.75</c:v>
                </c:pt>
                <c:pt idx="3616">
                  <c:v>2.75</c:v>
                </c:pt>
                <c:pt idx="3617">
                  <c:v>2.75</c:v>
                </c:pt>
                <c:pt idx="3618">
                  <c:v>2.75</c:v>
                </c:pt>
                <c:pt idx="3619">
                  <c:v>2.75</c:v>
                </c:pt>
                <c:pt idx="3620">
                  <c:v>2.75</c:v>
                </c:pt>
                <c:pt idx="3621">
                  <c:v>2.75</c:v>
                </c:pt>
                <c:pt idx="3622">
                  <c:v>2.75</c:v>
                </c:pt>
                <c:pt idx="3623">
                  <c:v>2.75</c:v>
                </c:pt>
                <c:pt idx="3624">
                  <c:v>2.75</c:v>
                </c:pt>
                <c:pt idx="3625">
                  <c:v>2.75</c:v>
                </c:pt>
                <c:pt idx="3626">
                  <c:v>2.75</c:v>
                </c:pt>
                <c:pt idx="3627">
                  <c:v>2.75</c:v>
                </c:pt>
                <c:pt idx="3628">
                  <c:v>2.75</c:v>
                </c:pt>
                <c:pt idx="3629">
                  <c:v>2.75</c:v>
                </c:pt>
                <c:pt idx="3630">
                  <c:v>2.75</c:v>
                </c:pt>
                <c:pt idx="3631">
                  <c:v>2</c:v>
                </c:pt>
                <c:pt idx="3632">
                  <c:v>2</c:v>
                </c:pt>
                <c:pt idx="3633">
                  <c:v>2</c:v>
                </c:pt>
                <c:pt idx="3634">
                  <c:v>2</c:v>
                </c:pt>
                <c:pt idx="3635">
                  <c:v>2</c:v>
                </c:pt>
                <c:pt idx="3636">
                  <c:v>2</c:v>
                </c:pt>
                <c:pt idx="3637">
                  <c:v>2</c:v>
                </c:pt>
                <c:pt idx="3638">
                  <c:v>2</c:v>
                </c:pt>
                <c:pt idx="3639">
                  <c:v>2</c:v>
                </c:pt>
                <c:pt idx="3640">
                  <c:v>2</c:v>
                </c:pt>
                <c:pt idx="3641">
                  <c:v>2</c:v>
                </c:pt>
                <c:pt idx="3642">
                  <c:v>2</c:v>
                </c:pt>
                <c:pt idx="3643">
                  <c:v>2</c:v>
                </c:pt>
                <c:pt idx="3644">
                  <c:v>2</c:v>
                </c:pt>
                <c:pt idx="3645">
                  <c:v>2</c:v>
                </c:pt>
                <c:pt idx="3646">
                  <c:v>2</c:v>
                </c:pt>
                <c:pt idx="3647">
                  <c:v>2</c:v>
                </c:pt>
                <c:pt idx="3648">
                  <c:v>2</c:v>
                </c:pt>
                <c:pt idx="3649">
                  <c:v>2</c:v>
                </c:pt>
                <c:pt idx="3650">
                  <c:v>2</c:v>
                </c:pt>
                <c:pt idx="3651">
                  <c:v>2</c:v>
                </c:pt>
                <c:pt idx="3652">
                  <c:v>2</c:v>
                </c:pt>
                <c:pt idx="3653">
                  <c:v>2</c:v>
                </c:pt>
                <c:pt idx="3654">
                  <c:v>2</c:v>
                </c:pt>
                <c:pt idx="3655">
                  <c:v>2</c:v>
                </c:pt>
                <c:pt idx="3656">
                  <c:v>2</c:v>
                </c:pt>
                <c:pt idx="3657">
                  <c:v>2</c:v>
                </c:pt>
                <c:pt idx="3658">
                  <c:v>2</c:v>
                </c:pt>
                <c:pt idx="3659">
                  <c:v>2</c:v>
                </c:pt>
                <c:pt idx="3660">
                  <c:v>2</c:v>
                </c:pt>
                <c:pt idx="3661">
                  <c:v>2</c:v>
                </c:pt>
                <c:pt idx="3662">
                  <c:v>2</c:v>
                </c:pt>
                <c:pt idx="3663">
                  <c:v>2</c:v>
                </c:pt>
                <c:pt idx="3664">
                  <c:v>2</c:v>
                </c:pt>
                <c:pt idx="3665">
                  <c:v>2</c:v>
                </c:pt>
                <c:pt idx="3666">
                  <c:v>2</c:v>
                </c:pt>
                <c:pt idx="3667">
                  <c:v>2</c:v>
                </c:pt>
                <c:pt idx="3668">
                  <c:v>2</c:v>
                </c:pt>
                <c:pt idx="3669">
                  <c:v>2</c:v>
                </c:pt>
                <c:pt idx="3670">
                  <c:v>2</c:v>
                </c:pt>
                <c:pt idx="3671">
                  <c:v>2</c:v>
                </c:pt>
                <c:pt idx="3672">
                  <c:v>2</c:v>
                </c:pt>
                <c:pt idx="3673">
                  <c:v>1</c:v>
                </c:pt>
                <c:pt idx="3674">
                  <c:v>1</c:v>
                </c:pt>
                <c:pt idx="3675">
                  <c:v>1</c:v>
                </c:pt>
                <c:pt idx="3676">
                  <c:v>1</c:v>
                </c:pt>
                <c:pt idx="3677">
                  <c:v>1</c:v>
                </c:pt>
                <c:pt idx="3678">
                  <c:v>1</c:v>
                </c:pt>
                <c:pt idx="3679">
                  <c:v>1</c:v>
                </c:pt>
                <c:pt idx="3680">
                  <c:v>1</c:v>
                </c:pt>
                <c:pt idx="3681">
                  <c:v>1</c:v>
                </c:pt>
                <c:pt idx="3682">
                  <c:v>1</c:v>
                </c:pt>
                <c:pt idx="3683">
                  <c:v>1</c:v>
                </c:pt>
                <c:pt idx="3684">
                  <c:v>1</c:v>
                </c:pt>
                <c:pt idx="3685">
                  <c:v>1</c:v>
                </c:pt>
                <c:pt idx="3686">
                  <c:v>1</c:v>
                </c:pt>
                <c:pt idx="3687">
                  <c:v>1</c:v>
                </c:pt>
                <c:pt idx="3688">
                  <c:v>1</c:v>
                </c:pt>
                <c:pt idx="3689">
                  <c:v>1</c:v>
                </c:pt>
                <c:pt idx="3690">
                  <c:v>1</c:v>
                </c:pt>
                <c:pt idx="3691">
                  <c:v>1</c:v>
                </c:pt>
                <c:pt idx="3692">
                  <c:v>1</c:v>
                </c:pt>
                <c:pt idx="3693">
                  <c:v>1</c:v>
                </c:pt>
                <c:pt idx="3694">
                  <c:v>1</c:v>
                </c:pt>
                <c:pt idx="3695">
                  <c:v>1</c:v>
                </c:pt>
                <c:pt idx="3696">
                  <c:v>1</c:v>
                </c:pt>
                <c:pt idx="3697">
                  <c:v>1</c:v>
                </c:pt>
                <c:pt idx="3698">
                  <c:v>1</c:v>
                </c:pt>
                <c:pt idx="3699">
                  <c:v>1</c:v>
                </c:pt>
                <c:pt idx="3700">
                  <c:v>1</c:v>
                </c:pt>
                <c:pt idx="3701">
                  <c:v>1</c:v>
                </c:pt>
                <c:pt idx="3702">
                  <c:v>1</c:v>
                </c:pt>
                <c:pt idx="3703">
                  <c:v>1</c:v>
                </c:pt>
                <c:pt idx="3704">
                  <c:v>1</c:v>
                </c:pt>
                <c:pt idx="3705">
                  <c:v>1</c:v>
                </c:pt>
                <c:pt idx="3706">
                  <c:v>1</c:v>
                </c:pt>
                <c:pt idx="3707">
                  <c:v>1</c:v>
                </c:pt>
                <c:pt idx="3708">
                  <c:v>1</c:v>
                </c:pt>
                <c:pt idx="3709">
                  <c:v>1</c:v>
                </c:pt>
                <c:pt idx="3710">
                  <c:v>1</c:v>
                </c:pt>
                <c:pt idx="3711">
                  <c:v>1</c:v>
                </c:pt>
                <c:pt idx="3712">
                  <c:v>1</c:v>
                </c:pt>
                <c:pt idx="3713">
                  <c:v>1</c:v>
                </c:pt>
                <c:pt idx="3714">
                  <c:v>1</c:v>
                </c:pt>
                <c:pt idx="3715">
                  <c:v>1</c:v>
                </c:pt>
                <c:pt idx="3716">
                  <c:v>1</c:v>
                </c:pt>
                <c:pt idx="3717">
                  <c:v>1</c:v>
                </c:pt>
                <c:pt idx="3718">
                  <c:v>1</c:v>
                </c:pt>
                <c:pt idx="3719">
                  <c:v>1</c:v>
                </c:pt>
                <c:pt idx="3720">
                  <c:v>1</c:v>
                </c:pt>
                <c:pt idx="3721">
                  <c:v>1</c:v>
                </c:pt>
                <c:pt idx="3722">
                  <c:v>0.5</c:v>
                </c:pt>
                <c:pt idx="3723">
                  <c:v>0.5</c:v>
                </c:pt>
                <c:pt idx="3724">
                  <c:v>0.5</c:v>
                </c:pt>
                <c:pt idx="3725">
                  <c:v>0.5</c:v>
                </c:pt>
                <c:pt idx="3726">
                  <c:v>0.5</c:v>
                </c:pt>
                <c:pt idx="3727">
                  <c:v>0.5</c:v>
                </c:pt>
                <c:pt idx="3728">
                  <c:v>0.5</c:v>
                </c:pt>
                <c:pt idx="3729">
                  <c:v>0.5</c:v>
                </c:pt>
                <c:pt idx="3730">
                  <c:v>0.5</c:v>
                </c:pt>
                <c:pt idx="3731">
                  <c:v>0.5</c:v>
                </c:pt>
                <c:pt idx="3732">
                  <c:v>0.5</c:v>
                </c:pt>
                <c:pt idx="3733">
                  <c:v>0.5</c:v>
                </c:pt>
                <c:pt idx="3734">
                  <c:v>0.5</c:v>
                </c:pt>
                <c:pt idx="3735">
                  <c:v>0.5</c:v>
                </c:pt>
                <c:pt idx="3736">
                  <c:v>0.5</c:v>
                </c:pt>
                <c:pt idx="3737">
                  <c:v>0.5</c:v>
                </c:pt>
                <c:pt idx="3738">
                  <c:v>0.5</c:v>
                </c:pt>
                <c:pt idx="3739">
                  <c:v>0.5</c:v>
                </c:pt>
                <c:pt idx="3740">
                  <c:v>0.5</c:v>
                </c:pt>
                <c:pt idx="3741">
                  <c:v>0.5</c:v>
                </c:pt>
                <c:pt idx="3742">
                  <c:v>0.5</c:v>
                </c:pt>
                <c:pt idx="3743">
                  <c:v>0.5</c:v>
                </c:pt>
                <c:pt idx="3744">
                  <c:v>0.5</c:v>
                </c:pt>
                <c:pt idx="3745">
                  <c:v>0.5</c:v>
                </c:pt>
                <c:pt idx="3746">
                  <c:v>0.5</c:v>
                </c:pt>
                <c:pt idx="3747">
                  <c:v>0.5</c:v>
                </c:pt>
                <c:pt idx="3748">
                  <c:v>0.5</c:v>
                </c:pt>
                <c:pt idx="3749">
                  <c:v>0.5</c:v>
                </c:pt>
                <c:pt idx="3750">
                  <c:v>0.25</c:v>
                </c:pt>
                <c:pt idx="3751">
                  <c:v>0.25</c:v>
                </c:pt>
                <c:pt idx="3752">
                  <c:v>0.25</c:v>
                </c:pt>
                <c:pt idx="3753">
                  <c:v>0.25</c:v>
                </c:pt>
                <c:pt idx="3754">
                  <c:v>0.25</c:v>
                </c:pt>
                <c:pt idx="3755">
                  <c:v>0.25</c:v>
                </c:pt>
                <c:pt idx="3756">
                  <c:v>0.25</c:v>
                </c:pt>
                <c:pt idx="3757">
                  <c:v>0.25</c:v>
                </c:pt>
                <c:pt idx="3758">
                  <c:v>0.25</c:v>
                </c:pt>
                <c:pt idx="3759">
                  <c:v>0.25</c:v>
                </c:pt>
                <c:pt idx="3760">
                  <c:v>0.25</c:v>
                </c:pt>
                <c:pt idx="3761">
                  <c:v>0.25</c:v>
                </c:pt>
                <c:pt idx="3762">
                  <c:v>0.25</c:v>
                </c:pt>
                <c:pt idx="3763">
                  <c:v>0.25</c:v>
                </c:pt>
                <c:pt idx="3764">
                  <c:v>0.25</c:v>
                </c:pt>
                <c:pt idx="3765">
                  <c:v>0.25</c:v>
                </c:pt>
                <c:pt idx="3766">
                  <c:v>0.25</c:v>
                </c:pt>
                <c:pt idx="3767">
                  <c:v>0.25</c:v>
                </c:pt>
                <c:pt idx="3768">
                  <c:v>0.25</c:v>
                </c:pt>
                <c:pt idx="3769">
                  <c:v>0.25</c:v>
                </c:pt>
                <c:pt idx="3770">
                  <c:v>0.25</c:v>
                </c:pt>
                <c:pt idx="3771">
                  <c:v>0.25</c:v>
                </c:pt>
                <c:pt idx="3772">
                  <c:v>0.25</c:v>
                </c:pt>
                <c:pt idx="3773">
                  <c:v>0.25</c:v>
                </c:pt>
                <c:pt idx="3774">
                  <c:v>0.25</c:v>
                </c:pt>
                <c:pt idx="3775">
                  <c:v>0.25</c:v>
                </c:pt>
                <c:pt idx="3776">
                  <c:v>0.25</c:v>
                </c:pt>
                <c:pt idx="3777">
                  <c:v>0.25</c:v>
                </c:pt>
                <c:pt idx="3778">
                  <c:v>0.25</c:v>
                </c:pt>
                <c:pt idx="3779">
                  <c:v>0.25</c:v>
                </c:pt>
                <c:pt idx="3780">
                  <c:v>0.25</c:v>
                </c:pt>
                <c:pt idx="3781">
                  <c:v>0.25</c:v>
                </c:pt>
                <c:pt idx="3782">
                  <c:v>0.25</c:v>
                </c:pt>
                <c:pt idx="3783">
                  <c:v>0.25</c:v>
                </c:pt>
                <c:pt idx="3784">
                  <c:v>0.25</c:v>
                </c:pt>
                <c:pt idx="3785">
                  <c:v>0.25</c:v>
                </c:pt>
                <c:pt idx="3786">
                  <c:v>0.25</c:v>
                </c:pt>
                <c:pt idx="3787">
                  <c:v>0.25</c:v>
                </c:pt>
                <c:pt idx="3788">
                  <c:v>0.25</c:v>
                </c:pt>
                <c:pt idx="3789">
                  <c:v>0.25</c:v>
                </c:pt>
                <c:pt idx="3790">
                  <c:v>0.25</c:v>
                </c:pt>
                <c:pt idx="3791">
                  <c:v>0.25</c:v>
                </c:pt>
                <c:pt idx="3792">
                  <c:v>0.25</c:v>
                </c:pt>
                <c:pt idx="3793">
                  <c:v>0.25</c:v>
                </c:pt>
                <c:pt idx="3794">
                  <c:v>0.25</c:v>
                </c:pt>
                <c:pt idx="3795">
                  <c:v>0.25</c:v>
                </c:pt>
                <c:pt idx="3796">
                  <c:v>0.25</c:v>
                </c:pt>
                <c:pt idx="3797">
                  <c:v>0.25</c:v>
                </c:pt>
                <c:pt idx="3798">
                  <c:v>0.25</c:v>
                </c:pt>
                <c:pt idx="3799">
                  <c:v>0.25</c:v>
                </c:pt>
                <c:pt idx="3800">
                  <c:v>0.25</c:v>
                </c:pt>
                <c:pt idx="3801">
                  <c:v>0.25</c:v>
                </c:pt>
                <c:pt idx="3802">
                  <c:v>0.25</c:v>
                </c:pt>
                <c:pt idx="3803">
                  <c:v>0.25</c:v>
                </c:pt>
                <c:pt idx="3804">
                  <c:v>0.25</c:v>
                </c:pt>
                <c:pt idx="3805">
                  <c:v>0.25</c:v>
                </c:pt>
                <c:pt idx="3806">
                  <c:v>0.25</c:v>
                </c:pt>
                <c:pt idx="3807">
                  <c:v>0.25</c:v>
                </c:pt>
                <c:pt idx="3808">
                  <c:v>0.25</c:v>
                </c:pt>
                <c:pt idx="3809">
                  <c:v>0.25</c:v>
                </c:pt>
                <c:pt idx="3810">
                  <c:v>0.25</c:v>
                </c:pt>
                <c:pt idx="3811">
                  <c:v>0.25</c:v>
                </c:pt>
                <c:pt idx="3812">
                  <c:v>0.25</c:v>
                </c:pt>
                <c:pt idx="3813">
                  <c:v>0.25</c:v>
                </c:pt>
                <c:pt idx="3814">
                  <c:v>0.25</c:v>
                </c:pt>
                <c:pt idx="3815">
                  <c:v>0.25</c:v>
                </c:pt>
                <c:pt idx="3816">
                  <c:v>0.25</c:v>
                </c:pt>
                <c:pt idx="3817">
                  <c:v>0.25</c:v>
                </c:pt>
                <c:pt idx="3818">
                  <c:v>0.25</c:v>
                </c:pt>
                <c:pt idx="3819">
                  <c:v>0.25</c:v>
                </c:pt>
                <c:pt idx="3820">
                  <c:v>0.25</c:v>
                </c:pt>
                <c:pt idx="3821">
                  <c:v>0.25</c:v>
                </c:pt>
                <c:pt idx="3822">
                  <c:v>0.25</c:v>
                </c:pt>
                <c:pt idx="3823">
                  <c:v>0.25</c:v>
                </c:pt>
                <c:pt idx="3824">
                  <c:v>0.25</c:v>
                </c:pt>
                <c:pt idx="3825">
                  <c:v>0.25</c:v>
                </c:pt>
                <c:pt idx="3826">
                  <c:v>0.25</c:v>
                </c:pt>
                <c:pt idx="3827">
                  <c:v>0.25</c:v>
                </c:pt>
                <c:pt idx="3828">
                  <c:v>0.25</c:v>
                </c:pt>
                <c:pt idx="3829">
                  <c:v>0.25</c:v>
                </c:pt>
                <c:pt idx="3830">
                  <c:v>0.25</c:v>
                </c:pt>
                <c:pt idx="3831">
                  <c:v>0.25</c:v>
                </c:pt>
                <c:pt idx="3832">
                  <c:v>0.25</c:v>
                </c:pt>
                <c:pt idx="3833">
                  <c:v>0.25</c:v>
                </c:pt>
                <c:pt idx="3834">
                  <c:v>0.25</c:v>
                </c:pt>
                <c:pt idx="3835">
                  <c:v>0.25</c:v>
                </c:pt>
                <c:pt idx="3836">
                  <c:v>0.25</c:v>
                </c:pt>
                <c:pt idx="3837">
                  <c:v>0.25</c:v>
                </c:pt>
                <c:pt idx="3838">
                  <c:v>0.25</c:v>
                </c:pt>
                <c:pt idx="3839">
                  <c:v>0.25</c:v>
                </c:pt>
                <c:pt idx="3840">
                  <c:v>0.25</c:v>
                </c:pt>
                <c:pt idx="3841">
                  <c:v>0.25</c:v>
                </c:pt>
                <c:pt idx="3842">
                  <c:v>0.25</c:v>
                </c:pt>
                <c:pt idx="3843">
                  <c:v>0.25</c:v>
                </c:pt>
                <c:pt idx="3844">
                  <c:v>0.25</c:v>
                </c:pt>
                <c:pt idx="3845">
                  <c:v>0.25</c:v>
                </c:pt>
                <c:pt idx="3846">
                  <c:v>0.25</c:v>
                </c:pt>
                <c:pt idx="3847">
                  <c:v>0.25</c:v>
                </c:pt>
                <c:pt idx="3848">
                  <c:v>0.25</c:v>
                </c:pt>
                <c:pt idx="3849">
                  <c:v>0.25</c:v>
                </c:pt>
                <c:pt idx="3850">
                  <c:v>0.25</c:v>
                </c:pt>
                <c:pt idx="3851">
                  <c:v>0.25</c:v>
                </c:pt>
                <c:pt idx="3852">
                  <c:v>0.25</c:v>
                </c:pt>
                <c:pt idx="3853">
                  <c:v>0.25</c:v>
                </c:pt>
                <c:pt idx="3854">
                  <c:v>0.25</c:v>
                </c:pt>
                <c:pt idx="3855">
                  <c:v>0.25</c:v>
                </c:pt>
                <c:pt idx="3856">
                  <c:v>0.25</c:v>
                </c:pt>
                <c:pt idx="3857">
                  <c:v>0.25</c:v>
                </c:pt>
                <c:pt idx="3858">
                  <c:v>0.25</c:v>
                </c:pt>
                <c:pt idx="3859">
                  <c:v>0.25</c:v>
                </c:pt>
                <c:pt idx="3860">
                  <c:v>0.25</c:v>
                </c:pt>
                <c:pt idx="3861">
                  <c:v>0.25</c:v>
                </c:pt>
                <c:pt idx="3862">
                  <c:v>0.25</c:v>
                </c:pt>
                <c:pt idx="3863">
                  <c:v>0.25</c:v>
                </c:pt>
                <c:pt idx="3864">
                  <c:v>0.25</c:v>
                </c:pt>
                <c:pt idx="3865">
                  <c:v>0.25</c:v>
                </c:pt>
                <c:pt idx="3866">
                  <c:v>0.25</c:v>
                </c:pt>
                <c:pt idx="3867">
                  <c:v>0.25</c:v>
                </c:pt>
                <c:pt idx="3868">
                  <c:v>0.25</c:v>
                </c:pt>
                <c:pt idx="3869">
                  <c:v>0.25</c:v>
                </c:pt>
                <c:pt idx="3870">
                  <c:v>0.25</c:v>
                </c:pt>
                <c:pt idx="3871">
                  <c:v>0.25</c:v>
                </c:pt>
                <c:pt idx="3872">
                  <c:v>0.25</c:v>
                </c:pt>
                <c:pt idx="3873">
                  <c:v>0.25</c:v>
                </c:pt>
                <c:pt idx="3874">
                  <c:v>0.25</c:v>
                </c:pt>
                <c:pt idx="3875">
                  <c:v>0.25</c:v>
                </c:pt>
                <c:pt idx="3876">
                  <c:v>0.25</c:v>
                </c:pt>
                <c:pt idx="3877">
                  <c:v>0.25</c:v>
                </c:pt>
                <c:pt idx="3878">
                  <c:v>0.25</c:v>
                </c:pt>
                <c:pt idx="3879">
                  <c:v>0.25</c:v>
                </c:pt>
                <c:pt idx="3880">
                  <c:v>0.25</c:v>
                </c:pt>
                <c:pt idx="3881">
                  <c:v>0.25</c:v>
                </c:pt>
                <c:pt idx="3882">
                  <c:v>0.25</c:v>
                </c:pt>
                <c:pt idx="3883">
                  <c:v>0.25</c:v>
                </c:pt>
                <c:pt idx="3884">
                  <c:v>0.25</c:v>
                </c:pt>
                <c:pt idx="3885">
                  <c:v>0.25</c:v>
                </c:pt>
                <c:pt idx="3886">
                  <c:v>0.25</c:v>
                </c:pt>
                <c:pt idx="3887">
                  <c:v>0.25</c:v>
                </c:pt>
                <c:pt idx="3888">
                  <c:v>0.25</c:v>
                </c:pt>
                <c:pt idx="3889">
                  <c:v>0.25</c:v>
                </c:pt>
                <c:pt idx="3890">
                  <c:v>0.25</c:v>
                </c:pt>
                <c:pt idx="3891">
                  <c:v>0.25</c:v>
                </c:pt>
                <c:pt idx="3892">
                  <c:v>0.25</c:v>
                </c:pt>
                <c:pt idx="3893">
                  <c:v>0.25</c:v>
                </c:pt>
                <c:pt idx="3894">
                  <c:v>0.25</c:v>
                </c:pt>
                <c:pt idx="3895">
                  <c:v>0.25</c:v>
                </c:pt>
                <c:pt idx="3896">
                  <c:v>0.25</c:v>
                </c:pt>
                <c:pt idx="3897">
                  <c:v>0.25</c:v>
                </c:pt>
                <c:pt idx="3898">
                  <c:v>0.25</c:v>
                </c:pt>
                <c:pt idx="3899">
                  <c:v>0.25</c:v>
                </c:pt>
                <c:pt idx="3900">
                  <c:v>0.25</c:v>
                </c:pt>
                <c:pt idx="3901">
                  <c:v>0.25</c:v>
                </c:pt>
                <c:pt idx="3902">
                  <c:v>0.25</c:v>
                </c:pt>
                <c:pt idx="3903">
                  <c:v>0.25</c:v>
                </c:pt>
                <c:pt idx="3904">
                  <c:v>0.25</c:v>
                </c:pt>
                <c:pt idx="3905">
                  <c:v>0.25</c:v>
                </c:pt>
                <c:pt idx="3906">
                  <c:v>0.25</c:v>
                </c:pt>
                <c:pt idx="3907">
                  <c:v>0.25</c:v>
                </c:pt>
                <c:pt idx="3908">
                  <c:v>0.25</c:v>
                </c:pt>
                <c:pt idx="3909">
                  <c:v>0.25</c:v>
                </c:pt>
                <c:pt idx="3910">
                  <c:v>0.25</c:v>
                </c:pt>
                <c:pt idx="3911">
                  <c:v>0.25</c:v>
                </c:pt>
                <c:pt idx="3912">
                  <c:v>0.25</c:v>
                </c:pt>
                <c:pt idx="3913">
                  <c:v>0.25</c:v>
                </c:pt>
                <c:pt idx="3914">
                  <c:v>0.25</c:v>
                </c:pt>
                <c:pt idx="3915">
                  <c:v>0.25</c:v>
                </c:pt>
                <c:pt idx="3916">
                  <c:v>0.25</c:v>
                </c:pt>
                <c:pt idx="3917">
                  <c:v>0.25</c:v>
                </c:pt>
                <c:pt idx="3918">
                  <c:v>0.25</c:v>
                </c:pt>
                <c:pt idx="3919">
                  <c:v>0.25</c:v>
                </c:pt>
                <c:pt idx="3920">
                  <c:v>0.25</c:v>
                </c:pt>
                <c:pt idx="3921">
                  <c:v>0.25</c:v>
                </c:pt>
                <c:pt idx="3922">
                  <c:v>0.25</c:v>
                </c:pt>
                <c:pt idx="3923">
                  <c:v>0.25</c:v>
                </c:pt>
                <c:pt idx="3924">
                  <c:v>0.25</c:v>
                </c:pt>
                <c:pt idx="3925">
                  <c:v>0.25</c:v>
                </c:pt>
                <c:pt idx="3926">
                  <c:v>0.25</c:v>
                </c:pt>
                <c:pt idx="3927">
                  <c:v>0.25</c:v>
                </c:pt>
                <c:pt idx="3928">
                  <c:v>0.25</c:v>
                </c:pt>
                <c:pt idx="3929">
                  <c:v>0.25</c:v>
                </c:pt>
                <c:pt idx="3930">
                  <c:v>0.25</c:v>
                </c:pt>
                <c:pt idx="3931">
                  <c:v>0.25</c:v>
                </c:pt>
                <c:pt idx="3932">
                  <c:v>0.25</c:v>
                </c:pt>
                <c:pt idx="3933">
                  <c:v>0.25</c:v>
                </c:pt>
                <c:pt idx="3934">
                  <c:v>0.25</c:v>
                </c:pt>
                <c:pt idx="3935">
                  <c:v>0.25</c:v>
                </c:pt>
                <c:pt idx="3936">
                  <c:v>0.25</c:v>
                </c:pt>
                <c:pt idx="3937">
                  <c:v>0.25</c:v>
                </c:pt>
                <c:pt idx="3938">
                  <c:v>0.25</c:v>
                </c:pt>
                <c:pt idx="3939">
                  <c:v>0.25</c:v>
                </c:pt>
                <c:pt idx="3940">
                  <c:v>0.25</c:v>
                </c:pt>
                <c:pt idx="3941">
                  <c:v>0.25</c:v>
                </c:pt>
                <c:pt idx="3942">
                  <c:v>0.25</c:v>
                </c:pt>
                <c:pt idx="3943">
                  <c:v>0.25</c:v>
                </c:pt>
                <c:pt idx="3944">
                  <c:v>0.25</c:v>
                </c:pt>
                <c:pt idx="3945">
                  <c:v>0.25</c:v>
                </c:pt>
                <c:pt idx="3946">
                  <c:v>0.25</c:v>
                </c:pt>
                <c:pt idx="3947">
                  <c:v>0.25</c:v>
                </c:pt>
                <c:pt idx="3948">
                  <c:v>0.25</c:v>
                </c:pt>
                <c:pt idx="3949">
                  <c:v>0.25</c:v>
                </c:pt>
                <c:pt idx="3950">
                  <c:v>0.25</c:v>
                </c:pt>
                <c:pt idx="3951">
                  <c:v>0.25</c:v>
                </c:pt>
                <c:pt idx="3952">
                  <c:v>0.25</c:v>
                </c:pt>
                <c:pt idx="3953">
                  <c:v>0.25</c:v>
                </c:pt>
                <c:pt idx="3954">
                  <c:v>0.25</c:v>
                </c:pt>
                <c:pt idx="3955">
                  <c:v>0.25</c:v>
                </c:pt>
                <c:pt idx="3956">
                  <c:v>0.25</c:v>
                </c:pt>
                <c:pt idx="3957">
                  <c:v>0.25</c:v>
                </c:pt>
                <c:pt idx="3958">
                  <c:v>0.25</c:v>
                </c:pt>
                <c:pt idx="3959">
                  <c:v>0.25</c:v>
                </c:pt>
                <c:pt idx="3960">
                  <c:v>0.25</c:v>
                </c:pt>
                <c:pt idx="3961">
                  <c:v>0.25</c:v>
                </c:pt>
                <c:pt idx="3962">
                  <c:v>0.25</c:v>
                </c:pt>
                <c:pt idx="3963">
                  <c:v>0.25</c:v>
                </c:pt>
                <c:pt idx="3964">
                  <c:v>0.25</c:v>
                </c:pt>
                <c:pt idx="3965">
                  <c:v>0.25</c:v>
                </c:pt>
                <c:pt idx="3966">
                  <c:v>0.25</c:v>
                </c:pt>
                <c:pt idx="3967">
                  <c:v>0.25</c:v>
                </c:pt>
                <c:pt idx="3968">
                  <c:v>0.25</c:v>
                </c:pt>
                <c:pt idx="3969">
                  <c:v>0.25</c:v>
                </c:pt>
                <c:pt idx="3970">
                  <c:v>0.25</c:v>
                </c:pt>
                <c:pt idx="3971">
                  <c:v>0.25</c:v>
                </c:pt>
                <c:pt idx="3972">
                  <c:v>0.25</c:v>
                </c:pt>
                <c:pt idx="3973">
                  <c:v>0.25</c:v>
                </c:pt>
                <c:pt idx="3974">
                  <c:v>0.25</c:v>
                </c:pt>
                <c:pt idx="3975">
                  <c:v>0.25</c:v>
                </c:pt>
                <c:pt idx="3976">
                  <c:v>0.25</c:v>
                </c:pt>
                <c:pt idx="3977">
                  <c:v>0.25</c:v>
                </c:pt>
                <c:pt idx="3978">
                  <c:v>0.25</c:v>
                </c:pt>
                <c:pt idx="3979">
                  <c:v>0.25</c:v>
                </c:pt>
                <c:pt idx="3980">
                  <c:v>0.25</c:v>
                </c:pt>
                <c:pt idx="3981">
                  <c:v>0.25</c:v>
                </c:pt>
                <c:pt idx="3982">
                  <c:v>0.25</c:v>
                </c:pt>
                <c:pt idx="3983">
                  <c:v>0.25</c:v>
                </c:pt>
                <c:pt idx="3984">
                  <c:v>0.25</c:v>
                </c:pt>
                <c:pt idx="3985">
                  <c:v>0.25</c:v>
                </c:pt>
                <c:pt idx="3986">
                  <c:v>0.25</c:v>
                </c:pt>
                <c:pt idx="3987">
                  <c:v>0.25</c:v>
                </c:pt>
                <c:pt idx="3988">
                  <c:v>0.25</c:v>
                </c:pt>
                <c:pt idx="3989">
                  <c:v>0.25</c:v>
                </c:pt>
                <c:pt idx="3990">
                  <c:v>0.25</c:v>
                </c:pt>
                <c:pt idx="3991">
                  <c:v>0.25</c:v>
                </c:pt>
                <c:pt idx="3992">
                  <c:v>0.25</c:v>
                </c:pt>
                <c:pt idx="3993">
                  <c:v>0.25</c:v>
                </c:pt>
                <c:pt idx="3994">
                  <c:v>0.25</c:v>
                </c:pt>
                <c:pt idx="3995">
                  <c:v>0.25</c:v>
                </c:pt>
                <c:pt idx="3996">
                  <c:v>0.25</c:v>
                </c:pt>
                <c:pt idx="3997">
                  <c:v>0.25</c:v>
                </c:pt>
                <c:pt idx="3998">
                  <c:v>0.25</c:v>
                </c:pt>
                <c:pt idx="3999">
                  <c:v>0.25</c:v>
                </c:pt>
                <c:pt idx="4000">
                  <c:v>0.25</c:v>
                </c:pt>
                <c:pt idx="4001">
                  <c:v>0.25</c:v>
                </c:pt>
                <c:pt idx="4002">
                  <c:v>0.25</c:v>
                </c:pt>
                <c:pt idx="4003">
                  <c:v>0.25</c:v>
                </c:pt>
                <c:pt idx="4004">
                  <c:v>0.25</c:v>
                </c:pt>
                <c:pt idx="4005">
                  <c:v>0.25</c:v>
                </c:pt>
                <c:pt idx="4006">
                  <c:v>0.25</c:v>
                </c:pt>
                <c:pt idx="4007">
                  <c:v>0.25</c:v>
                </c:pt>
                <c:pt idx="4008">
                  <c:v>0.25</c:v>
                </c:pt>
                <c:pt idx="4009">
                  <c:v>0.25</c:v>
                </c:pt>
                <c:pt idx="4010">
                  <c:v>0.25</c:v>
                </c:pt>
                <c:pt idx="4011">
                  <c:v>0.25</c:v>
                </c:pt>
                <c:pt idx="4012">
                  <c:v>0.25</c:v>
                </c:pt>
                <c:pt idx="4013">
                  <c:v>0.25</c:v>
                </c:pt>
                <c:pt idx="4014">
                  <c:v>0.25</c:v>
                </c:pt>
                <c:pt idx="4015">
                  <c:v>0.25</c:v>
                </c:pt>
                <c:pt idx="4016">
                  <c:v>0.25</c:v>
                </c:pt>
                <c:pt idx="4017">
                  <c:v>0.25</c:v>
                </c:pt>
                <c:pt idx="4018">
                  <c:v>0.25</c:v>
                </c:pt>
                <c:pt idx="4019">
                  <c:v>0.25</c:v>
                </c:pt>
                <c:pt idx="4020">
                  <c:v>0.25</c:v>
                </c:pt>
                <c:pt idx="4021">
                  <c:v>0.25</c:v>
                </c:pt>
                <c:pt idx="4022">
                  <c:v>0.25</c:v>
                </c:pt>
                <c:pt idx="4023">
                  <c:v>0.25</c:v>
                </c:pt>
                <c:pt idx="4024">
                  <c:v>0.25</c:v>
                </c:pt>
                <c:pt idx="4025">
                  <c:v>0.25</c:v>
                </c:pt>
                <c:pt idx="4026">
                  <c:v>0.25</c:v>
                </c:pt>
                <c:pt idx="4027">
                  <c:v>0.25</c:v>
                </c:pt>
                <c:pt idx="4028">
                  <c:v>0.25</c:v>
                </c:pt>
                <c:pt idx="4029">
                  <c:v>0.25</c:v>
                </c:pt>
                <c:pt idx="4030">
                  <c:v>0.25</c:v>
                </c:pt>
                <c:pt idx="4031">
                  <c:v>0.25</c:v>
                </c:pt>
                <c:pt idx="4032">
                  <c:v>0.25</c:v>
                </c:pt>
                <c:pt idx="4033">
                  <c:v>0.25</c:v>
                </c:pt>
                <c:pt idx="4034">
                  <c:v>0.25</c:v>
                </c:pt>
                <c:pt idx="4035">
                  <c:v>0.25</c:v>
                </c:pt>
                <c:pt idx="4036">
                  <c:v>0.25</c:v>
                </c:pt>
                <c:pt idx="4037">
                  <c:v>0.25</c:v>
                </c:pt>
                <c:pt idx="4038">
                  <c:v>0.25</c:v>
                </c:pt>
                <c:pt idx="4039">
                  <c:v>0.25</c:v>
                </c:pt>
                <c:pt idx="4040">
                  <c:v>0.25</c:v>
                </c:pt>
                <c:pt idx="4041">
                  <c:v>0.25</c:v>
                </c:pt>
                <c:pt idx="4042">
                  <c:v>0.25</c:v>
                </c:pt>
                <c:pt idx="4043">
                  <c:v>0.25</c:v>
                </c:pt>
                <c:pt idx="4044">
                  <c:v>0.25</c:v>
                </c:pt>
                <c:pt idx="4045">
                  <c:v>0.25</c:v>
                </c:pt>
                <c:pt idx="4046">
                  <c:v>0.25</c:v>
                </c:pt>
                <c:pt idx="4047">
                  <c:v>0.25</c:v>
                </c:pt>
                <c:pt idx="4048">
                  <c:v>0.25</c:v>
                </c:pt>
                <c:pt idx="4049">
                  <c:v>0.25</c:v>
                </c:pt>
                <c:pt idx="4050">
                  <c:v>0.25</c:v>
                </c:pt>
                <c:pt idx="4051">
                  <c:v>0.25</c:v>
                </c:pt>
                <c:pt idx="4052">
                  <c:v>0.25</c:v>
                </c:pt>
                <c:pt idx="4053">
                  <c:v>0.25</c:v>
                </c:pt>
                <c:pt idx="4054">
                  <c:v>0.25</c:v>
                </c:pt>
                <c:pt idx="4055">
                  <c:v>0.25</c:v>
                </c:pt>
                <c:pt idx="4056">
                  <c:v>0.25</c:v>
                </c:pt>
                <c:pt idx="4057">
                  <c:v>0.25</c:v>
                </c:pt>
                <c:pt idx="4058">
                  <c:v>0.25</c:v>
                </c:pt>
                <c:pt idx="4059">
                  <c:v>0.25</c:v>
                </c:pt>
                <c:pt idx="4060">
                  <c:v>0.25</c:v>
                </c:pt>
                <c:pt idx="4061">
                  <c:v>0.25</c:v>
                </c:pt>
                <c:pt idx="4062">
                  <c:v>0.25</c:v>
                </c:pt>
                <c:pt idx="4063">
                  <c:v>0.25</c:v>
                </c:pt>
                <c:pt idx="4064">
                  <c:v>0.25</c:v>
                </c:pt>
                <c:pt idx="4065">
                  <c:v>0.25</c:v>
                </c:pt>
                <c:pt idx="4066">
                  <c:v>0.25</c:v>
                </c:pt>
                <c:pt idx="4067">
                  <c:v>0.25</c:v>
                </c:pt>
                <c:pt idx="4068">
                  <c:v>0.25</c:v>
                </c:pt>
                <c:pt idx="4069">
                  <c:v>0.25</c:v>
                </c:pt>
                <c:pt idx="4070">
                  <c:v>0.25</c:v>
                </c:pt>
                <c:pt idx="4071">
                  <c:v>0.25</c:v>
                </c:pt>
                <c:pt idx="4072">
                  <c:v>0.25</c:v>
                </c:pt>
                <c:pt idx="4073">
                  <c:v>0.25</c:v>
                </c:pt>
                <c:pt idx="4074">
                  <c:v>0.25</c:v>
                </c:pt>
                <c:pt idx="4075">
                  <c:v>0.25</c:v>
                </c:pt>
                <c:pt idx="4076">
                  <c:v>0.25</c:v>
                </c:pt>
                <c:pt idx="4077">
                  <c:v>0.25</c:v>
                </c:pt>
                <c:pt idx="4078">
                  <c:v>0.25</c:v>
                </c:pt>
                <c:pt idx="4079">
                  <c:v>0.25</c:v>
                </c:pt>
                <c:pt idx="4080">
                  <c:v>0.25</c:v>
                </c:pt>
                <c:pt idx="4081">
                  <c:v>0.25</c:v>
                </c:pt>
                <c:pt idx="4082">
                  <c:v>0.25</c:v>
                </c:pt>
                <c:pt idx="4083">
                  <c:v>0.25</c:v>
                </c:pt>
                <c:pt idx="4084">
                  <c:v>0.25</c:v>
                </c:pt>
                <c:pt idx="4085">
                  <c:v>0.25</c:v>
                </c:pt>
                <c:pt idx="4086">
                  <c:v>0.25</c:v>
                </c:pt>
                <c:pt idx="4087">
                  <c:v>0.25</c:v>
                </c:pt>
                <c:pt idx="4088">
                  <c:v>0.25</c:v>
                </c:pt>
                <c:pt idx="4089">
                  <c:v>0.25</c:v>
                </c:pt>
                <c:pt idx="4090">
                  <c:v>0.25</c:v>
                </c:pt>
                <c:pt idx="4091">
                  <c:v>0.25</c:v>
                </c:pt>
                <c:pt idx="4092">
                  <c:v>0.25</c:v>
                </c:pt>
                <c:pt idx="4093">
                  <c:v>0.25</c:v>
                </c:pt>
                <c:pt idx="4094">
                  <c:v>0.25</c:v>
                </c:pt>
                <c:pt idx="4095">
                  <c:v>0.25</c:v>
                </c:pt>
                <c:pt idx="4096">
                  <c:v>0.25</c:v>
                </c:pt>
                <c:pt idx="4097">
                  <c:v>0.25</c:v>
                </c:pt>
                <c:pt idx="4098">
                  <c:v>0.25</c:v>
                </c:pt>
                <c:pt idx="4099">
                  <c:v>0.25</c:v>
                </c:pt>
                <c:pt idx="4100">
                  <c:v>0.25</c:v>
                </c:pt>
                <c:pt idx="4101">
                  <c:v>0.25</c:v>
                </c:pt>
                <c:pt idx="4102">
                  <c:v>0.25</c:v>
                </c:pt>
                <c:pt idx="4103">
                  <c:v>0.25</c:v>
                </c:pt>
                <c:pt idx="4104">
                  <c:v>0.25</c:v>
                </c:pt>
                <c:pt idx="4105">
                  <c:v>0.25</c:v>
                </c:pt>
                <c:pt idx="4106">
                  <c:v>0.25</c:v>
                </c:pt>
                <c:pt idx="4107">
                  <c:v>0.25</c:v>
                </c:pt>
                <c:pt idx="4108">
                  <c:v>0.25</c:v>
                </c:pt>
                <c:pt idx="4109">
                  <c:v>0.25</c:v>
                </c:pt>
                <c:pt idx="4110">
                  <c:v>0.25</c:v>
                </c:pt>
                <c:pt idx="4111">
                  <c:v>0.25</c:v>
                </c:pt>
                <c:pt idx="4112">
                  <c:v>0.25</c:v>
                </c:pt>
                <c:pt idx="4113">
                  <c:v>0.25</c:v>
                </c:pt>
                <c:pt idx="4114">
                  <c:v>0.25</c:v>
                </c:pt>
                <c:pt idx="4115">
                  <c:v>0.25</c:v>
                </c:pt>
                <c:pt idx="4116">
                  <c:v>0.25</c:v>
                </c:pt>
                <c:pt idx="4117">
                  <c:v>0.25</c:v>
                </c:pt>
                <c:pt idx="4118">
                  <c:v>0.25</c:v>
                </c:pt>
                <c:pt idx="4119">
                  <c:v>0.25</c:v>
                </c:pt>
                <c:pt idx="4120">
                  <c:v>0.25</c:v>
                </c:pt>
                <c:pt idx="4121">
                  <c:v>0.25</c:v>
                </c:pt>
                <c:pt idx="4122">
                  <c:v>0.25</c:v>
                </c:pt>
                <c:pt idx="4123">
                  <c:v>0.25</c:v>
                </c:pt>
                <c:pt idx="4124">
                  <c:v>0.25</c:v>
                </c:pt>
                <c:pt idx="4125">
                  <c:v>0.25</c:v>
                </c:pt>
                <c:pt idx="4126">
                  <c:v>0.25</c:v>
                </c:pt>
                <c:pt idx="4127">
                  <c:v>0.25</c:v>
                </c:pt>
                <c:pt idx="4128">
                  <c:v>0.25</c:v>
                </c:pt>
                <c:pt idx="4129">
                  <c:v>0.25</c:v>
                </c:pt>
                <c:pt idx="4130">
                  <c:v>0.25</c:v>
                </c:pt>
                <c:pt idx="4131">
                  <c:v>0.25</c:v>
                </c:pt>
                <c:pt idx="4132">
                  <c:v>0.25</c:v>
                </c:pt>
                <c:pt idx="4133">
                  <c:v>0.25</c:v>
                </c:pt>
                <c:pt idx="4134">
                  <c:v>0.25</c:v>
                </c:pt>
                <c:pt idx="4135">
                  <c:v>0.25</c:v>
                </c:pt>
                <c:pt idx="4136">
                  <c:v>0.25</c:v>
                </c:pt>
                <c:pt idx="4137">
                  <c:v>0.25</c:v>
                </c:pt>
                <c:pt idx="4138">
                  <c:v>0.25</c:v>
                </c:pt>
                <c:pt idx="4139">
                  <c:v>0.25</c:v>
                </c:pt>
                <c:pt idx="4140">
                  <c:v>0.25</c:v>
                </c:pt>
                <c:pt idx="4141">
                  <c:v>0.25</c:v>
                </c:pt>
                <c:pt idx="4142">
                  <c:v>0.25</c:v>
                </c:pt>
                <c:pt idx="4143">
                  <c:v>0.25</c:v>
                </c:pt>
                <c:pt idx="4144">
                  <c:v>0.25</c:v>
                </c:pt>
                <c:pt idx="4145">
                  <c:v>0.25</c:v>
                </c:pt>
                <c:pt idx="4146">
                  <c:v>0.25</c:v>
                </c:pt>
                <c:pt idx="4147">
                  <c:v>0.25</c:v>
                </c:pt>
                <c:pt idx="4148">
                  <c:v>0.25</c:v>
                </c:pt>
                <c:pt idx="4149">
                  <c:v>0.25</c:v>
                </c:pt>
                <c:pt idx="4150">
                  <c:v>0.25</c:v>
                </c:pt>
                <c:pt idx="4151">
                  <c:v>0.25</c:v>
                </c:pt>
                <c:pt idx="4152">
                  <c:v>0.25</c:v>
                </c:pt>
                <c:pt idx="4153">
                  <c:v>0.25</c:v>
                </c:pt>
                <c:pt idx="4154">
                  <c:v>0.25</c:v>
                </c:pt>
                <c:pt idx="4155">
                  <c:v>0.25</c:v>
                </c:pt>
                <c:pt idx="4156">
                  <c:v>0.25</c:v>
                </c:pt>
                <c:pt idx="4157">
                  <c:v>0.25</c:v>
                </c:pt>
                <c:pt idx="4158">
                  <c:v>0.25</c:v>
                </c:pt>
                <c:pt idx="4159">
                  <c:v>0.25</c:v>
                </c:pt>
                <c:pt idx="4160">
                  <c:v>0.25</c:v>
                </c:pt>
                <c:pt idx="4161">
                  <c:v>0.25</c:v>
                </c:pt>
                <c:pt idx="4162">
                  <c:v>0.25</c:v>
                </c:pt>
                <c:pt idx="4163">
                  <c:v>0.25</c:v>
                </c:pt>
                <c:pt idx="4164">
                  <c:v>0.25</c:v>
                </c:pt>
                <c:pt idx="4165">
                  <c:v>0.25</c:v>
                </c:pt>
                <c:pt idx="4166">
                  <c:v>0.25</c:v>
                </c:pt>
                <c:pt idx="4167">
                  <c:v>0.25</c:v>
                </c:pt>
                <c:pt idx="4168">
                  <c:v>0.25</c:v>
                </c:pt>
                <c:pt idx="4169">
                  <c:v>0.25</c:v>
                </c:pt>
                <c:pt idx="4170">
                  <c:v>0.25</c:v>
                </c:pt>
                <c:pt idx="4171">
                  <c:v>0.25</c:v>
                </c:pt>
                <c:pt idx="4172">
                  <c:v>0.25</c:v>
                </c:pt>
                <c:pt idx="4173">
                  <c:v>0.25</c:v>
                </c:pt>
                <c:pt idx="4174">
                  <c:v>0.25</c:v>
                </c:pt>
                <c:pt idx="4175">
                  <c:v>0.25</c:v>
                </c:pt>
                <c:pt idx="4176">
                  <c:v>0.25</c:v>
                </c:pt>
                <c:pt idx="4177">
                  <c:v>0.25</c:v>
                </c:pt>
                <c:pt idx="4178">
                  <c:v>0.25</c:v>
                </c:pt>
                <c:pt idx="4179">
                  <c:v>0.25</c:v>
                </c:pt>
                <c:pt idx="4180">
                  <c:v>0.25</c:v>
                </c:pt>
                <c:pt idx="4181">
                  <c:v>0.25</c:v>
                </c:pt>
                <c:pt idx="4182">
                  <c:v>0.25</c:v>
                </c:pt>
                <c:pt idx="4183">
                  <c:v>0.25</c:v>
                </c:pt>
                <c:pt idx="4184">
                  <c:v>0.25</c:v>
                </c:pt>
                <c:pt idx="4185">
                  <c:v>0.25</c:v>
                </c:pt>
                <c:pt idx="4186">
                  <c:v>0.25</c:v>
                </c:pt>
                <c:pt idx="4187">
                  <c:v>0.25</c:v>
                </c:pt>
                <c:pt idx="4188">
                  <c:v>0.25</c:v>
                </c:pt>
                <c:pt idx="4189">
                  <c:v>0.25</c:v>
                </c:pt>
                <c:pt idx="4190">
                  <c:v>0.25</c:v>
                </c:pt>
                <c:pt idx="4191">
                  <c:v>0.25</c:v>
                </c:pt>
                <c:pt idx="4192">
                  <c:v>0.25</c:v>
                </c:pt>
                <c:pt idx="4193">
                  <c:v>0.25</c:v>
                </c:pt>
                <c:pt idx="4194">
                  <c:v>0.25</c:v>
                </c:pt>
                <c:pt idx="4195">
                  <c:v>0.25</c:v>
                </c:pt>
                <c:pt idx="4196">
                  <c:v>0.25</c:v>
                </c:pt>
                <c:pt idx="4197">
                  <c:v>0.25</c:v>
                </c:pt>
                <c:pt idx="4198">
                  <c:v>0.25</c:v>
                </c:pt>
                <c:pt idx="4199">
                  <c:v>0.25</c:v>
                </c:pt>
                <c:pt idx="4200">
                  <c:v>0.25</c:v>
                </c:pt>
                <c:pt idx="4201">
                  <c:v>0.25</c:v>
                </c:pt>
                <c:pt idx="4202">
                  <c:v>0.25</c:v>
                </c:pt>
                <c:pt idx="4203">
                  <c:v>0.25</c:v>
                </c:pt>
                <c:pt idx="4204">
                  <c:v>0.25</c:v>
                </c:pt>
                <c:pt idx="4205">
                  <c:v>0.25</c:v>
                </c:pt>
                <c:pt idx="4206">
                  <c:v>0.25</c:v>
                </c:pt>
                <c:pt idx="4207">
                  <c:v>0.25</c:v>
                </c:pt>
                <c:pt idx="4208">
                  <c:v>0.25</c:v>
                </c:pt>
                <c:pt idx="4209">
                  <c:v>0.25</c:v>
                </c:pt>
                <c:pt idx="4210">
                  <c:v>0.25</c:v>
                </c:pt>
                <c:pt idx="4211">
                  <c:v>0.25</c:v>
                </c:pt>
                <c:pt idx="4212">
                  <c:v>0.25</c:v>
                </c:pt>
                <c:pt idx="4213">
                  <c:v>0.25</c:v>
                </c:pt>
                <c:pt idx="4214">
                  <c:v>0.25</c:v>
                </c:pt>
                <c:pt idx="4215">
                  <c:v>0.25</c:v>
                </c:pt>
                <c:pt idx="4216">
                  <c:v>0.25</c:v>
                </c:pt>
                <c:pt idx="4217">
                  <c:v>0.25</c:v>
                </c:pt>
                <c:pt idx="4218">
                  <c:v>0.25</c:v>
                </c:pt>
                <c:pt idx="4219">
                  <c:v>0.25</c:v>
                </c:pt>
                <c:pt idx="4220">
                  <c:v>0.25</c:v>
                </c:pt>
                <c:pt idx="4221">
                  <c:v>0.25</c:v>
                </c:pt>
                <c:pt idx="4222">
                  <c:v>0.25</c:v>
                </c:pt>
                <c:pt idx="4223">
                  <c:v>0.25</c:v>
                </c:pt>
                <c:pt idx="4224">
                  <c:v>0.25</c:v>
                </c:pt>
                <c:pt idx="4225">
                  <c:v>0.25</c:v>
                </c:pt>
                <c:pt idx="4226">
                  <c:v>0.25</c:v>
                </c:pt>
                <c:pt idx="4227">
                  <c:v>0.25</c:v>
                </c:pt>
                <c:pt idx="4228">
                  <c:v>0.25</c:v>
                </c:pt>
                <c:pt idx="4229">
                  <c:v>0.25</c:v>
                </c:pt>
                <c:pt idx="4230">
                  <c:v>0.25</c:v>
                </c:pt>
                <c:pt idx="4231">
                  <c:v>0.25</c:v>
                </c:pt>
                <c:pt idx="4232">
                  <c:v>0.25</c:v>
                </c:pt>
                <c:pt idx="4233">
                  <c:v>0.25</c:v>
                </c:pt>
                <c:pt idx="4234">
                  <c:v>0.25</c:v>
                </c:pt>
                <c:pt idx="4235">
                  <c:v>0.25</c:v>
                </c:pt>
                <c:pt idx="4236">
                  <c:v>0.25</c:v>
                </c:pt>
                <c:pt idx="4237">
                  <c:v>0.25</c:v>
                </c:pt>
                <c:pt idx="4238">
                  <c:v>0.25</c:v>
                </c:pt>
                <c:pt idx="4239">
                  <c:v>0.25</c:v>
                </c:pt>
                <c:pt idx="4240">
                  <c:v>0.25</c:v>
                </c:pt>
                <c:pt idx="4241">
                  <c:v>0.25</c:v>
                </c:pt>
                <c:pt idx="4242">
                  <c:v>0.25</c:v>
                </c:pt>
                <c:pt idx="4243">
                  <c:v>0.25</c:v>
                </c:pt>
                <c:pt idx="4244">
                  <c:v>0.25</c:v>
                </c:pt>
                <c:pt idx="4245">
                  <c:v>0.25</c:v>
                </c:pt>
                <c:pt idx="4246">
                  <c:v>0.25</c:v>
                </c:pt>
                <c:pt idx="4247">
                  <c:v>0.25</c:v>
                </c:pt>
                <c:pt idx="4248">
                  <c:v>0.25</c:v>
                </c:pt>
                <c:pt idx="4249">
                  <c:v>0.25</c:v>
                </c:pt>
                <c:pt idx="4250">
                  <c:v>0.25</c:v>
                </c:pt>
                <c:pt idx="4251">
                  <c:v>0.25</c:v>
                </c:pt>
                <c:pt idx="4252">
                  <c:v>0.25</c:v>
                </c:pt>
                <c:pt idx="4253">
                  <c:v>0.25</c:v>
                </c:pt>
                <c:pt idx="4254">
                  <c:v>0.25</c:v>
                </c:pt>
                <c:pt idx="4255">
                  <c:v>0.25</c:v>
                </c:pt>
                <c:pt idx="4256">
                  <c:v>0.25</c:v>
                </c:pt>
                <c:pt idx="4257">
                  <c:v>0.25</c:v>
                </c:pt>
                <c:pt idx="4258">
                  <c:v>0.25</c:v>
                </c:pt>
                <c:pt idx="4259">
                  <c:v>0.25</c:v>
                </c:pt>
                <c:pt idx="4260">
                  <c:v>0.25</c:v>
                </c:pt>
                <c:pt idx="4261">
                  <c:v>0.25</c:v>
                </c:pt>
                <c:pt idx="4262">
                  <c:v>0.25</c:v>
                </c:pt>
                <c:pt idx="4263">
                  <c:v>0.25</c:v>
                </c:pt>
                <c:pt idx="4264">
                  <c:v>0.25</c:v>
                </c:pt>
                <c:pt idx="4265">
                  <c:v>0.25</c:v>
                </c:pt>
                <c:pt idx="4266">
                  <c:v>0.25</c:v>
                </c:pt>
                <c:pt idx="4267">
                  <c:v>0.25</c:v>
                </c:pt>
                <c:pt idx="4268">
                  <c:v>0.25</c:v>
                </c:pt>
                <c:pt idx="4269">
                  <c:v>0.25</c:v>
                </c:pt>
                <c:pt idx="4270">
                  <c:v>0.25</c:v>
                </c:pt>
                <c:pt idx="4271">
                  <c:v>0.25</c:v>
                </c:pt>
                <c:pt idx="4272">
                  <c:v>0.25</c:v>
                </c:pt>
                <c:pt idx="4273">
                  <c:v>0.25</c:v>
                </c:pt>
                <c:pt idx="4274">
                  <c:v>0.25</c:v>
                </c:pt>
                <c:pt idx="4275">
                  <c:v>0.25</c:v>
                </c:pt>
                <c:pt idx="4276">
                  <c:v>0.25</c:v>
                </c:pt>
                <c:pt idx="4277">
                  <c:v>0.25</c:v>
                </c:pt>
                <c:pt idx="4278">
                  <c:v>0.25</c:v>
                </c:pt>
                <c:pt idx="4279">
                  <c:v>0.25</c:v>
                </c:pt>
                <c:pt idx="4280">
                  <c:v>0.25</c:v>
                </c:pt>
                <c:pt idx="4281">
                  <c:v>0.25</c:v>
                </c:pt>
                <c:pt idx="4282">
                  <c:v>0.25</c:v>
                </c:pt>
                <c:pt idx="4283">
                  <c:v>0.25</c:v>
                </c:pt>
                <c:pt idx="4284">
                  <c:v>0.25</c:v>
                </c:pt>
                <c:pt idx="4285">
                  <c:v>0.25</c:v>
                </c:pt>
                <c:pt idx="4286">
                  <c:v>0.25</c:v>
                </c:pt>
                <c:pt idx="4287">
                  <c:v>0.25</c:v>
                </c:pt>
                <c:pt idx="4288">
                  <c:v>0.25</c:v>
                </c:pt>
                <c:pt idx="4289">
                  <c:v>0.25</c:v>
                </c:pt>
                <c:pt idx="4290">
                  <c:v>0.25</c:v>
                </c:pt>
                <c:pt idx="4291">
                  <c:v>0.25</c:v>
                </c:pt>
                <c:pt idx="4292">
                  <c:v>0.25</c:v>
                </c:pt>
                <c:pt idx="4293">
                  <c:v>0.25</c:v>
                </c:pt>
                <c:pt idx="4294">
                  <c:v>0.25</c:v>
                </c:pt>
                <c:pt idx="4295">
                  <c:v>0.25</c:v>
                </c:pt>
                <c:pt idx="4296">
                  <c:v>0.25</c:v>
                </c:pt>
                <c:pt idx="4297">
                  <c:v>0.25</c:v>
                </c:pt>
                <c:pt idx="4298">
                  <c:v>0.25</c:v>
                </c:pt>
                <c:pt idx="4299">
                  <c:v>0.25</c:v>
                </c:pt>
                <c:pt idx="4300">
                  <c:v>0.25</c:v>
                </c:pt>
                <c:pt idx="4301">
                  <c:v>0.25</c:v>
                </c:pt>
                <c:pt idx="4302">
                  <c:v>0.25</c:v>
                </c:pt>
                <c:pt idx="4303">
                  <c:v>0.25</c:v>
                </c:pt>
                <c:pt idx="4304">
                  <c:v>0.25</c:v>
                </c:pt>
                <c:pt idx="4305">
                  <c:v>0.25</c:v>
                </c:pt>
                <c:pt idx="4306">
                  <c:v>0.25</c:v>
                </c:pt>
                <c:pt idx="4307">
                  <c:v>0.25</c:v>
                </c:pt>
                <c:pt idx="4308">
                  <c:v>0.25</c:v>
                </c:pt>
                <c:pt idx="4309">
                  <c:v>0.25</c:v>
                </c:pt>
                <c:pt idx="4310">
                  <c:v>0.25</c:v>
                </c:pt>
                <c:pt idx="4311">
                  <c:v>0.25</c:v>
                </c:pt>
                <c:pt idx="4312">
                  <c:v>0.25</c:v>
                </c:pt>
                <c:pt idx="4313">
                  <c:v>0.25</c:v>
                </c:pt>
                <c:pt idx="4314">
                  <c:v>0.25</c:v>
                </c:pt>
                <c:pt idx="4315">
                  <c:v>0.25</c:v>
                </c:pt>
                <c:pt idx="4316">
                  <c:v>0.25</c:v>
                </c:pt>
                <c:pt idx="4317">
                  <c:v>0.25</c:v>
                </c:pt>
                <c:pt idx="4318">
                  <c:v>0.25</c:v>
                </c:pt>
                <c:pt idx="4319">
                  <c:v>0.25</c:v>
                </c:pt>
                <c:pt idx="4320">
                  <c:v>0.25</c:v>
                </c:pt>
                <c:pt idx="4321">
                  <c:v>0.25</c:v>
                </c:pt>
                <c:pt idx="4322">
                  <c:v>0.25</c:v>
                </c:pt>
                <c:pt idx="4323">
                  <c:v>0.25</c:v>
                </c:pt>
                <c:pt idx="4324">
                  <c:v>0.25</c:v>
                </c:pt>
                <c:pt idx="4325">
                  <c:v>0.25</c:v>
                </c:pt>
                <c:pt idx="4326">
                  <c:v>0.25</c:v>
                </c:pt>
                <c:pt idx="4327">
                  <c:v>0.25</c:v>
                </c:pt>
                <c:pt idx="4328">
                  <c:v>0.25</c:v>
                </c:pt>
                <c:pt idx="4329">
                  <c:v>0.25</c:v>
                </c:pt>
                <c:pt idx="4330">
                  <c:v>0.25</c:v>
                </c:pt>
                <c:pt idx="4331">
                  <c:v>0.25</c:v>
                </c:pt>
                <c:pt idx="4332">
                  <c:v>0.25</c:v>
                </c:pt>
                <c:pt idx="4333">
                  <c:v>0.25</c:v>
                </c:pt>
                <c:pt idx="4334">
                  <c:v>0.25</c:v>
                </c:pt>
                <c:pt idx="4335">
                  <c:v>0.25</c:v>
                </c:pt>
                <c:pt idx="4336">
                  <c:v>0.25</c:v>
                </c:pt>
                <c:pt idx="4337">
                  <c:v>0.25</c:v>
                </c:pt>
                <c:pt idx="4338">
                  <c:v>0.25</c:v>
                </c:pt>
                <c:pt idx="4339">
                  <c:v>0.25</c:v>
                </c:pt>
                <c:pt idx="4340">
                  <c:v>0.25</c:v>
                </c:pt>
                <c:pt idx="4341">
                  <c:v>0.25</c:v>
                </c:pt>
                <c:pt idx="4342">
                  <c:v>0.25</c:v>
                </c:pt>
                <c:pt idx="4343">
                  <c:v>0.25</c:v>
                </c:pt>
                <c:pt idx="4344">
                  <c:v>0.25</c:v>
                </c:pt>
                <c:pt idx="4345">
                  <c:v>0.25</c:v>
                </c:pt>
                <c:pt idx="4346">
                  <c:v>0.25</c:v>
                </c:pt>
                <c:pt idx="4347">
                  <c:v>0.25</c:v>
                </c:pt>
                <c:pt idx="4348">
                  <c:v>0.25</c:v>
                </c:pt>
                <c:pt idx="4349">
                  <c:v>0.25</c:v>
                </c:pt>
                <c:pt idx="4350">
                  <c:v>0.25</c:v>
                </c:pt>
                <c:pt idx="4351">
                  <c:v>0.25</c:v>
                </c:pt>
                <c:pt idx="4352">
                  <c:v>0.25</c:v>
                </c:pt>
                <c:pt idx="4353">
                  <c:v>0.25</c:v>
                </c:pt>
                <c:pt idx="4354">
                  <c:v>0.25</c:v>
                </c:pt>
                <c:pt idx="4355">
                  <c:v>0.25</c:v>
                </c:pt>
                <c:pt idx="4356">
                  <c:v>0.25</c:v>
                </c:pt>
                <c:pt idx="4357">
                  <c:v>0.25</c:v>
                </c:pt>
                <c:pt idx="4358">
                  <c:v>0.25</c:v>
                </c:pt>
                <c:pt idx="4359">
                  <c:v>0.25</c:v>
                </c:pt>
                <c:pt idx="4360">
                  <c:v>0.25</c:v>
                </c:pt>
                <c:pt idx="4361">
                  <c:v>0.25</c:v>
                </c:pt>
                <c:pt idx="4362">
                  <c:v>0.25</c:v>
                </c:pt>
                <c:pt idx="4363">
                  <c:v>0.25</c:v>
                </c:pt>
                <c:pt idx="4364">
                  <c:v>0.25</c:v>
                </c:pt>
                <c:pt idx="4365">
                  <c:v>0.25</c:v>
                </c:pt>
                <c:pt idx="4366">
                  <c:v>0.25</c:v>
                </c:pt>
                <c:pt idx="4367">
                  <c:v>0.25</c:v>
                </c:pt>
                <c:pt idx="4368">
                  <c:v>0.25</c:v>
                </c:pt>
                <c:pt idx="4369">
                  <c:v>0.25</c:v>
                </c:pt>
                <c:pt idx="4370">
                  <c:v>0.25</c:v>
                </c:pt>
                <c:pt idx="4371">
                  <c:v>0.25</c:v>
                </c:pt>
                <c:pt idx="4372">
                  <c:v>0.25</c:v>
                </c:pt>
                <c:pt idx="4373">
                  <c:v>0.25</c:v>
                </c:pt>
                <c:pt idx="4374">
                  <c:v>0.25</c:v>
                </c:pt>
                <c:pt idx="4375">
                  <c:v>0.25</c:v>
                </c:pt>
                <c:pt idx="4376">
                  <c:v>0.25</c:v>
                </c:pt>
                <c:pt idx="4377">
                  <c:v>0.25</c:v>
                </c:pt>
                <c:pt idx="4378">
                  <c:v>0.25</c:v>
                </c:pt>
                <c:pt idx="4379">
                  <c:v>0.25</c:v>
                </c:pt>
                <c:pt idx="4380">
                  <c:v>0.25</c:v>
                </c:pt>
                <c:pt idx="4381">
                  <c:v>0.25</c:v>
                </c:pt>
                <c:pt idx="4382">
                  <c:v>0.25</c:v>
                </c:pt>
                <c:pt idx="4383">
                  <c:v>0.25</c:v>
                </c:pt>
                <c:pt idx="4384">
                  <c:v>0.25</c:v>
                </c:pt>
                <c:pt idx="4385">
                  <c:v>0.25</c:v>
                </c:pt>
                <c:pt idx="4386">
                  <c:v>0.25</c:v>
                </c:pt>
                <c:pt idx="4387">
                  <c:v>0.25</c:v>
                </c:pt>
                <c:pt idx="4388">
                  <c:v>0.25</c:v>
                </c:pt>
                <c:pt idx="4389">
                  <c:v>0.25</c:v>
                </c:pt>
                <c:pt idx="4390">
                  <c:v>0.25</c:v>
                </c:pt>
                <c:pt idx="4391">
                  <c:v>0.25</c:v>
                </c:pt>
                <c:pt idx="4392">
                  <c:v>0.25</c:v>
                </c:pt>
                <c:pt idx="4393">
                  <c:v>0.25</c:v>
                </c:pt>
                <c:pt idx="4394">
                  <c:v>0.25</c:v>
                </c:pt>
                <c:pt idx="4395">
                  <c:v>0.25</c:v>
                </c:pt>
                <c:pt idx="4396">
                  <c:v>0.25</c:v>
                </c:pt>
                <c:pt idx="4397">
                  <c:v>0.25</c:v>
                </c:pt>
                <c:pt idx="4398">
                  <c:v>0.25</c:v>
                </c:pt>
                <c:pt idx="4399">
                  <c:v>0.25</c:v>
                </c:pt>
                <c:pt idx="4400">
                  <c:v>0.25</c:v>
                </c:pt>
                <c:pt idx="4401">
                  <c:v>0.25</c:v>
                </c:pt>
                <c:pt idx="4402">
                  <c:v>0.25</c:v>
                </c:pt>
                <c:pt idx="4403">
                  <c:v>0.25</c:v>
                </c:pt>
                <c:pt idx="4404">
                  <c:v>0.25</c:v>
                </c:pt>
                <c:pt idx="4405">
                  <c:v>0.25</c:v>
                </c:pt>
                <c:pt idx="4406">
                  <c:v>0.25</c:v>
                </c:pt>
                <c:pt idx="4407">
                  <c:v>0.25</c:v>
                </c:pt>
                <c:pt idx="4408">
                  <c:v>0.25</c:v>
                </c:pt>
                <c:pt idx="4409">
                  <c:v>0.25</c:v>
                </c:pt>
                <c:pt idx="4410">
                  <c:v>0.25</c:v>
                </c:pt>
                <c:pt idx="4411">
                  <c:v>0.25</c:v>
                </c:pt>
                <c:pt idx="4412">
                  <c:v>0.25</c:v>
                </c:pt>
                <c:pt idx="4413">
                  <c:v>0.25</c:v>
                </c:pt>
                <c:pt idx="4414">
                  <c:v>0.25</c:v>
                </c:pt>
                <c:pt idx="4415">
                  <c:v>0.25</c:v>
                </c:pt>
                <c:pt idx="4416">
                  <c:v>0.25</c:v>
                </c:pt>
                <c:pt idx="4417">
                  <c:v>0.25</c:v>
                </c:pt>
                <c:pt idx="4418">
                  <c:v>0.25</c:v>
                </c:pt>
                <c:pt idx="4419">
                  <c:v>0.25</c:v>
                </c:pt>
                <c:pt idx="4420">
                  <c:v>0.25</c:v>
                </c:pt>
                <c:pt idx="4421">
                  <c:v>0.25</c:v>
                </c:pt>
                <c:pt idx="4422">
                  <c:v>0.25</c:v>
                </c:pt>
                <c:pt idx="4423">
                  <c:v>0.25</c:v>
                </c:pt>
                <c:pt idx="4424">
                  <c:v>0.25</c:v>
                </c:pt>
                <c:pt idx="4425">
                  <c:v>0.25</c:v>
                </c:pt>
                <c:pt idx="4426">
                  <c:v>0.25</c:v>
                </c:pt>
                <c:pt idx="4427">
                  <c:v>0.25</c:v>
                </c:pt>
                <c:pt idx="4428">
                  <c:v>0.25</c:v>
                </c:pt>
                <c:pt idx="4429">
                  <c:v>0.25</c:v>
                </c:pt>
                <c:pt idx="4430">
                  <c:v>0.25</c:v>
                </c:pt>
                <c:pt idx="4431">
                  <c:v>0.25</c:v>
                </c:pt>
                <c:pt idx="4432">
                  <c:v>0.25</c:v>
                </c:pt>
                <c:pt idx="4433">
                  <c:v>0.25</c:v>
                </c:pt>
                <c:pt idx="4434">
                  <c:v>0.25</c:v>
                </c:pt>
                <c:pt idx="4435">
                  <c:v>0.25</c:v>
                </c:pt>
                <c:pt idx="4436">
                  <c:v>0.25</c:v>
                </c:pt>
                <c:pt idx="4437">
                  <c:v>0.25</c:v>
                </c:pt>
                <c:pt idx="4438">
                  <c:v>0.25</c:v>
                </c:pt>
                <c:pt idx="4439">
                  <c:v>0.25</c:v>
                </c:pt>
                <c:pt idx="4440">
                  <c:v>0.25</c:v>
                </c:pt>
                <c:pt idx="4441">
                  <c:v>0.25</c:v>
                </c:pt>
                <c:pt idx="4442">
                  <c:v>0.25</c:v>
                </c:pt>
                <c:pt idx="4443">
                  <c:v>0.25</c:v>
                </c:pt>
                <c:pt idx="4444">
                  <c:v>0.25</c:v>
                </c:pt>
                <c:pt idx="4445">
                  <c:v>0.25</c:v>
                </c:pt>
                <c:pt idx="4446">
                  <c:v>0.25</c:v>
                </c:pt>
                <c:pt idx="4447">
                  <c:v>0.25</c:v>
                </c:pt>
                <c:pt idx="4448">
                  <c:v>0.25</c:v>
                </c:pt>
                <c:pt idx="4449">
                  <c:v>0.25</c:v>
                </c:pt>
                <c:pt idx="4450">
                  <c:v>0.25</c:v>
                </c:pt>
                <c:pt idx="4451">
                  <c:v>0.25</c:v>
                </c:pt>
                <c:pt idx="4452">
                  <c:v>0.25</c:v>
                </c:pt>
                <c:pt idx="4453">
                  <c:v>0.25</c:v>
                </c:pt>
                <c:pt idx="4454">
                  <c:v>0.25</c:v>
                </c:pt>
                <c:pt idx="4455">
                  <c:v>0.25</c:v>
                </c:pt>
                <c:pt idx="4456">
                  <c:v>0.25</c:v>
                </c:pt>
                <c:pt idx="4457">
                  <c:v>0.25</c:v>
                </c:pt>
                <c:pt idx="4458">
                  <c:v>0.25</c:v>
                </c:pt>
                <c:pt idx="4459">
                  <c:v>0.25</c:v>
                </c:pt>
                <c:pt idx="4460">
                  <c:v>0.25</c:v>
                </c:pt>
                <c:pt idx="4461">
                  <c:v>0.25</c:v>
                </c:pt>
                <c:pt idx="4462">
                  <c:v>0.25</c:v>
                </c:pt>
                <c:pt idx="4463">
                  <c:v>0.25</c:v>
                </c:pt>
                <c:pt idx="4464">
                  <c:v>0.25</c:v>
                </c:pt>
                <c:pt idx="4465">
                  <c:v>0.25</c:v>
                </c:pt>
                <c:pt idx="4466">
                  <c:v>0.25</c:v>
                </c:pt>
                <c:pt idx="4467">
                  <c:v>0.25</c:v>
                </c:pt>
                <c:pt idx="4468">
                  <c:v>0.25</c:v>
                </c:pt>
                <c:pt idx="4469">
                  <c:v>0.25</c:v>
                </c:pt>
                <c:pt idx="4470">
                  <c:v>0.25</c:v>
                </c:pt>
                <c:pt idx="4471">
                  <c:v>0.25</c:v>
                </c:pt>
                <c:pt idx="4472">
                  <c:v>0.25</c:v>
                </c:pt>
                <c:pt idx="4473">
                  <c:v>0.25</c:v>
                </c:pt>
                <c:pt idx="4474">
                  <c:v>0.25</c:v>
                </c:pt>
                <c:pt idx="4475">
                  <c:v>0.25</c:v>
                </c:pt>
                <c:pt idx="4476">
                  <c:v>0.25</c:v>
                </c:pt>
                <c:pt idx="4477">
                  <c:v>0.25</c:v>
                </c:pt>
                <c:pt idx="4478">
                  <c:v>0.25</c:v>
                </c:pt>
                <c:pt idx="4479">
                  <c:v>0.25</c:v>
                </c:pt>
                <c:pt idx="4480">
                  <c:v>0.25</c:v>
                </c:pt>
                <c:pt idx="4481">
                  <c:v>0.25</c:v>
                </c:pt>
                <c:pt idx="4482">
                  <c:v>0.25</c:v>
                </c:pt>
                <c:pt idx="4483">
                  <c:v>0.25</c:v>
                </c:pt>
                <c:pt idx="4484">
                  <c:v>0.25</c:v>
                </c:pt>
                <c:pt idx="4485">
                  <c:v>0.5</c:v>
                </c:pt>
                <c:pt idx="4486">
                  <c:v>0.5</c:v>
                </c:pt>
                <c:pt idx="4487">
                  <c:v>0.5</c:v>
                </c:pt>
                <c:pt idx="4488">
                  <c:v>0.5</c:v>
                </c:pt>
                <c:pt idx="4489">
                  <c:v>0.5</c:v>
                </c:pt>
                <c:pt idx="4490">
                  <c:v>0.5</c:v>
                </c:pt>
                <c:pt idx="4491">
                  <c:v>0.5</c:v>
                </c:pt>
                <c:pt idx="4492">
                  <c:v>0.5</c:v>
                </c:pt>
                <c:pt idx="4493">
                  <c:v>0.5</c:v>
                </c:pt>
                <c:pt idx="4494">
                  <c:v>0.5</c:v>
                </c:pt>
                <c:pt idx="4495">
                  <c:v>0.5</c:v>
                </c:pt>
                <c:pt idx="4496">
                  <c:v>0.5</c:v>
                </c:pt>
                <c:pt idx="4497">
                  <c:v>0.5</c:v>
                </c:pt>
                <c:pt idx="4498">
                  <c:v>0.5</c:v>
                </c:pt>
                <c:pt idx="4499">
                  <c:v>0.5</c:v>
                </c:pt>
                <c:pt idx="4500">
                  <c:v>0.5</c:v>
                </c:pt>
                <c:pt idx="4501">
                  <c:v>0.5</c:v>
                </c:pt>
                <c:pt idx="4502">
                  <c:v>0.5</c:v>
                </c:pt>
                <c:pt idx="4503">
                  <c:v>0.5</c:v>
                </c:pt>
                <c:pt idx="4504">
                  <c:v>0.5</c:v>
                </c:pt>
                <c:pt idx="4505">
                  <c:v>0.5</c:v>
                </c:pt>
                <c:pt idx="4506">
                  <c:v>0.5</c:v>
                </c:pt>
                <c:pt idx="4507">
                  <c:v>0.5</c:v>
                </c:pt>
                <c:pt idx="4508">
                  <c:v>0.5</c:v>
                </c:pt>
                <c:pt idx="4509">
                  <c:v>0.5</c:v>
                </c:pt>
                <c:pt idx="4510">
                  <c:v>0.5</c:v>
                </c:pt>
                <c:pt idx="4511">
                  <c:v>0.5</c:v>
                </c:pt>
                <c:pt idx="4512">
                  <c:v>0.5</c:v>
                </c:pt>
                <c:pt idx="4513">
                  <c:v>0.5</c:v>
                </c:pt>
                <c:pt idx="4514">
                  <c:v>0.5</c:v>
                </c:pt>
                <c:pt idx="4515">
                  <c:v>0.5</c:v>
                </c:pt>
                <c:pt idx="4516">
                  <c:v>0.5</c:v>
                </c:pt>
                <c:pt idx="4517">
                  <c:v>0.5</c:v>
                </c:pt>
                <c:pt idx="4518">
                  <c:v>0.5</c:v>
                </c:pt>
                <c:pt idx="4519">
                  <c:v>0.5</c:v>
                </c:pt>
                <c:pt idx="4520">
                  <c:v>0.5</c:v>
                </c:pt>
                <c:pt idx="4521">
                  <c:v>0.5</c:v>
                </c:pt>
                <c:pt idx="4522">
                  <c:v>0.5</c:v>
                </c:pt>
                <c:pt idx="4523">
                  <c:v>0.5</c:v>
                </c:pt>
                <c:pt idx="4524">
                  <c:v>0.5</c:v>
                </c:pt>
                <c:pt idx="4525">
                  <c:v>0.5</c:v>
                </c:pt>
                <c:pt idx="4526">
                  <c:v>0.5</c:v>
                </c:pt>
                <c:pt idx="4527">
                  <c:v>0.5</c:v>
                </c:pt>
                <c:pt idx="4528">
                  <c:v>0.5</c:v>
                </c:pt>
                <c:pt idx="4529">
                  <c:v>0.5</c:v>
                </c:pt>
                <c:pt idx="4530">
                  <c:v>0.5</c:v>
                </c:pt>
                <c:pt idx="4531">
                  <c:v>0.5</c:v>
                </c:pt>
                <c:pt idx="4532">
                  <c:v>0.5</c:v>
                </c:pt>
                <c:pt idx="4533">
                  <c:v>0.5</c:v>
                </c:pt>
                <c:pt idx="4534">
                  <c:v>0.5</c:v>
                </c:pt>
                <c:pt idx="4535">
                  <c:v>0.5</c:v>
                </c:pt>
                <c:pt idx="4536">
                  <c:v>0.5</c:v>
                </c:pt>
                <c:pt idx="4537">
                  <c:v>0.5</c:v>
                </c:pt>
                <c:pt idx="4538">
                  <c:v>0.5</c:v>
                </c:pt>
                <c:pt idx="4539">
                  <c:v>0.5</c:v>
                </c:pt>
                <c:pt idx="4540">
                  <c:v>0.5</c:v>
                </c:pt>
                <c:pt idx="4541">
                  <c:v>0.5</c:v>
                </c:pt>
                <c:pt idx="4542">
                  <c:v>0.5</c:v>
                </c:pt>
                <c:pt idx="4543">
                  <c:v>0.5</c:v>
                </c:pt>
                <c:pt idx="4544">
                  <c:v>0.5</c:v>
                </c:pt>
                <c:pt idx="4545">
                  <c:v>0.5</c:v>
                </c:pt>
                <c:pt idx="4546">
                  <c:v>0.5</c:v>
                </c:pt>
                <c:pt idx="4547">
                  <c:v>0.5</c:v>
                </c:pt>
                <c:pt idx="4548">
                  <c:v>0.5</c:v>
                </c:pt>
                <c:pt idx="4549">
                  <c:v>0.5</c:v>
                </c:pt>
                <c:pt idx="4550">
                  <c:v>0.5</c:v>
                </c:pt>
                <c:pt idx="4551">
                  <c:v>0.5</c:v>
                </c:pt>
                <c:pt idx="4552">
                  <c:v>0.5</c:v>
                </c:pt>
                <c:pt idx="4553">
                  <c:v>0.5</c:v>
                </c:pt>
                <c:pt idx="4554">
                  <c:v>0.5</c:v>
                </c:pt>
                <c:pt idx="4555">
                  <c:v>0.5</c:v>
                </c:pt>
                <c:pt idx="4556">
                  <c:v>0.5</c:v>
                </c:pt>
                <c:pt idx="4557">
                  <c:v>0.5</c:v>
                </c:pt>
                <c:pt idx="4558">
                  <c:v>0.5</c:v>
                </c:pt>
                <c:pt idx="4559">
                  <c:v>0.5</c:v>
                </c:pt>
                <c:pt idx="4560">
                  <c:v>0.5</c:v>
                </c:pt>
                <c:pt idx="4561">
                  <c:v>0.5</c:v>
                </c:pt>
                <c:pt idx="4562">
                  <c:v>0.5</c:v>
                </c:pt>
                <c:pt idx="4563">
                  <c:v>0.5</c:v>
                </c:pt>
                <c:pt idx="4564">
                  <c:v>0.5</c:v>
                </c:pt>
                <c:pt idx="4565">
                  <c:v>0.5</c:v>
                </c:pt>
                <c:pt idx="4566">
                  <c:v>0.5</c:v>
                </c:pt>
                <c:pt idx="4567">
                  <c:v>0.5</c:v>
                </c:pt>
                <c:pt idx="4568">
                  <c:v>0.5</c:v>
                </c:pt>
                <c:pt idx="4569">
                  <c:v>0.5</c:v>
                </c:pt>
                <c:pt idx="4570">
                  <c:v>0.5</c:v>
                </c:pt>
                <c:pt idx="4571">
                  <c:v>0.5</c:v>
                </c:pt>
                <c:pt idx="4572">
                  <c:v>0.5</c:v>
                </c:pt>
                <c:pt idx="4573">
                  <c:v>0.5</c:v>
                </c:pt>
                <c:pt idx="4574">
                  <c:v>0.5</c:v>
                </c:pt>
                <c:pt idx="4575">
                  <c:v>0.5</c:v>
                </c:pt>
                <c:pt idx="4576">
                  <c:v>0.75</c:v>
                </c:pt>
                <c:pt idx="4577">
                  <c:v>0.75</c:v>
                </c:pt>
                <c:pt idx="4578">
                  <c:v>0.75</c:v>
                </c:pt>
                <c:pt idx="4579">
                  <c:v>0.75</c:v>
                </c:pt>
                <c:pt idx="4580">
                  <c:v>0.75</c:v>
                </c:pt>
                <c:pt idx="4581">
                  <c:v>0.75</c:v>
                </c:pt>
                <c:pt idx="4582">
                  <c:v>0.75</c:v>
                </c:pt>
                <c:pt idx="4583">
                  <c:v>0.75</c:v>
                </c:pt>
                <c:pt idx="4584">
                  <c:v>0.75</c:v>
                </c:pt>
                <c:pt idx="4585">
                  <c:v>0.75</c:v>
                </c:pt>
                <c:pt idx="4586">
                  <c:v>0.75</c:v>
                </c:pt>
                <c:pt idx="4587">
                  <c:v>0.75</c:v>
                </c:pt>
                <c:pt idx="4588">
                  <c:v>0.75</c:v>
                </c:pt>
                <c:pt idx="4589">
                  <c:v>0.75</c:v>
                </c:pt>
                <c:pt idx="4590">
                  <c:v>0.75</c:v>
                </c:pt>
                <c:pt idx="4591">
                  <c:v>0.75</c:v>
                </c:pt>
                <c:pt idx="4592">
                  <c:v>0.75</c:v>
                </c:pt>
                <c:pt idx="4593">
                  <c:v>0.75</c:v>
                </c:pt>
                <c:pt idx="4594">
                  <c:v>0.75</c:v>
                </c:pt>
                <c:pt idx="4595">
                  <c:v>0.75</c:v>
                </c:pt>
                <c:pt idx="4596">
                  <c:v>0.75</c:v>
                </c:pt>
                <c:pt idx="4597">
                  <c:v>0.75</c:v>
                </c:pt>
                <c:pt idx="4598">
                  <c:v>0.75</c:v>
                </c:pt>
                <c:pt idx="4599">
                  <c:v>0.75</c:v>
                </c:pt>
                <c:pt idx="4600">
                  <c:v>0.75</c:v>
                </c:pt>
                <c:pt idx="4601">
                  <c:v>0.75</c:v>
                </c:pt>
                <c:pt idx="4602">
                  <c:v>0.75</c:v>
                </c:pt>
                <c:pt idx="4603">
                  <c:v>0.75</c:v>
                </c:pt>
                <c:pt idx="4604">
                  <c:v>0.75</c:v>
                </c:pt>
                <c:pt idx="4605">
                  <c:v>0.75</c:v>
                </c:pt>
                <c:pt idx="4606">
                  <c:v>0.75</c:v>
                </c:pt>
                <c:pt idx="4607">
                  <c:v>0.75</c:v>
                </c:pt>
                <c:pt idx="4608">
                  <c:v>0.75</c:v>
                </c:pt>
                <c:pt idx="4609">
                  <c:v>0.75</c:v>
                </c:pt>
                <c:pt idx="4610">
                  <c:v>0.75</c:v>
                </c:pt>
                <c:pt idx="4611">
                  <c:v>0.75</c:v>
                </c:pt>
                <c:pt idx="4612">
                  <c:v>0.75</c:v>
                </c:pt>
                <c:pt idx="4613">
                  <c:v>0.75</c:v>
                </c:pt>
                <c:pt idx="4614">
                  <c:v>0.75</c:v>
                </c:pt>
                <c:pt idx="4615">
                  <c:v>0.75</c:v>
                </c:pt>
                <c:pt idx="4616">
                  <c:v>0.75</c:v>
                </c:pt>
                <c:pt idx="4617">
                  <c:v>0.75</c:v>
                </c:pt>
                <c:pt idx="4618">
                  <c:v>0.75</c:v>
                </c:pt>
                <c:pt idx="4619">
                  <c:v>0.75</c:v>
                </c:pt>
                <c:pt idx="4620">
                  <c:v>0.75</c:v>
                </c:pt>
                <c:pt idx="4621">
                  <c:v>0.75</c:v>
                </c:pt>
                <c:pt idx="4622">
                  <c:v>0.75</c:v>
                </c:pt>
                <c:pt idx="4623">
                  <c:v>0.75</c:v>
                </c:pt>
                <c:pt idx="4624">
                  <c:v>0.75</c:v>
                </c:pt>
                <c:pt idx="4625">
                  <c:v>0.75</c:v>
                </c:pt>
                <c:pt idx="4626">
                  <c:v>0.75</c:v>
                </c:pt>
                <c:pt idx="4627">
                  <c:v>0.75</c:v>
                </c:pt>
                <c:pt idx="4628">
                  <c:v>0.75</c:v>
                </c:pt>
                <c:pt idx="4629">
                  <c:v>0.75</c:v>
                </c:pt>
                <c:pt idx="4630">
                  <c:v>0.75</c:v>
                </c:pt>
                <c:pt idx="4631">
                  <c:v>0.75</c:v>
                </c:pt>
                <c:pt idx="4632">
                  <c:v>0.75</c:v>
                </c:pt>
                <c:pt idx="4633">
                  <c:v>0.75</c:v>
                </c:pt>
                <c:pt idx="4634">
                  <c:v>0.75</c:v>
                </c:pt>
                <c:pt idx="4635">
                  <c:v>0.75</c:v>
                </c:pt>
                <c:pt idx="4636">
                  <c:v>0.75</c:v>
                </c:pt>
                <c:pt idx="4637">
                  <c:v>0.75</c:v>
                </c:pt>
                <c:pt idx="4638">
                  <c:v>0.75</c:v>
                </c:pt>
                <c:pt idx="4639">
                  <c:v>0.75</c:v>
                </c:pt>
                <c:pt idx="4640">
                  <c:v>0.75</c:v>
                </c:pt>
                <c:pt idx="4641">
                  <c:v>0.75</c:v>
                </c:pt>
                <c:pt idx="4642">
                  <c:v>0.75</c:v>
                </c:pt>
                <c:pt idx="4643">
                  <c:v>0.75</c:v>
                </c:pt>
                <c:pt idx="4644">
                  <c:v>0.75</c:v>
                </c:pt>
                <c:pt idx="4645">
                  <c:v>0.75</c:v>
                </c:pt>
                <c:pt idx="4646">
                  <c:v>0.75</c:v>
                </c:pt>
                <c:pt idx="4647">
                  <c:v>0.75</c:v>
                </c:pt>
                <c:pt idx="4648">
                  <c:v>0.75</c:v>
                </c:pt>
                <c:pt idx="4649">
                  <c:v>0.75</c:v>
                </c:pt>
                <c:pt idx="4650">
                  <c:v>0.75</c:v>
                </c:pt>
                <c:pt idx="4651">
                  <c:v>0.75</c:v>
                </c:pt>
                <c:pt idx="4652">
                  <c:v>0.75</c:v>
                </c:pt>
                <c:pt idx="4653">
                  <c:v>0.75</c:v>
                </c:pt>
                <c:pt idx="4654">
                  <c:v>0.75</c:v>
                </c:pt>
                <c:pt idx="4655">
                  <c:v>0.75</c:v>
                </c:pt>
                <c:pt idx="4656">
                  <c:v>0.75</c:v>
                </c:pt>
                <c:pt idx="4657">
                  <c:v>0.75</c:v>
                </c:pt>
                <c:pt idx="4658">
                  <c:v>0.75</c:v>
                </c:pt>
                <c:pt idx="4659">
                  <c:v>0.75</c:v>
                </c:pt>
                <c:pt idx="4660">
                  <c:v>0.75</c:v>
                </c:pt>
                <c:pt idx="4661">
                  <c:v>0.75</c:v>
                </c:pt>
                <c:pt idx="4662">
                  <c:v>0.75</c:v>
                </c:pt>
                <c:pt idx="4663">
                  <c:v>0.75</c:v>
                </c:pt>
                <c:pt idx="4664">
                  <c:v>0.75</c:v>
                </c:pt>
                <c:pt idx="4665">
                  <c:v>0.75</c:v>
                </c:pt>
                <c:pt idx="4666">
                  <c:v>0.75</c:v>
                </c:pt>
                <c:pt idx="4667">
                  <c:v>0.75</c:v>
                </c:pt>
                <c:pt idx="4668">
                  <c:v>0.75</c:v>
                </c:pt>
                <c:pt idx="4669">
                  <c:v>0.75</c:v>
                </c:pt>
                <c:pt idx="4670">
                  <c:v>0.75</c:v>
                </c:pt>
                <c:pt idx="4671">
                  <c:v>0.75</c:v>
                </c:pt>
                <c:pt idx="4672">
                  <c:v>0.75</c:v>
                </c:pt>
                <c:pt idx="4673">
                  <c:v>0.75</c:v>
                </c:pt>
                <c:pt idx="4674">
                  <c:v>0.75</c:v>
                </c:pt>
                <c:pt idx="4675">
                  <c:v>0.75</c:v>
                </c:pt>
                <c:pt idx="4676">
                  <c:v>0.75</c:v>
                </c:pt>
                <c:pt idx="4677">
                  <c:v>0.75</c:v>
                </c:pt>
                <c:pt idx="4678">
                  <c:v>0.75</c:v>
                </c:pt>
                <c:pt idx="4679">
                  <c:v>0.75</c:v>
                </c:pt>
                <c:pt idx="4680">
                  <c:v>0.75</c:v>
                </c:pt>
                <c:pt idx="4681">
                  <c:v>0.75</c:v>
                </c:pt>
                <c:pt idx="4682">
                  <c:v>0.75</c:v>
                </c:pt>
                <c:pt idx="4683">
                  <c:v>0.75</c:v>
                </c:pt>
                <c:pt idx="4684">
                  <c:v>0.75</c:v>
                </c:pt>
                <c:pt idx="4685">
                  <c:v>0.75</c:v>
                </c:pt>
                <c:pt idx="4686">
                  <c:v>0.75</c:v>
                </c:pt>
                <c:pt idx="4687">
                  <c:v>0.75</c:v>
                </c:pt>
                <c:pt idx="4688">
                  <c:v>0.75</c:v>
                </c:pt>
                <c:pt idx="4689">
                  <c:v>0.75</c:v>
                </c:pt>
                <c:pt idx="4690">
                  <c:v>0.75</c:v>
                </c:pt>
                <c:pt idx="4691">
                  <c:v>0.75</c:v>
                </c:pt>
                <c:pt idx="4692">
                  <c:v>0.75</c:v>
                </c:pt>
                <c:pt idx="4693">
                  <c:v>0.75</c:v>
                </c:pt>
                <c:pt idx="4694">
                  <c:v>0.75</c:v>
                </c:pt>
                <c:pt idx="4695">
                  <c:v>0.5</c:v>
                </c:pt>
                <c:pt idx="4696">
                  <c:v>0.5</c:v>
                </c:pt>
                <c:pt idx="4697">
                  <c:v>0.5</c:v>
                </c:pt>
                <c:pt idx="4698">
                  <c:v>0.5</c:v>
                </c:pt>
                <c:pt idx="4699">
                  <c:v>0.5</c:v>
                </c:pt>
                <c:pt idx="4700">
                  <c:v>0.5</c:v>
                </c:pt>
                <c:pt idx="4701">
                  <c:v>0.5</c:v>
                </c:pt>
                <c:pt idx="4702">
                  <c:v>0.5</c:v>
                </c:pt>
                <c:pt idx="4703">
                  <c:v>0.5</c:v>
                </c:pt>
                <c:pt idx="4704">
                  <c:v>0.5</c:v>
                </c:pt>
                <c:pt idx="4705">
                  <c:v>0.5</c:v>
                </c:pt>
                <c:pt idx="4706">
                  <c:v>0.5</c:v>
                </c:pt>
                <c:pt idx="4707">
                  <c:v>0.5</c:v>
                </c:pt>
                <c:pt idx="4708">
                  <c:v>0.5</c:v>
                </c:pt>
                <c:pt idx="4709">
                  <c:v>0.5</c:v>
                </c:pt>
                <c:pt idx="4710">
                  <c:v>0.5</c:v>
                </c:pt>
                <c:pt idx="4711">
                  <c:v>0.5</c:v>
                </c:pt>
                <c:pt idx="4712">
                  <c:v>0.5</c:v>
                </c:pt>
                <c:pt idx="4713">
                  <c:v>0.5</c:v>
                </c:pt>
                <c:pt idx="4714">
                  <c:v>0.5</c:v>
                </c:pt>
                <c:pt idx="4715">
                  <c:v>0.5</c:v>
                </c:pt>
                <c:pt idx="4716">
                  <c:v>0.5</c:v>
                </c:pt>
                <c:pt idx="4717">
                  <c:v>0.5</c:v>
                </c:pt>
                <c:pt idx="4718">
                  <c:v>0.5</c:v>
                </c:pt>
                <c:pt idx="4719">
                  <c:v>0.5</c:v>
                </c:pt>
                <c:pt idx="4720">
                  <c:v>0.5</c:v>
                </c:pt>
                <c:pt idx="4721">
                  <c:v>0.5</c:v>
                </c:pt>
                <c:pt idx="4722">
                  <c:v>0.5</c:v>
                </c:pt>
                <c:pt idx="4723">
                  <c:v>0.5</c:v>
                </c:pt>
                <c:pt idx="4724">
                  <c:v>0.5</c:v>
                </c:pt>
                <c:pt idx="4725">
                  <c:v>0.5</c:v>
                </c:pt>
                <c:pt idx="4726">
                  <c:v>0.5</c:v>
                </c:pt>
                <c:pt idx="4727">
                  <c:v>0.5</c:v>
                </c:pt>
                <c:pt idx="4728">
                  <c:v>0.5</c:v>
                </c:pt>
                <c:pt idx="4729">
                  <c:v>0.5</c:v>
                </c:pt>
                <c:pt idx="4730">
                  <c:v>0.25</c:v>
                </c:pt>
                <c:pt idx="4731">
                  <c:v>0.25</c:v>
                </c:pt>
                <c:pt idx="4732">
                  <c:v>0.25</c:v>
                </c:pt>
                <c:pt idx="4733">
                  <c:v>0.25</c:v>
                </c:pt>
                <c:pt idx="4734">
                  <c:v>0.25</c:v>
                </c:pt>
                <c:pt idx="4735">
                  <c:v>0.25</c:v>
                </c:pt>
                <c:pt idx="4736">
                  <c:v>0.25</c:v>
                </c:pt>
                <c:pt idx="4737">
                  <c:v>0.25</c:v>
                </c:pt>
                <c:pt idx="4738">
                  <c:v>0.25</c:v>
                </c:pt>
                <c:pt idx="4739">
                  <c:v>0.25</c:v>
                </c:pt>
                <c:pt idx="4740">
                  <c:v>0.25</c:v>
                </c:pt>
                <c:pt idx="4741">
                  <c:v>0.25</c:v>
                </c:pt>
                <c:pt idx="4742">
                  <c:v>0.25</c:v>
                </c:pt>
                <c:pt idx="4743">
                  <c:v>0.25</c:v>
                </c:pt>
                <c:pt idx="4744">
                  <c:v>0.25</c:v>
                </c:pt>
                <c:pt idx="4745">
                  <c:v>0.25</c:v>
                </c:pt>
                <c:pt idx="4746">
                  <c:v>0.25</c:v>
                </c:pt>
                <c:pt idx="4747">
                  <c:v>0.25</c:v>
                </c:pt>
                <c:pt idx="4748">
                  <c:v>0.25</c:v>
                </c:pt>
                <c:pt idx="4749">
                  <c:v>0.25</c:v>
                </c:pt>
                <c:pt idx="4750">
                  <c:v>0.25</c:v>
                </c:pt>
                <c:pt idx="4751">
                  <c:v>0.25</c:v>
                </c:pt>
                <c:pt idx="4752">
                  <c:v>0.25</c:v>
                </c:pt>
                <c:pt idx="4753">
                  <c:v>0.25</c:v>
                </c:pt>
                <c:pt idx="4754">
                  <c:v>0.25</c:v>
                </c:pt>
                <c:pt idx="4755">
                  <c:v>0.25</c:v>
                </c:pt>
                <c:pt idx="4756">
                  <c:v>0.25</c:v>
                </c:pt>
                <c:pt idx="4757">
                  <c:v>0.25</c:v>
                </c:pt>
                <c:pt idx="4758">
                  <c:v>0.25</c:v>
                </c:pt>
                <c:pt idx="4759">
                  <c:v>0.25</c:v>
                </c:pt>
                <c:pt idx="4760">
                  <c:v>0.25</c:v>
                </c:pt>
                <c:pt idx="4761">
                  <c:v>0.25</c:v>
                </c:pt>
                <c:pt idx="4762">
                  <c:v>0.25</c:v>
                </c:pt>
                <c:pt idx="4763">
                  <c:v>0.25</c:v>
                </c:pt>
                <c:pt idx="4764">
                  <c:v>0.25</c:v>
                </c:pt>
                <c:pt idx="4765">
                  <c:v>0.25</c:v>
                </c:pt>
                <c:pt idx="4766">
                  <c:v>0.25</c:v>
                </c:pt>
                <c:pt idx="4767">
                  <c:v>0.25</c:v>
                </c:pt>
                <c:pt idx="4768">
                  <c:v>0.25</c:v>
                </c:pt>
                <c:pt idx="4769">
                  <c:v>0.25</c:v>
                </c:pt>
                <c:pt idx="4770">
                  <c:v>0.25</c:v>
                </c:pt>
                <c:pt idx="4771">
                  <c:v>0.25</c:v>
                </c:pt>
                <c:pt idx="4772">
                  <c:v>0.25</c:v>
                </c:pt>
                <c:pt idx="4773">
                  <c:v>0.25</c:v>
                </c:pt>
                <c:pt idx="4774">
                  <c:v>0.25</c:v>
                </c:pt>
                <c:pt idx="4775">
                  <c:v>0.25</c:v>
                </c:pt>
                <c:pt idx="4776">
                  <c:v>0.25</c:v>
                </c:pt>
                <c:pt idx="4777">
                  <c:v>0.25</c:v>
                </c:pt>
                <c:pt idx="4778">
                  <c:v>0.25</c:v>
                </c:pt>
                <c:pt idx="4779">
                  <c:v>0.25</c:v>
                </c:pt>
                <c:pt idx="4780">
                  <c:v>0.25</c:v>
                </c:pt>
                <c:pt idx="4781">
                  <c:v>0.25</c:v>
                </c:pt>
                <c:pt idx="4782">
                  <c:v>0.25</c:v>
                </c:pt>
                <c:pt idx="4783">
                  <c:v>0.25</c:v>
                </c:pt>
                <c:pt idx="4784">
                  <c:v>0.25</c:v>
                </c:pt>
                <c:pt idx="4785">
                  <c:v>0.25</c:v>
                </c:pt>
                <c:pt idx="4786">
                  <c:v>0.25</c:v>
                </c:pt>
                <c:pt idx="4787">
                  <c:v>0.25</c:v>
                </c:pt>
                <c:pt idx="4788">
                  <c:v>0.25</c:v>
                </c:pt>
                <c:pt idx="4789">
                  <c:v>0.25</c:v>
                </c:pt>
                <c:pt idx="4790">
                  <c:v>0.25</c:v>
                </c:pt>
                <c:pt idx="4791">
                  <c:v>0.25</c:v>
                </c:pt>
                <c:pt idx="4792">
                  <c:v>0.25</c:v>
                </c:pt>
                <c:pt idx="4793">
                  <c:v>0.25</c:v>
                </c:pt>
                <c:pt idx="4794">
                  <c:v>0.25</c:v>
                </c:pt>
                <c:pt idx="4795">
                  <c:v>0.25</c:v>
                </c:pt>
                <c:pt idx="4796">
                  <c:v>0.25</c:v>
                </c:pt>
                <c:pt idx="4797">
                  <c:v>0.25</c:v>
                </c:pt>
                <c:pt idx="4798">
                  <c:v>0.25</c:v>
                </c:pt>
                <c:pt idx="4799">
                  <c:v>0.25</c:v>
                </c:pt>
                <c:pt idx="4800">
                  <c:v>0.25</c:v>
                </c:pt>
                <c:pt idx="4801">
                  <c:v>0.25</c:v>
                </c:pt>
                <c:pt idx="4802">
                  <c:v>0.25</c:v>
                </c:pt>
                <c:pt idx="4803">
                  <c:v>0.25</c:v>
                </c:pt>
                <c:pt idx="4804">
                  <c:v>0.25</c:v>
                </c:pt>
                <c:pt idx="4805">
                  <c:v>0.25</c:v>
                </c:pt>
                <c:pt idx="4806">
                  <c:v>0.25</c:v>
                </c:pt>
                <c:pt idx="4807">
                  <c:v>0.25</c:v>
                </c:pt>
                <c:pt idx="4808">
                  <c:v>0.25</c:v>
                </c:pt>
                <c:pt idx="4809">
                  <c:v>0.25</c:v>
                </c:pt>
                <c:pt idx="4810">
                  <c:v>0.25</c:v>
                </c:pt>
                <c:pt idx="4811">
                  <c:v>0.25</c:v>
                </c:pt>
                <c:pt idx="4812">
                  <c:v>0.25</c:v>
                </c:pt>
                <c:pt idx="4813">
                  <c:v>0.25</c:v>
                </c:pt>
                <c:pt idx="4814">
                  <c:v>0.25</c:v>
                </c:pt>
                <c:pt idx="4815">
                  <c:v>0.25</c:v>
                </c:pt>
                <c:pt idx="4816">
                  <c:v>0.25</c:v>
                </c:pt>
                <c:pt idx="4817">
                  <c:v>0.25</c:v>
                </c:pt>
                <c:pt idx="4818">
                  <c:v>0.25</c:v>
                </c:pt>
                <c:pt idx="4819">
                  <c:v>0.25</c:v>
                </c:pt>
                <c:pt idx="4820">
                  <c:v>0.25</c:v>
                </c:pt>
                <c:pt idx="4821">
                  <c:v>0.25</c:v>
                </c:pt>
                <c:pt idx="4822">
                  <c:v>0.25</c:v>
                </c:pt>
                <c:pt idx="4823">
                  <c:v>0.25</c:v>
                </c:pt>
                <c:pt idx="4824">
                  <c:v>0.25</c:v>
                </c:pt>
                <c:pt idx="4825">
                  <c:v>0.25</c:v>
                </c:pt>
                <c:pt idx="4826">
                  <c:v>0.25</c:v>
                </c:pt>
                <c:pt idx="4827">
                  <c:v>0.25</c:v>
                </c:pt>
                <c:pt idx="4828">
                  <c:v>0.25</c:v>
                </c:pt>
                <c:pt idx="4829">
                  <c:v>0.25</c:v>
                </c:pt>
                <c:pt idx="4830">
                  <c:v>0.25</c:v>
                </c:pt>
                <c:pt idx="4831">
                  <c:v>0.25</c:v>
                </c:pt>
                <c:pt idx="4832">
                  <c:v>0.25</c:v>
                </c:pt>
                <c:pt idx="4833">
                  <c:v>0.25</c:v>
                </c:pt>
                <c:pt idx="4834">
                  <c:v>0.25</c:v>
                </c:pt>
                <c:pt idx="4835">
                  <c:v>0.25</c:v>
                </c:pt>
                <c:pt idx="4836">
                  <c:v>0.25</c:v>
                </c:pt>
                <c:pt idx="4837">
                  <c:v>0.25</c:v>
                </c:pt>
                <c:pt idx="4838">
                  <c:v>0.25</c:v>
                </c:pt>
                <c:pt idx="4839">
                  <c:v>0.25</c:v>
                </c:pt>
                <c:pt idx="4840">
                  <c:v>0.25</c:v>
                </c:pt>
                <c:pt idx="4841">
                  <c:v>0.25</c:v>
                </c:pt>
                <c:pt idx="4842">
                  <c:v>0.25</c:v>
                </c:pt>
                <c:pt idx="4843">
                  <c:v>0.25</c:v>
                </c:pt>
                <c:pt idx="4844">
                  <c:v>0.25</c:v>
                </c:pt>
                <c:pt idx="4845">
                  <c:v>0.25</c:v>
                </c:pt>
                <c:pt idx="4846">
                  <c:v>0.25</c:v>
                </c:pt>
                <c:pt idx="4847">
                  <c:v>0.25</c:v>
                </c:pt>
                <c:pt idx="4848">
                  <c:v>0.25</c:v>
                </c:pt>
                <c:pt idx="4849">
                  <c:v>0.25</c:v>
                </c:pt>
                <c:pt idx="4850">
                  <c:v>0.25</c:v>
                </c:pt>
                <c:pt idx="4851">
                  <c:v>0.25</c:v>
                </c:pt>
                <c:pt idx="4852">
                  <c:v>0.25</c:v>
                </c:pt>
                <c:pt idx="4853">
                  <c:v>0.25</c:v>
                </c:pt>
                <c:pt idx="4854">
                  <c:v>0.25</c:v>
                </c:pt>
                <c:pt idx="4855">
                  <c:v>0.25</c:v>
                </c:pt>
                <c:pt idx="4856">
                  <c:v>0.25</c:v>
                </c:pt>
                <c:pt idx="4857">
                  <c:v>0.25</c:v>
                </c:pt>
                <c:pt idx="4858">
                  <c:v>0.25</c:v>
                </c:pt>
                <c:pt idx="4859">
                  <c:v>0.25</c:v>
                </c:pt>
                <c:pt idx="4860">
                  <c:v>0.25</c:v>
                </c:pt>
                <c:pt idx="4861">
                  <c:v>0.25</c:v>
                </c:pt>
                <c:pt idx="4862">
                  <c:v>0.25</c:v>
                </c:pt>
                <c:pt idx="4863">
                  <c:v>0.25</c:v>
                </c:pt>
                <c:pt idx="4864">
                  <c:v>0.25</c:v>
                </c:pt>
                <c:pt idx="4865">
                  <c:v>0.25</c:v>
                </c:pt>
                <c:pt idx="4866">
                  <c:v>0.25</c:v>
                </c:pt>
                <c:pt idx="4867">
                  <c:v>0.25</c:v>
                </c:pt>
                <c:pt idx="4868">
                  <c:v>0.25</c:v>
                </c:pt>
                <c:pt idx="4869">
                  <c:v>0.25</c:v>
                </c:pt>
                <c:pt idx="4870">
                  <c:v>0.25</c:v>
                </c:pt>
                <c:pt idx="4871">
                  <c:v>0.25</c:v>
                </c:pt>
                <c:pt idx="4872">
                  <c:v>0.25</c:v>
                </c:pt>
                <c:pt idx="4873">
                  <c:v>0.25</c:v>
                </c:pt>
                <c:pt idx="4874">
                  <c:v>0.25</c:v>
                </c:pt>
                <c:pt idx="4875">
                  <c:v>0.25</c:v>
                </c:pt>
                <c:pt idx="4876">
                  <c:v>0.25</c:v>
                </c:pt>
                <c:pt idx="4877">
                  <c:v>0.25</c:v>
                </c:pt>
                <c:pt idx="4878">
                  <c:v>0.25</c:v>
                </c:pt>
                <c:pt idx="4879">
                  <c:v>0.25</c:v>
                </c:pt>
                <c:pt idx="4880">
                  <c:v>0.25</c:v>
                </c:pt>
                <c:pt idx="4881">
                  <c:v>0.25</c:v>
                </c:pt>
                <c:pt idx="4882">
                  <c:v>0.25</c:v>
                </c:pt>
                <c:pt idx="4883">
                  <c:v>0.25</c:v>
                </c:pt>
                <c:pt idx="4884">
                  <c:v>0.25</c:v>
                </c:pt>
                <c:pt idx="4885">
                  <c:v>0.25</c:v>
                </c:pt>
                <c:pt idx="4886">
                  <c:v>0.25</c:v>
                </c:pt>
                <c:pt idx="4887">
                  <c:v>0.25</c:v>
                </c:pt>
                <c:pt idx="4888">
                  <c:v>0.25</c:v>
                </c:pt>
                <c:pt idx="4889">
                  <c:v>0.25</c:v>
                </c:pt>
                <c:pt idx="4890">
                  <c:v>0.25</c:v>
                </c:pt>
                <c:pt idx="4891">
                  <c:v>0.25</c:v>
                </c:pt>
                <c:pt idx="4892">
                  <c:v>0.25</c:v>
                </c:pt>
                <c:pt idx="4893">
                  <c:v>0.25</c:v>
                </c:pt>
                <c:pt idx="4894">
                  <c:v>0.25</c:v>
                </c:pt>
                <c:pt idx="4895">
                  <c:v>0.25</c:v>
                </c:pt>
                <c:pt idx="4896">
                  <c:v>0.25</c:v>
                </c:pt>
                <c:pt idx="4897">
                  <c:v>0.25</c:v>
                </c:pt>
                <c:pt idx="4898">
                  <c:v>0.25</c:v>
                </c:pt>
                <c:pt idx="4899">
                  <c:v>0.25</c:v>
                </c:pt>
                <c:pt idx="4900">
                  <c:v>0.25</c:v>
                </c:pt>
                <c:pt idx="4901">
                  <c:v>0.25</c:v>
                </c:pt>
                <c:pt idx="4902">
                  <c:v>0.25</c:v>
                </c:pt>
                <c:pt idx="4903">
                  <c:v>0.25</c:v>
                </c:pt>
                <c:pt idx="4904">
                  <c:v>0.25</c:v>
                </c:pt>
                <c:pt idx="4905">
                  <c:v>0.25</c:v>
                </c:pt>
                <c:pt idx="4906">
                  <c:v>0.25</c:v>
                </c:pt>
                <c:pt idx="4907">
                  <c:v>0.25</c:v>
                </c:pt>
                <c:pt idx="4908">
                  <c:v>0.25</c:v>
                </c:pt>
                <c:pt idx="4909">
                  <c:v>0.25</c:v>
                </c:pt>
                <c:pt idx="4910">
                  <c:v>0.25</c:v>
                </c:pt>
                <c:pt idx="4911">
                  <c:v>0.25</c:v>
                </c:pt>
                <c:pt idx="4912">
                  <c:v>0.25</c:v>
                </c:pt>
                <c:pt idx="4913">
                  <c:v>0.25</c:v>
                </c:pt>
                <c:pt idx="4914">
                  <c:v>0.25</c:v>
                </c:pt>
                <c:pt idx="4915">
                  <c:v>0.25</c:v>
                </c:pt>
                <c:pt idx="4916">
                  <c:v>0.25</c:v>
                </c:pt>
                <c:pt idx="4917">
                  <c:v>0.25</c:v>
                </c:pt>
                <c:pt idx="4918">
                  <c:v>0.25</c:v>
                </c:pt>
                <c:pt idx="4919">
                  <c:v>0.25</c:v>
                </c:pt>
                <c:pt idx="4920">
                  <c:v>0.25</c:v>
                </c:pt>
                <c:pt idx="4921">
                  <c:v>0.25</c:v>
                </c:pt>
                <c:pt idx="4922">
                  <c:v>0.25</c:v>
                </c:pt>
                <c:pt idx="4923">
                  <c:v>0.25</c:v>
                </c:pt>
                <c:pt idx="4924">
                  <c:v>0.25</c:v>
                </c:pt>
                <c:pt idx="4925">
                  <c:v>0.25</c:v>
                </c:pt>
                <c:pt idx="4926">
                  <c:v>0.25</c:v>
                </c:pt>
                <c:pt idx="4927">
                  <c:v>0.25</c:v>
                </c:pt>
                <c:pt idx="4928">
                  <c:v>0.25</c:v>
                </c:pt>
                <c:pt idx="4929">
                  <c:v>0.25</c:v>
                </c:pt>
                <c:pt idx="4930">
                  <c:v>0.25</c:v>
                </c:pt>
                <c:pt idx="4931">
                  <c:v>0.25</c:v>
                </c:pt>
                <c:pt idx="4932">
                  <c:v>0.25</c:v>
                </c:pt>
                <c:pt idx="4933">
                  <c:v>0.25</c:v>
                </c:pt>
                <c:pt idx="4934">
                  <c:v>0.25</c:v>
                </c:pt>
                <c:pt idx="4935">
                  <c:v>0.25</c:v>
                </c:pt>
                <c:pt idx="4936">
                  <c:v>0.25</c:v>
                </c:pt>
                <c:pt idx="4937">
                  <c:v>0.25</c:v>
                </c:pt>
                <c:pt idx="4938">
                  <c:v>0.25</c:v>
                </c:pt>
                <c:pt idx="4939">
                  <c:v>0.25</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-0.1</c:v>
                </c:pt>
                <c:pt idx="5641">
                  <c:v>-0.1</c:v>
                </c:pt>
                <c:pt idx="5642">
                  <c:v>-0.1</c:v>
                </c:pt>
                <c:pt idx="5643">
                  <c:v>-0.1</c:v>
                </c:pt>
                <c:pt idx="5644">
                  <c:v>-0.1</c:v>
                </c:pt>
                <c:pt idx="5645">
                  <c:v>-0.1</c:v>
                </c:pt>
                <c:pt idx="5646">
                  <c:v>-0.1</c:v>
                </c:pt>
                <c:pt idx="5647">
                  <c:v>-0.1</c:v>
                </c:pt>
                <c:pt idx="5648">
                  <c:v>-0.1</c:v>
                </c:pt>
                <c:pt idx="5649">
                  <c:v>-0.1</c:v>
                </c:pt>
                <c:pt idx="5650">
                  <c:v>-0.1</c:v>
                </c:pt>
                <c:pt idx="5651">
                  <c:v>-0.1</c:v>
                </c:pt>
                <c:pt idx="5652">
                  <c:v>-0.1</c:v>
                </c:pt>
                <c:pt idx="5653">
                  <c:v>-0.1</c:v>
                </c:pt>
                <c:pt idx="5654">
                  <c:v>-0.1</c:v>
                </c:pt>
                <c:pt idx="5655">
                  <c:v>-0.1</c:v>
                </c:pt>
                <c:pt idx="5656">
                  <c:v>-0.1</c:v>
                </c:pt>
                <c:pt idx="5657">
                  <c:v>-0.1</c:v>
                </c:pt>
                <c:pt idx="5658">
                  <c:v>-0.1</c:v>
                </c:pt>
                <c:pt idx="5659">
                  <c:v>-0.1</c:v>
                </c:pt>
                <c:pt idx="5660">
                  <c:v>-0.1</c:v>
                </c:pt>
                <c:pt idx="5661">
                  <c:v>-0.1</c:v>
                </c:pt>
                <c:pt idx="5662">
                  <c:v>-0.1</c:v>
                </c:pt>
                <c:pt idx="5663">
                  <c:v>-0.1</c:v>
                </c:pt>
                <c:pt idx="5664">
                  <c:v>-0.1</c:v>
                </c:pt>
                <c:pt idx="5665">
                  <c:v>-0.1</c:v>
                </c:pt>
                <c:pt idx="5666">
                  <c:v>-0.1</c:v>
                </c:pt>
                <c:pt idx="5667">
                  <c:v>-0.1</c:v>
                </c:pt>
                <c:pt idx="5668">
                  <c:v>-0.1</c:v>
                </c:pt>
                <c:pt idx="5669">
                  <c:v>-0.1</c:v>
                </c:pt>
                <c:pt idx="5670">
                  <c:v>-0.1</c:v>
                </c:pt>
                <c:pt idx="5671">
                  <c:v>-0.1</c:v>
                </c:pt>
                <c:pt idx="5672">
                  <c:v>-0.1</c:v>
                </c:pt>
                <c:pt idx="5673">
                  <c:v>-0.1</c:v>
                </c:pt>
                <c:pt idx="5674">
                  <c:v>-0.1</c:v>
                </c:pt>
                <c:pt idx="5675">
                  <c:v>-0.1</c:v>
                </c:pt>
                <c:pt idx="5676">
                  <c:v>-0.1</c:v>
                </c:pt>
                <c:pt idx="5677">
                  <c:v>-0.1</c:v>
                </c:pt>
                <c:pt idx="5678">
                  <c:v>-0.1</c:v>
                </c:pt>
                <c:pt idx="5679">
                  <c:v>-0.1</c:v>
                </c:pt>
                <c:pt idx="5680">
                  <c:v>-0.1</c:v>
                </c:pt>
                <c:pt idx="5681">
                  <c:v>-0.1</c:v>
                </c:pt>
                <c:pt idx="5682">
                  <c:v>-0.1</c:v>
                </c:pt>
                <c:pt idx="5683">
                  <c:v>-0.1</c:v>
                </c:pt>
                <c:pt idx="5684">
                  <c:v>-0.1</c:v>
                </c:pt>
                <c:pt idx="5685">
                  <c:v>-0.1</c:v>
                </c:pt>
                <c:pt idx="5686">
                  <c:v>-0.1</c:v>
                </c:pt>
                <c:pt idx="5687">
                  <c:v>-0.1</c:v>
                </c:pt>
                <c:pt idx="5688">
                  <c:v>-0.1</c:v>
                </c:pt>
                <c:pt idx="5689">
                  <c:v>-0.1</c:v>
                </c:pt>
                <c:pt idx="5690">
                  <c:v>-0.1</c:v>
                </c:pt>
                <c:pt idx="5691">
                  <c:v>-0.1</c:v>
                </c:pt>
                <c:pt idx="5692">
                  <c:v>-0.1</c:v>
                </c:pt>
                <c:pt idx="5693">
                  <c:v>-0.1</c:v>
                </c:pt>
                <c:pt idx="5694">
                  <c:v>-0.1</c:v>
                </c:pt>
                <c:pt idx="5695">
                  <c:v>-0.1</c:v>
                </c:pt>
                <c:pt idx="5696">
                  <c:v>-0.1</c:v>
                </c:pt>
                <c:pt idx="5697">
                  <c:v>-0.1</c:v>
                </c:pt>
                <c:pt idx="5698">
                  <c:v>-0.1</c:v>
                </c:pt>
                <c:pt idx="5699">
                  <c:v>-0.1</c:v>
                </c:pt>
                <c:pt idx="5700">
                  <c:v>-0.1</c:v>
                </c:pt>
                <c:pt idx="5701">
                  <c:v>-0.1</c:v>
                </c:pt>
                <c:pt idx="5702">
                  <c:v>-0.1</c:v>
                </c:pt>
                <c:pt idx="5703">
                  <c:v>-0.1</c:v>
                </c:pt>
                <c:pt idx="5704">
                  <c:v>-0.1</c:v>
                </c:pt>
                <c:pt idx="5705">
                  <c:v>-0.1</c:v>
                </c:pt>
                <c:pt idx="5706">
                  <c:v>-0.1</c:v>
                </c:pt>
                <c:pt idx="5707">
                  <c:v>-0.1</c:v>
                </c:pt>
                <c:pt idx="5708">
                  <c:v>-0.1</c:v>
                </c:pt>
                <c:pt idx="5709">
                  <c:v>-0.1</c:v>
                </c:pt>
                <c:pt idx="5710">
                  <c:v>-0.1</c:v>
                </c:pt>
                <c:pt idx="5711">
                  <c:v>-0.1</c:v>
                </c:pt>
                <c:pt idx="5712">
                  <c:v>-0.1</c:v>
                </c:pt>
                <c:pt idx="5713">
                  <c:v>-0.1</c:v>
                </c:pt>
                <c:pt idx="5714">
                  <c:v>-0.1</c:v>
                </c:pt>
                <c:pt idx="5715">
                  <c:v>-0.1</c:v>
                </c:pt>
                <c:pt idx="5716">
                  <c:v>-0.1</c:v>
                </c:pt>
                <c:pt idx="5717">
                  <c:v>-0.1</c:v>
                </c:pt>
                <c:pt idx="5718">
                  <c:v>-0.1</c:v>
                </c:pt>
                <c:pt idx="5719">
                  <c:v>-0.1</c:v>
                </c:pt>
                <c:pt idx="5720">
                  <c:v>-0.1</c:v>
                </c:pt>
                <c:pt idx="5721">
                  <c:v>-0.1</c:v>
                </c:pt>
                <c:pt idx="5722">
                  <c:v>-0.1</c:v>
                </c:pt>
                <c:pt idx="5723">
                  <c:v>-0.1</c:v>
                </c:pt>
                <c:pt idx="5724">
                  <c:v>-0.1</c:v>
                </c:pt>
                <c:pt idx="5725">
                  <c:v>-0.1</c:v>
                </c:pt>
                <c:pt idx="5726">
                  <c:v>-0.1</c:v>
                </c:pt>
                <c:pt idx="5727">
                  <c:v>-0.1</c:v>
                </c:pt>
                <c:pt idx="5728">
                  <c:v>-0.1</c:v>
                </c:pt>
                <c:pt idx="5729">
                  <c:v>-0.1</c:v>
                </c:pt>
                <c:pt idx="5730">
                  <c:v>-0.1</c:v>
                </c:pt>
                <c:pt idx="5731">
                  <c:v>-0.2</c:v>
                </c:pt>
                <c:pt idx="5732">
                  <c:v>-0.2</c:v>
                </c:pt>
                <c:pt idx="5733">
                  <c:v>-0.2</c:v>
                </c:pt>
                <c:pt idx="5734">
                  <c:v>-0.2</c:v>
                </c:pt>
                <c:pt idx="5735">
                  <c:v>-0.2</c:v>
                </c:pt>
                <c:pt idx="5736">
                  <c:v>-0.2</c:v>
                </c:pt>
                <c:pt idx="5737">
                  <c:v>-0.2</c:v>
                </c:pt>
                <c:pt idx="5738">
                  <c:v>-0.2</c:v>
                </c:pt>
                <c:pt idx="5739">
                  <c:v>-0.2</c:v>
                </c:pt>
                <c:pt idx="5740">
                  <c:v>-0.2</c:v>
                </c:pt>
                <c:pt idx="5741">
                  <c:v>-0.2</c:v>
                </c:pt>
                <c:pt idx="5742">
                  <c:v>-0.2</c:v>
                </c:pt>
                <c:pt idx="5743">
                  <c:v>-0.2</c:v>
                </c:pt>
                <c:pt idx="5744">
                  <c:v>-0.2</c:v>
                </c:pt>
                <c:pt idx="5745">
                  <c:v>-0.2</c:v>
                </c:pt>
                <c:pt idx="5746">
                  <c:v>-0.2</c:v>
                </c:pt>
                <c:pt idx="5747">
                  <c:v>-0.2</c:v>
                </c:pt>
                <c:pt idx="5748">
                  <c:v>-0.2</c:v>
                </c:pt>
                <c:pt idx="5749">
                  <c:v>-0.2</c:v>
                </c:pt>
                <c:pt idx="5750">
                  <c:v>-0.2</c:v>
                </c:pt>
                <c:pt idx="5751">
                  <c:v>-0.2</c:v>
                </c:pt>
                <c:pt idx="5752">
                  <c:v>-0.2</c:v>
                </c:pt>
                <c:pt idx="5753">
                  <c:v>-0.2</c:v>
                </c:pt>
                <c:pt idx="5754">
                  <c:v>-0.2</c:v>
                </c:pt>
                <c:pt idx="5755">
                  <c:v>-0.2</c:v>
                </c:pt>
                <c:pt idx="5756">
                  <c:v>-0.2</c:v>
                </c:pt>
                <c:pt idx="5757">
                  <c:v>-0.2</c:v>
                </c:pt>
                <c:pt idx="5758">
                  <c:v>-0.2</c:v>
                </c:pt>
                <c:pt idx="5759">
                  <c:v>-0.2</c:v>
                </c:pt>
                <c:pt idx="5760">
                  <c:v>-0.2</c:v>
                </c:pt>
                <c:pt idx="5761">
                  <c:v>-0.2</c:v>
                </c:pt>
                <c:pt idx="5762">
                  <c:v>-0.2</c:v>
                </c:pt>
                <c:pt idx="5763">
                  <c:v>-0.2</c:v>
                </c:pt>
                <c:pt idx="5764">
                  <c:v>-0.2</c:v>
                </c:pt>
                <c:pt idx="5765">
                  <c:v>-0.2</c:v>
                </c:pt>
                <c:pt idx="5766">
                  <c:v>-0.2</c:v>
                </c:pt>
                <c:pt idx="5767">
                  <c:v>-0.2</c:v>
                </c:pt>
                <c:pt idx="5768">
                  <c:v>-0.2</c:v>
                </c:pt>
                <c:pt idx="5769">
                  <c:v>-0.2</c:v>
                </c:pt>
                <c:pt idx="5770">
                  <c:v>-0.2</c:v>
                </c:pt>
                <c:pt idx="5771">
                  <c:v>-0.2</c:v>
                </c:pt>
                <c:pt idx="5772">
                  <c:v>-0.2</c:v>
                </c:pt>
                <c:pt idx="5773">
                  <c:v>-0.2</c:v>
                </c:pt>
                <c:pt idx="5774">
                  <c:v>-0.2</c:v>
                </c:pt>
                <c:pt idx="5775">
                  <c:v>-0.2</c:v>
                </c:pt>
                <c:pt idx="5776">
                  <c:v>-0.2</c:v>
                </c:pt>
                <c:pt idx="5777">
                  <c:v>-0.2</c:v>
                </c:pt>
                <c:pt idx="5778">
                  <c:v>-0.2</c:v>
                </c:pt>
                <c:pt idx="5779">
                  <c:v>-0.2</c:v>
                </c:pt>
                <c:pt idx="5780">
                  <c:v>-0.2</c:v>
                </c:pt>
                <c:pt idx="5781">
                  <c:v>-0.2</c:v>
                </c:pt>
                <c:pt idx="5782">
                  <c:v>-0.2</c:v>
                </c:pt>
                <c:pt idx="5783">
                  <c:v>-0.2</c:v>
                </c:pt>
                <c:pt idx="5784">
                  <c:v>-0.2</c:v>
                </c:pt>
                <c:pt idx="5785">
                  <c:v>-0.2</c:v>
                </c:pt>
                <c:pt idx="5786">
                  <c:v>-0.2</c:v>
                </c:pt>
                <c:pt idx="5787">
                  <c:v>-0.2</c:v>
                </c:pt>
                <c:pt idx="5788">
                  <c:v>-0.2</c:v>
                </c:pt>
                <c:pt idx="5789">
                  <c:v>-0.2</c:v>
                </c:pt>
                <c:pt idx="5790">
                  <c:v>-0.2</c:v>
                </c:pt>
                <c:pt idx="5791">
                  <c:v>-0.2</c:v>
                </c:pt>
                <c:pt idx="5792">
                  <c:v>-0.2</c:v>
                </c:pt>
                <c:pt idx="5793">
                  <c:v>-0.2</c:v>
                </c:pt>
                <c:pt idx="5794">
                  <c:v>-0.2</c:v>
                </c:pt>
                <c:pt idx="5795">
                  <c:v>-0.2</c:v>
                </c:pt>
                <c:pt idx="5796">
                  <c:v>-0.2</c:v>
                </c:pt>
                <c:pt idx="5797">
                  <c:v>-0.2</c:v>
                </c:pt>
                <c:pt idx="5798">
                  <c:v>-0.2</c:v>
                </c:pt>
                <c:pt idx="5799">
                  <c:v>-0.2</c:v>
                </c:pt>
                <c:pt idx="5800">
                  <c:v>-0.2</c:v>
                </c:pt>
                <c:pt idx="5801">
                  <c:v>-0.2</c:v>
                </c:pt>
                <c:pt idx="5802">
                  <c:v>-0.2</c:v>
                </c:pt>
                <c:pt idx="5803">
                  <c:v>-0.2</c:v>
                </c:pt>
                <c:pt idx="5804">
                  <c:v>-0.2</c:v>
                </c:pt>
                <c:pt idx="5805">
                  <c:v>-0.2</c:v>
                </c:pt>
                <c:pt idx="5806">
                  <c:v>-0.2</c:v>
                </c:pt>
                <c:pt idx="5807">
                  <c:v>-0.2</c:v>
                </c:pt>
                <c:pt idx="5808">
                  <c:v>-0.2</c:v>
                </c:pt>
                <c:pt idx="5809">
                  <c:v>-0.2</c:v>
                </c:pt>
                <c:pt idx="5810">
                  <c:v>-0.2</c:v>
                </c:pt>
                <c:pt idx="5811">
                  <c:v>-0.2</c:v>
                </c:pt>
                <c:pt idx="5812">
                  <c:v>-0.2</c:v>
                </c:pt>
                <c:pt idx="5813">
                  <c:v>-0.2</c:v>
                </c:pt>
                <c:pt idx="5814">
                  <c:v>-0.2</c:v>
                </c:pt>
                <c:pt idx="5815">
                  <c:v>-0.2</c:v>
                </c:pt>
                <c:pt idx="5816">
                  <c:v>-0.2</c:v>
                </c:pt>
                <c:pt idx="5817">
                  <c:v>-0.2</c:v>
                </c:pt>
                <c:pt idx="5818">
                  <c:v>-0.2</c:v>
                </c:pt>
                <c:pt idx="5819">
                  <c:v>-0.2</c:v>
                </c:pt>
                <c:pt idx="5820">
                  <c:v>-0.2</c:v>
                </c:pt>
                <c:pt idx="5821">
                  <c:v>-0.2</c:v>
                </c:pt>
                <c:pt idx="5822">
                  <c:v>-0.2</c:v>
                </c:pt>
                <c:pt idx="5823">
                  <c:v>-0.2</c:v>
                </c:pt>
                <c:pt idx="5824">
                  <c:v>-0.2</c:v>
                </c:pt>
                <c:pt idx="5825">
                  <c:v>-0.2</c:v>
                </c:pt>
                <c:pt idx="5826">
                  <c:v>-0.2</c:v>
                </c:pt>
                <c:pt idx="5827">
                  <c:v>-0.2</c:v>
                </c:pt>
                <c:pt idx="5828">
                  <c:v>-0.2</c:v>
                </c:pt>
                <c:pt idx="5829">
                  <c:v>-0.2</c:v>
                </c:pt>
                <c:pt idx="5830">
                  <c:v>-0.2</c:v>
                </c:pt>
                <c:pt idx="5831">
                  <c:v>-0.2</c:v>
                </c:pt>
                <c:pt idx="5832">
                  <c:v>-0.2</c:v>
                </c:pt>
                <c:pt idx="5833">
                  <c:v>-0.2</c:v>
                </c:pt>
                <c:pt idx="5834">
                  <c:v>-0.2</c:v>
                </c:pt>
                <c:pt idx="5835">
                  <c:v>-0.2</c:v>
                </c:pt>
                <c:pt idx="5836">
                  <c:v>-0.2</c:v>
                </c:pt>
                <c:pt idx="5837">
                  <c:v>-0.2</c:v>
                </c:pt>
                <c:pt idx="5838">
                  <c:v>-0.2</c:v>
                </c:pt>
                <c:pt idx="5839">
                  <c:v>-0.2</c:v>
                </c:pt>
                <c:pt idx="5840">
                  <c:v>-0.2</c:v>
                </c:pt>
                <c:pt idx="5841">
                  <c:v>-0.2</c:v>
                </c:pt>
                <c:pt idx="5842">
                  <c:v>-0.2</c:v>
                </c:pt>
                <c:pt idx="5843">
                  <c:v>-0.2</c:v>
                </c:pt>
                <c:pt idx="5844">
                  <c:v>-0.2</c:v>
                </c:pt>
                <c:pt idx="5845">
                  <c:v>-0.2</c:v>
                </c:pt>
                <c:pt idx="5846">
                  <c:v>-0.2</c:v>
                </c:pt>
                <c:pt idx="5847">
                  <c:v>-0.2</c:v>
                </c:pt>
                <c:pt idx="5848">
                  <c:v>-0.2</c:v>
                </c:pt>
                <c:pt idx="5849">
                  <c:v>-0.2</c:v>
                </c:pt>
                <c:pt idx="5850">
                  <c:v>-0.2</c:v>
                </c:pt>
                <c:pt idx="5851">
                  <c:v>-0.2</c:v>
                </c:pt>
                <c:pt idx="5852">
                  <c:v>-0.2</c:v>
                </c:pt>
                <c:pt idx="5853">
                  <c:v>-0.2</c:v>
                </c:pt>
                <c:pt idx="5854">
                  <c:v>-0.2</c:v>
                </c:pt>
                <c:pt idx="5855">
                  <c:v>-0.2</c:v>
                </c:pt>
                <c:pt idx="5856">
                  <c:v>-0.2</c:v>
                </c:pt>
                <c:pt idx="5857">
                  <c:v>-0.2</c:v>
                </c:pt>
                <c:pt idx="5858">
                  <c:v>-0.2</c:v>
                </c:pt>
                <c:pt idx="5859">
                  <c:v>-0.2</c:v>
                </c:pt>
                <c:pt idx="5860">
                  <c:v>-0.2</c:v>
                </c:pt>
                <c:pt idx="5861">
                  <c:v>-0.2</c:v>
                </c:pt>
                <c:pt idx="5862">
                  <c:v>-0.2</c:v>
                </c:pt>
                <c:pt idx="5863">
                  <c:v>-0.2</c:v>
                </c:pt>
                <c:pt idx="5864">
                  <c:v>-0.2</c:v>
                </c:pt>
                <c:pt idx="5865">
                  <c:v>-0.2</c:v>
                </c:pt>
                <c:pt idx="5866">
                  <c:v>-0.2</c:v>
                </c:pt>
                <c:pt idx="5867">
                  <c:v>-0.2</c:v>
                </c:pt>
                <c:pt idx="5868">
                  <c:v>-0.2</c:v>
                </c:pt>
                <c:pt idx="5869">
                  <c:v>-0.2</c:v>
                </c:pt>
                <c:pt idx="5870">
                  <c:v>-0.2</c:v>
                </c:pt>
                <c:pt idx="5871">
                  <c:v>-0.2</c:v>
                </c:pt>
                <c:pt idx="5872">
                  <c:v>-0.2</c:v>
                </c:pt>
                <c:pt idx="5873">
                  <c:v>-0.2</c:v>
                </c:pt>
                <c:pt idx="5874">
                  <c:v>-0.2</c:v>
                </c:pt>
                <c:pt idx="5875">
                  <c:v>-0.2</c:v>
                </c:pt>
                <c:pt idx="5876">
                  <c:v>-0.2</c:v>
                </c:pt>
                <c:pt idx="5877">
                  <c:v>-0.2</c:v>
                </c:pt>
                <c:pt idx="5878">
                  <c:v>-0.2</c:v>
                </c:pt>
                <c:pt idx="5879">
                  <c:v>-0.2</c:v>
                </c:pt>
                <c:pt idx="5880">
                  <c:v>-0.2</c:v>
                </c:pt>
                <c:pt idx="5881">
                  <c:v>-0.2</c:v>
                </c:pt>
                <c:pt idx="5882">
                  <c:v>-0.2</c:v>
                </c:pt>
                <c:pt idx="5883">
                  <c:v>-0.2</c:v>
                </c:pt>
                <c:pt idx="5884">
                  <c:v>-0.2</c:v>
                </c:pt>
                <c:pt idx="5885">
                  <c:v>-0.2</c:v>
                </c:pt>
                <c:pt idx="5886">
                  <c:v>-0.2</c:v>
                </c:pt>
                <c:pt idx="5887">
                  <c:v>-0.2</c:v>
                </c:pt>
                <c:pt idx="5888">
                  <c:v>-0.2</c:v>
                </c:pt>
                <c:pt idx="5889">
                  <c:v>-0.2</c:v>
                </c:pt>
                <c:pt idx="5890">
                  <c:v>-0.2</c:v>
                </c:pt>
                <c:pt idx="5891">
                  <c:v>-0.2</c:v>
                </c:pt>
                <c:pt idx="5892">
                  <c:v>-0.2</c:v>
                </c:pt>
                <c:pt idx="5893">
                  <c:v>-0.2</c:v>
                </c:pt>
                <c:pt idx="5894">
                  <c:v>-0.2</c:v>
                </c:pt>
                <c:pt idx="5895">
                  <c:v>-0.2</c:v>
                </c:pt>
                <c:pt idx="5896">
                  <c:v>-0.2</c:v>
                </c:pt>
                <c:pt idx="5897">
                  <c:v>-0.2</c:v>
                </c:pt>
                <c:pt idx="5898">
                  <c:v>-0.2</c:v>
                </c:pt>
                <c:pt idx="5899">
                  <c:v>-0.2</c:v>
                </c:pt>
                <c:pt idx="5900">
                  <c:v>-0.2</c:v>
                </c:pt>
                <c:pt idx="5901">
                  <c:v>-0.2</c:v>
                </c:pt>
                <c:pt idx="5902">
                  <c:v>-0.2</c:v>
                </c:pt>
                <c:pt idx="5903">
                  <c:v>-0.2</c:v>
                </c:pt>
                <c:pt idx="5904">
                  <c:v>-0.2</c:v>
                </c:pt>
                <c:pt idx="5905">
                  <c:v>-0.2</c:v>
                </c:pt>
                <c:pt idx="5906">
                  <c:v>-0.2</c:v>
                </c:pt>
                <c:pt idx="5907">
                  <c:v>-0.2</c:v>
                </c:pt>
                <c:pt idx="5908">
                  <c:v>-0.2</c:v>
                </c:pt>
                <c:pt idx="5909">
                  <c:v>-0.2</c:v>
                </c:pt>
                <c:pt idx="5910">
                  <c:v>-0.2</c:v>
                </c:pt>
                <c:pt idx="5911">
                  <c:v>-0.2</c:v>
                </c:pt>
                <c:pt idx="5912">
                  <c:v>-0.2</c:v>
                </c:pt>
                <c:pt idx="5913">
                  <c:v>-0.2</c:v>
                </c:pt>
                <c:pt idx="5914">
                  <c:v>-0.2</c:v>
                </c:pt>
                <c:pt idx="5915">
                  <c:v>-0.2</c:v>
                </c:pt>
                <c:pt idx="5916">
                  <c:v>-0.2</c:v>
                </c:pt>
                <c:pt idx="5917">
                  <c:v>-0.2</c:v>
                </c:pt>
                <c:pt idx="5918">
                  <c:v>-0.2</c:v>
                </c:pt>
                <c:pt idx="5919">
                  <c:v>-0.2</c:v>
                </c:pt>
                <c:pt idx="5920">
                  <c:v>-0.2</c:v>
                </c:pt>
                <c:pt idx="5921">
                  <c:v>-0.2</c:v>
                </c:pt>
                <c:pt idx="5922">
                  <c:v>-0.2</c:v>
                </c:pt>
                <c:pt idx="5923">
                  <c:v>-0.2</c:v>
                </c:pt>
                <c:pt idx="5924">
                  <c:v>-0.2</c:v>
                </c:pt>
                <c:pt idx="5925">
                  <c:v>-0.2</c:v>
                </c:pt>
                <c:pt idx="5926">
                  <c:v>-0.2</c:v>
                </c:pt>
                <c:pt idx="5927">
                  <c:v>-0.2</c:v>
                </c:pt>
                <c:pt idx="5928">
                  <c:v>-0.2</c:v>
                </c:pt>
                <c:pt idx="5929">
                  <c:v>-0.2</c:v>
                </c:pt>
                <c:pt idx="5930">
                  <c:v>-0.2</c:v>
                </c:pt>
                <c:pt idx="5931">
                  <c:v>-0.2</c:v>
                </c:pt>
                <c:pt idx="5932">
                  <c:v>-0.2</c:v>
                </c:pt>
                <c:pt idx="5933">
                  <c:v>-0.2</c:v>
                </c:pt>
                <c:pt idx="5934">
                  <c:v>-0.2</c:v>
                </c:pt>
                <c:pt idx="5935">
                  <c:v>-0.2</c:v>
                </c:pt>
                <c:pt idx="5936">
                  <c:v>-0.2</c:v>
                </c:pt>
                <c:pt idx="5937">
                  <c:v>-0.2</c:v>
                </c:pt>
                <c:pt idx="5938">
                  <c:v>-0.2</c:v>
                </c:pt>
                <c:pt idx="5939">
                  <c:v>-0.2</c:v>
                </c:pt>
                <c:pt idx="5940">
                  <c:v>-0.2</c:v>
                </c:pt>
                <c:pt idx="5941">
                  <c:v>-0.2</c:v>
                </c:pt>
                <c:pt idx="5942">
                  <c:v>-0.2</c:v>
                </c:pt>
                <c:pt idx="5943">
                  <c:v>-0.2</c:v>
                </c:pt>
                <c:pt idx="5944">
                  <c:v>-0.2</c:v>
                </c:pt>
                <c:pt idx="5945">
                  <c:v>-0.2</c:v>
                </c:pt>
                <c:pt idx="5946">
                  <c:v>-0.2</c:v>
                </c:pt>
                <c:pt idx="5947">
                  <c:v>-0.2</c:v>
                </c:pt>
                <c:pt idx="5948">
                  <c:v>-0.2</c:v>
                </c:pt>
                <c:pt idx="5949">
                  <c:v>-0.2</c:v>
                </c:pt>
                <c:pt idx="5950">
                  <c:v>-0.2</c:v>
                </c:pt>
                <c:pt idx="5951">
                  <c:v>-0.2</c:v>
                </c:pt>
                <c:pt idx="5952">
                  <c:v>-0.2</c:v>
                </c:pt>
                <c:pt idx="5953">
                  <c:v>-0.2</c:v>
                </c:pt>
                <c:pt idx="5954">
                  <c:v>-0.2</c:v>
                </c:pt>
                <c:pt idx="5955">
                  <c:v>-0.2</c:v>
                </c:pt>
                <c:pt idx="5956">
                  <c:v>-0.2</c:v>
                </c:pt>
                <c:pt idx="5957">
                  <c:v>-0.2</c:v>
                </c:pt>
                <c:pt idx="5958">
                  <c:v>-0.2</c:v>
                </c:pt>
                <c:pt idx="5959">
                  <c:v>-0.2</c:v>
                </c:pt>
                <c:pt idx="5960">
                  <c:v>-0.2</c:v>
                </c:pt>
                <c:pt idx="5961">
                  <c:v>-0.2</c:v>
                </c:pt>
                <c:pt idx="5962">
                  <c:v>-0.2</c:v>
                </c:pt>
                <c:pt idx="5963">
                  <c:v>-0.2</c:v>
                </c:pt>
                <c:pt idx="5964">
                  <c:v>-0.2</c:v>
                </c:pt>
                <c:pt idx="5965">
                  <c:v>-0.2</c:v>
                </c:pt>
                <c:pt idx="5966">
                  <c:v>-0.2</c:v>
                </c:pt>
                <c:pt idx="5967">
                  <c:v>-0.2</c:v>
                </c:pt>
                <c:pt idx="5968">
                  <c:v>-0.2</c:v>
                </c:pt>
                <c:pt idx="5969">
                  <c:v>-0.2</c:v>
                </c:pt>
                <c:pt idx="5970">
                  <c:v>-0.2</c:v>
                </c:pt>
                <c:pt idx="5971">
                  <c:v>-0.2</c:v>
                </c:pt>
                <c:pt idx="5972">
                  <c:v>-0.2</c:v>
                </c:pt>
                <c:pt idx="5973">
                  <c:v>-0.2</c:v>
                </c:pt>
                <c:pt idx="5974">
                  <c:v>-0.2</c:v>
                </c:pt>
                <c:pt idx="5975">
                  <c:v>-0.2</c:v>
                </c:pt>
                <c:pt idx="5976">
                  <c:v>-0.2</c:v>
                </c:pt>
                <c:pt idx="5977">
                  <c:v>-0.2</c:v>
                </c:pt>
                <c:pt idx="5978">
                  <c:v>-0.2</c:v>
                </c:pt>
                <c:pt idx="5979">
                  <c:v>-0.2</c:v>
                </c:pt>
                <c:pt idx="5980">
                  <c:v>-0.2</c:v>
                </c:pt>
                <c:pt idx="5981">
                  <c:v>-0.2</c:v>
                </c:pt>
                <c:pt idx="5982">
                  <c:v>-0.2</c:v>
                </c:pt>
                <c:pt idx="5983">
                  <c:v>-0.2</c:v>
                </c:pt>
                <c:pt idx="5984">
                  <c:v>-0.2</c:v>
                </c:pt>
                <c:pt idx="5985">
                  <c:v>-0.2</c:v>
                </c:pt>
                <c:pt idx="5986">
                  <c:v>-0.2</c:v>
                </c:pt>
                <c:pt idx="5987">
                  <c:v>-0.2</c:v>
                </c:pt>
                <c:pt idx="5988">
                  <c:v>-0.2</c:v>
                </c:pt>
                <c:pt idx="5989">
                  <c:v>-0.2</c:v>
                </c:pt>
                <c:pt idx="5990">
                  <c:v>-0.2</c:v>
                </c:pt>
                <c:pt idx="5991">
                  <c:v>-0.2</c:v>
                </c:pt>
                <c:pt idx="5992">
                  <c:v>-0.2</c:v>
                </c:pt>
                <c:pt idx="5993">
                  <c:v>-0.2</c:v>
                </c:pt>
                <c:pt idx="5994">
                  <c:v>-0.2</c:v>
                </c:pt>
                <c:pt idx="5995">
                  <c:v>-0.2</c:v>
                </c:pt>
                <c:pt idx="5996">
                  <c:v>-0.2</c:v>
                </c:pt>
                <c:pt idx="5997">
                  <c:v>-0.2</c:v>
                </c:pt>
                <c:pt idx="5998">
                  <c:v>-0.2</c:v>
                </c:pt>
                <c:pt idx="5999">
                  <c:v>-0.2</c:v>
                </c:pt>
                <c:pt idx="6000">
                  <c:v>-0.2</c:v>
                </c:pt>
                <c:pt idx="6001">
                  <c:v>-0.2</c:v>
                </c:pt>
                <c:pt idx="6002">
                  <c:v>-0.2</c:v>
                </c:pt>
                <c:pt idx="6003">
                  <c:v>-0.2</c:v>
                </c:pt>
                <c:pt idx="6004">
                  <c:v>-0.2</c:v>
                </c:pt>
                <c:pt idx="6005">
                  <c:v>-0.2</c:v>
                </c:pt>
                <c:pt idx="6006">
                  <c:v>-0.2</c:v>
                </c:pt>
                <c:pt idx="6007">
                  <c:v>-0.2</c:v>
                </c:pt>
                <c:pt idx="6008">
                  <c:v>-0.2</c:v>
                </c:pt>
                <c:pt idx="6009">
                  <c:v>-0.2</c:v>
                </c:pt>
                <c:pt idx="6010">
                  <c:v>-0.2</c:v>
                </c:pt>
                <c:pt idx="6011">
                  <c:v>-0.2</c:v>
                </c:pt>
                <c:pt idx="6012">
                  <c:v>-0.2</c:v>
                </c:pt>
                <c:pt idx="6013">
                  <c:v>-0.2</c:v>
                </c:pt>
                <c:pt idx="6014">
                  <c:v>-0.2</c:v>
                </c:pt>
                <c:pt idx="6015">
                  <c:v>-0.2</c:v>
                </c:pt>
                <c:pt idx="6016">
                  <c:v>-0.2</c:v>
                </c:pt>
                <c:pt idx="6017">
                  <c:v>-0.2</c:v>
                </c:pt>
                <c:pt idx="6018">
                  <c:v>-0.2</c:v>
                </c:pt>
                <c:pt idx="6019">
                  <c:v>-0.2</c:v>
                </c:pt>
                <c:pt idx="6020">
                  <c:v>-0.2</c:v>
                </c:pt>
                <c:pt idx="6021">
                  <c:v>-0.2</c:v>
                </c:pt>
                <c:pt idx="6022">
                  <c:v>-0.2</c:v>
                </c:pt>
                <c:pt idx="6023">
                  <c:v>-0.2</c:v>
                </c:pt>
                <c:pt idx="6024">
                  <c:v>-0.2</c:v>
                </c:pt>
                <c:pt idx="6025">
                  <c:v>-0.2</c:v>
                </c:pt>
                <c:pt idx="6026">
                  <c:v>-0.2</c:v>
                </c:pt>
                <c:pt idx="6027">
                  <c:v>-0.2</c:v>
                </c:pt>
                <c:pt idx="6028">
                  <c:v>-0.2</c:v>
                </c:pt>
                <c:pt idx="6029">
                  <c:v>-0.2</c:v>
                </c:pt>
                <c:pt idx="6030">
                  <c:v>-0.2</c:v>
                </c:pt>
                <c:pt idx="6031">
                  <c:v>-0.2</c:v>
                </c:pt>
                <c:pt idx="6032">
                  <c:v>-0.2</c:v>
                </c:pt>
                <c:pt idx="6033">
                  <c:v>-0.2</c:v>
                </c:pt>
                <c:pt idx="6034">
                  <c:v>-0.2</c:v>
                </c:pt>
                <c:pt idx="6035">
                  <c:v>-0.2</c:v>
                </c:pt>
                <c:pt idx="6036">
                  <c:v>-0.2</c:v>
                </c:pt>
                <c:pt idx="6037">
                  <c:v>-0.2</c:v>
                </c:pt>
                <c:pt idx="6038">
                  <c:v>-0.2</c:v>
                </c:pt>
                <c:pt idx="6039">
                  <c:v>-0.2</c:v>
                </c:pt>
                <c:pt idx="6040">
                  <c:v>-0.2</c:v>
                </c:pt>
                <c:pt idx="6041">
                  <c:v>-0.2</c:v>
                </c:pt>
                <c:pt idx="6042">
                  <c:v>-0.2</c:v>
                </c:pt>
                <c:pt idx="6043">
                  <c:v>-0.2</c:v>
                </c:pt>
                <c:pt idx="6044">
                  <c:v>-0.2</c:v>
                </c:pt>
                <c:pt idx="6045">
                  <c:v>-0.2</c:v>
                </c:pt>
                <c:pt idx="6046">
                  <c:v>-0.2</c:v>
                </c:pt>
                <c:pt idx="6047">
                  <c:v>-0.2</c:v>
                </c:pt>
                <c:pt idx="6048">
                  <c:v>-0.2</c:v>
                </c:pt>
                <c:pt idx="6049">
                  <c:v>-0.2</c:v>
                </c:pt>
                <c:pt idx="6050">
                  <c:v>-0.2</c:v>
                </c:pt>
                <c:pt idx="6051">
                  <c:v>-0.2</c:v>
                </c:pt>
                <c:pt idx="6052">
                  <c:v>-0.2</c:v>
                </c:pt>
                <c:pt idx="6053">
                  <c:v>-0.2</c:v>
                </c:pt>
                <c:pt idx="6054">
                  <c:v>-0.2</c:v>
                </c:pt>
                <c:pt idx="6055">
                  <c:v>-0.2</c:v>
                </c:pt>
                <c:pt idx="6056">
                  <c:v>-0.2</c:v>
                </c:pt>
                <c:pt idx="6057">
                  <c:v>-0.2</c:v>
                </c:pt>
                <c:pt idx="6058">
                  <c:v>-0.2</c:v>
                </c:pt>
                <c:pt idx="6059">
                  <c:v>-0.2</c:v>
                </c:pt>
                <c:pt idx="6060">
                  <c:v>-0.2</c:v>
                </c:pt>
                <c:pt idx="6061">
                  <c:v>-0.2</c:v>
                </c:pt>
                <c:pt idx="6062">
                  <c:v>-0.2</c:v>
                </c:pt>
                <c:pt idx="6063">
                  <c:v>-0.2</c:v>
                </c:pt>
                <c:pt idx="6064">
                  <c:v>-0.2</c:v>
                </c:pt>
                <c:pt idx="6065">
                  <c:v>-0.2</c:v>
                </c:pt>
                <c:pt idx="6066">
                  <c:v>-0.2</c:v>
                </c:pt>
                <c:pt idx="6067">
                  <c:v>-0.2</c:v>
                </c:pt>
                <c:pt idx="6068">
                  <c:v>-0.2</c:v>
                </c:pt>
                <c:pt idx="6069">
                  <c:v>-0.2</c:v>
                </c:pt>
                <c:pt idx="6070">
                  <c:v>-0.2</c:v>
                </c:pt>
                <c:pt idx="6071">
                  <c:v>-0.2</c:v>
                </c:pt>
                <c:pt idx="6072">
                  <c:v>-0.2</c:v>
                </c:pt>
                <c:pt idx="6073">
                  <c:v>-0.2</c:v>
                </c:pt>
                <c:pt idx="6074">
                  <c:v>-0.2</c:v>
                </c:pt>
                <c:pt idx="6075">
                  <c:v>-0.2</c:v>
                </c:pt>
                <c:pt idx="6076">
                  <c:v>-0.2</c:v>
                </c:pt>
                <c:pt idx="6077">
                  <c:v>-0.2</c:v>
                </c:pt>
                <c:pt idx="6078">
                  <c:v>-0.2</c:v>
                </c:pt>
                <c:pt idx="6079">
                  <c:v>-0.2</c:v>
                </c:pt>
                <c:pt idx="6080">
                  <c:v>-0.2</c:v>
                </c:pt>
                <c:pt idx="6081">
                  <c:v>-0.2</c:v>
                </c:pt>
                <c:pt idx="6082">
                  <c:v>-0.2</c:v>
                </c:pt>
                <c:pt idx="6083">
                  <c:v>-0.2</c:v>
                </c:pt>
                <c:pt idx="6084">
                  <c:v>-0.2</c:v>
                </c:pt>
                <c:pt idx="6085">
                  <c:v>-0.2</c:v>
                </c:pt>
                <c:pt idx="6086">
                  <c:v>-0.2</c:v>
                </c:pt>
                <c:pt idx="6087">
                  <c:v>-0.2</c:v>
                </c:pt>
                <c:pt idx="6088">
                  <c:v>-0.2</c:v>
                </c:pt>
                <c:pt idx="6089">
                  <c:v>-0.2</c:v>
                </c:pt>
                <c:pt idx="6090">
                  <c:v>-0.2</c:v>
                </c:pt>
                <c:pt idx="6091">
                  <c:v>-0.2</c:v>
                </c:pt>
                <c:pt idx="6092">
                  <c:v>-0.2</c:v>
                </c:pt>
                <c:pt idx="6093">
                  <c:v>-0.2</c:v>
                </c:pt>
                <c:pt idx="6094">
                  <c:v>-0.2</c:v>
                </c:pt>
                <c:pt idx="6095">
                  <c:v>-0.2</c:v>
                </c:pt>
                <c:pt idx="6096">
                  <c:v>-0.2</c:v>
                </c:pt>
                <c:pt idx="6097">
                  <c:v>-0.2</c:v>
                </c:pt>
                <c:pt idx="6098">
                  <c:v>-0.2</c:v>
                </c:pt>
                <c:pt idx="6099">
                  <c:v>-0.2</c:v>
                </c:pt>
                <c:pt idx="6100">
                  <c:v>-0.2</c:v>
                </c:pt>
                <c:pt idx="6101">
                  <c:v>-0.2</c:v>
                </c:pt>
                <c:pt idx="6102">
                  <c:v>-0.2</c:v>
                </c:pt>
                <c:pt idx="6103">
                  <c:v>-0.2</c:v>
                </c:pt>
                <c:pt idx="6104">
                  <c:v>-0.2</c:v>
                </c:pt>
                <c:pt idx="6105">
                  <c:v>-0.2</c:v>
                </c:pt>
                <c:pt idx="6106">
                  <c:v>-0.2</c:v>
                </c:pt>
                <c:pt idx="6107">
                  <c:v>-0.2</c:v>
                </c:pt>
                <c:pt idx="6108">
                  <c:v>-0.2</c:v>
                </c:pt>
                <c:pt idx="6109">
                  <c:v>-0.2</c:v>
                </c:pt>
                <c:pt idx="6110">
                  <c:v>-0.2</c:v>
                </c:pt>
                <c:pt idx="6111">
                  <c:v>-0.2</c:v>
                </c:pt>
                <c:pt idx="6112">
                  <c:v>-0.2</c:v>
                </c:pt>
                <c:pt idx="6113">
                  <c:v>-0.2</c:v>
                </c:pt>
                <c:pt idx="6114">
                  <c:v>-0.2</c:v>
                </c:pt>
                <c:pt idx="6115">
                  <c:v>-0.2</c:v>
                </c:pt>
                <c:pt idx="6116">
                  <c:v>-0.2</c:v>
                </c:pt>
                <c:pt idx="6117">
                  <c:v>-0.2</c:v>
                </c:pt>
                <c:pt idx="6118">
                  <c:v>-0.2</c:v>
                </c:pt>
                <c:pt idx="6119">
                  <c:v>-0.2</c:v>
                </c:pt>
                <c:pt idx="6120">
                  <c:v>-0.2</c:v>
                </c:pt>
                <c:pt idx="6121">
                  <c:v>-0.2</c:v>
                </c:pt>
                <c:pt idx="6122">
                  <c:v>-0.2</c:v>
                </c:pt>
                <c:pt idx="6123">
                  <c:v>-0.2</c:v>
                </c:pt>
                <c:pt idx="6124">
                  <c:v>-0.2</c:v>
                </c:pt>
                <c:pt idx="6125">
                  <c:v>-0.2</c:v>
                </c:pt>
                <c:pt idx="6126">
                  <c:v>-0.2</c:v>
                </c:pt>
                <c:pt idx="6127">
                  <c:v>-0.2</c:v>
                </c:pt>
                <c:pt idx="6128">
                  <c:v>-0.2</c:v>
                </c:pt>
                <c:pt idx="6129">
                  <c:v>-0.2</c:v>
                </c:pt>
                <c:pt idx="6130">
                  <c:v>-0.2</c:v>
                </c:pt>
                <c:pt idx="6131">
                  <c:v>-0.2</c:v>
                </c:pt>
                <c:pt idx="6132">
                  <c:v>-0.2</c:v>
                </c:pt>
                <c:pt idx="6133">
                  <c:v>-0.2</c:v>
                </c:pt>
                <c:pt idx="6134">
                  <c:v>-0.2</c:v>
                </c:pt>
                <c:pt idx="6135">
                  <c:v>-0.2</c:v>
                </c:pt>
                <c:pt idx="6136">
                  <c:v>-0.2</c:v>
                </c:pt>
                <c:pt idx="6137">
                  <c:v>-0.2</c:v>
                </c:pt>
                <c:pt idx="6138">
                  <c:v>-0.2</c:v>
                </c:pt>
                <c:pt idx="6139">
                  <c:v>-0.2</c:v>
                </c:pt>
                <c:pt idx="6140">
                  <c:v>-0.2</c:v>
                </c:pt>
                <c:pt idx="6141">
                  <c:v>-0.2</c:v>
                </c:pt>
                <c:pt idx="6142">
                  <c:v>-0.2</c:v>
                </c:pt>
                <c:pt idx="6143">
                  <c:v>-0.2</c:v>
                </c:pt>
                <c:pt idx="6144">
                  <c:v>-0.2</c:v>
                </c:pt>
                <c:pt idx="6145">
                  <c:v>-0.2</c:v>
                </c:pt>
                <c:pt idx="6146">
                  <c:v>-0.2</c:v>
                </c:pt>
                <c:pt idx="6147">
                  <c:v>-0.2</c:v>
                </c:pt>
                <c:pt idx="6148">
                  <c:v>-0.2</c:v>
                </c:pt>
                <c:pt idx="6149">
                  <c:v>-0.2</c:v>
                </c:pt>
                <c:pt idx="6150">
                  <c:v>-0.2</c:v>
                </c:pt>
                <c:pt idx="6151">
                  <c:v>-0.2</c:v>
                </c:pt>
                <c:pt idx="6152">
                  <c:v>-0.2</c:v>
                </c:pt>
                <c:pt idx="6153">
                  <c:v>-0.2</c:v>
                </c:pt>
                <c:pt idx="6154">
                  <c:v>-0.2</c:v>
                </c:pt>
                <c:pt idx="6155">
                  <c:v>-0.2</c:v>
                </c:pt>
                <c:pt idx="6156">
                  <c:v>-0.2</c:v>
                </c:pt>
                <c:pt idx="6157">
                  <c:v>-0.2</c:v>
                </c:pt>
                <c:pt idx="6158">
                  <c:v>-0.2</c:v>
                </c:pt>
                <c:pt idx="6159">
                  <c:v>-0.2</c:v>
                </c:pt>
                <c:pt idx="6160">
                  <c:v>-0.2</c:v>
                </c:pt>
                <c:pt idx="6161">
                  <c:v>-0.2</c:v>
                </c:pt>
                <c:pt idx="6162">
                  <c:v>-0.2</c:v>
                </c:pt>
                <c:pt idx="6163">
                  <c:v>-0.2</c:v>
                </c:pt>
                <c:pt idx="6164">
                  <c:v>-0.2</c:v>
                </c:pt>
                <c:pt idx="6165">
                  <c:v>-0.2</c:v>
                </c:pt>
                <c:pt idx="6166">
                  <c:v>-0.2</c:v>
                </c:pt>
                <c:pt idx="6167">
                  <c:v>-0.2</c:v>
                </c:pt>
                <c:pt idx="6168">
                  <c:v>-0.2</c:v>
                </c:pt>
                <c:pt idx="6169">
                  <c:v>-0.2</c:v>
                </c:pt>
                <c:pt idx="6170">
                  <c:v>-0.2</c:v>
                </c:pt>
                <c:pt idx="6171">
                  <c:v>-0.2</c:v>
                </c:pt>
                <c:pt idx="6172">
                  <c:v>-0.2</c:v>
                </c:pt>
                <c:pt idx="6173">
                  <c:v>-0.2</c:v>
                </c:pt>
                <c:pt idx="6174">
                  <c:v>-0.2</c:v>
                </c:pt>
                <c:pt idx="6175">
                  <c:v>-0.2</c:v>
                </c:pt>
                <c:pt idx="6176">
                  <c:v>-0.2</c:v>
                </c:pt>
                <c:pt idx="6177">
                  <c:v>-0.2</c:v>
                </c:pt>
                <c:pt idx="6178">
                  <c:v>-0.2</c:v>
                </c:pt>
                <c:pt idx="6179">
                  <c:v>-0.2</c:v>
                </c:pt>
                <c:pt idx="6180">
                  <c:v>-0.2</c:v>
                </c:pt>
                <c:pt idx="6181">
                  <c:v>-0.2</c:v>
                </c:pt>
                <c:pt idx="6182">
                  <c:v>-0.2</c:v>
                </c:pt>
                <c:pt idx="6183">
                  <c:v>-0.2</c:v>
                </c:pt>
                <c:pt idx="6184">
                  <c:v>-0.2</c:v>
                </c:pt>
                <c:pt idx="6185">
                  <c:v>-0.2</c:v>
                </c:pt>
                <c:pt idx="6186">
                  <c:v>-0.3</c:v>
                </c:pt>
                <c:pt idx="6187">
                  <c:v>-0.3</c:v>
                </c:pt>
                <c:pt idx="6188">
                  <c:v>-0.3</c:v>
                </c:pt>
                <c:pt idx="6189">
                  <c:v>-0.3</c:v>
                </c:pt>
                <c:pt idx="6190">
                  <c:v>-0.3</c:v>
                </c:pt>
                <c:pt idx="6191">
                  <c:v>-0.3</c:v>
                </c:pt>
                <c:pt idx="6192">
                  <c:v>-0.3</c:v>
                </c:pt>
                <c:pt idx="6193">
                  <c:v>-0.3</c:v>
                </c:pt>
                <c:pt idx="6194">
                  <c:v>-0.3</c:v>
                </c:pt>
                <c:pt idx="6195">
                  <c:v>-0.3</c:v>
                </c:pt>
                <c:pt idx="6196">
                  <c:v>-0.3</c:v>
                </c:pt>
                <c:pt idx="6197">
                  <c:v>-0.3</c:v>
                </c:pt>
                <c:pt idx="6198">
                  <c:v>-0.3</c:v>
                </c:pt>
                <c:pt idx="6199">
                  <c:v>-0.3</c:v>
                </c:pt>
                <c:pt idx="6200">
                  <c:v>-0.3</c:v>
                </c:pt>
                <c:pt idx="6201">
                  <c:v>-0.3</c:v>
                </c:pt>
                <c:pt idx="6202">
                  <c:v>-0.3</c:v>
                </c:pt>
                <c:pt idx="6203">
                  <c:v>-0.3</c:v>
                </c:pt>
                <c:pt idx="6204">
                  <c:v>-0.3</c:v>
                </c:pt>
                <c:pt idx="6205">
                  <c:v>-0.3</c:v>
                </c:pt>
                <c:pt idx="6206">
                  <c:v>-0.3</c:v>
                </c:pt>
                <c:pt idx="6207">
                  <c:v>-0.3</c:v>
                </c:pt>
                <c:pt idx="6208">
                  <c:v>-0.3</c:v>
                </c:pt>
                <c:pt idx="6209">
                  <c:v>-0.3</c:v>
                </c:pt>
                <c:pt idx="6210">
                  <c:v>-0.3</c:v>
                </c:pt>
                <c:pt idx="6211">
                  <c:v>-0.3</c:v>
                </c:pt>
                <c:pt idx="6212">
                  <c:v>-0.3</c:v>
                </c:pt>
                <c:pt idx="6213">
                  <c:v>-0.3</c:v>
                </c:pt>
                <c:pt idx="6214">
                  <c:v>-0.3</c:v>
                </c:pt>
                <c:pt idx="6215">
                  <c:v>-0.3</c:v>
                </c:pt>
                <c:pt idx="6216">
                  <c:v>-0.3</c:v>
                </c:pt>
                <c:pt idx="6217">
                  <c:v>-0.3</c:v>
                </c:pt>
                <c:pt idx="6218">
                  <c:v>-0.3</c:v>
                </c:pt>
                <c:pt idx="6219">
                  <c:v>-0.3</c:v>
                </c:pt>
                <c:pt idx="6220">
                  <c:v>-0.3</c:v>
                </c:pt>
                <c:pt idx="6221">
                  <c:v>-0.3</c:v>
                </c:pt>
                <c:pt idx="6222">
                  <c:v>-0.3</c:v>
                </c:pt>
                <c:pt idx="6223">
                  <c:v>-0.3</c:v>
                </c:pt>
                <c:pt idx="6224">
                  <c:v>-0.3</c:v>
                </c:pt>
                <c:pt idx="6225">
                  <c:v>-0.3</c:v>
                </c:pt>
                <c:pt idx="6226">
                  <c:v>-0.3</c:v>
                </c:pt>
                <c:pt idx="6227">
                  <c:v>-0.3</c:v>
                </c:pt>
                <c:pt idx="6228">
                  <c:v>-0.3</c:v>
                </c:pt>
                <c:pt idx="6229">
                  <c:v>-0.3</c:v>
                </c:pt>
                <c:pt idx="6230">
                  <c:v>-0.3</c:v>
                </c:pt>
                <c:pt idx="6231">
                  <c:v>-0.3</c:v>
                </c:pt>
                <c:pt idx="6232">
                  <c:v>-0.3</c:v>
                </c:pt>
                <c:pt idx="6233">
                  <c:v>-0.3</c:v>
                </c:pt>
                <c:pt idx="6234">
                  <c:v>-0.3</c:v>
                </c:pt>
                <c:pt idx="6235">
                  <c:v>-0.3</c:v>
                </c:pt>
                <c:pt idx="6236">
                  <c:v>-0.3</c:v>
                </c:pt>
                <c:pt idx="6237">
                  <c:v>-0.3</c:v>
                </c:pt>
                <c:pt idx="6238">
                  <c:v>-0.3</c:v>
                </c:pt>
                <c:pt idx="6239">
                  <c:v>-0.3</c:v>
                </c:pt>
                <c:pt idx="6240">
                  <c:v>-0.3</c:v>
                </c:pt>
                <c:pt idx="6241">
                  <c:v>-0.3</c:v>
                </c:pt>
                <c:pt idx="6242">
                  <c:v>-0.3</c:v>
                </c:pt>
                <c:pt idx="6243">
                  <c:v>-0.3</c:v>
                </c:pt>
                <c:pt idx="6244">
                  <c:v>-0.3</c:v>
                </c:pt>
                <c:pt idx="6245">
                  <c:v>-0.3</c:v>
                </c:pt>
                <c:pt idx="6246">
                  <c:v>-0.3</c:v>
                </c:pt>
                <c:pt idx="6247">
                  <c:v>-0.3</c:v>
                </c:pt>
                <c:pt idx="6248">
                  <c:v>-0.3</c:v>
                </c:pt>
                <c:pt idx="6249">
                  <c:v>-0.3</c:v>
                </c:pt>
                <c:pt idx="6250">
                  <c:v>-0.3</c:v>
                </c:pt>
                <c:pt idx="6251">
                  <c:v>-0.3</c:v>
                </c:pt>
                <c:pt idx="6252">
                  <c:v>-0.3</c:v>
                </c:pt>
                <c:pt idx="6253">
                  <c:v>-0.3</c:v>
                </c:pt>
                <c:pt idx="6254">
                  <c:v>-0.3</c:v>
                </c:pt>
                <c:pt idx="6255">
                  <c:v>-0.3</c:v>
                </c:pt>
                <c:pt idx="6256">
                  <c:v>-0.3</c:v>
                </c:pt>
                <c:pt idx="6257">
                  <c:v>-0.3</c:v>
                </c:pt>
                <c:pt idx="6258">
                  <c:v>-0.3</c:v>
                </c:pt>
                <c:pt idx="6259">
                  <c:v>-0.3</c:v>
                </c:pt>
                <c:pt idx="6260">
                  <c:v>-0.3</c:v>
                </c:pt>
                <c:pt idx="6261">
                  <c:v>-0.3</c:v>
                </c:pt>
                <c:pt idx="6262">
                  <c:v>-0.3</c:v>
                </c:pt>
                <c:pt idx="6263">
                  <c:v>-0.3</c:v>
                </c:pt>
                <c:pt idx="6264">
                  <c:v>-0.3</c:v>
                </c:pt>
                <c:pt idx="6265">
                  <c:v>-0.3</c:v>
                </c:pt>
                <c:pt idx="6266">
                  <c:v>-0.3</c:v>
                </c:pt>
                <c:pt idx="6267">
                  <c:v>-0.3</c:v>
                </c:pt>
                <c:pt idx="6268">
                  <c:v>-0.3</c:v>
                </c:pt>
                <c:pt idx="6269">
                  <c:v>-0.3</c:v>
                </c:pt>
                <c:pt idx="6270">
                  <c:v>-0.3</c:v>
                </c:pt>
                <c:pt idx="6271">
                  <c:v>-0.3</c:v>
                </c:pt>
                <c:pt idx="6272">
                  <c:v>-0.3</c:v>
                </c:pt>
                <c:pt idx="6273">
                  <c:v>-0.3</c:v>
                </c:pt>
                <c:pt idx="6274">
                  <c:v>-0.3</c:v>
                </c:pt>
                <c:pt idx="6275">
                  <c:v>-0.3</c:v>
                </c:pt>
                <c:pt idx="6276">
                  <c:v>-0.3</c:v>
                </c:pt>
                <c:pt idx="6277">
                  <c:v>-0.3</c:v>
                </c:pt>
                <c:pt idx="6278">
                  <c:v>-0.3</c:v>
                </c:pt>
                <c:pt idx="6279">
                  <c:v>-0.3</c:v>
                </c:pt>
                <c:pt idx="6280">
                  <c:v>-0.3</c:v>
                </c:pt>
                <c:pt idx="6281">
                  <c:v>-0.3</c:v>
                </c:pt>
                <c:pt idx="6282">
                  <c:v>-0.3</c:v>
                </c:pt>
                <c:pt idx="6283">
                  <c:v>-0.3</c:v>
                </c:pt>
                <c:pt idx="6284">
                  <c:v>-0.4</c:v>
                </c:pt>
                <c:pt idx="6285">
                  <c:v>-0.4</c:v>
                </c:pt>
                <c:pt idx="6286">
                  <c:v>-0.4</c:v>
                </c:pt>
                <c:pt idx="6287">
                  <c:v>-0.4</c:v>
                </c:pt>
                <c:pt idx="6288">
                  <c:v>-0.4</c:v>
                </c:pt>
                <c:pt idx="6289">
                  <c:v>-0.4</c:v>
                </c:pt>
                <c:pt idx="6290">
                  <c:v>-0.4</c:v>
                </c:pt>
                <c:pt idx="6291">
                  <c:v>-0.4</c:v>
                </c:pt>
                <c:pt idx="6292">
                  <c:v>-0.4</c:v>
                </c:pt>
                <c:pt idx="6293">
                  <c:v>-0.4</c:v>
                </c:pt>
                <c:pt idx="6294">
                  <c:v>-0.4</c:v>
                </c:pt>
                <c:pt idx="6295">
                  <c:v>-0.4</c:v>
                </c:pt>
                <c:pt idx="6296">
                  <c:v>-0.4</c:v>
                </c:pt>
                <c:pt idx="6297">
                  <c:v>-0.4</c:v>
                </c:pt>
                <c:pt idx="6298">
                  <c:v>-0.4</c:v>
                </c:pt>
                <c:pt idx="6299">
                  <c:v>-0.4</c:v>
                </c:pt>
                <c:pt idx="6300">
                  <c:v>-0.4</c:v>
                </c:pt>
                <c:pt idx="6301">
                  <c:v>-0.4</c:v>
                </c:pt>
                <c:pt idx="6302">
                  <c:v>-0.4</c:v>
                </c:pt>
                <c:pt idx="6303">
                  <c:v>-0.4</c:v>
                </c:pt>
                <c:pt idx="6304">
                  <c:v>-0.4</c:v>
                </c:pt>
                <c:pt idx="6305">
                  <c:v>-0.4</c:v>
                </c:pt>
                <c:pt idx="6306">
                  <c:v>-0.4</c:v>
                </c:pt>
                <c:pt idx="6307">
                  <c:v>-0.4</c:v>
                </c:pt>
                <c:pt idx="6308">
                  <c:v>-0.4</c:v>
                </c:pt>
                <c:pt idx="6309">
                  <c:v>-0.4</c:v>
                </c:pt>
                <c:pt idx="6310">
                  <c:v>-0.4</c:v>
                </c:pt>
                <c:pt idx="6311">
                  <c:v>-0.4</c:v>
                </c:pt>
                <c:pt idx="6312">
                  <c:v>-0.4</c:v>
                </c:pt>
                <c:pt idx="6313">
                  <c:v>-0.4</c:v>
                </c:pt>
                <c:pt idx="6314">
                  <c:v>-0.4</c:v>
                </c:pt>
                <c:pt idx="6315">
                  <c:v>-0.4</c:v>
                </c:pt>
                <c:pt idx="6316">
                  <c:v>-0.4</c:v>
                </c:pt>
                <c:pt idx="6317">
                  <c:v>-0.4</c:v>
                </c:pt>
                <c:pt idx="6318">
                  <c:v>-0.4</c:v>
                </c:pt>
                <c:pt idx="6319">
                  <c:v>-0.4</c:v>
                </c:pt>
                <c:pt idx="6320">
                  <c:v>-0.4</c:v>
                </c:pt>
                <c:pt idx="6321">
                  <c:v>-0.4</c:v>
                </c:pt>
                <c:pt idx="6322">
                  <c:v>-0.4</c:v>
                </c:pt>
                <c:pt idx="6323">
                  <c:v>-0.4</c:v>
                </c:pt>
                <c:pt idx="6324">
                  <c:v>-0.4</c:v>
                </c:pt>
                <c:pt idx="6325">
                  <c:v>-0.4</c:v>
                </c:pt>
                <c:pt idx="6326">
                  <c:v>-0.4</c:v>
                </c:pt>
                <c:pt idx="6327">
                  <c:v>-0.4</c:v>
                </c:pt>
                <c:pt idx="6328">
                  <c:v>-0.4</c:v>
                </c:pt>
                <c:pt idx="6329">
                  <c:v>-0.4</c:v>
                </c:pt>
                <c:pt idx="6330">
                  <c:v>-0.4</c:v>
                </c:pt>
                <c:pt idx="6331">
                  <c:v>-0.4</c:v>
                </c:pt>
                <c:pt idx="6332">
                  <c:v>-0.4</c:v>
                </c:pt>
                <c:pt idx="6333">
                  <c:v>-0.4</c:v>
                </c:pt>
                <c:pt idx="6334">
                  <c:v>-0.4</c:v>
                </c:pt>
                <c:pt idx="6335">
                  <c:v>-0.4</c:v>
                </c:pt>
                <c:pt idx="6336">
                  <c:v>-0.4</c:v>
                </c:pt>
                <c:pt idx="6337">
                  <c:v>-0.4</c:v>
                </c:pt>
                <c:pt idx="6338">
                  <c:v>-0.4</c:v>
                </c:pt>
                <c:pt idx="6339">
                  <c:v>-0.4</c:v>
                </c:pt>
                <c:pt idx="6340">
                  <c:v>-0.4</c:v>
                </c:pt>
                <c:pt idx="6341">
                  <c:v>-0.4</c:v>
                </c:pt>
                <c:pt idx="6342">
                  <c:v>-0.4</c:v>
                </c:pt>
                <c:pt idx="6343">
                  <c:v>-0.4</c:v>
                </c:pt>
                <c:pt idx="6344">
                  <c:v>-0.4</c:v>
                </c:pt>
                <c:pt idx="6345">
                  <c:v>-0.4</c:v>
                </c:pt>
                <c:pt idx="6346">
                  <c:v>-0.4</c:v>
                </c:pt>
                <c:pt idx="6347">
                  <c:v>-0.4</c:v>
                </c:pt>
                <c:pt idx="6348">
                  <c:v>-0.4</c:v>
                </c:pt>
                <c:pt idx="6349">
                  <c:v>-0.4</c:v>
                </c:pt>
                <c:pt idx="6350">
                  <c:v>-0.4</c:v>
                </c:pt>
                <c:pt idx="6351">
                  <c:v>-0.4</c:v>
                </c:pt>
                <c:pt idx="6352">
                  <c:v>-0.4</c:v>
                </c:pt>
                <c:pt idx="6353">
                  <c:v>-0.4</c:v>
                </c:pt>
                <c:pt idx="6354">
                  <c:v>-0.4</c:v>
                </c:pt>
                <c:pt idx="6355">
                  <c:v>-0.4</c:v>
                </c:pt>
                <c:pt idx="6356">
                  <c:v>-0.4</c:v>
                </c:pt>
                <c:pt idx="6357">
                  <c:v>-0.4</c:v>
                </c:pt>
                <c:pt idx="6358">
                  <c:v>-0.4</c:v>
                </c:pt>
                <c:pt idx="6359">
                  <c:v>-0.4</c:v>
                </c:pt>
                <c:pt idx="6360">
                  <c:v>-0.4</c:v>
                </c:pt>
                <c:pt idx="6361">
                  <c:v>-0.4</c:v>
                </c:pt>
                <c:pt idx="6362">
                  <c:v>-0.4</c:v>
                </c:pt>
                <c:pt idx="6363">
                  <c:v>-0.4</c:v>
                </c:pt>
                <c:pt idx="6364">
                  <c:v>-0.4</c:v>
                </c:pt>
                <c:pt idx="6365">
                  <c:v>-0.4</c:v>
                </c:pt>
                <c:pt idx="6366">
                  <c:v>-0.4</c:v>
                </c:pt>
                <c:pt idx="6367">
                  <c:v>-0.4</c:v>
                </c:pt>
                <c:pt idx="6368">
                  <c:v>-0.4</c:v>
                </c:pt>
                <c:pt idx="6369">
                  <c:v>-0.4</c:v>
                </c:pt>
                <c:pt idx="6370">
                  <c:v>-0.4</c:v>
                </c:pt>
                <c:pt idx="6371">
                  <c:v>-0.4</c:v>
                </c:pt>
                <c:pt idx="6372">
                  <c:v>-0.4</c:v>
                </c:pt>
                <c:pt idx="6373">
                  <c:v>-0.4</c:v>
                </c:pt>
                <c:pt idx="6374">
                  <c:v>-0.4</c:v>
                </c:pt>
                <c:pt idx="6375">
                  <c:v>-0.4</c:v>
                </c:pt>
                <c:pt idx="6376">
                  <c:v>-0.4</c:v>
                </c:pt>
                <c:pt idx="6377">
                  <c:v>-0.4</c:v>
                </c:pt>
                <c:pt idx="6378">
                  <c:v>-0.4</c:v>
                </c:pt>
                <c:pt idx="6379">
                  <c:v>-0.4</c:v>
                </c:pt>
                <c:pt idx="6380">
                  <c:v>-0.4</c:v>
                </c:pt>
                <c:pt idx="6381">
                  <c:v>-0.4</c:v>
                </c:pt>
                <c:pt idx="6382">
                  <c:v>-0.4</c:v>
                </c:pt>
                <c:pt idx="6383">
                  <c:v>-0.4</c:v>
                </c:pt>
                <c:pt idx="6384">
                  <c:v>-0.4</c:v>
                </c:pt>
                <c:pt idx="6385">
                  <c:v>-0.4</c:v>
                </c:pt>
                <c:pt idx="6386">
                  <c:v>-0.4</c:v>
                </c:pt>
                <c:pt idx="6387">
                  <c:v>-0.4</c:v>
                </c:pt>
                <c:pt idx="6388">
                  <c:v>-0.4</c:v>
                </c:pt>
                <c:pt idx="6389">
                  <c:v>-0.4</c:v>
                </c:pt>
                <c:pt idx="6390">
                  <c:v>-0.4</c:v>
                </c:pt>
                <c:pt idx="6391">
                  <c:v>-0.4</c:v>
                </c:pt>
                <c:pt idx="6392">
                  <c:v>-0.4</c:v>
                </c:pt>
                <c:pt idx="6393">
                  <c:v>-0.4</c:v>
                </c:pt>
                <c:pt idx="6394">
                  <c:v>-0.4</c:v>
                </c:pt>
                <c:pt idx="6395">
                  <c:v>-0.4</c:v>
                </c:pt>
                <c:pt idx="6396">
                  <c:v>-0.4</c:v>
                </c:pt>
                <c:pt idx="6397">
                  <c:v>-0.4</c:v>
                </c:pt>
                <c:pt idx="6398">
                  <c:v>-0.4</c:v>
                </c:pt>
                <c:pt idx="6399">
                  <c:v>-0.4</c:v>
                </c:pt>
                <c:pt idx="6400">
                  <c:v>-0.4</c:v>
                </c:pt>
                <c:pt idx="6401">
                  <c:v>-0.4</c:v>
                </c:pt>
                <c:pt idx="6402">
                  <c:v>-0.4</c:v>
                </c:pt>
                <c:pt idx="6403">
                  <c:v>-0.4</c:v>
                </c:pt>
                <c:pt idx="6404">
                  <c:v>-0.4</c:v>
                </c:pt>
                <c:pt idx="6405">
                  <c:v>-0.4</c:v>
                </c:pt>
                <c:pt idx="6406">
                  <c:v>-0.4</c:v>
                </c:pt>
                <c:pt idx="6407">
                  <c:v>-0.4</c:v>
                </c:pt>
                <c:pt idx="6408">
                  <c:v>-0.4</c:v>
                </c:pt>
                <c:pt idx="6409">
                  <c:v>-0.4</c:v>
                </c:pt>
                <c:pt idx="6410">
                  <c:v>-0.4</c:v>
                </c:pt>
                <c:pt idx="6411">
                  <c:v>-0.4</c:v>
                </c:pt>
                <c:pt idx="6412">
                  <c:v>-0.4</c:v>
                </c:pt>
                <c:pt idx="6413">
                  <c:v>-0.4</c:v>
                </c:pt>
                <c:pt idx="6414">
                  <c:v>-0.4</c:v>
                </c:pt>
                <c:pt idx="6415">
                  <c:v>-0.4</c:v>
                </c:pt>
                <c:pt idx="6416">
                  <c:v>-0.4</c:v>
                </c:pt>
                <c:pt idx="6417">
                  <c:v>-0.4</c:v>
                </c:pt>
                <c:pt idx="6418">
                  <c:v>-0.4</c:v>
                </c:pt>
                <c:pt idx="6419">
                  <c:v>-0.4</c:v>
                </c:pt>
                <c:pt idx="6420">
                  <c:v>-0.4</c:v>
                </c:pt>
                <c:pt idx="6421">
                  <c:v>-0.4</c:v>
                </c:pt>
                <c:pt idx="6422">
                  <c:v>-0.4</c:v>
                </c:pt>
                <c:pt idx="6423">
                  <c:v>-0.4</c:v>
                </c:pt>
                <c:pt idx="6424">
                  <c:v>-0.4</c:v>
                </c:pt>
                <c:pt idx="6425">
                  <c:v>-0.4</c:v>
                </c:pt>
                <c:pt idx="6426">
                  <c:v>-0.4</c:v>
                </c:pt>
                <c:pt idx="6427">
                  <c:v>-0.4</c:v>
                </c:pt>
                <c:pt idx="6428">
                  <c:v>-0.4</c:v>
                </c:pt>
                <c:pt idx="6429">
                  <c:v>-0.4</c:v>
                </c:pt>
                <c:pt idx="6430">
                  <c:v>-0.4</c:v>
                </c:pt>
                <c:pt idx="6431">
                  <c:v>-0.4</c:v>
                </c:pt>
                <c:pt idx="6432">
                  <c:v>-0.4</c:v>
                </c:pt>
                <c:pt idx="6433">
                  <c:v>-0.4</c:v>
                </c:pt>
                <c:pt idx="6434">
                  <c:v>-0.4</c:v>
                </c:pt>
                <c:pt idx="6435">
                  <c:v>-0.4</c:v>
                </c:pt>
                <c:pt idx="6436">
                  <c:v>-0.4</c:v>
                </c:pt>
                <c:pt idx="6437">
                  <c:v>-0.4</c:v>
                </c:pt>
                <c:pt idx="6438">
                  <c:v>-0.4</c:v>
                </c:pt>
                <c:pt idx="6439">
                  <c:v>-0.4</c:v>
                </c:pt>
                <c:pt idx="6440">
                  <c:v>-0.4</c:v>
                </c:pt>
                <c:pt idx="6441">
                  <c:v>-0.4</c:v>
                </c:pt>
                <c:pt idx="6442">
                  <c:v>-0.4</c:v>
                </c:pt>
                <c:pt idx="6443">
                  <c:v>-0.4</c:v>
                </c:pt>
                <c:pt idx="6444">
                  <c:v>-0.4</c:v>
                </c:pt>
                <c:pt idx="6445">
                  <c:v>-0.4</c:v>
                </c:pt>
                <c:pt idx="6446">
                  <c:v>-0.4</c:v>
                </c:pt>
                <c:pt idx="6447">
                  <c:v>-0.4</c:v>
                </c:pt>
                <c:pt idx="6448">
                  <c:v>-0.4</c:v>
                </c:pt>
                <c:pt idx="6449">
                  <c:v>-0.4</c:v>
                </c:pt>
                <c:pt idx="6450">
                  <c:v>-0.4</c:v>
                </c:pt>
                <c:pt idx="6451">
                  <c:v>-0.4</c:v>
                </c:pt>
                <c:pt idx="6452">
                  <c:v>-0.4</c:v>
                </c:pt>
                <c:pt idx="6453">
                  <c:v>-0.4</c:v>
                </c:pt>
                <c:pt idx="6454">
                  <c:v>-0.4</c:v>
                </c:pt>
                <c:pt idx="6455">
                  <c:v>-0.4</c:v>
                </c:pt>
                <c:pt idx="6456">
                  <c:v>-0.4</c:v>
                </c:pt>
                <c:pt idx="6457">
                  <c:v>-0.4</c:v>
                </c:pt>
                <c:pt idx="6458">
                  <c:v>-0.4</c:v>
                </c:pt>
                <c:pt idx="6459">
                  <c:v>-0.4</c:v>
                </c:pt>
                <c:pt idx="6460">
                  <c:v>-0.4</c:v>
                </c:pt>
                <c:pt idx="6461">
                  <c:v>-0.4</c:v>
                </c:pt>
                <c:pt idx="6462">
                  <c:v>-0.4</c:v>
                </c:pt>
                <c:pt idx="6463">
                  <c:v>-0.4</c:v>
                </c:pt>
                <c:pt idx="6464">
                  <c:v>-0.4</c:v>
                </c:pt>
                <c:pt idx="6465">
                  <c:v>-0.4</c:v>
                </c:pt>
                <c:pt idx="6466">
                  <c:v>-0.4</c:v>
                </c:pt>
                <c:pt idx="6467">
                  <c:v>-0.4</c:v>
                </c:pt>
                <c:pt idx="6468">
                  <c:v>-0.4</c:v>
                </c:pt>
                <c:pt idx="6469">
                  <c:v>-0.4</c:v>
                </c:pt>
                <c:pt idx="6470">
                  <c:v>-0.4</c:v>
                </c:pt>
                <c:pt idx="6471">
                  <c:v>-0.4</c:v>
                </c:pt>
                <c:pt idx="6472">
                  <c:v>-0.4</c:v>
                </c:pt>
                <c:pt idx="6473">
                  <c:v>-0.4</c:v>
                </c:pt>
                <c:pt idx="6474">
                  <c:v>-0.4</c:v>
                </c:pt>
                <c:pt idx="6475">
                  <c:v>-0.4</c:v>
                </c:pt>
                <c:pt idx="6476">
                  <c:v>-0.4</c:v>
                </c:pt>
                <c:pt idx="6477">
                  <c:v>-0.4</c:v>
                </c:pt>
                <c:pt idx="6478">
                  <c:v>-0.4</c:v>
                </c:pt>
                <c:pt idx="6479">
                  <c:v>-0.4</c:v>
                </c:pt>
                <c:pt idx="6480">
                  <c:v>-0.4</c:v>
                </c:pt>
                <c:pt idx="6481">
                  <c:v>-0.4</c:v>
                </c:pt>
                <c:pt idx="6482">
                  <c:v>-0.4</c:v>
                </c:pt>
                <c:pt idx="6483">
                  <c:v>-0.4</c:v>
                </c:pt>
                <c:pt idx="6484">
                  <c:v>-0.4</c:v>
                </c:pt>
                <c:pt idx="6485">
                  <c:v>-0.4</c:v>
                </c:pt>
                <c:pt idx="6486">
                  <c:v>-0.4</c:v>
                </c:pt>
                <c:pt idx="6487">
                  <c:v>-0.4</c:v>
                </c:pt>
                <c:pt idx="6488">
                  <c:v>-0.4</c:v>
                </c:pt>
                <c:pt idx="6489">
                  <c:v>-0.4</c:v>
                </c:pt>
                <c:pt idx="6490">
                  <c:v>-0.4</c:v>
                </c:pt>
                <c:pt idx="6491">
                  <c:v>-0.4</c:v>
                </c:pt>
                <c:pt idx="6492">
                  <c:v>-0.4</c:v>
                </c:pt>
                <c:pt idx="6493">
                  <c:v>-0.4</c:v>
                </c:pt>
                <c:pt idx="6494">
                  <c:v>-0.4</c:v>
                </c:pt>
                <c:pt idx="6495">
                  <c:v>-0.4</c:v>
                </c:pt>
                <c:pt idx="6496">
                  <c:v>-0.4</c:v>
                </c:pt>
                <c:pt idx="6497">
                  <c:v>-0.4</c:v>
                </c:pt>
                <c:pt idx="6498">
                  <c:v>-0.4</c:v>
                </c:pt>
                <c:pt idx="6499">
                  <c:v>-0.4</c:v>
                </c:pt>
                <c:pt idx="6500">
                  <c:v>-0.4</c:v>
                </c:pt>
                <c:pt idx="6501">
                  <c:v>-0.4</c:v>
                </c:pt>
                <c:pt idx="6502">
                  <c:v>-0.4</c:v>
                </c:pt>
                <c:pt idx="6503">
                  <c:v>-0.4</c:v>
                </c:pt>
                <c:pt idx="6504">
                  <c:v>-0.4</c:v>
                </c:pt>
                <c:pt idx="6505">
                  <c:v>-0.4</c:v>
                </c:pt>
                <c:pt idx="6506">
                  <c:v>-0.4</c:v>
                </c:pt>
                <c:pt idx="6507">
                  <c:v>-0.4</c:v>
                </c:pt>
                <c:pt idx="6508">
                  <c:v>-0.4</c:v>
                </c:pt>
                <c:pt idx="6509">
                  <c:v>-0.4</c:v>
                </c:pt>
                <c:pt idx="6510">
                  <c:v>-0.4</c:v>
                </c:pt>
                <c:pt idx="6511">
                  <c:v>-0.4</c:v>
                </c:pt>
                <c:pt idx="6512">
                  <c:v>-0.4</c:v>
                </c:pt>
                <c:pt idx="6513">
                  <c:v>-0.4</c:v>
                </c:pt>
                <c:pt idx="6514">
                  <c:v>-0.4</c:v>
                </c:pt>
                <c:pt idx="6515">
                  <c:v>-0.4</c:v>
                </c:pt>
                <c:pt idx="6516">
                  <c:v>-0.4</c:v>
                </c:pt>
                <c:pt idx="6517">
                  <c:v>-0.4</c:v>
                </c:pt>
                <c:pt idx="6518">
                  <c:v>-0.4</c:v>
                </c:pt>
                <c:pt idx="6519">
                  <c:v>-0.4</c:v>
                </c:pt>
                <c:pt idx="6520">
                  <c:v>-0.4</c:v>
                </c:pt>
                <c:pt idx="6521">
                  <c:v>-0.4</c:v>
                </c:pt>
                <c:pt idx="6522">
                  <c:v>-0.4</c:v>
                </c:pt>
                <c:pt idx="6523">
                  <c:v>-0.4</c:v>
                </c:pt>
                <c:pt idx="6524">
                  <c:v>-0.4</c:v>
                </c:pt>
                <c:pt idx="6525">
                  <c:v>-0.4</c:v>
                </c:pt>
                <c:pt idx="6526">
                  <c:v>-0.4</c:v>
                </c:pt>
                <c:pt idx="6527">
                  <c:v>-0.4</c:v>
                </c:pt>
                <c:pt idx="6528">
                  <c:v>-0.4</c:v>
                </c:pt>
                <c:pt idx="6529">
                  <c:v>-0.4</c:v>
                </c:pt>
                <c:pt idx="6530">
                  <c:v>-0.4</c:v>
                </c:pt>
                <c:pt idx="6531">
                  <c:v>-0.4</c:v>
                </c:pt>
                <c:pt idx="6532">
                  <c:v>-0.4</c:v>
                </c:pt>
                <c:pt idx="6533">
                  <c:v>-0.4</c:v>
                </c:pt>
                <c:pt idx="6534">
                  <c:v>-0.4</c:v>
                </c:pt>
                <c:pt idx="6535">
                  <c:v>-0.4</c:v>
                </c:pt>
                <c:pt idx="6536">
                  <c:v>-0.4</c:v>
                </c:pt>
                <c:pt idx="6537">
                  <c:v>-0.4</c:v>
                </c:pt>
                <c:pt idx="6538">
                  <c:v>-0.4</c:v>
                </c:pt>
                <c:pt idx="6539">
                  <c:v>-0.4</c:v>
                </c:pt>
                <c:pt idx="6540">
                  <c:v>-0.4</c:v>
                </c:pt>
                <c:pt idx="6541">
                  <c:v>-0.4</c:v>
                </c:pt>
                <c:pt idx="6542">
                  <c:v>-0.4</c:v>
                </c:pt>
                <c:pt idx="6543">
                  <c:v>-0.4</c:v>
                </c:pt>
                <c:pt idx="6544">
                  <c:v>-0.4</c:v>
                </c:pt>
                <c:pt idx="6545">
                  <c:v>-0.4</c:v>
                </c:pt>
                <c:pt idx="6546">
                  <c:v>-0.4</c:v>
                </c:pt>
                <c:pt idx="6547">
                  <c:v>-0.4</c:v>
                </c:pt>
                <c:pt idx="6548">
                  <c:v>-0.4</c:v>
                </c:pt>
                <c:pt idx="6549">
                  <c:v>-0.4</c:v>
                </c:pt>
                <c:pt idx="6550">
                  <c:v>-0.4</c:v>
                </c:pt>
                <c:pt idx="6551">
                  <c:v>-0.4</c:v>
                </c:pt>
                <c:pt idx="6552">
                  <c:v>-0.4</c:v>
                </c:pt>
                <c:pt idx="6553">
                  <c:v>-0.4</c:v>
                </c:pt>
                <c:pt idx="6554">
                  <c:v>-0.4</c:v>
                </c:pt>
                <c:pt idx="6555">
                  <c:v>-0.4</c:v>
                </c:pt>
                <c:pt idx="6556">
                  <c:v>-0.4</c:v>
                </c:pt>
                <c:pt idx="6557">
                  <c:v>-0.4</c:v>
                </c:pt>
                <c:pt idx="6558">
                  <c:v>-0.4</c:v>
                </c:pt>
                <c:pt idx="6559">
                  <c:v>-0.4</c:v>
                </c:pt>
                <c:pt idx="6560">
                  <c:v>-0.4</c:v>
                </c:pt>
                <c:pt idx="6561">
                  <c:v>-0.4</c:v>
                </c:pt>
                <c:pt idx="6562">
                  <c:v>-0.4</c:v>
                </c:pt>
                <c:pt idx="6563">
                  <c:v>-0.4</c:v>
                </c:pt>
                <c:pt idx="6564">
                  <c:v>-0.4</c:v>
                </c:pt>
                <c:pt idx="6565">
                  <c:v>-0.4</c:v>
                </c:pt>
                <c:pt idx="6566">
                  <c:v>-0.4</c:v>
                </c:pt>
                <c:pt idx="6567">
                  <c:v>-0.4</c:v>
                </c:pt>
                <c:pt idx="6568">
                  <c:v>-0.4</c:v>
                </c:pt>
                <c:pt idx="6569">
                  <c:v>-0.4</c:v>
                </c:pt>
                <c:pt idx="6570">
                  <c:v>-0.4</c:v>
                </c:pt>
                <c:pt idx="6571">
                  <c:v>-0.4</c:v>
                </c:pt>
                <c:pt idx="6572">
                  <c:v>-0.4</c:v>
                </c:pt>
                <c:pt idx="6573">
                  <c:v>-0.4</c:v>
                </c:pt>
                <c:pt idx="6574">
                  <c:v>-0.4</c:v>
                </c:pt>
                <c:pt idx="6575">
                  <c:v>-0.4</c:v>
                </c:pt>
                <c:pt idx="6576">
                  <c:v>-0.4</c:v>
                </c:pt>
                <c:pt idx="6577">
                  <c:v>-0.4</c:v>
                </c:pt>
                <c:pt idx="6578">
                  <c:v>-0.4</c:v>
                </c:pt>
                <c:pt idx="6579">
                  <c:v>-0.4</c:v>
                </c:pt>
                <c:pt idx="6580">
                  <c:v>-0.4</c:v>
                </c:pt>
                <c:pt idx="6581">
                  <c:v>-0.4</c:v>
                </c:pt>
                <c:pt idx="6582">
                  <c:v>-0.4</c:v>
                </c:pt>
                <c:pt idx="6583">
                  <c:v>-0.4</c:v>
                </c:pt>
                <c:pt idx="6584">
                  <c:v>-0.4</c:v>
                </c:pt>
                <c:pt idx="6585">
                  <c:v>-0.4</c:v>
                </c:pt>
                <c:pt idx="6586">
                  <c:v>-0.4</c:v>
                </c:pt>
                <c:pt idx="6587">
                  <c:v>-0.4</c:v>
                </c:pt>
                <c:pt idx="6588">
                  <c:v>-0.4</c:v>
                </c:pt>
                <c:pt idx="6589">
                  <c:v>-0.4</c:v>
                </c:pt>
                <c:pt idx="6590">
                  <c:v>-0.4</c:v>
                </c:pt>
                <c:pt idx="6591">
                  <c:v>-0.4</c:v>
                </c:pt>
                <c:pt idx="6592">
                  <c:v>-0.4</c:v>
                </c:pt>
                <c:pt idx="6593">
                  <c:v>-0.4</c:v>
                </c:pt>
                <c:pt idx="6594">
                  <c:v>-0.4</c:v>
                </c:pt>
                <c:pt idx="6595">
                  <c:v>-0.4</c:v>
                </c:pt>
                <c:pt idx="6596">
                  <c:v>-0.4</c:v>
                </c:pt>
                <c:pt idx="6597">
                  <c:v>-0.4</c:v>
                </c:pt>
                <c:pt idx="6598">
                  <c:v>-0.4</c:v>
                </c:pt>
                <c:pt idx="6599">
                  <c:v>-0.4</c:v>
                </c:pt>
                <c:pt idx="6600">
                  <c:v>-0.4</c:v>
                </c:pt>
                <c:pt idx="6601">
                  <c:v>-0.4</c:v>
                </c:pt>
                <c:pt idx="6602">
                  <c:v>-0.4</c:v>
                </c:pt>
                <c:pt idx="6603">
                  <c:v>-0.4</c:v>
                </c:pt>
                <c:pt idx="6604">
                  <c:v>-0.4</c:v>
                </c:pt>
                <c:pt idx="6605">
                  <c:v>-0.4</c:v>
                </c:pt>
                <c:pt idx="6606">
                  <c:v>-0.4</c:v>
                </c:pt>
                <c:pt idx="6607">
                  <c:v>-0.4</c:v>
                </c:pt>
                <c:pt idx="6608">
                  <c:v>-0.4</c:v>
                </c:pt>
                <c:pt idx="6609">
                  <c:v>-0.4</c:v>
                </c:pt>
                <c:pt idx="6610">
                  <c:v>-0.4</c:v>
                </c:pt>
                <c:pt idx="6611">
                  <c:v>-0.4</c:v>
                </c:pt>
                <c:pt idx="6612">
                  <c:v>-0.4</c:v>
                </c:pt>
                <c:pt idx="6613">
                  <c:v>-0.4</c:v>
                </c:pt>
                <c:pt idx="6614">
                  <c:v>-0.4</c:v>
                </c:pt>
                <c:pt idx="6615">
                  <c:v>-0.4</c:v>
                </c:pt>
                <c:pt idx="6616">
                  <c:v>-0.4</c:v>
                </c:pt>
                <c:pt idx="6617">
                  <c:v>-0.4</c:v>
                </c:pt>
                <c:pt idx="6618">
                  <c:v>-0.4</c:v>
                </c:pt>
                <c:pt idx="6619">
                  <c:v>-0.4</c:v>
                </c:pt>
                <c:pt idx="6620">
                  <c:v>-0.4</c:v>
                </c:pt>
                <c:pt idx="6621">
                  <c:v>-0.4</c:v>
                </c:pt>
                <c:pt idx="6622">
                  <c:v>-0.4</c:v>
                </c:pt>
                <c:pt idx="6623">
                  <c:v>-0.4</c:v>
                </c:pt>
                <c:pt idx="6624">
                  <c:v>-0.4</c:v>
                </c:pt>
                <c:pt idx="6625">
                  <c:v>-0.4</c:v>
                </c:pt>
                <c:pt idx="6626">
                  <c:v>-0.4</c:v>
                </c:pt>
                <c:pt idx="6627">
                  <c:v>-0.4</c:v>
                </c:pt>
                <c:pt idx="6628">
                  <c:v>-0.4</c:v>
                </c:pt>
                <c:pt idx="6629">
                  <c:v>-0.4</c:v>
                </c:pt>
                <c:pt idx="6630">
                  <c:v>-0.4</c:v>
                </c:pt>
                <c:pt idx="6631">
                  <c:v>-0.4</c:v>
                </c:pt>
                <c:pt idx="6632">
                  <c:v>-0.4</c:v>
                </c:pt>
                <c:pt idx="6633">
                  <c:v>-0.4</c:v>
                </c:pt>
                <c:pt idx="6634">
                  <c:v>-0.4</c:v>
                </c:pt>
                <c:pt idx="6635">
                  <c:v>-0.4</c:v>
                </c:pt>
                <c:pt idx="6636">
                  <c:v>-0.4</c:v>
                </c:pt>
                <c:pt idx="6637">
                  <c:v>-0.4</c:v>
                </c:pt>
                <c:pt idx="6638">
                  <c:v>-0.4</c:v>
                </c:pt>
                <c:pt idx="6639">
                  <c:v>-0.4</c:v>
                </c:pt>
                <c:pt idx="6640">
                  <c:v>-0.4</c:v>
                </c:pt>
                <c:pt idx="6641">
                  <c:v>-0.4</c:v>
                </c:pt>
                <c:pt idx="6642">
                  <c:v>-0.4</c:v>
                </c:pt>
                <c:pt idx="6643">
                  <c:v>-0.4</c:v>
                </c:pt>
                <c:pt idx="6644">
                  <c:v>-0.4</c:v>
                </c:pt>
                <c:pt idx="6645">
                  <c:v>-0.4</c:v>
                </c:pt>
                <c:pt idx="6646">
                  <c:v>-0.4</c:v>
                </c:pt>
                <c:pt idx="6647">
                  <c:v>-0.4</c:v>
                </c:pt>
                <c:pt idx="6648">
                  <c:v>-0.4</c:v>
                </c:pt>
                <c:pt idx="6649">
                  <c:v>-0.4</c:v>
                </c:pt>
                <c:pt idx="6650">
                  <c:v>-0.4</c:v>
                </c:pt>
                <c:pt idx="6651">
                  <c:v>-0.4</c:v>
                </c:pt>
                <c:pt idx="6652">
                  <c:v>-0.4</c:v>
                </c:pt>
                <c:pt idx="6653">
                  <c:v>-0.4</c:v>
                </c:pt>
                <c:pt idx="6654">
                  <c:v>-0.4</c:v>
                </c:pt>
                <c:pt idx="6655">
                  <c:v>-0.4</c:v>
                </c:pt>
                <c:pt idx="6656">
                  <c:v>-0.4</c:v>
                </c:pt>
                <c:pt idx="6657">
                  <c:v>-0.4</c:v>
                </c:pt>
                <c:pt idx="6658">
                  <c:v>-0.4</c:v>
                </c:pt>
                <c:pt idx="6659">
                  <c:v>-0.4</c:v>
                </c:pt>
                <c:pt idx="6660">
                  <c:v>-0.4</c:v>
                </c:pt>
                <c:pt idx="6661">
                  <c:v>-0.4</c:v>
                </c:pt>
                <c:pt idx="6662">
                  <c:v>-0.4</c:v>
                </c:pt>
                <c:pt idx="6663">
                  <c:v>-0.4</c:v>
                </c:pt>
                <c:pt idx="6664">
                  <c:v>-0.4</c:v>
                </c:pt>
                <c:pt idx="6665">
                  <c:v>-0.4</c:v>
                </c:pt>
                <c:pt idx="6666">
                  <c:v>-0.4</c:v>
                </c:pt>
                <c:pt idx="6667">
                  <c:v>-0.4</c:v>
                </c:pt>
                <c:pt idx="6668">
                  <c:v>-0.4</c:v>
                </c:pt>
                <c:pt idx="6669">
                  <c:v>-0.4</c:v>
                </c:pt>
                <c:pt idx="6670">
                  <c:v>-0.4</c:v>
                </c:pt>
                <c:pt idx="6671">
                  <c:v>-0.4</c:v>
                </c:pt>
                <c:pt idx="6672">
                  <c:v>-0.4</c:v>
                </c:pt>
                <c:pt idx="6673">
                  <c:v>-0.4</c:v>
                </c:pt>
                <c:pt idx="6674">
                  <c:v>-0.4</c:v>
                </c:pt>
                <c:pt idx="6675">
                  <c:v>-0.4</c:v>
                </c:pt>
                <c:pt idx="6676">
                  <c:v>-0.4</c:v>
                </c:pt>
                <c:pt idx="6677">
                  <c:v>-0.4</c:v>
                </c:pt>
                <c:pt idx="6678">
                  <c:v>-0.4</c:v>
                </c:pt>
                <c:pt idx="6679">
                  <c:v>-0.4</c:v>
                </c:pt>
                <c:pt idx="6680">
                  <c:v>-0.4</c:v>
                </c:pt>
                <c:pt idx="6681">
                  <c:v>-0.4</c:v>
                </c:pt>
                <c:pt idx="6682">
                  <c:v>-0.4</c:v>
                </c:pt>
                <c:pt idx="6683">
                  <c:v>-0.4</c:v>
                </c:pt>
                <c:pt idx="6684">
                  <c:v>-0.4</c:v>
                </c:pt>
                <c:pt idx="6685">
                  <c:v>-0.4</c:v>
                </c:pt>
                <c:pt idx="6686">
                  <c:v>-0.4</c:v>
                </c:pt>
                <c:pt idx="6687">
                  <c:v>-0.4</c:v>
                </c:pt>
                <c:pt idx="6688">
                  <c:v>-0.4</c:v>
                </c:pt>
                <c:pt idx="6689">
                  <c:v>-0.4</c:v>
                </c:pt>
                <c:pt idx="6690">
                  <c:v>-0.4</c:v>
                </c:pt>
                <c:pt idx="6691">
                  <c:v>-0.4</c:v>
                </c:pt>
                <c:pt idx="6692">
                  <c:v>-0.4</c:v>
                </c:pt>
                <c:pt idx="6693">
                  <c:v>-0.4</c:v>
                </c:pt>
                <c:pt idx="6694">
                  <c:v>-0.4</c:v>
                </c:pt>
                <c:pt idx="6695">
                  <c:v>-0.4</c:v>
                </c:pt>
                <c:pt idx="6696">
                  <c:v>-0.4</c:v>
                </c:pt>
                <c:pt idx="6697">
                  <c:v>-0.4</c:v>
                </c:pt>
                <c:pt idx="6698">
                  <c:v>-0.4</c:v>
                </c:pt>
                <c:pt idx="6699">
                  <c:v>-0.4</c:v>
                </c:pt>
                <c:pt idx="6700">
                  <c:v>-0.4</c:v>
                </c:pt>
                <c:pt idx="6701">
                  <c:v>-0.4</c:v>
                </c:pt>
                <c:pt idx="6702">
                  <c:v>-0.4</c:v>
                </c:pt>
                <c:pt idx="6703">
                  <c:v>-0.4</c:v>
                </c:pt>
                <c:pt idx="6704">
                  <c:v>-0.4</c:v>
                </c:pt>
                <c:pt idx="6705">
                  <c:v>-0.4</c:v>
                </c:pt>
                <c:pt idx="6706">
                  <c:v>-0.4</c:v>
                </c:pt>
                <c:pt idx="6707">
                  <c:v>-0.4</c:v>
                </c:pt>
                <c:pt idx="6708">
                  <c:v>-0.4</c:v>
                </c:pt>
                <c:pt idx="6709">
                  <c:v>-0.4</c:v>
                </c:pt>
                <c:pt idx="6710">
                  <c:v>-0.4</c:v>
                </c:pt>
                <c:pt idx="6711">
                  <c:v>-0.4</c:v>
                </c:pt>
                <c:pt idx="6712">
                  <c:v>-0.4</c:v>
                </c:pt>
                <c:pt idx="6713">
                  <c:v>-0.4</c:v>
                </c:pt>
                <c:pt idx="6714">
                  <c:v>-0.4</c:v>
                </c:pt>
                <c:pt idx="6715">
                  <c:v>-0.4</c:v>
                </c:pt>
                <c:pt idx="6716">
                  <c:v>-0.4</c:v>
                </c:pt>
                <c:pt idx="6717">
                  <c:v>-0.4</c:v>
                </c:pt>
                <c:pt idx="6718">
                  <c:v>-0.4</c:v>
                </c:pt>
                <c:pt idx="6719">
                  <c:v>-0.4</c:v>
                </c:pt>
                <c:pt idx="6720">
                  <c:v>-0.4</c:v>
                </c:pt>
                <c:pt idx="6721">
                  <c:v>-0.4</c:v>
                </c:pt>
                <c:pt idx="6722">
                  <c:v>-0.4</c:v>
                </c:pt>
                <c:pt idx="6723">
                  <c:v>-0.4</c:v>
                </c:pt>
                <c:pt idx="6724">
                  <c:v>-0.4</c:v>
                </c:pt>
                <c:pt idx="6725">
                  <c:v>-0.4</c:v>
                </c:pt>
                <c:pt idx="6726">
                  <c:v>-0.4</c:v>
                </c:pt>
                <c:pt idx="6727">
                  <c:v>-0.4</c:v>
                </c:pt>
                <c:pt idx="6728">
                  <c:v>-0.4</c:v>
                </c:pt>
                <c:pt idx="6729">
                  <c:v>-0.4</c:v>
                </c:pt>
                <c:pt idx="6730">
                  <c:v>-0.4</c:v>
                </c:pt>
                <c:pt idx="6731">
                  <c:v>-0.4</c:v>
                </c:pt>
                <c:pt idx="6732">
                  <c:v>-0.4</c:v>
                </c:pt>
                <c:pt idx="6733">
                  <c:v>-0.4</c:v>
                </c:pt>
                <c:pt idx="6734">
                  <c:v>-0.4</c:v>
                </c:pt>
                <c:pt idx="6735">
                  <c:v>-0.4</c:v>
                </c:pt>
                <c:pt idx="6736">
                  <c:v>-0.4</c:v>
                </c:pt>
                <c:pt idx="6737">
                  <c:v>-0.4</c:v>
                </c:pt>
                <c:pt idx="6738">
                  <c:v>-0.4</c:v>
                </c:pt>
                <c:pt idx="6739">
                  <c:v>-0.4</c:v>
                </c:pt>
                <c:pt idx="6740">
                  <c:v>-0.4</c:v>
                </c:pt>
                <c:pt idx="6741">
                  <c:v>-0.4</c:v>
                </c:pt>
                <c:pt idx="6742">
                  <c:v>-0.4</c:v>
                </c:pt>
                <c:pt idx="6743">
                  <c:v>-0.4</c:v>
                </c:pt>
                <c:pt idx="6744">
                  <c:v>-0.4</c:v>
                </c:pt>
                <c:pt idx="6745">
                  <c:v>-0.4</c:v>
                </c:pt>
                <c:pt idx="6746">
                  <c:v>-0.4</c:v>
                </c:pt>
                <c:pt idx="6747">
                  <c:v>-0.4</c:v>
                </c:pt>
                <c:pt idx="6748">
                  <c:v>-0.4</c:v>
                </c:pt>
                <c:pt idx="6749">
                  <c:v>-0.4</c:v>
                </c:pt>
                <c:pt idx="6750">
                  <c:v>-0.4</c:v>
                </c:pt>
                <c:pt idx="6751">
                  <c:v>-0.4</c:v>
                </c:pt>
                <c:pt idx="6752">
                  <c:v>-0.4</c:v>
                </c:pt>
                <c:pt idx="6753">
                  <c:v>-0.4</c:v>
                </c:pt>
                <c:pt idx="6754">
                  <c:v>-0.4</c:v>
                </c:pt>
                <c:pt idx="6755">
                  <c:v>-0.4</c:v>
                </c:pt>
                <c:pt idx="6756">
                  <c:v>-0.4</c:v>
                </c:pt>
                <c:pt idx="6757">
                  <c:v>-0.4</c:v>
                </c:pt>
                <c:pt idx="6758">
                  <c:v>-0.4</c:v>
                </c:pt>
                <c:pt idx="6759">
                  <c:v>-0.4</c:v>
                </c:pt>
                <c:pt idx="6760">
                  <c:v>-0.4</c:v>
                </c:pt>
                <c:pt idx="6761">
                  <c:v>-0.4</c:v>
                </c:pt>
                <c:pt idx="6762">
                  <c:v>-0.4</c:v>
                </c:pt>
                <c:pt idx="6763">
                  <c:v>-0.4</c:v>
                </c:pt>
                <c:pt idx="6764">
                  <c:v>-0.4</c:v>
                </c:pt>
                <c:pt idx="6765">
                  <c:v>-0.4</c:v>
                </c:pt>
                <c:pt idx="6766">
                  <c:v>-0.4</c:v>
                </c:pt>
                <c:pt idx="6767">
                  <c:v>-0.4</c:v>
                </c:pt>
                <c:pt idx="6768">
                  <c:v>-0.4</c:v>
                </c:pt>
                <c:pt idx="6769">
                  <c:v>-0.4</c:v>
                </c:pt>
                <c:pt idx="6770">
                  <c:v>-0.4</c:v>
                </c:pt>
                <c:pt idx="6771">
                  <c:v>-0.4</c:v>
                </c:pt>
                <c:pt idx="6772">
                  <c:v>-0.4</c:v>
                </c:pt>
                <c:pt idx="6773">
                  <c:v>-0.4</c:v>
                </c:pt>
                <c:pt idx="6774">
                  <c:v>-0.4</c:v>
                </c:pt>
                <c:pt idx="6775">
                  <c:v>-0.4</c:v>
                </c:pt>
                <c:pt idx="6776">
                  <c:v>-0.4</c:v>
                </c:pt>
                <c:pt idx="6777">
                  <c:v>-0.4</c:v>
                </c:pt>
                <c:pt idx="6778">
                  <c:v>-0.4</c:v>
                </c:pt>
                <c:pt idx="6779">
                  <c:v>-0.4</c:v>
                </c:pt>
                <c:pt idx="6780">
                  <c:v>-0.4</c:v>
                </c:pt>
                <c:pt idx="6781">
                  <c:v>-0.4</c:v>
                </c:pt>
                <c:pt idx="6782">
                  <c:v>-0.4</c:v>
                </c:pt>
                <c:pt idx="6783">
                  <c:v>-0.4</c:v>
                </c:pt>
                <c:pt idx="6784">
                  <c:v>-0.4</c:v>
                </c:pt>
                <c:pt idx="6785">
                  <c:v>-0.4</c:v>
                </c:pt>
                <c:pt idx="6786">
                  <c:v>-0.4</c:v>
                </c:pt>
                <c:pt idx="6787">
                  <c:v>-0.4</c:v>
                </c:pt>
                <c:pt idx="6788">
                  <c:v>-0.4</c:v>
                </c:pt>
                <c:pt idx="6789">
                  <c:v>-0.4</c:v>
                </c:pt>
                <c:pt idx="6790">
                  <c:v>-0.4</c:v>
                </c:pt>
                <c:pt idx="6791">
                  <c:v>-0.4</c:v>
                </c:pt>
                <c:pt idx="6792">
                  <c:v>-0.4</c:v>
                </c:pt>
                <c:pt idx="6793">
                  <c:v>-0.4</c:v>
                </c:pt>
                <c:pt idx="6794">
                  <c:v>-0.4</c:v>
                </c:pt>
                <c:pt idx="6795">
                  <c:v>-0.4</c:v>
                </c:pt>
                <c:pt idx="6796">
                  <c:v>-0.4</c:v>
                </c:pt>
                <c:pt idx="6797">
                  <c:v>-0.4</c:v>
                </c:pt>
                <c:pt idx="6798">
                  <c:v>-0.4</c:v>
                </c:pt>
                <c:pt idx="6799">
                  <c:v>-0.4</c:v>
                </c:pt>
                <c:pt idx="6800">
                  <c:v>-0.4</c:v>
                </c:pt>
                <c:pt idx="6801">
                  <c:v>-0.4</c:v>
                </c:pt>
                <c:pt idx="6802">
                  <c:v>-0.4</c:v>
                </c:pt>
                <c:pt idx="6803">
                  <c:v>-0.4</c:v>
                </c:pt>
                <c:pt idx="6804">
                  <c:v>-0.4</c:v>
                </c:pt>
                <c:pt idx="6805">
                  <c:v>-0.4</c:v>
                </c:pt>
                <c:pt idx="6806">
                  <c:v>-0.4</c:v>
                </c:pt>
                <c:pt idx="6807">
                  <c:v>-0.4</c:v>
                </c:pt>
                <c:pt idx="6808">
                  <c:v>-0.4</c:v>
                </c:pt>
                <c:pt idx="6809">
                  <c:v>-0.4</c:v>
                </c:pt>
                <c:pt idx="6810">
                  <c:v>-0.4</c:v>
                </c:pt>
                <c:pt idx="6811">
                  <c:v>-0.4</c:v>
                </c:pt>
                <c:pt idx="6812">
                  <c:v>-0.4</c:v>
                </c:pt>
                <c:pt idx="6813">
                  <c:v>-0.4</c:v>
                </c:pt>
                <c:pt idx="6814">
                  <c:v>-0.4</c:v>
                </c:pt>
                <c:pt idx="6815">
                  <c:v>-0.4</c:v>
                </c:pt>
                <c:pt idx="6816">
                  <c:v>-0.4</c:v>
                </c:pt>
                <c:pt idx="6817">
                  <c:v>-0.4</c:v>
                </c:pt>
                <c:pt idx="6818">
                  <c:v>-0.4</c:v>
                </c:pt>
                <c:pt idx="6819">
                  <c:v>-0.4</c:v>
                </c:pt>
                <c:pt idx="6820">
                  <c:v>-0.4</c:v>
                </c:pt>
                <c:pt idx="6821">
                  <c:v>-0.4</c:v>
                </c:pt>
                <c:pt idx="6822">
                  <c:v>-0.4</c:v>
                </c:pt>
                <c:pt idx="6823">
                  <c:v>-0.4</c:v>
                </c:pt>
                <c:pt idx="6824">
                  <c:v>-0.4</c:v>
                </c:pt>
                <c:pt idx="6825">
                  <c:v>-0.4</c:v>
                </c:pt>
                <c:pt idx="6826">
                  <c:v>-0.4</c:v>
                </c:pt>
                <c:pt idx="6827">
                  <c:v>-0.4</c:v>
                </c:pt>
                <c:pt idx="6828">
                  <c:v>-0.4</c:v>
                </c:pt>
                <c:pt idx="6829">
                  <c:v>-0.4</c:v>
                </c:pt>
                <c:pt idx="6830">
                  <c:v>-0.4</c:v>
                </c:pt>
                <c:pt idx="6831">
                  <c:v>-0.4</c:v>
                </c:pt>
                <c:pt idx="6832">
                  <c:v>-0.4</c:v>
                </c:pt>
                <c:pt idx="6833">
                  <c:v>-0.4</c:v>
                </c:pt>
                <c:pt idx="6834">
                  <c:v>-0.4</c:v>
                </c:pt>
                <c:pt idx="6835">
                  <c:v>-0.4</c:v>
                </c:pt>
                <c:pt idx="6836">
                  <c:v>-0.4</c:v>
                </c:pt>
                <c:pt idx="6837">
                  <c:v>-0.4</c:v>
                </c:pt>
                <c:pt idx="6838">
                  <c:v>-0.4</c:v>
                </c:pt>
                <c:pt idx="6839">
                  <c:v>-0.4</c:v>
                </c:pt>
                <c:pt idx="6840">
                  <c:v>-0.4</c:v>
                </c:pt>
                <c:pt idx="6841">
                  <c:v>-0.4</c:v>
                </c:pt>
                <c:pt idx="6842">
                  <c:v>-0.4</c:v>
                </c:pt>
                <c:pt idx="6843">
                  <c:v>-0.4</c:v>
                </c:pt>
                <c:pt idx="6844">
                  <c:v>-0.4</c:v>
                </c:pt>
                <c:pt idx="6845">
                  <c:v>-0.4</c:v>
                </c:pt>
                <c:pt idx="6846">
                  <c:v>-0.4</c:v>
                </c:pt>
                <c:pt idx="6847">
                  <c:v>-0.4</c:v>
                </c:pt>
                <c:pt idx="6848">
                  <c:v>-0.4</c:v>
                </c:pt>
                <c:pt idx="6849">
                  <c:v>-0.4</c:v>
                </c:pt>
                <c:pt idx="6850">
                  <c:v>-0.4</c:v>
                </c:pt>
                <c:pt idx="6851">
                  <c:v>-0.4</c:v>
                </c:pt>
                <c:pt idx="6852">
                  <c:v>-0.4</c:v>
                </c:pt>
                <c:pt idx="6853">
                  <c:v>-0.4</c:v>
                </c:pt>
                <c:pt idx="6854">
                  <c:v>-0.4</c:v>
                </c:pt>
                <c:pt idx="6855">
                  <c:v>-0.4</c:v>
                </c:pt>
                <c:pt idx="6856">
                  <c:v>-0.4</c:v>
                </c:pt>
                <c:pt idx="6857">
                  <c:v>-0.4</c:v>
                </c:pt>
                <c:pt idx="6858">
                  <c:v>-0.4</c:v>
                </c:pt>
                <c:pt idx="6859">
                  <c:v>-0.4</c:v>
                </c:pt>
                <c:pt idx="6860">
                  <c:v>-0.4</c:v>
                </c:pt>
                <c:pt idx="6861">
                  <c:v>-0.4</c:v>
                </c:pt>
                <c:pt idx="6862">
                  <c:v>-0.4</c:v>
                </c:pt>
                <c:pt idx="6863">
                  <c:v>-0.4</c:v>
                </c:pt>
                <c:pt idx="6864">
                  <c:v>-0.4</c:v>
                </c:pt>
                <c:pt idx="6865">
                  <c:v>-0.4</c:v>
                </c:pt>
                <c:pt idx="6866">
                  <c:v>-0.4</c:v>
                </c:pt>
                <c:pt idx="6867">
                  <c:v>-0.4</c:v>
                </c:pt>
                <c:pt idx="6868">
                  <c:v>-0.4</c:v>
                </c:pt>
                <c:pt idx="6869">
                  <c:v>-0.4</c:v>
                </c:pt>
                <c:pt idx="6870">
                  <c:v>-0.4</c:v>
                </c:pt>
                <c:pt idx="6871">
                  <c:v>-0.4</c:v>
                </c:pt>
                <c:pt idx="6872">
                  <c:v>-0.4</c:v>
                </c:pt>
                <c:pt idx="6873">
                  <c:v>-0.4</c:v>
                </c:pt>
                <c:pt idx="6874">
                  <c:v>-0.4</c:v>
                </c:pt>
                <c:pt idx="6875">
                  <c:v>-0.4</c:v>
                </c:pt>
                <c:pt idx="6876">
                  <c:v>-0.4</c:v>
                </c:pt>
                <c:pt idx="6877">
                  <c:v>-0.4</c:v>
                </c:pt>
                <c:pt idx="6878">
                  <c:v>-0.4</c:v>
                </c:pt>
                <c:pt idx="6879">
                  <c:v>-0.4</c:v>
                </c:pt>
                <c:pt idx="6880">
                  <c:v>-0.4</c:v>
                </c:pt>
                <c:pt idx="6881">
                  <c:v>-0.4</c:v>
                </c:pt>
                <c:pt idx="6882">
                  <c:v>-0.4</c:v>
                </c:pt>
                <c:pt idx="6883">
                  <c:v>-0.4</c:v>
                </c:pt>
                <c:pt idx="6884">
                  <c:v>-0.4</c:v>
                </c:pt>
                <c:pt idx="6885">
                  <c:v>-0.4</c:v>
                </c:pt>
                <c:pt idx="6886">
                  <c:v>-0.4</c:v>
                </c:pt>
                <c:pt idx="6887">
                  <c:v>-0.4</c:v>
                </c:pt>
                <c:pt idx="6888">
                  <c:v>-0.4</c:v>
                </c:pt>
                <c:pt idx="6889">
                  <c:v>-0.4</c:v>
                </c:pt>
                <c:pt idx="6890">
                  <c:v>-0.4</c:v>
                </c:pt>
                <c:pt idx="6891">
                  <c:v>-0.4</c:v>
                </c:pt>
                <c:pt idx="6892">
                  <c:v>-0.4</c:v>
                </c:pt>
                <c:pt idx="6893">
                  <c:v>-0.4</c:v>
                </c:pt>
                <c:pt idx="6894">
                  <c:v>-0.4</c:v>
                </c:pt>
                <c:pt idx="6895">
                  <c:v>-0.4</c:v>
                </c:pt>
                <c:pt idx="6896">
                  <c:v>-0.4</c:v>
                </c:pt>
                <c:pt idx="6897">
                  <c:v>-0.4</c:v>
                </c:pt>
                <c:pt idx="6898">
                  <c:v>-0.4</c:v>
                </c:pt>
                <c:pt idx="6899">
                  <c:v>-0.4</c:v>
                </c:pt>
                <c:pt idx="6900">
                  <c:v>-0.4</c:v>
                </c:pt>
                <c:pt idx="6901">
                  <c:v>-0.4</c:v>
                </c:pt>
                <c:pt idx="6902">
                  <c:v>-0.4</c:v>
                </c:pt>
                <c:pt idx="6903">
                  <c:v>-0.4</c:v>
                </c:pt>
                <c:pt idx="6904">
                  <c:v>-0.4</c:v>
                </c:pt>
                <c:pt idx="6905">
                  <c:v>-0.4</c:v>
                </c:pt>
                <c:pt idx="6906">
                  <c:v>-0.4</c:v>
                </c:pt>
                <c:pt idx="6907">
                  <c:v>-0.4</c:v>
                </c:pt>
                <c:pt idx="6908">
                  <c:v>-0.4</c:v>
                </c:pt>
                <c:pt idx="6909">
                  <c:v>-0.4</c:v>
                </c:pt>
                <c:pt idx="6910">
                  <c:v>-0.4</c:v>
                </c:pt>
                <c:pt idx="6911">
                  <c:v>-0.4</c:v>
                </c:pt>
                <c:pt idx="6912">
                  <c:v>-0.4</c:v>
                </c:pt>
                <c:pt idx="6913">
                  <c:v>-0.4</c:v>
                </c:pt>
                <c:pt idx="6914">
                  <c:v>-0.4</c:v>
                </c:pt>
                <c:pt idx="6915">
                  <c:v>-0.4</c:v>
                </c:pt>
                <c:pt idx="6916">
                  <c:v>-0.4</c:v>
                </c:pt>
                <c:pt idx="6917">
                  <c:v>-0.4</c:v>
                </c:pt>
                <c:pt idx="6918">
                  <c:v>-0.4</c:v>
                </c:pt>
                <c:pt idx="6919">
                  <c:v>-0.4</c:v>
                </c:pt>
                <c:pt idx="6920">
                  <c:v>-0.4</c:v>
                </c:pt>
                <c:pt idx="6921">
                  <c:v>-0.4</c:v>
                </c:pt>
                <c:pt idx="6922">
                  <c:v>-0.4</c:v>
                </c:pt>
                <c:pt idx="6923">
                  <c:v>-0.4</c:v>
                </c:pt>
                <c:pt idx="6924">
                  <c:v>-0.4</c:v>
                </c:pt>
                <c:pt idx="6925">
                  <c:v>-0.4</c:v>
                </c:pt>
                <c:pt idx="6926">
                  <c:v>-0.4</c:v>
                </c:pt>
                <c:pt idx="6927">
                  <c:v>-0.4</c:v>
                </c:pt>
                <c:pt idx="6928">
                  <c:v>-0.4</c:v>
                </c:pt>
                <c:pt idx="6929">
                  <c:v>-0.4</c:v>
                </c:pt>
                <c:pt idx="6930">
                  <c:v>-0.4</c:v>
                </c:pt>
                <c:pt idx="6931">
                  <c:v>-0.4</c:v>
                </c:pt>
                <c:pt idx="6932">
                  <c:v>-0.4</c:v>
                </c:pt>
                <c:pt idx="6933">
                  <c:v>-0.4</c:v>
                </c:pt>
                <c:pt idx="6934">
                  <c:v>-0.4</c:v>
                </c:pt>
                <c:pt idx="6935">
                  <c:v>-0.4</c:v>
                </c:pt>
                <c:pt idx="6936">
                  <c:v>-0.4</c:v>
                </c:pt>
                <c:pt idx="6937">
                  <c:v>-0.4</c:v>
                </c:pt>
                <c:pt idx="6938">
                  <c:v>-0.4</c:v>
                </c:pt>
                <c:pt idx="6939">
                  <c:v>-0.4</c:v>
                </c:pt>
                <c:pt idx="6940">
                  <c:v>-0.4</c:v>
                </c:pt>
                <c:pt idx="6941">
                  <c:v>-0.4</c:v>
                </c:pt>
                <c:pt idx="6942">
                  <c:v>-0.4</c:v>
                </c:pt>
                <c:pt idx="6943">
                  <c:v>-0.4</c:v>
                </c:pt>
                <c:pt idx="6944">
                  <c:v>-0.4</c:v>
                </c:pt>
                <c:pt idx="6945">
                  <c:v>-0.4</c:v>
                </c:pt>
                <c:pt idx="6946">
                  <c:v>-0.4</c:v>
                </c:pt>
                <c:pt idx="6947">
                  <c:v>-0.4</c:v>
                </c:pt>
                <c:pt idx="6948">
                  <c:v>-0.4</c:v>
                </c:pt>
                <c:pt idx="6949">
                  <c:v>-0.4</c:v>
                </c:pt>
                <c:pt idx="6950">
                  <c:v>-0.4</c:v>
                </c:pt>
                <c:pt idx="6951">
                  <c:v>-0.4</c:v>
                </c:pt>
                <c:pt idx="6952">
                  <c:v>-0.4</c:v>
                </c:pt>
                <c:pt idx="6953">
                  <c:v>-0.4</c:v>
                </c:pt>
                <c:pt idx="6954">
                  <c:v>-0.4</c:v>
                </c:pt>
                <c:pt idx="6955">
                  <c:v>-0.4</c:v>
                </c:pt>
                <c:pt idx="6956">
                  <c:v>-0.4</c:v>
                </c:pt>
                <c:pt idx="6957">
                  <c:v>-0.4</c:v>
                </c:pt>
                <c:pt idx="6958">
                  <c:v>-0.4</c:v>
                </c:pt>
                <c:pt idx="6959">
                  <c:v>-0.4</c:v>
                </c:pt>
                <c:pt idx="6960">
                  <c:v>-0.4</c:v>
                </c:pt>
                <c:pt idx="6961">
                  <c:v>-0.4</c:v>
                </c:pt>
                <c:pt idx="6962">
                  <c:v>-0.4</c:v>
                </c:pt>
                <c:pt idx="6963">
                  <c:v>-0.4</c:v>
                </c:pt>
                <c:pt idx="6964">
                  <c:v>-0.4</c:v>
                </c:pt>
                <c:pt idx="6965">
                  <c:v>-0.4</c:v>
                </c:pt>
                <c:pt idx="6966">
                  <c:v>-0.4</c:v>
                </c:pt>
                <c:pt idx="6967">
                  <c:v>-0.4</c:v>
                </c:pt>
                <c:pt idx="6968">
                  <c:v>-0.4</c:v>
                </c:pt>
                <c:pt idx="6969">
                  <c:v>-0.4</c:v>
                </c:pt>
                <c:pt idx="6970">
                  <c:v>-0.4</c:v>
                </c:pt>
                <c:pt idx="6971">
                  <c:v>-0.4</c:v>
                </c:pt>
                <c:pt idx="6972">
                  <c:v>-0.4</c:v>
                </c:pt>
                <c:pt idx="6973">
                  <c:v>-0.4</c:v>
                </c:pt>
                <c:pt idx="6974">
                  <c:v>-0.4</c:v>
                </c:pt>
                <c:pt idx="6975">
                  <c:v>-0.4</c:v>
                </c:pt>
                <c:pt idx="6976">
                  <c:v>-0.4</c:v>
                </c:pt>
                <c:pt idx="6977">
                  <c:v>-0.4</c:v>
                </c:pt>
                <c:pt idx="6978">
                  <c:v>-0.4</c:v>
                </c:pt>
                <c:pt idx="6979">
                  <c:v>-0.4</c:v>
                </c:pt>
                <c:pt idx="6980">
                  <c:v>-0.4</c:v>
                </c:pt>
                <c:pt idx="6981">
                  <c:v>-0.4</c:v>
                </c:pt>
                <c:pt idx="6982">
                  <c:v>-0.4</c:v>
                </c:pt>
                <c:pt idx="6983">
                  <c:v>-0.4</c:v>
                </c:pt>
                <c:pt idx="6984">
                  <c:v>-0.4</c:v>
                </c:pt>
                <c:pt idx="6985">
                  <c:v>-0.4</c:v>
                </c:pt>
                <c:pt idx="6986">
                  <c:v>-0.4</c:v>
                </c:pt>
                <c:pt idx="6987">
                  <c:v>-0.4</c:v>
                </c:pt>
                <c:pt idx="6988">
                  <c:v>-0.4</c:v>
                </c:pt>
                <c:pt idx="6989">
                  <c:v>-0.4</c:v>
                </c:pt>
                <c:pt idx="6990">
                  <c:v>-0.4</c:v>
                </c:pt>
                <c:pt idx="6991">
                  <c:v>-0.4</c:v>
                </c:pt>
                <c:pt idx="6992">
                  <c:v>-0.4</c:v>
                </c:pt>
                <c:pt idx="6993">
                  <c:v>-0.4</c:v>
                </c:pt>
                <c:pt idx="6994">
                  <c:v>-0.4</c:v>
                </c:pt>
                <c:pt idx="6995">
                  <c:v>-0.4</c:v>
                </c:pt>
                <c:pt idx="6996">
                  <c:v>-0.4</c:v>
                </c:pt>
                <c:pt idx="6997">
                  <c:v>-0.4</c:v>
                </c:pt>
                <c:pt idx="6998">
                  <c:v>-0.4</c:v>
                </c:pt>
                <c:pt idx="6999">
                  <c:v>-0.4</c:v>
                </c:pt>
                <c:pt idx="7000">
                  <c:v>-0.4</c:v>
                </c:pt>
                <c:pt idx="7001">
                  <c:v>-0.4</c:v>
                </c:pt>
                <c:pt idx="7002">
                  <c:v>-0.4</c:v>
                </c:pt>
                <c:pt idx="7003">
                  <c:v>-0.4</c:v>
                </c:pt>
                <c:pt idx="7004">
                  <c:v>-0.4</c:v>
                </c:pt>
                <c:pt idx="7005">
                  <c:v>-0.4</c:v>
                </c:pt>
                <c:pt idx="7006">
                  <c:v>-0.4</c:v>
                </c:pt>
                <c:pt idx="7007">
                  <c:v>-0.4</c:v>
                </c:pt>
                <c:pt idx="7008">
                  <c:v>-0.4</c:v>
                </c:pt>
                <c:pt idx="7009">
                  <c:v>-0.4</c:v>
                </c:pt>
                <c:pt idx="7010">
                  <c:v>-0.4</c:v>
                </c:pt>
                <c:pt idx="7011">
                  <c:v>-0.4</c:v>
                </c:pt>
                <c:pt idx="7012">
                  <c:v>-0.4</c:v>
                </c:pt>
                <c:pt idx="7013">
                  <c:v>-0.4</c:v>
                </c:pt>
                <c:pt idx="7014">
                  <c:v>-0.4</c:v>
                </c:pt>
                <c:pt idx="7015">
                  <c:v>-0.4</c:v>
                </c:pt>
                <c:pt idx="7016">
                  <c:v>-0.4</c:v>
                </c:pt>
                <c:pt idx="7017">
                  <c:v>-0.4</c:v>
                </c:pt>
                <c:pt idx="7018">
                  <c:v>-0.4</c:v>
                </c:pt>
                <c:pt idx="7019">
                  <c:v>-0.4</c:v>
                </c:pt>
                <c:pt idx="7020">
                  <c:v>-0.4</c:v>
                </c:pt>
                <c:pt idx="7021">
                  <c:v>-0.4</c:v>
                </c:pt>
                <c:pt idx="7022">
                  <c:v>-0.4</c:v>
                </c:pt>
                <c:pt idx="7023">
                  <c:v>-0.4</c:v>
                </c:pt>
                <c:pt idx="7024">
                  <c:v>-0.4</c:v>
                </c:pt>
                <c:pt idx="7025">
                  <c:v>-0.4</c:v>
                </c:pt>
                <c:pt idx="7026">
                  <c:v>-0.4</c:v>
                </c:pt>
                <c:pt idx="7027">
                  <c:v>-0.4</c:v>
                </c:pt>
                <c:pt idx="7028">
                  <c:v>-0.4</c:v>
                </c:pt>
                <c:pt idx="7029">
                  <c:v>-0.4</c:v>
                </c:pt>
                <c:pt idx="7030">
                  <c:v>-0.4</c:v>
                </c:pt>
                <c:pt idx="7031">
                  <c:v>-0.4</c:v>
                </c:pt>
                <c:pt idx="7032">
                  <c:v>-0.4</c:v>
                </c:pt>
                <c:pt idx="7033">
                  <c:v>-0.4</c:v>
                </c:pt>
                <c:pt idx="7034">
                  <c:v>-0.4</c:v>
                </c:pt>
                <c:pt idx="7035">
                  <c:v>-0.4</c:v>
                </c:pt>
                <c:pt idx="7036">
                  <c:v>-0.4</c:v>
                </c:pt>
                <c:pt idx="7037">
                  <c:v>-0.4</c:v>
                </c:pt>
                <c:pt idx="7038">
                  <c:v>-0.4</c:v>
                </c:pt>
                <c:pt idx="7039">
                  <c:v>-0.4</c:v>
                </c:pt>
                <c:pt idx="7040">
                  <c:v>-0.4</c:v>
                </c:pt>
                <c:pt idx="7041">
                  <c:v>-0.4</c:v>
                </c:pt>
                <c:pt idx="7042">
                  <c:v>-0.4</c:v>
                </c:pt>
                <c:pt idx="7043">
                  <c:v>-0.4</c:v>
                </c:pt>
                <c:pt idx="7044">
                  <c:v>-0.4</c:v>
                </c:pt>
                <c:pt idx="7045">
                  <c:v>-0.4</c:v>
                </c:pt>
                <c:pt idx="7046">
                  <c:v>-0.4</c:v>
                </c:pt>
                <c:pt idx="7047">
                  <c:v>-0.4</c:v>
                </c:pt>
                <c:pt idx="7048">
                  <c:v>-0.4</c:v>
                </c:pt>
                <c:pt idx="7049">
                  <c:v>-0.4</c:v>
                </c:pt>
                <c:pt idx="7050">
                  <c:v>-0.4</c:v>
                </c:pt>
                <c:pt idx="7051">
                  <c:v>-0.4</c:v>
                </c:pt>
                <c:pt idx="7052">
                  <c:v>-0.4</c:v>
                </c:pt>
                <c:pt idx="7053">
                  <c:v>-0.4</c:v>
                </c:pt>
                <c:pt idx="7054">
                  <c:v>-0.4</c:v>
                </c:pt>
                <c:pt idx="7055">
                  <c:v>-0.4</c:v>
                </c:pt>
                <c:pt idx="7056">
                  <c:v>-0.4</c:v>
                </c:pt>
                <c:pt idx="7057">
                  <c:v>-0.4</c:v>
                </c:pt>
                <c:pt idx="7058">
                  <c:v>-0.4</c:v>
                </c:pt>
                <c:pt idx="7059">
                  <c:v>-0.4</c:v>
                </c:pt>
                <c:pt idx="7060">
                  <c:v>-0.4</c:v>
                </c:pt>
                <c:pt idx="7061">
                  <c:v>-0.4</c:v>
                </c:pt>
                <c:pt idx="7062">
                  <c:v>-0.4</c:v>
                </c:pt>
                <c:pt idx="7063">
                  <c:v>-0.4</c:v>
                </c:pt>
                <c:pt idx="7064">
                  <c:v>-0.4</c:v>
                </c:pt>
                <c:pt idx="7065">
                  <c:v>-0.4</c:v>
                </c:pt>
                <c:pt idx="7066">
                  <c:v>-0.4</c:v>
                </c:pt>
                <c:pt idx="7067">
                  <c:v>-0.4</c:v>
                </c:pt>
                <c:pt idx="7068">
                  <c:v>-0.4</c:v>
                </c:pt>
                <c:pt idx="7069">
                  <c:v>-0.4</c:v>
                </c:pt>
                <c:pt idx="7070">
                  <c:v>-0.4</c:v>
                </c:pt>
                <c:pt idx="7071">
                  <c:v>-0.4</c:v>
                </c:pt>
                <c:pt idx="7072">
                  <c:v>-0.4</c:v>
                </c:pt>
                <c:pt idx="7073">
                  <c:v>-0.4</c:v>
                </c:pt>
                <c:pt idx="7074">
                  <c:v>-0.4</c:v>
                </c:pt>
                <c:pt idx="7075">
                  <c:v>-0.4</c:v>
                </c:pt>
                <c:pt idx="7076">
                  <c:v>-0.4</c:v>
                </c:pt>
                <c:pt idx="7077">
                  <c:v>-0.4</c:v>
                </c:pt>
                <c:pt idx="7078">
                  <c:v>-0.4</c:v>
                </c:pt>
                <c:pt idx="7079">
                  <c:v>-0.4</c:v>
                </c:pt>
                <c:pt idx="7080">
                  <c:v>-0.4</c:v>
                </c:pt>
                <c:pt idx="7081">
                  <c:v>-0.4</c:v>
                </c:pt>
                <c:pt idx="7082">
                  <c:v>-0.4</c:v>
                </c:pt>
                <c:pt idx="7083">
                  <c:v>-0.4</c:v>
                </c:pt>
                <c:pt idx="7084">
                  <c:v>-0.4</c:v>
                </c:pt>
                <c:pt idx="7085">
                  <c:v>-0.4</c:v>
                </c:pt>
                <c:pt idx="7086">
                  <c:v>-0.4</c:v>
                </c:pt>
                <c:pt idx="7087">
                  <c:v>-0.4</c:v>
                </c:pt>
                <c:pt idx="7088">
                  <c:v>-0.4</c:v>
                </c:pt>
                <c:pt idx="7089">
                  <c:v>-0.4</c:v>
                </c:pt>
                <c:pt idx="7090">
                  <c:v>-0.4</c:v>
                </c:pt>
                <c:pt idx="7091">
                  <c:v>-0.4</c:v>
                </c:pt>
                <c:pt idx="7092">
                  <c:v>-0.4</c:v>
                </c:pt>
                <c:pt idx="7093">
                  <c:v>-0.4</c:v>
                </c:pt>
                <c:pt idx="7094">
                  <c:v>-0.4</c:v>
                </c:pt>
                <c:pt idx="7095">
                  <c:v>-0.4</c:v>
                </c:pt>
                <c:pt idx="7096">
                  <c:v>-0.4</c:v>
                </c:pt>
                <c:pt idx="7097">
                  <c:v>-0.4</c:v>
                </c:pt>
                <c:pt idx="7098">
                  <c:v>-0.4</c:v>
                </c:pt>
                <c:pt idx="7099">
                  <c:v>-0.4</c:v>
                </c:pt>
                <c:pt idx="7100">
                  <c:v>-0.4</c:v>
                </c:pt>
                <c:pt idx="7101">
                  <c:v>-0.4</c:v>
                </c:pt>
                <c:pt idx="7102">
                  <c:v>-0.4</c:v>
                </c:pt>
                <c:pt idx="7103">
                  <c:v>-0.4</c:v>
                </c:pt>
                <c:pt idx="7104">
                  <c:v>-0.4</c:v>
                </c:pt>
                <c:pt idx="7105">
                  <c:v>-0.4</c:v>
                </c:pt>
                <c:pt idx="7106">
                  <c:v>-0.4</c:v>
                </c:pt>
                <c:pt idx="7107">
                  <c:v>-0.4</c:v>
                </c:pt>
                <c:pt idx="7108">
                  <c:v>-0.4</c:v>
                </c:pt>
                <c:pt idx="7109">
                  <c:v>-0.4</c:v>
                </c:pt>
                <c:pt idx="7110">
                  <c:v>-0.4</c:v>
                </c:pt>
                <c:pt idx="7111">
                  <c:v>-0.4</c:v>
                </c:pt>
                <c:pt idx="7112">
                  <c:v>-0.4</c:v>
                </c:pt>
                <c:pt idx="7113">
                  <c:v>-0.4</c:v>
                </c:pt>
                <c:pt idx="7114">
                  <c:v>-0.4</c:v>
                </c:pt>
                <c:pt idx="7115">
                  <c:v>-0.4</c:v>
                </c:pt>
                <c:pt idx="7116">
                  <c:v>-0.4</c:v>
                </c:pt>
                <c:pt idx="7117">
                  <c:v>-0.4</c:v>
                </c:pt>
                <c:pt idx="7118">
                  <c:v>-0.4</c:v>
                </c:pt>
                <c:pt idx="7119">
                  <c:v>-0.4</c:v>
                </c:pt>
                <c:pt idx="7120">
                  <c:v>-0.4</c:v>
                </c:pt>
                <c:pt idx="7121">
                  <c:v>-0.4</c:v>
                </c:pt>
                <c:pt idx="7122">
                  <c:v>-0.4</c:v>
                </c:pt>
                <c:pt idx="7123">
                  <c:v>-0.4</c:v>
                </c:pt>
                <c:pt idx="7124">
                  <c:v>-0.4</c:v>
                </c:pt>
                <c:pt idx="7125">
                  <c:v>-0.4</c:v>
                </c:pt>
                <c:pt idx="7126">
                  <c:v>-0.4</c:v>
                </c:pt>
                <c:pt idx="7127">
                  <c:v>-0.4</c:v>
                </c:pt>
                <c:pt idx="7128">
                  <c:v>-0.4</c:v>
                </c:pt>
                <c:pt idx="7129">
                  <c:v>-0.4</c:v>
                </c:pt>
                <c:pt idx="7130">
                  <c:v>-0.4</c:v>
                </c:pt>
                <c:pt idx="7131">
                  <c:v>-0.4</c:v>
                </c:pt>
                <c:pt idx="7132">
                  <c:v>-0.4</c:v>
                </c:pt>
                <c:pt idx="7133">
                  <c:v>-0.4</c:v>
                </c:pt>
                <c:pt idx="7134">
                  <c:v>-0.4</c:v>
                </c:pt>
                <c:pt idx="7135">
                  <c:v>-0.4</c:v>
                </c:pt>
                <c:pt idx="7136">
                  <c:v>-0.4</c:v>
                </c:pt>
                <c:pt idx="7137">
                  <c:v>-0.4</c:v>
                </c:pt>
                <c:pt idx="7138">
                  <c:v>-0.4</c:v>
                </c:pt>
                <c:pt idx="7139">
                  <c:v>-0.4</c:v>
                </c:pt>
                <c:pt idx="7140">
                  <c:v>-0.4</c:v>
                </c:pt>
                <c:pt idx="7141">
                  <c:v>-0.4</c:v>
                </c:pt>
                <c:pt idx="7142">
                  <c:v>-0.4</c:v>
                </c:pt>
                <c:pt idx="7143">
                  <c:v>-0.4</c:v>
                </c:pt>
                <c:pt idx="7144">
                  <c:v>-0.4</c:v>
                </c:pt>
                <c:pt idx="7145">
                  <c:v>-0.4</c:v>
                </c:pt>
                <c:pt idx="7146">
                  <c:v>-0.4</c:v>
                </c:pt>
                <c:pt idx="7147">
                  <c:v>-0.4</c:v>
                </c:pt>
                <c:pt idx="7148">
                  <c:v>-0.4</c:v>
                </c:pt>
                <c:pt idx="7149">
                  <c:v>-0.4</c:v>
                </c:pt>
                <c:pt idx="7150">
                  <c:v>-0.4</c:v>
                </c:pt>
                <c:pt idx="7151">
                  <c:v>-0.4</c:v>
                </c:pt>
                <c:pt idx="7152">
                  <c:v>-0.4</c:v>
                </c:pt>
                <c:pt idx="7153">
                  <c:v>-0.4</c:v>
                </c:pt>
                <c:pt idx="7154">
                  <c:v>-0.4</c:v>
                </c:pt>
                <c:pt idx="7155">
                  <c:v>-0.4</c:v>
                </c:pt>
                <c:pt idx="7156">
                  <c:v>-0.4</c:v>
                </c:pt>
                <c:pt idx="7157">
                  <c:v>-0.4</c:v>
                </c:pt>
                <c:pt idx="7158">
                  <c:v>-0.4</c:v>
                </c:pt>
                <c:pt idx="7159">
                  <c:v>-0.4</c:v>
                </c:pt>
                <c:pt idx="7160">
                  <c:v>-0.4</c:v>
                </c:pt>
                <c:pt idx="7161">
                  <c:v>-0.4</c:v>
                </c:pt>
                <c:pt idx="7162">
                  <c:v>-0.4</c:v>
                </c:pt>
                <c:pt idx="7163">
                  <c:v>-0.4</c:v>
                </c:pt>
                <c:pt idx="7164">
                  <c:v>-0.4</c:v>
                </c:pt>
                <c:pt idx="7165">
                  <c:v>-0.4</c:v>
                </c:pt>
                <c:pt idx="7166">
                  <c:v>-0.4</c:v>
                </c:pt>
                <c:pt idx="7167">
                  <c:v>-0.4</c:v>
                </c:pt>
                <c:pt idx="7168">
                  <c:v>-0.4</c:v>
                </c:pt>
                <c:pt idx="7169">
                  <c:v>-0.4</c:v>
                </c:pt>
                <c:pt idx="7170">
                  <c:v>-0.4</c:v>
                </c:pt>
                <c:pt idx="7171">
                  <c:v>-0.4</c:v>
                </c:pt>
                <c:pt idx="7172">
                  <c:v>-0.4</c:v>
                </c:pt>
                <c:pt idx="7173">
                  <c:v>-0.4</c:v>
                </c:pt>
                <c:pt idx="7174">
                  <c:v>-0.4</c:v>
                </c:pt>
                <c:pt idx="7175">
                  <c:v>-0.4</c:v>
                </c:pt>
                <c:pt idx="7176">
                  <c:v>-0.4</c:v>
                </c:pt>
                <c:pt idx="7177">
                  <c:v>-0.4</c:v>
                </c:pt>
                <c:pt idx="7178">
                  <c:v>-0.4</c:v>
                </c:pt>
                <c:pt idx="7179">
                  <c:v>-0.4</c:v>
                </c:pt>
                <c:pt idx="7180">
                  <c:v>-0.4</c:v>
                </c:pt>
                <c:pt idx="7181">
                  <c:v>-0.4</c:v>
                </c:pt>
                <c:pt idx="7182">
                  <c:v>-0.4</c:v>
                </c:pt>
                <c:pt idx="7183">
                  <c:v>-0.4</c:v>
                </c:pt>
                <c:pt idx="7184">
                  <c:v>-0.4</c:v>
                </c:pt>
                <c:pt idx="7185">
                  <c:v>-0.4</c:v>
                </c:pt>
                <c:pt idx="7186">
                  <c:v>-0.4</c:v>
                </c:pt>
                <c:pt idx="7187">
                  <c:v>-0.4</c:v>
                </c:pt>
                <c:pt idx="7188">
                  <c:v>-0.4</c:v>
                </c:pt>
                <c:pt idx="7189">
                  <c:v>-0.4</c:v>
                </c:pt>
                <c:pt idx="7190">
                  <c:v>-0.4</c:v>
                </c:pt>
                <c:pt idx="7191">
                  <c:v>-0.4</c:v>
                </c:pt>
                <c:pt idx="7192">
                  <c:v>-0.4</c:v>
                </c:pt>
                <c:pt idx="7193">
                  <c:v>-0.4</c:v>
                </c:pt>
                <c:pt idx="7194">
                  <c:v>-0.4</c:v>
                </c:pt>
                <c:pt idx="7195">
                  <c:v>-0.4</c:v>
                </c:pt>
                <c:pt idx="7196">
                  <c:v>-0.4</c:v>
                </c:pt>
                <c:pt idx="7197">
                  <c:v>-0.4</c:v>
                </c:pt>
                <c:pt idx="7198">
                  <c:v>-0.4</c:v>
                </c:pt>
                <c:pt idx="7199">
                  <c:v>-0.4</c:v>
                </c:pt>
                <c:pt idx="7200">
                  <c:v>-0.4</c:v>
                </c:pt>
                <c:pt idx="7201">
                  <c:v>-0.4</c:v>
                </c:pt>
                <c:pt idx="7202">
                  <c:v>-0.4</c:v>
                </c:pt>
                <c:pt idx="7203">
                  <c:v>-0.4</c:v>
                </c:pt>
                <c:pt idx="7204">
                  <c:v>-0.4</c:v>
                </c:pt>
                <c:pt idx="7205">
                  <c:v>-0.4</c:v>
                </c:pt>
                <c:pt idx="7206">
                  <c:v>-0.4</c:v>
                </c:pt>
                <c:pt idx="7207">
                  <c:v>-0.4</c:v>
                </c:pt>
                <c:pt idx="7208">
                  <c:v>-0.4</c:v>
                </c:pt>
                <c:pt idx="7209">
                  <c:v>-0.4</c:v>
                </c:pt>
                <c:pt idx="7210">
                  <c:v>-0.4</c:v>
                </c:pt>
                <c:pt idx="7211">
                  <c:v>-0.4</c:v>
                </c:pt>
                <c:pt idx="7212">
                  <c:v>-0.4</c:v>
                </c:pt>
                <c:pt idx="7213">
                  <c:v>-0.4</c:v>
                </c:pt>
                <c:pt idx="7214">
                  <c:v>-0.4</c:v>
                </c:pt>
                <c:pt idx="7215">
                  <c:v>-0.4</c:v>
                </c:pt>
                <c:pt idx="7216">
                  <c:v>-0.4</c:v>
                </c:pt>
                <c:pt idx="7217">
                  <c:v>-0.4</c:v>
                </c:pt>
                <c:pt idx="7218">
                  <c:v>-0.4</c:v>
                </c:pt>
                <c:pt idx="7219">
                  <c:v>-0.4</c:v>
                </c:pt>
                <c:pt idx="7220">
                  <c:v>-0.4</c:v>
                </c:pt>
                <c:pt idx="7221">
                  <c:v>-0.4</c:v>
                </c:pt>
                <c:pt idx="7222">
                  <c:v>-0.4</c:v>
                </c:pt>
                <c:pt idx="7223">
                  <c:v>-0.4</c:v>
                </c:pt>
                <c:pt idx="7224">
                  <c:v>-0.4</c:v>
                </c:pt>
                <c:pt idx="7225">
                  <c:v>-0.4</c:v>
                </c:pt>
                <c:pt idx="7226">
                  <c:v>-0.4</c:v>
                </c:pt>
                <c:pt idx="7227">
                  <c:v>-0.4</c:v>
                </c:pt>
                <c:pt idx="7228">
                  <c:v>-0.4</c:v>
                </c:pt>
                <c:pt idx="7229">
                  <c:v>-0.4</c:v>
                </c:pt>
                <c:pt idx="7230">
                  <c:v>-0.4</c:v>
                </c:pt>
                <c:pt idx="7231">
                  <c:v>-0.4</c:v>
                </c:pt>
                <c:pt idx="7232">
                  <c:v>-0.4</c:v>
                </c:pt>
                <c:pt idx="7233">
                  <c:v>-0.4</c:v>
                </c:pt>
                <c:pt idx="7234">
                  <c:v>-0.4</c:v>
                </c:pt>
                <c:pt idx="7235">
                  <c:v>-0.4</c:v>
                </c:pt>
                <c:pt idx="7236">
                  <c:v>-0.4</c:v>
                </c:pt>
                <c:pt idx="7237">
                  <c:v>-0.4</c:v>
                </c:pt>
                <c:pt idx="7238">
                  <c:v>-0.4</c:v>
                </c:pt>
                <c:pt idx="7239">
                  <c:v>-0.4</c:v>
                </c:pt>
                <c:pt idx="7240">
                  <c:v>-0.4</c:v>
                </c:pt>
                <c:pt idx="7241">
                  <c:v>-0.4</c:v>
                </c:pt>
                <c:pt idx="7242">
                  <c:v>-0.4</c:v>
                </c:pt>
                <c:pt idx="7243">
                  <c:v>-0.4</c:v>
                </c:pt>
                <c:pt idx="7244">
                  <c:v>-0.4</c:v>
                </c:pt>
                <c:pt idx="7245">
                  <c:v>-0.4</c:v>
                </c:pt>
                <c:pt idx="7246">
                  <c:v>-0.4</c:v>
                </c:pt>
                <c:pt idx="7247">
                  <c:v>-0.4</c:v>
                </c:pt>
                <c:pt idx="7248">
                  <c:v>-0.4</c:v>
                </c:pt>
                <c:pt idx="7249">
                  <c:v>-0.4</c:v>
                </c:pt>
                <c:pt idx="7250">
                  <c:v>-0.4</c:v>
                </c:pt>
                <c:pt idx="7251">
                  <c:v>-0.4</c:v>
                </c:pt>
                <c:pt idx="7252">
                  <c:v>-0.4</c:v>
                </c:pt>
                <c:pt idx="7253">
                  <c:v>-0.4</c:v>
                </c:pt>
                <c:pt idx="7254">
                  <c:v>-0.4</c:v>
                </c:pt>
                <c:pt idx="7255">
                  <c:v>-0.4</c:v>
                </c:pt>
                <c:pt idx="7256">
                  <c:v>-0.4</c:v>
                </c:pt>
                <c:pt idx="7257">
                  <c:v>-0.4</c:v>
                </c:pt>
                <c:pt idx="7258">
                  <c:v>-0.4</c:v>
                </c:pt>
                <c:pt idx="7259">
                  <c:v>-0.4</c:v>
                </c:pt>
                <c:pt idx="7260">
                  <c:v>-0.4</c:v>
                </c:pt>
                <c:pt idx="7261">
                  <c:v>-0.4</c:v>
                </c:pt>
                <c:pt idx="7262">
                  <c:v>-0.4</c:v>
                </c:pt>
                <c:pt idx="7263">
                  <c:v>-0.4</c:v>
                </c:pt>
                <c:pt idx="7264">
                  <c:v>-0.4</c:v>
                </c:pt>
                <c:pt idx="7265">
                  <c:v>-0.4</c:v>
                </c:pt>
                <c:pt idx="7266">
                  <c:v>-0.4</c:v>
                </c:pt>
                <c:pt idx="7267">
                  <c:v>-0.4</c:v>
                </c:pt>
                <c:pt idx="7268">
                  <c:v>-0.4</c:v>
                </c:pt>
                <c:pt idx="7269">
                  <c:v>-0.4</c:v>
                </c:pt>
                <c:pt idx="7270">
                  <c:v>-0.4</c:v>
                </c:pt>
                <c:pt idx="7271">
                  <c:v>-0.4</c:v>
                </c:pt>
                <c:pt idx="7272">
                  <c:v>-0.4</c:v>
                </c:pt>
                <c:pt idx="7273">
                  <c:v>-0.4</c:v>
                </c:pt>
                <c:pt idx="7274">
                  <c:v>-0.4</c:v>
                </c:pt>
                <c:pt idx="7275">
                  <c:v>-0.4</c:v>
                </c:pt>
                <c:pt idx="7276">
                  <c:v>-0.4</c:v>
                </c:pt>
                <c:pt idx="7277">
                  <c:v>-0.4</c:v>
                </c:pt>
                <c:pt idx="7278">
                  <c:v>-0.4</c:v>
                </c:pt>
                <c:pt idx="7279">
                  <c:v>-0.4</c:v>
                </c:pt>
                <c:pt idx="7280">
                  <c:v>-0.4</c:v>
                </c:pt>
                <c:pt idx="7281">
                  <c:v>-0.4</c:v>
                </c:pt>
                <c:pt idx="7282">
                  <c:v>-0.4</c:v>
                </c:pt>
                <c:pt idx="7283">
                  <c:v>-0.4</c:v>
                </c:pt>
                <c:pt idx="7284">
                  <c:v>-0.4</c:v>
                </c:pt>
                <c:pt idx="7285">
                  <c:v>-0.4</c:v>
                </c:pt>
                <c:pt idx="7286">
                  <c:v>-0.4</c:v>
                </c:pt>
                <c:pt idx="7287">
                  <c:v>-0.4</c:v>
                </c:pt>
                <c:pt idx="7288">
                  <c:v>-0.4</c:v>
                </c:pt>
                <c:pt idx="7289">
                  <c:v>-0.4</c:v>
                </c:pt>
                <c:pt idx="7290">
                  <c:v>-0.4</c:v>
                </c:pt>
                <c:pt idx="7291">
                  <c:v>-0.4</c:v>
                </c:pt>
                <c:pt idx="7292">
                  <c:v>-0.4</c:v>
                </c:pt>
                <c:pt idx="7293">
                  <c:v>-0.4</c:v>
                </c:pt>
                <c:pt idx="7294">
                  <c:v>-0.4</c:v>
                </c:pt>
                <c:pt idx="7295">
                  <c:v>-0.4</c:v>
                </c:pt>
                <c:pt idx="7296">
                  <c:v>-0.4</c:v>
                </c:pt>
                <c:pt idx="7297">
                  <c:v>-0.4</c:v>
                </c:pt>
                <c:pt idx="7298">
                  <c:v>-0.4</c:v>
                </c:pt>
                <c:pt idx="7299">
                  <c:v>-0.4</c:v>
                </c:pt>
                <c:pt idx="7300">
                  <c:v>-0.4</c:v>
                </c:pt>
                <c:pt idx="7301">
                  <c:v>-0.4</c:v>
                </c:pt>
                <c:pt idx="7302">
                  <c:v>-0.4</c:v>
                </c:pt>
                <c:pt idx="7303">
                  <c:v>-0.4</c:v>
                </c:pt>
                <c:pt idx="7304">
                  <c:v>-0.4</c:v>
                </c:pt>
                <c:pt idx="7305">
                  <c:v>-0.4</c:v>
                </c:pt>
                <c:pt idx="7306">
                  <c:v>-0.4</c:v>
                </c:pt>
                <c:pt idx="7307">
                  <c:v>-0.4</c:v>
                </c:pt>
                <c:pt idx="7308">
                  <c:v>-0.4</c:v>
                </c:pt>
                <c:pt idx="7309">
                  <c:v>-0.4</c:v>
                </c:pt>
                <c:pt idx="7310">
                  <c:v>-0.4</c:v>
                </c:pt>
                <c:pt idx="7311">
                  <c:v>-0.4</c:v>
                </c:pt>
                <c:pt idx="7312">
                  <c:v>-0.4</c:v>
                </c:pt>
                <c:pt idx="7313">
                  <c:v>-0.4</c:v>
                </c:pt>
                <c:pt idx="7314">
                  <c:v>-0.4</c:v>
                </c:pt>
                <c:pt idx="7315">
                  <c:v>-0.4</c:v>
                </c:pt>
                <c:pt idx="7316">
                  <c:v>-0.4</c:v>
                </c:pt>
                <c:pt idx="7317">
                  <c:v>-0.4</c:v>
                </c:pt>
                <c:pt idx="7318">
                  <c:v>-0.4</c:v>
                </c:pt>
                <c:pt idx="7319">
                  <c:v>-0.4</c:v>
                </c:pt>
                <c:pt idx="7320">
                  <c:v>-0.4</c:v>
                </c:pt>
                <c:pt idx="7321">
                  <c:v>-0.4</c:v>
                </c:pt>
                <c:pt idx="7322">
                  <c:v>-0.4</c:v>
                </c:pt>
                <c:pt idx="7323">
                  <c:v>-0.4</c:v>
                </c:pt>
                <c:pt idx="7324">
                  <c:v>-0.4</c:v>
                </c:pt>
                <c:pt idx="7325">
                  <c:v>-0.4</c:v>
                </c:pt>
                <c:pt idx="7326">
                  <c:v>-0.4</c:v>
                </c:pt>
                <c:pt idx="7327">
                  <c:v>-0.4</c:v>
                </c:pt>
                <c:pt idx="7328">
                  <c:v>-0.4</c:v>
                </c:pt>
                <c:pt idx="7329">
                  <c:v>-0.4</c:v>
                </c:pt>
                <c:pt idx="7330">
                  <c:v>-0.4</c:v>
                </c:pt>
                <c:pt idx="7331">
                  <c:v>-0.4</c:v>
                </c:pt>
                <c:pt idx="7332">
                  <c:v>-0.4</c:v>
                </c:pt>
                <c:pt idx="7333">
                  <c:v>-0.4</c:v>
                </c:pt>
                <c:pt idx="7334">
                  <c:v>-0.4</c:v>
                </c:pt>
                <c:pt idx="7335">
                  <c:v>-0.4</c:v>
                </c:pt>
                <c:pt idx="7336">
                  <c:v>-0.4</c:v>
                </c:pt>
                <c:pt idx="7337">
                  <c:v>-0.4</c:v>
                </c:pt>
                <c:pt idx="7338">
                  <c:v>-0.4</c:v>
                </c:pt>
                <c:pt idx="7339">
                  <c:v>-0.4</c:v>
                </c:pt>
                <c:pt idx="7340">
                  <c:v>-0.4</c:v>
                </c:pt>
                <c:pt idx="7341">
                  <c:v>-0.4</c:v>
                </c:pt>
                <c:pt idx="7342">
                  <c:v>-0.4</c:v>
                </c:pt>
                <c:pt idx="7343">
                  <c:v>-0.4</c:v>
                </c:pt>
                <c:pt idx="7344">
                  <c:v>-0.4</c:v>
                </c:pt>
                <c:pt idx="7345">
                  <c:v>-0.4</c:v>
                </c:pt>
                <c:pt idx="7346">
                  <c:v>-0.4</c:v>
                </c:pt>
                <c:pt idx="7347">
                  <c:v>-0.4</c:v>
                </c:pt>
                <c:pt idx="7348">
                  <c:v>-0.4</c:v>
                </c:pt>
                <c:pt idx="7349">
                  <c:v>-0.4</c:v>
                </c:pt>
                <c:pt idx="7350">
                  <c:v>-0.4</c:v>
                </c:pt>
                <c:pt idx="7351">
                  <c:v>-0.4</c:v>
                </c:pt>
                <c:pt idx="7352">
                  <c:v>-0.4</c:v>
                </c:pt>
                <c:pt idx="7353">
                  <c:v>-0.4</c:v>
                </c:pt>
                <c:pt idx="7354">
                  <c:v>-0.4</c:v>
                </c:pt>
                <c:pt idx="7355">
                  <c:v>-0.4</c:v>
                </c:pt>
                <c:pt idx="7356">
                  <c:v>-0.4</c:v>
                </c:pt>
                <c:pt idx="7357">
                  <c:v>-0.4</c:v>
                </c:pt>
                <c:pt idx="7358">
                  <c:v>-0.4</c:v>
                </c:pt>
                <c:pt idx="7359">
                  <c:v>-0.4</c:v>
                </c:pt>
                <c:pt idx="7360">
                  <c:v>-0.4</c:v>
                </c:pt>
                <c:pt idx="7361">
                  <c:v>-0.4</c:v>
                </c:pt>
                <c:pt idx="7362">
                  <c:v>-0.4</c:v>
                </c:pt>
                <c:pt idx="7363">
                  <c:v>-0.4</c:v>
                </c:pt>
                <c:pt idx="7364">
                  <c:v>-0.4</c:v>
                </c:pt>
                <c:pt idx="7365">
                  <c:v>-0.4</c:v>
                </c:pt>
                <c:pt idx="7366">
                  <c:v>-0.4</c:v>
                </c:pt>
                <c:pt idx="7367">
                  <c:v>-0.4</c:v>
                </c:pt>
                <c:pt idx="7368">
                  <c:v>-0.4</c:v>
                </c:pt>
                <c:pt idx="7369">
                  <c:v>-0.4</c:v>
                </c:pt>
                <c:pt idx="7370">
                  <c:v>-0.4</c:v>
                </c:pt>
                <c:pt idx="7371">
                  <c:v>-0.4</c:v>
                </c:pt>
                <c:pt idx="7372">
                  <c:v>-0.4</c:v>
                </c:pt>
                <c:pt idx="7373">
                  <c:v>-0.4</c:v>
                </c:pt>
                <c:pt idx="7374">
                  <c:v>-0.4</c:v>
                </c:pt>
                <c:pt idx="7375">
                  <c:v>-0.4</c:v>
                </c:pt>
                <c:pt idx="7376">
                  <c:v>-0.4</c:v>
                </c:pt>
                <c:pt idx="7377">
                  <c:v>-0.4</c:v>
                </c:pt>
                <c:pt idx="7378">
                  <c:v>-0.4</c:v>
                </c:pt>
                <c:pt idx="7379">
                  <c:v>-0.4</c:v>
                </c:pt>
                <c:pt idx="7380">
                  <c:v>-0.4</c:v>
                </c:pt>
                <c:pt idx="7381">
                  <c:v>-0.4</c:v>
                </c:pt>
                <c:pt idx="7382">
                  <c:v>-0.4</c:v>
                </c:pt>
                <c:pt idx="7383">
                  <c:v>-0.4</c:v>
                </c:pt>
                <c:pt idx="7384">
                  <c:v>-0.4</c:v>
                </c:pt>
                <c:pt idx="7385">
                  <c:v>-0.4</c:v>
                </c:pt>
                <c:pt idx="7386">
                  <c:v>-0.4</c:v>
                </c:pt>
                <c:pt idx="7387">
                  <c:v>-0.4</c:v>
                </c:pt>
                <c:pt idx="7388">
                  <c:v>-0.4</c:v>
                </c:pt>
                <c:pt idx="7389">
                  <c:v>-0.4</c:v>
                </c:pt>
                <c:pt idx="7390">
                  <c:v>-0.4</c:v>
                </c:pt>
                <c:pt idx="7391">
                  <c:v>-0.4</c:v>
                </c:pt>
                <c:pt idx="7392">
                  <c:v>-0.4</c:v>
                </c:pt>
                <c:pt idx="7393">
                  <c:v>-0.4</c:v>
                </c:pt>
                <c:pt idx="7394">
                  <c:v>-0.4</c:v>
                </c:pt>
                <c:pt idx="7395">
                  <c:v>-0.4</c:v>
                </c:pt>
                <c:pt idx="7396">
                  <c:v>-0.4</c:v>
                </c:pt>
                <c:pt idx="7397">
                  <c:v>-0.4</c:v>
                </c:pt>
                <c:pt idx="7398">
                  <c:v>-0.4</c:v>
                </c:pt>
                <c:pt idx="7399">
                  <c:v>-0.4</c:v>
                </c:pt>
                <c:pt idx="7400">
                  <c:v>-0.4</c:v>
                </c:pt>
                <c:pt idx="7401">
                  <c:v>-0.4</c:v>
                </c:pt>
                <c:pt idx="7402">
                  <c:v>-0.4</c:v>
                </c:pt>
                <c:pt idx="7403">
                  <c:v>-0.4</c:v>
                </c:pt>
                <c:pt idx="7404">
                  <c:v>-0.4</c:v>
                </c:pt>
                <c:pt idx="7405">
                  <c:v>-0.4</c:v>
                </c:pt>
                <c:pt idx="7406">
                  <c:v>-0.4</c:v>
                </c:pt>
                <c:pt idx="7407">
                  <c:v>-0.4</c:v>
                </c:pt>
                <c:pt idx="7408">
                  <c:v>-0.4</c:v>
                </c:pt>
                <c:pt idx="7409">
                  <c:v>-0.4</c:v>
                </c:pt>
                <c:pt idx="7410">
                  <c:v>-0.4</c:v>
                </c:pt>
                <c:pt idx="7411">
                  <c:v>-0.4</c:v>
                </c:pt>
                <c:pt idx="7412">
                  <c:v>-0.4</c:v>
                </c:pt>
                <c:pt idx="7413">
                  <c:v>-0.4</c:v>
                </c:pt>
                <c:pt idx="7414">
                  <c:v>-0.4</c:v>
                </c:pt>
                <c:pt idx="7415">
                  <c:v>-0.4</c:v>
                </c:pt>
                <c:pt idx="7416">
                  <c:v>-0.4</c:v>
                </c:pt>
                <c:pt idx="7417">
                  <c:v>-0.4</c:v>
                </c:pt>
                <c:pt idx="7418">
                  <c:v>-0.4</c:v>
                </c:pt>
                <c:pt idx="7419">
                  <c:v>-0.4</c:v>
                </c:pt>
                <c:pt idx="7420">
                  <c:v>-0.4</c:v>
                </c:pt>
                <c:pt idx="7421">
                  <c:v>-0.4</c:v>
                </c:pt>
                <c:pt idx="7422">
                  <c:v>-0.4</c:v>
                </c:pt>
                <c:pt idx="7423">
                  <c:v>-0.4</c:v>
                </c:pt>
                <c:pt idx="7424">
                  <c:v>-0.4</c:v>
                </c:pt>
                <c:pt idx="7425">
                  <c:v>-0.4</c:v>
                </c:pt>
                <c:pt idx="7426">
                  <c:v>-0.4</c:v>
                </c:pt>
                <c:pt idx="7427">
                  <c:v>-0.4</c:v>
                </c:pt>
                <c:pt idx="7428">
                  <c:v>-0.4</c:v>
                </c:pt>
                <c:pt idx="7429">
                  <c:v>-0.4</c:v>
                </c:pt>
                <c:pt idx="7430">
                  <c:v>-0.4</c:v>
                </c:pt>
                <c:pt idx="7431">
                  <c:v>-0.4</c:v>
                </c:pt>
                <c:pt idx="7432">
                  <c:v>-0.4</c:v>
                </c:pt>
                <c:pt idx="7433">
                  <c:v>-0.4</c:v>
                </c:pt>
                <c:pt idx="7434">
                  <c:v>-0.4</c:v>
                </c:pt>
                <c:pt idx="7435">
                  <c:v>-0.4</c:v>
                </c:pt>
                <c:pt idx="7436">
                  <c:v>-0.4</c:v>
                </c:pt>
                <c:pt idx="7437">
                  <c:v>-0.4</c:v>
                </c:pt>
                <c:pt idx="7438">
                  <c:v>-0.4</c:v>
                </c:pt>
                <c:pt idx="7439">
                  <c:v>-0.4</c:v>
                </c:pt>
                <c:pt idx="7440">
                  <c:v>-0.4</c:v>
                </c:pt>
                <c:pt idx="7441">
                  <c:v>-0.4</c:v>
                </c:pt>
                <c:pt idx="7442">
                  <c:v>-0.4</c:v>
                </c:pt>
                <c:pt idx="7443">
                  <c:v>-0.4</c:v>
                </c:pt>
                <c:pt idx="7444">
                  <c:v>-0.4</c:v>
                </c:pt>
                <c:pt idx="7445">
                  <c:v>-0.4</c:v>
                </c:pt>
                <c:pt idx="7446">
                  <c:v>-0.4</c:v>
                </c:pt>
                <c:pt idx="7447">
                  <c:v>-0.4</c:v>
                </c:pt>
                <c:pt idx="7448">
                  <c:v>-0.4</c:v>
                </c:pt>
                <c:pt idx="7449">
                  <c:v>-0.4</c:v>
                </c:pt>
                <c:pt idx="7450">
                  <c:v>-0.4</c:v>
                </c:pt>
                <c:pt idx="7451">
                  <c:v>-0.4</c:v>
                </c:pt>
                <c:pt idx="7452">
                  <c:v>-0.4</c:v>
                </c:pt>
                <c:pt idx="7453">
                  <c:v>-0.4</c:v>
                </c:pt>
                <c:pt idx="7454">
                  <c:v>-0.4</c:v>
                </c:pt>
                <c:pt idx="7455">
                  <c:v>-0.4</c:v>
                </c:pt>
                <c:pt idx="7456">
                  <c:v>-0.4</c:v>
                </c:pt>
                <c:pt idx="7457">
                  <c:v>-0.4</c:v>
                </c:pt>
                <c:pt idx="7458">
                  <c:v>-0.4</c:v>
                </c:pt>
                <c:pt idx="7459">
                  <c:v>-0.4</c:v>
                </c:pt>
                <c:pt idx="7460">
                  <c:v>-0.4</c:v>
                </c:pt>
                <c:pt idx="7461">
                  <c:v>-0.4</c:v>
                </c:pt>
                <c:pt idx="7462">
                  <c:v>-0.4</c:v>
                </c:pt>
                <c:pt idx="7463">
                  <c:v>-0.4</c:v>
                </c:pt>
                <c:pt idx="7464">
                  <c:v>-0.4</c:v>
                </c:pt>
                <c:pt idx="7465">
                  <c:v>-0.4</c:v>
                </c:pt>
                <c:pt idx="7466">
                  <c:v>-0.4</c:v>
                </c:pt>
                <c:pt idx="7467">
                  <c:v>-0.4</c:v>
                </c:pt>
                <c:pt idx="7468">
                  <c:v>-0.4</c:v>
                </c:pt>
                <c:pt idx="7469">
                  <c:v>-0.4</c:v>
                </c:pt>
                <c:pt idx="7470">
                  <c:v>-0.4</c:v>
                </c:pt>
                <c:pt idx="7471">
                  <c:v>-0.4</c:v>
                </c:pt>
                <c:pt idx="7472">
                  <c:v>-0.4</c:v>
                </c:pt>
                <c:pt idx="7473">
                  <c:v>-0.4</c:v>
                </c:pt>
                <c:pt idx="7474">
                  <c:v>-0.4</c:v>
                </c:pt>
                <c:pt idx="7475">
                  <c:v>-0.4</c:v>
                </c:pt>
                <c:pt idx="7476">
                  <c:v>-0.4</c:v>
                </c:pt>
                <c:pt idx="7477">
                  <c:v>-0.4</c:v>
                </c:pt>
                <c:pt idx="7478">
                  <c:v>-0.4</c:v>
                </c:pt>
                <c:pt idx="7479">
                  <c:v>-0.4</c:v>
                </c:pt>
                <c:pt idx="7480">
                  <c:v>-0.4</c:v>
                </c:pt>
                <c:pt idx="7481">
                  <c:v>-0.4</c:v>
                </c:pt>
                <c:pt idx="7482">
                  <c:v>-0.4</c:v>
                </c:pt>
                <c:pt idx="7483">
                  <c:v>-0.4</c:v>
                </c:pt>
                <c:pt idx="7484">
                  <c:v>-0.4</c:v>
                </c:pt>
                <c:pt idx="7485">
                  <c:v>-0.4</c:v>
                </c:pt>
                <c:pt idx="7486">
                  <c:v>-0.4</c:v>
                </c:pt>
                <c:pt idx="7487">
                  <c:v>-0.4</c:v>
                </c:pt>
                <c:pt idx="7488">
                  <c:v>-0.4</c:v>
                </c:pt>
                <c:pt idx="7489">
                  <c:v>-0.4</c:v>
                </c:pt>
                <c:pt idx="7490">
                  <c:v>-0.4</c:v>
                </c:pt>
                <c:pt idx="7491">
                  <c:v>-0.4</c:v>
                </c:pt>
                <c:pt idx="7492">
                  <c:v>-0.4</c:v>
                </c:pt>
                <c:pt idx="7493">
                  <c:v>-0.4</c:v>
                </c:pt>
                <c:pt idx="7494">
                  <c:v>-0.4</c:v>
                </c:pt>
                <c:pt idx="7495">
                  <c:v>-0.4</c:v>
                </c:pt>
                <c:pt idx="7496">
                  <c:v>-0.4</c:v>
                </c:pt>
                <c:pt idx="7497">
                  <c:v>-0.4</c:v>
                </c:pt>
                <c:pt idx="7498">
                  <c:v>-0.4</c:v>
                </c:pt>
                <c:pt idx="7499">
                  <c:v>-0.4</c:v>
                </c:pt>
                <c:pt idx="7500">
                  <c:v>-0.4</c:v>
                </c:pt>
                <c:pt idx="7501">
                  <c:v>-0.4</c:v>
                </c:pt>
                <c:pt idx="7502">
                  <c:v>-0.4</c:v>
                </c:pt>
                <c:pt idx="7503">
                  <c:v>-0.4</c:v>
                </c:pt>
                <c:pt idx="7504">
                  <c:v>-0.4</c:v>
                </c:pt>
                <c:pt idx="7505">
                  <c:v>-0.4</c:v>
                </c:pt>
                <c:pt idx="7506">
                  <c:v>-0.4</c:v>
                </c:pt>
                <c:pt idx="7507">
                  <c:v>-0.4</c:v>
                </c:pt>
                <c:pt idx="7508">
                  <c:v>-0.4</c:v>
                </c:pt>
                <c:pt idx="7509">
                  <c:v>-0.4</c:v>
                </c:pt>
                <c:pt idx="7510">
                  <c:v>-0.4</c:v>
                </c:pt>
                <c:pt idx="7511">
                  <c:v>-0.4</c:v>
                </c:pt>
                <c:pt idx="7512">
                  <c:v>-0.4</c:v>
                </c:pt>
                <c:pt idx="7513">
                  <c:v>-0.4</c:v>
                </c:pt>
                <c:pt idx="7514">
                  <c:v>-0.4</c:v>
                </c:pt>
                <c:pt idx="7515">
                  <c:v>-0.4</c:v>
                </c:pt>
                <c:pt idx="7516">
                  <c:v>-0.4</c:v>
                </c:pt>
                <c:pt idx="7517">
                  <c:v>-0.4</c:v>
                </c:pt>
                <c:pt idx="7518">
                  <c:v>-0.4</c:v>
                </c:pt>
                <c:pt idx="7519">
                  <c:v>-0.4</c:v>
                </c:pt>
                <c:pt idx="7520">
                  <c:v>-0.4</c:v>
                </c:pt>
                <c:pt idx="7521">
                  <c:v>-0.4</c:v>
                </c:pt>
                <c:pt idx="7522">
                  <c:v>-0.4</c:v>
                </c:pt>
                <c:pt idx="7523">
                  <c:v>-0.4</c:v>
                </c:pt>
                <c:pt idx="7524">
                  <c:v>-0.4</c:v>
                </c:pt>
                <c:pt idx="7525">
                  <c:v>-0.4</c:v>
                </c:pt>
                <c:pt idx="7526">
                  <c:v>-0.4</c:v>
                </c:pt>
                <c:pt idx="7527">
                  <c:v>-0.4</c:v>
                </c:pt>
                <c:pt idx="7528">
                  <c:v>-0.4</c:v>
                </c:pt>
                <c:pt idx="7529">
                  <c:v>-0.4</c:v>
                </c:pt>
                <c:pt idx="7530">
                  <c:v>-0.4</c:v>
                </c:pt>
                <c:pt idx="7531">
                  <c:v>-0.4</c:v>
                </c:pt>
                <c:pt idx="7532">
                  <c:v>-0.4</c:v>
                </c:pt>
                <c:pt idx="7533">
                  <c:v>-0.4</c:v>
                </c:pt>
                <c:pt idx="7534">
                  <c:v>-0.4</c:v>
                </c:pt>
                <c:pt idx="7535">
                  <c:v>-0.4</c:v>
                </c:pt>
                <c:pt idx="7536">
                  <c:v>-0.4</c:v>
                </c:pt>
                <c:pt idx="7537">
                  <c:v>-0.4</c:v>
                </c:pt>
                <c:pt idx="7538">
                  <c:v>-0.4</c:v>
                </c:pt>
                <c:pt idx="7539">
                  <c:v>-0.4</c:v>
                </c:pt>
                <c:pt idx="7540">
                  <c:v>-0.4</c:v>
                </c:pt>
                <c:pt idx="7541">
                  <c:v>-0.4</c:v>
                </c:pt>
                <c:pt idx="7542">
                  <c:v>-0.4</c:v>
                </c:pt>
                <c:pt idx="7543">
                  <c:v>-0.4</c:v>
                </c:pt>
                <c:pt idx="7544">
                  <c:v>-0.4</c:v>
                </c:pt>
                <c:pt idx="7545">
                  <c:v>-0.4</c:v>
                </c:pt>
                <c:pt idx="7546">
                  <c:v>-0.4</c:v>
                </c:pt>
                <c:pt idx="7547">
                  <c:v>-0.4</c:v>
                </c:pt>
                <c:pt idx="7548">
                  <c:v>-0.4</c:v>
                </c:pt>
                <c:pt idx="7549">
                  <c:v>-0.4</c:v>
                </c:pt>
                <c:pt idx="7550">
                  <c:v>-0.4</c:v>
                </c:pt>
                <c:pt idx="7551">
                  <c:v>-0.4</c:v>
                </c:pt>
                <c:pt idx="7552">
                  <c:v>-0.4</c:v>
                </c:pt>
                <c:pt idx="7553">
                  <c:v>-0.4</c:v>
                </c:pt>
                <c:pt idx="7554">
                  <c:v>-0.4</c:v>
                </c:pt>
                <c:pt idx="7555">
                  <c:v>-0.4</c:v>
                </c:pt>
                <c:pt idx="7556">
                  <c:v>-0.4</c:v>
                </c:pt>
                <c:pt idx="7557">
                  <c:v>-0.4</c:v>
                </c:pt>
                <c:pt idx="7558">
                  <c:v>-0.4</c:v>
                </c:pt>
                <c:pt idx="7559">
                  <c:v>-0.4</c:v>
                </c:pt>
                <c:pt idx="7560">
                  <c:v>-0.4</c:v>
                </c:pt>
                <c:pt idx="7561">
                  <c:v>-0.4</c:v>
                </c:pt>
                <c:pt idx="7562">
                  <c:v>-0.4</c:v>
                </c:pt>
                <c:pt idx="7563">
                  <c:v>-0.4</c:v>
                </c:pt>
                <c:pt idx="7564">
                  <c:v>-0.4</c:v>
                </c:pt>
                <c:pt idx="7565">
                  <c:v>-0.5</c:v>
                </c:pt>
                <c:pt idx="7566">
                  <c:v>-0.5</c:v>
                </c:pt>
                <c:pt idx="7567">
                  <c:v>-0.5</c:v>
                </c:pt>
                <c:pt idx="7568">
                  <c:v>-0.5</c:v>
                </c:pt>
                <c:pt idx="7569">
                  <c:v>-0.5</c:v>
                </c:pt>
                <c:pt idx="7570">
                  <c:v>-0.5</c:v>
                </c:pt>
                <c:pt idx="7571">
                  <c:v>-0.5</c:v>
                </c:pt>
                <c:pt idx="7572">
                  <c:v>-0.5</c:v>
                </c:pt>
                <c:pt idx="7573">
                  <c:v>-0.5</c:v>
                </c:pt>
                <c:pt idx="7574">
                  <c:v>-0.5</c:v>
                </c:pt>
                <c:pt idx="7575">
                  <c:v>-0.5</c:v>
                </c:pt>
                <c:pt idx="7576">
                  <c:v>-0.5</c:v>
                </c:pt>
                <c:pt idx="7577">
                  <c:v>-0.5</c:v>
                </c:pt>
                <c:pt idx="7578">
                  <c:v>-0.5</c:v>
                </c:pt>
                <c:pt idx="7579">
                  <c:v>-0.5</c:v>
                </c:pt>
                <c:pt idx="7580">
                  <c:v>-0.5</c:v>
                </c:pt>
                <c:pt idx="7581">
                  <c:v>-0.5</c:v>
                </c:pt>
                <c:pt idx="7582">
                  <c:v>-0.5</c:v>
                </c:pt>
                <c:pt idx="7583">
                  <c:v>-0.5</c:v>
                </c:pt>
                <c:pt idx="7584">
                  <c:v>-0.5</c:v>
                </c:pt>
                <c:pt idx="7585">
                  <c:v>-0.5</c:v>
                </c:pt>
                <c:pt idx="7586">
                  <c:v>-0.5</c:v>
                </c:pt>
                <c:pt idx="7587">
                  <c:v>-0.5</c:v>
                </c:pt>
                <c:pt idx="7588">
                  <c:v>-0.5</c:v>
                </c:pt>
                <c:pt idx="7589">
                  <c:v>-0.5</c:v>
                </c:pt>
                <c:pt idx="7590">
                  <c:v>-0.5</c:v>
                </c:pt>
                <c:pt idx="7591">
                  <c:v>-0.5</c:v>
                </c:pt>
                <c:pt idx="7592">
                  <c:v>-0.5</c:v>
                </c:pt>
                <c:pt idx="7593">
                  <c:v>-0.5</c:v>
                </c:pt>
                <c:pt idx="7594">
                  <c:v>-0.5</c:v>
                </c:pt>
                <c:pt idx="7595">
                  <c:v>-0.5</c:v>
                </c:pt>
                <c:pt idx="7596">
                  <c:v>-0.5</c:v>
                </c:pt>
                <c:pt idx="7597">
                  <c:v>-0.5</c:v>
                </c:pt>
                <c:pt idx="7598">
                  <c:v>-0.5</c:v>
                </c:pt>
                <c:pt idx="7599">
                  <c:v>-0.5</c:v>
                </c:pt>
                <c:pt idx="7600">
                  <c:v>-0.5</c:v>
                </c:pt>
                <c:pt idx="7601">
                  <c:v>-0.5</c:v>
                </c:pt>
                <c:pt idx="7602">
                  <c:v>-0.5</c:v>
                </c:pt>
                <c:pt idx="7603">
                  <c:v>-0.5</c:v>
                </c:pt>
                <c:pt idx="7604">
                  <c:v>-0.5</c:v>
                </c:pt>
                <c:pt idx="7605">
                  <c:v>-0.5</c:v>
                </c:pt>
                <c:pt idx="7606">
                  <c:v>-0.5</c:v>
                </c:pt>
                <c:pt idx="7607">
                  <c:v>-0.5</c:v>
                </c:pt>
                <c:pt idx="7608">
                  <c:v>-0.5</c:v>
                </c:pt>
                <c:pt idx="7609">
                  <c:v>-0.5</c:v>
                </c:pt>
                <c:pt idx="7610">
                  <c:v>-0.5</c:v>
                </c:pt>
                <c:pt idx="7611">
                  <c:v>-0.5</c:v>
                </c:pt>
                <c:pt idx="7612">
                  <c:v>-0.5</c:v>
                </c:pt>
                <c:pt idx="7613">
                  <c:v>-0.5</c:v>
                </c:pt>
                <c:pt idx="7614">
                  <c:v>-0.5</c:v>
                </c:pt>
                <c:pt idx="7615">
                  <c:v>-0.5</c:v>
                </c:pt>
                <c:pt idx="7616">
                  <c:v>-0.5</c:v>
                </c:pt>
                <c:pt idx="7617">
                  <c:v>-0.5</c:v>
                </c:pt>
                <c:pt idx="7618">
                  <c:v>-0.5</c:v>
                </c:pt>
                <c:pt idx="7619">
                  <c:v>-0.5</c:v>
                </c:pt>
                <c:pt idx="7620">
                  <c:v>-0.5</c:v>
                </c:pt>
                <c:pt idx="7621">
                  <c:v>-0.5</c:v>
                </c:pt>
                <c:pt idx="7622">
                  <c:v>-0.5</c:v>
                </c:pt>
                <c:pt idx="7623">
                  <c:v>-0.5</c:v>
                </c:pt>
                <c:pt idx="7624">
                  <c:v>-0.5</c:v>
                </c:pt>
                <c:pt idx="7625">
                  <c:v>-0.5</c:v>
                </c:pt>
                <c:pt idx="7626">
                  <c:v>-0.5</c:v>
                </c:pt>
                <c:pt idx="7627">
                  <c:v>-0.5</c:v>
                </c:pt>
                <c:pt idx="7628">
                  <c:v>-0.5</c:v>
                </c:pt>
                <c:pt idx="7629">
                  <c:v>-0.5</c:v>
                </c:pt>
                <c:pt idx="7630">
                  <c:v>-0.5</c:v>
                </c:pt>
                <c:pt idx="7631">
                  <c:v>-0.5</c:v>
                </c:pt>
                <c:pt idx="7632">
                  <c:v>-0.5</c:v>
                </c:pt>
                <c:pt idx="7633">
                  <c:v>-0.5</c:v>
                </c:pt>
                <c:pt idx="7634">
                  <c:v>-0.5</c:v>
                </c:pt>
                <c:pt idx="7635">
                  <c:v>-0.5</c:v>
                </c:pt>
                <c:pt idx="7636">
                  <c:v>-0.5</c:v>
                </c:pt>
                <c:pt idx="7637">
                  <c:v>-0.5</c:v>
                </c:pt>
                <c:pt idx="7638">
                  <c:v>-0.5</c:v>
                </c:pt>
                <c:pt idx="7639">
                  <c:v>-0.5</c:v>
                </c:pt>
                <c:pt idx="7640">
                  <c:v>-0.5</c:v>
                </c:pt>
                <c:pt idx="7641">
                  <c:v>-0.5</c:v>
                </c:pt>
                <c:pt idx="7642">
                  <c:v>-0.5</c:v>
                </c:pt>
                <c:pt idx="7643">
                  <c:v>-0.5</c:v>
                </c:pt>
                <c:pt idx="7644">
                  <c:v>-0.5</c:v>
                </c:pt>
                <c:pt idx="7645">
                  <c:v>-0.5</c:v>
                </c:pt>
                <c:pt idx="7646">
                  <c:v>-0.5</c:v>
                </c:pt>
                <c:pt idx="7647">
                  <c:v>-0.5</c:v>
                </c:pt>
                <c:pt idx="7648">
                  <c:v>-0.5</c:v>
                </c:pt>
                <c:pt idx="7649">
                  <c:v>-0.5</c:v>
                </c:pt>
                <c:pt idx="7650">
                  <c:v>-0.5</c:v>
                </c:pt>
                <c:pt idx="7651">
                  <c:v>-0.5</c:v>
                </c:pt>
                <c:pt idx="7652">
                  <c:v>-0.5</c:v>
                </c:pt>
                <c:pt idx="7653">
                  <c:v>-0.5</c:v>
                </c:pt>
                <c:pt idx="7654">
                  <c:v>-0.5</c:v>
                </c:pt>
                <c:pt idx="7655">
                  <c:v>-0.5</c:v>
                </c:pt>
                <c:pt idx="7656">
                  <c:v>-0.5</c:v>
                </c:pt>
                <c:pt idx="7657">
                  <c:v>-0.5</c:v>
                </c:pt>
                <c:pt idx="7658">
                  <c:v>-0.5</c:v>
                </c:pt>
                <c:pt idx="7659">
                  <c:v>-0.5</c:v>
                </c:pt>
                <c:pt idx="7660">
                  <c:v>-0.5</c:v>
                </c:pt>
                <c:pt idx="7661">
                  <c:v>-0.5</c:v>
                </c:pt>
                <c:pt idx="7662">
                  <c:v>-0.5</c:v>
                </c:pt>
                <c:pt idx="7663">
                  <c:v>-0.5</c:v>
                </c:pt>
                <c:pt idx="7664">
                  <c:v>-0.5</c:v>
                </c:pt>
                <c:pt idx="7665">
                  <c:v>-0.5</c:v>
                </c:pt>
                <c:pt idx="7666">
                  <c:v>-0.5</c:v>
                </c:pt>
                <c:pt idx="7667">
                  <c:v>-0.5</c:v>
                </c:pt>
                <c:pt idx="7668">
                  <c:v>-0.5</c:v>
                </c:pt>
                <c:pt idx="7669">
                  <c:v>-0.5</c:v>
                </c:pt>
                <c:pt idx="7670">
                  <c:v>-0.5</c:v>
                </c:pt>
                <c:pt idx="7671">
                  <c:v>-0.5</c:v>
                </c:pt>
                <c:pt idx="7672">
                  <c:v>-0.5</c:v>
                </c:pt>
                <c:pt idx="7673">
                  <c:v>-0.5</c:v>
                </c:pt>
                <c:pt idx="7674">
                  <c:v>-0.5</c:v>
                </c:pt>
                <c:pt idx="7675">
                  <c:v>-0.5</c:v>
                </c:pt>
                <c:pt idx="7676">
                  <c:v>-0.5</c:v>
                </c:pt>
                <c:pt idx="7677">
                  <c:v>-0.5</c:v>
                </c:pt>
                <c:pt idx="7678">
                  <c:v>-0.5</c:v>
                </c:pt>
                <c:pt idx="7679">
                  <c:v>-0.5</c:v>
                </c:pt>
                <c:pt idx="7680">
                  <c:v>-0.5</c:v>
                </c:pt>
                <c:pt idx="7681">
                  <c:v>-0.5</c:v>
                </c:pt>
                <c:pt idx="7682">
                  <c:v>-0.5</c:v>
                </c:pt>
                <c:pt idx="7683">
                  <c:v>-0.5</c:v>
                </c:pt>
                <c:pt idx="7684">
                  <c:v>-0.5</c:v>
                </c:pt>
                <c:pt idx="7685">
                  <c:v>-0.5</c:v>
                </c:pt>
                <c:pt idx="7686">
                  <c:v>-0.5</c:v>
                </c:pt>
                <c:pt idx="7687">
                  <c:v>-0.5</c:v>
                </c:pt>
                <c:pt idx="7688">
                  <c:v>-0.5</c:v>
                </c:pt>
                <c:pt idx="7689">
                  <c:v>-0.5</c:v>
                </c:pt>
                <c:pt idx="7690">
                  <c:v>-0.5</c:v>
                </c:pt>
                <c:pt idx="7691">
                  <c:v>-0.5</c:v>
                </c:pt>
                <c:pt idx="7692">
                  <c:v>-0.5</c:v>
                </c:pt>
                <c:pt idx="7693">
                  <c:v>-0.5</c:v>
                </c:pt>
                <c:pt idx="7694">
                  <c:v>-0.5</c:v>
                </c:pt>
                <c:pt idx="7695">
                  <c:v>-0.5</c:v>
                </c:pt>
                <c:pt idx="7696">
                  <c:v>-0.5</c:v>
                </c:pt>
                <c:pt idx="7697">
                  <c:v>-0.5</c:v>
                </c:pt>
                <c:pt idx="7698">
                  <c:v>-0.5</c:v>
                </c:pt>
                <c:pt idx="7699">
                  <c:v>-0.5</c:v>
                </c:pt>
                <c:pt idx="7700">
                  <c:v>-0.5</c:v>
                </c:pt>
                <c:pt idx="7701">
                  <c:v>-0.5</c:v>
                </c:pt>
                <c:pt idx="7702">
                  <c:v>-0.5</c:v>
                </c:pt>
                <c:pt idx="7703">
                  <c:v>-0.5</c:v>
                </c:pt>
                <c:pt idx="7704">
                  <c:v>-0.5</c:v>
                </c:pt>
                <c:pt idx="7705">
                  <c:v>-0.5</c:v>
                </c:pt>
                <c:pt idx="7706">
                  <c:v>-0.5</c:v>
                </c:pt>
                <c:pt idx="7707">
                  <c:v>-0.5</c:v>
                </c:pt>
                <c:pt idx="7708">
                  <c:v>-0.5</c:v>
                </c:pt>
                <c:pt idx="7709">
                  <c:v>-0.5</c:v>
                </c:pt>
                <c:pt idx="7710">
                  <c:v>-0.5</c:v>
                </c:pt>
                <c:pt idx="7711">
                  <c:v>-0.5</c:v>
                </c:pt>
                <c:pt idx="7712">
                  <c:v>-0.5</c:v>
                </c:pt>
                <c:pt idx="7713">
                  <c:v>-0.5</c:v>
                </c:pt>
                <c:pt idx="7714">
                  <c:v>-0.5</c:v>
                </c:pt>
                <c:pt idx="7715">
                  <c:v>-0.5</c:v>
                </c:pt>
                <c:pt idx="7716">
                  <c:v>-0.5</c:v>
                </c:pt>
                <c:pt idx="7717">
                  <c:v>-0.5</c:v>
                </c:pt>
                <c:pt idx="7718">
                  <c:v>-0.5</c:v>
                </c:pt>
                <c:pt idx="7719">
                  <c:v>-0.5</c:v>
                </c:pt>
                <c:pt idx="7720">
                  <c:v>-0.5</c:v>
                </c:pt>
                <c:pt idx="7721">
                  <c:v>-0.5</c:v>
                </c:pt>
                <c:pt idx="7722">
                  <c:v>-0.5</c:v>
                </c:pt>
                <c:pt idx="7723">
                  <c:v>-0.5</c:v>
                </c:pt>
                <c:pt idx="7724">
                  <c:v>-0.5</c:v>
                </c:pt>
                <c:pt idx="7725">
                  <c:v>-0.5</c:v>
                </c:pt>
                <c:pt idx="7726">
                  <c:v>-0.5</c:v>
                </c:pt>
                <c:pt idx="7727">
                  <c:v>-0.5</c:v>
                </c:pt>
                <c:pt idx="7728">
                  <c:v>-0.5</c:v>
                </c:pt>
                <c:pt idx="7729">
                  <c:v>-0.5</c:v>
                </c:pt>
                <c:pt idx="7730">
                  <c:v>-0.5</c:v>
                </c:pt>
                <c:pt idx="7731">
                  <c:v>-0.5</c:v>
                </c:pt>
                <c:pt idx="7732">
                  <c:v>-0.5</c:v>
                </c:pt>
                <c:pt idx="7733">
                  <c:v>-0.5</c:v>
                </c:pt>
                <c:pt idx="7734">
                  <c:v>-0.5</c:v>
                </c:pt>
                <c:pt idx="7735">
                  <c:v>-0.5</c:v>
                </c:pt>
                <c:pt idx="7736">
                  <c:v>-0.5</c:v>
                </c:pt>
                <c:pt idx="7737">
                  <c:v>-0.5</c:v>
                </c:pt>
                <c:pt idx="7738">
                  <c:v>-0.5</c:v>
                </c:pt>
                <c:pt idx="7739">
                  <c:v>-0.5</c:v>
                </c:pt>
                <c:pt idx="7740">
                  <c:v>-0.5</c:v>
                </c:pt>
                <c:pt idx="7741">
                  <c:v>-0.5</c:v>
                </c:pt>
                <c:pt idx="7742">
                  <c:v>-0.5</c:v>
                </c:pt>
                <c:pt idx="7743">
                  <c:v>-0.5</c:v>
                </c:pt>
                <c:pt idx="7744">
                  <c:v>-0.5</c:v>
                </c:pt>
                <c:pt idx="7745">
                  <c:v>-0.5</c:v>
                </c:pt>
                <c:pt idx="7746">
                  <c:v>-0.5</c:v>
                </c:pt>
                <c:pt idx="7747">
                  <c:v>-0.5</c:v>
                </c:pt>
                <c:pt idx="7748">
                  <c:v>-0.5</c:v>
                </c:pt>
                <c:pt idx="7749">
                  <c:v>-0.5</c:v>
                </c:pt>
                <c:pt idx="7750">
                  <c:v>-0.5</c:v>
                </c:pt>
                <c:pt idx="7751">
                  <c:v>-0.5</c:v>
                </c:pt>
                <c:pt idx="7752">
                  <c:v>-0.5</c:v>
                </c:pt>
                <c:pt idx="7753">
                  <c:v>-0.5</c:v>
                </c:pt>
                <c:pt idx="7754">
                  <c:v>-0.5</c:v>
                </c:pt>
                <c:pt idx="7755">
                  <c:v>-0.5</c:v>
                </c:pt>
                <c:pt idx="7756">
                  <c:v>-0.5</c:v>
                </c:pt>
                <c:pt idx="7757">
                  <c:v>-0.5</c:v>
                </c:pt>
                <c:pt idx="7758">
                  <c:v>-0.5</c:v>
                </c:pt>
                <c:pt idx="7759">
                  <c:v>-0.5</c:v>
                </c:pt>
                <c:pt idx="7760">
                  <c:v>-0.5</c:v>
                </c:pt>
                <c:pt idx="7761">
                  <c:v>-0.5</c:v>
                </c:pt>
                <c:pt idx="7762">
                  <c:v>-0.5</c:v>
                </c:pt>
                <c:pt idx="7763">
                  <c:v>-0.5</c:v>
                </c:pt>
                <c:pt idx="7764">
                  <c:v>-0.5</c:v>
                </c:pt>
                <c:pt idx="7765">
                  <c:v>-0.5</c:v>
                </c:pt>
                <c:pt idx="7766">
                  <c:v>-0.5</c:v>
                </c:pt>
                <c:pt idx="7767">
                  <c:v>-0.5</c:v>
                </c:pt>
                <c:pt idx="7768">
                  <c:v>-0.5</c:v>
                </c:pt>
                <c:pt idx="7769">
                  <c:v>-0.5</c:v>
                </c:pt>
                <c:pt idx="7770">
                  <c:v>-0.5</c:v>
                </c:pt>
                <c:pt idx="7771">
                  <c:v>-0.5</c:v>
                </c:pt>
                <c:pt idx="7772">
                  <c:v>-0.5</c:v>
                </c:pt>
                <c:pt idx="7773">
                  <c:v>-0.5</c:v>
                </c:pt>
                <c:pt idx="7774">
                  <c:v>-0.5</c:v>
                </c:pt>
                <c:pt idx="7775">
                  <c:v>-0.5</c:v>
                </c:pt>
                <c:pt idx="7776">
                  <c:v>-0.5</c:v>
                </c:pt>
                <c:pt idx="7777">
                  <c:v>-0.5</c:v>
                </c:pt>
                <c:pt idx="7778">
                  <c:v>-0.5</c:v>
                </c:pt>
                <c:pt idx="7779">
                  <c:v>-0.5</c:v>
                </c:pt>
                <c:pt idx="7780">
                  <c:v>-0.5</c:v>
                </c:pt>
                <c:pt idx="7781">
                  <c:v>-0.5</c:v>
                </c:pt>
                <c:pt idx="7782">
                  <c:v>-0.5</c:v>
                </c:pt>
                <c:pt idx="7783">
                  <c:v>-0.5</c:v>
                </c:pt>
                <c:pt idx="7784">
                  <c:v>-0.5</c:v>
                </c:pt>
                <c:pt idx="7785">
                  <c:v>-0.5</c:v>
                </c:pt>
                <c:pt idx="7786">
                  <c:v>-0.5</c:v>
                </c:pt>
                <c:pt idx="7787">
                  <c:v>-0.5</c:v>
                </c:pt>
                <c:pt idx="7788">
                  <c:v>-0.5</c:v>
                </c:pt>
                <c:pt idx="7789">
                  <c:v>-0.5</c:v>
                </c:pt>
                <c:pt idx="7790">
                  <c:v>-0.5</c:v>
                </c:pt>
                <c:pt idx="7791">
                  <c:v>-0.5</c:v>
                </c:pt>
                <c:pt idx="7792">
                  <c:v>-0.5</c:v>
                </c:pt>
                <c:pt idx="7793">
                  <c:v>-0.5</c:v>
                </c:pt>
                <c:pt idx="7794">
                  <c:v>-0.5</c:v>
                </c:pt>
                <c:pt idx="7795">
                  <c:v>-0.5</c:v>
                </c:pt>
                <c:pt idx="7796">
                  <c:v>-0.5</c:v>
                </c:pt>
                <c:pt idx="7797">
                  <c:v>-0.5</c:v>
                </c:pt>
                <c:pt idx="7798">
                  <c:v>-0.5</c:v>
                </c:pt>
                <c:pt idx="7799">
                  <c:v>-0.5</c:v>
                </c:pt>
                <c:pt idx="7800">
                  <c:v>-0.5</c:v>
                </c:pt>
                <c:pt idx="7801">
                  <c:v>-0.5</c:v>
                </c:pt>
                <c:pt idx="7802">
                  <c:v>-0.5</c:v>
                </c:pt>
                <c:pt idx="7803">
                  <c:v>-0.5</c:v>
                </c:pt>
                <c:pt idx="7804">
                  <c:v>-0.5</c:v>
                </c:pt>
                <c:pt idx="7805">
                  <c:v>-0.5</c:v>
                </c:pt>
                <c:pt idx="7806">
                  <c:v>-0.5</c:v>
                </c:pt>
                <c:pt idx="7807">
                  <c:v>-0.5</c:v>
                </c:pt>
                <c:pt idx="7808">
                  <c:v>-0.5</c:v>
                </c:pt>
                <c:pt idx="7809">
                  <c:v>-0.5</c:v>
                </c:pt>
                <c:pt idx="7810">
                  <c:v>-0.5</c:v>
                </c:pt>
                <c:pt idx="7811">
                  <c:v>-0.5</c:v>
                </c:pt>
                <c:pt idx="7812">
                  <c:v>-0.5</c:v>
                </c:pt>
                <c:pt idx="7813">
                  <c:v>-0.5</c:v>
                </c:pt>
                <c:pt idx="7814">
                  <c:v>-0.5</c:v>
                </c:pt>
                <c:pt idx="7815">
                  <c:v>-0.5</c:v>
                </c:pt>
                <c:pt idx="7816">
                  <c:v>-0.5</c:v>
                </c:pt>
                <c:pt idx="7817">
                  <c:v>-0.5</c:v>
                </c:pt>
                <c:pt idx="7818">
                  <c:v>-0.5</c:v>
                </c:pt>
                <c:pt idx="7819">
                  <c:v>-0.5</c:v>
                </c:pt>
                <c:pt idx="7820">
                  <c:v>-0.5</c:v>
                </c:pt>
                <c:pt idx="7821">
                  <c:v>-0.5</c:v>
                </c:pt>
                <c:pt idx="7822">
                  <c:v>-0.5</c:v>
                </c:pt>
                <c:pt idx="7823">
                  <c:v>-0.5</c:v>
                </c:pt>
                <c:pt idx="7824">
                  <c:v>-0.5</c:v>
                </c:pt>
                <c:pt idx="7825">
                  <c:v>-0.5</c:v>
                </c:pt>
                <c:pt idx="7826">
                  <c:v>-0.5</c:v>
                </c:pt>
                <c:pt idx="7827">
                  <c:v>-0.5</c:v>
                </c:pt>
                <c:pt idx="7828">
                  <c:v>-0.5</c:v>
                </c:pt>
                <c:pt idx="7829">
                  <c:v>-0.5</c:v>
                </c:pt>
                <c:pt idx="7830">
                  <c:v>-0.5</c:v>
                </c:pt>
                <c:pt idx="7831">
                  <c:v>-0.5</c:v>
                </c:pt>
                <c:pt idx="7832">
                  <c:v>-0.5</c:v>
                </c:pt>
                <c:pt idx="7833">
                  <c:v>-0.5</c:v>
                </c:pt>
                <c:pt idx="7834">
                  <c:v>-0.5</c:v>
                </c:pt>
                <c:pt idx="7835">
                  <c:v>-0.5</c:v>
                </c:pt>
                <c:pt idx="7836">
                  <c:v>-0.5</c:v>
                </c:pt>
                <c:pt idx="7837">
                  <c:v>-0.5</c:v>
                </c:pt>
                <c:pt idx="7838">
                  <c:v>-0.5</c:v>
                </c:pt>
                <c:pt idx="7839">
                  <c:v>-0.5</c:v>
                </c:pt>
                <c:pt idx="7840">
                  <c:v>-0.5</c:v>
                </c:pt>
                <c:pt idx="7841">
                  <c:v>-0.5</c:v>
                </c:pt>
                <c:pt idx="7842">
                  <c:v>-0.5</c:v>
                </c:pt>
                <c:pt idx="7843">
                  <c:v>-0.5</c:v>
                </c:pt>
                <c:pt idx="7844">
                  <c:v>-0.5</c:v>
                </c:pt>
                <c:pt idx="7845">
                  <c:v>-0.5</c:v>
                </c:pt>
                <c:pt idx="7846">
                  <c:v>-0.5</c:v>
                </c:pt>
                <c:pt idx="7847">
                  <c:v>-0.5</c:v>
                </c:pt>
                <c:pt idx="7848">
                  <c:v>-0.5</c:v>
                </c:pt>
                <c:pt idx="7849">
                  <c:v>-0.5</c:v>
                </c:pt>
                <c:pt idx="7850">
                  <c:v>-0.5</c:v>
                </c:pt>
                <c:pt idx="7851">
                  <c:v>-0.5</c:v>
                </c:pt>
                <c:pt idx="7852">
                  <c:v>-0.5</c:v>
                </c:pt>
                <c:pt idx="7853">
                  <c:v>-0.5</c:v>
                </c:pt>
                <c:pt idx="7854">
                  <c:v>-0.5</c:v>
                </c:pt>
                <c:pt idx="7855">
                  <c:v>-0.5</c:v>
                </c:pt>
                <c:pt idx="7856">
                  <c:v>-0.5</c:v>
                </c:pt>
                <c:pt idx="7857">
                  <c:v>-0.5</c:v>
                </c:pt>
                <c:pt idx="7858">
                  <c:v>-0.5</c:v>
                </c:pt>
                <c:pt idx="7859">
                  <c:v>-0.5</c:v>
                </c:pt>
                <c:pt idx="7860">
                  <c:v>-0.5</c:v>
                </c:pt>
                <c:pt idx="7861">
                  <c:v>-0.5</c:v>
                </c:pt>
                <c:pt idx="7862">
                  <c:v>-0.5</c:v>
                </c:pt>
                <c:pt idx="7863">
                  <c:v>-0.5</c:v>
                </c:pt>
                <c:pt idx="7864">
                  <c:v>-0.5</c:v>
                </c:pt>
                <c:pt idx="7865">
                  <c:v>-0.5</c:v>
                </c:pt>
                <c:pt idx="7866">
                  <c:v>-0.5</c:v>
                </c:pt>
                <c:pt idx="7867">
                  <c:v>-0.5</c:v>
                </c:pt>
                <c:pt idx="7868">
                  <c:v>-0.5</c:v>
                </c:pt>
                <c:pt idx="7869">
                  <c:v>-0.5</c:v>
                </c:pt>
                <c:pt idx="7870">
                  <c:v>-0.5</c:v>
                </c:pt>
                <c:pt idx="7871">
                  <c:v>-0.5</c:v>
                </c:pt>
                <c:pt idx="7872">
                  <c:v>-0.5</c:v>
                </c:pt>
                <c:pt idx="7873">
                  <c:v>-0.5</c:v>
                </c:pt>
                <c:pt idx="7874">
                  <c:v>-0.5</c:v>
                </c:pt>
                <c:pt idx="7875">
                  <c:v>-0.5</c:v>
                </c:pt>
                <c:pt idx="7876">
                  <c:v>-0.5</c:v>
                </c:pt>
                <c:pt idx="7877">
                  <c:v>-0.5</c:v>
                </c:pt>
                <c:pt idx="7878">
                  <c:v>-0.5</c:v>
                </c:pt>
                <c:pt idx="7879">
                  <c:v>-0.5</c:v>
                </c:pt>
                <c:pt idx="7880">
                  <c:v>-0.5</c:v>
                </c:pt>
                <c:pt idx="7881">
                  <c:v>-0.5</c:v>
                </c:pt>
                <c:pt idx="7882">
                  <c:v>-0.5</c:v>
                </c:pt>
                <c:pt idx="7883">
                  <c:v>-0.5</c:v>
                </c:pt>
                <c:pt idx="7884">
                  <c:v>-0.5</c:v>
                </c:pt>
                <c:pt idx="7885">
                  <c:v>-0.5</c:v>
                </c:pt>
                <c:pt idx="7886">
                  <c:v>-0.5</c:v>
                </c:pt>
                <c:pt idx="7887">
                  <c:v>-0.5</c:v>
                </c:pt>
                <c:pt idx="7888">
                  <c:v>-0.5</c:v>
                </c:pt>
                <c:pt idx="7889">
                  <c:v>-0.5</c:v>
                </c:pt>
                <c:pt idx="7890">
                  <c:v>-0.5</c:v>
                </c:pt>
                <c:pt idx="7891">
                  <c:v>-0.5</c:v>
                </c:pt>
                <c:pt idx="7892">
                  <c:v>-0.5</c:v>
                </c:pt>
                <c:pt idx="7893">
                  <c:v>-0.5</c:v>
                </c:pt>
                <c:pt idx="7894">
                  <c:v>-0.5</c:v>
                </c:pt>
                <c:pt idx="7895">
                  <c:v>-0.5</c:v>
                </c:pt>
                <c:pt idx="7896">
                  <c:v>-0.5</c:v>
                </c:pt>
                <c:pt idx="7897">
                  <c:v>-0.5</c:v>
                </c:pt>
                <c:pt idx="7898">
                  <c:v>-0.5</c:v>
                </c:pt>
                <c:pt idx="7899">
                  <c:v>-0.5</c:v>
                </c:pt>
                <c:pt idx="7900">
                  <c:v>-0.5</c:v>
                </c:pt>
                <c:pt idx="7901">
                  <c:v>-0.5</c:v>
                </c:pt>
                <c:pt idx="7902">
                  <c:v>-0.5</c:v>
                </c:pt>
                <c:pt idx="7903">
                  <c:v>-0.5</c:v>
                </c:pt>
                <c:pt idx="7904">
                  <c:v>-0.5</c:v>
                </c:pt>
                <c:pt idx="7905">
                  <c:v>-0.5</c:v>
                </c:pt>
                <c:pt idx="7906">
                  <c:v>-0.5</c:v>
                </c:pt>
                <c:pt idx="7907">
                  <c:v>-0.5</c:v>
                </c:pt>
                <c:pt idx="7908">
                  <c:v>-0.5</c:v>
                </c:pt>
                <c:pt idx="7909">
                  <c:v>-0.5</c:v>
                </c:pt>
                <c:pt idx="7910">
                  <c:v>-0.5</c:v>
                </c:pt>
                <c:pt idx="7911">
                  <c:v>-0.5</c:v>
                </c:pt>
                <c:pt idx="7912">
                  <c:v>-0.5</c:v>
                </c:pt>
                <c:pt idx="7913">
                  <c:v>-0.5</c:v>
                </c:pt>
                <c:pt idx="7914">
                  <c:v>-0.5</c:v>
                </c:pt>
                <c:pt idx="7915">
                  <c:v>-0.5</c:v>
                </c:pt>
                <c:pt idx="7916">
                  <c:v>-0.5</c:v>
                </c:pt>
                <c:pt idx="7917">
                  <c:v>-0.5</c:v>
                </c:pt>
                <c:pt idx="7918">
                  <c:v>-0.5</c:v>
                </c:pt>
                <c:pt idx="7919">
                  <c:v>-0.5</c:v>
                </c:pt>
                <c:pt idx="7920">
                  <c:v>-0.5</c:v>
                </c:pt>
                <c:pt idx="7921">
                  <c:v>-0.5</c:v>
                </c:pt>
                <c:pt idx="7922">
                  <c:v>-0.5</c:v>
                </c:pt>
                <c:pt idx="7923">
                  <c:v>-0.5</c:v>
                </c:pt>
                <c:pt idx="7924">
                  <c:v>-0.5</c:v>
                </c:pt>
                <c:pt idx="7925">
                  <c:v>-0.5</c:v>
                </c:pt>
                <c:pt idx="7926">
                  <c:v>-0.5</c:v>
                </c:pt>
                <c:pt idx="7927">
                  <c:v>-0.5</c:v>
                </c:pt>
                <c:pt idx="7928">
                  <c:v>-0.5</c:v>
                </c:pt>
                <c:pt idx="7929">
                  <c:v>-0.5</c:v>
                </c:pt>
                <c:pt idx="7930">
                  <c:v>-0.5</c:v>
                </c:pt>
                <c:pt idx="7931">
                  <c:v>-0.5</c:v>
                </c:pt>
                <c:pt idx="7932">
                  <c:v>-0.5</c:v>
                </c:pt>
                <c:pt idx="7933">
                  <c:v>-0.5</c:v>
                </c:pt>
                <c:pt idx="7934">
                  <c:v>-0.5</c:v>
                </c:pt>
                <c:pt idx="7935">
                  <c:v>-0.5</c:v>
                </c:pt>
                <c:pt idx="7936">
                  <c:v>-0.5</c:v>
                </c:pt>
                <c:pt idx="7937">
                  <c:v>-0.5</c:v>
                </c:pt>
                <c:pt idx="7938">
                  <c:v>-0.5</c:v>
                </c:pt>
                <c:pt idx="7939">
                  <c:v>-0.5</c:v>
                </c:pt>
                <c:pt idx="7940">
                  <c:v>-0.5</c:v>
                </c:pt>
                <c:pt idx="7941">
                  <c:v>-0.5</c:v>
                </c:pt>
                <c:pt idx="7942">
                  <c:v>-0.5</c:v>
                </c:pt>
                <c:pt idx="7943">
                  <c:v>-0.5</c:v>
                </c:pt>
                <c:pt idx="7944">
                  <c:v>-0.5</c:v>
                </c:pt>
                <c:pt idx="7945">
                  <c:v>-0.5</c:v>
                </c:pt>
                <c:pt idx="7946">
                  <c:v>-0.5</c:v>
                </c:pt>
                <c:pt idx="7947">
                  <c:v>-0.5</c:v>
                </c:pt>
                <c:pt idx="7948">
                  <c:v>-0.5</c:v>
                </c:pt>
                <c:pt idx="7949">
                  <c:v>-0.5</c:v>
                </c:pt>
                <c:pt idx="7950">
                  <c:v>-0.5</c:v>
                </c:pt>
                <c:pt idx="7951">
                  <c:v>-0.5</c:v>
                </c:pt>
                <c:pt idx="7952">
                  <c:v>-0.5</c:v>
                </c:pt>
                <c:pt idx="7953">
                  <c:v>-0.5</c:v>
                </c:pt>
                <c:pt idx="7954">
                  <c:v>-0.5</c:v>
                </c:pt>
                <c:pt idx="7955">
                  <c:v>-0.5</c:v>
                </c:pt>
                <c:pt idx="7956">
                  <c:v>-0.5</c:v>
                </c:pt>
                <c:pt idx="7957">
                  <c:v>-0.5</c:v>
                </c:pt>
                <c:pt idx="7958">
                  <c:v>-0.5</c:v>
                </c:pt>
                <c:pt idx="7959">
                  <c:v>-0.5</c:v>
                </c:pt>
                <c:pt idx="7960">
                  <c:v>-0.5</c:v>
                </c:pt>
                <c:pt idx="7961">
                  <c:v>-0.5</c:v>
                </c:pt>
                <c:pt idx="7962">
                  <c:v>-0.5</c:v>
                </c:pt>
                <c:pt idx="7963">
                  <c:v>-0.5</c:v>
                </c:pt>
                <c:pt idx="7964">
                  <c:v>-0.5</c:v>
                </c:pt>
                <c:pt idx="7965">
                  <c:v>-0.5</c:v>
                </c:pt>
                <c:pt idx="7966">
                  <c:v>-0.5</c:v>
                </c:pt>
                <c:pt idx="7967">
                  <c:v>-0.5</c:v>
                </c:pt>
                <c:pt idx="7968">
                  <c:v>-0.5</c:v>
                </c:pt>
                <c:pt idx="7969">
                  <c:v>-0.5</c:v>
                </c:pt>
                <c:pt idx="7970">
                  <c:v>-0.5</c:v>
                </c:pt>
                <c:pt idx="7971">
                  <c:v>-0.5</c:v>
                </c:pt>
                <c:pt idx="7972">
                  <c:v>-0.5</c:v>
                </c:pt>
                <c:pt idx="7973">
                  <c:v>-0.5</c:v>
                </c:pt>
                <c:pt idx="7974">
                  <c:v>-0.5</c:v>
                </c:pt>
                <c:pt idx="7975">
                  <c:v>-0.5</c:v>
                </c:pt>
                <c:pt idx="7976">
                  <c:v>-0.5</c:v>
                </c:pt>
                <c:pt idx="7977">
                  <c:v>-0.5</c:v>
                </c:pt>
                <c:pt idx="7978">
                  <c:v>-0.5</c:v>
                </c:pt>
                <c:pt idx="7979">
                  <c:v>-0.5</c:v>
                </c:pt>
                <c:pt idx="7980">
                  <c:v>-0.5</c:v>
                </c:pt>
                <c:pt idx="7981">
                  <c:v>-0.5</c:v>
                </c:pt>
                <c:pt idx="7982">
                  <c:v>-0.5</c:v>
                </c:pt>
                <c:pt idx="7983">
                  <c:v>-0.5</c:v>
                </c:pt>
                <c:pt idx="7984">
                  <c:v>-0.5</c:v>
                </c:pt>
                <c:pt idx="7985">
                  <c:v>-0.5</c:v>
                </c:pt>
                <c:pt idx="7986">
                  <c:v>-0.5</c:v>
                </c:pt>
                <c:pt idx="7987">
                  <c:v>-0.5</c:v>
                </c:pt>
                <c:pt idx="7988">
                  <c:v>-0.5</c:v>
                </c:pt>
                <c:pt idx="7989">
                  <c:v>-0.5</c:v>
                </c:pt>
                <c:pt idx="7990">
                  <c:v>-0.5</c:v>
                </c:pt>
                <c:pt idx="7991">
                  <c:v>-0.5</c:v>
                </c:pt>
                <c:pt idx="7992">
                  <c:v>-0.5</c:v>
                </c:pt>
                <c:pt idx="7993">
                  <c:v>-0.5</c:v>
                </c:pt>
                <c:pt idx="7994">
                  <c:v>-0.5</c:v>
                </c:pt>
                <c:pt idx="7995">
                  <c:v>-0.5</c:v>
                </c:pt>
                <c:pt idx="7996">
                  <c:v>-0.5</c:v>
                </c:pt>
                <c:pt idx="7997">
                  <c:v>-0.5</c:v>
                </c:pt>
                <c:pt idx="7998">
                  <c:v>-0.5</c:v>
                </c:pt>
                <c:pt idx="7999">
                  <c:v>-0.5</c:v>
                </c:pt>
                <c:pt idx="8000">
                  <c:v>-0.5</c:v>
                </c:pt>
                <c:pt idx="8001">
                  <c:v>-0.5</c:v>
                </c:pt>
                <c:pt idx="8002">
                  <c:v>-0.5</c:v>
                </c:pt>
                <c:pt idx="8003">
                  <c:v>-0.5</c:v>
                </c:pt>
                <c:pt idx="8004">
                  <c:v>-0.5</c:v>
                </c:pt>
                <c:pt idx="8005">
                  <c:v>-0.5</c:v>
                </c:pt>
                <c:pt idx="8006">
                  <c:v>-0.5</c:v>
                </c:pt>
                <c:pt idx="8007">
                  <c:v>-0.5</c:v>
                </c:pt>
                <c:pt idx="8008">
                  <c:v>-0.5</c:v>
                </c:pt>
                <c:pt idx="8009">
                  <c:v>-0.5</c:v>
                </c:pt>
                <c:pt idx="8010">
                  <c:v>-0.5</c:v>
                </c:pt>
                <c:pt idx="8011">
                  <c:v>-0.5</c:v>
                </c:pt>
                <c:pt idx="8012">
                  <c:v>-0.5</c:v>
                </c:pt>
                <c:pt idx="8013">
                  <c:v>-0.5</c:v>
                </c:pt>
                <c:pt idx="8014">
                  <c:v>-0.5</c:v>
                </c:pt>
                <c:pt idx="8015">
                  <c:v>-0.5</c:v>
                </c:pt>
                <c:pt idx="8016">
                  <c:v>-0.5</c:v>
                </c:pt>
                <c:pt idx="8017">
                  <c:v>-0.5</c:v>
                </c:pt>
                <c:pt idx="8018">
                  <c:v>-0.5</c:v>
                </c:pt>
                <c:pt idx="8019">
                  <c:v>-0.5</c:v>
                </c:pt>
                <c:pt idx="8020">
                  <c:v>-0.5</c:v>
                </c:pt>
                <c:pt idx="8021">
                  <c:v>-0.5</c:v>
                </c:pt>
                <c:pt idx="8022">
                  <c:v>-0.5</c:v>
                </c:pt>
                <c:pt idx="8023">
                  <c:v>-0.5</c:v>
                </c:pt>
                <c:pt idx="8024">
                  <c:v>-0.5</c:v>
                </c:pt>
                <c:pt idx="8025">
                  <c:v>-0.5</c:v>
                </c:pt>
                <c:pt idx="8026">
                  <c:v>-0.5</c:v>
                </c:pt>
                <c:pt idx="8027">
                  <c:v>-0.5</c:v>
                </c:pt>
                <c:pt idx="8028">
                  <c:v>-0.5</c:v>
                </c:pt>
                <c:pt idx="8029">
                  <c:v>-0.5</c:v>
                </c:pt>
                <c:pt idx="8030">
                  <c:v>-0.5</c:v>
                </c:pt>
                <c:pt idx="8031">
                  <c:v>-0.5</c:v>
                </c:pt>
                <c:pt idx="8032">
                  <c:v>-0.5</c:v>
                </c:pt>
                <c:pt idx="8033">
                  <c:v>-0.5</c:v>
                </c:pt>
                <c:pt idx="8034">
                  <c:v>-0.5</c:v>
                </c:pt>
                <c:pt idx="8035">
                  <c:v>-0.5</c:v>
                </c:pt>
                <c:pt idx="8036">
                  <c:v>-0.5</c:v>
                </c:pt>
                <c:pt idx="8037">
                  <c:v>-0.5</c:v>
                </c:pt>
                <c:pt idx="8038">
                  <c:v>-0.5</c:v>
                </c:pt>
                <c:pt idx="8039">
                  <c:v>-0.5</c:v>
                </c:pt>
                <c:pt idx="8040">
                  <c:v>-0.5</c:v>
                </c:pt>
                <c:pt idx="8041">
                  <c:v>-0.5</c:v>
                </c:pt>
                <c:pt idx="8042">
                  <c:v>-0.5</c:v>
                </c:pt>
                <c:pt idx="8043">
                  <c:v>-0.5</c:v>
                </c:pt>
                <c:pt idx="8044">
                  <c:v>-0.5</c:v>
                </c:pt>
                <c:pt idx="8045">
                  <c:v>-0.5</c:v>
                </c:pt>
                <c:pt idx="8046">
                  <c:v>-0.5</c:v>
                </c:pt>
                <c:pt idx="8047">
                  <c:v>-0.5</c:v>
                </c:pt>
                <c:pt idx="8048">
                  <c:v>-0.5</c:v>
                </c:pt>
                <c:pt idx="8049">
                  <c:v>-0.5</c:v>
                </c:pt>
                <c:pt idx="8050">
                  <c:v>-0.5</c:v>
                </c:pt>
                <c:pt idx="8051">
                  <c:v>-0.5</c:v>
                </c:pt>
                <c:pt idx="8052">
                  <c:v>-0.5</c:v>
                </c:pt>
                <c:pt idx="8053">
                  <c:v>-0.5</c:v>
                </c:pt>
                <c:pt idx="8054">
                  <c:v>-0.5</c:v>
                </c:pt>
                <c:pt idx="8055">
                  <c:v>-0.5</c:v>
                </c:pt>
                <c:pt idx="8056">
                  <c:v>-0.5</c:v>
                </c:pt>
                <c:pt idx="8057">
                  <c:v>-0.5</c:v>
                </c:pt>
                <c:pt idx="8058">
                  <c:v>-0.5</c:v>
                </c:pt>
                <c:pt idx="8059">
                  <c:v>-0.5</c:v>
                </c:pt>
                <c:pt idx="8060">
                  <c:v>-0.5</c:v>
                </c:pt>
                <c:pt idx="8061">
                  <c:v>-0.5</c:v>
                </c:pt>
                <c:pt idx="8062">
                  <c:v>-0.5</c:v>
                </c:pt>
                <c:pt idx="8063">
                  <c:v>-0.5</c:v>
                </c:pt>
                <c:pt idx="8064">
                  <c:v>-0.5</c:v>
                </c:pt>
                <c:pt idx="8065">
                  <c:v>-0.5</c:v>
                </c:pt>
                <c:pt idx="8066">
                  <c:v>-0.5</c:v>
                </c:pt>
                <c:pt idx="8067">
                  <c:v>-0.5</c:v>
                </c:pt>
                <c:pt idx="8068">
                  <c:v>-0.5</c:v>
                </c:pt>
                <c:pt idx="8069">
                  <c:v>-0.5</c:v>
                </c:pt>
                <c:pt idx="8070">
                  <c:v>-0.5</c:v>
                </c:pt>
                <c:pt idx="8071">
                  <c:v>-0.5</c:v>
                </c:pt>
                <c:pt idx="8072">
                  <c:v>-0.5</c:v>
                </c:pt>
                <c:pt idx="8073">
                  <c:v>-0.5</c:v>
                </c:pt>
                <c:pt idx="8074">
                  <c:v>-0.5</c:v>
                </c:pt>
                <c:pt idx="8075">
                  <c:v>-0.5</c:v>
                </c:pt>
                <c:pt idx="8076">
                  <c:v>-0.5</c:v>
                </c:pt>
                <c:pt idx="8077">
                  <c:v>-0.5</c:v>
                </c:pt>
                <c:pt idx="8078">
                  <c:v>-0.5</c:v>
                </c:pt>
                <c:pt idx="8079">
                  <c:v>-0.5</c:v>
                </c:pt>
                <c:pt idx="8080">
                  <c:v>-0.5</c:v>
                </c:pt>
                <c:pt idx="8081">
                  <c:v>-0.5</c:v>
                </c:pt>
                <c:pt idx="8082">
                  <c:v>-0.5</c:v>
                </c:pt>
                <c:pt idx="8083">
                  <c:v>-0.5</c:v>
                </c:pt>
                <c:pt idx="8084">
                  <c:v>-0.5</c:v>
                </c:pt>
                <c:pt idx="8085">
                  <c:v>-0.5</c:v>
                </c:pt>
                <c:pt idx="8086">
                  <c:v>-0.5</c:v>
                </c:pt>
                <c:pt idx="8087">
                  <c:v>-0.5</c:v>
                </c:pt>
                <c:pt idx="8088">
                  <c:v>-0.5</c:v>
                </c:pt>
                <c:pt idx="8089">
                  <c:v>-0.5</c:v>
                </c:pt>
                <c:pt idx="8090">
                  <c:v>-0.5</c:v>
                </c:pt>
                <c:pt idx="8091">
                  <c:v>-0.5</c:v>
                </c:pt>
                <c:pt idx="8092">
                  <c:v>-0.5</c:v>
                </c:pt>
                <c:pt idx="8093">
                  <c:v>-0.5</c:v>
                </c:pt>
                <c:pt idx="8094">
                  <c:v>-0.5</c:v>
                </c:pt>
                <c:pt idx="8095">
                  <c:v>-0.5</c:v>
                </c:pt>
                <c:pt idx="8096">
                  <c:v>-0.5</c:v>
                </c:pt>
                <c:pt idx="8097">
                  <c:v>-0.5</c:v>
                </c:pt>
                <c:pt idx="8098">
                  <c:v>-0.5</c:v>
                </c:pt>
                <c:pt idx="8099">
                  <c:v>-0.5</c:v>
                </c:pt>
                <c:pt idx="8100">
                  <c:v>-0.5</c:v>
                </c:pt>
                <c:pt idx="8101">
                  <c:v>-0.5</c:v>
                </c:pt>
                <c:pt idx="8102">
                  <c:v>-0.5</c:v>
                </c:pt>
                <c:pt idx="8103">
                  <c:v>-0.5</c:v>
                </c:pt>
                <c:pt idx="8104">
                  <c:v>-0.5</c:v>
                </c:pt>
                <c:pt idx="8105">
                  <c:v>-0.5</c:v>
                </c:pt>
                <c:pt idx="8106">
                  <c:v>-0.5</c:v>
                </c:pt>
                <c:pt idx="8107">
                  <c:v>-0.5</c:v>
                </c:pt>
                <c:pt idx="8108">
                  <c:v>-0.5</c:v>
                </c:pt>
                <c:pt idx="8109">
                  <c:v>-0.5</c:v>
                </c:pt>
                <c:pt idx="8110">
                  <c:v>-0.5</c:v>
                </c:pt>
                <c:pt idx="8111">
                  <c:v>-0.5</c:v>
                </c:pt>
                <c:pt idx="8112">
                  <c:v>-0.5</c:v>
                </c:pt>
                <c:pt idx="8113">
                  <c:v>-0.5</c:v>
                </c:pt>
                <c:pt idx="8114">
                  <c:v>-0.5</c:v>
                </c:pt>
                <c:pt idx="8115">
                  <c:v>-0.5</c:v>
                </c:pt>
                <c:pt idx="8116">
                  <c:v>-0.5</c:v>
                </c:pt>
                <c:pt idx="8117">
                  <c:v>-0.5</c:v>
                </c:pt>
                <c:pt idx="8118">
                  <c:v>-0.5</c:v>
                </c:pt>
                <c:pt idx="8119">
                  <c:v>-0.5</c:v>
                </c:pt>
                <c:pt idx="8120">
                  <c:v>-0.5</c:v>
                </c:pt>
                <c:pt idx="8121">
                  <c:v>-0.5</c:v>
                </c:pt>
                <c:pt idx="8122">
                  <c:v>-0.5</c:v>
                </c:pt>
                <c:pt idx="8123">
                  <c:v>-0.5</c:v>
                </c:pt>
                <c:pt idx="8124">
                  <c:v>-0.5</c:v>
                </c:pt>
                <c:pt idx="8125">
                  <c:v>-0.5</c:v>
                </c:pt>
                <c:pt idx="8126">
                  <c:v>-0.5</c:v>
                </c:pt>
                <c:pt idx="8127">
                  <c:v>-0.5</c:v>
                </c:pt>
                <c:pt idx="8128">
                  <c:v>-0.5</c:v>
                </c:pt>
                <c:pt idx="8129">
                  <c:v>-0.5</c:v>
                </c:pt>
                <c:pt idx="8130">
                  <c:v>-0.5</c:v>
                </c:pt>
                <c:pt idx="8131">
                  <c:v>-0.5</c:v>
                </c:pt>
                <c:pt idx="8132">
                  <c:v>-0.5</c:v>
                </c:pt>
                <c:pt idx="8133">
                  <c:v>-0.5</c:v>
                </c:pt>
                <c:pt idx="8134">
                  <c:v>-0.5</c:v>
                </c:pt>
                <c:pt idx="8135">
                  <c:v>-0.5</c:v>
                </c:pt>
                <c:pt idx="8136">
                  <c:v>-0.5</c:v>
                </c:pt>
                <c:pt idx="8137">
                  <c:v>-0.5</c:v>
                </c:pt>
                <c:pt idx="8138">
                  <c:v>-0.5</c:v>
                </c:pt>
                <c:pt idx="8139">
                  <c:v>-0.5</c:v>
                </c:pt>
                <c:pt idx="8140">
                  <c:v>-0.5</c:v>
                </c:pt>
                <c:pt idx="8141">
                  <c:v>-0.5</c:v>
                </c:pt>
                <c:pt idx="8142">
                  <c:v>-0.5</c:v>
                </c:pt>
                <c:pt idx="8143">
                  <c:v>-0.5</c:v>
                </c:pt>
                <c:pt idx="8144">
                  <c:v>-0.5</c:v>
                </c:pt>
                <c:pt idx="8145">
                  <c:v>-0.5</c:v>
                </c:pt>
                <c:pt idx="8146">
                  <c:v>-0.5</c:v>
                </c:pt>
                <c:pt idx="8147">
                  <c:v>-0.5</c:v>
                </c:pt>
                <c:pt idx="8148">
                  <c:v>-0.5</c:v>
                </c:pt>
                <c:pt idx="8149">
                  <c:v>-0.5</c:v>
                </c:pt>
                <c:pt idx="8150">
                  <c:v>-0.5</c:v>
                </c:pt>
                <c:pt idx="8151">
                  <c:v>-0.5</c:v>
                </c:pt>
                <c:pt idx="8152">
                  <c:v>-0.5</c:v>
                </c:pt>
                <c:pt idx="8153">
                  <c:v>-0.5</c:v>
                </c:pt>
                <c:pt idx="8154">
                  <c:v>-0.5</c:v>
                </c:pt>
                <c:pt idx="8155">
                  <c:v>-0.5</c:v>
                </c:pt>
                <c:pt idx="8156">
                  <c:v>-0.5</c:v>
                </c:pt>
                <c:pt idx="8157">
                  <c:v>-0.5</c:v>
                </c:pt>
                <c:pt idx="8158">
                  <c:v>-0.5</c:v>
                </c:pt>
                <c:pt idx="8159">
                  <c:v>-0.5</c:v>
                </c:pt>
                <c:pt idx="8160">
                  <c:v>-0.5</c:v>
                </c:pt>
                <c:pt idx="8161">
                  <c:v>-0.5</c:v>
                </c:pt>
                <c:pt idx="8162">
                  <c:v>-0.5</c:v>
                </c:pt>
                <c:pt idx="8163">
                  <c:v>-0.5</c:v>
                </c:pt>
                <c:pt idx="8164">
                  <c:v>-0.5</c:v>
                </c:pt>
                <c:pt idx="8165">
                  <c:v>-0.5</c:v>
                </c:pt>
                <c:pt idx="8166">
                  <c:v>-0.5</c:v>
                </c:pt>
                <c:pt idx="8167">
                  <c:v>-0.5</c:v>
                </c:pt>
                <c:pt idx="8168">
                  <c:v>-0.5</c:v>
                </c:pt>
                <c:pt idx="8169">
                  <c:v>-0.5</c:v>
                </c:pt>
                <c:pt idx="8170">
                  <c:v>-0.5</c:v>
                </c:pt>
                <c:pt idx="8171">
                  <c:v>-0.5</c:v>
                </c:pt>
                <c:pt idx="8172">
                  <c:v>-0.5</c:v>
                </c:pt>
                <c:pt idx="8173">
                  <c:v>-0.5</c:v>
                </c:pt>
                <c:pt idx="8174">
                  <c:v>-0.5</c:v>
                </c:pt>
                <c:pt idx="8175">
                  <c:v>-0.5</c:v>
                </c:pt>
                <c:pt idx="8176">
                  <c:v>-0.5</c:v>
                </c:pt>
                <c:pt idx="8177">
                  <c:v>-0.5</c:v>
                </c:pt>
                <c:pt idx="8178">
                  <c:v>-0.5</c:v>
                </c:pt>
                <c:pt idx="8179">
                  <c:v>-0.5</c:v>
                </c:pt>
                <c:pt idx="8180">
                  <c:v>-0.5</c:v>
                </c:pt>
                <c:pt idx="8181">
                  <c:v>-0.5</c:v>
                </c:pt>
                <c:pt idx="8182">
                  <c:v>-0.5</c:v>
                </c:pt>
                <c:pt idx="8183">
                  <c:v>-0.5</c:v>
                </c:pt>
                <c:pt idx="8184">
                  <c:v>-0.5</c:v>
                </c:pt>
                <c:pt idx="8185">
                  <c:v>-0.5</c:v>
                </c:pt>
                <c:pt idx="8186">
                  <c:v>-0.5</c:v>
                </c:pt>
                <c:pt idx="8187">
                  <c:v>-0.5</c:v>
                </c:pt>
                <c:pt idx="8188">
                  <c:v>-0.5</c:v>
                </c:pt>
                <c:pt idx="8189">
                  <c:v>-0.5</c:v>
                </c:pt>
                <c:pt idx="8190">
                  <c:v>-0.5</c:v>
                </c:pt>
                <c:pt idx="8191">
                  <c:v>-0.5</c:v>
                </c:pt>
                <c:pt idx="8192">
                  <c:v>-0.5</c:v>
                </c:pt>
                <c:pt idx="8193">
                  <c:v>-0.5</c:v>
                </c:pt>
                <c:pt idx="8194">
                  <c:v>-0.5</c:v>
                </c:pt>
                <c:pt idx="8195">
                  <c:v>-0.5</c:v>
                </c:pt>
                <c:pt idx="8196">
                  <c:v>-0.5</c:v>
                </c:pt>
                <c:pt idx="8197">
                  <c:v>-0.5</c:v>
                </c:pt>
                <c:pt idx="8198">
                  <c:v>-0.5</c:v>
                </c:pt>
                <c:pt idx="8199">
                  <c:v>-0.5</c:v>
                </c:pt>
                <c:pt idx="8200">
                  <c:v>-0.5</c:v>
                </c:pt>
                <c:pt idx="8201">
                  <c:v>-0.5</c:v>
                </c:pt>
                <c:pt idx="8202">
                  <c:v>-0.5</c:v>
                </c:pt>
                <c:pt idx="8203">
                  <c:v>-0.5</c:v>
                </c:pt>
                <c:pt idx="8204">
                  <c:v>-0.5</c:v>
                </c:pt>
                <c:pt idx="8205">
                  <c:v>-0.5</c:v>
                </c:pt>
                <c:pt idx="8206">
                  <c:v>-0.5</c:v>
                </c:pt>
                <c:pt idx="8207">
                  <c:v>-0.5</c:v>
                </c:pt>
                <c:pt idx="8208">
                  <c:v>-0.5</c:v>
                </c:pt>
                <c:pt idx="8209">
                  <c:v>-0.5</c:v>
                </c:pt>
                <c:pt idx="8210">
                  <c:v>-0.5</c:v>
                </c:pt>
                <c:pt idx="8211">
                  <c:v>-0.5</c:v>
                </c:pt>
                <c:pt idx="8212">
                  <c:v>-0.5</c:v>
                </c:pt>
                <c:pt idx="8213">
                  <c:v>-0.5</c:v>
                </c:pt>
                <c:pt idx="8214">
                  <c:v>-0.5</c:v>
                </c:pt>
                <c:pt idx="8215">
                  <c:v>-0.5</c:v>
                </c:pt>
                <c:pt idx="8216">
                  <c:v>-0.5</c:v>
                </c:pt>
                <c:pt idx="8217">
                  <c:v>-0.5</c:v>
                </c:pt>
                <c:pt idx="8218">
                  <c:v>-0.5</c:v>
                </c:pt>
                <c:pt idx="8219">
                  <c:v>-0.5</c:v>
                </c:pt>
                <c:pt idx="8220">
                  <c:v>-0.5</c:v>
                </c:pt>
                <c:pt idx="8221">
                  <c:v>-0.5</c:v>
                </c:pt>
                <c:pt idx="8222">
                  <c:v>-0.5</c:v>
                </c:pt>
                <c:pt idx="8223">
                  <c:v>-0.5</c:v>
                </c:pt>
                <c:pt idx="8224">
                  <c:v>-0.5</c:v>
                </c:pt>
                <c:pt idx="8225">
                  <c:v>-0.5</c:v>
                </c:pt>
                <c:pt idx="8226">
                  <c:v>-0.5</c:v>
                </c:pt>
                <c:pt idx="8227">
                  <c:v>-0.5</c:v>
                </c:pt>
                <c:pt idx="8228">
                  <c:v>-0.5</c:v>
                </c:pt>
                <c:pt idx="8229">
                  <c:v>-0.5</c:v>
                </c:pt>
                <c:pt idx="8230">
                  <c:v>-0.5</c:v>
                </c:pt>
                <c:pt idx="8231">
                  <c:v>-0.5</c:v>
                </c:pt>
                <c:pt idx="8232">
                  <c:v>-0.5</c:v>
                </c:pt>
                <c:pt idx="8233">
                  <c:v>-0.5</c:v>
                </c:pt>
                <c:pt idx="8234">
                  <c:v>-0.5</c:v>
                </c:pt>
                <c:pt idx="8235">
                  <c:v>-0.5</c:v>
                </c:pt>
                <c:pt idx="8236">
                  <c:v>-0.5</c:v>
                </c:pt>
                <c:pt idx="8237">
                  <c:v>-0.5</c:v>
                </c:pt>
                <c:pt idx="8238">
                  <c:v>-0.5</c:v>
                </c:pt>
                <c:pt idx="8239">
                  <c:v>-0.5</c:v>
                </c:pt>
                <c:pt idx="8240">
                  <c:v>-0.5</c:v>
                </c:pt>
                <c:pt idx="8241">
                  <c:v>-0.5</c:v>
                </c:pt>
                <c:pt idx="8242">
                  <c:v>-0.5</c:v>
                </c:pt>
                <c:pt idx="8243">
                  <c:v>-0.5</c:v>
                </c:pt>
                <c:pt idx="8244">
                  <c:v>-0.5</c:v>
                </c:pt>
                <c:pt idx="8245">
                  <c:v>-0.5</c:v>
                </c:pt>
                <c:pt idx="8246">
                  <c:v>-0.5</c:v>
                </c:pt>
                <c:pt idx="8247">
                  <c:v>-0.5</c:v>
                </c:pt>
                <c:pt idx="8248">
                  <c:v>-0.5</c:v>
                </c:pt>
                <c:pt idx="8249">
                  <c:v>-0.5</c:v>
                </c:pt>
                <c:pt idx="8250">
                  <c:v>-0.5</c:v>
                </c:pt>
                <c:pt idx="8251">
                  <c:v>-0.5</c:v>
                </c:pt>
                <c:pt idx="8252">
                  <c:v>-0.5</c:v>
                </c:pt>
                <c:pt idx="8253">
                  <c:v>-0.5</c:v>
                </c:pt>
                <c:pt idx="8254">
                  <c:v>-0.5</c:v>
                </c:pt>
                <c:pt idx="8255">
                  <c:v>-0.5</c:v>
                </c:pt>
                <c:pt idx="8256">
                  <c:v>-0.5</c:v>
                </c:pt>
                <c:pt idx="8257">
                  <c:v>-0.5</c:v>
                </c:pt>
                <c:pt idx="8258">
                  <c:v>-0.5</c:v>
                </c:pt>
                <c:pt idx="8259">
                  <c:v>-0.5</c:v>
                </c:pt>
                <c:pt idx="8260">
                  <c:v>-0.5</c:v>
                </c:pt>
                <c:pt idx="8261">
                  <c:v>-0.5</c:v>
                </c:pt>
                <c:pt idx="8262">
                  <c:v>-0.5</c:v>
                </c:pt>
                <c:pt idx="8263">
                  <c:v>-0.5</c:v>
                </c:pt>
                <c:pt idx="8264">
                  <c:v>-0.5</c:v>
                </c:pt>
                <c:pt idx="8265">
                  <c:v>-0.5</c:v>
                </c:pt>
                <c:pt idx="8266">
                  <c:v>-0.5</c:v>
                </c:pt>
                <c:pt idx="8267">
                  <c:v>-0.5</c:v>
                </c:pt>
                <c:pt idx="8268">
                  <c:v>-0.5</c:v>
                </c:pt>
                <c:pt idx="8269">
                  <c:v>-0.5</c:v>
                </c:pt>
                <c:pt idx="8270">
                  <c:v>-0.5</c:v>
                </c:pt>
                <c:pt idx="8271">
                  <c:v>-0.5</c:v>
                </c:pt>
                <c:pt idx="8272">
                  <c:v>-0.5</c:v>
                </c:pt>
                <c:pt idx="8273">
                  <c:v>-0.5</c:v>
                </c:pt>
                <c:pt idx="8274">
                  <c:v>-0.5</c:v>
                </c:pt>
                <c:pt idx="8275">
                  <c:v>-0.5</c:v>
                </c:pt>
                <c:pt idx="8276">
                  <c:v>-0.5</c:v>
                </c:pt>
                <c:pt idx="8277">
                  <c:v>-0.5</c:v>
                </c:pt>
                <c:pt idx="8278">
                  <c:v>-0.5</c:v>
                </c:pt>
                <c:pt idx="8279">
                  <c:v>-0.5</c:v>
                </c:pt>
                <c:pt idx="8280">
                  <c:v>-0.5</c:v>
                </c:pt>
                <c:pt idx="8281">
                  <c:v>-0.5</c:v>
                </c:pt>
                <c:pt idx="8282">
                  <c:v>-0.5</c:v>
                </c:pt>
                <c:pt idx="8283">
                  <c:v>-0.5</c:v>
                </c:pt>
                <c:pt idx="8284">
                  <c:v>-0.5</c:v>
                </c:pt>
                <c:pt idx="8285">
                  <c:v>-0.5</c:v>
                </c:pt>
                <c:pt idx="8286">
                  <c:v>-0.5</c:v>
                </c:pt>
                <c:pt idx="8287">
                  <c:v>-0.5</c:v>
                </c:pt>
                <c:pt idx="8288">
                  <c:v>-0.5</c:v>
                </c:pt>
                <c:pt idx="8289">
                  <c:v>-0.5</c:v>
                </c:pt>
                <c:pt idx="8290">
                  <c:v>-0.5</c:v>
                </c:pt>
                <c:pt idx="8291">
                  <c:v>-0.5</c:v>
                </c:pt>
                <c:pt idx="8292">
                  <c:v>-0.5</c:v>
                </c:pt>
                <c:pt idx="8293">
                  <c:v>-0.5</c:v>
                </c:pt>
                <c:pt idx="8294">
                  <c:v>-0.5</c:v>
                </c:pt>
                <c:pt idx="8295">
                  <c:v>-0.5</c:v>
                </c:pt>
                <c:pt idx="8296">
                  <c:v>-0.5</c:v>
                </c:pt>
                <c:pt idx="8297">
                  <c:v>-0.5</c:v>
                </c:pt>
                <c:pt idx="8298">
                  <c:v>-0.5</c:v>
                </c:pt>
                <c:pt idx="8299">
                  <c:v>-0.5</c:v>
                </c:pt>
                <c:pt idx="8300">
                  <c:v>-0.5</c:v>
                </c:pt>
                <c:pt idx="8301">
                  <c:v>-0.5</c:v>
                </c:pt>
                <c:pt idx="8302">
                  <c:v>-0.5</c:v>
                </c:pt>
                <c:pt idx="8303">
                  <c:v>-0.5</c:v>
                </c:pt>
                <c:pt idx="8304">
                  <c:v>-0.5</c:v>
                </c:pt>
                <c:pt idx="8305">
                  <c:v>-0.5</c:v>
                </c:pt>
                <c:pt idx="8306">
                  <c:v>-0.5</c:v>
                </c:pt>
                <c:pt idx="8307">
                  <c:v>-0.5</c:v>
                </c:pt>
                <c:pt idx="8308">
                  <c:v>-0.5</c:v>
                </c:pt>
                <c:pt idx="8309">
                  <c:v>-0.5</c:v>
                </c:pt>
                <c:pt idx="8310">
                  <c:v>-0.5</c:v>
                </c:pt>
                <c:pt idx="8311">
                  <c:v>-0.5</c:v>
                </c:pt>
                <c:pt idx="8312">
                  <c:v>-0.5</c:v>
                </c:pt>
                <c:pt idx="8313">
                  <c:v>-0.5</c:v>
                </c:pt>
                <c:pt idx="8314">
                  <c:v>-0.5</c:v>
                </c:pt>
                <c:pt idx="8315">
                  <c:v>-0.5</c:v>
                </c:pt>
                <c:pt idx="8316">
                  <c:v>-0.5</c:v>
                </c:pt>
                <c:pt idx="8317">
                  <c:v>-0.5</c:v>
                </c:pt>
                <c:pt idx="8318">
                  <c:v>-0.5</c:v>
                </c:pt>
                <c:pt idx="8319">
                  <c:v>-0.5</c:v>
                </c:pt>
                <c:pt idx="8320">
                  <c:v>-0.5</c:v>
                </c:pt>
                <c:pt idx="8321">
                  <c:v>-0.5</c:v>
                </c:pt>
                <c:pt idx="8322">
                  <c:v>-0.5</c:v>
                </c:pt>
                <c:pt idx="8323">
                  <c:v>-0.5</c:v>
                </c:pt>
                <c:pt idx="8324">
                  <c:v>-0.5</c:v>
                </c:pt>
                <c:pt idx="8325">
                  <c:v>-0.5</c:v>
                </c:pt>
                <c:pt idx="8326">
                  <c:v>-0.5</c:v>
                </c:pt>
                <c:pt idx="8327">
                  <c:v>-0.5</c:v>
                </c:pt>
                <c:pt idx="8328">
                  <c:v>-0.5</c:v>
                </c:pt>
                <c:pt idx="8329">
                  <c:v>-0.5</c:v>
                </c:pt>
                <c:pt idx="8330">
                  <c:v>-0.5</c:v>
                </c:pt>
                <c:pt idx="8331">
                  <c:v>-0.5</c:v>
                </c:pt>
                <c:pt idx="8332">
                  <c:v>-0.5</c:v>
                </c:pt>
                <c:pt idx="8333">
                  <c:v>-0.5</c:v>
                </c:pt>
                <c:pt idx="8334">
                  <c:v>-0.5</c:v>
                </c:pt>
                <c:pt idx="8335">
                  <c:v>-0.5</c:v>
                </c:pt>
                <c:pt idx="8336">
                  <c:v>-0.5</c:v>
                </c:pt>
                <c:pt idx="8337">
                  <c:v>-0.5</c:v>
                </c:pt>
                <c:pt idx="8338">
                  <c:v>-0.5</c:v>
                </c:pt>
                <c:pt idx="8339">
                  <c:v>-0.5</c:v>
                </c:pt>
                <c:pt idx="8340">
                  <c:v>-0.5</c:v>
                </c:pt>
                <c:pt idx="8341">
                  <c:v>-0.5</c:v>
                </c:pt>
                <c:pt idx="8342">
                  <c:v>-0.5</c:v>
                </c:pt>
                <c:pt idx="8343">
                  <c:v>-0.5</c:v>
                </c:pt>
                <c:pt idx="8344">
                  <c:v>-0.5</c:v>
                </c:pt>
                <c:pt idx="8345">
                  <c:v>-0.5</c:v>
                </c:pt>
                <c:pt idx="8346">
                  <c:v>-0.5</c:v>
                </c:pt>
                <c:pt idx="8347">
                  <c:v>-0.5</c:v>
                </c:pt>
                <c:pt idx="8348">
                  <c:v>-0.5</c:v>
                </c:pt>
                <c:pt idx="8349">
                  <c:v>-0.5</c:v>
                </c:pt>
                <c:pt idx="8350">
                  <c:v>-0.5</c:v>
                </c:pt>
                <c:pt idx="8351">
                  <c:v>-0.5</c:v>
                </c:pt>
                <c:pt idx="8352">
                  <c:v>-0.5</c:v>
                </c:pt>
                <c:pt idx="8353">
                  <c:v>-0.5</c:v>
                </c:pt>
                <c:pt idx="8354">
                  <c:v>-0.5</c:v>
                </c:pt>
                <c:pt idx="8355">
                  <c:v>-0.5</c:v>
                </c:pt>
                <c:pt idx="8356">
                  <c:v>-0.5</c:v>
                </c:pt>
                <c:pt idx="8357">
                  <c:v>-0.5</c:v>
                </c:pt>
                <c:pt idx="8358">
                  <c:v>-0.5</c:v>
                </c:pt>
                <c:pt idx="8359">
                  <c:v>-0.5</c:v>
                </c:pt>
                <c:pt idx="8360">
                  <c:v>-0.5</c:v>
                </c:pt>
                <c:pt idx="8361">
                  <c:v>-0.5</c:v>
                </c:pt>
                <c:pt idx="8362">
                  <c:v>-0.5</c:v>
                </c:pt>
                <c:pt idx="8363">
                  <c:v>-0.5</c:v>
                </c:pt>
                <c:pt idx="8364">
                  <c:v>-0.5</c:v>
                </c:pt>
                <c:pt idx="8365">
                  <c:v>-0.5</c:v>
                </c:pt>
                <c:pt idx="8366">
                  <c:v>-0.5</c:v>
                </c:pt>
                <c:pt idx="8367">
                  <c:v>-0.5</c:v>
                </c:pt>
                <c:pt idx="8368">
                  <c:v>-0.5</c:v>
                </c:pt>
                <c:pt idx="8369">
                  <c:v>-0.5</c:v>
                </c:pt>
                <c:pt idx="8370">
                  <c:v>-0.5</c:v>
                </c:pt>
                <c:pt idx="8371">
                  <c:v>-0.5</c:v>
                </c:pt>
                <c:pt idx="8372">
                  <c:v>-0.5</c:v>
                </c:pt>
                <c:pt idx="8373">
                  <c:v>-0.5</c:v>
                </c:pt>
                <c:pt idx="8374">
                  <c:v>-0.5</c:v>
                </c:pt>
                <c:pt idx="8375">
                  <c:v>-0.5</c:v>
                </c:pt>
                <c:pt idx="8376">
                  <c:v>-0.5</c:v>
                </c:pt>
                <c:pt idx="8377">
                  <c:v>-0.5</c:v>
                </c:pt>
                <c:pt idx="8378">
                  <c:v>-0.5</c:v>
                </c:pt>
                <c:pt idx="8379">
                  <c:v>-0.5</c:v>
                </c:pt>
                <c:pt idx="8380">
                  <c:v>-0.5</c:v>
                </c:pt>
                <c:pt idx="8381">
                  <c:v>-0.5</c:v>
                </c:pt>
                <c:pt idx="8382">
                  <c:v>-0.5</c:v>
                </c:pt>
                <c:pt idx="8383">
                  <c:v>-0.5</c:v>
                </c:pt>
                <c:pt idx="8384">
                  <c:v>-0.5</c:v>
                </c:pt>
                <c:pt idx="8385">
                  <c:v>-0.5</c:v>
                </c:pt>
                <c:pt idx="8386">
                  <c:v>-0.5</c:v>
                </c:pt>
                <c:pt idx="8387">
                  <c:v>-0.5</c:v>
                </c:pt>
                <c:pt idx="8388">
                  <c:v>-0.5</c:v>
                </c:pt>
                <c:pt idx="8389">
                  <c:v>-0.5</c:v>
                </c:pt>
                <c:pt idx="8390">
                  <c:v>-0.5</c:v>
                </c:pt>
                <c:pt idx="8391">
                  <c:v>-0.5</c:v>
                </c:pt>
                <c:pt idx="8392">
                  <c:v>-0.5</c:v>
                </c:pt>
                <c:pt idx="8393">
                  <c:v>-0.5</c:v>
                </c:pt>
                <c:pt idx="8394">
                  <c:v>-0.5</c:v>
                </c:pt>
                <c:pt idx="8395">
                  <c:v>-0.5</c:v>
                </c:pt>
                <c:pt idx="8396">
                  <c:v>-0.5</c:v>
                </c:pt>
                <c:pt idx="8397">
                  <c:v>-0.5</c:v>
                </c:pt>
                <c:pt idx="8398">
                  <c:v>-0.5</c:v>
                </c:pt>
                <c:pt idx="8399">
                  <c:v>-0.5</c:v>
                </c:pt>
                <c:pt idx="8400">
                  <c:v>-0.5</c:v>
                </c:pt>
                <c:pt idx="8401">
                  <c:v>-0.5</c:v>
                </c:pt>
                <c:pt idx="8402">
                  <c:v>-0.5</c:v>
                </c:pt>
                <c:pt idx="8403">
                  <c:v>-0.5</c:v>
                </c:pt>
                <c:pt idx="8404">
                  <c:v>-0.5</c:v>
                </c:pt>
                <c:pt idx="8405">
                  <c:v>-0.5</c:v>
                </c:pt>
                <c:pt idx="8406">
                  <c:v>-0.5</c:v>
                </c:pt>
                <c:pt idx="8407">
                  <c:v>-0.5</c:v>
                </c:pt>
                <c:pt idx="8408">
                  <c:v>-0.5</c:v>
                </c:pt>
                <c:pt idx="8409">
                  <c:v>-0.5</c:v>
                </c:pt>
                <c:pt idx="8410">
                  <c:v>-0.5</c:v>
                </c:pt>
                <c:pt idx="8411">
                  <c:v>-0.5</c:v>
                </c:pt>
                <c:pt idx="8412">
                  <c:v>-0.5</c:v>
                </c:pt>
                <c:pt idx="8413">
                  <c:v>-0.5</c:v>
                </c:pt>
                <c:pt idx="8414">
                  <c:v>-0.5</c:v>
                </c:pt>
                <c:pt idx="8415">
                  <c:v>-0.5</c:v>
                </c:pt>
                <c:pt idx="8416">
                  <c:v>-0.5</c:v>
                </c:pt>
                <c:pt idx="8417">
                  <c:v>-0.5</c:v>
                </c:pt>
                <c:pt idx="8418">
                  <c:v>-0.5</c:v>
                </c:pt>
                <c:pt idx="8419">
                  <c:v>-0.5</c:v>
                </c:pt>
                <c:pt idx="8420">
                  <c:v>-0.5</c:v>
                </c:pt>
                <c:pt idx="8421">
                  <c:v>-0.5</c:v>
                </c:pt>
                <c:pt idx="8422">
                  <c:v>-0.5</c:v>
                </c:pt>
                <c:pt idx="8423">
                  <c:v>-0.5</c:v>
                </c:pt>
                <c:pt idx="8424">
                  <c:v>-0.5</c:v>
                </c:pt>
                <c:pt idx="8425">
                  <c:v>-0.5</c:v>
                </c:pt>
                <c:pt idx="8426">
                  <c:v>-0.5</c:v>
                </c:pt>
                <c:pt idx="8427">
                  <c:v>-0.5</c:v>
                </c:pt>
                <c:pt idx="8428">
                  <c:v>-0.5</c:v>
                </c:pt>
                <c:pt idx="8429">
                  <c:v>-0.5</c:v>
                </c:pt>
                <c:pt idx="8430">
                  <c:v>-0.5</c:v>
                </c:pt>
                <c:pt idx="8431">
                  <c:v>-0.5</c:v>
                </c:pt>
                <c:pt idx="8432">
                  <c:v>-0.5</c:v>
                </c:pt>
                <c:pt idx="8433">
                  <c:v>-0.5</c:v>
                </c:pt>
                <c:pt idx="8434">
                  <c:v>-0.5</c:v>
                </c:pt>
                <c:pt idx="8435">
                  <c:v>-0.5</c:v>
                </c:pt>
                <c:pt idx="8436">
                  <c:v>-0.5</c:v>
                </c:pt>
                <c:pt idx="8437">
                  <c:v>-0.5</c:v>
                </c:pt>
                <c:pt idx="8438">
                  <c:v>-0.5</c:v>
                </c:pt>
                <c:pt idx="8439">
                  <c:v>-0.5</c:v>
                </c:pt>
                <c:pt idx="8440">
                  <c:v>-0.5</c:v>
                </c:pt>
                <c:pt idx="8441">
                  <c:v>-0.5</c:v>
                </c:pt>
                <c:pt idx="8442">
                  <c:v>-0.5</c:v>
                </c:pt>
                <c:pt idx="8443">
                  <c:v>-0.5</c:v>
                </c:pt>
                <c:pt idx="8444">
                  <c:v>-0.5</c:v>
                </c:pt>
                <c:pt idx="8445">
                  <c:v>-0.5</c:v>
                </c:pt>
                <c:pt idx="8446">
                  <c:v>-0.5</c:v>
                </c:pt>
                <c:pt idx="8447">
                  <c:v>-0.5</c:v>
                </c:pt>
                <c:pt idx="8448">
                  <c:v>-0.5</c:v>
                </c:pt>
                <c:pt idx="8449">
                  <c:v>-0.5</c:v>
                </c:pt>
                <c:pt idx="8450">
                  <c:v>-0.5</c:v>
                </c:pt>
                <c:pt idx="8451">
                  <c:v>-0.5</c:v>
                </c:pt>
                <c:pt idx="8452">
                  <c:v>-0.5</c:v>
                </c:pt>
                <c:pt idx="8453">
                  <c:v>-0.5</c:v>
                </c:pt>
                <c:pt idx="8454">
                  <c:v>-0.5</c:v>
                </c:pt>
                <c:pt idx="8455">
                  <c:v>-0.5</c:v>
                </c:pt>
                <c:pt idx="8456">
                  <c:v>-0.5</c:v>
                </c:pt>
                <c:pt idx="8457">
                  <c:v>-0.5</c:v>
                </c:pt>
                <c:pt idx="8458">
                  <c:v>-0.5</c:v>
                </c:pt>
                <c:pt idx="8459">
                  <c:v>-0.5</c:v>
                </c:pt>
                <c:pt idx="8460">
                  <c:v>-0.5</c:v>
                </c:pt>
                <c:pt idx="8461">
                  <c:v>-0.5</c:v>
                </c:pt>
                <c:pt idx="8462">
                  <c:v>-0.5</c:v>
                </c:pt>
                <c:pt idx="8463">
                  <c:v>-0.5</c:v>
                </c:pt>
                <c:pt idx="8464">
                  <c:v>-0.5</c:v>
                </c:pt>
                <c:pt idx="8465">
                  <c:v>-0.5</c:v>
                </c:pt>
                <c:pt idx="8466">
                  <c:v>-0.5</c:v>
                </c:pt>
                <c:pt idx="8467">
                  <c:v>-0.5</c:v>
                </c:pt>
                <c:pt idx="8468">
                  <c:v>-0.5</c:v>
                </c:pt>
                <c:pt idx="8469">
                  <c:v>-0.5</c:v>
                </c:pt>
                <c:pt idx="8470">
                  <c:v>-0.5</c:v>
                </c:pt>
                <c:pt idx="8471">
                  <c:v>-0.5</c:v>
                </c:pt>
                <c:pt idx="8472">
                  <c:v>-0.5</c:v>
                </c:pt>
                <c:pt idx="8473">
                  <c:v>-0.5</c:v>
                </c:pt>
                <c:pt idx="8474">
                  <c:v>-0.5</c:v>
                </c:pt>
                <c:pt idx="8475">
                  <c:v>-0.5</c:v>
                </c:pt>
                <c:pt idx="8476">
                  <c:v>-0.5</c:v>
                </c:pt>
                <c:pt idx="8477">
                  <c:v>-0.5</c:v>
                </c:pt>
                <c:pt idx="8478">
                  <c:v>-0.5</c:v>
                </c:pt>
                <c:pt idx="8479">
                  <c:v>-0.5</c:v>
                </c:pt>
                <c:pt idx="8480">
                  <c:v>-0.5</c:v>
                </c:pt>
                <c:pt idx="8481">
                  <c:v>-0.5</c:v>
                </c:pt>
                <c:pt idx="8482">
                  <c:v>-0.5</c:v>
                </c:pt>
                <c:pt idx="8483">
                  <c:v>-0.5</c:v>
                </c:pt>
                <c:pt idx="8484">
                  <c:v>-0.5</c:v>
                </c:pt>
                <c:pt idx="8485">
                  <c:v>-0.5</c:v>
                </c:pt>
                <c:pt idx="8486">
                  <c:v>-0.5</c:v>
                </c:pt>
                <c:pt idx="8487">
                  <c:v>-0.5</c:v>
                </c:pt>
                <c:pt idx="8488">
                  <c:v>-0.5</c:v>
                </c:pt>
                <c:pt idx="8489">
                  <c:v>-0.5</c:v>
                </c:pt>
                <c:pt idx="8490">
                  <c:v>-0.5</c:v>
                </c:pt>
                <c:pt idx="8491">
                  <c:v>-0.5</c:v>
                </c:pt>
                <c:pt idx="8492">
                  <c:v>-0.5</c:v>
                </c:pt>
                <c:pt idx="8493">
                  <c:v>-0.5</c:v>
                </c:pt>
                <c:pt idx="8494">
                  <c:v>-0.5</c:v>
                </c:pt>
                <c:pt idx="8495">
                  <c:v>-0.5</c:v>
                </c:pt>
                <c:pt idx="8496">
                  <c:v>-0.5</c:v>
                </c:pt>
                <c:pt idx="8497">
                  <c:v>-0.5</c:v>
                </c:pt>
                <c:pt idx="8498">
                  <c:v>-0.5</c:v>
                </c:pt>
                <c:pt idx="8499">
                  <c:v>-0.5</c:v>
                </c:pt>
                <c:pt idx="8500">
                  <c:v>-0.5</c:v>
                </c:pt>
                <c:pt idx="8501">
                  <c:v>-0.5</c:v>
                </c:pt>
                <c:pt idx="8502">
                  <c:v>-0.5</c:v>
                </c:pt>
                <c:pt idx="8503">
                  <c:v>-0.5</c:v>
                </c:pt>
                <c:pt idx="8504">
                  <c:v>-0.5</c:v>
                </c:pt>
                <c:pt idx="8505">
                  <c:v>-0.5</c:v>
                </c:pt>
                <c:pt idx="8506">
                  <c:v>-0.5</c:v>
                </c:pt>
                <c:pt idx="8507">
                  <c:v>-0.5</c:v>
                </c:pt>
                <c:pt idx="8508">
                  <c:v>-0.5</c:v>
                </c:pt>
                <c:pt idx="8509">
                  <c:v>-0.5</c:v>
                </c:pt>
                <c:pt idx="8510">
                  <c:v>-0.5</c:v>
                </c:pt>
                <c:pt idx="8511">
                  <c:v>-0.5</c:v>
                </c:pt>
                <c:pt idx="8512">
                  <c:v>-0.5</c:v>
                </c:pt>
                <c:pt idx="8513">
                  <c:v>-0.5</c:v>
                </c:pt>
                <c:pt idx="8514">
                  <c:v>-0.5</c:v>
                </c:pt>
                <c:pt idx="8515">
                  <c:v>-0.5</c:v>
                </c:pt>
                <c:pt idx="8516">
                  <c:v>-0.5</c:v>
                </c:pt>
                <c:pt idx="8517">
                  <c:v>-0.5</c:v>
                </c:pt>
                <c:pt idx="8518">
                  <c:v>-0.5</c:v>
                </c:pt>
                <c:pt idx="8519">
                  <c:v>-0.5</c:v>
                </c:pt>
                <c:pt idx="8520">
                  <c:v>-0.5</c:v>
                </c:pt>
                <c:pt idx="8521">
                  <c:v>-0.5</c:v>
                </c:pt>
                <c:pt idx="8522">
                  <c:v>-0.5</c:v>
                </c:pt>
                <c:pt idx="8523">
                  <c:v>-0.5</c:v>
                </c:pt>
                <c:pt idx="8524">
                  <c:v>-0.5</c:v>
                </c:pt>
                <c:pt idx="8525">
                  <c:v>-0.5</c:v>
                </c:pt>
                <c:pt idx="8526">
                  <c:v>-0.5</c:v>
                </c:pt>
                <c:pt idx="8527">
                  <c:v>-0.5</c:v>
                </c:pt>
                <c:pt idx="8528">
                  <c:v>-0.5</c:v>
                </c:pt>
                <c:pt idx="8529">
                  <c:v>-0.5</c:v>
                </c:pt>
                <c:pt idx="8530">
                  <c:v>-0.5</c:v>
                </c:pt>
                <c:pt idx="8531">
                  <c:v>-0.5</c:v>
                </c:pt>
                <c:pt idx="8532">
                  <c:v>-0.5</c:v>
                </c:pt>
                <c:pt idx="8533">
                  <c:v>-0.5</c:v>
                </c:pt>
                <c:pt idx="8534">
                  <c:v>-0.5</c:v>
                </c:pt>
                <c:pt idx="8535">
                  <c:v>-0.5</c:v>
                </c:pt>
                <c:pt idx="8536">
                  <c:v>-0.5</c:v>
                </c:pt>
                <c:pt idx="8537">
                  <c:v>-0.5</c:v>
                </c:pt>
                <c:pt idx="8538">
                  <c:v>-0.5</c:v>
                </c:pt>
                <c:pt idx="8539">
                  <c:v>-0.5</c:v>
                </c:pt>
                <c:pt idx="8540">
                  <c:v>-0.5</c:v>
                </c:pt>
                <c:pt idx="8541">
                  <c:v>-0.5</c:v>
                </c:pt>
                <c:pt idx="8542">
                  <c:v>-0.5</c:v>
                </c:pt>
                <c:pt idx="8543">
                  <c:v>-0.5</c:v>
                </c:pt>
                <c:pt idx="8544">
                  <c:v>-0.5</c:v>
                </c:pt>
                <c:pt idx="8545">
                  <c:v>-0.5</c:v>
                </c:pt>
                <c:pt idx="8546">
                  <c:v>-0.5</c:v>
                </c:pt>
                <c:pt idx="8547">
                  <c:v>-0.5</c:v>
                </c:pt>
                <c:pt idx="8548">
                  <c:v>-0.5</c:v>
                </c:pt>
                <c:pt idx="8549">
                  <c:v>-0.5</c:v>
                </c:pt>
                <c:pt idx="8550">
                  <c:v>-0.5</c:v>
                </c:pt>
                <c:pt idx="8551">
                  <c:v>-0.5</c:v>
                </c:pt>
                <c:pt idx="8552">
                  <c:v>-0.5</c:v>
                </c:pt>
                <c:pt idx="8553">
                  <c:v>-0.5</c:v>
                </c:pt>
                <c:pt idx="8554">
                  <c:v>-0.5</c:v>
                </c:pt>
                <c:pt idx="8555">
                  <c:v>-0.5</c:v>
                </c:pt>
                <c:pt idx="8556">
                  <c:v>-0.5</c:v>
                </c:pt>
                <c:pt idx="8557">
                  <c:v>-0.5</c:v>
                </c:pt>
                <c:pt idx="8558">
                  <c:v>-0.5</c:v>
                </c:pt>
                <c:pt idx="8559">
                  <c:v>-0.5</c:v>
                </c:pt>
                <c:pt idx="8560">
                  <c:v>-0.5</c:v>
                </c:pt>
                <c:pt idx="8561">
                  <c:v>-0.5</c:v>
                </c:pt>
                <c:pt idx="8562">
                  <c:v>-0.5</c:v>
                </c:pt>
                <c:pt idx="8563">
                  <c:v>-0.5</c:v>
                </c:pt>
                <c:pt idx="8564">
                  <c:v>-0.5</c:v>
                </c:pt>
                <c:pt idx="8565">
                  <c:v>-0.5</c:v>
                </c:pt>
                <c:pt idx="8566">
                  <c:v>-0.5</c:v>
                </c:pt>
                <c:pt idx="8567">
                  <c:v>-0.5</c:v>
                </c:pt>
                <c:pt idx="8568">
                  <c:v>-0.5</c:v>
                </c:pt>
                <c:pt idx="8569">
                  <c:v>-0.5</c:v>
                </c:pt>
                <c:pt idx="8570">
                  <c:v>-0.5</c:v>
                </c:pt>
                <c:pt idx="8571">
                  <c:v>-0.5</c:v>
                </c:pt>
                <c:pt idx="8572">
                  <c:v>-0.5</c:v>
                </c:pt>
                <c:pt idx="8573">
                  <c:v>-0.5</c:v>
                </c:pt>
                <c:pt idx="8574">
                  <c:v>-0.5</c:v>
                </c:pt>
                <c:pt idx="8575">
                  <c:v>-0.5</c:v>
                </c:pt>
                <c:pt idx="8576">
                  <c:v>-0.5</c:v>
                </c:pt>
                <c:pt idx="8577">
                  <c:v>-0.5</c:v>
                </c:pt>
                <c:pt idx="8578">
                  <c:v>-0.5</c:v>
                </c:pt>
                <c:pt idx="8579">
                  <c:v>-0.5</c:v>
                </c:pt>
                <c:pt idx="8580">
                  <c:v>-0.5</c:v>
                </c:pt>
                <c:pt idx="8581">
                  <c:v>-0.5</c:v>
                </c:pt>
                <c:pt idx="8582">
                  <c:v>-0.5</c:v>
                </c:pt>
                <c:pt idx="8583">
                  <c:v>-0.5</c:v>
                </c:pt>
                <c:pt idx="8584">
                  <c:v>-0.5</c:v>
                </c:pt>
                <c:pt idx="8585">
                  <c:v>-0.5</c:v>
                </c:pt>
                <c:pt idx="8586">
                  <c:v>-0.5</c:v>
                </c:pt>
                <c:pt idx="8587">
                  <c:v>-0.5</c:v>
                </c:pt>
                <c:pt idx="8588">
                  <c:v>-0.5</c:v>
                </c:pt>
                <c:pt idx="8589">
                  <c:v>-0.5</c:v>
                </c:pt>
                <c:pt idx="8590">
                  <c:v>-0.5</c:v>
                </c:pt>
                <c:pt idx="8591">
                  <c:v>-0.5</c:v>
                </c:pt>
                <c:pt idx="8592">
                  <c:v>-0.5</c:v>
                </c:pt>
                <c:pt idx="8593">
                  <c:v>-0.5</c:v>
                </c:pt>
                <c:pt idx="8594">
                  <c:v>-0.5</c:v>
                </c:pt>
                <c:pt idx="8595">
                  <c:v>-0.5</c:v>
                </c:pt>
                <c:pt idx="8596">
                  <c:v>-0.5</c:v>
                </c:pt>
                <c:pt idx="8597">
                  <c:v>-0.5</c:v>
                </c:pt>
                <c:pt idx="8598">
                  <c:v>-0.5</c:v>
                </c:pt>
                <c:pt idx="8599">
                  <c:v>-0.5</c:v>
                </c:pt>
                <c:pt idx="8600">
                  <c:v>-0.5</c:v>
                </c:pt>
                <c:pt idx="8601">
                  <c:v>-0.5</c:v>
                </c:pt>
                <c:pt idx="8602">
                  <c:v>-0.5</c:v>
                </c:pt>
                <c:pt idx="8603">
                  <c:v>-0.5</c:v>
                </c:pt>
                <c:pt idx="8604">
                  <c:v>-0.5</c:v>
                </c:pt>
                <c:pt idx="8605">
                  <c:v>-0.5</c:v>
                </c:pt>
                <c:pt idx="8606">
                  <c:v>-0.5</c:v>
                </c:pt>
                <c:pt idx="8607">
                  <c:v>-0.5</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0.75</c:v>
                </c:pt>
                <c:pt idx="8658">
                  <c:v>0.75</c:v>
                </c:pt>
                <c:pt idx="8659">
                  <c:v>0.75</c:v>
                </c:pt>
                <c:pt idx="8660">
                  <c:v>0.75</c:v>
                </c:pt>
                <c:pt idx="8661">
                  <c:v>0.75</c:v>
                </c:pt>
                <c:pt idx="8662">
                  <c:v>0.75</c:v>
                </c:pt>
                <c:pt idx="8663">
                  <c:v>0.75</c:v>
                </c:pt>
                <c:pt idx="8664">
                  <c:v>0.75</c:v>
                </c:pt>
                <c:pt idx="8665">
                  <c:v>0.75</c:v>
                </c:pt>
                <c:pt idx="8666">
                  <c:v>0.75</c:v>
                </c:pt>
                <c:pt idx="8667">
                  <c:v>0.75</c:v>
                </c:pt>
                <c:pt idx="8668">
                  <c:v>0.75</c:v>
                </c:pt>
                <c:pt idx="8669">
                  <c:v>0.75</c:v>
                </c:pt>
                <c:pt idx="8670">
                  <c:v>0.75</c:v>
                </c:pt>
                <c:pt idx="8671">
                  <c:v>0.75</c:v>
                </c:pt>
                <c:pt idx="8672">
                  <c:v>0.75</c:v>
                </c:pt>
                <c:pt idx="8673">
                  <c:v>0.75</c:v>
                </c:pt>
                <c:pt idx="8674">
                  <c:v>0.75</c:v>
                </c:pt>
                <c:pt idx="8675">
                  <c:v>0.75</c:v>
                </c:pt>
                <c:pt idx="8676">
                  <c:v>0.75</c:v>
                </c:pt>
                <c:pt idx="8677">
                  <c:v>0.75</c:v>
                </c:pt>
                <c:pt idx="8678">
                  <c:v>0.75</c:v>
                </c:pt>
                <c:pt idx="8679">
                  <c:v>0.75</c:v>
                </c:pt>
                <c:pt idx="8680">
                  <c:v>0.75</c:v>
                </c:pt>
                <c:pt idx="8681">
                  <c:v>0.75</c:v>
                </c:pt>
                <c:pt idx="8682">
                  <c:v>0.75</c:v>
                </c:pt>
                <c:pt idx="8683">
                  <c:v>0.75</c:v>
                </c:pt>
                <c:pt idx="8684">
                  <c:v>0.75</c:v>
                </c:pt>
                <c:pt idx="8685">
                  <c:v>0.75</c:v>
                </c:pt>
                <c:pt idx="8686">
                  <c:v>0.75</c:v>
                </c:pt>
                <c:pt idx="8687">
                  <c:v>0.75</c:v>
                </c:pt>
                <c:pt idx="8688">
                  <c:v>0.75</c:v>
                </c:pt>
                <c:pt idx="8689">
                  <c:v>0.75</c:v>
                </c:pt>
                <c:pt idx="8690">
                  <c:v>0.75</c:v>
                </c:pt>
                <c:pt idx="8691">
                  <c:v>0.75</c:v>
                </c:pt>
                <c:pt idx="8692">
                  <c:v>0.75</c:v>
                </c:pt>
                <c:pt idx="8693">
                  <c:v>0.75</c:v>
                </c:pt>
                <c:pt idx="8694">
                  <c:v>0.75</c:v>
                </c:pt>
                <c:pt idx="8695">
                  <c:v>0.75</c:v>
                </c:pt>
                <c:pt idx="8696">
                  <c:v>0.75</c:v>
                </c:pt>
                <c:pt idx="8697">
                  <c:v>0.75</c:v>
                </c:pt>
                <c:pt idx="8698">
                  <c:v>0.75</c:v>
                </c:pt>
                <c:pt idx="8699">
                  <c:v>0.75</c:v>
                </c:pt>
                <c:pt idx="8700">
                  <c:v>0.75</c:v>
                </c:pt>
                <c:pt idx="8701">
                  <c:v>0.75</c:v>
                </c:pt>
                <c:pt idx="8702">
                  <c:v>0.75</c:v>
                </c:pt>
                <c:pt idx="8703">
                  <c:v>0.75</c:v>
                </c:pt>
                <c:pt idx="8704">
                  <c:v>0.75</c:v>
                </c:pt>
                <c:pt idx="8705">
                  <c:v>0.75</c:v>
                </c:pt>
                <c:pt idx="8706">
                  <c:v>1.5</c:v>
                </c:pt>
                <c:pt idx="8707">
                  <c:v>1.5</c:v>
                </c:pt>
                <c:pt idx="8708">
                  <c:v>1.5</c:v>
                </c:pt>
                <c:pt idx="8709">
                  <c:v>1.5</c:v>
                </c:pt>
                <c:pt idx="8710">
                  <c:v>1.5</c:v>
                </c:pt>
                <c:pt idx="8711">
                  <c:v>1.5</c:v>
                </c:pt>
                <c:pt idx="8712">
                  <c:v>1.5</c:v>
                </c:pt>
                <c:pt idx="8713">
                  <c:v>1.5</c:v>
                </c:pt>
                <c:pt idx="8714">
                  <c:v>1.5</c:v>
                </c:pt>
                <c:pt idx="8715">
                  <c:v>1.5</c:v>
                </c:pt>
                <c:pt idx="8716">
                  <c:v>1.5</c:v>
                </c:pt>
                <c:pt idx="8717">
                  <c:v>1.5</c:v>
                </c:pt>
                <c:pt idx="8718">
                  <c:v>1.5</c:v>
                </c:pt>
                <c:pt idx="8719">
                  <c:v>1.5</c:v>
                </c:pt>
                <c:pt idx="8720">
                  <c:v>1.5</c:v>
                </c:pt>
                <c:pt idx="8721">
                  <c:v>1.5</c:v>
                </c:pt>
                <c:pt idx="8722">
                  <c:v>1.5</c:v>
                </c:pt>
                <c:pt idx="8723">
                  <c:v>1.5</c:v>
                </c:pt>
                <c:pt idx="8724">
                  <c:v>1.5</c:v>
                </c:pt>
                <c:pt idx="8725">
                  <c:v>1.5</c:v>
                </c:pt>
                <c:pt idx="8726">
                  <c:v>1.5</c:v>
                </c:pt>
                <c:pt idx="8727">
                  <c:v>1.5</c:v>
                </c:pt>
                <c:pt idx="8728">
                  <c:v>1.5</c:v>
                </c:pt>
                <c:pt idx="8729">
                  <c:v>1.5</c:v>
                </c:pt>
                <c:pt idx="8730">
                  <c:v>1.5</c:v>
                </c:pt>
                <c:pt idx="8731">
                  <c:v>1.5</c:v>
                </c:pt>
                <c:pt idx="8732">
                  <c:v>1.5</c:v>
                </c:pt>
                <c:pt idx="8733">
                  <c:v>1.5</c:v>
                </c:pt>
                <c:pt idx="8734">
                  <c:v>1.5</c:v>
                </c:pt>
                <c:pt idx="8735">
                  <c:v>1.5</c:v>
                </c:pt>
                <c:pt idx="8736">
                  <c:v>1.5</c:v>
                </c:pt>
                <c:pt idx="8737">
                  <c:v>1.5</c:v>
                </c:pt>
                <c:pt idx="8738">
                  <c:v>1.5</c:v>
                </c:pt>
                <c:pt idx="8739">
                  <c:v>1.5</c:v>
                </c:pt>
                <c:pt idx="8740">
                  <c:v>1.5</c:v>
                </c:pt>
                <c:pt idx="8741">
                  <c:v>1.5</c:v>
                </c:pt>
                <c:pt idx="8742">
                  <c:v>1.5</c:v>
                </c:pt>
                <c:pt idx="8743">
                  <c:v>1.5</c:v>
                </c:pt>
                <c:pt idx="8744">
                  <c:v>1.5</c:v>
                </c:pt>
                <c:pt idx="8745">
                  <c:v>1.5</c:v>
                </c:pt>
                <c:pt idx="8746">
                  <c:v>1.5</c:v>
                </c:pt>
                <c:pt idx="8747">
                  <c:v>1.5</c:v>
                </c:pt>
                <c:pt idx="8748">
                  <c:v>1.5</c:v>
                </c:pt>
                <c:pt idx="8749">
                  <c:v>1.5</c:v>
                </c:pt>
                <c:pt idx="8750">
                  <c:v>1.5</c:v>
                </c:pt>
                <c:pt idx="8751">
                  <c:v>1.5</c:v>
                </c:pt>
                <c:pt idx="8752">
                  <c:v>1.5</c:v>
                </c:pt>
                <c:pt idx="8753">
                  <c:v>1.5</c:v>
                </c:pt>
                <c:pt idx="8754">
                  <c:v>1.5</c:v>
                </c:pt>
                <c:pt idx="8755">
                  <c:v>2</c:v>
                </c:pt>
                <c:pt idx="8756">
                  <c:v>2</c:v>
                </c:pt>
                <c:pt idx="8757">
                  <c:v>2</c:v>
                </c:pt>
                <c:pt idx="8758">
                  <c:v>2</c:v>
                </c:pt>
                <c:pt idx="8759">
                  <c:v>2</c:v>
                </c:pt>
                <c:pt idx="8760">
                  <c:v>2</c:v>
                </c:pt>
                <c:pt idx="8761">
                  <c:v>2</c:v>
                </c:pt>
                <c:pt idx="8762">
                  <c:v>2</c:v>
                </c:pt>
                <c:pt idx="8763">
                  <c:v>2</c:v>
                </c:pt>
                <c:pt idx="8764">
                  <c:v>2</c:v>
                </c:pt>
                <c:pt idx="8765">
                  <c:v>2</c:v>
                </c:pt>
                <c:pt idx="8766">
                  <c:v>2</c:v>
                </c:pt>
                <c:pt idx="8767">
                  <c:v>2</c:v>
                </c:pt>
                <c:pt idx="8768">
                  <c:v>2</c:v>
                </c:pt>
                <c:pt idx="8769">
                  <c:v>2</c:v>
                </c:pt>
                <c:pt idx="8770">
                  <c:v>2</c:v>
                </c:pt>
                <c:pt idx="8771">
                  <c:v>2</c:v>
                </c:pt>
                <c:pt idx="8772">
                  <c:v>2</c:v>
                </c:pt>
                <c:pt idx="8773">
                  <c:v>2</c:v>
                </c:pt>
                <c:pt idx="8774">
                  <c:v>2</c:v>
                </c:pt>
                <c:pt idx="8775">
                  <c:v>2</c:v>
                </c:pt>
                <c:pt idx="8776">
                  <c:v>2</c:v>
                </c:pt>
                <c:pt idx="8777">
                  <c:v>2</c:v>
                </c:pt>
                <c:pt idx="8778">
                  <c:v>2</c:v>
                </c:pt>
                <c:pt idx="8779">
                  <c:v>2</c:v>
                </c:pt>
                <c:pt idx="8780">
                  <c:v>2</c:v>
                </c:pt>
                <c:pt idx="8781">
                  <c:v>2</c:v>
                </c:pt>
                <c:pt idx="8782">
                  <c:v>2</c:v>
                </c:pt>
                <c:pt idx="8783">
                  <c:v>2</c:v>
                </c:pt>
                <c:pt idx="8784">
                  <c:v>2</c:v>
                </c:pt>
                <c:pt idx="8785">
                  <c:v>2</c:v>
                </c:pt>
                <c:pt idx="8786">
                  <c:v>2</c:v>
                </c:pt>
                <c:pt idx="8787">
                  <c:v>2</c:v>
                </c:pt>
                <c:pt idx="8788">
                  <c:v>2</c:v>
                </c:pt>
                <c:pt idx="8789">
                  <c:v>2</c:v>
                </c:pt>
                <c:pt idx="8790">
                  <c:v>2</c:v>
                </c:pt>
                <c:pt idx="8791">
                  <c:v>2</c:v>
                </c:pt>
                <c:pt idx="8792">
                  <c:v>2</c:v>
                </c:pt>
                <c:pt idx="8793">
                  <c:v>2</c:v>
                </c:pt>
                <c:pt idx="8794">
                  <c:v>2</c:v>
                </c:pt>
                <c:pt idx="8795">
                  <c:v>2</c:v>
                </c:pt>
                <c:pt idx="8796">
                  <c:v>2</c:v>
                </c:pt>
                <c:pt idx="8797">
                  <c:v>2</c:v>
                </c:pt>
                <c:pt idx="8798">
                  <c:v>2</c:v>
                </c:pt>
                <c:pt idx="8799">
                  <c:v>2</c:v>
                </c:pt>
                <c:pt idx="8800">
                  <c:v>2</c:v>
                </c:pt>
                <c:pt idx="8801">
                  <c:v>2</c:v>
                </c:pt>
                <c:pt idx="8802">
                  <c:v>2</c:v>
                </c:pt>
                <c:pt idx="8803">
                  <c:v>2</c:v>
                </c:pt>
                <c:pt idx="8804">
                  <c:v>2.5</c:v>
                </c:pt>
                <c:pt idx="8805">
                  <c:v>2.5</c:v>
                </c:pt>
                <c:pt idx="8806">
                  <c:v>2.5</c:v>
                </c:pt>
                <c:pt idx="8807">
                  <c:v>2.5</c:v>
                </c:pt>
                <c:pt idx="8808">
                  <c:v>2.5</c:v>
                </c:pt>
                <c:pt idx="8809">
                  <c:v>2.5</c:v>
                </c:pt>
                <c:pt idx="8810">
                  <c:v>2.5</c:v>
                </c:pt>
                <c:pt idx="8811">
                  <c:v>2.5</c:v>
                </c:pt>
                <c:pt idx="8812">
                  <c:v>2.5</c:v>
                </c:pt>
                <c:pt idx="8813">
                  <c:v>2.5</c:v>
                </c:pt>
                <c:pt idx="8814">
                  <c:v>2.5</c:v>
                </c:pt>
                <c:pt idx="8815">
                  <c:v>2.5</c:v>
                </c:pt>
                <c:pt idx="8816">
                  <c:v>2.5</c:v>
                </c:pt>
                <c:pt idx="8817">
                  <c:v>2.5</c:v>
                </c:pt>
                <c:pt idx="8818">
                  <c:v>2.5</c:v>
                </c:pt>
                <c:pt idx="8819">
                  <c:v>2.5</c:v>
                </c:pt>
                <c:pt idx="8820">
                  <c:v>2.5</c:v>
                </c:pt>
                <c:pt idx="8821">
                  <c:v>2.5</c:v>
                </c:pt>
                <c:pt idx="8822">
                  <c:v>2.5</c:v>
                </c:pt>
                <c:pt idx="8823">
                  <c:v>2.5</c:v>
                </c:pt>
                <c:pt idx="8824">
                  <c:v>2.5</c:v>
                </c:pt>
                <c:pt idx="8825">
                  <c:v>2.5</c:v>
                </c:pt>
                <c:pt idx="8826">
                  <c:v>2.5</c:v>
                </c:pt>
                <c:pt idx="8827">
                  <c:v>2.5</c:v>
                </c:pt>
                <c:pt idx="8828">
                  <c:v>2.5</c:v>
                </c:pt>
                <c:pt idx="8829">
                  <c:v>2.5</c:v>
                </c:pt>
                <c:pt idx="8830">
                  <c:v>2.5</c:v>
                </c:pt>
                <c:pt idx="8831">
                  <c:v>2.5</c:v>
                </c:pt>
                <c:pt idx="8832">
                  <c:v>2.5</c:v>
                </c:pt>
                <c:pt idx="8833">
                  <c:v>2.5</c:v>
                </c:pt>
                <c:pt idx="8834">
                  <c:v>2.5</c:v>
                </c:pt>
                <c:pt idx="8835">
                  <c:v>2.5</c:v>
                </c:pt>
                <c:pt idx="8836">
                  <c:v>2.5</c:v>
                </c:pt>
                <c:pt idx="8837">
                  <c:v>2.5</c:v>
                </c:pt>
                <c:pt idx="8838">
                  <c:v>2.5</c:v>
                </c:pt>
                <c:pt idx="8839">
                  <c:v>2.5</c:v>
                </c:pt>
                <c:pt idx="8840">
                  <c:v>2.5</c:v>
                </c:pt>
                <c:pt idx="8841">
                  <c:v>2.5</c:v>
                </c:pt>
                <c:pt idx="8842">
                  <c:v>2.5</c:v>
                </c:pt>
                <c:pt idx="8843">
                  <c:v>2.5</c:v>
                </c:pt>
                <c:pt idx="8844">
                  <c:v>2.5</c:v>
                </c:pt>
                <c:pt idx="8845">
                  <c:v>2.5</c:v>
                </c:pt>
                <c:pt idx="8846">
                  <c:v>3</c:v>
                </c:pt>
                <c:pt idx="8847">
                  <c:v>3</c:v>
                </c:pt>
                <c:pt idx="8848">
                  <c:v>3</c:v>
                </c:pt>
                <c:pt idx="8849">
                  <c:v>3</c:v>
                </c:pt>
                <c:pt idx="8850">
                  <c:v>3</c:v>
                </c:pt>
                <c:pt idx="8851">
                  <c:v>3</c:v>
                </c:pt>
                <c:pt idx="8852">
                  <c:v>3</c:v>
                </c:pt>
                <c:pt idx="8853">
                  <c:v>3</c:v>
                </c:pt>
                <c:pt idx="8854">
                  <c:v>3</c:v>
                </c:pt>
                <c:pt idx="8855">
                  <c:v>3</c:v>
                </c:pt>
                <c:pt idx="8856">
                  <c:v>3</c:v>
                </c:pt>
                <c:pt idx="8857">
                  <c:v>3</c:v>
                </c:pt>
                <c:pt idx="8858">
                  <c:v>3</c:v>
                </c:pt>
                <c:pt idx="8859">
                  <c:v>3</c:v>
                </c:pt>
                <c:pt idx="8860">
                  <c:v>3</c:v>
                </c:pt>
                <c:pt idx="8861">
                  <c:v>3</c:v>
                </c:pt>
                <c:pt idx="8862">
                  <c:v>3</c:v>
                </c:pt>
                <c:pt idx="8863">
                  <c:v>3</c:v>
                </c:pt>
                <c:pt idx="8864">
                  <c:v>3</c:v>
                </c:pt>
                <c:pt idx="8865">
                  <c:v>3</c:v>
                </c:pt>
                <c:pt idx="8866">
                  <c:v>3</c:v>
                </c:pt>
                <c:pt idx="8867">
                  <c:v>3</c:v>
                </c:pt>
                <c:pt idx="8868">
                  <c:v>3</c:v>
                </c:pt>
                <c:pt idx="8869">
                  <c:v>3</c:v>
                </c:pt>
                <c:pt idx="8870">
                  <c:v>3</c:v>
                </c:pt>
                <c:pt idx="8871">
                  <c:v>3</c:v>
                </c:pt>
                <c:pt idx="8872">
                  <c:v>3</c:v>
                </c:pt>
                <c:pt idx="8873">
                  <c:v>3</c:v>
                </c:pt>
                <c:pt idx="8874">
                  <c:v>3</c:v>
                </c:pt>
                <c:pt idx="8875">
                  <c:v>3</c:v>
                </c:pt>
                <c:pt idx="8876">
                  <c:v>3</c:v>
                </c:pt>
                <c:pt idx="8877">
                  <c:v>3</c:v>
                </c:pt>
                <c:pt idx="8878">
                  <c:v>3</c:v>
                </c:pt>
                <c:pt idx="8879">
                  <c:v>3</c:v>
                </c:pt>
                <c:pt idx="8880">
                  <c:v>3</c:v>
                </c:pt>
                <c:pt idx="8881">
                  <c:v>3</c:v>
                </c:pt>
                <c:pt idx="8882">
                  <c:v>3</c:v>
                </c:pt>
                <c:pt idx="8883">
                  <c:v>3</c:v>
                </c:pt>
                <c:pt idx="8884">
                  <c:v>3</c:v>
                </c:pt>
                <c:pt idx="8885">
                  <c:v>3</c:v>
                </c:pt>
                <c:pt idx="8886">
                  <c:v>3</c:v>
                </c:pt>
                <c:pt idx="8887">
                  <c:v>3</c:v>
                </c:pt>
                <c:pt idx="8888">
                  <c:v>3</c:v>
                </c:pt>
                <c:pt idx="8889">
                  <c:v>3</c:v>
                </c:pt>
                <c:pt idx="8890">
                  <c:v>3</c:v>
                </c:pt>
                <c:pt idx="8891">
                  <c:v>3</c:v>
                </c:pt>
                <c:pt idx="8892">
                  <c:v>3</c:v>
                </c:pt>
                <c:pt idx="8893">
                  <c:v>3</c:v>
                </c:pt>
                <c:pt idx="8894">
                  <c:v>3</c:v>
                </c:pt>
                <c:pt idx="8895">
                  <c:v>3.25</c:v>
                </c:pt>
                <c:pt idx="8896">
                  <c:v>3.25</c:v>
                </c:pt>
                <c:pt idx="8897">
                  <c:v>3.25</c:v>
                </c:pt>
                <c:pt idx="8898">
                  <c:v>3.25</c:v>
                </c:pt>
                <c:pt idx="8899">
                  <c:v>3.25</c:v>
                </c:pt>
                <c:pt idx="8900">
                  <c:v>3.25</c:v>
                </c:pt>
                <c:pt idx="8901">
                  <c:v>3.25</c:v>
                </c:pt>
                <c:pt idx="8902">
                  <c:v>3.25</c:v>
                </c:pt>
                <c:pt idx="8903">
                  <c:v>3.25</c:v>
                </c:pt>
                <c:pt idx="8904">
                  <c:v>3.25</c:v>
                </c:pt>
                <c:pt idx="8905">
                  <c:v>3.25</c:v>
                </c:pt>
                <c:pt idx="8906">
                  <c:v>3.25</c:v>
                </c:pt>
                <c:pt idx="8907">
                  <c:v>3.25</c:v>
                </c:pt>
                <c:pt idx="8908">
                  <c:v>3.25</c:v>
                </c:pt>
                <c:pt idx="8909">
                  <c:v>3.25</c:v>
                </c:pt>
                <c:pt idx="8910">
                  <c:v>3.25</c:v>
                </c:pt>
                <c:pt idx="8911">
                  <c:v>3.25</c:v>
                </c:pt>
                <c:pt idx="8912">
                  <c:v>3.25</c:v>
                </c:pt>
                <c:pt idx="8913">
                  <c:v>3.25</c:v>
                </c:pt>
                <c:pt idx="8914">
                  <c:v>3.25</c:v>
                </c:pt>
                <c:pt idx="8915">
                  <c:v>3.25</c:v>
                </c:pt>
                <c:pt idx="8916">
                  <c:v>3.25</c:v>
                </c:pt>
                <c:pt idx="8917">
                  <c:v>3.25</c:v>
                </c:pt>
                <c:pt idx="8918">
                  <c:v>3.25</c:v>
                </c:pt>
                <c:pt idx="8919">
                  <c:v>3.25</c:v>
                </c:pt>
                <c:pt idx="8920">
                  <c:v>3.25</c:v>
                </c:pt>
                <c:pt idx="8921">
                  <c:v>3.25</c:v>
                </c:pt>
                <c:pt idx="8922">
                  <c:v>3.25</c:v>
                </c:pt>
                <c:pt idx="8923">
                  <c:v>3.25</c:v>
                </c:pt>
                <c:pt idx="8924">
                  <c:v>3.25</c:v>
                </c:pt>
                <c:pt idx="8925">
                  <c:v>3.25</c:v>
                </c:pt>
                <c:pt idx="8926">
                  <c:v>3.25</c:v>
                </c:pt>
                <c:pt idx="8927">
                  <c:v>3.25</c:v>
                </c:pt>
                <c:pt idx="8928">
                  <c:v>3.25</c:v>
                </c:pt>
                <c:pt idx="8929">
                  <c:v>3.25</c:v>
                </c:pt>
                <c:pt idx="8930">
                  <c:v>3.25</c:v>
                </c:pt>
                <c:pt idx="8931">
                  <c:v>3.25</c:v>
                </c:pt>
                <c:pt idx="8932">
                  <c:v>3.25</c:v>
                </c:pt>
                <c:pt idx="8933">
                  <c:v>3.25</c:v>
                </c:pt>
                <c:pt idx="8934">
                  <c:v>3.25</c:v>
                </c:pt>
                <c:pt idx="8935">
                  <c:v>3.25</c:v>
                </c:pt>
                <c:pt idx="8936">
                  <c:v>3.25</c:v>
                </c:pt>
                <c:pt idx="8937">
                  <c:v>3.5</c:v>
                </c:pt>
                <c:pt idx="8938">
                  <c:v>3.5</c:v>
                </c:pt>
                <c:pt idx="8939">
                  <c:v>3.5</c:v>
                </c:pt>
                <c:pt idx="8940">
                  <c:v>3.5</c:v>
                </c:pt>
                <c:pt idx="8941">
                  <c:v>3.5</c:v>
                </c:pt>
                <c:pt idx="8942">
                  <c:v>3.5</c:v>
                </c:pt>
                <c:pt idx="8943">
                  <c:v>3.5</c:v>
                </c:pt>
                <c:pt idx="8944">
                  <c:v>3.5</c:v>
                </c:pt>
                <c:pt idx="8945">
                  <c:v>3.5</c:v>
                </c:pt>
                <c:pt idx="8946">
                  <c:v>3.5</c:v>
                </c:pt>
                <c:pt idx="8947">
                  <c:v>3.5</c:v>
                </c:pt>
                <c:pt idx="8948">
                  <c:v>3.5</c:v>
                </c:pt>
                <c:pt idx="8949">
                  <c:v>3.5</c:v>
                </c:pt>
                <c:pt idx="8950">
                  <c:v>3.5</c:v>
                </c:pt>
                <c:pt idx="8951">
                  <c:v>3.5</c:v>
                </c:pt>
                <c:pt idx="8952">
                  <c:v>3.5</c:v>
                </c:pt>
                <c:pt idx="8953">
                  <c:v>3.5</c:v>
                </c:pt>
                <c:pt idx="8954">
                  <c:v>3.5</c:v>
                </c:pt>
                <c:pt idx="8955">
                  <c:v>3.5</c:v>
                </c:pt>
                <c:pt idx="8956">
                  <c:v>3.5</c:v>
                </c:pt>
                <c:pt idx="8957">
                  <c:v>3.5</c:v>
                </c:pt>
                <c:pt idx="8958">
                  <c:v>3.5</c:v>
                </c:pt>
                <c:pt idx="8959">
                  <c:v>3.5</c:v>
                </c:pt>
                <c:pt idx="8960">
                  <c:v>3.5</c:v>
                </c:pt>
                <c:pt idx="8961">
                  <c:v>3.5</c:v>
                </c:pt>
                <c:pt idx="8962">
                  <c:v>3.5</c:v>
                </c:pt>
                <c:pt idx="8963">
                  <c:v>3.5</c:v>
                </c:pt>
                <c:pt idx="8964">
                  <c:v>3.5</c:v>
                </c:pt>
                <c:pt idx="8965">
                  <c:v>3.5</c:v>
                </c:pt>
                <c:pt idx="8966">
                  <c:v>3.5</c:v>
                </c:pt>
                <c:pt idx="8967">
                  <c:v>3.5</c:v>
                </c:pt>
                <c:pt idx="8968">
                  <c:v>3.5</c:v>
                </c:pt>
                <c:pt idx="8969">
                  <c:v>3.5</c:v>
                </c:pt>
                <c:pt idx="8970">
                  <c:v>3.5</c:v>
                </c:pt>
                <c:pt idx="8971">
                  <c:v>3.5</c:v>
                </c:pt>
                <c:pt idx="8972">
                  <c:v>3.5</c:v>
                </c:pt>
                <c:pt idx="8973">
                  <c:v>3.5</c:v>
                </c:pt>
                <c:pt idx="8974">
                  <c:v>3.5</c:v>
                </c:pt>
                <c:pt idx="8975">
                  <c:v>3.5</c:v>
                </c:pt>
                <c:pt idx="8976">
                  <c:v>3.5</c:v>
                </c:pt>
                <c:pt idx="8977">
                  <c:v>3.5</c:v>
                </c:pt>
                <c:pt idx="8978">
                  <c:v>3.5</c:v>
                </c:pt>
                <c:pt idx="8979">
                  <c:v>3.75</c:v>
                </c:pt>
                <c:pt idx="8980">
                  <c:v>3.75</c:v>
                </c:pt>
                <c:pt idx="8981">
                  <c:v>3.75</c:v>
                </c:pt>
                <c:pt idx="8982">
                  <c:v>3.75</c:v>
                </c:pt>
                <c:pt idx="8983">
                  <c:v>3.75</c:v>
                </c:pt>
                <c:pt idx="8984">
                  <c:v>3.75</c:v>
                </c:pt>
                <c:pt idx="8985">
                  <c:v>3.75</c:v>
                </c:pt>
                <c:pt idx="8986">
                  <c:v>3.75</c:v>
                </c:pt>
                <c:pt idx="8987">
                  <c:v>3.75</c:v>
                </c:pt>
                <c:pt idx="8988">
                  <c:v>3.75</c:v>
                </c:pt>
                <c:pt idx="8989">
                  <c:v>3.75</c:v>
                </c:pt>
                <c:pt idx="8990">
                  <c:v>3.75</c:v>
                </c:pt>
                <c:pt idx="8991">
                  <c:v>3.75</c:v>
                </c:pt>
                <c:pt idx="8992">
                  <c:v>3.75</c:v>
                </c:pt>
                <c:pt idx="8993">
                  <c:v>3.75</c:v>
                </c:pt>
                <c:pt idx="8994">
                  <c:v>3.75</c:v>
                </c:pt>
                <c:pt idx="8995">
                  <c:v>3.75</c:v>
                </c:pt>
                <c:pt idx="8996">
                  <c:v>3.75</c:v>
                </c:pt>
                <c:pt idx="8997">
                  <c:v>3.75</c:v>
                </c:pt>
                <c:pt idx="8998">
                  <c:v>3.75</c:v>
                </c:pt>
                <c:pt idx="8999">
                  <c:v>3.75</c:v>
                </c:pt>
                <c:pt idx="9000">
                  <c:v>3.75</c:v>
                </c:pt>
                <c:pt idx="9001">
                  <c:v>3.75</c:v>
                </c:pt>
                <c:pt idx="9002">
                  <c:v>3.75</c:v>
                </c:pt>
                <c:pt idx="9003">
                  <c:v>3.75</c:v>
                </c:pt>
                <c:pt idx="9004">
                  <c:v>3.75</c:v>
                </c:pt>
                <c:pt idx="9005">
                  <c:v>3.75</c:v>
                </c:pt>
                <c:pt idx="9006">
                  <c:v>3.75</c:v>
                </c:pt>
                <c:pt idx="9007">
                  <c:v>3.75</c:v>
                </c:pt>
                <c:pt idx="9008">
                  <c:v>3.75</c:v>
                </c:pt>
                <c:pt idx="9009">
                  <c:v>3.75</c:v>
                </c:pt>
                <c:pt idx="9010">
                  <c:v>3.75</c:v>
                </c:pt>
                <c:pt idx="9011">
                  <c:v>3.75</c:v>
                </c:pt>
                <c:pt idx="9012">
                  <c:v>3.75</c:v>
                </c:pt>
                <c:pt idx="9013">
                  <c:v>3.75</c:v>
                </c:pt>
                <c:pt idx="9014">
                  <c:v>3.75</c:v>
                </c:pt>
                <c:pt idx="9015">
                  <c:v>3.75</c:v>
                </c:pt>
                <c:pt idx="9016">
                  <c:v>3.75</c:v>
                </c:pt>
                <c:pt idx="9017">
                  <c:v>3.75</c:v>
                </c:pt>
                <c:pt idx="9018">
                  <c:v>3.75</c:v>
                </c:pt>
                <c:pt idx="9019">
                  <c:v>3.75</c:v>
                </c:pt>
                <c:pt idx="9020">
                  <c:v>3.75</c:v>
                </c:pt>
                <c:pt idx="9021">
                  <c:v>3.75</c:v>
                </c:pt>
                <c:pt idx="9022">
                  <c:v>3.75</c:v>
                </c:pt>
                <c:pt idx="9023">
                  <c:v>3.75</c:v>
                </c:pt>
                <c:pt idx="9024">
                  <c:v>3.75</c:v>
                </c:pt>
                <c:pt idx="9025">
                  <c:v>3.75</c:v>
                </c:pt>
                <c:pt idx="9026">
                  <c:v>3.75</c:v>
                </c:pt>
                <c:pt idx="9027">
                  <c:v>3.75</c:v>
                </c:pt>
                <c:pt idx="9028">
                  <c:v>4</c:v>
                </c:pt>
                <c:pt idx="9029">
                  <c:v>4</c:v>
                </c:pt>
                <c:pt idx="9030">
                  <c:v>4</c:v>
                </c:pt>
                <c:pt idx="9031">
                  <c:v>4</c:v>
                </c:pt>
                <c:pt idx="9032">
                  <c:v>4</c:v>
                </c:pt>
                <c:pt idx="9033">
                  <c:v>4</c:v>
                </c:pt>
                <c:pt idx="9034">
                  <c:v>4</c:v>
                </c:pt>
                <c:pt idx="9035">
                  <c:v>4</c:v>
                </c:pt>
                <c:pt idx="9036">
                  <c:v>4</c:v>
                </c:pt>
                <c:pt idx="9037">
                  <c:v>4</c:v>
                </c:pt>
                <c:pt idx="9038">
                  <c:v>4</c:v>
                </c:pt>
                <c:pt idx="9039">
                  <c:v>4</c:v>
                </c:pt>
                <c:pt idx="9040">
                  <c:v>4</c:v>
                </c:pt>
                <c:pt idx="9041">
                  <c:v>4</c:v>
                </c:pt>
                <c:pt idx="9042">
                  <c:v>4</c:v>
                </c:pt>
                <c:pt idx="9043">
                  <c:v>4</c:v>
                </c:pt>
                <c:pt idx="9044">
                  <c:v>4</c:v>
                </c:pt>
                <c:pt idx="9045">
                  <c:v>4</c:v>
                </c:pt>
                <c:pt idx="9046">
                  <c:v>4</c:v>
                </c:pt>
                <c:pt idx="9047">
                  <c:v>4</c:v>
                </c:pt>
                <c:pt idx="9048">
                  <c:v>4</c:v>
                </c:pt>
                <c:pt idx="9049">
                  <c:v>4</c:v>
                </c:pt>
                <c:pt idx="9050">
                  <c:v>4</c:v>
                </c:pt>
                <c:pt idx="9051">
                  <c:v>4</c:v>
                </c:pt>
                <c:pt idx="9052">
                  <c:v>4</c:v>
                </c:pt>
                <c:pt idx="9053">
                  <c:v>4</c:v>
                </c:pt>
                <c:pt idx="9054">
                  <c:v>4</c:v>
                </c:pt>
                <c:pt idx="9055">
                  <c:v>4</c:v>
                </c:pt>
                <c:pt idx="9056">
                  <c:v>4</c:v>
                </c:pt>
                <c:pt idx="9057">
                  <c:v>4</c:v>
                </c:pt>
                <c:pt idx="9058">
                  <c:v>4</c:v>
                </c:pt>
                <c:pt idx="9059">
                  <c:v>4</c:v>
                </c:pt>
                <c:pt idx="9060">
                  <c:v>4</c:v>
                </c:pt>
                <c:pt idx="9061">
                  <c:v>4</c:v>
                </c:pt>
                <c:pt idx="9062">
                  <c:v>4</c:v>
                </c:pt>
                <c:pt idx="9063">
                  <c:v>4</c:v>
                </c:pt>
                <c:pt idx="9064">
                  <c:v>4</c:v>
                </c:pt>
                <c:pt idx="9065">
                  <c:v>4</c:v>
                </c:pt>
                <c:pt idx="9066">
                  <c:v>4</c:v>
                </c:pt>
                <c:pt idx="9067">
                  <c:v>4</c:v>
                </c:pt>
                <c:pt idx="9068">
                  <c:v>4</c:v>
                </c:pt>
                <c:pt idx="9069">
                  <c:v>4</c:v>
                </c:pt>
                <c:pt idx="9070">
                  <c:v>4</c:v>
                </c:pt>
                <c:pt idx="9071">
                  <c:v>4</c:v>
                </c:pt>
                <c:pt idx="9072">
                  <c:v>4</c:v>
                </c:pt>
                <c:pt idx="9073">
                  <c:v>4</c:v>
                </c:pt>
                <c:pt idx="9074">
                  <c:v>4</c:v>
                </c:pt>
                <c:pt idx="9075">
                  <c:v>4</c:v>
                </c:pt>
                <c:pt idx="9076">
                  <c:v>4</c:v>
                </c:pt>
                <c:pt idx="9077">
                  <c:v>4</c:v>
                </c:pt>
                <c:pt idx="9078">
                  <c:v>4</c:v>
                </c:pt>
                <c:pt idx="9079">
                  <c:v>4</c:v>
                </c:pt>
                <c:pt idx="9080">
                  <c:v>4</c:v>
                </c:pt>
                <c:pt idx="9081">
                  <c:v>4</c:v>
                </c:pt>
                <c:pt idx="9082">
                  <c:v>4</c:v>
                </c:pt>
                <c:pt idx="9083">
                  <c:v>4</c:v>
                </c:pt>
                <c:pt idx="9084">
                  <c:v>4</c:v>
                </c:pt>
                <c:pt idx="9085">
                  <c:v>4</c:v>
                </c:pt>
                <c:pt idx="9086">
                  <c:v>4</c:v>
                </c:pt>
                <c:pt idx="9087">
                  <c:v>4</c:v>
                </c:pt>
                <c:pt idx="9088">
                  <c:v>4</c:v>
                </c:pt>
                <c:pt idx="9089">
                  <c:v>4</c:v>
                </c:pt>
                <c:pt idx="9090">
                  <c:v>4</c:v>
                </c:pt>
                <c:pt idx="9091">
                  <c:v>4</c:v>
                </c:pt>
                <c:pt idx="9092">
                  <c:v>4</c:v>
                </c:pt>
                <c:pt idx="9093">
                  <c:v>4</c:v>
                </c:pt>
                <c:pt idx="9094">
                  <c:v>4</c:v>
                </c:pt>
                <c:pt idx="9095">
                  <c:v>4</c:v>
                </c:pt>
                <c:pt idx="9096">
                  <c:v>4</c:v>
                </c:pt>
                <c:pt idx="9097">
                  <c:v>4</c:v>
                </c:pt>
                <c:pt idx="9098">
                  <c:v>4</c:v>
                </c:pt>
                <c:pt idx="9099">
                  <c:v>4</c:v>
                </c:pt>
                <c:pt idx="9100">
                  <c:v>4</c:v>
                </c:pt>
                <c:pt idx="9101">
                  <c:v>4</c:v>
                </c:pt>
                <c:pt idx="9102">
                  <c:v>4</c:v>
                </c:pt>
                <c:pt idx="9103">
                  <c:v>4</c:v>
                </c:pt>
                <c:pt idx="9104">
                  <c:v>4</c:v>
                </c:pt>
                <c:pt idx="9105">
                  <c:v>4</c:v>
                </c:pt>
                <c:pt idx="9106">
                  <c:v>4</c:v>
                </c:pt>
                <c:pt idx="9107">
                  <c:v>4</c:v>
                </c:pt>
                <c:pt idx="9108">
                  <c:v>4</c:v>
                </c:pt>
                <c:pt idx="9109">
                  <c:v>4</c:v>
                </c:pt>
                <c:pt idx="9110">
                  <c:v>4</c:v>
                </c:pt>
                <c:pt idx="9111">
                  <c:v>4</c:v>
                </c:pt>
                <c:pt idx="9112">
                  <c:v>4</c:v>
                </c:pt>
                <c:pt idx="9113">
                  <c:v>4</c:v>
                </c:pt>
                <c:pt idx="9114">
                  <c:v>4</c:v>
                </c:pt>
                <c:pt idx="9115">
                  <c:v>4</c:v>
                </c:pt>
                <c:pt idx="9116">
                  <c:v>4</c:v>
                </c:pt>
                <c:pt idx="9117">
                  <c:v>4</c:v>
                </c:pt>
                <c:pt idx="9118">
                  <c:v>4</c:v>
                </c:pt>
                <c:pt idx="9119">
                  <c:v>4</c:v>
                </c:pt>
                <c:pt idx="9120">
                  <c:v>4</c:v>
                </c:pt>
                <c:pt idx="9121">
                  <c:v>4</c:v>
                </c:pt>
                <c:pt idx="9122">
                  <c:v>4</c:v>
                </c:pt>
                <c:pt idx="9123">
                  <c:v>4</c:v>
                </c:pt>
                <c:pt idx="9124">
                  <c:v>4</c:v>
                </c:pt>
                <c:pt idx="9125">
                  <c:v>4</c:v>
                </c:pt>
                <c:pt idx="9126">
                  <c:v>4</c:v>
                </c:pt>
                <c:pt idx="9127">
                  <c:v>4</c:v>
                </c:pt>
                <c:pt idx="9128">
                  <c:v>4</c:v>
                </c:pt>
                <c:pt idx="9129">
                  <c:v>4</c:v>
                </c:pt>
                <c:pt idx="9130">
                  <c:v>4</c:v>
                </c:pt>
                <c:pt idx="9131">
                  <c:v>4</c:v>
                </c:pt>
                <c:pt idx="9132">
                  <c:v>4</c:v>
                </c:pt>
                <c:pt idx="9133">
                  <c:v>4</c:v>
                </c:pt>
                <c:pt idx="9134">
                  <c:v>4</c:v>
                </c:pt>
                <c:pt idx="9135">
                  <c:v>4</c:v>
                </c:pt>
                <c:pt idx="9136">
                  <c:v>4</c:v>
                </c:pt>
                <c:pt idx="9137">
                  <c:v>4</c:v>
                </c:pt>
                <c:pt idx="9138">
                  <c:v>4</c:v>
                </c:pt>
                <c:pt idx="9139">
                  <c:v>4</c:v>
                </c:pt>
                <c:pt idx="9140">
                  <c:v>4</c:v>
                </c:pt>
                <c:pt idx="9141">
                  <c:v>4</c:v>
                </c:pt>
                <c:pt idx="9142">
                  <c:v>4</c:v>
                </c:pt>
                <c:pt idx="9143">
                  <c:v>4</c:v>
                </c:pt>
                <c:pt idx="9144">
                  <c:v>4</c:v>
                </c:pt>
                <c:pt idx="9145">
                  <c:v>4</c:v>
                </c:pt>
                <c:pt idx="9146">
                  <c:v>4</c:v>
                </c:pt>
                <c:pt idx="9147">
                  <c:v>4</c:v>
                </c:pt>
                <c:pt idx="9148">
                  <c:v>4</c:v>
                </c:pt>
                <c:pt idx="9149">
                  <c:v>4</c:v>
                </c:pt>
                <c:pt idx="9150">
                  <c:v>4</c:v>
                </c:pt>
                <c:pt idx="9151">
                  <c:v>4</c:v>
                </c:pt>
                <c:pt idx="9152">
                  <c:v>4</c:v>
                </c:pt>
                <c:pt idx="9153">
                  <c:v>4</c:v>
                </c:pt>
                <c:pt idx="9154">
                  <c:v>4</c:v>
                </c:pt>
                <c:pt idx="9155">
                  <c:v>4</c:v>
                </c:pt>
                <c:pt idx="9156">
                  <c:v>4</c:v>
                </c:pt>
                <c:pt idx="9157">
                  <c:v>4</c:v>
                </c:pt>
                <c:pt idx="9158">
                  <c:v>4</c:v>
                </c:pt>
                <c:pt idx="9159">
                  <c:v>4</c:v>
                </c:pt>
                <c:pt idx="9160">
                  <c:v>4</c:v>
                </c:pt>
                <c:pt idx="9161">
                  <c:v>4</c:v>
                </c:pt>
                <c:pt idx="9162">
                  <c:v>4</c:v>
                </c:pt>
                <c:pt idx="9163">
                  <c:v>4</c:v>
                </c:pt>
                <c:pt idx="9164">
                  <c:v>4</c:v>
                </c:pt>
                <c:pt idx="9165">
                  <c:v>4</c:v>
                </c:pt>
                <c:pt idx="9166">
                  <c:v>4</c:v>
                </c:pt>
                <c:pt idx="9167">
                  <c:v>4</c:v>
                </c:pt>
                <c:pt idx="9168">
                  <c:v>4</c:v>
                </c:pt>
                <c:pt idx="9169">
                  <c:v>4</c:v>
                </c:pt>
                <c:pt idx="9170">
                  <c:v>4</c:v>
                </c:pt>
                <c:pt idx="9171">
                  <c:v>4</c:v>
                </c:pt>
                <c:pt idx="9172">
                  <c:v>4</c:v>
                </c:pt>
                <c:pt idx="9173">
                  <c:v>4</c:v>
                </c:pt>
                <c:pt idx="9174">
                  <c:v>4</c:v>
                </c:pt>
                <c:pt idx="9175">
                  <c:v>4</c:v>
                </c:pt>
                <c:pt idx="9176">
                  <c:v>4</c:v>
                </c:pt>
                <c:pt idx="9177">
                  <c:v>4</c:v>
                </c:pt>
                <c:pt idx="9178">
                  <c:v>4</c:v>
                </c:pt>
                <c:pt idx="9179">
                  <c:v>4</c:v>
                </c:pt>
                <c:pt idx="9180">
                  <c:v>4</c:v>
                </c:pt>
                <c:pt idx="9181">
                  <c:v>4</c:v>
                </c:pt>
                <c:pt idx="9182">
                  <c:v>4</c:v>
                </c:pt>
                <c:pt idx="9183">
                  <c:v>4</c:v>
                </c:pt>
                <c:pt idx="9184">
                  <c:v>4</c:v>
                </c:pt>
                <c:pt idx="9185">
                  <c:v>4</c:v>
                </c:pt>
                <c:pt idx="9186">
                  <c:v>4</c:v>
                </c:pt>
                <c:pt idx="9187">
                  <c:v>4</c:v>
                </c:pt>
                <c:pt idx="9188">
                  <c:v>4</c:v>
                </c:pt>
                <c:pt idx="9189">
                  <c:v>4</c:v>
                </c:pt>
                <c:pt idx="9190">
                  <c:v>4</c:v>
                </c:pt>
                <c:pt idx="9191">
                  <c:v>4</c:v>
                </c:pt>
                <c:pt idx="9192">
                  <c:v>4</c:v>
                </c:pt>
                <c:pt idx="9193">
                  <c:v>4</c:v>
                </c:pt>
                <c:pt idx="9194">
                  <c:v>4</c:v>
                </c:pt>
                <c:pt idx="9195">
                  <c:v>4</c:v>
                </c:pt>
                <c:pt idx="9196">
                  <c:v>4</c:v>
                </c:pt>
                <c:pt idx="9197">
                  <c:v>4</c:v>
                </c:pt>
                <c:pt idx="9198">
                  <c:v>4</c:v>
                </c:pt>
                <c:pt idx="9199">
                  <c:v>4</c:v>
                </c:pt>
                <c:pt idx="9200">
                  <c:v>4</c:v>
                </c:pt>
                <c:pt idx="9201">
                  <c:v>4</c:v>
                </c:pt>
                <c:pt idx="9202">
                  <c:v>4</c:v>
                </c:pt>
                <c:pt idx="9203">
                  <c:v>4</c:v>
                </c:pt>
                <c:pt idx="9204">
                  <c:v>4</c:v>
                </c:pt>
                <c:pt idx="9205">
                  <c:v>4</c:v>
                </c:pt>
                <c:pt idx="9206">
                  <c:v>4</c:v>
                </c:pt>
                <c:pt idx="9207">
                  <c:v>4</c:v>
                </c:pt>
                <c:pt idx="9208">
                  <c:v>4</c:v>
                </c:pt>
                <c:pt idx="9209">
                  <c:v>4</c:v>
                </c:pt>
                <c:pt idx="9210">
                  <c:v>4</c:v>
                </c:pt>
                <c:pt idx="9211">
                  <c:v>4</c:v>
                </c:pt>
                <c:pt idx="9212">
                  <c:v>4</c:v>
                </c:pt>
                <c:pt idx="9213">
                  <c:v>4</c:v>
                </c:pt>
                <c:pt idx="9214">
                  <c:v>4</c:v>
                </c:pt>
                <c:pt idx="9215">
                  <c:v>4</c:v>
                </c:pt>
                <c:pt idx="9216">
                  <c:v>4</c:v>
                </c:pt>
                <c:pt idx="9217">
                  <c:v>4</c:v>
                </c:pt>
                <c:pt idx="9218">
                  <c:v>4</c:v>
                </c:pt>
                <c:pt idx="9219">
                  <c:v>4</c:v>
                </c:pt>
                <c:pt idx="9220">
                  <c:v>4</c:v>
                </c:pt>
                <c:pt idx="9221">
                  <c:v>4</c:v>
                </c:pt>
                <c:pt idx="9222">
                  <c:v>4</c:v>
                </c:pt>
                <c:pt idx="9223">
                  <c:v>4</c:v>
                </c:pt>
                <c:pt idx="9224">
                  <c:v>4</c:v>
                </c:pt>
                <c:pt idx="9225">
                  <c:v>4</c:v>
                </c:pt>
                <c:pt idx="9226">
                  <c:v>4</c:v>
                </c:pt>
                <c:pt idx="9227">
                  <c:v>4</c:v>
                </c:pt>
                <c:pt idx="9228">
                  <c:v>4</c:v>
                </c:pt>
                <c:pt idx="9229">
                  <c:v>4</c:v>
                </c:pt>
                <c:pt idx="9230">
                  <c:v>4</c:v>
                </c:pt>
                <c:pt idx="9231">
                  <c:v>4</c:v>
                </c:pt>
                <c:pt idx="9232">
                  <c:v>4</c:v>
                </c:pt>
                <c:pt idx="9233">
                  <c:v>4</c:v>
                </c:pt>
                <c:pt idx="9234">
                  <c:v>4</c:v>
                </c:pt>
                <c:pt idx="9235">
                  <c:v>4</c:v>
                </c:pt>
                <c:pt idx="9236">
                  <c:v>4</c:v>
                </c:pt>
                <c:pt idx="9237">
                  <c:v>4</c:v>
                </c:pt>
                <c:pt idx="9238">
                  <c:v>4</c:v>
                </c:pt>
                <c:pt idx="9239">
                  <c:v>4</c:v>
                </c:pt>
                <c:pt idx="9240">
                  <c:v>4</c:v>
                </c:pt>
                <c:pt idx="9241">
                  <c:v>4</c:v>
                </c:pt>
                <c:pt idx="9242">
                  <c:v>4</c:v>
                </c:pt>
                <c:pt idx="9243">
                  <c:v>4</c:v>
                </c:pt>
                <c:pt idx="9244">
                  <c:v>4</c:v>
                </c:pt>
                <c:pt idx="9245">
                  <c:v>4</c:v>
                </c:pt>
                <c:pt idx="9246">
                  <c:v>4</c:v>
                </c:pt>
                <c:pt idx="9247">
                  <c:v>4</c:v>
                </c:pt>
                <c:pt idx="9248">
                  <c:v>4</c:v>
                </c:pt>
                <c:pt idx="9249">
                  <c:v>4</c:v>
                </c:pt>
                <c:pt idx="9250">
                  <c:v>4</c:v>
                </c:pt>
                <c:pt idx="9251">
                  <c:v>4</c:v>
                </c:pt>
                <c:pt idx="9252">
                  <c:v>4</c:v>
                </c:pt>
                <c:pt idx="9253">
                  <c:v>4</c:v>
                </c:pt>
                <c:pt idx="9254">
                  <c:v>4</c:v>
                </c:pt>
                <c:pt idx="9255">
                  <c:v>4</c:v>
                </c:pt>
                <c:pt idx="9256">
                  <c:v>4</c:v>
                </c:pt>
                <c:pt idx="9257">
                  <c:v>4</c:v>
                </c:pt>
                <c:pt idx="9258">
                  <c:v>4</c:v>
                </c:pt>
                <c:pt idx="9259">
                  <c:v>4</c:v>
                </c:pt>
                <c:pt idx="9260">
                  <c:v>4</c:v>
                </c:pt>
                <c:pt idx="9261">
                  <c:v>4</c:v>
                </c:pt>
                <c:pt idx="9262">
                  <c:v>4</c:v>
                </c:pt>
                <c:pt idx="9263">
                  <c:v>4</c:v>
                </c:pt>
                <c:pt idx="9264">
                  <c:v>4</c:v>
                </c:pt>
                <c:pt idx="9265">
                  <c:v>4</c:v>
                </c:pt>
                <c:pt idx="9266">
                  <c:v>4</c:v>
                </c:pt>
                <c:pt idx="9267">
                  <c:v>4</c:v>
                </c:pt>
                <c:pt idx="9268">
                  <c:v>4</c:v>
                </c:pt>
                <c:pt idx="9269">
                  <c:v>4</c:v>
                </c:pt>
                <c:pt idx="9270">
                  <c:v>4</c:v>
                </c:pt>
                <c:pt idx="9271">
                  <c:v>4</c:v>
                </c:pt>
                <c:pt idx="9272">
                  <c:v>4</c:v>
                </c:pt>
                <c:pt idx="9273">
                  <c:v>4</c:v>
                </c:pt>
                <c:pt idx="9274">
                  <c:v>4</c:v>
                </c:pt>
                <c:pt idx="9275">
                  <c:v>4</c:v>
                </c:pt>
                <c:pt idx="9276">
                  <c:v>4</c:v>
                </c:pt>
                <c:pt idx="9277">
                  <c:v>4</c:v>
                </c:pt>
                <c:pt idx="9278">
                  <c:v>4</c:v>
                </c:pt>
                <c:pt idx="9279">
                  <c:v>4</c:v>
                </c:pt>
                <c:pt idx="9280">
                  <c:v>4</c:v>
                </c:pt>
                <c:pt idx="9281">
                  <c:v>4</c:v>
                </c:pt>
                <c:pt idx="9282">
                  <c:v>4</c:v>
                </c:pt>
                <c:pt idx="9283">
                  <c:v>4</c:v>
                </c:pt>
                <c:pt idx="9284">
                  <c:v>4</c:v>
                </c:pt>
                <c:pt idx="9285">
                  <c:v>4</c:v>
                </c:pt>
                <c:pt idx="9286">
                  <c:v>4</c:v>
                </c:pt>
                <c:pt idx="9287">
                  <c:v>4</c:v>
                </c:pt>
                <c:pt idx="9288">
                  <c:v>4</c:v>
                </c:pt>
                <c:pt idx="9289">
                  <c:v>4</c:v>
                </c:pt>
                <c:pt idx="9290">
                  <c:v>4</c:v>
                </c:pt>
                <c:pt idx="9291">
                  <c:v>4</c:v>
                </c:pt>
                <c:pt idx="9292">
                  <c:v>4</c:v>
                </c:pt>
                <c:pt idx="9293">
                  <c:v>4</c:v>
                </c:pt>
                <c:pt idx="9294">
                  <c:v>3.75</c:v>
                </c:pt>
                <c:pt idx="9295">
                  <c:v>3.75</c:v>
                </c:pt>
                <c:pt idx="9296">
                  <c:v>3.75</c:v>
                </c:pt>
                <c:pt idx="9297">
                  <c:v>3.75</c:v>
                </c:pt>
                <c:pt idx="9298">
                  <c:v>3.75</c:v>
                </c:pt>
                <c:pt idx="9299">
                  <c:v>3.75</c:v>
                </c:pt>
                <c:pt idx="9300">
                  <c:v>3.75</c:v>
                </c:pt>
                <c:pt idx="9301">
                  <c:v>3.75</c:v>
                </c:pt>
                <c:pt idx="9302">
                  <c:v>3.75</c:v>
                </c:pt>
                <c:pt idx="9303">
                  <c:v>3.75</c:v>
                </c:pt>
                <c:pt idx="9304">
                  <c:v>3.75</c:v>
                </c:pt>
                <c:pt idx="9305">
                  <c:v>3.75</c:v>
                </c:pt>
                <c:pt idx="9306">
                  <c:v>3.75</c:v>
                </c:pt>
                <c:pt idx="9307">
                  <c:v>3.75</c:v>
                </c:pt>
                <c:pt idx="9308">
                  <c:v>3.75</c:v>
                </c:pt>
                <c:pt idx="9309">
                  <c:v>3.75</c:v>
                </c:pt>
                <c:pt idx="9310">
                  <c:v>3.75</c:v>
                </c:pt>
                <c:pt idx="9311">
                  <c:v>3.75</c:v>
                </c:pt>
                <c:pt idx="9312">
                  <c:v>3.75</c:v>
                </c:pt>
                <c:pt idx="9313">
                  <c:v>3.75</c:v>
                </c:pt>
                <c:pt idx="9314">
                  <c:v>3.75</c:v>
                </c:pt>
                <c:pt idx="9315">
                  <c:v>3.75</c:v>
                </c:pt>
                <c:pt idx="9316">
                  <c:v>3.75</c:v>
                </c:pt>
                <c:pt idx="9317">
                  <c:v>3.75</c:v>
                </c:pt>
                <c:pt idx="9318">
                  <c:v>3.75</c:v>
                </c:pt>
                <c:pt idx="9319">
                  <c:v>3.75</c:v>
                </c:pt>
                <c:pt idx="9320">
                  <c:v>3.75</c:v>
                </c:pt>
                <c:pt idx="9321">
                  <c:v>3.75</c:v>
                </c:pt>
                <c:pt idx="9322">
                  <c:v>3.75</c:v>
                </c:pt>
                <c:pt idx="9323">
                  <c:v>3.75</c:v>
                </c:pt>
                <c:pt idx="9324">
                  <c:v>3.75</c:v>
                </c:pt>
                <c:pt idx="9325">
                  <c:v>3.75</c:v>
                </c:pt>
                <c:pt idx="9326">
                  <c:v>3.75</c:v>
                </c:pt>
                <c:pt idx="9327">
                  <c:v>3.75</c:v>
                </c:pt>
                <c:pt idx="9328">
                  <c:v>3.75</c:v>
                </c:pt>
                <c:pt idx="9329">
                  <c:v>3.75</c:v>
                </c:pt>
                <c:pt idx="9330">
                  <c:v>3.75</c:v>
                </c:pt>
                <c:pt idx="9331">
                  <c:v>3.75</c:v>
                </c:pt>
                <c:pt idx="9332">
                  <c:v>3.75</c:v>
                </c:pt>
                <c:pt idx="9333">
                  <c:v>3.75</c:v>
                </c:pt>
                <c:pt idx="9334">
                  <c:v>3.75</c:v>
                </c:pt>
                <c:pt idx="9335">
                  <c:v>3.75</c:v>
                </c:pt>
                <c:pt idx="9336">
                  <c:v>3.75</c:v>
                </c:pt>
                <c:pt idx="9337">
                  <c:v>3.75</c:v>
                </c:pt>
                <c:pt idx="9338">
                  <c:v>3.75</c:v>
                </c:pt>
                <c:pt idx="9339">
                  <c:v>3.75</c:v>
                </c:pt>
                <c:pt idx="9340">
                  <c:v>3.75</c:v>
                </c:pt>
                <c:pt idx="9341">
                  <c:v>3.75</c:v>
                </c:pt>
                <c:pt idx="9342">
                  <c:v>3.75</c:v>
                </c:pt>
                <c:pt idx="9343">
                  <c:v>3.75</c:v>
                </c:pt>
                <c:pt idx="9344">
                  <c:v>3.75</c:v>
                </c:pt>
                <c:pt idx="9345">
                  <c:v>3.75</c:v>
                </c:pt>
                <c:pt idx="9346">
                  <c:v>3.75</c:v>
                </c:pt>
                <c:pt idx="9347">
                  <c:v>3.75</c:v>
                </c:pt>
                <c:pt idx="9348">
                  <c:v>3.75</c:v>
                </c:pt>
                <c:pt idx="9349">
                  <c:v>3.75</c:v>
                </c:pt>
                <c:pt idx="9350">
                  <c:v>3.75</c:v>
                </c:pt>
                <c:pt idx="9351">
                  <c:v>3.75</c:v>
                </c:pt>
                <c:pt idx="9352">
                  <c:v>3.75</c:v>
                </c:pt>
                <c:pt idx="9353">
                  <c:v>3.75</c:v>
                </c:pt>
                <c:pt idx="9354">
                  <c:v>3.75</c:v>
                </c:pt>
                <c:pt idx="9355">
                  <c:v>3.75</c:v>
                </c:pt>
                <c:pt idx="9356">
                  <c:v>3.75</c:v>
                </c:pt>
                <c:pt idx="9357">
                  <c:v>3.75</c:v>
                </c:pt>
                <c:pt idx="9358">
                  <c:v>3.75</c:v>
                </c:pt>
                <c:pt idx="9359">
                  <c:v>3.75</c:v>
                </c:pt>
                <c:pt idx="9360">
                  <c:v>3.75</c:v>
                </c:pt>
                <c:pt idx="9361">
                  <c:v>3.75</c:v>
                </c:pt>
                <c:pt idx="9362">
                  <c:v>3.75</c:v>
                </c:pt>
                <c:pt idx="9363">
                  <c:v>3.75</c:v>
                </c:pt>
                <c:pt idx="9364">
                  <c:v>3.75</c:v>
                </c:pt>
                <c:pt idx="9365">
                  <c:v>3.75</c:v>
                </c:pt>
                <c:pt idx="9366">
                  <c:v>3.75</c:v>
                </c:pt>
                <c:pt idx="9367">
                  <c:v>3.75</c:v>
                </c:pt>
                <c:pt idx="9368">
                  <c:v>3.75</c:v>
                </c:pt>
                <c:pt idx="9369">
                  <c:v>3.75</c:v>
                </c:pt>
                <c:pt idx="9370">
                  <c:v>3.75</c:v>
                </c:pt>
                <c:pt idx="9371">
                  <c:v>3.75</c:v>
                </c:pt>
                <c:pt idx="9372">
                  <c:v>3.75</c:v>
                </c:pt>
                <c:pt idx="9373">
                  <c:v>3.75</c:v>
                </c:pt>
                <c:pt idx="9374">
                  <c:v>3.75</c:v>
                </c:pt>
                <c:pt idx="9375">
                  <c:v>3.75</c:v>
                </c:pt>
                <c:pt idx="9376">
                  <c:v>3.75</c:v>
                </c:pt>
                <c:pt idx="9377">
                  <c:v>3.75</c:v>
                </c:pt>
                <c:pt idx="9378">
                  <c:v>3.75</c:v>
                </c:pt>
                <c:pt idx="9379">
                  <c:v>3.75</c:v>
                </c:pt>
                <c:pt idx="9380">
                  <c:v>3.75</c:v>
                </c:pt>
                <c:pt idx="9381">
                  <c:v>3.75</c:v>
                </c:pt>
                <c:pt idx="9382">
                  <c:v>3.75</c:v>
                </c:pt>
                <c:pt idx="9383">
                  <c:v>3.75</c:v>
                </c:pt>
                <c:pt idx="9384">
                  <c:v>3.75</c:v>
                </c:pt>
                <c:pt idx="9385">
                  <c:v>3.75</c:v>
                </c:pt>
                <c:pt idx="9386">
                  <c:v>3.75</c:v>
                </c:pt>
                <c:pt idx="9387">
                  <c:v>3.75</c:v>
                </c:pt>
                <c:pt idx="9388">
                  <c:v>3.75</c:v>
                </c:pt>
                <c:pt idx="9389">
                  <c:v>3.75</c:v>
                </c:pt>
                <c:pt idx="9390">
                  <c:v>3.75</c:v>
                </c:pt>
                <c:pt idx="9391">
                  <c:v>3.75</c:v>
                </c:pt>
                <c:pt idx="9392">
                  <c:v>3.5</c:v>
                </c:pt>
                <c:pt idx="9393">
                  <c:v>3.5</c:v>
                </c:pt>
                <c:pt idx="9394">
                  <c:v>3.5</c:v>
                </c:pt>
                <c:pt idx="9395">
                  <c:v>3.5</c:v>
                </c:pt>
                <c:pt idx="9396">
                  <c:v>3.5</c:v>
                </c:pt>
                <c:pt idx="9397">
                  <c:v>3.5</c:v>
                </c:pt>
                <c:pt idx="9398">
                  <c:v>3.5</c:v>
                </c:pt>
                <c:pt idx="9399">
                  <c:v>3.5</c:v>
                </c:pt>
                <c:pt idx="9400">
                  <c:v>3.5</c:v>
                </c:pt>
                <c:pt idx="9401">
                  <c:v>3.5</c:v>
                </c:pt>
                <c:pt idx="9402">
                  <c:v>3.5</c:v>
                </c:pt>
                <c:pt idx="9403">
                  <c:v>3.5</c:v>
                </c:pt>
                <c:pt idx="9404">
                  <c:v>3.5</c:v>
                </c:pt>
                <c:pt idx="9405">
                  <c:v>3.5</c:v>
                </c:pt>
                <c:pt idx="9406">
                  <c:v>3.5</c:v>
                </c:pt>
                <c:pt idx="9407">
                  <c:v>3.5</c:v>
                </c:pt>
                <c:pt idx="9408">
                  <c:v>3.5</c:v>
                </c:pt>
                <c:pt idx="9409">
                  <c:v>3.5</c:v>
                </c:pt>
                <c:pt idx="9410">
                  <c:v>3.5</c:v>
                </c:pt>
                <c:pt idx="9411">
                  <c:v>3.5</c:v>
                </c:pt>
                <c:pt idx="9412">
                  <c:v>3.5</c:v>
                </c:pt>
                <c:pt idx="9413">
                  <c:v>3.5</c:v>
                </c:pt>
                <c:pt idx="9414">
                  <c:v>3.5</c:v>
                </c:pt>
                <c:pt idx="9415">
                  <c:v>3.5</c:v>
                </c:pt>
                <c:pt idx="9416">
                  <c:v>3.5</c:v>
                </c:pt>
                <c:pt idx="9417">
                  <c:v>3.5</c:v>
                </c:pt>
                <c:pt idx="9418">
                  <c:v>3.5</c:v>
                </c:pt>
                <c:pt idx="9419">
                  <c:v>3.5</c:v>
                </c:pt>
                <c:pt idx="9420">
                  <c:v>3.5</c:v>
                </c:pt>
                <c:pt idx="9421">
                  <c:v>3.5</c:v>
                </c:pt>
                <c:pt idx="9422">
                  <c:v>3.5</c:v>
                </c:pt>
                <c:pt idx="9423">
                  <c:v>3.5</c:v>
                </c:pt>
                <c:pt idx="9424">
                  <c:v>3.5</c:v>
                </c:pt>
                <c:pt idx="9425">
                  <c:v>3.5</c:v>
                </c:pt>
                <c:pt idx="9426">
                  <c:v>3.5</c:v>
                </c:pt>
                <c:pt idx="9427">
                  <c:v>3.25</c:v>
                </c:pt>
                <c:pt idx="9428">
                  <c:v>3.25</c:v>
                </c:pt>
                <c:pt idx="9429">
                  <c:v>3.25</c:v>
                </c:pt>
                <c:pt idx="9430">
                  <c:v>3.25</c:v>
                </c:pt>
                <c:pt idx="9431">
                  <c:v>3.25</c:v>
                </c:pt>
                <c:pt idx="9432">
                  <c:v>3.25</c:v>
                </c:pt>
                <c:pt idx="9433">
                  <c:v>3.25</c:v>
                </c:pt>
                <c:pt idx="9434">
                  <c:v>3.25</c:v>
                </c:pt>
                <c:pt idx="9435">
                  <c:v>3.25</c:v>
                </c:pt>
                <c:pt idx="9436">
                  <c:v>3.25</c:v>
                </c:pt>
                <c:pt idx="9437">
                  <c:v>3.25</c:v>
                </c:pt>
                <c:pt idx="9438">
                  <c:v>3.25</c:v>
                </c:pt>
                <c:pt idx="9439">
                  <c:v>3.25</c:v>
                </c:pt>
                <c:pt idx="9440">
                  <c:v>3.25</c:v>
                </c:pt>
                <c:pt idx="9441">
                  <c:v>3.25</c:v>
                </c:pt>
                <c:pt idx="9442">
                  <c:v>3.25</c:v>
                </c:pt>
                <c:pt idx="9443">
                  <c:v>3.25</c:v>
                </c:pt>
                <c:pt idx="9444">
                  <c:v>3.25</c:v>
                </c:pt>
                <c:pt idx="9445">
                  <c:v>3.25</c:v>
                </c:pt>
                <c:pt idx="9446">
                  <c:v>3.25</c:v>
                </c:pt>
                <c:pt idx="9447">
                  <c:v>3.25</c:v>
                </c:pt>
                <c:pt idx="9448">
                  <c:v>3.25</c:v>
                </c:pt>
                <c:pt idx="9449">
                  <c:v>3.25</c:v>
                </c:pt>
                <c:pt idx="9450">
                  <c:v>3.25</c:v>
                </c:pt>
                <c:pt idx="9451">
                  <c:v>3.25</c:v>
                </c:pt>
                <c:pt idx="9452">
                  <c:v>3.25</c:v>
                </c:pt>
                <c:pt idx="9453">
                  <c:v>3.25</c:v>
                </c:pt>
                <c:pt idx="9454">
                  <c:v>3.25</c:v>
                </c:pt>
                <c:pt idx="9455">
                  <c:v>3.25</c:v>
                </c:pt>
                <c:pt idx="9456">
                  <c:v>3.25</c:v>
                </c:pt>
                <c:pt idx="9457">
                  <c:v>3.25</c:v>
                </c:pt>
                <c:pt idx="9458">
                  <c:v>3.25</c:v>
                </c:pt>
                <c:pt idx="9459">
                  <c:v>3.25</c:v>
                </c:pt>
                <c:pt idx="9460">
                  <c:v>3.25</c:v>
                </c:pt>
                <c:pt idx="9461">
                  <c:v>3.25</c:v>
                </c:pt>
                <c:pt idx="9462">
                  <c:v>3.25</c:v>
                </c:pt>
                <c:pt idx="9463">
                  <c:v>3.25</c:v>
                </c:pt>
                <c:pt idx="9464">
                  <c:v>3.25</c:v>
                </c:pt>
                <c:pt idx="9465">
                  <c:v>3.25</c:v>
                </c:pt>
                <c:pt idx="9466">
                  <c:v>3.25</c:v>
                </c:pt>
                <c:pt idx="9467">
                  <c:v>3.25</c:v>
                </c:pt>
                <c:pt idx="9468">
                  <c:v>3.25</c:v>
                </c:pt>
                <c:pt idx="9469">
                  <c:v>3.25</c:v>
                </c:pt>
                <c:pt idx="9470">
                  <c:v>3.25</c:v>
                </c:pt>
                <c:pt idx="9471">
                  <c:v>3.25</c:v>
                </c:pt>
                <c:pt idx="9472">
                  <c:v>3.25</c:v>
                </c:pt>
                <c:pt idx="9473">
                  <c:v>3.25</c:v>
                </c:pt>
                <c:pt idx="9474">
                  <c:v>3.25</c:v>
                </c:pt>
                <c:pt idx="9475">
                  <c:v>3.25</c:v>
                </c:pt>
                <c:pt idx="9476">
                  <c:v>3.25</c:v>
                </c:pt>
                <c:pt idx="9477">
                  <c:v>3.25</c:v>
                </c:pt>
                <c:pt idx="9478">
                  <c:v>3.25</c:v>
                </c:pt>
                <c:pt idx="9479">
                  <c:v>3.25</c:v>
                </c:pt>
                <c:pt idx="9480">
                  <c:v>3.25</c:v>
                </c:pt>
                <c:pt idx="9481">
                  <c:v>3.25</c:v>
                </c:pt>
                <c:pt idx="9482">
                  <c:v>3.25</c:v>
                </c:pt>
                <c:pt idx="9483">
                  <c:v>3</c:v>
                </c:pt>
                <c:pt idx="9484">
                  <c:v>3</c:v>
                </c:pt>
                <c:pt idx="9485">
                  <c:v>3</c:v>
                </c:pt>
                <c:pt idx="9486">
                  <c:v>3</c:v>
                </c:pt>
                <c:pt idx="9487">
                  <c:v>3</c:v>
                </c:pt>
                <c:pt idx="9488">
                  <c:v>3</c:v>
                </c:pt>
                <c:pt idx="9489">
                  <c:v>3</c:v>
                </c:pt>
                <c:pt idx="9490">
                  <c:v>3</c:v>
                </c:pt>
                <c:pt idx="9491">
                  <c:v>3</c:v>
                </c:pt>
                <c:pt idx="9492">
                  <c:v>3</c:v>
                </c:pt>
                <c:pt idx="9493">
                  <c:v>3</c:v>
                </c:pt>
                <c:pt idx="9494">
                  <c:v>3</c:v>
                </c:pt>
                <c:pt idx="9495">
                  <c:v>3</c:v>
                </c:pt>
                <c:pt idx="9496">
                  <c:v>3</c:v>
                </c:pt>
                <c:pt idx="9497">
                  <c:v>3</c:v>
                </c:pt>
                <c:pt idx="9498">
                  <c:v>3</c:v>
                </c:pt>
                <c:pt idx="9499">
                  <c:v>3</c:v>
                </c:pt>
                <c:pt idx="9500">
                  <c:v>3</c:v>
                </c:pt>
                <c:pt idx="9501">
                  <c:v>3</c:v>
                </c:pt>
                <c:pt idx="9502">
                  <c:v>3</c:v>
                </c:pt>
                <c:pt idx="9503">
                  <c:v>3</c:v>
                </c:pt>
                <c:pt idx="9504">
                  <c:v>3</c:v>
                </c:pt>
                <c:pt idx="9505">
                  <c:v>3</c:v>
                </c:pt>
                <c:pt idx="9506">
                  <c:v>3</c:v>
                </c:pt>
                <c:pt idx="9507">
                  <c:v>3</c:v>
                </c:pt>
                <c:pt idx="9508">
                  <c:v>3</c:v>
                </c:pt>
                <c:pt idx="9509">
                  <c:v>3</c:v>
                </c:pt>
                <c:pt idx="9510">
                  <c:v>3</c:v>
                </c:pt>
                <c:pt idx="9511">
                  <c:v>3</c:v>
                </c:pt>
                <c:pt idx="9512">
                  <c:v>3</c:v>
                </c:pt>
                <c:pt idx="9513">
                  <c:v>3</c:v>
                </c:pt>
                <c:pt idx="9514">
                  <c:v>3</c:v>
                </c:pt>
                <c:pt idx="9515">
                  <c:v>3</c:v>
                </c:pt>
                <c:pt idx="9516">
                  <c:v>3</c:v>
                </c:pt>
                <c:pt idx="9517">
                  <c:v>3</c:v>
                </c:pt>
                <c:pt idx="9518">
                  <c:v>3</c:v>
                </c:pt>
                <c:pt idx="9519">
                  <c:v>3</c:v>
                </c:pt>
                <c:pt idx="9520">
                  <c:v>3</c:v>
                </c:pt>
                <c:pt idx="9521">
                  <c:v>3</c:v>
                </c:pt>
                <c:pt idx="9522">
                  <c:v>3</c:v>
                </c:pt>
                <c:pt idx="9523">
                  <c:v>3</c:v>
                </c:pt>
                <c:pt idx="9524">
                  <c:v>3</c:v>
                </c:pt>
                <c:pt idx="9525">
                  <c:v>3</c:v>
                </c:pt>
                <c:pt idx="9526">
                  <c:v>3</c:v>
                </c:pt>
                <c:pt idx="9527">
                  <c:v>3</c:v>
                </c:pt>
                <c:pt idx="9528">
                  <c:v>3</c:v>
                </c:pt>
                <c:pt idx="9529">
                  <c:v>3</c:v>
                </c:pt>
                <c:pt idx="9530">
                  <c:v>3</c:v>
                </c:pt>
                <c:pt idx="9531">
                  <c:v>2.75</c:v>
                </c:pt>
                <c:pt idx="9532">
                  <c:v>2.75</c:v>
                </c:pt>
                <c:pt idx="9533">
                  <c:v>2.75</c:v>
                </c:pt>
                <c:pt idx="9534">
                  <c:v>2.75</c:v>
                </c:pt>
                <c:pt idx="9535">
                  <c:v>2.75</c:v>
                </c:pt>
                <c:pt idx="9536">
                  <c:v>2.75</c:v>
                </c:pt>
                <c:pt idx="9537">
                  <c:v>2.75</c:v>
                </c:pt>
                <c:pt idx="9538">
                  <c:v>2.75</c:v>
                </c:pt>
                <c:pt idx="9539">
                  <c:v>2.75</c:v>
                </c:pt>
                <c:pt idx="9540">
                  <c:v>2.75</c:v>
                </c:pt>
                <c:pt idx="9541">
                  <c:v>2.75</c:v>
                </c:pt>
                <c:pt idx="9542">
                  <c:v>2.75</c:v>
                </c:pt>
                <c:pt idx="9543">
                  <c:v>2.75</c:v>
                </c:pt>
                <c:pt idx="9544">
                  <c:v>2.75</c:v>
                </c:pt>
                <c:pt idx="9545">
                  <c:v>2.75</c:v>
                </c:pt>
                <c:pt idx="9546">
                  <c:v>2.75</c:v>
                </c:pt>
                <c:pt idx="9547">
                  <c:v>2.75</c:v>
                </c:pt>
                <c:pt idx="9548">
                  <c:v>2.75</c:v>
                </c:pt>
                <c:pt idx="9549">
                  <c:v>2.75</c:v>
                </c:pt>
                <c:pt idx="9550">
                  <c:v>2.75</c:v>
                </c:pt>
                <c:pt idx="9551">
                  <c:v>2.75</c:v>
                </c:pt>
              </c:numCache>
            </c:numRef>
          </c:val>
          <c:smooth val="0"/>
          <c:extLst>
            <c:ext xmlns:c16="http://schemas.microsoft.com/office/drawing/2014/chart" uri="{C3380CC4-5D6E-409C-BE32-E72D297353CC}">
              <c16:uniqueId val="{00000001-9EDB-4681-925A-66EDB59758CE}"/>
            </c:ext>
          </c:extLst>
        </c:ser>
        <c:dLbls>
          <c:showLegendKey val="0"/>
          <c:showVal val="0"/>
          <c:showCatName val="0"/>
          <c:showSerName val="0"/>
          <c:showPercent val="0"/>
          <c:showBubbleSize val="0"/>
        </c:dLbls>
        <c:smooth val="0"/>
        <c:axId val="2118791784"/>
        <c:axId val="2140495176"/>
      </c:lineChart>
      <c:dateAx>
        <c:axId val="2118791784"/>
        <c:scaling>
          <c:orientation val="minMax"/>
          <c:max val="45708"/>
          <c:min val="3652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4.5"/>
          <c:min val="-1"/>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5853507961505116"/>
          <c:y val="0.91408228062336683"/>
          <c:w val="0.28292962551263517"/>
          <c:h val="8.5917719376633228E-2"/>
        </c:manualLayout>
      </c:layout>
      <c:overlay val="0"/>
      <c:txPr>
        <a:bodyPr/>
        <a:lstStyle/>
        <a:p>
          <a:pPr rtl="0">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697330352785048E-2"/>
          <c:y val="3.1324260583765827E-2"/>
          <c:w val="0.91871225385165622"/>
          <c:h val="0.84288831656652019"/>
        </c:manualLayout>
      </c:layout>
      <c:lineChart>
        <c:grouping val="standard"/>
        <c:varyColors val="0"/>
        <c:ser>
          <c:idx val="0"/>
          <c:order val="0"/>
          <c:tx>
            <c:strRef>
              <c:f>Sheet1!$B$1</c:f>
              <c:strCache>
                <c:ptCount val="1"/>
                <c:pt idx="0">
                  <c:v>Spread between 10Y &amp; 2Y Bund</c:v>
                </c:pt>
              </c:strCache>
            </c:strRef>
          </c:tx>
          <c:spPr>
            <a:ln w="19050">
              <a:solidFill>
                <a:schemeClr val="accent4">
                  <a:lumMod val="75000"/>
                </a:schemeClr>
              </a:solidFill>
            </a:ln>
          </c:spPr>
          <c:marker>
            <c:symbol val="none"/>
          </c:marker>
          <c:dLbls>
            <c:dLbl>
              <c:idx val="10056"/>
              <c:numFmt formatCode="0" sourceLinked="0"/>
              <c:spPr>
                <a:ln>
                  <a:solidFill>
                    <a:schemeClr val="accent4">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C5D-461D-BEBD-9CCE37C97355}"/>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Sheet1!$A$2:$A$10058</c:f>
              <c:numCache>
                <c:formatCode>yyyy\-mm\-dd</c:formatCode>
                <c:ptCount val="10057"/>
                <c:pt idx="0">
                  <c:v>35643</c:v>
                </c:pt>
                <c:pt idx="1">
                  <c:v>35644</c:v>
                </c:pt>
                <c:pt idx="2">
                  <c:v>35645</c:v>
                </c:pt>
                <c:pt idx="3">
                  <c:v>35646</c:v>
                </c:pt>
                <c:pt idx="4">
                  <c:v>35647</c:v>
                </c:pt>
                <c:pt idx="5">
                  <c:v>35648</c:v>
                </c:pt>
                <c:pt idx="6">
                  <c:v>35649</c:v>
                </c:pt>
                <c:pt idx="7">
                  <c:v>35650</c:v>
                </c:pt>
                <c:pt idx="8">
                  <c:v>35651</c:v>
                </c:pt>
                <c:pt idx="9">
                  <c:v>35652</c:v>
                </c:pt>
                <c:pt idx="10">
                  <c:v>35653</c:v>
                </c:pt>
                <c:pt idx="11">
                  <c:v>35654</c:v>
                </c:pt>
                <c:pt idx="12">
                  <c:v>35655</c:v>
                </c:pt>
                <c:pt idx="13">
                  <c:v>35656</c:v>
                </c:pt>
                <c:pt idx="14">
                  <c:v>35657</c:v>
                </c:pt>
                <c:pt idx="15">
                  <c:v>35658</c:v>
                </c:pt>
                <c:pt idx="16">
                  <c:v>35659</c:v>
                </c:pt>
                <c:pt idx="17">
                  <c:v>35660</c:v>
                </c:pt>
                <c:pt idx="18">
                  <c:v>35661</c:v>
                </c:pt>
                <c:pt idx="19">
                  <c:v>35662</c:v>
                </c:pt>
                <c:pt idx="20">
                  <c:v>35663</c:v>
                </c:pt>
                <c:pt idx="21">
                  <c:v>35664</c:v>
                </c:pt>
                <c:pt idx="22">
                  <c:v>35665</c:v>
                </c:pt>
                <c:pt idx="23">
                  <c:v>35666</c:v>
                </c:pt>
                <c:pt idx="24">
                  <c:v>35667</c:v>
                </c:pt>
                <c:pt idx="25">
                  <c:v>35668</c:v>
                </c:pt>
                <c:pt idx="26">
                  <c:v>35669</c:v>
                </c:pt>
                <c:pt idx="27">
                  <c:v>35670</c:v>
                </c:pt>
                <c:pt idx="28">
                  <c:v>35671</c:v>
                </c:pt>
                <c:pt idx="29">
                  <c:v>35672</c:v>
                </c:pt>
                <c:pt idx="30">
                  <c:v>35673</c:v>
                </c:pt>
                <c:pt idx="31">
                  <c:v>35674</c:v>
                </c:pt>
                <c:pt idx="32">
                  <c:v>35675</c:v>
                </c:pt>
                <c:pt idx="33">
                  <c:v>35676</c:v>
                </c:pt>
                <c:pt idx="34">
                  <c:v>35677</c:v>
                </c:pt>
                <c:pt idx="35">
                  <c:v>35678</c:v>
                </c:pt>
                <c:pt idx="36">
                  <c:v>35679</c:v>
                </c:pt>
                <c:pt idx="37">
                  <c:v>35680</c:v>
                </c:pt>
                <c:pt idx="38">
                  <c:v>35681</c:v>
                </c:pt>
                <c:pt idx="39">
                  <c:v>35682</c:v>
                </c:pt>
                <c:pt idx="40">
                  <c:v>35683</c:v>
                </c:pt>
                <c:pt idx="41">
                  <c:v>35684</c:v>
                </c:pt>
                <c:pt idx="42">
                  <c:v>35685</c:v>
                </c:pt>
                <c:pt idx="43">
                  <c:v>35686</c:v>
                </c:pt>
                <c:pt idx="44">
                  <c:v>35687</c:v>
                </c:pt>
                <c:pt idx="45">
                  <c:v>35688</c:v>
                </c:pt>
                <c:pt idx="46">
                  <c:v>35689</c:v>
                </c:pt>
                <c:pt idx="47">
                  <c:v>35690</c:v>
                </c:pt>
                <c:pt idx="48">
                  <c:v>35691</c:v>
                </c:pt>
                <c:pt idx="49">
                  <c:v>35692</c:v>
                </c:pt>
                <c:pt idx="50">
                  <c:v>35693</c:v>
                </c:pt>
                <c:pt idx="51">
                  <c:v>35694</c:v>
                </c:pt>
                <c:pt idx="52">
                  <c:v>35695</c:v>
                </c:pt>
                <c:pt idx="53">
                  <c:v>35696</c:v>
                </c:pt>
                <c:pt idx="54">
                  <c:v>35697</c:v>
                </c:pt>
                <c:pt idx="55">
                  <c:v>35698</c:v>
                </c:pt>
                <c:pt idx="56">
                  <c:v>35699</c:v>
                </c:pt>
                <c:pt idx="57">
                  <c:v>35700</c:v>
                </c:pt>
                <c:pt idx="58">
                  <c:v>35701</c:v>
                </c:pt>
                <c:pt idx="59">
                  <c:v>35702</c:v>
                </c:pt>
                <c:pt idx="60">
                  <c:v>35703</c:v>
                </c:pt>
                <c:pt idx="61">
                  <c:v>35704</c:v>
                </c:pt>
                <c:pt idx="62">
                  <c:v>35705</c:v>
                </c:pt>
                <c:pt idx="63">
                  <c:v>35706</c:v>
                </c:pt>
                <c:pt idx="64">
                  <c:v>35707</c:v>
                </c:pt>
                <c:pt idx="65">
                  <c:v>35708</c:v>
                </c:pt>
                <c:pt idx="66">
                  <c:v>35709</c:v>
                </c:pt>
                <c:pt idx="67">
                  <c:v>35710</c:v>
                </c:pt>
                <c:pt idx="68">
                  <c:v>35711</c:v>
                </c:pt>
                <c:pt idx="69">
                  <c:v>35712</c:v>
                </c:pt>
                <c:pt idx="70">
                  <c:v>35713</c:v>
                </c:pt>
                <c:pt idx="71">
                  <c:v>35714</c:v>
                </c:pt>
                <c:pt idx="72">
                  <c:v>35715</c:v>
                </c:pt>
                <c:pt idx="73">
                  <c:v>35716</c:v>
                </c:pt>
                <c:pt idx="74">
                  <c:v>35717</c:v>
                </c:pt>
                <c:pt idx="75">
                  <c:v>35718</c:v>
                </c:pt>
                <c:pt idx="76">
                  <c:v>35719</c:v>
                </c:pt>
                <c:pt idx="77">
                  <c:v>35720</c:v>
                </c:pt>
                <c:pt idx="78">
                  <c:v>35721</c:v>
                </c:pt>
                <c:pt idx="79">
                  <c:v>35722</c:v>
                </c:pt>
                <c:pt idx="80">
                  <c:v>35723</c:v>
                </c:pt>
                <c:pt idx="81">
                  <c:v>35724</c:v>
                </c:pt>
                <c:pt idx="82">
                  <c:v>35725</c:v>
                </c:pt>
                <c:pt idx="83">
                  <c:v>35726</c:v>
                </c:pt>
                <c:pt idx="84">
                  <c:v>35727</c:v>
                </c:pt>
                <c:pt idx="85">
                  <c:v>35728</c:v>
                </c:pt>
                <c:pt idx="86">
                  <c:v>35729</c:v>
                </c:pt>
                <c:pt idx="87">
                  <c:v>35730</c:v>
                </c:pt>
                <c:pt idx="88">
                  <c:v>35731</c:v>
                </c:pt>
                <c:pt idx="89">
                  <c:v>35732</c:v>
                </c:pt>
                <c:pt idx="90">
                  <c:v>35733</c:v>
                </c:pt>
                <c:pt idx="91">
                  <c:v>35734</c:v>
                </c:pt>
                <c:pt idx="92">
                  <c:v>35735</c:v>
                </c:pt>
                <c:pt idx="93">
                  <c:v>35736</c:v>
                </c:pt>
                <c:pt idx="94">
                  <c:v>35737</c:v>
                </c:pt>
                <c:pt idx="95">
                  <c:v>35738</c:v>
                </c:pt>
                <c:pt idx="96">
                  <c:v>35739</c:v>
                </c:pt>
                <c:pt idx="97">
                  <c:v>35740</c:v>
                </c:pt>
                <c:pt idx="98">
                  <c:v>35741</c:v>
                </c:pt>
                <c:pt idx="99">
                  <c:v>35742</c:v>
                </c:pt>
                <c:pt idx="100">
                  <c:v>35743</c:v>
                </c:pt>
                <c:pt idx="101">
                  <c:v>35744</c:v>
                </c:pt>
                <c:pt idx="102">
                  <c:v>35745</c:v>
                </c:pt>
                <c:pt idx="103">
                  <c:v>35746</c:v>
                </c:pt>
                <c:pt idx="104">
                  <c:v>35747</c:v>
                </c:pt>
                <c:pt idx="105">
                  <c:v>35748</c:v>
                </c:pt>
                <c:pt idx="106">
                  <c:v>35749</c:v>
                </c:pt>
                <c:pt idx="107">
                  <c:v>35750</c:v>
                </c:pt>
                <c:pt idx="108">
                  <c:v>35751</c:v>
                </c:pt>
                <c:pt idx="109">
                  <c:v>35752</c:v>
                </c:pt>
                <c:pt idx="110">
                  <c:v>35753</c:v>
                </c:pt>
                <c:pt idx="111">
                  <c:v>35754</c:v>
                </c:pt>
                <c:pt idx="112">
                  <c:v>35755</c:v>
                </c:pt>
                <c:pt idx="113">
                  <c:v>35756</c:v>
                </c:pt>
                <c:pt idx="114">
                  <c:v>35757</c:v>
                </c:pt>
                <c:pt idx="115">
                  <c:v>35758</c:v>
                </c:pt>
                <c:pt idx="116">
                  <c:v>35759</c:v>
                </c:pt>
                <c:pt idx="117">
                  <c:v>35760</c:v>
                </c:pt>
                <c:pt idx="118">
                  <c:v>35761</c:v>
                </c:pt>
                <c:pt idx="119">
                  <c:v>35762</c:v>
                </c:pt>
                <c:pt idx="120">
                  <c:v>35763</c:v>
                </c:pt>
                <c:pt idx="121">
                  <c:v>35764</c:v>
                </c:pt>
                <c:pt idx="122">
                  <c:v>35765</c:v>
                </c:pt>
                <c:pt idx="123">
                  <c:v>35766</c:v>
                </c:pt>
                <c:pt idx="124">
                  <c:v>35767</c:v>
                </c:pt>
                <c:pt idx="125">
                  <c:v>35768</c:v>
                </c:pt>
                <c:pt idx="126">
                  <c:v>35769</c:v>
                </c:pt>
                <c:pt idx="127">
                  <c:v>35770</c:v>
                </c:pt>
                <c:pt idx="128">
                  <c:v>35771</c:v>
                </c:pt>
                <c:pt idx="129">
                  <c:v>35772</c:v>
                </c:pt>
                <c:pt idx="130">
                  <c:v>35773</c:v>
                </c:pt>
                <c:pt idx="131">
                  <c:v>35774</c:v>
                </c:pt>
                <c:pt idx="132">
                  <c:v>35775</c:v>
                </c:pt>
                <c:pt idx="133">
                  <c:v>35776</c:v>
                </c:pt>
                <c:pt idx="134">
                  <c:v>35777</c:v>
                </c:pt>
                <c:pt idx="135">
                  <c:v>35778</c:v>
                </c:pt>
                <c:pt idx="136">
                  <c:v>35779</c:v>
                </c:pt>
                <c:pt idx="137">
                  <c:v>35780</c:v>
                </c:pt>
                <c:pt idx="138">
                  <c:v>35781</c:v>
                </c:pt>
                <c:pt idx="139">
                  <c:v>35782</c:v>
                </c:pt>
                <c:pt idx="140">
                  <c:v>35783</c:v>
                </c:pt>
                <c:pt idx="141">
                  <c:v>35784</c:v>
                </c:pt>
                <c:pt idx="142">
                  <c:v>35785</c:v>
                </c:pt>
                <c:pt idx="143">
                  <c:v>35786</c:v>
                </c:pt>
                <c:pt idx="144">
                  <c:v>35787</c:v>
                </c:pt>
                <c:pt idx="145">
                  <c:v>35788</c:v>
                </c:pt>
                <c:pt idx="146">
                  <c:v>35789</c:v>
                </c:pt>
                <c:pt idx="147">
                  <c:v>35790</c:v>
                </c:pt>
                <c:pt idx="148">
                  <c:v>35791</c:v>
                </c:pt>
                <c:pt idx="149">
                  <c:v>35792</c:v>
                </c:pt>
                <c:pt idx="150">
                  <c:v>35793</c:v>
                </c:pt>
                <c:pt idx="151">
                  <c:v>35794</c:v>
                </c:pt>
                <c:pt idx="152">
                  <c:v>35795</c:v>
                </c:pt>
                <c:pt idx="153">
                  <c:v>35796</c:v>
                </c:pt>
                <c:pt idx="154">
                  <c:v>35797</c:v>
                </c:pt>
                <c:pt idx="155">
                  <c:v>35798</c:v>
                </c:pt>
                <c:pt idx="156">
                  <c:v>35799</c:v>
                </c:pt>
                <c:pt idx="157">
                  <c:v>35800</c:v>
                </c:pt>
                <c:pt idx="158">
                  <c:v>35801</c:v>
                </c:pt>
                <c:pt idx="159">
                  <c:v>35802</c:v>
                </c:pt>
                <c:pt idx="160">
                  <c:v>35803</c:v>
                </c:pt>
                <c:pt idx="161">
                  <c:v>35804</c:v>
                </c:pt>
                <c:pt idx="162">
                  <c:v>35805</c:v>
                </c:pt>
                <c:pt idx="163">
                  <c:v>35806</c:v>
                </c:pt>
                <c:pt idx="164">
                  <c:v>35807</c:v>
                </c:pt>
                <c:pt idx="165">
                  <c:v>35808</c:v>
                </c:pt>
                <c:pt idx="166">
                  <c:v>35809</c:v>
                </c:pt>
                <c:pt idx="167">
                  <c:v>35810</c:v>
                </c:pt>
                <c:pt idx="168">
                  <c:v>35811</c:v>
                </c:pt>
                <c:pt idx="169">
                  <c:v>35812</c:v>
                </c:pt>
                <c:pt idx="170">
                  <c:v>35813</c:v>
                </c:pt>
                <c:pt idx="171">
                  <c:v>35814</c:v>
                </c:pt>
                <c:pt idx="172">
                  <c:v>35815</c:v>
                </c:pt>
                <c:pt idx="173">
                  <c:v>35816</c:v>
                </c:pt>
                <c:pt idx="174">
                  <c:v>35817</c:v>
                </c:pt>
                <c:pt idx="175">
                  <c:v>35818</c:v>
                </c:pt>
                <c:pt idx="176">
                  <c:v>35819</c:v>
                </c:pt>
                <c:pt idx="177">
                  <c:v>35820</c:v>
                </c:pt>
                <c:pt idx="178">
                  <c:v>35821</c:v>
                </c:pt>
                <c:pt idx="179">
                  <c:v>35822</c:v>
                </c:pt>
                <c:pt idx="180">
                  <c:v>35823</c:v>
                </c:pt>
                <c:pt idx="181">
                  <c:v>35824</c:v>
                </c:pt>
                <c:pt idx="182">
                  <c:v>35825</c:v>
                </c:pt>
                <c:pt idx="183">
                  <c:v>35826</c:v>
                </c:pt>
                <c:pt idx="184">
                  <c:v>35827</c:v>
                </c:pt>
                <c:pt idx="185">
                  <c:v>35828</c:v>
                </c:pt>
                <c:pt idx="186">
                  <c:v>35829</c:v>
                </c:pt>
                <c:pt idx="187">
                  <c:v>35830</c:v>
                </c:pt>
                <c:pt idx="188">
                  <c:v>35831</c:v>
                </c:pt>
                <c:pt idx="189">
                  <c:v>35832</c:v>
                </c:pt>
                <c:pt idx="190">
                  <c:v>35833</c:v>
                </c:pt>
                <c:pt idx="191">
                  <c:v>35834</c:v>
                </c:pt>
                <c:pt idx="192">
                  <c:v>35835</c:v>
                </c:pt>
                <c:pt idx="193">
                  <c:v>35836</c:v>
                </c:pt>
                <c:pt idx="194">
                  <c:v>35837</c:v>
                </c:pt>
                <c:pt idx="195">
                  <c:v>35838</c:v>
                </c:pt>
                <c:pt idx="196">
                  <c:v>35839</c:v>
                </c:pt>
                <c:pt idx="197">
                  <c:v>35840</c:v>
                </c:pt>
                <c:pt idx="198">
                  <c:v>35841</c:v>
                </c:pt>
                <c:pt idx="199">
                  <c:v>35842</c:v>
                </c:pt>
                <c:pt idx="200">
                  <c:v>35843</c:v>
                </c:pt>
                <c:pt idx="201">
                  <c:v>35844</c:v>
                </c:pt>
                <c:pt idx="202">
                  <c:v>35845</c:v>
                </c:pt>
                <c:pt idx="203">
                  <c:v>35846</c:v>
                </c:pt>
                <c:pt idx="204">
                  <c:v>35847</c:v>
                </c:pt>
                <c:pt idx="205">
                  <c:v>35848</c:v>
                </c:pt>
                <c:pt idx="206">
                  <c:v>35849</c:v>
                </c:pt>
                <c:pt idx="207">
                  <c:v>35850</c:v>
                </c:pt>
                <c:pt idx="208">
                  <c:v>35851</c:v>
                </c:pt>
                <c:pt idx="209">
                  <c:v>35852</c:v>
                </c:pt>
                <c:pt idx="210">
                  <c:v>35853</c:v>
                </c:pt>
                <c:pt idx="211">
                  <c:v>35854</c:v>
                </c:pt>
                <c:pt idx="212">
                  <c:v>35855</c:v>
                </c:pt>
                <c:pt idx="213">
                  <c:v>35856</c:v>
                </c:pt>
                <c:pt idx="214">
                  <c:v>35857</c:v>
                </c:pt>
                <c:pt idx="215">
                  <c:v>35858</c:v>
                </c:pt>
                <c:pt idx="216">
                  <c:v>35859</c:v>
                </c:pt>
                <c:pt idx="217">
                  <c:v>35860</c:v>
                </c:pt>
                <c:pt idx="218">
                  <c:v>35861</c:v>
                </c:pt>
                <c:pt idx="219">
                  <c:v>35862</c:v>
                </c:pt>
                <c:pt idx="220">
                  <c:v>35863</c:v>
                </c:pt>
                <c:pt idx="221">
                  <c:v>35864</c:v>
                </c:pt>
                <c:pt idx="222">
                  <c:v>35865</c:v>
                </c:pt>
                <c:pt idx="223">
                  <c:v>35866</c:v>
                </c:pt>
                <c:pt idx="224">
                  <c:v>35867</c:v>
                </c:pt>
                <c:pt idx="225">
                  <c:v>35868</c:v>
                </c:pt>
                <c:pt idx="226">
                  <c:v>35869</c:v>
                </c:pt>
                <c:pt idx="227">
                  <c:v>35870</c:v>
                </c:pt>
                <c:pt idx="228">
                  <c:v>35871</c:v>
                </c:pt>
                <c:pt idx="229">
                  <c:v>35872</c:v>
                </c:pt>
                <c:pt idx="230">
                  <c:v>35873</c:v>
                </c:pt>
                <c:pt idx="231">
                  <c:v>35874</c:v>
                </c:pt>
                <c:pt idx="232">
                  <c:v>35875</c:v>
                </c:pt>
                <c:pt idx="233">
                  <c:v>35876</c:v>
                </c:pt>
                <c:pt idx="234">
                  <c:v>35877</c:v>
                </c:pt>
                <c:pt idx="235">
                  <c:v>35878</c:v>
                </c:pt>
                <c:pt idx="236">
                  <c:v>35879</c:v>
                </c:pt>
                <c:pt idx="237">
                  <c:v>35880</c:v>
                </c:pt>
                <c:pt idx="238">
                  <c:v>35881</c:v>
                </c:pt>
                <c:pt idx="239">
                  <c:v>35882</c:v>
                </c:pt>
                <c:pt idx="240">
                  <c:v>35883</c:v>
                </c:pt>
                <c:pt idx="241">
                  <c:v>35884</c:v>
                </c:pt>
                <c:pt idx="242">
                  <c:v>35885</c:v>
                </c:pt>
                <c:pt idx="243">
                  <c:v>35886</c:v>
                </c:pt>
                <c:pt idx="244">
                  <c:v>35887</c:v>
                </c:pt>
                <c:pt idx="245">
                  <c:v>35888</c:v>
                </c:pt>
                <c:pt idx="246">
                  <c:v>35889</c:v>
                </c:pt>
                <c:pt idx="247">
                  <c:v>35890</c:v>
                </c:pt>
                <c:pt idx="248">
                  <c:v>35891</c:v>
                </c:pt>
                <c:pt idx="249">
                  <c:v>35892</c:v>
                </c:pt>
                <c:pt idx="250">
                  <c:v>35893</c:v>
                </c:pt>
                <c:pt idx="251">
                  <c:v>35894</c:v>
                </c:pt>
                <c:pt idx="252">
                  <c:v>35895</c:v>
                </c:pt>
                <c:pt idx="253">
                  <c:v>35896</c:v>
                </c:pt>
                <c:pt idx="254">
                  <c:v>35897</c:v>
                </c:pt>
                <c:pt idx="255">
                  <c:v>35898</c:v>
                </c:pt>
                <c:pt idx="256">
                  <c:v>35899</c:v>
                </c:pt>
                <c:pt idx="257">
                  <c:v>35900</c:v>
                </c:pt>
                <c:pt idx="258">
                  <c:v>35901</c:v>
                </c:pt>
                <c:pt idx="259">
                  <c:v>35902</c:v>
                </c:pt>
                <c:pt idx="260">
                  <c:v>35903</c:v>
                </c:pt>
                <c:pt idx="261">
                  <c:v>35904</c:v>
                </c:pt>
                <c:pt idx="262">
                  <c:v>35905</c:v>
                </c:pt>
                <c:pt idx="263">
                  <c:v>35906</c:v>
                </c:pt>
                <c:pt idx="264">
                  <c:v>35907</c:v>
                </c:pt>
                <c:pt idx="265">
                  <c:v>35908</c:v>
                </c:pt>
                <c:pt idx="266">
                  <c:v>35909</c:v>
                </c:pt>
                <c:pt idx="267">
                  <c:v>35910</c:v>
                </c:pt>
                <c:pt idx="268">
                  <c:v>35911</c:v>
                </c:pt>
                <c:pt idx="269">
                  <c:v>35912</c:v>
                </c:pt>
                <c:pt idx="270">
                  <c:v>35913</c:v>
                </c:pt>
                <c:pt idx="271">
                  <c:v>35914</c:v>
                </c:pt>
                <c:pt idx="272">
                  <c:v>35915</c:v>
                </c:pt>
                <c:pt idx="273">
                  <c:v>35916</c:v>
                </c:pt>
                <c:pt idx="274">
                  <c:v>35917</c:v>
                </c:pt>
                <c:pt idx="275">
                  <c:v>35918</c:v>
                </c:pt>
                <c:pt idx="276">
                  <c:v>35919</c:v>
                </c:pt>
                <c:pt idx="277">
                  <c:v>35920</c:v>
                </c:pt>
                <c:pt idx="278">
                  <c:v>35921</c:v>
                </c:pt>
                <c:pt idx="279">
                  <c:v>35922</c:v>
                </c:pt>
                <c:pt idx="280">
                  <c:v>35923</c:v>
                </c:pt>
                <c:pt idx="281">
                  <c:v>35924</c:v>
                </c:pt>
                <c:pt idx="282">
                  <c:v>35925</c:v>
                </c:pt>
                <c:pt idx="283">
                  <c:v>35926</c:v>
                </c:pt>
                <c:pt idx="284">
                  <c:v>35927</c:v>
                </c:pt>
                <c:pt idx="285">
                  <c:v>35928</c:v>
                </c:pt>
                <c:pt idx="286">
                  <c:v>35929</c:v>
                </c:pt>
                <c:pt idx="287">
                  <c:v>35930</c:v>
                </c:pt>
                <c:pt idx="288">
                  <c:v>35931</c:v>
                </c:pt>
                <c:pt idx="289">
                  <c:v>35932</c:v>
                </c:pt>
                <c:pt idx="290">
                  <c:v>35933</c:v>
                </c:pt>
                <c:pt idx="291">
                  <c:v>35934</c:v>
                </c:pt>
                <c:pt idx="292">
                  <c:v>35935</c:v>
                </c:pt>
                <c:pt idx="293">
                  <c:v>35936</c:v>
                </c:pt>
                <c:pt idx="294">
                  <c:v>35937</c:v>
                </c:pt>
                <c:pt idx="295">
                  <c:v>35938</c:v>
                </c:pt>
                <c:pt idx="296">
                  <c:v>35939</c:v>
                </c:pt>
                <c:pt idx="297">
                  <c:v>35940</c:v>
                </c:pt>
                <c:pt idx="298">
                  <c:v>35941</c:v>
                </c:pt>
                <c:pt idx="299">
                  <c:v>35942</c:v>
                </c:pt>
                <c:pt idx="300">
                  <c:v>35943</c:v>
                </c:pt>
                <c:pt idx="301">
                  <c:v>35944</c:v>
                </c:pt>
                <c:pt idx="302">
                  <c:v>35945</c:v>
                </c:pt>
                <c:pt idx="303">
                  <c:v>35946</c:v>
                </c:pt>
                <c:pt idx="304">
                  <c:v>35947</c:v>
                </c:pt>
                <c:pt idx="305">
                  <c:v>35948</c:v>
                </c:pt>
                <c:pt idx="306">
                  <c:v>35949</c:v>
                </c:pt>
                <c:pt idx="307">
                  <c:v>35950</c:v>
                </c:pt>
                <c:pt idx="308">
                  <c:v>35951</c:v>
                </c:pt>
                <c:pt idx="309">
                  <c:v>35952</c:v>
                </c:pt>
                <c:pt idx="310">
                  <c:v>35953</c:v>
                </c:pt>
                <c:pt idx="311">
                  <c:v>35954</c:v>
                </c:pt>
                <c:pt idx="312">
                  <c:v>35955</c:v>
                </c:pt>
                <c:pt idx="313">
                  <c:v>35956</c:v>
                </c:pt>
                <c:pt idx="314">
                  <c:v>35957</c:v>
                </c:pt>
                <c:pt idx="315">
                  <c:v>35958</c:v>
                </c:pt>
                <c:pt idx="316">
                  <c:v>35959</c:v>
                </c:pt>
                <c:pt idx="317">
                  <c:v>35960</c:v>
                </c:pt>
                <c:pt idx="318">
                  <c:v>35961</c:v>
                </c:pt>
                <c:pt idx="319">
                  <c:v>35962</c:v>
                </c:pt>
                <c:pt idx="320">
                  <c:v>35963</c:v>
                </c:pt>
                <c:pt idx="321">
                  <c:v>35964</c:v>
                </c:pt>
                <c:pt idx="322">
                  <c:v>35965</c:v>
                </c:pt>
                <c:pt idx="323">
                  <c:v>35966</c:v>
                </c:pt>
                <c:pt idx="324">
                  <c:v>35967</c:v>
                </c:pt>
                <c:pt idx="325">
                  <c:v>35968</c:v>
                </c:pt>
                <c:pt idx="326">
                  <c:v>35969</c:v>
                </c:pt>
                <c:pt idx="327">
                  <c:v>35970</c:v>
                </c:pt>
                <c:pt idx="328">
                  <c:v>35971</c:v>
                </c:pt>
                <c:pt idx="329">
                  <c:v>35972</c:v>
                </c:pt>
                <c:pt idx="330">
                  <c:v>35973</c:v>
                </c:pt>
                <c:pt idx="331">
                  <c:v>35974</c:v>
                </c:pt>
                <c:pt idx="332">
                  <c:v>35975</c:v>
                </c:pt>
                <c:pt idx="333">
                  <c:v>35976</c:v>
                </c:pt>
                <c:pt idx="334">
                  <c:v>35977</c:v>
                </c:pt>
                <c:pt idx="335">
                  <c:v>35978</c:v>
                </c:pt>
                <c:pt idx="336">
                  <c:v>35979</c:v>
                </c:pt>
                <c:pt idx="337">
                  <c:v>35980</c:v>
                </c:pt>
                <c:pt idx="338">
                  <c:v>35981</c:v>
                </c:pt>
                <c:pt idx="339">
                  <c:v>35982</c:v>
                </c:pt>
                <c:pt idx="340">
                  <c:v>35983</c:v>
                </c:pt>
                <c:pt idx="341">
                  <c:v>35984</c:v>
                </c:pt>
                <c:pt idx="342">
                  <c:v>35985</c:v>
                </c:pt>
                <c:pt idx="343">
                  <c:v>35986</c:v>
                </c:pt>
                <c:pt idx="344">
                  <c:v>35987</c:v>
                </c:pt>
                <c:pt idx="345">
                  <c:v>35988</c:v>
                </c:pt>
                <c:pt idx="346">
                  <c:v>35989</c:v>
                </c:pt>
                <c:pt idx="347">
                  <c:v>35990</c:v>
                </c:pt>
                <c:pt idx="348">
                  <c:v>35991</c:v>
                </c:pt>
                <c:pt idx="349">
                  <c:v>35992</c:v>
                </c:pt>
                <c:pt idx="350">
                  <c:v>35993</c:v>
                </c:pt>
                <c:pt idx="351">
                  <c:v>35994</c:v>
                </c:pt>
                <c:pt idx="352">
                  <c:v>35995</c:v>
                </c:pt>
                <c:pt idx="353">
                  <c:v>35996</c:v>
                </c:pt>
                <c:pt idx="354">
                  <c:v>35997</c:v>
                </c:pt>
                <c:pt idx="355">
                  <c:v>35998</c:v>
                </c:pt>
                <c:pt idx="356">
                  <c:v>35999</c:v>
                </c:pt>
                <c:pt idx="357">
                  <c:v>36000</c:v>
                </c:pt>
                <c:pt idx="358">
                  <c:v>36001</c:v>
                </c:pt>
                <c:pt idx="359">
                  <c:v>36002</c:v>
                </c:pt>
                <c:pt idx="360">
                  <c:v>36003</c:v>
                </c:pt>
                <c:pt idx="361">
                  <c:v>36004</c:v>
                </c:pt>
                <c:pt idx="362">
                  <c:v>36005</c:v>
                </c:pt>
                <c:pt idx="363">
                  <c:v>36006</c:v>
                </c:pt>
                <c:pt idx="364">
                  <c:v>36007</c:v>
                </c:pt>
                <c:pt idx="365">
                  <c:v>36008</c:v>
                </c:pt>
                <c:pt idx="366">
                  <c:v>36009</c:v>
                </c:pt>
                <c:pt idx="367">
                  <c:v>36010</c:v>
                </c:pt>
                <c:pt idx="368">
                  <c:v>36011</c:v>
                </c:pt>
                <c:pt idx="369">
                  <c:v>36012</c:v>
                </c:pt>
                <c:pt idx="370">
                  <c:v>36013</c:v>
                </c:pt>
                <c:pt idx="371">
                  <c:v>36014</c:v>
                </c:pt>
                <c:pt idx="372">
                  <c:v>36015</c:v>
                </c:pt>
                <c:pt idx="373">
                  <c:v>36016</c:v>
                </c:pt>
                <c:pt idx="374">
                  <c:v>36017</c:v>
                </c:pt>
                <c:pt idx="375">
                  <c:v>36018</c:v>
                </c:pt>
                <c:pt idx="376">
                  <c:v>36019</c:v>
                </c:pt>
                <c:pt idx="377">
                  <c:v>36020</c:v>
                </c:pt>
                <c:pt idx="378">
                  <c:v>36021</c:v>
                </c:pt>
                <c:pt idx="379">
                  <c:v>36022</c:v>
                </c:pt>
                <c:pt idx="380">
                  <c:v>36023</c:v>
                </c:pt>
                <c:pt idx="381">
                  <c:v>36024</c:v>
                </c:pt>
                <c:pt idx="382">
                  <c:v>36025</c:v>
                </c:pt>
                <c:pt idx="383">
                  <c:v>36026</c:v>
                </c:pt>
                <c:pt idx="384">
                  <c:v>36027</c:v>
                </c:pt>
                <c:pt idx="385">
                  <c:v>36028</c:v>
                </c:pt>
                <c:pt idx="386">
                  <c:v>36029</c:v>
                </c:pt>
                <c:pt idx="387">
                  <c:v>36030</c:v>
                </c:pt>
                <c:pt idx="388">
                  <c:v>36031</c:v>
                </c:pt>
                <c:pt idx="389">
                  <c:v>36032</c:v>
                </c:pt>
                <c:pt idx="390">
                  <c:v>36033</c:v>
                </c:pt>
                <c:pt idx="391">
                  <c:v>36034</c:v>
                </c:pt>
                <c:pt idx="392">
                  <c:v>36035</c:v>
                </c:pt>
                <c:pt idx="393">
                  <c:v>36036</c:v>
                </c:pt>
                <c:pt idx="394">
                  <c:v>36037</c:v>
                </c:pt>
                <c:pt idx="395">
                  <c:v>36038</c:v>
                </c:pt>
                <c:pt idx="396">
                  <c:v>36039</c:v>
                </c:pt>
                <c:pt idx="397">
                  <c:v>36040</c:v>
                </c:pt>
                <c:pt idx="398">
                  <c:v>36041</c:v>
                </c:pt>
                <c:pt idx="399">
                  <c:v>36042</c:v>
                </c:pt>
                <c:pt idx="400">
                  <c:v>36043</c:v>
                </c:pt>
                <c:pt idx="401">
                  <c:v>36044</c:v>
                </c:pt>
                <c:pt idx="402">
                  <c:v>36045</c:v>
                </c:pt>
                <c:pt idx="403">
                  <c:v>36046</c:v>
                </c:pt>
                <c:pt idx="404">
                  <c:v>36047</c:v>
                </c:pt>
                <c:pt idx="405">
                  <c:v>36048</c:v>
                </c:pt>
                <c:pt idx="406">
                  <c:v>36049</c:v>
                </c:pt>
                <c:pt idx="407">
                  <c:v>36050</c:v>
                </c:pt>
                <c:pt idx="408">
                  <c:v>36051</c:v>
                </c:pt>
                <c:pt idx="409">
                  <c:v>36052</c:v>
                </c:pt>
                <c:pt idx="410">
                  <c:v>36053</c:v>
                </c:pt>
                <c:pt idx="411">
                  <c:v>36054</c:v>
                </c:pt>
                <c:pt idx="412">
                  <c:v>36055</c:v>
                </c:pt>
                <c:pt idx="413">
                  <c:v>36056</c:v>
                </c:pt>
                <c:pt idx="414">
                  <c:v>36057</c:v>
                </c:pt>
                <c:pt idx="415">
                  <c:v>36058</c:v>
                </c:pt>
                <c:pt idx="416">
                  <c:v>36059</c:v>
                </c:pt>
                <c:pt idx="417">
                  <c:v>36060</c:v>
                </c:pt>
                <c:pt idx="418">
                  <c:v>36061</c:v>
                </c:pt>
                <c:pt idx="419">
                  <c:v>36062</c:v>
                </c:pt>
                <c:pt idx="420">
                  <c:v>36063</c:v>
                </c:pt>
                <c:pt idx="421">
                  <c:v>36064</c:v>
                </c:pt>
                <c:pt idx="422">
                  <c:v>36065</c:v>
                </c:pt>
                <c:pt idx="423">
                  <c:v>36066</c:v>
                </c:pt>
                <c:pt idx="424">
                  <c:v>36067</c:v>
                </c:pt>
                <c:pt idx="425">
                  <c:v>36068</c:v>
                </c:pt>
                <c:pt idx="426">
                  <c:v>36069</c:v>
                </c:pt>
                <c:pt idx="427">
                  <c:v>36070</c:v>
                </c:pt>
                <c:pt idx="428">
                  <c:v>36071</c:v>
                </c:pt>
                <c:pt idx="429">
                  <c:v>36072</c:v>
                </c:pt>
                <c:pt idx="430">
                  <c:v>36073</c:v>
                </c:pt>
                <c:pt idx="431">
                  <c:v>36074</c:v>
                </c:pt>
                <c:pt idx="432">
                  <c:v>36075</c:v>
                </c:pt>
                <c:pt idx="433">
                  <c:v>36076</c:v>
                </c:pt>
                <c:pt idx="434">
                  <c:v>36077</c:v>
                </c:pt>
                <c:pt idx="435">
                  <c:v>36078</c:v>
                </c:pt>
                <c:pt idx="436">
                  <c:v>36079</c:v>
                </c:pt>
                <c:pt idx="437">
                  <c:v>36080</c:v>
                </c:pt>
                <c:pt idx="438">
                  <c:v>36081</c:v>
                </c:pt>
                <c:pt idx="439">
                  <c:v>36082</c:v>
                </c:pt>
                <c:pt idx="440">
                  <c:v>36083</c:v>
                </c:pt>
                <c:pt idx="441">
                  <c:v>36084</c:v>
                </c:pt>
                <c:pt idx="442">
                  <c:v>36085</c:v>
                </c:pt>
                <c:pt idx="443">
                  <c:v>36086</c:v>
                </c:pt>
                <c:pt idx="444">
                  <c:v>36087</c:v>
                </c:pt>
                <c:pt idx="445">
                  <c:v>36088</c:v>
                </c:pt>
                <c:pt idx="446">
                  <c:v>36089</c:v>
                </c:pt>
                <c:pt idx="447">
                  <c:v>36090</c:v>
                </c:pt>
                <c:pt idx="448">
                  <c:v>36091</c:v>
                </c:pt>
                <c:pt idx="449">
                  <c:v>36092</c:v>
                </c:pt>
                <c:pt idx="450">
                  <c:v>36093</c:v>
                </c:pt>
                <c:pt idx="451">
                  <c:v>36094</c:v>
                </c:pt>
                <c:pt idx="452">
                  <c:v>36095</c:v>
                </c:pt>
                <c:pt idx="453">
                  <c:v>36096</c:v>
                </c:pt>
                <c:pt idx="454">
                  <c:v>36097</c:v>
                </c:pt>
                <c:pt idx="455">
                  <c:v>36098</c:v>
                </c:pt>
                <c:pt idx="456">
                  <c:v>36099</c:v>
                </c:pt>
                <c:pt idx="457">
                  <c:v>36100</c:v>
                </c:pt>
                <c:pt idx="458">
                  <c:v>36101</c:v>
                </c:pt>
                <c:pt idx="459">
                  <c:v>36102</c:v>
                </c:pt>
                <c:pt idx="460">
                  <c:v>36103</c:v>
                </c:pt>
                <c:pt idx="461">
                  <c:v>36104</c:v>
                </c:pt>
                <c:pt idx="462">
                  <c:v>36105</c:v>
                </c:pt>
                <c:pt idx="463">
                  <c:v>36106</c:v>
                </c:pt>
                <c:pt idx="464">
                  <c:v>36107</c:v>
                </c:pt>
                <c:pt idx="465">
                  <c:v>36108</c:v>
                </c:pt>
                <c:pt idx="466">
                  <c:v>36109</c:v>
                </c:pt>
                <c:pt idx="467">
                  <c:v>36110</c:v>
                </c:pt>
                <c:pt idx="468">
                  <c:v>36111</c:v>
                </c:pt>
                <c:pt idx="469">
                  <c:v>36112</c:v>
                </c:pt>
                <c:pt idx="470">
                  <c:v>36113</c:v>
                </c:pt>
                <c:pt idx="471">
                  <c:v>36114</c:v>
                </c:pt>
                <c:pt idx="472">
                  <c:v>36115</c:v>
                </c:pt>
                <c:pt idx="473">
                  <c:v>36116</c:v>
                </c:pt>
                <c:pt idx="474">
                  <c:v>36117</c:v>
                </c:pt>
                <c:pt idx="475">
                  <c:v>36118</c:v>
                </c:pt>
                <c:pt idx="476">
                  <c:v>36119</c:v>
                </c:pt>
                <c:pt idx="477">
                  <c:v>36120</c:v>
                </c:pt>
                <c:pt idx="478">
                  <c:v>36121</c:v>
                </c:pt>
                <c:pt idx="479">
                  <c:v>36122</c:v>
                </c:pt>
                <c:pt idx="480">
                  <c:v>36123</c:v>
                </c:pt>
                <c:pt idx="481">
                  <c:v>36124</c:v>
                </c:pt>
                <c:pt idx="482">
                  <c:v>36125</c:v>
                </c:pt>
                <c:pt idx="483">
                  <c:v>36126</c:v>
                </c:pt>
                <c:pt idx="484">
                  <c:v>36127</c:v>
                </c:pt>
                <c:pt idx="485">
                  <c:v>36128</c:v>
                </c:pt>
                <c:pt idx="486">
                  <c:v>36129</c:v>
                </c:pt>
                <c:pt idx="487">
                  <c:v>36130</c:v>
                </c:pt>
                <c:pt idx="488">
                  <c:v>36131</c:v>
                </c:pt>
                <c:pt idx="489">
                  <c:v>36132</c:v>
                </c:pt>
                <c:pt idx="490">
                  <c:v>36133</c:v>
                </c:pt>
                <c:pt idx="491">
                  <c:v>36134</c:v>
                </c:pt>
                <c:pt idx="492">
                  <c:v>36135</c:v>
                </c:pt>
                <c:pt idx="493">
                  <c:v>36136</c:v>
                </c:pt>
                <c:pt idx="494">
                  <c:v>36137</c:v>
                </c:pt>
                <c:pt idx="495">
                  <c:v>36138</c:v>
                </c:pt>
                <c:pt idx="496">
                  <c:v>36139</c:v>
                </c:pt>
                <c:pt idx="497">
                  <c:v>36140</c:v>
                </c:pt>
                <c:pt idx="498">
                  <c:v>36141</c:v>
                </c:pt>
                <c:pt idx="499">
                  <c:v>36142</c:v>
                </c:pt>
                <c:pt idx="500">
                  <c:v>36143</c:v>
                </c:pt>
                <c:pt idx="501">
                  <c:v>36144</c:v>
                </c:pt>
                <c:pt idx="502">
                  <c:v>36145</c:v>
                </c:pt>
                <c:pt idx="503">
                  <c:v>36146</c:v>
                </c:pt>
                <c:pt idx="504">
                  <c:v>36147</c:v>
                </c:pt>
                <c:pt idx="505">
                  <c:v>36148</c:v>
                </c:pt>
                <c:pt idx="506">
                  <c:v>36149</c:v>
                </c:pt>
                <c:pt idx="507">
                  <c:v>36150</c:v>
                </c:pt>
                <c:pt idx="508">
                  <c:v>36151</c:v>
                </c:pt>
                <c:pt idx="509">
                  <c:v>36152</c:v>
                </c:pt>
                <c:pt idx="510">
                  <c:v>36153</c:v>
                </c:pt>
                <c:pt idx="511">
                  <c:v>36154</c:v>
                </c:pt>
                <c:pt idx="512">
                  <c:v>36155</c:v>
                </c:pt>
                <c:pt idx="513">
                  <c:v>36156</c:v>
                </c:pt>
                <c:pt idx="514">
                  <c:v>36157</c:v>
                </c:pt>
                <c:pt idx="515">
                  <c:v>36158</c:v>
                </c:pt>
                <c:pt idx="516">
                  <c:v>36159</c:v>
                </c:pt>
                <c:pt idx="517">
                  <c:v>36160</c:v>
                </c:pt>
                <c:pt idx="518">
                  <c:v>36161</c:v>
                </c:pt>
                <c:pt idx="519">
                  <c:v>36162</c:v>
                </c:pt>
                <c:pt idx="520">
                  <c:v>36163</c:v>
                </c:pt>
                <c:pt idx="521">
                  <c:v>36164</c:v>
                </c:pt>
                <c:pt idx="522">
                  <c:v>36165</c:v>
                </c:pt>
                <c:pt idx="523">
                  <c:v>36166</c:v>
                </c:pt>
                <c:pt idx="524">
                  <c:v>36167</c:v>
                </c:pt>
                <c:pt idx="525">
                  <c:v>36168</c:v>
                </c:pt>
                <c:pt idx="526">
                  <c:v>36169</c:v>
                </c:pt>
                <c:pt idx="527">
                  <c:v>36170</c:v>
                </c:pt>
                <c:pt idx="528">
                  <c:v>36171</c:v>
                </c:pt>
                <c:pt idx="529">
                  <c:v>36172</c:v>
                </c:pt>
                <c:pt idx="530">
                  <c:v>36173</c:v>
                </c:pt>
                <c:pt idx="531">
                  <c:v>36174</c:v>
                </c:pt>
                <c:pt idx="532">
                  <c:v>36175</c:v>
                </c:pt>
                <c:pt idx="533">
                  <c:v>36176</c:v>
                </c:pt>
                <c:pt idx="534">
                  <c:v>36177</c:v>
                </c:pt>
                <c:pt idx="535">
                  <c:v>36178</c:v>
                </c:pt>
                <c:pt idx="536">
                  <c:v>36179</c:v>
                </c:pt>
                <c:pt idx="537">
                  <c:v>36180</c:v>
                </c:pt>
                <c:pt idx="538">
                  <c:v>36181</c:v>
                </c:pt>
                <c:pt idx="539">
                  <c:v>36182</c:v>
                </c:pt>
                <c:pt idx="540">
                  <c:v>36183</c:v>
                </c:pt>
                <c:pt idx="541">
                  <c:v>36184</c:v>
                </c:pt>
                <c:pt idx="542">
                  <c:v>36185</c:v>
                </c:pt>
                <c:pt idx="543">
                  <c:v>36186</c:v>
                </c:pt>
                <c:pt idx="544">
                  <c:v>36187</c:v>
                </c:pt>
                <c:pt idx="545">
                  <c:v>36188</c:v>
                </c:pt>
                <c:pt idx="546">
                  <c:v>36189</c:v>
                </c:pt>
                <c:pt idx="547">
                  <c:v>36190</c:v>
                </c:pt>
                <c:pt idx="548">
                  <c:v>36191</c:v>
                </c:pt>
                <c:pt idx="549">
                  <c:v>36192</c:v>
                </c:pt>
                <c:pt idx="550">
                  <c:v>36193</c:v>
                </c:pt>
                <c:pt idx="551">
                  <c:v>36194</c:v>
                </c:pt>
                <c:pt idx="552">
                  <c:v>36195</c:v>
                </c:pt>
                <c:pt idx="553">
                  <c:v>36196</c:v>
                </c:pt>
                <c:pt idx="554">
                  <c:v>36197</c:v>
                </c:pt>
                <c:pt idx="555">
                  <c:v>36198</c:v>
                </c:pt>
                <c:pt idx="556">
                  <c:v>36199</c:v>
                </c:pt>
                <c:pt idx="557">
                  <c:v>36200</c:v>
                </c:pt>
                <c:pt idx="558">
                  <c:v>36201</c:v>
                </c:pt>
                <c:pt idx="559">
                  <c:v>36202</c:v>
                </c:pt>
                <c:pt idx="560">
                  <c:v>36203</c:v>
                </c:pt>
                <c:pt idx="561">
                  <c:v>36204</c:v>
                </c:pt>
                <c:pt idx="562">
                  <c:v>36205</c:v>
                </c:pt>
                <c:pt idx="563">
                  <c:v>36206</c:v>
                </c:pt>
                <c:pt idx="564">
                  <c:v>36207</c:v>
                </c:pt>
                <c:pt idx="565">
                  <c:v>36208</c:v>
                </c:pt>
                <c:pt idx="566">
                  <c:v>36209</c:v>
                </c:pt>
                <c:pt idx="567">
                  <c:v>36210</c:v>
                </c:pt>
                <c:pt idx="568">
                  <c:v>36211</c:v>
                </c:pt>
                <c:pt idx="569">
                  <c:v>36212</c:v>
                </c:pt>
                <c:pt idx="570">
                  <c:v>36213</c:v>
                </c:pt>
                <c:pt idx="571">
                  <c:v>36214</c:v>
                </c:pt>
                <c:pt idx="572">
                  <c:v>36215</c:v>
                </c:pt>
                <c:pt idx="573">
                  <c:v>36216</c:v>
                </c:pt>
                <c:pt idx="574">
                  <c:v>36217</c:v>
                </c:pt>
                <c:pt idx="575">
                  <c:v>36218</c:v>
                </c:pt>
                <c:pt idx="576">
                  <c:v>36219</c:v>
                </c:pt>
                <c:pt idx="577">
                  <c:v>36220</c:v>
                </c:pt>
                <c:pt idx="578">
                  <c:v>36221</c:v>
                </c:pt>
                <c:pt idx="579">
                  <c:v>36222</c:v>
                </c:pt>
                <c:pt idx="580">
                  <c:v>36223</c:v>
                </c:pt>
                <c:pt idx="581">
                  <c:v>36224</c:v>
                </c:pt>
                <c:pt idx="582">
                  <c:v>36225</c:v>
                </c:pt>
                <c:pt idx="583">
                  <c:v>36226</c:v>
                </c:pt>
                <c:pt idx="584">
                  <c:v>36227</c:v>
                </c:pt>
                <c:pt idx="585">
                  <c:v>36228</c:v>
                </c:pt>
                <c:pt idx="586">
                  <c:v>36229</c:v>
                </c:pt>
                <c:pt idx="587">
                  <c:v>36230</c:v>
                </c:pt>
                <c:pt idx="588">
                  <c:v>36231</c:v>
                </c:pt>
                <c:pt idx="589">
                  <c:v>36232</c:v>
                </c:pt>
                <c:pt idx="590">
                  <c:v>36233</c:v>
                </c:pt>
                <c:pt idx="591">
                  <c:v>36234</c:v>
                </c:pt>
                <c:pt idx="592">
                  <c:v>36235</c:v>
                </c:pt>
                <c:pt idx="593">
                  <c:v>36236</c:v>
                </c:pt>
                <c:pt idx="594">
                  <c:v>36237</c:v>
                </c:pt>
                <c:pt idx="595">
                  <c:v>36238</c:v>
                </c:pt>
                <c:pt idx="596">
                  <c:v>36239</c:v>
                </c:pt>
                <c:pt idx="597">
                  <c:v>36240</c:v>
                </c:pt>
                <c:pt idx="598">
                  <c:v>36241</c:v>
                </c:pt>
                <c:pt idx="599">
                  <c:v>36242</c:v>
                </c:pt>
                <c:pt idx="600">
                  <c:v>36243</c:v>
                </c:pt>
                <c:pt idx="601">
                  <c:v>36244</c:v>
                </c:pt>
                <c:pt idx="602">
                  <c:v>36245</c:v>
                </c:pt>
                <c:pt idx="603">
                  <c:v>36246</c:v>
                </c:pt>
                <c:pt idx="604">
                  <c:v>36247</c:v>
                </c:pt>
                <c:pt idx="605">
                  <c:v>36248</c:v>
                </c:pt>
                <c:pt idx="606">
                  <c:v>36249</c:v>
                </c:pt>
                <c:pt idx="607">
                  <c:v>36250</c:v>
                </c:pt>
                <c:pt idx="608">
                  <c:v>36251</c:v>
                </c:pt>
                <c:pt idx="609">
                  <c:v>36252</c:v>
                </c:pt>
                <c:pt idx="610">
                  <c:v>36253</c:v>
                </c:pt>
                <c:pt idx="611">
                  <c:v>36254</c:v>
                </c:pt>
                <c:pt idx="612">
                  <c:v>36255</c:v>
                </c:pt>
                <c:pt idx="613">
                  <c:v>36256</c:v>
                </c:pt>
                <c:pt idx="614">
                  <c:v>36257</c:v>
                </c:pt>
                <c:pt idx="615">
                  <c:v>36258</c:v>
                </c:pt>
                <c:pt idx="616">
                  <c:v>36259</c:v>
                </c:pt>
                <c:pt idx="617">
                  <c:v>36260</c:v>
                </c:pt>
                <c:pt idx="618">
                  <c:v>36261</c:v>
                </c:pt>
                <c:pt idx="619">
                  <c:v>36262</c:v>
                </c:pt>
                <c:pt idx="620">
                  <c:v>36263</c:v>
                </c:pt>
                <c:pt idx="621">
                  <c:v>36264</c:v>
                </c:pt>
                <c:pt idx="622">
                  <c:v>36265</c:v>
                </c:pt>
                <c:pt idx="623">
                  <c:v>36266</c:v>
                </c:pt>
                <c:pt idx="624">
                  <c:v>36267</c:v>
                </c:pt>
                <c:pt idx="625">
                  <c:v>36268</c:v>
                </c:pt>
                <c:pt idx="626">
                  <c:v>36269</c:v>
                </c:pt>
                <c:pt idx="627">
                  <c:v>36270</c:v>
                </c:pt>
                <c:pt idx="628">
                  <c:v>36271</c:v>
                </c:pt>
                <c:pt idx="629">
                  <c:v>36272</c:v>
                </c:pt>
                <c:pt idx="630">
                  <c:v>36273</c:v>
                </c:pt>
                <c:pt idx="631">
                  <c:v>36274</c:v>
                </c:pt>
                <c:pt idx="632">
                  <c:v>36275</c:v>
                </c:pt>
                <c:pt idx="633">
                  <c:v>36276</c:v>
                </c:pt>
                <c:pt idx="634">
                  <c:v>36277</c:v>
                </c:pt>
                <c:pt idx="635">
                  <c:v>36278</c:v>
                </c:pt>
                <c:pt idx="636">
                  <c:v>36279</c:v>
                </c:pt>
                <c:pt idx="637">
                  <c:v>36280</c:v>
                </c:pt>
                <c:pt idx="638">
                  <c:v>36281</c:v>
                </c:pt>
                <c:pt idx="639">
                  <c:v>36282</c:v>
                </c:pt>
                <c:pt idx="640">
                  <c:v>36283</c:v>
                </c:pt>
                <c:pt idx="641">
                  <c:v>36284</c:v>
                </c:pt>
                <c:pt idx="642">
                  <c:v>36285</c:v>
                </c:pt>
                <c:pt idx="643">
                  <c:v>36286</c:v>
                </c:pt>
                <c:pt idx="644">
                  <c:v>36287</c:v>
                </c:pt>
                <c:pt idx="645">
                  <c:v>36288</c:v>
                </c:pt>
                <c:pt idx="646">
                  <c:v>36289</c:v>
                </c:pt>
                <c:pt idx="647">
                  <c:v>36290</c:v>
                </c:pt>
                <c:pt idx="648">
                  <c:v>36291</c:v>
                </c:pt>
                <c:pt idx="649">
                  <c:v>36292</c:v>
                </c:pt>
                <c:pt idx="650">
                  <c:v>36293</c:v>
                </c:pt>
                <c:pt idx="651">
                  <c:v>36294</c:v>
                </c:pt>
                <c:pt idx="652">
                  <c:v>36295</c:v>
                </c:pt>
                <c:pt idx="653">
                  <c:v>36296</c:v>
                </c:pt>
                <c:pt idx="654">
                  <c:v>36297</c:v>
                </c:pt>
                <c:pt idx="655">
                  <c:v>36298</c:v>
                </c:pt>
                <c:pt idx="656">
                  <c:v>36299</c:v>
                </c:pt>
                <c:pt idx="657">
                  <c:v>36300</c:v>
                </c:pt>
                <c:pt idx="658">
                  <c:v>36301</c:v>
                </c:pt>
                <c:pt idx="659">
                  <c:v>36302</c:v>
                </c:pt>
                <c:pt idx="660">
                  <c:v>36303</c:v>
                </c:pt>
                <c:pt idx="661">
                  <c:v>36304</c:v>
                </c:pt>
                <c:pt idx="662">
                  <c:v>36305</c:v>
                </c:pt>
                <c:pt idx="663">
                  <c:v>36306</c:v>
                </c:pt>
                <c:pt idx="664">
                  <c:v>36307</c:v>
                </c:pt>
                <c:pt idx="665">
                  <c:v>36308</c:v>
                </c:pt>
                <c:pt idx="666">
                  <c:v>36309</c:v>
                </c:pt>
                <c:pt idx="667">
                  <c:v>36310</c:v>
                </c:pt>
                <c:pt idx="668">
                  <c:v>36311</c:v>
                </c:pt>
                <c:pt idx="669">
                  <c:v>36312</c:v>
                </c:pt>
                <c:pt idx="670">
                  <c:v>36313</c:v>
                </c:pt>
                <c:pt idx="671">
                  <c:v>36314</c:v>
                </c:pt>
                <c:pt idx="672">
                  <c:v>36315</c:v>
                </c:pt>
                <c:pt idx="673">
                  <c:v>36316</c:v>
                </c:pt>
                <c:pt idx="674">
                  <c:v>36317</c:v>
                </c:pt>
                <c:pt idx="675">
                  <c:v>36318</c:v>
                </c:pt>
                <c:pt idx="676">
                  <c:v>36319</c:v>
                </c:pt>
                <c:pt idx="677">
                  <c:v>36320</c:v>
                </c:pt>
                <c:pt idx="678">
                  <c:v>36321</c:v>
                </c:pt>
                <c:pt idx="679">
                  <c:v>36322</c:v>
                </c:pt>
                <c:pt idx="680">
                  <c:v>36323</c:v>
                </c:pt>
                <c:pt idx="681">
                  <c:v>36324</c:v>
                </c:pt>
                <c:pt idx="682">
                  <c:v>36325</c:v>
                </c:pt>
                <c:pt idx="683">
                  <c:v>36326</c:v>
                </c:pt>
                <c:pt idx="684">
                  <c:v>36327</c:v>
                </c:pt>
                <c:pt idx="685">
                  <c:v>36328</c:v>
                </c:pt>
                <c:pt idx="686">
                  <c:v>36329</c:v>
                </c:pt>
                <c:pt idx="687">
                  <c:v>36330</c:v>
                </c:pt>
                <c:pt idx="688">
                  <c:v>36331</c:v>
                </c:pt>
                <c:pt idx="689">
                  <c:v>36332</c:v>
                </c:pt>
                <c:pt idx="690">
                  <c:v>36333</c:v>
                </c:pt>
                <c:pt idx="691">
                  <c:v>36334</c:v>
                </c:pt>
                <c:pt idx="692">
                  <c:v>36335</c:v>
                </c:pt>
                <c:pt idx="693">
                  <c:v>36336</c:v>
                </c:pt>
                <c:pt idx="694">
                  <c:v>36337</c:v>
                </c:pt>
                <c:pt idx="695">
                  <c:v>36338</c:v>
                </c:pt>
                <c:pt idx="696">
                  <c:v>36339</c:v>
                </c:pt>
                <c:pt idx="697">
                  <c:v>36340</c:v>
                </c:pt>
                <c:pt idx="698">
                  <c:v>36341</c:v>
                </c:pt>
                <c:pt idx="699">
                  <c:v>36342</c:v>
                </c:pt>
                <c:pt idx="700">
                  <c:v>36343</c:v>
                </c:pt>
                <c:pt idx="701">
                  <c:v>36344</c:v>
                </c:pt>
                <c:pt idx="702">
                  <c:v>36345</c:v>
                </c:pt>
                <c:pt idx="703">
                  <c:v>36346</c:v>
                </c:pt>
                <c:pt idx="704">
                  <c:v>36347</c:v>
                </c:pt>
                <c:pt idx="705">
                  <c:v>36348</c:v>
                </c:pt>
                <c:pt idx="706">
                  <c:v>36349</c:v>
                </c:pt>
                <c:pt idx="707">
                  <c:v>36350</c:v>
                </c:pt>
                <c:pt idx="708">
                  <c:v>36351</c:v>
                </c:pt>
                <c:pt idx="709">
                  <c:v>36352</c:v>
                </c:pt>
                <c:pt idx="710">
                  <c:v>36353</c:v>
                </c:pt>
                <c:pt idx="711">
                  <c:v>36354</c:v>
                </c:pt>
                <c:pt idx="712">
                  <c:v>36355</c:v>
                </c:pt>
                <c:pt idx="713">
                  <c:v>36356</c:v>
                </c:pt>
                <c:pt idx="714">
                  <c:v>36357</c:v>
                </c:pt>
                <c:pt idx="715">
                  <c:v>36358</c:v>
                </c:pt>
                <c:pt idx="716">
                  <c:v>36359</c:v>
                </c:pt>
                <c:pt idx="717">
                  <c:v>36360</c:v>
                </c:pt>
                <c:pt idx="718">
                  <c:v>36361</c:v>
                </c:pt>
                <c:pt idx="719">
                  <c:v>36362</c:v>
                </c:pt>
                <c:pt idx="720">
                  <c:v>36363</c:v>
                </c:pt>
                <c:pt idx="721">
                  <c:v>36364</c:v>
                </c:pt>
                <c:pt idx="722">
                  <c:v>36365</c:v>
                </c:pt>
                <c:pt idx="723">
                  <c:v>36366</c:v>
                </c:pt>
                <c:pt idx="724">
                  <c:v>36367</c:v>
                </c:pt>
                <c:pt idx="725">
                  <c:v>36368</c:v>
                </c:pt>
                <c:pt idx="726">
                  <c:v>36369</c:v>
                </c:pt>
                <c:pt idx="727">
                  <c:v>36370</c:v>
                </c:pt>
                <c:pt idx="728">
                  <c:v>36371</c:v>
                </c:pt>
                <c:pt idx="729">
                  <c:v>36372</c:v>
                </c:pt>
                <c:pt idx="730">
                  <c:v>36373</c:v>
                </c:pt>
                <c:pt idx="731">
                  <c:v>36374</c:v>
                </c:pt>
                <c:pt idx="732">
                  <c:v>36375</c:v>
                </c:pt>
                <c:pt idx="733">
                  <c:v>36376</c:v>
                </c:pt>
                <c:pt idx="734">
                  <c:v>36377</c:v>
                </c:pt>
                <c:pt idx="735">
                  <c:v>36378</c:v>
                </c:pt>
                <c:pt idx="736">
                  <c:v>36379</c:v>
                </c:pt>
                <c:pt idx="737">
                  <c:v>36380</c:v>
                </c:pt>
                <c:pt idx="738">
                  <c:v>36381</c:v>
                </c:pt>
                <c:pt idx="739">
                  <c:v>36382</c:v>
                </c:pt>
                <c:pt idx="740">
                  <c:v>36383</c:v>
                </c:pt>
                <c:pt idx="741">
                  <c:v>36384</c:v>
                </c:pt>
                <c:pt idx="742">
                  <c:v>36385</c:v>
                </c:pt>
                <c:pt idx="743">
                  <c:v>36386</c:v>
                </c:pt>
                <c:pt idx="744">
                  <c:v>36387</c:v>
                </c:pt>
                <c:pt idx="745">
                  <c:v>36388</c:v>
                </c:pt>
                <c:pt idx="746">
                  <c:v>36389</c:v>
                </c:pt>
                <c:pt idx="747">
                  <c:v>36390</c:v>
                </c:pt>
                <c:pt idx="748">
                  <c:v>36391</c:v>
                </c:pt>
                <c:pt idx="749">
                  <c:v>36392</c:v>
                </c:pt>
                <c:pt idx="750">
                  <c:v>36393</c:v>
                </c:pt>
                <c:pt idx="751">
                  <c:v>36394</c:v>
                </c:pt>
                <c:pt idx="752">
                  <c:v>36395</c:v>
                </c:pt>
                <c:pt idx="753">
                  <c:v>36396</c:v>
                </c:pt>
                <c:pt idx="754">
                  <c:v>36397</c:v>
                </c:pt>
                <c:pt idx="755">
                  <c:v>36398</c:v>
                </c:pt>
                <c:pt idx="756">
                  <c:v>36399</c:v>
                </c:pt>
                <c:pt idx="757">
                  <c:v>36400</c:v>
                </c:pt>
                <c:pt idx="758">
                  <c:v>36401</c:v>
                </c:pt>
                <c:pt idx="759">
                  <c:v>36402</c:v>
                </c:pt>
                <c:pt idx="760">
                  <c:v>36403</c:v>
                </c:pt>
                <c:pt idx="761">
                  <c:v>36404</c:v>
                </c:pt>
                <c:pt idx="762">
                  <c:v>36405</c:v>
                </c:pt>
                <c:pt idx="763">
                  <c:v>36406</c:v>
                </c:pt>
                <c:pt idx="764">
                  <c:v>36407</c:v>
                </c:pt>
                <c:pt idx="765">
                  <c:v>36408</c:v>
                </c:pt>
                <c:pt idx="766">
                  <c:v>36409</c:v>
                </c:pt>
                <c:pt idx="767">
                  <c:v>36410</c:v>
                </c:pt>
                <c:pt idx="768">
                  <c:v>36411</c:v>
                </c:pt>
                <c:pt idx="769">
                  <c:v>36412</c:v>
                </c:pt>
                <c:pt idx="770">
                  <c:v>36413</c:v>
                </c:pt>
                <c:pt idx="771">
                  <c:v>36414</c:v>
                </c:pt>
                <c:pt idx="772">
                  <c:v>36415</c:v>
                </c:pt>
                <c:pt idx="773">
                  <c:v>36416</c:v>
                </c:pt>
                <c:pt idx="774">
                  <c:v>36417</c:v>
                </c:pt>
                <c:pt idx="775">
                  <c:v>36418</c:v>
                </c:pt>
                <c:pt idx="776">
                  <c:v>36419</c:v>
                </c:pt>
                <c:pt idx="777">
                  <c:v>36420</c:v>
                </c:pt>
                <c:pt idx="778">
                  <c:v>36421</c:v>
                </c:pt>
                <c:pt idx="779">
                  <c:v>36422</c:v>
                </c:pt>
                <c:pt idx="780">
                  <c:v>36423</c:v>
                </c:pt>
                <c:pt idx="781">
                  <c:v>36424</c:v>
                </c:pt>
                <c:pt idx="782">
                  <c:v>36425</c:v>
                </c:pt>
                <c:pt idx="783">
                  <c:v>36426</c:v>
                </c:pt>
                <c:pt idx="784">
                  <c:v>36427</c:v>
                </c:pt>
                <c:pt idx="785">
                  <c:v>36428</c:v>
                </c:pt>
                <c:pt idx="786">
                  <c:v>36429</c:v>
                </c:pt>
                <c:pt idx="787">
                  <c:v>36430</c:v>
                </c:pt>
                <c:pt idx="788">
                  <c:v>36431</c:v>
                </c:pt>
                <c:pt idx="789">
                  <c:v>36432</c:v>
                </c:pt>
                <c:pt idx="790">
                  <c:v>36433</c:v>
                </c:pt>
                <c:pt idx="791">
                  <c:v>36434</c:v>
                </c:pt>
                <c:pt idx="792">
                  <c:v>36435</c:v>
                </c:pt>
                <c:pt idx="793">
                  <c:v>36436</c:v>
                </c:pt>
                <c:pt idx="794">
                  <c:v>36437</c:v>
                </c:pt>
                <c:pt idx="795">
                  <c:v>36438</c:v>
                </c:pt>
                <c:pt idx="796">
                  <c:v>36439</c:v>
                </c:pt>
                <c:pt idx="797">
                  <c:v>36440</c:v>
                </c:pt>
                <c:pt idx="798">
                  <c:v>36441</c:v>
                </c:pt>
                <c:pt idx="799">
                  <c:v>36442</c:v>
                </c:pt>
                <c:pt idx="800">
                  <c:v>36443</c:v>
                </c:pt>
                <c:pt idx="801">
                  <c:v>36444</c:v>
                </c:pt>
                <c:pt idx="802">
                  <c:v>36445</c:v>
                </c:pt>
                <c:pt idx="803">
                  <c:v>36446</c:v>
                </c:pt>
                <c:pt idx="804">
                  <c:v>36447</c:v>
                </c:pt>
                <c:pt idx="805">
                  <c:v>36448</c:v>
                </c:pt>
                <c:pt idx="806">
                  <c:v>36449</c:v>
                </c:pt>
                <c:pt idx="807">
                  <c:v>36450</c:v>
                </c:pt>
                <c:pt idx="808">
                  <c:v>36451</c:v>
                </c:pt>
                <c:pt idx="809">
                  <c:v>36452</c:v>
                </c:pt>
                <c:pt idx="810">
                  <c:v>36453</c:v>
                </c:pt>
                <c:pt idx="811">
                  <c:v>36454</c:v>
                </c:pt>
                <c:pt idx="812">
                  <c:v>36455</c:v>
                </c:pt>
                <c:pt idx="813">
                  <c:v>36456</c:v>
                </c:pt>
                <c:pt idx="814">
                  <c:v>36457</c:v>
                </c:pt>
                <c:pt idx="815">
                  <c:v>36458</c:v>
                </c:pt>
                <c:pt idx="816">
                  <c:v>36459</c:v>
                </c:pt>
                <c:pt idx="817">
                  <c:v>36460</c:v>
                </c:pt>
                <c:pt idx="818">
                  <c:v>36461</c:v>
                </c:pt>
                <c:pt idx="819">
                  <c:v>36462</c:v>
                </c:pt>
                <c:pt idx="820">
                  <c:v>36463</c:v>
                </c:pt>
                <c:pt idx="821">
                  <c:v>36464</c:v>
                </c:pt>
                <c:pt idx="822">
                  <c:v>36465</c:v>
                </c:pt>
                <c:pt idx="823">
                  <c:v>36466</c:v>
                </c:pt>
                <c:pt idx="824">
                  <c:v>36467</c:v>
                </c:pt>
                <c:pt idx="825">
                  <c:v>36468</c:v>
                </c:pt>
                <c:pt idx="826">
                  <c:v>36469</c:v>
                </c:pt>
                <c:pt idx="827">
                  <c:v>36470</c:v>
                </c:pt>
                <c:pt idx="828">
                  <c:v>36471</c:v>
                </c:pt>
                <c:pt idx="829">
                  <c:v>36472</c:v>
                </c:pt>
                <c:pt idx="830">
                  <c:v>36473</c:v>
                </c:pt>
                <c:pt idx="831">
                  <c:v>36474</c:v>
                </c:pt>
                <c:pt idx="832">
                  <c:v>36475</c:v>
                </c:pt>
                <c:pt idx="833">
                  <c:v>36476</c:v>
                </c:pt>
                <c:pt idx="834">
                  <c:v>36477</c:v>
                </c:pt>
                <c:pt idx="835">
                  <c:v>36478</c:v>
                </c:pt>
                <c:pt idx="836">
                  <c:v>36479</c:v>
                </c:pt>
                <c:pt idx="837">
                  <c:v>36480</c:v>
                </c:pt>
                <c:pt idx="838">
                  <c:v>36481</c:v>
                </c:pt>
                <c:pt idx="839">
                  <c:v>36482</c:v>
                </c:pt>
                <c:pt idx="840">
                  <c:v>36483</c:v>
                </c:pt>
                <c:pt idx="841">
                  <c:v>36484</c:v>
                </c:pt>
                <c:pt idx="842">
                  <c:v>36485</c:v>
                </c:pt>
                <c:pt idx="843">
                  <c:v>36486</c:v>
                </c:pt>
                <c:pt idx="844">
                  <c:v>36487</c:v>
                </c:pt>
                <c:pt idx="845">
                  <c:v>36488</c:v>
                </c:pt>
                <c:pt idx="846">
                  <c:v>36489</c:v>
                </c:pt>
                <c:pt idx="847">
                  <c:v>36490</c:v>
                </c:pt>
                <c:pt idx="848">
                  <c:v>36491</c:v>
                </c:pt>
                <c:pt idx="849">
                  <c:v>36492</c:v>
                </c:pt>
                <c:pt idx="850">
                  <c:v>36493</c:v>
                </c:pt>
                <c:pt idx="851">
                  <c:v>36494</c:v>
                </c:pt>
                <c:pt idx="852">
                  <c:v>36495</c:v>
                </c:pt>
                <c:pt idx="853">
                  <c:v>36496</c:v>
                </c:pt>
                <c:pt idx="854">
                  <c:v>36497</c:v>
                </c:pt>
                <c:pt idx="855">
                  <c:v>36498</c:v>
                </c:pt>
                <c:pt idx="856">
                  <c:v>36499</c:v>
                </c:pt>
                <c:pt idx="857">
                  <c:v>36500</c:v>
                </c:pt>
                <c:pt idx="858">
                  <c:v>36501</c:v>
                </c:pt>
                <c:pt idx="859">
                  <c:v>36502</c:v>
                </c:pt>
                <c:pt idx="860">
                  <c:v>36503</c:v>
                </c:pt>
                <c:pt idx="861">
                  <c:v>36504</c:v>
                </c:pt>
                <c:pt idx="862">
                  <c:v>36505</c:v>
                </c:pt>
                <c:pt idx="863">
                  <c:v>36506</c:v>
                </c:pt>
                <c:pt idx="864">
                  <c:v>36507</c:v>
                </c:pt>
                <c:pt idx="865">
                  <c:v>36508</c:v>
                </c:pt>
                <c:pt idx="866">
                  <c:v>36509</c:v>
                </c:pt>
                <c:pt idx="867">
                  <c:v>36510</c:v>
                </c:pt>
                <c:pt idx="868">
                  <c:v>36511</c:v>
                </c:pt>
                <c:pt idx="869">
                  <c:v>36512</c:v>
                </c:pt>
                <c:pt idx="870">
                  <c:v>36513</c:v>
                </c:pt>
                <c:pt idx="871">
                  <c:v>36514</c:v>
                </c:pt>
                <c:pt idx="872">
                  <c:v>36515</c:v>
                </c:pt>
                <c:pt idx="873">
                  <c:v>36516</c:v>
                </c:pt>
                <c:pt idx="874">
                  <c:v>36517</c:v>
                </c:pt>
                <c:pt idx="875">
                  <c:v>36518</c:v>
                </c:pt>
                <c:pt idx="876">
                  <c:v>36519</c:v>
                </c:pt>
                <c:pt idx="877">
                  <c:v>36520</c:v>
                </c:pt>
                <c:pt idx="878">
                  <c:v>36521</c:v>
                </c:pt>
                <c:pt idx="879">
                  <c:v>36522</c:v>
                </c:pt>
                <c:pt idx="880">
                  <c:v>36523</c:v>
                </c:pt>
                <c:pt idx="881">
                  <c:v>36524</c:v>
                </c:pt>
                <c:pt idx="882">
                  <c:v>36525</c:v>
                </c:pt>
                <c:pt idx="883">
                  <c:v>36526</c:v>
                </c:pt>
                <c:pt idx="884">
                  <c:v>36527</c:v>
                </c:pt>
                <c:pt idx="885">
                  <c:v>36528</c:v>
                </c:pt>
                <c:pt idx="886">
                  <c:v>36529</c:v>
                </c:pt>
                <c:pt idx="887">
                  <c:v>36530</c:v>
                </c:pt>
                <c:pt idx="888">
                  <c:v>36531</c:v>
                </c:pt>
                <c:pt idx="889">
                  <c:v>36532</c:v>
                </c:pt>
                <c:pt idx="890">
                  <c:v>36533</c:v>
                </c:pt>
                <c:pt idx="891">
                  <c:v>36534</c:v>
                </c:pt>
                <c:pt idx="892">
                  <c:v>36535</c:v>
                </c:pt>
                <c:pt idx="893">
                  <c:v>36536</c:v>
                </c:pt>
                <c:pt idx="894">
                  <c:v>36537</c:v>
                </c:pt>
                <c:pt idx="895">
                  <c:v>36538</c:v>
                </c:pt>
                <c:pt idx="896">
                  <c:v>36539</c:v>
                </c:pt>
                <c:pt idx="897">
                  <c:v>36540</c:v>
                </c:pt>
                <c:pt idx="898">
                  <c:v>36541</c:v>
                </c:pt>
                <c:pt idx="899">
                  <c:v>36542</c:v>
                </c:pt>
                <c:pt idx="900">
                  <c:v>36543</c:v>
                </c:pt>
                <c:pt idx="901">
                  <c:v>36544</c:v>
                </c:pt>
                <c:pt idx="902">
                  <c:v>36545</c:v>
                </c:pt>
                <c:pt idx="903">
                  <c:v>36546</c:v>
                </c:pt>
                <c:pt idx="904">
                  <c:v>36547</c:v>
                </c:pt>
                <c:pt idx="905">
                  <c:v>36548</c:v>
                </c:pt>
                <c:pt idx="906">
                  <c:v>36549</c:v>
                </c:pt>
                <c:pt idx="907">
                  <c:v>36550</c:v>
                </c:pt>
                <c:pt idx="908">
                  <c:v>36551</c:v>
                </c:pt>
                <c:pt idx="909">
                  <c:v>36552</c:v>
                </c:pt>
                <c:pt idx="910">
                  <c:v>36553</c:v>
                </c:pt>
                <c:pt idx="911">
                  <c:v>36554</c:v>
                </c:pt>
                <c:pt idx="912">
                  <c:v>36555</c:v>
                </c:pt>
                <c:pt idx="913">
                  <c:v>36556</c:v>
                </c:pt>
                <c:pt idx="914">
                  <c:v>36557</c:v>
                </c:pt>
                <c:pt idx="915">
                  <c:v>36558</c:v>
                </c:pt>
                <c:pt idx="916">
                  <c:v>36559</c:v>
                </c:pt>
                <c:pt idx="917">
                  <c:v>36560</c:v>
                </c:pt>
                <c:pt idx="918">
                  <c:v>36561</c:v>
                </c:pt>
                <c:pt idx="919">
                  <c:v>36562</c:v>
                </c:pt>
                <c:pt idx="920">
                  <c:v>36563</c:v>
                </c:pt>
                <c:pt idx="921">
                  <c:v>36564</c:v>
                </c:pt>
                <c:pt idx="922">
                  <c:v>36565</c:v>
                </c:pt>
                <c:pt idx="923">
                  <c:v>36566</c:v>
                </c:pt>
                <c:pt idx="924">
                  <c:v>36567</c:v>
                </c:pt>
                <c:pt idx="925">
                  <c:v>36568</c:v>
                </c:pt>
                <c:pt idx="926">
                  <c:v>36569</c:v>
                </c:pt>
                <c:pt idx="927">
                  <c:v>36570</c:v>
                </c:pt>
                <c:pt idx="928">
                  <c:v>36571</c:v>
                </c:pt>
                <c:pt idx="929">
                  <c:v>36572</c:v>
                </c:pt>
                <c:pt idx="930">
                  <c:v>36573</c:v>
                </c:pt>
                <c:pt idx="931">
                  <c:v>36574</c:v>
                </c:pt>
                <c:pt idx="932">
                  <c:v>36575</c:v>
                </c:pt>
                <c:pt idx="933">
                  <c:v>36576</c:v>
                </c:pt>
                <c:pt idx="934">
                  <c:v>36577</c:v>
                </c:pt>
                <c:pt idx="935">
                  <c:v>36578</c:v>
                </c:pt>
                <c:pt idx="936">
                  <c:v>36579</c:v>
                </c:pt>
                <c:pt idx="937">
                  <c:v>36580</c:v>
                </c:pt>
                <c:pt idx="938">
                  <c:v>36581</c:v>
                </c:pt>
                <c:pt idx="939">
                  <c:v>36582</c:v>
                </c:pt>
                <c:pt idx="940">
                  <c:v>36583</c:v>
                </c:pt>
                <c:pt idx="941">
                  <c:v>36584</c:v>
                </c:pt>
                <c:pt idx="942">
                  <c:v>36585</c:v>
                </c:pt>
                <c:pt idx="943">
                  <c:v>36586</c:v>
                </c:pt>
                <c:pt idx="944">
                  <c:v>36587</c:v>
                </c:pt>
                <c:pt idx="945">
                  <c:v>36588</c:v>
                </c:pt>
                <c:pt idx="946">
                  <c:v>36589</c:v>
                </c:pt>
                <c:pt idx="947">
                  <c:v>36590</c:v>
                </c:pt>
                <c:pt idx="948">
                  <c:v>36591</c:v>
                </c:pt>
                <c:pt idx="949">
                  <c:v>36592</c:v>
                </c:pt>
                <c:pt idx="950">
                  <c:v>36593</c:v>
                </c:pt>
                <c:pt idx="951">
                  <c:v>36594</c:v>
                </c:pt>
                <c:pt idx="952">
                  <c:v>36595</c:v>
                </c:pt>
                <c:pt idx="953">
                  <c:v>36596</c:v>
                </c:pt>
                <c:pt idx="954">
                  <c:v>36597</c:v>
                </c:pt>
                <c:pt idx="955">
                  <c:v>36598</c:v>
                </c:pt>
                <c:pt idx="956">
                  <c:v>36599</c:v>
                </c:pt>
                <c:pt idx="957">
                  <c:v>36600</c:v>
                </c:pt>
                <c:pt idx="958">
                  <c:v>36601</c:v>
                </c:pt>
                <c:pt idx="959">
                  <c:v>36602</c:v>
                </c:pt>
                <c:pt idx="960">
                  <c:v>36603</c:v>
                </c:pt>
                <c:pt idx="961">
                  <c:v>36604</c:v>
                </c:pt>
                <c:pt idx="962">
                  <c:v>36605</c:v>
                </c:pt>
                <c:pt idx="963">
                  <c:v>36606</c:v>
                </c:pt>
                <c:pt idx="964">
                  <c:v>36607</c:v>
                </c:pt>
                <c:pt idx="965">
                  <c:v>36608</c:v>
                </c:pt>
                <c:pt idx="966">
                  <c:v>36609</c:v>
                </c:pt>
                <c:pt idx="967">
                  <c:v>36610</c:v>
                </c:pt>
                <c:pt idx="968">
                  <c:v>36611</c:v>
                </c:pt>
                <c:pt idx="969">
                  <c:v>36612</c:v>
                </c:pt>
                <c:pt idx="970">
                  <c:v>36613</c:v>
                </c:pt>
                <c:pt idx="971">
                  <c:v>36614</c:v>
                </c:pt>
                <c:pt idx="972">
                  <c:v>36615</c:v>
                </c:pt>
                <c:pt idx="973">
                  <c:v>36616</c:v>
                </c:pt>
                <c:pt idx="974">
                  <c:v>36617</c:v>
                </c:pt>
                <c:pt idx="975">
                  <c:v>36618</c:v>
                </c:pt>
                <c:pt idx="976">
                  <c:v>36619</c:v>
                </c:pt>
                <c:pt idx="977">
                  <c:v>36620</c:v>
                </c:pt>
                <c:pt idx="978">
                  <c:v>36621</c:v>
                </c:pt>
                <c:pt idx="979">
                  <c:v>36622</c:v>
                </c:pt>
                <c:pt idx="980">
                  <c:v>36623</c:v>
                </c:pt>
                <c:pt idx="981">
                  <c:v>36624</c:v>
                </c:pt>
                <c:pt idx="982">
                  <c:v>36625</c:v>
                </c:pt>
                <c:pt idx="983">
                  <c:v>36626</c:v>
                </c:pt>
                <c:pt idx="984">
                  <c:v>36627</c:v>
                </c:pt>
                <c:pt idx="985">
                  <c:v>36628</c:v>
                </c:pt>
                <c:pt idx="986">
                  <c:v>36629</c:v>
                </c:pt>
                <c:pt idx="987">
                  <c:v>36630</c:v>
                </c:pt>
                <c:pt idx="988">
                  <c:v>36631</c:v>
                </c:pt>
                <c:pt idx="989">
                  <c:v>36632</c:v>
                </c:pt>
                <c:pt idx="990">
                  <c:v>36633</c:v>
                </c:pt>
                <c:pt idx="991">
                  <c:v>36634</c:v>
                </c:pt>
                <c:pt idx="992">
                  <c:v>36635</c:v>
                </c:pt>
                <c:pt idx="993">
                  <c:v>36636</c:v>
                </c:pt>
                <c:pt idx="994">
                  <c:v>36637</c:v>
                </c:pt>
                <c:pt idx="995">
                  <c:v>36638</c:v>
                </c:pt>
                <c:pt idx="996">
                  <c:v>36639</c:v>
                </c:pt>
                <c:pt idx="997">
                  <c:v>36640</c:v>
                </c:pt>
                <c:pt idx="998">
                  <c:v>36641</c:v>
                </c:pt>
                <c:pt idx="999">
                  <c:v>36642</c:v>
                </c:pt>
                <c:pt idx="1000">
                  <c:v>36643</c:v>
                </c:pt>
                <c:pt idx="1001">
                  <c:v>36644</c:v>
                </c:pt>
                <c:pt idx="1002">
                  <c:v>36645</c:v>
                </c:pt>
                <c:pt idx="1003">
                  <c:v>36646</c:v>
                </c:pt>
                <c:pt idx="1004">
                  <c:v>36647</c:v>
                </c:pt>
                <c:pt idx="1005">
                  <c:v>36648</c:v>
                </c:pt>
                <c:pt idx="1006">
                  <c:v>36649</c:v>
                </c:pt>
                <c:pt idx="1007">
                  <c:v>36650</c:v>
                </c:pt>
                <c:pt idx="1008">
                  <c:v>36651</c:v>
                </c:pt>
                <c:pt idx="1009">
                  <c:v>36652</c:v>
                </c:pt>
                <c:pt idx="1010">
                  <c:v>36653</c:v>
                </c:pt>
                <c:pt idx="1011">
                  <c:v>36654</c:v>
                </c:pt>
                <c:pt idx="1012">
                  <c:v>36655</c:v>
                </c:pt>
                <c:pt idx="1013">
                  <c:v>36656</c:v>
                </c:pt>
                <c:pt idx="1014">
                  <c:v>36657</c:v>
                </c:pt>
                <c:pt idx="1015">
                  <c:v>36658</c:v>
                </c:pt>
                <c:pt idx="1016">
                  <c:v>36659</c:v>
                </c:pt>
                <c:pt idx="1017">
                  <c:v>36660</c:v>
                </c:pt>
                <c:pt idx="1018">
                  <c:v>36661</c:v>
                </c:pt>
                <c:pt idx="1019">
                  <c:v>36662</c:v>
                </c:pt>
                <c:pt idx="1020">
                  <c:v>36663</c:v>
                </c:pt>
                <c:pt idx="1021">
                  <c:v>36664</c:v>
                </c:pt>
                <c:pt idx="1022">
                  <c:v>36665</c:v>
                </c:pt>
                <c:pt idx="1023">
                  <c:v>36666</c:v>
                </c:pt>
                <c:pt idx="1024">
                  <c:v>36667</c:v>
                </c:pt>
                <c:pt idx="1025">
                  <c:v>36668</c:v>
                </c:pt>
                <c:pt idx="1026">
                  <c:v>36669</c:v>
                </c:pt>
                <c:pt idx="1027">
                  <c:v>36670</c:v>
                </c:pt>
                <c:pt idx="1028">
                  <c:v>36671</c:v>
                </c:pt>
                <c:pt idx="1029">
                  <c:v>36672</c:v>
                </c:pt>
                <c:pt idx="1030">
                  <c:v>36673</c:v>
                </c:pt>
                <c:pt idx="1031">
                  <c:v>36674</c:v>
                </c:pt>
                <c:pt idx="1032">
                  <c:v>36675</c:v>
                </c:pt>
                <c:pt idx="1033">
                  <c:v>36676</c:v>
                </c:pt>
                <c:pt idx="1034">
                  <c:v>36677</c:v>
                </c:pt>
                <c:pt idx="1035">
                  <c:v>36678</c:v>
                </c:pt>
                <c:pt idx="1036">
                  <c:v>36679</c:v>
                </c:pt>
                <c:pt idx="1037">
                  <c:v>36680</c:v>
                </c:pt>
                <c:pt idx="1038">
                  <c:v>36681</c:v>
                </c:pt>
                <c:pt idx="1039">
                  <c:v>36682</c:v>
                </c:pt>
                <c:pt idx="1040">
                  <c:v>36683</c:v>
                </c:pt>
                <c:pt idx="1041">
                  <c:v>36684</c:v>
                </c:pt>
                <c:pt idx="1042">
                  <c:v>36685</c:v>
                </c:pt>
                <c:pt idx="1043">
                  <c:v>36686</c:v>
                </c:pt>
                <c:pt idx="1044">
                  <c:v>36687</c:v>
                </c:pt>
                <c:pt idx="1045">
                  <c:v>36688</c:v>
                </c:pt>
                <c:pt idx="1046">
                  <c:v>36689</c:v>
                </c:pt>
                <c:pt idx="1047">
                  <c:v>36690</c:v>
                </c:pt>
                <c:pt idx="1048">
                  <c:v>36691</c:v>
                </c:pt>
                <c:pt idx="1049">
                  <c:v>36692</c:v>
                </c:pt>
                <c:pt idx="1050">
                  <c:v>36693</c:v>
                </c:pt>
                <c:pt idx="1051">
                  <c:v>36694</c:v>
                </c:pt>
                <c:pt idx="1052">
                  <c:v>36695</c:v>
                </c:pt>
                <c:pt idx="1053">
                  <c:v>36696</c:v>
                </c:pt>
                <c:pt idx="1054">
                  <c:v>36697</c:v>
                </c:pt>
                <c:pt idx="1055">
                  <c:v>36698</c:v>
                </c:pt>
                <c:pt idx="1056">
                  <c:v>36699</c:v>
                </c:pt>
                <c:pt idx="1057">
                  <c:v>36700</c:v>
                </c:pt>
                <c:pt idx="1058">
                  <c:v>36701</c:v>
                </c:pt>
                <c:pt idx="1059">
                  <c:v>36702</c:v>
                </c:pt>
                <c:pt idx="1060">
                  <c:v>36703</c:v>
                </c:pt>
                <c:pt idx="1061">
                  <c:v>36704</c:v>
                </c:pt>
                <c:pt idx="1062">
                  <c:v>36705</c:v>
                </c:pt>
                <c:pt idx="1063">
                  <c:v>36706</c:v>
                </c:pt>
                <c:pt idx="1064">
                  <c:v>36707</c:v>
                </c:pt>
                <c:pt idx="1065">
                  <c:v>36708</c:v>
                </c:pt>
                <c:pt idx="1066">
                  <c:v>36709</c:v>
                </c:pt>
                <c:pt idx="1067">
                  <c:v>36710</c:v>
                </c:pt>
                <c:pt idx="1068">
                  <c:v>36711</c:v>
                </c:pt>
                <c:pt idx="1069">
                  <c:v>36712</c:v>
                </c:pt>
                <c:pt idx="1070">
                  <c:v>36713</c:v>
                </c:pt>
                <c:pt idx="1071">
                  <c:v>36714</c:v>
                </c:pt>
                <c:pt idx="1072">
                  <c:v>36715</c:v>
                </c:pt>
                <c:pt idx="1073">
                  <c:v>36716</c:v>
                </c:pt>
                <c:pt idx="1074">
                  <c:v>36717</c:v>
                </c:pt>
                <c:pt idx="1075">
                  <c:v>36718</c:v>
                </c:pt>
                <c:pt idx="1076">
                  <c:v>36719</c:v>
                </c:pt>
                <c:pt idx="1077">
                  <c:v>36720</c:v>
                </c:pt>
                <c:pt idx="1078">
                  <c:v>36721</c:v>
                </c:pt>
                <c:pt idx="1079">
                  <c:v>36722</c:v>
                </c:pt>
                <c:pt idx="1080">
                  <c:v>36723</c:v>
                </c:pt>
                <c:pt idx="1081">
                  <c:v>36724</c:v>
                </c:pt>
                <c:pt idx="1082">
                  <c:v>36725</c:v>
                </c:pt>
                <c:pt idx="1083">
                  <c:v>36726</c:v>
                </c:pt>
                <c:pt idx="1084">
                  <c:v>36727</c:v>
                </c:pt>
                <c:pt idx="1085">
                  <c:v>36728</c:v>
                </c:pt>
                <c:pt idx="1086">
                  <c:v>36729</c:v>
                </c:pt>
                <c:pt idx="1087">
                  <c:v>36730</c:v>
                </c:pt>
                <c:pt idx="1088">
                  <c:v>36731</c:v>
                </c:pt>
                <c:pt idx="1089">
                  <c:v>36732</c:v>
                </c:pt>
                <c:pt idx="1090">
                  <c:v>36733</c:v>
                </c:pt>
                <c:pt idx="1091">
                  <c:v>36734</c:v>
                </c:pt>
                <c:pt idx="1092">
                  <c:v>36735</c:v>
                </c:pt>
                <c:pt idx="1093">
                  <c:v>36736</c:v>
                </c:pt>
                <c:pt idx="1094">
                  <c:v>36737</c:v>
                </c:pt>
                <c:pt idx="1095">
                  <c:v>36738</c:v>
                </c:pt>
                <c:pt idx="1096">
                  <c:v>36739</c:v>
                </c:pt>
                <c:pt idx="1097">
                  <c:v>36740</c:v>
                </c:pt>
                <c:pt idx="1098">
                  <c:v>36741</c:v>
                </c:pt>
                <c:pt idx="1099">
                  <c:v>36742</c:v>
                </c:pt>
                <c:pt idx="1100">
                  <c:v>36743</c:v>
                </c:pt>
                <c:pt idx="1101">
                  <c:v>36744</c:v>
                </c:pt>
                <c:pt idx="1102">
                  <c:v>36745</c:v>
                </c:pt>
                <c:pt idx="1103">
                  <c:v>36746</c:v>
                </c:pt>
                <c:pt idx="1104">
                  <c:v>36747</c:v>
                </c:pt>
                <c:pt idx="1105">
                  <c:v>36748</c:v>
                </c:pt>
                <c:pt idx="1106">
                  <c:v>36749</c:v>
                </c:pt>
                <c:pt idx="1107">
                  <c:v>36750</c:v>
                </c:pt>
                <c:pt idx="1108">
                  <c:v>36751</c:v>
                </c:pt>
                <c:pt idx="1109">
                  <c:v>36752</c:v>
                </c:pt>
                <c:pt idx="1110">
                  <c:v>36753</c:v>
                </c:pt>
                <c:pt idx="1111">
                  <c:v>36754</c:v>
                </c:pt>
                <c:pt idx="1112">
                  <c:v>36755</c:v>
                </c:pt>
                <c:pt idx="1113">
                  <c:v>36756</c:v>
                </c:pt>
                <c:pt idx="1114">
                  <c:v>36757</c:v>
                </c:pt>
                <c:pt idx="1115">
                  <c:v>36758</c:v>
                </c:pt>
                <c:pt idx="1116">
                  <c:v>36759</c:v>
                </c:pt>
                <c:pt idx="1117">
                  <c:v>36760</c:v>
                </c:pt>
                <c:pt idx="1118">
                  <c:v>36761</c:v>
                </c:pt>
                <c:pt idx="1119">
                  <c:v>36762</c:v>
                </c:pt>
                <c:pt idx="1120">
                  <c:v>36763</c:v>
                </c:pt>
                <c:pt idx="1121">
                  <c:v>36764</c:v>
                </c:pt>
                <c:pt idx="1122">
                  <c:v>36765</c:v>
                </c:pt>
                <c:pt idx="1123">
                  <c:v>36766</c:v>
                </c:pt>
                <c:pt idx="1124">
                  <c:v>36767</c:v>
                </c:pt>
                <c:pt idx="1125">
                  <c:v>36768</c:v>
                </c:pt>
                <c:pt idx="1126">
                  <c:v>36769</c:v>
                </c:pt>
                <c:pt idx="1127">
                  <c:v>36770</c:v>
                </c:pt>
                <c:pt idx="1128">
                  <c:v>36771</c:v>
                </c:pt>
                <c:pt idx="1129">
                  <c:v>36772</c:v>
                </c:pt>
                <c:pt idx="1130">
                  <c:v>36773</c:v>
                </c:pt>
                <c:pt idx="1131">
                  <c:v>36774</c:v>
                </c:pt>
                <c:pt idx="1132">
                  <c:v>36775</c:v>
                </c:pt>
                <c:pt idx="1133">
                  <c:v>36776</c:v>
                </c:pt>
                <c:pt idx="1134">
                  <c:v>36777</c:v>
                </c:pt>
                <c:pt idx="1135">
                  <c:v>36778</c:v>
                </c:pt>
                <c:pt idx="1136">
                  <c:v>36779</c:v>
                </c:pt>
                <c:pt idx="1137">
                  <c:v>36780</c:v>
                </c:pt>
                <c:pt idx="1138">
                  <c:v>36781</c:v>
                </c:pt>
                <c:pt idx="1139">
                  <c:v>36782</c:v>
                </c:pt>
                <c:pt idx="1140">
                  <c:v>36783</c:v>
                </c:pt>
                <c:pt idx="1141">
                  <c:v>36784</c:v>
                </c:pt>
                <c:pt idx="1142">
                  <c:v>36785</c:v>
                </c:pt>
                <c:pt idx="1143">
                  <c:v>36786</c:v>
                </c:pt>
                <c:pt idx="1144">
                  <c:v>36787</c:v>
                </c:pt>
                <c:pt idx="1145">
                  <c:v>36788</c:v>
                </c:pt>
                <c:pt idx="1146">
                  <c:v>36789</c:v>
                </c:pt>
                <c:pt idx="1147">
                  <c:v>36790</c:v>
                </c:pt>
                <c:pt idx="1148">
                  <c:v>36791</c:v>
                </c:pt>
                <c:pt idx="1149">
                  <c:v>36792</c:v>
                </c:pt>
                <c:pt idx="1150">
                  <c:v>36793</c:v>
                </c:pt>
                <c:pt idx="1151">
                  <c:v>36794</c:v>
                </c:pt>
                <c:pt idx="1152">
                  <c:v>36795</c:v>
                </c:pt>
                <c:pt idx="1153">
                  <c:v>36796</c:v>
                </c:pt>
                <c:pt idx="1154">
                  <c:v>36797</c:v>
                </c:pt>
                <c:pt idx="1155">
                  <c:v>36798</c:v>
                </c:pt>
                <c:pt idx="1156">
                  <c:v>36799</c:v>
                </c:pt>
                <c:pt idx="1157">
                  <c:v>36800</c:v>
                </c:pt>
                <c:pt idx="1158">
                  <c:v>36801</c:v>
                </c:pt>
                <c:pt idx="1159">
                  <c:v>36802</c:v>
                </c:pt>
                <c:pt idx="1160">
                  <c:v>36803</c:v>
                </c:pt>
                <c:pt idx="1161">
                  <c:v>36804</c:v>
                </c:pt>
                <c:pt idx="1162">
                  <c:v>36805</c:v>
                </c:pt>
                <c:pt idx="1163">
                  <c:v>36806</c:v>
                </c:pt>
                <c:pt idx="1164">
                  <c:v>36807</c:v>
                </c:pt>
                <c:pt idx="1165">
                  <c:v>36808</c:v>
                </c:pt>
                <c:pt idx="1166">
                  <c:v>36809</c:v>
                </c:pt>
                <c:pt idx="1167">
                  <c:v>36810</c:v>
                </c:pt>
                <c:pt idx="1168">
                  <c:v>36811</c:v>
                </c:pt>
                <c:pt idx="1169">
                  <c:v>36812</c:v>
                </c:pt>
                <c:pt idx="1170">
                  <c:v>36813</c:v>
                </c:pt>
                <c:pt idx="1171">
                  <c:v>36814</c:v>
                </c:pt>
                <c:pt idx="1172">
                  <c:v>36815</c:v>
                </c:pt>
                <c:pt idx="1173">
                  <c:v>36816</c:v>
                </c:pt>
                <c:pt idx="1174">
                  <c:v>36817</c:v>
                </c:pt>
                <c:pt idx="1175">
                  <c:v>36818</c:v>
                </c:pt>
                <c:pt idx="1176">
                  <c:v>36819</c:v>
                </c:pt>
                <c:pt idx="1177">
                  <c:v>36820</c:v>
                </c:pt>
                <c:pt idx="1178">
                  <c:v>36821</c:v>
                </c:pt>
                <c:pt idx="1179">
                  <c:v>36822</c:v>
                </c:pt>
                <c:pt idx="1180">
                  <c:v>36823</c:v>
                </c:pt>
                <c:pt idx="1181">
                  <c:v>36824</c:v>
                </c:pt>
                <c:pt idx="1182">
                  <c:v>36825</c:v>
                </c:pt>
                <c:pt idx="1183">
                  <c:v>36826</c:v>
                </c:pt>
                <c:pt idx="1184">
                  <c:v>36827</c:v>
                </c:pt>
                <c:pt idx="1185">
                  <c:v>36828</c:v>
                </c:pt>
                <c:pt idx="1186">
                  <c:v>36829</c:v>
                </c:pt>
                <c:pt idx="1187">
                  <c:v>36830</c:v>
                </c:pt>
                <c:pt idx="1188">
                  <c:v>36831</c:v>
                </c:pt>
                <c:pt idx="1189">
                  <c:v>36832</c:v>
                </c:pt>
                <c:pt idx="1190">
                  <c:v>36833</c:v>
                </c:pt>
                <c:pt idx="1191">
                  <c:v>36834</c:v>
                </c:pt>
                <c:pt idx="1192">
                  <c:v>36835</c:v>
                </c:pt>
                <c:pt idx="1193">
                  <c:v>36836</c:v>
                </c:pt>
                <c:pt idx="1194">
                  <c:v>36837</c:v>
                </c:pt>
                <c:pt idx="1195">
                  <c:v>36838</c:v>
                </c:pt>
                <c:pt idx="1196">
                  <c:v>36839</c:v>
                </c:pt>
                <c:pt idx="1197">
                  <c:v>36840</c:v>
                </c:pt>
                <c:pt idx="1198">
                  <c:v>36841</c:v>
                </c:pt>
                <c:pt idx="1199">
                  <c:v>36842</c:v>
                </c:pt>
                <c:pt idx="1200">
                  <c:v>36843</c:v>
                </c:pt>
                <c:pt idx="1201">
                  <c:v>36844</c:v>
                </c:pt>
                <c:pt idx="1202">
                  <c:v>36845</c:v>
                </c:pt>
                <c:pt idx="1203">
                  <c:v>36846</c:v>
                </c:pt>
                <c:pt idx="1204">
                  <c:v>36847</c:v>
                </c:pt>
                <c:pt idx="1205">
                  <c:v>36848</c:v>
                </c:pt>
                <c:pt idx="1206">
                  <c:v>36849</c:v>
                </c:pt>
                <c:pt idx="1207">
                  <c:v>36850</c:v>
                </c:pt>
                <c:pt idx="1208">
                  <c:v>36851</c:v>
                </c:pt>
                <c:pt idx="1209">
                  <c:v>36852</c:v>
                </c:pt>
                <c:pt idx="1210">
                  <c:v>36853</c:v>
                </c:pt>
                <c:pt idx="1211">
                  <c:v>36854</c:v>
                </c:pt>
                <c:pt idx="1212">
                  <c:v>36855</c:v>
                </c:pt>
                <c:pt idx="1213">
                  <c:v>36856</c:v>
                </c:pt>
                <c:pt idx="1214">
                  <c:v>36857</c:v>
                </c:pt>
                <c:pt idx="1215">
                  <c:v>36858</c:v>
                </c:pt>
                <c:pt idx="1216">
                  <c:v>36859</c:v>
                </c:pt>
                <c:pt idx="1217">
                  <c:v>36860</c:v>
                </c:pt>
                <c:pt idx="1218">
                  <c:v>36861</c:v>
                </c:pt>
                <c:pt idx="1219">
                  <c:v>36862</c:v>
                </c:pt>
                <c:pt idx="1220">
                  <c:v>36863</c:v>
                </c:pt>
                <c:pt idx="1221">
                  <c:v>36864</c:v>
                </c:pt>
                <c:pt idx="1222">
                  <c:v>36865</c:v>
                </c:pt>
                <c:pt idx="1223">
                  <c:v>36866</c:v>
                </c:pt>
                <c:pt idx="1224">
                  <c:v>36867</c:v>
                </c:pt>
                <c:pt idx="1225">
                  <c:v>36868</c:v>
                </c:pt>
                <c:pt idx="1226">
                  <c:v>36869</c:v>
                </c:pt>
                <c:pt idx="1227">
                  <c:v>36870</c:v>
                </c:pt>
                <c:pt idx="1228">
                  <c:v>36871</c:v>
                </c:pt>
                <c:pt idx="1229">
                  <c:v>36872</c:v>
                </c:pt>
                <c:pt idx="1230">
                  <c:v>36873</c:v>
                </c:pt>
                <c:pt idx="1231">
                  <c:v>36874</c:v>
                </c:pt>
                <c:pt idx="1232">
                  <c:v>36875</c:v>
                </c:pt>
                <c:pt idx="1233">
                  <c:v>36876</c:v>
                </c:pt>
                <c:pt idx="1234">
                  <c:v>36877</c:v>
                </c:pt>
                <c:pt idx="1235">
                  <c:v>36878</c:v>
                </c:pt>
                <c:pt idx="1236">
                  <c:v>36879</c:v>
                </c:pt>
                <c:pt idx="1237">
                  <c:v>36880</c:v>
                </c:pt>
                <c:pt idx="1238">
                  <c:v>36881</c:v>
                </c:pt>
                <c:pt idx="1239">
                  <c:v>36882</c:v>
                </c:pt>
                <c:pt idx="1240">
                  <c:v>36883</c:v>
                </c:pt>
                <c:pt idx="1241">
                  <c:v>36884</c:v>
                </c:pt>
                <c:pt idx="1242">
                  <c:v>36885</c:v>
                </c:pt>
                <c:pt idx="1243">
                  <c:v>36886</c:v>
                </c:pt>
                <c:pt idx="1244">
                  <c:v>36887</c:v>
                </c:pt>
                <c:pt idx="1245">
                  <c:v>36888</c:v>
                </c:pt>
                <c:pt idx="1246">
                  <c:v>36889</c:v>
                </c:pt>
                <c:pt idx="1247">
                  <c:v>36890</c:v>
                </c:pt>
                <c:pt idx="1248">
                  <c:v>36891</c:v>
                </c:pt>
                <c:pt idx="1249">
                  <c:v>36892</c:v>
                </c:pt>
                <c:pt idx="1250">
                  <c:v>36893</c:v>
                </c:pt>
                <c:pt idx="1251">
                  <c:v>36894</c:v>
                </c:pt>
                <c:pt idx="1252">
                  <c:v>36895</c:v>
                </c:pt>
                <c:pt idx="1253">
                  <c:v>36896</c:v>
                </c:pt>
                <c:pt idx="1254">
                  <c:v>36897</c:v>
                </c:pt>
                <c:pt idx="1255">
                  <c:v>36898</c:v>
                </c:pt>
                <c:pt idx="1256">
                  <c:v>36899</c:v>
                </c:pt>
                <c:pt idx="1257">
                  <c:v>36900</c:v>
                </c:pt>
                <c:pt idx="1258">
                  <c:v>36901</c:v>
                </c:pt>
                <c:pt idx="1259">
                  <c:v>36902</c:v>
                </c:pt>
                <c:pt idx="1260">
                  <c:v>36903</c:v>
                </c:pt>
                <c:pt idx="1261">
                  <c:v>36904</c:v>
                </c:pt>
                <c:pt idx="1262">
                  <c:v>36905</c:v>
                </c:pt>
                <c:pt idx="1263">
                  <c:v>36906</c:v>
                </c:pt>
                <c:pt idx="1264">
                  <c:v>36907</c:v>
                </c:pt>
                <c:pt idx="1265">
                  <c:v>36908</c:v>
                </c:pt>
                <c:pt idx="1266">
                  <c:v>36909</c:v>
                </c:pt>
                <c:pt idx="1267">
                  <c:v>36910</c:v>
                </c:pt>
                <c:pt idx="1268">
                  <c:v>36911</c:v>
                </c:pt>
                <c:pt idx="1269">
                  <c:v>36912</c:v>
                </c:pt>
                <c:pt idx="1270">
                  <c:v>36913</c:v>
                </c:pt>
                <c:pt idx="1271">
                  <c:v>36914</c:v>
                </c:pt>
                <c:pt idx="1272">
                  <c:v>36915</c:v>
                </c:pt>
                <c:pt idx="1273">
                  <c:v>36916</c:v>
                </c:pt>
                <c:pt idx="1274">
                  <c:v>36917</c:v>
                </c:pt>
                <c:pt idx="1275">
                  <c:v>36918</c:v>
                </c:pt>
                <c:pt idx="1276">
                  <c:v>36919</c:v>
                </c:pt>
                <c:pt idx="1277">
                  <c:v>36920</c:v>
                </c:pt>
                <c:pt idx="1278">
                  <c:v>36921</c:v>
                </c:pt>
                <c:pt idx="1279">
                  <c:v>36922</c:v>
                </c:pt>
                <c:pt idx="1280">
                  <c:v>36923</c:v>
                </c:pt>
                <c:pt idx="1281">
                  <c:v>36924</c:v>
                </c:pt>
                <c:pt idx="1282">
                  <c:v>36925</c:v>
                </c:pt>
                <c:pt idx="1283">
                  <c:v>36926</c:v>
                </c:pt>
                <c:pt idx="1284">
                  <c:v>36927</c:v>
                </c:pt>
                <c:pt idx="1285">
                  <c:v>36928</c:v>
                </c:pt>
                <c:pt idx="1286">
                  <c:v>36929</c:v>
                </c:pt>
                <c:pt idx="1287">
                  <c:v>36930</c:v>
                </c:pt>
                <c:pt idx="1288">
                  <c:v>36931</c:v>
                </c:pt>
                <c:pt idx="1289">
                  <c:v>36932</c:v>
                </c:pt>
                <c:pt idx="1290">
                  <c:v>36933</c:v>
                </c:pt>
                <c:pt idx="1291">
                  <c:v>36934</c:v>
                </c:pt>
                <c:pt idx="1292">
                  <c:v>36935</c:v>
                </c:pt>
                <c:pt idx="1293">
                  <c:v>36936</c:v>
                </c:pt>
                <c:pt idx="1294">
                  <c:v>36937</c:v>
                </c:pt>
                <c:pt idx="1295">
                  <c:v>36938</c:v>
                </c:pt>
                <c:pt idx="1296">
                  <c:v>36939</c:v>
                </c:pt>
                <c:pt idx="1297">
                  <c:v>36940</c:v>
                </c:pt>
                <c:pt idx="1298">
                  <c:v>36941</c:v>
                </c:pt>
                <c:pt idx="1299">
                  <c:v>36942</c:v>
                </c:pt>
                <c:pt idx="1300">
                  <c:v>36943</c:v>
                </c:pt>
                <c:pt idx="1301">
                  <c:v>36944</c:v>
                </c:pt>
                <c:pt idx="1302">
                  <c:v>36945</c:v>
                </c:pt>
                <c:pt idx="1303">
                  <c:v>36946</c:v>
                </c:pt>
                <c:pt idx="1304">
                  <c:v>36947</c:v>
                </c:pt>
                <c:pt idx="1305">
                  <c:v>36948</c:v>
                </c:pt>
                <c:pt idx="1306">
                  <c:v>36949</c:v>
                </c:pt>
                <c:pt idx="1307">
                  <c:v>36950</c:v>
                </c:pt>
                <c:pt idx="1308">
                  <c:v>36951</c:v>
                </c:pt>
                <c:pt idx="1309">
                  <c:v>36952</c:v>
                </c:pt>
                <c:pt idx="1310">
                  <c:v>36953</c:v>
                </c:pt>
                <c:pt idx="1311">
                  <c:v>36954</c:v>
                </c:pt>
                <c:pt idx="1312">
                  <c:v>36955</c:v>
                </c:pt>
                <c:pt idx="1313">
                  <c:v>36956</c:v>
                </c:pt>
                <c:pt idx="1314">
                  <c:v>36957</c:v>
                </c:pt>
                <c:pt idx="1315">
                  <c:v>36958</c:v>
                </c:pt>
                <c:pt idx="1316">
                  <c:v>36959</c:v>
                </c:pt>
                <c:pt idx="1317">
                  <c:v>36960</c:v>
                </c:pt>
                <c:pt idx="1318">
                  <c:v>36961</c:v>
                </c:pt>
                <c:pt idx="1319">
                  <c:v>36962</c:v>
                </c:pt>
                <c:pt idx="1320">
                  <c:v>36963</c:v>
                </c:pt>
                <c:pt idx="1321">
                  <c:v>36964</c:v>
                </c:pt>
                <c:pt idx="1322">
                  <c:v>36965</c:v>
                </c:pt>
                <c:pt idx="1323">
                  <c:v>36966</c:v>
                </c:pt>
                <c:pt idx="1324">
                  <c:v>36967</c:v>
                </c:pt>
                <c:pt idx="1325">
                  <c:v>36968</c:v>
                </c:pt>
                <c:pt idx="1326">
                  <c:v>36969</c:v>
                </c:pt>
                <c:pt idx="1327">
                  <c:v>36970</c:v>
                </c:pt>
                <c:pt idx="1328">
                  <c:v>36971</c:v>
                </c:pt>
                <c:pt idx="1329">
                  <c:v>36972</c:v>
                </c:pt>
                <c:pt idx="1330">
                  <c:v>36973</c:v>
                </c:pt>
                <c:pt idx="1331">
                  <c:v>36974</c:v>
                </c:pt>
                <c:pt idx="1332">
                  <c:v>36975</c:v>
                </c:pt>
                <c:pt idx="1333">
                  <c:v>36976</c:v>
                </c:pt>
                <c:pt idx="1334">
                  <c:v>36977</c:v>
                </c:pt>
                <c:pt idx="1335">
                  <c:v>36978</c:v>
                </c:pt>
                <c:pt idx="1336">
                  <c:v>36979</c:v>
                </c:pt>
                <c:pt idx="1337">
                  <c:v>36980</c:v>
                </c:pt>
                <c:pt idx="1338">
                  <c:v>36981</c:v>
                </c:pt>
                <c:pt idx="1339">
                  <c:v>36982</c:v>
                </c:pt>
                <c:pt idx="1340">
                  <c:v>36983</c:v>
                </c:pt>
                <c:pt idx="1341">
                  <c:v>36984</c:v>
                </c:pt>
                <c:pt idx="1342">
                  <c:v>36985</c:v>
                </c:pt>
                <c:pt idx="1343">
                  <c:v>36986</c:v>
                </c:pt>
                <c:pt idx="1344">
                  <c:v>36987</c:v>
                </c:pt>
                <c:pt idx="1345">
                  <c:v>36988</c:v>
                </c:pt>
                <c:pt idx="1346">
                  <c:v>36989</c:v>
                </c:pt>
                <c:pt idx="1347">
                  <c:v>36990</c:v>
                </c:pt>
                <c:pt idx="1348">
                  <c:v>36991</c:v>
                </c:pt>
                <c:pt idx="1349">
                  <c:v>36992</c:v>
                </c:pt>
                <c:pt idx="1350">
                  <c:v>36993</c:v>
                </c:pt>
                <c:pt idx="1351">
                  <c:v>36994</c:v>
                </c:pt>
                <c:pt idx="1352">
                  <c:v>36995</c:v>
                </c:pt>
                <c:pt idx="1353">
                  <c:v>36996</c:v>
                </c:pt>
                <c:pt idx="1354">
                  <c:v>36997</c:v>
                </c:pt>
                <c:pt idx="1355">
                  <c:v>36998</c:v>
                </c:pt>
                <c:pt idx="1356">
                  <c:v>36999</c:v>
                </c:pt>
                <c:pt idx="1357">
                  <c:v>37000</c:v>
                </c:pt>
                <c:pt idx="1358">
                  <c:v>37001</c:v>
                </c:pt>
                <c:pt idx="1359">
                  <c:v>37002</c:v>
                </c:pt>
                <c:pt idx="1360">
                  <c:v>37003</c:v>
                </c:pt>
                <c:pt idx="1361">
                  <c:v>37004</c:v>
                </c:pt>
                <c:pt idx="1362">
                  <c:v>37005</c:v>
                </c:pt>
                <c:pt idx="1363">
                  <c:v>37006</c:v>
                </c:pt>
                <c:pt idx="1364">
                  <c:v>37007</c:v>
                </c:pt>
                <c:pt idx="1365">
                  <c:v>37008</c:v>
                </c:pt>
                <c:pt idx="1366">
                  <c:v>37009</c:v>
                </c:pt>
                <c:pt idx="1367">
                  <c:v>37010</c:v>
                </c:pt>
                <c:pt idx="1368">
                  <c:v>37011</c:v>
                </c:pt>
                <c:pt idx="1369">
                  <c:v>37012</c:v>
                </c:pt>
                <c:pt idx="1370">
                  <c:v>37013</c:v>
                </c:pt>
                <c:pt idx="1371">
                  <c:v>37014</c:v>
                </c:pt>
                <c:pt idx="1372">
                  <c:v>37015</c:v>
                </c:pt>
                <c:pt idx="1373">
                  <c:v>37016</c:v>
                </c:pt>
                <c:pt idx="1374">
                  <c:v>37017</c:v>
                </c:pt>
                <c:pt idx="1375">
                  <c:v>37018</c:v>
                </c:pt>
                <c:pt idx="1376">
                  <c:v>37019</c:v>
                </c:pt>
                <c:pt idx="1377">
                  <c:v>37020</c:v>
                </c:pt>
                <c:pt idx="1378">
                  <c:v>37021</c:v>
                </c:pt>
                <c:pt idx="1379">
                  <c:v>37022</c:v>
                </c:pt>
                <c:pt idx="1380">
                  <c:v>37023</c:v>
                </c:pt>
                <c:pt idx="1381">
                  <c:v>37024</c:v>
                </c:pt>
                <c:pt idx="1382">
                  <c:v>37025</c:v>
                </c:pt>
                <c:pt idx="1383">
                  <c:v>37026</c:v>
                </c:pt>
                <c:pt idx="1384">
                  <c:v>37027</c:v>
                </c:pt>
                <c:pt idx="1385">
                  <c:v>37028</c:v>
                </c:pt>
                <c:pt idx="1386">
                  <c:v>37029</c:v>
                </c:pt>
                <c:pt idx="1387">
                  <c:v>37030</c:v>
                </c:pt>
                <c:pt idx="1388">
                  <c:v>37031</c:v>
                </c:pt>
                <c:pt idx="1389">
                  <c:v>37032</c:v>
                </c:pt>
                <c:pt idx="1390">
                  <c:v>37033</c:v>
                </c:pt>
                <c:pt idx="1391">
                  <c:v>37034</c:v>
                </c:pt>
                <c:pt idx="1392">
                  <c:v>37035</c:v>
                </c:pt>
                <c:pt idx="1393">
                  <c:v>37036</c:v>
                </c:pt>
                <c:pt idx="1394">
                  <c:v>37037</c:v>
                </c:pt>
                <c:pt idx="1395">
                  <c:v>37038</c:v>
                </c:pt>
                <c:pt idx="1396">
                  <c:v>37039</c:v>
                </c:pt>
                <c:pt idx="1397">
                  <c:v>37040</c:v>
                </c:pt>
                <c:pt idx="1398">
                  <c:v>37041</c:v>
                </c:pt>
                <c:pt idx="1399">
                  <c:v>37042</c:v>
                </c:pt>
                <c:pt idx="1400">
                  <c:v>37043</c:v>
                </c:pt>
                <c:pt idx="1401">
                  <c:v>37044</c:v>
                </c:pt>
                <c:pt idx="1402">
                  <c:v>37045</c:v>
                </c:pt>
                <c:pt idx="1403">
                  <c:v>37046</c:v>
                </c:pt>
                <c:pt idx="1404">
                  <c:v>37047</c:v>
                </c:pt>
                <c:pt idx="1405">
                  <c:v>37048</c:v>
                </c:pt>
                <c:pt idx="1406">
                  <c:v>37049</c:v>
                </c:pt>
                <c:pt idx="1407">
                  <c:v>37050</c:v>
                </c:pt>
                <c:pt idx="1408">
                  <c:v>37051</c:v>
                </c:pt>
                <c:pt idx="1409">
                  <c:v>37052</c:v>
                </c:pt>
                <c:pt idx="1410">
                  <c:v>37053</c:v>
                </c:pt>
                <c:pt idx="1411">
                  <c:v>37054</c:v>
                </c:pt>
                <c:pt idx="1412">
                  <c:v>37055</c:v>
                </c:pt>
                <c:pt idx="1413">
                  <c:v>37056</c:v>
                </c:pt>
                <c:pt idx="1414">
                  <c:v>37057</c:v>
                </c:pt>
                <c:pt idx="1415">
                  <c:v>37058</c:v>
                </c:pt>
                <c:pt idx="1416">
                  <c:v>37059</c:v>
                </c:pt>
                <c:pt idx="1417">
                  <c:v>37060</c:v>
                </c:pt>
                <c:pt idx="1418">
                  <c:v>37061</c:v>
                </c:pt>
                <c:pt idx="1419">
                  <c:v>37062</c:v>
                </c:pt>
                <c:pt idx="1420">
                  <c:v>37063</c:v>
                </c:pt>
                <c:pt idx="1421">
                  <c:v>37064</c:v>
                </c:pt>
                <c:pt idx="1422">
                  <c:v>37065</c:v>
                </c:pt>
                <c:pt idx="1423">
                  <c:v>37066</c:v>
                </c:pt>
                <c:pt idx="1424">
                  <c:v>37067</c:v>
                </c:pt>
                <c:pt idx="1425">
                  <c:v>37068</c:v>
                </c:pt>
                <c:pt idx="1426">
                  <c:v>37069</c:v>
                </c:pt>
                <c:pt idx="1427">
                  <c:v>37070</c:v>
                </c:pt>
                <c:pt idx="1428">
                  <c:v>37071</c:v>
                </c:pt>
                <c:pt idx="1429">
                  <c:v>37072</c:v>
                </c:pt>
                <c:pt idx="1430">
                  <c:v>37073</c:v>
                </c:pt>
                <c:pt idx="1431">
                  <c:v>37074</c:v>
                </c:pt>
                <c:pt idx="1432">
                  <c:v>37075</c:v>
                </c:pt>
                <c:pt idx="1433">
                  <c:v>37076</c:v>
                </c:pt>
                <c:pt idx="1434">
                  <c:v>37077</c:v>
                </c:pt>
                <c:pt idx="1435">
                  <c:v>37078</c:v>
                </c:pt>
                <c:pt idx="1436">
                  <c:v>37079</c:v>
                </c:pt>
                <c:pt idx="1437">
                  <c:v>37080</c:v>
                </c:pt>
                <c:pt idx="1438">
                  <c:v>37081</c:v>
                </c:pt>
                <c:pt idx="1439">
                  <c:v>37082</c:v>
                </c:pt>
                <c:pt idx="1440">
                  <c:v>37083</c:v>
                </c:pt>
                <c:pt idx="1441">
                  <c:v>37084</c:v>
                </c:pt>
                <c:pt idx="1442">
                  <c:v>37085</c:v>
                </c:pt>
                <c:pt idx="1443">
                  <c:v>37086</c:v>
                </c:pt>
                <c:pt idx="1444">
                  <c:v>37087</c:v>
                </c:pt>
                <c:pt idx="1445">
                  <c:v>37088</c:v>
                </c:pt>
                <c:pt idx="1446">
                  <c:v>37089</c:v>
                </c:pt>
                <c:pt idx="1447">
                  <c:v>37090</c:v>
                </c:pt>
                <c:pt idx="1448">
                  <c:v>37091</c:v>
                </c:pt>
                <c:pt idx="1449">
                  <c:v>37092</c:v>
                </c:pt>
                <c:pt idx="1450">
                  <c:v>37093</c:v>
                </c:pt>
                <c:pt idx="1451">
                  <c:v>37094</c:v>
                </c:pt>
                <c:pt idx="1452">
                  <c:v>37095</c:v>
                </c:pt>
                <c:pt idx="1453">
                  <c:v>37096</c:v>
                </c:pt>
                <c:pt idx="1454">
                  <c:v>37097</c:v>
                </c:pt>
                <c:pt idx="1455">
                  <c:v>37098</c:v>
                </c:pt>
                <c:pt idx="1456">
                  <c:v>37099</c:v>
                </c:pt>
                <c:pt idx="1457">
                  <c:v>37100</c:v>
                </c:pt>
                <c:pt idx="1458">
                  <c:v>37101</c:v>
                </c:pt>
                <c:pt idx="1459">
                  <c:v>37102</c:v>
                </c:pt>
                <c:pt idx="1460">
                  <c:v>37103</c:v>
                </c:pt>
                <c:pt idx="1461">
                  <c:v>37104</c:v>
                </c:pt>
                <c:pt idx="1462">
                  <c:v>37105</c:v>
                </c:pt>
                <c:pt idx="1463">
                  <c:v>37106</c:v>
                </c:pt>
                <c:pt idx="1464">
                  <c:v>37107</c:v>
                </c:pt>
                <c:pt idx="1465">
                  <c:v>37108</c:v>
                </c:pt>
                <c:pt idx="1466">
                  <c:v>37109</c:v>
                </c:pt>
                <c:pt idx="1467">
                  <c:v>37110</c:v>
                </c:pt>
                <c:pt idx="1468">
                  <c:v>37111</c:v>
                </c:pt>
                <c:pt idx="1469">
                  <c:v>37112</c:v>
                </c:pt>
                <c:pt idx="1470">
                  <c:v>37113</c:v>
                </c:pt>
                <c:pt idx="1471">
                  <c:v>37114</c:v>
                </c:pt>
                <c:pt idx="1472">
                  <c:v>37115</c:v>
                </c:pt>
                <c:pt idx="1473">
                  <c:v>37116</c:v>
                </c:pt>
                <c:pt idx="1474">
                  <c:v>37117</c:v>
                </c:pt>
                <c:pt idx="1475">
                  <c:v>37118</c:v>
                </c:pt>
                <c:pt idx="1476">
                  <c:v>37119</c:v>
                </c:pt>
                <c:pt idx="1477">
                  <c:v>37120</c:v>
                </c:pt>
                <c:pt idx="1478">
                  <c:v>37121</c:v>
                </c:pt>
                <c:pt idx="1479">
                  <c:v>37122</c:v>
                </c:pt>
                <c:pt idx="1480">
                  <c:v>37123</c:v>
                </c:pt>
                <c:pt idx="1481">
                  <c:v>37124</c:v>
                </c:pt>
                <c:pt idx="1482">
                  <c:v>37125</c:v>
                </c:pt>
                <c:pt idx="1483">
                  <c:v>37126</c:v>
                </c:pt>
                <c:pt idx="1484">
                  <c:v>37127</c:v>
                </c:pt>
                <c:pt idx="1485">
                  <c:v>37128</c:v>
                </c:pt>
                <c:pt idx="1486">
                  <c:v>37129</c:v>
                </c:pt>
                <c:pt idx="1487">
                  <c:v>37130</c:v>
                </c:pt>
                <c:pt idx="1488">
                  <c:v>37131</c:v>
                </c:pt>
                <c:pt idx="1489">
                  <c:v>37132</c:v>
                </c:pt>
                <c:pt idx="1490">
                  <c:v>37133</c:v>
                </c:pt>
                <c:pt idx="1491">
                  <c:v>37134</c:v>
                </c:pt>
                <c:pt idx="1492">
                  <c:v>37135</c:v>
                </c:pt>
                <c:pt idx="1493">
                  <c:v>37136</c:v>
                </c:pt>
                <c:pt idx="1494">
                  <c:v>37137</c:v>
                </c:pt>
                <c:pt idx="1495">
                  <c:v>37138</c:v>
                </c:pt>
                <c:pt idx="1496">
                  <c:v>37139</c:v>
                </c:pt>
                <c:pt idx="1497">
                  <c:v>37140</c:v>
                </c:pt>
                <c:pt idx="1498">
                  <c:v>37141</c:v>
                </c:pt>
                <c:pt idx="1499">
                  <c:v>37142</c:v>
                </c:pt>
                <c:pt idx="1500">
                  <c:v>37143</c:v>
                </c:pt>
                <c:pt idx="1501">
                  <c:v>37144</c:v>
                </c:pt>
                <c:pt idx="1502">
                  <c:v>37145</c:v>
                </c:pt>
                <c:pt idx="1503">
                  <c:v>37146</c:v>
                </c:pt>
                <c:pt idx="1504">
                  <c:v>37147</c:v>
                </c:pt>
                <c:pt idx="1505">
                  <c:v>37148</c:v>
                </c:pt>
                <c:pt idx="1506">
                  <c:v>37149</c:v>
                </c:pt>
                <c:pt idx="1507">
                  <c:v>37150</c:v>
                </c:pt>
                <c:pt idx="1508">
                  <c:v>37151</c:v>
                </c:pt>
                <c:pt idx="1509">
                  <c:v>37152</c:v>
                </c:pt>
                <c:pt idx="1510">
                  <c:v>37153</c:v>
                </c:pt>
                <c:pt idx="1511">
                  <c:v>37154</c:v>
                </c:pt>
                <c:pt idx="1512">
                  <c:v>37155</c:v>
                </c:pt>
                <c:pt idx="1513">
                  <c:v>37156</c:v>
                </c:pt>
                <c:pt idx="1514">
                  <c:v>37157</c:v>
                </c:pt>
                <c:pt idx="1515">
                  <c:v>37158</c:v>
                </c:pt>
                <c:pt idx="1516">
                  <c:v>37159</c:v>
                </c:pt>
                <c:pt idx="1517">
                  <c:v>37160</c:v>
                </c:pt>
                <c:pt idx="1518">
                  <c:v>37161</c:v>
                </c:pt>
                <c:pt idx="1519">
                  <c:v>37162</c:v>
                </c:pt>
                <c:pt idx="1520">
                  <c:v>37163</c:v>
                </c:pt>
                <c:pt idx="1521">
                  <c:v>37164</c:v>
                </c:pt>
                <c:pt idx="1522">
                  <c:v>37165</c:v>
                </c:pt>
                <c:pt idx="1523">
                  <c:v>37166</c:v>
                </c:pt>
                <c:pt idx="1524">
                  <c:v>37167</c:v>
                </c:pt>
                <c:pt idx="1525">
                  <c:v>37168</c:v>
                </c:pt>
                <c:pt idx="1526">
                  <c:v>37169</c:v>
                </c:pt>
                <c:pt idx="1527">
                  <c:v>37170</c:v>
                </c:pt>
                <c:pt idx="1528">
                  <c:v>37171</c:v>
                </c:pt>
                <c:pt idx="1529">
                  <c:v>37172</c:v>
                </c:pt>
                <c:pt idx="1530">
                  <c:v>37173</c:v>
                </c:pt>
                <c:pt idx="1531">
                  <c:v>37174</c:v>
                </c:pt>
                <c:pt idx="1532">
                  <c:v>37175</c:v>
                </c:pt>
                <c:pt idx="1533">
                  <c:v>37176</c:v>
                </c:pt>
                <c:pt idx="1534">
                  <c:v>37177</c:v>
                </c:pt>
                <c:pt idx="1535">
                  <c:v>37178</c:v>
                </c:pt>
                <c:pt idx="1536">
                  <c:v>37179</c:v>
                </c:pt>
                <c:pt idx="1537">
                  <c:v>37180</c:v>
                </c:pt>
                <c:pt idx="1538">
                  <c:v>37181</c:v>
                </c:pt>
                <c:pt idx="1539">
                  <c:v>37182</c:v>
                </c:pt>
                <c:pt idx="1540">
                  <c:v>37183</c:v>
                </c:pt>
                <c:pt idx="1541">
                  <c:v>37184</c:v>
                </c:pt>
                <c:pt idx="1542">
                  <c:v>37185</c:v>
                </c:pt>
                <c:pt idx="1543">
                  <c:v>37186</c:v>
                </c:pt>
                <c:pt idx="1544">
                  <c:v>37187</c:v>
                </c:pt>
                <c:pt idx="1545">
                  <c:v>37188</c:v>
                </c:pt>
                <c:pt idx="1546">
                  <c:v>37189</c:v>
                </c:pt>
                <c:pt idx="1547">
                  <c:v>37190</c:v>
                </c:pt>
                <c:pt idx="1548">
                  <c:v>37191</c:v>
                </c:pt>
                <c:pt idx="1549">
                  <c:v>37192</c:v>
                </c:pt>
                <c:pt idx="1550">
                  <c:v>37193</c:v>
                </c:pt>
                <c:pt idx="1551">
                  <c:v>37194</c:v>
                </c:pt>
                <c:pt idx="1552">
                  <c:v>37195</c:v>
                </c:pt>
                <c:pt idx="1553">
                  <c:v>37196</c:v>
                </c:pt>
                <c:pt idx="1554">
                  <c:v>37197</c:v>
                </c:pt>
                <c:pt idx="1555">
                  <c:v>37198</c:v>
                </c:pt>
                <c:pt idx="1556">
                  <c:v>37199</c:v>
                </c:pt>
                <c:pt idx="1557">
                  <c:v>37200</c:v>
                </c:pt>
                <c:pt idx="1558">
                  <c:v>37201</c:v>
                </c:pt>
                <c:pt idx="1559">
                  <c:v>37202</c:v>
                </c:pt>
                <c:pt idx="1560">
                  <c:v>37203</c:v>
                </c:pt>
                <c:pt idx="1561">
                  <c:v>37204</c:v>
                </c:pt>
                <c:pt idx="1562">
                  <c:v>37205</c:v>
                </c:pt>
                <c:pt idx="1563">
                  <c:v>37206</c:v>
                </c:pt>
                <c:pt idx="1564">
                  <c:v>37207</c:v>
                </c:pt>
                <c:pt idx="1565">
                  <c:v>37208</c:v>
                </c:pt>
                <c:pt idx="1566">
                  <c:v>37209</c:v>
                </c:pt>
                <c:pt idx="1567">
                  <c:v>37210</c:v>
                </c:pt>
                <c:pt idx="1568">
                  <c:v>37211</c:v>
                </c:pt>
                <c:pt idx="1569">
                  <c:v>37212</c:v>
                </c:pt>
                <c:pt idx="1570">
                  <c:v>37213</c:v>
                </c:pt>
                <c:pt idx="1571">
                  <c:v>37214</c:v>
                </c:pt>
                <c:pt idx="1572">
                  <c:v>37215</c:v>
                </c:pt>
                <c:pt idx="1573">
                  <c:v>37216</c:v>
                </c:pt>
                <c:pt idx="1574">
                  <c:v>37217</c:v>
                </c:pt>
                <c:pt idx="1575">
                  <c:v>37218</c:v>
                </c:pt>
                <c:pt idx="1576">
                  <c:v>37219</c:v>
                </c:pt>
                <c:pt idx="1577">
                  <c:v>37220</c:v>
                </c:pt>
                <c:pt idx="1578">
                  <c:v>37221</c:v>
                </c:pt>
                <c:pt idx="1579">
                  <c:v>37222</c:v>
                </c:pt>
                <c:pt idx="1580">
                  <c:v>37223</c:v>
                </c:pt>
                <c:pt idx="1581">
                  <c:v>37224</c:v>
                </c:pt>
                <c:pt idx="1582">
                  <c:v>37225</c:v>
                </c:pt>
                <c:pt idx="1583">
                  <c:v>37226</c:v>
                </c:pt>
                <c:pt idx="1584">
                  <c:v>37227</c:v>
                </c:pt>
                <c:pt idx="1585">
                  <c:v>37228</c:v>
                </c:pt>
                <c:pt idx="1586">
                  <c:v>37229</c:v>
                </c:pt>
                <c:pt idx="1587">
                  <c:v>37230</c:v>
                </c:pt>
                <c:pt idx="1588">
                  <c:v>37231</c:v>
                </c:pt>
                <c:pt idx="1589">
                  <c:v>37232</c:v>
                </c:pt>
                <c:pt idx="1590">
                  <c:v>37233</c:v>
                </c:pt>
                <c:pt idx="1591">
                  <c:v>37234</c:v>
                </c:pt>
                <c:pt idx="1592">
                  <c:v>37235</c:v>
                </c:pt>
                <c:pt idx="1593">
                  <c:v>37236</c:v>
                </c:pt>
                <c:pt idx="1594">
                  <c:v>37237</c:v>
                </c:pt>
                <c:pt idx="1595">
                  <c:v>37238</c:v>
                </c:pt>
                <c:pt idx="1596">
                  <c:v>37239</c:v>
                </c:pt>
                <c:pt idx="1597">
                  <c:v>37240</c:v>
                </c:pt>
                <c:pt idx="1598">
                  <c:v>37241</c:v>
                </c:pt>
                <c:pt idx="1599">
                  <c:v>37242</c:v>
                </c:pt>
                <c:pt idx="1600">
                  <c:v>37243</c:v>
                </c:pt>
                <c:pt idx="1601">
                  <c:v>37244</c:v>
                </c:pt>
                <c:pt idx="1602">
                  <c:v>37245</c:v>
                </c:pt>
                <c:pt idx="1603">
                  <c:v>37246</c:v>
                </c:pt>
                <c:pt idx="1604">
                  <c:v>37247</c:v>
                </c:pt>
                <c:pt idx="1605">
                  <c:v>37248</c:v>
                </c:pt>
                <c:pt idx="1606">
                  <c:v>37249</c:v>
                </c:pt>
                <c:pt idx="1607">
                  <c:v>37250</c:v>
                </c:pt>
                <c:pt idx="1608">
                  <c:v>37251</c:v>
                </c:pt>
                <c:pt idx="1609">
                  <c:v>37252</c:v>
                </c:pt>
                <c:pt idx="1610">
                  <c:v>37253</c:v>
                </c:pt>
                <c:pt idx="1611">
                  <c:v>37254</c:v>
                </c:pt>
                <c:pt idx="1612">
                  <c:v>37255</c:v>
                </c:pt>
                <c:pt idx="1613">
                  <c:v>37256</c:v>
                </c:pt>
                <c:pt idx="1614">
                  <c:v>37257</c:v>
                </c:pt>
                <c:pt idx="1615">
                  <c:v>37258</c:v>
                </c:pt>
                <c:pt idx="1616">
                  <c:v>37259</c:v>
                </c:pt>
                <c:pt idx="1617">
                  <c:v>37260</c:v>
                </c:pt>
                <c:pt idx="1618">
                  <c:v>37261</c:v>
                </c:pt>
                <c:pt idx="1619">
                  <c:v>37262</c:v>
                </c:pt>
                <c:pt idx="1620">
                  <c:v>37263</c:v>
                </c:pt>
                <c:pt idx="1621">
                  <c:v>37264</c:v>
                </c:pt>
                <c:pt idx="1622">
                  <c:v>37265</c:v>
                </c:pt>
                <c:pt idx="1623">
                  <c:v>37266</c:v>
                </c:pt>
                <c:pt idx="1624">
                  <c:v>37267</c:v>
                </c:pt>
                <c:pt idx="1625">
                  <c:v>37268</c:v>
                </c:pt>
                <c:pt idx="1626">
                  <c:v>37269</c:v>
                </c:pt>
                <c:pt idx="1627">
                  <c:v>37270</c:v>
                </c:pt>
                <c:pt idx="1628">
                  <c:v>37271</c:v>
                </c:pt>
                <c:pt idx="1629">
                  <c:v>37272</c:v>
                </c:pt>
                <c:pt idx="1630">
                  <c:v>37273</c:v>
                </c:pt>
                <c:pt idx="1631">
                  <c:v>37274</c:v>
                </c:pt>
                <c:pt idx="1632">
                  <c:v>37275</c:v>
                </c:pt>
                <c:pt idx="1633">
                  <c:v>37276</c:v>
                </c:pt>
                <c:pt idx="1634">
                  <c:v>37277</c:v>
                </c:pt>
                <c:pt idx="1635">
                  <c:v>37278</c:v>
                </c:pt>
                <c:pt idx="1636">
                  <c:v>37279</c:v>
                </c:pt>
                <c:pt idx="1637">
                  <c:v>37280</c:v>
                </c:pt>
                <c:pt idx="1638">
                  <c:v>37281</c:v>
                </c:pt>
                <c:pt idx="1639">
                  <c:v>37282</c:v>
                </c:pt>
                <c:pt idx="1640">
                  <c:v>37283</c:v>
                </c:pt>
                <c:pt idx="1641">
                  <c:v>37284</c:v>
                </c:pt>
                <c:pt idx="1642">
                  <c:v>37285</c:v>
                </c:pt>
                <c:pt idx="1643">
                  <c:v>37286</c:v>
                </c:pt>
                <c:pt idx="1644">
                  <c:v>37287</c:v>
                </c:pt>
                <c:pt idx="1645">
                  <c:v>37288</c:v>
                </c:pt>
                <c:pt idx="1646">
                  <c:v>37289</c:v>
                </c:pt>
                <c:pt idx="1647">
                  <c:v>37290</c:v>
                </c:pt>
                <c:pt idx="1648">
                  <c:v>37291</c:v>
                </c:pt>
                <c:pt idx="1649">
                  <c:v>37292</c:v>
                </c:pt>
                <c:pt idx="1650">
                  <c:v>37293</c:v>
                </c:pt>
                <c:pt idx="1651">
                  <c:v>37294</c:v>
                </c:pt>
                <c:pt idx="1652">
                  <c:v>37295</c:v>
                </c:pt>
                <c:pt idx="1653">
                  <c:v>37296</c:v>
                </c:pt>
                <c:pt idx="1654">
                  <c:v>37297</c:v>
                </c:pt>
                <c:pt idx="1655">
                  <c:v>37298</c:v>
                </c:pt>
                <c:pt idx="1656">
                  <c:v>37299</c:v>
                </c:pt>
                <c:pt idx="1657">
                  <c:v>37300</c:v>
                </c:pt>
                <c:pt idx="1658">
                  <c:v>37301</c:v>
                </c:pt>
                <c:pt idx="1659">
                  <c:v>37302</c:v>
                </c:pt>
                <c:pt idx="1660">
                  <c:v>37303</c:v>
                </c:pt>
                <c:pt idx="1661">
                  <c:v>37304</c:v>
                </c:pt>
                <c:pt idx="1662">
                  <c:v>37305</c:v>
                </c:pt>
                <c:pt idx="1663">
                  <c:v>37306</c:v>
                </c:pt>
                <c:pt idx="1664">
                  <c:v>37307</c:v>
                </c:pt>
                <c:pt idx="1665">
                  <c:v>37308</c:v>
                </c:pt>
                <c:pt idx="1666">
                  <c:v>37309</c:v>
                </c:pt>
                <c:pt idx="1667">
                  <c:v>37310</c:v>
                </c:pt>
                <c:pt idx="1668">
                  <c:v>37311</c:v>
                </c:pt>
                <c:pt idx="1669">
                  <c:v>37312</c:v>
                </c:pt>
                <c:pt idx="1670">
                  <c:v>37313</c:v>
                </c:pt>
                <c:pt idx="1671">
                  <c:v>37314</c:v>
                </c:pt>
                <c:pt idx="1672">
                  <c:v>37315</c:v>
                </c:pt>
                <c:pt idx="1673">
                  <c:v>37316</c:v>
                </c:pt>
                <c:pt idx="1674">
                  <c:v>37317</c:v>
                </c:pt>
                <c:pt idx="1675">
                  <c:v>37318</c:v>
                </c:pt>
                <c:pt idx="1676">
                  <c:v>37319</c:v>
                </c:pt>
                <c:pt idx="1677">
                  <c:v>37320</c:v>
                </c:pt>
                <c:pt idx="1678">
                  <c:v>37321</c:v>
                </c:pt>
                <c:pt idx="1679">
                  <c:v>37322</c:v>
                </c:pt>
                <c:pt idx="1680">
                  <c:v>37323</c:v>
                </c:pt>
                <c:pt idx="1681">
                  <c:v>37324</c:v>
                </c:pt>
                <c:pt idx="1682">
                  <c:v>37325</c:v>
                </c:pt>
                <c:pt idx="1683">
                  <c:v>37326</c:v>
                </c:pt>
                <c:pt idx="1684">
                  <c:v>37327</c:v>
                </c:pt>
                <c:pt idx="1685">
                  <c:v>37328</c:v>
                </c:pt>
                <c:pt idx="1686">
                  <c:v>37329</c:v>
                </c:pt>
                <c:pt idx="1687">
                  <c:v>37330</c:v>
                </c:pt>
                <c:pt idx="1688">
                  <c:v>37331</c:v>
                </c:pt>
                <c:pt idx="1689">
                  <c:v>37332</c:v>
                </c:pt>
                <c:pt idx="1690">
                  <c:v>37333</c:v>
                </c:pt>
                <c:pt idx="1691">
                  <c:v>37334</c:v>
                </c:pt>
                <c:pt idx="1692">
                  <c:v>37335</c:v>
                </c:pt>
                <c:pt idx="1693">
                  <c:v>37336</c:v>
                </c:pt>
                <c:pt idx="1694">
                  <c:v>37337</c:v>
                </c:pt>
                <c:pt idx="1695">
                  <c:v>37338</c:v>
                </c:pt>
                <c:pt idx="1696">
                  <c:v>37339</c:v>
                </c:pt>
                <c:pt idx="1697">
                  <c:v>37340</c:v>
                </c:pt>
                <c:pt idx="1698">
                  <c:v>37341</c:v>
                </c:pt>
                <c:pt idx="1699">
                  <c:v>37342</c:v>
                </c:pt>
                <c:pt idx="1700">
                  <c:v>37343</c:v>
                </c:pt>
                <c:pt idx="1701">
                  <c:v>37344</c:v>
                </c:pt>
                <c:pt idx="1702">
                  <c:v>37345</c:v>
                </c:pt>
                <c:pt idx="1703">
                  <c:v>37346</c:v>
                </c:pt>
                <c:pt idx="1704">
                  <c:v>37347</c:v>
                </c:pt>
                <c:pt idx="1705">
                  <c:v>37348</c:v>
                </c:pt>
                <c:pt idx="1706">
                  <c:v>37349</c:v>
                </c:pt>
                <c:pt idx="1707">
                  <c:v>37350</c:v>
                </c:pt>
                <c:pt idx="1708">
                  <c:v>37351</c:v>
                </c:pt>
                <c:pt idx="1709">
                  <c:v>37352</c:v>
                </c:pt>
                <c:pt idx="1710">
                  <c:v>37353</c:v>
                </c:pt>
                <c:pt idx="1711">
                  <c:v>37354</c:v>
                </c:pt>
                <c:pt idx="1712">
                  <c:v>37355</c:v>
                </c:pt>
                <c:pt idx="1713">
                  <c:v>37356</c:v>
                </c:pt>
                <c:pt idx="1714">
                  <c:v>37357</c:v>
                </c:pt>
                <c:pt idx="1715">
                  <c:v>37358</c:v>
                </c:pt>
                <c:pt idx="1716">
                  <c:v>37359</c:v>
                </c:pt>
                <c:pt idx="1717">
                  <c:v>37360</c:v>
                </c:pt>
                <c:pt idx="1718">
                  <c:v>37361</c:v>
                </c:pt>
                <c:pt idx="1719">
                  <c:v>37362</c:v>
                </c:pt>
                <c:pt idx="1720">
                  <c:v>37363</c:v>
                </c:pt>
                <c:pt idx="1721">
                  <c:v>37364</c:v>
                </c:pt>
                <c:pt idx="1722">
                  <c:v>37365</c:v>
                </c:pt>
                <c:pt idx="1723">
                  <c:v>37366</c:v>
                </c:pt>
                <c:pt idx="1724">
                  <c:v>37367</c:v>
                </c:pt>
                <c:pt idx="1725">
                  <c:v>37368</c:v>
                </c:pt>
                <c:pt idx="1726">
                  <c:v>37369</c:v>
                </c:pt>
                <c:pt idx="1727">
                  <c:v>37370</c:v>
                </c:pt>
                <c:pt idx="1728">
                  <c:v>37371</c:v>
                </c:pt>
                <c:pt idx="1729">
                  <c:v>37372</c:v>
                </c:pt>
                <c:pt idx="1730">
                  <c:v>37373</c:v>
                </c:pt>
                <c:pt idx="1731">
                  <c:v>37374</c:v>
                </c:pt>
                <c:pt idx="1732">
                  <c:v>37375</c:v>
                </c:pt>
                <c:pt idx="1733">
                  <c:v>37376</c:v>
                </c:pt>
                <c:pt idx="1734">
                  <c:v>37377</c:v>
                </c:pt>
                <c:pt idx="1735">
                  <c:v>37378</c:v>
                </c:pt>
                <c:pt idx="1736">
                  <c:v>37379</c:v>
                </c:pt>
                <c:pt idx="1737">
                  <c:v>37380</c:v>
                </c:pt>
                <c:pt idx="1738">
                  <c:v>37381</c:v>
                </c:pt>
                <c:pt idx="1739">
                  <c:v>37382</c:v>
                </c:pt>
                <c:pt idx="1740">
                  <c:v>37383</c:v>
                </c:pt>
                <c:pt idx="1741">
                  <c:v>37384</c:v>
                </c:pt>
                <c:pt idx="1742">
                  <c:v>37385</c:v>
                </c:pt>
                <c:pt idx="1743">
                  <c:v>37386</c:v>
                </c:pt>
                <c:pt idx="1744">
                  <c:v>37387</c:v>
                </c:pt>
                <c:pt idx="1745">
                  <c:v>37388</c:v>
                </c:pt>
                <c:pt idx="1746">
                  <c:v>37389</c:v>
                </c:pt>
                <c:pt idx="1747">
                  <c:v>37390</c:v>
                </c:pt>
                <c:pt idx="1748">
                  <c:v>37391</c:v>
                </c:pt>
                <c:pt idx="1749">
                  <c:v>37392</c:v>
                </c:pt>
                <c:pt idx="1750">
                  <c:v>37393</c:v>
                </c:pt>
                <c:pt idx="1751">
                  <c:v>37394</c:v>
                </c:pt>
                <c:pt idx="1752">
                  <c:v>37395</c:v>
                </c:pt>
                <c:pt idx="1753">
                  <c:v>37396</c:v>
                </c:pt>
                <c:pt idx="1754">
                  <c:v>37397</c:v>
                </c:pt>
                <c:pt idx="1755">
                  <c:v>37398</c:v>
                </c:pt>
                <c:pt idx="1756">
                  <c:v>37399</c:v>
                </c:pt>
                <c:pt idx="1757">
                  <c:v>37400</c:v>
                </c:pt>
                <c:pt idx="1758">
                  <c:v>37401</c:v>
                </c:pt>
                <c:pt idx="1759">
                  <c:v>37402</c:v>
                </c:pt>
                <c:pt idx="1760">
                  <c:v>37403</c:v>
                </c:pt>
                <c:pt idx="1761">
                  <c:v>37404</c:v>
                </c:pt>
                <c:pt idx="1762">
                  <c:v>37405</c:v>
                </c:pt>
                <c:pt idx="1763">
                  <c:v>37406</c:v>
                </c:pt>
                <c:pt idx="1764">
                  <c:v>37407</c:v>
                </c:pt>
                <c:pt idx="1765">
                  <c:v>37408</c:v>
                </c:pt>
                <c:pt idx="1766">
                  <c:v>37409</c:v>
                </c:pt>
                <c:pt idx="1767">
                  <c:v>37410</c:v>
                </c:pt>
                <c:pt idx="1768">
                  <c:v>37411</c:v>
                </c:pt>
                <c:pt idx="1769">
                  <c:v>37412</c:v>
                </c:pt>
                <c:pt idx="1770">
                  <c:v>37413</c:v>
                </c:pt>
                <c:pt idx="1771">
                  <c:v>37414</c:v>
                </c:pt>
                <c:pt idx="1772">
                  <c:v>37415</c:v>
                </c:pt>
                <c:pt idx="1773">
                  <c:v>37416</c:v>
                </c:pt>
                <c:pt idx="1774">
                  <c:v>37417</c:v>
                </c:pt>
                <c:pt idx="1775">
                  <c:v>37418</c:v>
                </c:pt>
                <c:pt idx="1776">
                  <c:v>37419</c:v>
                </c:pt>
                <c:pt idx="1777">
                  <c:v>37420</c:v>
                </c:pt>
                <c:pt idx="1778">
                  <c:v>37421</c:v>
                </c:pt>
                <c:pt idx="1779">
                  <c:v>37422</c:v>
                </c:pt>
                <c:pt idx="1780">
                  <c:v>37423</c:v>
                </c:pt>
                <c:pt idx="1781">
                  <c:v>37424</c:v>
                </c:pt>
                <c:pt idx="1782">
                  <c:v>37425</c:v>
                </c:pt>
                <c:pt idx="1783">
                  <c:v>37426</c:v>
                </c:pt>
                <c:pt idx="1784">
                  <c:v>37427</c:v>
                </c:pt>
                <c:pt idx="1785">
                  <c:v>37428</c:v>
                </c:pt>
                <c:pt idx="1786">
                  <c:v>37429</c:v>
                </c:pt>
                <c:pt idx="1787">
                  <c:v>37430</c:v>
                </c:pt>
                <c:pt idx="1788">
                  <c:v>37431</c:v>
                </c:pt>
                <c:pt idx="1789">
                  <c:v>37432</c:v>
                </c:pt>
                <c:pt idx="1790">
                  <c:v>37433</c:v>
                </c:pt>
                <c:pt idx="1791">
                  <c:v>37434</c:v>
                </c:pt>
                <c:pt idx="1792">
                  <c:v>37435</c:v>
                </c:pt>
                <c:pt idx="1793">
                  <c:v>37436</c:v>
                </c:pt>
                <c:pt idx="1794">
                  <c:v>37437</c:v>
                </c:pt>
                <c:pt idx="1795">
                  <c:v>37438</c:v>
                </c:pt>
                <c:pt idx="1796">
                  <c:v>37439</c:v>
                </c:pt>
                <c:pt idx="1797">
                  <c:v>37440</c:v>
                </c:pt>
                <c:pt idx="1798">
                  <c:v>37441</c:v>
                </c:pt>
                <c:pt idx="1799">
                  <c:v>37442</c:v>
                </c:pt>
                <c:pt idx="1800">
                  <c:v>37443</c:v>
                </c:pt>
                <c:pt idx="1801">
                  <c:v>37444</c:v>
                </c:pt>
                <c:pt idx="1802">
                  <c:v>37445</c:v>
                </c:pt>
                <c:pt idx="1803">
                  <c:v>37446</c:v>
                </c:pt>
                <c:pt idx="1804">
                  <c:v>37447</c:v>
                </c:pt>
                <c:pt idx="1805">
                  <c:v>37448</c:v>
                </c:pt>
                <c:pt idx="1806">
                  <c:v>37449</c:v>
                </c:pt>
                <c:pt idx="1807">
                  <c:v>37450</c:v>
                </c:pt>
                <c:pt idx="1808">
                  <c:v>37451</c:v>
                </c:pt>
                <c:pt idx="1809">
                  <c:v>37452</c:v>
                </c:pt>
                <c:pt idx="1810">
                  <c:v>37453</c:v>
                </c:pt>
                <c:pt idx="1811">
                  <c:v>37454</c:v>
                </c:pt>
                <c:pt idx="1812">
                  <c:v>37455</c:v>
                </c:pt>
                <c:pt idx="1813">
                  <c:v>37456</c:v>
                </c:pt>
                <c:pt idx="1814">
                  <c:v>37457</c:v>
                </c:pt>
                <c:pt idx="1815">
                  <c:v>37458</c:v>
                </c:pt>
                <c:pt idx="1816">
                  <c:v>37459</c:v>
                </c:pt>
                <c:pt idx="1817">
                  <c:v>37460</c:v>
                </c:pt>
                <c:pt idx="1818">
                  <c:v>37461</c:v>
                </c:pt>
                <c:pt idx="1819">
                  <c:v>37462</c:v>
                </c:pt>
                <c:pt idx="1820">
                  <c:v>37463</c:v>
                </c:pt>
                <c:pt idx="1821">
                  <c:v>37464</c:v>
                </c:pt>
                <c:pt idx="1822">
                  <c:v>37465</c:v>
                </c:pt>
                <c:pt idx="1823">
                  <c:v>37466</c:v>
                </c:pt>
                <c:pt idx="1824">
                  <c:v>37467</c:v>
                </c:pt>
                <c:pt idx="1825">
                  <c:v>37468</c:v>
                </c:pt>
                <c:pt idx="1826">
                  <c:v>37469</c:v>
                </c:pt>
                <c:pt idx="1827">
                  <c:v>37470</c:v>
                </c:pt>
                <c:pt idx="1828">
                  <c:v>37471</c:v>
                </c:pt>
                <c:pt idx="1829">
                  <c:v>37472</c:v>
                </c:pt>
                <c:pt idx="1830">
                  <c:v>37473</c:v>
                </c:pt>
                <c:pt idx="1831">
                  <c:v>37474</c:v>
                </c:pt>
                <c:pt idx="1832">
                  <c:v>37475</c:v>
                </c:pt>
                <c:pt idx="1833">
                  <c:v>37476</c:v>
                </c:pt>
                <c:pt idx="1834">
                  <c:v>37477</c:v>
                </c:pt>
                <c:pt idx="1835">
                  <c:v>37478</c:v>
                </c:pt>
                <c:pt idx="1836">
                  <c:v>37479</c:v>
                </c:pt>
                <c:pt idx="1837">
                  <c:v>37480</c:v>
                </c:pt>
                <c:pt idx="1838">
                  <c:v>37481</c:v>
                </c:pt>
                <c:pt idx="1839">
                  <c:v>37482</c:v>
                </c:pt>
                <c:pt idx="1840">
                  <c:v>37483</c:v>
                </c:pt>
                <c:pt idx="1841">
                  <c:v>37484</c:v>
                </c:pt>
                <c:pt idx="1842">
                  <c:v>37485</c:v>
                </c:pt>
                <c:pt idx="1843">
                  <c:v>37486</c:v>
                </c:pt>
                <c:pt idx="1844">
                  <c:v>37487</c:v>
                </c:pt>
                <c:pt idx="1845">
                  <c:v>37488</c:v>
                </c:pt>
                <c:pt idx="1846">
                  <c:v>37489</c:v>
                </c:pt>
                <c:pt idx="1847">
                  <c:v>37490</c:v>
                </c:pt>
                <c:pt idx="1848">
                  <c:v>37491</c:v>
                </c:pt>
                <c:pt idx="1849">
                  <c:v>37492</c:v>
                </c:pt>
                <c:pt idx="1850">
                  <c:v>37493</c:v>
                </c:pt>
                <c:pt idx="1851">
                  <c:v>37494</c:v>
                </c:pt>
                <c:pt idx="1852">
                  <c:v>37495</c:v>
                </c:pt>
                <c:pt idx="1853">
                  <c:v>37496</c:v>
                </c:pt>
                <c:pt idx="1854">
                  <c:v>37497</c:v>
                </c:pt>
                <c:pt idx="1855">
                  <c:v>37498</c:v>
                </c:pt>
                <c:pt idx="1856">
                  <c:v>37499</c:v>
                </c:pt>
                <c:pt idx="1857">
                  <c:v>37500</c:v>
                </c:pt>
                <c:pt idx="1858">
                  <c:v>37501</c:v>
                </c:pt>
                <c:pt idx="1859">
                  <c:v>37502</c:v>
                </c:pt>
                <c:pt idx="1860">
                  <c:v>37503</c:v>
                </c:pt>
                <c:pt idx="1861">
                  <c:v>37504</c:v>
                </c:pt>
                <c:pt idx="1862">
                  <c:v>37505</c:v>
                </c:pt>
                <c:pt idx="1863">
                  <c:v>37506</c:v>
                </c:pt>
                <c:pt idx="1864">
                  <c:v>37507</c:v>
                </c:pt>
                <c:pt idx="1865">
                  <c:v>37508</c:v>
                </c:pt>
                <c:pt idx="1866">
                  <c:v>37509</c:v>
                </c:pt>
                <c:pt idx="1867">
                  <c:v>37510</c:v>
                </c:pt>
                <c:pt idx="1868">
                  <c:v>37511</c:v>
                </c:pt>
                <c:pt idx="1869">
                  <c:v>37512</c:v>
                </c:pt>
                <c:pt idx="1870">
                  <c:v>37513</c:v>
                </c:pt>
                <c:pt idx="1871">
                  <c:v>37514</c:v>
                </c:pt>
                <c:pt idx="1872">
                  <c:v>37515</c:v>
                </c:pt>
                <c:pt idx="1873">
                  <c:v>37516</c:v>
                </c:pt>
                <c:pt idx="1874">
                  <c:v>37517</c:v>
                </c:pt>
                <c:pt idx="1875">
                  <c:v>37518</c:v>
                </c:pt>
                <c:pt idx="1876">
                  <c:v>37519</c:v>
                </c:pt>
                <c:pt idx="1877">
                  <c:v>37520</c:v>
                </c:pt>
                <c:pt idx="1878">
                  <c:v>37521</c:v>
                </c:pt>
                <c:pt idx="1879">
                  <c:v>37522</c:v>
                </c:pt>
                <c:pt idx="1880">
                  <c:v>37523</c:v>
                </c:pt>
                <c:pt idx="1881">
                  <c:v>37524</c:v>
                </c:pt>
                <c:pt idx="1882">
                  <c:v>37525</c:v>
                </c:pt>
                <c:pt idx="1883">
                  <c:v>37526</c:v>
                </c:pt>
                <c:pt idx="1884">
                  <c:v>37527</c:v>
                </c:pt>
                <c:pt idx="1885">
                  <c:v>37528</c:v>
                </c:pt>
                <c:pt idx="1886">
                  <c:v>37529</c:v>
                </c:pt>
                <c:pt idx="1887">
                  <c:v>37530</c:v>
                </c:pt>
                <c:pt idx="1888">
                  <c:v>37531</c:v>
                </c:pt>
                <c:pt idx="1889">
                  <c:v>37532</c:v>
                </c:pt>
                <c:pt idx="1890">
                  <c:v>37533</c:v>
                </c:pt>
                <c:pt idx="1891">
                  <c:v>37534</c:v>
                </c:pt>
                <c:pt idx="1892">
                  <c:v>37535</c:v>
                </c:pt>
                <c:pt idx="1893">
                  <c:v>37536</c:v>
                </c:pt>
                <c:pt idx="1894">
                  <c:v>37537</c:v>
                </c:pt>
                <c:pt idx="1895">
                  <c:v>37538</c:v>
                </c:pt>
                <c:pt idx="1896">
                  <c:v>37539</c:v>
                </c:pt>
                <c:pt idx="1897">
                  <c:v>37540</c:v>
                </c:pt>
                <c:pt idx="1898">
                  <c:v>37541</c:v>
                </c:pt>
                <c:pt idx="1899">
                  <c:v>37542</c:v>
                </c:pt>
                <c:pt idx="1900">
                  <c:v>37543</c:v>
                </c:pt>
                <c:pt idx="1901">
                  <c:v>37544</c:v>
                </c:pt>
                <c:pt idx="1902">
                  <c:v>37545</c:v>
                </c:pt>
                <c:pt idx="1903">
                  <c:v>37546</c:v>
                </c:pt>
                <c:pt idx="1904">
                  <c:v>37547</c:v>
                </c:pt>
                <c:pt idx="1905">
                  <c:v>37548</c:v>
                </c:pt>
                <c:pt idx="1906">
                  <c:v>37549</c:v>
                </c:pt>
                <c:pt idx="1907">
                  <c:v>37550</c:v>
                </c:pt>
                <c:pt idx="1908">
                  <c:v>37551</c:v>
                </c:pt>
                <c:pt idx="1909">
                  <c:v>37552</c:v>
                </c:pt>
                <c:pt idx="1910">
                  <c:v>37553</c:v>
                </c:pt>
                <c:pt idx="1911">
                  <c:v>37554</c:v>
                </c:pt>
                <c:pt idx="1912">
                  <c:v>37555</c:v>
                </c:pt>
                <c:pt idx="1913">
                  <c:v>37556</c:v>
                </c:pt>
                <c:pt idx="1914">
                  <c:v>37557</c:v>
                </c:pt>
                <c:pt idx="1915">
                  <c:v>37558</c:v>
                </c:pt>
                <c:pt idx="1916">
                  <c:v>37559</c:v>
                </c:pt>
                <c:pt idx="1917">
                  <c:v>37560</c:v>
                </c:pt>
                <c:pt idx="1918">
                  <c:v>37561</c:v>
                </c:pt>
                <c:pt idx="1919">
                  <c:v>37562</c:v>
                </c:pt>
                <c:pt idx="1920">
                  <c:v>37563</c:v>
                </c:pt>
                <c:pt idx="1921">
                  <c:v>37564</c:v>
                </c:pt>
                <c:pt idx="1922">
                  <c:v>37565</c:v>
                </c:pt>
                <c:pt idx="1923">
                  <c:v>37566</c:v>
                </c:pt>
                <c:pt idx="1924">
                  <c:v>37567</c:v>
                </c:pt>
                <c:pt idx="1925">
                  <c:v>37568</c:v>
                </c:pt>
                <c:pt idx="1926">
                  <c:v>37569</c:v>
                </c:pt>
                <c:pt idx="1927">
                  <c:v>37570</c:v>
                </c:pt>
                <c:pt idx="1928">
                  <c:v>37571</c:v>
                </c:pt>
                <c:pt idx="1929">
                  <c:v>37572</c:v>
                </c:pt>
                <c:pt idx="1930">
                  <c:v>37573</c:v>
                </c:pt>
                <c:pt idx="1931">
                  <c:v>37574</c:v>
                </c:pt>
                <c:pt idx="1932">
                  <c:v>37575</c:v>
                </c:pt>
                <c:pt idx="1933">
                  <c:v>37576</c:v>
                </c:pt>
                <c:pt idx="1934">
                  <c:v>37577</c:v>
                </c:pt>
                <c:pt idx="1935">
                  <c:v>37578</c:v>
                </c:pt>
                <c:pt idx="1936">
                  <c:v>37579</c:v>
                </c:pt>
                <c:pt idx="1937">
                  <c:v>37580</c:v>
                </c:pt>
                <c:pt idx="1938">
                  <c:v>37581</c:v>
                </c:pt>
                <c:pt idx="1939">
                  <c:v>37582</c:v>
                </c:pt>
                <c:pt idx="1940">
                  <c:v>37583</c:v>
                </c:pt>
                <c:pt idx="1941">
                  <c:v>37584</c:v>
                </c:pt>
                <c:pt idx="1942">
                  <c:v>37585</c:v>
                </c:pt>
                <c:pt idx="1943">
                  <c:v>37586</c:v>
                </c:pt>
                <c:pt idx="1944">
                  <c:v>37587</c:v>
                </c:pt>
                <c:pt idx="1945">
                  <c:v>37588</c:v>
                </c:pt>
                <c:pt idx="1946">
                  <c:v>37589</c:v>
                </c:pt>
                <c:pt idx="1947">
                  <c:v>37590</c:v>
                </c:pt>
                <c:pt idx="1948">
                  <c:v>37591</c:v>
                </c:pt>
                <c:pt idx="1949">
                  <c:v>37592</c:v>
                </c:pt>
                <c:pt idx="1950">
                  <c:v>37593</c:v>
                </c:pt>
                <c:pt idx="1951">
                  <c:v>37594</c:v>
                </c:pt>
                <c:pt idx="1952">
                  <c:v>37595</c:v>
                </c:pt>
                <c:pt idx="1953">
                  <c:v>37596</c:v>
                </c:pt>
                <c:pt idx="1954">
                  <c:v>37597</c:v>
                </c:pt>
                <c:pt idx="1955">
                  <c:v>37598</c:v>
                </c:pt>
                <c:pt idx="1956">
                  <c:v>37599</c:v>
                </c:pt>
                <c:pt idx="1957">
                  <c:v>37600</c:v>
                </c:pt>
                <c:pt idx="1958">
                  <c:v>37601</c:v>
                </c:pt>
                <c:pt idx="1959">
                  <c:v>37602</c:v>
                </c:pt>
                <c:pt idx="1960">
                  <c:v>37603</c:v>
                </c:pt>
                <c:pt idx="1961">
                  <c:v>37604</c:v>
                </c:pt>
                <c:pt idx="1962">
                  <c:v>37605</c:v>
                </c:pt>
                <c:pt idx="1963">
                  <c:v>37606</c:v>
                </c:pt>
                <c:pt idx="1964">
                  <c:v>37607</c:v>
                </c:pt>
                <c:pt idx="1965">
                  <c:v>37608</c:v>
                </c:pt>
                <c:pt idx="1966">
                  <c:v>37609</c:v>
                </c:pt>
                <c:pt idx="1967">
                  <c:v>37610</c:v>
                </c:pt>
                <c:pt idx="1968">
                  <c:v>37611</c:v>
                </c:pt>
                <c:pt idx="1969">
                  <c:v>37612</c:v>
                </c:pt>
                <c:pt idx="1970">
                  <c:v>37613</c:v>
                </c:pt>
                <c:pt idx="1971">
                  <c:v>37614</c:v>
                </c:pt>
                <c:pt idx="1972">
                  <c:v>37615</c:v>
                </c:pt>
                <c:pt idx="1973">
                  <c:v>37616</c:v>
                </c:pt>
                <c:pt idx="1974">
                  <c:v>37617</c:v>
                </c:pt>
                <c:pt idx="1975">
                  <c:v>37618</c:v>
                </c:pt>
                <c:pt idx="1976">
                  <c:v>37619</c:v>
                </c:pt>
                <c:pt idx="1977">
                  <c:v>37620</c:v>
                </c:pt>
                <c:pt idx="1978">
                  <c:v>37621</c:v>
                </c:pt>
                <c:pt idx="1979">
                  <c:v>37622</c:v>
                </c:pt>
                <c:pt idx="1980">
                  <c:v>37623</c:v>
                </c:pt>
                <c:pt idx="1981">
                  <c:v>37624</c:v>
                </c:pt>
                <c:pt idx="1982">
                  <c:v>37625</c:v>
                </c:pt>
                <c:pt idx="1983">
                  <c:v>37626</c:v>
                </c:pt>
                <c:pt idx="1984">
                  <c:v>37627</c:v>
                </c:pt>
                <c:pt idx="1985">
                  <c:v>37628</c:v>
                </c:pt>
                <c:pt idx="1986">
                  <c:v>37629</c:v>
                </c:pt>
                <c:pt idx="1987">
                  <c:v>37630</c:v>
                </c:pt>
                <c:pt idx="1988">
                  <c:v>37631</c:v>
                </c:pt>
                <c:pt idx="1989">
                  <c:v>37632</c:v>
                </c:pt>
                <c:pt idx="1990">
                  <c:v>37633</c:v>
                </c:pt>
                <c:pt idx="1991">
                  <c:v>37634</c:v>
                </c:pt>
                <c:pt idx="1992">
                  <c:v>37635</c:v>
                </c:pt>
                <c:pt idx="1993">
                  <c:v>37636</c:v>
                </c:pt>
                <c:pt idx="1994">
                  <c:v>37637</c:v>
                </c:pt>
                <c:pt idx="1995">
                  <c:v>37638</c:v>
                </c:pt>
                <c:pt idx="1996">
                  <c:v>37639</c:v>
                </c:pt>
                <c:pt idx="1997">
                  <c:v>37640</c:v>
                </c:pt>
                <c:pt idx="1998">
                  <c:v>37641</c:v>
                </c:pt>
                <c:pt idx="1999">
                  <c:v>37642</c:v>
                </c:pt>
                <c:pt idx="2000">
                  <c:v>37643</c:v>
                </c:pt>
                <c:pt idx="2001">
                  <c:v>37644</c:v>
                </c:pt>
                <c:pt idx="2002">
                  <c:v>37645</c:v>
                </c:pt>
                <c:pt idx="2003">
                  <c:v>37646</c:v>
                </c:pt>
                <c:pt idx="2004">
                  <c:v>37647</c:v>
                </c:pt>
                <c:pt idx="2005">
                  <c:v>37648</c:v>
                </c:pt>
                <c:pt idx="2006">
                  <c:v>37649</c:v>
                </c:pt>
                <c:pt idx="2007">
                  <c:v>37650</c:v>
                </c:pt>
                <c:pt idx="2008">
                  <c:v>37651</c:v>
                </c:pt>
                <c:pt idx="2009">
                  <c:v>37652</c:v>
                </c:pt>
                <c:pt idx="2010">
                  <c:v>37653</c:v>
                </c:pt>
                <c:pt idx="2011">
                  <c:v>37654</c:v>
                </c:pt>
                <c:pt idx="2012">
                  <c:v>37655</c:v>
                </c:pt>
                <c:pt idx="2013">
                  <c:v>37656</c:v>
                </c:pt>
                <c:pt idx="2014">
                  <c:v>37657</c:v>
                </c:pt>
                <c:pt idx="2015">
                  <c:v>37658</c:v>
                </c:pt>
                <c:pt idx="2016">
                  <c:v>37659</c:v>
                </c:pt>
                <c:pt idx="2017">
                  <c:v>37660</c:v>
                </c:pt>
                <c:pt idx="2018">
                  <c:v>37661</c:v>
                </c:pt>
                <c:pt idx="2019">
                  <c:v>37662</c:v>
                </c:pt>
                <c:pt idx="2020">
                  <c:v>37663</c:v>
                </c:pt>
                <c:pt idx="2021">
                  <c:v>37664</c:v>
                </c:pt>
                <c:pt idx="2022">
                  <c:v>37665</c:v>
                </c:pt>
                <c:pt idx="2023">
                  <c:v>37666</c:v>
                </c:pt>
                <c:pt idx="2024">
                  <c:v>37667</c:v>
                </c:pt>
                <c:pt idx="2025">
                  <c:v>37668</c:v>
                </c:pt>
                <c:pt idx="2026">
                  <c:v>37669</c:v>
                </c:pt>
                <c:pt idx="2027">
                  <c:v>37670</c:v>
                </c:pt>
                <c:pt idx="2028">
                  <c:v>37671</c:v>
                </c:pt>
                <c:pt idx="2029">
                  <c:v>37672</c:v>
                </c:pt>
                <c:pt idx="2030">
                  <c:v>37673</c:v>
                </c:pt>
                <c:pt idx="2031">
                  <c:v>37674</c:v>
                </c:pt>
                <c:pt idx="2032">
                  <c:v>37675</c:v>
                </c:pt>
                <c:pt idx="2033">
                  <c:v>37676</c:v>
                </c:pt>
                <c:pt idx="2034">
                  <c:v>37677</c:v>
                </c:pt>
                <c:pt idx="2035">
                  <c:v>37678</c:v>
                </c:pt>
                <c:pt idx="2036">
                  <c:v>37679</c:v>
                </c:pt>
                <c:pt idx="2037">
                  <c:v>37680</c:v>
                </c:pt>
                <c:pt idx="2038">
                  <c:v>37681</c:v>
                </c:pt>
                <c:pt idx="2039">
                  <c:v>37682</c:v>
                </c:pt>
                <c:pt idx="2040">
                  <c:v>37683</c:v>
                </c:pt>
                <c:pt idx="2041">
                  <c:v>37684</c:v>
                </c:pt>
                <c:pt idx="2042">
                  <c:v>37685</c:v>
                </c:pt>
                <c:pt idx="2043">
                  <c:v>37686</c:v>
                </c:pt>
                <c:pt idx="2044">
                  <c:v>37687</c:v>
                </c:pt>
                <c:pt idx="2045">
                  <c:v>37688</c:v>
                </c:pt>
                <c:pt idx="2046">
                  <c:v>37689</c:v>
                </c:pt>
                <c:pt idx="2047">
                  <c:v>37690</c:v>
                </c:pt>
                <c:pt idx="2048">
                  <c:v>37691</c:v>
                </c:pt>
                <c:pt idx="2049">
                  <c:v>37692</c:v>
                </c:pt>
                <c:pt idx="2050">
                  <c:v>37693</c:v>
                </c:pt>
                <c:pt idx="2051">
                  <c:v>37694</c:v>
                </c:pt>
                <c:pt idx="2052">
                  <c:v>37695</c:v>
                </c:pt>
                <c:pt idx="2053">
                  <c:v>37696</c:v>
                </c:pt>
                <c:pt idx="2054">
                  <c:v>37697</c:v>
                </c:pt>
                <c:pt idx="2055">
                  <c:v>37698</c:v>
                </c:pt>
                <c:pt idx="2056">
                  <c:v>37699</c:v>
                </c:pt>
                <c:pt idx="2057">
                  <c:v>37700</c:v>
                </c:pt>
                <c:pt idx="2058">
                  <c:v>37701</c:v>
                </c:pt>
                <c:pt idx="2059">
                  <c:v>37702</c:v>
                </c:pt>
                <c:pt idx="2060">
                  <c:v>37703</c:v>
                </c:pt>
                <c:pt idx="2061">
                  <c:v>37704</c:v>
                </c:pt>
                <c:pt idx="2062">
                  <c:v>37705</c:v>
                </c:pt>
                <c:pt idx="2063">
                  <c:v>37706</c:v>
                </c:pt>
                <c:pt idx="2064">
                  <c:v>37707</c:v>
                </c:pt>
                <c:pt idx="2065">
                  <c:v>37708</c:v>
                </c:pt>
                <c:pt idx="2066">
                  <c:v>37709</c:v>
                </c:pt>
                <c:pt idx="2067">
                  <c:v>37710</c:v>
                </c:pt>
                <c:pt idx="2068">
                  <c:v>37711</c:v>
                </c:pt>
                <c:pt idx="2069">
                  <c:v>37712</c:v>
                </c:pt>
                <c:pt idx="2070">
                  <c:v>37713</c:v>
                </c:pt>
                <c:pt idx="2071">
                  <c:v>37714</c:v>
                </c:pt>
                <c:pt idx="2072">
                  <c:v>37715</c:v>
                </c:pt>
                <c:pt idx="2073">
                  <c:v>37716</c:v>
                </c:pt>
                <c:pt idx="2074">
                  <c:v>37717</c:v>
                </c:pt>
                <c:pt idx="2075">
                  <c:v>37718</c:v>
                </c:pt>
                <c:pt idx="2076">
                  <c:v>37719</c:v>
                </c:pt>
                <c:pt idx="2077">
                  <c:v>37720</c:v>
                </c:pt>
                <c:pt idx="2078">
                  <c:v>37721</c:v>
                </c:pt>
                <c:pt idx="2079">
                  <c:v>37722</c:v>
                </c:pt>
                <c:pt idx="2080">
                  <c:v>37723</c:v>
                </c:pt>
                <c:pt idx="2081">
                  <c:v>37724</c:v>
                </c:pt>
                <c:pt idx="2082">
                  <c:v>37725</c:v>
                </c:pt>
                <c:pt idx="2083">
                  <c:v>37726</c:v>
                </c:pt>
                <c:pt idx="2084">
                  <c:v>37727</c:v>
                </c:pt>
                <c:pt idx="2085">
                  <c:v>37728</c:v>
                </c:pt>
                <c:pt idx="2086">
                  <c:v>37729</c:v>
                </c:pt>
                <c:pt idx="2087">
                  <c:v>37730</c:v>
                </c:pt>
                <c:pt idx="2088">
                  <c:v>37731</c:v>
                </c:pt>
                <c:pt idx="2089">
                  <c:v>37732</c:v>
                </c:pt>
                <c:pt idx="2090">
                  <c:v>37733</c:v>
                </c:pt>
                <c:pt idx="2091">
                  <c:v>37734</c:v>
                </c:pt>
                <c:pt idx="2092">
                  <c:v>37735</c:v>
                </c:pt>
                <c:pt idx="2093">
                  <c:v>37736</c:v>
                </c:pt>
                <c:pt idx="2094">
                  <c:v>37737</c:v>
                </c:pt>
                <c:pt idx="2095">
                  <c:v>37738</c:v>
                </c:pt>
                <c:pt idx="2096">
                  <c:v>37739</c:v>
                </c:pt>
                <c:pt idx="2097">
                  <c:v>37740</c:v>
                </c:pt>
                <c:pt idx="2098">
                  <c:v>37741</c:v>
                </c:pt>
                <c:pt idx="2099">
                  <c:v>37742</c:v>
                </c:pt>
                <c:pt idx="2100">
                  <c:v>37743</c:v>
                </c:pt>
                <c:pt idx="2101">
                  <c:v>37744</c:v>
                </c:pt>
                <c:pt idx="2102">
                  <c:v>37745</c:v>
                </c:pt>
                <c:pt idx="2103">
                  <c:v>37746</c:v>
                </c:pt>
                <c:pt idx="2104">
                  <c:v>37747</c:v>
                </c:pt>
                <c:pt idx="2105">
                  <c:v>37748</c:v>
                </c:pt>
                <c:pt idx="2106">
                  <c:v>37749</c:v>
                </c:pt>
                <c:pt idx="2107">
                  <c:v>37750</c:v>
                </c:pt>
                <c:pt idx="2108">
                  <c:v>37751</c:v>
                </c:pt>
                <c:pt idx="2109">
                  <c:v>37752</c:v>
                </c:pt>
                <c:pt idx="2110">
                  <c:v>37753</c:v>
                </c:pt>
                <c:pt idx="2111">
                  <c:v>37754</c:v>
                </c:pt>
                <c:pt idx="2112">
                  <c:v>37755</c:v>
                </c:pt>
                <c:pt idx="2113">
                  <c:v>37756</c:v>
                </c:pt>
                <c:pt idx="2114">
                  <c:v>37757</c:v>
                </c:pt>
                <c:pt idx="2115">
                  <c:v>37758</c:v>
                </c:pt>
                <c:pt idx="2116">
                  <c:v>37759</c:v>
                </c:pt>
                <c:pt idx="2117">
                  <c:v>37760</c:v>
                </c:pt>
                <c:pt idx="2118">
                  <c:v>37761</c:v>
                </c:pt>
                <c:pt idx="2119">
                  <c:v>37762</c:v>
                </c:pt>
                <c:pt idx="2120">
                  <c:v>37763</c:v>
                </c:pt>
                <c:pt idx="2121">
                  <c:v>37764</c:v>
                </c:pt>
                <c:pt idx="2122">
                  <c:v>37765</c:v>
                </c:pt>
                <c:pt idx="2123">
                  <c:v>37766</c:v>
                </c:pt>
                <c:pt idx="2124">
                  <c:v>37767</c:v>
                </c:pt>
                <c:pt idx="2125">
                  <c:v>37768</c:v>
                </c:pt>
                <c:pt idx="2126">
                  <c:v>37769</c:v>
                </c:pt>
                <c:pt idx="2127">
                  <c:v>37770</c:v>
                </c:pt>
                <c:pt idx="2128">
                  <c:v>37771</c:v>
                </c:pt>
                <c:pt idx="2129">
                  <c:v>37772</c:v>
                </c:pt>
                <c:pt idx="2130">
                  <c:v>37773</c:v>
                </c:pt>
                <c:pt idx="2131">
                  <c:v>37774</c:v>
                </c:pt>
                <c:pt idx="2132">
                  <c:v>37775</c:v>
                </c:pt>
                <c:pt idx="2133">
                  <c:v>37776</c:v>
                </c:pt>
                <c:pt idx="2134">
                  <c:v>37777</c:v>
                </c:pt>
                <c:pt idx="2135">
                  <c:v>37778</c:v>
                </c:pt>
                <c:pt idx="2136">
                  <c:v>37779</c:v>
                </c:pt>
                <c:pt idx="2137">
                  <c:v>37780</c:v>
                </c:pt>
                <c:pt idx="2138">
                  <c:v>37781</c:v>
                </c:pt>
                <c:pt idx="2139">
                  <c:v>37782</c:v>
                </c:pt>
                <c:pt idx="2140">
                  <c:v>37783</c:v>
                </c:pt>
                <c:pt idx="2141">
                  <c:v>37784</c:v>
                </c:pt>
                <c:pt idx="2142">
                  <c:v>37785</c:v>
                </c:pt>
                <c:pt idx="2143">
                  <c:v>37786</c:v>
                </c:pt>
                <c:pt idx="2144">
                  <c:v>37787</c:v>
                </c:pt>
                <c:pt idx="2145">
                  <c:v>37788</c:v>
                </c:pt>
                <c:pt idx="2146">
                  <c:v>37789</c:v>
                </c:pt>
                <c:pt idx="2147">
                  <c:v>37790</c:v>
                </c:pt>
                <c:pt idx="2148">
                  <c:v>37791</c:v>
                </c:pt>
                <c:pt idx="2149">
                  <c:v>37792</c:v>
                </c:pt>
                <c:pt idx="2150">
                  <c:v>37793</c:v>
                </c:pt>
                <c:pt idx="2151">
                  <c:v>37794</c:v>
                </c:pt>
                <c:pt idx="2152">
                  <c:v>37795</c:v>
                </c:pt>
                <c:pt idx="2153">
                  <c:v>37796</c:v>
                </c:pt>
                <c:pt idx="2154">
                  <c:v>37797</c:v>
                </c:pt>
                <c:pt idx="2155">
                  <c:v>37798</c:v>
                </c:pt>
                <c:pt idx="2156">
                  <c:v>37799</c:v>
                </c:pt>
                <c:pt idx="2157">
                  <c:v>37800</c:v>
                </c:pt>
                <c:pt idx="2158">
                  <c:v>37801</c:v>
                </c:pt>
                <c:pt idx="2159">
                  <c:v>37802</c:v>
                </c:pt>
                <c:pt idx="2160">
                  <c:v>37803</c:v>
                </c:pt>
                <c:pt idx="2161">
                  <c:v>37804</c:v>
                </c:pt>
                <c:pt idx="2162">
                  <c:v>37805</c:v>
                </c:pt>
                <c:pt idx="2163">
                  <c:v>37806</c:v>
                </c:pt>
                <c:pt idx="2164">
                  <c:v>37807</c:v>
                </c:pt>
                <c:pt idx="2165">
                  <c:v>37808</c:v>
                </c:pt>
                <c:pt idx="2166">
                  <c:v>37809</c:v>
                </c:pt>
                <c:pt idx="2167">
                  <c:v>37810</c:v>
                </c:pt>
                <c:pt idx="2168">
                  <c:v>37811</c:v>
                </c:pt>
                <c:pt idx="2169">
                  <c:v>37812</c:v>
                </c:pt>
                <c:pt idx="2170">
                  <c:v>37813</c:v>
                </c:pt>
                <c:pt idx="2171">
                  <c:v>37814</c:v>
                </c:pt>
                <c:pt idx="2172">
                  <c:v>37815</c:v>
                </c:pt>
                <c:pt idx="2173">
                  <c:v>37816</c:v>
                </c:pt>
                <c:pt idx="2174">
                  <c:v>37817</c:v>
                </c:pt>
                <c:pt idx="2175">
                  <c:v>37818</c:v>
                </c:pt>
                <c:pt idx="2176">
                  <c:v>37819</c:v>
                </c:pt>
                <c:pt idx="2177">
                  <c:v>37820</c:v>
                </c:pt>
                <c:pt idx="2178">
                  <c:v>37821</c:v>
                </c:pt>
                <c:pt idx="2179">
                  <c:v>37822</c:v>
                </c:pt>
                <c:pt idx="2180">
                  <c:v>37823</c:v>
                </c:pt>
                <c:pt idx="2181">
                  <c:v>37824</c:v>
                </c:pt>
                <c:pt idx="2182">
                  <c:v>37825</c:v>
                </c:pt>
                <c:pt idx="2183">
                  <c:v>37826</c:v>
                </c:pt>
                <c:pt idx="2184">
                  <c:v>37827</c:v>
                </c:pt>
                <c:pt idx="2185">
                  <c:v>37828</c:v>
                </c:pt>
                <c:pt idx="2186">
                  <c:v>37829</c:v>
                </c:pt>
                <c:pt idx="2187">
                  <c:v>37830</c:v>
                </c:pt>
                <c:pt idx="2188">
                  <c:v>37831</c:v>
                </c:pt>
                <c:pt idx="2189">
                  <c:v>37832</c:v>
                </c:pt>
                <c:pt idx="2190">
                  <c:v>37833</c:v>
                </c:pt>
                <c:pt idx="2191">
                  <c:v>37834</c:v>
                </c:pt>
                <c:pt idx="2192">
                  <c:v>37835</c:v>
                </c:pt>
                <c:pt idx="2193">
                  <c:v>37836</c:v>
                </c:pt>
                <c:pt idx="2194">
                  <c:v>37837</c:v>
                </c:pt>
                <c:pt idx="2195">
                  <c:v>37838</c:v>
                </c:pt>
                <c:pt idx="2196">
                  <c:v>37839</c:v>
                </c:pt>
                <c:pt idx="2197">
                  <c:v>37840</c:v>
                </c:pt>
                <c:pt idx="2198">
                  <c:v>37841</c:v>
                </c:pt>
                <c:pt idx="2199">
                  <c:v>37842</c:v>
                </c:pt>
                <c:pt idx="2200">
                  <c:v>37843</c:v>
                </c:pt>
                <c:pt idx="2201">
                  <c:v>37844</c:v>
                </c:pt>
                <c:pt idx="2202">
                  <c:v>37845</c:v>
                </c:pt>
                <c:pt idx="2203">
                  <c:v>37846</c:v>
                </c:pt>
                <c:pt idx="2204">
                  <c:v>37847</c:v>
                </c:pt>
                <c:pt idx="2205">
                  <c:v>37848</c:v>
                </c:pt>
                <c:pt idx="2206">
                  <c:v>37849</c:v>
                </c:pt>
                <c:pt idx="2207">
                  <c:v>37850</c:v>
                </c:pt>
                <c:pt idx="2208">
                  <c:v>37851</c:v>
                </c:pt>
                <c:pt idx="2209">
                  <c:v>37852</c:v>
                </c:pt>
                <c:pt idx="2210">
                  <c:v>37853</c:v>
                </c:pt>
                <c:pt idx="2211">
                  <c:v>37854</c:v>
                </c:pt>
                <c:pt idx="2212">
                  <c:v>37855</c:v>
                </c:pt>
                <c:pt idx="2213">
                  <c:v>37856</c:v>
                </c:pt>
                <c:pt idx="2214">
                  <c:v>37857</c:v>
                </c:pt>
                <c:pt idx="2215">
                  <c:v>37858</c:v>
                </c:pt>
                <c:pt idx="2216">
                  <c:v>37859</c:v>
                </c:pt>
                <c:pt idx="2217">
                  <c:v>37860</c:v>
                </c:pt>
                <c:pt idx="2218">
                  <c:v>37861</c:v>
                </c:pt>
                <c:pt idx="2219">
                  <c:v>37862</c:v>
                </c:pt>
                <c:pt idx="2220">
                  <c:v>37863</c:v>
                </c:pt>
                <c:pt idx="2221">
                  <c:v>37864</c:v>
                </c:pt>
                <c:pt idx="2222">
                  <c:v>37865</c:v>
                </c:pt>
                <c:pt idx="2223">
                  <c:v>37866</c:v>
                </c:pt>
                <c:pt idx="2224">
                  <c:v>37867</c:v>
                </c:pt>
                <c:pt idx="2225">
                  <c:v>37868</c:v>
                </c:pt>
                <c:pt idx="2226">
                  <c:v>37869</c:v>
                </c:pt>
                <c:pt idx="2227">
                  <c:v>37870</c:v>
                </c:pt>
                <c:pt idx="2228">
                  <c:v>37871</c:v>
                </c:pt>
                <c:pt idx="2229">
                  <c:v>37872</c:v>
                </c:pt>
                <c:pt idx="2230">
                  <c:v>37873</c:v>
                </c:pt>
                <c:pt idx="2231">
                  <c:v>37874</c:v>
                </c:pt>
                <c:pt idx="2232">
                  <c:v>37875</c:v>
                </c:pt>
                <c:pt idx="2233">
                  <c:v>37876</c:v>
                </c:pt>
                <c:pt idx="2234">
                  <c:v>37877</c:v>
                </c:pt>
                <c:pt idx="2235">
                  <c:v>37878</c:v>
                </c:pt>
                <c:pt idx="2236">
                  <c:v>37879</c:v>
                </c:pt>
                <c:pt idx="2237">
                  <c:v>37880</c:v>
                </c:pt>
                <c:pt idx="2238">
                  <c:v>37881</c:v>
                </c:pt>
                <c:pt idx="2239">
                  <c:v>37882</c:v>
                </c:pt>
                <c:pt idx="2240">
                  <c:v>37883</c:v>
                </c:pt>
                <c:pt idx="2241">
                  <c:v>37884</c:v>
                </c:pt>
                <c:pt idx="2242">
                  <c:v>37885</c:v>
                </c:pt>
                <c:pt idx="2243">
                  <c:v>37886</c:v>
                </c:pt>
                <c:pt idx="2244">
                  <c:v>37887</c:v>
                </c:pt>
                <c:pt idx="2245">
                  <c:v>37888</c:v>
                </c:pt>
                <c:pt idx="2246">
                  <c:v>37889</c:v>
                </c:pt>
                <c:pt idx="2247">
                  <c:v>37890</c:v>
                </c:pt>
                <c:pt idx="2248">
                  <c:v>37891</c:v>
                </c:pt>
                <c:pt idx="2249">
                  <c:v>37892</c:v>
                </c:pt>
                <c:pt idx="2250">
                  <c:v>37893</c:v>
                </c:pt>
                <c:pt idx="2251">
                  <c:v>37894</c:v>
                </c:pt>
                <c:pt idx="2252">
                  <c:v>37895</c:v>
                </c:pt>
                <c:pt idx="2253">
                  <c:v>37896</c:v>
                </c:pt>
                <c:pt idx="2254">
                  <c:v>37897</c:v>
                </c:pt>
                <c:pt idx="2255">
                  <c:v>37898</c:v>
                </c:pt>
                <c:pt idx="2256">
                  <c:v>37899</c:v>
                </c:pt>
                <c:pt idx="2257">
                  <c:v>37900</c:v>
                </c:pt>
                <c:pt idx="2258">
                  <c:v>37901</c:v>
                </c:pt>
                <c:pt idx="2259">
                  <c:v>37902</c:v>
                </c:pt>
                <c:pt idx="2260">
                  <c:v>37903</c:v>
                </c:pt>
                <c:pt idx="2261">
                  <c:v>37904</c:v>
                </c:pt>
                <c:pt idx="2262">
                  <c:v>37905</c:v>
                </c:pt>
                <c:pt idx="2263">
                  <c:v>37906</c:v>
                </c:pt>
                <c:pt idx="2264">
                  <c:v>37907</c:v>
                </c:pt>
                <c:pt idx="2265">
                  <c:v>37908</c:v>
                </c:pt>
                <c:pt idx="2266">
                  <c:v>37909</c:v>
                </c:pt>
                <c:pt idx="2267">
                  <c:v>37910</c:v>
                </c:pt>
                <c:pt idx="2268">
                  <c:v>37911</c:v>
                </c:pt>
                <c:pt idx="2269">
                  <c:v>37912</c:v>
                </c:pt>
                <c:pt idx="2270">
                  <c:v>37913</c:v>
                </c:pt>
                <c:pt idx="2271">
                  <c:v>37914</c:v>
                </c:pt>
                <c:pt idx="2272">
                  <c:v>37915</c:v>
                </c:pt>
                <c:pt idx="2273">
                  <c:v>37916</c:v>
                </c:pt>
                <c:pt idx="2274">
                  <c:v>37917</c:v>
                </c:pt>
                <c:pt idx="2275">
                  <c:v>37918</c:v>
                </c:pt>
                <c:pt idx="2276">
                  <c:v>37919</c:v>
                </c:pt>
                <c:pt idx="2277">
                  <c:v>37920</c:v>
                </c:pt>
                <c:pt idx="2278">
                  <c:v>37921</c:v>
                </c:pt>
                <c:pt idx="2279">
                  <c:v>37922</c:v>
                </c:pt>
                <c:pt idx="2280">
                  <c:v>37923</c:v>
                </c:pt>
                <c:pt idx="2281">
                  <c:v>37924</c:v>
                </c:pt>
                <c:pt idx="2282">
                  <c:v>37925</c:v>
                </c:pt>
                <c:pt idx="2283">
                  <c:v>37926</c:v>
                </c:pt>
                <c:pt idx="2284">
                  <c:v>37927</c:v>
                </c:pt>
                <c:pt idx="2285">
                  <c:v>37928</c:v>
                </c:pt>
                <c:pt idx="2286">
                  <c:v>37929</c:v>
                </c:pt>
                <c:pt idx="2287">
                  <c:v>37930</c:v>
                </c:pt>
                <c:pt idx="2288">
                  <c:v>37931</c:v>
                </c:pt>
                <c:pt idx="2289">
                  <c:v>37932</c:v>
                </c:pt>
                <c:pt idx="2290">
                  <c:v>37933</c:v>
                </c:pt>
                <c:pt idx="2291">
                  <c:v>37934</c:v>
                </c:pt>
                <c:pt idx="2292">
                  <c:v>37935</c:v>
                </c:pt>
                <c:pt idx="2293">
                  <c:v>37936</c:v>
                </c:pt>
                <c:pt idx="2294">
                  <c:v>37937</c:v>
                </c:pt>
                <c:pt idx="2295">
                  <c:v>37938</c:v>
                </c:pt>
                <c:pt idx="2296">
                  <c:v>37939</c:v>
                </c:pt>
                <c:pt idx="2297">
                  <c:v>37940</c:v>
                </c:pt>
                <c:pt idx="2298">
                  <c:v>37941</c:v>
                </c:pt>
                <c:pt idx="2299">
                  <c:v>37942</c:v>
                </c:pt>
                <c:pt idx="2300">
                  <c:v>37943</c:v>
                </c:pt>
                <c:pt idx="2301">
                  <c:v>37944</c:v>
                </c:pt>
                <c:pt idx="2302">
                  <c:v>37945</c:v>
                </c:pt>
                <c:pt idx="2303">
                  <c:v>37946</c:v>
                </c:pt>
                <c:pt idx="2304">
                  <c:v>37947</c:v>
                </c:pt>
                <c:pt idx="2305">
                  <c:v>37948</c:v>
                </c:pt>
                <c:pt idx="2306">
                  <c:v>37949</c:v>
                </c:pt>
                <c:pt idx="2307">
                  <c:v>37950</c:v>
                </c:pt>
                <c:pt idx="2308">
                  <c:v>37951</c:v>
                </c:pt>
                <c:pt idx="2309">
                  <c:v>37952</c:v>
                </c:pt>
                <c:pt idx="2310">
                  <c:v>37953</c:v>
                </c:pt>
                <c:pt idx="2311">
                  <c:v>37954</c:v>
                </c:pt>
                <c:pt idx="2312">
                  <c:v>37955</c:v>
                </c:pt>
                <c:pt idx="2313">
                  <c:v>37956</c:v>
                </c:pt>
                <c:pt idx="2314">
                  <c:v>37957</c:v>
                </c:pt>
                <c:pt idx="2315">
                  <c:v>37958</c:v>
                </c:pt>
                <c:pt idx="2316">
                  <c:v>37959</c:v>
                </c:pt>
                <c:pt idx="2317">
                  <c:v>37960</c:v>
                </c:pt>
                <c:pt idx="2318">
                  <c:v>37961</c:v>
                </c:pt>
                <c:pt idx="2319">
                  <c:v>37962</c:v>
                </c:pt>
                <c:pt idx="2320">
                  <c:v>37963</c:v>
                </c:pt>
                <c:pt idx="2321">
                  <c:v>37964</c:v>
                </c:pt>
                <c:pt idx="2322">
                  <c:v>37965</c:v>
                </c:pt>
                <c:pt idx="2323">
                  <c:v>37966</c:v>
                </c:pt>
                <c:pt idx="2324">
                  <c:v>37967</c:v>
                </c:pt>
                <c:pt idx="2325">
                  <c:v>37968</c:v>
                </c:pt>
                <c:pt idx="2326">
                  <c:v>37969</c:v>
                </c:pt>
                <c:pt idx="2327">
                  <c:v>37970</c:v>
                </c:pt>
                <c:pt idx="2328">
                  <c:v>37971</c:v>
                </c:pt>
                <c:pt idx="2329">
                  <c:v>37972</c:v>
                </c:pt>
                <c:pt idx="2330">
                  <c:v>37973</c:v>
                </c:pt>
                <c:pt idx="2331">
                  <c:v>37974</c:v>
                </c:pt>
                <c:pt idx="2332">
                  <c:v>37975</c:v>
                </c:pt>
                <c:pt idx="2333">
                  <c:v>37976</c:v>
                </c:pt>
                <c:pt idx="2334">
                  <c:v>37977</c:v>
                </c:pt>
                <c:pt idx="2335">
                  <c:v>37978</c:v>
                </c:pt>
                <c:pt idx="2336">
                  <c:v>37979</c:v>
                </c:pt>
                <c:pt idx="2337">
                  <c:v>37980</c:v>
                </c:pt>
                <c:pt idx="2338">
                  <c:v>37981</c:v>
                </c:pt>
                <c:pt idx="2339">
                  <c:v>37982</c:v>
                </c:pt>
                <c:pt idx="2340">
                  <c:v>37983</c:v>
                </c:pt>
                <c:pt idx="2341">
                  <c:v>37984</c:v>
                </c:pt>
                <c:pt idx="2342">
                  <c:v>37985</c:v>
                </c:pt>
                <c:pt idx="2343">
                  <c:v>37986</c:v>
                </c:pt>
                <c:pt idx="2344">
                  <c:v>37987</c:v>
                </c:pt>
                <c:pt idx="2345">
                  <c:v>37988</c:v>
                </c:pt>
                <c:pt idx="2346">
                  <c:v>37989</c:v>
                </c:pt>
                <c:pt idx="2347">
                  <c:v>37990</c:v>
                </c:pt>
                <c:pt idx="2348">
                  <c:v>37991</c:v>
                </c:pt>
                <c:pt idx="2349">
                  <c:v>37992</c:v>
                </c:pt>
                <c:pt idx="2350">
                  <c:v>37993</c:v>
                </c:pt>
                <c:pt idx="2351">
                  <c:v>37994</c:v>
                </c:pt>
                <c:pt idx="2352">
                  <c:v>37995</c:v>
                </c:pt>
                <c:pt idx="2353">
                  <c:v>37996</c:v>
                </c:pt>
                <c:pt idx="2354">
                  <c:v>37997</c:v>
                </c:pt>
                <c:pt idx="2355">
                  <c:v>37998</c:v>
                </c:pt>
                <c:pt idx="2356">
                  <c:v>37999</c:v>
                </c:pt>
                <c:pt idx="2357">
                  <c:v>38000</c:v>
                </c:pt>
                <c:pt idx="2358">
                  <c:v>38001</c:v>
                </c:pt>
                <c:pt idx="2359">
                  <c:v>38002</c:v>
                </c:pt>
                <c:pt idx="2360">
                  <c:v>38003</c:v>
                </c:pt>
                <c:pt idx="2361">
                  <c:v>38004</c:v>
                </c:pt>
                <c:pt idx="2362">
                  <c:v>38005</c:v>
                </c:pt>
                <c:pt idx="2363">
                  <c:v>38006</c:v>
                </c:pt>
                <c:pt idx="2364">
                  <c:v>38007</c:v>
                </c:pt>
                <c:pt idx="2365">
                  <c:v>38008</c:v>
                </c:pt>
                <c:pt idx="2366">
                  <c:v>38009</c:v>
                </c:pt>
                <c:pt idx="2367">
                  <c:v>38010</c:v>
                </c:pt>
                <c:pt idx="2368">
                  <c:v>38011</c:v>
                </c:pt>
                <c:pt idx="2369">
                  <c:v>38012</c:v>
                </c:pt>
                <c:pt idx="2370">
                  <c:v>38013</c:v>
                </c:pt>
                <c:pt idx="2371">
                  <c:v>38014</c:v>
                </c:pt>
                <c:pt idx="2372">
                  <c:v>38015</c:v>
                </c:pt>
                <c:pt idx="2373">
                  <c:v>38016</c:v>
                </c:pt>
                <c:pt idx="2374">
                  <c:v>38017</c:v>
                </c:pt>
                <c:pt idx="2375">
                  <c:v>38018</c:v>
                </c:pt>
                <c:pt idx="2376">
                  <c:v>38019</c:v>
                </c:pt>
                <c:pt idx="2377">
                  <c:v>38020</c:v>
                </c:pt>
                <c:pt idx="2378">
                  <c:v>38021</c:v>
                </c:pt>
                <c:pt idx="2379">
                  <c:v>38022</c:v>
                </c:pt>
                <c:pt idx="2380">
                  <c:v>38023</c:v>
                </c:pt>
                <c:pt idx="2381">
                  <c:v>38024</c:v>
                </c:pt>
                <c:pt idx="2382">
                  <c:v>38025</c:v>
                </c:pt>
                <c:pt idx="2383">
                  <c:v>38026</c:v>
                </c:pt>
                <c:pt idx="2384">
                  <c:v>38027</c:v>
                </c:pt>
                <c:pt idx="2385">
                  <c:v>38028</c:v>
                </c:pt>
                <c:pt idx="2386">
                  <c:v>38029</c:v>
                </c:pt>
                <c:pt idx="2387">
                  <c:v>38030</c:v>
                </c:pt>
                <c:pt idx="2388">
                  <c:v>38031</c:v>
                </c:pt>
                <c:pt idx="2389">
                  <c:v>38032</c:v>
                </c:pt>
                <c:pt idx="2390">
                  <c:v>38033</c:v>
                </c:pt>
                <c:pt idx="2391">
                  <c:v>38034</c:v>
                </c:pt>
                <c:pt idx="2392">
                  <c:v>38035</c:v>
                </c:pt>
                <c:pt idx="2393">
                  <c:v>38036</c:v>
                </c:pt>
                <c:pt idx="2394">
                  <c:v>38037</c:v>
                </c:pt>
                <c:pt idx="2395">
                  <c:v>38038</c:v>
                </c:pt>
                <c:pt idx="2396">
                  <c:v>38039</c:v>
                </c:pt>
                <c:pt idx="2397">
                  <c:v>38040</c:v>
                </c:pt>
                <c:pt idx="2398">
                  <c:v>38041</c:v>
                </c:pt>
                <c:pt idx="2399">
                  <c:v>38042</c:v>
                </c:pt>
                <c:pt idx="2400">
                  <c:v>38043</c:v>
                </c:pt>
                <c:pt idx="2401">
                  <c:v>38044</c:v>
                </c:pt>
                <c:pt idx="2402">
                  <c:v>38045</c:v>
                </c:pt>
                <c:pt idx="2403">
                  <c:v>38046</c:v>
                </c:pt>
                <c:pt idx="2404">
                  <c:v>38047</c:v>
                </c:pt>
                <c:pt idx="2405">
                  <c:v>38048</c:v>
                </c:pt>
                <c:pt idx="2406">
                  <c:v>38049</c:v>
                </c:pt>
                <c:pt idx="2407">
                  <c:v>38050</c:v>
                </c:pt>
                <c:pt idx="2408">
                  <c:v>38051</c:v>
                </c:pt>
                <c:pt idx="2409">
                  <c:v>38052</c:v>
                </c:pt>
                <c:pt idx="2410">
                  <c:v>38053</c:v>
                </c:pt>
                <c:pt idx="2411">
                  <c:v>38054</c:v>
                </c:pt>
                <c:pt idx="2412">
                  <c:v>38055</c:v>
                </c:pt>
                <c:pt idx="2413">
                  <c:v>38056</c:v>
                </c:pt>
                <c:pt idx="2414">
                  <c:v>38057</c:v>
                </c:pt>
                <c:pt idx="2415">
                  <c:v>38058</c:v>
                </c:pt>
                <c:pt idx="2416">
                  <c:v>38059</c:v>
                </c:pt>
                <c:pt idx="2417">
                  <c:v>38060</c:v>
                </c:pt>
                <c:pt idx="2418">
                  <c:v>38061</c:v>
                </c:pt>
                <c:pt idx="2419">
                  <c:v>38062</c:v>
                </c:pt>
                <c:pt idx="2420">
                  <c:v>38063</c:v>
                </c:pt>
                <c:pt idx="2421">
                  <c:v>38064</c:v>
                </c:pt>
                <c:pt idx="2422">
                  <c:v>38065</c:v>
                </c:pt>
                <c:pt idx="2423">
                  <c:v>38066</c:v>
                </c:pt>
                <c:pt idx="2424">
                  <c:v>38067</c:v>
                </c:pt>
                <c:pt idx="2425">
                  <c:v>38068</c:v>
                </c:pt>
                <c:pt idx="2426">
                  <c:v>38069</c:v>
                </c:pt>
                <c:pt idx="2427">
                  <c:v>38070</c:v>
                </c:pt>
                <c:pt idx="2428">
                  <c:v>38071</c:v>
                </c:pt>
                <c:pt idx="2429">
                  <c:v>38072</c:v>
                </c:pt>
                <c:pt idx="2430">
                  <c:v>38073</c:v>
                </c:pt>
                <c:pt idx="2431">
                  <c:v>38074</c:v>
                </c:pt>
                <c:pt idx="2432">
                  <c:v>38075</c:v>
                </c:pt>
                <c:pt idx="2433">
                  <c:v>38076</c:v>
                </c:pt>
                <c:pt idx="2434">
                  <c:v>38077</c:v>
                </c:pt>
                <c:pt idx="2435">
                  <c:v>38078</c:v>
                </c:pt>
                <c:pt idx="2436">
                  <c:v>38079</c:v>
                </c:pt>
                <c:pt idx="2437">
                  <c:v>38080</c:v>
                </c:pt>
                <c:pt idx="2438">
                  <c:v>38081</c:v>
                </c:pt>
                <c:pt idx="2439">
                  <c:v>38082</c:v>
                </c:pt>
                <c:pt idx="2440">
                  <c:v>38083</c:v>
                </c:pt>
                <c:pt idx="2441">
                  <c:v>38084</c:v>
                </c:pt>
                <c:pt idx="2442">
                  <c:v>38085</c:v>
                </c:pt>
                <c:pt idx="2443">
                  <c:v>38086</c:v>
                </c:pt>
                <c:pt idx="2444">
                  <c:v>38087</c:v>
                </c:pt>
                <c:pt idx="2445">
                  <c:v>38088</c:v>
                </c:pt>
                <c:pt idx="2446">
                  <c:v>38089</c:v>
                </c:pt>
                <c:pt idx="2447">
                  <c:v>38090</c:v>
                </c:pt>
                <c:pt idx="2448">
                  <c:v>38091</c:v>
                </c:pt>
                <c:pt idx="2449">
                  <c:v>38092</c:v>
                </c:pt>
                <c:pt idx="2450">
                  <c:v>38093</c:v>
                </c:pt>
                <c:pt idx="2451">
                  <c:v>38094</c:v>
                </c:pt>
                <c:pt idx="2452">
                  <c:v>38095</c:v>
                </c:pt>
                <c:pt idx="2453">
                  <c:v>38096</c:v>
                </c:pt>
                <c:pt idx="2454">
                  <c:v>38097</c:v>
                </c:pt>
                <c:pt idx="2455">
                  <c:v>38098</c:v>
                </c:pt>
                <c:pt idx="2456">
                  <c:v>38099</c:v>
                </c:pt>
                <c:pt idx="2457">
                  <c:v>38100</c:v>
                </c:pt>
                <c:pt idx="2458">
                  <c:v>38101</c:v>
                </c:pt>
                <c:pt idx="2459">
                  <c:v>38102</c:v>
                </c:pt>
                <c:pt idx="2460">
                  <c:v>38103</c:v>
                </c:pt>
                <c:pt idx="2461">
                  <c:v>38104</c:v>
                </c:pt>
                <c:pt idx="2462">
                  <c:v>38105</c:v>
                </c:pt>
                <c:pt idx="2463">
                  <c:v>38106</c:v>
                </c:pt>
                <c:pt idx="2464">
                  <c:v>38107</c:v>
                </c:pt>
                <c:pt idx="2465">
                  <c:v>38108</c:v>
                </c:pt>
                <c:pt idx="2466">
                  <c:v>38109</c:v>
                </c:pt>
                <c:pt idx="2467">
                  <c:v>38110</c:v>
                </c:pt>
                <c:pt idx="2468">
                  <c:v>38111</c:v>
                </c:pt>
                <c:pt idx="2469">
                  <c:v>38112</c:v>
                </c:pt>
                <c:pt idx="2470">
                  <c:v>38113</c:v>
                </c:pt>
                <c:pt idx="2471">
                  <c:v>38114</c:v>
                </c:pt>
                <c:pt idx="2472">
                  <c:v>38115</c:v>
                </c:pt>
                <c:pt idx="2473">
                  <c:v>38116</c:v>
                </c:pt>
                <c:pt idx="2474">
                  <c:v>38117</c:v>
                </c:pt>
                <c:pt idx="2475">
                  <c:v>38118</c:v>
                </c:pt>
                <c:pt idx="2476">
                  <c:v>38119</c:v>
                </c:pt>
                <c:pt idx="2477">
                  <c:v>38120</c:v>
                </c:pt>
                <c:pt idx="2478">
                  <c:v>38121</c:v>
                </c:pt>
                <c:pt idx="2479">
                  <c:v>38122</c:v>
                </c:pt>
                <c:pt idx="2480">
                  <c:v>38123</c:v>
                </c:pt>
                <c:pt idx="2481">
                  <c:v>38124</c:v>
                </c:pt>
                <c:pt idx="2482">
                  <c:v>38125</c:v>
                </c:pt>
                <c:pt idx="2483">
                  <c:v>38126</c:v>
                </c:pt>
                <c:pt idx="2484">
                  <c:v>38127</c:v>
                </c:pt>
                <c:pt idx="2485">
                  <c:v>38128</c:v>
                </c:pt>
                <c:pt idx="2486">
                  <c:v>38129</c:v>
                </c:pt>
                <c:pt idx="2487">
                  <c:v>38130</c:v>
                </c:pt>
                <c:pt idx="2488">
                  <c:v>38131</c:v>
                </c:pt>
                <c:pt idx="2489">
                  <c:v>38132</c:v>
                </c:pt>
                <c:pt idx="2490">
                  <c:v>38133</c:v>
                </c:pt>
                <c:pt idx="2491">
                  <c:v>38134</c:v>
                </c:pt>
                <c:pt idx="2492">
                  <c:v>38135</c:v>
                </c:pt>
                <c:pt idx="2493">
                  <c:v>38136</c:v>
                </c:pt>
                <c:pt idx="2494">
                  <c:v>38137</c:v>
                </c:pt>
                <c:pt idx="2495">
                  <c:v>38138</c:v>
                </c:pt>
                <c:pt idx="2496">
                  <c:v>38139</c:v>
                </c:pt>
                <c:pt idx="2497">
                  <c:v>38140</c:v>
                </c:pt>
                <c:pt idx="2498">
                  <c:v>38141</c:v>
                </c:pt>
                <c:pt idx="2499">
                  <c:v>38142</c:v>
                </c:pt>
                <c:pt idx="2500">
                  <c:v>38143</c:v>
                </c:pt>
                <c:pt idx="2501">
                  <c:v>38144</c:v>
                </c:pt>
                <c:pt idx="2502">
                  <c:v>38145</c:v>
                </c:pt>
                <c:pt idx="2503">
                  <c:v>38146</c:v>
                </c:pt>
                <c:pt idx="2504">
                  <c:v>38147</c:v>
                </c:pt>
                <c:pt idx="2505">
                  <c:v>38148</c:v>
                </c:pt>
                <c:pt idx="2506">
                  <c:v>38149</c:v>
                </c:pt>
                <c:pt idx="2507">
                  <c:v>38150</c:v>
                </c:pt>
                <c:pt idx="2508">
                  <c:v>38151</c:v>
                </c:pt>
                <c:pt idx="2509">
                  <c:v>38152</c:v>
                </c:pt>
                <c:pt idx="2510">
                  <c:v>38153</c:v>
                </c:pt>
                <c:pt idx="2511">
                  <c:v>38154</c:v>
                </c:pt>
                <c:pt idx="2512">
                  <c:v>38155</c:v>
                </c:pt>
                <c:pt idx="2513">
                  <c:v>38156</c:v>
                </c:pt>
                <c:pt idx="2514">
                  <c:v>38157</c:v>
                </c:pt>
                <c:pt idx="2515">
                  <c:v>38158</c:v>
                </c:pt>
                <c:pt idx="2516">
                  <c:v>38159</c:v>
                </c:pt>
                <c:pt idx="2517">
                  <c:v>38160</c:v>
                </c:pt>
                <c:pt idx="2518">
                  <c:v>38161</c:v>
                </c:pt>
                <c:pt idx="2519">
                  <c:v>38162</c:v>
                </c:pt>
                <c:pt idx="2520">
                  <c:v>38163</c:v>
                </c:pt>
                <c:pt idx="2521">
                  <c:v>38164</c:v>
                </c:pt>
                <c:pt idx="2522">
                  <c:v>38165</c:v>
                </c:pt>
                <c:pt idx="2523">
                  <c:v>38166</c:v>
                </c:pt>
                <c:pt idx="2524">
                  <c:v>38167</c:v>
                </c:pt>
                <c:pt idx="2525">
                  <c:v>38168</c:v>
                </c:pt>
                <c:pt idx="2526">
                  <c:v>38169</c:v>
                </c:pt>
                <c:pt idx="2527">
                  <c:v>38170</c:v>
                </c:pt>
                <c:pt idx="2528">
                  <c:v>38171</c:v>
                </c:pt>
                <c:pt idx="2529">
                  <c:v>38172</c:v>
                </c:pt>
                <c:pt idx="2530">
                  <c:v>38173</c:v>
                </c:pt>
                <c:pt idx="2531">
                  <c:v>38174</c:v>
                </c:pt>
                <c:pt idx="2532">
                  <c:v>38175</c:v>
                </c:pt>
                <c:pt idx="2533">
                  <c:v>38176</c:v>
                </c:pt>
                <c:pt idx="2534">
                  <c:v>38177</c:v>
                </c:pt>
                <c:pt idx="2535">
                  <c:v>38178</c:v>
                </c:pt>
                <c:pt idx="2536">
                  <c:v>38179</c:v>
                </c:pt>
                <c:pt idx="2537">
                  <c:v>38180</c:v>
                </c:pt>
                <c:pt idx="2538">
                  <c:v>38181</c:v>
                </c:pt>
                <c:pt idx="2539">
                  <c:v>38182</c:v>
                </c:pt>
                <c:pt idx="2540">
                  <c:v>38183</c:v>
                </c:pt>
                <c:pt idx="2541">
                  <c:v>38184</c:v>
                </c:pt>
                <c:pt idx="2542">
                  <c:v>38185</c:v>
                </c:pt>
                <c:pt idx="2543">
                  <c:v>38186</c:v>
                </c:pt>
                <c:pt idx="2544">
                  <c:v>38187</c:v>
                </c:pt>
                <c:pt idx="2545">
                  <c:v>38188</c:v>
                </c:pt>
                <c:pt idx="2546">
                  <c:v>38189</c:v>
                </c:pt>
                <c:pt idx="2547">
                  <c:v>38190</c:v>
                </c:pt>
                <c:pt idx="2548">
                  <c:v>38191</c:v>
                </c:pt>
                <c:pt idx="2549">
                  <c:v>38192</c:v>
                </c:pt>
                <c:pt idx="2550">
                  <c:v>38193</c:v>
                </c:pt>
                <c:pt idx="2551">
                  <c:v>38194</c:v>
                </c:pt>
                <c:pt idx="2552">
                  <c:v>38195</c:v>
                </c:pt>
                <c:pt idx="2553">
                  <c:v>38196</c:v>
                </c:pt>
                <c:pt idx="2554">
                  <c:v>38197</c:v>
                </c:pt>
                <c:pt idx="2555">
                  <c:v>38198</c:v>
                </c:pt>
                <c:pt idx="2556">
                  <c:v>38199</c:v>
                </c:pt>
                <c:pt idx="2557">
                  <c:v>38200</c:v>
                </c:pt>
                <c:pt idx="2558">
                  <c:v>38201</c:v>
                </c:pt>
                <c:pt idx="2559">
                  <c:v>38202</c:v>
                </c:pt>
                <c:pt idx="2560">
                  <c:v>38203</c:v>
                </c:pt>
                <c:pt idx="2561">
                  <c:v>38204</c:v>
                </c:pt>
                <c:pt idx="2562">
                  <c:v>38205</c:v>
                </c:pt>
                <c:pt idx="2563">
                  <c:v>38206</c:v>
                </c:pt>
                <c:pt idx="2564">
                  <c:v>38207</c:v>
                </c:pt>
                <c:pt idx="2565">
                  <c:v>38208</c:v>
                </c:pt>
                <c:pt idx="2566">
                  <c:v>38209</c:v>
                </c:pt>
                <c:pt idx="2567">
                  <c:v>38210</c:v>
                </c:pt>
                <c:pt idx="2568">
                  <c:v>38211</c:v>
                </c:pt>
                <c:pt idx="2569">
                  <c:v>38212</c:v>
                </c:pt>
                <c:pt idx="2570">
                  <c:v>38213</c:v>
                </c:pt>
                <c:pt idx="2571">
                  <c:v>38214</c:v>
                </c:pt>
                <c:pt idx="2572">
                  <c:v>38215</c:v>
                </c:pt>
                <c:pt idx="2573">
                  <c:v>38216</c:v>
                </c:pt>
                <c:pt idx="2574">
                  <c:v>38217</c:v>
                </c:pt>
                <c:pt idx="2575">
                  <c:v>38218</c:v>
                </c:pt>
                <c:pt idx="2576">
                  <c:v>38219</c:v>
                </c:pt>
                <c:pt idx="2577">
                  <c:v>38220</c:v>
                </c:pt>
                <c:pt idx="2578">
                  <c:v>38221</c:v>
                </c:pt>
                <c:pt idx="2579">
                  <c:v>38222</c:v>
                </c:pt>
                <c:pt idx="2580">
                  <c:v>38223</c:v>
                </c:pt>
                <c:pt idx="2581">
                  <c:v>38224</c:v>
                </c:pt>
                <c:pt idx="2582">
                  <c:v>38225</c:v>
                </c:pt>
                <c:pt idx="2583">
                  <c:v>38226</c:v>
                </c:pt>
                <c:pt idx="2584">
                  <c:v>38227</c:v>
                </c:pt>
                <c:pt idx="2585">
                  <c:v>38228</c:v>
                </c:pt>
                <c:pt idx="2586">
                  <c:v>38229</c:v>
                </c:pt>
                <c:pt idx="2587">
                  <c:v>38230</c:v>
                </c:pt>
                <c:pt idx="2588">
                  <c:v>38231</c:v>
                </c:pt>
                <c:pt idx="2589">
                  <c:v>38232</c:v>
                </c:pt>
                <c:pt idx="2590">
                  <c:v>38233</c:v>
                </c:pt>
                <c:pt idx="2591">
                  <c:v>38234</c:v>
                </c:pt>
                <c:pt idx="2592">
                  <c:v>38235</c:v>
                </c:pt>
                <c:pt idx="2593">
                  <c:v>38236</c:v>
                </c:pt>
                <c:pt idx="2594">
                  <c:v>38237</c:v>
                </c:pt>
                <c:pt idx="2595">
                  <c:v>38238</c:v>
                </c:pt>
                <c:pt idx="2596">
                  <c:v>38239</c:v>
                </c:pt>
                <c:pt idx="2597">
                  <c:v>38240</c:v>
                </c:pt>
                <c:pt idx="2598">
                  <c:v>38241</c:v>
                </c:pt>
                <c:pt idx="2599">
                  <c:v>38242</c:v>
                </c:pt>
                <c:pt idx="2600">
                  <c:v>38243</c:v>
                </c:pt>
                <c:pt idx="2601">
                  <c:v>38244</c:v>
                </c:pt>
                <c:pt idx="2602">
                  <c:v>38245</c:v>
                </c:pt>
                <c:pt idx="2603">
                  <c:v>38246</c:v>
                </c:pt>
                <c:pt idx="2604">
                  <c:v>38247</c:v>
                </c:pt>
                <c:pt idx="2605">
                  <c:v>38248</c:v>
                </c:pt>
                <c:pt idx="2606">
                  <c:v>38249</c:v>
                </c:pt>
                <c:pt idx="2607">
                  <c:v>38250</c:v>
                </c:pt>
                <c:pt idx="2608">
                  <c:v>38251</c:v>
                </c:pt>
                <c:pt idx="2609">
                  <c:v>38252</c:v>
                </c:pt>
                <c:pt idx="2610">
                  <c:v>38253</c:v>
                </c:pt>
                <c:pt idx="2611">
                  <c:v>38254</c:v>
                </c:pt>
                <c:pt idx="2612">
                  <c:v>38255</c:v>
                </c:pt>
                <c:pt idx="2613">
                  <c:v>38256</c:v>
                </c:pt>
                <c:pt idx="2614">
                  <c:v>38257</c:v>
                </c:pt>
                <c:pt idx="2615">
                  <c:v>38258</c:v>
                </c:pt>
                <c:pt idx="2616">
                  <c:v>38259</c:v>
                </c:pt>
                <c:pt idx="2617">
                  <c:v>38260</c:v>
                </c:pt>
                <c:pt idx="2618">
                  <c:v>38261</c:v>
                </c:pt>
                <c:pt idx="2619">
                  <c:v>38262</c:v>
                </c:pt>
                <c:pt idx="2620">
                  <c:v>38263</c:v>
                </c:pt>
                <c:pt idx="2621">
                  <c:v>38264</c:v>
                </c:pt>
                <c:pt idx="2622">
                  <c:v>38265</c:v>
                </c:pt>
                <c:pt idx="2623">
                  <c:v>38266</c:v>
                </c:pt>
                <c:pt idx="2624">
                  <c:v>38267</c:v>
                </c:pt>
                <c:pt idx="2625">
                  <c:v>38268</c:v>
                </c:pt>
                <c:pt idx="2626">
                  <c:v>38269</c:v>
                </c:pt>
                <c:pt idx="2627">
                  <c:v>38270</c:v>
                </c:pt>
                <c:pt idx="2628">
                  <c:v>38271</c:v>
                </c:pt>
                <c:pt idx="2629">
                  <c:v>38272</c:v>
                </c:pt>
                <c:pt idx="2630">
                  <c:v>38273</c:v>
                </c:pt>
                <c:pt idx="2631">
                  <c:v>38274</c:v>
                </c:pt>
                <c:pt idx="2632">
                  <c:v>38275</c:v>
                </c:pt>
                <c:pt idx="2633">
                  <c:v>38276</c:v>
                </c:pt>
                <c:pt idx="2634">
                  <c:v>38277</c:v>
                </c:pt>
                <c:pt idx="2635">
                  <c:v>38278</c:v>
                </c:pt>
                <c:pt idx="2636">
                  <c:v>38279</c:v>
                </c:pt>
                <c:pt idx="2637">
                  <c:v>38280</c:v>
                </c:pt>
                <c:pt idx="2638">
                  <c:v>38281</c:v>
                </c:pt>
                <c:pt idx="2639">
                  <c:v>38282</c:v>
                </c:pt>
                <c:pt idx="2640">
                  <c:v>38283</c:v>
                </c:pt>
                <c:pt idx="2641">
                  <c:v>38284</c:v>
                </c:pt>
                <c:pt idx="2642">
                  <c:v>38285</c:v>
                </c:pt>
                <c:pt idx="2643">
                  <c:v>38286</c:v>
                </c:pt>
                <c:pt idx="2644">
                  <c:v>38287</c:v>
                </c:pt>
                <c:pt idx="2645">
                  <c:v>38288</c:v>
                </c:pt>
                <c:pt idx="2646">
                  <c:v>38289</c:v>
                </c:pt>
                <c:pt idx="2647">
                  <c:v>38290</c:v>
                </c:pt>
                <c:pt idx="2648">
                  <c:v>38291</c:v>
                </c:pt>
                <c:pt idx="2649">
                  <c:v>38292</c:v>
                </c:pt>
                <c:pt idx="2650">
                  <c:v>38293</c:v>
                </c:pt>
                <c:pt idx="2651">
                  <c:v>38294</c:v>
                </c:pt>
                <c:pt idx="2652">
                  <c:v>38295</c:v>
                </c:pt>
                <c:pt idx="2653">
                  <c:v>38296</c:v>
                </c:pt>
                <c:pt idx="2654">
                  <c:v>38297</c:v>
                </c:pt>
                <c:pt idx="2655">
                  <c:v>38298</c:v>
                </c:pt>
                <c:pt idx="2656">
                  <c:v>38299</c:v>
                </c:pt>
                <c:pt idx="2657">
                  <c:v>38300</c:v>
                </c:pt>
                <c:pt idx="2658">
                  <c:v>38301</c:v>
                </c:pt>
                <c:pt idx="2659">
                  <c:v>38302</c:v>
                </c:pt>
                <c:pt idx="2660">
                  <c:v>38303</c:v>
                </c:pt>
                <c:pt idx="2661">
                  <c:v>38304</c:v>
                </c:pt>
                <c:pt idx="2662">
                  <c:v>38305</c:v>
                </c:pt>
                <c:pt idx="2663">
                  <c:v>38306</c:v>
                </c:pt>
                <c:pt idx="2664">
                  <c:v>38307</c:v>
                </c:pt>
                <c:pt idx="2665">
                  <c:v>38308</c:v>
                </c:pt>
                <c:pt idx="2666">
                  <c:v>38309</c:v>
                </c:pt>
                <c:pt idx="2667">
                  <c:v>38310</c:v>
                </c:pt>
                <c:pt idx="2668">
                  <c:v>38311</c:v>
                </c:pt>
                <c:pt idx="2669">
                  <c:v>38312</c:v>
                </c:pt>
                <c:pt idx="2670">
                  <c:v>38313</c:v>
                </c:pt>
                <c:pt idx="2671">
                  <c:v>38314</c:v>
                </c:pt>
                <c:pt idx="2672">
                  <c:v>38315</c:v>
                </c:pt>
                <c:pt idx="2673">
                  <c:v>38316</c:v>
                </c:pt>
                <c:pt idx="2674">
                  <c:v>38317</c:v>
                </c:pt>
                <c:pt idx="2675">
                  <c:v>38318</c:v>
                </c:pt>
                <c:pt idx="2676">
                  <c:v>38319</c:v>
                </c:pt>
                <c:pt idx="2677">
                  <c:v>38320</c:v>
                </c:pt>
                <c:pt idx="2678">
                  <c:v>38321</c:v>
                </c:pt>
                <c:pt idx="2679">
                  <c:v>38322</c:v>
                </c:pt>
                <c:pt idx="2680">
                  <c:v>38323</c:v>
                </c:pt>
                <c:pt idx="2681">
                  <c:v>38324</c:v>
                </c:pt>
                <c:pt idx="2682">
                  <c:v>38325</c:v>
                </c:pt>
                <c:pt idx="2683">
                  <c:v>38326</c:v>
                </c:pt>
                <c:pt idx="2684">
                  <c:v>38327</c:v>
                </c:pt>
                <c:pt idx="2685">
                  <c:v>38328</c:v>
                </c:pt>
                <c:pt idx="2686">
                  <c:v>38329</c:v>
                </c:pt>
                <c:pt idx="2687">
                  <c:v>38330</c:v>
                </c:pt>
                <c:pt idx="2688">
                  <c:v>38331</c:v>
                </c:pt>
                <c:pt idx="2689">
                  <c:v>38332</c:v>
                </c:pt>
                <c:pt idx="2690">
                  <c:v>38333</c:v>
                </c:pt>
                <c:pt idx="2691">
                  <c:v>38334</c:v>
                </c:pt>
                <c:pt idx="2692">
                  <c:v>38335</c:v>
                </c:pt>
                <c:pt idx="2693">
                  <c:v>38336</c:v>
                </c:pt>
                <c:pt idx="2694">
                  <c:v>38337</c:v>
                </c:pt>
                <c:pt idx="2695">
                  <c:v>38338</c:v>
                </c:pt>
                <c:pt idx="2696">
                  <c:v>38339</c:v>
                </c:pt>
                <c:pt idx="2697">
                  <c:v>38340</c:v>
                </c:pt>
                <c:pt idx="2698">
                  <c:v>38341</c:v>
                </c:pt>
                <c:pt idx="2699">
                  <c:v>38342</c:v>
                </c:pt>
                <c:pt idx="2700">
                  <c:v>38343</c:v>
                </c:pt>
                <c:pt idx="2701">
                  <c:v>38344</c:v>
                </c:pt>
                <c:pt idx="2702">
                  <c:v>38345</c:v>
                </c:pt>
                <c:pt idx="2703">
                  <c:v>38346</c:v>
                </c:pt>
                <c:pt idx="2704">
                  <c:v>38347</c:v>
                </c:pt>
                <c:pt idx="2705">
                  <c:v>38348</c:v>
                </c:pt>
                <c:pt idx="2706">
                  <c:v>38349</c:v>
                </c:pt>
                <c:pt idx="2707">
                  <c:v>38350</c:v>
                </c:pt>
                <c:pt idx="2708">
                  <c:v>38351</c:v>
                </c:pt>
                <c:pt idx="2709">
                  <c:v>38352</c:v>
                </c:pt>
                <c:pt idx="2710">
                  <c:v>38353</c:v>
                </c:pt>
                <c:pt idx="2711">
                  <c:v>38354</c:v>
                </c:pt>
                <c:pt idx="2712">
                  <c:v>38355</c:v>
                </c:pt>
                <c:pt idx="2713">
                  <c:v>38356</c:v>
                </c:pt>
                <c:pt idx="2714">
                  <c:v>38357</c:v>
                </c:pt>
                <c:pt idx="2715">
                  <c:v>38358</c:v>
                </c:pt>
                <c:pt idx="2716">
                  <c:v>38359</c:v>
                </c:pt>
                <c:pt idx="2717">
                  <c:v>38360</c:v>
                </c:pt>
                <c:pt idx="2718">
                  <c:v>38361</c:v>
                </c:pt>
                <c:pt idx="2719">
                  <c:v>38362</c:v>
                </c:pt>
                <c:pt idx="2720">
                  <c:v>38363</c:v>
                </c:pt>
                <c:pt idx="2721">
                  <c:v>38364</c:v>
                </c:pt>
                <c:pt idx="2722">
                  <c:v>38365</c:v>
                </c:pt>
                <c:pt idx="2723">
                  <c:v>38366</c:v>
                </c:pt>
                <c:pt idx="2724">
                  <c:v>38367</c:v>
                </c:pt>
                <c:pt idx="2725">
                  <c:v>38368</c:v>
                </c:pt>
                <c:pt idx="2726">
                  <c:v>38369</c:v>
                </c:pt>
                <c:pt idx="2727">
                  <c:v>38370</c:v>
                </c:pt>
                <c:pt idx="2728">
                  <c:v>38371</c:v>
                </c:pt>
                <c:pt idx="2729">
                  <c:v>38372</c:v>
                </c:pt>
                <c:pt idx="2730">
                  <c:v>38373</c:v>
                </c:pt>
                <c:pt idx="2731">
                  <c:v>38374</c:v>
                </c:pt>
                <c:pt idx="2732">
                  <c:v>38375</c:v>
                </c:pt>
                <c:pt idx="2733">
                  <c:v>38376</c:v>
                </c:pt>
                <c:pt idx="2734">
                  <c:v>38377</c:v>
                </c:pt>
                <c:pt idx="2735">
                  <c:v>38378</c:v>
                </c:pt>
                <c:pt idx="2736">
                  <c:v>38379</c:v>
                </c:pt>
                <c:pt idx="2737">
                  <c:v>38380</c:v>
                </c:pt>
                <c:pt idx="2738">
                  <c:v>38381</c:v>
                </c:pt>
                <c:pt idx="2739">
                  <c:v>38382</c:v>
                </c:pt>
                <c:pt idx="2740">
                  <c:v>38383</c:v>
                </c:pt>
                <c:pt idx="2741">
                  <c:v>38384</c:v>
                </c:pt>
                <c:pt idx="2742">
                  <c:v>38385</c:v>
                </c:pt>
                <c:pt idx="2743">
                  <c:v>38386</c:v>
                </c:pt>
                <c:pt idx="2744">
                  <c:v>38387</c:v>
                </c:pt>
                <c:pt idx="2745">
                  <c:v>38388</c:v>
                </c:pt>
                <c:pt idx="2746">
                  <c:v>38389</c:v>
                </c:pt>
                <c:pt idx="2747">
                  <c:v>38390</c:v>
                </c:pt>
                <c:pt idx="2748">
                  <c:v>38391</c:v>
                </c:pt>
                <c:pt idx="2749">
                  <c:v>38392</c:v>
                </c:pt>
                <c:pt idx="2750">
                  <c:v>38393</c:v>
                </c:pt>
                <c:pt idx="2751">
                  <c:v>38394</c:v>
                </c:pt>
                <c:pt idx="2752">
                  <c:v>38395</c:v>
                </c:pt>
                <c:pt idx="2753">
                  <c:v>38396</c:v>
                </c:pt>
                <c:pt idx="2754">
                  <c:v>38397</c:v>
                </c:pt>
                <c:pt idx="2755">
                  <c:v>38398</c:v>
                </c:pt>
                <c:pt idx="2756">
                  <c:v>38399</c:v>
                </c:pt>
                <c:pt idx="2757">
                  <c:v>38400</c:v>
                </c:pt>
                <c:pt idx="2758">
                  <c:v>38401</c:v>
                </c:pt>
                <c:pt idx="2759">
                  <c:v>38402</c:v>
                </c:pt>
                <c:pt idx="2760">
                  <c:v>38403</c:v>
                </c:pt>
                <c:pt idx="2761">
                  <c:v>38404</c:v>
                </c:pt>
                <c:pt idx="2762">
                  <c:v>38405</c:v>
                </c:pt>
                <c:pt idx="2763">
                  <c:v>38406</c:v>
                </c:pt>
                <c:pt idx="2764">
                  <c:v>38407</c:v>
                </c:pt>
                <c:pt idx="2765">
                  <c:v>38408</c:v>
                </c:pt>
                <c:pt idx="2766">
                  <c:v>38409</c:v>
                </c:pt>
                <c:pt idx="2767">
                  <c:v>38410</c:v>
                </c:pt>
                <c:pt idx="2768">
                  <c:v>38411</c:v>
                </c:pt>
                <c:pt idx="2769">
                  <c:v>38412</c:v>
                </c:pt>
                <c:pt idx="2770">
                  <c:v>38413</c:v>
                </c:pt>
                <c:pt idx="2771">
                  <c:v>38414</c:v>
                </c:pt>
                <c:pt idx="2772">
                  <c:v>38415</c:v>
                </c:pt>
                <c:pt idx="2773">
                  <c:v>38416</c:v>
                </c:pt>
                <c:pt idx="2774">
                  <c:v>38417</c:v>
                </c:pt>
                <c:pt idx="2775">
                  <c:v>38418</c:v>
                </c:pt>
                <c:pt idx="2776">
                  <c:v>38419</c:v>
                </c:pt>
                <c:pt idx="2777">
                  <c:v>38420</c:v>
                </c:pt>
                <c:pt idx="2778">
                  <c:v>38421</c:v>
                </c:pt>
                <c:pt idx="2779">
                  <c:v>38422</c:v>
                </c:pt>
                <c:pt idx="2780">
                  <c:v>38423</c:v>
                </c:pt>
                <c:pt idx="2781">
                  <c:v>38424</c:v>
                </c:pt>
                <c:pt idx="2782">
                  <c:v>38425</c:v>
                </c:pt>
                <c:pt idx="2783">
                  <c:v>38426</c:v>
                </c:pt>
                <c:pt idx="2784">
                  <c:v>38427</c:v>
                </c:pt>
                <c:pt idx="2785">
                  <c:v>38428</c:v>
                </c:pt>
                <c:pt idx="2786">
                  <c:v>38429</c:v>
                </c:pt>
                <c:pt idx="2787">
                  <c:v>38430</c:v>
                </c:pt>
                <c:pt idx="2788">
                  <c:v>38431</c:v>
                </c:pt>
                <c:pt idx="2789">
                  <c:v>38432</c:v>
                </c:pt>
                <c:pt idx="2790">
                  <c:v>38433</c:v>
                </c:pt>
                <c:pt idx="2791">
                  <c:v>38434</c:v>
                </c:pt>
                <c:pt idx="2792">
                  <c:v>38435</c:v>
                </c:pt>
                <c:pt idx="2793">
                  <c:v>38436</c:v>
                </c:pt>
                <c:pt idx="2794">
                  <c:v>38437</c:v>
                </c:pt>
                <c:pt idx="2795">
                  <c:v>38438</c:v>
                </c:pt>
                <c:pt idx="2796">
                  <c:v>38439</c:v>
                </c:pt>
                <c:pt idx="2797">
                  <c:v>38440</c:v>
                </c:pt>
                <c:pt idx="2798">
                  <c:v>38441</c:v>
                </c:pt>
                <c:pt idx="2799">
                  <c:v>38442</c:v>
                </c:pt>
                <c:pt idx="2800">
                  <c:v>38443</c:v>
                </c:pt>
                <c:pt idx="2801">
                  <c:v>38444</c:v>
                </c:pt>
                <c:pt idx="2802">
                  <c:v>38445</c:v>
                </c:pt>
                <c:pt idx="2803">
                  <c:v>38446</c:v>
                </c:pt>
                <c:pt idx="2804">
                  <c:v>38447</c:v>
                </c:pt>
                <c:pt idx="2805">
                  <c:v>38448</c:v>
                </c:pt>
                <c:pt idx="2806">
                  <c:v>38449</c:v>
                </c:pt>
                <c:pt idx="2807">
                  <c:v>38450</c:v>
                </c:pt>
                <c:pt idx="2808">
                  <c:v>38451</c:v>
                </c:pt>
                <c:pt idx="2809">
                  <c:v>38452</c:v>
                </c:pt>
                <c:pt idx="2810">
                  <c:v>38453</c:v>
                </c:pt>
                <c:pt idx="2811">
                  <c:v>38454</c:v>
                </c:pt>
                <c:pt idx="2812">
                  <c:v>38455</c:v>
                </c:pt>
                <c:pt idx="2813">
                  <c:v>38456</c:v>
                </c:pt>
                <c:pt idx="2814">
                  <c:v>38457</c:v>
                </c:pt>
                <c:pt idx="2815">
                  <c:v>38458</c:v>
                </c:pt>
                <c:pt idx="2816">
                  <c:v>38459</c:v>
                </c:pt>
                <c:pt idx="2817">
                  <c:v>38460</c:v>
                </c:pt>
                <c:pt idx="2818">
                  <c:v>38461</c:v>
                </c:pt>
                <c:pt idx="2819">
                  <c:v>38462</c:v>
                </c:pt>
                <c:pt idx="2820">
                  <c:v>38463</c:v>
                </c:pt>
                <c:pt idx="2821">
                  <c:v>38464</c:v>
                </c:pt>
                <c:pt idx="2822">
                  <c:v>38465</c:v>
                </c:pt>
                <c:pt idx="2823">
                  <c:v>38466</c:v>
                </c:pt>
                <c:pt idx="2824">
                  <c:v>38467</c:v>
                </c:pt>
                <c:pt idx="2825">
                  <c:v>38468</c:v>
                </c:pt>
                <c:pt idx="2826">
                  <c:v>38469</c:v>
                </c:pt>
                <c:pt idx="2827">
                  <c:v>38470</c:v>
                </c:pt>
                <c:pt idx="2828">
                  <c:v>38471</c:v>
                </c:pt>
                <c:pt idx="2829">
                  <c:v>38472</c:v>
                </c:pt>
                <c:pt idx="2830">
                  <c:v>38473</c:v>
                </c:pt>
                <c:pt idx="2831">
                  <c:v>38474</c:v>
                </c:pt>
                <c:pt idx="2832">
                  <c:v>38475</c:v>
                </c:pt>
                <c:pt idx="2833">
                  <c:v>38476</c:v>
                </c:pt>
                <c:pt idx="2834">
                  <c:v>38477</c:v>
                </c:pt>
                <c:pt idx="2835">
                  <c:v>38478</c:v>
                </c:pt>
                <c:pt idx="2836">
                  <c:v>38479</c:v>
                </c:pt>
                <c:pt idx="2837">
                  <c:v>38480</c:v>
                </c:pt>
                <c:pt idx="2838">
                  <c:v>38481</c:v>
                </c:pt>
                <c:pt idx="2839">
                  <c:v>38482</c:v>
                </c:pt>
                <c:pt idx="2840">
                  <c:v>38483</c:v>
                </c:pt>
                <c:pt idx="2841">
                  <c:v>38484</c:v>
                </c:pt>
                <c:pt idx="2842">
                  <c:v>38485</c:v>
                </c:pt>
                <c:pt idx="2843">
                  <c:v>38486</c:v>
                </c:pt>
                <c:pt idx="2844">
                  <c:v>38487</c:v>
                </c:pt>
                <c:pt idx="2845">
                  <c:v>38488</c:v>
                </c:pt>
                <c:pt idx="2846">
                  <c:v>38489</c:v>
                </c:pt>
                <c:pt idx="2847">
                  <c:v>38490</c:v>
                </c:pt>
                <c:pt idx="2848">
                  <c:v>38491</c:v>
                </c:pt>
                <c:pt idx="2849">
                  <c:v>38492</c:v>
                </c:pt>
                <c:pt idx="2850">
                  <c:v>38493</c:v>
                </c:pt>
                <c:pt idx="2851">
                  <c:v>38494</c:v>
                </c:pt>
                <c:pt idx="2852">
                  <c:v>38495</c:v>
                </c:pt>
                <c:pt idx="2853">
                  <c:v>38496</c:v>
                </c:pt>
                <c:pt idx="2854">
                  <c:v>38497</c:v>
                </c:pt>
                <c:pt idx="2855">
                  <c:v>38498</c:v>
                </c:pt>
                <c:pt idx="2856">
                  <c:v>38499</c:v>
                </c:pt>
                <c:pt idx="2857">
                  <c:v>38500</c:v>
                </c:pt>
                <c:pt idx="2858">
                  <c:v>38501</c:v>
                </c:pt>
                <c:pt idx="2859">
                  <c:v>38502</c:v>
                </c:pt>
                <c:pt idx="2860">
                  <c:v>38503</c:v>
                </c:pt>
                <c:pt idx="2861">
                  <c:v>38504</c:v>
                </c:pt>
                <c:pt idx="2862">
                  <c:v>38505</c:v>
                </c:pt>
                <c:pt idx="2863">
                  <c:v>38506</c:v>
                </c:pt>
                <c:pt idx="2864">
                  <c:v>38507</c:v>
                </c:pt>
                <c:pt idx="2865">
                  <c:v>38508</c:v>
                </c:pt>
                <c:pt idx="2866">
                  <c:v>38509</c:v>
                </c:pt>
                <c:pt idx="2867">
                  <c:v>38510</c:v>
                </c:pt>
                <c:pt idx="2868">
                  <c:v>38511</c:v>
                </c:pt>
                <c:pt idx="2869">
                  <c:v>38512</c:v>
                </c:pt>
                <c:pt idx="2870">
                  <c:v>38513</c:v>
                </c:pt>
                <c:pt idx="2871">
                  <c:v>38514</c:v>
                </c:pt>
                <c:pt idx="2872">
                  <c:v>38515</c:v>
                </c:pt>
                <c:pt idx="2873">
                  <c:v>38516</c:v>
                </c:pt>
                <c:pt idx="2874">
                  <c:v>38517</c:v>
                </c:pt>
                <c:pt idx="2875">
                  <c:v>38518</c:v>
                </c:pt>
                <c:pt idx="2876">
                  <c:v>38519</c:v>
                </c:pt>
                <c:pt idx="2877">
                  <c:v>38520</c:v>
                </c:pt>
                <c:pt idx="2878">
                  <c:v>38521</c:v>
                </c:pt>
                <c:pt idx="2879">
                  <c:v>38522</c:v>
                </c:pt>
                <c:pt idx="2880">
                  <c:v>38523</c:v>
                </c:pt>
                <c:pt idx="2881">
                  <c:v>38524</c:v>
                </c:pt>
                <c:pt idx="2882">
                  <c:v>38525</c:v>
                </c:pt>
                <c:pt idx="2883">
                  <c:v>38526</c:v>
                </c:pt>
                <c:pt idx="2884">
                  <c:v>38527</c:v>
                </c:pt>
                <c:pt idx="2885">
                  <c:v>38528</c:v>
                </c:pt>
                <c:pt idx="2886">
                  <c:v>38529</c:v>
                </c:pt>
                <c:pt idx="2887">
                  <c:v>38530</c:v>
                </c:pt>
                <c:pt idx="2888">
                  <c:v>38531</c:v>
                </c:pt>
                <c:pt idx="2889">
                  <c:v>38532</c:v>
                </c:pt>
                <c:pt idx="2890">
                  <c:v>38533</c:v>
                </c:pt>
                <c:pt idx="2891">
                  <c:v>38534</c:v>
                </c:pt>
                <c:pt idx="2892">
                  <c:v>38535</c:v>
                </c:pt>
                <c:pt idx="2893">
                  <c:v>38536</c:v>
                </c:pt>
                <c:pt idx="2894">
                  <c:v>38537</c:v>
                </c:pt>
                <c:pt idx="2895">
                  <c:v>38538</c:v>
                </c:pt>
                <c:pt idx="2896">
                  <c:v>38539</c:v>
                </c:pt>
                <c:pt idx="2897">
                  <c:v>38540</c:v>
                </c:pt>
                <c:pt idx="2898">
                  <c:v>38541</c:v>
                </c:pt>
                <c:pt idx="2899">
                  <c:v>38542</c:v>
                </c:pt>
                <c:pt idx="2900">
                  <c:v>38543</c:v>
                </c:pt>
                <c:pt idx="2901">
                  <c:v>38544</c:v>
                </c:pt>
                <c:pt idx="2902">
                  <c:v>38545</c:v>
                </c:pt>
                <c:pt idx="2903">
                  <c:v>38546</c:v>
                </c:pt>
                <c:pt idx="2904">
                  <c:v>38547</c:v>
                </c:pt>
                <c:pt idx="2905">
                  <c:v>38548</c:v>
                </c:pt>
                <c:pt idx="2906">
                  <c:v>38549</c:v>
                </c:pt>
                <c:pt idx="2907">
                  <c:v>38550</c:v>
                </c:pt>
                <c:pt idx="2908">
                  <c:v>38551</c:v>
                </c:pt>
                <c:pt idx="2909">
                  <c:v>38552</c:v>
                </c:pt>
                <c:pt idx="2910">
                  <c:v>38553</c:v>
                </c:pt>
                <c:pt idx="2911">
                  <c:v>38554</c:v>
                </c:pt>
                <c:pt idx="2912">
                  <c:v>38555</c:v>
                </c:pt>
                <c:pt idx="2913">
                  <c:v>38556</c:v>
                </c:pt>
                <c:pt idx="2914">
                  <c:v>38557</c:v>
                </c:pt>
                <c:pt idx="2915">
                  <c:v>38558</c:v>
                </c:pt>
                <c:pt idx="2916">
                  <c:v>38559</c:v>
                </c:pt>
                <c:pt idx="2917">
                  <c:v>38560</c:v>
                </c:pt>
                <c:pt idx="2918">
                  <c:v>38561</c:v>
                </c:pt>
                <c:pt idx="2919">
                  <c:v>38562</c:v>
                </c:pt>
                <c:pt idx="2920">
                  <c:v>38563</c:v>
                </c:pt>
                <c:pt idx="2921">
                  <c:v>38564</c:v>
                </c:pt>
                <c:pt idx="2922">
                  <c:v>38565</c:v>
                </c:pt>
                <c:pt idx="2923">
                  <c:v>38566</c:v>
                </c:pt>
                <c:pt idx="2924">
                  <c:v>38567</c:v>
                </c:pt>
                <c:pt idx="2925">
                  <c:v>38568</c:v>
                </c:pt>
                <c:pt idx="2926">
                  <c:v>38569</c:v>
                </c:pt>
                <c:pt idx="2927">
                  <c:v>38570</c:v>
                </c:pt>
                <c:pt idx="2928">
                  <c:v>38571</c:v>
                </c:pt>
                <c:pt idx="2929">
                  <c:v>38572</c:v>
                </c:pt>
                <c:pt idx="2930">
                  <c:v>38573</c:v>
                </c:pt>
                <c:pt idx="2931">
                  <c:v>38574</c:v>
                </c:pt>
                <c:pt idx="2932">
                  <c:v>38575</c:v>
                </c:pt>
                <c:pt idx="2933">
                  <c:v>38576</c:v>
                </c:pt>
                <c:pt idx="2934">
                  <c:v>38577</c:v>
                </c:pt>
                <c:pt idx="2935">
                  <c:v>38578</c:v>
                </c:pt>
                <c:pt idx="2936">
                  <c:v>38579</c:v>
                </c:pt>
                <c:pt idx="2937">
                  <c:v>38580</c:v>
                </c:pt>
                <c:pt idx="2938">
                  <c:v>38581</c:v>
                </c:pt>
                <c:pt idx="2939">
                  <c:v>38582</c:v>
                </c:pt>
                <c:pt idx="2940">
                  <c:v>38583</c:v>
                </c:pt>
                <c:pt idx="2941">
                  <c:v>38584</c:v>
                </c:pt>
                <c:pt idx="2942">
                  <c:v>38585</c:v>
                </c:pt>
                <c:pt idx="2943">
                  <c:v>38586</c:v>
                </c:pt>
                <c:pt idx="2944">
                  <c:v>38587</c:v>
                </c:pt>
                <c:pt idx="2945">
                  <c:v>38588</c:v>
                </c:pt>
                <c:pt idx="2946">
                  <c:v>38589</c:v>
                </c:pt>
                <c:pt idx="2947">
                  <c:v>38590</c:v>
                </c:pt>
                <c:pt idx="2948">
                  <c:v>38591</c:v>
                </c:pt>
                <c:pt idx="2949">
                  <c:v>38592</c:v>
                </c:pt>
                <c:pt idx="2950">
                  <c:v>38593</c:v>
                </c:pt>
                <c:pt idx="2951">
                  <c:v>38594</c:v>
                </c:pt>
                <c:pt idx="2952">
                  <c:v>38595</c:v>
                </c:pt>
                <c:pt idx="2953">
                  <c:v>38596</c:v>
                </c:pt>
                <c:pt idx="2954">
                  <c:v>38597</c:v>
                </c:pt>
                <c:pt idx="2955">
                  <c:v>38598</c:v>
                </c:pt>
                <c:pt idx="2956">
                  <c:v>38599</c:v>
                </c:pt>
                <c:pt idx="2957">
                  <c:v>38600</c:v>
                </c:pt>
                <c:pt idx="2958">
                  <c:v>38601</c:v>
                </c:pt>
                <c:pt idx="2959">
                  <c:v>38602</c:v>
                </c:pt>
                <c:pt idx="2960">
                  <c:v>38603</c:v>
                </c:pt>
                <c:pt idx="2961">
                  <c:v>38604</c:v>
                </c:pt>
                <c:pt idx="2962">
                  <c:v>38605</c:v>
                </c:pt>
                <c:pt idx="2963">
                  <c:v>38606</c:v>
                </c:pt>
                <c:pt idx="2964">
                  <c:v>38607</c:v>
                </c:pt>
                <c:pt idx="2965">
                  <c:v>38608</c:v>
                </c:pt>
                <c:pt idx="2966">
                  <c:v>38609</c:v>
                </c:pt>
                <c:pt idx="2967">
                  <c:v>38610</c:v>
                </c:pt>
                <c:pt idx="2968">
                  <c:v>38611</c:v>
                </c:pt>
                <c:pt idx="2969">
                  <c:v>38612</c:v>
                </c:pt>
                <c:pt idx="2970">
                  <c:v>38613</c:v>
                </c:pt>
                <c:pt idx="2971">
                  <c:v>38614</c:v>
                </c:pt>
                <c:pt idx="2972">
                  <c:v>38615</c:v>
                </c:pt>
                <c:pt idx="2973">
                  <c:v>38616</c:v>
                </c:pt>
                <c:pt idx="2974">
                  <c:v>38617</c:v>
                </c:pt>
                <c:pt idx="2975">
                  <c:v>38618</c:v>
                </c:pt>
                <c:pt idx="2976">
                  <c:v>38619</c:v>
                </c:pt>
                <c:pt idx="2977">
                  <c:v>38620</c:v>
                </c:pt>
                <c:pt idx="2978">
                  <c:v>38621</c:v>
                </c:pt>
                <c:pt idx="2979">
                  <c:v>38622</c:v>
                </c:pt>
                <c:pt idx="2980">
                  <c:v>38623</c:v>
                </c:pt>
                <c:pt idx="2981">
                  <c:v>38624</c:v>
                </c:pt>
                <c:pt idx="2982">
                  <c:v>38625</c:v>
                </c:pt>
                <c:pt idx="2983">
                  <c:v>38626</c:v>
                </c:pt>
                <c:pt idx="2984">
                  <c:v>38627</c:v>
                </c:pt>
                <c:pt idx="2985">
                  <c:v>38628</c:v>
                </c:pt>
                <c:pt idx="2986">
                  <c:v>38629</c:v>
                </c:pt>
                <c:pt idx="2987">
                  <c:v>38630</c:v>
                </c:pt>
                <c:pt idx="2988">
                  <c:v>38631</c:v>
                </c:pt>
                <c:pt idx="2989">
                  <c:v>38632</c:v>
                </c:pt>
                <c:pt idx="2990">
                  <c:v>38633</c:v>
                </c:pt>
                <c:pt idx="2991">
                  <c:v>38634</c:v>
                </c:pt>
                <c:pt idx="2992">
                  <c:v>38635</c:v>
                </c:pt>
                <c:pt idx="2993">
                  <c:v>38636</c:v>
                </c:pt>
                <c:pt idx="2994">
                  <c:v>38637</c:v>
                </c:pt>
                <c:pt idx="2995">
                  <c:v>38638</c:v>
                </c:pt>
                <c:pt idx="2996">
                  <c:v>38639</c:v>
                </c:pt>
                <c:pt idx="2997">
                  <c:v>38640</c:v>
                </c:pt>
                <c:pt idx="2998">
                  <c:v>38641</c:v>
                </c:pt>
                <c:pt idx="2999">
                  <c:v>38642</c:v>
                </c:pt>
                <c:pt idx="3000">
                  <c:v>38643</c:v>
                </c:pt>
                <c:pt idx="3001">
                  <c:v>38644</c:v>
                </c:pt>
                <c:pt idx="3002">
                  <c:v>38645</c:v>
                </c:pt>
                <c:pt idx="3003">
                  <c:v>38646</c:v>
                </c:pt>
                <c:pt idx="3004">
                  <c:v>38647</c:v>
                </c:pt>
                <c:pt idx="3005">
                  <c:v>38648</c:v>
                </c:pt>
                <c:pt idx="3006">
                  <c:v>38649</c:v>
                </c:pt>
                <c:pt idx="3007">
                  <c:v>38650</c:v>
                </c:pt>
                <c:pt idx="3008">
                  <c:v>38651</c:v>
                </c:pt>
                <c:pt idx="3009">
                  <c:v>38652</c:v>
                </c:pt>
                <c:pt idx="3010">
                  <c:v>38653</c:v>
                </c:pt>
                <c:pt idx="3011">
                  <c:v>38654</c:v>
                </c:pt>
                <c:pt idx="3012">
                  <c:v>38655</c:v>
                </c:pt>
                <c:pt idx="3013">
                  <c:v>38656</c:v>
                </c:pt>
                <c:pt idx="3014">
                  <c:v>38657</c:v>
                </c:pt>
                <c:pt idx="3015">
                  <c:v>38658</c:v>
                </c:pt>
                <c:pt idx="3016">
                  <c:v>38659</c:v>
                </c:pt>
                <c:pt idx="3017">
                  <c:v>38660</c:v>
                </c:pt>
                <c:pt idx="3018">
                  <c:v>38661</c:v>
                </c:pt>
                <c:pt idx="3019">
                  <c:v>38662</c:v>
                </c:pt>
                <c:pt idx="3020">
                  <c:v>38663</c:v>
                </c:pt>
                <c:pt idx="3021">
                  <c:v>38664</c:v>
                </c:pt>
                <c:pt idx="3022">
                  <c:v>38665</c:v>
                </c:pt>
                <c:pt idx="3023">
                  <c:v>38666</c:v>
                </c:pt>
                <c:pt idx="3024">
                  <c:v>38667</c:v>
                </c:pt>
                <c:pt idx="3025">
                  <c:v>38668</c:v>
                </c:pt>
                <c:pt idx="3026">
                  <c:v>38669</c:v>
                </c:pt>
                <c:pt idx="3027">
                  <c:v>38670</c:v>
                </c:pt>
                <c:pt idx="3028">
                  <c:v>38671</c:v>
                </c:pt>
                <c:pt idx="3029">
                  <c:v>38672</c:v>
                </c:pt>
                <c:pt idx="3030">
                  <c:v>38673</c:v>
                </c:pt>
                <c:pt idx="3031">
                  <c:v>38674</c:v>
                </c:pt>
                <c:pt idx="3032">
                  <c:v>38675</c:v>
                </c:pt>
                <c:pt idx="3033">
                  <c:v>38676</c:v>
                </c:pt>
                <c:pt idx="3034">
                  <c:v>38677</c:v>
                </c:pt>
                <c:pt idx="3035">
                  <c:v>38678</c:v>
                </c:pt>
                <c:pt idx="3036">
                  <c:v>38679</c:v>
                </c:pt>
                <c:pt idx="3037">
                  <c:v>38680</c:v>
                </c:pt>
                <c:pt idx="3038">
                  <c:v>38681</c:v>
                </c:pt>
                <c:pt idx="3039">
                  <c:v>38682</c:v>
                </c:pt>
                <c:pt idx="3040">
                  <c:v>38683</c:v>
                </c:pt>
                <c:pt idx="3041">
                  <c:v>38684</c:v>
                </c:pt>
                <c:pt idx="3042">
                  <c:v>38685</c:v>
                </c:pt>
                <c:pt idx="3043">
                  <c:v>38686</c:v>
                </c:pt>
                <c:pt idx="3044">
                  <c:v>38687</c:v>
                </c:pt>
                <c:pt idx="3045">
                  <c:v>38688</c:v>
                </c:pt>
                <c:pt idx="3046">
                  <c:v>38689</c:v>
                </c:pt>
                <c:pt idx="3047">
                  <c:v>38690</c:v>
                </c:pt>
                <c:pt idx="3048">
                  <c:v>38691</c:v>
                </c:pt>
                <c:pt idx="3049">
                  <c:v>38692</c:v>
                </c:pt>
                <c:pt idx="3050">
                  <c:v>38693</c:v>
                </c:pt>
                <c:pt idx="3051">
                  <c:v>38694</c:v>
                </c:pt>
                <c:pt idx="3052">
                  <c:v>38695</c:v>
                </c:pt>
                <c:pt idx="3053">
                  <c:v>38696</c:v>
                </c:pt>
                <c:pt idx="3054">
                  <c:v>38697</c:v>
                </c:pt>
                <c:pt idx="3055">
                  <c:v>38698</c:v>
                </c:pt>
                <c:pt idx="3056">
                  <c:v>38699</c:v>
                </c:pt>
                <c:pt idx="3057">
                  <c:v>38700</c:v>
                </c:pt>
                <c:pt idx="3058">
                  <c:v>38701</c:v>
                </c:pt>
                <c:pt idx="3059">
                  <c:v>38702</c:v>
                </c:pt>
                <c:pt idx="3060">
                  <c:v>38703</c:v>
                </c:pt>
                <c:pt idx="3061">
                  <c:v>38704</c:v>
                </c:pt>
                <c:pt idx="3062">
                  <c:v>38705</c:v>
                </c:pt>
                <c:pt idx="3063">
                  <c:v>38706</c:v>
                </c:pt>
                <c:pt idx="3064">
                  <c:v>38707</c:v>
                </c:pt>
                <c:pt idx="3065">
                  <c:v>38708</c:v>
                </c:pt>
                <c:pt idx="3066">
                  <c:v>38709</c:v>
                </c:pt>
                <c:pt idx="3067">
                  <c:v>38710</c:v>
                </c:pt>
                <c:pt idx="3068">
                  <c:v>38711</c:v>
                </c:pt>
                <c:pt idx="3069">
                  <c:v>38712</c:v>
                </c:pt>
                <c:pt idx="3070">
                  <c:v>38713</c:v>
                </c:pt>
                <c:pt idx="3071">
                  <c:v>38714</c:v>
                </c:pt>
                <c:pt idx="3072">
                  <c:v>38715</c:v>
                </c:pt>
                <c:pt idx="3073">
                  <c:v>38716</c:v>
                </c:pt>
                <c:pt idx="3074">
                  <c:v>38717</c:v>
                </c:pt>
                <c:pt idx="3075">
                  <c:v>38718</c:v>
                </c:pt>
                <c:pt idx="3076">
                  <c:v>38719</c:v>
                </c:pt>
                <c:pt idx="3077">
                  <c:v>38720</c:v>
                </c:pt>
                <c:pt idx="3078">
                  <c:v>38721</c:v>
                </c:pt>
                <c:pt idx="3079">
                  <c:v>38722</c:v>
                </c:pt>
                <c:pt idx="3080">
                  <c:v>38723</c:v>
                </c:pt>
                <c:pt idx="3081">
                  <c:v>38724</c:v>
                </c:pt>
                <c:pt idx="3082">
                  <c:v>38725</c:v>
                </c:pt>
                <c:pt idx="3083">
                  <c:v>38726</c:v>
                </c:pt>
                <c:pt idx="3084">
                  <c:v>38727</c:v>
                </c:pt>
                <c:pt idx="3085">
                  <c:v>38728</c:v>
                </c:pt>
                <c:pt idx="3086">
                  <c:v>38729</c:v>
                </c:pt>
                <c:pt idx="3087">
                  <c:v>38730</c:v>
                </c:pt>
                <c:pt idx="3088">
                  <c:v>38731</c:v>
                </c:pt>
                <c:pt idx="3089">
                  <c:v>38732</c:v>
                </c:pt>
                <c:pt idx="3090">
                  <c:v>38733</c:v>
                </c:pt>
                <c:pt idx="3091">
                  <c:v>38734</c:v>
                </c:pt>
                <c:pt idx="3092">
                  <c:v>38735</c:v>
                </c:pt>
                <c:pt idx="3093">
                  <c:v>38736</c:v>
                </c:pt>
                <c:pt idx="3094">
                  <c:v>38737</c:v>
                </c:pt>
                <c:pt idx="3095">
                  <c:v>38738</c:v>
                </c:pt>
                <c:pt idx="3096">
                  <c:v>38739</c:v>
                </c:pt>
                <c:pt idx="3097">
                  <c:v>38740</c:v>
                </c:pt>
                <c:pt idx="3098">
                  <c:v>38741</c:v>
                </c:pt>
                <c:pt idx="3099">
                  <c:v>38742</c:v>
                </c:pt>
                <c:pt idx="3100">
                  <c:v>38743</c:v>
                </c:pt>
                <c:pt idx="3101">
                  <c:v>38744</c:v>
                </c:pt>
                <c:pt idx="3102">
                  <c:v>38745</c:v>
                </c:pt>
                <c:pt idx="3103">
                  <c:v>38746</c:v>
                </c:pt>
                <c:pt idx="3104">
                  <c:v>38747</c:v>
                </c:pt>
                <c:pt idx="3105">
                  <c:v>38748</c:v>
                </c:pt>
                <c:pt idx="3106">
                  <c:v>38749</c:v>
                </c:pt>
                <c:pt idx="3107">
                  <c:v>38750</c:v>
                </c:pt>
                <c:pt idx="3108">
                  <c:v>38751</c:v>
                </c:pt>
                <c:pt idx="3109">
                  <c:v>38752</c:v>
                </c:pt>
                <c:pt idx="3110">
                  <c:v>38753</c:v>
                </c:pt>
                <c:pt idx="3111">
                  <c:v>38754</c:v>
                </c:pt>
                <c:pt idx="3112">
                  <c:v>38755</c:v>
                </c:pt>
                <c:pt idx="3113">
                  <c:v>38756</c:v>
                </c:pt>
                <c:pt idx="3114">
                  <c:v>38757</c:v>
                </c:pt>
                <c:pt idx="3115">
                  <c:v>38758</c:v>
                </c:pt>
                <c:pt idx="3116">
                  <c:v>38759</c:v>
                </c:pt>
                <c:pt idx="3117">
                  <c:v>38760</c:v>
                </c:pt>
                <c:pt idx="3118">
                  <c:v>38761</c:v>
                </c:pt>
                <c:pt idx="3119">
                  <c:v>38762</c:v>
                </c:pt>
                <c:pt idx="3120">
                  <c:v>38763</c:v>
                </c:pt>
                <c:pt idx="3121">
                  <c:v>38764</c:v>
                </c:pt>
                <c:pt idx="3122">
                  <c:v>38765</c:v>
                </c:pt>
                <c:pt idx="3123">
                  <c:v>38766</c:v>
                </c:pt>
                <c:pt idx="3124">
                  <c:v>38767</c:v>
                </c:pt>
                <c:pt idx="3125">
                  <c:v>38768</c:v>
                </c:pt>
                <c:pt idx="3126">
                  <c:v>38769</c:v>
                </c:pt>
                <c:pt idx="3127">
                  <c:v>38770</c:v>
                </c:pt>
                <c:pt idx="3128">
                  <c:v>38771</c:v>
                </c:pt>
                <c:pt idx="3129">
                  <c:v>38772</c:v>
                </c:pt>
                <c:pt idx="3130">
                  <c:v>38773</c:v>
                </c:pt>
                <c:pt idx="3131">
                  <c:v>38774</c:v>
                </c:pt>
                <c:pt idx="3132">
                  <c:v>38775</c:v>
                </c:pt>
                <c:pt idx="3133">
                  <c:v>38776</c:v>
                </c:pt>
                <c:pt idx="3134">
                  <c:v>38777</c:v>
                </c:pt>
                <c:pt idx="3135">
                  <c:v>38778</c:v>
                </c:pt>
                <c:pt idx="3136">
                  <c:v>38779</c:v>
                </c:pt>
                <c:pt idx="3137">
                  <c:v>38780</c:v>
                </c:pt>
                <c:pt idx="3138">
                  <c:v>38781</c:v>
                </c:pt>
                <c:pt idx="3139">
                  <c:v>38782</c:v>
                </c:pt>
                <c:pt idx="3140">
                  <c:v>38783</c:v>
                </c:pt>
                <c:pt idx="3141">
                  <c:v>38784</c:v>
                </c:pt>
                <c:pt idx="3142">
                  <c:v>38785</c:v>
                </c:pt>
                <c:pt idx="3143">
                  <c:v>38786</c:v>
                </c:pt>
                <c:pt idx="3144">
                  <c:v>38787</c:v>
                </c:pt>
                <c:pt idx="3145">
                  <c:v>38788</c:v>
                </c:pt>
                <c:pt idx="3146">
                  <c:v>38789</c:v>
                </c:pt>
                <c:pt idx="3147">
                  <c:v>38790</c:v>
                </c:pt>
                <c:pt idx="3148">
                  <c:v>38791</c:v>
                </c:pt>
                <c:pt idx="3149">
                  <c:v>38792</c:v>
                </c:pt>
                <c:pt idx="3150">
                  <c:v>38793</c:v>
                </c:pt>
                <c:pt idx="3151">
                  <c:v>38794</c:v>
                </c:pt>
                <c:pt idx="3152">
                  <c:v>38795</c:v>
                </c:pt>
                <c:pt idx="3153">
                  <c:v>38796</c:v>
                </c:pt>
                <c:pt idx="3154">
                  <c:v>38797</c:v>
                </c:pt>
                <c:pt idx="3155">
                  <c:v>38798</c:v>
                </c:pt>
                <c:pt idx="3156">
                  <c:v>38799</c:v>
                </c:pt>
                <c:pt idx="3157">
                  <c:v>38800</c:v>
                </c:pt>
                <c:pt idx="3158">
                  <c:v>38801</c:v>
                </c:pt>
                <c:pt idx="3159">
                  <c:v>38802</c:v>
                </c:pt>
                <c:pt idx="3160">
                  <c:v>38803</c:v>
                </c:pt>
                <c:pt idx="3161">
                  <c:v>38804</c:v>
                </c:pt>
                <c:pt idx="3162">
                  <c:v>38805</c:v>
                </c:pt>
                <c:pt idx="3163">
                  <c:v>38806</c:v>
                </c:pt>
                <c:pt idx="3164">
                  <c:v>38807</c:v>
                </c:pt>
                <c:pt idx="3165">
                  <c:v>38808</c:v>
                </c:pt>
                <c:pt idx="3166">
                  <c:v>38809</c:v>
                </c:pt>
                <c:pt idx="3167">
                  <c:v>38810</c:v>
                </c:pt>
                <c:pt idx="3168">
                  <c:v>38811</c:v>
                </c:pt>
                <c:pt idx="3169">
                  <c:v>38812</c:v>
                </c:pt>
                <c:pt idx="3170">
                  <c:v>38813</c:v>
                </c:pt>
                <c:pt idx="3171">
                  <c:v>38814</c:v>
                </c:pt>
                <c:pt idx="3172">
                  <c:v>38815</c:v>
                </c:pt>
                <c:pt idx="3173">
                  <c:v>38816</c:v>
                </c:pt>
                <c:pt idx="3174">
                  <c:v>38817</c:v>
                </c:pt>
                <c:pt idx="3175">
                  <c:v>38818</c:v>
                </c:pt>
                <c:pt idx="3176">
                  <c:v>38819</c:v>
                </c:pt>
                <c:pt idx="3177">
                  <c:v>38820</c:v>
                </c:pt>
                <c:pt idx="3178">
                  <c:v>38821</c:v>
                </c:pt>
                <c:pt idx="3179">
                  <c:v>38822</c:v>
                </c:pt>
                <c:pt idx="3180">
                  <c:v>38823</c:v>
                </c:pt>
                <c:pt idx="3181">
                  <c:v>38824</c:v>
                </c:pt>
                <c:pt idx="3182">
                  <c:v>38825</c:v>
                </c:pt>
                <c:pt idx="3183">
                  <c:v>38826</c:v>
                </c:pt>
                <c:pt idx="3184">
                  <c:v>38827</c:v>
                </c:pt>
                <c:pt idx="3185">
                  <c:v>38828</c:v>
                </c:pt>
                <c:pt idx="3186">
                  <c:v>38829</c:v>
                </c:pt>
                <c:pt idx="3187">
                  <c:v>38830</c:v>
                </c:pt>
                <c:pt idx="3188">
                  <c:v>38831</c:v>
                </c:pt>
                <c:pt idx="3189">
                  <c:v>38832</c:v>
                </c:pt>
                <c:pt idx="3190">
                  <c:v>38833</c:v>
                </c:pt>
                <c:pt idx="3191">
                  <c:v>38834</c:v>
                </c:pt>
                <c:pt idx="3192">
                  <c:v>38835</c:v>
                </c:pt>
                <c:pt idx="3193">
                  <c:v>38836</c:v>
                </c:pt>
                <c:pt idx="3194">
                  <c:v>38837</c:v>
                </c:pt>
                <c:pt idx="3195">
                  <c:v>38838</c:v>
                </c:pt>
                <c:pt idx="3196">
                  <c:v>38839</c:v>
                </c:pt>
                <c:pt idx="3197">
                  <c:v>38840</c:v>
                </c:pt>
                <c:pt idx="3198">
                  <c:v>38841</c:v>
                </c:pt>
                <c:pt idx="3199">
                  <c:v>38842</c:v>
                </c:pt>
                <c:pt idx="3200">
                  <c:v>38843</c:v>
                </c:pt>
                <c:pt idx="3201">
                  <c:v>38844</c:v>
                </c:pt>
                <c:pt idx="3202">
                  <c:v>38845</c:v>
                </c:pt>
                <c:pt idx="3203">
                  <c:v>38846</c:v>
                </c:pt>
                <c:pt idx="3204">
                  <c:v>38847</c:v>
                </c:pt>
                <c:pt idx="3205">
                  <c:v>38848</c:v>
                </c:pt>
                <c:pt idx="3206">
                  <c:v>38849</c:v>
                </c:pt>
                <c:pt idx="3207">
                  <c:v>38850</c:v>
                </c:pt>
                <c:pt idx="3208">
                  <c:v>38851</c:v>
                </c:pt>
                <c:pt idx="3209">
                  <c:v>38852</c:v>
                </c:pt>
                <c:pt idx="3210">
                  <c:v>38853</c:v>
                </c:pt>
                <c:pt idx="3211">
                  <c:v>38854</c:v>
                </c:pt>
                <c:pt idx="3212">
                  <c:v>38855</c:v>
                </c:pt>
                <c:pt idx="3213">
                  <c:v>38856</c:v>
                </c:pt>
                <c:pt idx="3214">
                  <c:v>38857</c:v>
                </c:pt>
                <c:pt idx="3215">
                  <c:v>38858</c:v>
                </c:pt>
                <c:pt idx="3216">
                  <c:v>38859</c:v>
                </c:pt>
                <c:pt idx="3217">
                  <c:v>38860</c:v>
                </c:pt>
                <c:pt idx="3218">
                  <c:v>38861</c:v>
                </c:pt>
                <c:pt idx="3219">
                  <c:v>38862</c:v>
                </c:pt>
                <c:pt idx="3220">
                  <c:v>38863</c:v>
                </c:pt>
                <c:pt idx="3221">
                  <c:v>38864</c:v>
                </c:pt>
                <c:pt idx="3222">
                  <c:v>38865</c:v>
                </c:pt>
                <c:pt idx="3223">
                  <c:v>38866</c:v>
                </c:pt>
                <c:pt idx="3224">
                  <c:v>38867</c:v>
                </c:pt>
                <c:pt idx="3225">
                  <c:v>38868</c:v>
                </c:pt>
                <c:pt idx="3226">
                  <c:v>38869</c:v>
                </c:pt>
                <c:pt idx="3227">
                  <c:v>38870</c:v>
                </c:pt>
                <c:pt idx="3228">
                  <c:v>38871</c:v>
                </c:pt>
                <c:pt idx="3229">
                  <c:v>38872</c:v>
                </c:pt>
                <c:pt idx="3230">
                  <c:v>38873</c:v>
                </c:pt>
                <c:pt idx="3231">
                  <c:v>38874</c:v>
                </c:pt>
                <c:pt idx="3232">
                  <c:v>38875</c:v>
                </c:pt>
                <c:pt idx="3233">
                  <c:v>38876</c:v>
                </c:pt>
                <c:pt idx="3234">
                  <c:v>38877</c:v>
                </c:pt>
                <c:pt idx="3235">
                  <c:v>38878</c:v>
                </c:pt>
                <c:pt idx="3236">
                  <c:v>38879</c:v>
                </c:pt>
                <c:pt idx="3237">
                  <c:v>38880</c:v>
                </c:pt>
                <c:pt idx="3238">
                  <c:v>38881</c:v>
                </c:pt>
                <c:pt idx="3239">
                  <c:v>38882</c:v>
                </c:pt>
                <c:pt idx="3240">
                  <c:v>38883</c:v>
                </c:pt>
                <c:pt idx="3241">
                  <c:v>38884</c:v>
                </c:pt>
                <c:pt idx="3242">
                  <c:v>38885</c:v>
                </c:pt>
                <c:pt idx="3243">
                  <c:v>38886</c:v>
                </c:pt>
                <c:pt idx="3244">
                  <c:v>38887</c:v>
                </c:pt>
                <c:pt idx="3245">
                  <c:v>38888</c:v>
                </c:pt>
                <c:pt idx="3246">
                  <c:v>38889</c:v>
                </c:pt>
                <c:pt idx="3247">
                  <c:v>38890</c:v>
                </c:pt>
                <c:pt idx="3248">
                  <c:v>38891</c:v>
                </c:pt>
                <c:pt idx="3249">
                  <c:v>38892</c:v>
                </c:pt>
                <c:pt idx="3250">
                  <c:v>38893</c:v>
                </c:pt>
                <c:pt idx="3251">
                  <c:v>38894</c:v>
                </c:pt>
                <c:pt idx="3252">
                  <c:v>38895</c:v>
                </c:pt>
                <c:pt idx="3253">
                  <c:v>38896</c:v>
                </c:pt>
                <c:pt idx="3254">
                  <c:v>38897</c:v>
                </c:pt>
                <c:pt idx="3255">
                  <c:v>38898</c:v>
                </c:pt>
                <c:pt idx="3256">
                  <c:v>38899</c:v>
                </c:pt>
                <c:pt idx="3257">
                  <c:v>38900</c:v>
                </c:pt>
                <c:pt idx="3258">
                  <c:v>38901</c:v>
                </c:pt>
                <c:pt idx="3259">
                  <c:v>38902</c:v>
                </c:pt>
                <c:pt idx="3260">
                  <c:v>38903</c:v>
                </c:pt>
                <c:pt idx="3261">
                  <c:v>38904</c:v>
                </c:pt>
                <c:pt idx="3262">
                  <c:v>38905</c:v>
                </c:pt>
                <c:pt idx="3263">
                  <c:v>38906</c:v>
                </c:pt>
                <c:pt idx="3264">
                  <c:v>38907</c:v>
                </c:pt>
                <c:pt idx="3265">
                  <c:v>38908</c:v>
                </c:pt>
                <c:pt idx="3266">
                  <c:v>38909</c:v>
                </c:pt>
                <c:pt idx="3267">
                  <c:v>38910</c:v>
                </c:pt>
                <c:pt idx="3268">
                  <c:v>38911</c:v>
                </c:pt>
                <c:pt idx="3269">
                  <c:v>38912</c:v>
                </c:pt>
                <c:pt idx="3270">
                  <c:v>38913</c:v>
                </c:pt>
                <c:pt idx="3271">
                  <c:v>38914</c:v>
                </c:pt>
                <c:pt idx="3272">
                  <c:v>38915</c:v>
                </c:pt>
                <c:pt idx="3273">
                  <c:v>38916</c:v>
                </c:pt>
                <c:pt idx="3274">
                  <c:v>38917</c:v>
                </c:pt>
                <c:pt idx="3275">
                  <c:v>38918</c:v>
                </c:pt>
                <c:pt idx="3276">
                  <c:v>38919</c:v>
                </c:pt>
                <c:pt idx="3277">
                  <c:v>38920</c:v>
                </c:pt>
                <c:pt idx="3278">
                  <c:v>38921</c:v>
                </c:pt>
                <c:pt idx="3279">
                  <c:v>38922</c:v>
                </c:pt>
                <c:pt idx="3280">
                  <c:v>38923</c:v>
                </c:pt>
                <c:pt idx="3281">
                  <c:v>38924</c:v>
                </c:pt>
                <c:pt idx="3282">
                  <c:v>38925</c:v>
                </c:pt>
                <c:pt idx="3283">
                  <c:v>38926</c:v>
                </c:pt>
                <c:pt idx="3284">
                  <c:v>38927</c:v>
                </c:pt>
                <c:pt idx="3285">
                  <c:v>38928</c:v>
                </c:pt>
                <c:pt idx="3286">
                  <c:v>38929</c:v>
                </c:pt>
                <c:pt idx="3287">
                  <c:v>38930</c:v>
                </c:pt>
                <c:pt idx="3288">
                  <c:v>38931</c:v>
                </c:pt>
                <c:pt idx="3289">
                  <c:v>38932</c:v>
                </c:pt>
                <c:pt idx="3290">
                  <c:v>38933</c:v>
                </c:pt>
                <c:pt idx="3291">
                  <c:v>38934</c:v>
                </c:pt>
                <c:pt idx="3292">
                  <c:v>38935</c:v>
                </c:pt>
                <c:pt idx="3293">
                  <c:v>38936</c:v>
                </c:pt>
                <c:pt idx="3294">
                  <c:v>38937</c:v>
                </c:pt>
                <c:pt idx="3295">
                  <c:v>38938</c:v>
                </c:pt>
                <c:pt idx="3296">
                  <c:v>38939</c:v>
                </c:pt>
                <c:pt idx="3297">
                  <c:v>38940</c:v>
                </c:pt>
                <c:pt idx="3298">
                  <c:v>38941</c:v>
                </c:pt>
                <c:pt idx="3299">
                  <c:v>38942</c:v>
                </c:pt>
                <c:pt idx="3300">
                  <c:v>38943</c:v>
                </c:pt>
                <c:pt idx="3301">
                  <c:v>38944</c:v>
                </c:pt>
                <c:pt idx="3302">
                  <c:v>38945</c:v>
                </c:pt>
                <c:pt idx="3303">
                  <c:v>38946</c:v>
                </c:pt>
                <c:pt idx="3304">
                  <c:v>38947</c:v>
                </c:pt>
                <c:pt idx="3305">
                  <c:v>38948</c:v>
                </c:pt>
                <c:pt idx="3306">
                  <c:v>38949</c:v>
                </c:pt>
                <c:pt idx="3307">
                  <c:v>38950</c:v>
                </c:pt>
                <c:pt idx="3308">
                  <c:v>38951</c:v>
                </c:pt>
                <c:pt idx="3309">
                  <c:v>38952</c:v>
                </c:pt>
                <c:pt idx="3310">
                  <c:v>38953</c:v>
                </c:pt>
                <c:pt idx="3311">
                  <c:v>38954</c:v>
                </c:pt>
                <c:pt idx="3312">
                  <c:v>38955</c:v>
                </c:pt>
                <c:pt idx="3313">
                  <c:v>38956</c:v>
                </c:pt>
                <c:pt idx="3314">
                  <c:v>38957</c:v>
                </c:pt>
                <c:pt idx="3315">
                  <c:v>38958</c:v>
                </c:pt>
                <c:pt idx="3316">
                  <c:v>38959</c:v>
                </c:pt>
                <c:pt idx="3317">
                  <c:v>38960</c:v>
                </c:pt>
                <c:pt idx="3318">
                  <c:v>38961</c:v>
                </c:pt>
                <c:pt idx="3319">
                  <c:v>38962</c:v>
                </c:pt>
                <c:pt idx="3320">
                  <c:v>38963</c:v>
                </c:pt>
                <c:pt idx="3321">
                  <c:v>38964</c:v>
                </c:pt>
                <c:pt idx="3322">
                  <c:v>38965</c:v>
                </c:pt>
                <c:pt idx="3323">
                  <c:v>38966</c:v>
                </c:pt>
                <c:pt idx="3324">
                  <c:v>38967</c:v>
                </c:pt>
                <c:pt idx="3325">
                  <c:v>38968</c:v>
                </c:pt>
                <c:pt idx="3326">
                  <c:v>38969</c:v>
                </c:pt>
                <c:pt idx="3327">
                  <c:v>38970</c:v>
                </c:pt>
                <c:pt idx="3328">
                  <c:v>38971</c:v>
                </c:pt>
                <c:pt idx="3329">
                  <c:v>38972</c:v>
                </c:pt>
                <c:pt idx="3330">
                  <c:v>38973</c:v>
                </c:pt>
                <c:pt idx="3331">
                  <c:v>38974</c:v>
                </c:pt>
                <c:pt idx="3332">
                  <c:v>38975</c:v>
                </c:pt>
                <c:pt idx="3333">
                  <c:v>38976</c:v>
                </c:pt>
                <c:pt idx="3334">
                  <c:v>38977</c:v>
                </c:pt>
                <c:pt idx="3335">
                  <c:v>38978</c:v>
                </c:pt>
                <c:pt idx="3336">
                  <c:v>38979</c:v>
                </c:pt>
                <c:pt idx="3337">
                  <c:v>38980</c:v>
                </c:pt>
                <c:pt idx="3338">
                  <c:v>38981</c:v>
                </c:pt>
                <c:pt idx="3339">
                  <c:v>38982</c:v>
                </c:pt>
                <c:pt idx="3340">
                  <c:v>38983</c:v>
                </c:pt>
                <c:pt idx="3341">
                  <c:v>38984</c:v>
                </c:pt>
                <c:pt idx="3342">
                  <c:v>38985</c:v>
                </c:pt>
                <c:pt idx="3343">
                  <c:v>38986</c:v>
                </c:pt>
                <c:pt idx="3344">
                  <c:v>38987</c:v>
                </c:pt>
                <c:pt idx="3345">
                  <c:v>38988</c:v>
                </c:pt>
                <c:pt idx="3346">
                  <c:v>38989</c:v>
                </c:pt>
                <c:pt idx="3347">
                  <c:v>38990</c:v>
                </c:pt>
                <c:pt idx="3348">
                  <c:v>38991</c:v>
                </c:pt>
                <c:pt idx="3349">
                  <c:v>38992</c:v>
                </c:pt>
                <c:pt idx="3350">
                  <c:v>38993</c:v>
                </c:pt>
                <c:pt idx="3351">
                  <c:v>38994</c:v>
                </c:pt>
                <c:pt idx="3352">
                  <c:v>38995</c:v>
                </c:pt>
                <c:pt idx="3353">
                  <c:v>38996</c:v>
                </c:pt>
                <c:pt idx="3354">
                  <c:v>38997</c:v>
                </c:pt>
                <c:pt idx="3355">
                  <c:v>38998</c:v>
                </c:pt>
                <c:pt idx="3356">
                  <c:v>38999</c:v>
                </c:pt>
                <c:pt idx="3357">
                  <c:v>39000</c:v>
                </c:pt>
                <c:pt idx="3358">
                  <c:v>39001</c:v>
                </c:pt>
                <c:pt idx="3359">
                  <c:v>39002</c:v>
                </c:pt>
                <c:pt idx="3360">
                  <c:v>39003</c:v>
                </c:pt>
                <c:pt idx="3361">
                  <c:v>39004</c:v>
                </c:pt>
                <c:pt idx="3362">
                  <c:v>39005</c:v>
                </c:pt>
                <c:pt idx="3363">
                  <c:v>39006</c:v>
                </c:pt>
                <c:pt idx="3364">
                  <c:v>39007</c:v>
                </c:pt>
                <c:pt idx="3365">
                  <c:v>39008</c:v>
                </c:pt>
                <c:pt idx="3366">
                  <c:v>39009</c:v>
                </c:pt>
                <c:pt idx="3367">
                  <c:v>39010</c:v>
                </c:pt>
                <c:pt idx="3368">
                  <c:v>39011</c:v>
                </c:pt>
                <c:pt idx="3369">
                  <c:v>39012</c:v>
                </c:pt>
                <c:pt idx="3370">
                  <c:v>39013</c:v>
                </c:pt>
                <c:pt idx="3371">
                  <c:v>39014</c:v>
                </c:pt>
                <c:pt idx="3372">
                  <c:v>39015</c:v>
                </c:pt>
                <c:pt idx="3373">
                  <c:v>39016</c:v>
                </c:pt>
                <c:pt idx="3374">
                  <c:v>39017</c:v>
                </c:pt>
                <c:pt idx="3375">
                  <c:v>39018</c:v>
                </c:pt>
                <c:pt idx="3376">
                  <c:v>39019</c:v>
                </c:pt>
                <c:pt idx="3377">
                  <c:v>39020</c:v>
                </c:pt>
                <c:pt idx="3378">
                  <c:v>39021</c:v>
                </c:pt>
                <c:pt idx="3379">
                  <c:v>39022</c:v>
                </c:pt>
                <c:pt idx="3380">
                  <c:v>39023</c:v>
                </c:pt>
                <c:pt idx="3381">
                  <c:v>39024</c:v>
                </c:pt>
                <c:pt idx="3382">
                  <c:v>39025</c:v>
                </c:pt>
                <c:pt idx="3383">
                  <c:v>39026</c:v>
                </c:pt>
                <c:pt idx="3384">
                  <c:v>39027</c:v>
                </c:pt>
                <c:pt idx="3385">
                  <c:v>39028</c:v>
                </c:pt>
                <c:pt idx="3386">
                  <c:v>39029</c:v>
                </c:pt>
                <c:pt idx="3387">
                  <c:v>39030</c:v>
                </c:pt>
                <c:pt idx="3388">
                  <c:v>39031</c:v>
                </c:pt>
                <c:pt idx="3389">
                  <c:v>39032</c:v>
                </c:pt>
                <c:pt idx="3390">
                  <c:v>39033</c:v>
                </c:pt>
                <c:pt idx="3391">
                  <c:v>39034</c:v>
                </c:pt>
                <c:pt idx="3392">
                  <c:v>39035</c:v>
                </c:pt>
                <c:pt idx="3393">
                  <c:v>39036</c:v>
                </c:pt>
                <c:pt idx="3394">
                  <c:v>39037</c:v>
                </c:pt>
                <c:pt idx="3395">
                  <c:v>39038</c:v>
                </c:pt>
                <c:pt idx="3396">
                  <c:v>39039</c:v>
                </c:pt>
                <c:pt idx="3397">
                  <c:v>39040</c:v>
                </c:pt>
                <c:pt idx="3398">
                  <c:v>39041</c:v>
                </c:pt>
                <c:pt idx="3399">
                  <c:v>39042</c:v>
                </c:pt>
                <c:pt idx="3400">
                  <c:v>39043</c:v>
                </c:pt>
                <c:pt idx="3401">
                  <c:v>39044</c:v>
                </c:pt>
                <c:pt idx="3402">
                  <c:v>39045</c:v>
                </c:pt>
                <c:pt idx="3403">
                  <c:v>39046</c:v>
                </c:pt>
                <c:pt idx="3404">
                  <c:v>39047</c:v>
                </c:pt>
                <c:pt idx="3405">
                  <c:v>39048</c:v>
                </c:pt>
                <c:pt idx="3406">
                  <c:v>39049</c:v>
                </c:pt>
                <c:pt idx="3407">
                  <c:v>39050</c:v>
                </c:pt>
                <c:pt idx="3408">
                  <c:v>39051</c:v>
                </c:pt>
                <c:pt idx="3409">
                  <c:v>39052</c:v>
                </c:pt>
                <c:pt idx="3410">
                  <c:v>39053</c:v>
                </c:pt>
                <c:pt idx="3411">
                  <c:v>39054</c:v>
                </c:pt>
                <c:pt idx="3412">
                  <c:v>39055</c:v>
                </c:pt>
                <c:pt idx="3413">
                  <c:v>39056</c:v>
                </c:pt>
                <c:pt idx="3414">
                  <c:v>39057</c:v>
                </c:pt>
                <c:pt idx="3415">
                  <c:v>39058</c:v>
                </c:pt>
                <c:pt idx="3416">
                  <c:v>39059</c:v>
                </c:pt>
                <c:pt idx="3417">
                  <c:v>39060</c:v>
                </c:pt>
                <c:pt idx="3418">
                  <c:v>39061</c:v>
                </c:pt>
                <c:pt idx="3419">
                  <c:v>39062</c:v>
                </c:pt>
                <c:pt idx="3420">
                  <c:v>39063</c:v>
                </c:pt>
                <c:pt idx="3421">
                  <c:v>39064</c:v>
                </c:pt>
                <c:pt idx="3422">
                  <c:v>39065</c:v>
                </c:pt>
                <c:pt idx="3423">
                  <c:v>39066</c:v>
                </c:pt>
                <c:pt idx="3424">
                  <c:v>39067</c:v>
                </c:pt>
                <c:pt idx="3425">
                  <c:v>39068</c:v>
                </c:pt>
                <c:pt idx="3426">
                  <c:v>39069</c:v>
                </c:pt>
                <c:pt idx="3427">
                  <c:v>39070</c:v>
                </c:pt>
                <c:pt idx="3428">
                  <c:v>39071</c:v>
                </c:pt>
                <c:pt idx="3429">
                  <c:v>39072</c:v>
                </c:pt>
                <c:pt idx="3430">
                  <c:v>39073</c:v>
                </c:pt>
                <c:pt idx="3431">
                  <c:v>39074</c:v>
                </c:pt>
                <c:pt idx="3432">
                  <c:v>39075</c:v>
                </c:pt>
                <c:pt idx="3433">
                  <c:v>39076</c:v>
                </c:pt>
                <c:pt idx="3434">
                  <c:v>39077</c:v>
                </c:pt>
                <c:pt idx="3435">
                  <c:v>39078</c:v>
                </c:pt>
                <c:pt idx="3436">
                  <c:v>39079</c:v>
                </c:pt>
                <c:pt idx="3437">
                  <c:v>39080</c:v>
                </c:pt>
                <c:pt idx="3438">
                  <c:v>39081</c:v>
                </c:pt>
                <c:pt idx="3439">
                  <c:v>39082</c:v>
                </c:pt>
                <c:pt idx="3440">
                  <c:v>39083</c:v>
                </c:pt>
                <c:pt idx="3441">
                  <c:v>39084</c:v>
                </c:pt>
                <c:pt idx="3442">
                  <c:v>39085</c:v>
                </c:pt>
                <c:pt idx="3443">
                  <c:v>39086</c:v>
                </c:pt>
                <c:pt idx="3444">
                  <c:v>39087</c:v>
                </c:pt>
                <c:pt idx="3445">
                  <c:v>39088</c:v>
                </c:pt>
                <c:pt idx="3446">
                  <c:v>39089</c:v>
                </c:pt>
                <c:pt idx="3447">
                  <c:v>39090</c:v>
                </c:pt>
                <c:pt idx="3448">
                  <c:v>39091</c:v>
                </c:pt>
                <c:pt idx="3449">
                  <c:v>39092</c:v>
                </c:pt>
                <c:pt idx="3450">
                  <c:v>39093</c:v>
                </c:pt>
                <c:pt idx="3451">
                  <c:v>39094</c:v>
                </c:pt>
                <c:pt idx="3452">
                  <c:v>39095</c:v>
                </c:pt>
                <c:pt idx="3453">
                  <c:v>39096</c:v>
                </c:pt>
                <c:pt idx="3454">
                  <c:v>39097</c:v>
                </c:pt>
                <c:pt idx="3455">
                  <c:v>39098</c:v>
                </c:pt>
                <c:pt idx="3456">
                  <c:v>39099</c:v>
                </c:pt>
                <c:pt idx="3457">
                  <c:v>39100</c:v>
                </c:pt>
                <c:pt idx="3458">
                  <c:v>39101</c:v>
                </c:pt>
                <c:pt idx="3459">
                  <c:v>39102</c:v>
                </c:pt>
                <c:pt idx="3460">
                  <c:v>39103</c:v>
                </c:pt>
                <c:pt idx="3461">
                  <c:v>39104</c:v>
                </c:pt>
                <c:pt idx="3462">
                  <c:v>39105</c:v>
                </c:pt>
                <c:pt idx="3463">
                  <c:v>39106</c:v>
                </c:pt>
                <c:pt idx="3464">
                  <c:v>39107</c:v>
                </c:pt>
                <c:pt idx="3465">
                  <c:v>39108</c:v>
                </c:pt>
                <c:pt idx="3466">
                  <c:v>39109</c:v>
                </c:pt>
                <c:pt idx="3467">
                  <c:v>39110</c:v>
                </c:pt>
                <c:pt idx="3468">
                  <c:v>39111</c:v>
                </c:pt>
                <c:pt idx="3469">
                  <c:v>39112</c:v>
                </c:pt>
                <c:pt idx="3470">
                  <c:v>39113</c:v>
                </c:pt>
                <c:pt idx="3471">
                  <c:v>39114</c:v>
                </c:pt>
                <c:pt idx="3472">
                  <c:v>39115</c:v>
                </c:pt>
                <c:pt idx="3473">
                  <c:v>39116</c:v>
                </c:pt>
                <c:pt idx="3474">
                  <c:v>39117</c:v>
                </c:pt>
                <c:pt idx="3475">
                  <c:v>39118</c:v>
                </c:pt>
                <c:pt idx="3476">
                  <c:v>39119</c:v>
                </c:pt>
                <c:pt idx="3477">
                  <c:v>39120</c:v>
                </c:pt>
                <c:pt idx="3478">
                  <c:v>39121</c:v>
                </c:pt>
                <c:pt idx="3479">
                  <c:v>39122</c:v>
                </c:pt>
                <c:pt idx="3480">
                  <c:v>39123</c:v>
                </c:pt>
                <c:pt idx="3481">
                  <c:v>39124</c:v>
                </c:pt>
                <c:pt idx="3482">
                  <c:v>39125</c:v>
                </c:pt>
                <c:pt idx="3483">
                  <c:v>39126</c:v>
                </c:pt>
                <c:pt idx="3484">
                  <c:v>39127</c:v>
                </c:pt>
                <c:pt idx="3485">
                  <c:v>39128</c:v>
                </c:pt>
                <c:pt idx="3486">
                  <c:v>39129</c:v>
                </c:pt>
                <c:pt idx="3487">
                  <c:v>39130</c:v>
                </c:pt>
                <c:pt idx="3488">
                  <c:v>39131</c:v>
                </c:pt>
                <c:pt idx="3489">
                  <c:v>39132</c:v>
                </c:pt>
                <c:pt idx="3490">
                  <c:v>39133</c:v>
                </c:pt>
                <c:pt idx="3491">
                  <c:v>39134</c:v>
                </c:pt>
                <c:pt idx="3492">
                  <c:v>39135</c:v>
                </c:pt>
                <c:pt idx="3493">
                  <c:v>39136</c:v>
                </c:pt>
                <c:pt idx="3494">
                  <c:v>39137</c:v>
                </c:pt>
                <c:pt idx="3495">
                  <c:v>39138</c:v>
                </c:pt>
                <c:pt idx="3496">
                  <c:v>39139</c:v>
                </c:pt>
                <c:pt idx="3497">
                  <c:v>39140</c:v>
                </c:pt>
                <c:pt idx="3498">
                  <c:v>39141</c:v>
                </c:pt>
                <c:pt idx="3499">
                  <c:v>39142</c:v>
                </c:pt>
                <c:pt idx="3500">
                  <c:v>39143</c:v>
                </c:pt>
                <c:pt idx="3501">
                  <c:v>39144</c:v>
                </c:pt>
                <c:pt idx="3502">
                  <c:v>39145</c:v>
                </c:pt>
                <c:pt idx="3503">
                  <c:v>39146</c:v>
                </c:pt>
                <c:pt idx="3504">
                  <c:v>39147</c:v>
                </c:pt>
                <c:pt idx="3505">
                  <c:v>39148</c:v>
                </c:pt>
                <c:pt idx="3506">
                  <c:v>39149</c:v>
                </c:pt>
                <c:pt idx="3507">
                  <c:v>39150</c:v>
                </c:pt>
                <c:pt idx="3508">
                  <c:v>39151</c:v>
                </c:pt>
                <c:pt idx="3509">
                  <c:v>39152</c:v>
                </c:pt>
                <c:pt idx="3510">
                  <c:v>39153</c:v>
                </c:pt>
                <c:pt idx="3511">
                  <c:v>39154</c:v>
                </c:pt>
                <c:pt idx="3512">
                  <c:v>39155</c:v>
                </c:pt>
                <c:pt idx="3513">
                  <c:v>39156</c:v>
                </c:pt>
                <c:pt idx="3514">
                  <c:v>39157</c:v>
                </c:pt>
                <c:pt idx="3515">
                  <c:v>39158</c:v>
                </c:pt>
                <c:pt idx="3516">
                  <c:v>39159</c:v>
                </c:pt>
                <c:pt idx="3517">
                  <c:v>39160</c:v>
                </c:pt>
                <c:pt idx="3518">
                  <c:v>39161</c:v>
                </c:pt>
                <c:pt idx="3519">
                  <c:v>39162</c:v>
                </c:pt>
                <c:pt idx="3520">
                  <c:v>39163</c:v>
                </c:pt>
                <c:pt idx="3521">
                  <c:v>39164</c:v>
                </c:pt>
                <c:pt idx="3522">
                  <c:v>39165</c:v>
                </c:pt>
                <c:pt idx="3523">
                  <c:v>39166</c:v>
                </c:pt>
                <c:pt idx="3524">
                  <c:v>39167</c:v>
                </c:pt>
                <c:pt idx="3525">
                  <c:v>39168</c:v>
                </c:pt>
                <c:pt idx="3526">
                  <c:v>39169</c:v>
                </c:pt>
                <c:pt idx="3527">
                  <c:v>39170</c:v>
                </c:pt>
                <c:pt idx="3528">
                  <c:v>39171</c:v>
                </c:pt>
                <c:pt idx="3529">
                  <c:v>39172</c:v>
                </c:pt>
                <c:pt idx="3530">
                  <c:v>39173</c:v>
                </c:pt>
                <c:pt idx="3531">
                  <c:v>39174</c:v>
                </c:pt>
                <c:pt idx="3532">
                  <c:v>39175</c:v>
                </c:pt>
                <c:pt idx="3533">
                  <c:v>39176</c:v>
                </c:pt>
                <c:pt idx="3534">
                  <c:v>39177</c:v>
                </c:pt>
                <c:pt idx="3535">
                  <c:v>39178</c:v>
                </c:pt>
                <c:pt idx="3536">
                  <c:v>39179</c:v>
                </c:pt>
                <c:pt idx="3537">
                  <c:v>39180</c:v>
                </c:pt>
                <c:pt idx="3538">
                  <c:v>39181</c:v>
                </c:pt>
                <c:pt idx="3539">
                  <c:v>39182</c:v>
                </c:pt>
                <c:pt idx="3540">
                  <c:v>39183</c:v>
                </c:pt>
                <c:pt idx="3541">
                  <c:v>39184</c:v>
                </c:pt>
                <c:pt idx="3542">
                  <c:v>39185</c:v>
                </c:pt>
                <c:pt idx="3543">
                  <c:v>39186</c:v>
                </c:pt>
                <c:pt idx="3544">
                  <c:v>39187</c:v>
                </c:pt>
                <c:pt idx="3545">
                  <c:v>39188</c:v>
                </c:pt>
                <c:pt idx="3546">
                  <c:v>39189</c:v>
                </c:pt>
                <c:pt idx="3547">
                  <c:v>39190</c:v>
                </c:pt>
                <c:pt idx="3548">
                  <c:v>39191</c:v>
                </c:pt>
                <c:pt idx="3549">
                  <c:v>39192</c:v>
                </c:pt>
                <c:pt idx="3550">
                  <c:v>39193</c:v>
                </c:pt>
                <c:pt idx="3551">
                  <c:v>39194</c:v>
                </c:pt>
                <c:pt idx="3552">
                  <c:v>39195</c:v>
                </c:pt>
                <c:pt idx="3553">
                  <c:v>39196</c:v>
                </c:pt>
                <c:pt idx="3554">
                  <c:v>39197</c:v>
                </c:pt>
                <c:pt idx="3555">
                  <c:v>39198</c:v>
                </c:pt>
                <c:pt idx="3556">
                  <c:v>39199</c:v>
                </c:pt>
                <c:pt idx="3557">
                  <c:v>39200</c:v>
                </c:pt>
                <c:pt idx="3558">
                  <c:v>39201</c:v>
                </c:pt>
                <c:pt idx="3559">
                  <c:v>39202</c:v>
                </c:pt>
                <c:pt idx="3560">
                  <c:v>39203</c:v>
                </c:pt>
                <c:pt idx="3561">
                  <c:v>39204</c:v>
                </c:pt>
                <c:pt idx="3562">
                  <c:v>39205</c:v>
                </c:pt>
                <c:pt idx="3563">
                  <c:v>39206</c:v>
                </c:pt>
                <c:pt idx="3564">
                  <c:v>39207</c:v>
                </c:pt>
                <c:pt idx="3565">
                  <c:v>39208</c:v>
                </c:pt>
                <c:pt idx="3566">
                  <c:v>39209</c:v>
                </c:pt>
                <c:pt idx="3567">
                  <c:v>39210</c:v>
                </c:pt>
                <c:pt idx="3568">
                  <c:v>39211</c:v>
                </c:pt>
                <c:pt idx="3569">
                  <c:v>39212</c:v>
                </c:pt>
                <c:pt idx="3570">
                  <c:v>39213</c:v>
                </c:pt>
                <c:pt idx="3571">
                  <c:v>39214</c:v>
                </c:pt>
                <c:pt idx="3572">
                  <c:v>39215</c:v>
                </c:pt>
                <c:pt idx="3573">
                  <c:v>39216</c:v>
                </c:pt>
                <c:pt idx="3574">
                  <c:v>39217</c:v>
                </c:pt>
                <c:pt idx="3575">
                  <c:v>39218</c:v>
                </c:pt>
                <c:pt idx="3576">
                  <c:v>39219</c:v>
                </c:pt>
                <c:pt idx="3577">
                  <c:v>39220</c:v>
                </c:pt>
                <c:pt idx="3578">
                  <c:v>39221</c:v>
                </c:pt>
                <c:pt idx="3579">
                  <c:v>39222</c:v>
                </c:pt>
                <c:pt idx="3580">
                  <c:v>39223</c:v>
                </c:pt>
                <c:pt idx="3581">
                  <c:v>39224</c:v>
                </c:pt>
                <c:pt idx="3582">
                  <c:v>39225</c:v>
                </c:pt>
                <c:pt idx="3583">
                  <c:v>39226</c:v>
                </c:pt>
                <c:pt idx="3584">
                  <c:v>39227</c:v>
                </c:pt>
                <c:pt idx="3585">
                  <c:v>39228</c:v>
                </c:pt>
                <c:pt idx="3586">
                  <c:v>39229</c:v>
                </c:pt>
                <c:pt idx="3587">
                  <c:v>39230</c:v>
                </c:pt>
                <c:pt idx="3588">
                  <c:v>39231</c:v>
                </c:pt>
                <c:pt idx="3589">
                  <c:v>39232</c:v>
                </c:pt>
                <c:pt idx="3590">
                  <c:v>39233</c:v>
                </c:pt>
                <c:pt idx="3591">
                  <c:v>39234</c:v>
                </c:pt>
                <c:pt idx="3592">
                  <c:v>39235</c:v>
                </c:pt>
                <c:pt idx="3593">
                  <c:v>39236</c:v>
                </c:pt>
                <c:pt idx="3594">
                  <c:v>39237</c:v>
                </c:pt>
                <c:pt idx="3595">
                  <c:v>39238</c:v>
                </c:pt>
                <c:pt idx="3596">
                  <c:v>39239</c:v>
                </c:pt>
                <c:pt idx="3597">
                  <c:v>39240</c:v>
                </c:pt>
                <c:pt idx="3598">
                  <c:v>39241</c:v>
                </c:pt>
                <c:pt idx="3599">
                  <c:v>39242</c:v>
                </c:pt>
                <c:pt idx="3600">
                  <c:v>39243</c:v>
                </c:pt>
                <c:pt idx="3601">
                  <c:v>39244</c:v>
                </c:pt>
                <c:pt idx="3602">
                  <c:v>39245</c:v>
                </c:pt>
                <c:pt idx="3603">
                  <c:v>39246</c:v>
                </c:pt>
                <c:pt idx="3604">
                  <c:v>39247</c:v>
                </c:pt>
                <c:pt idx="3605">
                  <c:v>39248</c:v>
                </c:pt>
                <c:pt idx="3606">
                  <c:v>39249</c:v>
                </c:pt>
                <c:pt idx="3607">
                  <c:v>39250</c:v>
                </c:pt>
                <c:pt idx="3608">
                  <c:v>39251</c:v>
                </c:pt>
                <c:pt idx="3609">
                  <c:v>39252</c:v>
                </c:pt>
                <c:pt idx="3610">
                  <c:v>39253</c:v>
                </c:pt>
                <c:pt idx="3611">
                  <c:v>39254</c:v>
                </c:pt>
                <c:pt idx="3612">
                  <c:v>39255</c:v>
                </c:pt>
                <c:pt idx="3613">
                  <c:v>39256</c:v>
                </c:pt>
                <c:pt idx="3614">
                  <c:v>39257</c:v>
                </c:pt>
                <c:pt idx="3615">
                  <c:v>39258</c:v>
                </c:pt>
                <c:pt idx="3616">
                  <c:v>39259</c:v>
                </c:pt>
                <c:pt idx="3617">
                  <c:v>39260</c:v>
                </c:pt>
                <c:pt idx="3618">
                  <c:v>39261</c:v>
                </c:pt>
                <c:pt idx="3619">
                  <c:v>39262</c:v>
                </c:pt>
                <c:pt idx="3620">
                  <c:v>39263</c:v>
                </c:pt>
                <c:pt idx="3621">
                  <c:v>39264</c:v>
                </c:pt>
                <c:pt idx="3622">
                  <c:v>39265</c:v>
                </c:pt>
                <c:pt idx="3623">
                  <c:v>39266</c:v>
                </c:pt>
                <c:pt idx="3624">
                  <c:v>39267</c:v>
                </c:pt>
                <c:pt idx="3625">
                  <c:v>39268</c:v>
                </c:pt>
                <c:pt idx="3626">
                  <c:v>39269</c:v>
                </c:pt>
                <c:pt idx="3627">
                  <c:v>39270</c:v>
                </c:pt>
                <c:pt idx="3628">
                  <c:v>39271</c:v>
                </c:pt>
                <c:pt idx="3629">
                  <c:v>39272</c:v>
                </c:pt>
                <c:pt idx="3630">
                  <c:v>39273</c:v>
                </c:pt>
                <c:pt idx="3631">
                  <c:v>39274</c:v>
                </c:pt>
                <c:pt idx="3632">
                  <c:v>39275</c:v>
                </c:pt>
                <c:pt idx="3633">
                  <c:v>39276</c:v>
                </c:pt>
                <c:pt idx="3634">
                  <c:v>39277</c:v>
                </c:pt>
                <c:pt idx="3635">
                  <c:v>39278</c:v>
                </c:pt>
                <c:pt idx="3636">
                  <c:v>39279</c:v>
                </c:pt>
                <c:pt idx="3637">
                  <c:v>39280</c:v>
                </c:pt>
                <c:pt idx="3638">
                  <c:v>39281</c:v>
                </c:pt>
                <c:pt idx="3639">
                  <c:v>39282</c:v>
                </c:pt>
                <c:pt idx="3640">
                  <c:v>39283</c:v>
                </c:pt>
                <c:pt idx="3641">
                  <c:v>39284</c:v>
                </c:pt>
                <c:pt idx="3642">
                  <c:v>39285</c:v>
                </c:pt>
                <c:pt idx="3643">
                  <c:v>39286</c:v>
                </c:pt>
                <c:pt idx="3644">
                  <c:v>39287</c:v>
                </c:pt>
                <c:pt idx="3645">
                  <c:v>39288</c:v>
                </c:pt>
                <c:pt idx="3646">
                  <c:v>39289</c:v>
                </c:pt>
                <c:pt idx="3647">
                  <c:v>39290</c:v>
                </c:pt>
                <c:pt idx="3648">
                  <c:v>39291</c:v>
                </c:pt>
                <c:pt idx="3649">
                  <c:v>39292</c:v>
                </c:pt>
                <c:pt idx="3650">
                  <c:v>39293</c:v>
                </c:pt>
                <c:pt idx="3651">
                  <c:v>39294</c:v>
                </c:pt>
                <c:pt idx="3652">
                  <c:v>39295</c:v>
                </c:pt>
                <c:pt idx="3653">
                  <c:v>39296</c:v>
                </c:pt>
                <c:pt idx="3654">
                  <c:v>39297</c:v>
                </c:pt>
                <c:pt idx="3655">
                  <c:v>39298</c:v>
                </c:pt>
                <c:pt idx="3656">
                  <c:v>39299</c:v>
                </c:pt>
                <c:pt idx="3657">
                  <c:v>39300</c:v>
                </c:pt>
                <c:pt idx="3658">
                  <c:v>39301</c:v>
                </c:pt>
                <c:pt idx="3659">
                  <c:v>39302</c:v>
                </c:pt>
                <c:pt idx="3660">
                  <c:v>39303</c:v>
                </c:pt>
                <c:pt idx="3661">
                  <c:v>39304</c:v>
                </c:pt>
                <c:pt idx="3662">
                  <c:v>39305</c:v>
                </c:pt>
                <c:pt idx="3663">
                  <c:v>39306</c:v>
                </c:pt>
                <c:pt idx="3664">
                  <c:v>39307</c:v>
                </c:pt>
                <c:pt idx="3665">
                  <c:v>39308</c:v>
                </c:pt>
                <c:pt idx="3666">
                  <c:v>39309</c:v>
                </c:pt>
                <c:pt idx="3667">
                  <c:v>39310</c:v>
                </c:pt>
                <c:pt idx="3668">
                  <c:v>39311</c:v>
                </c:pt>
                <c:pt idx="3669">
                  <c:v>39312</c:v>
                </c:pt>
                <c:pt idx="3670">
                  <c:v>39313</c:v>
                </c:pt>
                <c:pt idx="3671">
                  <c:v>39314</c:v>
                </c:pt>
                <c:pt idx="3672">
                  <c:v>39315</c:v>
                </c:pt>
                <c:pt idx="3673">
                  <c:v>39316</c:v>
                </c:pt>
                <c:pt idx="3674">
                  <c:v>39317</c:v>
                </c:pt>
                <c:pt idx="3675">
                  <c:v>39318</c:v>
                </c:pt>
                <c:pt idx="3676">
                  <c:v>39319</c:v>
                </c:pt>
                <c:pt idx="3677">
                  <c:v>39320</c:v>
                </c:pt>
                <c:pt idx="3678">
                  <c:v>39321</c:v>
                </c:pt>
                <c:pt idx="3679">
                  <c:v>39322</c:v>
                </c:pt>
                <c:pt idx="3680">
                  <c:v>39323</c:v>
                </c:pt>
                <c:pt idx="3681">
                  <c:v>39324</c:v>
                </c:pt>
                <c:pt idx="3682">
                  <c:v>39325</c:v>
                </c:pt>
                <c:pt idx="3683">
                  <c:v>39326</c:v>
                </c:pt>
                <c:pt idx="3684">
                  <c:v>39327</c:v>
                </c:pt>
                <c:pt idx="3685">
                  <c:v>39328</c:v>
                </c:pt>
                <c:pt idx="3686">
                  <c:v>39329</c:v>
                </c:pt>
                <c:pt idx="3687">
                  <c:v>39330</c:v>
                </c:pt>
                <c:pt idx="3688">
                  <c:v>39331</c:v>
                </c:pt>
                <c:pt idx="3689">
                  <c:v>39332</c:v>
                </c:pt>
                <c:pt idx="3690">
                  <c:v>39333</c:v>
                </c:pt>
                <c:pt idx="3691">
                  <c:v>39334</c:v>
                </c:pt>
                <c:pt idx="3692">
                  <c:v>39335</c:v>
                </c:pt>
                <c:pt idx="3693">
                  <c:v>39336</c:v>
                </c:pt>
                <c:pt idx="3694">
                  <c:v>39337</c:v>
                </c:pt>
                <c:pt idx="3695">
                  <c:v>39338</c:v>
                </c:pt>
                <c:pt idx="3696">
                  <c:v>39339</c:v>
                </c:pt>
                <c:pt idx="3697">
                  <c:v>39340</c:v>
                </c:pt>
                <c:pt idx="3698">
                  <c:v>39341</c:v>
                </c:pt>
                <c:pt idx="3699">
                  <c:v>39342</c:v>
                </c:pt>
                <c:pt idx="3700">
                  <c:v>39343</c:v>
                </c:pt>
                <c:pt idx="3701">
                  <c:v>39344</c:v>
                </c:pt>
                <c:pt idx="3702">
                  <c:v>39345</c:v>
                </c:pt>
                <c:pt idx="3703">
                  <c:v>39346</c:v>
                </c:pt>
                <c:pt idx="3704">
                  <c:v>39347</c:v>
                </c:pt>
                <c:pt idx="3705">
                  <c:v>39348</c:v>
                </c:pt>
                <c:pt idx="3706">
                  <c:v>39349</c:v>
                </c:pt>
                <c:pt idx="3707">
                  <c:v>39350</c:v>
                </c:pt>
                <c:pt idx="3708">
                  <c:v>39351</c:v>
                </c:pt>
                <c:pt idx="3709">
                  <c:v>39352</c:v>
                </c:pt>
                <c:pt idx="3710">
                  <c:v>39353</c:v>
                </c:pt>
                <c:pt idx="3711">
                  <c:v>39354</c:v>
                </c:pt>
                <c:pt idx="3712">
                  <c:v>39355</c:v>
                </c:pt>
                <c:pt idx="3713">
                  <c:v>39356</c:v>
                </c:pt>
                <c:pt idx="3714">
                  <c:v>39357</c:v>
                </c:pt>
                <c:pt idx="3715">
                  <c:v>39358</c:v>
                </c:pt>
                <c:pt idx="3716">
                  <c:v>39359</c:v>
                </c:pt>
                <c:pt idx="3717">
                  <c:v>39360</c:v>
                </c:pt>
                <c:pt idx="3718">
                  <c:v>39361</c:v>
                </c:pt>
                <c:pt idx="3719">
                  <c:v>39362</c:v>
                </c:pt>
                <c:pt idx="3720">
                  <c:v>39363</c:v>
                </c:pt>
                <c:pt idx="3721">
                  <c:v>39364</c:v>
                </c:pt>
                <c:pt idx="3722">
                  <c:v>39365</c:v>
                </c:pt>
                <c:pt idx="3723">
                  <c:v>39366</c:v>
                </c:pt>
                <c:pt idx="3724">
                  <c:v>39367</c:v>
                </c:pt>
                <c:pt idx="3725">
                  <c:v>39368</c:v>
                </c:pt>
                <c:pt idx="3726">
                  <c:v>39369</c:v>
                </c:pt>
                <c:pt idx="3727">
                  <c:v>39370</c:v>
                </c:pt>
                <c:pt idx="3728">
                  <c:v>39371</c:v>
                </c:pt>
                <c:pt idx="3729">
                  <c:v>39372</c:v>
                </c:pt>
                <c:pt idx="3730">
                  <c:v>39373</c:v>
                </c:pt>
                <c:pt idx="3731">
                  <c:v>39374</c:v>
                </c:pt>
                <c:pt idx="3732">
                  <c:v>39375</c:v>
                </c:pt>
                <c:pt idx="3733">
                  <c:v>39376</c:v>
                </c:pt>
                <c:pt idx="3734">
                  <c:v>39377</c:v>
                </c:pt>
                <c:pt idx="3735">
                  <c:v>39378</c:v>
                </c:pt>
                <c:pt idx="3736">
                  <c:v>39379</c:v>
                </c:pt>
                <c:pt idx="3737">
                  <c:v>39380</c:v>
                </c:pt>
                <c:pt idx="3738">
                  <c:v>39381</c:v>
                </c:pt>
                <c:pt idx="3739">
                  <c:v>39382</c:v>
                </c:pt>
                <c:pt idx="3740">
                  <c:v>39383</c:v>
                </c:pt>
                <c:pt idx="3741">
                  <c:v>39384</c:v>
                </c:pt>
                <c:pt idx="3742">
                  <c:v>39385</c:v>
                </c:pt>
                <c:pt idx="3743">
                  <c:v>39386</c:v>
                </c:pt>
                <c:pt idx="3744">
                  <c:v>39387</c:v>
                </c:pt>
                <c:pt idx="3745">
                  <c:v>39388</c:v>
                </c:pt>
                <c:pt idx="3746">
                  <c:v>39389</c:v>
                </c:pt>
                <c:pt idx="3747">
                  <c:v>39390</c:v>
                </c:pt>
                <c:pt idx="3748">
                  <c:v>39391</c:v>
                </c:pt>
                <c:pt idx="3749">
                  <c:v>39392</c:v>
                </c:pt>
                <c:pt idx="3750">
                  <c:v>39393</c:v>
                </c:pt>
                <c:pt idx="3751">
                  <c:v>39394</c:v>
                </c:pt>
                <c:pt idx="3752">
                  <c:v>39395</c:v>
                </c:pt>
                <c:pt idx="3753">
                  <c:v>39396</c:v>
                </c:pt>
                <c:pt idx="3754">
                  <c:v>39397</c:v>
                </c:pt>
                <c:pt idx="3755">
                  <c:v>39398</c:v>
                </c:pt>
                <c:pt idx="3756">
                  <c:v>39399</c:v>
                </c:pt>
                <c:pt idx="3757">
                  <c:v>39400</c:v>
                </c:pt>
                <c:pt idx="3758">
                  <c:v>39401</c:v>
                </c:pt>
                <c:pt idx="3759">
                  <c:v>39402</c:v>
                </c:pt>
                <c:pt idx="3760">
                  <c:v>39403</c:v>
                </c:pt>
                <c:pt idx="3761">
                  <c:v>39404</c:v>
                </c:pt>
                <c:pt idx="3762">
                  <c:v>39405</c:v>
                </c:pt>
                <c:pt idx="3763">
                  <c:v>39406</c:v>
                </c:pt>
                <c:pt idx="3764">
                  <c:v>39407</c:v>
                </c:pt>
                <c:pt idx="3765">
                  <c:v>39408</c:v>
                </c:pt>
                <c:pt idx="3766">
                  <c:v>39409</c:v>
                </c:pt>
                <c:pt idx="3767">
                  <c:v>39410</c:v>
                </c:pt>
                <c:pt idx="3768">
                  <c:v>39411</c:v>
                </c:pt>
                <c:pt idx="3769">
                  <c:v>39412</c:v>
                </c:pt>
                <c:pt idx="3770">
                  <c:v>39413</c:v>
                </c:pt>
                <c:pt idx="3771">
                  <c:v>39414</c:v>
                </c:pt>
                <c:pt idx="3772">
                  <c:v>39415</c:v>
                </c:pt>
                <c:pt idx="3773">
                  <c:v>39416</c:v>
                </c:pt>
                <c:pt idx="3774">
                  <c:v>39417</c:v>
                </c:pt>
                <c:pt idx="3775">
                  <c:v>39418</c:v>
                </c:pt>
                <c:pt idx="3776">
                  <c:v>39419</c:v>
                </c:pt>
                <c:pt idx="3777">
                  <c:v>39420</c:v>
                </c:pt>
                <c:pt idx="3778">
                  <c:v>39421</c:v>
                </c:pt>
                <c:pt idx="3779">
                  <c:v>39422</c:v>
                </c:pt>
                <c:pt idx="3780">
                  <c:v>39423</c:v>
                </c:pt>
                <c:pt idx="3781">
                  <c:v>39424</c:v>
                </c:pt>
                <c:pt idx="3782">
                  <c:v>39425</c:v>
                </c:pt>
                <c:pt idx="3783">
                  <c:v>39426</c:v>
                </c:pt>
                <c:pt idx="3784">
                  <c:v>39427</c:v>
                </c:pt>
                <c:pt idx="3785">
                  <c:v>39428</c:v>
                </c:pt>
                <c:pt idx="3786">
                  <c:v>39429</c:v>
                </c:pt>
                <c:pt idx="3787">
                  <c:v>39430</c:v>
                </c:pt>
                <c:pt idx="3788">
                  <c:v>39431</c:v>
                </c:pt>
                <c:pt idx="3789">
                  <c:v>39432</c:v>
                </c:pt>
                <c:pt idx="3790">
                  <c:v>39433</c:v>
                </c:pt>
                <c:pt idx="3791">
                  <c:v>39434</c:v>
                </c:pt>
                <c:pt idx="3792">
                  <c:v>39435</c:v>
                </c:pt>
                <c:pt idx="3793">
                  <c:v>39436</c:v>
                </c:pt>
                <c:pt idx="3794">
                  <c:v>39437</c:v>
                </c:pt>
                <c:pt idx="3795">
                  <c:v>39438</c:v>
                </c:pt>
                <c:pt idx="3796">
                  <c:v>39439</c:v>
                </c:pt>
                <c:pt idx="3797">
                  <c:v>39440</c:v>
                </c:pt>
                <c:pt idx="3798">
                  <c:v>39441</c:v>
                </c:pt>
                <c:pt idx="3799">
                  <c:v>39442</c:v>
                </c:pt>
                <c:pt idx="3800">
                  <c:v>39443</c:v>
                </c:pt>
                <c:pt idx="3801">
                  <c:v>39444</c:v>
                </c:pt>
                <c:pt idx="3802">
                  <c:v>39445</c:v>
                </c:pt>
                <c:pt idx="3803">
                  <c:v>39446</c:v>
                </c:pt>
                <c:pt idx="3804">
                  <c:v>39447</c:v>
                </c:pt>
                <c:pt idx="3805">
                  <c:v>39448</c:v>
                </c:pt>
                <c:pt idx="3806">
                  <c:v>39449</c:v>
                </c:pt>
                <c:pt idx="3807">
                  <c:v>39450</c:v>
                </c:pt>
                <c:pt idx="3808">
                  <c:v>39451</c:v>
                </c:pt>
                <c:pt idx="3809">
                  <c:v>39452</c:v>
                </c:pt>
                <c:pt idx="3810">
                  <c:v>39453</c:v>
                </c:pt>
                <c:pt idx="3811">
                  <c:v>39454</c:v>
                </c:pt>
                <c:pt idx="3812">
                  <c:v>39455</c:v>
                </c:pt>
                <c:pt idx="3813">
                  <c:v>39456</c:v>
                </c:pt>
                <c:pt idx="3814">
                  <c:v>39457</c:v>
                </c:pt>
                <c:pt idx="3815">
                  <c:v>39458</c:v>
                </c:pt>
                <c:pt idx="3816">
                  <c:v>39459</c:v>
                </c:pt>
                <c:pt idx="3817">
                  <c:v>39460</c:v>
                </c:pt>
                <c:pt idx="3818">
                  <c:v>39461</c:v>
                </c:pt>
                <c:pt idx="3819">
                  <c:v>39462</c:v>
                </c:pt>
                <c:pt idx="3820">
                  <c:v>39463</c:v>
                </c:pt>
                <c:pt idx="3821">
                  <c:v>39464</c:v>
                </c:pt>
                <c:pt idx="3822">
                  <c:v>39465</c:v>
                </c:pt>
                <c:pt idx="3823">
                  <c:v>39466</c:v>
                </c:pt>
                <c:pt idx="3824">
                  <c:v>39467</c:v>
                </c:pt>
                <c:pt idx="3825">
                  <c:v>39468</c:v>
                </c:pt>
                <c:pt idx="3826">
                  <c:v>39469</c:v>
                </c:pt>
                <c:pt idx="3827">
                  <c:v>39470</c:v>
                </c:pt>
                <c:pt idx="3828">
                  <c:v>39471</c:v>
                </c:pt>
                <c:pt idx="3829">
                  <c:v>39472</c:v>
                </c:pt>
                <c:pt idx="3830">
                  <c:v>39473</c:v>
                </c:pt>
                <c:pt idx="3831">
                  <c:v>39474</c:v>
                </c:pt>
                <c:pt idx="3832">
                  <c:v>39475</c:v>
                </c:pt>
                <c:pt idx="3833">
                  <c:v>39476</c:v>
                </c:pt>
                <c:pt idx="3834">
                  <c:v>39477</c:v>
                </c:pt>
                <c:pt idx="3835">
                  <c:v>39478</c:v>
                </c:pt>
                <c:pt idx="3836">
                  <c:v>39479</c:v>
                </c:pt>
                <c:pt idx="3837">
                  <c:v>39480</c:v>
                </c:pt>
                <c:pt idx="3838">
                  <c:v>39481</c:v>
                </c:pt>
                <c:pt idx="3839">
                  <c:v>39482</c:v>
                </c:pt>
                <c:pt idx="3840">
                  <c:v>39483</c:v>
                </c:pt>
                <c:pt idx="3841">
                  <c:v>39484</c:v>
                </c:pt>
                <c:pt idx="3842">
                  <c:v>39485</c:v>
                </c:pt>
                <c:pt idx="3843">
                  <c:v>39486</c:v>
                </c:pt>
                <c:pt idx="3844">
                  <c:v>39487</c:v>
                </c:pt>
                <c:pt idx="3845">
                  <c:v>39488</c:v>
                </c:pt>
                <c:pt idx="3846">
                  <c:v>39489</c:v>
                </c:pt>
                <c:pt idx="3847">
                  <c:v>39490</c:v>
                </c:pt>
                <c:pt idx="3848">
                  <c:v>39491</c:v>
                </c:pt>
                <c:pt idx="3849">
                  <c:v>39492</c:v>
                </c:pt>
                <c:pt idx="3850">
                  <c:v>39493</c:v>
                </c:pt>
                <c:pt idx="3851">
                  <c:v>39494</c:v>
                </c:pt>
                <c:pt idx="3852">
                  <c:v>39495</c:v>
                </c:pt>
                <c:pt idx="3853">
                  <c:v>39496</c:v>
                </c:pt>
                <c:pt idx="3854">
                  <c:v>39497</c:v>
                </c:pt>
                <c:pt idx="3855">
                  <c:v>39498</c:v>
                </c:pt>
                <c:pt idx="3856">
                  <c:v>39499</c:v>
                </c:pt>
                <c:pt idx="3857">
                  <c:v>39500</c:v>
                </c:pt>
                <c:pt idx="3858">
                  <c:v>39501</c:v>
                </c:pt>
                <c:pt idx="3859">
                  <c:v>39502</c:v>
                </c:pt>
                <c:pt idx="3860">
                  <c:v>39503</c:v>
                </c:pt>
                <c:pt idx="3861">
                  <c:v>39504</c:v>
                </c:pt>
                <c:pt idx="3862">
                  <c:v>39505</c:v>
                </c:pt>
                <c:pt idx="3863">
                  <c:v>39506</c:v>
                </c:pt>
                <c:pt idx="3864">
                  <c:v>39507</c:v>
                </c:pt>
                <c:pt idx="3865">
                  <c:v>39508</c:v>
                </c:pt>
                <c:pt idx="3866">
                  <c:v>39509</c:v>
                </c:pt>
                <c:pt idx="3867">
                  <c:v>39510</c:v>
                </c:pt>
                <c:pt idx="3868">
                  <c:v>39511</c:v>
                </c:pt>
                <c:pt idx="3869">
                  <c:v>39512</c:v>
                </c:pt>
                <c:pt idx="3870">
                  <c:v>39513</c:v>
                </c:pt>
                <c:pt idx="3871">
                  <c:v>39514</c:v>
                </c:pt>
                <c:pt idx="3872">
                  <c:v>39515</c:v>
                </c:pt>
                <c:pt idx="3873">
                  <c:v>39516</c:v>
                </c:pt>
                <c:pt idx="3874">
                  <c:v>39517</c:v>
                </c:pt>
                <c:pt idx="3875">
                  <c:v>39518</c:v>
                </c:pt>
                <c:pt idx="3876">
                  <c:v>39519</c:v>
                </c:pt>
                <c:pt idx="3877">
                  <c:v>39520</c:v>
                </c:pt>
                <c:pt idx="3878">
                  <c:v>39521</c:v>
                </c:pt>
                <c:pt idx="3879">
                  <c:v>39522</c:v>
                </c:pt>
                <c:pt idx="3880">
                  <c:v>39523</c:v>
                </c:pt>
                <c:pt idx="3881">
                  <c:v>39524</c:v>
                </c:pt>
                <c:pt idx="3882">
                  <c:v>39525</c:v>
                </c:pt>
                <c:pt idx="3883">
                  <c:v>39526</c:v>
                </c:pt>
                <c:pt idx="3884">
                  <c:v>39527</c:v>
                </c:pt>
                <c:pt idx="3885">
                  <c:v>39528</c:v>
                </c:pt>
                <c:pt idx="3886">
                  <c:v>39529</c:v>
                </c:pt>
                <c:pt idx="3887">
                  <c:v>39530</c:v>
                </c:pt>
                <c:pt idx="3888">
                  <c:v>39531</c:v>
                </c:pt>
                <c:pt idx="3889">
                  <c:v>39532</c:v>
                </c:pt>
                <c:pt idx="3890">
                  <c:v>39533</c:v>
                </c:pt>
                <c:pt idx="3891">
                  <c:v>39534</c:v>
                </c:pt>
                <c:pt idx="3892">
                  <c:v>39535</c:v>
                </c:pt>
                <c:pt idx="3893">
                  <c:v>39536</c:v>
                </c:pt>
                <c:pt idx="3894">
                  <c:v>39537</c:v>
                </c:pt>
                <c:pt idx="3895">
                  <c:v>39538</c:v>
                </c:pt>
                <c:pt idx="3896">
                  <c:v>39539</c:v>
                </c:pt>
                <c:pt idx="3897">
                  <c:v>39540</c:v>
                </c:pt>
                <c:pt idx="3898">
                  <c:v>39541</c:v>
                </c:pt>
                <c:pt idx="3899">
                  <c:v>39542</c:v>
                </c:pt>
                <c:pt idx="3900">
                  <c:v>39543</c:v>
                </c:pt>
                <c:pt idx="3901">
                  <c:v>39544</c:v>
                </c:pt>
                <c:pt idx="3902">
                  <c:v>39545</c:v>
                </c:pt>
                <c:pt idx="3903">
                  <c:v>39546</c:v>
                </c:pt>
                <c:pt idx="3904">
                  <c:v>39547</c:v>
                </c:pt>
                <c:pt idx="3905">
                  <c:v>39548</c:v>
                </c:pt>
                <c:pt idx="3906">
                  <c:v>39549</c:v>
                </c:pt>
                <c:pt idx="3907">
                  <c:v>39550</c:v>
                </c:pt>
                <c:pt idx="3908">
                  <c:v>39551</c:v>
                </c:pt>
                <c:pt idx="3909">
                  <c:v>39552</c:v>
                </c:pt>
                <c:pt idx="3910">
                  <c:v>39553</c:v>
                </c:pt>
                <c:pt idx="3911">
                  <c:v>39554</c:v>
                </c:pt>
                <c:pt idx="3912">
                  <c:v>39555</c:v>
                </c:pt>
                <c:pt idx="3913">
                  <c:v>39556</c:v>
                </c:pt>
                <c:pt idx="3914">
                  <c:v>39557</c:v>
                </c:pt>
                <c:pt idx="3915">
                  <c:v>39558</c:v>
                </c:pt>
                <c:pt idx="3916">
                  <c:v>39559</c:v>
                </c:pt>
                <c:pt idx="3917">
                  <c:v>39560</c:v>
                </c:pt>
                <c:pt idx="3918">
                  <c:v>39561</c:v>
                </c:pt>
                <c:pt idx="3919">
                  <c:v>39562</c:v>
                </c:pt>
                <c:pt idx="3920">
                  <c:v>39563</c:v>
                </c:pt>
                <c:pt idx="3921">
                  <c:v>39564</c:v>
                </c:pt>
                <c:pt idx="3922">
                  <c:v>39565</c:v>
                </c:pt>
                <c:pt idx="3923">
                  <c:v>39566</c:v>
                </c:pt>
                <c:pt idx="3924">
                  <c:v>39567</c:v>
                </c:pt>
                <c:pt idx="3925">
                  <c:v>39568</c:v>
                </c:pt>
                <c:pt idx="3926">
                  <c:v>39569</c:v>
                </c:pt>
                <c:pt idx="3927">
                  <c:v>39570</c:v>
                </c:pt>
                <c:pt idx="3928">
                  <c:v>39571</c:v>
                </c:pt>
                <c:pt idx="3929">
                  <c:v>39572</c:v>
                </c:pt>
                <c:pt idx="3930">
                  <c:v>39573</c:v>
                </c:pt>
                <c:pt idx="3931">
                  <c:v>39574</c:v>
                </c:pt>
                <c:pt idx="3932">
                  <c:v>39575</c:v>
                </c:pt>
                <c:pt idx="3933">
                  <c:v>39576</c:v>
                </c:pt>
                <c:pt idx="3934">
                  <c:v>39577</c:v>
                </c:pt>
                <c:pt idx="3935">
                  <c:v>39578</c:v>
                </c:pt>
                <c:pt idx="3936">
                  <c:v>39579</c:v>
                </c:pt>
                <c:pt idx="3937">
                  <c:v>39580</c:v>
                </c:pt>
                <c:pt idx="3938">
                  <c:v>39581</c:v>
                </c:pt>
                <c:pt idx="3939">
                  <c:v>39582</c:v>
                </c:pt>
                <c:pt idx="3940">
                  <c:v>39583</c:v>
                </c:pt>
                <c:pt idx="3941">
                  <c:v>39584</c:v>
                </c:pt>
                <c:pt idx="3942">
                  <c:v>39585</c:v>
                </c:pt>
                <c:pt idx="3943">
                  <c:v>39586</c:v>
                </c:pt>
                <c:pt idx="3944">
                  <c:v>39587</c:v>
                </c:pt>
                <c:pt idx="3945">
                  <c:v>39588</c:v>
                </c:pt>
                <c:pt idx="3946">
                  <c:v>39589</c:v>
                </c:pt>
                <c:pt idx="3947">
                  <c:v>39590</c:v>
                </c:pt>
                <c:pt idx="3948">
                  <c:v>39591</c:v>
                </c:pt>
                <c:pt idx="3949">
                  <c:v>39592</c:v>
                </c:pt>
                <c:pt idx="3950">
                  <c:v>39593</c:v>
                </c:pt>
                <c:pt idx="3951">
                  <c:v>39594</c:v>
                </c:pt>
                <c:pt idx="3952">
                  <c:v>39595</c:v>
                </c:pt>
                <c:pt idx="3953">
                  <c:v>39596</c:v>
                </c:pt>
                <c:pt idx="3954">
                  <c:v>39597</c:v>
                </c:pt>
                <c:pt idx="3955">
                  <c:v>39598</c:v>
                </c:pt>
                <c:pt idx="3956">
                  <c:v>39599</c:v>
                </c:pt>
                <c:pt idx="3957">
                  <c:v>39600</c:v>
                </c:pt>
                <c:pt idx="3958">
                  <c:v>39601</c:v>
                </c:pt>
                <c:pt idx="3959">
                  <c:v>39602</c:v>
                </c:pt>
                <c:pt idx="3960">
                  <c:v>39603</c:v>
                </c:pt>
                <c:pt idx="3961">
                  <c:v>39604</c:v>
                </c:pt>
                <c:pt idx="3962">
                  <c:v>39605</c:v>
                </c:pt>
                <c:pt idx="3963">
                  <c:v>39606</c:v>
                </c:pt>
                <c:pt idx="3964">
                  <c:v>39607</c:v>
                </c:pt>
                <c:pt idx="3965">
                  <c:v>39608</c:v>
                </c:pt>
                <c:pt idx="3966">
                  <c:v>39609</c:v>
                </c:pt>
                <c:pt idx="3967">
                  <c:v>39610</c:v>
                </c:pt>
                <c:pt idx="3968">
                  <c:v>39611</c:v>
                </c:pt>
                <c:pt idx="3969">
                  <c:v>39612</c:v>
                </c:pt>
                <c:pt idx="3970">
                  <c:v>39613</c:v>
                </c:pt>
                <c:pt idx="3971">
                  <c:v>39614</c:v>
                </c:pt>
                <c:pt idx="3972">
                  <c:v>39615</c:v>
                </c:pt>
                <c:pt idx="3973">
                  <c:v>39616</c:v>
                </c:pt>
                <c:pt idx="3974">
                  <c:v>39617</c:v>
                </c:pt>
                <c:pt idx="3975">
                  <c:v>39618</c:v>
                </c:pt>
                <c:pt idx="3976">
                  <c:v>39619</c:v>
                </c:pt>
                <c:pt idx="3977">
                  <c:v>39620</c:v>
                </c:pt>
                <c:pt idx="3978">
                  <c:v>39621</c:v>
                </c:pt>
                <c:pt idx="3979">
                  <c:v>39622</c:v>
                </c:pt>
                <c:pt idx="3980">
                  <c:v>39623</c:v>
                </c:pt>
                <c:pt idx="3981">
                  <c:v>39624</c:v>
                </c:pt>
                <c:pt idx="3982">
                  <c:v>39625</c:v>
                </c:pt>
                <c:pt idx="3983">
                  <c:v>39626</c:v>
                </c:pt>
                <c:pt idx="3984">
                  <c:v>39627</c:v>
                </c:pt>
                <c:pt idx="3985">
                  <c:v>39628</c:v>
                </c:pt>
                <c:pt idx="3986">
                  <c:v>39629</c:v>
                </c:pt>
                <c:pt idx="3987">
                  <c:v>39630</c:v>
                </c:pt>
                <c:pt idx="3988">
                  <c:v>39631</c:v>
                </c:pt>
                <c:pt idx="3989">
                  <c:v>39632</c:v>
                </c:pt>
                <c:pt idx="3990">
                  <c:v>39633</c:v>
                </c:pt>
                <c:pt idx="3991">
                  <c:v>39634</c:v>
                </c:pt>
                <c:pt idx="3992">
                  <c:v>39635</c:v>
                </c:pt>
                <c:pt idx="3993">
                  <c:v>39636</c:v>
                </c:pt>
                <c:pt idx="3994">
                  <c:v>39637</c:v>
                </c:pt>
                <c:pt idx="3995">
                  <c:v>39638</c:v>
                </c:pt>
                <c:pt idx="3996">
                  <c:v>39639</c:v>
                </c:pt>
                <c:pt idx="3997">
                  <c:v>39640</c:v>
                </c:pt>
                <c:pt idx="3998">
                  <c:v>39641</c:v>
                </c:pt>
                <c:pt idx="3999">
                  <c:v>39642</c:v>
                </c:pt>
                <c:pt idx="4000">
                  <c:v>39643</c:v>
                </c:pt>
                <c:pt idx="4001">
                  <c:v>39644</c:v>
                </c:pt>
                <c:pt idx="4002">
                  <c:v>39645</c:v>
                </c:pt>
                <c:pt idx="4003">
                  <c:v>39646</c:v>
                </c:pt>
                <c:pt idx="4004">
                  <c:v>39647</c:v>
                </c:pt>
                <c:pt idx="4005">
                  <c:v>39648</c:v>
                </c:pt>
                <c:pt idx="4006">
                  <c:v>39649</c:v>
                </c:pt>
                <c:pt idx="4007">
                  <c:v>39650</c:v>
                </c:pt>
                <c:pt idx="4008">
                  <c:v>39651</c:v>
                </c:pt>
                <c:pt idx="4009">
                  <c:v>39652</c:v>
                </c:pt>
                <c:pt idx="4010">
                  <c:v>39653</c:v>
                </c:pt>
                <c:pt idx="4011">
                  <c:v>39654</c:v>
                </c:pt>
                <c:pt idx="4012">
                  <c:v>39655</c:v>
                </c:pt>
                <c:pt idx="4013">
                  <c:v>39656</c:v>
                </c:pt>
                <c:pt idx="4014">
                  <c:v>39657</c:v>
                </c:pt>
                <c:pt idx="4015">
                  <c:v>39658</c:v>
                </c:pt>
                <c:pt idx="4016">
                  <c:v>39659</c:v>
                </c:pt>
                <c:pt idx="4017">
                  <c:v>39660</c:v>
                </c:pt>
                <c:pt idx="4018">
                  <c:v>39661</c:v>
                </c:pt>
                <c:pt idx="4019">
                  <c:v>39662</c:v>
                </c:pt>
                <c:pt idx="4020">
                  <c:v>39663</c:v>
                </c:pt>
                <c:pt idx="4021">
                  <c:v>39664</c:v>
                </c:pt>
                <c:pt idx="4022">
                  <c:v>39665</c:v>
                </c:pt>
                <c:pt idx="4023">
                  <c:v>39666</c:v>
                </c:pt>
                <c:pt idx="4024">
                  <c:v>39667</c:v>
                </c:pt>
                <c:pt idx="4025">
                  <c:v>39668</c:v>
                </c:pt>
                <c:pt idx="4026">
                  <c:v>39669</c:v>
                </c:pt>
                <c:pt idx="4027">
                  <c:v>39670</c:v>
                </c:pt>
                <c:pt idx="4028">
                  <c:v>39671</c:v>
                </c:pt>
                <c:pt idx="4029">
                  <c:v>39672</c:v>
                </c:pt>
                <c:pt idx="4030">
                  <c:v>39673</c:v>
                </c:pt>
                <c:pt idx="4031">
                  <c:v>39674</c:v>
                </c:pt>
                <c:pt idx="4032">
                  <c:v>39675</c:v>
                </c:pt>
                <c:pt idx="4033">
                  <c:v>39676</c:v>
                </c:pt>
                <c:pt idx="4034">
                  <c:v>39677</c:v>
                </c:pt>
                <c:pt idx="4035">
                  <c:v>39678</c:v>
                </c:pt>
                <c:pt idx="4036">
                  <c:v>39679</c:v>
                </c:pt>
                <c:pt idx="4037">
                  <c:v>39680</c:v>
                </c:pt>
                <c:pt idx="4038">
                  <c:v>39681</c:v>
                </c:pt>
                <c:pt idx="4039">
                  <c:v>39682</c:v>
                </c:pt>
                <c:pt idx="4040">
                  <c:v>39683</c:v>
                </c:pt>
                <c:pt idx="4041">
                  <c:v>39684</c:v>
                </c:pt>
                <c:pt idx="4042">
                  <c:v>39685</c:v>
                </c:pt>
                <c:pt idx="4043">
                  <c:v>39686</c:v>
                </c:pt>
                <c:pt idx="4044">
                  <c:v>39687</c:v>
                </c:pt>
                <c:pt idx="4045">
                  <c:v>39688</c:v>
                </c:pt>
                <c:pt idx="4046">
                  <c:v>39689</c:v>
                </c:pt>
                <c:pt idx="4047">
                  <c:v>39690</c:v>
                </c:pt>
                <c:pt idx="4048">
                  <c:v>39691</c:v>
                </c:pt>
                <c:pt idx="4049">
                  <c:v>39692</c:v>
                </c:pt>
                <c:pt idx="4050">
                  <c:v>39693</c:v>
                </c:pt>
                <c:pt idx="4051">
                  <c:v>39694</c:v>
                </c:pt>
                <c:pt idx="4052">
                  <c:v>39695</c:v>
                </c:pt>
                <c:pt idx="4053">
                  <c:v>39696</c:v>
                </c:pt>
                <c:pt idx="4054">
                  <c:v>39697</c:v>
                </c:pt>
                <c:pt idx="4055">
                  <c:v>39698</c:v>
                </c:pt>
                <c:pt idx="4056">
                  <c:v>39699</c:v>
                </c:pt>
                <c:pt idx="4057">
                  <c:v>39700</c:v>
                </c:pt>
                <c:pt idx="4058">
                  <c:v>39701</c:v>
                </c:pt>
                <c:pt idx="4059">
                  <c:v>39702</c:v>
                </c:pt>
                <c:pt idx="4060">
                  <c:v>39703</c:v>
                </c:pt>
                <c:pt idx="4061">
                  <c:v>39704</c:v>
                </c:pt>
                <c:pt idx="4062">
                  <c:v>39705</c:v>
                </c:pt>
                <c:pt idx="4063">
                  <c:v>39706</c:v>
                </c:pt>
                <c:pt idx="4064">
                  <c:v>39707</c:v>
                </c:pt>
                <c:pt idx="4065">
                  <c:v>39708</c:v>
                </c:pt>
                <c:pt idx="4066">
                  <c:v>39709</c:v>
                </c:pt>
                <c:pt idx="4067">
                  <c:v>39710</c:v>
                </c:pt>
                <c:pt idx="4068">
                  <c:v>39711</c:v>
                </c:pt>
                <c:pt idx="4069">
                  <c:v>39712</c:v>
                </c:pt>
                <c:pt idx="4070">
                  <c:v>39713</c:v>
                </c:pt>
                <c:pt idx="4071">
                  <c:v>39714</c:v>
                </c:pt>
                <c:pt idx="4072">
                  <c:v>39715</c:v>
                </c:pt>
                <c:pt idx="4073">
                  <c:v>39716</c:v>
                </c:pt>
                <c:pt idx="4074">
                  <c:v>39717</c:v>
                </c:pt>
                <c:pt idx="4075">
                  <c:v>39718</c:v>
                </c:pt>
                <c:pt idx="4076">
                  <c:v>39719</c:v>
                </c:pt>
                <c:pt idx="4077">
                  <c:v>39720</c:v>
                </c:pt>
                <c:pt idx="4078">
                  <c:v>39721</c:v>
                </c:pt>
                <c:pt idx="4079">
                  <c:v>39722</c:v>
                </c:pt>
                <c:pt idx="4080">
                  <c:v>39723</c:v>
                </c:pt>
                <c:pt idx="4081">
                  <c:v>39724</c:v>
                </c:pt>
                <c:pt idx="4082">
                  <c:v>39725</c:v>
                </c:pt>
                <c:pt idx="4083">
                  <c:v>39726</c:v>
                </c:pt>
                <c:pt idx="4084">
                  <c:v>39727</c:v>
                </c:pt>
                <c:pt idx="4085">
                  <c:v>39728</c:v>
                </c:pt>
                <c:pt idx="4086">
                  <c:v>39729</c:v>
                </c:pt>
                <c:pt idx="4087">
                  <c:v>39730</c:v>
                </c:pt>
                <c:pt idx="4088">
                  <c:v>39731</c:v>
                </c:pt>
                <c:pt idx="4089">
                  <c:v>39732</c:v>
                </c:pt>
                <c:pt idx="4090">
                  <c:v>39733</c:v>
                </c:pt>
                <c:pt idx="4091">
                  <c:v>39734</c:v>
                </c:pt>
                <c:pt idx="4092">
                  <c:v>39735</c:v>
                </c:pt>
                <c:pt idx="4093">
                  <c:v>39736</c:v>
                </c:pt>
                <c:pt idx="4094">
                  <c:v>39737</c:v>
                </c:pt>
                <c:pt idx="4095">
                  <c:v>39738</c:v>
                </c:pt>
                <c:pt idx="4096">
                  <c:v>39739</c:v>
                </c:pt>
                <c:pt idx="4097">
                  <c:v>39740</c:v>
                </c:pt>
                <c:pt idx="4098">
                  <c:v>39741</c:v>
                </c:pt>
                <c:pt idx="4099">
                  <c:v>39742</c:v>
                </c:pt>
                <c:pt idx="4100">
                  <c:v>39743</c:v>
                </c:pt>
                <c:pt idx="4101">
                  <c:v>39744</c:v>
                </c:pt>
                <c:pt idx="4102">
                  <c:v>39745</c:v>
                </c:pt>
                <c:pt idx="4103">
                  <c:v>39746</c:v>
                </c:pt>
                <c:pt idx="4104">
                  <c:v>39747</c:v>
                </c:pt>
                <c:pt idx="4105">
                  <c:v>39748</c:v>
                </c:pt>
                <c:pt idx="4106">
                  <c:v>39749</c:v>
                </c:pt>
                <c:pt idx="4107">
                  <c:v>39750</c:v>
                </c:pt>
                <c:pt idx="4108">
                  <c:v>39751</c:v>
                </c:pt>
                <c:pt idx="4109">
                  <c:v>39752</c:v>
                </c:pt>
                <c:pt idx="4110">
                  <c:v>39753</c:v>
                </c:pt>
                <c:pt idx="4111">
                  <c:v>39754</c:v>
                </c:pt>
                <c:pt idx="4112">
                  <c:v>39755</c:v>
                </c:pt>
                <c:pt idx="4113">
                  <c:v>39756</c:v>
                </c:pt>
                <c:pt idx="4114">
                  <c:v>39757</c:v>
                </c:pt>
                <c:pt idx="4115">
                  <c:v>39758</c:v>
                </c:pt>
                <c:pt idx="4116">
                  <c:v>39759</c:v>
                </c:pt>
                <c:pt idx="4117">
                  <c:v>39760</c:v>
                </c:pt>
                <c:pt idx="4118">
                  <c:v>39761</c:v>
                </c:pt>
                <c:pt idx="4119">
                  <c:v>39762</c:v>
                </c:pt>
                <c:pt idx="4120">
                  <c:v>39763</c:v>
                </c:pt>
                <c:pt idx="4121">
                  <c:v>39764</c:v>
                </c:pt>
                <c:pt idx="4122">
                  <c:v>39765</c:v>
                </c:pt>
                <c:pt idx="4123">
                  <c:v>39766</c:v>
                </c:pt>
                <c:pt idx="4124">
                  <c:v>39767</c:v>
                </c:pt>
                <c:pt idx="4125">
                  <c:v>39768</c:v>
                </c:pt>
                <c:pt idx="4126">
                  <c:v>39769</c:v>
                </c:pt>
                <c:pt idx="4127">
                  <c:v>39770</c:v>
                </c:pt>
                <c:pt idx="4128">
                  <c:v>39771</c:v>
                </c:pt>
                <c:pt idx="4129">
                  <c:v>39772</c:v>
                </c:pt>
                <c:pt idx="4130">
                  <c:v>39773</c:v>
                </c:pt>
                <c:pt idx="4131">
                  <c:v>39774</c:v>
                </c:pt>
                <c:pt idx="4132">
                  <c:v>39775</c:v>
                </c:pt>
                <c:pt idx="4133">
                  <c:v>39776</c:v>
                </c:pt>
                <c:pt idx="4134">
                  <c:v>39777</c:v>
                </c:pt>
                <c:pt idx="4135">
                  <c:v>39778</c:v>
                </c:pt>
                <c:pt idx="4136">
                  <c:v>39779</c:v>
                </c:pt>
                <c:pt idx="4137">
                  <c:v>39780</c:v>
                </c:pt>
                <c:pt idx="4138">
                  <c:v>39781</c:v>
                </c:pt>
                <c:pt idx="4139">
                  <c:v>39782</c:v>
                </c:pt>
                <c:pt idx="4140">
                  <c:v>39783</c:v>
                </c:pt>
                <c:pt idx="4141">
                  <c:v>39784</c:v>
                </c:pt>
                <c:pt idx="4142">
                  <c:v>39785</c:v>
                </c:pt>
                <c:pt idx="4143">
                  <c:v>39786</c:v>
                </c:pt>
                <c:pt idx="4144">
                  <c:v>39787</c:v>
                </c:pt>
                <c:pt idx="4145">
                  <c:v>39788</c:v>
                </c:pt>
                <c:pt idx="4146">
                  <c:v>39789</c:v>
                </c:pt>
                <c:pt idx="4147">
                  <c:v>39790</c:v>
                </c:pt>
                <c:pt idx="4148">
                  <c:v>39791</c:v>
                </c:pt>
                <c:pt idx="4149">
                  <c:v>39792</c:v>
                </c:pt>
                <c:pt idx="4150">
                  <c:v>39793</c:v>
                </c:pt>
                <c:pt idx="4151">
                  <c:v>39794</c:v>
                </c:pt>
                <c:pt idx="4152">
                  <c:v>39795</c:v>
                </c:pt>
                <c:pt idx="4153">
                  <c:v>39796</c:v>
                </c:pt>
                <c:pt idx="4154">
                  <c:v>39797</c:v>
                </c:pt>
                <c:pt idx="4155">
                  <c:v>39798</c:v>
                </c:pt>
                <c:pt idx="4156">
                  <c:v>39799</c:v>
                </c:pt>
                <c:pt idx="4157">
                  <c:v>39800</c:v>
                </c:pt>
                <c:pt idx="4158">
                  <c:v>39801</c:v>
                </c:pt>
                <c:pt idx="4159">
                  <c:v>39802</c:v>
                </c:pt>
                <c:pt idx="4160">
                  <c:v>39803</c:v>
                </c:pt>
                <c:pt idx="4161">
                  <c:v>39804</c:v>
                </c:pt>
                <c:pt idx="4162">
                  <c:v>39805</c:v>
                </c:pt>
                <c:pt idx="4163">
                  <c:v>39806</c:v>
                </c:pt>
                <c:pt idx="4164">
                  <c:v>39807</c:v>
                </c:pt>
                <c:pt idx="4165">
                  <c:v>39808</c:v>
                </c:pt>
                <c:pt idx="4166">
                  <c:v>39809</c:v>
                </c:pt>
                <c:pt idx="4167">
                  <c:v>39810</c:v>
                </c:pt>
                <c:pt idx="4168">
                  <c:v>39811</c:v>
                </c:pt>
                <c:pt idx="4169">
                  <c:v>39812</c:v>
                </c:pt>
                <c:pt idx="4170">
                  <c:v>39813</c:v>
                </c:pt>
                <c:pt idx="4171">
                  <c:v>39814</c:v>
                </c:pt>
                <c:pt idx="4172">
                  <c:v>39815</c:v>
                </c:pt>
                <c:pt idx="4173">
                  <c:v>39816</c:v>
                </c:pt>
                <c:pt idx="4174">
                  <c:v>39817</c:v>
                </c:pt>
                <c:pt idx="4175">
                  <c:v>39818</c:v>
                </c:pt>
                <c:pt idx="4176">
                  <c:v>39819</c:v>
                </c:pt>
                <c:pt idx="4177">
                  <c:v>39820</c:v>
                </c:pt>
                <c:pt idx="4178">
                  <c:v>39821</c:v>
                </c:pt>
                <c:pt idx="4179">
                  <c:v>39822</c:v>
                </c:pt>
                <c:pt idx="4180">
                  <c:v>39823</c:v>
                </c:pt>
                <c:pt idx="4181">
                  <c:v>39824</c:v>
                </c:pt>
                <c:pt idx="4182">
                  <c:v>39825</c:v>
                </c:pt>
                <c:pt idx="4183">
                  <c:v>39826</c:v>
                </c:pt>
                <c:pt idx="4184">
                  <c:v>39827</c:v>
                </c:pt>
                <c:pt idx="4185">
                  <c:v>39828</c:v>
                </c:pt>
                <c:pt idx="4186">
                  <c:v>39829</c:v>
                </c:pt>
                <c:pt idx="4187">
                  <c:v>39830</c:v>
                </c:pt>
                <c:pt idx="4188">
                  <c:v>39831</c:v>
                </c:pt>
                <c:pt idx="4189">
                  <c:v>39832</c:v>
                </c:pt>
                <c:pt idx="4190">
                  <c:v>39833</c:v>
                </c:pt>
                <c:pt idx="4191">
                  <c:v>39834</c:v>
                </c:pt>
                <c:pt idx="4192">
                  <c:v>39835</c:v>
                </c:pt>
                <c:pt idx="4193">
                  <c:v>39836</c:v>
                </c:pt>
                <c:pt idx="4194">
                  <c:v>39837</c:v>
                </c:pt>
                <c:pt idx="4195">
                  <c:v>39838</c:v>
                </c:pt>
                <c:pt idx="4196">
                  <c:v>39839</c:v>
                </c:pt>
                <c:pt idx="4197">
                  <c:v>39840</c:v>
                </c:pt>
                <c:pt idx="4198">
                  <c:v>39841</c:v>
                </c:pt>
                <c:pt idx="4199">
                  <c:v>39842</c:v>
                </c:pt>
                <c:pt idx="4200">
                  <c:v>39843</c:v>
                </c:pt>
                <c:pt idx="4201">
                  <c:v>39844</c:v>
                </c:pt>
                <c:pt idx="4202">
                  <c:v>39845</c:v>
                </c:pt>
                <c:pt idx="4203">
                  <c:v>39846</c:v>
                </c:pt>
                <c:pt idx="4204">
                  <c:v>39847</c:v>
                </c:pt>
                <c:pt idx="4205">
                  <c:v>39848</c:v>
                </c:pt>
                <c:pt idx="4206">
                  <c:v>39849</c:v>
                </c:pt>
                <c:pt idx="4207">
                  <c:v>39850</c:v>
                </c:pt>
                <c:pt idx="4208">
                  <c:v>39851</c:v>
                </c:pt>
                <c:pt idx="4209">
                  <c:v>39852</c:v>
                </c:pt>
                <c:pt idx="4210">
                  <c:v>39853</c:v>
                </c:pt>
                <c:pt idx="4211">
                  <c:v>39854</c:v>
                </c:pt>
                <c:pt idx="4212">
                  <c:v>39855</c:v>
                </c:pt>
                <c:pt idx="4213">
                  <c:v>39856</c:v>
                </c:pt>
                <c:pt idx="4214">
                  <c:v>39857</c:v>
                </c:pt>
                <c:pt idx="4215">
                  <c:v>39858</c:v>
                </c:pt>
                <c:pt idx="4216">
                  <c:v>39859</c:v>
                </c:pt>
                <c:pt idx="4217">
                  <c:v>39860</c:v>
                </c:pt>
                <c:pt idx="4218">
                  <c:v>39861</c:v>
                </c:pt>
                <c:pt idx="4219">
                  <c:v>39862</c:v>
                </c:pt>
                <c:pt idx="4220">
                  <c:v>39863</c:v>
                </c:pt>
                <c:pt idx="4221">
                  <c:v>39864</c:v>
                </c:pt>
                <c:pt idx="4222">
                  <c:v>39865</c:v>
                </c:pt>
                <c:pt idx="4223">
                  <c:v>39866</c:v>
                </c:pt>
                <c:pt idx="4224">
                  <c:v>39867</c:v>
                </c:pt>
                <c:pt idx="4225">
                  <c:v>39868</c:v>
                </c:pt>
                <c:pt idx="4226">
                  <c:v>39869</c:v>
                </c:pt>
                <c:pt idx="4227">
                  <c:v>39870</c:v>
                </c:pt>
                <c:pt idx="4228">
                  <c:v>39871</c:v>
                </c:pt>
                <c:pt idx="4229">
                  <c:v>39872</c:v>
                </c:pt>
                <c:pt idx="4230">
                  <c:v>39873</c:v>
                </c:pt>
                <c:pt idx="4231">
                  <c:v>39874</c:v>
                </c:pt>
                <c:pt idx="4232">
                  <c:v>39875</c:v>
                </c:pt>
                <c:pt idx="4233">
                  <c:v>39876</c:v>
                </c:pt>
                <c:pt idx="4234">
                  <c:v>39877</c:v>
                </c:pt>
                <c:pt idx="4235">
                  <c:v>39878</c:v>
                </c:pt>
                <c:pt idx="4236">
                  <c:v>39879</c:v>
                </c:pt>
                <c:pt idx="4237">
                  <c:v>39880</c:v>
                </c:pt>
                <c:pt idx="4238">
                  <c:v>39881</c:v>
                </c:pt>
                <c:pt idx="4239">
                  <c:v>39882</c:v>
                </c:pt>
                <c:pt idx="4240">
                  <c:v>39883</c:v>
                </c:pt>
                <c:pt idx="4241">
                  <c:v>39884</c:v>
                </c:pt>
                <c:pt idx="4242">
                  <c:v>39885</c:v>
                </c:pt>
                <c:pt idx="4243">
                  <c:v>39886</c:v>
                </c:pt>
                <c:pt idx="4244">
                  <c:v>39887</c:v>
                </c:pt>
                <c:pt idx="4245">
                  <c:v>39888</c:v>
                </c:pt>
                <c:pt idx="4246">
                  <c:v>39889</c:v>
                </c:pt>
                <c:pt idx="4247">
                  <c:v>39890</c:v>
                </c:pt>
                <c:pt idx="4248">
                  <c:v>39891</c:v>
                </c:pt>
                <c:pt idx="4249">
                  <c:v>39892</c:v>
                </c:pt>
                <c:pt idx="4250">
                  <c:v>39893</c:v>
                </c:pt>
                <c:pt idx="4251">
                  <c:v>39894</c:v>
                </c:pt>
                <c:pt idx="4252">
                  <c:v>39895</c:v>
                </c:pt>
                <c:pt idx="4253">
                  <c:v>39896</c:v>
                </c:pt>
                <c:pt idx="4254">
                  <c:v>39897</c:v>
                </c:pt>
                <c:pt idx="4255">
                  <c:v>39898</c:v>
                </c:pt>
                <c:pt idx="4256">
                  <c:v>39899</c:v>
                </c:pt>
                <c:pt idx="4257">
                  <c:v>39900</c:v>
                </c:pt>
                <c:pt idx="4258">
                  <c:v>39901</c:v>
                </c:pt>
                <c:pt idx="4259">
                  <c:v>39902</c:v>
                </c:pt>
                <c:pt idx="4260">
                  <c:v>39903</c:v>
                </c:pt>
                <c:pt idx="4261">
                  <c:v>39904</c:v>
                </c:pt>
                <c:pt idx="4262">
                  <c:v>39905</c:v>
                </c:pt>
                <c:pt idx="4263">
                  <c:v>39906</c:v>
                </c:pt>
                <c:pt idx="4264">
                  <c:v>39907</c:v>
                </c:pt>
                <c:pt idx="4265">
                  <c:v>39908</c:v>
                </c:pt>
                <c:pt idx="4266">
                  <c:v>39909</c:v>
                </c:pt>
                <c:pt idx="4267">
                  <c:v>39910</c:v>
                </c:pt>
                <c:pt idx="4268">
                  <c:v>39911</c:v>
                </c:pt>
                <c:pt idx="4269">
                  <c:v>39912</c:v>
                </c:pt>
                <c:pt idx="4270">
                  <c:v>39913</c:v>
                </c:pt>
                <c:pt idx="4271">
                  <c:v>39914</c:v>
                </c:pt>
                <c:pt idx="4272">
                  <c:v>39915</c:v>
                </c:pt>
                <c:pt idx="4273">
                  <c:v>39916</c:v>
                </c:pt>
                <c:pt idx="4274">
                  <c:v>39917</c:v>
                </c:pt>
                <c:pt idx="4275">
                  <c:v>39918</c:v>
                </c:pt>
                <c:pt idx="4276">
                  <c:v>39919</c:v>
                </c:pt>
                <c:pt idx="4277">
                  <c:v>39920</c:v>
                </c:pt>
                <c:pt idx="4278">
                  <c:v>39921</c:v>
                </c:pt>
                <c:pt idx="4279">
                  <c:v>39922</c:v>
                </c:pt>
                <c:pt idx="4280">
                  <c:v>39923</c:v>
                </c:pt>
                <c:pt idx="4281">
                  <c:v>39924</c:v>
                </c:pt>
                <c:pt idx="4282">
                  <c:v>39925</c:v>
                </c:pt>
                <c:pt idx="4283">
                  <c:v>39926</c:v>
                </c:pt>
                <c:pt idx="4284">
                  <c:v>39927</c:v>
                </c:pt>
                <c:pt idx="4285">
                  <c:v>39928</c:v>
                </c:pt>
                <c:pt idx="4286">
                  <c:v>39929</c:v>
                </c:pt>
                <c:pt idx="4287">
                  <c:v>39930</c:v>
                </c:pt>
                <c:pt idx="4288">
                  <c:v>39931</c:v>
                </c:pt>
                <c:pt idx="4289">
                  <c:v>39932</c:v>
                </c:pt>
                <c:pt idx="4290">
                  <c:v>39933</c:v>
                </c:pt>
                <c:pt idx="4291">
                  <c:v>39934</c:v>
                </c:pt>
                <c:pt idx="4292">
                  <c:v>39935</c:v>
                </c:pt>
                <c:pt idx="4293">
                  <c:v>39936</c:v>
                </c:pt>
                <c:pt idx="4294">
                  <c:v>39937</c:v>
                </c:pt>
                <c:pt idx="4295">
                  <c:v>39938</c:v>
                </c:pt>
                <c:pt idx="4296">
                  <c:v>39939</c:v>
                </c:pt>
                <c:pt idx="4297">
                  <c:v>39940</c:v>
                </c:pt>
                <c:pt idx="4298">
                  <c:v>39941</c:v>
                </c:pt>
                <c:pt idx="4299">
                  <c:v>39942</c:v>
                </c:pt>
                <c:pt idx="4300">
                  <c:v>39943</c:v>
                </c:pt>
                <c:pt idx="4301">
                  <c:v>39944</c:v>
                </c:pt>
                <c:pt idx="4302">
                  <c:v>39945</c:v>
                </c:pt>
                <c:pt idx="4303">
                  <c:v>39946</c:v>
                </c:pt>
                <c:pt idx="4304">
                  <c:v>39947</c:v>
                </c:pt>
                <c:pt idx="4305">
                  <c:v>39948</c:v>
                </c:pt>
                <c:pt idx="4306">
                  <c:v>39949</c:v>
                </c:pt>
                <c:pt idx="4307">
                  <c:v>39950</c:v>
                </c:pt>
                <c:pt idx="4308">
                  <c:v>39951</c:v>
                </c:pt>
                <c:pt idx="4309">
                  <c:v>39952</c:v>
                </c:pt>
                <c:pt idx="4310">
                  <c:v>39953</c:v>
                </c:pt>
                <c:pt idx="4311">
                  <c:v>39954</c:v>
                </c:pt>
                <c:pt idx="4312">
                  <c:v>39955</c:v>
                </c:pt>
                <c:pt idx="4313">
                  <c:v>39956</c:v>
                </c:pt>
                <c:pt idx="4314">
                  <c:v>39957</c:v>
                </c:pt>
                <c:pt idx="4315">
                  <c:v>39958</c:v>
                </c:pt>
                <c:pt idx="4316">
                  <c:v>39959</c:v>
                </c:pt>
                <c:pt idx="4317">
                  <c:v>39960</c:v>
                </c:pt>
                <c:pt idx="4318">
                  <c:v>39961</c:v>
                </c:pt>
                <c:pt idx="4319">
                  <c:v>39962</c:v>
                </c:pt>
                <c:pt idx="4320">
                  <c:v>39963</c:v>
                </c:pt>
                <c:pt idx="4321">
                  <c:v>39964</c:v>
                </c:pt>
                <c:pt idx="4322">
                  <c:v>39965</c:v>
                </c:pt>
                <c:pt idx="4323">
                  <c:v>39966</c:v>
                </c:pt>
                <c:pt idx="4324">
                  <c:v>39967</c:v>
                </c:pt>
                <c:pt idx="4325">
                  <c:v>39968</c:v>
                </c:pt>
                <c:pt idx="4326">
                  <c:v>39969</c:v>
                </c:pt>
                <c:pt idx="4327">
                  <c:v>39970</c:v>
                </c:pt>
                <c:pt idx="4328">
                  <c:v>39971</c:v>
                </c:pt>
                <c:pt idx="4329">
                  <c:v>39972</c:v>
                </c:pt>
                <c:pt idx="4330">
                  <c:v>39973</c:v>
                </c:pt>
                <c:pt idx="4331">
                  <c:v>39974</c:v>
                </c:pt>
                <c:pt idx="4332">
                  <c:v>39975</c:v>
                </c:pt>
                <c:pt idx="4333">
                  <c:v>39976</c:v>
                </c:pt>
                <c:pt idx="4334">
                  <c:v>39977</c:v>
                </c:pt>
                <c:pt idx="4335">
                  <c:v>39978</c:v>
                </c:pt>
                <c:pt idx="4336">
                  <c:v>39979</c:v>
                </c:pt>
                <c:pt idx="4337">
                  <c:v>39980</c:v>
                </c:pt>
                <c:pt idx="4338">
                  <c:v>39981</c:v>
                </c:pt>
                <c:pt idx="4339">
                  <c:v>39982</c:v>
                </c:pt>
                <c:pt idx="4340">
                  <c:v>39983</c:v>
                </c:pt>
                <c:pt idx="4341">
                  <c:v>39984</c:v>
                </c:pt>
                <c:pt idx="4342">
                  <c:v>39985</c:v>
                </c:pt>
                <c:pt idx="4343">
                  <c:v>39986</c:v>
                </c:pt>
                <c:pt idx="4344">
                  <c:v>39987</c:v>
                </c:pt>
                <c:pt idx="4345">
                  <c:v>39988</c:v>
                </c:pt>
                <c:pt idx="4346">
                  <c:v>39989</c:v>
                </c:pt>
                <c:pt idx="4347">
                  <c:v>39990</c:v>
                </c:pt>
                <c:pt idx="4348">
                  <c:v>39991</c:v>
                </c:pt>
                <c:pt idx="4349">
                  <c:v>39992</c:v>
                </c:pt>
                <c:pt idx="4350">
                  <c:v>39993</c:v>
                </c:pt>
                <c:pt idx="4351">
                  <c:v>39994</c:v>
                </c:pt>
                <c:pt idx="4352">
                  <c:v>39995</c:v>
                </c:pt>
                <c:pt idx="4353">
                  <c:v>39996</c:v>
                </c:pt>
                <c:pt idx="4354">
                  <c:v>39997</c:v>
                </c:pt>
                <c:pt idx="4355">
                  <c:v>39998</c:v>
                </c:pt>
                <c:pt idx="4356">
                  <c:v>39999</c:v>
                </c:pt>
                <c:pt idx="4357">
                  <c:v>40000</c:v>
                </c:pt>
                <c:pt idx="4358">
                  <c:v>40001</c:v>
                </c:pt>
                <c:pt idx="4359">
                  <c:v>40002</c:v>
                </c:pt>
                <c:pt idx="4360">
                  <c:v>40003</c:v>
                </c:pt>
                <c:pt idx="4361">
                  <c:v>40004</c:v>
                </c:pt>
                <c:pt idx="4362">
                  <c:v>40005</c:v>
                </c:pt>
                <c:pt idx="4363">
                  <c:v>40006</c:v>
                </c:pt>
                <c:pt idx="4364">
                  <c:v>40007</c:v>
                </c:pt>
                <c:pt idx="4365">
                  <c:v>40008</c:v>
                </c:pt>
                <c:pt idx="4366">
                  <c:v>40009</c:v>
                </c:pt>
                <c:pt idx="4367">
                  <c:v>40010</c:v>
                </c:pt>
                <c:pt idx="4368">
                  <c:v>40011</c:v>
                </c:pt>
                <c:pt idx="4369">
                  <c:v>40012</c:v>
                </c:pt>
                <c:pt idx="4370">
                  <c:v>40013</c:v>
                </c:pt>
                <c:pt idx="4371">
                  <c:v>40014</c:v>
                </c:pt>
                <c:pt idx="4372">
                  <c:v>40015</c:v>
                </c:pt>
                <c:pt idx="4373">
                  <c:v>40016</c:v>
                </c:pt>
                <c:pt idx="4374">
                  <c:v>40017</c:v>
                </c:pt>
                <c:pt idx="4375">
                  <c:v>40018</c:v>
                </c:pt>
                <c:pt idx="4376">
                  <c:v>40019</c:v>
                </c:pt>
                <c:pt idx="4377">
                  <c:v>40020</c:v>
                </c:pt>
                <c:pt idx="4378">
                  <c:v>40021</c:v>
                </c:pt>
                <c:pt idx="4379">
                  <c:v>40022</c:v>
                </c:pt>
                <c:pt idx="4380">
                  <c:v>40023</c:v>
                </c:pt>
                <c:pt idx="4381">
                  <c:v>40024</c:v>
                </c:pt>
                <c:pt idx="4382">
                  <c:v>40025</c:v>
                </c:pt>
                <c:pt idx="4383">
                  <c:v>40026</c:v>
                </c:pt>
                <c:pt idx="4384">
                  <c:v>40027</c:v>
                </c:pt>
                <c:pt idx="4385">
                  <c:v>40028</c:v>
                </c:pt>
                <c:pt idx="4386">
                  <c:v>40029</c:v>
                </c:pt>
                <c:pt idx="4387">
                  <c:v>40030</c:v>
                </c:pt>
                <c:pt idx="4388">
                  <c:v>40031</c:v>
                </c:pt>
                <c:pt idx="4389">
                  <c:v>40032</c:v>
                </c:pt>
                <c:pt idx="4390">
                  <c:v>40033</c:v>
                </c:pt>
                <c:pt idx="4391">
                  <c:v>40034</c:v>
                </c:pt>
                <c:pt idx="4392">
                  <c:v>40035</c:v>
                </c:pt>
                <c:pt idx="4393">
                  <c:v>40036</c:v>
                </c:pt>
                <c:pt idx="4394">
                  <c:v>40037</c:v>
                </c:pt>
                <c:pt idx="4395">
                  <c:v>40038</c:v>
                </c:pt>
                <c:pt idx="4396">
                  <c:v>40039</c:v>
                </c:pt>
                <c:pt idx="4397">
                  <c:v>40040</c:v>
                </c:pt>
                <c:pt idx="4398">
                  <c:v>40041</c:v>
                </c:pt>
                <c:pt idx="4399">
                  <c:v>40042</c:v>
                </c:pt>
                <c:pt idx="4400">
                  <c:v>40043</c:v>
                </c:pt>
                <c:pt idx="4401">
                  <c:v>40044</c:v>
                </c:pt>
                <c:pt idx="4402">
                  <c:v>40045</c:v>
                </c:pt>
                <c:pt idx="4403">
                  <c:v>40046</c:v>
                </c:pt>
                <c:pt idx="4404">
                  <c:v>40047</c:v>
                </c:pt>
                <c:pt idx="4405">
                  <c:v>40048</c:v>
                </c:pt>
                <c:pt idx="4406">
                  <c:v>40049</c:v>
                </c:pt>
                <c:pt idx="4407">
                  <c:v>40050</c:v>
                </c:pt>
                <c:pt idx="4408">
                  <c:v>40051</c:v>
                </c:pt>
                <c:pt idx="4409">
                  <c:v>40052</c:v>
                </c:pt>
                <c:pt idx="4410">
                  <c:v>40053</c:v>
                </c:pt>
                <c:pt idx="4411">
                  <c:v>40054</c:v>
                </c:pt>
                <c:pt idx="4412">
                  <c:v>40055</c:v>
                </c:pt>
                <c:pt idx="4413">
                  <c:v>40056</c:v>
                </c:pt>
                <c:pt idx="4414">
                  <c:v>40057</c:v>
                </c:pt>
                <c:pt idx="4415">
                  <c:v>40058</c:v>
                </c:pt>
                <c:pt idx="4416">
                  <c:v>40059</c:v>
                </c:pt>
                <c:pt idx="4417">
                  <c:v>40060</c:v>
                </c:pt>
                <c:pt idx="4418">
                  <c:v>40061</c:v>
                </c:pt>
                <c:pt idx="4419">
                  <c:v>40062</c:v>
                </c:pt>
                <c:pt idx="4420">
                  <c:v>40063</c:v>
                </c:pt>
                <c:pt idx="4421">
                  <c:v>40064</c:v>
                </c:pt>
                <c:pt idx="4422">
                  <c:v>40065</c:v>
                </c:pt>
                <c:pt idx="4423">
                  <c:v>40066</c:v>
                </c:pt>
                <c:pt idx="4424">
                  <c:v>40067</c:v>
                </c:pt>
                <c:pt idx="4425">
                  <c:v>40068</c:v>
                </c:pt>
                <c:pt idx="4426">
                  <c:v>40069</c:v>
                </c:pt>
                <c:pt idx="4427">
                  <c:v>40070</c:v>
                </c:pt>
                <c:pt idx="4428">
                  <c:v>40071</c:v>
                </c:pt>
                <c:pt idx="4429">
                  <c:v>40072</c:v>
                </c:pt>
                <c:pt idx="4430">
                  <c:v>40073</c:v>
                </c:pt>
                <c:pt idx="4431">
                  <c:v>40074</c:v>
                </c:pt>
                <c:pt idx="4432">
                  <c:v>40075</c:v>
                </c:pt>
                <c:pt idx="4433">
                  <c:v>40076</c:v>
                </c:pt>
                <c:pt idx="4434">
                  <c:v>40077</c:v>
                </c:pt>
                <c:pt idx="4435">
                  <c:v>40078</c:v>
                </c:pt>
                <c:pt idx="4436">
                  <c:v>40079</c:v>
                </c:pt>
                <c:pt idx="4437">
                  <c:v>40080</c:v>
                </c:pt>
                <c:pt idx="4438">
                  <c:v>40081</c:v>
                </c:pt>
                <c:pt idx="4439">
                  <c:v>40082</c:v>
                </c:pt>
                <c:pt idx="4440">
                  <c:v>40083</c:v>
                </c:pt>
                <c:pt idx="4441">
                  <c:v>40084</c:v>
                </c:pt>
                <c:pt idx="4442">
                  <c:v>40085</c:v>
                </c:pt>
                <c:pt idx="4443">
                  <c:v>40086</c:v>
                </c:pt>
                <c:pt idx="4444">
                  <c:v>40087</c:v>
                </c:pt>
                <c:pt idx="4445">
                  <c:v>40088</c:v>
                </c:pt>
                <c:pt idx="4446">
                  <c:v>40089</c:v>
                </c:pt>
                <c:pt idx="4447">
                  <c:v>40090</c:v>
                </c:pt>
                <c:pt idx="4448">
                  <c:v>40091</c:v>
                </c:pt>
                <c:pt idx="4449">
                  <c:v>40092</c:v>
                </c:pt>
                <c:pt idx="4450">
                  <c:v>40093</c:v>
                </c:pt>
                <c:pt idx="4451">
                  <c:v>40094</c:v>
                </c:pt>
                <c:pt idx="4452">
                  <c:v>40095</c:v>
                </c:pt>
                <c:pt idx="4453">
                  <c:v>40096</c:v>
                </c:pt>
                <c:pt idx="4454">
                  <c:v>40097</c:v>
                </c:pt>
                <c:pt idx="4455">
                  <c:v>40098</c:v>
                </c:pt>
                <c:pt idx="4456">
                  <c:v>40099</c:v>
                </c:pt>
                <c:pt idx="4457">
                  <c:v>40100</c:v>
                </c:pt>
                <c:pt idx="4458">
                  <c:v>40101</c:v>
                </c:pt>
                <c:pt idx="4459">
                  <c:v>40102</c:v>
                </c:pt>
                <c:pt idx="4460">
                  <c:v>40103</c:v>
                </c:pt>
                <c:pt idx="4461">
                  <c:v>40104</c:v>
                </c:pt>
                <c:pt idx="4462">
                  <c:v>40105</c:v>
                </c:pt>
                <c:pt idx="4463">
                  <c:v>40106</c:v>
                </c:pt>
                <c:pt idx="4464">
                  <c:v>40107</c:v>
                </c:pt>
                <c:pt idx="4465">
                  <c:v>40108</c:v>
                </c:pt>
                <c:pt idx="4466">
                  <c:v>40109</c:v>
                </c:pt>
                <c:pt idx="4467">
                  <c:v>40110</c:v>
                </c:pt>
                <c:pt idx="4468">
                  <c:v>40111</c:v>
                </c:pt>
                <c:pt idx="4469">
                  <c:v>40112</c:v>
                </c:pt>
                <c:pt idx="4470">
                  <c:v>40113</c:v>
                </c:pt>
                <c:pt idx="4471">
                  <c:v>40114</c:v>
                </c:pt>
                <c:pt idx="4472">
                  <c:v>40115</c:v>
                </c:pt>
                <c:pt idx="4473">
                  <c:v>40116</c:v>
                </c:pt>
                <c:pt idx="4474">
                  <c:v>40117</c:v>
                </c:pt>
                <c:pt idx="4475">
                  <c:v>40118</c:v>
                </c:pt>
                <c:pt idx="4476">
                  <c:v>40119</c:v>
                </c:pt>
                <c:pt idx="4477">
                  <c:v>40120</c:v>
                </c:pt>
                <c:pt idx="4478">
                  <c:v>40121</c:v>
                </c:pt>
                <c:pt idx="4479">
                  <c:v>40122</c:v>
                </c:pt>
                <c:pt idx="4480">
                  <c:v>40123</c:v>
                </c:pt>
                <c:pt idx="4481">
                  <c:v>40124</c:v>
                </c:pt>
                <c:pt idx="4482">
                  <c:v>40125</c:v>
                </c:pt>
                <c:pt idx="4483">
                  <c:v>40126</c:v>
                </c:pt>
                <c:pt idx="4484">
                  <c:v>40127</c:v>
                </c:pt>
                <c:pt idx="4485">
                  <c:v>40128</c:v>
                </c:pt>
                <c:pt idx="4486">
                  <c:v>40129</c:v>
                </c:pt>
                <c:pt idx="4487">
                  <c:v>40130</c:v>
                </c:pt>
                <c:pt idx="4488">
                  <c:v>40131</c:v>
                </c:pt>
                <c:pt idx="4489">
                  <c:v>40132</c:v>
                </c:pt>
                <c:pt idx="4490">
                  <c:v>40133</c:v>
                </c:pt>
                <c:pt idx="4491">
                  <c:v>40134</c:v>
                </c:pt>
                <c:pt idx="4492">
                  <c:v>40135</c:v>
                </c:pt>
                <c:pt idx="4493">
                  <c:v>40136</c:v>
                </c:pt>
                <c:pt idx="4494">
                  <c:v>40137</c:v>
                </c:pt>
                <c:pt idx="4495">
                  <c:v>40138</c:v>
                </c:pt>
                <c:pt idx="4496">
                  <c:v>40139</c:v>
                </c:pt>
                <c:pt idx="4497">
                  <c:v>40140</c:v>
                </c:pt>
                <c:pt idx="4498">
                  <c:v>40141</c:v>
                </c:pt>
                <c:pt idx="4499">
                  <c:v>40142</c:v>
                </c:pt>
                <c:pt idx="4500">
                  <c:v>40143</c:v>
                </c:pt>
                <c:pt idx="4501">
                  <c:v>40144</c:v>
                </c:pt>
                <c:pt idx="4502">
                  <c:v>40145</c:v>
                </c:pt>
                <c:pt idx="4503">
                  <c:v>40146</c:v>
                </c:pt>
                <c:pt idx="4504">
                  <c:v>40147</c:v>
                </c:pt>
                <c:pt idx="4505">
                  <c:v>40148</c:v>
                </c:pt>
                <c:pt idx="4506">
                  <c:v>40149</c:v>
                </c:pt>
                <c:pt idx="4507">
                  <c:v>40150</c:v>
                </c:pt>
                <c:pt idx="4508">
                  <c:v>40151</c:v>
                </c:pt>
                <c:pt idx="4509">
                  <c:v>40152</c:v>
                </c:pt>
                <c:pt idx="4510">
                  <c:v>40153</c:v>
                </c:pt>
                <c:pt idx="4511">
                  <c:v>40154</c:v>
                </c:pt>
                <c:pt idx="4512">
                  <c:v>40155</c:v>
                </c:pt>
                <c:pt idx="4513">
                  <c:v>40156</c:v>
                </c:pt>
                <c:pt idx="4514">
                  <c:v>40157</c:v>
                </c:pt>
                <c:pt idx="4515">
                  <c:v>40158</c:v>
                </c:pt>
                <c:pt idx="4516">
                  <c:v>40159</c:v>
                </c:pt>
                <c:pt idx="4517">
                  <c:v>40160</c:v>
                </c:pt>
                <c:pt idx="4518">
                  <c:v>40161</c:v>
                </c:pt>
                <c:pt idx="4519">
                  <c:v>40162</c:v>
                </c:pt>
                <c:pt idx="4520">
                  <c:v>40163</c:v>
                </c:pt>
                <c:pt idx="4521">
                  <c:v>40164</c:v>
                </c:pt>
                <c:pt idx="4522">
                  <c:v>40165</c:v>
                </c:pt>
                <c:pt idx="4523">
                  <c:v>40166</c:v>
                </c:pt>
                <c:pt idx="4524">
                  <c:v>40167</c:v>
                </c:pt>
                <c:pt idx="4525">
                  <c:v>40168</c:v>
                </c:pt>
                <c:pt idx="4526">
                  <c:v>40169</c:v>
                </c:pt>
                <c:pt idx="4527">
                  <c:v>40170</c:v>
                </c:pt>
                <c:pt idx="4528">
                  <c:v>40171</c:v>
                </c:pt>
                <c:pt idx="4529">
                  <c:v>40172</c:v>
                </c:pt>
                <c:pt idx="4530">
                  <c:v>40173</c:v>
                </c:pt>
                <c:pt idx="4531">
                  <c:v>40174</c:v>
                </c:pt>
                <c:pt idx="4532">
                  <c:v>40175</c:v>
                </c:pt>
                <c:pt idx="4533">
                  <c:v>40176</c:v>
                </c:pt>
                <c:pt idx="4534">
                  <c:v>40177</c:v>
                </c:pt>
                <c:pt idx="4535">
                  <c:v>40178</c:v>
                </c:pt>
                <c:pt idx="4536">
                  <c:v>40179</c:v>
                </c:pt>
                <c:pt idx="4537">
                  <c:v>40180</c:v>
                </c:pt>
                <c:pt idx="4538">
                  <c:v>40181</c:v>
                </c:pt>
                <c:pt idx="4539">
                  <c:v>40182</c:v>
                </c:pt>
                <c:pt idx="4540">
                  <c:v>40183</c:v>
                </c:pt>
                <c:pt idx="4541">
                  <c:v>40184</c:v>
                </c:pt>
                <c:pt idx="4542">
                  <c:v>40185</c:v>
                </c:pt>
                <c:pt idx="4543">
                  <c:v>40186</c:v>
                </c:pt>
                <c:pt idx="4544">
                  <c:v>40187</c:v>
                </c:pt>
                <c:pt idx="4545">
                  <c:v>40188</c:v>
                </c:pt>
                <c:pt idx="4546">
                  <c:v>40189</c:v>
                </c:pt>
                <c:pt idx="4547">
                  <c:v>40190</c:v>
                </c:pt>
                <c:pt idx="4548">
                  <c:v>40191</c:v>
                </c:pt>
                <c:pt idx="4549">
                  <c:v>40192</c:v>
                </c:pt>
                <c:pt idx="4550">
                  <c:v>40193</c:v>
                </c:pt>
                <c:pt idx="4551">
                  <c:v>40194</c:v>
                </c:pt>
                <c:pt idx="4552">
                  <c:v>40195</c:v>
                </c:pt>
                <c:pt idx="4553">
                  <c:v>40196</c:v>
                </c:pt>
                <c:pt idx="4554">
                  <c:v>40197</c:v>
                </c:pt>
                <c:pt idx="4555">
                  <c:v>40198</c:v>
                </c:pt>
                <c:pt idx="4556">
                  <c:v>40199</c:v>
                </c:pt>
                <c:pt idx="4557">
                  <c:v>40200</c:v>
                </c:pt>
                <c:pt idx="4558">
                  <c:v>40201</c:v>
                </c:pt>
                <c:pt idx="4559">
                  <c:v>40202</c:v>
                </c:pt>
                <c:pt idx="4560">
                  <c:v>40203</c:v>
                </c:pt>
                <c:pt idx="4561">
                  <c:v>40204</c:v>
                </c:pt>
                <c:pt idx="4562">
                  <c:v>40205</c:v>
                </c:pt>
                <c:pt idx="4563">
                  <c:v>40206</c:v>
                </c:pt>
                <c:pt idx="4564">
                  <c:v>40207</c:v>
                </c:pt>
                <c:pt idx="4565">
                  <c:v>40208</c:v>
                </c:pt>
                <c:pt idx="4566">
                  <c:v>40209</c:v>
                </c:pt>
                <c:pt idx="4567">
                  <c:v>40210</c:v>
                </c:pt>
                <c:pt idx="4568">
                  <c:v>40211</c:v>
                </c:pt>
                <c:pt idx="4569">
                  <c:v>40212</c:v>
                </c:pt>
                <c:pt idx="4570">
                  <c:v>40213</c:v>
                </c:pt>
                <c:pt idx="4571">
                  <c:v>40214</c:v>
                </c:pt>
                <c:pt idx="4572">
                  <c:v>40215</c:v>
                </c:pt>
                <c:pt idx="4573">
                  <c:v>40216</c:v>
                </c:pt>
                <c:pt idx="4574">
                  <c:v>40217</c:v>
                </c:pt>
                <c:pt idx="4575">
                  <c:v>40218</c:v>
                </c:pt>
                <c:pt idx="4576">
                  <c:v>40219</c:v>
                </c:pt>
                <c:pt idx="4577">
                  <c:v>40220</c:v>
                </c:pt>
                <c:pt idx="4578">
                  <c:v>40221</c:v>
                </c:pt>
                <c:pt idx="4579">
                  <c:v>40222</c:v>
                </c:pt>
                <c:pt idx="4580">
                  <c:v>40223</c:v>
                </c:pt>
                <c:pt idx="4581">
                  <c:v>40224</c:v>
                </c:pt>
                <c:pt idx="4582">
                  <c:v>40225</c:v>
                </c:pt>
                <c:pt idx="4583">
                  <c:v>40226</c:v>
                </c:pt>
                <c:pt idx="4584">
                  <c:v>40227</c:v>
                </c:pt>
                <c:pt idx="4585">
                  <c:v>40228</c:v>
                </c:pt>
                <c:pt idx="4586">
                  <c:v>40229</c:v>
                </c:pt>
                <c:pt idx="4587">
                  <c:v>40230</c:v>
                </c:pt>
                <c:pt idx="4588">
                  <c:v>40231</c:v>
                </c:pt>
                <c:pt idx="4589">
                  <c:v>40232</c:v>
                </c:pt>
                <c:pt idx="4590">
                  <c:v>40233</c:v>
                </c:pt>
                <c:pt idx="4591">
                  <c:v>40234</c:v>
                </c:pt>
                <c:pt idx="4592">
                  <c:v>40235</c:v>
                </c:pt>
                <c:pt idx="4593">
                  <c:v>40236</c:v>
                </c:pt>
                <c:pt idx="4594">
                  <c:v>40237</c:v>
                </c:pt>
                <c:pt idx="4595">
                  <c:v>40238</c:v>
                </c:pt>
                <c:pt idx="4596">
                  <c:v>40239</c:v>
                </c:pt>
                <c:pt idx="4597">
                  <c:v>40240</c:v>
                </c:pt>
                <c:pt idx="4598">
                  <c:v>40241</c:v>
                </c:pt>
                <c:pt idx="4599">
                  <c:v>40242</c:v>
                </c:pt>
                <c:pt idx="4600">
                  <c:v>40243</c:v>
                </c:pt>
                <c:pt idx="4601">
                  <c:v>40244</c:v>
                </c:pt>
                <c:pt idx="4602">
                  <c:v>40245</c:v>
                </c:pt>
                <c:pt idx="4603">
                  <c:v>40246</c:v>
                </c:pt>
                <c:pt idx="4604">
                  <c:v>40247</c:v>
                </c:pt>
                <c:pt idx="4605">
                  <c:v>40248</c:v>
                </c:pt>
                <c:pt idx="4606">
                  <c:v>40249</c:v>
                </c:pt>
                <c:pt idx="4607">
                  <c:v>40250</c:v>
                </c:pt>
                <c:pt idx="4608">
                  <c:v>40251</c:v>
                </c:pt>
                <c:pt idx="4609">
                  <c:v>40252</c:v>
                </c:pt>
                <c:pt idx="4610">
                  <c:v>40253</c:v>
                </c:pt>
                <c:pt idx="4611">
                  <c:v>40254</c:v>
                </c:pt>
                <c:pt idx="4612">
                  <c:v>40255</c:v>
                </c:pt>
                <c:pt idx="4613">
                  <c:v>40256</c:v>
                </c:pt>
                <c:pt idx="4614">
                  <c:v>40257</c:v>
                </c:pt>
                <c:pt idx="4615">
                  <c:v>40258</c:v>
                </c:pt>
                <c:pt idx="4616">
                  <c:v>40259</c:v>
                </c:pt>
                <c:pt idx="4617">
                  <c:v>40260</c:v>
                </c:pt>
                <c:pt idx="4618">
                  <c:v>40261</c:v>
                </c:pt>
                <c:pt idx="4619">
                  <c:v>40262</c:v>
                </c:pt>
                <c:pt idx="4620">
                  <c:v>40263</c:v>
                </c:pt>
                <c:pt idx="4621">
                  <c:v>40264</c:v>
                </c:pt>
                <c:pt idx="4622">
                  <c:v>40265</c:v>
                </c:pt>
                <c:pt idx="4623">
                  <c:v>40266</c:v>
                </c:pt>
                <c:pt idx="4624">
                  <c:v>40267</c:v>
                </c:pt>
                <c:pt idx="4625">
                  <c:v>40268</c:v>
                </c:pt>
                <c:pt idx="4626">
                  <c:v>40269</c:v>
                </c:pt>
                <c:pt idx="4627">
                  <c:v>40270</c:v>
                </c:pt>
                <c:pt idx="4628">
                  <c:v>40271</c:v>
                </c:pt>
                <c:pt idx="4629">
                  <c:v>40272</c:v>
                </c:pt>
                <c:pt idx="4630">
                  <c:v>40273</c:v>
                </c:pt>
                <c:pt idx="4631">
                  <c:v>40274</c:v>
                </c:pt>
                <c:pt idx="4632">
                  <c:v>40275</c:v>
                </c:pt>
                <c:pt idx="4633">
                  <c:v>40276</c:v>
                </c:pt>
                <c:pt idx="4634">
                  <c:v>40277</c:v>
                </c:pt>
                <c:pt idx="4635">
                  <c:v>40278</c:v>
                </c:pt>
                <c:pt idx="4636">
                  <c:v>40279</c:v>
                </c:pt>
                <c:pt idx="4637">
                  <c:v>40280</c:v>
                </c:pt>
                <c:pt idx="4638">
                  <c:v>40281</c:v>
                </c:pt>
                <c:pt idx="4639">
                  <c:v>40282</c:v>
                </c:pt>
                <c:pt idx="4640">
                  <c:v>40283</c:v>
                </c:pt>
                <c:pt idx="4641">
                  <c:v>40284</c:v>
                </c:pt>
                <c:pt idx="4642">
                  <c:v>40285</c:v>
                </c:pt>
                <c:pt idx="4643">
                  <c:v>40286</c:v>
                </c:pt>
                <c:pt idx="4644">
                  <c:v>40287</c:v>
                </c:pt>
                <c:pt idx="4645">
                  <c:v>40288</c:v>
                </c:pt>
                <c:pt idx="4646">
                  <c:v>40289</c:v>
                </c:pt>
                <c:pt idx="4647">
                  <c:v>40290</c:v>
                </c:pt>
                <c:pt idx="4648">
                  <c:v>40291</c:v>
                </c:pt>
                <c:pt idx="4649">
                  <c:v>40292</c:v>
                </c:pt>
                <c:pt idx="4650">
                  <c:v>40293</c:v>
                </c:pt>
                <c:pt idx="4651">
                  <c:v>40294</c:v>
                </c:pt>
                <c:pt idx="4652">
                  <c:v>40295</c:v>
                </c:pt>
                <c:pt idx="4653">
                  <c:v>40296</c:v>
                </c:pt>
                <c:pt idx="4654">
                  <c:v>40297</c:v>
                </c:pt>
                <c:pt idx="4655">
                  <c:v>40298</c:v>
                </c:pt>
                <c:pt idx="4656">
                  <c:v>40299</c:v>
                </c:pt>
                <c:pt idx="4657">
                  <c:v>40300</c:v>
                </c:pt>
                <c:pt idx="4658">
                  <c:v>40301</c:v>
                </c:pt>
                <c:pt idx="4659">
                  <c:v>40302</c:v>
                </c:pt>
                <c:pt idx="4660">
                  <c:v>40303</c:v>
                </c:pt>
                <c:pt idx="4661">
                  <c:v>40304</c:v>
                </c:pt>
                <c:pt idx="4662">
                  <c:v>40305</c:v>
                </c:pt>
                <c:pt idx="4663">
                  <c:v>40306</c:v>
                </c:pt>
                <c:pt idx="4664">
                  <c:v>40307</c:v>
                </c:pt>
                <c:pt idx="4665">
                  <c:v>40308</c:v>
                </c:pt>
                <c:pt idx="4666">
                  <c:v>40309</c:v>
                </c:pt>
                <c:pt idx="4667">
                  <c:v>40310</c:v>
                </c:pt>
                <c:pt idx="4668">
                  <c:v>40311</c:v>
                </c:pt>
                <c:pt idx="4669">
                  <c:v>40312</c:v>
                </c:pt>
                <c:pt idx="4670">
                  <c:v>40313</c:v>
                </c:pt>
                <c:pt idx="4671">
                  <c:v>40314</c:v>
                </c:pt>
                <c:pt idx="4672">
                  <c:v>40315</c:v>
                </c:pt>
                <c:pt idx="4673">
                  <c:v>40316</c:v>
                </c:pt>
                <c:pt idx="4674">
                  <c:v>40317</c:v>
                </c:pt>
                <c:pt idx="4675">
                  <c:v>40318</c:v>
                </c:pt>
                <c:pt idx="4676">
                  <c:v>40319</c:v>
                </c:pt>
                <c:pt idx="4677">
                  <c:v>40320</c:v>
                </c:pt>
                <c:pt idx="4678">
                  <c:v>40321</c:v>
                </c:pt>
                <c:pt idx="4679">
                  <c:v>40322</c:v>
                </c:pt>
                <c:pt idx="4680">
                  <c:v>40323</c:v>
                </c:pt>
                <c:pt idx="4681">
                  <c:v>40324</c:v>
                </c:pt>
                <c:pt idx="4682">
                  <c:v>40325</c:v>
                </c:pt>
                <c:pt idx="4683">
                  <c:v>40326</c:v>
                </c:pt>
                <c:pt idx="4684">
                  <c:v>40327</c:v>
                </c:pt>
                <c:pt idx="4685">
                  <c:v>40328</c:v>
                </c:pt>
                <c:pt idx="4686">
                  <c:v>40329</c:v>
                </c:pt>
                <c:pt idx="4687">
                  <c:v>40330</c:v>
                </c:pt>
                <c:pt idx="4688">
                  <c:v>40331</c:v>
                </c:pt>
                <c:pt idx="4689">
                  <c:v>40332</c:v>
                </c:pt>
                <c:pt idx="4690">
                  <c:v>40333</c:v>
                </c:pt>
                <c:pt idx="4691">
                  <c:v>40334</c:v>
                </c:pt>
                <c:pt idx="4692">
                  <c:v>40335</c:v>
                </c:pt>
                <c:pt idx="4693">
                  <c:v>40336</c:v>
                </c:pt>
                <c:pt idx="4694">
                  <c:v>40337</c:v>
                </c:pt>
                <c:pt idx="4695">
                  <c:v>40338</c:v>
                </c:pt>
                <c:pt idx="4696">
                  <c:v>40339</c:v>
                </c:pt>
                <c:pt idx="4697">
                  <c:v>40340</c:v>
                </c:pt>
                <c:pt idx="4698">
                  <c:v>40341</c:v>
                </c:pt>
                <c:pt idx="4699">
                  <c:v>40342</c:v>
                </c:pt>
                <c:pt idx="4700">
                  <c:v>40343</c:v>
                </c:pt>
                <c:pt idx="4701">
                  <c:v>40344</c:v>
                </c:pt>
                <c:pt idx="4702">
                  <c:v>40345</c:v>
                </c:pt>
                <c:pt idx="4703">
                  <c:v>40346</c:v>
                </c:pt>
                <c:pt idx="4704">
                  <c:v>40347</c:v>
                </c:pt>
                <c:pt idx="4705">
                  <c:v>40348</c:v>
                </c:pt>
                <c:pt idx="4706">
                  <c:v>40349</c:v>
                </c:pt>
                <c:pt idx="4707">
                  <c:v>40350</c:v>
                </c:pt>
                <c:pt idx="4708">
                  <c:v>40351</c:v>
                </c:pt>
                <c:pt idx="4709">
                  <c:v>40352</c:v>
                </c:pt>
                <c:pt idx="4710">
                  <c:v>40353</c:v>
                </c:pt>
                <c:pt idx="4711">
                  <c:v>40354</c:v>
                </c:pt>
                <c:pt idx="4712">
                  <c:v>40355</c:v>
                </c:pt>
                <c:pt idx="4713">
                  <c:v>40356</c:v>
                </c:pt>
                <c:pt idx="4714">
                  <c:v>40357</c:v>
                </c:pt>
                <c:pt idx="4715">
                  <c:v>40358</c:v>
                </c:pt>
                <c:pt idx="4716">
                  <c:v>40359</c:v>
                </c:pt>
                <c:pt idx="4717">
                  <c:v>40360</c:v>
                </c:pt>
                <c:pt idx="4718">
                  <c:v>40361</c:v>
                </c:pt>
                <c:pt idx="4719">
                  <c:v>40362</c:v>
                </c:pt>
                <c:pt idx="4720">
                  <c:v>40363</c:v>
                </c:pt>
                <c:pt idx="4721">
                  <c:v>40364</c:v>
                </c:pt>
                <c:pt idx="4722">
                  <c:v>40365</c:v>
                </c:pt>
                <c:pt idx="4723">
                  <c:v>40366</c:v>
                </c:pt>
                <c:pt idx="4724">
                  <c:v>40367</c:v>
                </c:pt>
                <c:pt idx="4725">
                  <c:v>40368</c:v>
                </c:pt>
                <c:pt idx="4726">
                  <c:v>40369</c:v>
                </c:pt>
                <c:pt idx="4727">
                  <c:v>40370</c:v>
                </c:pt>
                <c:pt idx="4728">
                  <c:v>40371</c:v>
                </c:pt>
                <c:pt idx="4729">
                  <c:v>40372</c:v>
                </c:pt>
                <c:pt idx="4730">
                  <c:v>40373</c:v>
                </c:pt>
                <c:pt idx="4731">
                  <c:v>40374</c:v>
                </c:pt>
                <c:pt idx="4732">
                  <c:v>40375</c:v>
                </c:pt>
                <c:pt idx="4733">
                  <c:v>40376</c:v>
                </c:pt>
                <c:pt idx="4734">
                  <c:v>40377</c:v>
                </c:pt>
                <c:pt idx="4735">
                  <c:v>40378</c:v>
                </c:pt>
                <c:pt idx="4736">
                  <c:v>40379</c:v>
                </c:pt>
                <c:pt idx="4737">
                  <c:v>40380</c:v>
                </c:pt>
                <c:pt idx="4738">
                  <c:v>40381</c:v>
                </c:pt>
                <c:pt idx="4739">
                  <c:v>40382</c:v>
                </c:pt>
                <c:pt idx="4740">
                  <c:v>40383</c:v>
                </c:pt>
                <c:pt idx="4741">
                  <c:v>40384</c:v>
                </c:pt>
                <c:pt idx="4742">
                  <c:v>40385</c:v>
                </c:pt>
                <c:pt idx="4743">
                  <c:v>40386</c:v>
                </c:pt>
                <c:pt idx="4744">
                  <c:v>40387</c:v>
                </c:pt>
                <c:pt idx="4745">
                  <c:v>40388</c:v>
                </c:pt>
                <c:pt idx="4746">
                  <c:v>40389</c:v>
                </c:pt>
                <c:pt idx="4747">
                  <c:v>40390</c:v>
                </c:pt>
                <c:pt idx="4748">
                  <c:v>40391</c:v>
                </c:pt>
                <c:pt idx="4749">
                  <c:v>40392</c:v>
                </c:pt>
                <c:pt idx="4750">
                  <c:v>40393</c:v>
                </c:pt>
                <c:pt idx="4751">
                  <c:v>40394</c:v>
                </c:pt>
                <c:pt idx="4752">
                  <c:v>40395</c:v>
                </c:pt>
                <c:pt idx="4753">
                  <c:v>40396</c:v>
                </c:pt>
                <c:pt idx="4754">
                  <c:v>40397</c:v>
                </c:pt>
                <c:pt idx="4755">
                  <c:v>40398</c:v>
                </c:pt>
                <c:pt idx="4756">
                  <c:v>40399</c:v>
                </c:pt>
                <c:pt idx="4757">
                  <c:v>40400</c:v>
                </c:pt>
                <c:pt idx="4758">
                  <c:v>40401</c:v>
                </c:pt>
                <c:pt idx="4759">
                  <c:v>40402</c:v>
                </c:pt>
                <c:pt idx="4760">
                  <c:v>40403</c:v>
                </c:pt>
                <c:pt idx="4761">
                  <c:v>40404</c:v>
                </c:pt>
                <c:pt idx="4762">
                  <c:v>40405</c:v>
                </c:pt>
                <c:pt idx="4763">
                  <c:v>40406</c:v>
                </c:pt>
                <c:pt idx="4764">
                  <c:v>40407</c:v>
                </c:pt>
                <c:pt idx="4765">
                  <c:v>40408</c:v>
                </c:pt>
                <c:pt idx="4766">
                  <c:v>40409</c:v>
                </c:pt>
                <c:pt idx="4767">
                  <c:v>40410</c:v>
                </c:pt>
                <c:pt idx="4768">
                  <c:v>40411</c:v>
                </c:pt>
                <c:pt idx="4769">
                  <c:v>40412</c:v>
                </c:pt>
                <c:pt idx="4770">
                  <c:v>40413</c:v>
                </c:pt>
                <c:pt idx="4771">
                  <c:v>40414</c:v>
                </c:pt>
                <c:pt idx="4772">
                  <c:v>40415</c:v>
                </c:pt>
                <c:pt idx="4773">
                  <c:v>40416</c:v>
                </c:pt>
                <c:pt idx="4774">
                  <c:v>40417</c:v>
                </c:pt>
                <c:pt idx="4775">
                  <c:v>40418</c:v>
                </c:pt>
                <c:pt idx="4776">
                  <c:v>40419</c:v>
                </c:pt>
                <c:pt idx="4777">
                  <c:v>40420</c:v>
                </c:pt>
                <c:pt idx="4778">
                  <c:v>40421</c:v>
                </c:pt>
                <c:pt idx="4779">
                  <c:v>40422</c:v>
                </c:pt>
                <c:pt idx="4780">
                  <c:v>40423</c:v>
                </c:pt>
                <c:pt idx="4781">
                  <c:v>40424</c:v>
                </c:pt>
                <c:pt idx="4782">
                  <c:v>40425</c:v>
                </c:pt>
                <c:pt idx="4783">
                  <c:v>40426</c:v>
                </c:pt>
                <c:pt idx="4784">
                  <c:v>40427</c:v>
                </c:pt>
                <c:pt idx="4785">
                  <c:v>40428</c:v>
                </c:pt>
                <c:pt idx="4786">
                  <c:v>40429</c:v>
                </c:pt>
                <c:pt idx="4787">
                  <c:v>40430</c:v>
                </c:pt>
                <c:pt idx="4788">
                  <c:v>40431</c:v>
                </c:pt>
                <c:pt idx="4789">
                  <c:v>40432</c:v>
                </c:pt>
                <c:pt idx="4790">
                  <c:v>40433</c:v>
                </c:pt>
                <c:pt idx="4791">
                  <c:v>40434</c:v>
                </c:pt>
                <c:pt idx="4792">
                  <c:v>40435</c:v>
                </c:pt>
                <c:pt idx="4793">
                  <c:v>40436</c:v>
                </c:pt>
                <c:pt idx="4794">
                  <c:v>40437</c:v>
                </c:pt>
                <c:pt idx="4795">
                  <c:v>40438</c:v>
                </c:pt>
                <c:pt idx="4796">
                  <c:v>40439</c:v>
                </c:pt>
                <c:pt idx="4797">
                  <c:v>40440</c:v>
                </c:pt>
                <c:pt idx="4798">
                  <c:v>40441</c:v>
                </c:pt>
                <c:pt idx="4799">
                  <c:v>40442</c:v>
                </c:pt>
                <c:pt idx="4800">
                  <c:v>40443</c:v>
                </c:pt>
                <c:pt idx="4801">
                  <c:v>40444</c:v>
                </c:pt>
                <c:pt idx="4802">
                  <c:v>40445</c:v>
                </c:pt>
                <c:pt idx="4803">
                  <c:v>40446</c:v>
                </c:pt>
                <c:pt idx="4804">
                  <c:v>40447</c:v>
                </c:pt>
                <c:pt idx="4805">
                  <c:v>40448</c:v>
                </c:pt>
                <c:pt idx="4806">
                  <c:v>40449</c:v>
                </c:pt>
                <c:pt idx="4807">
                  <c:v>40450</c:v>
                </c:pt>
                <c:pt idx="4808">
                  <c:v>40451</c:v>
                </c:pt>
                <c:pt idx="4809">
                  <c:v>40452</c:v>
                </c:pt>
                <c:pt idx="4810">
                  <c:v>40453</c:v>
                </c:pt>
                <c:pt idx="4811">
                  <c:v>40454</c:v>
                </c:pt>
                <c:pt idx="4812">
                  <c:v>40455</c:v>
                </c:pt>
                <c:pt idx="4813">
                  <c:v>40456</c:v>
                </c:pt>
                <c:pt idx="4814">
                  <c:v>40457</c:v>
                </c:pt>
                <c:pt idx="4815">
                  <c:v>40458</c:v>
                </c:pt>
                <c:pt idx="4816">
                  <c:v>40459</c:v>
                </c:pt>
                <c:pt idx="4817">
                  <c:v>40460</c:v>
                </c:pt>
                <c:pt idx="4818">
                  <c:v>40461</c:v>
                </c:pt>
                <c:pt idx="4819">
                  <c:v>40462</c:v>
                </c:pt>
                <c:pt idx="4820">
                  <c:v>40463</c:v>
                </c:pt>
                <c:pt idx="4821">
                  <c:v>40464</c:v>
                </c:pt>
                <c:pt idx="4822">
                  <c:v>40465</c:v>
                </c:pt>
                <c:pt idx="4823">
                  <c:v>40466</c:v>
                </c:pt>
                <c:pt idx="4824">
                  <c:v>40467</c:v>
                </c:pt>
                <c:pt idx="4825">
                  <c:v>40468</c:v>
                </c:pt>
                <c:pt idx="4826">
                  <c:v>40469</c:v>
                </c:pt>
                <c:pt idx="4827">
                  <c:v>40470</c:v>
                </c:pt>
                <c:pt idx="4828">
                  <c:v>40471</c:v>
                </c:pt>
                <c:pt idx="4829">
                  <c:v>40472</c:v>
                </c:pt>
                <c:pt idx="4830">
                  <c:v>40473</c:v>
                </c:pt>
                <c:pt idx="4831">
                  <c:v>40474</c:v>
                </c:pt>
                <c:pt idx="4832">
                  <c:v>40475</c:v>
                </c:pt>
                <c:pt idx="4833">
                  <c:v>40476</c:v>
                </c:pt>
                <c:pt idx="4834">
                  <c:v>40477</c:v>
                </c:pt>
                <c:pt idx="4835">
                  <c:v>40478</c:v>
                </c:pt>
                <c:pt idx="4836">
                  <c:v>40479</c:v>
                </c:pt>
                <c:pt idx="4837">
                  <c:v>40480</c:v>
                </c:pt>
                <c:pt idx="4838">
                  <c:v>40481</c:v>
                </c:pt>
                <c:pt idx="4839">
                  <c:v>40482</c:v>
                </c:pt>
                <c:pt idx="4840">
                  <c:v>40483</c:v>
                </c:pt>
                <c:pt idx="4841">
                  <c:v>40484</c:v>
                </c:pt>
                <c:pt idx="4842">
                  <c:v>40485</c:v>
                </c:pt>
                <c:pt idx="4843">
                  <c:v>40486</c:v>
                </c:pt>
                <c:pt idx="4844">
                  <c:v>40487</c:v>
                </c:pt>
                <c:pt idx="4845">
                  <c:v>40488</c:v>
                </c:pt>
                <c:pt idx="4846">
                  <c:v>40489</c:v>
                </c:pt>
                <c:pt idx="4847">
                  <c:v>40490</c:v>
                </c:pt>
                <c:pt idx="4848">
                  <c:v>40491</c:v>
                </c:pt>
                <c:pt idx="4849">
                  <c:v>40492</c:v>
                </c:pt>
                <c:pt idx="4850">
                  <c:v>40493</c:v>
                </c:pt>
                <c:pt idx="4851">
                  <c:v>40494</c:v>
                </c:pt>
                <c:pt idx="4852">
                  <c:v>40495</c:v>
                </c:pt>
                <c:pt idx="4853">
                  <c:v>40496</c:v>
                </c:pt>
                <c:pt idx="4854">
                  <c:v>40497</c:v>
                </c:pt>
                <c:pt idx="4855">
                  <c:v>40498</c:v>
                </c:pt>
                <c:pt idx="4856">
                  <c:v>40499</c:v>
                </c:pt>
                <c:pt idx="4857">
                  <c:v>40500</c:v>
                </c:pt>
                <c:pt idx="4858">
                  <c:v>40501</c:v>
                </c:pt>
                <c:pt idx="4859">
                  <c:v>40502</c:v>
                </c:pt>
                <c:pt idx="4860">
                  <c:v>40503</c:v>
                </c:pt>
                <c:pt idx="4861">
                  <c:v>40504</c:v>
                </c:pt>
                <c:pt idx="4862">
                  <c:v>40505</c:v>
                </c:pt>
                <c:pt idx="4863">
                  <c:v>40506</c:v>
                </c:pt>
                <c:pt idx="4864">
                  <c:v>40507</c:v>
                </c:pt>
                <c:pt idx="4865">
                  <c:v>40508</c:v>
                </c:pt>
                <c:pt idx="4866">
                  <c:v>40509</c:v>
                </c:pt>
                <c:pt idx="4867">
                  <c:v>40510</c:v>
                </c:pt>
                <c:pt idx="4868">
                  <c:v>40511</c:v>
                </c:pt>
                <c:pt idx="4869">
                  <c:v>40512</c:v>
                </c:pt>
                <c:pt idx="4870">
                  <c:v>40513</c:v>
                </c:pt>
                <c:pt idx="4871">
                  <c:v>40514</c:v>
                </c:pt>
                <c:pt idx="4872">
                  <c:v>40515</c:v>
                </c:pt>
                <c:pt idx="4873">
                  <c:v>40516</c:v>
                </c:pt>
                <c:pt idx="4874">
                  <c:v>40517</c:v>
                </c:pt>
                <c:pt idx="4875">
                  <c:v>40518</c:v>
                </c:pt>
                <c:pt idx="4876">
                  <c:v>40519</c:v>
                </c:pt>
                <c:pt idx="4877">
                  <c:v>40520</c:v>
                </c:pt>
                <c:pt idx="4878">
                  <c:v>40521</c:v>
                </c:pt>
                <c:pt idx="4879">
                  <c:v>40522</c:v>
                </c:pt>
                <c:pt idx="4880">
                  <c:v>40523</c:v>
                </c:pt>
                <c:pt idx="4881">
                  <c:v>40524</c:v>
                </c:pt>
                <c:pt idx="4882">
                  <c:v>40525</c:v>
                </c:pt>
                <c:pt idx="4883">
                  <c:v>40526</c:v>
                </c:pt>
                <c:pt idx="4884">
                  <c:v>40527</c:v>
                </c:pt>
                <c:pt idx="4885">
                  <c:v>40528</c:v>
                </c:pt>
                <c:pt idx="4886">
                  <c:v>40529</c:v>
                </c:pt>
                <c:pt idx="4887">
                  <c:v>40530</c:v>
                </c:pt>
                <c:pt idx="4888">
                  <c:v>40531</c:v>
                </c:pt>
                <c:pt idx="4889">
                  <c:v>40532</c:v>
                </c:pt>
                <c:pt idx="4890">
                  <c:v>40533</c:v>
                </c:pt>
                <c:pt idx="4891">
                  <c:v>40534</c:v>
                </c:pt>
                <c:pt idx="4892">
                  <c:v>40535</c:v>
                </c:pt>
                <c:pt idx="4893">
                  <c:v>40536</c:v>
                </c:pt>
                <c:pt idx="4894">
                  <c:v>40537</c:v>
                </c:pt>
                <c:pt idx="4895">
                  <c:v>40538</c:v>
                </c:pt>
                <c:pt idx="4896">
                  <c:v>40539</c:v>
                </c:pt>
                <c:pt idx="4897">
                  <c:v>40540</c:v>
                </c:pt>
                <c:pt idx="4898">
                  <c:v>40541</c:v>
                </c:pt>
                <c:pt idx="4899">
                  <c:v>40542</c:v>
                </c:pt>
                <c:pt idx="4900">
                  <c:v>40543</c:v>
                </c:pt>
                <c:pt idx="4901">
                  <c:v>40544</c:v>
                </c:pt>
                <c:pt idx="4902">
                  <c:v>40545</c:v>
                </c:pt>
                <c:pt idx="4903">
                  <c:v>40546</c:v>
                </c:pt>
                <c:pt idx="4904">
                  <c:v>40547</c:v>
                </c:pt>
                <c:pt idx="4905">
                  <c:v>40548</c:v>
                </c:pt>
                <c:pt idx="4906">
                  <c:v>40549</c:v>
                </c:pt>
                <c:pt idx="4907">
                  <c:v>40550</c:v>
                </c:pt>
                <c:pt idx="4908">
                  <c:v>40551</c:v>
                </c:pt>
                <c:pt idx="4909">
                  <c:v>40552</c:v>
                </c:pt>
                <c:pt idx="4910">
                  <c:v>40553</c:v>
                </c:pt>
                <c:pt idx="4911">
                  <c:v>40554</c:v>
                </c:pt>
                <c:pt idx="4912">
                  <c:v>40555</c:v>
                </c:pt>
                <c:pt idx="4913">
                  <c:v>40556</c:v>
                </c:pt>
                <c:pt idx="4914">
                  <c:v>40557</c:v>
                </c:pt>
                <c:pt idx="4915">
                  <c:v>40558</c:v>
                </c:pt>
                <c:pt idx="4916">
                  <c:v>40559</c:v>
                </c:pt>
                <c:pt idx="4917">
                  <c:v>40560</c:v>
                </c:pt>
                <c:pt idx="4918">
                  <c:v>40561</c:v>
                </c:pt>
                <c:pt idx="4919">
                  <c:v>40562</c:v>
                </c:pt>
                <c:pt idx="4920">
                  <c:v>40563</c:v>
                </c:pt>
                <c:pt idx="4921">
                  <c:v>40564</c:v>
                </c:pt>
                <c:pt idx="4922">
                  <c:v>40565</c:v>
                </c:pt>
                <c:pt idx="4923">
                  <c:v>40566</c:v>
                </c:pt>
                <c:pt idx="4924">
                  <c:v>40567</c:v>
                </c:pt>
                <c:pt idx="4925">
                  <c:v>40568</c:v>
                </c:pt>
                <c:pt idx="4926">
                  <c:v>40569</c:v>
                </c:pt>
                <c:pt idx="4927">
                  <c:v>40570</c:v>
                </c:pt>
                <c:pt idx="4928">
                  <c:v>40571</c:v>
                </c:pt>
                <c:pt idx="4929">
                  <c:v>40572</c:v>
                </c:pt>
                <c:pt idx="4930">
                  <c:v>40573</c:v>
                </c:pt>
                <c:pt idx="4931">
                  <c:v>40574</c:v>
                </c:pt>
                <c:pt idx="4932">
                  <c:v>40575</c:v>
                </c:pt>
                <c:pt idx="4933">
                  <c:v>40576</c:v>
                </c:pt>
                <c:pt idx="4934">
                  <c:v>40577</c:v>
                </c:pt>
                <c:pt idx="4935">
                  <c:v>40578</c:v>
                </c:pt>
                <c:pt idx="4936">
                  <c:v>40579</c:v>
                </c:pt>
                <c:pt idx="4937">
                  <c:v>40580</c:v>
                </c:pt>
                <c:pt idx="4938">
                  <c:v>40581</c:v>
                </c:pt>
                <c:pt idx="4939">
                  <c:v>40582</c:v>
                </c:pt>
                <c:pt idx="4940">
                  <c:v>40583</c:v>
                </c:pt>
                <c:pt idx="4941">
                  <c:v>40584</c:v>
                </c:pt>
                <c:pt idx="4942">
                  <c:v>40585</c:v>
                </c:pt>
                <c:pt idx="4943">
                  <c:v>40586</c:v>
                </c:pt>
                <c:pt idx="4944">
                  <c:v>40587</c:v>
                </c:pt>
                <c:pt idx="4945">
                  <c:v>40588</c:v>
                </c:pt>
                <c:pt idx="4946">
                  <c:v>40589</c:v>
                </c:pt>
                <c:pt idx="4947">
                  <c:v>40590</c:v>
                </c:pt>
                <c:pt idx="4948">
                  <c:v>40591</c:v>
                </c:pt>
                <c:pt idx="4949">
                  <c:v>40592</c:v>
                </c:pt>
                <c:pt idx="4950">
                  <c:v>40593</c:v>
                </c:pt>
                <c:pt idx="4951">
                  <c:v>40594</c:v>
                </c:pt>
                <c:pt idx="4952">
                  <c:v>40595</c:v>
                </c:pt>
                <c:pt idx="4953">
                  <c:v>40596</c:v>
                </c:pt>
                <c:pt idx="4954">
                  <c:v>40597</c:v>
                </c:pt>
                <c:pt idx="4955">
                  <c:v>40598</c:v>
                </c:pt>
                <c:pt idx="4956">
                  <c:v>40599</c:v>
                </c:pt>
                <c:pt idx="4957">
                  <c:v>40600</c:v>
                </c:pt>
                <c:pt idx="4958">
                  <c:v>40601</c:v>
                </c:pt>
                <c:pt idx="4959">
                  <c:v>40602</c:v>
                </c:pt>
                <c:pt idx="4960">
                  <c:v>40603</c:v>
                </c:pt>
                <c:pt idx="4961">
                  <c:v>40604</c:v>
                </c:pt>
                <c:pt idx="4962">
                  <c:v>40605</c:v>
                </c:pt>
                <c:pt idx="4963">
                  <c:v>40606</c:v>
                </c:pt>
                <c:pt idx="4964">
                  <c:v>40607</c:v>
                </c:pt>
                <c:pt idx="4965">
                  <c:v>40608</c:v>
                </c:pt>
                <c:pt idx="4966">
                  <c:v>40609</c:v>
                </c:pt>
                <c:pt idx="4967">
                  <c:v>40610</c:v>
                </c:pt>
                <c:pt idx="4968">
                  <c:v>40611</c:v>
                </c:pt>
                <c:pt idx="4969">
                  <c:v>40612</c:v>
                </c:pt>
                <c:pt idx="4970">
                  <c:v>40613</c:v>
                </c:pt>
                <c:pt idx="4971">
                  <c:v>40614</c:v>
                </c:pt>
                <c:pt idx="4972">
                  <c:v>40615</c:v>
                </c:pt>
                <c:pt idx="4973">
                  <c:v>40616</c:v>
                </c:pt>
                <c:pt idx="4974">
                  <c:v>40617</c:v>
                </c:pt>
                <c:pt idx="4975">
                  <c:v>40618</c:v>
                </c:pt>
                <c:pt idx="4976">
                  <c:v>40619</c:v>
                </c:pt>
                <c:pt idx="4977">
                  <c:v>40620</c:v>
                </c:pt>
                <c:pt idx="4978">
                  <c:v>40621</c:v>
                </c:pt>
                <c:pt idx="4979">
                  <c:v>40622</c:v>
                </c:pt>
                <c:pt idx="4980">
                  <c:v>40623</c:v>
                </c:pt>
                <c:pt idx="4981">
                  <c:v>40624</c:v>
                </c:pt>
                <c:pt idx="4982">
                  <c:v>40625</c:v>
                </c:pt>
                <c:pt idx="4983">
                  <c:v>40626</c:v>
                </c:pt>
                <c:pt idx="4984">
                  <c:v>40627</c:v>
                </c:pt>
                <c:pt idx="4985">
                  <c:v>40628</c:v>
                </c:pt>
                <c:pt idx="4986">
                  <c:v>40629</c:v>
                </c:pt>
                <c:pt idx="4987">
                  <c:v>40630</c:v>
                </c:pt>
                <c:pt idx="4988">
                  <c:v>40631</c:v>
                </c:pt>
                <c:pt idx="4989">
                  <c:v>40632</c:v>
                </c:pt>
                <c:pt idx="4990">
                  <c:v>40633</c:v>
                </c:pt>
                <c:pt idx="4991">
                  <c:v>40634</c:v>
                </c:pt>
                <c:pt idx="4992">
                  <c:v>40635</c:v>
                </c:pt>
                <c:pt idx="4993">
                  <c:v>40636</c:v>
                </c:pt>
                <c:pt idx="4994">
                  <c:v>40637</c:v>
                </c:pt>
                <c:pt idx="4995">
                  <c:v>40638</c:v>
                </c:pt>
                <c:pt idx="4996">
                  <c:v>40639</c:v>
                </c:pt>
                <c:pt idx="4997">
                  <c:v>40640</c:v>
                </c:pt>
                <c:pt idx="4998">
                  <c:v>40641</c:v>
                </c:pt>
                <c:pt idx="4999">
                  <c:v>40642</c:v>
                </c:pt>
                <c:pt idx="5000">
                  <c:v>40643</c:v>
                </c:pt>
                <c:pt idx="5001">
                  <c:v>40644</c:v>
                </c:pt>
                <c:pt idx="5002">
                  <c:v>40645</c:v>
                </c:pt>
                <c:pt idx="5003">
                  <c:v>40646</c:v>
                </c:pt>
                <c:pt idx="5004">
                  <c:v>40647</c:v>
                </c:pt>
                <c:pt idx="5005">
                  <c:v>40648</c:v>
                </c:pt>
                <c:pt idx="5006">
                  <c:v>40649</c:v>
                </c:pt>
                <c:pt idx="5007">
                  <c:v>40650</c:v>
                </c:pt>
                <c:pt idx="5008">
                  <c:v>40651</c:v>
                </c:pt>
                <c:pt idx="5009">
                  <c:v>40652</c:v>
                </c:pt>
                <c:pt idx="5010">
                  <c:v>40653</c:v>
                </c:pt>
                <c:pt idx="5011">
                  <c:v>40654</c:v>
                </c:pt>
                <c:pt idx="5012">
                  <c:v>40655</c:v>
                </c:pt>
                <c:pt idx="5013">
                  <c:v>40656</c:v>
                </c:pt>
                <c:pt idx="5014">
                  <c:v>40657</c:v>
                </c:pt>
                <c:pt idx="5015">
                  <c:v>40658</c:v>
                </c:pt>
                <c:pt idx="5016">
                  <c:v>40659</c:v>
                </c:pt>
                <c:pt idx="5017">
                  <c:v>40660</c:v>
                </c:pt>
                <c:pt idx="5018">
                  <c:v>40661</c:v>
                </c:pt>
                <c:pt idx="5019">
                  <c:v>40662</c:v>
                </c:pt>
                <c:pt idx="5020">
                  <c:v>40663</c:v>
                </c:pt>
                <c:pt idx="5021">
                  <c:v>40664</c:v>
                </c:pt>
                <c:pt idx="5022">
                  <c:v>40665</c:v>
                </c:pt>
                <c:pt idx="5023">
                  <c:v>40666</c:v>
                </c:pt>
                <c:pt idx="5024">
                  <c:v>40667</c:v>
                </c:pt>
                <c:pt idx="5025">
                  <c:v>40668</c:v>
                </c:pt>
                <c:pt idx="5026">
                  <c:v>40669</c:v>
                </c:pt>
                <c:pt idx="5027">
                  <c:v>40670</c:v>
                </c:pt>
                <c:pt idx="5028">
                  <c:v>40671</c:v>
                </c:pt>
                <c:pt idx="5029">
                  <c:v>40672</c:v>
                </c:pt>
                <c:pt idx="5030">
                  <c:v>40673</c:v>
                </c:pt>
                <c:pt idx="5031">
                  <c:v>40674</c:v>
                </c:pt>
                <c:pt idx="5032">
                  <c:v>40675</c:v>
                </c:pt>
                <c:pt idx="5033">
                  <c:v>40676</c:v>
                </c:pt>
                <c:pt idx="5034">
                  <c:v>40677</c:v>
                </c:pt>
                <c:pt idx="5035">
                  <c:v>40678</c:v>
                </c:pt>
                <c:pt idx="5036">
                  <c:v>40679</c:v>
                </c:pt>
                <c:pt idx="5037">
                  <c:v>40680</c:v>
                </c:pt>
                <c:pt idx="5038">
                  <c:v>40681</c:v>
                </c:pt>
                <c:pt idx="5039">
                  <c:v>40682</c:v>
                </c:pt>
                <c:pt idx="5040">
                  <c:v>40683</c:v>
                </c:pt>
                <c:pt idx="5041">
                  <c:v>40684</c:v>
                </c:pt>
                <c:pt idx="5042">
                  <c:v>40685</c:v>
                </c:pt>
                <c:pt idx="5043">
                  <c:v>40686</c:v>
                </c:pt>
                <c:pt idx="5044">
                  <c:v>40687</c:v>
                </c:pt>
                <c:pt idx="5045">
                  <c:v>40688</c:v>
                </c:pt>
                <c:pt idx="5046">
                  <c:v>40689</c:v>
                </c:pt>
                <c:pt idx="5047">
                  <c:v>40690</c:v>
                </c:pt>
                <c:pt idx="5048">
                  <c:v>40691</c:v>
                </c:pt>
                <c:pt idx="5049">
                  <c:v>40692</c:v>
                </c:pt>
                <c:pt idx="5050">
                  <c:v>40693</c:v>
                </c:pt>
                <c:pt idx="5051">
                  <c:v>40694</c:v>
                </c:pt>
                <c:pt idx="5052">
                  <c:v>40695</c:v>
                </c:pt>
                <c:pt idx="5053">
                  <c:v>40696</c:v>
                </c:pt>
                <c:pt idx="5054">
                  <c:v>40697</c:v>
                </c:pt>
                <c:pt idx="5055">
                  <c:v>40698</c:v>
                </c:pt>
                <c:pt idx="5056">
                  <c:v>40699</c:v>
                </c:pt>
                <c:pt idx="5057">
                  <c:v>40700</c:v>
                </c:pt>
                <c:pt idx="5058">
                  <c:v>40701</c:v>
                </c:pt>
                <c:pt idx="5059">
                  <c:v>40702</c:v>
                </c:pt>
                <c:pt idx="5060">
                  <c:v>40703</c:v>
                </c:pt>
                <c:pt idx="5061">
                  <c:v>40704</c:v>
                </c:pt>
                <c:pt idx="5062">
                  <c:v>40705</c:v>
                </c:pt>
                <c:pt idx="5063">
                  <c:v>40706</c:v>
                </c:pt>
                <c:pt idx="5064">
                  <c:v>40707</c:v>
                </c:pt>
                <c:pt idx="5065">
                  <c:v>40708</c:v>
                </c:pt>
                <c:pt idx="5066">
                  <c:v>40709</c:v>
                </c:pt>
                <c:pt idx="5067">
                  <c:v>40710</c:v>
                </c:pt>
                <c:pt idx="5068">
                  <c:v>40711</c:v>
                </c:pt>
                <c:pt idx="5069">
                  <c:v>40712</c:v>
                </c:pt>
                <c:pt idx="5070">
                  <c:v>40713</c:v>
                </c:pt>
                <c:pt idx="5071">
                  <c:v>40714</c:v>
                </c:pt>
                <c:pt idx="5072">
                  <c:v>40715</c:v>
                </c:pt>
                <c:pt idx="5073">
                  <c:v>40716</c:v>
                </c:pt>
                <c:pt idx="5074">
                  <c:v>40717</c:v>
                </c:pt>
                <c:pt idx="5075">
                  <c:v>40718</c:v>
                </c:pt>
                <c:pt idx="5076">
                  <c:v>40719</c:v>
                </c:pt>
                <c:pt idx="5077">
                  <c:v>40720</c:v>
                </c:pt>
                <c:pt idx="5078">
                  <c:v>40721</c:v>
                </c:pt>
                <c:pt idx="5079">
                  <c:v>40722</c:v>
                </c:pt>
                <c:pt idx="5080">
                  <c:v>40723</c:v>
                </c:pt>
                <c:pt idx="5081">
                  <c:v>40724</c:v>
                </c:pt>
                <c:pt idx="5082">
                  <c:v>40725</c:v>
                </c:pt>
                <c:pt idx="5083">
                  <c:v>40726</c:v>
                </c:pt>
                <c:pt idx="5084">
                  <c:v>40727</c:v>
                </c:pt>
                <c:pt idx="5085">
                  <c:v>40728</c:v>
                </c:pt>
                <c:pt idx="5086">
                  <c:v>40729</c:v>
                </c:pt>
                <c:pt idx="5087">
                  <c:v>40730</c:v>
                </c:pt>
                <c:pt idx="5088">
                  <c:v>40731</c:v>
                </c:pt>
                <c:pt idx="5089">
                  <c:v>40732</c:v>
                </c:pt>
                <c:pt idx="5090">
                  <c:v>40733</c:v>
                </c:pt>
                <c:pt idx="5091">
                  <c:v>40734</c:v>
                </c:pt>
                <c:pt idx="5092">
                  <c:v>40735</c:v>
                </c:pt>
                <c:pt idx="5093">
                  <c:v>40736</c:v>
                </c:pt>
                <c:pt idx="5094">
                  <c:v>40737</c:v>
                </c:pt>
                <c:pt idx="5095">
                  <c:v>40738</c:v>
                </c:pt>
                <c:pt idx="5096">
                  <c:v>40739</c:v>
                </c:pt>
                <c:pt idx="5097">
                  <c:v>40740</c:v>
                </c:pt>
                <c:pt idx="5098">
                  <c:v>40741</c:v>
                </c:pt>
                <c:pt idx="5099">
                  <c:v>40742</c:v>
                </c:pt>
                <c:pt idx="5100">
                  <c:v>40743</c:v>
                </c:pt>
                <c:pt idx="5101">
                  <c:v>40744</c:v>
                </c:pt>
                <c:pt idx="5102">
                  <c:v>40745</c:v>
                </c:pt>
                <c:pt idx="5103">
                  <c:v>40746</c:v>
                </c:pt>
                <c:pt idx="5104">
                  <c:v>40747</c:v>
                </c:pt>
                <c:pt idx="5105">
                  <c:v>40748</c:v>
                </c:pt>
                <c:pt idx="5106">
                  <c:v>40749</c:v>
                </c:pt>
                <c:pt idx="5107">
                  <c:v>40750</c:v>
                </c:pt>
                <c:pt idx="5108">
                  <c:v>40751</c:v>
                </c:pt>
                <c:pt idx="5109">
                  <c:v>40752</c:v>
                </c:pt>
                <c:pt idx="5110">
                  <c:v>40753</c:v>
                </c:pt>
                <c:pt idx="5111">
                  <c:v>40754</c:v>
                </c:pt>
                <c:pt idx="5112">
                  <c:v>40755</c:v>
                </c:pt>
                <c:pt idx="5113">
                  <c:v>40756</c:v>
                </c:pt>
                <c:pt idx="5114">
                  <c:v>40757</c:v>
                </c:pt>
                <c:pt idx="5115">
                  <c:v>40758</c:v>
                </c:pt>
                <c:pt idx="5116">
                  <c:v>40759</c:v>
                </c:pt>
                <c:pt idx="5117">
                  <c:v>40760</c:v>
                </c:pt>
                <c:pt idx="5118">
                  <c:v>40761</c:v>
                </c:pt>
                <c:pt idx="5119">
                  <c:v>40762</c:v>
                </c:pt>
                <c:pt idx="5120">
                  <c:v>40763</c:v>
                </c:pt>
                <c:pt idx="5121">
                  <c:v>40764</c:v>
                </c:pt>
                <c:pt idx="5122">
                  <c:v>40765</c:v>
                </c:pt>
                <c:pt idx="5123">
                  <c:v>40766</c:v>
                </c:pt>
                <c:pt idx="5124">
                  <c:v>40767</c:v>
                </c:pt>
                <c:pt idx="5125">
                  <c:v>40768</c:v>
                </c:pt>
                <c:pt idx="5126">
                  <c:v>40769</c:v>
                </c:pt>
                <c:pt idx="5127">
                  <c:v>40770</c:v>
                </c:pt>
                <c:pt idx="5128">
                  <c:v>40771</c:v>
                </c:pt>
                <c:pt idx="5129">
                  <c:v>40772</c:v>
                </c:pt>
                <c:pt idx="5130">
                  <c:v>40773</c:v>
                </c:pt>
                <c:pt idx="5131">
                  <c:v>40774</c:v>
                </c:pt>
                <c:pt idx="5132">
                  <c:v>40775</c:v>
                </c:pt>
                <c:pt idx="5133">
                  <c:v>40776</c:v>
                </c:pt>
                <c:pt idx="5134">
                  <c:v>40777</c:v>
                </c:pt>
                <c:pt idx="5135">
                  <c:v>40778</c:v>
                </c:pt>
                <c:pt idx="5136">
                  <c:v>40779</c:v>
                </c:pt>
                <c:pt idx="5137">
                  <c:v>40780</c:v>
                </c:pt>
                <c:pt idx="5138">
                  <c:v>40781</c:v>
                </c:pt>
                <c:pt idx="5139">
                  <c:v>40782</c:v>
                </c:pt>
                <c:pt idx="5140">
                  <c:v>40783</c:v>
                </c:pt>
                <c:pt idx="5141">
                  <c:v>40784</c:v>
                </c:pt>
                <c:pt idx="5142">
                  <c:v>40785</c:v>
                </c:pt>
                <c:pt idx="5143">
                  <c:v>40786</c:v>
                </c:pt>
                <c:pt idx="5144">
                  <c:v>40787</c:v>
                </c:pt>
                <c:pt idx="5145">
                  <c:v>40788</c:v>
                </c:pt>
                <c:pt idx="5146">
                  <c:v>40789</c:v>
                </c:pt>
                <c:pt idx="5147">
                  <c:v>40790</c:v>
                </c:pt>
                <c:pt idx="5148">
                  <c:v>40791</c:v>
                </c:pt>
                <c:pt idx="5149">
                  <c:v>40792</c:v>
                </c:pt>
                <c:pt idx="5150">
                  <c:v>40793</c:v>
                </c:pt>
                <c:pt idx="5151">
                  <c:v>40794</c:v>
                </c:pt>
                <c:pt idx="5152">
                  <c:v>40795</c:v>
                </c:pt>
                <c:pt idx="5153">
                  <c:v>40796</c:v>
                </c:pt>
                <c:pt idx="5154">
                  <c:v>40797</c:v>
                </c:pt>
                <c:pt idx="5155">
                  <c:v>40798</c:v>
                </c:pt>
                <c:pt idx="5156">
                  <c:v>40799</c:v>
                </c:pt>
                <c:pt idx="5157">
                  <c:v>40800</c:v>
                </c:pt>
                <c:pt idx="5158">
                  <c:v>40801</c:v>
                </c:pt>
                <c:pt idx="5159">
                  <c:v>40802</c:v>
                </c:pt>
                <c:pt idx="5160">
                  <c:v>40803</c:v>
                </c:pt>
                <c:pt idx="5161">
                  <c:v>40804</c:v>
                </c:pt>
                <c:pt idx="5162">
                  <c:v>40805</c:v>
                </c:pt>
                <c:pt idx="5163">
                  <c:v>40806</c:v>
                </c:pt>
                <c:pt idx="5164">
                  <c:v>40807</c:v>
                </c:pt>
                <c:pt idx="5165">
                  <c:v>40808</c:v>
                </c:pt>
                <c:pt idx="5166">
                  <c:v>40809</c:v>
                </c:pt>
                <c:pt idx="5167">
                  <c:v>40810</c:v>
                </c:pt>
                <c:pt idx="5168">
                  <c:v>40811</c:v>
                </c:pt>
                <c:pt idx="5169">
                  <c:v>40812</c:v>
                </c:pt>
                <c:pt idx="5170">
                  <c:v>40813</c:v>
                </c:pt>
                <c:pt idx="5171">
                  <c:v>40814</c:v>
                </c:pt>
                <c:pt idx="5172">
                  <c:v>40815</c:v>
                </c:pt>
                <c:pt idx="5173">
                  <c:v>40816</c:v>
                </c:pt>
                <c:pt idx="5174">
                  <c:v>40817</c:v>
                </c:pt>
                <c:pt idx="5175">
                  <c:v>40818</c:v>
                </c:pt>
                <c:pt idx="5176">
                  <c:v>40819</c:v>
                </c:pt>
                <c:pt idx="5177">
                  <c:v>40820</c:v>
                </c:pt>
                <c:pt idx="5178">
                  <c:v>40821</c:v>
                </c:pt>
                <c:pt idx="5179">
                  <c:v>40822</c:v>
                </c:pt>
                <c:pt idx="5180">
                  <c:v>40823</c:v>
                </c:pt>
                <c:pt idx="5181">
                  <c:v>40824</c:v>
                </c:pt>
                <c:pt idx="5182">
                  <c:v>40825</c:v>
                </c:pt>
                <c:pt idx="5183">
                  <c:v>40826</c:v>
                </c:pt>
                <c:pt idx="5184">
                  <c:v>40827</c:v>
                </c:pt>
                <c:pt idx="5185">
                  <c:v>40828</c:v>
                </c:pt>
                <c:pt idx="5186">
                  <c:v>40829</c:v>
                </c:pt>
                <c:pt idx="5187">
                  <c:v>40830</c:v>
                </c:pt>
                <c:pt idx="5188">
                  <c:v>40831</c:v>
                </c:pt>
                <c:pt idx="5189">
                  <c:v>40832</c:v>
                </c:pt>
                <c:pt idx="5190">
                  <c:v>40833</c:v>
                </c:pt>
                <c:pt idx="5191">
                  <c:v>40834</c:v>
                </c:pt>
                <c:pt idx="5192">
                  <c:v>40835</c:v>
                </c:pt>
                <c:pt idx="5193">
                  <c:v>40836</c:v>
                </c:pt>
                <c:pt idx="5194">
                  <c:v>40837</c:v>
                </c:pt>
                <c:pt idx="5195">
                  <c:v>40838</c:v>
                </c:pt>
                <c:pt idx="5196">
                  <c:v>40839</c:v>
                </c:pt>
                <c:pt idx="5197">
                  <c:v>40840</c:v>
                </c:pt>
                <c:pt idx="5198">
                  <c:v>40841</c:v>
                </c:pt>
                <c:pt idx="5199">
                  <c:v>40842</c:v>
                </c:pt>
                <c:pt idx="5200">
                  <c:v>40843</c:v>
                </c:pt>
                <c:pt idx="5201">
                  <c:v>40844</c:v>
                </c:pt>
                <c:pt idx="5202">
                  <c:v>40845</c:v>
                </c:pt>
                <c:pt idx="5203">
                  <c:v>40846</c:v>
                </c:pt>
                <c:pt idx="5204">
                  <c:v>40847</c:v>
                </c:pt>
                <c:pt idx="5205">
                  <c:v>40848</c:v>
                </c:pt>
                <c:pt idx="5206">
                  <c:v>40849</c:v>
                </c:pt>
                <c:pt idx="5207">
                  <c:v>40850</c:v>
                </c:pt>
                <c:pt idx="5208">
                  <c:v>40851</c:v>
                </c:pt>
                <c:pt idx="5209">
                  <c:v>40852</c:v>
                </c:pt>
                <c:pt idx="5210">
                  <c:v>40853</c:v>
                </c:pt>
                <c:pt idx="5211">
                  <c:v>40854</c:v>
                </c:pt>
                <c:pt idx="5212">
                  <c:v>40855</c:v>
                </c:pt>
                <c:pt idx="5213">
                  <c:v>40856</c:v>
                </c:pt>
                <c:pt idx="5214">
                  <c:v>40857</c:v>
                </c:pt>
                <c:pt idx="5215">
                  <c:v>40858</c:v>
                </c:pt>
                <c:pt idx="5216">
                  <c:v>40859</c:v>
                </c:pt>
                <c:pt idx="5217">
                  <c:v>40860</c:v>
                </c:pt>
                <c:pt idx="5218">
                  <c:v>40861</c:v>
                </c:pt>
                <c:pt idx="5219">
                  <c:v>40862</c:v>
                </c:pt>
                <c:pt idx="5220">
                  <c:v>40863</c:v>
                </c:pt>
                <c:pt idx="5221">
                  <c:v>40864</c:v>
                </c:pt>
                <c:pt idx="5222">
                  <c:v>40865</c:v>
                </c:pt>
                <c:pt idx="5223">
                  <c:v>40866</c:v>
                </c:pt>
                <c:pt idx="5224">
                  <c:v>40867</c:v>
                </c:pt>
                <c:pt idx="5225">
                  <c:v>40868</c:v>
                </c:pt>
                <c:pt idx="5226">
                  <c:v>40869</c:v>
                </c:pt>
                <c:pt idx="5227">
                  <c:v>40870</c:v>
                </c:pt>
                <c:pt idx="5228">
                  <c:v>40871</c:v>
                </c:pt>
                <c:pt idx="5229">
                  <c:v>40872</c:v>
                </c:pt>
                <c:pt idx="5230">
                  <c:v>40873</c:v>
                </c:pt>
                <c:pt idx="5231">
                  <c:v>40874</c:v>
                </c:pt>
                <c:pt idx="5232">
                  <c:v>40875</c:v>
                </c:pt>
                <c:pt idx="5233">
                  <c:v>40876</c:v>
                </c:pt>
                <c:pt idx="5234">
                  <c:v>40877</c:v>
                </c:pt>
                <c:pt idx="5235">
                  <c:v>40878</c:v>
                </c:pt>
                <c:pt idx="5236">
                  <c:v>40879</c:v>
                </c:pt>
                <c:pt idx="5237">
                  <c:v>40880</c:v>
                </c:pt>
                <c:pt idx="5238">
                  <c:v>40881</c:v>
                </c:pt>
                <c:pt idx="5239">
                  <c:v>40882</c:v>
                </c:pt>
                <c:pt idx="5240">
                  <c:v>40883</c:v>
                </c:pt>
                <c:pt idx="5241">
                  <c:v>40884</c:v>
                </c:pt>
                <c:pt idx="5242">
                  <c:v>40885</c:v>
                </c:pt>
                <c:pt idx="5243">
                  <c:v>40886</c:v>
                </c:pt>
                <c:pt idx="5244">
                  <c:v>40887</c:v>
                </c:pt>
                <c:pt idx="5245">
                  <c:v>40888</c:v>
                </c:pt>
                <c:pt idx="5246">
                  <c:v>40889</c:v>
                </c:pt>
                <c:pt idx="5247">
                  <c:v>40890</c:v>
                </c:pt>
                <c:pt idx="5248">
                  <c:v>40891</c:v>
                </c:pt>
                <c:pt idx="5249">
                  <c:v>40892</c:v>
                </c:pt>
                <c:pt idx="5250">
                  <c:v>40893</c:v>
                </c:pt>
                <c:pt idx="5251">
                  <c:v>40894</c:v>
                </c:pt>
                <c:pt idx="5252">
                  <c:v>40895</c:v>
                </c:pt>
                <c:pt idx="5253">
                  <c:v>40896</c:v>
                </c:pt>
                <c:pt idx="5254">
                  <c:v>40897</c:v>
                </c:pt>
                <c:pt idx="5255">
                  <c:v>40898</c:v>
                </c:pt>
                <c:pt idx="5256">
                  <c:v>40899</c:v>
                </c:pt>
                <c:pt idx="5257">
                  <c:v>40900</c:v>
                </c:pt>
                <c:pt idx="5258">
                  <c:v>40901</c:v>
                </c:pt>
                <c:pt idx="5259">
                  <c:v>40902</c:v>
                </c:pt>
                <c:pt idx="5260">
                  <c:v>40903</c:v>
                </c:pt>
                <c:pt idx="5261">
                  <c:v>40904</c:v>
                </c:pt>
                <c:pt idx="5262">
                  <c:v>40905</c:v>
                </c:pt>
                <c:pt idx="5263">
                  <c:v>40906</c:v>
                </c:pt>
                <c:pt idx="5264">
                  <c:v>40907</c:v>
                </c:pt>
                <c:pt idx="5265">
                  <c:v>40908</c:v>
                </c:pt>
                <c:pt idx="5266">
                  <c:v>40909</c:v>
                </c:pt>
                <c:pt idx="5267">
                  <c:v>40910</c:v>
                </c:pt>
                <c:pt idx="5268">
                  <c:v>40911</c:v>
                </c:pt>
                <c:pt idx="5269">
                  <c:v>40912</c:v>
                </c:pt>
                <c:pt idx="5270">
                  <c:v>40913</c:v>
                </c:pt>
                <c:pt idx="5271">
                  <c:v>40914</c:v>
                </c:pt>
                <c:pt idx="5272">
                  <c:v>40915</c:v>
                </c:pt>
                <c:pt idx="5273">
                  <c:v>40916</c:v>
                </c:pt>
                <c:pt idx="5274">
                  <c:v>40917</c:v>
                </c:pt>
                <c:pt idx="5275">
                  <c:v>40918</c:v>
                </c:pt>
                <c:pt idx="5276">
                  <c:v>40919</c:v>
                </c:pt>
                <c:pt idx="5277">
                  <c:v>40920</c:v>
                </c:pt>
                <c:pt idx="5278">
                  <c:v>40921</c:v>
                </c:pt>
                <c:pt idx="5279">
                  <c:v>40922</c:v>
                </c:pt>
                <c:pt idx="5280">
                  <c:v>40923</c:v>
                </c:pt>
                <c:pt idx="5281">
                  <c:v>40924</c:v>
                </c:pt>
                <c:pt idx="5282">
                  <c:v>40925</c:v>
                </c:pt>
                <c:pt idx="5283">
                  <c:v>40926</c:v>
                </c:pt>
                <c:pt idx="5284">
                  <c:v>40927</c:v>
                </c:pt>
                <c:pt idx="5285">
                  <c:v>40928</c:v>
                </c:pt>
                <c:pt idx="5286">
                  <c:v>40929</c:v>
                </c:pt>
                <c:pt idx="5287">
                  <c:v>40930</c:v>
                </c:pt>
                <c:pt idx="5288">
                  <c:v>40931</c:v>
                </c:pt>
                <c:pt idx="5289">
                  <c:v>40932</c:v>
                </c:pt>
                <c:pt idx="5290">
                  <c:v>40933</c:v>
                </c:pt>
                <c:pt idx="5291">
                  <c:v>40934</c:v>
                </c:pt>
                <c:pt idx="5292">
                  <c:v>40935</c:v>
                </c:pt>
                <c:pt idx="5293">
                  <c:v>40936</c:v>
                </c:pt>
                <c:pt idx="5294">
                  <c:v>40937</c:v>
                </c:pt>
                <c:pt idx="5295">
                  <c:v>40938</c:v>
                </c:pt>
                <c:pt idx="5296">
                  <c:v>40939</c:v>
                </c:pt>
                <c:pt idx="5297">
                  <c:v>40940</c:v>
                </c:pt>
                <c:pt idx="5298">
                  <c:v>40941</c:v>
                </c:pt>
                <c:pt idx="5299">
                  <c:v>40942</c:v>
                </c:pt>
                <c:pt idx="5300">
                  <c:v>40943</c:v>
                </c:pt>
                <c:pt idx="5301">
                  <c:v>40944</c:v>
                </c:pt>
                <c:pt idx="5302">
                  <c:v>40945</c:v>
                </c:pt>
                <c:pt idx="5303">
                  <c:v>40946</c:v>
                </c:pt>
                <c:pt idx="5304">
                  <c:v>40947</c:v>
                </c:pt>
                <c:pt idx="5305">
                  <c:v>40948</c:v>
                </c:pt>
                <c:pt idx="5306">
                  <c:v>40949</c:v>
                </c:pt>
                <c:pt idx="5307">
                  <c:v>40950</c:v>
                </c:pt>
                <c:pt idx="5308">
                  <c:v>40951</c:v>
                </c:pt>
                <c:pt idx="5309">
                  <c:v>40952</c:v>
                </c:pt>
                <c:pt idx="5310">
                  <c:v>40953</c:v>
                </c:pt>
                <c:pt idx="5311">
                  <c:v>40954</c:v>
                </c:pt>
                <c:pt idx="5312">
                  <c:v>40955</c:v>
                </c:pt>
                <c:pt idx="5313">
                  <c:v>40956</c:v>
                </c:pt>
                <c:pt idx="5314">
                  <c:v>40957</c:v>
                </c:pt>
                <c:pt idx="5315">
                  <c:v>40958</c:v>
                </c:pt>
                <c:pt idx="5316">
                  <c:v>40959</c:v>
                </c:pt>
                <c:pt idx="5317">
                  <c:v>40960</c:v>
                </c:pt>
                <c:pt idx="5318">
                  <c:v>40961</c:v>
                </c:pt>
                <c:pt idx="5319">
                  <c:v>40962</c:v>
                </c:pt>
                <c:pt idx="5320">
                  <c:v>40963</c:v>
                </c:pt>
                <c:pt idx="5321">
                  <c:v>40964</c:v>
                </c:pt>
                <c:pt idx="5322">
                  <c:v>40965</c:v>
                </c:pt>
                <c:pt idx="5323">
                  <c:v>40966</c:v>
                </c:pt>
                <c:pt idx="5324">
                  <c:v>40967</c:v>
                </c:pt>
                <c:pt idx="5325">
                  <c:v>40968</c:v>
                </c:pt>
                <c:pt idx="5326">
                  <c:v>40969</c:v>
                </c:pt>
                <c:pt idx="5327">
                  <c:v>40970</c:v>
                </c:pt>
                <c:pt idx="5328">
                  <c:v>40971</c:v>
                </c:pt>
                <c:pt idx="5329">
                  <c:v>40972</c:v>
                </c:pt>
                <c:pt idx="5330">
                  <c:v>40973</c:v>
                </c:pt>
                <c:pt idx="5331">
                  <c:v>40974</c:v>
                </c:pt>
                <c:pt idx="5332">
                  <c:v>40975</c:v>
                </c:pt>
                <c:pt idx="5333">
                  <c:v>40976</c:v>
                </c:pt>
                <c:pt idx="5334">
                  <c:v>40977</c:v>
                </c:pt>
                <c:pt idx="5335">
                  <c:v>40978</c:v>
                </c:pt>
                <c:pt idx="5336">
                  <c:v>40979</c:v>
                </c:pt>
                <c:pt idx="5337">
                  <c:v>40980</c:v>
                </c:pt>
                <c:pt idx="5338">
                  <c:v>40981</c:v>
                </c:pt>
                <c:pt idx="5339">
                  <c:v>40982</c:v>
                </c:pt>
                <c:pt idx="5340">
                  <c:v>40983</c:v>
                </c:pt>
                <c:pt idx="5341">
                  <c:v>40984</c:v>
                </c:pt>
                <c:pt idx="5342">
                  <c:v>40985</c:v>
                </c:pt>
                <c:pt idx="5343">
                  <c:v>40986</c:v>
                </c:pt>
                <c:pt idx="5344">
                  <c:v>40987</c:v>
                </c:pt>
                <c:pt idx="5345">
                  <c:v>40988</c:v>
                </c:pt>
                <c:pt idx="5346">
                  <c:v>40989</c:v>
                </c:pt>
                <c:pt idx="5347">
                  <c:v>40990</c:v>
                </c:pt>
                <c:pt idx="5348">
                  <c:v>40991</c:v>
                </c:pt>
                <c:pt idx="5349">
                  <c:v>40992</c:v>
                </c:pt>
                <c:pt idx="5350">
                  <c:v>40993</c:v>
                </c:pt>
                <c:pt idx="5351">
                  <c:v>40994</c:v>
                </c:pt>
                <c:pt idx="5352">
                  <c:v>40995</c:v>
                </c:pt>
                <c:pt idx="5353">
                  <c:v>40996</c:v>
                </c:pt>
                <c:pt idx="5354">
                  <c:v>40997</c:v>
                </c:pt>
                <c:pt idx="5355">
                  <c:v>40998</c:v>
                </c:pt>
                <c:pt idx="5356">
                  <c:v>40999</c:v>
                </c:pt>
                <c:pt idx="5357">
                  <c:v>41000</c:v>
                </c:pt>
                <c:pt idx="5358">
                  <c:v>41001</c:v>
                </c:pt>
                <c:pt idx="5359">
                  <c:v>41002</c:v>
                </c:pt>
                <c:pt idx="5360">
                  <c:v>41003</c:v>
                </c:pt>
                <c:pt idx="5361">
                  <c:v>41004</c:v>
                </c:pt>
                <c:pt idx="5362">
                  <c:v>41005</c:v>
                </c:pt>
                <c:pt idx="5363">
                  <c:v>41006</c:v>
                </c:pt>
                <c:pt idx="5364">
                  <c:v>41007</c:v>
                </c:pt>
                <c:pt idx="5365">
                  <c:v>41008</c:v>
                </c:pt>
                <c:pt idx="5366">
                  <c:v>41009</c:v>
                </c:pt>
                <c:pt idx="5367">
                  <c:v>41010</c:v>
                </c:pt>
                <c:pt idx="5368">
                  <c:v>41011</c:v>
                </c:pt>
                <c:pt idx="5369">
                  <c:v>41012</c:v>
                </c:pt>
                <c:pt idx="5370">
                  <c:v>41013</c:v>
                </c:pt>
                <c:pt idx="5371">
                  <c:v>41014</c:v>
                </c:pt>
                <c:pt idx="5372">
                  <c:v>41015</c:v>
                </c:pt>
                <c:pt idx="5373">
                  <c:v>41016</c:v>
                </c:pt>
                <c:pt idx="5374">
                  <c:v>41017</c:v>
                </c:pt>
                <c:pt idx="5375">
                  <c:v>41018</c:v>
                </c:pt>
                <c:pt idx="5376">
                  <c:v>41019</c:v>
                </c:pt>
                <c:pt idx="5377">
                  <c:v>41020</c:v>
                </c:pt>
                <c:pt idx="5378">
                  <c:v>41021</c:v>
                </c:pt>
                <c:pt idx="5379">
                  <c:v>41022</c:v>
                </c:pt>
                <c:pt idx="5380">
                  <c:v>41023</c:v>
                </c:pt>
                <c:pt idx="5381">
                  <c:v>41024</c:v>
                </c:pt>
                <c:pt idx="5382">
                  <c:v>41025</c:v>
                </c:pt>
                <c:pt idx="5383">
                  <c:v>41026</c:v>
                </c:pt>
                <c:pt idx="5384">
                  <c:v>41027</c:v>
                </c:pt>
                <c:pt idx="5385">
                  <c:v>41028</c:v>
                </c:pt>
                <c:pt idx="5386">
                  <c:v>41029</c:v>
                </c:pt>
                <c:pt idx="5387">
                  <c:v>41030</c:v>
                </c:pt>
                <c:pt idx="5388">
                  <c:v>41031</c:v>
                </c:pt>
                <c:pt idx="5389">
                  <c:v>41032</c:v>
                </c:pt>
                <c:pt idx="5390">
                  <c:v>41033</c:v>
                </c:pt>
                <c:pt idx="5391">
                  <c:v>41034</c:v>
                </c:pt>
                <c:pt idx="5392">
                  <c:v>41035</c:v>
                </c:pt>
                <c:pt idx="5393">
                  <c:v>41036</c:v>
                </c:pt>
                <c:pt idx="5394">
                  <c:v>41037</c:v>
                </c:pt>
                <c:pt idx="5395">
                  <c:v>41038</c:v>
                </c:pt>
                <c:pt idx="5396">
                  <c:v>41039</c:v>
                </c:pt>
                <c:pt idx="5397">
                  <c:v>41040</c:v>
                </c:pt>
                <c:pt idx="5398">
                  <c:v>41041</c:v>
                </c:pt>
                <c:pt idx="5399">
                  <c:v>41042</c:v>
                </c:pt>
                <c:pt idx="5400">
                  <c:v>41043</c:v>
                </c:pt>
                <c:pt idx="5401">
                  <c:v>41044</c:v>
                </c:pt>
                <c:pt idx="5402">
                  <c:v>41045</c:v>
                </c:pt>
                <c:pt idx="5403">
                  <c:v>41046</c:v>
                </c:pt>
                <c:pt idx="5404">
                  <c:v>41047</c:v>
                </c:pt>
                <c:pt idx="5405">
                  <c:v>41048</c:v>
                </c:pt>
                <c:pt idx="5406">
                  <c:v>41049</c:v>
                </c:pt>
                <c:pt idx="5407">
                  <c:v>41050</c:v>
                </c:pt>
                <c:pt idx="5408">
                  <c:v>41051</c:v>
                </c:pt>
                <c:pt idx="5409">
                  <c:v>41052</c:v>
                </c:pt>
                <c:pt idx="5410">
                  <c:v>41053</c:v>
                </c:pt>
                <c:pt idx="5411">
                  <c:v>41054</c:v>
                </c:pt>
                <c:pt idx="5412">
                  <c:v>41055</c:v>
                </c:pt>
                <c:pt idx="5413">
                  <c:v>41056</c:v>
                </c:pt>
                <c:pt idx="5414">
                  <c:v>41057</c:v>
                </c:pt>
                <c:pt idx="5415">
                  <c:v>41058</c:v>
                </c:pt>
                <c:pt idx="5416">
                  <c:v>41059</c:v>
                </c:pt>
                <c:pt idx="5417">
                  <c:v>41060</c:v>
                </c:pt>
                <c:pt idx="5418">
                  <c:v>41061</c:v>
                </c:pt>
                <c:pt idx="5419">
                  <c:v>41062</c:v>
                </c:pt>
                <c:pt idx="5420">
                  <c:v>41063</c:v>
                </c:pt>
                <c:pt idx="5421">
                  <c:v>41064</c:v>
                </c:pt>
                <c:pt idx="5422">
                  <c:v>41065</c:v>
                </c:pt>
                <c:pt idx="5423">
                  <c:v>41066</c:v>
                </c:pt>
                <c:pt idx="5424">
                  <c:v>41067</c:v>
                </c:pt>
                <c:pt idx="5425">
                  <c:v>41068</c:v>
                </c:pt>
                <c:pt idx="5426">
                  <c:v>41069</c:v>
                </c:pt>
                <c:pt idx="5427">
                  <c:v>41070</c:v>
                </c:pt>
                <c:pt idx="5428">
                  <c:v>41071</c:v>
                </c:pt>
                <c:pt idx="5429">
                  <c:v>41072</c:v>
                </c:pt>
                <c:pt idx="5430">
                  <c:v>41073</c:v>
                </c:pt>
                <c:pt idx="5431">
                  <c:v>41074</c:v>
                </c:pt>
                <c:pt idx="5432">
                  <c:v>41075</c:v>
                </c:pt>
                <c:pt idx="5433">
                  <c:v>41076</c:v>
                </c:pt>
                <c:pt idx="5434">
                  <c:v>41077</c:v>
                </c:pt>
                <c:pt idx="5435">
                  <c:v>41078</c:v>
                </c:pt>
                <c:pt idx="5436">
                  <c:v>41079</c:v>
                </c:pt>
                <c:pt idx="5437">
                  <c:v>41080</c:v>
                </c:pt>
                <c:pt idx="5438">
                  <c:v>41081</c:v>
                </c:pt>
                <c:pt idx="5439">
                  <c:v>41082</c:v>
                </c:pt>
                <c:pt idx="5440">
                  <c:v>41083</c:v>
                </c:pt>
                <c:pt idx="5441">
                  <c:v>41084</c:v>
                </c:pt>
                <c:pt idx="5442">
                  <c:v>41085</c:v>
                </c:pt>
                <c:pt idx="5443">
                  <c:v>41086</c:v>
                </c:pt>
                <c:pt idx="5444">
                  <c:v>41087</c:v>
                </c:pt>
                <c:pt idx="5445">
                  <c:v>41088</c:v>
                </c:pt>
                <c:pt idx="5446">
                  <c:v>41089</c:v>
                </c:pt>
                <c:pt idx="5447">
                  <c:v>41090</c:v>
                </c:pt>
                <c:pt idx="5448">
                  <c:v>41091</c:v>
                </c:pt>
                <c:pt idx="5449">
                  <c:v>41092</c:v>
                </c:pt>
                <c:pt idx="5450">
                  <c:v>41093</c:v>
                </c:pt>
                <c:pt idx="5451">
                  <c:v>41094</c:v>
                </c:pt>
                <c:pt idx="5452">
                  <c:v>41095</c:v>
                </c:pt>
                <c:pt idx="5453">
                  <c:v>41096</c:v>
                </c:pt>
                <c:pt idx="5454">
                  <c:v>41097</c:v>
                </c:pt>
                <c:pt idx="5455">
                  <c:v>41098</c:v>
                </c:pt>
                <c:pt idx="5456">
                  <c:v>41099</c:v>
                </c:pt>
                <c:pt idx="5457">
                  <c:v>41100</c:v>
                </c:pt>
                <c:pt idx="5458">
                  <c:v>41101</c:v>
                </c:pt>
                <c:pt idx="5459">
                  <c:v>41102</c:v>
                </c:pt>
                <c:pt idx="5460">
                  <c:v>41103</c:v>
                </c:pt>
                <c:pt idx="5461">
                  <c:v>41104</c:v>
                </c:pt>
                <c:pt idx="5462">
                  <c:v>41105</c:v>
                </c:pt>
                <c:pt idx="5463">
                  <c:v>41106</c:v>
                </c:pt>
                <c:pt idx="5464">
                  <c:v>41107</c:v>
                </c:pt>
                <c:pt idx="5465">
                  <c:v>41108</c:v>
                </c:pt>
                <c:pt idx="5466">
                  <c:v>41109</c:v>
                </c:pt>
                <c:pt idx="5467">
                  <c:v>41110</c:v>
                </c:pt>
                <c:pt idx="5468">
                  <c:v>41111</c:v>
                </c:pt>
                <c:pt idx="5469">
                  <c:v>41112</c:v>
                </c:pt>
                <c:pt idx="5470">
                  <c:v>41113</c:v>
                </c:pt>
                <c:pt idx="5471">
                  <c:v>41114</c:v>
                </c:pt>
                <c:pt idx="5472">
                  <c:v>41115</c:v>
                </c:pt>
                <c:pt idx="5473">
                  <c:v>41116</c:v>
                </c:pt>
                <c:pt idx="5474">
                  <c:v>41117</c:v>
                </c:pt>
                <c:pt idx="5475">
                  <c:v>41118</c:v>
                </c:pt>
                <c:pt idx="5476">
                  <c:v>41119</c:v>
                </c:pt>
                <c:pt idx="5477">
                  <c:v>41120</c:v>
                </c:pt>
                <c:pt idx="5478">
                  <c:v>41121</c:v>
                </c:pt>
                <c:pt idx="5479">
                  <c:v>41122</c:v>
                </c:pt>
                <c:pt idx="5480">
                  <c:v>41123</c:v>
                </c:pt>
                <c:pt idx="5481">
                  <c:v>41124</c:v>
                </c:pt>
                <c:pt idx="5482">
                  <c:v>41125</c:v>
                </c:pt>
                <c:pt idx="5483">
                  <c:v>41126</c:v>
                </c:pt>
                <c:pt idx="5484">
                  <c:v>41127</c:v>
                </c:pt>
                <c:pt idx="5485">
                  <c:v>41128</c:v>
                </c:pt>
                <c:pt idx="5486">
                  <c:v>41129</c:v>
                </c:pt>
                <c:pt idx="5487">
                  <c:v>41130</c:v>
                </c:pt>
                <c:pt idx="5488">
                  <c:v>41131</c:v>
                </c:pt>
                <c:pt idx="5489">
                  <c:v>41132</c:v>
                </c:pt>
                <c:pt idx="5490">
                  <c:v>41133</c:v>
                </c:pt>
                <c:pt idx="5491">
                  <c:v>41134</c:v>
                </c:pt>
                <c:pt idx="5492">
                  <c:v>41135</c:v>
                </c:pt>
                <c:pt idx="5493">
                  <c:v>41136</c:v>
                </c:pt>
                <c:pt idx="5494">
                  <c:v>41137</c:v>
                </c:pt>
                <c:pt idx="5495">
                  <c:v>41138</c:v>
                </c:pt>
                <c:pt idx="5496">
                  <c:v>41139</c:v>
                </c:pt>
                <c:pt idx="5497">
                  <c:v>41140</c:v>
                </c:pt>
                <c:pt idx="5498">
                  <c:v>41141</c:v>
                </c:pt>
                <c:pt idx="5499">
                  <c:v>41142</c:v>
                </c:pt>
                <c:pt idx="5500">
                  <c:v>41143</c:v>
                </c:pt>
                <c:pt idx="5501">
                  <c:v>41144</c:v>
                </c:pt>
                <c:pt idx="5502">
                  <c:v>41145</c:v>
                </c:pt>
                <c:pt idx="5503">
                  <c:v>41146</c:v>
                </c:pt>
                <c:pt idx="5504">
                  <c:v>41147</c:v>
                </c:pt>
                <c:pt idx="5505">
                  <c:v>41148</c:v>
                </c:pt>
                <c:pt idx="5506">
                  <c:v>41149</c:v>
                </c:pt>
                <c:pt idx="5507">
                  <c:v>41150</c:v>
                </c:pt>
                <c:pt idx="5508">
                  <c:v>41151</c:v>
                </c:pt>
                <c:pt idx="5509">
                  <c:v>41152</c:v>
                </c:pt>
                <c:pt idx="5510">
                  <c:v>41153</c:v>
                </c:pt>
                <c:pt idx="5511">
                  <c:v>41154</c:v>
                </c:pt>
                <c:pt idx="5512">
                  <c:v>41155</c:v>
                </c:pt>
                <c:pt idx="5513">
                  <c:v>41156</c:v>
                </c:pt>
                <c:pt idx="5514">
                  <c:v>41157</c:v>
                </c:pt>
                <c:pt idx="5515">
                  <c:v>41158</c:v>
                </c:pt>
                <c:pt idx="5516">
                  <c:v>41159</c:v>
                </c:pt>
                <c:pt idx="5517">
                  <c:v>41160</c:v>
                </c:pt>
                <c:pt idx="5518">
                  <c:v>41161</c:v>
                </c:pt>
                <c:pt idx="5519">
                  <c:v>41162</c:v>
                </c:pt>
                <c:pt idx="5520">
                  <c:v>41163</c:v>
                </c:pt>
                <c:pt idx="5521">
                  <c:v>41164</c:v>
                </c:pt>
                <c:pt idx="5522">
                  <c:v>41165</c:v>
                </c:pt>
                <c:pt idx="5523">
                  <c:v>41166</c:v>
                </c:pt>
                <c:pt idx="5524">
                  <c:v>41167</c:v>
                </c:pt>
                <c:pt idx="5525">
                  <c:v>41168</c:v>
                </c:pt>
                <c:pt idx="5526">
                  <c:v>41169</c:v>
                </c:pt>
                <c:pt idx="5527">
                  <c:v>41170</c:v>
                </c:pt>
                <c:pt idx="5528">
                  <c:v>41171</c:v>
                </c:pt>
                <c:pt idx="5529">
                  <c:v>41172</c:v>
                </c:pt>
                <c:pt idx="5530">
                  <c:v>41173</c:v>
                </c:pt>
                <c:pt idx="5531">
                  <c:v>41174</c:v>
                </c:pt>
                <c:pt idx="5532">
                  <c:v>41175</c:v>
                </c:pt>
                <c:pt idx="5533">
                  <c:v>41176</c:v>
                </c:pt>
                <c:pt idx="5534">
                  <c:v>41177</c:v>
                </c:pt>
                <c:pt idx="5535">
                  <c:v>41178</c:v>
                </c:pt>
                <c:pt idx="5536">
                  <c:v>41179</c:v>
                </c:pt>
                <c:pt idx="5537">
                  <c:v>41180</c:v>
                </c:pt>
                <c:pt idx="5538">
                  <c:v>41181</c:v>
                </c:pt>
                <c:pt idx="5539">
                  <c:v>41182</c:v>
                </c:pt>
                <c:pt idx="5540">
                  <c:v>41183</c:v>
                </c:pt>
                <c:pt idx="5541">
                  <c:v>41184</c:v>
                </c:pt>
                <c:pt idx="5542">
                  <c:v>41185</c:v>
                </c:pt>
                <c:pt idx="5543">
                  <c:v>41186</c:v>
                </c:pt>
                <c:pt idx="5544">
                  <c:v>41187</c:v>
                </c:pt>
                <c:pt idx="5545">
                  <c:v>41188</c:v>
                </c:pt>
                <c:pt idx="5546">
                  <c:v>41189</c:v>
                </c:pt>
                <c:pt idx="5547">
                  <c:v>41190</c:v>
                </c:pt>
                <c:pt idx="5548">
                  <c:v>41191</c:v>
                </c:pt>
                <c:pt idx="5549">
                  <c:v>41192</c:v>
                </c:pt>
                <c:pt idx="5550">
                  <c:v>41193</c:v>
                </c:pt>
                <c:pt idx="5551">
                  <c:v>41194</c:v>
                </c:pt>
                <c:pt idx="5552">
                  <c:v>41195</c:v>
                </c:pt>
                <c:pt idx="5553">
                  <c:v>41196</c:v>
                </c:pt>
                <c:pt idx="5554">
                  <c:v>41197</c:v>
                </c:pt>
                <c:pt idx="5555">
                  <c:v>41198</c:v>
                </c:pt>
                <c:pt idx="5556">
                  <c:v>41199</c:v>
                </c:pt>
                <c:pt idx="5557">
                  <c:v>41200</c:v>
                </c:pt>
                <c:pt idx="5558">
                  <c:v>41201</c:v>
                </c:pt>
                <c:pt idx="5559">
                  <c:v>41202</c:v>
                </c:pt>
                <c:pt idx="5560">
                  <c:v>41203</c:v>
                </c:pt>
                <c:pt idx="5561">
                  <c:v>41204</c:v>
                </c:pt>
                <c:pt idx="5562">
                  <c:v>41205</c:v>
                </c:pt>
                <c:pt idx="5563">
                  <c:v>41206</c:v>
                </c:pt>
                <c:pt idx="5564">
                  <c:v>41207</c:v>
                </c:pt>
                <c:pt idx="5565">
                  <c:v>41208</c:v>
                </c:pt>
                <c:pt idx="5566">
                  <c:v>41209</c:v>
                </c:pt>
                <c:pt idx="5567">
                  <c:v>41210</c:v>
                </c:pt>
                <c:pt idx="5568">
                  <c:v>41211</c:v>
                </c:pt>
                <c:pt idx="5569">
                  <c:v>41212</c:v>
                </c:pt>
                <c:pt idx="5570">
                  <c:v>41213</c:v>
                </c:pt>
                <c:pt idx="5571">
                  <c:v>41214</c:v>
                </c:pt>
                <c:pt idx="5572">
                  <c:v>41215</c:v>
                </c:pt>
                <c:pt idx="5573">
                  <c:v>41216</c:v>
                </c:pt>
                <c:pt idx="5574">
                  <c:v>41217</c:v>
                </c:pt>
                <c:pt idx="5575">
                  <c:v>41218</c:v>
                </c:pt>
                <c:pt idx="5576">
                  <c:v>41219</c:v>
                </c:pt>
                <c:pt idx="5577">
                  <c:v>41220</c:v>
                </c:pt>
                <c:pt idx="5578">
                  <c:v>41221</c:v>
                </c:pt>
                <c:pt idx="5579">
                  <c:v>41222</c:v>
                </c:pt>
                <c:pt idx="5580">
                  <c:v>41223</c:v>
                </c:pt>
                <c:pt idx="5581">
                  <c:v>41224</c:v>
                </c:pt>
                <c:pt idx="5582">
                  <c:v>41225</c:v>
                </c:pt>
                <c:pt idx="5583">
                  <c:v>41226</c:v>
                </c:pt>
                <c:pt idx="5584">
                  <c:v>41227</c:v>
                </c:pt>
                <c:pt idx="5585">
                  <c:v>41228</c:v>
                </c:pt>
                <c:pt idx="5586">
                  <c:v>41229</c:v>
                </c:pt>
                <c:pt idx="5587">
                  <c:v>41230</c:v>
                </c:pt>
                <c:pt idx="5588">
                  <c:v>41231</c:v>
                </c:pt>
                <c:pt idx="5589">
                  <c:v>41232</c:v>
                </c:pt>
                <c:pt idx="5590">
                  <c:v>41233</c:v>
                </c:pt>
                <c:pt idx="5591">
                  <c:v>41234</c:v>
                </c:pt>
                <c:pt idx="5592">
                  <c:v>41235</c:v>
                </c:pt>
                <c:pt idx="5593">
                  <c:v>41236</c:v>
                </c:pt>
                <c:pt idx="5594">
                  <c:v>41237</c:v>
                </c:pt>
                <c:pt idx="5595">
                  <c:v>41238</c:v>
                </c:pt>
                <c:pt idx="5596">
                  <c:v>41239</c:v>
                </c:pt>
                <c:pt idx="5597">
                  <c:v>41240</c:v>
                </c:pt>
                <c:pt idx="5598">
                  <c:v>41241</c:v>
                </c:pt>
                <c:pt idx="5599">
                  <c:v>41242</c:v>
                </c:pt>
                <c:pt idx="5600">
                  <c:v>41243</c:v>
                </c:pt>
                <c:pt idx="5601">
                  <c:v>41244</c:v>
                </c:pt>
                <c:pt idx="5602">
                  <c:v>41245</c:v>
                </c:pt>
                <c:pt idx="5603">
                  <c:v>41246</c:v>
                </c:pt>
                <c:pt idx="5604">
                  <c:v>41247</c:v>
                </c:pt>
                <c:pt idx="5605">
                  <c:v>41248</c:v>
                </c:pt>
                <c:pt idx="5606">
                  <c:v>41249</c:v>
                </c:pt>
                <c:pt idx="5607">
                  <c:v>41250</c:v>
                </c:pt>
                <c:pt idx="5608">
                  <c:v>41251</c:v>
                </c:pt>
                <c:pt idx="5609">
                  <c:v>41252</c:v>
                </c:pt>
                <c:pt idx="5610">
                  <c:v>41253</c:v>
                </c:pt>
                <c:pt idx="5611">
                  <c:v>41254</c:v>
                </c:pt>
                <c:pt idx="5612">
                  <c:v>41255</c:v>
                </c:pt>
                <c:pt idx="5613">
                  <c:v>41256</c:v>
                </c:pt>
                <c:pt idx="5614">
                  <c:v>41257</c:v>
                </c:pt>
                <c:pt idx="5615">
                  <c:v>41258</c:v>
                </c:pt>
                <c:pt idx="5616">
                  <c:v>41259</c:v>
                </c:pt>
                <c:pt idx="5617">
                  <c:v>41260</c:v>
                </c:pt>
                <c:pt idx="5618">
                  <c:v>41261</c:v>
                </c:pt>
                <c:pt idx="5619">
                  <c:v>41262</c:v>
                </c:pt>
                <c:pt idx="5620">
                  <c:v>41263</c:v>
                </c:pt>
                <c:pt idx="5621">
                  <c:v>41264</c:v>
                </c:pt>
                <c:pt idx="5622">
                  <c:v>41265</c:v>
                </c:pt>
                <c:pt idx="5623">
                  <c:v>41266</c:v>
                </c:pt>
                <c:pt idx="5624">
                  <c:v>41267</c:v>
                </c:pt>
                <c:pt idx="5625">
                  <c:v>41268</c:v>
                </c:pt>
                <c:pt idx="5626">
                  <c:v>41269</c:v>
                </c:pt>
                <c:pt idx="5627">
                  <c:v>41270</c:v>
                </c:pt>
                <c:pt idx="5628">
                  <c:v>41271</c:v>
                </c:pt>
                <c:pt idx="5629">
                  <c:v>41272</c:v>
                </c:pt>
                <c:pt idx="5630">
                  <c:v>41273</c:v>
                </c:pt>
                <c:pt idx="5631">
                  <c:v>41274</c:v>
                </c:pt>
                <c:pt idx="5632">
                  <c:v>41275</c:v>
                </c:pt>
                <c:pt idx="5633">
                  <c:v>41276</c:v>
                </c:pt>
                <c:pt idx="5634">
                  <c:v>41277</c:v>
                </c:pt>
                <c:pt idx="5635">
                  <c:v>41278</c:v>
                </c:pt>
                <c:pt idx="5636">
                  <c:v>41279</c:v>
                </c:pt>
                <c:pt idx="5637">
                  <c:v>41280</c:v>
                </c:pt>
                <c:pt idx="5638">
                  <c:v>41281</c:v>
                </c:pt>
                <c:pt idx="5639">
                  <c:v>41282</c:v>
                </c:pt>
                <c:pt idx="5640">
                  <c:v>41283</c:v>
                </c:pt>
                <c:pt idx="5641">
                  <c:v>41284</c:v>
                </c:pt>
                <c:pt idx="5642">
                  <c:v>41285</c:v>
                </c:pt>
                <c:pt idx="5643">
                  <c:v>41286</c:v>
                </c:pt>
                <c:pt idx="5644">
                  <c:v>41287</c:v>
                </c:pt>
                <c:pt idx="5645">
                  <c:v>41288</c:v>
                </c:pt>
                <c:pt idx="5646">
                  <c:v>41289</c:v>
                </c:pt>
                <c:pt idx="5647">
                  <c:v>41290</c:v>
                </c:pt>
                <c:pt idx="5648">
                  <c:v>41291</c:v>
                </c:pt>
                <c:pt idx="5649">
                  <c:v>41292</c:v>
                </c:pt>
                <c:pt idx="5650">
                  <c:v>41293</c:v>
                </c:pt>
                <c:pt idx="5651">
                  <c:v>41294</c:v>
                </c:pt>
                <c:pt idx="5652">
                  <c:v>41295</c:v>
                </c:pt>
                <c:pt idx="5653">
                  <c:v>41296</c:v>
                </c:pt>
                <c:pt idx="5654">
                  <c:v>41297</c:v>
                </c:pt>
                <c:pt idx="5655">
                  <c:v>41298</c:v>
                </c:pt>
                <c:pt idx="5656">
                  <c:v>41299</c:v>
                </c:pt>
                <c:pt idx="5657">
                  <c:v>41300</c:v>
                </c:pt>
                <c:pt idx="5658">
                  <c:v>41301</c:v>
                </c:pt>
                <c:pt idx="5659">
                  <c:v>41302</c:v>
                </c:pt>
                <c:pt idx="5660">
                  <c:v>41303</c:v>
                </c:pt>
                <c:pt idx="5661">
                  <c:v>41304</c:v>
                </c:pt>
                <c:pt idx="5662">
                  <c:v>41305</c:v>
                </c:pt>
                <c:pt idx="5663">
                  <c:v>41306</c:v>
                </c:pt>
                <c:pt idx="5664">
                  <c:v>41307</c:v>
                </c:pt>
                <c:pt idx="5665">
                  <c:v>41308</c:v>
                </c:pt>
                <c:pt idx="5666">
                  <c:v>41309</c:v>
                </c:pt>
                <c:pt idx="5667">
                  <c:v>41310</c:v>
                </c:pt>
                <c:pt idx="5668">
                  <c:v>41311</c:v>
                </c:pt>
                <c:pt idx="5669">
                  <c:v>41312</c:v>
                </c:pt>
                <c:pt idx="5670">
                  <c:v>41313</c:v>
                </c:pt>
                <c:pt idx="5671">
                  <c:v>41314</c:v>
                </c:pt>
                <c:pt idx="5672">
                  <c:v>41315</c:v>
                </c:pt>
                <c:pt idx="5673">
                  <c:v>41316</c:v>
                </c:pt>
                <c:pt idx="5674">
                  <c:v>41317</c:v>
                </c:pt>
                <c:pt idx="5675">
                  <c:v>41318</c:v>
                </c:pt>
                <c:pt idx="5676">
                  <c:v>41319</c:v>
                </c:pt>
                <c:pt idx="5677">
                  <c:v>41320</c:v>
                </c:pt>
                <c:pt idx="5678">
                  <c:v>41321</c:v>
                </c:pt>
                <c:pt idx="5679">
                  <c:v>41322</c:v>
                </c:pt>
                <c:pt idx="5680">
                  <c:v>41323</c:v>
                </c:pt>
                <c:pt idx="5681">
                  <c:v>41324</c:v>
                </c:pt>
                <c:pt idx="5682">
                  <c:v>41325</c:v>
                </c:pt>
                <c:pt idx="5683">
                  <c:v>41326</c:v>
                </c:pt>
                <c:pt idx="5684">
                  <c:v>41327</c:v>
                </c:pt>
                <c:pt idx="5685">
                  <c:v>41328</c:v>
                </c:pt>
                <c:pt idx="5686">
                  <c:v>41329</c:v>
                </c:pt>
                <c:pt idx="5687">
                  <c:v>41330</c:v>
                </c:pt>
                <c:pt idx="5688">
                  <c:v>41331</c:v>
                </c:pt>
                <c:pt idx="5689">
                  <c:v>41332</c:v>
                </c:pt>
                <c:pt idx="5690">
                  <c:v>41333</c:v>
                </c:pt>
                <c:pt idx="5691">
                  <c:v>41334</c:v>
                </c:pt>
                <c:pt idx="5692">
                  <c:v>41335</c:v>
                </c:pt>
                <c:pt idx="5693">
                  <c:v>41336</c:v>
                </c:pt>
                <c:pt idx="5694">
                  <c:v>41337</c:v>
                </c:pt>
                <c:pt idx="5695">
                  <c:v>41338</c:v>
                </c:pt>
                <c:pt idx="5696">
                  <c:v>41339</c:v>
                </c:pt>
                <c:pt idx="5697">
                  <c:v>41340</c:v>
                </c:pt>
                <c:pt idx="5698">
                  <c:v>41341</c:v>
                </c:pt>
                <c:pt idx="5699">
                  <c:v>41342</c:v>
                </c:pt>
                <c:pt idx="5700">
                  <c:v>41343</c:v>
                </c:pt>
                <c:pt idx="5701">
                  <c:v>41344</c:v>
                </c:pt>
                <c:pt idx="5702">
                  <c:v>41345</c:v>
                </c:pt>
                <c:pt idx="5703">
                  <c:v>41346</c:v>
                </c:pt>
                <c:pt idx="5704">
                  <c:v>41347</c:v>
                </c:pt>
                <c:pt idx="5705">
                  <c:v>41348</c:v>
                </c:pt>
                <c:pt idx="5706">
                  <c:v>41349</c:v>
                </c:pt>
                <c:pt idx="5707">
                  <c:v>41350</c:v>
                </c:pt>
                <c:pt idx="5708">
                  <c:v>41351</c:v>
                </c:pt>
                <c:pt idx="5709">
                  <c:v>41352</c:v>
                </c:pt>
                <c:pt idx="5710">
                  <c:v>41353</c:v>
                </c:pt>
                <c:pt idx="5711">
                  <c:v>41354</c:v>
                </c:pt>
                <c:pt idx="5712">
                  <c:v>41355</c:v>
                </c:pt>
                <c:pt idx="5713">
                  <c:v>41356</c:v>
                </c:pt>
                <c:pt idx="5714">
                  <c:v>41357</c:v>
                </c:pt>
                <c:pt idx="5715">
                  <c:v>41358</c:v>
                </c:pt>
                <c:pt idx="5716">
                  <c:v>41359</c:v>
                </c:pt>
                <c:pt idx="5717">
                  <c:v>41360</c:v>
                </c:pt>
                <c:pt idx="5718">
                  <c:v>41361</c:v>
                </c:pt>
                <c:pt idx="5719">
                  <c:v>41362</c:v>
                </c:pt>
                <c:pt idx="5720">
                  <c:v>41363</c:v>
                </c:pt>
                <c:pt idx="5721">
                  <c:v>41364</c:v>
                </c:pt>
                <c:pt idx="5722">
                  <c:v>41365</c:v>
                </c:pt>
                <c:pt idx="5723">
                  <c:v>41366</c:v>
                </c:pt>
                <c:pt idx="5724">
                  <c:v>41367</c:v>
                </c:pt>
                <c:pt idx="5725">
                  <c:v>41368</c:v>
                </c:pt>
                <c:pt idx="5726">
                  <c:v>41369</c:v>
                </c:pt>
                <c:pt idx="5727">
                  <c:v>41370</c:v>
                </c:pt>
                <c:pt idx="5728">
                  <c:v>41371</c:v>
                </c:pt>
                <c:pt idx="5729">
                  <c:v>41372</c:v>
                </c:pt>
                <c:pt idx="5730">
                  <c:v>41373</c:v>
                </c:pt>
                <c:pt idx="5731">
                  <c:v>41374</c:v>
                </c:pt>
                <c:pt idx="5732">
                  <c:v>41375</c:v>
                </c:pt>
                <c:pt idx="5733">
                  <c:v>41376</c:v>
                </c:pt>
                <c:pt idx="5734">
                  <c:v>41377</c:v>
                </c:pt>
                <c:pt idx="5735">
                  <c:v>41378</c:v>
                </c:pt>
                <c:pt idx="5736">
                  <c:v>41379</c:v>
                </c:pt>
                <c:pt idx="5737">
                  <c:v>41380</c:v>
                </c:pt>
                <c:pt idx="5738">
                  <c:v>41381</c:v>
                </c:pt>
                <c:pt idx="5739">
                  <c:v>41382</c:v>
                </c:pt>
                <c:pt idx="5740">
                  <c:v>41383</c:v>
                </c:pt>
                <c:pt idx="5741">
                  <c:v>41384</c:v>
                </c:pt>
                <c:pt idx="5742">
                  <c:v>41385</c:v>
                </c:pt>
                <c:pt idx="5743">
                  <c:v>41386</c:v>
                </c:pt>
                <c:pt idx="5744">
                  <c:v>41387</c:v>
                </c:pt>
                <c:pt idx="5745">
                  <c:v>41388</c:v>
                </c:pt>
                <c:pt idx="5746">
                  <c:v>41389</c:v>
                </c:pt>
                <c:pt idx="5747">
                  <c:v>41390</c:v>
                </c:pt>
                <c:pt idx="5748">
                  <c:v>41391</c:v>
                </c:pt>
                <c:pt idx="5749">
                  <c:v>41392</c:v>
                </c:pt>
                <c:pt idx="5750">
                  <c:v>41393</c:v>
                </c:pt>
                <c:pt idx="5751">
                  <c:v>41394</c:v>
                </c:pt>
                <c:pt idx="5752">
                  <c:v>41395</c:v>
                </c:pt>
                <c:pt idx="5753">
                  <c:v>41396</c:v>
                </c:pt>
                <c:pt idx="5754">
                  <c:v>41397</c:v>
                </c:pt>
                <c:pt idx="5755">
                  <c:v>41398</c:v>
                </c:pt>
                <c:pt idx="5756">
                  <c:v>41399</c:v>
                </c:pt>
                <c:pt idx="5757">
                  <c:v>41400</c:v>
                </c:pt>
                <c:pt idx="5758">
                  <c:v>41401</c:v>
                </c:pt>
                <c:pt idx="5759">
                  <c:v>41402</c:v>
                </c:pt>
                <c:pt idx="5760">
                  <c:v>41403</c:v>
                </c:pt>
                <c:pt idx="5761">
                  <c:v>41404</c:v>
                </c:pt>
                <c:pt idx="5762">
                  <c:v>41405</c:v>
                </c:pt>
                <c:pt idx="5763">
                  <c:v>41406</c:v>
                </c:pt>
                <c:pt idx="5764">
                  <c:v>41407</c:v>
                </c:pt>
                <c:pt idx="5765">
                  <c:v>41408</c:v>
                </c:pt>
                <c:pt idx="5766">
                  <c:v>41409</c:v>
                </c:pt>
                <c:pt idx="5767">
                  <c:v>41410</c:v>
                </c:pt>
                <c:pt idx="5768">
                  <c:v>41411</c:v>
                </c:pt>
                <c:pt idx="5769">
                  <c:v>41412</c:v>
                </c:pt>
                <c:pt idx="5770">
                  <c:v>41413</c:v>
                </c:pt>
                <c:pt idx="5771">
                  <c:v>41414</c:v>
                </c:pt>
                <c:pt idx="5772">
                  <c:v>41415</c:v>
                </c:pt>
                <c:pt idx="5773">
                  <c:v>41416</c:v>
                </c:pt>
                <c:pt idx="5774">
                  <c:v>41417</c:v>
                </c:pt>
                <c:pt idx="5775">
                  <c:v>41418</c:v>
                </c:pt>
                <c:pt idx="5776">
                  <c:v>41419</c:v>
                </c:pt>
                <c:pt idx="5777">
                  <c:v>41420</c:v>
                </c:pt>
                <c:pt idx="5778">
                  <c:v>41421</c:v>
                </c:pt>
                <c:pt idx="5779">
                  <c:v>41422</c:v>
                </c:pt>
                <c:pt idx="5780">
                  <c:v>41423</c:v>
                </c:pt>
                <c:pt idx="5781">
                  <c:v>41424</c:v>
                </c:pt>
                <c:pt idx="5782">
                  <c:v>41425</c:v>
                </c:pt>
                <c:pt idx="5783">
                  <c:v>41426</c:v>
                </c:pt>
                <c:pt idx="5784">
                  <c:v>41427</c:v>
                </c:pt>
                <c:pt idx="5785">
                  <c:v>41428</c:v>
                </c:pt>
                <c:pt idx="5786">
                  <c:v>41429</c:v>
                </c:pt>
                <c:pt idx="5787">
                  <c:v>41430</c:v>
                </c:pt>
                <c:pt idx="5788">
                  <c:v>41431</c:v>
                </c:pt>
                <c:pt idx="5789">
                  <c:v>41432</c:v>
                </c:pt>
                <c:pt idx="5790">
                  <c:v>41433</c:v>
                </c:pt>
                <c:pt idx="5791">
                  <c:v>41434</c:v>
                </c:pt>
                <c:pt idx="5792">
                  <c:v>41435</c:v>
                </c:pt>
                <c:pt idx="5793">
                  <c:v>41436</c:v>
                </c:pt>
                <c:pt idx="5794">
                  <c:v>41437</c:v>
                </c:pt>
                <c:pt idx="5795">
                  <c:v>41438</c:v>
                </c:pt>
                <c:pt idx="5796">
                  <c:v>41439</c:v>
                </c:pt>
                <c:pt idx="5797">
                  <c:v>41440</c:v>
                </c:pt>
                <c:pt idx="5798">
                  <c:v>41441</c:v>
                </c:pt>
                <c:pt idx="5799">
                  <c:v>41442</c:v>
                </c:pt>
                <c:pt idx="5800">
                  <c:v>41443</c:v>
                </c:pt>
                <c:pt idx="5801">
                  <c:v>41444</c:v>
                </c:pt>
                <c:pt idx="5802">
                  <c:v>41445</c:v>
                </c:pt>
                <c:pt idx="5803">
                  <c:v>41446</c:v>
                </c:pt>
                <c:pt idx="5804">
                  <c:v>41447</c:v>
                </c:pt>
                <c:pt idx="5805">
                  <c:v>41448</c:v>
                </c:pt>
                <c:pt idx="5806">
                  <c:v>41449</c:v>
                </c:pt>
                <c:pt idx="5807">
                  <c:v>41450</c:v>
                </c:pt>
                <c:pt idx="5808">
                  <c:v>41451</c:v>
                </c:pt>
                <c:pt idx="5809">
                  <c:v>41452</c:v>
                </c:pt>
                <c:pt idx="5810">
                  <c:v>41453</c:v>
                </c:pt>
                <c:pt idx="5811">
                  <c:v>41454</c:v>
                </c:pt>
                <c:pt idx="5812">
                  <c:v>41455</c:v>
                </c:pt>
                <c:pt idx="5813">
                  <c:v>41456</c:v>
                </c:pt>
                <c:pt idx="5814">
                  <c:v>41457</c:v>
                </c:pt>
                <c:pt idx="5815">
                  <c:v>41458</c:v>
                </c:pt>
                <c:pt idx="5816">
                  <c:v>41459</c:v>
                </c:pt>
                <c:pt idx="5817">
                  <c:v>41460</c:v>
                </c:pt>
                <c:pt idx="5818">
                  <c:v>41461</c:v>
                </c:pt>
                <c:pt idx="5819">
                  <c:v>41462</c:v>
                </c:pt>
                <c:pt idx="5820">
                  <c:v>41463</c:v>
                </c:pt>
                <c:pt idx="5821">
                  <c:v>41464</c:v>
                </c:pt>
                <c:pt idx="5822">
                  <c:v>41465</c:v>
                </c:pt>
                <c:pt idx="5823">
                  <c:v>41466</c:v>
                </c:pt>
                <c:pt idx="5824">
                  <c:v>41467</c:v>
                </c:pt>
                <c:pt idx="5825">
                  <c:v>41468</c:v>
                </c:pt>
                <c:pt idx="5826">
                  <c:v>41469</c:v>
                </c:pt>
                <c:pt idx="5827">
                  <c:v>41470</c:v>
                </c:pt>
                <c:pt idx="5828">
                  <c:v>41471</c:v>
                </c:pt>
                <c:pt idx="5829">
                  <c:v>41472</c:v>
                </c:pt>
                <c:pt idx="5830">
                  <c:v>41473</c:v>
                </c:pt>
                <c:pt idx="5831">
                  <c:v>41474</c:v>
                </c:pt>
                <c:pt idx="5832">
                  <c:v>41475</c:v>
                </c:pt>
                <c:pt idx="5833">
                  <c:v>41476</c:v>
                </c:pt>
                <c:pt idx="5834">
                  <c:v>41477</c:v>
                </c:pt>
                <c:pt idx="5835">
                  <c:v>41478</c:v>
                </c:pt>
                <c:pt idx="5836">
                  <c:v>41479</c:v>
                </c:pt>
                <c:pt idx="5837">
                  <c:v>41480</c:v>
                </c:pt>
                <c:pt idx="5838">
                  <c:v>41481</c:v>
                </c:pt>
                <c:pt idx="5839">
                  <c:v>41482</c:v>
                </c:pt>
                <c:pt idx="5840">
                  <c:v>41483</c:v>
                </c:pt>
                <c:pt idx="5841">
                  <c:v>41484</c:v>
                </c:pt>
                <c:pt idx="5842">
                  <c:v>41485</c:v>
                </c:pt>
                <c:pt idx="5843">
                  <c:v>41486</c:v>
                </c:pt>
                <c:pt idx="5844">
                  <c:v>41487</c:v>
                </c:pt>
                <c:pt idx="5845">
                  <c:v>41488</c:v>
                </c:pt>
                <c:pt idx="5846">
                  <c:v>41489</c:v>
                </c:pt>
                <c:pt idx="5847">
                  <c:v>41490</c:v>
                </c:pt>
                <c:pt idx="5848">
                  <c:v>41491</c:v>
                </c:pt>
                <c:pt idx="5849">
                  <c:v>41492</c:v>
                </c:pt>
                <c:pt idx="5850">
                  <c:v>41493</c:v>
                </c:pt>
                <c:pt idx="5851">
                  <c:v>41494</c:v>
                </c:pt>
                <c:pt idx="5852">
                  <c:v>41495</c:v>
                </c:pt>
                <c:pt idx="5853">
                  <c:v>41496</c:v>
                </c:pt>
                <c:pt idx="5854">
                  <c:v>41497</c:v>
                </c:pt>
                <c:pt idx="5855">
                  <c:v>41498</c:v>
                </c:pt>
                <c:pt idx="5856">
                  <c:v>41499</c:v>
                </c:pt>
                <c:pt idx="5857">
                  <c:v>41500</c:v>
                </c:pt>
                <c:pt idx="5858">
                  <c:v>41501</c:v>
                </c:pt>
                <c:pt idx="5859">
                  <c:v>41502</c:v>
                </c:pt>
                <c:pt idx="5860">
                  <c:v>41503</c:v>
                </c:pt>
                <c:pt idx="5861">
                  <c:v>41504</c:v>
                </c:pt>
                <c:pt idx="5862">
                  <c:v>41505</c:v>
                </c:pt>
                <c:pt idx="5863">
                  <c:v>41506</c:v>
                </c:pt>
                <c:pt idx="5864">
                  <c:v>41507</c:v>
                </c:pt>
                <c:pt idx="5865">
                  <c:v>41508</c:v>
                </c:pt>
                <c:pt idx="5866">
                  <c:v>41509</c:v>
                </c:pt>
                <c:pt idx="5867">
                  <c:v>41510</c:v>
                </c:pt>
                <c:pt idx="5868">
                  <c:v>41511</c:v>
                </c:pt>
                <c:pt idx="5869">
                  <c:v>41512</c:v>
                </c:pt>
                <c:pt idx="5870">
                  <c:v>41513</c:v>
                </c:pt>
                <c:pt idx="5871">
                  <c:v>41514</c:v>
                </c:pt>
                <c:pt idx="5872">
                  <c:v>41515</c:v>
                </c:pt>
                <c:pt idx="5873">
                  <c:v>41516</c:v>
                </c:pt>
                <c:pt idx="5874">
                  <c:v>41517</c:v>
                </c:pt>
                <c:pt idx="5875">
                  <c:v>41518</c:v>
                </c:pt>
                <c:pt idx="5876">
                  <c:v>41519</c:v>
                </c:pt>
                <c:pt idx="5877">
                  <c:v>41520</c:v>
                </c:pt>
                <c:pt idx="5878">
                  <c:v>41521</c:v>
                </c:pt>
                <c:pt idx="5879">
                  <c:v>41522</c:v>
                </c:pt>
                <c:pt idx="5880">
                  <c:v>41523</c:v>
                </c:pt>
                <c:pt idx="5881">
                  <c:v>41524</c:v>
                </c:pt>
                <c:pt idx="5882">
                  <c:v>41525</c:v>
                </c:pt>
                <c:pt idx="5883">
                  <c:v>41526</c:v>
                </c:pt>
                <c:pt idx="5884">
                  <c:v>41527</c:v>
                </c:pt>
                <c:pt idx="5885">
                  <c:v>41528</c:v>
                </c:pt>
                <c:pt idx="5886">
                  <c:v>41529</c:v>
                </c:pt>
                <c:pt idx="5887">
                  <c:v>41530</c:v>
                </c:pt>
                <c:pt idx="5888">
                  <c:v>41531</c:v>
                </c:pt>
                <c:pt idx="5889">
                  <c:v>41532</c:v>
                </c:pt>
                <c:pt idx="5890">
                  <c:v>41533</c:v>
                </c:pt>
                <c:pt idx="5891">
                  <c:v>41534</c:v>
                </c:pt>
                <c:pt idx="5892">
                  <c:v>41535</c:v>
                </c:pt>
                <c:pt idx="5893">
                  <c:v>41536</c:v>
                </c:pt>
                <c:pt idx="5894">
                  <c:v>41537</c:v>
                </c:pt>
                <c:pt idx="5895">
                  <c:v>41538</c:v>
                </c:pt>
                <c:pt idx="5896">
                  <c:v>41539</c:v>
                </c:pt>
                <c:pt idx="5897">
                  <c:v>41540</c:v>
                </c:pt>
                <c:pt idx="5898">
                  <c:v>41541</c:v>
                </c:pt>
                <c:pt idx="5899">
                  <c:v>41542</c:v>
                </c:pt>
                <c:pt idx="5900">
                  <c:v>41543</c:v>
                </c:pt>
                <c:pt idx="5901">
                  <c:v>41544</c:v>
                </c:pt>
                <c:pt idx="5902">
                  <c:v>41545</c:v>
                </c:pt>
                <c:pt idx="5903">
                  <c:v>41546</c:v>
                </c:pt>
                <c:pt idx="5904">
                  <c:v>41547</c:v>
                </c:pt>
                <c:pt idx="5905">
                  <c:v>41548</c:v>
                </c:pt>
                <c:pt idx="5906">
                  <c:v>41549</c:v>
                </c:pt>
                <c:pt idx="5907">
                  <c:v>41550</c:v>
                </c:pt>
                <c:pt idx="5908">
                  <c:v>41551</c:v>
                </c:pt>
                <c:pt idx="5909">
                  <c:v>41552</c:v>
                </c:pt>
                <c:pt idx="5910">
                  <c:v>41553</c:v>
                </c:pt>
                <c:pt idx="5911">
                  <c:v>41554</c:v>
                </c:pt>
                <c:pt idx="5912">
                  <c:v>41555</c:v>
                </c:pt>
                <c:pt idx="5913">
                  <c:v>41556</c:v>
                </c:pt>
                <c:pt idx="5914">
                  <c:v>41557</c:v>
                </c:pt>
                <c:pt idx="5915">
                  <c:v>41558</c:v>
                </c:pt>
                <c:pt idx="5916">
                  <c:v>41559</c:v>
                </c:pt>
                <c:pt idx="5917">
                  <c:v>41560</c:v>
                </c:pt>
                <c:pt idx="5918">
                  <c:v>41561</c:v>
                </c:pt>
                <c:pt idx="5919">
                  <c:v>41562</c:v>
                </c:pt>
                <c:pt idx="5920">
                  <c:v>41563</c:v>
                </c:pt>
                <c:pt idx="5921">
                  <c:v>41564</c:v>
                </c:pt>
                <c:pt idx="5922">
                  <c:v>41565</c:v>
                </c:pt>
                <c:pt idx="5923">
                  <c:v>41566</c:v>
                </c:pt>
                <c:pt idx="5924">
                  <c:v>41567</c:v>
                </c:pt>
                <c:pt idx="5925">
                  <c:v>41568</c:v>
                </c:pt>
                <c:pt idx="5926">
                  <c:v>41569</c:v>
                </c:pt>
                <c:pt idx="5927">
                  <c:v>41570</c:v>
                </c:pt>
                <c:pt idx="5928">
                  <c:v>41571</c:v>
                </c:pt>
                <c:pt idx="5929">
                  <c:v>41572</c:v>
                </c:pt>
                <c:pt idx="5930">
                  <c:v>41573</c:v>
                </c:pt>
                <c:pt idx="5931">
                  <c:v>41574</c:v>
                </c:pt>
                <c:pt idx="5932">
                  <c:v>41575</c:v>
                </c:pt>
                <c:pt idx="5933">
                  <c:v>41576</c:v>
                </c:pt>
                <c:pt idx="5934">
                  <c:v>41577</c:v>
                </c:pt>
                <c:pt idx="5935">
                  <c:v>41578</c:v>
                </c:pt>
                <c:pt idx="5936">
                  <c:v>41579</c:v>
                </c:pt>
                <c:pt idx="5937">
                  <c:v>41580</c:v>
                </c:pt>
                <c:pt idx="5938">
                  <c:v>41581</c:v>
                </c:pt>
                <c:pt idx="5939">
                  <c:v>41582</c:v>
                </c:pt>
                <c:pt idx="5940">
                  <c:v>41583</c:v>
                </c:pt>
                <c:pt idx="5941">
                  <c:v>41584</c:v>
                </c:pt>
                <c:pt idx="5942">
                  <c:v>41585</c:v>
                </c:pt>
                <c:pt idx="5943">
                  <c:v>41586</c:v>
                </c:pt>
                <c:pt idx="5944">
                  <c:v>41587</c:v>
                </c:pt>
                <c:pt idx="5945">
                  <c:v>41588</c:v>
                </c:pt>
                <c:pt idx="5946">
                  <c:v>41589</c:v>
                </c:pt>
                <c:pt idx="5947">
                  <c:v>41590</c:v>
                </c:pt>
                <c:pt idx="5948">
                  <c:v>41591</c:v>
                </c:pt>
                <c:pt idx="5949">
                  <c:v>41592</c:v>
                </c:pt>
                <c:pt idx="5950">
                  <c:v>41593</c:v>
                </c:pt>
                <c:pt idx="5951">
                  <c:v>41594</c:v>
                </c:pt>
                <c:pt idx="5952">
                  <c:v>41595</c:v>
                </c:pt>
                <c:pt idx="5953">
                  <c:v>41596</c:v>
                </c:pt>
                <c:pt idx="5954">
                  <c:v>41597</c:v>
                </c:pt>
                <c:pt idx="5955">
                  <c:v>41598</c:v>
                </c:pt>
                <c:pt idx="5956">
                  <c:v>41599</c:v>
                </c:pt>
                <c:pt idx="5957">
                  <c:v>41600</c:v>
                </c:pt>
                <c:pt idx="5958">
                  <c:v>41601</c:v>
                </c:pt>
                <c:pt idx="5959">
                  <c:v>41602</c:v>
                </c:pt>
                <c:pt idx="5960">
                  <c:v>41603</c:v>
                </c:pt>
                <c:pt idx="5961">
                  <c:v>41604</c:v>
                </c:pt>
                <c:pt idx="5962">
                  <c:v>41605</c:v>
                </c:pt>
                <c:pt idx="5963">
                  <c:v>41606</c:v>
                </c:pt>
                <c:pt idx="5964">
                  <c:v>41607</c:v>
                </c:pt>
                <c:pt idx="5965">
                  <c:v>41608</c:v>
                </c:pt>
                <c:pt idx="5966">
                  <c:v>41609</c:v>
                </c:pt>
                <c:pt idx="5967">
                  <c:v>41610</c:v>
                </c:pt>
                <c:pt idx="5968">
                  <c:v>41611</c:v>
                </c:pt>
                <c:pt idx="5969">
                  <c:v>41612</c:v>
                </c:pt>
                <c:pt idx="5970">
                  <c:v>41613</c:v>
                </c:pt>
                <c:pt idx="5971">
                  <c:v>41614</c:v>
                </c:pt>
                <c:pt idx="5972">
                  <c:v>41615</c:v>
                </c:pt>
                <c:pt idx="5973">
                  <c:v>41616</c:v>
                </c:pt>
                <c:pt idx="5974">
                  <c:v>41617</c:v>
                </c:pt>
                <c:pt idx="5975">
                  <c:v>41618</c:v>
                </c:pt>
                <c:pt idx="5976">
                  <c:v>41619</c:v>
                </c:pt>
                <c:pt idx="5977">
                  <c:v>41620</c:v>
                </c:pt>
                <c:pt idx="5978">
                  <c:v>41621</c:v>
                </c:pt>
                <c:pt idx="5979">
                  <c:v>41622</c:v>
                </c:pt>
                <c:pt idx="5980">
                  <c:v>41623</c:v>
                </c:pt>
                <c:pt idx="5981">
                  <c:v>41624</c:v>
                </c:pt>
                <c:pt idx="5982">
                  <c:v>41625</c:v>
                </c:pt>
                <c:pt idx="5983">
                  <c:v>41626</c:v>
                </c:pt>
                <c:pt idx="5984">
                  <c:v>41627</c:v>
                </c:pt>
                <c:pt idx="5985">
                  <c:v>41628</c:v>
                </c:pt>
                <c:pt idx="5986">
                  <c:v>41629</c:v>
                </c:pt>
                <c:pt idx="5987">
                  <c:v>41630</c:v>
                </c:pt>
                <c:pt idx="5988">
                  <c:v>41631</c:v>
                </c:pt>
                <c:pt idx="5989">
                  <c:v>41632</c:v>
                </c:pt>
                <c:pt idx="5990">
                  <c:v>41633</c:v>
                </c:pt>
                <c:pt idx="5991">
                  <c:v>41634</c:v>
                </c:pt>
                <c:pt idx="5992">
                  <c:v>41635</c:v>
                </c:pt>
                <c:pt idx="5993">
                  <c:v>41636</c:v>
                </c:pt>
                <c:pt idx="5994">
                  <c:v>41637</c:v>
                </c:pt>
                <c:pt idx="5995">
                  <c:v>41638</c:v>
                </c:pt>
                <c:pt idx="5996">
                  <c:v>41639</c:v>
                </c:pt>
                <c:pt idx="5997">
                  <c:v>41640</c:v>
                </c:pt>
                <c:pt idx="5998">
                  <c:v>41641</c:v>
                </c:pt>
                <c:pt idx="5999">
                  <c:v>41642</c:v>
                </c:pt>
                <c:pt idx="6000">
                  <c:v>41643</c:v>
                </c:pt>
                <c:pt idx="6001">
                  <c:v>41644</c:v>
                </c:pt>
                <c:pt idx="6002">
                  <c:v>41645</c:v>
                </c:pt>
                <c:pt idx="6003">
                  <c:v>41646</c:v>
                </c:pt>
                <c:pt idx="6004">
                  <c:v>41647</c:v>
                </c:pt>
                <c:pt idx="6005">
                  <c:v>41648</c:v>
                </c:pt>
                <c:pt idx="6006">
                  <c:v>41649</c:v>
                </c:pt>
                <c:pt idx="6007">
                  <c:v>41650</c:v>
                </c:pt>
                <c:pt idx="6008">
                  <c:v>41651</c:v>
                </c:pt>
                <c:pt idx="6009">
                  <c:v>41652</c:v>
                </c:pt>
                <c:pt idx="6010">
                  <c:v>41653</c:v>
                </c:pt>
                <c:pt idx="6011">
                  <c:v>41654</c:v>
                </c:pt>
                <c:pt idx="6012">
                  <c:v>41655</c:v>
                </c:pt>
                <c:pt idx="6013">
                  <c:v>41656</c:v>
                </c:pt>
                <c:pt idx="6014">
                  <c:v>41657</c:v>
                </c:pt>
                <c:pt idx="6015">
                  <c:v>41658</c:v>
                </c:pt>
                <c:pt idx="6016">
                  <c:v>41659</c:v>
                </c:pt>
                <c:pt idx="6017">
                  <c:v>41660</c:v>
                </c:pt>
                <c:pt idx="6018">
                  <c:v>41661</c:v>
                </c:pt>
                <c:pt idx="6019">
                  <c:v>41662</c:v>
                </c:pt>
                <c:pt idx="6020">
                  <c:v>41663</c:v>
                </c:pt>
                <c:pt idx="6021">
                  <c:v>41664</c:v>
                </c:pt>
                <c:pt idx="6022">
                  <c:v>41665</c:v>
                </c:pt>
                <c:pt idx="6023">
                  <c:v>41666</c:v>
                </c:pt>
                <c:pt idx="6024">
                  <c:v>41667</c:v>
                </c:pt>
                <c:pt idx="6025">
                  <c:v>41668</c:v>
                </c:pt>
                <c:pt idx="6026">
                  <c:v>41669</c:v>
                </c:pt>
                <c:pt idx="6027">
                  <c:v>41670</c:v>
                </c:pt>
                <c:pt idx="6028">
                  <c:v>41671</c:v>
                </c:pt>
                <c:pt idx="6029">
                  <c:v>41672</c:v>
                </c:pt>
                <c:pt idx="6030">
                  <c:v>41673</c:v>
                </c:pt>
                <c:pt idx="6031">
                  <c:v>41674</c:v>
                </c:pt>
                <c:pt idx="6032">
                  <c:v>41675</c:v>
                </c:pt>
                <c:pt idx="6033">
                  <c:v>41676</c:v>
                </c:pt>
                <c:pt idx="6034">
                  <c:v>41677</c:v>
                </c:pt>
                <c:pt idx="6035">
                  <c:v>41678</c:v>
                </c:pt>
                <c:pt idx="6036">
                  <c:v>41679</c:v>
                </c:pt>
                <c:pt idx="6037">
                  <c:v>41680</c:v>
                </c:pt>
                <c:pt idx="6038">
                  <c:v>41681</c:v>
                </c:pt>
                <c:pt idx="6039">
                  <c:v>41682</c:v>
                </c:pt>
                <c:pt idx="6040">
                  <c:v>41683</c:v>
                </c:pt>
                <c:pt idx="6041">
                  <c:v>41684</c:v>
                </c:pt>
                <c:pt idx="6042">
                  <c:v>41685</c:v>
                </c:pt>
                <c:pt idx="6043">
                  <c:v>41686</c:v>
                </c:pt>
                <c:pt idx="6044">
                  <c:v>41687</c:v>
                </c:pt>
                <c:pt idx="6045">
                  <c:v>41688</c:v>
                </c:pt>
                <c:pt idx="6046">
                  <c:v>41689</c:v>
                </c:pt>
                <c:pt idx="6047">
                  <c:v>41690</c:v>
                </c:pt>
                <c:pt idx="6048">
                  <c:v>41691</c:v>
                </c:pt>
                <c:pt idx="6049">
                  <c:v>41692</c:v>
                </c:pt>
                <c:pt idx="6050">
                  <c:v>41693</c:v>
                </c:pt>
                <c:pt idx="6051">
                  <c:v>41694</c:v>
                </c:pt>
                <c:pt idx="6052">
                  <c:v>41695</c:v>
                </c:pt>
                <c:pt idx="6053">
                  <c:v>41696</c:v>
                </c:pt>
                <c:pt idx="6054">
                  <c:v>41697</c:v>
                </c:pt>
                <c:pt idx="6055">
                  <c:v>41698</c:v>
                </c:pt>
                <c:pt idx="6056">
                  <c:v>41699</c:v>
                </c:pt>
                <c:pt idx="6057">
                  <c:v>41700</c:v>
                </c:pt>
                <c:pt idx="6058">
                  <c:v>41701</c:v>
                </c:pt>
                <c:pt idx="6059">
                  <c:v>41702</c:v>
                </c:pt>
                <c:pt idx="6060">
                  <c:v>41703</c:v>
                </c:pt>
                <c:pt idx="6061">
                  <c:v>41704</c:v>
                </c:pt>
                <c:pt idx="6062">
                  <c:v>41705</c:v>
                </c:pt>
                <c:pt idx="6063">
                  <c:v>41706</c:v>
                </c:pt>
                <c:pt idx="6064">
                  <c:v>41707</c:v>
                </c:pt>
                <c:pt idx="6065">
                  <c:v>41708</c:v>
                </c:pt>
                <c:pt idx="6066">
                  <c:v>41709</c:v>
                </c:pt>
                <c:pt idx="6067">
                  <c:v>41710</c:v>
                </c:pt>
                <c:pt idx="6068">
                  <c:v>41711</c:v>
                </c:pt>
                <c:pt idx="6069">
                  <c:v>41712</c:v>
                </c:pt>
                <c:pt idx="6070">
                  <c:v>41713</c:v>
                </c:pt>
                <c:pt idx="6071">
                  <c:v>41714</c:v>
                </c:pt>
                <c:pt idx="6072">
                  <c:v>41715</c:v>
                </c:pt>
                <c:pt idx="6073">
                  <c:v>41716</c:v>
                </c:pt>
                <c:pt idx="6074">
                  <c:v>41717</c:v>
                </c:pt>
                <c:pt idx="6075">
                  <c:v>41718</c:v>
                </c:pt>
                <c:pt idx="6076">
                  <c:v>41719</c:v>
                </c:pt>
                <c:pt idx="6077">
                  <c:v>41720</c:v>
                </c:pt>
                <c:pt idx="6078">
                  <c:v>41721</c:v>
                </c:pt>
                <c:pt idx="6079">
                  <c:v>41722</c:v>
                </c:pt>
                <c:pt idx="6080">
                  <c:v>41723</c:v>
                </c:pt>
                <c:pt idx="6081">
                  <c:v>41724</c:v>
                </c:pt>
                <c:pt idx="6082">
                  <c:v>41725</c:v>
                </c:pt>
                <c:pt idx="6083">
                  <c:v>41726</c:v>
                </c:pt>
                <c:pt idx="6084">
                  <c:v>41727</c:v>
                </c:pt>
                <c:pt idx="6085">
                  <c:v>41728</c:v>
                </c:pt>
                <c:pt idx="6086">
                  <c:v>41729</c:v>
                </c:pt>
                <c:pt idx="6087">
                  <c:v>41730</c:v>
                </c:pt>
                <c:pt idx="6088">
                  <c:v>41731</c:v>
                </c:pt>
                <c:pt idx="6089">
                  <c:v>41732</c:v>
                </c:pt>
                <c:pt idx="6090">
                  <c:v>41733</c:v>
                </c:pt>
                <c:pt idx="6091">
                  <c:v>41734</c:v>
                </c:pt>
                <c:pt idx="6092">
                  <c:v>41735</c:v>
                </c:pt>
                <c:pt idx="6093">
                  <c:v>41736</c:v>
                </c:pt>
                <c:pt idx="6094">
                  <c:v>41737</c:v>
                </c:pt>
                <c:pt idx="6095">
                  <c:v>41738</c:v>
                </c:pt>
                <c:pt idx="6096">
                  <c:v>41739</c:v>
                </c:pt>
                <c:pt idx="6097">
                  <c:v>41740</c:v>
                </c:pt>
                <c:pt idx="6098">
                  <c:v>41741</c:v>
                </c:pt>
                <c:pt idx="6099">
                  <c:v>41742</c:v>
                </c:pt>
                <c:pt idx="6100">
                  <c:v>41743</c:v>
                </c:pt>
                <c:pt idx="6101">
                  <c:v>41744</c:v>
                </c:pt>
                <c:pt idx="6102">
                  <c:v>41745</c:v>
                </c:pt>
                <c:pt idx="6103">
                  <c:v>41746</c:v>
                </c:pt>
                <c:pt idx="6104">
                  <c:v>41747</c:v>
                </c:pt>
                <c:pt idx="6105">
                  <c:v>41748</c:v>
                </c:pt>
                <c:pt idx="6106">
                  <c:v>41749</c:v>
                </c:pt>
                <c:pt idx="6107">
                  <c:v>41750</c:v>
                </c:pt>
                <c:pt idx="6108">
                  <c:v>41751</c:v>
                </c:pt>
                <c:pt idx="6109">
                  <c:v>41752</c:v>
                </c:pt>
                <c:pt idx="6110">
                  <c:v>41753</c:v>
                </c:pt>
                <c:pt idx="6111">
                  <c:v>41754</c:v>
                </c:pt>
                <c:pt idx="6112">
                  <c:v>41755</c:v>
                </c:pt>
                <c:pt idx="6113">
                  <c:v>41756</c:v>
                </c:pt>
                <c:pt idx="6114">
                  <c:v>41757</c:v>
                </c:pt>
                <c:pt idx="6115">
                  <c:v>41758</c:v>
                </c:pt>
                <c:pt idx="6116">
                  <c:v>41759</c:v>
                </c:pt>
                <c:pt idx="6117">
                  <c:v>41760</c:v>
                </c:pt>
                <c:pt idx="6118">
                  <c:v>41761</c:v>
                </c:pt>
                <c:pt idx="6119">
                  <c:v>41762</c:v>
                </c:pt>
                <c:pt idx="6120">
                  <c:v>41763</c:v>
                </c:pt>
                <c:pt idx="6121">
                  <c:v>41764</c:v>
                </c:pt>
                <c:pt idx="6122">
                  <c:v>41765</c:v>
                </c:pt>
                <c:pt idx="6123">
                  <c:v>41766</c:v>
                </c:pt>
                <c:pt idx="6124">
                  <c:v>41767</c:v>
                </c:pt>
                <c:pt idx="6125">
                  <c:v>41768</c:v>
                </c:pt>
                <c:pt idx="6126">
                  <c:v>41769</c:v>
                </c:pt>
                <c:pt idx="6127">
                  <c:v>41770</c:v>
                </c:pt>
                <c:pt idx="6128">
                  <c:v>41771</c:v>
                </c:pt>
                <c:pt idx="6129">
                  <c:v>41772</c:v>
                </c:pt>
                <c:pt idx="6130">
                  <c:v>41773</c:v>
                </c:pt>
                <c:pt idx="6131">
                  <c:v>41774</c:v>
                </c:pt>
                <c:pt idx="6132">
                  <c:v>41775</c:v>
                </c:pt>
                <c:pt idx="6133">
                  <c:v>41776</c:v>
                </c:pt>
                <c:pt idx="6134">
                  <c:v>41777</c:v>
                </c:pt>
                <c:pt idx="6135">
                  <c:v>41778</c:v>
                </c:pt>
                <c:pt idx="6136">
                  <c:v>41779</c:v>
                </c:pt>
                <c:pt idx="6137">
                  <c:v>41780</c:v>
                </c:pt>
                <c:pt idx="6138">
                  <c:v>41781</c:v>
                </c:pt>
                <c:pt idx="6139">
                  <c:v>41782</c:v>
                </c:pt>
                <c:pt idx="6140">
                  <c:v>41783</c:v>
                </c:pt>
                <c:pt idx="6141">
                  <c:v>41784</c:v>
                </c:pt>
                <c:pt idx="6142">
                  <c:v>41785</c:v>
                </c:pt>
                <c:pt idx="6143">
                  <c:v>41786</c:v>
                </c:pt>
                <c:pt idx="6144">
                  <c:v>41787</c:v>
                </c:pt>
                <c:pt idx="6145">
                  <c:v>41788</c:v>
                </c:pt>
                <c:pt idx="6146">
                  <c:v>41789</c:v>
                </c:pt>
                <c:pt idx="6147">
                  <c:v>41790</c:v>
                </c:pt>
                <c:pt idx="6148">
                  <c:v>41791</c:v>
                </c:pt>
                <c:pt idx="6149">
                  <c:v>41792</c:v>
                </c:pt>
                <c:pt idx="6150">
                  <c:v>41793</c:v>
                </c:pt>
                <c:pt idx="6151">
                  <c:v>41794</c:v>
                </c:pt>
                <c:pt idx="6152">
                  <c:v>41795</c:v>
                </c:pt>
                <c:pt idx="6153">
                  <c:v>41796</c:v>
                </c:pt>
                <c:pt idx="6154">
                  <c:v>41797</c:v>
                </c:pt>
                <c:pt idx="6155">
                  <c:v>41798</c:v>
                </c:pt>
                <c:pt idx="6156">
                  <c:v>41799</c:v>
                </c:pt>
                <c:pt idx="6157">
                  <c:v>41800</c:v>
                </c:pt>
                <c:pt idx="6158">
                  <c:v>41801</c:v>
                </c:pt>
                <c:pt idx="6159">
                  <c:v>41802</c:v>
                </c:pt>
                <c:pt idx="6160">
                  <c:v>41803</c:v>
                </c:pt>
                <c:pt idx="6161">
                  <c:v>41804</c:v>
                </c:pt>
                <c:pt idx="6162">
                  <c:v>41805</c:v>
                </c:pt>
                <c:pt idx="6163">
                  <c:v>41806</c:v>
                </c:pt>
                <c:pt idx="6164">
                  <c:v>41807</c:v>
                </c:pt>
                <c:pt idx="6165">
                  <c:v>41808</c:v>
                </c:pt>
                <c:pt idx="6166">
                  <c:v>41809</c:v>
                </c:pt>
                <c:pt idx="6167">
                  <c:v>41810</c:v>
                </c:pt>
                <c:pt idx="6168">
                  <c:v>41811</c:v>
                </c:pt>
                <c:pt idx="6169">
                  <c:v>41812</c:v>
                </c:pt>
                <c:pt idx="6170">
                  <c:v>41813</c:v>
                </c:pt>
                <c:pt idx="6171">
                  <c:v>41814</c:v>
                </c:pt>
                <c:pt idx="6172">
                  <c:v>41815</c:v>
                </c:pt>
                <c:pt idx="6173">
                  <c:v>41816</c:v>
                </c:pt>
                <c:pt idx="6174">
                  <c:v>41817</c:v>
                </c:pt>
                <c:pt idx="6175">
                  <c:v>41818</c:v>
                </c:pt>
                <c:pt idx="6176">
                  <c:v>41819</c:v>
                </c:pt>
                <c:pt idx="6177">
                  <c:v>41820</c:v>
                </c:pt>
                <c:pt idx="6178">
                  <c:v>41821</c:v>
                </c:pt>
                <c:pt idx="6179">
                  <c:v>41822</c:v>
                </c:pt>
                <c:pt idx="6180">
                  <c:v>41823</c:v>
                </c:pt>
                <c:pt idx="6181">
                  <c:v>41824</c:v>
                </c:pt>
                <c:pt idx="6182">
                  <c:v>41825</c:v>
                </c:pt>
                <c:pt idx="6183">
                  <c:v>41826</c:v>
                </c:pt>
                <c:pt idx="6184">
                  <c:v>41827</c:v>
                </c:pt>
                <c:pt idx="6185">
                  <c:v>41828</c:v>
                </c:pt>
                <c:pt idx="6186">
                  <c:v>41829</c:v>
                </c:pt>
                <c:pt idx="6187">
                  <c:v>41830</c:v>
                </c:pt>
                <c:pt idx="6188">
                  <c:v>41831</c:v>
                </c:pt>
                <c:pt idx="6189">
                  <c:v>41832</c:v>
                </c:pt>
                <c:pt idx="6190">
                  <c:v>41833</c:v>
                </c:pt>
                <c:pt idx="6191">
                  <c:v>41834</c:v>
                </c:pt>
                <c:pt idx="6192">
                  <c:v>41835</c:v>
                </c:pt>
                <c:pt idx="6193">
                  <c:v>41836</c:v>
                </c:pt>
                <c:pt idx="6194">
                  <c:v>41837</c:v>
                </c:pt>
                <c:pt idx="6195">
                  <c:v>41838</c:v>
                </c:pt>
                <c:pt idx="6196">
                  <c:v>41839</c:v>
                </c:pt>
                <c:pt idx="6197">
                  <c:v>41840</c:v>
                </c:pt>
                <c:pt idx="6198">
                  <c:v>41841</c:v>
                </c:pt>
                <c:pt idx="6199">
                  <c:v>41842</c:v>
                </c:pt>
                <c:pt idx="6200">
                  <c:v>41843</c:v>
                </c:pt>
                <c:pt idx="6201">
                  <c:v>41844</c:v>
                </c:pt>
                <c:pt idx="6202">
                  <c:v>41845</c:v>
                </c:pt>
                <c:pt idx="6203">
                  <c:v>41846</c:v>
                </c:pt>
                <c:pt idx="6204">
                  <c:v>41847</c:v>
                </c:pt>
                <c:pt idx="6205">
                  <c:v>41848</c:v>
                </c:pt>
                <c:pt idx="6206">
                  <c:v>41849</c:v>
                </c:pt>
                <c:pt idx="6207">
                  <c:v>41850</c:v>
                </c:pt>
                <c:pt idx="6208">
                  <c:v>41851</c:v>
                </c:pt>
                <c:pt idx="6209">
                  <c:v>41852</c:v>
                </c:pt>
                <c:pt idx="6210">
                  <c:v>41853</c:v>
                </c:pt>
                <c:pt idx="6211">
                  <c:v>41854</c:v>
                </c:pt>
                <c:pt idx="6212">
                  <c:v>41855</c:v>
                </c:pt>
                <c:pt idx="6213">
                  <c:v>41856</c:v>
                </c:pt>
                <c:pt idx="6214">
                  <c:v>41857</c:v>
                </c:pt>
                <c:pt idx="6215">
                  <c:v>41858</c:v>
                </c:pt>
                <c:pt idx="6216">
                  <c:v>41859</c:v>
                </c:pt>
                <c:pt idx="6217">
                  <c:v>41860</c:v>
                </c:pt>
                <c:pt idx="6218">
                  <c:v>41861</c:v>
                </c:pt>
                <c:pt idx="6219">
                  <c:v>41862</c:v>
                </c:pt>
                <c:pt idx="6220">
                  <c:v>41863</c:v>
                </c:pt>
                <c:pt idx="6221">
                  <c:v>41864</c:v>
                </c:pt>
                <c:pt idx="6222">
                  <c:v>41865</c:v>
                </c:pt>
                <c:pt idx="6223">
                  <c:v>41866</c:v>
                </c:pt>
                <c:pt idx="6224">
                  <c:v>41867</c:v>
                </c:pt>
                <c:pt idx="6225">
                  <c:v>41868</c:v>
                </c:pt>
                <c:pt idx="6226">
                  <c:v>41869</c:v>
                </c:pt>
                <c:pt idx="6227">
                  <c:v>41870</c:v>
                </c:pt>
                <c:pt idx="6228">
                  <c:v>41871</c:v>
                </c:pt>
                <c:pt idx="6229">
                  <c:v>41872</c:v>
                </c:pt>
                <c:pt idx="6230">
                  <c:v>41873</c:v>
                </c:pt>
                <c:pt idx="6231">
                  <c:v>41874</c:v>
                </c:pt>
                <c:pt idx="6232">
                  <c:v>41875</c:v>
                </c:pt>
                <c:pt idx="6233">
                  <c:v>41876</c:v>
                </c:pt>
                <c:pt idx="6234">
                  <c:v>41877</c:v>
                </c:pt>
                <c:pt idx="6235">
                  <c:v>41878</c:v>
                </c:pt>
                <c:pt idx="6236">
                  <c:v>41879</c:v>
                </c:pt>
                <c:pt idx="6237">
                  <c:v>41880</c:v>
                </c:pt>
                <c:pt idx="6238">
                  <c:v>41881</c:v>
                </c:pt>
                <c:pt idx="6239">
                  <c:v>41882</c:v>
                </c:pt>
                <c:pt idx="6240">
                  <c:v>41883</c:v>
                </c:pt>
                <c:pt idx="6241">
                  <c:v>41884</c:v>
                </c:pt>
                <c:pt idx="6242">
                  <c:v>41885</c:v>
                </c:pt>
                <c:pt idx="6243">
                  <c:v>41886</c:v>
                </c:pt>
                <c:pt idx="6244">
                  <c:v>41887</c:v>
                </c:pt>
                <c:pt idx="6245">
                  <c:v>41888</c:v>
                </c:pt>
                <c:pt idx="6246">
                  <c:v>41889</c:v>
                </c:pt>
                <c:pt idx="6247">
                  <c:v>41890</c:v>
                </c:pt>
                <c:pt idx="6248">
                  <c:v>41891</c:v>
                </c:pt>
                <c:pt idx="6249">
                  <c:v>41892</c:v>
                </c:pt>
                <c:pt idx="6250">
                  <c:v>41893</c:v>
                </c:pt>
                <c:pt idx="6251">
                  <c:v>41894</c:v>
                </c:pt>
                <c:pt idx="6252">
                  <c:v>41895</c:v>
                </c:pt>
                <c:pt idx="6253">
                  <c:v>41896</c:v>
                </c:pt>
                <c:pt idx="6254">
                  <c:v>41897</c:v>
                </c:pt>
                <c:pt idx="6255">
                  <c:v>41898</c:v>
                </c:pt>
                <c:pt idx="6256">
                  <c:v>41899</c:v>
                </c:pt>
                <c:pt idx="6257">
                  <c:v>41900</c:v>
                </c:pt>
                <c:pt idx="6258">
                  <c:v>41901</c:v>
                </c:pt>
                <c:pt idx="6259">
                  <c:v>41902</c:v>
                </c:pt>
                <c:pt idx="6260">
                  <c:v>41903</c:v>
                </c:pt>
                <c:pt idx="6261">
                  <c:v>41904</c:v>
                </c:pt>
                <c:pt idx="6262">
                  <c:v>41905</c:v>
                </c:pt>
                <c:pt idx="6263">
                  <c:v>41906</c:v>
                </c:pt>
                <c:pt idx="6264">
                  <c:v>41907</c:v>
                </c:pt>
                <c:pt idx="6265">
                  <c:v>41908</c:v>
                </c:pt>
                <c:pt idx="6266">
                  <c:v>41909</c:v>
                </c:pt>
                <c:pt idx="6267">
                  <c:v>41910</c:v>
                </c:pt>
                <c:pt idx="6268">
                  <c:v>41911</c:v>
                </c:pt>
                <c:pt idx="6269">
                  <c:v>41912</c:v>
                </c:pt>
                <c:pt idx="6270">
                  <c:v>41913</c:v>
                </c:pt>
                <c:pt idx="6271">
                  <c:v>41914</c:v>
                </c:pt>
                <c:pt idx="6272">
                  <c:v>41915</c:v>
                </c:pt>
                <c:pt idx="6273">
                  <c:v>41916</c:v>
                </c:pt>
                <c:pt idx="6274">
                  <c:v>41917</c:v>
                </c:pt>
                <c:pt idx="6275">
                  <c:v>41918</c:v>
                </c:pt>
                <c:pt idx="6276">
                  <c:v>41919</c:v>
                </c:pt>
                <c:pt idx="6277">
                  <c:v>41920</c:v>
                </c:pt>
                <c:pt idx="6278">
                  <c:v>41921</c:v>
                </c:pt>
                <c:pt idx="6279">
                  <c:v>41922</c:v>
                </c:pt>
                <c:pt idx="6280">
                  <c:v>41923</c:v>
                </c:pt>
                <c:pt idx="6281">
                  <c:v>41924</c:v>
                </c:pt>
                <c:pt idx="6282">
                  <c:v>41925</c:v>
                </c:pt>
                <c:pt idx="6283">
                  <c:v>41926</c:v>
                </c:pt>
                <c:pt idx="6284">
                  <c:v>41927</c:v>
                </c:pt>
                <c:pt idx="6285">
                  <c:v>41928</c:v>
                </c:pt>
                <c:pt idx="6286">
                  <c:v>41929</c:v>
                </c:pt>
                <c:pt idx="6287">
                  <c:v>41930</c:v>
                </c:pt>
                <c:pt idx="6288">
                  <c:v>41931</c:v>
                </c:pt>
                <c:pt idx="6289">
                  <c:v>41932</c:v>
                </c:pt>
                <c:pt idx="6290">
                  <c:v>41933</c:v>
                </c:pt>
                <c:pt idx="6291">
                  <c:v>41934</c:v>
                </c:pt>
                <c:pt idx="6292">
                  <c:v>41935</c:v>
                </c:pt>
                <c:pt idx="6293">
                  <c:v>41936</c:v>
                </c:pt>
                <c:pt idx="6294">
                  <c:v>41937</c:v>
                </c:pt>
                <c:pt idx="6295">
                  <c:v>41938</c:v>
                </c:pt>
                <c:pt idx="6296">
                  <c:v>41939</c:v>
                </c:pt>
                <c:pt idx="6297">
                  <c:v>41940</c:v>
                </c:pt>
                <c:pt idx="6298">
                  <c:v>41941</c:v>
                </c:pt>
                <c:pt idx="6299">
                  <c:v>41942</c:v>
                </c:pt>
                <c:pt idx="6300">
                  <c:v>41943</c:v>
                </c:pt>
                <c:pt idx="6301">
                  <c:v>41944</c:v>
                </c:pt>
                <c:pt idx="6302">
                  <c:v>41945</c:v>
                </c:pt>
                <c:pt idx="6303">
                  <c:v>41946</c:v>
                </c:pt>
                <c:pt idx="6304">
                  <c:v>41947</c:v>
                </c:pt>
                <c:pt idx="6305">
                  <c:v>41948</c:v>
                </c:pt>
                <c:pt idx="6306">
                  <c:v>41949</c:v>
                </c:pt>
                <c:pt idx="6307">
                  <c:v>41950</c:v>
                </c:pt>
                <c:pt idx="6308">
                  <c:v>41951</c:v>
                </c:pt>
                <c:pt idx="6309">
                  <c:v>41952</c:v>
                </c:pt>
                <c:pt idx="6310">
                  <c:v>41953</c:v>
                </c:pt>
                <c:pt idx="6311">
                  <c:v>41954</c:v>
                </c:pt>
                <c:pt idx="6312">
                  <c:v>41955</c:v>
                </c:pt>
                <c:pt idx="6313">
                  <c:v>41956</c:v>
                </c:pt>
                <c:pt idx="6314">
                  <c:v>41957</c:v>
                </c:pt>
                <c:pt idx="6315">
                  <c:v>41958</c:v>
                </c:pt>
                <c:pt idx="6316">
                  <c:v>41959</c:v>
                </c:pt>
                <c:pt idx="6317">
                  <c:v>41960</c:v>
                </c:pt>
                <c:pt idx="6318">
                  <c:v>41961</c:v>
                </c:pt>
                <c:pt idx="6319">
                  <c:v>41962</c:v>
                </c:pt>
                <c:pt idx="6320">
                  <c:v>41963</c:v>
                </c:pt>
                <c:pt idx="6321">
                  <c:v>41964</c:v>
                </c:pt>
                <c:pt idx="6322">
                  <c:v>41965</c:v>
                </c:pt>
                <c:pt idx="6323">
                  <c:v>41966</c:v>
                </c:pt>
                <c:pt idx="6324">
                  <c:v>41967</c:v>
                </c:pt>
                <c:pt idx="6325">
                  <c:v>41968</c:v>
                </c:pt>
                <c:pt idx="6326">
                  <c:v>41969</c:v>
                </c:pt>
                <c:pt idx="6327">
                  <c:v>41970</c:v>
                </c:pt>
                <c:pt idx="6328">
                  <c:v>41971</c:v>
                </c:pt>
                <c:pt idx="6329">
                  <c:v>41972</c:v>
                </c:pt>
                <c:pt idx="6330">
                  <c:v>41973</c:v>
                </c:pt>
                <c:pt idx="6331">
                  <c:v>41974</c:v>
                </c:pt>
                <c:pt idx="6332">
                  <c:v>41975</c:v>
                </c:pt>
                <c:pt idx="6333">
                  <c:v>41976</c:v>
                </c:pt>
                <c:pt idx="6334">
                  <c:v>41977</c:v>
                </c:pt>
                <c:pt idx="6335">
                  <c:v>41978</c:v>
                </c:pt>
                <c:pt idx="6336">
                  <c:v>41979</c:v>
                </c:pt>
                <c:pt idx="6337">
                  <c:v>41980</c:v>
                </c:pt>
                <c:pt idx="6338">
                  <c:v>41981</c:v>
                </c:pt>
                <c:pt idx="6339">
                  <c:v>41982</c:v>
                </c:pt>
                <c:pt idx="6340">
                  <c:v>41983</c:v>
                </c:pt>
                <c:pt idx="6341">
                  <c:v>41984</c:v>
                </c:pt>
                <c:pt idx="6342">
                  <c:v>41985</c:v>
                </c:pt>
                <c:pt idx="6343">
                  <c:v>41986</c:v>
                </c:pt>
                <c:pt idx="6344">
                  <c:v>41987</c:v>
                </c:pt>
                <c:pt idx="6345">
                  <c:v>41988</c:v>
                </c:pt>
                <c:pt idx="6346">
                  <c:v>41989</c:v>
                </c:pt>
                <c:pt idx="6347">
                  <c:v>41990</c:v>
                </c:pt>
                <c:pt idx="6348">
                  <c:v>41991</c:v>
                </c:pt>
                <c:pt idx="6349">
                  <c:v>41992</c:v>
                </c:pt>
                <c:pt idx="6350">
                  <c:v>41993</c:v>
                </c:pt>
                <c:pt idx="6351">
                  <c:v>41994</c:v>
                </c:pt>
                <c:pt idx="6352">
                  <c:v>41995</c:v>
                </c:pt>
                <c:pt idx="6353">
                  <c:v>41996</c:v>
                </c:pt>
                <c:pt idx="6354">
                  <c:v>41997</c:v>
                </c:pt>
                <c:pt idx="6355">
                  <c:v>41998</c:v>
                </c:pt>
                <c:pt idx="6356">
                  <c:v>41999</c:v>
                </c:pt>
                <c:pt idx="6357">
                  <c:v>42000</c:v>
                </c:pt>
                <c:pt idx="6358">
                  <c:v>42001</c:v>
                </c:pt>
                <c:pt idx="6359">
                  <c:v>42002</c:v>
                </c:pt>
                <c:pt idx="6360">
                  <c:v>42003</c:v>
                </c:pt>
                <c:pt idx="6361">
                  <c:v>42004</c:v>
                </c:pt>
                <c:pt idx="6362">
                  <c:v>42005</c:v>
                </c:pt>
                <c:pt idx="6363">
                  <c:v>42006</c:v>
                </c:pt>
                <c:pt idx="6364">
                  <c:v>42007</c:v>
                </c:pt>
                <c:pt idx="6365">
                  <c:v>42008</c:v>
                </c:pt>
                <c:pt idx="6366">
                  <c:v>42009</c:v>
                </c:pt>
                <c:pt idx="6367">
                  <c:v>42010</c:v>
                </c:pt>
                <c:pt idx="6368">
                  <c:v>42011</c:v>
                </c:pt>
                <c:pt idx="6369">
                  <c:v>42012</c:v>
                </c:pt>
                <c:pt idx="6370">
                  <c:v>42013</c:v>
                </c:pt>
                <c:pt idx="6371">
                  <c:v>42014</c:v>
                </c:pt>
                <c:pt idx="6372">
                  <c:v>42015</c:v>
                </c:pt>
                <c:pt idx="6373">
                  <c:v>42016</c:v>
                </c:pt>
                <c:pt idx="6374">
                  <c:v>42017</c:v>
                </c:pt>
                <c:pt idx="6375">
                  <c:v>42018</c:v>
                </c:pt>
                <c:pt idx="6376">
                  <c:v>42019</c:v>
                </c:pt>
                <c:pt idx="6377">
                  <c:v>42020</c:v>
                </c:pt>
                <c:pt idx="6378">
                  <c:v>42021</c:v>
                </c:pt>
                <c:pt idx="6379">
                  <c:v>42022</c:v>
                </c:pt>
                <c:pt idx="6380">
                  <c:v>42023</c:v>
                </c:pt>
                <c:pt idx="6381">
                  <c:v>42024</c:v>
                </c:pt>
                <c:pt idx="6382">
                  <c:v>42025</c:v>
                </c:pt>
                <c:pt idx="6383">
                  <c:v>42026</c:v>
                </c:pt>
                <c:pt idx="6384">
                  <c:v>42027</c:v>
                </c:pt>
                <c:pt idx="6385">
                  <c:v>42028</c:v>
                </c:pt>
                <c:pt idx="6386">
                  <c:v>42029</c:v>
                </c:pt>
                <c:pt idx="6387">
                  <c:v>42030</c:v>
                </c:pt>
                <c:pt idx="6388">
                  <c:v>42031</c:v>
                </c:pt>
                <c:pt idx="6389">
                  <c:v>42032</c:v>
                </c:pt>
                <c:pt idx="6390">
                  <c:v>42033</c:v>
                </c:pt>
                <c:pt idx="6391">
                  <c:v>42034</c:v>
                </c:pt>
                <c:pt idx="6392">
                  <c:v>42035</c:v>
                </c:pt>
                <c:pt idx="6393">
                  <c:v>42036</c:v>
                </c:pt>
                <c:pt idx="6394">
                  <c:v>42037</c:v>
                </c:pt>
                <c:pt idx="6395">
                  <c:v>42038</c:v>
                </c:pt>
                <c:pt idx="6396">
                  <c:v>42039</c:v>
                </c:pt>
                <c:pt idx="6397">
                  <c:v>42040</c:v>
                </c:pt>
                <c:pt idx="6398">
                  <c:v>42041</c:v>
                </c:pt>
                <c:pt idx="6399">
                  <c:v>42042</c:v>
                </c:pt>
                <c:pt idx="6400">
                  <c:v>42043</c:v>
                </c:pt>
                <c:pt idx="6401">
                  <c:v>42044</c:v>
                </c:pt>
                <c:pt idx="6402">
                  <c:v>42045</c:v>
                </c:pt>
                <c:pt idx="6403">
                  <c:v>42046</c:v>
                </c:pt>
                <c:pt idx="6404">
                  <c:v>42047</c:v>
                </c:pt>
                <c:pt idx="6405">
                  <c:v>42048</c:v>
                </c:pt>
                <c:pt idx="6406">
                  <c:v>42049</c:v>
                </c:pt>
                <c:pt idx="6407">
                  <c:v>42050</c:v>
                </c:pt>
                <c:pt idx="6408">
                  <c:v>42051</c:v>
                </c:pt>
                <c:pt idx="6409">
                  <c:v>42052</c:v>
                </c:pt>
                <c:pt idx="6410">
                  <c:v>42053</c:v>
                </c:pt>
                <c:pt idx="6411">
                  <c:v>42054</c:v>
                </c:pt>
                <c:pt idx="6412">
                  <c:v>42055</c:v>
                </c:pt>
                <c:pt idx="6413">
                  <c:v>42056</c:v>
                </c:pt>
                <c:pt idx="6414">
                  <c:v>42057</c:v>
                </c:pt>
                <c:pt idx="6415">
                  <c:v>42058</c:v>
                </c:pt>
                <c:pt idx="6416">
                  <c:v>42059</c:v>
                </c:pt>
                <c:pt idx="6417">
                  <c:v>42060</c:v>
                </c:pt>
                <c:pt idx="6418">
                  <c:v>42061</c:v>
                </c:pt>
                <c:pt idx="6419">
                  <c:v>42062</c:v>
                </c:pt>
                <c:pt idx="6420">
                  <c:v>42063</c:v>
                </c:pt>
                <c:pt idx="6421">
                  <c:v>42064</c:v>
                </c:pt>
                <c:pt idx="6422">
                  <c:v>42065</c:v>
                </c:pt>
                <c:pt idx="6423">
                  <c:v>42066</c:v>
                </c:pt>
                <c:pt idx="6424">
                  <c:v>42067</c:v>
                </c:pt>
                <c:pt idx="6425">
                  <c:v>42068</c:v>
                </c:pt>
                <c:pt idx="6426">
                  <c:v>42069</c:v>
                </c:pt>
                <c:pt idx="6427">
                  <c:v>42070</c:v>
                </c:pt>
                <c:pt idx="6428">
                  <c:v>42071</c:v>
                </c:pt>
                <c:pt idx="6429">
                  <c:v>42072</c:v>
                </c:pt>
                <c:pt idx="6430">
                  <c:v>42073</c:v>
                </c:pt>
                <c:pt idx="6431">
                  <c:v>42074</c:v>
                </c:pt>
                <c:pt idx="6432">
                  <c:v>42075</c:v>
                </c:pt>
                <c:pt idx="6433">
                  <c:v>42076</c:v>
                </c:pt>
                <c:pt idx="6434">
                  <c:v>42077</c:v>
                </c:pt>
                <c:pt idx="6435">
                  <c:v>42078</c:v>
                </c:pt>
                <c:pt idx="6436">
                  <c:v>42079</c:v>
                </c:pt>
                <c:pt idx="6437">
                  <c:v>42080</c:v>
                </c:pt>
                <c:pt idx="6438">
                  <c:v>42081</c:v>
                </c:pt>
                <c:pt idx="6439">
                  <c:v>42082</c:v>
                </c:pt>
                <c:pt idx="6440">
                  <c:v>42083</c:v>
                </c:pt>
                <c:pt idx="6441">
                  <c:v>42084</c:v>
                </c:pt>
                <c:pt idx="6442">
                  <c:v>42085</c:v>
                </c:pt>
                <c:pt idx="6443">
                  <c:v>42086</c:v>
                </c:pt>
                <c:pt idx="6444">
                  <c:v>42087</c:v>
                </c:pt>
                <c:pt idx="6445">
                  <c:v>42088</c:v>
                </c:pt>
                <c:pt idx="6446">
                  <c:v>42089</c:v>
                </c:pt>
                <c:pt idx="6447">
                  <c:v>42090</c:v>
                </c:pt>
                <c:pt idx="6448">
                  <c:v>42091</c:v>
                </c:pt>
                <c:pt idx="6449">
                  <c:v>42092</c:v>
                </c:pt>
                <c:pt idx="6450">
                  <c:v>42093</c:v>
                </c:pt>
                <c:pt idx="6451">
                  <c:v>42094</c:v>
                </c:pt>
                <c:pt idx="6452">
                  <c:v>42095</c:v>
                </c:pt>
                <c:pt idx="6453">
                  <c:v>42096</c:v>
                </c:pt>
                <c:pt idx="6454">
                  <c:v>42097</c:v>
                </c:pt>
                <c:pt idx="6455">
                  <c:v>42098</c:v>
                </c:pt>
                <c:pt idx="6456">
                  <c:v>42099</c:v>
                </c:pt>
                <c:pt idx="6457">
                  <c:v>42100</c:v>
                </c:pt>
                <c:pt idx="6458">
                  <c:v>42101</c:v>
                </c:pt>
                <c:pt idx="6459">
                  <c:v>42102</c:v>
                </c:pt>
                <c:pt idx="6460">
                  <c:v>42103</c:v>
                </c:pt>
                <c:pt idx="6461">
                  <c:v>42104</c:v>
                </c:pt>
                <c:pt idx="6462">
                  <c:v>42105</c:v>
                </c:pt>
                <c:pt idx="6463">
                  <c:v>42106</c:v>
                </c:pt>
                <c:pt idx="6464">
                  <c:v>42107</c:v>
                </c:pt>
                <c:pt idx="6465">
                  <c:v>42108</c:v>
                </c:pt>
                <c:pt idx="6466">
                  <c:v>42109</c:v>
                </c:pt>
                <c:pt idx="6467">
                  <c:v>42110</c:v>
                </c:pt>
                <c:pt idx="6468">
                  <c:v>42111</c:v>
                </c:pt>
                <c:pt idx="6469">
                  <c:v>42112</c:v>
                </c:pt>
                <c:pt idx="6470">
                  <c:v>42113</c:v>
                </c:pt>
                <c:pt idx="6471">
                  <c:v>42114</c:v>
                </c:pt>
                <c:pt idx="6472">
                  <c:v>42115</c:v>
                </c:pt>
                <c:pt idx="6473">
                  <c:v>42116</c:v>
                </c:pt>
                <c:pt idx="6474">
                  <c:v>42117</c:v>
                </c:pt>
                <c:pt idx="6475">
                  <c:v>42118</c:v>
                </c:pt>
                <c:pt idx="6476">
                  <c:v>42119</c:v>
                </c:pt>
                <c:pt idx="6477">
                  <c:v>42120</c:v>
                </c:pt>
                <c:pt idx="6478">
                  <c:v>42121</c:v>
                </c:pt>
                <c:pt idx="6479">
                  <c:v>42122</c:v>
                </c:pt>
                <c:pt idx="6480">
                  <c:v>42123</c:v>
                </c:pt>
                <c:pt idx="6481">
                  <c:v>42124</c:v>
                </c:pt>
                <c:pt idx="6482">
                  <c:v>42125</c:v>
                </c:pt>
                <c:pt idx="6483">
                  <c:v>42126</c:v>
                </c:pt>
                <c:pt idx="6484">
                  <c:v>42127</c:v>
                </c:pt>
                <c:pt idx="6485">
                  <c:v>42128</c:v>
                </c:pt>
                <c:pt idx="6486">
                  <c:v>42129</c:v>
                </c:pt>
                <c:pt idx="6487">
                  <c:v>42130</c:v>
                </c:pt>
                <c:pt idx="6488">
                  <c:v>42131</c:v>
                </c:pt>
                <c:pt idx="6489">
                  <c:v>42132</c:v>
                </c:pt>
                <c:pt idx="6490">
                  <c:v>42133</c:v>
                </c:pt>
                <c:pt idx="6491">
                  <c:v>42134</c:v>
                </c:pt>
                <c:pt idx="6492">
                  <c:v>42135</c:v>
                </c:pt>
                <c:pt idx="6493">
                  <c:v>42136</c:v>
                </c:pt>
                <c:pt idx="6494">
                  <c:v>42137</c:v>
                </c:pt>
                <c:pt idx="6495">
                  <c:v>42138</c:v>
                </c:pt>
                <c:pt idx="6496">
                  <c:v>42139</c:v>
                </c:pt>
                <c:pt idx="6497">
                  <c:v>42140</c:v>
                </c:pt>
                <c:pt idx="6498">
                  <c:v>42141</c:v>
                </c:pt>
                <c:pt idx="6499">
                  <c:v>42142</c:v>
                </c:pt>
                <c:pt idx="6500">
                  <c:v>42143</c:v>
                </c:pt>
                <c:pt idx="6501">
                  <c:v>42144</c:v>
                </c:pt>
                <c:pt idx="6502">
                  <c:v>42145</c:v>
                </c:pt>
                <c:pt idx="6503">
                  <c:v>42146</c:v>
                </c:pt>
                <c:pt idx="6504">
                  <c:v>42147</c:v>
                </c:pt>
                <c:pt idx="6505">
                  <c:v>42148</c:v>
                </c:pt>
                <c:pt idx="6506">
                  <c:v>42149</c:v>
                </c:pt>
                <c:pt idx="6507">
                  <c:v>42150</c:v>
                </c:pt>
                <c:pt idx="6508">
                  <c:v>42151</c:v>
                </c:pt>
                <c:pt idx="6509">
                  <c:v>42152</c:v>
                </c:pt>
                <c:pt idx="6510">
                  <c:v>42153</c:v>
                </c:pt>
                <c:pt idx="6511">
                  <c:v>42154</c:v>
                </c:pt>
                <c:pt idx="6512">
                  <c:v>42155</c:v>
                </c:pt>
                <c:pt idx="6513">
                  <c:v>42156</c:v>
                </c:pt>
                <c:pt idx="6514">
                  <c:v>42157</c:v>
                </c:pt>
                <c:pt idx="6515">
                  <c:v>42158</c:v>
                </c:pt>
                <c:pt idx="6516">
                  <c:v>42159</c:v>
                </c:pt>
                <c:pt idx="6517">
                  <c:v>42160</c:v>
                </c:pt>
                <c:pt idx="6518">
                  <c:v>42161</c:v>
                </c:pt>
                <c:pt idx="6519">
                  <c:v>42162</c:v>
                </c:pt>
                <c:pt idx="6520">
                  <c:v>42163</c:v>
                </c:pt>
                <c:pt idx="6521">
                  <c:v>42164</c:v>
                </c:pt>
                <c:pt idx="6522">
                  <c:v>42165</c:v>
                </c:pt>
                <c:pt idx="6523">
                  <c:v>42166</c:v>
                </c:pt>
                <c:pt idx="6524">
                  <c:v>42167</c:v>
                </c:pt>
                <c:pt idx="6525">
                  <c:v>42168</c:v>
                </c:pt>
                <c:pt idx="6526">
                  <c:v>42169</c:v>
                </c:pt>
                <c:pt idx="6527">
                  <c:v>42170</c:v>
                </c:pt>
                <c:pt idx="6528">
                  <c:v>42171</c:v>
                </c:pt>
                <c:pt idx="6529">
                  <c:v>42172</c:v>
                </c:pt>
                <c:pt idx="6530">
                  <c:v>42173</c:v>
                </c:pt>
                <c:pt idx="6531">
                  <c:v>42174</c:v>
                </c:pt>
                <c:pt idx="6532">
                  <c:v>42175</c:v>
                </c:pt>
                <c:pt idx="6533">
                  <c:v>42176</c:v>
                </c:pt>
                <c:pt idx="6534">
                  <c:v>42177</c:v>
                </c:pt>
                <c:pt idx="6535">
                  <c:v>42178</c:v>
                </c:pt>
                <c:pt idx="6536">
                  <c:v>42179</c:v>
                </c:pt>
                <c:pt idx="6537">
                  <c:v>42180</c:v>
                </c:pt>
                <c:pt idx="6538">
                  <c:v>42181</c:v>
                </c:pt>
                <c:pt idx="6539">
                  <c:v>42182</c:v>
                </c:pt>
                <c:pt idx="6540">
                  <c:v>42183</c:v>
                </c:pt>
                <c:pt idx="6541">
                  <c:v>42184</c:v>
                </c:pt>
                <c:pt idx="6542">
                  <c:v>42185</c:v>
                </c:pt>
                <c:pt idx="6543">
                  <c:v>42186</c:v>
                </c:pt>
                <c:pt idx="6544">
                  <c:v>42187</c:v>
                </c:pt>
                <c:pt idx="6545">
                  <c:v>42188</c:v>
                </c:pt>
                <c:pt idx="6546">
                  <c:v>42189</c:v>
                </c:pt>
                <c:pt idx="6547">
                  <c:v>42190</c:v>
                </c:pt>
                <c:pt idx="6548">
                  <c:v>42191</c:v>
                </c:pt>
                <c:pt idx="6549">
                  <c:v>42192</c:v>
                </c:pt>
                <c:pt idx="6550">
                  <c:v>42193</c:v>
                </c:pt>
                <c:pt idx="6551">
                  <c:v>42194</c:v>
                </c:pt>
                <c:pt idx="6552">
                  <c:v>42195</c:v>
                </c:pt>
                <c:pt idx="6553">
                  <c:v>42196</c:v>
                </c:pt>
                <c:pt idx="6554">
                  <c:v>42197</c:v>
                </c:pt>
                <c:pt idx="6555">
                  <c:v>42198</c:v>
                </c:pt>
                <c:pt idx="6556">
                  <c:v>42199</c:v>
                </c:pt>
                <c:pt idx="6557">
                  <c:v>42200</c:v>
                </c:pt>
                <c:pt idx="6558">
                  <c:v>42201</c:v>
                </c:pt>
                <c:pt idx="6559">
                  <c:v>42202</c:v>
                </c:pt>
                <c:pt idx="6560">
                  <c:v>42203</c:v>
                </c:pt>
                <c:pt idx="6561">
                  <c:v>42204</c:v>
                </c:pt>
                <c:pt idx="6562">
                  <c:v>42205</c:v>
                </c:pt>
                <c:pt idx="6563">
                  <c:v>42206</c:v>
                </c:pt>
                <c:pt idx="6564">
                  <c:v>42207</c:v>
                </c:pt>
                <c:pt idx="6565">
                  <c:v>42208</c:v>
                </c:pt>
                <c:pt idx="6566">
                  <c:v>42209</c:v>
                </c:pt>
                <c:pt idx="6567">
                  <c:v>42210</c:v>
                </c:pt>
                <c:pt idx="6568">
                  <c:v>42211</c:v>
                </c:pt>
                <c:pt idx="6569">
                  <c:v>42212</c:v>
                </c:pt>
                <c:pt idx="6570">
                  <c:v>42213</c:v>
                </c:pt>
                <c:pt idx="6571">
                  <c:v>42214</c:v>
                </c:pt>
                <c:pt idx="6572">
                  <c:v>42215</c:v>
                </c:pt>
                <c:pt idx="6573">
                  <c:v>42216</c:v>
                </c:pt>
                <c:pt idx="6574">
                  <c:v>42217</c:v>
                </c:pt>
                <c:pt idx="6575">
                  <c:v>42218</c:v>
                </c:pt>
                <c:pt idx="6576">
                  <c:v>42219</c:v>
                </c:pt>
                <c:pt idx="6577">
                  <c:v>42220</c:v>
                </c:pt>
                <c:pt idx="6578">
                  <c:v>42221</c:v>
                </c:pt>
                <c:pt idx="6579">
                  <c:v>42222</c:v>
                </c:pt>
                <c:pt idx="6580">
                  <c:v>42223</c:v>
                </c:pt>
                <c:pt idx="6581">
                  <c:v>42224</c:v>
                </c:pt>
                <c:pt idx="6582">
                  <c:v>42225</c:v>
                </c:pt>
                <c:pt idx="6583">
                  <c:v>42226</c:v>
                </c:pt>
                <c:pt idx="6584">
                  <c:v>42227</c:v>
                </c:pt>
                <c:pt idx="6585">
                  <c:v>42228</c:v>
                </c:pt>
                <c:pt idx="6586">
                  <c:v>42229</c:v>
                </c:pt>
                <c:pt idx="6587">
                  <c:v>42230</c:v>
                </c:pt>
                <c:pt idx="6588">
                  <c:v>42231</c:v>
                </c:pt>
                <c:pt idx="6589">
                  <c:v>42232</c:v>
                </c:pt>
                <c:pt idx="6590">
                  <c:v>42233</c:v>
                </c:pt>
                <c:pt idx="6591">
                  <c:v>42234</c:v>
                </c:pt>
                <c:pt idx="6592">
                  <c:v>42235</c:v>
                </c:pt>
                <c:pt idx="6593">
                  <c:v>42236</c:v>
                </c:pt>
                <c:pt idx="6594">
                  <c:v>42237</c:v>
                </c:pt>
                <c:pt idx="6595">
                  <c:v>42238</c:v>
                </c:pt>
                <c:pt idx="6596">
                  <c:v>42239</c:v>
                </c:pt>
                <c:pt idx="6597">
                  <c:v>42240</c:v>
                </c:pt>
                <c:pt idx="6598">
                  <c:v>42241</c:v>
                </c:pt>
                <c:pt idx="6599">
                  <c:v>42242</c:v>
                </c:pt>
                <c:pt idx="6600">
                  <c:v>42243</c:v>
                </c:pt>
                <c:pt idx="6601">
                  <c:v>42244</c:v>
                </c:pt>
                <c:pt idx="6602">
                  <c:v>42245</c:v>
                </c:pt>
                <c:pt idx="6603">
                  <c:v>42246</c:v>
                </c:pt>
                <c:pt idx="6604">
                  <c:v>42247</c:v>
                </c:pt>
                <c:pt idx="6605">
                  <c:v>42248</c:v>
                </c:pt>
                <c:pt idx="6606">
                  <c:v>42249</c:v>
                </c:pt>
                <c:pt idx="6607">
                  <c:v>42250</c:v>
                </c:pt>
                <c:pt idx="6608">
                  <c:v>42251</c:v>
                </c:pt>
                <c:pt idx="6609">
                  <c:v>42252</c:v>
                </c:pt>
                <c:pt idx="6610">
                  <c:v>42253</c:v>
                </c:pt>
                <c:pt idx="6611">
                  <c:v>42254</c:v>
                </c:pt>
                <c:pt idx="6612">
                  <c:v>42255</c:v>
                </c:pt>
                <c:pt idx="6613">
                  <c:v>42256</c:v>
                </c:pt>
                <c:pt idx="6614">
                  <c:v>42257</c:v>
                </c:pt>
                <c:pt idx="6615">
                  <c:v>42258</c:v>
                </c:pt>
                <c:pt idx="6616">
                  <c:v>42259</c:v>
                </c:pt>
                <c:pt idx="6617">
                  <c:v>42260</c:v>
                </c:pt>
                <c:pt idx="6618">
                  <c:v>42261</c:v>
                </c:pt>
                <c:pt idx="6619">
                  <c:v>42262</c:v>
                </c:pt>
                <c:pt idx="6620">
                  <c:v>42263</c:v>
                </c:pt>
                <c:pt idx="6621">
                  <c:v>42264</c:v>
                </c:pt>
                <c:pt idx="6622">
                  <c:v>42265</c:v>
                </c:pt>
                <c:pt idx="6623">
                  <c:v>42266</c:v>
                </c:pt>
                <c:pt idx="6624">
                  <c:v>42267</c:v>
                </c:pt>
                <c:pt idx="6625">
                  <c:v>42268</c:v>
                </c:pt>
                <c:pt idx="6626">
                  <c:v>42269</c:v>
                </c:pt>
                <c:pt idx="6627">
                  <c:v>42270</c:v>
                </c:pt>
                <c:pt idx="6628">
                  <c:v>42271</c:v>
                </c:pt>
                <c:pt idx="6629">
                  <c:v>42272</c:v>
                </c:pt>
                <c:pt idx="6630">
                  <c:v>42273</c:v>
                </c:pt>
                <c:pt idx="6631">
                  <c:v>42274</c:v>
                </c:pt>
                <c:pt idx="6632">
                  <c:v>42275</c:v>
                </c:pt>
                <c:pt idx="6633">
                  <c:v>42276</c:v>
                </c:pt>
                <c:pt idx="6634">
                  <c:v>42277</c:v>
                </c:pt>
                <c:pt idx="6635">
                  <c:v>42278</c:v>
                </c:pt>
                <c:pt idx="6636">
                  <c:v>42279</c:v>
                </c:pt>
                <c:pt idx="6637">
                  <c:v>42280</c:v>
                </c:pt>
                <c:pt idx="6638">
                  <c:v>42281</c:v>
                </c:pt>
                <c:pt idx="6639">
                  <c:v>42282</c:v>
                </c:pt>
                <c:pt idx="6640">
                  <c:v>42283</c:v>
                </c:pt>
                <c:pt idx="6641">
                  <c:v>42284</c:v>
                </c:pt>
                <c:pt idx="6642">
                  <c:v>42285</c:v>
                </c:pt>
                <c:pt idx="6643">
                  <c:v>42286</c:v>
                </c:pt>
                <c:pt idx="6644">
                  <c:v>42287</c:v>
                </c:pt>
                <c:pt idx="6645">
                  <c:v>42288</c:v>
                </c:pt>
                <c:pt idx="6646">
                  <c:v>42289</c:v>
                </c:pt>
                <c:pt idx="6647">
                  <c:v>42290</c:v>
                </c:pt>
                <c:pt idx="6648">
                  <c:v>42291</c:v>
                </c:pt>
                <c:pt idx="6649">
                  <c:v>42292</c:v>
                </c:pt>
                <c:pt idx="6650">
                  <c:v>42293</c:v>
                </c:pt>
                <c:pt idx="6651">
                  <c:v>42294</c:v>
                </c:pt>
                <c:pt idx="6652">
                  <c:v>42295</c:v>
                </c:pt>
                <c:pt idx="6653">
                  <c:v>42296</c:v>
                </c:pt>
                <c:pt idx="6654">
                  <c:v>42297</c:v>
                </c:pt>
                <c:pt idx="6655">
                  <c:v>42298</c:v>
                </c:pt>
                <c:pt idx="6656">
                  <c:v>42299</c:v>
                </c:pt>
                <c:pt idx="6657">
                  <c:v>42300</c:v>
                </c:pt>
                <c:pt idx="6658">
                  <c:v>42301</c:v>
                </c:pt>
                <c:pt idx="6659">
                  <c:v>42302</c:v>
                </c:pt>
                <c:pt idx="6660">
                  <c:v>42303</c:v>
                </c:pt>
                <c:pt idx="6661">
                  <c:v>42304</c:v>
                </c:pt>
                <c:pt idx="6662">
                  <c:v>42305</c:v>
                </c:pt>
                <c:pt idx="6663">
                  <c:v>42306</c:v>
                </c:pt>
                <c:pt idx="6664">
                  <c:v>42307</c:v>
                </c:pt>
                <c:pt idx="6665">
                  <c:v>42308</c:v>
                </c:pt>
                <c:pt idx="6666">
                  <c:v>42309</c:v>
                </c:pt>
                <c:pt idx="6667">
                  <c:v>42310</c:v>
                </c:pt>
                <c:pt idx="6668">
                  <c:v>42311</c:v>
                </c:pt>
                <c:pt idx="6669">
                  <c:v>42312</c:v>
                </c:pt>
                <c:pt idx="6670">
                  <c:v>42313</c:v>
                </c:pt>
                <c:pt idx="6671">
                  <c:v>42314</c:v>
                </c:pt>
                <c:pt idx="6672">
                  <c:v>42315</c:v>
                </c:pt>
                <c:pt idx="6673">
                  <c:v>42316</c:v>
                </c:pt>
                <c:pt idx="6674">
                  <c:v>42317</c:v>
                </c:pt>
                <c:pt idx="6675">
                  <c:v>42318</c:v>
                </c:pt>
                <c:pt idx="6676">
                  <c:v>42319</c:v>
                </c:pt>
                <c:pt idx="6677">
                  <c:v>42320</c:v>
                </c:pt>
                <c:pt idx="6678">
                  <c:v>42321</c:v>
                </c:pt>
                <c:pt idx="6679">
                  <c:v>42322</c:v>
                </c:pt>
                <c:pt idx="6680">
                  <c:v>42323</c:v>
                </c:pt>
                <c:pt idx="6681">
                  <c:v>42324</c:v>
                </c:pt>
                <c:pt idx="6682">
                  <c:v>42325</c:v>
                </c:pt>
                <c:pt idx="6683">
                  <c:v>42326</c:v>
                </c:pt>
                <c:pt idx="6684">
                  <c:v>42327</c:v>
                </c:pt>
                <c:pt idx="6685">
                  <c:v>42328</c:v>
                </c:pt>
                <c:pt idx="6686">
                  <c:v>42329</c:v>
                </c:pt>
                <c:pt idx="6687">
                  <c:v>42330</c:v>
                </c:pt>
                <c:pt idx="6688">
                  <c:v>42331</c:v>
                </c:pt>
                <c:pt idx="6689">
                  <c:v>42332</c:v>
                </c:pt>
                <c:pt idx="6690">
                  <c:v>42333</c:v>
                </c:pt>
                <c:pt idx="6691">
                  <c:v>42334</c:v>
                </c:pt>
                <c:pt idx="6692">
                  <c:v>42335</c:v>
                </c:pt>
                <c:pt idx="6693">
                  <c:v>42336</c:v>
                </c:pt>
                <c:pt idx="6694">
                  <c:v>42337</c:v>
                </c:pt>
                <c:pt idx="6695">
                  <c:v>42338</c:v>
                </c:pt>
                <c:pt idx="6696">
                  <c:v>42339</c:v>
                </c:pt>
                <c:pt idx="6697">
                  <c:v>42340</c:v>
                </c:pt>
                <c:pt idx="6698">
                  <c:v>42341</c:v>
                </c:pt>
                <c:pt idx="6699">
                  <c:v>42342</c:v>
                </c:pt>
                <c:pt idx="6700">
                  <c:v>42343</c:v>
                </c:pt>
                <c:pt idx="6701">
                  <c:v>42344</c:v>
                </c:pt>
                <c:pt idx="6702">
                  <c:v>42345</c:v>
                </c:pt>
                <c:pt idx="6703">
                  <c:v>42346</c:v>
                </c:pt>
                <c:pt idx="6704">
                  <c:v>42347</c:v>
                </c:pt>
                <c:pt idx="6705">
                  <c:v>42348</c:v>
                </c:pt>
                <c:pt idx="6706">
                  <c:v>42349</c:v>
                </c:pt>
                <c:pt idx="6707">
                  <c:v>42350</c:v>
                </c:pt>
                <c:pt idx="6708">
                  <c:v>42351</c:v>
                </c:pt>
                <c:pt idx="6709">
                  <c:v>42352</c:v>
                </c:pt>
                <c:pt idx="6710">
                  <c:v>42353</c:v>
                </c:pt>
                <c:pt idx="6711">
                  <c:v>42354</c:v>
                </c:pt>
                <c:pt idx="6712">
                  <c:v>42355</c:v>
                </c:pt>
                <c:pt idx="6713">
                  <c:v>42356</c:v>
                </c:pt>
                <c:pt idx="6714">
                  <c:v>42357</c:v>
                </c:pt>
                <c:pt idx="6715">
                  <c:v>42358</c:v>
                </c:pt>
                <c:pt idx="6716">
                  <c:v>42359</c:v>
                </c:pt>
                <c:pt idx="6717">
                  <c:v>42360</c:v>
                </c:pt>
                <c:pt idx="6718">
                  <c:v>42361</c:v>
                </c:pt>
                <c:pt idx="6719">
                  <c:v>42362</c:v>
                </c:pt>
                <c:pt idx="6720">
                  <c:v>42363</c:v>
                </c:pt>
                <c:pt idx="6721">
                  <c:v>42364</c:v>
                </c:pt>
                <c:pt idx="6722">
                  <c:v>42365</c:v>
                </c:pt>
                <c:pt idx="6723">
                  <c:v>42366</c:v>
                </c:pt>
                <c:pt idx="6724">
                  <c:v>42367</c:v>
                </c:pt>
                <c:pt idx="6725">
                  <c:v>42368</c:v>
                </c:pt>
                <c:pt idx="6726">
                  <c:v>42369</c:v>
                </c:pt>
                <c:pt idx="6727">
                  <c:v>42370</c:v>
                </c:pt>
                <c:pt idx="6728">
                  <c:v>42371</c:v>
                </c:pt>
                <c:pt idx="6729">
                  <c:v>42372</c:v>
                </c:pt>
                <c:pt idx="6730">
                  <c:v>42373</c:v>
                </c:pt>
                <c:pt idx="6731">
                  <c:v>42374</c:v>
                </c:pt>
                <c:pt idx="6732">
                  <c:v>42375</c:v>
                </c:pt>
                <c:pt idx="6733">
                  <c:v>42376</c:v>
                </c:pt>
                <c:pt idx="6734">
                  <c:v>42377</c:v>
                </c:pt>
                <c:pt idx="6735">
                  <c:v>42378</c:v>
                </c:pt>
                <c:pt idx="6736">
                  <c:v>42379</c:v>
                </c:pt>
                <c:pt idx="6737">
                  <c:v>42380</c:v>
                </c:pt>
                <c:pt idx="6738">
                  <c:v>42381</c:v>
                </c:pt>
                <c:pt idx="6739">
                  <c:v>42382</c:v>
                </c:pt>
                <c:pt idx="6740">
                  <c:v>42383</c:v>
                </c:pt>
                <c:pt idx="6741">
                  <c:v>42384</c:v>
                </c:pt>
                <c:pt idx="6742">
                  <c:v>42385</c:v>
                </c:pt>
                <c:pt idx="6743">
                  <c:v>42386</c:v>
                </c:pt>
                <c:pt idx="6744">
                  <c:v>42387</c:v>
                </c:pt>
                <c:pt idx="6745">
                  <c:v>42388</c:v>
                </c:pt>
                <c:pt idx="6746">
                  <c:v>42389</c:v>
                </c:pt>
                <c:pt idx="6747">
                  <c:v>42390</c:v>
                </c:pt>
                <c:pt idx="6748">
                  <c:v>42391</c:v>
                </c:pt>
                <c:pt idx="6749">
                  <c:v>42392</c:v>
                </c:pt>
                <c:pt idx="6750">
                  <c:v>42393</c:v>
                </c:pt>
                <c:pt idx="6751">
                  <c:v>42394</c:v>
                </c:pt>
                <c:pt idx="6752">
                  <c:v>42395</c:v>
                </c:pt>
                <c:pt idx="6753">
                  <c:v>42396</c:v>
                </c:pt>
                <c:pt idx="6754">
                  <c:v>42397</c:v>
                </c:pt>
                <c:pt idx="6755">
                  <c:v>42398</c:v>
                </c:pt>
                <c:pt idx="6756">
                  <c:v>42399</c:v>
                </c:pt>
                <c:pt idx="6757">
                  <c:v>42400</c:v>
                </c:pt>
                <c:pt idx="6758">
                  <c:v>42401</c:v>
                </c:pt>
                <c:pt idx="6759">
                  <c:v>42402</c:v>
                </c:pt>
                <c:pt idx="6760">
                  <c:v>42403</c:v>
                </c:pt>
                <c:pt idx="6761">
                  <c:v>42404</c:v>
                </c:pt>
                <c:pt idx="6762">
                  <c:v>42405</c:v>
                </c:pt>
                <c:pt idx="6763">
                  <c:v>42406</c:v>
                </c:pt>
                <c:pt idx="6764">
                  <c:v>42407</c:v>
                </c:pt>
                <c:pt idx="6765">
                  <c:v>42408</c:v>
                </c:pt>
                <c:pt idx="6766">
                  <c:v>42409</c:v>
                </c:pt>
                <c:pt idx="6767">
                  <c:v>42410</c:v>
                </c:pt>
                <c:pt idx="6768">
                  <c:v>42411</c:v>
                </c:pt>
                <c:pt idx="6769">
                  <c:v>42412</c:v>
                </c:pt>
                <c:pt idx="6770">
                  <c:v>42413</c:v>
                </c:pt>
                <c:pt idx="6771">
                  <c:v>42414</c:v>
                </c:pt>
                <c:pt idx="6772">
                  <c:v>42415</c:v>
                </c:pt>
                <c:pt idx="6773">
                  <c:v>42416</c:v>
                </c:pt>
                <c:pt idx="6774">
                  <c:v>42417</c:v>
                </c:pt>
                <c:pt idx="6775">
                  <c:v>42418</c:v>
                </c:pt>
                <c:pt idx="6776">
                  <c:v>42419</c:v>
                </c:pt>
                <c:pt idx="6777">
                  <c:v>42420</c:v>
                </c:pt>
                <c:pt idx="6778">
                  <c:v>42421</c:v>
                </c:pt>
                <c:pt idx="6779">
                  <c:v>42422</c:v>
                </c:pt>
                <c:pt idx="6780">
                  <c:v>42423</c:v>
                </c:pt>
                <c:pt idx="6781">
                  <c:v>42424</c:v>
                </c:pt>
                <c:pt idx="6782">
                  <c:v>42425</c:v>
                </c:pt>
                <c:pt idx="6783">
                  <c:v>42426</c:v>
                </c:pt>
                <c:pt idx="6784">
                  <c:v>42427</c:v>
                </c:pt>
                <c:pt idx="6785">
                  <c:v>42428</c:v>
                </c:pt>
                <c:pt idx="6786">
                  <c:v>42429</c:v>
                </c:pt>
                <c:pt idx="6787">
                  <c:v>42430</c:v>
                </c:pt>
                <c:pt idx="6788">
                  <c:v>42431</c:v>
                </c:pt>
                <c:pt idx="6789">
                  <c:v>42432</c:v>
                </c:pt>
                <c:pt idx="6790">
                  <c:v>42433</c:v>
                </c:pt>
                <c:pt idx="6791">
                  <c:v>42434</c:v>
                </c:pt>
                <c:pt idx="6792">
                  <c:v>42435</c:v>
                </c:pt>
                <c:pt idx="6793">
                  <c:v>42436</c:v>
                </c:pt>
                <c:pt idx="6794">
                  <c:v>42437</c:v>
                </c:pt>
                <c:pt idx="6795">
                  <c:v>42438</c:v>
                </c:pt>
                <c:pt idx="6796">
                  <c:v>42439</c:v>
                </c:pt>
                <c:pt idx="6797">
                  <c:v>42440</c:v>
                </c:pt>
                <c:pt idx="6798">
                  <c:v>42441</c:v>
                </c:pt>
                <c:pt idx="6799">
                  <c:v>42442</c:v>
                </c:pt>
                <c:pt idx="6800">
                  <c:v>42443</c:v>
                </c:pt>
                <c:pt idx="6801">
                  <c:v>42444</c:v>
                </c:pt>
                <c:pt idx="6802">
                  <c:v>42445</c:v>
                </c:pt>
                <c:pt idx="6803">
                  <c:v>42446</c:v>
                </c:pt>
                <c:pt idx="6804">
                  <c:v>42447</c:v>
                </c:pt>
                <c:pt idx="6805">
                  <c:v>42448</c:v>
                </c:pt>
                <c:pt idx="6806">
                  <c:v>42449</c:v>
                </c:pt>
                <c:pt idx="6807">
                  <c:v>42450</c:v>
                </c:pt>
                <c:pt idx="6808">
                  <c:v>42451</c:v>
                </c:pt>
                <c:pt idx="6809">
                  <c:v>42452</c:v>
                </c:pt>
                <c:pt idx="6810">
                  <c:v>42453</c:v>
                </c:pt>
                <c:pt idx="6811">
                  <c:v>42454</c:v>
                </c:pt>
                <c:pt idx="6812">
                  <c:v>42455</c:v>
                </c:pt>
                <c:pt idx="6813">
                  <c:v>42456</c:v>
                </c:pt>
                <c:pt idx="6814">
                  <c:v>42457</c:v>
                </c:pt>
                <c:pt idx="6815">
                  <c:v>42458</c:v>
                </c:pt>
                <c:pt idx="6816">
                  <c:v>42459</c:v>
                </c:pt>
                <c:pt idx="6817">
                  <c:v>42460</c:v>
                </c:pt>
                <c:pt idx="6818">
                  <c:v>42461</c:v>
                </c:pt>
                <c:pt idx="6819">
                  <c:v>42462</c:v>
                </c:pt>
                <c:pt idx="6820">
                  <c:v>42463</c:v>
                </c:pt>
                <c:pt idx="6821">
                  <c:v>42464</c:v>
                </c:pt>
                <c:pt idx="6822">
                  <c:v>42465</c:v>
                </c:pt>
                <c:pt idx="6823">
                  <c:v>42466</c:v>
                </c:pt>
                <c:pt idx="6824">
                  <c:v>42467</c:v>
                </c:pt>
                <c:pt idx="6825">
                  <c:v>42468</c:v>
                </c:pt>
                <c:pt idx="6826">
                  <c:v>42469</c:v>
                </c:pt>
                <c:pt idx="6827">
                  <c:v>42470</c:v>
                </c:pt>
                <c:pt idx="6828">
                  <c:v>42471</c:v>
                </c:pt>
                <c:pt idx="6829">
                  <c:v>42472</c:v>
                </c:pt>
                <c:pt idx="6830">
                  <c:v>42473</c:v>
                </c:pt>
                <c:pt idx="6831">
                  <c:v>42474</c:v>
                </c:pt>
                <c:pt idx="6832">
                  <c:v>42475</c:v>
                </c:pt>
                <c:pt idx="6833">
                  <c:v>42476</c:v>
                </c:pt>
                <c:pt idx="6834">
                  <c:v>42477</c:v>
                </c:pt>
                <c:pt idx="6835">
                  <c:v>42478</c:v>
                </c:pt>
                <c:pt idx="6836">
                  <c:v>42479</c:v>
                </c:pt>
                <c:pt idx="6837">
                  <c:v>42480</c:v>
                </c:pt>
                <c:pt idx="6838">
                  <c:v>42481</c:v>
                </c:pt>
                <c:pt idx="6839">
                  <c:v>42482</c:v>
                </c:pt>
                <c:pt idx="6840">
                  <c:v>42483</c:v>
                </c:pt>
                <c:pt idx="6841">
                  <c:v>42484</c:v>
                </c:pt>
                <c:pt idx="6842">
                  <c:v>42485</c:v>
                </c:pt>
                <c:pt idx="6843">
                  <c:v>42486</c:v>
                </c:pt>
                <c:pt idx="6844">
                  <c:v>42487</c:v>
                </c:pt>
                <c:pt idx="6845">
                  <c:v>42488</c:v>
                </c:pt>
                <c:pt idx="6846">
                  <c:v>42489</c:v>
                </c:pt>
                <c:pt idx="6847">
                  <c:v>42490</c:v>
                </c:pt>
                <c:pt idx="6848">
                  <c:v>42491</c:v>
                </c:pt>
                <c:pt idx="6849">
                  <c:v>42492</c:v>
                </c:pt>
                <c:pt idx="6850">
                  <c:v>42493</c:v>
                </c:pt>
                <c:pt idx="6851">
                  <c:v>42494</c:v>
                </c:pt>
                <c:pt idx="6852">
                  <c:v>42495</c:v>
                </c:pt>
                <c:pt idx="6853">
                  <c:v>42496</c:v>
                </c:pt>
                <c:pt idx="6854">
                  <c:v>42497</c:v>
                </c:pt>
                <c:pt idx="6855">
                  <c:v>42498</c:v>
                </c:pt>
                <c:pt idx="6856">
                  <c:v>42499</c:v>
                </c:pt>
                <c:pt idx="6857">
                  <c:v>42500</c:v>
                </c:pt>
                <c:pt idx="6858">
                  <c:v>42501</c:v>
                </c:pt>
                <c:pt idx="6859">
                  <c:v>42502</c:v>
                </c:pt>
                <c:pt idx="6860">
                  <c:v>42503</c:v>
                </c:pt>
                <c:pt idx="6861">
                  <c:v>42504</c:v>
                </c:pt>
                <c:pt idx="6862">
                  <c:v>42505</c:v>
                </c:pt>
                <c:pt idx="6863">
                  <c:v>42506</c:v>
                </c:pt>
                <c:pt idx="6864">
                  <c:v>42507</c:v>
                </c:pt>
                <c:pt idx="6865">
                  <c:v>42508</c:v>
                </c:pt>
                <c:pt idx="6866">
                  <c:v>42509</c:v>
                </c:pt>
                <c:pt idx="6867">
                  <c:v>42510</c:v>
                </c:pt>
                <c:pt idx="6868">
                  <c:v>42511</c:v>
                </c:pt>
                <c:pt idx="6869">
                  <c:v>42512</c:v>
                </c:pt>
                <c:pt idx="6870">
                  <c:v>42513</c:v>
                </c:pt>
                <c:pt idx="6871">
                  <c:v>42514</c:v>
                </c:pt>
                <c:pt idx="6872">
                  <c:v>42515</c:v>
                </c:pt>
                <c:pt idx="6873">
                  <c:v>42516</c:v>
                </c:pt>
                <c:pt idx="6874">
                  <c:v>42517</c:v>
                </c:pt>
                <c:pt idx="6875">
                  <c:v>42518</c:v>
                </c:pt>
                <c:pt idx="6876">
                  <c:v>42519</c:v>
                </c:pt>
                <c:pt idx="6877">
                  <c:v>42520</c:v>
                </c:pt>
                <c:pt idx="6878">
                  <c:v>42521</c:v>
                </c:pt>
                <c:pt idx="6879">
                  <c:v>42522</c:v>
                </c:pt>
                <c:pt idx="6880">
                  <c:v>42523</c:v>
                </c:pt>
                <c:pt idx="6881">
                  <c:v>42524</c:v>
                </c:pt>
                <c:pt idx="6882">
                  <c:v>42525</c:v>
                </c:pt>
                <c:pt idx="6883">
                  <c:v>42526</c:v>
                </c:pt>
                <c:pt idx="6884">
                  <c:v>42527</c:v>
                </c:pt>
                <c:pt idx="6885">
                  <c:v>42528</c:v>
                </c:pt>
                <c:pt idx="6886">
                  <c:v>42529</c:v>
                </c:pt>
                <c:pt idx="6887">
                  <c:v>42530</c:v>
                </c:pt>
                <c:pt idx="6888">
                  <c:v>42531</c:v>
                </c:pt>
                <c:pt idx="6889">
                  <c:v>42532</c:v>
                </c:pt>
                <c:pt idx="6890">
                  <c:v>42533</c:v>
                </c:pt>
                <c:pt idx="6891">
                  <c:v>42534</c:v>
                </c:pt>
                <c:pt idx="6892">
                  <c:v>42535</c:v>
                </c:pt>
                <c:pt idx="6893">
                  <c:v>42536</c:v>
                </c:pt>
                <c:pt idx="6894">
                  <c:v>42537</c:v>
                </c:pt>
                <c:pt idx="6895">
                  <c:v>42538</c:v>
                </c:pt>
                <c:pt idx="6896">
                  <c:v>42539</c:v>
                </c:pt>
                <c:pt idx="6897">
                  <c:v>42540</c:v>
                </c:pt>
                <c:pt idx="6898">
                  <c:v>42541</c:v>
                </c:pt>
                <c:pt idx="6899">
                  <c:v>42542</c:v>
                </c:pt>
                <c:pt idx="6900">
                  <c:v>42543</c:v>
                </c:pt>
                <c:pt idx="6901">
                  <c:v>42544</c:v>
                </c:pt>
                <c:pt idx="6902">
                  <c:v>42545</c:v>
                </c:pt>
                <c:pt idx="6903">
                  <c:v>42546</c:v>
                </c:pt>
                <c:pt idx="6904">
                  <c:v>42547</c:v>
                </c:pt>
                <c:pt idx="6905">
                  <c:v>42548</c:v>
                </c:pt>
                <c:pt idx="6906">
                  <c:v>42549</c:v>
                </c:pt>
                <c:pt idx="6907">
                  <c:v>42550</c:v>
                </c:pt>
                <c:pt idx="6908">
                  <c:v>42551</c:v>
                </c:pt>
                <c:pt idx="6909">
                  <c:v>42552</c:v>
                </c:pt>
                <c:pt idx="6910">
                  <c:v>42553</c:v>
                </c:pt>
                <c:pt idx="6911">
                  <c:v>42554</c:v>
                </c:pt>
                <c:pt idx="6912">
                  <c:v>42555</c:v>
                </c:pt>
                <c:pt idx="6913">
                  <c:v>42556</c:v>
                </c:pt>
                <c:pt idx="6914">
                  <c:v>42557</c:v>
                </c:pt>
                <c:pt idx="6915">
                  <c:v>42558</c:v>
                </c:pt>
                <c:pt idx="6916">
                  <c:v>42559</c:v>
                </c:pt>
                <c:pt idx="6917">
                  <c:v>42560</c:v>
                </c:pt>
                <c:pt idx="6918">
                  <c:v>42561</c:v>
                </c:pt>
                <c:pt idx="6919">
                  <c:v>42562</c:v>
                </c:pt>
                <c:pt idx="6920">
                  <c:v>42563</c:v>
                </c:pt>
                <c:pt idx="6921">
                  <c:v>42564</c:v>
                </c:pt>
                <c:pt idx="6922">
                  <c:v>42565</c:v>
                </c:pt>
                <c:pt idx="6923">
                  <c:v>42566</c:v>
                </c:pt>
                <c:pt idx="6924">
                  <c:v>42567</c:v>
                </c:pt>
                <c:pt idx="6925">
                  <c:v>42568</c:v>
                </c:pt>
                <c:pt idx="6926">
                  <c:v>42569</c:v>
                </c:pt>
                <c:pt idx="6927">
                  <c:v>42570</c:v>
                </c:pt>
                <c:pt idx="6928">
                  <c:v>42571</c:v>
                </c:pt>
                <c:pt idx="6929">
                  <c:v>42572</c:v>
                </c:pt>
                <c:pt idx="6930">
                  <c:v>42573</c:v>
                </c:pt>
                <c:pt idx="6931">
                  <c:v>42574</c:v>
                </c:pt>
                <c:pt idx="6932">
                  <c:v>42575</c:v>
                </c:pt>
                <c:pt idx="6933">
                  <c:v>42576</c:v>
                </c:pt>
                <c:pt idx="6934">
                  <c:v>42577</c:v>
                </c:pt>
                <c:pt idx="6935">
                  <c:v>42578</c:v>
                </c:pt>
                <c:pt idx="6936">
                  <c:v>42579</c:v>
                </c:pt>
                <c:pt idx="6937">
                  <c:v>42580</c:v>
                </c:pt>
                <c:pt idx="6938">
                  <c:v>42581</c:v>
                </c:pt>
                <c:pt idx="6939">
                  <c:v>42582</c:v>
                </c:pt>
                <c:pt idx="6940">
                  <c:v>42583</c:v>
                </c:pt>
                <c:pt idx="6941">
                  <c:v>42584</c:v>
                </c:pt>
                <c:pt idx="6942">
                  <c:v>42585</c:v>
                </c:pt>
                <c:pt idx="6943">
                  <c:v>42586</c:v>
                </c:pt>
                <c:pt idx="6944">
                  <c:v>42587</c:v>
                </c:pt>
                <c:pt idx="6945">
                  <c:v>42588</c:v>
                </c:pt>
                <c:pt idx="6946">
                  <c:v>42589</c:v>
                </c:pt>
                <c:pt idx="6947">
                  <c:v>42590</c:v>
                </c:pt>
                <c:pt idx="6948">
                  <c:v>42591</c:v>
                </c:pt>
                <c:pt idx="6949">
                  <c:v>42592</c:v>
                </c:pt>
                <c:pt idx="6950">
                  <c:v>42593</c:v>
                </c:pt>
                <c:pt idx="6951">
                  <c:v>42594</c:v>
                </c:pt>
                <c:pt idx="6952">
                  <c:v>42595</c:v>
                </c:pt>
                <c:pt idx="6953">
                  <c:v>42596</c:v>
                </c:pt>
                <c:pt idx="6954">
                  <c:v>42597</c:v>
                </c:pt>
                <c:pt idx="6955">
                  <c:v>42598</c:v>
                </c:pt>
                <c:pt idx="6956">
                  <c:v>42599</c:v>
                </c:pt>
                <c:pt idx="6957">
                  <c:v>42600</c:v>
                </c:pt>
                <c:pt idx="6958">
                  <c:v>42601</c:v>
                </c:pt>
                <c:pt idx="6959">
                  <c:v>42602</c:v>
                </c:pt>
                <c:pt idx="6960">
                  <c:v>42603</c:v>
                </c:pt>
                <c:pt idx="6961">
                  <c:v>42604</c:v>
                </c:pt>
                <c:pt idx="6962">
                  <c:v>42605</c:v>
                </c:pt>
                <c:pt idx="6963">
                  <c:v>42606</c:v>
                </c:pt>
                <c:pt idx="6964">
                  <c:v>42607</c:v>
                </c:pt>
                <c:pt idx="6965">
                  <c:v>42608</c:v>
                </c:pt>
                <c:pt idx="6966">
                  <c:v>42609</c:v>
                </c:pt>
                <c:pt idx="6967">
                  <c:v>42610</c:v>
                </c:pt>
                <c:pt idx="6968">
                  <c:v>42611</c:v>
                </c:pt>
                <c:pt idx="6969">
                  <c:v>42612</c:v>
                </c:pt>
                <c:pt idx="6970">
                  <c:v>42613</c:v>
                </c:pt>
                <c:pt idx="6971">
                  <c:v>42614</c:v>
                </c:pt>
                <c:pt idx="6972">
                  <c:v>42615</c:v>
                </c:pt>
                <c:pt idx="6973">
                  <c:v>42616</c:v>
                </c:pt>
                <c:pt idx="6974">
                  <c:v>42617</c:v>
                </c:pt>
                <c:pt idx="6975">
                  <c:v>42618</c:v>
                </c:pt>
                <c:pt idx="6976">
                  <c:v>42619</c:v>
                </c:pt>
                <c:pt idx="6977">
                  <c:v>42620</c:v>
                </c:pt>
                <c:pt idx="6978">
                  <c:v>42621</c:v>
                </c:pt>
                <c:pt idx="6979">
                  <c:v>42622</c:v>
                </c:pt>
                <c:pt idx="6980">
                  <c:v>42623</c:v>
                </c:pt>
                <c:pt idx="6981">
                  <c:v>42624</c:v>
                </c:pt>
                <c:pt idx="6982">
                  <c:v>42625</c:v>
                </c:pt>
                <c:pt idx="6983">
                  <c:v>42626</c:v>
                </c:pt>
                <c:pt idx="6984">
                  <c:v>42627</c:v>
                </c:pt>
                <c:pt idx="6985">
                  <c:v>42628</c:v>
                </c:pt>
                <c:pt idx="6986">
                  <c:v>42629</c:v>
                </c:pt>
                <c:pt idx="6987">
                  <c:v>42630</c:v>
                </c:pt>
                <c:pt idx="6988">
                  <c:v>42631</c:v>
                </c:pt>
                <c:pt idx="6989">
                  <c:v>42632</c:v>
                </c:pt>
                <c:pt idx="6990">
                  <c:v>42633</c:v>
                </c:pt>
                <c:pt idx="6991">
                  <c:v>42634</c:v>
                </c:pt>
                <c:pt idx="6992">
                  <c:v>42635</c:v>
                </c:pt>
                <c:pt idx="6993">
                  <c:v>42636</c:v>
                </c:pt>
                <c:pt idx="6994">
                  <c:v>42637</c:v>
                </c:pt>
                <c:pt idx="6995">
                  <c:v>42638</c:v>
                </c:pt>
                <c:pt idx="6996">
                  <c:v>42639</c:v>
                </c:pt>
                <c:pt idx="6997">
                  <c:v>42640</c:v>
                </c:pt>
                <c:pt idx="6998">
                  <c:v>42641</c:v>
                </c:pt>
                <c:pt idx="6999">
                  <c:v>42642</c:v>
                </c:pt>
                <c:pt idx="7000">
                  <c:v>42643</c:v>
                </c:pt>
                <c:pt idx="7001">
                  <c:v>42644</c:v>
                </c:pt>
                <c:pt idx="7002">
                  <c:v>42645</c:v>
                </c:pt>
                <c:pt idx="7003">
                  <c:v>42646</c:v>
                </c:pt>
                <c:pt idx="7004">
                  <c:v>42647</c:v>
                </c:pt>
                <c:pt idx="7005">
                  <c:v>42648</c:v>
                </c:pt>
                <c:pt idx="7006">
                  <c:v>42649</c:v>
                </c:pt>
                <c:pt idx="7007">
                  <c:v>42650</c:v>
                </c:pt>
                <c:pt idx="7008">
                  <c:v>42651</c:v>
                </c:pt>
                <c:pt idx="7009">
                  <c:v>42652</c:v>
                </c:pt>
                <c:pt idx="7010">
                  <c:v>42653</c:v>
                </c:pt>
                <c:pt idx="7011">
                  <c:v>42654</c:v>
                </c:pt>
                <c:pt idx="7012">
                  <c:v>42655</c:v>
                </c:pt>
                <c:pt idx="7013">
                  <c:v>42656</c:v>
                </c:pt>
                <c:pt idx="7014">
                  <c:v>42657</c:v>
                </c:pt>
                <c:pt idx="7015">
                  <c:v>42658</c:v>
                </c:pt>
                <c:pt idx="7016">
                  <c:v>42659</c:v>
                </c:pt>
                <c:pt idx="7017">
                  <c:v>42660</c:v>
                </c:pt>
                <c:pt idx="7018">
                  <c:v>42661</c:v>
                </c:pt>
                <c:pt idx="7019">
                  <c:v>42662</c:v>
                </c:pt>
                <c:pt idx="7020">
                  <c:v>42663</c:v>
                </c:pt>
                <c:pt idx="7021">
                  <c:v>42664</c:v>
                </c:pt>
                <c:pt idx="7022">
                  <c:v>42665</c:v>
                </c:pt>
                <c:pt idx="7023">
                  <c:v>42666</c:v>
                </c:pt>
                <c:pt idx="7024">
                  <c:v>42667</c:v>
                </c:pt>
                <c:pt idx="7025">
                  <c:v>42668</c:v>
                </c:pt>
                <c:pt idx="7026">
                  <c:v>42669</c:v>
                </c:pt>
                <c:pt idx="7027">
                  <c:v>42670</c:v>
                </c:pt>
                <c:pt idx="7028">
                  <c:v>42671</c:v>
                </c:pt>
                <c:pt idx="7029">
                  <c:v>42672</c:v>
                </c:pt>
                <c:pt idx="7030">
                  <c:v>42673</c:v>
                </c:pt>
                <c:pt idx="7031">
                  <c:v>42674</c:v>
                </c:pt>
                <c:pt idx="7032">
                  <c:v>42675</c:v>
                </c:pt>
                <c:pt idx="7033">
                  <c:v>42676</c:v>
                </c:pt>
                <c:pt idx="7034">
                  <c:v>42677</c:v>
                </c:pt>
                <c:pt idx="7035">
                  <c:v>42678</c:v>
                </c:pt>
                <c:pt idx="7036">
                  <c:v>42679</c:v>
                </c:pt>
                <c:pt idx="7037">
                  <c:v>42680</c:v>
                </c:pt>
                <c:pt idx="7038">
                  <c:v>42681</c:v>
                </c:pt>
                <c:pt idx="7039">
                  <c:v>42682</c:v>
                </c:pt>
                <c:pt idx="7040">
                  <c:v>42683</c:v>
                </c:pt>
                <c:pt idx="7041">
                  <c:v>42684</c:v>
                </c:pt>
                <c:pt idx="7042">
                  <c:v>42685</c:v>
                </c:pt>
                <c:pt idx="7043">
                  <c:v>42686</c:v>
                </c:pt>
                <c:pt idx="7044">
                  <c:v>42687</c:v>
                </c:pt>
                <c:pt idx="7045">
                  <c:v>42688</c:v>
                </c:pt>
                <c:pt idx="7046">
                  <c:v>42689</c:v>
                </c:pt>
                <c:pt idx="7047">
                  <c:v>42690</c:v>
                </c:pt>
                <c:pt idx="7048">
                  <c:v>42691</c:v>
                </c:pt>
                <c:pt idx="7049">
                  <c:v>42692</c:v>
                </c:pt>
                <c:pt idx="7050">
                  <c:v>42693</c:v>
                </c:pt>
                <c:pt idx="7051">
                  <c:v>42694</c:v>
                </c:pt>
                <c:pt idx="7052">
                  <c:v>42695</c:v>
                </c:pt>
                <c:pt idx="7053">
                  <c:v>42696</c:v>
                </c:pt>
                <c:pt idx="7054">
                  <c:v>42697</c:v>
                </c:pt>
                <c:pt idx="7055">
                  <c:v>42698</c:v>
                </c:pt>
                <c:pt idx="7056">
                  <c:v>42699</c:v>
                </c:pt>
                <c:pt idx="7057">
                  <c:v>42700</c:v>
                </c:pt>
                <c:pt idx="7058">
                  <c:v>42701</c:v>
                </c:pt>
                <c:pt idx="7059">
                  <c:v>42702</c:v>
                </c:pt>
                <c:pt idx="7060">
                  <c:v>42703</c:v>
                </c:pt>
                <c:pt idx="7061">
                  <c:v>42704</c:v>
                </c:pt>
                <c:pt idx="7062">
                  <c:v>42705</c:v>
                </c:pt>
                <c:pt idx="7063">
                  <c:v>42706</c:v>
                </c:pt>
                <c:pt idx="7064">
                  <c:v>42707</c:v>
                </c:pt>
                <c:pt idx="7065">
                  <c:v>42708</c:v>
                </c:pt>
                <c:pt idx="7066">
                  <c:v>42709</c:v>
                </c:pt>
                <c:pt idx="7067">
                  <c:v>42710</c:v>
                </c:pt>
                <c:pt idx="7068">
                  <c:v>42711</c:v>
                </c:pt>
                <c:pt idx="7069">
                  <c:v>42712</c:v>
                </c:pt>
                <c:pt idx="7070">
                  <c:v>42713</c:v>
                </c:pt>
                <c:pt idx="7071">
                  <c:v>42714</c:v>
                </c:pt>
                <c:pt idx="7072">
                  <c:v>42715</c:v>
                </c:pt>
                <c:pt idx="7073">
                  <c:v>42716</c:v>
                </c:pt>
                <c:pt idx="7074">
                  <c:v>42717</c:v>
                </c:pt>
                <c:pt idx="7075">
                  <c:v>42718</c:v>
                </c:pt>
                <c:pt idx="7076">
                  <c:v>42719</c:v>
                </c:pt>
                <c:pt idx="7077">
                  <c:v>42720</c:v>
                </c:pt>
                <c:pt idx="7078">
                  <c:v>42721</c:v>
                </c:pt>
                <c:pt idx="7079">
                  <c:v>42722</c:v>
                </c:pt>
                <c:pt idx="7080">
                  <c:v>42723</c:v>
                </c:pt>
                <c:pt idx="7081">
                  <c:v>42724</c:v>
                </c:pt>
                <c:pt idx="7082">
                  <c:v>42725</c:v>
                </c:pt>
                <c:pt idx="7083">
                  <c:v>42726</c:v>
                </c:pt>
                <c:pt idx="7084">
                  <c:v>42727</c:v>
                </c:pt>
                <c:pt idx="7085">
                  <c:v>42728</c:v>
                </c:pt>
                <c:pt idx="7086">
                  <c:v>42729</c:v>
                </c:pt>
                <c:pt idx="7087">
                  <c:v>42730</c:v>
                </c:pt>
                <c:pt idx="7088">
                  <c:v>42731</c:v>
                </c:pt>
                <c:pt idx="7089">
                  <c:v>42732</c:v>
                </c:pt>
                <c:pt idx="7090">
                  <c:v>42733</c:v>
                </c:pt>
                <c:pt idx="7091">
                  <c:v>42734</c:v>
                </c:pt>
                <c:pt idx="7092">
                  <c:v>42735</c:v>
                </c:pt>
                <c:pt idx="7093">
                  <c:v>42736</c:v>
                </c:pt>
                <c:pt idx="7094">
                  <c:v>42737</c:v>
                </c:pt>
                <c:pt idx="7095">
                  <c:v>42738</c:v>
                </c:pt>
                <c:pt idx="7096">
                  <c:v>42739</c:v>
                </c:pt>
                <c:pt idx="7097">
                  <c:v>42740</c:v>
                </c:pt>
                <c:pt idx="7098">
                  <c:v>42741</c:v>
                </c:pt>
                <c:pt idx="7099">
                  <c:v>42742</c:v>
                </c:pt>
                <c:pt idx="7100">
                  <c:v>42743</c:v>
                </c:pt>
                <c:pt idx="7101">
                  <c:v>42744</c:v>
                </c:pt>
                <c:pt idx="7102">
                  <c:v>42745</c:v>
                </c:pt>
                <c:pt idx="7103">
                  <c:v>42746</c:v>
                </c:pt>
                <c:pt idx="7104">
                  <c:v>42747</c:v>
                </c:pt>
                <c:pt idx="7105">
                  <c:v>42748</c:v>
                </c:pt>
                <c:pt idx="7106">
                  <c:v>42749</c:v>
                </c:pt>
                <c:pt idx="7107">
                  <c:v>42750</c:v>
                </c:pt>
                <c:pt idx="7108">
                  <c:v>42751</c:v>
                </c:pt>
                <c:pt idx="7109">
                  <c:v>42752</c:v>
                </c:pt>
                <c:pt idx="7110">
                  <c:v>42753</c:v>
                </c:pt>
                <c:pt idx="7111">
                  <c:v>42754</c:v>
                </c:pt>
                <c:pt idx="7112">
                  <c:v>42755</c:v>
                </c:pt>
                <c:pt idx="7113">
                  <c:v>42756</c:v>
                </c:pt>
                <c:pt idx="7114">
                  <c:v>42757</c:v>
                </c:pt>
                <c:pt idx="7115">
                  <c:v>42758</c:v>
                </c:pt>
                <c:pt idx="7116">
                  <c:v>42759</c:v>
                </c:pt>
                <c:pt idx="7117">
                  <c:v>42760</c:v>
                </c:pt>
                <c:pt idx="7118">
                  <c:v>42761</c:v>
                </c:pt>
                <c:pt idx="7119">
                  <c:v>42762</c:v>
                </c:pt>
                <c:pt idx="7120">
                  <c:v>42763</c:v>
                </c:pt>
                <c:pt idx="7121">
                  <c:v>42764</c:v>
                </c:pt>
                <c:pt idx="7122">
                  <c:v>42765</c:v>
                </c:pt>
                <c:pt idx="7123">
                  <c:v>42766</c:v>
                </c:pt>
                <c:pt idx="7124">
                  <c:v>42767</c:v>
                </c:pt>
                <c:pt idx="7125">
                  <c:v>42768</c:v>
                </c:pt>
                <c:pt idx="7126">
                  <c:v>42769</c:v>
                </c:pt>
                <c:pt idx="7127">
                  <c:v>42770</c:v>
                </c:pt>
                <c:pt idx="7128">
                  <c:v>42771</c:v>
                </c:pt>
                <c:pt idx="7129">
                  <c:v>42772</c:v>
                </c:pt>
                <c:pt idx="7130">
                  <c:v>42773</c:v>
                </c:pt>
                <c:pt idx="7131">
                  <c:v>42774</c:v>
                </c:pt>
                <c:pt idx="7132">
                  <c:v>42775</c:v>
                </c:pt>
                <c:pt idx="7133">
                  <c:v>42776</c:v>
                </c:pt>
                <c:pt idx="7134">
                  <c:v>42777</c:v>
                </c:pt>
                <c:pt idx="7135">
                  <c:v>42778</c:v>
                </c:pt>
                <c:pt idx="7136">
                  <c:v>42779</c:v>
                </c:pt>
                <c:pt idx="7137">
                  <c:v>42780</c:v>
                </c:pt>
                <c:pt idx="7138">
                  <c:v>42781</c:v>
                </c:pt>
                <c:pt idx="7139">
                  <c:v>42782</c:v>
                </c:pt>
                <c:pt idx="7140">
                  <c:v>42783</c:v>
                </c:pt>
                <c:pt idx="7141">
                  <c:v>42784</c:v>
                </c:pt>
                <c:pt idx="7142">
                  <c:v>42785</c:v>
                </c:pt>
                <c:pt idx="7143">
                  <c:v>42786</c:v>
                </c:pt>
                <c:pt idx="7144">
                  <c:v>42787</c:v>
                </c:pt>
                <c:pt idx="7145">
                  <c:v>42788</c:v>
                </c:pt>
                <c:pt idx="7146">
                  <c:v>42789</c:v>
                </c:pt>
                <c:pt idx="7147">
                  <c:v>42790</c:v>
                </c:pt>
                <c:pt idx="7148">
                  <c:v>42791</c:v>
                </c:pt>
                <c:pt idx="7149">
                  <c:v>42792</c:v>
                </c:pt>
                <c:pt idx="7150">
                  <c:v>42793</c:v>
                </c:pt>
                <c:pt idx="7151">
                  <c:v>42794</c:v>
                </c:pt>
                <c:pt idx="7152">
                  <c:v>42795</c:v>
                </c:pt>
                <c:pt idx="7153">
                  <c:v>42796</c:v>
                </c:pt>
                <c:pt idx="7154">
                  <c:v>42797</c:v>
                </c:pt>
                <c:pt idx="7155">
                  <c:v>42798</c:v>
                </c:pt>
                <c:pt idx="7156">
                  <c:v>42799</c:v>
                </c:pt>
                <c:pt idx="7157">
                  <c:v>42800</c:v>
                </c:pt>
                <c:pt idx="7158">
                  <c:v>42801</c:v>
                </c:pt>
                <c:pt idx="7159">
                  <c:v>42802</c:v>
                </c:pt>
                <c:pt idx="7160">
                  <c:v>42803</c:v>
                </c:pt>
                <c:pt idx="7161">
                  <c:v>42804</c:v>
                </c:pt>
                <c:pt idx="7162">
                  <c:v>42805</c:v>
                </c:pt>
                <c:pt idx="7163">
                  <c:v>42806</c:v>
                </c:pt>
                <c:pt idx="7164">
                  <c:v>42807</c:v>
                </c:pt>
                <c:pt idx="7165">
                  <c:v>42808</c:v>
                </c:pt>
                <c:pt idx="7166">
                  <c:v>42809</c:v>
                </c:pt>
                <c:pt idx="7167">
                  <c:v>42810</c:v>
                </c:pt>
                <c:pt idx="7168">
                  <c:v>42811</c:v>
                </c:pt>
                <c:pt idx="7169">
                  <c:v>42812</c:v>
                </c:pt>
                <c:pt idx="7170">
                  <c:v>42813</c:v>
                </c:pt>
                <c:pt idx="7171">
                  <c:v>42814</c:v>
                </c:pt>
                <c:pt idx="7172">
                  <c:v>42815</c:v>
                </c:pt>
                <c:pt idx="7173">
                  <c:v>42816</c:v>
                </c:pt>
                <c:pt idx="7174">
                  <c:v>42817</c:v>
                </c:pt>
                <c:pt idx="7175">
                  <c:v>42818</c:v>
                </c:pt>
                <c:pt idx="7176">
                  <c:v>42819</c:v>
                </c:pt>
                <c:pt idx="7177">
                  <c:v>42820</c:v>
                </c:pt>
                <c:pt idx="7178">
                  <c:v>42821</c:v>
                </c:pt>
                <c:pt idx="7179">
                  <c:v>42822</c:v>
                </c:pt>
                <c:pt idx="7180">
                  <c:v>42823</c:v>
                </c:pt>
                <c:pt idx="7181">
                  <c:v>42824</c:v>
                </c:pt>
                <c:pt idx="7182">
                  <c:v>42825</c:v>
                </c:pt>
                <c:pt idx="7183">
                  <c:v>42826</c:v>
                </c:pt>
                <c:pt idx="7184">
                  <c:v>42827</c:v>
                </c:pt>
                <c:pt idx="7185">
                  <c:v>42828</c:v>
                </c:pt>
                <c:pt idx="7186">
                  <c:v>42829</c:v>
                </c:pt>
                <c:pt idx="7187">
                  <c:v>42830</c:v>
                </c:pt>
                <c:pt idx="7188">
                  <c:v>42831</c:v>
                </c:pt>
                <c:pt idx="7189">
                  <c:v>42832</c:v>
                </c:pt>
                <c:pt idx="7190">
                  <c:v>42833</c:v>
                </c:pt>
                <c:pt idx="7191">
                  <c:v>42834</c:v>
                </c:pt>
                <c:pt idx="7192">
                  <c:v>42835</c:v>
                </c:pt>
                <c:pt idx="7193">
                  <c:v>42836</c:v>
                </c:pt>
                <c:pt idx="7194">
                  <c:v>42837</c:v>
                </c:pt>
                <c:pt idx="7195">
                  <c:v>42838</c:v>
                </c:pt>
                <c:pt idx="7196">
                  <c:v>42839</c:v>
                </c:pt>
                <c:pt idx="7197">
                  <c:v>42840</c:v>
                </c:pt>
                <c:pt idx="7198">
                  <c:v>42841</c:v>
                </c:pt>
                <c:pt idx="7199">
                  <c:v>42842</c:v>
                </c:pt>
                <c:pt idx="7200">
                  <c:v>42843</c:v>
                </c:pt>
                <c:pt idx="7201">
                  <c:v>42844</c:v>
                </c:pt>
                <c:pt idx="7202">
                  <c:v>42845</c:v>
                </c:pt>
                <c:pt idx="7203">
                  <c:v>42846</c:v>
                </c:pt>
                <c:pt idx="7204">
                  <c:v>42847</c:v>
                </c:pt>
                <c:pt idx="7205">
                  <c:v>42848</c:v>
                </c:pt>
                <c:pt idx="7206">
                  <c:v>42849</c:v>
                </c:pt>
                <c:pt idx="7207">
                  <c:v>42850</c:v>
                </c:pt>
                <c:pt idx="7208">
                  <c:v>42851</c:v>
                </c:pt>
                <c:pt idx="7209">
                  <c:v>42852</c:v>
                </c:pt>
                <c:pt idx="7210">
                  <c:v>42853</c:v>
                </c:pt>
                <c:pt idx="7211">
                  <c:v>42854</c:v>
                </c:pt>
                <c:pt idx="7212">
                  <c:v>42855</c:v>
                </c:pt>
                <c:pt idx="7213">
                  <c:v>42856</c:v>
                </c:pt>
                <c:pt idx="7214">
                  <c:v>42857</c:v>
                </c:pt>
                <c:pt idx="7215">
                  <c:v>42858</c:v>
                </c:pt>
                <c:pt idx="7216">
                  <c:v>42859</c:v>
                </c:pt>
                <c:pt idx="7217">
                  <c:v>42860</c:v>
                </c:pt>
                <c:pt idx="7218">
                  <c:v>42861</c:v>
                </c:pt>
                <c:pt idx="7219">
                  <c:v>42862</c:v>
                </c:pt>
                <c:pt idx="7220">
                  <c:v>42863</c:v>
                </c:pt>
                <c:pt idx="7221">
                  <c:v>42864</c:v>
                </c:pt>
                <c:pt idx="7222">
                  <c:v>42865</c:v>
                </c:pt>
                <c:pt idx="7223">
                  <c:v>42866</c:v>
                </c:pt>
                <c:pt idx="7224">
                  <c:v>42867</c:v>
                </c:pt>
                <c:pt idx="7225">
                  <c:v>42868</c:v>
                </c:pt>
                <c:pt idx="7226">
                  <c:v>42869</c:v>
                </c:pt>
                <c:pt idx="7227">
                  <c:v>42870</c:v>
                </c:pt>
                <c:pt idx="7228">
                  <c:v>42871</c:v>
                </c:pt>
                <c:pt idx="7229">
                  <c:v>42872</c:v>
                </c:pt>
                <c:pt idx="7230">
                  <c:v>42873</c:v>
                </c:pt>
                <c:pt idx="7231">
                  <c:v>42874</c:v>
                </c:pt>
                <c:pt idx="7232">
                  <c:v>42875</c:v>
                </c:pt>
                <c:pt idx="7233">
                  <c:v>42876</c:v>
                </c:pt>
                <c:pt idx="7234">
                  <c:v>42877</c:v>
                </c:pt>
                <c:pt idx="7235">
                  <c:v>42878</c:v>
                </c:pt>
                <c:pt idx="7236">
                  <c:v>42879</c:v>
                </c:pt>
                <c:pt idx="7237">
                  <c:v>42880</c:v>
                </c:pt>
                <c:pt idx="7238">
                  <c:v>42881</c:v>
                </c:pt>
                <c:pt idx="7239">
                  <c:v>42882</c:v>
                </c:pt>
                <c:pt idx="7240">
                  <c:v>42883</c:v>
                </c:pt>
                <c:pt idx="7241">
                  <c:v>42884</c:v>
                </c:pt>
                <c:pt idx="7242">
                  <c:v>42885</c:v>
                </c:pt>
                <c:pt idx="7243">
                  <c:v>42886</c:v>
                </c:pt>
                <c:pt idx="7244">
                  <c:v>42887</c:v>
                </c:pt>
                <c:pt idx="7245">
                  <c:v>42888</c:v>
                </c:pt>
                <c:pt idx="7246">
                  <c:v>42889</c:v>
                </c:pt>
                <c:pt idx="7247">
                  <c:v>42890</c:v>
                </c:pt>
                <c:pt idx="7248">
                  <c:v>42891</c:v>
                </c:pt>
                <c:pt idx="7249">
                  <c:v>42892</c:v>
                </c:pt>
                <c:pt idx="7250">
                  <c:v>42893</c:v>
                </c:pt>
                <c:pt idx="7251">
                  <c:v>42894</c:v>
                </c:pt>
                <c:pt idx="7252">
                  <c:v>42895</c:v>
                </c:pt>
                <c:pt idx="7253">
                  <c:v>42896</c:v>
                </c:pt>
                <c:pt idx="7254">
                  <c:v>42897</c:v>
                </c:pt>
                <c:pt idx="7255">
                  <c:v>42898</c:v>
                </c:pt>
                <c:pt idx="7256">
                  <c:v>42899</c:v>
                </c:pt>
                <c:pt idx="7257">
                  <c:v>42900</c:v>
                </c:pt>
                <c:pt idx="7258">
                  <c:v>42901</c:v>
                </c:pt>
                <c:pt idx="7259">
                  <c:v>42902</c:v>
                </c:pt>
                <c:pt idx="7260">
                  <c:v>42903</c:v>
                </c:pt>
                <c:pt idx="7261">
                  <c:v>42904</c:v>
                </c:pt>
                <c:pt idx="7262">
                  <c:v>42905</c:v>
                </c:pt>
                <c:pt idx="7263">
                  <c:v>42906</c:v>
                </c:pt>
                <c:pt idx="7264">
                  <c:v>42907</c:v>
                </c:pt>
                <c:pt idx="7265">
                  <c:v>42908</c:v>
                </c:pt>
                <c:pt idx="7266">
                  <c:v>42909</c:v>
                </c:pt>
                <c:pt idx="7267">
                  <c:v>42910</c:v>
                </c:pt>
                <c:pt idx="7268">
                  <c:v>42911</c:v>
                </c:pt>
                <c:pt idx="7269">
                  <c:v>42912</c:v>
                </c:pt>
                <c:pt idx="7270">
                  <c:v>42913</c:v>
                </c:pt>
                <c:pt idx="7271">
                  <c:v>42914</c:v>
                </c:pt>
                <c:pt idx="7272">
                  <c:v>42915</c:v>
                </c:pt>
                <c:pt idx="7273">
                  <c:v>42916</c:v>
                </c:pt>
                <c:pt idx="7274">
                  <c:v>42917</c:v>
                </c:pt>
                <c:pt idx="7275">
                  <c:v>42918</c:v>
                </c:pt>
                <c:pt idx="7276">
                  <c:v>42919</c:v>
                </c:pt>
                <c:pt idx="7277">
                  <c:v>42920</c:v>
                </c:pt>
                <c:pt idx="7278">
                  <c:v>42921</c:v>
                </c:pt>
                <c:pt idx="7279">
                  <c:v>42922</c:v>
                </c:pt>
                <c:pt idx="7280">
                  <c:v>42923</c:v>
                </c:pt>
                <c:pt idx="7281">
                  <c:v>42924</c:v>
                </c:pt>
                <c:pt idx="7282">
                  <c:v>42925</c:v>
                </c:pt>
                <c:pt idx="7283">
                  <c:v>42926</c:v>
                </c:pt>
                <c:pt idx="7284">
                  <c:v>42927</c:v>
                </c:pt>
                <c:pt idx="7285">
                  <c:v>42928</c:v>
                </c:pt>
                <c:pt idx="7286">
                  <c:v>42929</c:v>
                </c:pt>
                <c:pt idx="7287">
                  <c:v>42930</c:v>
                </c:pt>
                <c:pt idx="7288">
                  <c:v>42931</c:v>
                </c:pt>
                <c:pt idx="7289">
                  <c:v>42932</c:v>
                </c:pt>
                <c:pt idx="7290">
                  <c:v>42933</c:v>
                </c:pt>
                <c:pt idx="7291">
                  <c:v>42934</c:v>
                </c:pt>
                <c:pt idx="7292">
                  <c:v>42935</c:v>
                </c:pt>
                <c:pt idx="7293">
                  <c:v>42936</c:v>
                </c:pt>
                <c:pt idx="7294">
                  <c:v>42937</c:v>
                </c:pt>
                <c:pt idx="7295">
                  <c:v>42938</c:v>
                </c:pt>
                <c:pt idx="7296">
                  <c:v>42939</c:v>
                </c:pt>
                <c:pt idx="7297">
                  <c:v>42940</c:v>
                </c:pt>
                <c:pt idx="7298">
                  <c:v>42941</c:v>
                </c:pt>
                <c:pt idx="7299">
                  <c:v>42942</c:v>
                </c:pt>
                <c:pt idx="7300">
                  <c:v>42943</c:v>
                </c:pt>
                <c:pt idx="7301">
                  <c:v>42944</c:v>
                </c:pt>
                <c:pt idx="7302">
                  <c:v>42945</c:v>
                </c:pt>
                <c:pt idx="7303">
                  <c:v>42946</c:v>
                </c:pt>
                <c:pt idx="7304">
                  <c:v>42947</c:v>
                </c:pt>
                <c:pt idx="7305">
                  <c:v>42948</c:v>
                </c:pt>
                <c:pt idx="7306">
                  <c:v>42949</c:v>
                </c:pt>
                <c:pt idx="7307">
                  <c:v>42950</c:v>
                </c:pt>
                <c:pt idx="7308">
                  <c:v>42951</c:v>
                </c:pt>
                <c:pt idx="7309">
                  <c:v>42952</c:v>
                </c:pt>
                <c:pt idx="7310">
                  <c:v>42953</c:v>
                </c:pt>
                <c:pt idx="7311">
                  <c:v>42954</c:v>
                </c:pt>
                <c:pt idx="7312">
                  <c:v>42955</c:v>
                </c:pt>
                <c:pt idx="7313">
                  <c:v>42956</c:v>
                </c:pt>
                <c:pt idx="7314">
                  <c:v>42957</c:v>
                </c:pt>
                <c:pt idx="7315">
                  <c:v>42958</c:v>
                </c:pt>
                <c:pt idx="7316">
                  <c:v>42959</c:v>
                </c:pt>
                <c:pt idx="7317">
                  <c:v>42960</c:v>
                </c:pt>
                <c:pt idx="7318">
                  <c:v>42961</c:v>
                </c:pt>
                <c:pt idx="7319">
                  <c:v>42962</c:v>
                </c:pt>
                <c:pt idx="7320">
                  <c:v>42963</c:v>
                </c:pt>
                <c:pt idx="7321">
                  <c:v>42964</c:v>
                </c:pt>
                <c:pt idx="7322">
                  <c:v>42965</c:v>
                </c:pt>
                <c:pt idx="7323">
                  <c:v>42966</c:v>
                </c:pt>
                <c:pt idx="7324">
                  <c:v>42967</c:v>
                </c:pt>
                <c:pt idx="7325">
                  <c:v>42968</c:v>
                </c:pt>
                <c:pt idx="7326">
                  <c:v>42969</c:v>
                </c:pt>
                <c:pt idx="7327">
                  <c:v>42970</c:v>
                </c:pt>
                <c:pt idx="7328">
                  <c:v>42971</c:v>
                </c:pt>
                <c:pt idx="7329">
                  <c:v>42972</c:v>
                </c:pt>
                <c:pt idx="7330">
                  <c:v>42973</c:v>
                </c:pt>
                <c:pt idx="7331">
                  <c:v>42974</c:v>
                </c:pt>
                <c:pt idx="7332">
                  <c:v>42975</c:v>
                </c:pt>
                <c:pt idx="7333">
                  <c:v>42976</c:v>
                </c:pt>
                <c:pt idx="7334">
                  <c:v>42977</c:v>
                </c:pt>
                <c:pt idx="7335">
                  <c:v>42978</c:v>
                </c:pt>
                <c:pt idx="7336">
                  <c:v>42979</c:v>
                </c:pt>
                <c:pt idx="7337">
                  <c:v>42980</c:v>
                </c:pt>
                <c:pt idx="7338">
                  <c:v>42981</c:v>
                </c:pt>
                <c:pt idx="7339">
                  <c:v>42982</c:v>
                </c:pt>
                <c:pt idx="7340">
                  <c:v>42983</c:v>
                </c:pt>
                <c:pt idx="7341">
                  <c:v>42984</c:v>
                </c:pt>
                <c:pt idx="7342">
                  <c:v>42985</c:v>
                </c:pt>
                <c:pt idx="7343">
                  <c:v>42986</c:v>
                </c:pt>
                <c:pt idx="7344">
                  <c:v>42987</c:v>
                </c:pt>
                <c:pt idx="7345">
                  <c:v>42988</c:v>
                </c:pt>
                <c:pt idx="7346">
                  <c:v>42989</c:v>
                </c:pt>
                <c:pt idx="7347">
                  <c:v>42990</c:v>
                </c:pt>
                <c:pt idx="7348">
                  <c:v>42991</c:v>
                </c:pt>
                <c:pt idx="7349">
                  <c:v>42992</c:v>
                </c:pt>
                <c:pt idx="7350">
                  <c:v>42993</c:v>
                </c:pt>
                <c:pt idx="7351">
                  <c:v>42994</c:v>
                </c:pt>
                <c:pt idx="7352">
                  <c:v>42995</c:v>
                </c:pt>
                <c:pt idx="7353">
                  <c:v>42996</c:v>
                </c:pt>
                <c:pt idx="7354">
                  <c:v>42997</c:v>
                </c:pt>
                <c:pt idx="7355">
                  <c:v>42998</c:v>
                </c:pt>
                <c:pt idx="7356">
                  <c:v>42999</c:v>
                </c:pt>
                <c:pt idx="7357">
                  <c:v>43000</c:v>
                </c:pt>
                <c:pt idx="7358">
                  <c:v>43001</c:v>
                </c:pt>
                <c:pt idx="7359">
                  <c:v>43002</c:v>
                </c:pt>
                <c:pt idx="7360">
                  <c:v>43003</c:v>
                </c:pt>
                <c:pt idx="7361">
                  <c:v>43004</c:v>
                </c:pt>
                <c:pt idx="7362">
                  <c:v>43005</c:v>
                </c:pt>
                <c:pt idx="7363">
                  <c:v>43006</c:v>
                </c:pt>
                <c:pt idx="7364">
                  <c:v>43007</c:v>
                </c:pt>
                <c:pt idx="7365">
                  <c:v>43008</c:v>
                </c:pt>
                <c:pt idx="7366">
                  <c:v>43009</c:v>
                </c:pt>
                <c:pt idx="7367">
                  <c:v>43010</c:v>
                </c:pt>
                <c:pt idx="7368">
                  <c:v>43011</c:v>
                </c:pt>
                <c:pt idx="7369">
                  <c:v>43012</c:v>
                </c:pt>
                <c:pt idx="7370">
                  <c:v>43013</c:v>
                </c:pt>
                <c:pt idx="7371">
                  <c:v>43014</c:v>
                </c:pt>
                <c:pt idx="7372">
                  <c:v>43015</c:v>
                </c:pt>
                <c:pt idx="7373">
                  <c:v>43016</c:v>
                </c:pt>
                <c:pt idx="7374">
                  <c:v>43017</c:v>
                </c:pt>
                <c:pt idx="7375">
                  <c:v>43018</c:v>
                </c:pt>
                <c:pt idx="7376">
                  <c:v>43019</c:v>
                </c:pt>
                <c:pt idx="7377">
                  <c:v>43020</c:v>
                </c:pt>
                <c:pt idx="7378">
                  <c:v>43021</c:v>
                </c:pt>
                <c:pt idx="7379">
                  <c:v>43022</c:v>
                </c:pt>
                <c:pt idx="7380">
                  <c:v>43023</c:v>
                </c:pt>
                <c:pt idx="7381">
                  <c:v>43024</c:v>
                </c:pt>
                <c:pt idx="7382">
                  <c:v>43025</c:v>
                </c:pt>
                <c:pt idx="7383">
                  <c:v>43026</c:v>
                </c:pt>
                <c:pt idx="7384">
                  <c:v>43027</c:v>
                </c:pt>
                <c:pt idx="7385">
                  <c:v>43028</c:v>
                </c:pt>
                <c:pt idx="7386">
                  <c:v>43029</c:v>
                </c:pt>
                <c:pt idx="7387">
                  <c:v>43030</c:v>
                </c:pt>
                <c:pt idx="7388">
                  <c:v>43031</c:v>
                </c:pt>
                <c:pt idx="7389">
                  <c:v>43032</c:v>
                </c:pt>
                <c:pt idx="7390">
                  <c:v>43033</c:v>
                </c:pt>
                <c:pt idx="7391">
                  <c:v>43034</c:v>
                </c:pt>
                <c:pt idx="7392">
                  <c:v>43035</c:v>
                </c:pt>
                <c:pt idx="7393">
                  <c:v>43036</c:v>
                </c:pt>
                <c:pt idx="7394">
                  <c:v>43037</c:v>
                </c:pt>
                <c:pt idx="7395">
                  <c:v>43038</c:v>
                </c:pt>
                <c:pt idx="7396">
                  <c:v>43039</c:v>
                </c:pt>
                <c:pt idx="7397">
                  <c:v>43040</c:v>
                </c:pt>
                <c:pt idx="7398">
                  <c:v>43041</c:v>
                </c:pt>
                <c:pt idx="7399">
                  <c:v>43042</c:v>
                </c:pt>
                <c:pt idx="7400">
                  <c:v>43043</c:v>
                </c:pt>
                <c:pt idx="7401">
                  <c:v>43044</c:v>
                </c:pt>
                <c:pt idx="7402">
                  <c:v>43045</c:v>
                </c:pt>
                <c:pt idx="7403">
                  <c:v>43046</c:v>
                </c:pt>
                <c:pt idx="7404">
                  <c:v>43047</c:v>
                </c:pt>
                <c:pt idx="7405">
                  <c:v>43048</c:v>
                </c:pt>
                <c:pt idx="7406">
                  <c:v>43049</c:v>
                </c:pt>
                <c:pt idx="7407">
                  <c:v>43050</c:v>
                </c:pt>
                <c:pt idx="7408">
                  <c:v>43051</c:v>
                </c:pt>
                <c:pt idx="7409">
                  <c:v>43052</c:v>
                </c:pt>
                <c:pt idx="7410">
                  <c:v>43053</c:v>
                </c:pt>
                <c:pt idx="7411">
                  <c:v>43054</c:v>
                </c:pt>
                <c:pt idx="7412">
                  <c:v>43055</c:v>
                </c:pt>
                <c:pt idx="7413">
                  <c:v>43056</c:v>
                </c:pt>
                <c:pt idx="7414">
                  <c:v>43057</c:v>
                </c:pt>
                <c:pt idx="7415">
                  <c:v>43058</c:v>
                </c:pt>
                <c:pt idx="7416">
                  <c:v>43059</c:v>
                </c:pt>
                <c:pt idx="7417">
                  <c:v>43060</c:v>
                </c:pt>
                <c:pt idx="7418">
                  <c:v>43061</c:v>
                </c:pt>
                <c:pt idx="7419">
                  <c:v>43062</c:v>
                </c:pt>
                <c:pt idx="7420">
                  <c:v>43063</c:v>
                </c:pt>
                <c:pt idx="7421">
                  <c:v>43064</c:v>
                </c:pt>
                <c:pt idx="7422">
                  <c:v>43065</c:v>
                </c:pt>
                <c:pt idx="7423">
                  <c:v>43066</c:v>
                </c:pt>
                <c:pt idx="7424">
                  <c:v>43067</c:v>
                </c:pt>
                <c:pt idx="7425">
                  <c:v>43068</c:v>
                </c:pt>
                <c:pt idx="7426">
                  <c:v>43069</c:v>
                </c:pt>
                <c:pt idx="7427">
                  <c:v>43070</c:v>
                </c:pt>
                <c:pt idx="7428">
                  <c:v>43071</c:v>
                </c:pt>
                <c:pt idx="7429">
                  <c:v>43072</c:v>
                </c:pt>
                <c:pt idx="7430">
                  <c:v>43073</c:v>
                </c:pt>
                <c:pt idx="7431">
                  <c:v>43074</c:v>
                </c:pt>
                <c:pt idx="7432">
                  <c:v>43075</c:v>
                </c:pt>
                <c:pt idx="7433">
                  <c:v>43076</c:v>
                </c:pt>
                <c:pt idx="7434">
                  <c:v>43077</c:v>
                </c:pt>
                <c:pt idx="7435">
                  <c:v>43078</c:v>
                </c:pt>
                <c:pt idx="7436">
                  <c:v>43079</c:v>
                </c:pt>
                <c:pt idx="7437">
                  <c:v>43080</c:v>
                </c:pt>
                <c:pt idx="7438">
                  <c:v>43081</c:v>
                </c:pt>
                <c:pt idx="7439">
                  <c:v>43082</c:v>
                </c:pt>
                <c:pt idx="7440">
                  <c:v>43083</c:v>
                </c:pt>
                <c:pt idx="7441">
                  <c:v>43084</c:v>
                </c:pt>
                <c:pt idx="7442">
                  <c:v>43085</c:v>
                </c:pt>
                <c:pt idx="7443">
                  <c:v>43086</c:v>
                </c:pt>
                <c:pt idx="7444">
                  <c:v>43087</c:v>
                </c:pt>
                <c:pt idx="7445">
                  <c:v>43088</c:v>
                </c:pt>
                <c:pt idx="7446">
                  <c:v>43089</c:v>
                </c:pt>
                <c:pt idx="7447">
                  <c:v>43090</c:v>
                </c:pt>
                <c:pt idx="7448">
                  <c:v>43091</c:v>
                </c:pt>
                <c:pt idx="7449">
                  <c:v>43092</c:v>
                </c:pt>
                <c:pt idx="7450">
                  <c:v>43093</c:v>
                </c:pt>
                <c:pt idx="7451">
                  <c:v>43094</c:v>
                </c:pt>
                <c:pt idx="7452">
                  <c:v>43095</c:v>
                </c:pt>
                <c:pt idx="7453">
                  <c:v>43096</c:v>
                </c:pt>
                <c:pt idx="7454">
                  <c:v>43097</c:v>
                </c:pt>
                <c:pt idx="7455">
                  <c:v>43098</c:v>
                </c:pt>
                <c:pt idx="7456">
                  <c:v>43099</c:v>
                </c:pt>
                <c:pt idx="7457">
                  <c:v>43100</c:v>
                </c:pt>
                <c:pt idx="7458">
                  <c:v>43101</c:v>
                </c:pt>
                <c:pt idx="7459">
                  <c:v>43102</c:v>
                </c:pt>
                <c:pt idx="7460">
                  <c:v>43103</c:v>
                </c:pt>
                <c:pt idx="7461">
                  <c:v>43104</c:v>
                </c:pt>
                <c:pt idx="7462">
                  <c:v>43105</c:v>
                </c:pt>
                <c:pt idx="7463">
                  <c:v>43106</c:v>
                </c:pt>
                <c:pt idx="7464">
                  <c:v>43107</c:v>
                </c:pt>
                <c:pt idx="7465">
                  <c:v>43108</c:v>
                </c:pt>
                <c:pt idx="7466">
                  <c:v>43109</c:v>
                </c:pt>
                <c:pt idx="7467">
                  <c:v>43110</c:v>
                </c:pt>
                <c:pt idx="7468">
                  <c:v>43111</c:v>
                </c:pt>
                <c:pt idx="7469">
                  <c:v>43112</c:v>
                </c:pt>
                <c:pt idx="7470">
                  <c:v>43113</c:v>
                </c:pt>
                <c:pt idx="7471">
                  <c:v>43114</c:v>
                </c:pt>
                <c:pt idx="7472">
                  <c:v>43115</c:v>
                </c:pt>
                <c:pt idx="7473">
                  <c:v>43116</c:v>
                </c:pt>
                <c:pt idx="7474">
                  <c:v>43117</c:v>
                </c:pt>
                <c:pt idx="7475">
                  <c:v>43118</c:v>
                </c:pt>
                <c:pt idx="7476">
                  <c:v>43119</c:v>
                </c:pt>
                <c:pt idx="7477">
                  <c:v>43120</c:v>
                </c:pt>
                <c:pt idx="7478">
                  <c:v>43121</c:v>
                </c:pt>
                <c:pt idx="7479">
                  <c:v>43122</c:v>
                </c:pt>
                <c:pt idx="7480">
                  <c:v>43123</c:v>
                </c:pt>
                <c:pt idx="7481">
                  <c:v>43124</c:v>
                </c:pt>
                <c:pt idx="7482">
                  <c:v>43125</c:v>
                </c:pt>
                <c:pt idx="7483">
                  <c:v>43126</c:v>
                </c:pt>
                <c:pt idx="7484">
                  <c:v>43127</c:v>
                </c:pt>
                <c:pt idx="7485">
                  <c:v>43128</c:v>
                </c:pt>
                <c:pt idx="7486">
                  <c:v>43129</c:v>
                </c:pt>
                <c:pt idx="7487">
                  <c:v>43130</c:v>
                </c:pt>
                <c:pt idx="7488">
                  <c:v>43131</c:v>
                </c:pt>
                <c:pt idx="7489">
                  <c:v>43132</c:v>
                </c:pt>
                <c:pt idx="7490">
                  <c:v>43133</c:v>
                </c:pt>
                <c:pt idx="7491">
                  <c:v>43134</c:v>
                </c:pt>
                <c:pt idx="7492">
                  <c:v>43135</c:v>
                </c:pt>
                <c:pt idx="7493">
                  <c:v>43136</c:v>
                </c:pt>
                <c:pt idx="7494">
                  <c:v>43137</c:v>
                </c:pt>
                <c:pt idx="7495">
                  <c:v>43138</c:v>
                </c:pt>
                <c:pt idx="7496">
                  <c:v>43139</c:v>
                </c:pt>
                <c:pt idx="7497">
                  <c:v>43140</c:v>
                </c:pt>
                <c:pt idx="7498">
                  <c:v>43141</c:v>
                </c:pt>
                <c:pt idx="7499">
                  <c:v>43142</c:v>
                </c:pt>
                <c:pt idx="7500">
                  <c:v>43143</c:v>
                </c:pt>
                <c:pt idx="7501">
                  <c:v>43144</c:v>
                </c:pt>
                <c:pt idx="7502">
                  <c:v>43145</c:v>
                </c:pt>
                <c:pt idx="7503">
                  <c:v>43146</c:v>
                </c:pt>
                <c:pt idx="7504">
                  <c:v>43147</c:v>
                </c:pt>
                <c:pt idx="7505">
                  <c:v>43148</c:v>
                </c:pt>
                <c:pt idx="7506">
                  <c:v>43149</c:v>
                </c:pt>
                <c:pt idx="7507">
                  <c:v>43150</c:v>
                </c:pt>
                <c:pt idx="7508">
                  <c:v>43151</c:v>
                </c:pt>
                <c:pt idx="7509">
                  <c:v>43152</c:v>
                </c:pt>
                <c:pt idx="7510">
                  <c:v>43153</c:v>
                </c:pt>
                <c:pt idx="7511">
                  <c:v>43154</c:v>
                </c:pt>
                <c:pt idx="7512">
                  <c:v>43155</c:v>
                </c:pt>
                <c:pt idx="7513">
                  <c:v>43156</c:v>
                </c:pt>
                <c:pt idx="7514">
                  <c:v>43157</c:v>
                </c:pt>
                <c:pt idx="7515">
                  <c:v>43158</c:v>
                </c:pt>
                <c:pt idx="7516">
                  <c:v>43159</c:v>
                </c:pt>
                <c:pt idx="7517">
                  <c:v>43160</c:v>
                </c:pt>
                <c:pt idx="7518">
                  <c:v>43161</c:v>
                </c:pt>
                <c:pt idx="7519">
                  <c:v>43162</c:v>
                </c:pt>
                <c:pt idx="7520">
                  <c:v>43163</c:v>
                </c:pt>
                <c:pt idx="7521">
                  <c:v>43164</c:v>
                </c:pt>
                <c:pt idx="7522">
                  <c:v>43165</c:v>
                </c:pt>
                <c:pt idx="7523">
                  <c:v>43166</c:v>
                </c:pt>
                <c:pt idx="7524">
                  <c:v>43167</c:v>
                </c:pt>
                <c:pt idx="7525">
                  <c:v>43168</c:v>
                </c:pt>
                <c:pt idx="7526">
                  <c:v>43169</c:v>
                </c:pt>
                <c:pt idx="7527">
                  <c:v>43170</c:v>
                </c:pt>
                <c:pt idx="7528">
                  <c:v>43171</c:v>
                </c:pt>
                <c:pt idx="7529">
                  <c:v>43172</c:v>
                </c:pt>
                <c:pt idx="7530">
                  <c:v>43173</c:v>
                </c:pt>
                <c:pt idx="7531">
                  <c:v>43174</c:v>
                </c:pt>
                <c:pt idx="7532">
                  <c:v>43175</c:v>
                </c:pt>
                <c:pt idx="7533">
                  <c:v>43176</c:v>
                </c:pt>
                <c:pt idx="7534">
                  <c:v>43177</c:v>
                </c:pt>
                <c:pt idx="7535">
                  <c:v>43178</c:v>
                </c:pt>
                <c:pt idx="7536">
                  <c:v>43179</c:v>
                </c:pt>
                <c:pt idx="7537">
                  <c:v>43180</c:v>
                </c:pt>
                <c:pt idx="7538">
                  <c:v>43181</c:v>
                </c:pt>
                <c:pt idx="7539">
                  <c:v>43182</c:v>
                </c:pt>
                <c:pt idx="7540">
                  <c:v>43183</c:v>
                </c:pt>
                <c:pt idx="7541">
                  <c:v>43184</c:v>
                </c:pt>
                <c:pt idx="7542">
                  <c:v>43185</c:v>
                </c:pt>
                <c:pt idx="7543">
                  <c:v>43186</c:v>
                </c:pt>
                <c:pt idx="7544">
                  <c:v>43187</c:v>
                </c:pt>
                <c:pt idx="7545">
                  <c:v>43188</c:v>
                </c:pt>
                <c:pt idx="7546">
                  <c:v>43189</c:v>
                </c:pt>
                <c:pt idx="7547">
                  <c:v>43190</c:v>
                </c:pt>
                <c:pt idx="7548">
                  <c:v>43191</c:v>
                </c:pt>
                <c:pt idx="7549">
                  <c:v>43192</c:v>
                </c:pt>
                <c:pt idx="7550">
                  <c:v>43193</c:v>
                </c:pt>
                <c:pt idx="7551">
                  <c:v>43194</c:v>
                </c:pt>
                <c:pt idx="7552">
                  <c:v>43195</c:v>
                </c:pt>
                <c:pt idx="7553">
                  <c:v>43196</c:v>
                </c:pt>
                <c:pt idx="7554">
                  <c:v>43197</c:v>
                </c:pt>
                <c:pt idx="7555">
                  <c:v>43198</c:v>
                </c:pt>
                <c:pt idx="7556">
                  <c:v>43199</c:v>
                </c:pt>
                <c:pt idx="7557">
                  <c:v>43200</c:v>
                </c:pt>
                <c:pt idx="7558">
                  <c:v>43201</c:v>
                </c:pt>
                <c:pt idx="7559">
                  <c:v>43202</c:v>
                </c:pt>
                <c:pt idx="7560">
                  <c:v>43203</c:v>
                </c:pt>
                <c:pt idx="7561">
                  <c:v>43204</c:v>
                </c:pt>
                <c:pt idx="7562">
                  <c:v>43205</c:v>
                </c:pt>
                <c:pt idx="7563">
                  <c:v>43206</c:v>
                </c:pt>
                <c:pt idx="7564">
                  <c:v>43207</c:v>
                </c:pt>
                <c:pt idx="7565">
                  <c:v>43208</c:v>
                </c:pt>
                <c:pt idx="7566">
                  <c:v>43209</c:v>
                </c:pt>
                <c:pt idx="7567">
                  <c:v>43210</c:v>
                </c:pt>
                <c:pt idx="7568">
                  <c:v>43211</c:v>
                </c:pt>
                <c:pt idx="7569">
                  <c:v>43212</c:v>
                </c:pt>
                <c:pt idx="7570">
                  <c:v>43213</c:v>
                </c:pt>
                <c:pt idx="7571">
                  <c:v>43214</c:v>
                </c:pt>
                <c:pt idx="7572">
                  <c:v>43215</c:v>
                </c:pt>
                <c:pt idx="7573">
                  <c:v>43216</c:v>
                </c:pt>
                <c:pt idx="7574">
                  <c:v>43217</c:v>
                </c:pt>
                <c:pt idx="7575">
                  <c:v>43218</c:v>
                </c:pt>
                <c:pt idx="7576">
                  <c:v>43219</c:v>
                </c:pt>
                <c:pt idx="7577">
                  <c:v>43220</c:v>
                </c:pt>
                <c:pt idx="7578">
                  <c:v>43221</c:v>
                </c:pt>
                <c:pt idx="7579">
                  <c:v>43222</c:v>
                </c:pt>
                <c:pt idx="7580">
                  <c:v>43223</c:v>
                </c:pt>
                <c:pt idx="7581">
                  <c:v>43224</c:v>
                </c:pt>
                <c:pt idx="7582">
                  <c:v>43225</c:v>
                </c:pt>
                <c:pt idx="7583">
                  <c:v>43226</c:v>
                </c:pt>
                <c:pt idx="7584">
                  <c:v>43227</c:v>
                </c:pt>
                <c:pt idx="7585">
                  <c:v>43228</c:v>
                </c:pt>
                <c:pt idx="7586">
                  <c:v>43229</c:v>
                </c:pt>
                <c:pt idx="7587">
                  <c:v>43230</c:v>
                </c:pt>
                <c:pt idx="7588">
                  <c:v>43231</c:v>
                </c:pt>
                <c:pt idx="7589">
                  <c:v>43232</c:v>
                </c:pt>
                <c:pt idx="7590">
                  <c:v>43233</c:v>
                </c:pt>
                <c:pt idx="7591">
                  <c:v>43234</c:v>
                </c:pt>
                <c:pt idx="7592">
                  <c:v>43235</c:v>
                </c:pt>
                <c:pt idx="7593">
                  <c:v>43236</c:v>
                </c:pt>
                <c:pt idx="7594">
                  <c:v>43237</c:v>
                </c:pt>
                <c:pt idx="7595">
                  <c:v>43238</c:v>
                </c:pt>
                <c:pt idx="7596">
                  <c:v>43239</c:v>
                </c:pt>
                <c:pt idx="7597">
                  <c:v>43240</c:v>
                </c:pt>
                <c:pt idx="7598">
                  <c:v>43241</c:v>
                </c:pt>
                <c:pt idx="7599">
                  <c:v>43242</c:v>
                </c:pt>
                <c:pt idx="7600">
                  <c:v>43243</c:v>
                </c:pt>
                <c:pt idx="7601">
                  <c:v>43244</c:v>
                </c:pt>
                <c:pt idx="7602">
                  <c:v>43245</c:v>
                </c:pt>
                <c:pt idx="7603">
                  <c:v>43246</c:v>
                </c:pt>
                <c:pt idx="7604">
                  <c:v>43247</c:v>
                </c:pt>
                <c:pt idx="7605">
                  <c:v>43248</c:v>
                </c:pt>
                <c:pt idx="7606">
                  <c:v>43249</c:v>
                </c:pt>
                <c:pt idx="7607">
                  <c:v>43250</c:v>
                </c:pt>
                <c:pt idx="7608">
                  <c:v>43251</c:v>
                </c:pt>
                <c:pt idx="7609">
                  <c:v>43252</c:v>
                </c:pt>
                <c:pt idx="7610">
                  <c:v>43253</c:v>
                </c:pt>
                <c:pt idx="7611">
                  <c:v>43254</c:v>
                </c:pt>
                <c:pt idx="7612">
                  <c:v>43255</c:v>
                </c:pt>
                <c:pt idx="7613">
                  <c:v>43256</c:v>
                </c:pt>
                <c:pt idx="7614">
                  <c:v>43257</c:v>
                </c:pt>
                <c:pt idx="7615">
                  <c:v>43258</c:v>
                </c:pt>
                <c:pt idx="7616">
                  <c:v>43259</c:v>
                </c:pt>
                <c:pt idx="7617">
                  <c:v>43260</c:v>
                </c:pt>
                <c:pt idx="7618">
                  <c:v>43261</c:v>
                </c:pt>
                <c:pt idx="7619">
                  <c:v>43262</c:v>
                </c:pt>
                <c:pt idx="7620">
                  <c:v>43263</c:v>
                </c:pt>
                <c:pt idx="7621">
                  <c:v>43264</c:v>
                </c:pt>
                <c:pt idx="7622">
                  <c:v>43265</c:v>
                </c:pt>
                <c:pt idx="7623">
                  <c:v>43266</c:v>
                </c:pt>
                <c:pt idx="7624">
                  <c:v>43267</c:v>
                </c:pt>
                <c:pt idx="7625">
                  <c:v>43268</c:v>
                </c:pt>
                <c:pt idx="7626">
                  <c:v>43269</c:v>
                </c:pt>
                <c:pt idx="7627">
                  <c:v>43270</c:v>
                </c:pt>
                <c:pt idx="7628">
                  <c:v>43271</c:v>
                </c:pt>
                <c:pt idx="7629">
                  <c:v>43272</c:v>
                </c:pt>
                <c:pt idx="7630">
                  <c:v>43273</c:v>
                </c:pt>
                <c:pt idx="7631">
                  <c:v>43274</c:v>
                </c:pt>
                <c:pt idx="7632">
                  <c:v>43275</c:v>
                </c:pt>
                <c:pt idx="7633">
                  <c:v>43276</c:v>
                </c:pt>
                <c:pt idx="7634">
                  <c:v>43277</c:v>
                </c:pt>
                <c:pt idx="7635">
                  <c:v>43278</c:v>
                </c:pt>
                <c:pt idx="7636">
                  <c:v>43279</c:v>
                </c:pt>
                <c:pt idx="7637">
                  <c:v>43280</c:v>
                </c:pt>
                <c:pt idx="7638">
                  <c:v>43281</c:v>
                </c:pt>
                <c:pt idx="7639">
                  <c:v>43282</c:v>
                </c:pt>
                <c:pt idx="7640">
                  <c:v>43283</c:v>
                </c:pt>
                <c:pt idx="7641">
                  <c:v>43284</c:v>
                </c:pt>
                <c:pt idx="7642">
                  <c:v>43285</c:v>
                </c:pt>
                <c:pt idx="7643">
                  <c:v>43286</c:v>
                </c:pt>
                <c:pt idx="7644">
                  <c:v>43287</c:v>
                </c:pt>
                <c:pt idx="7645">
                  <c:v>43288</c:v>
                </c:pt>
                <c:pt idx="7646">
                  <c:v>43289</c:v>
                </c:pt>
                <c:pt idx="7647">
                  <c:v>43290</c:v>
                </c:pt>
                <c:pt idx="7648">
                  <c:v>43291</c:v>
                </c:pt>
                <c:pt idx="7649">
                  <c:v>43292</c:v>
                </c:pt>
                <c:pt idx="7650">
                  <c:v>43293</c:v>
                </c:pt>
                <c:pt idx="7651">
                  <c:v>43294</c:v>
                </c:pt>
                <c:pt idx="7652">
                  <c:v>43295</c:v>
                </c:pt>
                <c:pt idx="7653">
                  <c:v>43296</c:v>
                </c:pt>
                <c:pt idx="7654">
                  <c:v>43297</c:v>
                </c:pt>
                <c:pt idx="7655">
                  <c:v>43298</c:v>
                </c:pt>
                <c:pt idx="7656">
                  <c:v>43299</c:v>
                </c:pt>
                <c:pt idx="7657">
                  <c:v>43300</c:v>
                </c:pt>
                <c:pt idx="7658">
                  <c:v>43301</c:v>
                </c:pt>
                <c:pt idx="7659">
                  <c:v>43302</c:v>
                </c:pt>
                <c:pt idx="7660">
                  <c:v>43303</c:v>
                </c:pt>
                <c:pt idx="7661">
                  <c:v>43304</c:v>
                </c:pt>
                <c:pt idx="7662">
                  <c:v>43305</c:v>
                </c:pt>
                <c:pt idx="7663">
                  <c:v>43306</c:v>
                </c:pt>
                <c:pt idx="7664">
                  <c:v>43307</c:v>
                </c:pt>
                <c:pt idx="7665">
                  <c:v>43308</c:v>
                </c:pt>
                <c:pt idx="7666">
                  <c:v>43309</c:v>
                </c:pt>
                <c:pt idx="7667">
                  <c:v>43310</c:v>
                </c:pt>
                <c:pt idx="7668">
                  <c:v>43311</c:v>
                </c:pt>
                <c:pt idx="7669">
                  <c:v>43312</c:v>
                </c:pt>
                <c:pt idx="7670">
                  <c:v>43313</c:v>
                </c:pt>
                <c:pt idx="7671">
                  <c:v>43314</c:v>
                </c:pt>
                <c:pt idx="7672">
                  <c:v>43315</c:v>
                </c:pt>
                <c:pt idx="7673">
                  <c:v>43316</c:v>
                </c:pt>
                <c:pt idx="7674">
                  <c:v>43317</c:v>
                </c:pt>
                <c:pt idx="7675">
                  <c:v>43318</c:v>
                </c:pt>
                <c:pt idx="7676">
                  <c:v>43319</c:v>
                </c:pt>
                <c:pt idx="7677">
                  <c:v>43320</c:v>
                </c:pt>
                <c:pt idx="7678">
                  <c:v>43321</c:v>
                </c:pt>
                <c:pt idx="7679">
                  <c:v>43322</c:v>
                </c:pt>
                <c:pt idx="7680">
                  <c:v>43323</c:v>
                </c:pt>
                <c:pt idx="7681">
                  <c:v>43324</c:v>
                </c:pt>
                <c:pt idx="7682">
                  <c:v>43325</c:v>
                </c:pt>
                <c:pt idx="7683">
                  <c:v>43326</c:v>
                </c:pt>
                <c:pt idx="7684">
                  <c:v>43327</c:v>
                </c:pt>
                <c:pt idx="7685">
                  <c:v>43328</c:v>
                </c:pt>
                <c:pt idx="7686">
                  <c:v>43329</c:v>
                </c:pt>
                <c:pt idx="7687">
                  <c:v>43330</c:v>
                </c:pt>
                <c:pt idx="7688">
                  <c:v>43331</c:v>
                </c:pt>
                <c:pt idx="7689">
                  <c:v>43332</c:v>
                </c:pt>
                <c:pt idx="7690">
                  <c:v>43333</c:v>
                </c:pt>
                <c:pt idx="7691">
                  <c:v>43334</c:v>
                </c:pt>
                <c:pt idx="7692">
                  <c:v>43335</c:v>
                </c:pt>
                <c:pt idx="7693">
                  <c:v>43336</c:v>
                </c:pt>
                <c:pt idx="7694">
                  <c:v>43337</c:v>
                </c:pt>
                <c:pt idx="7695">
                  <c:v>43338</c:v>
                </c:pt>
                <c:pt idx="7696">
                  <c:v>43339</c:v>
                </c:pt>
                <c:pt idx="7697">
                  <c:v>43340</c:v>
                </c:pt>
                <c:pt idx="7698">
                  <c:v>43341</c:v>
                </c:pt>
                <c:pt idx="7699">
                  <c:v>43342</c:v>
                </c:pt>
                <c:pt idx="7700">
                  <c:v>43343</c:v>
                </c:pt>
                <c:pt idx="7701">
                  <c:v>43344</c:v>
                </c:pt>
                <c:pt idx="7702">
                  <c:v>43345</c:v>
                </c:pt>
                <c:pt idx="7703">
                  <c:v>43346</c:v>
                </c:pt>
                <c:pt idx="7704">
                  <c:v>43347</c:v>
                </c:pt>
                <c:pt idx="7705">
                  <c:v>43348</c:v>
                </c:pt>
                <c:pt idx="7706">
                  <c:v>43349</c:v>
                </c:pt>
                <c:pt idx="7707">
                  <c:v>43350</c:v>
                </c:pt>
                <c:pt idx="7708">
                  <c:v>43351</c:v>
                </c:pt>
                <c:pt idx="7709">
                  <c:v>43352</c:v>
                </c:pt>
                <c:pt idx="7710">
                  <c:v>43353</c:v>
                </c:pt>
                <c:pt idx="7711">
                  <c:v>43354</c:v>
                </c:pt>
                <c:pt idx="7712">
                  <c:v>43355</c:v>
                </c:pt>
                <c:pt idx="7713">
                  <c:v>43356</c:v>
                </c:pt>
                <c:pt idx="7714">
                  <c:v>43357</c:v>
                </c:pt>
                <c:pt idx="7715">
                  <c:v>43358</c:v>
                </c:pt>
                <c:pt idx="7716">
                  <c:v>43359</c:v>
                </c:pt>
                <c:pt idx="7717">
                  <c:v>43360</c:v>
                </c:pt>
                <c:pt idx="7718">
                  <c:v>43361</c:v>
                </c:pt>
                <c:pt idx="7719">
                  <c:v>43362</c:v>
                </c:pt>
                <c:pt idx="7720">
                  <c:v>43363</c:v>
                </c:pt>
                <c:pt idx="7721">
                  <c:v>43364</c:v>
                </c:pt>
                <c:pt idx="7722">
                  <c:v>43365</c:v>
                </c:pt>
                <c:pt idx="7723">
                  <c:v>43366</c:v>
                </c:pt>
                <c:pt idx="7724">
                  <c:v>43367</c:v>
                </c:pt>
                <c:pt idx="7725">
                  <c:v>43368</c:v>
                </c:pt>
                <c:pt idx="7726">
                  <c:v>43369</c:v>
                </c:pt>
                <c:pt idx="7727">
                  <c:v>43370</c:v>
                </c:pt>
                <c:pt idx="7728">
                  <c:v>43371</c:v>
                </c:pt>
                <c:pt idx="7729">
                  <c:v>43372</c:v>
                </c:pt>
                <c:pt idx="7730">
                  <c:v>43373</c:v>
                </c:pt>
                <c:pt idx="7731">
                  <c:v>43374</c:v>
                </c:pt>
                <c:pt idx="7732">
                  <c:v>43375</c:v>
                </c:pt>
                <c:pt idx="7733">
                  <c:v>43376</c:v>
                </c:pt>
                <c:pt idx="7734">
                  <c:v>43377</c:v>
                </c:pt>
                <c:pt idx="7735">
                  <c:v>43378</c:v>
                </c:pt>
                <c:pt idx="7736">
                  <c:v>43379</c:v>
                </c:pt>
                <c:pt idx="7737">
                  <c:v>43380</c:v>
                </c:pt>
                <c:pt idx="7738">
                  <c:v>43381</c:v>
                </c:pt>
                <c:pt idx="7739">
                  <c:v>43382</c:v>
                </c:pt>
                <c:pt idx="7740">
                  <c:v>43383</c:v>
                </c:pt>
                <c:pt idx="7741">
                  <c:v>43384</c:v>
                </c:pt>
                <c:pt idx="7742">
                  <c:v>43385</c:v>
                </c:pt>
                <c:pt idx="7743">
                  <c:v>43386</c:v>
                </c:pt>
                <c:pt idx="7744">
                  <c:v>43387</c:v>
                </c:pt>
                <c:pt idx="7745">
                  <c:v>43388</c:v>
                </c:pt>
                <c:pt idx="7746">
                  <c:v>43389</c:v>
                </c:pt>
                <c:pt idx="7747">
                  <c:v>43390</c:v>
                </c:pt>
                <c:pt idx="7748">
                  <c:v>43391</c:v>
                </c:pt>
                <c:pt idx="7749">
                  <c:v>43392</c:v>
                </c:pt>
                <c:pt idx="7750">
                  <c:v>43393</c:v>
                </c:pt>
                <c:pt idx="7751">
                  <c:v>43394</c:v>
                </c:pt>
                <c:pt idx="7752">
                  <c:v>43395</c:v>
                </c:pt>
                <c:pt idx="7753">
                  <c:v>43396</c:v>
                </c:pt>
                <c:pt idx="7754">
                  <c:v>43397</c:v>
                </c:pt>
                <c:pt idx="7755">
                  <c:v>43398</c:v>
                </c:pt>
                <c:pt idx="7756">
                  <c:v>43399</c:v>
                </c:pt>
                <c:pt idx="7757">
                  <c:v>43400</c:v>
                </c:pt>
                <c:pt idx="7758">
                  <c:v>43401</c:v>
                </c:pt>
                <c:pt idx="7759">
                  <c:v>43402</c:v>
                </c:pt>
                <c:pt idx="7760">
                  <c:v>43403</c:v>
                </c:pt>
                <c:pt idx="7761">
                  <c:v>43404</c:v>
                </c:pt>
                <c:pt idx="7762">
                  <c:v>43405</c:v>
                </c:pt>
                <c:pt idx="7763">
                  <c:v>43406</c:v>
                </c:pt>
                <c:pt idx="7764">
                  <c:v>43407</c:v>
                </c:pt>
                <c:pt idx="7765">
                  <c:v>43408</c:v>
                </c:pt>
                <c:pt idx="7766">
                  <c:v>43409</c:v>
                </c:pt>
                <c:pt idx="7767">
                  <c:v>43410</c:v>
                </c:pt>
                <c:pt idx="7768">
                  <c:v>43411</c:v>
                </c:pt>
                <c:pt idx="7769">
                  <c:v>43412</c:v>
                </c:pt>
                <c:pt idx="7770">
                  <c:v>43413</c:v>
                </c:pt>
                <c:pt idx="7771">
                  <c:v>43414</c:v>
                </c:pt>
                <c:pt idx="7772">
                  <c:v>43415</c:v>
                </c:pt>
                <c:pt idx="7773">
                  <c:v>43416</c:v>
                </c:pt>
                <c:pt idx="7774">
                  <c:v>43417</c:v>
                </c:pt>
                <c:pt idx="7775">
                  <c:v>43418</c:v>
                </c:pt>
                <c:pt idx="7776">
                  <c:v>43419</c:v>
                </c:pt>
                <c:pt idx="7777">
                  <c:v>43420</c:v>
                </c:pt>
                <c:pt idx="7778">
                  <c:v>43421</c:v>
                </c:pt>
                <c:pt idx="7779">
                  <c:v>43422</c:v>
                </c:pt>
                <c:pt idx="7780">
                  <c:v>43423</c:v>
                </c:pt>
                <c:pt idx="7781">
                  <c:v>43424</c:v>
                </c:pt>
                <c:pt idx="7782">
                  <c:v>43425</c:v>
                </c:pt>
                <c:pt idx="7783">
                  <c:v>43426</c:v>
                </c:pt>
                <c:pt idx="7784">
                  <c:v>43427</c:v>
                </c:pt>
                <c:pt idx="7785">
                  <c:v>43428</c:v>
                </c:pt>
                <c:pt idx="7786">
                  <c:v>43429</c:v>
                </c:pt>
                <c:pt idx="7787">
                  <c:v>43430</c:v>
                </c:pt>
                <c:pt idx="7788">
                  <c:v>43431</c:v>
                </c:pt>
                <c:pt idx="7789">
                  <c:v>43432</c:v>
                </c:pt>
                <c:pt idx="7790">
                  <c:v>43433</c:v>
                </c:pt>
                <c:pt idx="7791">
                  <c:v>43434</c:v>
                </c:pt>
                <c:pt idx="7792">
                  <c:v>43435</c:v>
                </c:pt>
                <c:pt idx="7793">
                  <c:v>43436</c:v>
                </c:pt>
                <c:pt idx="7794">
                  <c:v>43437</c:v>
                </c:pt>
                <c:pt idx="7795">
                  <c:v>43438</c:v>
                </c:pt>
                <c:pt idx="7796">
                  <c:v>43439</c:v>
                </c:pt>
                <c:pt idx="7797">
                  <c:v>43440</c:v>
                </c:pt>
                <c:pt idx="7798">
                  <c:v>43441</c:v>
                </c:pt>
                <c:pt idx="7799">
                  <c:v>43442</c:v>
                </c:pt>
                <c:pt idx="7800">
                  <c:v>43443</c:v>
                </c:pt>
                <c:pt idx="7801">
                  <c:v>43444</c:v>
                </c:pt>
                <c:pt idx="7802">
                  <c:v>43445</c:v>
                </c:pt>
                <c:pt idx="7803">
                  <c:v>43446</c:v>
                </c:pt>
                <c:pt idx="7804">
                  <c:v>43447</c:v>
                </c:pt>
                <c:pt idx="7805">
                  <c:v>43448</c:v>
                </c:pt>
                <c:pt idx="7806">
                  <c:v>43449</c:v>
                </c:pt>
                <c:pt idx="7807">
                  <c:v>43450</c:v>
                </c:pt>
                <c:pt idx="7808">
                  <c:v>43451</c:v>
                </c:pt>
                <c:pt idx="7809">
                  <c:v>43452</c:v>
                </c:pt>
                <c:pt idx="7810">
                  <c:v>43453</c:v>
                </c:pt>
                <c:pt idx="7811">
                  <c:v>43454</c:v>
                </c:pt>
                <c:pt idx="7812">
                  <c:v>43455</c:v>
                </c:pt>
                <c:pt idx="7813">
                  <c:v>43456</c:v>
                </c:pt>
                <c:pt idx="7814">
                  <c:v>43457</c:v>
                </c:pt>
                <c:pt idx="7815">
                  <c:v>43458</c:v>
                </c:pt>
                <c:pt idx="7816">
                  <c:v>43459</c:v>
                </c:pt>
                <c:pt idx="7817">
                  <c:v>43460</c:v>
                </c:pt>
                <c:pt idx="7818">
                  <c:v>43461</c:v>
                </c:pt>
                <c:pt idx="7819">
                  <c:v>43462</c:v>
                </c:pt>
                <c:pt idx="7820">
                  <c:v>43463</c:v>
                </c:pt>
                <c:pt idx="7821">
                  <c:v>43464</c:v>
                </c:pt>
                <c:pt idx="7822">
                  <c:v>43465</c:v>
                </c:pt>
                <c:pt idx="7823">
                  <c:v>43466</c:v>
                </c:pt>
                <c:pt idx="7824">
                  <c:v>43467</c:v>
                </c:pt>
                <c:pt idx="7825">
                  <c:v>43468</c:v>
                </c:pt>
                <c:pt idx="7826">
                  <c:v>43469</c:v>
                </c:pt>
                <c:pt idx="7827">
                  <c:v>43470</c:v>
                </c:pt>
                <c:pt idx="7828">
                  <c:v>43471</c:v>
                </c:pt>
                <c:pt idx="7829">
                  <c:v>43472</c:v>
                </c:pt>
                <c:pt idx="7830">
                  <c:v>43473</c:v>
                </c:pt>
                <c:pt idx="7831">
                  <c:v>43474</c:v>
                </c:pt>
                <c:pt idx="7832">
                  <c:v>43475</c:v>
                </c:pt>
                <c:pt idx="7833">
                  <c:v>43476</c:v>
                </c:pt>
                <c:pt idx="7834">
                  <c:v>43477</c:v>
                </c:pt>
                <c:pt idx="7835">
                  <c:v>43478</c:v>
                </c:pt>
                <c:pt idx="7836">
                  <c:v>43479</c:v>
                </c:pt>
                <c:pt idx="7837">
                  <c:v>43480</c:v>
                </c:pt>
                <c:pt idx="7838">
                  <c:v>43481</c:v>
                </c:pt>
                <c:pt idx="7839">
                  <c:v>43482</c:v>
                </c:pt>
                <c:pt idx="7840">
                  <c:v>43483</c:v>
                </c:pt>
                <c:pt idx="7841">
                  <c:v>43484</c:v>
                </c:pt>
                <c:pt idx="7842">
                  <c:v>43485</c:v>
                </c:pt>
                <c:pt idx="7843">
                  <c:v>43486</c:v>
                </c:pt>
                <c:pt idx="7844">
                  <c:v>43487</c:v>
                </c:pt>
                <c:pt idx="7845">
                  <c:v>43488</c:v>
                </c:pt>
                <c:pt idx="7846">
                  <c:v>43489</c:v>
                </c:pt>
                <c:pt idx="7847">
                  <c:v>43490</c:v>
                </c:pt>
                <c:pt idx="7848">
                  <c:v>43491</c:v>
                </c:pt>
                <c:pt idx="7849">
                  <c:v>43492</c:v>
                </c:pt>
                <c:pt idx="7850">
                  <c:v>43493</c:v>
                </c:pt>
                <c:pt idx="7851">
                  <c:v>43494</c:v>
                </c:pt>
                <c:pt idx="7852">
                  <c:v>43495</c:v>
                </c:pt>
                <c:pt idx="7853">
                  <c:v>43496</c:v>
                </c:pt>
                <c:pt idx="7854">
                  <c:v>43497</c:v>
                </c:pt>
                <c:pt idx="7855">
                  <c:v>43498</c:v>
                </c:pt>
                <c:pt idx="7856">
                  <c:v>43499</c:v>
                </c:pt>
                <c:pt idx="7857">
                  <c:v>43500</c:v>
                </c:pt>
                <c:pt idx="7858">
                  <c:v>43501</c:v>
                </c:pt>
                <c:pt idx="7859">
                  <c:v>43502</c:v>
                </c:pt>
                <c:pt idx="7860">
                  <c:v>43503</c:v>
                </c:pt>
                <c:pt idx="7861">
                  <c:v>43504</c:v>
                </c:pt>
                <c:pt idx="7862">
                  <c:v>43505</c:v>
                </c:pt>
                <c:pt idx="7863">
                  <c:v>43506</c:v>
                </c:pt>
                <c:pt idx="7864">
                  <c:v>43507</c:v>
                </c:pt>
                <c:pt idx="7865">
                  <c:v>43508</c:v>
                </c:pt>
                <c:pt idx="7866">
                  <c:v>43509</c:v>
                </c:pt>
                <c:pt idx="7867">
                  <c:v>43510</c:v>
                </c:pt>
                <c:pt idx="7868">
                  <c:v>43511</c:v>
                </c:pt>
                <c:pt idx="7869">
                  <c:v>43512</c:v>
                </c:pt>
                <c:pt idx="7870">
                  <c:v>43513</c:v>
                </c:pt>
                <c:pt idx="7871">
                  <c:v>43514</c:v>
                </c:pt>
                <c:pt idx="7872">
                  <c:v>43515</c:v>
                </c:pt>
                <c:pt idx="7873">
                  <c:v>43516</c:v>
                </c:pt>
                <c:pt idx="7874">
                  <c:v>43517</c:v>
                </c:pt>
                <c:pt idx="7875">
                  <c:v>43518</c:v>
                </c:pt>
                <c:pt idx="7876">
                  <c:v>43519</c:v>
                </c:pt>
                <c:pt idx="7877">
                  <c:v>43520</c:v>
                </c:pt>
                <c:pt idx="7878">
                  <c:v>43521</c:v>
                </c:pt>
                <c:pt idx="7879">
                  <c:v>43522</c:v>
                </c:pt>
                <c:pt idx="7880">
                  <c:v>43523</c:v>
                </c:pt>
                <c:pt idx="7881">
                  <c:v>43524</c:v>
                </c:pt>
                <c:pt idx="7882">
                  <c:v>43525</c:v>
                </c:pt>
                <c:pt idx="7883">
                  <c:v>43526</c:v>
                </c:pt>
                <c:pt idx="7884">
                  <c:v>43527</c:v>
                </c:pt>
                <c:pt idx="7885">
                  <c:v>43528</c:v>
                </c:pt>
                <c:pt idx="7886">
                  <c:v>43529</c:v>
                </c:pt>
                <c:pt idx="7887">
                  <c:v>43530</c:v>
                </c:pt>
                <c:pt idx="7888">
                  <c:v>43531</c:v>
                </c:pt>
                <c:pt idx="7889">
                  <c:v>43532</c:v>
                </c:pt>
                <c:pt idx="7890">
                  <c:v>43533</c:v>
                </c:pt>
                <c:pt idx="7891">
                  <c:v>43534</c:v>
                </c:pt>
                <c:pt idx="7892">
                  <c:v>43535</c:v>
                </c:pt>
                <c:pt idx="7893">
                  <c:v>43536</c:v>
                </c:pt>
                <c:pt idx="7894">
                  <c:v>43537</c:v>
                </c:pt>
                <c:pt idx="7895">
                  <c:v>43538</c:v>
                </c:pt>
                <c:pt idx="7896">
                  <c:v>43539</c:v>
                </c:pt>
                <c:pt idx="7897">
                  <c:v>43540</c:v>
                </c:pt>
                <c:pt idx="7898">
                  <c:v>43541</c:v>
                </c:pt>
                <c:pt idx="7899">
                  <c:v>43542</c:v>
                </c:pt>
                <c:pt idx="7900">
                  <c:v>43543</c:v>
                </c:pt>
                <c:pt idx="7901">
                  <c:v>43544</c:v>
                </c:pt>
                <c:pt idx="7902">
                  <c:v>43545</c:v>
                </c:pt>
                <c:pt idx="7903">
                  <c:v>43546</c:v>
                </c:pt>
                <c:pt idx="7904">
                  <c:v>43547</c:v>
                </c:pt>
                <c:pt idx="7905">
                  <c:v>43548</c:v>
                </c:pt>
                <c:pt idx="7906">
                  <c:v>43549</c:v>
                </c:pt>
                <c:pt idx="7907">
                  <c:v>43550</c:v>
                </c:pt>
                <c:pt idx="7908">
                  <c:v>43551</c:v>
                </c:pt>
                <c:pt idx="7909">
                  <c:v>43552</c:v>
                </c:pt>
                <c:pt idx="7910">
                  <c:v>43553</c:v>
                </c:pt>
                <c:pt idx="7911">
                  <c:v>43554</c:v>
                </c:pt>
                <c:pt idx="7912">
                  <c:v>43555</c:v>
                </c:pt>
                <c:pt idx="7913">
                  <c:v>43556</c:v>
                </c:pt>
                <c:pt idx="7914">
                  <c:v>43557</c:v>
                </c:pt>
                <c:pt idx="7915">
                  <c:v>43558</c:v>
                </c:pt>
                <c:pt idx="7916">
                  <c:v>43559</c:v>
                </c:pt>
                <c:pt idx="7917">
                  <c:v>43560</c:v>
                </c:pt>
                <c:pt idx="7918">
                  <c:v>43561</c:v>
                </c:pt>
                <c:pt idx="7919">
                  <c:v>43562</c:v>
                </c:pt>
                <c:pt idx="7920">
                  <c:v>43563</c:v>
                </c:pt>
                <c:pt idx="7921">
                  <c:v>43564</c:v>
                </c:pt>
                <c:pt idx="7922">
                  <c:v>43565</c:v>
                </c:pt>
                <c:pt idx="7923">
                  <c:v>43566</c:v>
                </c:pt>
                <c:pt idx="7924">
                  <c:v>43567</c:v>
                </c:pt>
                <c:pt idx="7925">
                  <c:v>43568</c:v>
                </c:pt>
                <c:pt idx="7926">
                  <c:v>43569</c:v>
                </c:pt>
                <c:pt idx="7927">
                  <c:v>43570</c:v>
                </c:pt>
                <c:pt idx="7928">
                  <c:v>43571</c:v>
                </c:pt>
                <c:pt idx="7929">
                  <c:v>43572</c:v>
                </c:pt>
                <c:pt idx="7930">
                  <c:v>43573</c:v>
                </c:pt>
                <c:pt idx="7931">
                  <c:v>43574</c:v>
                </c:pt>
                <c:pt idx="7932">
                  <c:v>43575</c:v>
                </c:pt>
                <c:pt idx="7933">
                  <c:v>43576</c:v>
                </c:pt>
                <c:pt idx="7934">
                  <c:v>43577</c:v>
                </c:pt>
                <c:pt idx="7935">
                  <c:v>43578</c:v>
                </c:pt>
                <c:pt idx="7936">
                  <c:v>43579</c:v>
                </c:pt>
                <c:pt idx="7937">
                  <c:v>43580</c:v>
                </c:pt>
                <c:pt idx="7938">
                  <c:v>43581</c:v>
                </c:pt>
                <c:pt idx="7939">
                  <c:v>43582</c:v>
                </c:pt>
                <c:pt idx="7940">
                  <c:v>43583</c:v>
                </c:pt>
                <c:pt idx="7941">
                  <c:v>43584</c:v>
                </c:pt>
                <c:pt idx="7942">
                  <c:v>43585</c:v>
                </c:pt>
                <c:pt idx="7943">
                  <c:v>43586</c:v>
                </c:pt>
                <c:pt idx="7944">
                  <c:v>43587</c:v>
                </c:pt>
                <c:pt idx="7945">
                  <c:v>43588</c:v>
                </c:pt>
                <c:pt idx="7946">
                  <c:v>43589</c:v>
                </c:pt>
                <c:pt idx="7947">
                  <c:v>43590</c:v>
                </c:pt>
                <c:pt idx="7948">
                  <c:v>43591</c:v>
                </c:pt>
                <c:pt idx="7949">
                  <c:v>43592</c:v>
                </c:pt>
                <c:pt idx="7950">
                  <c:v>43593</c:v>
                </c:pt>
                <c:pt idx="7951">
                  <c:v>43594</c:v>
                </c:pt>
                <c:pt idx="7952">
                  <c:v>43595</c:v>
                </c:pt>
                <c:pt idx="7953">
                  <c:v>43596</c:v>
                </c:pt>
                <c:pt idx="7954">
                  <c:v>43597</c:v>
                </c:pt>
                <c:pt idx="7955">
                  <c:v>43598</c:v>
                </c:pt>
                <c:pt idx="7956">
                  <c:v>43599</c:v>
                </c:pt>
                <c:pt idx="7957">
                  <c:v>43600</c:v>
                </c:pt>
                <c:pt idx="7958">
                  <c:v>43601</c:v>
                </c:pt>
                <c:pt idx="7959">
                  <c:v>43602</c:v>
                </c:pt>
                <c:pt idx="7960">
                  <c:v>43603</c:v>
                </c:pt>
                <c:pt idx="7961">
                  <c:v>43604</c:v>
                </c:pt>
                <c:pt idx="7962">
                  <c:v>43605</c:v>
                </c:pt>
                <c:pt idx="7963">
                  <c:v>43606</c:v>
                </c:pt>
                <c:pt idx="7964">
                  <c:v>43607</c:v>
                </c:pt>
                <c:pt idx="7965">
                  <c:v>43608</c:v>
                </c:pt>
                <c:pt idx="7966">
                  <c:v>43609</c:v>
                </c:pt>
                <c:pt idx="7967">
                  <c:v>43610</c:v>
                </c:pt>
                <c:pt idx="7968">
                  <c:v>43611</c:v>
                </c:pt>
                <c:pt idx="7969">
                  <c:v>43612</c:v>
                </c:pt>
                <c:pt idx="7970">
                  <c:v>43613</c:v>
                </c:pt>
                <c:pt idx="7971">
                  <c:v>43614</c:v>
                </c:pt>
                <c:pt idx="7972">
                  <c:v>43615</c:v>
                </c:pt>
                <c:pt idx="7973">
                  <c:v>43616</c:v>
                </c:pt>
                <c:pt idx="7974">
                  <c:v>43617</c:v>
                </c:pt>
                <c:pt idx="7975">
                  <c:v>43618</c:v>
                </c:pt>
                <c:pt idx="7976">
                  <c:v>43619</c:v>
                </c:pt>
                <c:pt idx="7977">
                  <c:v>43620</c:v>
                </c:pt>
                <c:pt idx="7978">
                  <c:v>43621</c:v>
                </c:pt>
                <c:pt idx="7979">
                  <c:v>43622</c:v>
                </c:pt>
                <c:pt idx="7980">
                  <c:v>43623</c:v>
                </c:pt>
                <c:pt idx="7981">
                  <c:v>43624</c:v>
                </c:pt>
                <c:pt idx="7982">
                  <c:v>43625</c:v>
                </c:pt>
                <c:pt idx="7983">
                  <c:v>43626</c:v>
                </c:pt>
                <c:pt idx="7984">
                  <c:v>43627</c:v>
                </c:pt>
                <c:pt idx="7985">
                  <c:v>43628</c:v>
                </c:pt>
                <c:pt idx="7986">
                  <c:v>43629</c:v>
                </c:pt>
                <c:pt idx="7987">
                  <c:v>43630</c:v>
                </c:pt>
                <c:pt idx="7988">
                  <c:v>43631</c:v>
                </c:pt>
                <c:pt idx="7989">
                  <c:v>43632</c:v>
                </c:pt>
                <c:pt idx="7990">
                  <c:v>43633</c:v>
                </c:pt>
                <c:pt idx="7991">
                  <c:v>43634</c:v>
                </c:pt>
                <c:pt idx="7992">
                  <c:v>43635</c:v>
                </c:pt>
                <c:pt idx="7993">
                  <c:v>43636</c:v>
                </c:pt>
                <c:pt idx="7994">
                  <c:v>43637</c:v>
                </c:pt>
                <c:pt idx="7995">
                  <c:v>43638</c:v>
                </c:pt>
                <c:pt idx="7996">
                  <c:v>43639</c:v>
                </c:pt>
                <c:pt idx="7997">
                  <c:v>43640</c:v>
                </c:pt>
                <c:pt idx="7998">
                  <c:v>43641</c:v>
                </c:pt>
                <c:pt idx="7999">
                  <c:v>43642</c:v>
                </c:pt>
                <c:pt idx="8000">
                  <c:v>43643</c:v>
                </c:pt>
                <c:pt idx="8001">
                  <c:v>43644</c:v>
                </c:pt>
                <c:pt idx="8002">
                  <c:v>43645</c:v>
                </c:pt>
                <c:pt idx="8003">
                  <c:v>43646</c:v>
                </c:pt>
                <c:pt idx="8004">
                  <c:v>43647</c:v>
                </c:pt>
                <c:pt idx="8005">
                  <c:v>43648</c:v>
                </c:pt>
                <c:pt idx="8006">
                  <c:v>43649</c:v>
                </c:pt>
                <c:pt idx="8007">
                  <c:v>43650</c:v>
                </c:pt>
                <c:pt idx="8008">
                  <c:v>43651</c:v>
                </c:pt>
                <c:pt idx="8009">
                  <c:v>43652</c:v>
                </c:pt>
                <c:pt idx="8010">
                  <c:v>43653</c:v>
                </c:pt>
                <c:pt idx="8011">
                  <c:v>43654</c:v>
                </c:pt>
                <c:pt idx="8012">
                  <c:v>43655</c:v>
                </c:pt>
                <c:pt idx="8013">
                  <c:v>43656</c:v>
                </c:pt>
                <c:pt idx="8014">
                  <c:v>43657</c:v>
                </c:pt>
                <c:pt idx="8015">
                  <c:v>43658</c:v>
                </c:pt>
                <c:pt idx="8016">
                  <c:v>43659</c:v>
                </c:pt>
                <c:pt idx="8017">
                  <c:v>43660</c:v>
                </c:pt>
                <c:pt idx="8018">
                  <c:v>43661</c:v>
                </c:pt>
                <c:pt idx="8019">
                  <c:v>43662</c:v>
                </c:pt>
                <c:pt idx="8020">
                  <c:v>43663</c:v>
                </c:pt>
                <c:pt idx="8021">
                  <c:v>43664</c:v>
                </c:pt>
                <c:pt idx="8022">
                  <c:v>43665</c:v>
                </c:pt>
                <c:pt idx="8023">
                  <c:v>43666</c:v>
                </c:pt>
                <c:pt idx="8024">
                  <c:v>43667</c:v>
                </c:pt>
                <c:pt idx="8025">
                  <c:v>43668</c:v>
                </c:pt>
                <c:pt idx="8026">
                  <c:v>43669</c:v>
                </c:pt>
                <c:pt idx="8027">
                  <c:v>43670</c:v>
                </c:pt>
                <c:pt idx="8028">
                  <c:v>43671</c:v>
                </c:pt>
                <c:pt idx="8029">
                  <c:v>43672</c:v>
                </c:pt>
                <c:pt idx="8030">
                  <c:v>43673</c:v>
                </c:pt>
                <c:pt idx="8031">
                  <c:v>43674</c:v>
                </c:pt>
                <c:pt idx="8032">
                  <c:v>43675</c:v>
                </c:pt>
                <c:pt idx="8033">
                  <c:v>43676</c:v>
                </c:pt>
                <c:pt idx="8034">
                  <c:v>43677</c:v>
                </c:pt>
                <c:pt idx="8035">
                  <c:v>43678</c:v>
                </c:pt>
                <c:pt idx="8036">
                  <c:v>43679</c:v>
                </c:pt>
                <c:pt idx="8037">
                  <c:v>43680</c:v>
                </c:pt>
                <c:pt idx="8038">
                  <c:v>43681</c:v>
                </c:pt>
                <c:pt idx="8039">
                  <c:v>43682</c:v>
                </c:pt>
                <c:pt idx="8040">
                  <c:v>43683</c:v>
                </c:pt>
                <c:pt idx="8041">
                  <c:v>43684</c:v>
                </c:pt>
                <c:pt idx="8042">
                  <c:v>43685</c:v>
                </c:pt>
                <c:pt idx="8043">
                  <c:v>43686</c:v>
                </c:pt>
                <c:pt idx="8044">
                  <c:v>43687</c:v>
                </c:pt>
                <c:pt idx="8045">
                  <c:v>43688</c:v>
                </c:pt>
                <c:pt idx="8046">
                  <c:v>43689</c:v>
                </c:pt>
                <c:pt idx="8047">
                  <c:v>43690</c:v>
                </c:pt>
                <c:pt idx="8048">
                  <c:v>43691</c:v>
                </c:pt>
                <c:pt idx="8049">
                  <c:v>43692</c:v>
                </c:pt>
                <c:pt idx="8050">
                  <c:v>43693</c:v>
                </c:pt>
                <c:pt idx="8051">
                  <c:v>43694</c:v>
                </c:pt>
                <c:pt idx="8052">
                  <c:v>43695</c:v>
                </c:pt>
                <c:pt idx="8053">
                  <c:v>43696</c:v>
                </c:pt>
                <c:pt idx="8054">
                  <c:v>43697</c:v>
                </c:pt>
                <c:pt idx="8055">
                  <c:v>43698</c:v>
                </c:pt>
                <c:pt idx="8056">
                  <c:v>43699</c:v>
                </c:pt>
                <c:pt idx="8057">
                  <c:v>43700</c:v>
                </c:pt>
                <c:pt idx="8058">
                  <c:v>43701</c:v>
                </c:pt>
                <c:pt idx="8059">
                  <c:v>43702</c:v>
                </c:pt>
                <c:pt idx="8060">
                  <c:v>43703</c:v>
                </c:pt>
                <c:pt idx="8061">
                  <c:v>43704</c:v>
                </c:pt>
                <c:pt idx="8062">
                  <c:v>43705</c:v>
                </c:pt>
                <c:pt idx="8063">
                  <c:v>43706</c:v>
                </c:pt>
                <c:pt idx="8064">
                  <c:v>43707</c:v>
                </c:pt>
                <c:pt idx="8065">
                  <c:v>43708</c:v>
                </c:pt>
                <c:pt idx="8066">
                  <c:v>43709</c:v>
                </c:pt>
                <c:pt idx="8067">
                  <c:v>43710</c:v>
                </c:pt>
                <c:pt idx="8068">
                  <c:v>43711</c:v>
                </c:pt>
                <c:pt idx="8069">
                  <c:v>43712</c:v>
                </c:pt>
                <c:pt idx="8070">
                  <c:v>43713</c:v>
                </c:pt>
                <c:pt idx="8071">
                  <c:v>43714</c:v>
                </c:pt>
                <c:pt idx="8072">
                  <c:v>43715</c:v>
                </c:pt>
                <c:pt idx="8073">
                  <c:v>43716</c:v>
                </c:pt>
                <c:pt idx="8074">
                  <c:v>43717</c:v>
                </c:pt>
                <c:pt idx="8075">
                  <c:v>43718</c:v>
                </c:pt>
                <c:pt idx="8076">
                  <c:v>43719</c:v>
                </c:pt>
                <c:pt idx="8077">
                  <c:v>43720</c:v>
                </c:pt>
                <c:pt idx="8078">
                  <c:v>43721</c:v>
                </c:pt>
                <c:pt idx="8079">
                  <c:v>43722</c:v>
                </c:pt>
                <c:pt idx="8080">
                  <c:v>43723</c:v>
                </c:pt>
                <c:pt idx="8081">
                  <c:v>43724</c:v>
                </c:pt>
                <c:pt idx="8082">
                  <c:v>43725</c:v>
                </c:pt>
                <c:pt idx="8083">
                  <c:v>43726</c:v>
                </c:pt>
                <c:pt idx="8084">
                  <c:v>43727</c:v>
                </c:pt>
                <c:pt idx="8085">
                  <c:v>43728</c:v>
                </c:pt>
                <c:pt idx="8086">
                  <c:v>43729</c:v>
                </c:pt>
                <c:pt idx="8087">
                  <c:v>43730</c:v>
                </c:pt>
                <c:pt idx="8088">
                  <c:v>43731</c:v>
                </c:pt>
                <c:pt idx="8089">
                  <c:v>43732</c:v>
                </c:pt>
                <c:pt idx="8090">
                  <c:v>43733</c:v>
                </c:pt>
                <c:pt idx="8091">
                  <c:v>43734</c:v>
                </c:pt>
                <c:pt idx="8092">
                  <c:v>43735</c:v>
                </c:pt>
                <c:pt idx="8093">
                  <c:v>43736</c:v>
                </c:pt>
                <c:pt idx="8094">
                  <c:v>43737</c:v>
                </c:pt>
                <c:pt idx="8095">
                  <c:v>43738</c:v>
                </c:pt>
                <c:pt idx="8096">
                  <c:v>43739</c:v>
                </c:pt>
                <c:pt idx="8097">
                  <c:v>43740</c:v>
                </c:pt>
                <c:pt idx="8098">
                  <c:v>43741</c:v>
                </c:pt>
                <c:pt idx="8099">
                  <c:v>43742</c:v>
                </c:pt>
                <c:pt idx="8100">
                  <c:v>43743</c:v>
                </c:pt>
                <c:pt idx="8101">
                  <c:v>43744</c:v>
                </c:pt>
                <c:pt idx="8102">
                  <c:v>43745</c:v>
                </c:pt>
                <c:pt idx="8103">
                  <c:v>43746</c:v>
                </c:pt>
                <c:pt idx="8104">
                  <c:v>43747</c:v>
                </c:pt>
                <c:pt idx="8105">
                  <c:v>43748</c:v>
                </c:pt>
                <c:pt idx="8106">
                  <c:v>43749</c:v>
                </c:pt>
                <c:pt idx="8107">
                  <c:v>43750</c:v>
                </c:pt>
                <c:pt idx="8108">
                  <c:v>43751</c:v>
                </c:pt>
                <c:pt idx="8109">
                  <c:v>43752</c:v>
                </c:pt>
                <c:pt idx="8110">
                  <c:v>43753</c:v>
                </c:pt>
                <c:pt idx="8111">
                  <c:v>43754</c:v>
                </c:pt>
                <c:pt idx="8112">
                  <c:v>43755</c:v>
                </c:pt>
                <c:pt idx="8113">
                  <c:v>43756</c:v>
                </c:pt>
                <c:pt idx="8114">
                  <c:v>43757</c:v>
                </c:pt>
                <c:pt idx="8115">
                  <c:v>43758</c:v>
                </c:pt>
                <c:pt idx="8116">
                  <c:v>43759</c:v>
                </c:pt>
                <c:pt idx="8117">
                  <c:v>43760</c:v>
                </c:pt>
                <c:pt idx="8118">
                  <c:v>43761</c:v>
                </c:pt>
                <c:pt idx="8119">
                  <c:v>43762</c:v>
                </c:pt>
                <c:pt idx="8120">
                  <c:v>43763</c:v>
                </c:pt>
                <c:pt idx="8121">
                  <c:v>43764</c:v>
                </c:pt>
                <c:pt idx="8122">
                  <c:v>43765</c:v>
                </c:pt>
                <c:pt idx="8123">
                  <c:v>43766</c:v>
                </c:pt>
                <c:pt idx="8124">
                  <c:v>43767</c:v>
                </c:pt>
                <c:pt idx="8125">
                  <c:v>43768</c:v>
                </c:pt>
                <c:pt idx="8126">
                  <c:v>43769</c:v>
                </c:pt>
                <c:pt idx="8127">
                  <c:v>43770</c:v>
                </c:pt>
                <c:pt idx="8128">
                  <c:v>43771</c:v>
                </c:pt>
                <c:pt idx="8129">
                  <c:v>43772</c:v>
                </c:pt>
                <c:pt idx="8130">
                  <c:v>43773</c:v>
                </c:pt>
                <c:pt idx="8131">
                  <c:v>43774</c:v>
                </c:pt>
                <c:pt idx="8132">
                  <c:v>43775</c:v>
                </c:pt>
                <c:pt idx="8133">
                  <c:v>43776</c:v>
                </c:pt>
                <c:pt idx="8134">
                  <c:v>43777</c:v>
                </c:pt>
                <c:pt idx="8135">
                  <c:v>43778</c:v>
                </c:pt>
                <c:pt idx="8136">
                  <c:v>43779</c:v>
                </c:pt>
                <c:pt idx="8137">
                  <c:v>43780</c:v>
                </c:pt>
                <c:pt idx="8138">
                  <c:v>43781</c:v>
                </c:pt>
                <c:pt idx="8139">
                  <c:v>43782</c:v>
                </c:pt>
                <c:pt idx="8140">
                  <c:v>43783</c:v>
                </c:pt>
                <c:pt idx="8141">
                  <c:v>43784</c:v>
                </c:pt>
                <c:pt idx="8142">
                  <c:v>43785</c:v>
                </c:pt>
                <c:pt idx="8143">
                  <c:v>43786</c:v>
                </c:pt>
                <c:pt idx="8144">
                  <c:v>43787</c:v>
                </c:pt>
                <c:pt idx="8145">
                  <c:v>43788</c:v>
                </c:pt>
                <c:pt idx="8146">
                  <c:v>43789</c:v>
                </c:pt>
                <c:pt idx="8147">
                  <c:v>43790</c:v>
                </c:pt>
                <c:pt idx="8148">
                  <c:v>43791</c:v>
                </c:pt>
                <c:pt idx="8149">
                  <c:v>43792</c:v>
                </c:pt>
                <c:pt idx="8150">
                  <c:v>43793</c:v>
                </c:pt>
                <c:pt idx="8151">
                  <c:v>43794</c:v>
                </c:pt>
                <c:pt idx="8152">
                  <c:v>43795</c:v>
                </c:pt>
                <c:pt idx="8153">
                  <c:v>43796</c:v>
                </c:pt>
                <c:pt idx="8154">
                  <c:v>43797</c:v>
                </c:pt>
                <c:pt idx="8155">
                  <c:v>43798</c:v>
                </c:pt>
                <c:pt idx="8156">
                  <c:v>43799</c:v>
                </c:pt>
                <c:pt idx="8157">
                  <c:v>43800</c:v>
                </c:pt>
                <c:pt idx="8158">
                  <c:v>43801</c:v>
                </c:pt>
                <c:pt idx="8159">
                  <c:v>43802</c:v>
                </c:pt>
                <c:pt idx="8160">
                  <c:v>43803</c:v>
                </c:pt>
                <c:pt idx="8161">
                  <c:v>43804</c:v>
                </c:pt>
                <c:pt idx="8162">
                  <c:v>43805</c:v>
                </c:pt>
                <c:pt idx="8163">
                  <c:v>43806</c:v>
                </c:pt>
                <c:pt idx="8164">
                  <c:v>43807</c:v>
                </c:pt>
                <c:pt idx="8165">
                  <c:v>43808</c:v>
                </c:pt>
                <c:pt idx="8166">
                  <c:v>43809</c:v>
                </c:pt>
                <c:pt idx="8167">
                  <c:v>43810</c:v>
                </c:pt>
                <c:pt idx="8168">
                  <c:v>43811</c:v>
                </c:pt>
                <c:pt idx="8169">
                  <c:v>43812</c:v>
                </c:pt>
                <c:pt idx="8170">
                  <c:v>43813</c:v>
                </c:pt>
                <c:pt idx="8171">
                  <c:v>43814</c:v>
                </c:pt>
                <c:pt idx="8172">
                  <c:v>43815</c:v>
                </c:pt>
                <c:pt idx="8173">
                  <c:v>43816</c:v>
                </c:pt>
                <c:pt idx="8174">
                  <c:v>43817</c:v>
                </c:pt>
                <c:pt idx="8175">
                  <c:v>43818</c:v>
                </c:pt>
                <c:pt idx="8176">
                  <c:v>43819</c:v>
                </c:pt>
                <c:pt idx="8177">
                  <c:v>43820</c:v>
                </c:pt>
                <c:pt idx="8178">
                  <c:v>43821</c:v>
                </c:pt>
                <c:pt idx="8179">
                  <c:v>43822</c:v>
                </c:pt>
                <c:pt idx="8180">
                  <c:v>43823</c:v>
                </c:pt>
                <c:pt idx="8181">
                  <c:v>43824</c:v>
                </c:pt>
                <c:pt idx="8182">
                  <c:v>43825</c:v>
                </c:pt>
                <c:pt idx="8183">
                  <c:v>43826</c:v>
                </c:pt>
                <c:pt idx="8184">
                  <c:v>43827</c:v>
                </c:pt>
                <c:pt idx="8185">
                  <c:v>43828</c:v>
                </c:pt>
                <c:pt idx="8186">
                  <c:v>43829</c:v>
                </c:pt>
                <c:pt idx="8187">
                  <c:v>43830</c:v>
                </c:pt>
                <c:pt idx="8188">
                  <c:v>43831</c:v>
                </c:pt>
                <c:pt idx="8189">
                  <c:v>43832</c:v>
                </c:pt>
                <c:pt idx="8190">
                  <c:v>43833</c:v>
                </c:pt>
                <c:pt idx="8191">
                  <c:v>43834</c:v>
                </c:pt>
                <c:pt idx="8192">
                  <c:v>43835</c:v>
                </c:pt>
                <c:pt idx="8193">
                  <c:v>43836</c:v>
                </c:pt>
                <c:pt idx="8194">
                  <c:v>43837</c:v>
                </c:pt>
                <c:pt idx="8195">
                  <c:v>43838</c:v>
                </c:pt>
                <c:pt idx="8196">
                  <c:v>43839</c:v>
                </c:pt>
                <c:pt idx="8197">
                  <c:v>43840</c:v>
                </c:pt>
                <c:pt idx="8198">
                  <c:v>43841</c:v>
                </c:pt>
                <c:pt idx="8199">
                  <c:v>43842</c:v>
                </c:pt>
                <c:pt idx="8200">
                  <c:v>43843</c:v>
                </c:pt>
                <c:pt idx="8201">
                  <c:v>43844</c:v>
                </c:pt>
                <c:pt idx="8202">
                  <c:v>43845</c:v>
                </c:pt>
                <c:pt idx="8203">
                  <c:v>43846</c:v>
                </c:pt>
                <c:pt idx="8204">
                  <c:v>43847</c:v>
                </c:pt>
                <c:pt idx="8205">
                  <c:v>43848</c:v>
                </c:pt>
                <c:pt idx="8206">
                  <c:v>43849</c:v>
                </c:pt>
                <c:pt idx="8207">
                  <c:v>43850</c:v>
                </c:pt>
                <c:pt idx="8208">
                  <c:v>43851</c:v>
                </c:pt>
                <c:pt idx="8209">
                  <c:v>43852</c:v>
                </c:pt>
                <c:pt idx="8210">
                  <c:v>43853</c:v>
                </c:pt>
                <c:pt idx="8211">
                  <c:v>43854</c:v>
                </c:pt>
                <c:pt idx="8212">
                  <c:v>43855</c:v>
                </c:pt>
                <c:pt idx="8213">
                  <c:v>43856</c:v>
                </c:pt>
                <c:pt idx="8214">
                  <c:v>43857</c:v>
                </c:pt>
                <c:pt idx="8215">
                  <c:v>43858</c:v>
                </c:pt>
                <c:pt idx="8216">
                  <c:v>43859</c:v>
                </c:pt>
                <c:pt idx="8217">
                  <c:v>43860</c:v>
                </c:pt>
                <c:pt idx="8218">
                  <c:v>43861</c:v>
                </c:pt>
                <c:pt idx="8219">
                  <c:v>43862</c:v>
                </c:pt>
                <c:pt idx="8220">
                  <c:v>43863</c:v>
                </c:pt>
                <c:pt idx="8221">
                  <c:v>43864</c:v>
                </c:pt>
                <c:pt idx="8222">
                  <c:v>43865</c:v>
                </c:pt>
                <c:pt idx="8223">
                  <c:v>43866</c:v>
                </c:pt>
                <c:pt idx="8224">
                  <c:v>43867</c:v>
                </c:pt>
                <c:pt idx="8225">
                  <c:v>43868</c:v>
                </c:pt>
                <c:pt idx="8226">
                  <c:v>43869</c:v>
                </c:pt>
                <c:pt idx="8227">
                  <c:v>43870</c:v>
                </c:pt>
                <c:pt idx="8228">
                  <c:v>43871</c:v>
                </c:pt>
                <c:pt idx="8229">
                  <c:v>43872</c:v>
                </c:pt>
                <c:pt idx="8230">
                  <c:v>43873</c:v>
                </c:pt>
                <c:pt idx="8231">
                  <c:v>43874</c:v>
                </c:pt>
                <c:pt idx="8232">
                  <c:v>43875</c:v>
                </c:pt>
                <c:pt idx="8233">
                  <c:v>43876</c:v>
                </c:pt>
                <c:pt idx="8234">
                  <c:v>43877</c:v>
                </c:pt>
                <c:pt idx="8235">
                  <c:v>43878</c:v>
                </c:pt>
                <c:pt idx="8236">
                  <c:v>43879</c:v>
                </c:pt>
                <c:pt idx="8237">
                  <c:v>43880</c:v>
                </c:pt>
                <c:pt idx="8238">
                  <c:v>43881</c:v>
                </c:pt>
                <c:pt idx="8239">
                  <c:v>43882</c:v>
                </c:pt>
                <c:pt idx="8240">
                  <c:v>43883</c:v>
                </c:pt>
                <c:pt idx="8241">
                  <c:v>43884</c:v>
                </c:pt>
                <c:pt idx="8242">
                  <c:v>43885</c:v>
                </c:pt>
                <c:pt idx="8243">
                  <c:v>43886</c:v>
                </c:pt>
                <c:pt idx="8244">
                  <c:v>43887</c:v>
                </c:pt>
                <c:pt idx="8245">
                  <c:v>43888</c:v>
                </c:pt>
                <c:pt idx="8246">
                  <c:v>43889</c:v>
                </c:pt>
                <c:pt idx="8247">
                  <c:v>43890</c:v>
                </c:pt>
                <c:pt idx="8248">
                  <c:v>43891</c:v>
                </c:pt>
                <c:pt idx="8249">
                  <c:v>43892</c:v>
                </c:pt>
                <c:pt idx="8250">
                  <c:v>43893</c:v>
                </c:pt>
                <c:pt idx="8251">
                  <c:v>43894</c:v>
                </c:pt>
                <c:pt idx="8252">
                  <c:v>43895</c:v>
                </c:pt>
                <c:pt idx="8253">
                  <c:v>43896</c:v>
                </c:pt>
                <c:pt idx="8254">
                  <c:v>43897</c:v>
                </c:pt>
                <c:pt idx="8255">
                  <c:v>43898</c:v>
                </c:pt>
                <c:pt idx="8256">
                  <c:v>43899</c:v>
                </c:pt>
                <c:pt idx="8257">
                  <c:v>43900</c:v>
                </c:pt>
                <c:pt idx="8258">
                  <c:v>43901</c:v>
                </c:pt>
                <c:pt idx="8259">
                  <c:v>43902</c:v>
                </c:pt>
                <c:pt idx="8260">
                  <c:v>43903</c:v>
                </c:pt>
                <c:pt idx="8261">
                  <c:v>43904</c:v>
                </c:pt>
                <c:pt idx="8262">
                  <c:v>43905</c:v>
                </c:pt>
                <c:pt idx="8263">
                  <c:v>43906</c:v>
                </c:pt>
                <c:pt idx="8264">
                  <c:v>43907</c:v>
                </c:pt>
                <c:pt idx="8265">
                  <c:v>43908</c:v>
                </c:pt>
                <c:pt idx="8266">
                  <c:v>43909</c:v>
                </c:pt>
                <c:pt idx="8267">
                  <c:v>43910</c:v>
                </c:pt>
                <c:pt idx="8268">
                  <c:v>43911</c:v>
                </c:pt>
                <c:pt idx="8269">
                  <c:v>43912</c:v>
                </c:pt>
                <c:pt idx="8270">
                  <c:v>43913</c:v>
                </c:pt>
                <c:pt idx="8271">
                  <c:v>43914</c:v>
                </c:pt>
                <c:pt idx="8272">
                  <c:v>43915</c:v>
                </c:pt>
                <c:pt idx="8273">
                  <c:v>43916</c:v>
                </c:pt>
                <c:pt idx="8274">
                  <c:v>43917</c:v>
                </c:pt>
                <c:pt idx="8275">
                  <c:v>43918</c:v>
                </c:pt>
                <c:pt idx="8276">
                  <c:v>43919</c:v>
                </c:pt>
                <c:pt idx="8277">
                  <c:v>43920</c:v>
                </c:pt>
                <c:pt idx="8278">
                  <c:v>43921</c:v>
                </c:pt>
                <c:pt idx="8279">
                  <c:v>43922</c:v>
                </c:pt>
                <c:pt idx="8280">
                  <c:v>43923</c:v>
                </c:pt>
                <c:pt idx="8281">
                  <c:v>43924</c:v>
                </c:pt>
                <c:pt idx="8282">
                  <c:v>43925</c:v>
                </c:pt>
                <c:pt idx="8283">
                  <c:v>43926</c:v>
                </c:pt>
                <c:pt idx="8284">
                  <c:v>43927</c:v>
                </c:pt>
                <c:pt idx="8285">
                  <c:v>43928</c:v>
                </c:pt>
                <c:pt idx="8286">
                  <c:v>43929</c:v>
                </c:pt>
                <c:pt idx="8287">
                  <c:v>43930</c:v>
                </c:pt>
                <c:pt idx="8288">
                  <c:v>43931</c:v>
                </c:pt>
                <c:pt idx="8289">
                  <c:v>43932</c:v>
                </c:pt>
                <c:pt idx="8290">
                  <c:v>43933</c:v>
                </c:pt>
                <c:pt idx="8291">
                  <c:v>43934</c:v>
                </c:pt>
                <c:pt idx="8292">
                  <c:v>43935</c:v>
                </c:pt>
                <c:pt idx="8293">
                  <c:v>43936</c:v>
                </c:pt>
                <c:pt idx="8294">
                  <c:v>43937</c:v>
                </c:pt>
                <c:pt idx="8295">
                  <c:v>43938</c:v>
                </c:pt>
                <c:pt idx="8296">
                  <c:v>43939</c:v>
                </c:pt>
                <c:pt idx="8297">
                  <c:v>43940</c:v>
                </c:pt>
                <c:pt idx="8298">
                  <c:v>43941</c:v>
                </c:pt>
                <c:pt idx="8299">
                  <c:v>43942</c:v>
                </c:pt>
                <c:pt idx="8300">
                  <c:v>43943</c:v>
                </c:pt>
                <c:pt idx="8301">
                  <c:v>43944</c:v>
                </c:pt>
                <c:pt idx="8302">
                  <c:v>43945</c:v>
                </c:pt>
                <c:pt idx="8303">
                  <c:v>43946</c:v>
                </c:pt>
                <c:pt idx="8304">
                  <c:v>43947</c:v>
                </c:pt>
                <c:pt idx="8305">
                  <c:v>43948</c:v>
                </c:pt>
                <c:pt idx="8306">
                  <c:v>43949</c:v>
                </c:pt>
                <c:pt idx="8307">
                  <c:v>43950</c:v>
                </c:pt>
                <c:pt idx="8308">
                  <c:v>43951</c:v>
                </c:pt>
                <c:pt idx="8309">
                  <c:v>43952</c:v>
                </c:pt>
                <c:pt idx="8310">
                  <c:v>43953</c:v>
                </c:pt>
                <c:pt idx="8311">
                  <c:v>43954</c:v>
                </c:pt>
                <c:pt idx="8312">
                  <c:v>43955</c:v>
                </c:pt>
                <c:pt idx="8313">
                  <c:v>43956</c:v>
                </c:pt>
                <c:pt idx="8314">
                  <c:v>43957</c:v>
                </c:pt>
                <c:pt idx="8315">
                  <c:v>43958</c:v>
                </c:pt>
                <c:pt idx="8316">
                  <c:v>43959</c:v>
                </c:pt>
                <c:pt idx="8317">
                  <c:v>43960</c:v>
                </c:pt>
                <c:pt idx="8318">
                  <c:v>43961</c:v>
                </c:pt>
                <c:pt idx="8319">
                  <c:v>43962</c:v>
                </c:pt>
                <c:pt idx="8320">
                  <c:v>43963</c:v>
                </c:pt>
                <c:pt idx="8321">
                  <c:v>43964</c:v>
                </c:pt>
                <c:pt idx="8322">
                  <c:v>43965</c:v>
                </c:pt>
                <c:pt idx="8323">
                  <c:v>43966</c:v>
                </c:pt>
                <c:pt idx="8324">
                  <c:v>43967</c:v>
                </c:pt>
                <c:pt idx="8325">
                  <c:v>43968</c:v>
                </c:pt>
                <c:pt idx="8326">
                  <c:v>43969</c:v>
                </c:pt>
                <c:pt idx="8327">
                  <c:v>43970</c:v>
                </c:pt>
                <c:pt idx="8328">
                  <c:v>43971</c:v>
                </c:pt>
                <c:pt idx="8329">
                  <c:v>43972</c:v>
                </c:pt>
                <c:pt idx="8330">
                  <c:v>43973</c:v>
                </c:pt>
                <c:pt idx="8331">
                  <c:v>43974</c:v>
                </c:pt>
                <c:pt idx="8332">
                  <c:v>43975</c:v>
                </c:pt>
                <c:pt idx="8333">
                  <c:v>43976</c:v>
                </c:pt>
                <c:pt idx="8334">
                  <c:v>43977</c:v>
                </c:pt>
                <c:pt idx="8335">
                  <c:v>43978</c:v>
                </c:pt>
                <c:pt idx="8336">
                  <c:v>43979</c:v>
                </c:pt>
                <c:pt idx="8337">
                  <c:v>43980</c:v>
                </c:pt>
                <c:pt idx="8338">
                  <c:v>43981</c:v>
                </c:pt>
                <c:pt idx="8339">
                  <c:v>43982</c:v>
                </c:pt>
                <c:pt idx="8340">
                  <c:v>43983</c:v>
                </c:pt>
                <c:pt idx="8341">
                  <c:v>43984</c:v>
                </c:pt>
                <c:pt idx="8342">
                  <c:v>43985</c:v>
                </c:pt>
                <c:pt idx="8343">
                  <c:v>43986</c:v>
                </c:pt>
                <c:pt idx="8344">
                  <c:v>43987</c:v>
                </c:pt>
                <c:pt idx="8345">
                  <c:v>43988</c:v>
                </c:pt>
                <c:pt idx="8346">
                  <c:v>43989</c:v>
                </c:pt>
                <c:pt idx="8347">
                  <c:v>43990</c:v>
                </c:pt>
                <c:pt idx="8348">
                  <c:v>43991</c:v>
                </c:pt>
                <c:pt idx="8349">
                  <c:v>43992</c:v>
                </c:pt>
                <c:pt idx="8350">
                  <c:v>43993</c:v>
                </c:pt>
                <c:pt idx="8351">
                  <c:v>43994</c:v>
                </c:pt>
                <c:pt idx="8352">
                  <c:v>43995</c:v>
                </c:pt>
                <c:pt idx="8353">
                  <c:v>43996</c:v>
                </c:pt>
                <c:pt idx="8354">
                  <c:v>43997</c:v>
                </c:pt>
                <c:pt idx="8355">
                  <c:v>43998</c:v>
                </c:pt>
                <c:pt idx="8356">
                  <c:v>43999</c:v>
                </c:pt>
                <c:pt idx="8357">
                  <c:v>44000</c:v>
                </c:pt>
                <c:pt idx="8358">
                  <c:v>44001</c:v>
                </c:pt>
                <c:pt idx="8359">
                  <c:v>44002</c:v>
                </c:pt>
                <c:pt idx="8360">
                  <c:v>44003</c:v>
                </c:pt>
                <c:pt idx="8361">
                  <c:v>44004</c:v>
                </c:pt>
                <c:pt idx="8362">
                  <c:v>44005</c:v>
                </c:pt>
                <c:pt idx="8363">
                  <c:v>44006</c:v>
                </c:pt>
                <c:pt idx="8364">
                  <c:v>44007</c:v>
                </c:pt>
                <c:pt idx="8365">
                  <c:v>44008</c:v>
                </c:pt>
                <c:pt idx="8366">
                  <c:v>44009</c:v>
                </c:pt>
                <c:pt idx="8367">
                  <c:v>44010</c:v>
                </c:pt>
                <c:pt idx="8368">
                  <c:v>44011</c:v>
                </c:pt>
                <c:pt idx="8369">
                  <c:v>44012</c:v>
                </c:pt>
                <c:pt idx="8370">
                  <c:v>44013</c:v>
                </c:pt>
                <c:pt idx="8371">
                  <c:v>44014</c:v>
                </c:pt>
                <c:pt idx="8372">
                  <c:v>44015</c:v>
                </c:pt>
                <c:pt idx="8373">
                  <c:v>44016</c:v>
                </c:pt>
                <c:pt idx="8374">
                  <c:v>44017</c:v>
                </c:pt>
                <c:pt idx="8375">
                  <c:v>44018</c:v>
                </c:pt>
                <c:pt idx="8376">
                  <c:v>44019</c:v>
                </c:pt>
                <c:pt idx="8377">
                  <c:v>44020</c:v>
                </c:pt>
                <c:pt idx="8378">
                  <c:v>44021</c:v>
                </c:pt>
                <c:pt idx="8379">
                  <c:v>44022</c:v>
                </c:pt>
                <c:pt idx="8380">
                  <c:v>44023</c:v>
                </c:pt>
                <c:pt idx="8381">
                  <c:v>44024</c:v>
                </c:pt>
                <c:pt idx="8382">
                  <c:v>44025</c:v>
                </c:pt>
                <c:pt idx="8383">
                  <c:v>44026</c:v>
                </c:pt>
                <c:pt idx="8384">
                  <c:v>44027</c:v>
                </c:pt>
                <c:pt idx="8385">
                  <c:v>44028</c:v>
                </c:pt>
                <c:pt idx="8386">
                  <c:v>44029</c:v>
                </c:pt>
                <c:pt idx="8387">
                  <c:v>44030</c:v>
                </c:pt>
                <c:pt idx="8388">
                  <c:v>44031</c:v>
                </c:pt>
                <c:pt idx="8389">
                  <c:v>44032</c:v>
                </c:pt>
                <c:pt idx="8390">
                  <c:v>44033</c:v>
                </c:pt>
                <c:pt idx="8391">
                  <c:v>44034</c:v>
                </c:pt>
                <c:pt idx="8392">
                  <c:v>44035</c:v>
                </c:pt>
                <c:pt idx="8393">
                  <c:v>44036</c:v>
                </c:pt>
                <c:pt idx="8394">
                  <c:v>44037</c:v>
                </c:pt>
                <c:pt idx="8395">
                  <c:v>44038</c:v>
                </c:pt>
                <c:pt idx="8396">
                  <c:v>44039</c:v>
                </c:pt>
                <c:pt idx="8397">
                  <c:v>44040</c:v>
                </c:pt>
                <c:pt idx="8398">
                  <c:v>44041</c:v>
                </c:pt>
                <c:pt idx="8399">
                  <c:v>44042</c:v>
                </c:pt>
                <c:pt idx="8400">
                  <c:v>44043</c:v>
                </c:pt>
                <c:pt idx="8401">
                  <c:v>44044</c:v>
                </c:pt>
                <c:pt idx="8402">
                  <c:v>44045</c:v>
                </c:pt>
                <c:pt idx="8403">
                  <c:v>44046</c:v>
                </c:pt>
                <c:pt idx="8404">
                  <c:v>44047</c:v>
                </c:pt>
                <c:pt idx="8405">
                  <c:v>44048</c:v>
                </c:pt>
                <c:pt idx="8406">
                  <c:v>44049</c:v>
                </c:pt>
                <c:pt idx="8407">
                  <c:v>44050</c:v>
                </c:pt>
                <c:pt idx="8408">
                  <c:v>44051</c:v>
                </c:pt>
                <c:pt idx="8409">
                  <c:v>44052</c:v>
                </c:pt>
                <c:pt idx="8410">
                  <c:v>44053</c:v>
                </c:pt>
                <c:pt idx="8411">
                  <c:v>44054</c:v>
                </c:pt>
                <c:pt idx="8412">
                  <c:v>44055</c:v>
                </c:pt>
                <c:pt idx="8413">
                  <c:v>44056</c:v>
                </c:pt>
                <c:pt idx="8414">
                  <c:v>44057</c:v>
                </c:pt>
                <c:pt idx="8415">
                  <c:v>44058</c:v>
                </c:pt>
                <c:pt idx="8416">
                  <c:v>44059</c:v>
                </c:pt>
                <c:pt idx="8417">
                  <c:v>44060</c:v>
                </c:pt>
                <c:pt idx="8418">
                  <c:v>44061</c:v>
                </c:pt>
                <c:pt idx="8419">
                  <c:v>44062</c:v>
                </c:pt>
                <c:pt idx="8420">
                  <c:v>44063</c:v>
                </c:pt>
                <c:pt idx="8421">
                  <c:v>44064</c:v>
                </c:pt>
                <c:pt idx="8422">
                  <c:v>44065</c:v>
                </c:pt>
                <c:pt idx="8423">
                  <c:v>44066</c:v>
                </c:pt>
                <c:pt idx="8424">
                  <c:v>44067</c:v>
                </c:pt>
                <c:pt idx="8425">
                  <c:v>44068</c:v>
                </c:pt>
                <c:pt idx="8426">
                  <c:v>44069</c:v>
                </c:pt>
                <c:pt idx="8427">
                  <c:v>44070</c:v>
                </c:pt>
                <c:pt idx="8428">
                  <c:v>44071</c:v>
                </c:pt>
                <c:pt idx="8429">
                  <c:v>44072</c:v>
                </c:pt>
                <c:pt idx="8430">
                  <c:v>44073</c:v>
                </c:pt>
                <c:pt idx="8431">
                  <c:v>44074</c:v>
                </c:pt>
                <c:pt idx="8432">
                  <c:v>44075</c:v>
                </c:pt>
                <c:pt idx="8433">
                  <c:v>44076</c:v>
                </c:pt>
                <c:pt idx="8434">
                  <c:v>44077</c:v>
                </c:pt>
                <c:pt idx="8435">
                  <c:v>44078</c:v>
                </c:pt>
                <c:pt idx="8436">
                  <c:v>44079</c:v>
                </c:pt>
                <c:pt idx="8437">
                  <c:v>44080</c:v>
                </c:pt>
                <c:pt idx="8438">
                  <c:v>44081</c:v>
                </c:pt>
                <c:pt idx="8439">
                  <c:v>44082</c:v>
                </c:pt>
                <c:pt idx="8440">
                  <c:v>44083</c:v>
                </c:pt>
                <c:pt idx="8441">
                  <c:v>44084</c:v>
                </c:pt>
                <c:pt idx="8442">
                  <c:v>44085</c:v>
                </c:pt>
                <c:pt idx="8443">
                  <c:v>44086</c:v>
                </c:pt>
                <c:pt idx="8444">
                  <c:v>44087</c:v>
                </c:pt>
                <c:pt idx="8445">
                  <c:v>44088</c:v>
                </c:pt>
                <c:pt idx="8446">
                  <c:v>44089</c:v>
                </c:pt>
                <c:pt idx="8447">
                  <c:v>44090</c:v>
                </c:pt>
                <c:pt idx="8448">
                  <c:v>44091</c:v>
                </c:pt>
                <c:pt idx="8449">
                  <c:v>44092</c:v>
                </c:pt>
                <c:pt idx="8450">
                  <c:v>44093</c:v>
                </c:pt>
                <c:pt idx="8451">
                  <c:v>44094</c:v>
                </c:pt>
                <c:pt idx="8452">
                  <c:v>44095</c:v>
                </c:pt>
                <c:pt idx="8453">
                  <c:v>44096</c:v>
                </c:pt>
                <c:pt idx="8454">
                  <c:v>44097</c:v>
                </c:pt>
                <c:pt idx="8455">
                  <c:v>44098</c:v>
                </c:pt>
                <c:pt idx="8456">
                  <c:v>44099</c:v>
                </c:pt>
                <c:pt idx="8457">
                  <c:v>44100</c:v>
                </c:pt>
                <c:pt idx="8458">
                  <c:v>44101</c:v>
                </c:pt>
                <c:pt idx="8459">
                  <c:v>44102</c:v>
                </c:pt>
                <c:pt idx="8460">
                  <c:v>44103</c:v>
                </c:pt>
                <c:pt idx="8461">
                  <c:v>44104</c:v>
                </c:pt>
                <c:pt idx="8462">
                  <c:v>44105</c:v>
                </c:pt>
                <c:pt idx="8463">
                  <c:v>44106</c:v>
                </c:pt>
                <c:pt idx="8464">
                  <c:v>44107</c:v>
                </c:pt>
                <c:pt idx="8465">
                  <c:v>44108</c:v>
                </c:pt>
                <c:pt idx="8466">
                  <c:v>44109</c:v>
                </c:pt>
                <c:pt idx="8467">
                  <c:v>44110</c:v>
                </c:pt>
                <c:pt idx="8468">
                  <c:v>44111</c:v>
                </c:pt>
                <c:pt idx="8469">
                  <c:v>44112</c:v>
                </c:pt>
                <c:pt idx="8470">
                  <c:v>44113</c:v>
                </c:pt>
                <c:pt idx="8471">
                  <c:v>44114</c:v>
                </c:pt>
                <c:pt idx="8472">
                  <c:v>44115</c:v>
                </c:pt>
                <c:pt idx="8473">
                  <c:v>44116</c:v>
                </c:pt>
                <c:pt idx="8474">
                  <c:v>44117</c:v>
                </c:pt>
                <c:pt idx="8475">
                  <c:v>44118</c:v>
                </c:pt>
                <c:pt idx="8476">
                  <c:v>44119</c:v>
                </c:pt>
                <c:pt idx="8477">
                  <c:v>44120</c:v>
                </c:pt>
                <c:pt idx="8478">
                  <c:v>44121</c:v>
                </c:pt>
                <c:pt idx="8479">
                  <c:v>44122</c:v>
                </c:pt>
                <c:pt idx="8480">
                  <c:v>44123</c:v>
                </c:pt>
                <c:pt idx="8481">
                  <c:v>44124</c:v>
                </c:pt>
                <c:pt idx="8482">
                  <c:v>44125</c:v>
                </c:pt>
                <c:pt idx="8483">
                  <c:v>44126</c:v>
                </c:pt>
                <c:pt idx="8484">
                  <c:v>44127</c:v>
                </c:pt>
                <c:pt idx="8485">
                  <c:v>44128</c:v>
                </c:pt>
                <c:pt idx="8486">
                  <c:v>44129</c:v>
                </c:pt>
                <c:pt idx="8487">
                  <c:v>44130</c:v>
                </c:pt>
                <c:pt idx="8488">
                  <c:v>44131</c:v>
                </c:pt>
                <c:pt idx="8489">
                  <c:v>44132</c:v>
                </c:pt>
                <c:pt idx="8490">
                  <c:v>44133</c:v>
                </c:pt>
                <c:pt idx="8491">
                  <c:v>44134</c:v>
                </c:pt>
                <c:pt idx="8492">
                  <c:v>44135</c:v>
                </c:pt>
                <c:pt idx="8493">
                  <c:v>44136</c:v>
                </c:pt>
                <c:pt idx="8494">
                  <c:v>44137</c:v>
                </c:pt>
                <c:pt idx="8495">
                  <c:v>44138</c:v>
                </c:pt>
                <c:pt idx="8496">
                  <c:v>44139</c:v>
                </c:pt>
                <c:pt idx="8497">
                  <c:v>44140</c:v>
                </c:pt>
                <c:pt idx="8498">
                  <c:v>44141</c:v>
                </c:pt>
                <c:pt idx="8499">
                  <c:v>44142</c:v>
                </c:pt>
                <c:pt idx="8500">
                  <c:v>44143</c:v>
                </c:pt>
                <c:pt idx="8501">
                  <c:v>44144</c:v>
                </c:pt>
                <c:pt idx="8502">
                  <c:v>44145</c:v>
                </c:pt>
                <c:pt idx="8503">
                  <c:v>44146</c:v>
                </c:pt>
                <c:pt idx="8504">
                  <c:v>44147</c:v>
                </c:pt>
                <c:pt idx="8505">
                  <c:v>44148</c:v>
                </c:pt>
                <c:pt idx="8506">
                  <c:v>44149</c:v>
                </c:pt>
                <c:pt idx="8507">
                  <c:v>44150</c:v>
                </c:pt>
                <c:pt idx="8508">
                  <c:v>44151</c:v>
                </c:pt>
                <c:pt idx="8509">
                  <c:v>44152</c:v>
                </c:pt>
                <c:pt idx="8510">
                  <c:v>44153</c:v>
                </c:pt>
                <c:pt idx="8511">
                  <c:v>44154</c:v>
                </c:pt>
                <c:pt idx="8512">
                  <c:v>44155</c:v>
                </c:pt>
                <c:pt idx="8513">
                  <c:v>44156</c:v>
                </c:pt>
                <c:pt idx="8514">
                  <c:v>44157</c:v>
                </c:pt>
                <c:pt idx="8515">
                  <c:v>44158</c:v>
                </c:pt>
                <c:pt idx="8516">
                  <c:v>44159</c:v>
                </c:pt>
                <c:pt idx="8517">
                  <c:v>44160</c:v>
                </c:pt>
                <c:pt idx="8518">
                  <c:v>44161</c:v>
                </c:pt>
                <c:pt idx="8519">
                  <c:v>44162</c:v>
                </c:pt>
                <c:pt idx="8520">
                  <c:v>44163</c:v>
                </c:pt>
                <c:pt idx="8521">
                  <c:v>44164</c:v>
                </c:pt>
                <c:pt idx="8522">
                  <c:v>44165</c:v>
                </c:pt>
                <c:pt idx="8523">
                  <c:v>44166</c:v>
                </c:pt>
                <c:pt idx="8524">
                  <c:v>44167</c:v>
                </c:pt>
                <c:pt idx="8525">
                  <c:v>44168</c:v>
                </c:pt>
                <c:pt idx="8526">
                  <c:v>44169</c:v>
                </c:pt>
                <c:pt idx="8527">
                  <c:v>44170</c:v>
                </c:pt>
                <c:pt idx="8528">
                  <c:v>44171</c:v>
                </c:pt>
                <c:pt idx="8529">
                  <c:v>44172</c:v>
                </c:pt>
                <c:pt idx="8530">
                  <c:v>44173</c:v>
                </c:pt>
                <c:pt idx="8531">
                  <c:v>44174</c:v>
                </c:pt>
                <c:pt idx="8532">
                  <c:v>44175</c:v>
                </c:pt>
                <c:pt idx="8533">
                  <c:v>44176</c:v>
                </c:pt>
                <c:pt idx="8534">
                  <c:v>44177</c:v>
                </c:pt>
                <c:pt idx="8535">
                  <c:v>44178</c:v>
                </c:pt>
                <c:pt idx="8536">
                  <c:v>44179</c:v>
                </c:pt>
                <c:pt idx="8537">
                  <c:v>44180</c:v>
                </c:pt>
                <c:pt idx="8538">
                  <c:v>44181</c:v>
                </c:pt>
                <c:pt idx="8539">
                  <c:v>44182</c:v>
                </c:pt>
                <c:pt idx="8540">
                  <c:v>44183</c:v>
                </c:pt>
                <c:pt idx="8541">
                  <c:v>44184</c:v>
                </c:pt>
                <c:pt idx="8542">
                  <c:v>44185</c:v>
                </c:pt>
                <c:pt idx="8543">
                  <c:v>44186</c:v>
                </c:pt>
                <c:pt idx="8544">
                  <c:v>44187</c:v>
                </c:pt>
                <c:pt idx="8545">
                  <c:v>44188</c:v>
                </c:pt>
                <c:pt idx="8546">
                  <c:v>44189</c:v>
                </c:pt>
                <c:pt idx="8547">
                  <c:v>44190</c:v>
                </c:pt>
                <c:pt idx="8548">
                  <c:v>44191</c:v>
                </c:pt>
                <c:pt idx="8549">
                  <c:v>44192</c:v>
                </c:pt>
                <c:pt idx="8550">
                  <c:v>44193</c:v>
                </c:pt>
                <c:pt idx="8551">
                  <c:v>44194</c:v>
                </c:pt>
                <c:pt idx="8552">
                  <c:v>44195</c:v>
                </c:pt>
                <c:pt idx="8553">
                  <c:v>44196</c:v>
                </c:pt>
                <c:pt idx="8554">
                  <c:v>44197</c:v>
                </c:pt>
                <c:pt idx="8555">
                  <c:v>44198</c:v>
                </c:pt>
                <c:pt idx="8556">
                  <c:v>44199</c:v>
                </c:pt>
                <c:pt idx="8557">
                  <c:v>44200</c:v>
                </c:pt>
                <c:pt idx="8558">
                  <c:v>44201</c:v>
                </c:pt>
                <c:pt idx="8559">
                  <c:v>44202</c:v>
                </c:pt>
                <c:pt idx="8560">
                  <c:v>44203</c:v>
                </c:pt>
                <c:pt idx="8561">
                  <c:v>44204</c:v>
                </c:pt>
                <c:pt idx="8562">
                  <c:v>44205</c:v>
                </c:pt>
                <c:pt idx="8563">
                  <c:v>44206</c:v>
                </c:pt>
                <c:pt idx="8564">
                  <c:v>44207</c:v>
                </c:pt>
                <c:pt idx="8565">
                  <c:v>44208</c:v>
                </c:pt>
                <c:pt idx="8566">
                  <c:v>44209</c:v>
                </c:pt>
                <c:pt idx="8567">
                  <c:v>44210</c:v>
                </c:pt>
                <c:pt idx="8568">
                  <c:v>44211</c:v>
                </c:pt>
                <c:pt idx="8569">
                  <c:v>44212</c:v>
                </c:pt>
                <c:pt idx="8570">
                  <c:v>44213</c:v>
                </c:pt>
                <c:pt idx="8571">
                  <c:v>44214</c:v>
                </c:pt>
                <c:pt idx="8572">
                  <c:v>44215</c:v>
                </c:pt>
                <c:pt idx="8573">
                  <c:v>44216</c:v>
                </c:pt>
                <c:pt idx="8574">
                  <c:v>44217</c:v>
                </c:pt>
                <c:pt idx="8575">
                  <c:v>44218</c:v>
                </c:pt>
                <c:pt idx="8576">
                  <c:v>44219</c:v>
                </c:pt>
                <c:pt idx="8577">
                  <c:v>44220</c:v>
                </c:pt>
                <c:pt idx="8578">
                  <c:v>44221</c:v>
                </c:pt>
                <c:pt idx="8579">
                  <c:v>44222</c:v>
                </c:pt>
                <c:pt idx="8580">
                  <c:v>44223</c:v>
                </c:pt>
                <c:pt idx="8581">
                  <c:v>44224</c:v>
                </c:pt>
                <c:pt idx="8582">
                  <c:v>44225</c:v>
                </c:pt>
                <c:pt idx="8583">
                  <c:v>44226</c:v>
                </c:pt>
                <c:pt idx="8584">
                  <c:v>44227</c:v>
                </c:pt>
                <c:pt idx="8585">
                  <c:v>44228</c:v>
                </c:pt>
                <c:pt idx="8586">
                  <c:v>44229</c:v>
                </c:pt>
                <c:pt idx="8587">
                  <c:v>44230</c:v>
                </c:pt>
                <c:pt idx="8588">
                  <c:v>44231</c:v>
                </c:pt>
                <c:pt idx="8589">
                  <c:v>44232</c:v>
                </c:pt>
                <c:pt idx="8590">
                  <c:v>44233</c:v>
                </c:pt>
                <c:pt idx="8591">
                  <c:v>44234</c:v>
                </c:pt>
                <c:pt idx="8592">
                  <c:v>44235</c:v>
                </c:pt>
                <c:pt idx="8593">
                  <c:v>44236</c:v>
                </c:pt>
                <c:pt idx="8594">
                  <c:v>44237</c:v>
                </c:pt>
                <c:pt idx="8595">
                  <c:v>44238</c:v>
                </c:pt>
                <c:pt idx="8596">
                  <c:v>44239</c:v>
                </c:pt>
                <c:pt idx="8597">
                  <c:v>44240</c:v>
                </c:pt>
                <c:pt idx="8598">
                  <c:v>44241</c:v>
                </c:pt>
                <c:pt idx="8599">
                  <c:v>44242</c:v>
                </c:pt>
                <c:pt idx="8600">
                  <c:v>44243</c:v>
                </c:pt>
                <c:pt idx="8601">
                  <c:v>44244</c:v>
                </c:pt>
                <c:pt idx="8602">
                  <c:v>44245</c:v>
                </c:pt>
                <c:pt idx="8603">
                  <c:v>44246</c:v>
                </c:pt>
                <c:pt idx="8604">
                  <c:v>44247</c:v>
                </c:pt>
                <c:pt idx="8605">
                  <c:v>44248</c:v>
                </c:pt>
                <c:pt idx="8606">
                  <c:v>44249</c:v>
                </c:pt>
                <c:pt idx="8607">
                  <c:v>44250</c:v>
                </c:pt>
                <c:pt idx="8608">
                  <c:v>44251</c:v>
                </c:pt>
                <c:pt idx="8609">
                  <c:v>44252</c:v>
                </c:pt>
                <c:pt idx="8610">
                  <c:v>44253</c:v>
                </c:pt>
                <c:pt idx="8611">
                  <c:v>44254</c:v>
                </c:pt>
                <c:pt idx="8612">
                  <c:v>44255</c:v>
                </c:pt>
                <c:pt idx="8613">
                  <c:v>44256</c:v>
                </c:pt>
                <c:pt idx="8614">
                  <c:v>44257</c:v>
                </c:pt>
                <c:pt idx="8615">
                  <c:v>44258</c:v>
                </c:pt>
                <c:pt idx="8616">
                  <c:v>44259</c:v>
                </c:pt>
                <c:pt idx="8617">
                  <c:v>44260</c:v>
                </c:pt>
                <c:pt idx="8618">
                  <c:v>44261</c:v>
                </c:pt>
                <c:pt idx="8619">
                  <c:v>44262</c:v>
                </c:pt>
                <c:pt idx="8620">
                  <c:v>44263</c:v>
                </c:pt>
                <c:pt idx="8621">
                  <c:v>44264</c:v>
                </c:pt>
                <c:pt idx="8622">
                  <c:v>44265</c:v>
                </c:pt>
                <c:pt idx="8623">
                  <c:v>44266</c:v>
                </c:pt>
                <c:pt idx="8624">
                  <c:v>44267</c:v>
                </c:pt>
                <c:pt idx="8625">
                  <c:v>44268</c:v>
                </c:pt>
                <c:pt idx="8626">
                  <c:v>44269</c:v>
                </c:pt>
                <c:pt idx="8627">
                  <c:v>44270</c:v>
                </c:pt>
                <c:pt idx="8628">
                  <c:v>44271</c:v>
                </c:pt>
                <c:pt idx="8629">
                  <c:v>44272</c:v>
                </c:pt>
                <c:pt idx="8630">
                  <c:v>44273</c:v>
                </c:pt>
                <c:pt idx="8631">
                  <c:v>44274</c:v>
                </c:pt>
                <c:pt idx="8632">
                  <c:v>44275</c:v>
                </c:pt>
                <c:pt idx="8633">
                  <c:v>44276</c:v>
                </c:pt>
                <c:pt idx="8634">
                  <c:v>44277</c:v>
                </c:pt>
                <c:pt idx="8635">
                  <c:v>44278</c:v>
                </c:pt>
                <c:pt idx="8636">
                  <c:v>44279</c:v>
                </c:pt>
                <c:pt idx="8637">
                  <c:v>44280</c:v>
                </c:pt>
                <c:pt idx="8638">
                  <c:v>44281</c:v>
                </c:pt>
                <c:pt idx="8639">
                  <c:v>44282</c:v>
                </c:pt>
                <c:pt idx="8640">
                  <c:v>44283</c:v>
                </c:pt>
                <c:pt idx="8641">
                  <c:v>44284</c:v>
                </c:pt>
                <c:pt idx="8642">
                  <c:v>44285</c:v>
                </c:pt>
                <c:pt idx="8643">
                  <c:v>44286</c:v>
                </c:pt>
                <c:pt idx="8644">
                  <c:v>44287</c:v>
                </c:pt>
                <c:pt idx="8645">
                  <c:v>44288</c:v>
                </c:pt>
                <c:pt idx="8646">
                  <c:v>44289</c:v>
                </c:pt>
                <c:pt idx="8647">
                  <c:v>44290</c:v>
                </c:pt>
                <c:pt idx="8648">
                  <c:v>44291</c:v>
                </c:pt>
                <c:pt idx="8649">
                  <c:v>44292</c:v>
                </c:pt>
                <c:pt idx="8650">
                  <c:v>44293</c:v>
                </c:pt>
                <c:pt idx="8651">
                  <c:v>44294</c:v>
                </c:pt>
                <c:pt idx="8652">
                  <c:v>44295</c:v>
                </c:pt>
                <c:pt idx="8653">
                  <c:v>44296</c:v>
                </c:pt>
                <c:pt idx="8654">
                  <c:v>44297</c:v>
                </c:pt>
                <c:pt idx="8655">
                  <c:v>44298</c:v>
                </c:pt>
                <c:pt idx="8656">
                  <c:v>44299</c:v>
                </c:pt>
                <c:pt idx="8657">
                  <c:v>44300</c:v>
                </c:pt>
                <c:pt idx="8658">
                  <c:v>44301</c:v>
                </c:pt>
                <c:pt idx="8659">
                  <c:v>44302</c:v>
                </c:pt>
                <c:pt idx="8660">
                  <c:v>44303</c:v>
                </c:pt>
                <c:pt idx="8661">
                  <c:v>44304</c:v>
                </c:pt>
                <c:pt idx="8662">
                  <c:v>44305</c:v>
                </c:pt>
                <c:pt idx="8663">
                  <c:v>44306</c:v>
                </c:pt>
                <c:pt idx="8664">
                  <c:v>44307</c:v>
                </c:pt>
                <c:pt idx="8665">
                  <c:v>44308</c:v>
                </c:pt>
                <c:pt idx="8666">
                  <c:v>44309</c:v>
                </c:pt>
                <c:pt idx="8667">
                  <c:v>44310</c:v>
                </c:pt>
                <c:pt idx="8668">
                  <c:v>44311</c:v>
                </c:pt>
                <c:pt idx="8669">
                  <c:v>44312</c:v>
                </c:pt>
                <c:pt idx="8670">
                  <c:v>44313</c:v>
                </c:pt>
                <c:pt idx="8671">
                  <c:v>44314</c:v>
                </c:pt>
                <c:pt idx="8672">
                  <c:v>44315</c:v>
                </c:pt>
                <c:pt idx="8673">
                  <c:v>44316</c:v>
                </c:pt>
                <c:pt idx="8674">
                  <c:v>44317</c:v>
                </c:pt>
                <c:pt idx="8675">
                  <c:v>44318</c:v>
                </c:pt>
                <c:pt idx="8676">
                  <c:v>44319</c:v>
                </c:pt>
                <c:pt idx="8677">
                  <c:v>44320</c:v>
                </c:pt>
                <c:pt idx="8678">
                  <c:v>44321</c:v>
                </c:pt>
                <c:pt idx="8679">
                  <c:v>44322</c:v>
                </c:pt>
                <c:pt idx="8680">
                  <c:v>44323</c:v>
                </c:pt>
                <c:pt idx="8681">
                  <c:v>44324</c:v>
                </c:pt>
                <c:pt idx="8682">
                  <c:v>44325</c:v>
                </c:pt>
                <c:pt idx="8683">
                  <c:v>44326</c:v>
                </c:pt>
                <c:pt idx="8684">
                  <c:v>44327</c:v>
                </c:pt>
                <c:pt idx="8685">
                  <c:v>44328</c:v>
                </c:pt>
                <c:pt idx="8686">
                  <c:v>44329</c:v>
                </c:pt>
                <c:pt idx="8687">
                  <c:v>44330</c:v>
                </c:pt>
                <c:pt idx="8688">
                  <c:v>44331</c:v>
                </c:pt>
                <c:pt idx="8689">
                  <c:v>44332</c:v>
                </c:pt>
                <c:pt idx="8690">
                  <c:v>44333</c:v>
                </c:pt>
                <c:pt idx="8691">
                  <c:v>44334</c:v>
                </c:pt>
                <c:pt idx="8692">
                  <c:v>44335</c:v>
                </c:pt>
                <c:pt idx="8693">
                  <c:v>44336</c:v>
                </c:pt>
                <c:pt idx="8694">
                  <c:v>44337</c:v>
                </c:pt>
                <c:pt idx="8695">
                  <c:v>44338</c:v>
                </c:pt>
                <c:pt idx="8696">
                  <c:v>44339</c:v>
                </c:pt>
                <c:pt idx="8697">
                  <c:v>44340</c:v>
                </c:pt>
                <c:pt idx="8698">
                  <c:v>44341</c:v>
                </c:pt>
                <c:pt idx="8699">
                  <c:v>44342</c:v>
                </c:pt>
                <c:pt idx="8700">
                  <c:v>44343</c:v>
                </c:pt>
                <c:pt idx="8701">
                  <c:v>44344</c:v>
                </c:pt>
                <c:pt idx="8702">
                  <c:v>44345</c:v>
                </c:pt>
                <c:pt idx="8703">
                  <c:v>44346</c:v>
                </c:pt>
                <c:pt idx="8704">
                  <c:v>44347</c:v>
                </c:pt>
                <c:pt idx="8705">
                  <c:v>44348</c:v>
                </c:pt>
                <c:pt idx="8706">
                  <c:v>44349</c:v>
                </c:pt>
                <c:pt idx="8707">
                  <c:v>44350</c:v>
                </c:pt>
                <c:pt idx="8708">
                  <c:v>44351</c:v>
                </c:pt>
                <c:pt idx="8709">
                  <c:v>44352</c:v>
                </c:pt>
                <c:pt idx="8710">
                  <c:v>44353</c:v>
                </c:pt>
                <c:pt idx="8711">
                  <c:v>44354</c:v>
                </c:pt>
                <c:pt idx="8712">
                  <c:v>44355</c:v>
                </c:pt>
                <c:pt idx="8713">
                  <c:v>44356</c:v>
                </c:pt>
                <c:pt idx="8714">
                  <c:v>44357</c:v>
                </c:pt>
                <c:pt idx="8715">
                  <c:v>44358</c:v>
                </c:pt>
                <c:pt idx="8716">
                  <c:v>44359</c:v>
                </c:pt>
                <c:pt idx="8717">
                  <c:v>44360</c:v>
                </c:pt>
                <c:pt idx="8718">
                  <c:v>44361</c:v>
                </c:pt>
                <c:pt idx="8719">
                  <c:v>44362</c:v>
                </c:pt>
                <c:pt idx="8720">
                  <c:v>44363</c:v>
                </c:pt>
                <c:pt idx="8721">
                  <c:v>44364</c:v>
                </c:pt>
                <c:pt idx="8722">
                  <c:v>44365</c:v>
                </c:pt>
                <c:pt idx="8723">
                  <c:v>44366</c:v>
                </c:pt>
                <c:pt idx="8724">
                  <c:v>44367</c:v>
                </c:pt>
                <c:pt idx="8725">
                  <c:v>44368</c:v>
                </c:pt>
                <c:pt idx="8726">
                  <c:v>44369</c:v>
                </c:pt>
                <c:pt idx="8727">
                  <c:v>44370</c:v>
                </c:pt>
                <c:pt idx="8728">
                  <c:v>44371</c:v>
                </c:pt>
                <c:pt idx="8729">
                  <c:v>44372</c:v>
                </c:pt>
                <c:pt idx="8730">
                  <c:v>44373</c:v>
                </c:pt>
                <c:pt idx="8731">
                  <c:v>44374</c:v>
                </c:pt>
                <c:pt idx="8732">
                  <c:v>44375</c:v>
                </c:pt>
                <c:pt idx="8733">
                  <c:v>44376</c:v>
                </c:pt>
                <c:pt idx="8734">
                  <c:v>44377</c:v>
                </c:pt>
                <c:pt idx="8735">
                  <c:v>44378</c:v>
                </c:pt>
                <c:pt idx="8736">
                  <c:v>44379</c:v>
                </c:pt>
                <c:pt idx="8737">
                  <c:v>44380</c:v>
                </c:pt>
                <c:pt idx="8738">
                  <c:v>44381</c:v>
                </c:pt>
                <c:pt idx="8739">
                  <c:v>44382</c:v>
                </c:pt>
                <c:pt idx="8740">
                  <c:v>44383</c:v>
                </c:pt>
                <c:pt idx="8741">
                  <c:v>44384</c:v>
                </c:pt>
                <c:pt idx="8742">
                  <c:v>44385</c:v>
                </c:pt>
                <c:pt idx="8743">
                  <c:v>44386</c:v>
                </c:pt>
                <c:pt idx="8744">
                  <c:v>44387</c:v>
                </c:pt>
                <c:pt idx="8745">
                  <c:v>44388</c:v>
                </c:pt>
                <c:pt idx="8746">
                  <c:v>44389</c:v>
                </c:pt>
                <c:pt idx="8747">
                  <c:v>44390</c:v>
                </c:pt>
                <c:pt idx="8748">
                  <c:v>44391</c:v>
                </c:pt>
                <c:pt idx="8749">
                  <c:v>44392</c:v>
                </c:pt>
                <c:pt idx="8750">
                  <c:v>44393</c:v>
                </c:pt>
                <c:pt idx="8751">
                  <c:v>44394</c:v>
                </c:pt>
                <c:pt idx="8752">
                  <c:v>44395</c:v>
                </c:pt>
                <c:pt idx="8753">
                  <c:v>44396</c:v>
                </c:pt>
                <c:pt idx="8754">
                  <c:v>44397</c:v>
                </c:pt>
                <c:pt idx="8755">
                  <c:v>44398</c:v>
                </c:pt>
                <c:pt idx="8756">
                  <c:v>44399</c:v>
                </c:pt>
                <c:pt idx="8757">
                  <c:v>44400</c:v>
                </c:pt>
                <c:pt idx="8758">
                  <c:v>44401</c:v>
                </c:pt>
                <c:pt idx="8759">
                  <c:v>44402</c:v>
                </c:pt>
                <c:pt idx="8760">
                  <c:v>44403</c:v>
                </c:pt>
                <c:pt idx="8761">
                  <c:v>44404</c:v>
                </c:pt>
                <c:pt idx="8762">
                  <c:v>44405</c:v>
                </c:pt>
                <c:pt idx="8763">
                  <c:v>44406</c:v>
                </c:pt>
                <c:pt idx="8764">
                  <c:v>44407</c:v>
                </c:pt>
                <c:pt idx="8765">
                  <c:v>44408</c:v>
                </c:pt>
                <c:pt idx="8766">
                  <c:v>44409</c:v>
                </c:pt>
                <c:pt idx="8767">
                  <c:v>44410</c:v>
                </c:pt>
                <c:pt idx="8768">
                  <c:v>44411</c:v>
                </c:pt>
                <c:pt idx="8769">
                  <c:v>44412</c:v>
                </c:pt>
                <c:pt idx="8770">
                  <c:v>44413</c:v>
                </c:pt>
                <c:pt idx="8771">
                  <c:v>44414</c:v>
                </c:pt>
                <c:pt idx="8772">
                  <c:v>44415</c:v>
                </c:pt>
                <c:pt idx="8773">
                  <c:v>44416</c:v>
                </c:pt>
                <c:pt idx="8774">
                  <c:v>44417</c:v>
                </c:pt>
                <c:pt idx="8775">
                  <c:v>44418</c:v>
                </c:pt>
                <c:pt idx="8776">
                  <c:v>44419</c:v>
                </c:pt>
                <c:pt idx="8777">
                  <c:v>44420</c:v>
                </c:pt>
                <c:pt idx="8778">
                  <c:v>44421</c:v>
                </c:pt>
                <c:pt idx="8779">
                  <c:v>44422</c:v>
                </c:pt>
                <c:pt idx="8780">
                  <c:v>44423</c:v>
                </c:pt>
                <c:pt idx="8781">
                  <c:v>44424</c:v>
                </c:pt>
                <c:pt idx="8782">
                  <c:v>44425</c:v>
                </c:pt>
                <c:pt idx="8783">
                  <c:v>44426</c:v>
                </c:pt>
                <c:pt idx="8784">
                  <c:v>44427</c:v>
                </c:pt>
                <c:pt idx="8785">
                  <c:v>44428</c:v>
                </c:pt>
                <c:pt idx="8786">
                  <c:v>44429</c:v>
                </c:pt>
                <c:pt idx="8787">
                  <c:v>44430</c:v>
                </c:pt>
                <c:pt idx="8788">
                  <c:v>44431</c:v>
                </c:pt>
                <c:pt idx="8789">
                  <c:v>44432</c:v>
                </c:pt>
                <c:pt idx="8790">
                  <c:v>44433</c:v>
                </c:pt>
                <c:pt idx="8791">
                  <c:v>44434</c:v>
                </c:pt>
                <c:pt idx="8792">
                  <c:v>44435</c:v>
                </c:pt>
                <c:pt idx="8793">
                  <c:v>44436</c:v>
                </c:pt>
                <c:pt idx="8794">
                  <c:v>44437</c:v>
                </c:pt>
                <c:pt idx="8795">
                  <c:v>44438</c:v>
                </c:pt>
                <c:pt idx="8796">
                  <c:v>44439</c:v>
                </c:pt>
                <c:pt idx="8797">
                  <c:v>44440</c:v>
                </c:pt>
                <c:pt idx="8798">
                  <c:v>44441</c:v>
                </c:pt>
                <c:pt idx="8799">
                  <c:v>44442</c:v>
                </c:pt>
                <c:pt idx="8800">
                  <c:v>44443</c:v>
                </c:pt>
                <c:pt idx="8801">
                  <c:v>44444</c:v>
                </c:pt>
                <c:pt idx="8802">
                  <c:v>44445</c:v>
                </c:pt>
                <c:pt idx="8803">
                  <c:v>44446</c:v>
                </c:pt>
                <c:pt idx="8804">
                  <c:v>44447</c:v>
                </c:pt>
                <c:pt idx="8805">
                  <c:v>44448</c:v>
                </c:pt>
                <c:pt idx="8806">
                  <c:v>44449</c:v>
                </c:pt>
                <c:pt idx="8807">
                  <c:v>44450</c:v>
                </c:pt>
                <c:pt idx="8808">
                  <c:v>44451</c:v>
                </c:pt>
                <c:pt idx="8809">
                  <c:v>44452</c:v>
                </c:pt>
                <c:pt idx="8810">
                  <c:v>44453</c:v>
                </c:pt>
                <c:pt idx="8811">
                  <c:v>44454</c:v>
                </c:pt>
                <c:pt idx="8812">
                  <c:v>44455</c:v>
                </c:pt>
                <c:pt idx="8813">
                  <c:v>44456</c:v>
                </c:pt>
                <c:pt idx="8814">
                  <c:v>44457</c:v>
                </c:pt>
                <c:pt idx="8815">
                  <c:v>44458</c:v>
                </c:pt>
                <c:pt idx="8816">
                  <c:v>44459</c:v>
                </c:pt>
                <c:pt idx="8817">
                  <c:v>44460</c:v>
                </c:pt>
                <c:pt idx="8818">
                  <c:v>44461</c:v>
                </c:pt>
                <c:pt idx="8819">
                  <c:v>44462</c:v>
                </c:pt>
                <c:pt idx="8820">
                  <c:v>44463</c:v>
                </c:pt>
                <c:pt idx="8821">
                  <c:v>44464</c:v>
                </c:pt>
                <c:pt idx="8822">
                  <c:v>44465</c:v>
                </c:pt>
                <c:pt idx="8823">
                  <c:v>44466</c:v>
                </c:pt>
                <c:pt idx="8824">
                  <c:v>44467</c:v>
                </c:pt>
                <c:pt idx="8825">
                  <c:v>44468</c:v>
                </c:pt>
                <c:pt idx="8826">
                  <c:v>44469</c:v>
                </c:pt>
                <c:pt idx="8827">
                  <c:v>44470</c:v>
                </c:pt>
                <c:pt idx="8828">
                  <c:v>44471</c:v>
                </c:pt>
                <c:pt idx="8829">
                  <c:v>44472</c:v>
                </c:pt>
                <c:pt idx="8830">
                  <c:v>44473</c:v>
                </c:pt>
                <c:pt idx="8831">
                  <c:v>44474</c:v>
                </c:pt>
                <c:pt idx="8832">
                  <c:v>44475</c:v>
                </c:pt>
                <c:pt idx="8833">
                  <c:v>44476</c:v>
                </c:pt>
                <c:pt idx="8834">
                  <c:v>44477</c:v>
                </c:pt>
                <c:pt idx="8835">
                  <c:v>44478</c:v>
                </c:pt>
                <c:pt idx="8836">
                  <c:v>44479</c:v>
                </c:pt>
                <c:pt idx="8837">
                  <c:v>44480</c:v>
                </c:pt>
                <c:pt idx="8838">
                  <c:v>44481</c:v>
                </c:pt>
                <c:pt idx="8839">
                  <c:v>44482</c:v>
                </c:pt>
                <c:pt idx="8840">
                  <c:v>44483</c:v>
                </c:pt>
                <c:pt idx="8841">
                  <c:v>44484</c:v>
                </c:pt>
                <c:pt idx="8842">
                  <c:v>44485</c:v>
                </c:pt>
                <c:pt idx="8843">
                  <c:v>44486</c:v>
                </c:pt>
                <c:pt idx="8844">
                  <c:v>44487</c:v>
                </c:pt>
                <c:pt idx="8845">
                  <c:v>44488</c:v>
                </c:pt>
                <c:pt idx="8846">
                  <c:v>44489</c:v>
                </c:pt>
                <c:pt idx="8847">
                  <c:v>44490</c:v>
                </c:pt>
                <c:pt idx="8848">
                  <c:v>44491</c:v>
                </c:pt>
                <c:pt idx="8849">
                  <c:v>44492</c:v>
                </c:pt>
                <c:pt idx="8850">
                  <c:v>44493</c:v>
                </c:pt>
                <c:pt idx="8851">
                  <c:v>44494</c:v>
                </c:pt>
                <c:pt idx="8852">
                  <c:v>44495</c:v>
                </c:pt>
                <c:pt idx="8853">
                  <c:v>44496</c:v>
                </c:pt>
                <c:pt idx="8854">
                  <c:v>44497</c:v>
                </c:pt>
                <c:pt idx="8855">
                  <c:v>44498</c:v>
                </c:pt>
                <c:pt idx="8856">
                  <c:v>44499</c:v>
                </c:pt>
                <c:pt idx="8857">
                  <c:v>44500</c:v>
                </c:pt>
                <c:pt idx="8858">
                  <c:v>44501</c:v>
                </c:pt>
                <c:pt idx="8859">
                  <c:v>44502</c:v>
                </c:pt>
                <c:pt idx="8860">
                  <c:v>44503</c:v>
                </c:pt>
                <c:pt idx="8861">
                  <c:v>44504</c:v>
                </c:pt>
                <c:pt idx="8862">
                  <c:v>44505</c:v>
                </c:pt>
                <c:pt idx="8863">
                  <c:v>44506</c:v>
                </c:pt>
                <c:pt idx="8864">
                  <c:v>44507</c:v>
                </c:pt>
                <c:pt idx="8865">
                  <c:v>44508</c:v>
                </c:pt>
                <c:pt idx="8866">
                  <c:v>44509</c:v>
                </c:pt>
                <c:pt idx="8867">
                  <c:v>44510</c:v>
                </c:pt>
                <c:pt idx="8868">
                  <c:v>44511</c:v>
                </c:pt>
                <c:pt idx="8869">
                  <c:v>44512</c:v>
                </c:pt>
                <c:pt idx="8870">
                  <c:v>44513</c:v>
                </c:pt>
                <c:pt idx="8871">
                  <c:v>44514</c:v>
                </c:pt>
                <c:pt idx="8872">
                  <c:v>44515</c:v>
                </c:pt>
                <c:pt idx="8873">
                  <c:v>44516</c:v>
                </c:pt>
                <c:pt idx="8874">
                  <c:v>44517</c:v>
                </c:pt>
                <c:pt idx="8875">
                  <c:v>44518</c:v>
                </c:pt>
                <c:pt idx="8876">
                  <c:v>44519</c:v>
                </c:pt>
                <c:pt idx="8877">
                  <c:v>44520</c:v>
                </c:pt>
                <c:pt idx="8878">
                  <c:v>44521</c:v>
                </c:pt>
                <c:pt idx="8879">
                  <c:v>44522</c:v>
                </c:pt>
                <c:pt idx="8880">
                  <c:v>44523</c:v>
                </c:pt>
                <c:pt idx="8881">
                  <c:v>44524</c:v>
                </c:pt>
                <c:pt idx="8882">
                  <c:v>44525</c:v>
                </c:pt>
                <c:pt idx="8883">
                  <c:v>44526</c:v>
                </c:pt>
                <c:pt idx="8884">
                  <c:v>44527</c:v>
                </c:pt>
                <c:pt idx="8885">
                  <c:v>44528</c:v>
                </c:pt>
                <c:pt idx="8886">
                  <c:v>44529</c:v>
                </c:pt>
                <c:pt idx="8887">
                  <c:v>44530</c:v>
                </c:pt>
                <c:pt idx="8888">
                  <c:v>44531</c:v>
                </c:pt>
                <c:pt idx="8889">
                  <c:v>44532</c:v>
                </c:pt>
                <c:pt idx="8890">
                  <c:v>44533</c:v>
                </c:pt>
                <c:pt idx="8891">
                  <c:v>44534</c:v>
                </c:pt>
                <c:pt idx="8892">
                  <c:v>44535</c:v>
                </c:pt>
                <c:pt idx="8893">
                  <c:v>44536</c:v>
                </c:pt>
                <c:pt idx="8894">
                  <c:v>44537</c:v>
                </c:pt>
                <c:pt idx="8895">
                  <c:v>44538</c:v>
                </c:pt>
                <c:pt idx="8896">
                  <c:v>44539</c:v>
                </c:pt>
                <c:pt idx="8897">
                  <c:v>44540</c:v>
                </c:pt>
                <c:pt idx="8898">
                  <c:v>44541</c:v>
                </c:pt>
                <c:pt idx="8899">
                  <c:v>44542</c:v>
                </c:pt>
                <c:pt idx="8900">
                  <c:v>44543</c:v>
                </c:pt>
                <c:pt idx="8901">
                  <c:v>44544</c:v>
                </c:pt>
                <c:pt idx="8902">
                  <c:v>44545</c:v>
                </c:pt>
                <c:pt idx="8903">
                  <c:v>44546</c:v>
                </c:pt>
                <c:pt idx="8904">
                  <c:v>44547</c:v>
                </c:pt>
                <c:pt idx="8905">
                  <c:v>44548</c:v>
                </c:pt>
                <c:pt idx="8906">
                  <c:v>44549</c:v>
                </c:pt>
                <c:pt idx="8907">
                  <c:v>44550</c:v>
                </c:pt>
                <c:pt idx="8908">
                  <c:v>44551</c:v>
                </c:pt>
                <c:pt idx="8909">
                  <c:v>44552</c:v>
                </c:pt>
                <c:pt idx="8910">
                  <c:v>44553</c:v>
                </c:pt>
                <c:pt idx="8911">
                  <c:v>44554</c:v>
                </c:pt>
                <c:pt idx="8912">
                  <c:v>44555</c:v>
                </c:pt>
                <c:pt idx="8913">
                  <c:v>44556</c:v>
                </c:pt>
                <c:pt idx="8914">
                  <c:v>44557</c:v>
                </c:pt>
                <c:pt idx="8915">
                  <c:v>44558</c:v>
                </c:pt>
                <c:pt idx="8916">
                  <c:v>44559</c:v>
                </c:pt>
                <c:pt idx="8917">
                  <c:v>44560</c:v>
                </c:pt>
                <c:pt idx="8918">
                  <c:v>44561</c:v>
                </c:pt>
                <c:pt idx="8919">
                  <c:v>44562</c:v>
                </c:pt>
                <c:pt idx="8920">
                  <c:v>44563</c:v>
                </c:pt>
                <c:pt idx="8921">
                  <c:v>44564</c:v>
                </c:pt>
                <c:pt idx="8922">
                  <c:v>44565</c:v>
                </c:pt>
                <c:pt idx="8923">
                  <c:v>44566</c:v>
                </c:pt>
                <c:pt idx="8924">
                  <c:v>44567</c:v>
                </c:pt>
                <c:pt idx="8925">
                  <c:v>44568</c:v>
                </c:pt>
                <c:pt idx="8926">
                  <c:v>44569</c:v>
                </c:pt>
                <c:pt idx="8927">
                  <c:v>44570</c:v>
                </c:pt>
                <c:pt idx="8928">
                  <c:v>44571</c:v>
                </c:pt>
                <c:pt idx="8929">
                  <c:v>44572</c:v>
                </c:pt>
                <c:pt idx="8930">
                  <c:v>44573</c:v>
                </c:pt>
                <c:pt idx="8931">
                  <c:v>44574</c:v>
                </c:pt>
                <c:pt idx="8932">
                  <c:v>44575</c:v>
                </c:pt>
                <c:pt idx="8933">
                  <c:v>44576</c:v>
                </c:pt>
                <c:pt idx="8934">
                  <c:v>44577</c:v>
                </c:pt>
                <c:pt idx="8935">
                  <c:v>44578</c:v>
                </c:pt>
                <c:pt idx="8936">
                  <c:v>44579</c:v>
                </c:pt>
                <c:pt idx="8937">
                  <c:v>44580</c:v>
                </c:pt>
                <c:pt idx="8938">
                  <c:v>44581</c:v>
                </c:pt>
                <c:pt idx="8939">
                  <c:v>44582</c:v>
                </c:pt>
                <c:pt idx="8940">
                  <c:v>44583</c:v>
                </c:pt>
                <c:pt idx="8941">
                  <c:v>44584</c:v>
                </c:pt>
                <c:pt idx="8942">
                  <c:v>44585</c:v>
                </c:pt>
                <c:pt idx="8943">
                  <c:v>44586</c:v>
                </c:pt>
                <c:pt idx="8944">
                  <c:v>44587</c:v>
                </c:pt>
                <c:pt idx="8945">
                  <c:v>44588</c:v>
                </c:pt>
                <c:pt idx="8946">
                  <c:v>44589</c:v>
                </c:pt>
                <c:pt idx="8947">
                  <c:v>44590</c:v>
                </c:pt>
                <c:pt idx="8948">
                  <c:v>44591</c:v>
                </c:pt>
                <c:pt idx="8949">
                  <c:v>44592</c:v>
                </c:pt>
                <c:pt idx="8950">
                  <c:v>44593</c:v>
                </c:pt>
                <c:pt idx="8951">
                  <c:v>44594</c:v>
                </c:pt>
                <c:pt idx="8952">
                  <c:v>44595</c:v>
                </c:pt>
                <c:pt idx="8953">
                  <c:v>44596</c:v>
                </c:pt>
                <c:pt idx="8954">
                  <c:v>44597</c:v>
                </c:pt>
                <c:pt idx="8955">
                  <c:v>44598</c:v>
                </c:pt>
                <c:pt idx="8956">
                  <c:v>44599</c:v>
                </c:pt>
                <c:pt idx="8957">
                  <c:v>44600</c:v>
                </c:pt>
                <c:pt idx="8958">
                  <c:v>44601</c:v>
                </c:pt>
                <c:pt idx="8959">
                  <c:v>44602</c:v>
                </c:pt>
                <c:pt idx="8960">
                  <c:v>44603</c:v>
                </c:pt>
                <c:pt idx="8961">
                  <c:v>44604</c:v>
                </c:pt>
                <c:pt idx="8962">
                  <c:v>44605</c:v>
                </c:pt>
                <c:pt idx="8963">
                  <c:v>44606</c:v>
                </c:pt>
                <c:pt idx="8964">
                  <c:v>44607</c:v>
                </c:pt>
                <c:pt idx="8965">
                  <c:v>44608</c:v>
                </c:pt>
                <c:pt idx="8966">
                  <c:v>44609</c:v>
                </c:pt>
                <c:pt idx="8967">
                  <c:v>44610</c:v>
                </c:pt>
                <c:pt idx="8968">
                  <c:v>44611</c:v>
                </c:pt>
                <c:pt idx="8969">
                  <c:v>44612</c:v>
                </c:pt>
                <c:pt idx="8970">
                  <c:v>44613</c:v>
                </c:pt>
                <c:pt idx="8971">
                  <c:v>44614</c:v>
                </c:pt>
                <c:pt idx="8972">
                  <c:v>44615</c:v>
                </c:pt>
                <c:pt idx="8973">
                  <c:v>44616</c:v>
                </c:pt>
                <c:pt idx="8974">
                  <c:v>44617</c:v>
                </c:pt>
                <c:pt idx="8975">
                  <c:v>44618</c:v>
                </c:pt>
                <c:pt idx="8976">
                  <c:v>44619</c:v>
                </c:pt>
                <c:pt idx="8977">
                  <c:v>44620</c:v>
                </c:pt>
                <c:pt idx="8978">
                  <c:v>44621</c:v>
                </c:pt>
                <c:pt idx="8979">
                  <c:v>44622</c:v>
                </c:pt>
                <c:pt idx="8980">
                  <c:v>44623</c:v>
                </c:pt>
                <c:pt idx="8981">
                  <c:v>44624</c:v>
                </c:pt>
                <c:pt idx="8982">
                  <c:v>44625</c:v>
                </c:pt>
                <c:pt idx="8983">
                  <c:v>44626</c:v>
                </c:pt>
                <c:pt idx="8984">
                  <c:v>44627</c:v>
                </c:pt>
                <c:pt idx="8985">
                  <c:v>44628</c:v>
                </c:pt>
                <c:pt idx="8986">
                  <c:v>44629</c:v>
                </c:pt>
                <c:pt idx="8987">
                  <c:v>44630</c:v>
                </c:pt>
                <c:pt idx="8988">
                  <c:v>44631</c:v>
                </c:pt>
                <c:pt idx="8989">
                  <c:v>44632</c:v>
                </c:pt>
                <c:pt idx="8990">
                  <c:v>44633</c:v>
                </c:pt>
                <c:pt idx="8991">
                  <c:v>44634</c:v>
                </c:pt>
                <c:pt idx="8992">
                  <c:v>44635</c:v>
                </c:pt>
                <c:pt idx="8993">
                  <c:v>44636</c:v>
                </c:pt>
                <c:pt idx="8994">
                  <c:v>44637</c:v>
                </c:pt>
                <c:pt idx="8995">
                  <c:v>44638</c:v>
                </c:pt>
                <c:pt idx="8996">
                  <c:v>44639</c:v>
                </c:pt>
                <c:pt idx="8997">
                  <c:v>44640</c:v>
                </c:pt>
                <c:pt idx="8998">
                  <c:v>44641</c:v>
                </c:pt>
                <c:pt idx="8999">
                  <c:v>44642</c:v>
                </c:pt>
                <c:pt idx="9000">
                  <c:v>44643</c:v>
                </c:pt>
                <c:pt idx="9001">
                  <c:v>44644</c:v>
                </c:pt>
                <c:pt idx="9002">
                  <c:v>44645</c:v>
                </c:pt>
                <c:pt idx="9003">
                  <c:v>44646</c:v>
                </c:pt>
                <c:pt idx="9004">
                  <c:v>44647</c:v>
                </c:pt>
                <c:pt idx="9005">
                  <c:v>44648</c:v>
                </c:pt>
                <c:pt idx="9006">
                  <c:v>44649</c:v>
                </c:pt>
                <c:pt idx="9007">
                  <c:v>44650</c:v>
                </c:pt>
                <c:pt idx="9008">
                  <c:v>44651</c:v>
                </c:pt>
                <c:pt idx="9009">
                  <c:v>44652</c:v>
                </c:pt>
                <c:pt idx="9010">
                  <c:v>44653</c:v>
                </c:pt>
                <c:pt idx="9011">
                  <c:v>44654</c:v>
                </c:pt>
                <c:pt idx="9012">
                  <c:v>44655</c:v>
                </c:pt>
                <c:pt idx="9013">
                  <c:v>44656</c:v>
                </c:pt>
                <c:pt idx="9014">
                  <c:v>44657</c:v>
                </c:pt>
                <c:pt idx="9015">
                  <c:v>44658</c:v>
                </c:pt>
                <c:pt idx="9016">
                  <c:v>44659</c:v>
                </c:pt>
                <c:pt idx="9017">
                  <c:v>44660</c:v>
                </c:pt>
                <c:pt idx="9018">
                  <c:v>44661</c:v>
                </c:pt>
                <c:pt idx="9019">
                  <c:v>44662</c:v>
                </c:pt>
                <c:pt idx="9020">
                  <c:v>44663</c:v>
                </c:pt>
                <c:pt idx="9021">
                  <c:v>44664</c:v>
                </c:pt>
                <c:pt idx="9022">
                  <c:v>44665</c:v>
                </c:pt>
                <c:pt idx="9023">
                  <c:v>44666</c:v>
                </c:pt>
                <c:pt idx="9024">
                  <c:v>44667</c:v>
                </c:pt>
                <c:pt idx="9025">
                  <c:v>44668</c:v>
                </c:pt>
                <c:pt idx="9026">
                  <c:v>44669</c:v>
                </c:pt>
                <c:pt idx="9027">
                  <c:v>44670</c:v>
                </c:pt>
                <c:pt idx="9028">
                  <c:v>44671</c:v>
                </c:pt>
                <c:pt idx="9029">
                  <c:v>44672</c:v>
                </c:pt>
                <c:pt idx="9030">
                  <c:v>44673</c:v>
                </c:pt>
                <c:pt idx="9031">
                  <c:v>44674</c:v>
                </c:pt>
                <c:pt idx="9032">
                  <c:v>44675</c:v>
                </c:pt>
                <c:pt idx="9033">
                  <c:v>44676</c:v>
                </c:pt>
                <c:pt idx="9034">
                  <c:v>44677</c:v>
                </c:pt>
                <c:pt idx="9035">
                  <c:v>44678</c:v>
                </c:pt>
                <c:pt idx="9036">
                  <c:v>44679</c:v>
                </c:pt>
                <c:pt idx="9037">
                  <c:v>44680</c:v>
                </c:pt>
                <c:pt idx="9038">
                  <c:v>44681</c:v>
                </c:pt>
                <c:pt idx="9039">
                  <c:v>44682</c:v>
                </c:pt>
                <c:pt idx="9040">
                  <c:v>44683</c:v>
                </c:pt>
                <c:pt idx="9041">
                  <c:v>44684</c:v>
                </c:pt>
                <c:pt idx="9042">
                  <c:v>44685</c:v>
                </c:pt>
                <c:pt idx="9043">
                  <c:v>44686</c:v>
                </c:pt>
                <c:pt idx="9044">
                  <c:v>44687</c:v>
                </c:pt>
                <c:pt idx="9045">
                  <c:v>44688</c:v>
                </c:pt>
                <c:pt idx="9046">
                  <c:v>44689</c:v>
                </c:pt>
                <c:pt idx="9047">
                  <c:v>44690</c:v>
                </c:pt>
                <c:pt idx="9048">
                  <c:v>44691</c:v>
                </c:pt>
                <c:pt idx="9049">
                  <c:v>44692</c:v>
                </c:pt>
                <c:pt idx="9050">
                  <c:v>44693</c:v>
                </c:pt>
                <c:pt idx="9051">
                  <c:v>44694</c:v>
                </c:pt>
                <c:pt idx="9052">
                  <c:v>44695</c:v>
                </c:pt>
                <c:pt idx="9053">
                  <c:v>44696</c:v>
                </c:pt>
                <c:pt idx="9054">
                  <c:v>44697</c:v>
                </c:pt>
                <c:pt idx="9055">
                  <c:v>44698</c:v>
                </c:pt>
                <c:pt idx="9056">
                  <c:v>44699</c:v>
                </c:pt>
                <c:pt idx="9057">
                  <c:v>44700</c:v>
                </c:pt>
                <c:pt idx="9058">
                  <c:v>44701</c:v>
                </c:pt>
                <c:pt idx="9059">
                  <c:v>44702</c:v>
                </c:pt>
                <c:pt idx="9060">
                  <c:v>44703</c:v>
                </c:pt>
                <c:pt idx="9061">
                  <c:v>44704</c:v>
                </c:pt>
                <c:pt idx="9062">
                  <c:v>44705</c:v>
                </c:pt>
                <c:pt idx="9063">
                  <c:v>44706</c:v>
                </c:pt>
                <c:pt idx="9064">
                  <c:v>44707</c:v>
                </c:pt>
                <c:pt idx="9065">
                  <c:v>44708</c:v>
                </c:pt>
                <c:pt idx="9066">
                  <c:v>44709</c:v>
                </c:pt>
                <c:pt idx="9067">
                  <c:v>44710</c:v>
                </c:pt>
                <c:pt idx="9068">
                  <c:v>44711</c:v>
                </c:pt>
                <c:pt idx="9069">
                  <c:v>44712</c:v>
                </c:pt>
                <c:pt idx="9070">
                  <c:v>44713</c:v>
                </c:pt>
                <c:pt idx="9071">
                  <c:v>44714</c:v>
                </c:pt>
                <c:pt idx="9072">
                  <c:v>44715</c:v>
                </c:pt>
                <c:pt idx="9073">
                  <c:v>44716</c:v>
                </c:pt>
                <c:pt idx="9074">
                  <c:v>44717</c:v>
                </c:pt>
                <c:pt idx="9075">
                  <c:v>44718</c:v>
                </c:pt>
                <c:pt idx="9076">
                  <c:v>44719</c:v>
                </c:pt>
                <c:pt idx="9077">
                  <c:v>44720</c:v>
                </c:pt>
                <c:pt idx="9078">
                  <c:v>44721</c:v>
                </c:pt>
                <c:pt idx="9079">
                  <c:v>44722</c:v>
                </c:pt>
                <c:pt idx="9080">
                  <c:v>44723</c:v>
                </c:pt>
                <c:pt idx="9081">
                  <c:v>44724</c:v>
                </c:pt>
                <c:pt idx="9082">
                  <c:v>44725</c:v>
                </c:pt>
                <c:pt idx="9083">
                  <c:v>44726</c:v>
                </c:pt>
                <c:pt idx="9084">
                  <c:v>44727</c:v>
                </c:pt>
                <c:pt idx="9085">
                  <c:v>44728</c:v>
                </c:pt>
                <c:pt idx="9086">
                  <c:v>44729</c:v>
                </c:pt>
                <c:pt idx="9087">
                  <c:v>44730</c:v>
                </c:pt>
                <c:pt idx="9088">
                  <c:v>44731</c:v>
                </c:pt>
                <c:pt idx="9089">
                  <c:v>44732</c:v>
                </c:pt>
                <c:pt idx="9090">
                  <c:v>44733</c:v>
                </c:pt>
                <c:pt idx="9091">
                  <c:v>44734</c:v>
                </c:pt>
                <c:pt idx="9092">
                  <c:v>44735</c:v>
                </c:pt>
                <c:pt idx="9093">
                  <c:v>44736</c:v>
                </c:pt>
                <c:pt idx="9094">
                  <c:v>44737</c:v>
                </c:pt>
                <c:pt idx="9095">
                  <c:v>44738</c:v>
                </c:pt>
                <c:pt idx="9096">
                  <c:v>44739</c:v>
                </c:pt>
                <c:pt idx="9097">
                  <c:v>44740</c:v>
                </c:pt>
                <c:pt idx="9098">
                  <c:v>44741</c:v>
                </c:pt>
                <c:pt idx="9099">
                  <c:v>44742</c:v>
                </c:pt>
                <c:pt idx="9100">
                  <c:v>44743</c:v>
                </c:pt>
                <c:pt idx="9101">
                  <c:v>44744</c:v>
                </c:pt>
                <c:pt idx="9102">
                  <c:v>44745</c:v>
                </c:pt>
                <c:pt idx="9103">
                  <c:v>44746</c:v>
                </c:pt>
                <c:pt idx="9104">
                  <c:v>44747</c:v>
                </c:pt>
                <c:pt idx="9105">
                  <c:v>44748</c:v>
                </c:pt>
                <c:pt idx="9106">
                  <c:v>44749</c:v>
                </c:pt>
                <c:pt idx="9107">
                  <c:v>44750</c:v>
                </c:pt>
                <c:pt idx="9108">
                  <c:v>44751</c:v>
                </c:pt>
                <c:pt idx="9109">
                  <c:v>44752</c:v>
                </c:pt>
                <c:pt idx="9110">
                  <c:v>44753</c:v>
                </c:pt>
                <c:pt idx="9111">
                  <c:v>44754</c:v>
                </c:pt>
                <c:pt idx="9112">
                  <c:v>44755</c:v>
                </c:pt>
                <c:pt idx="9113">
                  <c:v>44756</c:v>
                </c:pt>
                <c:pt idx="9114">
                  <c:v>44757</c:v>
                </c:pt>
                <c:pt idx="9115">
                  <c:v>44758</c:v>
                </c:pt>
                <c:pt idx="9116">
                  <c:v>44759</c:v>
                </c:pt>
                <c:pt idx="9117">
                  <c:v>44760</c:v>
                </c:pt>
                <c:pt idx="9118">
                  <c:v>44761</c:v>
                </c:pt>
                <c:pt idx="9119">
                  <c:v>44762</c:v>
                </c:pt>
                <c:pt idx="9120">
                  <c:v>44763</c:v>
                </c:pt>
                <c:pt idx="9121">
                  <c:v>44764</c:v>
                </c:pt>
                <c:pt idx="9122">
                  <c:v>44765</c:v>
                </c:pt>
                <c:pt idx="9123">
                  <c:v>44766</c:v>
                </c:pt>
                <c:pt idx="9124">
                  <c:v>44767</c:v>
                </c:pt>
                <c:pt idx="9125">
                  <c:v>44768</c:v>
                </c:pt>
                <c:pt idx="9126">
                  <c:v>44769</c:v>
                </c:pt>
                <c:pt idx="9127">
                  <c:v>44770</c:v>
                </c:pt>
                <c:pt idx="9128">
                  <c:v>44771</c:v>
                </c:pt>
                <c:pt idx="9129">
                  <c:v>44772</c:v>
                </c:pt>
                <c:pt idx="9130">
                  <c:v>44773</c:v>
                </c:pt>
                <c:pt idx="9131">
                  <c:v>44774</c:v>
                </c:pt>
                <c:pt idx="9132">
                  <c:v>44775</c:v>
                </c:pt>
                <c:pt idx="9133">
                  <c:v>44776</c:v>
                </c:pt>
                <c:pt idx="9134">
                  <c:v>44777</c:v>
                </c:pt>
                <c:pt idx="9135">
                  <c:v>44778</c:v>
                </c:pt>
                <c:pt idx="9136">
                  <c:v>44779</c:v>
                </c:pt>
                <c:pt idx="9137">
                  <c:v>44780</c:v>
                </c:pt>
                <c:pt idx="9138">
                  <c:v>44781</c:v>
                </c:pt>
                <c:pt idx="9139">
                  <c:v>44782</c:v>
                </c:pt>
                <c:pt idx="9140">
                  <c:v>44783</c:v>
                </c:pt>
                <c:pt idx="9141">
                  <c:v>44784</c:v>
                </c:pt>
                <c:pt idx="9142">
                  <c:v>44785</c:v>
                </c:pt>
                <c:pt idx="9143">
                  <c:v>44786</c:v>
                </c:pt>
                <c:pt idx="9144">
                  <c:v>44787</c:v>
                </c:pt>
                <c:pt idx="9145">
                  <c:v>44788</c:v>
                </c:pt>
                <c:pt idx="9146">
                  <c:v>44789</c:v>
                </c:pt>
                <c:pt idx="9147">
                  <c:v>44790</c:v>
                </c:pt>
                <c:pt idx="9148">
                  <c:v>44791</c:v>
                </c:pt>
                <c:pt idx="9149">
                  <c:v>44792</c:v>
                </c:pt>
                <c:pt idx="9150">
                  <c:v>44793</c:v>
                </c:pt>
                <c:pt idx="9151">
                  <c:v>44794</c:v>
                </c:pt>
                <c:pt idx="9152">
                  <c:v>44795</c:v>
                </c:pt>
                <c:pt idx="9153">
                  <c:v>44796</c:v>
                </c:pt>
                <c:pt idx="9154">
                  <c:v>44797</c:v>
                </c:pt>
                <c:pt idx="9155">
                  <c:v>44798</c:v>
                </c:pt>
                <c:pt idx="9156">
                  <c:v>44799</c:v>
                </c:pt>
                <c:pt idx="9157">
                  <c:v>44800</c:v>
                </c:pt>
                <c:pt idx="9158">
                  <c:v>44801</c:v>
                </c:pt>
                <c:pt idx="9159">
                  <c:v>44802</c:v>
                </c:pt>
                <c:pt idx="9160">
                  <c:v>44803</c:v>
                </c:pt>
                <c:pt idx="9161">
                  <c:v>44804</c:v>
                </c:pt>
                <c:pt idx="9162">
                  <c:v>44805</c:v>
                </c:pt>
                <c:pt idx="9163">
                  <c:v>44806</c:v>
                </c:pt>
                <c:pt idx="9164">
                  <c:v>44807</c:v>
                </c:pt>
                <c:pt idx="9165">
                  <c:v>44808</c:v>
                </c:pt>
                <c:pt idx="9166">
                  <c:v>44809</c:v>
                </c:pt>
                <c:pt idx="9167">
                  <c:v>44810</c:v>
                </c:pt>
                <c:pt idx="9168">
                  <c:v>44811</c:v>
                </c:pt>
                <c:pt idx="9169">
                  <c:v>44812</c:v>
                </c:pt>
                <c:pt idx="9170">
                  <c:v>44813</c:v>
                </c:pt>
                <c:pt idx="9171">
                  <c:v>44814</c:v>
                </c:pt>
                <c:pt idx="9172">
                  <c:v>44815</c:v>
                </c:pt>
                <c:pt idx="9173">
                  <c:v>44816</c:v>
                </c:pt>
                <c:pt idx="9174">
                  <c:v>44817</c:v>
                </c:pt>
                <c:pt idx="9175">
                  <c:v>44818</c:v>
                </c:pt>
                <c:pt idx="9176">
                  <c:v>44819</c:v>
                </c:pt>
                <c:pt idx="9177">
                  <c:v>44820</c:v>
                </c:pt>
                <c:pt idx="9178">
                  <c:v>44821</c:v>
                </c:pt>
                <c:pt idx="9179">
                  <c:v>44822</c:v>
                </c:pt>
                <c:pt idx="9180">
                  <c:v>44823</c:v>
                </c:pt>
                <c:pt idx="9181">
                  <c:v>44824</c:v>
                </c:pt>
                <c:pt idx="9182">
                  <c:v>44825</c:v>
                </c:pt>
                <c:pt idx="9183">
                  <c:v>44826</c:v>
                </c:pt>
                <c:pt idx="9184">
                  <c:v>44827</c:v>
                </c:pt>
                <c:pt idx="9185">
                  <c:v>44828</c:v>
                </c:pt>
                <c:pt idx="9186">
                  <c:v>44829</c:v>
                </c:pt>
                <c:pt idx="9187">
                  <c:v>44830</c:v>
                </c:pt>
                <c:pt idx="9188">
                  <c:v>44831</c:v>
                </c:pt>
                <c:pt idx="9189">
                  <c:v>44832</c:v>
                </c:pt>
                <c:pt idx="9190">
                  <c:v>44833</c:v>
                </c:pt>
                <c:pt idx="9191">
                  <c:v>44834</c:v>
                </c:pt>
                <c:pt idx="9192">
                  <c:v>44835</c:v>
                </c:pt>
                <c:pt idx="9193">
                  <c:v>44836</c:v>
                </c:pt>
                <c:pt idx="9194">
                  <c:v>44837</c:v>
                </c:pt>
                <c:pt idx="9195">
                  <c:v>44838</c:v>
                </c:pt>
                <c:pt idx="9196">
                  <c:v>44839</c:v>
                </c:pt>
                <c:pt idx="9197">
                  <c:v>44840</c:v>
                </c:pt>
                <c:pt idx="9198">
                  <c:v>44841</c:v>
                </c:pt>
                <c:pt idx="9199">
                  <c:v>44842</c:v>
                </c:pt>
                <c:pt idx="9200">
                  <c:v>44843</c:v>
                </c:pt>
                <c:pt idx="9201">
                  <c:v>44844</c:v>
                </c:pt>
                <c:pt idx="9202">
                  <c:v>44845</c:v>
                </c:pt>
                <c:pt idx="9203">
                  <c:v>44846</c:v>
                </c:pt>
                <c:pt idx="9204">
                  <c:v>44847</c:v>
                </c:pt>
                <c:pt idx="9205">
                  <c:v>44848</c:v>
                </c:pt>
                <c:pt idx="9206">
                  <c:v>44849</c:v>
                </c:pt>
                <c:pt idx="9207">
                  <c:v>44850</c:v>
                </c:pt>
                <c:pt idx="9208">
                  <c:v>44851</c:v>
                </c:pt>
                <c:pt idx="9209">
                  <c:v>44852</c:v>
                </c:pt>
                <c:pt idx="9210">
                  <c:v>44853</c:v>
                </c:pt>
                <c:pt idx="9211">
                  <c:v>44854</c:v>
                </c:pt>
                <c:pt idx="9212">
                  <c:v>44855</c:v>
                </c:pt>
                <c:pt idx="9213">
                  <c:v>44856</c:v>
                </c:pt>
                <c:pt idx="9214">
                  <c:v>44857</c:v>
                </c:pt>
                <c:pt idx="9215">
                  <c:v>44858</c:v>
                </c:pt>
                <c:pt idx="9216">
                  <c:v>44859</c:v>
                </c:pt>
                <c:pt idx="9217">
                  <c:v>44860</c:v>
                </c:pt>
                <c:pt idx="9218">
                  <c:v>44861</c:v>
                </c:pt>
                <c:pt idx="9219">
                  <c:v>44862</c:v>
                </c:pt>
                <c:pt idx="9220">
                  <c:v>44863</c:v>
                </c:pt>
                <c:pt idx="9221">
                  <c:v>44864</c:v>
                </c:pt>
                <c:pt idx="9222">
                  <c:v>44865</c:v>
                </c:pt>
                <c:pt idx="9223">
                  <c:v>44866</c:v>
                </c:pt>
                <c:pt idx="9224">
                  <c:v>44867</c:v>
                </c:pt>
                <c:pt idx="9225">
                  <c:v>44868</c:v>
                </c:pt>
                <c:pt idx="9226">
                  <c:v>44869</c:v>
                </c:pt>
                <c:pt idx="9227">
                  <c:v>44870</c:v>
                </c:pt>
                <c:pt idx="9228">
                  <c:v>44871</c:v>
                </c:pt>
                <c:pt idx="9229">
                  <c:v>44872</c:v>
                </c:pt>
                <c:pt idx="9230">
                  <c:v>44873</c:v>
                </c:pt>
                <c:pt idx="9231">
                  <c:v>44874</c:v>
                </c:pt>
                <c:pt idx="9232">
                  <c:v>44875</c:v>
                </c:pt>
                <c:pt idx="9233">
                  <c:v>44876</c:v>
                </c:pt>
                <c:pt idx="9234">
                  <c:v>44877</c:v>
                </c:pt>
                <c:pt idx="9235">
                  <c:v>44878</c:v>
                </c:pt>
                <c:pt idx="9236">
                  <c:v>44879</c:v>
                </c:pt>
                <c:pt idx="9237">
                  <c:v>44880</c:v>
                </c:pt>
                <c:pt idx="9238">
                  <c:v>44881</c:v>
                </c:pt>
                <c:pt idx="9239">
                  <c:v>44882</c:v>
                </c:pt>
                <c:pt idx="9240">
                  <c:v>44883</c:v>
                </c:pt>
                <c:pt idx="9241">
                  <c:v>44884</c:v>
                </c:pt>
                <c:pt idx="9242">
                  <c:v>44885</c:v>
                </c:pt>
                <c:pt idx="9243">
                  <c:v>44886</c:v>
                </c:pt>
                <c:pt idx="9244">
                  <c:v>44887</c:v>
                </c:pt>
                <c:pt idx="9245">
                  <c:v>44888</c:v>
                </c:pt>
                <c:pt idx="9246">
                  <c:v>44889</c:v>
                </c:pt>
                <c:pt idx="9247">
                  <c:v>44890</c:v>
                </c:pt>
                <c:pt idx="9248">
                  <c:v>44891</c:v>
                </c:pt>
                <c:pt idx="9249">
                  <c:v>44892</c:v>
                </c:pt>
                <c:pt idx="9250">
                  <c:v>44893</c:v>
                </c:pt>
                <c:pt idx="9251">
                  <c:v>44894</c:v>
                </c:pt>
                <c:pt idx="9252">
                  <c:v>44895</c:v>
                </c:pt>
                <c:pt idx="9253">
                  <c:v>44896</c:v>
                </c:pt>
                <c:pt idx="9254">
                  <c:v>44897</c:v>
                </c:pt>
                <c:pt idx="9255">
                  <c:v>44898</c:v>
                </c:pt>
                <c:pt idx="9256">
                  <c:v>44899</c:v>
                </c:pt>
                <c:pt idx="9257">
                  <c:v>44900</c:v>
                </c:pt>
                <c:pt idx="9258">
                  <c:v>44901</c:v>
                </c:pt>
                <c:pt idx="9259">
                  <c:v>44902</c:v>
                </c:pt>
                <c:pt idx="9260">
                  <c:v>44903</c:v>
                </c:pt>
                <c:pt idx="9261">
                  <c:v>44904</c:v>
                </c:pt>
                <c:pt idx="9262">
                  <c:v>44905</c:v>
                </c:pt>
                <c:pt idx="9263">
                  <c:v>44906</c:v>
                </c:pt>
                <c:pt idx="9264">
                  <c:v>44907</c:v>
                </c:pt>
                <c:pt idx="9265">
                  <c:v>44908</c:v>
                </c:pt>
                <c:pt idx="9266">
                  <c:v>44909</c:v>
                </c:pt>
                <c:pt idx="9267">
                  <c:v>44910</c:v>
                </c:pt>
                <c:pt idx="9268">
                  <c:v>44911</c:v>
                </c:pt>
                <c:pt idx="9269">
                  <c:v>44912</c:v>
                </c:pt>
                <c:pt idx="9270">
                  <c:v>44913</c:v>
                </c:pt>
                <c:pt idx="9271">
                  <c:v>44914</c:v>
                </c:pt>
                <c:pt idx="9272">
                  <c:v>44915</c:v>
                </c:pt>
                <c:pt idx="9273">
                  <c:v>44916</c:v>
                </c:pt>
                <c:pt idx="9274">
                  <c:v>44917</c:v>
                </c:pt>
                <c:pt idx="9275">
                  <c:v>44918</c:v>
                </c:pt>
                <c:pt idx="9276">
                  <c:v>44919</c:v>
                </c:pt>
                <c:pt idx="9277">
                  <c:v>44920</c:v>
                </c:pt>
                <c:pt idx="9278">
                  <c:v>44921</c:v>
                </c:pt>
                <c:pt idx="9279">
                  <c:v>44922</c:v>
                </c:pt>
                <c:pt idx="9280">
                  <c:v>44923</c:v>
                </c:pt>
                <c:pt idx="9281">
                  <c:v>44924</c:v>
                </c:pt>
                <c:pt idx="9282">
                  <c:v>44925</c:v>
                </c:pt>
                <c:pt idx="9283">
                  <c:v>44926</c:v>
                </c:pt>
                <c:pt idx="9284">
                  <c:v>44927</c:v>
                </c:pt>
                <c:pt idx="9285">
                  <c:v>44928</c:v>
                </c:pt>
                <c:pt idx="9286">
                  <c:v>44929</c:v>
                </c:pt>
                <c:pt idx="9287">
                  <c:v>44930</c:v>
                </c:pt>
                <c:pt idx="9288">
                  <c:v>44931</c:v>
                </c:pt>
                <c:pt idx="9289">
                  <c:v>44932</c:v>
                </c:pt>
                <c:pt idx="9290">
                  <c:v>44933</c:v>
                </c:pt>
                <c:pt idx="9291">
                  <c:v>44934</c:v>
                </c:pt>
                <c:pt idx="9292">
                  <c:v>44935</c:v>
                </c:pt>
                <c:pt idx="9293">
                  <c:v>44936</c:v>
                </c:pt>
                <c:pt idx="9294">
                  <c:v>44937</c:v>
                </c:pt>
                <c:pt idx="9295">
                  <c:v>44938</c:v>
                </c:pt>
                <c:pt idx="9296">
                  <c:v>44939</c:v>
                </c:pt>
                <c:pt idx="9297">
                  <c:v>44940</c:v>
                </c:pt>
                <c:pt idx="9298">
                  <c:v>44941</c:v>
                </c:pt>
                <c:pt idx="9299">
                  <c:v>44942</c:v>
                </c:pt>
                <c:pt idx="9300">
                  <c:v>44943</c:v>
                </c:pt>
                <c:pt idx="9301">
                  <c:v>44944</c:v>
                </c:pt>
                <c:pt idx="9302">
                  <c:v>44945</c:v>
                </c:pt>
                <c:pt idx="9303">
                  <c:v>44946</c:v>
                </c:pt>
                <c:pt idx="9304">
                  <c:v>44947</c:v>
                </c:pt>
                <c:pt idx="9305">
                  <c:v>44948</c:v>
                </c:pt>
                <c:pt idx="9306">
                  <c:v>44949</c:v>
                </c:pt>
                <c:pt idx="9307">
                  <c:v>44950</c:v>
                </c:pt>
                <c:pt idx="9308">
                  <c:v>44951</c:v>
                </c:pt>
                <c:pt idx="9309">
                  <c:v>44952</c:v>
                </c:pt>
                <c:pt idx="9310">
                  <c:v>44953</c:v>
                </c:pt>
                <c:pt idx="9311">
                  <c:v>44954</c:v>
                </c:pt>
                <c:pt idx="9312">
                  <c:v>44955</c:v>
                </c:pt>
                <c:pt idx="9313">
                  <c:v>44956</c:v>
                </c:pt>
                <c:pt idx="9314">
                  <c:v>44957</c:v>
                </c:pt>
                <c:pt idx="9315">
                  <c:v>44958</c:v>
                </c:pt>
                <c:pt idx="9316">
                  <c:v>44959</c:v>
                </c:pt>
                <c:pt idx="9317">
                  <c:v>44960</c:v>
                </c:pt>
                <c:pt idx="9318">
                  <c:v>44961</c:v>
                </c:pt>
                <c:pt idx="9319">
                  <c:v>44962</c:v>
                </c:pt>
                <c:pt idx="9320">
                  <c:v>44963</c:v>
                </c:pt>
                <c:pt idx="9321">
                  <c:v>44964</c:v>
                </c:pt>
                <c:pt idx="9322">
                  <c:v>44965</c:v>
                </c:pt>
                <c:pt idx="9323">
                  <c:v>44966</c:v>
                </c:pt>
                <c:pt idx="9324">
                  <c:v>44967</c:v>
                </c:pt>
                <c:pt idx="9325">
                  <c:v>44968</c:v>
                </c:pt>
                <c:pt idx="9326">
                  <c:v>44969</c:v>
                </c:pt>
                <c:pt idx="9327">
                  <c:v>44970</c:v>
                </c:pt>
                <c:pt idx="9328">
                  <c:v>44971</c:v>
                </c:pt>
                <c:pt idx="9329">
                  <c:v>44972</c:v>
                </c:pt>
                <c:pt idx="9330">
                  <c:v>44973</c:v>
                </c:pt>
                <c:pt idx="9331">
                  <c:v>44974</c:v>
                </c:pt>
                <c:pt idx="9332">
                  <c:v>44975</c:v>
                </c:pt>
                <c:pt idx="9333">
                  <c:v>44976</c:v>
                </c:pt>
                <c:pt idx="9334">
                  <c:v>44977</c:v>
                </c:pt>
                <c:pt idx="9335">
                  <c:v>44978</c:v>
                </c:pt>
                <c:pt idx="9336">
                  <c:v>44979</c:v>
                </c:pt>
                <c:pt idx="9337">
                  <c:v>44980</c:v>
                </c:pt>
                <c:pt idx="9338">
                  <c:v>44981</c:v>
                </c:pt>
                <c:pt idx="9339">
                  <c:v>44982</c:v>
                </c:pt>
                <c:pt idx="9340">
                  <c:v>44983</c:v>
                </c:pt>
                <c:pt idx="9341">
                  <c:v>44984</c:v>
                </c:pt>
                <c:pt idx="9342">
                  <c:v>44985</c:v>
                </c:pt>
                <c:pt idx="9343">
                  <c:v>44986</c:v>
                </c:pt>
                <c:pt idx="9344">
                  <c:v>44987</c:v>
                </c:pt>
                <c:pt idx="9345">
                  <c:v>44988</c:v>
                </c:pt>
                <c:pt idx="9346">
                  <c:v>44989</c:v>
                </c:pt>
                <c:pt idx="9347">
                  <c:v>44990</c:v>
                </c:pt>
                <c:pt idx="9348">
                  <c:v>44991</c:v>
                </c:pt>
                <c:pt idx="9349">
                  <c:v>44992</c:v>
                </c:pt>
                <c:pt idx="9350">
                  <c:v>44993</c:v>
                </c:pt>
                <c:pt idx="9351">
                  <c:v>44994</c:v>
                </c:pt>
                <c:pt idx="9352">
                  <c:v>44995</c:v>
                </c:pt>
                <c:pt idx="9353">
                  <c:v>44996</c:v>
                </c:pt>
                <c:pt idx="9354">
                  <c:v>44997</c:v>
                </c:pt>
                <c:pt idx="9355">
                  <c:v>44998</c:v>
                </c:pt>
                <c:pt idx="9356">
                  <c:v>44999</c:v>
                </c:pt>
                <c:pt idx="9357">
                  <c:v>45000</c:v>
                </c:pt>
                <c:pt idx="9358">
                  <c:v>45001</c:v>
                </c:pt>
                <c:pt idx="9359">
                  <c:v>45002</c:v>
                </c:pt>
                <c:pt idx="9360">
                  <c:v>45003</c:v>
                </c:pt>
                <c:pt idx="9361">
                  <c:v>45004</c:v>
                </c:pt>
                <c:pt idx="9362">
                  <c:v>45005</c:v>
                </c:pt>
                <c:pt idx="9363">
                  <c:v>45006</c:v>
                </c:pt>
                <c:pt idx="9364">
                  <c:v>45007</c:v>
                </c:pt>
                <c:pt idx="9365">
                  <c:v>45008</c:v>
                </c:pt>
                <c:pt idx="9366">
                  <c:v>45009</c:v>
                </c:pt>
                <c:pt idx="9367">
                  <c:v>45010</c:v>
                </c:pt>
                <c:pt idx="9368">
                  <c:v>45011</c:v>
                </c:pt>
                <c:pt idx="9369">
                  <c:v>45012</c:v>
                </c:pt>
                <c:pt idx="9370">
                  <c:v>45013</c:v>
                </c:pt>
                <c:pt idx="9371">
                  <c:v>45014</c:v>
                </c:pt>
                <c:pt idx="9372">
                  <c:v>45015</c:v>
                </c:pt>
                <c:pt idx="9373">
                  <c:v>45016</c:v>
                </c:pt>
                <c:pt idx="9374">
                  <c:v>45017</c:v>
                </c:pt>
                <c:pt idx="9375">
                  <c:v>45018</c:v>
                </c:pt>
                <c:pt idx="9376">
                  <c:v>45019</c:v>
                </c:pt>
                <c:pt idx="9377">
                  <c:v>45020</c:v>
                </c:pt>
                <c:pt idx="9378">
                  <c:v>45021</c:v>
                </c:pt>
                <c:pt idx="9379">
                  <c:v>45022</c:v>
                </c:pt>
                <c:pt idx="9380">
                  <c:v>45023</c:v>
                </c:pt>
                <c:pt idx="9381">
                  <c:v>45024</c:v>
                </c:pt>
                <c:pt idx="9382">
                  <c:v>45025</c:v>
                </c:pt>
                <c:pt idx="9383">
                  <c:v>45026</c:v>
                </c:pt>
                <c:pt idx="9384">
                  <c:v>45027</c:v>
                </c:pt>
                <c:pt idx="9385">
                  <c:v>45028</c:v>
                </c:pt>
                <c:pt idx="9386">
                  <c:v>45029</c:v>
                </c:pt>
                <c:pt idx="9387">
                  <c:v>45030</c:v>
                </c:pt>
                <c:pt idx="9388">
                  <c:v>45031</c:v>
                </c:pt>
                <c:pt idx="9389">
                  <c:v>45032</c:v>
                </c:pt>
                <c:pt idx="9390">
                  <c:v>45033</c:v>
                </c:pt>
                <c:pt idx="9391">
                  <c:v>45034</c:v>
                </c:pt>
                <c:pt idx="9392">
                  <c:v>45035</c:v>
                </c:pt>
                <c:pt idx="9393">
                  <c:v>45036</c:v>
                </c:pt>
                <c:pt idx="9394">
                  <c:v>45037</c:v>
                </c:pt>
                <c:pt idx="9395">
                  <c:v>45038</c:v>
                </c:pt>
                <c:pt idx="9396">
                  <c:v>45039</c:v>
                </c:pt>
                <c:pt idx="9397">
                  <c:v>45040</c:v>
                </c:pt>
                <c:pt idx="9398">
                  <c:v>45041</c:v>
                </c:pt>
                <c:pt idx="9399">
                  <c:v>45042</c:v>
                </c:pt>
                <c:pt idx="9400">
                  <c:v>45043</c:v>
                </c:pt>
                <c:pt idx="9401">
                  <c:v>45044</c:v>
                </c:pt>
                <c:pt idx="9402">
                  <c:v>45045</c:v>
                </c:pt>
                <c:pt idx="9403">
                  <c:v>45046</c:v>
                </c:pt>
                <c:pt idx="9404">
                  <c:v>45047</c:v>
                </c:pt>
                <c:pt idx="9405">
                  <c:v>45048</c:v>
                </c:pt>
                <c:pt idx="9406">
                  <c:v>45049</c:v>
                </c:pt>
                <c:pt idx="9407">
                  <c:v>45050</c:v>
                </c:pt>
                <c:pt idx="9408">
                  <c:v>45051</c:v>
                </c:pt>
                <c:pt idx="9409">
                  <c:v>45052</c:v>
                </c:pt>
                <c:pt idx="9410">
                  <c:v>45053</c:v>
                </c:pt>
                <c:pt idx="9411">
                  <c:v>45054</c:v>
                </c:pt>
                <c:pt idx="9412">
                  <c:v>45055</c:v>
                </c:pt>
                <c:pt idx="9413">
                  <c:v>45056</c:v>
                </c:pt>
                <c:pt idx="9414">
                  <c:v>45057</c:v>
                </c:pt>
                <c:pt idx="9415">
                  <c:v>45058</c:v>
                </c:pt>
                <c:pt idx="9416">
                  <c:v>45059</c:v>
                </c:pt>
                <c:pt idx="9417">
                  <c:v>45060</c:v>
                </c:pt>
                <c:pt idx="9418">
                  <c:v>45061</c:v>
                </c:pt>
                <c:pt idx="9419">
                  <c:v>45062</c:v>
                </c:pt>
                <c:pt idx="9420">
                  <c:v>45063</c:v>
                </c:pt>
                <c:pt idx="9421">
                  <c:v>45064</c:v>
                </c:pt>
                <c:pt idx="9422">
                  <c:v>45065</c:v>
                </c:pt>
                <c:pt idx="9423">
                  <c:v>45066</c:v>
                </c:pt>
                <c:pt idx="9424">
                  <c:v>45067</c:v>
                </c:pt>
                <c:pt idx="9425">
                  <c:v>45068</c:v>
                </c:pt>
                <c:pt idx="9426">
                  <c:v>45069</c:v>
                </c:pt>
                <c:pt idx="9427">
                  <c:v>45070</c:v>
                </c:pt>
                <c:pt idx="9428">
                  <c:v>45071</c:v>
                </c:pt>
                <c:pt idx="9429">
                  <c:v>45072</c:v>
                </c:pt>
                <c:pt idx="9430">
                  <c:v>45073</c:v>
                </c:pt>
                <c:pt idx="9431">
                  <c:v>45074</c:v>
                </c:pt>
                <c:pt idx="9432">
                  <c:v>45075</c:v>
                </c:pt>
                <c:pt idx="9433">
                  <c:v>45076</c:v>
                </c:pt>
                <c:pt idx="9434">
                  <c:v>45077</c:v>
                </c:pt>
                <c:pt idx="9435">
                  <c:v>45078</c:v>
                </c:pt>
                <c:pt idx="9436">
                  <c:v>45079</c:v>
                </c:pt>
                <c:pt idx="9437">
                  <c:v>45080</c:v>
                </c:pt>
                <c:pt idx="9438">
                  <c:v>45081</c:v>
                </c:pt>
                <c:pt idx="9439">
                  <c:v>45082</c:v>
                </c:pt>
                <c:pt idx="9440">
                  <c:v>45083</c:v>
                </c:pt>
                <c:pt idx="9441">
                  <c:v>45084</c:v>
                </c:pt>
                <c:pt idx="9442">
                  <c:v>45085</c:v>
                </c:pt>
                <c:pt idx="9443">
                  <c:v>45086</c:v>
                </c:pt>
                <c:pt idx="9444">
                  <c:v>45087</c:v>
                </c:pt>
                <c:pt idx="9445">
                  <c:v>45088</c:v>
                </c:pt>
                <c:pt idx="9446">
                  <c:v>45089</c:v>
                </c:pt>
                <c:pt idx="9447">
                  <c:v>45090</c:v>
                </c:pt>
                <c:pt idx="9448">
                  <c:v>45091</c:v>
                </c:pt>
                <c:pt idx="9449">
                  <c:v>45092</c:v>
                </c:pt>
                <c:pt idx="9450">
                  <c:v>45093</c:v>
                </c:pt>
                <c:pt idx="9451">
                  <c:v>45094</c:v>
                </c:pt>
                <c:pt idx="9452">
                  <c:v>45095</c:v>
                </c:pt>
                <c:pt idx="9453">
                  <c:v>45096</c:v>
                </c:pt>
                <c:pt idx="9454">
                  <c:v>45097</c:v>
                </c:pt>
                <c:pt idx="9455">
                  <c:v>45098</c:v>
                </c:pt>
                <c:pt idx="9456">
                  <c:v>45099</c:v>
                </c:pt>
                <c:pt idx="9457">
                  <c:v>45100</c:v>
                </c:pt>
                <c:pt idx="9458">
                  <c:v>45101</c:v>
                </c:pt>
                <c:pt idx="9459">
                  <c:v>45102</c:v>
                </c:pt>
                <c:pt idx="9460">
                  <c:v>45103</c:v>
                </c:pt>
                <c:pt idx="9461">
                  <c:v>45104</c:v>
                </c:pt>
                <c:pt idx="9462">
                  <c:v>45105</c:v>
                </c:pt>
                <c:pt idx="9463">
                  <c:v>45106</c:v>
                </c:pt>
                <c:pt idx="9464">
                  <c:v>45107</c:v>
                </c:pt>
                <c:pt idx="9465">
                  <c:v>45108</c:v>
                </c:pt>
                <c:pt idx="9466">
                  <c:v>45109</c:v>
                </c:pt>
                <c:pt idx="9467">
                  <c:v>45110</c:v>
                </c:pt>
                <c:pt idx="9468">
                  <c:v>45111</c:v>
                </c:pt>
                <c:pt idx="9469">
                  <c:v>45112</c:v>
                </c:pt>
                <c:pt idx="9470">
                  <c:v>45113</c:v>
                </c:pt>
                <c:pt idx="9471">
                  <c:v>45114</c:v>
                </c:pt>
                <c:pt idx="9472">
                  <c:v>45115</c:v>
                </c:pt>
                <c:pt idx="9473">
                  <c:v>45116</c:v>
                </c:pt>
                <c:pt idx="9474">
                  <c:v>45117</c:v>
                </c:pt>
                <c:pt idx="9475">
                  <c:v>45118</c:v>
                </c:pt>
                <c:pt idx="9476">
                  <c:v>45119</c:v>
                </c:pt>
                <c:pt idx="9477">
                  <c:v>45120</c:v>
                </c:pt>
                <c:pt idx="9478">
                  <c:v>45121</c:v>
                </c:pt>
                <c:pt idx="9479">
                  <c:v>45122</c:v>
                </c:pt>
                <c:pt idx="9480">
                  <c:v>45123</c:v>
                </c:pt>
                <c:pt idx="9481">
                  <c:v>45124</c:v>
                </c:pt>
                <c:pt idx="9482">
                  <c:v>45125</c:v>
                </c:pt>
                <c:pt idx="9483">
                  <c:v>45126</c:v>
                </c:pt>
                <c:pt idx="9484">
                  <c:v>45127</c:v>
                </c:pt>
                <c:pt idx="9485">
                  <c:v>45128</c:v>
                </c:pt>
                <c:pt idx="9486">
                  <c:v>45129</c:v>
                </c:pt>
                <c:pt idx="9487">
                  <c:v>45130</c:v>
                </c:pt>
                <c:pt idx="9488">
                  <c:v>45131</c:v>
                </c:pt>
                <c:pt idx="9489">
                  <c:v>45132</c:v>
                </c:pt>
                <c:pt idx="9490">
                  <c:v>45133</c:v>
                </c:pt>
                <c:pt idx="9491">
                  <c:v>45134</c:v>
                </c:pt>
                <c:pt idx="9492">
                  <c:v>45135</c:v>
                </c:pt>
                <c:pt idx="9493">
                  <c:v>45136</c:v>
                </c:pt>
                <c:pt idx="9494">
                  <c:v>45137</c:v>
                </c:pt>
                <c:pt idx="9495">
                  <c:v>45138</c:v>
                </c:pt>
                <c:pt idx="9496">
                  <c:v>45139</c:v>
                </c:pt>
                <c:pt idx="9497">
                  <c:v>45140</c:v>
                </c:pt>
                <c:pt idx="9498">
                  <c:v>45141</c:v>
                </c:pt>
                <c:pt idx="9499">
                  <c:v>45142</c:v>
                </c:pt>
                <c:pt idx="9500">
                  <c:v>45143</c:v>
                </c:pt>
                <c:pt idx="9501">
                  <c:v>45144</c:v>
                </c:pt>
                <c:pt idx="9502">
                  <c:v>45145</c:v>
                </c:pt>
                <c:pt idx="9503">
                  <c:v>45146</c:v>
                </c:pt>
                <c:pt idx="9504">
                  <c:v>45147</c:v>
                </c:pt>
                <c:pt idx="9505">
                  <c:v>45148</c:v>
                </c:pt>
                <c:pt idx="9506">
                  <c:v>45149</c:v>
                </c:pt>
                <c:pt idx="9507">
                  <c:v>45150</c:v>
                </c:pt>
                <c:pt idx="9508">
                  <c:v>45151</c:v>
                </c:pt>
                <c:pt idx="9509">
                  <c:v>45152</c:v>
                </c:pt>
                <c:pt idx="9510">
                  <c:v>45153</c:v>
                </c:pt>
                <c:pt idx="9511">
                  <c:v>45154</c:v>
                </c:pt>
                <c:pt idx="9512">
                  <c:v>45155</c:v>
                </c:pt>
                <c:pt idx="9513">
                  <c:v>45156</c:v>
                </c:pt>
                <c:pt idx="9514">
                  <c:v>45157</c:v>
                </c:pt>
                <c:pt idx="9515">
                  <c:v>45158</c:v>
                </c:pt>
                <c:pt idx="9516">
                  <c:v>45159</c:v>
                </c:pt>
                <c:pt idx="9517">
                  <c:v>45160</c:v>
                </c:pt>
                <c:pt idx="9518">
                  <c:v>45161</c:v>
                </c:pt>
                <c:pt idx="9519">
                  <c:v>45162</c:v>
                </c:pt>
                <c:pt idx="9520">
                  <c:v>45163</c:v>
                </c:pt>
                <c:pt idx="9521">
                  <c:v>45164</c:v>
                </c:pt>
                <c:pt idx="9522">
                  <c:v>45165</c:v>
                </c:pt>
                <c:pt idx="9523">
                  <c:v>45166</c:v>
                </c:pt>
                <c:pt idx="9524">
                  <c:v>45167</c:v>
                </c:pt>
                <c:pt idx="9525">
                  <c:v>45168</c:v>
                </c:pt>
                <c:pt idx="9526">
                  <c:v>45169</c:v>
                </c:pt>
                <c:pt idx="9527">
                  <c:v>45170</c:v>
                </c:pt>
                <c:pt idx="9528">
                  <c:v>45171</c:v>
                </c:pt>
                <c:pt idx="9529">
                  <c:v>45172</c:v>
                </c:pt>
                <c:pt idx="9530">
                  <c:v>45173</c:v>
                </c:pt>
                <c:pt idx="9531">
                  <c:v>45174</c:v>
                </c:pt>
                <c:pt idx="9532">
                  <c:v>45175</c:v>
                </c:pt>
                <c:pt idx="9533">
                  <c:v>45176</c:v>
                </c:pt>
                <c:pt idx="9534">
                  <c:v>45177</c:v>
                </c:pt>
                <c:pt idx="9535">
                  <c:v>45178</c:v>
                </c:pt>
                <c:pt idx="9536">
                  <c:v>45179</c:v>
                </c:pt>
                <c:pt idx="9537">
                  <c:v>45180</c:v>
                </c:pt>
                <c:pt idx="9538">
                  <c:v>45181</c:v>
                </c:pt>
                <c:pt idx="9539">
                  <c:v>45182</c:v>
                </c:pt>
                <c:pt idx="9540">
                  <c:v>45183</c:v>
                </c:pt>
                <c:pt idx="9541">
                  <c:v>45184</c:v>
                </c:pt>
                <c:pt idx="9542">
                  <c:v>45185</c:v>
                </c:pt>
                <c:pt idx="9543">
                  <c:v>45186</c:v>
                </c:pt>
                <c:pt idx="9544">
                  <c:v>45187</c:v>
                </c:pt>
                <c:pt idx="9545">
                  <c:v>45188</c:v>
                </c:pt>
                <c:pt idx="9546">
                  <c:v>45189</c:v>
                </c:pt>
                <c:pt idx="9547">
                  <c:v>45190</c:v>
                </c:pt>
                <c:pt idx="9548">
                  <c:v>45191</c:v>
                </c:pt>
                <c:pt idx="9549">
                  <c:v>45192</c:v>
                </c:pt>
                <c:pt idx="9550">
                  <c:v>45193</c:v>
                </c:pt>
                <c:pt idx="9551">
                  <c:v>45194</c:v>
                </c:pt>
                <c:pt idx="9552">
                  <c:v>45195</c:v>
                </c:pt>
                <c:pt idx="9553">
                  <c:v>45196</c:v>
                </c:pt>
                <c:pt idx="9554">
                  <c:v>45197</c:v>
                </c:pt>
                <c:pt idx="9555">
                  <c:v>45198</c:v>
                </c:pt>
                <c:pt idx="9556">
                  <c:v>45199</c:v>
                </c:pt>
                <c:pt idx="9557">
                  <c:v>45200</c:v>
                </c:pt>
                <c:pt idx="9558">
                  <c:v>45201</c:v>
                </c:pt>
                <c:pt idx="9559">
                  <c:v>45202</c:v>
                </c:pt>
                <c:pt idx="9560">
                  <c:v>45203</c:v>
                </c:pt>
                <c:pt idx="9561">
                  <c:v>45204</c:v>
                </c:pt>
                <c:pt idx="9562">
                  <c:v>45205</c:v>
                </c:pt>
                <c:pt idx="9563">
                  <c:v>45206</c:v>
                </c:pt>
                <c:pt idx="9564">
                  <c:v>45207</c:v>
                </c:pt>
                <c:pt idx="9565">
                  <c:v>45208</c:v>
                </c:pt>
                <c:pt idx="9566">
                  <c:v>45209</c:v>
                </c:pt>
                <c:pt idx="9567">
                  <c:v>45210</c:v>
                </c:pt>
                <c:pt idx="9568">
                  <c:v>45211</c:v>
                </c:pt>
                <c:pt idx="9569">
                  <c:v>45212</c:v>
                </c:pt>
                <c:pt idx="9570">
                  <c:v>45213</c:v>
                </c:pt>
                <c:pt idx="9571">
                  <c:v>45214</c:v>
                </c:pt>
                <c:pt idx="9572">
                  <c:v>45215</c:v>
                </c:pt>
                <c:pt idx="9573">
                  <c:v>45216</c:v>
                </c:pt>
                <c:pt idx="9574">
                  <c:v>45217</c:v>
                </c:pt>
                <c:pt idx="9575">
                  <c:v>45218</c:v>
                </c:pt>
                <c:pt idx="9576">
                  <c:v>45219</c:v>
                </c:pt>
                <c:pt idx="9577">
                  <c:v>45220</c:v>
                </c:pt>
                <c:pt idx="9578">
                  <c:v>45221</c:v>
                </c:pt>
                <c:pt idx="9579">
                  <c:v>45222</c:v>
                </c:pt>
                <c:pt idx="9580">
                  <c:v>45223</c:v>
                </c:pt>
                <c:pt idx="9581">
                  <c:v>45224</c:v>
                </c:pt>
                <c:pt idx="9582">
                  <c:v>45225</c:v>
                </c:pt>
                <c:pt idx="9583">
                  <c:v>45226</c:v>
                </c:pt>
                <c:pt idx="9584">
                  <c:v>45227</c:v>
                </c:pt>
                <c:pt idx="9585">
                  <c:v>45228</c:v>
                </c:pt>
                <c:pt idx="9586">
                  <c:v>45229</c:v>
                </c:pt>
                <c:pt idx="9587">
                  <c:v>45230</c:v>
                </c:pt>
                <c:pt idx="9588">
                  <c:v>45231</c:v>
                </c:pt>
                <c:pt idx="9589">
                  <c:v>45232</c:v>
                </c:pt>
                <c:pt idx="9590">
                  <c:v>45233</c:v>
                </c:pt>
                <c:pt idx="9591">
                  <c:v>45234</c:v>
                </c:pt>
                <c:pt idx="9592">
                  <c:v>45235</c:v>
                </c:pt>
                <c:pt idx="9593">
                  <c:v>45236</c:v>
                </c:pt>
                <c:pt idx="9594">
                  <c:v>45237</c:v>
                </c:pt>
                <c:pt idx="9595">
                  <c:v>45238</c:v>
                </c:pt>
                <c:pt idx="9596">
                  <c:v>45239</c:v>
                </c:pt>
                <c:pt idx="9597">
                  <c:v>45240</c:v>
                </c:pt>
                <c:pt idx="9598">
                  <c:v>45241</c:v>
                </c:pt>
                <c:pt idx="9599">
                  <c:v>45242</c:v>
                </c:pt>
                <c:pt idx="9600">
                  <c:v>45243</c:v>
                </c:pt>
                <c:pt idx="9601">
                  <c:v>45244</c:v>
                </c:pt>
                <c:pt idx="9602">
                  <c:v>45245</c:v>
                </c:pt>
                <c:pt idx="9603">
                  <c:v>45246</c:v>
                </c:pt>
                <c:pt idx="9604">
                  <c:v>45247</c:v>
                </c:pt>
                <c:pt idx="9605">
                  <c:v>45248</c:v>
                </c:pt>
                <c:pt idx="9606">
                  <c:v>45249</c:v>
                </c:pt>
                <c:pt idx="9607">
                  <c:v>45250</c:v>
                </c:pt>
                <c:pt idx="9608">
                  <c:v>45251</c:v>
                </c:pt>
                <c:pt idx="9609">
                  <c:v>45252</c:v>
                </c:pt>
                <c:pt idx="9610">
                  <c:v>45253</c:v>
                </c:pt>
                <c:pt idx="9611">
                  <c:v>45254</c:v>
                </c:pt>
                <c:pt idx="9612">
                  <c:v>45255</c:v>
                </c:pt>
                <c:pt idx="9613">
                  <c:v>45256</c:v>
                </c:pt>
                <c:pt idx="9614">
                  <c:v>45257</c:v>
                </c:pt>
                <c:pt idx="9615">
                  <c:v>45258</c:v>
                </c:pt>
                <c:pt idx="9616">
                  <c:v>45259</c:v>
                </c:pt>
                <c:pt idx="9617">
                  <c:v>45260</c:v>
                </c:pt>
                <c:pt idx="9618">
                  <c:v>45261</c:v>
                </c:pt>
                <c:pt idx="9619">
                  <c:v>45262</c:v>
                </c:pt>
                <c:pt idx="9620">
                  <c:v>45263</c:v>
                </c:pt>
                <c:pt idx="9621">
                  <c:v>45264</c:v>
                </c:pt>
                <c:pt idx="9622">
                  <c:v>45265</c:v>
                </c:pt>
                <c:pt idx="9623">
                  <c:v>45266</c:v>
                </c:pt>
                <c:pt idx="9624">
                  <c:v>45267</c:v>
                </c:pt>
                <c:pt idx="9625">
                  <c:v>45268</c:v>
                </c:pt>
                <c:pt idx="9626">
                  <c:v>45269</c:v>
                </c:pt>
                <c:pt idx="9627">
                  <c:v>45270</c:v>
                </c:pt>
                <c:pt idx="9628">
                  <c:v>45271</c:v>
                </c:pt>
                <c:pt idx="9629">
                  <c:v>45272</c:v>
                </c:pt>
                <c:pt idx="9630">
                  <c:v>45273</c:v>
                </c:pt>
                <c:pt idx="9631">
                  <c:v>45274</c:v>
                </c:pt>
                <c:pt idx="9632">
                  <c:v>45275</c:v>
                </c:pt>
                <c:pt idx="9633">
                  <c:v>45276</c:v>
                </c:pt>
                <c:pt idx="9634">
                  <c:v>45277</c:v>
                </c:pt>
                <c:pt idx="9635">
                  <c:v>45278</c:v>
                </c:pt>
                <c:pt idx="9636">
                  <c:v>45279</c:v>
                </c:pt>
                <c:pt idx="9637">
                  <c:v>45280</c:v>
                </c:pt>
                <c:pt idx="9638">
                  <c:v>45281</c:v>
                </c:pt>
                <c:pt idx="9639">
                  <c:v>45282</c:v>
                </c:pt>
                <c:pt idx="9640">
                  <c:v>45283</c:v>
                </c:pt>
                <c:pt idx="9641">
                  <c:v>45284</c:v>
                </c:pt>
                <c:pt idx="9642">
                  <c:v>45285</c:v>
                </c:pt>
                <c:pt idx="9643">
                  <c:v>45286</c:v>
                </c:pt>
                <c:pt idx="9644">
                  <c:v>45287</c:v>
                </c:pt>
                <c:pt idx="9645">
                  <c:v>45288</c:v>
                </c:pt>
                <c:pt idx="9646">
                  <c:v>45289</c:v>
                </c:pt>
                <c:pt idx="9647">
                  <c:v>45290</c:v>
                </c:pt>
                <c:pt idx="9648">
                  <c:v>45291</c:v>
                </c:pt>
                <c:pt idx="9649">
                  <c:v>45292</c:v>
                </c:pt>
                <c:pt idx="9650">
                  <c:v>45293</c:v>
                </c:pt>
                <c:pt idx="9651">
                  <c:v>45294</c:v>
                </c:pt>
                <c:pt idx="9652">
                  <c:v>45295</c:v>
                </c:pt>
                <c:pt idx="9653">
                  <c:v>45296</c:v>
                </c:pt>
                <c:pt idx="9654">
                  <c:v>45297</c:v>
                </c:pt>
                <c:pt idx="9655">
                  <c:v>45298</c:v>
                </c:pt>
                <c:pt idx="9656">
                  <c:v>45299</c:v>
                </c:pt>
                <c:pt idx="9657">
                  <c:v>45300</c:v>
                </c:pt>
                <c:pt idx="9658">
                  <c:v>45301</c:v>
                </c:pt>
                <c:pt idx="9659">
                  <c:v>45302</c:v>
                </c:pt>
                <c:pt idx="9660">
                  <c:v>45303</c:v>
                </c:pt>
                <c:pt idx="9661">
                  <c:v>45304</c:v>
                </c:pt>
                <c:pt idx="9662">
                  <c:v>45305</c:v>
                </c:pt>
                <c:pt idx="9663">
                  <c:v>45306</c:v>
                </c:pt>
                <c:pt idx="9664">
                  <c:v>45307</c:v>
                </c:pt>
                <c:pt idx="9665">
                  <c:v>45308</c:v>
                </c:pt>
                <c:pt idx="9666">
                  <c:v>45309</c:v>
                </c:pt>
                <c:pt idx="9667">
                  <c:v>45310</c:v>
                </c:pt>
                <c:pt idx="9668">
                  <c:v>45311</c:v>
                </c:pt>
                <c:pt idx="9669">
                  <c:v>45312</c:v>
                </c:pt>
                <c:pt idx="9670">
                  <c:v>45313</c:v>
                </c:pt>
                <c:pt idx="9671">
                  <c:v>45314</c:v>
                </c:pt>
                <c:pt idx="9672">
                  <c:v>45315</c:v>
                </c:pt>
                <c:pt idx="9673">
                  <c:v>45316</c:v>
                </c:pt>
                <c:pt idx="9674">
                  <c:v>45317</c:v>
                </c:pt>
                <c:pt idx="9675">
                  <c:v>45318</c:v>
                </c:pt>
                <c:pt idx="9676">
                  <c:v>45319</c:v>
                </c:pt>
                <c:pt idx="9677">
                  <c:v>45320</c:v>
                </c:pt>
                <c:pt idx="9678">
                  <c:v>45321</c:v>
                </c:pt>
                <c:pt idx="9679">
                  <c:v>45322</c:v>
                </c:pt>
                <c:pt idx="9680">
                  <c:v>45323</c:v>
                </c:pt>
                <c:pt idx="9681">
                  <c:v>45324</c:v>
                </c:pt>
                <c:pt idx="9682">
                  <c:v>45325</c:v>
                </c:pt>
                <c:pt idx="9683">
                  <c:v>45326</c:v>
                </c:pt>
                <c:pt idx="9684">
                  <c:v>45327</c:v>
                </c:pt>
                <c:pt idx="9685">
                  <c:v>45328</c:v>
                </c:pt>
                <c:pt idx="9686">
                  <c:v>45329</c:v>
                </c:pt>
                <c:pt idx="9687">
                  <c:v>45330</c:v>
                </c:pt>
                <c:pt idx="9688">
                  <c:v>45331</c:v>
                </c:pt>
                <c:pt idx="9689">
                  <c:v>45332</c:v>
                </c:pt>
                <c:pt idx="9690">
                  <c:v>45333</c:v>
                </c:pt>
                <c:pt idx="9691">
                  <c:v>45334</c:v>
                </c:pt>
                <c:pt idx="9692">
                  <c:v>45335</c:v>
                </c:pt>
                <c:pt idx="9693">
                  <c:v>45336</c:v>
                </c:pt>
                <c:pt idx="9694">
                  <c:v>45337</c:v>
                </c:pt>
                <c:pt idx="9695">
                  <c:v>45338</c:v>
                </c:pt>
                <c:pt idx="9696">
                  <c:v>45339</c:v>
                </c:pt>
                <c:pt idx="9697">
                  <c:v>45340</c:v>
                </c:pt>
                <c:pt idx="9698">
                  <c:v>45341</c:v>
                </c:pt>
                <c:pt idx="9699">
                  <c:v>45342</c:v>
                </c:pt>
                <c:pt idx="9700">
                  <c:v>45343</c:v>
                </c:pt>
                <c:pt idx="9701">
                  <c:v>45344</c:v>
                </c:pt>
                <c:pt idx="9702">
                  <c:v>45345</c:v>
                </c:pt>
                <c:pt idx="9703">
                  <c:v>45346</c:v>
                </c:pt>
                <c:pt idx="9704">
                  <c:v>45347</c:v>
                </c:pt>
                <c:pt idx="9705">
                  <c:v>45348</c:v>
                </c:pt>
                <c:pt idx="9706">
                  <c:v>45349</c:v>
                </c:pt>
                <c:pt idx="9707">
                  <c:v>45350</c:v>
                </c:pt>
                <c:pt idx="9708">
                  <c:v>45351</c:v>
                </c:pt>
                <c:pt idx="9709">
                  <c:v>45352</c:v>
                </c:pt>
                <c:pt idx="9710">
                  <c:v>45353</c:v>
                </c:pt>
                <c:pt idx="9711">
                  <c:v>45354</c:v>
                </c:pt>
                <c:pt idx="9712">
                  <c:v>45355</c:v>
                </c:pt>
                <c:pt idx="9713">
                  <c:v>45356</c:v>
                </c:pt>
                <c:pt idx="9714">
                  <c:v>45357</c:v>
                </c:pt>
                <c:pt idx="9715">
                  <c:v>45358</c:v>
                </c:pt>
                <c:pt idx="9716">
                  <c:v>45359</c:v>
                </c:pt>
                <c:pt idx="9717">
                  <c:v>45360</c:v>
                </c:pt>
                <c:pt idx="9718">
                  <c:v>45361</c:v>
                </c:pt>
                <c:pt idx="9719">
                  <c:v>45362</c:v>
                </c:pt>
                <c:pt idx="9720">
                  <c:v>45363</c:v>
                </c:pt>
                <c:pt idx="9721">
                  <c:v>45364</c:v>
                </c:pt>
                <c:pt idx="9722">
                  <c:v>45365</c:v>
                </c:pt>
                <c:pt idx="9723">
                  <c:v>45366</c:v>
                </c:pt>
                <c:pt idx="9724">
                  <c:v>45367</c:v>
                </c:pt>
                <c:pt idx="9725">
                  <c:v>45368</c:v>
                </c:pt>
                <c:pt idx="9726">
                  <c:v>45369</c:v>
                </c:pt>
                <c:pt idx="9727">
                  <c:v>45370</c:v>
                </c:pt>
                <c:pt idx="9728">
                  <c:v>45371</c:v>
                </c:pt>
                <c:pt idx="9729">
                  <c:v>45372</c:v>
                </c:pt>
                <c:pt idx="9730">
                  <c:v>45373</c:v>
                </c:pt>
                <c:pt idx="9731">
                  <c:v>45374</c:v>
                </c:pt>
                <c:pt idx="9732">
                  <c:v>45375</c:v>
                </c:pt>
                <c:pt idx="9733">
                  <c:v>45376</c:v>
                </c:pt>
                <c:pt idx="9734">
                  <c:v>45377</c:v>
                </c:pt>
                <c:pt idx="9735">
                  <c:v>45378</c:v>
                </c:pt>
                <c:pt idx="9736">
                  <c:v>45379</c:v>
                </c:pt>
                <c:pt idx="9737">
                  <c:v>45380</c:v>
                </c:pt>
                <c:pt idx="9738">
                  <c:v>45381</c:v>
                </c:pt>
                <c:pt idx="9739">
                  <c:v>45382</c:v>
                </c:pt>
                <c:pt idx="9740">
                  <c:v>45383</c:v>
                </c:pt>
                <c:pt idx="9741">
                  <c:v>45384</c:v>
                </c:pt>
                <c:pt idx="9742">
                  <c:v>45385</c:v>
                </c:pt>
                <c:pt idx="9743">
                  <c:v>45386</c:v>
                </c:pt>
                <c:pt idx="9744">
                  <c:v>45387</c:v>
                </c:pt>
                <c:pt idx="9745">
                  <c:v>45388</c:v>
                </c:pt>
                <c:pt idx="9746">
                  <c:v>45389</c:v>
                </c:pt>
                <c:pt idx="9747">
                  <c:v>45390</c:v>
                </c:pt>
                <c:pt idx="9748">
                  <c:v>45391</c:v>
                </c:pt>
                <c:pt idx="9749">
                  <c:v>45392</c:v>
                </c:pt>
                <c:pt idx="9750">
                  <c:v>45393</c:v>
                </c:pt>
                <c:pt idx="9751">
                  <c:v>45394</c:v>
                </c:pt>
                <c:pt idx="9752">
                  <c:v>45395</c:v>
                </c:pt>
                <c:pt idx="9753">
                  <c:v>45396</c:v>
                </c:pt>
                <c:pt idx="9754">
                  <c:v>45397</c:v>
                </c:pt>
                <c:pt idx="9755">
                  <c:v>45398</c:v>
                </c:pt>
                <c:pt idx="9756">
                  <c:v>45399</c:v>
                </c:pt>
                <c:pt idx="9757">
                  <c:v>45400</c:v>
                </c:pt>
                <c:pt idx="9758">
                  <c:v>45401</c:v>
                </c:pt>
                <c:pt idx="9759">
                  <c:v>45402</c:v>
                </c:pt>
                <c:pt idx="9760">
                  <c:v>45403</c:v>
                </c:pt>
                <c:pt idx="9761">
                  <c:v>45404</c:v>
                </c:pt>
                <c:pt idx="9762">
                  <c:v>45405</c:v>
                </c:pt>
                <c:pt idx="9763">
                  <c:v>45406</c:v>
                </c:pt>
                <c:pt idx="9764">
                  <c:v>45407</c:v>
                </c:pt>
                <c:pt idx="9765">
                  <c:v>45408</c:v>
                </c:pt>
                <c:pt idx="9766">
                  <c:v>45409</c:v>
                </c:pt>
                <c:pt idx="9767">
                  <c:v>45410</c:v>
                </c:pt>
                <c:pt idx="9768">
                  <c:v>45411</c:v>
                </c:pt>
                <c:pt idx="9769">
                  <c:v>45412</c:v>
                </c:pt>
                <c:pt idx="9770">
                  <c:v>45413</c:v>
                </c:pt>
                <c:pt idx="9771">
                  <c:v>45414</c:v>
                </c:pt>
                <c:pt idx="9772">
                  <c:v>45415</c:v>
                </c:pt>
                <c:pt idx="9773">
                  <c:v>45416</c:v>
                </c:pt>
                <c:pt idx="9774">
                  <c:v>45417</c:v>
                </c:pt>
                <c:pt idx="9775">
                  <c:v>45418</c:v>
                </c:pt>
                <c:pt idx="9776">
                  <c:v>45419</c:v>
                </c:pt>
                <c:pt idx="9777">
                  <c:v>45420</c:v>
                </c:pt>
                <c:pt idx="9778">
                  <c:v>45421</c:v>
                </c:pt>
                <c:pt idx="9779">
                  <c:v>45422</c:v>
                </c:pt>
                <c:pt idx="9780">
                  <c:v>45423</c:v>
                </c:pt>
                <c:pt idx="9781">
                  <c:v>45424</c:v>
                </c:pt>
                <c:pt idx="9782">
                  <c:v>45425</c:v>
                </c:pt>
                <c:pt idx="9783">
                  <c:v>45426</c:v>
                </c:pt>
                <c:pt idx="9784">
                  <c:v>45427</c:v>
                </c:pt>
                <c:pt idx="9785">
                  <c:v>45428</c:v>
                </c:pt>
                <c:pt idx="9786">
                  <c:v>45429</c:v>
                </c:pt>
                <c:pt idx="9787">
                  <c:v>45430</c:v>
                </c:pt>
                <c:pt idx="9788">
                  <c:v>45431</c:v>
                </c:pt>
                <c:pt idx="9789">
                  <c:v>45432</c:v>
                </c:pt>
                <c:pt idx="9790">
                  <c:v>45433</c:v>
                </c:pt>
                <c:pt idx="9791">
                  <c:v>45434</c:v>
                </c:pt>
                <c:pt idx="9792">
                  <c:v>45435</c:v>
                </c:pt>
                <c:pt idx="9793">
                  <c:v>45436</c:v>
                </c:pt>
                <c:pt idx="9794">
                  <c:v>45437</c:v>
                </c:pt>
                <c:pt idx="9795">
                  <c:v>45438</c:v>
                </c:pt>
                <c:pt idx="9796">
                  <c:v>45439</c:v>
                </c:pt>
                <c:pt idx="9797">
                  <c:v>45440</c:v>
                </c:pt>
                <c:pt idx="9798">
                  <c:v>45441</c:v>
                </c:pt>
                <c:pt idx="9799">
                  <c:v>45442</c:v>
                </c:pt>
                <c:pt idx="9800">
                  <c:v>45443</c:v>
                </c:pt>
                <c:pt idx="9801">
                  <c:v>45444</c:v>
                </c:pt>
                <c:pt idx="9802">
                  <c:v>45445</c:v>
                </c:pt>
                <c:pt idx="9803">
                  <c:v>45446</c:v>
                </c:pt>
                <c:pt idx="9804">
                  <c:v>45447</c:v>
                </c:pt>
                <c:pt idx="9805">
                  <c:v>45448</c:v>
                </c:pt>
                <c:pt idx="9806">
                  <c:v>45449</c:v>
                </c:pt>
                <c:pt idx="9807">
                  <c:v>45450</c:v>
                </c:pt>
                <c:pt idx="9808">
                  <c:v>45451</c:v>
                </c:pt>
                <c:pt idx="9809">
                  <c:v>45452</c:v>
                </c:pt>
                <c:pt idx="9810">
                  <c:v>45453</c:v>
                </c:pt>
                <c:pt idx="9811">
                  <c:v>45454</c:v>
                </c:pt>
                <c:pt idx="9812">
                  <c:v>45455</c:v>
                </c:pt>
                <c:pt idx="9813">
                  <c:v>45456</c:v>
                </c:pt>
                <c:pt idx="9814">
                  <c:v>45457</c:v>
                </c:pt>
                <c:pt idx="9815">
                  <c:v>45458</c:v>
                </c:pt>
                <c:pt idx="9816">
                  <c:v>45459</c:v>
                </c:pt>
                <c:pt idx="9817">
                  <c:v>45460</c:v>
                </c:pt>
                <c:pt idx="9818">
                  <c:v>45461</c:v>
                </c:pt>
                <c:pt idx="9819">
                  <c:v>45462</c:v>
                </c:pt>
                <c:pt idx="9820">
                  <c:v>45463</c:v>
                </c:pt>
                <c:pt idx="9821">
                  <c:v>45464</c:v>
                </c:pt>
                <c:pt idx="9822">
                  <c:v>45465</c:v>
                </c:pt>
                <c:pt idx="9823">
                  <c:v>45466</c:v>
                </c:pt>
                <c:pt idx="9824">
                  <c:v>45467</c:v>
                </c:pt>
                <c:pt idx="9825">
                  <c:v>45468</c:v>
                </c:pt>
                <c:pt idx="9826">
                  <c:v>45469</c:v>
                </c:pt>
                <c:pt idx="9827">
                  <c:v>45470</c:v>
                </c:pt>
                <c:pt idx="9828">
                  <c:v>45471</c:v>
                </c:pt>
                <c:pt idx="9829">
                  <c:v>45472</c:v>
                </c:pt>
                <c:pt idx="9830">
                  <c:v>45473</c:v>
                </c:pt>
                <c:pt idx="9831">
                  <c:v>45474</c:v>
                </c:pt>
                <c:pt idx="9832">
                  <c:v>45475</c:v>
                </c:pt>
                <c:pt idx="9833">
                  <c:v>45476</c:v>
                </c:pt>
                <c:pt idx="9834">
                  <c:v>45477</c:v>
                </c:pt>
                <c:pt idx="9835">
                  <c:v>45478</c:v>
                </c:pt>
                <c:pt idx="9836">
                  <c:v>45479</c:v>
                </c:pt>
                <c:pt idx="9837">
                  <c:v>45480</c:v>
                </c:pt>
                <c:pt idx="9838">
                  <c:v>45481</c:v>
                </c:pt>
                <c:pt idx="9839">
                  <c:v>45482</c:v>
                </c:pt>
                <c:pt idx="9840">
                  <c:v>45483</c:v>
                </c:pt>
                <c:pt idx="9841">
                  <c:v>45484</c:v>
                </c:pt>
                <c:pt idx="9842">
                  <c:v>45485</c:v>
                </c:pt>
                <c:pt idx="9843">
                  <c:v>45486</c:v>
                </c:pt>
                <c:pt idx="9844">
                  <c:v>45487</c:v>
                </c:pt>
                <c:pt idx="9845">
                  <c:v>45488</c:v>
                </c:pt>
                <c:pt idx="9846">
                  <c:v>45489</c:v>
                </c:pt>
                <c:pt idx="9847">
                  <c:v>45490</c:v>
                </c:pt>
                <c:pt idx="9848">
                  <c:v>45491</c:v>
                </c:pt>
                <c:pt idx="9849">
                  <c:v>45492</c:v>
                </c:pt>
                <c:pt idx="9850">
                  <c:v>45493</c:v>
                </c:pt>
                <c:pt idx="9851">
                  <c:v>45494</c:v>
                </c:pt>
                <c:pt idx="9852">
                  <c:v>45495</c:v>
                </c:pt>
                <c:pt idx="9853">
                  <c:v>45496</c:v>
                </c:pt>
                <c:pt idx="9854">
                  <c:v>45497</c:v>
                </c:pt>
                <c:pt idx="9855">
                  <c:v>45498</c:v>
                </c:pt>
                <c:pt idx="9856">
                  <c:v>45499</c:v>
                </c:pt>
                <c:pt idx="9857">
                  <c:v>45500</c:v>
                </c:pt>
                <c:pt idx="9858">
                  <c:v>45501</c:v>
                </c:pt>
                <c:pt idx="9859">
                  <c:v>45502</c:v>
                </c:pt>
                <c:pt idx="9860">
                  <c:v>45503</c:v>
                </c:pt>
                <c:pt idx="9861">
                  <c:v>45504</c:v>
                </c:pt>
                <c:pt idx="9862">
                  <c:v>45505</c:v>
                </c:pt>
                <c:pt idx="9863">
                  <c:v>45506</c:v>
                </c:pt>
                <c:pt idx="9864">
                  <c:v>45507</c:v>
                </c:pt>
                <c:pt idx="9865">
                  <c:v>45508</c:v>
                </c:pt>
                <c:pt idx="9866">
                  <c:v>45509</c:v>
                </c:pt>
                <c:pt idx="9867">
                  <c:v>45510</c:v>
                </c:pt>
                <c:pt idx="9868">
                  <c:v>45511</c:v>
                </c:pt>
                <c:pt idx="9869">
                  <c:v>45512</c:v>
                </c:pt>
                <c:pt idx="9870">
                  <c:v>45513</c:v>
                </c:pt>
                <c:pt idx="9871">
                  <c:v>45514</c:v>
                </c:pt>
                <c:pt idx="9872">
                  <c:v>45515</c:v>
                </c:pt>
                <c:pt idx="9873">
                  <c:v>45516</c:v>
                </c:pt>
                <c:pt idx="9874">
                  <c:v>45517</c:v>
                </c:pt>
                <c:pt idx="9875">
                  <c:v>45518</c:v>
                </c:pt>
                <c:pt idx="9876">
                  <c:v>45519</c:v>
                </c:pt>
                <c:pt idx="9877">
                  <c:v>45520</c:v>
                </c:pt>
                <c:pt idx="9878">
                  <c:v>45521</c:v>
                </c:pt>
                <c:pt idx="9879">
                  <c:v>45522</c:v>
                </c:pt>
                <c:pt idx="9880">
                  <c:v>45523</c:v>
                </c:pt>
                <c:pt idx="9881">
                  <c:v>45524</c:v>
                </c:pt>
                <c:pt idx="9882">
                  <c:v>45525</c:v>
                </c:pt>
                <c:pt idx="9883">
                  <c:v>45526</c:v>
                </c:pt>
                <c:pt idx="9884">
                  <c:v>45527</c:v>
                </c:pt>
                <c:pt idx="9885">
                  <c:v>45528</c:v>
                </c:pt>
                <c:pt idx="9886">
                  <c:v>45529</c:v>
                </c:pt>
                <c:pt idx="9887">
                  <c:v>45530</c:v>
                </c:pt>
                <c:pt idx="9888">
                  <c:v>45531</c:v>
                </c:pt>
                <c:pt idx="9889">
                  <c:v>45532</c:v>
                </c:pt>
                <c:pt idx="9890">
                  <c:v>45533</c:v>
                </c:pt>
                <c:pt idx="9891">
                  <c:v>45534</c:v>
                </c:pt>
                <c:pt idx="9892">
                  <c:v>45535</c:v>
                </c:pt>
                <c:pt idx="9893">
                  <c:v>45536</c:v>
                </c:pt>
                <c:pt idx="9894">
                  <c:v>45537</c:v>
                </c:pt>
                <c:pt idx="9895">
                  <c:v>45538</c:v>
                </c:pt>
                <c:pt idx="9896">
                  <c:v>45539</c:v>
                </c:pt>
                <c:pt idx="9897">
                  <c:v>45540</c:v>
                </c:pt>
                <c:pt idx="9898">
                  <c:v>45541</c:v>
                </c:pt>
                <c:pt idx="9899">
                  <c:v>45542</c:v>
                </c:pt>
                <c:pt idx="9900">
                  <c:v>45543</c:v>
                </c:pt>
                <c:pt idx="9901">
                  <c:v>45544</c:v>
                </c:pt>
                <c:pt idx="9902">
                  <c:v>45545</c:v>
                </c:pt>
                <c:pt idx="9903">
                  <c:v>45546</c:v>
                </c:pt>
                <c:pt idx="9904">
                  <c:v>45547</c:v>
                </c:pt>
                <c:pt idx="9905">
                  <c:v>45548</c:v>
                </c:pt>
                <c:pt idx="9906">
                  <c:v>45549</c:v>
                </c:pt>
                <c:pt idx="9907">
                  <c:v>45550</c:v>
                </c:pt>
                <c:pt idx="9908">
                  <c:v>45551</c:v>
                </c:pt>
                <c:pt idx="9909">
                  <c:v>45552</c:v>
                </c:pt>
                <c:pt idx="9910">
                  <c:v>45553</c:v>
                </c:pt>
                <c:pt idx="9911">
                  <c:v>45554</c:v>
                </c:pt>
                <c:pt idx="9912">
                  <c:v>45555</c:v>
                </c:pt>
                <c:pt idx="9913">
                  <c:v>45556</c:v>
                </c:pt>
                <c:pt idx="9914">
                  <c:v>45557</c:v>
                </c:pt>
                <c:pt idx="9915">
                  <c:v>45558</c:v>
                </c:pt>
                <c:pt idx="9916">
                  <c:v>45559</c:v>
                </c:pt>
                <c:pt idx="9917">
                  <c:v>45560</c:v>
                </c:pt>
                <c:pt idx="9918">
                  <c:v>45561</c:v>
                </c:pt>
                <c:pt idx="9919">
                  <c:v>45562</c:v>
                </c:pt>
                <c:pt idx="9920">
                  <c:v>45563</c:v>
                </c:pt>
                <c:pt idx="9921">
                  <c:v>45564</c:v>
                </c:pt>
                <c:pt idx="9922">
                  <c:v>45565</c:v>
                </c:pt>
                <c:pt idx="9923">
                  <c:v>45566</c:v>
                </c:pt>
                <c:pt idx="9924">
                  <c:v>45567</c:v>
                </c:pt>
                <c:pt idx="9925">
                  <c:v>45568</c:v>
                </c:pt>
                <c:pt idx="9926">
                  <c:v>45569</c:v>
                </c:pt>
                <c:pt idx="9927">
                  <c:v>45570</c:v>
                </c:pt>
                <c:pt idx="9928">
                  <c:v>45571</c:v>
                </c:pt>
                <c:pt idx="9929">
                  <c:v>45572</c:v>
                </c:pt>
                <c:pt idx="9930">
                  <c:v>45573</c:v>
                </c:pt>
                <c:pt idx="9931">
                  <c:v>45574</c:v>
                </c:pt>
                <c:pt idx="9932">
                  <c:v>45575</c:v>
                </c:pt>
                <c:pt idx="9933">
                  <c:v>45576</c:v>
                </c:pt>
                <c:pt idx="9934">
                  <c:v>45577</c:v>
                </c:pt>
                <c:pt idx="9935">
                  <c:v>45578</c:v>
                </c:pt>
                <c:pt idx="9936">
                  <c:v>45579</c:v>
                </c:pt>
                <c:pt idx="9937">
                  <c:v>45580</c:v>
                </c:pt>
                <c:pt idx="9938">
                  <c:v>45581</c:v>
                </c:pt>
                <c:pt idx="9939">
                  <c:v>45582</c:v>
                </c:pt>
                <c:pt idx="9940">
                  <c:v>45583</c:v>
                </c:pt>
                <c:pt idx="9941">
                  <c:v>45584</c:v>
                </c:pt>
                <c:pt idx="9942">
                  <c:v>45585</c:v>
                </c:pt>
                <c:pt idx="9943">
                  <c:v>45586</c:v>
                </c:pt>
                <c:pt idx="9944">
                  <c:v>45587</c:v>
                </c:pt>
                <c:pt idx="9945">
                  <c:v>45588</c:v>
                </c:pt>
                <c:pt idx="9946">
                  <c:v>45589</c:v>
                </c:pt>
                <c:pt idx="9947">
                  <c:v>45590</c:v>
                </c:pt>
                <c:pt idx="9948">
                  <c:v>45591</c:v>
                </c:pt>
                <c:pt idx="9949">
                  <c:v>45592</c:v>
                </c:pt>
                <c:pt idx="9950">
                  <c:v>45593</c:v>
                </c:pt>
                <c:pt idx="9951">
                  <c:v>45594</c:v>
                </c:pt>
                <c:pt idx="9952">
                  <c:v>45595</c:v>
                </c:pt>
                <c:pt idx="9953">
                  <c:v>45596</c:v>
                </c:pt>
                <c:pt idx="9954">
                  <c:v>45597</c:v>
                </c:pt>
                <c:pt idx="9955">
                  <c:v>45598</c:v>
                </c:pt>
                <c:pt idx="9956">
                  <c:v>45599</c:v>
                </c:pt>
                <c:pt idx="9957">
                  <c:v>45600</c:v>
                </c:pt>
                <c:pt idx="9958">
                  <c:v>45601</c:v>
                </c:pt>
                <c:pt idx="9959">
                  <c:v>45602</c:v>
                </c:pt>
                <c:pt idx="9960">
                  <c:v>45603</c:v>
                </c:pt>
                <c:pt idx="9961">
                  <c:v>45604</c:v>
                </c:pt>
                <c:pt idx="9962">
                  <c:v>45605</c:v>
                </c:pt>
                <c:pt idx="9963">
                  <c:v>45606</c:v>
                </c:pt>
                <c:pt idx="9964">
                  <c:v>45607</c:v>
                </c:pt>
                <c:pt idx="9965">
                  <c:v>45608</c:v>
                </c:pt>
                <c:pt idx="9966">
                  <c:v>45609</c:v>
                </c:pt>
                <c:pt idx="9967">
                  <c:v>45610</c:v>
                </c:pt>
                <c:pt idx="9968">
                  <c:v>45611</c:v>
                </c:pt>
                <c:pt idx="9969">
                  <c:v>45612</c:v>
                </c:pt>
                <c:pt idx="9970">
                  <c:v>45613</c:v>
                </c:pt>
                <c:pt idx="9971">
                  <c:v>45614</c:v>
                </c:pt>
                <c:pt idx="9972">
                  <c:v>45615</c:v>
                </c:pt>
                <c:pt idx="9973">
                  <c:v>45616</c:v>
                </c:pt>
                <c:pt idx="9974">
                  <c:v>45617</c:v>
                </c:pt>
                <c:pt idx="9975">
                  <c:v>45618</c:v>
                </c:pt>
                <c:pt idx="9976">
                  <c:v>45619</c:v>
                </c:pt>
                <c:pt idx="9977">
                  <c:v>45620</c:v>
                </c:pt>
                <c:pt idx="9978">
                  <c:v>45621</c:v>
                </c:pt>
                <c:pt idx="9979">
                  <c:v>45622</c:v>
                </c:pt>
                <c:pt idx="9980">
                  <c:v>45623</c:v>
                </c:pt>
                <c:pt idx="9981">
                  <c:v>45624</c:v>
                </c:pt>
                <c:pt idx="9982">
                  <c:v>45625</c:v>
                </c:pt>
                <c:pt idx="9983">
                  <c:v>45626</c:v>
                </c:pt>
                <c:pt idx="9984">
                  <c:v>45627</c:v>
                </c:pt>
                <c:pt idx="9985">
                  <c:v>45628</c:v>
                </c:pt>
                <c:pt idx="9986">
                  <c:v>45629</c:v>
                </c:pt>
                <c:pt idx="9987">
                  <c:v>45630</c:v>
                </c:pt>
                <c:pt idx="9988">
                  <c:v>45631</c:v>
                </c:pt>
                <c:pt idx="9989">
                  <c:v>45632</c:v>
                </c:pt>
                <c:pt idx="9990">
                  <c:v>45633</c:v>
                </c:pt>
                <c:pt idx="9991">
                  <c:v>45634</c:v>
                </c:pt>
                <c:pt idx="9992">
                  <c:v>45635</c:v>
                </c:pt>
                <c:pt idx="9993">
                  <c:v>45636</c:v>
                </c:pt>
                <c:pt idx="9994">
                  <c:v>45637</c:v>
                </c:pt>
                <c:pt idx="9995">
                  <c:v>45638</c:v>
                </c:pt>
                <c:pt idx="9996">
                  <c:v>45639</c:v>
                </c:pt>
                <c:pt idx="9997">
                  <c:v>45640</c:v>
                </c:pt>
                <c:pt idx="9998">
                  <c:v>45641</c:v>
                </c:pt>
                <c:pt idx="9999">
                  <c:v>45642</c:v>
                </c:pt>
                <c:pt idx="10000">
                  <c:v>45643</c:v>
                </c:pt>
                <c:pt idx="10001">
                  <c:v>45644</c:v>
                </c:pt>
                <c:pt idx="10002">
                  <c:v>45645</c:v>
                </c:pt>
                <c:pt idx="10003">
                  <c:v>45646</c:v>
                </c:pt>
                <c:pt idx="10004">
                  <c:v>45647</c:v>
                </c:pt>
                <c:pt idx="10005">
                  <c:v>45648</c:v>
                </c:pt>
                <c:pt idx="10006">
                  <c:v>45649</c:v>
                </c:pt>
                <c:pt idx="10007">
                  <c:v>45650</c:v>
                </c:pt>
                <c:pt idx="10008">
                  <c:v>45651</c:v>
                </c:pt>
                <c:pt idx="10009">
                  <c:v>45652</c:v>
                </c:pt>
                <c:pt idx="10010">
                  <c:v>45653</c:v>
                </c:pt>
                <c:pt idx="10011">
                  <c:v>45654</c:v>
                </c:pt>
                <c:pt idx="10012">
                  <c:v>45655</c:v>
                </c:pt>
                <c:pt idx="10013">
                  <c:v>45656</c:v>
                </c:pt>
                <c:pt idx="10014">
                  <c:v>45657</c:v>
                </c:pt>
                <c:pt idx="10015">
                  <c:v>45658</c:v>
                </c:pt>
                <c:pt idx="10016">
                  <c:v>45659</c:v>
                </c:pt>
                <c:pt idx="10017">
                  <c:v>45660</c:v>
                </c:pt>
                <c:pt idx="10018">
                  <c:v>45661</c:v>
                </c:pt>
                <c:pt idx="10019">
                  <c:v>45662</c:v>
                </c:pt>
                <c:pt idx="10020">
                  <c:v>45663</c:v>
                </c:pt>
                <c:pt idx="10021">
                  <c:v>45664</c:v>
                </c:pt>
                <c:pt idx="10022">
                  <c:v>45665</c:v>
                </c:pt>
                <c:pt idx="10023">
                  <c:v>45666</c:v>
                </c:pt>
                <c:pt idx="10024">
                  <c:v>45667</c:v>
                </c:pt>
                <c:pt idx="10025">
                  <c:v>45668</c:v>
                </c:pt>
                <c:pt idx="10026">
                  <c:v>45669</c:v>
                </c:pt>
                <c:pt idx="10027">
                  <c:v>45670</c:v>
                </c:pt>
                <c:pt idx="10028">
                  <c:v>45671</c:v>
                </c:pt>
                <c:pt idx="10029">
                  <c:v>45672</c:v>
                </c:pt>
                <c:pt idx="10030">
                  <c:v>45673</c:v>
                </c:pt>
                <c:pt idx="10031">
                  <c:v>45674</c:v>
                </c:pt>
                <c:pt idx="10032">
                  <c:v>45675</c:v>
                </c:pt>
                <c:pt idx="10033">
                  <c:v>45676</c:v>
                </c:pt>
                <c:pt idx="10034">
                  <c:v>45677</c:v>
                </c:pt>
                <c:pt idx="10035">
                  <c:v>45678</c:v>
                </c:pt>
                <c:pt idx="10036">
                  <c:v>45679</c:v>
                </c:pt>
                <c:pt idx="10037">
                  <c:v>45680</c:v>
                </c:pt>
                <c:pt idx="10038">
                  <c:v>45681</c:v>
                </c:pt>
                <c:pt idx="10039">
                  <c:v>45682</c:v>
                </c:pt>
                <c:pt idx="10040">
                  <c:v>45683</c:v>
                </c:pt>
                <c:pt idx="10041">
                  <c:v>45684</c:v>
                </c:pt>
                <c:pt idx="10042">
                  <c:v>45685</c:v>
                </c:pt>
                <c:pt idx="10043">
                  <c:v>45686</c:v>
                </c:pt>
                <c:pt idx="10044">
                  <c:v>45687</c:v>
                </c:pt>
                <c:pt idx="10045">
                  <c:v>45688</c:v>
                </c:pt>
                <c:pt idx="10046">
                  <c:v>45689</c:v>
                </c:pt>
                <c:pt idx="10047">
                  <c:v>45690</c:v>
                </c:pt>
                <c:pt idx="10048">
                  <c:v>45691</c:v>
                </c:pt>
                <c:pt idx="10049">
                  <c:v>45692</c:v>
                </c:pt>
                <c:pt idx="10050">
                  <c:v>45693</c:v>
                </c:pt>
                <c:pt idx="10051">
                  <c:v>45694</c:v>
                </c:pt>
                <c:pt idx="10052">
                  <c:v>45695</c:v>
                </c:pt>
                <c:pt idx="10053">
                  <c:v>45696</c:v>
                </c:pt>
                <c:pt idx="10054">
                  <c:v>45697</c:v>
                </c:pt>
                <c:pt idx="10055">
                  <c:v>45698</c:v>
                </c:pt>
                <c:pt idx="10056">
                  <c:v>45699</c:v>
                </c:pt>
              </c:numCache>
            </c:numRef>
          </c:cat>
          <c:val>
            <c:numRef>
              <c:f>Sheet1!$B$2:$B$10058</c:f>
              <c:numCache>
                <c:formatCode>General</c:formatCode>
                <c:ptCount val="10057"/>
                <c:pt idx="6">
                  <c:v>186.99999999999997</c:v>
                </c:pt>
                <c:pt idx="7">
                  <c:v>188.99999999999997</c:v>
                </c:pt>
                <c:pt idx="10">
                  <c:v>191</c:v>
                </c:pt>
                <c:pt idx="11">
                  <c:v>186.99999999999997</c:v>
                </c:pt>
                <c:pt idx="12">
                  <c:v>181.99999999999994</c:v>
                </c:pt>
                <c:pt idx="13">
                  <c:v>178.00000000000003</c:v>
                </c:pt>
                <c:pt idx="14">
                  <c:v>172.99999999999994</c:v>
                </c:pt>
                <c:pt idx="17">
                  <c:v>179.99999999999997</c:v>
                </c:pt>
                <c:pt idx="18">
                  <c:v>178.00000000000003</c:v>
                </c:pt>
                <c:pt idx="19">
                  <c:v>177</c:v>
                </c:pt>
                <c:pt idx="20">
                  <c:v>171.99999999999997</c:v>
                </c:pt>
                <c:pt idx="21">
                  <c:v>170.00000000000003</c:v>
                </c:pt>
                <c:pt idx="24">
                  <c:v>175</c:v>
                </c:pt>
                <c:pt idx="25">
                  <c:v>171</c:v>
                </c:pt>
                <c:pt idx="26">
                  <c:v>170.00000000000003</c:v>
                </c:pt>
                <c:pt idx="27">
                  <c:v>175</c:v>
                </c:pt>
                <c:pt idx="28">
                  <c:v>179</c:v>
                </c:pt>
                <c:pt idx="31">
                  <c:v>172.00000000000006</c:v>
                </c:pt>
                <c:pt idx="32">
                  <c:v>175.99999999999997</c:v>
                </c:pt>
                <c:pt idx="33">
                  <c:v>168.00000000000006</c:v>
                </c:pt>
                <c:pt idx="34">
                  <c:v>167</c:v>
                </c:pt>
                <c:pt idx="35">
                  <c:v>169.00000000000003</c:v>
                </c:pt>
                <c:pt idx="38">
                  <c:v>173.99999999999997</c:v>
                </c:pt>
                <c:pt idx="39">
                  <c:v>174.00000000000003</c:v>
                </c:pt>
                <c:pt idx="40">
                  <c:v>171.99999999999997</c:v>
                </c:pt>
                <c:pt idx="41">
                  <c:v>173.00000000000006</c:v>
                </c:pt>
                <c:pt idx="42">
                  <c:v>173.00000000000006</c:v>
                </c:pt>
                <c:pt idx="45">
                  <c:v>166</c:v>
                </c:pt>
                <c:pt idx="46">
                  <c:v>163.99999999999997</c:v>
                </c:pt>
                <c:pt idx="47">
                  <c:v>156.99999999999994</c:v>
                </c:pt>
                <c:pt idx="48">
                  <c:v>154.99999999999997</c:v>
                </c:pt>
                <c:pt idx="49">
                  <c:v>154</c:v>
                </c:pt>
                <c:pt idx="52">
                  <c:v>148.00000000000006</c:v>
                </c:pt>
                <c:pt idx="53">
                  <c:v>152.00000000000006</c:v>
                </c:pt>
                <c:pt idx="54">
                  <c:v>151.00000000000006</c:v>
                </c:pt>
                <c:pt idx="55">
                  <c:v>152.00000000000006</c:v>
                </c:pt>
                <c:pt idx="56">
                  <c:v>150</c:v>
                </c:pt>
                <c:pt idx="59">
                  <c:v>146.99999999999997</c:v>
                </c:pt>
                <c:pt idx="60">
                  <c:v>149.00000000000003</c:v>
                </c:pt>
                <c:pt idx="61">
                  <c:v>145.00000000000003</c:v>
                </c:pt>
                <c:pt idx="62">
                  <c:v>138.99999999999997</c:v>
                </c:pt>
                <c:pt idx="66">
                  <c:v>138.00000000000009</c:v>
                </c:pt>
                <c:pt idx="67">
                  <c:v>137</c:v>
                </c:pt>
                <c:pt idx="68">
                  <c:v>139.00000000000006</c:v>
                </c:pt>
                <c:pt idx="69">
                  <c:v>134.99999999999997</c:v>
                </c:pt>
                <c:pt idx="70">
                  <c:v>118.99999999999994</c:v>
                </c:pt>
                <c:pt idx="73">
                  <c:v>124.00000000000003</c:v>
                </c:pt>
                <c:pt idx="74">
                  <c:v>125.99999999999997</c:v>
                </c:pt>
                <c:pt idx="75">
                  <c:v>120.00000000000001</c:v>
                </c:pt>
                <c:pt idx="76">
                  <c:v>115.00000000000003</c:v>
                </c:pt>
                <c:pt idx="77">
                  <c:v>115.99999999999993</c:v>
                </c:pt>
                <c:pt idx="80">
                  <c:v>113.00000000000009</c:v>
                </c:pt>
                <c:pt idx="81">
                  <c:v>118.99999999999994</c:v>
                </c:pt>
                <c:pt idx="82">
                  <c:v>112.99999999999999</c:v>
                </c:pt>
                <c:pt idx="83">
                  <c:v>115.00000000000003</c:v>
                </c:pt>
                <c:pt idx="84">
                  <c:v>122.99999999999996</c:v>
                </c:pt>
                <c:pt idx="87">
                  <c:v>125</c:v>
                </c:pt>
                <c:pt idx="88">
                  <c:v>132.00000000000003</c:v>
                </c:pt>
                <c:pt idx="89">
                  <c:v>125</c:v>
                </c:pt>
                <c:pt idx="90">
                  <c:v>130.99999999999997</c:v>
                </c:pt>
                <c:pt idx="91">
                  <c:v>129</c:v>
                </c:pt>
                <c:pt idx="94">
                  <c:v>132.00000000000003</c:v>
                </c:pt>
                <c:pt idx="95">
                  <c:v>133</c:v>
                </c:pt>
                <c:pt idx="96">
                  <c:v>126.99999999999996</c:v>
                </c:pt>
                <c:pt idx="97">
                  <c:v>126.99999999999996</c:v>
                </c:pt>
                <c:pt idx="98">
                  <c:v>126.99999999999996</c:v>
                </c:pt>
                <c:pt idx="101">
                  <c:v>121</c:v>
                </c:pt>
                <c:pt idx="102">
                  <c:v>117.99999999999997</c:v>
                </c:pt>
                <c:pt idx="103">
                  <c:v>120.00000000000001</c:v>
                </c:pt>
                <c:pt idx="104">
                  <c:v>122.00000000000006</c:v>
                </c:pt>
                <c:pt idx="105">
                  <c:v>128.00000000000003</c:v>
                </c:pt>
                <c:pt idx="108">
                  <c:v>130.99999999999997</c:v>
                </c:pt>
                <c:pt idx="109">
                  <c:v>126.00000000000007</c:v>
                </c:pt>
                <c:pt idx="110">
                  <c:v>124.00000000000003</c:v>
                </c:pt>
                <c:pt idx="111">
                  <c:v>125.99999999999997</c:v>
                </c:pt>
                <c:pt idx="112">
                  <c:v>122.99999999999996</c:v>
                </c:pt>
                <c:pt idx="115">
                  <c:v>123.00000000000004</c:v>
                </c:pt>
                <c:pt idx="116">
                  <c:v>121.99999999999997</c:v>
                </c:pt>
                <c:pt idx="117">
                  <c:v>121.00000000000009</c:v>
                </c:pt>
                <c:pt idx="118">
                  <c:v>121.99999999999997</c:v>
                </c:pt>
                <c:pt idx="119">
                  <c:v>125</c:v>
                </c:pt>
                <c:pt idx="122">
                  <c:v>118.99999999999994</c:v>
                </c:pt>
                <c:pt idx="123">
                  <c:v>117</c:v>
                </c:pt>
                <c:pt idx="124">
                  <c:v>108</c:v>
                </c:pt>
                <c:pt idx="125">
                  <c:v>108.99999999999999</c:v>
                </c:pt>
                <c:pt idx="126">
                  <c:v>110.99999999999994</c:v>
                </c:pt>
                <c:pt idx="129">
                  <c:v>108.99999999999999</c:v>
                </c:pt>
                <c:pt idx="130">
                  <c:v>104</c:v>
                </c:pt>
                <c:pt idx="131">
                  <c:v>110.99999999999994</c:v>
                </c:pt>
                <c:pt idx="132">
                  <c:v>116.00000000000001</c:v>
                </c:pt>
                <c:pt idx="133">
                  <c:v>107.00000000000003</c:v>
                </c:pt>
                <c:pt idx="136">
                  <c:v>106.00000000000006</c:v>
                </c:pt>
                <c:pt idx="137">
                  <c:v>106.99999999999994</c:v>
                </c:pt>
                <c:pt idx="138">
                  <c:v>108</c:v>
                </c:pt>
                <c:pt idx="139">
                  <c:v>111.00000000000003</c:v>
                </c:pt>
                <c:pt idx="140">
                  <c:v>111.99999999999991</c:v>
                </c:pt>
                <c:pt idx="143">
                  <c:v>118.99999999999994</c:v>
                </c:pt>
                <c:pt idx="144">
                  <c:v>112.99999999999999</c:v>
                </c:pt>
                <c:pt idx="150">
                  <c:v>120.00000000000001</c:v>
                </c:pt>
                <c:pt idx="151">
                  <c:v>117.99999999999997</c:v>
                </c:pt>
                <c:pt idx="154">
                  <c:v>119.99999999999993</c:v>
                </c:pt>
                <c:pt idx="157">
                  <c:v>113.99999999999997</c:v>
                </c:pt>
                <c:pt idx="158">
                  <c:v>108</c:v>
                </c:pt>
                <c:pt idx="159">
                  <c:v>105.00000000000007</c:v>
                </c:pt>
                <c:pt idx="160">
                  <c:v>112.00000000000001</c:v>
                </c:pt>
                <c:pt idx="161">
                  <c:v>116.00000000000001</c:v>
                </c:pt>
                <c:pt idx="164">
                  <c:v>117</c:v>
                </c:pt>
                <c:pt idx="165">
                  <c:v>112.00000000000001</c:v>
                </c:pt>
                <c:pt idx="166">
                  <c:v>117</c:v>
                </c:pt>
                <c:pt idx="167">
                  <c:v>112.99999999999999</c:v>
                </c:pt>
                <c:pt idx="168">
                  <c:v>115.99999999999997</c:v>
                </c:pt>
                <c:pt idx="171">
                  <c:v>119.00000000000004</c:v>
                </c:pt>
                <c:pt idx="172">
                  <c:v>119</c:v>
                </c:pt>
                <c:pt idx="173">
                  <c:v>114.00000000000006</c:v>
                </c:pt>
                <c:pt idx="174">
                  <c:v>116.00000000000001</c:v>
                </c:pt>
                <c:pt idx="175">
                  <c:v>117</c:v>
                </c:pt>
                <c:pt idx="178">
                  <c:v>121.99999999999997</c:v>
                </c:pt>
                <c:pt idx="179">
                  <c:v>123</c:v>
                </c:pt>
                <c:pt idx="180">
                  <c:v>119.00000000000004</c:v>
                </c:pt>
                <c:pt idx="181">
                  <c:v>116.00000000000001</c:v>
                </c:pt>
                <c:pt idx="182">
                  <c:v>120.00000000000001</c:v>
                </c:pt>
                <c:pt idx="185">
                  <c:v>120.00000000000001</c:v>
                </c:pt>
                <c:pt idx="186">
                  <c:v>117</c:v>
                </c:pt>
                <c:pt idx="187">
                  <c:v>113.00000000000003</c:v>
                </c:pt>
                <c:pt idx="188">
                  <c:v>123</c:v>
                </c:pt>
                <c:pt idx="189">
                  <c:v>113.99999999999997</c:v>
                </c:pt>
                <c:pt idx="192">
                  <c:v>117.99999999999997</c:v>
                </c:pt>
                <c:pt idx="193">
                  <c:v>120.00000000000001</c:v>
                </c:pt>
                <c:pt idx="194">
                  <c:v>115.99999999999997</c:v>
                </c:pt>
                <c:pt idx="195">
                  <c:v>112.99999999999999</c:v>
                </c:pt>
                <c:pt idx="196">
                  <c:v>110.99999999999994</c:v>
                </c:pt>
                <c:pt idx="199">
                  <c:v>109.99999999999997</c:v>
                </c:pt>
                <c:pt idx="200">
                  <c:v>106</c:v>
                </c:pt>
                <c:pt idx="201">
                  <c:v>111.99999999999997</c:v>
                </c:pt>
                <c:pt idx="202">
                  <c:v>110.99999999999999</c:v>
                </c:pt>
                <c:pt idx="203">
                  <c:v>110.99999999999999</c:v>
                </c:pt>
                <c:pt idx="206">
                  <c:v>109.00000000000003</c:v>
                </c:pt>
                <c:pt idx="207">
                  <c:v>110.00000000000001</c:v>
                </c:pt>
                <c:pt idx="208">
                  <c:v>110.00000000000001</c:v>
                </c:pt>
                <c:pt idx="209">
                  <c:v>107.00000000000003</c:v>
                </c:pt>
                <c:pt idx="210">
                  <c:v>106.99999999999999</c:v>
                </c:pt>
                <c:pt idx="213">
                  <c:v>109.00000000000003</c:v>
                </c:pt>
                <c:pt idx="214">
                  <c:v>107.00000000000003</c:v>
                </c:pt>
                <c:pt idx="215">
                  <c:v>107.00000000000003</c:v>
                </c:pt>
                <c:pt idx="216">
                  <c:v>112.99999999999999</c:v>
                </c:pt>
                <c:pt idx="217">
                  <c:v>108.99999999999999</c:v>
                </c:pt>
                <c:pt idx="220">
                  <c:v>110.00000000000001</c:v>
                </c:pt>
                <c:pt idx="221">
                  <c:v>107.00000000000003</c:v>
                </c:pt>
                <c:pt idx="222">
                  <c:v>106</c:v>
                </c:pt>
                <c:pt idx="223">
                  <c:v>104</c:v>
                </c:pt>
                <c:pt idx="224">
                  <c:v>102.99999999999999</c:v>
                </c:pt>
                <c:pt idx="227">
                  <c:v>102</c:v>
                </c:pt>
                <c:pt idx="228">
                  <c:v>100.99999999999997</c:v>
                </c:pt>
                <c:pt idx="229">
                  <c:v>98.999999999999972</c:v>
                </c:pt>
                <c:pt idx="230">
                  <c:v>100</c:v>
                </c:pt>
                <c:pt idx="231">
                  <c:v>92.999999999999972</c:v>
                </c:pt>
                <c:pt idx="234">
                  <c:v>91.000000000000014</c:v>
                </c:pt>
                <c:pt idx="235">
                  <c:v>92.999999999999972</c:v>
                </c:pt>
                <c:pt idx="236">
                  <c:v>91.000000000000014</c:v>
                </c:pt>
                <c:pt idx="237">
                  <c:v>98.000000000000043</c:v>
                </c:pt>
                <c:pt idx="238">
                  <c:v>96</c:v>
                </c:pt>
                <c:pt idx="241">
                  <c:v>98.999999999999972</c:v>
                </c:pt>
                <c:pt idx="242">
                  <c:v>90.000000000000028</c:v>
                </c:pt>
                <c:pt idx="243">
                  <c:v>96</c:v>
                </c:pt>
                <c:pt idx="244">
                  <c:v>87.999999999999986</c:v>
                </c:pt>
                <c:pt idx="245">
                  <c:v>92</c:v>
                </c:pt>
                <c:pt idx="248">
                  <c:v>89.000000000000057</c:v>
                </c:pt>
                <c:pt idx="249">
                  <c:v>83.999999999999986</c:v>
                </c:pt>
                <c:pt idx="250">
                  <c:v>84.999999999999972</c:v>
                </c:pt>
                <c:pt idx="251">
                  <c:v>83.999999999999986</c:v>
                </c:pt>
                <c:pt idx="256">
                  <c:v>84.000000000000071</c:v>
                </c:pt>
                <c:pt idx="257">
                  <c:v>79</c:v>
                </c:pt>
                <c:pt idx="258">
                  <c:v>75</c:v>
                </c:pt>
                <c:pt idx="259">
                  <c:v>83</c:v>
                </c:pt>
                <c:pt idx="262">
                  <c:v>84.999999999999972</c:v>
                </c:pt>
                <c:pt idx="263">
                  <c:v>82.000000000000028</c:v>
                </c:pt>
                <c:pt idx="264">
                  <c:v>89.000000000000057</c:v>
                </c:pt>
                <c:pt idx="265">
                  <c:v>88.999999999999972</c:v>
                </c:pt>
                <c:pt idx="266">
                  <c:v>85.999999999999943</c:v>
                </c:pt>
                <c:pt idx="269">
                  <c:v>88.999999999999972</c:v>
                </c:pt>
                <c:pt idx="270">
                  <c:v>93.999999999999943</c:v>
                </c:pt>
                <c:pt idx="271">
                  <c:v>89.999999999999943</c:v>
                </c:pt>
                <c:pt idx="272">
                  <c:v>96</c:v>
                </c:pt>
                <c:pt idx="276">
                  <c:v>88.999999999999972</c:v>
                </c:pt>
                <c:pt idx="277">
                  <c:v>84.999999999999972</c:v>
                </c:pt>
                <c:pt idx="278">
                  <c:v>88.999999999999972</c:v>
                </c:pt>
                <c:pt idx="279">
                  <c:v>83.999999999999986</c:v>
                </c:pt>
                <c:pt idx="280">
                  <c:v>95.000000000000014</c:v>
                </c:pt>
                <c:pt idx="283">
                  <c:v>96.999999999999972</c:v>
                </c:pt>
                <c:pt idx="284">
                  <c:v>97.999999999999957</c:v>
                </c:pt>
                <c:pt idx="285">
                  <c:v>96.999999999999972</c:v>
                </c:pt>
                <c:pt idx="286">
                  <c:v>92.999999999999972</c:v>
                </c:pt>
                <c:pt idx="287">
                  <c:v>101.00000000000007</c:v>
                </c:pt>
                <c:pt idx="290">
                  <c:v>99.000000000000028</c:v>
                </c:pt>
                <c:pt idx="291">
                  <c:v>96.999999999999972</c:v>
                </c:pt>
                <c:pt idx="292">
                  <c:v>95.000000000000014</c:v>
                </c:pt>
                <c:pt idx="294">
                  <c:v>87.000000000000014</c:v>
                </c:pt>
                <c:pt idx="297">
                  <c:v>87.999999999999986</c:v>
                </c:pt>
                <c:pt idx="298">
                  <c:v>86.000000000000028</c:v>
                </c:pt>
                <c:pt idx="299">
                  <c:v>79.999999999999986</c:v>
                </c:pt>
                <c:pt idx="300">
                  <c:v>90.000000000000028</c:v>
                </c:pt>
                <c:pt idx="301">
                  <c:v>97.000000000000057</c:v>
                </c:pt>
                <c:pt idx="305">
                  <c:v>86.000000000000028</c:v>
                </c:pt>
                <c:pt idx="306">
                  <c:v>88.000000000000085</c:v>
                </c:pt>
                <c:pt idx="307">
                  <c:v>87.000000000000014</c:v>
                </c:pt>
                <c:pt idx="308">
                  <c:v>79.999999999999986</c:v>
                </c:pt>
                <c:pt idx="311">
                  <c:v>79</c:v>
                </c:pt>
                <c:pt idx="312">
                  <c:v>79.999999999999986</c:v>
                </c:pt>
                <c:pt idx="313">
                  <c:v>78.000000000000028</c:v>
                </c:pt>
                <c:pt idx="315">
                  <c:v>78.000000000000028</c:v>
                </c:pt>
                <c:pt idx="318">
                  <c:v>79.000000000000085</c:v>
                </c:pt>
                <c:pt idx="319">
                  <c:v>81.000000000000057</c:v>
                </c:pt>
                <c:pt idx="320">
                  <c:v>81.000000000000057</c:v>
                </c:pt>
                <c:pt idx="321">
                  <c:v>81.000000000000057</c:v>
                </c:pt>
                <c:pt idx="322">
                  <c:v>80.000000000000071</c:v>
                </c:pt>
                <c:pt idx="325">
                  <c:v>78.000000000000028</c:v>
                </c:pt>
                <c:pt idx="326">
                  <c:v>79</c:v>
                </c:pt>
                <c:pt idx="327">
                  <c:v>76.999999999999957</c:v>
                </c:pt>
                <c:pt idx="328">
                  <c:v>80.999999999999957</c:v>
                </c:pt>
                <c:pt idx="329">
                  <c:v>84.000000000000071</c:v>
                </c:pt>
                <c:pt idx="332">
                  <c:v>84.999999999999972</c:v>
                </c:pt>
                <c:pt idx="333">
                  <c:v>90.000000000000028</c:v>
                </c:pt>
                <c:pt idx="334">
                  <c:v>84.999999999999972</c:v>
                </c:pt>
                <c:pt idx="335">
                  <c:v>91.000000000000014</c:v>
                </c:pt>
                <c:pt idx="336">
                  <c:v>84.999999999999972</c:v>
                </c:pt>
                <c:pt idx="339">
                  <c:v>90.999999999999972</c:v>
                </c:pt>
                <c:pt idx="340">
                  <c:v>89.999999999999943</c:v>
                </c:pt>
                <c:pt idx="341">
                  <c:v>91.000000000000014</c:v>
                </c:pt>
                <c:pt idx="342">
                  <c:v>84.000000000000071</c:v>
                </c:pt>
                <c:pt idx="343">
                  <c:v>81</c:v>
                </c:pt>
                <c:pt idx="346">
                  <c:v>80.999999999999957</c:v>
                </c:pt>
                <c:pt idx="347">
                  <c:v>82.000000000000028</c:v>
                </c:pt>
                <c:pt idx="348">
                  <c:v>82.000000000000028</c:v>
                </c:pt>
                <c:pt idx="349">
                  <c:v>81.999999999999986</c:v>
                </c:pt>
                <c:pt idx="350">
                  <c:v>85.000000000000014</c:v>
                </c:pt>
                <c:pt idx="353">
                  <c:v>85.999999999999986</c:v>
                </c:pt>
                <c:pt idx="354">
                  <c:v>81.000000000000057</c:v>
                </c:pt>
                <c:pt idx="355">
                  <c:v>80.999999999999957</c:v>
                </c:pt>
                <c:pt idx="356">
                  <c:v>81.999999999999943</c:v>
                </c:pt>
                <c:pt idx="357">
                  <c:v>83.999999999999986</c:v>
                </c:pt>
                <c:pt idx="360">
                  <c:v>79.999999999999986</c:v>
                </c:pt>
                <c:pt idx="361">
                  <c:v>77.000000000000043</c:v>
                </c:pt>
                <c:pt idx="362">
                  <c:v>72.000000000000057</c:v>
                </c:pt>
                <c:pt idx="363">
                  <c:v>80.999999999999957</c:v>
                </c:pt>
                <c:pt idx="364">
                  <c:v>79</c:v>
                </c:pt>
                <c:pt idx="367">
                  <c:v>79</c:v>
                </c:pt>
                <c:pt idx="368">
                  <c:v>75</c:v>
                </c:pt>
                <c:pt idx="369">
                  <c:v>77</c:v>
                </c:pt>
                <c:pt idx="370">
                  <c:v>77</c:v>
                </c:pt>
                <c:pt idx="371">
                  <c:v>75.999999999999972</c:v>
                </c:pt>
                <c:pt idx="374">
                  <c:v>80.999999999999957</c:v>
                </c:pt>
                <c:pt idx="375">
                  <c:v>75.999999999999972</c:v>
                </c:pt>
                <c:pt idx="376">
                  <c:v>79.999999999999986</c:v>
                </c:pt>
                <c:pt idx="377">
                  <c:v>76.000000000000028</c:v>
                </c:pt>
                <c:pt idx="378">
                  <c:v>84.000000000000028</c:v>
                </c:pt>
                <c:pt idx="381">
                  <c:v>80.000000000000028</c:v>
                </c:pt>
                <c:pt idx="382">
                  <c:v>83.999999999999986</c:v>
                </c:pt>
                <c:pt idx="383">
                  <c:v>80.999999999999957</c:v>
                </c:pt>
                <c:pt idx="384">
                  <c:v>81</c:v>
                </c:pt>
                <c:pt idx="385">
                  <c:v>73</c:v>
                </c:pt>
                <c:pt idx="388">
                  <c:v>83.000000000000057</c:v>
                </c:pt>
                <c:pt idx="389">
                  <c:v>79</c:v>
                </c:pt>
                <c:pt idx="390">
                  <c:v>74.999999999999957</c:v>
                </c:pt>
                <c:pt idx="391">
                  <c:v>73</c:v>
                </c:pt>
                <c:pt idx="392">
                  <c:v>78.999999999999957</c:v>
                </c:pt>
                <c:pt idx="395">
                  <c:v>82.000000000000028</c:v>
                </c:pt>
                <c:pt idx="396">
                  <c:v>87.000000000000014</c:v>
                </c:pt>
                <c:pt idx="397">
                  <c:v>90.999999999999972</c:v>
                </c:pt>
                <c:pt idx="398">
                  <c:v>83.999999999999986</c:v>
                </c:pt>
                <c:pt idx="399">
                  <c:v>83</c:v>
                </c:pt>
                <c:pt idx="402">
                  <c:v>82.999999999999957</c:v>
                </c:pt>
                <c:pt idx="403">
                  <c:v>83.999999999999986</c:v>
                </c:pt>
                <c:pt idx="404">
                  <c:v>79.999999999999986</c:v>
                </c:pt>
                <c:pt idx="405">
                  <c:v>80.999999999999957</c:v>
                </c:pt>
                <c:pt idx="406">
                  <c:v>83.000000000000057</c:v>
                </c:pt>
                <c:pt idx="409">
                  <c:v>74.000000000000028</c:v>
                </c:pt>
                <c:pt idx="410">
                  <c:v>71.999999999999972</c:v>
                </c:pt>
                <c:pt idx="411">
                  <c:v>67.000000000000043</c:v>
                </c:pt>
                <c:pt idx="412">
                  <c:v>64.000000000000014</c:v>
                </c:pt>
                <c:pt idx="413">
                  <c:v>64.000000000000057</c:v>
                </c:pt>
                <c:pt idx="416">
                  <c:v>56.999999999999943</c:v>
                </c:pt>
                <c:pt idx="417">
                  <c:v>58.000000000000007</c:v>
                </c:pt>
                <c:pt idx="418">
                  <c:v>60.999999999999986</c:v>
                </c:pt>
                <c:pt idx="419">
                  <c:v>69.000000000000043</c:v>
                </c:pt>
                <c:pt idx="420">
                  <c:v>68.999999999999943</c:v>
                </c:pt>
                <c:pt idx="423">
                  <c:v>71</c:v>
                </c:pt>
                <c:pt idx="424">
                  <c:v>70.999999999999957</c:v>
                </c:pt>
                <c:pt idx="425">
                  <c:v>64.000000000000014</c:v>
                </c:pt>
                <c:pt idx="426">
                  <c:v>62.999999999999943</c:v>
                </c:pt>
                <c:pt idx="427">
                  <c:v>64.999999999999986</c:v>
                </c:pt>
                <c:pt idx="430">
                  <c:v>65.999999999999972</c:v>
                </c:pt>
                <c:pt idx="431">
                  <c:v>64.999999999999986</c:v>
                </c:pt>
                <c:pt idx="432">
                  <c:v>62.999999999999986</c:v>
                </c:pt>
                <c:pt idx="433">
                  <c:v>71.000000000000043</c:v>
                </c:pt>
                <c:pt idx="434">
                  <c:v>103.00000000000003</c:v>
                </c:pt>
                <c:pt idx="437">
                  <c:v>100.99999999999997</c:v>
                </c:pt>
                <c:pt idx="438">
                  <c:v>93.000000000000014</c:v>
                </c:pt>
                <c:pt idx="439">
                  <c:v>89.999999999999986</c:v>
                </c:pt>
                <c:pt idx="440">
                  <c:v>83</c:v>
                </c:pt>
                <c:pt idx="441">
                  <c:v>87.999999999999986</c:v>
                </c:pt>
                <c:pt idx="444">
                  <c:v>89.999999999999986</c:v>
                </c:pt>
                <c:pt idx="445">
                  <c:v>90.000000000000028</c:v>
                </c:pt>
                <c:pt idx="446">
                  <c:v>89.000000000000014</c:v>
                </c:pt>
                <c:pt idx="447">
                  <c:v>88.999999999999972</c:v>
                </c:pt>
                <c:pt idx="448">
                  <c:v>89.999999999999986</c:v>
                </c:pt>
                <c:pt idx="451">
                  <c:v>95.000000000000014</c:v>
                </c:pt>
                <c:pt idx="452">
                  <c:v>91.000000000000014</c:v>
                </c:pt>
                <c:pt idx="453">
                  <c:v>89.999999999999986</c:v>
                </c:pt>
                <c:pt idx="454">
                  <c:v>92</c:v>
                </c:pt>
                <c:pt idx="455">
                  <c:v>90.000000000000028</c:v>
                </c:pt>
                <c:pt idx="458">
                  <c:v>89.999999999999986</c:v>
                </c:pt>
                <c:pt idx="459">
                  <c:v>89.999999999999986</c:v>
                </c:pt>
                <c:pt idx="460">
                  <c:v>89.000000000000014</c:v>
                </c:pt>
                <c:pt idx="461">
                  <c:v>87.000000000000014</c:v>
                </c:pt>
                <c:pt idx="462">
                  <c:v>87.999999999999986</c:v>
                </c:pt>
                <c:pt idx="465">
                  <c:v>87.999999999999986</c:v>
                </c:pt>
                <c:pt idx="466">
                  <c:v>84.000000000000028</c:v>
                </c:pt>
                <c:pt idx="467">
                  <c:v>84.999999999999972</c:v>
                </c:pt>
                <c:pt idx="468">
                  <c:v>81.999999999999986</c:v>
                </c:pt>
                <c:pt idx="469">
                  <c:v>79.999999999999986</c:v>
                </c:pt>
                <c:pt idx="472">
                  <c:v>78.000000000000028</c:v>
                </c:pt>
                <c:pt idx="473">
                  <c:v>79</c:v>
                </c:pt>
                <c:pt idx="474">
                  <c:v>79</c:v>
                </c:pt>
                <c:pt idx="475">
                  <c:v>77</c:v>
                </c:pt>
                <c:pt idx="476">
                  <c:v>72.000000000000014</c:v>
                </c:pt>
                <c:pt idx="479">
                  <c:v>73.000000000000043</c:v>
                </c:pt>
                <c:pt idx="480">
                  <c:v>81.999999999999986</c:v>
                </c:pt>
                <c:pt idx="481">
                  <c:v>83</c:v>
                </c:pt>
                <c:pt idx="482">
                  <c:v>84.000000000000028</c:v>
                </c:pt>
                <c:pt idx="483">
                  <c:v>84.000000000000028</c:v>
                </c:pt>
                <c:pt idx="486">
                  <c:v>81.999999999999986</c:v>
                </c:pt>
                <c:pt idx="487">
                  <c:v>78.000000000000028</c:v>
                </c:pt>
                <c:pt idx="488">
                  <c:v>76.999999999999957</c:v>
                </c:pt>
                <c:pt idx="489">
                  <c:v>80.000000000000028</c:v>
                </c:pt>
                <c:pt idx="490">
                  <c:v>83</c:v>
                </c:pt>
                <c:pt idx="493">
                  <c:v>78.999999999999957</c:v>
                </c:pt>
                <c:pt idx="494">
                  <c:v>76.000000000000028</c:v>
                </c:pt>
                <c:pt idx="495">
                  <c:v>79</c:v>
                </c:pt>
                <c:pt idx="496">
                  <c:v>76.000000000000028</c:v>
                </c:pt>
                <c:pt idx="497">
                  <c:v>77</c:v>
                </c:pt>
                <c:pt idx="500">
                  <c:v>79.999999999999986</c:v>
                </c:pt>
                <c:pt idx="501">
                  <c:v>81.999999999999986</c:v>
                </c:pt>
                <c:pt idx="502">
                  <c:v>85.999999999999986</c:v>
                </c:pt>
                <c:pt idx="503">
                  <c:v>87.999999999999986</c:v>
                </c:pt>
                <c:pt idx="504">
                  <c:v>87.000000000000014</c:v>
                </c:pt>
                <c:pt idx="507">
                  <c:v>87.000000000000014</c:v>
                </c:pt>
                <c:pt idx="508">
                  <c:v>90.999999999999972</c:v>
                </c:pt>
                <c:pt idx="509">
                  <c:v>92.000000000000043</c:v>
                </c:pt>
                <c:pt idx="514">
                  <c:v>92</c:v>
                </c:pt>
                <c:pt idx="515">
                  <c:v>88.999999999999972</c:v>
                </c:pt>
                <c:pt idx="516">
                  <c:v>87.999999999999943</c:v>
                </c:pt>
                <c:pt idx="521">
                  <c:v>84.000000000000028</c:v>
                </c:pt>
                <c:pt idx="522">
                  <c:v>83.999999999999986</c:v>
                </c:pt>
                <c:pt idx="523">
                  <c:v>85.000000000000014</c:v>
                </c:pt>
                <c:pt idx="524">
                  <c:v>85.999999999999986</c:v>
                </c:pt>
                <c:pt idx="525">
                  <c:v>87.000000000000014</c:v>
                </c:pt>
                <c:pt idx="528">
                  <c:v>88.999999999999972</c:v>
                </c:pt>
                <c:pt idx="529">
                  <c:v>93.000000000000014</c:v>
                </c:pt>
                <c:pt idx="530">
                  <c:v>89.000000000000014</c:v>
                </c:pt>
                <c:pt idx="531">
                  <c:v>89.999999999999986</c:v>
                </c:pt>
                <c:pt idx="532">
                  <c:v>89.999999999999986</c:v>
                </c:pt>
                <c:pt idx="535">
                  <c:v>93.000000000000014</c:v>
                </c:pt>
                <c:pt idx="536">
                  <c:v>92.999999999999972</c:v>
                </c:pt>
                <c:pt idx="537">
                  <c:v>94</c:v>
                </c:pt>
                <c:pt idx="538">
                  <c:v>92.000000000000043</c:v>
                </c:pt>
                <c:pt idx="539">
                  <c:v>89.000000000000014</c:v>
                </c:pt>
                <c:pt idx="542">
                  <c:v>89.999999999999986</c:v>
                </c:pt>
                <c:pt idx="543">
                  <c:v>91.000000000000014</c:v>
                </c:pt>
                <c:pt idx="544">
                  <c:v>89.000000000000014</c:v>
                </c:pt>
                <c:pt idx="545">
                  <c:v>89.000000000000014</c:v>
                </c:pt>
                <c:pt idx="546">
                  <c:v>87.999999999999986</c:v>
                </c:pt>
                <c:pt idx="549">
                  <c:v>86.999999999999972</c:v>
                </c:pt>
                <c:pt idx="550">
                  <c:v>88.999999999999972</c:v>
                </c:pt>
                <c:pt idx="551">
                  <c:v>89.000000000000014</c:v>
                </c:pt>
                <c:pt idx="552">
                  <c:v>92</c:v>
                </c:pt>
                <c:pt idx="553">
                  <c:v>92</c:v>
                </c:pt>
                <c:pt idx="556">
                  <c:v>96.000000000000043</c:v>
                </c:pt>
                <c:pt idx="557">
                  <c:v>91.000000000000014</c:v>
                </c:pt>
                <c:pt idx="558">
                  <c:v>91.000000000000014</c:v>
                </c:pt>
                <c:pt idx="559">
                  <c:v>94.000000000000043</c:v>
                </c:pt>
                <c:pt idx="560">
                  <c:v>92</c:v>
                </c:pt>
                <c:pt idx="563">
                  <c:v>101.00000000000003</c:v>
                </c:pt>
                <c:pt idx="564">
                  <c:v>100.00000000000004</c:v>
                </c:pt>
                <c:pt idx="565">
                  <c:v>99.999999999999957</c:v>
                </c:pt>
                <c:pt idx="566">
                  <c:v>97.999999999999957</c:v>
                </c:pt>
                <c:pt idx="567">
                  <c:v>101.00000000000003</c:v>
                </c:pt>
                <c:pt idx="570">
                  <c:v>103.00000000000003</c:v>
                </c:pt>
                <c:pt idx="571">
                  <c:v>98.999999999999972</c:v>
                </c:pt>
                <c:pt idx="572">
                  <c:v>99.000000000000028</c:v>
                </c:pt>
                <c:pt idx="573">
                  <c:v>97.999999999999957</c:v>
                </c:pt>
                <c:pt idx="574">
                  <c:v>100</c:v>
                </c:pt>
                <c:pt idx="577">
                  <c:v>98.999999999999972</c:v>
                </c:pt>
                <c:pt idx="578">
                  <c:v>100.00000000000004</c:v>
                </c:pt>
                <c:pt idx="579">
                  <c:v>100</c:v>
                </c:pt>
                <c:pt idx="580">
                  <c:v>105.99999999999996</c:v>
                </c:pt>
                <c:pt idx="581">
                  <c:v>108.99999999999999</c:v>
                </c:pt>
                <c:pt idx="584">
                  <c:v>108.00000000000006</c:v>
                </c:pt>
                <c:pt idx="585">
                  <c:v>112.99999999999999</c:v>
                </c:pt>
                <c:pt idx="586">
                  <c:v>113.99999999999997</c:v>
                </c:pt>
                <c:pt idx="587">
                  <c:v>116.00000000000006</c:v>
                </c:pt>
                <c:pt idx="588">
                  <c:v>114.00000000000006</c:v>
                </c:pt>
                <c:pt idx="591">
                  <c:v>111.99999999999997</c:v>
                </c:pt>
                <c:pt idx="592">
                  <c:v>93.999999999999943</c:v>
                </c:pt>
                <c:pt idx="593">
                  <c:v>107.00000000000003</c:v>
                </c:pt>
                <c:pt idx="594">
                  <c:v>105.99999999999996</c:v>
                </c:pt>
                <c:pt idx="595">
                  <c:v>104.99999999999999</c:v>
                </c:pt>
                <c:pt idx="598">
                  <c:v>110.00000000000006</c:v>
                </c:pt>
                <c:pt idx="599">
                  <c:v>109.99999999999997</c:v>
                </c:pt>
                <c:pt idx="600">
                  <c:v>112.00000000000001</c:v>
                </c:pt>
                <c:pt idx="601">
                  <c:v>113.00000000000003</c:v>
                </c:pt>
                <c:pt idx="602">
                  <c:v>115.99999999999997</c:v>
                </c:pt>
                <c:pt idx="605">
                  <c:v>123.00000000000004</c:v>
                </c:pt>
                <c:pt idx="606">
                  <c:v>124.00000000000003</c:v>
                </c:pt>
                <c:pt idx="607">
                  <c:v>121.00000000000004</c:v>
                </c:pt>
                <c:pt idx="608">
                  <c:v>122.00000000000001</c:v>
                </c:pt>
                <c:pt idx="613">
                  <c:v>121.00000000000004</c:v>
                </c:pt>
                <c:pt idx="614">
                  <c:v>114.99999999999994</c:v>
                </c:pt>
                <c:pt idx="615">
                  <c:v>112.99999999999999</c:v>
                </c:pt>
                <c:pt idx="616">
                  <c:v>114.00000000000001</c:v>
                </c:pt>
                <c:pt idx="619">
                  <c:v>112.99999999999999</c:v>
                </c:pt>
                <c:pt idx="620">
                  <c:v>112.99999999999999</c:v>
                </c:pt>
                <c:pt idx="621">
                  <c:v>115.99999999999997</c:v>
                </c:pt>
                <c:pt idx="622">
                  <c:v>113.00000000000003</c:v>
                </c:pt>
                <c:pt idx="623">
                  <c:v>119</c:v>
                </c:pt>
                <c:pt idx="626">
                  <c:v>122.00000000000001</c:v>
                </c:pt>
                <c:pt idx="627">
                  <c:v>119.00000000000004</c:v>
                </c:pt>
                <c:pt idx="628">
                  <c:v>122.00000000000001</c:v>
                </c:pt>
                <c:pt idx="629">
                  <c:v>123.00000000000004</c:v>
                </c:pt>
                <c:pt idx="630">
                  <c:v>126.00000000000003</c:v>
                </c:pt>
                <c:pt idx="633">
                  <c:v>127.00000000000004</c:v>
                </c:pt>
                <c:pt idx="634">
                  <c:v>127</c:v>
                </c:pt>
                <c:pt idx="635">
                  <c:v>125</c:v>
                </c:pt>
                <c:pt idx="636">
                  <c:v>125.99999999999997</c:v>
                </c:pt>
                <c:pt idx="637">
                  <c:v>122.00000000000001</c:v>
                </c:pt>
                <c:pt idx="640">
                  <c:v>123.00000000000004</c:v>
                </c:pt>
                <c:pt idx="641">
                  <c:v>122.00000000000001</c:v>
                </c:pt>
                <c:pt idx="642">
                  <c:v>127.99999999999994</c:v>
                </c:pt>
                <c:pt idx="643">
                  <c:v>129</c:v>
                </c:pt>
                <c:pt idx="644">
                  <c:v>132.00000000000003</c:v>
                </c:pt>
                <c:pt idx="647">
                  <c:v>136.00000000000003</c:v>
                </c:pt>
                <c:pt idx="648">
                  <c:v>137</c:v>
                </c:pt>
                <c:pt idx="649">
                  <c:v>144.00000000000003</c:v>
                </c:pt>
                <c:pt idx="651">
                  <c:v>136.00000000000003</c:v>
                </c:pt>
                <c:pt idx="654">
                  <c:v>147.00000000000003</c:v>
                </c:pt>
                <c:pt idx="655">
                  <c:v>139.00000000000006</c:v>
                </c:pt>
                <c:pt idx="656">
                  <c:v>136</c:v>
                </c:pt>
                <c:pt idx="657">
                  <c:v>130.00000000000003</c:v>
                </c:pt>
                <c:pt idx="658">
                  <c:v>134.99999999999997</c:v>
                </c:pt>
                <c:pt idx="662">
                  <c:v>132.00000000000003</c:v>
                </c:pt>
                <c:pt idx="663">
                  <c:v>138.00000000000003</c:v>
                </c:pt>
                <c:pt idx="664">
                  <c:v>138.99999999999997</c:v>
                </c:pt>
                <c:pt idx="665">
                  <c:v>138</c:v>
                </c:pt>
                <c:pt idx="668">
                  <c:v>137</c:v>
                </c:pt>
                <c:pt idx="669">
                  <c:v>138</c:v>
                </c:pt>
                <c:pt idx="670">
                  <c:v>137</c:v>
                </c:pt>
                <c:pt idx="672">
                  <c:v>140.00000000000003</c:v>
                </c:pt>
                <c:pt idx="675">
                  <c:v>141</c:v>
                </c:pt>
                <c:pt idx="676">
                  <c:v>141</c:v>
                </c:pt>
                <c:pt idx="677">
                  <c:v>141</c:v>
                </c:pt>
                <c:pt idx="678">
                  <c:v>144.00000000000003</c:v>
                </c:pt>
                <c:pt idx="679">
                  <c:v>143.00000000000003</c:v>
                </c:pt>
                <c:pt idx="682">
                  <c:v>142.99999999999997</c:v>
                </c:pt>
                <c:pt idx="683">
                  <c:v>144</c:v>
                </c:pt>
                <c:pt idx="684">
                  <c:v>138.00000000000003</c:v>
                </c:pt>
                <c:pt idx="685">
                  <c:v>137.00000000000006</c:v>
                </c:pt>
                <c:pt idx="686">
                  <c:v>133</c:v>
                </c:pt>
                <c:pt idx="689">
                  <c:v>136.00000000000003</c:v>
                </c:pt>
                <c:pt idx="690">
                  <c:v>139.99999999999994</c:v>
                </c:pt>
                <c:pt idx="691">
                  <c:v>142</c:v>
                </c:pt>
                <c:pt idx="692">
                  <c:v>142</c:v>
                </c:pt>
                <c:pt idx="693">
                  <c:v>146.00000000000003</c:v>
                </c:pt>
                <c:pt idx="696">
                  <c:v>144.99999999999997</c:v>
                </c:pt>
                <c:pt idx="697">
                  <c:v>142.00000000000003</c:v>
                </c:pt>
                <c:pt idx="698">
                  <c:v>139.00000000000006</c:v>
                </c:pt>
                <c:pt idx="699">
                  <c:v>143.00000000000003</c:v>
                </c:pt>
                <c:pt idx="700">
                  <c:v>146.99999999999997</c:v>
                </c:pt>
                <c:pt idx="703">
                  <c:v>148.99999999999997</c:v>
                </c:pt>
                <c:pt idx="704">
                  <c:v>152.99999999999997</c:v>
                </c:pt>
                <c:pt idx="705">
                  <c:v>155.99999999999997</c:v>
                </c:pt>
                <c:pt idx="706">
                  <c:v>154.99999999999997</c:v>
                </c:pt>
                <c:pt idx="707">
                  <c:v>148.99999999999997</c:v>
                </c:pt>
                <c:pt idx="710">
                  <c:v>152.00000000000006</c:v>
                </c:pt>
                <c:pt idx="711">
                  <c:v>144</c:v>
                </c:pt>
                <c:pt idx="712">
                  <c:v>147.99999999999994</c:v>
                </c:pt>
                <c:pt idx="713">
                  <c:v>149.99999999999994</c:v>
                </c:pt>
                <c:pt idx="714">
                  <c:v>140</c:v>
                </c:pt>
                <c:pt idx="717">
                  <c:v>136.99999999999997</c:v>
                </c:pt>
                <c:pt idx="718">
                  <c:v>134.99999999999997</c:v>
                </c:pt>
                <c:pt idx="719">
                  <c:v>136</c:v>
                </c:pt>
                <c:pt idx="720">
                  <c:v>138</c:v>
                </c:pt>
                <c:pt idx="721">
                  <c:v>136.00000000000003</c:v>
                </c:pt>
                <c:pt idx="724">
                  <c:v>142.00000000000003</c:v>
                </c:pt>
                <c:pt idx="725">
                  <c:v>142.00000000000003</c:v>
                </c:pt>
                <c:pt idx="726">
                  <c:v>140</c:v>
                </c:pt>
                <c:pt idx="727">
                  <c:v>138.99999999999997</c:v>
                </c:pt>
                <c:pt idx="728">
                  <c:v>139.99999999999994</c:v>
                </c:pt>
                <c:pt idx="731">
                  <c:v>142.00000000000003</c:v>
                </c:pt>
                <c:pt idx="732">
                  <c:v>134.99999999999997</c:v>
                </c:pt>
                <c:pt idx="733">
                  <c:v>138</c:v>
                </c:pt>
                <c:pt idx="734">
                  <c:v>138.99999999999997</c:v>
                </c:pt>
                <c:pt idx="735">
                  <c:v>138.99999999999997</c:v>
                </c:pt>
                <c:pt idx="738">
                  <c:v>139.00000000000006</c:v>
                </c:pt>
                <c:pt idx="739">
                  <c:v>140.00000000000003</c:v>
                </c:pt>
                <c:pt idx="740">
                  <c:v>142.99999999999997</c:v>
                </c:pt>
                <c:pt idx="741">
                  <c:v>142.00000000000003</c:v>
                </c:pt>
                <c:pt idx="742">
                  <c:v>143.00000000000003</c:v>
                </c:pt>
                <c:pt idx="745">
                  <c:v>142.99999999999997</c:v>
                </c:pt>
                <c:pt idx="746">
                  <c:v>142.99999999999997</c:v>
                </c:pt>
                <c:pt idx="747">
                  <c:v>146</c:v>
                </c:pt>
                <c:pt idx="748">
                  <c:v>144.99999999999997</c:v>
                </c:pt>
                <c:pt idx="749">
                  <c:v>148</c:v>
                </c:pt>
                <c:pt idx="752">
                  <c:v>145.99999999999994</c:v>
                </c:pt>
                <c:pt idx="753">
                  <c:v>142</c:v>
                </c:pt>
                <c:pt idx="754">
                  <c:v>139</c:v>
                </c:pt>
                <c:pt idx="755">
                  <c:v>137</c:v>
                </c:pt>
                <c:pt idx="756">
                  <c:v>134</c:v>
                </c:pt>
                <c:pt idx="759">
                  <c:v>135</c:v>
                </c:pt>
                <c:pt idx="760">
                  <c:v>140.99999999999997</c:v>
                </c:pt>
                <c:pt idx="761">
                  <c:v>140</c:v>
                </c:pt>
                <c:pt idx="762">
                  <c:v>143.00000000000003</c:v>
                </c:pt>
                <c:pt idx="763">
                  <c:v>145.99999999999994</c:v>
                </c:pt>
                <c:pt idx="766">
                  <c:v>149.00000000000003</c:v>
                </c:pt>
                <c:pt idx="767">
                  <c:v>147.00000000000003</c:v>
                </c:pt>
                <c:pt idx="768">
                  <c:v>149.99999999999994</c:v>
                </c:pt>
                <c:pt idx="769">
                  <c:v>147.00000000000003</c:v>
                </c:pt>
                <c:pt idx="770">
                  <c:v>146.99999999999997</c:v>
                </c:pt>
                <c:pt idx="773">
                  <c:v>147.99999999999994</c:v>
                </c:pt>
                <c:pt idx="774">
                  <c:v>148.00000000000006</c:v>
                </c:pt>
                <c:pt idx="775">
                  <c:v>150.99999999999997</c:v>
                </c:pt>
                <c:pt idx="776">
                  <c:v>152.99999999999997</c:v>
                </c:pt>
                <c:pt idx="777">
                  <c:v>152.00000000000006</c:v>
                </c:pt>
                <c:pt idx="780">
                  <c:v>153.00000000000003</c:v>
                </c:pt>
                <c:pt idx="781">
                  <c:v>152.00000000000006</c:v>
                </c:pt>
                <c:pt idx="782">
                  <c:v>151.00000000000003</c:v>
                </c:pt>
                <c:pt idx="783">
                  <c:v>151.00000000000003</c:v>
                </c:pt>
                <c:pt idx="784">
                  <c:v>150</c:v>
                </c:pt>
                <c:pt idx="787">
                  <c:v>150</c:v>
                </c:pt>
                <c:pt idx="788">
                  <c:v>147.00000000000003</c:v>
                </c:pt>
                <c:pt idx="789">
                  <c:v>149.99999999999994</c:v>
                </c:pt>
                <c:pt idx="790">
                  <c:v>149.00000000000003</c:v>
                </c:pt>
                <c:pt idx="791">
                  <c:v>140.99999999999997</c:v>
                </c:pt>
                <c:pt idx="794">
                  <c:v>135.99999999999994</c:v>
                </c:pt>
                <c:pt idx="795">
                  <c:v>134.00000000000003</c:v>
                </c:pt>
                <c:pt idx="796">
                  <c:v>130.99999999999997</c:v>
                </c:pt>
                <c:pt idx="797">
                  <c:v>134</c:v>
                </c:pt>
                <c:pt idx="798">
                  <c:v>136.00000000000003</c:v>
                </c:pt>
                <c:pt idx="801">
                  <c:v>134.00000000000003</c:v>
                </c:pt>
                <c:pt idx="802">
                  <c:v>133</c:v>
                </c:pt>
                <c:pt idx="803">
                  <c:v>131.99999999999994</c:v>
                </c:pt>
                <c:pt idx="804">
                  <c:v>133</c:v>
                </c:pt>
                <c:pt idx="805">
                  <c:v>133</c:v>
                </c:pt>
                <c:pt idx="808">
                  <c:v>136.00000000000003</c:v>
                </c:pt>
                <c:pt idx="809">
                  <c:v>137</c:v>
                </c:pt>
                <c:pt idx="810">
                  <c:v>134</c:v>
                </c:pt>
                <c:pt idx="811">
                  <c:v>134</c:v>
                </c:pt>
                <c:pt idx="812">
                  <c:v>134</c:v>
                </c:pt>
                <c:pt idx="815">
                  <c:v>134.00000000000009</c:v>
                </c:pt>
                <c:pt idx="816">
                  <c:v>131.99999999999994</c:v>
                </c:pt>
                <c:pt idx="817">
                  <c:v>129.99999999999997</c:v>
                </c:pt>
                <c:pt idx="818">
                  <c:v>128.00000000000003</c:v>
                </c:pt>
                <c:pt idx="819">
                  <c:v>123.99999999999993</c:v>
                </c:pt>
                <c:pt idx="822">
                  <c:v>118.00000000000006</c:v>
                </c:pt>
                <c:pt idx="823">
                  <c:v>115.00000000000003</c:v>
                </c:pt>
                <c:pt idx="824">
                  <c:v>116.00000000000001</c:v>
                </c:pt>
                <c:pt idx="825">
                  <c:v>119.00000000000004</c:v>
                </c:pt>
                <c:pt idx="826">
                  <c:v>111.99999999999997</c:v>
                </c:pt>
                <c:pt idx="829">
                  <c:v>115.00000000000003</c:v>
                </c:pt>
                <c:pt idx="830">
                  <c:v>116.99999999999994</c:v>
                </c:pt>
                <c:pt idx="831">
                  <c:v>117</c:v>
                </c:pt>
                <c:pt idx="832">
                  <c:v>123.00000000000004</c:v>
                </c:pt>
                <c:pt idx="833">
                  <c:v>116.00000000000001</c:v>
                </c:pt>
                <c:pt idx="836">
                  <c:v>112.99999999999999</c:v>
                </c:pt>
                <c:pt idx="837">
                  <c:v>111.00000000000003</c:v>
                </c:pt>
                <c:pt idx="838">
                  <c:v>109.00000000000003</c:v>
                </c:pt>
                <c:pt idx="839">
                  <c:v>112.00000000000001</c:v>
                </c:pt>
                <c:pt idx="840">
                  <c:v>110.00000000000006</c:v>
                </c:pt>
                <c:pt idx="843">
                  <c:v>108.99999999999999</c:v>
                </c:pt>
                <c:pt idx="844">
                  <c:v>111.00000000000003</c:v>
                </c:pt>
                <c:pt idx="845">
                  <c:v>114.00000000000006</c:v>
                </c:pt>
                <c:pt idx="846">
                  <c:v>112.99999999999999</c:v>
                </c:pt>
                <c:pt idx="847">
                  <c:v>113.99999999999997</c:v>
                </c:pt>
                <c:pt idx="850">
                  <c:v>112.99999999999999</c:v>
                </c:pt>
                <c:pt idx="851">
                  <c:v>114.00000000000006</c:v>
                </c:pt>
                <c:pt idx="852">
                  <c:v>113.00000000000009</c:v>
                </c:pt>
                <c:pt idx="853">
                  <c:v>108.99999999999999</c:v>
                </c:pt>
                <c:pt idx="854">
                  <c:v>111.00000000000003</c:v>
                </c:pt>
                <c:pt idx="857">
                  <c:v>107.00000000000003</c:v>
                </c:pt>
                <c:pt idx="858">
                  <c:v>104</c:v>
                </c:pt>
                <c:pt idx="859">
                  <c:v>99.000000000000028</c:v>
                </c:pt>
                <c:pt idx="860">
                  <c:v>101.00000000000007</c:v>
                </c:pt>
                <c:pt idx="861">
                  <c:v>101.99999999999996</c:v>
                </c:pt>
                <c:pt idx="864">
                  <c:v>100.99999999999997</c:v>
                </c:pt>
                <c:pt idx="865">
                  <c:v>103.00000000000003</c:v>
                </c:pt>
                <c:pt idx="866">
                  <c:v>102.99999999999994</c:v>
                </c:pt>
                <c:pt idx="867">
                  <c:v>104</c:v>
                </c:pt>
                <c:pt idx="868">
                  <c:v>107.00000000000003</c:v>
                </c:pt>
                <c:pt idx="871">
                  <c:v>108.99999999999999</c:v>
                </c:pt>
                <c:pt idx="872">
                  <c:v>109.99999999999997</c:v>
                </c:pt>
                <c:pt idx="873">
                  <c:v>108.99999999999999</c:v>
                </c:pt>
                <c:pt idx="874">
                  <c:v>106.99999999999994</c:v>
                </c:pt>
                <c:pt idx="878">
                  <c:v>108.99999999999999</c:v>
                </c:pt>
                <c:pt idx="879">
                  <c:v>110.00000000000006</c:v>
                </c:pt>
                <c:pt idx="880">
                  <c:v>108.99999999999999</c:v>
                </c:pt>
                <c:pt idx="881">
                  <c:v>111.00000000000003</c:v>
                </c:pt>
                <c:pt idx="885">
                  <c:v>111.00000000000003</c:v>
                </c:pt>
                <c:pt idx="886">
                  <c:v>117</c:v>
                </c:pt>
                <c:pt idx="887">
                  <c:v>115.00000000000003</c:v>
                </c:pt>
                <c:pt idx="888">
                  <c:v>120.00000000000001</c:v>
                </c:pt>
                <c:pt idx="889">
                  <c:v>118.99999999999994</c:v>
                </c:pt>
                <c:pt idx="892">
                  <c:v>122.00000000000006</c:v>
                </c:pt>
                <c:pt idx="893">
                  <c:v>122.00000000000006</c:v>
                </c:pt>
                <c:pt idx="894">
                  <c:v>122.99999999999996</c:v>
                </c:pt>
                <c:pt idx="895">
                  <c:v>123.00000000000004</c:v>
                </c:pt>
                <c:pt idx="896">
                  <c:v>122.00000000000006</c:v>
                </c:pt>
                <c:pt idx="899">
                  <c:v>125.99999999999997</c:v>
                </c:pt>
                <c:pt idx="900">
                  <c:v>125.99999999999997</c:v>
                </c:pt>
                <c:pt idx="901">
                  <c:v>130.99999999999997</c:v>
                </c:pt>
                <c:pt idx="902">
                  <c:v>128.00000000000003</c:v>
                </c:pt>
                <c:pt idx="903">
                  <c:v>127.00000000000004</c:v>
                </c:pt>
                <c:pt idx="906">
                  <c:v>122.99999999999996</c:v>
                </c:pt>
                <c:pt idx="907">
                  <c:v>121.00000000000009</c:v>
                </c:pt>
                <c:pt idx="908">
                  <c:v>120.00000000000001</c:v>
                </c:pt>
                <c:pt idx="909">
                  <c:v>117</c:v>
                </c:pt>
                <c:pt idx="910">
                  <c:v>119.00000000000004</c:v>
                </c:pt>
                <c:pt idx="913">
                  <c:v>116.00000000000001</c:v>
                </c:pt>
                <c:pt idx="914">
                  <c:v>110.00000000000006</c:v>
                </c:pt>
                <c:pt idx="915">
                  <c:v>109.99999999999997</c:v>
                </c:pt>
                <c:pt idx="916">
                  <c:v>108.99999999999999</c:v>
                </c:pt>
                <c:pt idx="917">
                  <c:v>105.00000000000007</c:v>
                </c:pt>
                <c:pt idx="920">
                  <c:v>107.00000000000003</c:v>
                </c:pt>
                <c:pt idx="921">
                  <c:v>108</c:v>
                </c:pt>
                <c:pt idx="922">
                  <c:v>103.99999999999991</c:v>
                </c:pt>
                <c:pt idx="923">
                  <c:v>108</c:v>
                </c:pt>
                <c:pt idx="924">
                  <c:v>111.00000000000003</c:v>
                </c:pt>
                <c:pt idx="927">
                  <c:v>111.00000000000003</c:v>
                </c:pt>
                <c:pt idx="928">
                  <c:v>108.99999999999999</c:v>
                </c:pt>
                <c:pt idx="929">
                  <c:v>110.00000000000006</c:v>
                </c:pt>
                <c:pt idx="930">
                  <c:v>108</c:v>
                </c:pt>
                <c:pt idx="931">
                  <c:v>104</c:v>
                </c:pt>
                <c:pt idx="934">
                  <c:v>97.999999999999957</c:v>
                </c:pt>
                <c:pt idx="935">
                  <c:v>94.000000000000043</c:v>
                </c:pt>
                <c:pt idx="936">
                  <c:v>94.000000000000043</c:v>
                </c:pt>
                <c:pt idx="937">
                  <c:v>99.000000000000028</c:v>
                </c:pt>
                <c:pt idx="938">
                  <c:v>102.00000000000004</c:v>
                </c:pt>
                <c:pt idx="941">
                  <c:v>100.99999999999997</c:v>
                </c:pt>
                <c:pt idx="942">
                  <c:v>101.99999999999996</c:v>
                </c:pt>
                <c:pt idx="943">
                  <c:v>101.00000000000007</c:v>
                </c:pt>
                <c:pt idx="944">
                  <c:v>100.99999999999997</c:v>
                </c:pt>
                <c:pt idx="945">
                  <c:v>98.000000000000043</c:v>
                </c:pt>
                <c:pt idx="948">
                  <c:v>92.999999999999972</c:v>
                </c:pt>
                <c:pt idx="949">
                  <c:v>91.000000000000014</c:v>
                </c:pt>
                <c:pt idx="950">
                  <c:v>92</c:v>
                </c:pt>
                <c:pt idx="951">
                  <c:v>90.000000000000028</c:v>
                </c:pt>
                <c:pt idx="952">
                  <c:v>86.000000000000028</c:v>
                </c:pt>
                <c:pt idx="955">
                  <c:v>83</c:v>
                </c:pt>
                <c:pt idx="956">
                  <c:v>82.999999999999915</c:v>
                </c:pt>
                <c:pt idx="957">
                  <c:v>80.999999999999957</c:v>
                </c:pt>
                <c:pt idx="958">
                  <c:v>79</c:v>
                </c:pt>
                <c:pt idx="959">
                  <c:v>78.000000000000028</c:v>
                </c:pt>
                <c:pt idx="962">
                  <c:v>78.000000000000028</c:v>
                </c:pt>
                <c:pt idx="963">
                  <c:v>76.999999999999957</c:v>
                </c:pt>
                <c:pt idx="964">
                  <c:v>79.999999999999986</c:v>
                </c:pt>
                <c:pt idx="965">
                  <c:v>79</c:v>
                </c:pt>
                <c:pt idx="966">
                  <c:v>77.000000000000043</c:v>
                </c:pt>
                <c:pt idx="969">
                  <c:v>79</c:v>
                </c:pt>
                <c:pt idx="970">
                  <c:v>80.000000000000071</c:v>
                </c:pt>
                <c:pt idx="971">
                  <c:v>81.000000000000057</c:v>
                </c:pt>
                <c:pt idx="972">
                  <c:v>81.000000000000057</c:v>
                </c:pt>
                <c:pt idx="973">
                  <c:v>79</c:v>
                </c:pt>
                <c:pt idx="976">
                  <c:v>76.999999999999957</c:v>
                </c:pt>
                <c:pt idx="977">
                  <c:v>77.000000000000043</c:v>
                </c:pt>
                <c:pt idx="978">
                  <c:v>79</c:v>
                </c:pt>
                <c:pt idx="979">
                  <c:v>83.999999999999986</c:v>
                </c:pt>
                <c:pt idx="980">
                  <c:v>81.999999999999943</c:v>
                </c:pt>
                <c:pt idx="983">
                  <c:v>75</c:v>
                </c:pt>
                <c:pt idx="984">
                  <c:v>73.000000000000043</c:v>
                </c:pt>
                <c:pt idx="985">
                  <c:v>75.999999999999972</c:v>
                </c:pt>
                <c:pt idx="986">
                  <c:v>74.000000000000028</c:v>
                </c:pt>
                <c:pt idx="987">
                  <c:v>72.000000000000057</c:v>
                </c:pt>
                <c:pt idx="990">
                  <c:v>77.999999999999943</c:v>
                </c:pt>
                <c:pt idx="991">
                  <c:v>78.000000000000028</c:v>
                </c:pt>
                <c:pt idx="992">
                  <c:v>79</c:v>
                </c:pt>
                <c:pt idx="993">
                  <c:v>76.999999999999957</c:v>
                </c:pt>
                <c:pt idx="998">
                  <c:v>74.000000000000028</c:v>
                </c:pt>
                <c:pt idx="999">
                  <c:v>72.999999999999957</c:v>
                </c:pt>
                <c:pt idx="1000">
                  <c:v>70.000000000000014</c:v>
                </c:pt>
                <c:pt idx="1001">
                  <c:v>71.999999999999972</c:v>
                </c:pt>
                <c:pt idx="1005">
                  <c:v>68.999999999999943</c:v>
                </c:pt>
                <c:pt idx="1006">
                  <c:v>64.000000000000057</c:v>
                </c:pt>
                <c:pt idx="1007">
                  <c:v>66.000000000000014</c:v>
                </c:pt>
                <c:pt idx="1008">
                  <c:v>61.000000000000028</c:v>
                </c:pt>
                <c:pt idx="1011">
                  <c:v>64.000000000000057</c:v>
                </c:pt>
                <c:pt idx="1012">
                  <c:v>61.000000000000028</c:v>
                </c:pt>
                <c:pt idx="1013">
                  <c:v>58.000000000000007</c:v>
                </c:pt>
                <c:pt idx="1014">
                  <c:v>56.999999999999943</c:v>
                </c:pt>
                <c:pt idx="1015">
                  <c:v>51.999999999999957</c:v>
                </c:pt>
                <c:pt idx="1018">
                  <c:v>52.999999999999936</c:v>
                </c:pt>
                <c:pt idx="1019">
                  <c:v>54</c:v>
                </c:pt>
                <c:pt idx="1020">
                  <c:v>47.999999999999957</c:v>
                </c:pt>
                <c:pt idx="1021">
                  <c:v>46.999999999999972</c:v>
                </c:pt>
                <c:pt idx="1022">
                  <c:v>45.000000000000014</c:v>
                </c:pt>
                <c:pt idx="1025">
                  <c:v>41.000000000000014</c:v>
                </c:pt>
                <c:pt idx="1026">
                  <c:v>44.000000000000043</c:v>
                </c:pt>
                <c:pt idx="1027">
                  <c:v>47.000000000000064</c:v>
                </c:pt>
                <c:pt idx="1028">
                  <c:v>46</c:v>
                </c:pt>
                <c:pt idx="1029">
                  <c:v>42.999999999999972</c:v>
                </c:pt>
                <c:pt idx="1032">
                  <c:v>41.999999999999993</c:v>
                </c:pt>
                <c:pt idx="1033">
                  <c:v>38.999999999999972</c:v>
                </c:pt>
                <c:pt idx="1034">
                  <c:v>33.000000000000007</c:v>
                </c:pt>
                <c:pt idx="1035">
                  <c:v>25.999999999999979</c:v>
                </c:pt>
                <c:pt idx="1036">
                  <c:v>28.000000000000025</c:v>
                </c:pt>
                <c:pt idx="1039">
                  <c:v>37.000000000000014</c:v>
                </c:pt>
                <c:pt idx="1040">
                  <c:v>36.000000000000028</c:v>
                </c:pt>
                <c:pt idx="1041">
                  <c:v>45.000000000000014</c:v>
                </c:pt>
                <c:pt idx="1042">
                  <c:v>40.000000000000036</c:v>
                </c:pt>
                <c:pt idx="1043">
                  <c:v>23.999999999999932</c:v>
                </c:pt>
                <c:pt idx="1046">
                  <c:v>25</c:v>
                </c:pt>
                <c:pt idx="1047">
                  <c:v>27.000000000000046</c:v>
                </c:pt>
                <c:pt idx="1048">
                  <c:v>32.000000000000028</c:v>
                </c:pt>
                <c:pt idx="1049">
                  <c:v>33.999999999999986</c:v>
                </c:pt>
                <c:pt idx="1050">
                  <c:v>37.999999999999986</c:v>
                </c:pt>
                <c:pt idx="1053">
                  <c:v>37.999999999999986</c:v>
                </c:pt>
                <c:pt idx="1054">
                  <c:v>33.000000000000007</c:v>
                </c:pt>
                <c:pt idx="1055">
                  <c:v>31.00000000000005</c:v>
                </c:pt>
                <c:pt idx="1056">
                  <c:v>31.99999999999994</c:v>
                </c:pt>
                <c:pt idx="1057">
                  <c:v>33.999999999999986</c:v>
                </c:pt>
                <c:pt idx="1060">
                  <c:v>32.000000000000028</c:v>
                </c:pt>
                <c:pt idx="1061">
                  <c:v>31.99999999999994</c:v>
                </c:pt>
                <c:pt idx="1062">
                  <c:v>32.000000000000028</c:v>
                </c:pt>
                <c:pt idx="1063">
                  <c:v>32.000000000000028</c:v>
                </c:pt>
                <c:pt idx="1064">
                  <c:v>30.999999999999961</c:v>
                </c:pt>
                <c:pt idx="1067">
                  <c:v>33.999999999999986</c:v>
                </c:pt>
                <c:pt idx="1068">
                  <c:v>34.999999999999964</c:v>
                </c:pt>
                <c:pt idx="1069">
                  <c:v>34.999999999999964</c:v>
                </c:pt>
                <c:pt idx="1070">
                  <c:v>36.000000000000028</c:v>
                </c:pt>
                <c:pt idx="1071">
                  <c:v>37.000000000000014</c:v>
                </c:pt>
                <c:pt idx="1074">
                  <c:v>34.999999999999964</c:v>
                </c:pt>
                <c:pt idx="1075">
                  <c:v>33.000000000000007</c:v>
                </c:pt>
                <c:pt idx="1076">
                  <c:v>29.000000000000004</c:v>
                </c:pt>
                <c:pt idx="1077">
                  <c:v>28.000000000000025</c:v>
                </c:pt>
                <c:pt idx="1078">
                  <c:v>24.000000000000021</c:v>
                </c:pt>
                <c:pt idx="1081">
                  <c:v>25</c:v>
                </c:pt>
                <c:pt idx="1082">
                  <c:v>25</c:v>
                </c:pt>
                <c:pt idx="1083">
                  <c:v>22.000000000000064</c:v>
                </c:pt>
                <c:pt idx="1084">
                  <c:v>20.000000000000018</c:v>
                </c:pt>
                <c:pt idx="1085">
                  <c:v>18.99999999999995</c:v>
                </c:pt>
                <c:pt idx="1088">
                  <c:v>16.999999999999993</c:v>
                </c:pt>
                <c:pt idx="1089">
                  <c:v>13.999999999999968</c:v>
                </c:pt>
                <c:pt idx="1090">
                  <c:v>14.999999999999947</c:v>
                </c:pt>
                <c:pt idx="1091">
                  <c:v>10.999999999999943</c:v>
                </c:pt>
                <c:pt idx="1092">
                  <c:v>12.999999999999989</c:v>
                </c:pt>
                <c:pt idx="1095">
                  <c:v>14.999999999999947</c:v>
                </c:pt>
                <c:pt idx="1096">
                  <c:v>14.000000000000057</c:v>
                </c:pt>
                <c:pt idx="1097">
                  <c:v>12.999999999999989</c:v>
                </c:pt>
                <c:pt idx="1098">
                  <c:v>14.999999999999947</c:v>
                </c:pt>
                <c:pt idx="1099">
                  <c:v>14.000000000000057</c:v>
                </c:pt>
                <c:pt idx="1102">
                  <c:v>17.999999999999972</c:v>
                </c:pt>
                <c:pt idx="1103">
                  <c:v>20.000000000000018</c:v>
                </c:pt>
                <c:pt idx="1104">
                  <c:v>14.999999999999947</c:v>
                </c:pt>
                <c:pt idx="1105">
                  <c:v>14.000000000000057</c:v>
                </c:pt>
                <c:pt idx="1106">
                  <c:v>9.0000000000000746</c:v>
                </c:pt>
                <c:pt idx="1109">
                  <c:v>6.9999999999999396</c:v>
                </c:pt>
                <c:pt idx="1110">
                  <c:v>4.0000000000000036</c:v>
                </c:pt>
                <c:pt idx="1111">
                  <c:v>2.0000000000000462</c:v>
                </c:pt>
                <c:pt idx="1112">
                  <c:v>4.0000000000000036</c:v>
                </c:pt>
                <c:pt idx="1113">
                  <c:v>4.0000000000000036</c:v>
                </c:pt>
                <c:pt idx="1116">
                  <c:v>5.0000000000000711</c:v>
                </c:pt>
                <c:pt idx="1117">
                  <c:v>3.0000000000000249</c:v>
                </c:pt>
                <c:pt idx="1118">
                  <c:v>4.0000000000000036</c:v>
                </c:pt>
                <c:pt idx="1119">
                  <c:v>7.0000000000000284</c:v>
                </c:pt>
                <c:pt idx="1120">
                  <c:v>0.99999999999997868</c:v>
                </c:pt>
                <c:pt idx="1123">
                  <c:v>2.9999999999999361</c:v>
                </c:pt>
                <c:pt idx="1124">
                  <c:v>8.0000000000000071</c:v>
                </c:pt>
                <c:pt idx="1125">
                  <c:v>9.9999999999999645</c:v>
                </c:pt>
                <c:pt idx="1126">
                  <c:v>8.9999999999999858</c:v>
                </c:pt>
                <c:pt idx="1127">
                  <c:v>12.000000000000011</c:v>
                </c:pt>
                <c:pt idx="1130">
                  <c:v>11.000000000000032</c:v>
                </c:pt>
                <c:pt idx="1131">
                  <c:v>9.9999999999999645</c:v>
                </c:pt>
                <c:pt idx="1132">
                  <c:v>8.0000000000000071</c:v>
                </c:pt>
                <c:pt idx="1133">
                  <c:v>7.0000000000000284</c:v>
                </c:pt>
                <c:pt idx="1134">
                  <c:v>8.9999999999999858</c:v>
                </c:pt>
                <c:pt idx="1137">
                  <c:v>8.0000000000000071</c:v>
                </c:pt>
                <c:pt idx="1138">
                  <c:v>11.000000000000032</c:v>
                </c:pt>
                <c:pt idx="1139">
                  <c:v>15.000000000000036</c:v>
                </c:pt>
                <c:pt idx="1140">
                  <c:v>16.999999999999993</c:v>
                </c:pt>
                <c:pt idx="1141">
                  <c:v>18.99999999999995</c:v>
                </c:pt>
                <c:pt idx="1144">
                  <c:v>29.000000000000004</c:v>
                </c:pt>
                <c:pt idx="1145">
                  <c:v>32.000000000000028</c:v>
                </c:pt>
                <c:pt idx="1146">
                  <c:v>28.000000000000025</c:v>
                </c:pt>
                <c:pt idx="1147">
                  <c:v>25.999999999999979</c:v>
                </c:pt>
                <c:pt idx="1148">
                  <c:v>24.000000000000021</c:v>
                </c:pt>
                <c:pt idx="1151">
                  <c:v>21.999999999999975</c:v>
                </c:pt>
                <c:pt idx="1152">
                  <c:v>17.999999999999972</c:v>
                </c:pt>
                <c:pt idx="1153">
                  <c:v>20.999999999999996</c:v>
                </c:pt>
                <c:pt idx="1154">
                  <c:v>21.999999999999975</c:v>
                </c:pt>
                <c:pt idx="1155">
                  <c:v>19.000000000000039</c:v>
                </c:pt>
                <c:pt idx="1158">
                  <c:v>22.000000000000064</c:v>
                </c:pt>
                <c:pt idx="1160">
                  <c:v>25</c:v>
                </c:pt>
                <c:pt idx="1161">
                  <c:v>21.999999999999975</c:v>
                </c:pt>
                <c:pt idx="1162">
                  <c:v>18.00000000000006</c:v>
                </c:pt>
                <c:pt idx="1165">
                  <c:v>18.99999999999995</c:v>
                </c:pt>
                <c:pt idx="1166">
                  <c:v>17.999999999999972</c:v>
                </c:pt>
                <c:pt idx="1167">
                  <c:v>18.00000000000006</c:v>
                </c:pt>
                <c:pt idx="1168">
                  <c:v>19.000000000000039</c:v>
                </c:pt>
                <c:pt idx="1169">
                  <c:v>20.999999999999996</c:v>
                </c:pt>
                <c:pt idx="1172">
                  <c:v>20.999999999999996</c:v>
                </c:pt>
                <c:pt idx="1173">
                  <c:v>19.000000000000039</c:v>
                </c:pt>
                <c:pt idx="1174">
                  <c:v>20.000000000000018</c:v>
                </c:pt>
                <c:pt idx="1175">
                  <c:v>20.999999999999996</c:v>
                </c:pt>
                <c:pt idx="1176">
                  <c:v>12.000000000000011</c:v>
                </c:pt>
                <c:pt idx="1179">
                  <c:v>12.000000000000011</c:v>
                </c:pt>
                <c:pt idx="1180">
                  <c:v>10.000000000000053</c:v>
                </c:pt>
                <c:pt idx="1181">
                  <c:v>15.000000000000036</c:v>
                </c:pt>
                <c:pt idx="1182">
                  <c:v>16.000000000000014</c:v>
                </c:pt>
                <c:pt idx="1183">
                  <c:v>12.999999999999989</c:v>
                </c:pt>
                <c:pt idx="1186">
                  <c:v>12.999999999999989</c:v>
                </c:pt>
                <c:pt idx="1187">
                  <c:v>16.000000000000014</c:v>
                </c:pt>
                <c:pt idx="1188">
                  <c:v>14.000000000000057</c:v>
                </c:pt>
                <c:pt idx="1189">
                  <c:v>15.000000000000036</c:v>
                </c:pt>
                <c:pt idx="1190">
                  <c:v>16.999999999999993</c:v>
                </c:pt>
                <c:pt idx="1193">
                  <c:v>18.00000000000006</c:v>
                </c:pt>
                <c:pt idx="1194">
                  <c:v>16.999999999999993</c:v>
                </c:pt>
                <c:pt idx="1195">
                  <c:v>19.999999999999929</c:v>
                </c:pt>
                <c:pt idx="1196">
                  <c:v>19.999999999999929</c:v>
                </c:pt>
                <c:pt idx="1197">
                  <c:v>20.000000000000018</c:v>
                </c:pt>
                <c:pt idx="1200">
                  <c:v>24.000000000000021</c:v>
                </c:pt>
                <c:pt idx="1201">
                  <c:v>20.999999999999996</c:v>
                </c:pt>
                <c:pt idx="1202">
                  <c:v>20.000000000000018</c:v>
                </c:pt>
                <c:pt idx="1203">
                  <c:v>24.000000000000021</c:v>
                </c:pt>
                <c:pt idx="1204">
                  <c:v>24.000000000000021</c:v>
                </c:pt>
                <c:pt idx="1207">
                  <c:v>18.99999999999995</c:v>
                </c:pt>
                <c:pt idx="1208">
                  <c:v>16.999999999999993</c:v>
                </c:pt>
                <c:pt idx="1209">
                  <c:v>19.000000000000039</c:v>
                </c:pt>
                <c:pt idx="1210">
                  <c:v>15.000000000000036</c:v>
                </c:pt>
                <c:pt idx="1211">
                  <c:v>11.000000000000032</c:v>
                </c:pt>
                <c:pt idx="1214">
                  <c:v>16.999999999999993</c:v>
                </c:pt>
                <c:pt idx="1215">
                  <c:v>16.999999999999993</c:v>
                </c:pt>
                <c:pt idx="1216">
                  <c:v>15.000000000000036</c:v>
                </c:pt>
                <c:pt idx="1217">
                  <c:v>20.999999999999996</c:v>
                </c:pt>
                <c:pt idx="1218">
                  <c:v>16.999999999999993</c:v>
                </c:pt>
                <c:pt idx="1221">
                  <c:v>14.999999999999947</c:v>
                </c:pt>
                <c:pt idx="1222">
                  <c:v>15.999999999999925</c:v>
                </c:pt>
                <c:pt idx="1223">
                  <c:v>21.999999999999975</c:v>
                </c:pt>
                <c:pt idx="1224">
                  <c:v>27.000000000000046</c:v>
                </c:pt>
                <c:pt idx="1225">
                  <c:v>28.999999999999915</c:v>
                </c:pt>
                <c:pt idx="1228">
                  <c:v>25</c:v>
                </c:pt>
                <c:pt idx="1229">
                  <c:v>25</c:v>
                </c:pt>
                <c:pt idx="1230">
                  <c:v>26.999999999999957</c:v>
                </c:pt>
                <c:pt idx="1231">
                  <c:v>25.999999999999979</c:v>
                </c:pt>
                <c:pt idx="1232">
                  <c:v>28.000000000000025</c:v>
                </c:pt>
                <c:pt idx="1235">
                  <c:v>27.000000000000046</c:v>
                </c:pt>
                <c:pt idx="1236">
                  <c:v>28.000000000000025</c:v>
                </c:pt>
                <c:pt idx="1237">
                  <c:v>29.999999999999982</c:v>
                </c:pt>
                <c:pt idx="1238">
                  <c:v>31.99999999999994</c:v>
                </c:pt>
                <c:pt idx="1239">
                  <c:v>33.999999999999986</c:v>
                </c:pt>
                <c:pt idx="1244">
                  <c:v>37.000000000000014</c:v>
                </c:pt>
                <c:pt idx="1245">
                  <c:v>40.000000000000036</c:v>
                </c:pt>
                <c:pt idx="1246">
                  <c:v>40.000000000000036</c:v>
                </c:pt>
                <c:pt idx="1250">
                  <c:v>37.999999999999986</c:v>
                </c:pt>
                <c:pt idx="1251">
                  <c:v>40.999999999999929</c:v>
                </c:pt>
                <c:pt idx="1252">
                  <c:v>46.999999999999972</c:v>
                </c:pt>
                <c:pt idx="1253">
                  <c:v>49.000000000000021</c:v>
                </c:pt>
                <c:pt idx="1256">
                  <c:v>50.999999999999979</c:v>
                </c:pt>
                <c:pt idx="1257">
                  <c:v>48.000000000000043</c:v>
                </c:pt>
                <c:pt idx="1258">
                  <c:v>44.000000000000043</c:v>
                </c:pt>
                <c:pt idx="1259">
                  <c:v>44.000000000000043</c:v>
                </c:pt>
                <c:pt idx="1260">
                  <c:v>41.000000000000014</c:v>
                </c:pt>
                <c:pt idx="1263">
                  <c:v>37.999999999999986</c:v>
                </c:pt>
                <c:pt idx="1264">
                  <c:v>41.000000000000014</c:v>
                </c:pt>
                <c:pt idx="1265">
                  <c:v>42.999999999999972</c:v>
                </c:pt>
                <c:pt idx="1266">
                  <c:v>46</c:v>
                </c:pt>
                <c:pt idx="1267">
                  <c:v>46</c:v>
                </c:pt>
                <c:pt idx="1270">
                  <c:v>49.000000000000021</c:v>
                </c:pt>
                <c:pt idx="1271">
                  <c:v>49.000000000000021</c:v>
                </c:pt>
                <c:pt idx="1272">
                  <c:v>44.000000000000043</c:v>
                </c:pt>
                <c:pt idx="1273">
                  <c:v>41.000000000000014</c:v>
                </c:pt>
                <c:pt idx="1274">
                  <c:v>39.999999999999943</c:v>
                </c:pt>
                <c:pt idx="1277">
                  <c:v>39.000000000000057</c:v>
                </c:pt>
                <c:pt idx="1278">
                  <c:v>38.999999999999972</c:v>
                </c:pt>
                <c:pt idx="1279">
                  <c:v>45.000000000000014</c:v>
                </c:pt>
                <c:pt idx="1280">
                  <c:v>46</c:v>
                </c:pt>
                <c:pt idx="1281">
                  <c:v>44.999999999999929</c:v>
                </c:pt>
                <c:pt idx="1284">
                  <c:v>39.000000000000057</c:v>
                </c:pt>
                <c:pt idx="1285">
                  <c:v>38.999999999999972</c:v>
                </c:pt>
                <c:pt idx="1286">
                  <c:v>37.000000000000014</c:v>
                </c:pt>
                <c:pt idx="1287">
                  <c:v>41.999999999999993</c:v>
                </c:pt>
                <c:pt idx="1288">
                  <c:v>36.000000000000028</c:v>
                </c:pt>
                <c:pt idx="1291">
                  <c:v>36.000000000000028</c:v>
                </c:pt>
                <c:pt idx="1292">
                  <c:v>37.000000000000014</c:v>
                </c:pt>
                <c:pt idx="1293">
                  <c:v>34.999999999999964</c:v>
                </c:pt>
                <c:pt idx="1294">
                  <c:v>36.999999999999922</c:v>
                </c:pt>
                <c:pt idx="1295">
                  <c:v>36.000000000000028</c:v>
                </c:pt>
                <c:pt idx="1298">
                  <c:v>33.999999999999986</c:v>
                </c:pt>
                <c:pt idx="1299">
                  <c:v>33.000000000000007</c:v>
                </c:pt>
                <c:pt idx="1300">
                  <c:v>33.999999999999986</c:v>
                </c:pt>
                <c:pt idx="1301">
                  <c:v>35.000000000000057</c:v>
                </c:pt>
                <c:pt idx="1302">
                  <c:v>37.000000000000014</c:v>
                </c:pt>
                <c:pt idx="1305">
                  <c:v>36.000000000000028</c:v>
                </c:pt>
                <c:pt idx="1306">
                  <c:v>40.000000000000036</c:v>
                </c:pt>
                <c:pt idx="1307">
                  <c:v>41.999999999999993</c:v>
                </c:pt>
                <c:pt idx="1308">
                  <c:v>41.999999999999993</c:v>
                </c:pt>
                <c:pt idx="1309">
                  <c:v>37.999999999999986</c:v>
                </c:pt>
                <c:pt idx="1312">
                  <c:v>35.999999999999943</c:v>
                </c:pt>
                <c:pt idx="1313">
                  <c:v>33.999999999999986</c:v>
                </c:pt>
                <c:pt idx="1314">
                  <c:v>37.999999999999986</c:v>
                </c:pt>
                <c:pt idx="1315">
                  <c:v>37.999999999999986</c:v>
                </c:pt>
                <c:pt idx="1316">
                  <c:v>36.000000000000028</c:v>
                </c:pt>
                <c:pt idx="1319">
                  <c:v>33.999999999999986</c:v>
                </c:pt>
                <c:pt idx="1320">
                  <c:v>33.999999999999986</c:v>
                </c:pt>
                <c:pt idx="1321">
                  <c:v>34.999999999999964</c:v>
                </c:pt>
                <c:pt idx="1322">
                  <c:v>38.999999999999972</c:v>
                </c:pt>
                <c:pt idx="1323">
                  <c:v>42.999999999999972</c:v>
                </c:pt>
                <c:pt idx="1326">
                  <c:v>42.999999999999972</c:v>
                </c:pt>
                <c:pt idx="1327">
                  <c:v>41.999999999999993</c:v>
                </c:pt>
                <c:pt idx="1328">
                  <c:v>46</c:v>
                </c:pt>
                <c:pt idx="1329">
                  <c:v>49.000000000000021</c:v>
                </c:pt>
                <c:pt idx="1330">
                  <c:v>52.999999999999936</c:v>
                </c:pt>
                <c:pt idx="1333">
                  <c:v>54</c:v>
                </c:pt>
                <c:pt idx="1334">
                  <c:v>54</c:v>
                </c:pt>
                <c:pt idx="1335">
                  <c:v>50.999999999999979</c:v>
                </c:pt>
                <c:pt idx="1336">
                  <c:v>52.999999999999936</c:v>
                </c:pt>
                <c:pt idx="1337">
                  <c:v>55.999999999999957</c:v>
                </c:pt>
                <c:pt idx="1340">
                  <c:v>58.000000000000007</c:v>
                </c:pt>
                <c:pt idx="1341">
                  <c:v>55.999999999999957</c:v>
                </c:pt>
                <c:pt idx="1342">
                  <c:v>58.999999999999986</c:v>
                </c:pt>
                <c:pt idx="1343">
                  <c:v>58.000000000000007</c:v>
                </c:pt>
                <c:pt idx="1344">
                  <c:v>56.999999999999943</c:v>
                </c:pt>
                <c:pt idx="1347">
                  <c:v>60.999999999999943</c:v>
                </c:pt>
                <c:pt idx="1348">
                  <c:v>61.000000000000028</c:v>
                </c:pt>
                <c:pt idx="1349">
                  <c:v>60.999999999999943</c:v>
                </c:pt>
                <c:pt idx="1350">
                  <c:v>46.999999999999972</c:v>
                </c:pt>
                <c:pt idx="1355">
                  <c:v>46.999999999999972</c:v>
                </c:pt>
                <c:pt idx="1356">
                  <c:v>46.000000000000085</c:v>
                </c:pt>
                <c:pt idx="1357">
                  <c:v>57.000000000000028</c:v>
                </c:pt>
                <c:pt idx="1358">
                  <c:v>54.999999999999986</c:v>
                </c:pt>
                <c:pt idx="1361">
                  <c:v>55.999999999999957</c:v>
                </c:pt>
                <c:pt idx="1362">
                  <c:v>48.999999999999929</c:v>
                </c:pt>
                <c:pt idx="1363">
                  <c:v>46.999999999999972</c:v>
                </c:pt>
                <c:pt idx="1364">
                  <c:v>50</c:v>
                </c:pt>
                <c:pt idx="1365">
                  <c:v>50.999999999999979</c:v>
                </c:pt>
                <c:pt idx="1368">
                  <c:v>48.999999999999929</c:v>
                </c:pt>
                <c:pt idx="1370">
                  <c:v>49.000000000000021</c:v>
                </c:pt>
                <c:pt idx="1371">
                  <c:v>48.999999999999929</c:v>
                </c:pt>
                <c:pt idx="1372">
                  <c:v>47.999999999999957</c:v>
                </c:pt>
                <c:pt idx="1375">
                  <c:v>55.000000000000071</c:v>
                </c:pt>
                <c:pt idx="1376">
                  <c:v>50</c:v>
                </c:pt>
                <c:pt idx="1377">
                  <c:v>50.999999999999979</c:v>
                </c:pt>
                <c:pt idx="1378">
                  <c:v>54.999999999999986</c:v>
                </c:pt>
                <c:pt idx="1379">
                  <c:v>70.000000000000014</c:v>
                </c:pt>
                <c:pt idx="1382">
                  <c:v>70.000000000000014</c:v>
                </c:pt>
                <c:pt idx="1383">
                  <c:v>74.000000000000028</c:v>
                </c:pt>
                <c:pt idx="1384">
                  <c:v>75</c:v>
                </c:pt>
                <c:pt idx="1385">
                  <c:v>72.999999999999957</c:v>
                </c:pt>
                <c:pt idx="1386">
                  <c:v>73.000000000000043</c:v>
                </c:pt>
                <c:pt idx="1389">
                  <c:v>67</c:v>
                </c:pt>
                <c:pt idx="1390">
                  <c:v>69.000000000000043</c:v>
                </c:pt>
                <c:pt idx="1391">
                  <c:v>71</c:v>
                </c:pt>
                <c:pt idx="1392">
                  <c:v>78.000000000000028</c:v>
                </c:pt>
                <c:pt idx="1393">
                  <c:v>83</c:v>
                </c:pt>
                <c:pt idx="1396">
                  <c:v>81.000000000000057</c:v>
                </c:pt>
                <c:pt idx="1397">
                  <c:v>87.999999999999986</c:v>
                </c:pt>
                <c:pt idx="1398">
                  <c:v>81.999999999999943</c:v>
                </c:pt>
                <c:pt idx="1399">
                  <c:v>83.999999999999986</c:v>
                </c:pt>
                <c:pt idx="1400">
                  <c:v>80.999999999999957</c:v>
                </c:pt>
                <c:pt idx="1403">
                  <c:v>79.999999999999986</c:v>
                </c:pt>
                <c:pt idx="1404">
                  <c:v>81.999999999999943</c:v>
                </c:pt>
                <c:pt idx="1405">
                  <c:v>82.000000000000028</c:v>
                </c:pt>
                <c:pt idx="1406">
                  <c:v>83.999999999999986</c:v>
                </c:pt>
                <c:pt idx="1407">
                  <c:v>87.999999999999986</c:v>
                </c:pt>
                <c:pt idx="1410">
                  <c:v>79.999999999999986</c:v>
                </c:pt>
                <c:pt idx="1411">
                  <c:v>80.000000000000071</c:v>
                </c:pt>
                <c:pt idx="1412">
                  <c:v>79</c:v>
                </c:pt>
                <c:pt idx="1413">
                  <c:v>78.000000000000028</c:v>
                </c:pt>
                <c:pt idx="1414">
                  <c:v>79.999999999999986</c:v>
                </c:pt>
                <c:pt idx="1417">
                  <c:v>79.999999999999986</c:v>
                </c:pt>
                <c:pt idx="1418">
                  <c:v>81.000000000000057</c:v>
                </c:pt>
                <c:pt idx="1419">
                  <c:v>79.999999999999986</c:v>
                </c:pt>
                <c:pt idx="1420">
                  <c:v>80.999999999999957</c:v>
                </c:pt>
                <c:pt idx="1421">
                  <c:v>79</c:v>
                </c:pt>
                <c:pt idx="1424">
                  <c:v>82.000000000000028</c:v>
                </c:pt>
                <c:pt idx="1425">
                  <c:v>83.999999999999986</c:v>
                </c:pt>
                <c:pt idx="1426">
                  <c:v>87.000000000000014</c:v>
                </c:pt>
                <c:pt idx="1427">
                  <c:v>85.999999999999943</c:v>
                </c:pt>
                <c:pt idx="1428">
                  <c:v>82.000000000000028</c:v>
                </c:pt>
                <c:pt idx="1431">
                  <c:v>83</c:v>
                </c:pt>
                <c:pt idx="1432">
                  <c:v>87.999999999999986</c:v>
                </c:pt>
                <c:pt idx="1433">
                  <c:v>86.000000000000028</c:v>
                </c:pt>
                <c:pt idx="1434">
                  <c:v>87.000000000000014</c:v>
                </c:pt>
                <c:pt idx="1435">
                  <c:v>79</c:v>
                </c:pt>
                <c:pt idx="1438">
                  <c:v>83</c:v>
                </c:pt>
                <c:pt idx="1439">
                  <c:v>81.999999999999943</c:v>
                </c:pt>
                <c:pt idx="1440">
                  <c:v>84.999999999999972</c:v>
                </c:pt>
                <c:pt idx="1441">
                  <c:v>83</c:v>
                </c:pt>
                <c:pt idx="1442">
                  <c:v>89.999999999999943</c:v>
                </c:pt>
                <c:pt idx="1445">
                  <c:v>83</c:v>
                </c:pt>
                <c:pt idx="1446">
                  <c:v>83</c:v>
                </c:pt>
                <c:pt idx="1447">
                  <c:v>79.999999999999986</c:v>
                </c:pt>
                <c:pt idx="1448">
                  <c:v>86.999999999999915</c:v>
                </c:pt>
                <c:pt idx="1449">
                  <c:v>76.999999999999957</c:v>
                </c:pt>
                <c:pt idx="1452">
                  <c:v>85.000000000000057</c:v>
                </c:pt>
                <c:pt idx="1453">
                  <c:v>85.999999999999943</c:v>
                </c:pt>
                <c:pt idx="1454">
                  <c:v>87.999999999999986</c:v>
                </c:pt>
                <c:pt idx="1455">
                  <c:v>79.999999999999986</c:v>
                </c:pt>
                <c:pt idx="1456">
                  <c:v>85.999999999999943</c:v>
                </c:pt>
                <c:pt idx="1459">
                  <c:v>86.000000000000028</c:v>
                </c:pt>
                <c:pt idx="1460">
                  <c:v>83.999999999999986</c:v>
                </c:pt>
                <c:pt idx="1461">
                  <c:v>85.999999999999943</c:v>
                </c:pt>
                <c:pt idx="1462">
                  <c:v>85.000000000000057</c:v>
                </c:pt>
                <c:pt idx="1463">
                  <c:v>77.999999999999943</c:v>
                </c:pt>
                <c:pt idx="1466">
                  <c:v>88.000000000000085</c:v>
                </c:pt>
                <c:pt idx="1467">
                  <c:v>86.000000000000028</c:v>
                </c:pt>
                <c:pt idx="1468">
                  <c:v>84.000000000000071</c:v>
                </c:pt>
                <c:pt idx="1469">
                  <c:v>83.999999999999986</c:v>
                </c:pt>
                <c:pt idx="1470">
                  <c:v>87.000000000000014</c:v>
                </c:pt>
                <c:pt idx="1473">
                  <c:v>86.000000000000028</c:v>
                </c:pt>
                <c:pt idx="1474">
                  <c:v>84.999999999999972</c:v>
                </c:pt>
                <c:pt idx="1475">
                  <c:v>85.000000000000057</c:v>
                </c:pt>
                <c:pt idx="1476">
                  <c:v>84.999999999999972</c:v>
                </c:pt>
                <c:pt idx="1477">
                  <c:v>91.000000000000014</c:v>
                </c:pt>
                <c:pt idx="1480">
                  <c:v>87.999999999999986</c:v>
                </c:pt>
                <c:pt idx="1481">
                  <c:v>89.999999999999943</c:v>
                </c:pt>
                <c:pt idx="1482">
                  <c:v>93.000000000000057</c:v>
                </c:pt>
                <c:pt idx="1483">
                  <c:v>94.000000000000043</c:v>
                </c:pt>
                <c:pt idx="1484">
                  <c:v>90.000000000000028</c:v>
                </c:pt>
                <c:pt idx="1487">
                  <c:v>90.000000000000028</c:v>
                </c:pt>
                <c:pt idx="1488">
                  <c:v>91.000000000000014</c:v>
                </c:pt>
                <c:pt idx="1489">
                  <c:v>89.000000000000057</c:v>
                </c:pt>
                <c:pt idx="1490">
                  <c:v>90.000000000000028</c:v>
                </c:pt>
                <c:pt idx="1491">
                  <c:v>96</c:v>
                </c:pt>
                <c:pt idx="1494">
                  <c:v>97.000000000000014</c:v>
                </c:pt>
                <c:pt idx="1495">
                  <c:v>96.000000000000043</c:v>
                </c:pt>
                <c:pt idx="1496">
                  <c:v>90.000000000000028</c:v>
                </c:pt>
                <c:pt idx="1497">
                  <c:v>94.000000000000043</c:v>
                </c:pt>
                <c:pt idx="1498">
                  <c:v>94.000000000000043</c:v>
                </c:pt>
                <c:pt idx="1501">
                  <c:v>96.999999999999972</c:v>
                </c:pt>
                <c:pt idx="1502">
                  <c:v>99.000000000000028</c:v>
                </c:pt>
                <c:pt idx="1503">
                  <c:v>118.99999999999994</c:v>
                </c:pt>
                <c:pt idx="1504">
                  <c:v>117.00000000000004</c:v>
                </c:pt>
                <c:pt idx="1505">
                  <c:v>121.99999999999997</c:v>
                </c:pt>
                <c:pt idx="1508">
                  <c:v>122.00000000000001</c:v>
                </c:pt>
                <c:pt idx="1509">
                  <c:v>136</c:v>
                </c:pt>
                <c:pt idx="1510">
                  <c:v>134.00000000000003</c:v>
                </c:pt>
                <c:pt idx="1511">
                  <c:v>142.99999999999997</c:v>
                </c:pt>
                <c:pt idx="1512">
                  <c:v>144.00000000000003</c:v>
                </c:pt>
                <c:pt idx="1515">
                  <c:v>141</c:v>
                </c:pt>
                <c:pt idx="1516">
                  <c:v>142</c:v>
                </c:pt>
                <c:pt idx="1517">
                  <c:v>139.99999999999994</c:v>
                </c:pt>
                <c:pt idx="1518">
                  <c:v>136.00000000000003</c:v>
                </c:pt>
                <c:pt idx="1519">
                  <c:v>136.00000000000003</c:v>
                </c:pt>
                <c:pt idx="1522">
                  <c:v>135.99999999999994</c:v>
                </c:pt>
                <c:pt idx="1523">
                  <c:v>133</c:v>
                </c:pt>
                <c:pt idx="1524">
                  <c:v>134.99999999999997</c:v>
                </c:pt>
                <c:pt idx="1525">
                  <c:v>134.00000000000003</c:v>
                </c:pt>
                <c:pt idx="1526">
                  <c:v>137</c:v>
                </c:pt>
                <c:pt idx="1529">
                  <c:v>137.00000000000006</c:v>
                </c:pt>
                <c:pt idx="1530">
                  <c:v>130.99999999999997</c:v>
                </c:pt>
                <c:pt idx="1531">
                  <c:v>135.00000000000006</c:v>
                </c:pt>
                <c:pt idx="1532">
                  <c:v>129.99999999999997</c:v>
                </c:pt>
                <c:pt idx="1533">
                  <c:v>128.00000000000003</c:v>
                </c:pt>
                <c:pt idx="1536">
                  <c:v>134</c:v>
                </c:pt>
                <c:pt idx="1537">
                  <c:v>131</c:v>
                </c:pt>
                <c:pt idx="1538">
                  <c:v>131</c:v>
                </c:pt>
                <c:pt idx="1539">
                  <c:v>127.99999999999999</c:v>
                </c:pt>
                <c:pt idx="1540">
                  <c:v>132.00000000000003</c:v>
                </c:pt>
                <c:pt idx="1543">
                  <c:v>131</c:v>
                </c:pt>
                <c:pt idx="1544">
                  <c:v>130.00000000000003</c:v>
                </c:pt>
                <c:pt idx="1545">
                  <c:v>127.99999999999999</c:v>
                </c:pt>
                <c:pt idx="1546">
                  <c:v>125.99999999999997</c:v>
                </c:pt>
                <c:pt idx="1547">
                  <c:v>123.00000000000004</c:v>
                </c:pt>
                <c:pt idx="1550">
                  <c:v>127.00000000000004</c:v>
                </c:pt>
                <c:pt idx="1551">
                  <c:v>131.99999999999994</c:v>
                </c:pt>
                <c:pt idx="1552">
                  <c:v>131.99999999999997</c:v>
                </c:pt>
                <c:pt idx="1553">
                  <c:v>121</c:v>
                </c:pt>
                <c:pt idx="1554">
                  <c:v>125.00000000000004</c:v>
                </c:pt>
                <c:pt idx="1557">
                  <c:v>129.99999999999997</c:v>
                </c:pt>
                <c:pt idx="1558">
                  <c:v>136</c:v>
                </c:pt>
                <c:pt idx="1559">
                  <c:v>137</c:v>
                </c:pt>
                <c:pt idx="1560">
                  <c:v>137</c:v>
                </c:pt>
                <c:pt idx="1561">
                  <c:v>140.00000000000003</c:v>
                </c:pt>
                <c:pt idx="1564">
                  <c:v>136.00000000000003</c:v>
                </c:pt>
                <c:pt idx="1565">
                  <c:v>138.99999999999997</c:v>
                </c:pt>
                <c:pt idx="1566">
                  <c:v>140</c:v>
                </c:pt>
                <c:pt idx="1567">
                  <c:v>134</c:v>
                </c:pt>
                <c:pt idx="1568">
                  <c:v>123.99999999999997</c:v>
                </c:pt>
                <c:pt idx="1571">
                  <c:v>121</c:v>
                </c:pt>
                <c:pt idx="1572">
                  <c:v>125</c:v>
                </c:pt>
                <c:pt idx="1573">
                  <c:v>123.99999999999997</c:v>
                </c:pt>
                <c:pt idx="1574">
                  <c:v>117.00000000000004</c:v>
                </c:pt>
                <c:pt idx="1575">
                  <c:v>119</c:v>
                </c:pt>
                <c:pt idx="1578">
                  <c:v>121</c:v>
                </c:pt>
                <c:pt idx="1579">
                  <c:v>122.99999999999996</c:v>
                </c:pt>
                <c:pt idx="1580">
                  <c:v>118.00000000000001</c:v>
                </c:pt>
                <c:pt idx="1581">
                  <c:v>123.00000000000004</c:v>
                </c:pt>
                <c:pt idx="1582">
                  <c:v>124.99999999999996</c:v>
                </c:pt>
                <c:pt idx="1585">
                  <c:v>124.00000000000003</c:v>
                </c:pt>
                <c:pt idx="1586">
                  <c:v>125</c:v>
                </c:pt>
                <c:pt idx="1587">
                  <c:v>119</c:v>
                </c:pt>
                <c:pt idx="1588">
                  <c:v>116.00000000000001</c:v>
                </c:pt>
                <c:pt idx="1589">
                  <c:v>118.00000000000001</c:v>
                </c:pt>
                <c:pt idx="1592">
                  <c:v>117</c:v>
                </c:pt>
                <c:pt idx="1593">
                  <c:v>121</c:v>
                </c:pt>
                <c:pt idx="1594">
                  <c:v>124.00000000000003</c:v>
                </c:pt>
                <c:pt idx="1595">
                  <c:v>121.99999999999997</c:v>
                </c:pt>
                <c:pt idx="1596">
                  <c:v>120.00000000000001</c:v>
                </c:pt>
                <c:pt idx="1599">
                  <c:v>117.00000000000004</c:v>
                </c:pt>
                <c:pt idx="1600">
                  <c:v>123</c:v>
                </c:pt>
                <c:pt idx="1601">
                  <c:v>124.00000000000003</c:v>
                </c:pt>
                <c:pt idx="1602">
                  <c:v>125.99999999999997</c:v>
                </c:pt>
                <c:pt idx="1603">
                  <c:v>125</c:v>
                </c:pt>
                <c:pt idx="1609">
                  <c:v>129.99999999999997</c:v>
                </c:pt>
                <c:pt idx="1610">
                  <c:v>131.99999999999997</c:v>
                </c:pt>
                <c:pt idx="1615">
                  <c:v>132.00000000000003</c:v>
                </c:pt>
                <c:pt idx="1616">
                  <c:v>136.99999999999997</c:v>
                </c:pt>
                <c:pt idx="1617">
                  <c:v>131.99999999999997</c:v>
                </c:pt>
                <c:pt idx="1620">
                  <c:v>127</c:v>
                </c:pt>
                <c:pt idx="1621">
                  <c:v>125.00000000000004</c:v>
                </c:pt>
                <c:pt idx="1622">
                  <c:v>124.00000000000003</c:v>
                </c:pt>
                <c:pt idx="1623">
                  <c:v>116.00000000000001</c:v>
                </c:pt>
                <c:pt idx="1624">
                  <c:v>109.00000000000003</c:v>
                </c:pt>
                <c:pt idx="1627">
                  <c:v>112.00000000000006</c:v>
                </c:pt>
                <c:pt idx="1628">
                  <c:v>108</c:v>
                </c:pt>
                <c:pt idx="1629">
                  <c:v>110.00000000000006</c:v>
                </c:pt>
                <c:pt idx="1630">
                  <c:v>104.99999999999999</c:v>
                </c:pt>
                <c:pt idx="1631">
                  <c:v>106.99999999999999</c:v>
                </c:pt>
                <c:pt idx="1634">
                  <c:v>106.99999999999999</c:v>
                </c:pt>
                <c:pt idx="1635">
                  <c:v>106</c:v>
                </c:pt>
                <c:pt idx="1636">
                  <c:v>106.00000000000006</c:v>
                </c:pt>
                <c:pt idx="1637">
                  <c:v>106</c:v>
                </c:pt>
                <c:pt idx="1638">
                  <c:v>97.000000000000057</c:v>
                </c:pt>
                <c:pt idx="1641">
                  <c:v>100.99999999999997</c:v>
                </c:pt>
                <c:pt idx="1642">
                  <c:v>108</c:v>
                </c:pt>
                <c:pt idx="1643">
                  <c:v>108</c:v>
                </c:pt>
                <c:pt idx="1644">
                  <c:v>100</c:v>
                </c:pt>
                <c:pt idx="1645">
                  <c:v>100</c:v>
                </c:pt>
                <c:pt idx="1648">
                  <c:v>104.00000000000004</c:v>
                </c:pt>
                <c:pt idx="1649">
                  <c:v>103.00000000000003</c:v>
                </c:pt>
                <c:pt idx="1650">
                  <c:v>107.99999999999996</c:v>
                </c:pt>
                <c:pt idx="1651">
                  <c:v>109.00000000000003</c:v>
                </c:pt>
                <c:pt idx="1652">
                  <c:v>103.00000000000003</c:v>
                </c:pt>
                <c:pt idx="1655">
                  <c:v>105.99999999999996</c:v>
                </c:pt>
                <c:pt idx="1656">
                  <c:v>104.99999999999999</c:v>
                </c:pt>
                <c:pt idx="1657">
                  <c:v>108</c:v>
                </c:pt>
                <c:pt idx="1658">
                  <c:v>109.99999999999997</c:v>
                </c:pt>
                <c:pt idx="1659">
                  <c:v>105.99999999999996</c:v>
                </c:pt>
                <c:pt idx="1662">
                  <c:v>107.99999999999996</c:v>
                </c:pt>
                <c:pt idx="1663">
                  <c:v>107.99999999999996</c:v>
                </c:pt>
                <c:pt idx="1664">
                  <c:v>108</c:v>
                </c:pt>
                <c:pt idx="1665">
                  <c:v>108.99999999999999</c:v>
                </c:pt>
                <c:pt idx="1666">
                  <c:v>110.00000000000006</c:v>
                </c:pt>
                <c:pt idx="1669">
                  <c:v>107.99999999999996</c:v>
                </c:pt>
                <c:pt idx="1670">
                  <c:v>105.00000000000003</c:v>
                </c:pt>
                <c:pt idx="1671">
                  <c:v>110.00000000000006</c:v>
                </c:pt>
                <c:pt idx="1672">
                  <c:v>108.00000000000006</c:v>
                </c:pt>
                <c:pt idx="1673">
                  <c:v>106</c:v>
                </c:pt>
                <c:pt idx="1676">
                  <c:v>106.00000000000006</c:v>
                </c:pt>
                <c:pt idx="1677">
                  <c:v>104.99999999999999</c:v>
                </c:pt>
                <c:pt idx="1678">
                  <c:v>112.99999999999999</c:v>
                </c:pt>
                <c:pt idx="1679">
                  <c:v>106.00000000000006</c:v>
                </c:pt>
                <c:pt idx="1680">
                  <c:v>110.99999999999994</c:v>
                </c:pt>
                <c:pt idx="1683">
                  <c:v>101.99999999999996</c:v>
                </c:pt>
                <c:pt idx="1684">
                  <c:v>103.00000000000003</c:v>
                </c:pt>
                <c:pt idx="1685">
                  <c:v>102.00000000000004</c:v>
                </c:pt>
                <c:pt idx="1686">
                  <c:v>100</c:v>
                </c:pt>
                <c:pt idx="1687">
                  <c:v>105.99999999999996</c:v>
                </c:pt>
                <c:pt idx="1690">
                  <c:v>98.999999999999929</c:v>
                </c:pt>
                <c:pt idx="1691">
                  <c:v>100.99999999999997</c:v>
                </c:pt>
                <c:pt idx="1692">
                  <c:v>104</c:v>
                </c:pt>
                <c:pt idx="1693">
                  <c:v>98.999999999999929</c:v>
                </c:pt>
                <c:pt idx="1694">
                  <c:v>96</c:v>
                </c:pt>
                <c:pt idx="1697">
                  <c:v>92</c:v>
                </c:pt>
                <c:pt idx="1698">
                  <c:v>92</c:v>
                </c:pt>
                <c:pt idx="1699">
                  <c:v>96</c:v>
                </c:pt>
                <c:pt idx="1700">
                  <c:v>97.999999999999957</c:v>
                </c:pt>
                <c:pt idx="1705">
                  <c:v>98.999999999999929</c:v>
                </c:pt>
                <c:pt idx="1706">
                  <c:v>96</c:v>
                </c:pt>
                <c:pt idx="1707">
                  <c:v>96.999999999999972</c:v>
                </c:pt>
                <c:pt idx="1708">
                  <c:v>95.000000000000014</c:v>
                </c:pt>
                <c:pt idx="1711">
                  <c:v>99.000000000000028</c:v>
                </c:pt>
                <c:pt idx="1712">
                  <c:v>99.000000000000028</c:v>
                </c:pt>
                <c:pt idx="1713">
                  <c:v>100</c:v>
                </c:pt>
                <c:pt idx="1714">
                  <c:v>98.000000000000043</c:v>
                </c:pt>
                <c:pt idx="1715">
                  <c:v>98.000000000000043</c:v>
                </c:pt>
                <c:pt idx="1718">
                  <c:v>100.99999999999997</c:v>
                </c:pt>
                <c:pt idx="1719">
                  <c:v>100.99999999999997</c:v>
                </c:pt>
                <c:pt idx="1720">
                  <c:v>100</c:v>
                </c:pt>
                <c:pt idx="1721">
                  <c:v>104.99999999999999</c:v>
                </c:pt>
                <c:pt idx="1722">
                  <c:v>104.99999999999999</c:v>
                </c:pt>
                <c:pt idx="1725">
                  <c:v>106.00000000000006</c:v>
                </c:pt>
                <c:pt idx="1726">
                  <c:v>106.99999999999994</c:v>
                </c:pt>
                <c:pt idx="1727">
                  <c:v>104</c:v>
                </c:pt>
                <c:pt idx="1728">
                  <c:v>106.99999999999994</c:v>
                </c:pt>
                <c:pt idx="1729">
                  <c:v>108.99999999999999</c:v>
                </c:pt>
                <c:pt idx="1732">
                  <c:v>106.00000000000006</c:v>
                </c:pt>
                <c:pt idx="1733">
                  <c:v>106.00000000000006</c:v>
                </c:pt>
                <c:pt idx="1735">
                  <c:v>109.00000000000007</c:v>
                </c:pt>
                <c:pt idx="1736">
                  <c:v>100</c:v>
                </c:pt>
                <c:pt idx="1739">
                  <c:v>99.000000000000028</c:v>
                </c:pt>
                <c:pt idx="1740">
                  <c:v>103.00000000000003</c:v>
                </c:pt>
                <c:pt idx="1741">
                  <c:v>105.99999999999996</c:v>
                </c:pt>
                <c:pt idx="1742">
                  <c:v>100.99999999999997</c:v>
                </c:pt>
                <c:pt idx="1743">
                  <c:v>98.000000000000043</c:v>
                </c:pt>
                <c:pt idx="1746">
                  <c:v>97.999999999999957</c:v>
                </c:pt>
                <c:pt idx="1747">
                  <c:v>87.999999999999986</c:v>
                </c:pt>
                <c:pt idx="1748">
                  <c:v>93.000000000000057</c:v>
                </c:pt>
                <c:pt idx="1749">
                  <c:v>93.999999999999943</c:v>
                </c:pt>
                <c:pt idx="1750">
                  <c:v>88.999999999999972</c:v>
                </c:pt>
                <c:pt idx="1753">
                  <c:v>89.000000000000057</c:v>
                </c:pt>
                <c:pt idx="1754">
                  <c:v>89.999999999999943</c:v>
                </c:pt>
                <c:pt idx="1755">
                  <c:v>100.99999999999997</c:v>
                </c:pt>
                <c:pt idx="1756">
                  <c:v>96.999999999999972</c:v>
                </c:pt>
                <c:pt idx="1757">
                  <c:v>98.000000000000043</c:v>
                </c:pt>
                <c:pt idx="1760">
                  <c:v>93.000000000000057</c:v>
                </c:pt>
                <c:pt idx="1761">
                  <c:v>94.000000000000043</c:v>
                </c:pt>
                <c:pt idx="1762">
                  <c:v>95.000000000000014</c:v>
                </c:pt>
                <c:pt idx="1763">
                  <c:v>96.999999999999972</c:v>
                </c:pt>
                <c:pt idx="1764">
                  <c:v>93.000000000000057</c:v>
                </c:pt>
                <c:pt idx="1767">
                  <c:v>93.000000000000057</c:v>
                </c:pt>
                <c:pt idx="1768">
                  <c:v>88.999999999999972</c:v>
                </c:pt>
                <c:pt idx="1769">
                  <c:v>96</c:v>
                </c:pt>
                <c:pt idx="1770">
                  <c:v>94.000000000000043</c:v>
                </c:pt>
                <c:pt idx="1771">
                  <c:v>92.999999999999972</c:v>
                </c:pt>
                <c:pt idx="1774">
                  <c:v>100</c:v>
                </c:pt>
                <c:pt idx="1775">
                  <c:v>97.000000000000057</c:v>
                </c:pt>
                <c:pt idx="1776">
                  <c:v>95.000000000000014</c:v>
                </c:pt>
                <c:pt idx="1777">
                  <c:v>95.000000000000014</c:v>
                </c:pt>
                <c:pt idx="1778">
                  <c:v>99.000000000000028</c:v>
                </c:pt>
                <c:pt idx="1781">
                  <c:v>92</c:v>
                </c:pt>
                <c:pt idx="1782">
                  <c:v>99.000000000000028</c:v>
                </c:pt>
                <c:pt idx="1783">
                  <c:v>96</c:v>
                </c:pt>
                <c:pt idx="1784">
                  <c:v>94.000000000000043</c:v>
                </c:pt>
                <c:pt idx="1785">
                  <c:v>94.999999999999929</c:v>
                </c:pt>
                <c:pt idx="1788">
                  <c:v>96</c:v>
                </c:pt>
                <c:pt idx="1789">
                  <c:v>97.999999999999957</c:v>
                </c:pt>
                <c:pt idx="1790">
                  <c:v>98.999999999999972</c:v>
                </c:pt>
                <c:pt idx="1791">
                  <c:v>98.000000000000043</c:v>
                </c:pt>
                <c:pt idx="1792">
                  <c:v>101.00000000000003</c:v>
                </c:pt>
                <c:pt idx="1795">
                  <c:v>102</c:v>
                </c:pt>
                <c:pt idx="1796">
                  <c:v>105.99999999999996</c:v>
                </c:pt>
                <c:pt idx="1797">
                  <c:v>102.99999999999999</c:v>
                </c:pt>
                <c:pt idx="1798">
                  <c:v>100</c:v>
                </c:pt>
                <c:pt idx="1799">
                  <c:v>102.00000000000004</c:v>
                </c:pt>
                <c:pt idx="1802">
                  <c:v>103.00000000000003</c:v>
                </c:pt>
                <c:pt idx="1803">
                  <c:v>100</c:v>
                </c:pt>
                <c:pt idx="1804">
                  <c:v>109.99999999999997</c:v>
                </c:pt>
                <c:pt idx="1805">
                  <c:v>108.99999999999999</c:v>
                </c:pt>
                <c:pt idx="1806">
                  <c:v>100</c:v>
                </c:pt>
                <c:pt idx="1809">
                  <c:v>102</c:v>
                </c:pt>
                <c:pt idx="1810">
                  <c:v>109.00000000000003</c:v>
                </c:pt>
                <c:pt idx="1811">
                  <c:v>106</c:v>
                </c:pt>
                <c:pt idx="1812">
                  <c:v>105.00000000000003</c:v>
                </c:pt>
                <c:pt idx="1813">
                  <c:v>109.00000000000003</c:v>
                </c:pt>
                <c:pt idx="1816">
                  <c:v>105.99999999999996</c:v>
                </c:pt>
                <c:pt idx="1817">
                  <c:v>107.00000000000003</c:v>
                </c:pt>
                <c:pt idx="1818">
                  <c:v>114.00000000000006</c:v>
                </c:pt>
                <c:pt idx="1819">
                  <c:v>108.99999999999994</c:v>
                </c:pt>
                <c:pt idx="1820">
                  <c:v>115.00000000000003</c:v>
                </c:pt>
                <c:pt idx="1823">
                  <c:v>118.00000000000001</c:v>
                </c:pt>
                <c:pt idx="1824">
                  <c:v>114.99999999999999</c:v>
                </c:pt>
                <c:pt idx="1825">
                  <c:v>117.99999999999997</c:v>
                </c:pt>
                <c:pt idx="1826">
                  <c:v>117.99999999999997</c:v>
                </c:pt>
                <c:pt idx="1827">
                  <c:v>121.99999999999997</c:v>
                </c:pt>
                <c:pt idx="1830">
                  <c:v>125</c:v>
                </c:pt>
                <c:pt idx="1831">
                  <c:v>121</c:v>
                </c:pt>
                <c:pt idx="1832">
                  <c:v>114.99999999999994</c:v>
                </c:pt>
                <c:pt idx="1833">
                  <c:v>114.99999999999999</c:v>
                </c:pt>
                <c:pt idx="1834">
                  <c:v>115.99999999999997</c:v>
                </c:pt>
                <c:pt idx="1837">
                  <c:v>110.99999999999994</c:v>
                </c:pt>
                <c:pt idx="1838">
                  <c:v>109.00000000000003</c:v>
                </c:pt>
                <c:pt idx="1839">
                  <c:v>113.00000000000003</c:v>
                </c:pt>
                <c:pt idx="1840">
                  <c:v>102.00000000000004</c:v>
                </c:pt>
                <c:pt idx="1841">
                  <c:v>103.00000000000003</c:v>
                </c:pt>
                <c:pt idx="1844">
                  <c:v>100.00000000000004</c:v>
                </c:pt>
                <c:pt idx="1845">
                  <c:v>105.99999999999996</c:v>
                </c:pt>
                <c:pt idx="1846">
                  <c:v>97.999999999999957</c:v>
                </c:pt>
                <c:pt idx="1847">
                  <c:v>103.00000000000003</c:v>
                </c:pt>
                <c:pt idx="1848">
                  <c:v>104.99999999999999</c:v>
                </c:pt>
                <c:pt idx="1851">
                  <c:v>104</c:v>
                </c:pt>
                <c:pt idx="1852">
                  <c:v>106</c:v>
                </c:pt>
                <c:pt idx="1853">
                  <c:v>100.99999999999997</c:v>
                </c:pt>
                <c:pt idx="1854">
                  <c:v>106.99999999999994</c:v>
                </c:pt>
                <c:pt idx="1855">
                  <c:v>113.00000000000003</c:v>
                </c:pt>
                <c:pt idx="1858">
                  <c:v>112.99999999999999</c:v>
                </c:pt>
                <c:pt idx="1859">
                  <c:v>110.99999999999999</c:v>
                </c:pt>
                <c:pt idx="1860">
                  <c:v>117.99999999999997</c:v>
                </c:pt>
                <c:pt idx="1861">
                  <c:v>123.00000000000004</c:v>
                </c:pt>
                <c:pt idx="1862">
                  <c:v>122.00000000000001</c:v>
                </c:pt>
                <c:pt idx="1865">
                  <c:v>117</c:v>
                </c:pt>
                <c:pt idx="1866">
                  <c:v>113.00000000000003</c:v>
                </c:pt>
                <c:pt idx="1867">
                  <c:v>110.99999999999999</c:v>
                </c:pt>
                <c:pt idx="1868">
                  <c:v>116.00000000000006</c:v>
                </c:pt>
                <c:pt idx="1869">
                  <c:v>117.00000000000004</c:v>
                </c:pt>
                <c:pt idx="1872">
                  <c:v>117</c:v>
                </c:pt>
                <c:pt idx="1873">
                  <c:v>116.00000000000001</c:v>
                </c:pt>
                <c:pt idx="1874">
                  <c:v>117.00000000000004</c:v>
                </c:pt>
                <c:pt idx="1875">
                  <c:v>112.99999999999999</c:v>
                </c:pt>
                <c:pt idx="1876">
                  <c:v>119.00000000000004</c:v>
                </c:pt>
                <c:pt idx="1879">
                  <c:v>118.99999999999994</c:v>
                </c:pt>
                <c:pt idx="1880">
                  <c:v>120.00000000000001</c:v>
                </c:pt>
                <c:pt idx="1881">
                  <c:v>113.99999999999997</c:v>
                </c:pt>
                <c:pt idx="1882">
                  <c:v>121</c:v>
                </c:pt>
                <c:pt idx="1883">
                  <c:v>123</c:v>
                </c:pt>
                <c:pt idx="1886">
                  <c:v>121.99999999999997</c:v>
                </c:pt>
                <c:pt idx="1887">
                  <c:v>127.00000000000004</c:v>
                </c:pt>
                <c:pt idx="1888">
                  <c:v>125.00000000000004</c:v>
                </c:pt>
                <c:pt idx="1889">
                  <c:v>134</c:v>
                </c:pt>
                <c:pt idx="1890">
                  <c:v>129.99999999999997</c:v>
                </c:pt>
                <c:pt idx="1893">
                  <c:v>138</c:v>
                </c:pt>
                <c:pt idx="1894">
                  <c:v>130.99999999999997</c:v>
                </c:pt>
                <c:pt idx="1895">
                  <c:v>124.00000000000003</c:v>
                </c:pt>
                <c:pt idx="1896">
                  <c:v>132.00000000000003</c:v>
                </c:pt>
                <c:pt idx="1897">
                  <c:v>129.99999999999997</c:v>
                </c:pt>
                <c:pt idx="1900">
                  <c:v>129</c:v>
                </c:pt>
                <c:pt idx="1901">
                  <c:v>131.00000000000006</c:v>
                </c:pt>
                <c:pt idx="1902">
                  <c:v>125.99999999999997</c:v>
                </c:pt>
                <c:pt idx="1903">
                  <c:v>131</c:v>
                </c:pt>
                <c:pt idx="1904">
                  <c:v>134.00000000000003</c:v>
                </c:pt>
                <c:pt idx="1907">
                  <c:v>138</c:v>
                </c:pt>
                <c:pt idx="1908">
                  <c:v>139</c:v>
                </c:pt>
                <c:pt idx="1909">
                  <c:v>135.00000000000006</c:v>
                </c:pt>
                <c:pt idx="1910">
                  <c:v>139.00000000000006</c:v>
                </c:pt>
                <c:pt idx="1911">
                  <c:v>138.00000000000003</c:v>
                </c:pt>
                <c:pt idx="1914">
                  <c:v>143.00000000000003</c:v>
                </c:pt>
                <c:pt idx="1915">
                  <c:v>136</c:v>
                </c:pt>
                <c:pt idx="1916">
                  <c:v>144</c:v>
                </c:pt>
                <c:pt idx="1917">
                  <c:v>138</c:v>
                </c:pt>
                <c:pt idx="1918">
                  <c:v>147.00000000000003</c:v>
                </c:pt>
                <c:pt idx="1921">
                  <c:v>146</c:v>
                </c:pt>
                <c:pt idx="1922">
                  <c:v>150</c:v>
                </c:pt>
                <c:pt idx="1923">
                  <c:v>152</c:v>
                </c:pt>
                <c:pt idx="1924">
                  <c:v>144</c:v>
                </c:pt>
                <c:pt idx="1925">
                  <c:v>142</c:v>
                </c:pt>
                <c:pt idx="1928">
                  <c:v>146.00000000000003</c:v>
                </c:pt>
                <c:pt idx="1929">
                  <c:v>143.00000000000003</c:v>
                </c:pt>
                <c:pt idx="1930">
                  <c:v>143.00000000000003</c:v>
                </c:pt>
                <c:pt idx="1931">
                  <c:v>142.00000000000003</c:v>
                </c:pt>
                <c:pt idx="1932">
                  <c:v>143.00000000000003</c:v>
                </c:pt>
                <c:pt idx="1935">
                  <c:v>140</c:v>
                </c:pt>
                <c:pt idx="1936">
                  <c:v>139.00000000000006</c:v>
                </c:pt>
                <c:pt idx="1937">
                  <c:v>138.00000000000003</c:v>
                </c:pt>
                <c:pt idx="1938">
                  <c:v>141</c:v>
                </c:pt>
                <c:pt idx="1939">
                  <c:v>143.00000000000003</c:v>
                </c:pt>
                <c:pt idx="1942">
                  <c:v>143.00000000000003</c:v>
                </c:pt>
                <c:pt idx="1943">
                  <c:v>150</c:v>
                </c:pt>
                <c:pt idx="1944">
                  <c:v>140.00000000000003</c:v>
                </c:pt>
                <c:pt idx="1945">
                  <c:v>140.00000000000003</c:v>
                </c:pt>
                <c:pt idx="1946">
                  <c:v>144</c:v>
                </c:pt>
                <c:pt idx="1949">
                  <c:v>140.00000000000003</c:v>
                </c:pt>
                <c:pt idx="1950">
                  <c:v>134.99999999999997</c:v>
                </c:pt>
                <c:pt idx="1951">
                  <c:v>136.99999999999997</c:v>
                </c:pt>
                <c:pt idx="1952">
                  <c:v>135</c:v>
                </c:pt>
                <c:pt idx="1953">
                  <c:v>141.99999999999994</c:v>
                </c:pt>
                <c:pt idx="1956">
                  <c:v>143.00000000000003</c:v>
                </c:pt>
                <c:pt idx="1957">
                  <c:v>140</c:v>
                </c:pt>
                <c:pt idx="1958">
                  <c:v>144.00000000000003</c:v>
                </c:pt>
                <c:pt idx="1959">
                  <c:v>149.00000000000003</c:v>
                </c:pt>
                <c:pt idx="1960">
                  <c:v>146</c:v>
                </c:pt>
                <c:pt idx="1963">
                  <c:v>146</c:v>
                </c:pt>
                <c:pt idx="1964">
                  <c:v>143.99999999999994</c:v>
                </c:pt>
                <c:pt idx="1965">
                  <c:v>150.00000000000006</c:v>
                </c:pt>
                <c:pt idx="1966">
                  <c:v>148.99999999999997</c:v>
                </c:pt>
                <c:pt idx="1967">
                  <c:v>150</c:v>
                </c:pt>
                <c:pt idx="1970">
                  <c:v>144.99999999999997</c:v>
                </c:pt>
                <c:pt idx="1974">
                  <c:v>148</c:v>
                </c:pt>
                <c:pt idx="1977">
                  <c:v>150</c:v>
                </c:pt>
                <c:pt idx="1980">
                  <c:v>153.00000000000003</c:v>
                </c:pt>
                <c:pt idx="1981">
                  <c:v>153.00000000000003</c:v>
                </c:pt>
                <c:pt idx="1984">
                  <c:v>158</c:v>
                </c:pt>
                <c:pt idx="1985">
                  <c:v>161.00000000000003</c:v>
                </c:pt>
                <c:pt idx="1986">
                  <c:v>158</c:v>
                </c:pt>
                <c:pt idx="1987">
                  <c:v>155.99999999999997</c:v>
                </c:pt>
                <c:pt idx="1988">
                  <c:v>154</c:v>
                </c:pt>
                <c:pt idx="1991">
                  <c:v>159.99999999999997</c:v>
                </c:pt>
                <c:pt idx="1992">
                  <c:v>154</c:v>
                </c:pt>
                <c:pt idx="1993">
                  <c:v>154.99999999999997</c:v>
                </c:pt>
                <c:pt idx="1994">
                  <c:v>163</c:v>
                </c:pt>
                <c:pt idx="1995">
                  <c:v>152.00000000000006</c:v>
                </c:pt>
                <c:pt idx="1998">
                  <c:v>155.00000000000003</c:v>
                </c:pt>
                <c:pt idx="1999">
                  <c:v>155.00000000000003</c:v>
                </c:pt>
                <c:pt idx="2000">
                  <c:v>152.99999999999997</c:v>
                </c:pt>
                <c:pt idx="2001">
                  <c:v>156.00000000000006</c:v>
                </c:pt>
                <c:pt idx="2002">
                  <c:v>149.00000000000003</c:v>
                </c:pt>
                <c:pt idx="2005">
                  <c:v>144.99999999999997</c:v>
                </c:pt>
                <c:pt idx="2006">
                  <c:v>145.00000000000003</c:v>
                </c:pt>
                <c:pt idx="2007">
                  <c:v>145.00000000000003</c:v>
                </c:pt>
                <c:pt idx="2008">
                  <c:v>146.99999999999997</c:v>
                </c:pt>
                <c:pt idx="2009">
                  <c:v>146.99999999999997</c:v>
                </c:pt>
                <c:pt idx="2012">
                  <c:v>156.00000000000006</c:v>
                </c:pt>
                <c:pt idx="2013">
                  <c:v>151.00000000000003</c:v>
                </c:pt>
                <c:pt idx="2014">
                  <c:v>151.00000000000003</c:v>
                </c:pt>
                <c:pt idx="2015">
                  <c:v>154</c:v>
                </c:pt>
                <c:pt idx="2016">
                  <c:v>156.99999999999994</c:v>
                </c:pt>
                <c:pt idx="2019">
                  <c:v>155.99999999999997</c:v>
                </c:pt>
                <c:pt idx="2020">
                  <c:v>159</c:v>
                </c:pt>
                <c:pt idx="2021">
                  <c:v>154.99999999999997</c:v>
                </c:pt>
                <c:pt idx="2022">
                  <c:v>154</c:v>
                </c:pt>
                <c:pt idx="2023">
                  <c:v>159</c:v>
                </c:pt>
                <c:pt idx="2026">
                  <c:v>157.99999999999997</c:v>
                </c:pt>
                <c:pt idx="2027">
                  <c:v>157.99999999999997</c:v>
                </c:pt>
                <c:pt idx="2028">
                  <c:v>150.99999999999997</c:v>
                </c:pt>
                <c:pt idx="2029">
                  <c:v>154</c:v>
                </c:pt>
                <c:pt idx="2030">
                  <c:v>150.99999999999997</c:v>
                </c:pt>
                <c:pt idx="2033">
                  <c:v>156.99999999999997</c:v>
                </c:pt>
                <c:pt idx="2034">
                  <c:v>156</c:v>
                </c:pt>
                <c:pt idx="2035">
                  <c:v>161</c:v>
                </c:pt>
                <c:pt idx="2036">
                  <c:v>157.00000000000003</c:v>
                </c:pt>
                <c:pt idx="2037">
                  <c:v>161.00000000000003</c:v>
                </c:pt>
                <c:pt idx="2040">
                  <c:v>154.99999999999997</c:v>
                </c:pt>
                <c:pt idx="2041">
                  <c:v>166</c:v>
                </c:pt>
                <c:pt idx="2042">
                  <c:v>161.99999999999997</c:v>
                </c:pt>
                <c:pt idx="2043">
                  <c:v>158</c:v>
                </c:pt>
                <c:pt idx="2044">
                  <c:v>156</c:v>
                </c:pt>
                <c:pt idx="2047">
                  <c:v>163</c:v>
                </c:pt>
                <c:pt idx="2048">
                  <c:v>159</c:v>
                </c:pt>
                <c:pt idx="2049">
                  <c:v>158</c:v>
                </c:pt>
                <c:pt idx="2050">
                  <c:v>148.99999999999997</c:v>
                </c:pt>
                <c:pt idx="2051">
                  <c:v>154.99999999999997</c:v>
                </c:pt>
                <c:pt idx="2054">
                  <c:v>150</c:v>
                </c:pt>
                <c:pt idx="2055">
                  <c:v>154.99999999999997</c:v>
                </c:pt>
                <c:pt idx="2056">
                  <c:v>163.99999999999997</c:v>
                </c:pt>
                <c:pt idx="2057">
                  <c:v>162.99999999999994</c:v>
                </c:pt>
                <c:pt idx="2058">
                  <c:v>166</c:v>
                </c:pt>
                <c:pt idx="2061">
                  <c:v>168.00000000000003</c:v>
                </c:pt>
                <c:pt idx="2062">
                  <c:v>164</c:v>
                </c:pt>
                <c:pt idx="2063">
                  <c:v>160</c:v>
                </c:pt>
                <c:pt idx="2064">
                  <c:v>163</c:v>
                </c:pt>
                <c:pt idx="2065">
                  <c:v>166</c:v>
                </c:pt>
                <c:pt idx="2068">
                  <c:v>164</c:v>
                </c:pt>
                <c:pt idx="2069">
                  <c:v>167</c:v>
                </c:pt>
                <c:pt idx="2070">
                  <c:v>164.00000000000006</c:v>
                </c:pt>
                <c:pt idx="2071">
                  <c:v>167.99999999999997</c:v>
                </c:pt>
                <c:pt idx="2072">
                  <c:v>174.00000000000003</c:v>
                </c:pt>
                <c:pt idx="2075">
                  <c:v>173</c:v>
                </c:pt>
                <c:pt idx="2076">
                  <c:v>170.99999999999994</c:v>
                </c:pt>
                <c:pt idx="2077">
                  <c:v>169.99999999999994</c:v>
                </c:pt>
                <c:pt idx="2078">
                  <c:v>171</c:v>
                </c:pt>
                <c:pt idx="2079">
                  <c:v>167.00000000000003</c:v>
                </c:pt>
                <c:pt idx="2082">
                  <c:v>162.99999999999994</c:v>
                </c:pt>
                <c:pt idx="2083">
                  <c:v>165.99999999999997</c:v>
                </c:pt>
                <c:pt idx="2084">
                  <c:v>155.99999999999997</c:v>
                </c:pt>
                <c:pt idx="2085">
                  <c:v>161</c:v>
                </c:pt>
                <c:pt idx="2090">
                  <c:v>162.00000000000006</c:v>
                </c:pt>
                <c:pt idx="2091">
                  <c:v>167.00000000000003</c:v>
                </c:pt>
                <c:pt idx="2092">
                  <c:v>163</c:v>
                </c:pt>
                <c:pt idx="2093">
                  <c:v>163</c:v>
                </c:pt>
                <c:pt idx="2096">
                  <c:v>169.00000000000003</c:v>
                </c:pt>
                <c:pt idx="2097">
                  <c:v>165.99999999999997</c:v>
                </c:pt>
                <c:pt idx="2098">
                  <c:v>165.99999999999997</c:v>
                </c:pt>
                <c:pt idx="2100">
                  <c:v>167</c:v>
                </c:pt>
                <c:pt idx="2103">
                  <c:v>169.99999999999997</c:v>
                </c:pt>
                <c:pt idx="2104">
                  <c:v>169</c:v>
                </c:pt>
                <c:pt idx="2105">
                  <c:v>167</c:v>
                </c:pt>
                <c:pt idx="2106">
                  <c:v>167.99999999999997</c:v>
                </c:pt>
                <c:pt idx="2107">
                  <c:v>164</c:v>
                </c:pt>
                <c:pt idx="2110">
                  <c:v>161.99999999999997</c:v>
                </c:pt>
                <c:pt idx="2111">
                  <c:v>165.00000000000003</c:v>
                </c:pt>
                <c:pt idx="2112">
                  <c:v>166</c:v>
                </c:pt>
                <c:pt idx="2113">
                  <c:v>171</c:v>
                </c:pt>
                <c:pt idx="2114">
                  <c:v>166</c:v>
                </c:pt>
                <c:pt idx="2117">
                  <c:v>161</c:v>
                </c:pt>
                <c:pt idx="2118">
                  <c:v>163</c:v>
                </c:pt>
                <c:pt idx="2119">
                  <c:v>161.99999999999997</c:v>
                </c:pt>
                <c:pt idx="2120">
                  <c:v>161</c:v>
                </c:pt>
                <c:pt idx="2121">
                  <c:v>154</c:v>
                </c:pt>
                <c:pt idx="2124">
                  <c:v>154.99999999999997</c:v>
                </c:pt>
                <c:pt idx="2125">
                  <c:v>150</c:v>
                </c:pt>
                <c:pt idx="2126">
                  <c:v>163.99999999999997</c:v>
                </c:pt>
                <c:pt idx="2127">
                  <c:v>164</c:v>
                </c:pt>
                <c:pt idx="2128">
                  <c:v>162</c:v>
                </c:pt>
                <c:pt idx="2131">
                  <c:v>165</c:v>
                </c:pt>
                <c:pt idx="2132">
                  <c:v>167.99999999999997</c:v>
                </c:pt>
                <c:pt idx="2133">
                  <c:v>165</c:v>
                </c:pt>
                <c:pt idx="2134">
                  <c:v>167</c:v>
                </c:pt>
                <c:pt idx="2135">
                  <c:v>169</c:v>
                </c:pt>
                <c:pt idx="2138">
                  <c:v>170.00000000000003</c:v>
                </c:pt>
                <c:pt idx="2139">
                  <c:v>166</c:v>
                </c:pt>
                <c:pt idx="2140">
                  <c:v>167.00000000000003</c:v>
                </c:pt>
                <c:pt idx="2141">
                  <c:v>167.00000000000003</c:v>
                </c:pt>
                <c:pt idx="2142">
                  <c:v>163</c:v>
                </c:pt>
                <c:pt idx="2145">
                  <c:v>157.00000000000003</c:v>
                </c:pt>
                <c:pt idx="2146">
                  <c:v>163</c:v>
                </c:pt>
                <c:pt idx="2147">
                  <c:v>169.00000000000003</c:v>
                </c:pt>
                <c:pt idx="2148">
                  <c:v>173.99999999999997</c:v>
                </c:pt>
                <c:pt idx="2149">
                  <c:v>171</c:v>
                </c:pt>
                <c:pt idx="2152">
                  <c:v>171.00000000000003</c:v>
                </c:pt>
                <c:pt idx="2153">
                  <c:v>173</c:v>
                </c:pt>
                <c:pt idx="2154">
                  <c:v>172.00000000000003</c:v>
                </c:pt>
                <c:pt idx="2155">
                  <c:v>169.99999999999997</c:v>
                </c:pt>
                <c:pt idx="2156">
                  <c:v>166</c:v>
                </c:pt>
                <c:pt idx="2159">
                  <c:v>175.99999999999997</c:v>
                </c:pt>
                <c:pt idx="2160">
                  <c:v>177.99999999999997</c:v>
                </c:pt>
                <c:pt idx="2161">
                  <c:v>174.99999999999994</c:v>
                </c:pt>
                <c:pt idx="2162">
                  <c:v>179.99999999999997</c:v>
                </c:pt>
                <c:pt idx="2163">
                  <c:v>184</c:v>
                </c:pt>
                <c:pt idx="2166">
                  <c:v>179.99999999999997</c:v>
                </c:pt>
                <c:pt idx="2167">
                  <c:v>183</c:v>
                </c:pt>
                <c:pt idx="2168">
                  <c:v>175.99999999999997</c:v>
                </c:pt>
                <c:pt idx="2169">
                  <c:v>177.99999999999997</c:v>
                </c:pt>
                <c:pt idx="2170">
                  <c:v>173.99999999999997</c:v>
                </c:pt>
                <c:pt idx="2173">
                  <c:v>175</c:v>
                </c:pt>
                <c:pt idx="2174">
                  <c:v>177</c:v>
                </c:pt>
                <c:pt idx="2175">
                  <c:v>179.99999999999997</c:v>
                </c:pt>
                <c:pt idx="2176">
                  <c:v>179</c:v>
                </c:pt>
                <c:pt idx="2177">
                  <c:v>175</c:v>
                </c:pt>
                <c:pt idx="2180">
                  <c:v>173.99999999999997</c:v>
                </c:pt>
                <c:pt idx="2181">
                  <c:v>178.00000000000003</c:v>
                </c:pt>
                <c:pt idx="2182">
                  <c:v>171.99999999999997</c:v>
                </c:pt>
                <c:pt idx="2183">
                  <c:v>175.99999999999997</c:v>
                </c:pt>
                <c:pt idx="2184">
                  <c:v>176.00000000000003</c:v>
                </c:pt>
                <c:pt idx="2187">
                  <c:v>177.00000000000006</c:v>
                </c:pt>
                <c:pt idx="2188">
                  <c:v>182.99999999999997</c:v>
                </c:pt>
                <c:pt idx="2189">
                  <c:v>177</c:v>
                </c:pt>
                <c:pt idx="2190">
                  <c:v>171</c:v>
                </c:pt>
                <c:pt idx="2191">
                  <c:v>162.99999999999994</c:v>
                </c:pt>
                <c:pt idx="2194">
                  <c:v>159.00000000000003</c:v>
                </c:pt>
                <c:pt idx="2195">
                  <c:v>155.00000000000003</c:v>
                </c:pt>
                <c:pt idx="2196">
                  <c:v>161.99999999999997</c:v>
                </c:pt>
                <c:pt idx="2197">
                  <c:v>157.00000000000003</c:v>
                </c:pt>
                <c:pt idx="2198">
                  <c:v>160.99999999999994</c:v>
                </c:pt>
                <c:pt idx="2201">
                  <c:v>155.99999999999997</c:v>
                </c:pt>
                <c:pt idx="2202">
                  <c:v>155.00000000000003</c:v>
                </c:pt>
                <c:pt idx="2203">
                  <c:v>159.00000000000003</c:v>
                </c:pt>
                <c:pt idx="2204">
                  <c:v>160</c:v>
                </c:pt>
                <c:pt idx="2205">
                  <c:v>156.99999999999997</c:v>
                </c:pt>
                <c:pt idx="2208">
                  <c:v>159</c:v>
                </c:pt>
                <c:pt idx="2209">
                  <c:v>159</c:v>
                </c:pt>
                <c:pt idx="2210">
                  <c:v>160</c:v>
                </c:pt>
                <c:pt idx="2211">
                  <c:v>156</c:v>
                </c:pt>
                <c:pt idx="2212">
                  <c:v>153.00000000000003</c:v>
                </c:pt>
                <c:pt idx="2215">
                  <c:v>153.00000000000003</c:v>
                </c:pt>
                <c:pt idx="2216">
                  <c:v>154.00000000000006</c:v>
                </c:pt>
                <c:pt idx="2217">
                  <c:v>152.99999999999997</c:v>
                </c:pt>
                <c:pt idx="2218">
                  <c:v>153.99999999999997</c:v>
                </c:pt>
                <c:pt idx="2219">
                  <c:v>154.00000000000006</c:v>
                </c:pt>
                <c:pt idx="2222">
                  <c:v>154.99999999999997</c:v>
                </c:pt>
                <c:pt idx="2223">
                  <c:v>159.99999999999997</c:v>
                </c:pt>
                <c:pt idx="2224">
                  <c:v>158</c:v>
                </c:pt>
                <c:pt idx="2225">
                  <c:v>163.00000000000003</c:v>
                </c:pt>
                <c:pt idx="2226">
                  <c:v>163.99999999999997</c:v>
                </c:pt>
                <c:pt idx="2229">
                  <c:v>172.00000000000003</c:v>
                </c:pt>
                <c:pt idx="2230">
                  <c:v>172.00000000000003</c:v>
                </c:pt>
                <c:pt idx="2231">
                  <c:v>171</c:v>
                </c:pt>
                <c:pt idx="2232">
                  <c:v>169</c:v>
                </c:pt>
                <c:pt idx="2233">
                  <c:v>161.99999999999997</c:v>
                </c:pt>
                <c:pt idx="2236">
                  <c:v>167</c:v>
                </c:pt>
                <c:pt idx="2237">
                  <c:v>167</c:v>
                </c:pt>
                <c:pt idx="2238">
                  <c:v>171</c:v>
                </c:pt>
                <c:pt idx="2239">
                  <c:v>167</c:v>
                </c:pt>
                <c:pt idx="2240">
                  <c:v>171</c:v>
                </c:pt>
                <c:pt idx="2243">
                  <c:v>173.00000000000006</c:v>
                </c:pt>
                <c:pt idx="2244">
                  <c:v>168.99999999999994</c:v>
                </c:pt>
                <c:pt idx="2245">
                  <c:v>172.00000000000003</c:v>
                </c:pt>
                <c:pt idx="2246">
                  <c:v>177</c:v>
                </c:pt>
                <c:pt idx="2247">
                  <c:v>176.99999999999994</c:v>
                </c:pt>
                <c:pt idx="2250">
                  <c:v>176.00000000000003</c:v>
                </c:pt>
                <c:pt idx="2251">
                  <c:v>177</c:v>
                </c:pt>
                <c:pt idx="2252">
                  <c:v>175.00000000000006</c:v>
                </c:pt>
                <c:pt idx="2253">
                  <c:v>171.00000000000003</c:v>
                </c:pt>
                <c:pt idx="2254">
                  <c:v>167</c:v>
                </c:pt>
                <c:pt idx="2257">
                  <c:v>168.00000000000006</c:v>
                </c:pt>
                <c:pt idx="2258">
                  <c:v>172.99999999999994</c:v>
                </c:pt>
                <c:pt idx="2259">
                  <c:v>171.99999999999997</c:v>
                </c:pt>
                <c:pt idx="2260">
                  <c:v>175</c:v>
                </c:pt>
                <c:pt idx="2261">
                  <c:v>168.00000000000003</c:v>
                </c:pt>
                <c:pt idx="2264">
                  <c:v>169.99999999999997</c:v>
                </c:pt>
                <c:pt idx="2265">
                  <c:v>165.99999999999997</c:v>
                </c:pt>
                <c:pt idx="2266">
                  <c:v>171</c:v>
                </c:pt>
                <c:pt idx="2267">
                  <c:v>163</c:v>
                </c:pt>
                <c:pt idx="2268">
                  <c:v>160.00000000000006</c:v>
                </c:pt>
                <c:pt idx="2271">
                  <c:v>161</c:v>
                </c:pt>
                <c:pt idx="2272">
                  <c:v>167.00000000000003</c:v>
                </c:pt>
                <c:pt idx="2273">
                  <c:v>159</c:v>
                </c:pt>
                <c:pt idx="2274">
                  <c:v>160</c:v>
                </c:pt>
                <c:pt idx="2275">
                  <c:v>161.00000000000003</c:v>
                </c:pt>
                <c:pt idx="2278">
                  <c:v>164</c:v>
                </c:pt>
                <c:pt idx="2279">
                  <c:v>160.99999999999994</c:v>
                </c:pt>
                <c:pt idx="2280">
                  <c:v>161</c:v>
                </c:pt>
                <c:pt idx="2281">
                  <c:v>164.00000000000006</c:v>
                </c:pt>
                <c:pt idx="2282">
                  <c:v>164.00000000000006</c:v>
                </c:pt>
                <c:pt idx="2285">
                  <c:v>162</c:v>
                </c:pt>
                <c:pt idx="2286">
                  <c:v>156.99999999999994</c:v>
                </c:pt>
                <c:pt idx="2287">
                  <c:v>160.00000000000006</c:v>
                </c:pt>
                <c:pt idx="2288">
                  <c:v>158</c:v>
                </c:pt>
                <c:pt idx="2289">
                  <c:v>162</c:v>
                </c:pt>
                <c:pt idx="2292">
                  <c:v>163</c:v>
                </c:pt>
                <c:pt idx="2293">
                  <c:v>163</c:v>
                </c:pt>
                <c:pt idx="2294">
                  <c:v>165</c:v>
                </c:pt>
                <c:pt idx="2295">
                  <c:v>159.99999999999997</c:v>
                </c:pt>
                <c:pt idx="2296">
                  <c:v>167.99999999999997</c:v>
                </c:pt>
                <c:pt idx="2299">
                  <c:v>163.99999999999997</c:v>
                </c:pt>
                <c:pt idx="2300">
                  <c:v>163.00000000000003</c:v>
                </c:pt>
                <c:pt idx="2301">
                  <c:v>174.00000000000003</c:v>
                </c:pt>
                <c:pt idx="2302">
                  <c:v>169.99999999999997</c:v>
                </c:pt>
                <c:pt idx="2303">
                  <c:v>169.99999999999997</c:v>
                </c:pt>
                <c:pt idx="2306">
                  <c:v>167.99999999999997</c:v>
                </c:pt>
                <c:pt idx="2307">
                  <c:v>166</c:v>
                </c:pt>
                <c:pt idx="2308">
                  <c:v>161.00000000000003</c:v>
                </c:pt>
                <c:pt idx="2309">
                  <c:v>156.99999999999997</c:v>
                </c:pt>
                <c:pt idx="2310">
                  <c:v>163.00000000000003</c:v>
                </c:pt>
                <c:pt idx="2313">
                  <c:v>157.00000000000003</c:v>
                </c:pt>
                <c:pt idx="2314">
                  <c:v>156</c:v>
                </c:pt>
                <c:pt idx="2315">
                  <c:v>163</c:v>
                </c:pt>
                <c:pt idx="2316">
                  <c:v>158.00000000000006</c:v>
                </c:pt>
                <c:pt idx="2317">
                  <c:v>161</c:v>
                </c:pt>
                <c:pt idx="2320">
                  <c:v>163.99999999999997</c:v>
                </c:pt>
                <c:pt idx="2321">
                  <c:v>167</c:v>
                </c:pt>
                <c:pt idx="2322">
                  <c:v>164.00000000000006</c:v>
                </c:pt>
                <c:pt idx="2323">
                  <c:v>163</c:v>
                </c:pt>
                <c:pt idx="2324">
                  <c:v>165.99999999999997</c:v>
                </c:pt>
                <c:pt idx="2327">
                  <c:v>167.00000000000003</c:v>
                </c:pt>
                <c:pt idx="2328">
                  <c:v>165</c:v>
                </c:pt>
                <c:pt idx="2329">
                  <c:v>166</c:v>
                </c:pt>
                <c:pt idx="2330">
                  <c:v>169.00000000000003</c:v>
                </c:pt>
                <c:pt idx="2331">
                  <c:v>167</c:v>
                </c:pt>
                <c:pt idx="2334">
                  <c:v>167.99999999999997</c:v>
                </c:pt>
                <c:pt idx="2335">
                  <c:v>165.99999999999997</c:v>
                </c:pt>
                <c:pt idx="2341">
                  <c:v>169</c:v>
                </c:pt>
                <c:pt idx="2342">
                  <c:v>169.99999999999997</c:v>
                </c:pt>
                <c:pt idx="2345">
                  <c:v>174.99999999999994</c:v>
                </c:pt>
                <c:pt idx="2348">
                  <c:v>174.99999999999994</c:v>
                </c:pt>
                <c:pt idx="2349">
                  <c:v>172.00000000000003</c:v>
                </c:pt>
                <c:pt idx="2350">
                  <c:v>175</c:v>
                </c:pt>
                <c:pt idx="2351">
                  <c:v>171.99999999999997</c:v>
                </c:pt>
                <c:pt idx="2352">
                  <c:v>176.00000000000003</c:v>
                </c:pt>
                <c:pt idx="2355">
                  <c:v>179</c:v>
                </c:pt>
                <c:pt idx="2356">
                  <c:v>179.00000000000006</c:v>
                </c:pt>
                <c:pt idx="2357">
                  <c:v>173.99999999999997</c:v>
                </c:pt>
                <c:pt idx="2358">
                  <c:v>176.00000000000003</c:v>
                </c:pt>
                <c:pt idx="2359">
                  <c:v>169.99999999999997</c:v>
                </c:pt>
                <c:pt idx="2362">
                  <c:v>171.99999999999997</c:v>
                </c:pt>
                <c:pt idx="2363">
                  <c:v>176.00000000000003</c:v>
                </c:pt>
                <c:pt idx="2364">
                  <c:v>175.00000000000006</c:v>
                </c:pt>
                <c:pt idx="2365">
                  <c:v>172.00000000000003</c:v>
                </c:pt>
                <c:pt idx="2366">
                  <c:v>172.99999999999994</c:v>
                </c:pt>
                <c:pt idx="2369">
                  <c:v>181.00000000000006</c:v>
                </c:pt>
                <c:pt idx="2370">
                  <c:v>175.99999999999997</c:v>
                </c:pt>
                <c:pt idx="2371">
                  <c:v>180.00000000000003</c:v>
                </c:pt>
                <c:pt idx="2372">
                  <c:v>171</c:v>
                </c:pt>
                <c:pt idx="2373">
                  <c:v>179</c:v>
                </c:pt>
                <c:pt idx="2376">
                  <c:v>175</c:v>
                </c:pt>
                <c:pt idx="2377">
                  <c:v>176.99999999999994</c:v>
                </c:pt>
                <c:pt idx="2378">
                  <c:v>183</c:v>
                </c:pt>
                <c:pt idx="2379">
                  <c:v>177.99999999999994</c:v>
                </c:pt>
                <c:pt idx="2380">
                  <c:v>178.00000000000003</c:v>
                </c:pt>
                <c:pt idx="2383">
                  <c:v>176.00000000000003</c:v>
                </c:pt>
                <c:pt idx="2384">
                  <c:v>177.00000000000006</c:v>
                </c:pt>
                <c:pt idx="2385">
                  <c:v>174.00000000000003</c:v>
                </c:pt>
                <c:pt idx="2386">
                  <c:v>177.00000000000006</c:v>
                </c:pt>
                <c:pt idx="2387">
                  <c:v>185</c:v>
                </c:pt>
                <c:pt idx="2390">
                  <c:v>173.00000000000006</c:v>
                </c:pt>
                <c:pt idx="2391">
                  <c:v>177</c:v>
                </c:pt>
                <c:pt idx="2392">
                  <c:v>177.00000000000006</c:v>
                </c:pt>
                <c:pt idx="2393">
                  <c:v>181</c:v>
                </c:pt>
                <c:pt idx="2394">
                  <c:v>179</c:v>
                </c:pt>
                <c:pt idx="2397">
                  <c:v>180.00000000000003</c:v>
                </c:pt>
                <c:pt idx="2398">
                  <c:v>181.99999999999997</c:v>
                </c:pt>
                <c:pt idx="2399">
                  <c:v>177.99999999999997</c:v>
                </c:pt>
                <c:pt idx="2400">
                  <c:v>186</c:v>
                </c:pt>
                <c:pt idx="2401">
                  <c:v>181.00000000000006</c:v>
                </c:pt>
                <c:pt idx="2404">
                  <c:v>178.00000000000003</c:v>
                </c:pt>
                <c:pt idx="2405">
                  <c:v>184</c:v>
                </c:pt>
                <c:pt idx="2406">
                  <c:v>176.99999999999994</c:v>
                </c:pt>
                <c:pt idx="2407">
                  <c:v>176.00000000000003</c:v>
                </c:pt>
                <c:pt idx="2408">
                  <c:v>176.99999999999994</c:v>
                </c:pt>
                <c:pt idx="2411">
                  <c:v>177.99999999999994</c:v>
                </c:pt>
                <c:pt idx="2412">
                  <c:v>177.99999999999994</c:v>
                </c:pt>
                <c:pt idx="2413">
                  <c:v>175.99999999999997</c:v>
                </c:pt>
                <c:pt idx="2414">
                  <c:v>177</c:v>
                </c:pt>
                <c:pt idx="2415">
                  <c:v>175</c:v>
                </c:pt>
                <c:pt idx="2418">
                  <c:v>169</c:v>
                </c:pt>
                <c:pt idx="2419">
                  <c:v>174.99999999999994</c:v>
                </c:pt>
                <c:pt idx="2420">
                  <c:v>173</c:v>
                </c:pt>
                <c:pt idx="2421">
                  <c:v>175</c:v>
                </c:pt>
                <c:pt idx="2422">
                  <c:v>175</c:v>
                </c:pt>
                <c:pt idx="2425">
                  <c:v>181.99999999999997</c:v>
                </c:pt>
                <c:pt idx="2426">
                  <c:v>175</c:v>
                </c:pt>
                <c:pt idx="2427">
                  <c:v>177</c:v>
                </c:pt>
                <c:pt idx="2428">
                  <c:v>185</c:v>
                </c:pt>
                <c:pt idx="2429">
                  <c:v>186</c:v>
                </c:pt>
                <c:pt idx="2432">
                  <c:v>186</c:v>
                </c:pt>
                <c:pt idx="2433">
                  <c:v>189</c:v>
                </c:pt>
                <c:pt idx="2434">
                  <c:v>185</c:v>
                </c:pt>
                <c:pt idx="2435">
                  <c:v>183</c:v>
                </c:pt>
                <c:pt idx="2436">
                  <c:v>174.00000000000003</c:v>
                </c:pt>
                <c:pt idx="2439">
                  <c:v>181</c:v>
                </c:pt>
                <c:pt idx="2440">
                  <c:v>177.00000000000006</c:v>
                </c:pt>
                <c:pt idx="2441">
                  <c:v>177</c:v>
                </c:pt>
                <c:pt idx="2442">
                  <c:v>177.99999999999997</c:v>
                </c:pt>
                <c:pt idx="2447">
                  <c:v>183</c:v>
                </c:pt>
                <c:pt idx="2448">
                  <c:v>177.99999999999997</c:v>
                </c:pt>
                <c:pt idx="2449">
                  <c:v>176.99999999999994</c:v>
                </c:pt>
                <c:pt idx="2450">
                  <c:v>178.99999999999997</c:v>
                </c:pt>
                <c:pt idx="2453">
                  <c:v>172.00000000000003</c:v>
                </c:pt>
                <c:pt idx="2454">
                  <c:v>179.00000000000006</c:v>
                </c:pt>
                <c:pt idx="2455">
                  <c:v>178.00000000000003</c:v>
                </c:pt>
                <c:pt idx="2456">
                  <c:v>177.00000000000006</c:v>
                </c:pt>
                <c:pt idx="2457">
                  <c:v>181.00000000000006</c:v>
                </c:pt>
                <c:pt idx="2460">
                  <c:v>175</c:v>
                </c:pt>
                <c:pt idx="2461">
                  <c:v>173.99999999999994</c:v>
                </c:pt>
                <c:pt idx="2462">
                  <c:v>173</c:v>
                </c:pt>
                <c:pt idx="2463">
                  <c:v>173.99999999999997</c:v>
                </c:pt>
                <c:pt idx="2464">
                  <c:v>170.99999999999994</c:v>
                </c:pt>
                <c:pt idx="2467">
                  <c:v>172.99999999999994</c:v>
                </c:pt>
                <c:pt idx="2468">
                  <c:v>171.00000000000003</c:v>
                </c:pt>
                <c:pt idx="2469">
                  <c:v>173.99999999999997</c:v>
                </c:pt>
                <c:pt idx="2470">
                  <c:v>175.99999999999997</c:v>
                </c:pt>
                <c:pt idx="2471">
                  <c:v>171</c:v>
                </c:pt>
                <c:pt idx="2474">
                  <c:v>166</c:v>
                </c:pt>
                <c:pt idx="2475">
                  <c:v>171.99999999999997</c:v>
                </c:pt>
                <c:pt idx="2476">
                  <c:v>168.99999999999994</c:v>
                </c:pt>
                <c:pt idx="2477">
                  <c:v>171</c:v>
                </c:pt>
                <c:pt idx="2478">
                  <c:v>168.99999999999994</c:v>
                </c:pt>
                <c:pt idx="2481">
                  <c:v>172.99999999999994</c:v>
                </c:pt>
                <c:pt idx="2482">
                  <c:v>174.00000000000003</c:v>
                </c:pt>
                <c:pt idx="2483">
                  <c:v>177.00000000000006</c:v>
                </c:pt>
                <c:pt idx="2484">
                  <c:v>176.00000000000003</c:v>
                </c:pt>
                <c:pt idx="2485">
                  <c:v>169.99999999999997</c:v>
                </c:pt>
                <c:pt idx="2488">
                  <c:v>172.00000000000003</c:v>
                </c:pt>
                <c:pt idx="2489">
                  <c:v>175.99999999999997</c:v>
                </c:pt>
                <c:pt idx="2490">
                  <c:v>171.99999999999997</c:v>
                </c:pt>
                <c:pt idx="2491">
                  <c:v>175.00000000000006</c:v>
                </c:pt>
                <c:pt idx="2492">
                  <c:v>171</c:v>
                </c:pt>
                <c:pt idx="2495">
                  <c:v>169.00000000000003</c:v>
                </c:pt>
                <c:pt idx="2496">
                  <c:v>166</c:v>
                </c:pt>
                <c:pt idx="2497">
                  <c:v>164.00000000000006</c:v>
                </c:pt>
                <c:pt idx="2498">
                  <c:v>177</c:v>
                </c:pt>
                <c:pt idx="2499">
                  <c:v>168.99999999999994</c:v>
                </c:pt>
                <c:pt idx="2502">
                  <c:v>167.99999999999997</c:v>
                </c:pt>
                <c:pt idx="2503">
                  <c:v>167</c:v>
                </c:pt>
                <c:pt idx="2504">
                  <c:v>163</c:v>
                </c:pt>
                <c:pt idx="2505">
                  <c:v>163</c:v>
                </c:pt>
                <c:pt idx="2506">
                  <c:v>162</c:v>
                </c:pt>
                <c:pt idx="2509">
                  <c:v>159</c:v>
                </c:pt>
                <c:pt idx="2510">
                  <c:v>160</c:v>
                </c:pt>
                <c:pt idx="2511">
                  <c:v>155.99999999999997</c:v>
                </c:pt>
                <c:pt idx="2512">
                  <c:v>159.00000000000003</c:v>
                </c:pt>
                <c:pt idx="2513">
                  <c:v>155.99999999999997</c:v>
                </c:pt>
                <c:pt idx="2516">
                  <c:v>158</c:v>
                </c:pt>
                <c:pt idx="2517">
                  <c:v>160.00000000000006</c:v>
                </c:pt>
                <c:pt idx="2518">
                  <c:v>157.00000000000003</c:v>
                </c:pt>
                <c:pt idx="2519">
                  <c:v>162</c:v>
                </c:pt>
                <c:pt idx="2520">
                  <c:v>160.00000000000006</c:v>
                </c:pt>
                <c:pt idx="2523">
                  <c:v>159</c:v>
                </c:pt>
                <c:pt idx="2524">
                  <c:v>156.99999999999994</c:v>
                </c:pt>
                <c:pt idx="2525">
                  <c:v>158</c:v>
                </c:pt>
                <c:pt idx="2526">
                  <c:v>162</c:v>
                </c:pt>
                <c:pt idx="2527">
                  <c:v>158</c:v>
                </c:pt>
                <c:pt idx="2530">
                  <c:v>157.99999999999997</c:v>
                </c:pt>
                <c:pt idx="2531">
                  <c:v>171</c:v>
                </c:pt>
                <c:pt idx="2532">
                  <c:v>163</c:v>
                </c:pt>
                <c:pt idx="2533">
                  <c:v>163.99999999999997</c:v>
                </c:pt>
                <c:pt idx="2534">
                  <c:v>169</c:v>
                </c:pt>
                <c:pt idx="2537">
                  <c:v>167</c:v>
                </c:pt>
                <c:pt idx="2538">
                  <c:v>159.99999999999997</c:v>
                </c:pt>
                <c:pt idx="2539">
                  <c:v>159</c:v>
                </c:pt>
                <c:pt idx="2540">
                  <c:v>159.99999999999997</c:v>
                </c:pt>
                <c:pt idx="2541">
                  <c:v>168.00000000000003</c:v>
                </c:pt>
                <c:pt idx="2544">
                  <c:v>162</c:v>
                </c:pt>
                <c:pt idx="2545">
                  <c:v>162.00000000000006</c:v>
                </c:pt>
                <c:pt idx="2546">
                  <c:v>160</c:v>
                </c:pt>
                <c:pt idx="2547">
                  <c:v>151.99999999999994</c:v>
                </c:pt>
                <c:pt idx="2548">
                  <c:v>158</c:v>
                </c:pt>
                <c:pt idx="2551">
                  <c:v>157.99999999999997</c:v>
                </c:pt>
                <c:pt idx="2552">
                  <c:v>153.00000000000003</c:v>
                </c:pt>
                <c:pt idx="2553">
                  <c:v>151.99999999999994</c:v>
                </c:pt>
                <c:pt idx="2554">
                  <c:v>154</c:v>
                </c:pt>
                <c:pt idx="2555">
                  <c:v>156.99999999999994</c:v>
                </c:pt>
                <c:pt idx="2558">
                  <c:v>156.99999999999997</c:v>
                </c:pt>
                <c:pt idx="2559">
                  <c:v>152.00000000000006</c:v>
                </c:pt>
                <c:pt idx="2560">
                  <c:v>156</c:v>
                </c:pt>
                <c:pt idx="2561">
                  <c:v>158</c:v>
                </c:pt>
                <c:pt idx="2562">
                  <c:v>159.99999999999997</c:v>
                </c:pt>
                <c:pt idx="2565">
                  <c:v>156.99999999999994</c:v>
                </c:pt>
                <c:pt idx="2566">
                  <c:v>159.99999999999997</c:v>
                </c:pt>
                <c:pt idx="2567">
                  <c:v>160.00000000000006</c:v>
                </c:pt>
                <c:pt idx="2568">
                  <c:v>159.99999999999997</c:v>
                </c:pt>
                <c:pt idx="2569">
                  <c:v>160.00000000000006</c:v>
                </c:pt>
                <c:pt idx="2572">
                  <c:v>161.00000000000003</c:v>
                </c:pt>
                <c:pt idx="2573">
                  <c:v>159</c:v>
                </c:pt>
                <c:pt idx="2574">
                  <c:v>157.00000000000003</c:v>
                </c:pt>
                <c:pt idx="2575">
                  <c:v>159.99999999999997</c:v>
                </c:pt>
                <c:pt idx="2576">
                  <c:v>160.00000000000006</c:v>
                </c:pt>
                <c:pt idx="2579">
                  <c:v>153.00000000000003</c:v>
                </c:pt>
                <c:pt idx="2580">
                  <c:v>150.99999999999997</c:v>
                </c:pt>
                <c:pt idx="2581">
                  <c:v>159</c:v>
                </c:pt>
                <c:pt idx="2582">
                  <c:v>157.00000000000003</c:v>
                </c:pt>
                <c:pt idx="2583">
                  <c:v>155.99999999999997</c:v>
                </c:pt>
                <c:pt idx="2586">
                  <c:v>157.00000000000003</c:v>
                </c:pt>
                <c:pt idx="2587">
                  <c:v>155.99999999999997</c:v>
                </c:pt>
                <c:pt idx="2588">
                  <c:v>150.99999999999997</c:v>
                </c:pt>
                <c:pt idx="2589">
                  <c:v>158</c:v>
                </c:pt>
                <c:pt idx="2590">
                  <c:v>148.99999999999997</c:v>
                </c:pt>
                <c:pt idx="2593">
                  <c:v>153.00000000000003</c:v>
                </c:pt>
                <c:pt idx="2594">
                  <c:v>151.99999999999994</c:v>
                </c:pt>
                <c:pt idx="2595">
                  <c:v>148</c:v>
                </c:pt>
                <c:pt idx="2596">
                  <c:v>142.99999999999997</c:v>
                </c:pt>
                <c:pt idx="2597">
                  <c:v>153.00000000000003</c:v>
                </c:pt>
                <c:pt idx="2600">
                  <c:v>142</c:v>
                </c:pt>
                <c:pt idx="2601">
                  <c:v>144</c:v>
                </c:pt>
                <c:pt idx="2602">
                  <c:v>145.99999999999994</c:v>
                </c:pt>
                <c:pt idx="2603">
                  <c:v>141</c:v>
                </c:pt>
                <c:pt idx="2604">
                  <c:v>140.99999999999997</c:v>
                </c:pt>
                <c:pt idx="2607">
                  <c:v>150</c:v>
                </c:pt>
                <c:pt idx="2608">
                  <c:v>137</c:v>
                </c:pt>
                <c:pt idx="2609">
                  <c:v>142.99999999999997</c:v>
                </c:pt>
                <c:pt idx="2610">
                  <c:v>135</c:v>
                </c:pt>
                <c:pt idx="2611">
                  <c:v>142</c:v>
                </c:pt>
                <c:pt idx="2614">
                  <c:v>133</c:v>
                </c:pt>
                <c:pt idx="2615">
                  <c:v>138</c:v>
                </c:pt>
                <c:pt idx="2616">
                  <c:v>141.99999999999994</c:v>
                </c:pt>
                <c:pt idx="2617">
                  <c:v>142.00000000000003</c:v>
                </c:pt>
                <c:pt idx="2618">
                  <c:v>141</c:v>
                </c:pt>
                <c:pt idx="2621">
                  <c:v>140.00000000000003</c:v>
                </c:pt>
                <c:pt idx="2622">
                  <c:v>138.99999999999997</c:v>
                </c:pt>
                <c:pt idx="2623">
                  <c:v>136.99999999999997</c:v>
                </c:pt>
                <c:pt idx="2624">
                  <c:v>140.99999999999997</c:v>
                </c:pt>
                <c:pt idx="2625">
                  <c:v>151.99999999999994</c:v>
                </c:pt>
                <c:pt idx="2628">
                  <c:v>146</c:v>
                </c:pt>
                <c:pt idx="2629">
                  <c:v>146</c:v>
                </c:pt>
                <c:pt idx="2630">
                  <c:v>144.99999999999997</c:v>
                </c:pt>
                <c:pt idx="2631">
                  <c:v>138.99999999999997</c:v>
                </c:pt>
                <c:pt idx="2632">
                  <c:v>138</c:v>
                </c:pt>
                <c:pt idx="2635">
                  <c:v>142.99999999999997</c:v>
                </c:pt>
                <c:pt idx="2636">
                  <c:v>143.00000000000003</c:v>
                </c:pt>
                <c:pt idx="2637">
                  <c:v>147.00000000000003</c:v>
                </c:pt>
                <c:pt idx="2638">
                  <c:v>142</c:v>
                </c:pt>
                <c:pt idx="2639">
                  <c:v>144.99999999999997</c:v>
                </c:pt>
                <c:pt idx="2642">
                  <c:v>146</c:v>
                </c:pt>
                <c:pt idx="2643">
                  <c:v>146</c:v>
                </c:pt>
                <c:pt idx="2644">
                  <c:v>146</c:v>
                </c:pt>
                <c:pt idx="2645">
                  <c:v>138</c:v>
                </c:pt>
                <c:pt idx="2646">
                  <c:v>139</c:v>
                </c:pt>
                <c:pt idx="2649">
                  <c:v>146.99999999999997</c:v>
                </c:pt>
                <c:pt idx="2650">
                  <c:v>140</c:v>
                </c:pt>
                <c:pt idx="2651">
                  <c:v>146</c:v>
                </c:pt>
                <c:pt idx="2652">
                  <c:v>142.99999999999997</c:v>
                </c:pt>
                <c:pt idx="2653">
                  <c:v>140.99999999999997</c:v>
                </c:pt>
                <c:pt idx="2656">
                  <c:v>140.99999999999997</c:v>
                </c:pt>
                <c:pt idx="2657">
                  <c:v>135</c:v>
                </c:pt>
                <c:pt idx="2658">
                  <c:v>134.99999999999997</c:v>
                </c:pt>
                <c:pt idx="2659">
                  <c:v>140</c:v>
                </c:pt>
                <c:pt idx="2660">
                  <c:v>145.00000000000003</c:v>
                </c:pt>
                <c:pt idx="2663">
                  <c:v>143.00000000000003</c:v>
                </c:pt>
                <c:pt idx="2664">
                  <c:v>134</c:v>
                </c:pt>
                <c:pt idx="2665">
                  <c:v>136.00000000000003</c:v>
                </c:pt>
                <c:pt idx="2666">
                  <c:v>139</c:v>
                </c:pt>
                <c:pt idx="2667">
                  <c:v>134.00000000000003</c:v>
                </c:pt>
                <c:pt idx="2670">
                  <c:v>132.00000000000003</c:v>
                </c:pt>
                <c:pt idx="2671">
                  <c:v>137</c:v>
                </c:pt>
                <c:pt idx="2672">
                  <c:v>135</c:v>
                </c:pt>
                <c:pt idx="2673">
                  <c:v>142</c:v>
                </c:pt>
                <c:pt idx="2674">
                  <c:v>134</c:v>
                </c:pt>
                <c:pt idx="2677">
                  <c:v>138</c:v>
                </c:pt>
                <c:pt idx="2678">
                  <c:v>138.99999999999997</c:v>
                </c:pt>
                <c:pt idx="2679">
                  <c:v>134.99999999999997</c:v>
                </c:pt>
                <c:pt idx="2680">
                  <c:v>142</c:v>
                </c:pt>
                <c:pt idx="2681">
                  <c:v>136</c:v>
                </c:pt>
                <c:pt idx="2684">
                  <c:v>141</c:v>
                </c:pt>
                <c:pt idx="2685">
                  <c:v>134.00000000000003</c:v>
                </c:pt>
                <c:pt idx="2686">
                  <c:v>132.00000000000003</c:v>
                </c:pt>
                <c:pt idx="2687">
                  <c:v>131</c:v>
                </c:pt>
                <c:pt idx="2688">
                  <c:v>128.00000000000003</c:v>
                </c:pt>
                <c:pt idx="2691">
                  <c:v>128.00000000000003</c:v>
                </c:pt>
                <c:pt idx="2692">
                  <c:v>131</c:v>
                </c:pt>
                <c:pt idx="2693">
                  <c:v>116.00000000000001</c:v>
                </c:pt>
                <c:pt idx="2694">
                  <c:v>116.00000000000001</c:v>
                </c:pt>
                <c:pt idx="2695">
                  <c:v>116.00000000000001</c:v>
                </c:pt>
                <c:pt idx="2698">
                  <c:v>118.00000000000001</c:v>
                </c:pt>
                <c:pt idx="2699">
                  <c:v>114.99999999999999</c:v>
                </c:pt>
                <c:pt idx="2700">
                  <c:v>114.99999999999999</c:v>
                </c:pt>
                <c:pt idx="2701">
                  <c:v>112.99999999999999</c:v>
                </c:pt>
                <c:pt idx="2705">
                  <c:v>114.99999999999999</c:v>
                </c:pt>
                <c:pt idx="2706">
                  <c:v>112.99999999999999</c:v>
                </c:pt>
                <c:pt idx="2707">
                  <c:v>119</c:v>
                </c:pt>
                <c:pt idx="2708">
                  <c:v>117.99999999999997</c:v>
                </c:pt>
                <c:pt idx="2712">
                  <c:v>123.99999999999997</c:v>
                </c:pt>
                <c:pt idx="2713">
                  <c:v>112.00000000000001</c:v>
                </c:pt>
                <c:pt idx="2714">
                  <c:v>124.00000000000003</c:v>
                </c:pt>
                <c:pt idx="2715">
                  <c:v>119.00000000000004</c:v>
                </c:pt>
                <c:pt idx="2716">
                  <c:v>117</c:v>
                </c:pt>
                <c:pt idx="2719">
                  <c:v>117</c:v>
                </c:pt>
                <c:pt idx="2720">
                  <c:v>114.00000000000001</c:v>
                </c:pt>
                <c:pt idx="2721">
                  <c:v>108.99999999999999</c:v>
                </c:pt>
                <c:pt idx="2722">
                  <c:v>121.99999999999997</c:v>
                </c:pt>
                <c:pt idx="2723">
                  <c:v>110.99999999999999</c:v>
                </c:pt>
                <c:pt idx="2726">
                  <c:v>111.99999999999997</c:v>
                </c:pt>
                <c:pt idx="2727">
                  <c:v>109.99999999999997</c:v>
                </c:pt>
                <c:pt idx="2728">
                  <c:v>110.99999999999999</c:v>
                </c:pt>
                <c:pt idx="2729">
                  <c:v>107.00000000000003</c:v>
                </c:pt>
                <c:pt idx="2730">
                  <c:v>106.99999999999999</c:v>
                </c:pt>
                <c:pt idx="2733">
                  <c:v>114.00000000000001</c:v>
                </c:pt>
                <c:pt idx="2734">
                  <c:v>110.99999999999999</c:v>
                </c:pt>
                <c:pt idx="2735">
                  <c:v>121.00000000000004</c:v>
                </c:pt>
                <c:pt idx="2736">
                  <c:v>122.00000000000001</c:v>
                </c:pt>
                <c:pt idx="2737">
                  <c:v>112.99999999999999</c:v>
                </c:pt>
                <c:pt idx="2740">
                  <c:v>112.99999999999999</c:v>
                </c:pt>
                <c:pt idx="2741">
                  <c:v>111.00000000000003</c:v>
                </c:pt>
                <c:pt idx="2742">
                  <c:v>112.00000000000001</c:v>
                </c:pt>
                <c:pt idx="2743">
                  <c:v>110.99999999999999</c:v>
                </c:pt>
                <c:pt idx="2744">
                  <c:v>106.99999999999999</c:v>
                </c:pt>
                <c:pt idx="2747">
                  <c:v>100.99999999999997</c:v>
                </c:pt>
                <c:pt idx="2748">
                  <c:v>102</c:v>
                </c:pt>
                <c:pt idx="2749">
                  <c:v>106.99999999999999</c:v>
                </c:pt>
                <c:pt idx="2750">
                  <c:v>104</c:v>
                </c:pt>
                <c:pt idx="2751">
                  <c:v>110.99999999999999</c:v>
                </c:pt>
                <c:pt idx="2754">
                  <c:v>108.99999999999999</c:v>
                </c:pt>
                <c:pt idx="2755">
                  <c:v>110.99999999999999</c:v>
                </c:pt>
                <c:pt idx="2756">
                  <c:v>104.99999999999999</c:v>
                </c:pt>
                <c:pt idx="2757">
                  <c:v>106.99999999999999</c:v>
                </c:pt>
                <c:pt idx="2758">
                  <c:v>115.99999999999997</c:v>
                </c:pt>
                <c:pt idx="2761">
                  <c:v>121</c:v>
                </c:pt>
                <c:pt idx="2762">
                  <c:v>124.99999999999996</c:v>
                </c:pt>
                <c:pt idx="2763">
                  <c:v>123</c:v>
                </c:pt>
                <c:pt idx="2764">
                  <c:v>122.00000000000001</c:v>
                </c:pt>
                <c:pt idx="2765">
                  <c:v>123.00000000000004</c:v>
                </c:pt>
                <c:pt idx="2768">
                  <c:v>114.99999999999999</c:v>
                </c:pt>
                <c:pt idx="2769">
                  <c:v>127</c:v>
                </c:pt>
                <c:pt idx="2770">
                  <c:v>121.99999999999997</c:v>
                </c:pt>
                <c:pt idx="2771">
                  <c:v>123.99999999999997</c:v>
                </c:pt>
                <c:pt idx="2772">
                  <c:v>124.00000000000003</c:v>
                </c:pt>
                <c:pt idx="2775">
                  <c:v>120.00000000000001</c:v>
                </c:pt>
                <c:pt idx="2776">
                  <c:v>121</c:v>
                </c:pt>
                <c:pt idx="2777">
                  <c:v>125.99999999999997</c:v>
                </c:pt>
                <c:pt idx="2778">
                  <c:v>128.00000000000003</c:v>
                </c:pt>
                <c:pt idx="2779">
                  <c:v>122.00000000000001</c:v>
                </c:pt>
                <c:pt idx="2782">
                  <c:v>125</c:v>
                </c:pt>
                <c:pt idx="2783">
                  <c:v>127</c:v>
                </c:pt>
                <c:pt idx="2784">
                  <c:v>123</c:v>
                </c:pt>
                <c:pt idx="2785">
                  <c:v>123</c:v>
                </c:pt>
                <c:pt idx="2786">
                  <c:v>118.00000000000001</c:v>
                </c:pt>
                <c:pt idx="2789">
                  <c:v>123.00000000000004</c:v>
                </c:pt>
                <c:pt idx="2790">
                  <c:v>117</c:v>
                </c:pt>
                <c:pt idx="2791">
                  <c:v>112.00000000000001</c:v>
                </c:pt>
                <c:pt idx="2792">
                  <c:v>111.00000000000003</c:v>
                </c:pt>
                <c:pt idx="2797">
                  <c:v>114.00000000000001</c:v>
                </c:pt>
                <c:pt idx="2798">
                  <c:v>112.00000000000001</c:v>
                </c:pt>
                <c:pt idx="2799">
                  <c:v>115.00000000000003</c:v>
                </c:pt>
                <c:pt idx="2800">
                  <c:v>114.99999999999999</c:v>
                </c:pt>
                <c:pt idx="2803">
                  <c:v>114.99999999999999</c:v>
                </c:pt>
                <c:pt idx="2804">
                  <c:v>112.99999999999999</c:v>
                </c:pt>
                <c:pt idx="2805">
                  <c:v>123</c:v>
                </c:pt>
                <c:pt idx="2806">
                  <c:v>116.00000000000001</c:v>
                </c:pt>
                <c:pt idx="2807">
                  <c:v>113.99999999999997</c:v>
                </c:pt>
                <c:pt idx="2810">
                  <c:v>122.00000000000001</c:v>
                </c:pt>
                <c:pt idx="2811">
                  <c:v>116.00000000000001</c:v>
                </c:pt>
                <c:pt idx="2812">
                  <c:v>118.00000000000001</c:v>
                </c:pt>
                <c:pt idx="2813">
                  <c:v>120.00000000000001</c:v>
                </c:pt>
                <c:pt idx="2814">
                  <c:v>112.00000000000001</c:v>
                </c:pt>
                <c:pt idx="2817">
                  <c:v>110.99999999999999</c:v>
                </c:pt>
                <c:pt idx="2818">
                  <c:v>117</c:v>
                </c:pt>
                <c:pt idx="2819">
                  <c:v>114.99999999999999</c:v>
                </c:pt>
                <c:pt idx="2820">
                  <c:v>114.00000000000001</c:v>
                </c:pt>
                <c:pt idx="2821">
                  <c:v>118.00000000000001</c:v>
                </c:pt>
                <c:pt idx="2824">
                  <c:v>115.00000000000003</c:v>
                </c:pt>
                <c:pt idx="2825">
                  <c:v>114.00000000000001</c:v>
                </c:pt>
                <c:pt idx="2826">
                  <c:v>114.00000000000001</c:v>
                </c:pt>
                <c:pt idx="2827">
                  <c:v>117</c:v>
                </c:pt>
                <c:pt idx="2828">
                  <c:v>118.00000000000001</c:v>
                </c:pt>
                <c:pt idx="2831">
                  <c:v>110.99999999999999</c:v>
                </c:pt>
                <c:pt idx="2832">
                  <c:v>112.99999999999999</c:v>
                </c:pt>
                <c:pt idx="2833">
                  <c:v>122.00000000000001</c:v>
                </c:pt>
                <c:pt idx="2834">
                  <c:v>114.00000000000001</c:v>
                </c:pt>
                <c:pt idx="2835">
                  <c:v>123.99999999999997</c:v>
                </c:pt>
                <c:pt idx="2838">
                  <c:v>120.00000000000001</c:v>
                </c:pt>
                <c:pt idx="2839">
                  <c:v>113.00000000000003</c:v>
                </c:pt>
                <c:pt idx="2840">
                  <c:v>113.00000000000003</c:v>
                </c:pt>
                <c:pt idx="2841">
                  <c:v>115.99999999999997</c:v>
                </c:pt>
                <c:pt idx="2842">
                  <c:v>107.99999999999996</c:v>
                </c:pt>
                <c:pt idx="2845">
                  <c:v>110.99999999999999</c:v>
                </c:pt>
                <c:pt idx="2846">
                  <c:v>106</c:v>
                </c:pt>
                <c:pt idx="2847">
                  <c:v>106</c:v>
                </c:pt>
                <c:pt idx="2848">
                  <c:v>101.00000000000003</c:v>
                </c:pt>
                <c:pt idx="2849">
                  <c:v>108</c:v>
                </c:pt>
                <c:pt idx="2852">
                  <c:v>106</c:v>
                </c:pt>
                <c:pt idx="2853">
                  <c:v>105.99999999999996</c:v>
                </c:pt>
                <c:pt idx="2854">
                  <c:v>101.99999999999996</c:v>
                </c:pt>
                <c:pt idx="2855">
                  <c:v>109.99999999999997</c:v>
                </c:pt>
                <c:pt idx="2856">
                  <c:v>114.99999999999999</c:v>
                </c:pt>
                <c:pt idx="2859">
                  <c:v>113.99999999999997</c:v>
                </c:pt>
                <c:pt idx="2860">
                  <c:v>108</c:v>
                </c:pt>
                <c:pt idx="2861">
                  <c:v>114.00000000000001</c:v>
                </c:pt>
                <c:pt idx="2862">
                  <c:v>111.00000000000003</c:v>
                </c:pt>
                <c:pt idx="2863">
                  <c:v>112.99999999999999</c:v>
                </c:pt>
                <c:pt idx="2866">
                  <c:v>105.00000000000003</c:v>
                </c:pt>
                <c:pt idx="2867">
                  <c:v>104</c:v>
                </c:pt>
                <c:pt idx="2868">
                  <c:v>109.00000000000003</c:v>
                </c:pt>
                <c:pt idx="2869">
                  <c:v>107.00000000000003</c:v>
                </c:pt>
                <c:pt idx="2870">
                  <c:v>101.00000000000003</c:v>
                </c:pt>
                <c:pt idx="2873">
                  <c:v>110.00000000000001</c:v>
                </c:pt>
                <c:pt idx="2874">
                  <c:v>110.00000000000001</c:v>
                </c:pt>
                <c:pt idx="2875">
                  <c:v>110.99999999999999</c:v>
                </c:pt>
                <c:pt idx="2876">
                  <c:v>114.99999999999999</c:v>
                </c:pt>
                <c:pt idx="2877">
                  <c:v>113.00000000000003</c:v>
                </c:pt>
                <c:pt idx="2880">
                  <c:v>117.99999999999997</c:v>
                </c:pt>
                <c:pt idx="2881">
                  <c:v>119</c:v>
                </c:pt>
                <c:pt idx="2882">
                  <c:v>119</c:v>
                </c:pt>
                <c:pt idx="2883">
                  <c:v>116.00000000000001</c:v>
                </c:pt>
                <c:pt idx="2884">
                  <c:v>112.00000000000001</c:v>
                </c:pt>
                <c:pt idx="2887">
                  <c:v>109.00000000000003</c:v>
                </c:pt>
                <c:pt idx="2888">
                  <c:v>110.99999999999999</c:v>
                </c:pt>
                <c:pt idx="2889">
                  <c:v>114.00000000000001</c:v>
                </c:pt>
                <c:pt idx="2890">
                  <c:v>112.99999999999999</c:v>
                </c:pt>
                <c:pt idx="2891">
                  <c:v>110.00000000000001</c:v>
                </c:pt>
                <c:pt idx="2894">
                  <c:v>112.00000000000001</c:v>
                </c:pt>
                <c:pt idx="2895">
                  <c:v>101.00000000000003</c:v>
                </c:pt>
                <c:pt idx="2896">
                  <c:v>102</c:v>
                </c:pt>
                <c:pt idx="2897">
                  <c:v>108</c:v>
                </c:pt>
                <c:pt idx="2898">
                  <c:v>102</c:v>
                </c:pt>
                <c:pt idx="2901">
                  <c:v>100</c:v>
                </c:pt>
                <c:pt idx="2902">
                  <c:v>100</c:v>
                </c:pt>
                <c:pt idx="2903">
                  <c:v>110.99999999999999</c:v>
                </c:pt>
                <c:pt idx="2904">
                  <c:v>99.000000000000028</c:v>
                </c:pt>
                <c:pt idx="2905">
                  <c:v>100</c:v>
                </c:pt>
                <c:pt idx="2908">
                  <c:v>100</c:v>
                </c:pt>
                <c:pt idx="2909">
                  <c:v>100.99999999999997</c:v>
                </c:pt>
                <c:pt idx="2910">
                  <c:v>101.00000000000003</c:v>
                </c:pt>
                <c:pt idx="2911">
                  <c:v>101.99999999999996</c:v>
                </c:pt>
                <c:pt idx="2912">
                  <c:v>100.99999999999997</c:v>
                </c:pt>
                <c:pt idx="2915">
                  <c:v>100.99999999999997</c:v>
                </c:pt>
                <c:pt idx="2916">
                  <c:v>98.999999999999972</c:v>
                </c:pt>
                <c:pt idx="2917">
                  <c:v>96</c:v>
                </c:pt>
                <c:pt idx="2918">
                  <c:v>95.000000000000014</c:v>
                </c:pt>
                <c:pt idx="2919">
                  <c:v>93.000000000000014</c:v>
                </c:pt>
                <c:pt idx="2922">
                  <c:v>99.000000000000028</c:v>
                </c:pt>
                <c:pt idx="2923">
                  <c:v>98</c:v>
                </c:pt>
                <c:pt idx="2924">
                  <c:v>99.000000000000028</c:v>
                </c:pt>
                <c:pt idx="2925">
                  <c:v>104.99999999999999</c:v>
                </c:pt>
                <c:pt idx="2926">
                  <c:v>102</c:v>
                </c:pt>
                <c:pt idx="2929">
                  <c:v>101.00000000000003</c:v>
                </c:pt>
                <c:pt idx="2930">
                  <c:v>106</c:v>
                </c:pt>
                <c:pt idx="2931">
                  <c:v>99.000000000000028</c:v>
                </c:pt>
                <c:pt idx="2932">
                  <c:v>100</c:v>
                </c:pt>
                <c:pt idx="2933">
                  <c:v>101.00000000000003</c:v>
                </c:pt>
                <c:pt idx="2936">
                  <c:v>108.99999999999999</c:v>
                </c:pt>
                <c:pt idx="2937">
                  <c:v>103.99999999999996</c:v>
                </c:pt>
                <c:pt idx="2938">
                  <c:v>96.000000000000043</c:v>
                </c:pt>
                <c:pt idx="2939">
                  <c:v>95.000000000000014</c:v>
                </c:pt>
                <c:pt idx="2940">
                  <c:v>92</c:v>
                </c:pt>
                <c:pt idx="2943">
                  <c:v>92.000000000000043</c:v>
                </c:pt>
                <c:pt idx="2944">
                  <c:v>100</c:v>
                </c:pt>
                <c:pt idx="2945">
                  <c:v>92.000000000000043</c:v>
                </c:pt>
                <c:pt idx="2946">
                  <c:v>90.000000000000028</c:v>
                </c:pt>
                <c:pt idx="2947">
                  <c:v>86.999999999999972</c:v>
                </c:pt>
                <c:pt idx="2950">
                  <c:v>87.000000000000014</c:v>
                </c:pt>
                <c:pt idx="2951">
                  <c:v>94</c:v>
                </c:pt>
                <c:pt idx="2952">
                  <c:v>89.999999999999986</c:v>
                </c:pt>
                <c:pt idx="2953">
                  <c:v>87.999999999999986</c:v>
                </c:pt>
                <c:pt idx="2954">
                  <c:v>94</c:v>
                </c:pt>
                <c:pt idx="2957">
                  <c:v>94</c:v>
                </c:pt>
                <c:pt idx="2958">
                  <c:v>93.000000000000014</c:v>
                </c:pt>
                <c:pt idx="2959">
                  <c:v>89.999999999999986</c:v>
                </c:pt>
                <c:pt idx="2960">
                  <c:v>91.000000000000014</c:v>
                </c:pt>
                <c:pt idx="2961">
                  <c:v>89.999999999999986</c:v>
                </c:pt>
                <c:pt idx="2964">
                  <c:v>84.999999999999972</c:v>
                </c:pt>
                <c:pt idx="2965">
                  <c:v>93.000000000000014</c:v>
                </c:pt>
                <c:pt idx="2966">
                  <c:v>91.000000000000014</c:v>
                </c:pt>
                <c:pt idx="2967">
                  <c:v>84.000000000000028</c:v>
                </c:pt>
                <c:pt idx="2968">
                  <c:v>87.000000000000014</c:v>
                </c:pt>
                <c:pt idx="2971">
                  <c:v>89.999999999999986</c:v>
                </c:pt>
                <c:pt idx="2972">
                  <c:v>87.000000000000014</c:v>
                </c:pt>
                <c:pt idx="2973">
                  <c:v>83</c:v>
                </c:pt>
                <c:pt idx="2974">
                  <c:v>81</c:v>
                </c:pt>
                <c:pt idx="2975">
                  <c:v>83</c:v>
                </c:pt>
                <c:pt idx="2978">
                  <c:v>76.000000000000028</c:v>
                </c:pt>
                <c:pt idx="2979">
                  <c:v>87.000000000000014</c:v>
                </c:pt>
                <c:pt idx="2980">
                  <c:v>85.000000000000014</c:v>
                </c:pt>
                <c:pt idx="2981">
                  <c:v>87.000000000000014</c:v>
                </c:pt>
                <c:pt idx="2982">
                  <c:v>81.999999999999986</c:v>
                </c:pt>
                <c:pt idx="2985">
                  <c:v>79.999999999999986</c:v>
                </c:pt>
                <c:pt idx="2986">
                  <c:v>81</c:v>
                </c:pt>
                <c:pt idx="2987">
                  <c:v>80.000000000000028</c:v>
                </c:pt>
                <c:pt idx="2988">
                  <c:v>79</c:v>
                </c:pt>
                <c:pt idx="2989">
                  <c:v>71.999999999999972</c:v>
                </c:pt>
                <c:pt idx="2992">
                  <c:v>77</c:v>
                </c:pt>
                <c:pt idx="2993">
                  <c:v>75</c:v>
                </c:pt>
                <c:pt idx="2994">
                  <c:v>74.000000000000028</c:v>
                </c:pt>
                <c:pt idx="2995">
                  <c:v>81.999999999999986</c:v>
                </c:pt>
                <c:pt idx="2996">
                  <c:v>77.999999999999986</c:v>
                </c:pt>
                <c:pt idx="2999">
                  <c:v>85.999999999999986</c:v>
                </c:pt>
                <c:pt idx="3000">
                  <c:v>82.999999999999957</c:v>
                </c:pt>
                <c:pt idx="3001">
                  <c:v>81.999999999999986</c:v>
                </c:pt>
                <c:pt idx="3002">
                  <c:v>85.999999999999986</c:v>
                </c:pt>
                <c:pt idx="3003">
                  <c:v>80.000000000000028</c:v>
                </c:pt>
                <c:pt idx="3006">
                  <c:v>77.999999999999986</c:v>
                </c:pt>
                <c:pt idx="3007">
                  <c:v>82.999999999999957</c:v>
                </c:pt>
                <c:pt idx="3008">
                  <c:v>85.000000000000014</c:v>
                </c:pt>
                <c:pt idx="3009">
                  <c:v>85.999999999999986</c:v>
                </c:pt>
                <c:pt idx="3010">
                  <c:v>83</c:v>
                </c:pt>
                <c:pt idx="3013">
                  <c:v>83</c:v>
                </c:pt>
                <c:pt idx="3014">
                  <c:v>82.000000000000028</c:v>
                </c:pt>
                <c:pt idx="3015">
                  <c:v>78.000000000000028</c:v>
                </c:pt>
                <c:pt idx="3016">
                  <c:v>79</c:v>
                </c:pt>
                <c:pt idx="3017">
                  <c:v>81</c:v>
                </c:pt>
                <c:pt idx="3020">
                  <c:v>79.999999999999986</c:v>
                </c:pt>
                <c:pt idx="3021">
                  <c:v>79</c:v>
                </c:pt>
                <c:pt idx="3022">
                  <c:v>81.999999999999986</c:v>
                </c:pt>
                <c:pt idx="3023">
                  <c:v>80.000000000000028</c:v>
                </c:pt>
                <c:pt idx="3024">
                  <c:v>75</c:v>
                </c:pt>
                <c:pt idx="3027">
                  <c:v>79</c:v>
                </c:pt>
                <c:pt idx="3028">
                  <c:v>79.999999999999986</c:v>
                </c:pt>
                <c:pt idx="3029">
                  <c:v>77.000000000000043</c:v>
                </c:pt>
                <c:pt idx="3030">
                  <c:v>74.000000000000028</c:v>
                </c:pt>
                <c:pt idx="3031">
                  <c:v>73</c:v>
                </c:pt>
                <c:pt idx="3034">
                  <c:v>75</c:v>
                </c:pt>
                <c:pt idx="3035">
                  <c:v>67.999999999999972</c:v>
                </c:pt>
                <c:pt idx="3036">
                  <c:v>71</c:v>
                </c:pt>
                <c:pt idx="3037">
                  <c:v>69</c:v>
                </c:pt>
                <c:pt idx="3038">
                  <c:v>71.999999999999972</c:v>
                </c:pt>
                <c:pt idx="3041">
                  <c:v>60.999999999999986</c:v>
                </c:pt>
                <c:pt idx="3042">
                  <c:v>64.999999999999986</c:v>
                </c:pt>
                <c:pt idx="3043">
                  <c:v>65.999999999999972</c:v>
                </c:pt>
                <c:pt idx="3044">
                  <c:v>70.000000000000014</c:v>
                </c:pt>
                <c:pt idx="3045">
                  <c:v>73.999999999999972</c:v>
                </c:pt>
                <c:pt idx="3048">
                  <c:v>70.000000000000014</c:v>
                </c:pt>
                <c:pt idx="3049">
                  <c:v>69</c:v>
                </c:pt>
                <c:pt idx="3050">
                  <c:v>69</c:v>
                </c:pt>
                <c:pt idx="3051">
                  <c:v>65.999999999999972</c:v>
                </c:pt>
                <c:pt idx="3052">
                  <c:v>63.999999999999972</c:v>
                </c:pt>
                <c:pt idx="3055">
                  <c:v>60.999999999999986</c:v>
                </c:pt>
                <c:pt idx="3056">
                  <c:v>65.000000000000028</c:v>
                </c:pt>
                <c:pt idx="3057">
                  <c:v>60.000000000000007</c:v>
                </c:pt>
                <c:pt idx="3058">
                  <c:v>62.999999999999986</c:v>
                </c:pt>
                <c:pt idx="3059">
                  <c:v>62.999999999999986</c:v>
                </c:pt>
                <c:pt idx="3062">
                  <c:v>58.000000000000007</c:v>
                </c:pt>
                <c:pt idx="3063">
                  <c:v>55.999999999999957</c:v>
                </c:pt>
                <c:pt idx="3064">
                  <c:v>56.000000000000007</c:v>
                </c:pt>
                <c:pt idx="3065">
                  <c:v>56.999999999999986</c:v>
                </c:pt>
                <c:pt idx="3066">
                  <c:v>54.999999999999986</c:v>
                </c:pt>
                <c:pt idx="3070">
                  <c:v>54.999999999999986</c:v>
                </c:pt>
                <c:pt idx="3071">
                  <c:v>52</c:v>
                </c:pt>
                <c:pt idx="3072">
                  <c:v>52.999999999999979</c:v>
                </c:pt>
                <c:pt idx="3073">
                  <c:v>46</c:v>
                </c:pt>
                <c:pt idx="3076">
                  <c:v>48.999999999999979</c:v>
                </c:pt>
                <c:pt idx="3077">
                  <c:v>45.000000000000014</c:v>
                </c:pt>
                <c:pt idx="3078">
                  <c:v>48</c:v>
                </c:pt>
                <c:pt idx="3079">
                  <c:v>52</c:v>
                </c:pt>
                <c:pt idx="3080">
                  <c:v>52</c:v>
                </c:pt>
                <c:pt idx="3083">
                  <c:v>54</c:v>
                </c:pt>
                <c:pt idx="3084">
                  <c:v>50.999999999999979</c:v>
                </c:pt>
                <c:pt idx="3085">
                  <c:v>52.999999999999979</c:v>
                </c:pt>
                <c:pt idx="3086">
                  <c:v>50</c:v>
                </c:pt>
                <c:pt idx="3087">
                  <c:v>47.999999999999957</c:v>
                </c:pt>
                <c:pt idx="3090">
                  <c:v>46</c:v>
                </c:pt>
                <c:pt idx="3091">
                  <c:v>48.000000000000043</c:v>
                </c:pt>
                <c:pt idx="3092">
                  <c:v>47.999999999999957</c:v>
                </c:pt>
                <c:pt idx="3093">
                  <c:v>46.999999999999972</c:v>
                </c:pt>
                <c:pt idx="3094">
                  <c:v>49.000000000000021</c:v>
                </c:pt>
                <c:pt idx="3097">
                  <c:v>49.000000000000021</c:v>
                </c:pt>
                <c:pt idx="3098">
                  <c:v>51.000000000000021</c:v>
                </c:pt>
                <c:pt idx="3099">
                  <c:v>52</c:v>
                </c:pt>
                <c:pt idx="3100">
                  <c:v>56.999999999999986</c:v>
                </c:pt>
                <c:pt idx="3101">
                  <c:v>57.999999999999964</c:v>
                </c:pt>
                <c:pt idx="3104">
                  <c:v>57.000000000000028</c:v>
                </c:pt>
                <c:pt idx="3105">
                  <c:v>55.000000000000028</c:v>
                </c:pt>
                <c:pt idx="3106">
                  <c:v>53.000000000000028</c:v>
                </c:pt>
                <c:pt idx="3107">
                  <c:v>55.999999999999957</c:v>
                </c:pt>
                <c:pt idx="3108">
                  <c:v>56.000000000000007</c:v>
                </c:pt>
                <c:pt idx="3111">
                  <c:v>53.000000000000028</c:v>
                </c:pt>
                <c:pt idx="3112">
                  <c:v>54.999999999999986</c:v>
                </c:pt>
                <c:pt idx="3113">
                  <c:v>58.999999999999986</c:v>
                </c:pt>
                <c:pt idx="3114">
                  <c:v>58.000000000000007</c:v>
                </c:pt>
                <c:pt idx="3115">
                  <c:v>56.000000000000007</c:v>
                </c:pt>
                <c:pt idx="3118">
                  <c:v>58.000000000000007</c:v>
                </c:pt>
                <c:pt idx="3119">
                  <c:v>58.000000000000007</c:v>
                </c:pt>
                <c:pt idx="3120">
                  <c:v>59.000000000000028</c:v>
                </c:pt>
                <c:pt idx="3121">
                  <c:v>58.000000000000007</c:v>
                </c:pt>
                <c:pt idx="3122">
                  <c:v>57.999999999999964</c:v>
                </c:pt>
                <c:pt idx="3125">
                  <c:v>56.999999999999986</c:v>
                </c:pt>
                <c:pt idx="3126">
                  <c:v>56.000000000000007</c:v>
                </c:pt>
                <c:pt idx="3127">
                  <c:v>53.000000000000028</c:v>
                </c:pt>
                <c:pt idx="3128">
                  <c:v>49.000000000000021</c:v>
                </c:pt>
                <c:pt idx="3129">
                  <c:v>50</c:v>
                </c:pt>
                <c:pt idx="3132">
                  <c:v>52</c:v>
                </c:pt>
                <c:pt idx="3133">
                  <c:v>50</c:v>
                </c:pt>
                <c:pt idx="3134">
                  <c:v>50</c:v>
                </c:pt>
                <c:pt idx="3135">
                  <c:v>48</c:v>
                </c:pt>
                <c:pt idx="3136">
                  <c:v>48.999999999999979</c:v>
                </c:pt>
                <c:pt idx="3139">
                  <c:v>48.999999999999979</c:v>
                </c:pt>
                <c:pt idx="3140">
                  <c:v>48</c:v>
                </c:pt>
                <c:pt idx="3141">
                  <c:v>48.999999999999979</c:v>
                </c:pt>
                <c:pt idx="3142">
                  <c:v>52.999999999999979</c:v>
                </c:pt>
                <c:pt idx="3143">
                  <c:v>54</c:v>
                </c:pt>
                <c:pt idx="3146">
                  <c:v>54</c:v>
                </c:pt>
                <c:pt idx="3147">
                  <c:v>56.000000000000007</c:v>
                </c:pt>
                <c:pt idx="3148">
                  <c:v>52</c:v>
                </c:pt>
                <c:pt idx="3149">
                  <c:v>52</c:v>
                </c:pt>
                <c:pt idx="3150">
                  <c:v>48</c:v>
                </c:pt>
                <c:pt idx="3153">
                  <c:v>49.999999999999957</c:v>
                </c:pt>
                <c:pt idx="3154">
                  <c:v>48.999999999999979</c:v>
                </c:pt>
                <c:pt idx="3155">
                  <c:v>48</c:v>
                </c:pt>
                <c:pt idx="3156">
                  <c:v>48</c:v>
                </c:pt>
                <c:pt idx="3157">
                  <c:v>50</c:v>
                </c:pt>
                <c:pt idx="3160">
                  <c:v>50</c:v>
                </c:pt>
                <c:pt idx="3161">
                  <c:v>49.000000000000021</c:v>
                </c:pt>
                <c:pt idx="3162">
                  <c:v>50.999999999999979</c:v>
                </c:pt>
                <c:pt idx="3163">
                  <c:v>51.000000000000021</c:v>
                </c:pt>
                <c:pt idx="3164">
                  <c:v>51.000000000000021</c:v>
                </c:pt>
                <c:pt idx="3167">
                  <c:v>50</c:v>
                </c:pt>
                <c:pt idx="3168">
                  <c:v>54</c:v>
                </c:pt>
                <c:pt idx="3169">
                  <c:v>56.000000000000007</c:v>
                </c:pt>
                <c:pt idx="3170">
                  <c:v>58.000000000000007</c:v>
                </c:pt>
                <c:pt idx="3171">
                  <c:v>64.999999999999986</c:v>
                </c:pt>
                <c:pt idx="3174">
                  <c:v>65.999999999999972</c:v>
                </c:pt>
                <c:pt idx="3175">
                  <c:v>62.999999999999986</c:v>
                </c:pt>
                <c:pt idx="3176">
                  <c:v>62.000000000000014</c:v>
                </c:pt>
                <c:pt idx="3177">
                  <c:v>63.000000000000036</c:v>
                </c:pt>
                <c:pt idx="3182">
                  <c:v>64.999999999999986</c:v>
                </c:pt>
                <c:pt idx="3183">
                  <c:v>64.000000000000014</c:v>
                </c:pt>
                <c:pt idx="3184">
                  <c:v>66.000000000000014</c:v>
                </c:pt>
                <c:pt idx="3185">
                  <c:v>64.000000000000014</c:v>
                </c:pt>
                <c:pt idx="3188">
                  <c:v>67</c:v>
                </c:pt>
                <c:pt idx="3189">
                  <c:v>66.000000000000014</c:v>
                </c:pt>
                <c:pt idx="3190">
                  <c:v>62.000000000000014</c:v>
                </c:pt>
                <c:pt idx="3191">
                  <c:v>60.000000000000007</c:v>
                </c:pt>
                <c:pt idx="3192">
                  <c:v>60.000000000000007</c:v>
                </c:pt>
                <c:pt idx="3196">
                  <c:v>62.000000000000014</c:v>
                </c:pt>
                <c:pt idx="3197">
                  <c:v>62.000000000000014</c:v>
                </c:pt>
                <c:pt idx="3198">
                  <c:v>62.999999999999986</c:v>
                </c:pt>
                <c:pt idx="3199">
                  <c:v>64.000000000000014</c:v>
                </c:pt>
                <c:pt idx="3202">
                  <c:v>61.000000000000028</c:v>
                </c:pt>
                <c:pt idx="3203">
                  <c:v>62.999999999999986</c:v>
                </c:pt>
                <c:pt idx="3204">
                  <c:v>61.999999999999964</c:v>
                </c:pt>
                <c:pt idx="3205">
                  <c:v>62.999999999999943</c:v>
                </c:pt>
                <c:pt idx="3206">
                  <c:v>65.999999999999972</c:v>
                </c:pt>
                <c:pt idx="3209">
                  <c:v>69.999999999999972</c:v>
                </c:pt>
                <c:pt idx="3210">
                  <c:v>69</c:v>
                </c:pt>
                <c:pt idx="3211">
                  <c:v>67.999999999999972</c:v>
                </c:pt>
                <c:pt idx="3212">
                  <c:v>71.999999999999972</c:v>
                </c:pt>
                <c:pt idx="3213">
                  <c:v>68.999999999999943</c:v>
                </c:pt>
                <c:pt idx="3216">
                  <c:v>64.999999999999986</c:v>
                </c:pt>
                <c:pt idx="3217">
                  <c:v>63.999999999999972</c:v>
                </c:pt>
                <c:pt idx="3218">
                  <c:v>62.000000000000014</c:v>
                </c:pt>
                <c:pt idx="3219">
                  <c:v>61.000000000000028</c:v>
                </c:pt>
                <c:pt idx="3220">
                  <c:v>60.000000000000007</c:v>
                </c:pt>
                <c:pt idx="3223">
                  <c:v>58.999999999999986</c:v>
                </c:pt>
                <c:pt idx="3224">
                  <c:v>56.999999999999986</c:v>
                </c:pt>
                <c:pt idx="3225">
                  <c:v>56.999999999999986</c:v>
                </c:pt>
                <c:pt idx="3226">
                  <c:v>60.000000000000007</c:v>
                </c:pt>
                <c:pt idx="3227">
                  <c:v>59.000000000000028</c:v>
                </c:pt>
                <c:pt idx="3230">
                  <c:v>54</c:v>
                </c:pt>
                <c:pt idx="3231">
                  <c:v>57.000000000000028</c:v>
                </c:pt>
                <c:pt idx="3232">
                  <c:v>56.999999999999986</c:v>
                </c:pt>
                <c:pt idx="3233">
                  <c:v>55.000000000000028</c:v>
                </c:pt>
                <c:pt idx="3234">
                  <c:v>58.999999999999986</c:v>
                </c:pt>
                <c:pt idx="3237">
                  <c:v>58.999999999999986</c:v>
                </c:pt>
                <c:pt idx="3238">
                  <c:v>58.000000000000007</c:v>
                </c:pt>
                <c:pt idx="3239">
                  <c:v>56.000000000000007</c:v>
                </c:pt>
                <c:pt idx="3240">
                  <c:v>56.999999999999986</c:v>
                </c:pt>
                <c:pt idx="3241">
                  <c:v>56.999999999999986</c:v>
                </c:pt>
                <c:pt idx="3244">
                  <c:v>56.999999999999986</c:v>
                </c:pt>
                <c:pt idx="3245">
                  <c:v>55.000000000000028</c:v>
                </c:pt>
                <c:pt idx="3246">
                  <c:v>54.999999999999986</c:v>
                </c:pt>
                <c:pt idx="3247">
                  <c:v>56.00000000000005</c:v>
                </c:pt>
                <c:pt idx="3248">
                  <c:v>56.999999999999943</c:v>
                </c:pt>
                <c:pt idx="3251">
                  <c:v>56.000000000000007</c:v>
                </c:pt>
                <c:pt idx="3252">
                  <c:v>51.999999999999957</c:v>
                </c:pt>
                <c:pt idx="3253">
                  <c:v>52</c:v>
                </c:pt>
                <c:pt idx="3254">
                  <c:v>52.999999999999979</c:v>
                </c:pt>
                <c:pt idx="3255">
                  <c:v>52.999999999999979</c:v>
                </c:pt>
                <c:pt idx="3258">
                  <c:v>52.000000000000043</c:v>
                </c:pt>
                <c:pt idx="3259">
                  <c:v>52.000000000000043</c:v>
                </c:pt>
                <c:pt idx="3260">
                  <c:v>51.999999999999957</c:v>
                </c:pt>
                <c:pt idx="3261">
                  <c:v>54</c:v>
                </c:pt>
                <c:pt idx="3262">
                  <c:v>49.999999999999957</c:v>
                </c:pt>
                <c:pt idx="3265">
                  <c:v>47.000000000000021</c:v>
                </c:pt>
                <c:pt idx="3266">
                  <c:v>48.999999999999979</c:v>
                </c:pt>
                <c:pt idx="3267">
                  <c:v>48.000000000000043</c:v>
                </c:pt>
                <c:pt idx="3268">
                  <c:v>48</c:v>
                </c:pt>
                <c:pt idx="3269">
                  <c:v>49.000000000000021</c:v>
                </c:pt>
                <c:pt idx="3272">
                  <c:v>48.999999999999929</c:v>
                </c:pt>
                <c:pt idx="3273">
                  <c:v>47.000000000000021</c:v>
                </c:pt>
                <c:pt idx="3274">
                  <c:v>46.000000000000043</c:v>
                </c:pt>
                <c:pt idx="3275">
                  <c:v>45.000000000000014</c:v>
                </c:pt>
                <c:pt idx="3276">
                  <c:v>45.000000000000014</c:v>
                </c:pt>
                <c:pt idx="3279">
                  <c:v>43.999999999999993</c:v>
                </c:pt>
                <c:pt idx="3280">
                  <c:v>44.999999999999972</c:v>
                </c:pt>
                <c:pt idx="3281">
                  <c:v>45.000000000000014</c:v>
                </c:pt>
                <c:pt idx="3282">
                  <c:v>43.999999999999993</c:v>
                </c:pt>
                <c:pt idx="3283">
                  <c:v>43.000000000000014</c:v>
                </c:pt>
                <c:pt idx="3286">
                  <c:v>41.999999999999993</c:v>
                </c:pt>
                <c:pt idx="3287">
                  <c:v>43.999999999999993</c:v>
                </c:pt>
                <c:pt idx="3288">
                  <c:v>43.999999999999993</c:v>
                </c:pt>
                <c:pt idx="3289">
                  <c:v>42.999999999999972</c:v>
                </c:pt>
                <c:pt idx="3290">
                  <c:v>39.999999999999943</c:v>
                </c:pt>
                <c:pt idx="3293">
                  <c:v>37.999999999999986</c:v>
                </c:pt>
                <c:pt idx="3294">
                  <c:v>39.000000000000014</c:v>
                </c:pt>
                <c:pt idx="3295">
                  <c:v>37.999999999999986</c:v>
                </c:pt>
                <c:pt idx="3296">
                  <c:v>39.000000000000014</c:v>
                </c:pt>
                <c:pt idx="3297">
                  <c:v>37.999999999999986</c:v>
                </c:pt>
                <c:pt idx="3300">
                  <c:v>37.999999999999986</c:v>
                </c:pt>
                <c:pt idx="3301">
                  <c:v>37.999999999999986</c:v>
                </c:pt>
                <c:pt idx="3302">
                  <c:v>34.999999999999964</c:v>
                </c:pt>
                <c:pt idx="3303">
                  <c:v>31.999999999999986</c:v>
                </c:pt>
                <c:pt idx="3304">
                  <c:v>29.999999999999982</c:v>
                </c:pt>
                <c:pt idx="3307">
                  <c:v>29.000000000000004</c:v>
                </c:pt>
                <c:pt idx="3308">
                  <c:v>29.999999999999982</c:v>
                </c:pt>
                <c:pt idx="3309">
                  <c:v>29.999999999999982</c:v>
                </c:pt>
                <c:pt idx="3310">
                  <c:v>32.000000000000028</c:v>
                </c:pt>
                <c:pt idx="3311">
                  <c:v>31.999999999999986</c:v>
                </c:pt>
                <c:pt idx="3314">
                  <c:v>31.999999999999986</c:v>
                </c:pt>
                <c:pt idx="3315">
                  <c:v>31.000000000000007</c:v>
                </c:pt>
                <c:pt idx="3316">
                  <c:v>31.999999999999986</c:v>
                </c:pt>
                <c:pt idx="3317">
                  <c:v>29.999999999999982</c:v>
                </c:pt>
                <c:pt idx="3318">
                  <c:v>27.999999999999979</c:v>
                </c:pt>
                <c:pt idx="3321">
                  <c:v>25</c:v>
                </c:pt>
                <c:pt idx="3322">
                  <c:v>25</c:v>
                </c:pt>
                <c:pt idx="3323">
                  <c:v>24.000000000000021</c:v>
                </c:pt>
                <c:pt idx="3324">
                  <c:v>25</c:v>
                </c:pt>
                <c:pt idx="3325">
                  <c:v>22.000000000000021</c:v>
                </c:pt>
                <c:pt idx="3328">
                  <c:v>18.999999999999993</c:v>
                </c:pt>
                <c:pt idx="3329">
                  <c:v>18.999999999999993</c:v>
                </c:pt>
                <c:pt idx="3330">
                  <c:v>18.000000000000014</c:v>
                </c:pt>
                <c:pt idx="3331">
                  <c:v>16.000000000000014</c:v>
                </c:pt>
                <c:pt idx="3332">
                  <c:v>18.000000000000014</c:v>
                </c:pt>
                <c:pt idx="3335">
                  <c:v>16.999999999999993</c:v>
                </c:pt>
                <c:pt idx="3336">
                  <c:v>16.999999999999993</c:v>
                </c:pt>
                <c:pt idx="3337">
                  <c:v>16.000000000000014</c:v>
                </c:pt>
                <c:pt idx="3338">
                  <c:v>16.000000000000014</c:v>
                </c:pt>
                <c:pt idx="3339">
                  <c:v>16.999999999999993</c:v>
                </c:pt>
                <c:pt idx="3342">
                  <c:v>21.999999999999975</c:v>
                </c:pt>
                <c:pt idx="3343">
                  <c:v>18.99999999999995</c:v>
                </c:pt>
                <c:pt idx="3344">
                  <c:v>18.000000000000014</c:v>
                </c:pt>
                <c:pt idx="3345">
                  <c:v>15.99999999999997</c:v>
                </c:pt>
                <c:pt idx="3346">
                  <c:v>15.99999999999997</c:v>
                </c:pt>
                <c:pt idx="3349">
                  <c:v>17.000000000000036</c:v>
                </c:pt>
                <c:pt idx="3350">
                  <c:v>14.999999999999991</c:v>
                </c:pt>
                <c:pt idx="3351">
                  <c:v>16.000000000000014</c:v>
                </c:pt>
                <c:pt idx="3352">
                  <c:v>16.000000000000014</c:v>
                </c:pt>
                <c:pt idx="3353">
                  <c:v>19.000000000000039</c:v>
                </c:pt>
                <c:pt idx="3356">
                  <c:v>17.999999999999972</c:v>
                </c:pt>
                <c:pt idx="3357">
                  <c:v>18.999999999999993</c:v>
                </c:pt>
                <c:pt idx="3358">
                  <c:v>17.999999999999972</c:v>
                </c:pt>
                <c:pt idx="3359">
                  <c:v>16.999999999999993</c:v>
                </c:pt>
                <c:pt idx="3360">
                  <c:v>18.999999999999993</c:v>
                </c:pt>
                <c:pt idx="3363">
                  <c:v>18.999999999999993</c:v>
                </c:pt>
                <c:pt idx="3364">
                  <c:v>18.999999999999993</c:v>
                </c:pt>
                <c:pt idx="3365">
                  <c:v>18.999999999999993</c:v>
                </c:pt>
                <c:pt idx="3366">
                  <c:v>19.999999999999972</c:v>
                </c:pt>
                <c:pt idx="3367">
                  <c:v>18.999999999999993</c:v>
                </c:pt>
                <c:pt idx="3370">
                  <c:v>19.000000000000039</c:v>
                </c:pt>
                <c:pt idx="3371">
                  <c:v>18.000000000000014</c:v>
                </c:pt>
                <c:pt idx="3372">
                  <c:v>18.000000000000014</c:v>
                </c:pt>
                <c:pt idx="3373">
                  <c:v>16.999999999999993</c:v>
                </c:pt>
                <c:pt idx="3374">
                  <c:v>14.999999999999991</c:v>
                </c:pt>
                <c:pt idx="3377">
                  <c:v>11.000000000000032</c:v>
                </c:pt>
                <c:pt idx="3378">
                  <c:v>11.000000000000032</c:v>
                </c:pt>
                <c:pt idx="3379">
                  <c:v>13.000000000000034</c:v>
                </c:pt>
                <c:pt idx="3380">
                  <c:v>8.9999999999999858</c:v>
                </c:pt>
                <c:pt idx="3381">
                  <c:v>10.999999999999988</c:v>
                </c:pt>
                <c:pt idx="3384">
                  <c:v>9.0000000000000302</c:v>
                </c:pt>
                <c:pt idx="3385">
                  <c:v>8.0000000000000071</c:v>
                </c:pt>
                <c:pt idx="3386">
                  <c:v>4.9999999999999822</c:v>
                </c:pt>
                <c:pt idx="3387">
                  <c:v>4.9999999999999822</c:v>
                </c:pt>
                <c:pt idx="3388">
                  <c:v>6.999999999999984</c:v>
                </c:pt>
                <c:pt idx="3391">
                  <c:v>6.999999999999984</c:v>
                </c:pt>
                <c:pt idx="3392">
                  <c:v>6.0000000000000053</c:v>
                </c:pt>
                <c:pt idx="3393">
                  <c:v>5.0000000000000266</c:v>
                </c:pt>
                <c:pt idx="3394">
                  <c:v>6.0000000000000053</c:v>
                </c:pt>
                <c:pt idx="3395">
                  <c:v>6.999999999999984</c:v>
                </c:pt>
                <c:pt idx="3398">
                  <c:v>7.0000000000000284</c:v>
                </c:pt>
                <c:pt idx="3399">
                  <c:v>6.999999999999984</c:v>
                </c:pt>
                <c:pt idx="3400">
                  <c:v>7.0000000000000284</c:v>
                </c:pt>
                <c:pt idx="3401">
                  <c:v>8.0000000000000071</c:v>
                </c:pt>
                <c:pt idx="3402">
                  <c:v>6.0000000000000053</c:v>
                </c:pt>
                <c:pt idx="3405">
                  <c:v>8.9999999999999858</c:v>
                </c:pt>
                <c:pt idx="3406">
                  <c:v>10.000000000000009</c:v>
                </c:pt>
                <c:pt idx="3407">
                  <c:v>8.0000000000000071</c:v>
                </c:pt>
                <c:pt idx="3408">
                  <c:v>7.9999999999999627</c:v>
                </c:pt>
                <c:pt idx="3409">
                  <c:v>7.0000000000000284</c:v>
                </c:pt>
                <c:pt idx="3412">
                  <c:v>10.999999999999988</c:v>
                </c:pt>
                <c:pt idx="3413">
                  <c:v>10.000000000000009</c:v>
                </c:pt>
                <c:pt idx="3414">
                  <c:v>6.999999999999984</c:v>
                </c:pt>
                <c:pt idx="3415">
                  <c:v>6.999999999999984</c:v>
                </c:pt>
                <c:pt idx="3416">
                  <c:v>4.9999999999999822</c:v>
                </c:pt>
                <c:pt idx="3419">
                  <c:v>5.0000000000000266</c:v>
                </c:pt>
                <c:pt idx="3420">
                  <c:v>6.0000000000000053</c:v>
                </c:pt>
                <c:pt idx="3421">
                  <c:v>3.0000000000000249</c:v>
                </c:pt>
                <c:pt idx="3422">
                  <c:v>4.0000000000000036</c:v>
                </c:pt>
                <c:pt idx="3423">
                  <c:v>4.0000000000000036</c:v>
                </c:pt>
                <c:pt idx="3426">
                  <c:v>6.0000000000000053</c:v>
                </c:pt>
                <c:pt idx="3427">
                  <c:v>5.9999999999999609</c:v>
                </c:pt>
                <c:pt idx="3428">
                  <c:v>8.9999999999999858</c:v>
                </c:pt>
                <c:pt idx="3429">
                  <c:v>8.0000000000000071</c:v>
                </c:pt>
                <c:pt idx="3430">
                  <c:v>7.0000000000000284</c:v>
                </c:pt>
                <c:pt idx="3435">
                  <c:v>6.999999999999984</c:v>
                </c:pt>
                <c:pt idx="3436">
                  <c:v>8.9999999999999858</c:v>
                </c:pt>
                <c:pt idx="3437">
                  <c:v>8.9999999999999858</c:v>
                </c:pt>
                <c:pt idx="3441">
                  <c:v>8.0000000000000071</c:v>
                </c:pt>
                <c:pt idx="3442">
                  <c:v>8.9999999999999858</c:v>
                </c:pt>
                <c:pt idx="3443">
                  <c:v>8.9999999999999858</c:v>
                </c:pt>
                <c:pt idx="3444">
                  <c:v>8.9999999999999858</c:v>
                </c:pt>
                <c:pt idx="3447">
                  <c:v>10.999999999999943</c:v>
                </c:pt>
                <c:pt idx="3448">
                  <c:v>10.999999999999943</c:v>
                </c:pt>
                <c:pt idx="3449">
                  <c:v>12.000000000000011</c:v>
                </c:pt>
                <c:pt idx="3450">
                  <c:v>11.999999999999966</c:v>
                </c:pt>
                <c:pt idx="3451">
                  <c:v>16.000000000000014</c:v>
                </c:pt>
                <c:pt idx="3454">
                  <c:v>15.99999999999997</c:v>
                </c:pt>
                <c:pt idx="3455">
                  <c:v>14.000000000000012</c:v>
                </c:pt>
                <c:pt idx="3456">
                  <c:v>12.999999999999989</c:v>
                </c:pt>
                <c:pt idx="3457">
                  <c:v>14.000000000000057</c:v>
                </c:pt>
                <c:pt idx="3458">
                  <c:v>13.000000000000034</c:v>
                </c:pt>
                <c:pt idx="3461">
                  <c:v>12.000000000000011</c:v>
                </c:pt>
                <c:pt idx="3462">
                  <c:v>10.999999999999988</c:v>
                </c:pt>
                <c:pt idx="3463">
                  <c:v>12.000000000000011</c:v>
                </c:pt>
                <c:pt idx="3464">
                  <c:v>12.000000000000011</c:v>
                </c:pt>
                <c:pt idx="3465">
                  <c:v>14.000000000000012</c:v>
                </c:pt>
                <c:pt idx="3468">
                  <c:v>14.999999999999947</c:v>
                </c:pt>
                <c:pt idx="3469">
                  <c:v>15.99999999999997</c:v>
                </c:pt>
                <c:pt idx="3470">
                  <c:v>13.999999999999968</c:v>
                </c:pt>
                <c:pt idx="3471">
                  <c:v>16.000000000000014</c:v>
                </c:pt>
                <c:pt idx="3472">
                  <c:v>15.99999999999997</c:v>
                </c:pt>
                <c:pt idx="3475">
                  <c:v>16.999999999999993</c:v>
                </c:pt>
                <c:pt idx="3476">
                  <c:v>14.999999999999947</c:v>
                </c:pt>
                <c:pt idx="3477">
                  <c:v>14.000000000000012</c:v>
                </c:pt>
                <c:pt idx="3478">
                  <c:v>14.999999999999991</c:v>
                </c:pt>
                <c:pt idx="3479">
                  <c:v>12.999999999999989</c:v>
                </c:pt>
                <c:pt idx="3482">
                  <c:v>17.000000000000036</c:v>
                </c:pt>
                <c:pt idx="3483">
                  <c:v>16.999999999999993</c:v>
                </c:pt>
                <c:pt idx="3484">
                  <c:v>16.999999999999993</c:v>
                </c:pt>
                <c:pt idx="3485">
                  <c:v>14.000000000000057</c:v>
                </c:pt>
                <c:pt idx="3486">
                  <c:v>12.999999999999989</c:v>
                </c:pt>
                <c:pt idx="3489">
                  <c:v>13.000000000000034</c:v>
                </c:pt>
                <c:pt idx="3490">
                  <c:v>12.999999999999989</c:v>
                </c:pt>
                <c:pt idx="3491">
                  <c:v>12.000000000000011</c:v>
                </c:pt>
                <c:pt idx="3492">
                  <c:v>12.000000000000011</c:v>
                </c:pt>
                <c:pt idx="3493">
                  <c:v>12.000000000000011</c:v>
                </c:pt>
                <c:pt idx="3496">
                  <c:v>9.9999999999999645</c:v>
                </c:pt>
                <c:pt idx="3497">
                  <c:v>7.9999999999999627</c:v>
                </c:pt>
                <c:pt idx="3498">
                  <c:v>10.999999999999988</c:v>
                </c:pt>
                <c:pt idx="3499">
                  <c:v>9.9999999999999645</c:v>
                </c:pt>
                <c:pt idx="3500">
                  <c:v>12.000000000000011</c:v>
                </c:pt>
                <c:pt idx="3503">
                  <c:v>14.000000000000012</c:v>
                </c:pt>
                <c:pt idx="3504">
                  <c:v>9.9999999999999645</c:v>
                </c:pt>
                <c:pt idx="3505">
                  <c:v>8.9999999999999858</c:v>
                </c:pt>
                <c:pt idx="3506">
                  <c:v>8.9999999999999858</c:v>
                </c:pt>
                <c:pt idx="3507">
                  <c:v>6.999999999999984</c:v>
                </c:pt>
                <c:pt idx="3510">
                  <c:v>5.9999999999999609</c:v>
                </c:pt>
                <c:pt idx="3511">
                  <c:v>4.9999999999999822</c:v>
                </c:pt>
                <c:pt idx="3512">
                  <c:v>4.0000000000000036</c:v>
                </c:pt>
                <c:pt idx="3513">
                  <c:v>4.0000000000000036</c:v>
                </c:pt>
                <c:pt idx="3514">
                  <c:v>2.9999999999999805</c:v>
                </c:pt>
                <c:pt idx="3517">
                  <c:v>1.9999999999999574</c:v>
                </c:pt>
                <c:pt idx="3518">
                  <c:v>1.9999999999999574</c:v>
                </c:pt>
                <c:pt idx="3519">
                  <c:v>0</c:v>
                </c:pt>
                <c:pt idx="3520">
                  <c:v>2.0000000000000018</c:v>
                </c:pt>
                <c:pt idx="3521">
                  <c:v>4.9999999999999822</c:v>
                </c:pt>
                <c:pt idx="3524">
                  <c:v>6.9999999999999396</c:v>
                </c:pt>
                <c:pt idx="3525">
                  <c:v>6.9999999999999396</c:v>
                </c:pt>
                <c:pt idx="3526">
                  <c:v>7.0000000000000284</c:v>
                </c:pt>
                <c:pt idx="3527">
                  <c:v>8.9999999999999858</c:v>
                </c:pt>
                <c:pt idx="3528">
                  <c:v>7.0000000000000284</c:v>
                </c:pt>
                <c:pt idx="3531">
                  <c:v>5.9999999999999609</c:v>
                </c:pt>
                <c:pt idx="3532">
                  <c:v>6.0000000000000497</c:v>
                </c:pt>
                <c:pt idx="3533">
                  <c:v>8.9999999999999858</c:v>
                </c:pt>
                <c:pt idx="3534">
                  <c:v>8.0000000000000071</c:v>
                </c:pt>
                <c:pt idx="3539">
                  <c:v>8.9999999999999858</c:v>
                </c:pt>
                <c:pt idx="3540">
                  <c:v>8.0000000000000071</c:v>
                </c:pt>
                <c:pt idx="3541">
                  <c:v>8.9999999999999858</c:v>
                </c:pt>
                <c:pt idx="3542">
                  <c:v>12.000000000000011</c:v>
                </c:pt>
                <c:pt idx="3545">
                  <c:v>12.999999999999989</c:v>
                </c:pt>
                <c:pt idx="3546">
                  <c:v>12.000000000000011</c:v>
                </c:pt>
                <c:pt idx="3547">
                  <c:v>8.0000000000000071</c:v>
                </c:pt>
                <c:pt idx="3548">
                  <c:v>7.0000000000000284</c:v>
                </c:pt>
                <c:pt idx="3549">
                  <c:v>10.000000000000053</c:v>
                </c:pt>
                <c:pt idx="3552">
                  <c:v>8.9999999999999858</c:v>
                </c:pt>
                <c:pt idx="3553">
                  <c:v>8.0000000000000071</c:v>
                </c:pt>
                <c:pt idx="3554">
                  <c:v>8.9999999999999858</c:v>
                </c:pt>
                <c:pt idx="3555">
                  <c:v>9.9999999999999645</c:v>
                </c:pt>
                <c:pt idx="3556">
                  <c:v>8.9999999999999858</c:v>
                </c:pt>
                <c:pt idx="3559">
                  <c:v>8.9999999999999858</c:v>
                </c:pt>
                <c:pt idx="3561">
                  <c:v>7.0000000000000284</c:v>
                </c:pt>
                <c:pt idx="3562">
                  <c:v>7.9999999999999183</c:v>
                </c:pt>
                <c:pt idx="3563">
                  <c:v>7.9999999999999183</c:v>
                </c:pt>
                <c:pt idx="3566">
                  <c:v>6.9999999999999396</c:v>
                </c:pt>
                <c:pt idx="3567">
                  <c:v>6.9999999999999396</c:v>
                </c:pt>
                <c:pt idx="3568">
                  <c:v>6.9999999999999396</c:v>
                </c:pt>
                <c:pt idx="3569">
                  <c:v>6.9999999999999396</c:v>
                </c:pt>
                <c:pt idx="3570">
                  <c:v>7.0000000000000284</c:v>
                </c:pt>
                <c:pt idx="3573">
                  <c:v>9.9999999999999645</c:v>
                </c:pt>
                <c:pt idx="3574">
                  <c:v>9.9999999999999645</c:v>
                </c:pt>
                <c:pt idx="3575">
                  <c:v>8.0000000000000071</c:v>
                </c:pt>
                <c:pt idx="3576">
                  <c:v>5.9999999999999609</c:v>
                </c:pt>
                <c:pt idx="3577">
                  <c:v>7.0000000000000284</c:v>
                </c:pt>
                <c:pt idx="3580">
                  <c:v>7.0000000000000284</c:v>
                </c:pt>
                <c:pt idx="3581">
                  <c:v>7.0000000000000284</c:v>
                </c:pt>
                <c:pt idx="3582">
                  <c:v>7.0000000000000284</c:v>
                </c:pt>
                <c:pt idx="3583">
                  <c:v>8.0000000000000071</c:v>
                </c:pt>
                <c:pt idx="3584">
                  <c:v>7.0000000000000284</c:v>
                </c:pt>
                <c:pt idx="3588">
                  <c:v>6.9999999999999396</c:v>
                </c:pt>
                <c:pt idx="3589">
                  <c:v>6.9999999999999396</c:v>
                </c:pt>
                <c:pt idx="3590">
                  <c:v>5.0000000000000711</c:v>
                </c:pt>
                <c:pt idx="3591">
                  <c:v>5.9999999999999609</c:v>
                </c:pt>
                <c:pt idx="3594">
                  <c:v>3.0000000000000249</c:v>
                </c:pt>
                <c:pt idx="3595">
                  <c:v>7.0000000000000284</c:v>
                </c:pt>
                <c:pt idx="3596">
                  <c:v>7.9999999999999183</c:v>
                </c:pt>
                <c:pt idx="3597">
                  <c:v>9.9999999999999645</c:v>
                </c:pt>
                <c:pt idx="3598">
                  <c:v>16.000000000000014</c:v>
                </c:pt>
                <c:pt idx="3601">
                  <c:v>13.999999999999968</c:v>
                </c:pt>
                <c:pt idx="3602">
                  <c:v>15.000000000000036</c:v>
                </c:pt>
                <c:pt idx="3603">
                  <c:v>18.99999999999995</c:v>
                </c:pt>
                <c:pt idx="3604">
                  <c:v>19.000000000000039</c:v>
                </c:pt>
                <c:pt idx="3605">
                  <c:v>19.000000000000039</c:v>
                </c:pt>
                <c:pt idx="3608">
                  <c:v>17.999999999999972</c:v>
                </c:pt>
                <c:pt idx="3609">
                  <c:v>18.99999999999995</c:v>
                </c:pt>
                <c:pt idx="3610">
                  <c:v>16.000000000000014</c:v>
                </c:pt>
                <c:pt idx="3611">
                  <c:v>18.00000000000006</c:v>
                </c:pt>
                <c:pt idx="3612">
                  <c:v>20.999999999999996</c:v>
                </c:pt>
                <c:pt idx="3615">
                  <c:v>20.000000000000018</c:v>
                </c:pt>
                <c:pt idx="3616">
                  <c:v>17.999999999999972</c:v>
                </c:pt>
                <c:pt idx="3617">
                  <c:v>14.999999999999947</c:v>
                </c:pt>
                <c:pt idx="3618">
                  <c:v>14.999999999999947</c:v>
                </c:pt>
                <c:pt idx="3619">
                  <c:v>10.999999999999943</c:v>
                </c:pt>
                <c:pt idx="3622">
                  <c:v>11.000000000000032</c:v>
                </c:pt>
                <c:pt idx="3623">
                  <c:v>12.000000000000011</c:v>
                </c:pt>
                <c:pt idx="3624">
                  <c:v>12.999999999999989</c:v>
                </c:pt>
                <c:pt idx="3625">
                  <c:v>14.000000000000057</c:v>
                </c:pt>
                <c:pt idx="3626">
                  <c:v>14.000000000000057</c:v>
                </c:pt>
                <c:pt idx="3629">
                  <c:v>16.999999999999993</c:v>
                </c:pt>
                <c:pt idx="3630">
                  <c:v>15.000000000000036</c:v>
                </c:pt>
                <c:pt idx="3631">
                  <c:v>11.999999999999922</c:v>
                </c:pt>
                <c:pt idx="3632">
                  <c:v>12.000000000000011</c:v>
                </c:pt>
                <c:pt idx="3633">
                  <c:v>12.000000000000011</c:v>
                </c:pt>
                <c:pt idx="3636">
                  <c:v>10.999999999999943</c:v>
                </c:pt>
                <c:pt idx="3637">
                  <c:v>8.9999999999999858</c:v>
                </c:pt>
                <c:pt idx="3638">
                  <c:v>8.9999999999999858</c:v>
                </c:pt>
                <c:pt idx="3639">
                  <c:v>8.0000000000000071</c:v>
                </c:pt>
                <c:pt idx="3640">
                  <c:v>4.9999999999999822</c:v>
                </c:pt>
                <c:pt idx="3643">
                  <c:v>4.0000000000000036</c:v>
                </c:pt>
                <c:pt idx="3644">
                  <c:v>3.0000000000000249</c:v>
                </c:pt>
                <c:pt idx="3645">
                  <c:v>4.0000000000000036</c:v>
                </c:pt>
                <c:pt idx="3646">
                  <c:v>3.0000000000000249</c:v>
                </c:pt>
                <c:pt idx="3647">
                  <c:v>5.9999999999999609</c:v>
                </c:pt>
                <c:pt idx="3650">
                  <c:v>5.9999999999999609</c:v>
                </c:pt>
                <c:pt idx="3651">
                  <c:v>8.0000000000000071</c:v>
                </c:pt>
                <c:pt idx="3652">
                  <c:v>7.0000000000000284</c:v>
                </c:pt>
                <c:pt idx="3653">
                  <c:v>7.0000000000000284</c:v>
                </c:pt>
                <c:pt idx="3654">
                  <c:v>7.0000000000000284</c:v>
                </c:pt>
                <c:pt idx="3657">
                  <c:v>8.0000000000000071</c:v>
                </c:pt>
                <c:pt idx="3658">
                  <c:v>6.0000000000000497</c:v>
                </c:pt>
                <c:pt idx="3659">
                  <c:v>5.9999999999999609</c:v>
                </c:pt>
                <c:pt idx="3660">
                  <c:v>9.0000000000000746</c:v>
                </c:pt>
                <c:pt idx="3661">
                  <c:v>15.000000000000036</c:v>
                </c:pt>
                <c:pt idx="3664">
                  <c:v>15.000000000000036</c:v>
                </c:pt>
                <c:pt idx="3665">
                  <c:v>15.000000000000036</c:v>
                </c:pt>
                <c:pt idx="3666">
                  <c:v>18.99999999999995</c:v>
                </c:pt>
                <c:pt idx="3667">
                  <c:v>25.999999999999979</c:v>
                </c:pt>
                <c:pt idx="3668">
                  <c:v>31.999999999999986</c:v>
                </c:pt>
                <c:pt idx="3671">
                  <c:v>33.000000000000007</c:v>
                </c:pt>
                <c:pt idx="3672">
                  <c:v>37.000000000000014</c:v>
                </c:pt>
                <c:pt idx="3673">
                  <c:v>35.000000000000007</c:v>
                </c:pt>
                <c:pt idx="3674">
                  <c:v>24.000000000000021</c:v>
                </c:pt>
                <c:pt idx="3675">
                  <c:v>26.999999999999957</c:v>
                </c:pt>
                <c:pt idx="3678">
                  <c:v>24.000000000000021</c:v>
                </c:pt>
                <c:pt idx="3679">
                  <c:v>25</c:v>
                </c:pt>
                <c:pt idx="3680">
                  <c:v>26.999999999999957</c:v>
                </c:pt>
                <c:pt idx="3681">
                  <c:v>26.999999999999957</c:v>
                </c:pt>
                <c:pt idx="3682">
                  <c:v>25.999999999999979</c:v>
                </c:pt>
                <c:pt idx="3685">
                  <c:v>25.999999999999979</c:v>
                </c:pt>
                <c:pt idx="3686">
                  <c:v>25.999999999999979</c:v>
                </c:pt>
                <c:pt idx="3687">
                  <c:v>26.999999999999957</c:v>
                </c:pt>
                <c:pt idx="3688">
                  <c:v>25.999999999999979</c:v>
                </c:pt>
                <c:pt idx="3689">
                  <c:v>26.999999999999957</c:v>
                </c:pt>
                <c:pt idx="3692">
                  <c:v>29.000000000000004</c:v>
                </c:pt>
                <c:pt idx="3693">
                  <c:v>26.000000000000021</c:v>
                </c:pt>
                <c:pt idx="3694">
                  <c:v>25.999999999999979</c:v>
                </c:pt>
                <c:pt idx="3695">
                  <c:v>24.000000000000021</c:v>
                </c:pt>
                <c:pt idx="3696">
                  <c:v>21.999999999999975</c:v>
                </c:pt>
                <c:pt idx="3699">
                  <c:v>20.999999999999996</c:v>
                </c:pt>
                <c:pt idx="3700">
                  <c:v>20.000000000000018</c:v>
                </c:pt>
                <c:pt idx="3701">
                  <c:v>26.000000000000068</c:v>
                </c:pt>
                <c:pt idx="3702">
                  <c:v>25.999999999999979</c:v>
                </c:pt>
                <c:pt idx="3703">
                  <c:v>31.00000000000005</c:v>
                </c:pt>
                <c:pt idx="3706">
                  <c:v>33.000000000000007</c:v>
                </c:pt>
                <c:pt idx="3707">
                  <c:v>33.000000000000007</c:v>
                </c:pt>
                <c:pt idx="3708">
                  <c:v>34.000000000000071</c:v>
                </c:pt>
                <c:pt idx="3709">
                  <c:v>31.00000000000005</c:v>
                </c:pt>
                <c:pt idx="3710">
                  <c:v>31.00000000000005</c:v>
                </c:pt>
                <c:pt idx="3713">
                  <c:v>35.000000000000057</c:v>
                </c:pt>
                <c:pt idx="3714">
                  <c:v>33.000000000000007</c:v>
                </c:pt>
                <c:pt idx="3715">
                  <c:v>33.000000000000007</c:v>
                </c:pt>
                <c:pt idx="3716">
                  <c:v>33.000000000000007</c:v>
                </c:pt>
                <c:pt idx="3717">
                  <c:v>33.999999999999986</c:v>
                </c:pt>
                <c:pt idx="3720">
                  <c:v>33.000000000000007</c:v>
                </c:pt>
                <c:pt idx="3721">
                  <c:v>30.999999999999961</c:v>
                </c:pt>
                <c:pt idx="3722">
                  <c:v>28.000000000000025</c:v>
                </c:pt>
                <c:pt idx="3723">
                  <c:v>28.000000000000025</c:v>
                </c:pt>
                <c:pt idx="3724">
                  <c:v>25.999999999999979</c:v>
                </c:pt>
                <c:pt idx="3727">
                  <c:v>20.000000000000018</c:v>
                </c:pt>
                <c:pt idx="3728">
                  <c:v>23.999999999999932</c:v>
                </c:pt>
                <c:pt idx="3729">
                  <c:v>25</c:v>
                </c:pt>
                <c:pt idx="3730">
                  <c:v>24.000000000000021</c:v>
                </c:pt>
                <c:pt idx="3731">
                  <c:v>26.999999999999957</c:v>
                </c:pt>
                <c:pt idx="3734">
                  <c:v>23.000000000000043</c:v>
                </c:pt>
                <c:pt idx="3735">
                  <c:v>21.999999999999975</c:v>
                </c:pt>
                <c:pt idx="3736">
                  <c:v>23.000000000000043</c:v>
                </c:pt>
                <c:pt idx="3737">
                  <c:v>23.000000000000043</c:v>
                </c:pt>
                <c:pt idx="3738">
                  <c:v>23.999999999999979</c:v>
                </c:pt>
                <c:pt idx="3741">
                  <c:v>23.000000000000043</c:v>
                </c:pt>
                <c:pt idx="3742">
                  <c:v>22.000000000000064</c:v>
                </c:pt>
                <c:pt idx="3743">
                  <c:v>19.999999999999929</c:v>
                </c:pt>
                <c:pt idx="3744">
                  <c:v>19.000000000000039</c:v>
                </c:pt>
                <c:pt idx="3745">
                  <c:v>20.000000000000018</c:v>
                </c:pt>
                <c:pt idx="3748">
                  <c:v>20.000000000000018</c:v>
                </c:pt>
                <c:pt idx="3749">
                  <c:v>20.999999999999996</c:v>
                </c:pt>
                <c:pt idx="3750">
                  <c:v>20.999999999999996</c:v>
                </c:pt>
                <c:pt idx="3751">
                  <c:v>24.000000000000021</c:v>
                </c:pt>
                <c:pt idx="3752">
                  <c:v>26.000000000000021</c:v>
                </c:pt>
                <c:pt idx="3755">
                  <c:v>25.999999999999979</c:v>
                </c:pt>
                <c:pt idx="3756">
                  <c:v>26.000000000000021</c:v>
                </c:pt>
                <c:pt idx="3757">
                  <c:v>25</c:v>
                </c:pt>
                <c:pt idx="3758">
                  <c:v>27</c:v>
                </c:pt>
                <c:pt idx="3759">
                  <c:v>28.000000000000025</c:v>
                </c:pt>
                <c:pt idx="3762">
                  <c:v>30.000000000000028</c:v>
                </c:pt>
                <c:pt idx="3763">
                  <c:v>31.00000000000005</c:v>
                </c:pt>
                <c:pt idx="3764">
                  <c:v>34.999999999999964</c:v>
                </c:pt>
                <c:pt idx="3765">
                  <c:v>35.000000000000057</c:v>
                </c:pt>
                <c:pt idx="3766">
                  <c:v>35.000000000000057</c:v>
                </c:pt>
                <c:pt idx="3769">
                  <c:v>35.000000000000007</c:v>
                </c:pt>
                <c:pt idx="3770">
                  <c:v>33.999999999999986</c:v>
                </c:pt>
                <c:pt idx="3771">
                  <c:v>35.000000000000057</c:v>
                </c:pt>
                <c:pt idx="3772">
                  <c:v>37.000000000000014</c:v>
                </c:pt>
                <c:pt idx="3773">
                  <c:v>35.999999999999986</c:v>
                </c:pt>
                <c:pt idx="3776">
                  <c:v>35.000000000000007</c:v>
                </c:pt>
                <c:pt idx="3777">
                  <c:v>36.000000000000028</c:v>
                </c:pt>
                <c:pt idx="3778">
                  <c:v>34.000000000000028</c:v>
                </c:pt>
                <c:pt idx="3779">
                  <c:v>33.999999999999986</c:v>
                </c:pt>
                <c:pt idx="3780">
                  <c:v>33.000000000000007</c:v>
                </c:pt>
                <c:pt idx="3783">
                  <c:v>32.999999999999964</c:v>
                </c:pt>
                <c:pt idx="3784">
                  <c:v>33.999999999999986</c:v>
                </c:pt>
                <c:pt idx="3785">
                  <c:v>33.999999999999986</c:v>
                </c:pt>
                <c:pt idx="3786">
                  <c:v>33.999999999999986</c:v>
                </c:pt>
                <c:pt idx="3787">
                  <c:v>33.000000000000007</c:v>
                </c:pt>
                <c:pt idx="3790">
                  <c:v>33.000000000000007</c:v>
                </c:pt>
                <c:pt idx="3791">
                  <c:v>31.00000000000005</c:v>
                </c:pt>
                <c:pt idx="3792">
                  <c:v>33.999999999999986</c:v>
                </c:pt>
                <c:pt idx="3793">
                  <c:v>33.000000000000007</c:v>
                </c:pt>
                <c:pt idx="3794">
                  <c:v>33.000000000000007</c:v>
                </c:pt>
                <c:pt idx="3800">
                  <c:v>34.000000000000071</c:v>
                </c:pt>
                <c:pt idx="3801">
                  <c:v>33.999999999999986</c:v>
                </c:pt>
                <c:pt idx="3806">
                  <c:v>37.999999999999986</c:v>
                </c:pt>
                <c:pt idx="3807">
                  <c:v>36.999999999999964</c:v>
                </c:pt>
                <c:pt idx="3808">
                  <c:v>35.000000000000057</c:v>
                </c:pt>
                <c:pt idx="3811">
                  <c:v>35.000000000000007</c:v>
                </c:pt>
                <c:pt idx="3812">
                  <c:v>32.000000000000028</c:v>
                </c:pt>
                <c:pt idx="3813">
                  <c:v>32.999999999999964</c:v>
                </c:pt>
                <c:pt idx="3814">
                  <c:v>33.999999999999986</c:v>
                </c:pt>
                <c:pt idx="3815">
                  <c:v>33.999999999999986</c:v>
                </c:pt>
                <c:pt idx="3818">
                  <c:v>36.000000000000028</c:v>
                </c:pt>
                <c:pt idx="3819">
                  <c:v>35.999999999999943</c:v>
                </c:pt>
                <c:pt idx="3820">
                  <c:v>35.999999999999986</c:v>
                </c:pt>
                <c:pt idx="3821">
                  <c:v>42.999999999999972</c:v>
                </c:pt>
                <c:pt idx="3822">
                  <c:v>46.999999999999972</c:v>
                </c:pt>
                <c:pt idx="3825">
                  <c:v>52</c:v>
                </c:pt>
                <c:pt idx="3826">
                  <c:v>59.000000000000028</c:v>
                </c:pt>
                <c:pt idx="3827">
                  <c:v>62.999999999999986</c:v>
                </c:pt>
                <c:pt idx="3828">
                  <c:v>62.000000000000014</c:v>
                </c:pt>
                <c:pt idx="3829">
                  <c:v>50</c:v>
                </c:pt>
                <c:pt idx="3832">
                  <c:v>53.999999999999957</c:v>
                </c:pt>
                <c:pt idx="3833">
                  <c:v>50</c:v>
                </c:pt>
                <c:pt idx="3834">
                  <c:v>52.999999999999936</c:v>
                </c:pt>
                <c:pt idx="3835">
                  <c:v>56.999999999999986</c:v>
                </c:pt>
                <c:pt idx="3836">
                  <c:v>56.000000000000007</c:v>
                </c:pt>
                <c:pt idx="3839">
                  <c:v>54.999999999999986</c:v>
                </c:pt>
                <c:pt idx="3840">
                  <c:v>56.000000000000007</c:v>
                </c:pt>
                <c:pt idx="3841">
                  <c:v>64.000000000000014</c:v>
                </c:pt>
                <c:pt idx="3842">
                  <c:v>63.000000000000036</c:v>
                </c:pt>
                <c:pt idx="3843">
                  <c:v>75.999999999999972</c:v>
                </c:pt>
                <c:pt idx="3846">
                  <c:v>75</c:v>
                </c:pt>
                <c:pt idx="3847">
                  <c:v>79</c:v>
                </c:pt>
                <c:pt idx="3848">
                  <c:v>77.999999999999986</c:v>
                </c:pt>
                <c:pt idx="3849">
                  <c:v>78.000000000000028</c:v>
                </c:pt>
                <c:pt idx="3850">
                  <c:v>78.999999999999957</c:v>
                </c:pt>
                <c:pt idx="3853">
                  <c:v>78.999999999999957</c:v>
                </c:pt>
                <c:pt idx="3854">
                  <c:v>79.999999999999986</c:v>
                </c:pt>
                <c:pt idx="3855">
                  <c:v>74.999999999999957</c:v>
                </c:pt>
                <c:pt idx="3856">
                  <c:v>67.999999999999972</c:v>
                </c:pt>
                <c:pt idx="3857">
                  <c:v>67.999999999999972</c:v>
                </c:pt>
                <c:pt idx="3860">
                  <c:v>68.000000000000014</c:v>
                </c:pt>
                <c:pt idx="3861">
                  <c:v>68.999999999999943</c:v>
                </c:pt>
                <c:pt idx="3862">
                  <c:v>75</c:v>
                </c:pt>
                <c:pt idx="3863">
                  <c:v>73.999999999999972</c:v>
                </c:pt>
                <c:pt idx="3864">
                  <c:v>79.999999999999943</c:v>
                </c:pt>
                <c:pt idx="3867">
                  <c:v>74.000000000000028</c:v>
                </c:pt>
                <c:pt idx="3868">
                  <c:v>69.999999999999972</c:v>
                </c:pt>
                <c:pt idx="3869">
                  <c:v>68.000000000000014</c:v>
                </c:pt>
                <c:pt idx="3870">
                  <c:v>70.000000000000014</c:v>
                </c:pt>
                <c:pt idx="3871">
                  <c:v>62.999999999999986</c:v>
                </c:pt>
                <c:pt idx="3874">
                  <c:v>64.999999999999986</c:v>
                </c:pt>
                <c:pt idx="3875">
                  <c:v>62.999999999999986</c:v>
                </c:pt>
                <c:pt idx="3876">
                  <c:v>53.000000000000028</c:v>
                </c:pt>
                <c:pt idx="3877">
                  <c:v>58.999999999999986</c:v>
                </c:pt>
                <c:pt idx="3878">
                  <c:v>53.000000000000028</c:v>
                </c:pt>
                <c:pt idx="3881">
                  <c:v>67.999999999999972</c:v>
                </c:pt>
                <c:pt idx="3882">
                  <c:v>69.999999999999972</c:v>
                </c:pt>
                <c:pt idx="3883">
                  <c:v>61.000000000000028</c:v>
                </c:pt>
                <c:pt idx="3884">
                  <c:v>50.999999999999979</c:v>
                </c:pt>
                <c:pt idx="3889">
                  <c:v>37.999999999999986</c:v>
                </c:pt>
                <c:pt idx="3890">
                  <c:v>36.999999999999964</c:v>
                </c:pt>
                <c:pt idx="3891">
                  <c:v>51.000000000000021</c:v>
                </c:pt>
                <c:pt idx="3892">
                  <c:v>49.999999999999957</c:v>
                </c:pt>
                <c:pt idx="3895">
                  <c:v>51.000000000000021</c:v>
                </c:pt>
                <c:pt idx="3896">
                  <c:v>48.999999999999979</c:v>
                </c:pt>
                <c:pt idx="3897">
                  <c:v>50</c:v>
                </c:pt>
                <c:pt idx="3898">
                  <c:v>50</c:v>
                </c:pt>
                <c:pt idx="3899">
                  <c:v>52.999999999999979</c:v>
                </c:pt>
                <c:pt idx="3902">
                  <c:v>49.999999999999957</c:v>
                </c:pt>
                <c:pt idx="3903">
                  <c:v>48.999999999999979</c:v>
                </c:pt>
                <c:pt idx="3904">
                  <c:v>51.999999999999957</c:v>
                </c:pt>
                <c:pt idx="3905">
                  <c:v>54.999999999999986</c:v>
                </c:pt>
                <c:pt idx="3906">
                  <c:v>54.999999999999986</c:v>
                </c:pt>
                <c:pt idx="3909">
                  <c:v>52.999999999999936</c:v>
                </c:pt>
                <c:pt idx="3910">
                  <c:v>50.999999999999979</c:v>
                </c:pt>
                <c:pt idx="3911">
                  <c:v>48.999999999999979</c:v>
                </c:pt>
                <c:pt idx="3912">
                  <c:v>44.999999999999972</c:v>
                </c:pt>
                <c:pt idx="3913">
                  <c:v>41.999999999999993</c:v>
                </c:pt>
                <c:pt idx="3916">
                  <c:v>36.999999999999964</c:v>
                </c:pt>
                <c:pt idx="3917">
                  <c:v>29.999999999999982</c:v>
                </c:pt>
                <c:pt idx="3918">
                  <c:v>33.000000000000007</c:v>
                </c:pt>
                <c:pt idx="3919">
                  <c:v>39.999999999999993</c:v>
                </c:pt>
                <c:pt idx="3920">
                  <c:v>40.000000000000036</c:v>
                </c:pt>
                <c:pt idx="3923">
                  <c:v>44.999999999999972</c:v>
                </c:pt>
                <c:pt idx="3924">
                  <c:v>45.000000000000014</c:v>
                </c:pt>
                <c:pt idx="3925">
                  <c:v>46</c:v>
                </c:pt>
                <c:pt idx="3927">
                  <c:v>43.999999999999993</c:v>
                </c:pt>
                <c:pt idx="3930">
                  <c:v>43.999999999999993</c:v>
                </c:pt>
                <c:pt idx="3931">
                  <c:v>42.000000000000036</c:v>
                </c:pt>
                <c:pt idx="3932">
                  <c:v>44.999999999999972</c:v>
                </c:pt>
                <c:pt idx="3933">
                  <c:v>46</c:v>
                </c:pt>
                <c:pt idx="3934">
                  <c:v>45.000000000000014</c:v>
                </c:pt>
                <c:pt idx="3937">
                  <c:v>37.999999999999986</c:v>
                </c:pt>
                <c:pt idx="3938">
                  <c:v>36.999999999999964</c:v>
                </c:pt>
                <c:pt idx="3939">
                  <c:v>36.999999999999964</c:v>
                </c:pt>
                <c:pt idx="3940">
                  <c:v>33.999999999999986</c:v>
                </c:pt>
                <c:pt idx="3941">
                  <c:v>30.999999999999961</c:v>
                </c:pt>
                <c:pt idx="3944">
                  <c:v>31.000000000000007</c:v>
                </c:pt>
                <c:pt idx="3945">
                  <c:v>27.999999999999936</c:v>
                </c:pt>
                <c:pt idx="3946">
                  <c:v>25</c:v>
                </c:pt>
                <c:pt idx="3947">
                  <c:v>23.000000000000043</c:v>
                </c:pt>
                <c:pt idx="3948">
                  <c:v>16.999999999999993</c:v>
                </c:pt>
                <c:pt idx="3951">
                  <c:v>14.999999999999947</c:v>
                </c:pt>
                <c:pt idx="3952">
                  <c:v>14.999999999999947</c:v>
                </c:pt>
                <c:pt idx="3953">
                  <c:v>18.00000000000006</c:v>
                </c:pt>
                <c:pt idx="3954">
                  <c:v>21.999999999999975</c:v>
                </c:pt>
                <c:pt idx="3955">
                  <c:v>19.999999999999929</c:v>
                </c:pt>
                <c:pt idx="3958">
                  <c:v>19.000000000000039</c:v>
                </c:pt>
                <c:pt idx="3959">
                  <c:v>19.000000000000039</c:v>
                </c:pt>
                <c:pt idx="3960">
                  <c:v>16.999999999999993</c:v>
                </c:pt>
                <c:pt idx="3961">
                  <c:v>19.999999999999929</c:v>
                </c:pt>
                <c:pt idx="3962">
                  <c:v>-11.000000000000032</c:v>
                </c:pt>
                <c:pt idx="3965">
                  <c:v>-22.999999999999954</c:v>
                </c:pt>
                <c:pt idx="3966">
                  <c:v>-6.0000000000000497</c:v>
                </c:pt>
                <c:pt idx="3967">
                  <c:v>2.9999999999999361</c:v>
                </c:pt>
                <c:pt idx="3968">
                  <c:v>5.0000000000000711</c:v>
                </c:pt>
                <c:pt idx="3969">
                  <c:v>3.0000000000000249</c:v>
                </c:pt>
                <c:pt idx="3972">
                  <c:v>1.9999999999999574</c:v>
                </c:pt>
                <c:pt idx="3973">
                  <c:v>2.0000000000000462</c:v>
                </c:pt>
                <c:pt idx="3974">
                  <c:v>0.99999999999997868</c:v>
                </c:pt>
                <c:pt idx="3975">
                  <c:v>-1.0000000000000675</c:v>
                </c:pt>
                <c:pt idx="3976">
                  <c:v>2.0000000000000462</c:v>
                </c:pt>
                <c:pt idx="3979">
                  <c:v>5.9999999999999609</c:v>
                </c:pt>
                <c:pt idx="3980">
                  <c:v>7.0000000000000284</c:v>
                </c:pt>
                <c:pt idx="3981">
                  <c:v>8.9999999999999858</c:v>
                </c:pt>
                <c:pt idx="3982">
                  <c:v>9.0000000000000746</c:v>
                </c:pt>
                <c:pt idx="3983">
                  <c:v>11.000000000000032</c:v>
                </c:pt>
                <c:pt idx="3986">
                  <c:v>8.0000000000000071</c:v>
                </c:pt>
                <c:pt idx="3987">
                  <c:v>3.0000000000000249</c:v>
                </c:pt>
                <c:pt idx="3988">
                  <c:v>5.9999999999999609</c:v>
                </c:pt>
                <c:pt idx="3989">
                  <c:v>0</c:v>
                </c:pt>
                <c:pt idx="3990">
                  <c:v>13.999999999999968</c:v>
                </c:pt>
                <c:pt idx="3993">
                  <c:v>8.9999999999999858</c:v>
                </c:pt>
                <c:pt idx="3994">
                  <c:v>10.999999999999943</c:v>
                </c:pt>
                <c:pt idx="3995">
                  <c:v>4.0000000000000036</c:v>
                </c:pt>
                <c:pt idx="3996">
                  <c:v>4.0000000000000036</c:v>
                </c:pt>
                <c:pt idx="3997">
                  <c:v>4.0000000000000036</c:v>
                </c:pt>
                <c:pt idx="4000">
                  <c:v>6.0000000000000497</c:v>
                </c:pt>
                <c:pt idx="4001">
                  <c:v>10.999999999999943</c:v>
                </c:pt>
                <c:pt idx="4002">
                  <c:v>14.000000000000057</c:v>
                </c:pt>
                <c:pt idx="4003">
                  <c:v>15.000000000000036</c:v>
                </c:pt>
                <c:pt idx="4004">
                  <c:v>16.000000000000014</c:v>
                </c:pt>
                <c:pt idx="4007">
                  <c:v>8.0000000000000071</c:v>
                </c:pt>
                <c:pt idx="4008">
                  <c:v>9.9999999999999645</c:v>
                </c:pt>
                <c:pt idx="4009">
                  <c:v>11.999999999999922</c:v>
                </c:pt>
                <c:pt idx="4010">
                  <c:v>16.000000000000014</c:v>
                </c:pt>
                <c:pt idx="4011">
                  <c:v>17.999999999999972</c:v>
                </c:pt>
                <c:pt idx="4014">
                  <c:v>22.999999999999954</c:v>
                </c:pt>
                <c:pt idx="4015">
                  <c:v>22.999999999999954</c:v>
                </c:pt>
                <c:pt idx="4016">
                  <c:v>19.000000000000039</c:v>
                </c:pt>
                <c:pt idx="4017">
                  <c:v>15.000000000000036</c:v>
                </c:pt>
                <c:pt idx="4018">
                  <c:v>13.999999999999968</c:v>
                </c:pt>
                <c:pt idx="4021">
                  <c:v>12.000000000000011</c:v>
                </c:pt>
                <c:pt idx="4022">
                  <c:v>13.000000000000078</c:v>
                </c:pt>
                <c:pt idx="4023">
                  <c:v>10.000000000000053</c:v>
                </c:pt>
                <c:pt idx="4024">
                  <c:v>12.000000000000011</c:v>
                </c:pt>
                <c:pt idx="4025">
                  <c:v>20.999999999999996</c:v>
                </c:pt>
                <c:pt idx="4028">
                  <c:v>19.999999999999929</c:v>
                </c:pt>
                <c:pt idx="4029">
                  <c:v>18.99999999999995</c:v>
                </c:pt>
                <c:pt idx="4030">
                  <c:v>19.000000000000039</c:v>
                </c:pt>
                <c:pt idx="4031">
                  <c:v>21.999999999999975</c:v>
                </c:pt>
                <c:pt idx="4032">
                  <c:v>20.999999999999996</c:v>
                </c:pt>
                <c:pt idx="4035">
                  <c:v>20.000000000000018</c:v>
                </c:pt>
                <c:pt idx="4036">
                  <c:v>23.000000000000043</c:v>
                </c:pt>
                <c:pt idx="4037">
                  <c:v>18.00000000000006</c:v>
                </c:pt>
                <c:pt idx="4038">
                  <c:v>16.999999999999993</c:v>
                </c:pt>
                <c:pt idx="4039">
                  <c:v>13.999999999999968</c:v>
                </c:pt>
                <c:pt idx="4042">
                  <c:v>15.000000000000036</c:v>
                </c:pt>
                <c:pt idx="4043">
                  <c:v>18.99999999999995</c:v>
                </c:pt>
                <c:pt idx="4044">
                  <c:v>19.000000000000039</c:v>
                </c:pt>
                <c:pt idx="4045">
                  <c:v>10.999999999999943</c:v>
                </c:pt>
                <c:pt idx="4046">
                  <c:v>10.000000000000053</c:v>
                </c:pt>
                <c:pt idx="4049">
                  <c:v>16.000000000000014</c:v>
                </c:pt>
                <c:pt idx="4050">
                  <c:v>19.000000000000039</c:v>
                </c:pt>
                <c:pt idx="4051">
                  <c:v>16.000000000000014</c:v>
                </c:pt>
                <c:pt idx="4052">
                  <c:v>13.999999999999968</c:v>
                </c:pt>
                <c:pt idx="4053">
                  <c:v>18.000000000000014</c:v>
                </c:pt>
                <c:pt idx="4056">
                  <c:v>15.000000000000036</c:v>
                </c:pt>
                <c:pt idx="4057">
                  <c:v>15.000000000000036</c:v>
                </c:pt>
                <c:pt idx="4058">
                  <c:v>16.999999999999993</c:v>
                </c:pt>
                <c:pt idx="4059">
                  <c:v>20.000000000000018</c:v>
                </c:pt>
                <c:pt idx="4060">
                  <c:v>21.999999999999975</c:v>
                </c:pt>
                <c:pt idx="4063">
                  <c:v>31.000000000000007</c:v>
                </c:pt>
                <c:pt idx="4064">
                  <c:v>35.999999999999943</c:v>
                </c:pt>
                <c:pt idx="4065">
                  <c:v>29.999999999999982</c:v>
                </c:pt>
                <c:pt idx="4066">
                  <c:v>37.999999999999986</c:v>
                </c:pt>
                <c:pt idx="4067">
                  <c:v>31.000000000000007</c:v>
                </c:pt>
                <c:pt idx="4070">
                  <c:v>29.999999999999982</c:v>
                </c:pt>
                <c:pt idx="4071">
                  <c:v>38.000000000000078</c:v>
                </c:pt>
                <c:pt idx="4072">
                  <c:v>44.999999999999972</c:v>
                </c:pt>
                <c:pt idx="4073">
                  <c:v>47.000000000000021</c:v>
                </c:pt>
                <c:pt idx="4074">
                  <c:v>53.000000000000028</c:v>
                </c:pt>
                <c:pt idx="4077">
                  <c:v>65.000000000000028</c:v>
                </c:pt>
                <c:pt idx="4078">
                  <c:v>70.999999999999957</c:v>
                </c:pt>
                <c:pt idx="4079">
                  <c:v>63.999999999999972</c:v>
                </c:pt>
                <c:pt idx="4080">
                  <c:v>67</c:v>
                </c:pt>
                <c:pt idx="4081">
                  <c:v>75.999999999999972</c:v>
                </c:pt>
                <c:pt idx="4084">
                  <c:v>81</c:v>
                </c:pt>
                <c:pt idx="4085">
                  <c:v>81</c:v>
                </c:pt>
                <c:pt idx="4086">
                  <c:v>83.999999999999986</c:v>
                </c:pt>
                <c:pt idx="4087">
                  <c:v>89.999999999999986</c:v>
                </c:pt>
                <c:pt idx="4088">
                  <c:v>102.99999999999999</c:v>
                </c:pt>
                <c:pt idx="4091">
                  <c:v>106.99999999999999</c:v>
                </c:pt>
                <c:pt idx="4092">
                  <c:v>95.000000000000014</c:v>
                </c:pt>
                <c:pt idx="4093">
                  <c:v>105.00000000000003</c:v>
                </c:pt>
                <c:pt idx="4094">
                  <c:v>117.99999999999997</c:v>
                </c:pt>
                <c:pt idx="4095">
                  <c:v>123</c:v>
                </c:pt>
                <c:pt idx="4098">
                  <c:v>113.99999999999997</c:v>
                </c:pt>
                <c:pt idx="4099">
                  <c:v>122.00000000000001</c:v>
                </c:pt>
                <c:pt idx="4100">
                  <c:v>119.99999999999997</c:v>
                </c:pt>
                <c:pt idx="4101">
                  <c:v>116.00000000000001</c:v>
                </c:pt>
                <c:pt idx="4102">
                  <c:v>123.00000000000004</c:v>
                </c:pt>
                <c:pt idx="4105">
                  <c:v>126.00000000000003</c:v>
                </c:pt>
                <c:pt idx="4106">
                  <c:v>133</c:v>
                </c:pt>
                <c:pt idx="4107">
                  <c:v>136.99999999999997</c:v>
                </c:pt>
                <c:pt idx="4108">
                  <c:v>140</c:v>
                </c:pt>
                <c:pt idx="4109">
                  <c:v>147.99999999999994</c:v>
                </c:pt>
                <c:pt idx="4112">
                  <c:v>140.99999999999997</c:v>
                </c:pt>
                <c:pt idx="4113">
                  <c:v>146</c:v>
                </c:pt>
                <c:pt idx="4114">
                  <c:v>138.00000000000003</c:v>
                </c:pt>
                <c:pt idx="4115">
                  <c:v>145.00000000000003</c:v>
                </c:pt>
                <c:pt idx="4116">
                  <c:v>144.99999999999997</c:v>
                </c:pt>
                <c:pt idx="4119">
                  <c:v>143.00000000000003</c:v>
                </c:pt>
                <c:pt idx="4120">
                  <c:v>149.00000000000003</c:v>
                </c:pt>
                <c:pt idx="4121">
                  <c:v>150</c:v>
                </c:pt>
                <c:pt idx="4122">
                  <c:v>153.00000000000003</c:v>
                </c:pt>
                <c:pt idx="4123">
                  <c:v>154</c:v>
                </c:pt>
                <c:pt idx="4126">
                  <c:v>156.99999999999997</c:v>
                </c:pt>
                <c:pt idx="4127">
                  <c:v>156.99999999999997</c:v>
                </c:pt>
                <c:pt idx="4128">
                  <c:v>152</c:v>
                </c:pt>
                <c:pt idx="4129">
                  <c:v>144.99999999999997</c:v>
                </c:pt>
                <c:pt idx="4130">
                  <c:v>142</c:v>
                </c:pt>
                <c:pt idx="4133">
                  <c:v>141</c:v>
                </c:pt>
                <c:pt idx="4134">
                  <c:v>137</c:v>
                </c:pt>
                <c:pt idx="4135">
                  <c:v>129</c:v>
                </c:pt>
                <c:pt idx="4136">
                  <c:v>128.00000000000003</c:v>
                </c:pt>
                <c:pt idx="4137">
                  <c:v>131</c:v>
                </c:pt>
                <c:pt idx="4140">
                  <c:v>131</c:v>
                </c:pt>
                <c:pt idx="4141">
                  <c:v>125</c:v>
                </c:pt>
                <c:pt idx="4142">
                  <c:v>110.99999999999999</c:v>
                </c:pt>
                <c:pt idx="4143">
                  <c:v>118.00000000000001</c:v>
                </c:pt>
                <c:pt idx="4144">
                  <c:v>110.00000000000001</c:v>
                </c:pt>
                <c:pt idx="4147">
                  <c:v>108</c:v>
                </c:pt>
                <c:pt idx="4148">
                  <c:v>109.00000000000003</c:v>
                </c:pt>
                <c:pt idx="4149">
                  <c:v>112.00000000000001</c:v>
                </c:pt>
                <c:pt idx="4150">
                  <c:v>121.99999999999997</c:v>
                </c:pt>
                <c:pt idx="4151">
                  <c:v>125</c:v>
                </c:pt>
                <c:pt idx="4154">
                  <c:v>128.00000000000003</c:v>
                </c:pt>
                <c:pt idx="4155">
                  <c:v>127</c:v>
                </c:pt>
                <c:pt idx="4156">
                  <c:v>121.99999999999997</c:v>
                </c:pt>
                <c:pt idx="4157">
                  <c:v>130.00000000000003</c:v>
                </c:pt>
                <c:pt idx="4158">
                  <c:v>128.00000000000003</c:v>
                </c:pt>
                <c:pt idx="4161">
                  <c:v>134.00000000000003</c:v>
                </c:pt>
                <c:pt idx="4162">
                  <c:v>134.00000000000003</c:v>
                </c:pt>
                <c:pt idx="4168">
                  <c:v>136</c:v>
                </c:pt>
                <c:pt idx="4169">
                  <c:v>137</c:v>
                </c:pt>
                <c:pt idx="4172">
                  <c:v>139</c:v>
                </c:pt>
                <c:pt idx="4175">
                  <c:v>140</c:v>
                </c:pt>
                <c:pt idx="4176">
                  <c:v>149</c:v>
                </c:pt>
                <c:pt idx="4177">
                  <c:v>160</c:v>
                </c:pt>
                <c:pt idx="4178">
                  <c:v>167</c:v>
                </c:pt>
                <c:pt idx="4179">
                  <c:v>170.00000000000003</c:v>
                </c:pt>
                <c:pt idx="4182">
                  <c:v>164</c:v>
                </c:pt>
                <c:pt idx="4183">
                  <c:v>166</c:v>
                </c:pt>
                <c:pt idx="4184">
                  <c:v>167.99999999999997</c:v>
                </c:pt>
                <c:pt idx="4185">
                  <c:v>164</c:v>
                </c:pt>
                <c:pt idx="4186">
                  <c:v>160</c:v>
                </c:pt>
                <c:pt idx="4189">
                  <c:v>170.00000000000003</c:v>
                </c:pt>
                <c:pt idx="4190">
                  <c:v>172.99999999999997</c:v>
                </c:pt>
                <c:pt idx="4191">
                  <c:v>173.99999999999997</c:v>
                </c:pt>
                <c:pt idx="4192">
                  <c:v>181</c:v>
                </c:pt>
                <c:pt idx="4193">
                  <c:v>192</c:v>
                </c:pt>
                <c:pt idx="4196">
                  <c:v>193.00000000000003</c:v>
                </c:pt>
                <c:pt idx="4197">
                  <c:v>186.00000000000003</c:v>
                </c:pt>
                <c:pt idx="4198">
                  <c:v>185</c:v>
                </c:pt>
                <c:pt idx="4199">
                  <c:v>186</c:v>
                </c:pt>
                <c:pt idx="4200">
                  <c:v>194.00000000000003</c:v>
                </c:pt>
                <c:pt idx="4203">
                  <c:v>196.99999999999997</c:v>
                </c:pt>
                <c:pt idx="4204">
                  <c:v>198</c:v>
                </c:pt>
                <c:pt idx="4205">
                  <c:v>202</c:v>
                </c:pt>
                <c:pt idx="4206">
                  <c:v>204.99999999999997</c:v>
                </c:pt>
                <c:pt idx="4207">
                  <c:v>208</c:v>
                </c:pt>
                <c:pt idx="4210">
                  <c:v>212</c:v>
                </c:pt>
                <c:pt idx="4211">
                  <c:v>212</c:v>
                </c:pt>
                <c:pt idx="4212">
                  <c:v>203.00000000000003</c:v>
                </c:pt>
                <c:pt idx="4213">
                  <c:v>198.99999999999997</c:v>
                </c:pt>
                <c:pt idx="4214">
                  <c:v>197.00000000000003</c:v>
                </c:pt>
                <c:pt idx="4217">
                  <c:v>199</c:v>
                </c:pt>
                <c:pt idx="4218">
                  <c:v>200.99999999999997</c:v>
                </c:pt>
                <c:pt idx="4219">
                  <c:v>195</c:v>
                </c:pt>
                <c:pt idx="4220">
                  <c:v>194.99999999999997</c:v>
                </c:pt>
                <c:pt idx="4221">
                  <c:v>197</c:v>
                </c:pt>
                <c:pt idx="4224">
                  <c:v>194</c:v>
                </c:pt>
                <c:pt idx="4225">
                  <c:v>191.99999999999997</c:v>
                </c:pt>
                <c:pt idx="4226">
                  <c:v>196.99999999999997</c:v>
                </c:pt>
                <c:pt idx="4227">
                  <c:v>198</c:v>
                </c:pt>
                <c:pt idx="4228">
                  <c:v>200</c:v>
                </c:pt>
                <c:pt idx="4231">
                  <c:v>200.99999999999997</c:v>
                </c:pt>
                <c:pt idx="4232">
                  <c:v>206</c:v>
                </c:pt>
                <c:pt idx="4233">
                  <c:v>215</c:v>
                </c:pt>
                <c:pt idx="4234">
                  <c:v>217</c:v>
                </c:pt>
                <c:pt idx="4235">
                  <c:v>203.00000000000003</c:v>
                </c:pt>
                <c:pt idx="4238">
                  <c:v>192</c:v>
                </c:pt>
                <c:pt idx="4239">
                  <c:v>192</c:v>
                </c:pt>
                <c:pt idx="4240">
                  <c:v>198</c:v>
                </c:pt>
                <c:pt idx="4241">
                  <c:v>196</c:v>
                </c:pt>
                <c:pt idx="4242">
                  <c:v>202</c:v>
                </c:pt>
                <c:pt idx="4245">
                  <c:v>204</c:v>
                </c:pt>
                <c:pt idx="4246">
                  <c:v>210</c:v>
                </c:pt>
                <c:pt idx="4247">
                  <c:v>211</c:v>
                </c:pt>
                <c:pt idx="4248">
                  <c:v>204</c:v>
                </c:pt>
                <c:pt idx="4249">
                  <c:v>199.99999999999997</c:v>
                </c:pt>
                <c:pt idx="4252">
                  <c:v>197.99999999999997</c:v>
                </c:pt>
                <c:pt idx="4253">
                  <c:v>204</c:v>
                </c:pt>
                <c:pt idx="4254">
                  <c:v>204</c:v>
                </c:pt>
                <c:pt idx="4255">
                  <c:v>203.00000000000003</c:v>
                </c:pt>
                <c:pt idx="4256">
                  <c:v>202.99999999999997</c:v>
                </c:pt>
                <c:pt idx="4259">
                  <c:v>200.99999999999997</c:v>
                </c:pt>
                <c:pt idx="4260">
                  <c:v>200.99999999999997</c:v>
                </c:pt>
                <c:pt idx="4261">
                  <c:v>200</c:v>
                </c:pt>
                <c:pt idx="4262">
                  <c:v>200.99999999999997</c:v>
                </c:pt>
                <c:pt idx="4263">
                  <c:v>197</c:v>
                </c:pt>
                <c:pt idx="4266">
                  <c:v>190.00000000000003</c:v>
                </c:pt>
                <c:pt idx="4267">
                  <c:v>193.00000000000003</c:v>
                </c:pt>
                <c:pt idx="4268">
                  <c:v>197.00000000000003</c:v>
                </c:pt>
                <c:pt idx="4269">
                  <c:v>202.00000000000006</c:v>
                </c:pt>
                <c:pt idx="4274">
                  <c:v>208</c:v>
                </c:pt>
                <c:pt idx="4275">
                  <c:v>204.99999999999997</c:v>
                </c:pt>
                <c:pt idx="4276">
                  <c:v>206</c:v>
                </c:pt>
                <c:pt idx="4277">
                  <c:v>202</c:v>
                </c:pt>
                <c:pt idx="4280">
                  <c:v>200.99999999999997</c:v>
                </c:pt>
                <c:pt idx="4281">
                  <c:v>195.00000000000003</c:v>
                </c:pt>
                <c:pt idx="4282">
                  <c:v>192.00000000000003</c:v>
                </c:pt>
                <c:pt idx="4283">
                  <c:v>199.99999999999997</c:v>
                </c:pt>
                <c:pt idx="4284">
                  <c:v>200.99999999999997</c:v>
                </c:pt>
                <c:pt idx="4287">
                  <c:v>200.99999999999997</c:v>
                </c:pt>
                <c:pt idx="4288">
                  <c:v>200</c:v>
                </c:pt>
                <c:pt idx="4289">
                  <c:v>206.99999999999997</c:v>
                </c:pt>
                <c:pt idx="4290">
                  <c:v>205.00000000000003</c:v>
                </c:pt>
                <c:pt idx="4294">
                  <c:v>206.99999999999997</c:v>
                </c:pt>
                <c:pt idx="4295">
                  <c:v>209</c:v>
                </c:pt>
                <c:pt idx="4296">
                  <c:v>209.99999999999997</c:v>
                </c:pt>
                <c:pt idx="4297">
                  <c:v>217</c:v>
                </c:pt>
                <c:pt idx="4298">
                  <c:v>228.00000000000003</c:v>
                </c:pt>
                <c:pt idx="4301">
                  <c:v>229</c:v>
                </c:pt>
                <c:pt idx="4302">
                  <c:v>224.00000000000003</c:v>
                </c:pt>
                <c:pt idx="4303">
                  <c:v>225.99999999999997</c:v>
                </c:pt>
                <c:pt idx="4304">
                  <c:v>223</c:v>
                </c:pt>
                <c:pt idx="4305">
                  <c:v>221.99999999999997</c:v>
                </c:pt>
                <c:pt idx="4308">
                  <c:v>224.00000000000003</c:v>
                </c:pt>
                <c:pt idx="4309">
                  <c:v>231</c:v>
                </c:pt>
                <c:pt idx="4310">
                  <c:v>221.99999999999997</c:v>
                </c:pt>
                <c:pt idx="4311">
                  <c:v>224.00000000000003</c:v>
                </c:pt>
                <c:pt idx="4312">
                  <c:v>224.00000000000003</c:v>
                </c:pt>
                <c:pt idx="4315">
                  <c:v>226.00000000000003</c:v>
                </c:pt>
                <c:pt idx="4316">
                  <c:v>224.00000000000003</c:v>
                </c:pt>
                <c:pt idx="4317">
                  <c:v>232.00000000000003</c:v>
                </c:pt>
                <c:pt idx="4318">
                  <c:v>234.99999999999997</c:v>
                </c:pt>
                <c:pt idx="4319">
                  <c:v>238.00000000000003</c:v>
                </c:pt>
                <c:pt idx="4322">
                  <c:v>233</c:v>
                </c:pt>
                <c:pt idx="4323">
                  <c:v>239</c:v>
                </c:pt>
                <c:pt idx="4324">
                  <c:v>240</c:v>
                </c:pt>
                <c:pt idx="4325">
                  <c:v>232.00000000000003</c:v>
                </c:pt>
                <c:pt idx="4326">
                  <c:v>223</c:v>
                </c:pt>
                <c:pt idx="4329">
                  <c:v>214</c:v>
                </c:pt>
                <c:pt idx="4330">
                  <c:v>213</c:v>
                </c:pt>
                <c:pt idx="4331">
                  <c:v>214</c:v>
                </c:pt>
                <c:pt idx="4332">
                  <c:v>215.00000000000003</c:v>
                </c:pt>
                <c:pt idx="4333">
                  <c:v>211</c:v>
                </c:pt>
                <c:pt idx="4336">
                  <c:v>213</c:v>
                </c:pt>
                <c:pt idx="4337">
                  <c:v>211.00000000000003</c:v>
                </c:pt>
                <c:pt idx="4338">
                  <c:v>213.99999999999997</c:v>
                </c:pt>
                <c:pt idx="4339">
                  <c:v>217</c:v>
                </c:pt>
                <c:pt idx="4340">
                  <c:v>224.00000000000003</c:v>
                </c:pt>
                <c:pt idx="4343">
                  <c:v>221</c:v>
                </c:pt>
                <c:pt idx="4344">
                  <c:v>221</c:v>
                </c:pt>
                <c:pt idx="4345">
                  <c:v>219</c:v>
                </c:pt>
                <c:pt idx="4346">
                  <c:v>227</c:v>
                </c:pt>
                <c:pt idx="4347">
                  <c:v>225.99999999999997</c:v>
                </c:pt>
                <c:pt idx="4350">
                  <c:v>220.00000000000003</c:v>
                </c:pt>
                <c:pt idx="4351">
                  <c:v>219</c:v>
                </c:pt>
                <c:pt idx="4352">
                  <c:v>221</c:v>
                </c:pt>
                <c:pt idx="4353">
                  <c:v>221</c:v>
                </c:pt>
                <c:pt idx="4354">
                  <c:v>225</c:v>
                </c:pt>
                <c:pt idx="4357">
                  <c:v>225</c:v>
                </c:pt>
                <c:pt idx="4358">
                  <c:v>223.00000000000006</c:v>
                </c:pt>
                <c:pt idx="4359">
                  <c:v>223</c:v>
                </c:pt>
                <c:pt idx="4360">
                  <c:v>221</c:v>
                </c:pt>
                <c:pt idx="4361">
                  <c:v>221.99999999999997</c:v>
                </c:pt>
                <c:pt idx="4364">
                  <c:v>218.00000000000003</c:v>
                </c:pt>
                <c:pt idx="4365">
                  <c:v>217.99999999999997</c:v>
                </c:pt>
                <c:pt idx="4366">
                  <c:v>219.00000000000003</c:v>
                </c:pt>
                <c:pt idx="4367">
                  <c:v>222.00000000000003</c:v>
                </c:pt>
                <c:pt idx="4368">
                  <c:v>221</c:v>
                </c:pt>
                <c:pt idx="4371">
                  <c:v>225</c:v>
                </c:pt>
                <c:pt idx="4372">
                  <c:v>224.00000000000003</c:v>
                </c:pt>
                <c:pt idx="4373">
                  <c:v>221.99999999999997</c:v>
                </c:pt>
                <c:pt idx="4374">
                  <c:v>223</c:v>
                </c:pt>
                <c:pt idx="4375">
                  <c:v>224.00000000000003</c:v>
                </c:pt>
                <c:pt idx="4378">
                  <c:v>222.00000000000003</c:v>
                </c:pt>
                <c:pt idx="4379">
                  <c:v>220.00000000000003</c:v>
                </c:pt>
                <c:pt idx="4380">
                  <c:v>217</c:v>
                </c:pt>
                <c:pt idx="4381">
                  <c:v>217</c:v>
                </c:pt>
                <c:pt idx="4382">
                  <c:v>212</c:v>
                </c:pt>
                <c:pt idx="4385">
                  <c:v>210</c:v>
                </c:pt>
                <c:pt idx="4386">
                  <c:v>204</c:v>
                </c:pt>
                <c:pt idx="4387">
                  <c:v>198.99999999999997</c:v>
                </c:pt>
                <c:pt idx="4388">
                  <c:v>194</c:v>
                </c:pt>
                <c:pt idx="4389">
                  <c:v>196.00000000000003</c:v>
                </c:pt>
                <c:pt idx="4392">
                  <c:v>197.00000000000003</c:v>
                </c:pt>
                <c:pt idx="4393">
                  <c:v>200</c:v>
                </c:pt>
                <c:pt idx="4394">
                  <c:v>202.00000000000006</c:v>
                </c:pt>
                <c:pt idx="4395">
                  <c:v>207.00000000000003</c:v>
                </c:pt>
                <c:pt idx="4396">
                  <c:v>206</c:v>
                </c:pt>
                <c:pt idx="4399">
                  <c:v>204</c:v>
                </c:pt>
                <c:pt idx="4400">
                  <c:v>200.99999999999997</c:v>
                </c:pt>
                <c:pt idx="4401">
                  <c:v>200</c:v>
                </c:pt>
                <c:pt idx="4402">
                  <c:v>200</c:v>
                </c:pt>
                <c:pt idx="4403">
                  <c:v>197</c:v>
                </c:pt>
                <c:pt idx="4406">
                  <c:v>196.00000000000003</c:v>
                </c:pt>
                <c:pt idx="4407">
                  <c:v>199.00000000000003</c:v>
                </c:pt>
                <c:pt idx="4408">
                  <c:v>197.00000000000003</c:v>
                </c:pt>
                <c:pt idx="4409">
                  <c:v>198.99999999999997</c:v>
                </c:pt>
                <c:pt idx="4410">
                  <c:v>200</c:v>
                </c:pt>
                <c:pt idx="4413">
                  <c:v>200.99999999999997</c:v>
                </c:pt>
                <c:pt idx="4414">
                  <c:v>202</c:v>
                </c:pt>
                <c:pt idx="4415">
                  <c:v>204.99999999999997</c:v>
                </c:pt>
                <c:pt idx="4416">
                  <c:v>205.00000000000003</c:v>
                </c:pt>
                <c:pt idx="4417">
                  <c:v>212</c:v>
                </c:pt>
                <c:pt idx="4420">
                  <c:v>216</c:v>
                </c:pt>
                <c:pt idx="4421">
                  <c:v>217</c:v>
                </c:pt>
                <c:pt idx="4422">
                  <c:v>222.00000000000003</c:v>
                </c:pt>
                <c:pt idx="4423">
                  <c:v>226.99999999999994</c:v>
                </c:pt>
                <c:pt idx="4424">
                  <c:v>221</c:v>
                </c:pt>
                <c:pt idx="4427">
                  <c:v>216</c:v>
                </c:pt>
                <c:pt idx="4428">
                  <c:v>215</c:v>
                </c:pt>
                <c:pt idx="4429">
                  <c:v>218.00000000000003</c:v>
                </c:pt>
                <c:pt idx="4430">
                  <c:v>217.99999999999997</c:v>
                </c:pt>
                <c:pt idx="4431">
                  <c:v>219.00000000000003</c:v>
                </c:pt>
                <c:pt idx="4434">
                  <c:v>221</c:v>
                </c:pt>
                <c:pt idx="4435">
                  <c:v>225</c:v>
                </c:pt>
                <c:pt idx="4436">
                  <c:v>223</c:v>
                </c:pt>
                <c:pt idx="4437">
                  <c:v>222.00000000000003</c:v>
                </c:pt>
                <c:pt idx="4438">
                  <c:v>217.99999999999997</c:v>
                </c:pt>
                <c:pt idx="4441">
                  <c:v>215.00000000000003</c:v>
                </c:pt>
                <c:pt idx="4442">
                  <c:v>213.99999999999997</c:v>
                </c:pt>
                <c:pt idx="4443">
                  <c:v>206.99999999999997</c:v>
                </c:pt>
                <c:pt idx="4444">
                  <c:v>208</c:v>
                </c:pt>
                <c:pt idx="4445">
                  <c:v>208</c:v>
                </c:pt>
                <c:pt idx="4448">
                  <c:v>206.99999999999997</c:v>
                </c:pt>
                <c:pt idx="4449">
                  <c:v>206</c:v>
                </c:pt>
                <c:pt idx="4450">
                  <c:v>207.00000000000003</c:v>
                </c:pt>
                <c:pt idx="4451">
                  <c:v>199.99999999999997</c:v>
                </c:pt>
                <c:pt idx="4452">
                  <c:v>198</c:v>
                </c:pt>
                <c:pt idx="4455">
                  <c:v>198</c:v>
                </c:pt>
                <c:pt idx="4456">
                  <c:v>200</c:v>
                </c:pt>
                <c:pt idx="4457">
                  <c:v>202</c:v>
                </c:pt>
                <c:pt idx="4458">
                  <c:v>204</c:v>
                </c:pt>
                <c:pt idx="4459">
                  <c:v>202.00000000000006</c:v>
                </c:pt>
                <c:pt idx="4462">
                  <c:v>199.00000000000003</c:v>
                </c:pt>
                <c:pt idx="4463">
                  <c:v>200</c:v>
                </c:pt>
                <c:pt idx="4464">
                  <c:v>202</c:v>
                </c:pt>
                <c:pt idx="4465">
                  <c:v>203.00000000000003</c:v>
                </c:pt>
                <c:pt idx="4466">
                  <c:v>206</c:v>
                </c:pt>
                <c:pt idx="4469">
                  <c:v>210</c:v>
                </c:pt>
                <c:pt idx="4470">
                  <c:v>212</c:v>
                </c:pt>
                <c:pt idx="4471">
                  <c:v>209</c:v>
                </c:pt>
                <c:pt idx="4472">
                  <c:v>208</c:v>
                </c:pt>
                <c:pt idx="4473">
                  <c:v>206</c:v>
                </c:pt>
                <c:pt idx="4476">
                  <c:v>205.00000000000003</c:v>
                </c:pt>
                <c:pt idx="4477">
                  <c:v>206</c:v>
                </c:pt>
                <c:pt idx="4478">
                  <c:v>210</c:v>
                </c:pt>
                <c:pt idx="4479">
                  <c:v>213</c:v>
                </c:pt>
                <c:pt idx="4480">
                  <c:v>214</c:v>
                </c:pt>
                <c:pt idx="4483">
                  <c:v>220.00000000000003</c:v>
                </c:pt>
                <c:pt idx="4484">
                  <c:v>215</c:v>
                </c:pt>
                <c:pt idx="4485">
                  <c:v>214</c:v>
                </c:pt>
                <c:pt idx="4486">
                  <c:v>213.99999999999997</c:v>
                </c:pt>
                <c:pt idx="4487">
                  <c:v>215.00000000000003</c:v>
                </c:pt>
                <c:pt idx="4490">
                  <c:v>216</c:v>
                </c:pt>
                <c:pt idx="4491">
                  <c:v>215</c:v>
                </c:pt>
                <c:pt idx="4492">
                  <c:v>211</c:v>
                </c:pt>
                <c:pt idx="4493">
                  <c:v>212</c:v>
                </c:pt>
                <c:pt idx="4494">
                  <c:v>212</c:v>
                </c:pt>
                <c:pt idx="4497">
                  <c:v>205.99999999999997</c:v>
                </c:pt>
                <c:pt idx="4498">
                  <c:v>206</c:v>
                </c:pt>
                <c:pt idx="4499">
                  <c:v>204.99999999999997</c:v>
                </c:pt>
                <c:pt idx="4500">
                  <c:v>203.00000000000003</c:v>
                </c:pt>
                <c:pt idx="4501">
                  <c:v>207.00000000000003</c:v>
                </c:pt>
                <c:pt idx="4504">
                  <c:v>201.00000000000003</c:v>
                </c:pt>
                <c:pt idx="4505">
                  <c:v>201.99999999999994</c:v>
                </c:pt>
                <c:pt idx="4506">
                  <c:v>204</c:v>
                </c:pt>
                <c:pt idx="4507">
                  <c:v>200.99999999999997</c:v>
                </c:pt>
                <c:pt idx="4508">
                  <c:v>204</c:v>
                </c:pt>
                <c:pt idx="4511">
                  <c:v>200</c:v>
                </c:pt>
                <c:pt idx="4512">
                  <c:v>206</c:v>
                </c:pt>
                <c:pt idx="4513">
                  <c:v>206</c:v>
                </c:pt>
                <c:pt idx="4514">
                  <c:v>208</c:v>
                </c:pt>
                <c:pt idx="4515">
                  <c:v>209</c:v>
                </c:pt>
                <c:pt idx="4518">
                  <c:v>208</c:v>
                </c:pt>
                <c:pt idx="4519">
                  <c:v>209.99999999999997</c:v>
                </c:pt>
                <c:pt idx="4520">
                  <c:v>212</c:v>
                </c:pt>
                <c:pt idx="4521">
                  <c:v>213</c:v>
                </c:pt>
                <c:pt idx="4522">
                  <c:v>211.00000000000003</c:v>
                </c:pt>
                <c:pt idx="4525">
                  <c:v>212</c:v>
                </c:pt>
                <c:pt idx="4526">
                  <c:v>220.00000000000003</c:v>
                </c:pt>
                <c:pt idx="4527">
                  <c:v>222.00000000000003</c:v>
                </c:pt>
                <c:pt idx="4532">
                  <c:v>225</c:v>
                </c:pt>
                <c:pt idx="4533">
                  <c:v>217.99999999999997</c:v>
                </c:pt>
                <c:pt idx="4534">
                  <c:v>217</c:v>
                </c:pt>
                <c:pt idx="4539">
                  <c:v>214</c:v>
                </c:pt>
                <c:pt idx="4540">
                  <c:v>216</c:v>
                </c:pt>
                <c:pt idx="4541">
                  <c:v>217.99999999999997</c:v>
                </c:pt>
                <c:pt idx="4542">
                  <c:v>220.00000000000003</c:v>
                </c:pt>
                <c:pt idx="4543">
                  <c:v>218.99999999999994</c:v>
                </c:pt>
                <c:pt idx="4546">
                  <c:v>223</c:v>
                </c:pt>
                <c:pt idx="4547">
                  <c:v>221</c:v>
                </c:pt>
                <c:pt idx="4548">
                  <c:v>220.00000000000003</c:v>
                </c:pt>
                <c:pt idx="4549">
                  <c:v>221</c:v>
                </c:pt>
                <c:pt idx="4550">
                  <c:v>223.00000000000006</c:v>
                </c:pt>
                <c:pt idx="4553">
                  <c:v>223.00000000000006</c:v>
                </c:pt>
                <c:pt idx="4554">
                  <c:v>219.00000000000003</c:v>
                </c:pt>
                <c:pt idx="4555">
                  <c:v>220.00000000000003</c:v>
                </c:pt>
                <c:pt idx="4556">
                  <c:v>220.00000000000003</c:v>
                </c:pt>
                <c:pt idx="4557">
                  <c:v>220.00000000000003</c:v>
                </c:pt>
                <c:pt idx="4560">
                  <c:v>220.00000000000003</c:v>
                </c:pt>
                <c:pt idx="4561">
                  <c:v>219</c:v>
                </c:pt>
                <c:pt idx="4562">
                  <c:v>215.00000000000003</c:v>
                </c:pt>
                <c:pt idx="4563">
                  <c:v>214</c:v>
                </c:pt>
                <c:pt idx="4564">
                  <c:v>215.00000000000003</c:v>
                </c:pt>
                <c:pt idx="4567">
                  <c:v>213.99999999999997</c:v>
                </c:pt>
                <c:pt idx="4568">
                  <c:v>215.00000000000003</c:v>
                </c:pt>
                <c:pt idx="4569">
                  <c:v>216</c:v>
                </c:pt>
                <c:pt idx="4570">
                  <c:v>217</c:v>
                </c:pt>
                <c:pt idx="4571">
                  <c:v>215</c:v>
                </c:pt>
                <c:pt idx="4574">
                  <c:v>219.00000000000003</c:v>
                </c:pt>
                <c:pt idx="4575">
                  <c:v>221</c:v>
                </c:pt>
                <c:pt idx="4576">
                  <c:v>223</c:v>
                </c:pt>
                <c:pt idx="4577">
                  <c:v>223</c:v>
                </c:pt>
                <c:pt idx="4578">
                  <c:v>225</c:v>
                </c:pt>
                <c:pt idx="4581">
                  <c:v>229</c:v>
                </c:pt>
                <c:pt idx="4582">
                  <c:v>229</c:v>
                </c:pt>
                <c:pt idx="4583">
                  <c:v>229</c:v>
                </c:pt>
                <c:pt idx="4584">
                  <c:v>231</c:v>
                </c:pt>
                <c:pt idx="4585">
                  <c:v>230.99999999999997</c:v>
                </c:pt>
                <c:pt idx="4588">
                  <c:v>234</c:v>
                </c:pt>
                <c:pt idx="4589">
                  <c:v>233</c:v>
                </c:pt>
                <c:pt idx="4590">
                  <c:v>229</c:v>
                </c:pt>
                <c:pt idx="4591">
                  <c:v>231.99999999999997</c:v>
                </c:pt>
                <c:pt idx="4592">
                  <c:v>231.99999999999997</c:v>
                </c:pt>
                <c:pt idx="4595">
                  <c:v>229.99999999999997</c:v>
                </c:pt>
                <c:pt idx="4596">
                  <c:v>231</c:v>
                </c:pt>
                <c:pt idx="4597">
                  <c:v>230.99999999999997</c:v>
                </c:pt>
                <c:pt idx="4598">
                  <c:v>231</c:v>
                </c:pt>
                <c:pt idx="4599">
                  <c:v>229</c:v>
                </c:pt>
                <c:pt idx="4602">
                  <c:v>230.00000000000003</c:v>
                </c:pt>
                <c:pt idx="4603">
                  <c:v>229</c:v>
                </c:pt>
                <c:pt idx="4604">
                  <c:v>226.99999999999994</c:v>
                </c:pt>
                <c:pt idx="4605">
                  <c:v>225</c:v>
                </c:pt>
                <c:pt idx="4606">
                  <c:v>225.99999999999997</c:v>
                </c:pt>
                <c:pt idx="4609">
                  <c:v>225</c:v>
                </c:pt>
                <c:pt idx="4610">
                  <c:v>225.99999999999997</c:v>
                </c:pt>
                <c:pt idx="4611">
                  <c:v>225.99999999999997</c:v>
                </c:pt>
                <c:pt idx="4612">
                  <c:v>225.99999999999997</c:v>
                </c:pt>
                <c:pt idx="4613">
                  <c:v>225</c:v>
                </c:pt>
                <c:pt idx="4616">
                  <c:v>223.00000000000006</c:v>
                </c:pt>
                <c:pt idx="4617">
                  <c:v>223.00000000000006</c:v>
                </c:pt>
                <c:pt idx="4618">
                  <c:v>223</c:v>
                </c:pt>
                <c:pt idx="4619">
                  <c:v>225.99999999999997</c:v>
                </c:pt>
                <c:pt idx="4620">
                  <c:v>227</c:v>
                </c:pt>
                <c:pt idx="4623">
                  <c:v>228.00000000000003</c:v>
                </c:pt>
                <c:pt idx="4624">
                  <c:v>229</c:v>
                </c:pt>
                <c:pt idx="4625">
                  <c:v>228.00000000000003</c:v>
                </c:pt>
                <c:pt idx="4626">
                  <c:v>227.00000000000006</c:v>
                </c:pt>
                <c:pt idx="4631">
                  <c:v>227.00000000000006</c:v>
                </c:pt>
                <c:pt idx="4632">
                  <c:v>227</c:v>
                </c:pt>
                <c:pt idx="4633">
                  <c:v>229</c:v>
                </c:pt>
                <c:pt idx="4634">
                  <c:v>229.99999999999997</c:v>
                </c:pt>
                <c:pt idx="4637">
                  <c:v>229.99999999999997</c:v>
                </c:pt>
                <c:pt idx="4638">
                  <c:v>229</c:v>
                </c:pt>
                <c:pt idx="4639">
                  <c:v>229</c:v>
                </c:pt>
                <c:pt idx="4640">
                  <c:v>229</c:v>
                </c:pt>
                <c:pt idx="4641">
                  <c:v>231</c:v>
                </c:pt>
                <c:pt idx="4644">
                  <c:v>231</c:v>
                </c:pt>
                <c:pt idx="4645">
                  <c:v>229.99999999999997</c:v>
                </c:pt>
                <c:pt idx="4646">
                  <c:v>231</c:v>
                </c:pt>
                <c:pt idx="4647">
                  <c:v>229.99999999999997</c:v>
                </c:pt>
                <c:pt idx="4648">
                  <c:v>229</c:v>
                </c:pt>
                <c:pt idx="4651">
                  <c:v>226.00000000000003</c:v>
                </c:pt>
                <c:pt idx="4652">
                  <c:v>227</c:v>
                </c:pt>
                <c:pt idx="4653">
                  <c:v>228.00000000000003</c:v>
                </c:pt>
                <c:pt idx="4654">
                  <c:v>231</c:v>
                </c:pt>
                <c:pt idx="4655">
                  <c:v>231</c:v>
                </c:pt>
                <c:pt idx="4658">
                  <c:v>229</c:v>
                </c:pt>
                <c:pt idx="4659">
                  <c:v>232.00000000000003</c:v>
                </c:pt>
                <c:pt idx="4660">
                  <c:v>231.99999999999997</c:v>
                </c:pt>
                <c:pt idx="4661">
                  <c:v>237</c:v>
                </c:pt>
                <c:pt idx="4662">
                  <c:v>236</c:v>
                </c:pt>
                <c:pt idx="4665">
                  <c:v>242</c:v>
                </c:pt>
                <c:pt idx="4666">
                  <c:v>244</c:v>
                </c:pt>
                <c:pt idx="4667">
                  <c:v>247.00000000000003</c:v>
                </c:pt>
                <c:pt idx="4668">
                  <c:v>246.99999999999997</c:v>
                </c:pt>
                <c:pt idx="4669">
                  <c:v>246</c:v>
                </c:pt>
                <c:pt idx="4672">
                  <c:v>242.99999999999997</c:v>
                </c:pt>
                <c:pt idx="4673">
                  <c:v>242.99999999999997</c:v>
                </c:pt>
                <c:pt idx="4674">
                  <c:v>241</c:v>
                </c:pt>
                <c:pt idx="4675">
                  <c:v>240</c:v>
                </c:pt>
                <c:pt idx="4676">
                  <c:v>233</c:v>
                </c:pt>
                <c:pt idx="4679">
                  <c:v>228.00000000000003</c:v>
                </c:pt>
                <c:pt idx="4680">
                  <c:v>225</c:v>
                </c:pt>
                <c:pt idx="4681">
                  <c:v>227.99999999999997</c:v>
                </c:pt>
                <c:pt idx="4682">
                  <c:v>231</c:v>
                </c:pt>
                <c:pt idx="4683">
                  <c:v>229.99999999999997</c:v>
                </c:pt>
                <c:pt idx="4686">
                  <c:v>228.00000000000003</c:v>
                </c:pt>
                <c:pt idx="4687">
                  <c:v>224.00000000000003</c:v>
                </c:pt>
                <c:pt idx="4688">
                  <c:v>227</c:v>
                </c:pt>
                <c:pt idx="4689">
                  <c:v>230.00000000000003</c:v>
                </c:pt>
                <c:pt idx="4690">
                  <c:v>229</c:v>
                </c:pt>
                <c:pt idx="4693">
                  <c:v>225.99999999999997</c:v>
                </c:pt>
                <c:pt idx="4694">
                  <c:v>223.99999999999997</c:v>
                </c:pt>
                <c:pt idx="4695">
                  <c:v>221.99999999999997</c:v>
                </c:pt>
                <c:pt idx="4696">
                  <c:v>225</c:v>
                </c:pt>
                <c:pt idx="4697">
                  <c:v>230.99999999999997</c:v>
                </c:pt>
                <c:pt idx="4700">
                  <c:v>229.99999999999997</c:v>
                </c:pt>
                <c:pt idx="4701">
                  <c:v>234</c:v>
                </c:pt>
                <c:pt idx="4702">
                  <c:v>233</c:v>
                </c:pt>
                <c:pt idx="4703">
                  <c:v>234</c:v>
                </c:pt>
                <c:pt idx="4704">
                  <c:v>231.00000000000006</c:v>
                </c:pt>
                <c:pt idx="4707">
                  <c:v>229.99999999999997</c:v>
                </c:pt>
                <c:pt idx="4708">
                  <c:v>229</c:v>
                </c:pt>
                <c:pt idx="4709">
                  <c:v>223.99999999999997</c:v>
                </c:pt>
                <c:pt idx="4710">
                  <c:v>221.99999999999997</c:v>
                </c:pt>
                <c:pt idx="4711">
                  <c:v>223</c:v>
                </c:pt>
                <c:pt idx="4714">
                  <c:v>219.99999999999997</c:v>
                </c:pt>
                <c:pt idx="4715">
                  <c:v>215</c:v>
                </c:pt>
                <c:pt idx="4716">
                  <c:v>219</c:v>
                </c:pt>
                <c:pt idx="4717">
                  <c:v>207.00000000000003</c:v>
                </c:pt>
                <c:pt idx="4718">
                  <c:v>202.99999999999997</c:v>
                </c:pt>
                <c:pt idx="4721">
                  <c:v>205.00000000000003</c:v>
                </c:pt>
                <c:pt idx="4722">
                  <c:v>206</c:v>
                </c:pt>
                <c:pt idx="4723">
                  <c:v>205.00000000000003</c:v>
                </c:pt>
                <c:pt idx="4724">
                  <c:v>204</c:v>
                </c:pt>
                <c:pt idx="4725">
                  <c:v>200.99999999999997</c:v>
                </c:pt>
                <c:pt idx="4728">
                  <c:v>200</c:v>
                </c:pt>
                <c:pt idx="4729">
                  <c:v>207.00000000000003</c:v>
                </c:pt>
                <c:pt idx="4730">
                  <c:v>203.00000000000003</c:v>
                </c:pt>
                <c:pt idx="4731">
                  <c:v>199.99999999999997</c:v>
                </c:pt>
                <c:pt idx="4732">
                  <c:v>197.99999999999997</c:v>
                </c:pt>
                <c:pt idx="4735">
                  <c:v>192.00000000000003</c:v>
                </c:pt>
                <c:pt idx="4736">
                  <c:v>196</c:v>
                </c:pt>
                <c:pt idx="4737">
                  <c:v>199.99999999999997</c:v>
                </c:pt>
                <c:pt idx="4738">
                  <c:v>203.00000000000003</c:v>
                </c:pt>
                <c:pt idx="4739">
                  <c:v>204.99999999999997</c:v>
                </c:pt>
                <c:pt idx="4742">
                  <c:v>205.00000000000003</c:v>
                </c:pt>
                <c:pt idx="4743">
                  <c:v>202</c:v>
                </c:pt>
                <c:pt idx="4744">
                  <c:v>203.00000000000003</c:v>
                </c:pt>
                <c:pt idx="4745">
                  <c:v>200.99999999999997</c:v>
                </c:pt>
                <c:pt idx="4746">
                  <c:v>200</c:v>
                </c:pt>
                <c:pt idx="4749">
                  <c:v>200.99999999999997</c:v>
                </c:pt>
                <c:pt idx="4750">
                  <c:v>201.99999999999994</c:v>
                </c:pt>
                <c:pt idx="4751">
                  <c:v>198.99999999999997</c:v>
                </c:pt>
                <c:pt idx="4752">
                  <c:v>193.99999999999997</c:v>
                </c:pt>
                <c:pt idx="4753">
                  <c:v>192</c:v>
                </c:pt>
                <c:pt idx="4756">
                  <c:v>188</c:v>
                </c:pt>
                <c:pt idx="4757">
                  <c:v>192.00000000000003</c:v>
                </c:pt>
                <c:pt idx="4758">
                  <c:v>192</c:v>
                </c:pt>
                <c:pt idx="4759">
                  <c:v>194</c:v>
                </c:pt>
                <c:pt idx="4760">
                  <c:v>194.00000000000003</c:v>
                </c:pt>
                <c:pt idx="4763">
                  <c:v>190</c:v>
                </c:pt>
                <c:pt idx="4764">
                  <c:v>185</c:v>
                </c:pt>
                <c:pt idx="4765">
                  <c:v>182.00000000000003</c:v>
                </c:pt>
                <c:pt idx="4766">
                  <c:v>180.00000000000003</c:v>
                </c:pt>
                <c:pt idx="4767">
                  <c:v>179</c:v>
                </c:pt>
                <c:pt idx="4770">
                  <c:v>179.99999999999997</c:v>
                </c:pt>
                <c:pt idx="4771">
                  <c:v>176.99999999999997</c:v>
                </c:pt>
                <c:pt idx="4772">
                  <c:v>171.00000000000003</c:v>
                </c:pt>
                <c:pt idx="4773">
                  <c:v>167</c:v>
                </c:pt>
                <c:pt idx="4774">
                  <c:v>161.00000000000003</c:v>
                </c:pt>
                <c:pt idx="4777">
                  <c:v>166</c:v>
                </c:pt>
                <c:pt idx="4778">
                  <c:v>162</c:v>
                </c:pt>
                <c:pt idx="4779">
                  <c:v>168.00000000000003</c:v>
                </c:pt>
                <c:pt idx="4780">
                  <c:v>170.00000000000003</c:v>
                </c:pt>
                <c:pt idx="4781">
                  <c:v>176.00000000000003</c:v>
                </c:pt>
                <c:pt idx="4784">
                  <c:v>179</c:v>
                </c:pt>
                <c:pt idx="4785">
                  <c:v>175.99999999999997</c:v>
                </c:pt>
                <c:pt idx="4786">
                  <c:v>169.99999999999997</c:v>
                </c:pt>
                <c:pt idx="4787">
                  <c:v>175</c:v>
                </c:pt>
                <c:pt idx="4788">
                  <c:v>173</c:v>
                </c:pt>
                <c:pt idx="4791">
                  <c:v>180</c:v>
                </c:pt>
                <c:pt idx="4792">
                  <c:v>175</c:v>
                </c:pt>
                <c:pt idx="4793">
                  <c:v>175</c:v>
                </c:pt>
                <c:pt idx="4794">
                  <c:v>174</c:v>
                </c:pt>
                <c:pt idx="4795">
                  <c:v>177.99999999999997</c:v>
                </c:pt>
                <c:pt idx="4798">
                  <c:v>178</c:v>
                </c:pt>
                <c:pt idx="4799">
                  <c:v>177</c:v>
                </c:pt>
                <c:pt idx="4800">
                  <c:v>168</c:v>
                </c:pt>
                <c:pt idx="4801">
                  <c:v>169</c:v>
                </c:pt>
                <c:pt idx="4802">
                  <c:v>169.99999999999997</c:v>
                </c:pt>
                <c:pt idx="4805">
                  <c:v>170.00000000000003</c:v>
                </c:pt>
                <c:pt idx="4806">
                  <c:v>163</c:v>
                </c:pt>
                <c:pt idx="4807">
                  <c:v>162</c:v>
                </c:pt>
                <c:pt idx="4808">
                  <c:v>157</c:v>
                </c:pt>
                <c:pt idx="4809">
                  <c:v>154.99999999999997</c:v>
                </c:pt>
                <c:pt idx="4812">
                  <c:v>153.99999999999997</c:v>
                </c:pt>
                <c:pt idx="4813">
                  <c:v>154</c:v>
                </c:pt>
                <c:pt idx="4814">
                  <c:v>159</c:v>
                </c:pt>
                <c:pt idx="4815">
                  <c:v>156</c:v>
                </c:pt>
                <c:pt idx="4816">
                  <c:v>157.99999999999997</c:v>
                </c:pt>
                <c:pt idx="4819">
                  <c:v>160</c:v>
                </c:pt>
                <c:pt idx="4820">
                  <c:v>158</c:v>
                </c:pt>
                <c:pt idx="4821">
                  <c:v>160</c:v>
                </c:pt>
                <c:pt idx="4822">
                  <c:v>160</c:v>
                </c:pt>
                <c:pt idx="4823">
                  <c:v>163</c:v>
                </c:pt>
                <c:pt idx="4826">
                  <c:v>162</c:v>
                </c:pt>
                <c:pt idx="4827">
                  <c:v>161</c:v>
                </c:pt>
                <c:pt idx="4828">
                  <c:v>160</c:v>
                </c:pt>
                <c:pt idx="4829">
                  <c:v>159</c:v>
                </c:pt>
                <c:pt idx="4830">
                  <c:v>157</c:v>
                </c:pt>
                <c:pt idx="4833">
                  <c:v>158.00000000000003</c:v>
                </c:pt>
                <c:pt idx="4834">
                  <c:v>160</c:v>
                </c:pt>
                <c:pt idx="4835">
                  <c:v>162</c:v>
                </c:pt>
                <c:pt idx="4836">
                  <c:v>163</c:v>
                </c:pt>
                <c:pt idx="4837">
                  <c:v>163</c:v>
                </c:pt>
                <c:pt idx="4840">
                  <c:v>158</c:v>
                </c:pt>
                <c:pt idx="4841">
                  <c:v>155.00000000000003</c:v>
                </c:pt>
                <c:pt idx="4842">
                  <c:v>153.99999999999997</c:v>
                </c:pt>
                <c:pt idx="4843">
                  <c:v>157.99999999999997</c:v>
                </c:pt>
                <c:pt idx="4844">
                  <c:v>156.99999999999997</c:v>
                </c:pt>
                <c:pt idx="4847">
                  <c:v>158</c:v>
                </c:pt>
                <c:pt idx="4848">
                  <c:v>155.99999999999997</c:v>
                </c:pt>
                <c:pt idx="4849">
                  <c:v>159</c:v>
                </c:pt>
                <c:pt idx="4850">
                  <c:v>160</c:v>
                </c:pt>
                <c:pt idx="4851">
                  <c:v>164</c:v>
                </c:pt>
                <c:pt idx="4854">
                  <c:v>164</c:v>
                </c:pt>
                <c:pt idx="4855">
                  <c:v>168.00000000000003</c:v>
                </c:pt>
                <c:pt idx="4856">
                  <c:v>171</c:v>
                </c:pt>
                <c:pt idx="4857">
                  <c:v>174</c:v>
                </c:pt>
                <c:pt idx="4858">
                  <c:v>175.00000000000003</c:v>
                </c:pt>
                <c:pt idx="4861">
                  <c:v>175.99999999999997</c:v>
                </c:pt>
                <c:pt idx="4862">
                  <c:v>178</c:v>
                </c:pt>
                <c:pt idx="4863">
                  <c:v>181</c:v>
                </c:pt>
                <c:pt idx="4864">
                  <c:v>186.00000000000003</c:v>
                </c:pt>
                <c:pt idx="4865">
                  <c:v>186.99999999999997</c:v>
                </c:pt>
                <c:pt idx="4868">
                  <c:v>194</c:v>
                </c:pt>
                <c:pt idx="4869">
                  <c:v>193.00000000000003</c:v>
                </c:pt>
                <c:pt idx="4870">
                  <c:v>195.00000000000003</c:v>
                </c:pt>
                <c:pt idx="4871">
                  <c:v>204</c:v>
                </c:pt>
                <c:pt idx="4872">
                  <c:v>207.00000000000003</c:v>
                </c:pt>
                <c:pt idx="4875">
                  <c:v>212</c:v>
                </c:pt>
                <c:pt idx="4876">
                  <c:v>215</c:v>
                </c:pt>
                <c:pt idx="4877">
                  <c:v>217.99999999999997</c:v>
                </c:pt>
                <c:pt idx="4878">
                  <c:v>209</c:v>
                </c:pt>
                <c:pt idx="4879">
                  <c:v>205.99999999999997</c:v>
                </c:pt>
                <c:pt idx="4882">
                  <c:v>200.99999999999997</c:v>
                </c:pt>
                <c:pt idx="4883">
                  <c:v>206.99999999999997</c:v>
                </c:pt>
                <c:pt idx="4884">
                  <c:v>210</c:v>
                </c:pt>
                <c:pt idx="4885">
                  <c:v>209.99999999999997</c:v>
                </c:pt>
                <c:pt idx="4886">
                  <c:v>209.99999999999997</c:v>
                </c:pt>
                <c:pt idx="4889">
                  <c:v>208</c:v>
                </c:pt>
                <c:pt idx="4890">
                  <c:v>204.99999999999997</c:v>
                </c:pt>
                <c:pt idx="4891">
                  <c:v>207.00000000000003</c:v>
                </c:pt>
                <c:pt idx="4892">
                  <c:v>211</c:v>
                </c:pt>
                <c:pt idx="4896">
                  <c:v>217</c:v>
                </c:pt>
                <c:pt idx="4897">
                  <c:v>219</c:v>
                </c:pt>
                <c:pt idx="4898">
                  <c:v>222.00000000000003</c:v>
                </c:pt>
                <c:pt idx="4899">
                  <c:v>219.99999999999997</c:v>
                </c:pt>
                <c:pt idx="4903">
                  <c:v>220.00000000000003</c:v>
                </c:pt>
                <c:pt idx="4904">
                  <c:v>219</c:v>
                </c:pt>
                <c:pt idx="4905">
                  <c:v>214</c:v>
                </c:pt>
                <c:pt idx="4906">
                  <c:v>215</c:v>
                </c:pt>
                <c:pt idx="4907">
                  <c:v>214</c:v>
                </c:pt>
                <c:pt idx="4910">
                  <c:v>212</c:v>
                </c:pt>
                <c:pt idx="4911">
                  <c:v>212</c:v>
                </c:pt>
                <c:pt idx="4912">
                  <c:v>213</c:v>
                </c:pt>
                <c:pt idx="4913">
                  <c:v>215</c:v>
                </c:pt>
                <c:pt idx="4914">
                  <c:v>199.00000000000003</c:v>
                </c:pt>
                <c:pt idx="4917">
                  <c:v>201.99999999999994</c:v>
                </c:pt>
                <c:pt idx="4918">
                  <c:v>200</c:v>
                </c:pt>
                <c:pt idx="4919">
                  <c:v>200</c:v>
                </c:pt>
                <c:pt idx="4920">
                  <c:v>199.00000000000003</c:v>
                </c:pt>
                <c:pt idx="4921">
                  <c:v>194</c:v>
                </c:pt>
                <c:pt idx="4924">
                  <c:v>193</c:v>
                </c:pt>
                <c:pt idx="4925">
                  <c:v>192.00000000000003</c:v>
                </c:pt>
                <c:pt idx="4926">
                  <c:v>190.99999999999997</c:v>
                </c:pt>
                <c:pt idx="4927">
                  <c:v>191</c:v>
                </c:pt>
                <c:pt idx="4928">
                  <c:v>187</c:v>
                </c:pt>
                <c:pt idx="4931">
                  <c:v>180.99999999999997</c:v>
                </c:pt>
                <c:pt idx="4932">
                  <c:v>187</c:v>
                </c:pt>
                <c:pt idx="4933">
                  <c:v>189</c:v>
                </c:pt>
                <c:pt idx="4934">
                  <c:v>185</c:v>
                </c:pt>
                <c:pt idx="4935">
                  <c:v>190</c:v>
                </c:pt>
                <c:pt idx="4938">
                  <c:v>190</c:v>
                </c:pt>
                <c:pt idx="4939">
                  <c:v>192</c:v>
                </c:pt>
                <c:pt idx="4940">
                  <c:v>187</c:v>
                </c:pt>
                <c:pt idx="4941">
                  <c:v>188</c:v>
                </c:pt>
                <c:pt idx="4942">
                  <c:v>189</c:v>
                </c:pt>
                <c:pt idx="4945">
                  <c:v>191</c:v>
                </c:pt>
                <c:pt idx="4946">
                  <c:v>191</c:v>
                </c:pt>
                <c:pt idx="4947">
                  <c:v>190</c:v>
                </c:pt>
                <c:pt idx="4948">
                  <c:v>189</c:v>
                </c:pt>
                <c:pt idx="4949">
                  <c:v>188</c:v>
                </c:pt>
                <c:pt idx="4952">
                  <c:v>185</c:v>
                </c:pt>
                <c:pt idx="4953">
                  <c:v>181</c:v>
                </c:pt>
                <c:pt idx="4954">
                  <c:v>175.00000000000003</c:v>
                </c:pt>
                <c:pt idx="4955">
                  <c:v>174.00000000000003</c:v>
                </c:pt>
                <c:pt idx="4956">
                  <c:v>174</c:v>
                </c:pt>
                <c:pt idx="4959">
                  <c:v>174.00000000000003</c:v>
                </c:pt>
                <c:pt idx="4960">
                  <c:v>178</c:v>
                </c:pt>
                <c:pt idx="4961">
                  <c:v>176.99999999999997</c:v>
                </c:pt>
                <c:pt idx="4962">
                  <c:v>179</c:v>
                </c:pt>
                <c:pt idx="4963">
                  <c:v>171.99999999999997</c:v>
                </c:pt>
                <c:pt idx="4966">
                  <c:v>164</c:v>
                </c:pt>
                <c:pt idx="4967">
                  <c:v>165</c:v>
                </c:pt>
                <c:pt idx="4968">
                  <c:v>164</c:v>
                </c:pt>
                <c:pt idx="4969">
                  <c:v>163.99999999999997</c:v>
                </c:pt>
                <c:pt idx="4970">
                  <c:v>164</c:v>
                </c:pt>
                <c:pt idx="4973">
                  <c:v>168.00000000000003</c:v>
                </c:pt>
                <c:pt idx="4974">
                  <c:v>168</c:v>
                </c:pt>
                <c:pt idx="4975">
                  <c:v>168.00000000000003</c:v>
                </c:pt>
                <c:pt idx="4976">
                  <c:v>169</c:v>
                </c:pt>
                <c:pt idx="4977">
                  <c:v>169.00000000000003</c:v>
                </c:pt>
                <c:pt idx="4980">
                  <c:v>165</c:v>
                </c:pt>
                <c:pt idx="4981">
                  <c:v>164</c:v>
                </c:pt>
                <c:pt idx="4982">
                  <c:v>165.99999999999997</c:v>
                </c:pt>
                <c:pt idx="4983">
                  <c:v>167</c:v>
                </c:pt>
                <c:pt idx="4984">
                  <c:v>165</c:v>
                </c:pt>
                <c:pt idx="4987">
                  <c:v>166</c:v>
                </c:pt>
                <c:pt idx="4988">
                  <c:v>166</c:v>
                </c:pt>
                <c:pt idx="4989">
                  <c:v>165</c:v>
                </c:pt>
                <c:pt idx="4990">
                  <c:v>164</c:v>
                </c:pt>
                <c:pt idx="4991">
                  <c:v>165</c:v>
                </c:pt>
                <c:pt idx="4994">
                  <c:v>165</c:v>
                </c:pt>
                <c:pt idx="4995">
                  <c:v>165</c:v>
                </c:pt>
                <c:pt idx="4996">
                  <c:v>165.00000000000003</c:v>
                </c:pt>
                <c:pt idx="4997">
                  <c:v>167.99999999999997</c:v>
                </c:pt>
                <c:pt idx="4998">
                  <c:v>165.00000000000003</c:v>
                </c:pt>
                <c:pt idx="5001">
                  <c:v>163.99999999999997</c:v>
                </c:pt>
                <c:pt idx="5002">
                  <c:v>165.00000000000003</c:v>
                </c:pt>
                <c:pt idx="5003">
                  <c:v>165</c:v>
                </c:pt>
                <c:pt idx="5004">
                  <c:v>163</c:v>
                </c:pt>
                <c:pt idx="5005">
                  <c:v>162</c:v>
                </c:pt>
                <c:pt idx="5008">
                  <c:v>160</c:v>
                </c:pt>
                <c:pt idx="5009">
                  <c:v>156.99999999999997</c:v>
                </c:pt>
                <c:pt idx="5010">
                  <c:v>154</c:v>
                </c:pt>
                <c:pt idx="5011">
                  <c:v>155.00000000000003</c:v>
                </c:pt>
                <c:pt idx="5016">
                  <c:v>157.99999999999997</c:v>
                </c:pt>
                <c:pt idx="5017">
                  <c:v>157.99999999999997</c:v>
                </c:pt>
                <c:pt idx="5018">
                  <c:v>153.00000000000003</c:v>
                </c:pt>
                <c:pt idx="5019">
                  <c:v>150</c:v>
                </c:pt>
                <c:pt idx="5022">
                  <c:v>149.00000000000003</c:v>
                </c:pt>
                <c:pt idx="5023">
                  <c:v>148</c:v>
                </c:pt>
                <c:pt idx="5024">
                  <c:v>142</c:v>
                </c:pt>
                <c:pt idx="5025">
                  <c:v>141</c:v>
                </c:pt>
                <c:pt idx="5026">
                  <c:v>146</c:v>
                </c:pt>
                <c:pt idx="5029">
                  <c:v>143.00000000000003</c:v>
                </c:pt>
                <c:pt idx="5030">
                  <c:v>143.00000000000003</c:v>
                </c:pt>
                <c:pt idx="5031">
                  <c:v>145.00000000000003</c:v>
                </c:pt>
                <c:pt idx="5032">
                  <c:v>145</c:v>
                </c:pt>
                <c:pt idx="5033">
                  <c:v>143.00000000000003</c:v>
                </c:pt>
                <c:pt idx="5036">
                  <c:v>139</c:v>
                </c:pt>
                <c:pt idx="5037">
                  <c:v>140</c:v>
                </c:pt>
                <c:pt idx="5038">
                  <c:v>140</c:v>
                </c:pt>
                <c:pt idx="5039">
                  <c:v>138</c:v>
                </c:pt>
                <c:pt idx="5040">
                  <c:v>139</c:v>
                </c:pt>
                <c:pt idx="5043">
                  <c:v>140</c:v>
                </c:pt>
                <c:pt idx="5044">
                  <c:v>142</c:v>
                </c:pt>
                <c:pt idx="5045">
                  <c:v>146</c:v>
                </c:pt>
                <c:pt idx="5046">
                  <c:v>146</c:v>
                </c:pt>
                <c:pt idx="5047">
                  <c:v>148</c:v>
                </c:pt>
                <c:pt idx="5050">
                  <c:v>148.99999999999997</c:v>
                </c:pt>
                <c:pt idx="5051">
                  <c:v>146</c:v>
                </c:pt>
                <c:pt idx="5052">
                  <c:v>148</c:v>
                </c:pt>
                <c:pt idx="5053">
                  <c:v>144</c:v>
                </c:pt>
                <c:pt idx="5054">
                  <c:v>142</c:v>
                </c:pt>
                <c:pt idx="5057">
                  <c:v>142</c:v>
                </c:pt>
                <c:pt idx="5058">
                  <c:v>144</c:v>
                </c:pt>
                <c:pt idx="5059">
                  <c:v>144</c:v>
                </c:pt>
                <c:pt idx="5060">
                  <c:v>144</c:v>
                </c:pt>
                <c:pt idx="5061">
                  <c:v>150</c:v>
                </c:pt>
                <c:pt idx="5064">
                  <c:v>147.99999999999997</c:v>
                </c:pt>
                <c:pt idx="5065">
                  <c:v>147.99999999999997</c:v>
                </c:pt>
                <c:pt idx="5066">
                  <c:v>148</c:v>
                </c:pt>
                <c:pt idx="5067">
                  <c:v>151.99999999999997</c:v>
                </c:pt>
                <c:pt idx="5068">
                  <c:v>149</c:v>
                </c:pt>
                <c:pt idx="5071">
                  <c:v>149.99999999999997</c:v>
                </c:pt>
                <c:pt idx="5072">
                  <c:v>150</c:v>
                </c:pt>
                <c:pt idx="5073">
                  <c:v>150.99999999999997</c:v>
                </c:pt>
                <c:pt idx="5074">
                  <c:v>152</c:v>
                </c:pt>
                <c:pt idx="5075">
                  <c:v>153</c:v>
                </c:pt>
                <c:pt idx="5078">
                  <c:v>152.00000000000003</c:v>
                </c:pt>
                <c:pt idx="5079">
                  <c:v>152.99999999999997</c:v>
                </c:pt>
                <c:pt idx="5080">
                  <c:v>148.99999999999997</c:v>
                </c:pt>
                <c:pt idx="5081">
                  <c:v>146</c:v>
                </c:pt>
                <c:pt idx="5082">
                  <c:v>144</c:v>
                </c:pt>
                <c:pt idx="5085">
                  <c:v>142</c:v>
                </c:pt>
                <c:pt idx="5086">
                  <c:v>143.00000000000003</c:v>
                </c:pt>
                <c:pt idx="5087">
                  <c:v>142.99999999999997</c:v>
                </c:pt>
                <c:pt idx="5088">
                  <c:v>140.99999999999997</c:v>
                </c:pt>
                <c:pt idx="5089">
                  <c:v>141</c:v>
                </c:pt>
                <c:pt idx="5092">
                  <c:v>137.00000000000003</c:v>
                </c:pt>
                <c:pt idx="5093">
                  <c:v>142</c:v>
                </c:pt>
                <c:pt idx="5094">
                  <c:v>146</c:v>
                </c:pt>
                <c:pt idx="5095">
                  <c:v>148.00000000000003</c:v>
                </c:pt>
                <c:pt idx="5096">
                  <c:v>150</c:v>
                </c:pt>
                <c:pt idx="5099">
                  <c:v>146</c:v>
                </c:pt>
                <c:pt idx="5100">
                  <c:v>148</c:v>
                </c:pt>
                <c:pt idx="5101">
                  <c:v>146.99999999999997</c:v>
                </c:pt>
                <c:pt idx="5102">
                  <c:v>148.99999999999997</c:v>
                </c:pt>
                <c:pt idx="5103">
                  <c:v>151.00000000000003</c:v>
                </c:pt>
                <c:pt idx="5106">
                  <c:v>147.00000000000003</c:v>
                </c:pt>
                <c:pt idx="5107">
                  <c:v>146</c:v>
                </c:pt>
                <c:pt idx="5108">
                  <c:v>144.99999999999997</c:v>
                </c:pt>
                <c:pt idx="5109">
                  <c:v>145.00000000000003</c:v>
                </c:pt>
                <c:pt idx="5110">
                  <c:v>144</c:v>
                </c:pt>
                <c:pt idx="5113">
                  <c:v>143.00000000000003</c:v>
                </c:pt>
                <c:pt idx="5114">
                  <c:v>143.00000000000003</c:v>
                </c:pt>
                <c:pt idx="5115">
                  <c:v>144</c:v>
                </c:pt>
                <c:pt idx="5116">
                  <c:v>144.99999999999997</c:v>
                </c:pt>
                <c:pt idx="5117">
                  <c:v>156</c:v>
                </c:pt>
                <c:pt idx="5120">
                  <c:v>168.00000000000003</c:v>
                </c:pt>
                <c:pt idx="5121">
                  <c:v>167.00000000000003</c:v>
                </c:pt>
                <c:pt idx="5122">
                  <c:v>169</c:v>
                </c:pt>
                <c:pt idx="5123">
                  <c:v>172.00000000000003</c:v>
                </c:pt>
                <c:pt idx="5124">
                  <c:v>169</c:v>
                </c:pt>
                <c:pt idx="5127">
                  <c:v>171.00000000000003</c:v>
                </c:pt>
                <c:pt idx="5128">
                  <c:v>170</c:v>
                </c:pt>
                <c:pt idx="5129">
                  <c:v>167.00000000000003</c:v>
                </c:pt>
                <c:pt idx="5130">
                  <c:v>163</c:v>
                </c:pt>
                <c:pt idx="5131">
                  <c:v>161.00000000000003</c:v>
                </c:pt>
                <c:pt idx="5134">
                  <c:v>156.99999999999997</c:v>
                </c:pt>
                <c:pt idx="5135">
                  <c:v>161.00000000000003</c:v>
                </c:pt>
                <c:pt idx="5136">
                  <c:v>158</c:v>
                </c:pt>
                <c:pt idx="5137">
                  <c:v>159</c:v>
                </c:pt>
                <c:pt idx="5138">
                  <c:v>164</c:v>
                </c:pt>
                <c:pt idx="5141">
                  <c:v>162</c:v>
                </c:pt>
                <c:pt idx="5142">
                  <c:v>161.00000000000003</c:v>
                </c:pt>
                <c:pt idx="5143">
                  <c:v>160</c:v>
                </c:pt>
                <c:pt idx="5144">
                  <c:v>162</c:v>
                </c:pt>
                <c:pt idx="5145">
                  <c:v>163</c:v>
                </c:pt>
                <c:pt idx="5148">
                  <c:v>156</c:v>
                </c:pt>
                <c:pt idx="5149">
                  <c:v>156.99999999999997</c:v>
                </c:pt>
                <c:pt idx="5150">
                  <c:v>149</c:v>
                </c:pt>
                <c:pt idx="5151">
                  <c:v>147</c:v>
                </c:pt>
                <c:pt idx="5152">
                  <c:v>149.00000000000003</c:v>
                </c:pt>
                <c:pt idx="5155">
                  <c:v>142</c:v>
                </c:pt>
                <c:pt idx="5156">
                  <c:v>136</c:v>
                </c:pt>
                <c:pt idx="5157">
                  <c:v>132.99999999999997</c:v>
                </c:pt>
                <c:pt idx="5158">
                  <c:v>137</c:v>
                </c:pt>
                <c:pt idx="5159">
                  <c:v>140</c:v>
                </c:pt>
                <c:pt idx="5162">
                  <c:v>140</c:v>
                </c:pt>
                <c:pt idx="5163">
                  <c:v>138</c:v>
                </c:pt>
                <c:pt idx="5164">
                  <c:v>144.00000000000003</c:v>
                </c:pt>
                <c:pt idx="5165">
                  <c:v>137</c:v>
                </c:pt>
                <c:pt idx="5166">
                  <c:v>138</c:v>
                </c:pt>
                <c:pt idx="5169">
                  <c:v>145</c:v>
                </c:pt>
                <c:pt idx="5170">
                  <c:v>146</c:v>
                </c:pt>
                <c:pt idx="5171">
                  <c:v>144.99999999999997</c:v>
                </c:pt>
                <c:pt idx="5172">
                  <c:v>148</c:v>
                </c:pt>
                <c:pt idx="5173">
                  <c:v>146</c:v>
                </c:pt>
                <c:pt idx="5176">
                  <c:v>142</c:v>
                </c:pt>
                <c:pt idx="5177">
                  <c:v>138</c:v>
                </c:pt>
                <c:pt idx="5178">
                  <c:v>139</c:v>
                </c:pt>
                <c:pt idx="5179">
                  <c:v>148</c:v>
                </c:pt>
                <c:pt idx="5180">
                  <c:v>142.99999999999997</c:v>
                </c:pt>
                <c:pt idx="5183">
                  <c:v>150</c:v>
                </c:pt>
                <c:pt idx="5184">
                  <c:v>150.99999999999997</c:v>
                </c:pt>
                <c:pt idx="5185">
                  <c:v>154.99999999999997</c:v>
                </c:pt>
                <c:pt idx="5186">
                  <c:v>156.99999999999997</c:v>
                </c:pt>
                <c:pt idx="5187">
                  <c:v>158</c:v>
                </c:pt>
                <c:pt idx="5190">
                  <c:v>163</c:v>
                </c:pt>
                <c:pt idx="5191">
                  <c:v>154.99999999999997</c:v>
                </c:pt>
                <c:pt idx="5192">
                  <c:v>156</c:v>
                </c:pt>
                <c:pt idx="5193">
                  <c:v>151.00000000000003</c:v>
                </c:pt>
                <c:pt idx="5194">
                  <c:v>152</c:v>
                </c:pt>
                <c:pt idx="5197">
                  <c:v>152</c:v>
                </c:pt>
                <c:pt idx="5198">
                  <c:v>159</c:v>
                </c:pt>
                <c:pt idx="5199">
                  <c:v>163</c:v>
                </c:pt>
                <c:pt idx="5200">
                  <c:v>165</c:v>
                </c:pt>
                <c:pt idx="5201">
                  <c:v>167</c:v>
                </c:pt>
                <c:pt idx="5204">
                  <c:v>165.00000000000003</c:v>
                </c:pt>
                <c:pt idx="5205">
                  <c:v>152</c:v>
                </c:pt>
                <c:pt idx="5206">
                  <c:v>153</c:v>
                </c:pt>
                <c:pt idx="5207">
                  <c:v>158</c:v>
                </c:pt>
                <c:pt idx="5208">
                  <c:v>166</c:v>
                </c:pt>
                <c:pt idx="5211">
                  <c:v>154</c:v>
                </c:pt>
                <c:pt idx="5212">
                  <c:v>154</c:v>
                </c:pt>
                <c:pt idx="5213">
                  <c:v>148</c:v>
                </c:pt>
                <c:pt idx="5214">
                  <c:v>151.00000000000003</c:v>
                </c:pt>
                <c:pt idx="5215">
                  <c:v>152.99999999999997</c:v>
                </c:pt>
                <c:pt idx="5218">
                  <c:v>156</c:v>
                </c:pt>
                <c:pt idx="5219">
                  <c:v>154.99999999999997</c:v>
                </c:pt>
                <c:pt idx="5220">
                  <c:v>152.99999999999997</c:v>
                </c:pt>
                <c:pt idx="5221">
                  <c:v>152</c:v>
                </c:pt>
                <c:pt idx="5222">
                  <c:v>161.99999999999997</c:v>
                </c:pt>
                <c:pt idx="5225">
                  <c:v>162</c:v>
                </c:pt>
                <c:pt idx="5226">
                  <c:v>166</c:v>
                </c:pt>
                <c:pt idx="5227">
                  <c:v>169</c:v>
                </c:pt>
                <c:pt idx="5228">
                  <c:v>179</c:v>
                </c:pt>
                <c:pt idx="5229">
                  <c:v>182</c:v>
                </c:pt>
                <c:pt idx="5232">
                  <c:v>191</c:v>
                </c:pt>
                <c:pt idx="5233">
                  <c:v>194</c:v>
                </c:pt>
                <c:pt idx="5234">
                  <c:v>200.99999999999997</c:v>
                </c:pt>
                <c:pt idx="5235">
                  <c:v>208</c:v>
                </c:pt>
                <c:pt idx="5236">
                  <c:v>198</c:v>
                </c:pt>
                <c:pt idx="5239">
                  <c:v>195</c:v>
                </c:pt>
                <c:pt idx="5240">
                  <c:v>198</c:v>
                </c:pt>
                <c:pt idx="5241">
                  <c:v>191</c:v>
                </c:pt>
                <c:pt idx="5242">
                  <c:v>188</c:v>
                </c:pt>
                <c:pt idx="5243">
                  <c:v>184</c:v>
                </c:pt>
                <c:pt idx="5246">
                  <c:v>188</c:v>
                </c:pt>
                <c:pt idx="5247">
                  <c:v>185</c:v>
                </c:pt>
                <c:pt idx="5248">
                  <c:v>181.99999999999997</c:v>
                </c:pt>
                <c:pt idx="5249">
                  <c:v>176</c:v>
                </c:pt>
                <c:pt idx="5250">
                  <c:v>178.99999999999997</c:v>
                </c:pt>
                <c:pt idx="5253">
                  <c:v>176</c:v>
                </c:pt>
                <c:pt idx="5254">
                  <c:v>179</c:v>
                </c:pt>
                <c:pt idx="5255">
                  <c:v>184</c:v>
                </c:pt>
                <c:pt idx="5256">
                  <c:v>181</c:v>
                </c:pt>
                <c:pt idx="5257">
                  <c:v>179</c:v>
                </c:pt>
                <c:pt idx="5261">
                  <c:v>183</c:v>
                </c:pt>
                <c:pt idx="5262">
                  <c:v>183</c:v>
                </c:pt>
                <c:pt idx="5263">
                  <c:v>182</c:v>
                </c:pt>
                <c:pt idx="5264">
                  <c:v>177.99999999999997</c:v>
                </c:pt>
                <c:pt idx="5267">
                  <c:v>179</c:v>
                </c:pt>
                <c:pt idx="5268">
                  <c:v>183</c:v>
                </c:pt>
                <c:pt idx="5269">
                  <c:v>183</c:v>
                </c:pt>
                <c:pt idx="5270">
                  <c:v>181</c:v>
                </c:pt>
                <c:pt idx="5271">
                  <c:v>178.00000000000003</c:v>
                </c:pt>
                <c:pt idx="5274">
                  <c:v>178</c:v>
                </c:pt>
                <c:pt idx="5275">
                  <c:v>178</c:v>
                </c:pt>
                <c:pt idx="5276">
                  <c:v>176</c:v>
                </c:pt>
                <c:pt idx="5277">
                  <c:v>175.00000000000003</c:v>
                </c:pt>
                <c:pt idx="5278">
                  <c:v>171.00000000000003</c:v>
                </c:pt>
                <c:pt idx="5281">
                  <c:v>169</c:v>
                </c:pt>
                <c:pt idx="5282">
                  <c:v>170</c:v>
                </c:pt>
                <c:pt idx="5283">
                  <c:v>168.00000000000003</c:v>
                </c:pt>
                <c:pt idx="5284">
                  <c:v>167.00000000000003</c:v>
                </c:pt>
                <c:pt idx="5285">
                  <c:v>171</c:v>
                </c:pt>
                <c:pt idx="5288">
                  <c:v>178</c:v>
                </c:pt>
                <c:pt idx="5289">
                  <c:v>182.99999999999997</c:v>
                </c:pt>
                <c:pt idx="5290">
                  <c:v>180.99999999999997</c:v>
                </c:pt>
                <c:pt idx="5291">
                  <c:v>179.99999999999997</c:v>
                </c:pt>
                <c:pt idx="5292">
                  <c:v>177</c:v>
                </c:pt>
                <c:pt idx="5295">
                  <c:v>172.00000000000003</c:v>
                </c:pt>
                <c:pt idx="5296">
                  <c:v>173</c:v>
                </c:pt>
                <c:pt idx="5297">
                  <c:v>173</c:v>
                </c:pt>
                <c:pt idx="5298">
                  <c:v>172.00000000000003</c:v>
                </c:pt>
                <c:pt idx="5299">
                  <c:v>171.00000000000003</c:v>
                </c:pt>
                <c:pt idx="5302">
                  <c:v>175.00000000000003</c:v>
                </c:pt>
                <c:pt idx="5303">
                  <c:v>176.00000000000003</c:v>
                </c:pt>
                <c:pt idx="5304">
                  <c:v>180.99999999999997</c:v>
                </c:pt>
                <c:pt idx="5305">
                  <c:v>178.99999999999997</c:v>
                </c:pt>
                <c:pt idx="5306">
                  <c:v>178.99999999999997</c:v>
                </c:pt>
                <c:pt idx="5309">
                  <c:v>176.99999999999997</c:v>
                </c:pt>
                <c:pt idx="5310">
                  <c:v>175</c:v>
                </c:pt>
                <c:pt idx="5311">
                  <c:v>175</c:v>
                </c:pt>
                <c:pt idx="5312">
                  <c:v>169.00000000000003</c:v>
                </c:pt>
                <c:pt idx="5313">
                  <c:v>173</c:v>
                </c:pt>
                <c:pt idx="5316">
                  <c:v>175</c:v>
                </c:pt>
                <c:pt idx="5317">
                  <c:v>176.99999999999997</c:v>
                </c:pt>
                <c:pt idx="5318">
                  <c:v>176</c:v>
                </c:pt>
                <c:pt idx="5319">
                  <c:v>171</c:v>
                </c:pt>
                <c:pt idx="5320">
                  <c:v>170</c:v>
                </c:pt>
                <c:pt idx="5323">
                  <c:v>173.00000000000003</c:v>
                </c:pt>
                <c:pt idx="5324">
                  <c:v>169</c:v>
                </c:pt>
                <c:pt idx="5325">
                  <c:v>168</c:v>
                </c:pt>
                <c:pt idx="5326">
                  <c:v>172</c:v>
                </c:pt>
                <c:pt idx="5327">
                  <c:v>172</c:v>
                </c:pt>
                <c:pt idx="5330">
                  <c:v>169</c:v>
                </c:pt>
                <c:pt idx="5331">
                  <c:v>171</c:v>
                </c:pt>
                <c:pt idx="5332">
                  <c:v>170.00000000000003</c:v>
                </c:pt>
                <c:pt idx="5333">
                  <c:v>174.00000000000003</c:v>
                </c:pt>
                <c:pt idx="5334">
                  <c:v>173</c:v>
                </c:pt>
                <c:pt idx="5337">
                  <c:v>171</c:v>
                </c:pt>
                <c:pt idx="5338">
                  <c:v>171.00000000000003</c:v>
                </c:pt>
                <c:pt idx="5339">
                  <c:v>178</c:v>
                </c:pt>
                <c:pt idx="5340">
                  <c:v>178.99999999999997</c:v>
                </c:pt>
                <c:pt idx="5341">
                  <c:v>179.99999999999997</c:v>
                </c:pt>
                <c:pt idx="5344">
                  <c:v>180</c:v>
                </c:pt>
                <c:pt idx="5345">
                  <c:v>179.99999999999997</c:v>
                </c:pt>
                <c:pt idx="5346">
                  <c:v>182</c:v>
                </c:pt>
                <c:pt idx="5347">
                  <c:v>175</c:v>
                </c:pt>
                <c:pt idx="5348">
                  <c:v>174</c:v>
                </c:pt>
                <c:pt idx="5351">
                  <c:v>175</c:v>
                </c:pt>
                <c:pt idx="5352">
                  <c:v>178</c:v>
                </c:pt>
                <c:pt idx="5353">
                  <c:v>174</c:v>
                </c:pt>
                <c:pt idx="5354">
                  <c:v>173.00000000000003</c:v>
                </c:pt>
                <c:pt idx="5355">
                  <c:v>170</c:v>
                </c:pt>
                <c:pt idx="5358">
                  <c:v>171</c:v>
                </c:pt>
                <c:pt idx="5359">
                  <c:v>171</c:v>
                </c:pt>
                <c:pt idx="5360">
                  <c:v>172.00000000000003</c:v>
                </c:pt>
                <c:pt idx="5361">
                  <c:v>173.00000000000003</c:v>
                </c:pt>
                <c:pt idx="5366">
                  <c:v>168.00000000000003</c:v>
                </c:pt>
                <c:pt idx="5367">
                  <c:v>167</c:v>
                </c:pt>
                <c:pt idx="5368">
                  <c:v>167</c:v>
                </c:pt>
                <c:pt idx="5369">
                  <c:v>165</c:v>
                </c:pt>
                <c:pt idx="5372">
                  <c:v>164</c:v>
                </c:pt>
                <c:pt idx="5373">
                  <c:v>165</c:v>
                </c:pt>
                <c:pt idx="5374">
                  <c:v>165</c:v>
                </c:pt>
                <c:pt idx="5375">
                  <c:v>163</c:v>
                </c:pt>
                <c:pt idx="5376">
                  <c:v>161</c:v>
                </c:pt>
                <c:pt idx="5379">
                  <c:v>160</c:v>
                </c:pt>
                <c:pt idx="5380">
                  <c:v>161</c:v>
                </c:pt>
                <c:pt idx="5381">
                  <c:v>163</c:v>
                </c:pt>
                <c:pt idx="5382">
                  <c:v>166</c:v>
                </c:pt>
                <c:pt idx="5383">
                  <c:v>163</c:v>
                </c:pt>
                <c:pt idx="5386">
                  <c:v>165</c:v>
                </c:pt>
                <c:pt idx="5388">
                  <c:v>162</c:v>
                </c:pt>
                <c:pt idx="5389">
                  <c:v>159</c:v>
                </c:pt>
                <c:pt idx="5390">
                  <c:v>157.99999999999997</c:v>
                </c:pt>
                <c:pt idx="5393">
                  <c:v>154.99999999999997</c:v>
                </c:pt>
                <c:pt idx="5394">
                  <c:v>153</c:v>
                </c:pt>
                <c:pt idx="5395">
                  <c:v>149.99999999999997</c:v>
                </c:pt>
                <c:pt idx="5396">
                  <c:v>149</c:v>
                </c:pt>
                <c:pt idx="5397">
                  <c:v>151</c:v>
                </c:pt>
                <c:pt idx="5400">
                  <c:v>144</c:v>
                </c:pt>
                <c:pt idx="5401">
                  <c:v>148</c:v>
                </c:pt>
                <c:pt idx="5402">
                  <c:v>146</c:v>
                </c:pt>
                <c:pt idx="5403">
                  <c:v>146</c:v>
                </c:pt>
                <c:pt idx="5404">
                  <c:v>144</c:v>
                </c:pt>
                <c:pt idx="5407">
                  <c:v>145</c:v>
                </c:pt>
                <c:pt idx="5408">
                  <c:v>146</c:v>
                </c:pt>
                <c:pt idx="5409">
                  <c:v>143</c:v>
                </c:pt>
                <c:pt idx="5410">
                  <c:v>138</c:v>
                </c:pt>
                <c:pt idx="5411">
                  <c:v>142</c:v>
                </c:pt>
                <c:pt idx="5414">
                  <c:v>141</c:v>
                </c:pt>
                <c:pt idx="5415">
                  <c:v>140</c:v>
                </c:pt>
                <c:pt idx="5416">
                  <c:v>138</c:v>
                </c:pt>
                <c:pt idx="5417">
                  <c:v>133</c:v>
                </c:pt>
                <c:pt idx="5418">
                  <c:v>123</c:v>
                </c:pt>
                <c:pt idx="5421">
                  <c:v>125</c:v>
                </c:pt>
                <c:pt idx="5422">
                  <c:v>124</c:v>
                </c:pt>
                <c:pt idx="5423">
                  <c:v>131</c:v>
                </c:pt>
                <c:pt idx="5424">
                  <c:v>136</c:v>
                </c:pt>
                <c:pt idx="5425">
                  <c:v>133</c:v>
                </c:pt>
                <c:pt idx="5428">
                  <c:v>140</c:v>
                </c:pt>
                <c:pt idx="5429">
                  <c:v>139</c:v>
                </c:pt>
                <c:pt idx="5430">
                  <c:v>147</c:v>
                </c:pt>
                <c:pt idx="5431">
                  <c:v>148</c:v>
                </c:pt>
                <c:pt idx="5432">
                  <c:v>147</c:v>
                </c:pt>
                <c:pt idx="5435">
                  <c:v>145</c:v>
                </c:pt>
                <c:pt idx="5436">
                  <c:v>149</c:v>
                </c:pt>
                <c:pt idx="5437">
                  <c:v>154</c:v>
                </c:pt>
                <c:pt idx="5438">
                  <c:v>150</c:v>
                </c:pt>
                <c:pt idx="5439">
                  <c:v>148</c:v>
                </c:pt>
                <c:pt idx="5442">
                  <c:v>149</c:v>
                </c:pt>
                <c:pt idx="5443">
                  <c:v>148</c:v>
                </c:pt>
                <c:pt idx="5444">
                  <c:v>148.99999999999997</c:v>
                </c:pt>
                <c:pt idx="5445">
                  <c:v>149</c:v>
                </c:pt>
                <c:pt idx="5446">
                  <c:v>154.99999999999997</c:v>
                </c:pt>
                <c:pt idx="5449">
                  <c:v>153.99999999999997</c:v>
                </c:pt>
                <c:pt idx="5450">
                  <c:v>151.99999999999997</c:v>
                </c:pt>
                <c:pt idx="5451">
                  <c:v>151</c:v>
                </c:pt>
                <c:pt idx="5452">
                  <c:v>147</c:v>
                </c:pt>
                <c:pt idx="5453">
                  <c:v>147</c:v>
                </c:pt>
                <c:pt idx="5456">
                  <c:v>139</c:v>
                </c:pt>
                <c:pt idx="5457">
                  <c:v>140</c:v>
                </c:pt>
                <c:pt idx="5458">
                  <c:v>139</c:v>
                </c:pt>
                <c:pt idx="5459">
                  <c:v>135</c:v>
                </c:pt>
                <c:pt idx="5460">
                  <c:v>134</c:v>
                </c:pt>
                <c:pt idx="5463">
                  <c:v>136</c:v>
                </c:pt>
                <c:pt idx="5464">
                  <c:v>137</c:v>
                </c:pt>
                <c:pt idx="5465">
                  <c:v>132</c:v>
                </c:pt>
                <c:pt idx="5466">
                  <c:v>133</c:v>
                </c:pt>
                <c:pt idx="5467">
                  <c:v>132</c:v>
                </c:pt>
                <c:pt idx="5470">
                  <c:v>126</c:v>
                </c:pt>
                <c:pt idx="5471">
                  <c:v>136</c:v>
                </c:pt>
                <c:pt idx="5472">
                  <c:v>138</c:v>
                </c:pt>
                <c:pt idx="5473">
                  <c:v>135</c:v>
                </c:pt>
                <c:pt idx="5474">
                  <c:v>143</c:v>
                </c:pt>
                <c:pt idx="5477">
                  <c:v>150</c:v>
                </c:pt>
                <c:pt idx="5478">
                  <c:v>148</c:v>
                </c:pt>
                <c:pt idx="5479">
                  <c:v>147</c:v>
                </c:pt>
                <c:pt idx="5480">
                  <c:v>149</c:v>
                </c:pt>
                <c:pt idx="5481">
                  <c:v>141</c:v>
                </c:pt>
                <c:pt idx="5484">
                  <c:v>149</c:v>
                </c:pt>
                <c:pt idx="5485">
                  <c:v>151</c:v>
                </c:pt>
                <c:pt idx="5486">
                  <c:v>154</c:v>
                </c:pt>
                <c:pt idx="5487">
                  <c:v>155</c:v>
                </c:pt>
                <c:pt idx="5488">
                  <c:v>153</c:v>
                </c:pt>
                <c:pt idx="5491">
                  <c:v>153</c:v>
                </c:pt>
                <c:pt idx="5492">
                  <c:v>154</c:v>
                </c:pt>
                <c:pt idx="5493">
                  <c:v>159</c:v>
                </c:pt>
                <c:pt idx="5494">
                  <c:v>164</c:v>
                </c:pt>
                <c:pt idx="5495">
                  <c:v>163</c:v>
                </c:pt>
                <c:pt idx="5498">
                  <c:v>165</c:v>
                </c:pt>
                <c:pt idx="5499">
                  <c:v>162</c:v>
                </c:pt>
                <c:pt idx="5500">
                  <c:v>159</c:v>
                </c:pt>
                <c:pt idx="5501">
                  <c:v>148</c:v>
                </c:pt>
                <c:pt idx="5502">
                  <c:v>146.00000000000003</c:v>
                </c:pt>
                <c:pt idx="5505">
                  <c:v>144</c:v>
                </c:pt>
                <c:pt idx="5506">
                  <c:v>144.00000000000003</c:v>
                </c:pt>
                <c:pt idx="5507">
                  <c:v>141</c:v>
                </c:pt>
                <c:pt idx="5508">
                  <c:v>145.00000000000003</c:v>
                </c:pt>
                <c:pt idx="5509">
                  <c:v>145.00000000000003</c:v>
                </c:pt>
                <c:pt idx="5512">
                  <c:v>145.00000000000003</c:v>
                </c:pt>
                <c:pt idx="5513">
                  <c:v>151</c:v>
                </c:pt>
                <c:pt idx="5514">
                  <c:v>149</c:v>
                </c:pt>
                <c:pt idx="5515">
                  <c:v>154</c:v>
                </c:pt>
                <c:pt idx="5516">
                  <c:v>159</c:v>
                </c:pt>
                <c:pt idx="5519">
                  <c:v>154</c:v>
                </c:pt>
                <c:pt idx="5520">
                  <c:v>155</c:v>
                </c:pt>
                <c:pt idx="5521">
                  <c:v>160</c:v>
                </c:pt>
                <c:pt idx="5522">
                  <c:v>156.99999999999997</c:v>
                </c:pt>
                <c:pt idx="5523">
                  <c:v>160</c:v>
                </c:pt>
                <c:pt idx="5526">
                  <c:v>164</c:v>
                </c:pt>
                <c:pt idx="5527">
                  <c:v>155</c:v>
                </c:pt>
                <c:pt idx="5528">
                  <c:v>162</c:v>
                </c:pt>
                <c:pt idx="5529">
                  <c:v>159</c:v>
                </c:pt>
                <c:pt idx="5530">
                  <c:v>162</c:v>
                </c:pt>
                <c:pt idx="5533">
                  <c:v>156.99999999999997</c:v>
                </c:pt>
                <c:pt idx="5534">
                  <c:v>155</c:v>
                </c:pt>
                <c:pt idx="5535">
                  <c:v>153</c:v>
                </c:pt>
                <c:pt idx="5536">
                  <c:v>148</c:v>
                </c:pt>
                <c:pt idx="5537">
                  <c:v>148</c:v>
                </c:pt>
                <c:pt idx="5540">
                  <c:v>150</c:v>
                </c:pt>
                <c:pt idx="5541">
                  <c:v>149</c:v>
                </c:pt>
                <c:pt idx="5542">
                  <c:v>148</c:v>
                </c:pt>
                <c:pt idx="5543">
                  <c:v>148</c:v>
                </c:pt>
                <c:pt idx="5544">
                  <c:v>149</c:v>
                </c:pt>
                <c:pt idx="5547">
                  <c:v>151</c:v>
                </c:pt>
                <c:pt idx="5548">
                  <c:v>151</c:v>
                </c:pt>
                <c:pt idx="5549">
                  <c:v>151</c:v>
                </c:pt>
                <c:pt idx="5550">
                  <c:v>148</c:v>
                </c:pt>
                <c:pt idx="5551">
                  <c:v>150</c:v>
                </c:pt>
                <c:pt idx="5554">
                  <c:v>148</c:v>
                </c:pt>
                <c:pt idx="5555">
                  <c:v>149</c:v>
                </c:pt>
                <c:pt idx="5556">
                  <c:v>157</c:v>
                </c:pt>
                <c:pt idx="5557">
                  <c:v>160</c:v>
                </c:pt>
                <c:pt idx="5558">
                  <c:v>155.99999999999997</c:v>
                </c:pt>
                <c:pt idx="5561">
                  <c:v>155.99999999999997</c:v>
                </c:pt>
                <c:pt idx="5562">
                  <c:v>155.99999999999997</c:v>
                </c:pt>
                <c:pt idx="5563">
                  <c:v>152</c:v>
                </c:pt>
                <c:pt idx="5564">
                  <c:v>159</c:v>
                </c:pt>
                <c:pt idx="5565">
                  <c:v>154</c:v>
                </c:pt>
                <c:pt idx="5568">
                  <c:v>152</c:v>
                </c:pt>
                <c:pt idx="5569">
                  <c:v>150</c:v>
                </c:pt>
                <c:pt idx="5570">
                  <c:v>152</c:v>
                </c:pt>
                <c:pt idx="5571">
                  <c:v>150</c:v>
                </c:pt>
                <c:pt idx="5572">
                  <c:v>151</c:v>
                </c:pt>
                <c:pt idx="5575">
                  <c:v>149</c:v>
                </c:pt>
                <c:pt idx="5576">
                  <c:v>150</c:v>
                </c:pt>
                <c:pt idx="5577">
                  <c:v>150</c:v>
                </c:pt>
                <c:pt idx="5578">
                  <c:v>146.00000000000003</c:v>
                </c:pt>
                <c:pt idx="5579">
                  <c:v>143</c:v>
                </c:pt>
                <c:pt idx="5582">
                  <c:v>144.00000000000003</c:v>
                </c:pt>
                <c:pt idx="5583">
                  <c:v>142.00000000000003</c:v>
                </c:pt>
                <c:pt idx="5584">
                  <c:v>145.00000000000003</c:v>
                </c:pt>
                <c:pt idx="5585">
                  <c:v>143.00000000000003</c:v>
                </c:pt>
                <c:pt idx="5586">
                  <c:v>145</c:v>
                </c:pt>
                <c:pt idx="5589">
                  <c:v>145.00000000000003</c:v>
                </c:pt>
                <c:pt idx="5590">
                  <c:v>146</c:v>
                </c:pt>
                <c:pt idx="5591">
                  <c:v>149</c:v>
                </c:pt>
                <c:pt idx="5592">
                  <c:v>151</c:v>
                </c:pt>
                <c:pt idx="5593">
                  <c:v>150</c:v>
                </c:pt>
                <c:pt idx="5596">
                  <c:v>150</c:v>
                </c:pt>
                <c:pt idx="5597">
                  <c:v>151</c:v>
                </c:pt>
                <c:pt idx="5598">
                  <c:v>146</c:v>
                </c:pt>
                <c:pt idx="5599">
                  <c:v>146</c:v>
                </c:pt>
                <c:pt idx="5600">
                  <c:v>144</c:v>
                </c:pt>
                <c:pt idx="5603">
                  <c:v>145</c:v>
                </c:pt>
                <c:pt idx="5604">
                  <c:v>147</c:v>
                </c:pt>
                <c:pt idx="5605">
                  <c:v>144</c:v>
                </c:pt>
                <c:pt idx="5606">
                  <c:v>142</c:v>
                </c:pt>
                <c:pt idx="5607">
                  <c:v>144</c:v>
                </c:pt>
                <c:pt idx="5610">
                  <c:v>143.00000000000003</c:v>
                </c:pt>
                <c:pt idx="5611">
                  <c:v>146</c:v>
                </c:pt>
                <c:pt idx="5612">
                  <c:v>146</c:v>
                </c:pt>
                <c:pt idx="5613">
                  <c:v>145.00000000000003</c:v>
                </c:pt>
                <c:pt idx="5614">
                  <c:v>147</c:v>
                </c:pt>
                <c:pt idx="5617">
                  <c:v>147</c:v>
                </c:pt>
                <c:pt idx="5618">
                  <c:v>146</c:v>
                </c:pt>
                <c:pt idx="5619">
                  <c:v>151</c:v>
                </c:pt>
                <c:pt idx="5620">
                  <c:v>150</c:v>
                </c:pt>
                <c:pt idx="5621">
                  <c:v>148</c:v>
                </c:pt>
                <c:pt idx="5627">
                  <c:v>144.00000000000003</c:v>
                </c:pt>
                <c:pt idx="5628">
                  <c:v>138</c:v>
                </c:pt>
                <c:pt idx="5633">
                  <c:v>148</c:v>
                </c:pt>
                <c:pt idx="5634">
                  <c:v>149</c:v>
                </c:pt>
                <c:pt idx="5635">
                  <c:v>154</c:v>
                </c:pt>
                <c:pt idx="5638">
                  <c:v>153</c:v>
                </c:pt>
                <c:pt idx="5639">
                  <c:v>153</c:v>
                </c:pt>
                <c:pt idx="5640">
                  <c:v>150</c:v>
                </c:pt>
                <c:pt idx="5641">
                  <c:v>152</c:v>
                </c:pt>
                <c:pt idx="5642">
                  <c:v>153.99999999999997</c:v>
                </c:pt>
                <c:pt idx="5645">
                  <c:v>150.99999999999997</c:v>
                </c:pt>
                <c:pt idx="5646">
                  <c:v>148.99999999999997</c:v>
                </c:pt>
                <c:pt idx="5647">
                  <c:v>142</c:v>
                </c:pt>
                <c:pt idx="5648">
                  <c:v>139</c:v>
                </c:pt>
                <c:pt idx="5649">
                  <c:v>137</c:v>
                </c:pt>
                <c:pt idx="5652">
                  <c:v>136</c:v>
                </c:pt>
                <c:pt idx="5653">
                  <c:v>137</c:v>
                </c:pt>
                <c:pt idx="5654">
                  <c:v>137</c:v>
                </c:pt>
                <c:pt idx="5655">
                  <c:v>134</c:v>
                </c:pt>
                <c:pt idx="5656">
                  <c:v>137</c:v>
                </c:pt>
                <c:pt idx="5659">
                  <c:v>134</c:v>
                </c:pt>
                <c:pt idx="5660">
                  <c:v>136</c:v>
                </c:pt>
                <c:pt idx="5661">
                  <c:v>136</c:v>
                </c:pt>
                <c:pt idx="5662">
                  <c:v>135</c:v>
                </c:pt>
                <c:pt idx="5663">
                  <c:v>137</c:v>
                </c:pt>
                <c:pt idx="5666">
                  <c:v>141</c:v>
                </c:pt>
                <c:pt idx="5667">
                  <c:v>137</c:v>
                </c:pt>
                <c:pt idx="5668">
                  <c:v>137</c:v>
                </c:pt>
                <c:pt idx="5669">
                  <c:v>139</c:v>
                </c:pt>
                <c:pt idx="5670">
                  <c:v>139</c:v>
                </c:pt>
                <c:pt idx="5673">
                  <c:v>139</c:v>
                </c:pt>
                <c:pt idx="5674">
                  <c:v>139</c:v>
                </c:pt>
                <c:pt idx="5675">
                  <c:v>148</c:v>
                </c:pt>
                <c:pt idx="5676">
                  <c:v>149.00000000000003</c:v>
                </c:pt>
                <c:pt idx="5677">
                  <c:v>149.00000000000003</c:v>
                </c:pt>
                <c:pt idx="5680">
                  <c:v>150</c:v>
                </c:pt>
                <c:pt idx="5681">
                  <c:v>150.99999999999997</c:v>
                </c:pt>
                <c:pt idx="5682">
                  <c:v>150.99999999999997</c:v>
                </c:pt>
                <c:pt idx="5683">
                  <c:v>147.00000000000003</c:v>
                </c:pt>
                <c:pt idx="5684">
                  <c:v>146.99999999999997</c:v>
                </c:pt>
                <c:pt idx="5687">
                  <c:v>150</c:v>
                </c:pt>
                <c:pt idx="5688">
                  <c:v>144</c:v>
                </c:pt>
                <c:pt idx="5689">
                  <c:v>144</c:v>
                </c:pt>
                <c:pt idx="5690">
                  <c:v>145</c:v>
                </c:pt>
                <c:pt idx="5691">
                  <c:v>145</c:v>
                </c:pt>
                <c:pt idx="5694">
                  <c:v>144</c:v>
                </c:pt>
                <c:pt idx="5695">
                  <c:v>145</c:v>
                </c:pt>
                <c:pt idx="5696">
                  <c:v>147</c:v>
                </c:pt>
                <c:pt idx="5697">
                  <c:v>147</c:v>
                </c:pt>
                <c:pt idx="5698">
                  <c:v>147</c:v>
                </c:pt>
                <c:pt idx="5701">
                  <c:v>148</c:v>
                </c:pt>
                <c:pt idx="5702">
                  <c:v>147</c:v>
                </c:pt>
                <c:pt idx="5703">
                  <c:v>145</c:v>
                </c:pt>
                <c:pt idx="5704">
                  <c:v>147</c:v>
                </c:pt>
                <c:pt idx="5705">
                  <c:v>147</c:v>
                </c:pt>
                <c:pt idx="5708">
                  <c:v>142.00000000000003</c:v>
                </c:pt>
                <c:pt idx="5709">
                  <c:v>141</c:v>
                </c:pt>
                <c:pt idx="5710">
                  <c:v>140</c:v>
                </c:pt>
                <c:pt idx="5711">
                  <c:v>141</c:v>
                </c:pt>
                <c:pt idx="5712">
                  <c:v>138</c:v>
                </c:pt>
                <c:pt idx="5715">
                  <c:v>142.00000000000003</c:v>
                </c:pt>
                <c:pt idx="5716">
                  <c:v>139</c:v>
                </c:pt>
                <c:pt idx="5717">
                  <c:v>137</c:v>
                </c:pt>
                <c:pt idx="5718">
                  <c:v>135</c:v>
                </c:pt>
                <c:pt idx="5723">
                  <c:v>133</c:v>
                </c:pt>
                <c:pt idx="5724">
                  <c:v>135</c:v>
                </c:pt>
                <c:pt idx="5725">
                  <c:v>133</c:v>
                </c:pt>
                <c:pt idx="5726">
                  <c:v>129</c:v>
                </c:pt>
                <c:pt idx="5729">
                  <c:v>125</c:v>
                </c:pt>
                <c:pt idx="5730">
                  <c:v>129</c:v>
                </c:pt>
                <c:pt idx="5731">
                  <c:v>130</c:v>
                </c:pt>
                <c:pt idx="5732">
                  <c:v>132</c:v>
                </c:pt>
                <c:pt idx="5733">
                  <c:v>130</c:v>
                </c:pt>
                <c:pt idx="5736">
                  <c:v>130</c:v>
                </c:pt>
                <c:pt idx="5737">
                  <c:v>129</c:v>
                </c:pt>
                <c:pt idx="5738">
                  <c:v>131</c:v>
                </c:pt>
                <c:pt idx="5739">
                  <c:v>129</c:v>
                </c:pt>
                <c:pt idx="5740">
                  <c:v>128</c:v>
                </c:pt>
                <c:pt idx="5743">
                  <c:v>129</c:v>
                </c:pt>
                <c:pt idx="5744">
                  <c:v>124</c:v>
                </c:pt>
                <c:pt idx="5745">
                  <c:v>130</c:v>
                </c:pt>
                <c:pt idx="5746">
                  <c:v>128</c:v>
                </c:pt>
                <c:pt idx="5747">
                  <c:v>127</c:v>
                </c:pt>
                <c:pt idx="5750">
                  <c:v>125</c:v>
                </c:pt>
                <c:pt idx="5751">
                  <c:v>124</c:v>
                </c:pt>
                <c:pt idx="5753">
                  <c:v>125</c:v>
                </c:pt>
                <c:pt idx="5754">
                  <c:v>125</c:v>
                </c:pt>
                <c:pt idx="5757">
                  <c:v>129</c:v>
                </c:pt>
                <c:pt idx="5758">
                  <c:v>132</c:v>
                </c:pt>
                <c:pt idx="5759">
                  <c:v>131</c:v>
                </c:pt>
                <c:pt idx="5760">
                  <c:v>130</c:v>
                </c:pt>
                <c:pt idx="5761">
                  <c:v>135</c:v>
                </c:pt>
                <c:pt idx="5764">
                  <c:v>138</c:v>
                </c:pt>
                <c:pt idx="5765">
                  <c:v>138</c:v>
                </c:pt>
                <c:pt idx="5766">
                  <c:v>139</c:v>
                </c:pt>
                <c:pt idx="5767">
                  <c:v>141</c:v>
                </c:pt>
                <c:pt idx="5768">
                  <c:v>137</c:v>
                </c:pt>
                <c:pt idx="5771">
                  <c:v>142</c:v>
                </c:pt>
                <c:pt idx="5772">
                  <c:v>143.00000000000003</c:v>
                </c:pt>
                <c:pt idx="5773">
                  <c:v>142</c:v>
                </c:pt>
                <c:pt idx="5774">
                  <c:v>143.00000000000003</c:v>
                </c:pt>
                <c:pt idx="5775">
                  <c:v>144</c:v>
                </c:pt>
                <c:pt idx="5778">
                  <c:v>143</c:v>
                </c:pt>
                <c:pt idx="5779">
                  <c:v>144</c:v>
                </c:pt>
                <c:pt idx="5780">
                  <c:v>147</c:v>
                </c:pt>
                <c:pt idx="5781">
                  <c:v>144</c:v>
                </c:pt>
                <c:pt idx="5782">
                  <c:v>144</c:v>
                </c:pt>
                <c:pt idx="5785">
                  <c:v>145</c:v>
                </c:pt>
                <c:pt idx="5786">
                  <c:v>146</c:v>
                </c:pt>
                <c:pt idx="5787">
                  <c:v>145</c:v>
                </c:pt>
                <c:pt idx="5788">
                  <c:v>143</c:v>
                </c:pt>
                <c:pt idx="5789">
                  <c:v>139</c:v>
                </c:pt>
                <c:pt idx="5792">
                  <c:v>139</c:v>
                </c:pt>
                <c:pt idx="5793">
                  <c:v>143</c:v>
                </c:pt>
                <c:pt idx="5794">
                  <c:v>143</c:v>
                </c:pt>
                <c:pt idx="5795">
                  <c:v>142</c:v>
                </c:pt>
                <c:pt idx="5796">
                  <c:v>140</c:v>
                </c:pt>
                <c:pt idx="5799">
                  <c:v>141</c:v>
                </c:pt>
                <c:pt idx="5800">
                  <c:v>142</c:v>
                </c:pt>
                <c:pt idx="5801">
                  <c:v>141</c:v>
                </c:pt>
                <c:pt idx="5802">
                  <c:v>144</c:v>
                </c:pt>
                <c:pt idx="5803">
                  <c:v>145.00000000000003</c:v>
                </c:pt>
                <c:pt idx="5806">
                  <c:v>153</c:v>
                </c:pt>
                <c:pt idx="5807">
                  <c:v>154</c:v>
                </c:pt>
                <c:pt idx="5808">
                  <c:v>156</c:v>
                </c:pt>
                <c:pt idx="5809">
                  <c:v>156</c:v>
                </c:pt>
                <c:pt idx="5810">
                  <c:v>153.00000000000003</c:v>
                </c:pt>
                <c:pt idx="5813">
                  <c:v>155</c:v>
                </c:pt>
                <c:pt idx="5814">
                  <c:v>153</c:v>
                </c:pt>
                <c:pt idx="5815">
                  <c:v>150</c:v>
                </c:pt>
                <c:pt idx="5816">
                  <c:v>151.00000000000003</c:v>
                </c:pt>
                <c:pt idx="5817">
                  <c:v>156</c:v>
                </c:pt>
                <c:pt idx="5820">
                  <c:v>162</c:v>
                </c:pt>
                <c:pt idx="5821">
                  <c:v>160</c:v>
                </c:pt>
                <c:pt idx="5822">
                  <c:v>155.99999999999997</c:v>
                </c:pt>
                <c:pt idx="5823">
                  <c:v>151.99999999999997</c:v>
                </c:pt>
                <c:pt idx="5824">
                  <c:v>150</c:v>
                </c:pt>
                <c:pt idx="5827">
                  <c:v>147</c:v>
                </c:pt>
                <c:pt idx="5828">
                  <c:v>148</c:v>
                </c:pt>
                <c:pt idx="5829">
                  <c:v>149</c:v>
                </c:pt>
                <c:pt idx="5830">
                  <c:v>147</c:v>
                </c:pt>
                <c:pt idx="5831">
                  <c:v>147</c:v>
                </c:pt>
                <c:pt idx="5834">
                  <c:v>146</c:v>
                </c:pt>
                <c:pt idx="5835">
                  <c:v>146</c:v>
                </c:pt>
                <c:pt idx="5836">
                  <c:v>148</c:v>
                </c:pt>
                <c:pt idx="5837">
                  <c:v>152</c:v>
                </c:pt>
                <c:pt idx="5838">
                  <c:v>155.00000000000003</c:v>
                </c:pt>
                <c:pt idx="5841">
                  <c:v>154.99999999999997</c:v>
                </c:pt>
                <c:pt idx="5842">
                  <c:v>154</c:v>
                </c:pt>
                <c:pt idx="5843">
                  <c:v>156</c:v>
                </c:pt>
                <c:pt idx="5844">
                  <c:v>151.99999999999997</c:v>
                </c:pt>
                <c:pt idx="5845">
                  <c:v>156</c:v>
                </c:pt>
                <c:pt idx="5848">
                  <c:v>152</c:v>
                </c:pt>
                <c:pt idx="5849">
                  <c:v>156</c:v>
                </c:pt>
                <c:pt idx="5850">
                  <c:v>155.00000000000003</c:v>
                </c:pt>
                <c:pt idx="5851">
                  <c:v>155</c:v>
                </c:pt>
                <c:pt idx="5852">
                  <c:v>155</c:v>
                </c:pt>
                <c:pt idx="5855">
                  <c:v>158</c:v>
                </c:pt>
                <c:pt idx="5856">
                  <c:v>161</c:v>
                </c:pt>
                <c:pt idx="5857">
                  <c:v>163</c:v>
                </c:pt>
                <c:pt idx="5858">
                  <c:v>164</c:v>
                </c:pt>
                <c:pt idx="5859">
                  <c:v>168</c:v>
                </c:pt>
                <c:pt idx="5862">
                  <c:v>169</c:v>
                </c:pt>
                <c:pt idx="5863">
                  <c:v>168.00000000000003</c:v>
                </c:pt>
                <c:pt idx="5864">
                  <c:v>169.00000000000003</c:v>
                </c:pt>
                <c:pt idx="5865">
                  <c:v>173</c:v>
                </c:pt>
                <c:pt idx="5866">
                  <c:v>172</c:v>
                </c:pt>
                <c:pt idx="5869">
                  <c:v>171.00000000000003</c:v>
                </c:pt>
                <c:pt idx="5870">
                  <c:v>168</c:v>
                </c:pt>
                <c:pt idx="5871">
                  <c:v>166</c:v>
                </c:pt>
                <c:pt idx="5872">
                  <c:v>169.00000000000003</c:v>
                </c:pt>
                <c:pt idx="5873">
                  <c:v>167.00000000000003</c:v>
                </c:pt>
                <c:pt idx="5876">
                  <c:v>171</c:v>
                </c:pt>
                <c:pt idx="5877">
                  <c:v>170</c:v>
                </c:pt>
                <c:pt idx="5878">
                  <c:v>171.00000000000003</c:v>
                </c:pt>
                <c:pt idx="5879">
                  <c:v>174</c:v>
                </c:pt>
                <c:pt idx="5880">
                  <c:v>175.99999999999997</c:v>
                </c:pt>
                <c:pt idx="5883">
                  <c:v>175</c:v>
                </c:pt>
                <c:pt idx="5884">
                  <c:v>178</c:v>
                </c:pt>
                <c:pt idx="5885">
                  <c:v>180</c:v>
                </c:pt>
                <c:pt idx="5886">
                  <c:v>179</c:v>
                </c:pt>
                <c:pt idx="5887">
                  <c:v>178</c:v>
                </c:pt>
                <c:pt idx="5890">
                  <c:v>173</c:v>
                </c:pt>
                <c:pt idx="5891">
                  <c:v>173.00000000000003</c:v>
                </c:pt>
                <c:pt idx="5892">
                  <c:v>176</c:v>
                </c:pt>
                <c:pt idx="5893">
                  <c:v>172</c:v>
                </c:pt>
                <c:pt idx="5894">
                  <c:v>175.00000000000003</c:v>
                </c:pt>
                <c:pt idx="5897">
                  <c:v>177</c:v>
                </c:pt>
                <c:pt idx="5898">
                  <c:v>171.99999999999997</c:v>
                </c:pt>
                <c:pt idx="5899">
                  <c:v>168.00000000000003</c:v>
                </c:pt>
                <c:pt idx="5900">
                  <c:v>165</c:v>
                </c:pt>
                <c:pt idx="5901">
                  <c:v>166</c:v>
                </c:pt>
                <c:pt idx="5904">
                  <c:v>162</c:v>
                </c:pt>
                <c:pt idx="5905">
                  <c:v>164</c:v>
                </c:pt>
                <c:pt idx="5906">
                  <c:v>164</c:v>
                </c:pt>
                <c:pt idx="5907">
                  <c:v>168.00000000000003</c:v>
                </c:pt>
                <c:pt idx="5908">
                  <c:v>167.00000000000003</c:v>
                </c:pt>
                <c:pt idx="5911">
                  <c:v>167.00000000000003</c:v>
                </c:pt>
                <c:pt idx="5912">
                  <c:v>167.00000000000003</c:v>
                </c:pt>
                <c:pt idx="5913">
                  <c:v>164</c:v>
                </c:pt>
                <c:pt idx="5914">
                  <c:v>168</c:v>
                </c:pt>
                <c:pt idx="5915">
                  <c:v>170</c:v>
                </c:pt>
                <c:pt idx="5918">
                  <c:v>170</c:v>
                </c:pt>
                <c:pt idx="5919">
                  <c:v>172.00000000000003</c:v>
                </c:pt>
                <c:pt idx="5920">
                  <c:v>174.00000000000003</c:v>
                </c:pt>
                <c:pt idx="5921">
                  <c:v>172.00000000000003</c:v>
                </c:pt>
                <c:pt idx="5922">
                  <c:v>169.00000000000003</c:v>
                </c:pt>
                <c:pt idx="5925">
                  <c:v>169</c:v>
                </c:pt>
                <c:pt idx="5926">
                  <c:v>169</c:v>
                </c:pt>
                <c:pt idx="5927">
                  <c:v>165</c:v>
                </c:pt>
                <c:pt idx="5928">
                  <c:v>163</c:v>
                </c:pt>
                <c:pt idx="5929">
                  <c:v>162</c:v>
                </c:pt>
                <c:pt idx="5932">
                  <c:v>160</c:v>
                </c:pt>
                <c:pt idx="5933">
                  <c:v>160</c:v>
                </c:pt>
                <c:pt idx="5934">
                  <c:v>159</c:v>
                </c:pt>
                <c:pt idx="5935">
                  <c:v>156.99999999999997</c:v>
                </c:pt>
                <c:pt idx="5936">
                  <c:v>161</c:v>
                </c:pt>
                <c:pt idx="5939">
                  <c:v>161</c:v>
                </c:pt>
                <c:pt idx="5940">
                  <c:v>161</c:v>
                </c:pt>
                <c:pt idx="5941">
                  <c:v>163</c:v>
                </c:pt>
                <c:pt idx="5942">
                  <c:v>165</c:v>
                </c:pt>
                <c:pt idx="5943">
                  <c:v>163</c:v>
                </c:pt>
                <c:pt idx="5946">
                  <c:v>168</c:v>
                </c:pt>
                <c:pt idx="5947">
                  <c:v>172</c:v>
                </c:pt>
                <c:pt idx="5948">
                  <c:v>172</c:v>
                </c:pt>
                <c:pt idx="5949">
                  <c:v>168</c:v>
                </c:pt>
                <c:pt idx="5950">
                  <c:v>165</c:v>
                </c:pt>
                <c:pt idx="5953">
                  <c:v>165</c:v>
                </c:pt>
                <c:pt idx="5954">
                  <c:v>165</c:v>
                </c:pt>
                <c:pt idx="5955">
                  <c:v>169</c:v>
                </c:pt>
                <c:pt idx="5956">
                  <c:v>172</c:v>
                </c:pt>
                <c:pt idx="5957">
                  <c:v>171</c:v>
                </c:pt>
                <c:pt idx="5960">
                  <c:v>167</c:v>
                </c:pt>
                <c:pt idx="5961">
                  <c:v>167</c:v>
                </c:pt>
                <c:pt idx="5962">
                  <c:v>164</c:v>
                </c:pt>
                <c:pt idx="5963">
                  <c:v>165</c:v>
                </c:pt>
                <c:pt idx="5964">
                  <c:v>164</c:v>
                </c:pt>
                <c:pt idx="5967">
                  <c:v>168</c:v>
                </c:pt>
                <c:pt idx="5968">
                  <c:v>169</c:v>
                </c:pt>
                <c:pt idx="5969">
                  <c:v>169</c:v>
                </c:pt>
                <c:pt idx="5970">
                  <c:v>171</c:v>
                </c:pt>
                <c:pt idx="5971">
                  <c:v>171.00000000000003</c:v>
                </c:pt>
                <c:pt idx="5974">
                  <c:v>171.00000000000003</c:v>
                </c:pt>
                <c:pt idx="5975">
                  <c:v>168.00000000000003</c:v>
                </c:pt>
                <c:pt idx="5976">
                  <c:v>168.00000000000003</c:v>
                </c:pt>
                <c:pt idx="5977">
                  <c:v>168.00000000000003</c:v>
                </c:pt>
                <c:pt idx="5978">
                  <c:v>167</c:v>
                </c:pt>
                <c:pt idx="5981">
                  <c:v>167</c:v>
                </c:pt>
                <c:pt idx="5982">
                  <c:v>167</c:v>
                </c:pt>
                <c:pt idx="5983">
                  <c:v>167.00000000000003</c:v>
                </c:pt>
                <c:pt idx="5984">
                  <c:v>168.00000000000003</c:v>
                </c:pt>
                <c:pt idx="5985">
                  <c:v>173</c:v>
                </c:pt>
                <c:pt idx="5988">
                  <c:v>173</c:v>
                </c:pt>
                <c:pt idx="5992">
                  <c:v>176.99999999999997</c:v>
                </c:pt>
                <c:pt idx="5995">
                  <c:v>178.99999999999997</c:v>
                </c:pt>
                <c:pt idx="5998">
                  <c:v>178.99999999999997</c:v>
                </c:pt>
                <c:pt idx="5999">
                  <c:v>179</c:v>
                </c:pt>
                <c:pt idx="6002">
                  <c:v>177</c:v>
                </c:pt>
                <c:pt idx="6003">
                  <c:v>175</c:v>
                </c:pt>
                <c:pt idx="6004">
                  <c:v>175</c:v>
                </c:pt>
                <c:pt idx="6005">
                  <c:v>176.99999999999997</c:v>
                </c:pt>
                <c:pt idx="6006">
                  <c:v>176</c:v>
                </c:pt>
                <c:pt idx="6009">
                  <c:v>174.00000000000003</c:v>
                </c:pt>
                <c:pt idx="6010">
                  <c:v>171</c:v>
                </c:pt>
                <c:pt idx="6011">
                  <c:v>169</c:v>
                </c:pt>
                <c:pt idx="6012">
                  <c:v>170.00000000000003</c:v>
                </c:pt>
                <c:pt idx="6013">
                  <c:v>168</c:v>
                </c:pt>
                <c:pt idx="6016">
                  <c:v>167</c:v>
                </c:pt>
                <c:pt idx="6017">
                  <c:v>167</c:v>
                </c:pt>
                <c:pt idx="6018">
                  <c:v>167</c:v>
                </c:pt>
                <c:pt idx="6019">
                  <c:v>167</c:v>
                </c:pt>
                <c:pt idx="6020">
                  <c:v>162</c:v>
                </c:pt>
                <c:pt idx="6023">
                  <c:v>162</c:v>
                </c:pt>
                <c:pt idx="6024">
                  <c:v>163</c:v>
                </c:pt>
                <c:pt idx="6025">
                  <c:v>164</c:v>
                </c:pt>
                <c:pt idx="6026">
                  <c:v>160</c:v>
                </c:pt>
                <c:pt idx="6027">
                  <c:v>159</c:v>
                </c:pt>
                <c:pt idx="6030">
                  <c:v>159</c:v>
                </c:pt>
                <c:pt idx="6031">
                  <c:v>157.99999999999997</c:v>
                </c:pt>
                <c:pt idx="6032">
                  <c:v>155.99999999999997</c:v>
                </c:pt>
                <c:pt idx="6033">
                  <c:v>156</c:v>
                </c:pt>
                <c:pt idx="6034">
                  <c:v>156.99999999999997</c:v>
                </c:pt>
                <c:pt idx="6037">
                  <c:v>156.99999999999997</c:v>
                </c:pt>
                <c:pt idx="6038">
                  <c:v>156.99999999999997</c:v>
                </c:pt>
                <c:pt idx="6039">
                  <c:v>159</c:v>
                </c:pt>
                <c:pt idx="6040">
                  <c:v>159</c:v>
                </c:pt>
                <c:pt idx="6041">
                  <c:v>159</c:v>
                </c:pt>
                <c:pt idx="6044">
                  <c:v>159</c:v>
                </c:pt>
                <c:pt idx="6045">
                  <c:v>157.99999999999997</c:v>
                </c:pt>
                <c:pt idx="6046">
                  <c:v>156.99999999999997</c:v>
                </c:pt>
                <c:pt idx="6047">
                  <c:v>157</c:v>
                </c:pt>
                <c:pt idx="6048">
                  <c:v>158</c:v>
                </c:pt>
                <c:pt idx="6051">
                  <c:v>157</c:v>
                </c:pt>
                <c:pt idx="6052">
                  <c:v>157.00000000000003</c:v>
                </c:pt>
                <c:pt idx="6053">
                  <c:v>155</c:v>
                </c:pt>
                <c:pt idx="6054">
                  <c:v>150</c:v>
                </c:pt>
                <c:pt idx="6055">
                  <c:v>151</c:v>
                </c:pt>
                <c:pt idx="6058">
                  <c:v>148.99999999999997</c:v>
                </c:pt>
                <c:pt idx="6059">
                  <c:v>150</c:v>
                </c:pt>
                <c:pt idx="6060">
                  <c:v>154</c:v>
                </c:pt>
                <c:pt idx="6061">
                  <c:v>153</c:v>
                </c:pt>
                <c:pt idx="6062">
                  <c:v>150</c:v>
                </c:pt>
                <c:pt idx="6065">
                  <c:v>149.00000000000003</c:v>
                </c:pt>
                <c:pt idx="6066">
                  <c:v>148.99999999999997</c:v>
                </c:pt>
                <c:pt idx="6067">
                  <c:v>148</c:v>
                </c:pt>
                <c:pt idx="6068">
                  <c:v>149.00000000000003</c:v>
                </c:pt>
                <c:pt idx="6069">
                  <c:v>145</c:v>
                </c:pt>
                <c:pt idx="6072">
                  <c:v>145.00000000000003</c:v>
                </c:pt>
                <c:pt idx="6073">
                  <c:v>145.00000000000003</c:v>
                </c:pt>
                <c:pt idx="6074">
                  <c:v>146</c:v>
                </c:pt>
                <c:pt idx="6075">
                  <c:v>150.00000000000003</c:v>
                </c:pt>
                <c:pt idx="6076">
                  <c:v>149</c:v>
                </c:pt>
                <c:pt idx="6079">
                  <c:v>148</c:v>
                </c:pt>
                <c:pt idx="6080">
                  <c:v>143</c:v>
                </c:pt>
                <c:pt idx="6081">
                  <c:v>144.99999999999997</c:v>
                </c:pt>
                <c:pt idx="6082">
                  <c:v>143.00000000000003</c:v>
                </c:pt>
                <c:pt idx="6083">
                  <c:v>144</c:v>
                </c:pt>
                <c:pt idx="6086">
                  <c:v>144.99999999999997</c:v>
                </c:pt>
                <c:pt idx="6087">
                  <c:v>146</c:v>
                </c:pt>
                <c:pt idx="6088">
                  <c:v>146</c:v>
                </c:pt>
                <c:pt idx="6089">
                  <c:v>148.00000000000003</c:v>
                </c:pt>
                <c:pt idx="6090">
                  <c:v>148</c:v>
                </c:pt>
                <c:pt idx="6093">
                  <c:v>145.00000000000003</c:v>
                </c:pt>
                <c:pt idx="6094">
                  <c:v>144</c:v>
                </c:pt>
                <c:pt idx="6095">
                  <c:v>145</c:v>
                </c:pt>
                <c:pt idx="6096">
                  <c:v>143.00000000000003</c:v>
                </c:pt>
                <c:pt idx="6097">
                  <c:v>141</c:v>
                </c:pt>
                <c:pt idx="6100">
                  <c:v>141</c:v>
                </c:pt>
                <c:pt idx="6101">
                  <c:v>142</c:v>
                </c:pt>
                <c:pt idx="6102">
                  <c:v>141</c:v>
                </c:pt>
                <c:pt idx="6103">
                  <c:v>140</c:v>
                </c:pt>
                <c:pt idx="6108">
                  <c:v>141</c:v>
                </c:pt>
                <c:pt idx="6109">
                  <c:v>141</c:v>
                </c:pt>
                <c:pt idx="6110">
                  <c:v>141</c:v>
                </c:pt>
                <c:pt idx="6111">
                  <c:v>137</c:v>
                </c:pt>
                <c:pt idx="6114">
                  <c:v>137</c:v>
                </c:pt>
                <c:pt idx="6115">
                  <c:v>140</c:v>
                </c:pt>
                <c:pt idx="6116">
                  <c:v>141</c:v>
                </c:pt>
                <c:pt idx="6118">
                  <c:v>138</c:v>
                </c:pt>
                <c:pt idx="6121">
                  <c:v>138</c:v>
                </c:pt>
                <c:pt idx="6122">
                  <c:v>139</c:v>
                </c:pt>
                <c:pt idx="6123">
                  <c:v>137</c:v>
                </c:pt>
                <c:pt idx="6124">
                  <c:v>138</c:v>
                </c:pt>
                <c:pt idx="6125">
                  <c:v>139</c:v>
                </c:pt>
                <c:pt idx="6128">
                  <c:v>140</c:v>
                </c:pt>
                <c:pt idx="6129">
                  <c:v>140</c:v>
                </c:pt>
                <c:pt idx="6130">
                  <c:v>137</c:v>
                </c:pt>
                <c:pt idx="6131">
                  <c:v>134</c:v>
                </c:pt>
                <c:pt idx="6132">
                  <c:v>131</c:v>
                </c:pt>
                <c:pt idx="6135">
                  <c:v>131</c:v>
                </c:pt>
                <c:pt idx="6136">
                  <c:v>133</c:v>
                </c:pt>
                <c:pt idx="6137">
                  <c:v>135</c:v>
                </c:pt>
                <c:pt idx="6138">
                  <c:v>135</c:v>
                </c:pt>
                <c:pt idx="6139">
                  <c:v>136</c:v>
                </c:pt>
                <c:pt idx="6142">
                  <c:v>138</c:v>
                </c:pt>
                <c:pt idx="6143">
                  <c:v>138</c:v>
                </c:pt>
                <c:pt idx="6144">
                  <c:v>134</c:v>
                </c:pt>
                <c:pt idx="6145">
                  <c:v>131</c:v>
                </c:pt>
                <c:pt idx="6146">
                  <c:v>134</c:v>
                </c:pt>
                <c:pt idx="6149">
                  <c:v>132</c:v>
                </c:pt>
                <c:pt idx="6150">
                  <c:v>135</c:v>
                </c:pt>
                <c:pt idx="6151">
                  <c:v>138</c:v>
                </c:pt>
                <c:pt idx="6152">
                  <c:v>141</c:v>
                </c:pt>
                <c:pt idx="6153">
                  <c:v>136</c:v>
                </c:pt>
                <c:pt idx="6156">
                  <c:v>134</c:v>
                </c:pt>
                <c:pt idx="6157">
                  <c:v>135</c:v>
                </c:pt>
                <c:pt idx="6158">
                  <c:v>139</c:v>
                </c:pt>
                <c:pt idx="6159">
                  <c:v>141</c:v>
                </c:pt>
                <c:pt idx="6160">
                  <c:v>138</c:v>
                </c:pt>
                <c:pt idx="6163">
                  <c:v>137</c:v>
                </c:pt>
                <c:pt idx="6164">
                  <c:v>138</c:v>
                </c:pt>
                <c:pt idx="6165">
                  <c:v>140</c:v>
                </c:pt>
                <c:pt idx="6166">
                  <c:v>135</c:v>
                </c:pt>
                <c:pt idx="6167">
                  <c:v>135</c:v>
                </c:pt>
                <c:pt idx="6170">
                  <c:v>135</c:v>
                </c:pt>
                <c:pt idx="6171">
                  <c:v>133</c:v>
                </c:pt>
                <c:pt idx="6172">
                  <c:v>132</c:v>
                </c:pt>
                <c:pt idx="6173">
                  <c:v>128</c:v>
                </c:pt>
                <c:pt idx="6174">
                  <c:v>128</c:v>
                </c:pt>
                <c:pt idx="6177">
                  <c:v>127</c:v>
                </c:pt>
                <c:pt idx="6178">
                  <c:v>128</c:v>
                </c:pt>
                <c:pt idx="6179">
                  <c:v>128</c:v>
                </c:pt>
                <c:pt idx="6180">
                  <c:v>133</c:v>
                </c:pt>
                <c:pt idx="6181">
                  <c:v>131</c:v>
                </c:pt>
                <c:pt idx="6184">
                  <c:v>130</c:v>
                </c:pt>
                <c:pt idx="6185">
                  <c:v>129</c:v>
                </c:pt>
                <c:pt idx="6186">
                  <c:v>126</c:v>
                </c:pt>
                <c:pt idx="6187">
                  <c:v>124</c:v>
                </c:pt>
                <c:pt idx="6188">
                  <c:v>124</c:v>
                </c:pt>
                <c:pt idx="6191">
                  <c:v>124</c:v>
                </c:pt>
                <c:pt idx="6192">
                  <c:v>123</c:v>
                </c:pt>
                <c:pt idx="6193">
                  <c:v>123</c:v>
                </c:pt>
                <c:pt idx="6194">
                  <c:v>121</c:v>
                </c:pt>
                <c:pt idx="6195">
                  <c:v>120</c:v>
                </c:pt>
                <c:pt idx="6198">
                  <c:v>119</c:v>
                </c:pt>
                <c:pt idx="6199">
                  <c:v>119</c:v>
                </c:pt>
                <c:pt idx="6200">
                  <c:v>119</c:v>
                </c:pt>
                <c:pt idx="6201">
                  <c:v>120</c:v>
                </c:pt>
                <c:pt idx="6202">
                  <c:v>121</c:v>
                </c:pt>
                <c:pt idx="6205">
                  <c:v>119</c:v>
                </c:pt>
                <c:pt idx="6206">
                  <c:v>114.99999999999999</c:v>
                </c:pt>
                <c:pt idx="6207">
                  <c:v>114.99999999999999</c:v>
                </c:pt>
                <c:pt idx="6208">
                  <c:v>118</c:v>
                </c:pt>
                <c:pt idx="6209">
                  <c:v>121</c:v>
                </c:pt>
                <c:pt idx="6212">
                  <c:v>117</c:v>
                </c:pt>
                <c:pt idx="6213">
                  <c:v>118</c:v>
                </c:pt>
                <c:pt idx="6214">
                  <c:v>115.99999999999999</c:v>
                </c:pt>
                <c:pt idx="6215">
                  <c:v>114.00000000000001</c:v>
                </c:pt>
                <c:pt idx="6216">
                  <c:v>108</c:v>
                </c:pt>
                <c:pt idx="6219">
                  <c:v>111.00000000000001</c:v>
                </c:pt>
                <c:pt idx="6220">
                  <c:v>112.00000000000001</c:v>
                </c:pt>
                <c:pt idx="6221">
                  <c:v>113.00000000000001</c:v>
                </c:pt>
                <c:pt idx="6222">
                  <c:v>108</c:v>
                </c:pt>
                <c:pt idx="6223">
                  <c:v>107</c:v>
                </c:pt>
                <c:pt idx="6226">
                  <c:v>106</c:v>
                </c:pt>
                <c:pt idx="6227">
                  <c:v>107</c:v>
                </c:pt>
                <c:pt idx="6228">
                  <c:v>106</c:v>
                </c:pt>
                <c:pt idx="6229">
                  <c:v>106</c:v>
                </c:pt>
                <c:pt idx="6230">
                  <c:v>104</c:v>
                </c:pt>
                <c:pt idx="6233">
                  <c:v>104</c:v>
                </c:pt>
                <c:pt idx="6234">
                  <c:v>102</c:v>
                </c:pt>
                <c:pt idx="6235">
                  <c:v>100</c:v>
                </c:pt>
                <c:pt idx="6236">
                  <c:v>98.000000000000014</c:v>
                </c:pt>
                <c:pt idx="6237">
                  <c:v>97.000000000000014</c:v>
                </c:pt>
                <c:pt idx="6240">
                  <c:v>98</c:v>
                </c:pt>
                <c:pt idx="6241">
                  <c:v>101</c:v>
                </c:pt>
                <c:pt idx="6242">
                  <c:v>104</c:v>
                </c:pt>
                <c:pt idx="6243">
                  <c:v>103</c:v>
                </c:pt>
                <c:pt idx="6244">
                  <c:v>109.00000000000001</c:v>
                </c:pt>
                <c:pt idx="6247">
                  <c:v>105</c:v>
                </c:pt>
                <c:pt idx="6248">
                  <c:v>111.00000000000001</c:v>
                </c:pt>
                <c:pt idx="6249">
                  <c:v>113.00000000000001</c:v>
                </c:pt>
                <c:pt idx="6250">
                  <c:v>111.00000000000001</c:v>
                </c:pt>
                <c:pt idx="6251">
                  <c:v>114.00000000000001</c:v>
                </c:pt>
                <c:pt idx="6254">
                  <c:v>115.00000000000001</c:v>
                </c:pt>
                <c:pt idx="6255">
                  <c:v>112.00000000000001</c:v>
                </c:pt>
                <c:pt idx="6256">
                  <c:v>113.00000000000001</c:v>
                </c:pt>
                <c:pt idx="6257">
                  <c:v>114.00000000000001</c:v>
                </c:pt>
                <c:pt idx="6258">
                  <c:v>117.00000000000001</c:v>
                </c:pt>
                <c:pt idx="6261">
                  <c:v>111.00000000000001</c:v>
                </c:pt>
                <c:pt idx="6262">
                  <c:v>108</c:v>
                </c:pt>
                <c:pt idx="6263">
                  <c:v>106</c:v>
                </c:pt>
                <c:pt idx="6264">
                  <c:v>108</c:v>
                </c:pt>
                <c:pt idx="6265">
                  <c:v>104</c:v>
                </c:pt>
                <c:pt idx="6268">
                  <c:v>106</c:v>
                </c:pt>
                <c:pt idx="6269">
                  <c:v>107</c:v>
                </c:pt>
                <c:pt idx="6270">
                  <c:v>104</c:v>
                </c:pt>
                <c:pt idx="6271">
                  <c:v>102</c:v>
                </c:pt>
                <c:pt idx="6275">
                  <c:v>100</c:v>
                </c:pt>
                <c:pt idx="6276">
                  <c:v>101</c:v>
                </c:pt>
                <c:pt idx="6277">
                  <c:v>98</c:v>
                </c:pt>
                <c:pt idx="6278">
                  <c:v>98</c:v>
                </c:pt>
                <c:pt idx="6279">
                  <c:v>99</c:v>
                </c:pt>
                <c:pt idx="6282">
                  <c:v>97</c:v>
                </c:pt>
                <c:pt idx="6283">
                  <c:v>94</c:v>
                </c:pt>
                <c:pt idx="6284">
                  <c:v>89.000000000000014</c:v>
                </c:pt>
                <c:pt idx="6285">
                  <c:v>81</c:v>
                </c:pt>
                <c:pt idx="6286">
                  <c:v>93</c:v>
                </c:pt>
                <c:pt idx="6289">
                  <c:v>92</c:v>
                </c:pt>
                <c:pt idx="6290">
                  <c:v>94</c:v>
                </c:pt>
                <c:pt idx="6291">
                  <c:v>93</c:v>
                </c:pt>
                <c:pt idx="6292">
                  <c:v>96.000000000000014</c:v>
                </c:pt>
                <c:pt idx="6293">
                  <c:v>97</c:v>
                </c:pt>
                <c:pt idx="6296">
                  <c:v>95</c:v>
                </c:pt>
                <c:pt idx="6297">
                  <c:v>94</c:v>
                </c:pt>
                <c:pt idx="6298">
                  <c:v>94</c:v>
                </c:pt>
                <c:pt idx="6299">
                  <c:v>94</c:v>
                </c:pt>
                <c:pt idx="6300">
                  <c:v>91</c:v>
                </c:pt>
                <c:pt idx="6303">
                  <c:v>93</c:v>
                </c:pt>
                <c:pt idx="6304">
                  <c:v>91</c:v>
                </c:pt>
                <c:pt idx="6305">
                  <c:v>91</c:v>
                </c:pt>
                <c:pt idx="6306">
                  <c:v>91</c:v>
                </c:pt>
                <c:pt idx="6307">
                  <c:v>93</c:v>
                </c:pt>
                <c:pt idx="6310">
                  <c:v>89.999999999999986</c:v>
                </c:pt>
                <c:pt idx="6311">
                  <c:v>92</c:v>
                </c:pt>
                <c:pt idx="6312">
                  <c:v>89</c:v>
                </c:pt>
                <c:pt idx="6313">
                  <c:v>89</c:v>
                </c:pt>
                <c:pt idx="6314">
                  <c:v>87.000000000000014</c:v>
                </c:pt>
                <c:pt idx="6317">
                  <c:v>86.000000000000014</c:v>
                </c:pt>
                <c:pt idx="6318">
                  <c:v>87.000000000000014</c:v>
                </c:pt>
                <c:pt idx="6319">
                  <c:v>87</c:v>
                </c:pt>
                <c:pt idx="6320">
                  <c:v>86</c:v>
                </c:pt>
                <c:pt idx="6321">
                  <c:v>84.000000000000014</c:v>
                </c:pt>
                <c:pt idx="6324">
                  <c:v>86.000000000000014</c:v>
                </c:pt>
                <c:pt idx="6325">
                  <c:v>84.000000000000014</c:v>
                </c:pt>
                <c:pt idx="6326">
                  <c:v>81</c:v>
                </c:pt>
                <c:pt idx="6327">
                  <c:v>78</c:v>
                </c:pt>
                <c:pt idx="6328">
                  <c:v>76</c:v>
                </c:pt>
                <c:pt idx="6331">
                  <c:v>76</c:v>
                </c:pt>
                <c:pt idx="6332">
                  <c:v>80</c:v>
                </c:pt>
                <c:pt idx="6333">
                  <c:v>81</c:v>
                </c:pt>
                <c:pt idx="6334">
                  <c:v>83</c:v>
                </c:pt>
                <c:pt idx="6335">
                  <c:v>83</c:v>
                </c:pt>
                <c:pt idx="6338">
                  <c:v>82</c:v>
                </c:pt>
                <c:pt idx="6339">
                  <c:v>77</c:v>
                </c:pt>
                <c:pt idx="6340">
                  <c:v>74</c:v>
                </c:pt>
                <c:pt idx="6341">
                  <c:v>73.000000000000014</c:v>
                </c:pt>
                <c:pt idx="6342">
                  <c:v>71.000000000000014</c:v>
                </c:pt>
                <c:pt idx="6345">
                  <c:v>72.000000000000014</c:v>
                </c:pt>
                <c:pt idx="6346">
                  <c:v>70</c:v>
                </c:pt>
                <c:pt idx="6347">
                  <c:v>69</c:v>
                </c:pt>
                <c:pt idx="6348">
                  <c:v>70</c:v>
                </c:pt>
                <c:pt idx="6349">
                  <c:v>71</c:v>
                </c:pt>
                <c:pt idx="6352">
                  <c:v>72</c:v>
                </c:pt>
                <c:pt idx="6353">
                  <c:v>71</c:v>
                </c:pt>
                <c:pt idx="6359">
                  <c:v>70</c:v>
                </c:pt>
                <c:pt idx="6360">
                  <c:v>69</c:v>
                </c:pt>
                <c:pt idx="6363">
                  <c:v>67</c:v>
                </c:pt>
                <c:pt idx="6366">
                  <c:v>63</c:v>
                </c:pt>
                <c:pt idx="6367">
                  <c:v>59</c:v>
                </c:pt>
                <c:pt idx="6368">
                  <c:v>55.000000000000007</c:v>
                </c:pt>
                <c:pt idx="6369">
                  <c:v>60</c:v>
                </c:pt>
                <c:pt idx="6370">
                  <c:v>64</c:v>
                </c:pt>
                <c:pt idx="6373">
                  <c:v>61</c:v>
                </c:pt>
                <c:pt idx="6374">
                  <c:v>59</c:v>
                </c:pt>
                <c:pt idx="6375">
                  <c:v>59</c:v>
                </c:pt>
                <c:pt idx="6376">
                  <c:v>59.000000000000007</c:v>
                </c:pt>
                <c:pt idx="6377">
                  <c:v>57.999999999999993</c:v>
                </c:pt>
                <c:pt idx="6380">
                  <c:v>56.999999999999993</c:v>
                </c:pt>
                <c:pt idx="6381">
                  <c:v>57.999999999999993</c:v>
                </c:pt>
                <c:pt idx="6382">
                  <c:v>61.000000000000007</c:v>
                </c:pt>
                <c:pt idx="6383">
                  <c:v>67</c:v>
                </c:pt>
                <c:pt idx="6384">
                  <c:v>54</c:v>
                </c:pt>
                <c:pt idx="6387">
                  <c:v>50</c:v>
                </c:pt>
                <c:pt idx="6388">
                  <c:v>52</c:v>
                </c:pt>
                <c:pt idx="6389">
                  <c:v>52</c:v>
                </c:pt>
                <c:pt idx="6390">
                  <c:v>50</c:v>
                </c:pt>
                <c:pt idx="6391">
                  <c:v>50</c:v>
                </c:pt>
                <c:pt idx="6394">
                  <c:v>46</c:v>
                </c:pt>
                <c:pt idx="6395">
                  <c:v>49</c:v>
                </c:pt>
                <c:pt idx="6396">
                  <c:v>52</c:v>
                </c:pt>
                <c:pt idx="6397">
                  <c:v>52</c:v>
                </c:pt>
                <c:pt idx="6398">
                  <c:v>52</c:v>
                </c:pt>
                <c:pt idx="6401">
                  <c:v>52</c:v>
                </c:pt>
                <c:pt idx="6402">
                  <c:v>54</c:v>
                </c:pt>
                <c:pt idx="6403">
                  <c:v>54</c:v>
                </c:pt>
                <c:pt idx="6404">
                  <c:v>54</c:v>
                </c:pt>
                <c:pt idx="6405">
                  <c:v>53</c:v>
                </c:pt>
                <c:pt idx="6408">
                  <c:v>56.000000000000007</c:v>
                </c:pt>
                <c:pt idx="6409">
                  <c:v>56.000000000000007</c:v>
                </c:pt>
                <c:pt idx="6410">
                  <c:v>57.999999999999993</c:v>
                </c:pt>
                <c:pt idx="6411">
                  <c:v>59</c:v>
                </c:pt>
                <c:pt idx="6412">
                  <c:v>59.000000000000007</c:v>
                </c:pt>
                <c:pt idx="6415">
                  <c:v>60.000000000000007</c:v>
                </c:pt>
                <c:pt idx="6416">
                  <c:v>59.000000000000007</c:v>
                </c:pt>
                <c:pt idx="6417">
                  <c:v>56.000000000000007</c:v>
                </c:pt>
                <c:pt idx="6418">
                  <c:v>53</c:v>
                </c:pt>
                <c:pt idx="6419">
                  <c:v>56.000000000000007</c:v>
                </c:pt>
                <c:pt idx="6422">
                  <c:v>55.000000000000007</c:v>
                </c:pt>
                <c:pt idx="6423">
                  <c:v>57.000000000000007</c:v>
                </c:pt>
                <c:pt idx="6424">
                  <c:v>57.999999999999993</c:v>
                </c:pt>
                <c:pt idx="6425">
                  <c:v>59</c:v>
                </c:pt>
                <c:pt idx="6426">
                  <c:v>55.000000000000007</c:v>
                </c:pt>
                <c:pt idx="6429">
                  <c:v>55.000000000000007</c:v>
                </c:pt>
                <c:pt idx="6430">
                  <c:v>50</c:v>
                </c:pt>
                <c:pt idx="6431">
                  <c:v>44.999999999999993</c:v>
                </c:pt>
                <c:pt idx="6432">
                  <c:v>42</c:v>
                </c:pt>
                <c:pt idx="6433">
                  <c:v>47</c:v>
                </c:pt>
                <c:pt idx="6436">
                  <c:v>49</c:v>
                </c:pt>
                <c:pt idx="6437">
                  <c:v>47</c:v>
                </c:pt>
                <c:pt idx="6438">
                  <c:v>48</c:v>
                </c:pt>
                <c:pt idx="6439">
                  <c:v>41</c:v>
                </c:pt>
                <c:pt idx="6440">
                  <c:v>43.000000000000007</c:v>
                </c:pt>
                <c:pt idx="6443">
                  <c:v>42.000000000000007</c:v>
                </c:pt>
                <c:pt idx="6444">
                  <c:v>43</c:v>
                </c:pt>
                <c:pt idx="6445">
                  <c:v>43</c:v>
                </c:pt>
                <c:pt idx="6446">
                  <c:v>45</c:v>
                </c:pt>
                <c:pt idx="6447">
                  <c:v>48</c:v>
                </c:pt>
                <c:pt idx="6450">
                  <c:v>44</c:v>
                </c:pt>
                <c:pt idx="6451">
                  <c:v>46</c:v>
                </c:pt>
                <c:pt idx="6452">
                  <c:v>43</c:v>
                </c:pt>
                <c:pt idx="6453">
                  <c:v>43</c:v>
                </c:pt>
                <c:pt idx="6458">
                  <c:v>46</c:v>
                </c:pt>
                <c:pt idx="6459">
                  <c:v>45</c:v>
                </c:pt>
                <c:pt idx="6460">
                  <c:v>44</c:v>
                </c:pt>
                <c:pt idx="6461">
                  <c:v>44</c:v>
                </c:pt>
                <c:pt idx="6464">
                  <c:v>45</c:v>
                </c:pt>
                <c:pt idx="6465">
                  <c:v>42.000000000000007</c:v>
                </c:pt>
                <c:pt idx="6466">
                  <c:v>42.000000000000007</c:v>
                </c:pt>
                <c:pt idx="6467">
                  <c:v>36</c:v>
                </c:pt>
                <c:pt idx="6468">
                  <c:v>34</c:v>
                </c:pt>
                <c:pt idx="6471">
                  <c:v>34</c:v>
                </c:pt>
                <c:pt idx="6472">
                  <c:v>34</c:v>
                </c:pt>
                <c:pt idx="6473">
                  <c:v>37</c:v>
                </c:pt>
                <c:pt idx="6474">
                  <c:v>41</c:v>
                </c:pt>
                <c:pt idx="6475">
                  <c:v>43</c:v>
                </c:pt>
                <c:pt idx="6478">
                  <c:v>41</c:v>
                </c:pt>
                <c:pt idx="6479">
                  <c:v>44.000000000000007</c:v>
                </c:pt>
                <c:pt idx="6480">
                  <c:v>48</c:v>
                </c:pt>
                <c:pt idx="6481">
                  <c:v>57.000000000000007</c:v>
                </c:pt>
                <c:pt idx="6485">
                  <c:v>59.000000000000007</c:v>
                </c:pt>
                <c:pt idx="6486">
                  <c:v>65</c:v>
                </c:pt>
                <c:pt idx="6487">
                  <c:v>75</c:v>
                </c:pt>
                <c:pt idx="6488">
                  <c:v>95</c:v>
                </c:pt>
                <c:pt idx="6489">
                  <c:v>78.999999999999986</c:v>
                </c:pt>
                <c:pt idx="6492">
                  <c:v>79</c:v>
                </c:pt>
                <c:pt idx="6493">
                  <c:v>90.999999999999986</c:v>
                </c:pt>
                <c:pt idx="6494">
                  <c:v>87.000000000000014</c:v>
                </c:pt>
                <c:pt idx="6495">
                  <c:v>93</c:v>
                </c:pt>
                <c:pt idx="6496">
                  <c:v>87</c:v>
                </c:pt>
                <c:pt idx="6499">
                  <c:v>87</c:v>
                </c:pt>
                <c:pt idx="6500">
                  <c:v>83</c:v>
                </c:pt>
                <c:pt idx="6501">
                  <c:v>86</c:v>
                </c:pt>
                <c:pt idx="6502">
                  <c:v>88</c:v>
                </c:pt>
                <c:pt idx="6503">
                  <c:v>87</c:v>
                </c:pt>
                <c:pt idx="6507">
                  <c:v>80</c:v>
                </c:pt>
                <c:pt idx="6508">
                  <c:v>80</c:v>
                </c:pt>
                <c:pt idx="6509">
                  <c:v>81</c:v>
                </c:pt>
                <c:pt idx="6510">
                  <c:v>78</c:v>
                </c:pt>
                <c:pt idx="6513">
                  <c:v>75</c:v>
                </c:pt>
                <c:pt idx="6514">
                  <c:v>86</c:v>
                </c:pt>
                <c:pt idx="6515">
                  <c:v>94</c:v>
                </c:pt>
                <c:pt idx="6516">
                  <c:v>115.99999999999999</c:v>
                </c:pt>
                <c:pt idx="6517">
                  <c:v>107</c:v>
                </c:pt>
                <c:pt idx="6520">
                  <c:v>109.00000000000001</c:v>
                </c:pt>
                <c:pt idx="6521">
                  <c:v>108</c:v>
                </c:pt>
                <c:pt idx="6522">
                  <c:v>121</c:v>
                </c:pt>
                <c:pt idx="6523">
                  <c:v>122</c:v>
                </c:pt>
                <c:pt idx="6524">
                  <c:v>113.00000000000001</c:v>
                </c:pt>
                <c:pt idx="6527">
                  <c:v>106</c:v>
                </c:pt>
                <c:pt idx="6528">
                  <c:v>103</c:v>
                </c:pt>
                <c:pt idx="6529">
                  <c:v>107</c:v>
                </c:pt>
                <c:pt idx="6530">
                  <c:v>101</c:v>
                </c:pt>
                <c:pt idx="6531">
                  <c:v>104</c:v>
                </c:pt>
                <c:pt idx="6534">
                  <c:v>109.00000000000001</c:v>
                </c:pt>
                <c:pt idx="6535">
                  <c:v>113.00000000000001</c:v>
                </c:pt>
                <c:pt idx="6536">
                  <c:v>112.00000000000001</c:v>
                </c:pt>
                <c:pt idx="6537">
                  <c:v>111.00000000000001</c:v>
                </c:pt>
                <c:pt idx="6538">
                  <c:v>113.00000000000001</c:v>
                </c:pt>
                <c:pt idx="6541">
                  <c:v>108.99999999999999</c:v>
                </c:pt>
                <c:pt idx="6542">
                  <c:v>108</c:v>
                </c:pt>
                <c:pt idx="6543">
                  <c:v>112.00000000000001</c:v>
                </c:pt>
                <c:pt idx="6544">
                  <c:v>119</c:v>
                </c:pt>
                <c:pt idx="6545">
                  <c:v>116.00000000000001</c:v>
                </c:pt>
                <c:pt idx="6548">
                  <c:v>106</c:v>
                </c:pt>
                <c:pt idx="6549">
                  <c:v>106</c:v>
                </c:pt>
                <c:pt idx="6550">
                  <c:v>97.000000000000014</c:v>
                </c:pt>
                <c:pt idx="6551">
                  <c:v>100</c:v>
                </c:pt>
                <c:pt idx="6552">
                  <c:v>112.99999999999999</c:v>
                </c:pt>
                <c:pt idx="6555">
                  <c:v>119</c:v>
                </c:pt>
                <c:pt idx="6556">
                  <c:v>114.00000000000001</c:v>
                </c:pt>
                <c:pt idx="6557">
                  <c:v>112.99999999999999</c:v>
                </c:pt>
                <c:pt idx="6558">
                  <c:v>107</c:v>
                </c:pt>
                <c:pt idx="6559">
                  <c:v>105</c:v>
                </c:pt>
                <c:pt idx="6562">
                  <c:v>102</c:v>
                </c:pt>
                <c:pt idx="6563">
                  <c:v>99</c:v>
                </c:pt>
                <c:pt idx="6564">
                  <c:v>101</c:v>
                </c:pt>
                <c:pt idx="6565">
                  <c:v>97</c:v>
                </c:pt>
                <c:pt idx="6566">
                  <c:v>96</c:v>
                </c:pt>
                <c:pt idx="6569">
                  <c:v>92</c:v>
                </c:pt>
                <c:pt idx="6570">
                  <c:v>96</c:v>
                </c:pt>
                <c:pt idx="6571">
                  <c:v>94</c:v>
                </c:pt>
                <c:pt idx="6572">
                  <c:v>94</c:v>
                </c:pt>
                <c:pt idx="6573">
                  <c:v>92</c:v>
                </c:pt>
                <c:pt idx="6576">
                  <c:v>91</c:v>
                </c:pt>
                <c:pt idx="6577">
                  <c:v>86.000000000000014</c:v>
                </c:pt>
                <c:pt idx="6578">
                  <c:v>92</c:v>
                </c:pt>
                <c:pt idx="6579">
                  <c:v>98</c:v>
                </c:pt>
                <c:pt idx="6580">
                  <c:v>97.000000000000014</c:v>
                </c:pt>
                <c:pt idx="6583">
                  <c:v>94</c:v>
                </c:pt>
                <c:pt idx="6584">
                  <c:v>94</c:v>
                </c:pt>
                <c:pt idx="6585">
                  <c:v>89.000000000000014</c:v>
                </c:pt>
                <c:pt idx="6586">
                  <c:v>89.000000000000014</c:v>
                </c:pt>
                <c:pt idx="6587">
                  <c:v>89.000000000000014</c:v>
                </c:pt>
                <c:pt idx="6590">
                  <c:v>89</c:v>
                </c:pt>
                <c:pt idx="6591">
                  <c:v>89</c:v>
                </c:pt>
                <c:pt idx="6592">
                  <c:v>89</c:v>
                </c:pt>
                <c:pt idx="6593">
                  <c:v>85</c:v>
                </c:pt>
                <c:pt idx="6594">
                  <c:v>84.000000000000014</c:v>
                </c:pt>
                <c:pt idx="6597">
                  <c:v>82</c:v>
                </c:pt>
                <c:pt idx="6598">
                  <c:v>89</c:v>
                </c:pt>
                <c:pt idx="6599">
                  <c:v>91</c:v>
                </c:pt>
                <c:pt idx="6600">
                  <c:v>94</c:v>
                </c:pt>
                <c:pt idx="6601">
                  <c:v>92</c:v>
                </c:pt>
                <c:pt idx="6604">
                  <c:v>92</c:v>
                </c:pt>
                <c:pt idx="6605">
                  <c:v>98</c:v>
                </c:pt>
                <c:pt idx="6606">
                  <c:v>96</c:v>
                </c:pt>
                <c:pt idx="6607">
                  <c:v>99</c:v>
                </c:pt>
                <c:pt idx="6608">
                  <c:v>92</c:v>
                </c:pt>
                <c:pt idx="6611">
                  <c:v>89</c:v>
                </c:pt>
                <c:pt idx="6612">
                  <c:v>89</c:v>
                </c:pt>
                <c:pt idx="6613">
                  <c:v>92</c:v>
                </c:pt>
                <c:pt idx="6614">
                  <c:v>91</c:v>
                </c:pt>
                <c:pt idx="6615">
                  <c:v>90</c:v>
                </c:pt>
                <c:pt idx="6618">
                  <c:v>89</c:v>
                </c:pt>
                <c:pt idx="6619">
                  <c:v>90</c:v>
                </c:pt>
                <c:pt idx="6620">
                  <c:v>97</c:v>
                </c:pt>
                <c:pt idx="6621">
                  <c:v>97</c:v>
                </c:pt>
                <c:pt idx="6622">
                  <c:v>91</c:v>
                </c:pt>
                <c:pt idx="6625">
                  <c:v>91</c:v>
                </c:pt>
                <c:pt idx="6626">
                  <c:v>89</c:v>
                </c:pt>
                <c:pt idx="6627">
                  <c:v>86.000000000000014</c:v>
                </c:pt>
                <c:pt idx="6628">
                  <c:v>85.000000000000014</c:v>
                </c:pt>
                <c:pt idx="6629">
                  <c:v>87</c:v>
                </c:pt>
                <c:pt idx="6632">
                  <c:v>86</c:v>
                </c:pt>
                <c:pt idx="6633">
                  <c:v>85</c:v>
                </c:pt>
                <c:pt idx="6634">
                  <c:v>85</c:v>
                </c:pt>
                <c:pt idx="6635">
                  <c:v>82</c:v>
                </c:pt>
                <c:pt idx="6636">
                  <c:v>83</c:v>
                </c:pt>
                <c:pt idx="6639">
                  <c:v>81</c:v>
                </c:pt>
                <c:pt idx="6640">
                  <c:v>84.000000000000014</c:v>
                </c:pt>
                <c:pt idx="6641">
                  <c:v>87</c:v>
                </c:pt>
                <c:pt idx="6642">
                  <c:v>83</c:v>
                </c:pt>
                <c:pt idx="6643">
                  <c:v>85</c:v>
                </c:pt>
                <c:pt idx="6646">
                  <c:v>85</c:v>
                </c:pt>
                <c:pt idx="6647">
                  <c:v>83</c:v>
                </c:pt>
                <c:pt idx="6648">
                  <c:v>83</c:v>
                </c:pt>
                <c:pt idx="6649">
                  <c:v>82</c:v>
                </c:pt>
                <c:pt idx="6650">
                  <c:v>81</c:v>
                </c:pt>
                <c:pt idx="6653">
                  <c:v>84.000000000000014</c:v>
                </c:pt>
                <c:pt idx="6654">
                  <c:v>84.000000000000014</c:v>
                </c:pt>
                <c:pt idx="6655">
                  <c:v>86</c:v>
                </c:pt>
                <c:pt idx="6656">
                  <c:v>84.000000000000014</c:v>
                </c:pt>
                <c:pt idx="6657">
                  <c:v>83</c:v>
                </c:pt>
                <c:pt idx="6660">
                  <c:v>84.000000000000014</c:v>
                </c:pt>
                <c:pt idx="6661">
                  <c:v>82</c:v>
                </c:pt>
                <c:pt idx="6662">
                  <c:v>79</c:v>
                </c:pt>
                <c:pt idx="6663">
                  <c:v>80</c:v>
                </c:pt>
                <c:pt idx="6664">
                  <c:v>84.000000000000014</c:v>
                </c:pt>
                <c:pt idx="6667">
                  <c:v>87.000000000000014</c:v>
                </c:pt>
                <c:pt idx="6668">
                  <c:v>87.000000000000014</c:v>
                </c:pt>
                <c:pt idx="6669">
                  <c:v>88.000000000000014</c:v>
                </c:pt>
                <c:pt idx="6670">
                  <c:v>92</c:v>
                </c:pt>
                <c:pt idx="6671">
                  <c:v>94</c:v>
                </c:pt>
                <c:pt idx="6674">
                  <c:v>100</c:v>
                </c:pt>
                <c:pt idx="6675">
                  <c:v>99</c:v>
                </c:pt>
                <c:pt idx="6676">
                  <c:v>98</c:v>
                </c:pt>
                <c:pt idx="6677">
                  <c:v>97</c:v>
                </c:pt>
                <c:pt idx="6678">
                  <c:v>94</c:v>
                </c:pt>
                <c:pt idx="6681">
                  <c:v>94</c:v>
                </c:pt>
                <c:pt idx="6682">
                  <c:v>92</c:v>
                </c:pt>
                <c:pt idx="6683">
                  <c:v>90</c:v>
                </c:pt>
                <c:pt idx="6684">
                  <c:v>87</c:v>
                </c:pt>
                <c:pt idx="6685">
                  <c:v>88</c:v>
                </c:pt>
                <c:pt idx="6688">
                  <c:v>90</c:v>
                </c:pt>
                <c:pt idx="6689">
                  <c:v>90</c:v>
                </c:pt>
                <c:pt idx="6690">
                  <c:v>90</c:v>
                </c:pt>
                <c:pt idx="6691">
                  <c:v>89.999999999999986</c:v>
                </c:pt>
                <c:pt idx="6692">
                  <c:v>90</c:v>
                </c:pt>
                <c:pt idx="6695">
                  <c:v>89.999999999999986</c:v>
                </c:pt>
                <c:pt idx="6696">
                  <c:v>94</c:v>
                </c:pt>
                <c:pt idx="6697">
                  <c:v>91</c:v>
                </c:pt>
                <c:pt idx="6698">
                  <c:v>95</c:v>
                </c:pt>
                <c:pt idx="6699">
                  <c:v>96.000000000000014</c:v>
                </c:pt>
                <c:pt idx="6702">
                  <c:v>96</c:v>
                </c:pt>
                <c:pt idx="6703">
                  <c:v>93</c:v>
                </c:pt>
                <c:pt idx="6704">
                  <c:v>92</c:v>
                </c:pt>
                <c:pt idx="6705">
                  <c:v>95</c:v>
                </c:pt>
                <c:pt idx="6706">
                  <c:v>93</c:v>
                </c:pt>
                <c:pt idx="6709">
                  <c:v>94</c:v>
                </c:pt>
                <c:pt idx="6710">
                  <c:v>99</c:v>
                </c:pt>
                <c:pt idx="6711">
                  <c:v>100</c:v>
                </c:pt>
                <c:pt idx="6712">
                  <c:v>97</c:v>
                </c:pt>
                <c:pt idx="6713">
                  <c:v>95</c:v>
                </c:pt>
                <c:pt idx="6716">
                  <c:v>94</c:v>
                </c:pt>
                <c:pt idx="6717">
                  <c:v>96</c:v>
                </c:pt>
                <c:pt idx="6718">
                  <c:v>98</c:v>
                </c:pt>
                <c:pt idx="6723">
                  <c:v>98</c:v>
                </c:pt>
                <c:pt idx="6724">
                  <c:v>98</c:v>
                </c:pt>
                <c:pt idx="6725">
                  <c:v>103</c:v>
                </c:pt>
                <c:pt idx="6730">
                  <c:v>99</c:v>
                </c:pt>
                <c:pt idx="6731">
                  <c:v>97</c:v>
                </c:pt>
                <c:pt idx="6732">
                  <c:v>95</c:v>
                </c:pt>
                <c:pt idx="6733">
                  <c:v>96.000000000000014</c:v>
                </c:pt>
                <c:pt idx="6734">
                  <c:v>98</c:v>
                </c:pt>
                <c:pt idx="6737">
                  <c:v>98</c:v>
                </c:pt>
                <c:pt idx="6738">
                  <c:v>100</c:v>
                </c:pt>
                <c:pt idx="6739">
                  <c:v>96.000000000000014</c:v>
                </c:pt>
                <c:pt idx="6740">
                  <c:v>92</c:v>
                </c:pt>
                <c:pt idx="6741">
                  <c:v>92</c:v>
                </c:pt>
                <c:pt idx="6744">
                  <c:v>93</c:v>
                </c:pt>
                <c:pt idx="6745">
                  <c:v>92</c:v>
                </c:pt>
                <c:pt idx="6746">
                  <c:v>88</c:v>
                </c:pt>
                <c:pt idx="6747">
                  <c:v>87.000000000000014</c:v>
                </c:pt>
                <c:pt idx="6748">
                  <c:v>91</c:v>
                </c:pt>
                <c:pt idx="6751">
                  <c:v>90</c:v>
                </c:pt>
                <c:pt idx="6752">
                  <c:v>89</c:v>
                </c:pt>
                <c:pt idx="6753">
                  <c:v>86.000000000000014</c:v>
                </c:pt>
                <c:pt idx="6754">
                  <c:v>86.000000000000014</c:v>
                </c:pt>
                <c:pt idx="6755">
                  <c:v>81</c:v>
                </c:pt>
                <c:pt idx="6758">
                  <c:v>79</c:v>
                </c:pt>
                <c:pt idx="6759">
                  <c:v>78</c:v>
                </c:pt>
                <c:pt idx="6760">
                  <c:v>77</c:v>
                </c:pt>
                <c:pt idx="6761">
                  <c:v>77</c:v>
                </c:pt>
                <c:pt idx="6762">
                  <c:v>77</c:v>
                </c:pt>
                <c:pt idx="6765">
                  <c:v>73</c:v>
                </c:pt>
                <c:pt idx="6766">
                  <c:v>72</c:v>
                </c:pt>
                <c:pt idx="6767">
                  <c:v>75</c:v>
                </c:pt>
                <c:pt idx="6768">
                  <c:v>71.000000000000014</c:v>
                </c:pt>
                <c:pt idx="6769">
                  <c:v>71</c:v>
                </c:pt>
                <c:pt idx="6772">
                  <c:v>73</c:v>
                </c:pt>
                <c:pt idx="6773">
                  <c:v>73</c:v>
                </c:pt>
                <c:pt idx="6774">
                  <c:v>73</c:v>
                </c:pt>
                <c:pt idx="6775">
                  <c:v>73</c:v>
                </c:pt>
                <c:pt idx="6776">
                  <c:v>69</c:v>
                </c:pt>
                <c:pt idx="6779">
                  <c:v>72</c:v>
                </c:pt>
                <c:pt idx="6780">
                  <c:v>68</c:v>
                </c:pt>
                <c:pt idx="6781">
                  <c:v>65</c:v>
                </c:pt>
                <c:pt idx="6782">
                  <c:v>66</c:v>
                </c:pt>
                <c:pt idx="6783">
                  <c:v>68</c:v>
                </c:pt>
                <c:pt idx="6786">
                  <c:v>66</c:v>
                </c:pt>
                <c:pt idx="6787">
                  <c:v>69</c:v>
                </c:pt>
                <c:pt idx="6788">
                  <c:v>74</c:v>
                </c:pt>
                <c:pt idx="6789">
                  <c:v>75</c:v>
                </c:pt>
                <c:pt idx="6790">
                  <c:v>74</c:v>
                </c:pt>
                <c:pt idx="6793">
                  <c:v>75</c:v>
                </c:pt>
                <c:pt idx="6794">
                  <c:v>73.000000000000014</c:v>
                </c:pt>
                <c:pt idx="6795">
                  <c:v>73</c:v>
                </c:pt>
                <c:pt idx="6796">
                  <c:v>76</c:v>
                </c:pt>
                <c:pt idx="6797">
                  <c:v>73</c:v>
                </c:pt>
                <c:pt idx="6800">
                  <c:v>71</c:v>
                </c:pt>
                <c:pt idx="6801">
                  <c:v>72</c:v>
                </c:pt>
                <c:pt idx="6802">
                  <c:v>75</c:v>
                </c:pt>
                <c:pt idx="6803">
                  <c:v>71</c:v>
                </c:pt>
                <c:pt idx="6804">
                  <c:v>69</c:v>
                </c:pt>
                <c:pt idx="6807">
                  <c:v>67</c:v>
                </c:pt>
                <c:pt idx="6808">
                  <c:v>68</c:v>
                </c:pt>
                <c:pt idx="6809">
                  <c:v>71</c:v>
                </c:pt>
                <c:pt idx="6810">
                  <c:v>67</c:v>
                </c:pt>
                <c:pt idx="6815">
                  <c:v>64</c:v>
                </c:pt>
                <c:pt idx="6816">
                  <c:v>62</c:v>
                </c:pt>
                <c:pt idx="6817">
                  <c:v>65</c:v>
                </c:pt>
                <c:pt idx="6818">
                  <c:v>65</c:v>
                </c:pt>
                <c:pt idx="6821">
                  <c:v>60</c:v>
                </c:pt>
                <c:pt idx="6822">
                  <c:v>56.999999999999993</c:v>
                </c:pt>
                <c:pt idx="6823">
                  <c:v>60</c:v>
                </c:pt>
                <c:pt idx="6824">
                  <c:v>61</c:v>
                </c:pt>
                <c:pt idx="6825">
                  <c:v>61</c:v>
                </c:pt>
                <c:pt idx="6828">
                  <c:v>60</c:v>
                </c:pt>
                <c:pt idx="6829">
                  <c:v>66</c:v>
                </c:pt>
                <c:pt idx="6830">
                  <c:v>67</c:v>
                </c:pt>
                <c:pt idx="6831">
                  <c:v>66</c:v>
                </c:pt>
                <c:pt idx="6832">
                  <c:v>64</c:v>
                </c:pt>
                <c:pt idx="6835">
                  <c:v>64</c:v>
                </c:pt>
                <c:pt idx="6836">
                  <c:v>68</c:v>
                </c:pt>
                <c:pt idx="6837">
                  <c:v>65</c:v>
                </c:pt>
                <c:pt idx="6838">
                  <c:v>69</c:v>
                </c:pt>
                <c:pt idx="6839">
                  <c:v>72</c:v>
                </c:pt>
                <c:pt idx="6842">
                  <c:v>73</c:v>
                </c:pt>
                <c:pt idx="6843">
                  <c:v>77</c:v>
                </c:pt>
                <c:pt idx="6844">
                  <c:v>78</c:v>
                </c:pt>
                <c:pt idx="6845">
                  <c:v>73</c:v>
                </c:pt>
                <c:pt idx="6846">
                  <c:v>74</c:v>
                </c:pt>
                <c:pt idx="6849">
                  <c:v>75</c:v>
                </c:pt>
                <c:pt idx="6850">
                  <c:v>73</c:v>
                </c:pt>
                <c:pt idx="6851">
                  <c:v>70</c:v>
                </c:pt>
                <c:pt idx="6852">
                  <c:v>72</c:v>
                </c:pt>
                <c:pt idx="6853">
                  <c:v>67</c:v>
                </c:pt>
                <c:pt idx="6856">
                  <c:v>67</c:v>
                </c:pt>
                <c:pt idx="6857">
                  <c:v>65</c:v>
                </c:pt>
                <c:pt idx="6858">
                  <c:v>63</c:v>
                </c:pt>
                <c:pt idx="6859">
                  <c:v>66</c:v>
                </c:pt>
                <c:pt idx="6860">
                  <c:v>65</c:v>
                </c:pt>
                <c:pt idx="6864">
                  <c:v>68</c:v>
                </c:pt>
                <c:pt idx="6865">
                  <c:v>66</c:v>
                </c:pt>
                <c:pt idx="6866">
                  <c:v>70</c:v>
                </c:pt>
                <c:pt idx="6867">
                  <c:v>67</c:v>
                </c:pt>
                <c:pt idx="6870">
                  <c:v>67</c:v>
                </c:pt>
                <c:pt idx="6871">
                  <c:v>67</c:v>
                </c:pt>
                <c:pt idx="6872">
                  <c:v>67</c:v>
                </c:pt>
                <c:pt idx="6873">
                  <c:v>66</c:v>
                </c:pt>
                <c:pt idx="6874">
                  <c:v>65</c:v>
                </c:pt>
                <c:pt idx="6877">
                  <c:v>70</c:v>
                </c:pt>
                <c:pt idx="6878">
                  <c:v>70</c:v>
                </c:pt>
                <c:pt idx="6879">
                  <c:v>66</c:v>
                </c:pt>
                <c:pt idx="6880">
                  <c:v>67</c:v>
                </c:pt>
                <c:pt idx="6881">
                  <c:v>63</c:v>
                </c:pt>
                <c:pt idx="6884">
                  <c:v>62.000000000000014</c:v>
                </c:pt>
                <c:pt idx="6885">
                  <c:v>62.000000000000014</c:v>
                </c:pt>
                <c:pt idx="6886">
                  <c:v>58.000000000000007</c:v>
                </c:pt>
                <c:pt idx="6887">
                  <c:v>57.000000000000007</c:v>
                </c:pt>
                <c:pt idx="6888">
                  <c:v>57.000000000000007</c:v>
                </c:pt>
                <c:pt idx="6891">
                  <c:v>54</c:v>
                </c:pt>
                <c:pt idx="6892">
                  <c:v>52.999999999999993</c:v>
                </c:pt>
                <c:pt idx="6893">
                  <c:v>56.999999999999993</c:v>
                </c:pt>
                <c:pt idx="6894">
                  <c:v>55.000000000000007</c:v>
                </c:pt>
                <c:pt idx="6895">
                  <c:v>57.000000000000007</c:v>
                </c:pt>
                <c:pt idx="6898">
                  <c:v>61</c:v>
                </c:pt>
                <c:pt idx="6899">
                  <c:v>63</c:v>
                </c:pt>
                <c:pt idx="6900">
                  <c:v>61</c:v>
                </c:pt>
                <c:pt idx="6901">
                  <c:v>62</c:v>
                </c:pt>
                <c:pt idx="6902">
                  <c:v>55.000000000000007</c:v>
                </c:pt>
                <c:pt idx="6905">
                  <c:v>53</c:v>
                </c:pt>
                <c:pt idx="6906">
                  <c:v>53</c:v>
                </c:pt>
                <c:pt idx="6907">
                  <c:v>52</c:v>
                </c:pt>
                <c:pt idx="6908">
                  <c:v>53</c:v>
                </c:pt>
                <c:pt idx="6909">
                  <c:v>49</c:v>
                </c:pt>
                <c:pt idx="6912">
                  <c:v>52</c:v>
                </c:pt>
                <c:pt idx="6913">
                  <c:v>50</c:v>
                </c:pt>
                <c:pt idx="6914">
                  <c:v>46.000000000000007</c:v>
                </c:pt>
                <c:pt idx="6915">
                  <c:v>50</c:v>
                </c:pt>
                <c:pt idx="6916">
                  <c:v>50</c:v>
                </c:pt>
                <c:pt idx="6919">
                  <c:v>49</c:v>
                </c:pt>
                <c:pt idx="6920">
                  <c:v>55.000000000000007</c:v>
                </c:pt>
                <c:pt idx="6921">
                  <c:v>55.000000000000007</c:v>
                </c:pt>
                <c:pt idx="6922">
                  <c:v>54</c:v>
                </c:pt>
                <c:pt idx="6923">
                  <c:v>56.000000000000007</c:v>
                </c:pt>
                <c:pt idx="6926">
                  <c:v>58.000000000000007</c:v>
                </c:pt>
                <c:pt idx="6927">
                  <c:v>55.000000000000007</c:v>
                </c:pt>
                <c:pt idx="6928">
                  <c:v>55.000000000000007</c:v>
                </c:pt>
                <c:pt idx="6929">
                  <c:v>56.000000000000007</c:v>
                </c:pt>
                <c:pt idx="6930">
                  <c:v>55.000000000000007</c:v>
                </c:pt>
                <c:pt idx="6933">
                  <c:v>55.000000000000007</c:v>
                </c:pt>
                <c:pt idx="6934">
                  <c:v>50</c:v>
                </c:pt>
                <c:pt idx="6935">
                  <c:v>52</c:v>
                </c:pt>
                <c:pt idx="6936">
                  <c:v>49</c:v>
                </c:pt>
                <c:pt idx="6937">
                  <c:v>48</c:v>
                </c:pt>
                <c:pt idx="6940">
                  <c:v>46</c:v>
                </c:pt>
                <c:pt idx="6941">
                  <c:v>48</c:v>
                </c:pt>
                <c:pt idx="6942">
                  <c:v>51</c:v>
                </c:pt>
                <c:pt idx="6943">
                  <c:v>50</c:v>
                </c:pt>
                <c:pt idx="6944">
                  <c:v>48</c:v>
                </c:pt>
                <c:pt idx="6947">
                  <c:v>51</c:v>
                </c:pt>
                <c:pt idx="6948">
                  <c:v>51</c:v>
                </c:pt>
                <c:pt idx="6949">
                  <c:v>48</c:v>
                </c:pt>
                <c:pt idx="6950">
                  <c:v>48.000000000000007</c:v>
                </c:pt>
                <c:pt idx="6951">
                  <c:v>48</c:v>
                </c:pt>
                <c:pt idx="6954">
                  <c:v>47</c:v>
                </c:pt>
                <c:pt idx="6955">
                  <c:v>48</c:v>
                </c:pt>
                <c:pt idx="6956">
                  <c:v>52</c:v>
                </c:pt>
                <c:pt idx="6957">
                  <c:v>50</c:v>
                </c:pt>
                <c:pt idx="6958">
                  <c:v>47</c:v>
                </c:pt>
                <c:pt idx="6961">
                  <c:v>51</c:v>
                </c:pt>
                <c:pt idx="6962">
                  <c:v>49</c:v>
                </c:pt>
                <c:pt idx="6963">
                  <c:v>48</c:v>
                </c:pt>
                <c:pt idx="6964">
                  <c:v>48</c:v>
                </c:pt>
                <c:pt idx="6965">
                  <c:v>48</c:v>
                </c:pt>
                <c:pt idx="6968">
                  <c:v>51</c:v>
                </c:pt>
                <c:pt idx="6969">
                  <c:v>49</c:v>
                </c:pt>
                <c:pt idx="6970">
                  <c:v>49</c:v>
                </c:pt>
                <c:pt idx="6971">
                  <c:v>52</c:v>
                </c:pt>
                <c:pt idx="6972">
                  <c:v>52</c:v>
                </c:pt>
                <c:pt idx="6975">
                  <c:v>55.000000000000007</c:v>
                </c:pt>
                <c:pt idx="6976">
                  <c:v>55.000000000000007</c:v>
                </c:pt>
                <c:pt idx="6977">
                  <c:v>51</c:v>
                </c:pt>
                <c:pt idx="6978">
                  <c:v>51</c:v>
                </c:pt>
                <c:pt idx="6979">
                  <c:v>56.000000000000007</c:v>
                </c:pt>
                <c:pt idx="6982">
                  <c:v>62</c:v>
                </c:pt>
                <c:pt idx="6983">
                  <c:v>60</c:v>
                </c:pt>
                <c:pt idx="6984">
                  <c:v>64</c:v>
                </c:pt>
                <c:pt idx="6985">
                  <c:v>64</c:v>
                </c:pt>
                <c:pt idx="6986">
                  <c:v>61.000000000000007</c:v>
                </c:pt>
                <c:pt idx="6989">
                  <c:v>62</c:v>
                </c:pt>
                <c:pt idx="6990">
                  <c:v>62</c:v>
                </c:pt>
                <c:pt idx="6991">
                  <c:v>60.000000000000007</c:v>
                </c:pt>
                <c:pt idx="6992">
                  <c:v>58.000000000000007</c:v>
                </c:pt>
                <c:pt idx="6993">
                  <c:v>54</c:v>
                </c:pt>
                <c:pt idx="6996">
                  <c:v>54</c:v>
                </c:pt>
                <c:pt idx="6997">
                  <c:v>52</c:v>
                </c:pt>
                <c:pt idx="6998">
                  <c:v>52</c:v>
                </c:pt>
                <c:pt idx="6999">
                  <c:v>53</c:v>
                </c:pt>
                <c:pt idx="7000">
                  <c:v>50</c:v>
                </c:pt>
                <c:pt idx="7004">
                  <c:v>55.000000000000007</c:v>
                </c:pt>
                <c:pt idx="7005">
                  <c:v>58.000000000000007</c:v>
                </c:pt>
                <c:pt idx="7006">
                  <c:v>59.000000000000007</c:v>
                </c:pt>
                <c:pt idx="7007">
                  <c:v>64</c:v>
                </c:pt>
                <c:pt idx="7010">
                  <c:v>66</c:v>
                </c:pt>
                <c:pt idx="7011">
                  <c:v>68</c:v>
                </c:pt>
                <c:pt idx="7012">
                  <c:v>67</c:v>
                </c:pt>
                <c:pt idx="7013">
                  <c:v>68</c:v>
                </c:pt>
                <c:pt idx="7014">
                  <c:v>67</c:v>
                </c:pt>
                <c:pt idx="7017">
                  <c:v>70</c:v>
                </c:pt>
                <c:pt idx="7018">
                  <c:v>68</c:v>
                </c:pt>
                <c:pt idx="7019">
                  <c:v>66</c:v>
                </c:pt>
                <c:pt idx="7020">
                  <c:v>67</c:v>
                </c:pt>
                <c:pt idx="7021">
                  <c:v>64</c:v>
                </c:pt>
                <c:pt idx="7024">
                  <c:v>63</c:v>
                </c:pt>
                <c:pt idx="7025">
                  <c:v>66</c:v>
                </c:pt>
                <c:pt idx="7026">
                  <c:v>67</c:v>
                </c:pt>
                <c:pt idx="7027">
                  <c:v>74</c:v>
                </c:pt>
                <c:pt idx="7028">
                  <c:v>76</c:v>
                </c:pt>
                <c:pt idx="7031">
                  <c:v>76</c:v>
                </c:pt>
                <c:pt idx="7032">
                  <c:v>78</c:v>
                </c:pt>
                <c:pt idx="7033">
                  <c:v>74</c:v>
                </c:pt>
                <c:pt idx="7034">
                  <c:v>76</c:v>
                </c:pt>
                <c:pt idx="7035">
                  <c:v>76</c:v>
                </c:pt>
                <c:pt idx="7038">
                  <c:v>77</c:v>
                </c:pt>
                <c:pt idx="7039">
                  <c:v>76</c:v>
                </c:pt>
                <c:pt idx="7040">
                  <c:v>80</c:v>
                </c:pt>
                <c:pt idx="7041">
                  <c:v>86</c:v>
                </c:pt>
                <c:pt idx="7042">
                  <c:v>92</c:v>
                </c:pt>
                <c:pt idx="7045">
                  <c:v>95</c:v>
                </c:pt>
                <c:pt idx="7046">
                  <c:v>93</c:v>
                </c:pt>
                <c:pt idx="7047">
                  <c:v>96</c:v>
                </c:pt>
                <c:pt idx="7048">
                  <c:v>92</c:v>
                </c:pt>
                <c:pt idx="7049">
                  <c:v>96</c:v>
                </c:pt>
                <c:pt idx="7052">
                  <c:v>98.000000000000014</c:v>
                </c:pt>
                <c:pt idx="7053">
                  <c:v>96</c:v>
                </c:pt>
                <c:pt idx="7054">
                  <c:v>97</c:v>
                </c:pt>
                <c:pt idx="7055">
                  <c:v>99</c:v>
                </c:pt>
                <c:pt idx="7056">
                  <c:v>102</c:v>
                </c:pt>
                <c:pt idx="7059">
                  <c:v>100</c:v>
                </c:pt>
                <c:pt idx="7060">
                  <c:v>99</c:v>
                </c:pt>
                <c:pt idx="7061">
                  <c:v>100</c:v>
                </c:pt>
                <c:pt idx="7062">
                  <c:v>109.00000000000001</c:v>
                </c:pt>
                <c:pt idx="7063">
                  <c:v>109.00000000000001</c:v>
                </c:pt>
                <c:pt idx="7066">
                  <c:v>107</c:v>
                </c:pt>
                <c:pt idx="7067">
                  <c:v>107</c:v>
                </c:pt>
                <c:pt idx="7068">
                  <c:v>106</c:v>
                </c:pt>
                <c:pt idx="7069">
                  <c:v>106</c:v>
                </c:pt>
                <c:pt idx="7070">
                  <c:v>114.99999999999999</c:v>
                </c:pt>
                <c:pt idx="7073">
                  <c:v>117</c:v>
                </c:pt>
                <c:pt idx="7074">
                  <c:v>114.99999999999999</c:v>
                </c:pt>
                <c:pt idx="7075">
                  <c:v>111.00000000000001</c:v>
                </c:pt>
                <c:pt idx="7076">
                  <c:v>114.00000000000001</c:v>
                </c:pt>
                <c:pt idx="7077">
                  <c:v>115.00000000000001</c:v>
                </c:pt>
                <c:pt idx="7080">
                  <c:v>114.00000000000001</c:v>
                </c:pt>
                <c:pt idx="7081">
                  <c:v>110.00000000000001</c:v>
                </c:pt>
                <c:pt idx="7082">
                  <c:v>108</c:v>
                </c:pt>
                <c:pt idx="7083">
                  <c:v>107</c:v>
                </c:pt>
                <c:pt idx="7084">
                  <c:v>108</c:v>
                </c:pt>
                <c:pt idx="7088">
                  <c:v>106</c:v>
                </c:pt>
                <c:pt idx="7089">
                  <c:v>106</c:v>
                </c:pt>
                <c:pt idx="7090">
                  <c:v>102</c:v>
                </c:pt>
                <c:pt idx="7091">
                  <c:v>102</c:v>
                </c:pt>
                <c:pt idx="7094">
                  <c:v>101</c:v>
                </c:pt>
                <c:pt idx="7095">
                  <c:v>106</c:v>
                </c:pt>
                <c:pt idx="7096">
                  <c:v>110.00000000000001</c:v>
                </c:pt>
                <c:pt idx="7097">
                  <c:v>107</c:v>
                </c:pt>
                <c:pt idx="7098">
                  <c:v>100</c:v>
                </c:pt>
                <c:pt idx="7101">
                  <c:v>107</c:v>
                </c:pt>
                <c:pt idx="7102">
                  <c:v>106</c:v>
                </c:pt>
                <c:pt idx="7103">
                  <c:v>104</c:v>
                </c:pt>
                <c:pt idx="7104">
                  <c:v>99</c:v>
                </c:pt>
                <c:pt idx="7105">
                  <c:v>102</c:v>
                </c:pt>
                <c:pt idx="7108">
                  <c:v>104</c:v>
                </c:pt>
                <c:pt idx="7109">
                  <c:v>101</c:v>
                </c:pt>
                <c:pt idx="7110">
                  <c:v>104</c:v>
                </c:pt>
                <c:pt idx="7111">
                  <c:v>107</c:v>
                </c:pt>
                <c:pt idx="7112">
                  <c:v>108.99999999999999</c:v>
                </c:pt>
                <c:pt idx="7115">
                  <c:v>107</c:v>
                </c:pt>
                <c:pt idx="7116">
                  <c:v>106</c:v>
                </c:pt>
                <c:pt idx="7117">
                  <c:v>110.00000000000001</c:v>
                </c:pt>
                <c:pt idx="7118">
                  <c:v>113.00000000000001</c:v>
                </c:pt>
                <c:pt idx="7119">
                  <c:v>113.00000000000001</c:v>
                </c:pt>
                <c:pt idx="7122">
                  <c:v>113.00000000000001</c:v>
                </c:pt>
                <c:pt idx="7123">
                  <c:v>115.00000000000001</c:v>
                </c:pt>
                <c:pt idx="7124">
                  <c:v>114.99999999999999</c:v>
                </c:pt>
                <c:pt idx="7125">
                  <c:v>118</c:v>
                </c:pt>
                <c:pt idx="7126">
                  <c:v>116.00000000000001</c:v>
                </c:pt>
                <c:pt idx="7129">
                  <c:v>116.00000000000001</c:v>
                </c:pt>
                <c:pt idx="7130">
                  <c:v>114.00000000000001</c:v>
                </c:pt>
                <c:pt idx="7131">
                  <c:v>115.00000000000001</c:v>
                </c:pt>
                <c:pt idx="7132">
                  <c:v>111.00000000000001</c:v>
                </c:pt>
                <c:pt idx="7133">
                  <c:v>112.00000000000001</c:v>
                </c:pt>
                <c:pt idx="7136">
                  <c:v>114.99999999999999</c:v>
                </c:pt>
                <c:pt idx="7137">
                  <c:v>114.99999999999999</c:v>
                </c:pt>
                <c:pt idx="7138">
                  <c:v>118</c:v>
                </c:pt>
                <c:pt idx="7139">
                  <c:v>117.00000000000001</c:v>
                </c:pt>
                <c:pt idx="7140">
                  <c:v>110.99999999999999</c:v>
                </c:pt>
                <c:pt idx="7143">
                  <c:v>112.99999999999999</c:v>
                </c:pt>
                <c:pt idx="7144">
                  <c:v>117</c:v>
                </c:pt>
                <c:pt idx="7145">
                  <c:v>117</c:v>
                </c:pt>
                <c:pt idx="7146">
                  <c:v>114.00000000000001</c:v>
                </c:pt>
                <c:pt idx="7147">
                  <c:v>113.99999999999999</c:v>
                </c:pt>
                <c:pt idx="7150">
                  <c:v>112.00000000000001</c:v>
                </c:pt>
                <c:pt idx="7151">
                  <c:v>110.00000000000001</c:v>
                </c:pt>
                <c:pt idx="7152">
                  <c:v>111.00000000000001</c:v>
                </c:pt>
                <c:pt idx="7153">
                  <c:v>112.00000000000001</c:v>
                </c:pt>
                <c:pt idx="7154">
                  <c:v>114.00000000000001</c:v>
                </c:pt>
                <c:pt idx="7157">
                  <c:v>114.00000000000001</c:v>
                </c:pt>
                <c:pt idx="7158">
                  <c:v>118</c:v>
                </c:pt>
                <c:pt idx="7159">
                  <c:v>121</c:v>
                </c:pt>
                <c:pt idx="7160">
                  <c:v>122</c:v>
                </c:pt>
                <c:pt idx="7161">
                  <c:v>129</c:v>
                </c:pt>
                <c:pt idx="7164">
                  <c:v>126</c:v>
                </c:pt>
                <c:pt idx="7165">
                  <c:v>126</c:v>
                </c:pt>
                <c:pt idx="7166">
                  <c:v>124.00000000000003</c:v>
                </c:pt>
                <c:pt idx="7167">
                  <c:v>122.00000000000001</c:v>
                </c:pt>
                <c:pt idx="7168">
                  <c:v>122</c:v>
                </c:pt>
                <c:pt idx="7171">
                  <c:v>121</c:v>
                </c:pt>
                <c:pt idx="7172">
                  <c:v>121</c:v>
                </c:pt>
                <c:pt idx="7173">
                  <c:v>114.99999999999999</c:v>
                </c:pt>
                <c:pt idx="7174">
                  <c:v>114.99999999999999</c:v>
                </c:pt>
                <c:pt idx="7175">
                  <c:v>114.00000000000001</c:v>
                </c:pt>
                <c:pt idx="7178">
                  <c:v>110.00000000000001</c:v>
                </c:pt>
                <c:pt idx="7179">
                  <c:v>108.99999999999999</c:v>
                </c:pt>
                <c:pt idx="7180">
                  <c:v>108.99999999999999</c:v>
                </c:pt>
                <c:pt idx="7181">
                  <c:v>108</c:v>
                </c:pt>
                <c:pt idx="7182">
                  <c:v>106</c:v>
                </c:pt>
                <c:pt idx="7185">
                  <c:v>108</c:v>
                </c:pt>
                <c:pt idx="7186">
                  <c:v>110.00000000000001</c:v>
                </c:pt>
                <c:pt idx="7187">
                  <c:v>105</c:v>
                </c:pt>
                <c:pt idx="7188">
                  <c:v>106</c:v>
                </c:pt>
                <c:pt idx="7189">
                  <c:v>105</c:v>
                </c:pt>
                <c:pt idx="7192">
                  <c:v>104</c:v>
                </c:pt>
                <c:pt idx="7193">
                  <c:v>105</c:v>
                </c:pt>
                <c:pt idx="7194">
                  <c:v>106</c:v>
                </c:pt>
                <c:pt idx="7195">
                  <c:v>103</c:v>
                </c:pt>
                <c:pt idx="7200">
                  <c:v>104</c:v>
                </c:pt>
                <c:pt idx="7201">
                  <c:v>101</c:v>
                </c:pt>
                <c:pt idx="7202">
                  <c:v>102</c:v>
                </c:pt>
                <c:pt idx="7203">
                  <c:v>104</c:v>
                </c:pt>
                <c:pt idx="7206">
                  <c:v>104</c:v>
                </c:pt>
                <c:pt idx="7207">
                  <c:v>106</c:v>
                </c:pt>
                <c:pt idx="7208">
                  <c:v>106</c:v>
                </c:pt>
                <c:pt idx="7209">
                  <c:v>106</c:v>
                </c:pt>
                <c:pt idx="7210">
                  <c:v>107</c:v>
                </c:pt>
                <c:pt idx="7214">
                  <c:v>108</c:v>
                </c:pt>
                <c:pt idx="7215">
                  <c:v>108</c:v>
                </c:pt>
                <c:pt idx="7216">
                  <c:v>110.99999999999999</c:v>
                </c:pt>
                <c:pt idx="7217">
                  <c:v>110.99999999999999</c:v>
                </c:pt>
                <c:pt idx="7220">
                  <c:v>111.00000000000001</c:v>
                </c:pt>
                <c:pt idx="7221">
                  <c:v>112.00000000000001</c:v>
                </c:pt>
                <c:pt idx="7222">
                  <c:v>110.00000000000001</c:v>
                </c:pt>
                <c:pt idx="7223">
                  <c:v>112.00000000000001</c:v>
                </c:pt>
                <c:pt idx="7224">
                  <c:v>111.00000000000001</c:v>
                </c:pt>
                <c:pt idx="7227">
                  <c:v>111.00000000000001</c:v>
                </c:pt>
                <c:pt idx="7228">
                  <c:v>113.00000000000001</c:v>
                </c:pt>
                <c:pt idx="7229">
                  <c:v>110.00000000000001</c:v>
                </c:pt>
                <c:pt idx="7230">
                  <c:v>106</c:v>
                </c:pt>
                <c:pt idx="7231">
                  <c:v>107</c:v>
                </c:pt>
                <c:pt idx="7234">
                  <c:v>109.00000000000001</c:v>
                </c:pt>
                <c:pt idx="7235">
                  <c:v>110.00000000000001</c:v>
                </c:pt>
                <c:pt idx="7236">
                  <c:v>109.00000000000001</c:v>
                </c:pt>
                <c:pt idx="7237">
                  <c:v>107</c:v>
                </c:pt>
                <c:pt idx="7238">
                  <c:v>108</c:v>
                </c:pt>
                <c:pt idx="7241">
                  <c:v>107</c:v>
                </c:pt>
                <c:pt idx="7242">
                  <c:v>107</c:v>
                </c:pt>
                <c:pt idx="7243">
                  <c:v>107</c:v>
                </c:pt>
                <c:pt idx="7244">
                  <c:v>108</c:v>
                </c:pt>
                <c:pt idx="7245">
                  <c:v>107</c:v>
                </c:pt>
                <c:pt idx="7249">
                  <c:v>104</c:v>
                </c:pt>
                <c:pt idx="7250">
                  <c:v>105</c:v>
                </c:pt>
                <c:pt idx="7251">
                  <c:v>105</c:v>
                </c:pt>
                <c:pt idx="7252">
                  <c:v>105</c:v>
                </c:pt>
                <c:pt idx="7255">
                  <c:v>104</c:v>
                </c:pt>
                <c:pt idx="7256">
                  <c:v>104</c:v>
                </c:pt>
                <c:pt idx="7257">
                  <c:v>101</c:v>
                </c:pt>
                <c:pt idx="7258">
                  <c:v>96.000000000000014</c:v>
                </c:pt>
                <c:pt idx="7259">
                  <c:v>99</c:v>
                </c:pt>
                <c:pt idx="7262">
                  <c:v>99</c:v>
                </c:pt>
                <c:pt idx="7263">
                  <c:v>97.000000000000014</c:v>
                </c:pt>
                <c:pt idx="7264">
                  <c:v>96.000000000000014</c:v>
                </c:pt>
                <c:pt idx="7265">
                  <c:v>92</c:v>
                </c:pt>
                <c:pt idx="7266">
                  <c:v>93</c:v>
                </c:pt>
                <c:pt idx="7269">
                  <c:v>93</c:v>
                </c:pt>
                <c:pt idx="7270">
                  <c:v>94</c:v>
                </c:pt>
                <c:pt idx="7271">
                  <c:v>100</c:v>
                </c:pt>
                <c:pt idx="7272">
                  <c:v>103</c:v>
                </c:pt>
                <c:pt idx="7273">
                  <c:v>107</c:v>
                </c:pt>
                <c:pt idx="7276">
                  <c:v>109.00000000000001</c:v>
                </c:pt>
                <c:pt idx="7277">
                  <c:v>112.00000000000001</c:v>
                </c:pt>
                <c:pt idx="7278">
                  <c:v>112.99999999999999</c:v>
                </c:pt>
                <c:pt idx="7279">
                  <c:v>113.00000000000001</c:v>
                </c:pt>
                <c:pt idx="7280">
                  <c:v>120.00000000000001</c:v>
                </c:pt>
                <c:pt idx="7283">
                  <c:v>121</c:v>
                </c:pt>
                <c:pt idx="7284">
                  <c:v>121</c:v>
                </c:pt>
                <c:pt idx="7285">
                  <c:v>120.00000000000001</c:v>
                </c:pt>
                <c:pt idx="7286">
                  <c:v>118.00000000000001</c:v>
                </c:pt>
                <c:pt idx="7287">
                  <c:v>120.00000000000001</c:v>
                </c:pt>
                <c:pt idx="7290">
                  <c:v>120.00000000000001</c:v>
                </c:pt>
                <c:pt idx="7291">
                  <c:v>118.00000000000001</c:v>
                </c:pt>
                <c:pt idx="7292">
                  <c:v>118.00000000000001</c:v>
                </c:pt>
                <c:pt idx="7293">
                  <c:v>118.00000000000001</c:v>
                </c:pt>
                <c:pt idx="7294">
                  <c:v>114.99999999999999</c:v>
                </c:pt>
                <c:pt idx="7297">
                  <c:v>114.00000000000001</c:v>
                </c:pt>
                <c:pt idx="7298">
                  <c:v>117</c:v>
                </c:pt>
                <c:pt idx="7299">
                  <c:v>120.00000000000001</c:v>
                </c:pt>
                <c:pt idx="7300">
                  <c:v>117</c:v>
                </c:pt>
                <c:pt idx="7301">
                  <c:v>120.00000000000001</c:v>
                </c:pt>
                <c:pt idx="7304">
                  <c:v>122.00000000000001</c:v>
                </c:pt>
                <c:pt idx="7305">
                  <c:v>119</c:v>
                </c:pt>
                <c:pt idx="7306">
                  <c:v>117.00000000000001</c:v>
                </c:pt>
                <c:pt idx="7307">
                  <c:v>115.00000000000001</c:v>
                </c:pt>
                <c:pt idx="7308">
                  <c:v>113.00000000000001</c:v>
                </c:pt>
                <c:pt idx="7311">
                  <c:v>114.00000000000001</c:v>
                </c:pt>
                <c:pt idx="7312">
                  <c:v>113.00000000000001</c:v>
                </c:pt>
                <c:pt idx="7313">
                  <c:v>112.00000000000001</c:v>
                </c:pt>
                <c:pt idx="7314">
                  <c:v>112.00000000000001</c:v>
                </c:pt>
                <c:pt idx="7315">
                  <c:v>108.99999999999999</c:v>
                </c:pt>
                <c:pt idx="7318">
                  <c:v>112.00000000000001</c:v>
                </c:pt>
                <c:pt idx="7319">
                  <c:v>112.00000000000001</c:v>
                </c:pt>
                <c:pt idx="7320">
                  <c:v>114.00000000000001</c:v>
                </c:pt>
                <c:pt idx="7321">
                  <c:v>111.00000000000001</c:v>
                </c:pt>
                <c:pt idx="7322">
                  <c:v>108.99999999999999</c:v>
                </c:pt>
                <c:pt idx="7325">
                  <c:v>108.99999999999999</c:v>
                </c:pt>
                <c:pt idx="7326">
                  <c:v>108.99999999999999</c:v>
                </c:pt>
                <c:pt idx="7327">
                  <c:v>110.00000000000001</c:v>
                </c:pt>
                <c:pt idx="7328">
                  <c:v>108.99999999999999</c:v>
                </c:pt>
                <c:pt idx="7329">
                  <c:v>110.99999999999999</c:v>
                </c:pt>
                <c:pt idx="7332">
                  <c:v>108.99999999999999</c:v>
                </c:pt>
                <c:pt idx="7333">
                  <c:v>106</c:v>
                </c:pt>
                <c:pt idx="7334">
                  <c:v>107</c:v>
                </c:pt>
                <c:pt idx="7335">
                  <c:v>109.00000000000001</c:v>
                </c:pt>
                <c:pt idx="7336">
                  <c:v>109.00000000000001</c:v>
                </c:pt>
                <c:pt idx="7339">
                  <c:v>110.00000000000001</c:v>
                </c:pt>
                <c:pt idx="7340">
                  <c:v>112.99999999999999</c:v>
                </c:pt>
                <c:pt idx="7341">
                  <c:v>109.00000000000001</c:v>
                </c:pt>
                <c:pt idx="7342">
                  <c:v>109.00000000000001</c:v>
                </c:pt>
                <c:pt idx="7343">
                  <c:v>108</c:v>
                </c:pt>
                <c:pt idx="7346">
                  <c:v>110.00000000000001</c:v>
                </c:pt>
                <c:pt idx="7347">
                  <c:v>111.00000000000001</c:v>
                </c:pt>
                <c:pt idx="7348">
                  <c:v>112.99999999999999</c:v>
                </c:pt>
                <c:pt idx="7349">
                  <c:v>114.00000000000001</c:v>
                </c:pt>
                <c:pt idx="7350">
                  <c:v>113.99999999999999</c:v>
                </c:pt>
                <c:pt idx="7353">
                  <c:v>115.99999999999999</c:v>
                </c:pt>
                <c:pt idx="7354">
                  <c:v>114.99999999999999</c:v>
                </c:pt>
                <c:pt idx="7355">
                  <c:v>113.99999999999999</c:v>
                </c:pt>
                <c:pt idx="7356">
                  <c:v>116.00000000000001</c:v>
                </c:pt>
                <c:pt idx="7357">
                  <c:v>116.00000000000001</c:v>
                </c:pt>
                <c:pt idx="7360">
                  <c:v>114.00000000000001</c:v>
                </c:pt>
                <c:pt idx="7361">
                  <c:v>114.00000000000001</c:v>
                </c:pt>
                <c:pt idx="7362">
                  <c:v>119</c:v>
                </c:pt>
                <c:pt idx="7363">
                  <c:v>120</c:v>
                </c:pt>
                <c:pt idx="7364">
                  <c:v>117</c:v>
                </c:pt>
                <c:pt idx="7367">
                  <c:v>119</c:v>
                </c:pt>
                <c:pt idx="7369">
                  <c:v>118</c:v>
                </c:pt>
                <c:pt idx="7370">
                  <c:v>115.99999999999999</c:v>
                </c:pt>
                <c:pt idx="7371">
                  <c:v>118.00000000000001</c:v>
                </c:pt>
                <c:pt idx="7374">
                  <c:v>117</c:v>
                </c:pt>
                <c:pt idx="7375">
                  <c:v>115.99999999999999</c:v>
                </c:pt>
                <c:pt idx="7376">
                  <c:v>117</c:v>
                </c:pt>
                <c:pt idx="7377">
                  <c:v>115.99999999999999</c:v>
                </c:pt>
                <c:pt idx="7378">
                  <c:v>115.99999999999999</c:v>
                </c:pt>
                <c:pt idx="7381">
                  <c:v>114.99999999999999</c:v>
                </c:pt>
                <c:pt idx="7382">
                  <c:v>114.00000000000001</c:v>
                </c:pt>
                <c:pt idx="7383">
                  <c:v>112.00000000000001</c:v>
                </c:pt>
                <c:pt idx="7384">
                  <c:v>114.00000000000001</c:v>
                </c:pt>
                <c:pt idx="7385">
                  <c:v>118</c:v>
                </c:pt>
                <c:pt idx="7388">
                  <c:v>119</c:v>
                </c:pt>
                <c:pt idx="7389">
                  <c:v>120</c:v>
                </c:pt>
                <c:pt idx="7390">
                  <c:v>121</c:v>
                </c:pt>
                <c:pt idx="7391">
                  <c:v>119</c:v>
                </c:pt>
                <c:pt idx="7392">
                  <c:v>119</c:v>
                </c:pt>
                <c:pt idx="7395">
                  <c:v>117</c:v>
                </c:pt>
                <c:pt idx="7397">
                  <c:v>114.99999999999999</c:v>
                </c:pt>
                <c:pt idx="7398">
                  <c:v>116.00000000000001</c:v>
                </c:pt>
                <c:pt idx="7399">
                  <c:v>114.99999999999999</c:v>
                </c:pt>
                <c:pt idx="7402">
                  <c:v>112.99999999999999</c:v>
                </c:pt>
                <c:pt idx="7403">
                  <c:v>114.00000000000001</c:v>
                </c:pt>
                <c:pt idx="7404">
                  <c:v>112.00000000000001</c:v>
                </c:pt>
                <c:pt idx="7405">
                  <c:v>112.00000000000001</c:v>
                </c:pt>
                <c:pt idx="7406">
                  <c:v>117</c:v>
                </c:pt>
                <c:pt idx="7409">
                  <c:v>117</c:v>
                </c:pt>
                <c:pt idx="7410">
                  <c:v>119</c:v>
                </c:pt>
                <c:pt idx="7411">
                  <c:v>114.99999999999999</c:v>
                </c:pt>
                <c:pt idx="7412">
                  <c:v>115.99999999999999</c:v>
                </c:pt>
                <c:pt idx="7413">
                  <c:v>114.99999999999999</c:v>
                </c:pt>
                <c:pt idx="7416">
                  <c:v>114.00000000000001</c:v>
                </c:pt>
                <c:pt idx="7417">
                  <c:v>112.00000000000001</c:v>
                </c:pt>
                <c:pt idx="7418">
                  <c:v>112.00000000000001</c:v>
                </c:pt>
                <c:pt idx="7419">
                  <c:v>110.00000000000001</c:v>
                </c:pt>
                <c:pt idx="7420">
                  <c:v>110.99999999999999</c:v>
                </c:pt>
                <c:pt idx="7423">
                  <c:v>110.99999999999999</c:v>
                </c:pt>
                <c:pt idx="7424">
                  <c:v>110.99999999999999</c:v>
                </c:pt>
                <c:pt idx="7425">
                  <c:v>112.00000000000001</c:v>
                </c:pt>
                <c:pt idx="7426">
                  <c:v>112.00000000000001</c:v>
                </c:pt>
                <c:pt idx="7427">
                  <c:v>110.00000000000001</c:v>
                </c:pt>
                <c:pt idx="7430">
                  <c:v>110.00000000000001</c:v>
                </c:pt>
                <c:pt idx="7431">
                  <c:v>108.99999999999999</c:v>
                </c:pt>
                <c:pt idx="7432">
                  <c:v>109.00000000000001</c:v>
                </c:pt>
                <c:pt idx="7433">
                  <c:v>110.00000000000001</c:v>
                </c:pt>
                <c:pt idx="7434">
                  <c:v>112.00000000000001</c:v>
                </c:pt>
                <c:pt idx="7437">
                  <c:v>109.00000000000001</c:v>
                </c:pt>
                <c:pt idx="7438">
                  <c:v>109.00000000000001</c:v>
                </c:pt>
                <c:pt idx="7439">
                  <c:v>112.00000000000001</c:v>
                </c:pt>
                <c:pt idx="7440">
                  <c:v>110.99999999999999</c:v>
                </c:pt>
                <c:pt idx="7441">
                  <c:v>110.00000000000001</c:v>
                </c:pt>
                <c:pt idx="7444">
                  <c:v>107</c:v>
                </c:pt>
                <c:pt idx="7445">
                  <c:v>108.99999999999999</c:v>
                </c:pt>
                <c:pt idx="7446">
                  <c:v>112.00000000000001</c:v>
                </c:pt>
                <c:pt idx="7447">
                  <c:v>115.00000000000001</c:v>
                </c:pt>
                <c:pt idx="7448">
                  <c:v>112.00000000000001</c:v>
                </c:pt>
                <c:pt idx="7453">
                  <c:v>111.00000000000001</c:v>
                </c:pt>
                <c:pt idx="7454">
                  <c:v>110.00000000000001</c:v>
                </c:pt>
                <c:pt idx="7455">
                  <c:v>111.00000000000001</c:v>
                </c:pt>
                <c:pt idx="7459">
                  <c:v>112.99999999999999</c:v>
                </c:pt>
                <c:pt idx="7460">
                  <c:v>114.99999999999999</c:v>
                </c:pt>
                <c:pt idx="7461">
                  <c:v>112.99999999999999</c:v>
                </c:pt>
                <c:pt idx="7462">
                  <c:v>110.99999999999999</c:v>
                </c:pt>
                <c:pt idx="7465">
                  <c:v>110.99999999999999</c:v>
                </c:pt>
                <c:pt idx="7466">
                  <c:v>112.00000000000001</c:v>
                </c:pt>
                <c:pt idx="7467">
                  <c:v>114.00000000000001</c:v>
                </c:pt>
                <c:pt idx="7468">
                  <c:v>112.99999999999999</c:v>
                </c:pt>
                <c:pt idx="7469">
                  <c:v>114.00000000000001</c:v>
                </c:pt>
                <c:pt idx="7472">
                  <c:v>114.00000000000001</c:v>
                </c:pt>
                <c:pt idx="7473">
                  <c:v>114.00000000000001</c:v>
                </c:pt>
                <c:pt idx="7474">
                  <c:v>112.00000000000001</c:v>
                </c:pt>
                <c:pt idx="7475">
                  <c:v>114.99999999999999</c:v>
                </c:pt>
                <c:pt idx="7476">
                  <c:v>117</c:v>
                </c:pt>
                <c:pt idx="7479">
                  <c:v>118.00000000000001</c:v>
                </c:pt>
                <c:pt idx="7480">
                  <c:v>115.00000000000001</c:v>
                </c:pt>
                <c:pt idx="7481">
                  <c:v>117</c:v>
                </c:pt>
                <c:pt idx="7482">
                  <c:v>117</c:v>
                </c:pt>
                <c:pt idx="7483">
                  <c:v>116.00000000000001</c:v>
                </c:pt>
                <c:pt idx="7486">
                  <c:v>118.00000000000001</c:v>
                </c:pt>
                <c:pt idx="7487">
                  <c:v>121</c:v>
                </c:pt>
                <c:pt idx="7488">
                  <c:v>121</c:v>
                </c:pt>
                <c:pt idx="7489">
                  <c:v>124</c:v>
                </c:pt>
                <c:pt idx="7490">
                  <c:v>127</c:v>
                </c:pt>
                <c:pt idx="7493">
                  <c:v>128</c:v>
                </c:pt>
                <c:pt idx="7494">
                  <c:v>126.00000000000003</c:v>
                </c:pt>
                <c:pt idx="7495">
                  <c:v>124.00000000000003</c:v>
                </c:pt>
                <c:pt idx="7496">
                  <c:v>129</c:v>
                </c:pt>
                <c:pt idx="7497">
                  <c:v>129</c:v>
                </c:pt>
                <c:pt idx="7500">
                  <c:v>133</c:v>
                </c:pt>
                <c:pt idx="7501">
                  <c:v>130</c:v>
                </c:pt>
                <c:pt idx="7502">
                  <c:v>130</c:v>
                </c:pt>
                <c:pt idx="7503">
                  <c:v>133</c:v>
                </c:pt>
                <c:pt idx="7504">
                  <c:v>131</c:v>
                </c:pt>
                <c:pt idx="7507">
                  <c:v>129</c:v>
                </c:pt>
                <c:pt idx="7508">
                  <c:v>131</c:v>
                </c:pt>
                <c:pt idx="7509">
                  <c:v>127</c:v>
                </c:pt>
                <c:pt idx="7510">
                  <c:v>128</c:v>
                </c:pt>
                <c:pt idx="7511">
                  <c:v>126.00000000000003</c:v>
                </c:pt>
                <c:pt idx="7514">
                  <c:v>124.00000000000003</c:v>
                </c:pt>
                <c:pt idx="7515">
                  <c:v>124.00000000000003</c:v>
                </c:pt>
                <c:pt idx="7516">
                  <c:v>124.00000000000003</c:v>
                </c:pt>
                <c:pt idx="7517">
                  <c:v>123</c:v>
                </c:pt>
                <c:pt idx="7518">
                  <c:v>121</c:v>
                </c:pt>
                <c:pt idx="7521">
                  <c:v>123</c:v>
                </c:pt>
                <c:pt idx="7522">
                  <c:v>124</c:v>
                </c:pt>
                <c:pt idx="7523">
                  <c:v>125</c:v>
                </c:pt>
                <c:pt idx="7524">
                  <c:v>124.00000000000003</c:v>
                </c:pt>
                <c:pt idx="7525">
                  <c:v>123</c:v>
                </c:pt>
                <c:pt idx="7528">
                  <c:v>124</c:v>
                </c:pt>
                <c:pt idx="7529">
                  <c:v>123</c:v>
                </c:pt>
                <c:pt idx="7530">
                  <c:v>121</c:v>
                </c:pt>
                <c:pt idx="7531">
                  <c:v>118.00000000000001</c:v>
                </c:pt>
                <c:pt idx="7532">
                  <c:v>117</c:v>
                </c:pt>
                <c:pt idx="7535">
                  <c:v>117</c:v>
                </c:pt>
                <c:pt idx="7536">
                  <c:v>119</c:v>
                </c:pt>
                <c:pt idx="7537">
                  <c:v>120</c:v>
                </c:pt>
                <c:pt idx="7538">
                  <c:v>117.00000000000001</c:v>
                </c:pt>
                <c:pt idx="7539">
                  <c:v>114.00000000000001</c:v>
                </c:pt>
                <c:pt idx="7542">
                  <c:v>114.00000000000001</c:v>
                </c:pt>
                <c:pt idx="7543">
                  <c:v>114.00000000000001</c:v>
                </c:pt>
                <c:pt idx="7544">
                  <c:v>112.00000000000001</c:v>
                </c:pt>
                <c:pt idx="7545">
                  <c:v>112.00000000000001</c:v>
                </c:pt>
                <c:pt idx="7550">
                  <c:v>111.00000000000001</c:v>
                </c:pt>
                <c:pt idx="7551">
                  <c:v>111.00000000000001</c:v>
                </c:pt>
                <c:pt idx="7552">
                  <c:v>112.00000000000001</c:v>
                </c:pt>
                <c:pt idx="7553">
                  <c:v>112.00000000000001</c:v>
                </c:pt>
                <c:pt idx="7556">
                  <c:v>110.00000000000001</c:v>
                </c:pt>
                <c:pt idx="7557">
                  <c:v>112.00000000000001</c:v>
                </c:pt>
                <c:pt idx="7558">
                  <c:v>109.00000000000001</c:v>
                </c:pt>
                <c:pt idx="7559">
                  <c:v>108</c:v>
                </c:pt>
                <c:pt idx="7560">
                  <c:v>111.00000000000001</c:v>
                </c:pt>
                <c:pt idx="7563">
                  <c:v>113.00000000000001</c:v>
                </c:pt>
                <c:pt idx="7564">
                  <c:v>112.00000000000001</c:v>
                </c:pt>
                <c:pt idx="7565">
                  <c:v>108.99999999999999</c:v>
                </c:pt>
                <c:pt idx="7566">
                  <c:v>113.00000000000001</c:v>
                </c:pt>
                <c:pt idx="7567">
                  <c:v>116.00000000000001</c:v>
                </c:pt>
                <c:pt idx="7570">
                  <c:v>120.00000000000001</c:v>
                </c:pt>
                <c:pt idx="7571">
                  <c:v>117</c:v>
                </c:pt>
                <c:pt idx="7572">
                  <c:v>120.00000000000001</c:v>
                </c:pt>
                <c:pt idx="7573">
                  <c:v>118.00000000000001</c:v>
                </c:pt>
                <c:pt idx="7574">
                  <c:v>114.99999999999999</c:v>
                </c:pt>
                <c:pt idx="7577">
                  <c:v>114.99999999999999</c:v>
                </c:pt>
                <c:pt idx="7579">
                  <c:v>116.00000000000001</c:v>
                </c:pt>
                <c:pt idx="7580">
                  <c:v>114.99999999999999</c:v>
                </c:pt>
                <c:pt idx="7581">
                  <c:v>112.00000000000001</c:v>
                </c:pt>
                <c:pt idx="7584">
                  <c:v>112.00000000000001</c:v>
                </c:pt>
                <c:pt idx="7585">
                  <c:v>114.00000000000001</c:v>
                </c:pt>
                <c:pt idx="7586">
                  <c:v>116.00000000000001</c:v>
                </c:pt>
                <c:pt idx="7587">
                  <c:v>114.99999999999999</c:v>
                </c:pt>
                <c:pt idx="7588">
                  <c:v>114.00000000000001</c:v>
                </c:pt>
                <c:pt idx="7591">
                  <c:v>117</c:v>
                </c:pt>
                <c:pt idx="7592">
                  <c:v>118.00000000000001</c:v>
                </c:pt>
                <c:pt idx="7593">
                  <c:v>118.00000000000001</c:v>
                </c:pt>
                <c:pt idx="7594">
                  <c:v>120.00000000000001</c:v>
                </c:pt>
                <c:pt idx="7595">
                  <c:v>120.00000000000001</c:v>
                </c:pt>
                <c:pt idx="7599">
                  <c:v>119</c:v>
                </c:pt>
                <c:pt idx="7600">
                  <c:v>114.99999999999999</c:v>
                </c:pt>
                <c:pt idx="7601">
                  <c:v>116.00000000000001</c:v>
                </c:pt>
                <c:pt idx="7602">
                  <c:v>110.99999999999999</c:v>
                </c:pt>
                <c:pt idx="7605">
                  <c:v>109.00000000000001</c:v>
                </c:pt>
                <c:pt idx="7606">
                  <c:v>105</c:v>
                </c:pt>
                <c:pt idx="7607">
                  <c:v>110.00000000000001</c:v>
                </c:pt>
                <c:pt idx="7608">
                  <c:v>108</c:v>
                </c:pt>
                <c:pt idx="7609">
                  <c:v>106</c:v>
                </c:pt>
                <c:pt idx="7612">
                  <c:v>107</c:v>
                </c:pt>
                <c:pt idx="7613">
                  <c:v>106</c:v>
                </c:pt>
                <c:pt idx="7614">
                  <c:v>109.00000000000001</c:v>
                </c:pt>
                <c:pt idx="7615">
                  <c:v>114.99999999999999</c:v>
                </c:pt>
                <c:pt idx="7616">
                  <c:v>110.00000000000001</c:v>
                </c:pt>
                <c:pt idx="7619">
                  <c:v>112.99999999999999</c:v>
                </c:pt>
                <c:pt idx="7620">
                  <c:v>113.00000000000001</c:v>
                </c:pt>
                <c:pt idx="7621">
                  <c:v>110.99999999999999</c:v>
                </c:pt>
                <c:pt idx="7622">
                  <c:v>113.00000000000001</c:v>
                </c:pt>
                <c:pt idx="7623">
                  <c:v>108</c:v>
                </c:pt>
                <c:pt idx="7626">
                  <c:v>106</c:v>
                </c:pt>
                <c:pt idx="7627">
                  <c:v>105</c:v>
                </c:pt>
                <c:pt idx="7628">
                  <c:v>105</c:v>
                </c:pt>
                <c:pt idx="7629">
                  <c:v>106</c:v>
                </c:pt>
                <c:pt idx="7630">
                  <c:v>107</c:v>
                </c:pt>
                <c:pt idx="7633">
                  <c:v>103</c:v>
                </c:pt>
                <c:pt idx="7634">
                  <c:v>106</c:v>
                </c:pt>
                <c:pt idx="7635">
                  <c:v>104</c:v>
                </c:pt>
                <c:pt idx="7636">
                  <c:v>105</c:v>
                </c:pt>
                <c:pt idx="7637">
                  <c:v>102</c:v>
                </c:pt>
                <c:pt idx="7640">
                  <c:v>102</c:v>
                </c:pt>
                <c:pt idx="7641">
                  <c:v>103</c:v>
                </c:pt>
                <c:pt idx="7642">
                  <c:v>98</c:v>
                </c:pt>
                <c:pt idx="7643">
                  <c:v>100</c:v>
                </c:pt>
                <c:pt idx="7644">
                  <c:v>100</c:v>
                </c:pt>
                <c:pt idx="7647">
                  <c:v>100</c:v>
                </c:pt>
                <c:pt idx="7648">
                  <c:v>99</c:v>
                </c:pt>
                <c:pt idx="7649">
                  <c:v>98</c:v>
                </c:pt>
                <c:pt idx="7650">
                  <c:v>99</c:v>
                </c:pt>
                <c:pt idx="7651">
                  <c:v>96.000000000000014</c:v>
                </c:pt>
                <c:pt idx="7654">
                  <c:v>96</c:v>
                </c:pt>
                <c:pt idx="7655">
                  <c:v>98</c:v>
                </c:pt>
                <c:pt idx="7656">
                  <c:v>97</c:v>
                </c:pt>
                <c:pt idx="7657">
                  <c:v>97</c:v>
                </c:pt>
                <c:pt idx="7658">
                  <c:v>95</c:v>
                </c:pt>
                <c:pt idx="7661">
                  <c:v>99</c:v>
                </c:pt>
                <c:pt idx="7662">
                  <c:v>101</c:v>
                </c:pt>
                <c:pt idx="7663">
                  <c:v>99</c:v>
                </c:pt>
                <c:pt idx="7664">
                  <c:v>100</c:v>
                </c:pt>
                <c:pt idx="7665">
                  <c:v>100</c:v>
                </c:pt>
                <c:pt idx="7668">
                  <c:v>102</c:v>
                </c:pt>
                <c:pt idx="7669">
                  <c:v>102</c:v>
                </c:pt>
                <c:pt idx="7670">
                  <c:v>102</c:v>
                </c:pt>
                <c:pt idx="7671">
                  <c:v>102</c:v>
                </c:pt>
                <c:pt idx="7672">
                  <c:v>101.00000000000003</c:v>
                </c:pt>
                <c:pt idx="7675">
                  <c:v>99.000000000000014</c:v>
                </c:pt>
                <c:pt idx="7676">
                  <c:v>98.000000000000014</c:v>
                </c:pt>
                <c:pt idx="7677">
                  <c:v>98.000000000000014</c:v>
                </c:pt>
                <c:pt idx="7678">
                  <c:v>99</c:v>
                </c:pt>
                <c:pt idx="7679">
                  <c:v>97</c:v>
                </c:pt>
                <c:pt idx="7682">
                  <c:v>96</c:v>
                </c:pt>
                <c:pt idx="7683">
                  <c:v>96</c:v>
                </c:pt>
                <c:pt idx="7684">
                  <c:v>96</c:v>
                </c:pt>
                <c:pt idx="7685">
                  <c:v>95</c:v>
                </c:pt>
                <c:pt idx="7686">
                  <c:v>94</c:v>
                </c:pt>
                <c:pt idx="7689">
                  <c:v>95</c:v>
                </c:pt>
                <c:pt idx="7690">
                  <c:v>94</c:v>
                </c:pt>
                <c:pt idx="7691">
                  <c:v>94</c:v>
                </c:pt>
                <c:pt idx="7692">
                  <c:v>95</c:v>
                </c:pt>
                <c:pt idx="7693">
                  <c:v>95</c:v>
                </c:pt>
                <c:pt idx="7696">
                  <c:v>95.000000000000014</c:v>
                </c:pt>
                <c:pt idx="7697">
                  <c:v>95.000000000000014</c:v>
                </c:pt>
                <c:pt idx="7698">
                  <c:v>96</c:v>
                </c:pt>
                <c:pt idx="7699">
                  <c:v>99.000000000000014</c:v>
                </c:pt>
                <c:pt idx="7700">
                  <c:v>96</c:v>
                </c:pt>
                <c:pt idx="7703">
                  <c:v>93</c:v>
                </c:pt>
                <c:pt idx="7704">
                  <c:v>95</c:v>
                </c:pt>
                <c:pt idx="7705">
                  <c:v>95</c:v>
                </c:pt>
                <c:pt idx="7706">
                  <c:v>96</c:v>
                </c:pt>
                <c:pt idx="7707">
                  <c:v>94</c:v>
                </c:pt>
                <c:pt idx="7710">
                  <c:v>96.000000000000014</c:v>
                </c:pt>
                <c:pt idx="7711">
                  <c:v>98</c:v>
                </c:pt>
                <c:pt idx="7712">
                  <c:v>98</c:v>
                </c:pt>
                <c:pt idx="7713">
                  <c:v>98.000000000000014</c:v>
                </c:pt>
                <c:pt idx="7714">
                  <c:v>98</c:v>
                </c:pt>
                <c:pt idx="7717">
                  <c:v>99</c:v>
                </c:pt>
                <c:pt idx="7718">
                  <c:v>99</c:v>
                </c:pt>
                <c:pt idx="7719">
                  <c:v>103</c:v>
                </c:pt>
                <c:pt idx="7720">
                  <c:v>101</c:v>
                </c:pt>
                <c:pt idx="7721">
                  <c:v>101</c:v>
                </c:pt>
                <c:pt idx="7724">
                  <c:v>100</c:v>
                </c:pt>
                <c:pt idx="7725">
                  <c:v>104</c:v>
                </c:pt>
                <c:pt idx="7726">
                  <c:v>105</c:v>
                </c:pt>
                <c:pt idx="7727">
                  <c:v>102</c:v>
                </c:pt>
                <c:pt idx="7728">
                  <c:v>102</c:v>
                </c:pt>
                <c:pt idx="7731">
                  <c:v>104</c:v>
                </c:pt>
                <c:pt idx="7732">
                  <c:v>101</c:v>
                </c:pt>
                <c:pt idx="7734">
                  <c:v>108</c:v>
                </c:pt>
                <c:pt idx="7735">
                  <c:v>109.00000000000001</c:v>
                </c:pt>
                <c:pt idx="7738">
                  <c:v>108</c:v>
                </c:pt>
                <c:pt idx="7739">
                  <c:v>112.00000000000001</c:v>
                </c:pt>
                <c:pt idx="7740">
                  <c:v>109.00000000000001</c:v>
                </c:pt>
                <c:pt idx="7741">
                  <c:v>107</c:v>
                </c:pt>
                <c:pt idx="7742">
                  <c:v>110.00000000000001</c:v>
                </c:pt>
                <c:pt idx="7745">
                  <c:v>109.00000000000001</c:v>
                </c:pt>
                <c:pt idx="7746">
                  <c:v>108.99999999999999</c:v>
                </c:pt>
                <c:pt idx="7747">
                  <c:v>108</c:v>
                </c:pt>
                <c:pt idx="7748">
                  <c:v>108</c:v>
                </c:pt>
                <c:pt idx="7749">
                  <c:v>106</c:v>
                </c:pt>
                <c:pt idx="7752">
                  <c:v>108</c:v>
                </c:pt>
                <c:pt idx="7753">
                  <c:v>106</c:v>
                </c:pt>
                <c:pt idx="7754">
                  <c:v>104</c:v>
                </c:pt>
                <c:pt idx="7755">
                  <c:v>104</c:v>
                </c:pt>
                <c:pt idx="7756">
                  <c:v>102</c:v>
                </c:pt>
                <c:pt idx="7759">
                  <c:v>100</c:v>
                </c:pt>
                <c:pt idx="7760">
                  <c:v>104</c:v>
                </c:pt>
                <c:pt idx="7761">
                  <c:v>104</c:v>
                </c:pt>
                <c:pt idx="7762">
                  <c:v>105</c:v>
                </c:pt>
                <c:pt idx="7763">
                  <c:v>106</c:v>
                </c:pt>
                <c:pt idx="7766">
                  <c:v>107</c:v>
                </c:pt>
                <c:pt idx="7767">
                  <c:v>106</c:v>
                </c:pt>
                <c:pt idx="7768">
                  <c:v>104</c:v>
                </c:pt>
                <c:pt idx="7769">
                  <c:v>105</c:v>
                </c:pt>
                <c:pt idx="7770">
                  <c:v>104</c:v>
                </c:pt>
                <c:pt idx="7773">
                  <c:v>102</c:v>
                </c:pt>
                <c:pt idx="7774">
                  <c:v>102</c:v>
                </c:pt>
                <c:pt idx="7775">
                  <c:v>102</c:v>
                </c:pt>
                <c:pt idx="7776">
                  <c:v>100</c:v>
                </c:pt>
                <c:pt idx="7777">
                  <c:v>101</c:v>
                </c:pt>
                <c:pt idx="7780">
                  <c:v>101</c:v>
                </c:pt>
                <c:pt idx="7781">
                  <c:v>99</c:v>
                </c:pt>
                <c:pt idx="7782">
                  <c:v>99</c:v>
                </c:pt>
                <c:pt idx="7783">
                  <c:v>98</c:v>
                </c:pt>
                <c:pt idx="7784">
                  <c:v>98</c:v>
                </c:pt>
                <c:pt idx="7787">
                  <c:v>98</c:v>
                </c:pt>
                <c:pt idx="7788">
                  <c:v>98</c:v>
                </c:pt>
                <c:pt idx="7789">
                  <c:v>97</c:v>
                </c:pt>
                <c:pt idx="7790">
                  <c:v>97</c:v>
                </c:pt>
                <c:pt idx="7791">
                  <c:v>97</c:v>
                </c:pt>
                <c:pt idx="7794">
                  <c:v>95</c:v>
                </c:pt>
                <c:pt idx="7795">
                  <c:v>93</c:v>
                </c:pt>
                <c:pt idx="7796">
                  <c:v>92</c:v>
                </c:pt>
                <c:pt idx="7797">
                  <c:v>90</c:v>
                </c:pt>
                <c:pt idx="7798">
                  <c:v>90</c:v>
                </c:pt>
                <c:pt idx="7801">
                  <c:v>86.000000000000014</c:v>
                </c:pt>
                <c:pt idx="7802">
                  <c:v>87</c:v>
                </c:pt>
                <c:pt idx="7803">
                  <c:v>88</c:v>
                </c:pt>
                <c:pt idx="7804">
                  <c:v>87</c:v>
                </c:pt>
                <c:pt idx="7805">
                  <c:v>89</c:v>
                </c:pt>
                <c:pt idx="7808">
                  <c:v>90</c:v>
                </c:pt>
                <c:pt idx="7809">
                  <c:v>88</c:v>
                </c:pt>
                <c:pt idx="7810">
                  <c:v>88</c:v>
                </c:pt>
                <c:pt idx="7811">
                  <c:v>87</c:v>
                </c:pt>
                <c:pt idx="7812">
                  <c:v>87</c:v>
                </c:pt>
                <c:pt idx="7818">
                  <c:v>89</c:v>
                </c:pt>
                <c:pt idx="7819">
                  <c:v>89</c:v>
                </c:pt>
                <c:pt idx="7824">
                  <c:v>84.000000000000014</c:v>
                </c:pt>
                <c:pt idx="7825">
                  <c:v>83</c:v>
                </c:pt>
                <c:pt idx="7826">
                  <c:v>83</c:v>
                </c:pt>
                <c:pt idx="7829">
                  <c:v>83</c:v>
                </c:pt>
                <c:pt idx="7830">
                  <c:v>85.000000000000014</c:v>
                </c:pt>
                <c:pt idx="7831">
                  <c:v>86.000000000000014</c:v>
                </c:pt>
                <c:pt idx="7832">
                  <c:v>84</c:v>
                </c:pt>
                <c:pt idx="7833">
                  <c:v>84</c:v>
                </c:pt>
                <c:pt idx="7836">
                  <c:v>80</c:v>
                </c:pt>
                <c:pt idx="7837">
                  <c:v>81</c:v>
                </c:pt>
                <c:pt idx="7838">
                  <c:v>83</c:v>
                </c:pt>
                <c:pt idx="7839">
                  <c:v>83</c:v>
                </c:pt>
                <c:pt idx="7840">
                  <c:v>86</c:v>
                </c:pt>
                <c:pt idx="7843">
                  <c:v>83</c:v>
                </c:pt>
                <c:pt idx="7844">
                  <c:v>84</c:v>
                </c:pt>
                <c:pt idx="7845">
                  <c:v>82</c:v>
                </c:pt>
                <c:pt idx="7846">
                  <c:v>78</c:v>
                </c:pt>
                <c:pt idx="7847">
                  <c:v>75.000000000000014</c:v>
                </c:pt>
                <c:pt idx="7850">
                  <c:v>77.000000000000014</c:v>
                </c:pt>
                <c:pt idx="7851">
                  <c:v>77</c:v>
                </c:pt>
                <c:pt idx="7852">
                  <c:v>75</c:v>
                </c:pt>
                <c:pt idx="7853">
                  <c:v>71.000000000000014</c:v>
                </c:pt>
                <c:pt idx="7854">
                  <c:v>72</c:v>
                </c:pt>
                <c:pt idx="7857">
                  <c:v>73</c:v>
                </c:pt>
                <c:pt idx="7858">
                  <c:v>74.000000000000014</c:v>
                </c:pt>
                <c:pt idx="7859">
                  <c:v>71.000000000000014</c:v>
                </c:pt>
                <c:pt idx="7860">
                  <c:v>70</c:v>
                </c:pt>
                <c:pt idx="7861">
                  <c:v>65</c:v>
                </c:pt>
                <c:pt idx="7864">
                  <c:v>67</c:v>
                </c:pt>
                <c:pt idx="7865">
                  <c:v>69</c:v>
                </c:pt>
                <c:pt idx="7866">
                  <c:v>69</c:v>
                </c:pt>
                <c:pt idx="7867">
                  <c:v>65</c:v>
                </c:pt>
                <c:pt idx="7868">
                  <c:v>65</c:v>
                </c:pt>
                <c:pt idx="7871">
                  <c:v>64.000000000000014</c:v>
                </c:pt>
                <c:pt idx="7872">
                  <c:v>65.999999999999986</c:v>
                </c:pt>
                <c:pt idx="7873">
                  <c:v>65.999999999999986</c:v>
                </c:pt>
                <c:pt idx="7874">
                  <c:v>66</c:v>
                </c:pt>
                <c:pt idx="7875">
                  <c:v>66</c:v>
                </c:pt>
                <c:pt idx="7878">
                  <c:v>66</c:v>
                </c:pt>
                <c:pt idx="7879">
                  <c:v>65</c:v>
                </c:pt>
                <c:pt idx="7880">
                  <c:v>67</c:v>
                </c:pt>
                <c:pt idx="7881">
                  <c:v>70</c:v>
                </c:pt>
                <c:pt idx="7882">
                  <c:v>70</c:v>
                </c:pt>
                <c:pt idx="7885">
                  <c:v>69</c:v>
                </c:pt>
                <c:pt idx="7886">
                  <c:v>70</c:v>
                </c:pt>
                <c:pt idx="7887">
                  <c:v>68</c:v>
                </c:pt>
                <c:pt idx="7888">
                  <c:v>66</c:v>
                </c:pt>
                <c:pt idx="7889">
                  <c:v>63</c:v>
                </c:pt>
                <c:pt idx="7892">
                  <c:v>61.000000000000007</c:v>
                </c:pt>
                <c:pt idx="7893">
                  <c:v>63</c:v>
                </c:pt>
                <c:pt idx="7894">
                  <c:v>63.000000000000014</c:v>
                </c:pt>
                <c:pt idx="7895">
                  <c:v>63.000000000000014</c:v>
                </c:pt>
                <c:pt idx="7896">
                  <c:v>63.000000000000014</c:v>
                </c:pt>
                <c:pt idx="7899">
                  <c:v>63.000000000000014</c:v>
                </c:pt>
                <c:pt idx="7900">
                  <c:v>63.000000000000014</c:v>
                </c:pt>
                <c:pt idx="7901">
                  <c:v>63</c:v>
                </c:pt>
                <c:pt idx="7902">
                  <c:v>59.000000000000007</c:v>
                </c:pt>
                <c:pt idx="7903">
                  <c:v>56.999999999999993</c:v>
                </c:pt>
                <c:pt idx="7906">
                  <c:v>56.999999999999993</c:v>
                </c:pt>
                <c:pt idx="7907">
                  <c:v>54.999999999999993</c:v>
                </c:pt>
                <c:pt idx="7908">
                  <c:v>52</c:v>
                </c:pt>
                <c:pt idx="7909">
                  <c:v>53</c:v>
                </c:pt>
                <c:pt idx="7910">
                  <c:v>55.000000000000007</c:v>
                </c:pt>
                <c:pt idx="7913">
                  <c:v>56.999999999999993</c:v>
                </c:pt>
                <c:pt idx="7914">
                  <c:v>56.999999999999993</c:v>
                </c:pt>
                <c:pt idx="7915">
                  <c:v>59.000000000000007</c:v>
                </c:pt>
                <c:pt idx="7916">
                  <c:v>59.000000000000007</c:v>
                </c:pt>
                <c:pt idx="7917">
                  <c:v>60.000000000000007</c:v>
                </c:pt>
                <c:pt idx="7920">
                  <c:v>60.000000000000007</c:v>
                </c:pt>
                <c:pt idx="7921">
                  <c:v>60.000000000000007</c:v>
                </c:pt>
                <c:pt idx="7922">
                  <c:v>56.999999999999993</c:v>
                </c:pt>
                <c:pt idx="7923">
                  <c:v>56.999999999999993</c:v>
                </c:pt>
                <c:pt idx="7924">
                  <c:v>60</c:v>
                </c:pt>
                <c:pt idx="7927">
                  <c:v>63.000000000000014</c:v>
                </c:pt>
                <c:pt idx="7928">
                  <c:v>64.999999999999986</c:v>
                </c:pt>
                <c:pt idx="7929">
                  <c:v>65.999999999999986</c:v>
                </c:pt>
                <c:pt idx="7930">
                  <c:v>62</c:v>
                </c:pt>
                <c:pt idx="7935">
                  <c:v>64</c:v>
                </c:pt>
                <c:pt idx="7936">
                  <c:v>61</c:v>
                </c:pt>
                <c:pt idx="7937">
                  <c:v>58.000000000000007</c:v>
                </c:pt>
                <c:pt idx="7938">
                  <c:v>56.999999999999993</c:v>
                </c:pt>
                <c:pt idx="7941">
                  <c:v>59.000000000000007</c:v>
                </c:pt>
                <c:pt idx="7942">
                  <c:v>62</c:v>
                </c:pt>
                <c:pt idx="7944">
                  <c:v>62.000000000000014</c:v>
                </c:pt>
                <c:pt idx="7945">
                  <c:v>65</c:v>
                </c:pt>
                <c:pt idx="7948">
                  <c:v>60.000000000000007</c:v>
                </c:pt>
                <c:pt idx="7949">
                  <c:v>62</c:v>
                </c:pt>
                <c:pt idx="7950">
                  <c:v>59</c:v>
                </c:pt>
                <c:pt idx="7951">
                  <c:v>58.000000000000007</c:v>
                </c:pt>
                <c:pt idx="7952">
                  <c:v>60</c:v>
                </c:pt>
                <c:pt idx="7955">
                  <c:v>59</c:v>
                </c:pt>
                <c:pt idx="7956">
                  <c:v>60</c:v>
                </c:pt>
                <c:pt idx="7957">
                  <c:v>59.000000000000007</c:v>
                </c:pt>
                <c:pt idx="7958">
                  <c:v>57.000000000000007</c:v>
                </c:pt>
                <c:pt idx="7959">
                  <c:v>56.000000000000007</c:v>
                </c:pt>
                <c:pt idx="7962">
                  <c:v>57.000000000000007</c:v>
                </c:pt>
                <c:pt idx="7963">
                  <c:v>57.000000000000007</c:v>
                </c:pt>
                <c:pt idx="7964">
                  <c:v>57.000000000000007</c:v>
                </c:pt>
                <c:pt idx="7965">
                  <c:v>56.000000000000007</c:v>
                </c:pt>
                <c:pt idx="7966">
                  <c:v>56.000000000000007</c:v>
                </c:pt>
                <c:pt idx="7969">
                  <c:v>53</c:v>
                </c:pt>
                <c:pt idx="7970">
                  <c:v>51</c:v>
                </c:pt>
                <c:pt idx="7971">
                  <c:v>51</c:v>
                </c:pt>
                <c:pt idx="7972">
                  <c:v>51</c:v>
                </c:pt>
                <c:pt idx="7973">
                  <c:v>49.000000000000007</c:v>
                </c:pt>
                <c:pt idx="7976">
                  <c:v>48.000000000000007</c:v>
                </c:pt>
                <c:pt idx="7977">
                  <c:v>47</c:v>
                </c:pt>
                <c:pt idx="7978">
                  <c:v>47</c:v>
                </c:pt>
                <c:pt idx="7979">
                  <c:v>46.000000000000007</c:v>
                </c:pt>
                <c:pt idx="7980">
                  <c:v>43.000000000000007</c:v>
                </c:pt>
                <c:pt idx="7984">
                  <c:v>47.000000000000007</c:v>
                </c:pt>
                <c:pt idx="7985">
                  <c:v>47.000000000000007</c:v>
                </c:pt>
                <c:pt idx="7986">
                  <c:v>45.000000000000007</c:v>
                </c:pt>
                <c:pt idx="7987">
                  <c:v>45.000000000000007</c:v>
                </c:pt>
                <c:pt idx="7990">
                  <c:v>45.000000000000007</c:v>
                </c:pt>
                <c:pt idx="7991">
                  <c:v>43.999999999999993</c:v>
                </c:pt>
                <c:pt idx="7992">
                  <c:v>46</c:v>
                </c:pt>
                <c:pt idx="7993">
                  <c:v>47</c:v>
                </c:pt>
                <c:pt idx="7994">
                  <c:v>47</c:v>
                </c:pt>
                <c:pt idx="7997">
                  <c:v>44.999999999999993</c:v>
                </c:pt>
                <c:pt idx="7998">
                  <c:v>44.999999999999993</c:v>
                </c:pt>
                <c:pt idx="7999">
                  <c:v>43</c:v>
                </c:pt>
                <c:pt idx="8000">
                  <c:v>44</c:v>
                </c:pt>
                <c:pt idx="8001">
                  <c:v>44</c:v>
                </c:pt>
                <c:pt idx="8004">
                  <c:v>43</c:v>
                </c:pt>
                <c:pt idx="8005">
                  <c:v>42</c:v>
                </c:pt>
                <c:pt idx="8006">
                  <c:v>40</c:v>
                </c:pt>
                <c:pt idx="8007">
                  <c:v>40</c:v>
                </c:pt>
                <c:pt idx="8008">
                  <c:v>40</c:v>
                </c:pt>
                <c:pt idx="8011">
                  <c:v>41</c:v>
                </c:pt>
                <c:pt idx="8012">
                  <c:v>44</c:v>
                </c:pt>
                <c:pt idx="8013">
                  <c:v>44.999999999999993</c:v>
                </c:pt>
                <c:pt idx="8014">
                  <c:v>46</c:v>
                </c:pt>
                <c:pt idx="8015">
                  <c:v>51</c:v>
                </c:pt>
                <c:pt idx="8018">
                  <c:v>50</c:v>
                </c:pt>
                <c:pt idx="8019">
                  <c:v>46</c:v>
                </c:pt>
                <c:pt idx="8020">
                  <c:v>46</c:v>
                </c:pt>
                <c:pt idx="8021">
                  <c:v>44</c:v>
                </c:pt>
                <c:pt idx="8022">
                  <c:v>44</c:v>
                </c:pt>
                <c:pt idx="8025">
                  <c:v>44</c:v>
                </c:pt>
                <c:pt idx="8026">
                  <c:v>43.000000000000007</c:v>
                </c:pt>
                <c:pt idx="8027">
                  <c:v>41</c:v>
                </c:pt>
                <c:pt idx="8028">
                  <c:v>39</c:v>
                </c:pt>
                <c:pt idx="8029">
                  <c:v>39</c:v>
                </c:pt>
                <c:pt idx="8032">
                  <c:v>37</c:v>
                </c:pt>
                <c:pt idx="8033">
                  <c:v>37</c:v>
                </c:pt>
                <c:pt idx="8034">
                  <c:v>36.000000000000007</c:v>
                </c:pt>
                <c:pt idx="8035">
                  <c:v>35</c:v>
                </c:pt>
                <c:pt idx="8036">
                  <c:v>29.000000000000004</c:v>
                </c:pt>
                <c:pt idx="8039">
                  <c:v>27</c:v>
                </c:pt>
                <c:pt idx="8040">
                  <c:v>29.000000000000004</c:v>
                </c:pt>
                <c:pt idx="8041">
                  <c:v>26</c:v>
                </c:pt>
                <c:pt idx="8042">
                  <c:v>29.000000000000004</c:v>
                </c:pt>
                <c:pt idx="8043">
                  <c:v>28.999999999999993</c:v>
                </c:pt>
                <c:pt idx="8046">
                  <c:v>29.000000000000004</c:v>
                </c:pt>
                <c:pt idx="8047">
                  <c:v>26</c:v>
                </c:pt>
                <c:pt idx="8048">
                  <c:v>26</c:v>
                </c:pt>
                <c:pt idx="8049">
                  <c:v>23</c:v>
                </c:pt>
                <c:pt idx="8050">
                  <c:v>20.000000000000007</c:v>
                </c:pt>
                <c:pt idx="8053">
                  <c:v>26</c:v>
                </c:pt>
                <c:pt idx="8054">
                  <c:v>25</c:v>
                </c:pt>
                <c:pt idx="8055">
                  <c:v>25</c:v>
                </c:pt>
                <c:pt idx="8056">
                  <c:v>23</c:v>
                </c:pt>
                <c:pt idx="8057">
                  <c:v>26</c:v>
                </c:pt>
                <c:pt idx="8060">
                  <c:v>24</c:v>
                </c:pt>
                <c:pt idx="8061">
                  <c:v>23</c:v>
                </c:pt>
                <c:pt idx="8062">
                  <c:v>19.000000000000007</c:v>
                </c:pt>
                <c:pt idx="8063">
                  <c:v>20.999999999999996</c:v>
                </c:pt>
                <c:pt idx="8064">
                  <c:v>21.999999999999996</c:v>
                </c:pt>
                <c:pt idx="8067">
                  <c:v>24</c:v>
                </c:pt>
                <c:pt idx="8068">
                  <c:v>21.000000000000007</c:v>
                </c:pt>
                <c:pt idx="8069">
                  <c:v>23</c:v>
                </c:pt>
                <c:pt idx="8070">
                  <c:v>26</c:v>
                </c:pt>
                <c:pt idx="8071">
                  <c:v>28.999999999999993</c:v>
                </c:pt>
                <c:pt idx="8074">
                  <c:v>27</c:v>
                </c:pt>
                <c:pt idx="8075">
                  <c:v>28.000000000000004</c:v>
                </c:pt>
                <c:pt idx="8076">
                  <c:v>30.999999999999993</c:v>
                </c:pt>
                <c:pt idx="8077">
                  <c:v>28.000000000000004</c:v>
                </c:pt>
                <c:pt idx="8078">
                  <c:v>21.999999999999996</c:v>
                </c:pt>
                <c:pt idx="8081">
                  <c:v>26</c:v>
                </c:pt>
                <c:pt idx="8082">
                  <c:v>25</c:v>
                </c:pt>
                <c:pt idx="8083">
                  <c:v>24</c:v>
                </c:pt>
                <c:pt idx="8084">
                  <c:v>25</c:v>
                </c:pt>
                <c:pt idx="8085">
                  <c:v>23</c:v>
                </c:pt>
                <c:pt idx="8088">
                  <c:v>17.000000000000004</c:v>
                </c:pt>
                <c:pt idx="8089">
                  <c:v>17.000000000000004</c:v>
                </c:pt>
                <c:pt idx="8090">
                  <c:v>14.000000000000002</c:v>
                </c:pt>
                <c:pt idx="8091">
                  <c:v>19.000000000000007</c:v>
                </c:pt>
                <c:pt idx="8092">
                  <c:v>20.000000000000007</c:v>
                </c:pt>
                <c:pt idx="8095">
                  <c:v>23</c:v>
                </c:pt>
                <c:pt idx="8096">
                  <c:v>27</c:v>
                </c:pt>
                <c:pt idx="8097">
                  <c:v>25</c:v>
                </c:pt>
                <c:pt idx="8099">
                  <c:v>20.999999999999996</c:v>
                </c:pt>
                <c:pt idx="8102">
                  <c:v>20.000000000000007</c:v>
                </c:pt>
                <c:pt idx="8103">
                  <c:v>23.000000000000011</c:v>
                </c:pt>
                <c:pt idx="8104">
                  <c:v>23.000000000000011</c:v>
                </c:pt>
                <c:pt idx="8105">
                  <c:v>21.999999999999996</c:v>
                </c:pt>
                <c:pt idx="8106">
                  <c:v>27</c:v>
                </c:pt>
                <c:pt idx="8109">
                  <c:v>26.999999999999996</c:v>
                </c:pt>
                <c:pt idx="8110">
                  <c:v>24.999999999999993</c:v>
                </c:pt>
                <c:pt idx="8111">
                  <c:v>28.999999999999996</c:v>
                </c:pt>
                <c:pt idx="8112">
                  <c:v>31.000000000000007</c:v>
                </c:pt>
                <c:pt idx="8113">
                  <c:v>30.000000000000004</c:v>
                </c:pt>
                <c:pt idx="8116">
                  <c:v>34</c:v>
                </c:pt>
                <c:pt idx="8117">
                  <c:v>31.000000000000007</c:v>
                </c:pt>
                <c:pt idx="8118">
                  <c:v>28.000000000000007</c:v>
                </c:pt>
                <c:pt idx="8119">
                  <c:v>30.000000000000004</c:v>
                </c:pt>
                <c:pt idx="8120">
                  <c:v>30.000000000000004</c:v>
                </c:pt>
                <c:pt idx="8123">
                  <c:v>34</c:v>
                </c:pt>
                <c:pt idx="8124">
                  <c:v>33</c:v>
                </c:pt>
                <c:pt idx="8125">
                  <c:v>31.000000000000007</c:v>
                </c:pt>
                <c:pt idx="8126">
                  <c:v>27.000000000000007</c:v>
                </c:pt>
                <c:pt idx="8127">
                  <c:v>28.000000000000004</c:v>
                </c:pt>
                <c:pt idx="8130">
                  <c:v>33.000000000000007</c:v>
                </c:pt>
                <c:pt idx="8131">
                  <c:v>35</c:v>
                </c:pt>
                <c:pt idx="8132">
                  <c:v>35</c:v>
                </c:pt>
                <c:pt idx="8133">
                  <c:v>34</c:v>
                </c:pt>
                <c:pt idx="8134">
                  <c:v>39</c:v>
                </c:pt>
                <c:pt idx="8137">
                  <c:v>38</c:v>
                </c:pt>
                <c:pt idx="8138">
                  <c:v>41</c:v>
                </c:pt>
                <c:pt idx="8139">
                  <c:v>36.000000000000007</c:v>
                </c:pt>
                <c:pt idx="8140">
                  <c:v>33</c:v>
                </c:pt>
                <c:pt idx="8141">
                  <c:v>34</c:v>
                </c:pt>
                <c:pt idx="8144">
                  <c:v>34</c:v>
                </c:pt>
                <c:pt idx="8145">
                  <c:v>32</c:v>
                </c:pt>
                <c:pt idx="8146">
                  <c:v>30.000000000000004</c:v>
                </c:pt>
                <c:pt idx="8147">
                  <c:v>32</c:v>
                </c:pt>
                <c:pt idx="8148">
                  <c:v>31</c:v>
                </c:pt>
                <c:pt idx="8151">
                  <c:v>31</c:v>
                </c:pt>
                <c:pt idx="8152">
                  <c:v>30.000000000000004</c:v>
                </c:pt>
                <c:pt idx="8153">
                  <c:v>28.000000000000004</c:v>
                </c:pt>
                <c:pt idx="8154">
                  <c:v>28.000000000000004</c:v>
                </c:pt>
                <c:pt idx="8155">
                  <c:v>29.000000000000004</c:v>
                </c:pt>
                <c:pt idx="8158">
                  <c:v>35</c:v>
                </c:pt>
                <c:pt idx="8159">
                  <c:v>38</c:v>
                </c:pt>
                <c:pt idx="8160">
                  <c:v>34</c:v>
                </c:pt>
                <c:pt idx="8161">
                  <c:v>35</c:v>
                </c:pt>
                <c:pt idx="8162">
                  <c:v>35</c:v>
                </c:pt>
                <c:pt idx="8165">
                  <c:v>37.000000000000007</c:v>
                </c:pt>
                <c:pt idx="8166">
                  <c:v>39</c:v>
                </c:pt>
                <c:pt idx="8167">
                  <c:v>36.000000000000007</c:v>
                </c:pt>
                <c:pt idx="8168">
                  <c:v>36.000000000000007</c:v>
                </c:pt>
                <c:pt idx="8169">
                  <c:v>42.000000000000007</c:v>
                </c:pt>
                <c:pt idx="8172">
                  <c:v>36.000000000000007</c:v>
                </c:pt>
                <c:pt idx="8173">
                  <c:v>38</c:v>
                </c:pt>
                <c:pt idx="8174">
                  <c:v>39</c:v>
                </c:pt>
                <c:pt idx="8175">
                  <c:v>44</c:v>
                </c:pt>
                <c:pt idx="8176">
                  <c:v>44.000000000000007</c:v>
                </c:pt>
                <c:pt idx="8179">
                  <c:v>42.000000000000007</c:v>
                </c:pt>
                <c:pt idx="8183">
                  <c:v>42.000000000000007</c:v>
                </c:pt>
                <c:pt idx="8186">
                  <c:v>44</c:v>
                </c:pt>
                <c:pt idx="8189">
                  <c:v>44.999999999999993</c:v>
                </c:pt>
                <c:pt idx="8190">
                  <c:v>37</c:v>
                </c:pt>
                <c:pt idx="8193">
                  <c:v>39</c:v>
                </c:pt>
                <c:pt idx="8194">
                  <c:v>37</c:v>
                </c:pt>
                <c:pt idx="8195">
                  <c:v>38</c:v>
                </c:pt>
                <c:pt idx="8196">
                  <c:v>41</c:v>
                </c:pt>
                <c:pt idx="8197">
                  <c:v>41</c:v>
                </c:pt>
                <c:pt idx="8200">
                  <c:v>41.000000000000007</c:v>
                </c:pt>
                <c:pt idx="8201">
                  <c:v>43.000000000000007</c:v>
                </c:pt>
                <c:pt idx="8202">
                  <c:v>39</c:v>
                </c:pt>
                <c:pt idx="8203">
                  <c:v>38</c:v>
                </c:pt>
                <c:pt idx="8204">
                  <c:v>38</c:v>
                </c:pt>
                <c:pt idx="8207">
                  <c:v>38</c:v>
                </c:pt>
                <c:pt idx="8208">
                  <c:v>36.000000000000007</c:v>
                </c:pt>
                <c:pt idx="8209">
                  <c:v>35.000000000000007</c:v>
                </c:pt>
                <c:pt idx="8210">
                  <c:v>35</c:v>
                </c:pt>
                <c:pt idx="8211">
                  <c:v>31</c:v>
                </c:pt>
                <c:pt idx="8214">
                  <c:v>27</c:v>
                </c:pt>
                <c:pt idx="8215">
                  <c:v>25</c:v>
                </c:pt>
                <c:pt idx="8216">
                  <c:v>28.000000000000004</c:v>
                </c:pt>
                <c:pt idx="8217">
                  <c:v>27</c:v>
                </c:pt>
                <c:pt idx="8218">
                  <c:v>26.000000000000007</c:v>
                </c:pt>
                <c:pt idx="8221">
                  <c:v>24.000000000000004</c:v>
                </c:pt>
                <c:pt idx="8222">
                  <c:v>25.000000000000007</c:v>
                </c:pt>
                <c:pt idx="8223">
                  <c:v>29.000000000000004</c:v>
                </c:pt>
                <c:pt idx="8224">
                  <c:v>28.000000000000004</c:v>
                </c:pt>
                <c:pt idx="8225">
                  <c:v>27</c:v>
                </c:pt>
                <c:pt idx="8228">
                  <c:v>26</c:v>
                </c:pt>
                <c:pt idx="8229">
                  <c:v>29.000000000000004</c:v>
                </c:pt>
                <c:pt idx="8230">
                  <c:v>29.000000000000004</c:v>
                </c:pt>
                <c:pt idx="8231">
                  <c:v>24.000000000000004</c:v>
                </c:pt>
                <c:pt idx="8232">
                  <c:v>25</c:v>
                </c:pt>
                <c:pt idx="8235">
                  <c:v>26</c:v>
                </c:pt>
                <c:pt idx="8236">
                  <c:v>24.000000000000004</c:v>
                </c:pt>
                <c:pt idx="8237">
                  <c:v>24.000000000000004</c:v>
                </c:pt>
                <c:pt idx="8238">
                  <c:v>23.000000000000004</c:v>
                </c:pt>
                <c:pt idx="8239">
                  <c:v>22.000000000000004</c:v>
                </c:pt>
                <c:pt idx="8242">
                  <c:v>20.000000000000007</c:v>
                </c:pt>
                <c:pt idx="8243">
                  <c:v>19.999999999999996</c:v>
                </c:pt>
                <c:pt idx="8244">
                  <c:v>19.999999999999996</c:v>
                </c:pt>
                <c:pt idx="8245">
                  <c:v>20.999999999999996</c:v>
                </c:pt>
                <c:pt idx="8246">
                  <c:v>16.000000000000004</c:v>
                </c:pt>
                <c:pt idx="8249">
                  <c:v>20.000000000000007</c:v>
                </c:pt>
                <c:pt idx="8250">
                  <c:v>20.000000000000007</c:v>
                </c:pt>
                <c:pt idx="8251">
                  <c:v>18.000000000000004</c:v>
                </c:pt>
                <c:pt idx="8252">
                  <c:v>21.000000000000007</c:v>
                </c:pt>
                <c:pt idx="8253">
                  <c:v>17.000000000000004</c:v>
                </c:pt>
                <c:pt idx="8256">
                  <c:v>8.0000000000000071</c:v>
                </c:pt>
                <c:pt idx="8257">
                  <c:v>17.000000000000004</c:v>
                </c:pt>
                <c:pt idx="8258">
                  <c:v>17.999999999999993</c:v>
                </c:pt>
                <c:pt idx="8259">
                  <c:v>20.999999999999996</c:v>
                </c:pt>
                <c:pt idx="8260">
                  <c:v>31.999999999999996</c:v>
                </c:pt>
                <c:pt idx="8263">
                  <c:v>34</c:v>
                </c:pt>
                <c:pt idx="8264">
                  <c:v>44</c:v>
                </c:pt>
                <c:pt idx="8265">
                  <c:v>51</c:v>
                </c:pt>
                <c:pt idx="8266">
                  <c:v>46</c:v>
                </c:pt>
                <c:pt idx="8267">
                  <c:v>38</c:v>
                </c:pt>
                <c:pt idx="8270">
                  <c:v>32.000000000000007</c:v>
                </c:pt>
                <c:pt idx="8271">
                  <c:v>29.000000000000004</c:v>
                </c:pt>
                <c:pt idx="8272">
                  <c:v>32</c:v>
                </c:pt>
                <c:pt idx="8273">
                  <c:v>30.999999999999993</c:v>
                </c:pt>
                <c:pt idx="8274">
                  <c:v>26.000000000000007</c:v>
                </c:pt>
                <c:pt idx="8277">
                  <c:v>20.999999999999996</c:v>
                </c:pt>
                <c:pt idx="8278">
                  <c:v>23.000000000000004</c:v>
                </c:pt>
                <c:pt idx="8279">
                  <c:v>19.000000000000007</c:v>
                </c:pt>
                <c:pt idx="8280">
                  <c:v>23.000000000000004</c:v>
                </c:pt>
                <c:pt idx="8281">
                  <c:v>21.000000000000004</c:v>
                </c:pt>
                <c:pt idx="8284">
                  <c:v>22.000000000000004</c:v>
                </c:pt>
                <c:pt idx="8285">
                  <c:v>28.000000000000004</c:v>
                </c:pt>
                <c:pt idx="8286">
                  <c:v>28.999999999999996</c:v>
                </c:pt>
                <c:pt idx="8287">
                  <c:v>31.999999999999996</c:v>
                </c:pt>
                <c:pt idx="8292">
                  <c:v>28.999999999999996</c:v>
                </c:pt>
                <c:pt idx="8293">
                  <c:v>27</c:v>
                </c:pt>
                <c:pt idx="8294">
                  <c:v>25.000000000000007</c:v>
                </c:pt>
                <c:pt idx="8295">
                  <c:v>23.000000000000004</c:v>
                </c:pt>
                <c:pt idx="8298">
                  <c:v>23.999999999999993</c:v>
                </c:pt>
                <c:pt idx="8299">
                  <c:v>22.000000000000004</c:v>
                </c:pt>
                <c:pt idx="8300">
                  <c:v>23.000000000000004</c:v>
                </c:pt>
                <c:pt idx="8301">
                  <c:v>29.000000000000004</c:v>
                </c:pt>
                <c:pt idx="8302">
                  <c:v>24.000000000000004</c:v>
                </c:pt>
                <c:pt idx="8305">
                  <c:v>22.000000000000004</c:v>
                </c:pt>
                <c:pt idx="8306">
                  <c:v>22.000000000000004</c:v>
                </c:pt>
                <c:pt idx="8307">
                  <c:v>22.000000000000004</c:v>
                </c:pt>
                <c:pt idx="8308">
                  <c:v>20.999999999999996</c:v>
                </c:pt>
                <c:pt idx="8312">
                  <c:v>19.999999999999996</c:v>
                </c:pt>
                <c:pt idx="8313">
                  <c:v>25</c:v>
                </c:pt>
                <c:pt idx="8314">
                  <c:v>23</c:v>
                </c:pt>
                <c:pt idx="8315">
                  <c:v>26.999999999999996</c:v>
                </c:pt>
                <c:pt idx="8316">
                  <c:v>25</c:v>
                </c:pt>
                <c:pt idx="8319">
                  <c:v>27</c:v>
                </c:pt>
                <c:pt idx="8320">
                  <c:v>25</c:v>
                </c:pt>
                <c:pt idx="8321">
                  <c:v>21.999999999999996</c:v>
                </c:pt>
                <c:pt idx="8322">
                  <c:v>20.999999999999996</c:v>
                </c:pt>
                <c:pt idx="8323">
                  <c:v>21.999999999999996</c:v>
                </c:pt>
                <c:pt idx="8326">
                  <c:v>20.999999999999996</c:v>
                </c:pt>
                <c:pt idx="8327">
                  <c:v>22.000000000000004</c:v>
                </c:pt>
                <c:pt idx="8328">
                  <c:v>21.000000000000004</c:v>
                </c:pt>
                <c:pt idx="8329">
                  <c:v>22.000000000000004</c:v>
                </c:pt>
                <c:pt idx="8330">
                  <c:v>20.000000000000007</c:v>
                </c:pt>
                <c:pt idx="8333">
                  <c:v>20</c:v>
                </c:pt>
                <c:pt idx="8334">
                  <c:v>23</c:v>
                </c:pt>
                <c:pt idx="8335">
                  <c:v>22.000000000000004</c:v>
                </c:pt>
                <c:pt idx="8336">
                  <c:v>24</c:v>
                </c:pt>
                <c:pt idx="8337">
                  <c:v>23</c:v>
                </c:pt>
                <c:pt idx="8341">
                  <c:v>26</c:v>
                </c:pt>
                <c:pt idx="8342">
                  <c:v>27</c:v>
                </c:pt>
                <c:pt idx="8343">
                  <c:v>28.999999999999996</c:v>
                </c:pt>
                <c:pt idx="8344">
                  <c:v>32.999999999999993</c:v>
                </c:pt>
                <c:pt idx="8347">
                  <c:v>36</c:v>
                </c:pt>
                <c:pt idx="8348">
                  <c:v>32</c:v>
                </c:pt>
                <c:pt idx="8349">
                  <c:v>31.999999999999996</c:v>
                </c:pt>
                <c:pt idx="8350">
                  <c:v>29.000000000000004</c:v>
                </c:pt>
                <c:pt idx="8351">
                  <c:v>27</c:v>
                </c:pt>
                <c:pt idx="8354">
                  <c:v>25.000000000000007</c:v>
                </c:pt>
                <c:pt idx="8355">
                  <c:v>26</c:v>
                </c:pt>
                <c:pt idx="8356">
                  <c:v>28.000000000000004</c:v>
                </c:pt>
                <c:pt idx="8357">
                  <c:v>26</c:v>
                </c:pt>
                <c:pt idx="8358">
                  <c:v>24.000000000000004</c:v>
                </c:pt>
                <c:pt idx="8361">
                  <c:v>25.000000000000007</c:v>
                </c:pt>
                <c:pt idx="8362">
                  <c:v>24.000000000000004</c:v>
                </c:pt>
                <c:pt idx="8363">
                  <c:v>25.000000000000007</c:v>
                </c:pt>
                <c:pt idx="8364">
                  <c:v>22.000000000000004</c:v>
                </c:pt>
                <c:pt idx="8365">
                  <c:v>21.000000000000007</c:v>
                </c:pt>
                <c:pt idx="8368">
                  <c:v>22.000000000000007</c:v>
                </c:pt>
                <c:pt idx="8369">
                  <c:v>21.000000000000007</c:v>
                </c:pt>
                <c:pt idx="8370">
                  <c:v>24.000000000000004</c:v>
                </c:pt>
                <c:pt idx="8371">
                  <c:v>26</c:v>
                </c:pt>
                <c:pt idx="8372">
                  <c:v>24.000000000000004</c:v>
                </c:pt>
                <c:pt idx="8375">
                  <c:v>24.000000000000004</c:v>
                </c:pt>
                <c:pt idx="8376">
                  <c:v>24.000000000000004</c:v>
                </c:pt>
                <c:pt idx="8377">
                  <c:v>23.000000000000004</c:v>
                </c:pt>
                <c:pt idx="8378">
                  <c:v>22.000000000000004</c:v>
                </c:pt>
                <c:pt idx="8379">
                  <c:v>20.999999999999996</c:v>
                </c:pt>
                <c:pt idx="8382">
                  <c:v>22.000000000000007</c:v>
                </c:pt>
                <c:pt idx="8383">
                  <c:v>22.000000000000004</c:v>
                </c:pt>
                <c:pt idx="8384">
                  <c:v>19.000000000000007</c:v>
                </c:pt>
                <c:pt idx="8385">
                  <c:v>21.000000000000004</c:v>
                </c:pt>
                <c:pt idx="8386">
                  <c:v>22.000000000000007</c:v>
                </c:pt>
                <c:pt idx="8389">
                  <c:v>22.000000000000004</c:v>
                </c:pt>
                <c:pt idx="8390">
                  <c:v>21.000000000000007</c:v>
                </c:pt>
                <c:pt idx="8391">
                  <c:v>20.000000000000007</c:v>
                </c:pt>
                <c:pt idx="8392">
                  <c:v>19.999999999999996</c:v>
                </c:pt>
                <c:pt idx="8393">
                  <c:v>20.000000000000007</c:v>
                </c:pt>
                <c:pt idx="8396">
                  <c:v>20.000000000000007</c:v>
                </c:pt>
                <c:pt idx="8397">
                  <c:v>18.000000000000004</c:v>
                </c:pt>
                <c:pt idx="8398">
                  <c:v>17.999999999999993</c:v>
                </c:pt>
                <c:pt idx="8399">
                  <c:v>17.999999999999993</c:v>
                </c:pt>
                <c:pt idx="8400">
                  <c:v>17.999999999999993</c:v>
                </c:pt>
                <c:pt idx="8403">
                  <c:v>18.999999999999993</c:v>
                </c:pt>
                <c:pt idx="8404">
                  <c:v>17.999999999999993</c:v>
                </c:pt>
                <c:pt idx="8405">
                  <c:v>16.999999999999993</c:v>
                </c:pt>
                <c:pt idx="8406">
                  <c:v>17.999999999999993</c:v>
                </c:pt>
                <c:pt idx="8407">
                  <c:v>17.999999999999993</c:v>
                </c:pt>
                <c:pt idx="8410">
                  <c:v>18.999999999999993</c:v>
                </c:pt>
                <c:pt idx="8411">
                  <c:v>19.999999999999996</c:v>
                </c:pt>
                <c:pt idx="8412">
                  <c:v>23.000000000000004</c:v>
                </c:pt>
                <c:pt idx="8413">
                  <c:v>21.000000000000007</c:v>
                </c:pt>
                <c:pt idx="8414">
                  <c:v>24.000000000000004</c:v>
                </c:pt>
                <c:pt idx="8417">
                  <c:v>25.000000000000007</c:v>
                </c:pt>
                <c:pt idx="8418">
                  <c:v>22.000000000000007</c:v>
                </c:pt>
                <c:pt idx="8419">
                  <c:v>20.000000000000007</c:v>
                </c:pt>
                <c:pt idx="8420">
                  <c:v>20.000000000000007</c:v>
                </c:pt>
                <c:pt idx="8421">
                  <c:v>18.999999999999993</c:v>
                </c:pt>
                <c:pt idx="8424">
                  <c:v>19.000000000000007</c:v>
                </c:pt>
                <c:pt idx="8425">
                  <c:v>17.000000000000004</c:v>
                </c:pt>
                <c:pt idx="8426">
                  <c:v>23.000000000000004</c:v>
                </c:pt>
                <c:pt idx="8427">
                  <c:v>23.000000000000004</c:v>
                </c:pt>
                <c:pt idx="8428">
                  <c:v>27</c:v>
                </c:pt>
                <c:pt idx="8431">
                  <c:v>28.000000000000004</c:v>
                </c:pt>
                <c:pt idx="8432">
                  <c:v>28.000000000000004</c:v>
                </c:pt>
                <c:pt idx="8433">
                  <c:v>24.999999999999993</c:v>
                </c:pt>
                <c:pt idx="8434">
                  <c:v>24</c:v>
                </c:pt>
                <c:pt idx="8435">
                  <c:v>23</c:v>
                </c:pt>
                <c:pt idx="8438">
                  <c:v>23.999999999999993</c:v>
                </c:pt>
                <c:pt idx="8439">
                  <c:v>23</c:v>
                </c:pt>
                <c:pt idx="8440">
                  <c:v>20.999999999999996</c:v>
                </c:pt>
                <c:pt idx="8441">
                  <c:v>23.000000000000004</c:v>
                </c:pt>
                <c:pt idx="8442">
                  <c:v>22.000000000000007</c:v>
                </c:pt>
                <c:pt idx="8445">
                  <c:v>20.999999999999996</c:v>
                </c:pt>
                <c:pt idx="8446">
                  <c:v>23</c:v>
                </c:pt>
                <c:pt idx="8447">
                  <c:v>20.999999999999996</c:v>
                </c:pt>
                <c:pt idx="8448">
                  <c:v>21.999999999999996</c:v>
                </c:pt>
                <c:pt idx="8449">
                  <c:v>21.999999999999996</c:v>
                </c:pt>
                <c:pt idx="8452">
                  <c:v>19.999999999999996</c:v>
                </c:pt>
                <c:pt idx="8453">
                  <c:v>19.999999999999996</c:v>
                </c:pt>
                <c:pt idx="8454">
                  <c:v>20.999999999999996</c:v>
                </c:pt>
                <c:pt idx="8455">
                  <c:v>19.999999999999996</c:v>
                </c:pt>
                <c:pt idx="8456">
                  <c:v>18.999999999999993</c:v>
                </c:pt>
                <c:pt idx="8459">
                  <c:v>18.999999999999993</c:v>
                </c:pt>
                <c:pt idx="8460">
                  <c:v>16.999999999999993</c:v>
                </c:pt>
                <c:pt idx="8461">
                  <c:v>16.999999999999993</c:v>
                </c:pt>
                <c:pt idx="8462">
                  <c:v>18.999999999999993</c:v>
                </c:pt>
                <c:pt idx="8463">
                  <c:v>16.999999999999993</c:v>
                </c:pt>
                <c:pt idx="8466">
                  <c:v>16.999999999999993</c:v>
                </c:pt>
                <c:pt idx="8467">
                  <c:v>18.999999999999993</c:v>
                </c:pt>
                <c:pt idx="8468">
                  <c:v>18.999999999999993</c:v>
                </c:pt>
                <c:pt idx="8469">
                  <c:v>20.999999999999996</c:v>
                </c:pt>
                <c:pt idx="8470">
                  <c:v>18.999999999999993</c:v>
                </c:pt>
                <c:pt idx="8473">
                  <c:v>18.999999999999993</c:v>
                </c:pt>
                <c:pt idx="8474">
                  <c:v>18.999999999999993</c:v>
                </c:pt>
                <c:pt idx="8475">
                  <c:v>18.000000000000004</c:v>
                </c:pt>
                <c:pt idx="8476">
                  <c:v>19.000000000000007</c:v>
                </c:pt>
                <c:pt idx="8477">
                  <c:v>18.000000000000004</c:v>
                </c:pt>
                <c:pt idx="8480">
                  <c:v>18.000000000000004</c:v>
                </c:pt>
                <c:pt idx="8481">
                  <c:v>18.000000000000004</c:v>
                </c:pt>
                <c:pt idx="8482">
                  <c:v>21.000000000000007</c:v>
                </c:pt>
                <c:pt idx="8483">
                  <c:v>21.000000000000007</c:v>
                </c:pt>
                <c:pt idx="8484">
                  <c:v>20.999999999999996</c:v>
                </c:pt>
                <c:pt idx="8487">
                  <c:v>19.000000000000007</c:v>
                </c:pt>
                <c:pt idx="8488">
                  <c:v>17.999999999999993</c:v>
                </c:pt>
                <c:pt idx="8489">
                  <c:v>17.000000000000004</c:v>
                </c:pt>
                <c:pt idx="8490">
                  <c:v>19.000000000000007</c:v>
                </c:pt>
                <c:pt idx="8491">
                  <c:v>19.000000000000007</c:v>
                </c:pt>
                <c:pt idx="8494">
                  <c:v>20.000000000000007</c:v>
                </c:pt>
                <c:pt idx="8495">
                  <c:v>19.000000000000007</c:v>
                </c:pt>
                <c:pt idx="8496">
                  <c:v>16.000000000000004</c:v>
                </c:pt>
                <c:pt idx="8497">
                  <c:v>16.000000000000004</c:v>
                </c:pt>
                <c:pt idx="8498">
                  <c:v>16.000000000000004</c:v>
                </c:pt>
                <c:pt idx="8501">
                  <c:v>16.000000000000004</c:v>
                </c:pt>
                <c:pt idx="8502">
                  <c:v>25</c:v>
                </c:pt>
                <c:pt idx="8503">
                  <c:v>24</c:v>
                </c:pt>
                <c:pt idx="8504">
                  <c:v>21.999999999999996</c:v>
                </c:pt>
                <c:pt idx="8505">
                  <c:v>19.999999999999996</c:v>
                </c:pt>
                <c:pt idx="8508">
                  <c:v>18.999999999999993</c:v>
                </c:pt>
                <c:pt idx="8509">
                  <c:v>18.999999999999993</c:v>
                </c:pt>
                <c:pt idx="8510">
                  <c:v>18.999999999999993</c:v>
                </c:pt>
                <c:pt idx="8511">
                  <c:v>17.000000000000004</c:v>
                </c:pt>
                <c:pt idx="8512">
                  <c:v>17.000000000000004</c:v>
                </c:pt>
                <c:pt idx="8515">
                  <c:v>18.000000000000004</c:v>
                </c:pt>
                <c:pt idx="8516">
                  <c:v>18.000000000000004</c:v>
                </c:pt>
                <c:pt idx="8517">
                  <c:v>18.000000000000004</c:v>
                </c:pt>
                <c:pt idx="8518">
                  <c:v>18.000000000000004</c:v>
                </c:pt>
                <c:pt idx="8519">
                  <c:v>18.000000000000004</c:v>
                </c:pt>
                <c:pt idx="8522">
                  <c:v>18.000000000000004</c:v>
                </c:pt>
                <c:pt idx="8523">
                  <c:v>18.999999999999993</c:v>
                </c:pt>
                <c:pt idx="8524">
                  <c:v>20.999999999999996</c:v>
                </c:pt>
                <c:pt idx="8525">
                  <c:v>19.999999999999996</c:v>
                </c:pt>
                <c:pt idx="8526">
                  <c:v>19.999999999999996</c:v>
                </c:pt>
                <c:pt idx="8529">
                  <c:v>19.000000000000007</c:v>
                </c:pt>
                <c:pt idx="8530">
                  <c:v>17.999999999999993</c:v>
                </c:pt>
                <c:pt idx="8531">
                  <c:v>17.999999999999993</c:v>
                </c:pt>
                <c:pt idx="8532">
                  <c:v>19.000000000000007</c:v>
                </c:pt>
                <c:pt idx="8533">
                  <c:v>16.000000000000004</c:v>
                </c:pt>
                <c:pt idx="8536">
                  <c:v>17.000000000000004</c:v>
                </c:pt>
                <c:pt idx="8537">
                  <c:v>17.000000000000004</c:v>
                </c:pt>
                <c:pt idx="8538">
                  <c:v>18.000000000000004</c:v>
                </c:pt>
                <c:pt idx="8539">
                  <c:v>18.000000000000004</c:v>
                </c:pt>
                <c:pt idx="8540">
                  <c:v>17.999999999999993</c:v>
                </c:pt>
                <c:pt idx="8543">
                  <c:v>15.000000000000002</c:v>
                </c:pt>
                <c:pt idx="8544">
                  <c:v>16.999999999999993</c:v>
                </c:pt>
                <c:pt idx="8545">
                  <c:v>16.000000000000004</c:v>
                </c:pt>
                <c:pt idx="8550">
                  <c:v>17.999999999999993</c:v>
                </c:pt>
                <c:pt idx="8551">
                  <c:v>17.000000000000004</c:v>
                </c:pt>
                <c:pt idx="8552">
                  <c:v>18.999999999999993</c:v>
                </c:pt>
                <c:pt idx="8557">
                  <c:v>14.000000000000002</c:v>
                </c:pt>
                <c:pt idx="8558">
                  <c:v>13</c:v>
                </c:pt>
                <c:pt idx="8559">
                  <c:v>17.999999999999993</c:v>
                </c:pt>
                <c:pt idx="8560">
                  <c:v>16.999999999999993</c:v>
                </c:pt>
                <c:pt idx="8561">
                  <c:v>16.999999999999993</c:v>
                </c:pt>
                <c:pt idx="8564">
                  <c:v>17.999999999999993</c:v>
                </c:pt>
                <c:pt idx="8565">
                  <c:v>20.999999999999996</c:v>
                </c:pt>
                <c:pt idx="8566">
                  <c:v>18.999999999999993</c:v>
                </c:pt>
                <c:pt idx="8567">
                  <c:v>16.999999999999993</c:v>
                </c:pt>
                <c:pt idx="8568">
                  <c:v>17.999999999999993</c:v>
                </c:pt>
                <c:pt idx="8571">
                  <c:v>17.999999999999993</c:v>
                </c:pt>
                <c:pt idx="8572">
                  <c:v>18.999999999999993</c:v>
                </c:pt>
                <c:pt idx="8573">
                  <c:v>16.999999999999993</c:v>
                </c:pt>
                <c:pt idx="8574">
                  <c:v>16.999999999999993</c:v>
                </c:pt>
                <c:pt idx="8575">
                  <c:v>18.999999999999993</c:v>
                </c:pt>
                <c:pt idx="8578">
                  <c:v>19.999999999999996</c:v>
                </c:pt>
                <c:pt idx="8579">
                  <c:v>16.999999999999993</c:v>
                </c:pt>
                <c:pt idx="8580">
                  <c:v>18.999999999999993</c:v>
                </c:pt>
                <c:pt idx="8581">
                  <c:v>20.000000000000007</c:v>
                </c:pt>
                <c:pt idx="8582">
                  <c:v>20.999999999999996</c:v>
                </c:pt>
                <c:pt idx="8585">
                  <c:v>20.999999999999996</c:v>
                </c:pt>
                <c:pt idx="8586">
                  <c:v>20.999999999999996</c:v>
                </c:pt>
                <c:pt idx="8587">
                  <c:v>21.999999999999996</c:v>
                </c:pt>
                <c:pt idx="8588">
                  <c:v>21.999999999999996</c:v>
                </c:pt>
                <c:pt idx="8589">
                  <c:v>24</c:v>
                </c:pt>
                <c:pt idx="8592">
                  <c:v>26.999999999999996</c:v>
                </c:pt>
                <c:pt idx="8593">
                  <c:v>25</c:v>
                </c:pt>
                <c:pt idx="8594">
                  <c:v>25.999999999999996</c:v>
                </c:pt>
                <c:pt idx="8595">
                  <c:v>25</c:v>
                </c:pt>
                <c:pt idx="8596">
                  <c:v>25</c:v>
                </c:pt>
                <c:pt idx="8599">
                  <c:v>31.999999999999996</c:v>
                </c:pt>
                <c:pt idx="8600">
                  <c:v>31.999999999999996</c:v>
                </c:pt>
                <c:pt idx="8601">
                  <c:v>33.000000000000007</c:v>
                </c:pt>
                <c:pt idx="8602">
                  <c:v>33.000000000000007</c:v>
                </c:pt>
                <c:pt idx="8603">
                  <c:v>36.000000000000007</c:v>
                </c:pt>
                <c:pt idx="8606">
                  <c:v>36.999999999999993</c:v>
                </c:pt>
                <c:pt idx="8607">
                  <c:v>38.000000000000007</c:v>
                </c:pt>
                <c:pt idx="8608">
                  <c:v>38.000000000000007</c:v>
                </c:pt>
                <c:pt idx="8609">
                  <c:v>41</c:v>
                </c:pt>
                <c:pt idx="8610">
                  <c:v>40</c:v>
                </c:pt>
                <c:pt idx="8613">
                  <c:v>37.000000000000007</c:v>
                </c:pt>
                <c:pt idx="8614">
                  <c:v>36.000000000000007</c:v>
                </c:pt>
                <c:pt idx="8615">
                  <c:v>37.999999999999993</c:v>
                </c:pt>
                <c:pt idx="8616">
                  <c:v>38.000000000000007</c:v>
                </c:pt>
                <c:pt idx="8617">
                  <c:v>38.000000000000007</c:v>
                </c:pt>
                <c:pt idx="8620">
                  <c:v>38.000000000000007</c:v>
                </c:pt>
                <c:pt idx="8621">
                  <c:v>39.000000000000007</c:v>
                </c:pt>
                <c:pt idx="8622">
                  <c:v>37.000000000000007</c:v>
                </c:pt>
                <c:pt idx="8623">
                  <c:v>35</c:v>
                </c:pt>
                <c:pt idx="8624">
                  <c:v>37.000000000000007</c:v>
                </c:pt>
                <c:pt idx="8627">
                  <c:v>37.000000000000007</c:v>
                </c:pt>
                <c:pt idx="8628">
                  <c:v>35</c:v>
                </c:pt>
                <c:pt idx="8629">
                  <c:v>38.000000000000007</c:v>
                </c:pt>
                <c:pt idx="8630">
                  <c:v>41</c:v>
                </c:pt>
                <c:pt idx="8631">
                  <c:v>41.999999999999993</c:v>
                </c:pt>
                <c:pt idx="8634">
                  <c:v>40</c:v>
                </c:pt>
                <c:pt idx="8635">
                  <c:v>37.999999999999993</c:v>
                </c:pt>
                <c:pt idx="8636">
                  <c:v>36</c:v>
                </c:pt>
                <c:pt idx="8637">
                  <c:v>36</c:v>
                </c:pt>
                <c:pt idx="8638">
                  <c:v>36</c:v>
                </c:pt>
                <c:pt idx="8641">
                  <c:v>37.999999999999993</c:v>
                </c:pt>
                <c:pt idx="8642">
                  <c:v>43.999999999999993</c:v>
                </c:pt>
                <c:pt idx="8643">
                  <c:v>43.999999999999993</c:v>
                </c:pt>
                <c:pt idx="8644">
                  <c:v>41</c:v>
                </c:pt>
                <c:pt idx="8649">
                  <c:v>41</c:v>
                </c:pt>
                <c:pt idx="8650">
                  <c:v>38.999999999999993</c:v>
                </c:pt>
                <c:pt idx="8651">
                  <c:v>38.999999999999993</c:v>
                </c:pt>
                <c:pt idx="8652">
                  <c:v>41</c:v>
                </c:pt>
                <c:pt idx="8655">
                  <c:v>40</c:v>
                </c:pt>
                <c:pt idx="8656">
                  <c:v>43</c:v>
                </c:pt>
                <c:pt idx="8657">
                  <c:v>43</c:v>
                </c:pt>
                <c:pt idx="8658">
                  <c:v>42.999999999999993</c:v>
                </c:pt>
                <c:pt idx="8659">
                  <c:v>42.999999999999993</c:v>
                </c:pt>
                <c:pt idx="8662">
                  <c:v>42.999999999999993</c:v>
                </c:pt>
                <c:pt idx="8663">
                  <c:v>47.000000000000007</c:v>
                </c:pt>
                <c:pt idx="8664">
                  <c:v>44.999999999999993</c:v>
                </c:pt>
                <c:pt idx="8665">
                  <c:v>42.999999999999993</c:v>
                </c:pt>
                <c:pt idx="8666">
                  <c:v>42.999999999999993</c:v>
                </c:pt>
                <c:pt idx="8669">
                  <c:v>44.999999999999993</c:v>
                </c:pt>
                <c:pt idx="8670">
                  <c:v>44.999999999999993</c:v>
                </c:pt>
                <c:pt idx="8671">
                  <c:v>48.000000000000007</c:v>
                </c:pt>
                <c:pt idx="8672">
                  <c:v>48.000000000000007</c:v>
                </c:pt>
                <c:pt idx="8673">
                  <c:v>49.000000000000007</c:v>
                </c:pt>
                <c:pt idx="8676">
                  <c:v>52</c:v>
                </c:pt>
                <c:pt idx="8677">
                  <c:v>50</c:v>
                </c:pt>
                <c:pt idx="8678">
                  <c:v>48</c:v>
                </c:pt>
                <c:pt idx="8679">
                  <c:v>48</c:v>
                </c:pt>
                <c:pt idx="8680">
                  <c:v>48</c:v>
                </c:pt>
                <c:pt idx="8683">
                  <c:v>49.000000000000007</c:v>
                </c:pt>
                <c:pt idx="8684">
                  <c:v>52</c:v>
                </c:pt>
                <c:pt idx="8685">
                  <c:v>53</c:v>
                </c:pt>
                <c:pt idx="8686">
                  <c:v>57.000000000000007</c:v>
                </c:pt>
                <c:pt idx="8687">
                  <c:v>54</c:v>
                </c:pt>
                <c:pt idx="8690">
                  <c:v>54</c:v>
                </c:pt>
                <c:pt idx="8691">
                  <c:v>56.000000000000007</c:v>
                </c:pt>
                <c:pt idx="8692">
                  <c:v>58.000000000000007</c:v>
                </c:pt>
                <c:pt idx="8693">
                  <c:v>57.000000000000007</c:v>
                </c:pt>
                <c:pt idx="8694">
                  <c:v>55.000000000000007</c:v>
                </c:pt>
                <c:pt idx="8698">
                  <c:v>52</c:v>
                </c:pt>
                <c:pt idx="8699">
                  <c:v>49.000000000000007</c:v>
                </c:pt>
                <c:pt idx="8700">
                  <c:v>48.000000000000007</c:v>
                </c:pt>
                <c:pt idx="8701">
                  <c:v>51</c:v>
                </c:pt>
                <c:pt idx="8704">
                  <c:v>52</c:v>
                </c:pt>
                <c:pt idx="8705">
                  <c:v>50</c:v>
                </c:pt>
                <c:pt idx="8706">
                  <c:v>50</c:v>
                </c:pt>
                <c:pt idx="8707">
                  <c:v>50</c:v>
                </c:pt>
                <c:pt idx="8708">
                  <c:v>51</c:v>
                </c:pt>
                <c:pt idx="8711">
                  <c:v>50</c:v>
                </c:pt>
                <c:pt idx="8712">
                  <c:v>49.000000000000007</c:v>
                </c:pt>
                <c:pt idx="8713">
                  <c:v>46.000000000000007</c:v>
                </c:pt>
                <c:pt idx="8714">
                  <c:v>46.000000000000007</c:v>
                </c:pt>
                <c:pt idx="8715">
                  <c:v>43</c:v>
                </c:pt>
                <c:pt idx="8718">
                  <c:v>43.999999999999993</c:v>
                </c:pt>
                <c:pt idx="8719">
                  <c:v>44.000000000000007</c:v>
                </c:pt>
                <c:pt idx="8720">
                  <c:v>46.000000000000007</c:v>
                </c:pt>
                <c:pt idx="8721">
                  <c:v>47.000000000000007</c:v>
                </c:pt>
                <c:pt idx="8722">
                  <c:v>45.000000000000007</c:v>
                </c:pt>
                <c:pt idx="8725">
                  <c:v>44.000000000000007</c:v>
                </c:pt>
                <c:pt idx="8726">
                  <c:v>47.000000000000007</c:v>
                </c:pt>
                <c:pt idx="8727">
                  <c:v>47.000000000000007</c:v>
                </c:pt>
                <c:pt idx="8728">
                  <c:v>47.000000000000007</c:v>
                </c:pt>
                <c:pt idx="8729">
                  <c:v>46.000000000000007</c:v>
                </c:pt>
                <c:pt idx="8732">
                  <c:v>48.000000000000007</c:v>
                </c:pt>
                <c:pt idx="8733">
                  <c:v>46.000000000000007</c:v>
                </c:pt>
                <c:pt idx="8734">
                  <c:v>46.000000000000007</c:v>
                </c:pt>
                <c:pt idx="8735">
                  <c:v>46.000000000000007</c:v>
                </c:pt>
                <c:pt idx="8736">
                  <c:v>44.000000000000007</c:v>
                </c:pt>
                <c:pt idx="8739">
                  <c:v>44.000000000000007</c:v>
                </c:pt>
                <c:pt idx="8740">
                  <c:v>44.000000000000007</c:v>
                </c:pt>
                <c:pt idx="8741">
                  <c:v>38.999999999999993</c:v>
                </c:pt>
                <c:pt idx="8742">
                  <c:v>34</c:v>
                </c:pt>
                <c:pt idx="8743">
                  <c:v>36.999999999999993</c:v>
                </c:pt>
                <c:pt idx="8746">
                  <c:v>35.999999999999993</c:v>
                </c:pt>
                <c:pt idx="8747">
                  <c:v>37.000000000000007</c:v>
                </c:pt>
                <c:pt idx="8748">
                  <c:v>37.000000000000007</c:v>
                </c:pt>
                <c:pt idx="8749">
                  <c:v>34</c:v>
                </c:pt>
                <c:pt idx="8750">
                  <c:v>35</c:v>
                </c:pt>
                <c:pt idx="8753">
                  <c:v>31.999999999999996</c:v>
                </c:pt>
                <c:pt idx="8754">
                  <c:v>28.999999999999996</c:v>
                </c:pt>
                <c:pt idx="8755">
                  <c:v>31</c:v>
                </c:pt>
                <c:pt idx="8756">
                  <c:v>32</c:v>
                </c:pt>
                <c:pt idx="8757">
                  <c:v>32</c:v>
                </c:pt>
                <c:pt idx="8760">
                  <c:v>31</c:v>
                </c:pt>
                <c:pt idx="8761">
                  <c:v>31</c:v>
                </c:pt>
                <c:pt idx="8762">
                  <c:v>32</c:v>
                </c:pt>
                <c:pt idx="8763">
                  <c:v>32.000000000000007</c:v>
                </c:pt>
                <c:pt idx="8764">
                  <c:v>33</c:v>
                </c:pt>
                <c:pt idx="8767">
                  <c:v>32.000000000000007</c:v>
                </c:pt>
                <c:pt idx="8768">
                  <c:v>31.000000000000007</c:v>
                </c:pt>
                <c:pt idx="8769">
                  <c:v>29.000000000000004</c:v>
                </c:pt>
                <c:pt idx="8770">
                  <c:v>29.000000000000004</c:v>
                </c:pt>
                <c:pt idx="8771">
                  <c:v>28.000000000000004</c:v>
                </c:pt>
                <c:pt idx="8774">
                  <c:v>30.000000000000004</c:v>
                </c:pt>
                <c:pt idx="8775">
                  <c:v>29.000000000000004</c:v>
                </c:pt>
                <c:pt idx="8776">
                  <c:v>30.000000000000004</c:v>
                </c:pt>
                <c:pt idx="8777">
                  <c:v>29.000000000000004</c:v>
                </c:pt>
                <c:pt idx="8778">
                  <c:v>28.000000000000004</c:v>
                </c:pt>
                <c:pt idx="8781">
                  <c:v>27</c:v>
                </c:pt>
                <c:pt idx="8782">
                  <c:v>25</c:v>
                </c:pt>
                <c:pt idx="8783">
                  <c:v>27</c:v>
                </c:pt>
                <c:pt idx="8784">
                  <c:v>25</c:v>
                </c:pt>
                <c:pt idx="8785">
                  <c:v>26</c:v>
                </c:pt>
                <c:pt idx="8788">
                  <c:v>28.000000000000004</c:v>
                </c:pt>
                <c:pt idx="8789">
                  <c:v>27</c:v>
                </c:pt>
                <c:pt idx="8790">
                  <c:v>29.000000000000004</c:v>
                </c:pt>
                <c:pt idx="8791">
                  <c:v>33</c:v>
                </c:pt>
                <c:pt idx="8792">
                  <c:v>33</c:v>
                </c:pt>
                <c:pt idx="8795">
                  <c:v>32</c:v>
                </c:pt>
                <c:pt idx="8796">
                  <c:v>31</c:v>
                </c:pt>
                <c:pt idx="8797">
                  <c:v>35</c:v>
                </c:pt>
                <c:pt idx="8798">
                  <c:v>37</c:v>
                </c:pt>
                <c:pt idx="8799">
                  <c:v>35</c:v>
                </c:pt>
                <c:pt idx="8802">
                  <c:v>36</c:v>
                </c:pt>
                <c:pt idx="8803">
                  <c:v>37</c:v>
                </c:pt>
                <c:pt idx="8804">
                  <c:v>37</c:v>
                </c:pt>
                <c:pt idx="8805">
                  <c:v>37</c:v>
                </c:pt>
                <c:pt idx="8806">
                  <c:v>37</c:v>
                </c:pt>
                <c:pt idx="8809">
                  <c:v>38</c:v>
                </c:pt>
                <c:pt idx="8810">
                  <c:v>40</c:v>
                </c:pt>
                <c:pt idx="8811">
                  <c:v>38</c:v>
                </c:pt>
                <c:pt idx="8812">
                  <c:v>41</c:v>
                </c:pt>
                <c:pt idx="8813">
                  <c:v>43</c:v>
                </c:pt>
                <c:pt idx="8816">
                  <c:v>42</c:v>
                </c:pt>
                <c:pt idx="8817">
                  <c:v>42</c:v>
                </c:pt>
                <c:pt idx="8818">
                  <c:v>41</c:v>
                </c:pt>
                <c:pt idx="8819">
                  <c:v>42</c:v>
                </c:pt>
                <c:pt idx="8820">
                  <c:v>46</c:v>
                </c:pt>
                <c:pt idx="8823">
                  <c:v>49</c:v>
                </c:pt>
                <c:pt idx="8824">
                  <c:v>50</c:v>
                </c:pt>
                <c:pt idx="8825">
                  <c:v>49</c:v>
                </c:pt>
                <c:pt idx="8826">
                  <c:v>49</c:v>
                </c:pt>
                <c:pt idx="8827">
                  <c:v>49</c:v>
                </c:pt>
                <c:pt idx="8830">
                  <c:v>51</c:v>
                </c:pt>
                <c:pt idx="8831">
                  <c:v>49</c:v>
                </c:pt>
                <c:pt idx="8832">
                  <c:v>54</c:v>
                </c:pt>
                <c:pt idx="8833">
                  <c:v>54</c:v>
                </c:pt>
                <c:pt idx="8834">
                  <c:v>55.999999999999993</c:v>
                </c:pt>
                <c:pt idx="8837">
                  <c:v>55.999999999999993</c:v>
                </c:pt>
                <c:pt idx="8838">
                  <c:v>56.999999999999993</c:v>
                </c:pt>
                <c:pt idx="8839">
                  <c:v>55.999999999999993</c:v>
                </c:pt>
                <c:pt idx="8840">
                  <c:v>53.999999999999993</c:v>
                </c:pt>
                <c:pt idx="8841">
                  <c:v>52</c:v>
                </c:pt>
                <c:pt idx="8844">
                  <c:v>52</c:v>
                </c:pt>
                <c:pt idx="8845">
                  <c:v>51</c:v>
                </c:pt>
                <c:pt idx="8846">
                  <c:v>53</c:v>
                </c:pt>
                <c:pt idx="8847">
                  <c:v>54</c:v>
                </c:pt>
                <c:pt idx="8848">
                  <c:v>56.000000000000007</c:v>
                </c:pt>
                <c:pt idx="8851">
                  <c:v>55.000000000000007</c:v>
                </c:pt>
                <c:pt idx="8852">
                  <c:v>53</c:v>
                </c:pt>
                <c:pt idx="8853">
                  <c:v>50</c:v>
                </c:pt>
                <c:pt idx="8854">
                  <c:v>45.000000000000007</c:v>
                </c:pt>
                <c:pt idx="8855">
                  <c:v>50</c:v>
                </c:pt>
                <c:pt idx="8858">
                  <c:v>49</c:v>
                </c:pt>
                <c:pt idx="8859">
                  <c:v>50</c:v>
                </c:pt>
                <c:pt idx="8860">
                  <c:v>48</c:v>
                </c:pt>
                <c:pt idx="8861">
                  <c:v>50</c:v>
                </c:pt>
                <c:pt idx="8862">
                  <c:v>47</c:v>
                </c:pt>
                <c:pt idx="8865">
                  <c:v>46</c:v>
                </c:pt>
                <c:pt idx="8866">
                  <c:v>46</c:v>
                </c:pt>
                <c:pt idx="8867">
                  <c:v>46</c:v>
                </c:pt>
                <c:pt idx="8868">
                  <c:v>49.000000000000007</c:v>
                </c:pt>
                <c:pt idx="8869">
                  <c:v>49.000000000000007</c:v>
                </c:pt>
                <c:pt idx="8872">
                  <c:v>48.000000000000007</c:v>
                </c:pt>
                <c:pt idx="8873">
                  <c:v>50</c:v>
                </c:pt>
                <c:pt idx="8874">
                  <c:v>51</c:v>
                </c:pt>
                <c:pt idx="8875">
                  <c:v>49.000000000000007</c:v>
                </c:pt>
                <c:pt idx="8876">
                  <c:v>47</c:v>
                </c:pt>
                <c:pt idx="8879">
                  <c:v>46</c:v>
                </c:pt>
                <c:pt idx="8880">
                  <c:v>50</c:v>
                </c:pt>
                <c:pt idx="8881">
                  <c:v>54</c:v>
                </c:pt>
                <c:pt idx="8882">
                  <c:v>52</c:v>
                </c:pt>
                <c:pt idx="8883">
                  <c:v>47.000000000000007</c:v>
                </c:pt>
                <c:pt idx="8886">
                  <c:v>45.000000000000007</c:v>
                </c:pt>
                <c:pt idx="8887">
                  <c:v>42.000000000000007</c:v>
                </c:pt>
                <c:pt idx="8888">
                  <c:v>41</c:v>
                </c:pt>
                <c:pt idx="8889">
                  <c:v>37</c:v>
                </c:pt>
                <c:pt idx="8890">
                  <c:v>37</c:v>
                </c:pt>
                <c:pt idx="8893">
                  <c:v>37</c:v>
                </c:pt>
                <c:pt idx="8894">
                  <c:v>35</c:v>
                </c:pt>
                <c:pt idx="8895">
                  <c:v>34</c:v>
                </c:pt>
                <c:pt idx="8896">
                  <c:v>35</c:v>
                </c:pt>
                <c:pt idx="8897">
                  <c:v>36</c:v>
                </c:pt>
                <c:pt idx="8900">
                  <c:v>34</c:v>
                </c:pt>
                <c:pt idx="8901">
                  <c:v>31.999999999999996</c:v>
                </c:pt>
                <c:pt idx="8902">
                  <c:v>30.999999999999993</c:v>
                </c:pt>
                <c:pt idx="8903">
                  <c:v>34</c:v>
                </c:pt>
                <c:pt idx="8904">
                  <c:v>35</c:v>
                </c:pt>
                <c:pt idx="8907">
                  <c:v>35</c:v>
                </c:pt>
                <c:pt idx="8908">
                  <c:v>38</c:v>
                </c:pt>
                <c:pt idx="8909">
                  <c:v>43</c:v>
                </c:pt>
                <c:pt idx="8910">
                  <c:v>41.999999999999993</c:v>
                </c:pt>
                <c:pt idx="8914">
                  <c:v>44.000000000000007</c:v>
                </c:pt>
                <c:pt idx="8915">
                  <c:v>43.000000000000007</c:v>
                </c:pt>
                <c:pt idx="8916">
                  <c:v>45.000000000000007</c:v>
                </c:pt>
                <c:pt idx="8917">
                  <c:v>45.000000000000007</c:v>
                </c:pt>
                <c:pt idx="8921">
                  <c:v>45.000000000000007</c:v>
                </c:pt>
                <c:pt idx="8922">
                  <c:v>50</c:v>
                </c:pt>
                <c:pt idx="8923">
                  <c:v>49</c:v>
                </c:pt>
                <c:pt idx="8924">
                  <c:v>53</c:v>
                </c:pt>
                <c:pt idx="8925">
                  <c:v>51</c:v>
                </c:pt>
                <c:pt idx="8928">
                  <c:v>52</c:v>
                </c:pt>
                <c:pt idx="8929">
                  <c:v>51</c:v>
                </c:pt>
                <c:pt idx="8930">
                  <c:v>51</c:v>
                </c:pt>
                <c:pt idx="8931">
                  <c:v>51</c:v>
                </c:pt>
                <c:pt idx="8932">
                  <c:v>49</c:v>
                </c:pt>
                <c:pt idx="8935">
                  <c:v>52</c:v>
                </c:pt>
                <c:pt idx="8936">
                  <c:v>53</c:v>
                </c:pt>
                <c:pt idx="8937">
                  <c:v>55.000000000000007</c:v>
                </c:pt>
                <c:pt idx="8938">
                  <c:v>54</c:v>
                </c:pt>
                <c:pt idx="8939">
                  <c:v>52</c:v>
                </c:pt>
                <c:pt idx="8942">
                  <c:v>52</c:v>
                </c:pt>
                <c:pt idx="8943">
                  <c:v>54</c:v>
                </c:pt>
                <c:pt idx="8944">
                  <c:v>55.000000000000007</c:v>
                </c:pt>
                <c:pt idx="8945">
                  <c:v>55.000000000000007</c:v>
                </c:pt>
                <c:pt idx="8946">
                  <c:v>54</c:v>
                </c:pt>
                <c:pt idx="8949">
                  <c:v>53</c:v>
                </c:pt>
                <c:pt idx="8950">
                  <c:v>51</c:v>
                </c:pt>
                <c:pt idx="8951">
                  <c:v>53</c:v>
                </c:pt>
                <c:pt idx="8952">
                  <c:v>53</c:v>
                </c:pt>
                <c:pt idx="8953">
                  <c:v>47</c:v>
                </c:pt>
                <c:pt idx="8956">
                  <c:v>47</c:v>
                </c:pt>
                <c:pt idx="8957">
                  <c:v>54</c:v>
                </c:pt>
                <c:pt idx="8958">
                  <c:v>56.000000000000007</c:v>
                </c:pt>
                <c:pt idx="8959">
                  <c:v>58.000000000000007</c:v>
                </c:pt>
                <c:pt idx="8960">
                  <c:v>62</c:v>
                </c:pt>
                <c:pt idx="8963">
                  <c:v>58.000000000000007</c:v>
                </c:pt>
                <c:pt idx="8964">
                  <c:v>62</c:v>
                </c:pt>
                <c:pt idx="8965">
                  <c:v>65</c:v>
                </c:pt>
                <c:pt idx="8966">
                  <c:v>65</c:v>
                </c:pt>
                <c:pt idx="8967">
                  <c:v>66</c:v>
                </c:pt>
                <c:pt idx="8970">
                  <c:v>65</c:v>
                </c:pt>
                <c:pt idx="8971">
                  <c:v>64</c:v>
                </c:pt>
                <c:pt idx="8972">
                  <c:v>61</c:v>
                </c:pt>
                <c:pt idx="8973">
                  <c:v>59</c:v>
                </c:pt>
                <c:pt idx="8974">
                  <c:v>59.000000000000007</c:v>
                </c:pt>
                <c:pt idx="8977">
                  <c:v>63</c:v>
                </c:pt>
                <c:pt idx="8978">
                  <c:v>68</c:v>
                </c:pt>
                <c:pt idx="8979">
                  <c:v>63</c:v>
                </c:pt>
                <c:pt idx="8980">
                  <c:v>61.000000000000007</c:v>
                </c:pt>
                <c:pt idx="8981">
                  <c:v>64</c:v>
                </c:pt>
                <c:pt idx="8984">
                  <c:v>66</c:v>
                </c:pt>
                <c:pt idx="8985">
                  <c:v>64</c:v>
                </c:pt>
                <c:pt idx="8986">
                  <c:v>69</c:v>
                </c:pt>
                <c:pt idx="8987">
                  <c:v>66</c:v>
                </c:pt>
                <c:pt idx="8988">
                  <c:v>66</c:v>
                </c:pt>
                <c:pt idx="8991">
                  <c:v>67</c:v>
                </c:pt>
                <c:pt idx="8992">
                  <c:v>70</c:v>
                </c:pt>
                <c:pt idx="8993">
                  <c:v>72</c:v>
                </c:pt>
                <c:pt idx="8994">
                  <c:v>68</c:v>
                </c:pt>
                <c:pt idx="8995">
                  <c:v>73</c:v>
                </c:pt>
                <c:pt idx="8998">
                  <c:v>73</c:v>
                </c:pt>
                <c:pt idx="8999">
                  <c:v>74</c:v>
                </c:pt>
                <c:pt idx="9000">
                  <c:v>73</c:v>
                </c:pt>
                <c:pt idx="9001">
                  <c:v>73</c:v>
                </c:pt>
                <c:pt idx="9002">
                  <c:v>70</c:v>
                </c:pt>
                <c:pt idx="9005">
                  <c:v>70</c:v>
                </c:pt>
                <c:pt idx="9006">
                  <c:v>69</c:v>
                </c:pt>
                <c:pt idx="9007">
                  <c:v>64</c:v>
                </c:pt>
                <c:pt idx="9008">
                  <c:v>64.000000000000014</c:v>
                </c:pt>
                <c:pt idx="9009">
                  <c:v>65</c:v>
                </c:pt>
                <c:pt idx="9012">
                  <c:v>62</c:v>
                </c:pt>
                <c:pt idx="9013">
                  <c:v>63</c:v>
                </c:pt>
                <c:pt idx="9014">
                  <c:v>66</c:v>
                </c:pt>
                <c:pt idx="9015">
                  <c:v>69</c:v>
                </c:pt>
                <c:pt idx="9016">
                  <c:v>68</c:v>
                </c:pt>
                <c:pt idx="9019">
                  <c:v>65.999999999999986</c:v>
                </c:pt>
                <c:pt idx="9020">
                  <c:v>70</c:v>
                </c:pt>
                <c:pt idx="9021">
                  <c:v>72</c:v>
                </c:pt>
                <c:pt idx="9022">
                  <c:v>70</c:v>
                </c:pt>
                <c:pt idx="9027">
                  <c:v>83</c:v>
                </c:pt>
                <c:pt idx="9028">
                  <c:v>82</c:v>
                </c:pt>
                <c:pt idx="9029">
                  <c:v>74</c:v>
                </c:pt>
                <c:pt idx="9030">
                  <c:v>67</c:v>
                </c:pt>
                <c:pt idx="9033">
                  <c:v>65</c:v>
                </c:pt>
                <c:pt idx="9034">
                  <c:v>67</c:v>
                </c:pt>
                <c:pt idx="9035">
                  <c:v>64</c:v>
                </c:pt>
                <c:pt idx="9036">
                  <c:v>66</c:v>
                </c:pt>
                <c:pt idx="9037">
                  <c:v>61.000000000000007</c:v>
                </c:pt>
                <c:pt idx="9040">
                  <c:v>64.999999999999986</c:v>
                </c:pt>
                <c:pt idx="9041">
                  <c:v>69</c:v>
                </c:pt>
                <c:pt idx="9042">
                  <c:v>66</c:v>
                </c:pt>
                <c:pt idx="9043">
                  <c:v>70</c:v>
                </c:pt>
                <c:pt idx="9044">
                  <c:v>70</c:v>
                </c:pt>
                <c:pt idx="9047">
                  <c:v>81</c:v>
                </c:pt>
                <c:pt idx="9048">
                  <c:v>83</c:v>
                </c:pt>
                <c:pt idx="9049">
                  <c:v>82</c:v>
                </c:pt>
                <c:pt idx="9050">
                  <c:v>77</c:v>
                </c:pt>
                <c:pt idx="9051">
                  <c:v>79</c:v>
                </c:pt>
                <c:pt idx="9054">
                  <c:v>81</c:v>
                </c:pt>
                <c:pt idx="9055">
                  <c:v>79</c:v>
                </c:pt>
                <c:pt idx="9056">
                  <c:v>71</c:v>
                </c:pt>
                <c:pt idx="9057">
                  <c:v>68</c:v>
                </c:pt>
                <c:pt idx="9058">
                  <c:v>69</c:v>
                </c:pt>
                <c:pt idx="9061">
                  <c:v>68</c:v>
                </c:pt>
                <c:pt idx="9062">
                  <c:v>69</c:v>
                </c:pt>
                <c:pt idx="9063">
                  <c:v>70</c:v>
                </c:pt>
                <c:pt idx="9064">
                  <c:v>72</c:v>
                </c:pt>
                <c:pt idx="9065">
                  <c:v>74</c:v>
                </c:pt>
                <c:pt idx="9068">
                  <c:v>71</c:v>
                </c:pt>
                <c:pt idx="9069">
                  <c:v>72</c:v>
                </c:pt>
                <c:pt idx="9070">
                  <c:v>71.000000000000014</c:v>
                </c:pt>
                <c:pt idx="9071">
                  <c:v>74</c:v>
                </c:pt>
                <c:pt idx="9072">
                  <c:v>73</c:v>
                </c:pt>
                <c:pt idx="9075">
                  <c:v>69</c:v>
                </c:pt>
                <c:pt idx="9076">
                  <c:v>73</c:v>
                </c:pt>
                <c:pt idx="9077">
                  <c:v>73.000000000000014</c:v>
                </c:pt>
                <c:pt idx="9078">
                  <c:v>75</c:v>
                </c:pt>
                <c:pt idx="9079">
                  <c:v>62.999999999999986</c:v>
                </c:pt>
                <c:pt idx="9082">
                  <c:v>57.000000000000007</c:v>
                </c:pt>
                <c:pt idx="9083">
                  <c:v>55.000000000000007</c:v>
                </c:pt>
                <c:pt idx="9084">
                  <c:v>64.999999999999986</c:v>
                </c:pt>
                <c:pt idx="9085">
                  <c:v>62.000000000000014</c:v>
                </c:pt>
                <c:pt idx="9086">
                  <c:v>60.000000000000007</c:v>
                </c:pt>
                <c:pt idx="9089">
                  <c:v>65.999999999999986</c:v>
                </c:pt>
                <c:pt idx="9090">
                  <c:v>69</c:v>
                </c:pt>
                <c:pt idx="9091">
                  <c:v>67.000000000000014</c:v>
                </c:pt>
                <c:pt idx="9092">
                  <c:v>64.999999999999986</c:v>
                </c:pt>
                <c:pt idx="9093">
                  <c:v>65.999999999999986</c:v>
                </c:pt>
                <c:pt idx="9096">
                  <c:v>69</c:v>
                </c:pt>
                <c:pt idx="9097">
                  <c:v>69.999999999999986</c:v>
                </c:pt>
                <c:pt idx="9098">
                  <c:v>73.999999999999986</c:v>
                </c:pt>
                <c:pt idx="9099">
                  <c:v>76.999999999999986</c:v>
                </c:pt>
                <c:pt idx="9100">
                  <c:v>78.000000000000014</c:v>
                </c:pt>
                <c:pt idx="9103">
                  <c:v>73</c:v>
                </c:pt>
                <c:pt idx="9104">
                  <c:v>84.000000000000014</c:v>
                </c:pt>
                <c:pt idx="9105">
                  <c:v>85.999999999999986</c:v>
                </c:pt>
                <c:pt idx="9106">
                  <c:v>82</c:v>
                </c:pt>
                <c:pt idx="9107">
                  <c:v>81</c:v>
                </c:pt>
                <c:pt idx="9110">
                  <c:v>85</c:v>
                </c:pt>
                <c:pt idx="9111">
                  <c:v>84.000000000000014</c:v>
                </c:pt>
                <c:pt idx="9112">
                  <c:v>82</c:v>
                </c:pt>
                <c:pt idx="9113">
                  <c:v>71</c:v>
                </c:pt>
                <c:pt idx="9114">
                  <c:v>75</c:v>
                </c:pt>
                <c:pt idx="9117">
                  <c:v>73</c:v>
                </c:pt>
                <c:pt idx="9118">
                  <c:v>69</c:v>
                </c:pt>
                <c:pt idx="9119">
                  <c:v>70</c:v>
                </c:pt>
                <c:pt idx="9120">
                  <c:v>71</c:v>
                </c:pt>
                <c:pt idx="9121">
                  <c:v>66</c:v>
                </c:pt>
                <c:pt idx="9124">
                  <c:v>66</c:v>
                </c:pt>
                <c:pt idx="9125">
                  <c:v>65.999999999999986</c:v>
                </c:pt>
                <c:pt idx="9126">
                  <c:v>64.000000000000014</c:v>
                </c:pt>
                <c:pt idx="9127">
                  <c:v>64.999999999999986</c:v>
                </c:pt>
                <c:pt idx="9128">
                  <c:v>68</c:v>
                </c:pt>
                <c:pt idx="9131">
                  <c:v>64</c:v>
                </c:pt>
                <c:pt idx="9132">
                  <c:v>61</c:v>
                </c:pt>
                <c:pt idx="9133">
                  <c:v>53</c:v>
                </c:pt>
                <c:pt idx="9134">
                  <c:v>52</c:v>
                </c:pt>
                <c:pt idx="9135">
                  <c:v>50</c:v>
                </c:pt>
                <c:pt idx="9138">
                  <c:v>51</c:v>
                </c:pt>
                <c:pt idx="9139">
                  <c:v>48.000000000000007</c:v>
                </c:pt>
                <c:pt idx="9140">
                  <c:v>47</c:v>
                </c:pt>
                <c:pt idx="9141">
                  <c:v>48</c:v>
                </c:pt>
                <c:pt idx="9142">
                  <c:v>55.000000000000007</c:v>
                </c:pt>
                <c:pt idx="9145">
                  <c:v>49.000000000000007</c:v>
                </c:pt>
                <c:pt idx="9146">
                  <c:v>49</c:v>
                </c:pt>
                <c:pt idx="9147">
                  <c:v>50</c:v>
                </c:pt>
                <c:pt idx="9148">
                  <c:v>42.000000000000007</c:v>
                </c:pt>
                <c:pt idx="9149">
                  <c:v>45.999999999999986</c:v>
                </c:pt>
                <c:pt idx="9152">
                  <c:v>49.999999999999986</c:v>
                </c:pt>
                <c:pt idx="9153">
                  <c:v>48</c:v>
                </c:pt>
                <c:pt idx="9154">
                  <c:v>53</c:v>
                </c:pt>
                <c:pt idx="9155">
                  <c:v>53</c:v>
                </c:pt>
                <c:pt idx="9156">
                  <c:v>50</c:v>
                </c:pt>
                <c:pt idx="9159">
                  <c:v>46</c:v>
                </c:pt>
                <c:pt idx="9160">
                  <c:v>48</c:v>
                </c:pt>
                <c:pt idx="9161">
                  <c:v>44.999999999999993</c:v>
                </c:pt>
                <c:pt idx="9162">
                  <c:v>46</c:v>
                </c:pt>
                <c:pt idx="9163">
                  <c:v>49</c:v>
                </c:pt>
                <c:pt idx="9166">
                  <c:v>54</c:v>
                </c:pt>
                <c:pt idx="9167">
                  <c:v>62</c:v>
                </c:pt>
                <c:pt idx="9168">
                  <c:v>66</c:v>
                </c:pt>
                <c:pt idx="9169">
                  <c:v>56.000000000000007</c:v>
                </c:pt>
                <c:pt idx="9170">
                  <c:v>49</c:v>
                </c:pt>
                <c:pt idx="9173">
                  <c:v>44.999999999999993</c:v>
                </c:pt>
                <c:pt idx="9174">
                  <c:v>44.000000000000014</c:v>
                </c:pt>
                <c:pt idx="9175">
                  <c:v>43.000000000000014</c:v>
                </c:pt>
                <c:pt idx="9176">
                  <c:v>39.999999999999993</c:v>
                </c:pt>
                <c:pt idx="9177">
                  <c:v>30.000000000000004</c:v>
                </c:pt>
                <c:pt idx="9180">
                  <c:v>33.000000000000007</c:v>
                </c:pt>
                <c:pt idx="9181">
                  <c:v>29.000000000000004</c:v>
                </c:pt>
                <c:pt idx="9182">
                  <c:v>26</c:v>
                </c:pt>
                <c:pt idx="9183">
                  <c:v>11.999999999999989</c:v>
                </c:pt>
                <c:pt idx="9184">
                  <c:v>24</c:v>
                </c:pt>
                <c:pt idx="9187">
                  <c:v>24</c:v>
                </c:pt>
                <c:pt idx="9188">
                  <c:v>28.999999999999982</c:v>
                </c:pt>
                <c:pt idx="9189">
                  <c:v>45.000000000000014</c:v>
                </c:pt>
                <c:pt idx="9190">
                  <c:v>39.999999999999993</c:v>
                </c:pt>
                <c:pt idx="9191">
                  <c:v>43.999999999999993</c:v>
                </c:pt>
                <c:pt idx="9194">
                  <c:v>42.999999999999972</c:v>
                </c:pt>
                <c:pt idx="9195">
                  <c:v>41.999999999999993</c:v>
                </c:pt>
                <c:pt idx="9196">
                  <c:v>42.999999999999993</c:v>
                </c:pt>
                <c:pt idx="9197">
                  <c:v>36.999999999999964</c:v>
                </c:pt>
                <c:pt idx="9198">
                  <c:v>39.999999999999993</c:v>
                </c:pt>
                <c:pt idx="9201">
                  <c:v>47.000000000000021</c:v>
                </c:pt>
                <c:pt idx="9202">
                  <c:v>50</c:v>
                </c:pt>
                <c:pt idx="9203">
                  <c:v>60.000000000000007</c:v>
                </c:pt>
                <c:pt idx="9204">
                  <c:v>56.000000000000007</c:v>
                </c:pt>
                <c:pt idx="9205">
                  <c:v>46.000000000000021</c:v>
                </c:pt>
                <c:pt idx="9208">
                  <c:v>45.999999999999972</c:v>
                </c:pt>
                <c:pt idx="9209">
                  <c:v>43.999999999999993</c:v>
                </c:pt>
                <c:pt idx="9210">
                  <c:v>37.999999999999986</c:v>
                </c:pt>
                <c:pt idx="9211">
                  <c:v>37.000000000000014</c:v>
                </c:pt>
                <c:pt idx="9212">
                  <c:v>38.000000000000036</c:v>
                </c:pt>
                <c:pt idx="9215">
                  <c:v>44.999999999999993</c:v>
                </c:pt>
                <c:pt idx="9216">
                  <c:v>31.999999999999986</c:v>
                </c:pt>
                <c:pt idx="9217">
                  <c:v>24.000000000000021</c:v>
                </c:pt>
                <c:pt idx="9218">
                  <c:v>24</c:v>
                </c:pt>
                <c:pt idx="9219">
                  <c:v>19.999999999999972</c:v>
                </c:pt>
                <c:pt idx="9222">
                  <c:v>26.000000000000021</c:v>
                </c:pt>
                <c:pt idx="9223">
                  <c:v>25</c:v>
                </c:pt>
                <c:pt idx="9224">
                  <c:v>23.999999999999979</c:v>
                </c:pt>
                <c:pt idx="9225">
                  <c:v>25.999999999999979</c:v>
                </c:pt>
                <c:pt idx="9226">
                  <c:v>20.999999999999996</c:v>
                </c:pt>
                <c:pt idx="9229">
                  <c:v>22.000000000000021</c:v>
                </c:pt>
                <c:pt idx="9230">
                  <c:v>33.999999999999986</c:v>
                </c:pt>
                <c:pt idx="9231">
                  <c:v>31.000000000000007</c:v>
                </c:pt>
                <c:pt idx="9232">
                  <c:v>25.000000000000021</c:v>
                </c:pt>
                <c:pt idx="9233">
                  <c:v>4.0000000000000036</c:v>
                </c:pt>
                <c:pt idx="9236">
                  <c:v>10.999999999999988</c:v>
                </c:pt>
                <c:pt idx="9237">
                  <c:v>3.0000000000000249</c:v>
                </c:pt>
                <c:pt idx="9238">
                  <c:v>2.0000000000000018</c:v>
                </c:pt>
                <c:pt idx="9239">
                  <c:v>-4.0000000000000036</c:v>
                </c:pt>
                <c:pt idx="9240">
                  <c:v>-2.0000000000000018</c:v>
                </c:pt>
                <c:pt idx="9243">
                  <c:v>1.0000000000000231</c:v>
                </c:pt>
                <c:pt idx="9244">
                  <c:v>-4.0000000000000036</c:v>
                </c:pt>
                <c:pt idx="9245">
                  <c:v>-6.0000000000000053</c:v>
                </c:pt>
                <c:pt idx="9246">
                  <c:v>-10.999999999999988</c:v>
                </c:pt>
                <c:pt idx="9247">
                  <c:v>-12.999999999999989</c:v>
                </c:pt>
                <c:pt idx="9250">
                  <c:v>-11.999999999999989</c:v>
                </c:pt>
                <c:pt idx="9251">
                  <c:v>-5.9999999999999831</c:v>
                </c:pt>
                <c:pt idx="9252">
                  <c:v>-14.000000000000012</c:v>
                </c:pt>
                <c:pt idx="9253">
                  <c:v>-10.000000000000009</c:v>
                </c:pt>
                <c:pt idx="9254">
                  <c:v>-8.9999999999999858</c:v>
                </c:pt>
                <c:pt idx="9257">
                  <c:v>-15.000000000000014</c:v>
                </c:pt>
                <c:pt idx="9258">
                  <c:v>-14.999999999999991</c:v>
                </c:pt>
                <c:pt idx="9259">
                  <c:v>-12.999999999999989</c:v>
                </c:pt>
                <c:pt idx="9260">
                  <c:v>-14.000000000000012</c:v>
                </c:pt>
                <c:pt idx="9261">
                  <c:v>-13.000000000000011</c:v>
                </c:pt>
                <c:pt idx="9264">
                  <c:v>-12.000000000000011</c:v>
                </c:pt>
                <c:pt idx="9265">
                  <c:v>-13.999999999999968</c:v>
                </c:pt>
                <c:pt idx="9266">
                  <c:v>-10.000000000000009</c:v>
                </c:pt>
                <c:pt idx="9267">
                  <c:v>-12.000000000000011</c:v>
                </c:pt>
                <c:pt idx="9268">
                  <c:v>-16.999999999999993</c:v>
                </c:pt>
                <c:pt idx="9271">
                  <c:v>-9.9999999999999645</c:v>
                </c:pt>
                <c:pt idx="9272">
                  <c:v>-8.0000000000000071</c:v>
                </c:pt>
                <c:pt idx="9273">
                  <c:v>-7.0000000000000284</c:v>
                </c:pt>
                <c:pt idx="9274">
                  <c:v>-7.0000000000000284</c:v>
                </c:pt>
                <c:pt idx="9275">
                  <c:v>-6.999999999999984</c:v>
                </c:pt>
                <c:pt idx="9279">
                  <c:v>-4.9999999999999822</c:v>
                </c:pt>
                <c:pt idx="9280">
                  <c:v>-1.9999999999999574</c:v>
                </c:pt>
                <c:pt idx="9281">
                  <c:v>-2.9999999999999805</c:v>
                </c:pt>
                <c:pt idx="9282">
                  <c:v>-5.9999999999999609</c:v>
                </c:pt>
                <c:pt idx="9285">
                  <c:v>-8.9999999999999858</c:v>
                </c:pt>
                <c:pt idx="9286">
                  <c:v>-21.000000000000043</c:v>
                </c:pt>
                <c:pt idx="9287">
                  <c:v>-20.000000000000018</c:v>
                </c:pt>
                <c:pt idx="9288">
                  <c:v>-23</c:v>
                </c:pt>
                <c:pt idx="9289">
                  <c:v>-24.000000000000021</c:v>
                </c:pt>
                <c:pt idx="9292">
                  <c:v>-25.999999999999979</c:v>
                </c:pt>
                <c:pt idx="9293">
                  <c:v>-27</c:v>
                </c:pt>
                <c:pt idx="9294">
                  <c:v>-28.000000000000025</c:v>
                </c:pt>
                <c:pt idx="9295">
                  <c:v>-33.000000000000007</c:v>
                </c:pt>
                <c:pt idx="9296">
                  <c:v>-34.000000000000028</c:v>
                </c:pt>
                <c:pt idx="9299">
                  <c:v>-31.000000000000007</c:v>
                </c:pt>
                <c:pt idx="9300">
                  <c:v>-31.999999999999986</c:v>
                </c:pt>
                <c:pt idx="9301">
                  <c:v>-33.000000000000007</c:v>
                </c:pt>
                <c:pt idx="9302">
                  <c:v>-39.999999999999993</c:v>
                </c:pt>
                <c:pt idx="9303">
                  <c:v>-35.999999999999986</c:v>
                </c:pt>
                <c:pt idx="9306">
                  <c:v>-35.000000000000007</c:v>
                </c:pt>
                <c:pt idx="9307">
                  <c:v>-33.000000000000007</c:v>
                </c:pt>
                <c:pt idx="9308">
                  <c:v>-33.000000000000007</c:v>
                </c:pt>
                <c:pt idx="9309">
                  <c:v>-30.000000000000028</c:v>
                </c:pt>
                <c:pt idx="9310">
                  <c:v>-29.000000000000004</c:v>
                </c:pt>
                <c:pt idx="9313">
                  <c:v>-29.000000000000004</c:v>
                </c:pt>
                <c:pt idx="9314">
                  <c:v>-29.999999999999982</c:v>
                </c:pt>
                <c:pt idx="9315">
                  <c:v>-32.000000000000028</c:v>
                </c:pt>
                <c:pt idx="9316">
                  <c:v>-34.999999999999964</c:v>
                </c:pt>
                <c:pt idx="9317">
                  <c:v>-34.000000000000028</c:v>
                </c:pt>
                <c:pt idx="9320">
                  <c:v>-29.000000000000004</c:v>
                </c:pt>
                <c:pt idx="9321">
                  <c:v>-27.999999999999979</c:v>
                </c:pt>
                <c:pt idx="9322">
                  <c:v>-29.000000000000004</c:v>
                </c:pt>
                <c:pt idx="9323">
                  <c:v>-35.000000000000007</c:v>
                </c:pt>
                <c:pt idx="9324">
                  <c:v>-34.000000000000028</c:v>
                </c:pt>
                <c:pt idx="9327">
                  <c:v>-37.000000000000014</c:v>
                </c:pt>
                <c:pt idx="9328">
                  <c:v>-37.999999999999986</c:v>
                </c:pt>
                <c:pt idx="9329">
                  <c:v>-39.000000000000014</c:v>
                </c:pt>
                <c:pt idx="9330">
                  <c:v>-35.000000000000007</c:v>
                </c:pt>
                <c:pt idx="9331">
                  <c:v>-35.999999999999986</c:v>
                </c:pt>
                <c:pt idx="9334">
                  <c:v>-37.999999999999986</c:v>
                </c:pt>
                <c:pt idx="9335">
                  <c:v>-39.999999999999993</c:v>
                </c:pt>
                <c:pt idx="9336">
                  <c:v>-37.000000000000014</c:v>
                </c:pt>
                <c:pt idx="9337">
                  <c:v>-33.999999999999986</c:v>
                </c:pt>
                <c:pt idx="9338">
                  <c:v>-41.999999999999993</c:v>
                </c:pt>
                <c:pt idx="9341">
                  <c:v>-43.999999999999993</c:v>
                </c:pt>
                <c:pt idx="9342">
                  <c:v>-46</c:v>
                </c:pt>
                <c:pt idx="9343">
                  <c:v>-43.999999999999993</c:v>
                </c:pt>
                <c:pt idx="9344">
                  <c:v>-43.000000000000014</c:v>
                </c:pt>
                <c:pt idx="9345">
                  <c:v>-46</c:v>
                </c:pt>
                <c:pt idx="9348">
                  <c:v>-52</c:v>
                </c:pt>
                <c:pt idx="9349">
                  <c:v>-56.000000000000007</c:v>
                </c:pt>
                <c:pt idx="9350">
                  <c:v>-60.000000000000007</c:v>
                </c:pt>
                <c:pt idx="9351">
                  <c:v>-60.000000000000007</c:v>
                </c:pt>
                <c:pt idx="9352">
                  <c:v>-56.000000000000007</c:v>
                </c:pt>
                <c:pt idx="9355">
                  <c:v>-47.999999999999957</c:v>
                </c:pt>
                <c:pt idx="9356">
                  <c:v>-37.000000000000014</c:v>
                </c:pt>
                <c:pt idx="9357">
                  <c:v>-35.000000000000007</c:v>
                </c:pt>
                <c:pt idx="9358">
                  <c:v>-26.999999999999957</c:v>
                </c:pt>
                <c:pt idx="9359">
                  <c:v>-30.999999999999961</c:v>
                </c:pt>
                <c:pt idx="9362">
                  <c:v>-21.000000000000043</c:v>
                </c:pt>
                <c:pt idx="9363">
                  <c:v>-23</c:v>
                </c:pt>
                <c:pt idx="9364">
                  <c:v>-28.000000000000025</c:v>
                </c:pt>
                <c:pt idx="9365">
                  <c:v>-28.000000000000025</c:v>
                </c:pt>
                <c:pt idx="9366">
                  <c:v>-22.000000000000021</c:v>
                </c:pt>
                <c:pt idx="9369">
                  <c:v>-26.000000000000021</c:v>
                </c:pt>
                <c:pt idx="9370">
                  <c:v>-23.999999999999979</c:v>
                </c:pt>
                <c:pt idx="9371">
                  <c:v>-21.999999999999975</c:v>
                </c:pt>
                <c:pt idx="9372">
                  <c:v>-26.000000000000021</c:v>
                </c:pt>
                <c:pt idx="9373">
                  <c:v>-29.000000000000004</c:v>
                </c:pt>
                <c:pt idx="9376">
                  <c:v>-30.000000000000028</c:v>
                </c:pt>
                <c:pt idx="9377">
                  <c:v>-29.999999999999982</c:v>
                </c:pt>
                <c:pt idx="9378">
                  <c:v>-29.000000000000004</c:v>
                </c:pt>
                <c:pt idx="9379">
                  <c:v>-29.000000000000004</c:v>
                </c:pt>
                <c:pt idx="9384">
                  <c:v>-32.999999999999964</c:v>
                </c:pt>
                <c:pt idx="9385">
                  <c:v>-35.000000000000007</c:v>
                </c:pt>
                <c:pt idx="9386">
                  <c:v>-31.999999999999986</c:v>
                </c:pt>
                <c:pt idx="9387">
                  <c:v>-33.000000000000007</c:v>
                </c:pt>
                <c:pt idx="9390">
                  <c:v>-39.000000000000014</c:v>
                </c:pt>
                <c:pt idx="9391">
                  <c:v>-34.999999999999964</c:v>
                </c:pt>
                <c:pt idx="9392">
                  <c:v>-39.000000000000014</c:v>
                </c:pt>
                <c:pt idx="9393">
                  <c:v>-40.999999999999972</c:v>
                </c:pt>
                <c:pt idx="9394">
                  <c:v>-40.999999999999972</c:v>
                </c:pt>
                <c:pt idx="9397">
                  <c:v>-39.999999999999993</c:v>
                </c:pt>
                <c:pt idx="9398">
                  <c:v>-42.999999999999972</c:v>
                </c:pt>
                <c:pt idx="9399">
                  <c:v>-37.999999999999986</c:v>
                </c:pt>
                <c:pt idx="9400">
                  <c:v>-35.999999999999986</c:v>
                </c:pt>
                <c:pt idx="9401">
                  <c:v>-33.999999999999986</c:v>
                </c:pt>
                <c:pt idx="9405">
                  <c:v>-37.000000000000014</c:v>
                </c:pt>
                <c:pt idx="9406">
                  <c:v>-36.999999999999964</c:v>
                </c:pt>
                <c:pt idx="9407">
                  <c:v>-35.000000000000007</c:v>
                </c:pt>
                <c:pt idx="9408">
                  <c:v>-25.999999999999979</c:v>
                </c:pt>
                <c:pt idx="9411">
                  <c:v>-27.000000000000046</c:v>
                </c:pt>
                <c:pt idx="9412">
                  <c:v>-27</c:v>
                </c:pt>
                <c:pt idx="9413">
                  <c:v>-25.999999999999979</c:v>
                </c:pt>
                <c:pt idx="9414">
                  <c:v>-29.000000000000004</c:v>
                </c:pt>
                <c:pt idx="9415">
                  <c:v>-31.000000000000007</c:v>
                </c:pt>
                <c:pt idx="9418">
                  <c:v>-29.000000000000004</c:v>
                </c:pt>
                <c:pt idx="9419">
                  <c:v>-27.999999999999979</c:v>
                </c:pt>
                <c:pt idx="9420">
                  <c:v>-28.000000000000025</c:v>
                </c:pt>
                <c:pt idx="9421">
                  <c:v>-27</c:v>
                </c:pt>
                <c:pt idx="9422">
                  <c:v>-23.999999999999979</c:v>
                </c:pt>
                <c:pt idx="9425">
                  <c:v>-27</c:v>
                </c:pt>
                <c:pt idx="9426">
                  <c:v>-26.000000000000021</c:v>
                </c:pt>
                <c:pt idx="9427">
                  <c:v>-27</c:v>
                </c:pt>
                <c:pt idx="9428">
                  <c:v>-29.000000000000004</c:v>
                </c:pt>
                <c:pt idx="9429">
                  <c:v>-27</c:v>
                </c:pt>
                <c:pt idx="9432">
                  <c:v>-31.999999999999986</c:v>
                </c:pt>
                <c:pt idx="9433">
                  <c:v>-37.999999999999986</c:v>
                </c:pt>
                <c:pt idx="9434">
                  <c:v>-43.99999999999995</c:v>
                </c:pt>
                <c:pt idx="9435">
                  <c:v>-39.000000000000014</c:v>
                </c:pt>
                <c:pt idx="9436">
                  <c:v>-39.999999999999993</c:v>
                </c:pt>
                <c:pt idx="9439">
                  <c:v>-44.000000000000043</c:v>
                </c:pt>
                <c:pt idx="9440">
                  <c:v>-44.000000000000043</c:v>
                </c:pt>
                <c:pt idx="9441">
                  <c:v>-45.000000000000014</c:v>
                </c:pt>
                <c:pt idx="9442">
                  <c:v>-41.999999999999993</c:v>
                </c:pt>
                <c:pt idx="9443">
                  <c:v>-46</c:v>
                </c:pt>
                <c:pt idx="9446">
                  <c:v>-46.999999999999972</c:v>
                </c:pt>
                <c:pt idx="9447">
                  <c:v>-50</c:v>
                </c:pt>
                <c:pt idx="9448">
                  <c:v>-44.999999999999972</c:v>
                </c:pt>
                <c:pt idx="9449">
                  <c:v>-47.999999999999957</c:v>
                </c:pt>
                <c:pt idx="9450">
                  <c:v>-51.999999999999957</c:v>
                </c:pt>
                <c:pt idx="9453">
                  <c:v>-56.999999999999986</c:v>
                </c:pt>
                <c:pt idx="9454">
                  <c:v>-60.000000000000007</c:v>
                </c:pt>
                <c:pt idx="9455">
                  <c:v>-64.999999999999986</c:v>
                </c:pt>
                <c:pt idx="9456">
                  <c:v>-64.999999999999986</c:v>
                </c:pt>
                <c:pt idx="9457">
                  <c:v>-69</c:v>
                </c:pt>
                <c:pt idx="9460">
                  <c:v>-69.999999999999972</c:v>
                </c:pt>
                <c:pt idx="9461">
                  <c:v>-70.000000000000014</c:v>
                </c:pt>
                <c:pt idx="9462">
                  <c:v>-73</c:v>
                </c:pt>
                <c:pt idx="9463">
                  <c:v>-72.000000000000014</c:v>
                </c:pt>
                <c:pt idx="9464">
                  <c:v>-70.000000000000014</c:v>
                </c:pt>
                <c:pt idx="9467">
                  <c:v>-75.999999999999972</c:v>
                </c:pt>
                <c:pt idx="9468">
                  <c:v>-71</c:v>
                </c:pt>
                <c:pt idx="9469">
                  <c:v>-71.999999999999972</c:v>
                </c:pt>
                <c:pt idx="9470">
                  <c:v>-67</c:v>
                </c:pt>
                <c:pt idx="9471">
                  <c:v>-57.000000000000028</c:v>
                </c:pt>
                <c:pt idx="9474">
                  <c:v>-55.000000000000028</c:v>
                </c:pt>
                <c:pt idx="9475">
                  <c:v>-62.000000000000014</c:v>
                </c:pt>
                <c:pt idx="9476">
                  <c:v>-60.000000000000007</c:v>
                </c:pt>
                <c:pt idx="9477">
                  <c:v>-62.000000000000014</c:v>
                </c:pt>
                <c:pt idx="9478">
                  <c:v>-64.999999999999986</c:v>
                </c:pt>
                <c:pt idx="9481">
                  <c:v>-67</c:v>
                </c:pt>
                <c:pt idx="9482">
                  <c:v>-67</c:v>
                </c:pt>
                <c:pt idx="9483">
                  <c:v>-66.000000000000014</c:v>
                </c:pt>
                <c:pt idx="9484">
                  <c:v>-67</c:v>
                </c:pt>
                <c:pt idx="9485">
                  <c:v>-64.999999999999986</c:v>
                </c:pt>
                <c:pt idx="9488">
                  <c:v>-62.999999999999986</c:v>
                </c:pt>
                <c:pt idx="9489">
                  <c:v>-64.000000000000014</c:v>
                </c:pt>
                <c:pt idx="9490">
                  <c:v>-64.000000000000014</c:v>
                </c:pt>
                <c:pt idx="9491">
                  <c:v>-62.999999999999986</c:v>
                </c:pt>
                <c:pt idx="9492">
                  <c:v>-56.000000000000007</c:v>
                </c:pt>
                <c:pt idx="9495">
                  <c:v>-56.000000000000007</c:v>
                </c:pt>
                <c:pt idx="9496">
                  <c:v>-53.000000000000028</c:v>
                </c:pt>
                <c:pt idx="9497">
                  <c:v>-48.999999999999979</c:v>
                </c:pt>
                <c:pt idx="9498">
                  <c:v>-43.999999999999993</c:v>
                </c:pt>
                <c:pt idx="9499">
                  <c:v>-42.999999999999972</c:v>
                </c:pt>
                <c:pt idx="9502">
                  <c:v>-41.000000000000014</c:v>
                </c:pt>
                <c:pt idx="9503">
                  <c:v>-46</c:v>
                </c:pt>
                <c:pt idx="9504">
                  <c:v>-46.999999999999972</c:v>
                </c:pt>
                <c:pt idx="9505">
                  <c:v>-46</c:v>
                </c:pt>
                <c:pt idx="9506">
                  <c:v>-43.000000000000014</c:v>
                </c:pt>
                <c:pt idx="9509">
                  <c:v>-43.000000000000014</c:v>
                </c:pt>
                <c:pt idx="9510">
                  <c:v>-42.999999999999972</c:v>
                </c:pt>
                <c:pt idx="9511">
                  <c:v>-42.999999999999972</c:v>
                </c:pt>
                <c:pt idx="9512">
                  <c:v>-41.000000000000014</c:v>
                </c:pt>
                <c:pt idx="9513">
                  <c:v>-40.999999999999972</c:v>
                </c:pt>
                <c:pt idx="9516">
                  <c:v>-39.999999999999993</c:v>
                </c:pt>
                <c:pt idx="9517">
                  <c:v>-41.999999999999993</c:v>
                </c:pt>
                <c:pt idx="9518">
                  <c:v>-43.000000000000014</c:v>
                </c:pt>
                <c:pt idx="9519">
                  <c:v>-46</c:v>
                </c:pt>
                <c:pt idx="9520">
                  <c:v>-43.000000000000014</c:v>
                </c:pt>
                <c:pt idx="9523">
                  <c:v>-46.999999999999972</c:v>
                </c:pt>
                <c:pt idx="9524">
                  <c:v>-46.999999999999972</c:v>
                </c:pt>
                <c:pt idx="9525">
                  <c:v>-53.000000000000028</c:v>
                </c:pt>
                <c:pt idx="9526">
                  <c:v>-48.000000000000043</c:v>
                </c:pt>
                <c:pt idx="9527">
                  <c:v>-47.000000000000021</c:v>
                </c:pt>
                <c:pt idx="9530">
                  <c:v>-42.999999999999972</c:v>
                </c:pt>
                <c:pt idx="9531">
                  <c:v>-40.999999999999972</c:v>
                </c:pt>
                <c:pt idx="9532">
                  <c:v>-41.999999999999993</c:v>
                </c:pt>
                <c:pt idx="9533">
                  <c:v>-45.000000000000014</c:v>
                </c:pt>
                <c:pt idx="9534">
                  <c:v>-43.999999999999993</c:v>
                </c:pt>
                <c:pt idx="9537">
                  <c:v>-45.000000000000014</c:v>
                </c:pt>
                <c:pt idx="9538">
                  <c:v>-45.000000000000014</c:v>
                </c:pt>
                <c:pt idx="9539">
                  <c:v>-46</c:v>
                </c:pt>
                <c:pt idx="9540">
                  <c:v>-49.000000000000021</c:v>
                </c:pt>
                <c:pt idx="9541">
                  <c:v>-52</c:v>
                </c:pt>
                <c:pt idx="9544">
                  <c:v>-50</c:v>
                </c:pt>
                <c:pt idx="9545">
                  <c:v>-51.000000000000021</c:v>
                </c:pt>
                <c:pt idx="9546">
                  <c:v>-51.000000000000021</c:v>
                </c:pt>
                <c:pt idx="9547">
                  <c:v>-54</c:v>
                </c:pt>
                <c:pt idx="9548">
                  <c:v>-48</c:v>
                </c:pt>
                <c:pt idx="9551">
                  <c:v>-43.000000000000014</c:v>
                </c:pt>
                <c:pt idx="9552">
                  <c:v>-39.000000000000014</c:v>
                </c:pt>
                <c:pt idx="9553">
                  <c:v>-39.999999999999993</c:v>
                </c:pt>
                <c:pt idx="9554">
                  <c:v>-29.000000000000004</c:v>
                </c:pt>
                <c:pt idx="9555">
                  <c:v>-33.000000000000007</c:v>
                </c:pt>
                <c:pt idx="9558">
                  <c:v>-29.000000000000004</c:v>
                </c:pt>
                <c:pt idx="9559">
                  <c:v>-25.999999999999979</c:v>
                </c:pt>
                <c:pt idx="9560">
                  <c:v>-20.999999999999996</c:v>
                </c:pt>
                <c:pt idx="9561">
                  <c:v>-20.000000000000018</c:v>
                </c:pt>
                <c:pt idx="9562">
                  <c:v>-20.000000000000018</c:v>
                </c:pt>
                <c:pt idx="9565">
                  <c:v>-21.999999999999975</c:v>
                </c:pt>
                <c:pt idx="9566">
                  <c:v>-23</c:v>
                </c:pt>
                <c:pt idx="9567">
                  <c:v>-29.999999999999982</c:v>
                </c:pt>
                <c:pt idx="9568">
                  <c:v>-32.999999999999964</c:v>
                </c:pt>
                <c:pt idx="9569">
                  <c:v>-33.000000000000007</c:v>
                </c:pt>
                <c:pt idx="9572">
                  <c:v>-31.000000000000007</c:v>
                </c:pt>
                <c:pt idx="9573">
                  <c:v>-30.999999999999961</c:v>
                </c:pt>
                <c:pt idx="9574">
                  <c:v>-28.000000000000025</c:v>
                </c:pt>
                <c:pt idx="9575">
                  <c:v>-26.000000000000021</c:v>
                </c:pt>
                <c:pt idx="9576">
                  <c:v>-23.999999999999979</c:v>
                </c:pt>
                <c:pt idx="9579">
                  <c:v>-18.999999999999993</c:v>
                </c:pt>
                <c:pt idx="9580">
                  <c:v>-29.000000000000004</c:v>
                </c:pt>
                <c:pt idx="9581">
                  <c:v>-24.000000000000021</c:v>
                </c:pt>
                <c:pt idx="9582">
                  <c:v>-21.999999999999975</c:v>
                </c:pt>
                <c:pt idx="9583">
                  <c:v>-20.999999999999996</c:v>
                </c:pt>
                <c:pt idx="9586">
                  <c:v>-19.999999999999972</c:v>
                </c:pt>
                <c:pt idx="9587">
                  <c:v>-21.999999999999975</c:v>
                </c:pt>
                <c:pt idx="9588">
                  <c:v>-16.999999999999993</c:v>
                </c:pt>
                <c:pt idx="9589">
                  <c:v>-22.000000000000021</c:v>
                </c:pt>
                <c:pt idx="9590">
                  <c:v>-25.999999999999979</c:v>
                </c:pt>
                <c:pt idx="9593">
                  <c:v>-27.000000000000046</c:v>
                </c:pt>
                <c:pt idx="9594">
                  <c:v>-29.000000000000004</c:v>
                </c:pt>
                <c:pt idx="9595">
                  <c:v>-33.999999999999986</c:v>
                </c:pt>
                <c:pt idx="9596">
                  <c:v>-34.999999999999964</c:v>
                </c:pt>
                <c:pt idx="9597">
                  <c:v>-29.999999999999982</c:v>
                </c:pt>
                <c:pt idx="9600">
                  <c:v>-35.000000000000007</c:v>
                </c:pt>
                <c:pt idx="9601">
                  <c:v>-35.000000000000007</c:v>
                </c:pt>
                <c:pt idx="9602">
                  <c:v>-37.000000000000014</c:v>
                </c:pt>
                <c:pt idx="9603">
                  <c:v>-37.999999999999986</c:v>
                </c:pt>
                <c:pt idx="9604">
                  <c:v>-35.999999999999986</c:v>
                </c:pt>
                <c:pt idx="9607">
                  <c:v>-37.000000000000014</c:v>
                </c:pt>
                <c:pt idx="9608">
                  <c:v>-39.999999999999993</c:v>
                </c:pt>
                <c:pt idx="9609">
                  <c:v>-39.999999999999993</c:v>
                </c:pt>
                <c:pt idx="9610">
                  <c:v>-40.000000000000036</c:v>
                </c:pt>
                <c:pt idx="9611">
                  <c:v>-39.000000000000014</c:v>
                </c:pt>
                <c:pt idx="9614">
                  <c:v>-39.999999999999993</c:v>
                </c:pt>
                <c:pt idx="9615">
                  <c:v>-40.000000000000036</c:v>
                </c:pt>
                <c:pt idx="9616">
                  <c:v>-37.000000000000014</c:v>
                </c:pt>
                <c:pt idx="9617">
                  <c:v>-33.000000000000007</c:v>
                </c:pt>
                <c:pt idx="9618">
                  <c:v>-31.999999999999986</c:v>
                </c:pt>
                <c:pt idx="9621">
                  <c:v>-29.000000000000004</c:v>
                </c:pt>
                <c:pt idx="9622">
                  <c:v>-30.000000000000028</c:v>
                </c:pt>
                <c:pt idx="9623">
                  <c:v>-33.999999999999986</c:v>
                </c:pt>
                <c:pt idx="9624">
                  <c:v>-37.999999999999986</c:v>
                </c:pt>
                <c:pt idx="9625">
                  <c:v>-37.000000000000014</c:v>
                </c:pt>
                <c:pt idx="9628">
                  <c:v>-38.999999999999972</c:v>
                </c:pt>
                <c:pt idx="9629">
                  <c:v>-41.999999999999993</c:v>
                </c:pt>
                <c:pt idx="9630">
                  <c:v>-45.000000000000014</c:v>
                </c:pt>
                <c:pt idx="9631">
                  <c:v>-37.000000000000014</c:v>
                </c:pt>
                <c:pt idx="9632">
                  <c:v>-42.000000000000036</c:v>
                </c:pt>
                <c:pt idx="9635">
                  <c:v>-42.000000000000036</c:v>
                </c:pt>
                <c:pt idx="9636">
                  <c:v>-43.000000000000014</c:v>
                </c:pt>
                <c:pt idx="9637">
                  <c:v>-41.000000000000014</c:v>
                </c:pt>
                <c:pt idx="9638">
                  <c:v>-41.999999999999993</c:v>
                </c:pt>
                <c:pt idx="9639">
                  <c:v>-40.999999999999993</c:v>
                </c:pt>
                <c:pt idx="9644">
                  <c:v>-40.000000000000014</c:v>
                </c:pt>
                <c:pt idx="9645">
                  <c:v>-38.999999999999972</c:v>
                </c:pt>
                <c:pt idx="9646">
                  <c:v>-29.000000000000004</c:v>
                </c:pt>
                <c:pt idx="9650">
                  <c:v>-28.000000000000025</c:v>
                </c:pt>
                <c:pt idx="9651">
                  <c:v>-29.999999999999982</c:v>
                </c:pt>
                <c:pt idx="9652">
                  <c:v>-31.000000000000007</c:v>
                </c:pt>
                <c:pt idx="9653">
                  <c:v>-34.000000000000028</c:v>
                </c:pt>
                <c:pt idx="9656">
                  <c:v>-33.000000000000007</c:v>
                </c:pt>
                <c:pt idx="9657">
                  <c:v>-31.999999999999986</c:v>
                </c:pt>
                <c:pt idx="9658">
                  <c:v>-35.999999999999986</c:v>
                </c:pt>
                <c:pt idx="9659">
                  <c:v>-36.999999999999964</c:v>
                </c:pt>
                <c:pt idx="9660">
                  <c:v>-33.000000000000007</c:v>
                </c:pt>
                <c:pt idx="9663">
                  <c:v>-28.000000000000025</c:v>
                </c:pt>
                <c:pt idx="9664">
                  <c:v>-27.999999999999979</c:v>
                </c:pt>
                <c:pt idx="9665">
                  <c:v>-30.000000000000028</c:v>
                </c:pt>
                <c:pt idx="9666">
                  <c:v>-30.000000000000028</c:v>
                </c:pt>
                <c:pt idx="9667">
                  <c:v>-29.000000000000004</c:v>
                </c:pt>
                <c:pt idx="9670">
                  <c:v>-33.000000000000007</c:v>
                </c:pt>
                <c:pt idx="9671">
                  <c:v>-31.000000000000007</c:v>
                </c:pt>
                <c:pt idx="9672">
                  <c:v>-29.999999999999982</c:v>
                </c:pt>
                <c:pt idx="9673">
                  <c:v>-28.000000000000025</c:v>
                </c:pt>
                <c:pt idx="9674">
                  <c:v>-25</c:v>
                </c:pt>
                <c:pt idx="9677">
                  <c:v>-25</c:v>
                </c:pt>
                <c:pt idx="9678">
                  <c:v>-28.000000000000025</c:v>
                </c:pt>
                <c:pt idx="9679">
                  <c:v>-31.000000000000007</c:v>
                </c:pt>
                <c:pt idx="9680">
                  <c:v>-28.999999999999957</c:v>
                </c:pt>
                <c:pt idx="9681">
                  <c:v>-34.000000000000028</c:v>
                </c:pt>
                <c:pt idx="9684">
                  <c:v>-33.000000000000007</c:v>
                </c:pt>
                <c:pt idx="9685">
                  <c:v>-30.000000000000028</c:v>
                </c:pt>
                <c:pt idx="9686">
                  <c:v>-33.000000000000007</c:v>
                </c:pt>
                <c:pt idx="9687">
                  <c:v>-32.000000000000028</c:v>
                </c:pt>
                <c:pt idx="9688">
                  <c:v>-33.000000000000007</c:v>
                </c:pt>
                <c:pt idx="9691">
                  <c:v>-33.000000000000007</c:v>
                </c:pt>
                <c:pt idx="9692">
                  <c:v>-33.000000000000007</c:v>
                </c:pt>
                <c:pt idx="9693">
                  <c:v>-37.000000000000014</c:v>
                </c:pt>
                <c:pt idx="9694">
                  <c:v>-41.000000000000014</c:v>
                </c:pt>
                <c:pt idx="9695">
                  <c:v>-39.000000000000014</c:v>
                </c:pt>
                <c:pt idx="9698">
                  <c:v>-39.999999999999993</c:v>
                </c:pt>
                <c:pt idx="9699">
                  <c:v>-41.000000000000014</c:v>
                </c:pt>
                <c:pt idx="9700">
                  <c:v>-38.999999999999972</c:v>
                </c:pt>
                <c:pt idx="9701">
                  <c:v>-43.000000000000014</c:v>
                </c:pt>
                <c:pt idx="9702">
                  <c:v>-47.000000000000021</c:v>
                </c:pt>
                <c:pt idx="9705">
                  <c:v>-50</c:v>
                </c:pt>
                <c:pt idx="9706">
                  <c:v>-48</c:v>
                </c:pt>
                <c:pt idx="9707">
                  <c:v>-45.000000000000014</c:v>
                </c:pt>
                <c:pt idx="9708">
                  <c:v>-46</c:v>
                </c:pt>
                <c:pt idx="9709">
                  <c:v>-48</c:v>
                </c:pt>
                <c:pt idx="9712">
                  <c:v>-47.000000000000021</c:v>
                </c:pt>
                <c:pt idx="9713">
                  <c:v>-50</c:v>
                </c:pt>
                <c:pt idx="9714">
                  <c:v>-50</c:v>
                </c:pt>
                <c:pt idx="9715">
                  <c:v>-52</c:v>
                </c:pt>
                <c:pt idx="9716">
                  <c:v>-48.999999999999979</c:v>
                </c:pt>
                <c:pt idx="9719">
                  <c:v>-47.999999999999957</c:v>
                </c:pt>
                <c:pt idx="9720">
                  <c:v>-48</c:v>
                </c:pt>
                <c:pt idx="9721">
                  <c:v>-50</c:v>
                </c:pt>
                <c:pt idx="9722">
                  <c:v>-46</c:v>
                </c:pt>
                <c:pt idx="9723">
                  <c:v>-45.000000000000014</c:v>
                </c:pt>
                <c:pt idx="9726">
                  <c:v>-43.999999999999993</c:v>
                </c:pt>
                <c:pt idx="9727">
                  <c:v>-43.000000000000014</c:v>
                </c:pt>
                <c:pt idx="9728">
                  <c:v>-43.999999999999993</c:v>
                </c:pt>
                <c:pt idx="9729">
                  <c:v>-42.999999999999972</c:v>
                </c:pt>
                <c:pt idx="9730">
                  <c:v>-43.999999999999993</c:v>
                </c:pt>
                <c:pt idx="9733">
                  <c:v>-45.000000000000014</c:v>
                </c:pt>
                <c:pt idx="9734">
                  <c:v>-47.000000000000021</c:v>
                </c:pt>
                <c:pt idx="9735">
                  <c:v>-47.000000000000021</c:v>
                </c:pt>
                <c:pt idx="9736">
                  <c:v>-50</c:v>
                </c:pt>
                <c:pt idx="9741">
                  <c:v>-43.999999999999993</c:v>
                </c:pt>
                <c:pt idx="9742">
                  <c:v>-38.999999999999972</c:v>
                </c:pt>
                <c:pt idx="9743">
                  <c:v>-41.999999999999993</c:v>
                </c:pt>
                <c:pt idx="9744">
                  <c:v>-43.999999999999993</c:v>
                </c:pt>
                <c:pt idx="9747">
                  <c:v>-41.000000000000014</c:v>
                </c:pt>
                <c:pt idx="9748">
                  <c:v>-46</c:v>
                </c:pt>
                <c:pt idx="9749">
                  <c:v>-46</c:v>
                </c:pt>
                <c:pt idx="9750">
                  <c:v>-46</c:v>
                </c:pt>
                <c:pt idx="9751">
                  <c:v>-45.000000000000014</c:v>
                </c:pt>
                <c:pt idx="9754">
                  <c:v>-41.999999999999993</c:v>
                </c:pt>
                <c:pt idx="9755">
                  <c:v>-38.999999999999972</c:v>
                </c:pt>
                <c:pt idx="9756">
                  <c:v>-39.000000000000014</c:v>
                </c:pt>
                <c:pt idx="9757">
                  <c:v>-43.000000000000014</c:v>
                </c:pt>
                <c:pt idx="9758">
                  <c:v>-43.000000000000014</c:v>
                </c:pt>
                <c:pt idx="9761">
                  <c:v>-40.000000000000036</c:v>
                </c:pt>
                <c:pt idx="9762">
                  <c:v>-43.000000000000014</c:v>
                </c:pt>
                <c:pt idx="9763">
                  <c:v>-37.999999999999986</c:v>
                </c:pt>
                <c:pt idx="9764">
                  <c:v>-36.000000000000028</c:v>
                </c:pt>
                <c:pt idx="9765">
                  <c:v>-37.999999999999986</c:v>
                </c:pt>
                <c:pt idx="9768">
                  <c:v>-39.999999999999993</c:v>
                </c:pt>
                <c:pt idx="9769">
                  <c:v>-41.999999999999993</c:v>
                </c:pt>
                <c:pt idx="9771">
                  <c:v>-43.000000000000014</c:v>
                </c:pt>
                <c:pt idx="9772">
                  <c:v>-41.999999999999993</c:v>
                </c:pt>
                <c:pt idx="9775">
                  <c:v>-42.999999999999972</c:v>
                </c:pt>
                <c:pt idx="9776">
                  <c:v>-43.999999999999993</c:v>
                </c:pt>
                <c:pt idx="9777">
                  <c:v>-46.999999999999972</c:v>
                </c:pt>
                <c:pt idx="9778">
                  <c:v>-43.000000000000014</c:v>
                </c:pt>
                <c:pt idx="9779">
                  <c:v>-45.000000000000014</c:v>
                </c:pt>
                <c:pt idx="9782">
                  <c:v>-42.999999999999972</c:v>
                </c:pt>
                <c:pt idx="9783">
                  <c:v>-41.000000000000014</c:v>
                </c:pt>
                <c:pt idx="9784">
                  <c:v>-43.999999999999993</c:v>
                </c:pt>
                <c:pt idx="9785">
                  <c:v>-44.999999999999972</c:v>
                </c:pt>
                <c:pt idx="9786">
                  <c:v>-43.000000000000014</c:v>
                </c:pt>
                <c:pt idx="9789">
                  <c:v>-42.999999999999972</c:v>
                </c:pt>
                <c:pt idx="9790">
                  <c:v>-42.999999999999972</c:v>
                </c:pt>
                <c:pt idx="9791">
                  <c:v>-43.000000000000014</c:v>
                </c:pt>
                <c:pt idx="9792">
                  <c:v>-44.999999999999972</c:v>
                </c:pt>
                <c:pt idx="9793">
                  <c:v>-45.000000000000014</c:v>
                </c:pt>
                <c:pt idx="9796">
                  <c:v>-44.999999999999972</c:v>
                </c:pt>
                <c:pt idx="9797">
                  <c:v>-43.99999999999995</c:v>
                </c:pt>
                <c:pt idx="9798">
                  <c:v>-39.000000000000014</c:v>
                </c:pt>
                <c:pt idx="9799">
                  <c:v>-35.999999999999986</c:v>
                </c:pt>
                <c:pt idx="9800">
                  <c:v>-37.000000000000014</c:v>
                </c:pt>
                <c:pt idx="9803">
                  <c:v>-37.999999999999986</c:v>
                </c:pt>
                <c:pt idx="9804">
                  <c:v>-38.999999999999972</c:v>
                </c:pt>
                <c:pt idx="9805">
                  <c:v>-41.999999999999993</c:v>
                </c:pt>
                <c:pt idx="9806">
                  <c:v>-41.000000000000014</c:v>
                </c:pt>
                <c:pt idx="9807">
                  <c:v>-41.999999999999993</c:v>
                </c:pt>
                <c:pt idx="9810">
                  <c:v>-39.000000000000014</c:v>
                </c:pt>
                <c:pt idx="9811">
                  <c:v>-35.999999999999986</c:v>
                </c:pt>
                <c:pt idx="9812">
                  <c:v>-38.000000000000036</c:v>
                </c:pt>
                <c:pt idx="9813">
                  <c:v>-39.999999999999993</c:v>
                </c:pt>
                <c:pt idx="9814">
                  <c:v>-37.000000000000014</c:v>
                </c:pt>
                <c:pt idx="9817">
                  <c:v>-35.000000000000007</c:v>
                </c:pt>
                <c:pt idx="9818">
                  <c:v>-39.000000000000014</c:v>
                </c:pt>
                <c:pt idx="9819">
                  <c:v>-37.999999999999986</c:v>
                </c:pt>
                <c:pt idx="9820">
                  <c:v>-37.000000000000014</c:v>
                </c:pt>
                <c:pt idx="9821">
                  <c:v>-35.000000000000007</c:v>
                </c:pt>
                <c:pt idx="9824">
                  <c:v>-33.999999999999986</c:v>
                </c:pt>
                <c:pt idx="9825">
                  <c:v>-34.000000000000028</c:v>
                </c:pt>
                <c:pt idx="9826">
                  <c:v>-33.000000000000007</c:v>
                </c:pt>
                <c:pt idx="9827">
                  <c:v>-30.999999999999961</c:v>
                </c:pt>
                <c:pt idx="9828">
                  <c:v>-29.999999999999982</c:v>
                </c:pt>
                <c:pt idx="9831">
                  <c:v>-27.999999999999979</c:v>
                </c:pt>
                <c:pt idx="9832">
                  <c:v>-23.999999999999979</c:v>
                </c:pt>
                <c:pt idx="9833">
                  <c:v>-27</c:v>
                </c:pt>
                <c:pt idx="9834">
                  <c:v>-27.999999999999979</c:v>
                </c:pt>
                <c:pt idx="9835">
                  <c:v>-30.000000000000028</c:v>
                </c:pt>
                <c:pt idx="9838">
                  <c:v>-29.999999999999982</c:v>
                </c:pt>
                <c:pt idx="9839">
                  <c:v>-31.000000000000007</c:v>
                </c:pt>
                <c:pt idx="9840">
                  <c:v>-31.000000000000007</c:v>
                </c:pt>
                <c:pt idx="9841">
                  <c:v>-30.000000000000028</c:v>
                </c:pt>
                <c:pt idx="9842">
                  <c:v>-26.000000000000021</c:v>
                </c:pt>
                <c:pt idx="9845">
                  <c:v>-27.999999999999979</c:v>
                </c:pt>
                <c:pt idx="9846">
                  <c:v>-27.999999999999979</c:v>
                </c:pt>
                <c:pt idx="9847">
                  <c:v>-29.000000000000004</c:v>
                </c:pt>
                <c:pt idx="9848">
                  <c:v>-29.000000000000004</c:v>
                </c:pt>
                <c:pt idx="9849">
                  <c:v>-25.999999999999979</c:v>
                </c:pt>
                <c:pt idx="9852">
                  <c:v>-26.999999999999957</c:v>
                </c:pt>
                <c:pt idx="9853">
                  <c:v>-27.999999999999979</c:v>
                </c:pt>
                <c:pt idx="9854">
                  <c:v>-25.999999999999979</c:v>
                </c:pt>
                <c:pt idx="9855">
                  <c:v>-18.999999999999993</c:v>
                </c:pt>
                <c:pt idx="9856">
                  <c:v>-18.999999999999993</c:v>
                </c:pt>
                <c:pt idx="9859">
                  <c:v>-22.000000000000021</c:v>
                </c:pt>
                <c:pt idx="9860">
                  <c:v>-23</c:v>
                </c:pt>
                <c:pt idx="9861">
                  <c:v>-20.000000000000018</c:v>
                </c:pt>
                <c:pt idx="9862">
                  <c:v>-20.999999999999996</c:v>
                </c:pt>
                <c:pt idx="9863">
                  <c:v>-20.999999999999996</c:v>
                </c:pt>
                <c:pt idx="9866">
                  <c:v>-10.999999999999988</c:v>
                </c:pt>
                <c:pt idx="9867">
                  <c:v>-17.999999999999972</c:v>
                </c:pt>
                <c:pt idx="9868">
                  <c:v>-14.000000000000012</c:v>
                </c:pt>
                <c:pt idx="9869">
                  <c:v>-9.9999999999999645</c:v>
                </c:pt>
                <c:pt idx="9870">
                  <c:v>-13.000000000000034</c:v>
                </c:pt>
                <c:pt idx="9873">
                  <c:v>-12.000000000000011</c:v>
                </c:pt>
                <c:pt idx="9874">
                  <c:v>-12.000000000000011</c:v>
                </c:pt>
                <c:pt idx="9875">
                  <c:v>-12.000000000000011</c:v>
                </c:pt>
                <c:pt idx="9876">
                  <c:v>-12.999999999999989</c:v>
                </c:pt>
                <c:pt idx="9877">
                  <c:v>-16.000000000000014</c:v>
                </c:pt>
                <c:pt idx="9880">
                  <c:v>-14.999999999999991</c:v>
                </c:pt>
                <c:pt idx="9881">
                  <c:v>-15.000000000000036</c:v>
                </c:pt>
                <c:pt idx="9882">
                  <c:v>-12.999999999999989</c:v>
                </c:pt>
                <c:pt idx="9883">
                  <c:v>-10.000000000000009</c:v>
                </c:pt>
                <c:pt idx="9884">
                  <c:v>-10.999999999999988</c:v>
                </c:pt>
                <c:pt idx="9887">
                  <c:v>-8.0000000000000071</c:v>
                </c:pt>
                <c:pt idx="9888">
                  <c:v>-8.0000000000000071</c:v>
                </c:pt>
                <c:pt idx="9889">
                  <c:v>-6.999999999999984</c:v>
                </c:pt>
                <c:pt idx="9890">
                  <c:v>-5.0000000000000266</c:v>
                </c:pt>
                <c:pt idx="9891">
                  <c:v>-3.9999999999999591</c:v>
                </c:pt>
                <c:pt idx="9894">
                  <c:v>-2.0000000000000018</c:v>
                </c:pt>
                <c:pt idx="9895">
                  <c:v>-4.0000000000000036</c:v>
                </c:pt>
                <c:pt idx="9896">
                  <c:v>-4.9999999999999822</c:v>
                </c:pt>
                <c:pt idx="9897">
                  <c:v>-4.0000000000000036</c:v>
                </c:pt>
                <c:pt idx="9898">
                  <c:v>-4.0000000000000036</c:v>
                </c:pt>
                <c:pt idx="9901">
                  <c:v>0.99999999999997868</c:v>
                </c:pt>
                <c:pt idx="9902">
                  <c:v>0.99999999999997868</c:v>
                </c:pt>
                <c:pt idx="9903">
                  <c:v>2.0000000000000018</c:v>
                </c:pt>
                <c:pt idx="9904">
                  <c:v>0</c:v>
                </c:pt>
                <c:pt idx="9905">
                  <c:v>0</c:v>
                </c:pt>
                <c:pt idx="9908">
                  <c:v>0</c:v>
                </c:pt>
                <c:pt idx="9909">
                  <c:v>-1.0000000000000231</c:v>
                </c:pt>
                <c:pt idx="9910">
                  <c:v>1.0000000000000231</c:v>
                </c:pt>
                <c:pt idx="9911">
                  <c:v>2.9999999999999805</c:v>
                </c:pt>
                <c:pt idx="9912">
                  <c:v>4.0000000000000036</c:v>
                </c:pt>
                <c:pt idx="9915">
                  <c:v>8.0000000000000071</c:v>
                </c:pt>
                <c:pt idx="9916">
                  <c:v>12.000000000000011</c:v>
                </c:pt>
                <c:pt idx="9917">
                  <c:v>12.000000000000011</c:v>
                </c:pt>
                <c:pt idx="9918">
                  <c:v>12.999999999999989</c:v>
                </c:pt>
                <c:pt idx="9919">
                  <c:v>12.000000000000011</c:v>
                </c:pt>
                <c:pt idx="9922">
                  <c:v>14.000000000000012</c:v>
                </c:pt>
                <c:pt idx="9923">
                  <c:v>11.000000000000011</c:v>
                </c:pt>
                <c:pt idx="9924">
                  <c:v>13.000000000000011</c:v>
                </c:pt>
                <c:pt idx="9925">
                  <c:v>16.999999999999993</c:v>
                </c:pt>
                <c:pt idx="9926">
                  <c:v>15.000000000000036</c:v>
                </c:pt>
                <c:pt idx="9929">
                  <c:v>10.000000000000009</c:v>
                </c:pt>
                <c:pt idx="9930">
                  <c:v>12.000000000000011</c:v>
                </c:pt>
                <c:pt idx="9931">
                  <c:v>10.999999999999988</c:v>
                </c:pt>
                <c:pt idx="9932">
                  <c:v>10.000000000000009</c:v>
                </c:pt>
                <c:pt idx="9933">
                  <c:v>12.999999999999989</c:v>
                </c:pt>
                <c:pt idx="9936">
                  <c:v>11.999999999999966</c:v>
                </c:pt>
                <c:pt idx="9937">
                  <c:v>10.999999999999988</c:v>
                </c:pt>
                <c:pt idx="9938">
                  <c:v>10.999999999999988</c:v>
                </c:pt>
                <c:pt idx="9939">
                  <c:v>10.999999999999988</c:v>
                </c:pt>
                <c:pt idx="9940">
                  <c:v>18.000000000000014</c:v>
                </c:pt>
                <c:pt idx="9943">
                  <c:v>20.000000000000018</c:v>
                </c:pt>
                <c:pt idx="9944">
                  <c:v>20.999999999999996</c:v>
                </c:pt>
                <c:pt idx="9945">
                  <c:v>26.000000000000021</c:v>
                </c:pt>
                <c:pt idx="9946">
                  <c:v>26.000000000000021</c:v>
                </c:pt>
                <c:pt idx="9947">
                  <c:v>23</c:v>
                </c:pt>
                <c:pt idx="9950">
                  <c:v>25.999999999999979</c:v>
                </c:pt>
                <c:pt idx="9951">
                  <c:v>25</c:v>
                </c:pt>
                <c:pt idx="9952">
                  <c:v>20.999999999999996</c:v>
                </c:pt>
                <c:pt idx="9953">
                  <c:v>19.999999999999972</c:v>
                </c:pt>
                <c:pt idx="9954">
                  <c:v>20.999999999999996</c:v>
                </c:pt>
                <c:pt idx="9957">
                  <c:v>20.999999999999996</c:v>
                </c:pt>
                <c:pt idx="9958">
                  <c:v>19.999999999999972</c:v>
                </c:pt>
                <c:pt idx="9959">
                  <c:v>25.999999999999979</c:v>
                </c:pt>
                <c:pt idx="9960">
                  <c:v>33.000000000000007</c:v>
                </c:pt>
                <c:pt idx="9961">
                  <c:v>25</c:v>
                </c:pt>
                <c:pt idx="9964">
                  <c:v>25</c:v>
                </c:pt>
                <c:pt idx="9965">
                  <c:v>25</c:v>
                </c:pt>
                <c:pt idx="9966">
                  <c:v>28.000000000000025</c:v>
                </c:pt>
                <c:pt idx="9967">
                  <c:v>33.000000000000007</c:v>
                </c:pt>
                <c:pt idx="9968">
                  <c:v>31.000000000000007</c:v>
                </c:pt>
                <c:pt idx="9971">
                  <c:v>29.000000000000004</c:v>
                </c:pt>
                <c:pt idx="9972">
                  <c:v>27</c:v>
                </c:pt>
                <c:pt idx="9973">
                  <c:v>29.000000000000004</c:v>
                </c:pt>
                <c:pt idx="9974">
                  <c:v>29.000000000000004</c:v>
                </c:pt>
                <c:pt idx="9975">
                  <c:v>31.999999999999986</c:v>
                </c:pt>
                <c:pt idx="9978">
                  <c:v>29.000000000000004</c:v>
                </c:pt>
                <c:pt idx="9979">
                  <c:v>26</c:v>
                </c:pt>
                <c:pt idx="9980">
                  <c:v>20.999999999999996</c:v>
                </c:pt>
                <c:pt idx="9981">
                  <c:v>21.000000000000018</c:v>
                </c:pt>
                <c:pt idx="9982">
                  <c:v>18.000000000000014</c:v>
                </c:pt>
                <c:pt idx="9985">
                  <c:v>22.000000000000021</c:v>
                </c:pt>
                <c:pt idx="9986">
                  <c:v>19.999999999999972</c:v>
                </c:pt>
                <c:pt idx="9987">
                  <c:v>19.999999999999972</c:v>
                </c:pt>
                <c:pt idx="9988">
                  <c:v>18.999999999999993</c:v>
                </c:pt>
                <c:pt idx="9989">
                  <c:v>16.999999999999993</c:v>
                </c:pt>
                <c:pt idx="9992">
                  <c:v>20.000000000000018</c:v>
                </c:pt>
                <c:pt idx="9993">
                  <c:v>21.999999999999975</c:v>
                </c:pt>
                <c:pt idx="9994">
                  <c:v>25</c:v>
                </c:pt>
                <c:pt idx="9995">
                  <c:v>27.999999999999979</c:v>
                </c:pt>
                <c:pt idx="9996">
                  <c:v>28.999999999999982</c:v>
                </c:pt>
                <c:pt idx="9999">
                  <c:v>29.000000000000004</c:v>
                </c:pt>
                <c:pt idx="10000">
                  <c:v>27.999999999999979</c:v>
                </c:pt>
                <c:pt idx="10001">
                  <c:v>30.000000000000004</c:v>
                </c:pt>
                <c:pt idx="10002">
                  <c:v>31.999999999999986</c:v>
                </c:pt>
                <c:pt idx="10003">
                  <c:v>35.999999999999986</c:v>
                </c:pt>
                <c:pt idx="10006">
                  <c:v>35.000000000000007</c:v>
                </c:pt>
                <c:pt idx="10010">
                  <c:v>39.000000000000014</c:v>
                </c:pt>
                <c:pt idx="10013">
                  <c:v>39.000000000000014</c:v>
                </c:pt>
                <c:pt idx="10016">
                  <c:v>38.999999999999993</c:v>
                </c:pt>
                <c:pt idx="10017">
                  <c:v>33.999999999999986</c:v>
                </c:pt>
                <c:pt idx="10020">
                  <c:v>34.000000000000028</c:v>
                </c:pt>
                <c:pt idx="10021">
                  <c:v>37.000000000000014</c:v>
                </c:pt>
                <c:pt idx="10022">
                  <c:v>37.999999999999986</c:v>
                </c:pt>
                <c:pt idx="10023">
                  <c:v>39.999999999999993</c:v>
                </c:pt>
                <c:pt idx="10024">
                  <c:v>39.999999999999993</c:v>
                </c:pt>
                <c:pt idx="10027">
                  <c:v>37.999999999999986</c:v>
                </c:pt>
                <c:pt idx="10028">
                  <c:v>39.999999999999993</c:v>
                </c:pt>
                <c:pt idx="10029">
                  <c:v>39.000000000000014</c:v>
                </c:pt>
                <c:pt idx="10030">
                  <c:v>37.000000000000014</c:v>
                </c:pt>
                <c:pt idx="10031">
                  <c:v>37.000000000000014</c:v>
                </c:pt>
                <c:pt idx="10034">
                  <c:v>35.999999999999986</c:v>
                </c:pt>
                <c:pt idx="10035">
                  <c:v>33.999999999999986</c:v>
                </c:pt>
                <c:pt idx="10036">
                  <c:v>33.999999999999986</c:v>
                </c:pt>
                <c:pt idx="10037">
                  <c:v>34.999999999999964</c:v>
                </c:pt>
                <c:pt idx="10038">
                  <c:v>34.999999999999964</c:v>
                </c:pt>
                <c:pt idx="10041">
                  <c:v>32.000000000000028</c:v>
                </c:pt>
                <c:pt idx="10042">
                  <c:v>33.000000000000007</c:v>
                </c:pt>
                <c:pt idx="10043">
                  <c:v>33.000000000000007</c:v>
                </c:pt>
                <c:pt idx="10044">
                  <c:v>34.000000000000028</c:v>
                </c:pt>
                <c:pt idx="10045">
                  <c:v>39.000000000000014</c:v>
                </c:pt>
                <c:pt idx="10048">
                  <c:v>40.000000000000036</c:v>
                </c:pt>
                <c:pt idx="10049">
                  <c:v>39.000000000000014</c:v>
                </c:pt>
                <c:pt idx="10050">
                  <c:v>37.999999999999986</c:v>
                </c:pt>
                <c:pt idx="10051">
                  <c:v>35.000000000000007</c:v>
                </c:pt>
                <c:pt idx="10052">
                  <c:v>35.999999999999986</c:v>
                </c:pt>
                <c:pt idx="10055">
                  <c:v>37.000000000000014</c:v>
                </c:pt>
                <c:pt idx="10056">
                  <c:v>39.000000000000014</c:v>
                </c:pt>
              </c:numCache>
            </c:numRef>
          </c:val>
          <c:smooth val="0"/>
          <c:extLst>
            <c:ext xmlns:c16="http://schemas.microsoft.com/office/drawing/2014/chart" uri="{C3380CC4-5D6E-409C-BE32-E72D297353CC}">
              <c16:uniqueId val="{00000001-B2D4-42F0-B693-21E83DCC72A8}"/>
            </c:ext>
          </c:extLst>
        </c:ser>
        <c:ser>
          <c:idx val="1"/>
          <c:order val="1"/>
          <c:tx>
            <c:strRef>
              <c:f>Sheet1!$C$1</c:f>
              <c:strCache>
                <c:ptCount val="1"/>
                <c:pt idx="0">
                  <c:v>Average</c:v>
                </c:pt>
              </c:strCache>
            </c:strRef>
          </c:tx>
          <c:spPr>
            <a:ln w="19050">
              <a:solidFill>
                <a:srgbClr val="C00000"/>
              </a:solidFill>
              <a:prstDash val="lgDash"/>
            </a:ln>
          </c:spPr>
          <c:marker>
            <c:symbol val="none"/>
          </c:marker>
          <c:dLbls>
            <c:dLbl>
              <c:idx val="10056"/>
              <c:numFmt formatCode="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C5D-461D-BEBD-9CCE37C97355}"/>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Sheet1!$A$2:$A$10058</c:f>
              <c:numCache>
                <c:formatCode>yyyy\-mm\-dd</c:formatCode>
                <c:ptCount val="10057"/>
                <c:pt idx="0">
                  <c:v>35643</c:v>
                </c:pt>
                <c:pt idx="1">
                  <c:v>35644</c:v>
                </c:pt>
                <c:pt idx="2">
                  <c:v>35645</c:v>
                </c:pt>
                <c:pt idx="3">
                  <c:v>35646</c:v>
                </c:pt>
                <c:pt idx="4">
                  <c:v>35647</c:v>
                </c:pt>
                <c:pt idx="5">
                  <c:v>35648</c:v>
                </c:pt>
                <c:pt idx="6">
                  <c:v>35649</c:v>
                </c:pt>
                <c:pt idx="7">
                  <c:v>35650</c:v>
                </c:pt>
                <c:pt idx="8">
                  <c:v>35651</c:v>
                </c:pt>
                <c:pt idx="9">
                  <c:v>35652</c:v>
                </c:pt>
                <c:pt idx="10">
                  <c:v>35653</c:v>
                </c:pt>
                <c:pt idx="11">
                  <c:v>35654</c:v>
                </c:pt>
                <c:pt idx="12">
                  <c:v>35655</c:v>
                </c:pt>
                <c:pt idx="13">
                  <c:v>35656</c:v>
                </c:pt>
                <c:pt idx="14">
                  <c:v>35657</c:v>
                </c:pt>
                <c:pt idx="15">
                  <c:v>35658</c:v>
                </c:pt>
                <c:pt idx="16">
                  <c:v>35659</c:v>
                </c:pt>
                <c:pt idx="17">
                  <c:v>35660</c:v>
                </c:pt>
                <c:pt idx="18">
                  <c:v>35661</c:v>
                </c:pt>
                <c:pt idx="19">
                  <c:v>35662</c:v>
                </c:pt>
                <c:pt idx="20">
                  <c:v>35663</c:v>
                </c:pt>
                <c:pt idx="21">
                  <c:v>35664</c:v>
                </c:pt>
                <c:pt idx="22">
                  <c:v>35665</c:v>
                </c:pt>
                <c:pt idx="23">
                  <c:v>35666</c:v>
                </c:pt>
                <c:pt idx="24">
                  <c:v>35667</c:v>
                </c:pt>
                <c:pt idx="25">
                  <c:v>35668</c:v>
                </c:pt>
                <c:pt idx="26">
                  <c:v>35669</c:v>
                </c:pt>
                <c:pt idx="27">
                  <c:v>35670</c:v>
                </c:pt>
                <c:pt idx="28">
                  <c:v>35671</c:v>
                </c:pt>
                <c:pt idx="29">
                  <c:v>35672</c:v>
                </c:pt>
                <c:pt idx="30">
                  <c:v>35673</c:v>
                </c:pt>
                <c:pt idx="31">
                  <c:v>35674</c:v>
                </c:pt>
                <c:pt idx="32">
                  <c:v>35675</c:v>
                </c:pt>
                <c:pt idx="33">
                  <c:v>35676</c:v>
                </c:pt>
                <c:pt idx="34">
                  <c:v>35677</c:v>
                </c:pt>
                <c:pt idx="35">
                  <c:v>35678</c:v>
                </c:pt>
                <c:pt idx="36">
                  <c:v>35679</c:v>
                </c:pt>
                <c:pt idx="37">
                  <c:v>35680</c:v>
                </c:pt>
                <c:pt idx="38">
                  <c:v>35681</c:v>
                </c:pt>
                <c:pt idx="39">
                  <c:v>35682</c:v>
                </c:pt>
                <c:pt idx="40">
                  <c:v>35683</c:v>
                </c:pt>
                <c:pt idx="41">
                  <c:v>35684</c:v>
                </c:pt>
                <c:pt idx="42">
                  <c:v>35685</c:v>
                </c:pt>
                <c:pt idx="43">
                  <c:v>35686</c:v>
                </c:pt>
                <c:pt idx="44">
                  <c:v>35687</c:v>
                </c:pt>
                <c:pt idx="45">
                  <c:v>35688</c:v>
                </c:pt>
                <c:pt idx="46">
                  <c:v>35689</c:v>
                </c:pt>
                <c:pt idx="47">
                  <c:v>35690</c:v>
                </c:pt>
                <c:pt idx="48">
                  <c:v>35691</c:v>
                </c:pt>
                <c:pt idx="49">
                  <c:v>35692</c:v>
                </c:pt>
                <c:pt idx="50">
                  <c:v>35693</c:v>
                </c:pt>
                <c:pt idx="51">
                  <c:v>35694</c:v>
                </c:pt>
                <c:pt idx="52">
                  <c:v>35695</c:v>
                </c:pt>
                <c:pt idx="53">
                  <c:v>35696</c:v>
                </c:pt>
                <c:pt idx="54">
                  <c:v>35697</c:v>
                </c:pt>
                <c:pt idx="55">
                  <c:v>35698</c:v>
                </c:pt>
                <c:pt idx="56">
                  <c:v>35699</c:v>
                </c:pt>
                <c:pt idx="57">
                  <c:v>35700</c:v>
                </c:pt>
                <c:pt idx="58">
                  <c:v>35701</c:v>
                </c:pt>
                <c:pt idx="59">
                  <c:v>35702</c:v>
                </c:pt>
                <c:pt idx="60">
                  <c:v>35703</c:v>
                </c:pt>
                <c:pt idx="61">
                  <c:v>35704</c:v>
                </c:pt>
                <c:pt idx="62">
                  <c:v>35705</c:v>
                </c:pt>
                <c:pt idx="63">
                  <c:v>35706</c:v>
                </c:pt>
                <c:pt idx="64">
                  <c:v>35707</c:v>
                </c:pt>
                <c:pt idx="65">
                  <c:v>35708</c:v>
                </c:pt>
                <c:pt idx="66">
                  <c:v>35709</c:v>
                </c:pt>
                <c:pt idx="67">
                  <c:v>35710</c:v>
                </c:pt>
                <c:pt idx="68">
                  <c:v>35711</c:v>
                </c:pt>
                <c:pt idx="69">
                  <c:v>35712</c:v>
                </c:pt>
                <c:pt idx="70">
                  <c:v>35713</c:v>
                </c:pt>
                <c:pt idx="71">
                  <c:v>35714</c:v>
                </c:pt>
                <c:pt idx="72">
                  <c:v>35715</c:v>
                </c:pt>
                <c:pt idx="73">
                  <c:v>35716</c:v>
                </c:pt>
                <c:pt idx="74">
                  <c:v>35717</c:v>
                </c:pt>
                <c:pt idx="75">
                  <c:v>35718</c:v>
                </c:pt>
                <c:pt idx="76">
                  <c:v>35719</c:v>
                </c:pt>
                <c:pt idx="77">
                  <c:v>35720</c:v>
                </c:pt>
                <c:pt idx="78">
                  <c:v>35721</c:v>
                </c:pt>
                <c:pt idx="79">
                  <c:v>35722</c:v>
                </c:pt>
                <c:pt idx="80">
                  <c:v>35723</c:v>
                </c:pt>
                <c:pt idx="81">
                  <c:v>35724</c:v>
                </c:pt>
                <c:pt idx="82">
                  <c:v>35725</c:v>
                </c:pt>
                <c:pt idx="83">
                  <c:v>35726</c:v>
                </c:pt>
                <c:pt idx="84">
                  <c:v>35727</c:v>
                </c:pt>
                <c:pt idx="85">
                  <c:v>35728</c:v>
                </c:pt>
                <c:pt idx="86">
                  <c:v>35729</c:v>
                </c:pt>
                <c:pt idx="87">
                  <c:v>35730</c:v>
                </c:pt>
                <c:pt idx="88">
                  <c:v>35731</c:v>
                </c:pt>
                <c:pt idx="89">
                  <c:v>35732</c:v>
                </c:pt>
                <c:pt idx="90">
                  <c:v>35733</c:v>
                </c:pt>
                <c:pt idx="91">
                  <c:v>35734</c:v>
                </c:pt>
                <c:pt idx="92">
                  <c:v>35735</c:v>
                </c:pt>
                <c:pt idx="93">
                  <c:v>35736</c:v>
                </c:pt>
                <c:pt idx="94">
                  <c:v>35737</c:v>
                </c:pt>
                <c:pt idx="95">
                  <c:v>35738</c:v>
                </c:pt>
                <c:pt idx="96">
                  <c:v>35739</c:v>
                </c:pt>
                <c:pt idx="97">
                  <c:v>35740</c:v>
                </c:pt>
                <c:pt idx="98">
                  <c:v>35741</c:v>
                </c:pt>
                <c:pt idx="99">
                  <c:v>35742</c:v>
                </c:pt>
                <c:pt idx="100">
                  <c:v>35743</c:v>
                </c:pt>
                <c:pt idx="101">
                  <c:v>35744</c:v>
                </c:pt>
                <c:pt idx="102">
                  <c:v>35745</c:v>
                </c:pt>
                <c:pt idx="103">
                  <c:v>35746</c:v>
                </c:pt>
                <c:pt idx="104">
                  <c:v>35747</c:v>
                </c:pt>
                <c:pt idx="105">
                  <c:v>35748</c:v>
                </c:pt>
                <c:pt idx="106">
                  <c:v>35749</c:v>
                </c:pt>
                <c:pt idx="107">
                  <c:v>35750</c:v>
                </c:pt>
                <c:pt idx="108">
                  <c:v>35751</c:v>
                </c:pt>
                <c:pt idx="109">
                  <c:v>35752</c:v>
                </c:pt>
                <c:pt idx="110">
                  <c:v>35753</c:v>
                </c:pt>
                <c:pt idx="111">
                  <c:v>35754</c:v>
                </c:pt>
                <c:pt idx="112">
                  <c:v>35755</c:v>
                </c:pt>
                <c:pt idx="113">
                  <c:v>35756</c:v>
                </c:pt>
                <c:pt idx="114">
                  <c:v>35757</c:v>
                </c:pt>
                <c:pt idx="115">
                  <c:v>35758</c:v>
                </c:pt>
                <c:pt idx="116">
                  <c:v>35759</c:v>
                </c:pt>
                <c:pt idx="117">
                  <c:v>35760</c:v>
                </c:pt>
                <c:pt idx="118">
                  <c:v>35761</c:v>
                </c:pt>
                <c:pt idx="119">
                  <c:v>35762</c:v>
                </c:pt>
                <c:pt idx="120">
                  <c:v>35763</c:v>
                </c:pt>
                <c:pt idx="121">
                  <c:v>35764</c:v>
                </c:pt>
                <c:pt idx="122">
                  <c:v>35765</c:v>
                </c:pt>
                <c:pt idx="123">
                  <c:v>35766</c:v>
                </c:pt>
                <c:pt idx="124">
                  <c:v>35767</c:v>
                </c:pt>
                <c:pt idx="125">
                  <c:v>35768</c:v>
                </c:pt>
                <c:pt idx="126">
                  <c:v>35769</c:v>
                </c:pt>
                <c:pt idx="127">
                  <c:v>35770</c:v>
                </c:pt>
                <c:pt idx="128">
                  <c:v>35771</c:v>
                </c:pt>
                <c:pt idx="129">
                  <c:v>35772</c:v>
                </c:pt>
                <c:pt idx="130">
                  <c:v>35773</c:v>
                </c:pt>
                <c:pt idx="131">
                  <c:v>35774</c:v>
                </c:pt>
                <c:pt idx="132">
                  <c:v>35775</c:v>
                </c:pt>
                <c:pt idx="133">
                  <c:v>35776</c:v>
                </c:pt>
                <c:pt idx="134">
                  <c:v>35777</c:v>
                </c:pt>
                <c:pt idx="135">
                  <c:v>35778</c:v>
                </c:pt>
                <c:pt idx="136">
                  <c:v>35779</c:v>
                </c:pt>
                <c:pt idx="137">
                  <c:v>35780</c:v>
                </c:pt>
                <c:pt idx="138">
                  <c:v>35781</c:v>
                </c:pt>
                <c:pt idx="139">
                  <c:v>35782</c:v>
                </c:pt>
                <c:pt idx="140">
                  <c:v>35783</c:v>
                </c:pt>
                <c:pt idx="141">
                  <c:v>35784</c:v>
                </c:pt>
                <c:pt idx="142">
                  <c:v>35785</c:v>
                </c:pt>
                <c:pt idx="143">
                  <c:v>35786</c:v>
                </c:pt>
                <c:pt idx="144">
                  <c:v>35787</c:v>
                </c:pt>
                <c:pt idx="145">
                  <c:v>35788</c:v>
                </c:pt>
                <c:pt idx="146">
                  <c:v>35789</c:v>
                </c:pt>
                <c:pt idx="147">
                  <c:v>35790</c:v>
                </c:pt>
                <c:pt idx="148">
                  <c:v>35791</c:v>
                </c:pt>
                <c:pt idx="149">
                  <c:v>35792</c:v>
                </c:pt>
                <c:pt idx="150">
                  <c:v>35793</c:v>
                </c:pt>
                <c:pt idx="151">
                  <c:v>35794</c:v>
                </c:pt>
                <c:pt idx="152">
                  <c:v>35795</c:v>
                </c:pt>
                <c:pt idx="153">
                  <c:v>35796</c:v>
                </c:pt>
                <c:pt idx="154">
                  <c:v>35797</c:v>
                </c:pt>
                <c:pt idx="155">
                  <c:v>35798</c:v>
                </c:pt>
                <c:pt idx="156">
                  <c:v>35799</c:v>
                </c:pt>
                <c:pt idx="157">
                  <c:v>35800</c:v>
                </c:pt>
                <c:pt idx="158">
                  <c:v>35801</c:v>
                </c:pt>
                <c:pt idx="159">
                  <c:v>35802</c:v>
                </c:pt>
                <c:pt idx="160">
                  <c:v>35803</c:v>
                </c:pt>
                <c:pt idx="161">
                  <c:v>35804</c:v>
                </c:pt>
                <c:pt idx="162">
                  <c:v>35805</c:v>
                </c:pt>
                <c:pt idx="163">
                  <c:v>35806</c:v>
                </c:pt>
                <c:pt idx="164">
                  <c:v>35807</c:v>
                </c:pt>
                <c:pt idx="165">
                  <c:v>35808</c:v>
                </c:pt>
                <c:pt idx="166">
                  <c:v>35809</c:v>
                </c:pt>
                <c:pt idx="167">
                  <c:v>35810</c:v>
                </c:pt>
                <c:pt idx="168">
                  <c:v>35811</c:v>
                </c:pt>
                <c:pt idx="169">
                  <c:v>35812</c:v>
                </c:pt>
                <c:pt idx="170">
                  <c:v>35813</c:v>
                </c:pt>
                <c:pt idx="171">
                  <c:v>35814</c:v>
                </c:pt>
                <c:pt idx="172">
                  <c:v>35815</c:v>
                </c:pt>
                <c:pt idx="173">
                  <c:v>35816</c:v>
                </c:pt>
                <c:pt idx="174">
                  <c:v>35817</c:v>
                </c:pt>
                <c:pt idx="175">
                  <c:v>35818</c:v>
                </c:pt>
                <c:pt idx="176">
                  <c:v>35819</c:v>
                </c:pt>
                <c:pt idx="177">
                  <c:v>35820</c:v>
                </c:pt>
                <c:pt idx="178">
                  <c:v>35821</c:v>
                </c:pt>
                <c:pt idx="179">
                  <c:v>35822</c:v>
                </c:pt>
                <c:pt idx="180">
                  <c:v>35823</c:v>
                </c:pt>
                <c:pt idx="181">
                  <c:v>35824</c:v>
                </c:pt>
                <c:pt idx="182">
                  <c:v>35825</c:v>
                </c:pt>
                <c:pt idx="183">
                  <c:v>35826</c:v>
                </c:pt>
                <c:pt idx="184">
                  <c:v>35827</c:v>
                </c:pt>
                <c:pt idx="185">
                  <c:v>35828</c:v>
                </c:pt>
                <c:pt idx="186">
                  <c:v>35829</c:v>
                </c:pt>
                <c:pt idx="187">
                  <c:v>35830</c:v>
                </c:pt>
                <c:pt idx="188">
                  <c:v>35831</c:v>
                </c:pt>
                <c:pt idx="189">
                  <c:v>35832</c:v>
                </c:pt>
                <c:pt idx="190">
                  <c:v>35833</c:v>
                </c:pt>
                <c:pt idx="191">
                  <c:v>35834</c:v>
                </c:pt>
                <c:pt idx="192">
                  <c:v>35835</c:v>
                </c:pt>
                <c:pt idx="193">
                  <c:v>35836</c:v>
                </c:pt>
                <c:pt idx="194">
                  <c:v>35837</c:v>
                </c:pt>
                <c:pt idx="195">
                  <c:v>35838</c:v>
                </c:pt>
                <c:pt idx="196">
                  <c:v>35839</c:v>
                </c:pt>
                <c:pt idx="197">
                  <c:v>35840</c:v>
                </c:pt>
                <c:pt idx="198">
                  <c:v>35841</c:v>
                </c:pt>
                <c:pt idx="199">
                  <c:v>35842</c:v>
                </c:pt>
                <c:pt idx="200">
                  <c:v>35843</c:v>
                </c:pt>
                <c:pt idx="201">
                  <c:v>35844</c:v>
                </c:pt>
                <c:pt idx="202">
                  <c:v>35845</c:v>
                </c:pt>
                <c:pt idx="203">
                  <c:v>35846</c:v>
                </c:pt>
                <c:pt idx="204">
                  <c:v>35847</c:v>
                </c:pt>
                <c:pt idx="205">
                  <c:v>35848</c:v>
                </c:pt>
                <c:pt idx="206">
                  <c:v>35849</c:v>
                </c:pt>
                <c:pt idx="207">
                  <c:v>35850</c:v>
                </c:pt>
                <c:pt idx="208">
                  <c:v>35851</c:v>
                </c:pt>
                <c:pt idx="209">
                  <c:v>35852</c:v>
                </c:pt>
                <c:pt idx="210">
                  <c:v>35853</c:v>
                </c:pt>
                <c:pt idx="211">
                  <c:v>35854</c:v>
                </c:pt>
                <c:pt idx="212">
                  <c:v>35855</c:v>
                </c:pt>
                <c:pt idx="213">
                  <c:v>35856</c:v>
                </c:pt>
                <c:pt idx="214">
                  <c:v>35857</c:v>
                </c:pt>
                <c:pt idx="215">
                  <c:v>35858</c:v>
                </c:pt>
                <c:pt idx="216">
                  <c:v>35859</c:v>
                </c:pt>
                <c:pt idx="217">
                  <c:v>35860</c:v>
                </c:pt>
                <c:pt idx="218">
                  <c:v>35861</c:v>
                </c:pt>
                <c:pt idx="219">
                  <c:v>35862</c:v>
                </c:pt>
                <c:pt idx="220">
                  <c:v>35863</c:v>
                </c:pt>
                <c:pt idx="221">
                  <c:v>35864</c:v>
                </c:pt>
                <c:pt idx="222">
                  <c:v>35865</c:v>
                </c:pt>
                <c:pt idx="223">
                  <c:v>35866</c:v>
                </c:pt>
                <c:pt idx="224">
                  <c:v>35867</c:v>
                </c:pt>
                <c:pt idx="225">
                  <c:v>35868</c:v>
                </c:pt>
                <c:pt idx="226">
                  <c:v>35869</c:v>
                </c:pt>
                <c:pt idx="227">
                  <c:v>35870</c:v>
                </c:pt>
                <c:pt idx="228">
                  <c:v>35871</c:v>
                </c:pt>
                <c:pt idx="229">
                  <c:v>35872</c:v>
                </c:pt>
                <c:pt idx="230">
                  <c:v>35873</c:v>
                </c:pt>
                <c:pt idx="231">
                  <c:v>35874</c:v>
                </c:pt>
                <c:pt idx="232">
                  <c:v>35875</c:v>
                </c:pt>
                <c:pt idx="233">
                  <c:v>35876</c:v>
                </c:pt>
                <c:pt idx="234">
                  <c:v>35877</c:v>
                </c:pt>
                <c:pt idx="235">
                  <c:v>35878</c:v>
                </c:pt>
                <c:pt idx="236">
                  <c:v>35879</c:v>
                </c:pt>
                <c:pt idx="237">
                  <c:v>35880</c:v>
                </c:pt>
                <c:pt idx="238">
                  <c:v>35881</c:v>
                </c:pt>
                <c:pt idx="239">
                  <c:v>35882</c:v>
                </c:pt>
                <c:pt idx="240">
                  <c:v>35883</c:v>
                </c:pt>
                <c:pt idx="241">
                  <c:v>35884</c:v>
                </c:pt>
                <c:pt idx="242">
                  <c:v>35885</c:v>
                </c:pt>
                <c:pt idx="243">
                  <c:v>35886</c:v>
                </c:pt>
                <c:pt idx="244">
                  <c:v>35887</c:v>
                </c:pt>
                <c:pt idx="245">
                  <c:v>35888</c:v>
                </c:pt>
                <c:pt idx="246">
                  <c:v>35889</c:v>
                </c:pt>
                <c:pt idx="247">
                  <c:v>35890</c:v>
                </c:pt>
                <c:pt idx="248">
                  <c:v>35891</c:v>
                </c:pt>
                <c:pt idx="249">
                  <c:v>35892</c:v>
                </c:pt>
                <c:pt idx="250">
                  <c:v>35893</c:v>
                </c:pt>
                <c:pt idx="251">
                  <c:v>35894</c:v>
                </c:pt>
                <c:pt idx="252">
                  <c:v>35895</c:v>
                </c:pt>
                <c:pt idx="253">
                  <c:v>35896</c:v>
                </c:pt>
                <c:pt idx="254">
                  <c:v>35897</c:v>
                </c:pt>
                <c:pt idx="255">
                  <c:v>35898</c:v>
                </c:pt>
                <c:pt idx="256">
                  <c:v>35899</c:v>
                </c:pt>
                <c:pt idx="257">
                  <c:v>35900</c:v>
                </c:pt>
                <c:pt idx="258">
                  <c:v>35901</c:v>
                </c:pt>
                <c:pt idx="259">
                  <c:v>35902</c:v>
                </c:pt>
                <c:pt idx="260">
                  <c:v>35903</c:v>
                </c:pt>
                <c:pt idx="261">
                  <c:v>35904</c:v>
                </c:pt>
                <c:pt idx="262">
                  <c:v>35905</c:v>
                </c:pt>
                <c:pt idx="263">
                  <c:v>35906</c:v>
                </c:pt>
                <c:pt idx="264">
                  <c:v>35907</c:v>
                </c:pt>
                <c:pt idx="265">
                  <c:v>35908</c:v>
                </c:pt>
                <c:pt idx="266">
                  <c:v>35909</c:v>
                </c:pt>
                <c:pt idx="267">
                  <c:v>35910</c:v>
                </c:pt>
                <c:pt idx="268">
                  <c:v>35911</c:v>
                </c:pt>
                <c:pt idx="269">
                  <c:v>35912</c:v>
                </c:pt>
                <c:pt idx="270">
                  <c:v>35913</c:v>
                </c:pt>
                <c:pt idx="271">
                  <c:v>35914</c:v>
                </c:pt>
                <c:pt idx="272">
                  <c:v>35915</c:v>
                </c:pt>
                <c:pt idx="273">
                  <c:v>35916</c:v>
                </c:pt>
                <c:pt idx="274">
                  <c:v>35917</c:v>
                </c:pt>
                <c:pt idx="275">
                  <c:v>35918</c:v>
                </c:pt>
                <c:pt idx="276">
                  <c:v>35919</c:v>
                </c:pt>
                <c:pt idx="277">
                  <c:v>35920</c:v>
                </c:pt>
                <c:pt idx="278">
                  <c:v>35921</c:v>
                </c:pt>
                <c:pt idx="279">
                  <c:v>35922</c:v>
                </c:pt>
                <c:pt idx="280">
                  <c:v>35923</c:v>
                </c:pt>
                <c:pt idx="281">
                  <c:v>35924</c:v>
                </c:pt>
                <c:pt idx="282">
                  <c:v>35925</c:v>
                </c:pt>
                <c:pt idx="283">
                  <c:v>35926</c:v>
                </c:pt>
                <c:pt idx="284">
                  <c:v>35927</c:v>
                </c:pt>
                <c:pt idx="285">
                  <c:v>35928</c:v>
                </c:pt>
                <c:pt idx="286">
                  <c:v>35929</c:v>
                </c:pt>
                <c:pt idx="287">
                  <c:v>35930</c:v>
                </c:pt>
                <c:pt idx="288">
                  <c:v>35931</c:v>
                </c:pt>
                <c:pt idx="289">
                  <c:v>35932</c:v>
                </c:pt>
                <c:pt idx="290">
                  <c:v>35933</c:v>
                </c:pt>
                <c:pt idx="291">
                  <c:v>35934</c:v>
                </c:pt>
                <c:pt idx="292">
                  <c:v>35935</c:v>
                </c:pt>
                <c:pt idx="293">
                  <c:v>35936</c:v>
                </c:pt>
                <c:pt idx="294">
                  <c:v>35937</c:v>
                </c:pt>
                <c:pt idx="295">
                  <c:v>35938</c:v>
                </c:pt>
                <c:pt idx="296">
                  <c:v>35939</c:v>
                </c:pt>
                <c:pt idx="297">
                  <c:v>35940</c:v>
                </c:pt>
                <c:pt idx="298">
                  <c:v>35941</c:v>
                </c:pt>
                <c:pt idx="299">
                  <c:v>35942</c:v>
                </c:pt>
                <c:pt idx="300">
                  <c:v>35943</c:v>
                </c:pt>
                <c:pt idx="301">
                  <c:v>35944</c:v>
                </c:pt>
                <c:pt idx="302">
                  <c:v>35945</c:v>
                </c:pt>
                <c:pt idx="303">
                  <c:v>35946</c:v>
                </c:pt>
                <c:pt idx="304">
                  <c:v>35947</c:v>
                </c:pt>
                <c:pt idx="305">
                  <c:v>35948</c:v>
                </c:pt>
                <c:pt idx="306">
                  <c:v>35949</c:v>
                </c:pt>
                <c:pt idx="307">
                  <c:v>35950</c:v>
                </c:pt>
                <c:pt idx="308">
                  <c:v>35951</c:v>
                </c:pt>
                <c:pt idx="309">
                  <c:v>35952</c:v>
                </c:pt>
                <c:pt idx="310">
                  <c:v>35953</c:v>
                </c:pt>
                <c:pt idx="311">
                  <c:v>35954</c:v>
                </c:pt>
                <c:pt idx="312">
                  <c:v>35955</c:v>
                </c:pt>
                <c:pt idx="313">
                  <c:v>35956</c:v>
                </c:pt>
                <c:pt idx="314">
                  <c:v>35957</c:v>
                </c:pt>
                <c:pt idx="315">
                  <c:v>35958</c:v>
                </c:pt>
                <c:pt idx="316">
                  <c:v>35959</c:v>
                </c:pt>
                <c:pt idx="317">
                  <c:v>35960</c:v>
                </c:pt>
                <c:pt idx="318">
                  <c:v>35961</c:v>
                </c:pt>
                <c:pt idx="319">
                  <c:v>35962</c:v>
                </c:pt>
                <c:pt idx="320">
                  <c:v>35963</c:v>
                </c:pt>
                <c:pt idx="321">
                  <c:v>35964</c:v>
                </c:pt>
                <c:pt idx="322">
                  <c:v>35965</c:v>
                </c:pt>
                <c:pt idx="323">
                  <c:v>35966</c:v>
                </c:pt>
                <c:pt idx="324">
                  <c:v>35967</c:v>
                </c:pt>
                <c:pt idx="325">
                  <c:v>35968</c:v>
                </c:pt>
                <c:pt idx="326">
                  <c:v>35969</c:v>
                </c:pt>
                <c:pt idx="327">
                  <c:v>35970</c:v>
                </c:pt>
                <c:pt idx="328">
                  <c:v>35971</c:v>
                </c:pt>
                <c:pt idx="329">
                  <c:v>35972</c:v>
                </c:pt>
                <c:pt idx="330">
                  <c:v>35973</c:v>
                </c:pt>
                <c:pt idx="331">
                  <c:v>35974</c:v>
                </c:pt>
                <c:pt idx="332">
                  <c:v>35975</c:v>
                </c:pt>
                <c:pt idx="333">
                  <c:v>35976</c:v>
                </c:pt>
                <c:pt idx="334">
                  <c:v>35977</c:v>
                </c:pt>
                <c:pt idx="335">
                  <c:v>35978</c:v>
                </c:pt>
                <c:pt idx="336">
                  <c:v>35979</c:v>
                </c:pt>
                <c:pt idx="337">
                  <c:v>35980</c:v>
                </c:pt>
                <c:pt idx="338">
                  <c:v>35981</c:v>
                </c:pt>
                <c:pt idx="339">
                  <c:v>35982</c:v>
                </c:pt>
                <c:pt idx="340">
                  <c:v>35983</c:v>
                </c:pt>
                <c:pt idx="341">
                  <c:v>35984</c:v>
                </c:pt>
                <c:pt idx="342">
                  <c:v>35985</c:v>
                </c:pt>
                <c:pt idx="343">
                  <c:v>35986</c:v>
                </c:pt>
                <c:pt idx="344">
                  <c:v>35987</c:v>
                </c:pt>
                <c:pt idx="345">
                  <c:v>35988</c:v>
                </c:pt>
                <c:pt idx="346">
                  <c:v>35989</c:v>
                </c:pt>
                <c:pt idx="347">
                  <c:v>35990</c:v>
                </c:pt>
                <c:pt idx="348">
                  <c:v>35991</c:v>
                </c:pt>
                <c:pt idx="349">
                  <c:v>35992</c:v>
                </c:pt>
                <c:pt idx="350">
                  <c:v>35993</c:v>
                </c:pt>
                <c:pt idx="351">
                  <c:v>35994</c:v>
                </c:pt>
                <c:pt idx="352">
                  <c:v>35995</c:v>
                </c:pt>
                <c:pt idx="353">
                  <c:v>35996</c:v>
                </c:pt>
                <c:pt idx="354">
                  <c:v>35997</c:v>
                </c:pt>
                <c:pt idx="355">
                  <c:v>35998</c:v>
                </c:pt>
                <c:pt idx="356">
                  <c:v>35999</c:v>
                </c:pt>
                <c:pt idx="357">
                  <c:v>36000</c:v>
                </c:pt>
                <c:pt idx="358">
                  <c:v>36001</c:v>
                </c:pt>
                <c:pt idx="359">
                  <c:v>36002</c:v>
                </c:pt>
                <c:pt idx="360">
                  <c:v>36003</c:v>
                </c:pt>
                <c:pt idx="361">
                  <c:v>36004</c:v>
                </c:pt>
                <c:pt idx="362">
                  <c:v>36005</c:v>
                </c:pt>
                <c:pt idx="363">
                  <c:v>36006</c:v>
                </c:pt>
                <c:pt idx="364">
                  <c:v>36007</c:v>
                </c:pt>
                <c:pt idx="365">
                  <c:v>36008</c:v>
                </c:pt>
                <c:pt idx="366">
                  <c:v>36009</c:v>
                </c:pt>
                <c:pt idx="367">
                  <c:v>36010</c:v>
                </c:pt>
                <c:pt idx="368">
                  <c:v>36011</c:v>
                </c:pt>
                <c:pt idx="369">
                  <c:v>36012</c:v>
                </c:pt>
                <c:pt idx="370">
                  <c:v>36013</c:v>
                </c:pt>
                <c:pt idx="371">
                  <c:v>36014</c:v>
                </c:pt>
                <c:pt idx="372">
                  <c:v>36015</c:v>
                </c:pt>
                <c:pt idx="373">
                  <c:v>36016</c:v>
                </c:pt>
                <c:pt idx="374">
                  <c:v>36017</c:v>
                </c:pt>
                <c:pt idx="375">
                  <c:v>36018</c:v>
                </c:pt>
                <c:pt idx="376">
                  <c:v>36019</c:v>
                </c:pt>
                <c:pt idx="377">
                  <c:v>36020</c:v>
                </c:pt>
                <c:pt idx="378">
                  <c:v>36021</c:v>
                </c:pt>
                <c:pt idx="379">
                  <c:v>36022</c:v>
                </c:pt>
                <c:pt idx="380">
                  <c:v>36023</c:v>
                </c:pt>
                <c:pt idx="381">
                  <c:v>36024</c:v>
                </c:pt>
                <c:pt idx="382">
                  <c:v>36025</c:v>
                </c:pt>
                <c:pt idx="383">
                  <c:v>36026</c:v>
                </c:pt>
                <c:pt idx="384">
                  <c:v>36027</c:v>
                </c:pt>
                <c:pt idx="385">
                  <c:v>36028</c:v>
                </c:pt>
                <c:pt idx="386">
                  <c:v>36029</c:v>
                </c:pt>
                <c:pt idx="387">
                  <c:v>36030</c:v>
                </c:pt>
                <c:pt idx="388">
                  <c:v>36031</c:v>
                </c:pt>
                <c:pt idx="389">
                  <c:v>36032</c:v>
                </c:pt>
                <c:pt idx="390">
                  <c:v>36033</c:v>
                </c:pt>
                <c:pt idx="391">
                  <c:v>36034</c:v>
                </c:pt>
                <c:pt idx="392">
                  <c:v>36035</c:v>
                </c:pt>
                <c:pt idx="393">
                  <c:v>36036</c:v>
                </c:pt>
                <c:pt idx="394">
                  <c:v>36037</c:v>
                </c:pt>
                <c:pt idx="395">
                  <c:v>36038</c:v>
                </c:pt>
                <c:pt idx="396">
                  <c:v>36039</c:v>
                </c:pt>
                <c:pt idx="397">
                  <c:v>36040</c:v>
                </c:pt>
                <c:pt idx="398">
                  <c:v>36041</c:v>
                </c:pt>
                <c:pt idx="399">
                  <c:v>36042</c:v>
                </c:pt>
                <c:pt idx="400">
                  <c:v>36043</c:v>
                </c:pt>
                <c:pt idx="401">
                  <c:v>36044</c:v>
                </c:pt>
                <c:pt idx="402">
                  <c:v>36045</c:v>
                </c:pt>
                <c:pt idx="403">
                  <c:v>36046</c:v>
                </c:pt>
                <c:pt idx="404">
                  <c:v>36047</c:v>
                </c:pt>
                <c:pt idx="405">
                  <c:v>36048</c:v>
                </c:pt>
                <c:pt idx="406">
                  <c:v>36049</c:v>
                </c:pt>
                <c:pt idx="407">
                  <c:v>36050</c:v>
                </c:pt>
                <c:pt idx="408">
                  <c:v>36051</c:v>
                </c:pt>
                <c:pt idx="409">
                  <c:v>36052</c:v>
                </c:pt>
                <c:pt idx="410">
                  <c:v>36053</c:v>
                </c:pt>
                <c:pt idx="411">
                  <c:v>36054</c:v>
                </c:pt>
                <c:pt idx="412">
                  <c:v>36055</c:v>
                </c:pt>
                <c:pt idx="413">
                  <c:v>36056</c:v>
                </c:pt>
                <c:pt idx="414">
                  <c:v>36057</c:v>
                </c:pt>
                <c:pt idx="415">
                  <c:v>36058</c:v>
                </c:pt>
                <c:pt idx="416">
                  <c:v>36059</c:v>
                </c:pt>
                <c:pt idx="417">
                  <c:v>36060</c:v>
                </c:pt>
                <c:pt idx="418">
                  <c:v>36061</c:v>
                </c:pt>
                <c:pt idx="419">
                  <c:v>36062</c:v>
                </c:pt>
                <c:pt idx="420">
                  <c:v>36063</c:v>
                </c:pt>
                <c:pt idx="421">
                  <c:v>36064</c:v>
                </c:pt>
                <c:pt idx="422">
                  <c:v>36065</c:v>
                </c:pt>
                <c:pt idx="423">
                  <c:v>36066</c:v>
                </c:pt>
                <c:pt idx="424">
                  <c:v>36067</c:v>
                </c:pt>
                <c:pt idx="425">
                  <c:v>36068</c:v>
                </c:pt>
                <c:pt idx="426">
                  <c:v>36069</c:v>
                </c:pt>
                <c:pt idx="427">
                  <c:v>36070</c:v>
                </c:pt>
                <c:pt idx="428">
                  <c:v>36071</c:v>
                </c:pt>
                <c:pt idx="429">
                  <c:v>36072</c:v>
                </c:pt>
                <c:pt idx="430">
                  <c:v>36073</c:v>
                </c:pt>
                <c:pt idx="431">
                  <c:v>36074</c:v>
                </c:pt>
                <c:pt idx="432">
                  <c:v>36075</c:v>
                </c:pt>
                <c:pt idx="433">
                  <c:v>36076</c:v>
                </c:pt>
                <c:pt idx="434">
                  <c:v>36077</c:v>
                </c:pt>
                <c:pt idx="435">
                  <c:v>36078</c:v>
                </c:pt>
                <c:pt idx="436">
                  <c:v>36079</c:v>
                </c:pt>
                <c:pt idx="437">
                  <c:v>36080</c:v>
                </c:pt>
                <c:pt idx="438">
                  <c:v>36081</c:v>
                </c:pt>
                <c:pt idx="439">
                  <c:v>36082</c:v>
                </c:pt>
                <c:pt idx="440">
                  <c:v>36083</c:v>
                </c:pt>
                <c:pt idx="441">
                  <c:v>36084</c:v>
                </c:pt>
                <c:pt idx="442">
                  <c:v>36085</c:v>
                </c:pt>
                <c:pt idx="443">
                  <c:v>36086</c:v>
                </c:pt>
                <c:pt idx="444">
                  <c:v>36087</c:v>
                </c:pt>
                <c:pt idx="445">
                  <c:v>36088</c:v>
                </c:pt>
                <c:pt idx="446">
                  <c:v>36089</c:v>
                </c:pt>
                <c:pt idx="447">
                  <c:v>36090</c:v>
                </c:pt>
                <c:pt idx="448">
                  <c:v>36091</c:v>
                </c:pt>
                <c:pt idx="449">
                  <c:v>36092</c:v>
                </c:pt>
                <c:pt idx="450">
                  <c:v>36093</c:v>
                </c:pt>
                <c:pt idx="451">
                  <c:v>36094</c:v>
                </c:pt>
                <c:pt idx="452">
                  <c:v>36095</c:v>
                </c:pt>
                <c:pt idx="453">
                  <c:v>36096</c:v>
                </c:pt>
                <c:pt idx="454">
                  <c:v>36097</c:v>
                </c:pt>
                <c:pt idx="455">
                  <c:v>36098</c:v>
                </c:pt>
                <c:pt idx="456">
                  <c:v>36099</c:v>
                </c:pt>
                <c:pt idx="457">
                  <c:v>36100</c:v>
                </c:pt>
                <c:pt idx="458">
                  <c:v>36101</c:v>
                </c:pt>
                <c:pt idx="459">
                  <c:v>36102</c:v>
                </c:pt>
                <c:pt idx="460">
                  <c:v>36103</c:v>
                </c:pt>
                <c:pt idx="461">
                  <c:v>36104</c:v>
                </c:pt>
                <c:pt idx="462">
                  <c:v>36105</c:v>
                </c:pt>
                <c:pt idx="463">
                  <c:v>36106</c:v>
                </c:pt>
                <c:pt idx="464">
                  <c:v>36107</c:v>
                </c:pt>
                <c:pt idx="465">
                  <c:v>36108</c:v>
                </c:pt>
                <c:pt idx="466">
                  <c:v>36109</c:v>
                </c:pt>
                <c:pt idx="467">
                  <c:v>36110</c:v>
                </c:pt>
                <c:pt idx="468">
                  <c:v>36111</c:v>
                </c:pt>
                <c:pt idx="469">
                  <c:v>36112</c:v>
                </c:pt>
                <c:pt idx="470">
                  <c:v>36113</c:v>
                </c:pt>
                <c:pt idx="471">
                  <c:v>36114</c:v>
                </c:pt>
                <c:pt idx="472">
                  <c:v>36115</c:v>
                </c:pt>
                <c:pt idx="473">
                  <c:v>36116</c:v>
                </c:pt>
                <c:pt idx="474">
                  <c:v>36117</c:v>
                </c:pt>
                <c:pt idx="475">
                  <c:v>36118</c:v>
                </c:pt>
                <c:pt idx="476">
                  <c:v>36119</c:v>
                </c:pt>
                <c:pt idx="477">
                  <c:v>36120</c:v>
                </c:pt>
                <c:pt idx="478">
                  <c:v>36121</c:v>
                </c:pt>
                <c:pt idx="479">
                  <c:v>36122</c:v>
                </c:pt>
                <c:pt idx="480">
                  <c:v>36123</c:v>
                </c:pt>
                <c:pt idx="481">
                  <c:v>36124</c:v>
                </c:pt>
                <c:pt idx="482">
                  <c:v>36125</c:v>
                </c:pt>
                <c:pt idx="483">
                  <c:v>36126</c:v>
                </c:pt>
                <c:pt idx="484">
                  <c:v>36127</c:v>
                </c:pt>
                <c:pt idx="485">
                  <c:v>36128</c:v>
                </c:pt>
                <c:pt idx="486">
                  <c:v>36129</c:v>
                </c:pt>
                <c:pt idx="487">
                  <c:v>36130</c:v>
                </c:pt>
                <c:pt idx="488">
                  <c:v>36131</c:v>
                </c:pt>
                <c:pt idx="489">
                  <c:v>36132</c:v>
                </c:pt>
                <c:pt idx="490">
                  <c:v>36133</c:v>
                </c:pt>
                <c:pt idx="491">
                  <c:v>36134</c:v>
                </c:pt>
                <c:pt idx="492">
                  <c:v>36135</c:v>
                </c:pt>
                <c:pt idx="493">
                  <c:v>36136</c:v>
                </c:pt>
                <c:pt idx="494">
                  <c:v>36137</c:v>
                </c:pt>
                <c:pt idx="495">
                  <c:v>36138</c:v>
                </c:pt>
                <c:pt idx="496">
                  <c:v>36139</c:v>
                </c:pt>
                <c:pt idx="497">
                  <c:v>36140</c:v>
                </c:pt>
                <c:pt idx="498">
                  <c:v>36141</c:v>
                </c:pt>
                <c:pt idx="499">
                  <c:v>36142</c:v>
                </c:pt>
                <c:pt idx="500">
                  <c:v>36143</c:v>
                </c:pt>
                <c:pt idx="501">
                  <c:v>36144</c:v>
                </c:pt>
                <c:pt idx="502">
                  <c:v>36145</c:v>
                </c:pt>
                <c:pt idx="503">
                  <c:v>36146</c:v>
                </c:pt>
                <c:pt idx="504">
                  <c:v>36147</c:v>
                </c:pt>
                <c:pt idx="505">
                  <c:v>36148</c:v>
                </c:pt>
                <c:pt idx="506">
                  <c:v>36149</c:v>
                </c:pt>
                <c:pt idx="507">
                  <c:v>36150</c:v>
                </c:pt>
                <c:pt idx="508">
                  <c:v>36151</c:v>
                </c:pt>
                <c:pt idx="509">
                  <c:v>36152</c:v>
                </c:pt>
                <c:pt idx="510">
                  <c:v>36153</c:v>
                </c:pt>
                <c:pt idx="511">
                  <c:v>36154</c:v>
                </c:pt>
                <c:pt idx="512">
                  <c:v>36155</c:v>
                </c:pt>
                <c:pt idx="513">
                  <c:v>36156</c:v>
                </c:pt>
                <c:pt idx="514">
                  <c:v>36157</c:v>
                </c:pt>
                <c:pt idx="515">
                  <c:v>36158</c:v>
                </c:pt>
                <c:pt idx="516">
                  <c:v>36159</c:v>
                </c:pt>
                <c:pt idx="517">
                  <c:v>36160</c:v>
                </c:pt>
                <c:pt idx="518">
                  <c:v>36161</c:v>
                </c:pt>
                <c:pt idx="519">
                  <c:v>36162</c:v>
                </c:pt>
                <c:pt idx="520">
                  <c:v>36163</c:v>
                </c:pt>
                <c:pt idx="521">
                  <c:v>36164</c:v>
                </c:pt>
                <c:pt idx="522">
                  <c:v>36165</c:v>
                </c:pt>
                <c:pt idx="523">
                  <c:v>36166</c:v>
                </c:pt>
                <c:pt idx="524">
                  <c:v>36167</c:v>
                </c:pt>
                <c:pt idx="525">
                  <c:v>36168</c:v>
                </c:pt>
                <c:pt idx="526">
                  <c:v>36169</c:v>
                </c:pt>
                <c:pt idx="527">
                  <c:v>36170</c:v>
                </c:pt>
                <c:pt idx="528">
                  <c:v>36171</c:v>
                </c:pt>
                <c:pt idx="529">
                  <c:v>36172</c:v>
                </c:pt>
                <c:pt idx="530">
                  <c:v>36173</c:v>
                </c:pt>
                <c:pt idx="531">
                  <c:v>36174</c:v>
                </c:pt>
                <c:pt idx="532">
                  <c:v>36175</c:v>
                </c:pt>
                <c:pt idx="533">
                  <c:v>36176</c:v>
                </c:pt>
                <c:pt idx="534">
                  <c:v>36177</c:v>
                </c:pt>
                <c:pt idx="535">
                  <c:v>36178</c:v>
                </c:pt>
                <c:pt idx="536">
                  <c:v>36179</c:v>
                </c:pt>
                <c:pt idx="537">
                  <c:v>36180</c:v>
                </c:pt>
                <c:pt idx="538">
                  <c:v>36181</c:v>
                </c:pt>
                <c:pt idx="539">
                  <c:v>36182</c:v>
                </c:pt>
                <c:pt idx="540">
                  <c:v>36183</c:v>
                </c:pt>
                <c:pt idx="541">
                  <c:v>36184</c:v>
                </c:pt>
                <c:pt idx="542">
                  <c:v>36185</c:v>
                </c:pt>
                <c:pt idx="543">
                  <c:v>36186</c:v>
                </c:pt>
                <c:pt idx="544">
                  <c:v>36187</c:v>
                </c:pt>
                <c:pt idx="545">
                  <c:v>36188</c:v>
                </c:pt>
                <c:pt idx="546">
                  <c:v>36189</c:v>
                </c:pt>
                <c:pt idx="547">
                  <c:v>36190</c:v>
                </c:pt>
                <c:pt idx="548">
                  <c:v>36191</c:v>
                </c:pt>
                <c:pt idx="549">
                  <c:v>36192</c:v>
                </c:pt>
                <c:pt idx="550">
                  <c:v>36193</c:v>
                </c:pt>
                <c:pt idx="551">
                  <c:v>36194</c:v>
                </c:pt>
                <c:pt idx="552">
                  <c:v>36195</c:v>
                </c:pt>
                <c:pt idx="553">
                  <c:v>36196</c:v>
                </c:pt>
                <c:pt idx="554">
                  <c:v>36197</c:v>
                </c:pt>
                <c:pt idx="555">
                  <c:v>36198</c:v>
                </c:pt>
                <c:pt idx="556">
                  <c:v>36199</c:v>
                </c:pt>
                <c:pt idx="557">
                  <c:v>36200</c:v>
                </c:pt>
                <c:pt idx="558">
                  <c:v>36201</c:v>
                </c:pt>
                <c:pt idx="559">
                  <c:v>36202</c:v>
                </c:pt>
                <c:pt idx="560">
                  <c:v>36203</c:v>
                </c:pt>
                <c:pt idx="561">
                  <c:v>36204</c:v>
                </c:pt>
                <c:pt idx="562">
                  <c:v>36205</c:v>
                </c:pt>
                <c:pt idx="563">
                  <c:v>36206</c:v>
                </c:pt>
                <c:pt idx="564">
                  <c:v>36207</c:v>
                </c:pt>
                <c:pt idx="565">
                  <c:v>36208</c:v>
                </c:pt>
                <c:pt idx="566">
                  <c:v>36209</c:v>
                </c:pt>
                <c:pt idx="567">
                  <c:v>36210</c:v>
                </c:pt>
                <c:pt idx="568">
                  <c:v>36211</c:v>
                </c:pt>
                <c:pt idx="569">
                  <c:v>36212</c:v>
                </c:pt>
                <c:pt idx="570">
                  <c:v>36213</c:v>
                </c:pt>
                <c:pt idx="571">
                  <c:v>36214</c:v>
                </c:pt>
                <c:pt idx="572">
                  <c:v>36215</c:v>
                </c:pt>
                <c:pt idx="573">
                  <c:v>36216</c:v>
                </c:pt>
                <c:pt idx="574">
                  <c:v>36217</c:v>
                </c:pt>
                <c:pt idx="575">
                  <c:v>36218</c:v>
                </c:pt>
                <c:pt idx="576">
                  <c:v>36219</c:v>
                </c:pt>
                <c:pt idx="577">
                  <c:v>36220</c:v>
                </c:pt>
                <c:pt idx="578">
                  <c:v>36221</c:v>
                </c:pt>
                <c:pt idx="579">
                  <c:v>36222</c:v>
                </c:pt>
                <c:pt idx="580">
                  <c:v>36223</c:v>
                </c:pt>
                <c:pt idx="581">
                  <c:v>36224</c:v>
                </c:pt>
                <c:pt idx="582">
                  <c:v>36225</c:v>
                </c:pt>
                <c:pt idx="583">
                  <c:v>36226</c:v>
                </c:pt>
                <c:pt idx="584">
                  <c:v>36227</c:v>
                </c:pt>
                <c:pt idx="585">
                  <c:v>36228</c:v>
                </c:pt>
                <c:pt idx="586">
                  <c:v>36229</c:v>
                </c:pt>
                <c:pt idx="587">
                  <c:v>36230</c:v>
                </c:pt>
                <c:pt idx="588">
                  <c:v>36231</c:v>
                </c:pt>
                <c:pt idx="589">
                  <c:v>36232</c:v>
                </c:pt>
                <c:pt idx="590">
                  <c:v>36233</c:v>
                </c:pt>
                <c:pt idx="591">
                  <c:v>36234</c:v>
                </c:pt>
                <c:pt idx="592">
                  <c:v>36235</c:v>
                </c:pt>
                <c:pt idx="593">
                  <c:v>36236</c:v>
                </c:pt>
                <c:pt idx="594">
                  <c:v>36237</c:v>
                </c:pt>
                <c:pt idx="595">
                  <c:v>36238</c:v>
                </c:pt>
                <c:pt idx="596">
                  <c:v>36239</c:v>
                </c:pt>
                <c:pt idx="597">
                  <c:v>36240</c:v>
                </c:pt>
                <c:pt idx="598">
                  <c:v>36241</c:v>
                </c:pt>
                <c:pt idx="599">
                  <c:v>36242</c:v>
                </c:pt>
                <c:pt idx="600">
                  <c:v>36243</c:v>
                </c:pt>
                <c:pt idx="601">
                  <c:v>36244</c:v>
                </c:pt>
                <c:pt idx="602">
                  <c:v>36245</c:v>
                </c:pt>
                <c:pt idx="603">
                  <c:v>36246</c:v>
                </c:pt>
                <c:pt idx="604">
                  <c:v>36247</c:v>
                </c:pt>
                <c:pt idx="605">
                  <c:v>36248</c:v>
                </c:pt>
                <c:pt idx="606">
                  <c:v>36249</c:v>
                </c:pt>
                <c:pt idx="607">
                  <c:v>36250</c:v>
                </c:pt>
                <c:pt idx="608">
                  <c:v>36251</c:v>
                </c:pt>
                <c:pt idx="609">
                  <c:v>36252</c:v>
                </c:pt>
                <c:pt idx="610">
                  <c:v>36253</c:v>
                </c:pt>
                <c:pt idx="611">
                  <c:v>36254</c:v>
                </c:pt>
                <c:pt idx="612">
                  <c:v>36255</c:v>
                </c:pt>
                <c:pt idx="613">
                  <c:v>36256</c:v>
                </c:pt>
                <c:pt idx="614">
                  <c:v>36257</c:v>
                </c:pt>
                <c:pt idx="615">
                  <c:v>36258</c:v>
                </c:pt>
                <c:pt idx="616">
                  <c:v>36259</c:v>
                </c:pt>
                <c:pt idx="617">
                  <c:v>36260</c:v>
                </c:pt>
                <c:pt idx="618">
                  <c:v>36261</c:v>
                </c:pt>
                <c:pt idx="619">
                  <c:v>36262</c:v>
                </c:pt>
                <c:pt idx="620">
                  <c:v>36263</c:v>
                </c:pt>
                <c:pt idx="621">
                  <c:v>36264</c:v>
                </c:pt>
                <c:pt idx="622">
                  <c:v>36265</c:v>
                </c:pt>
                <c:pt idx="623">
                  <c:v>36266</c:v>
                </c:pt>
                <c:pt idx="624">
                  <c:v>36267</c:v>
                </c:pt>
                <c:pt idx="625">
                  <c:v>36268</c:v>
                </c:pt>
                <c:pt idx="626">
                  <c:v>36269</c:v>
                </c:pt>
                <c:pt idx="627">
                  <c:v>36270</c:v>
                </c:pt>
                <c:pt idx="628">
                  <c:v>36271</c:v>
                </c:pt>
                <c:pt idx="629">
                  <c:v>36272</c:v>
                </c:pt>
                <c:pt idx="630">
                  <c:v>36273</c:v>
                </c:pt>
                <c:pt idx="631">
                  <c:v>36274</c:v>
                </c:pt>
                <c:pt idx="632">
                  <c:v>36275</c:v>
                </c:pt>
                <c:pt idx="633">
                  <c:v>36276</c:v>
                </c:pt>
                <c:pt idx="634">
                  <c:v>36277</c:v>
                </c:pt>
                <c:pt idx="635">
                  <c:v>36278</c:v>
                </c:pt>
                <c:pt idx="636">
                  <c:v>36279</c:v>
                </c:pt>
                <c:pt idx="637">
                  <c:v>36280</c:v>
                </c:pt>
                <c:pt idx="638">
                  <c:v>36281</c:v>
                </c:pt>
                <c:pt idx="639">
                  <c:v>36282</c:v>
                </c:pt>
                <c:pt idx="640">
                  <c:v>36283</c:v>
                </c:pt>
                <c:pt idx="641">
                  <c:v>36284</c:v>
                </c:pt>
                <c:pt idx="642">
                  <c:v>36285</c:v>
                </c:pt>
                <c:pt idx="643">
                  <c:v>36286</c:v>
                </c:pt>
                <c:pt idx="644">
                  <c:v>36287</c:v>
                </c:pt>
                <c:pt idx="645">
                  <c:v>36288</c:v>
                </c:pt>
                <c:pt idx="646">
                  <c:v>36289</c:v>
                </c:pt>
                <c:pt idx="647">
                  <c:v>36290</c:v>
                </c:pt>
                <c:pt idx="648">
                  <c:v>36291</c:v>
                </c:pt>
                <c:pt idx="649">
                  <c:v>36292</c:v>
                </c:pt>
                <c:pt idx="650">
                  <c:v>36293</c:v>
                </c:pt>
                <c:pt idx="651">
                  <c:v>36294</c:v>
                </c:pt>
                <c:pt idx="652">
                  <c:v>36295</c:v>
                </c:pt>
                <c:pt idx="653">
                  <c:v>36296</c:v>
                </c:pt>
                <c:pt idx="654">
                  <c:v>36297</c:v>
                </c:pt>
                <c:pt idx="655">
                  <c:v>36298</c:v>
                </c:pt>
                <c:pt idx="656">
                  <c:v>36299</c:v>
                </c:pt>
                <c:pt idx="657">
                  <c:v>36300</c:v>
                </c:pt>
                <c:pt idx="658">
                  <c:v>36301</c:v>
                </c:pt>
                <c:pt idx="659">
                  <c:v>36302</c:v>
                </c:pt>
                <c:pt idx="660">
                  <c:v>36303</c:v>
                </c:pt>
                <c:pt idx="661">
                  <c:v>36304</c:v>
                </c:pt>
                <c:pt idx="662">
                  <c:v>36305</c:v>
                </c:pt>
                <c:pt idx="663">
                  <c:v>36306</c:v>
                </c:pt>
                <c:pt idx="664">
                  <c:v>36307</c:v>
                </c:pt>
                <c:pt idx="665">
                  <c:v>36308</c:v>
                </c:pt>
                <c:pt idx="666">
                  <c:v>36309</c:v>
                </c:pt>
                <c:pt idx="667">
                  <c:v>36310</c:v>
                </c:pt>
                <c:pt idx="668">
                  <c:v>36311</c:v>
                </c:pt>
                <c:pt idx="669">
                  <c:v>36312</c:v>
                </c:pt>
                <c:pt idx="670">
                  <c:v>36313</c:v>
                </c:pt>
                <c:pt idx="671">
                  <c:v>36314</c:v>
                </c:pt>
                <c:pt idx="672">
                  <c:v>36315</c:v>
                </c:pt>
                <c:pt idx="673">
                  <c:v>36316</c:v>
                </c:pt>
                <c:pt idx="674">
                  <c:v>36317</c:v>
                </c:pt>
                <c:pt idx="675">
                  <c:v>36318</c:v>
                </c:pt>
                <c:pt idx="676">
                  <c:v>36319</c:v>
                </c:pt>
                <c:pt idx="677">
                  <c:v>36320</c:v>
                </c:pt>
                <c:pt idx="678">
                  <c:v>36321</c:v>
                </c:pt>
                <c:pt idx="679">
                  <c:v>36322</c:v>
                </c:pt>
                <c:pt idx="680">
                  <c:v>36323</c:v>
                </c:pt>
                <c:pt idx="681">
                  <c:v>36324</c:v>
                </c:pt>
                <c:pt idx="682">
                  <c:v>36325</c:v>
                </c:pt>
                <c:pt idx="683">
                  <c:v>36326</c:v>
                </c:pt>
                <c:pt idx="684">
                  <c:v>36327</c:v>
                </c:pt>
                <c:pt idx="685">
                  <c:v>36328</c:v>
                </c:pt>
                <c:pt idx="686">
                  <c:v>36329</c:v>
                </c:pt>
                <c:pt idx="687">
                  <c:v>36330</c:v>
                </c:pt>
                <c:pt idx="688">
                  <c:v>36331</c:v>
                </c:pt>
                <c:pt idx="689">
                  <c:v>36332</c:v>
                </c:pt>
                <c:pt idx="690">
                  <c:v>36333</c:v>
                </c:pt>
                <c:pt idx="691">
                  <c:v>36334</c:v>
                </c:pt>
                <c:pt idx="692">
                  <c:v>36335</c:v>
                </c:pt>
                <c:pt idx="693">
                  <c:v>36336</c:v>
                </c:pt>
                <c:pt idx="694">
                  <c:v>36337</c:v>
                </c:pt>
                <c:pt idx="695">
                  <c:v>36338</c:v>
                </c:pt>
                <c:pt idx="696">
                  <c:v>36339</c:v>
                </c:pt>
                <c:pt idx="697">
                  <c:v>36340</c:v>
                </c:pt>
                <c:pt idx="698">
                  <c:v>36341</c:v>
                </c:pt>
                <c:pt idx="699">
                  <c:v>36342</c:v>
                </c:pt>
                <c:pt idx="700">
                  <c:v>36343</c:v>
                </c:pt>
                <c:pt idx="701">
                  <c:v>36344</c:v>
                </c:pt>
                <c:pt idx="702">
                  <c:v>36345</c:v>
                </c:pt>
                <c:pt idx="703">
                  <c:v>36346</c:v>
                </c:pt>
                <c:pt idx="704">
                  <c:v>36347</c:v>
                </c:pt>
                <c:pt idx="705">
                  <c:v>36348</c:v>
                </c:pt>
                <c:pt idx="706">
                  <c:v>36349</c:v>
                </c:pt>
                <c:pt idx="707">
                  <c:v>36350</c:v>
                </c:pt>
                <c:pt idx="708">
                  <c:v>36351</c:v>
                </c:pt>
                <c:pt idx="709">
                  <c:v>36352</c:v>
                </c:pt>
                <c:pt idx="710">
                  <c:v>36353</c:v>
                </c:pt>
                <c:pt idx="711">
                  <c:v>36354</c:v>
                </c:pt>
                <c:pt idx="712">
                  <c:v>36355</c:v>
                </c:pt>
                <c:pt idx="713">
                  <c:v>36356</c:v>
                </c:pt>
                <c:pt idx="714">
                  <c:v>36357</c:v>
                </c:pt>
                <c:pt idx="715">
                  <c:v>36358</c:v>
                </c:pt>
                <c:pt idx="716">
                  <c:v>36359</c:v>
                </c:pt>
                <c:pt idx="717">
                  <c:v>36360</c:v>
                </c:pt>
                <c:pt idx="718">
                  <c:v>36361</c:v>
                </c:pt>
                <c:pt idx="719">
                  <c:v>36362</c:v>
                </c:pt>
                <c:pt idx="720">
                  <c:v>36363</c:v>
                </c:pt>
                <c:pt idx="721">
                  <c:v>36364</c:v>
                </c:pt>
                <c:pt idx="722">
                  <c:v>36365</c:v>
                </c:pt>
                <c:pt idx="723">
                  <c:v>36366</c:v>
                </c:pt>
                <c:pt idx="724">
                  <c:v>36367</c:v>
                </c:pt>
                <c:pt idx="725">
                  <c:v>36368</c:v>
                </c:pt>
                <c:pt idx="726">
                  <c:v>36369</c:v>
                </c:pt>
                <c:pt idx="727">
                  <c:v>36370</c:v>
                </c:pt>
                <c:pt idx="728">
                  <c:v>36371</c:v>
                </c:pt>
                <c:pt idx="729">
                  <c:v>36372</c:v>
                </c:pt>
                <c:pt idx="730">
                  <c:v>36373</c:v>
                </c:pt>
                <c:pt idx="731">
                  <c:v>36374</c:v>
                </c:pt>
                <c:pt idx="732">
                  <c:v>36375</c:v>
                </c:pt>
                <c:pt idx="733">
                  <c:v>36376</c:v>
                </c:pt>
                <c:pt idx="734">
                  <c:v>36377</c:v>
                </c:pt>
                <c:pt idx="735">
                  <c:v>36378</c:v>
                </c:pt>
                <c:pt idx="736">
                  <c:v>36379</c:v>
                </c:pt>
                <c:pt idx="737">
                  <c:v>36380</c:v>
                </c:pt>
                <c:pt idx="738">
                  <c:v>36381</c:v>
                </c:pt>
                <c:pt idx="739">
                  <c:v>36382</c:v>
                </c:pt>
                <c:pt idx="740">
                  <c:v>36383</c:v>
                </c:pt>
                <c:pt idx="741">
                  <c:v>36384</c:v>
                </c:pt>
                <c:pt idx="742">
                  <c:v>36385</c:v>
                </c:pt>
                <c:pt idx="743">
                  <c:v>36386</c:v>
                </c:pt>
                <c:pt idx="744">
                  <c:v>36387</c:v>
                </c:pt>
                <c:pt idx="745">
                  <c:v>36388</c:v>
                </c:pt>
                <c:pt idx="746">
                  <c:v>36389</c:v>
                </c:pt>
                <c:pt idx="747">
                  <c:v>36390</c:v>
                </c:pt>
                <c:pt idx="748">
                  <c:v>36391</c:v>
                </c:pt>
                <c:pt idx="749">
                  <c:v>36392</c:v>
                </c:pt>
                <c:pt idx="750">
                  <c:v>36393</c:v>
                </c:pt>
                <c:pt idx="751">
                  <c:v>36394</c:v>
                </c:pt>
                <c:pt idx="752">
                  <c:v>36395</c:v>
                </c:pt>
                <c:pt idx="753">
                  <c:v>36396</c:v>
                </c:pt>
                <c:pt idx="754">
                  <c:v>36397</c:v>
                </c:pt>
                <c:pt idx="755">
                  <c:v>36398</c:v>
                </c:pt>
                <c:pt idx="756">
                  <c:v>36399</c:v>
                </c:pt>
                <c:pt idx="757">
                  <c:v>36400</c:v>
                </c:pt>
                <c:pt idx="758">
                  <c:v>36401</c:v>
                </c:pt>
                <c:pt idx="759">
                  <c:v>36402</c:v>
                </c:pt>
                <c:pt idx="760">
                  <c:v>36403</c:v>
                </c:pt>
                <c:pt idx="761">
                  <c:v>36404</c:v>
                </c:pt>
                <c:pt idx="762">
                  <c:v>36405</c:v>
                </c:pt>
                <c:pt idx="763">
                  <c:v>36406</c:v>
                </c:pt>
                <c:pt idx="764">
                  <c:v>36407</c:v>
                </c:pt>
                <c:pt idx="765">
                  <c:v>36408</c:v>
                </c:pt>
                <c:pt idx="766">
                  <c:v>36409</c:v>
                </c:pt>
                <c:pt idx="767">
                  <c:v>36410</c:v>
                </c:pt>
                <c:pt idx="768">
                  <c:v>36411</c:v>
                </c:pt>
                <c:pt idx="769">
                  <c:v>36412</c:v>
                </c:pt>
                <c:pt idx="770">
                  <c:v>36413</c:v>
                </c:pt>
                <c:pt idx="771">
                  <c:v>36414</c:v>
                </c:pt>
                <c:pt idx="772">
                  <c:v>36415</c:v>
                </c:pt>
                <c:pt idx="773">
                  <c:v>36416</c:v>
                </c:pt>
                <c:pt idx="774">
                  <c:v>36417</c:v>
                </c:pt>
                <c:pt idx="775">
                  <c:v>36418</c:v>
                </c:pt>
                <c:pt idx="776">
                  <c:v>36419</c:v>
                </c:pt>
                <c:pt idx="777">
                  <c:v>36420</c:v>
                </c:pt>
                <c:pt idx="778">
                  <c:v>36421</c:v>
                </c:pt>
                <c:pt idx="779">
                  <c:v>36422</c:v>
                </c:pt>
                <c:pt idx="780">
                  <c:v>36423</c:v>
                </c:pt>
                <c:pt idx="781">
                  <c:v>36424</c:v>
                </c:pt>
                <c:pt idx="782">
                  <c:v>36425</c:v>
                </c:pt>
                <c:pt idx="783">
                  <c:v>36426</c:v>
                </c:pt>
                <c:pt idx="784">
                  <c:v>36427</c:v>
                </c:pt>
                <c:pt idx="785">
                  <c:v>36428</c:v>
                </c:pt>
                <c:pt idx="786">
                  <c:v>36429</c:v>
                </c:pt>
                <c:pt idx="787">
                  <c:v>36430</c:v>
                </c:pt>
                <c:pt idx="788">
                  <c:v>36431</c:v>
                </c:pt>
                <c:pt idx="789">
                  <c:v>36432</c:v>
                </c:pt>
                <c:pt idx="790">
                  <c:v>36433</c:v>
                </c:pt>
                <c:pt idx="791">
                  <c:v>36434</c:v>
                </c:pt>
                <c:pt idx="792">
                  <c:v>36435</c:v>
                </c:pt>
                <c:pt idx="793">
                  <c:v>36436</c:v>
                </c:pt>
                <c:pt idx="794">
                  <c:v>36437</c:v>
                </c:pt>
                <c:pt idx="795">
                  <c:v>36438</c:v>
                </c:pt>
                <c:pt idx="796">
                  <c:v>36439</c:v>
                </c:pt>
                <c:pt idx="797">
                  <c:v>36440</c:v>
                </c:pt>
                <c:pt idx="798">
                  <c:v>36441</c:v>
                </c:pt>
                <c:pt idx="799">
                  <c:v>36442</c:v>
                </c:pt>
                <c:pt idx="800">
                  <c:v>36443</c:v>
                </c:pt>
                <c:pt idx="801">
                  <c:v>36444</c:v>
                </c:pt>
                <c:pt idx="802">
                  <c:v>36445</c:v>
                </c:pt>
                <c:pt idx="803">
                  <c:v>36446</c:v>
                </c:pt>
                <c:pt idx="804">
                  <c:v>36447</c:v>
                </c:pt>
                <c:pt idx="805">
                  <c:v>36448</c:v>
                </c:pt>
                <c:pt idx="806">
                  <c:v>36449</c:v>
                </c:pt>
                <c:pt idx="807">
                  <c:v>36450</c:v>
                </c:pt>
                <c:pt idx="808">
                  <c:v>36451</c:v>
                </c:pt>
                <c:pt idx="809">
                  <c:v>36452</c:v>
                </c:pt>
                <c:pt idx="810">
                  <c:v>36453</c:v>
                </c:pt>
                <c:pt idx="811">
                  <c:v>36454</c:v>
                </c:pt>
                <c:pt idx="812">
                  <c:v>36455</c:v>
                </c:pt>
                <c:pt idx="813">
                  <c:v>36456</c:v>
                </c:pt>
                <c:pt idx="814">
                  <c:v>36457</c:v>
                </c:pt>
                <c:pt idx="815">
                  <c:v>36458</c:v>
                </c:pt>
                <c:pt idx="816">
                  <c:v>36459</c:v>
                </c:pt>
                <c:pt idx="817">
                  <c:v>36460</c:v>
                </c:pt>
                <c:pt idx="818">
                  <c:v>36461</c:v>
                </c:pt>
                <c:pt idx="819">
                  <c:v>36462</c:v>
                </c:pt>
                <c:pt idx="820">
                  <c:v>36463</c:v>
                </c:pt>
                <c:pt idx="821">
                  <c:v>36464</c:v>
                </c:pt>
                <c:pt idx="822">
                  <c:v>36465</c:v>
                </c:pt>
                <c:pt idx="823">
                  <c:v>36466</c:v>
                </c:pt>
                <c:pt idx="824">
                  <c:v>36467</c:v>
                </c:pt>
                <c:pt idx="825">
                  <c:v>36468</c:v>
                </c:pt>
                <c:pt idx="826">
                  <c:v>36469</c:v>
                </c:pt>
                <c:pt idx="827">
                  <c:v>36470</c:v>
                </c:pt>
                <c:pt idx="828">
                  <c:v>36471</c:v>
                </c:pt>
                <c:pt idx="829">
                  <c:v>36472</c:v>
                </c:pt>
                <c:pt idx="830">
                  <c:v>36473</c:v>
                </c:pt>
                <c:pt idx="831">
                  <c:v>36474</c:v>
                </c:pt>
                <c:pt idx="832">
                  <c:v>36475</c:v>
                </c:pt>
                <c:pt idx="833">
                  <c:v>36476</c:v>
                </c:pt>
                <c:pt idx="834">
                  <c:v>36477</c:v>
                </c:pt>
                <c:pt idx="835">
                  <c:v>36478</c:v>
                </c:pt>
                <c:pt idx="836">
                  <c:v>36479</c:v>
                </c:pt>
                <c:pt idx="837">
                  <c:v>36480</c:v>
                </c:pt>
                <c:pt idx="838">
                  <c:v>36481</c:v>
                </c:pt>
                <c:pt idx="839">
                  <c:v>36482</c:v>
                </c:pt>
                <c:pt idx="840">
                  <c:v>36483</c:v>
                </c:pt>
                <c:pt idx="841">
                  <c:v>36484</c:v>
                </c:pt>
                <c:pt idx="842">
                  <c:v>36485</c:v>
                </c:pt>
                <c:pt idx="843">
                  <c:v>36486</c:v>
                </c:pt>
                <c:pt idx="844">
                  <c:v>36487</c:v>
                </c:pt>
                <c:pt idx="845">
                  <c:v>36488</c:v>
                </c:pt>
                <c:pt idx="846">
                  <c:v>36489</c:v>
                </c:pt>
                <c:pt idx="847">
                  <c:v>36490</c:v>
                </c:pt>
                <c:pt idx="848">
                  <c:v>36491</c:v>
                </c:pt>
                <c:pt idx="849">
                  <c:v>36492</c:v>
                </c:pt>
                <c:pt idx="850">
                  <c:v>36493</c:v>
                </c:pt>
                <c:pt idx="851">
                  <c:v>36494</c:v>
                </c:pt>
                <c:pt idx="852">
                  <c:v>36495</c:v>
                </c:pt>
                <c:pt idx="853">
                  <c:v>36496</c:v>
                </c:pt>
                <c:pt idx="854">
                  <c:v>36497</c:v>
                </c:pt>
                <c:pt idx="855">
                  <c:v>36498</c:v>
                </c:pt>
                <c:pt idx="856">
                  <c:v>36499</c:v>
                </c:pt>
                <c:pt idx="857">
                  <c:v>36500</c:v>
                </c:pt>
                <c:pt idx="858">
                  <c:v>36501</c:v>
                </c:pt>
                <c:pt idx="859">
                  <c:v>36502</c:v>
                </c:pt>
                <c:pt idx="860">
                  <c:v>36503</c:v>
                </c:pt>
                <c:pt idx="861">
                  <c:v>36504</c:v>
                </c:pt>
                <c:pt idx="862">
                  <c:v>36505</c:v>
                </c:pt>
                <c:pt idx="863">
                  <c:v>36506</c:v>
                </c:pt>
                <c:pt idx="864">
                  <c:v>36507</c:v>
                </c:pt>
                <c:pt idx="865">
                  <c:v>36508</c:v>
                </c:pt>
                <c:pt idx="866">
                  <c:v>36509</c:v>
                </c:pt>
                <c:pt idx="867">
                  <c:v>36510</c:v>
                </c:pt>
                <c:pt idx="868">
                  <c:v>36511</c:v>
                </c:pt>
                <c:pt idx="869">
                  <c:v>36512</c:v>
                </c:pt>
                <c:pt idx="870">
                  <c:v>36513</c:v>
                </c:pt>
                <c:pt idx="871">
                  <c:v>36514</c:v>
                </c:pt>
                <c:pt idx="872">
                  <c:v>36515</c:v>
                </c:pt>
                <c:pt idx="873">
                  <c:v>36516</c:v>
                </c:pt>
                <c:pt idx="874">
                  <c:v>36517</c:v>
                </c:pt>
                <c:pt idx="875">
                  <c:v>36518</c:v>
                </c:pt>
                <c:pt idx="876">
                  <c:v>36519</c:v>
                </c:pt>
                <c:pt idx="877">
                  <c:v>36520</c:v>
                </c:pt>
                <c:pt idx="878">
                  <c:v>36521</c:v>
                </c:pt>
                <c:pt idx="879">
                  <c:v>36522</c:v>
                </c:pt>
                <c:pt idx="880">
                  <c:v>36523</c:v>
                </c:pt>
                <c:pt idx="881">
                  <c:v>36524</c:v>
                </c:pt>
                <c:pt idx="882">
                  <c:v>36525</c:v>
                </c:pt>
                <c:pt idx="883">
                  <c:v>36526</c:v>
                </c:pt>
                <c:pt idx="884">
                  <c:v>36527</c:v>
                </c:pt>
                <c:pt idx="885">
                  <c:v>36528</c:v>
                </c:pt>
                <c:pt idx="886">
                  <c:v>36529</c:v>
                </c:pt>
                <c:pt idx="887">
                  <c:v>36530</c:v>
                </c:pt>
                <c:pt idx="888">
                  <c:v>36531</c:v>
                </c:pt>
                <c:pt idx="889">
                  <c:v>36532</c:v>
                </c:pt>
                <c:pt idx="890">
                  <c:v>36533</c:v>
                </c:pt>
                <c:pt idx="891">
                  <c:v>36534</c:v>
                </c:pt>
                <c:pt idx="892">
                  <c:v>36535</c:v>
                </c:pt>
                <c:pt idx="893">
                  <c:v>36536</c:v>
                </c:pt>
                <c:pt idx="894">
                  <c:v>36537</c:v>
                </c:pt>
                <c:pt idx="895">
                  <c:v>36538</c:v>
                </c:pt>
                <c:pt idx="896">
                  <c:v>36539</c:v>
                </c:pt>
                <c:pt idx="897">
                  <c:v>36540</c:v>
                </c:pt>
                <c:pt idx="898">
                  <c:v>36541</c:v>
                </c:pt>
                <c:pt idx="899">
                  <c:v>36542</c:v>
                </c:pt>
                <c:pt idx="900">
                  <c:v>36543</c:v>
                </c:pt>
                <c:pt idx="901">
                  <c:v>36544</c:v>
                </c:pt>
                <c:pt idx="902">
                  <c:v>36545</c:v>
                </c:pt>
                <c:pt idx="903">
                  <c:v>36546</c:v>
                </c:pt>
                <c:pt idx="904">
                  <c:v>36547</c:v>
                </c:pt>
                <c:pt idx="905">
                  <c:v>36548</c:v>
                </c:pt>
                <c:pt idx="906">
                  <c:v>36549</c:v>
                </c:pt>
                <c:pt idx="907">
                  <c:v>36550</c:v>
                </c:pt>
                <c:pt idx="908">
                  <c:v>36551</c:v>
                </c:pt>
                <c:pt idx="909">
                  <c:v>36552</c:v>
                </c:pt>
                <c:pt idx="910">
                  <c:v>36553</c:v>
                </c:pt>
                <c:pt idx="911">
                  <c:v>36554</c:v>
                </c:pt>
                <c:pt idx="912">
                  <c:v>36555</c:v>
                </c:pt>
                <c:pt idx="913">
                  <c:v>36556</c:v>
                </c:pt>
                <c:pt idx="914">
                  <c:v>36557</c:v>
                </c:pt>
                <c:pt idx="915">
                  <c:v>36558</c:v>
                </c:pt>
                <c:pt idx="916">
                  <c:v>36559</c:v>
                </c:pt>
                <c:pt idx="917">
                  <c:v>36560</c:v>
                </c:pt>
                <c:pt idx="918">
                  <c:v>36561</c:v>
                </c:pt>
                <c:pt idx="919">
                  <c:v>36562</c:v>
                </c:pt>
                <c:pt idx="920">
                  <c:v>36563</c:v>
                </c:pt>
                <c:pt idx="921">
                  <c:v>36564</c:v>
                </c:pt>
                <c:pt idx="922">
                  <c:v>36565</c:v>
                </c:pt>
                <c:pt idx="923">
                  <c:v>36566</c:v>
                </c:pt>
                <c:pt idx="924">
                  <c:v>36567</c:v>
                </c:pt>
                <c:pt idx="925">
                  <c:v>36568</c:v>
                </c:pt>
                <c:pt idx="926">
                  <c:v>36569</c:v>
                </c:pt>
                <c:pt idx="927">
                  <c:v>36570</c:v>
                </c:pt>
                <c:pt idx="928">
                  <c:v>36571</c:v>
                </c:pt>
                <c:pt idx="929">
                  <c:v>36572</c:v>
                </c:pt>
                <c:pt idx="930">
                  <c:v>36573</c:v>
                </c:pt>
                <c:pt idx="931">
                  <c:v>36574</c:v>
                </c:pt>
                <c:pt idx="932">
                  <c:v>36575</c:v>
                </c:pt>
                <c:pt idx="933">
                  <c:v>36576</c:v>
                </c:pt>
                <c:pt idx="934">
                  <c:v>36577</c:v>
                </c:pt>
                <c:pt idx="935">
                  <c:v>36578</c:v>
                </c:pt>
                <c:pt idx="936">
                  <c:v>36579</c:v>
                </c:pt>
                <c:pt idx="937">
                  <c:v>36580</c:v>
                </c:pt>
                <c:pt idx="938">
                  <c:v>36581</c:v>
                </c:pt>
                <c:pt idx="939">
                  <c:v>36582</c:v>
                </c:pt>
                <c:pt idx="940">
                  <c:v>36583</c:v>
                </c:pt>
                <c:pt idx="941">
                  <c:v>36584</c:v>
                </c:pt>
                <c:pt idx="942">
                  <c:v>36585</c:v>
                </c:pt>
                <c:pt idx="943">
                  <c:v>36586</c:v>
                </c:pt>
                <c:pt idx="944">
                  <c:v>36587</c:v>
                </c:pt>
                <c:pt idx="945">
                  <c:v>36588</c:v>
                </c:pt>
                <c:pt idx="946">
                  <c:v>36589</c:v>
                </c:pt>
                <c:pt idx="947">
                  <c:v>36590</c:v>
                </c:pt>
                <c:pt idx="948">
                  <c:v>36591</c:v>
                </c:pt>
                <c:pt idx="949">
                  <c:v>36592</c:v>
                </c:pt>
                <c:pt idx="950">
                  <c:v>36593</c:v>
                </c:pt>
                <c:pt idx="951">
                  <c:v>36594</c:v>
                </c:pt>
                <c:pt idx="952">
                  <c:v>36595</c:v>
                </c:pt>
                <c:pt idx="953">
                  <c:v>36596</c:v>
                </c:pt>
                <c:pt idx="954">
                  <c:v>36597</c:v>
                </c:pt>
                <c:pt idx="955">
                  <c:v>36598</c:v>
                </c:pt>
                <c:pt idx="956">
                  <c:v>36599</c:v>
                </c:pt>
                <c:pt idx="957">
                  <c:v>36600</c:v>
                </c:pt>
                <c:pt idx="958">
                  <c:v>36601</c:v>
                </c:pt>
                <c:pt idx="959">
                  <c:v>36602</c:v>
                </c:pt>
                <c:pt idx="960">
                  <c:v>36603</c:v>
                </c:pt>
                <c:pt idx="961">
                  <c:v>36604</c:v>
                </c:pt>
                <c:pt idx="962">
                  <c:v>36605</c:v>
                </c:pt>
                <c:pt idx="963">
                  <c:v>36606</c:v>
                </c:pt>
                <c:pt idx="964">
                  <c:v>36607</c:v>
                </c:pt>
                <c:pt idx="965">
                  <c:v>36608</c:v>
                </c:pt>
                <c:pt idx="966">
                  <c:v>36609</c:v>
                </c:pt>
                <c:pt idx="967">
                  <c:v>36610</c:v>
                </c:pt>
                <c:pt idx="968">
                  <c:v>36611</c:v>
                </c:pt>
                <c:pt idx="969">
                  <c:v>36612</c:v>
                </c:pt>
                <c:pt idx="970">
                  <c:v>36613</c:v>
                </c:pt>
                <c:pt idx="971">
                  <c:v>36614</c:v>
                </c:pt>
                <c:pt idx="972">
                  <c:v>36615</c:v>
                </c:pt>
                <c:pt idx="973">
                  <c:v>36616</c:v>
                </c:pt>
                <c:pt idx="974">
                  <c:v>36617</c:v>
                </c:pt>
                <c:pt idx="975">
                  <c:v>36618</c:v>
                </c:pt>
                <c:pt idx="976">
                  <c:v>36619</c:v>
                </c:pt>
                <c:pt idx="977">
                  <c:v>36620</c:v>
                </c:pt>
                <c:pt idx="978">
                  <c:v>36621</c:v>
                </c:pt>
                <c:pt idx="979">
                  <c:v>36622</c:v>
                </c:pt>
                <c:pt idx="980">
                  <c:v>36623</c:v>
                </c:pt>
                <c:pt idx="981">
                  <c:v>36624</c:v>
                </c:pt>
                <c:pt idx="982">
                  <c:v>36625</c:v>
                </c:pt>
                <c:pt idx="983">
                  <c:v>36626</c:v>
                </c:pt>
                <c:pt idx="984">
                  <c:v>36627</c:v>
                </c:pt>
                <c:pt idx="985">
                  <c:v>36628</c:v>
                </c:pt>
                <c:pt idx="986">
                  <c:v>36629</c:v>
                </c:pt>
                <c:pt idx="987">
                  <c:v>36630</c:v>
                </c:pt>
                <c:pt idx="988">
                  <c:v>36631</c:v>
                </c:pt>
                <c:pt idx="989">
                  <c:v>36632</c:v>
                </c:pt>
                <c:pt idx="990">
                  <c:v>36633</c:v>
                </c:pt>
                <c:pt idx="991">
                  <c:v>36634</c:v>
                </c:pt>
                <c:pt idx="992">
                  <c:v>36635</c:v>
                </c:pt>
                <c:pt idx="993">
                  <c:v>36636</c:v>
                </c:pt>
                <c:pt idx="994">
                  <c:v>36637</c:v>
                </c:pt>
                <c:pt idx="995">
                  <c:v>36638</c:v>
                </c:pt>
                <c:pt idx="996">
                  <c:v>36639</c:v>
                </c:pt>
                <c:pt idx="997">
                  <c:v>36640</c:v>
                </c:pt>
                <c:pt idx="998">
                  <c:v>36641</c:v>
                </c:pt>
                <c:pt idx="999">
                  <c:v>36642</c:v>
                </c:pt>
                <c:pt idx="1000">
                  <c:v>36643</c:v>
                </c:pt>
                <c:pt idx="1001">
                  <c:v>36644</c:v>
                </c:pt>
                <c:pt idx="1002">
                  <c:v>36645</c:v>
                </c:pt>
                <c:pt idx="1003">
                  <c:v>36646</c:v>
                </c:pt>
                <c:pt idx="1004">
                  <c:v>36647</c:v>
                </c:pt>
                <c:pt idx="1005">
                  <c:v>36648</c:v>
                </c:pt>
                <c:pt idx="1006">
                  <c:v>36649</c:v>
                </c:pt>
                <c:pt idx="1007">
                  <c:v>36650</c:v>
                </c:pt>
                <c:pt idx="1008">
                  <c:v>36651</c:v>
                </c:pt>
                <c:pt idx="1009">
                  <c:v>36652</c:v>
                </c:pt>
                <c:pt idx="1010">
                  <c:v>36653</c:v>
                </c:pt>
                <c:pt idx="1011">
                  <c:v>36654</c:v>
                </c:pt>
                <c:pt idx="1012">
                  <c:v>36655</c:v>
                </c:pt>
                <c:pt idx="1013">
                  <c:v>36656</c:v>
                </c:pt>
                <c:pt idx="1014">
                  <c:v>36657</c:v>
                </c:pt>
                <c:pt idx="1015">
                  <c:v>36658</c:v>
                </c:pt>
                <c:pt idx="1016">
                  <c:v>36659</c:v>
                </c:pt>
                <c:pt idx="1017">
                  <c:v>36660</c:v>
                </c:pt>
                <c:pt idx="1018">
                  <c:v>36661</c:v>
                </c:pt>
                <c:pt idx="1019">
                  <c:v>36662</c:v>
                </c:pt>
                <c:pt idx="1020">
                  <c:v>36663</c:v>
                </c:pt>
                <c:pt idx="1021">
                  <c:v>36664</c:v>
                </c:pt>
                <c:pt idx="1022">
                  <c:v>36665</c:v>
                </c:pt>
                <c:pt idx="1023">
                  <c:v>36666</c:v>
                </c:pt>
                <c:pt idx="1024">
                  <c:v>36667</c:v>
                </c:pt>
                <c:pt idx="1025">
                  <c:v>36668</c:v>
                </c:pt>
                <c:pt idx="1026">
                  <c:v>36669</c:v>
                </c:pt>
                <c:pt idx="1027">
                  <c:v>36670</c:v>
                </c:pt>
                <c:pt idx="1028">
                  <c:v>36671</c:v>
                </c:pt>
                <c:pt idx="1029">
                  <c:v>36672</c:v>
                </c:pt>
                <c:pt idx="1030">
                  <c:v>36673</c:v>
                </c:pt>
                <c:pt idx="1031">
                  <c:v>36674</c:v>
                </c:pt>
                <c:pt idx="1032">
                  <c:v>36675</c:v>
                </c:pt>
                <c:pt idx="1033">
                  <c:v>36676</c:v>
                </c:pt>
                <c:pt idx="1034">
                  <c:v>36677</c:v>
                </c:pt>
                <c:pt idx="1035">
                  <c:v>36678</c:v>
                </c:pt>
                <c:pt idx="1036">
                  <c:v>36679</c:v>
                </c:pt>
                <c:pt idx="1037">
                  <c:v>36680</c:v>
                </c:pt>
                <c:pt idx="1038">
                  <c:v>36681</c:v>
                </c:pt>
                <c:pt idx="1039">
                  <c:v>36682</c:v>
                </c:pt>
                <c:pt idx="1040">
                  <c:v>36683</c:v>
                </c:pt>
                <c:pt idx="1041">
                  <c:v>36684</c:v>
                </c:pt>
                <c:pt idx="1042">
                  <c:v>36685</c:v>
                </c:pt>
                <c:pt idx="1043">
                  <c:v>36686</c:v>
                </c:pt>
                <c:pt idx="1044">
                  <c:v>36687</c:v>
                </c:pt>
                <c:pt idx="1045">
                  <c:v>36688</c:v>
                </c:pt>
                <c:pt idx="1046">
                  <c:v>36689</c:v>
                </c:pt>
                <c:pt idx="1047">
                  <c:v>36690</c:v>
                </c:pt>
                <c:pt idx="1048">
                  <c:v>36691</c:v>
                </c:pt>
                <c:pt idx="1049">
                  <c:v>36692</c:v>
                </c:pt>
                <c:pt idx="1050">
                  <c:v>36693</c:v>
                </c:pt>
                <c:pt idx="1051">
                  <c:v>36694</c:v>
                </c:pt>
                <c:pt idx="1052">
                  <c:v>36695</c:v>
                </c:pt>
                <c:pt idx="1053">
                  <c:v>36696</c:v>
                </c:pt>
                <c:pt idx="1054">
                  <c:v>36697</c:v>
                </c:pt>
                <c:pt idx="1055">
                  <c:v>36698</c:v>
                </c:pt>
                <c:pt idx="1056">
                  <c:v>36699</c:v>
                </c:pt>
                <c:pt idx="1057">
                  <c:v>36700</c:v>
                </c:pt>
                <c:pt idx="1058">
                  <c:v>36701</c:v>
                </c:pt>
                <c:pt idx="1059">
                  <c:v>36702</c:v>
                </c:pt>
                <c:pt idx="1060">
                  <c:v>36703</c:v>
                </c:pt>
                <c:pt idx="1061">
                  <c:v>36704</c:v>
                </c:pt>
                <c:pt idx="1062">
                  <c:v>36705</c:v>
                </c:pt>
                <c:pt idx="1063">
                  <c:v>36706</c:v>
                </c:pt>
                <c:pt idx="1064">
                  <c:v>36707</c:v>
                </c:pt>
                <c:pt idx="1065">
                  <c:v>36708</c:v>
                </c:pt>
                <c:pt idx="1066">
                  <c:v>36709</c:v>
                </c:pt>
                <c:pt idx="1067">
                  <c:v>36710</c:v>
                </c:pt>
                <c:pt idx="1068">
                  <c:v>36711</c:v>
                </c:pt>
                <c:pt idx="1069">
                  <c:v>36712</c:v>
                </c:pt>
                <c:pt idx="1070">
                  <c:v>36713</c:v>
                </c:pt>
                <c:pt idx="1071">
                  <c:v>36714</c:v>
                </c:pt>
                <c:pt idx="1072">
                  <c:v>36715</c:v>
                </c:pt>
                <c:pt idx="1073">
                  <c:v>36716</c:v>
                </c:pt>
                <c:pt idx="1074">
                  <c:v>36717</c:v>
                </c:pt>
                <c:pt idx="1075">
                  <c:v>36718</c:v>
                </c:pt>
                <c:pt idx="1076">
                  <c:v>36719</c:v>
                </c:pt>
                <c:pt idx="1077">
                  <c:v>36720</c:v>
                </c:pt>
                <c:pt idx="1078">
                  <c:v>36721</c:v>
                </c:pt>
                <c:pt idx="1079">
                  <c:v>36722</c:v>
                </c:pt>
                <c:pt idx="1080">
                  <c:v>36723</c:v>
                </c:pt>
                <c:pt idx="1081">
                  <c:v>36724</c:v>
                </c:pt>
                <c:pt idx="1082">
                  <c:v>36725</c:v>
                </c:pt>
                <c:pt idx="1083">
                  <c:v>36726</c:v>
                </c:pt>
                <c:pt idx="1084">
                  <c:v>36727</c:v>
                </c:pt>
                <c:pt idx="1085">
                  <c:v>36728</c:v>
                </c:pt>
                <c:pt idx="1086">
                  <c:v>36729</c:v>
                </c:pt>
                <c:pt idx="1087">
                  <c:v>36730</c:v>
                </c:pt>
                <c:pt idx="1088">
                  <c:v>36731</c:v>
                </c:pt>
                <c:pt idx="1089">
                  <c:v>36732</c:v>
                </c:pt>
                <c:pt idx="1090">
                  <c:v>36733</c:v>
                </c:pt>
                <c:pt idx="1091">
                  <c:v>36734</c:v>
                </c:pt>
                <c:pt idx="1092">
                  <c:v>36735</c:v>
                </c:pt>
                <c:pt idx="1093">
                  <c:v>36736</c:v>
                </c:pt>
                <c:pt idx="1094">
                  <c:v>36737</c:v>
                </c:pt>
                <c:pt idx="1095">
                  <c:v>36738</c:v>
                </c:pt>
                <c:pt idx="1096">
                  <c:v>36739</c:v>
                </c:pt>
                <c:pt idx="1097">
                  <c:v>36740</c:v>
                </c:pt>
                <c:pt idx="1098">
                  <c:v>36741</c:v>
                </c:pt>
                <c:pt idx="1099">
                  <c:v>36742</c:v>
                </c:pt>
                <c:pt idx="1100">
                  <c:v>36743</c:v>
                </c:pt>
                <c:pt idx="1101">
                  <c:v>36744</c:v>
                </c:pt>
                <c:pt idx="1102">
                  <c:v>36745</c:v>
                </c:pt>
                <c:pt idx="1103">
                  <c:v>36746</c:v>
                </c:pt>
                <c:pt idx="1104">
                  <c:v>36747</c:v>
                </c:pt>
                <c:pt idx="1105">
                  <c:v>36748</c:v>
                </c:pt>
                <c:pt idx="1106">
                  <c:v>36749</c:v>
                </c:pt>
                <c:pt idx="1107">
                  <c:v>36750</c:v>
                </c:pt>
                <c:pt idx="1108">
                  <c:v>36751</c:v>
                </c:pt>
                <c:pt idx="1109">
                  <c:v>36752</c:v>
                </c:pt>
                <c:pt idx="1110">
                  <c:v>36753</c:v>
                </c:pt>
                <c:pt idx="1111">
                  <c:v>36754</c:v>
                </c:pt>
                <c:pt idx="1112">
                  <c:v>36755</c:v>
                </c:pt>
                <c:pt idx="1113">
                  <c:v>36756</c:v>
                </c:pt>
                <c:pt idx="1114">
                  <c:v>36757</c:v>
                </c:pt>
                <c:pt idx="1115">
                  <c:v>36758</c:v>
                </c:pt>
                <c:pt idx="1116">
                  <c:v>36759</c:v>
                </c:pt>
                <c:pt idx="1117">
                  <c:v>36760</c:v>
                </c:pt>
                <c:pt idx="1118">
                  <c:v>36761</c:v>
                </c:pt>
                <c:pt idx="1119">
                  <c:v>36762</c:v>
                </c:pt>
                <c:pt idx="1120">
                  <c:v>36763</c:v>
                </c:pt>
                <c:pt idx="1121">
                  <c:v>36764</c:v>
                </c:pt>
                <c:pt idx="1122">
                  <c:v>36765</c:v>
                </c:pt>
                <c:pt idx="1123">
                  <c:v>36766</c:v>
                </c:pt>
                <c:pt idx="1124">
                  <c:v>36767</c:v>
                </c:pt>
                <c:pt idx="1125">
                  <c:v>36768</c:v>
                </c:pt>
                <c:pt idx="1126">
                  <c:v>36769</c:v>
                </c:pt>
                <c:pt idx="1127">
                  <c:v>36770</c:v>
                </c:pt>
                <c:pt idx="1128">
                  <c:v>36771</c:v>
                </c:pt>
                <c:pt idx="1129">
                  <c:v>36772</c:v>
                </c:pt>
                <c:pt idx="1130">
                  <c:v>36773</c:v>
                </c:pt>
                <c:pt idx="1131">
                  <c:v>36774</c:v>
                </c:pt>
                <c:pt idx="1132">
                  <c:v>36775</c:v>
                </c:pt>
                <c:pt idx="1133">
                  <c:v>36776</c:v>
                </c:pt>
                <c:pt idx="1134">
                  <c:v>36777</c:v>
                </c:pt>
                <c:pt idx="1135">
                  <c:v>36778</c:v>
                </c:pt>
                <c:pt idx="1136">
                  <c:v>36779</c:v>
                </c:pt>
                <c:pt idx="1137">
                  <c:v>36780</c:v>
                </c:pt>
                <c:pt idx="1138">
                  <c:v>36781</c:v>
                </c:pt>
                <c:pt idx="1139">
                  <c:v>36782</c:v>
                </c:pt>
                <c:pt idx="1140">
                  <c:v>36783</c:v>
                </c:pt>
                <c:pt idx="1141">
                  <c:v>36784</c:v>
                </c:pt>
                <c:pt idx="1142">
                  <c:v>36785</c:v>
                </c:pt>
                <c:pt idx="1143">
                  <c:v>36786</c:v>
                </c:pt>
                <c:pt idx="1144">
                  <c:v>36787</c:v>
                </c:pt>
                <c:pt idx="1145">
                  <c:v>36788</c:v>
                </c:pt>
                <c:pt idx="1146">
                  <c:v>36789</c:v>
                </c:pt>
                <c:pt idx="1147">
                  <c:v>36790</c:v>
                </c:pt>
                <c:pt idx="1148">
                  <c:v>36791</c:v>
                </c:pt>
                <c:pt idx="1149">
                  <c:v>36792</c:v>
                </c:pt>
                <c:pt idx="1150">
                  <c:v>36793</c:v>
                </c:pt>
                <c:pt idx="1151">
                  <c:v>36794</c:v>
                </c:pt>
                <c:pt idx="1152">
                  <c:v>36795</c:v>
                </c:pt>
                <c:pt idx="1153">
                  <c:v>36796</c:v>
                </c:pt>
                <c:pt idx="1154">
                  <c:v>36797</c:v>
                </c:pt>
                <c:pt idx="1155">
                  <c:v>36798</c:v>
                </c:pt>
                <c:pt idx="1156">
                  <c:v>36799</c:v>
                </c:pt>
                <c:pt idx="1157">
                  <c:v>36800</c:v>
                </c:pt>
                <c:pt idx="1158">
                  <c:v>36801</c:v>
                </c:pt>
                <c:pt idx="1159">
                  <c:v>36802</c:v>
                </c:pt>
                <c:pt idx="1160">
                  <c:v>36803</c:v>
                </c:pt>
                <c:pt idx="1161">
                  <c:v>36804</c:v>
                </c:pt>
                <c:pt idx="1162">
                  <c:v>36805</c:v>
                </c:pt>
                <c:pt idx="1163">
                  <c:v>36806</c:v>
                </c:pt>
                <c:pt idx="1164">
                  <c:v>36807</c:v>
                </c:pt>
                <c:pt idx="1165">
                  <c:v>36808</c:v>
                </c:pt>
                <c:pt idx="1166">
                  <c:v>36809</c:v>
                </c:pt>
                <c:pt idx="1167">
                  <c:v>36810</c:v>
                </c:pt>
                <c:pt idx="1168">
                  <c:v>36811</c:v>
                </c:pt>
                <c:pt idx="1169">
                  <c:v>36812</c:v>
                </c:pt>
                <c:pt idx="1170">
                  <c:v>36813</c:v>
                </c:pt>
                <c:pt idx="1171">
                  <c:v>36814</c:v>
                </c:pt>
                <c:pt idx="1172">
                  <c:v>36815</c:v>
                </c:pt>
                <c:pt idx="1173">
                  <c:v>36816</c:v>
                </c:pt>
                <c:pt idx="1174">
                  <c:v>36817</c:v>
                </c:pt>
                <c:pt idx="1175">
                  <c:v>36818</c:v>
                </c:pt>
                <c:pt idx="1176">
                  <c:v>36819</c:v>
                </c:pt>
                <c:pt idx="1177">
                  <c:v>36820</c:v>
                </c:pt>
                <c:pt idx="1178">
                  <c:v>36821</c:v>
                </c:pt>
                <c:pt idx="1179">
                  <c:v>36822</c:v>
                </c:pt>
                <c:pt idx="1180">
                  <c:v>36823</c:v>
                </c:pt>
                <c:pt idx="1181">
                  <c:v>36824</c:v>
                </c:pt>
                <c:pt idx="1182">
                  <c:v>36825</c:v>
                </c:pt>
                <c:pt idx="1183">
                  <c:v>36826</c:v>
                </c:pt>
                <c:pt idx="1184">
                  <c:v>36827</c:v>
                </c:pt>
                <c:pt idx="1185">
                  <c:v>36828</c:v>
                </c:pt>
                <c:pt idx="1186">
                  <c:v>36829</c:v>
                </c:pt>
                <c:pt idx="1187">
                  <c:v>36830</c:v>
                </c:pt>
                <c:pt idx="1188">
                  <c:v>36831</c:v>
                </c:pt>
                <c:pt idx="1189">
                  <c:v>36832</c:v>
                </c:pt>
                <c:pt idx="1190">
                  <c:v>36833</c:v>
                </c:pt>
                <c:pt idx="1191">
                  <c:v>36834</c:v>
                </c:pt>
                <c:pt idx="1192">
                  <c:v>36835</c:v>
                </c:pt>
                <c:pt idx="1193">
                  <c:v>36836</c:v>
                </c:pt>
                <c:pt idx="1194">
                  <c:v>36837</c:v>
                </c:pt>
                <c:pt idx="1195">
                  <c:v>36838</c:v>
                </c:pt>
                <c:pt idx="1196">
                  <c:v>36839</c:v>
                </c:pt>
                <c:pt idx="1197">
                  <c:v>36840</c:v>
                </c:pt>
                <c:pt idx="1198">
                  <c:v>36841</c:v>
                </c:pt>
                <c:pt idx="1199">
                  <c:v>36842</c:v>
                </c:pt>
                <c:pt idx="1200">
                  <c:v>36843</c:v>
                </c:pt>
                <c:pt idx="1201">
                  <c:v>36844</c:v>
                </c:pt>
                <c:pt idx="1202">
                  <c:v>36845</c:v>
                </c:pt>
                <c:pt idx="1203">
                  <c:v>36846</c:v>
                </c:pt>
                <c:pt idx="1204">
                  <c:v>36847</c:v>
                </c:pt>
                <c:pt idx="1205">
                  <c:v>36848</c:v>
                </c:pt>
                <c:pt idx="1206">
                  <c:v>36849</c:v>
                </c:pt>
                <c:pt idx="1207">
                  <c:v>36850</c:v>
                </c:pt>
                <c:pt idx="1208">
                  <c:v>36851</c:v>
                </c:pt>
                <c:pt idx="1209">
                  <c:v>36852</c:v>
                </c:pt>
                <c:pt idx="1210">
                  <c:v>36853</c:v>
                </c:pt>
                <c:pt idx="1211">
                  <c:v>36854</c:v>
                </c:pt>
                <c:pt idx="1212">
                  <c:v>36855</c:v>
                </c:pt>
                <c:pt idx="1213">
                  <c:v>36856</c:v>
                </c:pt>
                <c:pt idx="1214">
                  <c:v>36857</c:v>
                </c:pt>
                <c:pt idx="1215">
                  <c:v>36858</c:v>
                </c:pt>
                <c:pt idx="1216">
                  <c:v>36859</c:v>
                </c:pt>
                <c:pt idx="1217">
                  <c:v>36860</c:v>
                </c:pt>
                <c:pt idx="1218">
                  <c:v>36861</c:v>
                </c:pt>
                <c:pt idx="1219">
                  <c:v>36862</c:v>
                </c:pt>
                <c:pt idx="1220">
                  <c:v>36863</c:v>
                </c:pt>
                <c:pt idx="1221">
                  <c:v>36864</c:v>
                </c:pt>
                <c:pt idx="1222">
                  <c:v>36865</c:v>
                </c:pt>
                <c:pt idx="1223">
                  <c:v>36866</c:v>
                </c:pt>
                <c:pt idx="1224">
                  <c:v>36867</c:v>
                </c:pt>
                <c:pt idx="1225">
                  <c:v>36868</c:v>
                </c:pt>
                <c:pt idx="1226">
                  <c:v>36869</c:v>
                </c:pt>
                <c:pt idx="1227">
                  <c:v>36870</c:v>
                </c:pt>
                <c:pt idx="1228">
                  <c:v>36871</c:v>
                </c:pt>
                <c:pt idx="1229">
                  <c:v>36872</c:v>
                </c:pt>
                <c:pt idx="1230">
                  <c:v>36873</c:v>
                </c:pt>
                <c:pt idx="1231">
                  <c:v>36874</c:v>
                </c:pt>
                <c:pt idx="1232">
                  <c:v>36875</c:v>
                </c:pt>
                <c:pt idx="1233">
                  <c:v>36876</c:v>
                </c:pt>
                <c:pt idx="1234">
                  <c:v>36877</c:v>
                </c:pt>
                <c:pt idx="1235">
                  <c:v>36878</c:v>
                </c:pt>
                <c:pt idx="1236">
                  <c:v>36879</c:v>
                </c:pt>
                <c:pt idx="1237">
                  <c:v>36880</c:v>
                </c:pt>
                <c:pt idx="1238">
                  <c:v>36881</c:v>
                </c:pt>
                <c:pt idx="1239">
                  <c:v>36882</c:v>
                </c:pt>
                <c:pt idx="1240">
                  <c:v>36883</c:v>
                </c:pt>
                <c:pt idx="1241">
                  <c:v>36884</c:v>
                </c:pt>
                <c:pt idx="1242">
                  <c:v>36885</c:v>
                </c:pt>
                <c:pt idx="1243">
                  <c:v>36886</c:v>
                </c:pt>
                <c:pt idx="1244">
                  <c:v>36887</c:v>
                </c:pt>
                <c:pt idx="1245">
                  <c:v>36888</c:v>
                </c:pt>
                <c:pt idx="1246">
                  <c:v>36889</c:v>
                </c:pt>
                <c:pt idx="1247">
                  <c:v>36890</c:v>
                </c:pt>
                <c:pt idx="1248">
                  <c:v>36891</c:v>
                </c:pt>
                <c:pt idx="1249">
                  <c:v>36892</c:v>
                </c:pt>
                <c:pt idx="1250">
                  <c:v>36893</c:v>
                </c:pt>
                <c:pt idx="1251">
                  <c:v>36894</c:v>
                </c:pt>
                <c:pt idx="1252">
                  <c:v>36895</c:v>
                </c:pt>
                <c:pt idx="1253">
                  <c:v>36896</c:v>
                </c:pt>
                <c:pt idx="1254">
                  <c:v>36897</c:v>
                </c:pt>
                <c:pt idx="1255">
                  <c:v>36898</c:v>
                </c:pt>
                <c:pt idx="1256">
                  <c:v>36899</c:v>
                </c:pt>
                <c:pt idx="1257">
                  <c:v>36900</c:v>
                </c:pt>
                <c:pt idx="1258">
                  <c:v>36901</c:v>
                </c:pt>
                <c:pt idx="1259">
                  <c:v>36902</c:v>
                </c:pt>
                <c:pt idx="1260">
                  <c:v>36903</c:v>
                </c:pt>
                <c:pt idx="1261">
                  <c:v>36904</c:v>
                </c:pt>
                <c:pt idx="1262">
                  <c:v>36905</c:v>
                </c:pt>
                <c:pt idx="1263">
                  <c:v>36906</c:v>
                </c:pt>
                <c:pt idx="1264">
                  <c:v>36907</c:v>
                </c:pt>
                <c:pt idx="1265">
                  <c:v>36908</c:v>
                </c:pt>
                <c:pt idx="1266">
                  <c:v>36909</c:v>
                </c:pt>
                <c:pt idx="1267">
                  <c:v>36910</c:v>
                </c:pt>
                <c:pt idx="1268">
                  <c:v>36911</c:v>
                </c:pt>
                <c:pt idx="1269">
                  <c:v>36912</c:v>
                </c:pt>
                <c:pt idx="1270">
                  <c:v>36913</c:v>
                </c:pt>
                <c:pt idx="1271">
                  <c:v>36914</c:v>
                </c:pt>
                <c:pt idx="1272">
                  <c:v>36915</c:v>
                </c:pt>
                <c:pt idx="1273">
                  <c:v>36916</c:v>
                </c:pt>
                <c:pt idx="1274">
                  <c:v>36917</c:v>
                </c:pt>
                <c:pt idx="1275">
                  <c:v>36918</c:v>
                </c:pt>
                <c:pt idx="1276">
                  <c:v>36919</c:v>
                </c:pt>
                <c:pt idx="1277">
                  <c:v>36920</c:v>
                </c:pt>
                <c:pt idx="1278">
                  <c:v>36921</c:v>
                </c:pt>
                <c:pt idx="1279">
                  <c:v>36922</c:v>
                </c:pt>
                <c:pt idx="1280">
                  <c:v>36923</c:v>
                </c:pt>
                <c:pt idx="1281">
                  <c:v>36924</c:v>
                </c:pt>
                <c:pt idx="1282">
                  <c:v>36925</c:v>
                </c:pt>
                <c:pt idx="1283">
                  <c:v>36926</c:v>
                </c:pt>
                <c:pt idx="1284">
                  <c:v>36927</c:v>
                </c:pt>
                <c:pt idx="1285">
                  <c:v>36928</c:v>
                </c:pt>
                <c:pt idx="1286">
                  <c:v>36929</c:v>
                </c:pt>
                <c:pt idx="1287">
                  <c:v>36930</c:v>
                </c:pt>
                <c:pt idx="1288">
                  <c:v>36931</c:v>
                </c:pt>
                <c:pt idx="1289">
                  <c:v>36932</c:v>
                </c:pt>
                <c:pt idx="1290">
                  <c:v>36933</c:v>
                </c:pt>
                <c:pt idx="1291">
                  <c:v>36934</c:v>
                </c:pt>
                <c:pt idx="1292">
                  <c:v>36935</c:v>
                </c:pt>
                <c:pt idx="1293">
                  <c:v>36936</c:v>
                </c:pt>
                <c:pt idx="1294">
                  <c:v>36937</c:v>
                </c:pt>
                <c:pt idx="1295">
                  <c:v>36938</c:v>
                </c:pt>
                <c:pt idx="1296">
                  <c:v>36939</c:v>
                </c:pt>
                <c:pt idx="1297">
                  <c:v>36940</c:v>
                </c:pt>
                <c:pt idx="1298">
                  <c:v>36941</c:v>
                </c:pt>
                <c:pt idx="1299">
                  <c:v>36942</c:v>
                </c:pt>
                <c:pt idx="1300">
                  <c:v>36943</c:v>
                </c:pt>
                <c:pt idx="1301">
                  <c:v>36944</c:v>
                </c:pt>
                <c:pt idx="1302">
                  <c:v>36945</c:v>
                </c:pt>
                <c:pt idx="1303">
                  <c:v>36946</c:v>
                </c:pt>
                <c:pt idx="1304">
                  <c:v>36947</c:v>
                </c:pt>
                <c:pt idx="1305">
                  <c:v>36948</c:v>
                </c:pt>
                <c:pt idx="1306">
                  <c:v>36949</c:v>
                </c:pt>
                <c:pt idx="1307">
                  <c:v>36950</c:v>
                </c:pt>
                <c:pt idx="1308">
                  <c:v>36951</c:v>
                </c:pt>
                <c:pt idx="1309">
                  <c:v>36952</c:v>
                </c:pt>
                <c:pt idx="1310">
                  <c:v>36953</c:v>
                </c:pt>
                <c:pt idx="1311">
                  <c:v>36954</c:v>
                </c:pt>
                <c:pt idx="1312">
                  <c:v>36955</c:v>
                </c:pt>
                <c:pt idx="1313">
                  <c:v>36956</c:v>
                </c:pt>
                <c:pt idx="1314">
                  <c:v>36957</c:v>
                </c:pt>
                <c:pt idx="1315">
                  <c:v>36958</c:v>
                </c:pt>
                <c:pt idx="1316">
                  <c:v>36959</c:v>
                </c:pt>
                <c:pt idx="1317">
                  <c:v>36960</c:v>
                </c:pt>
                <c:pt idx="1318">
                  <c:v>36961</c:v>
                </c:pt>
                <c:pt idx="1319">
                  <c:v>36962</c:v>
                </c:pt>
                <c:pt idx="1320">
                  <c:v>36963</c:v>
                </c:pt>
                <c:pt idx="1321">
                  <c:v>36964</c:v>
                </c:pt>
                <c:pt idx="1322">
                  <c:v>36965</c:v>
                </c:pt>
                <c:pt idx="1323">
                  <c:v>36966</c:v>
                </c:pt>
                <c:pt idx="1324">
                  <c:v>36967</c:v>
                </c:pt>
                <c:pt idx="1325">
                  <c:v>36968</c:v>
                </c:pt>
                <c:pt idx="1326">
                  <c:v>36969</c:v>
                </c:pt>
                <c:pt idx="1327">
                  <c:v>36970</c:v>
                </c:pt>
                <c:pt idx="1328">
                  <c:v>36971</c:v>
                </c:pt>
                <c:pt idx="1329">
                  <c:v>36972</c:v>
                </c:pt>
                <c:pt idx="1330">
                  <c:v>36973</c:v>
                </c:pt>
                <c:pt idx="1331">
                  <c:v>36974</c:v>
                </c:pt>
                <c:pt idx="1332">
                  <c:v>36975</c:v>
                </c:pt>
                <c:pt idx="1333">
                  <c:v>36976</c:v>
                </c:pt>
                <c:pt idx="1334">
                  <c:v>36977</c:v>
                </c:pt>
                <c:pt idx="1335">
                  <c:v>36978</c:v>
                </c:pt>
                <c:pt idx="1336">
                  <c:v>36979</c:v>
                </c:pt>
                <c:pt idx="1337">
                  <c:v>36980</c:v>
                </c:pt>
                <c:pt idx="1338">
                  <c:v>36981</c:v>
                </c:pt>
                <c:pt idx="1339">
                  <c:v>36982</c:v>
                </c:pt>
                <c:pt idx="1340">
                  <c:v>36983</c:v>
                </c:pt>
                <c:pt idx="1341">
                  <c:v>36984</c:v>
                </c:pt>
                <c:pt idx="1342">
                  <c:v>36985</c:v>
                </c:pt>
                <c:pt idx="1343">
                  <c:v>36986</c:v>
                </c:pt>
                <c:pt idx="1344">
                  <c:v>36987</c:v>
                </c:pt>
                <c:pt idx="1345">
                  <c:v>36988</c:v>
                </c:pt>
                <c:pt idx="1346">
                  <c:v>36989</c:v>
                </c:pt>
                <c:pt idx="1347">
                  <c:v>36990</c:v>
                </c:pt>
                <c:pt idx="1348">
                  <c:v>36991</c:v>
                </c:pt>
                <c:pt idx="1349">
                  <c:v>36992</c:v>
                </c:pt>
                <c:pt idx="1350">
                  <c:v>36993</c:v>
                </c:pt>
                <c:pt idx="1351">
                  <c:v>36994</c:v>
                </c:pt>
                <c:pt idx="1352">
                  <c:v>36995</c:v>
                </c:pt>
                <c:pt idx="1353">
                  <c:v>36996</c:v>
                </c:pt>
                <c:pt idx="1354">
                  <c:v>36997</c:v>
                </c:pt>
                <c:pt idx="1355">
                  <c:v>36998</c:v>
                </c:pt>
                <c:pt idx="1356">
                  <c:v>36999</c:v>
                </c:pt>
                <c:pt idx="1357">
                  <c:v>37000</c:v>
                </c:pt>
                <c:pt idx="1358">
                  <c:v>37001</c:v>
                </c:pt>
                <c:pt idx="1359">
                  <c:v>37002</c:v>
                </c:pt>
                <c:pt idx="1360">
                  <c:v>37003</c:v>
                </c:pt>
                <c:pt idx="1361">
                  <c:v>37004</c:v>
                </c:pt>
                <c:pt idx="1362">
                  <c:v>37005</c:v>
                </c:pt>
                <c:pt idx="1363">
                  <c:v>37006</c:v>
                </c:pt>
                <c:pt idx="1364">
                  <c:v>37007</c:v>
                </c:pt>
                <c:pt idx="1365">
                  <c:v>37008</c:v>
                </c:pt>
                <c:pt idx="1366">
                  <c:v>37009</c:v>
                </c:pt>
                <c:pt idx="1367">
                  <c:v>37010</c:v>
                </c:pt>
                <c:pt idx="1368">
                  <c:v>37011</c:v>
                </c:pt>
                <c:pt idx="1369">
                  <c:v>37012</c:v>
                </c:pt>
                <c:pt idx="1370">
                  <c:v>37013</c:v>
                </c:pt>
                <c:pt idx="1371">
                  <c:v>37014</c:v>
                </c:pt>
                <c:pt idx="1372">
                  <c:v>37015</c:v>
                </c:pt>
                <c:pt idx="1373">
                  <c:v>37016</c:v>
                </c:pt>
                <c:pt idx="1374">
                  <c:v>37017</c:v>
                </c:pt>
                <c:pt idx="1375">
                  <c:v>37018</c:v>
                </c:pt>
                <c:pt idx="1376">
                  <c:v>37019</c:v>
                </c:pt>
                <c:pt idx="1377">
                  <c:v>37020</c:v>
                </c:pt>
                <c:pt idx="1378">
                  <c:v>37021</c:v>
                </c:pt>
                <c:pt idx="1379">
                  <c:v>37022</c:v>
                </c:pt>
                <c:pt idx="1380">
                  <c:v>37023</c:v>
                </c:pt>
                <c:pt idx="1381">
                  <c:v>37024</c:v>
                </c:pt>
                <c:pt idx="1382">
                  <c:v>37025</c:v>
                </c:pt>
                <c:pt idx="1383">
                  <c:v>37026</c:v>
                </c:pt>
                <c:pt idx="1384">
                  <c:v>37027</c:v>
                </c:pt>
                <c:pt idx="1385">
                  <c:v>37028</c:v>
                </c:pt>
                <c:pt idx="1386">
                  <c:v>37029</c:v>
                </c:pt>
                <c:pt idx="1387">
                  <c:v>37030</c:v>
                </c:pt>
                <c:pt idx="1388">
                  <c:v>37031</c:v>
                </c:pt>
                <c:pt idx="1389">
                  <c:v>37032</c:v>
                </c:pt>
                <c:pt idx="1390">
                  <c:v>37033</c:v>
                </c:pt>
                <c:pt idx="1391">
                  <c:v>37034</c:v>
                </c:pt>
                <c:pt idx="1392">
                  <c:v>37035</c:v>
                </c:pt>
                <c:pt idx="1393">
                  <c:v>37036</c:v>
                </c:pt>
                <c:pt idx="1394">
                  <c:v>37037</c:v>
                </c:pt>
                <c:pt idx="1395">
                  <c:v>37038</c:v>
                </c:pt>
                <c:pt idx="1396">
                  <c:v>37039</c:v>
                </c:pt>
                <c:pt idx="1397">
                  <c:v>37040</c:v>
                </c:pt>
                <c:pt idx="1398">
                  <c:v>37041</c:v>
                </c:pt>
                <c:pt idx="1399">
                  <c:v>37042</c:v>
                </c:pt>
                <c:pt idx="1400">
                  <c:v>37043</c:v>
                </c:pt>
                <c:pt idx="1401">
                  <c:v>37044</c:v>
                </c:pt>
                <c:pt idx="1402">
                  <c:v>37045</c:v>
                </c:pt>
                <c:pt idx="1403">
                  <c:v>37046</c:v>
                </c:pt>
                <c:pt idx="1404">
                  <c:v>37047</c:v>
                </c:pt>
                <c:pt idx="1405">
                  <c:v>37048</c:v>
                </c:pt>
                <c:pt idx="1406">
                  <c:v>37049</c:v>
                </c:pt>
                <c:pt idx="1407">
                  <c:v>37050</c:v>
                </c:pt>
                <c:pt idx="1408">
                  <c:v>37051</c:v>
                </c:pt>
                <c:pt idx="1409">
                  <c:v>37052</c:v>
                </c:pt>
                <c:pt idx="1410">
                  <c:v>37053</c:v>
                </c:pt>
                <c:pt idx="1411">
                  <c:v>37054</c:v>
                </c:pt>
                <c:pt idx="1412">
                  <c:v>37055</c:v>
                </c:pt>
                <c:pt idx="1413">
                  <c:v>37056</c:v>
                </c:pt>
                <c:pt idx="1414">
                  <c:v>37057</c:v>
                </c:pt>
                <c:pt idx="1415">
                  <c:v>37058</c:v>
                </c:pt>
                <c:pt idx="1416">
                  <c:v>37059</c:v>
                </c:pt>
                <c:pt idx="1417">
                  <c:v>37060</c:v>
                </c:pt>
                <c:pt idx="1418">
                  <c:v>37061</c:v>
                </c:pt>
                <c:pt idx="1419">
                  <c:v>37062</c:v>
                </c:pt>
                <c:pt idx="1420">
                  <c:v>37063</c:v>
                </c:pt>
                <c:pt idx="1421">
                  <c:v>37064</c:v>
                </c:pt>
                <c:pt idx="1422">
                  <c:v>37065</c:v>
                </c:pt>
                <c:pt idx="1423">
                  <c:v>37066</c:v>
                </c:pt>
                <c:pt idx="1424">
                  <c:v>37067</c:v>
                </c:pt>
                <c:pt idx="1425">
                  <c:v>37068</c:v>
                </c:pt>
                <c:pt idx="1426">
                  <c:v>37069</c:v>
                </c:pt>
                <c:pt idx="1427">
                  <c:v>37070</c:v>
                </c:pt>
                <c:pt idx="1428">
                  <c:v>37071</c:v>
                </c:pt>
                <c:pt idx="1429">
                  <c:v>37072</c:v>
                </c:pt>
                <c:pt idx="1430">
                  <c:v>37073</c:v>
                </c:pt>
                <c:pt idx="1431">
                  <c:v>37074</c:v>
                </c:pt>
                <c:pt idx="1432">
                  <c:v>37075</c:v>
                </c:pt>
                <c:pt idx="1433">
                  <c:v>37076</c:v>
                </c:pt>
                <c:pt idx="1434">
                  <c:v>37077</c:v>
                </c:pt>
                <c:pt idx="1435">
                  <c:v>37078</c:v>
                </c:pt>
                <c:pt idx="1436">
                  <c:v>37079</c:v>
                </c:pt>
                <c:pt idx="1437">
                  <c:v>37080</c:v>
                </c:pt>
                <c:pt idx="1438">
                  <c:v>37081</c:v>
                </c:pt>
                <c:pt idx="1439">
                  <c:v>37082</c:v>
                </c:pt>
                <c:pt idx="1440">
                  <c:v>37083</c:v>
                </c:pt>
                <c:pt idx="1441">
                  <c:v>37084</c:v>
                </c:pt>
                <c:pt idx="1442">
                  <c:v>37085</c:v>
                </c:pt>
                <c:pt idx="1443">
                  <c:v>37086</c:v>
                </c:pt>
                <c:pt idx="1444">
                  <c:v>37087</c:v>
                </c:pt>
                <c:pt idx="1445">
                  <c:v>37088</c:v>
                </c:pt>
                <c:pt idx="1446">
                  <c:v>37089</c:v>
                </c:pt>
                <c:pt idx="1447">
                  <c:v>37090</c:v>
                </c:pt>
                <c:pt idx="1448">
                  <c:v>37091</c:v>
                </c:pt>
                <c:pt idx="1449">
                  <c:v>37092</c:v>
                </c:pt>
                <c:pt idx="1450">
                  <c:v>37093</c:v>
                </c:pt>
                <c:pt idx="1451">
                  <c:v>37094</c:v>
                </c:pt>
                <c:pt idx="1452">
                  <c:v>37095</c:v>
                </c:pt>
                <c:pt idx="1453">
                  <c:v>37096</c:v>
                </c:pt>
                <c:pt idx="1454">
                  <c:v>37097</c:v>
                </c:pt>
                <c:pt idx="1455">
                  <c:v>37098</c:v>
                </c:pt>
                <c:pt idx="1456">
                  <c:v>37099</c:v>
                </c:pt>
                <c:pt idx="1457">
                  <c:v>37100</c:v>
                </c:pt>
                <c:pt idx="1458">
                  <c:v>37101</c:v>
                </c:pt>
                <c:pt idx="1459">
                  <c:v>37102</c:v>
                </c:pt>
                <c:pt idx="1460">
                  <c:v>37103</c:v>
                </c:pt>
                <c:pt idx="1461">
                  <c:v>37104</c:v>
                </c:pt>
                <c:pt idx="1462">
                  <c:v>37105</c:v>
                </c:pt>
                <c:pt idx="1463">
                  <c:v>37106</c:v>
                </c:pt>
                <c:pt idx="1464">
                  <c:v>37107</c:v>
                </c:pt>
                <c:pt idx="1465">
                  <c:v>37108</c:v>
                </c:pt>
                <c:pt idx="1466">
                  <c:v>37109</c:v>
                </c:pt>
                <c:pt idx="1467">
                  <c:v>37110</c:v>
                </c:pt>
                <c:pt idx="1468">
                  <c:v>37111</c:v>
                </c:pt>
                <c:pt idx="1469">
                  <c:v>37112</c:v>
                </c:pt>
                <c:pt idx="1470">
                  <c:v>37113</c:v>
                </c:pt>
                <c:pt idx="1471">
                  <c:v>37114</c:v>
                </c:pt>
                <c:pt idx="1472">
                  <c:v>37115</c:v>
                </c:pt>
                <c:pt idx="1473">
                  <c:v>37116</c:v>
                </c:pt>
                <c:pt idx="1474">
                  <c:v>37117</c:v>
                </c:pt>
                <c:pt idx="1475">
                  <c:v>37118</c:v>
                </c:pt>
                <c:pt idx="1476">
                  <c:v>37119</c:v>
                </c:pt>
                <c:pt idx="1477">
                  <c:v>37120</c:v>
                </c:pt>
                <c:pt idx="1478">
                  <c:v>37121</c:v>
                </c:pt>
                <c:pt idx="1479">
                  <c:v>37122</c:v>
                </c:pt>
                <c:pt idx="1480">
                  <c:v>37123</c:v>
                </c:pt>
                <c:pt idx="1481">
                  <c:v>37124</c:v>
                </c:pt>
                <c:pt idx="1482">
                  <c:v>37125</c:v>
                </c:pt>
                <c:pt idx="1483">
                  <c:v>37126</c:v>
                </c:pt>
                <c:pt idx="1484">
                  <c:v>37127</c:v>
                </c:pt>
                <c:pt idx="1485">
                  <c:v>37128</c:v>
                </c:pt>
                <c:pt idx="1486">
                  <c:v>37129</c:v>
                </c:pt>
                <c:pt idx="1487">
                  <c:v>37130</c:v>
                </c:pt>
                <c:pt idx="1488">
                  <c:v>37131</c:v>
                </c:pt>
                <c:pt idx="1489">
                  <c:v>37132</c:v>
                </c:pt>
                <c:pt idx="1490">
                  <c:v>37133</c:v>
                </c:pt>
                <c:pt idx="1491">
                  <c:v>37134</c:v>
                </c:pt>
                <c:pt idx="1492">
                  <c:v>37135</c:v>
                </c:pt>
                <c:pt idx="1493">
                  <c:v>37136</c:v>
                </c:pt>
                <c:pt idx="1494">
                  <c:v>37137</c:v>
                </c:pt>
                <c:pt idx="1495">
                  <c:v>37138</c:v>
                </c:pt>
                <c:pt idx="1496">
                  <c:v>37139</c:v>
                </c:pt>
                <c:pt idx="1497">
                  <c:v>37140</c:v>
                </c:pt>
                <c:pt idx="1498">
                  <c:v>37141</c:v>
                </c:pt>
                <c:pt idx="1499">
                  <c:v>37142</c:v>
                </c:pt>
                <c:pt idx="1500">
                  <c:v>37143</c:v>
                </c:pt>
                <c:pt idx="1501">
                  <c:v>37144</c:v>
                </c:pt>
                <c:pt idx="1502">
                  <c:v>37145</c:v>
                </c:pt>
                <c:pt idx="1503">
                  <c:v>37146</c:v>
                </c:pt>
                <c:pt idx="1504">
                  <c:v>37147</c:v>
                </c:pt>
                <c:pt idx="1505">
                  <c:v>37148</c:v>
                </c:pt>
                <c:pt idx="1506">
                  <c:v>37149</c:v>
                </c:pt>
                <c:pt idx="1507">
                  <c:v>37150</c:v>
                </c:pt>
                <c:pt idx="1508">
                  <c:v>37151</c:v>
                </c:pt>
                <c:pt idx="1509">
                  <c:v>37152</c:v>
                </c:pt>
                <c:pt idx="1510">
                  <c:v>37153</c:v>
                </c:pt>
                <c:pt idx="1511">
                  <c:v>37154</c:v>
                </c:pt>
                <c:pt idx="1512">
                  <c:v>37155</c:v>
                </c:pt>
                <c:pt idx="1513">
                  <c:v>37156</c:v>
                </c:pt>
                <c:pt idx="1514">
                  <c:v>37157</c:v>
                </c:pt>
                <c:pt idx="1515">
                  <c:v>37158</c:v>
                </c:pt>
                <c:pt idx="1516">
                  <c:v>37159</c:v>
                </c:pt>
                <c:pt idx="1517">
                  <c:v>37160</c:v>
                </c:pt>
                <c:pt idx="1518">
                  <c:v>37161</c:v>
                </c:pt>
                <c:pt idx="1519">
                  <c:v>37162</c:v>
                </c:pt>
                <c:pt idx="1520">
                  <c:v>37163</c:v>
                </c:pt>
                <c:pt idx="1521">
                  <c:v>37164</c:v>
                </c:pt>
                <c:pt idx="1522">
                  <c:v>37165</c:v>
                </c:pt>
                <c:pt idx="1523">
                  <c:v>37166</c:v>
                </c:pt>
                <c:pt idx="1524">
                  <c:v>37167</c:v>
                </c:pt>
                <c:pt idx="1525">
                  <c:v>37168</c:v>
                </c:pt>
                <c:pt idx="1526">
                  <c:v>37169</c:v>
                </c:pt>
                <c:pt idx="1527">
                  <c:v>37170</c:v>
                </c:pt>
                <c:pt idx="1528">
                  <c:v>37171</c:v>
                </c:pt>
                <c:pt idx="1529">
                  <c:v>37172</c:v>
                </c:pt>
                <c:pt idx="1530">
                  <c:v>37173</c:v>
                </c:pt>
                <c:pt idx="1531">
                  <c:v>37174</c:v>
                </c:pt>
                <c:pt idx="1532">
                  <c:v>37175</c:v>
                </c:pt>
                <c:pt idx="1533">
                  <c:v>37176</c:v>
                </c:pt>
                <c:pt idx="1534">
                  <c:v>37177</c:v>
                </c:pt>
                <c:pt idx="1535">
                  <c:v>37178</c:v>
                </c:pt>
                <c:pt idx="1536">
                  <c:v>37179</c:v>
                </c:pt>
                <c:pt idx="1537">
                  <c:v>37180</c:v>
                </c:pt>
                <c:pt idx="1538">
                  <c:v>37181</c:v>
                </c:pt>
                <c:pt idx="1539">
                  <c:v>37182</c:v>
                </c:pt>
                <c:pt idx="1540">
                  <c:v>37183</c:v>
                </c:pt>
                <c:pt idx="1541">
                  <c:v>37184</c:v>
                </c:pt>
                <c:pt idx="1542">
                  <c:v>37185</c:v>
                </c:pt>
                <c:pt idx="1543">
                  <c:v>37186</c:v>
                </c:pt>
                <c:pt idx="1544">
                  <c:v>37187</c:v>
                </c:pt>
                <c:pt idx="1545">
                  <c:v>37188</c:v>
                </c:pt>
                <c:pt idx="1546">
                  <c:v>37189</c:v>
                </c:pt>
                <c:pt idx="1547">
                  <c:v>37190</c:v>
                </c:pt>
                <c:pt idx="1548">
                  <c:v>37191</c:v>
                </c:pt>
                <c:pt idx="1549">
                  <c:v>37192</c:v>
                </c:pt>
                <c:pt idx="1550">
                  <c:v>37193</c:v>
                </c:pt>
                <c:pt idx="1551">
                  <c:v>37194</c:v>
                </c:pt>
                <c:pt idx="1552">
                  <c:v>37195</c:v>
                </c:pt>
                <c:pt idx="1553">
                  <c:v>37196</c:v>
                </c:pt>
                <c:pt idx="1554">
                  <c:v>37197</c:v>
                </c:pt>
                <c:pt idx="1555">
                  <c:v>37198</c:v>
                </c:pt>
                <c:pt idx="1556">
                  <c:v>37199</c:v>
                </c:pt>
                <c:pt idx="1557">
                  <c:v>37200</c:v>
                </c:pt>
                <c:pt idx="1558">
                  <c:v>37201</c:v>
                </c:pt>
                <c:pt idx="1559">
                  <c:v>37202</c:v>
                </c:pt>
                <c:pt idx="1560">
                  <c:v>37203</c:v>
                </c:pt>
                <c:pt idx="1561">
                  <c:v>37204</c:v>
                </c:pt>
                <c:pt idx="1562">
                  <c:v>37205</c:v>
                </c:pt>
                <c:pt idx="1563">
                  <c:v>37206</c:v>
                </c:pt>
                <c:pt idx="1564">
                  <c:v>37207</c:v>
                </c:pt>
                <c:pt idx="1565">
                  <c:v>37208</c:v>
                </c:pt>
                <c:pt idx="1566">
                  <c:v>37209</c:v>
                </c:pt>
                <c:pt idx="1567">
                  <c:v>37210</c:v>
                </c:pt>
                <c:pt idx="1568">
                  <c:v>37211</c:v>
                </c:pt>
                <c:pt idx="1569">
                  <c:v>37212</c:v>
                </c:pt>
                <c:pt idx="1570">
                  <c:v>37213</c:v>
                </c:pt>
                <c:pt idx="1571">
                  <c:v>37214</c:v>
                </c:pt>
                <c:pt idx="1572">
                  <c:v>37215</c:v>
                </c:pt>
                <c:pt idx="1573">
                  <c:v>37216</c:v>
                </c:pt>
                <c:pt idx="1574">
                  <c:v>37217</c:v>
                </c:pt>
                <c:pt idx="1575">
                  <c:v>37218</c:v>
                </c:pt>
                <c:pt idx="1576">
                  <c:v>37219</c:v>
                </c:pt>
                <c:pt idx="1577">
                  <c:v>37220</c:v>
                </c:pt>
                <c:pt idx="1578">
                  <c:v>37221</c:v>
                </c:pt>
                <c:pt idx="1579">
                  <c:v>37222</c:v>
                </c:pt>
                <c:pt idx="1580">
                  <c:v>37223</c:v>
                </c:pt>
                <c:pt idx="1581">
                  <c:v>37224</c:v>
                </c:pt>
                <c:pt idx="1582">
                  <c:v>37225</c:v>
                </c:pt>
                <c:pt idx="1583">
                  <c:v>37226</c:v>
                </c:pt>
                <c:pt idx="1584">
                  <c:v>37227</c:v>
                </c:pt>
                <c:pt idx="1585">
                  <c:v>37228</c:v>
                </c:pt>
                <c:pt idx="1586">
                  <c:v>37229</c:v>
                </c:pt>
                <c:pt idx="1587">
                  <c:v>37230</c:v>
                </c:pt>
                <c:pt idx="1588">
                  <c:v>37231</c:v>
                </c:pt>
                <c:pt idx="1589">
                  <c:v>37232</c:v>
                </c:pt>
                <c:pt idx="1590">
                  <c:v>37233</c:v>
                </c:pt>
                <c:pt idx="1591">
                  <c:v>37234</c:v>
                </c:pt>
                <c:pt idx="1592">
                  <c:v>37235</c:v>
                </c:pt>
                <c:pt idx="1593">
                  <c:v>37236</c:v>
                </c:pt>
                <c:pt idx="1594">
                  <c:v>37237</c:v>
                </c:pt>
                <c:pt idx="1595">
                  <c:v>37238</c:v>
                </c:pt>
                <c:pt idx="1596">
                  <c:v>37239</c:v>
                </c:pt>
                <c:pt idx="1597">
                  <c:v>37240</c:v>
                </c:pt>
                <c:pt idx="1598">
                  <c:v>37241</c:v>
                </c:pt>
                <c:pt idx="1599">
                  <c:v>37242</c:v>
                </c:pt>
                <c:pt idx="1600">
                  <c:v>37243</c:v>
                </c:pt>
                <c:pt idx="1601">
                  <c:v>37244</c:v>
                </c:pt>
                <c:pt idx="1602">
                  <c:v>37245</c:v>
                </c:pt>
                <c:pt idx="1603">
                  <c:v>37246</c:v>
                </c:pt>
                <c:pt idx="1604">
                  <c:v>37247</c:v>
                </c:pt>
                <c:pt idx="1605">
                  <c:v>37248</c:v>
                </c:pt>
                <c:pt idx="1606">
                  <c:v>37249</c:v>
                </c:pt>
                <c:pt idx="1607">
                  <c:v>37250</c:v>
                </c:pt>
                <c:pt idx="1608">
                  <c:v>37251</c:v>
                </c:pt>
                <c:pt idx="1609">
                  <c:v>37252</c:v>
                </c:pt>
                <c:pt idx="1610">
                  <c:v>37253</c:v>
                </c:pt>
                <c:pt idx="1611">
                  <c:v>37254</c:v>
                </c:pt>
                <c:pt idx="1612">
                  <c:v>37255</c:v>
                </c:pt>
                <c:pt idx="1613">
                  <c:v>37256</c:v>
                </c:pt>
                <c:pt idx="1614">
                  <c:v>37257</c:v>
                </c:pt>
                <c:pt idx="1615">
                  <c:v>37258</c:v>
                </c:pt>
                <c:pt idx="1616">
                  <c:v>37259</c:v>
                </c:pt>
                <c:pt idx="1617">
                  <c:v>37260</c:v>
                </c:pt>
                <c:pt idx="1618">
                  <c:v>37261</c:v>
                </c:pt>
                <c:pt idx="1619">
                  <c:v>37262</c:v>
                </c:pt>
                <c:pt idx="1620">
                  <c:v>37263</c:v>
                </c:pt>
                <c:pt idx="1621">
                  <c:v>37264</c:v>
                </c:pt>
                <c:pt idx="1622">
                  <c:v>37265</c:v>
                </c:pt>
                <c:pt idx="1623">
                  <c:v>37266</c:v>
                </c:pt>
                <c:pt idx="1624">
                  <c:v>37267</c:v>
                </c:pt>
                <c:pt idx="1625">
                  <c:v>37268</c:v>
                </c:pt>
                <c:pt idx="1626">
                  <c:v>37269</c:v>
                </c:pt>
                <c:pt idx="1627">
                  <c:v>37270</c:v>
                </c:pt>
                <c:pt idx="1628">
                  <c:v>37271</c:v>
                </c:pt>
                <c:pt idx="1629">
                  <c:v>37272</c:v>
                </c:pt>
                <c:pt idx="1630">
                  <c:v>37273</c:v>
                </c:pt>
                <c:pt idx="1631">
                  <c:v>37274</c:v>
                </c:pt>
                <c:pt idx="1632">
                  <c:v>37275</c:v>
                </c:pt>
                <c:pt idx="1633">
                  <c:v>37276</c:v>
                </c:pt>
                <c:pt idx="1634">
                  <c:v>37277</c:v>
                </c:pt>
                <c:pt idx="1635">
                  <c:v>37278</c:v>
                </c:pt>
                <c:pt idx="1636">
                  <c:v>37279</c:v>
                </c:pt>
                <c:pt idx="1637">
                  <c:v>37280</c:v>
                </c:pt>
                <c:pt idx="1638">
                  <c:v>37281</c:v>
                </c:pt>
                <c:pt idx="1639">
                  <c:v>37282</c:v>
                </c:pt>
                <c:pt idx="1640">
                  <c:v>37283</c:v>
                </c:pt>
                <c:pt idx="1641">
                  <c:v>37284</c:v>
                </c:pt>
                <c:pt idx="1642">
                  <c:v>37285</c:v>
                </c:pt>
                <c:pt idx="1643">
                  <c:v>37286</c:v>
                </c:pt>
                <c:pt idx="1644">
                  <c:v>37287</c:v>
                </c:pt>
                <c:pt idx="1645">
                  <c:v>37288</c:v>
                </c:pt>
                <c:pt idx="1646">
                  <c:v>37289</c:v>
                </c:pt>
                <c:pt idx="1647">
                  <c:v>37290</c:v>
                </c:pt>
                <c:pt idx="1648">
                  <c:v>37291</c:v>
                </c:pt>
                <c:pt idx="1649">
                  <c:v>37292</c:v>
                </c:pt>
                <c:pt idx="1650">
                  <c:v>37293</c:v>
                </c:pt>
                <c:pt idx="1651">
                  <c:v>37294</c:v>
                </c:pt>
                <c:pt idx="1652">
                  <c:v>37295</c:v>
                </c:pt>
                <c:pt idx="1653">
                  <c:v>37296</c:v>
                </c:pt>
                <c:pt idx="1654">
                  <c:v>37297</c:v>
                </c:pt>
                <c:pt idx="1655">
                  <c:v>37298</c:v>
                </c:pt>
                <c:pt idx="1656">
                  <c:v>37299</c:v>
                </c:pt>
                <c:pt idx="1657">
                  <c:v>37300</c:v>
                </c:pt>
                <c:pt idx="1658">
                  <c:v>37301</c:v>
                </c:pt>
                <c:pt idx="1659">
                  <c:v>37302</c:v>
                </c:pt>
                <c:pt idx="1660">
                  <c:v>37303</c:v>
                </c:pt>
                <c:pt idx="1661">
                  <c:v>37304</c:v>
                </c:pt>
                <c:pt idx="1662">
                  <c:v>37305</c:v>
                </c:pt>
                <c:pt idx="1663">
                  <c:v>37306</c:v>
                </c:pt>
                <c:pt idx="1664">
                  <c:v>37307</c:v>
                </c:pt>
                <c:pt idx="1665">
                  <c:v>37308</c:v>
                </c:pt>
                <c:pt idx="1666">
                  <c:v>37309</c:v>
                </c:pt>
                <c:pt idx="1667">
                  <c:v>37310</c:v>
                </c:pt>
                <c:pt idx="1668">
                  <c:v>37311</c:v>
                </c:pt>
                <c:pt idx="1669">
                  <c:v>37312</c:v>
                </c:pt>
                <c:pt idx="1670">
                  <c:v>37313</c:v>
                </c:pt>
                <c:pt idx="1671">
                  <c:v>37314</c:v>
                </c:pt>
                <c:pt idx="1672">
                  <c:v>37315</c:v>
                </c:pt>
                <c:pt idx="1673">
                  <c:v>37316</c:v>
                </c:pt>
                <c:pt idx="1674">
                  <c:v>37317</c:v>
                </c:pt>
                <c:pt idx="1675">
                  <c:v>37318</c:v>
                </c:pt>
                <c:pt idx="1676">
                  <c:v>37319</c:v>
                </c:pt>
                <c:pt idx="1677">
                  <c:v>37320</c:v>
                </c:pt>
                <c:pt idx="1678">
                  <c:v>37321</c:v>
                </c:pt>
                <c:pt idx="1679">
                  <c:v>37322</c:v>
                </c:pt>
                <c:pt idx="1680">
                  <c:v>37323</c:v>
                </c:pt>
                <c:pt idx="1681">
                  <c:v>37324</c:v>
                </c:pt>
                <c:pt idx="1682">
                  <c:v>37325</c:v>
                </c:pt>
                <c:pt idx="1683">
                  <c:v>37326</c:v>
                </c:pt>
                <c:pt idx="1684">
                  <c:v>37327</c:v>
                </c:pt>
                <c:pt idx="1685">
                  <c:v>37328</c:v>
                </c:pt>
                <c:pt idx="1686">
                  <c:v>37329</c:v>
                </c:pt>
                <c:pt idx="1687">
                  <c:v>37330</c:v>
                </c:pt>
                <c:pt idx="1688">
                  <c:v>37331</c:v>
                </c:pt>
                <c:pt idx="1689">
                  <c:v>37332</c:v>
                </c:pt>
                <c:pt idx="1690">
                  <c:v>37333</c:v>
                </c:pt>
                <c:pt idx="1691">
                  <c:v>37334</c:v>
                </c:pt>
                <c:pt idx="1692">
                  <c:v>37335</c:v>
                </c:pt>
                <c:pt idx="1693">
                  <c:v>37336</c:v>
                </c:pt>
                <c:pt idx="1694">
                  <c:v>37337</c:v>
                </c:pt>
                <c:pt idx="1695">
                  <c:v>37338</c:v>
                </c:pt>
                <c:pt idx="1696">
                  <c:v>37339</c:v>
                </c:pt>
                <c:pt idx="1697">
                  <c:v>37340</c:v>
                </c:pt>
                <c:pt idx="1698">
                  <c:v>37341</c:v>
                </c:pt>
                <c:pt idx="1699">
                  <c:v>37342</c:v>
                </c:pt>
                <c:pt idx="1700">
                  <c:v>37343</c:v>
                </c:pt>
                <c:pt idx="1701">
                  <c:v>37344</c:v>
                </c:pt>
                <c:pt idx="1702">
                  <c:v>37345</c:v>
                </c:pt>
                <c:pt idx="1703">
                  <c:v>37346</c:v>
                </c:pt>
                <c:pt idx="1704">
                  <c:v>37347</c:v>
                </c:pt>
                <c:pt idx="1705">
                  <c:v>37348</c:v>
                </c:pt>
                <c:pt idx="1706">
                  <c:v>37349</c:v>
                </c:pt>
                <c:pt idx="1707">
                  <c:v>37350</c:v>
                </c:pt>
                <c:pt idx="1708">
                  <c:v>37351</c:v>
                </c:pt>
                <c:pt idx="1709">
                  <c:v>37352</c:v>
                </c:pt>
                <c:pt idx="1710">
                  <c:v>37353</c:v>
                </c:pt>
                <c:pt idx="1711">
                  <c:v>37354</c:v>
                </c:pt>
                <c:pt idx="1712">
                  <c:v>37355</c:v>
                </c:pt>
                <c:pt idx="1713">
                  <c:v>37356</c:v>
                </c:pt>
                <c:pt idx="1714">
                  <c:v>37357</c:v>
                </c:pt>
                <c:pt idx="1715">
                  <c:v>37358</c:v>
                </c:pt>
                <c:pt idx="1716">
                  <c:v>37359</c:v>
                </c:pt>
                <c:pt idx="1717">
                  <c:v>37360</c:v>
                </c:pt>
                <c:pt idx="1718">
                  <c:v>37361</c:v>
                </c:pt>
                <c:pt idx="1719">
                  <c:v>37362</c:v>
                </c:pt>
                <c:pt idx="1720">
                  <c:v>37363</c:v>
                </c:pt>
                <c:pt idx="1721">
                  <c:v>37364</c:v>
                </c:pt>
                <c:pt idx="1722">
                  <c:v>37365</c:v>
                </c:pt>
                <c:pt idx="1723">
                  <c:v>37366</c:v>
                </c:pt>
                <c:pt idx="1724">
                  <c:v>37367</c:v>
                </c:pt>
                <c:pt idx="1725">
                  <c:v>37368</c:v>
                </c:pt>
                <c:pt idx="1726">
                  <c:v>37369</c:v>
                </c:pt>
                <c:pt idx="1727">
                  <c:v>37370</c:v>
                </c:pt>
                <c:pt idx="1728">
                  <c:v>37371</c:v>
                </c:pt>
                <c:pt idx="1729">
                  <c:v>37372</c:v>
                </c:pt>
                <c:pt idx="1730">
                  <c:v>37373</c:v>
                </c:pt>
                <c:pt idx="1731">
                  <c:v>37374</c:v>
                </c:pt>
                <c:pt idx="1732">
                  <c:v>37375</c:v>
                </c:pt>
                <c:pt idx="1733">
                  <c:v>37376</c:v>
                </c:pt>
                <c:pt idx="1734">
                  <c:v>37377</c:v>
                </c:pt>
                <c:pt idx="1735">
                  <c:v>37378</c:v>
                </c:pt>
                <c:pt idx="1736">
                  <c:v>37379</c:v>
                </c:pt>
                <c:pt idx="1737">
                  <c:v>37380</c:v>
                </c:pt>
                <c:pt idx="1738">
                  <c:v>37381</c:v>
                </c:pt>
                <c:pt idx="1739">
                  <c:v>37382</c:v>
                </c:pt>
                <c:pt idx="1740">
                  <c:v>37383</c:v>
                </c:pt>
                <c:pt idx="1741">
                  <c:v>37384</c:v>
                </c:pt>
                <c:pt idx="1742">
                  <c:v>37385</c:v>
                </c:pt>
                <c:pt idx="1743">
                  <c:v>37386</c:v>
                </c:pt>
                <c:pt idx="1744">
                  <c:v>37387</c:v>
                </c:pt>
                <c:pt idx="1745">
                  <c:v>37388</c:v>
                </c:pt>
                <c:pt idx="1746">
                  <c:v>37389</c:v>
                </c:pt>
                <c:pt idx="1747">
                  <c:v>37390</c:v>
                </c:pt>
                <c:pt idx="1748">
                  <c:v>37391</c:v>
                </c:pt>
                <c:pt idx="1749">
                  <c:v>37392</c:v>
                </c:pt>
                <c:pt idx="1750">
                  <c:v>37393</c:v>
                </c:pt>
                <c:pt idx="1751">
                  <c:v>37394</c:v>
                </c:pt>
                <c:pt idx="1752">
                  <c:v>37395</c:v>
                </c:pt>
                <c:pt idx="1753">
                  <c:v>37396</c:v>
                </c:pt>
                <c:pt idx="1754">
                  <c:v>37397</c:v>
                </c:pt>
                <c:pt idx="1755">
                  <c:v>37398</c:v>
                </c:pt>
                <c:pt idx="1756">
                  <c:v>37399</c:v>
                </c:pt>
                <c:pt idx="1757">
                  <c:v>37400</c:v>
                </c:pt>
                <c:pt idx="1758">
                  <c:v>37401</c:v>
                </c:pt>
                <c:pt idx="1759">
                  <c:v>37402</c:v>
                </c:pt>
                <c:pt idx="1760">
                  <c:v>37403</c:v>
                </c:pt>
                <c:pt idx="1761">
                  <c:v>37404</c:v>
                </c:pt>
                <c:pt idx="1762">
                  <c:v>37405</c:v>
                </c:pt>
                <c:pt idx="1763">
                  <c:v>37406</c:v>
                </c:pt>
                <c:pt idx="1764">
                  <c:v>37407</c:v>
                </c:pt>
                <c:pt idx="1765">
                  <c:v>37408</c:v>
                </c:pt>
                <c:pt idx="1766">
                  <c:v>37409</c:v>
                </c:pt>
                <c:pt idx="1767">
                  <c:v>37410</c:v>
                </c:pt>
                <c:pt idx="1768">
                  <c:v>37411</c:v>
                </c:pt>
                <c:pt idx="1769">
                  <c:v>37412</c:v>
                </c:pt>
                <c:pt idx="1770">
                  <c:v>37413</c:v>
                </c:pt>
                <c:pt idx="1771">
                  <c:v>37414</c:v>
                </c:pt>
                <c:pt idx="1772">
                  <c:v>37415</c:v>
                </c:pt>
                <c:pt idx="1773">
                  <c:v>37416</c:v>
                </c:pt>
                <c:pt idx="1774">
                  <c:v>37417</c:v>
                </c:pt>
                <c:pt idx="1775">
                  <c:v>37418</c:v>
                </c:pt>
                <c:pt idx="1776">
                  <c:v>37419</c:v>
                </c:pt>
                <c:pt idx="1777">
                  <c:v>37420</c:v>
                </c:pt>
                <c:pt idx="1778">
                  <c:v>37421</c:v>
                </c:pt>
                <c:pt idx="1779">
                  <c:v>37422</c:v>
                </c:pt>
                <c:pt idx="1780">
                  <c:v>37423</c:v>
                </c:pt>
                <c:pt idx="1781">
                  <c:v>37424</c:v>
                </c:pt>
                <c:pt idx="1782">
                  <c:v>37425</c:v>
                </c:pt>
                <c:pt idx="1783">
                  <c:v>37426</c:v>
                </c:pt>
                <c:pt idx="1784">
                  <c:v>37427</c:v>
                </c:pt>
                <c:pt idx="1785">
                  <c:v>37428</c:v>
                </c:pt>
                <c:pt idx="1786">
                  <c:v>37429</c:v>
                </c:pt>
                <c:pt idx="1787">
                  <c:v>37430</c:v>
                </c:pt>
                <c:pt idx="1788">
                  <c:v>37431</c:v>
                </c:pt>
                <c:pt idx="1789">
                  <c:v>37432</c:v>
                </c:pt>
                <c:pt idx="1790">
                  <c:v>37433</c:v>
                </c:pt>
                <c:pt idx="1791">
                  <c:v>37434</c:v>
                </c:pt>
                <c:pt idx="1792">
                  <c:v>37435</c:v>
                </c:pt>
                <c:pt idx="1793">
                  <c:v>37436</c:v>
                </c:pt>
                <c:pt idx="1794">
                  <c:v>37437</c:v>
                </c:pt>
                <c:pt idx="1795">
                  <c:v>37438</c:v>
                </c:pt>
                <c:pt idx="1796">
                  <c:v>37439</c:v>
                </c:pt>
                <c:pt idx="1797">
                  <c:v>37440</c:v>
                </c:pt>
                <c:pt idx="1798">
                  <c:v>37441</c:v>
                </c:pt>
                <c:pt idx="1799">
                  <c:v>37442</c:v>
                </c:pt>
                <c:pt idx="1800">
                  <c:v>37443</c:v>
                </c:pt>
                <c:pt idx="1801">
                  <c:v>37444</c:v>
                </c:pt>
                <c:pt idx="1802">
                  <c:v>37445</c:v>
                </c:pt>
                <c:pt idx="1803">
                  <c:v>37446</c:v>
                </c:pt>
                <c:pt idx="1804">
                  <c:v>37447</c:v>
                </c:pt>
                <c:pt idx="1805">
                  <c:v>37448</c:v>
                </c:pt>
                <c:pt idx="1806">
                  <c:v>37449</c:v>
                </c:pt>
                <c:pt idx="1807">
                  <c:v>37450</c:v>
                </c:pt>
                <c:pt idx="1808">
                  <c:v>37451</c:v>
                </c:pt>
                <c:pt idx="1809">
                  <c:v>37452</c:v>
                </c:pt>
                <c:pt idx="1810">
                  <c:v>37453</c:v>
                </c:pt>
                <c:pt idx="1811">
                  <c:v>37454</c:v>
                </c:pt>
                <c:pt idx="1812">
                  <c:v>37455</c:v>
                </c:pt>
                <c:pt idx="1813">
                  <c:v>37456</c:v>
                </c:pt>
                <c:pt idx="1814">
                  <c:v>37457</c:v>
                </c:pt>
                <c:pt idx="1815">
                  <c:v>37458</c:v>
                </c:pt>
                <c:pt idx="1816">
                  <c:v>37459</c:v>
                </c:pt>
                <c:pt idx="1817">
                  <c:v>37460</c:v>
                </c:pt>
                <c:pt idx="1818">
                  <c:v>37461</c:v>
                </c:pt>
                <c:pt idx="1819">
                  <c:v>37462</c:v>
                </c:pt>
                <c:pt idx="1820">
                  <c:v>37463</c:v>
                </c:pt>
                <c:pt idx="1821">
                  <c:v>37464</c:v>
                </c:pt>
                <c:pt idx="1822">
                  <c:v>37465</c:v>
                </c:pt>
                <c:pt idx="1823">
                  <c:v>37466</c:v>
                </c:pt>
                <c:pt idx="1824">
                  <c:v>37467</c:v>
                </c:pt>
                <c:pt idx="1825">
                  <c:v>37468</c:v>
                </c:pt>
                <c:pt idx="1826">
                  <c:v>37469</c:v>
                </c:pt>
                <c:pt idx="1827">
                  <c:v>37470</c:v>
                </c:pt>
                <c:pt idx="1828">
                  <c:v>37471</c:v>
                </c:pt>
                <c:pt idx="1829">
                  <c:v>37472</c:v>
                </c:pt>
                <c:pt idx="1830">
                  <c:v>37473</c:v>
                </c:pt>
                <c:pt idx="1831">
                  <c:v>37474</c:v>
                </c:pt>
                <c:pt idx="1832">
                  <c:v>37475</c:v>
                </c:pt>
                <c:pt idx="1833">
                  <c:v>37476</c:v>
                </c:pt>
                <c:pt idx="1834">
                  <c:v>37477</c:v>
                </c:pt>
                <c:pt idx="1835">
                  <c:v>37478</c:v>
                </c:pt>
                <c:pt idx="1836">
                  <c:v>37479</c:v>
                </c:pt>
                <c:pt idx="1837">
                  <c:v>37480</c:v>
                </c:pt>
                <c:pt idx="1838">
                  <c:v>37481</c:v>
                </c:pt>
                <c:pt idx="1839">
                  <c:v>37482</c:v>
                </c:pt>
                <c:pt idx="1840">
                  <c:v>37483</c:v>
                </c:pt>
                <c:pt idx="1841">
                  <c:v>37484</c:v>
                </c:pt>
                <c:pt idx="1842">
                  <c:v>37485</c:v>
                </c:pt>
                <c:pt idx="1843">
                  <c:v>37486</c:v>
                </c:pt>
                <c:pt idx="1844">
                  <c:v>37487</c:v>
                </c:pt>
                <c:pt idx="1845">
                  <c:v>37488</c:v>
                </c:pt>
                <c:pt idx="1846">
                  <c:v>37489</c:v>
                </c:pt>
                <c:pt idx="1847">
                  <c:v>37490</c:v>
                </c:pt>
                <c:pt idx="1848">
                  <c:v>37491</c:v>
                </c:pt>
                <c:pt idx="1849">
                  <c:v>37492</c:v>
                </c:pt>
                <c:pt idx="1850">
                  <c:v>37493</c:v>
                </c:pt>
                <c:pt idx="1851">
                  <c:v>37494</c:v>
                </c:pt>
                <c:pt idx="1852">
                  <c:v>37495</c:v>
                </c:pt>
                <c:pt idx="1853">
                  <c:v>37496</c:v>
                </c:pt>
                <c:pt idx="1854">
                  <c:v>37497</c:v>
                </c:pt>
                <c:pt idx="1855">
                  <c:v>37498</c:v>
                </c:pt>
                <c:pt idx="1856">
                  <c:v>37499</c:v>
                </c:pt>
                <c:pt idx="1857">
                  <c:v>37500</c:v>
                </c:pt>
                <c:pt idx="1858">
                  <c:v>37501</c:v>
                </c:pt>
                <c:pt idx="1859">
                  <c:v>37502</c:v>
                </c:pt>
                <c:pt idx="1860">
                  <c:v>37503</c:v>
                </c:pt>
                <c:pt idx="1861">
                  <c:v>37504</c:v>
                </c:pt>
                <c:pt idx="1862">
                  <c:v>37505</c:v>
                </c:pt>
                <c:pt idx="1863">
                  <c:v>37506</c:v>
                </c:pt>
                <c:pt idx="1864">
                  <c:v>37507</c:v>
                </c:pt>
                <c:pt idx="1865">
                  <c:v>37508</c:v>
                </c:pt>
                <c:pt idx="1866">
                  <c:v>37509</c:v>
                </c:pt>
                <c:pt idx="1867">
                  <c:v>37510</c:v>
                </c:pt>
                <c:pt idx="1868">
                  <c:v>37511</c:v>
                </c:pt>
                <c:pt idx="1869">
                  <c:v>37512</c:v>
                </c:pt>
                <c:pt idx="1870">
                  <c:v>37513</c:v>
                </c:pt>
                <c:pt idx="1871">
                  <c:v>37514</c:v>
                </c:pt>
                <c:pt idx="1872">
                  <c:v>37515</c:v>
                </c:pt>
                <c:pt idx="1873">
                  <c:v>37516</c:v>
                </c:pt>
                <c:pt idx="1874">
                  <c:v>37517</c:v>
                </c:pt>
                <c:pt idx="1875">
                  <c:v>37518</c:v>
                </c:pt>
                <c:pt idx="1876">
                  <c:v>37519</c:v>
                </c:pt>
                <c:pt idx="1877">
                  <c:v>37520</c:v>
                </c:pt>
                <c:pt idx="1878">
                  <c:v>37521</c:v>
                </c:pt>
                <c:pt idx="1879">
                  <c:v>37522</c:v>
                </c:pt>
                <c:pt idx="1880">
                  <c:v>37523</c:v>
                </c:pt>
                <c:pt idx="1881">
                  <c:v>37524</c:v>
                </c:pt>
                <c:pt idx="1882">
                  <c:v>37525</c:v>
                </c:pt>
                <c:pt idx="1883">
                  <c:v>37526</c:v>
                </c:pt>
                <c:pt idx="1884">
                  <c:v>37527</c:v>
                </c:pt>
                <c:pt idx="1885">
                  <c:v>37528</c:v>
                </c:pt>
                <c:pt idx="1886">
                  <c:v>37529</c:v>
                </c:pt>
                <c:pt idx="1887">
                  <c:v>37530</c:v>
                </c:pt>
                <c:pt idx="1888">
                  <c:v>37531</c:v>
                </c:pt>
                <c:pt idx="1889">
                  <c:v>37532</c:v>
                </c:pt>
                <c:pt idx="1890">
                  <c:v>37533</c:v>
                </c:pt>
                <c:pt idx="1891">
                  <c:v>37534</c:v>
                </c:pt>
                <c:pt idx="1892">
                  <c:v>37535</c:v>
                </c:pt>
                <c:pt idx="1893">
                  <c:v>37536</c:v>
                </c:pt>
                <c:pt idx="1894">
                  <c:v>37537</c:v>
                </c:pt>
                <c:pt idx="1895">
                  <c:v>37538</c:v>
                </c:pt>
                <c:pt idx="1896">
                  <c:v>37539</c:v>
                </c:pt>
                <c:pt idx="1897">
                  <c:v>37540</c:v>
                </c:pt>
                <c:pt idx="1898">
                  <c:v>37541</c:v>
                </c:pt>
                <c:pt idx="1899">
                  <c:v>37542</c:v>
                </c:pt>
                <c:pt idx="1900">
                  <c:v>37543</c:v>
                </c:pt>
                <c:pt idx="1901">
                  <c:v>37544</c:v>
                </c:pt>
                <c:pt idx="1902">
                  <c:v>37545</c:v>
                </c:pt>
                <c:pt idx="1903">
                  <c:v>37546</c:v>
                </c:pt>
                <c:pt idx="1904">
                  <c:v>37547</c:v>
                </c:pt>
                <c:pt idx="1905">
                  <c:v>37548</c:v>
                </c:pt>
                <c:pt idx="1906">
                  <c:v>37549</c:v>
                </c:pt>
                <c:pt idx="1907">
                  <c:v>37550</c:v>
                </c:pt>
                <c:pt idx="1908">
                  <c:v>37551</c:v>
                </c:pt>
                <c:pt idx="1909">
                  <c:v>37552</c:v>
                </c:pt>
                <c:pt idx="1910">
                  <c:v>37553</c:v>
                </c:pt>
                <c:pt idx="1911">
                  <c:v>37554</c:v>
                </c:pt>
                <c:pt idx="1912">
                  <c:v>37555</c:v>
                </c:pt>
                <c:pt idx="1913">
                  <c:v>37556</c:v>
                </c:pt>
                <c:pt idx="1914">
                  <c:v>37557</c:v>
                </c:pt>
                <c:pt idx="1915">
                  <c:v>37558</c:v>
                </c:pt>
                <c:pt idx="1916">
                  <c:v>37559</c:v>
                </c:pt>
                <c:pt idx="1917">
                  <c:v>37560</c:v>
                </c:pt>
                <c:pt idx="1918">
                  <c:v>37561</c:v>
                </c:pt>
                <c:pt idx="1919">
                  <c:v>37562</c:v>
                </c:pt>
                <c:pt idx="1920">
                  <c:v>37563</c:v>
                </c:pt>
                <c:pt idx="1921">
                  <c:v>37564</c:v>
                </c:pt>
                <c:pt idx="1922">
                  <c:v>37565</c:v>
                </c:pt>
                <c:pt idx="1923">
                  <c:v>37566</c:v>
                </c:pt>
                <c:pt idx="1924">
                  <c:v>37567</c:v>
                </c:pt>
                <c:pt idx="1925">
                  <c:v>37568</c:v>
                </c:pt>
                <c:pt idx="1926">
                  <c:v>37569</c:v>
                </c:pt>
                <c:pt idx="1927">
                  <c:v>37570</c:v>
                </c:pt>
                <c:pt idx="1928">
                  <c:v>37571</c:v>
                </c:pt>
                <c:pt idx="1929">
                  <c:v>37572</c:v>
                </c:pt>
                <c:pt idx="1930">
                  <c:v>37573</c:v>
                </c:pt>
                <c:pt idx="1931">
                  <c:v>37574</c:v>
                </c:pt>
                <c:pt idx="1932">
                  <c:v>37575</c:v>
                </c:pt>
                <c:pt idx="1933">
                  <c:v>37576</c:v>
                </c:pt>
                <c:pt idx="1934">
                  <c:v>37577</c:v>
                </c:pt>
                <c:pt idx="1935">
                  <c:v>37578</c:v>
                </c:pt>
                <c:pt idx="1936">
                  <c:v>37579</c:v>
                </c:pt>
                <c:pt idx="1937">
                  <c:v>37580</c:v>
                </c:pt>
                <c:pt idx="1938">
                  <c:v>37581</c:v>
                </c:pt>
                <c:pt idx="1939">
                  <c:v>37582</c:v>
                </c:pt>
                <c:pt idx="1940">
                  <c:v>37583</c:v>
                </c:pt>
                <c:pt idx="1941">
                  <c:v>37584</c:v>
                </c:pt>
                <c:pt idx="1942">
                  <c:v>37585</c:v>
                </c:pt>
                <c:pt idx="1943">
                  <c:v>37586</c:v>
                </c:pt>
                <c:pt idx="1944">
                  <c:v>37587</c:v>
                </c:pt>
                <c:pt idx="1945">
                  <c:v>37588</c:v>
                </c:pt>
                <c:pt idx="1946">
                  <c:v>37589</c:v>
                </c:pt>
                <c:pt idx="1947">
                  <c:v>37590</c:v>
                </c:pt>
                <c:pt idx="1948">
                  <c:v>37591</c:v>
                </c:pt>
                <c:pt idx="1949">
                  <c:v>37592</c:v>
                </c:pt>
                <c:pt idx="1950">
                  <c:v>37593</c:v>
                </c:pt>
                <c:pt idx="1951">
                  <c:v>37594</c:v>
                </c:pt>
                <c:pt idx="1952">
                  <c:v>37595</c:v>
                </c:pt>
                <c:pt idx="1953">
                  <c:v>37596</c:v>
                </c:pt>
                <c:pt idx="1954">
                  <c:v>37597</c:v>
                </c:pt>
                <c:pt idx="1955">
                  <c:v>37598</c:v>
                </c:pt>
                <c:pt idx="1956">
                  <c:v>37599</c:v>
                </c:pt>
                <c:pt idx="1957">
                  <c:v>37600</c:v>
                </c:pt>
                <c:pt idx="1958">
                  <c:v>37601</c:v>
                </c:pt>
                <c:pt idx="1959">
                  <c:v>37602</c:v>
                </c:pt>
                <c:pt idx="1960">
                  <c:v>37603</c:v>
                </c:pt>
                <c:pt idx="1961">
                  <c:v>37604</c:v>
                </c:pt>
                <c:pt idx="1962">
                  <c:v>37605</c:v>
                </c:pt>
                <c:pt idx="1963">
                  <c:v>37606</c:v>
                </c:pt>
                <c:pt idx="1964">
                  <c:v>37607</c:v>
                </c:pt>
                <c:pt idx="1965">
                  <c:v>37608</c:v>
                </c:pt>
                <c:pt idx="1966">
                  <c:v>37609</c:v>
                </c:pt>
                <c:pt idx="1967">
                  <c:v>37610</c:v>
                </c:pt>
                <c:pt idx="1968">
                  <c:v>37611</c:v>
                </c:pt>
                <c:pt idx="1969">
                  <c:v>37612</c:v>
                </c:pt>
                <c:pt idx="1970">
                  <c:v>37613</c:v>
                </c:pt>
                <c:pt idx="1971">
                  <c:v>37614</c:v>
                </c:pt>
                <c:pt idx="1972">
                  <c:v>37615</c:v>
                </c:pt>
                <c:pt idx="1973">
                  <c:v>37616</c:v>
                </c:pt>
                <c:pt idx="1974">
                  <c:v>37617</c:v>
                </c:pt>
                <c:pt idx="1975">
                  <c:v>37618</c:v>
                </c:pt>
                <c:pt idx="1976">
                  <c:v>37619</c:v>
                </c:pt>
                <c:pt idx="1977">
                  <c:v>37620</c:v>
                </c:pt>
                <c:pt idx="1978">
                  <c:v>37621</c:v>
                </c:pt>
                <c:pt idx="1979">
                  <c:v>37622</c:v>
                </c:pt>
                <c:pt idx="1980">
                  <c:v>37623</c:v>
                </c:pt>
                <c:pt idx="1981">
                  <c:v>37624</c:v>
                </c:pt>
                <c:pt idx="1982">
                  <c:v>37625</c:v>
                </c:pt>
                <c:pt idx="1983">
                  <c:v>37626</c:v>
                </c:pt>
                <c:pt idx="1984">
                  <c:v>37627</c:v>
                </c:pt>
                <c:pt idx="1985">
                  <c:v>37628</c:v>
                </c:pt>
                <c:pt idx="1986">
                  <c:v>37629</c:v>
                </c:pt>
                <c:pt idx="1987">
                  <c:v>37630</c:v>
                </c:pt>
                <c:pt idx="1988">
                  <c:v>37631</c:v>
                </c:pt>
                <c:pt idx="1989">
                  <c:v>37632</c:v>
                </c:pt>
                <c:pt idx="1990">
                  <c:v>37633</c:v>
                </c:pt>
                <c:pt idx="1991">
                  <c:v>37634</c:v>
                </c:pt>
                <c:pt idx="1992">
                  <c:v>37635</c:v>
                </c:pt>
                <c:pt idx="1993">
                  <c:v>37636</c:v>
                </c:pt>
                <c:pt idx="1994">
                  <c:v>37637</c:v>
                </c:pt>
                <c:pt idx="1995">
                  <c:v>37638</c:v>
                </c:pt>
                <c:pt idx="1996">
                  <c:v>37639</c:v>
                </c:pt>
                <c:pt idx="1997">
                  <c:v>37640</c:v>
                </c:pt>
                <c:pt idx="1998">
                  <c:v>37641</c:v>
                </c:pt>
                <c:pt idx="1999">
                  <c:v>37642</c:v>
                </c:pt>
                <c:pt idx="2000">
                  <c:v>37643</c:v>
                </c:pt>
                <c:pt idx="2001">
                  <c:v>37644</c:v>
                </c:pt>
                <c:pt idx="2002">
                  <c:v>37645</c:v>
                </c:pt>
                <c:pt idx="2003">
                  <c:v>37646</c:v>
                </c:pt>
                <c:pt idx="2004">
                  <c:v>37647</c:v>
                </c:pt>
                <c:pt idx="2005">
                  <c:v>37648</c:v>
                </c:pt>
                <c:pt idx="2006">
                  <c:v>37649</c:v>
                </c:pt>
                <c:pt idx="2007">
                  <c:v>37650</c:v>
                </c:pt>
                <c:pt idx="2008">
                  <c:v>37651</c:v>
                </c:pt>
                <c:pt idx="2009">
                  <c:v>37652</c:v>
                </c:pt>
                <c:pt idx="2010">
                  <c:v>37653</c:v>
                </c:pt>
                <c:pt idx="2011">
                  <c:v>37654</c:v>
                </c:pt>
                <c:pt idx="2012">
                  <c:v>37655</c:v>
                </c:pt>
                <c:pt idx="2013">
                  <c:v>37656</c:v>
                </c:pt>
                <c:pt idx="2014">
                  <c:v>37657</c:v>
                </c:pt>
                <c:pt idx="2015">
                  <c:v>37658</c:v>
                </c:pt>
                <c:pt idx="2016">
                  <c:v>37659</c:v>
                </c:pt>
                <c:pt idx="2017">
                  <c:v>37660</c:v>
                </c:pt>
                <c:pt idx="2018">
                  <c:v>37661</c:v>
                </c:pt>
                <c:pt idx="2019">
                  <c:v>37662</c:v>
                </c:pt>
                <c:pt idx="2020">
                  <c:v>37663</c:v>
                </c:pt>
                <c:pt idx="2021">
                  <c:v>37664</c:v>
                </c:pt>
                <c:pt idx="2022">
                  <c:v>37665</c:v>
                </c:pt>
                <c:pt idx="2023">
                  <c:v>37666</c:v>
                </c:pt>
                <c:pt idx="2024">
                  <c:v>37667</c:v>
                </c:pt>
                <c:pt idx="2025">
                  <c:v>37668</c:v>
                </c:pt>
                <c:pt idx="2026">
                  <c:v>37669</c:v>
                </c:pt>
                <c:pt idx="2027">
                  <c:v>37670</c:v>
                </c:pt>
                <c:pt idx="2028">
                  <c:v>37671</c:v>
                </c:pt>
                <c:pt idx="2029">
                  <c:v>37672</c:v>
                </c:pt>
                <c:pt idx="2030">
                  <c:v>37673</c:v>
                </c:pt>
                <c:pt idx="2031">
                  <c:v>37674</c:v>
                </c:pt>
                <c:pt idx="2032">
                  <c:v>37675</c:v>
                </c:pt>
                <c:pt idx="2033">
                  <c:v>37676</c:v>
                </c:pt>
                <c:pt idx="2034">
                  <c:v>37677</c:v>
                </c:pt>
                <c:pt idx="2035">
                  <c:v>37678</c:v>
                </c:pt>
                <c:pt idx="2036">
                  <c:v>37679</c:v>
                </c:pt>
                <c:pt idx="2037">
                  <c:v>37680</c:v>
                </c:pt>
                <c:pt idx="2038">
                  <c:v>37681</c:v>
                </c:pt>
                <c:pt idx="2039">
                  <c:v>37682</c:v>
                </c:pt>
                <c:pt idx="2040">
                  <c:v>37683</c:v>
                </c:pt>
                <c:pt idx="2041">
                  <c:v>37684</c:v>
                </c:pt>
                <c:pt idx="2042">
                  <c:v>37685</c:v>
                </c:pt>
                <c:pt idx="2043">
                  <c:v>37686</c:v>
                </c:pt>
                <c:pt idx="2044">
                  <c:v>37687</c:v>
                </c:pt>
                <c:pt idx="2045">
                  <c:v>37688</c:v>
                </c:pt>
                <c:pt idx="2046">
                  <c:v>37689</c:v>
                </c:pt>
                <c:pt idx="2047">
                  <c:v>37690</c:v>
                </c:pt>
                <c:pt idx="2048">
                  <c:v>37691</c:v>
                </c:pt>
                <c:pt idx="2049">
                  <c:v>37692</c:v>
                </c:pt>
                <c:pt idx="2050">
                  <c:v>37693</c:v>
                </c:pt>
                <c:pt idx="2051">
                  <c:v>37694</c:v>
                </c:pt>
                <c:pt idx="2052">
                  <c:v>37695</c:v>
                </c:pt>
                <c:pt idx="2053">
                  <c:v>37696</c:v>
                </c:pt>
                <c:pt idx="2054">
                  <c:v>37697</c:v>
                </c:pt>
                <c:pt idx="2055">
                  <c:v>37698</c:v>
                </c:pt>
                <c:pt idx="2056">
                  <c:v>37699</c:v>
                </c:pt>
                <c:pt idx="2057">
                  <c:v>37700</c:v>
                </c:pt>
                <c:pt idx="2058">
                  <c:v>37701</c:v>
                </c:pt>
                <c:pt idx="2059">
                  <c:v>37702</c:v>
                </c:pt>
                <c:pt idx="2060">
                  <c:v>37703</c:v>
                </c:pt>
                <c:pt idx="2061">
                  <c:v>37704</c:v>
                </c:pt>
                <c:pt idx="2062">
                  <c:v>37705</c:v>
                </c:pt>
                <c:pt idx="2063">
                  <c:v>37706</c:v>
                </c:pt>
                <c:pt idx="2064">
                  <c:v>37707</c:v>
                </c:pt>
                <c:pt idx="2065">
                  <c:v>37708</c:v>
                </c:pt>
                <c:pt idx="2066">
                  <c:v>37709</c:v>
                </c:pt>
                <c:pt idx="2067">
                  <c:v>37710</c:v>
                </c:pt>
                <c:pt idx="2068">
                  <c:v>37711</c:v>
                </c:pt>
                <c:pt idx="2069">
                  <c:v>37712</c:v>
                </c:pt>
                <c:pt idx="2070">
                  <c:v>37713</c:v>
                </c:pt>
                <c:pt idx="2071">
                  <c:v>37714</c:v>
                </c:pt>
                <c:pt idx="2072">
                  <c:v>37715</c:v>
                </c:pt>
                <c:pt idx="2073">
                  <c:v>37716</c:v>
                </c:pt>
                <c:pt idx="2074">
                  <c:v>37717</c:v>
                </c:pt>
                <c:pt idx="2075">
                  <c:v>37718</c:v>
                </c:pt>
                <c:pt idx="2076">
                  <c:v>37719</c:v>
                </c:pt>
                <c:pt idx="2077">
                  <c:v>37720</c:v>
                </c:pt>
                <c:pt idx="2078">
                  <c:v>37721</c:v>
                </c:pt>
                <c:pt idx="2079">
                  <c:v>37722</c:v>
                </c:pt>
                <c:pt idx="2080">
                  <c:v>37723</c:v>
                </c:pt>
                <c:pt idx="2081">
                  <c:v>37724</c:v>
                </c:pt>
                <c:pt idx="2082">
                  <c:v>37725</c:v>
                </c:pt>
                <c:pt idx="2083">
                  <c:v>37726</c:v>
                </c:pt>
                <c:pt idx="2084">
                  <c:v>37727</c:v>
                </c:pt>
                <c:pt idx="2085">
                  <c:v>37728</c:v>
                </c:pt>
                <c:pt idx="2086">
                  <c:v>37729</c:v>
                </c:pt>
                <c:pt idx="2087">
                  <c:v>37730</c:v>
                </c:pt>
                <c:pt idx="2088">
                  <c:v>37731</c:v>
                </c:pt>
                <c:pt idx="2089">
                  <c:v>37732</c:v>
                </c:pt>
                <c:pt idx="2090">
                  <c:v>37733</c:v>
                </c:pt>
                <c:pt idx="2091">
                  <c:v>37734</c:v>
                </c:pt>
                <c:pt idx="2092">
                  <c:v>37735</c:v>
                </c:pt>
                <c:pt idx="2093">
                  <c:v>37736</c:v>
                </c:pt>
                <c:pt idx="2094">
                  <c:v>37737</c:v>
                </c:pt>
                <c:pt idx="2095">
                  <c:v>37738</c:v>
                </c:pt>
                <c:pt idx="2096">
                  <c:v>37739</c:v>
                </c:pt>
                <c:pt idx="2097">
                  <c:v>37740</c:v>
                </c:pt>
                <c:pt idx="2098">
                  <c:v>37741</c:v>
                </c:pt>
                <c:pt idx="2099">
                  <c:v>37742</c:v>
                </c:pt>
                <c:pt idx="2100">
                  <c:v>37743</c:v>
                </c:pt>
                <c:pt idx="2101">
                  <c:v>37744</c:v>
                </c:pt>
                <c:pt idx="2102">
                  <c:v>37745</c:v>
                </c:pt>
                <c:pt idx="2103">
                  <c:v>37746</c:v>
                </c:pt>
                <c:pt idx="2104">
                  <c:v>37747</c:v>
                </c:pt>
                <c:pt idx="2105">
                  <c:v>37748</c:v>
                </c:pt>
                <c:pt idx="2106">
                  <c:v>37749</c:v>
                </c:pt>
                <c:pt idx="2107">
                  <c:v>37750</c:v>
                </c:pt>
                <c:pt idx="2108">
                  <c:v>37751</c:v>
                </c:pt>
                <c:pt idx="2109">
                  <c:v>37752</c:v>
                </c:pt>
                <c:pt idx="2110">
                  <c:v>37753</c:v>
                </c:pt>
                <c:pt idx="2111">
                  <c:v>37754</c:v>
                </c:pt>
                <c:pt idx="2112">
                  <c:v>37755</c:v>
                </c:pt>
                <c:pt idx="2113">
                  <c:v>37756</c:v>
                </c:pt>
                <c:pt idx="2114">
                  <c:v>37757</c:v>
                </c:pt>
                <c:pt idx="2115">
                  <c:v>37758</c:v>
                </c:pt>
                <c:pt idx="2116">
                  <c:v>37759</c:v>
                </c:pt>
                <c:pt idx="2117">
                  <c:v>37760</c:v>
                </c:pt>
                <c:pt idx="2118">
                  <c:v>37761</c:v>
                </c:pt>
                <c:pt idx="2119">
                  <c:v>37762</c:v>
                </c:pt>
                <c:pt idx="2120">
                  <c:v>37763</c:v>
                </c:pt>
                <c:pt idx="2121">
                  <c:v>37764</c:v>
                </c:pt>
                <c:pt idx="2122">
                  <c:v>37765</c:v>
                </c:pt>
                <c:pt idx="2123">
                  <c:v>37766</c:v>
                </c:pt>
                <c:pt idx="2124">
                  <c:v>37767</c:v>
                </c:pt>
                <c:pt idx="2125">
                  <c:v>37768</c:v>
                </c:pt>
                <c:pt idx="2126">
                  <c:v>37769</c:v>
                </c:pt>
                <c:pt idx="2127">
                  <c:v>37770</c:v>
                </c:pt>
                <c:pt idx="2128">
                  <c:v>37771</c:v>
                </c:pt>
                <c:pt idx="2129">
                  <c:v>37772</c:v>
                </c:pt>
                <c:pt idx="2130">
                  <c:v>37773</c:v>
                </c:pt>
                <c:pt idx="2131">
                  <c:v>37774</c:v>
                </c:pt>
                <c:pt idx="2132">
                  <c:v>37775</c:v>
                </c:pt>
                <c:pt idx="2133">
                  <c:v>37776</c:v>
                </c:pt>
                <c:pt idx="2134">
                  <c:v>37777</c:v>
                </c:pt>
                <c:pt idx="2135">
                  <c:v>37778</c:v>
                </c:pt>
                <c:pt idx="2136">
                  <c:v>37779</c:v>
                </c:pt>
                <c:pt idx="2137">
                  <c:v>37780</c:v>
                </c:pt>
                <c:pt idx="2138">
                  <c:v>37781</c:v>
                </c:pt>
                <c:pt idx="2139">
                  <c:v>37782</c:v>
                </c:pt>
                <c:pt idx="2140">
                  <c:v>37783</c:v>
                </c:pt>
                <c:pt idx="2141">
                  <c:v>37784</c:v>
                </c:pt>
                <c:pt idx="2142">
                  <c:v>37785</c:v>
                </c:pt>
                <c:pt idx="2143">
                  <c:v>37786</c:v>
                </c:pt>
                <c:pt idx="2144">
                  <c:v>37787</c:v>
                </c:pt>
                <c:pt idx="2145">
                  <c:v>37788</c:v>
                </c:pt>
                <c:pt idx="2146">
                  <c:v>37789</c:v>
                </c:pt>
                <c:pt idx="2147">
                  <c:v>37790</c:v>
                </c:pt>
                <c:pt idx="2148">
                  <c:v>37791</c:v>
                </c:pt>
                <c:pt idx="2149">
                  <c:v>37792</c:v>
                </c:pt>
                <c:pt idx="2150">
                  <c:v>37793</c:v>
                </c:pt>
                <c:pt idx="2151">
                  <c:v>37794</c:v>
                </c:pt>
                <c:pt idx="2152">
                  <c:v>37795</c:v>
                </c:pt>
                <c:pt idx="2153">
                  <c:v>37796</c:v>
                </c:pt>
                <c:pt idx="2154">
                  <c:v>37797</c:v>
                </c:pt>
                <c:pt idx="2155">
                  <c:v>37798</c:v>
                </c:pt>
                <c:pt idx="2156">
                  <c:v>37799</c:v>
                </c:pt>
                <c:pt idx="2157">
                  <c:v>37800</c:v>
                </c:pt>
                <c:pt idx="2158">
                  <c:v>37801</c:v>
                </c:pt>
                <c:pt idx="2159">
                  <c:v>37802</c:v>
                </c:pt>
                <c:pt idx="2160">
                  <c:v>37803</c:v>
                </c:pt>
                <c:pt idx="2161">
                  <c:v>37804</c:v>
                </c:pt>
                <c:pt idx="2162">
                  <c:v>37805</c:v>
                </c:pt>
                <c:pt idx="2163">
                  <c:v>37806</c:v>
                </c:pt>
                <c:pt idx="2164">
                  <c:v>37807</c:v>
                </c:pt>
                <c:pt idx="2165">
                  <c:v>37808</c:v>
                </c:pt>
                <c:pt idx="2166">
                  <c:v>37809</c:v>
                </c:pt>
                <c:pt idx="2167">
                  <c:v>37810</c:v>
                </c:pt>
                <c:pt idx="2168">
                  <c:v>37811</c:v>
                </c:pt>
                <c:pt idx="2169">
                  <c:v>37812</c:v>
                </c:pt>
                <c:pt idx="2170">
                  <c:v>37813</c:v>
                </c:pt>
                <c:pt idx="2171">
                  <c:v>37814</c:v>
                </c:pt>
                <c:pt idx="2172">
                  <c:v>37815</c:v>
                </c:pt>
                <c:pt idx="2173">
                  <c:v>37816</c:v>
                </c:pt>
                <c:pt idx="2174">
                  <c:v>37817</c:v>
                </c:pt>
                <c:pt idx="2175">
                  <c:v>37818</c:v>
                </c:pt>
                <c:pt idx="2176">
                  <c:v>37819</c:v>
                </c:pt>
                <c:pt idx="2177">
                  <c:v>37820</c:v>
                </c:pt>
                <c:pt idx="2178">
                  <c:v>37821</c:v>
                </c:pt>
                <c:pt idx="2179">
                  <c:v>37822</c:v>
                </c:pt>
                <c:pt idx="2180">
                  <c:v>37823</c:v>
                </c:pt>
                <c:pt idx="2181">
                  <c:v>37824</c:v>
                </c:pt>
                <c:pt idx="2182">
                  <c:v>37825</c:v>
                </c:pt>
                <c:pt idx="2183">
                  <c:v>37826</c:v>
                </c:pt>
                <c:pt idx="2184">
                  <c:v>37827</c:v>
                </c:pt>
                <c:pt idx="2185">
                  <c:v>37828</c:v>
                </c:pt>
                <c:pt idx="2186">
                  <c:v>37829</c:v>
                </c:pt>
                <c:pt idx="2187">
                  <c:v>37830</c:v>
                </c:pt>
                <c:pt idx="2188">
                  <c:v>37831</c:v>
                </c:pt>
                <c:pt idx="2189">
                  <c:v>37832</c:v>
                </c:pt>
                <c:pt idx="2190">
                  <c:v>37833</c:v>
                </c:pt>
                <c:pt idx="2191">
                  <c:v>37834</c:v>
                </c:pt>
                <c:pt idx="2192">
                  <c:v>37835</c:v>
                </c:pt>
                <c:pt idx="2193">
                  <c:v>37836</c:v>
                </c:pt>
                <c:pt idx="2194">
                  <c:v>37837</c:v>
                </c:pt>
                <c:pt idx="2195">
                  <c:v>37838</c:v>
                </c:pt>
                <c:pt idx="2196">
                  <c:v>37839</c:v>
                </c:pt>
                <c:pt idx="2197">
                  <c:v>37840</c:v>
                </c:pt>
                <c:pt idx="2198">
                  <c:v>37841</c:v>
                </c:pt>
                <c:pt idx="2199">
                  <c:v>37842</c:v>
                </c:pt>
                <c:pt idx="2200">
                  <c:v>37843</c:v>
                </c:pt>
                <c:pt idx="2201">
                  <c:v>37844</c:v>
                </c:pt>
                <c:pt idx="2202">
                  <c:v>37845</c:v>
                </c:pt>
                <c:pt idx="2203">
                  <c:v>37846</c:v>
                </c:pt>
                <c:pt idx="2204">
                  <c:v>37847</c:v>
                </c:pt>
                <c:pt idx="2205">
                  <c:v>37848</c:v>
                </c:pt>
                <c:pt idx="2206">
                  <c:v>37849</c:v>
                </c:pt>
                <c:pt idx="2207">
                  <c:v>37850</c:v>
                </c:pt>
                <c:pt idx="2208">
                  <c:v>37851</c:v>
                </c:pt>
                <c:pt idx="2209">
                  <c:v>37852</c:v>
                </c:pt>
                <c:pt idx="2210">
                  <c:v>37853</c:v>
                </c:pt>
                <c:pt idx="2211">
                  <c:v>37854</c:v>
                </c:pt>
                <c:pt idx="2212">
                  <c:v>37855</c:v>
                </c:pt>
                <c:pt idx="2213">
                  <c:v>37856</c:v>
                </c:pt>
                <c:pt idx="2214">
                  <c:v>37857</c:v>
                </c:pt>
                <c:pt idx="2215">
                  <c:v>37858</c:v>
                </c:pt>
                <c:pt idx="2216">
                  <c:v>37859</c:v>
                </c:pt>
                <c:pt idx="2217">
                  <c:v>37860</c:v>
                </c:pt>
                <c:pt idx="2218">
                  <c:v>37861</c:v>
                </c:pt>
                <c:pt idx="2219">
                  <c:v>37862</c:v>
                </c:pt>
                <c:pt idx="2220">
                  <c:v>37863</c:v>
                </c:pt>
                <c:pt idx="2221">
                  <c:v>37864</c:v>
                </c:pt>
                <c:pt idx="2222">
                  <c:v>37865</c:v>
                </c:pt>
                <c:pt idx="2223">
                  <c:v>37866</c:v>
                </c:pt>
                <c:pt idx="2224">
                  <c:v>37867</c:v>
                </c:pt>
                <c:pt idx="2225">
                  <c:v>37868</c:v>
                </c:pt>
                <c:pt idx="2226">
                  <c:v>37869</c:v>
                </c:pt>
                <c:pt idx="2227">
                  <c:v>37870</c:v>
                </c:pt>
                <c:pt idx="2228">
                  <c:v>37871</c:v>
                </c:pt>
                <c:pt idx="2229">
                  <c:v>37872</c:v>
                </c:pt>
                <c:pt idx="2230">
                  <c:v>37873</c:v>
                </c:pt>
                <c:pt idx="2231">
                  <c:v>37874</c:v>
                </c:pt>
                <c:pt idx="2232">
                  <c:v>37875</c:v>
                </c:pt>
                <c:pt idx="2233">
                  <c:v>37876</c:v>
                </c:pt>
                <c:pt idx="2234">
                  <c:v>37877</c:v>
                </c:pt>
                <c:pt idx="2235">
                  <c:v>37878</c:v>
                </c:pt>
                <c:pt idx="2236">
                  <c:v>37879</c:v>
                </c:pt>
                <c:pt idx="2237">
                  <c:v>37880</c:v>
                </c:pt>
                <c:pt idx="2238">
                  <c:v>37881</c:v>
                </c:pt>
                <c:pt idx="2239">
                  <c:v>37882</c:v>
                </c:pt>
                <c:pt idx="2240">
                  <c:v>37883</c:v>
                </c:pt>
                <c:pt idx="2241">
                  <c:v>37884</c:v>
                </c:pt>
                <c:pt idx="2242">
                  <c:v>37885</c:v>
                </c:pt>
                <c:pt idx="2243">
                  <c:v>37886</c:v>
                </c:pt>
                <c:pt idx="2244">
                  <c:v>37887</c:v>
                </c:pt>
                <c:pt idx="2245">
                  <c:v>37888</c:v>
                </c:pt>
                <c:pt idx="2246">
                  <c:v>37889</c:v>
                </c:pt>
                <c:pt idx="2247">
                  <c:v>37890</c:v>
                </c:pt>
                <c:pt idx="2248">
                  <c:v>37891</c:v>
                </c:pt>
                <c:pt idx="2249">
                  <c:v>37892</c:v>
                </c:pt>
                <c:pt idx="2250">
                  <c:v>37893</c:v>
                </c:pt>
                <c:pt idx="2251">
                  <c:v>37894</c:v>
                </c:pt>
                <c:pt idx="2252">
                  <c:v>37895</c:v>
                </c:pt>
                <c:pt idx="2253">
                  <c:v>37896</c:v>
                </c:pt>
                <c:pt idx="2254">
                  <c:v>37897</c:v>
                </c:pt>
                <c:pt idx="2255">
                  <c:v>37898</c:v>
                </c:pt>
                <c:pt idx="2256">
                  <c:v>37899</c:v>
                </c:pt>
                <c:pt idx="2257">
                  <c:v>37900</c:v>
                </c:pt>
                <c:pt idx="2258">
                  <c:v>37901</c:v>
                </c:pt>
                <c:pt idx="2259">
                  <c:v>37902</c:v>
                </c:pt>
                <c:pt idx="2260">
                  <c:v>37903</c:v>
                </c:pt>
                <c:pt idx="2261">
                  <c:v>37904</c:v>
                </c:pt>
                <c:pt idx="2262">
                  <c:v>37905</c:v>
                </c:pt>
                <c:pt idx="2263">
                  <c:v>37906</c:v>
                </c:pt>
                <c:pt idx="2264">
                  <c:v>37907</c:v>
                </c:pt>
                <c:pt idx="2265">
                  <c:v>37908</c:v>
                </c:pt>
                <c:pt idx="2266">
                  <c:v>37909</c:v>
                </c:pt>
                <c:pt idx="2267">
                  <c:v>37910</c:v>
                </c:pt>
                <c:pt idx="2268">
                  <c:v>37911</c:v>
                </c:pt>
                <c:pt idx="2269">
                  <c:v>37912</c:v>
                </c:pt>
                <c:pt idx="2270">
                  <c:v>37913</c:v>
                </c:pt>
                <c:pt idx="2271">
                  <c:v>37914</c:v>
                </c:pt>
                <c:pt idx="2272">
                  <c:v>37915</c:v>
                </c:pt>
                <c:pt idx="2273">
                  <c:v>37916</c:v>
                </c:pt>
                <c:pt idx="2274">
                  <c:v>37917</c:v>
                </c:pt>
                <c:pt idx="2275">
                  <c:v>37918</c:v>
                </c:pt>
                <c:pt idx="2276">
                  <c:v>37919</c:v>
                </c:pt>
                <c:pt idx="2277">
                  <c:v>37920</c:v>
                </c:pt>
                <c:pt idx="2278">
                  <c:v>37921</c:v>
                </c:pt>
                <c:pt idx="2279">
                  <c:v>37922</c:v>
                </c:pt>
                <c:pt idx="2280">
                  <c:v>37923</c:v>
                </c:pt>
                <c:pt idx="2281">
                  <c:v>37924</c:v>
                </c:pt>
                <c:pt idx="2282">
                  <c:v>37925</c:v>
                </c:pt>
                <c:pt idx="2283">
                  <c:v>37926</c:v>
                </c:pt>
                <c:pt idx="2284">
                  <c:v>37927</c:v>
                </c:pt>
                <c:pt idx="2285">
                  <c:v>37928</c:v>
                </c:pt>
                <c:pt idx="2286">
                  <c:v>37929</c:v>
                </c:pt>
                <c:pt idx="2287">
                  <c:v>37930</c:v>
                </c:pt>
                <c:pt idx="2288">
                  <c:v>37931</c:v>
                </c:pt>
                <c:pt idx="2289">
                  <c:v>37932</c:v>
                </c:pt>
                <c:pt idx="2290">
                  <c:v>37933</c:v>
                </c:pt>
                <c:pt idx="2291">
                  <c:v>37934</c:v>
                </c:pt>
                <c:pt idx="2292">
                  <c:v>37935</c:v>
                </c:pt>
                <c:pt idx="2293">
                  <c:v>37936</c:v>
                </c:pt>
                <c:pt idx="2294">
                  <c:v>37937</c:v>
                </c:pt>
                <c:pt idx="2295">
                  <c:v>37938</c:v>
                </c:pt>
                <c:pt idx="2296">
                  <c:v>37939</c:v>
                </c:pt>
                <c:pt idx="2297">
                  <c:v>37940</c:v>
                </c:pt>
                <c:pt idx="2298">
                  <c:v>37941</c:v>
                </c:pt>
                <c:pt idx="2299">
                  <c:v>37942</c:v>
                </c:pt>
                <c:pt idx="2300">
                  <c:v>37943</c:v>
                </c:pt>
                <c:pt idx="2301">
                  <c:v>37944</c:v>
                </c:pt>
                <c:pt idx="2302">
                  <c:v>37945</c:v>
                </c:pt>
                <c:pt idx="2303">
                  <c:v>37946</c:v>
                </c:pt>
                <c:pt idx="2304">
                  <c:v>37947</c:v>
                </c:pt>
                <c:pt idx="2305">
                  <c:v>37948</c:v>
                </c:pt>
                <c:pt idx="2306">
                  <c:v>37949</c:v>
                </c:pt>
                <c:pt idx="2307">
                  <c:v>37950</c:v>
                </c:pt>
                <c:pt idx="2308">
                  <c:v>37951</c:v>
                </c:pt>
                <c:pt idx="2309">
                  <c:v>37952</c:v>
                </c:pt>
                <c:pt idx="2310">
                  <c:v>37953</c:v>
                </c:pt>
                <c:pt idx="2311">
                  <c:v>37954</c:v>
                </c:pt>
                <c:pt idx="2312">
                  <c:v>37955</c:v>
                </c:pt>
                <c:pt idx="2313">
                  <c:v>37956</c:v>
                </c:pt>
                <c:pt idx="2314">
                  <c:v>37957</c:v>
                </c:pt>
                <c:pt idx="2315">
                  <c:v>37958</c:v>
                </c:pt>
                <c:pt idx="2316">
                  <c:v>37959</c:v>
                </c:pt>
                <c:pt idx="2317">
                  <c:v>37960</c:v>
                </c:pt>
                <c:pt idx="2318">
                  <c:v>37961</c:v>
                </c:pt>
                <c:pt idx="2319">
                  <c:v>37962</c:v>
                </c:pt>
                <c:pt idx="2320">
                  <c:v>37963</c:v>
                </c:pt>
                <c:pt idx="2321">
                  <c:v>37964</c:v>
                </c:pt>
                <c:pt idx="2322">
                  <c:v>37965</c:v>
                </c:pt>
                <c:pt idx="2323">
                  <c:v>37966</c:v>
                </c:pt>
                <c:pt idx="2324">
                  <c:v>37967</c:v>
                </c:pt>
                <c:pt idx="2325">
                  <c:v>37968</c:v>
                </c:pt>
                <c:pt idx="2326">
                  <c:v>37969</c:v>
                </c:pt>
                <c:pt idx="2327">
                  <c:v>37970</c:v>
                </c:pt>
                <c:pt idx="2328">
                  <c:v>37971</c:v>
                </c:pt>
                <c:pt idx="2329">
                  <c:v>37972</c:v>
                </c:pt>
                <c:pt idx="2330">
                  <c:v>37973</c:v>
                </c:pt>
                <c:pt idx="2331">
                  <c:v>37974</c:v>
                </c:pt>
                <c:pt idx="2332">
                  <c:v>37975</c:v>
                </c:pt>
                <c:pt idx="2333">
                  <c:v>37976</c:v>
                </c:pt>
                <c:pt idx="2334">
                  <c:v>37977</c:v>
                </c:pt>
                <c:pt idx="2335">
                  <c:v>37978</c:v>
                </c:pt>
                <c:pt idx="2336">
                  <c:v>37979</c:v>
                </c:pt>
                <c:pt idx="2337">
                  <c:v>37980</c:v>
                </c:pt>
                <c:pt idx="2338">
                  <c:v>37981</c:v>
                </c:pt>
                <c:pt idx="2339">
                  <c:v>37982</c:v>
                </c:pt>
                <c:pt idx="2340">
                  <c:v>37983</c:v>
                </c:pt>
                <c:pt idx="2341">
                  <c:v>37984</c:v>
                </c:pt>
                <c:pt idx="2342">
                  <c:v>37985</c:v>
                </c:pt>
                <c:pt idx="2343">
                  <c:v>37986</c:v>
                </c:pt>
                <c:pt idx="2344">
                  <c:v>37987</c:v>
                </c:pt>
                <c:pt idx="2345">
                  <c:v>37988</c:v>
                </c:pt>
                <c:pt idx="2346">
                  <c:v>37989</c:v>
                </c:pt>
                <c:pt idx="2347">
                  <c:v>37990</c:v>
                </c:pt>
                <c:pt idx="2348">
                  <c:v>37991</c:v>
                </c:pt>
                <c:pt idx="2349">
                  <c:v>37992</c:v>
                </c:pt>
                <c:pt idx="2350">
                  <c:v>37993</c:v>
                </c:pt>
                <c:pt idx="2351">
                  <c:v>37994</c:v>
                </c:pt>
                <c:pt idx="2352">
                  <c:v>37995</c:v>
                </c:pt>
                <c:pt idx="2353">
                  <c:v>37996</c:v>
                </c:pt>
                <c:pt idx="2354">
                  <c:v>37997</c:v>
                </c:pt>
                <c:pt idx="2355">
                  <c:v>37998</c:v>
                </c:pt>
                <c:pt idx="2356">
                  <c:v>37999</c:v>
                </c:pt>
                <c:pt idx="2357">
                  <c:v>38000</c:v>
                </c:pt>
                <c:pt idx="2358">
                  <c:v>38001</c:v>
                </c:pt>
                <c:pt idx="2359">
                  <c:v>38002</c:v>
                </c:pt>
                <c:pt idx="2360">
                  <c:v>38003</c:v>
                </c:pt>
                <c:pt idx="2361">
                  <c:v>38004</c:v>
                </c:pt>
                <c:pt idx="2362">
                  <c:v>38005</c:v>
                </c:pt>
                <c:pt idx="2363">
                  <c:v>38006</c:v>
                </c:pt>
                <c:pt idx="2364">
                  <c:v>38007</c:v>
                </c:pt>
                <c:pt idx="2365">
                  <c:v>38008</c:v>
                </c:pt>
                <c:pt idx="2366">
                  <c:v>38009</c:v>
                </c:pt>
                <c:pt idx="2367">
                  <c:v>38010</c:v>
                </c:pt>
                <c:pt idx="2368">
                  <c:v>38011</c:v>
                </c:pt>
                <c:pt idx="2369">
                  <c:v>38012</c:v>
                </c:pt>
                <c:pt idx="2370">
                  <c:v>38013</c:v>
                </c:pt>
                <c:pt idx="2371">
                  <c:v>38014</c:v>
                </c:pt>
                <c:pt idx="2372">
                  <c:v>38015</c:v>
                </c:pt>
                <c:pt idx="2373">
                  <c:v>38016</c:v>
                </c:pt>
                <c:pt idx="2374">
                  <c:v>38017</c:v>
                </c:pt>
                <c:pt idx="2375">
                  <c:v>38018</c:v>
                </c:pt>
                <c:pt idx="2376">
                  <c:v>38019</c:v>
                </c:pt>
                <c:pt idx="2377">
                  <c:v>38020</c:v>
                </c:pt>
                <c:pt idx="2378">
                  <c:v>38021</c:v>
                </c:pt>
                <c:pt idx="2379">
                  <c:v>38022</c:v>
                </c:pt>
                <c:pt idx="2380">
                  <c:v>38023</c:v>
                </c:pt>
                <c:pt idx="2381">
                  <c:v>38024</c:v>
                </c:pt>
                <c:pt idx="2382">
                  <c:v>38025</c:v>
                </c:pt>
                <c:pt idx="2383">
                  <c:v>38026</c:v>
                </c:pt>
                <c:pt idx="2384">
                  <c:v>38027</c:v>
                </c:pt>
                <c:pt idx="2385">
                  <c:v>38028</c:v>
                </c:pt>
                <c:pt idx="2386">
                  <c:v>38029</c:v>
                </c:pt>
                <c:pt idx="2387">
                  <c:v>38030</c:v>
                </c:pt>
                <c:pt idx="2388">
                  <c:v>38031</c:v>
                </c:pt>
                <c:pt idx="2389">
                  <c:v>38032</c:v>
                </c:pt>
                <c:pt idx="2390">
                  <c:v>38033</c:v>
                </c:pt>
                <c:pt idx="2391">
                  <c:v>38034</c:v>
                </c:pt>
                <c:pt idx="2392">
                  <c:v>38035</c:v>
                </c:pt>
                <c:pt idx="2393">
                  <c:v>38036</c:v>
                </c:pt>
                <c:pt idx="2394">
                  <c:v>38037</c:v>
                </c:pt>
                <c:pt idx="2395">
                  <c:v>38038</c:v>
                </c:pt>
                <c:pt idx="2396">
                  <c:v>38039</c:v>
                </c:pt>
                <c:pt idx="2397">
                  <c:v>38040</c:v>
                </c:pt>
                <c:pt idx="2398">
                  <c:v>38041</c:v>
                </c:pt>
                <c:pt idx="2399">
                  <c:v>38042</c:v>
                </c:pt>
                <c:pt idx="2400">
                  <c:v>38043</c:v>
                </c:pt>
                <c:pt idx="2401">
                  <c:v>38044</c:v>
                </c:pt>
                <c:pt idx="2402">
                  <c:v>38045</c:v>
                </c:pt>
                <c:pt idx="2403">
                  <c:v>38046</c:v>
                </c:pt>
                <c:pt idx="2404">
                  <c:v>38047</c:v>
                </c:pt>
                <c:pt idx="2405">
                  <c:v>38048</c:v>
                </c:pt>
                <c:pt idx="2406">
                  <c:v>38049</c:v>
                </c:pt>
                <c:pt idx="2407">
                  <c:v>38050</c:v>
                </c:pt>
                <c:pt idx="2408">
                  <c:v>38051</c:v>
                </c:pt>
                <c:pt idx="2409">
                  <c:v>38052</c:v>
                </c:pt>
                <c:pt idx="2410">
                  <c:v>38053</c:v>
                </c:pt>
                <c:pt idx="2411">
                  <c:v>38054</c:v>
                </c:pt>
                <c:pt idx="2412">
                  <c:v>38055</c:v>
                </c:pt>
                <c:pt idx="2413">
                  <c:v>38056</c:v>
                </c:pt>
                <c:pt idx="2414">
                  <c:v>38057</c:v>
                </c:pt>
                <c:pt idx="2415">
                  <c:v>38058</c:v>
                </c:pt>
                <c:pt idx="2416">
                  <c:v>38059</c:v>
                </c:pt>
                <c:pt idx="2417">
                  <c:v>38060</c:v>
                </c:pt>
                <c:pt idx="2418">
                  <c:v>38061</c:v>
                </c:pt>
                <c:pt idx="2419">
                  <c:v>38062</c:v>
                </c:pt>
                <c:pt idx="2420">
                  <c:v>38063</c:v>
                </c:pt>
                <c:pt idx="2421">
                  <c:v>38064</c:v>
                </c:pt>
                <c:pt idx="2422">
                  <c:v>38065</c:v>
                </c:pt>
                <c:pt idx="2423">
                  <c:v>38066</c:v>
                </c:pt>
                <c:pt idx="2424">
                  <c:v>38067</c:v>
                </c:pt>
                <c:pt idx="2425">
                  <c:v>38068</c:v>
                </c:pt>
                <c:pt idx="2426">
                  <c:v>38069</c:v>
                </c:pt>
                <c:pt idx="2427">
                  <c:v>38070</c:v>
                </c:pt>
                <c:pt idx="2428">
                  <c:v>38071</c:v>
                </c:pt>
                <c:pt idx="2429">
                  <c:v>38072</c:v>
                </c:pt>
                <c:pt idx="2430">
                  <c:v>38073</c:v>
                </c:pt>
                <c:pt idx="2431">
                  <c:v>38074</c:v>
                </c:pt>
                <c:pt idx="2432">
                  <c:v>38075</c:v>
                </c:pt>
                <c:pt idx="2433">
                  <c:v>38076</c:v>
                </c:pt>
                <c:pt idx="2434">
                  <c:v>38077</c:v>
                </c:pt>
                <c:pt idx="2435">
                  <c:v>38078</c:v>
                </c:pt>
                <c:pt idx="2436">
                  <c:v>38079</c:v>
                </c:pt>
                <c:pt idx="2437">
                  <c:v>38080</c:v>
                </c:pt>
                <c:pt idx="2438">
                  <c:v>38081</c:v>
                </c:pt>
                <c:pt idx="2439">
                  <c:v>38082</c:v>
                </c:pt>
                <c:pt idx="2440">
                  <c:v>38083</c:v>
                </c:pt>
                <c:pt idx="2441">
                  <c:v>38084</c:v>
                </c:pt>
                <c:pt idx="2442">
                  <c:v>38085</c:v>
                </c:pt>
                <c:pt idx="2443">
                  <c:v>38086</c:v>
                </c:pt>
                <c:pt idx="2444">
                  <c:v>38087</c:v>
                </c:pt>
                <c:pt idx="2445">
                  <c:v>38088</c:v>
                </c:pt>
                <c:pt idx="2446">
                  <c:v>38089</c:v>
                </c:pt>
                <c:pt idx="2447">
                  <c:v>38090</c:v>
                </c:pt>
                <c:pt idx="2448">
                  <c:v>38091</c:v>
                </c:pt>
                <c:pt idx="2449">
                  <c:v>38092</c:v>
                </c:pt>
                <c:pt idx="2450">
                  <c:v>38093</c:v>
                </c:pt>
                <c:pt idx="2451">
                  <c:v>38094</c:v>
                </c:pt>
                <c:pt idx="2452">
                  <c:v>38095</c:v>
                </c:pt>
                <c:pt idx="2453">
                  <c:v>38096</c:v>
                </c:pt>
                <c:pt idx="2454">
                  <c:v>38097</c:v>
                </c:pt>
                <c:pt idx="2455">
                  <c:v>38098</c:v>
                </c:pt>
                <c:pt idx="2456">
                  <c:v>38099</c:v>
                </c:pt>
                <c:pt idx="2457">
                  <c:v>38100</c:v>
                </c:pt>
                <c:pt idx="2458">
                  <c:v>38101</c:v>
                </c:pt>
                <c:pt idx="2459">
                  <c:v>38102</c:v>
                </c:pt>
                <c:pt idx="2460">
                  <c:v>38103</c:v>
                </c:pt>
                <c:pt idx="2461">
                  <c:v>38104</c:v>
                </c:pt>
                <c:pt idx="2462">
                  <c:v>38105</c:v>
                </c:pt>
                <c:pt idx="2463">
                  <c:v>38106</c:v>
                </c:pt>
                <c:pt idx="2464">
                  <c:v>38107</c:v>
                </c:pt>
                <c:pt idx="2465">
                  <c:v>38108</c:v>
                </c:pt>
                <c:pt idx="2466">
                  <c:v>38109</c:v>
                </c:pt>
                <c:pt idx="2467">
                  <c:v>38110</c:v>
                </c:pt>
                <c:pt idx="2468">
                  <c:v>38111</c:v>
                </c:pt>
                <c:pt idx="2469">
                  <c:v>38112</c:v>
                </c:pt>
                <c:pt idx="2470">
                  <c:v>38113</c:v>
                </c:pt>
                <c:pt idx="2471">
                  <c:v>38114</c:v>
                </c:pt>
                <c:pt idx="2472">
                  <c:v>38115</c:v>
                </c:pt>
                <c:pt idx="2473">
                  <c:v>38116</c:v>
                </c:pt>
                <c:pt idx="2474">
                  <c:v>38117</c:v>
                </c:pt>
                <c:pt idx="2475">
                  <c:v>38118</c:v>
                </c:pt>
                <c:pt idx="2476">
                  <c:v>38119</c:v>
                </c:pt>
                <c:pt idx="2477">
                  <c:v>38120</c:v>
                </c:pt>
                <c:pt idx="2478">
                  <c:v>38121</c:v>
                </c:pt>
                <c:pt idx="2479">
                  <c:v>38122</c:v>
                </c:pt>
                <c:pt idx="2480">
                  <c:v>38123</c:v>
                </c:pt>
                <c:pt idx="2481">
                  <c:v>38124</c:v>
                </c:pt>
                <c:pt idx="2482">
                  <c:v>38125</c:v>
                </c:pt>
                <c:pt idx="2483">
                  <c:v>38126</c:v>
                </c:pt>
                <c:pt idx="2484">
                  <c:v>38127</c:v>
                </c:pt>
                <c:pt idx="2485">
                  <c:v>38128</c:v>
                </c:pt>
                <c:pt idx="2486">
                  <c:v>38129</c:v>
                </c:pt>
                <c:pt idx="2487">
                  <c:v>38130</c:v>
                </c:pt>
                <c:pt idx="2488">
                  <c:v>38131</c:v>
                </c:pt>
                <c:pt idx="2489">
                  <c:v>38132</c:v>
                </c:pt>
                <c:pt idx="2490">
                  <c:v>38133</c:v>
                </c:pt>
                <c:pt idx="2491">
                  <c:v>38134</c:v>
                </c:pt>
                <c:pt idx="2492">
                  <c:v>38135</c:v>
                </c:pt>
                <c:pt idx="2493">
                  <c:v>38136</c:v>
                </c:pt>
                <c:pt idx="2494">
                  <c:v>38137</c:v>
                </c:pt>
                <c:pt idx="2495">
                  <c:v>38138</c:v>
                </c:pt>
                <c:pt idx="2496">
                  <c:v>38139</c:v>
                </c:pt>
                <c:pt idx="2497">
                  <c:v>38140</c:v>
                </c:pt>
                <c:pt idx="2498">
                  <c:v>38141</c:v>
                </c:pt>
                <c:pt idx="2499">
                  <c:v>38142</c:v>
                </c:pt>
                <c:pt idx="2500">
                  <c:v>38143</c:v>
                </c:pt>
                <c:pt idx="2501">
                  <c:v>38144</c:v>
                </c:pt>
                <c:pt idx="2502">
                  <c:v>38145</c:v>
                </c:pt>
                <c:pt idx="2503">
                  <c:v>38146</c:v>
                </c:pt>
                <c:pt idx="2504">
                  <c:v>38147</c:v>
                </c:pt>
                <c:pt idx="2505">
                  <c:v>38148</c:v>
                </c:pt>
                <c:pt idx="2506">
                  <c:v>38149</c:v>
                </c:pt>
                <c:pt idx="2507">
                  <c:v>38150</c:v>
                </c:pt>
                <c:pt idx="2508">
                  <c:v>38151</c:v>
                </c:pt>
                <c:pt idx="2509">
                  <c:v>38152</c:v>
                </c:pt>
                <c:pt idx="2510">
                  <c:v>38153</c:v>
                </c:pt>
                <c:pt idx="2511">
                  <c:v>38154</c:v>
                </c:pt>
                <c:pt idx="2512">
                  <c:v>38155</c:v>
                </c:pt>
                <c:pt idx="2513">
                  <c:v>38156</c:v>
                </c:pt>
                <c:pt idx="2514">
                  <c:v>38157</c:v>
                </c:pt>
                <c:pt idx="2515">
                  <c:v>38158</c:v>
                </c:pt>
                <c:pt idx="2516">
                  <c:v>38159</c:v>
                </c:pt>
                <c:pt idx="2517">
                  <c:v>38160</c:v>
                </c:pt>
                <c:pt idx="2518">
                  <c:v>38161</c:v>
                </c:pt>
                <c:pt idx="2519">
                  <c:v>38162</c:v>
                </c:pt>
                <c:pt idx="2520">
                  <c:v>38163</c:v>
                </c:pt>
                <c:pt idx="2521">
                  <c:v>38164</c:v>
                </c:pt>
                <c:pt idx="2522">
                  <c:v>38165</c:v>
                </c:pt>
                <c:pt idx="2523">
                  <c:v>38166</c:v>
                </c:pt>
                <c:pt idx="2524">
                  <c:v>38167</c:v>
                </c:pt>
                <c:pt idx="2525">
                  <c:v>38168</c:v>
                </c:pt>
                <c:pt idx="2526">
                  <c:v>38169</c:v>
                </c:pt>
                <c:pt idx="2527">
                  <c:v>38170</c:v>
                </c:pt>
                <c:pt idx="2528">
                  <c:v>38171</c:v>
                </c:pt>
                <c:pt idx="2529">
                  <c:v>38172</c:v>
                </c:pt>
                <c:pt idx="2530">
                  <c:v>38173</c:v>
                </c:pt>
                <c:pt idx="2531">
                  <c:v>38174</c:v>
                </c:pt>
                <c:pt idx="2532">
                  <c:v>38175</c:v>
                </c:pt>
                <c:pt idx="2533">
                  <c:v>38176</c:v>
                </c:pt>
                <c:pt idx="2534">
                  <c:v>38177</c:v>
                </c:pt>
                <c:pt idx="2535">
                  <c:v>38178</c:v>
                </c:pt>
                <c:pt idx="2536">
                  <c:v>38179</c:v>
                </c:pt>
                <c:pt idx="2537">
                  <c:v>38180</c:v>
                </c:pt>
                <c:pt idx="2538">
                  <c:v>38181</c:v>
                </c:pt>
                <c:pt idx="2539">
                  <c:v>38182</c:v>
                </c:pt>
                <c:pt idx="2540">
                  <c:v>38183</c:v>
                </c:pt>
                <c:pt idx="2541">
                  <c:v>38184</c:v>
                </c:pt>
                <c:pt idx="2542">
                  <c:v>38185</c:v>
                </c:pt>
                <c:pt idx="2543">
                  <c:v>38186</c:v>
                </c:pt>
                <c:pt idx="2544">
                  <c:v>38187</c:v>
                </c:pt>
                <c:pt idx="2545">
                  <c:v>38188</c:v>
                </c:pt>
                <c:pt idx="2546">
                  <c:v>38189</c:v>
                </c:pt>
                <c:pt idx="2547">
                  <c:v>38190</c:v>
                </c:pt>
                <c:pt idx="2548">
                  <c:v>38191</c:v>
                </c:pt>
                <c:pt idx="2549">
                  <c:v>38192</c:v>
                </c:pt>
                <c:pt idx="2550">
                  <c:v>38193</c:v>
                </c:pt>
                <c:pt idx="2551">
                  <c:v>38194</c:v>
                </c:pt>
                <c:pt idx="2552">
                  <c:v>38195</c:v>
                </c:pt>
                <c:pt idx="2553">
                  <c:v>38196</c:v>
                </c:pt>
                <c:pt idx="2554">
                  <c:v>38197</c:v>
                </c:pt>
                <c:pt idx="2555">
                  <c:v>38198</c:v>
                </c:pt>
                <c:pt idx="2556">
                  <c:v>38199</c:v>
                </c:pt>
                <c:pt idx="2557">
                  <c:v>38200</c:v>
                </c:pt>
                <c:pt idx="2558">
                  <c:v>38201</c:v>
                </c:pt>
                <c:pt idx="2559">
                  <c:v>38202</c:v>
                </c:pt>
                <c:pt idx="2560">
                  <c:v>38203</c:v>
                </c:pt>
                <c:pt idx="2561">
                  <c:v>38204</c:v>
                </c:pt>
                <c:pt idx="2562">
                  <c:v>38205</c:v>
                </c:pt>
                <c:pt idx="2563">
                  <c:v>38206</c:v>
                </c:pt>
                <c:pt idx="2564">
                  <c:v>38207</c:v>
                </c:pt>
                <c:pt idx="2565">
                  <c:v>38208</c:v>
                </c:pt>
                <c:pt idx="2566">
                  <c:v>38209</c:v>
                </c:pt>
                <c:pt idx="2567">
                  <c:v>38210</c:v>
                </c:pt>
                <c:pt idx="2568">
                  <c:v>38211</c:v>
                </c:pt>
                <c:pt idx="2569">
                  <c:v>38212</c:v>
                </c:pt>
                <c:pt idx="2570">
                  <c:v>38213</c:v>
                </c:pt>
                <c:pt idx="2571">
                  <c:v>38214</c:v>
                </c:pt>
                <c:pt idx="2572">
                  <c:v>38215</c:v>
                </c:pt>
                <c:pt idx="2573">
                  <c:v>38216</c:v>
                </c:pt>
                <c:pt idx="2574">
                  <c:v>38217</c:v>
                </c:pt>
                <c:pt idx="2575">
                  <c:v>38218</c:v>
                </c:pt>
                <c:pt idx="2576">
                  <c:v>38219</c:v>
                </c:pt>
                <c:pt idx="2577">
                  <c:v>38220</c:v>
                </c:pt>
                <c:pt idx="2578">
                  <c:v>38221</c:v>
                </c:pt>
                <c:pt idx="2579">
                  <c:v>38222</c:v>
                </c:pt>
                <c:pt idx="2580">
                  <c:v>38223</c:v>
                </c:pt>
                <c:pt idx="2581">
                  <c:v>38224</c:v>
                </c:pt>
                <c:pt idx="2582">
                  <c:v>38225</c:v>
                </c:pt>
                <c:pt idx="2583">
                  <c:v>38226</c:v>
                </c:pt>
                <c:pt idx="2584">
                  <c:v>38227</c:v>
                </c:pt>
                <c:pt idx="2585">
                  <c:v>38228</c:v>
                </c:pt>
                <c:pt idx="2586">
                  <c:v>38229</c:v>
                </c:pt>
                <c:pt idx="2587">
                  <c:v>38230</c:v>
                </c:pt>
                <c:pt idx="2588">
                  <c:v>38231</c:v>
                </c:pt>
                <c:pt idx="2589">
                  <c:v>38232</c:v>
                </c:pt>
                <c:pt idx="2590">
                  <c:v>38233</c:v>
                </c:pt>
                <c:pt idx="2591">
                  <c:v>38234</c:v>
                </c:pt>
                <c:pt idx="2592">
                  <c:v>38235</c:v>
                </c:pt>
                <c:pt idx="2593">
                  <c:v>38236</c:v>
                </c:pt>
                <c:pt idx="2594">
                  <c:v>38237</c:v>
                </c:pt>
                <c:pt idx="2595">
                  <c:v>38238</c:v>
                </c:pt>
                <c:pt idx="2596">
                  <c:v>38239</c:v>
                </c:pt>
                <c:pt idx="2597">
                  <c:v>38240</c:v>
                </c:pt>
                <c:pt idx="2598">
                  <c:v>38241</c:v>
                </c:pt>
                <c:pt idx="2599">
                  <c:v>38242</c:v>
                </c:pt>
                <c:pt idx="2600">
                  <c:v>38243</c:v>
                </c:pt>
                <c:pt idx="2601">
                  <c:v>38244</c:v>
                </c:pt>
                <c:pt idx="2602">
                  <c:v>38245</c:v>
                </c:pt>
                <c:pt idx="2603">
                  <c:v>38246</c:v>
                </c:pt>
                <c:pt idx="2604">
                  <c:v>38247</c:v>
                </c:pt>
                <c:pt idx="2605">
                  <c:v>38248</c:v>
                </c:pt>
                <c:pt idx="2606">
                  <c:v>38249</c:v>
                </c:pt>
                <c:pt idx="2607">
                  <c:v>38250</c:v>
                </c:pt>
                <c:pt idx="2608">
                  <c:v>38251</c:v>
                </c:pt>
                <c:pt idx="2609">
                  <c:v>38252</c:v>
                </c:pt>
                <c:pt idx="2610">
                  <c:v>38253</c:v>
                </c:pt>
                <c:pt idx="2611">
                  <c:v>38254</c:v>
                </c:pt>
                <c:pt idx="2612">
                  <c:v>38255</c:v>
                </c:pt>
                <c:pt idx="2613">
                  <c:v>38256</c:v>
                </c:pt>
                <c:pt idx="2614">
                  <c:v>38257</c:v>
                </c:pt>
                <c:pt idx="2615">
                  <c:v>38258</c:v>
                </c:pt>
                <c:pt idx="2616">
                  <c:v>38259</c:v>
                </c:pt>
                <c:pt idx="2617">
                  <c:v>38260</c:v>
                </c:pt>
                <c:pt idx="2618">
                  <c:v>38261</c:v>
                </c:pt>
                <c:pt idx="2619">
                  <c:v>38262</c:v>
                </c:pt>
                <c:pt idx="2620">
                  <c:v>38263</c:v>
                </c:pt>
                <c:pt idx="2621">
                  <c:v>38264</c:v>
                </c:pt>
                <c:pt idx="2622">
                  <c:v>38265</c:v>
                </c:pt>
                <c:pt idx="2623">
                  <c:v>38266</c:v>
                </c:pt>
                <c:pt idx="2624">
                  <c:v>38267</c:v>
                </c:pt>
                <c:pt idx="2625">
                  <c:v>38268</c:v>
                </c:pt>
                <c:pt idx="2626">
                  <c:v>38269</c:v>
                </c:pt>
                <c:pt idx="2627">
                  <c:v>38270</c:v>
                </c:pt>
                <c:pt idx="2628">
                  <c:v>38271</c:v>
                </c:pt>
                <c:pt idx="2629">
                  <c:v>38272</c:v>
                </c:pt>
                <c:pt idx="2630">
                  <c:v>38273</c:v>
                </c:pt>
                <c:pt idx="2631">
                  <c:v>38274</c:v>
                </c:pt>
                <c:pt idx="2632">
                  <c:v>38275</c:v>
                </c:pt>
                <c:pt idx="2633">
                  <c:v>38276</c:v>
                </c:pt>
                <c:pt idx="2634">
                  <c:v>38277</c:v>
                </c:pt>
                <c:pt idx="2635">
                  <c:v>38278</c:v>
                </c:pt>
                <c:pt idx="2636">
                  <c:v>38279</c:v>
                </c:pt>
                <c:pt idx="2637">
                  <c:v>38280</c:v>
                </c:pt>
                <c:pt idx="2638">
                  <c:v>38281</c:v>
                </c:pt>
                <c:pt idx="2639">
                  <c:v>38282</c:v>
                </c:pt>
                <c:pt idx="2640">
                  <c:v>38283</c:v>
                </c:pt>
                <c:pt idx="2641">
                  <c:v>38284</c:v>
                </c:pt>
                <c:pt idx="2642">
                  <c:v>38285</c:v>
                </c:pt>
                <c:pt idx="2643">
                  <c:v>38286</c:v>
                </c:pt>
                <c:pt idx="2644">
                  <c:v>38287</c:v>
                </c:pt>
                <c:pt idx="2645">
                  <c:v>38288</c:v>
                </c:pt>
                <c:pt idx="2646">
                  <c:v>38289</c:v>
                </c:pt>
                <c:pt idx="2647">
                  <c:v>38290</c:v>
                </c:pt>
                <c:pt idx="2648">
                  <c:v>38291</c:v>
                </c:pt>
                <c:pt idx="2649">
                  <c:v>38292</c:v>
                </c:pt>
                <c:pt idx="2650">
                  <c:v>38293</c:v>
                </c:pt>
                <c:pt idx="2651">
                  <c:v>38294</c:v>
                </c:pt>
                <c:pt idx="2652">
                  <c:v>38295</c:v>
                </c:pt>
                <c:pt idx="2653">
                  <c:v>38296</c:v>
                </c:pt>
                <c:pt idx="2654">
                  <c:v>38297</c:v>
                </c:pt>
                <c:pt idx="2655">
                  <c:v>38298</c:v>
                </c:pt>
                <c:pt idx="2656">
                  <c:v>38299</c:v>
                </c:pt>
                <c:pt idx="2657">
                  <c:v>38300</c:v>
                </c:pt>
                <c:pt idx="2658">
                  <c:v>38301</c:v>
                </c:pt>
                <c:pt idx="2659">
                  <c:v>38302</c:v>
                </c:pt>
                <c:pt idx="2660">
                  <c:v>38303</c:v>
                </c:pt>
                <c:pt idx="2661">
                  <c:v>38304</c:v>
                </c:pt>
                <c:pt idx="2662">
                  <c:v>38305</c:v>
                </c:pt>
                <c:pt idx="2663">
                  <c:v>38306</c:v>
                </c:pt>
                <c:pt idx="2664">
                  <c:v>38307</c:v>
                </c:pt>
                <c:pt idx="2665">
                  <c:v>38308</c:v>
                </c:pt>
                <c:pt idx="2666">
                  <c:v>38309</c:v>
                </c:pt>
                <c:pt idx="2667">
                  <c:v>38310</c:v>
                </c:pt>
                <c:pt idx="2668">
                  <c:v>38311</c:v>
                </c:pt>
                <c:pt idx="2669">
                  <c:v>38312</c:v>
                </c:pt>
                <c:pt idx="2670">
                  <c:v>38313</c:v>
                </c:pt>
                <c:pt idx="2671">
                  <c:v>38314</c:v>
                </c:pt>
                <c:pt idx="2672">
                  <c:v>38315</c:v>
                </c:pt>
                <c:pt idx="2673">
                  <c:v>38316</c:v>
                </c:pt>
                <c:pt idx="2674">
                  <c:v>38317</c:v>
                </c:pt>
                <c:pt idx="2675">
                  <c:v>38318</c:v>
                </c:pt>
                <c:pt idx="2676">
                  <c:v>38319</c:v>
                </c:pt>
                <c:pt idx="2677">
                  <c:v>38320</c:v>
                </c:pt>
                <c:pt idx="2678">
                  <c:v>38321</c:v>
                </c:pt>
                <c:pt idx="2679">
                  <c:v>38322</c:v>
                </c:pt>
                <c:pt idx="2680">
                  <c:v>38323</c:v>
                </c:pt>
                <c:pt idx="2681">
                  <c:v>38324</c:v>
                </c:pt>
                <c:pt idx="2682">
                  <c:v>38325</c:v>
                </c:pt>
                <c:pt idx="2683">
                  <c:v>38326</c:v>
                </c:pt>
                <c:pt idx="2684">
                  <c:v>38327</c:v>
                </c:pt>
                <c:pt idx="2685">
                  <c:v>38328</c:v>
                </c:pt>
                <c:pt idx="2686">
                  <c:v>38329</c:v>
                </c:pt>
                <c:pt idx="2687">
                  <c:v>38330</c:v>
                </c:pt>
                <c:pt idx="2688">
                  <c:v>38331</c:v>
                </c:pt>
                <c:pt idx="2689">
                  <c:v>38332</c:v>
                </c:pt>
                <c:pt idx="2690">
                  <c:v>38333</c:v>
                </c:pt>
                <c:pt idx="2691">
                  <c:v>38334</c:v>
                </c:pt>
                <c:pt idx="2692">
                  <c:v>38335</c:v>
                </c:pt>
                <c:pt idx="2693">
                  <c:v>38336</c:v>
                </c:pt>
                <c:pt idx="2694">
                  <c:v>38337</c:v>
                </c:pt>
                <c:pt idx="2695">
                  <c:v>38338</c:v>
                </c:pt>
                <c:pt idx="2696">
                  <c:v>38339</c:v>
                </c:pt>
                <c:pt idx="2697">
                  <c:v>38340</c:v>
                </c:pt>
                <c:pt idx="2698">
                  <c:v>38341</c:v>
                </c:pt>
                <c:pt idx="2699">
                  <c:v>38342</c:v>
                </c:pt>
                <c:pt idx="2700">
                  <c:v>38343</c:v>
                </c:pt>
                <c:pt idx="2701">
                  <c:v>38344</c:v>
                </c:pt>
                <c:pt idx="2702">
                  <c:v>38345</c:v>
                </c:pt>
                <c:pt idx="2703">
                  <c:v>38346</c:v>
                </c:pt>
                <c:pt idx="2704">
                  <c:v>38347</c:v>
                </c:pt>
                <c:pt idx="2705">
                  <c:v>38348</c:v>
                </c:pt>
                <c:pt idx="2706">
                  <c:v>38349</c:v>
                </c:pt>
                <c:pt idx="2707">
                  <c:v>38350</c:v>
                </c:pt>
                <c:pt idx="2708">
                  <c:v>38351</c:v>
                </c:pt>
                <c:pt idx="2709">
                  <c:v>38352</c:v>
                </c:pt>
                <c:pt idx="2710">
                  <c:v>38353</c:v>
                </c:pt>
                <c:pt idx="2711">
                  <c:v>38354</c:v>
                </c:pt>
                <c:pt idx="2712">
                  <c:v>38355</c:v>
                </c:pt>
                <c:pt idx="2713">
                  <c:v>38356</c:v>
                </c:pt>
                <c:pt idx="2714">
                  <c:v>38357</c:v>
                </c:pt>
                <c:pt idx="2715">
                  <c:v>38358</c:v>
                </c:pt>
                <c:pt idx="2716">
                  <c:v>38359</c:v>
                </c:pt>
                <c:pt idx="2717">
                  <c:v>38360</c:v>
                </c:pt>
                <c:pt idx="2718">
                  <c:v>38361</c:v>
                </c:pt>
                <c:pt idx="2719">
                  <c:v>38362</c:v>
                </c:pt>
                <c:pt idx="2720">
                  <c:v>38363</c:v>
                </c:pt>
                <c:pt idx="2721">
                  <c:v>38364</c:v>
                </c:pt>
                <c:pt idx="2722">
                  <c:v>38365</c:v>
                </c:pt>
                <c:pt idx="2723">
                  <c:v>38366</c:v>
                </c:pt>
                <c:pt idx="2724">
                  <c:v>38367</c:v>
                </c:pt>
                <c:pt idx="2725">
                  <c:v>38368</c:v>
                </c:pt>
                <c:pt idx="2726">
                  <c:v>38369</c:v>
                </c:pt>
                <c:pt idx="2727">
                  <c:v>38370</c:v>
                </c:pt>
                <c:pt idx="2728">
                  <c:v>38371</c:v>
                </c:pt>
                <c:pt idx="2729">
                  <c:v>38372</c:v>
                </c:pt>
                <c:pt idx="2730">
                  <c:v>38373</c:v>
                </c:pt>
                <c:pt idx="2731">
                  <c:v>38374</c:v>
                </c:pt>
                <c:pt idx="2732">
                  <c:v>38375</c:v>
                </c:pt>
                <c:pt idx="2733">
                  <c:v>38376</c:v>
                </c:pt>
                <c:pt idx="2734">
                  <c:v>38377</c:v>
                </c:pt>
                <c:pt idx="2735">
                  <c:v>38378</c:v>
                </c:pt>
                <c:pt idx="2736">
                  <c:v>38379</c:v>
                </c:pt>
                <c:pt idx="2737">
                  <c:v>38380</c:v>
                </c:pt>
                <c:pt idx="2738">
                  <c:v>38381</c:v>
                </c:pt>
                <c:pt idx="2739">
                  <c:v>38382</c:v>
                </c:pt>
                <c:pt idx="2740">
                  <c:v>38383</c:v>
                </c:pt>
                <c:pt idx="2741">
                  <c:v>38384</c:v>
                </c:pt>
                <c:pt idx="2742">
                  <c:v>38385</c:v>
                </c:pt>
                <c:pt idx="2743">
                  <c:v>38386</c:v>
                </c:pt>
                <c:pt idx="2744">
                  <c:v>38387</c:v>
                </c:pt>
                <c:pt idx="2745">
                  <c:v>38388</c:v>
                </c:pt>
                <c:pt idx="2746">
                  <c:v>38389</c:v>
                </c:pt>
                <c:pt idx="2747">
                  <c:v>38390</c:v>
                </c:pt>
                <c:pt idx="2748">
                  <c:v>38391</c:v>
                </c:pt>
                <c:pt idx="2749">
                  <c:v>38392</c:v>
                </c:pt>
                <c:pt idx="2750">
                  <c:v>38393</c:v>
                </c:pt>
                <c:pt idx="2751">
                  <c:v>38394</c:v>
                </c:pt>
                <c:pt idx="2752">
                  <c:v>38395</c:v>
                </c:pt>
                <c:pt idx="2753">
                  <c:v>38396</c:v>
                </c:pt>
                <c:pt idx="2754">
                  <c:v>38397</c:v>
                </c:pt>
                <c:pt idx="2755">
                  <c:v>38398</c:v>
                </c:pt>
                <c:pt idx="2756">
                  <c:v>38399</c:v>
                </c:pt>
                <c:pt idx="2757">
                  <c:v>38400</c:v>
                </c:pt>
                <c:pt idx="2758">
                  <c:v>38401</c:v>
                </c:pt>
                <c:pt idx="2759">
                  <c:v>38402</c:v>
                </c:pt>
                <c:pt idx="2760">
                  <c:v>38403</c:v>
                </c:pt>
                <c:pt idx="2761">
                  <c:v>38404</c:v>
                </c:pt>
                <c:pt idx="2762">
                  <c:v>38405</c:v>
                </c:pt>
                <c:pt idx="2763">
                  <c:v>38406</c:v>
                </c:pt>
                <c:pt idx="2764">
                  <c:v>38407</c:v>
                </c:pt>
                <c:pt idx="2765">
                  <c:v>38408</c:v>
                </c:pt>
                <c:pt idx="2766">
                  <c:v>38409</c:v>
                </c:pt>
                <c:pt idx="2767">
                  <c:v>38410</c:v>
                </c:pt>
                <c:pt idx="2768">
                  <c:v>38411</c:v>
                </c:pt>
                <c:pt idx="2769">
                  <c:v>38412</c:v>
                </c:pt>
                <c:pt idx="2770">
                  <c:v>38413</c:v>
                </c:pt>
                <c:pt idx="2771">
                  <c:v>38414</c:v>
                </c:pt>
                <c:pt idx="2772">
                  <c:v>38415</c:v>
                </c:pt>
                <c:pt idx="2773">
                  <c:v>38416</c:v>
                </c:pt>
                <c:pt idx="2774">
                  <c:v>38417</c:v>
                </c:pt>
                <c:pt idx="2775">
                  <c:v>38418</c:v>
                </c:pt>
                <c:pt idx="2776">
                  <c:v>38419</c:v>
                </c:pt>
                <c:pt idx="2777">
                  <c:v>38420</c:v>
                </c:pt>
                <c:pt idx="2778">
                  <c:v>38421</c:v>
                </c:pt>
                <c:pt idx="2779">
                  <c:v>38422</c:v>
                </c:pt>
                <c:pt idx="2780">
                  <c:v>38423</c:v>
                </c:pt>
                <c:pt idx="2781">
                  <c:v>38424</c:v>
                </c:pt>
                <c:pt idx="2782">
                  <c:v>38425</c:v>
                </c:pt>
                <c:pt idx="2783">
                  <c:v>38426</c:v>
                </c:pt>
                <c:pt idx="2784">
                  <c:v>38427</c:v>
                </c:pt>
                <c:pt idx="2785">
                  <c:v>38428</c:v>
                </c:pt>
                <c:pt idx="2786">
                  <c:v>38429</c:v>
                </c:pt>
                <c:pt idx="2787">
                  <c:v>38430</c:v>
                </c:pt>
                <c:pt idx="2788">
                  <c:v>38431</c:v>
                </c:pt>
                <c:pt idx="2789">
                  <c:v>38432</c:v>
                </c:pt>
                <c:pt idx="2790">
                  <c:v>38433</c:v>
                </c:pt>
                <c:pt idx="2791">
                  <c:v>38434</c:v>
                </c:pt>
                <c:pt idx="2792">
                  <c:v>38435</c:v>
                </c:pt>
                <c:pt idx="2793">
                  <c:v>38436</c:v>
                </c:pt>
                <c:pt idx="2794">
                  <c:v>38437</c:v>
                </c:pt>
                <c:pt idx="2795">
                  <c:v>38438</c:v>
                </c:pt>
                <c:pt idx="2796">
                  <c:v>38439</c:v>
                </c:pt>
                <c:pt idx="2797">
                  <c:v>38440</c:v>
                </c:pt>
                <c:pt idx="2798">
                  <c:v>38441</c:v>
                </c:pt>
                <c:pt idx="2799">
                  <c:v>38442</c:v>
                </c:pt>
                <c:pt idx="2800">
                  <c:v>38443</c:v>
                </c:pt>
                <c:pt idx="2801">
                  <c:v>38444</c:v>
                </c:pt>
                <c:pt idx="2802">
                  <c:v>38445</c:v>
                </c:pt>
                <c:pt idx="2803">
                  <c:v>38446</c:v>
                </c:pt>
                <c:pt idx="2804">
                  <c:v>38447</c:v>
                </c:pt>
                <c:pt idx="2805">
                  <c:v>38448</c:v>
                </c:pt>
                <c:pt idx="2806">
                  <c:v>38449</c:v>
                </c:pt>
                <c:pt idx="2807">
                  <c:v>38450</c:v>
                </c:pt>
                <c:pt idx="2808">
                  <c:v>38451</c:v>
                </c:pt>
                <c:pt idx="2809">
                  <c:v>38452</c:v>
                </c:pt>
                <c:pt idx="2810">
                  <c:v>38453</c:v>
                </c:pt>
                <c:pt idx="2811">
                  <c:v>38454</c:v>
                </c:pt>
                <c:pt idx="2812">
                  <c:v>38455</c:v>
                </c:pt>
                <c:pt idx="2813">
                  <c:v>38456</c:v>
                </c:pt>
                <c:pt idx="2814">
                  <c:v>38457</c:v>
                </c:pt>
                <c:pt idx="2815">
                  <c:v>38458</c:v>
                </c:pt>
                <c:pt idx="2816">
                  <c:v>38459</c:v>
                </c:pt>
                <c:pt idx="2817">
                  <c:v>38460</c:v>
                </c:pt>
                <c:pt idx="2818">
                  <c:v>38461</c:v>
                </c:pt>
                <c:pt idx="2819">
                  <c:v>38462</c:v>
                </c:pt>
                <c:pt idx="2820">
                  <c:v>38463</c:v>
                </c:pt>
                <c:pt idx="2821">
                  <c:v>38464</c:v>
                </c:pt>
                <c:pt idx="2822">
                  <c:v>38465</c:v>
                </c:pt>
                <c:pt idx="2823">
                  <c:v>38466</c:v>
                </c:pt>
                <c:pt idx="2824">
                  <c:v>38467</c:v>
                </c:pt>
                <c:pt idx="2825">
                  <c:v>38468</c:v>
                </c:pt>
                <c:pt idx="2826">
                  <c:v>38469</c:v>
                </c:pt>
                <c:pt idx="2827">
                  <c:v>38470</c:v>
                </c:pt>
                <c:pt idx="2828">
                  <c:v>38471</c:v>
                </c:pt>
                <c:pt idx="2829">
                  <c:v>38472</c:v>
                </c:pt>
                <c:pt idx="2830">
                  <c:v>38473</c:v>
                </c:pt>
                <c:pt idx="2831">
                  <c:v>38474</c:v>
                </c:pt>
                <c:pt idx="2832">
                  <c:v>38475</c:v>
                </c:pt>
                <c:pt idx="2833">
                  <c:v>38476</c:v>
                </c:pt>
                <c:pt idx="2834">
                  <c:v>38477</c:v>
                </c:pt>
                <c:pt idx="2835">
                  <c:v>38478</c:v>
                </c:pt>
                <c:pt idx="2836">
                  <c:v>38479</c:v>
                </c:pt>
                <c:pt idx="2837">
                  <c:v>38480</c:v>
                </c:pt>
                <c:pt idx="2838">
                  <c:v>38481</c:v>
                </c:pt>
                <c:pt idx="2839">
                  <c:v>38482</c:v>
                </c:pt>
                <c:pt idx="2840">
                  <c:v>38483</c:v>
                </c:pt>
                <c:pt idx="2841">
                  <c:v>38484</c:v>
                </c:pt>
                <c:pt idx="2842">
                  <c:v>38485</c:v>
                </c:pt>
                <c:pt idx="2843">
                  <c:v>38486</c:v>
                </c:pt>
                <c:pt idx="2844">
                  <c:v>38487</c:v>
                </c:pt>
                <c:pt idx="2845">
                  <c:v>38488</c:v>
                </c:pt>
                <c:pt idx="2846">
                  <c:v>38489</c:v>
                </c:pt>
                <c:pt idx="2847">
                  <c:v>38490</c:v>
                </c:pt>
                <c:pt idx="2848">
                  <c:v>38491</c:v>
                </c:pt>
                <c:pt idx="2849">
                  <c:v>38492</c:v>
                </c:pt>
                <c:pt idx="2850">
                  <c:v>38493</c:v>
                </c:pt>
                <c:pt idx="2851">
                  <c:v>38494</c:v>
                </c:pt>
                <c:pt idx="2852">
                  <c:v>38495</c:v>
                </c:pt>
                <c:pt idx="2853">
                  <c:v>38496</c:v>
                </c:pt>
                <c:pt idx="2854">
                  <c:v>38497</c:v>
                </c:pt>
                <c:pt idx="2855">
                  <c:v>38498</c:v>
                </c:pt>
                <c:pt idx="2856">
                  <c:v>38499</c:v>
                </c:pt>
                <c:pt idx="2857">
                  <c:v>38500</c:v>
                </c:pt>
                <c:pt idx="2858">
                  <c:v>38501</c:v>
                </c:pt>
                <c:pt idx="2859">
                  <c:v>38502</c:v>
                </c:pt>
                <c:pt idx="2860">
                  <c:v>38503</c:v>
                </c:pt>
                <c:pt idx="2861">
                  <c:v>38504</c:v>
                </c:pt>
                <c:pt idx="2862">
                  <c:v>38505</c:v>
                </c:pt>
                <c:pt idx="2863">
                  <c:v>38506</c:v>
                </c:pt>
                <c:pt idx="2864">
                  <c:v>38507</c:v>
                </c:pt>
                <c:pt idx="2865">
                  <c:v>38508</c:v>
                </c:pt>
                <c:pt idx="2866">
                  <c:v>38509</c:v>
                </c:pt>
                <c:pt idx="2867">
                  <c:v>38510</c:v>
                </c:pt>
                <c:pt idx="2868">
                  <c:v>38511</c:v>
                </c:pt>
                <c:pt idx="2869">
                  <c:v>38512</c:v>
                </c:pt>
                <c:pt idx="2870">
                  <c:v>38513</c:v>
                </c:pt>
                <c:pt idx="2871">
                  <c:v>38514</c:v>
                </c:pt>
                <c:pt idx="2872">
                  <c:v>38515</c:v>
                </c:pt>
                <c:pt idx="2873">
                  <c:v>38516</c:v>
                </c:pt>
                <c:pt idx="2874">
                  <c:v>38517</c:v>
                </c:pt>
                <c:pt idx="2875">
                  <c:v>38518</c:v>
                </c:pt>
                <c:pt idx="2876">
                  <c:v>38519</c:v>
                </c:pt>
                <c:pt idx="2877">
                  <c:v>38520</c:v>
                </c:pt>
                <c:pt idx="2878">
                  <c:v>38521</c:v>
                </c:pt>
                <c:pt idx="2879">
                  <c:v>38522</c:v>
                </c:pt>
                <c:pt idx="2880">
                  <c:v>38523</c:v>
                </c:pt>
                <c:pt idx="2881">
                  <c:v>38524</c:v>
                </c:pt>
                <c:pt idx="2882">
                  <c:v>38525</c:v>
                </c:pt>
                <c:pt idx="2883">
                  <c:v>38526</c:v>
                </c:pt>
                <c:pt idx="2884">
                  <c:v>38527</c:v>
                </c:pt>
                <c:pt idx="2885">
                  <c:v>38528</c:v>
                </c:pt>
                <c:pt idx="2886">
                  <c:v>38529</c:v>
                </c:pt>
                <c:pt idx="2887">
                  <c:v>38530</c:v>
                </c:pt>
                <c:pt idx="2888">
                  <c:v>38531</c:v>
                </c:pt>
                <c:pt idx="2889">
                  <c:v>38532</c:v>
                </c:pt>
                <c:pt idx="2890">
                  <c:v>38533</c:v>
                </c:pt>
                <c:pt idx="2891">
                  <c:v>38534</c:v>
                </c:pt>
                <c:pt idx="2892">
                  <c:v>38535</c:v>
                </c:pt>
                <c:pt idx="2893">
                  <c:v>38536</c:v>
                </c:pt>
                <c:pt idx="2894">
                  <c:v>38537</c:v>
                </c:pt>
                <c:pt idx="2895">
                  <c:v>38538</c:v>
                </c:pt>
                <c:pt idx="2896">
                  <c:v>38539</c:v>
                </c:pt>
                <c:pt idx="2897">
                  <c:v>38540</c:v>
                </c:pt>
                <c:pt idx="2898">
                  <c:v>38541</c:v>
                </c:pt>
                <c:pt idx="2899">
                  <c:v>38542</c:v>
                </c:pt>
                <c:pt idx="2900">
                  <c:v>38543</c:v>
                </c:pt>
                <c:pt idx="2901">
                  <c:v>38544</c:v>
                </c:pt>
                <c:pt idx="2902">
                  <c:v>38545</c:v>
                </c:pt>
                <c:pt idx="2903">
                  <c:v>38546</c:v>
                </c:pt>
                <c:pt idx="2904">
                  <c:v>38547</c:v>
                </c:pt>
                <c:pt idx="2905">
                  <c:v>38548</c:v>
                </c:pt>
                <c:pt idx="2906">
                  <c:v>38549</c:v>
                </c:pt>
                <c:pt idx="2907">
                  <c:v>38550</c:v>
                </c:pt>
                <c:pt idx="2908">
                  <c:v>38551</c:v>
                </c:pt>
                <c:pt idx="2909">
                  <c:v>38552</c:v>
                </c:pt>
                <c:pt idx="2910">
                  <c:v>38553</c:v>
                </c:pt>
                <c:pt idx="2911">
                  <c:v>38554</c:v>
                </c:pt>
                <c:pt idx="2912">
                  <c:v>38555</c:v>
                </c:pt>
                <c:pt idx="2913">
                  <c:v>38556</c:v>
                </c:pt>
                <c:pt idx="2914">
                  <c:v>38557</c:v>
                </c:pt>
                <c:pt idx="2915">
                  <c:v>38558</c:v>
                </c:pt>
                <c:pt idx="2916">
                  <c:v>38559</c:v>
                </c:pt>
                <c:pt idx="2917">
                  <c:v>38560</c:v>
                </c:pt>
                <c:pt idx="2918">
                  <c:v>38561</c:v>
                </c:pt>
                <c:pt idx="2919">
                  <c:v>38562</c:v>
                </c:pt>
                <c:pt idx="2920">
                  <c:v>38563</c:v>
                </c:pt>
                <c:pt idx="2921">
                  <c:v>38564</c:v>
                </c:pt>
                <c:pt idx="2922">
                  <c:v>38565</c:v>
                </c:pt>
                <c:pt idx="2923">
                  <c:v>38566</c:v>
                </c:pt>
                <c:pt idx="2924">
                  <c:v>38567</c:v>
                </c:pt>
                <c:pt idx="2925">
                  <c:v>38568</c:v>
                </c:pt>
                <c:pt idx="2926">
                  <c:v>38569</c:v>
                </c:pt>
                <c:pt idx="2927">
                  <c:v>38570</c:v>
                </c:pt>
                <c:pt idx="2928">
                  <c:v>38571</c:v>
                </c:pt>
                <c:pt idx="2929">
                  <c:v>38572</c:v>
                </c:pt>
                <c:pt idx="2930">
                  <c:v>38573</c:v>
                </c:pt>
                <c:pt idx="2931">
                  <c:v>38574</c:v>
                </c:pt>
                <c:pt idx="2932">
                  <c:v>38575</c:v>
                </c:pt>
                <c:pt idx="2933">
                  <c:v>38576</c:v>
                </c:pt>
                <c:pt idx="2934">
                  <c:v>38577</c:v>
                </c:pt>
                <c:pt idx="2935">
                  <c:v>38578</c:v>
                </c:pt>
                <c:pt idx="2936">
                  <c:v>38579</c:v>
                </c:pt>
                <c:pt idx="2937">
                  <c:v>38580</c:v>
                </c:pt>
                <c:pt idx="2938">
                  <c:v>38581</c:v>
                </c:pt>
                <c:pt idx="2939">
                  <c:v>38582</c:v>
                </c:pt>
                <c:pt idx="2940">
                  <c:v>38583</c:v>
                </c:pt>
                <c:pt idx="2941">
                  <c:v>38584</c:v>
                </c:pt>
                <c:pt idx="2942">
                  <c:v>38585</c:v>
                </c:pt>
                <c:pt idx="2943">
                  <c:v>38586</c:v>
                </c:pt>
                <c:pt idx="2944">
                  <c:v>38587</c:v>
                </c:pt>
                <c:pt idx="2945">
                  <c:v>38588</c:v>
                </c:pt>
                <c:pt idx="2946">
                  <c:v>38589</c:v>
                </c:pt>
                <c:pt idx="2947">
                  <c:v>38590</c:v>
                </c:pt>
                <c:pt idx="2948">
                  <c:v>38591</c:v>
                </c:pt>
                <c:pt idx="2949">
                  <c:v>38592</c:v>
                </c:pt>
                <c:pt idx="2950">
                  <c:v>38593</c:v>
                </c:pt>
                <c:pt idx="2951">
                  <c:v>38594</c:v>
                </c:pt>
                <c:pt idx="2952">
                  <c:v>38595</c:v>
                </c:pt>
                <c:pt idx="2953">
                  <c:v>38596</c:v>
                </c:pt>
                <c:pt idx="2954">
                  <c:v>38597</c:v>
                </c:pt>
                <c:pt idx="2955">
                  <c:v>38598</c:v>
                </c:pt>
                <c:pt idx="2956">
                  <c:v>38599</c:v>
                </c:pt>
                <c:pt idx="2957">
                  <c:v>38600</c:v>
                </c:pt>
                <c:pt idx="2958">
                  <c:v>38601</c:v>
                </c:pt>
                <c:pt idx="2959">
                  <c:v>38602</c:v>
                </c:pt>
                <c:pt idx="2960">
                  <c:v>38603</c:v>
                </c:pt>
                <c:pt idx="2961">
                  <c:v>38604</c:v>
                </c:pt>
                <c:pt idx="2962">
                  <c:v>38605</c:v>
                </c:pt>
                <c:pt idx="2963">
                  <c:v>38606</c:v>
                </c:pt>
                <c:pt idx="2964">
                  <c:v>38607</c:v>
                </c:pt>
                <c:pt idx="2965">
                  <c:v>38608</c:v>
                </c:pt>
                <c:pt idx="2966">
                  <c:v>38609</c:v>
                </c:pt>
                <c:pt idx="2967">
                  <c:v>38610</c:v>
                </c:pt>
                <c:pt idx="2968">
                  <c:v>38611</c:v>
                </c:pt>
                <c:pt idx="2969">
                  <c:v>38612</c:v>
                </c:pt>
                <c:pt idx="2970">
                  <c:v>38613</c:v>
                </c:pt>
                <c:pt idx="2971">
                  <c:v>38614</c:v>
                </c:pt>
                <c:pt idx="2972">
                  <c:v>38615</c:v>
                </c:pt>
                <c:pt idx="2973">
                  <c:v>38616</c:v>
                </c:pt>
                <c:pt idx="2974">
                  <c:v>38617</c:v>
                </c:pt>
                <c:pt idx="2975">
                  <c:v>38618</c:v>
                </c:pt>
                <c:pt idx="2976">
                  <c:v>38619</c:v>
                </c:pt>
                <c:pt idx="2977">
                  <c:v>38620</c:v>
                </c:pt>
                <c:pt idx="2978">
                  <c:v>38621</c:v>
                </c:pt>
                <c:pt idx="2979">
                  <c:v>38622</c:v>
                </c:pt>
                <c:pt idx="2980">
                  <c:v>38623</c:v>
                </c:pt>
                <c:pt idx="2981">
                  <c:v>38624</c:v>
                </c:pt>
                <c:pt idx="2982">
                  <c:v>38625</c:v>
                </c:pt>
                <c:pt idx="2983">
                  <c:v>38626</c:v>
                </c:pt>
                <c:pt idx="2984">
                  <c:v>38627</c:v>
                </c:pt>
                <c:pt idx="2985">
                  <c:v>38628</c:v>
                </c:pt>
                <c:pt idx="2986">
                  <c:v>38629</c:v>
                </c:pt>
                <c:pt idx="2987">
                  <c:v>38630</c:v>
                </c:pt>
                <c:pt idx="2988">
                  <c:v>38631</c:v>
                </c:pt>
                <c:pt idx="2989">
                  <c:v>38632</c:v>
                </c:pt>
                <c:pt idx="2990">
                  <c:v>38633</c:v>
                </c:pt>
                <c:pt idx="2991">
                  <c:v>38634</c:v>
                </c:pt>
                <c:pt idx="2992">
                  <c:v>38635</c:v>
                </c:pt>
                <c:pt idx="2993">
                  <c:v>38636</c:v>
                </c:pt>
                <c:pt idx="2994">
                  <c:v>38637</c:v>
                </c:pt>
                <c:pt idx="2995">
                  <c:v>38638</c:v>
                </c:pt>
                <c:pt idx="2996">
                  <c:v>38639</c:v>
                </c:pt>
                <c:pt idx="2997">
                  <c:v>38640</c:v>
                </c:pt>
                <c:pt idx="2998">
                  <c:v>38641</c:v>
                </c:pt>
                <c:pt idx="2999">
                  <c:v>38642</c:v>
                </c:pt>
                <c:pt idx="3000">
                  <c:v>38643</c:v>
                </c:pt>
                <c:pt idx="3001">
                  <c:v>38644</c:v>
                </c:pt>
                <c:pt idx="3002">
                  <c:v>38645</c:v>
                </c:pt>
                <c:pt idx="3003">
                  <c:v>38646</c:v>
                </c:pt>
                <c:pt idx="3004">
                  <c:v>38647</c:v>
                </c:pt>
                <c:pt idx="3005">
                  <c:v>38648</c:v>
                </c:pt>
                <c:pt idx="3006">
                  <c:v>38649</c:v>
                </c:pt>
                <c:pt idx="3007">
                  <c:v>38650</c:v>
                </c:pt>
                <c:pt idx="3008">
                  <c:v>38651</c:v>
                </c:pt>
                <c:pt idx="3009">
                  <c:v>38652</c:v>
                </c:pt>
                <c:pt idx="3010">
                  <c:v>38653</c:v>
                </c:pt>
                <c:pt idx="3011">
                  <c:v>38654</c:v>
                </c:pt>
                <c:pt idx="3012">
                  <c:v>38655</c:v>
                </c:pt>
                <c:pt idx="3013">
                  <c:v>38656</c:v>
                </c:pt>
                <c:pt idx="3014">
                  <c:v>38657</c:v>
                </c:pt>
                <c:pt idx="3015">
                  <c:v>38658</c:v>
                </c:pt>
                <c:pt idx="3016">
                  <c:v>38659</c:v>
                </c:pt>
                <c:pt idx="3017">
                  <c:v>38660</c:v>
                </c:pt>
                <c:pt idx="3018">
                  <c:v>38661</c:v>
                </c:pt>
                <c:pt idx="3019">
                  <c:v>38662</c:v>
                </c:pt>
                <c:pt idx="3020">
                  <c:v>38663</c:v>
                </c:pt>
                <c:pt idx="3021">
                  <c:v>38664</c:v>
                </c:pt>
                <c:pt idx="3022">
                  <c:v>38665</c:v>
                </c:pt>
                <c:pt idx="3023">
                  <c:v>38666</c:v>
                </c:pt>
                <c:pt idx="3024">
                  <c:v>38667</c:v>
                </c:pt>
                <c:pt idx="3025">
                  <c:v>38668</c:v>
                </c:pt>
                <c:pt idx="3026">
                  <c:v>38669</c:v>
                </c:pt>
                <c:pt idx="3027">
                  <c:v>38670</c:v>
                </c:pt>
                <c:pt idx="3028">
                  <c:v>38671</c:v>
                </c:pt>
                <c:pt idx="3029">
                  <c:v>38672</c:v>
                </c:pt>
                <c:pt idx="3030">
                  <c:v>38673</c:v>
                </c:pt>
                <c:pt idx="3031">
                  <c:v>38674</c:v>
                </c:pt>
                <c:pt idx="3032">
                  <c:v>38675</c:v>
                </c:pt>
                <c:pt idx="3033">
                  <c:v>38676</c:v>
                </c:pt>
                <c:pt idx="3034">
                  <c:v>38677</c:v>
                </c:pt>
                <c:pt idx="3035">
                  <c:v>38678</c:v>
                </c:pt>
                <c:pt idx="3036">
                  <c:v>38679</c:v>
                </c:pt>
                <c:pt idx="3037">
                  <c:v>38680</c:v>
                </c:pt>
                <c:pt idx="3038">
                  <c:v>38681</c:v>
                </c:pt>
                <c:pt idx="3039">
                  <c:v>38682</c:v>
                </c:pt>
                <c:pt idx="3040">
                  <c:v>38683</c:v>
                </c:pt>
                <c:pt idx="3041">
                  <c:v>38684</c:v>
                </c:pt>
                <c:pt idx="3042">
                  <c:v>38685</c:v>
                </c:pt>
                <c:pt idx="3043">
                  <c:v>38686</c:v>
                </c:pt>
                <c:pt idx="3044">
                  <c:v>38687</c:v>
                </c:pt>
                <c:pt idx="3045">
                  <c:v>38688</c:v>
                </c:pt>
                <c:pt idx="3046">
                  <c:v>38689</c:v>
                </c:pt>
                <c:pt idx="3047">
                  <c:v>38690</c:v>
                </c:pt>
                <c:pt idx="3048">
                  <c:v>38691</c:v>
                </c:pt>
                <c:pt idx="3049">
                  <c:v>38692</c:v>
                </c:pt>
                <c:pt idx="3050">
                  <c:v>38693</c:v>
                </c:pt>
                <c:pt idx="3051">
                  <c:v>38694</c:v>
                </c:pt>
                <c:pt idx="3052">
                  <c:v>38695</c:v>
                </c:pt>
                <c:pt idx="3053">
                  <c:v>38696</c:v>
                </c:pt>
                <c:pt idx="3054">
                  <c:v>38697</c:v>
                </c:pt>
                <c:pt idx="3055">
                  <c:v>38698</c:v>
                </c:pt>
                <c:pt idx="3056">
                  <c:v>38699</c:v>
                </c:pt>
                <c:pt idx="3057">
                  <c:v>38700</c:v>
                </c:pt>
                <c:pt idx="3058">
                  <c:v>38701</c:v>
                </c:pt>
                <c:pt idx="3059">
                  <c:v>38702</c:v>
                </c:pt>
                <c:pt idx="3060">
                  <c:v>38703</c:v>
                </c:pt>
                <c:pt idx="3061">
                  <c:v>38704</c:v>
                </c:pt>
                <c:pt idx="3062">
                  <c:v>38705</c:v>
                </c:pt>
                <c:pt idx="3063">
                  <c:v>38706</c:v>
                </c:pt>
                <c:pt idx="3064">
                  <c:v>38707</c:v>
                </c:pt>
                <c:pt idx="3065">
                  <c:v>38708</c:v>
                </c:pt>
                <c:pt idx="3066">
                  <c:v>38709</c:v>
                </c:pt>
                <c:pt idx="3067">
                  <c:v>38710</c:v>
                </c:pt>
                <c:pt idx="3068">
                  <c:v>38711</c:v>
                </c:pt>
                <c:pt idx="3069">
                  <c:v>38712</c:v>
                </c:pt>
                <c:pt idx="3070">
                  <c:v>38713</c:v>
                </c:pt>
                <c:pt idx="3071">
                  <c:v>38714</c:v>
                </c:pt>
                <c:pt idx="3072">
                  <c:v>38715</c:v>
                </c:pt>
                <c:pt idx="3073">
                  <c:v>38716</c:v>
                </c:pt>
                <c:pt idx="3074">
                  <c:v>38717</c:v>
                </c:pt>
                <c:pt idx="3075">
                  <c:v>38718</c:v>
                </c:pt>
                <c:pt idx="3076">
                  <c:v>38719</c:v>
                </c:pt>
                <c:pt idx="3077">
                  <c:v>38720</c:v>
                </c:pt>
                <c:pt idx="3078">
                  <c:v>38721</c:v>
                </c:pt>
                <c:pt idx="3079">
                  <c:v>38722</c:v>
                </c:pt>
                <c:pt idx="3080">
                  <c:v>38723</c:v>
                </c:pt>
                <c:pt idx="3081">
                  <c:v>38724</c:v>
                </c:pt>
                <c:pt idx="3082">
                  <c:v>38725</c:v>
                </c:pt>
                <c:pt idx="3083">
                  <c:v>38726</c:v>
                </c:pt>
                <c:pt idx="3084">
                  <c:v>38727</c:v>
                </c:pt>
                <c:pt idx="3085">
                  <c:v>38728</c:v>
                </c:pt>
                <c:pt idx="3086">
                  <c:v>38729</c:v>
                </c:pt>
                <c:pt idx="3087">
                  <c:v>38730</c:v>
                </c:pt>
                <c:pt idx="3088">
                  <c:v>38731</c:v>
                </c:pt>
                <c:pt idx="3089">
                  <c:v>38732</c:v>
                </c:pt>
                <c:pt idx="3090">
                  <c:v>38733</c:v>
                </c:pt>
                <c:pt idx="3091">
                  <c:v>38734</c:v>
                </c:pt>
                <c:pt idx="3092">
                  <c:v>38735</c:v>
                </c:pt>
                <c:pt idx="3093">
                  <c:v>38736</c:v>
                </c:pt>
                <c:pt idx="3094">
                  <c:v>38737</c:v>
                </c:pt>
                <c:pt idx="3095">
                  <c:v>38738</c:v>
                </c:pt>
                <c:pt idx="3096">
                  <c:v>38739</c:v>
                </c:pt>
                <c:pt idx="3097">
                  <c:v>38740</c:v>
                </c:pt>
                <c:pt idx="3098">
                  <c:v>38741</c:v>
                </c:pt>
                <c:pt idx="3099">
                  <c:v>38742</c:v>
                </c:pt>
                <c:pt idx="3100">
                  <c:v>38743</c:v>
                </c:pt>
                <c:pt idx="3101">
                  <c:v>38744</c:v>
                </c:pt>
                <c:pt idx="3102">
                  <c:v>38745</c:v>
                </c:pt>
                <c:pt idx="3103">
                  <c:v>38746</c:v>
                </c:pt>
                <c:pt idx="3104">
                  <c:v>38747</c:v>
                </c:pt>
                <c:pt idx="3105">
                  <c:v>38748</c:v>
                </c:pt>
                <c:pt idx="3106">
                  <c:v>38749</c:v>
                </c:pt>
                <c:pt idx="3107">
                  <c:v>38750</c:v>
                </c:pt>
                <c:pt idx="3108">
                  <c:v>38751</c:v>
                </c:pt>
                <c:pt idx="3109">
                  <c:v>38752</c:v>
                </c:pt>
                <c:pt idx="3110">
                  <c:v>38753</c:v>
                </c:pt>
                <c:pt idx="3111">
                  <c:v>38754</c:v>
                </c:pt>
                <c:pt idx="3112">
                  <c:v>38755</c:v>
                </c:pt>
                <c:pt idx="3113">
                  <c:v>38756</c:v>
                </c:pt>
                <c:pt idx="3114">
                  <c:v>38757</c:v>
                </c:pt>
                <c:pt idx="3115">
                  <c:v>38758</c:v>
                </c:pt>
                <c:pt idx="3116">
                  <c:v>38759</c:v>
                </c:pt>
                <c:pt idx="3117">
                  <c:v>38760</c:v>
                </c:pt>
                <c:pt idx="3118">
                  <c:v>38761</c:v>
                </c:pt>
                <c:pt idx="3119">
                  <c:v>38762</c:v>
                </c:pt>
                <c:pt idx="3120">
                  <c:v>38763</c:v>
                </c:pt>
                <c:pt idx="3121">
                  <c:v>38764</c:v>
                </c:pt>
                <c:pt idx="3122">
                  <c:v>38765</c:v>
                </c:pt>
                <c:pt idx="3123">
                  <c:v>38766</c:v>
                </c:pt>
                <c:pt idx="3124">
                  <c:v>38767</c:v>
                </c:pt>
                <c:pt idx="3125">
                  <c:v>38768</c:v>
                </c:pt>
                <c:pt idx="3126">
                  <c:v>38769</c:v>
                </c:pt>
                <c:pt idx="3127">
                  <c:v>38770</c:v>
                </c:pt>
                <c:pt idx="3128">
                  <c:v>38771</c:v>
                </c:pt>
                <c:pt idx="3129">
                  <c:v>38772</c:v>
                </c:pt>
                <c:pt idx="3130">
                  <c:v>38773</c:v>
                </c:pt>
                <c:pt idx="3131">
                  <c:v>38774</c:v>
                </c:pt>
                <c:pt idx="3132">
                  <c:v>38775</c:v>
                </c:pt>
                <c:pt idx="3133">
                  <c:v>38776</c:v>
                </c:pt>
                <c:pt idx="3134">
                  <c:v>38777</c:v>
                </c:pt>
                <c:pt idx="3135">
                  <c:v>38778</c:v>
                </c:pt>
                <c:pt idx="3136">
                  <c:v>38779</c:v>
                </c:pt>
                <c:pt idx="3137">
                  <c:v>38780</c:v>
                </c:pt>
                <c:pt idx="3138">
                  <c:v>38781</c:v>
                </c:pt>
                <c:pt idx="3139">
                  <c:v>38782</c:v>
                </c:pt>
                <c:pt idx="3140">
                  <c:v>38783</c:v>
                </c:pt>
                <c:pt idx="3141">
                  <c:v>38784</c:v>
                </c:pt>
                <c:pt idx="3142">
                  <c:v>38785</c:v>
                </c:pt>
                <c:pt idx="3143">
                  <c:v>38786</c:v>
                </c:pt>
                <c:pt idx="3144">
                  <c:v>38787</c:v>
                </c:pt>
                <c:pt idx="3145">
                  <c:v>38788</c:v>
                </c:pt>
                <c:pt idx="3146">
                  <c:v>38789</c:v>
                </c:pt>
                <c:pt idx="3147">
                  <c:v>38790</c:v>
                </c:pt>
                <c:pt idx="3148">
                  <c:v>38791</c:v>
                </c:pt>
                <c:pt idx="3149">
                  <c:v>38792</c:v>
                </c:pt>
                <c:pt idx="3150">
                  <c:v>38793</c:v>
                </c:pt>
                <c:pt idx="3151">
                  <c:v>38794</c:v>
                </c:pt>
                <c:pt idx="3152">
                  <c:v>38795</c:v>
                </c:pt>
                <c:pt idx="3153">
                  <c:v>38796</c:v>
                </c:pt>
                <c:pt idx="3154">
                  <c:v>38797</c:v>
                </c:pt>
                <c:pt idx="3155">
                  <c:v>38798</c:v>
                </c:pt>
                <c:pt idx="3156">
                  <c:v>38799</c:v>
                </c:pt>
                <c:pt idx="3157">
                  <c:v>38800</c:v>
                </c:pt>
                <c:pt idx="3158">
                  <c:v>38801</c:v>
                </c:pt>
                <c:pt idx="3159">
                  <c:v>38802</c:v>
                </c:pt>
                <c:pt idx="3160">
                  <c:v>38803</c:v>
                </c:pt>
                <c:pt idx="3161">
                  <c:v>38804</c:v>
                </c:pt>
                <c:pt idx="3162">
                  <c:v>38805</c:v>
                </c:pt>
                <c:pt idx="3163">
                  <c:v>38806</c:v>
                </c:pt>
                <c:pt idx="3164">
                  <c:v>38807</c:v>
                </c:pt>
                <c:pt idx="3165">
                  <c:v>38808</c:v>
                </c:pt>
                <c:pt idx="3166">
                  <c:v>38809</c:v>
                </c:pt>
                <c:pt idx="3167">
                  <c:v>38810</c:v>
                </c:pt>
                <c:pt idx="3168">
                  <c:v>38811</c:v>
                </c:pt>
                <c:pt idx="3169">
                  <c:v>38812</c:v>
                </c:pt>
                <c:pt idx="3170">
                  <c:v>38813</c:v>
                </c:pt>
                <c:pt idx="3171">
                  <c:v>38814</c:v>
                </c:pt>
                <c:pt idx="3172">
                  <c:v>38815</c:v>
                </c:pt>
                <c:pt idx="3173">
                  <c:v>38816</c:v>
                </c:pt>
                <c:pt idx="3174">
                  <c:v>38817</c:v>
                </c:pt>
                <c:pt idx="3175">
                  <c:v>38818</c:v>
                </c:pt>
                <c:pt idx="3176">
                  <c:v>38819</c:v>
                </c:pt>
                <c:pt idx="3177">
                  <c:v>38820</c:v>
                </c:pt>
                <c:pt idx="3178">
                  <c:v>38821</c:v>
                </c:pt>
                <c:pt idx="3179">
                  <c:v>38822</c:v>
                </c:pt>
                <c:pt idx="3180">
                  <c:v>38823</c:v>
                </c:pt>
                <c:pt idx="3181">
                  <c:v>38824</c:v>
                </c:pt>
                <c:pt idx="3182">
                  <c:v>38825</c:v>
                </c:pt>
                <c:pt idx="3183">
                  <c:v>38826</c:v>
                </c:pt>
                <c:pt idx="3184">
                  <c:v>38827</c:v>
                </c:pt>
                <c:pt idx="3185">
                  <c:v>38828</c:v>
                </c:pt>
                <c:pt idx="3186">
                  <c:v>38829</c:v>
                </c:pt>
                <c:pt idx="3187">
                  <c:v>38830</c:v>
                </c:pt>
                <c:pt idx="3188">
                  <c:v>38831</c:v>
                </c:pt>
                <c:pt idx="3189">
                  <c:v>38832</c:v>
                </c:pt>
                <c:pt idx="3190">
                  <c:v>38833</c:v>
                </c:pt>
                <c:pt idx="3191">
                  <c:v>38834</c:v>
                </c:pt>
                <c:pt idx="3192">
                  <c:v>38835</c:v>
                </c:pt>
                <c:pt idx="3193">
                  <c:v>38836</c:v>
                </c:pt>
                <c:pt idx="3194">
                  <c:v>38837</c:v>
                </c:pt>
                <c:pt idx="3195">
                  <c:v>38838</c:v>
                </c:pt>
                <c:pt idx="3196">
                  <c:v>38839</c:v>
                </c:pt>
                <c:pt idx="3197">
                  <c:v>38840</c:v>
                </c:pt>
                <c:pt idx="3198">
                  <c:v>38841</c:v>
                </c:pt>
                <c:pt idx="3199">
                  <c:v>38842</c:v>
                </c:pt>
                <c:pt idx="3200">
                  <c:v>38843</c:v>
                </c:pt>
                <c:pt idx="3201">
                  <c:v>38844</c:v>
                </c:pt>
                <c:pt idx="3202">
                  <c:v>38845</c:v>
                </c:pt>
                <c:pt idx="3203">
                  <c:v>38846</c:v>
                </c:pt>
                <c:pt idx="3204">
                  <c:v>38847</c:v>
                </c:pt>
                <c:pt idx="3205">
                  <c:v>38848</c:v>
                </c:pt>
                <c:pt idx="3206">
                  <c:v>38849</c:v>
                </c:pt>
                <c:pt idx="3207">
                  <c:v>38850</c:v>
                </c:pt>
                <c:pt idx="3208">
                  <c:v>38851</c:v>
                </c:pt>
                <c:pt idx="3209">
                  <c:v>38852</c:v>
                </c:pt>
                <c:pt idx="3210">
                  <c:v>38853</c:v>
                </c:pt>
                <c:pt idx="3211">
                  <c:v>38854</c:v>
                </c:pt>
                <c:pt idx="3212">
                  <c:v>38855</c:v>
                </c:pt>
                <c:pt idx="3213">
                  <c:v>38856</c:v>
                </c:pt>
                <c:pt idx="3214">
                  <c:v>38857</c:v>
                </c:pt>
                <c:pt idx="3215">
                  <c:v>38858</c:v>
                </c:pt>
                <c:pt idx="3216">
                  <c:v>38859</c:v>
                </c:pt>
                <c:pt idx="3217">
                  <c:v>38860</c:v>
                </c:pt>
                <c:pt idx="3218">
                  <c:v>38861</c:v>
                </c:pt>
                <c:pt idx="3219">
                  <c:v>38862</c:v>
                </c:pt>
                <c:pt idx="3220">
                  <c:v>38863</c:v>
                </c:pt>
                <c:pt idx="3221">
                  <c:v>38864</c:v>
                </c:pt>
                <c:pt idx="3222">
                  <c:v>38865</c:v>
                </c:pt>
                <c:pt idx="3223">
                  <c:v>38866</c:v>
                </c:pt>
                <c:pt idx="3224">
                  <c:v>38867</c:v>
                </c:pt>
                <c:pt idx="3225">
                  <c:v>38868</c:v>
                </c:pt>
                <c:pt idx="3226">
                  <c:v>38869</c:v>
                </c:pt>
                <c:pt idx="3227">
                  <c:v>38870</c:v>
                </c:pt>
                <c:pt idx="3228">
                  <c:v>38871</c:v>
                </c:pt>
                <c:pt idx="3229">
                  <c:v>38872</c:v>
                </c:pt>
                <c:pt idx="3230">
                  <c:v>38873</c:v>
                </c:pt>
                <c:pt idx="3231">
                  <c:v>38874</c:v>
                </c:pt>
                <c:pt idx="3232">
                  <c:v>38875</c:v>
                </c:pt>
                <c:pt idx="3233">
                  <c:v>38876</c:v>
                </c:pt>
                <c:pt idx="3234">
                  <c:v>38877</c:v>
                </c:pt>
                <c:pt idx="3235">
                  <c:v>38878</c:v>
                </c:pt>
                <c:pt idx="3236">
                  <c:v>38879</c:v>
                </c:pt>
                <c:pt idx="3237">
                  <c:v>38880</c:v>
                </c:pt>
                <c:pt idx="3238">
                  <c:v>38881</c:v>
                </c:pt>
                <c:pt idx="3239">
                  <c:v>38882</c:v>
                </c:pt>
                <c:pt idx="3240">
                  <c:v>38883</c:v>
                </c:pt>
                <c:pt idx="3241">
                  <c:v>38884</c:v>
                </c:pt>
                <c:pt idx="3242">
                  <c:v>38885</c:v>
                </c:pt>
                <c:pt idx="3243">
                  <c:v>38886</c:v>
                </c:pt>
                <c:pt idx="3244">
                  <c:v>38887</c:v>
                </c:pt>
                <c:pt idx="3245">
                  <c:v>38888</c:v>
                </c:pt>
                <c:pt idx="3246">
                  <c:v>38889</c:v>
                </c:pt>
                <c:pt idx="3247">
                  <c:v>38890</c:v>
                </c:pt>
                <c:pt idx="3248">
                  <c:v>38891</c:v>
                </c:pt>
                <c:pt idx="3249">
                  <c:v>38892</c:v>
                </c:pt>
                <c:pt idx="3250">
                  <c:v>38893</c:v>
                </c:pt>
                <c:pt idx="3251">
                  <c:v>38894</c:v>
                </c:pt>
                <c:pt idx="3252">
                  <c:v>38895</c:v>
                </c:pt>
                <c:pt idx="3253">
                  <c:v>38896</c:v>
                </c:pt>
                <c:pt idx="3254">
                  <c:v>38897</c:v>
                </c:pt>
                <c:pt idx="3255">
                  <c:v>38898</c:v>
                </c:pt>
                <c:pt idx="3256">
                  <c:v>38899</c:v>
                </c:pt>
                <c:pt idx="3257">
                  <c:v>38900</c:v>
                </c:pt>
                <c:pt idx="3258">
                  <c:v>38901</c:v>
                </c:pt>
                <c:pt idx="3259">
                  <c:v>38902</c:v>
                </c:pt>
                <c:pt idx="3260">
                  <c:v>38903</c:v>
                </c:pt>
                <c:pt idx="3261">
                  <c:v>38904</c:v>
                </c:pt>
                <c:pt idx="3262">
                  <c:v>38905</c:v>
                </c:pt>
                <c:pt idx="3263">
                  <c:v>38906</c:v>
                </c:pt>
                <c:pt idx="3264">
                  <c:v>38907</c:v>
                </c:pt>
                <c:pt idx="3265">
                  <c:v>38908</c:v>
                </c:pt>
                <c:pt idx="3266">
                  <c:v>38909</c:v>
                </c:pt>
                <c:pt idx="3267">
                  <c:v>38910</c:v>
                </c:pt>
                <c:pt idx="3268">
                  <c:v>38911</c:v>
                </c:pt>
                <c:pt idx="3269">
                  <c:v>38912</c:v>
                </c:pt>
                <c:pt idx="3270">
                  <c:v>38913</c:v>
                </c:pt>
                <c:pt idx="3271">
                  <c:v>38914</c:v>
                </c:pt>
                <c:pt idx="3272">
                  <c:v>38915</c:v>
                </c:pt>
                <c:pt idx="3273">
                  <c:v>38916</c:v>
                </c:pt>
                <c:pt idx="3274">
                  <c:v>38917</c:v>
                </c:pt>
                <c:pt idx="3275">
                  <c:v>38918</c:v>
                </c:pt>
                <c:pt idx="3276">
                  <c:v>38919</c:v>
                </c:pt>
                <c:pt idx="3277">
                  <c:v>38920</c:v>
                </c:pt>
                <c:pt idx="3278">
                  <c:v>38921</c:v>
                </c:pt>
                <c:pt idx="3279">
                  <c:v>38922</c:v>
                </c:pt>
                <c:pt idx="3280">
                  <c:v>38923</c:v>
                </c:pt>
                <c:pt idx="3281">
                  <c:v>38924</c:v>
                </c:pt>
                <c:pt idx="3282">
                  <c:v>38925</c:v>
                </c:pt>
                <c:pt idx="3283">
                  <c:v>38926</c:v>
                </c:pt>
                <c:pt idx="3284">
                  <c:v>38927</c:v>
                </c:pt>
                <c:pt idx="3285">
                  <c:v>38928</c:v>
                </c:pt>
                <c:pt idx="3286">
                  <c:v>38929</c:v>
                </c:pt>
                <c:pt idx="3287">
                  <c:v>38930</c:v>
                </c:pt>
                <c:pt idx="3288">
                  <c:v>38931</c:v>
                </c:pt>
                <c:pt idx="3289">
                  <c:v>38932</c:v>
                </c:pt>
                <c:pt idx="3290">
                  <c:v>38933</c:v>
                </c:pt>
                <c:pt idx="3291">
                  <c:v>38934</c:v>
                </c:pt>
                <c:pt idx="3292">
                  <c:v>38935</c:v>
                </c:pt>
                <c:pt idx="3293">
                  <c:v>38936</c:v>
                </c:pt>
                <c:pt idx="3294">
                  <c:v>38937</c:v>
                </c:pt>
                <c:pt idx="3295">
                  <c:v>38938</c:v>
                </c:pt>
                <c:pt idx="3296">
                  <c:v>38939</c:v>
                </c:pt>
                <c:pt idx="3297">
                  <c:v>38940</c:v>
                </c:pt>
                <c:pt idx="3298">
                  <c:v>38941</c:v>
                </c:pt>
                <c:pt idx="3299">
                  <c:v>38942</c:v>
                </c:pt>
                <c:pt idx="3300">
                  <c:v>38943</c:v>
                </c:pt>
                <c:pt idx="3301">
                  <c:v>38944</c:v>
                </c:pt>
                <c:pt idx="3302">
                  <c:v>38945</c:v>
                </c:pt>
                <c:pt idx="3303">
                  <c:v>38946</c:v>
                </c:pt>
                <c:pt idx="3304">
                  <c:v>38947</c:v>
                </c:pt>
                <c:pt idx="3305">
                  <c:v>38948</c:v>
                </c:pt>
                <c:pt idx="3306">
                  <c:v>38949</c:v>
                </c:pt>
                <c:pt idx="3307">
                  <c:v>38950</c:v>
                </c:pt>
                <c:pt idx="3308">
                  <c:v>38951</c:v>
                </c:pt>
                <c:pt idx="3309">
                  <c:v>38952</c:v>
                </c:pt>
                <c:pt idx="3310">
                  <c:v>38953</c:v>
                </c:pt>
                <c:pt idx="3311">
                  <c:v>38954</c:v>
                </c:pt>
                <c:pt idx="3312">
                  <c:v>38955</c:v>
                </c:pt>
                <c:pt idx="3313">
                  <c:v>38956</c:v>
                </c:pt>
                <c:pt idx="3314">
                  <c:v>38957</c:v>
                </c:pt>
                <c:pt idx="3315">
                  <c:v>38958</c:v>
                </c:pt>
                <c:pt idx="3316">
                  <c:v>38959</c:v>
                </c:pt>
                <c:pt idx="3317">
                  <c:v>38960</c:v>
                </c:pt>
                <c:pt idx="3318">
                  <c:v>38961</c:v>
                </c:pt>
                <c:pt idx="3319">
                  <c:v>38962</c:v>
                </c:pt>
                <c:pt idx="3320">
                  <c:v>38963</c:v>
                </c:pt>
                <c:pt idx="3321">
                  <c:v>38964</c:v>
                </c:pt>
                <c:pt idx="3322">
                  <c:v>38965</c:v>
                </c:pt>
                <c:pt idx="3323">
                  <c:v>38966</c:v>
                </c:pt>
                <c:pt idx="3324">
                  <c:v>38967</c:v>
                </c:pt>
                <c:pt idx="3325">
                  <c:v>38968</c:v>
                </c:pt>
                <c:pt idx="3326">
                  <c:v>38969</c:v>
                </c:pt>
                <c:pt idx="3327">
                  <c:v>38970</c:v>
                </c:pt>
                <c:pt idx="3328">
                  <c:v>38971</c:v>
                </c:pt>
                <c:pt idx="3329">
                  <c:v>38972</c:v>
                </c:pt>
                <c:pt idx="3330">
                  <c:v>38973</c:v>
                </c:pt>
                <c:pt idx="3331">
                  <c:v>38974</c:v>
                </c:pt>
                <c:pt idx="3332">
                  <c:v>38975</c:v>
                </c:pt>
                <c:pt idx="3333">
                  <c:v>38976</c:v>
                </c:pt>
                <c:pt idx="3334">
                  <c:v>38977</c:v>
                </c:pt>
                <c:pt idx="3335">
                  <c:v>38978</c:v>
                </c:pt>
                <c:pt idx="3336">
                  <c:v>38979</c:v>
                </c:pt>
                <c:pt idx="3337">
                  <c:v>38980</c:v>
                </c:pt>
                <c:pt idx="3338">
                  <c:v>38981</c:v>
                </c:pt>
                <c:pt idx="3339">
                  <c:v>38982</c:v>
                </c:pt>
                <c:pt idx="3340">
                  <c:v>38983</c:v>
                </c:pt>
                <c:pt idx="3341">
                  <c:v>38984</c:v>
                </c:pt>
                <c:pt idx="3342">
                  <c:v>38985</c:v>
                </c:pt>
                <c:pt idx="3343">
                  <c:v>38986</c:v>
                </c:pt>
                <c:pt idx="3344">
                  <c:v>38987</c:v>
                </c:pt>
                <c:pt idx="3345">
                  <c:v>38988</c:v>
                </c:pt>
                <c:pt idx="3346">
                  <c:v>38989</c:v>
                </c:pt>
                <c:pt idx="3347">
                  <c:v>38990</c:v>
                </c:pt>
                <c:pt idx="3348">
                  <c:v>38991</c:v>
                </c:pt>
                <c:pt idx="3349">
                  <c:v>38992</c:v>
                </c:pt>
                <c:pt idx="3350">
                  <c:v>38993</c:v>
                </c:pt>
                <c:pt idx="3351">
                  <c:v>38994</c:v>
                </c:pt>
                <c:pt idx="3352">
                  <c:v>38995</c:v>
                </c:pt>
                <c:pt idx="3353">
                  <c:v>38996</c:v>
                </c:pt>
                <c:pt idx="3354">
                  <c:v>38997</c:v>
                </c:pt>
                <c:pt idx="3355">
                  <c:v>38998</c:v>
                </c:pt>
                <c:pt idx="3356">
                  <c:v>38999</c:v>
                </c:pt>
                <c:pt idx="3357">
                  <c:v>39000</c:v>
                </c:pt>
                <c:pt idx="3358">
                  <c:v>39001</c:v>
                </c:pt>
                <c:pt idx="3359">
                  <c:v>39002</c:v>
                </c:pt>
                <c:pt idx="3360">
                  <c:v>39003</c:v>
                </c:pt>
                <c:pt idx="3361">
                  <c:v>39004</c:v>
                </c:pt>
                <c:pt idx="3362">
                  <c:v>39005</c:v>
                </c:pt>
                <c:pt idx="3363">
                  <c:v>39006</c:v>
                </c:pt>
                <c:pt idx="3364">
                  <c:v>39007</c:v>
                </c:pt>
                <c:pt idx="3365">
                  <c:v>39008</c:v>
                </c:pt>
                <c:pt idx="3366">
                  <c:v>39009</c:v>
                </c:pt>
                <c:pt idx="3367">
                  <c:v>39010</c:v>
                </c:pt>
                <c:pt idx="3368">
                  <c:v>39011</c:v>
                </c:pt>
                <c:pt idx="3369">
                  <c:v>39012</c:v>
                </c:pt>
                <c:pt idx="3370">
                  <c:v>39013</c:v>
                </c:pt>
                <c:pt idx="3371">
                  <c:v>39014</c:v>
                </c:pt>
                <c:pt idx="3372">
                  <c:v>39015</c:v>
                </c:pt>
                <c:pt idx="3373">
                  <c:v>39016</c:v>
                </c:pt>
                <c:pt idx="3374">
                  <c:v>39017</c:v>
                </c:pt>
                <c:pt idx="3375">
                  <c:v>39018</c:v>
                </c:pt>
                <c:pt idx="3376">
                  <c:v>39019</c:v>
                </c:pt>
                <c:pt idx="3377">
                  <c:v>39020</c:v>
                </c:pt>
                <c:pt idx="3378">
                  <c:v>39021</c:v>
                </c:pt>
                <c:pt idx="3379">
                  <c:v>39022</c:v>
                </c:pt>
                <c:pt idx="3380">
                  <c:v>39023</c:v>
                </c:pt>
                <c:pt idx="3381">
                  <c:v>39024</c:v>
                </c:pt>
                <c:pt idx="3382">
                  <c:v>39025</c:v>
                </c:pt>
                <c:pt idx="3383">
                  <c:v>39026</c:v>
                </c:pt>
                <c:pt idx="3384">
                  <c:v>39027</c:v>
                </c:pt>
                <c:pt idx="3385">
                  <c:v>39028</c:v>
                </c:pt>
                <c:pt idx="3386">
                  <c:v>39029</c:v>
                </c:pt>
                <c:pt idx="3387">
                  <c:v>39030</c:v>
                </c:pt>
                <c:pt idx="3388">
                  <c:v>39031</c:v>
                </c:pt>
                <c:pt idx="3389">
                  <c:v>39032</c:v>
                </c:pt>
                <c:pt idx="3390">
                  <c:v>39033</c:v>
                </c:pt>
                <c:pt idx="3391">
                  <c:v>39034</c:v>
                </c:pt>
                <c:pt idx="3392">
                  <c:v>39035</c:v>
                </c:pt>
                <c:pt idx="3393">
                  <c:v>39036</c:v>
                </c:pt>
                <c:pt idx="3394">
                  <c:v>39037</c:v>
                </c:pt>
                <c:pt idx="3395">
                  <c:v>39038</c:v>
                </c:pt>
                <c:pt idx="3396">
                  <c:v>39039</c:v>
                </c:pt>
                <c:pt idx="3397">
                  <c:v>39040</c:v>
                </c:pt>
                <c:pt idx="3398">
                  <c:v>39041</c:v>
                </c:pt>
                <c:pt idx="3399">
                  <c:v>39042</c:v>
                </c:pt>
                <c:pt idx="3400">
                  <c:v>39043</c:v>
                </c:pt>
                <c:pt idx="3401">
                  <c:v>39044</c:v>
                </c:pt>
                <c:pt idx="3402">
                  <c:v>39045</c:v>
                </c:pt>
                <c:pt idx="3403">
                  <c:v>39046</c:v>
                </c:pt>
                <c:pt idx="3404">
                  <c:v>39047</c:v>
                </c:pt>
                <c:pt idx="3405">
                  <c:v>39048</c:v>
                </c:pt>
                <c:pt idx="3406">
                  <c:v>39049</c:v>
                </c:pt>
                <c:pt idx="3407">
                  <c:v>39050</c:v>
                </c:pt>
                <c:pt idx="3408">
                  <c:v>39051</c:v>
                </c:pt>
                <c:pt idx="3409">
                  <c:v>39052</c:v>
                </c:pt>
                <c:pt idx="3410">
                  <c:v>39053</c:v>
                </c:pt>
                <c:pt idx="3411">
                  <c:v>39054</c:v>
                </c:pt>
                <c:pt idx="3412">
                  <c:v>39055</c:v>
                </c:pt>
                <c:pt idx="3413">
                  <c:v>39056</c:v>
                </c:pt>
                <c:pt idx="3414">
                  <c:v>39057</c:v>
                </c:pt>
                <c:pt idx="3415">
                  <c:v>39058</c:v>
                </c:pt>
                <c:pt idx="3416">
                  <c:v>39059</c:v>
                </c:pt>
                <c:pt idx="3417">
                  <c:v>39060</c:v>
                </c:pt>
                <c:pt idx="3418">
                  <c:v>39061</c:v>
                </c:pt>
                <c:pt idx="3419">
                  <c:v>39062</c:v>
                </c:pt>
                <c:pt idx="3420">
                  <c:v>39063</c:v>
                </c:pt>
                <c:pt idx="3421">
                  <c:v>39064</c:v>
                </c:pt>
                <c:pt idx="3422">
                  <c:v>39065</c:v>
                </c:pt>
                <c:pt idx="3423">
                  <c:v>39066</c:v>
                </c:pt>
                <c:pt idx="3424">
                  <c:v>39067</c:v>
                </c:pt>
                <c:pt idx="3425">
                  <c:v>39068</c:v>
                </c:pt>
                <c:pt idx="3426">
                  <c:v>39069</c:v>
                </c:pt>
                <c:pt idx="3427">
                  <c:v>39070</c:v>
                </c:pt>
                <c:pt idx="3428">
                  <c:v>39071</c:v>
                </c:pt>
                <c:pt idx="3429">
                  <c:v>39072</c:v>
                </c:pt>
                <c:pt idx="3430">
                  <c:v>39073</c:v>
                </c:pt>
                <c:pt idx="3431">
                  <c:v>39074</c:v>
                </c:pt>
                <c:pt idx="3432">
                  <c:v>39075</c:v>
                </c:pt>
                <c:pt idx="3433">
                  <c:v>39076</c:v>
                </c:pt>
                <c:pt idx="3434">
                  <c:v>39077</c:v>
                </c:pt>
                <c:pt idx="3435">
                  <c:v>39078</c:v>
                </c:pt>
                <c:pt idx="3436">
                  <c:v>39079</c:v>
                </c:pt>
                <c:pt idx="3437">
                  <c:v>39080</c:v>
                </c:pt>
                <c:pt idx="3438">
                  <c:v>39081</c:v>
                </c:pt>
                <c:pt idx="3439">
                  <c:v>39082</c:v>
                </c:pt>
                <c:pt idx="3440">
                  <c:v>39083</c:v>
                </c:pt>
                <c:pt idx="3441">
                  <c:v>39084</c:v>
                </c:pt>
                <c:pt idx="3442">
                  <c:v>39085</c:v>
                </c:pt>
                <c:pt idx="3443">
                  <c:v>39086</c:v>
                </c:pt>
                <c:pt idx="3444">
                  <c:v>39087</c:v>
                </c:pt>
                <c:pt idx="3445">
                  <c:v>39088</c:v>
                </c:pt>
                <c:pt idx="3446">
                  <c:v>39089</c:v>
                </c:pt>
                <c:pt idx="3447">
                  <c:v>39090</c:v>
                </c:pt>
                <c:pt idx="3448">
                  <c:v>39091</c:v>
                </c:pt>
                <c:pt idx="3449">
                  <c:v>39092</c:v>
                </c:pt>
                <c:pt idx="3450">
                  <c:v>39093</c:v>
                </c:pt>
                <c:pt idx="3451">
                  <c:v>39094</c:v>
                </c:pt>
                <c:pt idx="3452">
                  <c:v>39095</c:v>
                </c:pt>
                <c:pt idx="3453">
                  <c:v>39096</c:v>
                </c:pt>
                <c:pt idx="3454">
                  <c:v>39097</c:v>
                </c:pt>
                <c:pt idx="3455">
                  <c:v>39098</c:v>
                </c:pt>
                <c:pt idx="3456">
                  <c:v>39099</c:v>
                </c:pt>
                <c:pt idx="3457">
                  <c:v>39100</c:v>
                </c:pt>
                <c:pt idx="3458">
                  <c:v>39101</c:v>
                </c:pt>
                <c:pt idx="3459">
                  <c:v>39102</c:v>
                </c:pt>
                <c:pt idx="3460">
                  <c:v>39103</c:v>
                </c:pt>
                <c:pt idx="3461">
                  <c:v>39104</c:v>
                </c:pt>
                <c:pt idx="3462">
                  <c:v>39105</c:v>
                </c:pt>
                <c:pt idx="3463">
                  <c:v>39106</c:v>
                </c:pt>
                <c:pt idx="3464">
                  <c:v>39107</c:v>
                </c:pt>
                <c:pt idx="3465">
                  <c:v>39108</c:v>
                </c:pt>
                <c:pt idx="3466">
                  <c:v>39109</c:v>
                </c:pt>
                <c:pt idx="3467">
                  <c:v>39110</c:v>
                </c:pt>
                <c:pt idx="3468">
                  <c:v>39111</c:v>
                </c:pt>
                <c:pt idx="3469">
                  <c:v>39112</c:v>
                </c:pt>
                <c:pt idx="3470">
                  <c:v>39113</c:v>
                </c:pt>
                <c:pt idx="3471">
                  <c:v>39114</c:v>
                </c:pt>
                <c:pt idx="3472">
                  <c:v>39115</c:v>
                </c:pt>
                <c:pt idx="3473">
                  <c:v>39116</c:v>
                </c:pt>
                <c:pt idx="3474">
                  <c:v>39117</c:v>
                </c:pt>
                <c:pt idx="3475">
                  <c:v>39118</c:v>
                </c:pt>
                <c:pt idx="3476">
                  <c:v>39119</c:v>
                </c:pt>
                <c:pt idx="3477">
                  <c:v>39120</c:v>
                </c:pt>
                <c:pt idx="3478">
                  <c:v>39121</c:v>
                </c:pt>
                <c:pt idx="3479">
                  <c:v>39122</c:v>
                </c:pt>
                <c:pt idx="3480">
                  <c:v>39123</c:v>
                </c:pt>
                <c:pt idx="3481">
                  <c:v>39124</c:v>
                </c:pt>
                <c:pt idx="3482">
                  <c:v>39125</c:v>
                </c:pt>
                <c:pt idx="3483">
                  <c:v>39126</c:v>
                </c:pt>
                <c:pt idx="3484">
                  <c:v>39127</c:v>
                </c:pt>
                <c:pt idx="3485">
                  <c:v>39128</c:v>
                </c:pt>
                <c:pt idx="3486">
                  <c:v>39129</c:v>
                </c:pt>
                <c:pt idx="3487">
                  <c:v>39130</c:v>
                </c:pt>
                <c:pt idx="3488">
                  <c:v>39131</c:v>
                </c:pt>
                <c:pt idx="3489">
                  <c:v>39132</c:v>
                </c:pt>
                <c:pt idx="3490">
                  <c:v>39133</c:v>
                </c:pt>
                <c:pt idx="3491">
                  <c:v>39134</c:v>
                </c:pt>
                <c:pt idx="3492">
                  <c:v>39135</c:v>
                </c:pt>
                <c:pt idx="3493">
                  <c:v>39136</c:v>
                </c:pt>
                <c:pt idx="3494">
                  <c:v>39137</c:v>
                </c:pt>
                <c:pt idx="3495">
                  <c:v>39138</c:v>
                </c:pt>
                <c:pt idx="3496">
                  <c:v>39139</c:v>
                </c:pt>
                <c:pt idx="3497">
                  <c:v>39140</c:v>
                </c:pt>
                <c:pt idx="3498">
                  <c:v>39141</c:v>
                </c:pt>
                <c:pt idx="3499">
                  <c:v>39142</c:v>
                </c:pt>
                <c:pt idx="3500">
                  <c:v>39143</c:v>
                </c:pt>
                <c:pt idx="3501">
                  <c:v>39144</c:v>
                </c:pt>
                <c:pt idx="3502">
                  <c:v>39145</c:v>
                </c:pt>
                <c:pt idx="3503">
                  <c:v>39146</c:v>
                </c:pt>
                <c:pt idx="3504">
                  <c:v>39147</c:v>
                </c:pt>
                <c:pt idx="3505">
                  <c:v>39148</c:v>
                </c:pt>
                <c:pt idx="3506">
                  <c:v>39149</c:v>
                </c:pt>
                <c:pt idx="3507">
                  <c:v>39150</c:v>
                </c:pt>
                <c:pt idx="3508">
                  <c:v>39151</c:v>
                </c:pt>
                <c:pt idx="3509">
                  <c:v>39152</c:v>
                </c:pt>
                <c:pt idx="3510">
                  <c:v>39153</c:v>
                </c:pt>
                <c:pt idx="3511">
                  <c:v>39154</c:v>
                </c:pt>
                <c:pt idx="3512">
                  <c:v>39155</c:v>
                </c:pt>
                <c:pt idx="3513">
                  <c:v>39156</c:v>
                </c:pt>
                <c:pt idx="3514">
                  <c:v>39157</c:v>
                </c:pt>
                <c:pt idx="3515">
                  <c:v>39158</c:v>
                </c:pt>
                <c:pt idx="3516">
                  <c:v>39159</c:v>
                </c:pt>
                <c:pt idx="3517">
                  <c:v>39160</c:v>
                </c:pt>
                <c:pt idx="3518">
                  <c:v>39161</c:v>
                </c:pt>
                <c:pt idx="3519">
                  <c:v>39162</c:v>
                </c:pt>
                <c:pt idx="3520">
                  <c:v>39163</c:v>
                </c:pt>
                <c:pt idx="3521">
                  <c:v>39164</c:v>
                </c:pt>
                <c:pt idx="3522">
                  <c:v>39165</c:v>
                </c:pt>
                <c:pt idx="3523">
                  <c:v>39166</c:v>
                </c:pt>
                <c:pt idx="3524">
                  <c:v>39167</c:v>
                </c:pt>
                <c:pt idx="3525">
                  <c:v>39168</c:v>
                </c:pt>
                <c:pt idx="3526">
                  <c:v>39169</c:v>
                </c:pt>
                <c:pt idx="3527">
                  <c:v>39170</c:v>
                </c:pt>
                <c:pt idx="3528">
                  <c:v>39171</c:v>
                </c:pt>
                <c:pt idx="3529">
                  <c:v>39172</c:v>
                </c:pt>
                <c:pt idx="3530">
                  <c:v>39173</c:v>
                </c:pt>
                <c:pt idx="3531">
                  <c:v>39174</c:v>
                </c:pt>
                <c:pt idx="3532">
                  <c:v>39175</c:v>
                </c:pt>
                <c:pt idx="3533">
                  <c:v>39176</c:v>
                </c:pt>
                <c:pt idx="3534">
                  <c:v>39177</c:v>
                </c:pt>
                <c:pt idx="3535">
                  <c:v>39178</c:v>
                </c:pt>
                <c:pt idx="3536">
                  <c:v>39179</c:v>
                </c:pt>
                <c:pt idx="3537">
                  <c:v>39180</c:v>
                </c:pt>
                <c:pt idx="3538">
                  <c:v>39181</c:v>
                </c:pt>
                <c:pt idx="3539">
                  <c:v>39182</c:v>
                </c:pt>
                <c:pt idx="3540">
                  <c:v>39183</c:v>
                </c:pt>
                <c:pt idx="3541">
                  <c:v>39184</c:v>
                </c:pt>
                <c:pt idx="3542">
                  <c:v>39185</c:v>
                </c:pt>
                <c:pt idx="3543">
                  <c:v>39186</c:v>
                </c:pt>
                <c:pt idx="3544">
                  <c:v>39187</c:v>
                </c:pt>
                <c:pt idx="3545">
                  <c:v>39188</c:v>
                </c:pt>
                <c:pt idx="3546">
                  <c:v>39189</c:v>
                </c:pt>
                <c:pt idx="3547">
                  <c:v>39190</c:v>
                </c:pt>
                <c:pt idx="3548">
                  <c:v>39191</c:v>
                </c:pt>
                <c:pt idx="3549">
                  <c:v>39192</c:v>
                </c:pt>
                <c:pt idx="3550">
                  <c:v>39193</c:v>
                </c:pt>
                <c:pt idx="3551">
                  <c:v>39194</c:v>
                </c:pt>
                <c:pt idx="3552">
                  <c:v>39195</c:v>
                </c:pt>
                <c:pt idx="3553">
                  <c:v>39196</c:v>
                </c:pt>
                <c:pt idx="3554">
                  <c:v>39197</c:v>
                </c:pt>
                <c:pt idx="3555">
                  <c:v>39198</c:v>
                </c:pt>
                <c:pt idx="3556">
                  <c:v>39199</c:v>
                </c:pt>
                <c:pt idx="3557">
                  <c:v>39200</c:v>
                </c:pt>
                <c:pt idx="3558">
                  <c:v>39201</c:v>
                </c:pt>
                <c:pt idx="3559">
                  <c:v>39202</c:v>
                </c:pt>
                <c:pt idx="3560">
                  <c:v>39203</c:v>
                </c:pt>
                <c:pt idx="3561">
                  <c:v>39204</c:v>
                </c:pt>
                <c:pt idx="3562">
                  <c:v>39205</c:v>
                </c:pt>
                <c:pt idx="3563">
                  <c:v>39206</c:v>
                </c:pt>
                <c:pt idx="3564">
                  <c:v>39207</c:v>
                </c:pt>
                <c:pt idx="3565">
                  <c:v>39208</c:v>
                </c:pt>
                <c:pt idx="3566">
                  <c:v>39209</c:v>
                </c:pt>
                <c:pt idx="3567">
                  <c:v>39210</c:v>
                </c:pt>
                <c:pt idx="3568">
                  <c:v>39211</c:v>
                </c:pt>
                <c:pt idx="3569">
                  <c:v>39212</c:v>
                </c:pt>
                <c:pt idx="3570">
                  <c:v>39213</c:v>
                </c:pt>
                <c:pt idx="3571">
                  <c:v>39214</c:v>
                </c:pt>
                <c:pt idx="3572">
                  <c:v>39215</c:v>
                </c:pt>
                <c:pt idx="3573">
                  <c:v>39216</c:v>
                </c:pt>
                <c:pt idx="3574">
                  <c:v>39217</c:v>
                </c:pt>
                <c:pt idx="3575">
                  <c:v>39218</c:v>
                </c:pt>
                <c:pt idx="3576">
                  <c:v>39219</c:v>
                </c:pt>
                <c:pt idx="3577">
                  <c:v>39220</c:v>
                </c:pt>
                <c:pt idx="3578">
                  <c:v>39221</c:v>
                </c:pt>
                <c:pt idx="3579">
                  <c:v>39222</c:v>
                </c:pt>
                <c:pt idx="3580">
                  <c:v>39223</c:v>
                </c:pt>
                <c:pt idx="3581">
                  <c:v>39224</c:v>
                </c:pt>
                <c:pt idx="3582">
                  <c:v>39225</c:v>
                </c:pt>
                <c:pt idx="3583">
                  <c:v>39226</c:v>
                </c:pt>
                <c:pt idx="3584">
                  <c:v>39227</c:v>
                </c:pt>
                <c:pt idx="3585">
                  <c:v>39228</c:v>
                </c:pt>
                <c:pt idx="3586">
                  <c:v>39229</c:v>
                </c:pt>
                <c:pt idx="3587">
                  <c:v>39230</c:v>
                </c:pt>
                <c:pt idx="3588">
                  <c:v>39231</c:v>
                </c:pt>
                <c:pt idx="3589">
                  <c:v>39232</c:v>
                </c:pt>
                <c:pt idx="3590">
                  <c:v>39233</c:v>
                </c:pt>
                <c:pt idx="3591">
                  <c:v>39234</c:v>
                </c:pt>
                <c:pt idx="3592">
                  <c:v>39235</c:v>
                </c:pt>
                <c:pt idx="3593">
                  <c:v>39236</c:v>
                </c:pt>
                <c:pt idx="3594">
                  <c:v>39237</c:v>
                </c:pt>
                <c:pt idx="3595">
                  <c:v>39238</c:v>
                </c:pt>
                <c:pt idx="3596">
                  <c:v>39239</c:v>
                </c:pt>
                <c:pt idx="3597">
                  <c:v>39240</c:v>
                </c:pt>
                <c:pt idx="3598">
                  <c:v>39241</c:v>
                </c:pt>
                <c:pt idx="3599">
                  <c:v>39242</c:v>
                </c:pt>
                <c:pt idx="3600">
                  <c:v>39243</c:v>
                </c:pt>
                <c:pt idx="3601">
                  <c:v>39244</c:v>
                </c:pt>
                <c:pt idx="3602">
                  <c:v>39245</c:v>
                </c:pt>
                <c:pt idx="3603">
                  <c:v>39246</c:v>
                </c:pt>
                <c:pt idx="3604">
                  <c:v>39247</c:v>
                </c:pt>
                <c:pt idx="3605">
                  <c:v>39248</c:v>
                </c:pt>
                <c:pt idx="3606">
                  <c:v>39249</c:v>
                </c:pt>
                <c:pt idx="3607">
                  <c:v>39250</c:v>
                </c:pt>
                <c:pt idx="3608">
                  <c:v>39251</c:v>
                </c:pt>
                <c:pt idx="3609">
                  <c:v>39252</c:v>
                </c:pt>
                <c:pt idx="3610">
                  <c:v>39253</c:v>
                </c:pt>
                <c:pt idx="3611">
                  <c:v>39254</c:v>
                </c:pt>
                <c:pt idx="3612">
                  <c:v>39255</c:v>
                </c:pt>
                <c:pt idx="3613">
                  <c:v>39256</c:v>
                </c:pt>
                <c:pt idx="3614">
                  <c:v>39257</c:v>
                </c:pt>
                <c:pt idx="3615">
                  <c:v>39258</c:v>
                </c:pt>
                <c:pt idx="3616">
                  <c:v>39259</c:v>
                </c:pt>
                <c:pt idx="3617">
                  <c:v>39260</c:v>
                </c:pt>
                <c:pt idx="3618">
                  <c:v>39261</c:v>
                </c:pt>
                <c:pt idx="3619">
                  <c:v>39262</c:v>
                </c:pt>
                <c:pt idx="3620">
                  <c:v>39263</c:v>
                </c:pt>
                <c:pt idx="3621">
                  <c:v>39264</c:v>
                </c:pt>
                <c:pt idx="3622">
                  <c:v>39265</c:v>
                </c:pt>
                <c:pt idx="3623">
                  <c:v>39266</c:v>
                </c:pt>
                <c:pt idx="3624">
                  <c:v>39267</c:v>
                </c:pt>
                <c:pt idx="3625">
                  <c:v>39268</c:v>
                </c:pt>
                <c:pt idx="3626">
                  <c:v>39269</c:v>
                </c:pt>
                <c:pt idx="3627">
                  <c:v>39270</c:v>
                </c:pt>
                <c:pt idx="3628">
                  <c:v>39271</c:v>
                </c:pt>
                <c:pt idx="3629">
                  <c:v>39272</c:v>
                </c:pt>
                <c:pt idx="3630">
                  <c:v>39273</c:v>
                </c:pt>
                <c:pt idx="3631">
                  <c:v>39274</c:v>
                </c:pt>
                <c:pt idx="3632">
                  <c:v>39275</c:v>
                </c:pt>
                <c:pt idx="3633">
                  <c:v>39276</c:v>
                </c:pt>
                <c:pt idx="3634">
                  <c:v>39277</c:v>
                </c:pt>
                <c:pt idx="3635">
                  <c:v>39278</c:v>
                </c:pt>
                <c:pt idx="3636">
                  <c:v>39279</c:v>
                </c:pt>
                <c:pt idx="3637">
                  <c:v>39280</c:v>
                </c:pt>
                <c:pt idx="3638">
                  <c:v>39281</c:v>
                </c:pt>
                <c:pt idx="3639">
                  <c:v>39282</c:v>
                </c:pt>
                <c:pt idx="3640">
                  <c:v>39283</c:v>
                </c:pt>
                <c:pt idx="3641">
                  <c:v>39284</c:v>
                </c:pt>
                <c:pt idx="3642">
                  <c:v>39285</c:v>
                </c:pt>
                <c:pt idx="3643">
                  <c:v>39286</c:v>
                </c:pt>
                <c:pt idx="3644">
                  <c:v>39287</c:v>
                </c:pt>
                <c:pt idx="3645">
                  <c:v>39288</c:v>
                </c:pt>
                <c:pt idx="3646">
                  <c:v>39289</c:v>
                </c:pt>
                <c:pt idx="3647">
                  <c:v>39290</c:v>
                </c:pt>
                <c:pt idx="3648">
                  <c:v>39291</c:v>
                </c:pt>
                <c:pt idx="3649">
                  <c:v>39292</c:v>
                </c:pt>
                <c:pt idx="3650">
                  <c:v>39293</c:v>
                </c:pt>
                <c:pt idx="3651">
                  <c:v>39294</c:v>
                </c:pt>
                <c:pt idx="3652">
                  <c:v>39295</c:v>
                </c:pt>
                <c:pt idx="3653">
                  <c:v>39296</c:v>
                </c:pt>
                <c:pt idx="3654">
                  <c:v>39297</c:v>
                </c:pt>
                <c:pt idx="3655">
                  <c:v>39298</c:v>
                </c:pt>
                <c:pt idx="3656">
                  <c:v>39299</c:v>
                </c:pt>
                <c:pt idx="3657">
                  <c:v>39300</c:v>
                </c:pt>
                <c:pt idx="3658">
                  <c:v>39301</c:v>
                </c:pt>
                <c:pt idx="3659">
                  <c:v>39302</c:v>
                </c:pt>
                <c:pt idx="3660">
                  <c:v>39303</c:v>
                </c:pt>
                <c:pt idx="3661">
                  <c:v>39304</c:v>
                </c:pt>
                <c:pt idx="3662">
                  <c:v>39305</c:v>
                </c:pt>
                <c:pt idx="3663">
                  <c:v>39306</c:v>
                </c:pt>
                <c:pt idx="3664">
                  <c:v>39307</c:v>
                </c:pt>
                <c:pt idx="3665">
                  <c:v>39308</c:v>
                </c:pt>
                <c:pt idx="3666">
                  <c:v>39309</c:v>
                </c:pt>
                <c:pt idx="3667">
                  <c:v>39310</c:v>
                </c:pt>
                <c:pt idx="3668">
                  <c:v>39311</c:v>
                </c:pt>
                <c:pt idx="3669">
                  <c:v>39312</c:v>
                </c:pt>
                <c:pt idx="3670">
                  <c:v>39313</c:v>
                </c:pt>
                <c:pt idx="3671">
                  <c:v>39314</c:v>
                </c:pt>
                <c:pt idx="3672">
                  <c:v>39315</c:v>
                </c:pt>
                <c:pt idx="3673">
                  <c:v>39316</c:v>
                </c:pt>
                <c:pt idx="3674">
                  <c:v>39317</c:v>
                </c:pt>
                <c:pt idx="3675">
                  <c:v>39318</c:v>
                </c:pt>
                <c:pt idx="3676">
                  <c:v>39319</c:v>
                </c:pt>
                <c:pt idx="3677">
                  <c:v>39320</c:v>
                </c:pt>
                <c:pt idx="3678">
                  <c:v>39321</c:v>
                </c:pt>
                <c:pt idx="3679">
                  <c:v>39322</c:v>
                </c:pt>
                <c:pt idx="3680">
                  <c:v>39323</c:v>
                </c:pt>
                <c:pt idx="3681">
                  <c:v>39324</c:v>
                </c:pt>
                <c:pt idx="3682">
                  <c:v>39325</c:v>
                </c:pt>
                <c:pt idx="3683">
                  <c:v>39326</c:v>
                </c:pt>
                <c:pt idx="3684">
                  <c:v>39327</c:v>
                </c:pt>
                <c:pt idx="3685">
                  <c:v>39328</c:v>
                </c:pt>
                <c:pt idx="3686">
                  <c:v>39329</c:v>
                </c:pt>
                <c:pt idx="3687">
                  <c:v>39330</c:v>
                </c:pt>
                <c:pt idx="3688">
                  <c:v>39331</c:v>
                </c:pt>
                <c:pt idx="3689">
                  <c:v>39332</c:v>
                </c:pt>
                <c:pt idx="3690">
                  <c:v>39333</c:v>
                </c:pt>
                <c:pt idx="3691">
                  <c:v>39334</c:v>
                </c:pt>
                <c:pt idx="3692">
                  <c:v>39335</c:v>
                </c:pt>
                <c:pt idx="3693">
                  <c:v>39336</c:v>
                </c:pt>
                <c:pt idx="3694">
                  <c:v>39337</c:v>
                </c:pt>
                <c:pt idx="3695">
                  <c:v>39338</c:v>
                </c:pt>
                <c:pt idx="3696">
                  <c:v>39339</c:v>
                </c:pt>
                <c:pt idx="3697">
                  <c:v>39340</c:v>
                </c:pt>
                <c:pt idx="3698">
                  <c:v>39341</c:v>
                </c:pt>
                <c:pt idx="3699">
                  <c:v>39342</c:v>
                </c:pt>
                <c:pt idx="3700">
                  <c:v>39343</c:v>
                </c:pt>
                <c:pt idx="3701">
                  <c:v>39344</c:v>
                </c:pt>
                <c:pt idx="3702">
                  <c:v>39345</c:v>
                </c:pt>
                <c:pt idx="3703">
                  <c:v>39346</c:v>
                </c:pt>
                <c:pt idx="3704">
                  <c:v>39347</c:v>
                </c:pt>
                <c:pt idx="3705">
                  <c:v>39348</c:v>
                </c:pt>
                <c:pt idx="3706">
                  <c:v>39349</c:v>
                </c:pt>
                <c:pt idx="3707">
                  <c:v>39350</c:v>
                </c:pt>
                <c:pt idx="3708">
                  <c:v>39351</c:v>
                </c:pt>
                <c:pt idx="3709">
                  <c:v>39352</c:v>
                </c:pt>
                <c:pt idx="3710">
                  <c:v>39353</c:v>
                </c:pt>
                <c:pt idx="3711">
                  <c:v>39354</c:v>
                </c:pt>
                <c:pt idx="3712">
                  <c:v>39355</c:v>
                </c:pt>
                <c:pt idx="3713">
                  <c:v>39356</c:v>
                </c:pt>
                <c:pt idx="3714">
                  <c:v>39357</c:v>
                </c:pt>
                <c:pt idx="3715">
                  <c:v>39358</c:v>
                </c:pt>
                <c:pt idx="3716">
                  <c:v>39359</c:v>
                </c:pt>
                <c:pt idx="3717">
                  <c:v>39360</c:v>
                </c:pt>
                <c:pt idx="3718">
                  <c:v>39361</c:v>
                </c:pt>
                <c:pt idx="3719">
                  <c:v>39362</c:v>
                </c:pt>
                <c:pt idx="3720">
                  <c:v>39363</c:v>
                </c:pt>
                <c:pt idx="3721">
                  <c:v>39364</c:v>
                </c:pt>
                <c:pt idx="3722">
                  <c:v>39365</c:v>
                </c:pt>
                <c:pt idx="3723">
                  <c:v>39366</c:v>
                </c:pt>
                <c:pt idx="3724">
                  <c:v>39367</c:v>
                </c:pt>
                <c:pt idx="3725">
                  <c:v>39368</c:v>
                </c:pt>
                <c:pt idx="3726">
                  <c:v>39369</c:v>
                </c:pt>
                <c:pt idx="3727">
                  <c:v>39370</c:v>
                </c:pt>
                <c:pt idx="3728">
                  <c:v>39371</c:v>
                </c:pt>
                <c:pt idx="3729">
                  <c:v>39372</c:v>
                </c:pt>
                <c:pt idx="3730">
                  <c:v>39373</c:v>
                </c:pt>
                <c:pt idx="3731">
                  <c:v>39374</c:v>
                </c:pt>
                <c:pt idx="3732">
                  <c:v>39375</c:v>
                </c:pt>
                <c:pt idx="3733">
                  <c:v>39376</c:v>
                </c:pt>
                <c:pt idx="3734">
                  <c:v>39377</c:v>
                </c:pt>
                <c:pt idx="3735">
                  <c:v>39378</c:v>
                </c:pt>
                <c:pt idx="3736">
                  <c:v>39379</c:v>
                </c:pt>
                <c:pt idx="3737">
                  <c:v>39380</c:v>
                </c:pt>
                <c:pt idx="3738">
                  <c:v>39381</c:v>
                </c:pt>
                <c:pt idx="3739">
                  <c:v>39382</c:v>
                </c:pt>
                <c:pt idx="3740">
                  <c:v>39383</c:v>
                </c:pt>
                <c:pt idx="3741">
                  <c:v>39384</c:v>
                </c:pt>
                <c:pt idx="3742">
                  <c:v>39385</c:v>
                </c:pt>
                <c:pt idx="3743">
                  <c:v>39386</c:v>
                </c:pt>
                <c:pt idx="3744">
                  <c:v>39387</c:v>
                </c:pt>
                <c:pt idx="3745">
                  <c:v>39388</c:v>
                </c:pt>
                <c:pt idx="3746">
                  <c:v>39389</c:v>
                </c:pt>
                <c:pt idx="3747">
                  <c:v>39390</c:v>
                </c:pt>
                <c:pt idx="3748">
                  <c:v>39391</c:v>
                </c:pt>
                <c:pt idx="3749">
                  <c:v>39392</c:v>
                </c:pt>
                <c:pt idx="3750">
                  <c:v>39393</c:v>
                </c:pt>
                <c:pt idx="3751">
                  <c:v>39394</c:v>
                </c:pt>
                <c:pt idx="3752">
                  <c:v>39395</c:v>
                </c:pt>
                <c:pt idx="3753">
                  <c:v>39396</c:v>
                </c:pt>
                <c:pt idx="3754">
                  <c:v>39397</c:v>
                </c:pt>
                <c:pt idx="3755">
                  <c:v>39398</c:v>
                </c:pt>
                <c:pt idx="3756">
                  <c:v>39399</c:v>
                </c:pt>
                <c:pt idx="3757">
                  <c:v>39400</c:v>
                </c:pt>
                <c:pt idx="3758">
                  <c:v>39401</c:v>
                </c:pt>
                <c:pt idx="3759">
                  <c:v>39402</c:v>
                </c:pt>
                <c:pt idx="3760">
                  <c:v>39403</c:v>
                </c:pt>
                <c:pt idx="3761">
                  <c:v>39404</c:v>
                </c:pt>
                <c:pt idx="3762">
                  <c:v>39405</c:v>
                </c:pt>
                <c:pt idx="3763">
                  <c:v>39406</c:v>
                </c:pt>
                <c:pt idx="3764">
                  <c:v>39407</c:v>
                </c:pt>
                <c:pt idx="3765">
                  <c:v>39408</c:v>
                </c:pt>
                <c:pt idx="3766">
                  <c:v>39409</c:v>
                </c:pt>
                <c:pt idx="3767">
                  <c:v>39410</c:v>
                </c:pt>
                <c:pt idx="3768">
                  <c:v>39411</c:v>
                </c:pt>
                <c:pt idx="3769">
                  <c:v>39412</c:v>
                </c:pt>
                <c:pt idx="3770">
                  <c:v>39413</c:v>
                </c:pt>
                <c:pt idx="3771">
                  <c:v>39414</c:v>
                </c:pt>
                <c:pt idx="3772">
                  <c:v>39415</c:v>
                </c:pt>
                <c:pt idx="3773">
                  <c:v>39416</c:v>
                </c:pt>
                <c:pt idx="3774">
                  <c:v>39417</c:v>
                </c:pt>
                <c:pt idx="3775">
                  <c:v>39418</c:v>
                </c:pt>
                <c:pt idx="3776">
                  <c:v>39419</c:v>
                </c:pt>
                <c:pt idx="3777">
                  <c:v>39420</c:v>
                </c:pt>
                <c:pt idx="3778">
                  <c:v>39421</c:v>
                </c:pt>
                <c:pt idx="3779">
                  <c:v>39422</c:v>
                </c:pt>
                <c:pt idx="3780">
                  <c:v>39423</c:v>
                </c:pt>
                <c:pt idx="3781">
                  <c:v>39424</c:v>
                </c:pt>
                <c:pt idx="3782">
                  <c:v>39425</c:v>
                </c:pt>
                <c:pt idx="3783">
                  <c:v>39426</c:v>
                </c:pt>
                <c:pt idx="3784">
                  <c:v>39427</c:v>
                </c:pt>
                <c:pt idx="3785">
                  <c:v>39428</c:v>
                </c:pt>
                <c:pt idx="3786">
                  <c:v>39429</c:v>
                </c:pt>
                <c:pt idx="3787">
                  <c:v>39430</c:v>
                </c:pt>
                <c:pt idx="3788">
                  <c:v>39431</c:v>
                </c:pt>
                <c:pt idx="3789">
                  <c:v>39432</c:v>
                </c:pt>
                <c:pt idx="3790">
                  <c:v>39433</c:v>
                </c:pt>
                <c:pt idx="3791">
                  <c:v>39434</c:v>
                </c:pt>
                <c:pt idx="3792">
                  <c:v>39435</c:v>
                </c:pt>
                <c:pt idx="3793">
                  <c:v>39436</c:v>
                </c:pt>
                <c:pt idx="3794">
                  <c:v>39437</c:v>
                </c:pt>
                <c:pt idx="3795">
                  <c:v>39438</c:v>
                </c:pt>
                <c:pt idx="3796">
                  <c:v>39439</c:v>
                </c:pt>
                <c:pt idx="3797">
                  <c:v>39440</c:v>
                </c:pt>
                <c:pt idx="3798">
                  <c:v>39441</c:v>
                </c:pt>
                <c:pt idx="3799">
                  <c:v>39442</c:v>
                </c:pt>
                <c:pt idx="3800">
                  <c:v>39443</c:v>
                </c:pt>
                <c:pt idx="3801">
                  <c:v>39444</c:v>
                </c:pt>
                <c:pt idx="3802">
                  <c:v>39445</c:v>
                </c:pt>
                <c:pt idx="3803">
                  <c:v>39446</c:v>
                </c:pt>
                <c:pt idx="3804">
                  <c:v>39447</c:v>
                </c:pt>
                <c:pt idx="3805">
                  <c:v>39448</c:v>
                </c:pt>
                <c:pt idx="3806">
                  <c:v>39449</c:v>
                </c:pt>
                <c:pt idx="3807">
                  <c:v>39450</c:v>
                </c:pt>
                <c:pt idx="3808">
                  <c:v>39451</c:v>
                </c:pt>
                <c:pt idx="3809">
                  <c:v>39452</c:v>
                </c:pt>
                <c:pt idx="3810">
                  <c:v>39453</c:v>
                </c:pt>
                <c:pt idx="3811">
                  <c:v>39454</c:v>
                </c:pt>
                <c:pt idx="3812">
                  <c:v>39455</c:v>
                </c:pt>
                <c:pt idx="3813">
                  <c:v>39456</c:v>
                </c:pt>
                <c:pt idx="3814">
                  <c:v>39457</c:v>
                </c:pt>
                <c:pt idx="3815">
                  <c:v>39458</c:v>
                </c:pt>
                <c:pt idx="3816">
                  <c:v>39459</c:v>
                </c:pt>
                <c:pt idx="3817">
                  <c:v>39460</c:v>
                </c:pt>
                <c:pt idx="3818">
                  <c:v>39461</c:v>
                </c:pt>
                <c:pt idx="3819">
                  <c:v>39462</c:v>
                </c:pt>
                <c:pt idx="3820">
                  <c:v>39463</c:v>
                </c:pt>
                <c:pt idx="3821">
                  <c:v>39464</c:v>
                </c:pt>
                <c:pt idx="3822">
                  <c:v>39465</c:v>
                </c:pt>
                <c:pt idx="3823">
                  <c:v>39466</c:v>
                </c:pt>
                <c:pt idx="3824">
                  <c:v>39467</c:v>
                </c:pt>
                <c:pt idx="3825">
                  <c:v>39468</c:v>
                </c:pt>
                <c:pt idx="3826">
                  <c:v>39469</c:v>
                </c:pt>
                <c:pt idx="3827">
                  <c:v>39470</c:v>
                </c:pt>
                <c:pt idx="3828">
                  <c:v>39471</c:v>
                </c:pt>
                <c:pt idx="3829">
                  <c:v>39472</c:v>
                </c:pt>
                <c:pt idx="3830">
                  <c:v>39473</c:v>
                </c:pt>
                <c:pt idx="3831">
                  <c:v>39474</c:v>
                </c:pt>
                <c:pt idx="3832">
                  <c:v>39475</c:v>
                </c:pt>
                <c:pt idx="3833">
                  <c:v>39476</c:v>
                </c:pt>
                <c:pt idx="3834">
                  <c:v>39477</c:v>
                </c:pt>
                <c:pt idx="3835">
                  <c:v>39478</c:v>
                </c:pt>
                <c:pt idx="3836">
                  <c:v>39479</c:v>
                </c:pt>
                <c:pt idx="3837">
                  <c:v>39480</c:v>
                </c:pt>
                <c:pt idx="3838">
                  <c:v>39481</c:v>
                </c:pt>
                <c:pt idx="3839">
                  <c:v>39482</c:v>
                </c:pt>
                <c:pt idx="3840">
                  <c:v>39483</c:v>
                </c:pt>
                <c:pt idx="3841">
                  <c:v>39484</c:v>
                </c:pt>
                <c:pt idx="3842">
                  <c:v>39485</c:v>
                </c:pt>
                <c:pt idx="3843">
                  <c:v>39486</c:v>
                </c:pt>
                <c:pt idx="3844">
                  <c:v>39487</c:v>
                </c:pt>
                <c:pt idx="3845">
                  <c:v>39488</c:v>
                </c:pt>
                <c:pt idx="3846">
                  <c:v>39489</c:v>
                </c:pt>
                <c:pt idx="3847">
                  <c:v>39490</c:v>
                </c:pt>
                <c:pt idx="3848">
                  <c:v>39491</c:v>
                </c:pt>
                <c:pt idx="3849">
                  <c:v>39492</c:v>
                </c:pt>
                <c:pt idx="3850">
                  <c:v>39493</c:v>
                </c:pt>
                <c:pt idx="3851">
                  <c:v>39494</c:v>
                </c:pt>
                <c:pt idx="3852">
                  <c:v>39495</c:v>
                </c:pt>
                <c:pt idx="3853">
                  <c:v>39496</c:v>
                </c:pt>
                <c:pt idx="3854">
                  <c:v>39497</c:v>
                </c:pt>
                <c:pt idx="3855">
                  <c:v>39498</c:v>
                </c:pt>
                <c:pt idx="3856">
                  <c:v>39499</c:v>
                </c:pt>
                <c:pt idx="3857">
                  <c:v>39500</c:v>
                </c:pt>
                <c:pt idx="3858">
                  <c:v>39501</c:v>
                </c:pt>
                <c:pt idx="3859">
                  <c:v>39502</c:v>
                </c:pt>
                <c:pt idx="3860">
                  <c:v>39503</c:v>
                </c:pt>
                <c:pt idx="3861">
                  <c:v>39504</c:v>
                </c:pt>
                <c:pt idx="3862">
                  <c:v>39505</c:v>
                </c:pt>
                <c:pt idx="3863">
                  <c:v>39506</c:v>
                </c:pt>
                <c:pt idx="3864">
                  <c:v>39507</c:v>
                </c:pt>
                <c:pt idx="3865">
                  <c:v>39508</c:v>
                </c:pt>
                <c:pt idx="3866">
                  <c:v>39509</c:v>
                </c:pt>
                <c:pt idx="3867">
                  <c:v>39510</c:v>
                </c:pt>
                <c:pt idx="3868">
                  <c:v>39511</c:v>
                </c:pt>
                <c:pt idx="3869">
                  <c:v>39512</c:v>
                </c:pt>
                <c:pt idx="3870">
                  <c:v>39513</c:v>
                </c:pt>
                <c:pt idx="3871">
                  <c:v>39514</c:v>
                </c:pt>
                <c:pt idx="3872">
                  <c:v>39515</c:v>
                </c:pt>
                <c:pt idx="3873">
                  <c:v>39516</c:v>
                </c:pt>
                <c:pt idx="3874">
                  <c:v>39517</c:v>
                </c:pt>
                <c:pt idx="3875">
                  <c:v>39518</c:v>
                </c:pt>
                <c:pt idx="3876">
                  <c:v>39519</c:v>
                </c:pt>
                <c:pt idx="3877">
                  <c:v>39520</c:v>
                </c:pt>
                <c:pt idx="3878">
                  <c:v>39521</c:v>
                </c:pt>
                <c:pt idx="3879">
                  <c:v>39522</c:v>
                </c:pt>
                <c:pt idx="3880">
                  <c:v>39523</c:v>
                </c:pt>
                <c:pt idx="3881">
                  <c:v>39524</c:v>
                </c:pt>
                <c:pt idx="3882">
                  <c:v>39525</c:v>
                </c:pt>
                <c:pt idx="3883">
                  <c:v>39526</c:v>
                </c:pt>
                <c:pt idx="3884">
                  <c:v>39527</c:v>
                </c:pt>
                <c:pt idx="3885">
                  <c:v>39528</c:v>
                </c:pt>
                <c:pt idx="3886">
                  <c:v>39529</c:v>
                </c:pt>
                <c:pt idx="3887">
                  <c:v>39530</c:v>
                </c:pt>
                <c:pt idx="3888">
                  <c:v>39531</c:v>
                </c:pt>
                <c:pt idx="3889">
                  <c:v>39532</c:v>
                </c:pt>
                <c:pt idx="3890">
                  <c:v>39533</c:v>
                </c:pt>
                <c:pt idx="3891">
                  <c:v>39534</c:v>
                </c:pt>
                <c:pt idx="3892">
                  <c:v>39535</c:v>
                </c:pt>
                <c:pt idx="3893">
                  <c:v>39536</c:v>
                </c:pt>
                <c:pt idx="3894">
                  <c:v>39537</c:v>
                </c:pt>
                <c:pt idx="3895">
                  <c:v>39538</c:v>
                </c:pt>
                <c:pt idx="3896">
                  <c:v>39539</c:v>
                </c:pt>
                <c:pt idx="3897">
                  <c:v>39540</c:v>
                </c:pt>
                <c:pt idx="3898">
                  <c:v>39541</c:v>
                </c:pt>
                <c:pt idx="3899">
                  <c:v>39542</c:v>
                </c:pt>
                <c:pt idx="3900">
                  <c:v>39543</c:v>
                </c:pt>
                <c:pt idx="3901">
                  <c:v>39544</c:v>
                </c:pt>
                <c:pt idx="3902">
                  <c:v>39545</c:v>
                </c:pt>
                <c:pt idx="3903">
                  <c:v>39546</c:v>
                </c:pt>
                <c:pt idx="3904">
                  <c:v>39547</c:v>
                </c:pt>
                <c:pt idx="3905">
                  <c:v>39548</c:v>
                </c:pt>
                <c:pt idx="3906">
                  <c:v>39549</c:v>
                </c:pt>
                <c:pt idx="3907">
                  <c:v>39550</c:v>
                </c:pt>
                <c:pt idx="3908">
                  <c:v>39551</c:v>
                </c:pt>
                <c:pt idx="3909">
                  <c:v>39552</c:v>
                </c:pt>
                <c:pt idx="3910">
                  <c:v>39553</c:v>
                </c:pt>
                <c:pt idx="3911">
                  <c:v>39554</c:v>
                </c:pt>
                <c:pt idx="3912">
                  <c:v>39555</c:v>
                </c:pt>
                <c:pt idx="3913">
                  <c:v>39556</c:v>
                </c:pt>
                <c:pt idx="3914">
                  <c:v>39557</c:v>
                </c:pt>
                <c:pt idx="3915">
                  <c:v>39558</c:v>
                </c:pt>
                <c:pt idx="3916">
                  <c:v>39559</c:v>
                </c:pt>
                <c:pt idx="3917">
                  <c:v>39560</c:v>
                </c:pt>
                <c:pt idx="3918">
                  <c:v>39561</c:v>
                </c:pt>
                <c:pt idx="3919">
                  <c:v>39562</c:v>
                </c:pt>
                <c:pt idx="3920">
                  <c:v>39563</c:v>
                </c:pt>
                <c:pt idx="3921">
                  <c:v>39564</c:v>
                </c:pt>
                <c:pt idx="3922">
                  <c:v>39565</c:v>
                </c:pt>
                <c:pt idx="3923">
                  <c:v>39566</c:v>
                </c:pt>
                <c:pt idx="3924">
                  <c:v>39567</c:v>
                </c:pt>
                <c:pt idx="3925">
                  <c:v>39568</c:v>
                </c:pt>
                <c:pt idx="3926">
                  <c:v>39569</c:v>
                </c:pt>
                <c:pt idx="3927">
                  <c:v>39570</c:v>
                </c:pt>
                <c:pt idx="3928">
                  <c:v>39571</c:v>
                </c:pt>
                <c:pt idx="3929">
                  <c:v>39572</c:v>
                </c:pt>
                <c:pt idx="3930">
                  <c:v>39573</c:v>
                </c:pt>
                <c:pt idx="3931">
                  <c:v>39574</c:v>
                </c:pt>
                <c:pt idx="3932">
                  <c:v>39575</c:v>
                </c:pt>
                <c:pt idx="3933">
                  <c:v>39576</c:v>
                </c:pt>
                <c:pt idx="3934">
                  <c:v>39577</c:v>
                </c:pt>
                <c:pt idx="3935">
                  <c:v>39578</c:v>
                </c:pt>
                <c:pt idx="3936">
                  <c:v>39579</c:v>
                </c:pt>
                <c:pt idx="3937">
                  <c:v>39580</c:v>
                </c:pt>
                <c:pt idx="3938">
                  <c:v>39581</c:v>
                </c:pt>
                <c:pt idx="3939">
                  <c:v>39582</c:v>
                </c:pt>
                <c:pt idx="3940">
                  <c:v>39583</c:v>
                </c:pt>
                <c:pt idx="3941">
                  <c:v>39584</c:v>
                </c:pt>
                <c:pt idx="3942">
                  <c:v>39585</c:v>
                </c:pt>
                <c:pt idx="3943">
                  <c:v>39586</c:v>
                </c:pt>
                <c:pt idx="3944">
                  <c:v>39587</c:v>
                </c:pt>
                <c:pt idx="3945">
                  <c:v>39588</c:v>
                </c:pt>
                <c:pt idx="3946">
                  <c:v>39589</c:v>
                </c:pt>
                <c:pt idx="3947">
                  <c:v>39590</c:v>
                </c:pt>
                <c:pt idx="3948">
                  <c:v>39591</c:v>
                </c:pt>
                <c:pt idx="3949">
                  <c:v>39592</c:v>
                </c:pt>
                <c:pt idx="3950">
                  <c:v>39593</c:v>
                </c:pt>
                <c:pt idx="3951">
                  <c:v>39594</c:v>
                </c:pt>
                <c:pt idx="3952">
                  <c:v>39595</c:v>
                </c:pt>
                <c:pt idx="3953">
                  <c:v>39596</c:v>
                </c:pt>
                <c:pt idx="3954">
                  <c:v>39597</c:v>
                </c:pt>
                <c:pt idx="3955">
                  <c:v>39598</c:v>
                </c:pt>
                <c:pt idx="3956">
                  <c:v>39599</c:v>
                </c:pt>
                <c:pt idx="3957">
                  <c:v>39600</c:v>
                </c:pt>
                <c:pt idx="3958">
                  <c:v>39601</c:v>
                </c:pt>
                <c:pt idx="3959">
                  <c:v>39602</c:v>
                </c:pt>
                <c:pt idx="3960">
                  <c:v>39603</c:v>
                </c:pt>
                <c:pt idx="3961">
                  <c:v>39604</c:v>
                </c:pt>
                <c:pt idx="3962">
                  <c:v>39605</c:v>
                </c:pt>
                <c:pt idx="3963">
                  <c:v>39606</c:v>
                </c:pt>
                <c:pt idx="3964">
                  <c:v>39607</c:v>
                </c:pt>
                <c:pt idx="3965">
                  <c:v>39608</c:v>
                </c:pt>
                <c:pt idx="3966">
                  <c:v>39609</c:v>
                </c:pt>
                <c:pt idx="3967">
                  <c:v>39610</c:v>
                </c:pt>
                <c:pt idx="3968">
                  <c:v>39611</c:v>
                </c:pt>
                <c:pt idx="3969">
                  <c:v>39612</c:v>
                </c:pt>
                <c:pt idx="3970">
                  <c:v>39613</c:v>
                </c:pt>
                <c:pt idx="3971">
                  <c:v>39614</c:v>
                </c:pt>
                <c:pt idx="3972">
                  <c:v>39615</c:v>
                </c:pt>
                <c:pt idx="3973">
                  <c:v>39616</c:v>
                </c:pt>
                <c:pt idx="3974">
                  <c:v>39617</c:v>
                </c:pt>
                <c:pt idx="3975">
                  <c:v>39618</c:v>
                </c:pt>
                <c:pt idx="3976">
                  <c:v>39619</c:v>
                </c:pt>
                <c:pt idx="3977">
                  <c:v>39620</c:v>
                </c:pt>
                <c:pt idx="3978">
                  <c:v>39621</c:v>
                </c:pt>
                <c:pt idx="3979">
                  <c:v>39622</c:v>
                </c:pt>
                <c:pt idx="3980">
                  <c:v>39623</c:v>
                </c:pt>
                <c:pt idx="3981">
                  <c:v>39624</c:v>
                </c:pt>
                <c:pt idx="3982">
                  <c:v>39625</c:v>
                </c:pt>
                <c:pt idx="3983">
                  <c:v>39626</c:v>
                </c:pt>
                <c:pt idx="3984">
                  <c:v>39627</c:v>
                </c:pt>
                <c:pt idx="3985">
                  <c:v>39628</c:v>
                </c:pt>
                <c:pt idx="3986">
                  <c:v>39629</c:v>
                </c:pt>
                <c:pt idx="3987">
                  <c:v>39630</c:v>
                </c:pt>
                <c:pt idx="3988">
                  <c:v>39631</c:v>
                </c:pt>
                <c:pt idx="3989">
                  <c:v>39632</c:v>
                </c:pt>
                <c:pt idx="3990">
                  <c:v>39633</c:v>
                </c:pt>
                <c:pt idx="3991">
                  <c:v>39634</c:v>
                </c:pt>
                <c:pt idx="3992">
                  <c:v>39635</c:v>
                </c:pt>
                <c:pt idx="3993">
                  <c:v>39636</c:v>
                </c:pt>
                <c:pt idx="3994">
                  <c:v>39637</c:v>
                </c:pt>
                <c:pt idx="3995">
                  <c:v>39638</c:v>
                </c:pt>
                <c:pt idx="3996">
                  <c:v>39639</c:v>
                </c:pt>
                <c:pt idx="3997">
                  <c:v>39640</c:v>
                </c:pt>
                <c:pt idx="3998">
                  <c:v>39641</c:v>
                </c:pt>
                <c:pt idx="3999">
                  <c:v>39642</c:v>
                </c:pt>
                <c:pt idx="4000">
                  <c:v>39643</c:v>
                </c:pt>
                <c:pt idx="4001">
                  <c:v>39644</c:v>
                </c:pt>
                <c:pt idx="4002">
                  <c:v>39645</c:v>
                </c:pt>
                <c:pt idx="4003">
                  <c:v>39646</c:v>
                </c:pt>
                <c:pt idx="4004">
                  <c:v>39647</c:v>
                </c:pt>
                <c:pt idx="4005">
                  <c:v>39648</c:v>
                </c:pt>
                <c:pt idx="4006">
                  <c:v>39649</c:v>
                </c:pt>
                <c:pt idx="4007">
                  <c:v>39650</c:v>
                </c:pt>
                <c:pt idx="4008">
                  <c:v>39651</c:v>
                </c:pt>
                <c:pt idx="4009">
                  <c:v>39652</c:v>
                </c:pt>
                <c:pt idx="4010">
                  <c:v>39653</c:v>
                </c:pt>
                <c:pt idx="4011">
                  <c:v>39654</c:v>
                </c:pt>
                <c:pt idx="4012">
                  <c:v>39655</c:v>
                </c:pt>
                <c:pt idx="4013">
                  <c:v>39656</c:v>
                </c:pt>
                <c:pt idx="4014">
                  <c:v>39657</c:v>
                </c:pt>
                <c:pt idx="4015">
                  <c:v>39658</c:v>
                </c:pt>
                <c:pt idx="4016">
                  <c:v>39659</c:v>
                </c:pt>
                <c:pt idx="4017">
                  <c:v>39660</c:v>
                </c:pt>
                <c:pt idx="4018">
                  <c:v>39661</c:v>
                </c:pt>
                <c:pt idx="4019">
                  <c:v>39662</c:v>
                </c:pt>
                <c:pt idx="4020">
                  <c:v>39663</c:v>
                </c:pt>
                <c:pt idx="4021">
                  <c:v>39664</c:v>
                </c:pt>
                <c:pt idx="4022">
                  <c:v>39665</c:v>
                </c:pt>
                <c:pt idx="4023">
                  <c:v>39666</c:v>
                </c:pt>
                <c:pt idx="4024">
                  <c:v>39667</c:v>
                </c:pt>
                <c:pt idx="4025">
                  <c:v>39668</c:v>
                </c:pt>
                <c:pt idx="4026">
                  <c:v>39669</c:v>
                </c:pt>
                <c:pt idx="4027">
                  <c:v>39670</c:v>
                </c:pt>
                <c:pt idx="4028">
                  <c:v>39671</c:v>
                </c:pt>
                <c:pt idx="4029">
                  <c:v>39672</c:v>
                </c:pt>
                <c:pt idx="4030">
                  <c:v>39673</c:v>
                </c:pt>
                <c:pt idx="4031">
                  <c:v>39674</c:v>
                </c:pt>
                <c:pt idx="4032">
                  <c:v>39675</c:v>
                </c:pt>
                <c:pt idx="4033">
                  <c:v>39676</c:v>
                </c:pt>
                <c:pt idx="4034">
                  <c:v>39677</c:v>
                </c:pt>
                <c:pt idx="4035">
                  <c:v>39678</c:v>
                </c:pt>
                <c:pt idx="4036">
                  <c:v>39679</c:v>
                </c:pt>
                <c:pt idx="4037">
                  <c:v>39680</c:v>
                </c:pt>
                <c:pt idx="4038">
                  <c:v>39681</c:v>
                </c:pt>
                <c:pt idx="4039">
                  <c:v>39682</c:v>
                </c:pt>
                <c:pt idx="4040">
                  <c:v>39683</c:v>
                </c:pt>
                <c:pt idx="4041">
                  <c:v>39684</c:v>
                </c:pt>
                <c:pt idx="4042">
                  <c:v>39685</c:v>
                </c:pt>
                <c:pt idx="4043">
                  <c:v>39686</c:v>
                </c:pt>
                <c:pt idx="4044">
                  <c:v>39687</c:v>
                </c:pt>
                <c:pt idx="4045">
                  <c:v>39688</c:v>
                </c:pt>
                <c:pt idx="4046">
                  <c:v>39689</c:v>
                </c:pt>
                <c:pt idx="4047">
                  <c:v>39690</c:v>
                </c:pt>
                <c:pt idx="4048">
                  <c:v>39691</c:v>
                </c:pt>
                <c:pt idx="4049">
                  <c:v>39692</c:v>
                </c:pt>
                <c:pt idx="4050">
                  <c:v>39693</c:v>
                </c:pt>
                <c:pt idx="4051">
                  <c:v>39694</c:v>
                </c:pt>
                <c:pt idx="4052">
                  <c:v>39695</c:v>
                </c:pt>
                <c:pt idx="4053">
                  <c:v>39696</c:v>
                </c:pt>
                <c:pt idx="4054">
                  <c:v>39697</c:v>
                </c:pt>
                <c:pt idx="4055">
                  <c:v>39698</c:v>
                </c:pt>
                <c:pt idx="4056">
                  <c:v>39699</c:v>
                </c:pt>
                <c:pt idx="4057">
                  <c:v>39700</c:v>
                </c:pt>
                <c:pt idx="4058">
                  <c:v>39701</c:v>
                </c:pt>
                <c:pt idx="4059">
                  <c:v>39702</c:v>
                </c:pt>
                <c:pt idx="4060">
                  <c:v>39703</c:v>
                </c:pt>
                <c:pt idx="4061">
                  <c:v>39704</c:v>
                </c:pt>
                <c:pt idx="4062">
                  <c:v>39705</c:v>
                </c:pt>
                <c:pt idx="4063">
                  <c:v>39706</c:v>
                </c:pt>
                <c:pt idx="4064">
                  <c:v>39707</c:v>
                </c:pt>
                <c:pt idx="4065">
                  <c:v>39708</c:v>
                </c:pt>
                <c:pt idx="4066">
                  <c:v>39709</c:v>
                </c:pt>
                <c:pt idx="4067">
                  <c:v>39710</c:v>
                </c:pt>
                <c:pt idx="4068">
                  <c:v>39711</c:v>
                </c:pt>
                <c:pt idx="4069">
                  <c:v>39712</c:v>
                </c:pt>
                <c:pt idx="4070">
                  <c:v>39713</c:v>
                </c:pt>
                <c:pt idx="4071">
                  <c:v>39714</c:v>
                </c:pt>
                <c:pt idx="4072">
                  <c:v>39715</c:v>
                </c:pt>
                <c:pt idx="4073">
                  <c:v>39716</c:v>
                </c:pt>
                <c:pt idx="4074">
                  <c:v>39717</c:v>
                </c:pt>
                <c:pt idx="4075">
                  <c:v>39718</c:v>
                </c:pt>
                <c:pt idx="4076">
                  <c:v>39719</c:v>
                </c:pt>
                <c:pt idx="4077">
                  <c:v>39720</c:v>
                </c:pt>
                <c:pt idx="4078">
                  <c:v>39721</c:v>
                </c:pt>
                <c:pt idx="4079">
                  <c:v>39722</c:v>
                </c:pt>
                <c:pt idx="4080">
                  <c:v>39723</c:v>
                </c:pt>
                <c:pt idx="4081">
                  <c:v>39724</c:v>
                </c:pt>
                <c:pt idx="4082">
                  <c:v>39725</c:v>
                </c:pt>
                <c:pt idx="4083">
                  <c:v>39726</c:v>
                </c:pt>
                <c:pt idx="4084">
                  <c:v>39727</c:v>
                </c:pt>
                <c:pt idx="4085">
                  <c:v>39728</c:v>
                </c:pt>
                <c:pt idx="4086">
                  <c:v>39729</c:v>
                </c:pt>
                <c:pt idx="4087">
                  <c:v>39730</c:v>
                </c:pt>
                <c:pt idx="4088">
                  <c:v>39731</c:v>
                </c:pt>
                <c:pt idx="4089">
                  <c:v>39732</c:v>
                </c:pt>
                <c:pt idx="4090">
                  <c:v>39733</c:v>
                </c:pt>
                <c:pt idx="4091">
                  <c:v>39734</c:v>
                </c:pt>
                <c:pt idx="4092">
                  <c:v>39735</c:v>
                </c:pt>
                <c:pt idx="4093">
                  <c:v>39736</c:v>
                </c:pt>
                <c:pt idx="4094">
                  <c:v>39737</c:v>
                </c:pt>
                <c:pt idx="4095">
                  <c:v>39738</c:v>
                </c:pt>
                <c:pt idx="4096">
                  <c:v>39739</c:v>
                </c:pt>
                <c:pt idx="4097">
                  <c:v>39740</c:v>
                </c:pt>
                <c:pt idx="4098">
                  <c:v>39741</c:v>
                </c:pt>
                <c:pt idx="4099">
                  <c:v>39742</c:v>
                </c:pt>
                <c:pt idx="4100">
                  <c:v>39743</c:v>
                </c:pt>
                <c:pt idx="4101">
                  <c:v>39744</c:v>
                </c:pt>
                <c:pt idx="4102">
                  <c:v>39745</c:v>
                </c:pt>
                <c:pt idx="4103">
                  <c:v>39746</c:v>
                </c:pt>
                <c:pt idx="4104">
                  <c:v>39747</c:v>
                </c:pt>
                <c:pt idx="4105">
                  <c:v>39748</c:v>
                </c:pt>
                <c:pt idx="4106">
                  <c:v>39749</c:v>
                </c:pt>
                <c:pt idx="4107">
                  <c:v>39750</c:v>
                </c:pt>
                <c:pt idx="4108">
                  <c:v>39751</c:v>
                </c:pt>
                <c:pt idx="4109">
                  <c:v>39752</c:v>
                </c:pt>
                <c:pt idx="4110">
                  <c:v>39753</c:v>
                </c:pt>
                <c:pt idx="4111">
                  <c:v>39754</c:v>
                </c:pt>
                <c:pt idx="4112">
                  <c:v>39755</c:v>
                </c:pt>
                <c:pt idx="4113">
                  <c:v>39756</c:v>
                </c:pt>
                <c:pt idx="4114">
                  <c:v>39757</c:v>
                </c:pt>
                <c:pt idx="4115">
                  <c:v>39758</c:v>
                </c:pt>
                <c:pt idx="4116">
                  <c:v>39759</c:v>
                </c:pt>
                <c:pt idx="4117">
                  <c:v>39760</c:v>
                </c:pt>
                <c:pt idx="4118">
                  <c:v>39761</c:v>
                </c:pt>
                <c:pt idx="4119">
                  <c:v>39762</c:v>
                </c:pt>
                <c:pt idx="4120">
                  <c:v>39763</c:v>
                </c:pt>
                <c:pt idx="4121">
                  <c:v>39764</c:v>
                </c:pt>
                <c:pt idx="4122">
                  <c:v>39765</c:v>
                </c:pt>
                <c:pt idx="4123">
                  <c:v>39766</c:v>
                </c:pt>
                <c:pt idx="4124">
                  <c:v>39767</c:v>
                </c:pt>
                <c:pt idx="4125">
                  <c:v>39768</c:v>
                </c:pt>
                <c:pt idx="4126">
                  <c:v>39769</c:v>
                </c:pt>
                <c:pt idx="4127">
                  <c:v>39770</c:v>
                </c:pt>
                <c:pt idx="4128">
                  <c:v>39771</c:v>
                </c:pt>
                <c:pt idx="4129">
                  <c:v>39772</c:v>
                </c:pt>
                <c:pt idx="4130">
                  <c:v>39773</c:v>
                </c:pt>
                <c:pt idx="4131">
                  <c:v>39774</c:v>
                </c:pt>
                <c:pt idx="4132">
                  <c:v>39775</c:v>
                </c:pt>
                <c:pt idx="4133">
                  <c:v>39776</c:v>
                </c:pt>
                <c:pt idx="4134">
                  <c:v>39777</c:v>
                </c:pt>
                <c:pt idx="4135">
                  <c:v>39778</c:v>
                </c:pt>
                <c:pt idx="4136">
                  <c:v>39779</c:v>
                </c:pt>
                <c:pt idx="4137">
                  <c:v>39780</c:v>
                </c:pt>
                <c:pt idx="4138">
                  <c:v>39781</c:v>
                </c:pt>
                <c:pt idx="4139">
                  <c:v>39782</c:v>
                </c:pt>
                <c:pt idx="4140">
                  <c:v>39783</c:v>
                </c:pt>
                <c:pt idx="4141">
                  <c:v>39784</c:v>
                </c:pt>
                <c:pt idx="4142">
                  <c:v>39785</c:v>
                </c:pt>
                <c:pt idx="4143">
                  <c:v>39786</c:v>
                </c:pt>
                <c:pt idx="4144">
                  <c:v>39787</c:v>
                </c:pt>
                <c:pt idx="4145">
                  <c:v>39788</c:v>
                </c:pt>
                <c:pt idx="4146">
                  <c:v>39789</c:v>
                </c:pt>
                <c:pt idx="4147">
                  <c:v>39790</c:v>
                </c:pt>
                <c:pt idx="4148">
                  <c:v>39791</c:v>
                </c:pt>
                <c:pt idx="4149">
                  <c:v>39792</c:v>
                </c:pt>
                <c:pt idx="4150">
                  <c:v>39793</c:v>
                </c:pt>
                <c:pt idx="4151">
                  <c:v>39794</c:v>
                </c:pt>
                <c:pt idx="4152">
                  <c:v>39795</c:v>
                </c:pt>
                <c:pt idx="4153">
                  <c:v>39796</c:v>
                </c:pt>
                <c:pt idx="4154">
                  <c:v>39797</c:v>
                </c:pt>
                <c:pt idx="4155">
                  <c:v>39798</c:v>
                </c:pt>
                <c:pt idx="4156">
                  <c:v>39799</c:v>
                </c:pt>
                <c:pt idx="4157">
                  <c:v>39800</c:v>
                </c:pt>
                <c:pt idx="4158">
                  <c:v>39801</c:v>
                </c:pt>
                <c:pt idx="4159">
                  <c:v>39802</c:v>
                </c:pt>
                <c:pt idx="4160">
                  <c:v>39803</c:v>
                </c:pt>
                <c:pt idx="4161">
                  <c:v>39804</c:v>
                </c:pt>
                <c:pt idx="4162">
                  <c:v>39805</c:v>
                </c:pt>
                <c:pt idx="4163">
                  <c:v>39806</c:v>
                </c:pt>
                <c:pt idx="4164">
                  <c:v>39807</c:v>
                </c:pt>
                <c:pt idx="4165">
                  <c:v>39808</c:v>
                </c:pt>
                <c:pt idx="4166">
                  <c:v>39809</c:v>
                </c:pt>
                <c:pt idx="4167">
                  <c:v>39810</c:v>
                </c:pt>
                <c:pt idx="4168">
                  <c:v>39811</c:v>
                </c:pt>
                <c:pt idx="4169">
                  <c:v>39812</c:v>
                </c:pt>
                <c:pt idx="4170">
                  <c:v>39813</c:v>
                </c:pt>
                <c:pt idx="4171">
                  <c:v>39814</c:v>
                </c:pt>
                <c:pt idx="4172">
                  <c:v>39815</c:v>
                </c:pt>
                <c:pt idx="4173">
                  <c:v>39816</c:v>
                </c:pt>
                <c:pt idx="4174">
                  <c:v>39817</c:v>
                </c:pt>
                <c:pt idx="4175">
                  <c:v>39818</c:v>
                </c:pt>
                <c:pt idx="4176">
                  <c:v>39819</c:v>
                </c:pt>
                <c:pt idx="4177">
                  <c:v>39820</c:v>
                </c:pt>
                <c:pt idx="4178">
                  <c:v>39821</c:v>
                </c:pt>
                <c:pt idx="4179">
                  <c:v>39822</c:v>
                </c:pt>
                <c:pt idx="4180">
                  <c:v>39823</c:v>
                </c:pt>
                <c:pt idx="4181">
                  <c:v>39824</c:v>
                </c:pt>
                <c:pt idx="4182">
                  <c:v>39825</c:v>
                </c:pt>
                <c:pt idx="4183">
                  <c:v>39826</c:v>
                </c:pt>
                <c:pt idx="4184">
                  <c:v>39827</c:v>
                </c:pt>
                <c:pt idx="4185">
                  <c:v>39828</c:v>
                </c:pt>
                <c:pt idx="4186">
                  <c:v>39829</c:v>
                </c:pt>
                <c:pt idx="4187">
                  <c:v>39830</c:v>
                </c:pt>
                <c:pt idx="4188">
                  <c:v>39831</c:v>
                </c:pt>
                <c:pt idx="4189">
                  <c:v>39832</c:v>
                </c:pt>
                <c:pt idx="4190">
                  <c:v>39833</c:v>
                </c:pt>
                <c:pt idx="4191">
                  <c:v>39834</c:v>
                </c:pt>
                <c:pt idx="4192">
                  <c:v>39835</c:v>
                </c:pt>
                <c:pt idx="4193">
                  <c:v>39836</c:v>
                </c:pt>
                <c:pt idx="4194">
                  <c:v>39837</c:v>
                </c:pt>
                <c:pt idx="4195">
                  <c:v>39838</c:v>
                </c:pt>
                <c:pt idx="4196">
                  <c:v>39839</c:v>
                </c:pt>
                <c:pt idx="4197">
                  <c:v>39840</c:v>
                </c:pt>
                <c:pt idx="4198">
                  <c:v>39841</c:v>
                </c:pt>
                <c:pt idx="4199">
                  <c:v>39842</c:v>
                </c:pt>
                <c:pt idx="4200">
                  <c:v>39843</c:v>
                </c:pt>
                <c:pt idx="4201">
                  <c:v>39844</c:v>
                </c:pt>
                <c:pt idx="4202">
                  <c:v>39845</c:v>
                </c:pt>
                <c:pt idx="4203">
                  <c:v>39846</c:v>
                </c:pt>
                <c:pt idx="4204">
                  <c:v>39847</c:v>
                </c:pt>
                <c:pt idx="4205">
                  <c:v>39848</c:v>
                </c:pt>
                <c:pt idx="4206">
                  <c:v>39849</c:v>
                </c:pt>
                <c:pt idx="4207">
                  <c:v>39850</c:v>
                </c:pt>
                <c:pt idx="4208">
                  <c:v>39851</c:v>
                </c:pt>
                <c:pt idx="4209">
                  <c:v>39852</c:v>
                </c:pt>
                <c:pt idx="4210">
                  <c:v>39853</c:v>
                </c:pt>
                <c:pt idx="4211">
                  <c:v>39854</c:v>
                </c:pt>
                <c:pt idx="4212">
                  <c:v>39855</c:v>
                </c:pt>
                <c:pt idx="4213">
                  <c:v>39856</c:v>
                </c:pt>
                <c:pt idx="4214">
                  <c:v>39857</c:v>
                </c:pt>
                <c:pt idx="4215">
                  <c:v>39858</c:v>
                </c:pt>
                <c:pt idx="4216">
                  <c:v>39859</c:v>
                </c:pt>
                <c:pt idx="4217">
                  <c:v>39860</c:v>
                </c:pt>
                <c:pt idx="4218">
                  <c:v>39861</c:v>
                </c:pt>
                <c:pt idx="4219">
                  <c:v>39862</c:v>
                </c:pt>
                <c:pt idx="4220">
                  <c:v>39863</c:v>
                </c:pt>
                <c:pt idx="4221">
                  <c:v>39864</c:v>
                </c:pt>
                <c:pt idx="4222">
                  <c:v>39865</c:v>
                </c:pt>
                <c:pt idx="4223">
                  <c:v>39866</c:v>
                </c:pt>
                <c:pt idx="4224">
                  <c:v>39867</c:v>
                </c:pt>
                <c:pt idx="4225">
                  <c:v>39868</c:v>
                </c:pt>
                <c:pt idx="4226">
                  <c:v>39869</c:v>
                </c:pt>
                <c:pt idx="4227">
                  <c:v>39870</c:v>
                </c:pt>
                <c:pt idx="4228">
                  <c:v>39871</c:v>
                </c:pt>
                <c:pt idx="4229">
                  <c:v>39872</c:v>
                </c:pt>
                <c:pt idx="4230">
                  <c:v>39873</c:v>
                </c:pt>
                <c:pt idx="4231">
                  <c:v>39874</c:v>
                </c:pt>
                <c:pt idx="4232">
                  <c:v>39875</c:v>
                </c:pt>
                <c:pt idx="4233">
                  <c:v>39876</c:v>
                </c:pt>
                <c:pt idx="4234">
                  <c:v>39877</c:v>
                </c:pt>
                <c:pt idx="4235">
                  <c:v>39878</c:v>
                </c:pt>
                <c:pt idx="4236">
                  <c:v>39879</c:v>
                </c:pt>
                <c:pt idx="4237">
                  <c:v>39880</c:v>
                </c:pt>
                <c:pt idx="4238">
                  <c:v>39881</c:v>
                </c:pt>
                <c:pt idx="4239">
                  <c:v>39882</c:v>
                </c:pt>
                <c:pt idx="4240">
                  <c:v>39883</c:v>
                </c:pt>
                <c:pt idx="4241">
                  <c:v>39884</c:v>
                </c:pt>
                <c:pt idx="4242">
                  <c:v>39885</c:v>
                </c:pt>
                <c:pt idx="4243">
                  <c:v>39886</c:v>
                </c:pt>
                <c:pt idx="4244">
                  <c:v>39887</c:v>
                </c:pt>
                <c:pt idx="4245">
                  <c:v>39888</c:v>
                </c:pt>
                <c:pt idx="4246">
                  <c:v>39889</c:v>
                </c:pt>
                <c:pt idx="4247">
                  <c:v>39890</c:v>
                </c:pt>
                <c:pt idx="4248">
                  <c:v>39891</c:v>
                </c:pt>
                <c:pt idx="4249">
                  <c:v>39892</c:v>
                </c:pt>
                <c:pt idx="4250">
                  <c:v>39893</c:v>
                </c:pt>
                <c:pt idx="4251">
                  <c:v>39894</c:v>
                </c:pt>
                <c:pt idx="4252">
                  <c:v>39895</c:v>
                </c:pt>
                <c:pt idx="4253">
                  <c:v>39896</c:v>
                </c:pt>
                <c:pt idx="4254">
                  <c:v>39897</c:v>
                </c:pt>
                <c:pt idx="4255">
                  <c:v>39898</c:v>
                </c:pt>
                <c:pt idx="4256">
                  <c:v>39899</c:v>
                </c:pt>
                <c:pt idx="4257">
                  <c:v>39900</c:v>
                </c:pt>
                <c:pt idx="4258">
                  <c:v>39901</c:v>
                </c:pt>
                <c:pt idx="4259">
                  <c:v>39902</c:v>
                </c:pt>
                <c:pt idx="4260">
                  <c:v>39903</c:v>
                </c:pt>
                <c:pt idx="4261">
                  <c:v>39904</c:v>
                </c:pt>
                <c:pt idx="4262">
                  <c:v>39905</c:v>
                </c:pt>
                <c:pt idx="4263">
                  <c:v>39906</c:v>
                </c:pt>
                <c:pt idx="4264">
                  <c:v>39907</c:v>
                </c:pt>
                <c:pt idx="4265">
                  <c:v>39908</c:v>
                </c:pt>
                <c:pt idx="4266">
                  <c:v>39909</c:v>
                </c:pt>
                <c:pt idx="4267">
                  <c:v>39910</c:v>
                </c:pt>
                <c:pt idx="4268">
                  <c:v>39911</c:v>
                </c:pt>
                <c:pt idx="4269">
                  <c:v>39912</c:v>
                </c:pt>
                <c:pt idx="4270">
                  <c:v>39913</c:v>
                </c:pt>
                <c:pt idx="4271">
                  <c:v>39914</c:v>
                </c:pt>
                <c:pt idx="4272">
                  <c:v>39915</c:v>
                </c:pt>
                <c:pt idx="4273">
                  <c:v>39916</c:v>
                </c:pt>
                <c:pt idx="4274">
                  <c:v>39917</c:v>
                </c:pt>
                <c:pt idx="4275">
                  <c:v>39918</c:v>
                </c:pt>
                <c:pt idx="4276">
                  <c:v>39919</c:v>
                </c:pt>
                <c:pt idx="4277">
                  <c:v>39920</c:v>
                </c:pt>
                <c:pt idx="4278">
                  <c:v>39921</c:v>
                </c:pt>
                <c:pt idx="4279">
                  <c:v>39922</c:v>
                </c:pt>
                <c:pt idx="4280">
                  <c:v>39923</c:v>
                </c:pt>
                <c:pt idx="4281">
                  <c:v>39924</c:v>
                </c:pt>
                <c:pt idx="4282">
                  <c:v>39925</c:v>
                </c:pt>
                <c:pt idx="4283">
                  <c:v>39926</c:v>
                </c:pt>
                <c:pt idx="4284">
                  <c:v>39927</c:v>
                </c:pt>
                <c:pt idx="4285">
                  <c:v>39928</c:v>
                </c:pt>
                <c:pt idx="4286">
                  <c:v>39929</c:v>
                </c:pt>
                <c:pt idx="4287">
                  <c:v>39930</c:v>
                </c:pt>
                <c:pt idx="4288">
                  <c:v>39931</c:v>
                </c:pt>
                <c:pt idx="4289">
                  <c:v>39932</c:v>
                </c:pt>
                <c:pt idx="4290">
                  <c:v>39933</c:v>
                </c:pt>
                <c:pt idx="4291">
                  <c:v>39934</c:v>
                </c:pt>
                <c:pt idx="4292">
                  <c:v>39935</c:v>
                </c:pt>
                <c:pt idx="4293">
                  <c:v>39936</c:v>
                </c:pt>
                <c:pt idx="4294">
                  <c:v>39937</c:v>
                </c:pt>
                <c:pt idx="4295">
                  <c:v>39938</c:v>
                </c:pt>
                <c:pt idx="4296">
                  <c:v>39939</c:v>
                </c:pt>
                <c:pt idx="4297">
                  <c:v>39940</c:v>
                </c:pt>
                <c:pt idx="4298">
                  <c:v>39941</c:v>
                </c:pt>
                <c:pt idx="4299">
                  <c:v>39942</c:v>
                </c:pt>
                <c:pt idx="4300">
                  <c:v>39943</c:v>
                </c:pt>
                <c:pt idx="4301">
                  <c:v>39944</c:v>
                </c:pt>
                <c:pt idx="4302">
                  <c:v>39945</c:v>
                </c:pt>
                <c:pt idx="4303">
                  <c:v>39946</c:v>
                </c:pt>
                <c:pt idx="4304">
                  <c:v>39947</c:v>
                </c:pt>
                <c:pt idx="4305">
                  <c:v>39948</c:v>
                </c:pt>
                <c:pt idx="4306">
                  <c:v>39949</c:v>
                </c:pt>
                <c:pt idx="4307">
                  <c:v>39950</c:v>
                </c:pt>
                <c:pt idx="4308">
                  <c:v>39951</c:v>
                </c:pt>
                <c:pt idx="4309">
                  <c:v>39952</c:v>
                </c:pt>
                <c:pt idx="4310">
                  <c:v>39953</c:v>
                </c:pt>
                <c:pt idx="4311">
                  <c:v>39954</c:v>
                </c:pt>
                <c:pt idx="4312">
                  <c:v>39955</c:v>
                </c:pt>
                <c:pt idx="4313">
                  <c:v>39956</c:v>
                </c:pt>
                <c:pt idx="4314">
                  <c:v>39957</c:v>
                </c:pt>
                <c:pt idx="4315">
                  <c:v>39958</c:v>
                </c:pt>
                <c:pt idx="4316">
                  <c:v>39959</c:v>
                </c:pt>
                <c:pt idx="4317">
                  <c:v>39960</c:v>
                </c:pt>
                <c:pt idx="4318">
                  <c:v>39961</c:v>
                </c:pt>
                <c:pt idx="4319">
                  <c:v>39962</c:v>
                </c:pt>
                <c:pt idx="4320">
                  <c:v>39963</c:v>
                </c:pt>
                <c:pt idx="4321">
                  <c:v>39964</c:v>
                </c:pt>
                <c:pt idx="4322">
                  <c:v>39965</c:v>
                </c:pt>
                <c:pt idx="4323">
                  <c:v>39966</c:v>
                </c:pt>
                <c:pt idx="4324">
                  <c:v>39967</c:v>
                </c:pt>
                <c:pt idx="4325">
                  <c:v>39968</c:v>
                </c:pt>
                <c:pt idx="4326">
                  <c:v>39969</c:v>
                </c:pt>
                <c:pt idx="4327">
                  <c:v>39970</c:v>
                </c:pt>
                <c:pt idx="4328">
                  <c:v>39971</c:v>
                </c:pt>
                <c:pt idx="4329">
                  <c:v>39972</c:v>
                </c:pt>
                <c:pt idx="4330">
                  <c:v>39973</c:v>
                </c:pt>
                <c:pt idx="4331">
                  <c:v>39974</c:v>
                </c:pt>
                <c:pt idx="4332">
                  <c:v>39975</c:v>
                </c:pt>
                <c:pt idx="4333">
                  <c:v>39976</c:v>
                </c:pt>
                <c:pt idx="4334">
                  <c:v>39977</c:v>
                </c:pt>
                <c:pt idx="4335">
                  <c:v>39978</c:v>
                </c:pt>
                <c:pt idx="4336">
                  <c:v>39979</c:v>
                </c:pt>
                <c:pt idx="4337">
                  <c:v>39980</c:v>
                </c:pt>
                <c:pt idx="4338">
                  <c:v>39981</c:v>
                </c:pt>
                <c:pt idx="4339">
                  <c:v>39982</c:v>
                </c:pt>
                <c:pt idx="4340">
                  <c:v>39983</c:v>
                </c:pt>
                <c:pt idx="4341">
                  <c:v>39984</c:v>
                </c:pt>
                <c:pt idx="4342">
                  <c:v>39985</c:v>
                </c:pt>
                <c:pt idx="4343">
                  <c:v>39986</c:v>
                </c:pt>
                <c:pt idx="4344">
                  <c:v>39987</c:v>
                </c:pt>
                <c:pt idx="4345">
                  <c:v>39988</c:v>
                </c:pt>
                <c:pt idx="4346">
                  <c:v>39989</c:v>
                </c:pt>
                <c:pt idx="4347">
                  <c:v>39990</c:v>
                </c:pt>
                <c:pt idx="4348">
                  <c:v>39991</c:v>
                </c:pt>
                <c:pt idx="4349">
                  <c:v>39992</c:v>
                </c:pt>
                <c:pt idx="4350">
                  <c:v>39993</c:v>
                </c:pt>
                <c:pt idx="4351">
                  <c:v>39994</c:v>
                </c:pt>
                <c:pt idx="4352">
                  <c:v>39995</c:v>
                </c:pt>
                <c:pt idx="4353">
                  <c:v>39996</c:v>
                </c:pt>
                <c:pt idx="4354">
                  <c:v>39997</c:v>
                </c:pt>
                <c:pt idx="4355">
                  <c:v>39998</c:v>
                </c:pt>
                <c:pt idx="4356">
                  <c:v>39999</c:v>
                </c:pt>
                <c:pt idx="4357">
                  <c:v>40000</c:v>
                </c:pt>
                <c:pt idx="4358">
                  <c:v>40001</c:v>
                </c:pt>
                <c:pt idx="4359">
                  <c:v>40002</c:v>
                </c:pt>
                <c:pt idx="4360">
                  <c:v>40003</c:v>
                </c:pt>
                <c:pt idx="4361">
                  <c:v>40004</c:v>
                </c:pt>
                <c:pt idx="4362">
                  <c:v>40005</c:v>
                </c:pt>
                <c:pt idx="4363">
                  <c:v>40006</c:v>
                </c:pt>
                <c:pt idx="4364">
                  <c:v>40007</c:v>
                </c:pt>
                <c:pt idx="4365">
                  <c:v>40008</c:v>
                </c:pt>
                <c:pt idx="4366">
                  <c:v>40009</c:v>
                </c:pt>
                <c:pt idx="4367">
                  <c:v>40010</c:v>
                </c:pt>
                <c:pt idx="4368">
                  <c:v>40011</c:v>
                </c:pt>
                <c:pt idx="4369">
                  <c:v>40012</c:v>
                </c:pt>
                <c:pt idx="4370">
                  <c:v>40013</c:v>
                </c:pt>
                <c:pt idx="4371">
                  <c:v>40014</c:v>
                </c:pt>
                <c:pt idx="4372">
                  <c:v>40015</c:v>
                </c:pt>
                <c:pt idx="4373">
                  <c:v>40016</c:v>
                </c:pt>
                <c:pt idx="4374">
                  <c:v>40017</c:v>
                </c:pt>
                <c:pt idx="4375">
                  <c:v>40018</c:v>
                </c:pt>
                <c:pt idx="4376">
                  <c:v>40019</c:v>
                </c:pt>
                <c:pt idx="4377">
                  <c:v>40020</c:v>
                </c:pt>
                <c:pt idx="4378">
                  <c:v>40021</c:v>
                </c:pt>
                <c:pt idx="4379">
                  <c:v>40022</c:v>
                </c:pt>
                <c:pt idx="4380">
                  <c:v>40023</c:v>
                </c:pt>
                <c:pt idx="4381">
                  <c:v>40024</c:v>
                </c:pt>
                <c:pt idx="4382">
                  <c:v>40025</c:v>
                </c:pt>
                <c:pt idx="4383">
                  <c:v>40026</c:v>
                </c:pt>
                <c:pt idx="4384">
                  <c:v>40027</c:v>
                </c:pt>
                <c:pt idx="4385">
                  <c:v>40028</c:v>
                </c:pt>
                <c:pt idx="4386">
                  <c:v>40029</c:v>
                </c:pt>
                <c:pt idx="4387">
                  <c:v>40030</c:v>
                </c:pt>
                <c:pt idx="4388">
                  <c:v>40031</c:v>
                </c:pt>
                <c:pt idx="4389">
                  <c:v>40032</c:v>
                </c:pt>
                <c:pt idx="4390">
                  <c:v>40033</c:v>
                </c:pt>
                <c:pt idx="4391">
                  <c:v>40034</c:v>
                </c:pt>
                <c:pt idx="4392">
                  <c:v>40035</c:v>
                </c:pt>
                <c:pt idx="4393">
                  <c:v>40036</c:v>
                </c:pt>
                <c:pt idx="4394">
                  <c:v>40037</c:v>
                </c:pt>
                <c:pt idx="4395">
                  <c:v>40038</c:v>
                </c:pt>
                <c:pt idx="4396">
                  <c:v>40039</c:v>
                </c:pt>
                <c:pt idx="4397">
                  <c:v>40040</c:v>
                </c:pt>
                <c:pt idx="4398">
                  <c:v>40041</c:v>
                </c:pt>
                <c:pt idx="4399">
                  <c:v>40042</c:v>
                </c:pt>
                <c:pt idx="4400">
                  <c:v>40043</c:v>
                </c:pt>
                <c:pt idx="4401">
                  <c:v>40044</c:v>
                </c:pt>
                <c:pt idx="4402">
                  <c:v>40045</c:v>
                </c:pt>
                <c:pt idx="4403">
                  <c:v>40046</c:v>
                </c:pt>
                <c:pt idx="4404">
                  <c:v>40047</c:v>
                </c:pt>
                <c:pt idx="4405">
                  <c:v>40048</c:v>
                </c:pt>
                <c:pt idx="4406">
                  <c:v>40049</c:v>
                </c:pt>
                <c:pt idx="4407">
                  <c:v>40050</c:v>
                </c:pt>
                <c:pt idx="4408">
                  <c:v>40051</c:v>
                </c:pt>
                <c:pt idx="4409">
                  <c:v>40052</c:v>
                </c:pt>
                <c:pt idx="4410">
                  <c:v>40053</c:v>
                </c:pt>
                <c:pt idx="4411">
                  <c:v>40054</c:v>
                </c:pt>
                <c:pt idx="4412">
                  <c:v>40055</c:v>
                </c:pt>
                <c:pt idx="4413">
                  <c:v>40056</c:v>
                </c:pt>
                <c:pt idx="4414">
                  <c:v>40057</c:v>
                </c:pt>
                <c:pt idx="4415">
                  <c:v>40058</c:v>
                </c:pt>
                <c:pt idx="4416">
                  <c:v>40059</c:v>
                </c:pt>
                <c:pt idx="4417">
                  <c:v>40060</c:v>
                </c:pt>
                <c:pt idx="4418">
                  <c:v>40061</c:v>
                </c:pt>
                <c:pt idx="4419">
                  <c:v>40062</c:v>
                </c:pt>
                <c:pt idx="4420">
                  <c:v>40063</c:v>
                </c:pt>
                <c:pt idx="4421">
                  <c:v>40064</c:v>
                </c:pt>
                <c:pt idx="4422">
                  <c:v>40065</c:v>
                </c:pt>
                <c:pt idx="4423">
                  <c:v>40066</c:v>
                </c:pt>
                <c:pt idx="4424">
                  <c:v>40067</c:v>
                </c:pt>
                <c:pt idx="4425">
                  <c:v>40068</c:v>
                </c:pt>
                <c:pt idx="4426">
                  <c:v>40069</c:v>
                </c:pt>
                <c:pt idx="4427">
                  <c:v>40070</c:v>
                </c:pt>
                <c:pt idx="4428">
                  <c:v>40071</c:v>
                </c:pt>
                <c:pt idx="4429">
                  <c:v>40072</c:v>
                </c:pt>
                <c:pt idx="4430">
                  <c:v>40073</c:v>
                </c:pt>
                <c:pt idx="4431">
                  <c:v>40074</c:v>
                </c:pt>
                <c:pt idx="4432">
                  <c:v>40075</c:v>
                </c:pt>
                <c:pt idx="4433">
                  <c:v>40076</c:v>
                </c:pt>
                <c:pt idx="4434">
                  <c:v>40077</c:v>
                </c:pt>
                <c:pt idx="4435">
                  <c:v>40078</c:v>
                </c:pt>
                <c:pt idx="4436">
                  <c:v>40079</c:v>
                </c:pt>
                <c:pt idx="4437">
                  <c:v>40080</c:v>
                </c:pt>
                <c:pt idx="4438">
                  <c:v>40081</c:v>
                </c:pt>
                <c:pt idx="4439">
                  <c:v>40082</c:v>
                </c:pt>
                <c:pt idx="4440">
                  <c:v>40083</c:v>
                </c:pt>
                <c:pt idx="4441">
                  <c:v>40084</c:v>
                </c:pt>
                <c:pt idx="4442">
                  <c:v>40085</c:v>
                </c:pt>
                <c:pt idx="4443">
                  <c:v>40086</c:v>
                </c:pt>
                <c:pt idx="4444">
                  <c:v>40087</c:v>
                </c:pt>
                <c:pt idx="4445">
                  <c:v>40088</c:v>
                </c:pt>
                <c:pt idx="4446">
                  <c:v>40089</c:v>
                </c:pt>
                <c:pt idx="4447">
                  <c:v>40090</c:v>
                </c:pt>
                <c:pt idx="4448">
                  <c:v>40091</c:v>
                </c:pt>
                <c:pt idx="4449">
                  <c:v>40092</c:v>
                </c:pt>
                <c:pt idx="4450">
                  <c:v>40093</c:v>
                </c:pt>
                <c:pt idx="4451">
                  <c:v>40094</c:v>
                </c:pt>
                <c:pt idx="4452">
                  <c:v>40095</c:v>
                </c:pt>
                <c:pt idx="4453">
                  <c:v>40096</c:v>
                </c:pt>
                <c:pt idx="4454">
                  <c:v>40097</c:v>
                </c:pt>
                <c:pt idx="4455">
                  <c:v>40098</c:v>
                </c:pt>
                <c:pt idx="4456">
                  <c:v>40099</c:v>
                </c:pt>
                <c:pt idx="4457">
                  <c:v>40100</c:v>
                </c:pt>
                <c:pt idx="4458">
                  <c:v>40101</c:v>
                </c:pt>
                <c:pt idx="4459">
                  <c:v>40102</c:v>
                </c:pt>
                <c:pt idx="4460">
                  <c:v>40103</c:v>
                </c:pt>
                <c:pt idx="4461">
                  <c:v>40104</c:v>
                </c:pt>
                <c:pt idx="4462">
                  <c:v>40105</c:v>
                </c:pt>
                <c:pt idx="4463">
                  <c:v>40106</c:v>
                </c:pt>
                <c:pt idx="4464">
                  <c:v>40107</c:v>
                </c:pt>
                <c:pt idx="4465">
                  <c:v>40108</c:v>
                </c:pt>
                <c:pt idx="4466">
                  <c:v>40109</c:v>
                </c:pt>
                <c:pt idx="4467">
                  <c:v>40110</c:v>
                </c:pt>
                <c:pt idx="4468">
                  <c:v>40111</c:v>
                </c:pt>
                <c:pt idx="4469">
                  <c:v>40112</c:v>
                </c:pt>
                <c:pt idx="4470">
                  <c:v>40113</c:v>
                </c:pt>
                <c:pt idx="4471">
                  <c:v>40114</c:v>
                </c:pt>
                <c:pt idx="4472">
                  <c:v>40115</c:v>
                </c:pt>
                <c:pt idx="4473">
                  <c:v>40116</c:v>
                </c:pt>
                <c:pt idx="4474">
                  <c:v>40117</c:v>
                </c:pt>
                <c:pt idx="4475">
                  <c:v>40118</c:v>
                </c:pt>
                <c:pt idx="4476">
                  <c:v>40119</c:v>
                </c:pt>
                <c:pt idx="4477">
                  <c:v>40120</c:v>
                </c:pt>
                <c:pt idx="4478">
                  <c:v>40121</c:v>
                </c:pt>
                <c:pt idx="4479">
                  <c:v>40122</c:v>
                </c:pt>
                <c:pt idx="4480">
                  <c:v>40123</c:v>
                </c:pt>
                <c:pt idx="4481">
                  <c:v>40124</c:v>
                </c:pt>
                <c:pt idx="4482">
                  <c:v>40125</c:v>
                </c:pt>
                <c:pt idx="4483">
                  <c:v>40126</c:v>
                </c:pt>
                <c:pt idx="4484">
                  <c:v>40127</c:v>
                </c:pt>
                <c:pt idx="4485">
                  <c:v>40128</c:v>
                </c:pt>
                <c:pt idx="4486">
                  <c:v>40129</c:v>
                </c:pt>
                <c:pt idx="4487">
                  <c:v>40130</c:v>
                </c:pt>
                <c:pt idx="4488">
                  <c:v>40131</c:v>
                </c:pt>
                <c:pt idx="4489">
                  <c:v>40132</c:v>
                </c:pt>
                <c:pt idx="4490">
                  <c:v>40133</c:v>
                </c:pt>
                <c:pt idx="4491">
                  <c:v>40134</c:v>
                </c:pt>
                <c:pt idx="4492">
                  <c:v>40135</c:v>
                </c:pt>
                <c:pt idx="4493">
                  <c:v>40136</c:v>
                </c:pt>
                <c:pt idx="4494">
                  <c:v>40137</c:v>
                </c:pt>
                <c:pt idx="4495">
                  <c:v>40138</c:v>
                </c:pt>
                <c:pt idx="4496">
                  <c:v>40139</c:v>
                </c:pt>
                <c:pt idx="4497">
                  <c:v>40140</c:v>
                </c:pt>
                <c:pt idx="4498">
                  <c:v>40141</c:v>
                </c:pt>
                <c:pt idx="4499">
                  <c:v>40142</c:v>
                </c:pt>
                <c:pt idx="4500">
                  <c:v>40143</c:v>
                </c:pt>
                <c:pt idx="4501">
                  <c:v>40144</c:v>
                </c:pt>
                <c:pt idx="4502">
                  <c:v>40145</c:v>
                </c:pt>
                <c:pt idx="4503">
                  <c:v>40146</c:v>
                </c:pt>
                <c:pt idx="4504">
                  <c:v>40147</c:v>
                </c:pt>
                <c:pt idx="4505">
                  <c:v>40148</c:v>
                </c:pt>
                <c:pt idx="4506">
                  <c:v>40149</c:v>
                </c:pt>
                <c:pt idx="4507">
                  <c:v>40150</c:v>
                </c:pt>
                <c:pt idx="4508">
                  <c:v>40151</c:v>
                </c:pt>
                <c:pt idx="4509">
                  <c:v>40152</c:v>
                </c:pt>
                <c:pt idx="4510">
                  <c:v>40153</c:v>
                </c:pt>
                <c:pt idx="4511">
                  <c:v>40154</c:v>
                </c:pt>
                <c:pt idx="4512">
                  <c:v>40155</c:v>
                </c:pt>
                <c:pt idx="4513">
                  <c:v>40156</c:v>
                </c:pt>
                <c:pt idx="4514">
                  <c:v>40157</c:v>
                </c:pt>
                <c:pt idx="4515">
                  <c:v>40158</c:v>
                </c:pt>
                <c:pt idx="4516">
                  <c:v>40159</c:v>
                </c:pt>
                <c:pt idx="4517">
                  <c:v>40160</c:v>
                </c:pt>
                <c:pt idx="4518">
                  <c:v>40161</c:v>
                </c:pt>
                <c:pt idx="4519">
                  <c:v>40162</c:v>
                </c:pt>
                <c:pt idx="4520">
                  <c:v>40163</c:v>
                </c:pt>
                <c:pt idx="4521">
                  <c:v>40164</c:v>
                </c:pt>
                <c:pt idx="4522">
                  <c:v>40165</c:v>
                </c:pt>
                <c:pt idx="4523">
                  <c:v>40166</c:v>
                </c:pt>
                <c:pt idx="4524">
                  <c:v>40167</c:v>
                </c:pt>
                <c:pt idx="4525">
                  <c:v>40168</c:v>
                </c:pt>
                <c:pt idx="4526">
                  <c:v>40169</c:v>
                </c:pt>
                <c:pt idx="4527">
                  <c:v>40170</c:v>
                </c:pt>
                <c:pt idx="4528">
                  <c:v>40171</c:v>
                </c:pt>
                <c:pt idx="4529">
                  <c:v>40172</c:v>
                </c:pt>
                <c:pt idx="4530">
                  <c:v>40173</c:v>
                </c:pt>
                <c:pt idx="4531">
                  <c:v>40174</c:v>
                </c:pt>
                <c:pt idx="4532">
                  <c:v>40175</c:v>
                </c:pt>
                <c:pt idx="4533">
                  <c:v>40176</c:v>
                </c:pt>
                <c:pt idx="4534">
                  <c:v>40177</c:v>
                </c:pt>
                <c:pt idx="4535">
                  <c:v>40178</c:v>
                </c:pt>
                <c:pt idx="4536">
                  <c:v>40179</c:v>
                </c:pt>
                <c:pt idx="4537">
                  <c:v>40180</c:v>
                </c:pt>
                <c:pt idx="4538">
                  <c:v>40181</c:v>
                </c:pt>
                <c:pt idx="4539">
                  <c:v>40182</c:v>
                </c:pt>
                <c:pt idx="4540">
                  <c:v>40183</c:v>
                </c:pt>
                <c:pt idx="4541">
                  <c:v>40184</c:v>
                </c:pt>
                <c:pt idx="4542">
                  <c:v>40185</c:v>
                </c:pt>
                <c:pt idx="4543">
                  <c:v>40186</c:v>
                </c:pt>
                <c:pt idx="4544">
                  <c:v>40187</c:v>
                </c:pt>
                <c:pt idx="4545">
                  <c:v>40188</c:v>
                </c:pt>
                <c:pt idx="4546">
                  <c:v>40189</c:v>
                </c:pt>
                <c:pt idx="4547">
                  <c:v>40190</c:v>
                </c:pt>
                <c:pt idx="4548">
                  <c:v>40191</c:v>
                </c:pt>
                <c:pt idx="4549">
                  <c:v>40192</c:v>
                </c:pt>
                <c:pt idx="4550">
                  <c:v>40193</c:v>
                </c:pt>
                <c:pt idx="4551">
                  <c:v>40194</c:v>
                </c:pt>
                <c:pt idx="4552">
                  <c:v>40195</c:v>
                </c:pt>
                <c:pt idx="4553">
                  <c:v>40196</c:v>
                </c:pt>
                <c:pt idx="4554">
                  <c:v>40197</c:v>
                </c:pt>
                <c:pt idx="4555">
                  <c:v>40198</c:v>
                </c:pt>
                <c:pt idx="4556">
                  <c:v>40199</c:v>
                </c:pt>
                <c:pt idx="4557">
                  <c:v>40200</c:v>
                </c:pt>
                <c:pt idx="4558">
                  <c:v>40201</c:v>
                </c:pt>
                <c:pt idx="4559">
                  <c:v>40202</c:v>
                </c:pt>
                <c:pt idx="4560">
                  <c:v>40203</c:v>
                </c:pt>
                <c:pt idx="4561">
                  <c:v>40204</c:v>
                </c:pt>
                <c:pt idx="4562">
                  <c:v>40205</c:v>
                </c:pt>
                <c:pt idx="4563">
                  <c:v>40206</c:v>
                </c:pt>
                <c:pt idx="4564">
                  <c:v>40207</c:v>
                </c:pt>
                <c:pt idx="4565">
                  <c:v>40208</c:v>
                </c:pt>
                <c:pt idx="4566">
                  <c:v>40209</c:v>
                </c:pt>
                <c:pt idx="4567">
                  <c:v>40210</c:v>
                </c:pt>
                <c:pt idx="4568">
                  <c:v>40211</c:v>
                </c:pt>
                <c:pt idx="4569">
                  <c:v>40212</c:v>
                </c:pt>
                <c:pt idx="4570">
                  <c:v>40213</c:v>
                </c:pt>
                <c:pt idx="4571">
                  <c:v>40214</c:v>
                </c:pt>
                <c:pt idx="4572">
                  <c:v>40215</c:v>
                </c:pt>
                <c:pt idx="4573">
                  <c:v>40216</c:v>
                </c:pt>
                <c:pt idx="4574">
                  <c:v>40217</c:v>
                </c:pt>
                <c:pt idx="4575">
                  <c:v>40218</c:v>
                </c:pt>
                <c:pt idx="4576">
                  <c:v>40219</c:v>
                </c:pt>
                <c:pt idx="4577">
                  <c:v>40220</c:v>
                </c:pt>
                <c:pt idx="4578">
                  <c:v>40221</c:v>
                </c:pt>
                <c:pt idx="4579">
                  <c:v>40222</c:v>
                </c:pt>
                <c:pt idx="4580">
                  <c:v>40223</c:v>
                </c:pt>
                <c:pt idx="4581">
                  <c:v>40224</c:v>
                </c:pt>
                <c:pt idx="4582">
                  <c:v>40225</c:v>
                </c:pt>
                <c:pt idx="4583">
                  <c:v>40226</c:v>
                </c:pt>
                <c:pt idx="4584">
                  <c:v>40227</c:v>
                </c:pt>
                <c:pt idx="4585">
                  <c:v>40228</c:v>
                </c:pt>
                <c:pt idx="4586">
                  <c:v>40229</c:v>
                </c:pt>
                <c:pt idx="4587">
                  <c:v>40230</c:v>
                </c:pt>
                <c:pt idx="4588">
                  <c:v>40231</c:v>
                </c:pt>
                <c:pt idx="4589">
                  <c:v>40232</c:v>
                </c:pt>
                <c:pt idx="4590">
                  <c:v>40233</c:v>
                </c:pt>
                <c:pt idx="4591">
                  <c:v>40234</c:v>
                </c:pt>
                <c:pt idx="4592">
                  <c:v>40235</c:v>
                </c:pt>
                <c:pt idx="4593">
                  <c:v>40236</c:v>
                </c:pt>
                <c:pt idx="4594">
                  <c:v>40237</c:v>
                </c:pt>
                <c:pt idx="4595">
                  <c:v>40238</c:v>
                </c:pt>
                <c:pt idx="4596">
                  <c:v>40239</c:v>
                </c:pt>
                <c:pt idx="4597">
                  <c:v>40240</c:v>
                </c:pt>
                <c:pt idx="4598">
                  <c:v>40241</c:v>
                </c:pt>
                <c:pt idx="4599">
                  <c:v>40242</c:v>
                </c:pt>
                <c:pt idx="4600">
                  <c:v>40243</c:v>
                </c:pt>
                <c:pt idx="4601">
                  <c:v>40244</c:v>
                </c:pt>
                <c:pt idx="4602">
                  <c:v>40245</c:v>
                </c:pt>
                <c:pt idx="4603">
                  <c:v>40246</c:v>
                </c:pt>
                <c:pt idx="4604">
                  <c:v>40247</c:v>
                </c:pt>
                <c:pt idx="4605">
                  <c:v>40248</c:v>
                </c:pt>
                <c:pt idx="4606">
                  <c:v>40249</c:v>
                </c:pt>
                <c:pt idx="4607">
                  <c:v>40250</c:v>
                </c:pt>
                <c:pt idx="4608">
                  <c:v>40251</c:v>
                </c:pt>
                <c:pt idx="4609">
                  <c:v>40252</c:v>
                </c:pt>
                <c:pt idx="4610">
                  <c:v>40253</c:v>
                </c:pt>
                <c:pt idx="4611">
                  <c:v>40254</c:v>
                </c:pt>
                <c:pt idx="4612">
                  <c:v>40255</c:v>
                </c:pt>
                <c:pt idx="4613">
                  <c:v>40256</c:v>
                </c:pt>
                <c:pt idx="4614">
                  <c:v>40257</c:v>
                </c:pt>
                <c:pt idx="4615">
                  <c:v>40258</c:v>
                </c:pt>
                <c:pt idx="4616">
                  <c:v>40259</c:v>
                </c:pt>
                <c:pt idx="4617">
                  <c:v>40260</c:v>
                </c:pt>
                <c:pt idx="4618">
                  <c:v>40261</c:v>
                </c:pt>
                <c:pt idx="4619">
                  <c:v>40262</c:v>
                </c:pt>
                <c:pt idx="4620">
                  <c:v>40263</c:v>
                </c:pt>
                <c:pt idx="4621">
                  <c:v>40264</c:v>
                </c:pt>
                <c:pt idx="4622">
                  <c:v>40265</c:v>
                </c:pt>
                <c:pt idx="4623">
                  <c:v>40266</c:v>
                </c:pt>
                <c:pt idx="4624">
                  <c:v>40267</c:v>
                </c:pt>
                <c:pt idx="4625">
                  <c:v>40268</c:v>
                </c:pt>
                <c:pt idx="4626">
                  <c:v>40269</c:v>
                </c:pt>
                <c:pt idx="4627">
                  <c:v>40270</c:v>
                </c:pt>
                <c:pt idx="4628">
                  <c:v>40271</c:v>
                </c:pt>
                <c:pt idx="4629">
                  <c:v>40272</c:v>
                </c:pt>
                <c:pt idx="4630">
                  <c:v>40273</c:v>
                </c:pt>
                <c:pt idx="4631">
                  <c:v>40274</c:v>
                </c:pt>
                <c:pt idx="4632">
                  <c:v>40275</c:v>
                </c:pt>
                <c:pt idx="4633">
                  <c:v>40276</c:v>
                </c:pt>
                <c:pt idx="4634">
                  <c:v>40277</c:v>
                </c:pt>
                <c:pt idx="4635">
                  <c:v>40278</c:v>
                </c:pt>
                <c:pt idx="4636">
                  <c:v>40279</c:v>
                </c:pt>
                <c:pt idx="4637">
                  <c:v>40280</c:v>
                </c:pt>
                <c:pt idx="4638">
                  <c:v>40281</c:v>
                </c:pt>
                <c:pt idx="4639">
                  <c:v>40282</c:v>
                </c:pt>
                <c:pt idx="4640">
                  <c:v>40283</c:v>
                </c:pt>
                <c:pt idx="4641">
                  <c:v>40284</c:v>
                </c:pt>
                <c:pt idx="4642">
                  <c:v>40285</c:v>
                </c:pt>
                <c:pt idx="4643">
                  <c:v>40286</c:v>
                </c:pt>
                <c:pt idx="4644">
                  <c:v>40287</c:v>
                </c:pt>
                <c:pt idx="4645">
                  <c:v>40288</c:v>
                </c:pt>
                <c:pt idx="4646">
                  <c:v>40289</c:v>
                </c:pt>
                <c:pt idx="4647">
                  <c:v>40290</c:v>
                </c:pt>
                <c:pt idx="4648">
                  <c:v>40291</c:v>
                </c:pt>
                <c:pt idx="4649">
                  <c:v>40292</c:v>
                </c:pt>
                <c:pt idx="4650">
                  <c:v>40293</c:v>
                </c:pt>
                <c:pt idx="4651">
                  <c:v>40294</c:v>
                </c:pt>
                <c:pt idx="4652">
                  <c:v>40295</c:v>
                </c:pt>
                <c:pt idx="4653">
                  <c:v>40296</c:v>
                </c:pt>
                <c:pt idx="4654">
                  <c:v>40297</c:v>
                </c:pt>
                <c:pt idx="4655">
                  <c:v>40298</c:v>
                </c:pt>
                <c:pt idx="4656">
                  <c:v>40299</c:v>
                </c:pt>
                <c:pt idx="4657">
                  <c:v>40300</c:v>
                </c:pt>
                <c:pt idx="4658">
                  <c:v>40301</c:v>
                </c:pt>
                <c:pt idx="4659">
                  <c:v>40302</c:v>
                </c:pt>
                <c:pt idx="4660">
                  <c:v>40303</c:v>
                </c:pt>
                <c:pt idx="4661">
                  <c:v>40304</c:v>
                </c:pt>
                <c:pt idx="4662">
                  <c:v>40305</c:v>
                </c:pt>
                <c:pt idx="4663">
                  <c:v>40306</c:v>
                </c:pt>
                <c:pt idx="4664">
                  <c:v>40307</c:v>
                </c:pt>
                <c:pt idx="4665">
                  <c:v>40308</c:v>
                </c:pt>
                <c:pt idx="4666">
                  <c:v>40309</c:v>
                </c:pt>
                <c:pt idx="4667">
                  <c:v>40310</c:v>
                </c:pt>
                <c:pt idx="4668">
                  <c:v>40311</c:v>
                </c:pt>
                <c:pt idx="4669">
                  <c:v>40312</c:v>
                </c:pt>
                <c:pt idx="4670">
                  <c:v>40313</c:v>
                </c:pt>
                <c:pt idx="4671">
                  <c:v>40314</c:v>
                </c:pt>
                <c:pt idx="4672">
                  <c:v>40315</c:v>
                </c:pt>
                <c:pt idx="4673">
                  <c:v>40316</c:v>
                </c:pt>
                <c:pt idx="4674">
                  <c:v>40317</c:v>
                </c:pt>
                <c:pt idx="4675">
                  <c:v>40318</c:v>
                </c:pt>
                <c:pt idx="4676">
                  <c:v>40319</c:v>
                </c:pt>
                <c:pt idx="4677">
                  <c:v>40320</c:v>
                </c:pt>
                <c:pt idx="4678">
                  <c:v>40321</c:v>
                </c:pt>
                <c:pt idx="4679">
                  <c:v>40322</c:v>
                </c:pt>
                <c:pt idx="4680">
                  <c:v>40323</c:v>
                </c:pt>
                <c:pt idx="4681">
                  <c:v>40324</c:v>
                </c:pt>
                <c:pt idx="4682">
                  <c:v>40325</c:v>
                </c:pt>
                <c:pt idx="4683">
                  <c:v>40326</c:v>
                </c:pt>
                <c:pt idx="4684">
                  <c:v>40327</c:v>
                </c:pt>
                <c:pt idx="4685">
                  <c:v>40328</c:v>
                </c:pt>
                <c:pt idx="4686">
                  <c:v>40329</c:v>
                </c:pt>
                <c:pt idx="4687">
                  <c:v>40330</c:v>
                </c:pt>
                <c:pt idx="4688">
                  <c:v>40331</c:v>
                </c:pt>
                <c:pt idx="4689">
                  <c:v>40332</c:v>
                </c:pt>
                <c:pt idx="4690">
                  <c:v>40333</c:v>
                </c:pt>
                <c:pt idx="4691">
                  <c:v>40334</c:v>
                </c:pt>
                <c:pt idx="4692">
                  <c:v>40335</c:v>
                </c:pt>
                <c:pt idx="4693">
                  <c:v>40336</c:v>
                </c:pt>
                <c:pt idx="4694">
                  <c:v>40337</c:v>
                </c:pt>
                <c:pt idx="4695">
                  <c:v>40338</c:v>
                </c:pt>
                <c:pt idx="4696">
                  <c:v>40339</c:v>
                </c:pt>
                <c:pt idx="4697">
                  <c:v>40340</c:v>
                </c:pt>
                <c:pt idx="4698">
                  <c:v>40341</c:v>
                </c:pt>
                <c:pt idx="4699">
                  <c:v>40342</c:v>
                </c:pt>
                <c:pt idx="4700">
                  <c:v>40343</c:v>
                </c:pt>
                <c:pt idx="4701">
                  <c:v>40344</c:v>
                </c:pt>
                <c:pt idx="4702">
                  <c:v>40345</c:v>
                </c:pt>
                <c:pt idx="4703">
                  <c:v>40346</c:v>
                </c:pt>
                <c:pt idx="4704">
                  <c:v>40347</c:v>
                </c:pt>
                <c:pt idx="4705">
                  <c:v>40348</c:v>
                </c:pt>
                <c:pt idx="4706">
                  <c:v>40349</c:v>
                </c:pt>
                <c:pt idx="4707">
                  <c:v>40350</c:v>
                </c:pt>
                <c:pt idx="4708">
                  <c:v>40351</c:v>
                </c:pt>
                <c:pt idx="4709">
                  <c:v>40352</c:v>
                </c:pt>
                <c:pt idx="4710">
                  <c:v>40353</c:v>
                </c:pt>
                <c:pt idx="4711">
                  <c:v>40354</c:v>
                </c:pt>
                <c:pt idx="4712">
                  <c:v>40355</c:v>
                </c:pt>
                <c:pt idx="4713">
                  <c:v>40356</c:v>
                </c:pt>
                <c:pt idx="4714">
                  <c:v>40357</c:v>
                </c:pt>
                <c:pt idx="4715">
                  <c:v>40358</c:v>
                </c:pt>
                <c:pt idx="4716">
                  <c:v>40359</c:v>
                </c:pt>
                <c:pt idx="4717">
                  <c:v>40360</c:v>
                </c:pt>
                <c:pt idx="4718">
                  <c:v>40361</c:v>
                </c:pt>
                <c:pt idx="4719">
                  <c:v>40362</c:v>
                </c:pt>
                <c:pt idx="4720">
                  <c:v>40363</c:v>
                </c:pt>
                <c:pt idx="4721">
                  <c:v>40364</c:v>
                </c:pt>
                <c:pt idx="4722">
                  <c:v>40365</c:v>
                </c:pt>
                <c:pt idx="4723">
                  <c:v>40366</c:v>
                </c:pt>
                <c:pt idx="4724">
                  <c:v>40367</c:v>
                </c:pt>
                <c:pt idx="4725">
                  <c:v>40368</c:v>
                </c:pt>
                <c:pt idx="4726">
                  <c:v>40369</c:v>
                </c:pt>
                <c:pt idx="4727">
                  <c:v>40370</c:v>
                </c:pt>
                <c:pt idx="4728">
                  <c:v>40371</c:v>
                </c:pt>
                <c:pt idx="4729">
                  <c:v>40372</c:v>
                </c:pt>
                <c:pt idx="4730">
                  <c:v>40373</c:v>
                </c:pt>
                <c:pt idx="4731">
                  <c:v>40374</c:v>
                </c:pt>
                <c:pt idx="4732">
                  <c:v>40375</c:v>
                </c:pt>
                <c:pt idx="4733">
                  <c:v>40376</c:v>
                </c:pt>
                <c:pt idx="4734">
                  <c:v>40377</c:v>
                </c:pt>
                <c:pt idx="4735">
                  <c:v>40378</c:v>
                </c:pt>
                <c:pt idx="4736">
                  <c:v>40379</c:v>
                </c:pt>
                <c:pt idx="4737">
                  <c:v>40380</c:v>
                </c:pt>
                <c:pt idx="4738">
                  <c:v>40381</c:v>
                </c:pt>
                <c:pt idx="4739">
                  <c:v>40382</c:v>
                </c:pt>
                <c:pt idx="4740">
                  <c:v>40383</c:v>
                </c:pt>
                <c:pt idx="4741">
                  <c:v>40384</c:v>
                </c:pt>
                <c:pt idx="4742">
                  <c:v>40385</c:v>
                </c:pt>
                <c:pt idx="4743">
                  <c:v>40386</c:v>
                </c:pt>
                <c:pt idx="4744">
                  <c:v>40387</c:v>
                </c:pt>
                <c:pt idx="4745">
                  <c:v>40388</c:v>
                </c:pt>
                <c:pt idx="4746">
                  <c:v>40389</c:v>
                </c:pt>
                <c:pt idx="4747">
                  <c:v>40390</c:v>
                </c:pt>
                <c:pt idx="4748">
                  <c:v>40391</c:v>
                </c:pt>
                <c:pt idx="4749">
                  <c:v>40392</c:v>
                </c:pt>
                <c:pt idx="4750">
                  <c:v>40393</c:v>
                </c:pt>
                <c:pt idx="4751">
                  <c:v>40394</c:v>
                </c:pt>
                <c:pt idx="4752">
                  <c:v>40395</c:v>
                </c:pt>
                <c:pt idx="4753">
                  <c:v>40396</c:v>
                </c:pt>
                <c:pt idx="4754">
                  <c:v>40397</c:v>
                </c:pt>
                <c:pt idx="4755">
                  <c:v>40398</c:v>
                </c:pt>
                <c:pt idx="4756">
                  <c:v>40399</c:v>
                </c:pt>
                <c:pt idx="4757">
                  <c:v>40400</c:v>
                </c:pt>
                <c:pt idx="4758">
                  <c:v>40401</c:v>
                </c:pt>
                <c:pt idx="4759">
                  <c:v>40402</c:v>
                </c:pt>
                <c:pt idx="4760">
                  <c:v>40403</c:v>
                </c:pt>
                <c:pt idx="4761">
                  <c:v>40404</c:v>
                </c:pt>
                <c:pt idx="4762">
                  <c:v>40405</c:v>
                </c:pt>
                <c:pt idx="4763">
                  <c:v>40406</c:v>
                </c:pt>
                <c:pt idx="4764">
                  <c:v>40407</c:v>
                </c:pt>
                <c:pt idx="4765">
                  <c:v>40408</c:v>
                </c:pt>
                <c:pt idx="4766">
                  <c:v>40409</c:v>
                </c:pt>
                <c:pt idx="4767">
                  <c:v>40410</c:v>
                </c:pt>
                <c:pt idx="4768">
                  <c:v>40411</c:v>
                </c:pt>
                <c:pt idx="4769">
                  <c:v>40412</c:v>
                </c:pt>
                <c:pt idx="4770">
                  <c:v>40413</c:v>
                </c:pt>
                <c:pt idx="4771">
                  <c:v>40414</c:v>
                </c:pt>
                <c:pt idx="4772">
                  <c:v>40415</c:v>
                </c:pt>
                <c:pt idx="4773">
                  <c:v>40416</c:v>
                </c:pt>
                <c:pt idx="4774">
                  <c:v>40417</c:v>
                </c:pt>
                <c:pt idx="4775">
                  <c:v>40418</c:v>
                </c:pt>
                <c:pt idx="4776">
                  <c:v>40419</c:v>
                </c:pt>
                <c:pt idx="4777">
                  <c:v>40420</c:v>
                </c:pt>
                <c:pt idx="4778">
                  <c:v>40421</c:v>
                </c:pt>
                <c:pt idx="4779">
                  <c:v>40422</c:v>
                </c:pt>
                <c:pt idx="4780">
                  <c:v>40423</c:v>
                </c:pt>
                <c:pt idx="4781">
                  <c:v>40424</c:v>
                </c:pt>
                <c:pt idx="4782">
                  <c:v>40425</c:v>
                </c:pt>
                <c:pt idx="4783">
                  <c:v>40426</c:v>
                </c:pt>
                <c:pt idx="4784">
                  <c:v>40427</c:v>
                </c:pt>
                <c:pt idx="4785">
                  <c:v>40428</c:v>
                </c:pt>
                <c:pt idx="4786">
                  <c:v>40429</c:v>
                </c:pt>
                <c:pt idx="4787">
                  <c:v>40430</c:v>
                </c:pt>
                <c:pt idx="4788">
                  <c:v>40431</c:v>
                </c:pt>
                <c:pt idx="4789">
                  <c:v>40432</c:v>
                </c:pt>
                <c:pt idx="4790">
                  <c:v>40433</c:v>
                </c:pt>
                <c:pt idx="4791">
                  <c:v>40434</c:v>
                </c:pt>
                <c:pt idx="4792">
                  <c:v>40435</c:v>
                </c:pt>
                <c:pt idx="4793">
                  <c:v>40436</c:v>
                </c:pt>
                <c:pt idx="4794">
                  <c:v>40437</c:v>
                </c:pt>
                <c:pt idx="4795">
                  <c:v>40438</c:v>
                </c:pt>
                <c:pt idx="4796">
                  <c:v>40439</c:v>
                </c:pt>
                <c:pt idx="4797">
                  <c:v>40440</c:v>
                </c:pt>
                <c:pt idx="4798">
                  <c:v>40441</c:v>
                </c:pt>
                <c:pt idx="4799">
                  <c:v>40442</c:v>
                </c:pt>
                <c:pt idx="4800">
                  <c:v>40443</c:v>
                </c:pt>
                <c:pt idx="4801">
                  <c:v>40444</c:v>
                </c:pt>
                <c:pt idx="4802">
                  <c:v>40445</c:v>
                </c:pt>
                <c:pt idx="4803">
                  <c:v>40446</c:v>
                </c:pt>
                <c:pt idx="4804">
                  <c:v>40447</c:v>
                </c:pt>
                <c:pt idx="4805">
                  <c:v>40448</c:v>
                </c:pt>
                <c:pt idx="4806">
                  <c:v>40449</c:v>
                </c:pt>
                <c:pt idx="4807">
                  <c:v>40450</c:v>
                </c:pt>
                <c:pt idx="4808">
                  <c:v>40451</c:v>
                </c:pt>
                <c:pt idx="4809">
                  <c:v>40452</c:v>
                </c:pt>
                <c:pt idx="4810">
                  <c:v>40453</c:v>
                </c:pt>
                <c:pt idx="4811">
                  <c:v>40454</c:v>
                </c:pt>
                <c:pt idx="4812">
                  <c:v>40455</c:v>
                </c:pt>
                <c:pt idx="4813">
                  <c:v>40456</c:v>
                </c:pt>
                <c:pt idx="4814">
                  <c:v>40457</c:v>
                </c:pt>
                <c:pt idx="4815">
                  <c:v>40458</c:v>
                </c:pt>
                <c:pt idx="4816">
                  <c:v>40459</c:v>
                </c:pt>
                <c:pt idx="4817">
                  <c:v>40460</c:v>
                </c:pt>
                <c:pt idx="4818">
                  <c:v>40461</c:v>
                </c:pt>
                <c:pt idx="4819">
                  <c:v>40462</c:v>
                </c:pt>
                <c:pt idx="4820">
                  <c:v>40463</c:v>
                </c:pt>
                <c:pt idx="4821">
                  <c:v>40464</c:v>
                </c:pt>
                <c:pt idx="4822">
                  <c:v>40465</c:v>
                </c:pt>
                <c:pt idx="4823">
                  <c:v>40466</c:v>
                </c:pt>
                <c:pt idx="4824">
                  <c:v>40467</c:v>
                </c:pt>
                <c:pt idx="4825">
                  <c:v>40468</c:v>
                </c:pt>
                <c:pt idx="4826">
                  <c:v>40469</c:v>
                </c:pt>
                <c:pt idx="4827">
                  <c:v>40470</c:v>
                </c:pt>
                <c:pt idx="4828">
                  <c:v>40471</c:v>
                </c:pt>
                <c:pt idx="4829">
                  <c:v>40472</c:v>
                </c:pt>
                <c:pt idx="4830">
                  <c:v>40473</c:v>
                </c:pt>
                <c:pt idx="4831">
                  <c:v>40474</c:v>
                </c:pt>
                <c:pt idx="4832">
                  <c:v>40475</c:v>
                </c:pt>
                <c:pt idx="4833">
                  <c:v>40476</c:v>
                </c:pt>
                <c:pt idx="4834">
                  <c:v>40477</c:v>
                </c:pt>
                <c:pt idx="4835">
                  <c:v>40478</c:v>
                </c:pt>
                <c:pt idx="4836">
                  <c:v>40479</c:v>
                </c:pt>
                <c:pt idx="4837">
                  <c:v>40480</c:v>
                </c:pt>
                <c:pt idx="4838">
                  <c:v>40481</c:v>
                </c:pt>
                <c:pt idx="4839">
                  <c:v>40482</c:v>
                </c:pt>
                <c:pt idx="4840">
                  <c:v>40483</c:v>
                </c:pt>
                <c:pt idx="4841">
                  <c:v>40484</c:v>
                </c:pt>
                <c:pt idx="4842">
                  <c:v>40485</c:v>
                </c:pt>
                <c:pt idx="4843">
                  <c:v>40486</c:v>
                </c:pt>
                <c:pt idx="4844">
                  <c:v>40487</c:v>
                </c:pt>
                <c:pt idx="4845">
                  <c:v>40488</c:v>
                </c:pt>
                <c:pt idx="4846">
                  <c:v>40489</c:v>
                </c:pt>
                <c:pt idx="4847">
                  <c:v>40490</c:v>
                </c:pt>
                <c:pt idx="4848">
                  <c:v>40491</c:v>
                </c:pt>
                <c:pt idx="4849">
                  <c:v>40492</c:v>
                </c:pt>
                <c:pt idx="4850">
                  <c:v>40493</c:v>
                </c:pt>
                <c:pt idx="4851">
                  <c:v>40494</c:v>
                </c:pt>
                <c:pt idx="4852">
                  <c:v>40495</c:v>
                </c:pt>
                <c:pt idx="4853">
                  <c:v>40496</c:v>
                </c:pt>
                <c:pt idx="4854">
                  <c:v>40497</c:v>
                </c:pt>
                <c:pt idx="4855">
                  <c:v>40498</c:v>
                </c:pt>
                <c:pt idx="4856">
                  <c:v>40499</c:v>
                </c:pt>
                <c:pt idx="4857">
                  <c:v>40500</c:v>
                </c:pt>
                <c:pt idx="4858">
                  <c:v>40501</c:v>
                </c:pt>
                <c:pt idx="4859">
                  <c:v>40502</c:v>
                </c:pt>
                <c:pt idx="4860">
                  <c:v>40503</c:v>
                </c:pt>
                <c:pt idx="4861">
                  <c:v>40504</c:v>
                </c:pt>
                <c:pt idx="4862">
                  <c:v>40505</c:v>
                </c:pt>
                <c:pt idx="4863">
                  <c:v>40506</c:v>
                </c:pt>
                <c:pt idx="4864">
                  <c:v>40507</c:v>
                </c:pt>
                <c:pt idx="4865">
                  <c:v>40508</c:v>
                </c:pt>
                <c:pt idx="4866">
                  <c:v>40509</c:v>
                </c:pt>
                <c:pt idx="4867">
                  <c:v>40510</c:v>
                </c:pt>
                <c:pt idx="4868">
                  <c:v>40511</c:v>
                </c:pt>
                <c:pt idx="4869">
                  <c:v>40512</c:v>
                </c:pt>
                <c:pt idx="4870">
                  <c:v>40513</c:v>
                </c:pt>
                <c:pt idx="4871">
                  <c:v>40514</c:v>
                </c:pt>
                <c:pt idx="4872">
                  <c:v>40515</c:v>
                </c:pt>
                <c:pt idx="4873">
                  <c:v>40516</c:v>
                </c:pt>
                <c:pt idx="4874">
                  <c:v>40517</c:v>
                </c:pt>
                <c:pt idx="4875">
                  <c:v>40518</c:v>
                </c:pt>
                <c:pt idx="4876">
                  <c:v>40519</c:v>
                </c:pt>
                <c:pt idx="4877">
                  <c:v>40520</c:v>
                </c:pt>
                <c:pt idx="4878">
                  <c:v>40521</c:v>
                </c:pt>
                <c:pt idx="4879">
                  <c:v>40522</c:v>
                </c:pt>
                <c:pt idx="4880">
                  <c:v>40523</c:v>
                </c:pt>
                <c:pt idx="4881">
                  <c:v>40524</c:v>
                </c:pt>
                <c:pt idx="4882">
                  <c:v>40525</c:v>
                </c:pt>
                <c:pt idx="4883">
                  <c:v>40526</c:v>
                </c:pt>
                <c:pt idx="4884">
                  <c:v>40527</c:v>
                </c:pt>
                <c:pt idx="4885">
                  <c:v>40528</c:v>
                </c:pt>
                <c:pt idx="4886">
                  <c:v>40529</c:v>
                </c:pt>
                <c:pt idx="4887">
                  <c:v>40530</c:v>
                </c:pt>
                <c:pt idx="4888">
                  <c:v>40531</c:v>
                </c:pt>
                <c:pt idx="4889">
                  <c:v>40532</c:v>
                </c:pt>
                <c:pt idx="4890">
                  <c:v>40533</c:v>
                </c:pt>
                <c:pt idx="4891">
                  <c:v>40534</c:v>
                </c:pt>
                <c:pt idx="4892">
                  <c:v>40535</c:v>
                </c:pt>
                <c:pt idx="4893">
                  <c:v>40536</c:v>
                </c:pt>
                <c:pt idx="4894">
                  <c:v>40537</c:v>
                </c:pt>
                <c:pt idx="4895">
                  <c:v>40538</c:v>
                </c:pt>
                <c:pt idx="4896">
                  <c:v>40539</c:v>
                </c:pt>
                <c:pt idx="4897">
                  <c:v>40540</c:v>
                </c:pt>
                <c:pt idx="4898">
                  <c:v>40541</c:v>
                </c:pt>
                <c:pt idx="4899">
                  <c:v>40542</c:v>
                </c:pt>
                <c:pt idx="4900">
                  <c:v>40543</c:v>
                </c:pt>
                <c:pt idx="4901">
                  <c:v>40544</c:v>
                </c:pt>
                <c:pt idx="4902">
                  <c:v>40545</c:v>
                </c:pt>
                <c:pt idx="4903">
                  <c:v>40546</c:v>
                </c:pt>
                <c:pt idx="4904">
                  <c:v>40547</c:v>
                </c:pt>
                <c:pt idx="4905">
                  <c:v>40548</c:v>
                </c:pt>
                <c:pt idx="4906">
                  <c:v>40549</c:v>
                </c:pt>
                <c:pt idx="4907">
                  <c:v>40550</c:v>
                </c:pt>
                <c:pt idx="4908">
                  <c:v>40551</c:v>
                </c:pt>
                <c:pt idx="4909">
                  <c:v>40552</c:v>
                </c:pt>
                <c:pt idx="4910">
                  <c:v>40553</c:v>
                </c:pt>
                <c:pt idx="4911">
                  <c:v>40554</c:v>
                </c:pt>
                <c:pt idx="4912">
                  <c:v>40555</c:v>
                </c:pt>
                <c:pt idx="4913">
                  <c:v>40556</c:v>
                </c:pt>
                <c:pt idx="4914">
                  <c:v>40557</c:v>
                </c:pt>
                <c:pt idx="4915">
                  <c:v>40558</c:v>
                </c:pt>
                <c:pt idx="4916">
                  <c:v>40559</c:v>
                </c:pt>
                <c:pt idx="4917">
                  <c:v>40560</c:v>
                </c:pt>
                <c:pt idx="4918">
                  <c:v>40561</c:v>
                </c:pt>
                <c:pt idx="4919">
                  <c:v>40562</c:v>
                </c:pt>
                <c:pt idx="4920">
                  <c:v>40563</c:v>
                </c:pt>
                <c:pt idx="4921">
                  <c:v>40564</c:v>
                </c:pt>
                <c:pt idx="4922">
                  <c:v>40565</c:v>
                </c:pt>
                <c:pt idx="4923">
                  <c:v>40566</c:v>
                </c:pt>
                <c:pt idx="4924">
                  <c:v>40567</c:v>
                </c:pt>
                <c:pt idx="4925">
                  <c:v>40568</c:v>
                </c:pt>
                <c:pt idx="4926">
                  <c:v>40569</c:v>
                </c:pt>
                <c:pt idx="4927">
                  <c:v>40570</c:v>
                </c:pt>
                <c:pt idx="4928">
                  <c:v>40571</c:v>
                </c:pt>
                <c:pt idx="4929">
                  <c:v>40572</c:v>
                </c:pt>
                <c:pt idx="4930">
                  <c:v>40573</c:v>
                </c:pt>
                <c:pt idx="4931">
                  <c:v>40574</c:v>
                </c:pt>
                <c:pt idx="4932">
                  <c:v>40575</c:v>
                </c:pt>
                <c:pt idx="4933">
                  <c:v>40576</c:v>
                </c:pt>
                <c:pt idx="4934">
                  <c:v>40577</c:v>
                </c:pt>
                <c:pt idx="4935">
                  <c:v>40578</c:v>
                </c:pt>
                <c:pt idx="4936">
                  <c:v>40579</c:v>
                </c:pt>
                <c:pt idx="4937">
                  <c:v>40580</c:v>
                </c:pt>
                <c:pt idx="4938">
                  <c:v>40581</c:v>
                </c:pt>
                <c:pt idx="4939">
                  <c:v>40582</c:v>
                </c:pt>
                <c:pt idx="4940">
                  <c:v>40583</c:v>
                </c:pt>
                <c:pt idx="4941">
                  <c:v>40584</c:v>
                </c:pt>
                <c:pt idx="4942">
                  <c:v>40585</c:v>
                </c:pt>
                <c:pt idx="4943">
                  <c:v>40586</c:v>
                </c:pt>
                <c:pt idx="4944">
                  <c:v>40587</c:v>
                </c:pt>
                <c:pt idx="4945">
                  <c:v>40588</c:v>
                </c:pt>
                <c:pt idx="4946">
                  <c:v>40589</c:v>
                </c:pt>
                <c:pt idx="4947">
                  <c:v>40590</c:v>
                </c:pt>
                <c:pt idx="4948">
                  <c:v>40591</c:v>
                </c:pt>
                <c:pt idx="4949">
                  <c:v>40592</c:v>
                </c:pt>
                <c:pt idx="4950">
                  <c:v>40593</c:v>
                </c:pt>
                <c:pt idx="4951">
                  <c:v>40594</c:v>
                </c:pt>
                <c:pt idx="4952">
                  <c:v>40595</c:v>
                </c:pt>
                <c:pt idx="4953">
                  <c:v>40596</c:v>
                </c:pt>
                <c:pt idx="4954">
                  <c:v>40597</c:v>
                </c:pt>
                <c:pt idx="4955">
                  <c:v>40598</c:v>
                </c:pt>
                <c:pt idx="4956">
                  <c:v>40599</c:v>
                </c:pt>
                <c:pt idx="4957">
                  <c:v>40600</c:v>
                </c:pt>
                <c:pt idx="4958">
                  <c:v>40601</c:v>
                </c:pt>
                <c:pt idx="4959">
                  <c:v>40602</c:v>
                </c:pt>
                <c:pt idx="4960">
                  <c:v>40603</c:v>
                </c:pt>
                <c:pt idx="4961">
                  <c:v>40604</c:v>
                </c:pt>
                <c:pt idx="4962">
                  <c:v>40605</c:v>
                </c:pt>
                <c:pt idx="4963">
                  <c:v>40606</c:v>
                </c:pt>
                <c:pt idx="4964">
                  <c:v>40607</c:v>
                </c:pt>
                <c:pt idx="4965">
                  <c:v>40608</c:v>
                </c:pt>
                <c:pt idx="4966">
                  <c:v>40609</c:v>
                </c:pt>
                <c:pt idx="4967">
                  <c:v>40610</c:v>
                </c:pt>
                <c:pt idx="4968">
                  <c:v>40611</c:v>
                </c:pt>
                <c:pt idx="4969">
                  <c:v>40612</c:v>
                </c:pt>
                <c:pt idx="4970">
                  <c:v>40613</c:v>
                </c:pt>
                <c:pt idx="4971">
                  <c:v>40614</c:v>
                </c:pt>
                <c:pt idx="4972">
                  <c:v>40615</c:v>
                </c:pt>
                <c:pt idx="4973">
                  <c:v>40616</c:v>
                </c:pt>
                <c:pt idx="4974">
                  <c:v>40617</c:v>
                </c:pt>
                <c:pt idx="4975">
                  <c:v>40618</c:v>
                </c:pt>
                <c:pt idx="4976">
                  <c:v>40619</c:v>
                </c:pt>
                <c:pt idx="4977">
                  <c:v>40620</c:v>
                </c:pt>
                <c:pt idx="4978">
                  <c:v>40621</c:v>
                </c:pt>
                <c:pt idx="4979">
                  <c:v>40622</c:v>
                </c:pt>
                <c:pt idx="4980">
                  <c:v>40623</c:v>
                </c:pt>
                <c:pt idx="4981">
                  <c:v>40624</c:v>
                </c:pt>
                <c:pt idx="4982">
                  <c:v>40625</c:v>
                </c:pt>
                <c:pt idx="4983">
                  <c:v>40626</c:v>
                </c:pt>
                <c:pt idx="4984">
                  <c:v>40627</c:v>
                </c:pt>
                <c:pt idx="4985">
                  <c:v>40628</c:v>
                </c:pt>
                <c:pt idx="4986">
                  <c:v>40629</c:v>
                </c:pt>
                <c:pt idx="4987">
                  <c:v>40630</c:v>
                </c:pt>
                <c:pt idx="4988">
                  <c:v>40631</c:v>
                </c:pt>
                <c:pt idx="4989">
                  <c:v>40632</c:v>
                </c:pt>
                <c:pt idx="4990">
                  <c:v>40633</c:v>
                </c:pt>
                <c:pt idx="4991">
                  <c:v>40634</c:v>
                </c:pt>
                <c:pt idx="4992">
                  <c:v>40635</c:v>
                </c:pt>
                <c:pt idx="4993">
                  <c:v>40636</c:v>
                </c:pt>
                <c:pt idx="4994">
                  <c:v>40637</c:v>
                </c:pt>
                <c:pt idx="4995">
                  <c:v>40638</c:v>
                </c:pt>
                <c:pt idx="4996">
                  <c:v>40639</c:v>
                </c:pt>
                <c:pt idx="4997">
                  <c:v>40640</c:v>
                </c:pt>
                <c:pt idx="4998">
                  <c:v>40641</c:v>
                </c:pt>
                <c:pt idx="4999">
                  <c:v>40642</c:v>
                </c:pt>
                <c:pt idx="5000">
                  <c:v>40643</c:v>
                </c:pt>
                <c:pt idx="5001">
                  <c:v>40644</c:v>
                </c:pt>
                <c:pt idx="5002">
                  <c:v>40645</c:v>
                </c:pt>
                <c:pt idx="5003">
                  <c:v>40646</c:v>
                </c:pt>
                <c:pt idx="5004">
                  <c:v>40647</c:v>
                </c:pt>
                <c:pt idx="5005">
                  <c:v>40648</c:v>
                </c:pt>
                <c:pt idx="5006">
                  <c:v>40649</c:v>
                </c:pt>
                <c:pt idx="5007">
                  <c:v>40650</c:v>
                </c:pt>
                <c:pt idx="5008">
                  <c:v>40651</c:v>
                </c:pt>
                <c:pt idx="5009">
                  <c:v>40652</c:v>
                </c:pt>
                <c:pt idx="5010">
                  <c:v>40653</c:v>
                </c:pt>
                <c:pt idx="5011">
                  <c:v>40654</c:v>
                </c:pt>
                <c:pt idx="5012">
                  <c:v>40655</c:v>
                </c:pt>
                <c:pt idx="5013">
                  <c:v>40656</c:v>
                </c:pt>
                <c:pt idx="5014">
                  <c:v>40657</c:v>
                </c:pt>
                <c:pt idx="5015">
                  <c:v>40658</c:v>
                </c:pt>
                <c:pt idx="5016">
                  <c:v>40659</c:v>
                </c:pt>
                <c:pt idx="5017">
                  <c:v>40660</c:v>
                </c:pt>
                <c:pt idx="5018">
                  <c:v>40661</c:v>
                </c:pt>
                <c:pt idx="5019">
                  <c:v>40662</c:v>
                </c:pt>
                <c:pt idx="5020">
                  <c:v>40663</c:v>
                </c:pt>
                <c:pt idx="5021">
                  <c:v>40664</c:v>
                </c:pt>
                <c:pt idx="5022">
                  <c:v>40665</c:v>
                </c:pt>
                <c:pt idx="5023">
                  <c:v>40666</c:v>
                </c:pt>
                <c:pt idx="5024">
                  <c:v>40667</c:v>
                </c:pt>
                <c:pt idx="5025">
                  <c:v>40668</c:v>
                </c:pt>
                <c:pt idx="5026">
                  <c:v>40669</c:v>
                </c:pt>
                <c:pt idx="5027">
                  <c:v>40670</c:v>
                </c:pt>
                <c:pt idx="5028">
                  <c:v>40671</c:v>
                </c:pt>
                <c:pt idx="5029">
                  <c:v>40672</c:v>
                </c:pt>
                <c:pt idx="5030">
                  <c:v>40673</c:v>
                </c:pt>
                <c:pt idx="5031">
                  <c:v>40674</c:v>
                </c:pt>
                <c:pt idx="5032">
                  <c:v>40675</c:v>
                </c:pt>
                <c:pt idx="5033">
                  <c:v>40676</c:v>
                </c:pt>
                <c:pt idx="5034">
                  <c:v>40677</c:v>
                </c:pt>
                <c:pt idx="5035">
                  <c:v>40678</c:v>
                </c:pt>
                <c:pt idx="5036">
                  <c:v>40679</c:v>
                </c:pt>
                <c:pt idx="5037">
                  <c:v>40680</c:v>
                </c:pt>
                <c:pt idx="5038">
                  <c:v>40681</c:v>
                </c:pt>
                <c:pt idx="5039">
                  <c:v>40682</c:v>
                </c:pt>
                <c:pt idx="5040">
                  <c:v>40683</c:v>
                </c:pt>
                <c:pt idx="5041">
                  <c:v>40684</c:v>
                </c:pt>
                <c:pt idx="5042">
                  <c:v>40685</c:v>
                </c:pt>
                <c:pt idx="5043">
                  <c:v>40686</c:v>
                </c:pt>
                <c:pt idx="5044">
                  <c:v>40687</c:v>
                </c:pt>
                <c:pt idx="5045">
                  <c:v>40688</c:v>
                </c:pt>
                <c:pt idx="5046">
                  <c:v>40689</c:v>
                </c:pt>
                <c:pt idx="5047">
                  <c:v>40690</c:v>
                </c:pt>
                <c:pt idx="5048">
                  <c:v>40691</c:v>
                </c:pt>
                <c:pt idx="5049">
                  <c:v>40692</c:v>
                </c:pt>
                <c:pt idx="5050">
                  <c:v>40693</c:v>
                </c:pt>
                <c:pt idx="5051">
                  <c:v>40694</c:v>
                </c:pt>
                <c:pt idx="5052">
                  <c:v>40695</c:v>
                </c:pt>
                <c:pt idx="5053">
                  <c:v>40696</c:v>
                </c:pt>
                <c:pt idx="5054">
                  <c:v>40697</c:v>
                </c:pt>
                <c:pt idx="5055">
                  <c:v>40698</c:v>
                </c:pt>
                <c:pt idx="5056">
                  <c:v>40699</c:v>
                </c:pt>
                <c:pt idx="5057">
                  <c:v>40700</c:v>
                </c:pt>
                <c:pt idx="5058">
                  <c:v>40701</c:v>
                </c:pt>
                <c:pt idx="5059">
                  <c:v>40702</c:v>
                </c:pt>
                <c:pt idx="5060">
                  <c:v>40703</c:v>
                </c:pt>
                <c:pt idx="5061">
                  <c:v>40704</c:v>
                </c:pt>
                <c:pt idx="5062">
                  <c:v>40705</c:v>
                </c:pt>
                <c:pt idx="5063">
                  <c:v>40706</c:v>
                </c:pt>
                <c:pt idx="5064">
                  <c:v>40707</c:v>
                </c:pt>
                <c:pt idx="5065">
                  <c:v>40708</c:v>
                </c:pt>
                <c:pt idx="5066">
                  <c:v>40709</c:v>
                </c:pt>
                <c:pt idx="5067">
                  <c:v>40710</c:v>
                </c:pt>
                <c:pt idx="5068">
                  <c:v>40711</c:v>
                </c:pt>
                <c:pt idx="5069">
                  <c:v>40712</c:v>
                </c:pt>
                <c:pt idx="5070">
                  <c:v>40713</c:v>
                </c:pt>
                <c:pt idx="5071">
                  <c:v>40714</c:v>
                </c:pt>
                <c:pt idx="5072">
                  <c:v>40715</c:v>
                </c:pt>
                <c:pt idx="5073">
                  <c:v>40716</c:v>
                </c:pt>
                <c:pt idx="5074">
                  <c:v>40717</c:v>
                </c:pt>
                <c:pt idx="5075">
                  <c:v>40718</c:v>
                </c:pt>
                <c:pt idx="5076">
                  <c:v>40719</c:v>
                </c:pt>
                <c:pt idx="5077">
                  <c:v>40720</c:v>
                </c:pt>
                <c:pt idx="5078">
                  <c:v>40721</c:v>
                </c:pt>
                <c:pt idx="5079">
                  <c:v>40722</c:v>
                </c:pt>
                <c:pt idx="5080">
                  <c:v>40723</c:v>
                </c:pt>
                <c:pt idx="5081">
                  <c:v>40724</c:v>
                </c:pt>
                <c:pt idx="5082">
                  <c:v>40725</c:v>
                </c:pt>
                <c:pt idx="5083">
                  <c:v>40726</c:v>
                </c:pt>
                <c:pt idx="5084">
                  <c:v>40727</c:v>
                </c:pt>
                <c:pt idx="5085">
                  <c:v>40728</c:v>
                </c:pt>
                <c:pt idx="5086">
                  <c:v>40729</c:v>
                </c:pt>
                <c:pt idx="5087">
                  <c:v>40730</c:v>
                </c:pt>
                <c:pt idx="5088">
                  <c:v>40731</c:v>
                </c:pt>
                <c:pt idx="5089">
                  <c:v>40732</c:v>
                </c:pt>
                <c:pt idx="5090">
                  <c:v>40733</c:v>
                </c:pt>
                <c:pt idx="5091">
                  <c:v>40734</c:v>
                </c:pt>
                <c:pt idx="5092">
                  <c:v>40735</c:v>
                </c:pt>
                <c:pt idx="5093">
                  <c:v>40736</c:v>
                </c:pt>
                <c:pt idx="5094">
                  <c:v>40737</c:v>
                </c:pt>
                <c:pt idx="5095">
                  <c:v>40738</c:v>
                </c:pt>
                <c:pt idx="5096">
                  <c:v>40739</c:v>
                </c:pt>
                <c:pt idx="5097">
                  <c:v>40740</c:v>
                </c:pt>
                <c:pt idx="5098">
                  <c:v>40741</c:v>
                </c:pt>
                <c:pt idx="5099">
                  <c:v>40742</c:v>
                </c:pt>
                <c:pt idx="5100">
                  <c:v>40743</c:v>
                </c:pt>
                <c:pt idx="5101">
                  <c:v>40744</c:v>
                </c:pt>
                <c:pt idx="5102">
                  <c:v>40745</c:v>
                </c:pt>
                <c:pt idx="5103">
                  <c:v>40746</c:v>
                </c:pt>
                <c:pt idx="5104">
                  <c:v>40747</c:v>
                </c:pt>
                <c:pt idx="5105">
                  <c:v>40748</c:v>
                </c:pt>
                <c:pt idx="5106">
                  <c:v>40749</c:v>
                </c:pt>
                <c:pt idx="5107">
                  <c:v>40750</c:v>
                </c:pt>
                <c:pt idx="5108">
                  <c:v>40751</c:v>
                </c:pt>
                <c:pt idx="5109">
                  <c:v>40752</c:v>
                </c:pt>
                <c:pt idx="5110">
                  <c:v>40753</c:v>
                </c:pt>
                <c:pt idx="5111">
                  <c:v>40754</c:v>
                </c:pt>
                <c:pt idx="5112">
                  <c:v>40755</c:v>
                </c:pt>
                <c:pt idx="5113">
                  <c:v>40756</c:v>
                </c:pt>
                <c:pt idx="5114">
                  <c:v>40757</c:v>
                </c:pt>
                <c:pt idx="5115">
                  <c:v>40758</c:v>
                </c:pt>
                <c:pt idx="5116">
                  <c:v>40759</c:v>
                </c:pt>
                <c:pt idx="5117">
                  <c:v>40760</c:v>
                </c:pt>
                <c:pt idx="5118">
                  <c:v>40761</c:v>
                </c:pt>
                <c:pt idx="5119">
                  <c:v>40762</c:v>
                </c:pt>
                <c:pt idx="5120">
                  <c:v>40763</c:v>
                </c:pt>
                <c:pt idx="5121">
                  <c:v>40764</c:v>
                </c:pt>
                <c:pt idx="5122">
                  <c:v>40765</c:v>
                </c:pt>
                <c:pt idx="5123">
                  <c:v>40766</c:v>
                </c:pt>
                <c:pt idx="5124">
                  <c:v>40767</c:v>
                </c:pt>
                <c:pt idx="5125">
                  <c:v>40768</c:v>
                </c:pt>
                <c:pt idx="5126">
                  <c:v>40769</c:v>
                </c:pt>
                <c:pt idx="5127">
                  <c:v>40770</c:v>
                </c:pt>
                <c:pt idx="5128">
                  <c:v>40771</c:v>
                </c:pt>
                <c:pt idx="5129">
                  <c:v>40772</c:v>
                </c:pt>
                <c:pt idx="5130">
                  <c:v>40773</c:v>
                </c:pt>
                <c:pt idx="5131">
                  <c:v>40774</c:v>
                </c:pt>
                <c:pt idx="5132">
                  <c:v>40775</c:v>
                </c:pt>
                <c:pt idx="5133">
                  <c:v>40776</c:v>
                </c:pt>
                <c:pt idx="5134">
                  <c:v>40777</c:v>
                </c:pt>
                <c:pt idx="5135">
                  <c:v>40778</c:v>
                </c:pt>
                <c:pt idx="5136">
                  <c:v>40779</c:v>
                </c:pt>
                <c:pt idx="5137">
                  <c:v>40780</c:v>
                </c:pt>
                <c:pt idx="5138">
                  <c:v>40781</c:v>
                </c:pt>
                <c:pt idx="5139">
                  <c:v>40782</c:v>
                </c:pt>
                <c:pt idx="5140">
                  <c:v>40783</c:v>
                </c:pt>
                <c:pt idx="5141">
                  <c:v>40784</c:v>
                </c:pt>
                <c:pt idx="5142">
                  <c:v>40785</c:v>
                </c:pt>
                <c:pt idx="5143">
                  <c:v>40786</c:v>
                </c:pt>
                <c:pt idx="5144">
                  <c:v>40787</c:v>
                </c:pt>
                <c:pt idx="5145">
                  <c:v>40788</c:v>
                </c:pt>
                <c:pt idx="5146">
                  <c:v>40789</c:v>
                </c:pt>
                <c:pt idx="5147">
                  <c:v>40790</c:v>
                </c:pt>
                <c:pt idx="5148">
                  <c:v>40791</c:v>
                </c:pt>
                <c:pt idx="5149">
                  <c:v>40792</c:v>
                </c:pt>
                <c:pt idx="5150">
                  <c:v>40793</c:v>
                </c:pt>
                <c:pt idx="5151">
                  <c:v>40794</c:v>
                </c:pt>
                <c:pt idx="5152">
                  <c:v>40795</c:v>
                </c:pt>
                <c:pt idx="5153">
                  <c:v>40796</c:v>
                </c:pt>
                <c:pt idx="5154">
                  <c:v>40797</c:v>
                </c:pt>
                <c:pt idx="5155">
                  <c:v>40798</c:v>
                </c:pt>
                <c:pt idx="5156">
                  <c:v>40799</c:v>
                </c:pt>
                <c:pt idx="5157">
                  <c:v>40800</c:v>
                </c:pt>
                <c:pt idx="5158">
                  <c:v>40801</c:v>
                </c:pt>
                <c:pt idx="5159">
                  <c:v>40802</c:v>
                </c:pt>
                <c:pt idx="5160">
                  <c:v>40803</c:v>
                </c:pt>
                <c:pt idx="5161">
                  <c:v>40804</c:v>
                </c:pt>
                <c:pt idx="5162">
                  <c:v>40805</c:v>
                </c:pt>
                <c:pt idx="5163">
                  <c:v>40806</c:v>
                </c:pt>
                <c:pt idx="5164">
                  <c:v>40807</c:v>
                </c:pt>
                <c:pt idx="5165">
                  <c:v>40808</c:v>
                </c:pt>
                <c:pt idx="5166">
                  <c:v>40809</c:v>
                </c:pt>
                <c:pt idx="5167">
                  <c:v>40810</c:v>
                </c:pt>
                <c:pt idx="5168">
                  <c:v>40811</c:v>
                </c:pt>
                <c:pt idx="5169">
                  <c:v>40812</c:v>
                </c:pt>
                <c:pt idx="5170">
                  <c:v>40813</c:v>
                </c:pt>
                <c:pt idx="5171">
                  <c:v>40814</c:v>
                </c:pt>
                <c:pt idx="5172">
                  <c:v>40815</c:v>
                </c:pt>
                <c:pt idx="5173">
                  <c:v>40816</c:v>
                </c:pt>
                <c:pt idx="5174">
                  <c:v>40817</c:v>
                </c:pt>
                <c:pt idx="5175">
                  <c:v>40818</c:v>
                </c:pt>
                <c:pt idx="5176">
                  <c:v>40819</c:v>
                </c:pt>
                <c:pt idx="5177">
                  <c:v>40820</c:v>
                </c:pt>
                <c:pt idx="5178">
                  <c:v>40821</c:v>
                </c:pt>
                <c:pt idx="5179">
                  <c:v>40822</c:v>
                </c:pt>
                <c:pt idx="5180">
                  <c:v>40823</c:v>
                </c:pt>
                <c:pt idx="5181">
                  <c:v>40824</c:v>
                </c:pt>
                <c:pt idx="5182">
                  <c:v>40825</c:v>
                </c:pt>
                <c:pt idx="5183">
                  <c:v>40826</c:v>
                </c:pt>
                <c:pt idx="5184">
                  <c:v>40827</c:v>
                </c:pt>
                <c:pt idx="5185">
                  <c:v>40828</c:v>
                </c:pt>
                <c:pt idx="5186">
                  <c:v>40829</c:v>
                </c:pt>
                <c:pt idx="5187">
                  <c:v>40830</c:v>
                </c:pt>
                <c:pt idx="5188">
                  <c:v>40831</c:v>
                </c:pt>
                <c:pt idx="5189">
                  <c:v>40832</c:v>
                </c:pt>
                <c:pt idx="5190">
                  <c:v>40833</c:v>
                </c:pt>
                <c:pt idx="5191">
                  <c:v>40834</c:v>
                </c:pt>
                <c:pt idx="5192">
                  <c:v>40835</c:v>
                </c:pt>
                <c:pt idx="5193">
                  <c:v>40836</c:v>
                </c:pt>
                <c:pt idx="5194">
                  <c:v>40837</c:v>
                </c:pt>
                <c:pt idx="5195">
                  <c:v>40838</c:v>
                </c:pt>
                <c:pt idx="5196">
                  <c:v>40839</c:v>
                </c:pt>
                <c:pt idx="5197">
                  <c:v>40840</c:v>
                </c:pt>
                <c:pt idx="5198">
                  <c:v>40841</c:v>
                </c:pt>
                <c:pt idx="5199">
                  <c:v>40842</c:v>
                </c:pt>
                <c:pt idx="5200">
                  <c:v>40843</c:v>
                </c:pt>
                <c:pt idx="5201">
                  <c:v>40844</c:v>
                </c:pt>
                <c:pt idx="5202">
                  <c:v>40845</c:v>
                </c:pt>
                <c:pt idx="5203">
                  <c:v>40846</c:v>
                </c:pt>
                <c:pt idx="5204">
                  <c:v>40847</c:v>
                </c:pt>
                <c:pt idx="5205">
                  <c:v>40848</c:v>
                </c:pt>
                <c:pt idx="5206">
                  <c:v>40849</c:v>
                </c:pt>
                <c:pt idx="5207">
                  <c:v>40850</c:v>
                </c:pt>
                <c:pt idx="5208">
                  <c:v>40851</c:v>
                </c:pt>
                <c:pt idx="5209">
                  <c:v>40852</c:v>
                </c:pt>
                <c:pt idx="5210">
                  <c:v>40853</c:v>
                </c:pt>
                <c:pt idx="5211">
                  <c:v>40854</c:v>
                </c:pt>
                <c:pt idx="5212">
                  <c:v>40855</c:v>
                </c:pt>
                <c:pt idx="5213">
                  <c:v>40856</c:v>
                </c:pt>
                <c:pt idx="5214">
                  <c:v>40857</c:v>
                </c:pt>
                <c:pt idx="5215">
                  <c:v>40858</c:v>
                </c:pt>
                <c:pt idx="5216">
                  <c:v>40859</c:v>
                </c:pt>
                <c:pt idx="5217">
                  <c:v>40860</c:v>
                </c:pt>
                <c:pt idx="5218">
                  <c:v>40861</c:v>
                </c:pt>
                <c:pt idx="5219">
                  <c:v>40862</c:v>
                </c:pt>
                <c:pt idx="5220">
                  <c:v>40863</c:v>
                </c:pt>
                <c:pt idx="5221">
                  <c:v>40864</c:v>
                </c:pt>
                <c:pt idx="5222">
                  <c:v>40865</c:v>
                </c:pt>
                <c:pt idx="5223">
                  <c:v>40866</c:v>
                </c:pt>
                <c:pt idx="5224">
                  <c:v>40867</c:v>
                </c:pt>
                <c:pt idx="5225">
                  <c:v>40868</c:v>
                </c:pt>
                <c:pt idx="5226">
                  <c:v>40869</c:v>
                </c:pt>
                <c:pt idx="5227">
                  <c:v>40870</c:v>
                </c:pt>
                <c:pt idx="5228">
                  <c:v>40871</c:v>
                </c:pt>
                <c:pt idx="5229">
                  <c:v>40872</c:v>
                </c:pt>
                <c:pt idx="5230">
                  <c:v>40873</c:v>
                </c:pt>
                <c:pt idx="5231">
                  <c:v>40874</c:v>
                </c:pt>
                <c:pt idx="5232">
                  <c:v>40875</c:v>
                </c:pt>
                <c:pt idx="5233">
                  <c:v>40876</c:v>
                </c:pt>
                <c:pt idx="5234">
                  <c:v>40877</c:v>
                </c:pt>
                <c:pt idx="5235">
                  <c:v>40878</c:v>
                </c:pt>
                <c:pt idx="5236">
                  <c:v>40879</c:v>
                </c:pt>
                <c:pt idx="5237">
                  <c:v>40880</c:v>
                </c:pt>
                <c:pt idx="5238">
                  <c:v>40881</c:v>
                </c:pt>
                <c:pt idx="5239">
                  <c:v>40882</c:v>
                </c:pt>
                <c:pt idx="5240">
                  <c:v>40883</c:v>
                </c:pt>
                <c:pt idx="5241">
                  <c:v>40884</c:v>
                </c:pt>
                <c:pt idx="5242">
                  <c:v>40885</c:v>
                </c:pt>
                <c:pt idx="5243">
                  <c:v>40886</c:v>
                </c:pt>
                <c:pt idx="5244">
                  <c:v>40887</c:v>
                </c:pt>
                <c:pt idx="5245">
                  <c:v>40888</c:v>
                </c:pt>
                <c:pt idx="5246">
                  <c:v>40889</c:v>
                </c:pt>
                <c:pt idx="5247">
                  <c:v>40890</c:v>
                </c:pt>
                <c:pt idx="5248">
                  <c:v>40891</c:v>
                </c:pt>
                <c:pt idx="5249">
                  <c:v>40892</c:v>
                </c:pt>
                <c:pt idx="5250">
                  <c:v>40893</c:v>
                </c:pt>
                <c:pt idx="5251">
                  <c:v>40894</c:v>
                </c:pt>
                <c:pt idx="5252">
                  <c:v>40895</c:v>
                </c:pt>
                <c:pt idx="5253">
                  <c:v>40896</c:v>
                </c:pt>
                <c:pt idx="5254">
                  <c:v>40897</c:v>
                </c:pt>
                <c:pt idx="5255">
                  <c:v>40898</c:v>
                </c:pt>
                <c:pt idx="5256">
                  <c:v>40899</c:v>
                </c:pt>
                <c:pt idx="5257">
                  <c:v>40900</c:v>
                </c:pt>
                <c:pt idx="5258">
                  <c:v>40901</c:v>
                </c:pt>
                <c:pt idx="5259">
                  <c:v>40902</c:v>
                </c:pt>
                <c:pt idx="5260">
                  <c:v>40903</c:v>
                </c:pt>
                <c:pt idx="5261">
                  <c:v>40904</c:v>
                </c:pt>
                <c:pt idx="5262">
                  <c:v>40905</c:v>
                </c:pt>
                <c:pt idx="5263">
                  <c:v>40906</c:v>
                </c:pt>
                <c:pt idx="5264">
                  <c:v>40907</c:v>
                </c:pt>
                <c:pt idx="5265">
                  <c:v>40908</c:v>
                </c:pt>
                <c:pt idx="5266">
                  <c:v>40909</c:v>
                </c:pt>
                <c:pt idx="5267">
                  <c:v>40910</c:v>
                </c:pt>
                <c:pt idx="5268">
                  <c:v>40911</c:v>
                </c:pt>
                <c:pt idx="5269">
                  <c:v>40912</c:v>
                </c:pt>
                <c:pt idx="5270">
                  <c:v>40913</c:v>
                </c:pt>
                <c:pt idx="5271">
                  <c:v>40914</c:v>
                </c:pt>
                <c:pt idx="5272">
                  <c:v>40915</c:v>
                </c:pt>
                <c:pt idx="5273">
                  <c:v>40916</c:v>
                </c:pt>
                <c:pt idx="5274">
                  <c:v>40917</c:v>
                </c:pt>
                <c:pt idx="5275">
                  <c:v>40918</c:v>
                </c:pt>
                <c:pt idx="5276">
                  <c:v>40919</c:v>
                </c:pt>
                <c:pt idx="5277">
                  <c:v>40920</c:v>
                </c:pt>
                <c:pt idx="5278">
                  <c:v>40921</c:v>
                </c:pt>
                <c:pt idx="5279">
                  <c:v>40922</c:v>
                </c:pt>
                <c:pt idx="5280">
                  <c:v>40923</c:v>
                </c:pt>
                <c:pt idx="5281">
                  <c:v>40924</c:v>
                </c:pt>
                <c:pt idx="5282">
                  <c:v>40925</c:v>
                </c:pt>
                <c:pt idx="5283">
                  <c:v>40926</c:v>
                </c:pt>
                <c:pt idx="5284">
                  <c:v>40927</c:v>
                </c:pt>
                <c:pt idx="5285">
                  <c:v>40928</c:v>
                </c:pt>
                <c:pt idx="5286">
                  <c:v>40929</c:v>
                </c:pt>
                <c:pt idx="5287">
                  <c:v>40930</c:v>
                </c:pt>
                <c:pt idx="5288">
                  <c:v>40931</c:v>
                </c:pt>
                <c:pt idx="5289">
                  <c:v>40932</c:v>
                </c:pt>
                <c:pt idx="5290">
                  <c:v>40933</c:v>
                </c:pt>
                <c:pt idx="5291">
                  <c:v>40934</c:v>
                </c:pt>
                <c:pt idx="5292">
                  <c:v>40935</c:v>
                </c:pt>
                <c:pt idx="5293">
                  <c:v>40936</c:v>
                </c:pt>
                <c:pt idx="5294">
                  <c:v>40937</c:v>
                </c:pt>
                <c:pt idx="5295">
                  <c:v>40938</c:v>
                </c:pt>
                <c:pt idx="5296">
                  <c:v>40939</c:v>
                </c:pt>
                <c:pt idx="5297">
                  <c:v>40940</c:v>
                </c:pt>
                <c:pt idx="5298">
                  <c:v>40941</c:v>
                </c:pt>
                <c:pt idx="5299">
                  <c:v>40942</c:v>
                </c:pt>
                <c:pt idx="5300">
                  <c:v>40943</c:v>
                </c:pt>
                <c:pt idx="5301">
                  <c:v>40944</c:v>
                </c:pt>
                <c:pt idx="5302">
                  <c:v>40945</c:v>
                </c:pt>
                <c:pt idx="5303">
                  <c:v>40946</c:v>
                </c:pt>
                <c:pt idx="5304">
                  <c:v>40947</c:v>
                </c:pt>
                <c:pt idx="5305">
                  <c:v>40948</c:v>
                </c:pt>
                <c:pt idx="5306">
                  <c:v>40949</c:v>
                </c:pt>
                <c:pt idx="5307">
                  <c:v>40950</c:v>
                </c:pt>
                <c:pt idx="5308">
                  <c:v>40951</c:v>
                </c:pt>
                <c:pt idx="5309">
                  <c:v>40952</c:v>
                </c:pt>
                <c:pt idx="5310">
                  <c:v>40953</c:v>
                </c:pt>
                <c:pt idx="5311">
                  <c:v>40954</c:v>
                </c:pt>
                <c:pt idx="5312">
                  <c:v>40955</c:v>
                </c:pt>
                <c:pt idx="5313">
                  <c:v>40956</c:v>
                </c:pt>
                <c:pt idx="5314">
                  <c:v>40957</c:v>
                </c:pt>
                <c:pt idx="5315">
                  <c:v>40958</c:v>
                </c:pt>
                <c:pt idx="5316">
                  <c:v>40959</c:v>
                </c:pt>
                <c:pt idx="5317">
                  <c:v>40960</c:v>
                </c:pt>
                <c:pt idx="5318">
                  <c:v>40961</c:v>
                </c:pt>
                <c:pt idx="5319">
                  <c:v>40962</c:v>
                </c:pt>
                <c:pt idx="5320">
                  <c:v>40963</c:v>
                </c:pt>
                <c:pt idx="5321">
                  <c:v>40964</c:v>
                </c:pt>
                <c:pt idx="5322">
                  <c:v>40965</c:v>
                </c:pt>
                <c:pt idx="5323">
                  <c:v>40966</c:v>
                </c:pt>
                <c:pt idx="5324">
                  <c:v>40967</c:v>
                </c:pt>
                <c:pt idx="5325">
                  <c:v>40968</c:v>
                </c:pt>
                <c:pt idx="5326">
                  <c:v>40969</c:v>
                </c:pt>
                <c:pt idx="5327">
                  <c:v>40970</c:v>
                </c:pt>
                <c:pt idx="5328">
                  <c:v>40971</c:v>
                </c:pt>
                <c:pt idx="5329">
                  <c:v>40972</c:v>
                </c:pt>
                <c:pt idx="5330">
                  <c:v>40973</c:v>
                </c:pt>
                <c:pt idx="5331">
                  <c:v>40974</c:v>
                </c:pt>
                <c:pt idx="5332">
                  <c:v>40975</c:v>
                </c:pt>
                <c:pt idx="5333">
                  <c:v>40976</c:v>
                </c:pt>
                <c:pt idx="5334">
                  <c:v>40977</c:v>
                </c:pt>
                <c:pt idx="5335">
                  <c:v>40978</c:v>
                </c:pt>
                <c:pt idx="5336">
                  <c:v>40979</c:v>
                </c:pt>
                <c:pt idx="5337">
                  <c:v>40980</c:v>
                </c:pt>
                <c:pt idx="5338">
                  <c:v>40981</c:v>
                </c:pt>
                <c:pt idx="5339">
                  <c:v>40982</c:v>
                </c:pt>
                <c:pt idx="5340">
                  <c:v>40983</c:v>
                </c:pt>
                <c:pt idx="5341">
                  <c:v>40984</c:v>
                </c:pt>
                <c:pt idx="5342">
                  <c:v>40985</c:v>
                </c:pt>
                <c:pt idx="5343">
                  <c:v>40986</c:v>
                </c:pt>
                <c:pt idx="5344">
                  <c:v>40987</c:v>
                </c:pt>
                <c:pt idx="5345">
                  <c:v>40988</c:v>
                </c:pt>
                <c:pt idx="5346">
                  <c:v>40989</c:v>
                </c:pt>
                <c:pt idx="5347">
                  <c:v>40990</c:v>
                </c:pt>
                <c:pt idx="5348">
                  <c:v>40991</c:v>
                </c:pt>
                <c:pt idx="5349">
                  <c:v>40992</c:v>
                </c:pt>
                <c:pt idx="5350">
                  <c:v>40993</c:v>
                </c:pt>
                <c:pt idx="5351">
                  <c:v>40994</c:v>
                </c:pt>
                <c:pt idx="5352">
                  <c:v>40995</c:v>
                </c:pt>
                <c:pt idx="5353">
                  <c:v>40996</c:v>
                </c:pt>
                <c:pt idx="5354">
                  <c:v>40997</c:v>
                </c:pt>
                <c:pt idx="5355">
                  <c:v>40998</c:v>
                </c:pt>
                <c:pt idx="5356">
                  <c:v>40999</c:v>
                </c:pt>
                <c:pt idx="5357">
                  <c:v>41000</c:v>
                </c:pt>
                <c:pt idx="5358">
                  <c:v>41001</c:v>
                </c:pt>
                <c:pt idx="5359">
                  <c:v>41002</c:v>
                </c:pt>
                <c:pt idx="5360">
                  <c:v>41003</c:v>
                </c:pt>
                <c:pt idx="5361">
                  <c:v>41004</c:v>
                </c:pt>
                <c:pt idx="5362">
                  <c:v>41005</c:v>
                </c:pt>
                <c:pt idx="5363">
                  <c:v>41006</c:v>
                </c:pt>
                <c:pt idx="5364">
                  <c:v>41007</c:v>
                </c:pt>
                <c:pt idx="5365">
                  <c:v>41008</c:v>
                </c:pt>
                <c:pt idx="5366">
                  <c:v>41009</c:v>
                </c:pt>
                <c:pt idx="5367">
                  <c:v>41010</c:v>
                </c:pt>
                <c:pt idx="5368">
                  <c:v>41011</c:v>
                </c:pt>
                <c:pt idx="5369">
                  <c:v>41012</c:v>
                </c:pt>
                <c:pt idx="5370">
                  <c:v>41013</c:v>
                </c:pt>
                <c:pt idx="5371">
                  <c:v>41014</c:v>
                </c:pt>
                <c:pt idx="5372">
                  <c:v>41015</c:v>
                </c:pt>
                <c:pt idx="5373">
                  <c:v>41016</c:v>
                </c:pt>
                <c:pt idx="5374">
                  <c:v>41017</c:v>
                </c:pt>
                <c:pt idx="5375">
                  <c:v>41018</c:v>
                </c:pt>
                <c:pt idx="5376">
                  <c:v>41019</c:v>
                </c:pt>
                <c:pt idx="5377">
                  <c:v>41020</c:v>
                </c:pt>
                <c:pt idx="5378">
                  <c:v>41021</c:v>
                </c:pt>
                <c:pt idx="5379">
                  <c:v>41022</c:v>
                </c:pt>
                <c:pt idx="5380">
                  <c:v>41023</c:v>
                </c:pt>
                <c:pt idx="5381">
                  <c:v>41024</c:v>
                </c:pt>
                <c:pt idx="5382">
                  <c:v>41025</c:v>
                </c:pt>
                <c:pt idx="5383">
                  <c:v>41026</c:v>
                </c:pt>
                <c:pt idx="5384">
                  <c:v>41027</c:v>
                </c:pt>
                <c:pt idx="5385">
                  <c:v>41028</c:v>
                </c:pt>
                <c:pt idx="5386">
                  <c:v>41029</c:v>
                </c:pt>
                <c:pt idx="5387">
                  <c:v>41030</c:v>
                </c:pt>
                <c:pt idx="5388">
                  <c:v>41031</c:v>
                </c:pt>
                <c:pt idx="5389">
                  <c:v>41032</c:v>
                </c:pt>
                <c:pt idx="5390">
                  <c:v>41033</c:v>
                </c:pt>
                <c:pt idx="5391">
                  <c:v>41034</c:v>
                </c:pt>
                <c:pt idx="5392">
                  <c:v>41035</c:v>
                </c:pt>
                <c:pt idx="5393">
                  <c:v>41036</c:v>
                </c:pt>
                <c:pt idx="5394">
                  <c:v>41037</c:v>
                </c:pt>
                <c:pt idx="5395">
                  <c:v>41038</c:v>
                </c:pt>
                <c:pt idx="5396">
                  <c:v>41039</c:v>
                </c:pt>
                <c:pt idx="5397">
                  <c:v>41040</c:v>
                </c:pt>
                <c:pt idx="5398">
                  <c:v>41041</c:v>
                </c:pt>
                <c:pt idx="5399">
                  <c:v>41042</c:v>
                </c:pt>
                <c:pt idx="5400">
                  <c:v>41043</c:v>
                </c:pt>
                <c:pt idx="5401">
                  <c:v>41044</c:v>
                </c:pt>
                <c:pt idx="5402">
                  <c:v>41045</c:v>
                </c:pt>
                <c:pt idx="5403">
                  <c:v>41046</c:v>
                </c:pt>
                <c:pt idx="5404">
                  <c:v>41047</c:v>
                </c:pt>
                <c:pt idx="5405">
                  <c:v>41048</c:v>
                </c:pt>
                <c:pt idx="5406">
                  <c:v>41049</c:v>
                </c:pt>
                <c:pt idx="5407">
                  <c:v>41050</c:v>
                </c:pt>
                <c:pt idx="5408">
                  <c:v>41051</c:v>
                </c:pt>
                <c:pt idx="5409">
                  <c:v>41052</c:v>
                </c:pt>
                <c:pt idx="5410">
                  <c:v>41053</c:v>
                </c:pt>
                <c:pt idx="5411">
                  <c:v>41054</c:v>
                </c:pt>
                <c:pt idx="5412">
                  <c:v>41055</c:v>
                </c:pt>
                <c:pt idx="5413">
                  <c:v>41056</c:v>
                </c:pt>
                <c:pt idx="5414">
                  <c:v>41057</c:v>
                </c:pt>
                <c:pt idx="5415">
                  <c:v>41058</c:v>
                </c:pt>
                <c:pt idx="5416">
                  <c:v>41059</c:v>
                </c:pt>
                <c:pt idx="5417">
                  <c:v>41060</c:v>
                </c:pt>
                <c:pt idx="5418">
                  <c:v>41061</c:v>
                </c:pt>
                <c:pt idx="5419">
                  <c:v>41062</c:v>
                </c:pt>
                <c:pt idx="5420">
                  <c:v>41063</c:v>
                </c:pt>
                <c:pt idx="5421">
                  <c:v>41064</c:v>
                </c:pt>
                <c:pt idx="5422">
                  <c:v>41065</c:v>
                </c:pt>
                <c:pt idx="5423">
                  <c:v>41066</c:v>
                </c:pt>
                <c:pt idx="5424">
                  <c:v>41067</c:v>
                </c:pt>
                <c:pt idx="5425">
                  <c:v>41068</c:v>
                </c:pt>
                <c:pt idx="5426">
                  <c:v>41069</c:v>
                </c:pt>
                <c:pt idx="5427">
                  <c:v>41070</c:v>
                </c:pt>
                <c:pt idx="5428">
                  <c:v>41071</c:v>
                </c:pt>
                <c:pt idx="5429">
                  <c:v>41072</c:v>
                </c:pt>
                <c:pt idx="5430">
                  <c:v>41073</c:v>
                </c:pt>
                <c:pt idx="5431">
                  <c:v>41074</c:v>
                </c:pt>
                <c:pt idx="5432">
                  <c:v>41075</c:v>
                </c:pt>
                <c:pt idx="5433">
                  <c:v>41076</c:v>
                </c:pt>
                <c:pt idx="5434">
                  <c:v>41077</c:v>
                </c:pt>
                <c:pt idx="5435">
                  <c:v>41078</c:v>
                </c:pt>
                <c:pt idx="5436">
                  <c:v>41079</c:v>
                </c:pt>
                <c:pt idx="5437">
                  <c:v>41080</c:v>
                </c:pt>
                <c:pt idx="5438">
                  <c:v>41081</c:v>
                </c:pt>
                <c:pt idx="5439">
                  <c:v>41082</c:v>
                </c:pt>
                <c:pt idx="5440">
                  <c:v>41083</c:v>
                </c:pt>
                <c:pt idx="5441">
                  <c:v>41084</c:v>
                </c:pt>
                <c:pt idx="5442">
                  <c:v>41085</c:v>
                </c:pt>
                <c:pt idx="5443">
                  <c:v>41086</c:v>
                </c:pt>
                <c:pt idx="5444">
                  <c:v>41087</c:v>
                </c:pt>
                <c:pt idx="5445">
                  <c:v>41088</c:v>
                </c:pt>
                <c:pt idx="5446">
                  <c:v>41089</c:v>
                </c:pt>
                <c:pt idx="5447">
                  <c:v>41090</c:v>
                </c:pt>
                <c:pt idx="5448">
                  <c:v>41091</c:v>
                </c:pt>
                <c:pt idx="5449">
                  <c:v>41092</c:v>
                </c:pt>
                <c:pt idx="5450">
                  <c:v>41093</c:v>
                </c:pt>
                <c:pt idx="5451">
                  <c:v>41094</c:v>
                </c:pt>
                <c:pt idx="5452">
                  <c:v>41095</c:v>
                </c:pt>
                <c:pt idx="5453">
                  <c:v>41096</c:v>
                </c:pt>
                <c:pt idx="5454">
                  <c:v>41097</c:v>
                </c:pt>
                <c:pt idx="5455">
                  <c:v>41098</c:v>
                </c:pt>
                <c:pt idx="5456">
                  <c:v>41099</c:v>
                </c:pt>
                <c:pt idx="5457">
                  <c:v>41100</c:v>
                </c:pt>
                <c:pt idx="5458">
                  <c:v>41101</c:v>
                </c:pt>
                <c:pt idx="5459">
                  <c:v>41102</c:v>
                </c:pt>
                <c:pt idx="5460">
                  <c:v>41103</c:v>
                </c:pt>
                <c:pt idx="5461">
                  <c:v>41104</c:v>
                </c:pt>
                <c:pt idx="5462">
                  <c:v>41105</c:v>
                </c:pt>
                <c:pt idx="5463">
                  <c:v>41106</c:v>
                </c:pt>
                <c:pt idx="5464">
                  <c:v>41107</c:v>
                </c:pt>
                <c:pt idx="5465">
                  <c:v>41108</c:v>
                </c:pt>
                <c:pt idx="5466">
                  <c:v>41109</c:v>
                </c:pt>
                <c:pt idx="5467">
                  <c:v>41110</c:v>
                </c:pt>
                <c:pt idx="5468">
                  <c:v>41111</c:v>
                </c:pt>
                <c:pt idx="5469">
                  <c:v>41112</c:v>
                </c:pt>
                <c:pt idx="5470">
                  <c:v>41113</c:v>
                </c:pt>
                <c:pt idx="5471">
                  <c:v>41114</c:v>
                </c:pt>
                <c:pt idx="5472">
                  <c:v>41115</c:v>
                </c:pt>
                <c:pt idx="5473">
                  <c:v>41116</c:v>
                </c:pt>
                <c:pt idx="5474">
                  <c:v>41117</c:v>
                </c:pt>
                <c:pt idx="5475">
                  <c:v>41118</c:v>
                </c:pt>
                <c:pt idx="5476">
                  <c:v>41119</c:v>
                </c:pt>
                <c:pt idx="5477">
                  <c:v>41120</c:v>
                </c:pt>
                <c:pt idx="5478">
                  <c:v>41121</c:v>
                </c:pt>
                <c:pt idx="5479">
                  <c:v>41122</c:v>
                </c:pt>
                <c:pt idx="5480">
                  <c:v>41123</c:v>
                </c:pt>
                <c:pt idx="5481">
                  <c:v>41124</c:v>
                </c:pt>
                <c:pt idx="5482">
                  <c:v>41125</c:v>
                </c:pt>
                <c:pt idx="5483">
                  <c:v>41126</c:v>
                </c:pt>
                <c:pt idx="5484">
                  <c:v>41127</c:v>
                </c:pt>
                <c:pt idx="5485">
                  <c:v>41128</c:v>
                </c:pt>
                <c:pt idx="5486">
                  <c:v>41129</c:v>
                </c:pt>
                <c:pt idx="5487">
                  <c:v>41130</c:v>
                </c:pt>
                <c:pt idx="5488">
                  <c:v>41131</c:v>
                </c:pt>
                <c:pt idx="5489">
                  <c:v>41132</c:v>
                </c:pt>
                <c:pt idx="5490">
                  <c:v>41133</c:v>
                </c:pt>
                <c:pt idx="5491">
                  <c:v>41134</c:v>
                </c:pt>
                <c:pt idx="5492">
                  <c:v>41135</c:v>
                </c:pt>
                <c:pt idx="5493">
                  <c:v>41136</c:v>
                </c:pt>
                <c:pt idx="5494">
                  <c:v>41137</c:v>
                </c:pt>
                <c:pt idx="5495">
                  <c:v>41138</c:v>
                </c:pt>
                <c:pt idx="5496">
                  <c:v>41139</c:v>
                </c:pt>
                <c:pt idx="5497">
                  <c:v>41140</c:v>
                </c:pt>
                <c:pt idx="5498">
                  <c:v>41141</c:v>
                </c:pt>
                <c:pt idx="5499">
                  <c:v>41142</c:v>
                </c:pt>
                <c:pt idx="5500">
                  <c:v>41143</c:v>
                </c:pt>
                <c:pt idx="5501">
                  <c:v>41144</c:v>
                </c:pt>
                <c:pt idx="5502">
                  <c:v>41145</c:v>
                </c:pt>
                <c:pt idx="5503">
                  <c:v>41146</c:v>
                </c:pt>
                <c:pt idx="5504">
                  <c:v>41147</c:v>
                </c:pt>
                <c:pt idx="5505">
                  <c:v>41148</c:v>
                </c:pt>
                <c:pt idx="5506">
                  <c:v>41149</c:v>
                </c:pt>
                <c:pt idx="5507">
                  <c:v>41150</c:v>
                </c:pt>
                <c:pt idx="5508">
                  <c:v>41151</c:v>
                </c:pt>
                <c:pt idx="5509">
                  <c:v>41152</c:v>
                </c:pt>
                <c:pt idx="5510">
                  <c:v>41153</c:v>
                </c:pt>
                <c:pt idx="5511">
                  <c:v>41154</c:v>
                </c:pt>
                <c:pt idx="5512">
                  <c:v>41155</c:v>
                </c:pt>
                <c:pt idx="5513">
                  <c:v>41156</c:v>
                </c:pt>
                <c:pt idx="5514">
                  <c:v>41157</c:v>
                </c:pt>
                <c:pt idx="5515">
                  <c:v>41158</c:v>
                </c:pt>
                <c:pt idx="5516">
                  <c:v>41159</c:v>
                </c:pt>
                <c:pt idx="5517">
                  <c:v>41160</c:v>
                </c:pt>
                <c:pt idx="5518">
                  <c:v>41161</c:v>
                </c:pt>
                <c:pt idx="5519">
                  <c:v>41162</c:v>
                </c:pt>
                <c:pt idx="5520">
                  <c:v>41163</c:v>
                </c:pt>
                <c:pt idx="5521">
                  <c:v>41164</c:v>
                </c:pt>
                <c:pt idx="5522">
                  <c:v>41165</c:v>
                </c:pt>
                <c:pt idx="5523">
                  <c:v>41166</c:v>
                </c:pt>
                <c:pt idx="5524">
                  <c:v>41167</c:v>
                </c:pt>
                <c:pt idx="5525">
                  <c:v>41168</c:v>
                </c:pt>
                <c:pt idx="5526">
                  <c:v>41169</c:v>
                </c:pt>
                <c:pt idx="5527">
                  <c:v>41170</c:v>
                </c:pt>
                <c:pt idx="5528">
                  <c:v>41171</c:v>
                </c:pt>
                <c:pt idx="5529">
                  <c:v>41172</c:v>
                </c:pt>
                <c:pt idx="5530">
                  <c:v>41173</c:v>
                </c:pt>
                <c:pt idx="5531">
                  <c:v>41174</c:v>
                </c:pt>
                <c:pt idx="5532">
                  <c:v>41175</c:v>
                </c:pt>
                <c:pt idx="5533">
                  <c:v>41176</c:v>
                </c:pt>
                <c:pt idx="5534">
                  <c:v>41177</c:v>
                </c:pt>
                <c:pt idx="5535">
                  <c:v>41178</c:v>
                </c:pt>
                <c:pt idx="5536">
                  <c:v>41179</c:v>
                </c:pt>
                <c:pt idx="5537">
                  <c:v>41180</c:v>
                </c:pt>
                <c:pt idx="5538">
                  <c:v>41181</c:v>
                </c:pt>
                <c:pt idx="5539">
                  <c:v>41182</c:v>
                </c:pt>
                <c:pt idx="5540">
                  <c:v>41183</c:v>
                </c:pt>
                <c:pt idx="5541">
                  <c:v>41184</c:v>
                </c:pt>
                <c:pt idx="5542">
                  <c:v>41185</c:v>
                </c:pt>
                <c:pt idx="5543">
                  <c:v>41186</c:v>
                </c:pt>
                <c:pt idx="5544">
                  <c:v>41187</c:v>
                </c:pt>
                <c:pt idx="5545">
                  <c:v>41188</c:v>
                </c:pt>
                <c:pt idx="5546">
                  <c:v>41189</c:v>
                </c:pt>
                <c:pt idx="5547">
                  <c:v>41190</c:v>
                </c:pt>
                <c:pt idx="5548">
                  <c:v>41191</c:v>
                </c:pt>
                <c:pt idx="5549">
                  <c:v>41192</c:v>
                </c:pt>
                <c:pt idx="5550">
                  <c:v>41193</c:v>
                </c:pt>
                <c:pt idx="5551">
                  <c:v>41194</c:v>
                </c:pt>
                <c:pt idx="5552">
                  <c:v>41195</c:v>
                </c:pt>
                <c:pt idx="5553">
                  <c:v>41196</c:v>
                </c:pt>
                <c:pt idx="5554">
                  <c:v>41197</c:v>
                </c:pt>
                <c:pt idx="5555">
                  <c:v>41198</c:v>
                </c:pt>
                <c:pt idx="5556">
                  <c:v>41199</c:v>
                </c:pt>
                <c:pt idx="5557">
                  <c:v>41200</c:v>
                </c:pt>
                <c:pt idx="5558">
                  <c:v>41201</c:v>
                </c:pt>
                <c:pt idx="5559">
                  <c:v>41202</c:v>
                </c:pt>
                <c:pt idx="5560">
                  <c:v>41203</c:v>
                </c:pt>
                <c:pt idx="5561">
                  <c:v>41204</c:v>
                </c:pt>
                <c:pt idx="5562">
                  <c:v>41205</c:v>
                </c:pt>
                <c:pt idx="5563">
                  <c:v>41206</c:v>
                </c:pt>
                <c:pt idx="5564">
                  <c:v>41207</c:v>
                </c:pt>
                <c:pt idx="5565">
                  <c:v>41208</c:v>
                </c:pt>
                <c:pt idx="5566">
                  <c:v>41209</c:v>
                </c:pt>
                <c:pt idx="5567">
                  <c:v>41210</c:v>
                </c:pt>
                <c:pt idx="5568">
                  <c:v>41211</c:v>
                </c:pt>
                <c:pt idx="5569">
                  <c:v>41212</c:v>
                </c:pt>
                <c:pt idx="5570">
                  <c:v>41213</c:v>
                </c:pt>
                <c:pt idx="5571">
                  <c:v>41214</c:v>
                </c:pt>
                <c:pt idx="5572">
                  <c:v>41215</c:v>
                </c:pt>
                <c:pt idx="5573">
                  <c:v>41216</c:v>
                </c:pt>
                <c:pt idx="5574">
                  <c:v>41217</c:v>
                </c:pt>
                <c:pt idx="5575">
                  <c:v>41218</c:v>
                </c:pt>
                <c:pt idx="5576">
                  <c:v>41219</c:v>
                </c:pt>
                <c:pt idx="5577">
                  <c:v>41220</c:v>
                </c:pt>
                <c:pt idx="5578">
                  <c:v>41221</c:v>
                </c:pt>
                <c:pt idx="5579">
                  <c:v>41222</c:v>
                </c:pt>
                <c:pt idx="5580">
                  <c:v>41223</c:v>
                </c:pt>
                <c:pt idx="5581">
                  <c:v>41224</c:v>
                </c:pt>
                <c:pt idx="5582">
                  <c:v>41225</c:v>
                </c:pt>
                <c:pt idx="5583">
                  <c:v>41226</c:v>
                </c:pt>
                <c:pt idx="5584">
                  <c:v>41227</c:v>
                </c:pt>
                <c:pt idx="5585">
                  <c:v>41228</c:v>
                </c:pt>
                <c:pt idx="5586">
                  <c:v>41229</c:v>
                </c:pt>
                <c:pt idx="5587">
                  <c:v>41230</c:v>
                </c:pt>
                <c:pt idx="5588">
                  <c:v>41231</c:v>
                </c:pt>
                <c:pt idx="5589">
                  <c:v>41232</c:v>
                </c:pt>
                <c:pt idx="5590">
                  <c:v>41233</c:v>
                </c:pt>
                <c:pt idx="5591">
                  <c:v>41234</c:v>
                </c:pt>
                <c:pt idx="5592">
                  <c:v>41235</c:v>
                </c:pt>
                <c:pt idx="5593">
                  <c:v>41236</c:v>
                </c:pt>
                <c:pt idx="5594">
                  <c:v>41237</c:v>
                </c:pt>
                <c:pt idx="5595">
                  <c:v>41238</c:v>
                </c:pt>
                <c:pt idx="5596">
                  <c:v>41239</c:v>
                </c:pt>
                <c:pt idx="5597">
                  <c:v>41240</c:v>
                </c:pt>
                <c:pt idx="5598">
                  <c:v>41241</c:v>
                </c:pt>
                <c:pt idx="5599">
                  <c:v>41242</c:v>
                </c:pt>
                <c:pt idx="5600">
                  <c:v>41243</c:v>
                </c:pt>
                <c:pt idx="5601">
                  <c:v>41244</c:v>
                </c:pt>
                <c:pt idx="5602">
                  <c:v>41245</c:v>
                </c:pt>
                <c:pt idx="5603">
                  <c:v>41246</c:v>
                </c:pt>
                <c:pt idx="5604">
                  <c:v>41247</c:v>
                </c:pt>
                <c:pt idx="5605">
                  <c:v>41248</c:v>
                </c:pt>
                <c:pt idx="5606">
                  <c:v>41249</c:v>
                </c:pt>
                <c:pt idx="5607">
                  <c:v>41250</c:v>
                </c:pt>
                <c:pt idx="5608">
                  <c:v>41251</c:v>
                </c:pt>
                <c:pt idx="5609">
                  <c:v>41252</c:v>
                </c:pt>
                <c:pt idx="5610">
                  <c:v>41253</c:v>
                </c:pt>
                <c:pt idx="5611">
                  <c:v>41254</c:v>
                </c:pt>
                <c:pt idx="5612">
                  <c:v>41255</c:v>
                </c:pt>
                <c:pt idx="5613">
                  <c:v>41256</c:v>
                </c:pt>
                <c:pt idx="5614">
                  <c:v>41257</c:v>
                </c:pt>
                <c:pt idx="5615">
                  <c:v>41258</c:v>
                </c:pt>
                <c:pt idx="5616">
                  <c:v>41259</c:v>
                </c:pt>
                <c:pt idx="5617">
                  <c:v>41260</c:v>
                </c:pt>
                <c:pt idx="5618">
                  <c:v>41261</c:v>
                </c:pt>
                <c:pt idx="5619">
                  <c:v>41262</c:v>
                </c:pt>
                <c:pt idx="5620">
                  <c:v>41263</c:v>
                </c:pt>
                <c:pt idx="5621">
                  <c:v>41264</c:v>
                </c:pt>
                <c:pt idx="5622">
                  <c:v>41265</c:v>
                </c:pt>
                <c:pt idx="5623">
                  <c:v>41266</c:v>
                </c:pt>
                <c:pt idx="5624">
                  <c:v>41267</c:v>
                </c:pt>
                <c:pt idx="5625">
                  <c:v>41268</c:v>
                </c:pt>
                <c:pt idx="5626">
                  <c:v>41269</c:v>
                </c:pt>
                <c:pt idx="5627">
                  <c:v>41270</c:v>
                </c:pt>
                <c:pt idx="5628">
                  <c:v>41271</c:v>
                </c:pt>
                <c:pt idx="5629">
                  <c:v>41272</c:v>
                </c:pt>
                <c:pt idx="5630">
                  <c:v>41273</c:v>
                </c:pt>
                <c:pt idx="5631">
                  <c:v>41274</c:v>
                </c:pt>
                <c:pt idx="5632">
                  <c:v>41275</c:v>
                </c:pt>
                <c:pt idx="5633">
                  <c:v>41276</c:v>
                </c:pt>
                <c:pt idx="5634">
                  <c:v>41277</c:v>
                </c:pt>
                <c:pt idx="5635">
                  <c:v>41278</c:v>
                </c:pt>
                <c:pt idx="5636">
                  <c:v>41279</c:v>
                </c:pt>
                <c:pt idx="5637">
                  <c:v>41280</c:v>
                </c:pt>
                <c:pt idx="5638">
                  <c:v>41281</c:v>
                </c:pt>
                <c:pt idx="5639">
                  <c:v>41282</c:v>
                </c:pt>
                <c:pt idx="5640">
                  <c:v>41283</c:v>
                </c:pt>
                <c:pt idx="5641">
                  <c:v>41284</c:v>
                </c:pt>
                <c:pt idx="5642">
                  <c:v>41285</c:v>
                </c:pt>
                <c:pt idx="5643">
                  <c:v>41286</c:v>
                </c:pt>
                <c:pt idx="5644">
                  <c:v>41287</c:v>
                </c:pt>
                <c:pt idx="5645">
                  <c:v>41288</c:v>
                </c:pt>
                <c:pt idx="5646">
                  <c:v>41289</c:v>
                </c:pt>
                <c:pt idx="5647">
                  <c:v>41290</c:v>
                </c:pt>
                <c:pt idx="5648">
                  <c:v>41291</c:v>
                </c:pt>
                <c:pt idx="5649">
                  <c:v>41292</c:v>
                </c:pt>
                <c:pt idx="5650">
                  <c:v>41293</c:v>
                </c:pt>
                <c:pt idx="5651">
                  <c:v>41294</c:v>
                </c:pt>
                <c:pt idx="5652">
                  <c:v>41295</c:v>
                </c:pt>
                <c:pt idx="5653">
                  <c:v>41296</c:v>
                </c:pt>
                <c:pt idx="5654">
                  <c:v>41297</c:v>
                </c:pt>
                <c:pt idx="5655">
                  <c:v>41298</c:v>
                </c:pt>
                <c:pt idx="5656">
                  <c:v>41299</c:v>
                </c:pt>
                <c:pt idx="5657">
                  <c:v>41300</c:v>
                </c:pt>
                <c:pt idx="5658">
                  <c:v>41301</c:v>
                </c:pt>
                <c:pt idx="5659">
                  <c:v>41302</c:v>
                </c:pt>
                <c:pt idx="5660">
                  <c:v>41303</c:v>
                </c:pt>
                <c:pt idx="5661">
                  <c:v>41304</c:v>
                </c:pt>
                <c:pt idx="5662">
                  <c:v>41305</c:v>
                </c:pt>
                <c:pt idx="5663">
                  <c:v>41306</c:v>
                </c:pt>
                <c:pt idx="5664">
                  <c:v>41307</c:v>
                </c:pt>
                <c:pt idx="5665">
                  <c:v>41308</c:v>
                </c:pt>
                <c:pt idx="5666">
                  <c:v>41309</c:v>
                </c:pt>
                <c:pt idx="5667">
                  <c:v>41310</c:v>
                </c:pt>
                <c:pt idx="5668">
                  <c:v>41311</c:v>
                </c:pt>
                <c:pt idx="5669">
                  <c:v>41312</c:v>
                </c:pt>
                <c:pt idx="5670">
                  <c:v>41313</c:v>
                </c:pt>
                <c:pt idx="5671">
                  <c:v>41314</c:v>
                </c:pt>
                <c:pt idx="5672">
                  <c:v>41315</c:v>
                </c:pt>
                <c:pt idx="5673">
                  <c:v>41316</c:v>
                </c:pt>
                <c:pt idx="5674">
                  <c:v>41317</c:v>
                </c:pt>
                <c:pt idx="5675">
                  <c:v>41318</c:v>
                </c:pt>
                <c:pt idx="5676">
                  <c:v>41319</c:v>
                </c:pt>
                <c:pt idx="5677">
                  <c:v>41320</c:v>
                </c:pt>
                <c:pt idx="5678">
                  <c:v>41321</c:v>
                </c:pt>
                <c:pt idx="5679">
                  <c:v>41322</c:v>
                </c:pt>
                <c:pt idx="5680">
                  <c:v>41323</c:v>
                </c:pt>
                <c:pt idx="5681">
                  <c:v>41324</c:v>
                </c:pt>
                <c:pt idx="5682">
                  <c:v>41325</c:v>
                </c:pt>
                <c:pt idx="5683">
                  <c:v>41326</c:v>
                </c:pt>
                <c:pt idx="5684">
                  <c:v>41327</c:v>
                </c:pt>
                <c:pt idx="5685">
                  <c:v>41328</c:v>
                </c:pt>
                <c:pt idx="5686">
                  <c:v>41329</c:v>
                </c:pt>
                <c:pt idx="5687">
                  <c:v>41330</c:v>
                </c:pt>
                <c:pt idx="5688">
                  <c:v>41331</c:v>
                </c:pt>
                <c:pt idx="5689">
                  <c:v>41332</c:v>
                </c:pt>
                <c:pt idx="5690">
                  <c:v>41333</c:v>
                </c:pt>
                <c:pt idx="5691">
                  <c:v>41334</c:v>
                </c:pt>
                <c:pt idx="5692">
                  <c:v>41335</c:v>
                </c:pt>
                <c:pt idx="5693">
                  <c:v>41336</c:v>
                </c:pt>
                <c:pt idx="5694">
                  <c:v>41337</c:v>
                </c:pt>
                <c:pt idx="5695">
                  <c:v>41338</c:v>
                </c:pt>
                <c:pt idx="5696">
                  <c:v>41339</c:v>
                </c:pt>
                <c:pt idx="5697">
                  <c:v>41340</c:v>
                </c:pt>
                <c:pt idx="5698">
                  <c:v>41341</c:v>
                </c:pt>
                <c:pt idx="5699">
                  <c:v>41342</c:v>
                </c:pt>
                <c:pt idx="5700">
                  <c:v>41343</c:v>
                </c:pt>
                <c:pt idx="5701">
                  <c:v>41344</c:v>
                </c:pt>
                <c:pt idx="5702">
                  <c:v>41345</c:v>
                </c:pt>
                <c:pt idx="5703">
                  <c:v>41346</c:v>
                </c:pt>
                <c:pt idx="5704">
                  <c:v>41347</c:v>
                </c:pt>
                <c:pt idx="5705">
                  <c:v>41348</c:v>
                </c:pt>
                <c:pt idx="5706">
                  <c:v>41349</c:v>
                </c:pt>
                <c:pt idx="5707">
                  <c:v>41350</c:v>
                </c:pt>
                <c:pt idx="5708">
                  <c:v>41351</c:v>
                </c:pt>
                <c:pt idx="5709">
                  <c:v>41352</c:v>
                </c:pt>
                <c:pt idx="5710">
                  <c:v>41353</c:v>
                </c:pt>
                <c:pt idx="5711">
                  <c:v>41354</c:v>
                </c:pt>
                <c:pt idx="5712">
                  <c:v>41355</c:v>
                </c:pt>
                <c:pt idx="5713">
                  <c:v>41356</c:v>
                </c:pt>
                <c:pt idx="5714">
                  <c:v>41357</c:v>
                </c:pt>
                <c:pt idx="5715">
                  <c:v>41358</c:v>
                </c:pt>
                <c:pt idx="5716">
                  <c:v>41359</c:v>
                </c:pt>
                <c:pt idx="5717">
                  <c:v>41360</c:v>
                </c:pt>
                <c:pt idx="5718">
                  <c:v>41361</c:v>
                </c:pt>
                <c:pt idx="5719">
                  <c:v>41362</c:v>
                </c:pt>
                <c:pt idx="5720">
                  <c:v>41363</c:v>
                </c:pt>
                <c:pt idx="5721">
                  <c:v>41364</c:v>
                </c:pt>
                <c:pt idx="5722">
                  <c:v>41365</c:v>
                </c:pt>
                <c:pt idx="5723">
                  <c:v>41366</c:v>
                </c:pt>
                <c:pt idx="5724">
                  <c:v>41367</c:v>
                </c:pt>
                <c:pt idx="5725">
                  <c:v>41368</c:v>
                </c:pt>
                <c:pt idx="5726">
                  <c:v>41369</c:v>
                </c:pt>
                <c:pt idx="5727">
                  <c:v>41370</c:v>
                </c:pt>
                <c:pt idx="5728">
                  <c:v>41371</c:v>
                </c:pt>
                <c:pt idx="5729">
                  <c:v>41372</c:v>
                </c:pt>
                <c:pt idx="5730">
                  <c:v>41373</c:v>
                </c:pt>
                <c:pt idx="5731">
                  <c:v>41374</c:v>
                </c:pt>
                <c:pt idx="5732">
                  <c:v>41375</c:v>
                </c:pt>
                <c:pt idx="5733">
                  <c:v>41376</c:v>
                </c:pt>
                <c:pt idx="5734">
                  <c:v>41377</c:v>
                </c:pt>
                <c:pt idx="5735">
                  <c:v>41378</c:v>
                </c:pt>
                <c:pt idx="5736">
                  <c:v>41379</c:v>
                </c:pt>
                <c:pt idx="5737">
                  <c:v>41380</c:v>
                </c:pt>
                <c:pt idx="5738">
                  <c:v>41381</c:v>
                </c:pt>
                <c:pt idx="5739">
                  <c:v>41382</c:v>
                </c:pt>
                <c:pt idx="5740">
                  <c:v>41383</c:v>
                </c:pt>
                <c:pt idx="5741">
                  <c:v>41384</c:v>
                </c:pt>
                <c:pt idx="5742">
                  <c:v>41385</c:v>
                </c:pt>
                <c:pt idx="5743">
                  <c:v>41386</c:v>
                </c:pt>
                <c:pt idx="5744">
                  <c:v>41387</c:v>
                </c:pt>
                <c:pt idx="5745">
                  <c:v>41388</c:v>
                </c:pt>
                <c:pt idx="5746">
                  <c:v>41389</c:v>
                </c:pt>
                <c:pt idx="5747">
                  <c:v>41390</c:v>
                </c:pt>
                <c:pt idx="5748">
                  <c:v>41391</c:v>
                </c:pt>
                <c:pt idx="5749">
                  <c:v>41392</c:v>
                </c:pt>
                <c:pt idx="5750">
                  <c:v>41393</c:v>
                </c:pt>
                <c:pt idx="5751">
                  <c:v>41394</c:v>
                </c:pt>
                <c:pt idx="5752">
                  <c:v>41395</c:v>
                </c:pt>
                <c:pt idx="5753">
                  <c:v>41396</c:v>
                </c:pt>
                <c:pt idx="5754">
                  <c:v>41397</c:v>
                </c:pt>
                <c:pt idx="5755">
                  <c:v>41398</c:v>
                </c:pt>
                <c:pt idx="5756">
                  <c:v>41399</c:v>
                </c:pt>
                <c:pt idx="5757">
                  <c:v>41400</c:v>
                </c:pt>
                <c:pt idx="5758">
                  <c:v>41401</c:v>
                </c:pt>
                <c:pt idx="5759">
                  <c:v>41402</c:v>
                </c:pt>
                <c:pt idx="5760">
                  <c:v>41403</c:v>
                </c:pt>
                <c:pt idx="5761">
                  <c:v>41404</c:v>
                </c:pt>
                <c:pt idx="5762">
                  <c:v>41405</c:v>
                </c:pt>
                <c:pt idx="5763">
                  <c:v>41406</c:v>
                </c:pt>
                <c:pt idx="5764">
                  <c:v>41407</c:v>
                </c:pt>
                <c:pt idx="5765">
                  <c:v>41408</c:v>
                </c:pt>
                <c:pt idx="5766">
                  <c:v>41409</c:v>
                </c:pt>
                <c:pt idx="5767">
                  <c:v>41410</c:v>
                </c:pt>
                <c:pt idx="5768">
                  <c:v>41411</c:v>
                </c:pt>
                <c:pt idx="5769">
                  <c:v>41412</c:v>
                </c:pt>
                <c:pt idx="5770">
                  <c:v>41413</c:v>
                </c:pt>
                <c:pt idx="5771">
                  <c:v>41414</c:v>
                </c:pt>
                <c:pt idx="5772">
                  <c:v>41415</c:v>
                </c:pt>
                <c:pt idx="5773">
                  <c:v>41416</c:v>
                </c:pt>
                <c:pt idx="5774">
                  <c:v>41417</c:v>
                </c:pt>
                <c:pt idx="5775">
                  <c:v>41418</c:v>
                </c:pt>
                <c:pt idx="5776">
                  <c:v>41419</c:v>
                </c:pt>
                <c:pt idx="5777">
                  <c:v>41420</c:v>
                </c:pt>
                <c:pt idx="5778">
                  <c:v>41421</c:v>
                </c:pt>
                <c:pt idx="5779">
                  <c:v>41422</c:v>
                </c:pt>
                <c:pt idx="5780">
                  <c:v>41423</c:v>
                </c:pt>
                <c:pt idx="5781">
                  <c:v>41424</c:v>
                </c:pt>
                <c:pt idx="5782">
                  <c:v>41425</c:v>
                </c:pt>
                <c:pt idx="5783">
                  <c:v>41426</c:v>
                </c:pt>
                <c:pt idx="5784">
                  <c:v>41427</c:v>
                </c:pt>
                <c:pt idx="5785">
                  <c:v>41428</c:v>
                </c:pt>
                <c:pt idx="5786">
                  <c:v>41429</c:v>
                </c:pt>
                <c:pt idx="5787">
                  <c:v>41430</c:v>
                </c:pt>
                <c:pt idx="5788">
                  <c:v>41431</c:v>
                </c:pt>
                <c:pt idx="5789">
                  <c:v>41432</c:v>
                </c:pt>
                <c:pt idx="5790">
                  <c:v>41433</c:v>
                </c:pt>
                <c:pt idx="5791">
                  <c:v>41434</c:v>
                </c:pt>
                <c:pt idx="5792">
                  <c:v>41435</c:v>
                </c:pt>
                <c:pt idx="5793">
                  <c:v>41436</c:v>
                </c:pt>
                <c:pt idx="5794">
                  <c:v>41437</c:v>
                </c:pt>
                <c:pt idx="5795">
                  <c:v>41438</c:v>
                </c:pt>
                <c:pt idx="5796">
                  <c:v>41439</c:v>
                </c:pt>
                <c:pt idx="5797">
                  <c:v>41440</c:v>
                </c:pt>
                <c:pt idx="5798">
                  <c:v>41441</c:v>
                </c:pt>
                <c:pt idx="5799">
                  <c:v>41442</c:v>
                </c:pt>
                <c:pt idx="5800">
                  <c:v>41443</c:v>
                </c:pt>
                <c:pt idx="5801">
                  <c:v>41444</c:v>
                </c:pt>
                <c:pt idx="5802">
                  <c:v>41445</c:v>
                </c:pt>
                <c:pt idx="5803">
                  <c:v>41446</c:v>
                </c:pt>
                <c:pt idx="5804">
                  <c:v>41447</c:v>
                </c:pt>
                <c:pt idx="5805">
                  <c:v>41448</c:v>
                </c:pt>
                <c:pt idx="5806">
                  <c:v>41449</c:v>
                </c:pt>
                <c:pt idx="5807">
                  <c:v>41450</c:v>
                </c:pt>
                <c:pt idx="5808">
                  <c:v>41451</c:v>
                </c:pt>
                <c:pt idx="5809">
                  <c:v>41452</c:v>
                </c:pt>
                <c:pt idx="5810">
                  <c:v>41453</c:v>
                </c:pt>
                <c:pt idx="5811">
                  <c:v>41454</c:v>
                </c:pt>
                <c:pt idx="5812">
                  <c:v>41455</c:v>
                </c:pt>
                <c:pt idx="5813">
                  <c:v>41456</c:v>
                </c:pt>
                <c:pt idx="5814">
                  <c:v>41457</c:v>
                </c:pt>
                <c:pt idx="5815">
                  <c:v>41458</c:v>
                </c:pt>
                <c:pt idx="5816">
                  <c:v>41459</c:v>
                </c:pt>
                <c:pt idx="5817">
                  <c:v>41460</c:v>
                </c:pt>
                <c:pt idx="5818">
                  <c:v>41461</c:v>
                </c:pt>
                <c:pt idx="5819">
                  <c:v>41462</c:v>
                </c:pt>
                <c:pt idx="5820">
                  <c:v>41463</c:v>
                </c:pt>
                <c:pt idx="5821">
                  <c:v>41464</c:v>
                </c:pt>
                <c:pt idx="5822">
                  <c:v>41465</c:v>
                </c:pt>
                <c:pt idx="5823">
                  <c:v>41466</c:v>
                </c:pt>
                <c:pt idx="5824">
                  <c:v>41467</c:v>
                </c:pt>
                <c:pt idx="5825">
                  <c:v>41468</c:v>
                </c:pt>
                <c:pt idx="5826">
                  <c:v>41469</c:v>
                </c:pt>
                <c:pt idx="5827">
                  <c:v>41470</c:v>
                </c:pt>
                <c:pt idx="5828">
                  <c:v>41471</c:v>
                </c:pt>
                <c:pt idx="5829">
                  <c:v>41472</c:v>
                </c:pt>
                <c:pt idx="5830">
                  <c:v>41473</c:v>
                </c:pt>
                <c:pt idx="5831">
                  <c:v>41474</c:v>
                </c:pt>
                <c:pt idx="5832">
                  <c:v>41475</c:v>
                </c:pt>
                <c:pt idx="5833">
                  <c:v>41476</c:v>
                </c:pt>
                <c:pt idx="5834">
                  <c:v>41477</c:v>
                </c:pt>
                <c:pt idx="5835">
                  <c:v>41478</c:v>
                </c:pt>
                <c:pt idx="5836">
                  <c:v>41479</c:v>
                </c:pt>
                <c:pt idx="5837">
                  <c:v>41480</c:v>
                </c:pt>
                <c:pt idx="5838">
                  <c:v>41481</c:v>
                </c:pt>
                <c:pt idx="5839">
                  <c:v>41482</c:v>
                </c:pt>
                <c:pt idx="5840">
                  <c:v>41483</c:v>
                </c:pt>
                <c:pt idx="5841">
                  <c:v>41484</c:v>
                </c:pt>
                <c:pt idx="5842">
                  <c:v>41485</c:v>
                </c:pt>
                <c:pt idx="5843">
                  <c:v>41486</c:v>
                </c:pt>
                <c:pt idx="5844">
                  <c:v>41487</c:v>
                </c:pt>
                <c:pt idx="5845">
                  <c:v>41488</c:v>
                </c:pt>
                <c:pt idx="5846">
                  <c:v>41489</c:v>
                </c:pt>
                <c:pt idx="5847">
                  <c:v>41490</c:v>
                </c:pt>
                <c:pt idx="5848">
                  <c:v>41491</c:v>
                </c:pt>
                <c:pt idx="5849">
                  <c:v>41492</c:v>
                </c:pt>
                <c:pt idx="5850">
                  <c:v>41493</c:v>
                </c:pt>
                <c:pt idx="5851">
                  <c:v>41494</c:v>
                </c:pt>
                <c:pt idx="5852">
                  <c:v>41495</c:v>
                </c:pt>
                <c:pt idx="5853">
                  <c:v>41496</c:v>
                </c:pt>
                <c:pt idx="5854">
                  <c:v>41497</c:v>
                </c:pt>
                <c:pt idx="5855">
                  <c:v>41498</c:v>
                </c:pt>
                <c:pt idx="5856">
                  <c:v>41499</c:v>
                </c:pt>
                <c:pt idx="5857">
                  <c:v>41500</c:v>
                </c:pt>
                <c:pt idx="5858">
                  <c:v>41501</c:v>
                </c:pt>
                <c:pt idx="5859">
                  <c:v>41502</c:v>
                </c:pt>
                <c:pt idx="5860">
                  <c:v>41503</c:v>
                </c:pt>
                <c:pt idx="5861">
                  <c:v>41504</c:v>
                </c:pt>
                <c:pt idx="5862">
                  <c:v>41505</c:v>
                </c:pt>
                <c:pt idx="5863">
                  <c:v>41506</c:v>
                </c:pt>
                <c:pt idx="5864">
                  <c:v>41507</c:v>
                </c:pt>
                <c:pt idx="5865">
                  <c:v>41508</c:v>
                </c:pt>
                <c:pt idx="5866">
                  <c:v>41509</c:v>
                </c:pt>
                <c:pt idx="5867">
                  <c:v>41510</c:v>
                </c:pt>
                <c:pt idx="5868">
                  <c:v>41511</c:v>
                </c:pt>
                <c:pt idx="5869">
                  <c:v>41512</c:v>
                </c:pt>
                <c:pt idx="5870">
                  <c:v>41513</c:v>
                </c:pt>
                <c:pt idx="5871">
                  <c:v>41514</c:v>
                </c:pt>
                <c:pt idx="5872">
                  <c:v>41515</c:v>
                </c:pt>
                <c:pt idx="5873">
                  <c:v>41516</c:v>
                </c:pt>
                <c:pt idx="5874">
                  <c:v>41517</c:v>
                </c:pt>
                <c:pt idx="5875">
                  <c:v>41518</c:v>
                </c:pt>
                <c:pt idx="5876">
                  <c:v>41519</c:v>
                </c:pt>
                <c:pt idx="5877">
                  <c:v>41520</c:v>
                </c:pt>
                <c:pt idx="5878">
                  <c:v>41521</c:v>
                </c:pt>
                <c:pt idx="5879">
                  <c:v>41522</c:v>
                </c:pt>
                <c:pt idx="5880">
                  <c:v>41523</c:v>
                </c:pt>
                <c:pt idx="5881">
                  <c:v>41524</c:v>
                </c:pt>
                <c:pt idx="5882">
                  <c:v>41525</c:v>
                </c:pt>
                <c:pt idx="5883">
                  <c:v>41526</c:v>
                </c:pt>
                <c:pt idx="5884">
                  <c:v>41527</c:v>
                </c:pt>
                <c:pt idx="5885">
                  <c:v>41528</c:v>
                </c:pt>
                <c:pt idx="5886">
                  <c:v>41529</c:v>
                </c:pt>
                <c:pt idx="5887">
                  <c:v>41530</c:v>
                </c:pt>
                <c:pt idx="5888">
                  <c:v>41531</c:v>
                </c:pt>
                <c:pt idx="5889">
                  <c:v>41532</c:v>
                </c:pt>
                <c:pt idx="5890">
                  <c:v>41533</c:v>
                </c:pt>
                <c:pt idx="5891">
                  <c:v>41534</c:v>
                </c:pt>
                <c:pt idx="5892">
                  <c:v>41535</c:v>
                </c:pt>
                <c:pt idx="5893">
                  <c:v>41536</c:v>
                </c:pt>
                <c:pt idx="5894">
                  <c:v>41537</c:v>
                </c:pt>
                <c:pt idx="5895">
                  <c:v>41538</c:v>
                </c:pt>
                <c:pt idx="5896">
                  <c:v>41539</c:v>
                </c:pt>
                <c:pt idx="5897">
                  <c:v>41540</c:v>
                </c:pt>
                <c:pt idx="5898">
                  <c:v>41541</c:v>
                </c:pt>
                <c:pt idx="5899">
                  <c:v>41542</c:v>
                </c:pt>
                <c:pt idx="5900">
                  <c:v>41543</c:v>
                </c:pt>
                <c:pt idx="5901">
                  <c:v>41544</c:v>
                </c:pt>
                <c:pt idx="5902">
                  <c:v>41545</c:v>
                </c:pt>
                <c:pt idx="5903">
                  <c:v>41546</c:v>
                </c:pt>
                <c:pt idx="5904">
                  <c:v>41547</c:v>
                </c:pt>
                <c:pt idx="5905">
                  <c:v>41548</c:v>
                </c:pt>
                <c:pt idx="5906">
                  <c:v>41549</c:v>
                </c:pt>
                <c:pt idx="5907">
                  <c:v>41550</c:v>
                </c:pt>
                <c:pt idx="5908">
                  <c:v>41551</c:v>
                </c:pt>
                <c:pt idx="5909">
                  <c:v>41552</c:v>
                </c:pt>
                <c:pt idx="5910">
                  <c:v>41553</c:v>
                </c:pt>
                <c:pt idx="5911">
                  <c:v>41554</c:v>
                </c:pt>
                <c:pt idx="5912">
                  <c:v>41555</c:v>
                </c:pt>
                <c:pt idx="5913">
                  <c:v>41556</c:v>
                </c:pt>
                <c:pt idx="5914">
                  <c:v>41557</c:v>
                </c:pt>
                <c:pt idx="5915">
                  <c:v>41558</c:v>
                </c:pt>
                <c:pt idx="5916">
                  <c:v>41559</c:v>
                </c:pt>
                <c:pt idx="5917">
                  <c:v>41560</c:v>
                </c:pt>
                <c:pt idx="5918">
                  <c:v>41561</c:v>
                </c:pt>
                <c:pt idx="5919">
                  <c:v>41562</c:v>
                </c:pt>
                <c:pt idx="5920">
                  <c:v>41563</c:v>
                </c:pt>
                <c:pt idx="5921">
                  <c:v>41564</c:v>
                </c:pt>
                <c:pt idx="5922">
                  <c:v>41565</c:v>
                </c:pt>
                <c:pt idx="5923">
                  <c:v>41566</c:v>
                </c:pt>
                <c:pt idx="5924">
                  <c:v>41567</c:v>
                </c:pt>
                <c:pt idx="5925">
                  <c:v>41568</c:v>
                </c:pt>
                <c:pt idx="5926">
                  <c:v>41569</c:v>
                </c:pt>
                <c:pt idx="5927">
                  <c:v>41570</c:v>
                </c:pt>
                <c:pt idx="5928">
                  <c:v>41571</c:v>
                </c:pt>
                <c:pt idx="5929">
                  <c:v>41572</c:v>
                </c:pt>
                <c:pt idx="5930">
                  <c:v>41573</c:v>
                </c:pt>
                <c:pt idx="5931">
                  <c:v>41574</c:v>
                </c:pt>
                <c:pt idx="5932">
                  <c:v>41575</c:v>
                </c:pt>
                <c:pt idx="5933">
                  <c:v>41576</c:v>
                </c:pt>
                <c:pt idx="5934">
                  <c:v>41577</c:v>
                </c:pt>
                <c:pt idx="5935">
                  <c:v>41578</c:v>
                </c:pt>
                <c:pt idx="5936">
                  <c:v>41579</c:v>
                </c:pt>
                <c:pt idx="5937">
                  <c:v>41580</c:v>
                </c:pt>
                <c:pt idx="5938">
                  <c:v>41581</c:v>
                </c:pt>
                <c:pt idx="5939">
                  <c:v>41582</c:v>
                </c:pt>
                <c:pt idx="5940">
                  <c:v>41583</c:v>
                </c:pt>
                <c:pt idx="5941">
                  <c:v>41584</c:v>
                </c:pt>
                <c:pt idx="5942">
                  <c:v>41585</c:v>
                </c:pt>
                <c:pt idx="5943">
                  <c:v>41586</c:v>
                </c:pt>
                <c:pt idx="5944">
                  <c:v>41587</c:v>
                </c:pt>
                <c:pt idx="5945">
                  <c:v>41588</c:v>
                </c:pt>
                <c:pt idx="5946">
                  <c:v>41589</c:v>
                </c:pt>
                <c:pt idx="5947">
                  <c:v>41590</c:v>
                </c:pt>
                <c:pt idx="5948">
                  <c:v>41591</c:v>
                </c:pt>
                <c:pt idx="5949">
                  <c:v>41592</c:v>
                </c:pt>
                <c:pt idx="5950">
                  <c:v>41593</c:v>
                </c:pt>
                <c:pt idx="5951">
                  <c:v>41594</c:v>
                </c:pt>
                <c:pt idx="5952">
                  <c:v>41595</c:v>
                </c:pt>
                <c:pt idx="5953">
                  <c:v>41596</c:v>
                </c:pt>
                <c:pt idx="5954">
                  <c:v>41597</c:v>
                </c:pt>
                <c:pt idx="5955">
                  <c:v>41598</c:v>
                </c:pt>
                <c:pt idx="5956">
                  <c:v>41599</c:v>
                </c:pt>
                <c:pt idx="5957">
                  <c:v>41600</c:v>
                </c:pt>
                <c:pt idx="5958">
                  <c:v>41601</c:v>
                </c:pt>
                <c:pt idx="5959">
                  <c:v>41602</c:v>
                </c:pt>
                <c:pt idx="5960">
                  <c:v>41603</c:v>
                </c:pt>
                <c:pt idx="5961">
                  <c:v>41604</c:v>
                </c:pt>
                <c:pt idx="5962">
                  <c:v>41605</c:v>
                </c:pt>
                <c:pt idx="5963">
                  <c:v>41606</c:v>
                </c:pt>
                <c:pt idx="5964">
                  <c:v>41607</c:v>
                </c:pt>
                <c:pt idx="5965">
                  <c:v>41608</c:v>
                </c:pt>
                <c:pt idx="5966">
                  <c:v>41609</c:v>
                </c:pt>
                <c:pt idx="5967">
                  <c:v>41610</c:v>
                </c:pt>
                <c:pt idx="5968">
                  <c:v>41611</c:v>
                </c:pt>
                <c:pt idx="5969">
                  <c:v>41612</c:v>
                </c:pt>
                <c:pt idx="5970">
                  <c:v>41613</c:v>
                </c:pt>
                <c:pt idx="5971">
                  <c:v>41614</c:v>
                </c:pt>
                <c:pt idx="5972">
                  <c:v>41615</c:v>
                </c:pt>
                <c:pt idx="5973">
                  <c:v>41616</c:v>
                </c:pt>
                <c:pt idx="5974">
                  <c:v>41617</c:v>
                </c:pt>
                <c:pt idx="5975">
                  <c:v>41618</c:v>
                </c:pt>
                <c:pt idx="5976">
                  <c:v>41619</c:v>
                </c:pt>
                <c:pt idx="5977">
                  <c:v>41620</c:v>
                </c:pt>
                <c:pt idx="5978">
                  <c:v>41621</c:v>
                </c:pt>
                <c:pt idx="5979">
                  <c:v>41622</c:v>
                </c:pt>
                <c:pt idx="5980">
                  <c:v>41623</c:v>
                </c:pt>
                <c:pt idx="5981">
                  <c:v>41624</c:v>
                </c:pt>
                <c:pt idx="5982">
                  <c:v>41625</c:v>
                </c:pt>
                <c:pt idx="5983">
                  <c:v>41626</c:v>
                </c:pt>
                <c:pt idx="5984">
                  <c:v>41627</c:v>
                </c:pt>
                <c:pt idx="5985">
                  <c:v>41628</c:v>
                </c:pt>
                <c:pt idx="5986">
                  <c:v>41629</c:v>
                </c:pt>
                <c:pt idx="5987">
                  <c:v>41630</c:v>
                </c:pt>
                <c:pt idx="5988">
                  <c:v>41631</c:v>
                </c:pt>
                <c:pt idx="5989">
                  <c:v>41632</c:v>
                </c:pt>
                <c:pt idx="5990">
                  <c:v>41633</c:v>
                </c:pt>
                <c:pt idx="5991">
                  <c:v>41634</c:v>
                </c:pt>
                <c:pt idx="5992">
                  <c:v>41635</c:v>
                </c:pt>
                <c:pt idx="5993">
                  <c:v>41636</c:v>
                </c:pt>
                <c:pt idx="5994">
                  <c:v>41637</c:v>
                </c:pt>
                <c:pt idx="5995">
                  <c:v>41638</c:v>
                </c:pt>
                <c:pt idx="5996">
                  <c:v>41639</c:v>
                </c:pt>
                <c:pt idx="5997">
                  <c:v>41640</c:v>
                </c:pt>
                <c:pt idx="5998">
                  <c:v>41641</c:v>
                </c:pt>
                <c:pt idx="5999">
                  <c:v>41642</c:v>
                </c:pt>
                <c:pt idx="6000">
                  <c:v>41643</c:v>
                </c:pt>
                <c:pt idx="6001">
                  <c:v>41644</c:v>
                </c:pt>
                <c:pt idx="6002">
                  <c:v>41645</c:v>
                </c:pt>
                <c:pt idx="6003">
                  <c:v>41646</c:v>
                </c:pt>
                <c:pt idx="6004">
                  <c:v>41647</c:v>
                </c:pt>
                <c:pt idx="6005">
                  <c:v>41648</c:v>
                </c:pt>
                <c:pt idx="6006">
                  <c:v>41649</c:v>
                </c:pt>
                <c:pt idx="6007">
                  <c:v>41650</c:v>
                </c:pt>
                <c:pt idx="6008">
                  <c:v>41651</c:v>
                </c:pt>
                <c:pt idx="6009">
                  <c:v>41652</c:v>
                </c:pt>
                <c:pt idx="6010">
                  <c:v>41653</c:v>
                </c:pt>
                <c:pt idx="6011">
                  <c:v>41654</c:v>
                </c:pt>
                <c:pt idx="6012">
                  <c:v>41655</c:v>
                </c:pt>
                <c:pt idx="6013">
                  <c:v>41656</c:v>
                </c:pt>
                <c:pt idx="6014">
                  <c:v>41657</c:v>
                </c:pt>
                <c:pt idx="6015">
                  <c:v>41658</c:v>
                </c:pt>
                <c:pt idx="6016">
                  <c:v>41659</c:v>
                </c:pt>
                <c:pt idx="6017">
                  <c:v>41660</c:v>
                </c:pt>
                <c:pt idx="6018">
                  <c:v>41661</c:v>
                </c:pt>
                <c:pt idx="6019">
                  <c:v>41662</c:v>
                </c:pt>
                <c:pt idx="6020">
                  <c:v>41663</c:v>
                </c:pt>
                <c:pt idx="6021">
                  <c:v>41664</c:v>
                </c:pt>
                <c:pt idx="6022">
                  <c:v>41665</c:v>
                </c:pt>
                <c:pt idx="6023">
                  <c:v>41666</c:v>
                </c:pt>
                <c:pt idx="6024">
                  <c:v>41667</c:v>
                </c:pt>
                <c:pt idx="6025">
                  <c:v>41668</c:v>
                </c:pt>
                <c:pt idx="6026">
                  <c:v>41669</c:v>
                </c:pt>
                <c:pt idx="6027">
                  <c:v>41670</c:v>
                </c:pt>
                <c:pt idx="6028">
                  <c:v>41671</c:v>
                </c:pt>
                <c:pt idx="6029">
                  <c:v>41672</c:v>
                </c:pt>
                <c:pt idx="6030">
                  <c:v>41673</c:v>
                </c:pt>
                <c:pt idx="6031">
                  <c:v>41674</c:v>
                </c:pt>
                <c:pt idx="6032">
                  <c:v>41675</c:v>
                </c:pt>
                <c:pt idx="6033">
                  <c:v>41676</c:v>
                </c:pt>
                <c:pt idx="6034">
                  <c:v>41677</c:v>
                </c:pt>
                <c:pt idx="6035">
                  <c:v>41678</c:v>
                </c:pt>
                <c:pt idx="6036">
                  <c:v>41679</c:v>
                </c:pt>
                <c:pt idx="6037">
                  <c:v>41680</c:v>
                </c:pt>
                <c:pt idx="6038">
                  <c:v>41681</c:v>
                </c:pt>
                <c:pt idx="6039">
                  <c:v>41682</c:v>
                </c:pt>
                <c:pt idx="6040">
                  <c:v>41683</c:v>
                </c:pt>
                <c:pt idx="6041">
                  <c:v>41684</c:v>
                </c:pt>
                <c:pt idx="6042">
                  <c:v>41685</c:v>
                </c:pt>
                <c:pt idx="6043">
                  <c:v>41686</c:v>
                </c:pt>
                <c:pt idx="6044">
                  <c:v>41687</c:v>
                </c:pt>
                <c:pt idx="6045">
                  <c:v>41688</c:v>
                </c:pt>
                <c:pt idx="6046">
                  <c:v>41689</c:v>
                </c:pt>
                <c:pt idx="6047">
                  <c:v>41690</c:v>
                </c:pt>
                <c:pt idx="6048">
                  <c:v>41691</c:v>
                </c:pt>
                <c:pt idx="6049">
                  <c:v>41692</c:v>
                </c:pt>
                <c:pt idx="6050">
                  <c:v>41693</c:v>
                </c:pt>
                <c:pt idx="6051">
                  <c:v>41694</c:v>
                </c:pt>
                <c:pt idx="6052">
                  <c:v>41695</c:v>
                </c:pt>
                <c:pt idx="6053">
                  <c:v>41696</c:v>
                </c:pt>
                <c:pt idx="6054">
                  <c:v>41697</c:v>
                </c:pt>
                <c:pt idx="6055">
                  <c:v>41698</c:v>
                </c:pt>
                <c:pt idx="6056">
                  <c:v>41699</c:v>
                </c:pt>
                <c:pt idx="6057">
                  <c:v>41700</c:v>
                </c:pt>
                <c:pt idx="6058">
                  <c:v>41701</c:v>
                </c:pt>
                <c:pt idx="6059">
                  <c:v>41702</c:v>
                </c:pt>
                <c:pt idx="6060">
                  <c:v>41703</c:v>
                </c:pt>
                <c:pt idx="6061">
                  <c:v>41704</c:v>
                </c:pt>
                <c:pt idx="6062">
                  <c:v>41705</c:v>
                </c:pt>
                <c:pt idx="6063">
                  <c:v>41706</c:v>
                </c:pt>
                <c:pt idx="6064">
                  <c:v>41707</c:v>
                </c:pt>
                <c:pt idx="6065">
                  <c:v>41708</c:v>
                </c:pt>
                <c:pt idx="6066">
                  <c:v>41709</c:v>
                </c:pt>
                <c:pt idx="6067">
                  <c:v>41710</c:v>
                </c:pt>
                <c:pt idx="6068">
                  <c:v>41711</c:v>
                </c:pt>
                <c:pt idx="6069">
                  <c:v>41712</c:v>
                </c:pt>
                <c:pt idx="6070">
                  <c:v>41713</c:v>
                </c:pt>
                <c:pt idx="6071">
                  <c:v>41714</c:v>
                </c:pt>
                <c:pt idx="6072">
                  <c:v>41715</c:v>
                </c:pt>
                <c:pt idx="6073">
                  <c:v>41716</c:v>
                </c:pt>
                <c:pt idx="6074">
                  <c:v>41717</c:v>
                </c:pt>
                <c:pt idx="6075">
                  <c:v>41718</c:v>
                </c:pt>
                <c:pt idx="6076">
                  <c:v>41719</c:v>
                </c:pt>
                <c:pt idx="6077">
                  <c:v>41720</c:v>
                </c:pt>
                <c:pt idx="6078">
                  <c:v>41721</c:v>
                </c:pt>
                <c:pt idx="6079">
                  <c:v>41722</c:v>
                </c:pt>
                <c:pt idx="6080">
                  <c:v>41723</c:v>
                </c:pt>
                <c:pt idx="6081">
                  <c:v>41724</c:v>
                </c:pt>
                <c:pt idx="6082">
                  <c:v>41725</c:v>
                </c:pt>
                <c:pt idx="6083">
                  <c:v>41726</c:v>
                </c:pt>
                <c:pt idx="6084">
                  <c:v>41727</c:v>
                </c:pt>
                <c:pt idx="6085">
                  <c:v>41728</c:v>
                </c:pt>
                <c:pt idx="6086">
                  <c:v>41729</c:v>
                </c:pt>
                <c:pt idx="6087">
                  <c:v>41730</c:v>
                </c:pt>
                <c:pt idx="6088">
                  <c:v>41731</c:v>
                </c:pt>
                <c:pt idx="6089">
                  <c:v>41732</c:v>
                </c:pt>
                <c:pt idx="6090">
                  <c:v>41733</c:v>
                </c:pt>
                <c:pt idx="6091">
                  <c:v>41734</c:v>
                </c:pt>
                <c:pt idx="6092">
                  <c:v>41735</c:v>
                </c:pt>
                <c:pt idx="6093">
                  <c:v>41736</c:v>
                </c:pt>
                <c:pt idx="6094">
                  <c:v>41737</c:v>
                </c:pt>
                <c:pt idx="6095">
                  <c:v>41738</c:v>
                </c:pt>
                <c:pt idx="6096">
                  <c:v>41739</c:v>
                </c:pt>
                <c:pt idx="6097">
                  <c:v>41740</c:v>
                </c:pt>
                <c:pt idx="6098">
                  <c:v>41741</c:v>
                </c:pt>
                <c:pt idx="6099">
                  <c:v>41742</c:v>
                </c:pt>
                <c:pt idx="6100">
                  <c:v>41743</c:v>
                </c:pt>
                <c:pt idx="6101">
                  <c:v>41744</c:v>
                </c:pt>
                <c:pt idx="6102">
                  <c:v>41745</c:v>
                </c:pt>
                <c:pt idx="6103">
                  <c:v>41746</c:v>
                </c:pt>
                <c:pt idx="6104">
                  <c:v>41747</c:v>
                </c:pt>
                <c:pt idx="6105">
                  <c:v>41748</c:v>
                </c:pt>
                <c:pt idx="6106">
                  <c:v>41749</c:v>
                </c:pt>
                <c:pt idx="6107">
                  <c:v>41750</c:v>
                </c:pt>
                <c:pt idx="6108">
                  <c:v>41751</c:v>
                </c:pt>
                <c:pt idx="6109">
                  <c:v>41752</c:v>
                </c:pt>
                <c:pt idx="6110">
                  <c:v>41753</c:v>
                </c:pt>
                <c:pt idx="6111">
                  <c:v>41754</c:v>
                </c:pt>
                <c:pt idx="6112">
                  <c:v>41755</c:v>
                </c:pt>
                <c:pt idx="6113">
                  <c:v>41756</c:v>
                </c:pt>
                <c:pt idx="6114">
                  <c:v>41757</c:v>
                </c:pt>
                <c:pt idx="6115">
                  <c:v>41758</c:v>
                </c:pt>
                <c:pt idx="6116">
                  <c:v>41759</c:v>
                </c:pt>
                <c:pt idx="6117">
                  <c:v>41760</c:v>
                </c:pt>
                <c:pt idx="6118">
                  <c:v>41761</c:v>
                </c:pt>
                <c:pt idx="6119">
                  <c:v>41762</c:v>
                </c:pt>
                <c:pt idx="6120">
                  <c:v>41763</c:v>
                </c:pt>
                <c:pt idx="6121">
                  <c:v>41764</c:v>
                </c:pt>
                <c:pt idx="6122">
                  <c:v>41765</c:v>
                </c:pt>
                <c:pt idx="6123">
                  <c:v>41766</c:v>
                </c:pt>
                <c:pt idx="6124">
                  <c:v>41767</c:v>
                </c:pt>
                <c:pt idx="6125">
                  <c:v>41768</c:v>
                </c:pt>
                <c:pt idx="6126">
                  <c:v>41769</c:v>
                </c:pt>
                <c:pt idx="6127">
                  <c:v>41770</c:v>
                </c:pt>
                <c:pt idx="6128">
                  <c:v>41771</c:v>
                </c:pt>
                <c:pt idx="6129">
                  <c:v>41772</c:v>
                </c:pt>
                <c:pt idx="6130">
                  <c:v>41773</c:v>
                </c:pt>
                <c:pt idx="6131">
                  <c:v>41774</c:v>
                </c:pt>
                <c:pt idx="6132">
                  <c:v>41775</c:v>
                </c:pt>
                <c:pt idx="6133">
                  <c:v>41776</c:v>
                </c:pt>
                <c:pt idx="6134">
                  <c:v>41777</c:v>
                </c:pt>
                <c:pt idx="6135">
                  <c:v>41778</c:v>
                </c:pt>
                <c:pt idx="6136">
                  <c:v>41779</c:v>
                </c:pt>
                <c:pt idx="6137">
                  <c:v>41780</c:v>
                </c:pt>
                <c:pt idx="6138">
                  <c:v>41781</c:v>
                </c:pt>
                <c:pt idx="6139">
                  <c:v>41782</c:v>
                </c:pt>
                <c:pt idx="6140">
                  <c:v>41783</c:v>
                </c:pt>
                <c:pt idx="6141">
                  <c:v>41784</c:v>
                </c:pt>
                <c:pt idx="6142">
                  <c:v>41785</c:v>
                </c:pt>
                <c:pt idx="6143">
                  <c:v>41786</c:v>
                </c:pt>
                <c:pt idx="6144">
                  <c:v>41787</c:v>
                </c:pt>
                <c:pt idx="6145">
                  <c:v>41788</c:v>
                </c:pt>
                <c:pt idx="6146">
                  <c:v>41789</c:v>
                </c:pt>
                <c:pt idx="6147">
                  <c:v>41790</c:v>
                </c:pt>
                <c:pt idx="6148">
                  <c:v>41791</c:v>
                </c:pt>
                <c:pt idx="6149">
                  <c:v>41792</c:v>
                </c:pt>
                <c:pt idx="6150">
                  <c:v>41793</c:v>
                </c:pt>
                <c:pt idx="6151">
                  <c:v>41794</c:v>
                </c:pt>
                <c:pt idx="6152">
                  <c:v>41795</c:v>
                </c:pt>
                <c:pt idx="6153">
                  <c:v>41796</c:v>
                </c:pt>
                <c:pt idx="6154">
                  <c:v>41797</c:v>
                </c:pt>
                <c:pt idx="6155">
                  <c:v>41798</c:v>
                </c:pt>
                <c:pt idx="6156">
                  <c:v>41799</c:v>
                </c:pt>
                <c:pt idx="6157">
                  <c:v>41800</c:v>
                </c:pt>
                <c:pt idx="6158">
                  <c:v>41801</c:v>
                </c:pt>
                <c:pt idx="6159">
                  <c:v>41802</c:v>
                </c:pt>
                <c:pt idx="6160">
                  <c:v>41803</c:v>
                </c:pt>
                <c:pt idx="6161">
                  <c:v>41804</c:v>
                </c:pt>
                <c:pt idx="6162">
                  <c:v>41805</c:v>
                </c:pt>
                <c:pt idx="6163">
                  <c:v>41806</c:v>
                </c:pt>
                <c:pt idx="6164">
                  <c:v>41807</c:v>
                </c:pt>
                <c:pt idx="6165">
                  <c:v>41808</c:v>
                </c:pt>
                <c:pt idx="6166">
                  <c:v>41809</c:v>
                </c:pt>
                <c:pt idx="6167">
                  <c:v>41810</c:v>
                </c:pt>
                <c:pt idx="6168">
                  <c:v>41811</c:v>
                </c:pt>
                <c:pt idx="6169">
                  <c:v>41812</c:v>
                </c:pt>
                <c:pt idx="6170">
                  <c:v>41813</c:v>
                </c:pt>
                <c:pt idx="6171">
                  <c:v>41814</c:v>
                </c:pt>
                <c:pt idx="6172">
                  <c:v>41815</c:v>
                </c:pt>
                <c:pt idx="6173">
                  <c:v>41816</c:v>
                </c:pt>
                <c:pt idx="6174">
                  <c:v>41817</c:v>
                </c:pt>
                <c:pt idx="6175">
                  <c:v>41818</c:v>
                </c:pt>
                <c:pt idx="6176">
                  <c:v>41819</c:v>
                </c:pt>
                <c:pt idx="6177">
                  <c:v>41820</c:v>
                </c:pt>
                <c:pt idx="6178">
                  <c:v>41821</c:v>
                </c:pt>
                <c:pt idx="6179">
                  <c:v>41822</c:v>
                </c:pt>
                <c:pt idx="6180">
                  <c:v>41823</c:v>
                </c:pt>
                <c:pt idx="6181">
                  <c:v>41824</c:v>
                </c:pt>
                <c:pt idx="6182">
                  <c:v>41825</c:v>
                </c:pt>
                <c:pt idx="6183">
                  <c:v>41826</c:v>
                </c:pt>
                <c:pt idx="6184">
                  <c:v>41827</c:v>
                </c:pt>
                <c:pt idx="6185">
                  <c:v>41828</c:v>
                </c:pt>
                <c:pt idx="6186">
                  <c:v>41829</c:v>
                </c:pt>
                <c:pt idx="6187">
                  <c:v>41830</c:v>
                </c:pt>
                <c:pt idx="6188">
                  <c:v>41831</c:v>
                </c:pt>
                <c:pt idx="6189">
                  <c:v>41832</c:v>
                </c:pt>
                <c:pt idx="6190">
                  <c:v>41833</c:v>
                </c:pt>
                <c:pt idx="6191">
                  <c:v>41834</c:v>
                </c:pt>
                <c:pt idx="6192">
                  <c:v>41835</c:v>
                </c:pt>
                <c:pt idx="6193">
                  <c:v>41836</c:v>
                </c:pt>
                <c:pt idx="6194">
                  <c:v>41837</c:v>
                </c:pt>
                <c:pt idx="6195">
                  <c:v>41838</c:v>
                </c:pt>
                <c:pt idx="6196">
                  <c:v>41839</c:v>
                </c:pt>
                <c:pt idx="6197">
                  <c:v>41840</c:v>
                </c:pt>
                <c:pt idx="6198">
                  <c:v>41841</c:v>
                </c:pt>
                <c:pt idx="6199">
                  <c:v>41842</c:v>
                </c:pt>
                <c:pt idx="6200">
                  <c:v>41843</c:v>
                </c:pt>
                <c:pt idx="6201">
                  <c:v>41844</c:v>
                </c:pt>
                <c:pt idx="6202">
                  <c:v>41845</c:v>
                </c:pt>
                <c:pt idx="6203">
                  <c:v>41846</c:v>
                </c:pt>
                <c:pt idx="6204">
                  <c:v>41847</c:v>
                </c:pt>
                <c:pt idx="6205">
                  <c:v>41848</c:v>
                </c:pt>
                <c:pt idx="6206">
                  <c:v>41849</c:v>
                </c:pt>
                <c:pt idx="6207">
                  <c:v>41850</c:v>
                </c:pt>
                <c:pt idx="6208">
                  <c:v>41851</c:v>
                </c:pt>
                <c:pt idx="6209">
                  <c:v>41852</c:v>
                </c:pt>
                <c:pt idx="6210">
                  <c:v>41853</c:v>
                </c:pt>
                <c:pt idx="6211">
                  <c:v>41854</c:v>
                </c:pt>
                <c:pt idx="6212">
                  <c:v>41855</c:v>
                </c:pt>
                <c:pt idx="6213">
                  <c:v>41856</c:v>
                </c:pt>
                <c:pt idx="6214">
                  <c:v>41857</c:v>
                </c:pt>
                <c:pt idx="6215">
                  <c:v>41858</c:v>
                </c:pt>
                <c:pt idx="6216">
                  <c:v>41859</c:v>
                </c:pt>
                <c:pt idx="6217">
                  <c:v>41860</c:v>
                </c:pt>
                <c:pt idx="6218">
                  <c:v>41861</c:v>
                </c:pt>
                <c:pt idx="6219">
                  <c:v>41862</c:v>
                </c:pt>
                <c:pt idx="6220">
                  <c:v>41863</c:v>
                </c:pt>
                <c:pt idx="6221">
                  <c:v>41864</c:v>
                </c:pt>
                <c:pt idx="6222">
                  <c:v>41865</c:v>
                </c:pt>
                <c:pt idx="6223">
                  <c:v>41866</c:v>
                </c:pt>
                <c:pt idx="6224">
                  <c:v>41867</c:v>
                </c:pt>
                <c:pt idx="6225">
                  <c:v>41868</c:v>
                </c:pt>
                <c:pt idx="6226">
                  <c:v>41869</c:v>
                </c:pt>
                <c:pt idx="6227">
                  <c:v>41870</c:v>
                </c:pt>
                <c:pt idx="6228">
                  <c:v>41871</c:v>
                </c:pt>
                <c:pt idx="6229">
                  <c:v>41872</c:v>
                </c:pt>
                <c:pt idx="6230">
                  <c:v>41873</c:v>
                </c:pt>
                <c:pt idx="6231">
                  <c:v>41874</c:v>
                </c:pt>
                <c:pt idx="6232">
                  <c:v>41875</c:v>
                </c:pt>
                <c:pt idx="6233">
                  <c:v>41876</c:v>
                </c:pt>
                <c:pt idx="6234">
                  <c:v>41877</c:v>
                </c:pt>
                <c:pt idx="6235">
                  <c:v>41878</c:v>
                </c:pt>
                <c:pt idx="6236">
                  <c:v>41879</c:v>
                </c:pt>
                <c:pt idx="6237">
                  <c:v>41880</c:v>
                </c:pt>
                <c:pt idx="6238">
                  <c:v>41881</c:v>
                </c:pt>
                <c:pt idx="6239">
                  <c:v>41882</c:v>
                </c:pt>
                <c:pt idx="6240">
                  <c:v>41883</c:v>
                </c:pt>
                <c:pt idx="6241">
                  <c:v>41884</c:v>
                </c:pt>
                <c:pt idx="6242">
                  <c:v>41885</c:v>
                </c:pt>
                <c:pt idx="6243">
                  <c:v>41886</c:v>
                </c:pt>
                <c:pt idx="6244">
                  <c:v>41887</c:v>
                </c:pt>
                <c:pt idx="6245">
                  <c:v>41888</c:v>
                </c:pt>
                <c:pt idx="6246">
                  <c:v>41889</c:v>
                </c:pt>
                <c:pt idx="6247">
                  <c:v>41890</c:v>
                </c:pt>
                <c:pt idx="6248">
                  <c:v>41891</c:v>
                </c:pt>
                <c:pt idx="6249">
                  <c:v>41892</c:v>
                </c:pt>
                <c:pt idx="6250">
                  <c:v>41893</c:v>
                </c:pt>
                <c:pt idx="6251">
                  <c:v>41894</c:v>
                </c:pt>
                <c:pt idx="6252">
                  <c:v>41895</c:v>
                </c:pt>
                <c:pt idx="6253">
                  <c:v>41896</c:v>
                </c:pt>
                <c:pt idx="6254">
                  <c:v>41897</c:v>
                </c:pt>
                <c:pt idx="6255">
                  <c:v>41898</c:v>
                </c:pt>
                <c:pt idx="6256">
                  <c:v>41899</c:v>
                </c:pt>
                <c:pt idx="6257">
                  <c:v>41900</c:v>
                </c:pt>
                <c:pt idx="6258">
                  <c:v>41901</c:v>
                </c:pt>
                <c:pt idx="6259">
                  <c:v>41902</c:v>
                </c:pt>
                <c:pt idx="6260">
                  <c:v>41903</c:v>
                </c:pt>
                <c:pt idx="6261">
                  <c:v>41904</c:v>
                </c:pt>
                <c:pt idx="6262">
                  <c:v>41905</c:v>
                </c:pt>
                <c:pt idx="6263">
                  <c:v>41906</c:v>
                </c:pt>
                <c:pt idx="6264">
                  <c:v>41907</c:v>
                </c:pt>
                <c:pt idx="6265">
                  <c:v>41908</c:v>
                </c:pt>
                <c:pt idx="6266">
                  <c:v>41909</c:v>
                </c:pt>
                <c:pt idx="6267">
                  <c:v>41910</c:v>
                </c:pt>
                <c:pt idx="6268">
                  <c:v>41911</c:v>
                </c:pt>
                <c:pt idx="6269">
                  <c:v>41912</c:v>
                </c:pt>
                <c:pt idx="6270">
                  <c:v>41913</c:v>
                </c:pt>
                <c:pt idx="6271">
                  <c:v>41914</c:v>
                </c:pt>
                <c:pt idx="6272">
                  <c:v>41915</c:v>
                </c:pt>
                <c:pt idx="6273">
                  <c:v>41916</c:v>
                </c:pt>
                <c:pt idx="6274">
                  <c:v>41917</c:v>
                </c:pt>
                <c:pt idx="6275">
                  <c:v>41918</c:v>
                </c:pt>
                <c:pt idx="6276">
                  <c:v>41919</c:v>
                </c:pt>
                <c:pt idx="6277">
                  <c:v>41920</c:v>
                </c:pt>
                <c:pt idx="6278">
                  <c:v>41921</c:v>
                </c:pt>
                <c:pt idx="6279">
                  <c:v>41922</c:v>
                </c:pt>
                <c:pt idx="6280">
                  <c:v>41923</c:v>
                </c:pt>
                <c:pt idx="6281">
                  <c:v>41924</c:v>
                </c:pt>
                <c:pt idx="6282">
                  <c:v>41925</c:v>
                </c:pt>
                <c:pt idx="6283">
                  <c:v>41926</c:v>
                </c:pt>
                <c:pt idx="6284">
                  <c:v>41927</c:v>
                </c:pt>
                <c:pt idx="6285">
                  <c:v>41928</c:v>
                </c:pt>
                <c:pt idx="6286">
                  <c:v>41929</c:v>
                </c:pt>
                <c:pt idx="6287">
                  <c:v>41930</c:v>
                </c:pt>
                <c:pt idx="6288">
                  <c:v>41931</c:v>
                </c:pt>
                <c:pt idx="6289">
                  <c:v>41932</c:v>
                </c:pt>
                <c:pt idx="6290">
                  <c:v>41933</c:v>
                </c:pt>
                <c:pt idx="6291">
                  <c:v>41934</c:v>
                </c:pt>
                <c:pt idx="6292">
                  <c:v>41935</c:v>
                </c:pt>
                <c:pt idx="6293">
                  <c:v>41936</c:v>
                </c:pt>
                <c:pt idx="6294">
                  <c:v>41937</c:v>
                </c:pt>
                <c:pt idx="6295">
                  <c:v>41938</c:v>
                </c:pt>
                <c:pt idx="6296">
                  <c:v>41939</c:v>
                </c:pt>
                <c:pt idx="6297">
                  <c:v>41940</c:v>
                </c:pt>
                <c:pt idx="6298">
                  <c:v>41941</c:v>
                </c:pt>
                <c:pt idx="6299">
                  <c:v>41942</c:v>
                </c:pt>
                <c:pt idx="6300">
                  <c:v>41943</c:v>
                </c:pt>
                <c:pt idx="6301">
                  <c:v>41944</c:v>
                </c:pt>
                <c:pt idx="6302">
                  <c:v>41945</c:v>
                </c:pt>
                <c:pt idx="6303">
                  <c:v>41946</c:v>
                </c:pt>
                <c:pt idx="6304">
                  <c:v>41947</c:v>
                </c:pt>
                <c:pt idx="6305">
                  <c:v>41948</c:v>
                </c:pt>
                <c:pt idx="6306">
                  <c:v>41949</c:v>
                </c:pt>
                <c:pt idx="6307">
                  <c:v>41950</c:v>
                </c:pt>
                <c:pt idx="6308">
                  <c:v>41951</c:v>
                </c:pt>
                <c:pt idx="6309">
                  <c:v>41952</c:v>
                </c:pt>
                <c:pt idx="6310">
                  <c:v>41953</c:v>
                </c:pt>
                <c:pt idx="6311">
                  <c:v>41954</c:v>
                </c:pt>
                <c:pt idx="6312">
                  <c:v>41955</c:v>
                </c:pt>
                <c:pt idx="6313">
                  <c:v>41956</c:v>
                </c:pt>
                <c:pt idx="6314">
                  <c:v>41957</c:v>
                </c:pt>
                <c:pt idx="6315">
                  <c:v>41958</c:v>
                </c:pt>
                <c:pt idx="6316">
                  <c:v>41959</c:v>
                </c:pt>
                <c:pt idx="6317">
                  <c:v>41960</c:v>
                </c:pt>
                <c:pt idx="6318">
                  <c:v>41961</c:v>
                </c:pt>
                <c:pt idx="6319">
                  <c:v>41962</c:v>
                </c:pt>
                <c:pt idx="6320">
                  <c:v>41963</c:v>
                </c:pt>
                <c:pt idx="6321">
                  <c:v>41964</c:v>
                </c:pt>
                <c:pt idx="6322">
                  <c:v>41965</c:v>
                </c:pt>
                <c:pt idx="6323">
                  <c:v>41966</c:v>
                </c:pt>
                <c:pt idx="6324">
                  <c:v>41967</c:v>
                </c:pt>
                <c:pt idx="6325">
                  <c:v>41968</c:v>
                </c:pt>
                <c:pt idx="6326">
                  <c:v>41969</c:v>
                </c:pt>
                <c:pt idx="6327">
                  <c:v>41970</c:v>
                </c:pt>
                <c:pt idx="6328">
                  <c:v>41971</c:v>
                </c:pt>
                <c:pt idx="6329">
                  <c:v>41972</c:v>
                </c:pt>
                <c:pt idx="6330">
                  <c:v>41973</c:v>
                </c:pt>
                <c:pt idx="6331">
                  <c:v>41974</c:v>
                </c:pt>
                <c:pt idx="6332">
                  <c:v>41975</c:v>
                </c:pt>
                <c:pt idx="6333">
                  <c:v>41976</c:v>
                </c:pt>
                <c:pt idx="6334">
                  <c:v>41977</c:v>
                </c:pt>
                <c:pt idx="6335">
                  <c:v>41978</c:v>
                </c:pt>
                <c:pt idx="6336">
                  <c:v>41979</c:v>
                </c:pt>
                <c:pt idx="6337">
                  <c:v>41980</c:v>
                </c:pt>
                <c:pt idx="6338">
                  <c:v>41981</c:v>
                </c:pt>
                <c:pt idx="6339">
                  <c:v>41982</c:v>
                </c:pt>
                <c:pt idx="6340">
                  <c:v>41983</c:v>
                </c:pt>
                <c:pt idx="6341">
                  <c:v>41984</c:v>
                </c:pt>
                <c:pt idx="6342">
                  <c:v>41985</c:v>
                </c:pt>
                <c:pt idx="6343">
                  <c:v>41986</c:v>
                </c:pt>
                <c:pt idx="6344">
                  <c:v>41987</c:v>
                </c:pt>
                <c:pt idx="6345">
                  <c:v>41988</c:v>
                </c:pt>
                <c:pt idx="6346">
                  <c:v>41989</c:v>
                </c:pt>
                <c:pt idx="6347">
                  <c:v>41990</c:v>
                </c:pt>
                <c:pt idx="6348">
                  <c:v>41991</c:v>
                </c:pt>
                <c:pt idx="6349">
                  <c:v>41992</c:v>
                </c:pt>
                <c:pt idx="6350">
                  <c:v>41993</c:v>
                </c:pt>
                <c:pt idx="6351">
                  <c:v>41994</c:v>
                </c:pt>
                <c:pt idx="6352">
                  <c:v>41995</c:v>
                </c:pt>
                <c:pt idx="6353">
                  <c:v>41996</c:v>
                </c:pt>
                <c:pt idx="6354">
                  <c:v>41997</c:v>
                </c:pt>
                <c:pt idx="6355">
                  <c:v>41998</c:v>
                </c:pt>
                <c:pt idx="6356">
                  <c:v>41999</c:v>
                </c:pt>
                <c:pt idx="6357">
                  <c:v>42000</c:v>
                </c:pt>
                <c:pt idx="6358">
                  <c:v>42001</c:v>
                </c:pt>
                <c:pt idx="6359">
                  <c:v>42002</c:v>
                </c:pt>
                <c:pt idx="6360">
                  <c:v>42003</c:v>
                </c:pt>
                <c:pt idx="6361">
                  <c:v>42004</c:v>
                </c:pt>
                <c:pt idx="6362">
                  <c:v>42005</c:v>
                </c:pt>
                <c:pt idx="6363">
                  <c:v>42006</c:v>
                </c:pt>
                <c:pt idx="6364">
                  <c:v>42007</c:v>
                </c:pt>
                <c:pt idx="6365">
                  <c:v>42008</c:v>
                </c:pt>
                <c:pt idx="6366">
                  <c:v>42009</c:v>
                </c:pt>
                <c:pt idx="6367">
                  <c:v>42010</c:v>
                </c:pt>
                <c:pt idx="6368">
                  <c:v>42011</c:v>
                </c:pt>
                <c:pt idx="6369">
                  <c:v>42012</c:v>
                </c:pt>
                <c:pt idx="6370">
                  <c:v>42013</c:v>
                </c:pt>
                <c:pt idx="6371">
                  <c:v>42014</c:v>
                </c:pt>
                <c:pt idx="6372">
                  <c:v>42015</c:v>
                </c:pt>
                <c:pt idx="6373">
                  <c:v>42016</c:v>
                </c:pt>
                <c:pt idx="6374">
                  <c:v>42017</c:v>
                </c:pt>
                <c:pt idx="6375">
                  <c:v>42018</c:v>
                </c:pt>
                <c:pt idx="6376">
                  <c:v>42019</c:v>
                </c:pt>
                <c:pt idx="6377">
                  <c:v>42020</c:v>
                </c:pt>
                <c:pt idx="6378">
                  <c:v>42021</c:v>
                </c:pt>
                <c:pt idx="6379">
                  <c:v>42022</c:v>
                </c:pt>
                <c:pt idx="6380">
                  <c:v>42023</c:v>
                </c:pt>
                <c:pt idx="6381">
                  <c:v>42024</c:v>
                </c:pt>
                <c:pt idx="6382">
                  <c:v>42025</c:v>
                </c:pt>
                <c:pt idx="6383">
                  <c:v>42026</c:v>
                </c:pt>
                <c:pt idx="6384">
                  <c:v>42027</c:v>
                </c:pt>
                <c:pt idx="6385">
                  <c:v>42028</c:v>
                </c:pt>
                <c:pt idx="6386">
                  <c:v>42029</c:v>
                </c:pt>
                <c:pt idx="6387">
                  <c:v>42030</c:v>
                </c:pt>
                <c:pt idx="6388">
                  <c:v>42031</c:v>
                </c:pt>
                <c:pt idx="6389">
                  <c:v>42032</c:v>
                </c:pt>
                <c:pt idx="6390">
                  <c:v>42033</c:v>
                </c:pt>
                <c:pt idx="6391">
                  <c:v>42034</c:v>
                </c:pt>
                <c:pt idx="6392">
                  <c:v>42035</c:v>
                </c:pt>
                <c:pt idx="6393">
                  <c:v>42036</c:v>
                </c:pt>
                <c:pt idx="6394">
                  <c:v>42037</c:v>
                </c:pt>
                <c:pt idx="6395">
                  <c:v>42038</c:v>
                </c:pt>
                <c:pt idx="6396">
                  <c:v>42039</c:v>
                </c:pt>
                <c:pt idx="6397">
                  <c:v>42040</c:v>
                </c:pt>
                <c:pt idx="6398">
                  <c:v>42041</c:v>
                </c:pt>
                <c:pt idx="6399">
                  <c:v>42042</c:v>
                </c:pt>
                <c:pt idx="6400">
                  <c:v>42043</c:v>
                </c:pt>
                <c:pt idx="6401">
                  <c:v>42044</c:v>
                </c:pt>
                <c:pt idx="6402">
                  <c:v>42045</c:v>
                </c:pt>
                <c:pt idx="6403">
                  <c:v>42046</c:v>
                </c:pt>
                <c:pt idx="6404">
                  <c:v>42047</c:v>
                </c:pt>
                <c:pt idx="6405">
                  <c:v>42048</c:v>
                </c:pt>
                <c:pt idx="6406">
                  <c:v>42049</c:v>
                </c:pt>
                <c:pt idx="6407">
                  <c:v>42050</c:v>
                </c:pt>
                <c:pt idx="6408">
                  <c:v>42051</c:v>
                </c:pt>
                <c:pt idx="6409">
                  <c:v>42052</c:v>
                </c:pt>
                <c:pt idx="6410">
                  <c:v>42053</c:v>
                </c:pt>
                <c:pt idx="6411">
                  <c:v>42054</c:v>
                </c:pt>
                <c:pt idx="6412">
                  <c:v>42055</c:v>
                </c:pt>
                <c:pt idx="6413">
                  <c:v>42056</c:v>
                </c:pt>
                <c:pt idx="6414">
                  <c:v>42057</c:v>
                </c:pt>
                <c:pt idx="6415">
                  <c:v>42058</c:v>
                </c:pt>
                <c:pt idx="6416">
                  <c:v>42059</c:v>
                </c:pt>
                <c:pt idx="6417">
                  <c:v>42060</c:v>
                </c:pt>
                <c:pt idx="6418">
                  <c:v>42061</c:v>
                </c:pt>
                <c:pt idx="6419">
                  <c:v>42062</c:v>
                </c:pt>
                <c:pt idx="6420">
                  <c:v>42063</c:v>
                </c:pt>
                <c:pt idx="6421">
                  <c:v>42064</c:v>
                </c:pt>
                <c:pt idx="6422">
                  <c:v>42065</c:v>
                </c:pt>
                <c:pt idx="6423">
                  <c:v>42066</c:v>
                </c:pt>
                <c:pt idx="6424">
                  <c:v>42067</c:v>
                </c:pt>
                <c:pt idx="6425">
                  <c:v>42068</c:v>
                </c:pt>
                <c:pt idx="6426">
                  <c:v>42069</c:v>
                </c:pt>
                <c:pt idx="6427">
                  <c:v>42070</c:v>
                </c:pt>
                <c:pt idx="6428">
                  <c:v>42071</c:v>
                </c:pt>
                <c:pt idx="6429">
                  <c:v>42072</c:v>
                </c:pt>
                <c:pt idx="6430">
                  <c:v>42073</c:v>
                </c:pt>
                <c:pt idx="6431">
                  <c:v>42074</c:v>
                </c:pt>
                <c:pt idx="6432">
                  <c:v>42075</c:v>
                </c:pt>
                <c:pt idx="6433">
                  <c:v>42076</c:v>
                </c:pt>
                <c:pt idx="6434">
                  <c:v>42077</c:v>
                </c:pt>
                <c:pt idx="6435">
                  <c:v>42078</c:v>
                </c:pt>
                <c:pt idx="6436">
                  <c:v>42079</c:v>
                </c:pt>
                <c:pt idx="6437">
                  <c:v>42080</c:v>
                </c:pt>
                <c:pt idx="6438">
                  <c:v>42081</c:v>
                </c:pt>
                <c:pt idx="6439">
                  <c:v>42082</c:v>
                </c:pt>
                <c:pt idx="6440">
                  <c:v>42083</c:v>
                </c:pt>
                <c:pt idx="6441">
                  <c:v>42084</c:v>
                </c:pt>
                <c:pt idx="6442">
                  <c:v>42085</c:v>
                </c:pt>
                <c:pt idx="6443">
                  <c:v>42086</c:v>
                </c:pt>
                <c:pt idx="6444">
                  <c:v>42087</c:v>
                </c:pt>
                <c:pt idx="6445">
                  <c:v>42088</c:v>
                </c:pt>
                <c:pt idx="6446">
                  <c:v>42089</c:v>
                </c:pt>
                <c:pt idx="6447">
                  <c:v>42090</c:v>
                </c:pt>
                <c:pt idx="6448">
                  <c:v>42091</c:v>
                </c:pt>
                <c:pt idx="6449">
                  <c:v>42092</c:v>
                </c:pt>
                <c:pt idx="6450">
                  <c:v>42093</c:v>
                </c:pt>
                <c:pt idx="6451">
                  <c:v>42094</c:v>
                </c:pt>
                <c:pt idx="6452">
                  <c:v>42095</c:v>
                </c:pt>
                <c:pt idx="6453">
                  <c:v>42096</c:v>
                </c:pt>
                <c:pt idx="6454">
                  <c:v>42097</c:v>
                </c:pt>
                <c:pt idx="6455">
                  <c:v>42098</c:v>
                </c:pt>
                <c:pt idx="6456">
                  <c:v>42099</c:v>
                </c:pt>
                <c:pt idx="6457">
                  <c:v>42100</c:v>
                </c:pt>
                <c:pt idx="6458">
                  <c:v>42101</c:v>
                </c:pt>
                <c:pt idx="6459">
                  <c:v>42102</c:v>
                </c:pt>
                <c:pt idx="6460">
                  <c:v>42103</c:v>
                </c:pt>
                <c:pt idx="6461">
                  <c:v>42104</c:v>
                </c:pt>
                <c:pt idx="6462">
                  <c:v>42105</c:v>
                </c:pt>
                <c:pt idx="6463">
                  <c:v>42106</c:v>
                </c:pt>
                <c:pt idx="6464">
                  <c:v>42107</c:v>
                </c:pt>
                <c:pt idx="6465">
                  <c:v>42108</c:v>
                </c:pt>
                <c:pt idx="6466">
                  <c:v>42109</c:v>
                </c:pt>
                <c:pt idx="6467">
                  <c:v>42110</c:v>
                </c:pt>
                <c:pt idx="6468">
                  <c:v>42111</c:v>
                </c:pt>
                <c:pt idx="6469">
                  <c:v>42112</c:v>
                </c:pt>
                <c:pt idx="6470">
                  <c:v>42113</c:v>
                </c:pt>
                <c:pt idx="6471">
                  <c:v>42114</c:v>
                </c:pt>
                <c:pt idx="6472">
                  <c:v>42115</c:v>
                </c:pt>
                <c:pt idx="6473">
                  <c:v>42116</c:v>
                </c:pt>
                <c:pt idx="6474">
                  <c:v>42117</c:v>
                </c:pt>
                <c:pt idx="6475">
                  <c:v>42118</c:v>
                </c:pt>
                <c:pt idx="6476">
                  <c:v>42119</c:v>
                </c:pt>
                <c:pt idx="6477">
                  <c:v>42120</c:v>
                </c:pt>
                <c:pt idx="6478">
                  <c:v>42121</c:v>
                </c:pt>
                <c:pt idx="6479">
                  <c:v>42122</c:v>
                </c:pt>
                <c:pt idx="6480">
                  <c:v>42123</c:v>
                </c:pt>
                <c:pt idx="6481">
                  <c:v>42124</c:v>
                </c:pt>
                <c:pt idx="6482">
                  <c:v>42125</c:v>
                </c:pt>
                <c:pt idx="6483">
                  <c:v>42126</c:v>
                </c:pt>
                <c:pt idx="6484">
                  <c:v>42127</c:v>
                </c:pt>
                <c:pt idx="6485">
                  <c:v>42128</c:v>
                </c:pt>
                <c:pt idx="6486">
                  <c:v>42129</c:v>
                </c:pt>
                <c:pt idx="6487">
                  <c:v>42130</c:v>
                </c:pt>
                <c:pt idx="6488">
                  <c:v>42131</c:v>
                </c:pt>
                <c:pt idx="6489">
                  <c:v>42132</c:v>
                </c:pt>
                <c:pt idx="6490">
                  <c:v>42133</c:v>
                </c:pt>
                <c:pt idx="6491">
                  <c:v>42134</c:v>
                </c:pt>
                <c:pt idx="6492">
                  <c:v>42135</c:v>
                </c:pt>
                <c:pt idx="6493">
                  <c:v>42136</c:v>
                </c:pt>
                <c:pt idx="6494">
                  <c:v>42137</c:v>
                </c:pt>
                <c:pt idx="6495">
                  <c:v>42138</c:v>
                </c:pt>
                <c:pt idx="6496">
                  <c:v>42139</c:v>
                </c:pt>
                <c:pt idx="6497">
                  <c:v>42140</c:v>
                </c:pt>
                <c:pt idx="6498">
                  <c:v>42141</c:v>
                </c:pt>
                <c:pt idx="6499">
                  <c:v>42142</c:v>
                </c:pt>
                <c:pt idx="6500">
                  <c:v>42143</c:v>
                </c:pt>
                <c:pt idx="6501">
                  <c:v>42144</c:v>
                </c:pt>
                <c:pt idx="6502">
                  <c:v>42145</c:v>
                </c:pt>
                <c:pt idx="6503">
                  <c:v>42146</c:v>
                </c:pt>
                <c:pt idx="6504">
                  <c:v>42147</c:v>
                </c:pt>
                <c:pt idx="6505">
                  <c:v>42148</c:v>
                </c:pt>
                <c:pt idx="6506">
                  <c:v>42149</c:v>
                </c:pt>
                <c:pt idx="6507">
                  <c:v>42150</c:v>
                </c:pt>
                <c:pt idx="6508">
                  <c:v>42151</c:v>
                </c:pt>
                <c:pt idx="6509">
                  <c:v>42152</c:v>
                </c:pt>
                <c:pt idx="6510">
                  <c:v>42153</c:v>
                </c:pt>
                <c:pt idx="6511">
                  <c:v>42154</c:v>
                </c:pt>
                <c:pt idx="6512">
                  <c:v>42155</c:v>
                </c:pt>
                <c:pt idx="6513">
                  <c:v>42156</c:v>
                </c:pt>
                <c:pt idx="6514">
                  <c:v>42157</c:v>
                </c:pt>
                <c:pt idx="6515">
                  <c:v>42158</c:v>
                </c:pt>
                <c:pt idx="6516">
                  <c:v>42159</c:v>
                </c:pt>
                <c:pt idx="6517">
                  <c:v>42160</c:v>
                </c:pt>
                <c:pt idx="6518">
                  <c:v>42161</c:v>
                </c:pt>
                <c:pt idx="6519">
                  <c:v>42162</c:v>
                </c:pt>
                <c:pt idx="6520">
                  <c:v>42163</c:v>
                </c:pt>
                <c:pt idx="6521">
                  <c:v>42164</c:v>
                </c:pt>
                <c:pt idx="6522">
                  <c:v>42165</c:v>
                </c:pt>
                <c:pt idx="6523">
                  <c:v>42166</c:v>
                </c:pt>
                <c:pt idx="6524">
                  <c:v>42167</c:v>
                </c:pt>
                <c:pt idx="6525">
                  <c:v>42168</c:v>
                </c:pt>
                <c:pt idx="6526">
                  <c:v>42169</c:v>
                </c:pt>
                <c:pt idx="6527">
                  <c:v>42170</c:v>
                </c:pt>
                <c:pt idx="6528">
                  <c:v>42171</c:v>
                </c:pt>
                <c:pt idx="6529">
                  <c:v>42172</c:v>
                </c:pt>
                <c:pt idx="6530">
                  <c:v>42173</c:v>
                </c:pt>
                <c:pt idx="6531">
                  <c:v>42174</c:v>
                </c:pt>
                <c:pt idx="6532">
                  <c:v>42175</c:v>
                </c:pt>
                <c:pt idx="6533">
                  <c:v>42176</c:v>
                </c:pt>
                <c:pt idx="6534">
                  <c:v>42177</c:v>
                </c:pt>
                <c:pt idx="6535">
                  <c:v>42178</c:v>
                </c:pt>
                <c:pt idx="6536">
                  <c:v>42179</c:v>
                </c:pt>
                <c:pt idx="6537">
                  <c:v>42180</c:v>
                </c:pt>
                <c:pt idx="6538">
                  <c:v>42181</c:v>
                </c:pt>
                <c:pt idx="6539">
                  <c:v>42182</c:v>
                </c:pt>
                <c:pt idx="6540">
                  <c:v>42183</c:v>
                </c:pt>
                <c:pt idx="6541">
                  <c:v>42184</c:v>
                </c:pt>
                <c:pt idx="6542">
                  <c:v>42185</c:v>
                </c:pt>
                <c:pt idx="6543">
                  <c:v>42186</c:v>
                </c:pt>
                <c:pt idx="6544">
                  <c:v>42187</c:v>
                </c:pt>
                <c:pt idx="6545">
                  <c:v>42188</c:v>
                </c:pt>
                <c:pt idx="6546">
                  <c:v>42189</c:v>
                </c:pt>
                <c:pt idx="6547">
                  <c:v>42190</c:v>
                </c:pt>
                <c:pt idx="6548">
                  <c:v>42191</c:v>
                </c:pt>
                <c:pt idx="6549">
                  <c:v>42192</c:v>
                </c:pt>
                <c:pt idx="6550">
                  <c:v>42193</c:v>
                </c:pt>
                <c:pt idx="6551">
                  <c:v>42194</c:v>
                </c:pt>
                <c:pt idx="6552">
                  <c:v>42195</c:v>
                </c:pt>
                <c:pt idx="6553">
                  <c:v>42196</c:v>
                </c:pt>
                <c:pt idx="6554">
                  <c:v>42197</c:v>
                </c:pt>
                <c:pt idx="6555">
                  <c:v>42198</c:v>
                </c:pt>
                <c:pt idx="6556">
                  <c:v>42199</c:v>
                </c:pt>
                <c:pt idx="6557">
                  <c:v>42200</c:v>
                </c:pt>
                <c:pt idx="6558">
                  <c:v>42201</c:v>
                </c:pt>
                <c:pt idx="6559">
                  <c:v>42202</c:v>
                </c:pt>
                <c:pt idx="6560">
                  <c:v>42203</c:v>
                </c:pt>
                <c:pt idx="6561">
                  <c:v>42204</c:v>
                </c:pt>
                <c:pt idx="6562">
                  <c:v>42205</c:v>
                </c:pt>
                <c:pt idx="6563">
                  <c:v>42206</c:v>
                </c:pt>
                <c:pt idx="6564">
                  <c:v>42207</c:v>
                </c:pt>
                <c:pt idx="6565">
                  <c:v>42208</c:v>
                </c:pt>
                <c:pt idx="6566">
                  <c:v>42209</c:v>
                </c:pt>
                <c:pt idx="6567">
                  <c:v>42210</c:v>
                </c:pt>
                <c:pt idx="6568">
                  <c:v>42211</c:v>
                </c:pt>
                <c:pt idx="6569">
                  <c:v>42212</c:v>
                </c:pt>
                <c:pt idx="6570">
                  <c:v>42213</c:v>
                </c:pt>
                <c:pt idx="6571">
                  <c:v>42214</c:v>
                </c:pt>
                <c:pt idx="6572">
                  <c:v>42215</c:v>
                </c:pt>
                <c:pt idx="6573">
                  <c:v>42216</c:v>
                </c:pt>
                <c:pt idx="6574">
                  <c:v>42217</c:v>
                </c:pt>
                <c:pt idx="6575">
                  <c:v>42218</c:v>
                </c:pt>
                <c:pt idx="6576">
                  <c:v>42219</c:v>
                </c:pt>
                <c:pt idx="6577">
                  <c:v>42220</c:v>
                </c:pt>
                <c:pt idx="6578">
                  <c:v>42221</c:v>
                </c:pt>
                <c:pt idx="6579">
                  <c:v>42222</c:v>
                </c:pt>
                <c:pt idx="6580">
                  <c:v>42223</c:v>
                </c:pt>
                <c:pt idx="6581">
                  <c:v>42224</c:v>
                </c:pt>
                <c:pt idx="6582">
                  <c:v>42225</c:v>
                </c:pt>
                <c:pt idx="6583">
                  <c:v>42226</c:v>
                </c:pt>
                <c:pt idx="6584">
                  <c:v>42227</c:v>
                </c:pt>
                <c:pt idx="6585">
                  <c:v>42228</c:v>
                </c:pt>
                <c:pt idx="6586">
                  <c:v>42229</c:v>
                </c:pt>
                <c:pt idx="6587">
                  <c:v>42230</c:v>
                </c:pt>
                <c:pt idx="6588">
                  <c:v>42231</c:v>
                </c:pt>
                <c:pt idx="6589">
                  <c:v>42232</c:v>
                </c:pt>
                <c:pt idx="6590">
                  <c:v>42233</c:v>
                </c:pt>
                <c:pt idx="6591">
                  <c:v>42234</c:v>
                </c:pt>
                <c:pt idx="6592">
                  <c:v>42235</c:v>
                </c:pt>
                <c:pt idx="6593">
                  <c:v>42236</c:v>
                </c:pt>
                <c:pt idx="6594">
                  <c:v>42237</c:v>
                </c:pt>
                <c:pt idx="6595">
                  <c:v>42238</c:v>
                </c:pt>
                <c:pt idx="6596">
                  <c:v>42239</c:v>
                </c:pt>
                <c:pt idx="6597">
                  <c:v>42240</c:v>
                </c:pt>
                <c:pt idx="6598">
                  <c:v>42241</c:v>
                </c:pt>
                <c:pt idx="6599">
                  <c:v>42242</c:v>
                </c:pt>
                <c:pt idx="6600">
                  <c:v>42243</c:v>
                </c:pt>
                <c:pt idx="6601">
                  <c:v>42244</c:v>
                </c:pt>
                <c:pt idx="6602">
                  <c:v>42245</c:v>
                </c:pt>
                <c:pt idx="6603">
                  <c:v>42246</c:v>
                </c:pt>
                <c:pt idx="6604">
                  <c:v>42247</c:v>
                </c:pt>
                <c:pt idx="6605">
                  <c:v>42248</c:v>
                </c:pt>
                <c:pt idx="6606">
                  <c:v>42249</c:v>
                </c:pt>
                <c:pt idx="6607">
                  <c:v>42250</c:v>
                </c:pt>
                <c:pt idx="6608">
                  <c:v>42251</c:v>
                </c:pt>
                <c:pt idx="6609">
                  <c:v>42252</c:v>
                </c:pt>
                <c:pt idx="6610">
                  <c:v>42253</c:v>
                </c:pt>
                <c:pt idx="6611">
                  <c:v>42254</c:v>
                </c:pt>
                <c:pt idx="6612">
                  <c:v>42255</c:v>
                </c:pt>
                <c:pt idx="6613">
                  <c:v>42256</c:v>
                </c:pt>
                <c:pt idx="6614">
                  <c:v>42257</c:v>
                </c:pt>
                <c:pt idx="6615">
                  <c:v>42258</c:v>
                </c:pt>
                <c:pt idx="6616">
                  <c:v>42259</c:v>
                </c:pt>
                <c:pt idx="6617">
                  <c:v>42260</c:v>
                </c:pt>
                <c:pt idx="6618">
                  <c:v>42261</c:v>
                </c:pt>
                <c:pt idx="6619">
                  <c:v>42262</c:v>
                </c:pt>
                <c:pt idx="6620">
                  <c:v>42263</c:v>
                </c:pt>
                <c:pt idx="6621">
                  <c:v>42264</c:v>
                </c:pt>
                <c:pt idx="6622">
                  <c:v>42265</c:v>
                </c:pt>
                <c:pt idx="6623">
                  <c:v>42266</c:v>
                </c:pt>
                <c:pt idx="6624">
                  <c:v>42267</c:v>
                </c:pt>
                <c:pt idx="6625">
                  <c:v>42268</c:v>
                </c:pt>
                <c:pt idx="6626">
                  <c:v>42269</c:v>
                </c:pt>
                <c:pt idx="6627">
                  <c:v>42270</c:v>
                </c:pt>
                <c:pt idx="6628">
                  <c:v>42271</c:v>
                </c:pt>
                <c:pt idx="6629">
                  <c:v>42272</c:v>
                </c:pt>
                <c:pt idx="6630">
                  <c:v>42273</c:v>
                </c:pt>
                <c:pt idx="6631">
                  <c:v>42274</c:v>
                </c:pt>
                <c:pt idx="6632">
                  <c:v>42275</c:v>
                </c:pt>
                <c:pt idx="6633">
                  <c:v>42276</c:v>
                </c:pt>
                <c:pt idx="6634">
                  <c:v>42277</c:v>
                </c:pt>
                <c:pt idx="6635">
                  <c:v>42278</c:v>
                </c:pt>
                <c:pt idx="6636">
                  <c:v>42279</c:v>
                </c:pt>
                <c:pt idx="6637">
                  <c:v>42280</c:v>
                </c:pt>
                <c:pt idx="6638">
                  <c:v>42281</c:v>
                </c:pt>
                <c:pt idx="6639">
                  <c:v>42282</c:v>
                </c:pt>
                <c:pt idx="6640">
                  <c:v>42283</c:v>
                </c:pt>
                <c:pt idx="6641">
                  <c:v>42284</c:v>
                </c:pt>
                <c:pt idx="6642">
                  <c:v>42285</c:v>
                </c:pt>
                <c:pt idx="6643">
                  <c:v>42286</c:v>
                </c:pt>
                <c:pt idx="6644">
                  <c:v>42287</c:v>
                </c:pt>
                <c:pt idx="6645">
                  <c:v>42288</c:v>
                </c:pt>
                <c:pt idx="6646">
                  <c:v>42289</c:v>
                </c:pt>
                <c:pt idx="6647">
                  <c:v>42290</c:v>
                </c:pt>
                <c:pt idx="6648">
                  <c:v>42291</c:v>
                </c:pt>
                <c:pt idx="6649">
                  <c:v>42292</c:v>
                </c:pt>
                <c:pt idx="6650">
                  <c:v>42293</c:v>
                </c:pt>
                <c:pt idx="6651">
                  <c:v>42294</c:v>
                </c:pt>
                <c:pt idx="6652">
                  <c:v>42295</c:v>
                </c:pt>
                <c:pt idx="6653">
                  <c:v>42296</c:v>
                </c:pt>
                <c:pt idx="6654">
                  <c:v>42297</c:v>
                </c:pt>
                <c:pt idx="6655">
                  <c:v>42298</c:v>
                </c:pt>
                <c:pt idx="6656">
                  <c:v>42299</c:v>
                </c:pt>
                <c:pt idx="6657">
                  <c:v>42300</c:v>
                </c:pt>
                <c:pt idx="6658">
                  <c:v>42301</c:v>
                </c:pt>
                <c:pt idx="6659">
                  <c:v>42302</c:v>
                </c:pt>
                <c:pt idx="6660">
                  <c:v>42303</c:v>
                </c:pt>
                <c:pt idx="6661">
                  <c:v>42304</c:v>
                </c:pt>
                <c:pt idx="6662">
                  <c:v>42305</c:v>
                </c:pt>
                <c:pt idx="6663">
                  <c:v>42306</c:v>
                </c:pt>
                <c:pt idx="6664">
                  <c:v>42307</c:v>
                </c:pt>
                <c:pt idx="6665">
                  <c:v>42308</c:v>
                </c:pt>
                <c:pt idx="6666">
                  <c:v>42309</c:v>
                </c:pt>
                <c:pt idx="6667">
                  <c:v>42310</c:v>
                </c:pt>
                <c:pt idx="6668">
                  <c:v>42311</c:v>
                </c:pt>
                <c:pt idx="6669">
                  <c:v>42312</c:v>
                </c:pt>
                <c:pt idx="6670">
                  <c:v>42313</c:v>
                </c:pt>
                <c:pt idx="6671">
                  <c:v>42314</c:v>
                </c:pt>
                <c:pt idx="6672">
                  <c:v>42315</c:v>
                </c:pt>
                <c:pt idx="6673">
                  <c:v>42316</c:v>
                </c:pt>
                <c:pt idx="6674">
                  <c:v>42317</c:v>
                </c:pt>
                <c:pt idx="6675">
                  <c:v>42318</c:v>
                </c:pt>
                <c:pt idx="6676">
                  <c:v>42319</c:v>
                </c:pt>
                <c:pt idx="6677">
                  <c:v>42320</c:v>
                </c:pt>
                <c:pt idx="6678">
                  <c:v>42321</c:v>
                </c:pt>
                <c:pt idx="6679">
                  <c:v>42322</c:v>
                </c:pt>
                <c:pt idx="6680">
                  <c:v>42323</c:v>
                </c:pt>
                <c:pt idx="6681">
                  <c:v>42324</c:v>
                </c:pt>
                <c:pt idx="6682">
                  <c:v>42325</c:v>
                </c:pt>
                <c:pt idx="6683">
                  <c:v>42326</c:v>
                </c:pt>
                <c:pt idx="6684">
                  <c:v>42327</c:v>
                </c:pt>
                <c:pt idx="6685">
                  <c:v>42328</c:v>
                </c:pt>
                <c:pt idx="6686">
                  <c:v>42329</c:v>
                </c:pt>
                <c:pt idx="6687">
                  <c:v>42330</c:v>
                </c:pt>
                <c:pt idx="6688">
                  <c:v>42331</c:v>
                </c:pt>
                <c:pt idx="6689">
                  <c:v>42332</c:v>
                </c:pt>
                <c:pt idx="6690">
                  <c:v>42333</c:v>
                </c:pt>
                <c:pt idx="6691">
                  <c:v>42334</c:v>
                </c:pt>
                <c:pt idx="6692">
                  <c:v>42335</c:v>
                </c:pt>
                <c:pt idx="6693">
                  <c:v>42336</c:v>
                </c:pt>
                <c:pt idx="6694">
                  <c:v>42337</c:v>
                </c:pt>
                <c:pt idx="6695">
                  <c:v>42338</c:v>
                </c:pt>
                <c:pt idx="6696">
                  <c:v>42339</c:v>
                </c:pt>
                <c:pt idx="6697">
                  <c:v>42340</c:v>
                </c:pt>
                <c:pt idx="6698">
                  <c:v>42341</c:v>
                </c:pt>
                <c:pt idx="6699">
                  <c:v>42342</c:v>
                </c:pt>
                <c:pt idx="6700">
                  <c:v>42343</c:v>
                </c:pt>
                <c:pt idx="6701">
                  <c:v>42344</c:v>
                </c:pt>
                <c:pt idx="6702">
                  <c:v>42345</c:v>
                </c:pt>
                <c:pt idx="6703">
                  <c:v>42346</c:v>
                </c:pt>
                <c:pt idx="6704">
                  <c:v>42347</c:v>
                </c:pt>
                <c:pt idx="6705">
                  <c:v>42348</c:v>
                </c:pt>
                <c:pt idx="6706">
                  <c:v>42349</c:v>
                </c:pt>
                <c:pt idx="6707">
                  <c:v>42350</c:v>
                </c:pt>
                <c:pt idx="6708">
                  <c:v>42351</c:v>
                </c:pt>
                <c:pt idx="6709">
                  <c:v>42352</c:v>
                </c:pt>
                <c:pt idx="6710">
                  <c:v>42353</c:v>
                </c:pt>
                <c:pt idx="6711">
                  <c:v>42354</c:v>
                </c:pt>
                <c:pt idx="6712">
                  <c:v>42355</c:v>
                </c:pt>
                <c:pt idx="6713">
                  <c:v>42356</c:v>
                </c:pt>
                <c:pt idx="6714">
                  <c:v>42357</c:v>
                </c:pt>
                <c:pt idx="6715">
                  <c:v>42358</c:v>
                </c:pt>
                <c:pt idx="6716">
                  <c:v>42359</c:v>
                </c:pt>
                <c:pt idx="6717">
                  <c:v>42360</c:v>
                </c:pt>
                <c:pt idx="6718">
                  <c:v>42361</c:v>
                </c:pt>
                <c:pt idx="6719">
                  <c:v>42362</c:v>
                </c:pt>
                <c:pt idx="6720">
                  <c:v>42363</c:v>
                </c:pt>
                <c:pt idx="6721">
                  <c:v>42364</c:v>
                </c:pt>
                <c:pt idx="6722">
                  <c:v>42365</c:v>
                </c:pt>
                <c:pt idx="6723">
                  <c:v>42366</c:v>
                </c:pt>
                <c:pt idx="6724">
                  <c:v>42367</c:v>
                </c:pt>
                <c:pt idx="6725">
                  <c:v>42368</c:v>
                </c:pt>
                <c:pt idx="6726">
                  <c:v>42369</c:v>
                </c:pt>
                <c:pt idx="6727">
                  <c:v>42370</c:v>
                </c:pt>
                <c:pt idx="6728">
                  <c:v>42371</c:v>
                </c:pt>
                <c:pt idx="6729">
                  <c:v>42372</c:v>
                </c:pt>
                <c:pt idx="6730">
                  <c:v>42373</c:v>
                </c:pt>
                <c:pt idx="6731">
                  <c:v>42374</c:v>
                </c:pt>
                <c:pt idx="6732">
                  <c:v>42375</c:v>
                </c:pt>
                <c:pt idx="6733">
                  <c:v>42376</c:v>
                </c:pt>
                <c:pt idx="6734">
                  <c:v>42377</c:v>
                </c:pt>
                <c:pt idx="6735">
                  <c:v>42378</c:v>
                </c:pt>
                <c:pt idx="6736">
                  <c:v>42379</c:v>
                </c:pt>
                <c:pt idx="6737">
                  <c:v>42380</c:v>
                </c:pt>
                <c:pt idx="6738">
                  <c:v>42381</c:v>
                </c:pt>
                <c:pt idx="6739">
                  <c:v>42382</c:v>
                </c:pt>
                <c:pt idx="6740">
                  <c:v>42383</c:v>
                </c:pt>
                <c:pt idx="6741">
                  <c:v>42384</c:v>
                </c:pt>
                <c:pt idx="6742">
                  <c:v>42385</c:v>
                </c:pt>
                <c:pt idx="6743">
                  <c:v>42386</c:v>
                </c:pt>
                <c:pt idx="6744">
                  <c:v>42387</c:v>
                </c:pt>
                <c:pt idx="6745">
                  <c:v>42388</c:v>
                </c:pt>
                <c:pt idx="6746">
                  <c:v>42389</c:v>
                </c:pt>
                <c:pt idx="6747">
                  <c:v>42390</c:v>
                </c:pt>
                <c:pt idx="6748">
                  <c:v>42391</c:v>
                </c:pt>
                <c:pt idx="6749">
                  <c:v>42392</c:v>
                </c:pt>
                <c:pt idx="6750">
                  <c:v>42393</c:v>
                </c:pt>
                <c:pt idx="6751">
                  <c:v>42394</c:v>
                </c:pt>
                <c:pt idx="6752">
                  <c:v>42395</c:v>
                </c:pt>
                <c:pt idx="6753">
                  <c:v>42396</c:v>
                </c:pt>
                <c:pt idx="6754">
                  <c:v>42397</c:v>
                </c:pt>
                <c:pt idx="6755">
                  <c:v>42398</c:v>
                </c:pt>
                <c:pt idx="6756">
                  <c:v>42399</c:v>
                </c:pt>
                <c:pt idx="6757">
                  <c:v>42400</c:v>
                </c:pt>
                <c:pt idx="6758">
                  <c:v>42401</c:v>
                </c:pt>
                <c:pt idx="6759">
                  <c:v>42402</c:v>
                </c:pt>
                <c:pt idx="6760">
                  <c:v>42403</c:v>
                </c:pt>
                <c:pt idx="6761">
                  <c:v>42404</c:v>
                </c:pt>
                <c:pt idx="6762">
                  <c:v>42405</c:v>
                </c:pt>
                <c:pt idx="6763">
                  <c:v>42406</c:v>
                </c:pt>
                <c:pt idx="6764">
                  <c:v>42407</c:v>
                </c:pt>
                <c:pt idx="6765">
                  <c:v>42408</c:v>
                </c:pt>
                <c:pt idx="6766">
                  <c:v>42409</c:v>
                </c:pt>
                <c:pt idx="6767">
                  <c:v>42410</c:v>
                </c:pt>
                <c:pt idx="6768">
                  <c:v>42411</c:v>
                </c:pt>
                <c:pt idx="6769">
                  <c:v>42412</c:v>
                </c:pt>
                <c:pt idx="6770">
                  <c:v>42413</c:v>
                </c:pt>
                <c:pt idx="6771">
                  <c:v>42414</c:v>
                </c:pt>
                <c:pt idx="6772">
                  <c:v>42415</c:v>
                </c:pt>
                <c:pt idx="6773">
                  <c:v>42416</c:v>
                </c:pt>
                <c:pt idx="6774">
                  <c:v>42417</c:v>
                </c:pt>
                <c:pt idx="6775">
                  <c:v>42418</c:v>
                </c:pt>
                <c:pt idx="6776">
                  <c:v>42419</c:v>
                </c:pt>
                <c:pt idx="6777">
                  <c:v>42420</c:v>
                </c:pt>
                <c:pt idx="6778">
                  <c:v>42421</c:v>
                </c:pt>
                <c:pt idx="6779">
                  <c:v>42422</c:v>
                </c:pt>
                <c:pt idx="6780">
                  <c:v>42423</c:v>
                </c:pt>
                <c:pt idx="6781">
                  <c:v>42424</c:v>
                </c:pt>
                <c:pt idx="6782">
                  <c:v>42425</c:v>
                </c:pt>
                <c:pt idx="6783">
                  <c:v>42426</c:v>
                </c:pt>
                <c:pt idx="6784">
                  <c:v>42427</c:v>
                </c:pt>
                <c:pt idx="6785">
                  <c:v>42428</c:v>
                </c:pt>
                <c:pt idx="6786">
                  <c:v>42429</c:v>
                </c:pt>
                <c:pt idx="6787">
                  <c:v>42430</c:v>
                </c:pt>
                <c:pt idx="6788">
                  <c:v>42431</c:v>
                </c:pt>
                <c:pt idx="6789">
                  <c:v>42432</c:v>
                </c:pt>
                <c:pt idx="6790">
                  <c:v>42433</c:v>
                </c:pt>
                <c:pt idx="6791">
                  <c:v>42434</c:v>
                </c:pt>
                <c:pt idx="6792">
                  <c:v>42435</c:v>
                </c:pt>
                <c:pt idx="6793">
                  <c:v>42436</c:v>
                </c:pt>
                <c:pt idx="6794">
                  <c:v>42437</c:v>
                </c:pt>
                <c:pt idx="6795">
                  <c:v>42438</c:v>
                </c:pt>
                <c:pt idx="6796">
                  <c:v>42439</c:v>
                </c:pt>
                <c:pt idx="6797">
                  <c:v>42440</c:v>
                </c:pt>
                <c:pt idx="6798">
                  <c:v>42441</c:v>
                </c:pt>
                <c:pt idx="6799">
                  <c:v>42442</c:v>
                </c:pt>
                <c:pt idx="6800">
                  <c:v>42443</c:v>
                </c:pt>
                <c:pt idx="6801">
                  <c:v>42444</c:v>
                </c:pt>
                <c:pt idx="6802">
                  <c:v>42445</c:v>
                </c:pt>
                <c:pt idx="6803">
                  <c:v>42446</c:v>
                </c:pt>
                <c:pt idx="6804">
                  <c:v>42447</c:v>
                </c:pt>
                <c:pt idx="6805">
                  <c:v>42448</c:v>
                </c:pt>
                <c:pt idx="6806">
                  <c:v>42449</c:v>
                </c:pt>
                <c:pt idx="6807">
                  <c:v>42450</c:v>
                </c:pt>
                <c:pt idx="6808">
                  <c:v>42451</c:v>
                </c:pt>
                <c:pt idx="6809">
                  <c:v>42452</c:v>
                </c:pt>
                <c:pt idx="6810">
                  <c:v>42453</c:v>
                </c:pt>
                <c:pt idx="6811">
                  <c:v>42454</c:v>
                </c:pt>
                <c:pt idx="6812">
                  <c:v>42455</c:v>
                </c:pt>
                <c:pt idx="6813">
                  <c:v>42456</c:v>
                </c:pt>
                <c:pt idx="6814">
                  <c:v>42457</c:v>
                </c:pt>
                <c:pt idx="6815">
                  <c:v>42458</c:v>
                </c:pt>
                <c:pt idx="6816">
                  <c:v>42459</c:v>
                </c:pt>
                <c:pt idx="6817">
                  <c:v>42460</c:v>
                </c:pt>
                <c:pt idx="6818">
                  <c:v>42461</c:v>
                </c:pt>
                <c:pt idx="6819">
                  <c:v>42462</c:v>
                </c:pt>
                <c:pt idx="6820">
                  <c:v>42463</c:v>
                </c:pt>
                <c:pt idx="6821">
                  <c:v>42464</c:v>
                </c:pt>
                <c:pt idx="6822">
                  <c:v>42465</c:v>
                </c:pt>
                <c:pt idx="6823">
                  <c:v>42466</c:v>
                </c:pt>
                <c:pt idx="6824">
                  <c:v>42467</c:v>
                </c:pt>
                <c:pt idx="6825">
                  <c:v>42468</c:v>
                </c:pt>
                <c:pt idx="6826">
                  <c:v>42469</c:v>
                </c:pt>
                <c:pt idx="6827">
                  <c:v>42470</c:v>
                </c:pt>
                <c:pt idx="6828">
                  <c:v>42471</c:v>
                </c:pt>
                <c:pt idx="6829">
                  <c:v>42472</c:v>
                </c:pt>
                <c:pt idx="6830">
                  <c:v>42473</c:v>
                </c:pt>
                <c:pt idx="6831">
                  <c:v>42474</c:v>
                </c:pt>
                <c:pt idx="6832">
                  <c:v>42475</c:v>
                </c:pt>
                <c:pt idx="6833">
                  <c:v>42476</c:v>
                </c:pt>
                <c:pt idx="6834">
                  <c:v>42477</c:v>
                </c:pt>
                <c:pt idx="6835">
                  <c:v>42478</c:v>
                </c:pt>
                <c:pt idx="6836">
                  <c:v>42479</c:v>
                </c:pt>
                <c:pt idx="6837">
                  <c:v>42480</c:v>
                </c:pt>
                <c:pt idx="6838">
                  <c:v>42481</c:v>
                </c:pt>
                <c:pt idx="6839">
                  <c:v>42482</c:v>
                </c:pt>
                <c:pt idx="6840">
                  <c:v>42483</c:v>
                </c:pt>
                <c:pt idx="6841">
                  <c:v>42484</c:v>
                </c:pt>
                <c:pt idx="6842">
                  <c:v>42485</c:v>
                </c:pt>
                <c:pt idx="6843">
                  <c:v>42486</c:v>
                </c:pt>
                <c:pt idx="6844">
                  <c:v>42487</c:v>
                </c:pt>
                <c:pt idx="6845">
                  <c:v>42488</c:v>
                </c:pt>
                <c:pt idx="6846">
                  <c:v>42489</c:v>
                </c:pt>
                <c:pt idx="6847">
                  <c:v>42490</c:v>
                </c:pt>
                <c:pt idx="6848">
                  <c:v>42491</c:v>
                </c:pt>
                <c:pt idx="6849">
                  <c:v>42492</c:v>
                </c:pt>
                <c:pt idx="6850">
                  <c:v>42493</c:v>
                </c:pt>
                <c:pt idx="6851">
                  <c:v>42494</c:v>
                </c:pt>
                <c:pt idx="6852">
                  <c:v>42495</c:v>
                </c:pt>
                <c:pt idx="6853">
                  <c:v>42496</c:v>
                </c:pt>
                <c:pt idx="6854">
                  <c:v>42497</c:v>
                </c:pt>
                <c:pt idx="6855">
                  <c:v>42498</c:v>
                </c:pt>
                <c:pt idx="6856">
                  <c:v>42499</c:v>
                </c:pt>
                <c:pt idx="6857">
                  <c:v>42500</c:v>
                </c:pt>
                <c:pt idx="6858">
                  <c:v>42501</c:v>
                </c:pt>
                <c:pt idx="6859">
                  <c:v>42502</c:v>
                </c:pt>
                <c:pt idx="6860">
                  <c:v>42503</c:v>
                </c:pt>
                <c:pt idx="6861">
                  <c:v>42504</c:v>
                </c:pt>
                <c:pt idx="6862">
                  <c:v>42505</c:v>
                </c:pt>
                <c:pt idx="6863">
                  <c:v>42506</c:v>
                </c:pt>
                <c:pt idx="6864">
                  <c:v>42507</c:v>
                </c:pt>
                <c:pt idx="6865">
                  <c:v>42508</c:v>
                </c:pt>
                <c:pt idx="6866">
                  <c:v>42509</c:v>
                </c:pt>
                <c:pt idx="6867">
                  <c:v>42510</c:v>
                </c:pt>
                <c:pt idx="6868">
                  <c:v>42511</c:v>
                </c:pt>
                <c:pt idx="6869">
                  <c:v>42512</c:v>
                </c:pt>
                <c:pt idx="6870">
                  <c:v>42513</c:v>
                </c:pt>
                <c:pt idx="6871">
                  <c:v>42514</c:v>
                </c:pt>
                <c:pt idx="6872">
                  <c:v>42515</c:v>
                </c:pt>
                <c:pt idx="6873">
                  <c:v>42516</c:v>
                </c:pt>
                <c:pt idx="6874">
                  <c:v>42517</c:v>
                </c:pt>
                <c:pt idx="6875">
                  <c:v>42518</c:v>
                </c:pt>
                <c:pt idx="6876">
                  <c:v>42519</c:v>
                </c:pt>
                <c:pt idx="6877">
                  <c:v>42520</c:v>
                </c:pt>
                <c:pt idx="6878">
                  <c:v>42521</c:v>
                </c:pt>
                <c:pt idx="6879">
                  <c:v>42522</c:v>
                </c:pt>
                <c:pt idx="6880">
                  <c:v>42523</c:v>
                </c:pt>
                <c:pt idx="6881">
                  <c:v>42524</c:v>
                </c:pt>
                <c:pt idx="6882">
                  <c:v>42525</c:v>
                </c:pt>
                <c:pt idx="6883">
                  <c:v>42526</c:v>
                </c:pt>
                <c:pt idx="6884">
                  <c:v>42527</c:v>
                </c:pt>
                <c:pt idx="6885">
                  <c:v>42528</c:v>
                </c:pt>
                <c:pt idx="6886">
                  <c:v>42529</c:v>
                </c:pt>
                <c:pt idx="6887">
                  <c:v>42530</c:v>
                </c:pt>
                <c:pt idx="6888">
                  <c:v>42531</c:v>
                </c:pt>
                <c:pt idx="6889">
                  <c:v>42532</c:v>
                </c:pt>
                <c:pt idx="6890">
                  <c:v>42533</c:v>
                </c:pt>
                <c:pt idx="6891">
                  <c:v>42534</c:v>
                </c:pt>
                <c:pt idx="6892">
                  <c:v>42535</c:v>
                </c:pt>
                <c:pt idx="6893">
                  <c:v>42536</c:v>
                </c:pt>
                <c:pt idx="6894">
                  <c:v>42537</c:v>
                </c:pt>
                <c:pt idx="6895">
                  <c:v>42538</c:v>
                </c:pt>
                <c:pt idx="6896">
                  <c:v>42539</c:v>
                </c:pt>
                <c:pt idx="6897">
                  <c:v>42540</c:v>
                </c:pt>
                <c:pt idx="6898">
                  <c:v>42541</c:v>
                </c:pt>
                <c:pt idx="6899">
                  <c:v>42542</c:v>
                </c:pt>
                <c:pt idx="6900">
                  <c:v>42543</c:v>
                </c:pt>
                <c:pt idx="6901">
                  <c:v>42544</c:v>
                </c:pt>
                <c:pt idx="6902">
                  <c:v>42545</c:v>
                </c:pt>
                <c:pt idx="6903">
                  <c:v>42546</c:v>
                </c:pt>
                <c:pt idx="6904">
                  <c:v>42547</c:v>
                </c:pt>
                <c:pt idx="6905">
                  <c:v>42548</c:v>
                </c:pt>
                <c:pt idx="6906">
                  <c:v>42549</c:v>
                </c:pt>
                <c:pt idx="6907">
                  <c:v>42550</c:v>
                </c:pt>
                <c:pt idx="6908">
                  <c:v>42551</c:v>
                </c:pt>
                <c:pt idx="6909">
                  <c:v>42552</c:v>
                </c:pt>
                <c:pt idx="6910">
                  <c:v>42553</c:v>
                </c:pt>
                <c:pt idx="6911">
                  <c:v>42554</c:v>
                </c:pt>
                <c:pt idx="6912">
                  <c:v>42555</c:v>
                </c:pt>
                <c:pt idx="6913">
                  <c:v>42556</c:v>
                </c:pt>
                <c:pt idx="6914">
                  <c:v>42557</c:v>
                </c:pt>
                <c:pt idx="6915">
                  <c:v>42558</c:v>
                </c:pt>
                <c:pt idx="6916">
                  <c:v>42559</c:v>
                </c:pt>
                <c:pt idx="6917">
                  <c:v>42560</c:v>
                </c:pt>
                <c:pt idx="6918">
                  <c:v>42561</c:v>
                </c:pt>
                <c:pt idx="6919">
                  <c:v>42562</c:v>
                </c:pt>
                <c:pt idx="6920">
                  <c:v>42563</c:v>
                </c:pt>
                <c:pt idx="6921">
                  <c:v>42564</c:v>
                </c:pt>
                <c:pt idx="6922">
                  <c:v>42565</c:v>
                </c:pt>
                <c:pt idx="6923">
                  <c:v>42566</c:v>
                </c:pt>
                <c:pt idx="6924">
                  <c:v>42567</c:v>
                </c:pt>
                <c:pt idx="6925">
                  <c:v>42568</c:v>
                </c:pt>
                <c:pt idx="6926">
                  <c:v>42569</c:v>
                </c:pt>
                <c:pt idx="6927">
                  <c:v>42570</c:v>
                </c:pt>
                <c:pt idx="6928">
                  <c:v>42571</c:v>
                </c:pt>
                <c:pt idx="6929">
                  <c:v>42572</c:v>
                </c:pt>
                <c:pt idx="6930">
                  <c:v>42573</c:v>
                </c:pt>
                <c:pt idx="6931">
                  <c:v>42574</c:v>
                </c:pt>
                <c:pt idx="6932">
                  <c:v>42575</c:v>
                </c:pt>
                <c:pt idx="6933">
                  <c:v>42576</c:v>
                </c:pt>
                <c:pt idx="6934">
                  <c:v>42577</c:v>
                </c:pt>
                <c:pt idx="6935">
                  <c:v>42578</c:v>
                </c:pt>
                <c:pt idx="6936">
                  <c:v>42579</c:v>
                </c:pt>
                <c:pt idx="6937">
                  <c:v>42580</c:v>
                </c:pt>
                <c:pt idx="6938">
                  <c:v>42581</c:v>
                </c:pt>
                <c:pt idx="6939">
                  <c:v>42582</c:v>
                </c:pt>
                <c:pt idx="6940">
                  <c:v>42583</c:v>
                </c:pt>
                <c:pt idx="6941">
                  <c:v>42584</c:v>
                </c:pt>
                <c:pt idx="6942">
                  <c:v>42585</c:v>
                </c:pt>
                <c:pt idx="6943">
                  <c:v>42586</c:v>
                </c:pt>
                <c:pt idx="6944">
                  <c:v>42587</c:v>
                </c:pt>
                <c:pt idx="6945">
                  <c:v>42588</c:v>
                </c:pt>
                <c:pt idx="6946">
                  <c:v>42589</c:v>
                </c:pt>
                <c:pt idx="6947">
                  <c:v>42590</c:v>
                </c:pt>
                <c:pt idx="6948">
                  <c:v>42591</c:v>
                </c:pt>
                <c:pt idx="6949">
                  <c:v>42592</c:v>
                </c:pt>
                <c:pt idx="6950">
                  <c:v>42593</c:v>
                </c:pt>
                <c:pt idx="6951">
                  <c:v>42594</c:v>
                </c:pt>
                <c:pt idx="6952">
                  <c:v>42595</c:v>
                </c:pt>
                <c:pt idx="6953">
                  <c:v>42596</c:v>
                </c:pt>
                <c:pt idx="6954">
                  <c:v>42597</c:v>
                </c:pt>
                <c:pt idx="6955">
                  <c:v>42598</c:v>
                </c:pt>
                <c:pt idx="6956">
                  <c:v>42599</c:v>
                </c:pt>
                <c:pt idx="6957">
                  <c:v>42600</c:v>
                </c:pt>
                <c:pt idx="6958">
                  <c:v>42601</c:v>
                </c:pt>
                <c:pt idx="6959">
                  <c:v>42602</c:v>
                </c:pt>
                <c:pt idx="6960">
                  <c:v>42603</c:v>
                </c:pt>
                <c:pt idx="6961">
                  <c:v>42604</c:v>
                </c:pt>
                <c:pt idx="6962">
                  <c:v>42605</c:v>
                </c:pt>
                <c:pt idx="6963">
                  <c:v>42606</c:v>
                </c:pt>
                <c:pt idx="6964">
                  <c:v>42607</c:v>
                </c:pt>
                <c:pt idx="6965">
                  <c:v>42608</c:v>
                </c:pt>
                <c:pt idx="6966">
                  <c:v>42609</c:v>
                </c:pt>
                <c:pt idx="6967">
                  <c:v>42610</c:v>
                </c:pt>
                <c:pt idx="6968">
                  <c:v>42611</c:v>
                </c:pt>
                <c:pt idx="6969">
                  <c:v>42612</c:v>
                </c:pt>
                <c:pt idx="6970">
                  <c:v>42613</c:v>
                </c:pt>
                <c:pt idx="6971">
                  <c:v>42614</c:v>
                </c:pt>
                <c:pt idx="6972">
                  <c:v>42615</c:v>
                </c:pt>
                <c:pt idx="6973">
                  <c:v>42616</c:v>
                </c:pt>
                <c:pt idx="6974">
                  <c:v>42617</c:v>
                </c:pt>
                <c:pt idx="6975">
                  <c:v>42618</c:v>
                </c:pt>
                <c:pt idx="6976">
                  <c:v>42619</c:v>
                </c:pt>
                <c:pt idx="6977">
                  <c:v>42620</c:v>
                </c:pt>
                <c:pt idx="6978">
                  <c:v>42621</c:v>
                </c:pt>
                <c:pt idx="6979">
                  <c:v>42622</c:v>
                </c:pt>
                <c:pt idx="6980">
                  <c:v>42623</c:v>
                </c:pt>
                <c:pt idx="6981">
                  <c:v>42624</c:v>
                </c:pt>
                <c:pt idx="6982">
                  <c:v>42625</c:v>
                </c:pt>
                <c:pt idx="6983">
                  <c:v>42626</c:v>
                </c:pt>
                <c:pt idx="6984">
                  <c:v>42627</c:v>
                </c:pt>
                <c:pt idx="6985">
                  <c:v>42628</c:v>
                </c:pt>
                <c:pt idx="6986">
                  <c:v>42629</c:v>
                </c:pt>
                <c:pt idx="6987">
                  <c:v>42630</c:v>
                </c:pt>
                <c:pt idx="6988">
                  <c:v>42631</c:v>
                </c:pt>
                <c:pt idx="6989">
                  <c:v>42632</c:v>
                </c:pt>
                <c:pt idx="6990">
                  <c:v>42633</c:v>
                </c:pt>
                <c:pt idx="6991">
                  <c:v>42634</c:v>
                </c:pt>
                <c:pt idx="6992">
                  <c:v>42635</c:v>
                </c:pt>
                <c:pt idx="6993">
                  <c:v>42636</c:v>
                </c:pt>
                <c:pt idx="6994">
                  <c:v>42637</c:v>
                </c:pt>
                <c:pt idx="6995">
                  <c:v>42638</c:v>
                </c:pt>
                <c:pt idx="6996">
                  <c:v>42639</c:v>
                </c:pt>
                <c:pt idx="6997">
                  <c:v>42640</c:v>
                </c:pt>
                <c:pt idx="6998">
                  <c:v>42641</c:v>
                </c:pt>
                <c:pt idx="6999">
                  <c:v>42642</c:v>
                </c:pt>
                <c:pt idx="7000">
                  <c:v>42643</c:v>
                </c:pt>
                <c:pt idx="7001">
                  <c:v>42644</c:v>
                </c:pt>
                <c:pt idx="7002">
                  <c:v>42645</c:v>
                </c:pt>
                <c:pt idx="7003">
                  <c:v>42646</c:v>
                </c:pt>
                <c:pt idx="7004">
                  <c:v>42647</c:v>
                </c:pt>
                <c:pt idx="7005">
                  <c:v>42648</c:v>
                </c:pt>
                <c:pt idx="7006">
                  <c:v>42649</c:v>
                </c:pt>
                <c:pt idx="7007">
                  <c:v>42650</c:v>
                </c:pt>
                <c:pt idx="7008">
                  <c:v>42651</c:v>
                </c:pt>
                <c:pt idx="7009">
                  <c:v>42652</c:v>
                </c:pt>
                <c:pt idx="7010">
                  <c:v>42653</c:v>
                </c:pt>
                <c:pt idx="7011">
                  <c:v>42654</c:v>
                </c:pt>
                <c:pt idx="7012">
                  <c:v>42655</c:v>
                </c:pt>
                <c:pt idx="7013">
                  <c:v>42656</c:v>
                </c:pt>
                <c:pt idx="7014">
                  <c:v>42657</c:v>
                </c:pt>
                <c:pt idx="7015">
                  <c:v>42658</c:v>
                </c:pt>
                <c:pt idx="7016">
                  <c:v>42659</c:v>
                </c:pt>
                <c:pt idx="7017">
                  <c:v>42660</c:v>
                </c:pt>
                <c:pt idx="7018">
                  <c:v>42661</c:v>
                </c:pt>
                <c:pt idx="7019">
                  <c:v>42662</c:v>
                </c:pt>
                <c:pt idx="7020">
                  <c:v>42663</c:v>
                </c:pt>
                <c:pt idx="7021">
                  <c:v>42664</c:v>
                </c:pt>
                <c:pt idx="7022">
                  <c:v>42665</c:v>
                </c:pt>
                <c:pt idx="7023">
                  <c:v>42666</c:v>
                </c:pt>
                <c:pt idx="7024">
                  <c:v>42667</c:v>
                </c:pt>
                <c:pt idx="7025">
                  <c:v>42668</c:v>
                </c:pt>
                <c:pt idx="7026">
                  <c:v>42669</c:v>
                </c:pt>
                <c:pt idx="7027">
                  <c:v>42670</c:v>
                </c:pt>
                <c:pt idx="7028">
                  <c:v>42671</c:v>
                </c:pt>
                <c:pt idx="7029">
                  <c:v>42672</c:v>
                </c:pt>
                <c:pt idx="7030">
                  <c:v>42673</c:v>
                </c:pt>
                <c:pt idx="7031">
                  <c:v>42674</c:v>
                </c:pt>
                <c:pt idx="7032">
                  <c:v>42675</c:v>
                </c:pt>
                <c:pt idx="7033">
                  <c:v>42676</c:v>
                </c:pt>
                <c:pt idx="7034">
                  <c:v>42677</c:v>
                </c:pt>
                <c:pt idx="7035">
                  <c:v>42678</c:v>
                </c:pt>
                <c:pt idx="7036">
                  <c:v>42679</c:v>
                </c:pt>
                <c:pt idx="7037">
                  <c:v>42680</c:v>
                </c:pt>
                <c:pt idx="7038">
                  <c:v>42681</c:v>
                </c:pt>
                <c:pt idx="7039">
                  <c:v>42682</c:v>
                </c:pt>
                <c:pt idx="7040">
                  <c:v>42683</c:v>
                </c:pt>
                <c:pt idx="7041">
                  <c:v>42684</c:v>
                </c:pt>
                <c:pt idx="7042">
                  <c:v>42685</c:v>
                </c:pt>
                <c:pt idx="7043">
                  <c:v>42686</c:v>
                </c:pt>
                <c:pt idx="7044">
                  <c:v>42687</c:v>
                </c:pt>
                <c:pt idx="7045">
                  <c:v>42688</c:v>
                </c:pt>
                <c:pt idx="7046">
                  <c:v>42689</c:v>
                </c:pt>
                <c:pt idx="7047">
                  <c:v>42690</c:v>
                </c:pt>
                <c:pt idx="7048">
                  <c:v>42691</c:v>
                </c:pt>
                <c:pt idx="7049">
                  <c:v>42692</c:v>
                </c:pt>
                <c:pt idx="7050">
                  <c:v>42693</c:v>
                </c:pt>
                <c:pt idx="7051">
                  <c:v>42694</c:v>
                </c:pt>
                <c:pt idx="7052">
                  <c:v>42695</c:v>
                </c:pt>
                <c:pt idx="7053">
                  <c:v>42696</c:v>
                </c:pt>
                <c:pt idx="7054">
                  <c:v>42697</c:v>
                </c:pt>
                <c:pt idx="7055">
                  <c:v>42698</c:v>
                </c:pt>
                <c:pt idx="7056">
                  <c:v>42699</c:v>
                </c:pt>
                <c:pt idx="7057">
                  <c:v>42700</c:v>
                </c:pt>
                <c:pt idx="7058">
                  <c:v>42701</c:v>
                </c:pt>
                <c:pt idx="7059">
                  <c:v>42702</c:v>
                </c:pt>
                <c:pt idx="7060">
                  <c:v>42703</c:v>
                </c:pt>
                <c:pt idx="7061">
                  <c:v>42704</c:v>
                </c:pt>
                <c:pt idx="7062">
                  <c:v>42705</c:v>
                </c:pt>
                <c:pt idx="7063">
                  <c:v>42706</c:v>
                </c:pt>
                <c:pt idx="7064">
                  <c:v>42707</c:v>
                </c:pt>
                <c:pt idx="7065">
                  <c:v>42708</c:v>
                </c:pt>
                <c:pt idx="7066">
                  <c:v>42709</c:v>
                </c:pt>
                <c:pt idx="7067">
                  <c:v>42710</c:v>
                </c:pt>
                <c:pt idx="7068">
                  <c:v>42711</c:v>
                </c:pt>
                <c:pt idx="7069">
                  <c:v>42712</c:v>
                </c:pt>
                <c:pt idx="7070">
                  <c:v>42713</c:v>
                </c:pt>
                <c:pt idx="7071">
                  <c:v>42714</c:v>
                </c:pt>
                <c:pt idx="7072">
                  <c:v>42715</c:v>
                </c:pt>
                <c:pt idx="7073">
                  <c:v>42716</c:v>
                </c:pt>
                <c:pt idx="7074">
                  <c:v>42717</c:v>
                </c:pt>
                <c:pt idx="7075">
                  <c:v>42718</c:v>
                </c:pt>
                <c:pt idx="7076">
                  <c:v>42719</c:v>
                </c:pt>
                <c:pt idx="7077">
                  <c:v>42720</c:v>
                </c:pt>
                <c:pt idx="7078">
                  <c:v>42721</c:v>
                </c:pt>
                <c:pt idx="7079">
                  <c:v>42722</c:v>
                </c:pt>
                <c:pt idx="7080">
                  <c:v>42723</c:v>
                </c:pt>
                <c:pt idx="7081">
                  <c:v>42724</c:v>
                </c:pt>
                <c:pt idx="7082">
                  <c:v>42725</c:v>
                </c:pt>
                <c:pt idx="7083">
                  <c:v>42726</c:v>
                </c:pt>
                <c:pt idx="7084">
                  <c:v>42727</c:v>
                </c:pt>
                <c:pt idx="7085">
                  <c:v>42728</c:v>
                </c:pt>
                <c:pt idx="7086">
                  <c:v>42729</c:v>
                </c:pt>
                <c:pt idx="7087">
                  <c:v>42730</c:v>
                </c:pt>
                <c:pt idx="7088">
                  <c:v>42731</c:v>
                </c:pt>
                <c:pt idx="7089">
                  <c:v>42732</c:v>
                </c:pt>
                <c:pt idx="7090">
                  <c:v>42733</c:v>
                </c:pt>
                <c:pt idx="7091">
                  <c:v>42734</c:v>
                </c:pt>
                <c:pt idx="7092">
                  <c:v>42735</c:v>
                </c:pt>
                <c:pt idx="7093">
                  <c:v>42736</c:v>
                </c:pt>
                <c:pt idx="7094">
                  <c:v>42737</c:v>
                </c:pt>
                <c:pt idx="7095">
                  <c:v>42738</c:v>
                </c:pt>
                <c:pt idx="7096">
                  <c:v>42739</c:v>
                </c:pt>
                <c:pt idx="7097">
                  <c:v>42740</c:v>
                </c:pt>
                <c:pt idx="7098">
                  <c:v>42741</c:v>
                </c:pt>
                <c:pt idx="7099">
                  <c:v>42742</c:v>
                </c:pt>
                <c:pt idx="7100">
                  <c:v>42743</c:v>
                </c:pt>
                <c:pt idx="7101">
                  <c:v>42744</c:v>
                </c:pt>
                <c:pt idx="7102">
                  <c:v>42745</c:v>
                </c:pt>
                <c:pt idx="7103">
                  <c:v>42746</c:v>
                </c:pt>
                <c:pt idx="7104">
                  <c:v>42747</c:v>
                </c:pt>
                <c:pt idx="7105">
                  <c:v>42748</c:v>
                </c:pt>
                <c:pt idx="7106">
                  <c:v>42749</c:v>
                </c:pt>
                <c:pt idx="7107">
                  <c:v>42750</c:v>
                </c:pt>
                <c:pt idx="7108">
                  <c:v>42751</c:v>
                </c:pt>
                <c:pt idx="7109">
                  <c:v>42752</c:v>
                </c:pt>
                <c:pt idx="7110">
                  <c:v>42753</c:v>
                </c:pt>
                <c:pt idx="7111">
                  <c:v>42754</c:v>
                </c:pt>
                <c:pt idx="7112">
                  <c:v>42755</c:v>
                </c:pt>
                <c:pt idx="7113">
                  <c:v>42756</c:v>
                </c:pt>
                <c:pt idx="7114">
                  <c:v>42757</c:v>
                </c:pt>
                <c:pt idx="7115">
                  <c:v>42758</c:v>
                </c:pt>
                <c:pt idx="7116">
                  <c:v>42759</c:v>
                </c:pt>
                <c:pt idx="7117">
                  <c:v>42760</c:v>
                </c:pt>
                <c:pt idx="7118">
                  <c:v>42761</c:v>
                </c:pt>
                <c:pt idx="7119">
                  <c:v>42762</c:v>
                </c:pt>
                <c:pt idx="7120">
                  <c:v>42763</c:v>
                </c:pt>
                <c:pt idx="7121">
                  <c:v>42764</c:v>
                </c:pt>
                <c:pt idx="7122">
                  <c:v>42765</c:v>
                </c:pt>
                <c:pt idx="7123">
                  <c:v>42766</c:v>
                </c:pt>
                <c:pt idx="7124">
                  <c:v>42767</c:v>
                </c:pt>
                <c:pt idx="7125">
                  <c:v>42768</c:v>
                </c:pt>
                <c:pt idx="7126">
                  <c:v>42769</c:v>
                </c:pt>
                <c:pt idx="7127">
                  <c:v>42770</c:v>
                </c:pt>
                <c:pt idx="7128">
                  <c:v>42771</c:v>
                </c:pt>
                <c:pt idx="7129">
                  <c:v>42772</c:v>
                </c:pt>
                <c:pt idx="7130">
                  <c:v>42773</c:v>
                </c:pt>
                <c:pt idx="7131">
                  <c:v>42774</c:v>
                </c:pt>
                <c:pt idx="7132">
                  <c:v>42775</c:v>
                </c:pt>
                <c:pt idx="7133">
                  <c:v>42776</c:v>
                </c:pt>
                <c:pt idx="7134">
                  <c:v>42777</c:v>
                </c:pt>
                <c:pt idx="7135">
                  <c:v>42778</c:v>
                </c:pt>
                <c:pt idx="7136">
                  <c:v>42779</c:v>
                </c:pt>
                <c:pt idx="7137">
                  <c:v>42780</c:v>
                </c:pt>
                <c:pt idx="7138">
                  <c:v>42781</c:v>
                </c:pt>
                <c:pt idx="7139">
                  <c:v>42782</c:v>
                </c:pt>
                <c:pt idx="7140">
                  <c:v>42783</c:v>
                </c:pt>
                <c:pt idx="7141">
                  <c:v>42784</c:v>
                </c:pt>
                <c:pt idx="7142">
                  <c:v>42785</c:v>
                </c:pt>
                <c:pt idx="7143">
                  <c:v>42786</c:v>
                </c:pt>
                <c:pt idx="7144">
                  <c:v>42787</c:v>
                </c:pt>
                <c:pt idx="7145">
                  <c:v>42788</c:v>
                </c:pt>
                <c:pt idx="7146">
                  <c:v>42789</c:v>
                </c:pt>
                <c:pt idx="7147">
                  <c:v>42790</c:v>
                </c:pt>
                <c:pt idx="7148">
                  <c:v>42791</c:v>
                </c:pt>
                <c:pt idx="7149">
                  <c:v>42792</c:v>
                </c:pt>
                <c:pt idx="7150">
                  <c:v>42793</c:v>
                </c:pt>
                <c:pt idx="7151">
                  <c:v>42794</c:v>
                </c:pt>
                <c:pt idx="7152">
                  <c:v>42795</c:v>
                </c:pt>
                <c:pt idx="7153">
                  <c:v>42796</c:v>
                </c:pt>
                <c:pt idx="7154">
                  <c:v>42797</c:v>
                </c:pt>
                <c:pt idx="7155">
                  <c:v>42798</c:v>
                </c:pt>
                <c:pt idx="7156">
                  <c:v>42799</c:v>
                </c:pt>
                <c:pt idx="7157">
                  <c:v>42800</c:v>
                </c:pt>
                <c:pt idx="7158">
                  <c:v>42801</c:v>
                </c:pt>
                <c:pt idx="7159">
                  <c:v>42802</c:v>
                </c:pt>
                <c:pt idx="7160">
                  <c:v>42803</c:v>
                </c:pt>
                <c:pt idx="7161">
                  <c:v>42804</c:v>
                </c:pt>
                <c:pt idx="7162">
                  <c:v>42805</c:v>
                </c:pt>
                <c:pt idx="7163">
                  <c:v>42806</c:v>
                </c:pt>
                <c:pt idx="7164">
                  <c:v>42807</c:v>
                </c:pt>
                <c:pt idx="7165">
                  <c:v>42808</c:v>
                </c:pt>
                <c:pt idx="7166">
                  <c:v>42809</c:v>
                </c:pt>
                <c:pt idx="7167">
                  <c:v>42810</c:v>
                </c:pt>
                <c:pt idx="7168">
                  <c:v>42811</c:v>
                </c:pt>
                <c:pt idx="7169">
                  <c:v>42812</c:v>
                </c:pt>
                <c:pt idx="7170">
                  <c:v>42813</c:v>
                </c:pt>
                <c:pt idx="7171">
                  <c:v>42814</c:v>
                </c:pt>
                <c:pt idx="7172">
                  <c:v>42815</c:v>
                </c:pt>
                <c:pt idx="7173">
                  <c:v>42816</c:v>
                </c:pt>
                <c:pt idx="7174">
                  <c:v>42817</c:v>
                </c:pt>
                <c:pt idx="7175">
                  <c:v>42818</c:v>
                </c:pt>
                <c:pt idx="7176">
                  <c:v>42819</c:v>
                </c:pt>
                <c:pt idx="7177">
                  <c:v>42820</c:v>
                </c:pt>
                <c:pt idx="7178">
                  <c:v>42821</c:v>
                </c:pt>
                <c:pt idx="7179">
                  <c:v>42822</c:v>
                </c:pt>
                <c:pt idx="7180">
                  <c:v>42823</c:v>
                </c:pt>
                <c:pt idx="7181">
                  <c:v>42824</c:v>
                </c:pt>
                <c:pt idx="7182">
                  <c:v>42825</c:v>
                </c:pt>
                <c:pt idx="7183">
                  <c:v>42826</c:v>
                </c:pt>
                <c:pt idx="7184">
                  <c:v>42827</c:v>
                </c:pt>
                <c:pt idx="7185">
                  <c:v>42828</c:v>
                </c:pt>
                <c:pt idx="7186">
                  <c:v>42829</c:v>
                </c:pt>
                <c:pt idx="7187">
                  <c:v>42830</c:v>
                </c:pt>
                <c:pt idx="7188">
                  <c:v>42831</c:v>
                </c:pt>
                <c:pt idx="7189">
                  <c:v>42832</c:v>
                </c:pt>
                <c:pt idx="7190">
                  <c:v>42833</c:v>
                </c:pt>
                <c:pt idx="7191">
                  <c:v>42834</c:v>
                </c:pt>
                <c:pt idx="7192">
                  <c:v>42835</c:v>
                </c:pt>
                <c:pt idx="7193">
                  <c:v>42836</c:v>
                </c:pt>
                <c:pt idx="7194">
                  <c:v>42837</c:v>
                </c:pt>
                <c:pt idx="7195">
                  <c:v>42838</c:v>
                </c:pt>
                <c:pt idx="7196">
                  <c:v>42839</c:v>
                </c:pt>
                <c:pt idx="7197">
                  <c:v>42840</c:v>
                </c:pt>
                <c:pt idx="7198">
                  <c:v>42841</c:v>
                </c:pt>
                <c:pt idx="7199">
                  <c:v>42842</c:v>
                </c:pt>
                <c:pt idx="7200">
                  <c:v>42843</c:v>
                </c:pt>
                <c:pt idx="7201">
                  <c:v>42844</c:v>
                </c:pt>
                <c:pt idx="7202">
                  <c:v>42845</c:v>
                </c:pt>
                <c:pt idx="7203">
                  <c:v>42846</c:v>
                </c:pt>
                <c:pt idx="7204">
                  <c:v>42847</c:v>
                </c:pt>
                <c:pt idx="7205">
                  <c:v>42848</c:v>
                </c:pt>
                <c:pt idx="7206">
                  <c:v>42849</c:v>
                </c:pt>
                <c:pt idx="7207">
                  <c:v>42850</c:v>
                </c:pt>
                <c:pt idx="7208">
                  <c:v>42851</c:v>
                </c:pt>
                <c:pt idx="7209">
                  <c:v>42852</c:v>
                </c:pt>
                <c:pt idx="7210">
                  <c:v>42853</c:v>
                </c:pt>
                <c:pt idx="7211">
                  <c:v>42854</c:v>
                </c:pt>
                <c:pt idx="7212">
                  <c:v>42855</c:v>
                </c:pt>
                <c:pt idx="7213">
                  <c:v>42856</c:v>
                </c:pt>
                <c:pt idx="7214">
                  <c:v>42857</c:v>
                </c:pt>
                <c:pt idx="7215">
                  <c:v>42858</c:v>
                </c:pt>
                <c:pt idx="7216">
                  <c:v>42859</c:v>
                </c:pt>
                <c:pt idx="7217">
                  <c:v>42860</c:v>
                </c:pt>
                <c:pt idx="7218">
                  <c:v>42861</c:v>
                </c:pt>
                <c:pt idx="7219">
                  <c:v>42862</c:v>
                </c:pt>
                <c:pt idx="7220">
                  <c:v>42863</c:v>
                </c:pt>
                <c:pt idx="7221">
                  <c:v>42864</c:v>
                </c:pt>
                <c:pt idx="7222">
                  <c:v>42865</c:v>
                </c:pt>
                <c:pt idx="7223">
                  <c:v>42866</c:v>
                </c:pt>
                <c:pt idx="7224">
                  <c:v>42867</c:v>
                </c:pt>
                <c:pt idx="7225">
                  <c:v>42868</c:v>
                </c:pt>
                <c:pt idx="7226">
                  <c:v>42869</c:v>
                </c:pt>
                <c:pt idx="7227">
                  <c:v>42870</c:v>
                </c:pt>
                <c:pt idx="7228">
                  <c:v>42871</c:v>
                </c:pt>
                <c:pt idx="7229">
                  <c:v>42872</c:v>
                </c:pt>
                <c:pt idx="7230">
                  <c:v>42873</c:v>
                </c:pt>
                <c:pt idx="7231">
                  <c:v>42874</c:v>
                </c:pt>
                <c:pt idx="7232">
                  <c:v>42875</c:v>
                </c:pt>
                <c:pt idx="7233">
                  <c:v>42876</c:v>
                </c:pt>
                <c:pt idx="7234">
                  <c:v>42877</c:v>
                </c:pt>
                <c:pt idx="7235">
                  <c:v>42878</c:v>
                </c:pt>
                <c:pt idx="7236">
                  <c:v>42879</c:v>
                </c:pt>
                <c:pt idx="7237">
                  <c:v>42880</c:v>
                </c:pt>
                <c:pt idx="7238">
                  <c:v>42881</c:v>
                </c:pt>
                <c:pt idx="7239">
                  <c:v>42882</c:v>
                </c:pt>
                <c:pt idx="7240">
                  <c:v>42883</c:v>
                </c:pt>
                <c:pt idx="7241">
                  <c:v>42884</c:v>
                </c:pt>
                <c:pt idx="7242">
                  <c:v>42885</c:v>
                </c:pt>
                <c:pt idx="7243">
                  <c:v>42886</c:v>
                </c:pt>
                <c:pt idx="7244">
                  <c:v>42887</c:v>
                </c:pt>
                <c:pt idx="7245">
                  <c:v>42888</c:v>
                </c:pt>
                <c:pt idx="7246">
                  <c:v>42889</c:v>
                </c:pt>
                <c:pt idx="7247">
                  <c:v>42890</c:v>
                </c:pt>
                <c:pt idx="7248">
                  <c:v>42891</c:v>
                </c:pt>
                <c:pt idx="7249">
                  <c:v>42892</c:v>
                </c:pt>
                <c:pt idx="7250">
                  <c:v>42893</c:v>
                </c:pt>
                <c:pt idx="7251">
                  <c:v>42894</c:v>
                </c:pt>
                <c:pt idx="7252">
                  <c:v>42895</c:v>
                </c:pt>
                <c:pt idx="7253">
                  <c:v>42896</c:v>
                </c:pt>
                <c:pt idx="7254">
                  <c:v>42897</c:v>
                </c:pt>
                <c:pt idx="7255">
                  <c:v>42898</c:v>
                </c:pt>
                <c:pt idx="7256">
                  <c:v>42899</c:v>
                </c:pt>
                <c:pt idx="7257">
                  <c:v>42900</c:v>
                </c:pt>
                <c:pt idx="7258">
                  <c:v>42901</c:v>
                </c:pt>
                <c:pt idx="7259">
                  <c:v>42902</c:v>
                </c:pt>
                <c:pt idx="7260">
                  <c:v>42903</c:v>
                </c:pt>
                <c:pt idx="7261">
                  <c:v>42904</c:v>
                </c:pt>
                <c:pt idx="7262">
                  <c:v>42905</c:v>
                </c:pt>
                <c:pt idx="7263">
                  <c:v>42906</c:v>
                </c:pt>
                <c:pt idx="7264">
                  <c:v>42907</c:v>
                </c:pt>
                <c:pt idx="7265">
                  <c:v>42908</c:v>
                </c:pt>
                <c:pt idx="7266">
                  <c:v>42909</c:v>
                </c:pt>
                <c:pt idx="7267">
                  <c:v>42910</c:v>
                </c:pt>
                <c:pt idx="7268">
                  <c:v>42911</c:v>
                </c:pt>
                <c:pt idx="7269">
                  <c:v>42912</c:v>
                </c:pt>
                <c:pt idx="7270">
                  <c:v>42913</c:v>
                </c:pt>
                <c:pt idx="7271">
                  <c:v>42914</c:v>
                </c:pt>
                <c:pt idx="7272">
                  <c:v>42915</c:v>
                </c:pt>
                <c:pt idx="7273">
                  <c:v>42916</c:v>
                </c:pt>
                <c:pt idx="7274">
                  <c:v>42917</c:v>
                </c:pt>
                <c:pt idx="7275">
                  <c:v>42918</c:v>
                </c:pt>
                <c:pt idx="7276">
                  <c:v>42919</c:v>
                </c:pt>
                <c:pt idx="7277">
                  <c:v>42920</c:v>
                </c:pt>
                <c:pt idx="7278">
                  <c:v>42921</c:v>
                </c:pt>
                <c:pt idx="7279">
                  <c:v>42922</c:v>
                </c:pt>
                <c:pt idx="7280">
                  <c:v>42923</c:v>
                </c:pt>
                <c:pt idx="7281">
                  <c:v>42924</c:v>
                </c:pt>
                <c:pt idx="7282">
                  <c:v>42925</c:v>
                </c:pt>
                <c:pt idx="7283">
                  <c:v>42926</c:v>
                </c:pt>
                <c:pt idx="7284">
                  <c:v>42927</c:v>
                </c:pt>
                <c:pt idx="7285">
                  <c:v>42928</c:v>
                </c:pt>
                <c:pt idx="7286">
                  <c:v>42929</c:v>
                </c:pt>
                <c:pt idx="7287">
                  <c:v>42930</c:v>
                </c:pt>
                <c:pt idx="7288">
                  <c:v>42931</c:v>
                </c:pt>
                <c:pt idx="7289">
                  <c:v>42932</c:v>
                </c:pt>
                <c:pt idx="7290">
                  <c:v>42933</c:v>
                </c:pt>
                <c:pt idx="7291">
                  <c:v>42934</c:v>
                </c:pt>
                <c:pt idx="7292">
                  <c:v>42935</c:v>
                </c:pt>
                <c:pt idx="7293">
                  <c:v>42936</c:v>
                </c:pt>
                <c:pt idx="7294">
                  <c:v>42937</c:v>
                </c:pt>
                <c:pt idx="7295">
                  <c:v>42938</c:v>
                </c:pt>
                <c:pt idx="7296">
                  <c:v>42939</c:v>
                </c:pt>
                <c:pt idx="7297">
                  <c:v>42940</c:v>
                </c:pt>
                <c:pt idx="7298">
                  <c:v>42941</c:v>
                </c:pt>
                <c:pt idx="7299">
                  <c:v>42942</c:v>
                </c:pt>
                <c:pt idx="7300">
                  <c:v>42943</c:v>
                </c:pt>
                <c:pt idx="7301">
                  <c:v>42944</c:v>
                </c:pt>
                <c:pt idx="7302">
                  <c:v>42945</c:v>
                </c:pt>
                <c:pt idx="7303">
                  <c:v>42946</c:v>
                </c:pt>
                <c:pt idx="7304">
                  <c:v>42947</c:v>
                </c:pt>
                <c:pt idx="7305">
                  <c:v>42948</c:v>
                </c:pt>
                <c:pt idx="7306">
                  <c:v>42949</c:v>
                </c:pt>
                <c:pt idx="7307">
                  <c:v>42950</c:v>
                </c:pt>
                <c:pt idx="7308">
                  <c:v>42951</c:v>
                </c:pt>
                <c:pt idx="7309">
                  <c:v>42952</c:v>
                </c:pt>
                <c:pt idx="7310">
                  <c:v>42953</c:v>
                </c:pt>
                <c:pt idx="7311">
                  <c:v>42954</c:v>
                </c:pt>
                <c:pt idx="7312">
                  <c:v>42955</c:v>
                </c:pt>
                <c:pt idx="7313">
                  <c:v>42956</c:v>
                </c:pt>
                <c:pt idx="7314">
                  <c:v>42957</c:v>
                </c:pt>
                <c:pt idx="7315">
                  <c:v>42958</c:v>
                </c:pt>
                <c:pt idx="7316">
                  <c:v>42959</c:v>
                </c:pt>
                <c:pt idx="7317">
                  <c:v>42960</c:v>
                </c:pt>
                <c:pt idx="7318">
                  <c:v>42961</c:v>
                </c:pt>
                <c:pt idx="7319">
                  <c:v>42962</c:v>
                </c:pt>
                <c:pt idx="7320">
                  <c:v>42963</c:v>
                </c:pt>
                <c:pt idx="7321">
                  <c:v>42964</c:v>
                </c:pt>
                <c:pt idx="7322">
                  <c:v>42965</c:v>
                </c:pt>
                <c:pt idx="7323">
                  <c:v>42966</c:v>
                </c:pt>
                <c:pt idx="7324">
                  <c:v>42967</c:v>
                </c:pt>
                <c:pt idx="7325">
                  <c:v>42968</c:v>
                </c:pt>
                <c:pt idx="7326">
                  <c:v>42969</c:v>
                </c:pt>
                <c:pt idx="7327">
                  <c:v>42970</c:v>
                </c:pt>
                <c:pt idx="7328">
                  <c:v>42971</c:v>
                </c:pt>
                <c:pt idx="7329">
                  <c:v>42972</c:v>
                </c:pt>
                <c:pt idx="7330">
                  <c:v>42973</c:v>
                </c:pt>
                <c:pt idx="7331">
                  <c:v>42974</c:v>
                </c:pt>
                <c:pt idx="7332">
                  <c:v>42975</c:v>
                </c:pt>
                <c:pt idx="7333">
                  <c:v>42976</c:v>
                </c:pt>
                <c:pt idx="7334">
                  <c:v>42977</c:v>
                </c:pt>
                <c:pt idx="7335">
                  <c:v>42978</c:v>
                </c:pt>
                <c:pt idx="7336">
                  <c:v>42979</c:v>
                </c:pt>
                <c:pt idx="7337">
                  <c:v>42980</c:v>
                </c:pt>
                <c:pt idx="7338">
                  <c:v>42981</c:v>
                </c:pt>
                <c:pt idx="7339">
                  <c:v>42982</c:v>
                </c:pt>
                <c:pt idx="7340">
                  <c:v>42983</c:v>
                </c:pt>
                <c:pt idx="7341">
                  <c:v>42984</c:v>
                </c:pt>
                <c:pt idx="7342">
                  <c:v>42985</c:v>
                </c:pt>
                <c:pt idx="7343">
                  <c:v>42986</c:v>
                </c:pt>
                <c:pt idx="7344">
                  <c:v>42987</c:v>
                </c:pt>
                <c:pt idx="7345">
                  <c:v>42988</c:v>
                </c:pt>
                <c:pt idx="7346">
                  <c:v>42989</c:v>
                </c:pt>
                <c:pt idx="7347">
                  <c:v>42990</c:v>
                </c:pt>
                <c:pt idx="7348">
                  <c:v>42991</c:v>
                </c:pt>
                <c:pt idx="7349">
                  <c:v>42992</c:v>
                </c:pt>
                <c:pt idx="7350">
                  <c:v>42993</c:v>
                </c:pt>
                <c:pt idx="7351">
                  <c:v>42994</c:v>
                </c:pt>
                <c:pt idx="7352">
                  <c:v>42995</c:v>
                </c:pt>
                <c:pt idx="7353">
                  <c:v>42996</c:v>
                </c:pt>
                <c:pt idx="7354">
                  <c:v>42997</c:v>
                </c:pt>
                <c:pt idx="7355">
                  <c:v>42998</c:v>
                </c:pt>
                <c:pt idx="7356">
                  <c:v>42999</c:v>
                </c:pt>
                <c:pt idx="7357">
                  <c:v>43000</c:v>
                </c:pt>
                <c:pt idx="7358">
                  <c:v>43001</c:v>
                </c:pt>
                <c:pt idx="7359">
                  <c:v>43002</c:v>
                </c:pt>
                <c:pt idx="7360">
                  <c:v>43003</c:v>
                </c:pt>
                <c:pt idx="7361">
                  <c:v>43004</c:v>
                </c:pt>
                <c:pt idx="7362">
                  <c:v>43005</c:v>
                </c:pt>
                <c:pt idx="7363">
                  <c:v>43006</c:v>
                </c:pt>
                <c:pt idx="7364">
                  <c:v>43007</c:v>
                </c:pt>
                <c:pt idx="7365">
                  <c:v>43008</c:v>
                </c:pt>
                <c:pt idx="7366">
                  <c:v>43009</c:v>
                </c:pt>
                <c:pt idx="7367">
                  <c:v>43010</c:v>
                </c:pt>
                <c:pt idx="7368">
                  <c:v>43011</c:v>
                </c:pt>
                <c:pt idx="7369">
                  <c:v>43012</c:v>
                </c:pt>
                <c:pt idx="7370">
                  <c:v>43013</c:v>
                </c:pt>
                <c:pt idx="7371">
                  <c:v>43014</c:v>
                </c:pt>
                <c:pt idx="7372">
                  <c:v>43015</c:v>
                </c:pt>
                <c:pt idx="7373">
                  <c:v>43016</c:v>
                </c:pt>
                <c:pt idx="7374">
                  <c:v>43017</c:v>
                </c:pt>
                <c:pt idx="7375">
                  <c:v>43018</c:v>
                </c:pt>
                <c:pt idx="7376">
                  <c:v>43019</c:v>
                </c:pt>
                <c:pt idx="7377">
                  <c:v>43020</c:v>
                </c:pt>
                <c:pt idx="7378">
                  <c:v>43021</c:v>
                </c:pt>
                <c:pt idx="7379">
                  <c:v>43022</c:v>
                </c:pt>
                <c:pt idx="7380">
                  <c:v>43023</c:v>
                </c:pt>
                <c:pt idx="7381">
                  <c:v>43024</c:v>
                </c:pt>
                <c:pt idx="7382">
                  <c:v>43025</c:v>
                </c:pt>
                <c:pt idx="7383">
                  <c:v>43026</c:v>
                </c:pt>
                <c:pt idx="7384">
                  <c:v>43027</c:v>
                </c:pt>
                <c:pt idx="7385">
                  <c:v>43028</c:v>
                </c:pt>
                <c:pt idx="7386">
                  <c:v>43029</c:v>
                </c:pt>
                <c:pt idx="7387">
                  <c:v>43030</c:v>
                </c:pt>
                <c:pt idx="7388">
                  <c:v>43031</c:v>
                </c:pt>
                <c:pt idx="7389">
                  <c:v>43032</c:v>
                </c:pt>
                <c:pt idx="7390">
                  <c:v>43033</c:v>
                </c:pt>
                <c:pt idx="7391">
                  <c:v>43034</c:v>
                </c:pt>
                <c:pt idx="7392">
                  <c:v>43035</c:v>
                </c:pt>
                <c:pt idx="7393">
                  <c:v>43036</c:v>
                </c:pt>
                <c:pt idx="7394">
                  <c:v>43037</c:v>
                </c:pt>
                <c:pt idx="7395">
                  <c:v>43038</c:v>
                </c:pt>
                <c:pt idx="7396">
                  <c:v>43039</c:v>
                </c:pt>
                <c:pt idx="7397">
                  <c:v>43040</c:v>
                </c:pt>
                <c:pt idx="7398">
                  <c:v>43041</c:v>
                </c:pt>
                <c:pt idx="7399">
                  <c:v>43042</c:v>
                </c:pt>
                <c:pt idx="7400">
                  <c:v>43043</c:v>
                </c:pt>
                <c:pt idx="7401">
                  <c:v>43044</c:v>
                </c:pt>
                <c:pt idx="7402">
                  <c:v>43045</c:v>
                </c:pt>
                <c:pt idx="7403">
                  <c:v>43046</c:v>
                </c:pt>
                <c:pt idx="7404">
                  <c:v>43047</c:v>
                </c:pt>
                <c:pt idx="7405">
                  <c:v>43048</c:v>
                </c:pt>
                <c:pt idx="7406">
                  <c:v>43049</c:v>
                </c:pt>
                <c:pt idx="7407">
                  <c:v>43050</c:v>
                </c:pt>
                <c:pt idx="7408">
                  <c:v>43051</c:v>
                </c:pt>
                <c:pt idx="7409">
                  <c:v>43052</c:v>
                </c:pt>
                <c:pt idx="7410">
                  <c:v>43053</c:v>
                </c:pt>
                <c:pt idx="7411">
                  <c:v>43054</c:v>
                </c:pt>
                <c:pt idx="7412">
                  <c:v>43055</c:v>
                </c:pt>
                <c:pt idx="7413">
                  <c:v>43056</c:v>
                </c:pt>
                <c:pt idx="7414">
                  <c:v>43057</c:v>
                </c:pt>
                <c:pt idx="7415">
                  <c:v>43058</c:v>
                </c:pt>
                <c:pt idx="7416">
                  <c:v>43059</c:v>
                </c:pt>
                <c:pt idx="7417">
                  <c:v>43060</c:v>
                </c:pt>
                <c:pt idx="7418">
                  <c:v>43061</c:v>
                </c:pt>
                <c:pt idx="7419">
                  <c:v>43062</c:v>
                </c:pt>
                <c:pt idx="7420">
                  <c:v>43063</c:v>
                </c:pt>
                <c:pt idx="7421">
                  <c:v>43064</c:v>
                </c:pt>
                <c:pt idx="7422">
                  <c:v>43065</c:v>
                </c:pt>
                <c:pt idx="7423">
                  <c:v>43066</c:v>
                </c:pt>
                <c:pt idx="7424">
                  <c:v>43067</c:v>
                </c:pt>
                <c:pt idx="7425">
                  <c:v>43068</c:v>
                </c:pt>
                <c:pt idx="7426">
                  <c:v>43069</c:v>
                </c:pt>
                <c:pt idx="7427">
                  <c:v>43070</c:v>
                </c:pt>
                <c:pt idx="7428">
                  <c:v>43071</c:v>
                </c:pt>
                <c:pt idx="7429">
                  <c:v>43072</c:v>
                </c:pt>
                <c:pt idx="7430">
                  <c:v>43073</c:v>
                </c:pt>
                <c:pt idx="7431">
                  <c:v>43074</c:v>
                </c:pt>
                <c:pt idx="7432">
                  <c:v>43075</c:v>
                </c:pt>
                <c:pt idx="7433">
                  <c:v>43076</c:v>
                </c:pt>
                <c:pt idx="7434">
                  <c:v>43077</c:v>
                </c:pt>
                <c:pt idx="7435">
                  <c:v>43078</c:v>
                </c:pt>
                <c:pt idx="7436">
                  <c:v>43079</c:v>
                </c:pt>
                <c:pt idx="7437">
                  <c:v>43080</c:v>
                </c:pt>
                <c:pt idx="7438">
                  <c:v>43081</c:v>
                </c:pt>
                <c:pt idx="7439">
                  <c:v>43082</c:v>
                </c:pt>
                <c:pt idx="7440">
                  <c:v>43083</c:v>
                </c:pt>
                <c:pt idx="7441">
                  <c:v>43084</c:v>
                </c:pt>
                <c:pt idx="7442">
                  <c:v>43085</c:v>
                </c:pt>
                <c:pt idx="7443">
                  <c:v>43086</c:v>
                </c:pt>
                <c:pt idx="7444">
                  <c:v>43087</c:v>
                </c:pt>
                <c:pt idx="7445">
                  <c:v>43088</c:v>
                </c:pt>
                <c:pt idx="7446">
                  <c:v>43089</c:v>
                </c:pt>
                <c:pt idx="7447">
                  <c:v>43090</c:v>
                </c:pt>
                <c:pt idx="7448">
                  <c:v>43091</c:v>
                </c:pt>
                <c:pt idx="7449">
                  <c:v>43092</c:v>
                </c:pt>
                <c:pt idx="7450">
                  <c:v>43093</c:v>
                </c:pt>
                <c:pt idx="7451">
                  <c:v>43094</c:v>
                </c:pt>
                <c:pt idx="7452">
                  <c:v>43095</c:v>
                </c:pt>
                <c:pt idx="7453">
                  <c:v>43096</c:v>
                </c:pt>
                <c:pt idx="7454">
                  <c:v>43097</c:v>
                </c:pt>
                <c:pt idx="7455">
                  <c:v>43098</c:v>
                </c:pt>
                <c:pt idx="7456">
                  <c:v>43099</c:v>
                </c:pt>
                <c:pt idx="7457">
                  <c:v>43100</c:v>
                </c:pt>
                <c:pt idx="7458">
                  <c:v>43101</c:v>
                </c:pt>
                <c:pt idx="7459">
                  <c:v>43102</c:v>
                </c:pt>
                <c:pt idx="7460">
                  <c:v>43103</c:v>
                </c:pt>
                <c:pt idx="7461">
                  <c:v>43104</c:v>
                </c:pt>
                <c:pt idx="7462">
                  <c:v>43105</c:v>
                </c:pt>
                <c:pt idx="7463">
                  <c:v>43106</c:v>
                </c:pt>
                <c:pt idx="7464">
                  <c:v>43107</c:v>
                </c:pt>
                <c:pt idx="7465">
                  <c:v>43108</c:v>
                </c:pt>
                <c:pt idx="7466">
                  <c:v>43109</c:v>
                </c:pt>
                <c:pt idx="7467">
                  <c:v>43110</c:v>
                </c:pt>
                <c:pt idx="7468">
                  <c:v>43111</c:v>
                </c:pt>
                <c:pt idx="7469">
                  <c:v>43112</c:v>
                </c:pt>
                <c:pt idx="7470">
                  <c:v>43113</c:v>
                </c:pt>
                <c:pt idx="7471">
                  <c:v>43114</c:v>
                </c:pt>
                <c:pt idx="7472">
                  <c:v>43115</c:v>
                </c:pt>
                <c:pt idx="7473">
                  <c:v>43116</c:v>
                </c:pt>
                <c:pt idx="7474">
                  <c:v>43117</c:v>
                </c:pt>
                <c:pt idx="7475">
                  <c:v>43118</c:v>
                </c:pt>
                <c:pt idx="7476">
                  <c:v>43119</c:v>
                </c:pt>
                <c:pt idx="7477">
                  <c:v>43120</c:v>
                </c:pt>
                <c:pt idx="7478">
                  <c:v>43121</c:v>
                </c:pt>
                <c:pt idx="7479">
                  <c:v>43122</c:v>
                </c:pt>
                <c:pt idx="7480">
                  <c:v>43123</c:v>
                </c:pt>
                <c:pt idx="7481">
                  <c:v>43124</c:v>
                </c:pt>
                <c:pt idx="7482">
                  <c:v>43125</c:v>
                </c:pt>
                <c:pt idx="7483">
                  <c:v>43126</c:v>
                </c:pt>
                <c:pt idx="7484">
                  <c:v>43127</c:v>
                </c:pt>
                <c:pt idx="7485">
                  <c:v>43128</c:v>
                </c:pt>
                <c:pt idx="7486">
                  <c:v>43129</c:v>
                </c:pt>
                <c:pt idx="7487">
                  <c:v>43130</c:v>
                </c:pt>
                <c:pt idx="7488">
                  <c:v>43131</c:v>
                </c:pt>
                <c:pt idx="7489">
                  <c:v>43132</c:v>
                </c:pt>
                <c:pt idx="7490">
                  <c:v>43133</c:v>
                </c:pt>
                <c:pt idx="7491">
                  <c:v>43134</c:v>
                </c:pt>
                <c:pt idx="7492">
                  <c:v>43135</c:v>
                </c:pt>
                <c:pt idx="7493">
                  <c:v>43136</c:v>
                </c:pt>
                <c:pt idx="7494">
                  <c:v>43137</c:v>
                </c:pt>
                <c:pt idx="7495">
                  <c:v>43138</c:v>
                </c:pt>
                <c:pt idx="7496">
                  <c:v>43139</c:v>
                </c:pt>
                <c:pt idx="7497">
                  <c:v>43140</c:v>
                </c:pt>
                <c:pt idx="7498">
                  <c:v>43141</c:v>
                </c:pt>
                <c:pt idx="7499">
                  <c:v>43142</c:v>
                </c:pt>
                <c:pt idx="7500">
                  <c:v>43143</c:v>
                </c:pt>
                <c:pt idx="7501">
                  <c:v>43144</c:v>
                </c:pt>
                <c:pt idx="7502">
                  <c:v>43145</c:v>
                </c:pt>
                <c:pt idx="7503">
                  <c:v>43146</c:v>
                </c:pt>
                <c:pt idx="7504">
                  <c:v>43147</c:v>
                </c:pt>
                <c:pt idx="7505">
                  <c:v>43148</c:v>
                </c:pt>
                <c:pt idx="7506">
                  <c:v>43149</c:v>
                </c:pt>
                <c:pt idx="7507">
                  <c:v>43150</c:v>
                </c:pt>
                <c:pt idx="7508">
                  <c:v>43151</c:v>
                </c:pt>
                <c:pt idx="7509">
                  <c:v>43152</c:v>
                </c:pt>
                <c:pt idx="7510">
                  <c:v>43153</c:v>
                </c:pt>
                <c:pt idx="7511">
                  <c:v>43154</c:v>
                </c:pt>
                <c:pt idx="7512">
                  <c:v>43155</c:v>
                </c:pt>
                <c:pt idx="7513">
                  <c:v>43156</c:v>
                </c:pt>
                <c:pt idx="7514">
                  <c:v>43157</c:v>
                </c:pt>
                <c:pt idx="7515">
                  <c:v>43158</c:v>
                </c:pt>
                <c:pt idx="7516">
                  <c:v>43159</c:v>
                </c:pt>
                <c:pt idx="7517">
                  <c:v>43160</c:v>
                </c:pt>
                <c:pt idx="7518">
                  <c:v>43161</c:v>
                </c:pt>
                <c:pt idx="7519">
                  <c:v>43162</c:v>
                </c:pt>
                <c:pt idx="7520">
                  <c:v>43163</c:v>
                </c:pt>
                <c:pt idx="7521">
                  <c:v>43164</c:v>
                </c:pt>
                <c:pt idx="7522">
                  <c:v>43165</c:v>
                </c:pt>
                <c:pt idx="7523">
                  <c:v>43166</c:v>
                </c:pt>
                <c:pt idx="7524">
                  <c:v>43167</c:v>
                </c:pt>
                <c:pt idx="7525">
                  <c:v>43168</c:v>
                </c:pt>
                <c:pt idx="7526">
                  <c:v>43169</c:v>
                </c:pt>
                <c:pt idx="7527">
                  <c:v>43170</c:v>
                </c:pt>
                <c:pt idx="7528">
                  <c:v>43171</c:v>
                </c:pt>
                <c:pt idx="7529">
                  <c:v>43172</c:v>
                </c:pt>
                <c:pt idx="7530">
                  <c:v>43173</c:v>
                </c:pt>
                <c:pt idx="7531">
                  <c:v>43174</c:v>
                </c:pt>
                <c:pt idx="7532">
                  <c:v>43175</c:v>
                </c:pt>
                <c:pt idx="7533">
                  <c:v>43176</c:v>
                </c:pt>
                <c:pt idx="7534">
                  <c:v>43177</c:v>
                </c:pt>
                <c:pt idx="7535">
                  <c:v>43178</c:v>
                </c:pt>
                <c:pt idx="7536">
                  <c:v>43179</c:v>
                </c:pt>
                <c:pt idx="7537">
                  <c:v>43180</c:v>
                </c:pt>
                <c:pt idx="7538">
                  <c:v>43181</c:v>
                </c:pt>
                <c:pt idx="7539">
                  <c:v>43182</c:v>
                </c:pt>
                <c:pt idx="7540">
                  <c:v>43183</c:v>
                </c:pt>
                <c:pt idx="7541">
                  <c:v>43184</c:v>
                </c:pt>
                <c:pt idx="7542">
                  <c:v>43185</c:v>
                </c:pt>
                <c:pt idx="7543">
                  <c:v>43186</c:v>
                </c:pt>
                <c:pt idx="7544">
                  <c:v>43187</c:v>
                </c:pt>
                <c:pt idx="7545">
                  <c:v>43188</c:v>
                </c:pt>
                <c:pt idx="7546">
                  <c:v>43189</c:v>
                </c:pt>
                <c:pt idx="7547">
                  <c:v>43190</c:v>
                </c:pt>
                <c:pt idx="7548">
                  <c:v>43191</c:v>
                </c:pt>
                <c:pt idx="7549">
                  <c:v>43192</c:v>
                </c:pt>
                <c:pt idx="7550">
                  <c:v>43193</c:v>
                </c:pt>
                <c:pt idx="7551">
                  <c:v>43194</c:v>
                </c:pt>
                <c:pt idx="7552">
                  <c:v>43195</c:v>
                </c:pt>
                <c:pt idx="7553">
                  <c:v>43196</c:v>
                </c:pt>
                <c:pt idx="7554">
                  <c:v>43197</c:v>
                </c:pt>
                <c:pt idx="7555">
                  <c:v>43198</c:v>
                </c:pt>
                <c:pt idx="7556">
                  <c:v>43199</c:v>
                </c:pt>
                <c:pt idx="7557">
                  <c:v>43200</c:v>
                </c:pt>
                <c:pt idx="7558">
                  <c:v>43201</c:v>
                </c:pt>
                <c:pt idx="7559">
                  <c:v>43202</c:v>
                </c:pt>
                <c:pt idx="7560">
                  <c:v>43203</c:v>
                </c:pt>
                <c:pt idx="7561">
                  <c:v>43204</c:v>
                </c:pt>
                <c:pt idx="7562">
                  <c:v>43205</c:v>
                </c:pt>
                <c:pt idx="7563">
                  <c:v>43206</c:v>
                </c:pt>
                <c:pt idx="7564">
                  <c:v>43207</c:v>
                </c:pt>
                <c:pt idx="7565">
                  <c:v>43208</c:v>
                </c:pt>
                <c:pt idx="7566">
                  <c:v>43209</c:v>
                </c:pt>
                <c:pt idx="7567">
                  <c:v>43210</c:v>
                </c:pt>
                <c:pt idx="7568">
                  <c:v>43211</c:v>
                </c:pt>
                <c:pt idx="7569">
                  <c:v>43212</c:v>
                </c:pt>
                <c:pt idx="7570">
                  <c:v>43213</c:v>
                </c:pt>
                <c:pt idx="7571">
                  <c:v>43214</c:v>
                </c:pt>
                <c:pt idx="7572">
                  <c:v>43215</c:v>
                </c:pt>
                <c:pt idx="7573">
                  <c:v>43216</c:v>
                </c:pt>
                <c:pt idx="7574">
                  <c:v>43217</c:v>
                </c:pt>
                <c:pt idx="7575">
                  <c:v>43218</c:v>
                </c:pt>
                <c:pt idx="7576">
                  <c:v>43219</c:v>
                </c:pt>
                <c:pt idx="7577">
                  <c:v>43220</c:v>
                </c:pt>
                <c:pt idx="7578">
                  <c:v>43221</c:v>
                </c:pt>
                <c:pt idx="7579">
                  <c:v>43222</c:v>
                </c:pt>
                <c:pt idx="7580">
                  <c:v>43223</c:v>
                </c:pt>
                <c:pt idx="7581">
                  <c:v>43224</c:v>
                </c:pt>
                <c:pt idx="7582">
                  <c:v>43225</c:v>
                </c:pt>
                <c:pt idx="7583">
                  <c:v>43226</c:v>
                </c:pt>
                <c:pt idx="7584">
                  <c:v>43227</c:v>
                </c:pt>
                <c:pt idx="7585">
                  <c:v>43228</c:v>
                </c:pt>
                <c:pt idx="7586">
                  <c:v>43229</c:v>
                </c:pt>
                <c:pt idx="7587">
                  <c:v>43230</c:v>
                </c:pt>
                <c:pt idx="7588">
                  <c:v>43231</c:v>
                </c:pt>
                <c:pt idx="7589">
                  <c:v>43232</c:v>
                </c:pt>
                <c:pt idx="7590">
                  <c:v>43233</c:v>
                </c:pt>
                <c:pt idx="7591">
                  <c:v>43234</c:v>
                </c:pt>
                <c:pt idx="7592">
                  <c:v>43235</c:v>
                </c:pt>
                <c:pt idx="7593">
                  <c:v>43236</c:v>
                </c:pt>
                <c:pt idx="7594">
                  <c:v>43237</c:v>
                </c:pt>
                <c:pt idx="7595">
                  <c:v>43238</c:v>
                </c:pt>
                <c:pt idx="7596">
                  <c:v>43239</c:v>
                </c:pt>
                <c:pt idx="7597">
                  <c:v>43240</c:v>
                </c:pt>
                <c:pt idx="7598">
                  <c:v>43241</c:v>
                </c:pt>
                <c:pt idx="7599">
                  <c:v>43242</c:v>
                </c:pt>
                <c:pt idx="7600">
                  <c:v>43243</c:v>
                </c:pt>
                <c:pt idx="7601">
                  <c:v>43244</c:v>
                </c:pt>
                <c:pt idx="7602">
                  <c:v>43245</c:v>
                </c:pt>
                <c:pt idx="7603">
                  <c:v>43246</c:v>
                </c:pt>
                <c:pt idx="7604">
                  <c:v>43247</c:v>
                </c:pt>
                <c:pt idx="7605">
                  <c:v>43248</c:v>
                </c:pt>
                <c:pt idx="7606">
                  <c:v>43249</c:v>
                </c:pt>
                <c:pt idx="7607">
                  <c:v>43250</c:v>
                </c:pt>
                <c:pt idx="7608">
                  <c:v>43251</c:v>
                </c:pt>
                <c:pt idx="7609">
                  <c:v>43252</c:v>
                </c:pt>
                <c:pt idx="7610">
                  <c:v>43253</c:v>
                </c:pt>
                <c:pt idx="7611">
                  <c:v>43254</c:v>
                </c:pt>
                <c:pt idx="7612">
                  <c:v>43255</c:v>
                </c:pt>
                <c:pt idx="7613">
                  <c:v>43256</c:v>
                </c:pt>
                <c:pt idx="7614">
                  <c:v>43257</c:v>
                </c:pt>
                <c:pt idx="7615">
                  <c:v>43258</c:v>
                </c:pt>
                <c:pt idx="7616">
                  <c:v>43259</c:v>
                </c:pt>
                <c:pt idx="7617">
                  <c:v>43260</c:v>
                </c:pt>
                <c:pt idx="7618">
                  <c:v>43261</c:v>
                </c:pt>
                <c:pt idx="7619">
                  <c:v>43262</c:v>
                </c:pt>
                <c:pt idx="7620">
                  <c:v>43263</c:v>
                </c:pt>
                <c:pt idx="7621">
                  <c:v>43264</c:v>
                </c:pt>
                <c:pt idx="7622">
                  <c:v>43265</c:v>
                </c:pt>
                <c:pt idx="7623">
                  <c:v>43266</c:v>
                </c:pt>
                <c:pt idx="7624">
                  <c:v>43267</c:v>
                </c:pt>
                <c:pt idx="7625">
                  <c:v>43268</c:v>
                </c:pt>
                <c:pt idx="7626">
                  <c:v>43269</c:v>
                </c:pt>
                <c:pt idx="7627">
                  <c:v>43270</c:v>
                </c:pt>
                <c:pt idx="7628">
                  <c:v>43271</c:v>
                </c:pt>
                <c:pt idx="7629">
                  <c:v>43272</c:v>
                </c:pt>
                <c:pt idx="7630">
                  <c:v>43273</c:v>
                </c:pt>
                <c:pt idx="7631">
                  <c:v>43274</c:v>
                </c:pt>
                <c:pt idx="7632">
                  <c:v>43275</c:v>
                </c:pt>
                <c:pt idx="7633">
                  <c:v>43276</c:v>
                </c:pt>
                <c:pt idx="7634">
                  <c:v>43277</c:v>
                </c:pt>
                <c:pt idx="7635">
                  <c:v>43278</c:v>
                </c:pt>
                <c:pt idx="7636">
                  <c:v>43279</c:v>
                </c:pt>
                <c:pt idx="7637">
                  <c:v>43280</c:v>
                </c:pt>
                <c:pt idx="7638">
                  <c:v>43281</c:v>
                </c:pt>
                <c:pt idx="7639">
                  <c:v>43282</c:v>
                </c:pt>
                <c:pt idx="7640">
                  <c:v>43283</c:v>
                </c:pt>
                <c:pt idx="7641">
                  <c:v>43284</c:v>
                </c:pt>
                <c:pt idx="7642">
                  <c:v>43285</c:v>
                </c:pt>
                <c:pt idx="7643">
                  <c:v>43286</c:v>
                </c:pt>
                <c:pt idx="7644">
                  <c:v>43287</c:v>
                </c:pt>
                <c:pt idx="7645">
                  <c:v>43288</c:v>
                </c:pt>
                <c:pt idx="7646">
                  <c:v>43289</c:v>
                </c:pt>
                <c:pt idx="7647">
                  <c:v>43290</c:v>
                </c:pt>
                <c:pt idx="7648">
                  <c:v>43291</c:v>
                </c:pt>
                <c:pt idx="7649">
                  <c:v>43292</c:v>
                </c:pt>
                <c:pt idx="7650">
                  <c:v>43293</c:v>
                </c:pt>
                <c:pt idx="7651">
                  <c:v>43294</c:v>
                </c:pt>
                <c:pt idx="7652">
                  <c:v>43295</c:v>
                </c:pt>
                <c:pt idx="7653">
                  <c:v>43296</c:v>
                </c:pt>
                <c:pt idx="7654">
                  <c:v>43297</c:v>
                </c:pt>
                <c:pt idx="7655">
                  <c:v>43298</c:v>
                </c:pt>
                <c:pt idx="7656">
                  <c:v>43299</c:v>
                </c:pt>
                <c:pt idx="7657">
                  <c:v>43300</c:v>
                </c:pt>
                <c:pt idx="7658">
                  <c:v>43301</c:v>
                </c:pt>
                <c:pt idx="7659">
                  <c:v>43302</c:v>
                </c:pt>
                <c:pt idx="7660">
                  <c:v>43303</c:v>
                </c:pt>
                <c:pt idx="7661">
                  <c:v>43304</c:v>
                </c:pt>
                <c:pt idx="7662">
                  <c:v>43305</c:v>
                </c:pt>
                <c:pt idx="7663">
                  <c:v>43306</c:v>
                </c:pt>
                <c:pt idx="7664">
                  <c:v>43307</c:v>
                </c:pt>
                <c:pt idx="7665">
                  <c:v>43308</c:v>
                </c:pt>
                <c:pt idx="7666">
                  <c:v>43309</c:v>
                </c:pt>
                <c:pt idx="7667">
                  <c:v>43310</c:v>
                </c:pt>
                <c:pt idx="7668">
                  <c:v>43311</c:v>
                </c:pt>
                <c:pt idx="7669">
                  <c:v>43312</c:v>
                </c:pt>
                <c:pt idx="7670">
                  <c:v>43313</c:v>
                </c:pt>
                <c:pt idx="7671">
                  <c:v>43314</c:v>
                </c:pt>
                <c:pt idx="7672">
                  <c:v>43315</c:v>
                </c:pt>
                <c:pt idx="7673">
                  <c:v>43316</c:v>
                </c:pt>
                <c:pt idx="7674">
                  <c:v>43317</c:v>
                </c:pt>
                <c:pt idx="7675">
                  <c:v>43318</c:v>
                </c:pt>
                <c:pt idx="7676">
                  <c:v>43319</c:v>
                </c:pt>
                <c:pt idx="7677">
                  <c:v>43320</c:v>
                </c:pt>
                <c:pt idx="7678">
                  <c:v>43321</c:v>
                </c:pt>
                <c:pt idx="7679">
                  <c:v>43322</c:v>
                </c:pt>
                <c:pt idx="7680">
                  <c:v>43323</c:v>
                </c:pt>
                <c:pt idx="7681">
                  <c:v>43324</c:v>
                </c:pt>
                <c:pt idx="7682">
                  <c:v>43325</c:v>
                </c:pt>
                <c:pt idx="7683">
                  <c:v>43326</c:v>
                </c:pt>
                <c:pt idx="7684">
                  <c:v>43327</c:v>
                </c:pt>
                <c:pt idx="7685">
                  <c:v>43328</c:v>
                </c:pt>
                <c:pt idx="7686">
                  <c:v>43329</c:v>
                </c:pt>
                <c:pt idx="7687">
                  <c:v>43330</c:v>
                </c:pt>
                <c:pt idx="7688">
                  <c:v>43331</c:v>
                </c:pt>
                <c:pt idx="7689">
                  <c:v>43332</c:v>
                </c:pt>
                <c:pt idx="7690">
                  <c:v>43333</c:v>
                </c:pt>
                <c:pt idx="7691">
                  <c:v>43334</c:v>
                </c:pt>
                <c:pt idx="7692">
                  <c:v>43335</c:v>
                </c:pt>
                <c:pt idx="7693">
                  <c:v>43336</c:v>
                </c:pt>
                <c:pt idx="7694">
                  <c:v>43337</c:v>
                </c:pt>
                <c:pt idx="7695">
                  <c:v>43338</c:v>
                </c:pt>
                <c:pt idx="7696">
                  <c:v>43339</c:v>
                </c:pt>
                <c:pt idx="7697">
                  <c:v>43340</c:v>
                </c:pt>
                <c:pt idx="7698">
                  <c:v>43341</c:v>
                </c:pt>
                <c:pt idx="7699">
                  <c:v>43342</c:v>
                </c:pt>
                <c:pt idx="7700">
                  <c:v>43343</c:v>
                </c:pt>
                <c:pt idx="7701">
                  <c:v>43344</c:v>
                </c:pt>
                <c:pt idx="7702">
                  <c:v>43345</c:v>
                </c:pt>
                <c:pt idx="7703">
                  <c:v>43346</c:v>
                </c:pt>
                <c:pt idx="7704">
                  <c:v>43347</c:v>
                </c:pt>
                <c:pt idx="7705">
                  <c:v>43348</c:v>
                </c:pt>
                <c:pt idx="7706">
                  <c:v>43349</c:v>
                </c:pt>
                <c:pt idx="7707">
                  <c:v>43350</c:v>
                </c:pt>
                <c:pt idx="7708">
                  <c:v>43351</c:v>
                </c:pt>
                <c:pt idx="7709">
                  <c:v>43352</c:v>
                </c:pt>
                <c:pt idx="7710">
                  <c:v>43353</c:v>
                </c:pt>
                <c:pt idx="7711">
                  <c:v>43354</c:v>
                </c:pt>
                <c:pt idx="7712">
                  <c:v>43355</c:v>
                </c:pt>
                <c:pt idx="7713">
                  <c:v>43356</c:v>
                </c:pt>
                <c:pt idx="7714">
                  <c:v>43357</c:v>
                </c:pt>
                <c:pt idx="7715">
                  <c:v>43358</c:v>
                </c:pt>
                <c:pt idx="7716">
                  <c:v>43359</c:v>
                </c:pt>
                <c:pt idx="7717">
                  <c:v>43360</c:v>
                </c:pt>
                <c:pt idx="7718">
                  <c:v>43361</c:v>
                </c:pt>
                <c:pt idx="7719">
                  <c:v>43362</c:v>
                </c:pt>
                <c:pt idx="7720">
                  <c:v>43363</c:v>
                </c:pt>
                <c:pt idx="7721">
                  <c:v>43364</c:v>
                </c:pt>
                <c:pt idx="7722">
                  <c:v>43365</c:v>
                </c:pt>
                <c:pt idx="7723">
                  <c:v>43366</c:v>
                </c:pt>
                <c:pt idx="7724">
                  <c:v>43367</c:v>
                </c:pt>
                <c:pt idx="7725">
                  <c:v>43368</c:v>
                </c:pt>
                <c:pt idx="7726">
                  <c:v>43369</c:v>
                </c:pt>
                <c:pt idx="7727">
                  <c:v>43370</c:v>
                </c:pt>
                <c:pt idx="7728">
                  <c:v>43371</c:v>
                </c:pt>
                <c:pt idx="7729">
                  <c:v>43372</c:v>
                </c:pt>
                <c:pt idx="7730">
                  <c:v>43373</c:v>
                </c:pt>
                <c:pt idx="7731">
                  <c:v>43374</c:v>
                </c:pt>
                <c:pt idx="7732">
                  <c:v>43375</c:v>
                </c:pt>
                <c:pt idx="7733">
                  <c:v>43376</c:v>
                </c:pt>
                <c:pt idx="7734">
                  <c:v>43377</c:v>
                </c:pt>
                <c:pt idx="7735">
                  <c:v>43378</c:v>
                </c:pt>
                <c:pt idx="7736">
                  <c:v>43379</c:v>
                </c:pt>
                <c:pt idx="7737">
                  <c:v>43380</c:v>
                </c:pt>
                <c:pt idx="7738">
                  <c:v>43381</c:v>
                </c:pt>
                <c:pt idx="7739">
                  <c:v>43382</c:v>
                </c:pt>
                <c:pt idx="7740">
                  <c:v>43383</c:v>
                </c:pt>
                <c:pt idx="7741">
                  <c:v>43384</c:v>
                </c:pt>
                <c:pt idx="7742">
                  <c:v>43385</c:v>
                </c:pt>
                <c:pt idx="7743">
                  <c:v>43386</c:v>
                </c:pt>
                <c:pt idx="7744">
                  <c:v>43387</c:v>
                </c:pt>
                <c:pt idx="7745">
                  <c:v>43388</c:v>
                </c:pt>
                <c:pt idx="7746">
                  <c:v>43389</c:v>
                </c:pt>
                <c:pt idx="7747">
                  <c:v>43390</c:v>
                </c:pt>
                <c:pt idx="7748">
                  <c:v>43391</c:v>
                </c:pt>
                <c:pt idx="7749">
                  <c:v>43392</c:v>
                </c:pt>
                <c:pt idx="7750">
                  <c:v>43393</c:v>
                </c:pt>
                <c:pt idx="7751">
                  <c:v>43394</c:v>
                </c:pt>
                <c:pt idx="7752">
                  <c:v>43395</c:v>
                </c:pt>
                <c:pt idx="7753">
                  <c:v>43396</c:v>
                </c:pt>
                <c:pt idx="7754">
                  <c:v>43397</c:v>
                </c:pt>
                <c:pt idx="7755">
                  <c:v>43398</c:v>
                </c:pt>
                <c:pt idx="7756">
                  <c:v>43399</c:v>
                </c:pt>
                <c:pt idx="7757">
                  <c:v>43400</c:v>
                </c:pt>
                <c:pt idx="7758">
                  <c:v>43401</c:v>
                </c:pt>
                <c:pt idx="7759">
                  <c:v>43402</c:v>
                </c:pt>
                <c:pt idx="7760">
                  <c:v>43403</c:v>
                </c:pt>
                <c:pt idx="7761">
                  <c:v>43404</c:v>
                </c:pt>
                <c:pt idx="7762">
                  <c:v>43405</c:v>
                </c:pt>
                <c:pt idx="7763">
                  <c:v>43406</c:v>
                </c:pt>
                <c:pt idx="7764">
                  <c:v>43407</c:v>
                </c:pt>
                <c:pt idx="7765">
                  <c:v>43408</c:v>
                </c:pt>
                <c:pt idx="7766">
                  <c:v>43409</c:v>
                </c:pt>
                <c:pt idx="7767">
                  <c:v>43410</c:v>
                </c:pt>
                <c:pt idx="7768">
                  <c:v>43411</c:v>
                </c:pt>
                <c:pt idx="7769">
                  <c:v>43412</c:v>
                </c:pt>
                <c:pt idx="7770">
                  <c:v>43413</c:v>
                </c:pt>
                <c:pt idx="7771">
                  <c:v>43414</c:v>
                </c:pt>
                <c:pt idx="7772">
                  <c:v>43415</c:v>
                </c:pt>
                <c:pt idx="7773">
                  <c:v>43416</c:v>
                </c:pt>
                <c:pt idx="7774">
                  <c:v>43417</c:v>
                </c:pt>
                <c:pt idx="7775">
                  <c:v>43418</c:v>
                </c:pt>
                <c:pt idx="7776">
                  <c:v>43419</c:v>
                </c:pt>
                <c:pt idx="7777">
                  <c:v>43420</c:v>
                </c:pt>
                <c:pt idx="7778">
                  <c:v>43421</c:v>
                </c:pt>
                <c:pt idx="7779">
                  <c:v>43422</c:v>
                </c:pt>
                <c:pt idx="7780">
                  <c:v>43423</c:v>
                </c:pt>
                <c:pt idx="7781">
                  <c:v>43424</c:v>
                </c:pt>
                <c:pt idx="7782">
                  <c:v>43425</c:v>
                </c:pt>
                <c:pt idx="7783">
                  <c:v>43426</c:v>
                </c:pt>
                <c:pt idx="7784">
                  <c:v>43427</c:v>
                </c:pt>
                <c:pt idx="7785">
                  <c:v>43428</c:v>
                </c:pt>
                <c:pt idx="7786">
                  <c:v>43429</c:v>
                </c:pt>
                <c:pt idx="7787">
                  <c:v>43430</c:v>
                </c:pt>
                <c:pt idx="7788">
                  <c:v>43431</c:v>
                </c:pt>
                <c:pt idx="7789">
                  <c:v>43432</c:v>
                </c:pt>
                <c:pt idx="7790">
                  <c:v>43433</c:v>
                </c:pt>
                <c:pt idx="7791">
                  <c:v>43434</c:v>
                </c:pt>
                <c:pt idx="7792">
                  <c:v>43435</c:v>
                </c:pt>
                <c:pt idx="7793">
                  <c:v>43436</c:v>
                </c:pt>
                <c:pt idx="7794">
                  <c:v>43437</c:v>
                </c:pt>
                <c:pt idx="7795">
                  <c:v>43438</c:v>
                </c:pt>
                <c:pt idx="7796">
                  <c:v>43439</c:v>
                </c:pt>
                <c:pt idx="7797">
                  <c:v>43440</c:v>
                </c:pt>
                <c:pt idx="7798">
                  <c:v>43441</c:v>
                </c:pt>
                <c:pt idx="7799">
                  <c:v>43442</c:v>
                </c:pt>
                <c:pt idx="7800">
                  <c:v>43443</c:v>
                </c:pt>
                <c:pt idx="7801">
                  <c:v>43444</c:v>
                </c:pt>
                <c:pt idx="7802">
                  <c:v>43445</c:v>
                </c:pt>
                <c:pt idx="7803">
                  <c:v>43446</c:v>
                </c:pt>
                <c:pt idx="7804">
                  <c:v>43447</c:v>
                </c:pt>
                <c:pt idx="7805">
                  <c:v>43448</c:v>
                </c:pt>
                <c:pt idx="7806">
                  <c:v>43449</c:v>
                </c:pt>
                <c:pt idx="7807">
                  <c:v>43450</c:v>
                </c:pt>
                <c:pt idx="7808">
                  <c:v>43451</c:v>
                </c:pt>
                <c:pt idx="7809">
                  <c:v>43452</c:v>
                </c:pt>
                <c:pt idx="7810">
                  <c:v>43453</c:v>
                </c:pt>
                <c:pt idx="7811">
                  <c:v>43454</c:v>
                </c:pt>
                <c:pt idx="7812">
                  <c:v>43455</c:v>
                </c:pt>
                <c:pt idx="7813">
                  <c:v>43456</c:v>
                </c:pt>
                <c:pt idx="7814">
                  <c:v>43457</c:v>
                </c:pt>
                <c:pt idx="7815">
                  <c:v>43458</c:v>
                </c:pt>
                <c:pt idx="7816">
                  <c:v>43459</c:v>
                </c:pt>
                <c:pt idx="7817">
                  <c:v>43460</c:v>
                </c:pt>
                <c:pt idx="7818">
                  <c:v>43461</c:v>
                </c:pt>
                <c:pt idx="7819">
                  <c:v>43462</c:v>
                </c:pt>
                <c:pt idx="7820">
                  <c:v>43463</c:v>
                </c:pt>
                <c:pt idx="7821">
                  <c:v>43464</c:v>
                </c:pt>
                <c:pt idx="7822">
                  <c:v>43465</c:v>
                </c:pt>
                <c:pt idx="7823">
                  <c:v>43466</c:v>
                </c:pt>
                <c:pt idx="7824">
                  <c:v>43467</c:v>
                </c:pt>
                <c:pt idx="7825">
                  <c:v>43468</c:v>
                </c:pt>
                <c:pt idx="7826">
                  <c:v>43469</c:v>
                </c:pt>
                <c:pt idx="7827">
                  <c:v>43470</c:v>
                </c:pt>
                <c:pt idx="7828">
                  <c:v>43471</c:v>
                </c:pt>
                <c:pt idx="7829">
                  <c:v>43472</c:v>
                </c:pt>
                <c:pt idx="7830">
                  <c:v>43473</c:v>
                </c:pt>
                <c:pt idx="7831">
                  <c:v>43474</c:v>
                </c:pt>
                <c:pt idx="7832">
                  <c:v>43475</c:v>
                </c:pt>
                <c:pt idx="7833">
                  <c:v>43476</c:v>
                </c:pt>
                <c:pt idx="7834">
                  <c:v>43477</c:v>
                </c:pt>
                <c:pt idx="7835">
                  <c:v>43478</c:v>
                </c:pt>
                <c:pt idx="7836">
                  <c:v>43479</c:v>
                </c:pt>
                <c:pt idx="7837">
                  <c:v>43480</c:v>
                </c:pt>
                <c:pt idx="7838">
                  <c:v>43481</c:v>
                </c:pt>
                <c:pt idx="7839">
                  <c:v>43482</c:v>
                </c:pt>
                <c:pt idx="7840">
                  <c:v>43483</c:v>
                </c:pt>
                <c:pt idx="7841">
                  <c:v>43484</c:v>
                </c:pt>
                <c:pt idx="7842">
                  <c:v>43485</c:v>
                </c:pt>
                <c:pt idx="7843">
                  <c:v>43486</c:v>
                </c:pt>
                <c:pt idx="7844">
                  <c:v>43487</c:v>
                </c:pt>
                <c:pt idx="7845">
                  <c:v>43488</c:v>
                </c:pt>
                <c:pt idx="7846">
                  <c:v>43489</c:v>
                </c:pt>
                <c:pt idx="7847">
                  <c:v>43490</c:v>
                </c:pt>
                <c:pt idx="7848">
                  <c:v>43491</c:v>
                </c:pt>
                <c:pt idx="7849">
                  <c:v>43492</c:v>
                </c:pt>
                <c:pt idx="7850">
                  <c:v>43493</c:v>
                </c:pt>
                <c:pt idx="7851">
                  <c:v>43494</c:v>
                </c:pt>
                <c:pt idx="7852">
                  <c:v>43495</c:v>
                </c:pt>
                <c:pt idx="7853">
                  <c:v>43496</c:v>
                </c:pt>
                <c:pt idx="7854">
                  <c:v>43497</c:v>
                </c:pt>
                <c:pt idx="7855">
                  <c:v>43498</c:v>
                </c:pt>
                <c:pt idx="7856">
                  <c:v>43499</c:v>
                </c:pt>
                <c:pt idx="7857">
                  <c:v>43500</c:v>
                </c:pt>
                <c:pt idx="7858">
                  <c:v>43501</c:v>
                </c:pt>
                <c:pt idx="7859">
                  <c:v>43502</c:v>
                </c:pt>
                <c:pt idx="7860">
                  <c:v>43503</c:v>
                </c:pt>
                <c:pt idx="7861">
                  <c:v>43504</c:v>
                </c:pt>
                <c:pt idx="7862">
                  <c:v>43505</c:v>
                </c:pt>
                <c:pt idx="7863">
                  <c:v>43506</c:v>
                </c:pt>
                <c:pt idx="7864">
                  <c:v>43507</c:v>
                </c:pt>
                <c:pt idx="7865">
                  <c:v>43508</c:v>
                </c:pt>
                <c:pt idx="7866">
                  <c:v>43509</c:v>
                </c:pt>
                <c:pt idx="7867">
                  <c:v>43510</c:v>
                </c:pt>
                <c:pt idx="7868">
                  <c:v>43511</c:v>
                </c:pt>
                <c:pt idx="7869">
                  <c:v>43512</c:v>
                </c:pt>
                <c:pt idx="7870">
                  <c:v>43513</c:v>
                </c:pt>
                <c:pt idx="7871">
                  <c:v>43514</c:v>
                </c:pt>
                <c:pt idx="7872">
                  <c:v>43515</c:v>
                </c:pt>
                <c:pt idx="7873">
                  <c:v>43516</c:v>
                </c:pt>
                <c:pt idx="7874">
                  <c:v>43517</c:v>
                </c:pt>
                <c:pt idx="7875">
                  <c:v>43518</c:v>
                </c:pt>
                <c:pt idx="7876">
                  <c:v>43519</c:v>
                </c:pt>
                <c:pt idx="7877">
                  <c:v>43520</c:v>
                </c:pt>
                <c:pt idx="7878">
                  <c:v>43521</c:v>
                </c:pt>
                <c:pt idx="7879">
                  <c:v>43522</c:v>
                </c:pt>
                <c:pt idx="7880">
                  <c:v>43523</c:v>
                </c:pt>
                <c:pt idx="7881">
                  <c:v>43524</c:v>
                </c:pt>
                <c:pt idx="7882">
                  <c:v>43525</c:v>
                </c:pt>
                <c:pt idx="7883">
                  <c:v>43526</c:v>
                </c:pt>
                <c:pt idx="7884">
                  <c:v>43527</c:v>
                </c:pt>
                <c:pt idx="7885">
                  <c:v>43528</c:v>
                </c:pt>
                <c:pt idx="7886">
                  <c:v>43529</c:v>
                </c:pt>
                <c:pt idx="7887">
                  <c:v>43530</c:v>
                </c:pt>
                <c:pt idx="7888">
                  <c:v>43531</c:v>
                </c:pt>
                <c:pt idx="7889">
                  <c:v>43532</c:v>
                </c:pt>
                <c:pt idx="7890">
                  <c:v>43533</c:v>
                </c:pt>
                <c:pt idx="7891">
                  <c:v>43534</c:v>
                </c:pt>
                <c:pt idx="7892">
                  <c:v>43535</c:v>
                </c:pt>
                <c:pt idx="7893">
                  <c:v>43536</c:v>
                </c:pt>
                <c:pt idx="7894">
                  <c:v>43537</c:v>
                </c:pt>
                <c:pt idx="7895">
                  <c:v>43538</c:v>
                </c:pt>
                <c:pt idx="7896">
                  <c:v>43539</c:v>
                </c:pt>
                <c:pt idx="7897">
                  <c:v>43540</c:v>
                </c:pt>
                <c:pt idx="7898">
                  <c:v>43541</c:v>
                </c:pt>
                <c:pt idx="7899">
                  <c:v>43542</c:v>
                </c:pt>
                <c:pt idx="7900">
                  <c:v>43543</c:v>
                </c:pt>
                <c:pt idx="7901">
                  <c:v>43544</c:v>
                </c:pt>
                <c:pt idx="7902">
                  <c:v>43545</c:v>
                </c:pt>
                <c:pt idx="7903">
                  <c:v>43546</c:v>
                </c:pt>
                <c:pt idx="7904">
                  <c:v>43547</c:v>
                </c:pt>
                <c:pt idx="7905">
                  <c:v>43548</c:v>
                </c:pt>
                <c:pt idx="7906">
                  <c:v>43549</c:v>
                </c:pt>
                <c:pt idx="7907">
                  <c:v>43550</c:v>
                </c:pt>
                <c:pt idx="7908">
                  <c:v>43551</c:v>
                </c:pt>
                <c:pt idx="7909">
                  <c:v>43552</c:v>
                </c:pt>
                <c:pt idx="7910">
                  <c:v>43553</c:v>
                </c:pt>
                <c:pt idx="7911">
                  <c:v>43554</c:v>
                </c:pt>
                <c:pt idx="7912">
                  <c:v>43555</c:v>
                </c:pt>
                <c:pt idx="7913">
                  <c:v>43556</c:v>
                </c:pt>
                <c:pt idx="7914">
                  <c:v>43557</c:v>
                </c:pt>
                <c:pt idx="7915">
                  <c:v>43558</c:v>
                </c:pt>
                <c:pt idx="7916">
                  <c:v>43559</c:v>
                </c:pt>
                <c:pt idx="7917">
                  <c:v>43560</c:v>
                </c:pt>
                <c:pt idx="7918">
                  <c:v>43561</c:v>
                </c:pt>
                <c:pt idx="7919">
                  <c:v>43562</c:v>
                </c:pt>
                <c:pt idx="7920">
                  <c:v>43563</c:v>
                </c:pt>
                <c:pt idx="7921">
                  <c:v>43564</c:v>
                </c:pt>
                <c:pt idx="7922">
                  <c:v>43565</c:v>
                </c:pt>
                <c:pt idx="7923">
                  <c:v>43566</c:v>
                </c:pt>
                <c:pt idx="7924">
                  <c:v>43567</c:v>
                </c:pt>
                <c:pt idx="7925">
                  <c:v>43568</c:v>
                </c:pt>
                <c:pt idx="7926">
                  <c:v>43569</c:v>
                </c:pt>
                <c:pt idx="7927">
                  <c:v>43570</c:v>
                </c:pt>
                <c:pt idx="7928">
                  <c:v>43571</c:v>
                </c:pt>
                <c:pt idx="7929">
                  <c:v>43572</c:v>
                </c:pt>
                <c:pt idx="7930">
                  <c:v>43573</c:v>
                </c:pt>
                <c:pt idx="7931">
                  <c:v>43574</c:v>
                </c:pt>
                <c:pt idx="7932">
                  <c:v>43575</c:v>
                </c:pt>
                <c:pt idx="7933">
                  <c:v>43576</c:v>
                </c:pt>
                <c:pt idx="7934">
                  <c:v>43577</c:v>
                </c:pt>
                <c:pt idx="7935">
                  <c:v>43578</c:v>
                </c:pt>
                <c:pt idx="7936">
                  <c:v>43579</c:v>
                </c:pt>
                <c:pt idx="7937">
                  <c:v>43580</c:v>
                </c:pt>
                <c:pt idx="7938">
                  <c:v>43581</c:v>
                </c:pt>
                <c:pt idx="7939">
                  <c:v>43582</c:v>
                </c:pt>
                <c:pt idx="7940">
                  <c:v>43583</c:v>
                </c:pt>
                <c:pt idx="7941">
                  <c:v>43584</c:v>
                </c:pt>
                <c:pt idx="7942">
                  <c:v>43585</c:v>
                </c:pt>
                <c:pt idx="7943">
                  <c:v>43586</c:v>
                </c:pt>
                <c:pt idx="7944">
                  <c:v>43587</c:v>
                </c:pt>
                <c:pt idx="7945">
                  <c:v>43588</c:v>
                </c:pt>
                <c:pt idx="7946">
                  <c:v>43589</c:v>
                </c:pt>
                <c:pt idx="7947">
                  <c:v>43590</c:v>
                </c:pt>
                <c:pt idx="7948">
                  <c:v>43591</c:v>
                </c:pt>
                <c:pt idx="7949">
                  <c:v>43592</c:v>
                </c:pt>
                <c:pt idx="7950">
                  <c:v>43593</c:v>
                </c:pt>
                <c:pt idx="7951">
                  <c:v>43594</c:v>
                </c:pt>
                <c:pt idx="7952">
                  <c:v>43595</c:v>
                </c:pt>
                <c:pt idx="7953">
                  <c:v>43596</c:v>
                </c:pt>
                <c:pt idx="7954">
                  <c:v>43597</c:v>
                </c:pt>
                <c:pt idx="7955">
                  <c:v>43598</c:v>
                </c:pt>
                <c:pt idx="7956">
                  <c:v>43599</c:v>
                </c:pt>
                <c:pt idx="7957">
                  <c:v>43600</c:v>
                </c:pt>
                <c:pt idx="7958">
                  <c:v>43601</c:v>
                </c:pt>
                <c:pt idx="7959">
                  <c:v>43602</c:v>
                </c:pt>
                <c:pt idx="7960">
                  <c:v>43603</c:v>
                </c:pt>
                <c:pt idx="7961">
                  <c:v>43604</c:v>
                </c:pt>
                <c:pt idx="7962">
                  <c:v>43605</c:v>
                </c:pt>
                <c:pt idx="7963">
                  <c:v>43606</c:v>
                </c:pt>
                <c:pt idx="7964">
                  <c:v>43607</c:v>
                </c:pt>
                <c:pt idx="7965">
                  <c:v>43608</c:v>
                </c:pt>
                <c:pt idx="7966">
                  <c:v>43609</c:v>
                </c:pt>
                <c:pt idx="7967">
                  <c:v>43610</c:v>
                </c:pt>
                <c:pt idx="7968">
                  <c:v>43611</c:v>
                </c:pt>
                <c:pt idx="7969">
                  <c:v>43612</c:v>
                </c:pt>
                <c:pt idx="7970">
                  <c:v>43613</c:v>
                </c:pt>
                <c:pt idx="7971">
                  <c:v>43614</c:v>
                </c:pt>
                <c:pt idx="7972">
                  <c:v>43615</c:v>
                </c:pt>
                <c:pt idx="7973">
                  <c:v>43616</c:v>
                </c:pt>
                <c:pt idx="7974">
                  <c:v>43617</c:v>
                </c:pt>
                <c:pt idx="7975">
                  <c:v>43618</c:v>
                </c:pt>
                <c:pt idx="7976">
                  <c:v>43619</c:v>
                </c:pt>
                <c:pt idx="7977">
                  <c:v>43620</c:v>
                </c:pt>
                <c:pt idx="7978">
                  <c:v>43621</c:v>
                </c:pt>
                <c:pt idx="7979">
                  <c:v>43622</c:v>
                </c:pt>
                <c:pt idx="7980">
                  <c:v>43623</c:v>
                </c:pt>
                <c:pt idx="7981">
                  <c:v>43624</c:v>
                </c:pt>
                <c:pt idx="7982">
                  <c:v>43625</c:v>
                </c:pt>
                <c:pt idx="7983">
                  <c:v>43626</c:v>
                </c:pt>
                <c:pt idx="7984">
                  <c:v>43627</c:v>
                </c:pt>
                <c:pt idx="7985">
                  <c:v>43628</c:v>
                </c:pt>
                <c:pt idx="7986">
                  <c:v>43629</c:v>
                </c:pt>
                <c:pt idx="7987">
                  <c:v>43630</c:v>
                </c:pt>
                <c:pt idx="7988">
                  <c:v>43631</c:v>
                </c:pt>
                <c:pt idx="7989">
                  <c:v>43632</c:v>
                </c:pt>
                <c:pt idx="7990">
                  <c:v>43633</c:v>
                </c:pt>
                <c:pt idx="7991">
                  <c:v>43634</c:v>
                </c:pt>
                <c:pt idx="7992">
                  <c:v>43635</c:v>
                </c:pt>
                <c:pt idx="7993">
                  <c:v>43636</c:v>
                </c:pt>
                <c:pt idx="7994">
                  <c:v>43637</c:v>
                </c:pt>
                <c:pt idx="7995">
                  <c:v>43638</c:v>
                </c:pt>
                <c:pt idx="7996">
                  <c:v>43639</c:v>
                </c:pt>
                <c:pt idx="7997">
                  <c:v>43640</c:v>
                </c:pt>
                <c:pt idx="7998">
                  <c:v>43641</c:v>
                </c:pt>
                <c:pt idx="7999">
                  <c:v>43642</c:v>
                </c:pt>
                <c:pt idx="8000">
                  <c:v>43643</c:v>
                </c:pt>
                <c:pt idx="8001">
                  <c:v>43644</c:v>
                </c:pt>
                <c:pt idx="8002">
                  <c:v>43645</c:v>
                </c:pt>
                <c:pt idx="8003">
                  <c:v>43646</c:v>
                </c:pt>
                <c:pt idx="8004">
                  <c:v>43647</c:v>
                </c:pt>
                <c:pt idx="8005">
                  <c:v>43648</c:v>
                </c:pt>
                <c:pt idx="8006">
                  <c:v>43649</c:v>
                </c:pt>
                <c:pt idx="8007">
                  <c:v>43650</c:v>
                </c:pt>
                <c:pt idx="8008">
                  <c:v>43651</c:v>
                </c:pt>
                <c:pt idx="8009">
                  <c:v>43652</c:v>
                </c:pt>
                <c:pt idx="8010">
                  <c:v>43653</c:v>
                </c:pt>
                <c:pt idx="8011">
                  <c:v>43654</c:v>
                </c:pt>
                <c:pt idx="8012">
                  <c:v>43655</c:v>
                </c:pt>
                <c:pt idx="8013">
                  <c:v>43656</c:v>
                </c:pt>
                <c:pt idx="8014">
                  <c:v>43657</c:v>
                </c:pt>
                <c:pt idx="8015">
                  <c:v>43658</c:v>
                </c:pt>
                <c:pt idx="8016">
                  <c:v>43659</c:v>
                </c:pt>
                <c:pt idx="8017">
                  <c:v>43660</c:v>
                </c:pt>
                <c:pt idx="8018">
                  <c:v>43661</c:v>
                </c:pt>
                <c:pt idx="8019">
                  <c:v>43662</c:v>
                </c:pt>
                <c:pt idx="8020">
                  <c:v>43663</c:v>
                </c:pt>
                <c:pt idx="8021">
                  <c:v>43664</c:v>
                </c:pt>
                <c:pt idx="8022">
                  <c:v>43665</c:v>
                </c:pt>
                <c:pt idx="8023">
                  <c:v>43666</c:v>
                </c:pt>
                <c:pt idx="8024">
                  <c:v>43667</c:v>
                </c:pt>
                <c:pt idx="8025">
                  <c:v>43668</c:v>
                </c:pt>
                <c:pt idx="8026">
                  <c:v>43669</c:v>
                </c:pt>
                <c:pt idx="8027">
                  <c:v>43670</c:v>
                </c:pt>
                <c:pt idx="8028">
                  <c:v>43671</c:v>
                </c:pt>
                <c:pt idx="8029">
                  <c:v>43672</c:v>
                </c:pt>
                <c:pt idx="8030">
                  <c:v>43673</c:v>
                </c:pt>
                <c:pt idx="8031">
                  <c:v>43674</c:v>
                </c:pt>
                <c:pt idx="8032">
                  <c:v>43675</c:v>
                </c:pt>
                <c:pt idx="8033">
                  <c:v>43676</c:v>
                </c:pt>
                <c:pt idx="8034">
                  <c:v>43677</c:v>
                </c:pt>
                <c:pt idx="8035">
                  <c:v>43678</c:v>
                </c:pt>
                <c:pt idx="8036">
                  <c:v>43679</c:v>
                </c:pt>
                <c:pt idx="8037">
                  <c:v>43680</c:v>
                </c:pt>
                <c:pt idx="8038">
                  <c:v>43681</c:v>
                </c:pt>
                <c:pt idx="8039">
                  <c:v>43682</c:v>
                </c:pt>
                <c:pt idx="8040">
                  <c:v>43683</c:v>
                </c:pt>
                <c:pt idx="8041">
                  <c:v>43684</c:v>
                </c:pt>
                <c:pt idx="8042">
                  <c:v>43685</c:v>
                </c:pt>
                <c:pt idx="8043">
                  <c:v>43686</c:v>
                </c:pt>
                <c:pt idx="8044">
                  <c:v>43687</c:v>
                </c:pt>
                <c:pt idx="8045">
                  <c:v>43688</c:v>
                </c:pt>
                <c:pt idx="8046">
                  <c:v>43689</c:v>
                </c:pt>
                <c:pt idx="8047">
                  <c:v>43690</c:v>
                </c:pt>
                <c:pt idx="8048">
                  <c:v>43691</c:v>
                </c:pt>
                <c:pt idx="8049">
                  <c:v>43692</c:v>
                </c:pt>
                <c:pt idx="8050">
                  <c:v>43693</c:v>
                </c:pt>
                <c:pt idx="8051">
                  <c:v>43694</c:v>
                </c:pt>
                <c:pt idx="8052">
                  <c:v>43695</c:v>
                </c:pt>
                <c:pt idx="8053">
                  <c:v>43696</c:v>
                </c:pt>
                <c:pt idx="8054">
                  <c:v>43697</c:v>
                </c:pt>
                <c:pt idx="8055">
                  <c:v>43698</c:v>
                </c:pt>
                <c:pt idx="8056">
                  <c:v>43699</c:v>
                </c:pt>
                <c:pt idx="8057">
                  <c:v>43700</c:v>
                </c:pt>
                <c:pt idx="8058">
                  <c:v>43701</c:v>
                </c:pt>
                <c:pt idx="8059">
                  <c:v>43702</c:v>
                </c:pt>
                <c:pt idx="8060">
                  <c:v>43703</c:v>
                </c:pt>
                <c:pt idx="8061">
                  <c:v>43704</c:v>
                </c:pt>
                <c:pt idx="8062">
                  <c:v>43705</c:v>
                </c:pt>
                <c:pt idx="8063">
                  <c:v>43706</c:v>
                </c:pt>
                <c:pt idx="8064">
                  <c:v>43707</c:v>
                </c:pt>
                <c:pt idx="8065">
                  <c:v>43708</c:v>
                </c:pt>
                <c:pt idx="8066">
                  <c:v>43709</c:v>
                </c:pt>
                <c:pt idx="8067">
                  <c:v>43710</c:v>
                </c:pt>
                <c:pt idx="8068">
                  <c:v>43711</c:v>
                </c:pt>
                <c:pt idx="8069">
                  <c:v>43712</c:v>
                </c:pt>
                <c:pt idx="8070">
                  <c:v>43713</c:v>
                </c:pt>
                <c:pt idx="8071">
                  <c:v>43714</c:v>
                </c:pt>
                <c:pt idx="8072">
                  <c:v>43715</c:v>
                </c:pt>
                <c:pt idx="8073">
                  <c:v>43716</c:v>
                </c:pt>
                <c:pt idx="8074">
                  <c:v>43717</c:v>
                </c:pt>
                <c:pt idx="8075">
                  <c:v>43718</c:v>
                </c:pt>
                <c:pt idx="8076">
                  <c:v>43719</c:v>
                </c:pt>
                <c:pt idx="8077">
                  <c:v>43720</c:v>
                </c:pt>
                <c:pt idx="8078">
                  <c:v>43721</c:v>
                </c:pt>
                <c:pt idx="8079">
                  <c:v>43722</c:v>
                </c:pt>
                <c:pt idx="8080">
                  <c:v>43723</c:v>
                </c:pt>
                <c:pt idx="8081">
                  <c:v>43724</c:v>
                </c:pt>
                <c:pt idx="8082">
                  <c:v>43725</c:v>
                </c:pt>
                <c:pt idx="8083">
                  <c:v>43726</c:v>
                </c:pt>
                <c:pt idx="8084">
                  <c:v>43727</c:v>
                </c:pt>
                <c:pt idx="8085">
                  <c:v>43728</c:v>
                </c:pt>
                <c:pt idx="8086">
                  <c:v>43729</c:v>
                </c:pt>
                <c:pt idx="8087">
                  <c:v>43730</c:v>
                </c:pt>
                <c:pt idx="8088">
                  <c:v>43731</c:v>
                </c:pt>
                <c:pt idx="8089">
                  <c:v>43732</c:v>
                </c:pt>
                <c:pt idx="8090">
                  <c:v>43733</c:v>
                </c:pt>
                <c:pt idx="8091">
                  <c:v>43734</c:v>
                </c:pt>
                <c:pt idx="8092">
                  <c:v>43735</c:v>
                </c:pt>
                <c:pt idx="8093">
                  <c:v>43736</c:v>
                </c:pt>
                <c:pt idx="8094">
                  <c:v>43737</c:v>
                </c:pt>
                <c:pt idx="8095">
                  <c:v>43738</c:v>
                </c:pt>
                <c:pt idx="8096">
                  <c:v>43739</c:v>
                </c:pt>
                <c:pt idx="8097">
                  <c:v>43740</c:v>
                </c:pt>
                <c:pt idx="8098">
                  <c:v>43741</c:v>
                </c:pt>
                <c:pt idx="8099">
                  <c:v>43742</c:v>
                </c:pt>
                <c:pt idx="8100">
                  <c:v>43743</c:v>
                </c:pt>
                <c:pt idx="8101">
                  <c:v>43744</c:v>
                </c:pt>
                <c:pt idx="8102">
                  <c:v>43745</c:v>
                </c:pt>
                <c:pt idx="8103">
                  <c:v>43746</c:v>
                </c:pt>
                <c:pt idx="8104">
                  <c:v>43747</c:v>
                </c:pt>
                <c:pt idx="8105">
                  <c:v>43748</c:v>
                </c:pt>
                <c:pt idx="8106">
                  <c:v>43749</c:v>
                </c:pt>
                <c:pt idx="8107">
                  <c:v>43750</c:v>
                </c:pt>
                <c:pt idx="8108">
                  <c:v>43751</c:v>
                </c:pt>
                <c:pt idx="8109">
                  <c:v>43752</c:v>
                </c:pt>
                <c:pt idx="8110">
                  <c:v>43753</c:v>
                </c:pt>
                <c:pt idx="8111">
                  <c:v>43754</c:v>
                </c:pt>
                <c:pt idx="8112">
                  <c:v>43755</c:v>
                </c:pt>
                <c:pt idx="8113">
                  <c:v>43756</c:v>
                </c:pt>
                <c:pt idx="8114">
                  <c:v>43757</c:v>
                </c:pt>
                <c:pt idx="8115">
                  <c:v>43758</c:v>
                </c:pt>
                <c:pt idx="8116">
                  <c:v>43759</c:v>
                </c:pt>
                <c:pt idx="8117">
                  <c:v>43760</c:v>
                </c:pt>
                <c:pt idx="8118">
                  <c:v>43761</c:v>
                </c:pt>
                <c:pt idx="8119">
                  <c:v>43762</c:v>
                </c:pt>
                <c:pt idx="8120">
                  <c:v>43763</c:v>
                </c:pt>
                <c:pt idx="8121">
                  <c:v>43764</c:v>
                </c:pt>
                <c:pt idx="8122">
                  <c:v>43765</c:v>
                </c:pt>
                <c:pt idx="8123">
                  <c:v>43766</c:v>
                </c:pt>
                <c:pt idx="8124">
                  <c:v>43767</c:v>
                </c:pt>
                <c:pt idx="8125">
                  <c:v>43768</c:v>
                </c:pt>
                <c:pt idx="8126">
                  <c:v>43769</c:v>
                </c:pt>
                <c:pt idx="8127">
                  <c:v>43770</c:v>
                </c:pt>
                <c:pt idx="8128">
                  <c:v>43771</c:v>
                </c:pt>
                <c:pt idx="8129">
                  <c:v>43772</c:v>
                </c:pt>
                <c:pt idx="8130">
                  <c:v>43773</c:v>
                </c:pt>
                <c:pt idx="8131">
                  <c:v>43774</c:v>
                </c:pt>
                <c:pt idx="8132">
                  <c:v>43775</c:v>
                </c:pt>
                <c:pt idx="8133">
                  <c:v>43776</c:v>
                </c:pt>
                <c:pt idx="8134">
                  <c:v>43777</c:v>
                </c:pt>
                <c:pt idx="8135">
                  <c:v>43778</c:v>
                </c:pt>
                <c:pt idx="8136">
                  <c:v>43779</c:v>
                </c:pt>
                <c:pt idx="8137">
                  <c:v>43780</c:v>
                </c:pt>
                <c:pt idx="8138">
                  <c:v>43781</c:v>
                </c:pt>
                <c:pt idx="8139">
                  <c:v>43782</c:v>
                </c:pt>
                <c:pt idx="8140">
                  <c:v>43783</c:v>
                </c:pt>
                <c:pt idx="8141">
                  <c:v>43784</c:v>
                </c:pt>
                <c:pt idx="8142">
                  <c:v>43785</c:v>
                </c:pt>
                <c:pt idx="8143">
                  <c:v>43786</c:v>
                </c:pt>
                <c:pt idx="8144">
                  <c:v>43787</c:v>
                </c:pt>
                <c:pt idx="8145">
                  <c:v>43788</c:v>
                </c:pt>
                <c:pt idx="8146">
                  <c:v>43789</c:v>
                </c:pt>
                <c:pt idx="8147">
                  <c:v>43790</c:v>
                </c:pt>
                <c:pt idx="8148">
                  <c:v>43791</c:v>
                </c:pt>
                <c:pt idx="8149">
                  <c:v>43792</c:v>
                </c:pt>
                <c:pt idx="8150">
                  <c:v>43793</c:v>
                </c:pt>
                <c:pt idx="8151">
                  <c:v>43794</c:v>
                </c:pt>
                <c:pt idx="8152">
                  <c:v>43795</c:v>
                </c:pt>
                <c:pt idx="8153">
                  <c:v>43796</c:v>
                </c:pt>
                <c:pt idx="8154">
                  <c:v>43797</c:v>
                </c:pt>
                <c:pt idx="8155">
                  <c:v>43798</c:v>
                </c:pt>
                <c:pt idx="8156">
                  <c:v>43799</c:v>
                </c:pt>
                <c:pt idx="8157">
                  <c:v>43800</c:v>
                </c:pt>
                <c:pt idx="8158">
                  <c:v>43801</c:v>
                </c:pt>
                <c:pt idx="8159">
                  <c:v>43802</c:v>
                </c:pt>
                <c:pt idx="8160">
                  <c:v>43803</c:v>
                </c:pt>
                <c:pt idx="8161">
                  <c:v>43804</c:v>
                </c:pt>
                <c:pt idx="8162">
                  <c:v>43805</c:v>
                </c:pt>
                <c:pt idx="8163">
                  <c:v>43806</c:v>
                </c:pt>
                <c:pt idx="8164">
                  <c:v>43807</c:v>
                </c:pt>
                <c:pt idx="8165">
                  <c:v>43808</c:v>
                </c:pt>
                <c:pt idx="8166">
                  <c:v>43809</c:v>
                </c:pt>
                <c:pt idx="8167">
                  <c:v>43810</c:v>
                </c:pt>
                <c:pt idx="8168">
                  <c:v>43811</c:v>
                </c:pt>
                <c:pt idx="8169">
                  <c:v>43812</c:v>
                </c:pt>
                <c:pt idx="8170">
                  <c:v>43813</c:v>
                </c:pt>
                <c:pt idx="8171">
                  <c:v>43814</c:v>
                </c:pt>
                <c:pt idx="8172">
                  <c:v>43815</c:v>
                </c:pt>
                <c:pt idx="8173">
                  <c:v>43816</c:v>
                </c:pt>
                <c:pt idx="8174">
                  <c:v>43817</c:v>
                </c:pt>
                <c:pt idx="8175">
                  <c:v>43818</c:v>
                </c:pt>
                <c:pt idx="8176">
                  <c:v>43819</c:v>
                </c:pt>
                <c:pt idx="8177">
                  <c:v>43820</c:v>
                </c:pt>
                <c:pt idx="8178">
                  <c:v>43821</c:v>
                </c:pt>
                <c:pt idx="8179">
                  <c:v>43822</c:v>
                </c:pt>
                <c:pt idx="8180">
                  <c:v>43823</c:v>
                </c:pt>
                <c:pt idx="8181">
                  <c:v>43824</c:v>
                </c:pt>
                <c:pt idx="8182">
                  <c:v>43825</c:v>
                </c:pt>
                <c:pt idx="8183">
                  <c:v>43826</c:v>
                </c:pt>
                <c:pt idx="8184">
                  <c:v>43827</c:v>
                </c:pt>
                <c:pt idx="8185">
                  <c:v>43828</c:v>
                </c:pt>
                <c:pt idx="8186">
                  <c:v>43829</c:v>
                </c:pt>
                <c:pt idx="8187">
                  <c:v>43830</c:v>
                </c:pt>
                <c:pt idx="8188">
                  <c:v>43831</c:v>
                </c:pt>
                <c:pt idx="8189">
                  <c:v>43832</c:v>
                </c:pt>
                <c:pt idx="8190">
                  <c:v>43833</c:v>
                </c:pt>
                <c:pt idx="8191">
                  <c:v>43834</c:v>
                </c:pt>
                <c:pt idx="8192">
                  <c:v>43835</c:v>
                </c:pt>
                <c:pt idx="8193">
                  <c:v>43836</c:v>
                </c:pt>
                <c:pt idx="8194">
                  <c:v>43837</c:v>
                </c:pt>
                <c:pt idx="8195">
                  <c:v>43838</c:v>
                </c:pt>
                <c:pt idx="8196">
                  <c:v>43839</c:v>
                </c:pt>
                <c:pt idx="8197">
                  <c:v>43840</c:v>
                </c:pt>
                <c:pt idx="8198">
                  <c:v>43841</c:v>
                </c:pt>
                <c:pt idx="8199">
                  <c:v>43842</c:v>
                </c:pt>
                <c:pt idx="8200">
                  <c:v>43843</c:v>
                </c:pt>
                <c:pt idx="8201">
                  <c:v>43844</c:v>
                </c:pt>
                <c:pt idx="8202">
                  <c:v>43845</c:v>
                </c:pt>
                <c:pt idx="8203">
                  <c:v>43846</c:v>
                </c:pt>
                <c:pt idx="8204">
                  <c:v>43847</c:v>
                </c:pt>
                <c:pt idx="8205">
                  <c:v>43848</c:v>
                </c:pt>
                <c:pt idx="8206">
                  <c:v>43849</c:v>
                </c:pt>
                <c:pt idx="8207">
                  <c:v>43850</c:v>
                </c:pt>
                <c:pt idx="8208">
                  <c:v>43851</c:v>
                </c:pt>
                <c:pt idx="8209">
                  <c:v>43852</c:v>
                </c:pt>
                <c:pt idx="8210">
                  <c:v>43853</c:v>
                </c:pt>
                <c:pt idx="8211">
                  <c:v>43854</c:v>
                </c:pt>
                <c:pt idx="8212">
                  <c:v>43855</c:v>
                </c:pt>
                <c:pt idx="8213">
                  <c:v>43856</c:v>
                </c:pt>
                <c:pt idx="8214">
                  <c:v>43857</c:v>
                </c:pt>
                <c:pt idx="8215">
                  <c:v>43858</c:v>
                </c:pt>
                <c:pt idx="8216">
                  <c:v>43859</c:v>
                </c:pt>
                <c:pt idx="8217">
                  <c:v>43860</c:v>
                </c:pt>
                <c:pt idx="8218">
                  <c:v>43861</c:v>
                </c:pt>
                <c:pt idx="8219">
                  <c:v>43862</c:v>
                </c:pt>
                <c:pt idx="8220">
                  <c:v>43863</c:v>
                </c:pt>
                <c:pt idx="8221">
                  <c:v>43864</c:v>
                </c:pt>
                <c:pt idx="8222">
                  <c:v>43865</c:v>
                </c:pt>
                <c:pt idx="8223">
                  <c:v>43866</c:v>
                </c:pt>
                <c:pt idx="8224">
                  <c:v>43867</c:v>
                </c:pt>
                <c:pt idx="8225">
                  <c:v>43868</c:v>
                </c:pt>
                <c:pt idx="8226">
                  <c:v>43869</c:v>
                </c:pt>
                <c:pt idx="8227">
                  <c:v>43870</c:v>
                </c:pt>
                <c:pt idx="8228">
                  <c:v>43871</c:v>
                </c:pt>
                <c:pt idx="8229">
                  <c:v>43872</c:v>
                </c:pt>
                <c:pt idx="8230">
                  <c:v>43873</c:v>
                </c:pt>
                <c:pt idx="8231">
                  <c:v>43874</c:v>
                </c:pt>
                <c:pt idx="8232">
                  <c:v>43875</c:v>
                </c:pt>
                <c:pt idx="8233">
                  <c:v>43876</c:v>
                </c:pt>
                <c:pt idx="8234">
                  <c:v>43877</c:v>
                </c:pt>
                <c:pt idx="8235">
                  <c:v>43878</c:v>
                </c:pt>
                <c:pt idx="8236">
                  <c:v>43879</c:v>
                </c:pt>
                <c:pt idx="8237">
                  <c:v>43880</c:v>
                </c:pt>
                <c:pt idx="8238">
                  <c:v>43881</c:v>
                </c:pt>
                <c:pt idx="8239">
                  <c:v>43882</c:v>
                </c:pt>
                <c:pt idx="8240">
                  <c:v>43883</c:v>
                </c:pt>
                <c:pt idx="8241">
                  <c:v>43884</c:v>
                </c:pt>
                <c:pt idx="8242">
                  <c:v>43885</c:v>
                </c:pt>
                <c:pt idx="8243">
                  <c:v>43886</c:v>
                </c:pt>
                <c:pt idx="8244">
                  <c:v>43887</c:v>
                </c:pt>
                <c:pt idx="8245">
                  <c:v>43888</c:v>
                </c:pt>
                <c:pt idx="8246">
                  <c:v>43889</c:v>
                </c:pt>
                <c:pt idx="8247">
                  <c:v>43890</c:v>
                </c:pt>
                <c:pt idx="8248">
                  <c:v>43891</c:v>
                </c:pt>
                <c:pt idx="8249">
                  <c:v>43892</c:v>
                </c:pt>
                <c:pt idx="8250">
                  <c:v>43893</c:v>
                </c:pt>
                <c:pt idx="8251">
                  <c:v>43894</c:v>
                </c:pt>
                <c:pt idx="8252">
                  <c:v>43895</c:v>
                </c:pt>
                <c:pt idx="8253">
                  <c:v>43896</c:v>
                </c:pt>
                <c:pt idx="8254">
                  <c:v>43897</c:v>
                </c:pt>
                <c:pt idx="8255">
                  <c:v>43898</c:v>
                </c:pt>
                <c:pt idx="8256">
                  <c:v>43899</c:v>
                </c:pt>
                <c:pt idx="8257">
                  <c:v>43900</c:v>
                </c:pt>
                <c:pt idx="8258">
                  <c:v>43901</c:v>
                </c:pt>
                <c:pt idx="8259">
                  <c:v>43902</c:v>
                </c:pt>
                <c:pt idx="8260">
                  <c:v>43903</c:v>
                </c:pt>
                <c:pt idx="8261">
                  <c:v>43904</c:v>
                </c:pt>
                <c:pt idx="8262">
                  <c:v>43905</c:v>
                </c:pt>
                <c:pt idx="8263">
                  <c:v>43906</c:v>
                </c:pt>
                <c:pt idx="8264">
                  <c:v>43907</c:v>
                </c:pt>
                <c:pt idx="8265">
                  <c:v>43908</c:v>
                </c:pt>
                <c:pt idx="8266">
                  <c:v>43909</c:v>
                </c:pt>
                <c:pt idx="8267">
                  <c:v>43910</c:v>
                </c:pt>
                <c:pt idx="8268">
                  <c:v>43911</c:v>
                </c:pt>
                <c:pt idx="8269">
                  <c:v>43912</c:v>
                </c:pt>
                <c:pt idx="8270">
                  <c:v>43913</c:v>
                </c:pt>
                <c:pt idx="8271">
                  <c:v>43914</c:v>
                </c:pt>
                <c:pt idx="8272">
                  <c:v>43915</c:v>
                </c:pt>
                <c:pt idx="8273">
                  <c:v>43916</c:v>
                </c:pt>
                <c:pt idx="8274">
                  <c:v>43917</c:v>
                </c:pt>
                <c:pt idx="8275">
                  <c:v>43918</c:v>
                </c:pt>
                <c:pt idx="8276">
                  <c:v>43919</c:v>
                </c:pt>
                <c:pt idx="8277">
                  <c:v>43920</c:v>
                </c:pt>
                <c:pt idx="8278">
                  <c:v>43921</c:v>
                </c:pt>
                <c:pt idx="8279">
                  <c:v>43922</c:v>
                </c:pt>
                <c:pt idx="8280">
                  <c:v>43923</c:v>
                </c:pt>
                <c:pt idx="8281">
                  <c:v>43924</c:v>
                </c:pt>
                <c:pt idx="8282">
                  <c:v>43925</c:v>
                </c:pt>
                <c:pt idx="8283">
                  <c:v>43926</c:v>
                </c:pt>
                <c:pt idx="8284">
                  <c:v>43927</c:v>
                </c:pt>
                <c:pt idx="8285">
                  <c:v>43928</c:v>
                </c:pt>
                <c:pt idx="8286">
                  <c:v>43929</c:v>
                </c:pt>
                <c:pt idx="8287">
                  <c:v>43930</c:v>
                </c:pt>
                <c:pt idx="8288">
                  <c:v>43931</c:v>
                </c:pt>
                <c:pt idx="8289">
                  <c:v>43932</c:v>
                </c:pt>
                <c:pt idx="8290">
                  <c:v>43933</c:v>
                </c:pt>
                <c:pt idx="8291">
                  <c:v>43934</c:v>
                </c:pt>
                <c:pt idx="8292">
                  <c:v>43935</c:v>
                </c:pt>
                <c:pt idx="8293">
                  <c:v>43936</c:v>
                </c:pt>
                <c:pt idx="8294">
                  <c:v>43937</c:v>
                </c:pt>
                <c:pt idx="8295">
                  <c:v>43938</c:v>
                </c:pt>
                <c:pt idx="8296">
                  <c:v>43939</c:v>
                </c:pt>
                <c:pt idx="8297">
                  <c:v>43940</c:v>
                </c:pt>
                <c:pt idx="8298">
                  <c:v>43941</c:v>
                </c:pt>
                <c:pt idx="8299">
                  <c:v>43942</c:v>
                </c:pt>
                <c:pt idx="8300">
                  <c:v>43943</c:v>
                </c:pt>
                <c:pt idx="8301">
                  <c:v>43944</c:v>
                </c:pt>
                <c:pt idx="8302">
                  <c:v>43945</c:v>
                </c:pt>
                <c:pt idx="8303">
                  <c:v>43946</c:v>
                </c:pt>
                <c:pt idx="8304">
                  <c:v>43947</c:v>
                </c:pt>
                <c:pt idx="8305">
                  <c:v>43948</c:v>
                </c:pt>
                <c:pt idx="8306">
                  <c:v>43949</c:v>
                </c:pt>
                <c:pt idx="8307">
                  <c:v>43950</c:v>
                </c:pt>
                <c:pt idx="8308">
                  <c:v>43951</c:v>
                </c:pt>
                <c:pt idx="8309">
                  <c:v>43952</c:v>
                </c:pt>
                <c:pt idx="8310">
                  <c:v>43953</c:v>
                </c:pt>
                <c:pt idx="8311">
                  <c:v>43954</c:v>
                </c:pt>
                <c:pt idx="8312">
                  <c:v>43955</c:v>
                </c:pt>
                <c:pt idx="8313">
                  <c:v>43956</c:v>
                </c:pt>
                <c:pt idx="8314">
                  <c:v>43957</c:v>
                </c:pt>
                <c:pt idx="8315">
                  <c:v>43958</c:v>
                </c:pt>
                <c:pt idx="8316">
                  <c:v>43959</c:v>
                </c:pt>
                <c:pt idx="8317">
                  <c:v>43960</c:v>
                </c:pt>
                <c:pt idx="8318">
                  <c:v>43961</c:v>
                </c:pt>
                <c:pt idx="8319">
                  <c:v>43962</c:v>
                </c:pt>
                <c:pt idx="8320">
                  <c:v>43963</c:v>
                </c:pt>
                <c:pt idx="8321">
                  <c:v>43964</c:v>
                </c:pt>
                <c:pt idx="8322">
                  <c:v>43965</c:v>
                </c:pt>
                <c:pt idx="8323">
                  <c:v>43966</c:v>
                </c:pt>
                <c:pt idx="8324">
                  <c:v>43967</c:v>
                </c:pt>
                <c:pt idx="8325">
                  <c:v>43968</c:v>
                </c:pt>
                <c:pt idx="8326">
                  <c:v>43969</c:v>
                </c:pt>
                <c:pt idx="8327">
                  <c:v>43970</c:v>
                </c:pt>
                <c:pt idx="8328">
                  <c:v>43971</c:v>
                </c:pt>
                <c:pt idx="8329">
                  <c:v>43972</c:v>
                </c:pt>
                <c:pt idx="8330">
                  <c:v>43973</c:v>
                </c:pt>
                <c:pt idx="8331">
                  <c:v>43974</c:v>
                </c:pt>
                <c:pt idx="8332">
                  <c:v>43975</c:v>
                </c:pt>
                <c:pt idx="8333">
                  <c:v>43976</c:v>
                </c:pt>
                <c:pt idx="8334">
                  <c:v>43977</c:v>
                </c:pt>
                <c:pt idx="8335">
                  <c:v>43978</c:v>
                </c:pt>
                <c:pt idx="8336">
                  <c:v>43979</c:v>
                </c:pt>
                <c:pt idx="8337">
                  <c:v>43980</c:v>
                </c:pt>
                <c:pt idx="8338">
                  <c:v>43981</c:v>
                </c:pt>
                <c:pt idx="8339">
                  <c:v>43982</c:v>
                </c:pt>
                <c:pt idx="8340">
                  <c:v>43983</c:v>
                </c:pt>
                <c:pt idx="8341">
                  <c:v>43984</c:v>
                </c:pt>
                <c:pt idx="8342">
                  <c:v>43985</c:v>
                </c:pt>
                <c:pt idx="8343">
                  <c:v>43986</c:v>
                </c:pt>
                <c:pt idx="8344">
                  <c:v>43987</c:v>
                </c:pt>
                <c:pt idx="8345">
                  <c:v>43988</c:v>
                </c:pt>
                <c:pt idx="8346">
                  <c:v>43989</c:v>
                </c:pt>
                <c:pt idx="8347">
                  <c:v>43990</c:v>
                </c:pt>
                <c:pt idx="8348">
                  <c:v>43991</c:v>
                </c:pt>
                <c:pt idx="8349">
                  <c:v>43992</c:v>
                </c:pt>
                <c:pt idx="8350">
                  <c:v>43993</c:v>
                </c:pt>
                <c:pt idx="8351">
                  <c:v>43994</c:v>
                </c:pt>
                <c:pt idx="8352">
                  <c:v>43995</c:v>
                </c:pt>
                <c:pt idx="8353">
                  <c:v>43996</c:v>
                </c:pt>
                <c:pt idx="8354">
                  <c:v>43997</c:v>
                </c:pt>
                <c:pt idx="8355">
                  <c:v>43998</c:v>
                </c:pt>
                <c:pt idx="8356">
                  <c:v>43999</c:v>
                </c:pt>
                <c:pt idx="8357">
                  <c:v>44000</c:v>
                </c:pt>
                <c:pt idx="8358">
                  <c:v>44001</c:v>
                </c:pt>
                <c:pt idx="8359">
                  <c:v>44002</c:v>
                </c:pt>
                <c:pt idx="8360">
                  <c:v>44003</c:v>
                </c:pt>
                <c:pt idx="8361">
                  <c:v>44004</c:v>
                </c:pt>
                <c:pt idx="8362">
                  <c:v>44005</c:v>
                </c:pt>
                <c:pt idx="8363">
                  <c:v>44006</c:v>
                </c:pt>
                <c:pt idx="8364">
                  <c:v>44007</c:v>
                </c:pt>
                <c:pt idx="8365">
                  <c:v>44008</c:v>
                </c:pt>
                <c:pt idx="8366">
                  <c:v>44009</c:v>
                </c:pt>
                <c:pt idx="8367">
                  <c:v>44010</c:v>
                </c:pt>
                <c:pt idx="8368">
                  <c:v>44011</c:v>
                </c:pt>
                <c:pt idx="8369">
                  <c:v>44012</c:v>
                </c:pt>
                <c:pt idx="8370">
                  <c:v>44013</c:v>
                </c:pt>
                <c:pt idx="8371">
                  <c:v>44014</c:v>
                </c:pt>
                <c:pt idx="8372">
                  <c:v>44015</c:v>
                </c:pt>
                <c:pt idx="8373">
                  <c:v>44016</c:v>
                </c:pt>
                <c:pt idx="8374">
                  <c:v>44017</c:v>
                </c:pt>
                <c:pt idx="8375">
                  <c:v>44018</c:v>
                </c:pt>
                <c:pt idx="8376">
                  <c:v>44019</c:v>
                </c:pt>
                <c:pt idx="8377">
                  <c:v>44020</c:v>
                </c:pt>
                <c:pt idx="8378">
                  <c:v>44021</c:v>
                </c:pt>
                <c:pt idx="8379">
                  <c:v>44022</c:v>
                </c:pt>
                <c:pt idx="8380">
                  <c:v>44023</c:v>
                </c:pt>
                <c:pt idx="8381">
                  <c:v>44024</c:v>
                </c:pt>
                <c:pt idx="8382">
                  <c:v>44025</c:v>
                </c:pt>
                <c:pt idx="8383">
                  <c:v>44026</c:v>
                </c:pt>
                <c:pt idx="8384">
                  <c:v>44027</c:v>
                </c:pt>
                <c:pt idx="8385">
                  <c:v>44028</c:v>
                </c:pt>
                <c:pt idx="8386">
                  <c:v>44029</c:v>
                </c:pt>
                <c:pt idx="8387">
                  <c:v>44030</c:v>
                </c:pt>
                <c:pt idx="8388">
                  <c:v>44031</c:v>
                </c:pt>
                <c:pt idx="8389">
                  <c:v>44032</c:v>
                </c:pt>
                <c:pt idx="8390">
                  <c:v>44033</c:v>
                </c:pt>
                <c:pt idx="8391">
                  <c:v>44034</c:v>
                </c:pt>
                <c:pt idx="8392">
                  <c:v>44035</c:v>
                </c:pt>
                <c:pt idx="8393">
                  <c:v>44036</c:v>
                </c:pt>
                <c:pt idx="8394">
                  <c:v>44037</c:v>
                </c:pt>
                <c:pt idx="8395">
                  <c:v>44038</c:v>
                </c:pt>
                <c:pt idx="8396">
                  <c:v>44039</c:v>
                </c:pt>
                <c:pt idx="8397">
                  <c:v>44040</c:v>
                </c:pt>
                <c:pt idx="8398">
                  <c:v>44041</c:v>
                </c:pt>
                <c:pt idx="8399">
                  <c:v>44042</c:v>
                </c:pt>
                <c:pt idx="8400">
                  <c:v>44043</c:v>
                </c:pt>
                <c:pt idx="8401">
                  <c:v>44044</c:v>
                </c:pt>
                <c:pt idx="8402">
                  <c:v>44045</c:v>
                </c:pt>
                <c:pt idx="8403">
                  <c:v>44046</c:v>
                </c:pt>
                <c:pt idx="8404">
                  <c:v>44047</c:v>
                </c:pt>
                <c:pt idx="8405">
                  <c:v>44048</c:v>
                </c:pt>
                <c:pt idx="8406">
                  <c:v>44049</c:v>
                </c:pt>
                <c:pt idx="8407">
                  <c:v>44050</c:v>
                </c:pt>
                <c:pt idx="8408">
                  <c:v>44051</c:v>
                </c:pt>
                <c:pt idx="8409">
                  <c:v>44052</c:v>
                </c:pt>
                <c:pt idx="8410">
                  <c:v>44053</c:v>
                </c:pt>
                <c:pt idx="8411">
                  <c:v>44054</c:v>
                </c:pt>
                <c:pt idx="8412">
                  <c:v>44055</c:v>
                </c:pt>
                <c:pt idx="8413">
                  <c:v>44056</c:v>
                </c:pt>
                <c:pt idx="8414">
                  <c:v>44057</c:v>
                </c:pt>
                <c:pt idx="8415">
                  <c:v>44058</c:v>
                </c:pt>
                <c:pt idx="8416">
                  <c:v>44059</c:v>
                </c:pt>
                <c:pt idx="8417">
                  <c:v>44060</c:v>
                </c:pt>
                <c:pt idx="8418">
                  <c:v>44061</c:v>
                </c:pt>
                <c:pt idx="8419">
                  <c:v>44062</c:v>
                </c:pt>
                <c:pt idx="8420">
                  <c:v>44063</c:v>
                </c:pt>
                <c:pt idx="8421">
                  <c:v>44064</c:v>
                </c:pt>
                <c:pt idx="8422">
                  <c:v>44065</c:v>
                </c:pt>
                <c:pt idx="8423">
                  <c:v>44066</c:v>
                </c:pt>
                <c:pt idx="8424">
                  <c:v>44067</c:v>
                </c:pt>
                <c:pt idx="8425">
                  <c:v>44068</c:v>
                </c:pt>
                <c:pt idx="8426">
                  <c:v>44069</c:v>
                </c:pt>
                <c:pt idx="8427">
                  <c:v>44070</c:v>
                </c:pt>
                <c:pt idx="8428">
                  <c:v>44071</c:v>
                </c:pt>
                <c:pt idx="8429">
                  <c:v>44072</c:v>
                </c:pt>
                <c:pt idx="8430">
                  <c:v>44073</c:v>
                </c:pt>
                <c:pt idx="8431">
                  <c:v>44074</c:v>
                </c:pt>
                <c:pt idx="8432">
                  <c:v>44075</c:v>
                </c:pt>
                <c:pt idx="8433">
                  <c:v>44076</c:v>
                </c:pt>
                <c:pt idx="8434">
                  <c:v>44077</c:v>
                </c:pt>
                <c:pt idx="8435">
                  <c:v>44078</c:v>
                </c:pt>
                <c:pt idx="8436">
                  <c:v>44079</c:v>
                </c:pt>
                <c:pt idx="8437">
                  <c:v>44080</c:v>
                </c:pt>
                <c:pt idx="8438">
                  <c:v>44081</c:v>
                </c:pt>
                <c:pt idx="8439">
                  <c:v>44082</c:v>
                </c:pt>
                <c:pt idx="8440">
                  <c:v>44083</c:v>
                </c:pt>
                <c:pt idx="8441">
                  <c:v>44084</c:v>
                </c:pt>
                <c:pt idx="8442">
                  <c:v>44085</c:v>
                </c:pt>
                <c:pt idx="8443">
                  <c:v>44086</c:v>
                </c:pt>
                <c:pt idx="8444">
                  <c:v>44087</c:v>
                </c:pt>
                <c:pt idx="8445">
                  <c:v>44088</c:v>
                </c:pt>
                <c:pt idx="8446">
                  <c:v>44089</c:v>
                </c:pt>
                <c:pt idx="8447">
                  <c:v>44090</c:v>
                </c:pt>
                <c:pt idx="8448">
                  <c:v>44091</c:v>
                </c:pt>
                <c:pt idx="8449">
                  <c:v>44092</c:v>
                </c:pt>
                <c:pt idx="8450">
                  <c:v>44093</c:v>
                </c:pt>
                <c:pt idx="8451">
                  <c:v>44094</c:v>
                </c:pt>
                <c:pt idx="8452">
                  <c:v>44095</c:v>
                </c:pt>
                <c:pt idx="8453">
                  <c:v>44096</c:v>
                </c:pt>
                <c:pt idx="8454">
                  <c:v>44097</c:v>
                </c:pt>
                <c:pt idx="8455">
                  <c:v>44098</c:v>
                </c:pt>
                <c:pt idx="8456">
                  <c:v>44099</c:v>
                </c:pt>
                <c:pt idx="8457">
                  <c:v>44100</c:v>
                </c:pt>
                <c:pt idx="8458">
                  <c:v>44101</c:v>
                </c:pt>
                <c:pt idx="8459">
                  <c:v>44102</c:v>
                </c:pt>
                <c:pt idx="8460">
                  <c:v>44103</c:v>
                </c:pt>
                <c:pt idx="8461">
                  <c:v>44104</c:v>
                </c:pt>
                <c:pt idx="8462">
                  <c:v>44105</c:v>
                </c:pt>
                <c:pt idx="8463">
                  <c:v>44106</c:v>
                </c:pt>
                <c:pt idx="8464">
                  <c:v>44107</c:v>
                </c:pt>
                <c:pt idx="8465">
                  <c:v>44108</c:v>
                </c:pt>
                <c:pt idx="8466">
                  <c:v>44109</c:v>
                </c:pt>
                <c:pt idx="8467">
                  <c:v>44110</c:v>
                </c:pt>
                <c:pt idx="8468">
                  <c:v>44111</c:v>
                </c:pt>
                <c:pt idx="8469">
                  <c:v>44112</c:v>
                </c:pt>
                <c:pt idx="8470">
                  <c:v>44113</c:v>
                </c:pt>
                <c:pt idx="8471">
                  <c:v>44114</c:v>
                </c:pt>
                <c:pt idx="8472">
                  <c:v>44115</c:v>
                </c:pt>
                <c:pt idx="8473">
                  <c:v>44116</c:v>
                </c:pt>
                <c:pt idx="8474">
                  <c:v>44117</c:v>
                </c:pt>
                <c:pt idx="8475">
                  <c:v>44118</c:v>
                </c:pt>
                <c:pt idx="8476">
                  <c:v>44119</c:v>
                </c:pt>
                <c:pt idx="8477">
                  <c:v>44120</c:v>
                </c:pt>
                <c:pt idx="8478">
                  <c:v>44121</c:v>
                </c:pt>
                <c:pt idx="8479">
                  <c:v>44122</c:v>
                </c:pt>
                <c:pt idx="8480">
                  <c:v>44123</c:v>
                </c:pt>
                <c:pt idx="8481">
                  <c:v>44124</c:v>
                </c:pt>
                <c:pt idx="8482">
                  <c:v>44125</c:v>
                </c:pt>
                <c:pt idx="8483">
                  <c:v>44126</c:v>
                </c:pt>
                <c:pt idx="8484">
                  <c:v>44127</c:v>
                </c:pt>
                <c:pt idx="8485">
                  <c:v>44128</c:v>
                </c:pt>
                <c:pt idx="8486">
                  <c:v>44129</c:v>
                </c:pt>
                <c:pt idx="8487">
                  <c:v>44130</c:v>
                </c:pt>
                <c:pt idx="8488">
                  <c:v>44131</c:v>
                </c:pt>
                <c:pt idx="8489">
                  <c:v>44132</c:v>
                </c:pt>
                <c:pt idx="8490">
                  <c:v>44133</c:v>
                </c:pt>
                <c:pt idx="8491">
                  <c:v>44134</c:v>
                </c:pt>
                <c:pt idx="8492">
                  <c:v>44135</c:v>
                </c:pt>
                <c:pt idx="8493">
                  <c:v>44136</c:v>
                </c:pt>
                <c:pt idx="8494">
                  <c:v>44137</c:v>
                </c:pt>
                <c:pt idx="8495">
                  <c:v>44138</c:v>
                </c:pt>
                <c:pt idx="8496">
                  <c:v>44139</c:v>
                </c:pt>
                <c:pt idx="8497">
                  <c:v>44140</c:v>
                </c:pt>
                <c:pt idx="8498">
                  <c:v>44141</c:v>
                </c:pt>
                <c:pt idx="8499">
                  <c:v>44142</c:v>
                </c:pt>
                <c:pt idx="8500">
                  <c:v>44143</c:v>
                </c:pt>
                <c:pt idx="8501">
                  <c:v>44144</c:v>
                </c:pt>
                <c:pt idx="8502">
                  <c:v>44145</c:v>
                </c:pt>
                <c:pt idx="8503">
                  <c:v>44146</c:v>
                </c:pt>
                <c:pt idx="8504">
                  <c:v>44147</c:v>
                </c:pt>
                <c:pt idx="8505">
                  <c:v>44148</c:v>
                </c:pt>
                <c:pt idx="8506">
                  <c:v>44149</c:v>
                </c:pt>
                <c:pt idx="8507">
                  <c:v>44150</c:v>
                </c:pt>
                <c:pt idx="8508">
                  <c:v>44151</c:v>
                </c:pt>
                <c:pt idx="8509">
                  <c:v>44152</c:v>
                </c:pt>
                <c:pt idx="8510">
                  <c:v>44153</c:v>
                </c:pt>
                <c:pt idx="8511">
                  <c:v>44154</c:v>
                </c:pt>
                <c:pt idx="8512">
                  <c:v>44155</c:v>
                </c:pt>
                <c:pt idx="8513">
                  <c:v>44156</c:v>
                </c:pt>
                <c:pt idx="8514">
                  <c:v>44157</c:v>
                </c:pt>
                <c:pt idx="8515">
                  <c:v>44158</c:v>
                </c:pt>
                <c:pt idx="8516">
                  <c:v>44159</c:v>
                </c:pt>
                <c:pt idx="8517">
                  <c:v>44160</c:v>
                </c:pt>
                <c:pt idx="8518">
                  <c:v>44161</c:v>
                </c:pt>
                <c:pt idx="8519">
                  <c:v>44162</c:v>
                </c:pt>
                <c:pt idx="8520">
                  <c:v>44163</c:v>
                </c:pt>
                <c:pt idx="8521">
                  <c:v>44164</c:v>
                </c:pt>
                <c:pt idx="8522">
                  <c:v>44165</c:v>
                </c:pt>
                <c:pt idx="8523">
                  <c:v>44166</c:v>
                </c:pt>
                <c:pt idx="8524">
                  <c:v>44167</c:v>
                </c:pt>
                <c:pt idx="8525">
                  <c:v>44168</c:v>
                </c:pt>
                <c:pt idx="8526">
                  <c:v>44169</c:v>
                </c:pt>
                <c:pt idx="8527">
                  <c:v>44170</c:v>
                </c:pt>
                <c:pt idx="8528">
                  <c:v>44171</c:v>
                </c:pt>
                <c:pt idx="8529">
                  <c:v>44172</c:v>
                </c:pt>
                <c:pt idx="8530">
                  <c:v>44173</c:v>
                </c:pt>
                <c:pt idx="8531">
                  <c:v>44174</c:v>
                </c:pt>
                <c:pt idx="8532">
                  <c:v>44175</c:v>
                </c:pt>
                <c:pt idx="8533">
                  <c:v>44176</c:v>
                </c:pt>
                <c:pt idx="8534">
                  <c:v>44177</c:v>
                </c:pt>
                <c:pt idx="8535">
                  <c:v>44178</c:v>
                </c:pt>
                <c:pt idx="8536">
                  <c:v>44179</c:v>
                </c:pt>
                <c:pt idx="8537">
                  <c:v>44180</c:v>
                </c:pt>
                <c:pt idx="8538">
                  <c:v>44181</c:v>
                </c:pt>
                <c:pt idx="8539">
                  <c:v>44182</c:v>
                </c:pt>
                <c:pt idx="8540">
                  <c:v>44183</c:v>
                </c:pt>
                <c:pt idx="8541">
                  <c:v>44184</c:v>
                </c:pt>
                <c:pt idx="8542">
                  <c:v>44185</c:v>
                </c:pt>
                <c:pt idx="8543">
                  <c:v>44186</c:v>
                </c:pt>
                <c:pt idx="8544">
                  <c:v>44187</c:v>
                </c:pt>
                <c:pt idx="8545">
                  <c:v>44188</c:v>
                </c:pt>
                <c:pt idx="8546">
                  <c:v>44189</c:v>
                </c:pt>
                <c:pt idx="8547">
                  <c:v>44190</c:v>
                </c:pt>
                <c:pt idx="8548">
                  <c:v>44191</c:v>
                </c:pt>
                <c:pt idx="8549">
                  <c:v>44192</c:v>
                </c:pt>
                <c:pt idx="8550">
                  <c:v>44193</c:v>
                </c:pt>
                <c:pt idx="8551">
                  <c:v>44194</c:v>
                </c:pt>
                <c:pt idx="8552">
                  <c:v>44195</c:v>
                </c:pt>
                <c:pt idx="8553">
                  <c:v>44196</c:v>
                </c:pt>
                <c:pt idx="8554">
                  <c:v>44197</c:v>
                </c:pt>
                <c:pt idx="8555">
                  <c:v>44198</c:v>
                </c:pt>
                <c:pt idx="8556">
                  <c:v>44199</c:v>
                </c:pt>
                <c:pt idx="8557">
                  <c:v>44200</c:v>
                </c:pt>
                <c:pt idx="8558">
                  <c:v>44201</c:v>
                </c:pt>
                <c:pt idx="8559">
                  <c:v>44202</c:v>
                </c:pt>
                <c:pt idx="8560">
                  <c:v>44203</c:v>
                </c:pt>
                <c:pt idx="8561">
                  <c:v>44204</c:v>
                </c:pt>
                <c:pt idx="8562">
                  <c:v>44205</c:v>
                </c:pt>
                <c:pt idx="8563">
                  <c:v>44206</c:v>
                </c:pt>
                <c:pt idx="8564">
                  <c:v>44207</c:v>
                </c:pt>
                <c:pt idx="8565">
                  <c:v>44208</c:v>
                </c:pt>
                <c:pt idx="8566">
                  <c:v>44209</c:v>
                </c:pt>
                <c:pt idx="8567">
                  <c:v>44210</c:v>
                </c:pt>
                <c:pt idx="8568">
                  <c:v>44211</c:v>
                </c:pt>
                <c:pt idx="8569">
                  <c:v>44212</c:v>
                </c:pt>
                <c:pt idx="8570">
                  <c:v>44213</c:v>
                </c:pt>
                <c:pt idx="8571">
                  <c:v>44214</c:v>
                </c:pt>
                <c:pt idx="8572">
                  <c:v>44215</c:v>
                </c:pt>
                <c:pt idx="8573">
                  <c:v>44216</c:v>
                </c:pt>
                <c:pt idx="8574">
                  <c:v>44217</c:v>
                </c:pt>
                <c:pt idx="8575">
                  <c:v>44218</c:v>
                </c:pt>
                <c:pt idx="8576">
                  <c:v>44219</c:v>
                </c:pt>
                <c:pt idx="8577">
                  <c:v>44220</c:v>
                </c:pt>
                <c:pt idx="8578">
                  <c:v>44221</c:v>
                </c:pt>
                <c:pt idx="8579">
                  <c:v>44222</c:v>
                </c:pt>
                <c:pt idx="8580">
                  <c:v>44223</c:v>
                </c:pt>
                <c:pt idx="8581">
                  <c:v>44224</c:v>
                </c:pt>
                <c:pt idx="8582">
                  <c:v>44225</c:v>
                </c:pt>
                <c:pt idx="8583">
                  <c:v>44226</c:v>
                </c:pt>
                <c:pt idx="8584">
                  <c:v>44227</c:v>
                </c:pt>
                <c:pt idx="8585">
                  <c:v>44228</c:v>
                </c:pt>
                <c:pt idx="8586">
                  <c:v>44229</c:v>
                </c:pt>
                <c:pt idx="8587">
                  <c:v>44230</c:v>
                </c:pt>
                <c:pt idx="8588">
                  <c:v>44231</c:v>
                </c:pt>
                <c:pt idx="8589">
                  <c:v>44232</c:v>
                </c:pt>
                <c:pt idx="8590">
                  <c:v>44233</c:v>
                </c:pt>
                <c:pt idx="8591">
                  <c:v>44234</c:v>
                </c:pt>
                <c:pt idx="8592">
                  <c:v>44235</c:v>
                </c:pt>
                <c:pt idx="8593">
                  <c:v>44236</c:v>
                </c:pt>
                <c:pt idx="8594">
                  <c:v>44237</c:v>
                </c:pt>
                <c:pt idx="8595">
                  <c:v>44238</c:v>
                </c:pt>
                <c:pt idx="8596">
                  <c:v>44239</c:v>
                </c:pt>
                <c:pt idx="8597">
                  <c:v>44240</c:v>
                </c:pt>
                <c:pt idx="8598">
                  <c:v>44241</c:v>
                </c:pt>
                <c:pt idx="8599">
                  <c:v>44242</c:v>
                </c:pt>
                <c:pt idx="8600">
                  <c:v>44243</c:v>
                </c:pt>
                <c:pt idx="8601">
                  <c:v>44244</c:v>
                </c:pt>
                <c:pt idx="8602">
                  <c:v>44245</c:v>
                </c:pt>
                <c:pt idx="8603">
                  <c:v>44246</c:v>
                </c:pt>
                <c:pt idx="8604">
                  <c:v>44247</c:v>
                </c:pt>
                <c:pt idx="8605">
                  <c:v>44248</c:v>
                </c:pt>
                <c:pt idx="8606">
                  <c:v>44249</c:v>
                </c:pt>
                <c:pt idx="8607">
                  <c:v>44250</c:v>
                </c:pt>
                <c:pt idx="8608">
                  <c:v>44251</c:v>
                </c:pt>
                <c:pt idx="8609">
                  <c:v>44252</c:v>
                </c:pt>
                <c:pt idx="8610">
                  <c:v>44253</c:v>
                </c:pt>
                <c:pt idx="8611">
                  <c:v>44254</c:v>
                </c:pt>
                <c:pt idx="8612">
                  <c:v>44255</c:v>
                </c:pt>
                <c:pt idx="8613">
                  <c:v>44256</c:v>
                </c:pt>
                <c:pt idx="8614">
                  <c:v>44257</c:v>
                </c:pt>
                <c:pt idx="8615">
                  <c:v>44258</c:v>
                </c:pt>
                <c:pt idx="8616">
                  <c:v>44259</c:v>
                </c:pt>
                <c:pt idx="8617">
                  <c:v>44260</c:v>
                </c:pt>
                <c:pt idx="8618">
                  <c:v>44261</c:v>
                </c:pt>
                <c:pt idx="8619">
                  <c:v>44262</c:v>
                </c:pt>
                <c:pt idx="8620">
                  <c:v>44263</c:v>
                </c:pt>
                <c:pt idx="8621">
                  <c:v>44264</c:v>
                </c:pt>
                <c:pt idx="8622">
                  <c:v>44265</c:v>
                </c:pt>
                <c:pt idx="8623">
                  <c:v>44266</c:v>
                </c:pt>
                <c:pt idx="8624">
                  <c:v>44267</c:v>
                </c:pt>
                <c:pt idx="8625">
                  <c:v>44268</c:v>
                </c:pt>
                <c:pt idx="8626">
                  <c:v>44269</c:v>
                </c:pt>
                <c:pt idx="8627">
                  <c:v>44270</c:v>
                </c:pt>
                <c:pt idx="8628">
                  <c:v>44271</c:v>
                </c:pt>
                <c:pt idx="8629">
                  <c:v>44272</c:v>
                </c:pt>
                <c:pt idx="8630">
                  <c:v>44273</c:v>
                </c:pt>
                <c:pt idx="8631">
                  <c:v>44274</c:v>
                </c:pt>
                <c:pt idx="8632">
                  <c:v>44275</c:v>
                </c:pt>
                <c:pt idx="8633">
                  <c:v>44276</c:v>
                </c:pt>
                <c:pt idx="8634">
                  <c:v>44277</c:v>
                </c:pt>
                <c:pt idx="8635">
                  <c:v>44278</c:v>
                </c:pt>
                <c:pt idx="8636">
                  <c:v>44279</c:v>
                </c:pt>
                <c:pt idx="8637">
                  <c:v>44280</c:v>
                </c:pt>
                <c:pt idx="8638">
                  <c:v>44281</c:v>
                </c:pt>
                <c:pt idx="8639">
                  <c:v>44282</c:v>
                </c:pt>
                <c:pt idx="8640">
                  <c:v>44283</c:v>
                </c:pt>
                <c:pt idx="8641">
                  <c:v>44284</c:v>
                </c:pt>
                <c:pt idx="8642">
                  <c:v>44285</c:v>
                </c:pt>
                <c:pt idx="8643">
                  <c:v>44286</c:v>
                </c:pt>
                <c:pt idx="8644">
                  <c:v>44287</c:v>
                </c:pt>
                <c:pt idx="8645">
                  <c:v>44288</c:v>
                </c:pt>
                <c:pt idx="8646">
                  <c:v>44289</c:v>
                </c:pt>
                <c:pt idx="8647">
                  <c:v>44290</c:v>
                </c:pt>
                <c:pt idx="8648">
                  <c:v>44291</c:v>
                </c:pt>
                <c:pt idx="8649">
                  <c:v>44292</c:v>
                </c:pt>
                <c:pt idx="8650">
                  <c:v>44293</c:v>
                </c:pt>
                <c:pt idx="8651">
                  <c:v>44294</c:v>
                </c:pt>
                <c:pt idx="8652">
                  <c:v>44295</c:v>
                </c:pt>
                <c:pt idx="8653">
                  <c:v>44296</c:v>
                </c:pt>
                <c:pt idx="8654">
                  <c:v>44297</c:v>
                </c:pt>
                <c:pt idx="8655">
                  <c:v>44298</c:v>
                </c:pt>
                <c:pt idx="8656">
                  <c:v>44299</c:v>
                </c:pt>
                <c:pt idx="8657">
                  <c:v>44300</c:v>
                </c:pt>
                <c:pt idx="8658">
                  <c:v>44301</c:v>
                </c:pt>
                <c:pt idx="8659">
                  <c:v>44302</c:v>
                </c:pt>
                <c:pt idx="8660">
                  <c:v>44303</c:v>
                </c:pt>
                <c:pt idx="8661">
                  <c:v>44304</c:v>
                </c:pt>
                <c:pt idx="8662">
                  <c:v>44305</c:v>
                </c:pt>
                <c:pt idx="8663">
                  <c:v>44306</c:v>
                </c:pt>
                <c:pt idx="8664">
                  <c:v>44307</c:v>
                </c:pt>
                <c:pt idx="8665">
                  <c:v>44308</c:v>
                </c:pt>
                <c:pt idx="8666">
                  <c:v>44309</c:v>
                </c:pt>
                <c:pt idx="8667">
                  <c:v>44310</c:v>
                </c:pt>
                <c:pt idx="8668">
                  <c:v>44311</c:v>
                </c:pt>
                <c:pt idx="8669">
                  <c:v>44312</c:v>
                </c:pt>
                <c:pt idx="8670">
                  <c:v>44313</c:v>
                </c:pt>
                <c:pt idx="8671">
                  <c:v>44314</c:v>
                </c:pt>
                <c:pt idx="8672">
                  <c:v>44315</c:v>
                </c:pt>
                <c:pt idx="8673">
                  <c:v>44316</c:v>
                </c:pt>
                <c:pt idx="8674">
                  <c:v>44317</c:v>
                </c:pt>
                <c:pt idx="8675">
                  <c:v>44318</c:v>
                </c:pt>
                <c:pt idx="8676">
                  <c:v>44319</c:v>
                </c:pt>
                <c:pt idx="8677">
                  <c:v>44320</c:v>
                </c:pt>
                <c:pt idx="8678">
                  <c:v>44321</c:v>
                </c:pt>
                <c:pt idx="8679">
                  <c:v>44322</c:v>
                </c:pt>
                <c:pt idx="8680">
                  <c:v>44323</c:v>
                </c:pt>
                <c:pt idx="8681">
                  <c:v>44324</c:v>
                </c:pt>
                <c:pt idx="8682">
                  <c:v>44325</c:v>
                </c:pt>
                <c:pt idx="8683">
                  <c:v>44326</c:v>
                </c:pt>
                <c:pt idx="8684">
                  <c:v>44327</c:v>
                </c:pt>
                <c:pt idx="8685">
                  <c:v>44328</c:v>
                </c:pt>
                <c:pt idx="8686">
                  <c:v>44329</c:v>
                </c:pt>
                <c:pt idx="8687">
                  <c:v>44330</c:v>
                </c:pt>
                <c:pt idx="8688">
                  <c:v>44331</c:v>
                </c:pt>
                <c:pt idx="8689">
                  <c:v>44332</c:v>
                </c:pt>
                <c:pt idx="8690">
                  <c:v>44333</c:v>
                </c:pt>
                <c:pt idx="8691">
                  <c:v>44334</c:v>
                </c:pt>
                <c:pt idx="8692">
                  <c:v>44335</c:v>
                </c:pt>
                <c:pt idx="8693">
                  <c:v>44336</c:v>
                </c:pt>
                <c:pt idx="8694">
                  <c:v>44337</c:v>
                </c:pt>
                <c:pt idx="8695">
                  <c:v>44338</c:v>
                </c:pt>
                <c:pt idx="8696">
                  <c:v>44339</c:v>
                </c:pt>
                <c:pt idx="8697">
                  <c:v>44340</c:v>
                </c:pt>
                <c:pt idx="8698">
                  <c:v>44341</c:v>
                </c:pt>
                <c:pt idx="8699">
                  <c:v>44342</c:v>
                </c:pt>
                <c:pt idx="8700">
                  <c:v>44343</c:v>
                </c:pt>
                <c:pt idx="8701">
                  <c:v>44344</c:v>
                </c:pt>
                <c:pt idx="8702">
                  <c:v>44345</c:v>
                </c:pt>
                <c:pt idx="8703">
                  <c:v>44346</c:v>
                </c:pt>
                <c:pt idx="8704">
                  <c:v>44347</c:v>
                </c:pt>
                <c:pt idx="8705">
                  <c:v>44348</c:v>
                </c:pt>
                <c:pt idx="8706">
                  <c:v>44349</c:v>
                </c:pt>
                <c:pt idx="8707">
                  <c:v>44350</c:v>
                </c:pt>
                <c:pt idx="8708">
                  <c:v>44351</c:v>
                </c:pt>
                <c:pt idx="8709">
                  <c:v>44352</c:v>
                </c:pt>
                <c:pt idx="8710">
                  <c:v>44353</c:v>
                </c:pt>
                <c:pt idx="8711">
                  <c:v>44354</c:v>
                </c:pt>
                <c:pt idx="8712">
                  <c:v>44355</c:v>
                </c:pt>
                <c:pt idx="8713">
                  <c:v>44356</c:v>
                </c:pt>
                <c:pt idx="8714">
                  <c:v>44357</c:v>
                </c:pt>
                <c:pt idx="8715">
                  <c:v>44358</c:v>
                </c:pt>
                <c:pt idx="8716">
                  <c:v>44359</c:v>
                </c:pt>
                <c:pt idx="8717">
                  <c:v>44360</c:v>
                </c:pt>
                <c:pt idx="8718">
                  <c:v>44361</c:v>
                </c:pt>
                <c:pt idx="8719">
                  <c:v>44362</c:v>
                </c:pt>
                <c:pt idx="8720">
                  <c:v>44363</c:v>
                </c:pt>
                <c:pt idx="8721">
                  <c:v>44364</c:v>
                </c:pt>
                <c:pt idx="8722">
                  <c:v>44365</c:v>
                </c:pt>
                <c:pt idx="8723">
                  <c:v>44366</c:v>
                </c:pt>
                <c:pt idx="8724">
                  <c:v>44367</c:v>
                </c:pt>
                <c:pt idx="8725">
                  <c:v>44368</c:v>
                </c:pt>
                <c:pt idx="8726">
                  <c:v>44369</c:v>
                </c:pt>
                <c:pt idx="8727">
                  <c:v>44370</c:v>
                </c:pt>
                <c:pt idx="8728">
                  <c:v>44371</c:v>
                </c:pt>
                <c:pt idx="8729">
                  <c:v>44372</c:v>
                </c:pt>
                <c:pt idx="8730">
                  <c:v>44373</c:v>
                </c:pt>
                <c:pt idx="8731">
                  <c:v>44374</c:v>
                </c:pt>
                <c:pt idx="8732">
                  <c:v>44375</c:v>
                </c:pt>
                <c:pt idx="8733">
                  <c:v>44376</c:v>
                </c:pt>
                <c:pt idx="8734">
                  <c:v>44377</c:v>
                </c:pt>
                <c:pt idx="8735">
                  <c:v>44378</c:v>
                </c:pt>
                <c:pt idx="8736">
                  <c:v>44379</c:v>
                </c:pt>
                <c:pt idx="8737">
                  <c:v>44380</c:v>
                </c:pt>
                <c:pt idx="8738">
                  <c:v>44381</c:v>
                </c:pt>
                <c:pt idx="8739">
                  <c:v>44382</c:v>
                </c:pt>
                <c:pt idx="8740">
                  <c:v>44383</c:v>
                </c:pt>
                <c:pt idx="8741">
                  <c:v>44384</c:v>
                </c:pt>
                <c:pt idx="8742">
                  <c:v>44385</c:v>
                </c:pt>
                <c:pt idx="8743">
                  <c:v>44386</c:v>
                </c:pt>
                <c:pt idx="8744">
                  <c:v>44387</c:v>
                </c:pt>
                <c:pt idx="8745">
                  <c:v>44388</c:v>
                </c:pt>
                <c:pt idx="8746">
                  <c:v>44389</c:v>
                </c:pt>
                <c:pt idx="8747">
                  <c:v>44390</c:v>
                </c:pt>
                <c:pt idx="8748">
                  <c:v>44391</c:v>
                </c:pt>
                <c:pt idx="8749">
                  <c:v>44392</c:v>
                </c:pt>
                <c:pt idx="8750">
                  <c:v>44393</c:v>
                </c:pt>
                <c:pt idx="8751">
                  <c:v>44394</c:v>
                </c:pt>
                <c:pt idx="8752">
                  <c:v>44395</c:v>
                </c:pt>
                <c:pt idx="8753">
                  <c:v>44396</c:v>
                </c:pt>
                <c:pt idx="8754">
                  <c:v>44397</c:v>
                </c:pt>
                <c:pt idx="8755">
                  <c:v>44398</c:v>
                </c:pt>
                <c:pt idx="8756">
                  <c:v>44399</c:v>
                </c:pt>
                <c:pt idx="8757">
                  <c:v>44400</c:v>
                </c:pt>
                <c:pt idx="8758">
                  <c:v>44401</c:v>
                </c:pt>
                <c:pt idx="8759">
                  <c:v>44402</c:v>
                </c:pt>
                <c:pt idx="8760">
                  <c:v>44403</c:v>
                </c:pt>
                <c:pt idx="8761">
                  <c:v>44404</c:v>
                </c:pt>
                <c:pt idx="8762">
                  <c:v>44405</c:v>
                </c:pt>
                <c:pt idx="8763">
                  <c:v>44406</c:v>
                </c:pt>
                <c:pt idx="8764">
                  <c:v>44407</c:v>
                </c:pt>
                <c:pt idx="8765">
                  <c:v>44408</c:v>
                </c:pt>
                <c:pt idx="8766">
                  <c:v>44409</c:v>
                </c:pt>
                <c:pt idx="8767">
                  <c:v>44410</c:v>
                </c:pt>
                <c:pt idx="8768">
                  <c:v>44411</c:v>
                </c:pt>
                <c:pt idx="8769">
                  <c:v>44412</c:v>
                </c:pt>
                <c:pt idx="8770">
                  <c:v>44413</c:v>
                </c:pt>
                <c:pt idx="8771">
                  <c:v>44414</c:v>
                </c:pt>
                <c:pt idx="8772">
                  <c:v>44415</c:v>
                </c:pt>
                <c:pt idx="8773">
                  <c:v>44416</c:v>
                </c:pt>
                <c:pt idx="8774">
                  <c:v>44417</c:v>
                </c:pt>
                <c:pt idx="8775">
                  <c:v>44418</c:v>
                </c:pt>
                <c:pt idx="8776">
                  <c:v>44419</c:v>
                </c:pt>
                <c:pt idx="8777">
                  <c:v>44420</c:v>
                </c:pt>
                <c:pt idx="8778">
                  <c:v>44421</c:v>
                </c:pt>
                <c:pt idx="8779">
                  <c:v>44422</c:v>
                </c:pt>
                <c:pt idx="8780">
                  <c:v>44423</c:v>
                </c:pt>
                <c:pt idx="8781">
                  <c:v>44424</c:v>
                </c:pt>
                <c:pt idx="8782">
                  <c:v>44425</c:v>
                </c:pt>
                <c:pt idx="8783">
                  <c:v>44426</c:v>
                </c:pt>
                <c:pt idx="8784">
                  <c:v>44427</c:v>
                </c:pt>
                <c:pt idx="8785">
                  <c:v>44428</c:v>
                </c:pt>
                <c:pt idx="8786">
                  <c:v>44429</c:v>
                </c:pt>
                <c:pt idx="8787">
                  <c:v>44430</c:v>
                </c:pt>
                <c:pt idx="8788">
                  <c:v>44431</c:v>
                </c:pt>
                <c:pt idx="8789">
                  <c:v>44432</c:v>
                </c:pt>
                <c:pt idx="8790">
                  <c:v>44433</c:v>
                </c:pt>
                <c:pt idx="8791">
                  <c:v>44434</c:v>
                </c:pt>
                <c:pt idx="8792">
                  <c:v>44435</c:v>
                </c:pt>
                <c:pt idx="8793">
                  <c:v>44436</c:v>
                </c:pt>
                <c:pt idx="8794">
                  <c:v>44437</c:v>
                </c:pt>
                <c:pt idx="8795">
                  <c:v>44438</c:v>
                </c:pt>
                <c:pt idx="8796">
                  <c:v>44439</c:v>
                </c:pt>
                <c:pt idx="8797">
                  <c:v>44440</c:v>
                </c:pt>
                <c:pt idx="8798">
                  <c:v>44441</c:v>
                </c:pt>
                <c:pt idx="8799">
                  <c:v>44442</c:v>
                </c:pt>
                <c:pt idx="8800">
                  <c:v>44443</c:v>
                </c:pt>
                <c:pt idx="8801">
                  <c:v>44444</c:v>
                </c:pt>
                <c:pt idx="8802">
                  <c:v>44445</c:v>
                </c:pt>
                <c:pt idx="8803">
                  <c:v>44446</c:v>
                </c:pt>
                <c:pt idx="8804">
                  <c:v>44447</c:v>
                </c:pt>
                <c:pt idx="8805">
                  <c:v>44448</c:v>
                </c:pt>
                <c:pt idx="8806">
                  <c:v>44449</c:v>
                </c:pt>
                <c:pt idx="8807">
                  <c:v>44450</c:v>
                </c:pt>
                <c:pt idx="8808">
                  <c:v>44451</c:v>
                </c:pt>
                <c:pt idx="8809">
                  <c:v>44452</c:v>
                </c:pt>
                <c:pt idx="8810">
                  <c:v>44453</c:v>
                </c:pt>
                <c:pt idx="8811">
                  <c:v>44454</c:v>
                </c:pt>
                <c:pt idx="8812">
                  <c:v>44455</c:v>
                </c:pt>
                <c:pt idx="8813">
                  <c:v>44456</c:v>
                </c:pt>
                <c:pt idx="8814">
                  <c:v>44457</c:v>
                </c:pt>
                <c:pt idx="8815">
                  <c:v>44458</c:v>
                </c:pt>
                <c:pt idx="8816">
                  <c:v>44459</c:v>
                </c:pt>
                <c:pt idx="8817">
                  <c:v>44460</c:v>
                </c:pt>
                <c:pt idx="8818">
                  <c:v>44461</c:v>
                </c:pt>
                <c:pt idx="8819">
                  <c:v>44462</c:v>
                </c:pt>
                <c:pt idx="8820">
                  <c:v>44463</c:v>
                </c:pt>
                <c:pt idx="8821">
                  <c:v>44464</c:v>
                </c:pt>
                <c:pt idx="8822">
                  <c:v>44465</c:v>
                </c:pt>
                <c:pt idx="8823">
                  <c:v>44466</c:v>
                </c:pt>
                <c:pt idx="8824">
                  <c:v>44467</c:v>
                </c:pt>
                <c:pt idx="8825">
                  <c:v>44468</c:v>
                </c:pt>
                <c:pt idx="8826">
                  <c:v>44469</c:v>
                </c:pt>
                <c:pt idx="8827">
                  <c:v>44470</c:v>
                </c:pt>
                <c:pt idx="8828">
                  <c:v>44471</c:v>
                </c:pt>
                <c:pt idx="8829">
                  <c:v>44472</c:v>
                </c:pt>
                <c:pt idx="8830">
                  <c:v>44473</c:v>
                </c:pt>
                <c:pt idx="8831">
                  <c:v>44474</c:v>
                </c:pt>
                <c:pt idx="8832">
                  <c:v>44475</c:v>
                </c:pt>
                <c:pt idx="8833">
                  <c:v>44476</c:v>
                </c:pt>
                <c:pt idx="8834">
                  <c:v>44477</c:v>
                </c:pt>
                <c:pt idx="8835">
                  <c:v>44478</c:v>
                </c:pt>
                <c:pt idx="8836">
                  <c:v>44479</c:v>
                </c:pt>
                <c:pt idx="8837">
                  <c:v>44480</c:v>
                </c:pt>
                <c:pt idx="8838">
                  <c:v>44481</c:v>
                </c:pt>
                <c:pt idx="8839">
                  <c:v>44482</c:v>
                </c:pt>
                <c:pt idx="8840">
                  <c:v>44483</c:v>
                </c:pt>
                <c:pt idx="8841">
                  <c:v>44484</c:v>
                </c:pt>
                <c:pt idx="8842">
                  <c:v>44485</c:v>
                </c:pt>
                <c:pt idx="8843">
                  <c:v>44486</c:v>
                </c:pt>
                <c:pt idx="8844">
                  <c:v>44487</c:v>
                </c:pt>
                <c:pt idx="8845">
                  <c:v>44488</c:v>
                </c:pt>
                <c:pt idx="8846">
                  <c:v>44489</c:v>
                </c:pt>
                <c:pt idx="8847">
                  <c:v>44490</c:v>
                </c:pt>
                <c:pt idx="8848">
                  <c:v>44491</c:v>
                </c:pt>
                <c:pt idx="8849">
                  <c:v>44492</c:v>
                </c:pt>
                <c:pt idx="8850">
                  <c:v>44493</c:v>
                </c:pt>
                <c:pt idx="8851">
                  <c:v>44494</c:v>
                </c:pt>
                <c:pt idx="8852">
                  <c:v>44495</c:v>
                </c:pt>
                <c:pt idx="8853">
                  <c:v>44496</c:v>
                </c:pt>
                <c:pt idx="8854">
                  <c:v>44497</c:v>
                </c:pt>
                <c:pt idx="8855">
                  <c:v>44498</c:v>
                </c:pt>
                <c:pt idx="8856">
                  <c:v>44499</c:v>
                </c:pt>
                <c:pt idx="8857">
                  <c:v>44500</c:v>
                </c:pt>
                <c:pt idx="8858">
                  <c:v>44501</c:v>
                </c:pt>
                <c:pt idx="8859">
                  <c:v>44502</c:v>
                </c:pt>
                <c:pt idx="8860">
                  <c:v>44503</c:v>
                </c:pt>
                <c:pt idx="8861">
                  <c:v>44504</c:v>
                </c:pt>
                <c:pt idx="8862">
                  <c:v>44505</c:v>
                </c:pt>
                <c:pt idx="8863">
                  <c:v>44506</c:v>
                </c:pt>
                <c:pt idx="8864">
                  <c:v>44507</c:v>
                </c:pt>
                <c:pt idx="8865">
                  <c:v>44508</c:v>
                </c:pt>
                <c:pt idx="8866">
                  <c:v>44509</c:v>
                </c:pt>
                <c:pt idx="8867">
                  <c:v>44510</c:v>
                </c:pt>
                <c:pt idx="8868">
                  <c:v>44511</c:v>
                </c:pt>
                <c:pt idx="8869">
                  <c:v>44512</c:v>
                </c:pt>
                <c:pt idx="8870">
                  <c:v>44513</c:v>
                </c:pt>
                <c:pt idx="8871">
                  <c:v>44514</c:v>
                </c:pt>
                <c:pt idx="8872">
                  <c:v>44515</c:v>
                </c:pt>
                <c:pt idx="8873">
                  <c:v>44516</c:v>
                </c:pt>
                <c:pt idx="8874">
                  <c:v>44517</c:v>
                </c:pt>
                <c:pt idx="8875">
                  <c:v>44518</c:v>
                </c:pt>
                <c:pt idx="8876">
                  <c:v>44519</c:v>
                </c:pt>
                <c:pt idx="8877">
                  <c:v>44520</c:v>
                </c:pt>
                <c:pt idx="8878">
                  <c:v>44521</c:v>
                </c:pt>
                <c:pt idx="8879">
                  <c:v>44522</c:v>
                </c:pt>
                <c:pt idx="8880">
                  <c:v>44523</c:v>
                </c:pt>
                <c:pt idx="8881">
                  <c:v>44524</c:v>
                </c:pt>
                <c:pt idx="8882">
                  <c:v>44525</c:v>
                </c:pt>
                <c:pt idx="8883">
                  <c:v>44526</c:v>
                </c:pt>
                <c:pt idx="8884">
                  <c:v>44527</c:v>
                </c:pt>
                <c:pt idx="8885">
                  <c:v>44528</c:v>
                </c:pt>
                <c:pt idx="8886">
                  <c:v>44529</c:v>
                </c:pt>
                <c:pt idx="8887">
                  <c:v>44530</c:v>
                </c:pt>
                <c:pt idx="8888">
                  <c:v>44531</c:v>
                </c:pt>
                <c:pt idx="8889">
                  <c:v>44532</c:v>
                </c:pt>
                <c:pt idx="8890">
                  <c:v>44533</c:v>
                </c:pt>
                <c:pt idx="8891">
                  <c:v>44534</c:v>
                </c:pt>
                <c:pt idx="8892">
                  <c:v>44535</c:v>
                </c:pt>
                <c:pt idx="8893">
                  <c:v>44536</c:v>
                </c:pt>
                <c:pt idx="8894">
                  <c:v>44537</c:v>
                </c:pt>
                <c:pt idx="8895">
                  <c:v>44538</c:v>
                </c:pt>
                <c:pt idx="8896">
                  <c:v>44539</c:v>
                </c:pt>
                <c:pt idx="8897">
                  <c:v>44540</c:v>
                </c:pt>
                <c:pt idx="8898">
                  <c:v>44541</c:v>
                </c:pt>
                <c:pt idx="8899">
                  <c:v>44542</c:v>
                </c:pt>
                <c:pt idx="8900">
                  <c:v>44543</c:v>
                </c:pt>
                <c:pt idx="8901">
                  <c:v>44544</c:v>
                </c:pt>
                <c:pt idx="8902">
                  <c:v>44545</c:v>
                </c:pt>
                <c:pt idx="8903">
                  <c:v>44546</c:v>
                </c:pt>
                <c:pt idx="8904">
                  <c:v>44547</c:v>
                </c:pt>
                <c:pt idx="8905">
                  <c:v>44548</c:v>
                </c:pt>
                <c:pt idx="8906">
                  <c:v>44549</c:v>
                </c:pt>
                <c:pt idx="8907">
                  <c:v>44550</c:v>
                </c:pt>
                <c:pt idx="8908">
                  <c:v>44551</c:v>
                </c:pt>
                <c:pt idx="8909">
                  <c:v>44552</c:v>
                </c:pt>
                <c:pt idx="8910">
                  <c:v>44553</c:v>
                </c:pt>
                <c:pt idx="8911">
                  <c:v>44554</c:v>
                </c:pt>
                <c:pt idx="8912">
                  <c:v>44555</c:v>
                </c:pt>
                <c:pt idx="8913">
                  <c:v>44556</c:v>
                </c:pt>
                <c:pt idx="8914">
                  <c:v>44557</c:v>
                </c:pt>
                <c:pt idx="8915">
                  <c:v>44558</c:v>
                </c:pt>
                <c:pt idx="8916">
                  <c:v>44559</c:v>
                </c:pt>
                <c:pt idx="8917">
                  <c:v>44560</c:v>
                </c:pt>
                <c:pt idx="8918">
                  <c:v>44561</c:v>
                </c:pt>
                <c:pt idx="8919">
                  <c:v>44562</c:v>
                </c:pt>
                <c:pt idx="8920">
                  <c:v>44563</c:v>
                </c:pt>
                <c:pt idx="8921">
                  <c:v>44564</c:v>
                </c:pt>
                <c:pt idx="8922">
                  <c:v>44565</c:v>
                </c:pt>
                <c:pt idx="8923">
                  <c:v>44566</c:v>
                </c:pt>
                <c:pt idx="8924">
                  <c:v>44567</c:v>
                </c:pt>
                <c:pt idx="8925">
                  <c:v>44568</c:v>
                </c:pt>
                <c:pt idx="8926">
                  <c:v>44569</c:v>
                </c:pt>
                <c:pt idx="8927">
                  <c:v>44570</c:v>
                </c:pt>
                <c:pt idx="8928">
                  <c:v>44571</c:v>
                </c:pt>
                <c:pt idx="8929">
                  <c:v>44572</c:v>
                </c:pt>
                <c:pt idx="8930">
                  <c:v>44573</c:v>
                </c:pt>
                <c:pt idx="8931">
                  <c:v>44574</c:v>
                </c:pt>
                <c:pt idx="8932">
                  <c:v>44575</c:v>
                </c:pt>
                <c:pt idx="8933">
                  <c:v>44576</c:v>
                </c:pt>
                <c:pt idx="8934">
                  <c:v>44577</c:v>
                </c:pt>
                <c:pt idx="8935">
                  <c:v>44578</c:v>
                </c:pt>
                <c:pt idx="8936">
                  <c:v>44579</c:v>
                </c:pt>
                <c:pt idx="8937">
                  <c:v>44580</c:v>
                </c:pt>
                <c:pt idx="8938">
                  <c:v>44581</c:v>
                </c:pt>
                <c:pt idx="8939">
                  <c:v>44582</c:v>
                </c:pt>
                <c:pt idx="8940">
                  <c:v>44583</c:v>
                </c:pt>
                <c:pt idx="8941">
                  <c:v>44584</c:v>
                </c:pt>
                <c:pt idx="8942">
                  <c:v>44585</c:v>
                </c:pt>
                <c:pt idx="8943">
                  <c:v>44586</c:v>
                </c:pt>
                <c:pt idx="8944">
                  <c:v>44587</c:v>
                </c:pt>
                <c:pt idx="8945">
                  <c:v>44588</c:v>
                </c:pt>
                <c:pt idx="8946">
                  <c:v>44589</c:v>
                </c:pt>
                <c:pt idx="8947">
                  <c:v>44590</c:v>
                </c:pt>
                <c:pt idx="8948">
                  <c:v>44591</c:v>
                </c:pt>
                <c:pt idx="8949">
                  <c:v>44592</c:v>
                </c:pt>
                <c:pt idx="8950">
                  <c:v>44593</c:v>
                </c:pt>
                <c:pt idx="8951">
                  <c:v>44594</c:v>
                </c:pt>
                <c:pt idx="8952">
                  <c:v>44595</c:v>
                </c:pt>
                <c:pt idx="8953">
                  <c:v>44596</c:v>
                </c:pt>
                <c:pt idx="8954">
                  <c:v>44597</c:v>
                </c:pt>
                <c:pt idx="8955">
                  <c:v>44598</c:v>
                </c:pt>
                <c:pt idx="8956">
                  <c:v>44599</c:v>
                </c:pt>
                <c:pt idx="8957">
                  <c:v>44600</c:v>
                </c:pt>
                <c:pt idx="8958">
                  <c:v>44601</c:v>
                </c:pt>
                <c:pt idx="8959">
                  <c:v>44602</c:v>
                </c:pt>
                <c:pt idx="8960">
                  <c:v>44603</c:v>
                </c:pt>
                <c:pt idx="8961">
                  <c:v>44604</c:v>
                </c:pt>
                <c:pt idx="8962">
                  <c:v>44605</c:v>
                </c:pt>
                <c:pt idx="8963">
                  <c:v>44606</c:v>
                </c:pt>
                <c:pt idx="8964">
                  <c:v>44607</c:v>
                </c:pt>
                <c:pt idx="8965">
                  <c:v>44608</c:v>
                </c:pt>
                <c:pt idx="8966">
                  <c:v>44609</c:v>
                </c:pt>
                <c:pt idx="8967">
                  <c:v>44610</c:v>
                </c:pt>
                <c:pt idx="8968">
                  <c:v>44611</c:v>
                </c:pt>
                <c:pt idx="8969">
                  <c:v>44612</c:v>
                </c:pt>
                <c:pt idx="8970">
                  <c:v>44613</c:v>
                </c:pt>
                <c:pt idx="8971">
                  <c:v>44614</c:v>
                </c:pt>
                <c:pt idx="8972">
                  <c:v>44615</c:v>
                </c:pt>
                <c:pt idx="8973">
                  <c:v>44616</c:v>
                </c:pt>
                <c:pt idx="8974">
                  <c:v>44617</c:v>
                </c:pt>
                <c:pt idx="8975">
                  <c:v>44618</c:v>
                </c:pt>
                <c:pt idx="8976">
                  <c:v>44619</c:v>
                </c:pt>
                <c:pt idx="8977">
                  <c:v>44620</c:v>
                </c:pt>
                <c:pt idx="8978">
                  <c:v>44621</c:v>
                </c:pt>
                <c:pt idx="8979">
                  <c:v>44622</c:v>
                </c:pt>
                <c:pt idx="8980">
                  <c:v>44623</c:v>
                </c:pt>
                <c:pt idx="8981">
                  <c:v>44624</c:v>
                </c:pt>
                <c:pt idx="8982">
                  <c:v>44625</c:v>
                </c:pt>
                <c:pt idx="8983">
                  <c:v>44626</c:v>
                </c:pt>
                <c:pt idx="8984">
                  <c:v>44627</c:v>
                </c:pt>
                <c:pt idx="8985">
                  <c:v>44628</c:v>
                </c:pt>
                <c:pt idx="8986">
                  <c:v>44629</c:v>
                </c:pt>
                <c:pt idx="8987">
                  <c:v>44630</c:v>
                </c:pt>
                <c:pt idx="8988">
                  <c:v>44631</c:v>
                </c:pt>
                <c:pt idx="8989">
                  <c:v>44632</c:v>
                </c:pt>
                <c:pt idx="8990">
                  <c:v>44633</c:v>
                </c:pt>
                <c:pt idx="8991">
                  <c:v>44634</c:v>
                </c:pt>
                <c:pt idx="8992">
                  <c:v>44635</c:v>
                </c:pt>
                <c:pt idx="8993">
                  <c:v>44636</c:v>
                </c:pt>
                <c:pt idx="8994">
                  <c:v>44637</c:v>
                </c:pt>
                <c:pt idx="8995">
                  <c:v>44638</c:v>
                </c:pt>
                <c:pt idx="8996">
                  <c:v>44639</c:v>
                </c:pt>
                <c:pt idx="8997">
                  <c:v>44640</c:v>
                </c:pt>
                <c:pt idx="8998">
                  <c:v>44641</c:v>
                </c:pt>
                <c:pt idx="8999">
                  <c:v>44642</c:v>
                </c:pt>
                <c:pt idx="9000">
                  <c:v>44643</c:v>
                </c:pt>
                <c:pt idx="9001">
                  <c:v>44644</c:v>
                </c:pt>
                <c:pt idx="9002">
                  <c:v>44645</c:v>
                </c:pt>
                <c:pt idx="9003">
                  <c:v>44646</c:v>
                </c:pt>
                <c:pt idx="9004">
                  <c:v>44647</c:v>
                </c:pt>
                <c:pt idx="9005">
                  <c:v>44648</c:v>
                </c:pt>
                <c:pt idx="9006">
                  <c:v>44649</c:v>
                </c:pt>
                <c:pt idx="9007">
                  <c:v>44650</c:v>
                </c:pt>
                <c:pt idx="9008">
                  <c:v>44651</c:v>
                </c:pt>
                <c:pt idx="9009">
                  <c:v>44652</c:v>
                </c:pt>
                <c:pt idx="9010">
                  <c:v>44653</c:v>
                </c:pt>
                <c:pt idx="9011">
                  <c:v>44654</c:v>
                </c:pt>
                <c:pt idx="9012">
                  <c:v>44655</c:v>
                </c:pt>
                <c:pt idx="9013">
                  <c:v>44656</c:v>
                </c:pt>
                <c:pt idx="9014">
                  <c:v>44657</c:v>
                </c:pt>
                <c:pt idx="9015">
                  <c:v>44658</c:v>
                </c:pt>
                <c:pt idx="9016">
                  <c:v>44659</c:v>
                </c:pt>
                <c:pt idx="9017">
                  <c:v>44660</c:v>
                </c:pt>
                <c:pt idx="9018">
                  <c:v>44661</c:v>
                </c:pt>
                <c:pt idx="9019">
                  <c:v>44662</c:v>
                </c:pt>
                <c:pt idx="9020">
                  <c:v>44663</c:v>
                </c:pt>
                <c:pt idx="9021">
                  <c:v>44664</c:v>
                </c:pt>
                <c:pt idx="9022">
                  <c:v>44665</c:v>
                </c:pt>
                <c:pt idx="9023">
                  <c:v>44666</c:v>
                </c:pt>
                <c:pt idx="9024">
                  <c:v>44667</c:v>
                </c:pt>
                <c:pt idx="9025">
                  <c:v>44668</c:v>
                </c:pt>
                <c:pt idx="9026">
                  <c:v>44669</c:v>
                </c:pt>
                <c:pt idx="9027">
                  <c:v>44670</c:v>
                </c:pt>
                <c:pt idx="9028">
                  <c:v>44671</c:v>
                </c:pt>
                <c:pt idx="9029">
                  <c:v>44672</c:v>
                </c:pt>
                <c:pt idx="9030">
                  <c:v>44673</c:v>
                </c:pt>
                <c:pt idx="9031">
                  <c:v>44674</c:v>
                </c:pt>
                <c:pt idx="9032">
                  <c:v>44675</c:v>
                </c:pt>
                <c:pt idx="9033">
                  <c:v>44676</c:v>
                </c:pt>
                <c:pt idx="9034">
                  <c:v>44677</c:v>
                </c:pt>
                <c:pt idx="9035">
                  <c:v>44678</c:v>
                </c:pt>
                <c:pt idx="9036">
                  <c:v>44679</c:v>
                </c:pt>
                <c:pt idx="9037">
                  <c:v>44680</c:v>
                </c:pt>
                <c:pt idx="9038">
                  <c:v>44681</c:v>
                </c:pt>
                <c:pt idx="9039">
                  <c:v>44682</c:v>
                </c:pt>
                <c:pt idx="9040">
                  <c:v>44683</c:v>
                </c:pt>
                <c:pt idx="9041">
                  <c:v>44684</c:v>
                </c:pt>
                <c:pt idx="9042">
                  <c:v>44685</c:v>
                </c:pt>
                <c:pt idx="9043">
                  <c:v>44686</c:v>
                </c:pt>
                <c:pt idx="9044">
                  <c:v>44687</c:v>
                </c:pt>
                <c:pt idx="9045">
                  <c:v>44688</c:v>
                </c:pt>
                <c:pt idx="9046">
                  <c:v>44689</c:v>
                </c:pt>
                <c:pt idx="9047">
                  <c:v>44690</c:v>
                </c:pt>
                <c:pt idx="9048">
                  <c:v>44691</c:v>
                </c:pt>
                <c:pt idx="9049">
                  <c:v>44692</c:v>
                </c:pt>
                <c:pt idx="9050">
                  <c:v>44693</c:v>
                </c:pt>
                <c:pt idx="9051">
                  <c:v>44694</c:v>
                </c:pt>
                <c:pt idx="9052">
                  <c:v>44695</c:v>
                </c:pt>
                <c:pt idx="9053">
                  <c:v>44696</c:v>
                </c:pt>
                <c:pt idx="9054">
                  <c:v>44697</c:v>
                </c:pt>
                <c:pt idx="9055">
                  <c:v>44698</c:v>
                </c:pt>
                <c:pt idx="9056">
                  <c:v>44699</c:v>
                </c:pt>
                <c:pt idx="9057">
                  <c:v>44700</c:v>
                </c:pt>
                <c:pt idx="9058">
                  <c:v>44701</c:v>
                </c:pt>
                <c:pt idx="9059">
                  <c:v>44702</c:v>
                </c:pt>
                <c:pt idx="9060">
                  <c:v>44703</c:v>
                </c:pt>
                <c:pt idx="9061">
                  <c:v>44704</c:v>
                </c:pt>
                <c:pt idx="9062">
                  <c:v>44705</c:v>
                </c:pt>
                <c:pt idx="9063">
                  <c:v>44706</c:v>
                </c:pt>
                <c:pt idx="9064">
                  <c:v>44707</c:v>
                </c:pt>
                <c:pt idx="9065">
                  <c:v>44708</c:v>
                </c:pt>
                <c:pt idx="9066">
                  <c:v>44709</c:v>
                </c:pt>
                <c:pt idx="9067">
                  <c:v>44710</c:v>
                </c:pt>
                <c:pt idx="9068">
                  <c:v>44711</c:v>
                </c:pt>
                <c:pt idx="9069">
                  <c:v>44712</c:v>
                </c:pt>
                <c:pt idx="9070">
                  <c:v>44713</c:v>
                </c:pt>
                <c:pt idx="9071">
                  <c:v>44714</c:v>
                </c:pt>
                <c:pt idx="9072">
                  <c:v>44715</c:v>
                </c:pt>
                <c:pt idx="9073">
                  <c:v>44716</c:v>
                </c:pt>
                <c:pt idx="9074">
                  <c:v>44717</c:v>
                </c:pt>
                <c:pt idx="9075">
                  <c:v>44718</c:v>
                </c:pt>
                <c:pt idx="9076">
                  <c:v>44719</c:v>
                </c:pt>
                <c:pt idx="9077">
                  <c:v>44720</c:v>
                </c:pt>
                <c:pt idx="9078">
                  <c:v>44721</c:v>
                </c:pt>
                <c:pt idx="9079">
                  <c:v>44722</c:v>
                </c:pt>
                <c:pt idx="9080">
                  <c:v>44723</c:v>
                </c:pt>
                <c:pt idx="9081">
                  <c:v>44724</c:v>
                </c:pt>
                <c:pt idx="9082">
                  <c:v>44725</c:v>
                </c:pt>
                <c:pt idx="9083">
                  <c:v>44726</c:v>
                </c:pt>
                <c:pt idx="9084">
                  <c:v>44727</c:v>
                </c:pt>
                <c:pt idx="9085">
                  <c:v>44728</c:v>
                </c:pt>
                <c:pt idx="9086">
                  <c:v>44729</c:v>
                </c:pt>
                <c:pt idx="9087">
                  <c:v>44730</c:v>
                </c:pt>
                <c:pt idx="9088">
                  <c:v>44731</c:v>
                </c:pt>
                <c:pt idx="9089">
                  <c:v>44732</c:v>
                </c:pt>
                <c:pt idx="9090">
                  <c:v>44733</c:v>
                </c:pt>
                <c:pt idx="9091">
                  <c:v>44734</c:v>
                </c:pt>
                <c:pt idx="9092">
                  <c:v>44735</c:v>
                </c:pt>
                <c:pt idx="9093">
                  <c:v>44736</c:v>
                </c:pt>
                <c:pt idx="9094">
                  <c:v>44737</c:v>
                </c:pt>
                <c:pt idx="9095">
                  <c:v>44738</c:v>
                </c:pt>
                <c:pt idx="9096">
                  <c:v>44739</c:v>
                </c:pt>
                <c:pt idx="9097">
                  <c:v>44740</c:v>
                </c:pt>
                <c:pt idx="9098">
                  <c:v>44741</c:v>
                </c:pt>
                <c:pt idx="9099">
                  <c:v>44742</c:v>
                </c:pt>
                <c:pt idx="9100">
                  <c:v>44743</c:v>
                </c:pt>
                <c:pt idx="9101">
                  <c:v>44744</c:v>
                </c:pt>
                <c:pt idx="9102">
                  <c:v>44745</c:v>
                </c:pt>
                <c:pt idx="9103">
                  <c:v>44746</c:v>
                </c:pt>
                <c:pt idx="9104">
                  <c:v>44747</c:v>
                </c:pt>
                <c:pt idx="9105">
                  <c:v>44748</c:v>
                </c:pt>
                <c:pt idx="9106">
                  <c:v>44749</c:v>
                </c:pt>
                <c:pt idx="9107">
                  <c:v>44750</c:v>
                </c:pt>
                <c:pt idx="9108">
                  <c:v>44751</c:v>
                </c:pt>
                <c:pt idx="9109">
                  <c:v>44752</c:v>
                </c:pt>
                <c:pt idx="9110">
                  <c:v>44753</c:v>
                </c:pt>
                <c:pt idx="9111">
                  <c:v>44754</c:v>
                </c:pt>
                <c:pt idx="9112">
                  <c:v>44755</c:v>
                </c:pt>
                <c:pt idx="9113">
                  <c:v>44756</c:v>
                </c:pt>
                <c:pt idx="9114">
                  <c:v>44757</c:v>
                </c:pt>
                <c:pt idx="9115">
                  <c:v>44758</c:v>
                </c:pt>
                <c:pt idx="9116">
                  <c:v>44759</c:v>
                </c:pt>
                <c:pt idx="9117">
                  <c:v>44760</c:v>
                </c:pt>
                <c:pt idx="9118">
                  <c:v>44761</c:v>
                </c:pt>
                <c:pt idx="9119">
                  <c:v>44762</c:v>
                </c:pt>
                <c:pt idx="9120">
                  <c:v>44763</c:v>
                </c:pt>
                <c:pt idx="9121">
                  <c:v>44764</c:v>
                </c:pt>
                <c:pt idx="9122">
                  <c:v>44765</c:v>
                </c:pt>
                <c:pt idx="9123">
                  <c:v>44766</c:v>
                </c:pt>
                <c:pt idx="9124">
                  <c:v>44767</c:v>
                </c:pt>
                <c:pt idx="9125">
                  <c:v>44768</c:v>
                </c:pt>
                <c:pt idx="9126">
                  <c:v>44769</c:v>
                </c:pt>
                <c:pt idx="9127">
                  <c:v>44770</c:v>
                </c:pt>
                <c:pt idx="9128">
                  <c:v>44771</c:v>
                </c:pt>
                <c:pt idx="9129">
                  <c:v>44772</c:v>
                </c:pt>
                <c:pt idx="9130">
                  <c:v>44773</c:v>
                </c:pt>
                <c:pt idx="9131">
                  <c:v>44774</c:v>
                </c:pt>
                <c:pt idx="9132">
                  <c:v>44775</c:v>
                </c:pt>
                <c:pt idx="9133">
                  <c:v>44776</c:v>
                </c:pt>
                <c:pt idx="9134">
                  <c:v>44777</c:v>
                </c:pt>
                <c:pt idx="9135">
                  <c:v>44778</c:v>
                </c:pt>
                <c:pt idx="9136">
                  <c:v>44779</c:v>
                </c:pt>
                <c:pt idx="9137">
                  <c:v>44780</c:v>
                </c:pt>
                <c:pt idx="9138">
                  <c:v>44781</c:v>
                </c:pt>
                <c:pt idx="9139">
                  <c:v>44782</c:v>
                </c:pt>
                <c:pt idx="9140">
                  <c:v>44783</c:v>
                </c:pt>
                <c:pt idx="9141">
                  <c:v>44784</c:v>
                </c:pt>
                <c:pt idx="9142">
                  <c:v>44785</c:v>
                </c:pt>
                <c:pt idx="9143">
                  <c:v>44786</c:v>
                </c:pt>
                <c:pt idx="9144">
                  <c:v>44787</c:v>
                </c:pt>
                <c:pt idx="9145">
                  <c:v>44788</c:v>
                </c:pt>
                <c:pt idx="9146">
                  <c:v>44789</c:v>
                </c:pt>
                <c:pt idx="9147">
                  <c:v>44790</c:v>
                </c:pt>
                <c:pt idx="9148">
                  <c:v>44791</c:v>
                </c:pt>
                <c:pt idx="9149">
                  <c:v>44792</c:v>
                </c:pt>
                <c:pt idx="9150">
                  <c:v>44793</c:v>
                </c:pt>
                <c:pt idx="9151">
                  <c:v>44794</c:v>
                </c:pt>
                <c:pt idx="9152">
                  <c:v>44795</c:v>
                </c:pt>
                <c:pt idx="9153">
                  <c:v>44796</c:v>
                </c:pt>
                <c:pt idx="9154">
                  <c:v>44797</c:v>
                </c:pt>
                <c:pt idx="9155">
                  <c:v>44798</c:v>
                </c:pt>
                <c:pt idx="9156">
                  <c:v>44799</c:v>
                </c:pt>
                <c:pt idx="9157">
                  <c:v>44800</c:v>
                </c:pt>
                <c:pt idx="9158">
                  <c:v>44801</c:v>
                </c:pt>
                <c:pt idx="9159">
                  <c:v>44802</c:v>
                </c:pt>
                <c:pt idx="9160">
                  <c:v>44803</c:v>
                </c:pt>
                <c:pt idx="9161">
                  <c:v>44804</c:v>
                </c:pt>
                <c:pt idx="9162">
                  <c:v>44805</c:v>
                </c:pt>
                <c:pt idx="9163">
                  <c:v>44806</c:v>
                </c:pt>
                <c:pt idx="9164">
                  <c:v>44807</c:v>
                </c:pt>
                <c:pt idx="9165">
                  <c:v>44808</c:v>
                </c:pt>
                <c:pt idx="9166">
                  <c:v>44809</c:v>
                </c:pt>
                <c:pt idx="9167">
                  <c:v>44810</c:v>
                </c:pt>
                <c:pt idx="9168">
                  <c:v>44811</c:v>
                </c:pt>
                <c:pt idx="9169">
                  <c:v>44812</c:v>
                </c:pt>
                <c:pt idx="9170">
                  <c:v>44813</c:v>
                </c:pt>
                <c:pt idx="9171">
                  <c:v>44814</c:v>
                </c:pt>
                <c:pt idx="9172">
                  <c:v>44815</c:v>
                </c:pt>
                <c:pt idx="9173">
                  <c:v>44816</c:v>
                </c:pt>
                <c:pt idx="9174">
                  <c:v>44817</c:v>
                </c:pt>
                <c:pt idx="9175">
                  <c:v>44818</c:v>
                </c:pt>
                <c:pt idx="9176">
                  <c:v>44819</c:v>
                </c:pt>
                <c:pt idx="9177">
                  <c:v>44820</c:v>
                </c:pt>
                <c:pt idx="9178">
                  <c:v>44821</c:v>
                </c:pt>
                <c:pt idx="9179">
                  <c:v>44822</c:v>
                </c:pt>
                <c:pt idx="9180">
                  <c:v>44823</c:v>
                </c:pt>
                <c:pt idx="9181">
                  <c:v>44824</c:v>
                </c:pt>
                <c:pt idx="9182">
                  <c:v>44825</c:v>
                </c:pt>
                <c:pt idx="9183">
                  <c:v>44826</c:v>
                </c:pt>
                <c:pt idx="9184">
                  <c:v>44827</c:v>
                </c:pt>
                <c:pt idx="9185">
                  <c:v>44828</c:v>
                </c:pt>
                <c:pt idx="9186">
                  <c:v>44829</c:v>
                </c:pt>
                <c:pt idx="9187">
                  <c:v>44830</c:v>
                </c:pt>
                <c:pt idx="9188">
                  <c:v>44831</c:v>
                </c:pt>
                <c:pt idx="9189">
                  <c:v>44832</c:v>
                </c:pt>
                <c:pt idx="9190">
                  <c:v>44833</c:v>
                </c:pt>
                <c:pt idx="9191">
                  <c:v>44834</c:v>
                </c:pt>
                <c:pt idx="9192">
                  <c:v>44835</c:v>
                </c:pt>
                <c:pt idx="9193">
                  <c:v>44836</c:v>
                </c:pt>
                <c:pt idx="9194">
                  <c:v>44837</c:v>
                </c:pt>
                <c:pt idx="9195">
                  <c:v>44838</c:v>
                </c:pt>
                <c:pt idx="9196">
                  <c:v>44839</c:v>
                </c:pt>
                <c:pt idx="9197">
                  <c:v>44840</c:v>
                </c:pt>
                <c:pt idx="9198">
                  <c:v>44841</c:v>
                </c:pt>
                <c:pt idx="9199">
                  <c:v>44842</c:v>
                </c:pt>
                <c:pt idx="9200">
                  <c:v>44843</c:v>
                </c:pt>
                <c:pt idx="9201">
                  <c:v>44844</c:v>
                </c:pt>
                <c:pt idx="9202">
                  <c:v>44845</c:v>
                </c:pt>
                <c:pt idx="9203">
                  <c:v>44846</c:v>
                </c:pt>
                <c:pt idx="9204">
                  <c:v>44847</c:v>
                </c:pt>
                <c:pt idx="9205">
                  <c:v>44848</c:v>
                </c:pt>
                <c:pt idx="9206">
                  <c:v>44849</c:v>
                </c:pt>
                <c:pt idx="9207">
                  <c:v>44850</c:v>
                </c:pt>
                <c:pt idx="9208">
                  <c:v>44851</c:v>
                </c:pt>
                <c:pt idx="9209">
                  <c:v>44852</c:v>
                </c:pt>
                <c:pt idx="9210">
                  <c:v>44853</c:v>
                </c:pt>
                <c:pt idx="9211">
                  <c:v>44854</c:v>
                </c:pt>
                <c:pt idx="9212">
                  <c:v>44855</c:v>
                </c:pt>
                <c:pt idx="9213">
                  <c:v>44856</c:v>
                </c:pt>
                <c:pt idx="9214">
                  <c:v>44857</c:v>
                </c:pt>
                <c:pt idx="9215">
                  <c:v>44858</c:v>
                </c:pt>
                <c:pt idx="9216">
                  <c:v>44859</c:v>
                </c:pt>
                <c:pt idx="9217">
                  <c:v>44860</c:v>
                </c:pt>
                <c:pt idx="9218">
                  <c:v>44861</c:v>
                </c:pt>
                <c:pt idx="9219">
                  <c:v>44862</c:v>
                </c:pt>
                <c:pt idx="9220">
                  <c:v>44863</c:v>
                </c:pt>
                <c:pt idx="9221">
                  <c:v>44864</c:v>
                </c:pt>
                <c:pt idx="9222">
                  <c:v>44865</c:v>
                </c:pt>
                <c:pt idx="9223">
                  <c:v>44866</c:v>
                </c:pt>
                <c:pt idx="9224">
                  <c:v>44867</c:v>
                </c:pt>
                <c:pt idx="9225">
                  <c:v>44868</c:v>
                </c:pt>
                <c:pt idx="9226">
                  <c:v>44869</c:v>
                </c:pt>
                <c:pt idx="9227">
                  <c:v>44870</c:v>
                </c:pt>
                <c:pt idx="9228">
                  <c:v>44871</c:v>
                </c:pt>
                <c:pt idx="9229">
                  <c:v>44872</c:v>
                </c:pt>
                <c:pt idx="9230">
                  <c:v>44873</c:v>
                </c:pt>
                <c:pt idx="9231">
                  <c:v>44874</c:v>
                </c:pt>
                <c:pt idx="9232">
                  <c:v>44875</c:v>
                </c:pt>
                <c:pt idx="9233">
                  <c:v>44876</c:v>
                </c:pt>
                <c:pt idx="9234">
                  <c:v>44877</c:v>
                </c:pt>
                <c:pt idx="9235">
                  <c:v>44878</c:v>
                </c:pt>
                <c:pt idx="9236">
                  <c:v>44879</c:v>
                </c:pt>
                <c:pt idx="9237">
                  <c:v>44880</c:v>
                </c:pt>
                <c:pt idx="9238">
                  <c:v>44881</c:v>
                </c:pt>
                <c:pt idx="9239">
                  <c:v>44882</c:v>
                </c:pt>
                <c:pt idx="9240">
                  <c:v>44883</c:v>
                </c:pt>
                <c:pt idx="9241">
                  <c:v>44884</c:v>
                </c:pt>
                <c:pt idx="9242">
                  <c:v>44885</c:v>
                </c:pt>
                <c:pt idx="9243">
                  <c:v>44886</c:v>
                </c:pt>
                <c:pt idx="9244">
                  <c:v>44887</c:v>
                </c:pt>
                <c:pt idx="9245">
                  <c:v>44888</c:v>
                </c:pt>
                <c:pt idx="9246">
                  <c:v>44889</c:v>
                </c:pt>
                <c:pt idx="9247">
                  <c:v>44890</c:v>
                </c:pt>
                <c:pt idx="9248">
                  <c:v>44891</c:v>
                </c:pt>
                <c:pt idx="9249">
                  <c:v>44892</c:v>
                </c:pt>
                <c:pt idx="9250">
                  <c:v>44893</c:v>
                </c:pt>
                <c:pt idx="9251">
                  <c:v>44894</c:v>
                </c:pt>
                <c:pt idx="9252">
                  <c:v>44895</c:v>
                </c:pt>
                <c:pt idx="9253">
                  <c:v>44896</c:v>
                </c:pt>
                <c:pt idx="9254">
                  <c:v>44897</c:v>
                </c:pt>
                <c:pt idx="9255">
                  <c:v>44898</c:v>
                </c:pt>
                <c:pt idx="9256">
                  <c:v>44899</c:v>
                </c:pt>
                <c:pt idx="9257">
                  <c:v>44900</c:v>
                </c:pt>
                <c:pt idx="9258">
                  <c:v>44901</c:v>
                </c:pt>
                <c:pt idx="9259">
                  <c:v>44902</c:v>
                </c:pt>
                <c:pt idx="9260">
                  <c:v>44903</c:v>
                </c:pt>
                <c:pt idx="9261">
                  <c:v>44904</c:v>
                </c:pt>
                <c:pt idx="9262">
                  <c:v>44905</c:v>
                </c:pt>
                <c:pt idx="9263">
                  <c:v>44906</c:v>
                </c:pt>
                <c:pt idx="9264">
                  <c:v>44907</c:v>
                </c:pt>
                <c:pt idx="9265">
                  <c:v>44908</c:v>
                </c:pt>
                <c:pt idx="9266">
                  <c:v>44909</c:v>
                </c:pt>
                <c:pt idx="9267">
                  <c:v>44910</c:v>
                </c:pt>
                <c:pt idx="9268">
                  <c:v>44911</c:v>
                </c:pt>
                <c:pt idx="9269">
                  <c:v>44912</c:v>
                </c:pt>
                <c:pt idx="9270">
                  <c:v>44913</c:v>
                </c:pt>
                <c:pt idx="9271">
                  <c:v>44914</c:v>
                </c:pt>
                <c:pt idx="9272">
                  <c:v>44915</c:v>
                </c:pt>
                <c:pt idx="9273">
                  <c:v>44916</c:v>
                </c:pt>
                <c:pt idx="9274">
                  <c:v>44917</c:v>
                </c:pt>
                <c:pt idx="9275">
                  <c:v>44918</c:v>
                </c:pt>
                <c:pt idx="9276">
                  <c:v>44919</c:v>
                </c:pt>
                <c:pt idx="9277">
                  <c:v>44920</c:v>
                </c:pt>
                <c:pt idx="9278">
                  <c:v>44921</c:v>
                </c:pt>
                <c:pt idx="9279">
                  <c:v>44922</c:v>
                </c:pt>
                <c:pt idx="9280">
                  <c:v>44923</c:v>
                </c:pt>
                <c:pt idx="9281">
                  <c:v>44924</c:v>
                </c:pt>
                <c:pt idx="9282">
                  <c:v>44925</c:v>
                </c:pt>
                <c:pt idx="9283">
                  <c:v>44926</c:v>
                </c:pt>
                <c:pt idx="9284">
                  <c:v>44927</c:v>
                </c:pt>
                <c:pt idx="9285">
                  <c:v>44928</c:v>
                </c:pt>
                <c:pt idx="9286">
                  <c:v>44929</c:v>
                </c:pt>
                <c:pt idx="9287">
                  <c:v>44930</c:v>
                </c:pt>
                <c:pt idx="9288">
                  <c:v>44931</c:v>
                </c:pt>
                <c:pt idx="9289">
                  <c:v>44932</c:v>
                </c:pt>
                <c:pt idx="9290">
                  <c:v>44933</c:v>
                </c:pt>
                <c:pt idx="9291">
                  <c:v>44934</c:v>
                </c:pt>
                <c:pt idx="9292">
                  <c:v>44935</c:v>
                </c:pt>
                <c:pt idx="9293">
                  <c:v>44936</c:v>
                </c:pt>
                <c:pt idx="9294">
                  <c:v>44937</c:v>
                </c:pt>
                <c:pt idx="9295">
                  <c:v>44938</c:v>
                </c:pt>
                <c:pt idx="9296">
                  <c:v>44939</c:v>
                </c:pt>
                <c:pt idx="9297">
                  <c:v>44940</c:v>
                </c:pt>
                <c:pt idx="9298">
                  <c:v>44941</c:v>
                </c:pt>
                <c:pt idx="9299">
                  <c:v>44942</c:v>
                </c:pt>
                <c:pt idx="9300">
                  <c:v>44943</c:v>
                </c:pt>
                <c:pt idx="9301">
                  <c:v>44944</c:v>
                </c:pt>
                <c:pt idx="9302">
                  <c:v>44945</c:v>
                </c:pt>
                <c:pt idx="9303">
                  <c:v>44946</c:v>
                </c:pt>
                <c:pt idx="9304">
                  <c:v>44947</c:v>
                </c:pt>
                <c:pt idx="9305">
                  <c:v>44948</c:v>
                </c:pt>
                <c:pt idx="9306">
                  <c:v>44949</c:v>
                </c:pt>
                <c:pt idx="9307">
                  <c:v>44950</c:v>
                </c:pt>
                <c:pt idx="9308">
                  <c:v>44951</c:v>
                </c:pt>
                <c:pt idx="9309">
                  <c:v>44952</c:v>
                </c:pt>
                <c:pt idx="9310">
                  <c:v>44953</c:v>
                </c:pt>
                <c:pt idx="9311">
                  <c:v>44954</c:v>
                </c:pt>
                <c:pt idx="9312">
                  <c:v>44955</c:v>
                </c:pt>
                <c:pt idx="9313">
                  <c:v>44956</c:v>
                </c:pt>
                <c:pt idx="9314">
                  <c:v>44957</c:v>
                </c:pt>
                <c:pt idx="9315">
                  <c:v>44958</c:v>
                </c:pt>
                <c:pt idx="9316">
                  <c:v>44959</c:v>
                </c:pt>
                <c:pt idx="9317">
                  <c:v>44960</c:v>
                </c:pt>
                <c:pt idx="9318">
                  <c:v>44961</c:v>
                </c:pt>
                <c:pt idx="9319">
                  <c:v>44962</c:v>
                </c:pt>
                <c:pt idx="9320">
                  <c:v>44963</c:v>
                </c:pt>
                <c:pt idx="9321">
                  <c:v>44964</c:v>
                </c:pt>
                <c:pt idx="9322">
                  <c:v>44965</c:v>
                </c:pt>
                <c:pt idx="9323">
                  <c:v>44966</c:v>
                </c:pt>
                <c:pt idx="9324">
                  <c:v>44967</c:v>
                </c:pt>
                <c:pt idx="9325">
                  <c:v>44968</c:v>
                </c:pt>
                <c:pt idx="9326">
                  <c:v>44969</c:v>
                </c:pt>
                <c:pt idx="9327">
                  <c:v>44970</c:v>
                </c:pt>
                <c:pt idx="9328">
                  <c:v>44971</c:v>
                </c:pt>
                <c:pt idx="9329">
                  <c:v>44972</c:v>
                </c:pt>
                <c:pt idx="9330">
                  <c:v>44973</c:v>
                </c:pt>
                <c:pt idx="9331">
                  <c:v>44974</c:v>
                </c:pt>
                <c:pt idx="9332">
                  <c:v>44975</c:v>
                </c:pt>
                <c:pt idx="9333">
                  <c:v>44976</c:v>
                </c:pt>
                <c:pt idx="9334">
                  <c:v>44977</c:v>
                </c:pt>
                <c:pt idx="9335">
                  <c:v>44978</c:v>
                </c:pt>
                <c:pt idx="9336">
                  <c:v>44979</c:v>
                </c:pt>
                <c:pt idx="9337">
                  <c:v>44980</c:v>
                </c:pt>
                <c:pt idx="9338">
                  <c:v>44981</c:v>
                </c:pt>
                <c:pt idx="9339">
                  <c:v>44982</c:v>
                </c:pt>
                <c:pt idx="9340">
                  <c:v>44983</c:v>
                </c:pt>
                <c:pt idx="9341">
                  <c:v>44984</c:v>
                </c:pt>
                <c:pt idx="9342">
                  <c:v>44985</c:v>
                </c:pt>
                <c:pt idx="9343">
                  <c:v>44986</c:v>
                </c:pt>
                <c:pt idx="9344">
                  <c:v>44987</c:v>
                </c:pt>
                <c:pt idx="9345">
                  <c:v>44988</c:v>
                </c:pt>
                <c:pt idx="9346">
                  <c:v>44989</c:v>
                </c:pt>
                <c:pt idx="9347">
                  <c:v>44990</c:v>
                </c:pt>
                <c:pt idx="9348">
                  <c:v>44991</c:v>
                </c:pt>
                <c:pt idx="9349">
                  <c:v>44992</c:v>
                </c:pt>
                <c:pt idx="9350">
                  <c:v>44993</c:v>
                </c:pt>
                <c:pt idx="9351">
                  <c:v>44994</c:v>
                </c:pt>
                <c:pt idx="9352">
                  <c:v>44995</c:v>
                </c:pt>
                <c:pt idx="9353">
                  <c:v>44996</c:v>
                </c:pt>
                <c:pt idx="9354">
                  <c:v>44997</c:v>
                </c:pt>
                <c:pt idx="9355">
                  <c:v>44998</c:v>
                </c:pt>
                <c:pt idx="9356">
                  <c:v>44999</c:v>
                </c:pt>
                <c:pt idx="9357">
                  <c:v>45000</c:v>
                </c:pt>
                <c:pt idx="9358">
                  <c:v>45001</c:v>
                </c:pt>
                <c:pt idx="9359">
                  <c:v>45002</c:v>
                </c:pt>
                <c:pt idx="9360">
                  <c:v>45003</c:v>
                </c:pt>
                <c:pt idx="9361">
                  <c:v>45004</c:v>
                </c:pt>
                <c:pt idx="9362">
                  <c:v>45005</c:v>
                </c:pt>
                <c:pt idx="9363">
                  <c:v>45006</c:v>
                </c:pt>
                <c:pt idx="9364">
                  <c:v>45007</c:v>
                </c:pt>
                <c:pt idx="9365">
                  <c:v>45008</c:v>
                </c:pt>
                <c:pt idx="9366">
                  <c:v>45009</c:v>
                </c:pt>
                <c:pt idx="9367">
                  <c:v>45010</c:v>
                </c:pt>
                <c:pt idx="9368">
                  <c:v>45011</c:v>
                </c:pt>
                <c:pt idx="9369">
                  <c:v>45012</c:v>
                </c:pt>
                <c:pt idx="9370">
                  <c:v>45013</c:v>
                </c:pt>
                <c:pt idx="9371">
                  <c:v>45014</c:v>
                </c:pt>
                <c:pt idx="9372">
                  <c:v>45015</c:v>
                </c:pt>
                <c:pt idx="9373">
                  <c:v>45016</c:v>
                </c:pt>
                <c:pt idx="9374">
                  <c:v>45017</c:v>
                </c:pt>
                <c:pt idx="9375">
                  <c:v>45018</c:v>
                </c:pt>
                <c:pt idx="9376">
                  <c:v>45019</c:v>
                </c:pt>
                <c:pt idx="9377">
                  <c:v>45020</c:v>
                </c:pt>
                <c:pt idx="9378">
                  <c:v>45021</c:v>
                </c:pt>
                <c:pt idx="9379">
                  <c:v>45022</c:v>
                </c:pt>
                <c:pt idx="9380">
                  <c:v>45023</c:v>
                </c:pt>
                <c:pt idx="9381">
                  <c:v>45024</c:v>
                </c:pt>
                <c:pt idx="9382">
                  <c:v>45025</c:v>
                </c:pt>
                <c:pt idx="9383">
                  <c:v>45026</c:v>
                </c:pt>
                <c:pt idx="9384">
                  <c:v>45027</c:v>
                </c:pt>
                <c:pt idx="9385">
                  <c:v>45028</c:v>
                </c:pt>
                <c:pt idx="9386">
                  <c:v>45029</c:v>
                </c:pt>
                <c:pt idx="9387">
                  <c:v>45030</c:v>
                </c:pt>
                <c:pt idx="9388">
                  <c:v>45031</c:v>
                </c:pt>
                <c:pt idx="9389">
                  <c:v>45032</c:v>
                </c:pt>
                <c:pt idx="9390">
                  <c:v>45033</c:v>
                </c:pt>
                <c:pt idx="9391">
                  <c:v>45034</c:v>
                </c:pt>
                <c:pt idx="9392">
                  <c:v>45035</c:v>
                </c:pt>
                <c:pt idx="9393">
                  <c:v>45036</c:v>
                </c:pt>
                <c:pt idx="9394">
                  <c:v>45037</c:v>
                </c:pt>
                <c:pt idx="9395">
                  <c:v>45038</c:v>
                </c:pt>
                <c:pt idx="9396">
                  <c:v>45039</c:v>
                </c:pt>
                <c:pt idx="9397">
                  <c:v>45040</c:v>
                </c:pt>
                <c:pt idx="9398">
                  <c:v>45041</c:v>
                </c:pt>
                <c:pt idx="9399">
                  <c:v>45042</c:v>
                </c:pt>
                <c:pt idx="9400">
                  <c:v>45043</c:v>
                </c:pt>
                <c:pt idx="9401">
                  <c:v>45044</c:v>
                </c:pt>
                <c:pt idx="9402">
                  <c:v>45045</c:v>
                </c:pt>
                <c:pt idx="9403">
                  <c:v>45046</c:v>
                </c:pt>
                <c:pt idx="9404">
                  <c:v>45047</c:v>
                </c:pt>
                <c:pt idx="9405">
                  <c:v>45048</c:v>
                </c:pt>
                <c:pt idx="9406">
                  <c:v>45049</c:v>
                </c:pt>
                <c:pt idx="9407">
                  <c:v>45050</c:v>
                </c:pt>
                <c:pt idx="9408">
                  <c:v>45051</c:v>
                </c:pt>
                <c:pt idx="9409">
                  <c:v>45052</c:v>
                </c:pt>
                <c:pt idx="9410">
                  <c:v>45053</c:v>
                </c:pt>
                <c:pt idx="9411">
                  <c:v>45054</c:v>
                </c:pt>
                <c:pt idx="9412">
                  <c:v>45055</c:v>
                </c:pt>
                <c:pt idx="9413">
                  <c:v>45056</c:v>
                </c:pt>
                <c:pt idx="9414">
                  <c:v>45057</c:v>
                </c:pt>
                <c:pt idx="9415">
                  <c:v>45058</c:v>
                </c:pt>
                <c:pt idx="9416">
                  <c:v>45059</c:v>
                </c:pt>
                <c:pt idx="9417">
                  <c:v>45060</c:v>
                </c:pt>
                <c:pt idx="9418">
                  <c:v>45061</c:v>
                </c:pt>
                <c:pt idx="9419">
                  <c:v>45062</c:v>
                </c:pt>
                <c:pt idx="9420">
                  <c:v>45063</c:v>
                </c:pt>
                <c:pt idx="9421">
                  <c:v>45064</c:v>
                </c:pt>
                <c:pt idx="9422">
                  <c:v>45065</c:v>
                </c:pt>
                <c:pt idx="9423">
                  <c:v>45066</c:v>
                </c:pt>
                <c:pt idx="9424">
                  <c:v>45067</c:v>
                </c:pt>
                <c:pt idx="9425">
                  <c:v>45068</c:v>
                </c:pt>
                <c:pt idx="9426">
                  <c:v>45069</c:v>
                </c:pt>
                <c:pt idx="9427">
                  <c:v>45070</c:v>
                </c:pt>
                <c:pt idx="9428">
                  <c:v>45071</c:v>
                </c:pt>
                <c:pt idx="9429">
                  <c:v>45072</c:v>
                </c:pt>
                <c:pt idx="9430">
                  <c:v>45073</c:v>
                </c:pt>
                <c:pt idx="9431">
                  <c:v>45074</c:v>
                </c:pt>
                <c:pt idx="9432">
                  <c:v>45075</c:v>
                </c:pt>
                <c:pt idx="9433">
                  <c:v>45076</c:v>
                </c:pt>
                <c:pt idx="9434">
                  <c:v>45077</c:v>
                </c:pt>
                <c:pt idx="9435">
                  <c:v>45078</c:v>
                </c:pt>
                <c:pt idx="9436">
                  <c:v>45079</c:v>
                </c:pt>
                <c:pt idx="9437">
                  <c:v>45080</c:v>
                </c:pt>
                <c:pt idx="9438">
                  <c:v>45081</c:v>
                </c:pt>
                <c:pt idx="9439">
                  <c:v>45082</c:v>
                </c:pt>
                <c:pt idx="9440">
                  <c:v>45083</c:v>
                </c:pt>
                <c:pt idx="9441">
                  <c:v>45084</c:v>
                </c:pt>
                <c:pt idx="9442">
                  <c:v>45085</c:v>
                </c:pt>
                <c:pt idx="9443">
                  <c:v>45086</c:v>
                </c:pt>
                <c:pt idx="9444">
                  <c:v>45087</c:v>
                </c:pt>
                <c:pt idx="9445">
                  <c:v>45088</c:v>
                </c:pt>
                <c:pt idx="9446">
                  <c:v>45089</c:v>
                </c:pt>
                <c:pt idx="9447">
                  <c:v>45090</c:v>
                </c:pt>
                <c:pt idx="9448">
                  <c:v>45091</c:v>
                </c:pt>
                <c:pt idx="9449">
                  <c:v>45092</c:v>
                </c:pt>
                <c:pt idx="9450">
                  <c:v>45093</c:v>
                </c:pt>
                <c:pt idx="9451">
                  <c:v>45094</c:v>
                </c:pt>
                <c:pt idx="9452">
                  <c:v>45095</c:v>
                </c:pt>
                <c:pt idx="9453">
                  <c:v>45096</c:v>
                </c:pt>
                <c:pt idx="9454">
                  <c:v>45097</c:v>
                </c:pt>
                <c:pt idx="9455">
                  <c:v>45098</c:v>
                </c:pt>
                <c:pt idx="9456">
                  <c:v>45099</c:v>
                </c:pt>
                <c:pt idx="9457">
                  <c:v>45100</c:v>
                </c:pt>
                <c:pt idx="9458">
                  <c:v>45101</c:v>
                </c:pt>
                <c:pt idx="9459">
                  <c:v>45102</c:v>
                </c:pt>
                <c:pt idx="9460">
                  <c:v>45103</c:v>
                </c:pt>
                <c:pt idx="9461">
                  <c:v>45104</c:v>
                </c:pt>
                <c:pt idx="9462">
                  <c:v>45105</c:v>
                </c:pt>
                <c:pt idx="9463">
                  <c:v>45106</c:v>
                </c:pt>
                <c:pt idx="9464">
                  <c:v>45107</c:v>
                </c:pt>
                <c:pt idx="9465">
                  <c:v>45108</c:v>
                </c:pt>
                <c:pt idx="9466">
                  <c:v>45109</c:v>
                </c:pt>
                <c:pt idx="9467">
                  <c:v>45110</c:v>
                </c:pt>
                <c:pt idx="9468">
                  <c:v>45111</c:v>
                </c:pt>
                <c:pt idx="9469">
                  <c:v>45112</c:v>
                </c:pt>
                <c:pt idx="9470">
                  <c:v>45113</c:v>
                </c:pt>
                <c:pt idx="9471">
                  <c:v>45114</c:v>
                </c:pt>
                <c:pt idx="9472">
                  <c:v>45115</c:v>
                </c:pt>
                <c:pt idx="9473">
                  <c:v>45116</c:v>
                </c:pt>
                <c:pt idx="9474">
                  <c:v>45117</c:v>
                </c:pt>
                <c:pt idx="9475">
                  <c:v>45118</c:v>
                </c:pt>
                <c:pt idx="9476">
                  <c:v>45119</c:v>
                </c:pt>
                <c:pt idx="9477">
                  <c:v>45120</c:v>
                </c:pt>
                <c:pt idx="9478">
                  <c:v>45121</c:v>
                </c:pt>
                <c:pt idx="9479">
                  <c:v>45122</c:v>
                </c:pt>
                <c:pt idx="9480">
                  <c:v>45123</c:v>
                </c:pt>
                <c:pt idx="9481">
                  <c:v>45124</c:v>
                </c:pt>
                <c:pt idx="9482">
                  <c:v>45125</c:v>
                </c:pt>
                <c:pt idx="9483">
                  <c:v>45126</c:v>
                </c:pt>
                <c:pt idx="9484">
                  <c:v>45127</c:v>
                </c:pt>
                <c:pt idx="9485">
                  <c:v>45128</c:v>
                </c:pt>
                <c:pt idx="9486">
                  <c:v>45129</c:v>
                </c:pt>
                <c:pt idx="9487">
                  <c:v>45130</c:v>
                </c:pt>
                <c:pt idx="9488">
                  <c:v>45131</c:v>
                </c:pt>
                <c:pt idx="9489">
                  <c:v>45132</c:v>
                </c:pt>
                <c:pt idx="9490">
                  <c:v>45133</c:v>
                </c:pt>
                <c:pt idx="9491">
                  <c:v>45134</c:v>
                </c:pt>
                <c:pt idx="9492">
                  <c:v>45135</c:v>
                </c:pt>
                <c:pt idx="9493">
                  <c:v>45136</c:v>
                </c:pt>
                <c:pt idx="9494">
                  <c:v>45137</c:v>
                </c:pt>
                <c:pt idx="9495">
                  <c:v>45138</c:v>
                </c:pt>
                <c:pt idx="9496">
                  <c:v>45139</c:v>
                </c:pt>
                <c:pt idx="9497">
                  <c:v>45140</c:v>
                </c:pt>
                <c:pt idx="9498">
                  <c:v>45141</c:v>
                </c:pt>
                <c:pt idx="9499">
                  <c:v>45142</c:v>
                </c:pt>
                <c:pt idx="9500">
                  <c:v>45143</c:v>
                </c:pt>
                <c:pt idx="9501">
                  <c:v>45144</c:v>
                </c:pt>
                <c:pt idx="9502">
                  <c:v>45145</c:v>
                </c:pt>
                <c:pt idx="9503">
                  <c:v>45146</c:v>
                </c:pt>
                <c:pt idx="9504">
                  <c:v>45147</c:v>
                </c:pt>
                <c:pt idx="9505">
                  <c:v>45148</c:v>
                </c:pt>
                <c:pt idx="9506">
                  <c:v>45149</c:v>
                </c:pt>
                <c:pt idx="9507">
                  <c:v>45150</c:v>
                </c:pt>
                <c:pt idx="9508">
                  <c:v>45151</c:v>
                </c:pt>
                <c:pt idx="9509">
                  <c:v>45152</c:v>
                </c:pt>
                <c:pt idx="9510">
                  <c:v>45153</c:v>
                </c:pt>
                <c:pt idx="9511">
                  <c:v>45154</c:v>
                </c:pt>
                <c:pt idx="9512">
                  <c:v>45155</c:v>
                </c:pt>
                <c:pt idx="9513">
                  <c:v>45156</c:v>
                </c:pt>
                <c:pt idx="9514">
                  <c:v>45157</c:v>
                </c:pt>
                <c:pt idx="9515">
                  <c:v>45158</c:v>
                </c:pt>
                <c:pt idx="9516">
                  <c:v>45159</c:v>
                </c:pt>
                <c:pt idx="9517">
                  <c:v>45160</c:v>
                </c:pt>
                <c:pt idx="9518">
                  <c:v>45161</c:v>
                </c:pt>
                <c:pt idx="9519">
                  <c:v>45162</c:v>
                </c:pt>
                <c:pt idx="9520">
                  <c:v>45163</c:v>
                </c:pt>
                <c:pt idx="9521">
                  <c:v>45164</c:v>
                </c:pt>
                <c:pt idx="9522">
                  <c:v>45165</c:v>
                </c:pt>
                <c:pt idx="9523">
                  <c:v>45166</c:v>
                </c:pt>
                <c:pt idx="9524">
                  <c:v>45167</c:v>
                </c:pt>
                <c:pt idx="9525">
                  <c:v>45168</c:v>
                </c:pt>
                <c:pt idx="9526">
                  <c:v>45169</c:v>
                </c:pt>
                <c:pt idx="9527">
                  <c:v>45170</c:v>
                </c:pt>
                <c:pt idx="9528">
                  <c:v>45171</c:v>
                </c:pt>
                <c:pt idx="9529">
                  <c:v>45172</c:v>
                </c:pt>
                <c:pt idx="9530">
                  <c:v>45173</c:v>
                </c:pt>
                <c:pt idx="9531">
                  <c:v>45174</c:v>
                </c:pt>
                <c:pt idx="9532">
                  <c:v>45175</c:v>
                </c:pt>
                <c:pt idx="9533">
                  <c:v>45176</c:v>
                </c:pt>
                <c:pt idx="9534">
                  <c:v>45177</c:v>
                </c:pt>
                <c:pt idx="9535">
                  <c:v>45178</c:v>
                </c:pt>
                <c:pt idx="9536">
                  <c:v>45179</c:v>
                </c:pt>
                <c:pt idx="9537">
                  <c:v>45180</c:v>
                </c:pt>
                <c:pt idx="9538">
                  <c:v>45181</c:v>
                </c:pt>
                <c:pt idx="9539">
                  <c:v>45182</c:v>
                </c:pt>
                <c:pt idx="9540">
                  <c:v>45183</c:v>
                </c:pt>
                <c:pt idx="9541">
                  <c:v>45184</c:v>
                </c:pt>
                <c:pt idx="9542">
                  <c:v>45185</c:v>
                </c:pt>
                <c:pt idx="9543">
                  <c:v>45186</c:v>
                </c:pt>
                <c:pt idx="9544">
                  <c:v>45187</c:v>
                </c:pt>
                <c:pt idx="9545">
                  <c:v>45188</c:v>
                </c:pt>
                <c:pt idx="9546">
                  <c:v>45189</c:v>
                </c:pt>
                <c:pt idx="9547">
                  <c:v>45190</c:v>
                </c:pt>
                <c:pt idx="9548">
                  <c:v>45191</c:v>
                </c:pt>
                <c:pt idx="9549">
                  <c:v>45192</c:v>
                </c:pt>
                <c:pt idx="9550">
                  <c:v>45193</c:v>
                </c:pt>
                <c:pt idx="9551">
                  <c:v>45194</c:v>
                </c:pt>
                <c:pt idx="9552">
                  <c:v>45195</c:v>
                </c:pt>
                <c:pt idx="9553">
                  <c:v>45196</c:v>
                </c:pt>
                <c:pt idx="9554">
                  <c:v>45197</c:v>
                </c:pt>
                <c:pt idx="9555">
                  <c:v>45198</c:v>
                </c:pt>
                <c:pt idx="9556">
                  <c:v>45199</c:v>
                </c:pt>
                <c:pt idx="9557">
                  <c:v>45200</c:v>
                </c:pt>
                <c:pt idx="9558">
                  <c:v>45201</c:v>
                </c:pt>
                <c:pt idx="9559">
                  <c:v>45202</c:v>
                </c:pt>
                <c:pt idx="9560">
                  <c:v>45203</c:v>
                </c:pt>
                <c:pt idx="9561">
                  <c:v>45204</c:v>
                </c:pt>
                <c:pt idx="9562">
                  <c:v>45205</c:v>
                </c:pt>
                <c:pt idx="9563">
                  <c:v>45206</c:v>
                </c:pt>
                <c:pt idx="9564">
                  <c:v>45207</c:v>
                </c:pt>
                <c:pt idx="9565">
                  <c:v>45208</c:v>
                </c:pt>
                <c:pt idx="9566">
                  <c:v>45209</c:v>
                </c:pt>
                <c:pt idx="9567">
                  <c:v>45210</c:v>
                </c:pt>
                <c:pt idx="9568">
                  <c:v>45211</c:v>
                </c:pt>
                <c:pt idx="9569">
                  <c:v>45212</c:v>
                </c:pt>
                <c:pt idx="9570">
                  <c:v>45213</c:v>
                </c:pt>
                <c:pt idx="9571">
                  <c:v>45214</c:v>
                </c:pt>
                <c:pt idx="9572">
                  <c:v>45215</c:v>
                </c:pt>
                <c:pt idx="9573">
                  <c:v>45216</c:v>
                </c:pt>
                <c:pt idx="9574">
                  <c:v>45217</c:v>
                </c:pt>
                <c:pt idx="9575">
                  <c:v>45218</c:v>
                </c:pt>
                <c:pt idx="9576">
                  <c:v>45219</c:v>
                </c:pt>
                <c:pt idx="9577">
                  <c:v>45220</c:v>
                </c:pt>
                <c:pt idx="9578">
                  <c:v>45221</c:v>
                </c:pt>
                <c:pt idx="9579">
                  <c:v>45222</c:v>
                </c:pt>
                <c:pt idx="9580">
                  <c:v>45223</c:v>
                </c:pt>
                <c:pt idx="9581">
                  <c:v>45224</c:v>
                </c:pt>
                <c:pt idx="9582">
                  <c:v>45225</c:v>
                </c:pt>
                <c:pt idx="9583">
                  <c:v>45226</c:v>
                </c:pt>
                <c:pt idx="9584">
                  <c:v>45227</c:v>
                </c:pt>
                <c:pt idx="9585">
                  <c:v>45228</c:v>
                </c:pt>
                <c:pt idx="9586">
                  <c:v>45229</c:v>
                </c:pt>
                <c:pt idx="9587">
                  <c:v>45230</c:v>
                </c:pt>
                <c:pt idx="9588">
                  <c:v>45231</c:v>
                </c:pt>
                <c:pt idx="9589">
                  <c:v>45232</c:v>
                </c:pt>
                <c:pt idx="9590">
                  <c:v>45233</c:v>
                </c:pt>
                <c:pt idx="9591">
                  <c:v>45234</c:v>
                </c:pt>
                <c:pt idx="9592">
                  <c:v>45235</c:v>
                </c:pt>
                <c:pt idx="9593">
                  <c:v>45236</c:v>
                </c:pt>
                <c:pt idx="9594">
                  <c:v>45237</c:v>
                </c:pt>
                <c:pt idx="9595">
                  <c:v>45238</c:v>
                </c:pt>
                <c:pt idx="9596">
                  <c:v>45239</c:v>
                </c:pt>
                <c:pt idx="9597">
                  <c:v>45240</c:v>
                </c:pt>
                <c:pt idx="9598">
                  <c:v>45241</c:v>
                </c:pt>
                <c:pt idx="9599">
                  <c:v>45242</c:v>
                </c:pt>
                <c:pt idx="9600">
                  <c:v>45243</c:v>
                </c:pt>
                <c:pt idx="9601">
                  <c:v>45244</c:v>
                </c:pt>
                <c:pt idx="9602">
                  <c:v>45245</c:v>
                </c:pt>
                <c:pt idx="9603">
                  <c:v>45246</c:v>
                </c:pt>
                <c:pt idx="9604">
                  <c:v>45247</c:v>
                </c:pt>
                <c:pt idx="9605">
                  <c:v>45248</c:v>
                </c:pt>
                <c:pt idx="9606">
                  <c:v>45249</c:v>
                </c:pt>
                <c:pt idx="9607">
                  <c:v>45250</c:v>
                </c:pt>
                <c:pt idx="9608">
                  <c:v>45251</c:v>
                </c:pt>
                <c:pt idx="9609">
                  <c:v>45252</c:v>
                </c:pt>
                <c:pt idx="9610">
                  <c:v>45253</c:v>
                </c:pt>
                <c:pt idx="9611">
                  <c:v>45254</c:v>
                </c:pt>
                <c:pt idx="9612">
                  <c:v>45255</c:v>
                </c:pt>
                <c:pt idx="9613">
                  <c:v>45256</c:v>
                </c:pt>
                <c:pt idx="9614">
                  <c:v>45257</c:v>
                </c:pt>
                <c:pt idx="9615">
                  <c:v>45258</c:v>
                </c:pt>
                <c:pt idx="9616">
                  <c:v>45259</c:v>
                </c:pt>
                <c:pt idx="9617">
                  <c:v>45260</c:v>
                </c:pt>
                <c:pt idx="9618">
                  <c:v>45261</c:v>
                </c:pt>
                <c:pt idx="9619">
                  <c:v>45262</c:v>
                </c:pt>
                <c:pt idx="9620">
                  <c:v>45263</c:v>
                </c:pt>
                <c:pt idx="9621">
                  <c:v>45264</c:v>
                </c:pt>
                <c:pt idx="9622">
                  <c:v>45265</c:v>
                </c:pt>
                <c:pt idx="9623">
                  <c:v>45266</c:v>
                </c:pt>
                <c:pt idx="9624">
                  <c:v>45267</c:v>
                </c:pt>
                <c:pt idx="9625">
                  <c:v>45268</c:v>
                </c:pt>
                <c:pt idx="9626">
                  <c:v>45269</c:v>
                </c:pt>
                <c:pt idx="9627">
                  <c:v>45270</c:v>
                </c:pt>
                <c:pt idx="9628">
                  <c:v>45271</c:v>
                </c:pt>
                <c:pt idx="9629">
                  <c:v>45272</c:v>
                </c:pt>
                <c:pt idx="9630">
                  <c:v>45273</c:v>
                </c:pt>
                <c:pt idx="9631">
                  <c:v>45274</c:v>
                </c:pt>
                <c:pt idx="9632">
                  <c:v>45275</c:v>
                </c:pt>
                <c:pt idx="9633">
                  <c:v>45276</c:v>
                </c:pt>
                <c:pt idx="9634">
                  <c:v>45277</c:v>
                </c:pt>
                <c:pt idx="9635">
                  <c:v>45278</c:v>
                </c:pt>
                <c:pt idx="9636">
                  <c:v>45279</c:v>
                </c:pt>
                <c:pt idx="9637">
                  <c:v>45280</c:v>
                </c:pt>
                <c:pt idx="9638">
                  <c:v>45281</c:v>
                </c:pt>
                <c:pt idx="9639">
                  <c:v>45282</c:v>
                </c:pt>
                <c:pt idx="9640">
                  <c:v>45283</c:v>
                </c:pt>
                <c:pt idx="9641">
                  <c:v>45284</c:v>
                </c:pt>
                <c:pt idx="9642">
                  <c:v>45285</c:v>
                </c:pt>
                <c:pt idx="9643">
                  <c:v>45286</c:v>
                </c:pt>
                <c:pt idx="9644">
                  <c:v>45287</c:v>
                </c:pt>
                <c:pt idx="9645">
                  <c:v>45288</c:v>
                </c:pt>
                <c:pt idx="9646">
                  <c:v>45289</c:v>
                </c:pt>
                <c:pt idx="9647">
                  <c:v>45290</c:v>
                </c:pt>
                <c:pt idx="9648">
                  <c:v>45291</c:v>
                </c:pt>
                <c:pt idx="9649">
                  <c:v>45292</c:v>
                </c:pt>
                <c:pt idx="9650">
                  <c:v>45293</c:v>
                </c:pt>
                <c:pt idx="9651">
                  <c:v>45294</c:v>
                </c:pt>
                <c:pt idx="9652">
                  <c:v>45295</c:v>
                </c:pt>
                <c:pt idx="9653">
                  <c:v>45296</c:v>
                </c:pt>
                <c:pt idx="9654">
                  <c:v>45297</c:v>
                </c:pt>
                <c:pt idx="9655">
                  <c:v>45298</c:v>
                </c:pt>
                <c:pt idx="9656">
                  <c:v>45299</c:v>
                </c:pt>
                <c:pt idx="9657">
                  <c:v>45300</c:v>
                </c:pt>
                <c:pt idx="9658">
                  <c:v>45301</c:v>
                </c:pt>
                <c:pt idx="9659">
                  <c:v>45302</c:v>
                </c:pt>
                <c:pt idx="9660">
                  <c:v>45303</c:v>
                </c:pt>
                <c:pt idx="9661">
                  <c:v>45304</c:v>
                </c:pt>
                <c:pt idx="9662">
                  <c:v>45305</c:v>
                </c:pt>
                <c:pt idx="9663">
                  <c:v>45306</c:v>
                </c:pt>
                <c:pt idx="9664">
                  <c:v>45307</c:v>
                </c:pt>
                <c:pt idx="9665">
                  <c:v>45308</c:v>
                </c:pt>
                <c:pt idx="9666">
                  <c:v>45309</c:v>
                </c:pt>
                <c:pt idx="9667">
                  <c:v>45310</c:v>
                </c:pt>
                <c:pt idx="9668">
                  <c:v>45311</c:v>
                </c:pt>
                <c:pt idx="9669">
                  <c:v>45312</c:v>
                </c:pt>
                <c:pt idx="9670">
                  <c:v>45313</c:v>
                </c:pt>
                <c:pt idx="9671">
                  <c:v>45314</c:v>
                </c:pt>
                <c:pt idx="9672">
                  <c:v>45315</c:v>
                </c:pt>
                <c:pt idx="9673">
                  <c:v>45316</c:v>
                </c:pt>
                <c:pt idx="9674">
                  <c:v>45317</c:v>
                </c:pt>
                <c:pt idx="9675">
                  <c:v>45318</c:v>
                </c:pt>
                <c:pt idx="9676">
                  <c:v>45319</c:v>
                </c:pt>
                <c:pt idx="9677">
                  <c:v>45320</c:v>
                </c:pt>
                <c:pt idx="9678">
                  <c:v>45321</c:v>
                </c:pt>
                <c:pt idx="9679">
                  <c:v>45322</c:v>
                </c:pt>
                <c:pt idx="9680">
                  <c:v>45323</c:v>
                </c:pt>
                <c:pt idx="9681">
                  <c:v>45324</c:v>
                </c:pt>
                <c:pt idx="9682">
                  <c:v>45325</c:v>
                </c:pt>
                <c:pt idx="9683">
                  <c:v>45326</c:v>
                </c:pt>
                <c:pt idx="9684">
                  <c:v>45327</c:v>
                </c:pt>
                <c:pt idx="9685">
                  <c:v>45328</c:v>
                </c:pt>
                <c:pt idx="9686">
                  <c:v>45329</c:v>
                </c:pt>
                <c:pt idx="9687">
                  <c:v>45330</c:v>
                </c:pt>
                <c:pt idx="9688">
                  <c:v>45331</c:v>
                </c:pt>
                <c:pt idx="9689">
                  <c:v>45332</c:v>
                </c:pt>
                <c:pt idx="9690">
                  <c:v>45333</c:v>
                </c:pt>
                <c:pt idx="9691">
                  <c:v>45334</c:v>
                </c:pt>
                <c:pt idx="9692">
                  <c:v>45335</c:v>
                </c:pt>
                <c:pt idx="9693">
                  <c:v>45336</c:v>
                </c:pt>
                <c:pt idx="9694">
                  <c:v>45337</c:v>
                </c:pt>
                <c:pt idx="9695">
                  <c:v>45338</c:v>
                </c:pt>
                <c:pt idx="9696">
                  <c:v>45339</c:v>
                </c:pt>
                <c:pt idx="9697">
                  <c:v>45340</c:v>
                </c:pt>
                <c:pt idx="9698">
                  <c:v>45341</c:v>
                </c:pt>
                <c:pt idx="9699">
                  <c:v>45342</c:v>
                </c:pt>
                <c:pt idx="9700">
                  <c:v>45343</c:v>
                </c:pt>
                <c:pt idx="9701">
                  <c:v>45344</c:v>
                </c:pt>
                <c:pt idx="9702">
                  <c:v>45345</c:v>
                </c:pt>
                <c:pt idx="9703">
                  <c:v>45346</c:v>
                </c:pt>
                <c:pt idx="9704">
                  <c:v>45347</c:v>
                </c:pt>
                <c:pt idx="9705">
                  <c:v>45348</c:v>
                </c:pt>
                <c:pt idx="9706">
                  <c:v>45349</c:v>
                </c:pt>
                <c:pt idx="9707">
                  <c:v>45350</c:v>
                </c:pt>
                <c:pt idx="9708">
                  <c:v>45351</c:v>
                </c:pt>
                <c:pt idx="9709">
                  <c:v>45352</c:v>
                </c:pt>
                <c:pt idx="9710">
                  <c:v>45353</c:v>
                </c:pt>
                <c:pt idx="9711">
                  <c:v>45354</c:v>
                </c:pt>
                <c:pt idx="9712">
                  <c:v>45355</c:v>
                </c:pt>
                <c:pt idx="9713">
                  <c:v>45356</c:v>
                </c:pt>
                <c:pt idx="9714">
                  <c:v>45357</c:v>
                </c:pt>
                <c:pt idx="9715">
                  <c:v>45358</c:v>
                </c:pt>
                <c:pt idx="9716">
                  <c:v>45359</c:v>
                </c:pt>
                <c:pt idx="9717">
                  <c:v>45360</c:v>
                </c:pt>
                <c:pt idx="9718">
                  <c:v>45361</c:v>
                </c:pt>
                <c:pt idx="9719">
                  <c:v>45362</c:v>
                </c:pt>
                <c:pt idx="9720">
                  <c:v>45363</c:v>
                </c:pt>
                <c:pt idx="9721">
                  <c:v>45364</c:v>
                </c:pt>
                <c:pt idx="9722">
                  <c:v>45365</c:v>
                </c:pt>
                <c:pt idx="9723">
                  <c:v>45366</c:v>
                </c:pt>
                <c:pt idx="9724">
                  <c:v>45367</c:v>
                </c:pt>
                <c:pt idx="9725">
                  <c:v>45368</c:v>
                </c:pt>
                <c:pt idx="9726">
                  <c:v>45369</c:v>
                </c:pt>
                <c:pt idx="9727">
                  <c:v>45370</c:v>
                </c:pt>
                <c:pt idx="9728">
                  <c:v>45371</c:v>
                </c:pt>
                <c:pt idx="9729">
                  <c:v>45372</c:v>
                </c:pt>
                <c:pt idx="9730">
                  <c:v>45373</c:v>
                </c:pt>
                <c:pt idx="9731">
                  <c:v>45374</c:v>
                </c:pt>
                <c:pt idx="9732">
                  <c:v>45375</c:v>
                </c:pt>
                <c:pt idx="9733">
                  <c:v>45376</c:v>
                </c:pt>
                <c:pt idx="9734">
                  <c:v>45377</c:v>
                </c:pt>
                <c:pt idx="9735">
                  <c:v>45378</c:v>
                </c:pt>
                <c:pt idx="9736">
                  <c:v>45379</c:v>
                </c:pt>
                <c:pt idx="9737">
                  <c:v>45380</c:v>
                </c:pt>
                <c:pt idx="9738">
                  <c:v>45381</c:v>
                </c:pt>
                <c:pt idx="9739">
                  <c:v>45382</c:v>
                </c:pt>
                <c:pt idx="9740">
                  <c:v>45383</c:v>
                </c:pt>
                <c:pt idx="9741">
                  <c:v>45384</c:v>
                </c:pt>
                <c:pt idx="9742">
                  <c:v>45385</c:v>
                </c:pt>
                <c:pt idx="9743">
                  <c:v>45386</c:v>
                </c:pt>
                <c:pt idx="9744">
                  <c:v>45387</c:v>
                </c:pt>
                <c:pt idx="9745">
                  <c:v>45388</c:v>
                </c:pt>
                <c:pt idx="9746">
                  <c:v>45389</c:v>
                </c:pt>
                <c:pt idx="9747">
                  <c:v>45390</c:v>
                </c:pt>
                <c:pt idx="9748">
                  <c:v>45391</c:v>
                </c:pt>
                <c:pt idx="9749">
                  <c:v>45392</c:v>
                </c:pt>
                <c:pt idx="9750">
                  <c:v>45393</c:v>
                </c:pt>
                <c:pt idx="9751">
                  <c:v>45394</c:v>
                </c:pt>
                <c:pt idx="9752">
                  <c:v>45395</c:v>
                </c:pt>
                <c:pt idx="9753">
                  <c:v>45396</c:v>
                </c:pt>
                <c:pt idx="9754">
                  <c:v>45397</c:v>
                </c:pt>
                <c:pt idx="9755">
                  <c:v>45398</c:v>
                </c:pt>
                <c:pt idx="9756">
                  <c:v>45399</c:v>
                </c:pt>
                <c:pt idx="9757">
                  <c:v>45400</c:v>
                </c:pt>
                <c:pt idx="9758">
                  <c:v>45401</c:v>
                </c:pt>
                <c:pt idx="9759">
                  <c:v>45402</c:v>
                </c:pt>
                <c:pt idx="9760">
                  <c:v>45403</c:v>
                </c:pt>
                <c:pt idx="9761">
                  <c:v>45404</c:v>
                </c:pt>
                <c:pt idx="9762">
                  <c:v>45405</c:v>
                </c:pt>
                <c:pt idx="9763">
                  <c:v>45406</c:v>
                </c:pt>
                <c:pt idx="9764">
                  <c:v>45407</c:v>
                </c:pt>
                <c:pt idx="9765">
                  <c:v>45408</c:v>
                </c:pt>
                <c:pt idx="9766">
                  <c:v>45409</c:v>
                </c:pt>
                <c:pt idx="9767">
                  <c:v>45410</c:v>
                </c:pt>
                <c:pt idx="9768">
                  <c:v>45411</c:v>
                </c:pt>
                <c:pt idx="9769">
                  <c:v>45412</c:v>
                </c:pt>
                <c:pt idx="9770">
                  <c:v>45413</c:v>
                </c:pt>
                <c:pt idx="9771">
                  <c:v>45414</c:v>
                </c:pt>
                <c:pt idx="9772">
                  <c:v>45415</c:v>
                </c:pt>
                <c:pt idx="9773">
                  <c:v>45416</c:v>
                </c:pt>
                <c:pt idx="9774">
                  <c:v>45417</c:v>
                </c:pt>
                <c:pt idx="9775">
                  <c:v>45418</c:v>
                </c:pt>
                <c:pt idx="9776">
                  <c:v>45419</c:v>
                </c:pt>
                <c:pt idx="9777">
                  <c:v>45420</c:v>
                </c:pt>
                <c:pt idx="9778">
                  <c:v>45421</c:v>
                </c:pt>
                <c:pt idx="9779">
                  <c:v>45422</c:v>
                </c:pt>
                <c:pt idx="9780">
                  <c:v>45423</c:v>
                </c:pt>
                <c:pt idx="9781">
                  <c:v>45424</c:v>
                </c:pt>
                <c:pt idx="9782">
                  <c:v>45425</c:v>
                </c:pt>
                <c:pt idx="9783">
                  <c:v>45426</c:v>
                </c:pt>
                <c:pt idx="9784">
                  <c:v>45427</c:v>
                </c:pt>
                <c:pt idx="9785">
                  <c:v>45428</c:v>
                </c:pt>
                <c:pt idx="9786">
                  <c:v>45429</c:v>
                </c:pt>
                <c:pt idx="9787">
                  <c:v>45430</c:v>
                </c:pt>
                <c:pt idx="9788">
                  <c:v>45431</c:v>
                </c:pt>
                <c:pt idx="9789">
                  <c:v>45432</c:v>
                </c:pt>
                <c:pt idx="9790">
                  <c:v>45433</c:v>
                </c:pt>
                <c:pt idx="9791">
                  <c:v>45434</c:v>
                </c:pt>
                <c:pt idx="9792">
                  <c:v>45435</c:v>
                </c:pt>
                <c:pt idx="9793">
                  <c:v>45436</c:v>
                </c:pt>
                <c:pt idx="9794">
                  <c:v>45437</c:v>
                </c:pt>
                <c:pt idx="9795">
                  <c:v>45438</c:v>
                </c:pt>
                <c:pt idx="9796">
                  <c:v>45439</c:v>
                </c:pt>
                <c:pt idx="9797">
                  <c:v>45440</c:v>
                </c:pt>
                <c:pt idx="9798">
                  <c:v>45441</c:v>
                </c:pt>
                <c:pt idx="9799">
                  <c:v>45442</c:v>
                </c:pt>
                <c:pt idx="9800">
                  <c:v>45443</c:v>
                </c:pt>
                <c:pt idx="9801">
                  <c:v>45444</c:v>
                </c:pt>
                <c:pt idx="9802">
                  <c:v>45445</c:v>
                </c:pt>
                <c:pt idx="9803">
                  <c:v>45446</c:v>
                </c:pt>
                <c:pt idx="9804">
                  <c:v>45447</c:v>
                </c:pt>
                <c:pt idx="9805">
                  <c:v>45448</c:v>
                </c:pt>
                <c:pt idx="9806">
                  <c:v>45449</c:v>
                </c:pt>
                <c:pt idx="9807">
                  <c:v>45450</c:v>
                </c:pt>
                <c:pt idx="9808">
                  <c:v>45451</c:v>
                </c:pt>
                <c:pt idx="9809">
                  <c:v>45452</c:v>
                </c:pt>
                <c:pt idx="9810">
                  <c:v>45453</c:v>
                </c:pt>
                <c:pt idx="9811">
                  <c:v>45454</c:v>
                </c:pt>
                <c:pt idx="9812">
                  <c:v>45455</c:v>
                </c:pt>
                <c:pt idx="9813">
                  <c:v>45456</c:v>
                </c:pt>
                <c:pt idx="9814">
                  <c:v>45457</c:v>
                </c:pt>
                <c:pt idx="9815">
                  <c:v>45458</c:v>
                </c:pt>
                <c:pt idx="9816">
                  <c:v>45459</c:v>
                </c:pt>
                <c:pt idx="9817">
                  <c:v>45460</c:v>
                </c:pt>
                <c:pt idx="9818">
                  <c:v>45461</c:v>
                </c:pt>
                <c:pt idx="9819">
                  <c:v>45462</c:v>
                </c:pt>
                <c:pt idx="9820">
                  <c:v>45463</c:v>
                </c:pt>
                <c:pt idx="9821">
                  <c:v>45464</c:v>
                </c:pt>
                <c:pt idx="9822">
                  <c:v>45465</c:v>
                </c:pt>
                <c:pt idx="9823">
                  <c:v>45466</c:v>
                </c:pt>
                <c:pt idx="9824">
                  <c:v>45467</c:v>
                </c:pt>
                <c:pt idx="9825">
                  <c:v>45468</c:v>
                </c:pt>
                <c:pt idx="9826">
                  <c:v>45469</c:v>
                </c:pt>
                <c:pt idx="9827">
                  <c:v>45470</c:v>
                </c:pt>
                <c:pt idx="9828">
                  <c:v>45471</c:v>
                </c:pt>
                <c:pt idx="9829">
                  <c:v>45472</c:v>
                </c:pt>
                <c:pt idx="9830">
                  <c:v>45473</c:v>
                </c:pt>
                <c:pt idx="9831">
                  <c:v>45474</c:v>
                </c:pt>
                <c:pt idx="9832">
                  <c:v>45475</c:v>
                </c:pt>
                <c:pt idx="9833">
                  <c:v>45476</c:v>
                </c:pt>
                <c:pt idx="9834">
                  <c:v>45477</c:v>
                </c:pt>
                <c:pt idx="9835">
                  <c:v>45478</c:v>
                </c:pt>
                <c:pt idx="9836">
                  <c:v>45479</c:v>
                </c:pt>
                <c:pt idx="9837">
                  <c:v>45480</c:v>
                </c:pt>
                <c:pt idx="9838">
                  <c:v>45481</c:v>
                </c:pt>
                <c:pt idx="9839">
                  <c:v>45482</c:v>
                </c:pt>
                <c:pt idx="9840">
                  <c:v>45483</c:v>
                </c:pt>
                <c:pt idx="9841">
                  <c:v>45484</c:v>
                </c:pt>
                <c:pt idx="9842">
                  <c:v>45485</c:v>
                </c:pt>
                <c:pt idx="9843">
                  <c:v>45486</c:v>
                </c:pt>
                <c:pt idx="9844">
                  <c:v>45487</c:v>
                </c:pt>
                <c:pt idx="9845">
                  <c:v>45488</c:v>
                </c:pt>
                <c:pt idx="9846">
                  <c:v>45489</c:v>
                </c:pt>
                <c:pt idx="9847">
                  <c:v>45490</c:v>
                </c:pt>
                <c:pt idx="9848">
                  <c:v>45491</c:v>
                </c:pt>
                <c:pt idx="9849">
                  <c:v>45492</c:v>
                </c:pt>
                <c:pt idx="9850">
                  <c:v>45493</c:v>
                </c:pt>
                <c:pt idx="9851">
                  <c:v>45494</c:v>
                </c:pt>
                <c:pt idx="9852">
                  <c:v>45495</c:v>
                </c:pt>
                <c:pt idx="9853">
                  <c:v>45496</c:v>
                </c:pt>
                <c:pt idx="9854">
                  <c:v>45497</c:v>
                </c:pt>
                <c:pt idx="9855">
                  <c:v>45498</c:v>
                </c:pt>
                <c:pt idx="9856">
                  <c:v>45499</c:v>
                </c:pt>
                <c:pt idx="9857">
                  <c:v>45500</c:v>
                </c:pt>
                <c:pt idx="9858">
                  <c:v>45501</c:v>
                </c:pt>
                <c:pt idx="9859">
                  <c:v>45502</c:v>
                </c:pt>
                <c:pt idx="9860">
                  <c:v>45503</c:v>
                </c:pt>
                <c:pt idx="9861">
                  <c:v>45504</c:v>
                </c:pt>
                <c:pt idx="9862">
                  <c:v>45505</c:v>
                </c:pt>
                <c:pt idx="9863">
                  <c:v>45506</c:v>
                </c:pt>
                <c:pt idx="9864">
                  <c:v>45507</c:v>
                </c:pt>
                <c:pt idx="9865">
                  <c:v>45508</c:v>
                </c:pt>
                <c:pt idx="9866">
                  <c:v>45509</c:v>
                </c:pt>
                <c:pt idx="9867">
                  <c:v>45510</c:v>
                </c:pt>
                <c:pt idx="9868">
                  <c:v>45511</c:v>
                </c:pt>
                <c:pt idx="9869">
                  <c:v>45512</c:v>
                </c:pt>
                <c:pt idx="9870">
                  <c:v>45513</c:v>
                </c:pt>
                <c:pt idx="9871">
                  <c:v>45514</c:v>
                </c:pt>
                <c:pt idx="9872">
                  <c:v>45515</c:v>
                </c:pt>
                <c:pt idx="9873">
                  <c:v>45516</c:v>
                </c:pt>
                <c:pt idx="9874">
                  <c:v>45517</c:v>
                </c:pt>
                <c:pt idx="9875">
                  <c:v>45518</c:v>
                </c:pt>
                <c:pt idx="9876">
                  <c:v>45519</c:v>
                </c:pt>
                <c:pt idx="9877">
                  <c:v>45520</c:v>
                </c:pt>
                <c:pt idx="9878">
                  <c:v>45521</c:v>
                </c:pt>
                <c:pt idx="9879">
                  <c:v>45522</c:v>
                </c:pt>
                <c:pt idx="9880">
                  <c:v>45523</c:v>
                </c:pt>
                <c:pt idx="9881">
                  <c:v>45524</c:v>
                </c:pt>
                <c:pt idx="9882">
                  <c:v>45525</c:v>
                </c:pt>
                <c:pt idx="9883">
                  <c:v>45526</c:v>
                </c:pt>
                <c:pt idx="9884">
                  <c:v>45527</c:v>
                </c:pt>
                <c:pt idx="9885">
                  <c:v>45528</c:v>
                </c:pt>
                <c:pt idx="9886">
                  <c:v>45529</c:v>
                </c:pt>
                <c:pt idx="9887">
                  <c:v>45530</c:v>
                </c:pt>
                <c:pt idx="9888">
                  <c:v>45531</c:v>
                </c:pt>
                <c:pt idx="9889">
                  <c:v>45532</c:v>
                </c:pt>
                <c:pt idx="9890">
                  <c:v>45533</c:v>
                </c:pt>
                <c:pt idx="9891">
                  <c:v>45534</c:v>
                </c:pt>
                <c:pt idx="9892">
                  <c:v>45535</c:v>
                </c:pt>
                <c:pt idx="9893">
                  <c:v>45536</c:v>
                </c:pt>
                <c:pt idx="9894">
                  <c:v>45537</c:v>
                </c:pt>
                <c:pt idx="9895">
                  <c:v>45538</c:v>
                </c:pt>
                <c:pt idx="9896">
                  <c:v>45539</c:v>
                </c:pt>
                <c:pt idx="9897">
                  <c:v>45540</c:v>
                </c:pt>
                <c:pt idx="9898">
                  <c:v>45541</c:v>
                </c:pt>
                <c:pt idx="9899">
                  <c:v>45542</c:v>
                </c:pt>
                <c:pt idx="9900">
                  <c:v>45543</c:v>
                </c:pt>
                <c:pt idx="9901">
                  <c:v>45544</c:v>
                </c:pt>
                <c:pt idx="9902">
                  <c:v>45545</c:v>
                </c:pt>
                <c:pt idx="9903">
                  <c:v>45546</c:v>
                </c:pt>
                <c:pt idx="9904">
                  <c:v>45547</c:v>
                </c:pt>
                <c:pt idx="9905">
                  <c:v>45548</c:v>
                </c:pt>
                <c:pt idx="9906">
                  <c:v>45549</c:v>
                </c:pt>
                <c:pt idx="9907">
                  <c:v>45550</c:v>
                </c:pt>
                <c:pt idx="9908">
                  <c:v>45551</c:v>
                </c:pt>
                <c:pt idx="9909">
                  <c:v>45552</c:v>
                </c:pt>
                <c:pt idx="9910">
                  <c:v>45553</c:v>
                </c:pt>
                <c:pt idx="9911">
                  <c:v>45554</c:v>
                </c:pt>
                <c:pt idx="9912">
                  <c:v>45555</c:v>
                </c:pt>
                <c:pt idx="9913">
                  <c:v>45556</c:v>
                </c:pt>
                <c:pt idx="9914">
                  <c:v>45557</c:v>
                </c:pt>
                <c:pt idx="9915">
                  <c:v>45558</c:v>
                </c:pt>
                <c:pt idx="9916">
                  <c:v>45559</c:v>
                </c:pt>
                <c:pt idx="9917">
                  <c:v>45560</c:v>
                </c:pt>
                <c:pt idx="9918">
                  <c:v>45561</c:v>
                </c:pt>
                <c:pt idx="9919">
                  <c:v>45562</c:v>
                </c:pt>
                <c:pt idx="9920">
                  <c:v>45563</c:v>
                </c:pt>
                <c:pt idx="9921">
                  <c:v>45564</c:v>
                </c:pt>
                <c:pt idx="9922">
                  <c:v>45565</c:v>
                </c:pt>
                <c:pt idx="9923">
                  <c:v>45566</c:v>
                </c:pt>
                <c:pt idx="9924">
                  <c:v>45567</c:v>
                </c:pt>
                <c:pt idx="9925">
                  <c:v>45568</c:v>
                </c:pt>
                <c:pt idx="9926">
                  <c:v>45569</c:v>
                </c:pt>
                <c:pt idx="9927">
                  <c:v>45570</c:v>
                </c:pt>
                <c:pt idx="9928">
                  <c:v>45571</c:v>
                </c:pt>
                <c:pt idx="9929">
                  <c:v>45572</c:v>
                </c:pt>
                <c:pt idx="9930">
                  <c:v>45573</c:v>
                </c:pt>
                <c:pt idx="9931">
                  <c:v>45574</c:v>
                </c:pt>
                <c:pt idx="9932">
                  <c:v>45575</c:v>
                </c:pt>
                <c:pt idx="9933">
                  <c:v>45576</c:v>
                </c:pt>
                <c:pt idx="9934">
                  <c:v>45577</c:v>
                </c:pt>
                <c:pt idx="9935">
                  <c:v>45578</c:v>
                </c:pt>
                <c:pt idx="9936">
                  <c:v>45579</c:v>
                </c:pt>
                <c:pt idx="9937">
                  <c:v>45580</c:v>
                </c:pt>
                <c:pt idx="9938">
                  <c:v>45581</c:v>
                </c:pt>
                <c:pt idx="9939">
                  <c:v>45582</c:v>
                </c:pt>
                <c:pt idx="9940">
                  <c:v>45583</c:v>
                </c:pt>
                <c:pt idx="9941">
                  <c:v>45584</c:v>
                </c:pt>
                <c:pt idx="9942">
                  <c:v>45585</c:v>
                </c:pt>
                <c:pt idx="9943">
                  <c:v>45586</c:v>
                </c:pt>
                <c:pt idx="9944">
                  <c:v>45587</c:v>
                </c:pt>
                <c:pt idx="9945">
                  <c:v>45588</c:v>
                </c:pt>
                <c:pt idx="9946">
                  <c:v>45589</c:v>
                </c:pt>
                <c:pt idx="9947">
                  <c:v>45590</c:v>
                </c:pt>
                <c:pt idx="9948">
                  <c:v>45591</c:v>
                </c:pt>
                <c:pt idx="9949">
                  <c:v>45592</c:v>
                </c:pt>
                <c:pt idx="9950">
                  <c:v>45593</c:v>
                </c:pt>
                <c:pt idx="9951">
                  <c:v>45594</c:v>
                </c:pt>
                <c:pt idx="9952">
                  <c:v>45595</c:v>
                </c:pt>
                <c:pt idx="9953">
                  <c:v>45596</c:v>
                </c:pt>
                <c:pt idx="9954">
                  <c:v>45597</c:v>
                </c:pt>
                <c:pt idx="9955">
                  <c:v>45598</c:v>
                </c:pt>
                <c:pt idx="9956">
                  <c:v>45599</c:v>
                </c:pt>
                <c:pt idx="9957">
                  <c:v>45600</c:v>
                </c:pt>
                <c:pt idx="9958">
                  <c:v>45601</c:v>
                </c:pt>
                <c:pt idx="9959">
                  <c:v>45602</c:v>
                </c:pt>
                <c:pt idx="9960">
                  <c:v>45603</c:v>
                </c:pt>
                <c:pt idx="9961">
                  <c:v>45604</c:v>
                </c:pt>
                <c:pt idx="9962">
                  <c:v>45605</c:v>
                </c:pt>
                <c:pt idx="9963">
                  <c:v>45606</c:v>
                </c:pt>
                <c:pt idx="9964">
                  <c:v>45607</c:v>
                </c:pt>
                <c:pt idx="9965">
                  <c:v>45608</c:v>
                </c:pt>
                <c:pt idx="9966">
                  <c:v>45609</c:v>
                </c:pt>
                <c:pt idx="9967">
                  <c:v>45610</c:v>
                </c:pt>
                <c:pt idx="9968">
                  <c:v>45611</c:v>
                </c:pt>
                <c:pt idx="9969">
                  <c:v>45612</c:v>
                </c:pt>
                <c:pt idx="9970">
                  <c:v>45613</c:v>
                </c:pt>
                <c:pt idx="9971">
                  <c:v>45614</c:v>
                </c:pt>
                <c:pt idx="9972">
                  <c:v>45615</c:v>
                </c:pt>
                <c:pt idx="9973">
                  <c:v>45616</c:v>
                </c:pt>
                <c:pt idx="9974">
                  <c:v>45617</c:v>
                </c:pt>
                <c:pt idx="9975">
                  <c:v>45618</c:v>
                </c:pt>
                <c:pt idx="9976">
                  <c:v>45619</c:v>
                </c:pt>
                <c:pt idx="9977">
                  <c:v>45620</c:v>
                </c:pt>
                <c:pt idx="9978">
                  <c:v>45621</c:v>
                </c:pt>
                <c:pt idx="9979">
                  <c:v>45622</c:v>
                </c:pt>
                <c:pt idx="9980">
                  <c:v>45623</c:v>
                </c:pt>
                <c:pt idx="9981">
                  <c:v>45624</c:v>
                </c:pt>
                <c:pt idx="9982">
                  <c:v>45625</c:v>
                </c:pt>
                <c:pt idx="9983">
                  <c:v>45626</c:v>
                </c:pt>
                <c:pt idx="9984">
                  <c:v>45627</c:v>
                </c:pt>
                <c:pt idx="9985">
                  <c:v>45628</c:v>
                </c:pt>
                <c:pt idx="9986">
                  <c:v>45629</c:v>
                </c:pt>
                <c:pt idx="9987">
                  <c:v>45630</c:v>
                </c:pt>
                <c:pt idx="9988">
                  <c:v>45631</c:v>
                </c:pt>
                <c:pt idx="9989">
                  <c:v>45632</c:v>
                </c:pt>
                <c:pt idx="9990">
                  <c:v>45633</c:v>
                </c:pt>
                <c:pt idx="9991">
                  <c:v>45634</c:v>
                </c:pt>
                <c:pt idx="9992">
                  <c:v>45635</c:v>
                </c:pt>
                <c:pt idx="9993">
                  <c:v>45636</c:v>
                </c:pt>
                <c:pt idx="9994">
                  <c:v>45637</c:v>
                </c:pt>
                <c:pt idx="9995">
                  <c:v>45638</c:v>
                </c:pt>
                <c:pt idx="9996">
                  <c:v>45639</c:v>
                </c:pt>
                <c:pt idx="9997">
                  <c:v>45640</c:v>
                </c:pt>
                <c:pt idx="9998">
                  <c:v>45641</c:v>
                </c:pt>
                <c:pt idx="9999">
                  <c:v>45642</c:v>
                </c:pt>
                <c:pt idx="10000">
                  <c:v>45643</c:v>
                </c:pt>
                <c:pt idx="10001">
                  <c:v>45644</c:v>
                </c:pt>
                <c:pt idx="10002">
                  <c:v>45645</c:v>
                </c:pt>
                <c:pt idx="10003">
                  <c:v>45646</c:v>
                </c:pt>
                <c:pt idx="10004">
                  <c:v>45647</c:v>
                </c:pt>
                <c:pt idx="10005">
                  <c:v>45648</c:v>
                </c:pt>
                <c:pt idx="10006">
                  <c:v>45649</c:v>
                </c:pt>
                <c:pt idx="10007">
                  <c:v>45650</c:v>
                </c:pt>
                <c:pt idx="10008">
                  <c:v>45651</c:v>
                </c:pt>
                <c:pt idx="10009">
                  <c:v>45652</c:v>
                </c:pt>
                <c:pt idx="10010">
                  <c:v>45653</c:v>
                </c:pt>
                <c:pt idx="10011">
                  <c:v>45654</c:v>
                </c:pt>
                <c:pt idx="10012">
                  <c:v>45655</c:v>
                </c:pt>
                <c:pt idx="10013">
                  <c:v>45656</c:v>
                </c:pt>
                <c:pt idx="10014">
                  <c:v>45657</c:v>
                </c:pt>
                <c:pt idx="10015">
                  <c:v>45658</c:v>
                </c:pt>
                <c:pt idx="10016">
                  <c:v>45659</c:v>
                </c:pt>
                <c:pt idx="10017">
                  <c:v>45660</c:v>
                </c:pt>
                <c:pt idx="10018">
                  <c:v>45661</c:v>
                </c:pt>
                <c:pt idx="10019">
                  <c:v>45662</c:v>
                </c:pt>
                <c:pt idx="10020">
                  <c:v>45663</c:v>
                </c:pt>
                <c:pt idx="10021">
                  <c:v>45664</c:v>
                </c:pt>
                <c:pt idx="10022">
                  <c:v>45665</c:v>
                </c:pt>
                <c:pt idx="10023">
                  <c:v>45666</c:v>
                </c:pt>
                <c:pt idx="10024">
                  <c:v>45667</c:v>
                </c:pt>
                <c:pt idx="10025">
                  <c:v>45668</c:v>
                </c:pt>
                <c:pt idx="10026">
                  <c:v>45669</c:v>
                </c:pt>
                <c:pt idx="10027">
                  <c:v>45670</c:v>
                </c:pt>
                <c:pt idx="10028">
                  <c:v>45671</c:v>
                </c:pt>
                <c:pt idx="10029">
                  <c:v>45672</c:v>
                </c:pt>
                <c:pt idx="10030">
                  <c:v>45673</c:v>
                </c:pt>
                <c:pt idx="10031">
                  <c:v>45674</c:v>
                </c:pt>
                <c:pt idx="10032">
                  <c:v>45675</c:v>
                </c:pt>
                <c:pt idx="10033">
                  <c:v>45676</c:v>
                </c:pt>
                <c:pt idx="10034">
                  <c:v>45677</c:v>
                </c:pt>
                <c:pt idx="10035">
                  <c:v>45678</c:v>
                </c:pt>
                <c:pt idx="10036">
                  <c:v>45679</c:v>
                </c:pt>
                <c:pt idx="10037">
                  <c:v>45680</c:v>
                </c:pt>
                <c:pt idx="10038">
                  <c:v>45681</c:v>
                </c:pt>
                <c:pt idx="10039">
                  <c:v>45682</c:v>
                </c:pt>
                <c:pt idx="10040">
                  <c:v>45683</c:v>
                </c:pt>
                <c:pt idx="10041">
                  <c:v>45684</c:v>
                </c:pt>
                <c:pt idx="10042">
                  <c:v>45685</c:v>
                </c:pt>
                <c:pt idx="10043">
                  <c:v>45686</c:v>
                </c:pt>
                <c:pt idx="10044">
                  <c:v>45687</c:v>
                </c:pt>
                <c:pt idx="10045">
                  <c:v>45688</c:v>
                </c:pt>
                <c:pt idx="10046">
                  <c:v>45689</c:v>
                </c:pt>
                <c:pt idx="10047">
                  <c:v>45690</c:v>
                </c:pt>
                <c:pt idx="10048">
                  <c:v>45691</c:v>
                </c:pt>
                <c:pt idx="10049">
                  <c:v>45692</c:v>
                </c:pt>
                <c:pt idx="10050">
                  <c:v>45693</c:v>
                </c:pt>
                <c:pt idx="10051">
                  <c:v>45694</c:v>
                </c:pt>
                <c:pt idx="10052">
                  <c:v>45695</c:v>
                </c:pt>
                <c:pt idx="10053">
                  <c:v>45696</c:v>
                </c:pt>
                <c:pt idx="10054">
                  <c:v>45697</c:v>
                </c:pt>
                <c:pt idx="10055">
                  <c:v>45698</c:v>
                </c:pt>
                <c:pt idx="10056">
                  <c:v>45699</c:v>
                </c:pt>
              </c:numCache>
            </c:numRef>
          </c:cat>
          <c:val>
            <c:numRef>
              <c:f>Sheet1!$C$2:$C$10058</c:f>
              <c:numCache>
                <c:formatCode>General</c:formatCode>
                <c:ptCount val="10057"/>
                <c:pt idx="153">
                  <c:v>91.394683323649048</c:v>
                </c:pt>
                <c:pt idx="154">
                  <c:v>91.394683323649048</c:v>
                </c:pt>
                <c:pt idx="155">
                  <c:v>91.394683323649048</c:v>
                </c:pt>
                <c:pt idx="156">
                  <c:v>91.394683323649048</c:v>
                </c:pt>
                <c:pt idx="157">
                  <c:v>91.394683323649048</c:v>
                </c:pt>
                <c:pt idx="158">
                  <c:v>91.394683323649048</c:v>
                </c:pt>
                <c:pt idx="159">
                  <c:v>91.394683323649048</c:v>
                </c:pt>
                <c:pt idx="160">
                  <c:v>91.394683323649048</c:v>
                </c:pt>
                <c:pt idx="161">
                  <c:v>91.394683323649048</c:v>
                </c:pt>
                <c:pt idx="162">
                  <c:v>91.394683323649048</c:v>
                </c:pt>
                <c:pt idx="163">
                  <c:v>91.394683323649048</c:v>
                </c:pt>
                <c:pt idx="164">
                  <c:v>91.394683323649048</c:v>
                </c:pt>
                <c:pt idx="165">
                  <c:v>91.394683323649048</c:v>
                </c:pt>
                <c:pt idx="166">
                  <c:v>91.394683323649048</c:v>
                </c:pt>
                <c:pt idx="167">
                  <c:v>91.394683323649048</c:v>
                </c:pt>
                <c:pt idx="168">
                  <c:v>91.394683323649048</c:v>
                </c:pt>
                <c:pt idx="169">
                  <c:v>91.394683323649048</c:v>
                </c:pt>
                <c:pt idx="170">
                  <c:v>91.394683323649048</c:v>
                </c:pt>
                <c:pt idx="171">
                  <c:v>91.394683323649048</c:v>
                </c:pt>
                <c:pt idx="172">
                  <c:v>91.394683323649048</c:v>
                </c:pt>
                <c:pt idx="173">
                  <c:v>91.394683323649048</c:v>
                </c:pt>
                <c:pt idx="174">
                  <c:v>91.394683323649048</c:v>
                </c:pt>
                <c:pt idx="175">
                  <c:v>91.394683323649048</c:v>
                </c:pt>
                <c:pt idx="176">
                  <c:v>91.394683323649048</c:v>
                </c:pt>
                <c:pt idx="177">
                  <c:v>91.394683323649048</c:v>
                </c:pt>
                <c:pt idx="178">
                  <c:v>91.394683323649048</c:v>
                </c:pt>
                <c:pt idx="179">
                  <c:v>91.394683323649048</c:v>
                </c:pt>
                <c:pt idx="180">
                  <c:v>91.394683323649048</c:v>
                </c:pt>
                <c:pt idx="181">
                  <c:v>91.394683323649048</c:v>
                </c:pt>
                <c:pt idx="182">
                  <c:v>91.394683323649048</c:v>
                </c:pt>
                <c:pt idx="183">
                  <c:v>91.394683323649048</c:v>
                </c:pt>
                <c:pt idx="184">
                  <c:v>91.394683323649048</c:v>
                </c:pt>
                <c:pt idx="185">
                  <c:v>91.394683323649048</c:v>
                </c:pt>
                <c:pt idx="186">
                  <c:v>91.394683323649048</c:v>
                </c:pt>
                <c:pt idx="187">
                  <c:v>91.394683323649048</c:v>
                </c:pt>
                <c:pt idx="188">
                  <c:v>91.394683323649048</c:v>
                </c:pt>
                <c:pt idx="189">
                  <c:v>91.394683323649048</c:v>
                </c:pt>
                <c:pt idx="190">
                  <c:v>91.394683323649048</c:v>
                </c:pt>
                <c:pt idx="191">
                  <c:v>91.394683323649048</c:v>
                </c:pt>
                <c:pt idx="192">
                  <c:v>91.394683323649048</c:v>
                </c:pt>
                <c:pt idx="193">
                  <c:v>91.394683323649048</c:v>
                </c:pt>
                <c:pt idx="194">
                  <c:v>91.394683323649048</c:v>
                </c:pt>
                <c:pt idx="195">
                  <c:v>91.394683323649048</c:v>
                </c:pt>
                <c:pt idx="196">
                  <c:v>91.394683323649048</c:v>
                </c:pt>
                <c:pt idx="197">
                  <c:v>91.394683323649048</c:v>
                </c:pt>
                <c:pt idx="198">
                  <c:v>91.394683323649048</c:v>
                </c:pt>
                <c:pt idx="199">
                  <c:v>91.394683323649048</c:v>
                </c:pt>
                <c:pt idx="200">
                  <c:v>91.394683323649048</c:v>
                </c:pt>
                <c:pt idx="201">
                  <c:v>91.394683323649048</c:v>
                </c:pt>
                <c:pt idx="202">
                  <c:v>91.394683323649048</c:v>
                </c:pt>
                <c:pt idx="203">
                  <c:v>91.394683323649048</c:v>
                </c:pt>
                <c:pt idx="204">
                  <c:v>91.394683323649048</c:v>
                </c:pt>
                <c:pt idx="205">
                  <c:v>91.394683323649048</c:v>
                </c:pt>
                <c:pt idx="206">
                  <c:v>91.394683323649048</c:v>
                </c:pt>
                <c:pt idx="207">
                  <c:v>91.394683323649048</c:v>
                </c:pt>
                <c:pt idx="208">
                  <c:v>91.394683323649048</c:v>
                </c:pt>
                <c:pt idx="209">
                  <c:v>91.394683323649048</c:v>
                </c:pt>
                <c:pt idx="210">
                  <c:v>91.394683323649048</c:v>
                </c:pt>
                <c:pt idx="211">
                  <c:v>91.394683323649048</c:v>
                </c:pt>
                <c:pt idx="212">
                  <c:v>91.394683323649048</c:v>
                </c:pt>
                <c:pt idx="213">
                  <c:v>91.394683323649048</c:v>
                </c:pt>
                <c:pt idx="214">
                  <c:v>91.394683323649048</c:v>
                </c:pt>
                <c:pt idx="215">
                  <c:v>91.394683323649048</c:v>
                </c:pt>
                <c:pt idx="216">
                  <c:v>91.394683323649048</c:v>
                </c:pt>
                <c:pt idx="217">
                  <c:v>91.394683323649048</c:v>
                </c:pt>
                <c:pt idx="218">
                  <c:v>91.394683323649048</c:v>
                </c:pt>
                <c:pt idx="219">
                  <c:v>91.394683323649048</c:v>
                </c:pt>
                <c:pt idx="220">
                  <c:v>91.394683323649048</c:v>
                </c:pt>
                <c:pt idx="221">
                  <c:v>91.394683323649048</c:v>
                </c:pt>
                <c:pt idx="222">
                  <c:v>91.394683323649048</c:v>
                </c:pt>
                <c:pt idx="223">
                  <c:v>91.394683323649048</c:v>
                </c:pt>
                <c:pt idx="224">
                  <c:v>91.394683323649048</c:v>
                </c:pt>
                <c:pt idx="225">
                  <c:v>91.394683323649048</c:v>
                </c:pt>
                <c:pt idx="226">
                  <c:v>91.394683323649048</c:v>
                </c:pt>
                <c:pt idx="227">
                  <c:v>91.394683323649048</c:v>
                </c:pt>
                <c:pt idx="228">
                  <c:v>91.394683323649048</c:v>
                </c:pt>
                <c:pt idx="229">
                  <c:v>91.394683323649048</c:v>
                </c:pt>
                <c:pt idx="230">
                  <c:v>91.394683323649048</c:v>
                </c:pt>
                <c:pt idx="231">
                  <c:v>91.394683323649048</c:v>
                </c:pt>
                <c:pt idx="232">
                  <c:v>91.394683323649048</c:v>
                </c:pt>
                <c:pt idx="233">
                  <c:v>91.394683323649048</c:v>
                </c:pt>
                <c:pt idx="234">
                  <c:v>91.394683323649048</c:v>
                </c:pt>
                <c:pt idx="235">
                  <c:v>91.394683323649048</c:v>
                </c:pt>
                <c:pt idx="236">
                  <c:v>91.394683323649048</c:v>
                </c:pt>
                <c:pt idx="237">
                  <c:v>91.394683323649048</c:v>
                </c:pt>
                <c:pt idx="238">
                  <c:v>91.394683323649048</c:v>
                </c:pt>
                <c:pt idx="239">
                  <c:v>91.394683323649048</c:v>
                </c:pt>
                <c:pt idx="240">
                  <c:v>91.394683323649048</c:v>
                </c:pt>
                <c:pt idx="241">
                  <c:v>91.394683323649048</c:v>
                </c:pt>
                <c:pt idx="242">
                  <c:v>91.394683323649048</c:v>
                </c:pt>
                <c:pt idx="243">
                  <c:v>91.394683323649048</c:v>
                </c:pt>
                <c:pt idx="244">
                  <c:v>91.394683323649048</c:v>
                </c:pt>
                <c:pt idx="245">
                  <c:v>91.394683323649048</c:v>
                </c:pt>
                <c:pt idx="246">
                  <c:v>91.394683323649048</c:v>
                </c:pt>
                <c:pt idx="247">
                  <c:v>91.394683323649048</c:v>
                </c:pt>
                <c:pt idx="248">
                  <c:v>91.394683323649048</c:v>
                </c:pt>
                <c:pt idx="249">
                  <c:v>91.394683323649048</c:v>
                </c:pt>
                <c:pt idx="250">
                  <c:v>91.394683323649048</c:v>
                </c:pt>
                <c:pt idx="251">
                  <c:v>91.394683323649048</c:v>
                </c:pt>
                <c:pt idx="252">
                  <c:v>91.394683323649048</c:v>
                </c:pt>
                <c:pt idx="253">
                  <c:v>91.394683323649048</c:v>
                </c:pt>
                <c:pt idx="254">
                  <c:v>91.394683323649048</c:v>
                </c:pt>
                <c:pt idx="255">
                  <c:v>91.394683323649048</c:v>
                </c:pt>
                <c:pt idx="256">
                  <c:v>91.394683323649048</c:v>
                </c:pt>
                <c:pt idx="257">
                  <c:v>91.394683323649048</c:v>
                </c:pt>
                <c:pt idx="258">
                  <c:v>91.394683323649048</c:v>
                </c:pt>
                <c:pt idx="259">
                  <c:v>91.394683323649048</c:v>
                </c:pt>
                <c:pt idx="260">
                  <c:v>91.394683323649048</c:v>
                </c:pt>
                <c:pt idx="261">
                  <c:v>91.394683323649048</c:v>
                </c:pt>
                <c:pt idx="262">
                  <c:v>91.394683323649048</c:v>
                </c:pt>
                <c:pt idx="263">
                  <c:v>91.394683323649048</c:v>
                </c:pt>
                <c:pt idx="264">
                  <c:v>91.394683323649048</c:v>
                </c:pt>
                <c:pt idx="265">
                  <c:v>91.394683323649048</c:v>
                </c:pt>
                <c:pt idx="266">
                  <c:v>91.394683323649048</c:v>
                </c:pt>
                <c:pt idx="267">
                  <c:v>91.394683323649048</c:v>
                </c:pt>
                <c:pt idx="268">
                  <c:v>91.394683323649048</c:v>
                </c:pt>
                <c:pt idx="269">
                  <c:v>91.394683323649048</c:v>
                </c:pt>
                <c:pt idx="270">
                  <c:v>91.394683323649048</c:v>
                </c:pt>
                <c:pt idx="271">
                  <c:v>91.394683323649048</c:v>
                </c:pt>
                <c:pt idx="272">
                  <c:v>91.394683323649048</c:v>
                </c:pt>
                <c:pt idx="273">
                  <c:v>91.394683323649048</c:v>
                </c:pt>
                <c:pt idx="274">
                  <c:v>91.394683323649048</c:v>
                </c:pt>
                <c:pt idx="275">
                  <c:v>91.394683323649048</c:v>
                </c:pt>
                <c:pt idx="276">
                  <c:v>91.394683323649048</c:v>
                </c:pt>
                <c:pt idx="277">
                  <c:v>91.394683323649048</c:v>
                </c:pt>
                <c:pt idx="278">
                  <c:v>91.394683323649048</c:v>
                </c:pt>
                <c:pt idx="279">
                  <c:v>91.394683323649048</c:v>
                </c:pt>
                <c:pt idx="280">
                  <c:v>91.394683323649048</c:v>
                </c:pt>
                <c:pt idx="281">
                  <c:v>91.394683323649048</c:v>
                </c:pt>
                <c:pt idx="282">
                  <c:v>91.394683323649048</c:v>
                </c:pt>
                <c:pt idx="283">
                  <c:v>91.394683323649048</c:v>
                </c:pt>
                <c:pt idx="284">
                  <c:v>91.394683323649048</c:v>
                </c:pt>
                <c:pt idx="285">
                  <c:v>91.394683323649048</c:v>
                </c:pt>
                <c:pt idx="286">
                  <c:v>91.394683323649048</c:v>
                </c:pt>
                <c:pt idx="287">
                  <c:v>91.394683323649048</c:v>
                </c:pt>
                <c:pt idx="288">
                  <c:v>91.394683323649048</c:v>
                </c:pt>
                <c:pt idx="289">
                  <c:v>91.394683323649048</c:v>
                </c:pt>
                <c:pt idx="290">
                  <c:v>91.394683323649048</c:v>
                </c:pt>
                <c:pt idx="291">
                  <c:v>91.394683323649048</c:v>
                </c:pt>
                <c:pt idx="292">
                  <c:v>91.394683323649048</c:v>
                </c:pt>
                <c:pt idx="293">
                  <c:v>91.394683323649048</c:v>
                </c:pt>
                <c:pt idx="294">
                  <c:v>91.394683323649048</c:v>
                </c:pt>
                <c:pt idx="295">
                  <c:v>91.394683323649048</c:v>
                </c:pt>
                <c:pt idx="296">
                  <c:v>91.394683323649048</c:v>
                </c:pt>
                <c:pt idx="297">
                  <c:v>91.394683323649048</c:v>
                </c:pt>
                <c:pt idx="298">
                  <c:v>91.394683323649048</c:v>
                </c:pt>
                <c:pt idx="299">
                  <c:v>91.394683323649048</c:v>
                </c:pt>
                <c:pt idx="300">
                  <c:v>91.394683323649048</c:v>
                </c:pt>
                <c:pt idx="301">
                  <c:v>91.394683323649048</c:v>
                </c:pt>
                <c:pt idx="302">
                  <c:v>91.394683323649048</c:v>
                </c:pt>
                <c:pt idx="303">
                  <c:v>91.394683323649048</c:v>
                </c:pt>
                <c:pt idx="304">
                  <c:v>91.394683323649048</c:v>
                </c:pt>
                <c:pt idx="305">
                  <c:v>91.394683323649048</c:v>
                </c:pt>
                <c:pt idx="306">
                  <c:v>91.394683323649048</c:v>
                </c:pt>
                <c:pt idx="307">
                  <c:v>91.394683323649048</c:v>
                </c:pt>
                <c:pt idx="308">
                  <c:v>91.394683323649048</c:v>
                </c:pt>
                <c:pt idx="309">
                  <c:v>91.394683323649048</c:v>
                </c:pt>
                <c:pt idx="310">
                  <c:v>91.394683323649048</c:v>
                </c:pt>
                <c:pt idx="311">
                  <c:v>91.394683323649048</c:v>
                </c:pt>
                <c:pt idx="312">
                  <c:v>91.394683323649048</c:v>
                </c:pt>
                <c:pt idx="313">
                  <c:v>91.394683323649048</c:v>
                </c:pt>
                <c:pt idx="314">
                  <c:v>91.394683323649048</c:v>
                </c:pt>
                <c:pt idx="315">
                  <c:v>91.394683323649048</c:v>
                </c:pt>
                <c:pt idx="316">
                  <c:v>91.394683323649048</c:v>
                </c:pt>
                <c:pt idx="317">
                  <c:v>91.394683323649048</c:v>
                </c:pt>
                <c:pt idx="318">
                  <c:v>91.394683323649048</c:v>
                </c:pt>
                <c:pt idx="319">
                  <c:v>91.394683323649048</c:v>
                </c:pt>
                <c:pt idx="320">
                  <c:v>91.394683323649048</c:v>
                </c:pt>
                <c:pt idx="321">
                  <c:v>91.394683323649048</c:v>
                </c:pt>
                <c:pt idx="322">
                  <c:v>91.394683323649048</c:v>
                </c:pt>
                <c:pt idx="323">
                  <c:v>91.394683323649048</c:v>
                </c:pt>
                <c:pt idx="324">
                  <c:v>91.394683323649048</c:v>
                </c:pt>
                <c:pt idx="325">
                  <c:v>91.394683323649048</c:v>
                </c:pt>
                <c:pt idx="326">
                  <c:v>91.394683323649048</c:v>
                </c:pt>
                <c:pt idx="327">
                  <c:v>91.394683323649048</c:v>
                </c:pt>
                <c:pt idx="328">
                  <c:v>91.394683323649048</c:v>
                </c:pt>
                <c:pt idx="329">
                  <c:v>91.394683323649048</c:v>
                </c:pt>
                <c:pt idx="330">
                  <c:v>91.394683323649048</c:v>
                </c:pt>
                <c:pt idx="331">
                  <c:v>91.394683323649048</c:v>
                </c:pt>
                <c:pt idx="332">
                  <c:v>91.394683323649048</c:v>
                </c:pt>
                <c:pt idx="333">
                  <c:v>91.394683323649048</c:v>
                </c:pt>
                <c:pt idx="334">
                  <c:v>91.394683323649048</c:v>
                </c:pt>
                <c:pt idx="335">
                  <c:v>91.394683323649048</c:v>
                </c:pt>
                <c:pt idx="336">
                  <c:v>91.394683323649048</c:v>
                </c:pt>
                <c:pt idx="337">
                  <c:v>91.394683323649048</c:v>
                </c:pt>
                <c:pt idx="338">
                  <c:v>91.394683323649048</c:v>
                </c:pt>
                <c:pt idx="339">
                  <c:v>91.394683323649048</c:v>
                </c:pt>
                <c:pt idx="340">
                  <c:v>91.394683323649048</c:v>
                </c:pt>
                <c:pt idx="341">
                  <c:v>91.394683323649048</c:v>
                </c:pt>
                <c:pt idx="342">
                  <c:v>91.394683323649048</c:v>
                </c:pt>
                <c:pt idx="343">
                  <c:v>91.394683323649048</c:v>
                </c:pt>
                <c:pt idx="344">
                  <c:v>91.394683323649048</c:v>
                </c:pt>
                <c:pt idx="345">
                  <c:v>91.394683323649048</c:v>
                </c:pt>
                <c:pt idx="346">
                  <c:v>91.394683323649048</c:v>
                </c:pt>
                <c:pt idx="347">
                  <c:v>91.394683323649048</c:v>
                </c:pt>
                <c:pt idx="348">
                  <c:v>91.394683323649048</c:v>
                </c:pt>
                <c:pt idx="349">
                  <c:v>91.394683323649048</c:v>
                </c:pt>
                <c:pt idx="350">
                  <c:v>91.394683323649048</c:v>
                </c:pt>
                <c:pt idx="351">
                  <c:v>91.394683323649048</c:v>
                </c:pt>
                <c:pt idx="352">
                  <c:v>91.394683323649048</c:v>
                </c:pt>
                <c:pt idx="353">
                  <c:v>91.394683323649048</c:v>
                </c:pt>
                <c:pt idx="354">
                  <c:v>91.394683323649048</c:v>
                </c:pt>
                <c:pt idx="355">
                  <c:v>91.394683323649048</c:v>
                </c:pt>
                <c:pt idx="356">
                  <c:v>91.394683323649048</c:v>
                </c:pt>
                <c:pt idx="357">
                  <c:v>91.394683323649048</c:v>
                </c:pt>
                <c:pt idx="358">
                  <c:v>91.394683323649048</c:v>
                </c:pt>
                <c:pt idx="359">
                  <c:v>91.394683323649048</c:v>
                </c:pt>
                <c:pt idx="360">
                  <c:v>91.394683323649048</c:v>
                </c:pt>
                <c:pt idx="361">
                  <c:v>91.394683323649048</c:v>
                </c:pt>
                <c:pt idx="362">
                  <c:v>91.394683323649048</c:v>
                </c:pt>
                <c:pt idx="363">
                  <c:v>91.394683323649048</c:v>
                </c:pt>
                <c:pt idx="364">
                  <c:v>91.394683323649048</c:v>
                </c:pt>
                <c:pt idx="365">
                  <c:v>91.394683323649048</c:v>
                </c:pt>
                <c:pt idx="366">
                  <c:v>91.394683323649048</c:v>
                </c:pt>
                <c:pt idx="367">
                  <c:v>91.394683323649048</c:v>
                </c:pt>
                <c:pt idx="368">
                  <c:v>91.394683323649048</c:v>
                </c:pt>
                <c:pt idx="369">
                  <c:v>91.394683323649048</c:v>
                </c:pt>
                <c:pt idx="370">
                  <c:v>91.394683323649048</c:v>
                </c:pt>
                <c:pt idx="371">
                  <c:v>91.394683323649048</c:v>
                </c:pt>
                <c:pt idx="372">
                  <c:v>91.394683323649048</c:v>
                </c:pt>
                <c:pt idx="373">
                  <c:v>91.394683323649048</c:v>
                </c:pt>
                <c:pt idx="374">
                  <c:v>91.394683323649048</c:v>
                </c:pt>
                <c:pt idx="375">
                  <c:v>91.394683323649048</c:v>
                </c:pt>
                <c:pt idx="376">
                  <c:v>91.394683323649048</c:v>
                </c:pt>
                <c:pt idx="377">
                  <c:v>91.394683323649048</c:v>
                </c:pt>
                <c:pt idx="378">
                  <c:v>91.394683323649048</c:v>
                </c:pt>
                <c:pt idx="379">
                  <c:v>91.394683323649048</c:v>
                </c:pt>
                <c:pt idx="380">
                  <c:v>91.394683323649048</c:v>
                </c:pt>
                <c:pt idx="381">
                  <c:v>91.394683323649048</c:v>
                </c:pt>
                <c:pt idx="382">
                  <c:v>91.394683323649048</c:v>
                </c:pt>
                <c:pt idx="383">
                  <c:v>91.394683323649048</c:v>
                </c:pt>
                <c:pt idx="384">
                  <c:v>91.394683323649048</c:v>
                </c:pt>
                <c:pt idx="385">
                  <c:v>91.394683323649048</c:v>
                </c:pt>
                <c:pt idx="386">
                  <c:v>91.394683323649048</c:v>
                </c:pt>
                <c:pt idx="387">
                  <c:v>91.394683323649048</c:v>
                </c:pt>
                <c:pt idx="388">
                  <c:v>91.394683323649048</c:v>
                </c:pt>
                <c:pt idx="389">
                  <c:v>91.394683323649048</c:v>
                </c:pt>
                <c:pt idx="390">
                  <c:v>91.394683323649048</c:v>
                </c:pt>
                <c:pt idx="391">
                  <c:v>91.394683323649048</c:v>
                </c:pt>
                <c:pt idx="392">
                  <c:v>91.394683323649048</c:v>
                </c:pt>
                <c:pt idx="393">
                  <c:v>91.394683323649048</c:v>
                </c:pt>
                <c:pt idx="394">
                  <c:v>91.394683323649048</c:v>
                </c:pt>
                <c:pt idx="395">
                  <c:v>91.394683323649048</c:v>
                </c:pt>
                <c:pt idx="396">
                  <c:v>91.394683323649048</c:v>
                </c:pt>
                <c:pt idx="397">
                  <c:v>91.394683323649048</c:v>
                </c:pt>
                <c:pt idx="398">
                  <c:v>91.394683323649048</c:v>
                </c:pt>
                <c:pt idx="399">
                  <c:v>91.394683323649048</c:v>
                </c:pt>
                <c:pt idx="400">
                  <c:v>91.394683323649048</c:v>
                </c:pt>
                <c:pt idx="401">
                  <c:v>91.394683323649048</c:v>
                </c:pt>
                <c:pt idx="402">
                  <c:v>91.394683323649048</c:v>
                </c:pt>
                <c:pt idx="403">
                  <c:v>91.394683323649048</c:v>
                </c:pt>
                <c:pt idx="404">
                  <c:v>91.394683323649048</c:v>
                </c:pt>
                <c:pt idx="405">
                  <c:v>91.394683323649048</c:v>
                </c:pt>
                <c:pt idx="406">
                  <c:v>91.394683323649048</c:v>
                </c:pt>
                <c:pt idx="407">
                  <c:v>91.394683323649048</c:v>
                </c:pt>
                <c:pt idx="408">
                  <c:v>91.394683323649048</c:v>
                </c:pt>
                <c:pt idx="409">
                  <c:v>91.394683323649048</c:v>
                </c:pt>
                <c:pt idx="410">
                  <c:v>91.394683323649048</c:v>
                </c:pt>
                <c:pt idx="411">
                  <c:v>91.394683323649048</c:v>
                </c:pt>
                <c:pt idx="412">
                  <c:v>91.394683323649048</c:v>
                </c:pt>
                <c:pt idx="413">
                  <c:v>91.394683323649048</c:v>
                </c:pt>
                <c:pt idx="414">
                  <c:v>91.394683323649048</c:v>
                </c:pt>
                <c:pt idx="415">
                  <c:v>91.394683323649048</c:v>
                </c:pt>
                <c:pt idx="416">
                  <c:v>91.394683323649048</c:v>
                </c:pt>
                <c:pt idx="417">
                  <c:v>91.394683323649048</c:v>
                </c:pt>
                <c:pt idx="418">
                  <c:v>91.394683323649048</c:v>
                </c:pt>
                <c:pt idx="419">
                  <c:v>91.394683323649048</c:v>
                </c:pt>
                <c:pt idx="420">
                  <c:v>91.394683323649048</c:v>
                </c:pt>
                <c:pt idx="421">
                  <c:v>91.394683323649048</c:v>
                </c:pt>
                <c:pt idx="422">
                  <c:v>91.394683323649048</c:v>
                </c:pt>
                <c:pt idx="423">
                  <c:v>91.394683323649048</c:v>
                </c:pt>
                <c:pt idx="424">
                  <c:v>91.394683323649048</c:v>
                </c:pt>
                <c:pt idx="425">
                  <c:v>91.394683323649048</c:v>
                </c:pt>
                <c:pt idx="426">
                  <c:v>91.394683323649048</c:v>
                </c:pt>
                <c:pt idx="427">
                  <c:v>91.394683323649048</c:v>
                </c:pt>
                <c:pt idx="428">
                  <c:v>91.394683323649048</c:v>
                </c:pt>
                <c:pt idx="429">
                  <c:v>91.394683323649048</c:v>
                </c:pt>
                <c:pt idx="430">
                  <c:v>91.394683323649048</c:v>
                </c:pt>
                <c:pt idx="431">
                  <c:v>91.394683323649048</c:v>
                </c:pt>
                <c:pt idx="432">
                  <c:v>91.394683323649048</c:v>
                </c:pt>
                <c:pt idx="433">
                  <c:v>91.394683323649048</c:v>
                </c:pt>
                <c:pt idx="434">
                  <c:v>91.394683323649048</c:v>
                </c:pt>
                <c:pt idx="435">
                  <c:v>91.394683323649048</c:v>
                </c:pt>
                <c:pt idx="436">
                  <c:v>91.394683323649048</c:v>
                </c:pt>
                <c:pt idx="437">
                  <c:v>91.394683323649048</c:v>
                </c:pt>
                <c:pt idx="438">
                  <c:v>91.394683323649048</c:v>
                </c:pt>
                <c:pt idx="439">
                  <c:v>91.394683323649048</c:v>
                </c:pt>
                <c:pt idx="440">
                  <c:v>91.394683323649048</c:v>
                </c:pt>
                <c:pt idx="441">
                  <c:v>91.394683323649048</c:v>
                </c:pt>
                <c:pt idx="442">
                  <c:v>91.394683323649048</c:v>
                </c:pt>
                <c:pt idx="443">
                  <c:v>91.394683323649048</c:v>
                </c:pt>
                <c:pt idx="444">
                  <c:v>91.394683323649048</c:v>
                </c:pt>
                <c:pt idx="445">
                  <c:v>91.394683323649048</c:v>
                </c:pt>
                <c:pt idx="446">
                  <c:v>91.394683323649048</c:v>
                </c:pt>
                <c:pt idx="447">
                  <c:v>91.394683323649048</c:v>
                </c:pt>
                <c:pt idx="448">
                  <c:v>91.394683323649048</c:v>
                </c:pt>
                <c:pt idx="449">
                  <c:v>91.394683323649048</c:v>
                </c:pt>
                <c:pt idx="450">
                  <c:v>91.394683323649048</c:v>
                </c:pt>
                <c:pt idx="451">
                  <c:v>91.394683323649048</c:v>
                </c:pt>
                <c:pt idx="452">
                  <c:v>91.394683323649048</c:v>
                </c:pt>
                <c:pt idx="453">
                  <c:v>91.394683323649048</c:v>
                </c:pt>
                <c:pt idx="454">
                  <c:v>91.394683323649048</c:v>
                </c:pt>
                <c:pt idx="455">
                  <c:v>91.394683323649048</c:v>
                </c:pt>
                <c:pt idx="456">
                  <c:v>91.394683323649048</c:v>
                </c:pt>
                <c:pt idx="457">
                  <c:v>91.394683323649048</c:v>
                </c:pt>
                <c:pt idx="458">
                  <c:v>91.394683323649048</c:v>
                </c:pt>
                <c:pt idx="459">
                  <c:v>91.394683323649048</c:v>
                </c:pt>
                <c:pt idx="460">
                  <c:v>91.394683323649048</c:v>
                </c:pt>
                <c:pt idx="461">
                  <c:v>91.394683323649048</c:v>
                </c:pt>
                <c:pt idx="462">
                  <c:v>91.394683323649048</c:v>
                </c:pt>
                <c:pt idx="463">
                  <c:v>91.394683323649048</c:v>
                </c:pt>
                <c:pt idx="464">
                  <c:v>91.394683323649048</c:v>
                </c:pt>
                <c:pt idx="465">
                  <c:v>91.394683323649048</c:v>
                </c:pt>
                <c:pt idx="466">
                  <c:v>91.394683323649048</c:v>
                </c:pt>
                <c:pt idx="467">
                  <c:v>91.394683323649048</c:v>
                </c:pt>
                <c:pt idx="468">
                  <c:v>91.394683323649048</c:v>
                </c:pt>
                <c:pt idx="469">
                  <c:v>91.394683323649048</c:v>
                </c:pt>
                <c:pt idx="470">
                  <c:v>91.394683323649048</c:v>
                </c:pt>
                <c:pt idx="471">
                  <c:v>91.394683323649048</c:v>
                </c:pt>
                <c:pt idx="472">
                  <c:v>91.394683323649048</c:v>
                </c:pt>
                <c:pt idx="473">
                  <c:v>91.394683323649048</c:v>
                </c:pt>
                <c:pt idx="474">
                  <c:v>91.394683323649048</c:v>
                </c:pt>
                <c:pt idx="475">
                  <c:v>91.394683323649048</c:v>
                </c:pt>
                <c:pt idx="476">
                  <c:v>91.394683323649048</c:v>
                </c:pt>
                <c:pt idx="477">
                  <c:v>91.394683323649048</c:v>
                </c:pt>
                <c:pt idx="478">
                  <c:v>91.394683323649048</c:v>
                </c:pt>
                <c:pt idx="479">
                  <c:v>91.394683323649048</c:v>
                </c:pt>
                <c:pt idx="480">
                  <c:v>91.394683323649048</c:v>
                </c:pt>
                <c:pt idx="481">
                  <c:v>91.394683323649048</c:v>
                </c:pt>
                <c:pt idx="482">
                  <c:v>91.394683323649048</c:v>
                </c:pt>
                <c:pt idx="483">
                  <c:v>91.394683323649048</c:v>
                </c:pt>
                <c:pt idx="484">
                  <c:v>91.394683323649048</c:v>
                </c:pt>
                <c:pt idx="485">
                  <c:v>91.394683323649048</c:v>
                </c:pt>
                <c:pt idx="486">
                  <c:v>91.394683323649048</c:v>
                </c:pt>
                <c:pt idx="487">
                  <c:v>91.394683323649048</c:v>
                </c:pt>
                <c:pt idx="488">
                  <c:v>91.394683323649048</c:v>
                </c:pt>
                <c:pt idx="489">
                  <c:v>91.394683323649048</c:v>
                </c:pt>
                <c:pt idx="490">
                  <c:v>91.394683323649048</c:v>
                </c:pt>
                <c:pt idx="491">
                  <c:v>91.394683323649048</c:v>
                </c:pt>
                <c:pt idx="492">
                  <c:v>91.394683323649048</c:v>
                </c:pt>
                <c:pt idx="493">
                  <c:v>91.394683323649048</c:v>
                </c:pt>
                <c:pt idx="494">
                  <c:v>91.394683323649048</c:v>
                </c:pt>
                <c:pt idx="495">
                  <c:v>91.394683323649048</c:v>
                </c:pt>
                <c:pt idx="496">
                  <c:v>91.394683323649048</c:v>
                </c:pt>
                <c:pt idx="497">
                  <c:v>91.394683323649048</c:v>
                </c:pt>
                <c:pt idx="498">
                  <c:v>91.394683323649048</c:v>
                </c:pt>
                <c:pt idx="499">
                  <c:v>91.394683323649048</c:v>
                </c:pt>
                <c:pt idx="500">
                  <c:v>91.394683323649048</c:v>
                </c:pt>
                <c:pt idx="501">
                  <c:v>91.394683323649048</c:v>
                </c:pt>
                <c:pt idx="502">
                  <c:v>91.394683323649048</c:v>
                </c:pt>
                <c:pt idx="503">
                  <c:v>91.394683323649048</c:v>
                </c:pt>
                <c:pt idx="504">
                  <c:v>91.394683323649048</c:v>
                </c:pt>
                <c:pt idx="505">
                  <c:v>91.394683323649048</c:v>
                </c:pt>
                <c:pt idx="506">
                  <c:v>91.394683323649048</c:v>
                </c:pt>
                <c:pt idx="507">
                  <c:v>91.394683323649048</c:v>
                </c:pt>
                <c:pt idx="508">
                  <c:v>91.394683323649048</c:v>
                </c:pt>
                <c:pt idx="509">
                  <c:v>91.394683323649048</c:v>
                </c:pt>
                <c:pt idx="510">
                  <c:v>91.394683323649048</c:v>
                </c:pt>
                <c:pt idx="511">
                  <c:v>91.394683323649048</c:v>
                </c:pt>
                <c:pt idx="512">
                  <c:v>91.394683323649048</c:v>
                </c:pt>
                <c:pt idx="513">
                  <c:v>91.394683323649048</c:v>
                </c:pt>
                <c:pt idx="514">
                  <c:v>91.394683323649048</c:v>
                </c:pt>
                <c:pt idx="515">
                  <c:v>91.394683323649048</c:v>
                </c:pt>
                <c:pt idx="516">
                  <c:v>91.394683323649048</c:v>
                </c:pt>
                <c:pt idx="517">
                  <c:v>91.394683323649048</c:v>
                </c:pt>
                <c:pt idx="518">
                  <c:v>91.394683323649048</c:v>
                </c:pt>
                <c:pt idx="519">
                  <c:v>91.394683323649048</c:v>
                </c:pt>
                <c:pt idx="520">
                  <c:v>91.394683323649048</c:v>
                </c:pt>
                <c:pt idx="521">
                  <c:v>91.394683323649048</c:v>
                </c:pt>
                <c:pt idx="522">
                  <c:v>91.394683323649048</c:v>
                </c:pt>
                <c:pt idx="523">
                  <c:v>91.394683323649048</c:v>
                </c:pt>
                <c:pt idx="524">
                  <c:v>91.394683323649048</c:v>
                </c:pt>
                <c:pt idx="525">
                  <c:v>91.394683323649048</c:v>
                </c:pt>
                <c:pt idx="526">
                  <c:v>91.394683323649048</c:v>
                </c:pt>
                <c:pt idx="527">
                  <c:v>91.394683323649048</c:v>
                </c:pt>
                <c:pt idx="528">
                  <c:v>91.394683323649048</c:v>
                </c:pt>
                <c:pt idx="529">
                  <c:v>91.394683323649048</c:v>
                </c:pt>
                <c:pt idx="530">
                  <c:v>91.394683323649048</c:v>
                </c:pt>
                <c:pt idx="531">
                  <c:v>91.394683323649048</c:v>
                </c:pt>
                <c:pt idx="532">
                  <c:v>91.394683323649048</c:v>
                </c:pt>
                <c:pt idx="533">
                  <c:v>91.394683323649048</c:v>
                </c:pt>
                <c:pt idx="534">
                  <c:v>91.394683323649048</c:v>
                </c:pt>
                <c:pt idx="535">
                  <c:v>91.394683323649048</c:v>
                </c:pt>
                <c:pt idx="536">
                  <c:v>91.394683323649048</c:v>
                </c:pt>
                <c:pt idx="537">
                  <c:v>91.394683323649048</c:v>
                </c:pt>
                <c:pt idx="538">
                  <c:v>91.394683323649048</c:v>
                </c:pt>
                <c:pt idx="539">
                  <c:v>91.394683323649048</c:v>
                </c:pt>
                <c:pt idx="540">
                  <c:v>91.394683323649048</c:v>
                </c:pt>
                <c:pt idx="541">
                  <c:v>91.394683323649048</c:v>
                </c:pt>
                <c:pt idx="542">
                  <c:v>91.394683323649048</c:v>
                </c:pt>
                <c:pt idx="543">
                  <c:v>91.394683323649048</c:v>
                </c:pt>
                <c:pt idx="544">
                  <c:v>91.394683323649048</c:v>
                </c:pt>
                <c:pt idx="545">
                  <c:v>91.394683323649048</c:v>
                </c:pt>
                <c:pt idx="546">
                  <c:v>91.394683323649048</c:v>
                </c:pt>
                <c:pt idx="547">
                  <c:v>91.394683323649048</c:v>
                </c:pt>
                <c:pt idx="548">
                  <c:v>91.394683323649048</c:v>
                </c:pt>
                <c:pt idx="549">
                  <c:v>91.394683323649048</c:v>
                </c:pt>
                <c:pt idx="550">
                  <c:v>91.394683323649048</c:v>
                </c:pt>
                <c:pt idx="551">
                  <c:v>91.394683323649048</c:v>
                </c:pt>
                <c:pt idx="552">
                  <c:v>91.394683323649048</c:v>
                </c:pt>
                <c:pt idx="553">
                  <c:v>91.394683323649048</c:v>
                </c:pt>
                <c:pt idx="554">
                  <c:v>91.394683323649048</c:v>
                </c:pt>
                <c:pt idx="555">
                  <c:v>91.394683323649048</c:v>
                </c:pt>
                <c:pt idx="556">
                  <c:v>91.394683323649048</c:v>
                </c:pt>
                <c:pt idx="557">
                  <c:v>91.394683323649048</c:v>
                </c:pt>
                <c:pt idx="558">
                  <c:v>91.394683323649048</c:v>
                </c:pt>
                <c:pt idx="559">
                  <c:v>91.394683323649048</c:v>
                </c:pt>
                <c:pt idx="560">
                  <c:v>91.394683323649048</c:v>
                </c:pt>
                <c:pt idx="561">
                  <c:v>91.394683323649048</c:v>
                </c:pt>
                <c:pt idx="562">
                  <c:v>91.394683323649048</c:v>
                </c:pt>
                <c:pt idx="563">
                  <c:v>91.394683323649048</c:v>
                </c:pt>
                <c:pt idx="564">
                  <c:v>91.394683323649048</c:v>
                </c:pt>
                <c:pt idx="565">
                  <c:v>91.394683323649048</c:v>
                </c:pt>
                <c:pt idx="566">
                  <c:v>91.394683323649048</c:v>
                </c:pt>
                <c:pt idx="567">
                  <c:v>91.394683323649048</c:v>
                </c:pt>
                <c:pt idx="568">
                  <c:v>91.394683323649048</c:v>
                </c:pt>
                <c:pt idx="569">
                  <c:v>91.394683323649048</c:v>
                </c:pt>
                <c:pt idx="570">
                  <c:v>91.394683323649048</c:v>
                </c:pt>
                <c:pt idx="571">
                  <c:v>91.394683323649048</c:v>
                </c:pt>
                <c:pt idx="572">
                  <c:v>91.394683323649048</c:v>
                </c:pt>
                <c:pt idx="573">
                  <c:v>91.394683323649048</c:v>
                </c:pt>
                <c:pt idx="574">
                  <c:v>91.394683323649048</c:v>
                </c:pt>
                <c:pt idx="575">
                  <c:v>91.394683323649048</c:v>
                </c:pt>
                <c:pt idx="576">
                  <c:v>91.394683323649048</c:v>
                </c:pt>
                <c:pt idx="577">
                  <c:v>91.394683323649048</c:v>
                </c:pt>
                <c:pt idx="578">
                  <c:v>91.394683323649048</c:v>
                </c:pt>
                <c:pt idx="579">
                  <c:v>91.394683323649048</c:v>
                </c:pt>
                <c:pt idx="580">
                  <c:v>91.394683323649048</c:v>
                </c:pt>
                <c:pt idx="581">
                  <c:v>91.394683323649048</c:v>
                </c:pt>
                <c:pt idx="582">
                  <c:v>91.394683323649048</c:v>
                </c:pt>
                <c:pt idx="583">
                  <c:v>91.394683323649048</c:v>
                </c:pt>
                <c:pt idx="584">
                  <c:v>91.394683323649048</c:v>
                </c:pt>
                <c:pt idx="585">
                  <c:v>91.394683323649048</c:v>
                </c:pt>
                <c:pt idx="586">
                  <c:v>91.394683323649048</c:v>
                </c:pt>
                <c:pt idx="587">
                  <c:v>91.394683323649048</c:v>
                </c:pt>
                <c:pt idx="588">
                  <c:v>91.394683323649048</c:v>
                </c:pt>
                <c:pt idx="589">
                  <c:v>91.394683323649048</c:v>
                </c:pt>
                <c:pt idx="590">
                  <c:v>91.394683323649048</c:v>
                </c:pt>
                <c:pt idx="591">
                  <c:v>91.394683323649048</c:v>
                </c:pt>
                <c:pt idx="592">
                  <c:v>91.394683323649048</c:v>
                </c:pt>
                <c:pt idx="593">
                  <c:v>91.394683323649048</c:v>
                </c:pt>
                <c:pt idx="594">
                  <c:v>91.394683323649048</c:v>
                </c:pt>
                <c:pt idx="595">
                  <c:v>91.394683323649048</c:v>
                </c:pt>
                <c:pt idx="596">
                  <c:v>91.394683323649048</c:v>
                </c:pt>
                <c:pt idx="597">
                  <c:v>91.394683323649048</c:v>
                </c:pt>
                <c:pt idx="598">
                  <c:v>91.394683323649048</c:v>
                </c:pt>
                <c:pt idx="599">
                  <c:v>91.394683323649048</c:v>
                </c:pt>
                <c:pt idx="600">
                  <c:v>91.394683323649048</c:v>
                </c:pt>
                <c:pt idx="601">
                  <c:v>91.394683323649048</c:v>
                </c:pt>
                <c:pt idx="602">
                  <c:v>91.394683323649048</c:v>
                </c:pt>
                <c:pt idx="603">
                  <c:v>91.394683323649048</c:v>
                </c:pt>
                <c:pt idx="604">
                  <c:v>91.394683323649048</c:v>
                </c:pt>
                <c:pt idx="605">
                  <c:v>91.394683323649048</c:v>
                </c:pt>
                <c:pt idx="606">
                  <c:v>91.394683323649048</c:v>
                </c:pt>
                <c:pt idx="607">
                  <c:v>91.394683323649048</c:v>
                </c:pt>
                <c:pt idx="608">
                  <c:v>91.394683323649048</c:v>
                </c:pt>
                <c:pt idx="609">
                  <c:v>91.394683323649048</c:v>
                </c:pt>
                <c:pt idx="610">
                  <c:v>91.394683323649048</c:v>
                </c:pt>
                <c:pt idx="611">
                  <c:v>91.394683323649048</c:v>
                </c:pt>
                <c:pt idx="612">
                  <c:v>91.394683323649048</c:v>
                </c:pt>
                <c:pt idx="613">
                  <c:v>91.394683323649048</c:v>
                </c:pt>
                <c:pt idx="614">
                  <c:v>91.394683323649048</c:v>
                </c:pt>
                <c:pt idx="615">
                  <c:v>91.394683323649048</c:v>
                </c:pt>
                <c:pt idx="616">
                  <c:v>91.394683323649048</c:v>
                </c:pt>
                <c:pt idx="617">
                  <c:v>91.394683323649048</c:v>
                </c:pt>
                <c:pt idx="618">
                  <c:v>91.394683323649048</c:v>
                </c:pt>
                <c:pt idx="619">
                  <c:v>91.394683323649048</c:v>
                </c:pt>
                <c:pt idx="620">
                  <c:v>91.394683323649048</c:v>
                </c:pt>
                <c:pt idx="621">
                  <c:v>91.394683323649048</c:v>
                </c:pt>
                <c:pt idx="622">
                  <c:v>91.394683323649048</c:v>
                </c:pt>
                <c:pt idx="623">
                  <c:v>91.394683323649048</c:v>
                </c:pt>
                <c:pt idx="624">
                  <c:v>91.394683323649048</c:v>
                </c:pt>
                <c:pt idx="625">
                  <c:v>91.394683323649048</c:v>
                </c:pt>
                <c:pt idx="626">
                  <c:v>91.394683323649048</c:v>
                </c:pt>
                <c:pt idx="627">
                  <c:v>91.394683323649048</c:v>
                </c:pt>
                <c:pt idx="628">
                  <c:v>91.394683323649048</c:v>
                </c:pt>
                <c:pt idx="629">
                  <c:v>91.394683323649048</c:v>
                </c:pt>
                <c:pt idx="630">
                  <c:v>91.394683323649048</c:v>
                </c:pt>
                <c:pt idx="631">
                  <c:v>91.394683323649048</c:v>
                </c:pt>
                <c:pt idx="632">
                  <c:v>91.394683323649048</c:v>
                </c:pt>
                <c:pt idx="633">
                  <c:v>91.394683323649048</c:v>
                </c:pt>
                <c:pt idx="634">
                  <c:v>91.394683323649048</c:v>
                </c:pt>
                <c:pt idx="635">
                  <c:v>91.394683323649048</c:v>
                </c:pt>
                <c:pt idx="636">
                  <c:v>91.394683323649048</c:v>
                </c:pt>
                <c:pt idx="637">
                  <c:v>91.394683323649048</c:v>
                </c:pt>
                <c:pt idx="638">
                  <c:v>91.394683323649048</c:v>
                </c:pt>
                <c:pt idx="639">
                  <c:v>91.394683323649048</c:v>
                </c:pt>
                <c:pt idx="640">
                  <c:v>91.394683323649048</c:v>
                </c:pt>
                <c:pt idx="641">
                  <c:v>91.394683323649048</c:v>
                </c:pt>
                <c:pt idx="642">
                  <c:v>91.394683323649048</c:v>
                </c:pt>
                <c:pt idx="643">
                  <c:v>91.394683323649048</c:v>
                </c:pt>
                <c:pt idx="644">
                  <c:v>91.394683323649048</c:v>
                </c:pt>
                <c:pt idx="645">
                  <c:v>91.394683323649048</c:v>
                </c:pt>
                <c:pt idx="646">
                  <c:v>91.394683323649048</c:v>
                </c:pt>
                <c:pt idx="647">
                  <c:v>91.394683323649048</c:v>
                </c:pt>
                <c:pt idx="648">
                  <c:v>91.394683323649048</c:v>
                </c:pt>
                <c:pt idx="649">
                  <c:v>91.394683323649048</c:v>
                </c:pt>
                <c:pt idx="650">
                  <c:v>91.394683323649048</c:v>
                </c:pt>
                <c:pt idx="651">
                  <c:v>91.394683323649048</c:v>
                </c:pt>
                <c:pt idx="652">
                  <c:v>91.394683323649048</c:v>
                </c:pt>
                <c:pt idx="653">
                  <c:v>91.394683323649048</c:v>
                </c:pt>
                <c:pt idx="654">
                  <c:v>91.394683323649048</c:v>
                </c:pt>
                <c:pt idx="655">
                  <c:v>91.394683323649048</c:v>
                </c:pt>
                <c:pt idx="656">
                  <c:v>91.394683323649048</c:v>
                </c:pt>
                <c:pt idx="657">
                  <c:v>91.394683323649048</c:v>
                </c:pt>
                <c:pt idx="658">
                  <c:v>91.394683323649048</c:v>
                </c:pt>
                <c:pt idx="659">
                  <c:v>91.394683323649048</c:v>
                </c:pt>
                <c:pt idx="660">
                  <c:v>91.394683323649048</c:v>
                </c:pt>
                <c:pt idx="661">
                  <c:v>91.394683323649048</c:v>
                </c:pt>
                <c:pt idx="662">
                  <c:v>91.394683323649048</c:v>
                </c:pt>
                <c:pt idx="663">
                  <c:v>91.394683323649048</c:v>
                </c:pt>
                <c:pt idx="664">
                  <c:v>91.394683323649048</c:v>
                </c:pt>
                <c:pt idx="665">
                  <c:v>91.394683323649048</c:v>
                </c:pt>
                <c:pt idx="666">
                  <c:v>91.394683323649048</c:v>
                </c:pt>
                <c:pt idx="667">
                  <c:v>91.394683323649048</c:v>
                </c:pt>
                <c:pt idx="668">
                  <c:v>91.394683323649048</c:v>
                </c:pt>
                <c:pt idx="669">
                  <c:v>91.394683323649048</c:v>
                </c:pt>
                <c:pt idx="670">
                  <c:v>91.394683323649048</c:v>
                </c:pt>
                <c:pt idx="671">
                  <c:v>91.394683323649048</c:v>
                </c:pt>
                <c:pt idx="672">
                  <c:v>91.394683323649048</c:v>
                </c:pt>
                <c:pt idx="673">
                  <c:v>91.394683323649048</c:v>
                </c:pt>
                <c:pt idx="674">
                  <c:v>91.394683323649048</c:v>
                </c:pt>
                <c:pt idx="675">
                  <c:v>91.394683323649048</c:v>
                </c:pt>
                <c:pt idx="676">
                  <c:v>91.394683323649048</c:v>
                </c:pt>
                <c:pt idx="677">
                  <c:v>91.394683323649048</c:v>
                </c:pt>
                <c:pt idx="678">
                  <c:v>91.394683323649048</c:v>
                </c:pt>
                <c:pt idx="679">
                  <c:v>91.394683323649048</c:v>
                </c:pt>
                <c:pt idx="680">
                  <c:v>91.394683323649048</c:v>
                </c:pt>
                <c:pt idx="681">
                  <c:v>91.394683323649048</c:v>
                </c:pt>
                <c:pt idx="682">
                  <c:v>91.394683323649048</c:v>
                </c:pt>
                <c:pt idx="683">
                  <c:v>91.394683323649048</c:v>
                </c:pt>
                <c:pt idx="684">
                  <c:v>91.394683323649048</c:v>
                </c:pt>
                <c:pt idx="685">
                  <c:v>91.394683323649048</c:v>
                </c:pt>
                <c:pt idx="686">
                  <c:v>91.394683323649048</c:v>
                </c:pt>
                <c:pt idx="687">
                  <c:v>91.394683323649048</c:v>
                </c:pt>
                <c:pt idx="688">
                  <c:v>91.394683323649048</c:v>
                </c:pt>
                <c:pt idx="689">
                  <c:v>91.394683323649048</c:v>
                </c:pt>
                <c:pt idx="690">
                  <c:v>91.394683323649048</c:v>
                </c:pt>
                <c:pt idx="691">
                  <c:v>91.394683323649048</c:v>
                </c:pt>
                <c:pt idx="692">
                  <c:v>91.394683323649048</c:v>
                </c:pt>
                <c:pt idx="693">
                  <c:v>91.394683323649048</c:v>
                </c:pt>
                <c:pt idx="694">
                  <c:v>91.394683323649048</c:v>
                </c:pt>
                <c:pt idx="695">
                  <c:v>91.394683323649048</c:v>
                </c:pt>
                <c:pt idx="696">
                  <c:v>91.394683323649048</c:v>
                </c:pt>
                <c:pt idx="697">
                  <c:v>91.394683323649048</c:v>
                </c:pt>
                <c:pt idx="698">
                  <c:v>91.394683323649048</c:v>
                </c:pt>
                <c:pt idx="699">
                  <c:v>91.394683323649048</c:v>
                </c:pt>
                <c:pt idx="700">
                  <c:v>91.394683323649048</c:v>
                </c:pt>
                <c:pt idx="701">
                  <c:v>91.394683323649048</c:v>
                </c:pt>
                <c:pt idx="702">
                  <c:v>91.394683323649048</c:v>
                </c:pt>
                <c:pt idx="703">
                  <c:v>91.394683323649048</c:v>
                </c:pt>
                <c:pt idx="704">
                  <c:v>91.394683323649048</c:v>
                </c:pt>
                <c:pt idx="705">
                  <c:v>91.394683323649048</c:v>
                </c:pt>
                <c:pt idx="706">
                  <c:v>91.394683323649048</c:v>
                </c:pt>
                <c:pt idx="707">
                  <c:v>91.394683323649048</c:v>
                </c:pt>
                <c:pt idx="708">
                  <c:v>91.394683323649048</c:v>
                </c:pt>
                <c:pt idx="709">
                  <c:v>91.394683323649048</c:v>
                </c:pt>
                <c:pt idx="710">
                  <c:v>91.394683323649048</c:v>
                </c:pt>
                <c:pt idx="711">
                  <c:v>91.394683323649048</c:v>
                </c:pt>
                <c:pt idx="712">
                  <c:v>91.394683323649048</c:v>
                </c:pt>
                <c:pt idx="713">
                  <c:v>91.394683323649048</c:v>
                </c:pt>
                <c:pt idx="714">
                  <c:v>91.394683323649048</c:v>
                </c:pt>
                <c:pt idx="715">
                  <c:v>91.394683323649048</c:v>
                </c:pt>
                <c:pt idx="716">
                  <c:v>91.394683323649048</c:v>
                </c:pt>
                <c:pt idx="717">
                  <c:v>91.394683323649048</c:v>
                </c:pt>
                <c:pt idx="718">
                  <c:v>91.394683323649048</c:v>
                </c:pt>
                <c:pt idx="719">
                  <c:v>91.394683323649048</c:v>
                </c:pt>
                <c:pt idx="720">
                  <c:v>91.394683323649048</c:v>
                </c:pt>
                <c:pt idx="721">
                  <c:v>91.394683323649048</c:v>
                </c:pt>
                <c:pt idx="722">
                  <c:v>91.394683323649048</c:v>
                </c:pt>
                <c:pt idx="723">
                  <c:v>91.394683323649048</c:v>
                </c:pt>
                <c:pt idx="724">
                  <c:v>91.394683323649048</c:v>
                </c:pt>
                <c:pt idx="725">
                  <c:v>91.394683323649048</c:v>
                </c:pt>
                <c:pt idx="726">
                  <c:v>91.394683323649048</c:v>
                </c:pt>
                <c:pt idx="727">
                  <c:v>91.394683323649048</c:v>
                </c:pt>
                <c:pt idx="728">
                  <c:v>91.394683323649048</c:v>
                </c:pt>
                <c:pt idx="729">
                  <c:v>91.394683323649048</c:v>
                </c:pt>
                <c:pt idx="730">
                  <c:v>91.394683323649048</c:v>
                </c:pt>
                <c:pt idx="731">
                  <c:v>91.394683323649048</c:v>
                </c:pt>
                <c:pt idx="732">
                  <c:v>91.394683323649048</c:v>
                </c:pt>
                <c:pt idx="733">
                  <c:v>91.394683323649048</c:v>
                </c:pt>
                <c:pt idx="734">
                  <c:v>91.394683323649048</c:v>
                </c:pt>
                <c:pt idx="735">
                  <c:v>91.394683323649048</c:v>
                </c:pt>
                <c:pt idx="736">
                  <c:v>91.394683323649048</c:v>
                </c:pt>
                <c:pt idx="737">
                  <c:v>91.394683323649048</c:v>
                </c:pt>
                <c:pt idx="738">
                  <c:v>91.394683323649048</c:v>
                </c:pt>
                <c:pt idx="739">
                  <c:v>91.394683323649048</c:v>
                </c:pt>
                <c:pt idx="740">
                  <c:v>91.394683323649048</c:v>
                </c:pt>
                <c:pt idx="741">
                  <c:v>91.394683323649048</c:v>
                </c:pt>
                <c:pt idx="742">
                  <c:v>91.394683323649048</c:v>
                </c:pt>
                <c:pt idx="743">
                  <c:v>91.394683323649048</c:v>
                </c:pt>
                <c:pt idx="744">
                  <c:v>91.394683323649048</c:v>
                </c:pt>
                <c:pt idx="745">
                  <c:v>91.394683323649048</c:v>
                </c:pt>
                <c:pt idx="746">
                  <c:v>91.394683323649048</c:v>
                </c:pt>
                <c:pt idx="747">
                  <c:v>91.394683323649048</c:v>
                </c:pt>
                <c:pt idx="748">
                  <c:v>91.394683323649048</c:v>
                </c:pt>
                <c:pt idx="749">
                  <c:v>91.394683323649048</c:v>
                </c:pt>
                <c:pt idx="750">
                  <c:v>91.394683323649048</c:v>
                </c:pt>
                <c:pt idx="751">
                  <c:v>91.394683323649048</c:v>
                </c:pt>
                <c:pt idx="752">
                  <c:v>91.394683323649048</c:v>
                </c:pt>
                <c:pt idx="753">
                  <c:v>91.394683323649048</c:v>
                </c:pt>
                <c:pt idx="754">
                  <c:v>91.394683323649048</c:v>
                </c:pt>
                <c:pt idx="755">
                  <c:v>91.394683323649048</c:v>
                </c:pt>
                <c:pt idx="756">
                  <c:v>91.394683323649048</c:v>
                </c:pt>
                <c:pt idx="757">
                  <c:v>91.394683323649048</c:v>
                </c:pt>
                <c:pt idx="758">
                  <c:v>91.394683323649048</c:v>
                </c:pt>
                <c:pt idx="759">
                  <c:v>91.394683323649048</c:v>
                </c:pt>
                <c:pt idx="760">
                  <c:v>91.394683323649048</c:v>
                </c:pt>
                <c:pt idx="761">
                  <c:v>91.394683323649048</c:v>
                </c:pt>
                <c:pt idx="762">
                  <c:v>91.394683323649048</c:v>
                </c:pt>
                <c:pt idx="763">
                  <c:v>91.394683323649048</c:v>
                </c:pt>
                <c:pt idx="764">
                  <c:v>91.394683323649048</c:v>
                </c:pt>
                <c:pt idx="765">
                  <c:v>91.394683323649048</c:v>
                </c:pt>
                <c:pt idx="766">
                  <c:v>91.394683323649048</c:v>
                </c:pt>
                <c:pt idx="767">
                  <c:v>91.394683323649048</c:v>
                </c:pt>
                <c:pt idx="768">
                  <c:v>91.394683323649048</c:v>
                </c:pt>
                <c:pt idx="769">
                  <c:v>91.394683323649048</c:v>
                </c:pt>
                <c:pt idx="770">
                  <c:v>91.394683323649048</c:v>
                </c:pt>
                <c:pt idx="771">
                  <c:v>91.394683323649048</c:v>
                </c:pt>
                <c:pt idx="772">
                  <c:v>91.394683323649048</c:v>
                </c:pt>
                <c:pt idx="773">
                  <c:v>91.394683323649048</c:v>
                </c:pt>
                <c:pt idx="774">
                  <c:v>91.394683323649048</c:v>
                </c:pt>
                <c:pt idx="775">
                  <c:v>91.394683323649048</c:v>
                </c:pt>
                <c:pt idx="776">
                  <c:v>91.394683323649048</c:v>
                </c:pt>
                <c:pt idx="777">
                  <c:v>91.394683323649048</c:v>
                </c:pt>
                <c:pt idx="778">
                  <c:v>91.394683323649048</c:v>
                </c:pt>
                <c:pt idx="779">
                  <c:v>91.394683323649048</c:v>
                </c:pt>
                <c:pt idx="780">
                  <c:v>91.394683323649048</c:v>
                </c:pt>
                <c:pt idx="781">
                  <c:v>91.394683323649048</c:v>
                </c:pt>
                <c:pt idx="782">
                  <c:v>91.394683323649048</c:v>
                </c:pt>
                <c:pt idx="783">
                  <c:v>91.394683323649048</c:v>
                </c:pt>
                <c:pt idx="784">
                  <c:v>91.394683323649048</c:v>
                </c:pt>
                <c:pt idx="785">
                  <c:v>91.394683323649048</c:v>
                </c:pt>
                <c:pt idx="786">
                  <c:v>91.394683323649048</c:v>
                </c:pt>
                <c:pt idx="787">
                  <c:v>91.394683323649048</c:v>
                </c:pt>
                <c:pt idx="788">
                  <c:v>91.394683323649048</c:v>
                </c:pt>
                <c:pt idx="789">
                  <c:v>91.394683323649048</c:v>
                </c:pt>
                <c:pt idx="790">
                  <c:v>91.394683323649048</c:v>
                </c:pt>
                <c:pt idx="791">
                  <c:v>91.394683323649048</c:v>
                </c:pt>
                <c:pt idx="792">
                  <c:v>91.394683323649048</c:v>
                </c:pt>
                <c:pt idx="793">
                  <c:v>91.394683323649048</c:v>
                </c:pt>
                <c:pt idx="794">
                  <c:v>91.394683323649048</c:v>
                </c:pt>
                <c:pt idx="795">
                  <c:v>91.394683323649048</c:v>
                </c:pt>
                <c:pt idx="796">
                  <c:v>91.394683323649048</c:v>
                </c:pt>
                <c:pt idx="797">
                  <c:v>91.394683323649048</c:v>
                </c:pt>
                <c:pt idx="798">
                  <c:v>91.394683323649048</c:v>
                </c:pt>
                <c:pt idx="799">
                  <c:v>91.394683323649048</c:v>
                </c:pt>
                <c:pt idx="800">
                  <c:v>91.394683323649048</c:v>
                </c:pt>
                <c:pt idx="801">
                  <c:v>91.394683323649048</c:v>
                </c:pt>
                <c:pt idx="802">
                  <c:v>91.394683323649048</c:v>
                </c:pt>
                <c:pt idx="803">
                  <c:v>91.394683323649048</c:v>
                </c:pt>
                <c:pt idx="804">
                  <c:v>91.394683323649048</c:v>
                </c:pt>
                <c:pt idx="805">
                  <c:v>91.394683323649048</c:v>
                </c:pt>
                <c:pt idx="806">
                  <c:v>91.394683323649048</c:v>
                </c:pt>
                <c:pt idx="807">
                  <c:v>91.394683323649048</c:v>
                </c:pt>
                <c:pt idx="808">
                  <c:v>91.394683323649048</c:v>
                </c:pt>
                <c:pt idx="809">
                  <c:v>91.394683323649048</c:v>
                </c:pt>
                <c:pt idx="810">
                  <c:v>91.394683323649048</c:v>
                </c:pt>
                <c:pt idx="811">
                  <c:v>91.394683323649048</c:v>
                </c:pt>
                <c:pt idx="812">
                  <c:v>91.394683323649048</c:v>
                </c:pt>
                <c:pt idx="813">
                  <c:v>91.394683323649048</c:v>
                </c:pt>
                <c:pt idx="814">
                  <c:v>91.394683323649048</c:v>
                </c:pt>
                <c:pt idx="815">
                  <c:v>91.394683323649048</c:v>
                </c:pt>
                <c:pt idx="816">
                  <c:v>91.394683323649048</c:v>
                </c:pt>
                <c:pt idx="817">
                  <c:v>91.394683323649048</c:v>
                </c:pt>
                <c:pt idx="818">
                  <c:v>91.394683323649048</c:v>
                </c:pt>
                <c:pt idx="819">
                  <c:v>91.394683323649048</c:v>
                </c:pt>
                <c:pt idx="820">
                  <c:v>91.394683323649048</c:v>
                </c:pt>
                <c:pt idx="821">
                  <c:v>91.394683323649048</c:v>
                </c:pt>
                <c:pt idx="822">
                  <c:v>91.394683323649048</c:v>
                </c:pt>
                <c:pt idx="823">
                  <c:v>91.394683323649048</c:v>
                </c:pt>
                <c:pt idx="824">
                  <c:v>91.394683323649048</c:v>
                </c:pt>
                <c:pt idx="825">
                  <c:v>91.394683323649048</c:v>
                </c:pt>
                <c:pt idx="826">
                  <c:v>91.394683323649048</c:v>
                </c:pt>
                <c:pt idx="827">
                  <c:v>91.394683323649048</c:v>
                </c:pt>
                <c:pt idx="828">
                  <c:v>91.394683323649048</c:v>
                </c:pt>
                <c:pt idx="829">
                  <c:v>91.394683323649048</c:v>
                </c:pt>
                <c:pt idx="830">
                  <c:v>91.394683323649048</c:v>
                </c:pt>
                <c:pt idx="831">
                  <c:v>91.394683323649048</c:v>
                </c:pt>
                <c:pt idx="832">
                  <c:v>91.394683323649048</c:v>
                </c:pt>
                <c:pt idx="833">
                  <c:v>91.394683323649048</c:v>
                </c:pt>
                <c:pt idx="834">
                  <c:v>91.394683323649048</c:v>
                </c:pt>
                <c:pt idx="835">
                  <c:v>91.394683323649048</c:v>
                </c:pt>
                <c:pt idx="836">
                  <c:v>91.394683323649048</c:v>
                </c:pt>
                <c:pt idx="837">
                  <c:v>91.394683323649048</c:v>
                </c:pt>
                <c:pt idx="838">
                  <c:v>91.394683323649048</c:v>
                </c:pt>
                <c:pt idx="839">
                  <c:v>91.394683323649048</c:v>
                </c:pt>
                <c:pt idx="840">
                  <c:v>91.394683323649048</c:v>
                </c:pt>
                <c:pt idx="841">
                  <c:v>91.394683323649048</c:v>
                </c:pt>
                <c:pt idx="842">
                  <c:v>91.394683323649048</c:v>
                </c:pt>
                <c:pt idx="843">
                  <c:v>91.394683323649048</c:v>
                </c:pt>
                <c:pt idx="844">
                  <c:v>91.394683323649048</c:v>
                </c:pt>
                <c:pt idx="845">
                  <c:v>91.394683323649048</c:v>
                </c:pt>
                <c:pt idx="846">
                  <c:v>91.394683323649048</c:v>
                </c:pt>
                <c:pt idx="847">
                  <c:v>91.394683323649048</c:v>
                </c:pt>
                <c:pt idx="848">
                  <c:v>91.394683323649048</c:v>
                </c:pt>
                <c:pt idx="849">
                  <c:v>91.394683323649048</c:v>
                </c:pt>
                <c:pt idx="850">
                  <c:v>91.394683323649048</c:v>
                </c:pt>
                <c:pt idx="851">
                  <c:v>91.394683323649048</c:v>
                </c:pt>
                <c:pt idx="852">
                  <c:v>91.394683323649048</c:v>
                </c:pt>
                <c:pt idx="853">
                  <c:v>91.394683323649048</c:v>
                </c:pt>
                <c:pt idx="854">
                  <c:v>91.394683323649048</c:v>
                </c:pt>
                <c:pt idx="855">
                  <c:v>91.394683323649048</c:v>
                </c:pt>
                <c:pt idx="856">
                  <c:v>91.394683323649048</c:v>
                </c:pt>
                <c:pt idx="857">
                  <c:v>91.394683323649048</c:v>
                </c:pt>
                <c:pt idx="858">
                  <c:v>91.394683323649048</c:v>
                </c:pt>
                <c:pt idx="859">
                  <c:v>91.394683323649048</c:v>
                </c:pt>
                <c:pt idx="860">
                  <c:v>91.394683323649048</c:v>
                </c:pt>
                <c:pt idx="861">
                  <c:v>91.394683323649048</c:v>
                </c:pt>
                <c:pt idx="862">
                  <c:v>91.394683323649048</c:v>
                </c:pt>
                <c:pt idx="863">
                  <c:v>91.394683323649048</c:v>
                </c:pt>
                <c:pt idx="864">
                  <c:v>91.394683323649048</c:v>
                </c:pt>
                <c:pt idx="865">
                  <c:v>91.394683323649048</c:v>
                </c:pt>
                <c:pt idx="866">
                  <c:v>91.394683323649048</c:v>
                </c:pt>
                <c:pt idx="867">
                  <c:v>91.394683323649048</c:v>
                </c:pt>
                <c:pt idx="868">
                  <c:v>91.394683323649048</c:v>
                </c:pt>
                <c:pt idx="869">
                  <c:v>91.394683323649048</c:v>
                </c:pt>
                <c:pt idx="870">
                  <c:v>91.394683323649048</c:v>
                </c:pt>
                <c:pt idx="871">
                  <c:v>91.394683323649048</c:v>
                </c:pt>
                <c:pt idx="872">
                  <c:v>91.394683323649048</c:v>
                </c:pt>
                <c:pt idx="873">
                  <c:v>91.394683323649048</c:v>
                </c:pt>
                <c:pt idx="874">
                  <c:v>91.394683323649048</c:v>
                </c:pt>
                <c:pt idx="875">
                  <c:v>91.394683323649048</c:v>
                </c:pt>
                <c:pt idx="876">
                  <c:v>91.394683323649048</c:v>
                </c:pt>
                <c:pt idx="877">
                  <c:v>91.394683323649048</c:v>
                </c:pt>
                <c:pt idx="878">
                  <c:v>91.394683323649048</c:v>
                </c:pt>
                <c:pt idx="879">
                  <c:v>91.394683323649048</c:v>
                </c:pt>
                <c:pt idx="880">
                  <c:v>91.394683323649048</c:v>
                </c:pt>
                <c:pt idx="881">
                  <c:v>91.394683323649048</c:v>
                </c:pt>
                <c:pt idx="882">
                  <c:v>91.394683323649048</c:v>
                </c:pt>
                <c:pt idx="883">
                  <c:v>91.394683323649048</c:v>
                </c:pt>
                <c:pt idx="884">
                  <c:v>91.394683323649048</c:v>
                </c:pt>
                <c:pt idx="885">
                  <c:v>91.394683323649048</c:v>
                </c:pt>
                <c:pt idx="886">
                  <c:v>91.394683323649048</c:v>
                </c:pt>
                <c:pt idx="887">
                  <c:v>91.394683323649048</c:v>
                </c:pt>
                <c:pt idx="888">
                  <c:v>91.394683323649048</c:v>
                </c:pt>
                <c:pt idx="889">
                  <c:v>91.394683323649048</c:v>
                </c:pt>
                <c:pt idx="890">
                  <c:v>91.394683323649048</c:v>
                </c:pt>
                <c:pt idx="891">
                  <c:v>91.394683323649048</c:v>
                </c:pt>
                <c:pt idx="892">
                  <c:v>91.394683323649048</c:v>
                </c:pt>
                <c:pt idx="893">
                  <c:v>91.394683323649048</c:v>
                </c:pt>
                <c:pt idx="894">
                  <c:v>91.394683323649048</c:v>
                </c:pt>
                <c:pt idx="895">
                  <c:v>91.394683323649048</c:v>
                </c:pt>
                <c:pt idx="896">
                  <c:v>91.394683323649048</c:v>
                </c:pt>
                <c:pt idx="897">
                  <c:v>91.394683323649048</c:v>
                </c:pt>
                <c:pt idx="898">
                  <c:v>91.394683323649048</c:v>
                </c:pt>
                <c:pt idx="899">
                  <c:v>91.394683323649048</c:v>
                </c:pt>
                <c:pt idx="900">
                  <c:v>91.394683323649048</c:v>
                </c:pt>
                <c:pt idx="901">
                  <c:v>91.394683323649048</c:v>
                </c:pt>
                <c:pt idx="902">
                  <c:v>91.394683323649048</c:v>
                </c:pt>
                <c:pt idx="903">
                  <c:v>91.394683323649048</c:v>
                </c:pt>
                <c:pt idx="904">
                  <c:v>91.394683323649048</c:v>
                </c:pt>
                <c:pt idx="905">
                  <c:v>91.394683323649048</c:v>
                </c:pt>
                <c:pt idx="906">
                  <c:v>91.394683323649048</c:v>
                </c:pt>
                <c:pt idx="907">
                  <c:v>91.394683323649048</c:v>
                </c:pt>
                <c:pt idx="908">
                  <c:v>91.394683323649048</c:v>
                </c:pt>
                <c:pt idx="909">
                  <c:v>91.394683323649048</c:v>
                </c:pt>
                <c:pt idx="910">
                  <c:v>91.394683323649048</c:v>
                </c:pt>
                <c:pt idx="911">
                  <c:v>91.394683323649048</c:v>
                </c:pt>
                <c:pt idx="912">
                  <c:v>91.394683323649048</c:v>
                </c:pt>
                <c:pt idx="913">
                  <c:v>91.394683323649048</c:v>
                </c:pt>
                <c:pt idx="914">
                  <c:v>91.394683323649048</c:v>
                </c:pt>
                <c:pt idx="915">
                  <c:v>91.394683323649048</c:v>
                </c:pt>
                <c:pt idx="916">
                  <c:v>91.394683323649048</c:v>
                </c:pt>
                <c:pt idx="917">
                  <c:v>91.394683323649048</c:v>
                </c:pt>
                <c:pt idx="918">
                  <c:v>91.394683323649048</c:v>
                </c:pt>
                <c:pt idx="919">
                  <c:v>91.394683323649048</c:v>
                </c:pt>
                <c:pt idx="920">
                  <c:v>91.394683323649048</c:v>
                </c:pt>
                <c:pt idx="921">
                  <c:v>91.394683323649048</c:v>
                </c:pt>
                <c:pt idx="922">
                  <c:v>91.394683323649048</c:v>
                </c:pt>
                <c:pt idx="923">
                  <c:v>91.394683323649048</c:v>
                </c:pt>
                <c:pt idx="924">
                  <c:v>91.394683323649048</c:v>
                </c:pt>
                <c:pt idx="925">
                  <c:v>91.394683323649048</c:v>
                </c:pt>
                <c:pt idx="926">
                  <c:v>91.394683323649048</c:v>
                </c:pt>
                <c:pt idx="927">
                  <c:v>91.394683323649048</c:v>
                </c:pt>
                <c:pt idx="928">
                  <c:v>91.394683323649048</c:v>
                </c:pt>
                <c:pt idx="929">
                  <c:v>91.394683323649048</c:v>
                </c:pt>
                <c:pt idx="930">
                  <c:v>91.394683323649048</c:v>
                </c:pt>
                <c:pt idx="931">
                  <c:v>91.394683323649048</c:v>
                </c:pt>
                <c:pt idx="932">
                  <c:v>91.394683323649048</c:v>
                </c:pt>
                <c:pt idx="933">
                  <c:v>91.394683323649048</c:v>
                </c:pt>
                <c:pt idx="934">
                  <c:v>91.394683323649048</c:v>
                </c:pt>
                <c:pt idx="935">
                  <c:v>91.394683323649048</c:v>
                </c:pt>
                <c:pt idx="936">
                  <c:v>91.394683323649048</c:v>
                </c:pt>
                <c:pt idx="937">
                  <c:v>91.394683323649048</c:v>
                </c:pt>
                <c:pt idx="938">
                  <c:v>91.394683323649048</c:v>
                </c:pt>
                <c:pt idx="939">
                  <c:v>91.394683323649048</c:v>
                </c:pt>
                <c:pt idx="940">
                  <c:v>91.394683323649048</c:v>
                </c:pt>
                <c:pt idx="941">
                  <c:v>91.394683323649048</c:v>
                </c:pt>
                <c:pt idx="942">
                  <c:v>91.394683323649048</c:v>
                </c:pt>
                <c:pt idx="943">
                  <c:v>91.394683323649048</c:v>
                </c:pt>
                <c:pt idx="944">
                  <c:v>91.394683323649048</c:v>
                </c:pt>
                <c:pt idx="945">
                  <c:v>91.394683323649048</c:v>
                </c:pt>
                <c:pt idx="946">
                  <c:v>91.394683323649048</c:v>
                </c:pt>
                <c:pt idx="947">
                  <c:v>91.394683323649048</c:v>
                </c:pt>
                <c:pt idx="948">
                  <c:v>91.394683323649048</c:v>
                </c:pt>
                <c:pt idx="949">
                  <c:v>91.394683323649048</c:v>
                </c:pt>
                <c:pt idx="950">
                  <c:v>91.394683323649048</c:v>
                </c:pt>
                <c:pt idx="951">
                  <c:v>91.394683323649048</c:v>
                </c:pt>
                <c:pt idx="952">
                  <c:v>91.394683323649048</c:v>
                </c:pt>
                <c:pt idx="953">
                  <c:v>91.394683323649048</c:v>
                </c:pt>
                <c:pt idx="954">
                  <c:v>91.394683323649048</c:v>
                </c:pt>
                <c:pt idx="955">
                  <c:v>91.394683323649048</c:v>
                </c:pt>
                <c:pt idx="956">
                  <c:v>91.394683323649048</c:v>
                </c:pt>
                <c:pt idx="957">
                  <c:v>91.394683323649048</c:v>
                </c:pt>
                <c:pt idx="958">
                  <c:v>91.394683323649048</c:v>
                </c:pt>
                <c:pt idx="959">
                  <c:v>91.394683323649048</c:v>
                </c:pt>
                <c:pt idx="960">
                  <c:v>91.394683323649048</c:v>
                </c:pt>
                <c:pt idx="961">
                  <c:v>91.394683323649048</c:v>
                </c:pt>
                <c:pt idx="962">
                  <c:v>91.394683323649048</c:v>
                </c:pt>
                <c:pt idx="963">
                  <c:v>91.394683323649048</c:v>
                </c:pt>
                <c:pt idx="964">
                  <c:v>91.394683323649048</c:v>
                </c:pt>
                <c:pt idx="965">
                  <c:v>91.394683323649048</c:v>
                </c:pt>
                <c:pt idx="966">
                  <c:v>91.394683323649048</c:v>
                </c:pt>
                <c:pt idx="967">
                  <c:v>91.394683323649048</c:v>
                </c:pt>
                <c:pt idx="968">
                  <c:v>91.394683323649048</c:v>
                </c:pt>
                <c:pt idx="969">
                  <c:v>91.394683323649048</c:v>
                </c:pt>
                <c:pt idx="970">
                  <c:v>91.394683323649048</c:v>
                </c:pt>
                <c:pt idx="971">
                  <c:v>91.394683323649048</c:v>
                </c:pt>
                <c:pt idx="972">
                  <c:v>91.394683323649048</c:v>
                </c:pt>
                <c:pt idx="973">
                  <c:v>91.394683323649048</c:v>
                </c:pt>
                <c:pt idx="974">
                  <c:v>91.394683323649048</c:v>
                </c:pt>
                <c:pt idx="975">
                  <c:v>91.394683323649048</c:v>
                </c:pt>
                <c:pt idx="976">
                  <c:v>91.394683323649048</c:v>
                </c:pt>
                <c:pt idx="977">
                  <c:v>91.394683323649048</c:v>
                </c:pt>
                <c:pt idx="978">
                  <c:v>91.394683323649048</c:v>
                </c:pt>
                <c:pt idx="979">
                  <c:v>91.394683323649048</c:v>
                </c:pt>
                <c:pt idx="980">
                  <c:v>91.394683323649048</c:v>
                </c:pt>
                <c:pt idx="981">
                  <c:v>91.394683323649048</c:v>
                </c:pt>
                <c:pt idx="982">
                  <c:v>91.394683323649048</c:v>
                </c:pt>
                <c:pt idx="983">
                  <c:v>91.394683323649048</c:v>
                </c:pt>
                <c:pt idx="984">
                  <c:v>91.394683323649048</c:v>
                </c:pt>
                <c:pt idx="985">
                  <c:v>91.394683323649048</c:v>
                </c:pt>
                <c:pt idx="986">
                  <c:v>91.394683323649048</c:v>
                </c:pt>
                <c:pt idx="987">
                  <c:v>91.394683323649048</c:v>
                </c:pt>
                <c:pt idx="988">
                  <c:v>91.394683323649048</c:v>
                </c:pt>
                <c:pt idx="989">
                  <c:v>91.394683323649048</c:v>
                </c:pt>
                <c:pt idx="990">
                  <c:v>91.394683323649048</c:v>
                </c:pt>
                <c:pt idx="991">
                  <c:v>91.394683323649048</c:v>
                </c:pt>
                <c:pt idx="992">
                  <c:v>91.394683323649048</c:v>
                </c:pt>
                <c:pt idx="993">
                  <c:v>91.394683323649048</c:v>
                </c:pt>
                <c:pt idx="994">
                  <c:v>91.394683323649048</c:v>
                </c:pt>
                <c:pt idx="995">
                  <c:v>91.394683323649048</c:v>
                </c:pt>
                <c:pt idx="996">
                  <c:v>91.394683323649048</c:v>
                </c:pt>
                <c:pt idx="997">
                  <c:v>91.394683323649048</c:v>
                </c:pt>
                <c:pt idx="998">
                  <c:v>91.394683323649048</c:v>
                </c:pt>
                <c:pt idx="999">
                  <c:v>91.394683323649048</c:v>
                </c:pt>
                <c:pt idx="1000">
                  <c:v>91.394683323649048</c:v>
                </c:pt>
                <c:pt idx="1001">
                  <c:v>91.394683323649048</c:v>
                </c:pt>
                <c:pt idx="1002">
                  <c:v>91.394683323649048</c:v>
                </c:pt>
                <c:pt idx="1003">
                  <c:v>91.394683323649048</c:v>
                </c:pt>
                <c:pt idx="1004">
                  <c:v>91.394683323649048</c:v>
                </c:pt>
                <c:pt idx="1005">
                  <c:v>91.394683323649048</c:v>
                </c:pt>
                <c:pt idx="1006">
                  <c:v>91.394683323649048</c:v>
                </c:pt>
                <c:pt idx="1007">
                  <c:v>91.394683323649048</c:v>
                </c:pt>
                <c:pt idx="1008">
                  <c:v>91.394683323649048</c:v>
                </c:pt>
                <c:pt idx="1009">
                  <c:v>91.394683323649048</c:v>
                </c:pt>
                <c:pt idx="1010">
                  <c:v>91.394683323649048</c:v>
                </c:pt>
                <c:pt idx="1011">
                  <c:v>91.394683323649048</c:v>
                </c:pt>
                <c:pt idx="1012">
                  <c:v>91.394683323649048</c:v>
                </c:pt>
                <c:pt idx="1013">
                  <c:v>91.394683323649048</c:v>
                </c:pt>
                <c:pt idx="1014">
                  <c:v>91.394683323649048</c:v>
                </c:pt>
                <c:pt idx="1015">
                  <c:v>91.394683323649048</c:v>
                </c:pt>
                <c:pt idx="1016">
                  <c:v>91.394683323649048</c:v>
                </c:pt>
                <c:pt idx="1017">
                  <c:v>91.394683323649048</c:v>
                </c:pt>
                <c:pt idx="1018">
                  <c:v>91.394683323649048</c:v>
                </c:pt>
                <c:pt idx="1019">
                  <c:v>91.394683323649048</c:v>
                </c:pt>
                <c:pt idx="1020">
                  <c:v>91.394683323649048</c:v>
                </c:pt>
                <c:pt idx="1021">
                  <c:v>91.394683323649048</c:v>
                </c:pt>
                <c:pt idx="1022">
                  <c:v>91.394683323649048</c:v>
                </c:pt>
                <c:pt idx="1023">
                  <c:v>91.394683323649048</c:v>
                </c:pt>
                <c:pt idx="1024">
                  <c:v>91.394683323649048</c:v>
                </c:pt>
                <c:pt idx="1025">
                  <c:v>91.394683323649048</c:v>
                </c:pt>
                <c:pt idx="1026">
                  <c:v>91.394683323649048</c:v>
                </c:pt>
                <c:pt idx="1027">
                  <c:v>91.394683323649048</c:v>
                </c:pt>
                <c:pt idx="1028">
                  <c:v>91.394683323649048</c:v>
                </c:pt>
                <c:pt idx="1029">
                  <c:v>91.394683323649048</c:v>
                </c:pt>
                <c:pt idx="1030">
                  <c:v>91.394683323649048</c:v>
                </c:pt>
                <c:pt idx="1031">
                  <c:v>91.394683323649048</c:v>
                </c:pt>
                <c:pt idx="1032">
                  <c:v>91.394683323649048</c:v>
                </c:pt>
                <c:pt idx="1033">
                  <c:v>91.394683323649048</c:v>
                </c:pt>
                <c:pt idx="1034">
                  <c:v>91.394683323649048</c:v>
                </c:pt>
                <c:pt idx="1035">
                  <c:v>91.394683323649048</c:v>
                </c:pt>
                <c:pt idx="1036">
                  <c:v>91.394683323649048</c:v>
                </c:pt>
                <c:pt idx="1037">
                  <c:v>91.394683323649048</c:v>
                </c:pt>
                <c:pt idx="1038">
                  <c:v>91.394683323649048</c:v>
                </c:pt>
                <c:pt idx="1039">
                  <c:v>91.394683323649048</c:v>
                </c:pt>
                <c:pt idx="1040">
                  <c:v>91.394683323649048</c:v>
                </c:pt>
                <c:pt idx="1041">
                  <c:v>91.394683323649048</c:v>
                </c:pt>
                <c:pt idx="1042">
                  <c:v>91.394683323649048</c:v>
                </c:pt>
                <c:pt idx="1043">
                  <c:v>91.394683323649048</c:v>
                </c:pt>
                <c:pt idx="1044">
                  <c:v>91.394683323649048</c:v>
                </c:pt>
                <c:pt idx="1045">
                  <c:v>91.394683323649048</c:v>
                </c:pt>
                <c:pt idx="1046">
                  <c:v>91.394683323649048</c:v>
                </c:pt>
                <c:pt idx="1047">
                  <c:v>91.394683323649048</c:v>
                </c:pt>
                <c:pt idx="1048">
                  <c:v>91.394683323649048</c:v>
                </c:pt>
                <c:pt idx="1049">
                  <c:v>91.394683323649048</c:v>
                </c:pt>
                <c:pt idx="1050">
                  <c:v>91.394683323649048</c:v>
                </c:pt>
                <c:pt idx="1051">
                  <c:v>91.394683323649048</c:v>
                </c:pt>
                <c:pt idx="1052">
                  <c:v>91.394683323649048</c:v>
                </c:pt>
                <c:pt idx="1053">
                  <c:v>91.394683323649048</c:v>
                </c:pt>
                <c:pt idx="1054">
                  <c:v>91.394683323649048</c:v>
                </c:pt>
                <c:pt idx="1055">
                  <c:v>91.394683323649048</c:v>
                </c:pt>
                <c:pt idx="1056">
                  <c:v>91.394683323649048</c:v>
                </c:pt>
                <c:pt idx="1057">
                  <c:v>91.394683323649048</c:v>
                </c:pt>
                <c:pt idx="1058">
                  <c:v>91.394683323649048</c:v>
                </c:pt>
                <c:pt idx="1059">
                  <c:v>91.394683323649048</c:v>
                </c:pt>
                <c:pt idx="1060">
                  <c:v>91.394683323649048</c:v>
                </c:pt>
                <c:pt idx="1061">
                  <c:v>91.394683323649048</c:v>
                </c:pt>
                <c:pt idx="1062">
                  <c:v>91.394683323649048</c:v>
                </c:pt>
                <c:pt idx="1063">
                  <c:v>91.394683323649048</c:v>
                </c:pt>
                <c:pt idx="1064">
                  <c:v>91.394683323649048</c:v>
                </c:pt>
                <c:pt idx="1065">
                  <c:v>91.394683323649048</c:v>
                </c:pt>
                <c:pt idx="1066">
                  <c:v>91.394683323649048</c:v>
                </c:pt>
                <c:pt idx="1067">
                  <c:v>91.394683323649048</c:v>
                </c:pt>
                <c:pt idx="1068">
                  <c:v>91.394683323649048</c:v>
                </c:pt>
                <c:pt idx="1069">
                  <c:v>91.394683323649048</c:v>
                </c:pt>
                <c:pt idx="1070">
                  <c:v>91.394683323649048</c:v>
                </c:pt>
                <c:pt idx="1071">
                  <c:v>91.394683323649048</c:v>
                </c:pt>
                <c:pt idx="1072">
                  <c:v>91.394683323649048</c:v>
                </c:pt>
                <c:pt idx="1073">
                  <c:v>91.394683323649048</c:v>
                </c:pt>
                <c:pt idx="1074">
                  <c:v>91.394683323649048</c:v>
                </c:pt>
                <c:pt idx="1075">
                  <c:v>91.394683323649048</c:v>
                </c:pt>
                <c:pt idx="1076">
                  <c:v>91.394683323649048</c:v>
                </c:pt>
                <c:pt idx="1077">
                  <c:v>91.394683323649048</c:v>
                </c:pt>
                <c:pt idx="1078">
                  <c:v>91.394683323649048</c:v>
                </c:pt>
                <c:pt idx="1079">
                  <c:v>91.394683323649048</c:v>
                </c:pt>
                <c:pt idx="1080">
                  <c:v>91.394683323649048</c:v>
                </c:pt>
                <c:pt idx="1081">
                  <c:v>91.394683323649048</c:v>
                </c:pt>
                <c:pt idx="1082">
                  <c:v>91.394683323649048</c:v>
                </c:pt>
                <c:pt idx="1083">
                  <c:v>91.394683323649048</c:v>
                </c:pt>
                <c:pt idx="1084">
                  <c:v>91.394683323649048</c:v>
                </c:pt>
                <c:pt idx="1085">
                  <c:v>91.394683323649048</c:v>
                </c:pt>
                <c:pt idx="1086">
                  <c:v>91.394683323649048</c:v>
                </c:pt>
                <c:pt idx="1087">
                  <c:v>91.394683323649048</c:v>
                </c:pt>
                <c:pt idx="1088">
                  <c:v>91.394683323649048</c:v>
                </c:pt>
                <c:pt idx="1089">
                  <c:v>91.394683323649048</c:v>
                </c:pt>
                <c:pt idx="1090">
                  <c:v>91.394683323649048</c:v>
                </c:pt>
                <c:pt idx="1091">
                  <c:v>91.394683323649048</c:v>
                </c:pt>
                <c:pt idx="1092">
                  <c:v>91.394683323649048</c:v>
                </c:pt>
                <c:pt idx="1093">
                  <c:v>91.394683323649048</c:v>
                </c:pt>
                <c:pt idx="1094">
                  <c:v>91.394683323649048</c:v>
                </c:pt>
                <c:pt idx="1095">
                  <c:v>91.394683323649048</c:v>
                </c:pt>
                <c:pt idx="1096">
                  <c:v>91.394683323649048</c:v>
                </c:pt>
                <c:pt idx="1097">
                  <c:v>91.394683323649048</c:v>
                </c:pt>
                <c:pt idx="1098">
                  <c:v>91.394683323649048</c:v>
                </c:pt>
                <c:pt idx="1099">
                  <c:v>91.394683323649048</c:v>
                </c:pt>
                <c:pt idx="1100">
                  <c:v>91.394683323649048</c:v>
                </c:pt>
                <c:pt idx="1101">
                  <c:v>91.394683323649048</c:v>
                </c:pt>
                <c:pt idx="1102">
                  <c:v>91.394683323649048</c:v>
                </c:pt>
                <c:pt idx="1103">
                  <c:v>91.394683323649048</c:v>
                </c:pt>
                <c:pt idx="1104">
                  <c:v>91.394683323649048</c:v>
                </c:pt>
                <c:pt idx="1105">
                  <c:v>91.394683323649048</c:v>
                </c:pt>
                <c:pt idx="1106">
                  <c:v>91.394683323649048</c:v>
                </c:pt>
                <c:pt idx="1107">
                  <c:v>91.394683323649048</c:v>
                </c:pt>
                <c:pt idx="1108">
                  <c:v>91.394683323649048</c:v>
                </c:pt>
                <c:pt idx="1109">
                  <c:v>91.394683323649048</c:v>
                </c:pt>
                <c:pt idx="1110">
                  <c:v>91.394683323649048</c:v>
                </c:pt>
                <c:pt idx="1111">
                  <c:v>91.394683323649048</c:v>
                </c:pt>
                <c:pt idx="1112">
                  <c:v>91.394683323649048</c:v>
                </c:pt>
                <c:pt idx="1113">
                  <c:v>91.394683323649048</c:v>
                </c:pt>
                <c:pt idx="1114">
                  <c:v>91.394683323649048</c:v>
                </c:pt>
                <c:pt idx="1115">
                  <c:v>91.394683323649048</c:v>
                </c:pt>
                <c:pt idx="1116">
                  <c:v>91.394683323649048</c:v>
                </c:pt>
                <c:pt idx="1117">
                  <c:v>91.394683323649048</c:v>
                </c:pt>
                <c:pt idx="1118">
                  <c:v>91.394683323649048</c:v>
                </c:pt>
                <c:pt idx="1119">
                  <c:v>91.394683323649048</c:v>
                </c:pt>
                <c:pt idx="1120">
                  <c:v>91.394683323649048</c:v>
                </c:pt>
                <c:pt idx="1121">
                  <c:v>91.394683323649048</c:v>
                </c:pt>
                <c:pt idx="1122">
                  <c:v>91.394683323649048</c:v>
                </c:pt>
                <c:pt idx="1123">
                  <c:v>91.394683323649048</c:v>
                </c:pt>
                <c:pt idx="1124">
                  <c:v>91.394683323649048</c:v>
                </c:pt>
                <c:pt idx="1125">
                  <c:v>91.394683323649048</c:v>
                </c:pt>
                <c:pt idx="1126">
                  <c:v>91.394683323649048</c:v>
                </c:pt>
                <c:pt idx="1127">
                  <c:v>91.394683323649048</c:v>
                </c:pt>
                <c:pt idx="1128">
                  <c:v>91.394683323649048</c:v>
                </c:pt>
                <c:pt idx="1129">
                  <c:v>91.394683323649048</c:v>
                </c:pt>
                <c:pt idx="1130">
                  <c:v>91.394683323649048</c:v>
                </c:pt>
                <c:pt idx="1131">
                  <c:v>91.394683323649048</c:v>
                </c:pt>
                <c:pt idx="1132">
                  <c:v>91.394683323649048</c:v>
                </c:pt>
                <c:pt idx="1133">
                  <c:v>91.394683323649048</c:v>
                </c:pt>
                <c:pt idx="1134">
                  <c:v>91.394683323649048</c:v>
                </c:pt>
                <c:pt idx="1135">
                  <c:v>91.394683323649048</c:v>
                </c:pt>
                <c:pt idx="1136">
                  <c:v>91.394683323649048</c:v>
                </c:pt>
                <c:pt idx="1137">
                  <c:v>91.394683323649048</c:v>
                </c:pt>
                <c:pt idx="1138">
                  <c:v>91.394683323649048</c:v>
                </c:pt>
                <c:pt idx="1139">
                  <c:v>91.394683323649048</c:v>
                </c:pt>
                <c:pt idx="1140">
                  <c:v>91.394683323649048</c:v>
                </c:pt>
                <c:pt idx="1141">
                  <c:v>91.394683323649048</c:v>
                </c:pt>
                <c:pt idx="1142">
                  <c:v>91.394683323649048</c:v>
                </c:pt>
                <c:pt idx="1143">
                  <c:v>91.394683323649048</c:v>
                </c:pt>
                <c:pt idx="1144">
                  <c:v>91.394683323649048</c:v>
                </c:pt>
                <c:pt idx="1145">
                  <c:v>91.394683323649048</c:v>
                </c:pt>
                <c:pt idx="1146">
                  <c:v>91.394683323649048</c:v>
                </c:pt>
                <c:pt idx="1147">
                  <c:v>91.394683323649048</c:v>
                </c:pt>
                <c:pt idx="1148">
                  <c:v>91.394683323649048</c:v>
                </c:pt>
                <c:pt idx="1149">
                  <c:v>91.394683323649048</c:v>
                </c:pt>
                <c:pt idx="1150">
                  <c:v>91.394683323649048</c:v>
                </c:pt>
                <c:pt idx="1151">
                  <c:v>91.394683323649048</c:v>
                </c:pt>
                <c:pt idx="1152">
                  <c:v>91.394683323649048</c:v>
                </c:pt>
                <c:pt idx="1153">
                  <c:v>91.394683323649048</c:v>
                </c:pt>
                <c:pt idx="1154">
                  <c:v>91.394683323649048</c:v>
                </c:pt>
                <c:pt idx="1155">
                  <c:v>91.394683323649048</c:v>
                </c:pt>
                <c:pt idx="1156">
                  <c:v>91.394683323649048</c:v>
                </c:pt>
                <c:pt idx="1157">
                  <c:v>91.394683323649048</c:v>
                </c:pt>
                <c:pt idx="1158">
                  <c:v>91.394683323649048</c:v>
                </c:pt>
                <c:pt idx="1159">
                  <c:v>91.394683323649048</c:v>
                </c:pt>
                <c:pt idx="1160">
                  <c:v>91.394683323649048</c:v>
                </c:pt>
                <c:pt idx="1161">
                  <c:v>91.394683323649048</c:v>
                </c:pt>
                <c:pt idx="1162">
                  <c:v>91.394683323649048</c:v>
                </c:pt>
                <c:pt idx="1163">
                  <c:v>91.394683323649048</c:v>
                </c:pt>
                <c:pt idx="1164">
                  <c:v>91.394683323649048</c:v>
                </c:pt>
                <c:pt idx="1165">
                  <c:v>91.394683323649048</c:v>
                </c:pt>
                <c:pt idx="1166">
                  <c:v>91.394683323649048</c:v>
                </c:pt>
                <c:pt idx="1167">
                  <c:v>91.394683323649048</c:v>
                </c:pt>
                <c:pt idx="1168">
                  <c:v>91.394683323649048</c:v>
                </c:pt>
                <c:pt idx="1169">
                  <c:v>91.394683323649048</c:v>
                </c:pt>
                <c:pt idx="1170">
                  <c:v>91.394683323649048</c:v>
                </c:pt>
                <c:pt idx="1171">
                  <c:v>91.394683323649048</c:v>
                </c:pt>
                <c:pt idx="1172">
                  <c:v>91.394683323649048</c:v>
                </c:pt>
                <c:pt idx="1173">
                  <c:v>91.394683323649048</c:v>
                </c:pt>
                <c:pt idx="1174">
                  <c:v>91.394683323649048</c:v>
                </c:pt>
                <c:pt idx="1175">
                  <c:v>91.394683323649048</c:v>
                </c:pt>
                <c:pt idx="1176">
                  <c:v>91.394683323649048</c:v>
                </c:pt>
                <c:pt idx="1177">
                  <c:v>91.394683323649048</c:v>
                </c:pt>
                <c:pt idx="1178">
                  <c:v>91.394683323649048</c:v>
                </c:pt>
                <c:pt idx="1179">
                  <c:v>91.394683323649048</c:v>
                </c:pt>
                <c:pt idx="1180">
                  <c:v>91.394683323649048</c:v>
                </c:pt>
                <c:pt idx="1181">
                  <c:v>91.394683323649048</c:v>
                </c:pt>
                <c:pt idx="1182">
                  <c:v>91.394683323649048</c:v>
                </c:pt>
                <c:pt idx="1183">
                  <c:v>91.394683323649048</c:v>
                </c:pt>
                <c:pt idx="1184">
                  <c:v>91.394683323649048</c:v>
                </c:pt>
                <c:pt idx="1185">
                  <c:v>91.394683323649048</c:v>
                </c:pt>
                <c:pt idx="1186">
                  <c:v>91.394683323649048</c:v>
                </c:pt>
                <c:pt idx="1187">
                  <c:v>91.394683323649048</c:v>
                </c:pt>
                <c:pt idx="1188">
                  <c:v>91.394683323649048</c:v>
                </c:pt>
                <c:pt idx="1189">
                  <c:v>91.394683323649048</c:v>
                </c:pt>
                <c:pt idx="1190">
                  <c:v>91.394683323649048</c:v>
                </c:pt>
                <c:pt idx="1191">
                  <c:v>91.394683323649048</c:v>
                </c:pt>
                <c:pt idx="1192">
                  <c:v>91.394683323649048</c:v>
                </c:pt>
                <c:pt idx="1193">
                  <c:v>91.394683323649048</c:v>
                </c:pt>
                <c:pt idx="1194">
                  <c:v>91.394683323649048</c:v>
                </c:pt>
                <c:pt idx="1195">
                  <c:v>91.394683323649048</c:v>
                </c:pt>
                <c:pt idx="1196">
                  <c:v>91.394683323649048</c:v>
                </c:pt>
                <c:pt idx="1197">
                  <c:v>91.394683323649048</c:v>
                </c:pt>
                <c:pt idx="1198">
                  <c:v>91.394683323649048</c:v>
                </c:pt>
                <c:pt idx="1199">
                  <c:v>91.394683323649048</c:v>
                </c:pt>
                <c:pt idx="1200">
                  <c:v>91.394683323649048</c:v>
                </c:pt>
                <c:pt idx="1201">
                  <c:v>91.394683323649048</c:v>
                </c:pt>
                <c:pt idx="1202">
                  <c:v>91.394683323649048</c:v>
                </c:pt>
                <c:pt idx="1203">
                  <c:v>91.394683323649048</c:v>
                </c:pt>
                <c:pt idx="1204">
                  <c:v>91.394683323649048</c:v>
                </c:pt>
                <c:pt idx="1205">
                  <c:v>91.394683323649048</c:v>
                </c:pt>
                <c:pt idx="1206">
                  <c:v>91.394683323649048</c:v>
                </c:pt>
                <c:pt idx="1207">
                  <c:v>91.394683323649048</c:v>
                </c:pt>
                <c:pt idx="1208">
                  <c:v>91.394683323649048</c:v>
                </c:pt>
                <c:pt idx="1209">
                  <c:v>91.394683323649048</c:v>
                </c:pt>
                <c:pt idx="1210">
                  <c:v>91.394683323649048</c:v>
                </c:pt>
                <c:pt idx="1211">
                  <c:v>91.394683323649048</c:v>
                </c:pt>
                <c:pt idx="1212">
                  <c:v>91.394683323649048</c:v>
                </c:pt>
                <c:pt idx="1213">
                  <c:v>91.394683323649048</c:v>
                </c:pt>
                <c:pt idx="1214">
                  <c:v>91.394683323649048</c:v>
                </c:pt>
                <c:pt idx="1215">
                  <c:v>91.394683323649048</c:v>
                </c:pt>
                <c:pt idx="1216">
                  <c:v>91.394683323649048</c:v>
                </c:pt>
                <c:pt idx="1217">
                  <c:v>91.394683323649048</c:v>
                </c:pt>
                <c:pt idx="1218">
                  <c:v>91.394683323649048</c:v>
                </c:pt>
                <c:pt idx="1219">
                  <c:v>91.394683323649048</c:v>
                </c:pt>
                <c:pt idx="1220">
                  <c:v>91.394683323649048</c:v>
                </c:pt>
                <c:pt idx="1221">
                  <c:v>91.394683323649048</c:v>
                </c:pt>
                <c:pt idx="1222">
                  <c:v>91.394683323649048</c:v>
                </c:pt>
                <c:pt idx="1223">
                  <c:v>91.394683323649048</c:v>
                </c:pt>
                <c:pt idx="1224">
                  <c:v>91.394683323649048</c:v>
                </c:pt>
                <c:pt idx="1225">
                  <c:v>91.394683323649048</c:v>
                </c:pt>
                <c:pt idx="1226">
                  <c:v>91.394683323649048</c:v>
                </c:pt>
                <c:pt idx="1227">
                  <c:v>91.394683323649048</c:v>
                </c:pt>
                <c:pt idx="1228">
                  <c:v>91.394683323649048</c:v>
                </c:pt>
                <c:pt idx="1229">
                  <c:v>91.394683323649048</c:v>
                </c:pt>
                <c:pt idx="1230">
                  <c:v>91.394683323649048</c:v>
                </c:pt>
                <c:pt idx="1231">
                  <c:v>91.394683323649048</c:v>
                </c:pt>
                <c:pt idx="1232">
                  <c:v>91.394683323649048</c:v>
                </c:pt>
                <c:pt idx="1233">
                  <c:v>91.394683323649048</c:v>
                </c:pt>
                <c:pt idx="1234">
                  <c:v>91.394683323649048</c:v>
                </c:pt>
                <c:pt idx="1235">
                  <c:v>91.394683323649048</c:v>
                </c:pt>
                <c:pt idx="1236">
                  <c:v>91.394683323649048</c:v>
                </c:pt>
                <c:pt idx="1237">
                  <c:v>91.394683323649048</c:v>
                </c:pt>
                <c:pt idx="1238">
                  <c:v>91.394683323649048</c:v>
                </c:pt>
                <c:pt idx="1239">
                  <c:v>91.394683323649048</c:v>
                </c:pt>
                <c:pt idx="1240">
                  <c:v>91.394683323649048</c:v>
                </c:pt>
                <c:pt idx="1241">
                  <c:v>91.394683323649048</c:v>
                </c:pt>
                <c:pt idx="1242">
                  <c:v>91.394683323649048</c:v>
                </c:pt>
                <c:pt idx="1243">
                  <c:v>91.394683323649048</c:v>
                </c:pt>
                <c:pt idx="1244">
                  <c:v>91.394683323649048</c:v>
                </c:pt>
                <c:pt idx="1245">
                  <c:v>91.394683323649048</c:v>
                </c:pt>
                <c:pt idx="1246">
                  <c:v>91.394683323649048</c:v>
                </c:pt>
                <c:pt idx="1247">
                  <c:v>91.394683323649048</c:v>
                </c:pt>
                <c:pt idx="1248">
                  <c:v>91.394683323649048</c:v>
                </c:pt>
                <c:pt idx="1249">
                  <c:v>91.394683323649048</c:v>
                </c:pt>
                <c:pt idx="1250">
                  <c:v>91.394683323649048</c:v>
                </c:pt>
                <c:pt idx="1251">
                  <c:v>91.394683323649048</c:v>
                </c:pt>
                <c:pt idx="1252">
                  <c:v>91.394683323649048</c:v>
                </c:pt>
                <c:pt idx="1253">
                  <c:v>91.394683323649048</c:v>
                </c:pt>
                <c:pt idx="1254">
                  <c:v>91.394683323649048</c:v>
                </c:pt>
                <c:pt idx="1255">
                  <c:v>91.394683323649048</c:v>
                </c:pt>
                <c:pt idx="1256">
                  <c:v>91.394683323649048</c:v>
                </c:pt>
                <c:pt idx="1257">
                  <c:v>91.394683323649048</c:v>
                </c:pt>
                <c:pt idx="1258">
                  <c:v>91.394683323649048</c:v>
                </c:pt>
                <c:pt idx="1259">
                  <c:v>91.394683323649048</c:v>
                </c:pt>
                <c:pt idx="1260">
                  <c:v>91.394683323649048</c:v>
                </c:pt>
                <c:pt idx="1261">
                  <c:v>91.394683323649048</c:v>
                </c:pt>
                <c:pt idx="1262">
                  <c:v>91.394683323649048</c:v>
                </c:pt>
                <c:pt idx="1263">
                  <c:v>91.394683323649048</c:v>
                </c:pt>
                <c:pt idx="1264">
                  <c:v>91.394683323649048</c:v>
                </c:pt>
                <c:pt idx="1265">
                  <c:v>91.394683323649048</c:v>
                </c:pt>
                <c:pt idx="1266">
                  <c:v>91.394683323649048</c:v>
                </c:pt>
                <c:pt idx="1267">
                  <c:v>91.394683323649048</c:v>
                </c:pt>
                <c:pt idx="1268">
                  <c:v>91.394683323649048</c:v>
                </c:pt>
                <c:pt idx="1269">
                  <c:v>91.394683323649048</c:v>
                </c:pt>
                <c:pt idx="1270">
                  <c:v>91.394683323649048</c:v>
                </c:pt>
                <c:pt idx="1271">
                  <c:v>91.394683323649048</c:v>
                </c:pt>
                <c:pt idx="1272">
                  <c:v>91.394683323649048</c:v>
                </c:pt>
                <c:pt idx="1273">
                  <c:v>91.394683323649048</c:v>
                </c:pt>
                <c:pt idx="1274">
                  <c:v>91.394683323649048</c:v>
                </c:pt>
                <c:pt idx="1275">
                  <c:v>91.394683323649048</c:v>
                </c:pt>
                <c:pt idx="1276">
                  <c:v>91.394683323649048</c:v>
                </c:pt>
                <c:pt idx="1277">
                  <c:v>91.394683323649048</c:v>
                </c:pt>
                <c:pt idx="1278">
                  <c:v>91.394683323649048</c:v>
                </c:pt>
                <c:pt idx="1279">
                  <c:v>91.394683323649048</c:v>
                </c:pt>
                <c:pt idx="1280">
                  <c:v>91.394683323649048</c:v>
                </c:pt>
                <c:pt idx="1281">
                  <c:v>91.394683323649048</c:v>
                </c:pt>
                <c:pt idx="1282">
                  <c:v>91.394683323649048</c:v>
                </c:pt>
                <c:pt idx="1283">
                  <c:v>91.394683323649048</c:v>
                </c:pt>
                <c:pt idx="1284">
                  <c:v>91.394683323649048</c:v>
                </c:pt>
                <c:pt idx="1285">
                  <c:v>91.394683323649048</c:v>
                </c:pt>
                <c:pt idx="1286">
                  <c:v>91.394683323649048</c:v>
                </c:pt>
                <c:pt idx="1287">
                  <c:v>91.394683323649048</c:v>
                </c:pt>
                <c:pt idx="1288">
                  <c:v>91.394683323649048</c:v>
                </c:pt>
                <c:pt idx="1289">
                  <c:v>91.394683323649048</c:v>
                </c:pt>
                <c:pt idx="1290">
                  <c:v>91.394683323649048</c:v>
                </c:pt>
                <c:pt idx="1291">
                  <c:v>91.394683323649048</c:v>
                </c:pt>
                <c:pt idx="1292">
                  <c:v>91.394683323649048</c:v>
                </c:pt>
                <c:pt idx="1293">
                  <c:v>91.394683323649048</c:v>
                </c:pt>
                <c:pt idx="1294">
                  <c:v>91.394683323649048</c:v>
                </c:pt>
                <c:pt idx="1295">
                  <c:v>91.394683323649048</c:v>
                </c:pt>
                <c:pt idx="1296">
                  <c:v>91.394683323649048</c:v>
                </c:pt>
                <c:pt idx="1297">
                  <c:v>91.394683323649048</c:v>
                </c:pt>
                <c:pt idx="1298">
                  <c:v>91.394683323649048</c:v>
                </c:pt>
                <c:pt idx="1299">
                  <c:v>91.394683323649048</c:v>
                </c:pt>
                <c:pt idx="1300">
                  <c:v>91.394683323649048</c:v>
                </c:pt>
                <c:pt idx="1301">
                  <c:v>91.394683323649048</c:v>
                </c:pt>
                <c:pt idx="1302">
                  <c:v>91.394683323649048</c:v>
                </c:pt>
                <c:pt idx="1303">
                  <c:v>91.394683323649048</c:v>
                </c:pt>
                <c:pt idx="1304">
                  <c:v>91.394683323649048</c:v>
                </c:pt>
                <c:pt idx="1305">
                  <c:v>91.394683323649048</c:v>
                </c:pt>
                <c:pt idx="1306">
                  <c:v>91.394683323649048</c:v>
                </c:pt>
                <c:pt idx="1307">
                  <c:v>91.394683323649048</c:v>
                </c:pt>
                <c:pt idx="1308">
                  <c:v>91.394683323649048</c:v>
                </c:pt>
                <c:pt idx="1309">
                  <c:v>91.394683323649048</c:v>
                </c:pt>
                <c:pt idx="1310">
                  <c:v>91.394683323649048</c:v>
                </c:pt>
                <c:pt idx="1311">
                  <c:v>91.394683323649048</c:v>
                </c:pt>
                <c:pt idx="1312">
                  <c:v>91.394683323649048</c:v>
                </c:pt>
                <c:pt idx="1313">
                  <c:v>91.394683323649048</c:v>
                </c:pt>
                <c:pt idx="1314">
                  <c:v>91.394683323649048</c:v>
                </c:pt>
                <c:pt idx="1315">
                  <c:v>91.394683323649048</c:v>
                </c:pt>
                <c:pt idx="1316">
                  <c:v>91.394683323649048</c:v>
                </c:pt>
                <c:pt idx="1317">
                  <c:v>91.394683323649048</c:v>
                </c:pt>
                <c:pt idx="1318">
                  <c:v>91.394683323649048</c:v>
                </c:pt>
                <c:pt idx="1319">
                  <c:v>91.394683323649048</c:v>
                </c:pt>
                <c:pt idx="1320">
                  <c:v>91.394683323649048</c:v>
                </c:pt>
                <c:pt idx="1321">
                  <c:v>91.394683323649048</c:v>
                </c:pt>
                <c:pt idx="1322">
                  <c:v>91.394683323649048</c:v>
                </c:pt>
                <c:pt idx="1323">
                  <c:v>91.394683323649048</c:v>
                </c:pt>
                <c:pt idx="1324">
                  <c:v>91.394683323649048</c:v>
                </c:pt>
                <c:pt idx="1325">
                  <c:v>91.394683323649048</c:v>
                </c:pt>
                <c:pt idx="1326">
                  <c:v>91.394683323649048</c:v>
                </c:pt>
                <c:pt idx="1327">
                  <c:v>91.394683323649048</c:v>
                </c:pt>
                <c:pt idx="1328">
                  <c:v>91.394683323649048</c:v>
                </c:pt>
                <c:pt idx="1329">
                  <c:v>91.394683323649048</c:v>
                </c:pt>
                <c:pt idx="1330">
                  <c:v>91.394683323649048</c:v>
                </c:pt>
                <c:pt idx="1331">
                  <c:v>91.394683323649048</c:v>
                </c:pt>
                <c:pt idx="1332">
                  <c:v>91.394683323649048</c:v>
                </c:pt>
                <c:pt idx="1333">
                  <c:v>91.394683323649048</c:v>
                </c:pt>
                <c:pt idx="1334">
                  <c:v>91.394683323649048</c:v>
                </c:pt>
                <c:pt idx="1335">
                  <c:v>91.394683323649048</c:v>
                </c:pt>
                <c:pt idx="1336">
                  <c:v>91.394683323649048</c:v>
                </c:pt>
                <c:pt idx="1337">
                  <c:v>91.394683323649048</c:v>
                </c:pt>
                <c:pt idx="1338">
                  <c:v>91.394683323649048</c:v>
                </c:pt>
                <c:pt idx="1339">
                  <c:v>91.394683323649048</c:v>
                </c:pt>
                <c:pt idx="1340">
                  <c:v>91.394683323649048</c:v>
                </c:pt>
                <c:pt idx="1341">
                  <c:v>91.394683323649048</c:v>
                </c:pt>
                <c:pt idx="1342">
                  <c:v>91.394683323649048</c:v>
                </c:pt>
                <c:pt idx="1343">
                  <c:v>91.394683323649048</c:v>
                </c:pt>
                <c:pt idx="1344">
                  <c:v>91.394683323649048</c:v>
                </c:pt>
                <c:pt idx="1345">
                  <c:v>91.394683323649048</c:v>
                </c:pt>
                <c:pt idx="1346">
                  <c:v>91.394683323649048</c:v>
                </c:pt>
                <c:pt idx="1347">
                  <c:v>91.394683323649048</c:v>
                </c:pt>
                <c:pt idx="1348">
                  <c:v>91.394683323649048</c:v>
                </c:pt>
                <c:pt idx="1349">
                  <c:v>91.394683323649048</c:v>
                </c:pt>
                <c:pt idx="1350">
                  <c:v>91.394683323649048</c:v>
                </c:pt>
                <c:pt idx="1351">
                  <c:v>91.394683323649048</c:v>
                </c:pt>
                <c:pt idx="1352">
                  <c:v>91.394683323649048</c:v>
                </c:pt>
                <c:pt idx="1353">
                  <c:v>91.394683323649048</c:v>
                </c:pt>
                <c:pt idx="1354">
                  <c:v>91.394683323649048</c:v>
                </c:pt>
                <c:pt idx="1355">
                  <c:v>91.394683323649048</c:v>
                </c:pt>
                <c:pt idx="1356">
                  <c:v>91.394683323649048</c:v>
                </c:pt>
                <c:pt idx="1357">
                  <c:v>91.394683323649048</c:v>
                </c:pt>
                <c:pt idx="1358">
                  <c:v>91.394683323649048</c:v>
                </c:pt>
                <c:pt idx="1359">
                  <c:v>91.394683323649048</c:v>
                </c:pt>
                <c:pt idx="1360">
                  <c:v>91.394683323649048</c:v>
                </c:pt>
                <c:pt idx="1361">
                  <c:v>91.394683323649048</c:v>
                </c:pt>
                <c:pt idx="1362">
                  <c:v>91.394683323649048</c:v>
                </c:pt>
                <c:pt idx="1363">
                  <c:v>91.394683323649048</c:v>
                </c:pt>
                <c:pt idx="1364">
                  <c:v>91.394683323649048</c:v>
                </c:pt>
                <c:pt idx="1365">
                  <c:v>91.394683323649048</c:v>
                </c:pt>
                <c:pt idx="1366">
                  <c:v>91.394683323649048</c:v>
                </c:pt>
                <c:pt idx="1367">
                  <c:v>91.394683323649048</c:v>
                </c:pt>
                <c:pt idx="1368">
                  <c:v>91.394683323649048</c:v>
                </c:pt>
                <c:pt idx="1369">
                  <c:v>91.394683323649048</c:v>
                </c:pt>
                <c:pt idx="1370">
                  <c:v>91.394683323649048</c:v>
                </c:pt>
                <c:pt idx="1371">
                  <c:v>91.394683323649048</c:v>
                </c:pt>
                <c:pt idx="1372">
                  <c:v>91.394683323649048</c:v>
                </c:pt>
                <c:pt idx="1373">
                  <c:v>91.394683323649048</c:v>
                </c:pt>
                <c:pt idx="1374">
                  <c:v>91.394683323649048</c:v>
                </c:pt>
                <c:pt idx="1375">
                  <c:v>91.394683323649048</c:v>
                </c:pt>
                <c:pt idx="1376">
                  <c:v>91.394683323649048</c:v>
                </c:pt>
                <c:pt idx="1377">
                  <c:v>91.394683323649048</c:v>
                </c:pt>
                <c:pt idx="1378">
                  <c:v>91.394683323649048</c:v>
                </c:pt>
                <c:pt idx="1379">
                  <c:v>91.394683323649048</c:v>
                </c:pt>
                <c:pt idx="1380">
                  <c:v>91.394683323649048</c:v>
                </c:pt>
                <c:pt idx="1381">
                  <c:v>91.394683323649048</c:v>
                </c:pt>
                <c:pt idx="1382">
                  <c:v>91.394683323649048</c:v>
                </c:pt>
                <c:pt idx="1383">
                  <c:v>91.394683323649048</c:v>
                </c:pt>
                <c:pt idx="1384">
                  <c:v>91.394683323649048</c:v>
                </c:pt>
                <c:pt idx="1385">
                  <c:v>91.394683323649048</c:v>
                </c:pt>
                <c:pt idx="1386">
                  <c:v>91.394683323649048</c:v>
                </c:pt>
                <c:pt idx="1387">
                  <c:v>91.394683323649048</c:v>
                </c:pt>
                <c:pt idx="1388">
                  <c:v>91.394683323649048</c:v>
                </c:pt>
                <c:pt idx="1389">
                  <c:v>91.394683323649048</c:v>
                </c:pt>
                <c:pt idx="1390">
                  <c:v>91.394683323649048</c:v>
                </c:pt>
                <c:pt idx="1391">
                  <c:v>91.394683323649048</c:v>
                </c:pt>
                <c:pt idx="1392">
                  <c:v>91.394683323649048</c:v>
                </c:pt>
                <c:pt idx="1393">
                  <c:v>91.394683323649048</c:v>
                </c:pt>
                <c:pt idx="1394">
                  <c:v>91.394683323649048</c:v>
                </c:pt>
                <c:pt idx="1395">
                  <c:v>91.394683323649048</c:v>
                </c:pt>
                <c:pt idx="1396">
                  <c:v>91.394683323649048</c:v>
                </c:pt>
                <c:pt idx="1397">
                  <c:v>91.394683323649048</c:v>
                </c:pt>
                <c:pt idx="1398">
                  <c:v>91.394683323649048</c:v>
                </c:pt>
                <c:pt idx="1399">
                  <c:v>91.394683323649048</c:v>
                </c:pt>
                <c:pt idx="1400">
                  <c:v>91.394683323649048</c:v>
                </c:pt>
                <c:pt idx="1401">
                  <c:v>91.394683323649048</c:v>
                </c:pt>
                <c:pt idx="1402">
                  <c:v>91.394683323649048</c:v>
                </c:pt>
                <c:pt idx="1403">
                  <c:v>91.394683323649048</c:v>
                </c:pt>
                <c:pt idx="1404">
                  <c:v>91.394683323649048</c:v>
                </c:pt>
                <c:pt idx="1405">
                  <c:v>91.394683323649048</c:v>
                </c:pt>
                <c:pt idx="1406">
                  <c:v>91.394683323649048</c:v>
                </c:pt>
                <c:pt idx="1407">
                  <c:v>91.394683323649048</c:v>
                </c:pt>
                <c:pt idx="1408">
                  <c:v>91.394683323649048</c:v>
                </c:pt>
                <c:pt idx="1409">
                  <c:v>91.394683323649048</c:v>
                </c:pt>
                <c:pt idx="1410">
                  <c:v>91.394683323649048</c:v>
                </c:pt>
                <c:pt idx="1411">
                  <c:v>91.394683323649048</c:v>
                </c:pt>
                <c:pt idx="1412">
                  <c:v>91.394683323649048</c:v>
                </c:pt>
                <c:pt idx="1413">
                  <c:v>91.394683323649048</c:v>
                </c:pt>
                <c:pt idx="1414">
                  <c:v>91.394683323649048</c:v>
                </c:pt>
                <c:pt idx="1415">
                  <c:v>91.394683323649048</c:v>
                </c:pt>
                <c:pt idx="1416">
                  <c:v>91.394683323649048</c:v>
                </c:pt>
                <c:pt idx="1417">
                  <c:v>91.394683323649048</c:v>
                </c:pt>
                <c:pt idx="1418">
                  <c:v>91.394683323649048</c:v>
                </c:pt>
                <c:pt idx="1419">
                  <c:v>91.394683323649048</c:v>
                </c:pt>
                <c:pt idx="1420">
                  <c:v>91.394683323649048</c:v>
                </c:pt>
                <c:pt idx="1421">
                  <c:v>91.394683323649048</c:v>
                </c:pt>
                <c:pt idx="1422">
                  <c:v>91.394683323649048</c:v>
                </c:pt>
                <c:pt idx="1423">
                  <c:v>91.394683323649048</c:v>
                </c:pt>
                <c:pt idx="1424">
                  <c:v>91.394683323649048</c:v>
                </c:pt>
                <c:pt idx="1425">
                  <c:v>91.394683323649048</c:v>
                </c:pt>
                <c:pt idx="1426">
                  <c:v>91.394683323649048</c:v>
                </c:pt>
                <c:pt idx="1427">
                  <c:v>91.394683323649048</c:v>
                </c:pt>
                <c:pt idx="1428">
                  <c:v>91.394683323649048</c:v>
                </c:pt>
                <c:pt idx="1429">
                  <c:v>91.394683323649048</c:v>
                </c:pt>
                <c:pt idx="1430">
                  <c:v>91.394683323649048</c:v>
                </c:pt>
                <c:pt idx="1431">
                  <c:v>91.394683323649048</c:v>
                </c:pt>
                <c:pt idx="1432">
                  <c:v>91.394683323649048</c:v>
                </c:pt>
                <c:pt idx="1433">
                  <c:v>91.394683323649048</c:v>
                </c:pt>
                <c:pt idx="1434">
                  <c:v>91.394683323649048</c:v>
                </c:pt>
                <c:pt idx="1435">
                  <c:v>91.394683323649048</c:v>
                </c:pt>
                <c:pt idx="1436">
                  <c:v>91.394683323649048</c:v>
                </c:pt>
                <c:pt idx="1437">
                  <c:v>91.394683323649048</c:v>
                </c:pt>
                <c:pt idx="1438">
                  <c:v>91.394683323649048</c:v>
                </c:pt>
                <c:pt idx="1439">
                  <c:v>91.394683323649048</c:v>
                </c:pt>
                <c:pt idx="1440">
                  <c:v>91.394683323649048</c:v>
                </c:pt>
                <c:pt idx="1441">
                  <c:v>91.394683323649048</c:v>
                </c:pt>
                <c:pt idx="1442">
                  <c:v>91.394683323649048</c:v>
                </c:pt>
                <c:pt idx="1443">
                  <c:v>91.394683323649048</c:v>
                </c:pt>
                <c:pt idx="1444">
                  <c:v>91.394683323649048</c:v>
                </c:pt>
                <c:pt idx="1445">
                  <c:v>91.394683323649048</c:v>
                </c:pt>
                <c:pt idx="1446">
                  <c:v>91.394683323649048</c:v>
                </c:pt>
                <c:pt idx="1447">
                  <c:v>91.394683323649048</c:v>
                </c:pt>
                <c:pt idx="1448">
                  <c:v>91.394683323649048</c:v>
                </c:pt>
                <c:pt idx="1449">
                  <c:v>91.394683323649048</c:v>
                </c:pt>
                <c:pt idx="1450">
                  <c:v>91.394683323649048</c:v>
                </c:pt>
                <c:pt idx="1451">
                  <c:v>91.394683323649048</c:v>
                </c:pt>
                <c:pt idx="1452">
                  <c:v>91.394683323649048</c:v>
                </c:pt>
                <c:pt idx="1453">
                  <c:v>91.394683323649048</c:v>
                </c:pt>
                <c:pt idx="1454">
                  <c:v>91.394683323649048</c:v>
                </c:pt>
                <c:pt idx="1455">
                  <c:v>91.394683323649048</c:v>
                </c:pt>
                <c:pt idx="1456">
                  <c:v>91.394683323649048</c:v>
                </c:pt>
                <c:pt idx="1457">
                  <c:v>91.394683323649048</c:v>
                </c:pt>
                <c:pt idx="1458">
                  <c:v>91.394683323649048</c:v>
                </c:pt>
                <c:pt idx="1459">
                  <c:v>91.394683323649048</c:v>
                </c:pt>
                <c:pt idx="1460">
                  <c:v>91.394683323649048</c:v>
                </c:pt>
                <c:pt idx="1461">
                  <c:v>91.394683323649048</c:v>
                </c:pt>
                <c:pt idx="1462">
                  <c:v>91.394683323649048</c:v>
                </c:pt>
                <c:pt idx="1463">
                  <c:v>91.394683323649048</c:v>
                </c:pt>
                <c:pt idx="1464">
                  <c:v>91.394683323649048</c:v>
                </c:pt>
                <c:pt idx="1465">
                  <c:v>91.394683323649048</c:v>
                </c:pt>
                <c:pt idx="1466">
                  <c:v>91.394683323649048</c:v>
                </c:pt>
                <c:pt idx="1467">
                  <c:v>91.394683323649048</c:v>
                </c:pt>
                <c:pt idx="1468">
                  <c:v>91.394683323649048</c:v>
                </c:pt>
                <c:pt idx="1469">
                  <c:v>91.394683323649048</c:v>
                </c:pt>
                <c:pt idx="1470">
                  <c:v>91.394683323649048</c:v>
                </c:pt>
                <c:pt idx="1471">
                  <c:v>91.394683323649048</c:v>
                </c:pt>
                <c:pt idx="1472">
                  <c:v>91.394683323649048</c:v>
                </c:pt>
                <c:pt idx="1473">
                  <c:v>91.394683323649048</c:v>
                </c:pt>
                <c:pt idx="1474">
                  <c:v>91.394683323649048</c:v>
                </c:pt>
                <c:pt idx="1475">
                  <c:v>91.394683323649048</c:v>
                </c:pt>
                <c:pt idx="1476">
                  <c:v>91.394683323649048</c:v>
                </c:pt>
                <c:pt idx="1477">
                  <c:v>91.394683323649048</c:v>
                </c:pt>
                <c:pt idx="1478">
                  <c:v>91.394683323649048</c:v>
                </c:pt>
                <c:pt idx="1479">
                  <c:v>91.394683323649048</c:v>
                </c:pt>
                <c:pt idx="1480">
                  <c:v>91.394683323649048</c:v>
                </c:pt>
                <c:pt idx="1481">
                  <c:v>91.394683323649048</c:v>
                </c:pt>
                <c:pt idx="1482">
                  <c:v>91.394683323649048</c:v>
                </c:pt>
                <c:pt idx="1483">
                  <c:v>91.394683323649048</c:v>
                </c:pt>
                <c:pt idx="1484">
                  <c:v>91.394683323649048</c:v>
                </c:pt>
                <c:pt idx="1485">
                  <c:v>91.394683323649048</c:v>
                </c:pt>
                <c:pt idx="1486">
                  <c:v>91.394683323649048</c:v>
                </c:pt>
                <c:pt idx="1487">
                  <c:v>91.394683323649048</c:v>
                </c:pt>
                <c:pt idx="1488">
                  <c:v>91.394683323649048</c:v>
                </c:pt>
                <c:pt idx="1489">
                  <c:v>91.394683323649048</c:v>
                </c:pt>
                <c:pt idx="1490">
                  <c:v>91.394683323649048</c:v>
                </c:pt>
                <c:pt idx="1491">
                  <c:v>91.394683323649048</c:v>
                </c:pt>
                <c:pt idx="1492">
                  <c:v>91.394683323649048</c:v>
                </c:pt>
                <c:pt idx="1493">
                  <c:v>91.394683323649048</c:v>
                </c:pt>
                <c:pt idx="1494">
                  <c:v>91.394683323649048</c:v>
                </c:pt>
                <c:pt idx="1495">
                  <c:v>91.394683323649048</c:v>
                </c:pt>
                <c:pt idx="1496">
                  <c:v>91.394683323649048</c:v>
                </c:pt>
                <c:pt idx="1497">
                  <c:v>91.394683323649048</c:v>
                </c:pt>
                <c:pt idx="1498">
                  <c:v>91.394683323649048</c:v>
                </c:pt>
                <c:pt idx="1499">
                  <c:v>91.394683323649048</c:v>
                </c:pt>
                <c:pt idx="1500">
                  <c:v>91.394683323649048</c:v>
                </c:pt>
                <c:pt idx="1501">
                  <c:v>91.394683323649048</c:v>
                </c:pt>
                <c:pt idx="1502">
                  <c:v>91.394683323649048</c:v>
                </c:pt>
                <c:pt idx="1503">
                  <c:v>91.394683323649048</c:v>
                </c:pt>
                <c:pt idx="1504">
                  <c:v>91.394683323649048</c:v>
                </c:pt>
                <c:pt idx="1505">
                  <c:v>91.394683323649048</c:v>
                </c:pt>
                <c:pt idx="1506">
                  <c:v>91.394683323649048</c:v>
                </c:pt>
                <c:pt idx="1507">
                  <c:v>91.394683323649048</c:v>
                </c:pt>
                <c:pt idx="1508">
                  <c:v>91.394683323649048</c:v>
                </c:pt>
                <c:pt idx="1509">
                  <c:v>91.394683323649048</c:v>
                </c:pt>
                <c:pt idx="1510">
                  <c:v>91.394683323649048</c:v>
                </c:pt>
                <c:pt idx="1511">
                  <c:v>91.394683323649048</c:v>
                </c:pt>
                <c:pt idx="1512">
                  <c:v>91.394683323649048</c:v>
                </c:pt>
                <c:pt idx="1513">
                  <c:v>91.394683323649048</c:v>
                </c:pt>
                <c:pt idx="1514">
                  <c:v>91.394683323649048</c:v>
                </c:pt>
                <c:pt idx="1515">
                  <c:v>91.394683323649048</c:v>
                </c:pt>
                <c:pt idx="1516">
                  <c:v>91.394683323649048</c:v>
                </c:pt>
                <c:pt idx="1517">
                  <c:v>91.394683323649048</c:v>
                </c:pt>
                <c:pt idx="1518">
                  <c:v>91.394683323649048</c:v>
                </c:pt>
                <c:pt idx="1519">
                  <c:v>91.394683323649048</c:v>
                </c:pt>
                <c:pt idx="1520">
                  <c:v>91.394683323649048</c:v>
                </c:pt>
                <c:pt idx="1521">
                  <c:v>91.394683323649048</c:v>
                </c:pt>
                <c:pt idx="1522">
                  <c:v>91.394683323649048</c:v>
                </c:pt>
                <c:pt idx="1523">
                  <c:v>91.394683323649048</c:v>
                </c:pt>
                <c:pt idx="1524">
                  <c:v>91.394683323649048</c:v>
                </c:pt>
                <c:pt idx="1525">
                  <c:v>91.394683323649048</c:v>
                </c:pt>
                <c:pt idx="1526">
                  <c:v>91.394683323649048</c:v>
                </c:pt>
                <c:pt idx="1527">
                  <c:v>91.394683323649048</c:v>
                </c:pt>
                <c:pt idx="1528">
                  <c:v>91.394683323649048</c:v>
                </c:pt>
                <c:pt idx="1529">
                  <c:v>91.394683323649048</c:v>
                </c:pt>
                <c:pt idx="1530">
                  <c:v>91.394683323649048</c:v>
                </c:pt>
                <c:pt idx="1531">
                  <c:v>91.394683323649048</c:v>
                </c:pt>
                <c:pt idx="1532">
                  <c:v>91.394683323649048</c:v>
                </c:pt>
                <c:pt idx="1533">
                  <c:v>91.394683323649048</c:v>
                </c:pt>
                <c:pt idx="1534">
                  <c:v>91.394683323649048</c:v>
                </c:pt>
                <c:pt idx="1535">
                  <c:v>91.394683323649048</c:v>
                </c:pt>
                <c:pt idx="1536">
                  <c:v>91.394683323649048</c:v>
                </c:pt>
                <c:pt idx="1537">
                  <c:v>91.394683323649048</c:v>
                </c:pt>
                <c:pt idx="1538">
                  <c:v>91.394683323649048</c:v>
                </c:pt>
                <c:pt idx="1539">
                  <c:v>91.394683323649048</c:v>
                </c:pt>
                <c:pt idx="1540">
                  <c:v>91.394683323649048</c:v>
                </c:pt>
                <c:pt idx="1541">
                  <c:v>91.394683323649048</c:v>
                </c:pt>
                <c:pt idx="1542">
                  <c:v>91.394683323649048</c:v>
                </c:pt>
                <c:pt idx="1543">
                  <c:v>91.394683323649048</c:v>
                </c:pt>
                <c:pt idx="1544">
                  <c:v>91.394683323649048</c:v>
                </c:pt>
                <c:pt idx="1545">
                  <c:v>91.394683323649048</c:v>
                </c:pt>
                <c:pt idx="1546">
                  <c:v>91.394683323649048</c:v>
                </c:pt>
                <c:pt idx="1547">
                  <c:v>91.394683323649048</c:v>
                </c:pt>
                <c:pt idx="1548">
                  <c:v>91.394683323649048</c:v>
                </c:pt>
                <c:pt idx="1549">
                  <c:v>91.394683323649048</c:v>
                </c:pt>
                <c:pt idx="1550">
                  <c:v>91.394683323649048</c:v>
                </c:pt>
                <c:pt idx="1551">
                  <c:v>91.394683323649048</c:v>
                </c:pt>
                <c:pt idx="1552">
                  <c:v>91.394683323649048</c:v>
                </c:pt>
                <c:pt idx="1553">
                  <c:v>91.394683323649048</c:v>
                </c:pt>
                <c:pt idx="1554">
                  <c:v>91.394683323649048</c:v>
                </c:pt>
                <c:pt idx="1555">
                  <c:v>91.394683323649048</c:v>
                </c:pt>
                <c:pt idx="1556">
                  <c:v>91.394683323649048</c:v>
                </c:pt>
                <c:pt idx="1557">
                  <c:v>91.394683323649048</c:v>
                </c:pt>
                <c:pt idx="1558">
                  <c:v>91.394683323649048</c:v>
                </c:pt>
                <c:pt idx="1559">
                  <c:v>91.394683323649048</c:v>
                </c:pt>
                <c:pt idx="1560">
                  <c:v>91.394683323649048</c:v>
                </c:pt>
                <c:pt idx="1561">
                  <c:v>91.394683323649048</c:v>
                </c:pt>
                <c:pt idx="1562">
                  <c:v>91.394683323649048</c:v>
                </c:pt>
                <c:pt idx="1563">
                  <c:v>91.394683323649048</c:v>
                </c:pt>
                <c:pt idx="1564">
                  <c:v>91.394683323649048</c:v>
                </c:pt>
                <c:pt idx="1565">
                  <c:v>91.394683323649048</c:v>
                </c:pt>
                <c:pt idx="1566">
                  <c:v>91.394683323649048</c:v>
                </c:pt>
                <c:pt idx="1567">
                  <c:v>91.394683323649048</c:v>
                </c:pt>
                <c:pt idx="1568">
                  <c:v>91.394683323649048</c:v>
                </c:pt>
                <c:pt idx="1569">
                  <c:v>91.394683323649048</c:v>
                </c:pt>
                <c:pt idx="1570">
                  <c:v>91.394683323649048</c:v>
                </c:pt>
                <c:pt idx="1571">
                  <c:v>91.394683323649048</c:v>
                </c:pt>
                <c:pt idx="1572">
                  <c:v>91.394683323649048</c:v>
                </c:pt>
                <c:pt idx="1573">
                  <c:v>91.394683323649048</c:v>
                </c:pt>
                <c:pt idx="1574">
                  <c:v>91.394683323649048</c:v>
                </c:pt>
                <c:pt idx="1575">
                  <c:v>91.394683323649048</c:v>
                </c:pt>
                <c:pt idx="1576">
                  <c:v>91.394683323649048</c:v>
                </c:pt>
                <c:pt idx="1577">
                  <c:v>91.394683323649048</c:v>
                </c:pt>
                <c:pt idx="1578">
                  <c:v>91.394683323649048</c:v>
                </c:pt>
                <c:pt idx="1579">
                  <c:v>91.394683323649048</c:v>
                </c:pt>
                <c:pt idx="1580">
                  <c:v>91.394683323649048</c:v>
                </c:pt>
                <c:pt idx="1581">
                  <c:v>91.394683323649048</c:v>
                </c:pt>
                <c:pt idx="1582">
                  <c:v>91.394683323649048</c:v>
                </c:pt>
                <c:pt idx="1583">
                  <c:v>91.394683323649048</c:v>
                </c:pt>
                <c:pt idx="1584">
                  <c:v>91.394683323649048</c:v>
                </c:pt>
                <c:pt idx="1585">
                  <c:v>91.394683323649048</c:v>
                </c:pt>
                <c:pt idx="1586">
                  <c:v>91.394683323649048</c:v>
                </c:pt>
                <c:pt idx="1587">
                  <c:v>91.394683323649048</c:v>
                </c:pt>
                <c:pt idx="1588">
                  <c:v>91.394683323649048</c:v>
                </c:pt>
                <c:pt idx="1589">
                  <c:v>91.394683323649048</c:v>
                </c:pt>
                <c:pt idx="1590">
                  <c:v>91.394683323649048</c:v>
                </c:pt>
                <c:pt idx="1591">
                  <c:v>91.394683323649048</c:v>
                </c:pt>
                <c:pt idx="1592">
                  <c:v>91.394683323649048</c:v>
                </c:pt>
                <c:pt idx="1593">
                  <c:v>91.394683323649048</c:v>
                </c:pt>
                <c:pt idx="1594">
                  <c:v>91.394683323649048</c:v>
                </c:pt>
                <c:pt idx="1595">
                  <c:v>91.394683323649048</c:v>
                </c:pt>
                <c:pt idx="1596">
                  <c:v>91.394683323649048</c:v>
                </c:pt>
                <c:pt idx="1597">
                  <c:v>91.394683323649048</c:v>
                </c:pt>
                <c:pt idx="1598">
                  <c:v>91.394683323649048</c:v>
                </c:pt>
                <c:pt idx="1599">
                  <c:v>91.394683323649048</c:v>
                </c:pt>
                <c:pt idx="1600">
                  <c:v>91.394683323649048</c:v>
                </c:pt>
                <c:pt idx="1601">
                  <c:v>91.394683323649048</c:v>
                </c:pt>
                <c:pt idx="1602">
                  <c:v>91.394683323649048</c:v>
                </c:pt>
                <c:pt idx="1603">
                  <c:v>91.394683323649048</c:v>
                </c:pt>
                <c:pt idx="1604">
                  <c:v>91.394683323649048</c:v>
                </c:pt>
                <c:pt idx="1605">
                  <c:v>91.394683323649048</c:v>
                </c:pt>
                <c:pt idx="1606">
                  <c:v>91.394683323649048</c:v>
                </c:pt>
                <c:pt idx="1607">
                  <c:v>91.394683323649048</c:v>
                </c:pt>
                <c:pt idx="1608">
                  <c:v>91.394683323649048</c:v>
                </c:pt>
                <c:pt idx="1609">
                  <c:v>91.394683323649048</c:v>
                </c:pt>
                <c:pt idx="1610">
                  <c:v>91.394683323649048</c:v>
                </c:pt>
                <c:pt idx="1611">
                  <c:v>91.394683323649048</c:v>
                </c:pt>
                <c:pt idx="1612">
                  <c:v>91.394683323649048</c:v>
                </c:pt>
                <c:pt idx="1613">
                  <c:v>91.394683323649048</c:v>
                </c:pt>
                <c:pt idx="1614">
                  <c:v>91.394683323649048</c:v>
                </c:pt>
                <c:pt idx="1615">
                  <c:v>91.394683323649048</c:v>
                </c:pt>
                <c:pt idx="1616">
                  <c:v>91.394683323649048</c:v>
                </c:pt>
                <c:pt idx="1617">
                  <c:v>91.394683323649048</c:v>
                </c:pt>
                <c:pt idx="1618">
                  <c:v>91.394683323649048</c:v>
                </c:pt>
                <c:pt idx="1619">
                  <c:v>91.394683323649048</c:v>
                </c:pt>
                <c:pt idx="1620">
                  <c:v>91.394683323649048</c:v>
                </c:pt>
                <c:pt idx="1621">
                  <c:v>91.394683323649048</c:v>
                </c:pt>
                <c:pt idx="1622">
                  <c:v>91.394683323649048</c:v>
                </c:pt>
                <c:pt idx="1623">
                  <c:v>91.394683323649048</c:v>
                </c:pt>
                <c:pt idx="1624">
                  <c:v>91.394683323649048</c:v>
                </c:pt>
                <c:pt idx="1625">
                  <c:v>91.394683323649048</c:v>
                </c:pt>
                <c:pt idx="1626">
                  <c:v>91.394683323649048</c:v>
                </c:pt>
                <c:pt idx="1627">
                  <c:v>91.394683323649048</c:v>
                </c:pt>
                <c:pt idx="1628">
                  <c:v>91.394683323649048</c:v>
                </c:pt>
                <c:pt idx="1629">
                  <c:v>91.394683323649048</c:v>
                </c:pt>
                <c:pt idx="1630">
                  <c:v>91.394683323649048</c:v>
                </c:pt>
                <c:pt idx="1631">
                  <c:v>91.394683323649048</c:v>
                </c:pt>
                <c:pt idx="1632">
                  <c:v>91.394683323649048</c:v>
                </c:pt>
                <c:pt idx="1633">
                  <c:v>91.394683323649048</c:v>
                </c:pt>
                <c:pt idx="1634">
                  <c:v>91.394683323649048</c:v>
                </c:pt>
                <c:pt idx="1635">
                  <c:v>91.394683323649048</c:v>
                </c:pt>
                <c:pt idx="1636">
                  <c:v>91.394683323649048</c:v>
                </c:pt>
                <c:pt idx="1637">
                  <c:v>91.394683323649048</c:v>
                </c:pt>
                <c:pt idx="1638">
                  <c:v>91.394683323649048</c:v>
                </c:pt>
                <c:pt idx="1639">
                  <c:v>91.394683323649048</c:v>
                </c:pt>
                <c:pt idx="1640">
                  <c:v>91.394683323649048</c:v>
                </c:pt>
                <c:pt idx="1641">
                  <c:v>91.394683323649048</c:v>
                </c:pt>
                <c:pt idx="1642">
                  <c:v>91.394683323649048</c:v>
                </c:pt>
                <c:pt idx="1643">
                  <c:v>91.394683323649048</c:v>
                </c:pt>
                <c:pt idx="1644">
                  <c:v>91.394683323649048</c:v>
                </c:pt>
                <c:pt idx="1645">
                  <c:v>91.394683323649048</c:v>
                </c:pt>
                <c:pt idx="1646">
                  <c:v>91.394683323649048</c:v>
                </c:pt>
                <c:pt idx="1647">
                  <c:v>91.394683323649048</c:v>
                </c:pt>
                <c:pt idx="1648">
                  <c:v>91.394683323649048</c:v>
                </c:pt>
                <c:pt idx="1649">
                  <c:v>91.394683323649048</c:v>
                </c:pt>
                <c:pt idx="1650">
                  <c:v>91.394683323649048</c:v>
                </c:pt>
                <c:pt idx="1651">
                  <c:v>91.394683323649048</c:v>
                </c:pt>
                <c:pt idx="1652">
                  <c:v>91.394683323649048</c:v>
                </c:pt>
                <c:pt idx="1653">
                  <c:v>91.394683323649048</c:v>
                </c:pt>
                <c:pt idx="1654">
                  <c:v>91.394683323649048</c:v>
                </c:pt>
                <c:pt idx="1655">
                  <c:v>91.394683323649048</c:v>
                </c:pt>
                <c:pt idx="1656">
                  <c:v>91.394683323649048</c:v>
                </c:pt>
                <c:pt idx="1657">
                  <c:v>91.394683323649048</c:v>
                </c:pt>
                <c:pt idx="1658">
                  <c:v>91.394683323649048</c:v>
                </c:pt>
                <c:pt idx="1659">
                  <c:v>91.394683323649048</c:v>
                </c:pt>
                <c:pt idx="1660">
                  <c:v>91.394683323649048</c:v>
                </c:pt>
                <c:pt idx="1661">
                  <c:v>91.394683323649048</c:v>
                </c:pt>
                <c:pt idx="1662">
                  <c:v>91.394683323649048</c:v>
                </c:pt>
                <c:pt idx="1663">
                  <c:v>91.394683323649048</c:v>
                </c:pt>
                <c:pt idx="1664">
                  <c:v>91.394683323649048</c:v>
                </c:pt>
                <c:pt idx="1665">
                  <c:v>91.394683323649048</c:v>
                </c:pt>
                <c:pt idx="1666">
                  <c:v>91.394683323649048</c:v>
                </c:pt>
                <c:pt idx="1667">
                  <c:v>91.394683323649048</c:v>
                </c:pt>
                <c:pt idx="1668">
                  <c:v>91.394683323649048</c:v>
                </c:pt>
                <c:pt idx="1669">
                  <c:v>91.394683323649048</c:v>
                </c:pt>
                <c:pt idx="1670">
                  <c:v>91.394683323649048</c:v>
                </c:pt>
                <c:pt idx="1671">
                  <c:v>91.394683323649048</c:v>
                </c:pt>
                <c:pt idx="1672">
                  <c:v>91.394683323649048</c:v>
                </c:pt>
                <c:pt idx="1673">
                  <c:v>91.394683323649048</c:v>
                </c:pt>
                <c:pt idx="1674">
                  <c:v>91.394683323649048</c:v>
                </c:pt>
                <c:pt idx="1675">
                  <c:v>91.394683323649048</c:v>
                </c:pt>
                <c:pt idx="1676">
                  <c:v>91.394683323649048</c:v>
                </c:pt>
                <c:pt idx="1677">
                  <c:v>91.394683323649048</c:v>
                </c:pt>
                <c:pt idx="1678">
                  <c:v>91.394683323649048</c:v>
                </c:pt>
                <c:pt idx="1679">
                  <c:v>91.394683323649048</c:v>
                </c:pt>
                <c:pt idx="1680">
                  <c:v>91.394683323649048</c:v>
                </c:pt>
                <c:pt idx="1681">
                  <c:v>91.394683323649048</c:v>
                </c:pt>
                <c:pt idx="1682">
                  <c:v>91.394683323649048</c:v>
                </c:pt>
                <c:pt idx="1683">
                  <c:v>91.394683323649048</c:v>
                </c:pt>
                <c:pt idx="1684">
                  <c:v>91.394683323649048</c:v>
                </c:pt>
                <c:pt idx="1685">
                  <c:v>91.394683323649048</c:v>
                </c:pt>
                <c:pt idx="1686">
                  <c:v>91.394683323649048</c:v>
                </c:pt>
                <c:pt idx="1687">
                  <c:v>91.394683323649048</c:v>
                </c:pt>
                <c:pt idx="1688">
                  <c:v>91.394683323649048</c:v>
                </c:pt>
                <c:pt idx="1689">
                  <c:v>91.394683323649048</c:v>
                </c:pt>
                <c:pt idx="1690">
                  <c:v>91.394683323649048</c:v>
                </c:pt>
                <c:pt idx="1691">
                  <c:v>91.394683323649048</c:v>
                </c:pt>
                <c:pt idx="1692">
                  <c:v>91.394683323649048</c:v>
                </c:pt>
                <c:pt idx="1693">
                  <c:v>91.394683323649048</c:v>
                </c:pt>
                <c:pt idx="1694">
                  <c:v>91.394683323649048</c:v>
                </c:pt>
                <c:pt idx="1695">
                  <c:v>91.394683323649048</c:v>
                </c:pt>
                <c:pt idx="1696">
                  <c:v>91.394683323649048</c:v>
                </c:pt>
                <c:pt idx="1697">
                  <c:v>91.394683323649048</c:v>
                </c:pt>
                <c:pt idx="1698">
                  <c:v>91.394683323649048</c:v>
                </c:pt>
                <c:pt idx="1699">
                  <c:v>91.394683323649048</c:v>
                </c:pt>
                <c:pt idx="1700">
                  <c:v>91.394683323649048</c:v>
                </c:pt>
                <c:pt idx="1701">
                  <c:v>91.394683323649048</c:v>
                </c:pt>
                <c:pt idx="1702">
                  <c:v>91.394683323649048</c:v>
                </c:pt>
                <c:pt idx="1703">
                  <c:v>91.394683323649048</c:v>
                </c:pt>
                <c:pt idx="1704">
                  <c:v>91.394683323649048</c:v>
                </c:pt>
                <c:pt idx="1705">
                  <c:v>91.394683323649048</c:v>
                </c:pt>
                <c:pt idx="1706">
                  <c:v>91.394683323649048</c:v>
                </c:pt>
                <c:pt idx="1707">
                  <c:v>91.394683323649048</c:v>
                </c:pt>
                <c:pt idx="1708">
                  <c:v>91.394683323649048</c:v>
                </c:pt>
                <c:pt idx="1709">
                  <c:v>91.394683323649048</c:v>
                </c:pt>
                <c:pt idx="1710">
                  <c:v>91.394683323649048</c:v>
                </c:pt>
                <c:pt idx="1711">
                  <c:v>91.394683323649048</c:v>
                </c:pt>
                <c:pt idx="1712">
                  <c:v>91.394683323649048</c:v>
                </c:pt>
                <c:pt idx="1713">
                  <c:v>91.394683323649048</c:v>
                </c:pt>
                <c:pt idx="1714">
                  <c:v>91.394683323649048</c:v>
                </c:pt>
                <c:pt idx="1715">
                  <c:v>91.394683323649048</c:v>
                </c:pt>
                <c:pt idx="1716">
                  <c:v>91.394683323649048</c:v>
                </c:pt>
                <c:pt idx="1717">
                  <c:v>91.394683323649048</c:v>
                </c:pt>
                <c:pt idx="1718">
                  <c:v>91.394683323649048</c:v>
                </c:pt>
                <c:pt idx="1719">
                  <c:v>91.394683323649048</c:v>
                </c:pt>
                <c:pt idx="1720">
                  <c:v>91.394683323649048</c:v>
                </c:pt>
                <c:pt idx="1721">
                  <c:v>91.394683323649048</c:v>
                </c:pt>
                <c:pt idx="1722">
                  <c:v>91.394683323649048</c:v>
                </c:pt>
                <c:pt idx="1723">
                  <c:v>91.394683323649048</c:v>
                </c:pt>
                <c:pt idx="1724">
                  <c:v>91.394683323649048</c:v>
                </c:pt>
                <c:pt idx="1725">
                  <c:v>91.394683323649048</c:v>
                </c:pt>
                <c:pt idx="1726">
                  <c:v>91.394683323649048</c:v>
                </c:pt>
                <c:pt idx="1727">
                  <c:v>91.394683323649048</c:v>
                </c:pt>
                <c:pt idx="1728">
                  <c:v>91.394683323649048</c:v>
                </c:pt>
                <c:pt idx="1729">
                  <c:v>91.394683323649048</c:v>
                </c:pt>
                <c:pt idx="1730">
                  <c:v>91.394683323649048</c:v>
                </c:pt>
                <c:pt idx="1731">
                  <c:v>91.394683323649048</c:v>
                </c:pt>
                <c:pt idx="1732">
                  <c:v>91.394683323649048</c:v>
                </c:pt>
                <c:pt idx="1733">
                  <c:v>91.394683323649048</c:v>
                </c:pt>
                <c:pt idx="1734">
                  <c:v>91.394683323649048</c:v>
                </c:pt>
                <c:pt idx="1735">
                  <c:v>91.394683323649048</c:v>
                </c:pt>
                <c:pt idx="1736">
                  <c:v>91.394683323649048</c:v>
                </c:pt>
                <c:pt idx="1737">
                  <c:v>91.394683323649048</c:v>
                </c:pt>
                <c:pt idx="1738">
                  <c:v>91.394683323649048</c:v>
                </c:pt>
                <c:pt idx="1739">
                  <c:v>91.394683323649048</c:v>
                </c:pt>
                <c:pt idx="1740">
                  <c:v>91.394683323649048</c:v>
                </c:pt>
                <c:pt idx="1741">
                  <c:v>91.394683323649048</c:v>
                </c:pt>
                <c:pt idx="1742">
                  <c:v>91.394683323649048</c:v>
                </c:pt>
                <c:pt idx="1743">
                  <c:v>91.394683323649048</c:v>
                </c:pt>
                <c:pt idx="1744">
                  <c:v>91.394683323649048</c:v>
                </c:pt>
                <c:pt idx="1745">
                  <c:v>91.394683323649048</c:v>
                </c:pt>
                <c:pt idx="1746">
                  <c:v>91.394683323649048</c:v>
                </c:pt>
                <c:pt idx="1747">
                  <c:v>91.394683323649048</c:v>
                </c:pt>
                <c:pt idx="1748">
                  <c:v>91.394683323649048</c:v>
                </c:pt>
                <c:pt idx="1749">
                  <c:v>91.394683323649048</c:v>
                </c:pt>
                <c:pt idx="1750">
                  <c:v>91.394683323649048</c:v>
                </c:pt>
                <c:pt idx="1751">
                  <c:v>91.394683323649048</c:v>
                </c:pt>
                <c:pt idx="1752">
                  <c:v>91.394683323649048</c:v>
                </c:pt>
                <c:pt idx="1753">
                  <c:v>91.394683323649048</c:v>
                </c:pt>
                <c:pt idx="1754">
                  <c:v>91.394683323649048</c:v>
                </c:pt>
                <c:pt idx="1755">
                  <c:v>91.394683323649048</c:v>
                </c:pt>
                <c:pt idx="1756">
                  <c:v>91.394683323649048</c:v>
                </c:pt>
                <c:pt idx="1757">
                  <c:v>91.394683323649048</c:v>
                </c:pt>
                <c:pt idx="1758">
                  <c:v>91.394683323649048</c:v>
                </c:pt>
                <c:pt idx="1759">
                  <c:v>91.394683323649048</c:v>
                </c:pt>
                <c:pt idx="1760">
                  <c:v>91.394683323649048</c:v>
                </c:pt>
                <c:pt idx="1761">
                  <c:v>91.394683323649048</c:v>
                </c:pt>
                <c:pt idx="1762">
                  <c:v>91.394683323649048</c:v>
                </c:pt>
                <c:pt idx="1763">
                  <c:v>91.394683323649048</c:v>
                </c:pt>
                <c:pt idx="1764">
                  <c:v>91.394683323649048</c:v>
                </c:pt>
                <c:pt idx="1765">
                  <c:v>91.394683323649048</c:v>
                </c:pt>
                <c:pt idx="1766">
                  <c:v>91.394683323649048</c:v>
                </c:pt>
                <c:pt idx="1767">
                  <c:v>91.394683323649048</c:v>
                </c:pt>
                <c:pt idx="1768">
                  <c:v>91.394683323649048</c:v>
                </c:pt>
                <c:pt idx="1769">
                  <c:v>91.394683323649048</c:v>
                </c:pt>
                <c:pt idx="1770">
                  <c:v>91.394683323649048</c:v>
                </c:pt>
                <c:pt idx="1771">
                  <c:v>91.394683323649048</c:v>
                </c:pt>
                <c:pt idx="1772">
                  <c:v>91.394683323649048</c:v>
                </c:pt>
                <c:pt idx="1773">
                  <c:v>91.394683323649048</c:v>
                </c:pt>
                <c:pt idx="1774">
                  <c:v>91.394683323649048</c:v>
                </c:pt>
                <c:pt idx="1775">
                  <c:v>91.394683323649048</c:v>
                </c:pt>
                <c:pt idx="1776">
                  <c:v>91.394683323649048</c:v>
                </c:pt>
                <c:pt idx="1777">
                  <c:v>91.394683323649048</c:v>
                </c:pt>
                <c:pt idx="1778">
                  <c:v>91.394683323649048</c:v>
                </c:pt>
                <c:pt idx="1779">
                  <c:v>91.394683323649048</c:v>
                </c:pt>
                <c:pt idx="1780">
                  <c:v>91.394683323649048</c:v>
                </c:pt>
                <c:pt idx="1781">
                  <c:v>91.394683323649048</c:v>
                </c:pt>
                <c:pt idx="1782">
                  <c:v>91.394683323649048</c:v>
                </c:pt>
                <c:pt idx="1783">
                  <c:v>91.394683323649048</c:v>
                </c:pt>
                <c:pt idx="1784">
                  <c:v>91.394683323649048</c:v>
                </c:pt>
                <c:pt idx="1785">
                  <c:v>91.394683323649048</c:v>
                </c:pt>
                <c:pt idx="1786">
                  <c:v>91.394683323649048</c:v>
                </c:pt>
                <c:pt idx="1787">
                  <c:v>91.394683323649048</c:v>
                </c:pt>
                <c:pt idx="1788">
                  <c:v>91.394683323649048</c:v>
                </c:pt>
                <c:pt idx="1789">
                  <c:v>91.394683323649048</c:v>
                </c:pt>
                <c:pt idx="1790">
                  <c:v>91.394683323649048</c:v>
                </c:pt>
                <c:pt idx="1791">
                  <c:v>91.394683323649048</c:v>
                </c:pt>
                <c:pt idx="1792">
                  <c:v>91.394683323649048</c:v>
                </c:pt>
                <c:pt idx="1793">
                  <c:v>91.394683323649048</c:v>
                </c:pt>
                <c:pt idx="1794">
                  <c:v>91.394683323649048</c:v>
                </c:pt>
                <c:pt idx="1795">
                  <c:v>91.394683323649048</c:v>
                </c:pt>
                <c:pt idx="1796">
                  <c:v>91.394683323649048</c:v>
                </c:pt>
                <c:pt idx="1797">
                  <c:v>91.394683323649048</c:v>
                </c:pt>
                <c:pt idx="1798">
                  <c:v>91.394683323649048</c:v>
                </c:pt>
                <c:pt idx="1799">
                  <c:v>91.394683323649048</c:v>
                </c:pt>
                <c:pt idx="1800">
                  <c:v>91.394683323649048</c:v>
                </c:pt>
                <c:pt idx="1801">
                  <c:v>91.394683323649048</c:v>
                </c:pt>
                <c:pt idx="1802">
                  <c:v>91.394683323649048</c:v>
                </c:pt>
                <c:pt idx="1803">
                  <c:v>91.394683323649048</c:v>
                </c:pt>
                <c:pt idx="1804">
                  <c:v>91.394683323649048</c:v>
                </c:pt>
                <c:pt idx="1805">
                  <c:v>91.394683323649048</c:v>
                </c:pt>
                <c:pt idx="1806">
                  <c:v>91.394683323649048</c:v>
                </c:pt>
                <c:pt idx="1807">
                  <c:v>91.394683323649048</c:v>
                </c:pt>
                <c:pt idx="1808">
                  <c:v>91.394683323649048</c:v>
                </c:pt>
                <c:pt idx="1809">
                  <c:v>91.394683323649048</c:v>
                </c:pt>
                <c:pt idx="1810">
                  <c:v>91.394683323649048</c:v>
                </c:pt>
                <c:pt idx="1811">
                  <c:v>91.394683323649048</c:v>
                </c:pt>
                <c:pt idx="1812">
                  <c:v>91.394683323649048</c:v>
                </c:pt>
                <c:pt idx="1813">
                  <c:v>91.394683323649048</c:v>
                </c:pt>
                <c:pt idx="1814">
                  <c:v>91.394683323649048</c:v>
                </c:pt>
                <c:pt idx="1815">
                  <c:v>91.394683323649048</c:v>
                </c:pt>
                <c:pt idx="1816">
                  <c:v>91.394683323649048</c:v>
                </c:pt>
                <c:pt idx="1817">
                  <c:v>91.394683323649048</c:v>
                </c:pt>
                <c:pt idx="1818">
                  <c:v>91.394683323649048</c:v>
                </c:pt>
                <c:pt idx="1819">
                  <c:v>91.394683323649048</c:v>
                </c:pt>
                <c:pt idx="1820">
                  <c:v>91.394683323649048</c:v>
                </c:pt>
                <c:pt idx="1821">
                  <c:v>91.394683323649048</c:v>
                </c:pt>
                <c:pt idx="1822">
                  <c:v>91.394683323649048</c:v>
                </c:pt>
                <c:pt idx="1823">
                  <c:v>91.394683323649048</c:v>
                </c:pt>
                <c:pt idx="1824">
                  <c:v>91.394683323649048</c:v>
                </c:pt>
                <c:pt idx="1825">
                  <c:v>91.394683323649048</c:v>
                </c:pt>
                <c:pt idx="1826">
                  <c:v>91.394683323649048</c:v>
                </c:pt>
                <c:pt idx="1827">
                  <c:v>91.394683323649048</c:v>
                </c:pt>
                <c:pt idx="1828">
                  <c:v>91.394683323649048</c:v>
                </c:pt>
                <c:pt idx="1829">
                  <c:v>91.394683323649048</c:v>
                </c:pt>
                <c:pt idx="1830">
                  <c:v>91.394683323649048</c:v>
                </c:pt>
                <c:pt idx="1831">
                  <c:v>91.394683323649048</c:v>
                </c:pt>
                <c:pt idx="1832">
                  <c:v>91.394683323649048</c:v>
                </c:pt>
                <c:pt idx="1833">
                  <c:v>91.394683323649048</c:v>
                </c:pt>
                <c:pt idx="1834">
                  <c:v>91.394683323649048</c:v>
                </c:pt>
                <c:pt idx="1835">
                  <c:v>91.394683323649048</c:v>
                </c:pt>
                <c:pt idx="1836">
                  <c:v>91.394683323649048</c:v>
                </c:pt>
                <c:pt idx="1837">
                  <c:v>91.394683323649048</c:v>
                </c:pt>
                <c:pt idx="1838">
                  <c:v>91.394683323649048</c:v>
                </c:pt>
                <c:pt idx="1839">
                  <c:v>91.394683323649048</c:v>
                </c:pt>
                <c:pt idx="1840">
                  <c:v>91.394683323649048</c:v>
                </c:pt>
                <c:pt idx="1841">
                  <c:v>91.394683323649048</c:v>
                </c:pt>
                <c:pt idx="1842">
                  <c:v>91.394683323649048</c:v>
                </c:pt>
                <c:pt idx="1843">
                  <c:v>91.394683323649048</c:v>
                </c:pt>
                <c:pt idx="1844">
                  <c:v>91.394683323649048</c:v>
                </c:pt>
                <c:pt idx="1845">
                  <c:v>91.394683323649048</c:v>
                </c:pt>
                <c:pt idx="1846">
                  <c:v>91.394683323649048</c:v>
                </c:pt>
                <c:pt idx="1847">
                  <c:v>91.394683323649048</c:v>
                </c:pt>
                <c:pt idx="1848">
                  <c:v>91.394683323649048</c:v>
                </c:pt>
                <c:pt idx="1849">
                  <c:v>91.394683323649048</c:v>
                </c:pt>
                <c:pt idx="1850">
                  <c:v>91.394683323649048</c:v>
                </c:pt>
                <c:pt idx="1851">
                  <c:v>91.394683323649048</c:v>
                </c:pt>
                <c:pt idx="1852">
                  <c:v>91.394683323649048</c:v>
                </c:pt>
                <c:pt idx="1853">
                  <c:v>91.394683323649048</c:v>
                </c:pt>
                <c:pt idx="1854">
                  <c:v>91.394683323649048</c:v>
                </c:pt>
                <c:pt idx="1855">
                  <c:v>91.394683323649048</c:v>
                </c:pt>
                <c:pt idx="1856">
                  <c:v>91.394683323649048</c:v>
                </c:pt>
                <c:pt idx="1857">
                  <c:v>91.394683323649048</c:v>
                </c:pt>
                <c:pt idx="1858">
                  <c:v>91.394683323649048</c:v>
                </c:pt>
                <c:pt idx="1859">
                  <c:v>91.394683323649048</c:v>
                </c:pt>
                <c:pt idx="1860">
                  <c:v>91.394683323649048</c:v>
                </c:pt>
                <c:pt idx="1861">
                  <c:v>91.394683323649048</c:v>
                </c:pt>
                <c:pt idx="1862">
                  <c:v>91.394683323649048</c:v>
                </c:pt>
                <c:pt idx="1863">
                  <c:v>91.394683323649048</c:v>
                </c:pt>
                <c:pt idx="1864">
                  <c:v>91.394683323649048</c:v>
                </c:pt>
                <c:pt idx="1865">
                  <c:v>91.394683323649048</c:v>
                </c:pt>
                <c:pt idx="1866">
                  <c:v>91.394683323649048</c:v>
                </c:pt>
                <c:pt idx="1867">
                  <c:v>91.394683323649048</c:v>
                </c:pt>
                <c:pt idx="1868">
                  <c:v>91.394683323649048</c:v>
                </c:pt>
                <c:pt idx="1869">
                  <c:v>91.394683323649048</c:v>
                </c:pt>
                <c:pt idx="1870">
                  <c:v>91.394683323649048</c:v>
                </c:pt>
                <c:pt idx="1871">
                  <c:v>91.394683323649048</c:v>
                </c:pt>
                <c:pt idx="1872">
                  <c:v>91.394683323649048</c:v>
                </c:pt>
                <c:pt idx="1873">
                  <c:v>91.394683323649048</c:v>
                </c:pt>
                <c:pt idx="1874">
                  <c:v>91.394683323649048</c:v>
                </c:pt>
                <c:pt idx="1875">
                  <c:v>91.394683323649048</c:v>
                </c:pt>
                <c:pt idx="1876">
                  <c:v>91.394683323649048</c:v>
                </c:pt>
                <c:pt idx="1877">
                  <c:v>91.394683323649048</c:v>
                </c:pt>
                <c:pt idx="1878">
                  <c:v>91.394683323649048</c:v>
                </c:pt>
                <c:pt idx="1879">
                  <c:v>91.394683323649048</c:v>
                </c:pt>
                <c:pt idx="1880">
                  <c:v>91.394683323649048</c:v>
                </c:pt>
                <c:pt idx="1881">
                  <c:v>91.394683323649048</c:v>
                </c:pt>
                <c:pt idx="1882">
                  <c:v>91.394683323649048</c:v>
                </c:pt>
                <c:pt idx="1883">
                  <c:v>91.394683323649048</c:v>
                </c:pt>
                <c:pt idx="1884">
                  <c:v>91.394683323649048</c:v>
                </c:pt>
                <c:pt idx="1885">
                  <c:v>91.394683323649048</c:v>
                </c:pt>
                <c:pt idx="1886">
                  <c:v>91.394683323649048</c:v>
                </c:pt>
                <c:pt idx="1887">
                  <c:v>91.394683323649048</c:v>
                </c:pt>
                <c:pt idx="1888">
                  <c:v>91.394683323649048</c:v>
                </c:pt>
                <c:pt idx="1889">
                  <c:v>91.394683323649048</c:v>
                </c:pt>
                <c:pt idx="1890">
                  <c:v>91.394683323649048</c:v>
                </c:pt>
                <c:pt idx="1891">
                  <c:v>91.394683323649048</c:v>
                </c:pt>
                <c:pt idx="1892">
                  <c:v>91.394683323649048</c:v>
                </c:pt>
                <c:pt idx="1893">
                  <c:v>91.394683323649048</c:v>
                </c:pt>
                <c:pt idx="1894">
                  <c:v>91.394683323649048</c:v>
                </c:pt>
                <c:pt idx="1895">
                  <c:v>91.394683323649048</c:v>
                </c:pt>
                <c:pt idx="1896">
                  <c:v>91.394683323649048</c:v>
                </c:pt>
                <c:pt idx="1897">
                  <c:v>91.394683323649048</c:v>
                </c:pt>
                <c:pt idx="1898">
                  <c:v>91.394683323649048</c:v>
                </c:pt>
                <c:pt idx="1899">
                  <c:v>91.394683323649048</c:v>
                </c:pt>
                <c:pt idx="1900">
                  <c:v>91.394683323649048</c:v>
                </c:pt>
                <c:pt idx="1901">
                  <c:v>91.394683323649048</c:v>
                </c:pt>
                <c:pt idx="1902">
                  <c:v>91.394683323649048</c:v>
                </c:pt>
                <c:pt idx="1903">
                  <c:v>91.394683323649048</c:v>
                </c:pt>
                <c:pt idx="1904">
                  <c:v>91.394683323649048</c:v>
                </c:pt>
                <c:pt idx="1905">
                  <c:v>91.394683323649048</c:v>
                </c:pt>
                <c:pt idx="1906">
                  <c:v>91.394683323649048</c:v>
                </c:pt>
                <c:pt idx="1907">
                  <c:v>91.394683323649048</c:v>
                </c:pt>
                <c:pt idx="1908">
                  <c:v>91.394683323649048</c:v>
                </c:pt>
                <c:pt idx="1909">
                  <c:v>91.394683323649048</c:v>
                </c:pt>
                <c:pt idx="1910">
                  <c:v>91.394683323649048</c:v>
                </c:pt>
                <c:pt idx="1911">
                  <c:v>91.394683323649048</c:v>
                </c:pt>
                <c:pt idx="1912">
                  <c:v>91.394683323649048</c:v>
                </c:pt>
                <c:pt idx="1913">
                  <c:v>91.394683323649048</c:v>
                </c:pt>
                <c:pt idx="1914">
                  <c:v>91.394683323649048</c:v>
                </c:pt>
                <c:pt idx="1915">
                  <c:v>91.394683323649048</c:v>
                </c:pt>
                <c:pt idx="1916">
                  <c:v>91.394683323649048</c:v>
                </c:pt>
                <c:pt idx="1917">
                  <c:v>91.394683323649048</c:v>
                </c:pt>
                <c:pt idx="1918">
                  <c:v>91.394683323649048</c:v>
                </c:pt>
                <c:pt idx="1919">
                  <c:v>91.394683323649048</c:v>
                </c:pt>
                <c:pt idx="1920">
                  <c:v>91.394683323649048</c:v>
                </c:pt>
                <c:pt idx="1921">
                  <c:v>91.394683323649048</c:v>
                </c:pt>
                <c:pt idx="1922">
                  <c:v>91.394683323649048</c:v>
                </c:pt>
                <c:pt idx="1923">
                  <c:v>91.394683323649048</c:v>
                </c:pt>
                <c:pt idx="1924">
                  <c:v>91.394683323649048</c:v>
                </c:pt>
                <c:pt idx="1925">
                  <c:v>91.394683323649048</c:v>
                </c:pt>
                <c:pt idx="1926">
                  <c:v>91.394683323649048</c:v>
                </c:pt>
                <c:pt idx="1927">
                  <c:v>91.394683323649048</c:v>
                </c:pt>
                <c:pt idx="1928">
                  <c:v>91.394683323649048</c:v>
                </c:pt>
                <c:pt idx="1929">
                  <c:v>91.394683323649048</c:v>
                </c:pt>
                <c:pt idx="1930">
                  <c:v>91.394683323649048</c:v>
                </c:pt>
                <c:pt idx="1931">
                  <c:v>91.394683323649048</c:v>
                </c:pt>
                <c:pt idx="1932">
                  <c:v>91.394683323649048</c:v>
                </c:pt>
                <c:pt idx="1933">
                  <c:v>91.394683323649048</c:v>
                </c:pt>
                <c:pt idx="1934">
                  <c:v>91.394683323649048</c:v>
                </c:pt>
                <c:pt idx="1935">
                  <c:v>91.394683323649048</c:v>
                </c:pt>
                <c:pt idx="1936">
                  <c:v>91.394683323649048</c:v>
                </c:pt>
                <c:pt idx="1937">
                  <c:v>91.394683323649048</c:v>
                </c:pt>
                <c:pt idx="1938">
                  <c:v>91.394683323649048</c:v>
                </c:pt>
                <c:pt idx="1939">
                  <c:v>91.394683323649048</c:v>
                </c:pt>
                <c:pt idx="1940">
                  <c:v>91.394683323649048</c:v>
                </c:pt>
                <c:pt idx="1941">
                  <c:v>91.394683323649048</c:v>
                </c:pt>
                <c:pt idx="1942">
                  <c:v>91.394683323649048</c:v>
                </c:pt>
                <c:pt idx="1943">
                  <c:v>91.394683323649048</c:v>
                </c:pt>
                <c:pt idx="1944">
                  <c:v>91.394683323649048</c:v>
                </c:pt>
                <c:pt idx="1945">
                  <c:v>91.394683323649048</c:v>
                </c:pt>
                <c:pt idx="1946">
                  <c:v>91.394683323649048</c:v>
                </c:pt>
                <c:pt idx="1947">
                  <c:v>91.394683323649048</c:v>
                </c:pt>
                <c:pt idx="1948">
                  <c:v>91.394683323649048</c:v>
                </c:pt>
                <c:pt idx="1949">
                  <c:v>91.394683323649048</c:v>
                </c:pt>
                <c:pt idx="1950">
                  <c:v>91.394683323649048</c:v>
                </c:pt>
                <c:pt idx="1951">
                  <c:v>91.394683323649048</c:v>
                </c:pt>
                <c:pt idx="1952">
                  <c:v>91.394683323649048</c:v>
                </c:pt>
                <c:pt idx="1953">
                  <c:v>91.394683323649048</c:v>
                </c:pt>
                <c:pt idx="1954">
                  <c:v>91.394683323649048</c:v>
                </c:pt>
                <c:pt idx="1955">
                  <c:v>91.394683323649048</c:v>
                </c:pt>
                <c:pt idx="1956">
                  <c:v>91.394683323649048</c:v>
                </c:pt>
                <c:pt idx="1957">
                  <c:v>91.394683323649048</c:v>
                </c:pt>
                <c:pt idx="1958">
                  <c:v>91.394683323649048</c:v>
                </c:pt>
                <c:pt idx="1959">
                  <c:v>91.394683323649048</c:v>
                </c:pt>
                <c:pt idx="1960">
                  <c:v>91.394683323649048</c:v>
                </c:pt>
                <c:pt idx="1961">
                  <c:v>91.394683323649048</c:v>
                </c:pt>
                <c:pt idx="1962">
                  <c:v>91.394683323649048</c:v>
                </c:pt>
                <c:pt idx="1963">
                  <c:v>91.394683323649048</c:v>
                </c:pt>
                <c:pt idx="1964">
                  <c:v>91.394683323649048</c:v>
                </c:pt>
                <c:pt idx="1965">
                  <c:v>91.394683323649048</c:v>
                </c:pt>
                <c:pt idx="1966">
                  <c:v>91.394683323649048</c:v>
                </c:pt>
                <c:pt idx="1967">
                  <c:v>91.394683323649048</c:v>
                </c:pt>
                <c:pt idx="1968">
                  <c:v>91.394683323649048</c:v>
                </c:pt>
                <c:pt idx="1969">
                  <c:v>91.394683323649048</c:v>
                </c:pt>
                <c:pt idx="1970">
                  <c:v>91.394683323649048</c:v>
                </c:pt>
                <c:pt idx="1971">
                  <c:v>91.394683323649048</c:v>
                </c:pt>
                <c:pt idx="1972">
                  <c:v>91.394683323649048</c:v>
                </c:pt>
                <c:pt idx="1973">
                  <c:v>91.394683323649048</c:v>
                </c:pt>
                <c:pt idx="1974">
                  <c:v>91.394683323649048</c:v>
                </c:pt>
                <c:pt idx="1975">
                  <c:v>91.394683323649048</c:v>
                </c:pt>
                <c:pt idx="1976">
                  <c:v>91.394683323649048</c:v>
                </c:pt>
                <c:pt idx="1977">
                  <c:v>91.394683323649048</c:v>
                </c:pt>
                <c:pt idx="1978">
                  <c:v>91.394683323649048</c:v>
                </c:pt>
                <c:pt idx="1979">
                  <c:v>91.394683323649048</c:v>
                </c:pt>
                <c:pt idx="1980">
                  <c:v>91.394683323649048</c:v>
                </c:pt>
                <c:pt idx="1981">
                  <c:v>91.394683323649048</c:v>
                </c:pt>
                <c:pt idx="1982">
                  <c:v>91.394683323649048</c:v>
                </c:pt>
                <c:pt idx="1983">
                  <c:v>91.394683323649048</c:v>
                </c:pt>
                <c:pt idx="1984">
                  <c:v>91.394683323649048</c:v>
                </c:pt>
                <c:pt idx="1985">
                  <c:v>91.394683323649048</c:v>
                </c:pt>
                <c:pt idx="1986">
                  <c:v>91.394683323649048</c:v>
                </c:pt>
                <c:pt idx="1987">
                  <c:v>91.394683323649048</c:v>
                </c:pt>
                <c:pt idx="1988">
                  <c:v>91.394683323649048</c:v>
                </c:pt>
                <c:pt idx="1989">
                  <c:v>91.394683323649048</c:v>
                </c:pt>
                <c:pt idx="1990">
                  <c:v>91.394683323649048</c:v>
                </c:pt>
                <c:pt idx="1991">
                  <c:v>91.394683323649048</c:v>
                </c:pt>
                <c:pt idx="1992">
                  <c:v>91.394683323649048</c:v>
                </c:pt>
                <c:pt idx="1993">
                  <c:v>91.394683323649048</c:v>
                </c:pt>
                <c:pt idx="1994">
                  <c:v>91.394683323649048</c:v>
                </c:pt>
                <c:pt idx="1995">
                  <c:v>91.394683323649048</c:v>
                </c:pt>
                <c:pt idx="1996">
                  <c:v>91.394683323649048</c:v>
                </c:pt>
                <c:pt idx="1997">
                  <c:v>91.394683323649048</c:v>
                </c:pt>
                <c:pt idx="1998">
                  <c:v>91.394683323649048</c:v>
                </c:pt>
                <c:pt idx="1999">
                  <c:v>91.394683323649048</c:v>
                </c:pt>
                <c:pt idx="2000">
                  <c:v>91.394683323649048</c:v>
                </c:pt>
                <c:pt idx="2001">
                  <c:v>91.394683323649048</c:v>
                </c:pt>
                <c:pt idx="2002">
                  <c:v>91.394683323649048</c:v>
                </c:pt>
                <c:pt idx="2003">
                  <c:v>91.394683323649048</c:v>
                </c:pt>
                <c:pt idx="2004">
                  <c:v>91.394683323649048</c:v>
                </c:pt>
                <c:pt idx="2005">
                  <c:v>91.394683323649048</c:v>
                </c:pt>
                <c:pt idx="2006">
                  <c:v>91.394683323649048</c:v>
                </c:pt>
                <c:pt idx="2007">
                  <c:v>91.394683323649048</c:v>
                </c:pt>
                <c:pt idx="2008">
                  <c:v>91.394683323649048</c:v>
                </c:pt>
                <c:pt idx="2009">
                  <c:v>91.394683323649048</c:v>
                </c:pt>
                <c:pt idx="2010">
                  <c:v>91.394683323649048</c:v>
                </c:pt>
                <c:pt idx="2011">
                  <c:v>91.394683323649048</c:v>
                </c:pt>
                <c:pt idx="2012">
                  <c:v>91.394683323649048</c:v>
                </c:pt>
                <c:pt idx="2013">
                  <c:v>91.394683323649048</c:v>
                </c:pt>
                <c:pt idx="2014">
                  <c:v>91.394683323649048</c:v>
                </c:pt>
                <c:pt idx="2015">
                  <c:v>91.394683323649048</c:v>
                </c:pt>
                <c:pt idx="2016">
                  <c:v>91.394683323649048</c:v>
                </c:pt>
                <c:pt idx="2017">
                  <c:v>91.394683323649048</c:v>
                </c:pt>
                <c:pt idx="2018">
                  <c:v>91.394683323649048</c:v>
                </c:pt>
                <c:pt idx="2019">
                  <c:v>91.394683323649048</c:v>
                </c:pt>
                <c:pt idx="2020">
                  <c:v>91.394683323649048</c:v>
                </c:pt>
                <c:pt idx="2021">
                  <c:v>91.394683323649048</c:v>
                </c:pt>
                <c:pt idx="2022">
                  <c:v>91.394683323649048</c:v>
                </c:pt>
                <c:pt idx="2023">
                  <c:v>91.394683323649048</c:v>
                </c:pt>
                <c:pt idx="2024">
                  <c:v>91.394683323649048</c:v>
                </c:pt>
                <c:pt idx="2025">
                  <c:v>91.394683323649048</c:v>
                </c:pt>
                <c:pt idx="2026">
                  <c:v>91.394683323649048</c:v>
                </c:pt>
                <c:pt idx="2027">
                  <c:v>91.394683323649048</c:v>
                </c:pt>
                <c:pt idx="2028">
                  <c:v>91.394683323649048</c:v>
                </c:pt>
                <c:pt idx="2029">
                  <c:v>91.394683323649048</c:v>
                </c:pt>
                <c:pt idx="2030">
                  <c:v>91.394683323649048</c:v>
                </c:pt>
                <c:pt idx="2031">
                  <c:v>91.394683323649048</c:v>
                </c:pt>
                <c:pt idx="2032">
                  <c:v>91.394683323649048</c:v>
                </c:pt>
                <c:pt idx="2033">
                  <c:v>91.394683323649048</c:v>
                </c:pt>
                <c:pt idx="2034">
                  <c:v>91.394683323649048</c:v>
                </c:pt>
                <c:pt idx="2035">
                  <c:v>91.394683323649048</c:v>
                </c:pt>
                <c:pt idx="2036">
                  <c:v>91.394683323649048</c:v>
                </c:pt>
                <c:pt idx="2037">
                  <c:v>91.394683323649048</c:v>
                </c:pt>
                <c:pt idx="2038">
                  <c:v>91.394683323649048</c:v>
                </c:pt>
                <c:pt idx="2039">
                  <c:v>91.394683323649048</c:v>
                </c:pt>
                <c:pt idx="2040">
                  <c:v>91.394683323649048</c:v>
                </c:pt>
                <c:pt idx="2041">
                  <c:v>91.394683323649048</c:v>
                </c:pt>
                <c:pt idx="2042">
                  <c:v>91.394683323649048</c:v>
                </c:pt>
                <c:pt idx="2043">
                  <c:v>91.394683323649048</c:v>
                </c:pt>
                <c:pt idx="2044">
                  <c:v>91.394683323649048</c:v>
                </c:pt>
                <c:pt idx="2045">
                  <c:v>91.394683323649048</c:v>
                </c:pt>
                <c:pt idx="2046">
                  <c:v>91.394683323649048</c:v>
                </c:pt>
                <c:pt idx="2047">
                  <c:v>91.394683323649048</c:v>
                </c:pt>
                <c:pt idx="2048">
                  <c:v>91.394683323649048</c:v>
                </c:pt>
                <c:pt idx="2049">
                  <c:v>91.394683323649048</c:v>
                </c:pt>
                <c:pt idx="2050">
                  <c:v>91.394683323649048</c:v>
                </c:pt>
                <c:pt idx="2051">
                  <c:v>91.394683323649048</c:v>
                </c:pt>
                <c:pt idx="2052">
                  <c:v>91.394683323649048</c:v>
                </c:pt>
                <c:pt idx="2053">
                  <c:v>91.394683323649048</c:v>
                </c:pt>
                <c:pt idx="2054">
                  <c:v>91.394683323649048</c:v>
                </c:pt>
                <c:pt idx="2055">
                  <c:v>91.394683323649048</c:v>
                </c:pt>
                <c:pt idx="2056">
                  <c:v>91.394683323649048</c:v>
                </c:pt>
                <c:pt idx="2057">
                  <c:v>91.394683323649048</c:v>
                </c:pt>
                <c:pt idx="2058">
                  <c:v>91.394683323649048</c:v>
                </c:pt>
                <c:pt idx="2059">
                  <c:v>91.394683323649048</c:v>
                </c:pt>
                <c:pt idx="2060">
                  <c:v>91.394683323649048</c:v>
                </c:pt>
                <c:pt idx="2061">
                  <c:v>91.394683323649048</c:v>
                </c:pt>
                <c:pt idx="2062">
                  <c:v>91.394683323649048</c:v>
                </c:pt>
                <c:pt idx="2063">
                  <c:v>91.394683323649048</c:v>
                </c:pt>
                <c:pt idx="2064">
                  <c:v>91.394683323649048</c:v>
                </c:pt>
                <c:pt idx="2065">
                  <c:v>91.394683323649048</c:v>
                </c:pt>
                <c:pt idx="2066">
                  <c:v>91.394683323649048</c:v>
                </c:pt>
                <c:pt idx="2067">
                  <c:v>91.394683323649048</c:v>
                </c:pt>
                <c:pt idx="2068">
                  <c:v>91.394683323649048</c:v>
                </c:pt>
                <c:pt idx="2069">
                  <c:v>91.394683323649048</c:v>
                </c:pt>
                <c:pt idx="2070">
                  <c:v>91.394683323649048</c:v>
                </c:pt>
                <c:pt idx="2071">
                  <c:v>91.394683323649048</c:v>
                </c:pt>
                <c:pt idx="2072">
                  <c:v>91.394683323649048</c:v>
                </c:pt>
                <c:pt idx="2073">
                  <c:v>91.394683323649048</c:v>
                </c:pt>
                <c:pt idx="2074">
                  <c:v>91.394683323649048</c:v>
                </c:pt>
                <c:pt idx="2075">
                  <c:v>91.394683323649048</c:v>
                </c:pt>
                <c:pt idx="2076">
                  <c:v>91.394683323649048</c:v>
                </c:pt>
                <c:pt idx="2077">
                  <c:v>91.394683323649048</c:v>
                </c:pt>
                <c:pt idx="2078">
                  <c:v>91.394683323649048</c:v>
                </c:pt>
                <c:pt idx="2079">
                  <c:v>91.394683323649048</c:v>
                </c:pt>
                <c:pt idx="2080">
                  <c:v>91.394683323649048</c:v>
                </c:pt>
                <c:pt idx="2081">
                  <c:v>91.394683323649048</c:v>
                </c:pt>
                <c:pt idx="2082">
                  <c:v>91.394683323649048</c:v>
                </c:pt>
                <c:pt idx="2083">
                  <c:v>91.394683323649048</c:v>
                </c:pt>
                <c:pt idx="2084">
                  <c:v>91.394683323649048</c:v>
                </c:pt>
                <c:pt idx="2085">
                  <c:v>91.394683323649048</c:v>
                </c:pt>
                <c:pt idx="2086">
                  <c:v>91.394683323649048</c:v>
                </c:pt>
                <c:pt idx="2087">
                  <c:v>91.394683323649048</c:v>
                </c:pt>
                <c:pt idx="2088">
                  <c:v>91.394683323649048</c:v>
                </c:pt>
                <c:pt idx="2089">
                  <c:v>91.394683323649048</c:v>
                </c:pt>
                <c:pt idx="2090">
                  <c:v>91.394683323649048</c:v>
                </c:pt>
                <c:pt idx="2091">
                  <c:v>91.394683323649048</c:v>
                </c:pt>
                <c:pt idx="2092">
                  <c:v>91.394683323649048</c:v>
                </c:pt>
                <c:pt idx="2093">
                  <c:v>91.394683323649048</c:v>
                </c:pt>
                <c:pt idx="2094">
                  <c:v>91.394683323649048</c:v>
                </c:pt>
                <c:pt idx="2095">
                  <c:v>91.394683323649048</c:v>
                </c:pt>
                <c:pt idx="2096">
                  <c:v>91.394683323649048</c:v>
                </c:pt>
                <c:pt idx="2097">
                  <c:v>91.394683323649048</c:v>
                </c:pt>
                <c:pt idx="2098">
                  <c:v>91.394683323649048</c:v>
                </c:pt>
                <c:pt idx="2099">
                  <c:v>91.394683323649048</c:v>
                </c:pt>
                <c:pt idx="2100">
                  <c:v>91.394683323649048</c:v>
                </c:pt>
                <c:pt idx="2101">
                  <c:v>91.394683323649048</c:v>
                </c:pt>
                <c:pt idx="2102">
                  <c:v>91.394683323649048</c:v>
                </c:pt>
                <c:pt idx="2103">
                  <c:v>91.394683323649048</c:v>
                </c:pt>
                <c:pt idx="2104">
                  <c:v>91.394683323649048</c:v>
                </c:pt>
                <c:pt idx="2105">
                  <c:v>91.394683323649048</c:v>
                </c:pt>
                <c:pt idx="2106">
                  <c:v>91.394683323649048</c:v>
                </c:pt>
                <c:pt idx="2107">
                  <c:v>91.394683323649048</c:v>
                </c:pt>
                <c:pt idx="2108">
                  <c:v>91.394683323649048</c:v>
                </c:pt>
                <c:pt idx="2109">
                  <c:v>91.394683323649048</c:v>
                </c:pt>
                <c:pt idx="2110">
                  <c:v>91.394683323649048</c:v>
                </c:pt>
                <c:pt idx="2111">
                  <c:v>91.394683323649048</c:v>
                </c:pt>
                <c:pt idx="2112">
                  <c:v>91.394683323649048</c:v>
                </c:pt>
                <c:pt idx="2113">
                  <c:v>91.394683323649048</c:v>
                </c:pt>
                <c:pt idx="2114">
                  <c:v>91.394683323649048</c:v>
                </c:pt>
                <c:pt idx="2115">
                  <c:v>91.394683323649048</c:v>
                </c:pt>
                <c:pt idx="2116">
                  <c:v>91.394683323649048</c:v>
                </c:pt>
                <c:pt idx="2117">
                  <c:v>91.394683323649048</c:v>
                </c:pt>
                <c:pt idx="2118">
                  <c:v>91.394683323649048</c:v>
                </c:pt>
                <c:pt idx="2119">
                  <c:v>91.394683323649048</c:v>
                </c:pt>
                <c:pt idx="2120">
                  <c:v>91.394683323649048</c:v>
                </c:pt>
                <c:pt idx="2121">
                  <c:v>91.394683323649048</c:v>
                </c:pt>
                <c:pt idx="2122">
                  <c:v>91.394683323649048</c:v>
                </c:pt>
                <c:pt idx="2123">
                  <c:v>91.394683323649048</c:v>
                </c:pt>
                <c:pt idx="2124">
                  <c:v>91.394683323649048</c:v>
                </c:pt>
                <c:pt idx="2125">
                  <c:v>91.394683323649048</c:v>
                </c:pt>
                <c:pt idx="2126">
                  <c:v>91.394683323649048</c:v>
                </c:pt>
                <c:pt idx="2127">
                  <c:v>91.394683323649048</c:v>
                </c:pt>
                <c:pt idx="2128">
                  <c:v>91.394683323649048</c:v>
                </c:pt>
                <c:pt idx="2129">
                  <c:v>91.394683323649048</c:v>
                </c:pt>
                <c:pt idx="2130">
                  <c:v>91.394683323649048</c:v>
                </c:pt>
                <c:pt idx="2131">
                  <c:v>91.394683323649048</c:v>
                </c:pt>
                <c:pt idx="2132">
                  <c:v>91.394683323649048</c:v>
                </c:pt>
                <c:pt idx="2133">
                  <c:v>91.394683323649048</c:v>
                </c:pt>
                <c:pt idx="2134">
                  <c:v>91.394683323649048</c:v>
                </c:pt>
                <c:pt idx="2135">
                  <c:v>91.394683323649048</c:v>
                </c:pt>
                <c:pt idx="2136">
                  <c:v>91.394683323649048</c:v>
                </c:pt>
                <c:pt idx="2137">
                  <c:v>91.394683323649048</c:v>
                </c:pt>
                <c:pt idx="2138">
                  <c:v>91.394683323649048</c:v>
                </c:pt>
                <c:pt idx="2139">
                  <c:v>91.394683323649048</c:v>
                </c:pt>
                <c:pt idx="2140">
                  <c:v>91.394683323649048</c:v>
                </c:pt>
                <c:pt idx="2141">
                  <c:v>91.394683323649048</c:v>
                </c:pt>
                <c:pt idx="2142">
                  <c:v>91.394683323649048</c:v>
                </c:pt>
                <c:pt idx="2143">
                  <c:v>91.394683323649048</c:v>
                </c:pt>
                <c:pt idx="2144">
                  <c:v>91.394683323649048</c:v>
                </c:pt>
                <c:pt idx="2145">
                  <c:v>91.394683323649048</c:v>
                </c:pt>
                <c:pt idx="2146">
                  <c:v>91.394683323649048</c:v>
                </c:pt>
                <c:pt idx="2147">
                  <c:v>91.394683323649048</c:v>
                </c:pt>
                <c:pt idx="2148">
                  <c:v>91.394683323649048</c:v>
                </c:pt>
                <c:pt idx="2149">
                  <c:v>91.394683323649048</c:v>
                </c:pt>
                <c:pt idx="2150">
                  <c:v>91.394683323649048</c:v>
                </c:pt>
                <c:pt idx="2151">
                  <c:v>91.394683323649048</c:v>
                </c:pt>
                <c:pt idx="2152">
                  <c:v>91.394683323649048</c:v>
                </c:pt>
                <c:pt idx="2153">
                  <c:v>91.394683323649048</c:v>
                </c:pt>
                <c:pt idx="2154">
                  <c:v>91.394683323649048</c:v>
                </c:pt>
                <c:pt idx="2155">
                  <c:v>91.394683323649048</c:v>
                </c:pt>
                <c:pt idx="2156">
                  <c:v>91.394683323649048</c:v>
                </c:pt>
                <c:pt idx="2157">
                  <c:v>91.394683323649048</c:v>
                </c:pt>
                <c:pt idx="2158">
                  <c:v>91.394683323649048</c:v>
                </c:pt>
                <c:pt idx="2159">
                  <c:v>91.394683323649048</c:v>
                </c:pt>
                <c:pt idx="2160">
                  <c:v>91.394683323649048</c:v>
                </c:pt>
                <c:pt idx="2161">
                  <c:v>91.394683323649048</c:v>
                </c:pt>
                <c:pt idx="2162">
                  <c:v>91.394683323649048</c:v>
                </c:pt>
                <c:pt idx="2163">
                  <c:v>91.394683323649048</c:v>
                </c:pt>
                <c:pt idx="2164">
                  <c:v>91.394683323649048</c:v>
                </c:pt>
                <c:pt idx="2165">
                  <c:v>91.394683323649048</c:v>
                </c:pt>
                <c:pt idx="2166">
                  <c:v>91.394683323649048</c:v>
                </c:pt>
                <c:pt idx="2167">
                  <c:v>91.394683323649048</c:v>
                </c:pt>
                <c:pt idx="2168">
                  <c:v>91.394683323649048</c:v>
                </c:pt>
                <c:pt idx="2169">
                  <c:v>91.394683323649048</c:v>
                </c:pt>
                <c:pt idx="2170">
                  <c:v>91.394683323649048</c:v>
                </c:pt>
                <c:pt idx="2171">
                  <c:v>91.394683323649048</c:v>
                </c:pt>
                <c:pt idx="2172">
                  <c:v>91.394683323649048</c:v>
                </c:pt>
                <c:pt idx="2173">
                  <c:v>91.394683323649048</c:v>
                </c:pt>
                <c:pt idx="2174">
                  <c:v>91.394683323649048</c:v>
                </c:pt>
                <c:pt idx="2175">
                  <c:v>91.394683323649048</c:v>
                </c:pt>
                <c:pt idx="2176">
                  <c:v>91.394683323649048</c:v>
                </c:pt>
                <c:pt idx="2177">
                  <c:v>91.394683323649048</c:v>
                </c:pt>
                <c:pt idx="2178">
                  <c:v>91.394683323649048</c:v>
                </c:pt>
                <c:pt idx="2179">
                  <c:v>91.394683323649048</c:v>
                </c:pt>
                <c:pt idx="2180">
                  <c:v>91.394683323649048</c:v>
                </c:pt>
                <c:pt idx="2181">
                  <c:v>91.394683323649048</c:v>
                </c:pt>
                <c:pt idx="2182">
                  <c:v>91.394683323649048</c:v>
                </c:pt>
                <c:pt idx="2183">
                  <c:v>91.394683323649048</c:v>
                </c:pt>
                <c:pt idx="2184">
                  <c:v>91.394683323649048</c:v>
                </c:pt>
                <c:pt idx="2185">
                  <c:v>91.394683323649048</c:v>
                </c:pt>
                <c:pt idx="2186">
                  <c:v>91.394683323649048</c:v>
                </c:pt>
                <c:pt idx="2187">
                  <c:v>91.394683323649048</c:v>
                </c:pt>
                <c:pt idx="2188">
                  <c:v>91.394683323649048</c:v>
                </c:pt>
                <c:pt idx="2189">
                  <c:v>91.394683323649048</c:v>
                </c:pt>
                <c:pt idx="2190">
                  <c:v>91.394683323649048</c:v>
                </c:pt>
                <c:pt idx="2191">
                  <c:v>91.394683323649048</c:v>
                </c:pt>
                <c:pt idx="2192">
                  <c:v>91.394683323649048</c:v>
                </c:pt>
                <c:pt idx="2193">
                  <c:v>91.394683323649048</c:v>
                </c:pt>
                <c:pt idx="2194">
                  <c:v>91.394683323649048</c:v>
                </c:pt>
                <c:pt idx="2195">
                  <c:v>91.394683323649048</c:v>
                </c:pt>
                <c:pt idx="2196">
                  <c:v>91.394683323649048</c:v>
                </c:pt>
                <c:pt idx="2197">
                  <c:v>91.394683323649048</c:v>
                </c:pt>
                <c:pt idx="2198">
                  <c:v>91.394683323649048</c:v>
                </c:pt>
                <c:pt idx="2199">
                  <c:v>91.394683323649048</c:v>
                </c:pt>
                <c:pt idx="2200">
                  <c:v>91.394683323649048</c:v>
                </c:pt>
                <c:pt idx="2201">
                  <c:v>91.394683323649048</c:v>
                </c:pt>
                <c:pt idx="2202">
                  <c:v>91.394683323649048</c:v>
                </c:pt>
                <c:pt idx="2203">
                  <c:v>91.394683323649048</c:v>
                </c:pt>
                <c:pt idx="2204">
                  <c:v>91.394683323649048</c:v>
                </c:pt>
                <c:pt idx="2205">
                  <c:v>91.394683323649048</c:v>
                </c:pt>
                <c:pt idx="2206">
                  <c:v>91.394683323649048</c:v>
                </c:pt>
                <c:pt idx="2207">
                  <c:v>91.394683323649048</c:v>
                </c:pt>
                <c:pt idx="2208">
                  <c:v>91.394683323649048</c:v>
                </c:pt>
                <c:pt idx="2209">
                  <c:v>91.394683323649048</c:v>
                </c:pt>
                <c:pt idx="2210">
                  <c:v>91.394683323649048</c:v>
                </c:pt>
                <c:pt idx="2211">
                  <c:v>91.394683323649048</c:v>
                </c:pt>
                <c:pt idx="2212">
                  <c:v>91.394683323649048</c:v>
                </c:pt>
                <c:pt idx="2213">
                  <c:v>91.394683323649048</c:v>
                </c:pt>
                <c:pt idx="2214">
                  <c:v>91.394683323649048</c:v>
                </c:pt>
                <c:pt idx="2215">
                  <c:v>91.394683323649048</c:v>
                </c:pt>
                <c:pt idx="2216">
                  <c:v>91.394683323649048</c:v>
                </c:pt>
                <c:pt idx="2217">
                  <c:v>91.394683323649048</c:v>
                </c:pt>
                <c:pt idx="2218">
                  <c:v>91.394683323649048</c:v>
                </c:pt>
                <c:pt idx="2219">
                  <c:v>91.394683323649048</c:v>
                </c:pt>
                <c:pt idx="2220">
                  <c:v>91.394683323649048</c:v>
                </c:pt>
                <c:pt idx="2221">
                  <c:v>91.394683323649048</c:v>
                </c:pt>
                <c:pt idx="2222">
                  <c:v>91.394683323649048</c:v>
                </c:pt>
                <c:pt idx="2223">
                  <c:v>91.394683323649048</c:v>
                </c:pt>
                <c:pt idx="2224">
                  <c:v>91.394683323649048</c:v>
                </c:pt>
                <c:pt idx="2225">
                  <c:v>91.394683323649048</c:v>
                </c:pt>
                <c:pt idx="2226">
                  <c:v>91.394683323649048</c:v>
                </c:pt>
                <c:pt idx="2227">
                  <c:v>91.394683323649048</c:v>
                </c:pt>
                <c:pt idx="2228">
                  <c:v>91.394683323649048</c:v>
                </c:pt>
                <c:pt idx="2229">
                  <c:v>91.394683323649048</c:v>
                </c:pt>
                <c:pt idx="2230">
                  <c:v>91.394683323649048</c:v>
                </c:pt>
                <c:pt idx="2231">
                  <c:v>91.394683323649048</c:v>
                </c:pt>
                <c:pt idx="2232">
                  <c:v>91.394683323649048</c:v>
                </c:pt>
                <c:pt idx="2233">
                  <c:v>91.394683323649048</c:v>
                </c:pt>
                <c:pt idx="2234">
                  <c:v>91.394683323649048</c:v>
                </c:pt>
                <c:pt idx="2235">
                  <c:v>91.394683323649048</c:v>
                </c:pt>
                <c:pt idx="2236">
                  <c:v>91.394683323649048</c:v>
                </c:pt>
                <c:pt idx="2237">
                  <c:v>91.394683323649048</c:v>
                </c:pt>
                <c:pt idx="2238">
                  <c:v>91.394683323649048</c:v>
                </c:pt>
                <c:pt idx="2239">
                  <c:v>91.394683323649048</c:v>
                </c:pt>
                <c:pt idx="2240">
                  <c:v>91.394683323649048</c:v>
                </c:pt>
                <c:pt idx="2241">
                  <c:v>91.394683323649048</c:v>
                </c:pt>
                <c:pt idx="2242">
                  <c:v>91.394683323649048</c:v>
                </c:pt>
                <c:pt idx="2243">
                  <c:v>91.394683323649048</c:v>
                </c:pt>
                <c:pt idx="2244">
                  <c:v>91.394683323649048</c:v>
                </c:pt>
                <c:pt idx="2245">
                  <c:v>91.394683323649048</c:v>
                </c:pt>
                <c:pt idx="2246">
                  <c:v>91.394683323649048</c:v>
                </c:pt>
                <c:pt idx="2247">
                  <c:v>91.394683323649048</c:v>
                </c:pt>
                <c:pt idx="2248">
                  <c:v>91.394683323649048</c:v>
                </c:pt>
                <c:pt idx="2249">
                  <c:v>91.394683323649048</c:v>
                </c:pt>
                <c:pt idx="2250">
                  <c:v>91.394683323649048</c:v>
                </c:pt>
                <c:pt idx="2251">
                  <c:v>91.394683323649048</c:v>
                </c:pt>
                <c:pt idx="2252">
                  <c:v>91.394683323649048</c:v>
                </c:pt>
                <c:pt idx="2253">
                  <c:v>91.394683323649048</c:v>
                </c:pt>
                <c:pt idx="2254">
                  <c:v>91.394683323649048</c:v>
                </c:pt>
                <c:pt idx="2255">
                  <c:v>91.394683323649048</c:v>
                </c:pt>
                <c:pt idx="2256">
                  <c:v>91.394683323649048</c:v>
                </c:pt>
                <c:pt idx="2257">
                  <c:v>91.394683323649048</c:v>
                </c:pt>
                <c:pt idx="2258">
                  <c:v>91.394683323649048</c:v>
                </c:pt>
                <c:pt idx="2259">
                  <c:v>91.394683323649048</c:v>
                </c:pt>
                <c:pt idx="2260">
                  <c:v>91.394683323649048</c:v>
                </c:pt>
                <c:pt idx="2261">
                  <c:v>91.394683323649048</c:v>
                </c:pt>
                <c:pt idx="2262">
                  <c:v>91.394683323649048</c:v>
                </c:pt>
                <c:pt idx="2263">
                  <c:v>91.394683323649048</c:v>
                </c:pt>
                <c:pt idx="2264">
                  <c:v>91.394683323649048</c:v>
                </c:pt>
                <c:pt idx="2265">
                  <c:v>91.394683323649048</c:v>
                </c:pt>
                <c:pt idx="2266">
                  <c:v>91.394683323649048</c:v>
                </c:pt>
                <c:pt idx="2267">
                  <c:v>91.394683323649048</c:v>
                </c:pt>
                <c:pt idx="2268">
                  <c:v>91.394683323649048</c:v>
                </c:pt>
                <c:pt idx="2269">
                  <c:v>91.394683323649048</c:v>
                </c:pt>
                <c:pt idx="2270">
                  <c:v>91.394683323649048</c:v>
                </c:pt>
                <c:pt idx="2271">
                  <c:v>91.394683323649048</c:v>
                </c:pt>
                <c:pt idx="2272">
                  <c:v>91.394683323649048</c:v>
                </c:pt>
                <c:pt idx="2273">
                  <c:v>91.394683323649048</c:v>
                </c:pt>
                <c:pt idx="2274">
                  <c:v>91.394683323649048</c:v>
                </c:pt>
                <c:pt idx="2275">
                  <c:v>91.394683323649048</c:v>
                </c:pt>
                <c:pt idx="2276">
                  <c:v>91.394683323649048</c:v>
                </c:pt>
                <c:pt idx="2277">
                  <c:v>91.394683323649048</c:v>
                </c:pt>
                <c:pt idx="2278">
                  <c:v>91.394683323649048</c:v>
                </c:pt>
                <c:pt idx="2279">
                  <c:v>91.394683323649048</c:v>
                </c:pt>
                <c:pt idx="2280">
                  <c:v>91.394683323649048</c:v>
                </c:pt>
                <c:pt idx="2281">
                  <c:v>91.394683323649048</c:v>
                </c:pt>
                <c:pt idx="2282">
                  <c:v>91.394683323649048</c:v>
                </c:pt>
                <c:pt idx="2283">
                  <c:v>91.394683323649048</c:v>
                </c:pt>
                <c:pt idx="2284">
                  <c:v>91.394683323649048</c:v>
                </c:pt>
                <c:pt idx="2285">
                  <c:v>91.394683323649048</c:v>
                </c:pt>
                <c:pt idx="2286">
                  <c:v>91.394683323649048</c:v>
                </c:pt>
                <c:pt idx="2287">
                  <c:v>91.394683323649048</c:v>
                </c:pt>
                <c:pt idx="2288">
                  <c:v>91.394683323649048</c:v>
                </c:pt>
                <c:pt idx="2289">
                  <c:v>91.394683323649048</c:v>
                </c:pt>
                <c:pt idx="2290">
                  <c:v>91.394683323649048</c:v>
                </c:pt>
                <c:pt idx="2291">
                  <c:v>91.394683323649048</c:v>
                </c:pt>
                <c:pt idx="2292">
                  <c:v>91.394683323649048</c:v>
                </c:pt>
                <c:pt idx="2293">
                  <c:v>91.394683323649048</c:v>
                </c:pt>
                <c:pt idx="2294">
                  <c:v>91.394683323649048</c:v>
                </c:pt>
                <c:pt idx="2295">
                  <c:v>91.394683323649048</c:v>
                </c:pt>
                <c:pt idx="2296">
                  <c:v>91.394683323649048</c:v>
                </c:pt>
                <c:pt idx="2297">
                  <c:v>91.394683323649048</c:v>
                </c:pt>
                <c:pt idx="2298">
                  <c:v>91.394683323649048</c:v>
                </c:pt>
                <c:pt idx="2299">
                  <c:v>91.394683323649048</c:v>
                </c:pt>
                <c:pt idx="2300">
                  <c:v>91.394683323649048</c:v>
                </c:pt>
                <c:pt idx="2301">
                  <c:v>91.394683323649048</c:v>
                </c:pt>
                <c:pt idx="2302">
                  <c:v>91.394683323649048</c:v>
                </c:pt>
                <c:pt idx="2303">
                  <c:v>91.394683323649048</c:v>
                </c:pt>
                <c:pt idx="2304">
                  <c:v>91.394683323649048</c:v>
                </c:pt>
                <c:pt idx="2305">
                  <c:v>91.394683323649048</c:v>
                </c:pt>
                <c:pt idx="2306">
                  <c:v>91.394683323649048</c:v>
                </c:pt>
                <c:pt idx="2307">
                  <c:v>91.394683323649048</c:v>
                </c:pt>
                <c:pt idx="2308">
                  <c:v>91.394683323649048</c:v>
                </c:pt>
                <c:pt idx="2309">
                  <c:v>91.394683323649048</c:v>
                </c:pt>
                <c:pt idx="2310">
                  <c:v>91.394683323649048</c:v>
                </c:pt>
                <c:pt idx="2311">
                  <c:v>91.394683323649048</c:v>
                </c:pt>
                <c:pt idx="2312">
                  <c:v>91.394683323649048</c:v>
                </c:pt>
                <c:pt idx="2313">
                  <c:v>91.394683323649048</c:v>
                </c:pt>
                <c:pt idx="2314">
                  <c:v>91.394683323649048</c:v>
                </c:pt>
                <c:pt idx="2315">
                  <c:v>91.394683323649048</c:v>
                </c:pt>
                <c:pt idx="2316">
                  <c:v>91.394683323649048</c:v>
                </c:pt>
                <c:pt idx="2317">
                  <c:v>91.394683323649048</c:v>
                </c:pt>
                <c:pt idx="2318">
                  <c:v>91.394683323649048</c:v>
                </c:pt>
                <c:pt idx="2319">
                  <c:v>91.394683323649048</c:v>
                </c:pt>
                <c:pt idx="2320">
                  <c:v>91.394683323649048</c:v>
                </c:pt>
                <c:pt idx="2321">
                  <c:v>91.394683323649048</c:v>
                </c:pt>
                <c:pt idx="2322">
                  <c:v>91.394683323649048</c:v>
                </c:pt>
                <c:pt idx="2323">
                  <c:v>91.394683323649048</c:v>
                </c:pt>
                <c:pt idx="2324">
                  <c:v>91.394683323649048</c:v>
                </c:pt>
                <c:pt idx="2325">
                  <c:v>91.394683323649048</c:v>
                </c:pt>
                <c:pt idx="2326">
                  <c:v>91.394683323649048</c:v>
                </c:pt>
                <c:pt idx="2327">
                  <c:v>91.394683323649048</c:v>
                </c:pt>
                <c:pt idx="2328">
                  <c:v>91.394683323649048</c:v>
                </c:pt>
                <c:pt idx="2329">
                  <c:v>91.394683323649048</c:v>
                </c:pt>
                <c:pt idx="2330">
                  <c:v>91.394683323649048</c:v>
                </c:pt>
                <c:pt idx="2331">
                  <c:v>91.394683323649048</c:v>
                </c:pt>
                <c:pt idx="2332">
                  <c:v>91.394683323649048</c:v>
                </c:pt>
                <c:pt idx="2333">
                  <c:v>91.394683323649048</c:v>
                </c:pt>
                <c:pt idx="2334">
                  <c:v>91.394683323649048</c:v>
                </c:pt>
                <c:pt idx="2335">
                  <c:v>91.394683323649048</c:v>
                </c:pt>
                <c:pt idx="2336">
                  <c:v>91.394683323649048</c:v>
                </c:pt>
                <c:pt idx="2337">
                  <c:v>91.394683323649048</c:v>
                </c:pt>
                <c:pt idx="2338">
                  <c:v>91.394683323649048</c:v>
                </c:pt>
                <c:pt idx="2339">
                  <c:v>91.394683323649048</c:v>
                </c:pt>
                <c:pt idx="2340">
                  <c:v>91.394683323649048</c:v>
                </c:pt>
                <c:pt idx="2341">
                  <c:v>91.394683323649048</c:v>
                </c:pt>
                <c:pt idx="2342">
                  <c:v>91.394683323649048</c:v>
                </c:pt>
                <c:pt idx="2343">
                  <c:v>91.394683323649048</c:v>
                </c:pt>
                <c:pt idx="2344">
                  <c:v>91.394683323649048</c:v>
                </c:pt>
                <c:pt idx="2345">
                  <c:v>91.394683323649048</c:v>
                </c:pt>
                <c:pt idx="2346">
                  <c:v>91.394683323649048</c:v>
                </c:pt>
                <c:pt idx="2347">
                  <c:v>91.394683323649048</c:v>
                </c:pt>
                <c:pt idx="2348">
                  <c:v>91.394683323649048</c:v>
                </c:pt>
                <c:pt idx="2349">
                  <c:v>91.394683323649048</c:v>
                </c:pt>
                <c:pt idx="2350">
                  <c:v>91.394683323649048</c:v>
                </c:pt>
                <c:pt idx="2351">
                  <c:v>91.394683323649048</c:v>
                </c:pt>
                <c:pt idx="2352">
                  <c:v>91.394683323649048</c:v>
                </c:pt>
                <c:pt idx="2353">
                  <c:v>91.394683323649048</c:v>
                </c:pt>
                <c:pt idx="2354">
                  <c:v>91.394683323649048</c:v>
                </c:pt>
                <c:pt idx="2355">
                  <c:v>91.394683323649048</c:v>
                </c:pt>
                <c:pt idx="2356">
                  <c:v>91.394683323649048</c:v>
                </c:pt>
                <c:pt idx="2357">
                  <c:v>91.394683323649048</c:v>
                </c:pt>
                <c:pt idx="2358">
                  <c:v>91.394683323649048</c:v>
                </c:pt>
                <c:pt idx="2359">
                  <c:v>91.394683323649048</c:v>
                </c:pt>
                <c:pt idx="2360">
                  <c:v>91.394683323649048</c:v>
                </c:pt>
                <c:pt idx="2361">
                  <c:v>91.394683323649048</c:v>
                </c:pt>
                <c:pt idx="2362">
                  <c:v>91.394683323649048</c:v>
                </c:pt>
                <c:pt idx="2363">
                  <c:v>91.394683323649048</c:v>
                </c:pt>
                <c:pt idx="2364">
                  <c:v>91.394683323649048</c:v>
                </c:pt>
                <c:pt idx="2365">
                  <c:v>91.394683323649048</c:v>
                </c:pt>
                <c:pt idx="2366">
                  <c:v>91.394683323649048</c:v>
                </c:pt>
                <c:pt idx="2367">
                  <c:v>91.394683323649048</c:v>
                </c:pt>
                <c:pt idx="2368">
                  <c:v>91.394683323649048</c:v>
                </c:pt>
                <c:pt idx="2369">
                  <c:v>91.394683323649048</c:v>
                </c:pt>
                <c:pt idx="2370">
                  <c:v>91.394683323649048</c:v>
                </c:pt>
                <c:pt idx="2371">
                  <c:v>91.394683323649048</c:v>
                </c:pt>
                <c:pt idx="2372">
                  <c:v>91.394683323649048</c:v>
                </c:pt>
                <c:pt idx="2373">
                  <c:v>91.394683323649048</c:v>
                </c:pt>
                <c:pt idx="2374">
                  <c:v>91.394683323649048</c:v>
                </c:pt>
                <c:pt idx="2375">
                  <c:v>91.394683323649048</c:v>
                </c:pt>
                <c:pt idx="2376">
                  <c:v>91.394683323649048</c:v>
                </c:pt>
                <c:pt idx="2377">
                  <c:v>91.394683323649048</c:v>
                </c:pt>
                <c:pt idx="2378">
                  <c:v>91.394683323649048</c:v>
                </c:pt>
                <c:pt idx="2379">
                  <c:v>91.394683323649048</c:v>
                </c:pt>
                <c:pt idx="2380">
                  <c:v>91.394683323649048</c:v>
                </c:pt>
                <c:pt idx="2381">
                  <c:v>91.394683323649048</c:v>
                </c:pt>
                <c:pt idx="2382">
                  <c:v>91.394683323649048</c:v>
                </c:pt>
                <c:pt idx="2383">
                  <c:v>91.394683323649048</c:v>
                </c:pt>
                <c:pt idx="2384">
                  <c:v>91.394683323649048</c:v>
                </c:pt>
                <c:pt idx="2385">
                  <c:v>91.394683323649048</c:v>
                </c:pt>
                <c:pt idx="2386">
                  <c:v>91.394683323649048</c:v>
                </c:pt>
                <c:pt idx="2387">
                  <c:v>91.394683323649048</c:v>
                </c:pt>
                <c:pt idx="2388">
                  <c:v>91.394683323649048</c:v>
                </c:pt>
                <c:pt idx="2389">
                  <c:v>91.394683323649048</c:v>
                </c:pt>
                <c:pt idx="2390">
                  <c:v>91.394683323649048</c:v>
                </c:pt>
                <c:pt idx="2391">
                  <c:v>91.394683323649048</c:v>
                </c:pt>
                <c:pt idx="2392">
                  <c:v>91.394683323649048</c:v>
                </c:pt>
                <c:pt idx="2393">
                  <c:v>91.394683323649048</c:v>
                </c:pt>
                <c:pt idx="2394">
                  <c:v>91.394683323649048</c:v>
                </c:pt>
                <c:pt idx="2395">
                  <c:v>91.394683323649048</c:v>
                </c:pt>
                <c:pt idx="2396">
                  <c:v>91.394683323649048</c:v>
                </c:pt>
                <c:pt idx="2397">
                  <c:v>91.394683323649048</c:v>
                </c:pt>
                <c:pt idx="2398">
                  <c:v>91.394683323649048</c:v>
                </c:pt>
                <c:pt idx="2399">
                  <c:v>91.394683323649048</c:v>
                </c:pt>
                <c:pt idx="2400">
                  <c:v>91.394683323649048</c:v>
                </c:pt>
                <c:pt idx="2401">
                  <c:v>91.394683323649048</c:v>
                </c:pt>
                <c:pt idx="2402">
                  <c:v>91.394683323649048</c:v>
                </c:pt>
                <c:pt idx="2403">
                  <c:v>91.394683323649048</c:v>
                </c:pt>
                <c:pt idx="2404">
                  <c:v>91.394683323649048</c:v>
                </c:pt>
                <c:pt idx="2405">
                  <c:v>91.394683323649048</c:v>
                </c:pt>
                <c:pt idx="2406">
                  <c:v>91.394683323649048</c:v>
                </c:pt>
                <c:pt idx="2407">
                  <c:v>91.394683323649048</c:v>
                </c:pt>
                <c:pt idx="2408">
                  <c:v>91.394683323649048</c:v>
                </c:pt>
                <c:pt idx="2409">
                  <c:v>91.394683323649048</c:v>
                </c:pt>
                <c:pt idx="2410">
                  <c:v>91.394683323649048</c:v>
                </c:pt>
                <c:pt idx="2411">
                  <c:v>91.394683323649048</c:v>
                </c:pt>
                <c:pt idx="2412">
                  <c:v>91.394683323649048</c:v>
                </c:pt>
                <c:pt idx="2413">
                  <c:v>91.394683323649048</c:v>
                </c:pt>
                <c:pt idx="2414">
                  <c:v>91.394683323649048</c:v>
                </c:pt>
                <c:pt idx="2415">
                  <c:v>91.394683323649048</c:v>
                </c:pt>
                <c:pt idx="2416">
                  <c:v>91.394683323649048</c:v>
                </c:pt>
                <c:pt idx="2417">
                  <c:v>91.394683323649048</c:v>
                </c:pt>
                <c:pt idx="2418">
                  <c:v>91.394683323649048</c:v>
                </c:pt>
                <c:pt idx="2419">
                  <c:v>91.394683323649048</c:v>
                </c:pt>
                <c:pt idx="2420">
                  <c:v>91.394683323649048</c:v>
                </c:pt>
                <c:pt idx="2421">
                  <c:v>91.394683323649048</c:v>
                </c:pt>
                <c:pt idx="2422">
                  <c:v>91.394683323649048</c:v>
                </c:pt>
                <c:pt idx="2423">
                  <c:v>91.394683323649048</c:v>
                </c:pt>
                <c:pt idx="2424">
                  <c:v>91.394683323649048</c:v>
                </c:pt>
                <c:pt idx="2425">
                  <c:v>91.394683323649048</c:v>
                </c:pt>
                <c:pt idx="2426">
                  <c:v>91.394683323649048</c:v>
                </c:pt>
                <c:pt idx="2427">
                  <c:v>91.394683323649048</c:v>
                </c:pt>
                <c:pt idx="2428">
                  <c:v>91.394683323649048</c:v>
                </c:pt>
                <c:pt idx="2429">
                  <c:v>91.394683323649048</c:v>
                </c:pt>
                <c:pt idx="2430">
                  <c:v>91.394683323649048</c:v>
                </c:pt>
                <c:pt idx="2431">
                  <c:v>91.394683323649048</c:v>
                </c:pt>
                <c:pt idx="2432">
                  <c:v>91.394683323649048</c:v>
                </c:pt>
                <c:pt idx="2433">
                  <c:v>91.394683323649048</c:v>
                </c:pt>
                <c:pt idx="2434">
                  <c:v>91.394683323649048</c:v>
                </c:pt>
                <c:pt idx="2435">
                  <c:v>91.394683323649048</c:v>
                </c:pt>
                <c:pt idx="2436">
                  <c:v>91.394683323649048</c:v>
                </c:pt>
                <c:pt idx="2437">
                  <c:v>91.394683323649048</c:v>
                </c:pt>
                <c:pt idx="2438">
                  <c:v>91.394683323649048</c:v>
                </c:pt>
                <c:pt idx="2439">
                  <c:v>91.394683323649048</c:v>
                </c:pt>
                <c:pt idx="2440">
                  <c:v>91.394683323649048</c:v>
                </c:pt>
                <c:pt idx="2441">
                  <c:v>91.394683323649048</c:v>
                </c:pt>
                <c:pt idx="2442">
                  <c:v>91.394683323649048</c:v>
                </c:pt>
                <c:pt idx="2443">
                  <c:v>91.394683323649048</c:v>
                </c:pt>
                <c:pt idx="2444">
                  <c:v>91.394683323649048</c:v>
                </c:pt>
                <c:pt idx="2445">
                  <c:v>91.394683323649048</c:v>
                </c:pt>
                <c:pt idx="2446">
                  <c:v>91.394683323649048</c:v>
                </c:pt>
                <c:pt idx="2447">
                  <c:v>91.394683323649048</c:v>
                </c:pt>
                <c:pt idx="2448">
                  <c:v>91.394683323649048</c:v>
                </c:pt>
                <c:pt idx="2449">
                  <c:v>91.394683323649048</c:v>
                </c:pt>
                <c:pt idx="2450">
                  <c:v>91.394683323649048</c:v>
                </c:pt>
                <c:pt idx="2451">
                  <c:v>91.394683323649048</c:v>
                </c:pt>
                <c:pt idx="2452">
                  <c:v>91.394683323649048</c:v>
                </c:pt>
                <c:pt idx="2453">
                  <c:v>91.394683323649048</c:v>
                </c:pt>
                <c:pt idx="2454">
                  <c:v>91.394683323649048</c:v>
                </c:pt>
                <c:pt idx="2455">
                  <c:v>91.394683323649048</c:v>
                </c:pt>
                <c:pt idx="2456">
                  <c:v>91.394683323649048</c:v>
                </c:pt>
                <c:pt idx="2457">
                  <c:v>91.394683323649048</c:v>
                </c:pt>
                <c:pt idx="2458">
                  <c:v>91.394683323649048</c:v>
                </c:pt>
                <c:pt idx="2459">
                  <c:v>91.394683323649048</c:v>
                </c:pt>
                <c:pt idx="2460">
                  <c:v>91.394683323649048</c:v>
                </c:pt>
                <c:pt idx="2461">
                  <c:v>91.394683323649048</c:v>
                </c:pt>
                <c:pt idx="2462">
                  <c:v>91.394683323649048</c:v>
                </c:pt>
                <c:pt idx="2463">
                  <c:v>91.394683323649048</c:v>
                </c:pt>
                <c:pt idx="2464">
                  <c:v>91.394683323649048</c:v>
                </c:pt>
                <c:pt idx="2465">
                  <c:v>91.394683323649048</c:v>
                </c:pt>
                <c:pt idx="2466">
                  <c:v>91.394683323649048</c:v>
                </c:pt>
                <c:pt idx="2467">
                  <c:v>91.394683323649048</c:v>
                </c:pt>
                <c:pt idx="2468">
                  <c:v>91.394683323649048</c:v>
                </c:pt>
                <c:pt idx="2469">
                  <c:v>91.394683323649048</c:v>
                </c:pt>
                <c:pt idx="2470">
                  <c:v>91.394683323649048</c:v>
                </c:pt>
                <c:pt idx="2471">
                  <c:v>91.394683323649048</c:v>
                </c:pt>
                <c:pt idx="2472">
                  <c:v>91.394683323649048</c:v>
                </c:pt>
                <c:pt idx="2473">
                  <c:v>91.394683323649048</c:v>
                </c:pt>
                <c:pt idx="2474">
                  <c:v>91.394683323649048</c:v>
                </c:pt>
                <c:pt idx="2475">
                  <c:v>91.394683323649048</c:v>
                </c:pt>
                <c:pt idx="2476">
                  <c:v>91.394683323649048</c:v>
                </c:pt>
                <c:pt idx="2477">
                  <c:v>91.394683323649048</c:v>
                </c:pt>
                <c:pt idx="2478">
                  <c:v>91.394683323649048</c:v>
                </c:pt>
                <c:pt idx="2479">
                  <c:v>91.394683323649048</c:v>
                </c:pt>
                <c:pt idx="2480">
                  <c:v>91.394683323649048</c:v>
                </c:pt>
                <c:pt idx="2481">
                  <c:v>91.394683323649048</c:v>
                </c:pt>
                <c:pt idx="2482">
                  <c:v>91.394683323649048</c:v>
                </c:pt>
                <c:pt idx="2483">
                  <c:v>91.394683323649048</c:v>
                </c:pt>
                <c:pt idx="2484">
                  <c:v>91.394683323649048</c:v>
                </c:pt>
                <c:pt idx="2485">
                  <c:v>91.394683323649048</c:v>
                </c:pt>
                <c:pt idx="2486">
                  <c:v>91.394683323649048</c:v>
                </c:pt>
                <c:pt idx="2487">
                  <c:v>91.394683323649048</c:v>
                </c:pt>
                <c:pt idx="2488">
                  <c:v>91.394683323649048</c:v>
                </c:pt>
                <c:pt idx="2489">
                  <c:v>91.394683323649048</c:v>
                </c:pt>
                <c:pt idx="2490">
                  <c:v>91.394683323649048</c:v>
                </c:pt>
                <c:pt idx="2491">
                  <c:v>91.394683323649048</c:v>
                </c:pt>
                <c:pt idx="2492">
                  <c:v>91.394683323649048</c:v>
                </c:pt>
                <c:pt idx="2493">
                  <c:v>91.394683323649048</c:v>
                </c:pt>
                <c:pt idx="2494">
                  <c:v>91.394683323649048</c:v>
                </c:pt>
                <c:pt idx="2495">
                  <c:v>91.394683323649048</c:v>
                </c:pt>
                <c:pt idx="2496">
                  <c:v>91.394683323649048</c:v>
                </c:pt>
                <c:pt idx="2497">
                  <c:v>91.394683323649048</c:v>
                </c:pt>
                <c:pt idx="2498">
                  <c:v>91.394683323649048</c:v>
                </c:pt>
                <c:pt idx="2499">
                  <c:v>91.394683323649048</c:v>
                </c:pt>
                <c:pt idx="2500">
                  <c:v>91.394683323649048</c:v>
                </c:pt>
                <c:pt idx="2501">
                  <c:v>91.394683323649048</c:v>
                </c:pt>
                <c:pt idx="2502">
                  <c:v>91.394683323649048</c:v>
                </c:pt>
                <c:pt idx="2503">
                  <c:v>91.394683323649048</c:v>
                </c:pt>
                <c:pt idx="2504">
                  <c:v>91.394683323649048</c:v>
                </c:pt>
                <c:pt idx="2505">
                  <c:v>91.394683323649048</c:v>
                </c:pt>
                <c:pt idx="2506">
                  <c:v>91.394683323649048</c:v>
                </c:pt>
                <c:pt idx="2507">
                  <c:v>91.394683323649048</c:v>
                </c:pt>
                <c:pt idx="2508">
                  <c:v>91.394683323649048</c:v>
                </c:pt>
                <c:pt idx="2509">
                  <c:v>91.394683323649048</c:v>
                </c:pt>
                <c:pt idx="2510">
                  <c:v>91.394683323649048</c:v>
                </c:pt>
                <c:pt idx="2511">
                  <c:v>91.394683323649048</c:v>
                </c:pt>
                <c:pt idx="2512">
                  <c:v>91.394683323649048</c:v>
                </c:pt>
                <c:pt idx="2513">
                  <c:v>91.394683323649048</c:v>
                </c:pt>
                <c:pt idx="2514">
                  <c:v>91.394683323649048</c:v>
                </c:pt>
                <c:pt idx="2515">
                  <c:v>91.394683323649048</c:v>
                </c:pt>
                <c:pt idx="2516">
                  <c:v>91.394683323649048</c:v>
                </c:pt>
                <c:pt idx="2517">
                  <c:v>91.394683323649048</c:v>
                </c:pt>
                <c:pt idx="2518">
                  <c:v>91.394683323649048</c:v>
                </c:pt>
                <c:pt idx="2519">
                  <c:v>91.394683323649048</c:v>
                </c:pt>
                <c:pt idx="2520">
                  <c:v>91.394683323649048</c:v>
                </c:pt>
                <c:pt idx="2521">
                  <c:v>91.394683323649048</c:v>
                </c:pt>
                <c:pt idx="2522">
                  <c:v>91.394683323649048</c:v>
                </c:pt>
                <c:pt idx="2523">
                  <c:v>91.394683323649048</c:v>
                </c:pt>
                <c:pt idx="2524">
                  <c:v>91.394683323649048</c:v>
                </c:pt>
                <c:pt idx="2525">
                  <c:v>91.394683323649048</c:v>
                </c:pt>
                <c:pt idx="2526">
                  <c:v>91.394683323649048</c:v>
                </c:pt>
                <c:pt idx="2527">
                  <c:v>91.394683323649048</c:v>
                </c:pt>
                <c:pt idx="2528">
                  <c:v>91.394683323649048</c:v>
                </c:pt>
                <c:pt idx="2529">
                  <c:v>91.394683323649048</c:v>
                </c:pt>
                <c:pt idx="2530">
                  <c:v>91.394683323649048</c:v>
                </c:pt>
                <c:pt idx="2531">
                  <c:v>91.394683323649048</c:v>
                </c:pt>
                <c:pt idx="2532">
                  <c:v>91.394683323649048</c:v>
                </c:pt>
                <c:pt idx="2533">
                  <c:v>91.394683323649048</c:v>
                </c:pt>
                <c:pt idx="2534">
                  <c:v>91.394683323649048</c:v>
                </c:pt>
                <c:pt idx="2535">
                  <c:v>91.394683323649048</c:v>
                </c:pt>
                <c:pt idx="2536">
                  <c:v>91.394683323649048</c:v>
                </c:pt>
                <c:pt idx="2537">
                  <c:v>91.394683323649048</c:v>
                </c:pt>
                <c:pt idx="2538">
                  <c:v>91.394683323649048</c:v>
                </c:pt>
                <c:pt idx="2539">
                  <c:v>91.394683323649048</c:v>
                </c:pt>
                <c:pt idx="2540">
                  <c:v>91.394683323649048</c:v>
                </c:pt>
                <c:pt idx="2541">
                  <c:v>91.394683323649048</c:v>
                </c:pt>
                <c:pt idx="2542">
                  <c:v>91.394683323649048</c:v>
                </c:pt>
                <c:pt idx="2543">
                  <c:v>91.394683323649048</c:v>
                </c:pt>
                <c:pt idx="2544">
                  <c:v>91.394683323649048</c:v>
                </c:pt>
                <c:pt idx="2545">
                  <c:v>91.394683323649048</c:v>
                </c:pt>
                <c:pt idx="2546">
                  <c:v>91.394683323649048</c:v>
                </c:pt>
                <c:pt idx="2547">
                  <c:v>91.394683323649048</c:v>
                </c:pt>
                <c:pt idx="2548">
                  <c:v>91.394683323649048</c:v>
                </c:pt>
                <c:pt idx="2549">
                  <c:v>91.394683323649048</c:v>
                </c:pt>
                <c:pt idx="2550">
                  <c:v>91.394683323649048</c:v>
                </c:pt>
                <c:pt idx="2551">
                  <c:v>91.394683323649048</c:v>
                </c:pt>
                <c:pt idx="2552">
                  <c:v>91.394683323649048</c:v>
                </c:pt>
                <c:pt idx="2553">
                  <c:v>91.394683323649048</c:v>
                </c:pt>
                <c:pt idx="2554">
                  <c:v>91.394683323649048</c:v>
                </c:pt>
                <c:pt idx="2555">
                  <c:v>91.394683323649048</c:v>
                </c:pt>
                <c:pt idx="2556">
                  <c:v>91.394683323649048</c:v>
                </c:pt>
                <c:pt idx="2557">
                  <c:v>91.394683323649048</c:v>
                </c:pt>
                <c:pt idx="2558">
                  <c:v>91.394683323649048</c:v>
                </c:pt>
                <c:pt idx="2559">
                  <c:v>91.394683323649048</c:v>
                </c:pt>
                <c:pt idx="2560">
                  <c:v>91.394683323649048</c:v>
                </c:pt>
                <c:pt idx="2561">
                  <c:v>91.394683323649048</c:v>
                </c:pt>
                <c:pt idx="2562">
                  <c:v>91.394683323649048</c:v>
                </c:pt>
                <c:pt idx="2563">
                  <c:v>91.394683323649048</c:v>
                </c:pt>
                <c:pt idx="2564">
                  <c:v>91.394683323649048</c:v>
                </c:pt>
                <c:pt idx="2565">
                  <c:v>91.394683323649048</c:v>
                </c:pt>
                <c:pt idx="2566">
                  <c:v>91.394683323649048</c:v>
                </c:pt>
                <c:pt idx="2567">
                  <c:v>91.394683323649048</c:v>
                </c:pt>
                <c:pt idx="2568">
                  <c:v>91.394683323649048</c:v>
                </c:pt>
                <c:pt idx="2569">
                  <c:v>91.394683323649048</c:v>
                </c:pt>
                <c:pt idx="2570">
                  <c:v>91.394683323649048</c:v>
                </c:pt>
                <c:pt idx="2571">
                  <c:v>91.394683323649048</c:v>
                </c:pt>
                <c:pt idx="2572">
                  <c:v>91.394683323649048</c:v>
                </c:pt>
                <c:pt idx="2573">
                  <c:v>91.394683323649048</c:v>
                </c:pt>
                <c:pt idx="2574">
                  <c:v>91.394683323649048</c:v>
                </c:pt>
                <c:pt idx="2575">
                  <c:v>91.394683323649048</c:v>
                </c:pt>
                <c:pt idx="2576">
                  <c:v>91.394683323649048</c:v>
                </c:pt>
                <c:pt idx="2577">
                  <c:v>91.394683323649048</c:v>
                </c:pt>
                <c:pt idx="2578">
                  <c:v>91.394683323649048</c:v>
                </c:pt>
                <c:pt idx="2579">
                  <c:v>91.394683323649048</c:v>
                </c:pt>
                <c:pt idx="2580">
                  <c:v>91.394683323649048</c:v>
                </c:pt>
                <c:pt idx="2581">
                  <c:v>91.394683323649048</c:v>
                </c:pt>
                <c:pt idx="2582">
                  <c:v>91.394683323649048</c:v>
                </c:pt>
                <c:pt idx="2583">
                  <c:v>91.394683323649048</c:v>
                </c:pt>
                <c:pt idx="2584">
                  <c:v>91.394683323649048</c:v>
                </c:pt>
                <c:pt idx="2585">
                  <c:v>91.394683323649048</c:v>
                </c:pt>
                <c:pt idx="2586">
                  <c:v>91.394683323649048</c:v>
                </c:pt>
                <c:pt idx="2587">
                  <c:v>91.394683323649048</c:v>
                </c:pt>
                <c:pt idx="2588">
                  <c:v>91.394683323649048</c:v>
                </c:pt>
                <c:pt idx="2589">
                  <c:v>91.394683323649048</c:v>
                </c:pt>
                <c:pt idx="2590">
                  <c:v>91.394683323649048</c:v>
                </c:pt>
                <c:pt idx="2591">
                  <c:v>91.394683323649048</c:v>
                </c:pt>
                <c:pt idx="2592">
                  <c:v>91.394683323649048</c:v>
                </c:pt>
                <c:pt idx="2593">
                  <c:v>91.394683323649048</c:v>
                </c:pt>
                <c:pt idx="2594">
                  <c:v>91.394683323649048</c:v>
                </c:pt>
                <c:pt idx="2595">
                  <c:v>91.394683323649048</c:v>
                </c:pt>
                <c:pt idx="2596">
                  <c:v>91.394683323649048</c:v>
                </c:pt>
                <c:pt idx="2597">
                  <c:v>91.394683323649048</c:v>
                </c:pt>
                <c:pt idx="2598">
                  <c:v>91.394683323649048</c:v>
                </c:pt>
                <c:pt idx="2599">
                  <c:v>91.394683323649048</c:v>
                </c:pt>
                <c:pt idx="2600">
                  <c:v>91.394683323649048</c:v>
                </c:pt>
                <c:pt idx="2601">
                  <c:v>91.394683323649048</c:v>
                </c:pt>
                <c:pt idx="2602">
                  <c:v>91.394683323649048</c:v>
                </c:pt>
                <c:pt idx="2603">
                  <c:v>91.394683323649048</c:v>
                </c:pt>
                <c:pt idx="2604">
                  <c:v>91.394683323649048</c:v>
                </c:pt>
                <c:pt idx="2605">
                  <c:v>91.394683323649048</c:v>
                </c:pt>
                <c:pt idx="2606">
                  <c:v>91.394683323649048</c:v>
                </c:pt>
                <c:pt idx="2607">
                  <c:v>91.394683323649048</c:v>
                </c:pt>
                <c:pt idx="2608">
                  <c:v>91.394683323649048</c:v>
                </c:pt>
                <c:pt idx="2609">
                  <c:v>91.394683323649048</c:v>
                </c:pt>
                <c:pt idx="2610">
                  <c:v>91.394683323649048</c:v>
                </c:pt>
                <c:pt idx="2611">
                  <c:v>91.394683323649048</c:v>
                </c:pt>
                <c:pt idx="2612">
                  <c:v>91.394683323649048</c:v>
                </c:pt>
                <c:pt idx="2613">
                  <c:v>91.394683323649048</c:v>
                </c:pt>
                <c:pt idx="2614">
                  <c:v>91.394683323649048</c:v>
                </c:pt>
                <c:pt idx="2615">
                  <c:v>91.394683323649048</c:v>
                </c:pt>
                <c:pt idx="2616">
                  <c:v>91.394683323649048</c:v>
                </c:pt>
                <c:pt idx="2617">
                  <c:v>91.394683323649048</c:v>
                </c:pt>
                <c:pt idx="2618">
                  <c:v>91.394683323649048</c:v>
                </c:pt>
                <c:pt idx="2619">
                  <c:v>91.394683323649048</c:v>
                </c:pt>
                <c:pt idx="2620">
                  <c:v>91.394683323649048</c:v>
                </c:pt>
                <c:pt idx="2621">
                  <c:v>91.394683323649048</c:v>
                </c:pt>
                <c:pt idx="2622">
                  <c:v>91.394683323649048</c:v>
                </c:pt>
                <c:pt idx="2623">
                  <c:v>91.394683323649048</c:v>
                </c:pt>
                <c:pt idx="2624">
                  <c:v>91.394683323649048</c:v>
                </c:pt>
                <c:pt idx="2625">
                  <c:v>91.394683323649048</c:v>
                </c:pt>
                <c:pt idx="2626">
                  <c:v>91.394683323649048</c:v>
                </c:pt>
                <c:pt idx="2627">
                  <c:v>91.394683323649048</c:v>
                </c:pt>
                <c:pt idx="2628">
                  <c:v>91.394683323649048</c:v>
                </c:pt>
                <c:pt idx="2629">
                  <c:v>91.394683323649048</c:v>
                </c:pt>
                <c:pt idx="2630">
                  <c:v>91.394683323649048</c:v>
                </c:pt>
                <c:pt idx="2631">
                  <c:v>91.394683323649048</c:v>
                </c:pt>
                <c:pt idx="2632">
                  <c:v>91.394683323649048</c:v>
                </c:pt>
                <c:pt idx="2633">
                  <c:v>91.394683323649048</c:v>
                </c:pt>
                <c:pt idx="2634">
                  <c:v>91.394683323649048</c:v>
                </c:pt>
                <c:pt idx="2635">
                  <c:v>91.394683323649048</c:v>
                </c:pt>
                <c:pt idx="2636">
                  <c:v>91.394683323649048</c:v>
                </c:pt>
                <c:pt idx="2637">
                  <c:v>91.394683323649048</c:v>
                </c:pt>
                <c:pt idx="2638">
                  <c:v>91.394683323649048</c:v>
                </c:pt>
                <c:pt idx="2639">
                  <c:v>91.394683323649048</c:v>
                </c:pt>
                <c:pt idx="2640">
                  <c:v>91.394683323649048</c:v>
                </c:pt>
                <c:pt idx="2641">
                  <c:v>91.394683323649048</c:v>
                </c:pt>
                <c:pt idx="2642">
                  <c:v>91.394683323649048</c:v>
                </c:pt>
                <c:pt idx="2643">
                  <c:v>91.394683323649048</c:v>
                </c:pt>
                <c:pt idx="2644">
                  <c:v>91.394683323649048</c:v>
                </c:pt>
                <c:pt idx="2645">
                  <c:v>91.394683323649048</c:v>
                </c:pt>
                <c:pt idx="2646">
                  <c:v>91.394683323649048</c:v>
                </c:pt>
                <c:pt idx="2647">
                  <c:v>91.394683323649048</c:v>
                </c:pt>
                <c:pt idx="2648">
                  <c:v>91.394683323649048</c:v>
                </c:pt>
                <c:pt idx="2649">
                  <c:v>91.394683323649048</c:v>
                </c:pt>
                <c:pt idx="2650">
                  <c:v>91.394683323649048</c:v>
                </c:pt>
                <c:pt idx="2651">
                  <c:v>91.394683323649048</c:v>
                </c:pt>
                <c:pt idx="2652">
                  <c:v>91.394683323649048</c:v>
                </c:pt>
                <c:pt idx="2653">
                  <c:v>91.394683323649048</c:v>
                </c:pt>
                <c:pt idx="2654">
                  <c:v>91.394683323649048</c:v>
                </c:pt>
                <c:pt idx="2655">
                  <c:v>91.394683323649048</c:v>
                </c:pt>
                <c:pt idx="2656">
                  <c:v>91.394683323649048</c:v>
                </c:pt>
                <c:pt idx="2657">
                  <c:v>91.394683323649048</c:v>
                </c:pt>
                <c:pt idx="2658">
                  <c:v>91.394683323649048</c:v>
                </c:pt>
                <c:pt idx="2659">
                  <c:v>91.394683323649048</c:v>
                </c:pt>
                <c:pt idx="2660">
                  <c:v>91.394683323649048</c:v>
                </c:pt>
                <c:pt idx="2661">
                  <c:v>91.394683323649048</c:v>
                </c:pt>
                <c:pt idx="2662">
                  <c:v>91.394683323649048</c:v>
                </c:pt>
                <c:pt idx="2663">
                  <c:v>91.394683323649048</c:v>
                </c:pt>
                <c:pt idx="2664">
                  <c:v>91.394683323649048</c:v>
                </c:pt>
                <c:pt idx="2665">
                  <c:v>91.394683323649048</c:v>
                </c:pt>
                <c:pt idx="2666">
                  <c:v>91.394683323649048</c:v>
                </c:pt>
                <c:pt idx="2667">
                  <c:v>91.394683323649048</c:v>
                </c:pt>
                <c:pt idx="2668">
                  <c:v>91.394683323649048</c:v>
                </c:pt>
                <c:pt idx="2669">
                  <c:v>91.394683323649048</c:v>
                </c:pt>
                <c:pt idx="2670">
                  <c:v>91.394683323649048</c:v>
                </c:pt>
                <c:pt idx="2671">
                  <c:v>91.394683323649048</c:v>
                </c:pt>
                <c:pt idx="2672">
                  <c:v>91.394683323649048</c:v>
                </c:pt>
                <c:pt idx="2673">
                  <c:v>91.394683323649048</c:v>
                </c:pt>
                <c:pt idx="2674">
                  <c:v>91.394683323649048</c:v>
                </c:pt>
                <c:pt idx="2675">
                  <c:v>91.394683323649048</c:v>
                </c:pt>
                <c:pt idx="2676">
                  <c:v>91.394683323649048</c:v>
                </c:pt>
                <c:pt idx="2677">
                  <c:v>91.394683323649048</c:v>
                </c:pt>
                <c:pt idx="2678">
                  <c:v>91.394683323649048</c:v>
                </c:pt>
                <c:pt idx="2679">
                  <c:v>91.394683323649048</c:v>
                </c:pt>
                <c:pt idx="2680">
                  <c:v>91.394683323649048</c:v>
                </c:pt>
                <c:pt idx="2681">
                  <c:v>91.394683323649048</c:v>
                </c:pt>
                <c:pt idx="2682">
                  <c:v>91.394683323649048</c:v>
                </c:pt>
                <c:pt idx="2683">
                  <c:v>91.394683323649048</c:v>
                </c:pt>
                <c:pt idx="2684">
                  <c:v>91.394683323649048</c:v>
                </c:pt>
                <c:pt idx="2685">
                  <c:v>91.394683323649048</c:v>
                </c:pt>
                <c:pt idx="2686">
                  <c:v>91.394683323649048</c:v>
                </c:pt>
                <c:pt idx="2687">
                  <c:v>91.394683323649048</c:v>
                </c:pt>
                <c:pt idx="2688">
                  <c:v>91.394683323649048</c:v>
                </c:pt>
                <c:pt idx="2689">
                  <c:v>91.394683323649048</c:v>
                </c:pt>
                <c:pt idx="2690">
                  <c:v>91.394683323649048</c:v>
                </c:pt>
                <c:pt idx="2691">
                  <c:v>91.394683323649048</c:v>
                </c:pt>
                <c:pt idx="2692">
                  <c:v>91.394683323649048</c:v>
                </c:pt>
                <c:pt idx="2693">
                  <c:v>91.394683323649048</c:v>
                </c:pt>
                <c:pt idx="2694">
                  <c:v>91.394683323649048</c:v>
                </c:pt>
                <c:pt idx="2695">
                  <c:v>91.394683323649048</c:v>
                </c:pt>
                <c:pt idx="2696">
                  <c:v>91.394683323649048</c:v>
                </c:pt>
                <c:pt idx="2697">
                  <c:v>91.394683323649048</c:v>
                </c:pt>
                <c:pt idx="2698">
                  <c:v>91.394683323649048</c:v>
                </c:pt>
                <c:pt idx="2699">
                  <c:v>91.394683323649048</c:v>
                </c:pt>
                <c:pt idx="2700">
                  <c:v>91.394683323649048</c:v>
                </c:pt>
                <c:pt idx="2701">
                  <c:v>91.394683323649048</c:v>
                </c:pt>
                <c:pt idx="2702">
                  <c:v>91.394683323649048</c:v>
                </c:pt>
                <c:pt idx="2703">
                  <c:v>91.394683323649048</c:v>
                </c:pt>
                <c:pt idx="2704">
                  <c:v>91.394683323649048</c:v>
                </c:pt>
                <c:pt idx="2705">
                  <c:v>91.394683323649048</c:v>
                </c:pt>
                <c:pt idx="2706">
                  <c:v>91.394683323649048</c:v>
                </c:pt>
                <c:pt idx="2707">
                  <c:v>91.394683323649048</c:v>
                </c:pt>
                <c:pt idx="2708">
                  <c:v>91.394683323649048</c:v>
                </c:pt>
                <c:pt idx="2709">
                  <c:v>91.394683323649048</c:v>
                </c:pt>
                <c:pt idx="2710">
                  <c:v>91.394683323649048</c:v>
                </c:pt>
                <c:pt idx="2711">
                  <c:v>91.394683323649048</c:v>
                </c:pt>
                <c:pt idx="2712">
                  <c:v>91.394683323649048</c:v>
                </c:pt>
                <c:pt idx="2713">
                  <c:v>91.394683323649048</c:v>
                </c:pt>
                <c:pt idx="2714">
                  <c:v>91.394683323649048</c:v>
                </c:pt>
                <c:pt idx="2715">
                  <c:v>91.394683323649048</c:v>
                </c:pt>
                <c:pt idx="2716">
                  <c:v>91.394683323649048</c:v>
                </c:pt>
                <c:pt idx="2717">
                  <c:v>91.394683323649048</c:v>
                </c:pt>
                <c:pt idx="2718">
                  <c:v>91.394683323649048</c:v>
                </c:pt>
                <c:pt idx="2719">
                  <c:v>91.394683323649048</c:v>
                </c:pt>
                <c:pt idx="2720">
                  <c:v>91.394683323649048</c:v>
                </c:pt>
                <c:pt idx="2721">
                  <c:v>91.394683323649048</c:v>
                </c:pt>
                <c:pt idx="2722">
                  <c:v>91.394683323649048</c:v>
                </c:pt>
                <c:pt idx="2723">
                  <c:v>91.394683323649048</c:v>
                </c:pt>
                <c:pt idx="2724">
                  <c:v>91.394683323649048</c:v>
                </c:pt>
                <c:pt idx="2725">
                  <c:v>91.394683323649048</c:v>
                </c:pt>
                <c:pt idx="2726">
                  <c:v>91.394683323649048</c:v>
                </c:pt>
                <c:pt idx="2727">
                  <c:v>91.394683323649048</c:v>
                </c:pt>
                <c:pt idx="2728">
                  <c:v>91.394683323649048</c:v>
                </c:pt>
                <c:pt idx="2729">
                  <c:v>91.394683323649048</c:v>
                </c:pt>
                <c:pt idx="2730">
                  <c:v>91.394683323649048</c:v>
                </c:pt>
                <c:pt idx="2731">
                  <c:v>91.394683323649048</c:v>
                </c:pt>
                <c:pt idx="2732">
                  <c:v>91.394683323649048</c:v>
                </c:pt>
                <c:pt idx="2733">
                  <c:v>91.394683323649048</c:v>
                </c:pt>
                <c:pt idx="2734">
                  <c:v>91.394683323649048</c:v>
                </c:pt>
                <c:pt idx="2735">
                  <c:v>91.394683323649048</c:v>
                </c:pt>
                <c:pt idx="2736">
                  <c:v>91.394683323649048</c:v>
                </c:pt>
                <c:pt idx="2737">
                  <c:v>91.394683323649048</c:v>
                </c:pt>
                <c:pt idx="2738">
                  <c:v>91.394683323649048</c:v>
                </c:pt>
                <c:pt idx="2739">
                  <c:v>91.394683323649048</c:v>
                </c:pt>
                <c:pt idx="2740">
                  <c:v>91.394683323649048</c:v>
                </c:pt>
                <c:pt idx="2741">
                  <c:v>91.394683323649048</c:v>
                </c:pt>
                <c:pt idx="2742">
                  <c:v>91.394683323649048</c:v>
                </c:pt>
                <c:pt idx="2743">
                  <c:v>91.394683323649048</c:v>
                </c:pt>
                <c:pt idx="2744">
                  <c:v>91.394683323649048</c:v>
                </c:pt>
                <c:pt idx="2745">
                  <c:v>91.394683323649048</c:v>
                </c:pt>
                <c:pt idx="2746">
                  <c:v>91.394683323649048</c:v>
                </c:pt>
                <c:pt idx="2747">
                  <c:v>91.394683323649048</c:v>
                </c:pt>
                <c:pt idx="2748">
                  <c:v>91.394683323649048</c:v>
                </c:pt>
                <c:pt idx="2749">
                  <c:v>91.394683323649048</c:v>
                </c:pt>
                <c:pt idx="2750">
                  <c:v>91.394683323649048</c:v>
                </c:pt>
                <c:pt idx="2751">
                  <c:v>91.394683323649048</c:v>
                </c:pt>
                <c:pt idx="2752">
                  <c:v>91.394683323649048</c:v>
                </c:pt>
                <c:pt idx="2753">
                  <c:v>91.394683323649048</c:v>
                </c:pt>
                <c:pt idx="2754">
                  <c:v>91.394683323649048</c:v>
                </c:pt>
                <c:pt idx="2755">
                  <c:v>91.394683323649048</c:v>
                </c:pt>
                <c:pt idx="2756">
                  <c:v>91.394683323649048</c:v>
                </c:pt>
                <c:pt idx="2757">
                  <c:v>91.394683323649048</c:v>
                </c:pt>
                <c:pt idx="2758">
                  <c:v>91.394683323649048</c:v>
                </c:pt>
                <c:pt idx="2759">
                  <c:v>91.394683323649048</c:v>
                </c:pt>
                <c:pt idx="2760">
                  <c:v>91.394683323649048</c:v>
                </c:pt>
                <c:pt idx="2761">
                  <c:v>91.394683323649048</c:v>
                </c:pt>
                <c:pt idx="2762">
                  <c:v>91.394683323649048</c:v>
                </c:pt>
                <c:pt idx="2763">
                  <c:v>91.394683323649048</c:v>
                </c:pt>
                <c:pt idx="2764">
                  <c:v>91.394683323649048</c:v>
                </c:pt>
                <c:pt idx="2765">
                  <c:v>91.394683323649048</c:v>
                </c:pt>
                <c:pt idx="2766">
                  <c:v>91.394683323649048</c:v>
                </c:pt>
                <c:pt idx="2767">
                  <c:v>91.394683323649048</c:v>
                </c:pt>
                <c:pt idx="2768">
                  <c:v>91.394683323649048</c:v>
                </c:pt>
                <c:pt idx="2769">
                  <c:v>91.394683323649048</c:v>
                </c:pt>
                <c:pt idx="2770">
                  <c:v>91.394683323649048</c:v>
                </c:pt>
                <c:pt idx="2771">
                  <c:v>91.394683323649048</c:v>
                </c:pt>
                <c:pt idx="2772">
                  <c:v>91.394683323649048</c:v>
                </c:pt>
                <c:pt idx="2773">
                  <c:v>91.394683323649048</c:v>
                </c:pt>
                <c:pt idx="2774">
                  <c:v>91.394683323649048</c:v>
                </c:pt>
                <c:pt idx="2775">
                  <c:v>91.394683323649048</c:v>
                </c:pt>
                <c:pt idx="2776">
                  <c:v>91.394683323649048</c:v>
                </c:pt>
                <c:pt idx="2777">
                  <c:v>91.394683323649048</c:v>
                </c:pt>
                <c:pt idx="2778">
                  <c:v>91.394683323649048</c:v>
                </c:pt>
                <c:pt idx="2779">
                  <c:v>91.394683323649048</c:v>
                </c:pt>
                <c:pt idx="2780">
                  <c:v>91.394683323649048</c:v>
                </c:pt>
                <c:pt idx="2781">
                  <c:v>91.394683323649048</c:v>
                </c:pt>
                <c:pt idx="2782">
                  <c:v>91.394683323649048</c:v>
                </c:pt>
                <c:pt idx="2783">
                  <c:v>91.394683323649048</c:v>
                </c:pt>
                <c:pt idx="2784">
                  <c:v>91.394683323649048</c:v>
                </c:pt>
                <c:pt idx="2785">
                  <c:v>91.394683323649048</c:v>
                </c:pt>
                <c:pt idx="2786">
                  <c:v>91.394683323649048</c:v>
                </c:pt>
                <c:pt idx="2787">
                  <c:v>91.394683323649048</c:v>
                </c:pt>
                <c:pt idx="2788">
                  <c:v>91.394683323649048</c:v>
                </c:pt>
                <c:pt idx="2789">
                  <c:v>91.394683323649048</c:v>
                </c:pt>
                <c:pt idx="2790">
                  <c:v>91.394683323649048</c:v>
                </c:pt>
                <c:pt idx="2791">
                  <c:v>91.394683323649048</c:v>
                </c:pt>
                <c:pt idx="2792">
                  <c:v>91.394683323649048</c:v>
                </c:pt>
                <c:pt idx="2793">
                  <c:v>91.394683323649048</c:v>
                </c:pt>
                <c:pt idx="2794">
                  <c:v>91.394683323649048</c:v>
                </c:pt>
                <c:pt idx="2795">
                  <c:v>91.394683323649048</c:v>
                </c:pt>
                <c:pt idx="2796">
                  <c:v>91.394683323649048</c:v>
                </c:pt>
                <c:pt idx="2797">
                  <c:v>91.394683323649048</c:v>
                </c:pt>
                <c:pt idx="2798">
                  <c:v>91.394683323649048</c:v>
                </c:pt>
                <c:pt idx="2799">
                  <c:v>91.394683323649048</c:v>
                </c:pt>
                <c:pt idx="2800">
                  <c:v>91.394683323649048</c:v>
                </c:pt>
                <c:pt idx="2801">
                  <c:v>91.394683323649048</c:v>
                </c:pt>
                <c:pt idx="2802">
                  <c:v>91.394683323649048</c:v>
                </c:pt>
                <c:pt idx="2803">
                  <c:v>91.394683323649048</c:v>
                </c:pt>
                <c:pt idx="2804">
                  <c:v>91.394683323649048</c:v>
                </c:pt>
                <c:pt idx="2805">
                  <c:v>91.394683323649048</c:v>
                </c:pt>
                <c:pt idx="2806">
                  <c:v>91.394683323649048</c:v>
                </c:pt>
                <c:pt idx="2807">
                  <c:v>91.394683323649048</c:v>
                </c:pt>
                <c:pt idx="2808">
                  <c:v>91.394683323649048</c:v>
                </c:pt>
                <c:pt idx="2809">
                  <c:v>91.394683323649048</c:v>
                </c:pt>
                <c:pt idx="2810">
                  <c:v>91.394683323649048</c:v>
                </c:pt>
                <c:pt idx="2811">
                  <c:v>91.394683323649048</c:v>
                </c:pt>
                <c:pt idx="2812">
                  <c:v>91.394683323649048</c:v>
                </c:pt>
                <c:pt idx="2813">
                  <c:v>91.394683323649048</c:v>
                </c:pt>
                <c:pt idx="2814">
                  <c:v>91.394683323649048</c:v>
                </c:pt>
                <c:pt idx="2815">
                  <c:v>91.394683323649048</c:v>
                </c:pt>
                <c:pt idx="2816">
                  <c:v>91.394683323649048</c:v>
                </c:pt>
                <c:pt idx="2817">
                  <c:v>91.394683323649048</c:v>
                </c:pt>
                <c:pt idx="2818">
                  <c:v>91.394683323649048</c:v>
                </c:pt>
                <c:pt idx="2819">
                  <c:v>91.394683323649048</c:v>
                </c:pt>
                <c:pt idx="2820">
                  <c:v>91.394683323649048</c:v>
                </c:pt>
                <c:pt idx="2821">
                  <c:v>91.394683323649048</c:v>
                </c:pt>
                <c:pt idx="2822">
                  <c:v>91.394683323649048</c:v>
                </c:pt>
                <c:pt idx="2823">
                  <c:v>91.394683323649048</c:v>
                </c:pt>
                <c:pt idx="2824">
                  <c:v>91.394683323649048</c:v>
                </c:pt>
                <c:pt idx="2825">
                  <c:v>91.394683323649048</c:v>
                </c:pt>
                <c:pt idx="2826">
                  <c:v>91.394683323649048</c:v>
                </c:pt>
                <c:pt idx="2827">
                  <c:v>91.394683323649048</c:v>
                </c:pt>
                <c:pt idx="2828">
                  <c:v>91.394683323649048</c:v>
                </c:pt>
                <c:pt idx="2829">
                  <c:v>91.394683323649048</c:v>
                </c:pt>
                <c:pt idx="2830">
                  <c:v>91.394683323649048</c:v>
                </c:pt>
                <c:pt idx="2831">
                  <c:v>91.394683323649048</c:v>
                </c:pt>
                <c:pt idx="2832">
                  <c:v>91.394683323649048</c:v>
                </c:pt>
                <c:pt idx="2833">
                  <c:v>91.394683323649048</c:v>
                </c:pt>
                <c:pt idx="2834">
                  <c:v>91.394683323649048</c:v>
                </c:pt>
                <c:pt idx="2835">
                  <c:v>91.394683323649048</c:v>
                </c:pt>
                <c:pt idx="2836">
                  <c:v>91.394683323649048</c:v>
                </c:pt>
                <c:pt idx="2837">
                  <c:v>91.394683323649048</c:v>
                </c:pt>
                <c:pt idx="2838">
                  <c:v>91.394683323649048</c:v>
                </c:pt>
                <c:pt idx="2839">
                  <c:v>91.394683323649048</c:v>
                </c:pt>
                <c:pt idx="2840">
                  <c:v>91.394683323649048</c:v>
                </c:pt>
                <c:pt idx="2841">
                  <c:v>91.394683323649048</c:v>
                </c:pt>
                <c:pt idx="2842">
                  <c:v>91.394683323649048</c:v>
                </c:pt>
                <c:pt idx="2843">
                  <c:v>91.394683323649048</c:v>
                </c:pt>
                <c:pt idx="2844">
                  <c:v>91.394683323649048</c:v>
                </c:pt>
                <c:pt idx="2845">
                  <c:v>91.394683323649048</c:v>
                </c:pt>
                <c:pt idx="2846">
                  <c:v>91.394683323649048</c:v>
                </c:pt>
                <c:pt idx="2847">
                  <c:v>91.394683323649048</c:v>
                </c:pt>
                <c:pt idx="2848">
                  <c:v>91.394683323649048</c:v>
                </c:pt>
                <c:pt idx="2849">
                  <c:v>91.394683323649048</c:v>
                </c:pt>
                <c:pt idx="2850">
                  <c:v>91.394683323649048</c:v>
                </c:pt>
                <c:pt idx="2851">
                  <c:v>91.394683323649048</c:v>
                </c:pt>
                <c:pt idx="2852">
                  <c:v>91.394683323649048</c:v>
                </c:pt>
                <c:pt idx="2853">
                  <c:v>91.394683323649048</c:v>
                </c:pt>
                <c:pt idx="2854">
                  <c:v>91.394683323649048</c:v>
                </c:pt>
                <c:pt idx="2855">
                  <c:v>91.394683323649048</c:v>
                </c:pt>
                <c:pt idx="2856">
                  <c:v>91.394683323649048</c:v>
                </c:pt>
                <c:pt idx="2857">
                  <c:v>91.394683323649048</c:v>
                </c:pt>
                <c:pt idx="2858">
                  <c:v>91.394683323649048</c:v>
                </c:pt>
                <c:pt idx="2859">
                  <c:v>91.394683323649048</c:v>
                </c:pt>
                <c:pt idx="2860">
                  <c:v>91.394683323649048</c:v>
                </c:pt>
                <c:pt idx="2861">
                  <c:v>91.394683323649048</c:v>
                </c:pt>
                <c:pt idx="2862">
                  <c:v>91.394683323649048</c:v>
                </c:pt>
                <c:pt idx="2863">
                  <c:v>91.394683323649048</c:v>
                </c:pt>
                <c:pt idx="2864">
                  <c:v>91.394683323649048</c:v>
                </c:pt>
                <c:pt idx="2865">
                  <c:v>91.394683323649048</c:v>
                </c:pt>
                <c:pt idx="2866">
                  <c:v>91.394683323649048</c:v>
                </c:pt>
                <c:pt idx="2867">
                  <c:v>91.394683323649048</c:v>
                </c:pt>
                <c:pt idx="2868">
                  <c:v>91.394683323649048</c:v>
                </c:pt>
                <c:pt idx="2869">
                  <c:v>91.394683323649048</c:v>
                </c:pt>
                <c:pt idx="2870">
                  <c:v>91.394683323649048</c:v>
                </c:pt>
                <c:pt idx="2871">
                  <c:v>91.394683323649048</c:v>
                </c:pt>
                <c:pt idx="2872">
                  <c:v>91.394683323649048</c:v>
                </c:pt>
                <c:pt idx="2873">
                  <c:v>91.394683323649048</c:v>
                </c:pt>
                <c:pt idx="2874">
                  <c:v>91.394683323649048</c:v>
                </c:pt>
                <c:pt idx="2875">
                  <c:v>91.394683323649048</c:v>
                </c:pt>
                <c:pt idx="2876">
                  <c:v>91.394683323649048</c:v>
                </c:pt>
                <c:pt idx="2877">
                  <c:v>91.394683323649048</c:v>
                </c:pt>
                <c:pt idx="2878">
                  <c:v>91.394683323649048</c:v>
                </c:pt>
                <c:pt idx="2879">
                  <c:v>91.394683323649048</c:v>
                </c:pt>
                <c:pt idx="2880">
                  <c:v>91.394683323649048</c:v>
                </c:pt>
                <c:pt idx="2881">
                  <c:v>91.394683323649048</c:v>
                </c:pt>
                <c:pt idx="2882">
                  <c:v>91.394683323649048</c:v>
                </c:pt>
                <c:pt idx="2883">
                  <c:v>91.394683323649048</c:v>
                </c:pt>
                <c:pt idx="2884">
                  <c:v>91.394683323649048</c:v>
                </c:pt>
                <c:pt idx="2885">
                  <c:v>91.394683323649048</c:v>
                </c:pt>
                <c:pt idx="2886">
                  <c:v>91.394683323649048</c:v>
                </c:pt>
                <c:pt idx="2887">
                  <c:v>91.394683323649048</c:v>
                </c:pt>
                <c:pt idx="2888">
                  <c:v>91.394683323649048</c:v>
                </c:pt>
                <c:pt idx="2889">
                  <c:v>91.394683323649048</c:v>
                </c:pt>
                <c:pt idx="2890">
                  <c:v>91.394683323649048</c:v>
                </c:pt>
                <c:pt idx="2891">
                  <c:v>91.394683323649048</c:v>
                </c:pt>
                <c:pt idx="2892">
                  <c:v>91.394683323649048</c:v>
                </c:pt>
                <c:pt idx="2893">
                  <c:v>91.394683323649048</c:v>
                </c:pt>
                <c:pt idx="2894">
                  <c:v>91.394683323649048</c:v>
                </c:pt>
                <c:pt idx="2895">
                  <c:v>91.394683323649048</c:v>
                </c:pt>
                <c:pt idx="2896">
                  <c:v>91.394683323649048</c:v>
                </c:pt>
                <c:pt idx="2897">
                  <c:v>91.394683323649048</c:v>
                </c:pt>
                <c:pt idx="2898">
                  <c:v>91.394683323649048</c:v>
                </c:pt>
                <c:pt idx="2899">
                  <c:v>91.394683323649048</c:v>
                </c:pt>
                <c:pt idx="2900">
                  <c:v>91.394683323649048</c:v>
                </c:pt>
                <c:pt idx="2901">
                  <c:v>91.394683323649048</c:v>
                </c:pt>
                <c:pt idx="2902">
                  <c:v>91.394683323649048</c:v>
                </c:pt>
                <c:pt idx="2903">
                  <c:v>91.394683323649048</c:v>
                </c:pt>
                <c:pt idx="2904">
                  <c:v>91.394683323649048</c:v>
                </c:pt>
                <c:pt idx="2905">
                  <c:v>91.394683323649048</c:v>
                </c:pt>
                <c:pt idx="2906">
                  <c:v>91.394683323649048</c:v>
                </c:pt>
                <c:pt idx="2907">
                  <c:v>91.394683323649048</c:v>
                </c:pt>
                <c:pt idx="2908">
                  <c:v>91.394683323649048</c:v>
                </c:pt>
                <c:pt idx="2909">
                  <c:v>91.394683323649048</c:v>
                </c:pt>
                <c:pt idx="2910">
                  <c:v>91.394683323649048</c:v>
                </c:pt>
                <c:pt idx="2911">
                  <c:v>91.394683323649048</c:v>
                </c:pt>
                <c:pt idx="2912">
                  <c:v>91.394683323649048</c:v>
                </c:pt>
                <c:pt idx="2913">
                  <c:v>91.394683323649048</c:v>
                </c:pt>
                <c:pt idx="2914">
                  <c:v>91.394683323649048</c:v>
                </c:pt>
                <c:pt idx="2915">
                  <c:v>91.394683323649048</c:v>
                </c:pt>
                <c:pt idx="2916">
                  <c:v>91.394683323649048</c:v>
                </c:pt>
                <c:pt idx="2917">
                  <c:v>91.394683323649048</c:v>
                </c:pt>
                <c:pt idx="2918">
                  <c:v>91.394683323649048</c:v>
                </c:pt>
                <c:pt idx="2919">
                  <c:v>91.394683323649048</c:v>
                </c:pt>
                <c:pt idx="2920">
                  <c:v>91.394683323649048</c:v>
                </c:pt>
                <c:pt idx="2921">
                  <c:v>91.394683323649048</c:v>
                </c:pt>
                <c:pt idx="2922">
                  <c:v>91.394683323649048</c:v>
                </c:pt>
                <c:pt idx="2923">
                  <c:v>91.394683323649048</c:v>
                </c:pt>
                <c:pt idx="2924">
                  <c:v>91.394683323649048</c:v>
                </c:pt>
                <c:pt idx="2925">
                  <c:v>91.394683323649048</c:v>
                </c:pt>
                <c:pt idx="2926">
                  <c:v>91.394683323649048</c:v>
                </c:pt>
                <c:pt idx="2927">
                  <c:v>91.394683323649048</c:v>
                </c:pt>
                <c:pt idx="2928">
                  <c:v>91.394683323649048</c:v>
                </c:pt>
                <c:pt idx="2929">
                  <c:v>91.394683323649048</c:v>
                </c:pt>
                <c:pt idx="2930">
                  <c:v>91.394683323649048</c:v>
                </c:pt>
                <c:pt idx="2931">
                  <c:v>91.394683323649048</c:v>
                </c:pt>
                <c:pt idx="2932">
                  <c:v>91.394683323649048</c:v>
                </c:pt>
                <c:pt idx="2933">
                  <c:v>91.394683323649048</c:v>
                </c:pt>
                <c:pt idx="2934">
                  <c:v>91.394683323649048</c:v>
                </c:pt>
                <c:pt idx="2935">
                  <c:v>91.394683323649048</c:v>
                </c:pt>
                <c:pt idx="2936">
                  <c:v>91.394683323649048</c:v>
                </c:pt>
                <c:pt idx="2937">
                  <c:v>91.394683323649048</c:v>
                </c:pt>
                <c:pt idx="2938">
                  <c:v>91.394683323649048</c:v>
                </c:pt>
                <c:pt idx="2939">
                  <c:v>91.394683323649048</c:v>
                </c:pt>
                <c:pt idx="2940">
                  <c:v>91.394683323649048</c:v>
                </c:pt>
                <c:pt idx="2941">
                  <c:v>91.394683323649048</c:v>
                </c:pt>
                <c:pt idx="2942">
                  <c:v>91.394683323649048</c:v>
                </c:pt>
                <c:pt idx="2943">
                  <c:v>91.394683323649048</c:v>
                </c:pt>
                <c:pt idx="2944">
                  <c:v>91.394683323649048</c:v>
                </c:pt>
                <c:pt idx="2945">
                  <c:v>91.394683323649048</c:v>
                </c:pt>
                <c:pt idx="2946">
                  <c:v>91.394683323649048</c:v>
                </c:pt>
                <c:pt idx="2947">
                  <c:v>91.394683323649048</c:v>
                </c:pt>
                <c:pt idx="2948">
                  <c:v>91.394683323649048</c:v>
                </c:pt>
                <c:pt idx="2949">
                  <c:v>91.394683323649048</c:v>
                </c:pt>
                <c:pt idx="2950">
                  <c:v>91.394683323649048</c:v>
                </c:pt>
                <c:pt idx="2951">
                  <c:v>91.394683323649048</c:v>
                </c:pt>
                <c:pt idx="2952">
                  <c:v>91.394683323649048</c:v>
                </c:pt>
                <c:pt idx="2953">
                  <c:v>91.394683323649048</c:v>
                </c:pt>
                <c:pt idx="2954">
                  <c:v>91.394683323649048</c:v>
                </c:pt>
                <c:pt idx="2955">
                  <c:v>91.394683323649048</c:v>
                </c:pt>
                <c:pt idx="2956">
                  <c:v>91.394683323649048</c:v>
                </c:pt>
                <c:pt idx="2957">
                  <c:v>91.394683323649048</c:v>
                </c:pt>
                <c:pt idx="2958">
                  <c:v>91.394683323649048</c:v>
                </c:pt>
                <c:pt idx="2959">
                  <c:v>91.394683323649048</c:v>
                </c:pt>
                <c:pt idx="2960">
                  <c:v>91.394683323649048</c:v>
                </c:pt>
                <c:pt idx="2961">
                  <c:v>91.394683323649048</c:v>
                </c:pt>
                <c:pt idx="2962">
                  <c:v>91.394683323649048</c:v>
                </c:pt>
                <c:pt idx="2963">
                  <c:v>91.394683323649048</c:v>
                </c:pt>
                <c:pt idx="2964">
                  <c:v>91.394683323649048</c:v>
                </c:pt>
                <c:pt idx="2965">
                  <c:v>91.394683323649048</c:v>
                </c:pt>
                <c:pt idx="2966">
                  <c:v>91.394683323649048</c:v>
                </c:pt>
                <c:pt idx="2967">
                  <c:v>91.394683323649048</c:v>
                </c:pt>
                <c:pt idx="2968">
                  <c:v>91.394683323649048</c:v>
                </c:pt>
                <c:pt idx="2969">
                  <c:v>91.394683323649048</c:v>
                </c:pt>
                <c:pt idx="2970">
                  <c:v>91.394683323649048</c:v>
                </c:pt>
                <c:pt idx="2971">
                  <c:v>91.394683323649048</c:v>
                </c:pt>
                <c:pt idx="2972">
                  <c:v>91.394683323649048</c:v>
                </c:pt>
                <c:pt idx="2973">
                  <c:v>91.394683323649048</c:v>
                </c:pt>
                <c:pt idx="2974">
                  <c:v>91.394683323649048</c:v>
                </c:pt>
                <c:pt idx="2975">
                  <c:v>91.394683323649048</c:v>
                </c:pt>
                <c:pt idx="2976">
                  <c:v>91.394683323649048</c:v>
                </c:pt>
                <c:pt idx="2977">
                  <c:v>91.394683323649048</c:v>
                </c:pt>
                <c:pt idx="2978">
                  <c:v>91.394683323649048</c:v>
                </c:pt>
                <c:pt idx="2979">
                  <c:v>91.394683323649048</c:v>
                </c:pt>
                <c:pt idx="2980">
                  <c:v>91.394683323649048</c:v>
                </c:pt>
                <c:pt idx="2981">
                  <c:v>91.394683323649048</c:v>
                </c:pt>
                <c:pt idx="2982">
                  <c:v>91.394683323649048</c:v>
                </c:pt>
                <c:pt idx="2983">
                  <c:v>91.394683323649048</c:v>
                </c:pt>
                <c:pt idx="2984">
                  <c:v>91.394683323649048</c:v>
                </c:pt>
                <c:pt idx="2985">
                  <c:v>91.394683323649048</c:v>
                </c:pt>
                <c:pt idx="2986">
                  <c:v>91.394683323649048</c:v>
                </c:pt>
                <c:pt idx="2987">
                  <c:v>91.394683323649048</c:v>
                </c:pt>
                <c:pt idx="2988">
                  <c:v>91.394683323649048</c:v>
                </c:pt>
                <c:pt idx="2989">
                  <c:v>91.394683323649048</c:v>
                </c:pt>
                <c:pt idx="2990">
                  <c:v>91.394683323649048</c:v>
                </c:pt>
                <c:pt idx="2991">
                  <c:v>91.394683323649048</c:v>
                </c:pt>
                <c:pt idx="2992">
                  <c:v>91.394683323649048</c:v>
                </c:pt>
                <c:pt idx="2993">
                  <c:v>91.394683323649048</c:v>
                </c:pt>
                <c:pt idx="2994">
                  <c:v>91.394683323649048</c:v>
                </c:pt>
                <c:pt idx="2995">
                  <c:v>91.394683323649048</c:v>
                </c:pt>
                <c:pt idx="2996">
                  <c:v>91.394683323649048</c:v>
                </c:pt>
                <c:pt idx="2997">
                  <c:v>91.394683323649048</c:v>
                </c:pt>
                <c:pt idx="2998">
                  <c:v>91.394683323649048</c:v>
                </c:pt>
                <c:pt idx="2999">
                  <c:v>91.394683323649048</c:v>
                </c:pt>
                <c:pt idx="3000">
                  <c:v>91.394683323649048</c:v>
                </c:pt>
                <c:pt idx="3001">
                  <c:v>91.394683323649048</c:v>
                </c:pt>
                <c:pt idx="3002">
                  <c:v>91.394683323649048</c:v>
                </c:pt>
                <c:pt idx="3003">
                  <c:v>91.394683323649048</c:v>
                </c:pt>
                <c:pt idx="3004">
                  <c:v>91.394683323649048</c:v>
                </c:pt>
                <c:pt idx="3005">
                  <c:v>91.394683323649048</c:v>
                </c:pt>
                <c:pt idx="3006">
                  <c:v>91.394683323649048</c:v>
                </c:pt>
                <c:pt idx="3007">
                  <c:v>91.394683323649048</c:v>
                </c:pt>
                <c:pt idx="3008">
                  <c:v>91.394683323649048</c:v>
                </c:pt>
                <c:pt idx="3009">
                  <c:v>91.394683323649048</c:v>
                </c:pt>
                <c:pt idx="3010">
                  <c:v>91.394683323649048</c:v>
                </c:pt>
                <c:pt idx="3011">
                  <c:v>91.394683323649048</c:v>
                </c:pt>
                <c:pt idx="3012">
                  <c:v>91.394683323649048</c:v>
                </c:pt>
                <c:pt idx="3013">
                  <c:v>91.394683323649048</c:v>
                </c:pt>
                <c:pt idx="3014">
                  <c:v>91.394683323649048</c:v>
                </c:pt>
                <c:pt idx="3015">
                  <c:v>91.394683323649048</c:v>
                </c:pt>
                <c:pt idx="3016">
                  <c:v>91.394683323649048</c:v>
                </c:pt>
                <c:pt idx="3017">
                  <c:v>91.394683323649048</c:v>
                </c:pt>
                <c:pt idx="3018">
                  <c:v>91.394683323649048</c:v>
                </c:pt>
                <c:pt idx="3019">
                  <c:v>91.394683323649048</c:v>
                </c:pt>
                <c:pt idx="3020">
                  <c:v>91.394683323649048</c:v>
                </c:pt>
                <c:pt idx="3021">
                  <c:v>91.394683323649048</c:v>
                </c:pt>
                <c:pt idx="3022">
                  <c:v>91.394683323649048</c:v>
                </c:pt>
                <c:pt idx="3023">
                  <c:v>91.394683323649048</c:v>
                </c:pt>
                <c:pt idx="3024">
                  <c:v>91.394683323649048</c:v>
                </c:pt>
                <c:pt idx="3025">
                  <c:v>91.394683323649048</c:v>
                </c:pt>
                <c:pt idx="3026">
                  <c:v>91.394683323649048</c:v>
                </c:pt>
                <c:pt idx="3027">
                  <c:v>91.394683323649048</c:v>
                </c:pt>
                <c:pt idx="3028">
                  <c:v>91.394683323649048</c:v>
                </c:pt>
                <c:pt idx="3029">
                  <c:v>91.394683323649048</c:v>
                </c:pt>
                <c:pt idx="3030">
                  <c:v>91.394683323649048</c:v>
                </c:pt>
                <c:pt idx="3031">
                  <c:v>91.394683323649048</c:v>
                </c:pt>
                <c:pt idx="3032">
                  <c:v>91.394683323649048</c:v>
                </c:pt>
                <c:pt idx="3033">
                  <c:v>91.394683323649048</c:v>
                </c:pt>
                <c:pt idx="3034">
                  <c:v>91.394683323649048</c:v>
                </c:pt>
                <c:pt idx="3035">
                  <c:v>91.394683323649048</c:v>
                </c:pt>
                <c:pt idx="3036">
                  <c:v>91.394683323649048</c:v>
                </c:pt>
                <c:pt idx="3037">
                  <c:v>91.394683323649048</c:v>
                </c:pt>
                <c:pt idx="3038">
                  <c:v>91.394683323649048</c:v>
                </c:pt>
                <c:pt idx="3039">
                  <c:v>91.394683323649048</c:v>
                </c:pt>
                <c:pt idx="3040">
                  <c:v>91.394683323649048</c:v>
                </c:pt>
                <c:pt idx="3041">
                  <c:v>91.394683323649048</c:v>
                </c:pt>
                <c:pt idx="3042">
                  <c:v>91.394683323649048</c:v>
                </c:pt>
                <c:pt idx="3043">
                  <c:v>91.394683323649048</c:v>
                </c:pt>
                <c:pt idx="3044">
                  <c:v>91.394683323649048</c:v>
                </c:pt>
                <c:pt idx="3045">
                  <c:v>91.394683323649048</c:v>
                </c:pt>
                <c:pt idx="3046">
                  <c:v>91.394683323649048</c:v>
                </c:pt>
                <c:pt idx="3047">
                  <c:v>91.394683323649048</c:v>
                </c:pt>
                <c:pt idx="3048">
                  <c:v>91.394683323649048</c:v>
                </c:pt>
                <c:pt idx="3049">
                  <c:v>91.394683323649048</c:v>
                </c:pt>
                <c:pt idx="3050">
                  <c:v>91.394683323649048</c:v>
                </c:pt>
                <c:pt idx="3051">
                  <c:v>91.394683323649048</c:v>
                </c:pt>
                <c:pt idx="3052">
                  <c:v>91.394683323649048</c:v>
                </c:pt>
                <c:pt idx="3053">
                  <c:v>91.394683323649048</c:v>
                </c:pt>
                <c:pt idx="3054">
                  <c:v>91.394683323649048</c:v>
                </c:pt>
                <c:pt idx="3055">
                  <c:v>91.394683323649048</c:v>
                </c:pt>
                <c:pt idx="3056">
                  <c:v>91.394683323649048</c:v>
                </c:pt>
                <c:pt idx="3057">
                  <c:v>91.394683323649048</c:v>
                </c:pt>
                <c:pt idx="3058">
                  <c:v>91.394683323649048</c:v>
                </c:pt>
                <c:pt idx="3059">
                  <c:v>91.394683323649048</c:v>
                </c:pt>
                <c:pt idx="3060">
                  <c:v>91.394683323649048</c:v>
                </c:pt>
                <c:pt idx="3061">
                  <c:v>91.394683323649048</c:v>
                </c:pt>
                <c:pt idx="3062">
                  <c:v>91.394683323649048</c:v>
                </c:pt>
                <c:pt idx="3063">
                  <c:v>91.394683323649048</c:v>
                </c:pt>
                <c:pt idx="3064">
                  <c:v>91.394683323649048</c:v>
                </c:pt>
                <c:pt idx="3065">
                  <c:v>91.394683323649048</c:v>
                </c:pt>
                <c:pt idx="3066">
                  <c:v>91.394683323649048</c:v>
                </c:pt>
                <c:pt idx="3067">
                  <c:v>91.394683323649048</c:v>
                </c:pt>
                <c:pt idx="3068">
                  <c:v>91.394683323649048</c:v>
                </c:pt>
                <c:pt idx="3069">
                  <c:v>91.394683323649048</c:v>
                </c:pt>
                <c:pt idx="3070">
                  <c:v>91.394683323649048</c:v>
                </c:pt>
                <c:pt idx="3071">
                  <c:v>91.394683323649048</c:v>
                </c:pt>
                <c:pt idx="3072">
                  <c:v>91.394683323649048</c:v>
                </c:pt>
                <c:pt idx="3073">
                  <c:v>91.394683323649048</c:v>
                </c:pt>
                <c:pt idx="3074">
                  <c:v>91.394683323649048</c:v>
                </c:pt>
                <c:pt idx="3075">
                  <c:v>91.394683323649048</c:v>
                </c:pt>
                <c:pt idx="3076">
                  <c:v>91.394683323649048</c:v>
                </c:pt>
                <c:pt idx="3077">
                  <c:v>91.394683323649048</c:v>
                </c:pt>
                <c:pt idx="3078">
                  <c:v>91.394683323649048</c:v>
                </c:pt>
                <c:pt idx="3079">
                  <c:v>91.394683323649048</c:v>
                </c:pt>
                <c:pt idx="3080">
                  <c:v>91.394683323649048</c:v>
                </c:pt>
                <c:pt idx="3081">
                  <c:v>91.394683323649048</c:v>
                </c:pt>
                <c:pt idx="3082">
                  <c:v>91.394683323649048</c:v>
                </c:pt>
                <c:pt idx="3083">
                  <c:v>91.394683323649048</c:v>
                </c:pt>
                <c:pt idx="3084">
                  <c:v>91.394683323649048</c:v>
                </c:pt>
                <c:pt idx="3085">
                  <c:v>91.394683323649048</c:v>
                </c:pt>
                <c:pt idx="3086">
                  <c:v>91.394683323649048</c:v>
                </c:pt>
                <c:pt idx="3087">
                  <c:v>91.394683323649048</c:v>
                </c:pt>
                <c:pt idx="3088">
                  <c:v>91.394683323649048</c:v>
                </c:pt>
                <c:pt idx="3089">
                  <c:v>91.394683323649048</c:v>
                </c:pt>
                <c:pt idx="3090">
                  <c:v>91.394683323649048</c:v>
                </c:pt>
                <c:pt idx="3091">
                  <c:v>91.394683323649048</c:v>
                </c:pt>
                <c:pt idx="3092">
                  <c:v>91.394683323649048</c:v>
                </c:pt>
                <c:pt idx="3093">
                  <c:v>91.394683323649048</c:v>
                </c:pt>
                <c:pt idx="3094">
                  <c:v>91.394683323649048</c:v>
                </c:pt>
                <c:pt idx="3095">
                  <c:v>91.394683323649048</c:v>
                </c:pt>
                <c:pt idx="3096">
                  <c:v>91.394683323649048</c:v>
                </c:pt>
                <c:pt idx="3097">
                  <c:v>91.394683323649048</c:v>
                </c:pt>
                <c:pt idx="3098">
                  <c:v>91.394683323649048</c:v>
                </c:pt>
                <c:pt idx="3099">
                  <c:v>91.394683323649048</c:v>
                </c:pt>
                <c:pt idx="3100">
                  <c:v>91.394683323649048</c:v>
                </c:pt>
                <c:pt idx="3101">
                  <c:v>91.394683323649048</c:v>
                </c:pt>
                <c:pt idx="3102">
                  <c:v>91.394683323649048</c:v>
                </c:pt>
                <c:pt idx="3103">
                  <c:v>91.394683323649048</c:v>
                </c:pt>
                <c:pt idx="3104">
                  <c:v>91.394683323649048</c:v>
                </c:pt>
                <c:pt idx="3105">
                  <c:v>91.394683323649048</c:v>
                </c:pt>
                <c:pt idx="3106">
                  <c:v>91.394683323649048</c:v>
                </c:pt>
                <c:pt idx="3107">
                  <c:v>91.394683323649048</c:v>
                </c:pt>
                <c:pt idx="3108">
                  <c:v>91.394683323649048</c:v>
                </c:pt>
                <c:pt idx="3109">
                  <c:v>91.394683323649048</c:v>
                </c:pt>
                <c:pt idx="3110">
                  <c:v>91.394683323649048</c:v>
                </c:pt>
                <c:pt idx="3111">
                  <c:v>91.394683323649048</c:v>
                </c:pt>
                <c:pt idx="3112">
                  <c:v>91.394683323649048</c:v>
                </c:pt>
                <c:pt idx="3113">
                  <c:v>91.394683323649048</c:v>
                </c:pt>
                <c:pt idx="3114">
                  <c:v>91.394683323649048</c:v>
                </c:pt>
                <c:pt idx="3115">
                  <c:v>91.394683323649048</c:v>
                </c:pt>
                <c:pt idx="3116">
                  <c:v>91.394683323649048</c:v>
                </c:pt>
                <c:pt idx="3117">
                  <c:v>91.394683323649048</c:v>
                </c:pt>
                <c:pt idx="3118">
                  <c:v>91.394683323649048</c:v>
                </c:pt>
                <c:pt idx="3119">
                  <c:v>91.394683323649048</c:v>
                </c:pt>
                <c:pt idx="3120">
                  <c:v>91.394683323649048</c:v>
                </c:pt>
                <c:pt idx="3121">
                  <c:v>91.394683323649048</c:v>
                </c:pt>
                <c:pt idx="3122">
                  <c:v>91.394683323649048</c:v>
                </c:pt>
                <c:pt idx="3123">
                  <c:v>91.394683323649048</c:v>
                </c:pt>
                <c:pt idx="3124">
                  <c:v>91.394683323649048</c:v>
                </c:pt>
                <c:pt idx="3125">
                  <c:v>91.394683323649048</c:v>
                </c:pt>
                <c:pt idx="3126">
                  <c:v>91.394683323649048</c:v>
                </c:pt>
                <c:pt idx="3127">
                  <c:v>91.394683323649048</c:v>
                </c:pt>
                <c:pt idx="3128">
                  <c:v>91.394683323649048</c:v>
                </c:pt>
                <c:pt idx="3129">
                  <c:v>91.394683323649048</c:v>
                </c:pt>
                <c:pt idx="3130">
                  <c:v>91.394683323649048</c:v>
                </c:pt>
                <c:pt idx="3131">
                  <c:v>91.394683323649048</c:v>
                </c:pt>
                <c:pt idx="3132">
                  <c:v>91.394683323649048</c:v>
                </c:pt>
                <c:pt idx="3133">
                  <c:v>91.394683323649048</c:v>
                </c:pt>
                <c:pt idx="3134">
                  <c:v>91.394683323649048</c:v>
                </c:pt>
                <c:pt idx="3135">
                  <c:v>91.394683323649048</c:v>
                </c:pt>
                <c:pt idx="3136">
                  <c:v>91.394683323649048</c:v>
                </c:pt>
                <c:pt idx="3137">
                  <c:v>91.394683323649048</c:v>
                </c:pt>
                <c:pt idx="3138">
                  <c:v>91.394683323649048</c:v>
                </c:pt>
                <c:pt idx="3139">
                  <c:v>91.394683323649048</c:v>
                </c:pt>
                <c:pt idx="3140">
                  <c:v>91.394683323649048</c:v>
                </c:pt>
                <c:pt idx="3141">
                  <c:v>91.394683323649048</c:v>
                </c:pt>
                <c:pt idx="3142">
                  <c:v>91.394683323649048</c:v>
                </c:pt>
                <c:pt idx="3143">
                  <c:v>91.394683323649048</c:v>
                </c:pt>
                <c:pt idx="3144">
                  <c:v>91.394683323649048</c:v>
                </c:pt>
                <c:pt idx="3145">
                  <c:v>91.394683323649048</c:v>
                </c:pt>
                <c:pt idx="3146">
                  <c:v>91.394683323649048</c:v>
                </c:pt>
                <c:pt idx="3147">
                  <c:v>91.394683323649048</c:v>
                </c:pt>
                <c:pt idx="3148">
                  <c:v>91.394683323649048</c:v>
                </c:pt>
                <c:pt idx="3149">
                  <c:v>91.394683323649048</c:v>
                </c:pt>
                <c:pt idx="3150">
                  <c:v>91.394683323649048</c:v>
                </c:pt>
                <c:pt idx="3151">
                  <c:v>91.394683323649048</c:v>
                </c:pt>
                <c:pt idx="3152">
                  <c:v>91.394683323649048</c:v>
                </c:pt>
                <c:pt idx="3153">
                  <c:v>91.394683323649048</c:v>
                </c:pt>
                <c:pt idx="3154">
                  <c:v>91.394683323649048</c:v>
                </c:pt>
                <c:pt idx="3155">
                  <c:v>91.394683323649048</c:v>
                </c:pt>
                <c:pt idx="3156">
                  <c:v>91.394683323649048</c:v>
                </c:pt>
                <c:pt idx="3157">
                  <c:v>91.394683323649048</c:v>
                </c:pt>
                <c:pt idx="3158">
                  <c:v>91.394683323649048</c:v>
                </c:pt>
                <c:pt idx="3159">
                  <c:v>91.394683323649048</c:v>
                </c:pt>
                <c:pt idx="3160">
                  <c:v>91.394683323649048</c:v>
                </c:pt>
                <c:pt idx="3161">
                  <c:v>91.394683323649048</c:v>
                </c:pt>
                <c:pt idx="3162">
                  <c:v>91.394683323649048</c:v>
                </c:pt>
                <c:pt idx="3163">
                  <c:v>91.394683323649048</c:v>
                </c:pt>
                <c:pt idx="3164">
                  <c:v>91.394683323649048</c:v>
                </c:pt>
                <c:pt idx="3165">
                  <c:v>91.394683323649048</c:v>
                </c:pt>
                <c:pt idx="3166">
                  <c:v>91.394683323649048</c:v>
                </c:pt>
                <c:pt idx="3167">
                  <c:v>91.394683323649048</c:v>
                </c:pt>
                <c:pt idx="3168">
                  <c:v>91.394683323649048</c:v>
                </c:pt>
                <c:pt idx="3169">
                  <c:v>91.394683323649048</c:v>
                </c:pt>
                <c:pt idx="3170">
                  <c:v>91.394683323649048</c:v>
                </c:pt>
                <c:pt idx="3171">
                  <c:v>91.394683323649048</c:v>
                </c:pt>
                <c:pt idx="3172">
                  <c:v>91.394683323649048</c:v>
                </c:pt>
                <c:pt idx="3173">
                  <c:v>91.394683323649048</c:v>
                </c:pt>
                <c:pt idx="3174">
                  <c:v>91.394683323649048</c:v>
                </c:pt>
                <c:pt idx="3175">
                  <c:v>91.394683323649048</c:v>
                </c:pt>
                <c:pt idx="3176">
                  <c:v>91.394683323649048</c:v>
                </c:pt>
                <c:pt idx="3177">
                  <c:v>91.394683323649048</c:v>
                </c:pt>
                <c:pt idx="3178">
                  <c:v>91.394683323649048</c:v>
                </c:pt>
                <c:pt idx="3179">
                  <c:v>91.394683323649048</c:v>
                </c:pt>
                <c:pt idx="3180">
                  <c:v>91.394683323649048</c:v>
                </c:pt>
                <c:pt idx="3181">
                  <c:v>91.394683323649048</c:v>
                </c:pt>
                <c:pt idx="3182">
                  <c:v>91.394683323649048</c:v>
                </c:pt>
                <c:pt idx="3183">
                  <c:v>91.394683323649048</c:v>
                </c:pt>
                <c:pt idx="3184">
                  <c:v>91.394683323649048</c:v>
                </c:pt>
                <c:pt idx="3185">
                  <c:v>91.394683323649048</c:v>
                </c:pt>
                <c:pt idx="3186">
                  <c:v>91.394683323649048</c:v>
                </c:pt>
                <c:pt idx="3187">
                  <c:v>91.394683323649048</c:v>
                </c:pt>
                <c:pt idx="3188">
                  <c:v>91.394683323649048</c:v>
                </c:pt>
                <c:pt idx="3189">
                  <c:v>91.394683323649048</c:v>
                </c:pt>
                <c:pt idx="3190">
                  <c:v>91.394683323649048</c:v>
                </c:pt>
                <c:pt idx="3191">
                  <c:v>91.394683323649048</c:v>
                </c:pt>
                <c:pt idx="3192">
                  <c:v>91.394683323649048</c:v>
                </c:pt>
                <c:pt idx="3193">
                  <c:v>91.394683323649048</c:v>
                </c:pt>
                <c:pt idx="3194">
                  <c:v>91.394683323649048</c:v>
                </c:pt>
                <c:pt idx="3195">
                  <c:v>91.394683323649048</c:v>
                </c:pt>
                <c:pt idx="3196">
                  <c:v>91.394683323649048</c:v>
                </c:pt>
                <c:pt idx="3197">
                  <c:v>91.394683323649048</c:v>
                </c:pt>
                <c:pt idx="3198">
                  <c:v>91.394683323649048</c:v>
                </c:pt>
                <c:pt idx="3199">
                  <c:v>91.394683323649048</c:v>
                </c:pt>
                <c:pt idx="3200">
                  <c:v>91.394683323649048</c:v>
                </c:pt>
                <c:pt idx="3201">
                  <c:v>91.394683323649048</c:v>
                </c:pt>
                <c:pt idx="3202">
                  <c:v>91.394683323649048</c:v>
                </c:pt>
                <c:pt idx="3203">
                  <c:v>91.394683323649048</c:v>
                </c:pt>
                <c:pt idx="3204">
                  <c:v>91.394683323649048</c:v>
                </c:pt>
                <c:pt idx="3205">
                  <c:v>91.394683323649048</c:v>
                </c:pt>
                <c:pt idx="3206">
                  <c:v>91.394683323649048</c:v>
                </c:pt>
                <c:pt idx="3207">
                  <c:v>91.394683323649048</c:v>
                </c:pt>
                <c:pt idx="3208">
                  <c:v>91.394683323649048</c:v>
                </c:pt>
                <c:pt idx="3209">
                  <c:v>91.394683323649048</c:v>
                </c:pt>
                <c:pt idx="3210">
                  <c:v>91.394683323649048</c:v>
                </c:pt>
                <c:pt idx="3211">
                  <c:v>91.394683323649048</c:v>
                </c:pt>
                <c:pt idx="3212">
                  <c:v>91.394683323649048</c:v>
                </c:pt>
                <c:pt idx="3213">
                  <c:v>91.394683323649048</c:v>
                </c:pt>
                <c:pt idx="3214">
                  <c:v>91.394683323649048</c:v>
                </c:pt>
                <c:pt idx="3215">
                  <c:v>91.394683323649048</c:v>
                </c:pt>
                <c:pt idx="3216">
                  <c:v>91.394683323649048</c:v>
                </c:pt>
                <c:pt idx="3217">
                  <c:v>91.394683323649048</c:v>
                </c:pt>
                <c:pt idx="3218">
                  <c:v>91.394683323649048</c:v>
                </c:pt>
                <c:pt idx="3219">
                  <c:v>91.394683323649048</c:v>
                </c:pt>
                <c:pt idx="3220">
                  <c:v>91.394683323649048</c:v>
                </c:pt>
                <c:pt idx="3221">
                  <c:v>91.394683323649048</c:v>
                </c:pt>
                <c:pt idx="3222">
                  <c:v>91.394683323649048</c:v>
                </c:pt>
                <c:pt idx="3223">
                  <c:v>91.394683323649048</c:v>
                </c:pt>
                <c:pt idx="3224">
                  <c:v>91.394683323649048</c:v>
                </c:pt>
                <c:pt idx="3225">
                  <c:v>91.394683323649048</c:v>
                </c:pt>
                <c:pt idx="3226">
                  <c:v>91.394683323649048</c:v>
                </c:pt>
                <c:pt idx="3227">
                  <c:v>91.394683323649048</c:v>
                </c:pt>
                <c:pt idx="3228">
                  <c:v>91.394683323649048</c:v>
                </c:pt>
                <c:pt idx="3229">
                  <c:v>91.394683323649048</c:v>
                </c:pt>
                <c:pt idx="3230">
                  <c:v>91.394683323649048</c:v>
                </c:pt>
                <c:pt idx="3231">
                  <c:v>91.394683323649048</c:v>
                </c:pt>
                <c:pt idx="3232">
                  <c:v>91.394683323649048</c:v>
                </c:pt>
                <c:pt idx="3233">
                  <c:v>91.394683323649048</c:v>
                </c:pt>
                <c:pt idx="3234">
                  <c:v>91.394683323649048</c:v>
                </c:pt>
                <c:pt idx="3235">
                  <c:v>91.394683323649048</c:v>
                </c:pt>
                <c:pt idx="3236">
                  <c:v>91.394683323649048</c:v>
                </c:pt>
                <c:pt idx="3237">
                  <c:v>91.394683323649048</c:v>
                </c:pt>
                <c:pt idx="3238">
                  <c:v>91.394683323649048</c:v>
                </c:pt>
                <c:pt idx="3239">
                  <c:v>91.394683323649048</c:v>
                </c:pt>
                <c:pt idx="3240">
                  <c:v>91.394683323649048</c:v>
                </c:pt>
                <c:pt idx="3241">
                  <c:v>91.394683323649048</c:v>
                </c:pt>
                <c:pt idx="3242">
                  <c:v>91.394683323649048</c:v>
                </c:pt>
                <c:pt idx="3243">
                  <c:v>91.394683323649048</c:v>
                </c:pt>
                <c:pt idx="3244">
                  <c:v>91.394683323649048</c:v>
                </c:pt>
                <c:pt idx="3245">
                  <c:v>91.394683323649048</c:v>
                </c:pt>
                <c:pt idx="3246">
                  <c:v>91.394683323649048</c:v>
                </c:pt>
                <c:pt idx="3247">
                  <c:v>91.394683323649048</c:v>
                </c:pt>
                <c:pt idx="3248">
                  <c:v>91.394683323649048</c:v>
                </c:pt>
                <c:pt idx="3249">
                  <c:v>91.394683323649048</c:v>
                </c:pt>
                <c:pt idx="3250">
                  <c:v>91.394683323649048</c:v>
                </c:pt>
                <c:pt idx="3251">
                  <c:v>91.394683323649048</c:v>
                </c:pt>
                <c:pt idx="3252">
                  <c:v>91.394683323649048</c:v>
                </c:pt>
                <c:pt idx="3253">
                  <c:v>91.394683323649048</c:v>
                </c:pt>
                <c:pt idx="3254">
                  <c:v>91.394683323649048</c:v>
                </c:pt>
                <c:pt idx="3255">
                  <c:v>91.394683323649048</c:v>
                </c:pt>
                <c:pt idx="3256">
                  <c:v>91.394683323649048</c:v>
                </c:pt>
                <c:pt idx="3257">
                  <c:v>91.394683323649048</c:v>
                </c:pt>
                <c:pt idx="3258">
                  <c:v>91.394683323649048</c:v>
                </c:pt>
                <c:pt idx="3259">
                  <c:v>91.394683323649048</c:v>
                </c:pt>
                <c:pt idx="3260">
                  <c:v>91.394683323649048</c:v>
                </c:pt>
                <c:pt idx="3261">
                  <c:v>91.394683323649048</c:v>
                </c:pt>
                <c:pt idx="3262">
                  <c:v>91.394683323649048</c:v>
                </c:pt>
                <c:pt idx="3263">
                  <c:v>91.394683323649048</c:v>
                </c:pt>
                <c:pt idx="3264">
                  <c:v>91.394683323649048</c:v>
                </c:pt>
                <c:pt idx="3265">
                  <c:v>91.394683323649048</c:v>
                </c:pt>
                <c:pt idx="3266">
                  <c:v>91.394683323649048</c:v>
                </c:pt>
                <c:pt idx="3267">
                  <c:v>91.394683323649048</c:v>
                </c:pt>
                <c:pt idx="3268">
                  <c:v>91.394683323649048</c:v>
                </c:pt>
                <c:pt idx="3269">
                  <c:v>91.394683323649048</c:v>
                </c:pt>
                <c:pt idx="3270">
                  <c:v>91.394683323649048</c:v>
                </c:pt>
                <c:pt idx="3271">
                  <c:v>91.394683323649048</c:v>
                </c:pt>
                <c:pt idx="3272">
                  <c:v>91.394683323649048</c:v>
                </c:pt>
                <c:pt idx="3273">
                  <c:v>91.394683323649048</c:v>
                </c:pt>
                <c:pt idx="3274">
                  <c:v>91.394683323649048</c:v>
                </c:pt>
                <c:pt idx="3275">
                  <c:v>91.394683323649048</c:v>
                </c:pt>
                <c:pt idx="3276">
                  <c:v>91.394683323649048</c:v>
                </c:pt>
                <c:pt idx="3277">
                  <c:v>91.394683323649048</c:v>
                </c:pt>
                <c:pt idx="3278">
                  <c:v>91.394683323649048</c:v>
                </c:pt>
                <c:pt idx="3279">
                  <c:v>91.394683323649048</c:v>
                </c:pt>
                <c:pt idx="3280">
                  <c:v>91.394683323649048</c:v>
                </c:pt>
                <c:pt idx="3281">
                  <c:v>91.394683323649048</c:v>
                </c:pt>
                <c:pt idx="3282">
                  <c:v>91.394683323649048</c:v>
                </c:pt>
                <c:pt idx="3283">
                  <c:v>91.394683323649048</c:v>
                </c:pt>
                <c:pt idx="3284">
                  <c:v>91.394683323649048</c:v>
                </c:pt>
                <c:pt idx="3285">
                  <c:v>91.394683323649048</c:v>
                </c:pt>
                <c:pt idx="3286">
                  <c:v>91.394683323649048</c:v>
                </c:pt>
                <c:pt idx="3287">
                  <c:v>91.394683323649048</c:v>
                </c:pt>
                <c:pt idx="3288">
                  <c:v>91.394683323649048</c:v>
                </c:pt>
                <c:pt idx="3289">
                  <c:v>91.394683323649048</c:v>
                </c:pt>
                <c:pt idx="3290">
                  <c:v>91.394683323649048</c:v>
                </c:pt>
                <c:pt idx="3291">
                  <c:v>91.394683323649048</c:v>
                </c:pt>
                <c:pt idx="3292">
                  <c:v>91.394683323649048</c:v>
                </c:pt>
                <c:pt idx="3293">
                  <c:v>91.394683323649048</c:v>
                </c:pt>
                <c:pt idx="3294">
                  <c:v>91.394683323649048</c:v>
                </c:pt>
                <c:pt idx="3295">
                  <c:v>91.394683323649048</c:v>
                </c:pt>
                <c:pt idx="3296">
                  <c:v>91.394683323649048</c:v>
                </c:pt>
                <c:pt idx="3297">
                  <c:v>91.394683323649048</c:v>
                </c:pt>
                <c:pt idx="3298">
                  <c:v>91.394683323649048</c:v>
                </c:pt>
                <c:pt idx="3299">
                  <c:v>91.394683323649048</c:v>
                </c:pt>
                <c:pt idx="3300">
                  <c:v>91.394683323649048</c:v>
                </c:pt>
                <c:pt idx="3301">
                  <c:v>91.394683323649048</c:v>
                </c:pt>
                <c:pt idx="3302">
                  <c:v>91.394683323649048</c:v>
                </c:pt>
                <c:pt idx="3303">
                  <c:v>91.394683323649048</c:v>
                </c:pt>
                <c:pt idx="3304">
                  <c:v>91.394683323649048</c:v>
                </c:pt>
                <c:pt idx="3305">
                  <c:v>91.394683323649048</c:v>
                </c:pt>
                <c:pt idx="3306">
                  <c:v>91.394683323649048</c:v>
                </c:pt>
                <c:pt idx="3307">
                  <c:v>91.394683323649048</c:v>
                </c:pt>
                <c:pt idx="3308">
                  <c:v>91.394683323649048</c:v>
                </c:pt>
                <c:pt idx="3309">
                  <c:v>91.394683323649048</c:v>
                </c:pt>
                <c:pt idx="3310">
                  <c:v>91.394683323649048</c:v>
                </c:pt>
                <c:pt idx="3311">
                  <c:v>91.394683323649048</c:v>
                </c:pt>
                <c:pt idx="3312">
                  <c:v>91.394683323649048</c:v>
                </c:pt>
                <c:pt idx="3313">
                  <c:v>91.394683323649048</c:v>
                </c:pt>
                <c:pt idx="3314">
                  <c:v>91.394683323649048</c:v>
                </c:pt>
                <c:pt idx="3315">
                  <c:v>91.394683323649048</c:v>
                </c:pt>
                <c:pt idx="3316">
                  <c:v>91.394683323649048</c:v>
                </c:pt>
                <c:pt idx="3317">
                  <c:v>91.394683323649048</c:v>
                </c:pt>
                <c:pt idx="3318">
                  <c:v>91.394683323649048</c:v>
                </c:pt>
                <c:pt idx="3319">
                  <c:v>91.394683323649048</c:v>
                </c:pt>
                <c:pt idx="3320">
                  <c:v>91.394683323649048</c:v>
                </c:pt>
                <c:pt idx="3321">
                  <c:v>91.394683323649048</c:v>
                </c:pt>
                <c:pt idx="3322">
                  <c:v>91.394683323649048</c:v>
                </c:pt>
                <c:pt idx="3323">
                  <c:v>91.394683323649048</c:v>
                </c:pt>
                <c:pt idx="3324">
                  <c:v>91.394683323649048</c:v>
                </c:pt>
                <c:pt idx="3325">
                  <c:v>91.394683323649048</c:v>
                </c:pt>
                <c:pt idx="3326">
                  <c:v>91.394683323649048</c:v>
                </c:pt>
                <c:pt idx="3327">
                  <c:v>91.394683323649048</c:v>
                </c:pt>
                <c:pt idx="3328">
                  <c:v>91.394683323649048</c:v>
                </c:pt>
                <c:pt idx="3329">
                  <c:v>91.394683323649048</c:v>
                </c:pt>
                <c:pt idx="3330">
                  <c:v>91.394683323649048</c:v>
                </c:pt>
                <c:pt idx="3331">
                  <c:v>91.394683323649048</c:v>
                </c:pt>
                <c:pt idx="3332">
                  <c:v>91.394683323649048</c:v>
                </c:pt>
                <c:pt idx="3333">
                  <c:v>91.394683323649048</c:v>
                </c:pt>
                <c:pt idx="3334">
                  <c:v>91.394683323649048</c:v>
                </c:pt>
                <c:pt idx="3335">
                  <c:v>91.394683323649048</c:v>
                </c:pt>
                <c:pt idx="3336">
                  <c:v>91.394683323649048</c:v>
                </c:pt>
                <c:pt idx="3337">
                  <c:v>91.394683323649048</c:v>
                </c:pt>
                <c:pt idx="3338">
                  <c:v>91.394683323649048</c:v>
                </c:pt>
                <c:pt idx="3339">
                  <c:v>91.394683323649048</c:v>
                </c:pt>
                <c:pt idx="3340">
                  <c:v>91.394683323649048</c:v>
                </c:pt>
                <c:pt idx="3341">
                  <c:v>91.394683323649048</c:v>
                </c:pt>
                <c:pt idx="3342">
                  <c:v>91.394683323649048</c:v>
                </c:pt>
                <c:pt idx="3343">
                  <c:v>91.394683323649048</c:v>
                </c:pt>
                <c:pt idx="3344">
                  <c:v>91.394683323649048</c:v>
                </c:pt>
                <c:pt idx="3345">
                  <c:v>91.394683323649048</c:v>
                </c:pt>
                <c:pt idx="3346">
                  <c:v>91.394683323649048</c:v>
                </c:pt>
                <c:pt idx="3347">
                  <c:v>91.394683323649048</c:v>
                </c:pt>
                <c:pt idx="3348">
                  <c:v>91.394683323649048</c:v>
                </c:pt>
                <c:pt idx="3349">
                  <c:v>91.394683323649048</c:v>
                </c:pt>
                <c:pt idx="3350">
                  <c:v>91.394683323649048</c:v>
                </c:pt>
                <c:pt idx="3351">
                  <c:v>91.394683323649048</c:v>
                </c:pt>
                <c:pt idx="3352">
                  <c:v>91.394683323649048</c:v>
                </c:pt>
                <c:pt idx="3353">
                  <c:v>91.394683323649048</c:v>
                </c:pt>
                <c:pt idx="3354">
                  <c:v>91.394683323649048</c:v>
                </c:pt>
                <c:pt idx="3355">
                  <c:v>91.394683323649048</c:v>
                </c:pt>
                <c:pt idx="3356">
                  <c:v>91.394683323649048</c:v>
                </c:pt>
                <c:pt idx="3357">
                  <c:v>91.394683323649048</c:v>
                </c:pt>
                <c:pt idx="3358">
                  <c:v>91.394683323649048</c:v>
                </c:pt>
                <c:pt idx="3359">
                  <c:v>91.394683323649048</c:v>
                </c:pt>
                <c:pt idx="3360">
                  <c:v>91.394683323649048</c:v>
                </c:pt>
                <c:pt idx="3361">
                  <c:v>91.394683323649048</c:v>
                </c:pt>
                <c:pt idx="3362">
                  <c:v>91.394683323649048</c:v>
                </c:pt>
                <c:pt idx="3363">
                  <c:v>91.394683323649048</c:v>
                </c:pt>
                <c:pt idx="3364">
                  <c:v>91.394683323649048</c:v>
                </c:pt>
                <c:pt idx="3365">
                  <c:v>91.394683323649048</c:v>
                </c:pt>
                <c:pt idx="3366">
                  <c:v>91.394683323649048</c:v>
                </c:pt>
                <c:pt idx="3367">
                  <c:v>91.394683323649048</c:v>
                </c:pt>
                <c:pt idx="3368">
                  <c:v>91.394683323649048</c:v>
                </c:pt>
                <c:pt idx="3369">
                  <c:v>91.394683323649048</c:v>
                </c:pt>
                <c:pt idx="3370">
                  <c:v>91.394683323649048</c:v>
                </c:pt>
                <c:pt idx="3371">
                  <c:v>91.394683323649048</c:v>
                </c:pt>
                <c:pt idx="3372">
                  <c:v>91.394683323649048</c:v>
                </c:pt>
                <c:pt idx="3373">
                  <c:v>91.394683323649048</c:v>
                </c:pt>
                <c:pt idx="3374">
                  <c:v>91.394683323649048</c:v>
                </c:pt>
                <c:pt idx="3375">
                  <c:v>91.394683323649048</c:v>
                </c:pt>
                <c:pt idx="3376">
                  <c:v>91.394683323649048</c:v>
                </c:pt>
                <c:pt idx="3377">
                  <c:v>91.394683323649048</c:v>
                </c:pt>
                <c:pt idx="3378">
                  <c:v>91.394683323649048</c:v>
                </c:pt>
                <c:pt idx="3379">
                  <c:v>91.394683323649048</c:v>
                </c:pt>
                <c:pt idx="3380">
                  <c:v>91.394683323649048</c:v>
                </c:pt>
                <c:pt idx="3381">
                  <c:v>91.394683323649048</c:v>
                </c:pt>
                <c:pt idx="3382">
                  <c:v>91.394683323649048</c:v>
                </c:pt>
                <c:pt idx="3383">
                  <c:v>91.394683323649048</c:v>
                </c:pt>
                <c:pt idx="3384">
                  <c:v>91.394683323649048</c:v>
                </c:pt>
                <c:pt idx="3385">
                  <c:v>91.394683323649048</c:v>
                </c:pt>
                <c:pt idx="3386">
                  <c:v>91.394683323649048</c:v>
                </c:pt>
                <c:pt idx="3387">
                  <c:v>91.394683323649048</c:v>
                </c:pt>
                <c:pt idx="3388">
                  <c:v>91.394683323649048</c:v>
                </c:pt>
                <c:pt idx="3389">
                  <c:v>91.394683323649048</c:v>
                </c:pt>
                <c:pt idx="3390">
                  <c:v>91.394683323649048</c:v>
                </c:pt>
                <c:pt idx="3391">
                  <c:v>91.394683323649048</c:v>
                </c:pt>
                <c:pt idx="3392">
                  <c:v>91.394683323649048</c:v>
                </c:pt>
                <c:pt idx="3393">
                  <c:v>91.394683323649048</c:v>
                </c:pt>
                <c:pt idx="3394">
                  <c:v>91.394683323649048</c:v>
                </c:pt>
                <c:pt idx="3395">
                  <c:v>91.394683323649048</c:v>
                </c:pt>
                <c:pt idx="3396">
                  <c:v>91.394683323649048</c:v>
                </c:pt>
                <c:pt idx="3397">
                  <c:v>91.394683323649048</c:v>
                </c:pt>
                <c:pt idx="3398">
                  <c:v>91.394683323649048</c:v>
                </c:pt>
                <c:pt idx="3399">
                  <c:v>91.394683323649048</c:v>
                </c:pt>
                <c:pt idx="3400">
                  <c:v>91.394683323649048</c:v>
                </c:pt>
                <c:pt idx="3401">
                  <c:v>91.394683323649048</c:v>
                </c:pt>
                <c:pt idx="3402">
                  <c:v>91.394683323649048</c:v>
                </c:pt>
                <c:pt idx="3403">
                  <c:v>91.394683323649048</c:v>
                </c:pt>
                <c:pt idx="3404">
                  <c:v>91.394683323649048</c:v>
                </c:pt>
                <c:pt idx="3405">
                  <c:v>91.394683323649048</c:v>
                </c:pt>
                <c:pt idx="3406">
                  <c:v>91.394683323649048</c:v>
                </c:pt>
                <c:pt idx="3407">
                  <c:v>91.394683323649048</c:v>
                </c:pt>
                <c:pt idx="3408">
                  <c:v>91.394683323649048</c:v>
                </c:pt>
                <c:pt idx="3409">
                  <c:v>91.394683323649048</c:v>
                </c:pt>
                <c:pt idx="3410">
                  <c:v>91.394683323649048</c:v>
                </c:pt>
                <c:pt idx="3411">
                  <c:v>91.394683323649048</c:v>
                </c:pt>
                <c:pt idx="3412">
                  <c:v>91.394683323649048</c:v>
                </c:pt>
                <c:pt idx="3413">
                  <c:v>91.394683323649048</c:v>
                </c:pt>
                <c:pt idx="3414">
                  <c:v>91.394683323649048</c:v>
                </c:pt>
                <c:pt idx="3415">
                  <c:v>91.394683323649048</c:v>
                </c:pt>
                <c:pt idx="3416">
                  <c:v>91.394683323649048</c:v>
                </c:pt>
                <c:pt idx="3417">
                  <c:v>91.394683323649048</c:v>
                </c:pt>
                <c:pt idx="3418">
                  <c:v>91.394683323649048</c:v>
                </c:pt>
                <c:pt idx="3419">
                  <c:v>91.394683323649048</c:v>
                </c:pt>
                <c:pt idx="3420">
                  <c:v>91.394683323649048</c:v>
                </c:pt>
                <c:pt idx="3421">
                  <c:v>91.394683323649048</c:v>
                </c:pt>
                <c:pt idx="3422">
                  <c:v>91.394683323649048</c:v>
                </c:pt>
                <c:pt idx="3423">
                  <c:v>91.394683323649048</c:v>
                </c:pt>
                <c:pt idx="3424">
                  <c:v>91.394683323649048</c:v>
                </c:pt>
                <c:pt idx="3425">
                  <c:v>91.394683323649048</c:v>
                </c:pt>
                <c:pt idx="3426">
                  <c:v>91.394683323649048</c:v>
                </c:pt>
                <c:pt idx="3427">
                  <c:v>91.394683323649048</c:v>
                </c:pt>
                <c:pt idx="3428">
                  <c:v>91.394683323649048</c:v>
                </c:pt>
                <c:pt idx="3429">
                  <c:v>91.394683323649048</c:v>
                </c:pt>
                <c:pt idx="3430">
                  <c:v>91.394683323649048</c:v>
                </c:pt>
                <c:pt idx="3431">
                  <c:v>91.394683323649048</c:v>
                </c:pt>
                <c:pt idx="3432">
                  <c:v>91.394683323649048</c:v>
                </c:pt>
                <c:pt idx="3433">
                  <c:v>91.394683323649048</c:v>
                </c:pt>
                <c:pt idx="3434">
                  <c:v>91.394683323649048</c:v>
                </c:pt>
                <c:pt idx="3435">
                  <c:v>91.394683323649048</c:v>
                </c:pt>
                <c:pt idx="3436">
                  <c:v>91.394683323649048</c:v>
                </c:pt>
                <c:pt idx="3437">
                  <c:v>91.394683323649048</c:v>
                </c:pt>
                <c:pt idx="3438">
                  <c:v>91.394683323649048</c:v>
                </c:pt>
                <c:pt idx="3439">
                  <c:v>91.394683323649048</c:v>
                </c:pt>
                <c:pt idx="3440">
                  <c:v>91.394683323649048</c:v>
                </c:pt>
                <c:pt idx="3441">
                  <c:v>91.394683323649048</c:v>
                </c:pt>
                <c:pt idx="3442">
                  <c:v>91.394683323649048</c:v>
                </c:pt>
                <c:pt idx="3443">
                  <c:v>91.394683323649048</c:v>
                </c:pt>
                <c:pt idx="3444">
                  <c:v>91.394683323649048</c:v>
                </c:pt>
                <c:pt idx="3445">
                  <c:v>91.394683323649048</c:v>
                </c:pt>
                <c:pt idx="3446">
                  <c:v>91.394683323649048</c:v>
                </c:pt>
                <c:pt idx="3447">
                  <c:v>91.394683323649048</c:v>
                </c:pt>
                <c:pt idx="3448">
                  <c:v>91.394683323649048</c:v>
                </c:pt>
                <c:pt idx="3449">
                  <c:v>91.394683323649048</c:v>
                </c:pt>
                <c:pt idx="3450">
                  <c:v>91.394683323649048</c:v>
                </c:pt>
                <c:pt idx="3451">
                  <c:v>91.394683323649048</c:v>
                </c:pt>
                <c:pt idx="3452">
                  <c:v>91.394683323649048</c:v>
                </c:pt>
                <c:pt idx="3453">
                  <c:v>91.394683323649048</c:v>
                </c:pt>
                <c:pt idx="3454">
                  <c:v>91.394683323649048</c:v>
                </c:pt>
                <c:pt idx="3455">
                  <c:v>91.394683323649048</c:v>
                </c:pt>
                <c:pt idx="3456">
                  <c:v>91.394683323649048</c:v>
                </c:pt>
                <c:pt idx="3457">
                  <c:v>91.394683323649048</c:v>
                </c:pt>
                <c:pt idx="3458">
                  <c:v>91.394683323649048</c:v>
                </c:pt>
                <c:pt idx="3459">
                  <c:v>91.394683323649048</c:v>
                </c:pt>
                <c:pt idx="3460">
                  <c:v>91.394683323649048</c:v>
                </c:pt>
                <c:pt idx="3461">
                  <c:v>91.394683323649048</c:v>
                </c:pt>
                <c:pt idx="3462">
                  <c:v>91.394683323649048</c:v>
                </c:pt>
                <c:pt idx="3463">
                  <c:v>91.394683323649048</c:v>
                </c:pt>
                <c:pt idx="3464">
                  <c:v>91.394683323649048</c:v>
                </c:pt>
                <c:pt idx="3465">
                  <c:v>91.394683323649048</c:v>
                </c:pt>
                <c:pt idx="3466">
                  <c:v>91.394683323649048</c:v>
                </c:pt>
                <c:pt idx="3467">
                  <c:v>91.394683323649048</c:v>
                </c:pt>
                <c:pt idx="3468">
                  <c:v>91.394683323649048</c:v>
                </c:pt>
                <c:pt idx="3469">
                  <c:v>91.394683323649048</c:v>
                </c:pt>
                <c:pt idx="3470">
                  <c:v>91.394683323649048</c:v>
                </c:pt>
                <c:pt idx="3471">
                  <c:v>91.394683323649048</c:v>
                </c:pt>
                <c:pt idx="3472">
                  <c:v>91.394683323649048</c:v>
                </c:pt>
                <c:pt idx="3473">
                  <c:v>91.394683323649048</c:v>
                </c:pt>
                <c:pt idx="3474">
                  <c:v>91.394683323649048</c:v>
                </c:pt>
                <c:pt idx="3475">
                  <c:v>91.394683323649048</c:v>
                </c:pt>
                <c:pt idx="3476">
                  <c:v>91.394683323649048</c:v>
                </c:pt>
                <c:pt idx="3477">
                  <c:v>91.394683323649048</c:v>
                </c:pt>
                <c:pt idx="3478">
                  <c:v>91.394683323649048</c:v>
                </c:pt>
                <c:pt idx="3479">
                  <c:v>91.394683323649048</c:v>
                </c:pt>
                <c:pt idx="3480">
                  <c:v>91.394683323649048</c:v>
                </c:pt>
                <c:pt idx="3481">
                  <c:v>91.394683323649048</c:v>
                </c:pt>
                <c:pt idx="3482">
                  <c:v>91.394683323649048</c:v>
                </c:pt>
                <c:pt idx="3483">
                  <c:v>91.394683323649048</c:v>
                </c:pt>
                <c:pt idx="3484">
                  <c:v>91.394683323649048</c:v>
                </c:pt>
                <c:pt idx="3485">
                  <c:v>91.394683323649048</c:v>
                </c:pt>
                <c:pt idx="3486">
                  <c:v>91.394683323649048</c:v>
                </c:pt>
                <c:pt idx="3487">
                  <c:v>91.394683323649048</c:v>
                </c:pt>
                <c:pt idx="3488">
                  <c:v>91.394683323649048</c:v>
                </c:pt>
                <c:pt idx="3489">
                  <c:v>91.394683323649048</c:v>
                </c:pt>
                <c:pt idx="3490">
                  <c:v>91.394683323649048</c:v>
                </c:pt>
                <c:pt idx="3491">
                  <c:v>91.394683323649048</c:v>
                </c:pt>
                <c:pt idx="3492">
                  <c:v>91.394683323649048</c:v>
                </c:pt>
                <c:pt idx="3493">
                  <c:v>91.394683323649048</c:v>
                </c:pt>
                <c:pt idx="3494">
                  <c:v>91.394683323649048</c:v>
                </c:pt>
                <c:pt idx="3495">
                  <c:v>91.394683323649048</c:v>
                </c:pt>
                <c:pt idx="3496">
                  <c:v>91.394683323649048</c:v>
                </c:pt>
                <c:pt idx="3497">
                  <c:v>91.394683323649048</c:v>
                </c:pt>
                <c:pt idx="3498">
                  <c:v>91.394683323649048</c:v>
                </c:pt>
                <c:pt idx="3499">
                  <c:v>91.394683323649048</c:v>
                </c:pt>
                <c:pt idx="3500">
                  <c:v>91.394683323649048</c:v>
                </c:pt>
                <c:pt idx="3501">
                  <c:v>91.394683323649048</c:v>
                </c:pt>
                <c:pt idx="3502">
                  <c:v>91.394683323649048</c:v>
                </c:pt>
                <c:pt idx="3503">
                  <c:v>91.394683323649048</c:v>
                </c:pt>
                <c:pt idx="3504">
                  <c:v>91.394683323649048</c:v>
                </c:pt>
                <c:pt idx="3505">
                  <c:v>91.394683323649048</c:v>
                </c:pt>
                <c:pt idx="3506">
                  <c:v>91.394683323649048</c:v>
                </c:pt>
                <c:pt idx="3507">
                  <c:v>91.394683323649048</c:v>
                </c:pt>
                <c:pt idx="3508">
                  <c:v>91.394683323649048</c:v>
                </c:pt>
                <c:pt idx="3509">
                  <c:v>91.394683323649048</c:v>
                </c:pt>
                <c:pt idx="3510">
                  <c:v>91.394683323649048</c:v>
                </c:pt>
                <c:pt idx="3511">
                  <c:v>91.394683323649048</c:v>
                </c:pt>
                <c:pt idx="3512">
                  <c:v>91.394683323649048</c:v>
                </c:pt>
                <c:pt idx="3513">
                  <c:v>91.394683323649048</c:v>
                </c:pt>
                <c:pt idx="3514">
                  <c:v>91.394683323649048</c:v>
                </c:pt>
                <c:pt idx="3515">
                  <c:v>91.394683323649048</c:v>
                </c:pt>
                <c:pt idx="3516">
                  <c:v>91.394683323649048</c:v>
                </c:pt>
                <c:pt idx="3517">
                  <c:v>91.394683323649048</c:v>
                </c:pt>
                <c:pt idx="3518">
                  <c:v>91.394683323649048</c:v>
                </c:pt>
                <c:pt idx="3519">
                  <c:v>91.394683323649048</c:v>
                </c:pt>
                <c:pt idx="3520">
                  <c:v>91.394683323649048</c:v>
                </c:pt>
                <c:pt idx="3521">
                  <c:v>91.394683323649048</c:v>
                </c:pt>
                <c:pt idx="3522">
                  <c:v>91.394683323649048</c:v>
                </c:pt>
                <c:pt idx="3523">
                  <c:v>91.394683323649048</c:v>
                </c:pt>
                <c:pt idx="3524">
                  <c:v>91.394683323649048</c:v>
                </c:pt>
                <c:pt idx="3525">
                  <c:v>91.394683323649048</c:v>
                </c:pt>
                <c:pt idx="3526">
                  <c:v>91.394683323649048</c:v>
                </c:pt>
                <c:pt idx="3527">
                  <c:v>91.394683323649048</c:v>
                </c:pt>
                <c:pt idx="3528">
                  <c:v>91.394683323649048</c:v>
                </c:pt>
                <c:pt idx="3529">
                  <c:v>91.394683323649048</c:v>
                </c:pt>
                <c:pt idx="3530">
                  <c:v>91.394683323649048</c:v>
                </c:pt>
                <c:pt idx="3531">
                  <c:v>91.394683323649048</c:v>
                </c:pt>
                <c:pt idx="3532">
                  <c:v>91.394683323649048</c:v>
                </c:pt>
                <c:pt idx="3533">
                  <c:v>91.394683323649048</c:v>
                </c:pt>
                <c:pt idx="3534">
                  <c:v>91.394683323649048</c:v>
                </c:pt>
                <c:pt idx="3535">
                  <c:v>91.394683323649048</c:v>
                </c:pt>
                <c:pt idx="3536">
                  <c:v>91.394683323649048</c:v>
                </c:pt>
                <c:pt idx="3537">
                  <c:v>91.394683323649048</c:v>
                </c:pt>
                <c:pt idx="3538">
                  <c:v>91.394683323649048</c:v>
                </c:pt>
                <c:pt idx="3539">
                  <c:v>91.394683323649048</c:v>
                </c:pt>
                <c:pt idx="3540">
                  <c:v>91.394683323649048</c:v>
                </c:pt>
                <c:pt idx="3541">
                  <c:v>91.394683323649048</c:v>
                </c:pt>
                <c:pt idx="3542">
                  <c:v>91.394683323649048</c:v>
                </c:pt>
                <c:pt idx="3543">
                  <c:v>91.394683323649048</c:v>
                </c:pt>
                <c:pt idx="3544">
                  <c:v>91.394683323649048</c:v>
                </c:pt>
                <c:pt idx="3545">
                  <c:v>91.394683323649048</c:v>
                </c:pt>
                <c:pt idx="3546">
                  <c:v>91.394683323649048</c:v>
                </c:pt>
                <c:pt idx="3547">
                  <c:v>91.394683323649048</c:v>
                </c:pt>
                <c:pt idx="3548">
                  <c:v>91.394683323649048</c:v>
                </c:pt>
                <c:pt idx="3549">
                  <c:v>91.394683323649048</c:v>
                </c:pt>
                <c:pt idx="3550">
                  <c:v>91.394683323649048</c:v>
                </c:pt>
                <c:pt idx="3551">
                  <c:v>91.394683323649048</c:v>
                </c:pt>
                <c:pt idx="3552">
                  <c:v>91.394683323649048</c:v>
                </c:pt>
                <c:pt idx="3553">
                  <c:v>91.394683323649048</c:v>
                </c:pt>
                <c:pt idx="3554">
                  <c:v>91.394683323649048</c:v>
                </c:pt>
                <c:pt idx="3555">
                  <c:v>91.394683323649048</c:v>
                </c:pt>
                <c:pt idx="3556">
                  <c:v>91.394683323649048</c:v>
                </c:pt>
                <c:pt idx="3557">
                  <c:v>91.394683323649048</c:v>
                </c:pt>
                <c:pt idx="3558">
                  <c:v>91.394683323649048</c:v>
                </c:pt>
                <c:pt idx="3559">
                  <c:v>91.394683323649048</c:v>
                </c:pt>
                <c:pt idx="3560">
                  <c:v>91.394683323649048</c:v>
                </c:pt>
                <c:pt idx="3561">
                  <c:v>91.394683323649048</c:v>
                </c:pt>
                <c:pt idx="3562">
                  <c:v>91.394683323649048</c:v>
                </c:pt>
                <c:pt idx="3563">
                  <c:v>91.394683323649048</c:v>
                </c:pt>
                <c:pt idx="3564">
                  <c:v>91.394683323649048</c:v>
                </c:pt>
                <c:pt idx="3565">
                  <c:v>91.394683323649048</c:v>
                </c:pt>
                <c:pt idx="3566">
                  <c:v>91.394683323649048</c:v>
                </c:pt>
                <c:pt idx="3567">
                  <c:v>91.394683323649048</c:v>
                </c:pt>
                <c:pt idx="3568">
                  <c:v>91.394683323649048</c:v>
                </c:pt>
                <c:pt idx="3569">
                  <c:v>91.394683323649048</c:v>
                </c:pt>
                <c:pt idx="3570">
                  <c:v>91.394683323649048</c:v>
                </c:pt>
                <c:pt idx="3571">
                  <c:v>91.394683323649048</c:v>
                </c:pt>
                <c:pt idx="3572">
                  <c:v>91.394683323649048</c:v>
                </c:pt>
                <c:pt idx="3573">
                  <c:v>91.394683323649048</c:v>
                </c:pt>
                <c:pt idx="3574">
                  <c:v>91.394683323649048</c:v>
                </c:pt>
                <c:pt idx="3575">
                  <c:v>91.394683323649048</c:v>
                </c:pt>
                <c:pt idx="3576">
                  <c:v>91.394683323649048</c:v>
                </c:pt>
                <c:pt idx="3577">
                  <c:v>91.394683323649048</c:v>
                </c:pt>
                <c:pt idx="3578">
                  <c:v>91.394683323649048</c:v>
                </c:pt>
                <c:pt idx="3579">
                  <c:v>91.394683323649048</c:v>
                </c:pt>
                <c:pt idx="3580">
                  <c:v>91.394683323649048</c:v>
                </c:pt>
                <c:pt idx="3581">
                  <c:v>91.394683323649048</c:v>
                </c:pt>
                <c:pt idx="3582">
                  <c:v>91.394683323649048</c:v>
                </c:pt>
                <c:pt idx="3583">
                  <c:v>91.394683323649048</c:v>
                </c:pt>
                <c:pt idx="3584">
                  <c:v>91.394683323649048</c:v>
                </c:pt>
                <c:pt idx="3585">
                  <c:v>91.394683323649048</c:v>
                </c:pt>
                <c:pt idx="3586">
                  <c:v>91.394683323649048</c:v>
                </c:pt>
                <c:pt idx="3587">
                  <c:v>91.394683323649048</c:v>
                </c:pt>
                <c:pt idx="3588">
                  <c:v>91.394683323649048</c:v>
                </c:pt>
                <c:pt idx="3589">
                  <c:v>91.394683323649048</c:v>
                </c:pt>
                <c:pt idx="3590">
                  <c:v>91.394683323649048</c:v>
                </c:pt>
                <c:pt idx="3591">
                  <c:v>91.394683323649048</c:v>
                </c:pt>
                <c:pt idx="3592">
                  <c:v>91.394683323649048</c:v>
                </c:pt>
                <c:pt idx="3593">
                  <c:v>91.394683323649048</c:v>
                </c:pt>
                <c:pt idx="3594">
                  <c:v>91.394683323649048</c:v>
                </c:pt>
                <c:pt idx="3595">
                  <c:v>91.394683323649048</c:v>
                </c:pt>
                <c:pt idx="3596">
                  <c:v>91.394683323649048</c:v>
                </c:pt>
                <c:pt idx="3597">
                  <c:v>91.394683323649048</c:v>
                </c:pt>
                <c:pt idx="3598">
                  <c:v>91.394683323649048</c:v>
                </c:pt>
                <c:pt idx="3599">
                  <c:v>91.394683323649048</c:v>
                </c:pt>
                <c:pt idx="3600">
                  <c:v>91.394683323649048</c:v>
                </c:pt>
                <c:pt idx="3601">
                  <c:v>91.394683323649048</c:v>
                </c:pt>
                <c:pt idx="3602">
                  <c:v>91.394683323649048</c:v>
                </c:pt>
                <c:pt idx="3603">
                  <c:v>91.394683323649048</c:v>
                </c:pt>
                <c:pt idx="3604">
                  <c:v>91.394683323649048</c:v>
                </c:pt>
                <c:pt idx="3605">
                  <c:v>91.394683323649048</c:v>
                </c:pt>
                <c:pt idx="3606">
                  <c:v>91.394683323649048</c:v>
                </c:pt>
                <c:pt idx="3607">
                  <c:v>91.394683323649048</c:v>
                </c:pt>
                <c:pt idx="3608">
                  <c:v>91.394683323649048</c:v>
                </c:pt>
                <c:pt idx="3609">
                  <c:v>91.394683323649048</c:v>
                </c:pt>
                <c:pt idx="3610">
                  <c:v>91.394683323649048</c:v>
                </c:pt>
                <c:pt idx="3611">
                  <c:v>91.394683323649048</c:v>
                </c:pt>
                <c:pt idx="3612">
                  <c:v>91.394683323649048</c:v>
                </c:pt>
                <c:pt idx="3613">
                  <c:v>91.394683323649048</c:v>
                </c:pt>
                <c:pt idx="3614">
                  <c:v>91.394683323649048</c:v>
                </c:pt>
                <c:pt idx="3615">
                  <c:v>91.394683323649048</c:v>
                </c:pt>
                <c:pt idx="3616">
                  <c:v>91.394683323649048</c:v>
                </c:pt>
                <c:pt idx="3617">
                  <c:v>91.394683323649048</c:v>
                </c:pt>
                <c:pt idx="3618">
                  <c:v>91.394683323649048</c:v>
                </c:pt>
                <c:pt idx="3619">
                  <c:v>91.394683323649048</c:v>
                </c:pt>
                <c:pt idx="3620">
                  <c:v>91.394683323649048</c:v>
                </c:pt>
                <c:pt idx="3621">
                  <c:v>91.394683323649048</c:v>
                </c:pt>
                <c:pt idx="3622">
                  <c:v>91.394683323649048</c:v>
                </c:pt>
                <c:pt idx="3623">
                  <c:v>91.394683323649048</c:v>
                </c:pt>
                <c:pt idx="3624">
                  <c:v>91.394683323649048</c:v>
                </c:pt>
                <c:pt idx="3625">
                  <c:v>91.394683323649048</c:v>
                </c:pt>
                <c:pt idx="3626">
                  <c:v>91.394683323649048</c:v>
                </c:pt>
                <c:pt idx="3627">
                  <c:v>91.394683323649048</c:v>
                </c:pt>
                <c:pt idx="3628">
                  <c:v>91.394683323649048</c:v>
                </c:pt>
                <c:pt idx="3629">
                  <c:v>91.394683323649048</c:v>
                </c:pt>
                <c:pt idx="3630">
                  <c:v>91.394683323649048</c:v>
                </c:pt>
                <c:pt idx="3631">
                  <c:v>91.394683323649048</c:v>
                </c:pt>
                <c:pt idx="3632">
                  <c:v>91.394683323649048</c:v>
                </c:pt>
                <c:pt idx="3633">
                  <c:v>91.394683323649048</c:v>
                </c:pt>
                <c:pt idx="3634">
                  <c:v>91.394683323649048</c:v>
                </c:pt>
                <c:pt idx="3635">
                  <c:v>91.394683323649048</c:v>
                </c:pt>
                <c:pt idx="3636">
                  <c:v>91.394683323649048</c:v>
                </c:pt>
                <c:pt idx="3637">
                  <c:v>91.394683323649048</c:v>
                </c:pt>
                <c:pt idx="3638">
                  <c:v>91.394683323649048</c:v>
                </c:pt>
                <c:pt idx="3639">
                  <c:v>91.394683323649048</c:v>
                </c:pt>
                <c:pt idx="3640">
                  <c:v>91.394683323649048</c:v>
                </c:pt>
                <c:pt idx="3641">
                  <c:v>91.394683323649048</c:v>
                </c:pt>
                <c:pt idx="3642">
                  <c:v>91.394683323649048</c:v>
                </c:pt>
                <c:pt idx="3643">
                  <c:v>91.394683323649048</c:v>
                </c:pt>
                <c:pt idx="3644">
                  <c:v>91.394683323649048</c:v>
                </c:pt>
                <c:pt idx="3645">
                  <c:v>91.394683323649048</c:v>
                </c:pt>
                <c:pt idx="3646">
                  <c:v>91.394683323649048</c:v>
                </c:pt>
                <c:pt idx="3647">
                  <c:v>91.394683323649048</c:v>
                </c:pt>
                <c:pt idx="3648">
                  <c:v>91.394683323649048</c:v>
                </c:pt>
                <c:pt idx="3649">
                  <c:v>91.394683323649048</c:v>
                </c:pt>
                <c:pt idx="3650">
                  <c:v>91.394683323649048</c:v>
                </c:pt>
                <c:pt idx="3651">
                  <c:v>91.394683323649048</c:v>
                </c:pt>
                <c:pt idx="3652">
                  <c:v>91.394683323649048</c:v>
                </c:pt>
                <c:pt idx="3653">
                  <c:v>91.394683323649048</c:v>
                </c:pt>
                <c:pt idx="3654">
                  <c:v>91.394683323649048</c:v>
                </c:pt>
                <c:pt idx="3655">
                  <c:v>91.394683323649048</c:v>
                </c:pt>
                <c:pt idx="3656">
                  <c:v>91.394683323649048</c:v>
                </c:pt>
                <c:pt idx="3657">
                  <c:v>91.394683323649048</c:v>
                </c:pt>
                <c:pt idx="3658">
                  <c:v>91.394683323649048</c:v>
                </c:pt>
                <c:pt idx="3659">
                  <c:v>91.394683323649048</c:v>
                </c:pt>
                <c:pt idx="3660">
                  <c:v>91.394683323649048</c:v>
                </c:pt>
                <c:pt idx="3661">
                  <c:v>91.394683323649048</c:v>
                </c:pt>
                <c:pt idx="3662">
                  <c:v>91.394683323649048</c:v>
                </c:pt>
                <c:pt idx="3663">
                  <c:v>91.394683323649048</c:v>
                </c:pt>
                <c:pt idx="3664">
                  <c:v>91.394683323649048</c:v>
                </c:pt>
                <c:pt idx="3665">
                  <c:v>91.394683323649048</c:v>
                </c:pt>
                <c:pt idx="3666">
                  <c:v>91.394683323649048</c:v>
                </c:pt>
                <c:pt idx="3667">
                  <c:v>91.394683323649048</c:v>
                </c:pt>
                <c:pt idx="3668">
                  <c:v>91.394683323649048</c:v>
                </c:pt>
                <c:pt idx="3669">
                  <c:v>91.394683323649048</c:v>
                </c:pt>
                <c:pt idx="3670">
                  <c:v>91.394683323649048</c:v>
                </c:pt>
                <c:pt idx="3671">
                  <c:v>91.394683323649048</c:v>
                </c:pt>
                <c:pt idx="3672">
                  <c:v>91.394683323649048</c:v>
                </c:pt>
                <c:pt idx="3673">
                  <c:v>91.394683323649048</c:v>
                </c:pt>
                <c:pt idx="3674">
                  <c:v>91.394683323649048</c:v>
                </c:pt>
                <c:pt idx="3675">
                  <c:v>91.394683323649048</c:v>
                </c:pt>
                <c:pt idx="3676">
                  <c:v>91.394683323649048</c:v>
                </c:pt>
                <c:pt idx="3677">
                  <c:v>91.394683323649048</c:v>
                </c:pt>
                <c:pt idx="3678">
                  <c:v>91.394683323649048</c:v>
                </c:pt>
                <c:pt idx="3679">
                  <c:v>91.394683323649048</c:v>
                </c:pt>
                <c:pt idx="3680">
                  <c:v>91.394683323649048</c:v>
                </c:pt>
                <c:pt idx="3681">
                  <c:v>91.394683323649048</c:v>
                </c:pt>
                <c:pt idx="3682">
                  <c:v>91.394683323649048</c:v>
                </c:pt>
                <c:pt idx="3683">
                  <c:v>91.394683323649048</c:v>
                </c:pt>
                <c:pt idx="3684">
                  <c:v>91.394683323649048</c:v>
                </c:pt>
                <c:pt idx="3685">
                  <c:v>91.394683323649048</c:v>
                </c:pt>
                <c:pt idx="3686">
                  <c:v>91.394683323649048</c:v>
                </c:pt>
                <c:pt idx="3687">
                  <c:v>91.394683323649048</c:v>
                </c:pt>
                <c:pt idx="3688">
                  <c:v>91.394683323649048</c:v>
                </c:pt>
                <c:pt idx="3689">
                  <c:v>91.394683323649048</c:v>
                </c:pt>
                <c:pt idx="3690">
                  <c:v>91.394683323649048</c:v>
                </c:pt>
                <c:pt idx="3691">
                  <c:v>91.394683323649048</c:v>
                </c:pt>
                <c:pt idx="3692">
                  <c:v>91.394683323649048</c:v>
                </c:pt>
                <c:pt idx="3693">
                  <c:v>91.394683323649048</c:v>
                </c:pt>
                <c:pt idx="3694">
                  <c:v>91.394683323649048</c:v>
                </c:pt>
                <c:pt idx="3695">
                  <c:v>91.394683323649048</c:v>
                </c:pt>
                <c:pt idx="3696">
                  <c:v>91.394683323649048</c:v>
                </c:pt>
                <c:pt idx="3697">
                  <c:v>91.394683323649048</c:v>
                </c:pt>
                <c:pt idx="3698">
                  <c:v>91.394683323649048</c:v>
                </c:pt>
                <c:pt idx="3699">
                  <c:v>91.394683323649048</c:v>
                </c:pt>
                <c:pt idx="3700">
                  <c:v>91.394683323649048</c:v>
                </c:pt>
                <c:pt idx="3701">
                  <c:v>91.394683323649048</c:v>
                </c:pt>
                <c:pt idx="3702">
                  <c:v>91.394683323649048</c:v>
                </c:pt>
                <c:pt idx="3703">
                  <c:v>91.394683323649048</c:v>
                </c:pt>
                <c:pt idx="3704">
                  <c:v>91.394683323649048</c:v>
                </c:pt>
                <c:pt idx="3705">
                  <c:v>91.394683323649048</c:v>
                </c:pt>
                <c:pt idx="3706">
                  <c:v>91.394683323649048</c:v>
                </c:pt>
                <c:pt idx="3707">
                  <c:v>91.394683323649048</c:v>
                </c:pt>
                <c:pt idx="3708">
                  <c:v>91.394683323649048</c:v>
                </c:pt>
                <c:pt idx="3709">
                  <c:v>91.394683323649048</c:v>
                </c:pt>
                <c:pt idx="3710">
                  <c:v>91.394683323649048</c:v>
                </c:pt>
                <c:pt idx="3711">
                  <c:v>91.394683323649048</c:v>
                </c:pt>
                <c:pt idx="3712">
                  <c:v>91.394683323649048</c:v>
                </c:pt>
                <c:pt idx="3713">
                  <c:v>91.394683323649048</c:v>
                </c:pt>
                <c:pt idx="3714">
                  <c:v>91.394683323649048</c:v>
                </c:pt>
                <c:pt idx="3715">
                  <c:v>91.394683323649048</c:v>
                </c:pt>
                <c:pt idx="3716">
                  <c:v>91.394683323649048</c:v>
                </c:pt>
                <c:pt idx="3717">
                  <c:v>91.394683323649048</c:v>
                </c:pt>
                <c:pt idx="3718">
                  <c:v>91.394683323649048</c:v>
                </c:pt>
                <c:pt idx="3719">
                  <c:v>91.394683323649048</c:v>
                </c:pt>
                <c:pt idx="3720">
                  <c:v>91.394683323649048</c:v>
                </c:pt>
                <c:pt idx="3721">
                  <c:v>91.394683323649048</c:v>
                </c:pt>
                <c:pt idx="3722">
                  <c:v>91.394683323649048</c:v>
                </c:pt>
                <c:pt idx="3723">
                  <c:v>91.394683323649048</c:v>
                </c:pt>
                <c:pt idx="3724">
                  <c:v>91.394683323649048</c:v>
                </c:pt>
                <c:pt idx="3725">
                  <c:v>91.394683323649048</c:v>
                </c:pt>
                <c:pt idx="3726">
                  <c:v>91.394683323649048</c:v>
                </c:pt>
                <c:pt idx="3727">
                  <c:v>91.394683323649048</c:v>
                </c:pt>
                <c:pt idx="3728">
                  <c:v>91.394683323649048</c:v>
                </c:pt>
                <c:pt idx="3729">
                  <c:v>91.394683323649048</c:v>
                </c:pt>
                <c:pt idx="3730">
                  <c:v>91.394683323649048</c:v>
                </c:pt>
                <c:pt idx="3731">
                  <c:v>91.394683323649048</c:v>
                </c:pt>
                <c:pt idx="3732">
                  <c:v>91.394683323649048</c:v>
                </c:pt>
                <c:pt idx="3733">
                  <c:v>91.394683323649048</c:v>
                </c:pt>
                <c:pt idx="3734">
                  <c:v>91.394683323649048</c:v>
                </c:pt>
                <c:pt idx="3735">
                  <c:v>91.394683323649048</c:v>
                </c:pt>
                <c:pt idx="3736">
                  <c:v>91.394683323649048</c:v>
                </c:pt>
                <c:pt idx="3737">
                  <c:v>91.394683323649048</c:v>
                </c:pt>
                <c:pt idx="3738">
                  <c:v>91.394683323649048</c:v>
                </c:pt>
                <c:pt idx="3739">
                  <c:v>91.394683323649048</c:v>
                </c:pt>
                <c:pt idx="3740">
                  <c:v>91.394683323649048</c:v>
                </c:pt>
                <c:pt idx="3741">
                  <c:v>91.394683323649048</c:v>
                </c:pt>
                <c:pt idx="3742">
                  <c:v>91.394683323649048</c:v>
                </c:pt>
                <c:pt idx="3743">
                  <c:v>91.394683323649048</c:v>
                </c:pt>
                <c:pt idx="3744">
                  <c:v>91.394683323649048</c:v>
                </c:pt>
                <c:pt idx="3745">
                  <c:v>91.394683323649048</c:v>
                </c:pt>
                <c:pt idx="3746">
                  <c:v>91.394683323649048</c:v>
                </c:pt>
                <c:pt idx="3747">
                  <c:v>91.394683323649048</c:v>
                </c:pt>
                <c:pt idx="3748">
                  <c:v>91.394683323649048</c:v>
                </c:pt>
                <c:pt idx="3749">
                  <c:v>91.394683323649048</c:v>
                </c:pt>
                <c:pt idx="3750">
                  <c:v>91.394683323649048</c:v>
                </c:pt>
                <c:pt idx="3751">
                  <c:v>91.394683323649048</c:v>
                </c:pt>
                <c:pt idx="3752">
                  <c:v>91.394683323649048</c:v>
                </c:pt>
                <c:pt idx="3753">
                  <c:v>91.394683323649048</c:v>
                </c:pt>
                <c:pt idx="3754">
                  <c:v>91.394683323649048</c:v>
                </c:pt>
                <c:pt idx="3755">
                  <c:v>91.394683323649048</c:v>
                </c:pt>
                <c:pt idx="3756">
                  <c:v>91.394683323649048</c:v>
                </c:pt>
                <c:pt idx="3757">
                  <c:v>91.394683323649048</c:v>
                </c:pt>
                <c:pt idx="3758">
                  <c:v>91.394683323649048</c:v>
                </c:pt>
                <c:pt idx="3759">
                  <c:v>91.394683323649048</c:v>
                </c:pt>
                <c:pt idx="3760">
                  <c:v>91.394683323649048</c:v>
                </c:pt>
                <c:pt idx="3761">
                  <c:v>91.394683323649048</c:v>
                </c:pt>
                <c:pt idx="3762">
                  <c:v>91.394683323649048</c:v>
                </c:pt>
                <c:pt idx="3763">
                  <c:v>91.394683323649048</c:v>
                </c:pt>
                <c:pt idx="3764">
                  <c:v>91.394683323649048</c:v>
                </c:pt>
                <c:pt idx="3765">
                  <c:v>91.394683323649048</c:v>
                </c:pt>
                <c:pt idx="3766">
                  <c:v>91.394683323649048</c:v>
                </c:pt>
                <c:pt idx="3767">
                  <c:v>91.394683323649048</c:v>
                </c:pt>
                <c:pt idx="3768">
                  <c:v>91.394683323649048</c:v>
                </c:pt>
                <c:pt idx="3769">
                  <c:v>91.394683323649048</c:v>
                </c:pt>
                <c:pt idx="3770">
                  <c:v>91.394683323649048</c:v>
                </c:pt>
                <c:pt idx="3771">
                  <c:v>91.394683323649048</c:v>
                </c:pt>
                <c:pt idx="3772">
                  <c:v>91.394683323649048</c:v>
                </c:pt>
                <c:pt idx="3773">
                  <c:v>91.394683323649048</c:v>
                </c:pt>
                <c:pt idx="3774">
                  <c:v>91.394683323649048</c:v>
                </c:pt>
                <c:pt idx="3775">
                  <c:v>91.394683323649048</c:v>
                </c:pt>
                <c:pt idx="3776">
                  <c:v>91.394683323649048</c:v>
                </c:pt>
                <c:pt idx="3777">
                  <c:v>91.394683323649048</c:v>
                </c:pt>
                <c:pt idx="3778">
                  <c:v>91.394683323649048</c:v>
                </c:pt>
                <c:pt idx="3779">
                  <c:v>91.394683323649048</c:v>
                </c:pt>
                <c:pt idx="3780">
                  <c:v>91.394683323649048</c:v>
                </c:pt>
                <c:pt idx="3781">
                  <c:v>91.394683323649048</c:v>
                </c:pt>
                <c:pt idx="3782">
                  <c:v>91.394683323649048</c:v>
                </c:pt>
                <c:pt idx="3783">
                  <c:v>91.394683323649048</c:v>
                </c:pt>
                <c:pt idx="3784">
                  <c:v>91.394683323649048</c:v>
                </c:pt>
                <c:pt idx="3785">
                  <c:v>91.394683323649048</c:v>
                </c:pt>
                <c:pt idx="3786">
                  <c:v>91.394683323649048</c:v>
                </c:pt>
                <c:pt idx="3787">
                  <c:v>91.394683323649048</c:v>
                </c:pt>
                <c:pt idx="3788">
                  <c:v>91.394683323649048</c:v>
                </c:pt>
                <c:pt idx="3789">
                  <c:v>91.394683323649048</c:v>
                </c:pt>
                <c:pt idx="3790">
                  <c:v>91.394683323649048</c:v>
                </c:pt>
                <c:pt idx="3791">
                  <c:v>91.394683323649048</c:v>
                </c:pt>
                <c:pt idx="3792">
                  <c:v>91.394683323649048</c:v>
                </c:pt>
                <c:pt idx="3793">
                  <c:v>91.394683323649048</c:v>
                </c:pt>
                <c:pt idx="3794">
                  <c:v>91.394683323649048</c:v>
                </c:pt>
                <c:pt idx="3795">
                  <c:v>91.394683323649048</c:v>
                </c:pt>
                <c:pt idx="3796">
                  <c:v>91.394683323649048</c:v>
                </c:pt>
                <c:pt idx="3797">
                  <c:v>91.394683323649048</c:v>
                </c:pt>
                <c:pt idx="3798">
                  <c:v>91.394683323649048</c:v>
                </c:pt>
                <c:pt idx="3799">
                  <c:v>91.394683323649048</c:v>
                </c:pt>
                <c:pt idx="3800">
                  <c:v>91.394683323649048</c:v>
                </c:pt>
                <c:pt idx="3801">
                  <c:v>91.394683323649048</c:v>
                </c:pt>
                <c:pt idx="3802">
                  <c:v>91.394683323649048</c:v>
                </c:pt>
                <c:pt idx="3803">
                  <c:v>91.394683323649048</c:v>
                </c:pt>
                <c:pt idx="3804">
                  <c:v>91.394683323649048</c:v>
                </c:pt>
                <c:pt idx="3805">
                  <c:v>91.394683323649048</c:v>
                </c:pt>
                <c:pt idx="3806">
                  <c:v>91.394683323649048</c:v>
                </c:pt>
                <c:pt idx="3807">
                  <c:v>91.394683323649048</c:v>
                </c:pt>
                <c:pt idx="3808">
                  <c:v>91.394683323649048</c:v>
                </c:pt>
                <c:pt idx="3809">
                  <c:v>91.394683323649048</c:v>
                </c:pt>
                <c:pt idx="3810">
                  <c:v>91.394683323649048</c:v>
                </c:pt>
                <c:pt idx="3811">
                  <c:v>91.394683323649048</c:v>
                </c:pt>
                <c:pt idx="3812">
                  <c:v>91.394683323649048</c:v>
                </c:pt>
                <c:pt idx="3813">
                  <c:v>91.394683323649048</c:v>
                </c:pt>
                <c:pt idx="3814">
                  <c:v>91.394683323649048</c:v>
                </c:pt>
                <c:pt idx="3815">
                  <c:v>91.394683323649048</c:v>
                </c:pt>
                <c:pt idx="3816">
                  <c:v>91.394683323649048</c:v>
                </c:pt>
                <c:pt idx="3817">
                  <c:v>91.394683323649048</c:v>
                </c:pt>
                <c:pt idx="3818">
                  <c:v>91.394683323649048</c:v>
                </c:pt>
                <c:pt idx="3819">
                  <c:v>91.394683323649048</c:v>
                </c:pt>
                <c:pt idx="3820">
                  <c:v>91.394683323649048</c:v>
                </c:pt>
                <c:pt idx="3821">
                  <c:v>91.394683323649048</c:v>
                </c:pt>
                <c:pt idx="3822">
                  <c:v>91.394683323649048</c:v>
                </c:pt>
                <c:pt idx="3823">
                  <c:v>91.394683323649048</c:v>
                </c:pt>
                <c:pt idx="3824">
                  <c:v>91.394683323649048</c:v>
                </c:pt>
                <c:pt idx="3825">
                  <c:v>91.394683323649048</c:v>
                </c:pt>
                <c:pt idx="3826">
                  <c:v>91.394683323649048</c:v>
                </c:pt>
                <c:pt idx="3827">
                  <c:v>91.394683323649048</c:v>
                </c:pt>
                <c:pt idx="3828">
                  <c:v>91.394683323649048</c:v>
                </c:pt>
                <c:pt idx="3829">
                  <c:v>91.394683323649048</c:v>
                </c:pt>
                <c:pt idx="3830">
                  <c:v>91.394683323649048</c:v>
                </c:pt>
                <c:pt idx="3831">
                  <c:v>91.394683323649048</c:v>
                </c:pt>
                <c:pt idx="3832">
                  <c:v>91.394683323649048</c:v>
                </c:pt>
                <c:pt idx="3833">
                  <c:v>91.394683323649048</c:v>
                </c:pt>
                <c:pt idx="3834">
                  <c:v>91.394683323649048</c:v>
                </c:pt>
                <c:pt idx="3835">
                  <c:v>91.394683323649048</c:v>
                </c:pt>
                <c:pt idx="3836">
                  <c:v>91.394683323649048</c:v>
                </c:pt>
                <c:pt idx="3837">
                  <c:v>91.394683323649048</c:v>
                </c:pt>
                <c:pt idx="3838">
                  <c:v>91.394683323649048</c:v>
                </c:pt>
                <c:pt idx="3839">
                  <c:v>91.394683323649048</c:v>
                </c:pt>
                <c:pt idx="3840">
                  <c:v>91.394683323649048</c:v>
                </c:pt>
                <c:pt idx="3841">
                  <c:v>91.394683323649048</c:v>
                </c:pt>
                <c:pt idx="3842">
                  <c:v>91.394683323649048</c:v>
                </c:pt>
                <c:pt idx="3843">
                  <c:v>91.394683323649048</c:v>
                </c:pt>
                <c:pt idx="3844">
                  <c:v>91.394683323649048</c:v>
                </c:pt>
                <c:pt idx="3845">
                  <c:v>91.394683323649048</c:v>
                </c:pt>
                <c:pt idx="3846">
                  <c:v>91.394683323649048</c:v>
                </c:pt>
                <c:pt idx="3847">
                  <c:v>91.394683323649048</c:v>
                </c:pt>
                <c:pt idx="3848">
                  <c:v>91.394683323649048</c:v>
                </c:pt>
                <c:pt idx="3849">
                  <c:v>91.394683323649048</c:v>
                </c:pt>
                <c:pt idx="3850">
                  <c:v>91.394683323649048</c:v>
                </c:pt>
                <c:pt idx="3851">
                  <c:v>91.394683323649048</c:v>
                </c:pt>
                <c:pt idx="3852">
                  <c:v>91.394683323649048</c:v>
                </c:pt>
                <c:pt idx="3853">
                  <c:v>91.394683323649048</c:v>
                </c:pt>
                <c:pt idx="3854">
                  <c:v>91.394683323649048</c:v>
                </c:pt>
                <c:pt idx="3855">
                  <c:v>91.394683323649048</c:v>
                </c:pt>
                <c:pt idx="3856">
                  <c:v>91.394683323649048</c:v>
                </c:pt>
                <c:pt idx="3857">
                  <c:v>91.394683323649048</c:v>
                </c:pt>
                <c:pt idx="3858">
                  <c:v>91.394683323649048</c:v>
                </c:pt>
                <c:pt idx="3859">
                  <c:v>91.394683323649048</c:v>
                </c:pt>
                <c:pt idx="3860">
                  <c:v>91.394683323649048</c:v>
                </c:pt>
                <c:pt idx="3861">
                  <c:v>91.394683323649048</c:v>
                </c:pt>
                <c:pt idx="3862">
                  <c:v>91.394683323649048</c:v>
                </c:pt>
                <c:pt idx="3863">
                  <c:v>91.394683323649048</c:v>
                </c:pt>
                <c:pt idx="3864">
                  <c:v>91.394683323649048</c:v>
                </c:pt>
                <c:pt idx="3865">
                  <c:v>91.394683323649048</c:v>
                </c:pt>
                <c:pt idx="3866">
                  <c:v>91.394683323649048</c:v>
                </c:pt>
                <c:pt idx="3867">
                  <c:v>91.394683323649048</c:v>
                </c:pt>
                <c:pt idx="3868">
                  <c:v>91.394683323649048</c:v>
                </c:pt>
                <c:pt idx="3869">
                  <c:v>91.394683323649048</c:v>
                </c:pt>
                <c:pt idx="3870">
                  <c:v>91.394683323649048</c:v>
                </c:pt>
                <c:pt idx="3871">
                  <c:v>91.394683323649048</c:v>
                </c:pt>
                <c:pt idx="3872">
                  <c:v>91.394683323649048</c:v>
                </c:pt>
                <c:pt idx="3873">
                  <c:v>91.394683323649048</c:v>
                </c:pt>
                <c:pt idx="3874">
                  <c:v>91.394683323649048</c:v>
                </c:pt>
                <c:pt idx="3875">
                  <c:v>91.394683323649048</c:v>
                </c:pt>
                <c:pt idx="3876">
                  <c:v>91.394683323649048</c:v>
                </c:pt>
                <c:pt idx="3877">
                  <c:v>91.394683323649048</c:v>
                </c:pt>
                <c:pt idx="3878">
                  <c:v>91.394683323649048</c:v>
                </c:pt>
                <c:pt idx="3879">
                  <c:v>91.394683323649048</c:v>
                </c:pt>
                <c:pt idx="3880">
                  <c:v>91.394683323649048</c:v>
                </c:pt>
                <c:pt idx="3881">
                  <c:v>91.394683323649048</c:v>
                </c:pt>
                <c:pt idx="3882">
                  <c:v>91.394683323649048</c:v>
                </c:pt>
                <c:pt idx="3883">
                  <c:v>91.394683323649048</c:v>
                </c:pt>
                <c:pt idx="3884">
                  <c:v>91.394683323649048</c:v>
                </c:pt>
                <c:pt idx="3885">
                  <c:v>91.394683323649048</c:v>
                </c:pt>
                <c:pt idx="3886">
                  <c:v>91.394683323649048</c:v>
                </c:pt>
                <c:pt idx="3887">
                  <c:v>91.394683323649048</c:v>
                </c:pt>
                <c:pt idx="3888">
                  <c:v>91.394683323649048</c:v>
                </c:pt>
                <c:pt idx="3889">
                  <c:v>91.394683323649048</c:v>
                </c:pt>
                <c:pt idx="3890">
                  <c:v>91.394683323649048</c:v>
                </c:pt>
                <c:pt idx="3891">
                  <c:v>91.394683323649048</c:v>
                </c:pt>
                <c:pt idx="3892">
                  <c:v>91.394683323649048</c:v>
                </c:pt>
                <c:pt idx="3893">
                  <c:v>91.394683323649048</c:v>
                </c:pt>
                <c:pt idx="3894">
                  <c:v>91.394683323649048</c:v>
                </c:pt>
                <c:pt idx="3895">
                  <c:v>91.394683323649048</c:v>
                </c:pt>
                <c:pt idx="3896">
                  <c:v>91.394683323649048</c:v>
                </c:pt>
                <c:pt idx="3897">
                  <c:v>91.394683323649048</c:v>
                </c:pt>
                <c:pt idx="3898">
                  <c:v>91.394683323649048</c:v>
                </c:pt>
                <c:pt idx="3899">
                  <c:v>91.394683323649048</c:v>
                </c:pt>
                <c:pt idx="3900">
                  <c:v>91.394683323649048</c:v>
                </c:pt>
                <c:pt idx="3901">
                  <c:v>91.394683323649048</c:v>
                </c:pt>
                <c:pt idx="3902">
                  <c:v>91.394683323649048</c:v>
                </c:pt>
                <c:pt idx="3903">
                  <c:v>91.394683323649048</c:v>
                </c:pt>
                <c:pt idx="3904">
                  <c:v>91.394683323649048</c:v>
                </c:pt>
                <c:pt idx="3905">
                  <c:v>91.394683323649048</c:v>
                </c:pt>
                <c:pt idx="3906">
                  <c:v>91.394683323649048</c:v>
                </c:pt>
                <c:pt idx="3907">
                  <c:v>91.394683323649048</c:v>
                </c:pt>
                <c:pt idx="3908">
                  <c:v>91.394683323649048</c:v>
                </c:pt>
                <c:pt idx="3909">
                  <c:v>91.394683323649048</c:v>
                </c:pt>
                <c:pt idx="3910">
                  <c:v>91.394683323649048</c:v>
                </c:pt>
                <c:pt idx="3911">
                  <c:v>91.394683323649048</c:v>
                </c:pt>
                <c:pt idx="3912">
                  <c:v>91.394683323649048</c:v>
                </c:pt>
                <c:pt idx="3913">
                  <c:v>91.394683323649048</c:v>
                </c:pt>
                <c:pt idx="3914">
                  <c:v>91.394683323649048</c:v>
                </c:pt>
                <c:pt idx="3915">
                  <c:v>91.394683323649048</c:v>
                </c:pt>
                <c:pt idx="3916">
                  <c:v>91.394683323649048</c:v>
                </c:pt>
                <c:pt idx="3917">
                  <c:v>91.394683323649048</c:v>
                </c:pt>
                <c:pt idx="3918">
                  <c:v>91.394683323649048</c:v>
                </c:pt>
                <c:pt idx="3919">
                  <c:v>91.394683323649048</c:v>
                </c:pt>
                <c:pt idx="3920">
                  <c:v>91.394683323649048</c:v>
                </c:pt>
                <c:pt idx="3921">
                  <c:v>91.394683323649048</c:v>
                </c:pt>
                <c:pt idx="3922">
                  <c:v>91.394683323649048</c:v>
                </c:pt>
                <c:pt idx="3923">
                  <c:v>91.394683323649048</c:v>
                </c:pt>
                <c:pt idx="3924">
                  <c:v>91.394683323649048</c:v>
                </c:pt>
                <c:pt idx="3925">
                  <c:v>91.394683323649048</c:v>
                </c:pt>
                <c:pt idx="3926">
                  <c:v>91.394683323649048</c:v>
                </c:pt>
                <c:pt idx="3927">
                  <c:v>91.394683323649048</c:v>
                </c:pt>
                <c:pt idx="3928">
                  <c:v>91.394683323649048</c:v>
                </c:pt>
                <c:pt idx="3929">
                  <c:v>91.394683323649048</c:v>
                </c:pt>
                <c:pt idx="3930">
                  <c:v>91.394683323649048</c:v>
                </c:pt>
                <c:pt idx="3931">
                  <c:v>91.394683323649048</c:v>
                </c:pt>
                <c:pt idx="3932">
                  <c:v>91.394683323649048</c:v>
                </c:pt>
                <c:pt idx="3933">
                  <c:v>91.394683323649048</c:v>
                </c:pt>
                <c:pt idx="3934">
                  <c:v>91.394683323649048</c:v>
                </c:pt>
                <c:pt idx="3935">
                  <c:v>91.394683323649048</c:v>
                </c:pt>
                <c:pt idx="3936">
                  <c:v>91.394683323649048</c:v>
                </c:pt>
                <c:pt idx="3937">
                  <c:v>91.394683323649048</c:v>
                </c:pt>
                <c:pt idx="3938">
                  <c:v>91.394683323649048</c:v>
                </c:pt>
                <c:pt idx="3939">
                  <c:v>91.394683323649048</c:v>
                </c:pt>
                <c:pt idx="3940">
                  <c:v>91.394683323649048</c:v>
                </c:pt>
                <c:pt idx="3941">
                  <c:v>91.394683323649048</c:v>
                </c:pt>
                <c:pt idx="3942">
                  <c:v>91.394683323649048</c:v>
                </c:pt>
                <c:pt idx="3943">
                  <c:v>91.394683323649048</c:v>
                </c:pt>
                <c:pt idx="3944">
                  <c:v>91.394683323649048</c:v>
                </c:pt>
                <c:pt idx="3945">
                  <c:v>91.394683323649048</c:v>
                </c:pt>
                <c:pt idx="3946">
                  <c:v>91.394683323649048</c:v>
                </c:pt>
                <c:pt idx="3947">
                  <c:v>91.394683323649048</c:v>
                </c:pt>
                <c:pt idx="3948">
                  <c:v>91.394683323649048</c:v>
                </c:pt>
                <c:pt idx="3949">
                  <c:v>91.394683323649048</c:v>
                </c:pt>
                <c:pt idx="3950">
                  <c:v>91.394683323649048</c:v>
                </c:pt>
                <c:pt idx="3951">
                  <c:v>91.394683323649048</c:v>
                </c:pt>
                <c:pt idx="3952">
                  <c:v>91.394683323649048</c:v>
                </c:pt>
                <c:pt idx="3953">
                  <c:v>91.394683323649048</c:v>
                </c:pt>
                <c:pt idx="3954">
                  <c:v>91.394683323649048</c:v>
                </c:pt>
                <c:pt idx="3955">
                  <c:v>91.394683323649048</c:v>
                </c:pt>
                <c:pt idx="3956">
                  <c:v>91.394683323649048</c:v>
                </c:pt>
                <c:pt idx="3957">
                  <c:v>91.394683323649048</c:v>
                </c:pt>
                <c:pt idx="3958">
                  <c:v>91.394683323649048</c:v>
                </c:pt>
                <c:pt idx="3959">
                  <c:v>91.394683323649048</c:v>
                </c:pt>
                <c:pt idx="3960">
                  <c:v>91.394683323649048</c:v>
                </c:pt>
                <c:pt idx="3961">
                  <c:v>91.394683323649048</c:v>
                </c:pt>
                <c:pt idx="3962">
                  <c:v>91.394683323649048</c:v>
                </c:pt>
                <c:pt idx="3963">
                  <c:v>91.394683323649048</c:v>
                </c:pt>
                <c:pt idx="3964">
                  <c:v>91.394683323649048</c:v>
                </c:pt>
                <c:pt idx="3965">
                  <c:v>91.394683323649048</c:v>
                </c:pt>
                <c:pt idx="3966">
                  <c:v>91.394683323649048</c:v>
                </c:pt>
                <c:pt idx="3967">
                  <c:v>91.394683323649048</c:v>
                </c:pt>
                <c:pt idx="3968">
                  <c:v>91.394683323649048</c:v>
                </c:pt>
                <c:pt idx="3969">
                  <c:v>91.394683323649048</c:v>
                </c:pt>
                <c:pt idx="3970">
                  <c:v>91.394683323649048</c:v>
                </c:pt>
                <c:pt idx="3971">
                  <c:v>91.394683323649048</c:v>
                </c:pt>
                <c:pt idx="3972">
                  <c:v>91.394683323649048</c:v>
                </c:pt>
                <c:pt idx="3973">
                  <c:v>91.394683323649048</c:v>
                </c:pt>
                <c:pt idx="3974">
                  <c:v>91.394683323649048</c:v>
                </c:pt>
                <c:pt idx="3975">
                  <c:v>91.394683323649048</c:v>
                </c:pt>
                <c:pt idx="3976">
                  <c:v>91.394683323649048</c:v>
                </c:pt>
                <c:pt idx="3977">
                  <c:v>91.394683323649048</c:v>
                </c:pt>
                <c:pt idx="3978">
                  <c:v>91.394683323649048</c:v>
                </c:pt>
                <c:pt idx="3979">
                  <c:v>91.394683323649048</c:v>
                </c:pt>
                <c:pt idx="3980">
                  <c:v>91.394683323649048</c:v>
                </c:pt>
                <c:pt idx="3981">
                  <c:v>91.394683323649048</c:v>
                </c:pt>
                <c:pt idx="3982">
                  <c:v>91.394683323649048</c:v>
                </c:pt>
                <c:pt idx="3983">
                  <c:v>91.394683323649048</c:v>
                </c:pt>
                <c:pt idx="3984">
                  <c:v>91.394683323649048</c:v>
                </c:pt>
                <c:pt idx="3985">
                  <c:v>91.394683323649048</c:v>
                </c:pt>
                <c:pt idx="3986">
                  <c:v>91.394683323649048</c:v>
                </c:pt>
                <c:pt idx="3987">
                  <c:v>91.394683323649048</c:v>
                </c:pt>
                <c:pt idx="3988">
                  <c:v>91.394683323649048</c:v>
                </c:pt>
                <c:pt idx="3989">
                  <c:v>91.394683323649048</c:v>
                </c:pt>
                <c:pt idx="3990">
                  <c:v>91.394683323649048</c:v>
                </c:pt>
                <c:pt idx="3991">
                  <c:v>91.394683323649048</c:v>
                </c:pt>
                <c:pt idx="3992">
                  <c:v>91.394683323649048</c:v>
                </c:pt>
                <c:pt idx="3993">
                  <c:v>91.394683323649048</c:v>
                </c:pt>
                <c:pt idx="3994">
                  <c:v>91.394683323649048</c:v>
                </c:pt>
                <c:pt idx="3995">
                  <c:v>91.394683323649048</c:v>
                </c:pt>
                <c:pt idx="3996">
                  <c:v>91.394683323649048</c:v>
                </c:pt>
                <c:pt idx="3997">
                  <c:v>91.394683323649048</c:v>
                </c:pt>
                <c:pt idx="3998">
                  <c:v>91.394683323649048</c:v>
                </c:pt>
                <c:pt idx="3999">
                  <c:v>91.394683323649048</c:v>
                </c:pt>
                <c:pt idx="4000">
                  <c:v>91.394683323649048</c:v>
                </c:pt>
                <c:pt idx="4001">
                  <c:v>91.394683323649048</c:v>
                </c:pt>
                <c:pt idx="4002">
                  <c:v>91.394683323649048</c:v>
                </c:pt>
                <c:pt idx="4003">
                  <c:v>91.394683323649048</c:v>
                </c:pt>
                <c:pt idx="4004">
                  <c:v>91.394683323649048</c:v>
                </c:pt>
                <c:pt idx="4005">
                  <c:v>91.394683323649048</c:v>
                </c:pt>
                <c:pt idx="4006">
                  <c:v>91.394683323649048</c:v>
                </c:pt>
                <c:pt idx="4007">
                  <c:v>91.394683323649048</c:v>
                </c:pt>
                <c:pt idx="4008">
                  <c:v>91.394683323649048</c:v>
                </c:pt>
                <c:pt idx="4009">
                  <c:v>91.394683323649048</c:v>
                </c:pt>
                <c:pt idx="4010">
                  <c:v>91.394683323649048</c:v>
                </c:pt>
                <c:pt idx="4011">
                  <c:v>91.394683323649048</c:v>
                </c:pt>
                <c:pt idx="4012">
                  <c:v>91.394683323649048</c:v>
                </c:pt>
                <c:pt idx="4013">
                  <c:v>91.394683323649048</c:v>
                </c:pt>
                <c:pt idx="4014">
                  <c:v>91.394683323649048</c:v>
                </c:pt>
                <c:pt idx="4015">
                  <c:v>91.394683323649048</c:v>
                </c:pt>
                <c:pt idx="4016">
                  <c:v>91.394683323649048</c:v>
                </c:pt>
                <c:pt idx="4017">
                  <c:v>91.394683323649048</c:v>
                </c:pt>
                <c:pt idx="4018">
                  <c:v>91.394683323649048</c:v>
                </c:pt>
                <c:pt idx="4019">
                  <c:v>91.394683323649048</c:v>
                </c:pt>
                <c:pt idx="4020">
                  <c:v>91.394683323649048</c:v>
                </c:pt>
                <c:pt idx="4021">
                  <c:v>91.394683323649048</c:v>
                </c:pt>
                <c:pt idx="4022">
                  <c:v>91.394683323649048</c:v>
                </c:pt>
                <c:pt idx="4023">
                  <c:v>91.394683323649048</c:v>
                </c:pt>
                <c:pt idx="4024">
                  <c:v>91.394683323649048</c:v>
                </c:pt>
                <c:pt idx="4025">
                  <c:v>91.394683323649048</c:v>
                </c:pt>
                <c:pt idx="4026">
                  <c:v>91.394683323649048</c:v>
                </c:pt>
                <c:pt idx="4027">
                  <c:v>91.394683323649048</c:v>
                </c:pt>
                <c:pt idx="4028">
                  <c:v>91.394683323649048</c:v>
                </c:pt>
                <c:pt idx="4029">
                  <c:v>91.394683323649048</c:v>
                </c:pt>
                <c:pt idx="4030">
                  <c:v>91.394683323649048</c:v>
                </c:pt>
                <c:pt idx="4031">
                  <c:v>91.394683323649048</c:v>
                </c:pt>
                <c:pt idx="4032">
                  <c:v>91.394683323649048</c:v>
                </c:pt>
                <c:pt idx="4033">
                  <c:v>91.394683323649048</c:v>
                </c:pt>
                <c:pt idx="4034">
                  <c:v>91.394683323649048</c:v>
                </c:pt>
                <c:pt idx="4035">
                  <c:v>91.394683323649048</c:v>
                </c:pt>
                <c:pt idx="4036">
                  <c:v>91.394683323649048</c:v>
                </c:pt>
                <c:pt idx="4037">
                  <c:v>91.394683323649048</c:v>
                </c:pt>
                <c:pt idx="4038">
                  <c:v>91.394683323649048</c:v>
                </c:pt>
                <c:pt idx="4039">
                  <c:v>91.394683323649048</c:v>
                </c:pt>
                <c:pt idx="4040">
                  <c:v>91.394683323649048</c:v>
                </c:pt>
                <c:pt idx="4041">
                  <c:v>91.394683323649048</c:v>
                </c:pt>
                <c:pt idx="4042">
                  <c:v>91.394683323649048</c:v>
                </c:pt>
                <c:pt idx="4043">
                  <c:v>91.394683323649048</c:v>
                </c:pt>
                <c:pt idx="4044">
                  <c:v>91.394683323649048</c:v>
                </c:pt>
                <c:pt idx="4045">
                  <c:v>91.394683323649048</c:v>
                </c:pt>
                <c:pt idx="4046">
                  <c:v>91.394683323649048</c:v>
                </c:pt>
                <c:pt idx="4047">
                  <c:v>91.394683323649048</c:v>
                </c:pt>
                <c:pt idx="4048">
                  <c:v>91.394683323649048</c:v>
                </c:pt>
                <c:pt idx="4049">
                  <c:v>91.394683323649048</c:v>
                </c:pt>
                <c:pt idx="4050">
                  <c:v>91.394683323649048</c:v>
                </c:pt>
                <c:pt idx="4051">
                  <c:v>91.394683323649048</c:v>
                </c:pt>
                <c:pt idx="4052">
                  <c:v>91.394683323649048</c:v>
                </c:pt>
                <c:pt idx="4053">
                  <c:v>91.394683323649048</c:v>
                </c:pt>
                <c:pt idx="4054">
                  <c:v>91.394683323649048</c:v>
                </c:pt>
                <c:pt idx="4055">
                  <c:v>91.394683323649048</c:v>
                </c:pt>
                <c:pt idx="4056">
                  <c:v>91.394683323649048</c:v>
                </c:pt>
                <c:pt idx="4057">
                  <c:v>91.394683323649048</c:v>
                </c:pt>
                <c:pt idx="4058">
                  <c:v>91.394683323649048</c:v>
                </c:pt>
                <c:pt idx="4059">
                  <c:v>91.394683323649048</c:v>
                </c:pt>
                <c:pt idx="4060">
                  <c:v>91.394683323649048</c:v>
                </c:pt>
                <c:pt idx="4061">
                  <c:v>91.394683323649048</c:v>
                </c:pt>
                <c:pt idx="4062">
                  <c:v>91.394683323649048</c:v>
                </c:pt>
                <c:pt idx="4063">
                  <c:v>91.394683323649048</c:v>
                </c:pt>
                <c:pt idx="4064">
                  <c:v>91.394683323649048</c:v>
                </c:pt>
                <c:pt idx="4065">
                  <c:v>91.394683323649048</c:v>
                </c:pt>
                <c:pt idx="4066">
                  <c:v>91.394683323649048</c:v>
                </c:pt>
                <c:pt idx="4067">
                  <c:v>91.394683323649048</c:v>
                </c:pt>
                <c:pt idx="4068">
                  <c:v>91.394683323649048</c:v>
                </c:pt>
                <c:pt idx="4069">
                  <c:v>91.394683323649048</c:v>
                </c:pt>
                <c:pt idx="4070">
                  <c:v>91.394683323649048</c:v>
                </c:pt>
                <c:pt idx="4071">
                  <c:v>91.394683323649048</c:v>
                </c:pt>
                <c:pt idx="4072">
                  <c:v>91.394683323649048</c:v>
                </c:pt>
                <c:pt idx="4073">
                  <c:v>91.394683323649048</c:v>
                </c:pt>
                <c:pt idx="4074">
                  <c:v>91.394683323649048</c:v>
                </c:pt>
                <c:pt idx="4075">
                  <c:v>91.394683323649048</c:v>
                </c:pt>
                <c:pt idx="4076">
                  <c:v>91.394683323649048</c:v>
                </c:pt>
                <c:pt idx="4077">
                  <c:v>91.394683323649048</c:v>
                </c:pt>
                <c:pt idx="4078">
                  <c:v>91.394683323649048</c:v>
                </c:pt>
                <c:pt idx="4079">
                  <c:v>91.394683323649048</c:v>
                </c:pt>
                <c:pt idx="4080">
                  <c:v>91.394683323649048</c:v>
                </c:pt>
                <c:pt idx="4081">
                  <c:v>91.394683323649048</c:v>
                </c:pt>
                <c:pt idx="4082">
                  <c:v>91.394683323649048</c:v>
                </c:pt>
                <c:pt idx="4083">
                  <c:v>91.394683323649048</c:v>
                </c:pt>
                <c:pt idx="4084">
                  <c:v>91.394683323649048</c:v>
                </c:pt>
                <c:pt idx="4085">
                  <c:v>91.394683323649048</c:v>
                </c:pt>
                <c:pt idx="4086">
                  <c:v>91.394683323649048</c:v>
                </c:pt>
                <c:pt idx="4087">
                  <c:v>91.394683323649048</c:v>
                </c:pt>
                <c:pt idx="4088">
                  <c:v>91.394683323649048</c:v>
                </c:pt>
                <c:pt idx="4089">
                  <c:v>91.394683323649048</c:v>
                </c:pt>
                <c:pt idx="4090">
                  <c:v>91.394683323649048</c:v>
                </c:pt>
                <c:pt idx="4091">
                  <c:v>91.394683323649048</c:v>
                </c:pt>
                <c:pt idx="4092">
                  <c:v>91.394683323649048</c:v>
                </c:pt>
                <c:pt idx="4093">
                  <c:v>91.394683323649048</c:v>
                </c:pt>
                <c:pt idx="4094">
                  <c:v>91.394683323649048</c:v>
                </c:pt>
                <c:pt idx="4095">
                  <c:v>91.394683323649048</c:v>
                </c:pt>
                <c:pt idx="4096">
                  <c:v>91.394683323649048</c:v>
                </c:pt>
                <c:pt idx="4097">
                  <c:v>91.394683323649048</c:v>
                </c:pt>
                <c:pt idx="4098">
                  <c:v>91.394683323649048</c:v>
                </c:pt>
                <c:pt idx="4099">
                  <c:v>91.394683323649048</c:v>
                </c:pt>
                <c:pt idx="4100">
                  <c:v>91.394683323649048</c:v>
                </c:pt>
                <c:pt idx="4101">
                  <c:v>91.394683323649048</c:v>
                </c:pt>
                <c:pt idx="4102">
                  <c:v>91.394683323649048</c:v>
                </c:pt>
                <c:pt idx="4103">
                  <c:v>91.394683323649048</c:v>
                </c:pt>
                <c:pt idx="4104">
                  <c:v>91.394683323649048</c:v>
                </c:pt>
                <c:pt idx="4105">
                  <c:v>91.394683323649048</c:v>
                </c:pt>
                <c:pt idx="4106">
                  <c:v>91.394683323649048</c:v>
                </c:pt>
                <c:pt idx="4107">
                  <c:v>91.394683323649048</c:v>
                </c:pt>
                <c:pt idx="4108">
                  <c:v>91.394683323649048</c:v>
                </c:pt>
                <c:pt idx="4109">
                  <c:v>91.394683323649048</c:v>
                </c:pt>
                <c:pt idx="4110">
                  <c:v>91.394683323649048</c:v>
                </c:pt>
                <c:pt idx="4111">
                  <c:v>91.394683323649048</c:v>
                </c:pt>
                <c:pt idx="4112">
                  <c:v>91.394683323649048</c:v>
                </c:pt>
                <c:pt idx="4113">
                  <c:v>91.394683323649048</c:v>
                </c:pt>
                <c:pt idx="4114">
                  <c:v>91.394683323649048</c:v>
                </c:pt>
                <c:pt idx="4115">
                  <c:v>91.394683323649048</c:v>
                </c:pt>
                <c:pt idx="4116">
                  <c:v>91.394683323649048</c:v>
                </c:pt>
                <c:pt idx="4117">
                  <c:v>91.394683323649048</c:v>
                </c:pt>
                <c:pt idx="4118">
                  <c:v>91.394683323649048</c:v>
                </c:pt>
                <c:pt idx="4119">
                  <c:v>91.394683323649048</c:v>
                </c:pt>
                <c:pt idx="4120">
                  <c:v>91.394683323649048</c:v>
                </c:pt>
                <c:pt idx="4121">
                  <c:v>91.394683323649048</c:v>
                </c:pt>
                <c:pt idx="4122">
                  <c:v>91.394683323649048</c:v>
                </c:pt>
                <c:pt idx="4123">
                  <c:v>91.394683323649048</c:v>
                </c:pt>
                <c:pt idx="4124">
                  <c:v>91.394683323649048</c:v>
                </c:pt>
                <c:pt idx="4125">
                  <c:v>91.394683323649048</c:v>
                </c:pt>
                <c:pt idx="4126">
                  <c:v>91.394683323649048</c:v>
                </c:pt>
                <c:pt idx="4127">
                  <c:v>91.394683323649048</c:v>
                </c:pt>
                <c:pt idx="4128">
                  <c:v>91.394683323649048</c:v>
                </c:pt>
                <c:pt idx="4129">
                  <c:v>91.394683323649048</c:v>
                </c:pt>
                <c:pt idx="4130">
                  <c:v>91.394683323649048</c:v>
                </c:pt>
                <c:pt idx="4131">
                  <c:v>91.394683323649048</c:v>
                </c:pt>
                <c:pt idx="4132">
                  <c:v>91.394683323649048</c:v>
                </c:pt>
                <c:pt idx="4133">
                  <c:v>91.394683323649048</c:v>
                </c:pt>
                <c:pt idx="4134">
                  <c:v>91.394683323649048</c:v>
                </c:pt>
                <c:pt idx="4135">
                  <c:v>91.394683323649048</c:v>
                </c:pt>
                <c:pt idx="4136">
                  <c:v>91.394683323649048</c:v>
                </c:pt>
                <c:pt idx="4137">
                  <c:v>91.394683323649048</c:v>
                </c:pt>
                <c:pt idx="4138">
                  <c:v>91.394683323649048</c:v>
                </c:pt>
                <c:pt idx="4139">
                  <c:v>91.394683323649048</c:v>
                </c:pt>
                <c:pt idx="4140">
                  <c:v>91.394683323649048</c:v>
                </c:pt>
                <c:pt idx="4141">
                  <c:v>91.394683323649048</c:v>
                </c:pt>
                <c:pt idx="4142">
                  <c:v>91.394683323649048</c:v>
                </c:pt>
                <c:pt idx="4143">
                  <c:v>91.394683323649048</c:v>
                </c:pt>
                <c:pt idx="4144">
                  <c:v>91.394683323649048</c:v>
                </c:pt>
                <c:pt idx="4145">
                  <c:v>91.394683323649048</c:v>
                </c:pt>
                <c:pt idx="4146">
                  <c:v>91.394683323649048</c:v>
                </c:pt>
                <c:pt idx="4147">
                  <c:v>91.394683323649048</c:v>
                </c:pt>
                <c:pt idx="4148">
                  <c:v>91.394683323649048</c:v>
                </c:pt>
                <c:pt idx="4149">
                  <c:v>91.394683323649048</c:v>
                </c:pt>
                <c:pt idx="4150">
                  <c:v>91.394683323649048</c:v>
                </c:pt>
                <c:pt idx="4151">
                  <c:v>91.394683323649048</c:v>
                </c:pt>
                <c:pt idx="4152">
                  <c:v>91.394683323649048</c:v>
                </c:pt>
                <c:pt idx="4153">
                  <c:v>91.394683323649048</c:v>
                </c:pt>
                <c:pt idx="4154">
                  <c:v>91.394683323649048</c:v>
                </c:pt>
                <c:pt idx="4155">
                  <c:v>91.394683323649048</c:v>
                </c:pt>
                <c:pt idx="4156">
                  <c:v>91.394683323649048</c:v>
                </c:pt>
                <c:pt idx="4157">
                  <c:v>91.394683323649048</c:v>
                </c:pt>
                <c:pt idx="4158">
                  <c:v>91.394683323649048</c:v>
                </c:pt>
                <c:pt idx="4159">
                  <c:v>91.394683323649048</c:v>
                </c:pt>
                <c:pt idx="4160">
                  <c:v>91.394683323649048</c:v>
                </c:pt>
                <c:pt idx="4161">
                  <c:v>91.394683323649048</c:v>
                </c:pt>
                <c:pt idx="4162">
                  <c:v>91.394683323649048</c:v>
                </c:pt>
                <c:pt idx="4163">
                  <c:v>91.394683323649048</c:v>
                </c:pt>
                <c:pt idx="4164">
                  <c:v>91.394683323649048</c:v>
                </c:pt>
                <c:pt idx="4165">
                  <c:v>91.394683323649048</c:v>
                </c:pt>
                <c:pt idx="4166">
                  <c:v>91.394683323649048</c:v>
                </c:pt>
                <c:pt idx="4167">
                  <c:v>91.394683323649048</c:v>
                </c:pt>
                <c:pt idx="4168">
                  <c:v>91.394683323649048</c:v>
                </c:pt>
                <c:pt idx="4169">
                  <c:v>91.394683323649048</c:v>
                </c:pt>
                <c:pt idx="4170">
                  <c:v>91.394683323649048</c:v>
                </c:pt>
                <c:pt idx="4171">
                  <c:v>91.394683323649048</c:v>
                </c:pt>
                <c:pt idx="4172">
                  <c:v>91.394683323649048</c:v>
                </c:pt>
                <c:pt idx="4173">
                  <c:v>91.394683323649048</c:v>
                </c:pt>
                <c:pt idx="4174">
                  <c:v>91.394683323649048</c:v>
                </c:pt>
                <c:pt idx="4175">
                  <c:v>91.394683323649048</c:v>
                </c:pt>
                <c:pt idx="4176">
                  <c:v>91.394683323649048</c:v>
                </c:pt>
                <c:pt idx="4177">
                  <c:v>91.394683323649048</c:v>
                </c:pt>
                <c:pt idx="4178">
                  <c:v>91.394683323649048</c:v>
                </c:pt>
                <c:pt idx="4179">
                  <c:v>91.394683323649048</c:v>
                </c:pt>
                <c:pt idx="4180">
                  <c:v>91.394683323649048</c:v>
                </c:pt>
                <c:pt idx="4181">
                  <c:v>91.394683323649048</c:v>
                </c:pt>
                <c:pt idx="4182">
                  <c:v>91.394683323649048</c:v>
                </c:pt>
                <c:pt idx="4183">
                  <c:v>91.394683323649048</c:v>
                </c:pt>
                <c:pt idx="4184">
                  <c:v>91.394683323649048</c:v>
                </c:pt>
                <c:pt idx="4185">
                  <c:v>91.394683323649048</c:v>
                </c:pt>
                <c:pt idx="4186">
                  <c:v>91.394683323649048</c:v>
                </c:pt>
                <c:pt idx="4187">
                  <c:v>91.394683323649048</c:v>
                </c:pt>
                <c:pt idx="4188">
                  <c:v>91.394683323649048</c:v>
                </c:pt>
                <c:pt idx="4189">
                  <c:v>91.394683323649048</c:v>
                </c:pt>
                <c:pt idx="4190">
                  <c:v>91.394683323649048</c:v>
                </c:pt>
                <c:pt idx="4191">
                  <c:v>91.394683323649048</c:v>
                </c:pt>
                <c:pt idx="4192">
                  <c:v>91.394683323649048</c:v>
                </c:pt>
                <c:pt idx="4193">
                  <c:v>91.394683323649048</c:v>
                </c:pt>
                <c:pt idx="4194">
                  <c:v>91.394683323649048</c:v>
                </c:pt>
                <c:pt idx="4195">
                  <c:v>91.394683323649048</c:v>
                </c:pt>
                <c:pt idx="4196">
                  <c:v>91.394683323649048</c:v>
                </c:pt>
                <c:pt idx="4197">
                  <c:v>91.394683323649048</c:v>
                </c:pt>
                <c:pt idx="4198">
                  <c:v>91.394683323649048</c:v>
                </c:pt>
                <c:pt idx="4199">
                  <c:v>91.394683323649048</c:v>
                </c:pt>
                <c:pt idx="4200">
                  <c:v>91.394683323649048</c:v>
                </c:pt>
                <c:pt idx="4201">
                  <c:v>91.394683323649048</c:v>
                </c:pt>
                <c:pt idx="4202">
                  <c:v>91.394683323649048</c:v>
                </c:pt>
                <c:pt idx="4203">
                  <c:v>91.394683323649048</c:v>
                </c:pt>
                <c:pt idx="4204">
                  <c:v>91.394683323649048</c:v>
                </c:pt>
                <c:pt idx="4205">
                  <c:v>91.394683323649048</c:v>
                </c:pt>
                <c:pt idx="4206">
                  <c:v>91.394683323649048</c:v>
                </c:pt>
                <c:pt idx="4207">
                  <c:v>91.394683323649048</c:v>
                </c:pt>
                <c:pt idx="4208">
                  <c:v>91.394683323649048</c:v>
                </c:pt>
                <c:pt idx="4209">
                  <c:v>91.394683323649048</c:v>
                </c:pt>
                <c:pt idx="4210">
                  <c:v>91.394683323649048</c:v>
                </c:pt>
                <c:pt idx="4211">
                  <c:v>91.394683323649048</c:v>
                </c:pt>
                <c:pt idx="4212">
                  <c:v>91.394683323649048</c:v>
                </c:pt>
                <c:pt idx="4213">
                  <c:v>91.394683323649048</c:v>
                </c:pt>
                <c:pt idx="4214">
                  <c:v>91.394683323649048</c:v>
                </c:pt>
                <c:pt idx="4215">
                  <c:v>91.394683323649048</c:v>
                </c:pt>
                <c:pt idx="4216">
                  <c:v>91.394683323649048</c:v>
                </c:pt>
                <c:pt idx="4217">
                  <c:v>91.394683323649048</c:v>
                </c:pt>
                <c:pt idx="4218">
                  <c:v>91.394683323649048</c:v>
                </c:pt>
                <c:pt idx="4219">
                  <c:v>91.394683323649048</c:v>
                </c:pt>
                <c:pt idx="4220">
                  <c:v>91.394683323649048</c:v>
                </c:pt>
                <c:pt idx="4221">
                  <c:v>91.394683323649048</c:v>
                </c:pt>
                <c:pt idx="4222">
                  <c:v>91.394683323649048</c:v>
                </c:pt>
                <c:pt idx="4223">
                  <c:v>91.394683323649048</c:v>
                </c:pt>
                <c:pt idx="4224">
                  <c:v>91.394683323649048</c:v>
                </c:pt>
                <c:pt idx="4225">
                  <c:v>91.394683323649048</c:v>
                </c:pt>
                <c:pt idx="4226">
                  <c:v>91.394683323649048</c:v>
                </c:pt>
                <c:pt idx="4227">
                  <c:v>91.394683323649048</c:v>
                </c:pt>
                <c:pt idx="4228">
                  <c:v>91.394683323649048</c:v>
                </c:pt>
                <c:pt idx="4229">
                  <c:v>91.394683323649048</c:v>
                </c:pt>
                <c:pt idx="4230">
                  <c:v>91.394683323649048</c:v>
                </c:pt>
                <c:pt idx="4231">
                  <c:v>91.394683323649048</c:v>
                </c:pt>
                <c:pt idx="4232">
                  <c:v>91.394683323649048</c:v>
                </c:pt>
                <c:pt idx="4233">
                  <c:v>91.394683323649048</c:v>
                </c:pt>
                <c:pt idx="4234">
                  <c:v>91.394683323649048</c:v>
                </c:pt>
                <c:pt idx="4235">
                  <c:v>91.394683323649048</c:v>
                </c:pt>
                <c:pt idx="4236">
                  <c:v>91.394683323649048</c:v>
                </c:pt>
                <c:pt idx="4237">
                  <c:v>91.394683323649048</c:v>
                </c:pt>
                <c:pt idx="4238">
                  <c:v>91.394683323649048</c:v>
                </c:pt>
                <c:pt idx="4239">
                  <c:v>91.394683323649048</c:v>
                </c:pt>
                <c:pt idx="4240">
                  <c:v>91.394683323649048</c:v>
                </c:pt>
                <c:pt idx="4241">
                  <c:v>91.394683323649048</c:v>
                </c:pt>
                <c:pt idx="4242">
                  <c:v>91.394683323649048</c:v>
                </c:pt>
                <c:pt idx="4243">
                  <c:v>91.394683323649048</c:v>
                </c:pt>
                <c:pt idx="4244">
                  <c:v>91.394683323649048</c:v>
                </c:pt>
                <c:pt idx="4245">
                  <c:v>91.394683323649048</c:v>
                </c:pt>
                <c:pt idx="4246">
                  <c:v>91.394683323649048</c:v>
                </c:pt>
                <c:pt idx="4247">
                  <c:v>91.394683323649048</c:v>
                </c:pt>
                <c:pt idx="4248">
                  <c:v>91.394683323649048</c:v>
                </c:pt>
                <c:pt idx="4249">
                  <c:v>91.394683323649048</c:v>
                </c:pt>
                <c:pt idx="4250">
                  <c:v>91.394683323649048</c:v>
                </c:pt>
                <c:pt idx="4251">
                  <c:v>91.394683323649048</c:v>
                </c:pt>
                <c:pt idx="4252">
                  <c:v>91.394683323649048</c:v>
                </c:pt>
                <c:pt idx="4253">
                  <c:v>91.394683323649048</c:v>
                </c:pt>
                <c:pt idx="4254">
                  <c:v>91.394683323649048</c:v>
                </c:pt>
                <c:pt idx="4255">
                  <c:v>91.394683323649048</c:v>
                </c:pt>
                <c:pt idx="4256">
                  <c:v>91.394683323649048</c:v>
                </c:pt>
                <c:pt idx="4257">
                  <c:v>91.394683323649048</c:v>
                </c:pt>
                <c:pt idx="4258">
                  <c:v>91.394683323649048</c:v>
                </c:pt>
                <c:pt idx="4259">
                  <c:v>91.394683323649048</c:v>
                </c:pt>
                <c:pt idx="4260">
                  <c:v>91.394683323649048</c:v>
                </c:pt>
                <c:pt idx="4261">
                  <c:v>91.394683323649048</c:v>
                </c:pt>
                <c:pt idx="4262">
                  <c:v>91.394683323649048</c:v>
                </c:pt>
                <c:pt idx="4263">
                  <c:v>91.394683323649048</c:v>
                </c:pt>
                <c:pt idx="4264">
                  <c:v>91.394683323649048</c:v>
                </c:pt>
                <c:pt idx="4265">
                  <c:v>91.394683323649048</c:v>
                </c:pt>
                <c:pt idx="4266">
                  <c:v>91.394683323649048</c:v>
                </c:pt>
                <c:pt idx="4267">
                  <c:v>91.394683323649048</c:v>
                </c:pt>
                <c:pt idx="4268">
                  <c:v>91.394683323649048</c:v>
                </c:pt>
                <c:pt idx="4269">
                  <c:v>91.394683323649048</c:v>
                </c:pt>
                <c:pt idx="4270">
                  <c:v>91.394683323649048</c:v>
                </c:pt>
                <c:pt idx="4271">
                  <c:v>91.394683323649048</c:v>
                </c:pt>
                <c:pt idx="4272">
                  <c:v>91.394683323649048</c:v>
                </c:pt>
                <c:pt idx="4273">
                  <c:v>91.394683323649048</c:v>
                </c:pt>
                <c:pt idx="4274">
                  <c:v>91.394683323649048</c:v>
                </c:pt>
                <c:pt idx="4275">
                  <c:v>91.394683323649048</c:v>
                </c:pt>
                <c:pt idx="4276">
                  <c:v>91.394683323649048</c:v>
                </c:pt>
                <c:pt idx="4277">
                  <c:v>91.394683323649048</c:v>
                </c:pt>
                <c:pt idx="4278">
                  <c:v>91.394683323649048</c:v>
                </c:pt>
                <c:pt idx="4279">
                  <c:v>91.394683323649048</c:v>
                </c:pt>
                <c:pt idx="4280">
                  <c:v>91.394683323649048</c:v>
                </c:pt>
                <c:pt idx="4281">
                  <c:v>91.394683323649048</c:v>
                </c:pt>
                <c:pt idx="4282">
                  <c:v>91.394683323649048</c:v>
                </c:pt>
                <c:pt idx="4283">
                  <c:v>91.394683323649048</c:v>
                </c:pt>
                <c:pt idx="4284">
                  <c:v>91.394683323649048</c:v>
                </c:pt>
                <c:pt idx="4285">
                  <c:v>91.394683323649048</c:v>
                </c:pt>
                <c:pt idx="4286">
                  <c:v>91.394683323649048</c:v>
                </c:pt>
                <c:pt idx="4287">
                  <c:v>91.394683323649048</c:v>
                </c:pt>
                <c:pt idx="4288">
                  <c:v>91.394683323649048</c:v>
                </c:pt>
                <c:pt idx="4289">
                  <c:v>91.394683323649048</c:v>
                </c:pt>
                <c:pt idx="4290">
                  <c:v>91.394683323649048</c:v>
                </c:pt>
                <c:pt idx="4291">
                  <c:v>91.394683323649048</c:v>
                </c:pt>
                <c:pt idx="4292">
                  <c:v>91.394683323649048</c:v>
                </c:pt>
                <c:pt idx="4293">
                  <c:v>91.394683323649048</c:v>
                </c:pt>
                <c:pt idx="4294">
                  <c:v>91.394683323649048</c:v>
                </c:pt>
                <c:pt idx="4295">
                  <c:v>91.394683323649048</c:v>
                </c:pt>
                <c:pt idx="4296">
                  <c:v>91.394683323649048</c:v>
                </c:pt>
                <c:pt idx="4297">
                  <c:v>91.394683323649048</c:v>
                </c:pt>
                <c:pt idx="4298">
                  <c:v>91.394683323649048</c:v>
                </c:pt>
                <c:pt idx="4299">
                  <c:v>91.394683323649048</c:v>
                </c:pt>
                <c:pt idx="4300">
                  <c:v>91.394683323649048</c:v>
                </c:pt>
                <c:pt idx="4301">
                  <c:v>91.394683323649048</c:v>
                </c:pt>
                <c:pt idx="4302">
                  <c:v>91.394683323649048</c:v>
                </c:pt>
                <c:pt idx="4303">
                  <c:v>91.394683323649048</c:v>
                </c:pt>
                <c:pt idx="4304">
                  <c:v>91.394683323649048</c:v>
                </c:pt>
                <c:pt idx="4305">
                  <c:v>91.394683323649048</c:v>
                </c:pt>
                <c:pt idx="4306">
                  <c:v>91.394683323649048</c:v>
                </c:pt>
                <c:pt idx="4307">
                  <c:v>91.394683323649048</c:v>
                </c:pt>
                <c:pt idx="4308">
                  <c:v>91.394683323649048</c:v>
                </c:pt>
                <c:pt idx="4309">
                  <c:v>91.394683323649048</c:v>
                </c:pt>
                <c:pt idx="4310">
                  <c:v>91.394683323649048</c:v>
                </c:pt>
                <c:pt idx="4311">
                  <c:v>91.394683323649048</c:v>
                </c:pt>
                <c:pt idx="4312">
                  <c:v>91.394683323649048</c:v>
                </c:pt>
                <c:pt idx="4313">
                  <c:v>91.394683323649048</c:v>
                </c:pt>
                <c:pt idx="4314">
                  <c:v>91.394683323649048</c:v>
                </c:pt>
                <c:pt idx="4315">
                  <c:v>91.394683323649048</c:v>
                </c:pt>
                <c:pt idx="4316">
                  <c:v>91.394683323649048</c:v>
                </c:pt>
                <c:pt idx="4317">
                  <c:v>91.394683323649048</c:v>
                </c:pt>
                <c:pt idx="4318">
                  <c:v>91.394683323649048</c:v>
                </c:pt>
                <c:pt idx="4319">
                  <c:v>91.394683323649048</c:v>
                </c:pt>
                <c:pt idx="4320">
                  <c:v>91.394683323649048</c:v>
                </c:pt>
                <c:pt idx="4321">
                  <c:v>91.394683323649048</c:v>
                </c:pt>
                <c:pt idx="4322">
                  <c:v>91.394683323649048</c:v>
                </c:pt>
                <c:pt idx="4323">
                  <c:v>91.394683323649048</c:v>
                </c:pt>
                <c:pt idx="4324">
                  <c:v>91.394683323649048</c:v>
                </c:pt>
                <c:pt idx="4325">
                  <c:v>91.394683323649048</c:v>
                </c:pt>
                <c:pt idx="4326">
                  <c:v>91.394683323649048</c:v>
                </c:pt>
                <c:pt idx="4327">
                  <c:v>91.394683323649048</c:v>
                </c:pt>
                <c:pt idx="4328">
                  <c:v>91.394683323649048</c:v>
                </c:pt>
                <c:pt idx="4329">
                  <c:v>91.394683323649048</c:v>
                </c:pt>
                <c:pt idx="4330">
                  <c:v>91.394683323649048</c:v>
                </c:pt>
                <c:pt idx="4331">
                  <c:v>91.394683323649048</c:v>
                </c:pt>
                <c:pt idx="4332">
                  <c:v>91.394683323649048</c:v>
                </c:pt>
                <c:pt idx="4333">
                  <c:v>91.394683323649048</c:v>
                </c:pt>
                <c:pt idx="4334">
                  <c:v>91.394683323649048</c:v>
                </c:pt>
                <c:pt idx="4335">
                  <c:v>91.394683323649048</c:v>
                </c:pt>
                <c:pt idx="4336">
                  <c:v>91.394683323649048</c:v>
                </c:pt>
                <c:pt idx="4337">
                  <c:v>91.394683323649048</c:v>
                </c:pt>
                <c:pt idx="4338">
                  <c:v>91.394683323649048</c:v>
                </c:pt>
                <c:pt idx="4339">
                  <c:v>91.394683323649048</c:v>
                </c:pt>
                <c:pt idx="4340">
                  <c:v>91.394683323649048</c:v>
                </c:pt>
                <c:pt idx="4341">
                  <c:v>91.394683323649048</c:v>
                </c:pt>
                <c:pt idx="4342">
                  <c:v>91.394683323649048</c:v>
                </c:pt>
                <c:pt idx="4343">
                  <c:v>91.394683323649048</c:v>
                </c:pt>
                <c:pt idx="4344">
                  <c:v>91.394683323649048</c:v>
                </c:pt>
                <c:pt idx="4345">
                  <c:v>91.394683323649048</c:v>
                </c:pt>
                <c:pt idx="4346">
                  <c:v>91.394683323649048</c:v>
                </c:pt>
                <c:pt idx="4347">
                  <c:v>91.394683323649048</c:v>
                </c:pt>
                <c:pt idx="4348">
                  <c:v>91.394683323649048</c:v>
                </c:pt>
                <c:pt idx="4349">
                  <c:v>91.394683323649048</c:v>
                </c:pt>
                <c:pt idx="4350">
                  <c:v>91.394683323649048</c:v>
                </c:pt>
                <c:pt idx="4351">
                  <c:v>91.394683323649048</c:v>
                </c:pt>
                <c:pt idx="4352">
                  <c:v>91.394683323649048</c:v>
                </c:pt>
                <c:pt idx="4353">
                  <c:v>91.394683323649048</c:v>
                </c:pt>
                <c:pt idx="4354">
                  <c:v>91.394683323649048</c:v>
                </c:pt>
                <c:pt idx="4355">
                  <c:v>91.394683323649048</c:v>
                </c:pt>
                <c:pt idx="4356">
                  <c:v>91.394683323649048</c:v>
                </c:pt>
                <c:pt idx="4357">
                  <c:v>91.394683323649048</c:v>
                </c:pt>
                <c:pt idx="4358">
                  <c:v>91.394683323649048</c:v>
                </c:pt>
                <c:pt idx="4359">
                  <c:v>91.394683323649048</c:v>
                </c:pt>
                <c:pt idx="4360">
                  <c:v>91.394683323649048</c:v>
                </c:pt>
                <c:pt idx="4361">
                  <c:v>91.394683323649048</c:v>
                </c:pt>
                <c:pt idx="4362">
                  <c:v>91.394683323649048</c:v>
                </c:pt>
                <c:pt idx="4363">
                  <c:v>91.394683323649048</c:v>
                </c:pt>
                <c:pt idx="4364">
                  <c:v>91.394683323649048</c:v>
                </c:pt>
                <c:pt idx="4365">
                  <c:v>91.394683323649048</c:v>
                </c:pt>
                <c:pt idx="4366">
                  <c:v>91.394683323649048</c:v>
                </c:pt>
                <c:pt idx="4367">
                  <c:v>91.394683323649048</c:v>
                </c:pt>
                <c:pt idx="4368">
                  <c:v>91.394683323649048</c:v>
                </c:pt>
                <c:pt idx="4369">
                  <c:v>91.394683323649048</c:v>
                </c:pt>
                <c:pt idx="4370">
                  <c:v>91.394683323649048</c:v>
                </c:pt>
                <c:pt idx="4371">
                  <c:v>91.394683323649048</c:v>
                </c:pt>
                <c:pt idx="4372">
                  <c:v>91.394683323649048</c:v>
                </c:pt>
                <c:pt idx="4373">
                  <c:v>91.394683323649048</c:v>
                </c:pt>
                <c:pt idx="4374">
                  <c:v>91.394683323649048</c:v>
                </c:pt>
                <c:pt idx="4375">
                  <c:v>91.394683323649048</c:v>
                </c:pt>
                <c:pt idx="4376">
                  <c:v>91.394683323649048</c:v>
                </c:pt>
                <c:pt idx="4377">
                  <c:v>91.394683323649048</c:v>
                </c:pt>
                <c:pt idx="4378">
                  <c:v>91.394683323649048</c:v>
                </c:pt>
                <c:pt idx="4379">
                  <c:v>91.394683323649048</c:v>
                </c:pt>
                <c:pt idx="4380">
                  <c:v>91.394683323649048</c:v>
                </c:pt>
                <c:pt idx="4381">
                  <c:v>91.394683323649048</c:v>
                </c:pt>
                <c:pt idx="4382">
                  <c:v>91.394683323649048</c:v>
                </c:pt>
                <c:pt idx="4383">
                  <c:v>91.394683323649048</c:v>
                </c:pt>
                <c:pt idx="4384">
                  <c:v>91.394683323649048</c:v>
                </c:pt>
                <c:pt idx="4385">
                  <c:v>91.394683323649048</c:v>
                </c:pt>
                <c:pt idx="4386">
                  <c:v>91.394683323649048</c:v>
                </c:pt>
                <c:pt idx="4387">
                  <c:v>91.394683323649048</c:v>
                </c:pt>
                <c:pt idx="4388">
                  <c:v>91.394683323649048</c:v>
                </c:pt>
                <c:pt idx="4389">
                  <c:v>91.394683323649048</c:v>
                </c:pt>
                <c:pt idx="4390">
                  <c:v>91.394683323649048</c:v>
                </c:pt>
                <c:pt idx="4391">
                  <c:v>91.394683323649048</c:v>
                </c:pt>
                <c:pt idx="4392">
                  <c:v>91.394683323649048</c:v>
                </c:pt>
                <c:pt idx="4393">
                  <c:v>91.394683323649048</c:v>
                </c:pt>
                <c:pt idx="4394">
                  <c:v>91.394683323649048</c:v>
                </c:pt>
                <c:pt idx="4395">
                  <c:v>91.394683323649048</c:v>
                </c:pt>
                <c:pt idx="4396">
                  <c:v>91.394683323649048</c:v>
                </c:pt>
                <c:pt idx="4397">
                  <c:v>91.394683323649048</c:v>
                </c:pt>
                <c:pt idx="4398">
                  <c:v>91.394683323649048</c:v>
                </c:pt>
                <c:pt idx="4399">
                  <c:v>91.394683323649048</c:v>
                </c:pt>
                <c:pt idx="4400">
                  <c:v>91.394683323649048</c:v>
                </c:pt>
                <c:pt idx="4401">
                  <c:v>91.394683323649048</c:v>
                </c:pt>
                <c:pt idx="4402">
                  <c:v>91.394683323649048</c:v>
                </c:pt>
                <c:pt idx="4403">
                  <c:v>91.394683323649048</c:v>
                </c:pt>
                <c:pt idx="4404">
                  <c:v>91.394683323649048</c:v>
                </c:pt>
                <c:pt idx="4405">
                  <c:v>91.394683323649048</c:v>
                </c:pt>
                <c:pt idx="4406">
                  <c:v>91.394683323649048</c:v>
                </c:pt>
                <c:pt idx="4407">
                  <c:v>91.394683323649048</c:v>
                </c:pt>
                <c:pt idx="4408">
                  <c:v>91.394683323649048</c:v>
                </c:pt>
                <c:pt idx="4409">
                  <c:v>91.394683323649048</c:v>
                </c:pt>
                <c:pt idx="4410">
                  <c:v>91.394683323649048</c:v>
                </c:pt>
                <c:pt idx="4411">
                  <c:v>91.394683323649048</c:v>
                </c:pt>
                <c:pt idx="4412">
                  <c:v>91.394683323649048</c:v>
                </c:pt>
                <c:pt idx="4413">
                  <c:v>91.394683323649048</c:v>
                </c:pt>
                <c:pt idx="4414">
                  <c:v>91.394683323649048</c:v>
                </c:pt>
                <c:pt idx="4415">
                  <c:v>91.394683323649048</c:v>
                </c:pt>
                <c:pt idx="4416">
                  <c:v>91.394683323649048</c:v>
                </c:pt>
                <c:pt idx="4417">
                  <c:v>91.394683323649048</c:v>
                </c:pt>
                <c:pt idx="4418">
                  <c:v>91.394683323649048</c:v>
                </c:pt>
                <c:pt idx="4419">
                  <c:v>91.394683323649048</c:v>
                </c:pt>
                <c:pt idx="4420">
                  <c:v>91.394683323649048</c:v>
                </c:pt>
                <c:pt idx="4421">
                  <c:v>91.394683323649048</c:v>
                </c:pt>
                <c:pt idx="4422">
                  <c:v>91.394683323649048</c:v>
                </c:pt>
                <c:pt idx="4423">
                  <c:v>91.394683323649048</c:v>
                </c:pt>
                <c:pt idx="4424">
                  <c:v>91.394683323649048</c:v>
                </c:pt>
                <c:pt idx="4425">
                  <c:v>91.394683323649048</c:v>
                </c:pt>
                <c:pt idx="4426">
                  <c:v>91.394683323649048</c:v>
                </c:pt>
                <c:pt idx="4427">
                  <c:v>91.394683323649048</c:v>
                </c:pt>
                <c:pt idx="4428">
                  <c:v>91.394683323649048</c:v>
                </c:pt>
                <c:pt idx="4429">
                  <c:v>91.394683323649048</c:v>
                </c:pt>
                <c:pt idx="4430">
                  <c:v>91.394683323649048</c:v>
                </c:pt>
                <c:pt idx="4431">
                  <c:v>91.394683323649048</c:v>
                </c:pt>
                <c:pt idx="4432">
                  <c:v>91.394683323649048</c:v>
                </c:pt>
                <c:pt idx="4433">
                  <c:v>91.394683323649048</c:v>
                </c:pt>
                <c:pt idx="4434">
                  <c:v>91.394683323649048</c:v>
                </c:pt>
                <c:pt idx="4435">
                  <c:v>91.394683323649048</c:v>
                </c:pt>
                <c:pt idx="4436">
                  <c:v>91.394683323649048</c:v>
                </c:pt>
                <c:pt idx="4437">
                  <c:v>91.394683323649048</c:v>
                </c:pt>
                <c:pt idx="4438">
                  <c:v>91.394683323649048</c:v>
                </c:pt>
                <c:pt idx="4439">
                  <c:v>91.394683323649048</c:v>
                </c:pt>
                <c:pt idx="4440">
                  <c:v>91.394683323649048</c:v>
                </c:pt>
                <c:pt idx="4441">
                  <c:v>91.394683323649048</c:v>
                </c:pt>
                <c:pt idx="4442">
                  <c:v>91.394683323649048</c:v>
                </c:pt>
                <c:pt idx="4443">
                  <c:v>91.394683323649048</c:v>
                </c:pt>
                <c:pt idx="4444">
                  <c:v>91.394683323649048</c:v>
                </c:pt>
                <c:pt idx="4445">
                  <c:v>91.394683323649048</c:v>
                </c:pt>
                <c:pt idx="4446">
                  <c:v>91.394683323649048</c:v>
                </c:pt>
                <c:pt idx="4447">
                  <c:v>91.394683323649048</c:v>
                </c:pt>
                <c:pt idx="4448">
                  <c:v>91.394683323649048</c:v>
                </c:pt>
                <c:pt idx="4449">
                  <c:v>91.394683323649048</c:v>
                </c:pt>
                <c:pt idx="4450">
                  <c:v>91.394683323649048</c:v>
                </c:pt>
                <c:pt idx="4451">
                  <c:v>91.394683323649048</c:v>
                </c:pt>
                <c:pt idx="4452">
                  <c:v>91.394683323649048</c:v>
                </c:pt>
                <c:pt idx="4453">
                  <c:v>91.394683323649048</c:v>
                </c:pt>
                <c:pt idx="4454">
                  <c:v>91.394683323649048</c:v>
                </c:pt>
                <c:pt idx="4455">
                  <c:v>91.394683323649048</c:v>
                </c:pt>
                <c:pt idx="4456">
                  <c:v>91.394683323649048</c:v>
                </c:pt>
                <c:pt idx="4457">
                  <c:v>91.394683323649048</c:v>
                </c:pt>
                <c:pt idx="4458">
                  <c:v>91.394683323649048</c:v>
                </c:pt>
                <c:pt idx="4459">
                  <c:v>91.394683323649048</c:v>
                </c:pt>
                <c:pt idx="4460">
                  <c:v>91.394683323649048</c:v>
                </c:pt>
                <c:pt idx="4461">
                  <c:v>91.394683323649048</c:v>
                </c:pt>
                <c:pt idx="4462">
                  <c:v>91.394683323649048</c:v>
                </c:pt>
                <c:pt idx="4463">
                  <c:v>91.394683323649048</c:v>
                </c:pt>
                <c:pt idx="4464">
                  <c:v>91.394683323649048</c:v>
                </c:pt>
                <c:pt idx="4465">
                  <c:v>91.394683323649048</c:v>
                </c:pt>
                <c:pt idx="4466">
                  <c:v>91.394683323649048</c:v>
                </c:pt>
                <c:pt idx="4467">
                  <c:v>91.394683323649048</c:v>
                </c:pt>
                <c:pt idx="4468">
                  <c:v>91.394683323649048</c:v>
                </c:pt>
                <c:pt idx="4469">
                  <c:v>91.394683323649048</c:v>
                </c:pt>
                <c:pt idx="4470">
                  <c:v>91.394683323649048</c:v>
                </c:pt>
                <c:pt idx="4471">
                  <c:v>91.394683323649048</c:v>
                </c:pt>
                <c:pt idx="4472">
                  <c:v>91.394683323649048</c:v>
                </c:pt>
                <c:pt idx="4473">
                  <c:v>91.394683323649048</c:v>
                </c:pt>
                <c:pt idx="4474">
                  <c:v>91.394683323649048</c:v>
                </c:pt>
                <c:pt idx="4475">
                  <c:v>91.394683323649048</c:v>
                </c:pt>
                <c:pt idx="4476">
                  <c:v>91.394683323649048</c:v>
                </c:pt>
                <c:pt idx="4477">
                  <c:v>91.394683323649048</c:v>
                </c:pt>
                <c:pt idx="4478">
                  <c:v>91.394683323649048</c:v>
                </c:pt>
                <c:pt idx="4479">
                  <c:v>91.394683323649048</c:v>
                </c:pt>
                <c:pt idx="4480">
                  <c:v>91.394683323649048</c:v>
                </c:pt>
                <c:pt idx="4481">
                  <c:v>91.394683323649048</c:v>
                </c:pt>
                <c:pt idx="4482">
                  <c:v>91.394683323649048</c:v>
                </c:pt>
                <c:pt idx="4483">
                  <c:v>91.394683323649048</c:v>
                </c:pt>
                <c:pt idx="4484">
                  <c:v>91.394683323649048</c:v>
                </c:pt>
                <c:pt idx="4485">
                  <c:v>91.394683323649048</c:v>
                </c:pt>
                <c:pt idx="4486">
                  <c:v>91.394683323649048</c:v>
                </c:pt>
                <c:pt idx="4487">
                  <c:v>91.394683323649048</c:v>
                </c:pt>
                <c:pt idx="4488">
                  <c:v>91.394683323649048</c:v>
                </c:pt>
                <c:pt idx="4489">
                  <c:v>91.394683323649048</c:v>
                </c:pt>
                <c:pt idx="4490">
                  <c:v>91.394683323649048</c:v>
                </c:pt>
                <c:pt idx="4491">
                  <c:v>91.394683323649048</c:v>
                </c:pt>
                <c:pt idx="4492">
                  <c:v>91.394683323649048</c:v>
                </c:pt>
                <c:pt idx="4493">
                  <c:v>91.394683323649048</c:v>
                </c:pt>
                <c:pt idx="4494">
                  <c:v>91.394683323649048</c:v>
                </c:pt>
                <c:pt idx="4495">
                  <c:v>91.394683323649048</c:v>
                </c:pt>
                <c:pt idx="4496">
                  <c:v>91.394683323649048</c:v>
                </c:pt>
                <c:pt idx="4497">
                  <c:v>91.394683323649048</c:v>
                </c:pt>
                <c:pt idx="4498">
                  <c:v>91.394683323649048</c:v>
                </c:pt>
                <c:pt idx="4499">
                  <c:v>91.394683323649048</c:v>
                </c:pt>
                <c:pt idx="4500">
                  <c:v>91.394683323649048</c:v>
                </c:pt>
                <c:pt idx="4501">
                  <c:v>91.394683323649048</c:v>
                </c:pt>
                <c:pt idx="4502">
                  <c:v>91.394683323649048</c:v>
                </c:pt>
                <c:pt idx="4503">
                  <c:v>91.394683323649048</c:v>
                </c:pt>
                <c:pt idx="4504">
                  <c:v>91.394683323649048</c:v>
                </c:pt>
                <c:pt idx="4505">
                  <c:v>91.394683323649048</c:v>
                </c:pt>
                <c:pt idx="4506">
                  <c:v>91.394683323649048</c:v>
                </c:pt>
                <c:pt idx="4507">
                  <c:v>91.394683323649048</c:v>
                </c:pt>
                <c:pt idx="4508">
                  <c:v>91.394683323649048</c:v>
                </c:pt>
                <c:pt idx="4509">
                  <c:v>91.394683323649048</c:v>
                </c:pt>
                <c:pt idx="4510">
                  <c:v>91.394683323649048</c:v>
                </c:pt>
                <c:pt idx="4511">
                  <c:v>91.394683323649048</c:v>
                </c:pt>
                <c:pt idx="4512">
                  <c:v>91.394683323649048</c:v>
                </c:pt>
                <c:pt idx="4513">
                  <c:v>91.394683323649048</c:v>
                </c:pt>
                <c:pt idx="4514">
                  <c:v>91.394683323649048</c:v>
                </c:pt>
                <c:pt idx="4515">
                  <c:v>91.394683323649048</c:v>
                </c:pt>
                <c:pt idx="4516">
                  <c:v>91.394683323649048</c:v>
                </c:pt>
                <c:pt idx="4517">
                  <c:v>91.394683323649048</c:v>
                </c:pt>
                <c:pt idx="4518">
                  <c:v>91.394683323649048</c:v>
                </c:pt>
                <c:pt idx="4519">
                  <c:v>91.394683323649048</c:v>
                </c:pt>
                <c:pt idx="4520">
                  <c:v>91.394683323649048</c:v>
                </c:pt>
                <c:pt idx="4521">
                  <c:v>91.394683323649048</c:v>
                </c:pt>
                <c:pt idx="4522">
                  <c:v>91.394683323649048</c:v>
                </c:pt>
                <c:pt idx="4523">
                  <c:v>91.394683323649048</c:v>
                </c:pt>
                <c:pt idx="4524">
                  <c:v>91.394683323649048</c:v>
                </c:pt>
                <c:pt idx="4525">
                  <c:v>91.394683323649048</c:v>
                </c:pt>
                <c:pt idx="4526">
                  <c:v>91.394683323649048</c:v>
                </c:pt>
                <c:pt idx="4527">
                  <c:v>91.394683323649048</c:v>
                </c:pt>
                <c:pt idx="4528">
                  <c:v>91.394683323649048</c:v>
                </c:pt>
                <c:pt idx="4529">
                  <c:v>91.394683323649048</c:v>
                </c:pt>
                <c:pt idx="4530">
                  <c:v>91.394683323649048</c:v>
                </c:pt>
                <c:pt idx="4531">
                  <c:v>91.394683323649048</c:v>
                </c:pt>
                <c:pt idx="4532">
                  <c:v>91.394683323649048</c:v>
                </c:pt>
                <c:pt idx="4533">
                  <c:v>91.394683323649048</c:v>
                </c:pt>
                <c:pt idx="4534">
                  <c:v>91.394683323649048</c:v>
                </c:pt>
                <c:pt idx="4535">
                  <c:v>91.394683323649048</c:v>
                </c:pt>
                <c:pt idx="4536">
                  <c:v>91.394683323649048</c:v>
                </c:pt>
                <c:pt idx="4537">
                  <c:v>91.394683323649048</c:v>
                </c:pt>
                <c:pt idx="4538">
                  <c:v>91.394683323649048</c:v>
                </c:pt>
                <c:pt idx="4539">
                  <c:v>91.394683323649048</c:v>
                </c:pt>
                <c:pt idx="4540">
                  <c:v>91.394683323649048</c:v>
                </c:pt>
                <c:pt idx="4541">
                  <c:v>91.394683323649048</c:v>
                </c:pt>
                <c:pt idx="4542">
                  <c:v>91.394683323649048</c:v>
                </c:pt>
                <c:pt idx="4543">
                  <c:v>91.394683323649048</c:v>
                </c:pt>
                <c:pt idx="4544">
                  <c:v>91.394683323649048</c:v>
                </c:pt>
                <c:pt idx="4545">
                  <c:v>91.394683323649048</c:v>
                </c:pt>
                <c:pt idx="4546">
                  <c:v>91.394683323649048</c:v>
                </c:pt>
                <c:pt idx="4547">
                  <c:v>91.394683323649048</c:v>
                </c:pt>
                <c:pt idx="4548">
                  <c:v>91.394683323649048</c:v>
                </c:pt>
                <c:pt idx="4549">
                  <c:v>91.394683323649048</c:v>
                </c:pt>
                <c:pt idx="4550">
                  <c:v>91.394683323649048</c:v>
                </c:pt>
                <c:pt idx="4551">
                  <c:v>91.394683323649048</c:v>
                </c:pt>
                <c:pt idx="4552">
                  <c:v>91.394683323649048</c:v>
                </c:pt>
                <c:pt idx="4553">
                  <c:v>91.394683323649048</c:v>
                </c:pt>
                <c:pt idx="4554">
                  <c:v>91.394683323649048</c:v>
                </c:pt>
                <c:pt idx="4555">
                  <c:v>91.394683323649048</c:v>
                </c:pt>
                <c:pt idx="4556">
                  <c:v>91.394683323649048</c:v>
                </c:pt>
                <c:pt idx="4557">
                  <c:v>91.394683323649048</c:v>
                </c:pt>
                <c:pt idx="4558">
                  <c:v>91.394683323649048</c:v>
                </c:pt>
                <c:pt idx="4559">
                  <c:v>91.394683323649048</c:v>
                </c:pt>
                <c:pt idx="4560">
                  <c:v>91.394683323649048</c:v>
                </c:pt>
                <c:pt idx="4561">
                  <c:v>91.394683323649048</c:v>
                </c:pt>
                <c:pt idx="4562">
                  <c:v>91.394683323649048</c:v>
                </c:pt>
                <c:pt idx="4563">
                  <c:v>91.394683323649048</c:v>
                </c:pt>
                <c:pt idx="4564">
                  <c:v>91.394683323649048</c:v>
                </c:pt>
                <c:pt idx="4565">
                  <c:v>91.394683323649048</c:v>
                </c:pt>
                <c:pt idx="4566">
                  <c:v>91.394683323649048</c:v>
                </c:pt>
                <c:pt idx="4567">
                  <c:v>91.394683323649048</c:v>
                </c:pt>
                <c:pt idx="4568">
                  <c:v>91.394683323649048</c:v>
                </c:pt>
                <c:pt idx="4569">
                  <c:v>91.394683323649048</c:v>
                </c:pt>
                <c:pt idx="4570">
                  <c:v>91.394683323649048</c:v>
                </c:pt>
                <c:pt idx="4571">
                  <c:v>91.394683323649048</c:v>
                </c:pt>
                <c:pt idx="4572">
                  <c:v>91.394683323649048</c:v>
                </c:pt>
                <c:pt idx="4573">
                  <c:v>91.394683323649048</c:v>
                </c:pt>
                <c:pt idx="4574">
                  <c:v>91.394683323649048</c:v>
                </c:pt>
                <c:pt idx="4575">
                  <c:v>91.394683323649048</c:v>
                </c:pt>
                <c:pt idx="4576">
                  <c:v>91.394683323649048</c:v>
                </c:pt>
                <c:pt idx="4577">
                  <c:v>91.394683323649048</c:v>
                </c:pt>
                <c:pt idx="4578">
                  <c:v>91.394683323649048</c:v>
                </c:pt>
                <c:pt idx="4579">
                  <c:v>91.394683323649048</c:v>
                </c:pt>
                <c:pt idx="4580">
                  <c:v>91.394683323649048</c:v>
                </c:pt>
                <c:pt idx="4581">
                  <c:v>91.394683323649048</c:v>
                </c:pt>
                <c:pt idx="4582">
                  <c:v>91.394683323649048</c:v>
                </c:pt>
                <c:pt idx="4583">
                  <c:v>91.394683323649048</c:v>
                </c:pt>
                <c:pt idx="4584">
                  <c:v>91.394683323649048</c:v>
                </c:pt>
                <c:pt idx="4585">
                  <c:v>91.394683323649048</c:v>
                </c:pt>
                <c:pt idx="4586">
                  <c:v>91.394683323649048</c:v>
                </c:pt>
                <c:pt idx="4587">
                  <c:v>91.394683323649048</c:v>
                </c:pt>
                <c:pt idx="4588">
                  <c:v>91.394683323649048</c:v>
                </c:pt>
                <c:pt idx="4589">
                  <c:v>91.394683323649048</c:v>
                </c:pt>
                <c:pt idx="4590">
                  <c:v>91.394683323649048</c:v>
                </c:pt>
                <c:pt idx="4591">
                  <c:v>91.394683323649048</c:v>
                </c:pt>
                <c:pt idx="4592">
                  <c:v>91.394683323649048</c:v>
                </c:pt>
                <c:pt idx="4593">
                  <c:v>91.394683323649048</c:v>
                </c:pt>
                <c:pt idx="4594">
                  <c:v>91.394683323649048</c:v>
                </c:pt>
                <c:pt idx="4595">
                  <c:v>91.394683323649048</c:v>
                </c:pt>
                <c:pt idx="4596">
                  <c:v>91.394683323649048</c:v>
                </c:pt>
                <c:pt idx="4597">
                  <c:v>91.394683323649048</c:v>
                </c:pt>
                <c:pt idx="4598">
                  <c:v>91.394683323649048</c:v>
                </c:pt>
                <c:pt idx="4599">
                  <c:v>91.394683323649048</c:v>
                </c:pt>
                <c:pt idx="4600">
                  <c:v>91.394683323649048</c:v>
                </c:pt>
                <c:pt idx="4601">
                  <c:v>91.394683323649048</c:v>
                </c:pt>
                <c:pt idx="4602">
                  <c:v>91.394683323649048</c:v>
                </c:pt>
                <c:pt idx="4603">
                  <c:v>91.394683323649048</c:v>
                </c:pt>
                <c:pt idx="4604">
                  <c:v>91.394683323649048</c:v>
                </c:pt>
                <c:pt idx="4605">
                  <c:v>91.394683323649048</c:v>
                </c:pt>
                <c:pt idx="4606">
                  <c:v>91.394683323649048</c:v>
                </c:pt>
                <c:pt idx="4607">
                  <c:v>91.394683323649048</c:v>
                </c:pt>
                <c:pt idx="4608">
                  <c:v>91.394683323649048</c:v>
                </c:pt>
                <c:pt idx="4609">
                  <c:v>91.394683323649048</c:v>
                </c:pt>
                <c:pt idx="4610">
                  <c:v>91.394683323649048</c:v>
                </c:pt>
                <c:pt idx="4611">
                  <c:v>91.394683323649048</c:v>
                </c:pt>
                <c:pt idx="4612">
                  <c:v>91.394683323649048</c:v>
                </c:pt>
                <c:pt idx="4613">
                  <c:v>91.394683323649048</c:v>
                </c:pt>
                <c:pt idx="4614">
                  <c:v>91.394683323649048</c:v>
                </c:pt>
                <c:pt idx="4615">
                  <c:v>91.394683323649048</c:v>
                </c:pt>
                <c:pt idx="4616">
                  <c:v>91.394683323649048</c:v>
                </c:pt>
                <c:pt idx="4617">
                  <c:v>91.394683323649048</c:v>
                </c:pt>
                <c:pt idx="4618">
                  <c:v>91.394683323649048</c:v>
                </c:pt>
                <c:pt idx="4619">
                  <c:v>91.394683323649048</c:v>
                </c:pt>
                <c:pt idx="4620">
                  <c:v>91.394683323649048</c:v>
                </c:pt>
                <c:pt idx="4621">
                  <c:v>91.394683323649048</c:v>
                </c:pt>
                <c:pt idx="4622">
                  <c:v>91.394683323649048</c:v>
                </c:pt>
                <c:pt idx="4623">
                  <c:v>91.394683323649048</c:v>
                </c:pt>
                <c:pt idx="4624">
                  <c:v>91.394683323649048</c:v>
                </c:pt>
                <c:pt idx="4625">
                  <c:v>91.394683323649048</c:v>
                </c:pt>
                <c:pt idx="4626">
                  <c:v>91.394683323649048</c:v>
                </c:pt>
                <c:pt idx="4627">
                  <c:v>91.394683323649048</c:v>
                </c:pt>
                <c:pt idx="4628">
                  <c:v>91.394683323649048</c:v>
                </c:pt>
                <c:pt idx="4629">
                  <c:v>91.394683323649048</c:v>
                </c:pt>
                <c:pt idx="4630">
                  <c:v>91.394683323649048</c:v>
                </c:pt>
                <c:pt idx="4631">
                  <c:v>91.394683323649048</c:v>
                </c:pt>
                <c:pt idx="4632">
                  <c:v>91.394683323649048</c:v>
                </c:pt>
                <c:pt idx="4633">
                  <c:v>91.394683323649048</c:v>
                </c:pt>
                <c:pt idx="4634">
                  <c:v>91.394683323649048</c:v>
                </c:pt>
                <c:pt idx="4635">
                  <c:v>91.394683323649048</c:v>
                </c:pt>
                <c:pt idx="4636">
                  <c:v>91.394683323649048</c:v>
                </c:pt>
                <c:pt idx="4637">
                  <c:v>91.394683323649048</c:v>
                </c:pt>
                <c:pt idx="4638">
                  <c:v>91.394683323649048</c:v>
                </c:pt>
                <c:pt idx="4639">
                  <c:v>91.394683323649048</c:v>
                </c:pt>
                <c:pt idx="4640">
                  <c:v>91.394683323649048</c:v>
                </c:pt>
                <c:pt idx="4641">
                  <c:v>91.394683323649048</c:v>
                </c:pt>
                <c:pt idx="4642">
                  <c:v>91.394683323649048</c:v>
                </c:pt>
                <c:pt idx="4643">
                  <c:v>91.394683323649048</c:v>
                </c:pt>
                <c:pt idx="4644">
                  <c:v>91.394683323649048</c:v>
                </c:pt>
                <c:pt idx="4645">
                  <c:v>91.394683323649048</c:v>
                </c:pt>
                <c:pt idx="4646">
                  <c:v>91.394683323649048</c:v>
                </c:pt>
                <c:pt idx="4647">
                  <c:v>91.394683323649048</c:v>
                </c:pt>
                <c:pt idx="4648">
                  <c:v>91.394683323649048</c:v>
                </c:pt>
                <c:pt idx="4649">
                  <c:v>91.394683323649048</c:v>
                </c:pt>
                <c:pt idx="4650">
                  <c:v>91.394683323649048</c:v>
                </c:pt>
                <c:pt idx="4651">
                  <c:v>91.394683323649048</c:v>
                </c:pt>
                <c:pt idx="4652">
                  <c:v>91.394683323649048</c:v>
                </c:pt>
                <c:pt idx="4653">
                  <c:v>91.394683323649048</c:v>
                </c:pt>
                <c:pt idx="4654">
                  <c:v>91.394683323649048</c:v>
                </c:pt>
                <c:pt idx="4655">
                  <c:v>91.394683323649048</c:v>
                </c:pt>
                <c:pt idx="4656">
                  <c:v>91.394683323649048</c:v>
                </c:pt>
                <c:pt idx="4657">
                  <c:v>91.394683323649048</c:v>
                </c:pt>
                <c:pt idx="4658">
                  <c:v>91.394683323649048</c:v>
                </c:pt>
                <c:pt idx="4659">
                  <c:v>91.394683323649048</c:v>
                </c:pt>
                <c:pt idx="4660">
                  <c:v>91.394683323649048</c:v>
                </c:pt>
                <c:pt idx="4661">
                  <c:v>91.394683323649048</c:v>
                </c:pt>
                <c:pt idx="4662">
                  <c:v>91.394683323649048</c:v>
                </c:pt>
                <c:pt idx="4663">
                  <c:v>91.394683323649048</c:v>
                </c:pt>
                <c:pt idx="4664">
                  <c:v>91.394683323649048</c:v>
                </c:pt>
                <c:pt idx="4665">
                  <c:v>91.394683323649048</c:v>
                </c:pt>
                <c:pt idx="4666">
                  <c:v>91.394683323649048</c:v>
                </c:pt>
                <c:pt idx="4667">
                  <c:v>91.394683323649048</c:v>
                </c:pt>
                <c:pt idx="4668">
                  <c:v>91.394683323649048</c:v>
                </c:pt>
                <c:pt idx="4669">
                  <c:v>91.394683323649048</c:v>
                </c:pt>
                <c:pt idx="4670">
                  <c:v>91.394683323649048</c:v>
                </c:pt>
                <c:pt idx="4671">
                  <c:v>91.394683323649048</c:v>
                </c:pt>
                <c:pt idx="4672">
                  <c:v>91.394683323649048</c:v>
                </c:pt>
                <c:pt idx="4673">
                  <c:v>91.394683323649048</c:v>
                </c:pt>
                <c:pt idx="4674">
                  <c:v>91.394683323649048</c:v>
                </c:pt>
                <c:pt idx="4675">
                  <c:v>91.394683323649048</c:v>
                </c:pt>
                <c:pt idx="4676">
                  <c:v>91.394683323649048</c:v>
                </c:pt>
                <c:pt idx="4677">
                  <c:v>91.394683323649048</c:v>
                </c:pt>
                <c:pt idx="4678">
                  <c:v>91.394683323649048</c:v>
                </c:pt>
                <c:pt idx="4679">
                  <c:v>91.394683323649048</c:v>
                </c:pt>
                <c:pt idx="4680">
                  <c:v>91.394683323649048</c:v>
                </c:pt>
                <c:pt idx="4681">
                  <c:v>91.394683323649048</c:v>
                </c:pt>
                <c:pt idx="4682">
                  <c:v>91.394683323649048</c:v>
                </c:pt>
                <c:pt idx="4683">
                  <c:v>91.394683323649048</c:v>
                </c:pt>
                <c:pt idx="4684">
                  <c:v>91.394683323649048</c:v>
                </c:pt>
                <c:pt idx="4685">
                  <c:v>91.394683323649048</c:v>
                </c:pt>
                <c:pt idx="4686">
                  <c:v>91.394683323649048</c:v>
                </c:pt>
                <c:pt idx="4687">
                  <c:v>91.394683323649048</c:v>
                </c:pt>
                <c:pt idx="4688">
                  <c:v>91.394683323649048</c:v>
                </c:pt>
                <c:pt idx="4689">
                  <c:v>91.394683323649048</c:v>
                </c:pt>
                <c:pt idx="4690">
                  <c:v>91.394683323649048</c:v>
                </c:pt>
                <c:pt idx="4691">
                  <c:v>91.394683323649048</c:v>
                </c:pt>
                <c:pt idx="4692">
                  <c:v>91.394683323649048</c:v>
                </c:pt>
                <c:pt idx="4693">
                  <c:v>91.394683323649048</c:v>
                </c:pt>
                <c:pt idx="4694">
                  <c:v>91.394683323649048</c:v>
                </c:pt>
                <c:pt idx="4695">
                  <c:v>91.394683323649048</c:v>
                </c:pt>
                <c:pt idx="4696">
                  <c:v>91.394683323649048</c:v>
                </c:pt>
                <c:pt idx="4697">
                  <c:v>91.394683323649048</c:v>
                </c:pt>
                <c:pt idx="4698">
                  <c:v>91.394683323649048</c:v>
                </c:pt>
                <c:pt idx="4699">
                  <c:v>91.394683323649048</c:v>
                </c:pt>
                <c:pt idx="4700">
                  <c:v>91.394683323649048</c:v>
                </c:pt>
                <c:pt idx="4701">
                  <c:v>91.394683323649048</c:v>
                </c:pt>
                <c:pt idx="4702">
                  <c:v>91.394683323649048</c:v>
                </c:pt>
                <c:pt idx="4703">
                  <c:v>91.394683323649048</c:v>
                </c:pt>
                <c:pt idx="4704">
                  <c:v>91.394683323649048</c:v>
                </c:pt>
                <c:pt idx="4705">
                  <c:v>91.394683323649048</c:v>
                </c:pt>
                <c:pt idx="4706">
                  <c:v>91.394683323649048</c:v>
                </c:pt>
                <c:pt idx="4707">
                  <c:v>91.394683323649048</c:v>
                </c:pt>
                <c:pt idx="4708">
                  <c:v>91.394683323649048</c:v>
                </c:pt>
                <c:pt idx="4709">
                  <c:v>91.394683323649048</c:v>
                </c:pt>
                <c:pt idx="4710">
                  <c:v>91.394683323649048</c:v>
                </c:pt>
                <c:pt idx="4711">
                  <c:v>91.394683323649048</c:v>
                </c:pt>
                <c:pt idx="4712">
                  <c:v>91.394683323649048</c:v>
                </c:pt>
                <c:pt idx="4713">
                  <c:v>91.394683323649048</c:v>
                </c:pt>
                <c:pt idx="4714">
                  <c:v>91.394683323649048</c:v>
                </c:pt>
                <c:pt idx="4715">
                  <c:v>91.394683323649048</c:v>
                </c:pt>
                <c:pt idx="4716">
                  <c:v>91.394683323649048</c:v>
                </c:pt>
                <c:pt idx="4717">
                  <c:v>91.394683323649048</c:v>
                </c:pt>
                <c:pt idx="4718">
                  <c:v>91.394683323649048</c:v>
                </c:pt>
                <c:pt idx="4719">
                  <c:v>91.394683323649048</c:v>
                </c:pt>
                <c:pt idx="4720">
                  <c:v>91.394683323649048</c:v>
                </c:pt>
                <c:pt idx="4721">
                  <c:v>91.394683323649048</c:v>
                </c:pt>
                <c:pt idx="4722">
                  <c:v>91.394683323649048</c:v>
                </c:pt>
                <c:pt idx="4723">
                  <c:v>91.394683323649048</c:v>
                </c:pt>
                <c:pt idx="4724">
                  <c:v>91.394683323649048</c:v>
                </c:pt>
                <c:pt idx="4725">
                  <c:v>91.394683323649048</c:v>
                </c:pt>
                <c:pt idx="4726">
                  <c:v>91.394683323649048</c:v>
                </c:pt>
                <c:pt idx="4727">
                  <c:v>91.394683323649048</c:v>
                </c:pt>
                <c:pt idx="4728">
                  <c:v>91.394683323649048</c:v>
                </c:pt>
                <c:pt idx="4729">
                  <c:v>91.394683323649048</c:v>
                </c:pt>
                <c:pt idx="4730">
                  <c:v>91.394683323649048</c:v>
                </c:pt>
                <c:pt idx="4731">
                  <c:v>91.394683323649048</c:v>
                </c:pt>
                <c:pt idx="4732">
                  <c:v>91.394683323649048</c:v>
                </c:pt>
                <c:pt idx="4733">
                  <c:v>91.394683323649048</c:v>
                </c:pt>
                <c:pt idx="4734">
                  <c:v>91.394683323649048</c:v>
                </c:pt>
                <c:pt idx="4735">
                  <c:v>91.394683323649048</c:v>
                </c:pt>
                <c:pt idx="4736">
                  <c:v>91.394683323649048</c:v>
                </c:pt>
                <c:pt idx="4737">
                  <c:v>91.394683323649048</c:v>
                </c:pt>
                <c:pt idx="4738">
                  <c:v>91.394683323649048</c:v>
                </c:pt>
                <c:pt idx="4739">
                  <c:v>91.394683323649048</c:v>
                </c:pt>
                <c:pt idx="4740">
                  <c:v>91.394683323649048</c:v>
                </c:pt>
                <c:pt idx="4741">
                  <c:v>91.394683323649048</c:v>
                </c:pt>
                <c:pt idx="4742">
                  <c:v>91.394683323649048</c:v>
                </c:pt>
                <c:pt idx="4743">
                  <c:v>91.394683323649048</c:v>
                </c:pt>
                <c:pt idx="4744">
                  <c:v>91.394683323649048</c:v>
                </c:pt>
                <c:pt idx="4745">
                  <c:v>91.394683323649048</c:v>
                </c:pt>
                <c:pt idx="4746">
                  <c:v>91.394683323649048</c:v>
                </c:pt>
                <c:pt idx="4747">
                  <c:v>91.394683323649048</c:v>
                </c:pt>
                <c:pt idx="4748">
                  <c:v>91.394683323649048</c:v>
                </c:pt>
                <c:pt idx="4749">
                  <c:v>91.394683323649048</c:v>
                </c:pt>
                <c:pt idx="4750">
                  <c:v>91.394683323649048</c:v>
                </c:pt>
                <c:pt idx="4751">
                  <c:v>91.394683323649048</c:v>
                </c:pt>
                <c:pt idx="4752">
                  <c:v>91.394683323649048</c:v>
                </c:pt>
                <c:pt idx="4753">
                  <c:v>91.394683323649048</c:v>
                </c:pt>
                <c:pt idx="4754">
                  <c:v>91.394683323649048</c:v>
                </c:pt>
                <c:pt idx="4755">
                  <c:v>91.394683323649048</c:v>
                </c:pt>
                <c:pt idx="4756">
                  <c:v>91.394683323649048</c:v>
                </c:pt>
                <c:pt idx="4757">
                  <c:v>91.394683323649048</c:v>
                </c:pt>
                <c:pt idx="4758">
                  <c:v>91.394683323649048</c:v>
                </c:pt>
                <c:pt idx="4759">
                  <c:v>91.394683323649048</c:v>
                </c:pt>
                <c:pt idx="4760">
                  <c:v>91.394683323649048</c:v>
                </c:pt>
                <c:pt idx="4761">
                  <c:v>91.394683323649048</c:v>
                </c:pt>
                <c:pt idx="4762">
                  <c:v>91.394683323649048</c:v>
                </c:pt>
                <c:pt idx="4763">
                  <c:v>91.394683323649048</c:v>
                </c:pt>
                <c:pt idx="4764">
                  <c:v>91.394683323649048</c:v>
                </c:pt>
                <c:pt idx="4765">
                  <c:v>91.394683323649048</c:v>
                </c:pt>
                <c:pt idx="4766">
                  <c:v>91.394683323649048</c:v>
                </c:pt>
                <c:pt idx="4767">
                  <c:v>91.394683323649048</c:v>
                </c:pt>
                <c:pt idx="4768">
                  <c:v>91.394683323649048</c:v>
                </c:pt>
                <c:pt idx="4769">
                  <c:v>91.394683323649048</c:v>
                </c:pt>
                <c:pt idx="4770">
                  <c:v>91.394683323649048</c:v>
                </c:pt>
                <c:pt idx="4771">
                  <c:v>91.394683323649048</c:v>
                </c:pt>
                <c:pt idx="4772">
                  <c:v>91.394683323649048</c:v>
                </c:pt>
                <c:pt idx="4773">
                  <c:v>91.394683323649048</c:v>
                </c:pt>
                <c:pt idx="4774">
                  <c:v>91.394683323649048</c:v>
                </c:pt>
                <c:pt idx="4775">
                  <c:v>91.394683323649048</c:v>
                </c:pt>
                <c:pt idx="4776">
                  <c:v>91.394683323649048</c:v>
                </c:pt>
                <c:pt idx="4777">
                  <c:v>91.394683323649048</c:v>
                </c:pt>
                <c:pt idx="4778">
                  <c:v>91.394683323649048</c:v>
                </c:pt>
                <c:pt idx="4779">
                  <c:v>91.394683323649048</c:v>
                </c:pt>
                <c:pt idx="4780">
                  <c:v>91.394683323649048</c:v>
                </c:pt>
                <c:pt idx="4781">
                  <c:v>91.394683323649048</c:v>
                </c:pt>
                <c:pt idx="4782">
                  <c:v>91.394683323649048</c:v>
                </c:pt>
                <c:pt idx="4783">
                  <c:v>91.394683323649048</c:v>
                </c:pt>
                <c:pt idx="4784">
                  <c:v>91.394683323649048</c:v>
                </c:pt>
                <c:pt idx="4785">
                  <c:v>91.394683323649048</c:v>
                </c:pt>
                <c:pt idx="4786">
                  <c:v>91.394683323649048</c:v>
                </c:pt>
                <c:pt idx="4787">
                  <c:v>91.394683323649048</c:v>
                </c:pt>
                <c:pt idx="4788">
                  <c:v>91.394683323649048</c:v>
                </c:pt>
                <c:pt idx="4789">
                  <c:v>91.394683323649048</c:v>
                </c:pt>
                <c:pt idx="4790">
                  <c:v>91.394683323649048</c:v>
                </c:pt>
                <c:pt idx="4791">
                  <c:v>91.394683323649048</c:v>
                </c:pt>
                <c:pt idx="4792">
                  <c:v>91.394683323649048</c:v>
                </c:pt>
                <c:pt idx="4793">
                  <c:v>91.394683323649048</c:v>
                </c:pt>
                <c:pt idx="4794">
                  <c:v>91.394683323649048</c:v>
                </c:pt>
                <c:pt idx="4795">
                  <c:v>91.394683323649048</c:v>
                </c:pt>
                <c:pt idx="4796">
                  <c:v>91.394683323649048</c:v>
                </c:pt>
                <c:pt idx="4797">
                  <c:v>91.394683323649048</c:v>
                </c:pt>
                <c:pt idx="4798">
                  <c:v>91.394683323649048</c:v>
                </c:pt>
                <c:pt idx="4799">
                  <c:v>91.394683323649048</c:v>
                </c:pt>
                <c:pt idx="4800">
                  <c:v>91.394683323649048</c:v>
                </c:pt>
                <c:pt idx="4801">
                  <c:v>91.394683323649048</c:v>
                </c:pt>
                <c:pt idx="4802">
                  <c:v>91.394683323649048</c:v>
                </c:pt>
                <c:pt idx="4803">
                  <c:v>91.394683323649048</c:v>
                </c:pt>
                <c:pt idx="4804">
                  <c:v>91.394683323649048</c:v>
                </c:pt>
                <c:pt idx="4805">
                  <c:v>91.394683323649048</c:v>
                </c:pt>
                <c:pt idx="4806">
                  <c:v>91.394683323649048</c:v>
                </c:pt>
                <c:pt idx="4807">
                  <c:v>91.394683323649048</c:v>
                </c:pt>
                <c:pt idx="4808">
                  <c:v>91.394683323649048</c:v>
                </c:pt>
                <c:pt idx="4809">
                  <c:v>91.394683323649048</c:v>
                </c:pt>
                <c:pt idx="4810">
                  <c:v>91.394683323649048</c:v>
                </c:pt>
                <c:pt idx="4811">
                  <c:v>91.394683323649048</c:v>
                </c:pt>
                <c:pt idx="4812">
                  <c:v>91.394683323649048</c:v>
                </c:pt>
                <c:pt idx="4813">
                  <c:v>91.394683323649048</c:v>
                </c:pt>
                <c:pt idx="4814">
                  <c:v>91.394683323649048</c:v>
                </c:pt>
                <c:pt idx="4815">
                  <c:v>91.394683323649048</c:v>
                </c:pt>
                <c:pt idx="4816">
                  <c:v>91.394683323649048</c:v>
                </c:pt>
                <c:pt idx="4817">
                  <c:v>91.394683323649048</c:v>
                </c:pt>
                <c:pt idx="4818">
                  <c:v>91.394683323649048</c:v>
                </c:pt>
                <c:pt idx="4819">
                  <c:v>91.394683323649048</c:v>
                </c:pt>
                <c:pt idx="4820">
                  <c:v>91.394683323649048</c:v>
                </c:pt>
                <c:pt idx="4821">
                  <c:v>91.394683323649048</c:v>
                </c:pt>
                <c:pt idx="4822">
                  <c:v>91.394683323649048</c:v>
                </c:pt>
                <c:pt idx="4823">
                  <c:v>91.394683323649048</c:v>
                </c:pt>
                <c:pt idx="4824">
                  <c:v>91.394683323649048</c:v>
                </c:pt>
                <c:pt idx="4825">
                  <c:v>91.394683323649048</c:v>
                </c:pt>
                <c:pt idx="4826">
                  <c:v>91.394683323649048</c:v>
                </c:pt>
                <c:pt idx="4827">
                  <c:v>91.394683323649048</c:v>
                </c:pt>
                <c:pt idx="4828">
                  <c:v>91.394683323649048</c:v>
                </c:pt>
                <c:pt idx="4829">
                  <c:v>91.394683323649048</c:v>
                </c:pt>
                <c:pt idx="4830">
                  <c:v>91.394683323649048</c:v>
                </c:pt>
                <c:pt idx="4831">
                  <c:v>91.394683323649048</c:v>
                </c:pt>
                <c:pt idx="4832">
                  <c:v>91.394683323649048</c:v>
                </c:pt>
                <c:pt idx="4833">
                  <c:v>91.394683323649048</c:v>
                </c:pt>
                <c:pt idx="4834">
                  <c:v>91.394683323649048</c:v>
                </c:pt>
                <c:pt idx="4835">
                  <c:v>91.394683323649048</c:v>
                </c:pt>
                <c:pt idx="4836">
                  <c:v>91.394683323649048</c:v>
                </c:pt>
                <c:pt idx="4837">
                  <c:v>91.394683323649048</c:v>
                </c:pt>
                <c:pt idx="4838">
                  <c:v>91.394683323649048</c:v>
                </c:pt>
                <c:pt idx="4839">
                  <c:v>91.394683323649048</c:v>
                </c:pt>
                <c:pt idx="4840">
                  <c:v>91.394683323649048</c:v>
                </c:pt>
                <c:pt idx="4841">
                  <c:v>91.394683323649048</c:v>
                </c:pt>
                <c:pt idx="4842">
                  <c:v>91.394683323649048</c:v>
                </c:pt>
                <c:pt idx="4843">
                  <c:v>91.394683323649048</c:v>
                </c:pt>
                <c:pt idx="4844">
                  <c:v>91.394683323649048</c:v>
                </c:pt>
                <c:pt idx="4845">
                  <c:v>91.394683323649048</c:v>
                </c:pt>
                <c:pt idx="4846">
                  <c:v>91.394683323649048</c:v>
                </c:pt>
                <c:pt idx="4847">
                  <c:v>91.394683323649048</c:v>
                </c:pt>
                <c:pt idx="4848">
                  <c:v>91.394683323649048</c:v>
                </c:pt>
                <c:pt idx="4849">
                  <c:v>91.394683323649048</c:v>
                </c:pt>
                <c:pt idx="4850">
                  <c:v>91.394683323649048</c:v>
                </c:pt>
                <c:pt idx="4851">
                  <c:v>91.394683323649048</c:v>
                </c:pt>
                <c:pt idx="4852">
                  <c:v>91.394683323649048</c:v>
                </c:pt>
                <c:pt idx="4853">
                  <c:v>91.394683323649048</c:v>
                </c:pt>
                <c:pt idx="4854">
                  <c:v>91.394683323649048</c:v>
                </c:pt>
                <c:pt idx="4855">
                  <c:v>91.394683323649048</c:v>
                </c:pt>
                <c:pt idx="4856">
                  <c:v>91.394683323649048</c:v>
                </c:pt>
                <c:pt idx="4857">
                  <c:v>91.394683323649048</c:v>
                </c:pt>
                <c:pt idx="4858">
                  <c:v>91.394683323649048</c:v>
                </c:pt>
                <c:pt idx="4859">
                  <c:v>91.394683323649048</c:v>
                </c:pt>
                <c:pt idx="4860">
                  <c:v>91.394683323649048</c:v>
                </c:pt>
                <c:pt idx="4861">
                  <c:v>91.394683323649048</c:v>
                </c:pt>
                <c:pt idx="4862">
                  <c:v>91.394683323649048</c:v>
                </c:pt>
                <c:pt idx="4863">
                  <c:v>91.394683323649048</c:v>
                </c:pt>
                <c:pt idx="4864">
                  <c:v>91.394683323649048</c:v>
                </c:pt>
                <c:pt idx="4865">
                  <c:v>91.394683323649048</c:v>
                </c:pt>
                <c:pt idx="4866">
                  <c:v>91.394683323649048</c:v>
                </c:pt>
                <c:pt idx="4867">
                  <c:v>91.394683323649048</c:v>
                </c:pt>
                <c:pt idx="4868">
                  <c:v>91.394683323649048</c:v>
                </c:pt>
                <c:pt idx="4869">
                  <c:v>91.394683323649048</c:v>
                </c:pt>
                <c:pt idx="4870">
                  <c:v>91.394683323649048</c:v>
                </c:pt>
                <c:pt idx="4871">
                  <c:v>91.394683323649048</c:v>
                </c:pt>
                <c:pt idx="4872">
                  <c:v>91.394683323649048</c:v>
                </c:pt>
                <c:pt idx="4873">
                  <c:v>91.394683323649048</c:v>
                </c:pt>
                <c:pt idx="4874">
                  <c:v>91.394683323649048</c:v>
                </c:pt>
                <c:pt idx="4875">
                  <c:v>91.394683323649048</c:v>
                </c:pt>
                <c:pt idx="4876">
                  <c:v>91.394683323649048</c:v>
                </c:pt>
                <c:pt idx="4877">
                  <c:v>91.394683323649048</c:v>
                </c:pt>
                <c:pt idx="4878">
                  <c:v>91.394683323649048</c:v>
                </c:pt>
                <c:pt idx="4879">
                  <c:v>91.394683323649048</c:v>
                </c:pt>
                <c:pt idx="4880">
                  <c:v>91.394683323649048</c:v>
                </c:pt>
                <c:pt idx="4881">
                  <c:v>91.394683323649048</c:v>
                </c:pt>
                <c:pt idx="4882">
                  <c:v>91.394683323649048</c:v>
                </c:pt>
                <c:pt idx="4883">
                  <c:v>91.394683323649048</c:v>
                </c:pt>
                <c:pt idx="4884">
                  <c:v>91.394683323649048</c:v>
                </c:pt>
                <c:pt idx="4885">
                  <c:v>91.394683323649048</c:v>
                </c:pt>
                <c:pt idx="4886">
                  <c:v>91.394683323649048</c:v>
                </c:pt>
                <c:pt idx="4887">
                  <c:v>91.394683323649048</c:v>
                </c:pt>
                <c:pt idx="4888">
                  <c:v>91.394683323649048</c:v>
                </c:pt>
                <c:pt idx="4889">
                  <c:v>91.394683323649048</c:v>
                </c:pt>
                <c:pt idx="4890">
                  <c:v>91.394683323649048</c:v>
                </c:pt>
                <c:pt idx="4891">
                  <c:v>91.394683323649048</c:v>
                </c:pt>
                <c:pt idx="4892">
                  <c:v>91.394683323649048</c:v>
                </c:pt>
                <c:pt idx="4893">
                  <c:v>91.394683323649048</c:v>
                </c:pt>
                <c:pt idx="4894">
                  <c:v>91.394683323649048</c:v>
                </c:pt>
                <c:pt idx="4895">
                  <c:v>91.394683323649048</c:v>
                </c:pt>
                <c:pt idx="4896">
                  <c:v>91.394683323649048</c:v>
                </c:pt>
                <c:pt idx="4897">
                  <c:v>91.394683323649048</c:v>
                </c:pt>
                <c:pt idx="4898">
                  <c:v>91.394683323649048</c:v>
                </c:pt>
                <c:pt idx="4899">
                  <c:v>91.394683323649048</c:v>
                </c:pt>
                <c:pt idx="4900">
                  <c:v>91.394683323649048</c:v>
                </c:pt>
                <c:pt idx="4901">
                  <c:v>91.394683323649048</c:v>
                </c:pt>
                <c:pt idx="4902">
                  <c:v>91.394683323649048</c:v>
                </c:pt>
                <c:pt idx="4903">
                  <c:v>91.394683323649048</c:v>
                </c:pt>
                <c:pt idx="4904">
                  <c:v>91.394683323649048</c:v>
                </c:pt>
                <c:pt idx="4905">
                  <c:v>91.394683323649048</c:v>
                </c:pt>
                <c:pt idx="4906">
                  <c:v>91.394683323649048</c:v>
                </c:pt>
                <c:pt idx="4907">
                  <c:v>91.394683323649048</c:v>
                </c:pt>
                <c:pt idx="4908">
                  <c:v>91.394683323649048</c:v>
                </c:pt>
                <c:pt idx="4909">
                  <c:v>91.394683323649048</c:v>
                </c:pt>
                <c:pt idx="4910">
                  <c:v>91.394683323649048</c:v>
                </c:pt>
                <c:pt idx="4911">
                  <c:v>91.394683323649048</c:v>
                </c:pt>
                <c:pt idx="4912">
                  <c:v>91.394683323649048</c:v>
                </c:pt>
                <c:pt idx="4913">
                  <c:v>91.394683323649048</c:v>
                </c:pt>
                <c:pt idx="4914">
                  <c:v>91.394683323649048</c:v>
                </c:pt>
                <c:pt idx="4915">
                  <c:v>91.394683323649048</c:v>
                </c:pt>
                <c:pt idx="4916">
                  <c:v>91.394683323649048</c:v>
                </c:pt>
                <c:pt idx="4917">
                  <c:v>91.394683323649048</c:v>
                </c:pt>
                <c:pt idx="4918">
                  <c:v>91.394683323649048</c:v>
                </c:pt>
                <c:pt idx="4919">
                  <c:v>91.394683323649048</c:v>
                </c:pt>
                <c:pt idx="4920">
                  <c:v>91.394683323649048</c:v>
                </c:pt>
                <c:pt idx="4921">
                  <c:v>91.394683323649048</c:v>
                </c:pt>
                <c:pt idx="4922">
                  <c:v>91.394683323649048</c:v>
                </c:pt>
                <c:pt idx="4923">
                  <c:v>91.394683323649048</c:v>
                </c:pt>
                <c:pt idx="4924">
                  <c:v>91.394683323649048</c:v>
                </c:pt>
                <c:pt idx="4925">
                  <c:v>91.394683323649048</c:v>
                </c:pt>
                <c:pt idx="4926">
                  <c:v>91.394683323649048</c:v>
                </c:pt>
                <c:pt idx="4927">
                  <c:v>91.394683323649048</c:v>
                </c:pt>
                <c:pt idx="4928">
                  <c:v>91.394683323649048</c:v>
                </c:pt>
                <c:pt idx="4929">
                  <c:v>91.394683323649048</c:v>
                </c:pt>
                <c:pt idx="4930">
                  <c:v>91.394683323649048</c:v>
                </c:pt>
                <c:pt idx="4931">
                  <c:v>91.394683323649048</c:v>
                </c:pt>
                <c:pt idx="4932">
                  <c:v>91.394683323649048</c:v>
                </c:pt>
                <c:pt idx="4933">
                  <c:v>91.394683323649048</c:v>
                </c:pt>
                <c:pt idx="4934">
                  <c:v>91.394683323649048</c:v>
                </c:pt>
                <c:pt idx="4935">
                  <c:v>91.394683323649048</c:v>
                </c:pt>
                <c:pt idx="4936">
                  <c:v>91.394683323649048</c:v>
                </c:pt>
                <c:pt idx="4937">
                  <c:v>91.394683323649048</c:v>
                </c:pt>
                <c:pt idx="4938">
                  <c:v>91.394683323649048</c:v>
                </c:pt>
                <c:pt idx="4939">
                  <c:v>91.394683323649048</c:v>
                </c:pt>
                <c:pt idx="4940">
                  <c:v>91.394683323649048</c:v>
                </c:pt>
                <c:pt idx="4941">
                  <c:v>91.394683323649048</c:v>
                </c:pt>
                <c:pt idx="4942">
                  <c:v>91.394683323649048</c:v>
                </c:pt>
                <c:pt idx="4943">
                  <c:v>91.394683323649048</c:v>
                </c:pt>
                <c:pt idx="4944">
                  <c:v>91.394683323649048</c:v>
                </c:pt>
                <c:pt idx="4945">
                  <c:v>91.394683323649048</c:v>
                </c:pt>
                <c:pt idx="4946">
                  <c:v>91.394683323649048</c:v>
                </c:pt>
                <c:pt idx="4947">
                  <c:v>91.394683323649048</c:v>
                </c:pt>
                <c:pt idx="4948">
                  <c:v>91.394683323649048</c:v>
                </c:pt>
                <c:pt idx="4949">
                  <c:v>91.394683323649048</c:v>
                </c:pt>
                <c:pt idx="4950">
                  <c:v>91.394683323649048</c:v>
                </c:pt>
                <c:pt idx="4951">
                  <c:v>91.394683323649048</c:v>
                </c:pt>
                <c:pt idx="4952">
                  <c:v>91.394683323649048</c:v>
                </c:pt>
                <c:pt idx="4953">
                  <c:v>91.394683323649048</c:v>
                </c:pt>
                <c:pt idx="4954">
                  <c:v>91.394683323649048</c:v>
                </c:pt>
                <c:pt idx="4955">
                  <c:v>91.394683323649048</c:v>
                </c:pt>
                <c:pt idx="4956">
                  <c:v>91.394683323649048</c:v>
                </c:pt>
                <c:pt idx="4957">
                  <c:v>91.394683323649048</c:v>
                </c:pt>
                <c:pt idx="4958">
                  <c:v>91.394683323649048</c:v>
                </c:pt>
                <c:pt idx="4959">
                  <c:v>91.394683323649048</c:v>
                </c:pt>
                <c:pt idx="4960">
                  <c:v>91.394683323649048</c:v>
                </c:pt>
                <c:pt idx="4961">
                  <c:v>91.394683323649048</c:v>
                </c:pt>
                <c:pt idx="4962">
                  <c:v>91.394683323649048</c:v>
                </c:pt>
                <c:pt idx="4963">
                  <c:v>91.394683323649048</c:v>
                </c:pt>
                <c:pt idx="4964">
                  <c:v>91.394683323649048</c:v>
                </c:pt>
                <c:pt idx="4965">
                  <c:v>91.394683323649048</c:v>
                </c:pt>
                <c:pt idx="4966">
                  <c:v>91.394683323649048</c:v>
                </c:pt>
                <c:pt idx="4967">
                  <c:v>91.394683323649048</c:v>
                </c:pt>
                <c:pt idx="4968">
                  <c:v>91.394683323649048</c:v>
                </c:pt>
                <c:pt idx="4969">
                  <c:v>91.394683323649048</c:v>
                </c:pt>
                <c:pt idx="4970">
                  <c:v>91.394683323649048</c:v>
                </c:pt>
                <c:pt idx="4971">
                  <c:v>91.394683323649048</c:v>
                </c:pt>
                <c:pt idx="4972">
                  <c:v>91.394683323649048</c:v>
                </c:pt>
                <c:pt idx="4973">
                  <c:v>91.394683323649048</c:v>
                </c:pt>
                <c:pt idx="4974">
                  <c:v>91.394683323649048</c:v>
                </c:pt>
                <c:pt idx="4975">
                  <c:v>91.394683323649048</c:v>
                </c:pt>
                <c:pt idx="4976">
                  <c:v>91.394683323649048</c:v>
                </c:pt>
                <c:pt idx="4977">
                  <c:v>91.394683323649048</c:v>
                </c:pt>
                <c:pt idx="4978">
                  <c:v>91.394683323649048</c:v>
                </c:pt>
                <c:pt idx="4979">
                  <c:v>91.394683323649048</c:v>
                </c:pt>
                <c:pt idx="4980">
                  <c:v>91.394683323649048</c:v>
                </c:pt>
                <c:pt idx="4981">
                  <c:v>91.394683323649048</c:v>
                </c:pt>
                <c:pt idx="4982">
                  <c:v>91.394683323649048</c:v>
                </c:pt>
                <c:pt idx="4983">
                  <c:v>91.394683323649048</c:v>
                </c:pt>
                <c:pt idx="4984">
                  <c:v>91.394683323649048</c:v>
                </c:pt>
                <c:pt idx="4985">
                  <c:v>91.394683323649048</c:v>
                </c:pt>
                <c:pt idx="4986">
                  <c:v>91.394683323649048</c:v>
                </c:pt>
                <c:pt idx="4987">
                  <c:v>91.394683323649048</c:v>
                </c:pt>
                <c:pt idx="4988">
                  <c:v>91.394683323649048</c:v>
                </c:pt>
                <c:pt idx="4989">
                  <c:v>91.394683323649048</c:v>
                </c:pt>
                <c:pt idx="4990">
                  <c:v>91.394683323649048</c:v>
                </c:pt>
                <c:pt idx="4991">
                  <c:v>91.394683323649048</c:v>
                </c:pt>
                <c:pt idx="4992">
                  <c:v>91.394683323649048</c:v>
                </c:pt>
                <c:pt idx="4993">
                  <c:v>91.394683323649048</c:v>
                </c:pt>
                <c:pt idx="4994">
                  <c:v>91.394683323649048</c:v>
                </c:pt>
                <c:pt idx="4995">
                  <c:v>91.394683323649048</c:v>
                </c:pt>
                <c:pt idx="4996">
                  <c:v>91.394683323649048</c:v>
                </c:pt>
                <c:pt idx="4997">
                  <c:v>91.394683323649048</c:v>
                </c:pt>
                <c:pt idx="4998">
                  <c:v>91.394683323649048</c:v>
                </c:pt>
                <c:pt idx="4999">
                  <c:v>91.394683323649048</c:v>
                </c:pt>
                <c:pt idx="5000">
                  <c:v>91.394683323649048</c:v>
                </c:pt>
                <c:pt idx="5001">
                  <c:v>91.394683323649048</c:v>
                </c:pt>
                <c:pt idx="5002">
                  <c:v>91.394683323649048</c:v>
                </c:pt>
                <c:pt idx="5003">
                  <c:v>91.394683323649048</c:v>
                </c:pt>
                <c:pt idx="5004">
                  <c:v>91.394683323649048</c:v>
                </c:pt>
                <c:pt idx="5005">
                  <c:v>91.394683323649048</c:v>
                </c:pt>
                <c:pt idx="5006">
                  <c:v>91.394683323649048</c:v>
                </c:pt>
                <c:pt idx="5007">
                  <c:v>91.394683323649048</c:v>
                </c:pt>
                <c:pt idx="5008">
                  <c:v>91.394683323649048</c:v>
                </c:pt>
                <c:pt idx="5009">
                  <c:v>91.394683323649048</c:v>
                </c:pt>
                <c:pt idx="5010">
                  <c:v>91.394683323649048</c:v>
                </c:pt>
                <c:pt idx="5011">
                  <c:v>91.394683323649048</c:v>
                </c:pt>
                <c:pt idx="5012">
                  <c:v>91.394683323649048</c:v>
                </c:pt>
                <c:pt idx="5013">
                  <c:v>91.394683323649048</c:v>
                </c:pt>
                <c:pt idx="5014">
                  <c:v>91.394683323649048</c:v>
                </c:pt>
                <c:pt idx="5015">
                  <c:v>91.394683323649048</c:v>
                </c:pt>
                <c:pt idx="5016">
                  <c:v>91.394683323649048</c:v>
                </c:pt>
                <c:pt idx="5017">
                  <c:v>91.394683323649048</c:v>
                </c:pt>
                <c:pt idx="5018">
                  <c:v>91.394683323649048</c:v>
                </c:pt>
                <c:pt idx="5019">
                  <c:v>91.394683323649048</c:v>
                </c:pt>
                <c:pt idx="5020">
                  <c:v>91.394683323649048</c:v>
                </c:pt>
                <c:pt idx="5021">
                  <c:v>91.394683323649048</c:v>
                </c:pt>
                <c:pt idx="5022">
                  <c:v>91.394683323649048</c:v>
                </c:pt>
                <c:pt idx="5023">
                  <c:v>91.394683323649048</c:v>
                </c:pt>
                <c:pt idx="5024">
                  <c:v>91.394683323649048</c:v>
                </c:pt>
                <c:pt idx="5025">
                  <c:v>91.394683323649048</c:v>
                </c:pt>
                <c:pt idx="5026">
                  <c:v>91.394683323649048</c:v>
                </c:pt>
                <c:pt idx="5027">
                  <c:v>91.394683323649048</c:v>
                </c:pt>
                <c:pt idx="5028">
                  <c:v>91.394683323649048</c:v>
                </c:pt>
                <c:pt idx="5029">
                  <c:v>91.394683323649048</c:v>
                </c:pt>
                <c:pt idx="5030">
                  <c:v>91.394683323649048</c:v>
                </c:pt>
                <c:pt idx="5031">
                  <c:v>91.394683323649048</c:v>
                </c:pt>
                <c:pt idx="5032">
                  <c:v>91.394683323649048</c:v>
                </c:pt>
                <c:pt idx="5033">
                  <c:v>91.394683323649048</c:v>
                </c:pt>
                <c:pt idx="5034">
                  <c:v>91.394683323649048</c:v>
                </c:pt>
                <c:pt idx="5035">
                  <c:v>91.394683323649048</c:v>
                </c:pt>
                <c:pt idx="5036">
                  <c:v>91.394683323649048</c:v>
                </c:pt>
                <c:pt idx="5037">
                  <c:v>91.394683323649048</c:v>
                </c:pt>
                <c:pt idx="5038">
                  <c:v>91.394683323649048</c:v>
                </c:pt>
                <c:pt idx="5039">
                  <c:v>91.394683323649048</c:v>
                </c:pt>
                <c:pt idx="5040">
                  <c:v>91.394683323649048</c:v>
                </c:pt>
                <c:pt idx="5041">
                  <c:v>91.394683323649048</c:v>
                </c:pt>
                <c:pt idx="5042">
                  <c:v>91.394683323649048</c:v>
                </c:pt>
                <c:pt idx="5043">
                  <c:v>91.394683323649048</c:v>
                </c:pt>
                <c:pt idx="5044">
                  <c:v>91.394683323649048</c:v>
                </c:pt>
                <c:pt idx="5045">
                  <c:v>91.394683323649048</c:v>
                </c:pt>
                <c:pt idx="5046">
                  <c:v>91.394683323649048</c:v>
                </c:pt>
                <c:pt idx="5047">
                  <c:v>91.394683323649048</c:v>
                </c:pt>
                <c:pt idx="5048">
                  <c:v>91.394683323649048</c:v>
                </c:pt>
                <c:pt idx="5049">
                  <c:v>91.394683323649048</c:v>
                </c:pt>
                <c:pt idx="5050">
                  <c:v>91.394683323649048</c:v>
                </c:pt>
                <c:pt idx="5051">
                  <c:v>91.394683323649048</c:v>
                </c:pt>
                <c:pt idx="5052">
                  <c:v>91.394683323649048</c:v>
                </c:pt>
                <c:pt idx="5053">
                  <c:v>91.394683323649048</c:v>
                </c:pt>
                <c:pt idx="5054">
                  <c:v>91.394683323649048</c:v>
                </c:pt>
                <c:pt idx="5055">
                  <c:v>91.394683323649048</c:v>
                </c:pt>
                <c:pt idx="5056">
                  <c:v>91.394683323649048</c:v>
                </c:pt>
                <c:pt idx="5057">
                  <c:v>91.394683323649048</c:v>
                </c:pt>
                <c:pt idx="5058">
                  <c:v>91.394683323649048</c:v>
                </c:pt>
                <c:pt idx="5059">
                  <c:v>91.394683323649048</c:v>
                </c:pt>
                <c:pt idx="5060">
                  <c:v>91.394683323649048</c:v>
                </c:pt>
                <c:pt idx="5061">
                  <c:v>91.394683323649048</c:v>
                </c:pt>
                <c:pt idx="5062">
                  <c:v>91.394683323649048</c:v>
                </c:pt>
                <c:pt idx="5063">
                  <c:v>91.394683323649048</c:v>
                </c:pt>
                <c:pt idx="5064">
                  <c:v>91.394683323649048</c:v>
                </c:pt>
                <c:pt idx="5065">
                  <c:v>91.394683323649048</c:v>
                </c:pt>
                <c:pt idx="5066">
                  <c:v>91.394683323649048</c:v>
                </c:pt>
                <c:pt idx="5067">
                  <c:v>91.394683323649048</c:v>
                </c:pt>
                <c:pt idx="5068">
                  <c:v>91.394683323649048</c:v>
                </c:pt>
                <c:pt idx="5069">
                  <c:v>91.394683323649048</c:v>
                </c:pt>
                <c:pt idx="5070">
                  <c:v>91.394683323649048</c:v>
                </c:pt>
                <c:pt idx="5071">
                  <c:v>91.394683323649048</c:v>
                </c:pt>
                <c:pt idx="5072">
                  <c:v>91.394683323649048</c:v>
                </c:pt>
                <c:pt idx="5073">
                  <c:v>91.394683323649048</c:v>
                </c:pt>
                <c:pt idx="5074">
                  <c:v>91.394683323649048</c:v>
                </c:pt>
                <c:pt idx="5075">
                  <c:v>91.394683323649048</c:v>
                </c:pt>
                <c:pt idx="5076">
                  <c:v>91.394683323649048</c:v>
                </c:pt>
                <c:pt idx="5077">
                  <c:v>91.394683323649048</c:v>
                </c:pt>
                <c:pt idx="5078">
                  <c:v>91.394683323649048</c:v>
                </c:pt>
                <c:pt idx="5079">
                  <c:v>91.394683323649048</c:v>
                </c:pt>
                <c:pt idx="5080">
                  <c:v>91.394683323649048</c:v>
                </c:pt>
                <c:pt idx="5081">
                  <c:v>91.394683323649048</c:v>
                </c:pt>
                <c:pt idx="5082">
                  <c:v>91.394683323649048</c:v>
                </c:pt>
                <c:pt idx="5083">
                  <c:v>91.394683323649048</c:v>
                </c:pt>
                <c:pt idx="5084">
                  <c:v>91.394683323649048</c:v>
                </c:pt>
                <c:pt idx="5085">
                  <c:v>91.394683323649048</c:v>
                </c:pt>
                <c:pt idx="5086">
                  <c:v>91.394683323649048</c:v>
                </c:pt>
                <c:pt idx="5087">
                  <c:v>91.394683323649048</c:v>
                </c:pt>
                <c:pt idx="5088">
                  <c:v>91.394683323649048</c:v>
                </c:pt>
                <c:pt idx="5089">
                  <c:v>91.394683323649048</c:v>
                </c:pt>
                <c:pt idx="5090">
                  <c:v>91.394683323649048</c:v>
                </c:pt>
                <c:pt idx="5091">
                  <c:v>91.394683323649048</c:v>
                </c:pt>
                <c:pt idx="5092">
                  <c:v>91.394683323649048</c:v>
                </c:pt>
                <c:pt idx="5093">
                  <c:v>91.394683323649048</c:v>
                </c:pt>
                <c:pt idx="5094">
                  <c:v>91.394683323649048</c:v>
                </c:pt>
                <c:pt idx="5095">
                  <c:v>91.394683323649048</c:v>
                </c:pt>
                <c:pt idx="5096">
                  <c:v>91.394683323649048</c:v>
                </c:pt>
                <c:pt idx="5097">
                  <c:v>91.394683323649048</c:v>
                </c:pt>
                <c:pt idx="5098">
                  <c:v>91.394683323649048</c:v>
                </c:pt>
                <c:pt idx="5099">
                  <c:v>91.394683323649048</c:v>
                </c:pt>
                <c:pt idx="5100">
                  <c:v>91.394683323649048</c:v>
                </c:pt>
                <c:pt idx="5101">
                  <c:v>91.394683323649048</c:v>
                </c:pt>
                <c:pt idx="5102">
                  <c:v>91.394683323649048</c:v>
                </c:pt>
                <c:pt idx="5103">
                  <c:v>91.394683323649048</c:v>
                </c:pt>
                <c:pt idx="5104">
                  <c:v>91.394683323649048</c:v>
                </c:pt>
                <c:pt idx="5105">
                  <c:v>91.394683323649048</c:v>
                </c:pt>
                <c:pt idx="5106">
                  <c:v>91.394683323649048</c:v>
                </c:pt>
                <c:pt idx="5107">
                  <c:v>91.394683323649048</c:v>
                </c:pt>
                <c:pt idx="5108">
                  <c:v>91.394683323649048</c:v>
                </c:pt>
                <c:pt idx="5109">
                  <c:v>91.394683323649048</c:v>
                </c:pt>
                <c:pt idx="5110">
                  <c:v>91.394683323649048</c:v>
                </c:pt>
                <c:pt idx="5111">
                  <c:v>91.394683323649048</c:v>
                </c:pt>
                <c:pt idx="5112">
                  <c:v>91.394683323649048</c:v>
                </c:pt>
                <c:pt idx="5113">
                  <c:v>91.394683323649048</c:v>
                </c:pt>
                <c:pt idx="5114">
                  <c:v>91.394683323649048</c:v>
                </c:pt>
                <c:pt idx="5115">
                  <c:v>91.394683323649048</c:v>
                </c:pt>
                <c:pt idx="5116">
                  <c:v>91.394683323649048</c:v>
                </c:pt>
                <c:pt idx="5117">
                  <c:v>91.394683323649048</c:v>
                </c:pt>
                <c:pt idx="5118">
                  <c:v>91.394683323649048</c:v>
                </c:pt>
                <c:pt idx="5119">
                  <c:v>91.394683323649048</c:v>
                </c:pt>
                <c:pt idx="5120">
                  <c:v>91.394683323649048</c:v>
                </c:pt>
                <c:pt idx="5121">
                  <c:v>91.394683323649048</c:v>
                </c:pt>
                <c:pt idx="5122">
                  <c:v>91.394683323649048</c:v>
                </c:pt>
                <c:pt idx="5123">
                  <c:v>91.394683323649048</c:v>
                </c:pt>
                <c:pt idx="5124">
                  <c:v>91.394683323649048</c:v>
                </c:pt>
                <c:pt idx="5125">
                  <c:v>91.394683323649048</c:v>
                </c:pt>
                <c:pt idx="5126">
                  <c:v>91.394683323649048</c:v>
                </c:pt>
                <c:pt idx="5127">
                  <c:v>91.394683323649048</c:v>
                </c:pt>
                <c:pt idx="5128">
                  <c:v>91.394683323649048</c:v>
                </c:pt>
                <c:pt idx="5129">
                  <c:v>91.394683323649048</c:v>
                </c:pt>
                <c:pt idx="5130">
                  <c:v>91.394683323649048</c:v>
                </c:pt>
                <c:pt idx="5131">
                  <c:v>91.394683323649048</c:v>
                </c:pt>
                <c:pt idx="5132">
                  <c:v>91.394683323649048</c:v>
                </c:pt>
                <c:pt idx="5133">
                  <c:v>91.394683323649048</c:v>
                </c:pt>
                <c:pt idx="5134">
                  <c:v>91.394683323649048</c:v>
                </c:pt>
                <c:pt idx="5135">
                  <c:v>91.394683323649048</c:v>
                </c:pt>
                <c:pt idx="5136">
                  <c:v>91.394683323649048</c:v>
                </c:pt>
                <c:pt idx="5137">
                  <c:v>91.394683323649048</c:v>
                </c:pt>
                <c:pt idx="5138">
                  <c:v>91.394683323649048</c:v>
                </c:pt>
                <c:pt idx="5139">
                  <c:v>91.394683323649048</c:v>
                </c:pt>
                <c:pt idx="5140">
                  <c:v>91.394683323649048</c:v>
                </c:pt>
                <c:pt idx="5141">
                  <c:v>91.394683323649048</c:v>
                </c:pt>
                <c:pt idx="5142">
                  <c:v>91.394683323649048</c:v>
                </c:pt>
                <c:pt idx="5143">
                  <c:v>91.394683323649048</c:v>
                </c:pt>
                <c:pt idx="5144">
                  <c:v>91.394683323649048</c:v>
                </c:pt>
                <c:pt idx="5145">
                  <c:v>91.394683323649048</c:v>
                </c:pt>
                <c:pt idx="5146">
                  <c:v>91.394683323649048</c:v>
                </c:pt>
                <c:pt idx="5147">
                  <c:v>91.394683323649048</c:v>
                </c:pt>
                <c:pt idx="5148">
                  <c:v>91.394683323649048</c:v>
                </c:pt>
                <c:pt idx="5149">
                  <c:v>91.394683323649048</c:v>
                </c:pt>
                <c:pt idx="5150">
                  <c:v>91.394683323649048</c:v>
                </c:pt>
                <c:pt idx="5151">
                  <c:v>91.394683323649048</c:v>
                </c:pt>
                <c:pt idx="5152">
                  <c:v>91.394683323649048</c:v>
                </c:pt>
                <c:pt idx="5153">
                  <c:v>91.394683323649048</c:v>
                </c:pt>
                <c:pt idx="5154">
                  <c:v>91.394683323649048</c:v>
                </c:pt>
                <c:pt idx="5155">
                  <c:v>91.394683323649048</c:v>
                </c:pt>
                <c:pt idx="5156">
                  <c:v>91.394683323649048</c:v>
                </c:pt>
                <c:pt idx="5157">
                  <c:v>91.394683323649048</c:v>
                </c:pt>
                <c:pt idx="5158">
                  <c:v>91.394683323649048</c:v>
                </c:pt>
                <c:pt idx="5159">
                  <c:v>91.394683323649048</c:v>
                </c:pt>
                <c:pt idx="5160">
                  <c:v>91.394683323649048</c:v>
                </c:pt>
                <c:pt idx="5161">
                  <c:v>91.394683323649048</c:v>
                </c:pt>
                <c:pt idx="5162">
                  <c:v>91.394683323649048</c:v>
                </c:pt>
                <c:pt idx="5163">
                  <c:v>91.394683323649048</c:v>
                </c:pt>
                <c:pt idx="5164">
                  <c:v>91.394683323649048</c:v>
                </c:pt>
                <c:pt idx="5165">
                  <c:v>91.394683323649048</c:v>
                </c:pt>
                <c:pt idx="5166">
                  <c:v>91.394683323649048</c:v>
                </c:pt>
                <c:pt idx="5167">
                  <c:v>91.394683323649048</c:v>
                </c:pt>
                <c:pt idx="5168">
                  <c:v>91.394683323649048</c:v>
                </c:pt>
                <c:pt idx="5169">
                  <c:v>91.394683323649048</c:v>
                </c:pt>
                <c:pt idx="5170">
                  <c:v>91.394683323649048</c:v>
                </c:pt>
                <c:pt idx="5171">
                  <c:v>91.394683323649048</c:v>
                </c:pt>
                <c:pt idx="5172">
                  <c:v>91.394683323649048</c:v>
                </c:pt>
                <c:pt idx="5173">
                  <c:v>91.394683323649048</c:v>
                </c:pt>
                <c:pt idx="5174">
                  <c:v>91.394683323649048</c:v>
                </c:pt>
                <c:pt idx="5175">
                  <c:v>91.394683323649048</c:v>
                </c:pt>
                <c:pt idx="5176">
                  <c:v>91.394683323649048</c:v>
                </c:pt>
                <c:pt idx="5177">
                  <c:v>91.394683323649048</c:v>
                </c:pt>
                <c:pt idx="5178">
                  <c:v>91.394683323649048</c:v>
                </c:pt>
                <c:pt idx="5179">
                  <c:v>91.394683323649048</c:v>
                </c:pt>
                <c:pt idx="5180">
                  <c:v>91.394683323649048</c:v>
                </c:pt>
                <c:pt idx="5181">
                  <c:v>91.394683323649048</c:v>
                </c:pt>
                <c:pt idx="5182">
                  <c:v>91.394683323649048</c:v>
                </c:pt>
                <c:pt idx="5183">
                  <c:v>91.394683323649048</c:v>
                </c:pt>
                <c:pt idx="5184">
                  <c:v>91.394683323649048</c:v>
                </c:pt>
                <c:pt idx="5185">
                  <c:v>91.394683323649048</c:v>
                </c:pt>
                <c:pt idx="5186">
                  <c:v>91.394683323649048</c:v>
                </c:pt>
                <c:pt idx="5187">
                  <c:v>91.394683323649048</c:v>
                </c:pt>
                <c:pt idx="5188">
                  <c:v>91.394683323649048</c:v>
                </c:pt>
                <c:pt idx="5189">
                  <c:v>91.394683323649048</c:v>
                </c:pt>
                <c:pt idx="5190">
                  <c:v>91.394683323649048</c:v>
                </c:pt>
                <c:pt idx="5191">
                  <c:v>91.394683323649048</c:v>
                </c:pt>
                <c:pt idx="5192">
                  <c:v>91.394683323649048</c:v>
                </c:pt>
                <c:pt idx="5193">
                  <c:v>91.394683323649048</c:v>
                </c:pt>
                <c:pt idx="5194">
                  <c:v>91.394683323649048</c:v>
                </c:pt>
                <c:pt idx="5195">
                  <c:v>91.394683323649048</c:v>
                </c:pt>
                <c:pt idx="5196">
                  <c:v>91.394683323649048</c:v>
                </c:pt>
                <c:pt idx="5197">
                  <c:v>91.394683323649048</c:v>
                </c:pt>
                <c:pt idx="5198">
                  <c:v>91.394683323649048</c:v>
                </c:pt>
                <c:pt idx="5199">
                  <c:v>91.394683323649048</c:v>
                </c:pt>
                <c:pt idx="5200">
                  <c:v>91.394683323649048</c:v>
                </c:pt>
                <c:pt idx="5201">
                  <c:v>91.394683323649048</c:v>
                </c:pt>
                <c:pt idx="5202">
                  <c:v>91.394683323649048</c:v>
                </c:pt>
                <c:pt idx="5203">
                  <c:v>91.394683323649048</c:v>
                </c:pt>
                <c:pt idx="5204">
                  <c:v>91.394683323649048</c:v>
                </c:pt>
                <c:pt idx="5205">
                  <c:v>91.394683323649048</c:v>
                </c:pt>
                <c:pt idx="5206">
                  <c:v>91.394683323649048</c:v>
                </c:pt>
                <c:pt idx="5207">
                  <c:v>91.394683323649048</c:v>
                </c:pt>
                <c:pt idx="5208">
                  <c:v>91.394683323649048</c:v>
                </c:pt>
                <c:pt idx="5209">
                  <c:v>91.394683323649048</c:v>
                </c:pt>
                <c:pt idx="5210">
                  <c:v>91.394683323649048</c:v>
                </c:pt>
                <c:pt idx="5211">
                  <c:v>91.394683323649048</c:v>
                </c:pt>
                <c:pt idx="5212">
                  <c:v>91.394683323649048</c:v>
                </c:pt>
                <c:pt idx="5213">
                  <c:v>91.394683323649048</c:v>
                </c:pt>
                <c:pt idx="5214">
                  <c:v>91.394683323649048</c:v>
                </c:pt>
                <c:pt idx="5215">
                  <c:v>91.394683323649048</c:v>
                </c:pt>
                <c:pt idx="5216">
                  <c:v>91.394683323649048</c:v>
                </c:pt>
                <c:pt idx="5217">
                  <c:v>91.394683323649048</c:v>
                </c:pt>
                <c:pt idx="5218">
                  <c:v>91.394683323649048</c:v>
                </c:pt>
                <c:pt idx="5219">
                  <c:v>91.394683323649048</c:v>
                </c:pt>
                <c:pt idx="5220">
                  <c:v>91.394683323649048</c:v>
                </c:pt>
                <c:pt idx="5221">
                  <c:v>91.394683323649048</c:v>
                </c:pt>
                <c:pt idx="5222">
                  <c:v>91.394683323649048</c:v>
                </c:pt>
                <c:pt idx="5223">
                  <c:v>91.394683323649048</c:v>
                </c:pt>
                <c:pt idx="5224">
                  <c:v>91.394683323649048</c:v>
                </c:pt>
                <c:pt idx="5225">
                  <c:v>91.394683323649048</c:v>
                </c:pt>
                <c:pt idx="5226">
                  <c:v>91.394683323649048</c:v>
                </c:pt>
                <c:pt idx="5227">
                  <c:v>91.394683323649048</c:v>
                </c:pt>
                <c:pt idx="5228">
                  <c:v>91.394683323649048</c:v>
                </c:pt>
                <c:pt idx="5229">
                  <c:v>91.394683323649048</c:v>
                </c:pt>
                <c:pt idx="5230">
                  <c:v>91.394683323649048</c:v>
                </c:pt>
                <c:pt idx="5231">
                  <c:v>91.394683323649048</c:v>
                </c:pt>
                <c:pt idx="5232">
                  <c:v>91.394683323649048</c:v>
                </c:pt>
                <c:pt idx="5233">
                  <c:v>91.394683323649048</c:v>
                </c:pt>
                <c:pt idx="5234">
                  <c:v>91.394683323649048</c:v>
                </c:pt>
                <c:pt idx="5235">
                  <c:v>91.394683323649048</c:v>
                </c:pt>
                <c:pt idx="5236">
                  <c:v>91.394683323649048</c:v>
                </c:pt>
                <c:pt idx="5237">
                  <c:v>91.394683323649048</c:v>
                </c:pt>
                <c:pt idx="5238">
                  <c:v>91.394683323649048</c:v>
                </c:pt>
                <c:pt idx="5239">
                  <c:v>91.394683323649048</c:v>
                </c:pt>
                <c:pt idx="5240">
                  <c:v>91.394683323649048</c:v>
                </c:pt>
                <c:pt idx="5241">
                  <c:v>91.394683323649048</c:v>
                </c:pt>
                <c:pt idx="5242">
                  <c:v>91.394683323649048</c:v>
                </c:pt>
                <c:pt idx="5243">
                  <c:v>91.394683323649048</c:v>
                </c:pt>
                <c:pt idx="5244">
                  <c:v>91.394683323649048</c:v>
                </c:pt>
                <c:pt idx="5245">
                  <c:v>91.394683323649048</c:v>
                </c:pt>
                <c:pt idx="5246">
                  <c:v>91.394683323649048</c:v>
                </c:pt>
                <c:pt idx="5247">
                  <c:v>91.394683323649048</c:v>
                </c:pt>
                <c:pt idx="5248">
                  <c:v>91.394683323649048</c:v>
                </c:pt>
                <c:pt idx="5249">
                  <c:v>91.394683323649048</c:v>
                </c:pt>
                <c:pt idx="5250">
                  <c:v>91.394683323649048</c:v>
                </c:pt>
                <c:pt idx="5251">
                  <c:v>91.394683323649048</c:v>
                </c:pt>
                <c:pt idx="5252">
                  <c:v>91.394683323649048</c:v>
                </c:pt>
                <c:pt idx="5253">
                  <c:v>91.394683323649048</c:v>
                </c:pt>
                <c:pt idx="5254">
                  <c:v>91.394683323649048</c:v>
                </c:pt>
                <c:pt idx="5255">
                  <c:v>91.394683323649048</c:v>
                </c:pt>
                <c:pt idx="5256">
                  <c:v>91.394683323649048</c:v>
                </c:pt>
                <c:pt idx="5257">
                  <c:v>91.394683323649048</c:v>
                </c:pt>
                <c:pt idx="5258">
                  <c:v>91.394683323649048</c:v>
                </c:pt>
                <c:pt idx="5259">
                  <c:v>91.394683323649048</c:v>
                </c:pt>
                <c:pt idx="5260">
                  <c:v>91.394683323649048</c:v>
                </c:pt>
                <c:pt idx="5261">
                  <c:v>91.394683323649048</c:v>
                </c:pt>
                <c:pt idx="5262">
                  <c:v>91.394683323649048</c:v>
                </c:pt>
                <c:pt idx="5263">
                  <c:v>91.394683323649048</c:v>
                </c:pt>
                <c:pt idx="5264">
                  <c:v>91.394683323649048</c:v>
                </c:pt>
                <c:pt idx="5265">
                  <c:v>91.394683323649048</c:v>
                </c:pt>
                <c:pt idx="5266">
                  <c:v>91.394683323649048</c:v>
                </c:pt>
                <c:pt idx="5267">
                  <c:v>91.394683323649048</c:v>
                </c:pt>
                <c:pt idx="5268">
                  <c:v>91.394683323649048</c:v>
                </c:pt>
                <c:pt idx="5269">
                  <c:v>91.394683323649048</c:v>
                </c:pt>
                <c:pt idx="5270">
                  <c:v>91.394683323649048</c:v>
                </c:pt>
                <c:pt idx="5271">
                  <c:v>91.394683323649048</c:v>
                </c:pt>
                <c:pt idx="5272">
                  <c:v>91.394683323649048</c:v>
                </c:pt>
                <c:pt idx="5273">
                  <c:v>91.394683323649048</c:v>
                </c:pt>
                <c:pt idx="5274">
                  <c:v>91.394683323649048</c:v>
                </c:pt>
                <c:pt idx="5275">
                  <c:v>91.394683323649048</c:v>
                </c:pt>
                <c:pt idx="5276">
                  <c:v>91.394683323649048</c:v>
                </c:pt>
                <c:pt idx="5277">
                  <c:v>91.394683323649048</c:v>
                </c:pt>
                <c:pt idx="5278">
                  <c:v>91.394683323649048</c:v>
                </c:pt>
                <c:pt idx="5279">
                  <c:v>91.394683323649048</c:v>
                </c:pt>
                <c:pt idx="5280">
                  <c:v>91.394683323649048</c:v>
                </c:pt>
                <c:pt idx="5281">
                  <c:v>91.394683323649048</c:v>
                </c:pt>
                <c:pt idx="5282">
                  <c:v>91.394683323649048</c:v>
                </c:pt>
                <c:pt idx="5283">
                  <c:v>91.394683323649048</c:v>
                </c:pt>
                <c:pt idx="5284">
                  <c:v>91.394683323649048</c:v>
                </c:pt>
                <c:pt idx="5285">
                  <c:v>91.394683323649048</c:v>
                </c:pt>
                <c:pt idx="5286">
                  <c:v>91.394683323649048</c:v>
                </c:pt>
                <c:pt idx="5287">
                  <c:v>91.394683323649048</c:v>
                </c:pt>
                <c:pt idx="5288">
                  <c:v>91.394683323649048</c:v>
                </c:pt>
                <c:pt idx="5289">
                  <c:v>91.394683323649048</c:v>
                </c:pt>
                <c:pt idx="5290">
                  <c:v>91.394683323649048</c:v>
                </c:pt>
                <c:pt idx="5291">
                  <c:v>91.394683323649048</c:v>
                </c:pt>
                <c:pt idx="5292">
                  <c:v>91.394683323649048</c:v>
                </c:pt>
                <c:pt idx="5293">
                  <c:v>91.394683323649048</c:v>
                </c:pt>
                <c:pt idx="5294">
                  <c:v>91.394683323649048</c:v>
                </c:pt>
                <c:pt idx="5295">
                  <c:v>91.394683323649048</c:v>
                </c:pt>
                <c:pt idx="5296">
                  <c:v>91.394683323649048</c:v>
                </c:pt>
                <c:pt idx="5297">
                  <c:v>91.394683323649048</c:v>
                </c:pt>
                <c:pt idx="5298">
                  <c:v>91.394683323649048</c:v>
                </c:pt>
                <c:pt idx="5299">
                  <c:v>91.394683323649048</c:v>
                </c:pt>
                <c:pt idx="5300">
                  <c:v>91.394683323649048</c:v>
                </c:pt>
                <c:pt idx="5301">
                  <c:v>91.394683323649048</c:v>
                </c:pt>
                <c:pt idx="5302">
                  <c:v>91.394683323649048</c:v>
                </c:pt>
                <c:pt idx="5303">
                  <c:v>91.394683323649048</c:v>
                </c:pt>
                <c:pt idx="5304">
                  <c:v>91.394683323649048</c:v>
                </c:pt>
                <c:pt idx="5305">
                  <c:v>91.394683323649048</c:v>
                </c:pt>
                <c:pt idx="5306">
                  <c:v>91.394683323649048</c:v>
                </c:pt>
                <c:pt idx="5307">
                  <c:v>91.394683323649048</c:v>
                </c:pt>
                <c:pt idx="5308">
                  <c:v>91.394683323649048</c:v>
                </c:pt>
                <c:pt idx="5309">
                  <c:v>91.394683323649048</c:v>
                </c:pt>
                <c:pt idx="5310">
                  <c:v>91.394683323649048</c:v>
                </c:pt>
                <c:pt idx="5311">
                  <c:v>91.394683323649048</c:v>
                </c:pt>
                <c:pt idx="5312">
                  <c:v>91.394683323649048</c:v>
                </c:pt>
                <c:pt idx="5313">
                  <c:v>91.394683323649048</c:v>
                </c:pt>
                <c:pt idx="5314">
                  <c:v>91.394683323649048</c:v>
                </c:pt>
                <c:pt idx="5315">
                  <c:v>91.394683323649048</c:v>
                </c:pt>
                <c:pt idx="5316">
                  <c:v>91.394683323649048</c:v>
                </c:pt>
                <c:pt idx="5317">
                  <c:v>91.394683323649048</c:v>
                </c:pt>
                <c:pt idx="5318">
                  <c:v>91.394683323649048</c:v>
                </c:pt>
                <c:pt idx="5319">
                  <c:v>91.394683323649048</c:v>
                </c:pt>
                <c:pt idx="5320">
                  <c:v>91.394683323649048</c:v>
                </c:pt>
                <c:pt idx="5321">
                  <c:v>91.394683323649048</c:v>
                </c:pt>
                <c:pt idx="5322">
                  <c:v>91.394683323649048</c:v>
                </c:pt>
                <c:pt idx="5323">
                  <c:v>91.394683323649048</c:v>
                </c:pt>
                <c:pt idx="5324">
                  <c:v>91.394683323649048</c:v>
                </c:pt>
                <c:pt idx="5325">
                  <c:v>91.394683323649048</c:v>
                </c:pt>
                <c:pt idx="5326">
                  <c:v>91.394683323649048</c:v>
                </c:pt>
                <c:pt idx="5327">
                  <c:v>91.394683323649048</c:v>
                </c:pt>
                <c:pt idx="5328">
                  <c:v>91.394683323649048</c:v>
                </c:pt>
                <c:pt idx="5329">
                  <c:v>91.394683323649048</c:v>
                </c:pt>
                <c:pt idx="5330">
                  <c:v>91.394683323649048</c:v>
                </c:pt>
                <c:pt idx="5331">
                  <c:v>91.394683323649048</c:v>
                </c:pt>
                <c:pt idx="5332">
                  <c:v>91.394683323649048</c:v>
                </c:pt>
                <c:pt idx="5333">
                  <c:v>91.394683323649048</c:v>
                </c:pt>
                <c:pt idx="5334">
                  <c:v>91.394683323649048</c:v>
                </c:pt>
                <c:pt idx="5335">
                  <c:v>91.394683323649048</c:v>
                </c:pt>
                <c:pt idx="5336">
                  <c:v>91.394683323649048</c:v>
                </c:pt>
                <c:pt idx="5337">
                  <c:v>91.394683323649048</c:v>
                </c:pt>
                <c:pt idx="5338">
                  <c:v>91.394683323649048</c:v>
                </c:pt>
                <c:pt idx="5339">
                  <c:v>91.394683323649048</c:v>
                </c:pt>
                <c:pt idx="5340">
                  <c:v>91.394683323649048</c:v>
                </c:pt>
                <c:pt idx="5341">
                  <c:v>91.394683323649048</c:v>
                </c:pt>
                <c:pt idx="5342">
                  <c:v>91.394683323649048</c:v>
                </c:pt>
                <c:pt idx="5343">
                  <c:v>91.394683323649048</c:v>
                </c:pt>
                <c:pt idx="5344">
                  <c:v>91.394683323649048</c:v>
                </c:pt>
                <c:pt idx="5345">
                  <c:v>91.394683323649048</c:v>
                </c:pt>
                <c:pt idx="5346">
                  <c:v>91.394683323649048</c:v>
                </c:pt>
                <c:pt idx="5347">
                  <c:v>91.394683323649048</c:v>
                </c:pt>
                <c:pt idx="5348">
                  <c:v>91.394683323649048</c:v>
                </c:pt>
                <c:pt idx="5349">
                  <c:v>91.394683323649048</c:v>
                </c:pt>
                <c:pt idx="5350">
                  <c:v>91.394683323649048</c:v>
                </c:pt>
                <c:pt idx="5351">
                  <c:v>91.394683323649048</c:v>
                </c:pt>
                <c:pt idx="5352">
                  <c:v>91.394683323649048</c:v>
                </c:pt>
                <c:pt idx="5353">
                  <c:v>91.394683323649048</c:v>
                </c:pt>
                <c:pt idx="5354">
                  <c:v>91.394683323649048</c:v>
                </c:pt>
                <c:pt idx="5355">
                  <c:v>91.394683323649048</c:v>
                </c:pt>
                <c:pt idx="5356">
                  <c:v>91.394683323649048</c:v>
                </c:pt>
                <c:pt idx="5357">
                  <c:v>91.394683323649048</c:v>
                </c:pt>
                <c:pt idx="5358">
                  <c:v>91.394683323649048</c:v>
                </c:pt>
                <c:pt idx="5359">
                  <c:v>91.394683323649048</c:v>
                </c:pt>
                <c:pt idx="5360">
                  <c:v>91.394683323649048</c:v>
                </c:pt>
                <c:pt idx="5361">
                  <c:v>91.394683323649048</c:v>
                </c:pt>
                <c:pt idx="5362">
                  <c:v>91.394683323649048</c:v>
                </c:pt>
                <c:pt idx="5363">
                  <c:v>91.394683323649048</c:v>
                </c:pt>
                <c:pt idx="5364">
                  <c:v>91.394683323649048</c:v>
                </c:pt>
                <c:pt idx="5365">
                  <c:v>91.394683323649048</c:v>
                </c:pt>
                <c:pt idx="5366">
                  <c:v>91.394683323649048</c:v>
                </c:pt>
                <c:pt idx="5367">
                  <c:v>91.394683323649048</c:v>
                </c:pt>
                <c:pt idx="5368">
                  <c:v>91.394683323649048</c:v>
                </c:pt>
                <c:pt idx="5369">
                  <c:v>91.394683323649048</c:v>
                </c:pt>
                <c:pt idx="5370">
                  <c:v>91.394683323649048</c:v>
                </c:pt>
                <c:pt idx="5371">
                  <c:v>91.394683323649048</c:v>
                </c:pt>
                <c:pt idx="5372">
                  <c:v>91.394683323649048</c:v>
                </c:pt>
                <c:pt idx="5373">
                  <c:v>91.394683323649048</c:v>
                </c:pt>
                <c:pt idx="5374">
                  <c:v>91.394683323649048</c:v>
                </c:pt>
                <c:pt idx="5375">
                  <c:v>91.394683323649048</c:v>
                </c:pt>
                <c:pt idx="5376">
                  <c:v>91.394683323649048</c:v>
                </c:pt>
                <c:pt idx="5377">
                  <c:v>91.394683323649048</c:v>
                </c:pt>
                <c:pt idx="5378">
                  <c:v>91.394683323649048</c:v>
                </c:pt>
                <c:pt idx="5379">
                  <c:v>91.394683323649048</c:v>
                </c:pt>
                <c:pt idx="5380">
                  <c:v>91.394683323649048</c:v>
                </c:pt>
                <c:pt idx="5381">
                  <c:v>91.394683323649048</c:v>
                </c:pt>
                <c:pt idx="5382">
                  <c:v>91.394683323649048</c:v>
                </c:pt>
                <c:pt idx="5383">
                  <c:v>91.394683323649048</c:v>
                </c:pt>
                <c:pt idx="5384">
                  <c:v>91.394683323649048</c:v>
                </c:pt>
                <c:pt idx="5385">
                  <c:v>91.394683323649048</c:v>
                </c:pt>
                <c:pt idx="5386">
                  <c:v>91.394683323649048</c:v>
                </c:pt>
                <c:pt idx="5387">
                  <c:v>91.394683323649048</c:v>
                </c:pt>
                <c:pt idx="5388">
                  <c:v>91.394683323649048</c:v>
                </c:pt>
                <c:pt idx="5389">
                  <c:v>91.394683323649048</c:v>
                </c:pt>
                <c:pt idx="5390">
                  <c:v>91.394683323649048</c:v>
                </c:pt>
                <c:pt idx="5391">
                  <c:v>91.394683323649048</c:v>
                </c:pt>
                <c:pt idx="5392">
                  <c:v>91.394683323649048</c:v>
                </c:pt>
                <c:pt idx="5393">
                  <c:v>91.394683323649048</c:v>
                </c:pt>
                <c:pt idx="5394">
                  <c:v>91.394683323649048</c:v>
                </c:pt>
                <c:pt idx="5395">
                  <c:v>91.394683323649048</c:v>
                </c:pt>
                <c:pt idx="5396">
                  <c:v>91.394683323649048</c:v>
                </c:pt>
                <c:pt idx="5397">
                  <c:v>91.394683323649048</c:v>
                </c:pt>
                <c:pt idx="5398">
                  <c:v>91.394683323649048</c:v>
                </c:pt>
                <c:pt idx="5399">
                  <c:v>91.394683323649048</c:v>
                </c:pt>
                <c:pt idx="5400">
                  <c:v>91.394683323649048</c:v>
                </c:pt>
                <c:pt idx="5401">
                  <c:v>91.394683323649048</c:v>
                </c:pt>
                <c:pt idx="5402">
                  <c:v>91.394683323649048</c:v>
                </c:pt>
                <c:pt idx="5403">
                  <c:v>91.394683323649048</c:v>
                </c:pt>
                <c:pt idx="5404">
                  <c:v>91.394683323649048</c:v>
                </c:pt>
                <c:pt idx="5405">
                  <c:v>91.394683323649048</c:v>
                </c:pt>
                <c:pt idx="5406">
                  <c:v>91.394683323649048</c:v>
                </c:pt>
                <c:pt idx="5407">
                  <c:v>91.394683323649048</c:v>
                </c:pt>
                <c:pt idx="5408">
                  <c:v>91.394683323649048</c:v>
                </c:pt>
                <c:pt idx="5409">
                  <c:v>91.394683323649048</c:v>
                </c:pt>
                <c:pt idx="5410">
                  <c:v>91.394683323649048</c:v>
                </c:pt>
                <c:pt idx="5411">
                  <c:v>91.394683323649048</c:v>
                </c:pt>
                <c:pt idx="5412">
                  <c:v>91.394683323649048</c:v>
                </c:pt>
                <c:pt idx="5413">
                  <c:v>91.394683323649048</c:v>
                </c:pt>
                <c:pt idx="5414">
                  <c:v>91.394683323649048</c:v>
                </c:pt>
                <c:pt idx="5415">
                  <c:v>91.394683323649048</c:v>
                </c:pt>
                <c:pt idx="5416">
                  <c:v>91.394683323649048</c:v>
                </c:pt>
                <c:pt idx="5417">
                  <c:v>91.394683323649048</c:v>
                </c:pt>
                <c:pt idx="5418">
                  <c:v>91.394683323649048</c:v>
                </c:pt>
                <c:pt idx="5419">
                  <c:v>91.394683323649048</c:v>
                </c:pt>
                <c:pt idx="5420">
                  <c:v>91.394683323649048</c:v>
                </c:pt>
                <c:pt idx="5421">
                  <c:v>91.394683323649048</c:v>
                </c:pt>
                <c:pt idx="5422">
                  <c:v>91.394683323649048</c:v>
                </c:pt>
                <c:pt idx="5423">
                  <c:v>91.394683323649048</c:v>
                </c:pt>
                <c:pt idx="5424">
                  <c:v>91.394683323649048</c:v>
                </c:pt>
                <c:pt idx="5425">
                  <c:v>91.394683323649048</c:v>
                </c:pt>
                <c:pt idx="5426">
                  <c:v>91.394683323649048</c:v>
                </c:pt>
                <c:pt idx="5427">
                  <c:v>91.394683323649048</c:v>
                </c:pt>
                <c:pt idx="5428">
                  <c:v>91.394683323649048</c:v>
                </c:pt>
                <c:pt idx="5429">
                  <c:v>91.394683323649048</c:v>
                </c:pt>
                <c:pt idx="5430">
                  <c:v>91.394683323649048</c:v>
                </c:pt>
                <c:pt idx="5431">
                  <c:v>91.394683323649048</c:v>
                </c:pt>
                <c:pt idx="5432">
                  <c:v>91.394683323649048</c:v>
                </c:pt>
                <c:pt idx="5433">
                  <c:v>91.394683323649048</c:v>
                </c:pt>
                <c:pt idx="5434">
                  <c:v>91.394683323649048</c:v>
                </c:pt>
                <c:pt idx="5435">
                  <c:v>91.394683323649048</c:v>
                </c:pt>
                <c:pt idx="5436">
                  <c:v>91.394683323649048</c:v>
                </c:pt>
                <c:pt idx="5437">
                  <c:v>91.394683323649048</c:v>
                </c:pt>
                <c:pt idx="5438">
                  <c:v>91.394683323649048</c:v>
                </c:pt>
                <c:pt idx="5439">
                  <c:v>91.394683323649048</c:v>
                </c:pt>
                <c:pt idx="5440">
                  <c:v>91.394683323649048</c:v>
                </c:pt>
                <c:pt idx="5441">
                  <c:v>91.394683323649048</c:v>
                </c:pt>
                <c:pt idx="5442">
                  <c:v>91.394683323649048</c:v>
                </c:pt>
                <c:pt idx="5443">
                  <c:v>91.394683323649048</c:v>
                </c:pt>
                <c:pt idx="5444">
                  <c:v>91.394683323649048</c:v>
                </c:pt>
                <c:pt idx="5445">
                  <c:v>91.394683323649048</c:v>
                </c:pt>
                <c:pt idx="5446">
                  <c:v>91.394683323649048</c:v>
                </c:pt>
                <c:pt idx="5447">
                  <c:v>91.394683323649048</c:v>
                </c:pt>
                <c:pt idx="5448">
                  <c:v>91.394683323649048</c:v>
                </c:pt>
                <c:pt idx="5449">
                  <c:v>91.394683323649048</c:v>
                </c:pt>
                <c:pt idx="5450">
                  <c:v>91.394683323649048</c:v>
                </c:pt>
                <c:pt idx="5451">
                  <c:v>91.394683323649048</c:v>
                </c:pt>
                <c:pt idx="5452">
                  <c:v>91.394683323649048</c:v>
                </c:pt>
                <c:pt idx="5453">
                  <c:v>91.394683323649048</c:v>
                </c:pt>
                <c:pt idx="5454">
                  <c:v>91.394683323649048</c:v>
                </c:pt>
                <c:pt idx="5455">
                  <c:v>91.394683323649048</c:v>
                </c:pt>
                <c:pt idx="5456">
                  <c:v>91.394683323649048</c:v>
                </c:pt>
                <c:pt idx="5457">
                  <c:v>91.394683323649048</c:v>
                </c:pt>
                <c:pt idx="5458">
                  <c:v>91.394683323649048</c:v>
                </c:pt>
                <c:pt idx="5459">
                  <c:v>91.394683323649048</c:v>
                </c:pt>
                <c:pt idx="5460">
                  <c:v>91.394683323649048</c:v>
                </c:pt>
                <c:pt idx="5461">
                  <c:v>91.394683323649048</c:v>
                </c:pt>
                <c:pt idx="5462">
                  <c:v>91.394683323649048</c:v>
                </c:pt>
                <c:pt idx="5463">
                  <c:v>91.394683323649048</c:v>
                </c:pt>
                <c:pt idx="5464">
                  <c:v>91.394683323649048</c:v>
                </c:pt>
                <c:pt idx="5465">
                  <c:v>91.394683323649048</c:v>
                </c:pt>
                <c:pt idx="5466">
                  <c:v>91.394683323649048</c:v>
                </c:pt>
                <c:pt idx="5467">
                  <c:v>91.394683323649048</c:v>
                </c:pt>
                <c:pt idx="5468">
                  <c:v>91.394683323649048</c:v>
                </c:pt>
                <c:pt idx="5469">
                  <c:v>91.394683323649048</c:v>
                </c:pt>
                <c:pt idx="5470">
                  <c:v>91.394683323649048</c:v>
                </c:pt>
                <c:pt idx="5471">
                  <c:v>91.394683323649048</c:v>
                </c:pt>
                <c:pt idx="5472">
                  <c:v>91.394683323649048</c:v>
                </c:pt>
                <c:pt idx="5473">
                  <c:v>91.394683323649048</c:v>
                </c:pt>
                <c:pt idx="5474">
                  <c:v>91.394683323649048</c:v>
                </c:pt>
                <c:pt idx="5475">
                  <c:v>91.394683323649048</c:v>
                </c:pt>
                <c:pt idx="5476">
                  <c:v>91.394683323649048</c:v>
                </c:pt>
                <c:pt idx="5477">
                  <c:v>91.394683323649048</c:v>
                </c:pt>
                <c:pt idx="5478">
                  <c:v>91.394683323649048</c:v>
                </c:pt>
                <c:pt idx="5479">
                  <c:v>91.394683323649048</c:v>
                </c:pt>
                <c:pt idx="5480">
                  <c:v>91.394683323649048</c:v>
                </c:pt>
                <c:pt idx="5481">
                  <c:v>91.394683323649048</c:v>
                </c:pt>
                <c:pt idx="5482">
                  <c:v>91.394683323649048</c:v>
                </c:pt>
                <c:pt idx="5483">
                  <c:v>91.394683323649048</c:v>
                </c:pt>
                <c:pt idx="5484">
                  <c:v>91.394683323649048</c:v>
                </c:pt>
                <c:pt idx="5485">
                  <c:v>91.394683323649048</c:v>
                </c:pt>
                <c:pt idx="5486">
                  <c:v>91.394683323649048</c:v>
                </c:pt>
                <c:pt idx="5487">
                  <c:v>91.394683323649048</c:v>
                </c:pt>
                <c:pt idx="5488">
                  <c:v>91.394683323649048</c:v>
                </c:pt>
                <c:pt idx="5489">
                  <c:v>91.394683323649048</c:v>
                </c:pt>
                <c:pt idx="5490">
                  <c:v>91.394683323649048</c:v>
                </c:pt>
                <c:pt idx="5491">
                  <c:v>91.394683323649048</c:v>
                </c:pt>
                <c:pt idx="5492">
                  <c:v>91.394683323649048</c:v>
                </c:pt>
                <c:pt idx="5493">
                  <c:v>91.394683323649048</c:v>
                </c:pt>
                <c:pt idx="5494">
                  <c:v>91.394683323649048</c:v>
                </c:pt>
                <c:pt idx="5495">
                  <c:v>91.394683323649048</c:v>
                </c:pt>
                <c:pt idx="5496">
                  <c:v>91.394683323649048</c:v>
                </c:pt>
                <c:pt idx="5497">
                  <c:v>91.394683323649048</c:v>
                </c:pt>
                <c:pt idx="5498">
                  <c:v>91.394683323649048</c:v>
                </c:pt>
                <c:pt idx="5499">
                  <c:v>91.394683323649048</c:v>
                </c:pt>
                <c:pt idx="5500">
                  <c:v>91.394683323649048</c:v>
                </c:pt>
                <c:pt idx="5501">
                  <c:v>91.394683323649048</c:v>
                </c:pt>
                <c:pt idx="5502">
                  <c:v>91.394683323649048</c:v>
                </c:pt>
                <c:pt idx="5503">
                  <c:v>91.394683323649048</c:v>
                </c:pt>
                <c:pt idx="5504">
                  <c:v>91.394683323649048</c:v>
                </c:pt>
                <c:pt idx="5505">
                  <c:v>91.394683323649048</c:v>
                </c:pt>
                <c:pt idx="5506">
                  <c:v>91.394683323649048</c:v>
                </c:pt>
                <c:pt idx="5507">
                  <c:v>91.394683323649048</c:v>
                </c:pt>
                <c:pt idx="5508">
                  <c:v>91.394683323649048</c:v>
                </c:pt>
                <c:pt idx="5509">
                  <c:v>91.394683323649048</c:v>
                </c:pt>
                <c:pt idx="5510">
                  <c:v>91.394683323649048</c:v>
                </c:pt>
                <c:pt idx="5511">
                  <c:v>91.394683323649048</c:v>
                </c:pt>
                <c:pt idx="5512">
                  <c:v>91.394683323649048</c:v>
                </c:pt>
                <c:pt idx="5513">
                  <c:v>91.394683323649048</c:v>
                </c:pt>
                <c:pt idx="5514">
                  <c:v>91.394683323649048</c:v>
                </c:pt>
                <c:pt idx="5515">
                  <c:v>91.394683323649048</c:v>
                </c:pt>
                <c:pt idx="5516">
                  <c:v>91.394683323649048</c:v>
                </c:pt>
                <c:pt idx="5517">
                  <c:v>91.394683323649048</c:v>
                </c:pt>
                <c:pt idx="5518">
                  <c:v>91.394683323649048</c:v>
                </c:pt>
                <c:pt idx="5519">
                  <c:v>91.394683323649048</c:v>
                </c:pt>
                <c:pt idx="5520">
                  <c:v>91.394683323649048</c:v>
                </c:pt>
                <c:pt idx="5521">
                  <c:v>91.394683323649048</c:v>
                </c:pt>
                <c:pt idx="5522">
                  <c:v>91.394683323649048</c:v>
                </c:pt>
                <c:pt idx="5523">
                  <c:v>91.394683323649048</c:v>
                </c:pt>
                <c:pt idx="5524">
                  <c:v>91.394683323649048</c:v>
                </c:pt>
                <c:pt idx="5525">
                  <c:v>91.394683323649048</c:v>
                </c:pt>
                <c:pt idx="5526">
                  <c:v>91.394683323649048</c:v>
                </c:pt>
                <c:pt idx="5527">
                  <c:v>91.394683323649048</c:v>
                </c:pt>
                <c:pt idx="5528">
                  <c:v>91.394683323649048</c:v>
                </c:pt>
                <c:pt idx="5529">
                  <c:v>91.394683323649048</c:v>
                </c:pt>
                <c:pt idx="5530">
                  <c:v>91.394683323649048</c:v>
                </c:pt>
                <c:pt idx="5531">
                  <c:v>91.394683323649048</c:v>
                </c:pt>
                <c:pt idx="5532">
                  <c:v>91.394683323649048</c:v>
                </c:pt>
                <c:pt idx="5533">
                  <c:v>91.394683323649048</c:v>
                </c:pt>
                <c:pt idx="5534">
                  <c:v>91.394683323649048</c:v>
                </c:pt>
                <c:pt idx="5535">
                  <c:v>91.394683323649048</c:v>
                </c:pt>
                <c:pt idx="5536">
                  <c:v>91.394683323649048</c:v>
                </c:pt>
                <c:pt idx="5537">
                  <c:v>91.394683323649048</c:v>
                </c:pt>
                <c:pt idx="5538">
                  <c:v>91.394683323649048</c:v>
                </c:pt>
                <c:pt idx="5539">
                  <c:v>91.394683323649048</c:v>
                </c:pt>
                <c:pt idx="5540">
                  <c:v>91.394683323649048</c:v>
                </c:pt>
                <c:pt idx="5541">
                  <c:v>91.394683323649048</c:v>
                </c:pt>
                <c:pt idx="5542">
                  <c:v>91.394683323649048</c:v>
                </c:pt>
                <c:pt idx="5543">
                  <c:v>91.394683323649048</c:v>
                </c:pt>
                <c:pt idx="5544">
                  <c:v>91.394683323649048</c:v>
                </c:pt>
                <c:pt idx="5545">
                  <c:v>91.394683323649048</c:v>
                </c:pt>
                <c:pt idx="5546">
                  <c:v>91.394683323649048</c:v>
                </c:pt>
                <c:pt idx="5547">
                  <c:v>91.394683323649048</c:v>
                </c:pt>
                <c:pt idx="5548">
                  <c:v>91.394683323649048</c:v>
                </c:pt>
                <c:pt idx="5549">
                  <c:v>91.394683323649048</c:v>
                </c:pt>
                <c:pt idx="5550">
                  <c:v>91.394683323649048</c:v>
                </c:pt>
                <c:pt idx="5551">
                  <c:v>91.394683323649048</c:v>
                </c:pt>
                <c:pt idx="5552">
                  <c:v>91.394683323649048</c:v>
                </c:pt>
                <c:pt idx="5553">
                  <c:v>91.394683323649048</c:v>
                </c:pt>
                <c:pt idx="5554">
                  <c:v>91.394683323649048</c:v>
                </c:pt>
                <c:pt idx="5555">
                  <c:v>91.394683323649048</c:v>
                </c:pt>
                <c:pt idx="5556">
                  <c:v>91.394683323649048</c:v>
                </c:pt>
                <c:pt idx="5557">
                  <c:v>91.394683323649048</c:v>
                </c:pt>
                <c:pt idx="5558">
                  <c:v>91.394683323649048</c:v>
                </c:pt>
                <c:pt idx="5559">
                  <c:v>91.394683323649048</c:v>
                </c:pt>
                <c:pt idx="5560">
                  <c:v>91.394683323649048</c:v>
                </c:pt>
                <c:pt idx="5561">
                  <c:v>91.394683323649048</c:v>
                </c:pt>
                <c:pt idx="5562">
                  <c:v>91.394683323649048</c:v>
                </c:pt>
                <c:pt idx="5563">
                  <c:v>91.394683323649048</c:v>
                </c:pt>
                <c:pt idx="5564">
                  <c:v>91.394683323649048</c:v>
                </c:pt>
                <c:pt idx="5565">
                  <c:v>91.394683323649048</c:v>
                </c:pt>
                <c:pt idx="5566">
                  <c:v>91.394683323649048</c:v>
                </c:pt>
                <c:pt idx="5567">
                  <c:v>91.394683323649048</c:v>
                </c:pt>
                <c:pt idx="5568">
                  <c:v>91.394683323649048</c:v>
                </c:pt>
                <c:pt idx="5569">
                  <c:v>91.394683323649048</c:v>
                </c:pt>
                <c:pt idx="5570">
                  <c:v>91.394683323649048</c:v>
                </c:pt>
                <c:pt idx="5571">
                  <c:v>91.394683323649048</c:v>
                </c:pt>
                <c:pt idx="5572">
                  <c:v>91.394683323649048</c:v>
                </c:pt>
                <c:pt idx="5573">
                  <c:v>91.394683323649048</c:v>
                </c:pt>
                <c:pt idx="5574">
                  <c:v>91.394683323649048</c:v>
                </c:pt>
                <c:pt idx="5575">
                  <c:v>91.394683323649048</c:v>
                </c:pt>
                <c:pt idx="5576">
                  <c:v>91.394683323649048</c:v>
                </c:pt>
                <c:pt idx="5577">
                  <c:v>91.394683323649048</c:v>
                </c:pt>
                <c:pt idx="5578">
                  <c:v>91.394683323649048</c:v>
                </c:pt>
                <c:pt idx="5579">
                  <c:v>91.394683323649048</c:v>
                </c:pt>
                <c:pt idx="5580">
                  <c:v>91.394683323649048</c:v>
                </c:pt>
                <c:pt idx="5581">
                  <c:v>91.394683323649048</c:v>
                </c:pt>
                <c:pt idx="5582">
                  <c:v>91.394683323649048</c:v>
                </c:pt>
                <c:pt idx="5583">
                  <c:v>91.394683323649048</c:v>
                </c:pt>
                <c:pt idx="5584">
                  <c:v>91.394683323649048</c:v>
                </c:pt>
                <c:pt idx="5585">
                  <c:v>91.394683323649048</c:v>
                </c:pt>
                <c:pt idx="5586">
                  <c:v>91.394683323649048</c:v>
                </c:pt>
                <c:pt idx="5587">
                  <c:v>91.394683323649048</c:v>
                </c:pt>
                <c:pt idx="5588">
                  <c:v>91.394683323649048</c:v>
                </c:pt>
                <c:pt idx="5589">
                  <c:v>91.394683323649048</c:v>
                </c:pt>
                <c:pt idx="5590">
                  <c:v>91.394683323649048</c:v>
                </c:pt>
                <c:pt idx="5591">
                  <c:v>91.394683323649048</c:v>
                </c:pt>
                <c:pt idx="5592">
                  <c:v>91.394683323649048</c:v>
                </c:pt>
                <c:pt idx="5593">
                  <c:v>91.394683323649048</c:v>
                </c:pt>
                <c:pt idx="5594">
                  <c:v>91.394683323649048</c:v>
                </c:pt>
                <c:pt idx="5595">
                  <c:v>91.394683323649048</c:v>
                </c:pt>
                <c:pt idx="5596">
                  <c:v>91.394683323649048</c:v>
                </c:pt>
                <c:pt idx="5597">
                  <c:v>91.394683323649048</c:v>
                </c:pt>
                <c:pt idx="5598">
                  <c:v>91.394683323649048</c:v>
                </c:pt>
                <c:pt idx="5599">
                  <c:v>91.394683323649048</c:v>
                </c:pt>
                <c:pt idx="5600">
                  <c:v>91.394683323649048</c:v>
                </c:pt>
                <c:pt idx="5601">
                  <c:v>91.394683323649048</c:v>
                </c:pt>
                <c:pt idx="5602">
                  <c:v>91.394683323649048</c:v>
                </c:pt>
                <c:pt idx="5603">
                  <c:v>91.394683323649048</c:v>
                </c:pt>
                <c:pt idx="5604">
                  <c:v>91.394683323649048</c:v>
                </c:pt>
                <c:pt idx="5605">
                  <c:v>91.394683323649048</c:v>
                </c:pt>
                <c:pt idx="5606">
                  <c:v>91.394683323649048</c:v>
                </c:pt>
                <c:pt idx="5607">
                  <c:v>91.394683323649048</c:v>
                </c:pt>
                <c:pt idx="5608">
                  <c:v>91.394683323649048</c:v>
                </c:pt>
                <c:pt idx="5609">
                  <c:v>91.394683323649048</c:v>
                </c:pt>
                <c:pt idx="5610">
                  <c:v>91.394683323649048</c:v>
                </c:pt>
                <c:pt idx="5611">
                  <c:v>91.394683323649048</c:v>
                </c:pt>
                <c:pt idx="5612">
                  <c:v>91.394683323649048</c:v>
                </c:pt>
                <c:pt idx="5613">
                  <c:v>91.394683323649048</c:v>
                </c:pt>
                <c:pt idx="5614">
                  <c:v>91.394683323649048</c:v>
                </c:pt>
                <c:pt idx="5615">
                  <c:v>91.394683323649048</c:v>
                </c:pt>
                <c:pt idx="5616">
                  <c:v>91.394683323649048</c:v>
                </c:pt>
                <c:pt idx="5617">
                  <c:v>91.394683323649048</c:v>
                </c:pt>
                <c:pt idx="5618">
                  <c:v>91.394683323649048</c:v>
                </c:pt>
                <c:pt idx="5619">
                  <c:v>91.394683323649048</c:v>
                </c:pt>
                <c:pt idx="5620">
                  <c:v>91.394683323649048</c:v>
                </c:pt>
                <c:pt idx="5621">
                  <c:v>91.394683323649048</c:v>
                </c:pt>
                <c:pt idx="5622">
                  <c:v>91.394683323649048</c:v>
                </c:pt>
                <c:pt idx="5623">
                  <c:v>91.394683323649048</c:v>
                </c:pt>
                <c:pt idx="5624">
                  <c:v>91.394683323649048</c:v>
                </c:pt>
                <c:pt idx="5625">
                  <c:v>91.394683323649048</c:v>
                </c:pt>
                <c:pt idx="5626">
                  <c:v>91.394683323649048</c:v>
                </c:pt>
                <c:pt idx="5627">
                  <c:v>91.394683323649048</c:v>
                </c:pt>
                <c:pt idx="5628">
                  <c:v>91.394683323649048</c:v>
                </c:pt>
                <c:pt idx="5629">
                  <c:v>91.394683323649048</c:v>
                </c:pt>
                <c:pt idx="5630">
                  <c:v>91.394683323649048</c:v>
                </c:pt>
                <c:pt idx="5631">
                  <c:v>91.394683323649048</c:v>
                </c:pt>
                <c:pt idx="5632">
                  <c:v>91.394683323649048</c:v>
                </c:pt>
                <c:pt idx="5633">
                  <c:v>91.394683323649048</c:v>
                </c:pt>
                <c:pt idx="5634">
                  <c:v>91.394683323649048</c:v>
                </c:pt>
                <c:pt idx="5635">
                  <c:v>91.394683323649048</c:v>
                </c:pt>
                <c:pt idx="5636">
                  <c:v>91.394683323649048</c:v>
                </c:pt>
                <c:pt idx="5637">
                  <c:v>91.394683323649048</c:v>
                </c:pt>
                <c:pt idx="5638">
                  <c:v>91.394683323649048</c:v>
                </c:pt>
                <c:pt idx="5639">
                  <c:v>91.394683323649048</c:v>
                </c:pt>
                <c:pt idx="5640">
                  <c:v>91.394683323649048</c:v>
                </c:pt>
                <c:pt idx="5641">
                  <c:v>91.394683323649048</c:v>
                </c:pt>
                <c:pt idx="5642">
                  <c:v>91.394683323649048</c:v>
                </c:pt>
                <c:pt idx="5643">
                  <c:v>91.394683323649048</c:v>
                </c:pt>
                <c:pt idx="5644">
                  <c:v>91.394683323649048</c:v>
                </c:pt>
                <c:pt idx="5645">
                  <c:v>91.394683323649048</c:v>
                </c:pt>
                <c:pt idx="5646">
                  <c:v>91.394683323649048</c:v>
                </c:pt>
                <c:pt idx="5647">
                  <c:v>91.394683323649048</c:v>
                </c:pt>
                <c:pt idx="5648">
                  <c:v>91.394683323649048</c:v>
                </c:pt>
                <c:pt idx="5649">
                  <c:v>91.394683323649048</c:v>
                </c:pt>
                <c:pt idx="5650">
                  <c:v>91.394683323649048</c:v>
                </c:pt>
                <c:pt idx="5651">
                  <c:v>91.394683323649048</c:v>
                </c:pt>
                <c:pt idx="5652">
                  <c:v>91.394683323649048</c:v>
                </c:pt>
                <c:pt idx="5653">
                  <c:v>91.394683323649048</c:v>
                </c:pt>
                <c:pt idx="5654">
                  <c:v>91.394683323649048</c:v>
                </c:pt>
                <c:pt idx="5655">
                  <c:v>91.394683323649048</c:v>
                </c:pt>
                <c:pt idx="5656">
                  <c:v>91.394683323649048</c:v>
                </c:pt>
                <c:pt idx="5657">
                  <c:v>91.394683323649048</c:v>
                </c:pt>
                <c:pt idx="5658">
                  <c:v>91.394683323649048</c:v>
                </c:pt>
                <c:pt idx="5659">
                  <c:v>91.394683323649048</c:v>
                </c:pt>
                <c:pt idx="5660">
                  <c:v>91.394683323649048</c:v>
                </c:pt>
                <c:pt idx="5661">
                  <c:v>91.394683323649048</c:v>
                </c:pt>
                <c:pt idx="5662">
                  <c:v>91.394683323649048</c:v>
                </c:pt>
                <c:pt idx="5663">
                  <c:v>91.394683323649048</c:v>
                </c:pt>
                <c:pt idx="5664">
                  <c:v>91.394683323649048</c:v>
                </c:pt>
                <c:pt idx="5665">
                  <c:v>91.394683323649048</c:v>
                </c:pt>
                <c:pt idx="5666">
                  <c:v>91.394683323649048</c:v>
                </c:pt>
                <c:pt idx="5667">
                  <c:v>91.394683323649048</c:v>
                </c:pt>
                <c:pt idx="5668">
                  <c:v>91.394683323649048</c:v>
                </c:pt>
                <c:pt idx="5669">
                  <c:v>91.394683323649048</c:v>
                </c:pt>
                <c:pt idx="5670">
                  <c:v>91.394683323649048</c:v>
                </c:pt>
                <c:pt idx="5671">
                  <c:v>91.394683323649048</c:v>
                </c:pt>
                <c:pt idx="5672">
                  <c:v>91.394683323649048</c:v>
                </c:pt>
                <c:pt idx="5673">
                  <c:v>91.394683323649048</c:v>
                </c:pt>
                <c:pt idx="5674">
                  <c:v>91.394683323649048</c:v>
                </c:pt>
                <c:pt idx="5675">
                  <c:v>91.394683323649048</c:v>
                </c:pt>
                <c:pt idx="5676">
                  <c:v>91.394683323649048</c:v>
                </c:pt>
                <c:pt idx="5677">
                  <c:v>91.394683323649048</c:v>
                </c:pt>
                <c:pt idx="5678">
                  <c:v>91.394683323649048</c:v>
                </c:pt>
                <c:pt idx="5679">
                  <c:v>91.394683323649048</c:v>
                </c:pt>
                <c:pt idx="5680">
                  <c:v>91.394683323649048</c:v>
                </c:pt>
                <c:pt idx="5681">
                  <c:v>91.394683323649048</c:v>
                </c:pt>
                <c:pt idx="5682">
                  <c:v>91.394683323649048</c:v>
                </c:pt>
                <c:pt idx="5683">
                  <c:v>91.394683323649048</c:v>
                </c:pt>
                <c:pt idx="5684">
                  <c:v>91.394683323649048</c:v>
                </c:pt>
                <c:pt idx="5685">
                  <c:v>91.394683323649048</c:v>
                </c:pt>
                <c:pt idx="5686">
                  <c:v>91.394683323649048</c:v>
                </c:pt>
                <c:pt idx="5687">
                  <c:v>91.394683323649048</c:v>
                </c:pt>
                <c:pt idx="5688">
                  <c:v>91.394683323649048</c:v>
                </c:pt>
                <c:pt idx="5689">
                  <c:v>91.394683323649048</c:v>
                </c:pt>
                <c:pt idx="5690">
                  <c:v>91.394683323649048</c:v>
                </c:pt>
                <c:pt idx="5691">
                  <c:v>91.394683323649048</c:v>
                </c:pt>
                <c:pt idx="5692">
                  <c:v>91.394683323649048</c:v>
                </c:pt>
                <c:pt idx="5693">
                  <c:v>91.394683323649048</c:v>
                </c:pt>
                <c:pt idx="5694">
                  <c:v>91.394683323649048</c:v>
                </c:pt>
                <c:pt idx="5695">
                  <c:v>91.394683323649048</c:v>
                </c:pt>
                <c:pt idx="5696">
                  <c:v>91.394683323649048</c:v>
                </c:pt>
                <c:pt idx="5697">
                  <c:v>91.394683323649048</c:v>
                </c:pt>
                <c:pt idx="5698">
                  <c:v>91.394683323649048</c:v>
                </c:pt>
                <c:pt idx="5699">
                  <c:v>91.394683323649048</c:v>
                </c:pt>
                <c:pt idx="5700">
                  <c:v>91.394683323649048</c:v>
                </c:pt>
                <c:pt idx="5701">
                  <c:v>91.394683323649048</c:v>
                </c:pt>
                <c:pt idx="5702">
                  <c:v>91.394683323649048</c:v>
                </c:pt>
                <c:pt idx="5703">
                  <c:v>91.394683323649048</c:v>
                </c:pt>
                <c:pt idx="5704">
                  <c:v>91.394683323649048</c:v>
                </c:pt>
                <c:pt idx="5705">
                  <c:v>91.394683323649048</c:v>
                </c:pt>
                <c:pt idx="5706">
                  <c:v>91.394683323649048</c:v>
                </c:pt>
                <c:pt idx="5707">
                  <c:v>91.394683323649048</c:v>
                </c:pt>
                <c:pt idx="5708">
                  <c:v>91.394683323649048</c:v>
                </c:pt>
                <c:pt idx="5709">
                  <c:v>91.394683323649048</c:v>
                </c:pt>
                <c:pt idx="5710">
                  <c:v>91.394683323649048</c:v>
                </c:pt>
                <c:pt idx="5711">
                  <c:v>91.394683323649048</c:v>
                </c:pt>
                <c:pt idx="5712">
                  <c:v>91.394683323649048</c:v>
                </c:pt>
                <c:pt idx="5713">
                  <c:v>91.394683323649048</c:v>
                </c:pt>
                <c:pt idx="5714">
                  <c:v>91.394683323649048</c:v>
                </c:pt>
                <c:pt idx="5715">
                  <c:v>91.394683323649048</c:v>
                </c:pt>
                <c:pt idx="5716">
                  <c:v>91.394683323649048</c:v>
                </c:pt>
                <c:pt idx="5717">
                  <c:v>91.394683323649048</c:v>
                </c:pt>
                <c:pt idx="5718">
                  <c:v>91.394683323649048</c:v>
                </c:pt>
                <c:pt idx="5719">
                  <c:v>91.394683323649048</c:v>
                </c:pt>
                <c:pt idx="5720">
                  <c:v>91.394683323649048</c:v>
                </c:pt>
                <c:pt idx="5721">
                  <c:v>91.394683323649048</c:v>
                </c:pt>
                <c:pt idx="5722">
                  <c:v>91.394683323649048</c:v>
                </c:pt>
                <c:pt idx="5723">
                  <c:v>91.394683323649048</c:v>
                </c:pt>
                <c:pt idx="5724">
                  <c:v>91.394683323649048</c:v>
                </c:pt>
                <c:pt idx="5725">
                  <c:v>91.394683323649048</c:v>
                </c:pt>
                <c:pt idx="5726">
                  <c:v>91.394683323649048</c:v>
                </c:pt>
                <c:pt idx="5727">
                  <c:v>91.394683323649048</c:v>
                </c:pt>
                <c:pt idx="5728">
                  <c:v>91.394683323649048</c:v>
                </c:pt>
                <c:pt idx="5729">
                  <c:v>91.394683323649048</c:v>
                </c:pt>
                <c:pt idx="5730">
                  <c:v>91.394683323649048</c:v>
                </c:pt>
                <c:pt idx="5731">
                  <c:v>91.394683323649048</c:v>
                </c:pt>
                <c:pt idx="5732">
                  <c:v>91.394683323649048</c:v>
                </c:pt>
                <c:pt idx="5733">
                  <c:v>91.394683323649048</c:v>
                </c:pt>
                <c:pt idx="5734">
                  <c:v>91.394683323649048</c:v>
                </c:pt>
                <c:pt idx="5735">
                  <c:v>91.394683323649048</c:v>
                </c:pt>
                <c:pt idx="5736">
                  <c:v>91.394683323649048</c:v>
                </c:pt>
                <c:pt idx="5737">
                  <c:v>91.394683323649048</c:v>
                </c:pt>
                <c:pt idx="5738">
                  <c:v>91.394683323649048</c:v>
                </c:pt>
                <c:pt idx="5739">
                  <c:v>91.394683323649048</c:v>
                </c:pt>
                <c:pt idx="5740">
                  <c:v>91.394683323649048</c:v>
                </c:pt>
                <c:pt idx="5741">
                  <c:v>91.394683323649048</c:v>
                </c:pt>
                <c:pt idx="5742">
                  <c:v>91.394683323649048</c:v>
                </c:pt>
                <c:pt idx="5743">
                  <c:v>91.394683323649048</c:v>
                </c:pt>
                <c:pt idx="5744">
                  <c:v>91.394683323649048</c:v>
                </c:pt>
                <c:pt idx="5745">
                  <c:v>91.394683323649048</c:v>
                </c:pt>
                <c:pt idx="5746">
                  <c:v>91.394683323649048</c:v>
                </c:pt>
                <c:pt idx="5747">
                  <c:v>91.394683323649048</c:v>
                </c:pt>
                <c:pt idx="5748">
                  <c:v>91.394683323649048</c:v>
                </c:pt>
                <c:pt idx="5749">
                  <c:v>91.394683323649048</c:v>
                </c:pt>
                <c:pt idx="5750">
                  <c:v>91.394683323649048</c:v>
                </c:pt>
                <c:pt idx="5751">
                  <c:v>91.394683323649048</c:v>
                </c:pt>
                <c:pt idx="5752">
                  <c:v>91.394683323649048</c:v>
                </c:pt>
                <c:pt idx="5753">
                  <c:v>91.394683323649048</c:v>
                </c:pt>
                <c:pt idx="5754">
                  <c:v>91.394683323649048</c:v>
                </c:pt>
                <c:pt idx="5755">
                  <c:v>91.394683323649048</c:v>
                </c:pt>
                <c:pt idx="5756">
                  <c:v>91.394683323649048</c:v>
                </c:pt>
                <c:pt idx="5757">
                  <c:v>91.394683323649048</c:v>
                </c:pt>
                <c:pt idx="5758">
                  <c:v>91.394683323649048</c:v>
                </c:pt>
                <c:pt idx="5759">
                  <c:v>91.394683323649048</c:v>
                </c:pt>
                <c:pt idx="5760">
                  <c:v>91.394683323649048</c:v>
                </c:pt>
                <c:pt idx="5761">
                  <c:v>91.394683323649048</c:v>
                </c:pt>
                <c:pt idx="5762">
                  <c:v>91.394683323649048</c:v>
                </c:pt>
                <c:pt idx="5763">
                  <c:v>91.394683323649048</c:v>
                </c:pt>
                <c:pt idx="5764">
                  <c:v>91.394683323649048</c:v>
                </c:pt>
                <c:pt idx="5765">
                  <c:v>91.394683323649048</c:v>
                </c:pt>
                <c:pt idx="5766">
                  <c:v>91.394683323649048</c:v>
                </c:pt>
                <c:pt idx="5767">
                  <c:v>91.394683323649048</c:v>
                </c:pt>
                <c:pt idx="5768">
                  <c:v>91.394683323649048</c:v>
                </c:pt>
                <c:pt idx="5769">
                  <c:v>91.394683323649048</c:v>
                </c:pt>
                <c:pt idx="5770">
                  <c:v>91.394683323649048</c:v>
                </c:pt>
                <c:pt idx="5771">
                  <c:v>91.394683323649048</c:v>
                </c:pt>
                <c:pt idx="5772">
                  <c:v>91.394683323649048</c:v>
                </c:pt>
                <c:pt idx="5773">
                  <c:v>91.394683323649048</c:v>
                </c:pt>
                <c:pt idx="5774">
                  <c:v>91.394683323649048</c:v>
                </c:pt>
                <c:pt idx="5775">
                  <c:v>91.394683323649048</c:v>
                </c:pt>
                <c:pt idx="5776">
                  <c:v>91.394683323649048</c:v>
                </c:pt>
                <c:pt idx="5777">
                  <c:v>91.394683323649048</c:v>
                </c:pt>
                <c:pt idx="5778">
                  <c:v>91.394683323649048</c:v>
                </c:pt>
                <c:pt idx="5779">
                  <c:v>91.394683323649048</c:v>
                </c:pt>
                <c:pt idx="5780">
                  <c:v>91.394683323649048</c:v>
                </c:pt>
                <c:pt idx="5781">
                  <c:v>91.394683323649048</c:v>
                </c:pt>
                <c:pt idx="5782">
                  <c:v>91.394683323649048</c:v>
                </c:pt>
                <c:pt idx="5783">
                  <c:v>91.394683323649048</c:v>
                </c:pt>
                <c:pt idx="5784">
                  <c:v>91.394683323649048</c:v>
                </c:pt>
                <c:pt idx="5785">
                  <c:v>91.394683323649048</c:v>
                </c:pt>
                <c:pt idx="5786">
                  <c:v>91.394683323649048</c:v>
                </c:pt>
                <c:pt idx="5787">
                  <c:v>91.394683323649048</c:v>
                </c:pt>
                <c:pt idx="5788">
                  <c:v>91.394683323649048</c:v>
                </c:pt>
                <c:pt idx="5789">
                  <c:v>91.394683323649048</c:v>
                </c:pt>
                <c:pt idx="5790">
                  <c:v>91.394683323649048</c:v>
                </c:pt>
                <c:pt idx="5791">
                  <c:v>91.394683323649048</c:v>
                </c:pt>
                <c:pt idx="5792">
                  <c:v>91.394683323649048</c:v>
                </c:pt>
                <c:pt idx="5793">
                  <c:v>91.394683323649048</c:v>
                </c:pt>
                <c:pt idx="5794">
                  <c:v>91.394683323649048</c:v>
                </c:pt>
                <c:pt idx="5795">
                  <c:v>91.394683323649048</c:v>
                </c:pt>
                <c:pt idx="5796">
                  <c:v>91.394683323649048</c:v>
                </c:pt>
                <c:pt idx="5797">
                  <c:v>91.394683323649048</c:v>
                </c:pt>
                <c:pt idx="5798">
                  <c:v>91.394683323649048</c:v>
                </c:pt>
                <c:pt idx="5799">
                  <c:v>91.394683323649048</c:v>
                </c:pt>
                <c:pt idx="5800">
                  <c:v>91.394683323649048</c:v>
                </c:pt>
                <c:pt idx="5801">
                  <c:v>91.394683323649048</c:v>
                </c:pt>
                <c:pt idx="5802">
                  <c:v>91.394683323649048</c:v>
                </c:pt>
                <c:pt idx="5803">
                  <c:v>91.394683323649048</c:v>
                </c:pt>
                <c:pt idx="5804">
                  <c:v>91.394683323649048</c:v>
                </c:pt>
                <c:pt idx="5805">
                  <c:v>91.394683323649048</c:v>
                </c:pt>
                <c:pt idx="5806">
                  <c:v>91.394683323649048</c:v>
                </c:pt>
                <c:pt idx="5807">
                  <c:v>91.394683323649048</c:v>
                </c:pt>
                <c:pt idx="5808">
                  <c:v>91.394683323649048</c:v>
                </c:pt>
                <c:pt idx="5809">
                  <c:v>91.394683323649048</c:v>
                </c:pt>
                <c:pt idx="5810">
                  <c:v>91.394683323649048</c:v>
                </c:pt>
                <c:pt idx="5811">
                  <c:v>91.394683323649048</c:v>
                </c:pt>
                <c:pt idx="5812">
                  <c:v>91.394683323649048</c:v>
                </c:pt>
                <c:pt idx="5813">
                  <c:v>91.394683323649048</c:v>
                </c:pt>
                <c:pt idx="5814">
                  <c:v>91.394683323649048</c:v>
                </c:pt>
                <c:pt idx="5815">
                  <c:v>91.394683323649048</c:v>
                </c:pt>
                <c:pt idx="5816">
                  <c:v>91.394683323649048</c:v>
                </c:pt>
                <c:pt idx="5817">
                  <c:v>91.394683323649048</c:v>
                </c:pt>
                <c:pt idx="5818">
                  <c:v>91.394683323649048</c:v>
                </c:pt>
                <c:pt idx="5819">
                  <c:v>91.394683323649048</c:v>
                </c:pt>
                <c:pt idx="5820">
                  <c:v>91.394683323649048</c:v>
                </c:pt>
                <c:pt idx="5821">
                  <c:v>91.394683323649048</c:v>
                </c:pt>
                <c:pt idx="5822">
                  <c:v>91.394683323649048</c:v>
                </c:pt>
                <c:pt idx="5823">
                  <c:v>91.394683323649048</c:v>
                </c:pt>
                <c:pt idx="5824">
                  <c:v>91.394683323649048</c:v>
                </c:pt>
                <c:pt idx="5825">
                  <c:v>91.394683323649048</c:v>
                </c:pt>
                <c:pt idx="5826">
                  <c:v>91.394683323649048</c:v>
                </c:pt>
                <c:pt idx="5827">
                  <c:v>91.394683323649048</c:v>
                </c:pt>
                <c:pt idx="5828">
                  <c:v>91.394683323649048</c:v>
                </c:pt>
                <c:pt idx="5829">
                  <c:v>91.394683323649048</c:v>
                </c:pt>
                <c:pt idx="5830">
                  <c:v>91.394683323649048</c:v>
                </c:pt>
                <c:pt idx="5831">
                  <c:v>91.394683323649048</c:v>
                </c:pt>
                <c:pt idx="5832">
                  <c:v>91.394683323649048</c:v>
                </c:pt>
                <c:pt idx="5833">
                  <c:v>91.394683323649048</c:v>
                </c:pt>
                <c:pt idx="5834">
                  <c:v>91.394683323649048</c:v>
                </c:pt>
                <c:pt idx="5835">
                  <c:v>91.394683323649048</c:v>
                </c:pt>
                <c:pt idx="5836">
                  <c:v>91.394683323649048</c:v>
                </c:pt>
                <c:pt idx="5837">
                  <c:v>91.394683323649048</c:v>
                </c:pt>
                <c:pt idx="5838">
                  <c:v>91.394683323649048</c:v>
                </c:pt>
                <c:pt idx="5839">
                  <c:v>91.394683323649048</c:v>
                </c:pt>
                <c:pt idx="5840">
                  <c:v>91.394683323649048</c:v>
                </c:pt>
                <c:pt idx="5841">
                  <c:v>91.394683323649048</c:v>
                </c:pt>
                <c:pt idx="5842">
                  <c:v>91.394683323649048</c:v>
                </c:pt>
                <c:pt idx="5843">
                  <c:v>91.394683323649048</c:v>
                </c:pt>
                <c:pt idx="5844">
                  <c:v>91.394683323649048</c:v>
                </c:pt>
                <c:pt idx="5845">
                  <c:v>91.394683323649048</c:v>
                </c:pt>
                <c:pt idx="5846">
                  <c:v>91.394683323649048</c:v>
                </c:pt>
                <c:pt idx="5847">
                  <c:v>91.394683323649048</c:v>
                </c:pt>
                <c:pt idx="5848">
                  <c:v>91.394683323649048</c:v>
                </c:pt>
                <c:pt idx="5849">
                  <c:v>91.394683323649048</c:v>
                </c:pt>
                <c:pt idx="5850">
                  <c:v>91.394683323649048</c:v>
                </c:pt>
                <c:pt idx="5851">
                  <c:v>91.394683323649048</c:v>
                </c:pt>
                <c:pt idx="5852">
                  <c:v>91.394683323649048</c:v>
                </c:pt>
                <c:pt idx="5853">
                  <c:v>91.394683323649048</c:v>
                </c:pt>
                <c:pt idx="5854">
                  <c:v>91.394683323649048</c:v>
                </c:pt>
                <c:pt idx="5855">
                  <c:v>91.394683323649048</c:v>
                </c:pt>
                <c:pt idx="5856">
                  <c:v>91.394683323649048</c:v>
                </c:pt>
                <c:pt idx="5857">
                  <c:v>91.394683323649048</c:v>
                </c:pt>
                <c:pt idx="5858">
                  <c:v>91.394683323649048</c:v>
                </c:pt>
                <c:pt idx="5859">
                  <c:v>91.394683323649048</c:v>
                </c:pt>
                <c:pt idx="5860">
                  <c:v>91.394683323649048</c:v>
                </c:pt>
                <c:pt idx="5861">
                  <c:v>91.394683323649048</c:v>
                </c:pt>
                <c:pt idx="5862">
                  <c:v>91.394683323649048</c:v>
                </c:pt>
                <c:pt idx="5863">
                  <c:v>91.394683323649048</c:v>
                </c:pt>
                <c:pt idx="5864">
                  <c:v>91.394683323649048</c:v>
                </c:pt>
                <c:pt idx="5865">
                  <c:v>91.394683323649048</c:v>
                </c:pt>
                <c:pt idx="5866">
                  <c:v>91.394683323649048</c:v>
                </c:pt>
                <c:pt idx="5867">
                  <c:v>91.394683323649048</c:v>
                </c:pt>
                <c:pt idx="5868">
                  <c:v>91.394683323649048</c:v>
                </c:pt>
                <c:pt idx="5869">
                  <c:v>91.394683323649048</c:v>
                </c:pt>
                <c:pt idx="5870">
                  <c:v>91.394683323649048</c:v>
                </c:pt>
                <c:pt idx="5871">
                  <c:v>91.394683323649048</c:v>
                </c:pt>
                <c:pt idx="5872">
                  <c:v>91.394683323649048</c:v>
                </c:pt>
                <c:pt idx="5873">
                  <c:v>91.394683323649048</c:v>
                </c:pt>
                <c:pt idx="5874">
                  <c:v>91.394683323649048</c:v>
                </c:pt>
                <c:pt idx="5875">
                  <c:v>91.394683323649048</c:v>
                </c:pt>
                <c:pt idx="5876">
                  <c:v>91.394683323649048</c:v>
                </c:pt>
                <c:pt idx="5877">
                  <c:v>91.394683323649048</c:v>
                </c:pt>
                <c:pt idx="5878">
                  <c:v>91.394683323649048</c:v>
                </c:pt>
                <c:pt idx="5879">
                  <c:v>91.394683323649048</c:v>
                </c:pt>
                <c:pt idx="5880">
                  <c:v>91.394683323649048</c:v>
                </c:pt>
                <c:pt idx="5881">
                  <c:v>91.394683323649048</c:v>
                </c:pt>
                <c:pt idx="5882">
                  <c:v>91.394683323649048</c:v>
                </c:pt>
                <c:pt idx="5883">
                  <c:v>91.394683323649048</c:v>
                </c:pt>
                <c:pt idx="5884">
                  <c:v>91.394683323649048</c:v>
                </c:pt>
                <c:pt idx="5885">
                  <c:v>91.394683323649048</c:v>
                </c:pt>
                <c:pt idx="5886">
                  <c:v>91.394683323649048</c:v>
                </c:pt>
                <c:pt idx="5887">
                  <c:v>91.394683323649048</c:v>
                </c:pt>
                <c:pt idx="5888">
                  <c:v>91.394683323649048</c:v>
                </c:pt>
                <c:pt idx="5889">
                  <c:v>91.394683323649048</c:v>
                </c:pt>
                <c:pt idx="5890">
                  <c:v>91.394683323649048</c:v>
                </c:pt>
                <c:pt idx="5891">
                  <c:v>91.394683323649048</c:v>
                </c:pt>
                <c:pt idx="5892">
                  <c:v>91.394683323649048</c:v>
                </c:pt>
                <c:pt idx="5893">
                  <c:v>91.394683323649048</c:v>
                </c:pt>
                <c:pt idx="5894">
                  <c:v>91.394683323649048</c:v>
                </c:pt>
                <c:pt idx="5895">
                  <c:v>91.394683323649048</c:v>
                </c:pt>
                <c:pt idx="5896">
                  <c:v>91.394683323649048</c:v>
                </c:pt>
                <c:pt idx="5897">
                  <c:v>91.394683323649048</c:v>
                </c:pt>
                <c:pt idx="5898">
                  <c:v>91.394683323649048</c:v>
                </c:pt>
                <c:pt idx="5899">
                  <c:v>91.394683323649048</c:v>
                </c:pt>
                <c:pt idx="5900">
                  <c:v>91.394683323649048</c:v>
                </c:pt>
                <c:pt idx="5901">
                  <c:v>91.394683323649048</c:v>
                </c:pt>
                <c:pt idx="5902">
                  <c:v>91.394683323649048</c:v>
                </c:pt>
                <c:pt idx="5903">
                  <c:v>91.394683323649048</c:v>
                </c:pt>
                <c:pt idx="5904">
                  <c:v>91.394683323649048</c:v>
                </c:pt>
                <c:pt idx="5905">
                  <c:v>91.394683323649048</c:v>
                </c:pt>
                <c:pt idx="5906">
                  <c:v>91.394683323649048</c:v>
                </c:pt>
                <c:pt idx="5907">
                  <c:v>91.394683323649048</c:v>
                </c:pt>
                <c:pt idx="5908">
                  <c:v>91.394683323649048</c:v>
                </c:pt>
                <c:pt idx="5909">
                  <c:v>91.394683323649048</c:v>
                </c:pt>
                <c:pt idx="5910">
                  <c:v>91.394683323649048</c:v>
                </c:pt>
                <c:pt idx="5911">
                  <c:v>91.394683323649048</c:v>
                </c:pt>
                <c:pt idx="5912">
                  <c:v>91.394683323649048</c:v>
                </c:pt>
                <c:pt idx="5913">
                  <c:v>91.394683323649048</c:v>
                </c:pt>
                <c:pt idx="5914">
                  <c:v>91.394683323649048</c:v>
                </c:pt>
                <c:pt idx="5915">
                  <c:v>91.394683323649048</c:v>
                </c:pt>
                <c:pt idx="5916">
                  <c:v>91.394683323649048</c:v>
                </c:pt>
                <c:pt idx="5917">
                  <c:v>91.394683323649048</c:v>
                </c:pt>
                <c:pt idx="5918">
                  <c:v>91.394683323649048</c:v>
                </c:pt>
                <c:pt idx="5919">
                  <c:v>91.394683323649048</c:v>
                </c:pt>
                <c:pt idx="5920">
                  <c:v>91.394683323649048</c:v>
                </c:pt>
                <c:pt idx="5921">
                  <c:v>91.394683323649048</c:v>
                </c:pt>
                <c:pt idx="5922">
                  <c:v>91.394683323649048</c:v>
                </c:pt>
                <c:pt idx="5923">
                  <c:v>91.394683323649048</c:v>
                </c:pt>
                <c:pt idx="5924">
                  <c:v>91.394683323649048</c:v>
                </c:pt>
                <c:pt idx="5925">
                  <c:v>91.394683323649048</c:v>
                </c:pt>
                <c:pt idx="5926">
                  <c:v>91.394683323649048</c:v>
                </c:pt>
                <c:pt idx="5927">
                  <c:v>91.394683323649048</c:v>
                </c:pt>
                <c:pt idx="5928">
                  <c:v>91.394683323649048</c:v>
                </c:pt>
                <c:pt idx="5929">
                  <c:v>91.394683323649048</c:v>
                </c:pt>
                <c:pt idx="5930">
                  <c:v>91.394683323649048</c:v>
                </c:pt>
                <c:pt idx="5931">
                  <c:v>91.394683323649048</c:v>
                </c:pt>
                <c:pt idx="5932">
                  <c:v>91.394683323649048</c:v>
                </c:pt>
                <c:pt idx="5933">
                  <c:v>91.394683323649048</c:v>
                </c:pt>
                <c:pt idx="5934">
                  <c:v>91.394683323649048</c:v>
                </c:pt>
                <c:pt idx="5935">
                  <c:v>91.394683323649048</c:v>
                </c:pt>
                <c:pt idx="5936">
                  <c:v>91.394683323649048</c:v>
                </c:pt>
                <c:pt idx="5937">
                  <c:v>91.394683323649048</c:v>
                </c:pt>
                <c:pt idx="5938">
                  <c:v>91.394683323649048</c:v>
                </c:pt>
                <c:pt idx="5939">
                  <c:v>91.394683323649048</c:v>
                </c:pt>
                <c:pt idx="5940">
                  <c:v>91.394683323649048</c:v>
                </c:pt>
                <c:pt idx="5941">
                  <c:v>91.394683323649048</c:v>
                </c:pt>
                <c:pt idx="5942">
                  <c:v>91.394683323649048</c:v>
                </c:pt>
                <c:pt idx="5943">
                  <c:v>91.394683323649048</c:v>
                </c:pt>
                <c:pt idx="5944">
                  <c:v>91.394683323649048</c:v>
                </c:pt>
                <c:pt idx="5945">
                  <c:v>91.394683323649048</c:v>
                </c:pt>
                <c:pt idx="5946">
                  <c:v>91.394683323649048</c:v>
                </c:pt>
                <c:pt idx="5947">
                  <c:v>91.394683323649048</c:v>
                </c:pt>
                <c:pt idx="5948">
                  <c:v>91.394683323649048</c:v>
                </c:pt>
                <c:pt idx="5949">
                  <c:v>91.394683323649048</c:v>
                </c:pt>
                <c:pt idx="5950">
                  <c:v>91.394683323649048</c:v>
                </c:pt>
                <c:pt idx="5951">
                  <c:v>91.394683323649048</c:v>
                </c:pt>
                <c:pt idx="5952">
                  <c:v>91.394683323649048</c:v>
                </c:pt>
                <c:pt idx="5953">
                  <c:v>91.394683323649048</c:v>
                </c:pt>
                <c:pt idx="5954">
                  <c:v>91.394683323649048</c:v>
                </c:pt>
                <c:pt idx="5955">
                  <c:v>91.394683323649048</c:v>
                </c:pt>
                <c:pt idx="5956">
                  <c:v>91.394683323649048</c:v>
                </c:pt>
                <c:pt idx="5957">
                  <c:v>91.394683323649048</c:v>
                </c:pt>
                <c:pt idx="5958">
                  <c:v>91.394683323649048</c:v>
                </c:pt>
                <c:pt idx="5959">
                  <c:v>91.394683323649048</c:v>
                </c:pt>
                <c:pt idx="5960">
                  <c:v>91.394683323649048</c:v>
                </c:pt>
                <c:pt idx="5961">
                  <c:v>91.394683323649048</c:v>
                </c:pt>
                <c:pt idx="5962">
                  <c:v>91.394683323649048</c:v>
                </c:pt>
                <c:pt idx="5963">
                  <c:v>91.394683323649048</c:v>
                </c:pt>
                <c:pt idx="5964">
                  <c:v>91.394683323649048</c:v>
                </c:pt>
                <c:pt idx="5965">
                  <c:v>91.394683323649048</c:v>
                </c:pt>
                <c:pt idx="5966">
                  <c:v>91.394683323649048</c:v>
                </c:pt>
                <c:pt idx="5967">
                  <c:v>91.394683323649048</c:v>
                </c:pt>
                <c:pt idx="5968">
                  <c:v>91.394683323649048</c:v>
                </c:pt>
                <c:pt idx="5969">
                  <c:v>91.394683323649048</c:v>
                </c:pt>
                <c:pt idx="5970">
                  <c:v>91.394683323649048</c:v>
                </c:pt>
                <c:pt idx="5971">
                  <c:v>91.394683323649048</c:v>
                </c:pt>
                <c:pt idx="5972">
                  <c:v>91.394683323649048</c:v>
                </c:pt>
                <c:pt idx="5973">
                  <c:v>91.394683323649048</c:v>
                </c:pt>
                <c:pt idx="5974">
                  <c:v>91.394683323649048</c:v>
                </c:pt>
                <c:pt idx="5975">
                  <c:v>91.394683323649048</c:v>
                </c:pt>
                <c:pt idx="5976">
                  <c:v>91.394683323649048</c:v>
                </c:pt>
                <c:pt idx="5977">
                  <c:v>91.394683323649048</c:v>
                </c:pt>
                <c:pt idx="5978">
                  <c:v>91.394683323649048</c:v>
                </c:pt>
                <c:pt idx="5979">
                  <c:v>91.394683323649048</c:v>
                </c:pt>
                <c:pt idx="5980">
                  <c:v>91.394683323649048</c:v>
                </c:pt>
                <c:pt idx="5981">
                  <c:v>91.394683323649048</c:v>
                </c:pt>
                <c:pt idx="5982">
                  <c:v>91.394683323649048</c:v>
                </c:pt>
                <c:pt idx="5983">
                  <c:v>91.394683323649048</c:v>
                </c:pt>
                <c:pt idx="5984">
                  <c:v>91.394683323649048</c:v>
                </c:pt>
                <c:pt idx="5985">
                  <c:v>91.394683323649048</c:v>
                </c:pt>
                <c:pt idx="5986">
                  <c:v>91.394683323649048</c:v>
                </c:pt>
                <c:pt idx="5987">
                  <c:v>91.394683323649048</c:v>
                </c:pt>
                <c:pt idx="5988">
                  <c:v>91.394683323649048</c:v>
                </c:pt>
                <c:pt idx="5989">
                  <c:v>91.394683323649048</c:v>
                </c:pt>
                <c:pt idx="5990">
                  <c:v>91.394683323649048</c:v>
                </c:pt>
                <c:pt idx="5991">
                  <c:v>91.394683323649048</c:v>
                </c:pt>
                <c:pt idx="5992">
                  <c:v>91.394683323649048</c:v>
                </c:pt>
                <c:pt idx="5993">
                  <c:v>91.394683323649048</c:v>
                </c:pt>
                <c:pt idx="5994">
                  <c:v>91.394683323649048</c:v>
                </c:pt>
                <c:pt idx="5995">
                  <c:v>91.394683323649048</c:v>
                </c:pt>
                <c:pt idx="5996">
                  <c:v>91.394683323649048</c:v>
                </c:pt>
                <c:pt idx="5997">
                  <c:v>91.394683323649048</c:v>
                </c:pt>
                <c:pt idx="5998">
                  <c:v>91.394683323649048</c:v>
                </c:pt>
                <c:pt idx="5999">
                  <c:v>91.394683323649048</c:v>
                </c:pt>
                <c:pt idx="6000">
                  <c:v>91.394683323649048</c:v>
                </c:pt>
                <c:pt idx="6001">
                  <c:v>91.394683323649048</c:v>
                </c:pt>
                <c:pt idx="6002">
                  <c:v>91.394683323649048</c:v>
                </c:pt>
                <c:pt idx="6003">
                  <c:v>91.394683323649048</c:v>
                </c:pt>
                <c:pt idx="6004">
                  <c:v>91.394683323649048</c:v>
                </c:pt>
                <c:pt idx="6005">
                  <c:v>91.394683323649048</c:v>
                </c:pt>
                <c:pt idx="6006">
                  <c:v>91.394683323649048</c:v>
                </c:pt>
                <c:pt idx="6007">
                  <c:v>91.394683323649048</c:v>
                </c:pt>
                <c:pt idx="6008">
                  <c:v>91.394683323649048</c:v>
                </c:pt>
                <c:pt idx="6009">
                  <c:v>91.394683323649048</c:v>
                </c:pt>
                <c:pt idx="6010">
                  <c:v>91.394683323649048</c:v>
                </c:pt>
                <c:pt idx="6011">
                  <c:v>91.394683323649048</c:v>
                </c:pt>
                <c:pt idx="6012">
                  <c:v>91.394683323649048</c:v>
                </c:pt>
                <c:pt idx="6013">
                  <c:v>91.394683323649048</c:v>
                </c:pt>
                <c:pt idx="6014">
                  <c:v>91.394683323649048</c:v>
                </c:pt>
                <c:pt idx="6015">
                  <c:v>91.394683323649048</c:v>
                </c:pt>
                <c:pt idx="6016">
                  <c:v>91.394683323649048</c:v>
                </c:pt>
                <c:pt idx="6017">
                  <c:v>91.394683323649048</c:v>
                </c:pt>
                <c:pt idx="6018">
                  <c:v>91.394683323649048</c:v>
                </c:pt>
                <c:pt idx="6019">
                  <c:v>91.394683323649048</c:v>
                </c:pt>
                <c:pt idx="6020">
                  <c:v>91.394683323649048</c:v>
                </c:pt>
                <c:pt idx="6021">
                  <c:v>91.394683323649048</c:v>
                </c:pt>
                <c:pt idx="6022">
                  <c:v>91.394683323649048</c:v>
                </c:pt>
                <c:pt idx="6023">
                  <c:v>91.394683323649048</c:v>
                </c:pt>
                <c:pt idx="6024">
                  <c:v>91.394683323649048</c:v>
                </c:pt>
                <c:pt idx="6025">
                  <c:v>91.394683323649048</c:v>
                </c:pt>
                <c:pt idx="6026">
                  <c:v>91.394683323649048</c:v>
                </c:pt>
                <c:pt idx="6027">
                  <c:v>91.394683323649048</c:v>
                </c:pt>
                <c:pt idx="6028">
                  <c:v>91.394683323649048</c:v>
                </c:pt>
                <c:pt idx="6029">
                  <c:v>91.394683323649048</c:v>
                </c:pt>
                <c:pt idx="6030">
                  <c:v>91.394683323649048</c:v>
                </c:pt>
                <c:pt idx="6031">
                  <c:v>91.394683323649048</c:v>
                </c:pt>
                <c:pt idx="6032">
                  <c:v>91.394683323649048</c:v>
                </c:pt>
                <c:pt idx="6033">
                  <c:v>91.394683323649048</c:v>
                </c:pt>
                <c:pt idx="6034">
                  <c:v>91.394683323649048</c:v>
                </c:pt>
                <c:pt idx="6035">
                  <c:v>91.394683323649048</c:v>
                </c:pt>
                <c:pt idx="6036">
                  <c:v>91.394683323649048</c:v>
                </c:pt>
                <c:pt idx="6037">
                  <c:v>91.394683323649048</c:v>
                </c:pt>
                <c:pt idx="6038">
                  <c:v>91.394683323649048</c:v>
                </c:pt>
                <c:pt idx="6039">
                  <c:v>91.394683323649048</c:v>
                </c:pt>
                <c:pt idx="6040">
                  <c:v>91.394683323649048</c:v>
                </c:pt>
                <c:pt idx="6041">
                  <c:v>91.394683323649048</c:v>
                </c:pt>
                <c:pt idx="6042">
                  <c:v>91.394683323649048</c:v>
                </c:pt>
                <c:pt idx="6043">
                  <c:v>91.394683323649048</c:v>
                </c:pt>
                <c:pt idx="6044">
                  <c:v>91.394683323649048</c:v>
                </c:pt>
                <c:pt idx="6045">
                  <c:v>91.394683323649048</c:v>
                </c:pt>
                <c:pt idx="6046">
                  <c:v>91.394683323649048</c:v>
                </c:pt>
                <c:pt idx="6047">
                  <c:v>91.394683323649048</c:v>
                </c:pt>
                <c:pt idx="6048">
                  <c:v>91.394683323649048</c:v>
                </c:pt>
                <c:pt idx="6049">
                  <c:v>91.394683323649048</c:v>
                </c:pt>
                <c:pt idx="6050">
                  <c:v>91.394683323649048</c:v>
                </c:pt>
                <c:pt idx="6051">
                  <c:v>91.394683323649048</c:v>
                </c:pt>
                <c:pt idx="6052">
                  <c:v>91.394683323649048</c:v>
                </c:pt>
                <c:pt idx="6053">
                  <c:v>91.394683323649048</c:v>
                </c:pt>
                <c:pt idx="6054">
                  <c:v>91.394683323649048</c:v>
                </c:pt>
                <c:pt idx="6055">
                  <c:v>91.394683323649048</c:v>
                </c:pt>
                <c:pt idx="6056">
                  <c:v>91.394683323649048</c:v>
                </c:pt>
                <c:pt idx="6057">
                  <c:v>91.394683323649048</c:v>
                </c:pt>
                <c:pt idx="6058">
                  <c:v>91.394683323649048</c:v>
                </c:pt>
                <c:pt idx="6059">
                  <c:v>91.394683323649048</c:v>
                </c:pt>
                <c:pt idx="6060">
                  <c:v>91.394683323649048</c:v>
                </c:pt>
                <c:pt idx="6061">
                  <c:v>91.394683323649048</c:v>
                </c:pt>
                <c:pt idx="6062">
                  <c:v>91.394683323649048</c:v>
                </c:pt>
                <c:pt idx="6063">
                  <c:v>91.394683323649048</c:v>
                </c:pt>
                <c:pt idx="6064">
                  <c:v>91.394683323649048</c:v>
                </c:pt>
                <c:pt idx="6065">
                  <c:v>91.394683323649048</c:v>
                </c:pt>
                <c:pt idx="6066">
                  <c:v>91.394683323649048</c:v>
                </c:pt>
                <c:pt idx="6067">
                  <c:v>91.394683323649048</c:v>
                </c:pt>
                <c:pt idx="6068">
                  <c:v>91.394683323649048</c:v>
                </c:pt>
                <c:pt idx="6069">
                  <c:v>91.394683323649048</c:v>
                </c:pt>
                <c:pt idx="6070">
                  <c:v>91.394683323649048</c:v>
                </c:pt>
                <c:pt idx="6071">
                  <c:v>91.394683323649048</c:v>
                </c:pt>
                <c:pt idx="6072">
                  <c:v>91.394683323649048</c:v>
                </c:pt>
                <c:pt idx="6073">
                  <c:v>91.394683323649048</c:v>
                </c:pt>
                <c:pt idx="6074">
                  <c:v>91.394683323649048</c:v>
                </c:pt>
                <c:pt idx="6075">
                  <c:v>91.394683323649048</c:v>
                </c:pt>
                <c:pt idx="6076">
                  <c:v>91.394683323649048</c:v>
                </c:pt>
                <c:pt idx="6077">
                  <c:v>91.394683323649048</c:v>
                </c:pt>
                <c:pt idx="6078">
                  <c:v>91.394683323649048</c:v>
                </c:pt>
                <c:pt idx="6079">
                  <c:v>91.394683323649048</c:v>
                </c:pt>
                <c:pt idx="6080">
                  <c:v>91.394683323649048</c:v>
                </c:pt>
                <c:pt idx="6081">
                  <c:v>91.394683323649048</c:v>
                </c:pt>
                <c:pt idx="6082">
                  <c:v>91.394683323649048</c:v>
                </c:pt>
                <c:pt idx="6083">
                  <c:v>91.394683323649048</c:v>
                </c:pt>
                <c:pt idx="6084">
                  <c:v>91.394683323649048</c:v>
                </c:pt>
                <c:pt idx="6085">
                  <c:v>91.394683323649048</c:v>
                </c:pt>
                <c:pt idx="6086">
                  <c:v>91.394683323649048</c:v>
                </c:pt>
                <c:pt idx="6087">
                  <c:v>91.394683323649048</c:v>
                </c:pt>
                <c:pt idx="6088">
                  <c:v>91.394683323649048</c:v>
                </c:pt>
                <c:pt idx="6089">
                  <c:v>91.394683323649048</c:v>
                </c:pt>
                <c:pt idx="6090">
                  <c:v>91.394683323649048</c:v>
                </c:pt>
                <c:pt idx="6091">
                  <c:v>91.394683323649048</c:v>
                </c:pt>
                <c:pt idx="6092">
                  <c:v>91.394683323649048</c:v>
                </c:pt>
                <c:pt idx="6093">
                  <c:v>91.394683323649048</c:v>
                </c:pt>
                <c:pt idx="6094">
                  <c:v>91.394683323649048</c:v>
                </c:pt>
                <c:pt idx="6095">
                  <c:v>91.394683323649048</c:v>
                </c:pt>
                <c:pt idx="6096">
                  <c:v>91.394683323649048</c:v>
                </c:pt>
                <c:pt idx="6097">
                  <c:v>91.394683323649048</c:v>
                </c:pt>
                <c:pt idx="6098">
                  <c:v>91.394683323649048</c:v>
                </c:pt>
                <c:pt idx="6099">
                  <c:v>91.394683323649048</c:v>
                </c:pt>
                <c:pt idx="6100">
                  <c:v>91.394683323649048</c:v>
                </c:pt>
                <c:pt idx="6101">
                  <c:v>91.394683323649048</c:v>
                </c:pt>
                <c:pt idx="6102">
                  <c:v>91.394683323649048</c:v>
                </c:pt>
                <c:pt idx="6103">
                  <c:v>91.394683323649048</c:v>
                </c:pt>
                <c:pt idx="6104">
                  <c:v>91.394683323649048</c:v>
                </c:pt>
                <c:pt idx="6105">
                  <c:v>91.394683323649048</c:v>
                </c:pt>
                <c:pt idx="6106">
                  <c:v>91.394683323649048</c:v>
                </c:pt>
                <c:pt idx="6107">
                  <c:v>91.394683323649048</c:v>
                </c:pt>
                <c:pt idx="6108">
                  <c:v>91.394683323649048</c:v>
                </c:pt>
                <c:pt idx="6109">
                  <c:v>91.394683323649048</c:v>
                </c:pt>
                <c:pt idx="6110">
                  <c:v>91.394683323649048</c:v>
                </c:pt>
                <c:pt idx="6111">
                  <c:v>91.394683323649048</c:v>
                </c:pt>
                <c:pt idx="6112">
                  <c:v>91.394683323649048</c:v>
                </c:pt>
                <c:pt idx="6113">
                  <c:v>91.394683323649048</c:v>
                </c:pt>
                <c:pt idx="6114">
                  <c:v>91.394683323649048</c:v>
                </c:pt>
                <c:pt idx="6115">
                  <c:v>91.394683323649048</c:v>
                </c:pt>
                <c:pt idx="6116">
                  <c:v>91.394683323649048</c:v>
                </c:pt>
                <c:pt idx="6117">
                  <c:v>91.394683323649048</c:v>
                </c:pt>
                <c:pt idx="6118">
                  <c:v>91.394683323649048</c:v>
                </c:pt>
                <c:pt idx="6119">
                  <c:v>91.394683323649048</c:v>
                </c:pt>
                <c:pt idx="6120">
                  <c:v>91.394683323649048</c:v>
                </c:pt>
                <c:pt idx="6121">
                  <c:v>91.394683323649048</c:v>
                </c:pt>
                <c:pt idx="6122">
                  <c:v>91.394683323649048</c:v>
                </c:pt>
                <c:pt idx="6123">
                  <c:v>91.394683323649048</c:v>
                </c:pt>
                <c:pt idx="6124">
                  <c:v>91.394683323649048</c:v>
                </c:pt>
                <c:pt idx="6125">
                  <c:v>91.394683323649048</c:v>
                </c:pt>
                <c:pt idx="6126">
                  <c:v>91.394683323649048</c:v>
                </c:pt>
                <c:pt idx="6127">
                  <c:v>91.394683323649048</c:v>
                </c:pt>
                <c:pt idx="6128">
                  <c:v>91.394683323649048</c:v>
                </c:pt>
                <c:pt idx="6129">
                  <c:v>91.394683323649048</c:v>
                </c:pt>
                <c:pt idx="6130">
                  <c:v>91.394683323649048</c:v>
                </c:pt>
                <c:pt idx="6131">
                  <c:v>91.394683323649048</c:v>
                </c:pt>
                <c:pt idx="6132">
                  <c:v>91.394683323649048</c:v>
                </c:pt>
                <c:pt idx="6133">
                  <c:v>91.394683323649048</c:v>
                </c:pt>
                <c:pt idx="6134">
                  <c:v>91.394683323649048</c:v>
                </c:pt>
                <c:pt idx="6135">
                  <c:v>91.394683323649048</c:v>
                </c:pt>
                <c:pt idx="6136">
                  <c:v>91.394683323649048</c:v>
                </c:pt>
                <c:pt idx="6137">
                  <c:v>91.394683323649048</c:v>
                </c:pt>
                <c:pt idx="6138">
                  <c:v>91.394683323649048</c:v>
                </c:pt>
                <c:pt idx="6139">
                  <c:v>91.394683323649048</c:v>
                </c:pt>
                <c:pt idx="6140">
                  <c:v>91.394683323649048</c:v>
                </c:pt>
                <c:pt idx="6141">
                  <c:v>91.394683323649048</c:v>
                </c:pt>
                <c:pt idx="6142">
                  <c:v>91.394683323649048</c:v>
                </c:pt>
                <c:pt idx="6143">
                  <c:v>91.394683323649048</c:v>
                </c:pt>
                <c:pt idx="6144">
                  <c:v>91.394683323649048</c:v>
                </c:pt>
                <c:pt idx="6145">
                  <c:v>91.394683323649048</c:v>
                </c:pt>
                <c:pt idx="6146">
                  <c:v>91.394683323649048</c:v>
                </c:pt>
                <c:pt idx="6147">
                  <c:v>91.394683323649048</c:v>
                </c:pt>
                <c:pt idx="6148">
                  <c:v>91.394683323649048</c:v>
                </c:pt>
                <c:pt idx="6149">
                  <c:v>91.394683323649048</c:v>
                </c:pt>
                <c:pt idx="6150">
                  <c:v>91.394683323649048</c:v>
                </c:pt>
                <c:pt idx="6151">
                  <c:v>91.394683323649048</c:v>
                </c:pt>
                <c:pt idx="6152">
                  <c:v>91.394683323649048</c:v>
                </c:pt>
                <c:pt idx="6153">
                  <c:v>91.394683323649048</c:v>
                </c:pt>
                <c:pt idx="6154">
                  <c:v>91.394683323649048</c:v>
                </c:pt>
                <c:pt idx="6155">
                  <c:v>91.394683323649048</c:v>
                </c:pt>
                <c:pt idx="6156">
                  <c:v>91.394683323649048</c:v>
                </c:pt>
                <c:pt idx="6157">
                  <c:v>91.394683323649048</c:v>
                </c:pt>
                <c:pt idx="6158">
                  <c:v>91.394683323649048</c:v>
                </c:pt>
                <c:pt idx="6159">
                  <c:v>91.394683323649048</c:v>
                </c:pt>
                <c:pt idx="6160">
                  <c:v>91.394683323649048</c:v>
                </c:pt>
                <c:pt idx="6161">
                  <c:v>91.394683323649048</c:v>
                </c:pt>
                <c:pt idx="6162">
                  <c:v>91.394683323649048</c:v>
                </c:pt>
                <c:pt idx="6163">
                  <c:v>91.394683323649048</c:v>
                </c:pt>
                <c:pt idx="6164">
                  <c:v>91.394683323649048</c:v>
                </c:pt>
                <c:pt idx="6165">
                  <c:v>91.394683323649048</c:v>
                </c:pt>
                <c:pt idx="6166">
                  <c:v>91.394683323649048</c:v>
                </c:pt>
                <c:pt idx="6167">
                  <c:v>91.394683323649048</c:v>
                </c:pt>
                <c:pt idx="6168">
                  <c:v>91.394683323649048</c:v>
                </c:pt>
                <c:pt idx="6169">
                  <c:v>91.394683323649048</c:v>
                </c:pt>
                <c:pt idx="6170">
                  <c:v>91.394683323649048</c:v>
                </c:pt>
                <c:pt idx="6171">
                  <c:v>91.394683323649048</c:v>
                </c:pt>
                <c:pt idx="6172">
                  <c:v>91.394683323649048</c:v>
                </c:pt>
                <c:pt idx="6173">
                  <c:v>91.394683323649048</c:v>
                </c:pt>
                <c:pt idx="6174">
                  <c:v>91.394683323649048</c:v>
                </c:pt>
                <c:pt idx="6175">
                  <c:v>91.394683323649048</c:v>
                </c:pt>
                <c:pt idx="6176">
                  <c:v>91.394683323649048</c:v>
                </c:pt>
                <c:pt idx="6177">
                  <c:v>91.394683323649048</c:v>
                </c:pt>
                <c:pt idx="6178">
                  <c:v>91.394683323649048</c:v>
                </c:pt>
                <c:pt idx="6179">
                  <c:v>91.394683323649048</c:v>
                </c:pt>
                <c:pt idx="6180">
                  <c:v>91.394683323649048</c:v>
                </c:pt>
                <c:pt idx="6181">
                  <c:v>91.394683323649048</c:v>
                </c:pt>
                <c:pt idx="6182">
                  <c:v>91.394683323649048</c:v>
                </c:pt>
                <c:pt idx="6183">
                  <c:v>91.394683323649048</c:v>
                </c:pt>
                <c:pt idx="6184">
                  <c:v>91.394683323649048</c:v>
                </c:pt>
                <c:pt idx="6185">
                  <c:v>91.394683323649048</c:v>
                </c:pt>
                <c:pt idx="6186">
                  <c:v>91.394683323649048</c:v>
                </c:pt>
                <c:pt idx="6187">
                  <c:v>91.394683323649048</c:v>
                </c:pt>
                <c:pt idx="6188">
                  <c:v>91.394683323649048</c:v>
                </c:pt>
                <c:pt idx="6189">
                  <c:v>91.394683323649048</c:v>
                </c:pt>
                <c:pt idx="6190">
                  <c:v>91.394683323649048</c:v>
                </c:pt>
                <c:pt idx="6191">
                  <c:v>91.394683323649048</c:v>
                </c:pt>
                <c:pt idx="6192">
                  <c:v>91.394683323649048</c:v>
                </c:pt>
                <c:pt idx="6193">
                  <c:v>91.394683323649048</c:v>
                </c:pt>
                <c:pt idx="6194">
                  <c:v>91.394683323649048</c:v>
                </c:pt>
                <c:pt idx="6195">
                  <c:v>91.394683323649048</c:v>
                </c:pt>
                <c:pt idx="6196">
                  <c:v>91.394683323649048</c:v>
                </c:pt>
                <c:pt idx="6197">
                  <c:v>91.394683323649048</c:v>
                </c:pt>
                <c:pt idx="6198">
                  <c:v>91.394683323649048</c:v>
                </c:pt>
                <c:pt idx="6199">
                  <c:v>91.394683323649048</c:v>
                </c:pt>
                <c:pt idx="6200">
                  <c:v>91.394683323649048</c:v>
                </c:pt>
                <c:pt idx="6201">
                  <c:v>91.394683323649048</c:v>
                </c:pt>
                <c:pt idx="6202">
                  <c:v>91.394683323649048</c:v>
                </c:pt>
                <c:pt idx="6203">
                  <c:v>91.394683323649048</c:v>
                </c:pt>
                <c:pt idx="6204">
                  <c:v>91.394683323649048</c:v>
                </c:pt>
                <c:pt idx="6205">
                  <c:v>91.394683323649048</c:v>
                </c:pt>
                <c:pt idx="6206">
                  <c:v>91.394683323649048</c:v>
                </c:pt>
                <c:pt idx="6207">
                  <c:v>91.394683323649048</c:v>
                </c:pt>
                <c:pt idx="6208">
                  <c:v>91.394683323649048</c:v>
                </c:pt>
                <c:pt idx="6209">
                  <c:v>91.394683323649048</c:v>
                </c:pt>
                <c:pt idx="6210">
                  <c:v>91.394683323649048</c:v>
                </c:pt>
                <c:pt idx="6211">
                  <c:v>91.394683323649048</c:v>
                </c:pt>
                <c:pt idx="6212">
                  <c:v>91.394683323649048</c:v>
                </c:pt>
                <c:pt idx="6213">
                  <c:v>91.394683323649048</c:v>
                </c:pt>
                <c:pt idx="6214">
                  <c:v>91.394683323649048</c:v>
                </c:pt>
                <c:pt idx="6215">
                  <c:v>91.394683323649048</c:v>
                </c:pt>
                <c:pt idx="6216">
                  <c:v>91.394683323649048</c:v>
                </c:pt>
                <c:pt idx="6217">
                  <c:v>91.394683323649048</c:v>
                </c:pt>
                <c:pt idx="6218">
                  <c:v>91.394683323649048</c:v>
                </c:pt>
                <c:pt idx="6219">
                  <c:v>91.394683323649048</c:v>
                </c:pt>
                <c:pt idx="6220">
                  <c:v>91.394683323649048</c:v>
                </c:pt>
                <c:pt idx="6221">
                  <c:v>91.394683323649048</c:v>
                </c:pt>
                <c:pt idx="6222">
                  <c:v>91.394683323649048</c:v>
                </c:pt>
                <c:pt idx="6223">
                  <c:v>91.394683323649048</c:v>
                </c:pt>
                <c:pt idx="6224">
                  <c:v>91.394683323649048</c:v>
                </c:pt>
                <c:pt idx="6225">
                  <c:v>91.394683323649048</c:v>
                </c:pt>
                <c:pt idx="6226">
                  <c:v>91.394683323649048</c:v>
                </c:pt>
                <c:pt idx="6227">
                  <c:v>91.394683323649048</c:v>
                </c:pt>
                <c:pt idx="6228">
                  <c:v>91.394683323649048</c:v>
                </c:pt>
                <c:pt idx="6229">
                  <c:v>91.394683323649048</c:v>
                </c:pt>
                <c:pt idx="6230">
                  <c:v>91.394683323649048</c:v>
                </c:pt>
                <c:pt idx="6231">
                  <c:v>91.394683323649048</c:v>
                </c:pt>
                <c:pt idx="6232">
                  <c:v>91.394683323649048</c:v>
                </c:pt>
                <c:pt idx="6233">
                  <c:v>91.394683323649048</c:v>
                </c:pt>
                <c:pt idx="6234">
                  <c:v>91.394683323649048</c:v>
                </c:pt>
                <c:pt idx="6235">
                  <c:v>91.394683323649048</c:v>
                </c:pt>
                <c:pt idx="6236">
                  <c:v>91.394683323649048</c:v>
                </c:pt>
                <c:pt idx="6237">
                  <c:v>91.394683323649048</c:v>
                </c:pt>
                <c:pt idx="6238">
                  <c:v>91.394683323649048</c:v>
                </c:pt>
                <c:pt idx="6239">
                  <c:v>91.394683323649048</c:v>
                </c:pt>
                <c:pt idx="6240">
                  <c:v>91.394683323649048</c:v>
                </c:pt>
                <c:pt idx="6241">
                  <c:v>91.394683323649048</c:v>
                </c:pt>
                <c:pt idx="6242">
                  <c:v>91.394683323649048</c:v>
                </c:pt>
                <c:pt idx="6243">
                  <c:v>91.394683323649048</c:v>
                </c:pt>
                <c:pt idx="6244">
                  <c:v>91.394683323649048</c:v>
                </c:pt>
                <c:pt idx="6245">
                  <c:v>91.394683323649048</c:v>
                </c:pt>
                <c:pt idx="6246">
                  <c:v>91.394683323649048</c:v>
                </c:pt>
                <c:pt idx="6247">
                  <c:v>91.394683323649048</c:v>
                </c:pt>
                <c:pt idx="6248">
                  <c:v>91.394683323649048</c:v>
                </c:pt>
                <c:pt idx="6249">
                  <c:v>91.394683323649048</c:v>
                </c:pt>
                <c:pt idx="6250">
                  <c:v>91.394683323649048</c:v>
                </c:pt>
                <c:pt idx="6251">
                  <c:v>91.394683323649048</c:v>
                </c:pt>
                <c:pt idx="6252">
                  <c:v>91.394683323649048</c:v>
                </c:pt>
                <c:pt idx="6253">
                  <c:v>91.394683323649048</c:v>
                </c:pt>
                <c:pt idx="6254">
                  <c:v>91.394683323649048</c:v>
                </c:pt>
                <c:pt idx="6255">
                  <c:v>91.394683323649048</c:v>
                </c:pt>
                <c:pt idx="6256">
                  <c:v>91.394683323649048</c:v>
                </c:pt>
                <c:pt idx="6257">
                  <c:v>91.394683323649048</c:v>
                </c:pt>
                <c:pt idx="6258">
                  <c:v>91.394683323649048</c:v>
                </c:pt>
                <c:pt idx="6259">
                  <c:v>91.394683323649048</c:v>
                </c:pt>
                <c:pt idx="6260">
                  <c:v>91.394683323649048</c:v>
                </c:pt>
                <c:pt idx="6261">
                  <c:v>91.394683323649048</c:v>
                </c:pt>
                <c:pt idx="6262">
                  <c:v>91.394683323649048</c:v>
                </c:pt>
                <c:pt idx="6263">
                  <c:v>91.394683323649048</c:v>
                </c:pt>
                <c:pt idx="6264">
                  <c:v>91.394683323649048</c:v>
                </c:pt>
                <c:pt idx="6265">
                  <c:v>91.394683323649048</c:v>
                </c:pt>
                <c:pt idx="6266">
                  <c:v>91.394683323649048</c:v>
                </c:pt>
                <c:pt idx="6267">
                  <c:v>91.394683323649048</c:v>
                </c:pt>
                <c:pt idx="6268">
                  <c:v>91.394683323649048</c:v>
                </c:pt>
                <c:pt idx="6269">
                  <c:v>91.394683323649048</c:v>
                </c:pt>
                <c:pt idx="6270">
                  <c:v>91.394683323649048</c:v>
                </c:pt>
                <c:pt idx="6271">
                  <c:v>91.394683323649048</c:v>
                </c:pt>
                <c:pt idx="6272">
                  <c:v>91.394683323649048</c:v>
                </c:pt>
                <c:pt idx="6273">
                  <c:v>91.394683323649048</c:v>
                </c:pt>
                <c:pt idx="6274">
                  <c:v>91.394683323649048</c:v>
                </c:pt>
                <c:pt idx="6275">
                  <c:v>91.394683323649048</c:v>
                </c:pt>
                <c:pt idx="6276">
                  <c:v>91.394683323649048</c:v>
                </c:pt>
                <c:pt idx="6277">
                  <c:v>91.394683323649048</c:v>
                </c:pt>
                <c:pt idx="6278">
                  <c:v>91.394683323649048</c:v>
                </c:pt>
                <c:pt idx="6279">
                  <c:v>91.394683323649048</c:v>
                </c:pt>
                <c:pt idx="6280">
                  <c:v>91.394683323649048</c:v>
                </c:pt>
                <c:pt idx="6281">
                  <c:v>91.394683323649048</c:v>
                </c:pt>
                <c:pt idx="6282">
                  <c:v>91.394683323649048</c:v>
                </c:pt>
                <c:pt idx="6283">
                  <c:v>91.394683323649048</c:v>
                </c:pt>
                <c:pt idx="6284">
                  <c:v>91.394683323649048</c:v>
                </c:pt>
                <c:pt idx="6285">
                  <c:v>91.394683323649048</c:v>
                </c:pt>
                <c:pt idx="6286">
                  <c:v>91.394683323649048</c:v>
                </c:pt>
                <c:pt idx="6287">
                  <c:v>91.394683323649048</c:v>
                </c:pt>
                <c:pt idx="6288">
                  <c:v>91.394683323649048</c:v>
                </c:pt>
                <c:pt idx="6289">
                  <c:v>91.394683323649048</c:v>
                </c:pt>
                <c:pt idx="6290">
                  <c:v>91.394683323649048</c:v>
                </c:pt>
                <c:pt idx="6291">
                  <c:v>91.394683323649048</c:v>
                </c:pt>
                <c:pt idx="6292">
                  <c:v>91.394683323649048</c:v>
                </c:pt>
                <c:pt idx="6293">
                  <c:v>91.394683323649048</c:v>
                </c:pt>
                <c:pt idx="6294">
                  <c:v>91.394683323649048</c:v>
                </c:pt>
                <c:pt idx="6295">
                  <c:v>91.394683323649048</c:v>
                </c:pt>
                <c:pt idx="6296">
                  <c:v>91.394683323649048</c:v>
                </c:pt>
                <c:pt idx="6297">
                  <c:v>91.394683323649048</c:v>
                </c:pt>
                <c:pt idx="6298">
                  <c:v>91.394683323649048</c:v>
                </c:pt>
                <c:pt idx="6299">
                  <c:v>91.394683323649048</c:v>
                </c:pt>
                <c:pt idx="6300">
                  <c:v>91.394683323649048</c:v>
                </c:pt>
                <c:pt idx="6301">
                  <c:v>91.394683323649048</c:v>
                </c:pt>
                <c:pt idx="6302">
                  <c:v>91.394683323649048</c:v>
                </c:pt>
                <c:pt idx="6303">
                  <c:v>91.394683323649048</c:v>
                </c:pt>
                <c:pt idx="6304">
                  <c:v>91.394683323649048</c:v>
                </c:pt>
                <c:pt idx="6305">
                  <c:v>91.394683323649048</c:v>
                </c:pt>
                <c:pt idx="6306">
                  <c:v>91.394683323649048</c:v>
                </c:pt>
                <c:pt idx="6307">
                  <c:v>91.394683323649048</c:v>
                </c:pt>
                <c:pt idx="6308">
                  <c:v>91.394683323649048</c:v>
                </c:pt>
                <c:pt idx="6309">
                  <c:v>91.394683323649048</c:v>
                </c:pt>
                <c:pt idx="6310">
                  <c:v>91.394683323649048</c:v>
                </c:pt>
                <c:pt idx="6311">
                  <c:v>91.394683323649048</c:v>
                </c:pt>
                <c:pt idx="6312">
                  <c:v>91.394683323649048</c:v>
                </c:pt>
                <c:pt idx="6313">
                  <c:v>91.394683323649048</c:v>
                </c:pt>
                <c:pt idx="6314">
                  <c:v>91.394683323649048</c:v>
                </c:pt>
                <c:pt idx="6315">
                  <c:v>91.394683323649048</c:v>
                </c:pt>
                <c:pt idx="6316">
                  <c:v>91.394683323649048</c:v>
                </c:pt>
                <c:pt idx="6317">
                  <c:v>91.394683323649048</c:v>
                </c:pt>
                <c:pt idx="6318">
                  <c:v>91.394683323649048</c:v>
                </c:pt>
                <c:pt idx="6319">
                  <c:v>91.394683323649048</c:v>
                </c:pt>
                <c:pt idx="6320">
                  <c:v>91.394683323649048</c:v>
                </c:pt>
                <c:pt idx="6321">
                  <c:v>91.394683323649048</c:v>
                </c:pt>
                <c:pt idx="6322">
                  <c:v>91.394683323649048</c:v>
                </c:pt>
                <c:pt idx="6323">
                  <c:v>91.394683323649048</c:v>
                </c:pt>
                <c:pt idx="6324">
                  <c:v>91.394683323649048</c:v>
                </c:pt>
                <c:pt idx="6325">
                  <c:v>91.394683323649048</c:v>
                </c:pt>
                <c:pt idx="6326">
                  <c:v>91.394683323649048</c:v>
                </c:pt>
                <c:pt idx="6327">
                  <c:v>91.394683323649048</c:v>
                </c:pt>
                <c:pt idx="6328">
                  <c:v>91.394683323649048</c:v>
                </c:pt>
                <c:pt idx="6329">
                  <c:v>91.394683323649048</c:v>
                </c:pt>
                <c:pt idx="6330">
                  <c:v>91.394683323649048</c:v>
                </c:pt>
                <c:pt idx="6331">
                  <c:v>91.394683323649048</c:v>
                </c:pt>
                <c:pt idx="6332">
                  <c:v>91.394683323649048</c:v>
                </c:pt>
                <c:pt idx="6333">
                  <c:v>91.394683323649048</c:v>
                </c:pt>
                <c:pt idx="6334">
                  <c:v>91.394683323649048</c:v>
                </c:pt>
                <c:pt idx="6335">
                  <c:v>91.394683323649048</c:v>
                </c:pt>
                <c:pt idx="6336">
                  <c:v>91.394683323649048</c:v>
                </c:pt>
                <c:pt idx="6337">
                  <c:v>91.394683323649048</c:v>
                </c:pt>
                <c:pt idx="6338">
                  <c:v>91.394683323649048</c:v>
                </c:pt>
                <c:pt idx="6339">
                  <c:v>91.394683323649048</c:v>
                </c:pt>
                <c:pt idx="6340">
                  <c:v>91.394683323649048</c:v>
                </c:pt>
                <c:pt idx="6341">
                  <c:v>91.394683323649048</c:v>
                </c:pt>
                <c:pt idx="6342">
                  <c:v>91.394683323649048</c:v>
                </c:pt>
                <c:pt idx="6343">
                  <c:v>91.394683323649048</c:v>
                </c:pt>
                <c:pt idx="6344">
                  <c:v>91.394683323649048</c:v>
                </c:pt>
                <c:pt idx="6345">
                  <c:v>91.394683323649048</c:v>
                </c:pt>
                <c:pt idx="6346">
                  <c:v>91.394683323649048</c:v>
                </c:pt>
                <c:pt idx="6347">
                  <c:v>91.394683323649048</c:v>
                </c:pt>
                <c:pt idx="6348">
                  <c:v>91.394683323649048</c:v>
                </c:pt>
                <c:pt idx="6349">
                  <c:v>91.394683323649048</c:v>
                </c:pt>
                <c:pt idx="6350">
                  <c:v>91.394683323649048</c:v>
                </c:pt>
                <c:pt idx="6351">
                  <c:v>91.394683323649048</c:v>
                </c:pt>
                <c:pt idx="6352">
                  <c:v>91.394683323649048</c:v>
                </c:pt>
                <c:pt idx="6353">
                  <c:v>91.394683323649048</c:v>
                </c:pt>
                <c:pt idx="6354">
                  <c:v>91.394683323649048</c:v>
                </c:pt>
                <c:pt idx="6355">
                  <c:v>91.394683323649048</c:v>
                </c:pt>
                <c:pt idx="6356">
                  <c:v>91.394683323649048</c:v>
                </c:pt>
                <c:pt idx="6357">
                  <c:v>91.394683323649048</c:v>
                </c:pt>
                <c:pt idx="6358">
                  <c:v>91.394683323649048</c:v>
                </c:pt>
                <c:pt idx="6359">
                  <c:v>91.394683323649048</c:v>
                </c:pt>
                <c:pt idx="6360">
                  <c:v>91.394683323649048</c:v>
                </c:pt>
                <c:pt idx="6361">
                  <c:v>91.394683323649048</c:v>
                </c:pt>
                <c:pt idx="6362">
                  <c:v>91.394683323649048</c:v>
                </c:pt>
                <c:pt idx="6363">
                  <c:v>91.394683323649048</c:v>
                </c:pt>
                <c:pt idx="6364">
                  <c:v>91.394683323649048</c:v>
                </c:pt>
                <c:pt idx="6365">
                  <c:v>91.394683323649048</c:v>
                </c:pt>
                <c:pt idx="6366">
                  <c:v>91.394683323649048</c:v>
                </c:pt>
                <c:pt idx="6367">
                  <c:v>91.394683323649048</c:v>
                </c:pt>
                <c:pt idx="6368">
                  <c:v>91.394683323649048</c:v>
                </c:pt>
                <c:pt idx="6369">
                  <c:v>91.394683323649048</c:v>
                </c:pt>
                <c:pt idx="6370">
                  <c:v>91.394683323649048</c:v>
                </c:pt>
                <c:pt idx="6371">
                  <c:v>91.394683323649048</c:v>
                </c:pt>
                <c:pt idx="6372">
                  <c:v>91.394683323649048</c:v>
                </c:pt>
                <c:pt idx="6373">
                  <c:v>91.394683323649048</c:v>
                </c:pt>
                <c:pt idx="6374">
                  <c:v>91.394683323649048</c:v>
                </c:pt>
                <c:pt idx="6375">
                  <c:v>91.394683323649048</c:v>
                </c:pt>
                <c:pt idx="6376">
                  <c:v>91.394683323649048</c:v>
                </c:pt>
                <c:pt idx="6377">
                  <c:v>91.394683323649048</c:v>
                </c:pt>
                <c:pt idx="6378">
                  <c:v>91.394683323649048</c:v>
                </c:pt>
                <c:pt idx="6379">
                  <c:v>91.394683323649048</c:v>
                </c:pt>
                <c:pt idx="6380">
                  <c:v>91.394683323649048</c:v>
                </c:pt>
                <c:pt idx="6381">
                  <c:v>91.394683323649048</c:v>
                </c:pt>
                <c:pt idx="6382">
                  <c:v>91.394683323649048</c:v>
                </c:pt>
                <c:pt idx="6383">
                  <c:v>91.394683323649048</c:v>
                </c:pt>
                <c:pt idx="6384">
                  <c:v>91.394683323649048</c:v>
                </c:pt>
                <c:pt idx="6385">
                  <c:v>91.394683323649048</c:v>
                </c:pt>
                <c:pt idx="6386">
                  <c:v>91.394683323649048</c:v>
                </c:pt>
                <c:pt idx="6387">
                  <c:v>91.394683323649048</c:v>
                </c:pt>
                <c:pt idx="6388">
                  <c:v>91.394683323649048</c:v>
                </c:pt>
                <c:pt idx="6389">
                  <c:v>91.394683323649048</c:v>
                </c:pt>
                <c:pt idx="6390">
                  <c:v>91.394683323649048</c:v>
                </c:pt>
                <c:pt idx="6391">
                  <c:v>91.394683323649048</c:v>
                </c:pt>
                <c:pt idx="6392">
                  <c:v>91.394683323649048</c:v>
                </c:pt>
                <c:pt idx="6393">
                  <c:v>91.394683323649048</c:v>
                </c:pt>
                <c:pt idx="6394">
                  <c:v>91.394683323649048</c:v>
                </c:pt>
                <c:pt idx="6395">
                  <c:v>91.394683323649048</c:v>
                </c:pt>
                <c:pt idx="6396">
                  <c:v>91.394683323649048</c:v>
                </c:pt>
                <c:pt idx="6397">
                  <c:v>91.394683323649048</c:v>
                </c:pt>
                <c:pt idx="6398">
                  <c:v>91.394683323649048</c:v>
                </c:pt>
                <c:pt idx="6399">
                  <c:v>91.394683323649048</c:v>
                </c:pt>
                <c:pt idx="6400">
                  <c:v>91.394683323649048</c:v>
                </c:pt>
                <c:pt idx="6401">
                  <c:v>91.394683323649048</c:v>
                </c:pt>
                <c:pt idx="6402">
                  <c:v>91.394683323649048</c:v>
                </c:pt>
                <c:pt idx="6403">
                  <c:v>91.394683323649048</c:v>
                </c:pt>
                <c:pt idx="6404">
                  <c:v>91.394683323649048</c:v>
                </c:pt>
                <c:pt idx="6405">
                  <c:v>91.394683323649048</c:v>
                </c:pt>
                <c:pt idx="6406">
                  <c:v>91.394683323649048</c:v>
                </c:pt>
                <c:pt idx="6407">
                  <c:v>91.394683323649048</c:v>
                </c:pt>
                <c:pt idx="6408">
                  <c:v>91.394683323649048</c:v>
                </c:pt>
                <c:pt idx="6409">
                  <c:v>91.394683323649048</c:v>
                </c:pt>
                <c:pt idx="6410">
                  <c:v>91.394683323649048</c:v>
                </c:pt>
                <c:pt idx="6411">
                  <c:v>91.394683323649048</c:v>
                </c:pt>
                <c:pt idx="6412">
                  <c:v>91.394683323649048</c:v>
                </c:pt>
                <c:pt idx="6413">
                  <c:v>91.394683323649048</c:v>
                </c:pt>
                <c:pt idx="6414">
                  <c:v>91.394683323649048</c:v>
                </c:pt>
                <c:pt idx="6415">
                  <c:v>91.394683323649048</c:v>
                </c:pt>
                <c:pt idx="6416">
                  <c:v>91.394683323649048</c:v>
                </c:pt>
                <c:pt idx="6417">
                  <c:v>91.394683323649048</c:v>
                </c:pt>
                <c:pt idx="6418">
                  <c:v>91.394683323649048</c:v>
                </c:pt>
                <c:pt idx="6419">
                  <c:v>91.394683323649048</c:v>
                </c:pt>
                <c:pt idx="6420">
                  <c:v>91.394683323649048</c:v>
                </c:pt>
                <c:pt idx="6421">
                  <c:v>91.394683323649048</c:v>
                </c:pt>
                <c:pt idx="6422">
                  <c:v>91.394683323649048</c:v>
                </c:pt>
                <c:pt idx="6423">
                  <c:v>91.394683323649048</c:v>
                </c:pt>
                <c:pt idx="6424">
                  <c:v>91.394683323649048</c:v>
                </c:pt>
                <c:pt idx="6425">
                  <c:v>91.394683323649048</c:v>
                </c:pt>
                <c:pt idx="6426">
                  <c:v>91.394683323649048</c:v>
                </c:pt>
                <c:pt idx="6427">
                  <c:v>91.394683323649048</c:v>
                </c:pt>
                <c:pt idx="6428">
                  <c:v>91.394683323649048</c:v>
                </c:pt>
                <c:pt idx="6429">
                  <c:v>91.394683323649048</c:v>
                </c:pt>
                <c:pt idx="6430">
                  <c:v>91.394683323649048</c:v>
                </c:pt>
                <c:pt idx="6431">
                  <c:v>91.394683323649048</c:v>
                </c:pt>
                <c:pt idx="6432">
                  <c:v>91.394683323649048</c:v>
                </c:pt>
                <c:pt idx="6433">
                  <c:v>91.394683323649048</c:v>
                </c:pt>
                <c:pt idx="6434">
                  <c:v>91.394683323649048</c:v>
                </c:pt>
                <c:pt idx="6435">
                  <c:v>91.394683323649048</c:v>
                </c:pt>
                <c:pt idx="6436">
                  <c:v>91.394683323649048</c:v>
                </c:pt>
                <c:pt idx="6437">
                  <c:v>91.394683323649048</c:v>
                </c:pt>
                <c:pt idx="6438">
                  <c:v>91.394683323649048</c:v>
                </c:pt>
                <c:pt idx="6439">
                  <c:v>91.394683323649048</c:v>
                </c:pt>
                <c:pt idx="6440">
                  <c:v>91.394683323649048</c:v>
                </c:pt>
                <c:pt idx="6441">
                  <c:v>91.394683323649048</c:v>
                </c:pt>
                <c:pt idx="6442">
                  <c:v>91.394683323649048</c:v>
                </c:pt>
                <c:pt idx="6443">
                  <c:v>91.394683323649048</c:v>
                </c:pt>
                <c:pt idx="6444">
                  <c:v>91.394683323649048</c:v>
                </c:pt>
                <c:pt idx="6445">
                  <c:v>91.394683323649048</c:v>
                </c:pt>
                <c:pt idx="6446">
                  <c:v>91.394683323649048</c:v>
                </c:pt>
                <c:pt idx="6447">
                  <c:v>91.394683323649048</c:v>
                </c:pt>
                <c:pt idx="6448">
                  <c:v>91.394683323649048</c:v>
                </c:pt>
                <c:pt idx="6449">
                  <c:v>91.394683323649048</c:v>
                </c:pt>
                <c:pt idx="6450">
                  <c:v>91.394683323649048</c:v>
                </c:pt>
                <c:pt idx="6451">
                  <c:v>91.394683323649048</c:v>
                </c:pt>
                <c:pt idx="6452">
                  <c:v>91.394683323649048</c:v>
                </c:pt>
                <c:pt idx="6453">
                  <c:v>91.394683323649048</c:v>
                </c:pt>
                <c:pt idx="6454">
                  <c:v>91.394683323649048</c:v>
                </c:pt>
                <c:pt idx="6455">
                  <c:v>91.394683323649048</c:v>
                </c:pt>
                <c:pt idx="6456">
                  <c:v>91.394683323649048</c:v>
                </c:pt>
                <c:pt idx="6457">
                  <c:v>91.394683323649048</c:v>
                </c:pt>
                <c:pt idx="6458">
                  <c:v>91.394683323649048</c:v>
                </c:pt>
                <c:pt idx="6459">
                  <c:v>91.394683323649048</c:v>
                </c:pt>
                <c:pt idx="6460">
                  <c:v>91.394683323649048</c:v>
                </c:pt>
                <c:pt idx="6461">
                  <c:v>91.394683323649048</c:v>
                </c:pt>
                <c:pt idx="6462">
                  <c:v>91.394683323649048</c:v>
                </c:pt>
                <c:pt idx="6463">
                  <c:v>91.394683323649048</c:v>
                </c:pt>
                <c:pt idx="6464">
                  <c:v>91.394683323649048</c:v>
                </c:pt>
                <c:pt idx="6465">
                  <c:v>91.394683323649048</c:v>
                </c:pt>
                <c:pt idx="6466">
                  <c:v>91.394683323649048</c:v>
                </c:pt>
                <c:pt idx="6467">
                  <c:v>91.394683323649048</c:v>
                </c:pt>
                <c:pt idx="6468">
                  <c:v>91.394683323649048</c:v>
                </c:pt>
                <c:pt idx="6469">
                  <c:v>91.394683323649048</c:v>
                </c:pt>
                <c:pt idx="6470">
                  <c:v>91.394683323649048</c:v>
                </c:pt>
                <c:pt idx="6471">
                  <c:v>91.394683323649048</c:v>
                </c:pt>
                <c:pt idx="6472">
                  <c:v>91.394683323649048</c:v>
                </c:pt>
                <c:pt idx="6473">
                  <c:v>91.394683323649048</c:v>
                </c:pt>
                <c:pt idx="6474">
                  <c:v>91.394683323649048</c:v>
                </c:pt>
                <c:pt idx="6475">
                  <c:v>91.394683323649048</c:v>
                </c:pt>
                <c:pt idx="6476">
                  <c:v>91.394683323649048</c:v>
                </c:pt>
                <c:pt idx="6477">
                  <c:v>91.394683323649048</c:v>
                </c:pt>
                <c:pt idx="6478">
                  <c:v>91.394683323649048</c:v>
                </c:pt>
                <c:pt idx="6479">
                  <c:v>91.394683323649048</c:v>
                </c:pt>
                <c:pt idx="6480">
                  <c:v>91.394683323649048</c:v>
                </c:pt>
                <c:pt idx="6481">
                  <c:v>91.394683323649048</c:v>
                </c:pt>
                <c:pt idx="6482">
                  <c:v>91.394683323649048</c:v>
                </c:pt>
                <c:pt idx="6483">
                  <c:v>91.394683323649048</c:v>
                </c:pt>
                <c:pt idx="6484">
                  <c:v>91.394683323649048</c:v>
                </c:pt>
                <c:pt idx="6485">
                  <c:v>91.394683323649048</c:v>
                </c:pt>
                <c:pt idx="6486">
                  <c:v>91.394683323649048</c:v>
                </c:pt>
                <c:pt idx="6487">
                  <c:v>91.394683323649048</c:v>
                </c:pt>
                <c:pt idx="6488">
                  <c:v>91.394683323649048</c:v>
                </c:pt>
                <c:pt idx="6489">
                  <c:v>91.394683323649048</c:v>
                </c:pt>
                <c:pt idx="6490">
                  <c:v>91.394683323649048</c:v>
                </c:pt>
                <c:pt idx="6491">
                  <c:v>91.394683323649048</c:v>
                </c:pt>
                <c:pt idx="6492">
                  <c:v>91.394683323649048</c:v>
                </c:pt>
                <c:pt idx="6493">
                  <c:v>91.394683323649048</c:v>
                </c:pt>
                <c:pt idx="6494">
                  <c:v>91.394683323649048</c:v>
                </c:pt>
                <c:pt idx="6495">
                  <c:v>91.394683323649048</c:v>
                </c:pt>
                <c:pt idx="6496">
                  <c:v>91.394683323649048</c:v>
                </c:pt>
                <c:pt idx="6497">
                  <c:v>91.394683323649048</c:v>
                </c:pt>
                <c:pt idx="6498">
                  <c:v>91.394683323649048</c:v>
                </c:pt>
                <c:pt idx="6499">
                  <c:v>91.394683323649048</c:v>
                </c:pt>
                <c:pt idx="6500">
                  <c:v>91.394683323649048</c:v>
                </c:pt>
                <c:pt idx="6501">
                  <c:v>91.394683323649048</c:v>
                </c:pt>
                <c:pt idx="6502">
                  <c:v>91.394683323649048</c:v>
                </c:pt>
                <c:pt idx="6503">
                  <c:v>91.394683323649048</c:v>
                </c:pt>
                <c:pt idx="6504">
                  <c:v>91.394683323649048</c:v>
                </c:pt>
                <c:pt idx="6505">
                  <c:v>91.394683323649048</c:v>
                </c:pt>
                <c:pt idx="6506">
                  <c:v>91.394683323649048</c:v>
                </c:pt>
                <c:pt idx="6507">
                  <c:v>91.394683323649048</c:v>
                </c:pt>
                <c:pt idx="6508">
                  <c:v>91.394683323649048</c:v>
                </c:pt>
                <c:pt idx="6509">
                  <c:v>91.394683323649048</c:v>
                </c:pt>
                <c:pt idx="6510">
                  <c:v>91.394683323649048</c:v>
                </c:pt>
                <c:pt idx="6511">
                  <c:v>91.394683323649048</c:v>
                </c:pt>
                <c:pt idx="6512">
                  <c:v>91.394683323649048</c:v>
                </c:pt>
                <c:pt idx="6513">
                  <c:v>91.394683323649048</c:v>
                </c:pt>
                <c:pt idx="6514">
                  <c:v>91.394683323649048</c:v>
                </c:pt>
                <c:pt idx="6515">
                  <c:v>91.394683323649048</c:v>
                </c:pt>
                <c:pt idx="6516">
                  <c:v>91.394683323649048</c:v>
                </c:pt>
                <c:pt idx="6517">
                  <c:v>91.394683323649048</c:v>
                </c:pt>
                <c:pt idx="6518">
                  <c:v>91.394683323649048</c:v>
                </c:pt>
                <c:pt idx="6519">
                  <c:v>91.394683323649048</c:v>
                </c:pt>
                <c:pt idx="6520">
                  <c:v>91.394683323649048</c:v>
                </c:pt>
                <c:pt idx="6521">
                  <c:v>91.394683323649048</c:v>
                </c:pt>
                <c:pt idx="6522">
                  <c:v>91.394683323649048</c:v>
                </c:pt>
                <c:pt idx="6523">
                  <c:v>91.394683323649048</c:v>
                </c:pt>
                <c:pt idx="6524">
                  <c:v>91.394683323649048</c:v>
                </c:pt>
                <c:pt idx="6525">
                  <c:v>91.394683323649048</c:v>
                </c:pt>
                <c:pt idx="6526">
                  <c:v>91.394683323649048</c:v>
                </c:pt>
                <c:pt idx="6527">
                  <c:v>91.394683323649048</c:v>
                </c:pt>
                <c:pt idx="6528">
                  <c:v>91.394683323649048</c:v>
                </c:pt>
                <c:pt idx="6529">
                  <c:v>91.394683323649048</c:v>
                </c:pt>
                <c:pt idx="6530">
                  <c:v>91.394683323649048</c:v>
                </c:pt>
                <c:pt idx="6531">
                  <c:v>91.394683323649048</c:v>
                </c:pt>
                <c:pt idx="6532">
                  <c:v>91.394683323649048</c:v>
                </c:pt>
                <c:pt idx="6533">
                  <c:v>91.394683323649048</c:v>
                </c:pt>
                <c:pt idx="6534">
                  <c:v>91.394683323649048</c:v>
                </c:pt>
                <c:pt idx="6535">
                  <c:v>91.394683323649048</c:v>
                </c:pt>
                <c:pt idx="6536">
                  <c:v>91.394683323649048</c:v>
                </c:pt>
                <c:pt idx="6537">
                  <c:v>91.394683323649048</c:v>
                </c:pt>
                <c:pt idx="6538">
                  <c:v>91.394683323649048</c:v>
                </c:pt>
                <c:pt idx="6539">
                  <c:v>91.394683323649048</c:v>
                </c:pt>
                <c:pt idx="6540">
                  <c:v>91.394683323649048</c:v>
                </c:pt>
                <c:pt idx="6541">
                  <c:v>91.394683323649048</c:v>
                </c:pt>
                <c:pt idx="6542">
                  <c:v>91.394683323649048</c:v>
                </c:pt>
                <c:pt idx="6543">
                  <c:v>91.394683323649048</c:v>
                </c:pt>
                <c:pt idx="6544">
                  <c:v>91.394683323649048</c:v>
                </c:pt>
                <c:pt idx="6545">
                  <c:v>91.394683323649048</c:v>
                </c:pt>
                <c:pt idx="6546">
                  <c:v>91.394683323649048</c:v>
                </c:pt>
                <c:pt idx="6547">
                  <c:v>91.394683323649048</c:v>
                </c:pt>
                <c:pt idx="6548">
                  <c:v>91.394683323649048</c:v>
                </c:pt>
                <c:pt idx="6549">
                  <c:v>91.394683323649048</c:v>
                </c:pt>
                <c:pt idx="6550">
                  <c:v>91.394683323649048</c:v>
                </c:pt>
                <c:pt idx="6551">
                  <c:v>91.394683323649048</c:v>
                </c:pt>
                <c:pt idx="6552">
                  <c:v>91.394683323649048</c:v>
                </c:pt>
                <c:pt idx="6553">
                  <c:v>91.394683323649048</c:v>
                </c:pt>
                <c:pt idx="6554">
                  <c:v>91.394683323649048</c:v>
                </c:pt>
                <c:pt idx="6555">
                  <c:v>91.394683323649048</c:v>
                </c:pt>
                <c:pt idx="6556">
                  <c:v>91.394683323649048</c:v>
                </c:pt>
                <c:pt idx="6557">
                  <c:v>91.394683323649048</c:v>
                </c:pt>
                <c:pt idx="6558">
                  <c:v>91.394683323649048</c:v>
                </c:pt>
                <c:pt idx="6559">
                  <c:v>91.394683323649048</c:v>
                </c:pt>
                <c:pt idx="6560">
                  <c:v>91.394683323649048</c:v>
                </c:pt>
                <c:pt idx="6561">
                  <c:v>91.394683323649048</c:v>
                </c:pt>
                <c:pt idx="6562">
                  <c:v>91.394683323649048</c:v>
                </c:pt>
                <c:pt idx="6563">
                  <c:v>91.394683323649048</c:v>
                </c:pt>
                <c:pt idx="6564">
                  <c:v>91.394683323649048</c:v>
                </c:pt>
                <c:pt idx="6565">
                  <c:v>91.394683323649048</c:v>
                </c:pt>
                <c:pt idx="6566">
                  <c:v>91.394683323649048</c:v>
                </c:pt>
                <c:pt idx="6567">
                  <c:v>91.394683323649048</c:v>
                </c:pt>
                <c:pt idx="6568">
                  <c:v>91.394683323649048</c:v>
                </c:pt>
                <c:pt idx="6569">
                  <c:v>91.394683323649048</c:v>
                </c:pt>
                <c:pt idx="6570">
                  <c:v>91.394683323649048</c:v>
                </c:pt>
                <c:pt idx="6571">
                  <c:v>91.394683323649048</c:v>
                </c:pt>
                <c:pt idx="6572">
                  <c:v>91.394683323649048</c:v>
                </c:pt>
                <c:pt idx="6573">
                  <c:v>91.394683323649048</c:v>
                </c:pt>
                <c:pt idx="6574">
                  <c:v>91.394683323649048</c:v>
                </c:pt>
                <c:pt idx="6575">
                  <c:v>91.394683323649048</c:v>
                </c:pt>
                <c:pt idx="6576">
                  <c:v>91.394683323649048</c:v>
                </c:pt>
                <c:pt idx="6577">
                  <c:v>91.394683323649048</c:v>
                </c:pt>
                <c:pt idx="6578">
                  <c:v>91.394683323649048</c:v>
                </c:pt>
                <c:pt idx="6579">
                  <c:v>91.394683323649048</c:v>
                </c:pt>
                <c:pt idx="6580">
                  <c:v>91.394683323649048</c:v>
                </c:pt>
                <c:pt idx="6581">
                  <c:v>91.394683323649048</c:v>
                </c:pt>
                <c:pt idx="6582">
                  <c:v>91.394683323649048</c:v>
                </c:pt>
                <c:pt idx="6583">
                  <c:v>91.394683323649048</c:v>
                </c:pt>
                <c:pt idx="6584">
                  <c:v>91.394683323649048</c:v>
                </c:pt>
                <c:pt idx="6585">
                  <c:v>91.394683323649048</c:v>
                </c:pt>
                <c:pt idx="6586">
                  <c:v>91.394683323649048</c:v>
                </c:pt>
                <c:pt idx="6587">
                  <c:v>91.394683323649048</c:v>
                </c:pt>
                <c:pt idx="6588">
                  <c:v>91.394683323649048</c:v>
                </c:pt>
                <c:pt idx="6589">
                  <c:v>91.394683323649048</c:v>
                </c:pt>
                <c:pt idx="6590">
                  <c:v>91.394683323649048</c:v>
                </c:pt>
                <c:pt idx="6591">
                  <c:v>91.394683323649048</c:v>
                </c:pt>
                <c:pt idx="6592">
                  <c:v>91.394683323649048</c:v>
                </c:pt>
                <c:pt idx="6593">
                  <c:v>91.394683323649048</c:v>
                </c:pt>
                <c:pt idx="6594">
                  <c:v>91.394683323649048</c:v>
                </c:pt>
                <c:pt idx="6595">
                  <c:v>91.394683323649048</c:v>
                </c:pt>
                <c:pt idx="6596">
                  <c:v>91.394683323649048</c:v>
                </c:pt>
                <c:pt idx="6597">
                  <c:v>91.394683323649048</c:v>
                </c:pt>
                <c:pt idx="6598">
                  <c:v>91.394683323649048</c:v>
                </c:pt>
                <c:pt idx="6599">
                  <c:v>91.394683323649048</c:v>
                </c:pt>
                <c:pt idx="6600">
                  <c:v>91.394683323649048</c:v>
                </c:pt>
                <c:pt idx="6601">
                  <c:v>91.394683323649048</c:v>
                </c:pt>
                <c:pt idx="6602">
                  <c:v>91.394683323649048</c:v>
                </c:pt>
                <c:pt idx="6603">
                  <c:v>91.394683323649048</c:v>
                </c:pt>
                <c:pt idx="6604">
                  <c:v>91.394683323649048</c:v>
                </c:pt>
                <c:pt idx="6605">
                  <c:v>91.394683323649048</c:v>
                </c:pt>
                <c:pt idx="6606">
                  <c:v>91.394683323649048</c:v>
                </c:pt>
                <c:pt idx="6607">
                  <c:v>91.394683323649048</c:v>
                </c:pt>
                <c:pt idx="6608">
                  <c:v>91.394683323649048</c:v>
                </c:pt>
                <c:pt idx="6609">
                  <c:v>91.394683323649048</c:v>
                </c:pt>
                <c:pt idx="6610">
                  <c:v>91.394683323649048</c:v>
                </c:pt>
                <c:pt idx="6611">
                  <c:v>91.394683323649048</c:v>
                </c:pt>
                <c:pt idx="6612">
                  <c:v>91.394683323649048</c:v>
                </c:pt>
                <c:pt idx="6613">
                  <c:v>91.394683323649048</c:v>
                </c:pt>
                <c:pt idx="6614">
                  <c:v>91.394683323649048</c:v>
                </c:pt>
                <c:pt idx="6615">
                  <c:v>91.394683323649048</c:v>
                </c:pt>
                <c:pt idx="6616">
                  <c:v>91.394683323649048</c:v>
                </c:pt>
                <c:pt idx="6617">
                  <c:v>91.394683323649048</c:v>
                </c:pt>
                <c:pt idx="6618">
                  <c:v>91.394683323649048</c:v>
                </c:pt>
                <c:pt idx="6619">
                  <c:v>91.394683323649048</c:v>
                </c:pt>
                <c:pt idx="6620">
                  <c:v>91.394683323649048</c:v>
                </c:pt>
                <c:pt idx="6621">
                  <c:v>91.394683323649048</c:v>
                </c:pt>
                <c:pt idx="6622">
                  <c:v>91.394683323649048</c:v>
                </c:pt>
                <c:pt idx="6623">
                  <c:v>91.394683323649048</c:v>
                </c:pt>
                <c:pt idx="6624">
                  <c:v>91.394683323649048</c:v>
                </c:pt>
                <c:pt idx="6625">
                  <c:v>91.394683323649048</c:v>
                </c:pt>
                <c:pt idx="6626">
                  <c:v>91.394683323649048</c:v>
                </c:pt>
                <c:pt idx="6627">
                  <c:v>91.394683323649048</c:v>
                </c:pt>
                <c:pt idx="6628">
                  <c:v>91.394683323649048</c:v>
                </c:pt>
                <c:pt idx="6629">
                  <c:v>91.394683323649048</c:v>
                </c:pt>
                <c:pt idx="6630">
                  <c:v>91.394683323649048</c:v>
                </c:pt>
                <c:pt idx="6631">
                  <c:v>91.394683323649048</c:v>
                </c:pt>
                <c:pt idx="6632">
                  <c:v>91.394683323649048</c:v>
                </c:pt>
                <c:pt idx="6633">
                  <c:v>91.394683323649048</c:v>
                </c:pt>
                <c:pt idx="6634">
                  <c:v>91.394683323649048</c:v>
                </c:pt>
                <c:pt idx="6635">
                  <c:v>91.394683323649048</c:v>
                </c:pt>
                <c:pt idx="6636">
                  <c:v>91.394683323649048</c:v>
                </c:pt>
                <c:pt idx="6637">
                  <c:v>91.394683323649048</c:v>
                </c:pt>
                <c:pt idx="6638">
                  <c:v>91.394683323649048</c:v>
                </c:pt>
                <c:pt idx="6639">
                  <c:v>91.394683323649048</c:v>
                </c:pt>
                <c:pt idx="6640">
                  <c:v>91.394683323649048</c:v>
                </c:pt>
                <c:pt idx="6641">
                  <c:v>91.394683323649048</c:v>
                </c:pt>
                <c:pt idx="6642">
                  <c:v>91.394683323649048</c:v>
                </c:pt>
                <c:pt idx="6643">
                  <c:v>91.394683323649048</c:v>
                </c:pt>
                <c:pt idx="6644">
                  <c:v>91.394683323649048</c:v>
                </c:pt>
                <c:pt idx="6645">
                  <c:v>91.394683323649048</c:v>
                </c:pt>
                <c:pt idx="6646">
                  <c:v>91.394683323649048</c:v>
                </c:pt>
                <c:pt idx="6647">
                  <c:v>91.394683323649048</c:v>
                </c:pt>
                <c:pt idx="6648">
                  <c:v>91.394683323649048</c:v>
                </c:pt>
                <c:pt idx="6649">
                  <c:v>91.394683323649048</c:v>
                </c:pt>
                <c:pt idx="6650">
                  <c:v>91.394683323649048</c:v>
                </c:pt>
                <c:pt idx="6651">
                  <c:v>91.394683323649048</c:v>
                </c:pt>
                <c:pt idx="6652">
                  <c:v>91.394683323649048</c:v>
                </c:pt>
                <c:pt idx="6653">
                  <c:v>91.394683323649048</c:v>
                </c:pt>
                <c:pt idx="6654">
                  <c:v>91.394683323649048</c:v>
                </c:pt>
                <c:pt idx="6655">
                  <c:v>91.394683323649048</c:v>
                </c:pt>
                <c:pt idx="6656">
                  <c:v>91.394683323649048</c:v>
                </c:pt>
                <c:pt idx="6657">
                  <c:v>91.394683323649048</c:v>
                </c:pt>
                <c:pt idx="6658">
                  <c:v>91.394683323649048</c:v>
                </c:pt>
                <c:pt idx="6659">
                  <c:v>91.394683323649048</c:v>
                </c:pt>
                <c:pt idx="6660">
                  <c:v>91.394683323649048</c:v>
                </c:pt>
                <c:pt idx="6661">
                  <c:v>91.394683323649048</c:v>
                </c:pt>
                <c:pt idx="6662">
                  <c:v>91.394683323649048</c:v>
                </c:pt>
                <c:pt idx="6663">
                  <c:v>91.394683323649048</c:v>
                </c:pt>
                <c:pt idx="6664">
                  <c:v>91.394683323649048</c:v>
                </c:pt>
                <c:pt idx="6665">
                  <c:v>91.394683323649048</c:v>
                </c:pt>
                <c:pt idx="6666">
                  <c:v>91.394683323649048</c:v>
                </c:pt>
                <c:pt idx="6667">
                  <c:v>91.394683323649048</c:v>
                </c:pt>
                <c:pt idx="6668">
                  <c:v>91.394683323649048</c:v>
                </c:pt>
                <c:pt idx="6669">
                  <c:v>91.394683323649048</c:v>
                </c:pt>
                <c:pt idx="6670">
                  <c:v>91.394683323649048</c:v>
                </c:pt>
                <c:pt idx="6671">
                  <c:v>91.394683323649048</c:v>
                </c:pt>
                <c:pt idx="6672">
                  <c:v>91.394683323649048</c:v>
                </c:pt>
                <c:pt idx="6673">
                  <c:v>91.394683323649048</c:v>
                </c:pt>
                <c:pt idx="6674">
                  <c:v>91.394683323649048</c:v>
                </c:pt>
                <c:pt idx="6675">
                  <c:v>91.394683323649048</c:v>
                </c:pt>
                <c:pt idx="6676">
                  <c:v>91.394683323649048</c:v>
                </c:pt>
                <c:pt idx="6677">
                  <c:v>91.394683323649048</c:v>
                </c:pt>
                <c:pt idx="6678">
                  <c:v>91.394683323649048</c:v>
                </c:pt>
                <c:pt idx="6679">
                  <c:v>91.394683323649048</c:v>
                </c:pt>
                <c:pt idx="6680">
                  <c:v>91.394683323649048</c:v>
                </c:pt>
                <c:pt idx="6681">
                  <c:v>91.394683323649048</c:v>
                </c:pt>
                <c:pt idx="6682">
                  <c:v>91.394683323649048</c:v>
                </c:pt>
                <c:pt idx="6683">
                  <c:v>91.394683323649048</c:v>
                </c:pt>
                <c:pt idx="6684">
                  <c:v>91.394683323649048</c:v>
                </c:pt>
                <c:pt idx="6685">
                  <c:v>91.394683323649048</c:v>
                </c:pt>
                <c:pt idx="6686">
                  <c:v>91.394683323649048</c:v>
                </c:pt>
                <c:pt idx="6687">
                  <c:v>91.394683323649048</c:v>
                </c:pt>
                <c:pt idx="6688">
                  <c:v>91.394683323649048</c:v>
                </c:pt>
                <c:pt idx="6689">
                  <c:v>91.394683323649048</c:v>
                </c:pt>
                <c:pt idx="6690">
                  <c:v>91.394683323649048</c:v>
                </c:pt>
                <c:pt idx="6691">
                  <c:v>91.394683323649048</c:v>
                </c:pt>
                <c:pt idx="6692">
                  <c:v>91.394683323649048</c:v>
                </c:pt>
                <c:pt idx="6693">
                  <c:v>91.394683323649048</c:v>
                </c:pt>
                <c:pt idx="6694">
                  <c:v>91.394683323649048</c:v>
                </c:pt>
                <c:pt idx="6695">
                  <c:v>91.394683323649048</c:v>
                </c:pt>
                <c:pt idx="6696">
                  <c:v>91.394683323649048</c:v>
                </c:pt>
                <c:pt idx="6697">
                  <c:v>91.394683323649048</c:v>
                </c:pt>
                <c:pt idx="6698">
                  <c:v>91.394683323649048</c:v>
                </c:pt>
                <c:pt idx="6699">
                  <c:v>91.394683323649048</c:v>
                </c:pt>
                <c:pt idx="6700">
                  <c:v>91.394683323649048</c:v>
                </c:pt>
                <c:pt idx="6701">
                  <c:v>91.394683323649048</c:v>
                </c:pt>
                <c:pt idx="6702">
                  <c:v>91.394683323649048</c:v>
                </c:pt>
                <c:pt idx="6703">
                  <c:v>91.394683323649048</c:v>
                </c:pt>
                <c:pt idx="6704">
                  <c:v>91.394683323649048</c:v>
                </c:pt>
                <c:pt idx="6705">
                  <c:v>91.394683323649048</c:v>
                </c:pt>
                <c:pt idx="6706">
                  <c:v>91.394683323649048</c:v>
                </c:pt>
                <c:pt idx="6707">
                  <c:v>91.394683323649048</c:v>
                </c:pt>
                <c:pt idx="6708">
                  <c:v>91.394683323649048</c:v>
                </c:pt>
                <c:pt idx="6709">
                  <c:v>91.394683323649048</c:v>
                </c:pt>
                <c:pt idx="6710">
                  <c:v>91.394683323649048</c:v>
                </c:pt>
                <c:pt idx="6711">
                  <c:v>91.394683323649048</c:v>
                </c:pt>
                <c:pt idx="6712">
                  <c:v>91.394683323649048</c:v>
                </c:pt>
                <c:pt idx="6713">
                  <c:v>91.394683323649048</c:v>
                </c:pt>
                <c:pt idx="6714">
                  <c:v>91.394683323649048</c:v>
                </c:pt>
                <c:pt idx="6715">
                  <c:v>91.394683323649048</c:v>
                </c:pt>
                <c:pt idx="6716">
                  <c:v>91.394683323649048</c:v>
                </c:pt>
                <c:pt idx="6717">
                  <c:v>91.394683323649048</c:v>
                </c:pt>
                <c:pt idx="6718">
                  <c:v>91.394683323649048</c:v>
                </c:pt>
                <c:pt idx="6719">
                  <c:v>91.394683323649048</c:v>
                </c:pt>
                <c:pt idx="6720">
                  <c:v>91.394683323649048</c:v>
                </c:pt>
                <c:pt idx="6721">
                  <c:v>91.394683323649048</c:v>
                </c:pt>
                <c:pt idx="6722">
                  <c:v>91.394683323649048</c:v>
                </c:pt>
                <c:pt idx="6723">
                  <c:v>91.394683323649048</c:v>
                </c:pt>
                <c:pt idx="6724">
                  <c:v>91.394683323649048</c:v>
                </c:pt>
                <c:pt idx="6725">
                  <c:v>91.394683323649048</c:v>
                </c:pt>
                <c:pt idx="6726">
                  <c:v>91.394683323649048</c:v>
                </c:pt>
                <c:pt idx="6727">
                  <c:v>91.394683323649048</c:v>
                </c:pt>
                <c:pt idx="6728">
                  <c:v>91.394683323649048</c:v>
                </c:pt>
                <c:pt idx="6729">
                  <c:v>91.394683323649048</c:v>
                </c:pt>
                <c:pt idx="6730">
                  <c:v>91.394683323649048</c:v>
                </c:pt>
                <c:pt idx="6731">
                  <c:v>91.394683323649048</c:v>
                </c:pt>
                <c:pt idx="6732">
                  <c:v>91.394683323649048</c:v>
                </c:pt>
                <c:pt idx="6733">
                  <c:v>91.394683323649048</c:v>
                </c:pt>
                <c:pt idx="6734">
                  <c:v>91.394683323649048</c:v>
                </c:pt>
                <c:pt idx="6735">
                  <c:v>91.394683323649048</c:v>
                </c:pt>
                <c:pt idx="6736">
                  <c:v>91.394683323649048</c:v>
                </c:pt>
                <c:pt idx="6737">
                  <c:v>91.394683323649048</c:v>
                </c:pt>
                <c:pt idx="6738">
                  <c:v>91.394683323649048</c:v>
                </c:pt>
                <c:pt idx="6739">
                  <c:v>91.394683323649048</c:v>
                </c:pt>
                <c:pt idx="6740">
                  <c:v>91.394683323649048</c:v>
                </c:pt>
                <c:pt idx="6741">
                  <c:v>91.394683323649048</c:v>
                </c:pt>
                <c:pt idx="6742">
                  <c:v>91.394683323649048</c:v>
                </c:pt>
                <c:pt idx="6743">
                  <c:v>91.394683323649048</c:v>
                </c:pt>
                <c:pt idx="6744">
                  <c:v>91.394683323649048</c:v>
                </c:pt>
                <c:pt idx="6745">
                  <c:v>91.394683323649048</c:v>
                </c:pt>
                <c:pt idx="6746">
                  <c:v>91.394683323649048</c:v>
                </c:pt>
                <c:pt idx="6747">
                  <c:v>91.394683323649048</c:v>
                </c:pt>
                <c:pt idx="6748">
                  <c:v>91.394683323649048</c:v>
                </c:pt>
                <c:pt idx="6749">
                  <c:v>91.394683323649048</c:v>
                </c:pt>
                <c:pt idx="6750">
                  <c:v>91.394683323649048</c:v>
                </c:pt>
                <c:pt idx="6751">
                  <c:v>91.394683323649048</c:v>
                </c:pt>
                <c:pt idx="6752">
                  <c:v>91.394683323649048</c:v>
                </c:pt>
                <c:pt idx="6753">
                  <c:v>91.394683323649048</c:v>
                </c:pt>
                <c:pt idx="6754">
                  <c:v>91.394683323649048</c:v>
                </c:pt>
                <c:pt idx="6755">
                  <c:v>91.394683323649048</c:v>
                </c:pt>
                <c:pt idx="6756">
                  <c:v>91.394683323649048</c:v>
                </c:pt>
                <c:pt idx="6757">
                  <c:v>91.394683323649048</c:v>
                </c:pt>
                <c:pt idx="6758">
                  <c:v>91.394683323649048</c:v>
                </c:pt>
                <c:pt idx="6759">
                  <c:v>91.394683323649048</c:v>
                </c:pt>
                <c:pt idx="6760">
                  <c:v>91.394683323649048</c:v>
                </c:pt>
                <c:pt idx="6761">
                  <c:v>91.394683323649048</c:v>
                </c:pt>
                <c:pt idx="6762">
                  <c:v>91.394683323649048</c:v>
                </c:pt>
                <c:pt idx="6763">
                  <c:v>91.394683323649048</c:v>
                </c:pt>
                <c:pt idx="6764">
                  <c:v>91.394683323649048</c:v>
                </c:pt>
                <c:pt idx="6765">
                  <c:v>91.394683323649048</c:v>
                </c:pt>
                <c:pt idx="6766">
                  <c:v>91.394683323649048</c:v>
                </c:pt>
                <c:pt idx="6767">
                  <c:v>91.394683323649048</c:v>
                </c:pt>
                <c:pt idx="6768">
                  <c:v>91.394683323649048</c:v>
                </c:pt>
                <c:pt idx="6769">
                  <c:v>91.394683323649048</c:v>
                </c:pt>
                <c:pt idx="6770">
                  <c:v>91.394683323649048</c:v>
                </c:pt>
                <c:pt idx="6771">
                  <c:v>91.394683323649048</c:v>
                </c:pt>
                <c:pt idx="6772">
                  <c:v>91.394683323649048</c:v>
                </c:pt>
                <c:pt idx="6773">
                  <c:v>91.394683323649048</c:v>
                </c:pt>
                <c:pt idx="6774">
                  <c:v>91.394683323649048</c:v>
                </c:pt>
                <c:pt idx="6775">
                  <c:v>91.394683323649048</c:v>
                </c:pt>
                <c:pt idx="6776">
                  <c:v>91.394683323649048</c:v>
                </c:pt>
                <c:pt idx="6777">
                  <c:v>91.394683323649048</c:v>
                </c:pt>
                <c:pt idx="6778">
                  <c:v>91.394683323649048</c:v>
                </c:pt>
                <c:pt idx="6779">
                  <c:v>91.394683323649048</c:v>
                </c:pt>
                <c:pt idx="6780">
                  <c:v>91.394683323649048</c:v>
                </c:pt>
                <c:pt idx="6781">
                  <c:v>91.394683323649048</c:v>
                </c:pt>
                <c:pt idx="6782">
                  <c:v>91.394683323649048</c:v>
                </c:pt>
                <c:pt idx="6783">
                  <c:v>91.394683323649048</c:v>
                </c:pt>
                <c:pt idx="6784">
                  <c:v>91.394683323649048</c:v>
                </c:pt>
                <c:pt idx="6785">
                  <c:v>91.394683323649048</c:v>
                </c:pt>
                <c:pt idx="6786">
                  <c:v>91.394683323649048</c:v>
                </c:pt>
                <c:pt idx="6787">
                  <c:v>91.394683323649048</c:v>
                </c:pt>
                <c:pt idx="6788">
                  <c:v>91.394683323649048</c:v>
                </c:pt>
                <c:pt idx="6789">
                  <c:v>91.394683323649048</c:v>
                </c:pt>
                <c:pt idx="6790">
                  <c:v>91.394683323649048</c:v>
                </c:pt>
                <c:pt idx="6791">
                  <c:v>91.394683323649048</c:v>
                </c:pt>
                <c:pt idx="6792">
                  <c:v>91.394683323649048</c:v>
                </c:pt>
                <c:pt idx="6793">
                  <c:v>91.394683323649048</c:v>
                </c:pt>
                <c:pt idx="6794">
                  <c:v>91.394683323649048</c:v>
                </c:pt>
                <c:pt idx="6795">
                  <c:v>91.394683323649048</c:v>
                </c:pt>
                <c:pt idx="6796">
                  <c:v>91.394683323649048</c:v>
                </c:pt>
                <c:pt idx="6797">
                  <c:v>91.394683323649048</c:v>
                </c:pt>
                <c:pt idx="6798">
                  <c:v>91.394683323649048</c:v>
                </c:pt>
                <c:pt idx="6799">
                  <c:v>91.394683323649048</c:v>
                </c:pt>
                <c:pt idx="6800">
                  <c:v>91.394683323649048</c:v>
                </c:pt>
                <c:pt idx="6801">
                  <c:v>91.394683323649048</c:v>
                </c:pt>
                <c:pt idx="6802">
                  <c:v>91.394683323649048</c:v>
                </c:pt>
                <c:pt idx="6803">
                  <c:v>91.394683323649048</c:v>
                </c:pt>
                <c:pt idx="6804">
                  <c:v>91.394683323649048</c:v>
                </c:pt>
                <c:pt idx="6805">
                  <c:v>91.394683323649048</c:v>
                </c:pt>
                <c:pt idx="6806">
                  <c:v>91.394683323649048</c:v>
                </c:pt>
                <c:pt idx="6807">
                  <c:v>91.394683323649048</c:v>
                </c:pt>
                <c:pt idx="6808">
                  <c:v>91.394683323649048</c:v>
                </c:pt>
                <c:pt idx="6809">
                  <c:v>91.394683323649048</c:v>
                </c:pt>
                <c:pt idx="6810">
                  <c:v>91.394683323649048</c:v>
                </c:pt>
                <c:pt idx="6811">
                  <c:v>91.394683323649048</c:v>
                </c:pt>
                <c:pt idx="6812">
                  <c:v>91.394683323649048</c:v>
                </c:pt>
                <c:pt idx="6813">
                  <c:v>91.394683323649048</c:v>
                </c:pt>
                <c:pt idx="6814">
                  <c:v>91.394683323649048</c:v>
                </c:pt>
                <c:pt idx="6815">
                  <c:v>91.394683323649048</c:v>
                </c:pt>
                <c:pt idx="6816">
                  <c:v>91.394683323649048</c:v>
                </c:pt>
                <c:pt idx="6817">
                  <c:v>91.394683323649048</c:v>
                </c:pt>
                <c:pt idx="6818">
                  <c:v>91.394683323649048</c:v>
                </c:pt>
                <c:pt idx="6819">
                  <c:v>91.394683323649048</c:v>
                </c:pt>
                <c:pt idx="6820">
                  <c:v>91.394683323649048</c:v>
                </c:pt>
                <c:pt idx="6821">
                  <c:v>91.394683323649048</c:v>
                </c:pt>
                <c:pt idx="6822">
                  <c:v>91.394683323649048</c:v>
                </c:pt>
                <c:pt idx="6823">
                  <c:v>91.394683323649048</c:v>
                </c:pt>
                <c:pt idx="6824">
                  <c:v>91.394683323649048</c:v>
                </c:pt>
                <c:pt idx="6825">
                  <c:v>91.394683323649048</c:v>
                </c:pt>
                <c:pt idx="6826">
                  <c:v>91.394683323649048</c:v>
                </c:pt>
                <c:pt idx="6827">
                  <c:v>91.394683323649048</c:v>
                </c:pt>
                <c:pt idx="6828">
                  <c:v>91.394683323649048</c:v>
                </c:pt>
                <c:pt idx="6829">
                  <c:v>91.394683323649048</c:v>
                </c:pt>
                <c:pt idx="6830">
                  <c:v>91.394683323649048</c:v>
                </c:pt>
                <c:pt idx="6831">
                  <c:v>91.394683323649048</c:v>
                </c:pt>
                <c:pt idx="6832">
                  <c:v>91.394683323649048</c:v>
                </c:pt>
                <c:pt idx="6833">
                  <c:v>91.394683323649048</c:v>
                </c:pt>
                <c:pt idx="6834">
                  <c:v>91.394683323649048</c:v>
                </c:pt>
                <c:pt idx="6835">
                  <c:v>91.394683323649048</c:v>
                </c:pt>
                <c:pt idx="6836">
                  <c:v>91.394683323649048</c:v>
                </c:pt>
                <c:pt idx="6837">
                  <c:v>91.394683323649048</c:v>
                </c:pt>
                <c:pt idx="6838">
                  <c:v>91.394683323649048</c:v>
                </c:pt>
                <c:pt idx="6839">
                  <c:v>91.394683323649048</c:v>
                </c:pt>
                <c:pt idx="6840">
                  <c:v>91.394683323649048</c:v>
                </c:pt>
                <c:pt idx="6841">
                  <c:v>91.394683323649048</c:v>
                </c:pt>
                <c:pt idx="6842">
                  <c:v>91.394683323649048</c:v>
                </c:pt>
                <c:pt idx="6843">
                  <c:v>91.394683323649048</c:v>
                </c:pt>
                <c:pt idx="6844">
                  <c:v>91.394683323649048</c:v>
                </c:pt>
                <c:pt idx="6845">
                  <c:v>91.394683323649048</c:v>
                </c:pt>
                <c:pt idx="6846">
                  <c:v>91.394683323649048</c:v>
                </c:pt>
                <c:pt idx="6847">
                  <c:v>91.394683323649048</c:v>
                </c:pt>
                <c:pt idx="6848">
                  <c:v>91.394683323649048</c:v>
                </c:pt>
                <c:pt idx="6849">
                  <c:v>91.394683323649048</c:v>
                </c:pt>
                <c:pt idx="6850">
                  <c:v>91.394683323649048</c:v>
                </c:pt>
                <c:pt idx="6851">
                  <c:v>91.394683323649048</c:v>
                </c:pt>
                <c:pt idx="6852">
                  <c:v>91.394683323649048</c:v>
                </c:pt>
                <c:pt idx="6853">
                  <c:v>91.394683323649048</c:v>
                </c:pt>
                <c:pt idx="6854">
                  <c:v>91.394683323649048</c:v>
                </c:pt>
                <c:pt idx="6855">
                  <c:v>91.394683323649048</c:v>
                </c:pt>
                <c:pt idx="6856">
                  <c:v>91.394683323649048</c:v>
                </c:pt>
                <c:pt idx="6857">
                  <c:v>91.394683323649048</c:v>
                </c:pt>
                <c:pt idx="6858">
                  <c:v>91.394683323649048</c:v>
                </c:pt>
                <c:pt idx="6859">
                  <c:v>91.394683323649048</c:v>
                </c:pt>
                <c:pt idx="6860">
                  <c:v>91.394683323649048</c:v>
                </c:pt>
                <c:pt idx="6861">
                  <c:v>91.394683323649048</c:v>
                </c:pt>
                <c:pt idx="6862">
                  <c:v>91.394683323649048</c:v>
                </c:pt>
                <c:pt idx="6863">
                  <c:v>91.394683323649048</c:v>
                </c:pt>
                <c:pt idx="6864">
                  <c:v>91.394683323649048</c:v>
                </c:pt>
                <c:pt idx="6865">
                  <c:v>91.394683323649048</c:v>
                </c:pt>
                <c:pt idx="6866">
                  <c:v>91.394683323649048</c:v>
                </c:pt>
                <c:pt idx="6867">
                  <c:v>91.394683323649048</c:v>
                </c:pt>
                <c:pt idx="6868">
                  <c:v>91.394683323649048</c:v>
                </c:pt>
                <c:pt idx="6869">
                  <c:v>91.394683323649048</c:v>
                </c:pt>
                <c:pt idx="6870">
                  <c:v>91.394683323649048</c:v>
                </c:pt>
                <c:pt idx="6871">
                  <c:v>91.394683323649048</c:v>
                </c:pt>
                <c:pt idx="6872">
                  <c:v>91.394683323649048</c:v>
                </c:pt>
                <c:pt idx="6873">
                  <c:v>91.394683323649048</c:v>
                </c:pt>
                <c:pt idx="6874">
                  <c:v>91.394683323649048</c:v>
                </c:pt>
                <c:pt idx="6875">
                  <c:v>91.394683323649048</c:v>
                </c:pt>
                <c:pt idx="6876">
                  <c:v>91.394683323649048</c:v>
                </c:pt>
                <c:pt idx="6877">
                  <c:v>91.394683323649048</c:v>
                </c:pt>
                <c:pt idx="6878">
                  <c:v>91.394683323649048</c:v>
                </c:pt>
                <c:pt idx="6879">
                  <c:v>91.394683323649048</c:v>
                </c:pt>
                <c:pt idx="6880">
                  <c:v>91.394683323649048</c:v>
                </c:pt>
                <c:pt idx="6881">
                  <c:v>91.394683323649048</c:v>
                </c:pt>
                <c:pt idx="6882">
                  <c:v>91.394683323649048</c:v>
                </c:pt>
                <c:pt idx="6883">
                  <c:v>91.394683323649048</c:v>
                </c:pt>
                <c:pt idx="6884">
                  <c:v>91.394683323649048</c:v>
                </c:pt>
                <c:pt idx="6885">
                  <c:v>91.394683323649048</c:v>
                </c:pt>
                <c:pt idx="6886">
                  <c:v>91.394683323649048</c:v>
                </c:pt>
                <c:pt idx="6887">
                  <c:v>91.394683323649048</c:v>
                </c:pt>
                <c:pt idx="6888">
                  <c:v>91.394683323649048</c:v>
                </c:pt>
                <c:pt idx="6889">
                  <c:v>91.394683323649048</c:v>
                </c:pt>
                <c:pt idx="6890">
                  <c:v>91.394683323649048</c:v>
                </c:pt>
                <c:pt idx="6891">
                  <c:v>91.394683323649048</c:v>
                </c:pt>
                <c:pt idx="6892">
                  <c:v>91.394683323649048</c:v>
                </c:pt>
                <c:pt idx="6893">
                  <c:v>91.394683323649048</c:v>
                </c:pt>
                <c:pt idx="6894">
                  <c:v>91.394683323649048</c:v>
                </c:pt>
                <c:pt idx="6895">
                  <c:v>91.394683323649048</c:v>
                </c:pt>
                <c:pt idx="6896">
                  <c:v>91.394683323649048</c:v>
                </c:pt>
                <c:pt idx="6897">
                  <c:v>91.394683323649048</c:v>
                </c:pt>
                <c:pt idx="6898">
                  <c:v>91.394683323649048</c:v>
                </c:pt>
                <c:pt idx="6899">
                  <c:v>91.394683323649048</c:v>
                </c:pt>
                <c:pt idx="6900">
                  <c:v>91.394683323649048</c:v>
                </c:pt>
                <c:pt idx="6901">
                  <c:v>91.394683323649048</c:v>
                </c:pt>
                <c:pt idx="6902">
                  <c:v>91.394683323649048</c:v>
                </c:pt>
                <c:pt idx="6903">
                  <c:v>91.394683323649048</c:v>
                </c:pt>
                <c:pt idx="6904">
                  <c:v>91.394683323649048</c:v>
                </c:pt>
                <c:pt idx="6905">
                  <c:v>91.394683323649048</c:v>
                </c:pt>
                <c:pt idx="6906">
                  <c:v>91.394683323649048</c:v>
                </c:pt>
                <c:pt idx="6907">
                  <c:v>91.394683323649048</c:v>
                </c:pt>
                <c:pt idx="6908">
                  <c:v>91.394683323649048</c:v>
                </c:pt>
                <c:pt idx="6909">
                  <c:v>91.394683323649048</c:v>
                </c:pt>
                <c:pt idx="6910">
                  <c:v>91.394683323649048</c:v>
                </c:pt>
                <c:pt idx="6911">
                  <c:v>91.394683323649048</c:v>
                </c:pt>
                <c:pt idx="6912">
                  <c:v>91.394683323649048</c:v>
                </c:pt>
                <c:pt idx="6913">
                  <c:v>91.394683323649048</c:v>
                </c:pt>
                <c:pt idx="6914">
                  <c:v>91.394683323649048</c:v>
                </c:pt>
                <c:pt idx="6915">
                  <c:v>91.394683323649048</c:v>
                </c:pt>
                <c:pt idx="6916">
                  <c:v>91.394683323649048</c:v>
                </c:pt>
                <c:pt idx="6917">
                  <c:v>91.394683323649048</c:v>
                </c:pt>
                <c:pt idx="6918">
                  <c:v>91.394683323649048</c:v>
                </c:pt>
                <c:pt idx="6919">
                  <c:v>91.394683323649048</c:v>
                </c:pt>
                <c:pt idx="6920">
                  <c:v>91.394683323649048</c:v>
                </c:pt>
                <c:pt idx="6921">
                  <c:v>91.394683323649048</c:v>
                </c:pt>
                <c:pt idx="6922">
                  <c:v>91.394683323649048</c:v>
                </c:pt>
                <c:pt idx="6923">
                  <c:v>91.394683323649048</c:v>
                </c:pt>
                <c:pt idx="6924">
                  <c:v>91.394683323649048</c:v>
                </c:pt>
                <c:pt idx="6925">
                  <c:v>91.394683323649048</c:v>
                </c:pt>
                <c:pt idx="6926">
                  <c:v>91.394683323649048</c:v>
                </c:pt>
                <c:pt idx="6927">
                  <c:v>91.394683323649048</c:v>
                </c:pt>
                <c:pt idx="6928">
                  <c:v>91.394683323649048</c:v>
                </c:pt>
                <c:pt idx="6929">
                  <c:v>91.394683323649048</c:v>
                </c:pt>
                <c:pt idx="6930">
                  <c:v>91.394683323649048</c:v>
                </c:pt>
                <c:pt idx="6931">
                  <c:v>91.394683323649048</c:v>
                </c:pt>
                <c:pt idx="6932">
                  <c:v>91.394683323649048</c:v>
                </c:pt>
                <c:pt idx="6933">
                  <c:v>91.394683323649048</c:v>
                </c:pt>
                <c:pt idx="6934">
                  <c:v>91.394683323649048</c:v>
                </c:pt>
                <c:pt idx="6935">
                  <c:v>91.394683323649048</c:v>
                </c:pt>
                <c:pt idx="6936">
                  <c:v>91.394683323649048</c:v>
                </c:pt>
                <c:pt idx="6937">
                  <c:v>91.394683323649048</c:v>
                </c:pt>
                <c:pt idx="6938">
                  <c:v>91.394683323649048</c:v>
                </c:pt>
                <c:pt idx="6939">
                  <c:v>91.394683323649048</c:v>
                </c:pt>
                <c:pt idx="6940">
                  <c:v>91.394683323649048</c:v>
                </c:pt>
                <c:pt idx="6941">
                  <c:v>91.394683323649048</c:v>
                </c:pt>
                <c:pt idx="6942">
                  <c:v>91.394683323649048</c:v>
                </c:pt>
                <c:pt idx="6943">
                  <c:v>91.394683323649048</c:v>
                </c:pt>
                <c:pt idx="6944">
                  <c:v>91.394683323649048</c:v>
                </c:pt>
                <c:pt idx="6945">
                  <c:v>91.394683323649048</c:v>
                </c:pt>
                <c:pt idx="6946">
                  <c:v>91.394683323649048</c:v>
                </c:pt>
                <c:pt idx="6947">
                  <c:v>91.394683323649048</c:v>
                </c:pt>
                <c:pt idx="6948">
                  <c:v>91.394683323649048</c:v>
                </c:pt>
                <c:pt idx="6949">
                  <c:v>91.394683323649048</c:v>
                </c:pt>
                <c:pt idx="6950">
                  <c:v>91.394683323649048</c:v>
                </c:pt>
                <c:pt idx="6951">
                  <c:v>91.394683323649048</c:v>
                </c:pt>
                <c:pt idx="6952">
                  <c:v>91.394683323649048</c:v>
                </c:pt>
                <c:pt idx="6953">
                  <c:v>91.394683323649048</c:v>
                </c:pt>
                <c:pt idx="6954">
                  <c:v>91.394683323649048</c:v>
                </c:pt>
                <c:pt idx="6955">
                  <c:v>91.394683323649048</c:v>
                </c:pt>
                <c:pt idx="6956">
                  <c:v>91.394683323649048</c:v>
                </c:pt>
                <c:pt idx="6957">
                  <c:v>91.394683323649048</c:v>
                </c:pt>
                <c:pt idx="6958">
                  <c:v>91.394683323649048</c:v>
                </c:pt>
                <c:pt idx="6959">
                  <c:v>91.394683323649048</c:v>
                </c:pt>
                <c:pt idx="6960">
                  <c:v>91.394683323649048</c:v>
                </c:pt>
                <c:pt idx="6961">
                  <c:v>91.394683323649048</c:v>
                </c:pt>
                <c:pt idx="6962">
                  <c:v>91.394683323649048</c:v>
                </c:pt>
                <c:pt idx="6963">
                  <c:v>91.394683323649048</c:v>
                </c:pt>
                <c:pt idx="6964">
                  <c:v>91.394683323649048</c:v>
                </c:pt>
                <c:pt idx="6965">
                  <c:v>91.394683323649048</c:v>
                </c:pt>
                <c:pt idx="6966">
                  <c:v>91.394683323649048</c:v>
                </c:pt>
                <c:pt idx="6967">
                  <c:v>91.394683323649048</c:v>
                </c:pt>
                <c:pt idx="6968">
                  <c:v>91.394683323649048</c:v>
                </c:pt>
                <c:pt idx="6969">
                  <c:v>91.394683323649048</c:v>
                </c:pt>
                <c:pt idx="6970">
                  <c:v>91.394683323649048</c:v>
                </c:pt>
                <c:pt idx="6971">
                  <c:v>91.394683323649048</c:v>
                </c:pt>
                <c:pt idx="6972">
                  <c:v>91.394683323649048</c:v>
                </c:pt>
                <c:pt idx="6973">
                  <c:v>91.394683323649048</c:v>
                </c:pt>
                <c:pt idx="6974">
                  <c:v>91.394683323649048</c:v>
                </c:pt>
                <c:pt idx="6975">
                  <c:v>91.394683323649048</c:v>
                </c:pt>
                <c:pt idx="6976">
                  <c:v>91.394683323649048</c:v>
                </c:pt>
                <c:pt idx="6977">
                  <c:v>91.394683323649048</c:v>
                </c:pt>
                <c:pt idx="6978">
                  <c:v>91.394683323649048</c:v>
                </c:pt>
                <c:pt idx="6979">
                  <c:v>91.394683323649048</c:v>
                </c:pt>
                <c:pt idx="6980">
                  <c:v>91.394683323649048</c:v>
                </c:pt>
                <c:pt idx="6981">
                  <c:v>91.394683323649048</c:v>
                </c:pt>
                <c:pt idx="6982">
                  <c:v>91.394683323649048</c:v>
                </c:pt>
                <c:pt idx="6983">
                  <c:v>91.394683323649048</c:v>
                </c:pt>
                <c:pt idx="6984">
                  <c:v>91.394683323649048</c:v>
                </c:pt>
                <c:pt idx="6985">
                  <c:v>91.394683323649048</c:v>
                </c:pt>
                <c:pt idx="6986">
                  <c:v>91.394683323649048</c:v>
                </c:pt>
                <c:pt idx="6987">
                  <c:v>91.394683323649048</c:v>
                </c:pt>
                <c:pt idx="6988">
                  <c:v>91.394683323649048</c:v>
                </c:pt>
                <c:pt idx="6989">
                  <c:v>91.394683323649048</c:v>
                </c:pt>
                <c:pt idx="6990">
                  <c:v>91.394683323649048</c:v>
                </c:pt>
                <c:pt idx="6991">
                  <c:v>91.394683323649048</c:v>
                </c:pt>
                <c:pt idx="6992">
                  <c:v>91.394683323649048</c:v>
                </c:pt>
                <c:pt idx="6993">
                  <c:v>91.394683323649048</c:v>
                </c:pt>
                <c:pt idx="6994">
                  <c:v>91.394683323649048</c:v>
                </c:pt>
                <c:pt idx="6995">
                  <c:v>91.394683323649048</c:v>
                </c:pt>
                <c:pt idx="6996">
                  <c:v>91.394683323649048</c:v>
                </c:pt>
                <c:pt idx="6997">
                  <c:v>91.394683323649048</c:v>
                </c:pt>
                <c:pt idx="6998">
                  <c:v>91.394683323649048</c:v>
                </c:pt>
                <c:pt idx="6999">
                  <c:v>91.394683323649048</c:v>
                </c:pt>
                <c:pt idx="7000">
                  <c:v>91.394683323649048</c:v>
                </c:pt>
                <c:pt idx="7001">
                  <c:v>91.394683323649048</c:v>
                </c:pt>
                <c:pt idx="7002">
                  <c:v>91.394683323649048</c:v>
                </c:pt>
                <c:pt idx="7003">
                  <c:v>91.394683323649048</c:v>
                </c:pt>
                <c:pt idx="7004">
                  <c:v>91.394683323649048</c:v>
                </c:pt>
                <c:pt idx="7005">
                  <c:v>91.394683323649048</c:v>
                </c:pt>
                <c:pt idx="7006">
                  <c:v>91.394683323649048</c:v>
                </c:pt>
                <c:pt idx="7007">
                  <c:v>91.394683323649048</c:v>
                </c:pt>
                <c:pt idx="7008">
                  <c:v>91.394683323649048</c:v>
                </c:pt>
                <c:pt idx="7009">
                  <c:v>91.394683323649048</c:v>
                </c:pt>
                <c:pt idx="7010">
                  <c:v>91.394683323649048</c:v>
                </c:pt>
                <c:pt idx="7011">
                  <c:v>91.394683323649048</c:v>
                </c:pt>
                <c:pt idx="7012">
                  <c:v>91.394683323649048</c:v>
                </c:pt>
                <c:pt idx="7013">
                  <c:v>91.394683323649048</c:v>
                </c:pt>
                <c:pt idx="7014">
                  <c:v>91.394683323649048</c:v>
                </c:pt>
                <c:pt idx="7015">
                  <c:v>91.394683323649048</c:v>
                </c:pt>
                <c:pt idx="7016">
                  <c:v>91.394683323649048</c:v>
                </c:pt>
                <c:pt idx="7017">
                  <c:v>91.394683323649048</c:v>
                </c:pt>
                <c:pt idx="7018">
                  <c:v>91.394683323649048</c:v>
                </c:pt>
                <c:pt idx="7019">
                  <c:v>91.394683323649048</c:v>
                </c:pt>
                <c:pt idx="7020">
                  <c:v>91.394683323649048</c:v>
                </c:pt>
                <c:pt idx="7021">
                  <c:v>91.394683323649048</c:v>
                </c:pt>
                <c:pt idx="7022">
                  <c:v>91.394683323649048</c:v>
                </c:pt>
                <c:pt idx="7023">
                  <c:v>91.394683323649048</c:v>
                </c:pt>
                <c:pt idx="7024">
                  <c:v>91.394683323649048</c:v>
                </c:pt>
                <c:pt idx="7025">
                  <c:v>91.394683323649048</c:v>
                </c:pt>
                <c:pt idx="7026">
                  <c:v>91.394683323649048</c:v>
                </c:pt>
                <c:pt idx="7027">
                  <c:v>91.394683323649048</c:v>
                </c:pt>
                <c:pt idx="7028">
                  <c:v>91.394683323649048</c:v>
                </c:pt>
                <c:pt idx="7029">
                  <c:v>91.394683323649048</c:v>
                </c:pt>
                <c:pt idx="7030">
                  <c:v>91.394683323649048</c:v>
                </c:pt>
                <c:pt idx="7031">
                  <c:v>91.394683323649048</c:v>
                </c:pt>
                <c:pt idx="7032">
                  <c:v>91.394683323649048</c:v>
                </c:pt>
                <c:pt idx="7033">
                  <c:v>91.394683323649048</c:v>
                </c:pt>
                <c:pt idx="7034">
                  <c:v>91.394683323649048</c:v>
                </c:pt>
                <c:pt idx="7035">
                  <c:v>91.394683323649048</c:v>
                </c:pt>
                <c:pt idx="7036">
                  <c:v>91.394683323649048</c:v>
                </c:pt>
                <c:pt idx="7037">
                  <c:v>91.394683323649048</c:v>
                </c:pt>
                <c:pt idx="7038">
                  <c:v>91.394683323649048</c:v>
                </c:pt>
                <c:pt idx="7039">
                  <c:v>91.394683323649048</c:v>
                </c:pt>
                <c:pt idx="7040">
                  <c:v>91.394683323649048</c:v>
                </c:pt>
                <c:pt idx="7041">
                  <c:v>91.394683323649048</c:v>
                </c:pt>
                <c:pt idx="7042">
                  <c:v>91.394683323649048</c:v>
                </c:pt>
                <c:pt idx="7043">
                  <c:v>91.394683323649048</c:v>
                </c:pt>
                <c:pt idx="7044">
                  <c:v>91.394683323649048</c:v>
                </c:pt>
                <c:pt idx="7045">
                  <c:v>91.394683323649048</c:v>
                </c:pt>
                <c:pt idx="7046">
                  <c:v>91.394683323649048</c:v>
                </c:pt>
                <c:pt idx="7047">
                  <c:v>91.394683323649048</c:v>
                </c:pt>
                <c:pt idx="7048">
                  <c:v>91.394683323649048</c:v>
                </c:pt>
                <c:pt idx="7049">
                  <c:v>91.394683323649048</c:v>
                </c:pt>
                <c:pt idx="7050">
                  <c:v>91.394683323649048</c:v>
                </c:pt>
                <c:pt idx="7051">
                  <c:v>91.394683323649048</c:v>
                </c:pt>
                <c:pt idx="7052">
                  <c:v>91.394683323649048</c:v>
                </c:pt>
                <c:pt idx="7053">
                  <c:v>91.394683323649048</c:v>
                </c:pt>
                <c:pt idx="7054">
                  <c:v>91.394683323649048</c:v>
                </c:pt>
                <c:pt idx="7055">
                  <c:v>91.394683323649048</c:v>
                </c:pt>
                <c:pt idx="7056">
                  <c:v>91.394683323649048</c:v>
                </c:pt>
                <c:pt idx="7057">
                  <c:v>91.394683323649048</c:v>
                </c:pt>
                <c:pt idx="7058">
                  <c:v>91.394683323649048</c:v>
                </c:pt>
                <c:pt idx="7059">
                  <c:v>91.394683323649048</c:v>
                </c:pt>
                <c:pt idx="7060">
                  <c:v>91.394683323649048</c:v>
                </c:pt>
                <c:pt idx="7061">
                  <c:v>91.394683323649048</c:v>
                </c:pt>
                <c:pt idx="7062">
                  <c:v>91.394683323649048</c:v>
                </c:pt>
                <c:pt idx="7063">
                  <c:v>91.394683323649048</c:v>
                </c:pt>
                <c:pt idx="7064">
                  <c:v>91.394683323649048</c:v>
                </c:pt>
                <c:pt idx="7065">
                  <c:v>91.394683323649048</c:v>
                </c:pt>
                <c:pt idx="7066">
                  <c:v>91.394683323649048</c:v>
                </c:pt>
                <c:pt idx="7067">
                  <c:v>91.394683323649048</c:v>
                </c:pt>
                <c:pt idx="7068">
                  <c:v>91.394683323649048</c:v>
                </c:pt>
                <c:pt idx="7069">
                  <c:v>91.394683323649048</c:v>
                </c:pt>
                <c:pt idx="7070">
                  <c:v>91.394683323649048</c:v>
                </c:pt>
                <c:pt idx="7071">
                  <c:v>91.394683323649048</c:v>
                </c:pt>
                <c:pt idx="7072">
                  <c:v>91.394683323649048</c:v>
                </c:pt>
                <c:pt idx="7073">
                  <c:v>91.394683323649048</c:v>
                </c:pt>
                <c:pt idx="7074">
                  <c:v>91.394683323649048</c:v>
                </c:pt>
                <c:pt idx="7075">
                  <c:v>91.394683323649048</c:v>
                </c:pt>
                <c:pt idx="7076">
                  <c:v>91.394683323649048</c:v>
                </c:pt>
                <c:pt idx="7077">
                  <c:v>91.394683323649048</c:v>
                </c:pt>
                <c:pt idx="7078">
                  <c:v>91.394683323649048</c:v>
                </c:pt>
                <c:pt idx="7079">
                  <c:v>91.394683323649048</c:v>
                </c:pt>
                <c:pt idx="7080">
                  <c:v>91.394683323649048</c:v>
                </c:pt>
                <c:pt idx="7081">
                  <c:v>91.394683323649048</c:v>
                </c:pt>
                <c:pt idx="7082">
                  <c:v>91.394683323649048</c:v>
                </c:pt>
                <c:pt idx="7083">
                  <c:v>91.394683323649048</c:v>
                </c:pt>
                <c:pt idx="7084">
                  <c:v>91.394683323649048</c:v>
                </c:pt>
                <c:pt idx="7085">
                  <c:v>91.394683323649048</c:v>
                </c:pt>
                <c:pt idx="7086">
                  <c:v>91.394683323649048</c:v>
                </c:pt>
                <c:pt idx="7087">
                  <c:v>91.394683323649048</c:v>
                </c:pt>
                <c:pt idx="7088">
                  <c:v>91.394683323649048</c:v>
                </c:pt>
                <c:pt idx="7089">
                  <c:v>91.394683323649048</c:v>
                </c:pt>
                <c:pt idx="7090">
                  <c:v>91.394683323649048</c:v>
                </c:pt>
                <c:pt idx="7091">
                  <c:v>91.394683323649048</c:v>
                </c:pt>
                <c:pt idx="7092">
                  <c:v>91.394683323649048</c:v>
                </c:pt>
                <c:pt idx="7093">
                  <c:v>91.394683323649048</c:v>
                </c:pt>
                <c:pt idx="7094">
                  <c:v>91.394683323649048</c:v>
                </c:pt>
                <c:pt idx="7095">
                  <c:v>91.394683323649048</c:v>
                </c:pt>
                <c:pt idx="7096">
                  <c:v>91.394683323649048</c:v>
                </c:pt>
                <c:pt idx="7097">
                  <c:v>91.394683323649048</c:v>
                </c:pt>
                <c:pt idx="7098">
                  <c:v>91.394683323649048</c:v>
                </c:pt>
                <c:pt idx="7099">
                  <c:v>91.394683323649048</c:v>
                </c:pt>
                <c:pt idx="7100">
                  <c:v>91.394683323649048</c:v>
                </c:pt>
                <c:pt idx="7101">
                  <c:v>91.394683323649048</c:v>
                </c:pt>
                <c:pt idx="7102">
                  <c:v>91.394683323649048</c:v>
                </c:pt>
                <c:pt idx="7103">
                  <c:v>91.394683323649048</c:v>
                </c:pt>
                <c:pt idx="7104">
                  <c:v>91.394683323649048</c:v>
                </c:pt>
                <c:pt idx="7105">
                  <c:v>91.394683323649048</c:v>
                </c:pt>
                <c:pt idx="7106">
                  <c:v>91.394683323649048</c:v>
                </c:pt>
                <c:pt idx="7107">
                  <c:v>91.394683323649048</c:v>
                </c:pt>
                <c:pt idx="7108">
                  <c:v>91.394683323649048</c:v>
                </c:pt>
                <c:pt idx="7109">
                  <c:v>91.394683323649048</c:v>
                </c:pt>
                <c:pt idx="7110">
                  <c:v>91.394683323649048</c:v>
                </c:pt>
                <c:pt idx="7111">
                  <c:v>91.394683323649048</c:v>
                </c:pt>
                <c:pt idx="7112">
                  <c:v>91.394683323649048</c:v>
                </c:pt>
                <c:pt idx="7113">
                  <c:v>91.394683323649048</c:v>
                </c:pt>
                <c:pt idx="7114">
                  <c:v>91.394683323649048</c:v>
                </c:pt>
                <c:pt idx="7115">
                  <c:v>91.394683323649048</c:v>
                </c:pt>
                <c:pt idx="7116">
                  <c:v>91.394683323649048</c:v>
                </c:pt>
                <c:pt idx="7117">
                  <c:v>91.394683323649048</c:v>
                </c:pt>
                <c:pt idx="7118">
                  <c:v>91.394683323649048</c:v>
                </c:pt>
                <c:pt idx="7119">
                  <c:v>91.394683323649048</c:v>
                </c:pt>
                <c:pt idx="7120">
                  <c:v>91.394683323649048</c:v>
                </c:pt>
                <c:pt idx="7121">
                  <c:v>91.394683323649048</c:v>
                </c:pt>
                <c:pt idx="7122">
                  <c:v>91.394683323649048</c:v>
                </c:pt>
                <c:pt idx="7123">
                  <c:v>91.394683323649048</c:v>
                </c:pt>
                <c:pt idx="7124">
                  <c:v>91.394683323649048</c:v>
                </c:pt>
                <c:pt idx="7125">
                  <c:v>91.394683323649048</c:v>
                </c:pt>
                <c:pt idx="7126">
                  <c:v>91.394683323649048</c:v>
                </c:pt>
                <c:pt idx="7127">
                  <c:v>91.394683323649048</c:v>
                </c:pt>
                <c:pt idx="7128">
                  <c:v>91.394683323649048</c:v>
                </c:pt>
                <c:pt idx="7129">
                  <c:v>91.394683323649048</c:v>
                </c:pt>
                <c:pt idx="7130">
                  <c:v>91.394683323649048</c:v>
                </c:pt>
                <c:pt idx="7131">
                  <c:v>91.394683323649048</c:v>
                </c:pt>
                <c:pt idx="7132">
                  <c:v>91.394683323649048</c:v>
                </c:pt>
                <c:pt idx="7133">
                  <c:v>91.394683323649048</c:v>
                </c:pt>
                <c:pt idx="7134">
                  <c:v>91.394683323649048</c:v>
                </c:pt>
                <c:pt idx="7135">
                  <c:v>91.394683323649048</c:v>
                </c:pt>
                <c:pt idx="7136">
                  <c:v>91.394683323649048</c:v>
                </c:pt>
                <c:pt idx="7137">
                  <c:v>91.394683323649048</c:v>
                </c:pt>
                <c:pt idx="7138">
                  <c:v>91.394683323649048</c:v>
                </c:pt>
                <c:pt idx="7139">
                  <c:v>91.394683323649048</c:v>
                </c:pt>
                <c:pt idx="7140">
                  <c:v>91.394683323649048</c:v>
                </c:pt>
                <c:pt idx="7141">
                  <c:v>91.394683323649048</c:v>
                </c:pt>
                <c:pt idx="7142">
                  <c:v>91.394683323649048</c:v>
                </c:pt>
                <c:pt idx="7143">
                  <c:v>91.394683323649048</c:v>
                </c:pt>
                <c:pt idx="7144">
                  <c:v>91.394683323649048</c:v>
                </c:pt>
                <c:pt idx="7145">
                  <c:v>91.394683323649048</c:v>
                </c:pt>
                <c:pt idx="7146">
                  <c:v>91.394683323649048</c:v>
                </c:pt>
                <c:pt idx="7147">
                  <c:v>91.394683323649048</c:v>
                </c:pt>
                <c:pt idx="7148">
                  <c:v>91.394683323649048</c:v>
                </c:pt>
                <c:pt idx="7149">
                  <c:v>91.394683323649048</c:v>
                </c:pt>
                <c:pt idx="7150">
                  <c:v>91.394683323649048</c:v>
                </c:pt>
                <c:pt idx="7151">
                  <c:v>91.394683323649048</c:v>
                </c:pt>
                <c:pt idx="7152">
                  <c:v>91.394683323649048</c:v>
                </c:pt>
                <c:pt idx="7153">
                  <c:v>91.394683323649048</c:v>
                </c:pt>
                <c:pt idx="7154">
                  <c:v>91.394683323649048</c:v>
                </c:pt>
                <c:pt idx="7155">
                  <c:v>91.394683323649048</c:v>
                </c:pt>
                <c:pt idx="7156">
                  <c:v>91.394683323649048</c:v>
                </c:pt>
                <c:pt idx="7157">
                  <c:v>91.394683323649048</c:v>
                </c:pt>
                <c:pt idx="7158">
                  <c:v>91.394683323649048</c:v>
                </c:pt>
                <c:pt idx="7159">
                  <c:v>91.394683323649048</c:v>
                </c:pt>
                <c:pt idx="7160">
                  <c:v>91.394683323649048</c:v>
                </c:pt>
                <c:pt idx="7161">
                  <c:v>91.394683323649048</c:v>
                </c:pt>
                <c:pt idx="7162">
                  <c:v>91.394683323649048</c:v>
                </c:pt>
                <c:pt idx="7163">
                  <c:v>91.394683323649048</c:v>
                </c:pt>
                <c:pt idx="7164">
                  <c:v>91.394683323649048</c:v>
                </c:pt>
                <c:pt idx="7165">
                  <c:v>91.394683323649048</c:v>
                </c:pt>
                <c:pt idx="7166">
                  <c:v>91.394683323649048</c:v>
                </c:pt>
                <c:pt idx="7167">
                  <c:v>91.394683323649048</c:v>
                </c:pt>
                <c:pt idx="7168">
                  <c:v>91.394683323649048</c:v>
                </c:pt>
                <c:pt idx="7169">
                  <c:v>91.394683323649048</c:v>
                </c:pt>
                <c:pt idx="7170">
                  <c:v>91.394683323649048</c:v>
                </c:pt>
                <c:pt idx="7171">
                  <c:v>91.394683323649048</c:v>
                </c:pt>
                <c:pt idx="7172">
                  <c:v>91.394683323649048</c:v>
                </c:pt>
                <c:pt idx="7173">
                  <c:v>91.394683323649048</c:v>
                </c:pt>
                <c:pt idx="7174">
                  <c:v>91.394683323649048</c:v>
                </c:pt>
                <c:pt idx="7175">
                  <c:v>91.394683323649048</c:v>
                </c:pt>
                <c:pt idx="7176">
                  <c:v>91.394683323649048</c:v>
                </c:pt>
                <c:pt idx="7177">
                  <c:v>91.394683323649048</c:v>
                </c:pt>
                <c:pt idx="7178">
                  <c:v>91.394683323649048</c:v>
                </c:pt>
                <c:pt idx="7179">
                  <c:v>91.394683323649048</c:v>
                </c:pt>
                <c:pt idx="7180">
                  <c:v>91.394683323649048</c:v>
                </c:pt>
                <c:pt idx="7181">
                  <c:v>91.394683323649048</c:v>
                </c:pt>
                <c:pt idx="7182">
                  <c:v>91.394683323649048</c:v>
                </c:pt>
                <c:pt idx="7183">
                  <c:v>91.394683323649048</c:v>
                </c:pt>
                <c:pt idx="7184">
                  <c:v>91.394683323649048</c:v>
                </c:pt>
                <c:pt idx="7185">
                  <c:v>91.394683323649048</c:v>
                </c:pt>
                <c:pt idx="7186">
                  <c:v>91.394683323649048</c:v>
                </c:pt>
                <c:pt idx="7187">
                  <c:v>91.394683323649048</c:v>
                </c:pt>
                <c:pt idx="7188">
                  <c:v>91.394683323649048</c:v>
                </c:pt>
                <c:pt idx="7189">
                  <c:v>91.394683323649048</c:v>
                </c:pt>
                <c:pt idx="7190">
                  <c:v>91.394683323649048</c:v>
                </c:pt>
                <c:pt idx="7191">
                  <c:v>91.394683323649048</c:v>
                </c:pt>
                <c:pt idx="7192">
                  <c:v>91.394683323649048</c:v>
                </c:pt>
                <c:pt idx="7193">
                  <c:v>91.394683323649048</c:v>
                </c:pt>
                <c:pt idx="7194">
                  <c:v>91.394683323649048</c:v>
                </c:pt>
                <c:pt idx="7195">
                  <c:v>91.394683323649048</c:v>
                </c:pt>
                <c:pt idx="7196">
                  <c:v>91.394683323649048</c:v>
                </c:pt>
                <c:pt idx="7197">
                  <c:v>91.394683323649048</c:v>
                </c:pt>
                <c:pt idx="7198">
                  <c:v>91.394683323649048</c:v>
                </c:pt>
                <c:pt idx="7199">
                  <c:v>91.394683323649048</c:v>
                </c:pt>
                <c:pt idx="7200">
                  <c:v>91.394683323649048</c:v>
                </c:pt>
                <c:pt idx="7201">
                  <c:v>91.394683323649048</c:v>
                </c:pt>
                <c:pt idx="7202">
                  <c:v>91.394683323649048</c:v>
                </c:pt>
                <c:pt idx="7203">
                  <c:v>91.394683323649048</c:v>
                </c:pt>
                <c:pt idx="7204">
                  <c:v>91.394683323649048</c:v>
                </c:pt>
                <c:pt idx="7205">
                  <c:v>91.394683323649048</c:v>
                </c:pt>
                <c:pt idx="7206">
                  <c:v>91.394683323649048</c:v>
                </c:pt>
                <c:pt idx="7207">
                  <c:v>91.394683323649048</c:v>
                </c:pt>
                <c:pt idx="7208">
                  <c:v>91.394683323649048</c:v>
                </c:pt>
                <c:pt idx="7209">
                  <c:v>91.394683323649048</c:v>
                </c:pt>
                <c:pt idx="7210">
                  <c:v>91.394683323649048</c:v>
                </c:pt>
                <c:pt idx="7211">
                  <c:v>91.394683323649048</c:v>
                </c:pt>
                <c:pt idx="7212">
                  <c:v>91.394683323649048</c:v>
                </c:pt>
                <c:pt idx="7213">
                  <c:v>91.394683323649048</c:v>
                </c:pt>
                <c:pt idx="7214">
                  <c:v>91.394683323649048</c:v>
                </c:pt>
                <c:pt idx="7215">
                  <c:v>91.394683323649048</c:v>
                </c:pt>
                <c:pt idx="7216">
                  <c:v>91.394683323649048</c:v>
                </c:pt>
                <c:pt idx="7217">
                  <c:v>91.394683323649048</c:v>
                </c:pt>
                <c:pt idx="7218">
                  <c:v>91.394683323649048</c:v>
                </c:pt>
                <c:pt idx="7219">
                  <c:v>91.394683323649048</c:v>
                </c:pt>
                <c:pt idx="7220">
                  <c:v>91.394683323649048</c:v>
                </c:pt>
                <c:pt idx="7221">
                  <c:v>91.394683323649048</c:v>
                </c:pt>
                <c:pt idx="7222">
                  <c:v>91.394683323649048</c:v>
                </c:pt>
                <c:pt idx="7223">
                  <c:v>91.394683323649048</c:v>
                </c:pt>
                <c:pt idx="7224">
                  <c:v>91.394683323649048</c:v>
                </c:pt>
                <c:pt idx="7225">
                  <c:v>91.394683323649048</c:v>
                </c:pt>
                <c:pt idx="7226">
                  <c:v>91.394683323649048</c:v>
                </c:pt>
                <c:pt idx="7227">
                  <c:v>91.394683323649048</c:v>
                </c:pt>
                <c:pt idx="7228">
                  <c:v>91.394683323649048</c:v>
                </c:pt>
                <c:pt idx="7229">
                  <c:v>91.394683323649048</c:v>
                </c:pt>
                <c:pt idx="7230">
                  <c:v>91.394683323649048</c:v>
                </c:pt>
                <c:pt idx="7231">
                  <c:v>91.394683323649048</c:v>
                </c:pt>
                <c:pt idx="7232">
                  <c:v>91.394683323649048</c:v>
                </c:pt>
                <c:pt idx="7233">
                  <c:v>91.394683323649048</c:v>
                </c:pt>
                <c:pt idx="7234">
                  <c:v>91.394683323649048</c:v>
                </c:pt>
                <c:pt idx="7235">
                  <c:v>91.394683323649048</c:v>
                </c:pt>
                <c:pt idx="7236">
                  <c:v>91.394683323649048</c:v>
                </c:pt>
                <c:pt idx="7237">
                  <c:v>91.394683323649048</c:v>
                </c:pt>
                <c:pt idx="7238">
                  <c:v>91.394683323649048</c:v>
                </c:pt>
                <c:pt idx="7239">
                  <c:v>91.394683323649048</c:v>
                </c:pt>
                <c:pt idx="7240">
                  <c:v>91.394683323649048</c:v>
                </c:pt>
                <c:pt idx="7241">
                  <c:v>91.394683323649048</c:v>
                </c:pt>
                <c:pt idx="7242">
                  <c:v>91.394683323649048</c:v>
                </c:pt>
                <c:pt idx="7243">
                  <c:v>91.394683323649048</c:v>
                </c:pt>
                <c:pt idx="7244">
                  <c:v>91.394683323649048</c:v>
                </c:pt>
                <c:pt idx="7245">
                  <c:v>91.394683323649048</c:v>
                </c:pt>
                <c:pt idx="7246">
                  <c:v>91.394683323649048</c:v>
                </c:pt>
                <c:pt idx="7247">
                  <c:v>91.394683323649048</c:v>
                </c:pt>
                <c:pt idx="7248">
                  <c:v>91.394683323649048</c:v>
                </c:pt>
                <c:pt idx="7249">
                  <c:v>91.394683323649048</c:v>
                </c:pt>
                <c:pt idx="7250">
                  <c:v>91.394683323649048</c:v>
                </c:pt>
                <c:pt idx="7251">
                  <c:v>91.394683323649048</c:v>
                </c:pt>
                <c:pt idx="7252">
                  <c:v>91.394683323649048</c:v>
                </c:pt>
                <c:pt idx="7253">
                  <c:v>91.394683323649048</c:v>
                </c:pt>
                <c:pt idx="7254">
                  <c:v>91.394683323649048</c:v>
                </c:pt>
                <c:pt idx="7255">
                  <c:v>91.394683323649048</c:v>
                </c:pt>
                <c:pt idx="7256">
                  <c:v>91.394683323649048</c:v>
                </c:pt>
                <c:pt idx="7257">
                  <c:v>91.394683323649048</c:v>
                </c:pt>
                <c:pt idx="7258">
                  <c:v>91.394683323649048</c:v>
                </c:pt>
                <c:pt idx="7259">
                  <c:v>91.394683323649048</c:v>
                </c:pt>
                <c:pt idx="7260">
                  <c:v>91.394683323649048</c:v>
                </c:pt>
                <c:pt idx="7261">
                  <c:v>91.394683323649048</c:v>
                </c:pt>
                <c:pt idx="7262">
                  <c:v>91.394683323649048</c:v>
                </c:pt>
                <c:pt idx="7263">
                  <c:v>91.394683323649048</c:v>
                </c:pt>
                <c:pt idx="7264">
                  <c:v>91.394683323649048</c:v>
                </c:pt>
                <c:pt idx="7265">
                  <c:v>91.394683323649048</c:v>
                </c:pt>
                <c:pt idx="7266">
                  <c:v>91.394683323649048</c:v>
                </c:pt>
                <c:pt idx="7267">
                  <c:v>91.394683323649048</c:v>
                </c:pt>
                <c:pt idx="7268">
                  <c:v>91.394683323649048</c:v>
                </c:pt>
                <c:pt idx="7269">
                  <c:v>91.394683323649048</c:v>
                </c:pt>
                <c:pt idx="7270">
                  <c:v>91.394683323649048</c:v>
                </c:pt>
                <c:pt idx="7271">
                  <c:v>91.394683323649048</c:v>
                </c:pt>
                <c:pt idx="7272">
                  <c:v>91.394683323649048</c:v>
                </c:pt>
                <c:pt idx="7273">
                  <c:v>91.394683323649048</c:v>
                </c:pt>
                <c:pt idx="7274">
                  <c:v>91.394683323649048</c:v>
                </c:pt>
                <c:pt idx="7275">
                  <c:v>91.394683323649048</c:v>
                </c:pt>
                <c:pt idx="7276">
                  <c:v>91.394683323649048</c:v>
                </c:pt>
                <c:pt idx="7277">
                  <c:v>91.394683323649048</c:v>
                </c:pt>
                <c:pt idx="7278">
                  <c:v>91.394683323649048</c:v>
                </c:pt>
                <c:pt idx="7279">
                  <c:v>91.394683323649048</c:v>
                </c:pt>
                <c:pt idx="7280">
                  <c:v>91.394683323649048</c:v>
                </c:pt>
                <c:pt idx="7281">
                  <c:v>91.394683323649048</c:v>
                </c:pt>
                <c:pt idx="7282">
                  <c:v>91.394683323649048</c:v>
                </c:pt>
                <c:pt idx="7283">
                  <c:v>91.394683323649048</c:v>
                </c:pt>
                <c:pt idx="7284">
                  <c:v>91.394683323649048</c:v>
                </c:pt>
                <c:pt idx="7285">
                  <c:v>91.394683323649048</c:v>
                </c:pt>
                <c:pt idx="7286">
                  <c:v>91.394683323649048</c:v>
                </c:pt>
                <c:pt idx="7287">
                  <c:v>91.394683323649048</c:v>
                </c:pt>
                <c:pt idx="7288">
                  <c:v>91.394683323649048</c:v>
                </c:pt>
                <c:pt idx="7289">
                  <c:v>91.394683323649048</c:v>
                </c:pt>
                <c:pt idx="7290">
                  <c:v>91.394683323649048</c:v>
                </c:pt>
                <c:pt idx="7291">
                  <c:v>91.394683323649048</c:v>
                </c:pt>
                <c:pt idx="7292">
                  <c:v>91.394683323649048</c:v>
                </c:pt>
                <c:pt idx="7293">
                  <c:v>91.394683323649048</c:v>
                </c:pt>
                <c:pt idx="7294">
                  <c:v>91.394683323649048</c:v>
                </c:pt>
                <c:pt idx="7295">
                  <c:v>91.394683323649048</c:v>
                </c:pt>
                <c:pt idx="7296">
                  <c:v>91.394683323649048</c:v>
                </c:pt>
                <c:pt idx="7297">
                  <c:v>91.394683323649048</c:v>
                </c:pt>
                <c:pt idx="7298">
                  <c:v>91.394683323649048</c:v>
                </c:pt>
                <c:pt idx="7299">
                  <c:v>91.394683323649048</c:v>
                </c:pt>
                <c:pt idx="7300">
                  <c:v>91.394683323649048</c:v>
                </c:pt>
                <c:pt idx="7301">
                  <c:v>91.394683323649048</c:v>
                </c:pt>
                <c:pt idx="7302">
                  <c:v>91.394683323649048</c:v>
                </c:pt>
                <c:pt idx="7303">
                  <c:v>91.394683323649048</c:v>
                </c:pt>
                <c:pt idx="7304">
                  <c:v>91.394683323649048</c:v>
                </c:pt>
                <c:pt idx="7305">
                  <c:v>91.394683323649048</c:v>
                </c:pt>
                <c:pt idx="7306">
                  <c:v>91.394683323649048</c:v>
                </c:pt>
                <c:pt idx="7307">
                  <c:v>91.394683323649048</c:v>
                </c:pt>
                <c:pt idx="7308">
                  <c:v>91.394683323649048</c:v>
                </c:pt>
                <c:pt idx="7309">
                  <c:v>91.394683323649048</c:v>
                </c:pt>
                <c:pt idx="7310">
                  <c:v>91.394683323649048</c:v>
                </c:pt>
                <c:pt idx="7311">
                  <c:v>91.394683323649048</c:v>
                </c:pt>
                <c:pt idx="7312">
                  <c:v>91.394683323649048</c:v>
                </c:pt>
                <c:pt idx="7313">
                  <c:v>91.394683323649048</c:v>
                </c:pt>
                <c:pt idx="7314">
                  <c:v>91.394683323649048</c:v>
                </c:pt>
                <c:pt idx="7315">
                  <c:v>91.394683323649048</c:v>
                </c:pt>
                <c:pt idx="7316">
                  <c:v>91.394683323649048</c:v>
                </c:pt>
                <c:pt idx="7317">
                  <c:v>91.394683323649048</c:v>
                </c:pt>
                <c:pt idx="7318">
                  <c:v>91.394683323649048</c:v>
                </c:pt>
                <c:pt idx="7319">
                  <c:v>91.394683323649048</c:v>
                </c:pt>
                <c:pt idx="7320">
                  <c:v>91.394683323649048</c:v>
                </c:pt>
                <c:pt idx="7321">
                  <c:v>91.394683323649048</c:v>
                </c:pt>
                <c:pt idx="7322">
                  <c:v>91.394683323649048</c:v>
                </c:pt>
                <c:pt idx="7323">
                  <c:v>91.394683323649048</c:v>
                </c:pt>
                <c:pt idx="7324">
                  <c:v>91.394683323649048</c:v>
                </c:pt>
                <c:pt idx="7325">
                  <c:v>91.394683323649048</c:v>
                </c:pt>
                <c:pt idx="7326">
                  <c:v>91.394683323649048</c:v>
                </c:pt>
                <c:pt idx="7327">
                  <c:v>91.394683323649048</c:v>
                </c:pt>
                <c:pt idx="7328">
                  <c:v>91.394683323649048</c:v>
                </c:pt>
                <c:pt idx="7329">
                  <c:v>91.394683323649048</c:v>
                </c:pt>
                <c:pt idx="7330">
                  <c:v>91.394683323649048</c:v>
                </c:pt>
                <c:pt idx="7331">
                  <c:v>91.394683323649048</c:v>
                </c:pt>
                <c:pt idx="7332">
                  <c:v>91.394683323649048</c:v>
                </c:pt>
                <c:pt idx="7333">
                  <c:v>91.394683323649048</c:v>
                </c:pt>
                <c:pt idx="7334">
                  <c:v>91.394683323649048</c:v>
                </c:pt>
                <c:pt idx="7335">
                  <c:v>91.394683323649048</c:v>
                </c:pt>
                <c:pt idx="7336">
                  <c:v>91.394683323649048</c:v>
                </c:pt>
                <c:pt idx="7337">
                  <c:v>91.394683323649048</c:v>
                </c:pt>
                <c:pt idx="7338">
                  <c:v>91.394683323649048</c:v>
                </c:pt>
                <c:pt idx="7339">
                  <c:v>91.394683323649048</c:v>
                </c:pt>
                <c:pt idx="7340">
                  <c:v>91.394683323649048</c:v>
                </c:pt>
                <c:pt idx="7341">
                  <c:v>91.394683323649048</c:v>
                </c:pt>
                <c:pt idx="7342">
                  <c:v>91.394683323649048</c:v>
                </c:pt>
                <c:pt idx="7343">
                  <c:v>91.394683323649048</c:v>
                </c:pt>
                <c:pt idx="7344">
                  <c:v>91.394683323649048</c:v>
                </c:pt>
                <c:pt idx="7345">
                  <c:v>91.394683323649048</c:v>
                </c:pt>
                <c:pt idx="7346">
                  <c:v>91.394683323649048</c:v>
                </c:pt>
                <c:pt idx="7347">
                  <c:v>91.394683323649048</c:v>
                </c:pt>
                <c:pt idx="7348">
                  <c:v>91.394683323649048</c:v>
                </c:pt>
                <c:pt idx="7349">
                  <c:v>91.394683323649048</c:v>
                </c:pt>
                <c:pt idx="7350">
                  <c:v>91.394683323649048</c:v>
                </c:pt>
                <c:pt idx="7351">
                  <c:v>91.394683323649048</c:v>
                </c:pt>
                <c:pt idx="7352">
                  <c:v>91.394683323649048</c:v>
                </c:pt>
                <c:pt idx="7353">
                  <c:v>91.394683323649048</c:v>
                </c:pt>
                <c:pt idx="7354">
                  <c:v>91.394683323649048</c:v>
                </c:pt>
                <c:pt idx="7355">
                  <c:v>91.394683323649048</c:v>
                </c:pt>
                <c:pt idx="7356">
                  <c:v>91.394683323649048</c:v>
                </c:pt>
                <c:pt idx="7357">
                  <c:v>91.394683323649048</c:v>
                </c:pt>
                <c:pt idx="7358">
                  <c:v>91.394683323649048</c:v>
                </c:pt>
                <c:pt idx="7359">
                  <c:v>91.394683323649048</c:v>
                </c:pt>
                <c:pt idx="7360">
                  <c:v>91.394683323649048</c:v>
                </c:pt>
                <c:pt idx="7361">
                  <c:v>91.394683323649048</c:v>
                </c:pt>
                <c:pt idx="7362">
                  <c:v>91.394683323649048</c:v>
                </c:pt>
                <c:pt idx="7363">
                  <c:v>91.394683323649048</c:v>
                </c:pt>
                <c:pt idx="7364">
                  <c:v>91.394683323649048</c:v>
                </c:pt>
                <c:pt idx="7365">
                  <c:v>91.394683323649048</c:v>
                </c:pt>
                <c:pt idx="7366">
                  <c:v>91.394683323649048</c:v>
                </c:pt>
                <c:pt idx="7367">
                  <c:v>91.394683323649048</c:v>
                </c:pt>
                <c:pt idx="7368">
                  <c:v>91.394683323649048</c:v>
                </c:pt>
                <c:pt idx="7369">
                  <c:v>91.394683323649048</c:v>
                </c:pt>
                <c:pt idx="7370">
                  <c:v>91.394683323649048</c:v>
                </c:pt>
                <c:pt idx="7371">
                  <c:v>91.394683323649048</c:v>
                </c:pt>
                <c:pt idx="7372">
                  <c:v>91.394683323649048</c:v>
                </c:pt>
                <c:pt idx="7373">
                  <c:v>91.394683323649048</c:v>
                </c:pt>
                <c:pt idx="7374">
                  <c:v>91.394683323649048</c:v>
                </c:pt>
                <c:pt idx="7375">
                  <c:v>91.394683323649048</c:v>
                </c:pt>
                <c:pt idx="7376">
                  <c:v>91.394683323649048</c:v>
                </c:pt>
                <c:pt idx="7377">
                  <c:v>91.394683323649048</c:v>
                </c:pt>
                <c:pt idx="7378">
                  <c:v>91.394683323649048</c:v>
                </c:pt>
                <c:pt idx="7379">
                  <c:v>91.394683323649048</c:v>
                </c:pt>
                <c:pt idx="7380">
                  <c:v>91.394683323649048</c:v>
                </c:pt>
                <c:pt idx="7381">
                  <c:v>91.394683323649048</c:v>
                </c:pt>
                <c:pt idx="7382">
                  <c:v>91.394683323649048</c:v>
                </c:pt>
                <c:pt idx="7383">
                  <c:v>91.394683323649048</c:v>
                </c:pt>
                <c:pt idx="7384">
                  <c:v>91.394683323649048</c:v>
                </c:pt>
                <c:pt idx="7385">
                  <c:v>91.394683323649048</c:v>
                </c:pt>
                <c:pt idx="7386">
                  <c:v>91.394683323649048</c:v>
                </c:pt>
                <c:pt idx="7387">
                  <c:v>91.394683323649048</c:v>
                </c:pt>
                <c:pt idx="7388">
                  <c:v>91.394683323649048</c:v>
                </c:pt>
                <c:pt idx="7389">
                  <c:v>91.394683323649048</c:v>
                </c:pt>
                <c:pt idx="7390">
                  <c:v>91.394683323649048</c:v>
                </c:pt>
                <c:pt idx="7391">
                  <c:v>91.394683323649048</c:v>
                </c:pt>
                <c:pt idx="7392">
                  <c:v>91.394683323649048</c:v>
                </c:pt>
                <c:pt idx="7393">
                  <c:v>91.394683323649048</c:v>
                </c:pt>
                <c:pt idx="7394">
                  <c:v>91.394683323649048</c:v>
                </c:pt>
                <c:pt idx="7395">
                  <c:v>91.394683323649048</c:v>
                </c:pt>
                <c:pt idx="7396">
                  <c:v>91.394683323649048</c:v>
                </c:pt>
                <c:pt idx="7397">
                  <c:v>91.394683323649048</c:v>
                </c:pt>
                <c:pt idx="7398">
                  <c:v>91.394683323649048</c:v>
                </c:pt>
                <c:pt idx="7399">
                  <c:v>91.394683323649048</c:v>
                </c:pt>
                <c:pt idx="7400">
                  <c:v>91.394683323649048</c:v>
                </c:pt>
                <c:pt idx="7401">
                  <c:v>91.394683323649048</c:v>
                </c:pt>
                <c:pt idx="7402">
                  <c:v>91.394683323649048</c:v>
                </c:pt>
                <c:pt idx="7403">
                  <c:v>91.394683323649048</c:v>
                </c:pt>
                <c:pt idx="7404">
                  <c:v>91.394683323649048</c:v>
                </c:pt>
                <c:pt idx="7405">
                  <c:v>91.394683323649048</c:v>
                </c:pt>
                <c:pt idx="7406">
                  <c:v>91.394683323649048</c:v>
                </c:pt>
                <c:pt idx="7407">
                  <c:v>91.394683323649048</c:v>
                </c:pt>
                <c:pt idx="7408">
                  <c:v>91.394683323649048</c:v>
                </c:pt>
                <c:pt idx="7409">
                  <c:v>91.394683323649048</c:v>
                </c:pt>
                <c:pt idx="7410">
                  <c:v>91.394683323649048</c:v>
                </c:pt>
                <c:pt idx="7411">
                  <c:v>91.394683323649048</c:v>
                </c:pt>
                <c:pt idx="7412">
                  <c:v>91.394683323649048</c:v>
                </c:pt>
                <c:pt idx="7413">
                  <c:v>91.394683323649048</c:v>
                </c:pt>
                <c:pt idx="7414">
                  <c:v>91.394683323649048</c:v>
                </c:pt>
                <c:pt idx="7415">
                  <c:v>91.394683323649048</c:v>
                </c:pt>
                <c:pt idx="7416">
                  <c:v>91.394683323649048</c:v>
                </c:pt>
                <c:pt idx="7417">
                  <c:v>91.394683323649048</c:v>
                </c:pt>
                <c:pt idx="7418">
                  <c:v>91.394683323649048</c:v>
                </c:pt>
                <c:pt idx="7419">
                  <c:v>91.394683323649048</c:v>
                </c:pt>
                <c:pt idx="7420">
                  <c:v>91.394683323649048</c:v>
                </c:pt>
                <c:pt idx="7421">
                  <c:v>91.394683323649048</c:v>
                </c:pt>
                <c:pt idx="7422">
                  <c:v>91.394683323649048</c:v>
                </c:pt>
                <c:pt idx="7423">
                  <c:v>91.394683323649048</c:v>
                </c:pt>
                <c:pt idx="7424">
                  <c:v>91.394683323649048</c:v>
                </c:pt>
                <c:pt idx="7425">
                  <c:v>91.394683323649048</c:v>
                </c:pt>
                <c:pt idx="7426">
                  <c:v>91.394683323649048</c:v>
                </c:pt>
                <c:pt idx="7427">
                  <c:v>91.394683323649048</c:v>
                </c:pt>
                <c:pt idx="7428">
                  <c:v>91.394683323649048</c:v>
                </c:pt>
                <c:pt idx="7429">
                  <c:v>91.394683323649048</c:v>
                </c:pt>
                <c:pt idx="7430">
                  <c:v>91.394683323649048</c:v>
                </c:pt>
                <c:pt idx="7431">
                  <c:v>91.394683323649048</c:v>
                </c:pt>
                <c:pt idx="7432">
                  <c:v>91.394683323649048</c:v>
                </c:pt>
                <c:pt idx="7433">
                  <c:v>91.394683323649048</c:v>
                </c:pt>
                <c:pt idx="7434">
                  <c:v>91.394683323649048</c:v>
                </c:pt>
                <c:pt idx="7435">
                  <c:v>91.394683323649048</c:v>
                </c:pt>
                <c:pt idx="7436">
                  <c:v>91.394683323649048</c:v>
                </c:pt>
                <c:pt idx="7437">
                  <c:v>91.394683323649048</c:v>
                </c:pt>
                <c:pt idx="7438">
                  <c:v>91.394683323649048</c:v>
                </c:pt>
                <c:pt idx="7439">
                  <c:v>91.394683323649048</c:v>
                </c:pt>
                <c:pt idx="7440">
                  <c:v>91.394683323649048</c:v>
                </c:pt>
                <c:pt idx="7441">
                  <c:v>91.394683323649048</c:v>
                </c:pt>
                <c:pt idx="7442">
                  <c:v>91.394683323649048</c:v>
                </c:pt>
                <c:pt idx="7443">
                  <c:v>91.394683323649048</c:v>
                </c:pt>
                <c:pt idx="7444">
                  <c:v>91.394683323649048</c:v>
                </c:pt>
                <c:pt idx="7445">
                  <c:v>91.394683323649048</c:v>
                </c:pt>
                <c:pt idx="7446">
                  <c:v>91.394683323649048</c:v>
                </c:pt>
                <c:pt idx="7447">
                  <c:v>91.394683323649048</c:v>
                </c:pt>
                <c:pt idx="7448">
                  <c:v>91.394683323649048</c:v>
                </c:pt>
                <c:pt idx="7449">
                  <c:v>91.394683323649048</c:v>
                </c:pt>
                <c:pt idx="7450">
                  <c:v>91.394683323649048</c:v>
                </c:pt>
                <c:pt idx="7451">
                  <c:v>91.394683323649048</c:v>
                </c:pt>
                <c:pt idx="7452">
                  <c:v>91.394683323649048</c:v>
                </c:pt>
                <c:pt idx="7453">
                  <c:v>91.394683323649048</c:v>
                </c:pt>
                <c:pt idx="7454">
                  <c:v>91.394683323649048</c:v>
                </c:pt>
                <c:pt idx="7455">
                  <c:v>91.394683323649048</c:v>
                </c:pt>
                <c:pt idx="7456">
                  <c:v>91.394683323649048</c:v>
                </c:pt>
                <c:pt idx="7457">
                  <c:v>91.394683323649048</c:v>
                </c:pt>
                <c:pt idx="7458">
                  <c:v>91.394683323649048</c:v>
                </c:pt>
                <c:pt idx="7459">
                  <c:v>91.394683323649048</c:v>
                </c:pt>
                <c:pt idx="7460">
                  <c:v>91.394683323649048</c:v>
                </c:pt>
                <c:pt idx="7461">
                  <c:v>91.394683323649048</c:v>
                </c:pt>
                <c:pt idx="7462">
                  <c:v>91.394683323649048</c:v>
                </c:pt>
                <c:pt idx="7463">
                  <c:v>91.394683323649048</c:v>
                </c:pt>
                <c:pt idx="7464">
                  <c:v>91.394683323649048</c:v>
                </c:pt>
                <c:pt idx="7465">
                  <c:v>91.394683323649048</c:v>
                </c:pt>
                <c:pt idx="7466">
                  <c:v>91.394683323649048</c:v>
                </c:pt>
                <c:pt idx="7467">
                  <c:v>91.394683323649048</c:v>
                </c:pt>
                <c:pt idx="7468">
                  <c:v>91.394683323649048</c:v>
                </c:pt>
                <c:pt idx="7469">
                  <c:v>91.394683323649048</c:v>
                </c:pt>
                <c:pt idx="7470">
                  <c:v>91.394683323649048</c:v>
                </c:pt>
                <c:pt idx="7471">
                  <c:v>91.394683323649048</c:v>
                </c:pt>
                <c:pt idx="7472">
                  <c:v>91.394683323649048</c:v>
                </c:pt>
                <c:pt idx="7473">
                  <c:v>91.394683323649048</c:v>
                </c:pt>
                <c:pt idx="7474">
                  <c:v>91.394683323649048</c:v>
                </c:pt>
                <c:pt idx="7475">
                  <c:v>91.394683323649048</c:v>
                </c:pt>
                <c:pt idx="7476">
                  <c:v>91.394683323649048</c:v>
                </c:pt>
                <c:pt idx="7477">
                  <c:v>91.394683323649048</c:v>
                </c:pt>
                <c:pt idx="7478">
                  <c:v>91.394683323649048</c:v>
                </c:pt>
                <c:pt idx="7479">
                  <c:v>91.394683323649048</c:v>
                </c:pt>
                <c:pt idx="7480">
                  <c:v>91.394683323649048</c:v>
                </c:pt>
                <c:pt idx="7481">
                  <c:v>91.394683323649048</c:v>
                </c:pt>
                <c:pt idx="7482">
                  <c:v>91.394683323649048</c:v>
                </c:pt>
                <c:pt idx="7483">
                  <c:v>91.394683323649048</c:v>
                </c:pt>
                <c:pt idx="7484">
                  <c:v>91.394683323649048</c:v>
                </c:pt>
                <c:pt idx="7485">
                  <c:v>91.394683323649048</c:v>
                </c:pt>
                <c:pt idx="7486">
                  <c:v>91.394683323649048</c:v>
                </c:pt>
                <c:pt idx="7487">
                  <c:v>91.394683323649048</c:v>
                </c:pt>
                <c:pt idx="7488">
                  <c:v>91.394683323649048</c:v>
                </c:pt>
                <c:pt idx="7489">
                  <c:v>91.394683323649048</c:v>
                </c:pt>
                <c:pt idx="7490">
                  <c:v>91.394683323649048</c:v>
                </c:pt>
                <c:pt idx="7491">
                  <c:v>91.394683323649048</c:v>
                </c:pt>
                <c:pt idx="7492">
                  <c:v>91.394683323649048</c:v>
                </c:pt>
                <c:pt idx="7493">
                  <c:v>91.394683323649048</c:v>
                </c:pt>
                <c:pt idx="7494">
                  <c:v>91.394683323649048</c:v>
                </c:pt>
                <c:pt idx="7495">
                  <c:v>91.394683323649048</c:v>
                </c:pt>
                <c:pt idx="7496">
                  <c:v>91.394683323649048</c:v>
                </c:pt>
                <c:pt idx="7497">
                  <c:v>91.394683323649048</c:v>
                </c:pt>
                <c:pt idx="7498">
                  <c:v>91.394683323649048</c:v>
                </c:pt>
                <c:pt idx="7499">
                  <c:v>91.394683323649048</c:v>
                </c:pt>
                <c:pt idx="7500">
                  <c:v>91.394683323649048</c:v>
                </c:pt>
                <c:pt idx="7501">
                  <c:v>91.394683323649048</c:v>
                </c:pt>
                <c:pt idx="7502">
                  <c:v>91.394683323649048</c:v>
                </c:pt>
                <c:pt idx="7503">
                  <c:v>91.394683323649048</c:v>
                </c:pt>
                <c:pt idx="7504">
                  <c:v>91.394683323649048</c:v>
                </c:pt>
                <c:pt idx="7505">
                  <c:v>91.394683323649048</c:v>
                </c:pt>
                <c:pt idx="7506">
                  <c:v>91.394683323649048</c:v>
                </c:pt>
                <c:pt idx="7507">
                  <c:v>91.394683323649048</c:v>
                </c:pt>
                <c:pt idx="7508">
                  <c:v>91.394683323649048</c:v>
                </c:pt>
                <c:pt idx="7509">
                  <c:v>91.394683323649048</c:v>
                </c:pt>
                <c:pt idx="7510">
                  <c:v>91.394683323649048</c:v>
                </c:pt>
                <c:pt idx="7511">
                  <c:v>91.394683323649048</c:v>
                </c:pt>
                <c:pt idx="7512">
                  <c:v>91.394683323649048</c:v>
                </c:pt>
                <c:pt idx="7513">
                  <c:v>91.394683323649048</c:v>
                </c:pt>
                <c:pt idx="7514">
                  <c:v>91.394683323649048</c:v>
                </c:pt>
                <c:pt idx="7515">
                  <c:v>91.394683323649048</c:v>
                </c:pt>
                <c:pt idx="7516">
                  <c:v>91.394683323649048</c:v>
                </c:pt>
                <c:pt idx="7517">
                  <c:v>91.394683323649048</c:v>
                </c:pt>
                <c:pt idx="7518">
                  <c:v>91.394683323649048</c:v>
                </c:pt>
                <c:pt idx="7519">
                  <c:v>91.394683323649048</c:v>
                </c:pt>
                <c:pt idx="7520">
                  <c:v>91.394683323649048</c:v>
                </c:pt>
                <c:pt idx="7521">
                  <c:v>91.394683323649048</c:v>
                </c:pt>
                <c:pt idx="7522">
                  <c:v>91.394683323649048</c:v>
                </c:pt>
                <c:pt idx="7523">
                  <c:v>91.394683323649048</c:v>
                </c:pt>
                <c:pt idx="7524">
                  <c:v>91.394683323649048</c:v>
                </c:pt>
                <c:pt idx="7525">
                  <c:v>91.394683323649048</c:v>
                </c:pt>
                <c:pt idx="7526">
                  <c:v>91.394683323649048</c:v>
                </c:pt>
                <c:pt idx="7527">
                  <c:v>91.394683323649048</c:v>
                </c:pt>
                <c:pt idx="7528">
                  <c:v>91.394683323649048</c:v>
                </c:pt>
                <c:pt idx="7529">
                  <c:v>91.394683323649048</c:v>
                </c:pt>
                <c:pt idx="7530">
                  <c:v>91.394683323649048</c:v>
                </c:pt>
                <c:pt idx="7531">
                  <c:v>91.394683323649048</c:v>
                </c:pt>
                <c:pt idx="7532">
                  <c:v>91.394683323649048</c:v>
                </c:pt>
                <c:pt idx="7533">
                  <c:v>91.394683323649048</c:v>
                </c:pt>
                <c:pt idx="7534">
                  <c:v>91.394683323649048</c:v>
                </c:pt>
                <c:pt idx="7535">
                  <c:v>91.394683323649048</c:v>
                </c:pt>
                <c:pt idx="7536">
                  <c:v>91.394683323649048</c:v>
                </c:pt>
                <c:pt idx="7537">
                  <c:v>91.394683323649048</c:v>
                </c:pt>
                <c:pt idx="7538">
                  <c:v>91.394683323649048</c:v>
                </c:pt>
                <c:pt idx="7539">
                  <c:v>91.394683323649048</c:v>
                </c:pt>
                <c:pt idx="7540">
                  <c:v>91.394683323649048</c:v>
                </c:pt>
                <c:pt idx="7541">
                  <c:v>91.394683323649048</c:v>
                </c:pt>
                <c:pt idx="7542">
                  <c:v>91.394683323649048</c:v>
                </c:pt>
                <c:pt idx="7543">
                  <c:v>91.394683323649048</c:v>
                </c:pt>
                <c:pt idx="7544">
                  <c:v>91.394683323649048</c:v>
                </c:pt>
                <c:pt idx="7545">
                  <c:v>91.394683323649048</c:v>
                </c:pt>
                <c:pt idx="7546">
                  <c:v>91.394683323649048</c:v>
                </c:pt>
                <c:pt idx="7547">
                  <c:v>91.394683323649048</c:v>
                </c:pt>
                <c:pt idx="7548">
                  <c:v>91.394683323649048</c:v>
                </c:pt>
                <c:pt idx="7549">
                  <c:v>91.394683323649048</c:v>
                </c:pt>
                <c:pt idx="7550">
                  <c:v>91.394683323649048</c:v>
                </c:pt>
                <c:pt idx="7551">
                  <c:v>91.394683323649048</c:v>
                </c:pt>
                <c:pt idx="7552">
                  <c:v>91.394683323649048</c:v>
                </c:pt>
                <c:pt idx="7553">
                  <c:v>91.394683323649048</c:v>
                </c:pt>
                <c:pt idx="7554">
                  <c:v>91.394683323649048</c:v>
                </c:pt>
                <c:pt idx="7555">
                  <c:v>91.394683323649048</c:v>
                </c:pt>
                <c:pt idx="7556">
                  <c:v>91.394683323649048</c:v>
                </c:pt>
                <c:pt idx="7557">
                  <c:v>91.394683323649048</c:v>
                </c:pt>
                <c:pt idx="7558">
                  <c:v>91.394683323649048</c:v>
                </c:pt>
                <c:pt idx="7559">
                  <c:v>91.394683323649048</c:v>
                </c:pt>
                <c:pt idx="7560">
                  <c:v>91.394683323649048</c:v>
                </c:pt>
                <c:pt idx="7561">
                  <c:v>91.394683323649048</c:v>
                </c:pt>
                <c:pt idx="7562">
                  <c:v>91.394683323649048</c:v>
                </c:pt>
                <c:pt idx="7563">
                  <c:v>91.394683323649048</c:v>
                </c:pt>
                <c:pt idx="7564">
                  <c:v>91.394683323649048</c:v>
                </c:pt>
                <c:pt idx="7565">
                  <c:v>91.394683323649048</c:v>
                </c:pt>
                <c:pt idx="7566">
                  <c:v>91.394683323649048</c:v>
                </c:pt>
                <c:pt idx="7567">
                  <c:v>91.394683323649048</c:v>
                </c:pt>
                <c:pt idx="7568">
                  <c:v>91.394683323649048</c:v>
                </c:pt>
                <c:pt idx="7569">
                  <c:v>91.394683323649048</c:v>
                </c:pt>
                <c:pt idx="7570">
                  <c:v>91.394683323649048</c:v>
                </c:pt>
                <c:pt idx="7571">
                  <c:v>91.394683323649048</c:v>
                </c:pt>
                <c:pt idx="7572">
                  <c:v>91.394683323649048</c:v>
                </c:pt>
                <c:pt idx="7573">
                  <c:v>91.394683323649048</c:v>
                </c:pt>
                <c:pt idx="7574">
                  <c:v>91.394683323649048</c:v>
                </c:pt>
                <c:pt idx="7575">
                  <c:v>91.394683323649048</c:v>
                </c:pt>
                <c:pt idx="7576">
                  <c:v>91.394683323649048</c:v>
                </c:pt>
                <c:pt idx="7577">
                  <c:v>91.394683323649048</c:v>
                </c:pt>
                <c:pt idx="7578">
                  <c:v>91.394683323649048</c:v>
                </c:pt>
                <c:pt idx="7579">
                  <c:v>91.394683323649048</c:v>
                </c:pt>
                <c:pt idx="7580">
                  <c:v>91.394683323649048</c:v>
                </c:pt>
                <c:pt idx="7581">
                  <c:v>91.394683323649048</c:v>
                </c:pt>
                <c:pt idx="7582">
                  <c:v>91.394683323649048</c:v>
                </c:pt>
                <c:pt idx="7583">
                  <c:v>91.394683323649048</c:v>
                </c:pt>
                <c:pt idx="7584">
                  <c:v>91.394683323649048</c:v>
                </c:pt>
                <c:pt idx="7585">
                  <c:v>91.394683323649048</c:v>
                </c:pt>
                <c:pt idx="7586">
                  <c:v>91.394683323649048</c:v>
                </c:pt>
                <c:pt idx="7587">
                  <c:v>91.394683323649048</c:v>
                </c:pt>
                <c:pt idx="7588">
                  <c:v>91.394683323649048</c:v>
                </c:pt>
                <c:pt idx="7589">
                  <c:v>91.394683323649048</c:v>
                </c:pt>
                <c:pt idx="7590">
                  <c:v>91.394683323649048</c:v>
                </c:pt>
                <c:pt idx="7591">
                  <c:v>91.394683323649048</c:v>
                </c:pt>
                <c:pt idx="7592">
                  <c:v>91.394683323649048</c:v>
                </c:pt>
                <c:pt idx="7593">
                  <c:v>91.394683323649048</c:v>
                </c:pt>
                <c:pt idx="7594">
                  <c:v>91.394683323649048</c:v>
                </c:pt>
                <c:pt idx="7595">
                  <c:v>91.394683323649048</c:v>
                </c:pt>
                <c:pt idx="7596">
                  <c:v>91.394683323649048</c:v>
                </c:pt>
                <c:pt idx="7597">
                  <c:v>91.394683323649048</c:v>
                </c:pt>
                <c:pt idx="7598">
                  <c:v>91.394683323649048</c:v>
                </c:pt>
                <c:pt idx="7599">
                  <c:v>91.394683323649048</c:v>
                </c:pt>
                <c:pt idx="7600">
                  <c:v>91.394683323649048</c:v>
                </c:pt>
                <c:pt idx="7601">
                  <c:v>91.394683323649048</c:v>
                </c:pt>
                <c:pt idx="7602">
                  <c:v>91.394683323649048</c:v>
                </c:pt>
                <c:pt idx="7603">
                  <c:v>91.394683323649048</c:v>
                </c:pt>
                <c:pt idx="7604">
                  <c:v>91.394683323649048</c:v>
                </c:pt>
                <c:pt idx="7605">
                  <c:v>91.394683323649048</c:v>
                </c:pt>
                <c:pt idx="7606">
                  <c:v>91.394683323649048</c:v>
                </c:pt>
                <c:pt idx="7607">
                  <c:v>91.394683323649048</c:v>
                </c:pt>
                <c:pt idx="7608">
                  <c:v>91.394683323649048</c:v>
                </c:pt>
                <c:pt idx="7609">
                  <c:v>91.394683323649048</c:v>
                </c:pt>
                <c:pt idx="7610">
                  <c:v>91.394683323649048</c:v>
                </c:pt>
                <c:pt idx="7611">
                  <c:v>91.394683323649048</c:v>
                </c:pt>
                <c:pt idx="7612">
                  <c:v>91.394683323649048</c:v>
                </c:pt>
                <c:pt idx="7613">
                  <c:v>91.394683323649048</c:v>
                </c:pt>
                <c:pt idx="7614">
                  <c:v>91.394683323649048</c:v>
                </c:pt>
                <c:pt idx="7615">
                  <c:v>91.394683323649048</c:v>
                </c:pt>
                <c:pt idx="7616">
                  <c:v>91.394683323649048</c:v>
                </c:pt>
                <c:pt idx="7617">
                  <c:v>91.394683323649048</c:v>
                </c:pt>
                <c:pt idx="7618">
                  <c:v>91.394683323649048</c:v>
                </c:pt>
                <c:pt idx="7619">
                  <c:v>91.394683323649048</c:v>
                </c:pt>
                <c:pt idx="7620">
                  <c:v>91.394683323649048</c:v>
                </c:pt>
                <c:pt idx="7621">
                  <c:v>91.394683323649048</c:v>
                </c:pt>
                <c:pt idx="7622">
                  <c:v>91.394683323649048</c:v>
                </c:pt>
                <c:pt idx="7623">
                  <c:v>91.394683323649048</c:v>
                </c:pt>
                <c:pt idx="7624">
                  <c:v>91.394683323649048</c:v>
                </c:pt>
                <c:pt idx="7625">
                  <c:v>91.394683323649048</c:v>
                </c:pt>
                <c:pt idx="7626">
                  <c:v>91.394683323649048</c:v>
                </c:pt>
                <c:pt idx="7627">
                  <c:v>91.394683323649048</c:v>
                </c:pt>
                <c:pt idx="7628">
                  <c:v>91.394683323649048</c:v>
                </c:pt>
                <c:pt idx="7629">
                  <c:v>91.394683323649048</c:v>
                </c:pt>
                <c:pt idx="7630">
                  <c:v>91.394683323649048</c:v>
                </c:pt>
                <c:pt idx="7631">
                  <c:v>91.394683323649048</c:v>
                </c:pt>
                <c:pt idx="7632">
                  <c:v>91.394683323649048</c:v>
                </c:pt>
                <c:pt idx="7633">
                  <c:v>91.394683323649048</c:v>
                </c:pt>
                <c:pt idx="7634">
                  <c:v>91.394683323649048</c:v>
                </c:pt>
                <c:pt idx="7635">
                  <c:v>91.394683323649048</c:v>
                </c:pt>
                <c:pt idx="7636">
                  <c:v>91.394683323649048</c:v>
                </c:pt>
                <c:pt idx="7637">
                  <c:v>91.394683323649048</c:v>
                </c:pt>
                <c:pt idx="7638">
                  <c:v>91.394683323649048</c:v>
                </c:pt>
                <c:pt idx="7639">
                  <c:v>91.394683323649048</c:v>
                </c:pt>
                <c:pt idx="7640">
                  <c:v>91.394683323649048</c:v>
                </c:pt>
                <c:pt idx="7641">
                  <c:v>91.394683323649048</c:v>
                </c:pt>
                <c:pt idx="7642">
                  <c:v>91.394683323649048</c:v>
                </c:pt>
                <c:pt idx="7643">
                  <c:v>91.394683323649048</c:v>
                </c:pt>
                <c:pt idx="7644">
                  <c:v>91.394683323649048</c:v>
                </c:pt>
                <c:pt idx="7645">
                  <c:v>91.394683323649048</c:v>
                </c:pt>
                <c:pt idx="7646">
                  <c:v>91.394683323649048</c:v>
                </c:pt>
                <c:pt idx="7647">
                  <c:v>91.394683323649048</c:v>
                </c:pt>
                <c:pt idx="7648">
                  <c:v>91.394683323649048</c:v>
                </c:pt>
                <c:pt idx="7649">
                  <c:v>91.394683323649048</c:v>
                </c:pt>
                <c:pt idx="7650">
                  <c:v>91.394683323649048</c:v>
                </c:pt>
                <c:pt idx="7651">
                  <c:v>91.394683323649048</c:v>
                </c:pt>
                <c:pt idx="7652">
                  <c:v>91.394683323649048</c:v>
                </c:pt>
                <c:pt idx="7653">
                  <c:v>91.394683323649048</c:v>
                </c:pt>
                <c:pt idx="7654">
                  <c:v>91.394683323649048</c:v>
                </c:pt>
                <c:pt idx="7655">
                  <c:v>91.394683323649048</c:v>
                </c:pt>
                <c:pt idx="7656">
                  <c:v>91.394683323649048</c:v>
                </c:pt>
                <c:pt idx="7657">
                  <c:v>91.394683323649048</c:v>
                </c:pt>
                <c:pt idx="7658">
                  <c:v>91.394683323649048</c:v>
                </c:pt>
                <c:pt idx="7659">
                  <c:v>91.394683323649048</c:v>
                </c:pt>
                <c:pt idx="7660">
                  <c:v>91.394683323649048</c:v>
                </c:pt>
                <c:pt idx="7661">
                  <c:v>91.394683323649048</c:v>
                </c:pt>
                <c:pt idx="7662">
                  <c:v>91.394683323649048</c:v>
                </c:pt>
                <c:pt idx="7663">
                  <c:v>91.394683323649048</c:v>
                </c:pt>
                <c:pt idx="7664">
                  <c:v>91.394683323649048</c:v>
                </c:pt>
                <c:pt idx="7665">
                  <c:v>91.394683323649048</c:v>
                </c:pt>
                <c:pt idx="7666">
                  <c:v>91.394683323649048</c:v>
                </c:pt>
                <c:pt idx="7667">
                  <c:v>91.394683323649048</c:v>
                </c:pt>
                <c:pt idx="7668">
                  <c:v>91.394683323649048</c:v>
                </c:pt>
                <c:pt idx="7669">
                  <c:v>91.394683323649048</c:v>
                </c:pt>
                <c:pt idx="7670">
                  <c:v>91.394683323649048</c:v>
                </c:pt>
                <c:pt idx="7671">
                  <c:v>91.394683323649048</c:v>
                </c:pt>
                <c:pt idx="7672">
                  <c:v>91.394683323649048</c:v>
                </c:pt>
                <c:pt idx="7673">
                  <c:v>91.394683323649048</c:v>
                </c:pt>
                <c:pt idx="7674">
                  <c:v>91.394683323649048</c:v>
                </c:pt>
                <c:pt idx="7675">
                  <c:v>91.394683323649048</c:v>
                </c:pt>
                <c:pt idx="7676">
                  <c:v>91.394683323649048</c:v>
                </c:pt>
                <c:pt idx="7677">
                  <c:v>91.394683323649048</c:v>
                </c:pt>
                <c:pt idx="7678">
                  <c:v>91.394683323649048</c:v>
                </c:pt>
                <c:pt idx="7679">
                  <c:v>91.394683323649048</c:v>
                </c:pt>
                <c:pt idx="7680">
                  <c:v>91.394683323649048</c:v>
                </c:pt>
                <c:pt idx="7681">
                  <c:v>91.394683323649048</c:v>
                </c:pt>
                <c:pt idx="7682">
                  <c:v>91.394683323649048</c:v>
                </c:pt>
                <c:pt idx="7683">
                  <c:v>91.394683323649048</c:v>
                </c:pt>
                <c:pt idx="7684">
                  <c:v>91.394683323649048</c:v>
                </c:pt>
                <c:pt idx="7685">
                  <c:v>91.394683323649048</c:v>
                </c:pt>
                <c:pt idx="7686">
                  <c:v>91.394683323649048</c:v>
                </c:pt>
                <c:pt idx="7687">
                  <c:v>91.394683323649048</c:v>
                </c:pt>
                <c:pt idx="7688">
                  <c:v>91.394683323649048</c:v>
                </c:pt>
                <c:pt idx="7689">
                  <c:v>91.394683323649048</c:v>
                </c:pt>
                <c:pt idx="7690">
                  <c:v>91.394683323649048</c:v>
                </c:pt>
                <c:pt idx="7691">
                  <c:v>91.394683323649048</c:v>
                </c:pt>
                <c:pt idx="7692">
                  <c:v>91.394683323649048</c:v>
                </c:pt>
                <c:pt idx="7693">
                  <c:v>91.394683323649048</c:v>
                </c:pt>
                <c:pt idx="7694">
                  <c:v>91.394683323649048</c:v>
                </c:pt>
                <c:pt idx="7695">
                  <c:v>91.394683323649048</c:v>
                </c:pt>
                <c:pt idx="7696">
                  <c:v>91.394683323649048</c:v>
                </c:pt>
                <c:pt idx="7697">
                  <c:v>91.394683323649048</c:v>
                </c:pt>
                <c:pt idx="7698">
                  <c:v>91.394683323649048</c:v>
                </c:pt>
                <c:pt idx="7699">
                  <c:v>91.394683323649048</c:v>
                </c:pt>
                <c:pt idx="7700">
                  <c:v>91.394683323649048</c:v>
                </c:pt>
                <c:pt idx="7701">
                  <c:v>91.394683323649048</c:v>
                </c:pt>
                <c:pt idx="7702">
                  <c:v>91.394683323649048</c:v>
                </c:pt>
                <c:pt idx="7703">
                  <c:v>91.394683323649048</c:v>
                </c:pt>
                <c:pt idx="7704">
                  <c:v>91.394683323649048</c:v>
                </c:pt>
                <c:pt idx="7705">
                  <c:v>91.394683323649048</c:v>
                </c:pt>
                <c:pt idx="7706">
                  <c:v>91.394683323649048</c:v>
                </c:pt>
                <c:pt idx="7707">
                  <c:v>91.394683323649048</c:v>
                </c:pt>
                <c:pt idx="7708">
                  <c:v>91.394683323649048</c:v>
                </c:pt>
                <c:pt idx="7709">
                  <c:v>91.394683323649048</c:v>
                </c:pt>
                <c:pt idx="7710">
                  <c:v>91.394683323649048</c:v>
                </c:pt>
                <c:pt idx="7711">
                  <c:v>91.394683323649048</c:v>
                </c:pt>
                <c:pt idx="7712">
                  <c:v>91.394683323649048</c:v>
                </c:pt>
                <c:pt idx="7713">
                  <c:v>91.394683323649048</c:v>
                </c:pt>
                <c:pt idx="7714">
                  <c:v>91.394683323649048</c:v>
                </c:pt>
                <c:pt idx="7715">
                  <c:v>91.394683323649048</c:v>
                </c:pt>
                <c:pt idx="7716">
                  <c:v>91.394683323649048</c:v>
                </c:pt>
                <c:pt idx="7717">
                  <c:v>91.394683323649048</c:v>
                </c:pt>
                <c:pt idx="7718">
                  <c:v>91.394683323649048</c:v>
                </c:pt>
                <c:pt idx="7719">
                  <c:v>91.394683323649048</c:v>
                </c:pt>
                <c:pt idx="7720">
                  <c:v>91.394683323649048</c:v>
                </c:pt>
                <c:pt idx="7721">
                  <c:v>91.394683323649048</c:v>
                </c:pt>
                <c:pt idx="7722">
                  <c:v>91.394683323649048</c:v>
                </c:pt>
                <c:pt idx="7723">
                  <c:v>91.394683323649048</c:v>
                </c:pt>
                <c:pt idx="7724">
                  <c:v>91.394683323649048</c:v>
                </c:pt>
                <c:pt idx="7725">
                  <c:v>91.394683323649048</c:v>
                </c:pt>
                <c:pt idx="7726">
                  <c:v>91.394683323649048</c:v>
                </c:pt>
                <c:pt idx="7727">
                  <c:v>91.394683323649048</c:v>
                </c:pt>
                <c:pt idx="7728">
                  <c:v>91.394683323649048</c:v>
                </c:pt>
                <c:pt idx="7729">
                  <c:v>91.394683323649048</c:v>
                </c:pt>
                <c:pt idx="7730">
                  <c:v>91.394683323649048</c:v>
                </c:pt>
                <c:pt idx="7731">
                  <c:v>91.394683323649048</c:v>
                </c:pt>
                <c:pt idx="7732">
                  <c:v>91.394683323649048</c:v>
                </c:pt>
                <c:pt idx="7733">
                  <c:v>91.394683323649048</c:v>
                </c:pt>
                <c:pt idx="7734">
                  <c:v>91.394683323649048</c:v>
                </c:pt>
                <c:pt idx="7735">
                  <c:v>91.394683323649048</c:v>
                </c:pt>
                <c:pt idx="7736">
                  <c:v>91.394683323649048</c:v>
                </c:pt>
                <c:pt idx="7737">
                  <c:v>91.394683323649048</c:v>
                </c:pt>
                <c:pt idx="7738">
                  <c:v>91.394683323649048</c:v>
                </c:pt>
                <c:pt idx="7739">
                  <c:v>91.394683323649048</c:v>
                </c:pt>
                <c:pt idx="7740">
                  <c:v>91.394683323649048</c:v>
                </c:pt>
                <c:pt idx="7741">
                  <c:v>91.394683323649048</c:v>
                </c:pt>
                <c:pt idx="7742">
                  <c:v>91.394683323649048</c:v>
                </c:pt>
                <c:pt idx="7743">
                  <c:v>91.394683323649048</c:v>
                </c:pt>
                <c:pt idx="7744">
                  <c:v>91.394683323649048</c:v>
                </c:pt>
                <c:pt idx="7745">
                  <c:v>91.394683323649048</c:v>
                </c:pt>
                <c:pt idx="7746">
                  <c:v>91.394683323649048</c:v>
                </c:pt>
                <c:pt idx="7747">
                  <c:v>91.394683323649048</c:v>
                </c:pt>
                <c:pt idx="7748">
                  <c:v>91.394683323649048</c:v>
                </c:pt>
                <c:pt idx="7749">
                  <c:v>91.394683323649048</c:v>
                </c:pt>
                <c:pt idx="7750">
                  <c:v>91.394683323649048</c:v>
                </c:pt>
                <c:pt idx="7751">
                  <c:v>91.394683323649048</c:v>
                </c:pt>
                <c:pt idx="7752">
                  <c:v>91.394683323649048</c:v>
                </c:pt>
                <c:pt idx="7753">
                  <c:v>91.394683323649048</c:v>
                </c:pt>
                <c:pt idx="7754">
                  <c:v>91.394683323649048</c:v>
                </c:pt>
                <c:pt idx="7755">
                  <c:v>91.394683323649048</c:v>
                </c:pt>
                <c:pt idx="7756">
                  <c:v>91.394683323649048</c:v>
                </c:pt>
                <c:pt idx="7757">
                  <c:v>91.394683323649048</c:v>
                </c:pt>
                <c:pt idx="7758">
                  <c:v>91.394683323649048</c:v>
                </c:pt>
                <c:pt idx="7759">
                  <c:v>91.394683323649048</c:v>
                </c:pt>
                <c:pt idx="7760">
                  <c:v>91.394683323649048</c:v>
                </c:pt>
                <c:pt idx="7761">
                  <c:v>91.394683323649048</c:v>
                </c:pt>
                <c:pt idx="7762">
                  <c:v>91.394683323649048</c:v>
                </c:pt>
                <c:pt idx="7763">
                  <c:v>91.394683323649048</c:v>
                </c:pt>
                <c:pt idx="7764">
                  <c:v>91.394683323649048</c:v>
                </c:pt>
                <c:pt idx="7765">
                  <c:v>91.394683323649048</c:v>
                </c:pt>
                <c:pt idx="7766">
                  <c:v>91.394683323649048</c:v>
                </c:pt>
                <c:pt idx="7767">
                  <c:v>91.394683323649048</c:v>
                </c:pt>
                <c:pt idx="7768">
                  <c:v>91.394683323649048</c:v>
                </c:pt>
                <c:pt idx="7769">
                  <c:v>91.394683323649048</c:v>
                </c:pt>
                <c:pt idx="7770">
                  <c:v>91.394683323649048</c:v>
                </c:pt>
                <c:pt idx="7771">
                  <c:v>91.394683323649048</c:v>
                </c:pt>
                <c:pt idx="7772">
                  <c:v>91.394683323649048</c:v>
                </c:pt>
                <c:pt idx="7773">
                  <c:v>91.394683323649048</c:v>
                </c:pt>
                <c:pt idx="7774">
                  <c:v>91.394683323649048</c:v>
                </c:pt>
                <c:pt idx="7775">
                  <c:v>91.394683323649048</c:v>
                </c:pt>
                <c:pt idx="7776">
                  <c:v>91.394683323649048</c:v>
                </c:pt>
                <c:pt idx="7777">
                  <c:v>91.394683323649048</c:v>
                </c:pt>
                <c:pt idx="7778">
                  <c:v>91.394683323649048</c:v>
                </c:pt>
                <c:pt idx="7779">
                  <c:v>91.394683323649048</c:v>
                </c:pt>
                <c:pt idx="7780">
                  <c:v>91.394683323649048</c:v>
                </c:pt>
                <c:pt idx="7781">
                  <c:v>91.394683323649048</c:v>
                </c:pt>
                <c:pt idx="7782">
                  <c:v>91.394683323649048</c:v>
                </c:pt>
                <c:pt idx="7783">
                  <c:v>91.394683323649048</c:v>
                </c:pt>
                <c:pt idx="7784">
                  <c:v>91.394683323649048</c:v>
                </c:pt>
                <c:pt idx="7785">
                  <c:v>91.394683323649048</c:v>
                </c:pt>
                <c:pt idx="7786">
                  <c:v>91.394683323649048</c:v>
                </c:pt>
                <c:pt idx="7787">
                  <c:v>91.394683323649048</c:v>
                </c:pt>
                <c:pt idx="7788">
                  <c:v>91.394683323649048</c:v>
                </c:pt>
                <c:pt idx="7789">
                  <c:v>91.394683323649048</c:v>
                </c:pt>
                <c:pt idx="7790">
                  <c:v>91.394683323649048</c:v>
                </c:pt>
                <c:pt idx="7791">
                  <c:v>91.394683323649048</c:v>
                </c:pt>
                <c:pt idx="7792">
                  <c:v>91.394683323649048</c:v>
                </c:pt>
                <c:pt idx="7793">
                  <c:v>91.394683323649048</c:v>
                </c:pt>
                <c:pt idx="7794">
                  <c:v>91.394683323649048</c:v>
                </c:pt>
                <c:pt idx="7795">
                  <c:v>91.394683323649048</c:v>
                </c:pt>
                <c:pt idx="7796">
                  <c:v>91.394683323649048</c:v>
                </c:pt>
                <c:pt idx="7797">
                  <c:v>91.394683323649048</c:v>
                </c:pt>
                <c:pt idx="7798">
                  <c:v>91.394683323649048</c:v>
                </c:pt>
                <c:pt idx="7799">
                  <c:v>91.394683323649048</c:v>
                </c:pt>
                <c:pt idx="7800">
                  <c:v>91.394683323649048</c:v>
                </c:pt>
                <c:pt idx="7801">
                  <c:v>91.394683323649048</c:v>
                </c:pt>
                <c:pt idx="7802">
                  <c:v>91.394683323649048</c:v>
                </c:pt>
                <c:pt idx="7803">
                  <c:v>91.394683323649048</c:v>
                </c:pt>
                <c:pt idx="7804">
                  <c:v>91.394683323649048</c:v>
                </c:pt>
                <c:pt idx="7805">
                  <c:v>91.394683323649048</c:v>
                </c:pt>
                <c:pt idx="7806">
                  <c:v>91.394683323649048</c:v>
                </c:pt>
                <c:pt idx="7807">
                  <c:v>91.394683323649048</c:v>
                </c:pt>
                <c:pt idx="7808">
                  <c:v>91.394683323649048</c:v>
                </c:pt>
                <c:pt idx="7809">
                  <c:v>91.394683323649048</c:v>
                </c:pt>
                <c:pt idx="7810">
                  <c:v>91.394683323649048</c:v>
                </c:pt>
                <c:pt idx="7811">
                  <c:v>91.394683323649048</c:v>
                </c:pt>
                <c:pt idx="7812">
                  <c:v>91.394683323649048</c:v>
                </c:pt>
                <c:pt idx="7813">
                  <c:v>91.394683323649048</c:v>
                </c:pt>
                <c:pt idx="7814">
                  <c:v>91.394683323649048</c:v>
                </c:pt>
                <c:pt idx="7815">
                  <c:v>91.394683323649048</c:v>
                </c:pt>
                <c:pt idx="7816">
                  <c:v>91.394683323649048</c:v>
                </c:pt>
                <c:pt idx="7817">
                  <c:v>91.394683323649048</c:v>
                </c:pt>
                <c:pt idx="7818">
                  <c:v>91.394683323649048</c:v>
                </c:pt>
                <c:pt idx="7819">
                  <c:v>91.394683323649048</c:v>
                </c:pt>
                <c:pt idx="7820">
                  <c:v>91.394683323649048</c:v>
                </c:pt>
                <c:pt idx="7821">
                  <c:v>91.394683323649048</c:v>
                </c:pt>
                <c:pt idx="7822">
                  <c:v>91.394683323649048</c:v>
                </c:pt>
                <c:pt idx="7823">
                  <c:v>91.394683323649048</c:v>
                </c:pt>
                <c:pt idx="7824">
                  <c:v>91.394683323649048</c:v>
                </c:pt>
                <c:pt idx="7825">
                  <c:v>91.394683323649048</c:v>
                </c:pt>
                <c:pt idx="7826">
                  <c:v>91.394683323649048</c:v>
                </c:pt>
                <c:pt idx="7827">
                  <c:v>91.394683323649048</c:v>
                </c:pt>
                <c:pt idx="7828">
                  <c:v>91.394683323649048</c:v>
                </c:pt>
                <c:pt idx="7829">
                  <c:v>91.394683323649048</c:v>
                </c:pt>
                <c:pt idx="7830">
                  <c:v>91.394683323649048</c:v>
                </c:pt>
                <c:pt idx="7831">
                  <c:v>91.394683323649048</c:v>
                </c:pt>
                <c:pt idx="7832">
                  <c:v>91.394683323649048</c:v>
                </c:pt>
                <c:pt idx="7833">
                  <c:v>91.394683323649048</c:v>
                </c:pt>
                <c:pt idx="7834">
                  <c:v>91.394683323649048</c:v>
                </c:pt>
                <c:pt idx="7835">
                  <c:v>91.394683323649048</c:v>
                </c:pt>
                <c:pt idx="7836">
                  <c:v>91.394683323649048</c:v>
                </c:pt>
                <c:pt idx="7837">
                  <c:v>91.394683323649048</c:v>
                </c:pt>
                <c:pt idx="7838">
                  <c:v>91.394683323649048</c:v>
                </c:pt>
                <c:pt idx="7839">
                  <c:v>91.394683323649048</c:v>
                </c:pt>
                <c:pt idx="7840">
                  <c:v>91.394683323649048</c:v>
                </c:pt>
                <c:pt idx="7841">
                  <c:v>91.394683323649048</c:v>
                </c:pt>
                <c:pt idx="7842">
                  <c:v>91.394683323649048</c:v>
                </c:pt>
                <c:pt idx="7843">
                  <c:v>91.394683323649048</c:v>
                </c:pt>
                <c:pt idx="7844">
                  <c:v>91.394683323649048</c:v>
                </c:pt>
                <c:pt idx="7845">
                  <c:v>91.394683323649048</c:v>
                </c:pt>
                <c:pt idx="7846">
                  <c:v>91.394683323649048</c:v>
                </c:pt>
                <c:pt idx="7847">
                  <c:v>91.394683323649048</c:v>
                </c:pt>
                <c:pt idx="7848">
                  <c:v>91.394683323649048</c:v>
                </c:pt>
                <c:pt idx="7849">
                  <c:v>91.394683323649048</c:v>
                </c:pt>
                <c:pt idx="7850">
                  <c:v>91.394683323649048</c:v>
                </c:pt>
                <c:pt idx="7851">
                  <c:v>91.394683323649048</c:v>
                </c:pt>
                <c:pt idx="7852">
                  <c:v>91.394683323649048</c:v>
                </c:pt>
                <c:pt idx="7853">
                  <c:v>91.394683323649048</c:v>
                </c:pt>
                <c:pt idx="7854">
                  <c:v>91.394683323649048</c:v>
                </c:pt>
                <c:pt idx="7855">
                  <c:v>91.394683323649048</c:v>
                </c:pt>
                <c:pt idx="7856">
                  <c:v>91.394683323649048</c:v>
                </c:pt>
                <c:pt idx="7857">
                  <c:v>91.394683323649048</c:v>
                </c:pt>
                <c:pt idx="7858">
                  <c:v>91.394683323649048</c:v>
                </c:pt>
                <c:pt idx="7859">
                  <c:v>91.394683323649048</c:v>
                </c:pt>
                <c:pt idx="7860">
                  <c:v>91.394683323649048</c:v>
                </c:pt>
                <c:pt idx="7861">
                  <c:v>91.394683323649048</c:v>
                </c:pt>
                <c:pt idx="7862">
                  <c:v>91.394683323649048</c:v>
                </c:pt>
                <c:pt idx="7863">
                  <c:v>91.394683323649048</c:v>
                </c:pt>
                <c:pt idx="7864">
                  <c:v>91.394683323649048</c:v>
                </c:pt>
                <c:pt idx="7865">
                  <c:v>91.394683323649048</c:v>
                </c:pt>
                <c:pt idx="7866">
                  <c:v>91.394683323649048</c:v>
                </c:pt>
                <c:pt idx="7867">
                  <c:v>91.394683323649048</c:v>
                </c:pt>
                <c:pt idx="7868">
                  <c:v>91.394683323649048</c:v>
                </c:pt>
                <c:pt idx="7869">
                  <c:v>91.394683323649048</c:v>
                </c:pt>
                <c:pt idx="7870">
                  <c:v>91.394683323649048</c:v>
                </c:pt>
                <c:pt idx="7871">
                  <c:v>91.394683323649048</c:v>
                </c:pt>
                <c:pt idx="7872">
                  <c:v>91.394683323649048</c:v>
                </c:pt>
                <c:pt idx="7873">
                  <c:v>91.394683323649048</c:v>
                </c:pt>
                <c:pt idx="7874">
                  <c:v>91.394683323649048</c:v>
                </c:pt>
                <c:pt idx="7875">
                  <c:v>91.394683323649048</c:v>
                </c:pt>
                <c:pt idx="7876">
                  <c:v>91.394683323649048</c:v>
                </c:pt>
                <c:pt idx="7877">
                  <c:v>91.394683323649048</c:v>
                </c:pt>
                <c:pt idx="7878">
                  <c:v>91.394683323649048</c:v>
                </c:pt>
                <c:pt idx="7879">
                  <c:v>91.394683323649048</c:v>
                </c:pt>
                <c:pt idx="7880">
                  <c:v>91.394683323649048</c:v>
                </c:pt>
                <c:pt idx="7881">
                  <c:v>91.394683323649048</c:v>
                </c:pt>
                <c:pt idx="7882">
                  <c:v>91.394683323649048</c:v>
                </c:pt>
                <c:pt idx="7883">
                  <c:v>91.394683323649048</c:v>
                </c:pt>
                <c:pt idx="7884">
                  <c:v>91.394683323649048</c:v>
                </c:pt>
                <c:pt idx="7885">
                  <c:v>91.394683323649048</c:v>
                </c:pt>
                <c:pt idx="7886">
                  <c:v>91.394683323649048</c:v>
                </c:pt>
                <c:pt idx="7887">
                  <c:v>91.394683323649048</c:v>
                </c:pt>
                <c:pt idx="7888">
                  <c:v>91.394683323649048</c:v>
                </c:pt>
                <c:pt idx="7889">
                  <c:v>91.394683323649048</c:v>
                </c:pt>
                <c:pt idx="7890">
                  <c:v>91.394683323649048</c:v>
                </c:pt>
                <c:pt idx="7891">
                  <c:v>91.394683323649048</c:v>
                </c:pt>
                <c:pt idx="7892">
                  <c:v>91.394683323649048</c:v>
                </c:pt>
                <c:pt idx="7893">
                  <c:v>91.394683323649048</c:v>
                </c:pt>
                <c:pt idx="7894">
                  <c:v>91.394683323649048</c:v>
                </c:pt>
                <c:pt idx="7895">
                  <c:v>91.394683323649048</c:v>
                </c:pt>
                <c:pt idx="7896">
                  <c:v>91.394683323649048</c:v>
                </c:pt>
                <c:pt idx="7897">
                  <c:v>91.394683323649048</c:v>
                </c:pt>
                <c:pt idx="7898">
                  <c:v>91.394683323649048</c:v>
                </c:pt>
                <c:pt idx="7899">
                  <c:v>91.394683323649048</c:v>
                </c:pt>
                <c:pt idx="7900">
                  <c:v>91.394683323649048</c:v>
                </c:pt>
                <c:pt idx="7901">
                  <c:v>91.394683323649048</c:v>
                </c:pt>
                <c:pt idx="7902">
                  <c:v>91.394683323649048</c:v>
                </c:pt>
                <c:pt idx="7903">
                  <c:v>91.394683323649048</c:v>
                </c:pt>
                <c:pt idx="7904">
                  <c:v>91.394683323649048</c:v>
                </c:pt>
                <c:pt idx="7905">
                  <c:v>91.394683323649048</c:v>
                </c:pt>
                <c:pt idx="7906">
                  <c:v>91.394683323649048</c:v>
                </c:pt>
                <c:pt idx="7907">
                  <c:v>91.394683323649048</c:v>
                </c:pt>
                <c:pt idx="7908">
                  <c:v>91.394683323649048</c:v>
                </c:pt>
                <c:pt idx="7909">
                  <c:v>91.394683323649048</c:v>
                </c:pt>
                <c:pt idx="7910">
                  <c:v>91.394683323649048</c:v>
                </c:pt>
                <c:pt idx="7911">
                  <c:v>91.394683323649048</c:v>
                </c:pt>
                <c:pt idx="7912">
                  <c:v>91.394683323649048</c:v>
                </c:pt>
                <c:pt idx="7913">
                  <c:v>91.394683323649048</c:v>
                </c:pt>
                <c:pt idx="7914">
                  <c:v>91.394683323649048</c:v>
                </c:pt>
                <c:pt idx="7915">
                  <c:v>91.394683323649048</c:v>
                </c:pt>
                <c:pt idx="7916">
                  <c:v>91.394683323649048</c:v>
                </c:pt>
                <c:pt idx="7917">
                  <c:v>91.394683323649048</c:v>
                </c:pt>
                <c:pt idx="7918">
                  <c:v>91.394683323649048</c:v>
                </c:pt>
                <c:pt idx="7919">
                  <c:v>91.394683323649048</c:v>
                </c:pt>
                <c:pt idx="7920">
                  <c:v>91.394683323649048</c:v>
                </c:pt>
                <c:pt idx="7921">
                  <c:v>91.394683323649048</c:v>
                </c:pt>
                <c:pt idx="7922">
                  <c:v>91.394683323649048</c:v>
                </c:pt>
                <c:pt idx="7923">
                  <c:v>91.394683323649048</c:v>
                </c:pt>
                <c:pt idx="7924">
                  <c:v>91.394683323649048</c:v>
                </c:pt>
                <c:pt idx="7925">
                  <c:v>91.394683323649048</c:v>
                </c:pt>
                <c:pt idx="7926">
                  <c:v>91.394683323649048</c:v>
                </c:pt>
                <c:pt idx="7927">
                  <c:v>91.394683323649048</c:v>
                </c:pt>
                <c:pt idx="7928">
                  <c:v>91.394683323649048</c:v>
                </c:pt>
                <c:pt idx="7929">
                  <c:v>91.394683323649048</c:v>
                </c:pt>
                <c:pt idx="7930">
                  <c:v>91.394683323649048</c:v>
                </c:pt>
                <c:pt idx="7931">
                  <c:v>91.394683323649048</c:v>
                </c:pt>
                <c:pt idx="7932">
                  <c:v>91.394683323649048</c:v>
                </c:pt>
                <c:pt idx="7933">
                  <c:v>91.394683323649048</c:v>
                </c:pt>
                <c:pt idx="7934">
                  <c:v>91.394683323649048</c:v>
                </c:pt>
                <c:pt idx="7935">
                  <c:v>91.394683323649048</c:v>
                </c:pt>
                <c:pt idx="7936">
                  <c:v>91.394683323649048</c:v>
                </c:pt>
                <c:pt idx="7937">
                  <c:v>91.394683323649048</c:v>
                </c:pt>
                <c:pt idx="7938">
                  <c:v>91.394683323649048</c:v>
                </c:pt>
                <c:pt idx="7939">
                  <c:v>91.394683323649048</c:v>
                </c:pt>
                <c:pt idx="7940">
                  <c:v>91.394683323649048</c:v>
                </c:pt>
                <c:pt idx="7941">
                  <c:v>91.394683323649048</c:v>
                </c:pt>
                <c:pt idx="7942">
                  <c:v>91.394683323649048</c:v>
                </c:pt>
                <c:pt idx="7943">
                  <c:v>91.394683323649048</c:v>
                </c:pt>
                <c:pt idx="7944">
                  <c:v>91.394683323649048</c:v>
                </c:pt>
                <c:pt idx="7945">
                  <c:v>91.394683323649048</c:v>
                </c:pt>
                <c:pt idx="7946">
                  <c:v>91.394683323649048</c:v>
                </c:pt>
                <c:pt idx="7947">
                  <c:v>91.394683323649048</c:v>
                </c:pt>
                <c:pt idx="7948">
                  <c:v>91.394683323649048</c:v>
                </c:pt>
                <c:pt idx="7949">
                  <c:v>91.394683323649048</c:v>
                </c:pt>
                <c:pt idx="7950">
                  <c:v>91.394683323649048</c:v>
                </c:pt>
                <c:pt idx="7951">
                  <c:v>91.394683323649048</c:v>
                </c:pt>
                <c:pt idx="7952">
                  <c:v>91.394683323649048</c:v>
                </c:pt>
                <c:pt idx="7953">
                  <c:v>91.394683323649048</c:v>
                </c:pt>
                <c:pt idx="7954">
                  <c:v>91.394683323649048</c:v>
                </c:pt>
                <c:pt idx="7955">
                  <c:v>91.394683323649048</c:v>
                </c:pt>
                <c:pt idx="7956">
                  <c:v>91.394683323649048</c:v>
                </c:pt>
                <c:pt idx="7957">
                  <c:v>91.394683323649048</c:v>
                </c:pt>
                <c:pt idx="7958">
                  <c:v>91.394683323649048</c:v>
                </c:pt>
                <c:pt idx="7959">
                  <c:v>91.394683323649048</c:v>
                </c:pt>
                <c:pt idx="7960">
                  <c:v>91.394683323649048</c:v>
                </c:pt>
                <c:pt idx="7961">
                  <c:v>91.394683323649048</c:v>
                </c:pt>
                <c:pt idx="7962">
                  <c:v>91.394683323649048</c:v>
                </c:pt>
                <c:pt idx="7963">
                  <c:v>91.394683323649048</c:v>
                </c:pt>
                <c:pt idx="7964">
                  <c:v>91.394683323649048</c:v>
                </c:pt>
                <c:pt idx="7965">
                  <c:v>91.394683323649048</c:v>
                </c:pt>
                <c:pt idx="7966">
                  <c:v>91.394683323649048</c:v>
                </c:pt>
                <c:pt idx="7967">
                  <c:v>91.394683323649048</c:v>
                </c:pt>
                <c:pt idx="7968">
                  <c:v>91.394683323649048</c:v>
                </c:pt>
                <c:pt idx="7969">
                  <c:v>91.394683323649048</c:v>
                </c:pt>
                <c:pt idx="7970">
                  <c:v>91.394683323649048</c:v>
                </c:pt>
                <c:pt idx="7971">
                  <c:v>91.394683323649048</c:v>
                </c:pt>
                <c:pt idx="7972">
                  <c:v>91.394683323649048</c:v>
                </c:pt>
                <c:pt idx="7973">
                  <c:v>91.394683323649048</c:v>
                </c:pt>
                <c:pt idx="7974">
                  <c:v>91.394683323649048</c:v>
                </c:pt>
                <c:pt idx="7975">
                  <c:v>91.394683323649048</c:v>
                </c:pt>
                <c:pt idx="7976">
                  <c:v>91.394683323649048</c:v>
                </c:pt>
                <c:pt idx="7977">
                  <c:v>91.394683323649048</c:v>
                </c:pt>
                <c:pt idx="7978">
                  <c:v>91.394683323649048</c:v>
                </c:pt>
                <c:pt idx="7979">
                  <c:v>91.394683323649048</c:v>
                </c:pt>
                <c:pt idx="7980">
                  <c:v>91.394683323649048</c:v>
                </c:pt>
                <c:pt idx="7981">
                  <c:v>91.394683323649048</c:v>
                </c:pt>
                <c:pt idx="7982">
                  <c:v>91.394683323649048</c:v>
                </c:pt>
                <c:pt idx="7983">
                  <c:v>91.394683323649048</c:v>
                </c:pt>
                <c:pt idx="7984">
                  <c:v>91.394683323649048</c:v>
                </c:pt>
                <c:pt idx="7985">
                  <c:v>91.394683323649048</c:v>
                </c:pt>
                <c:pt idx="7986">
                  <c:v>91.394683323649048</c:v>
                </c:pt>
                <c:pt idx="7987">
                  <c:v>91.394683323649048</c:v>
                </c:pt>
                <c:pt idx="7988">
                  <c:v>91.394683323649048</c:v>
                </c:pt>
                <c:pt idx="7989">
                  <c:v>91.394683323649048</c:v>
                </c:pt>
                <c:pt idx="7990">
                  <c:v>91.394683323649048</c:v>
                </c:pt>
                <c:pt idx="7991">
                  <c:v>91.394683323649048</c:v>
                </c:pt>
                <c:pt idx="7992">
                  <c:v>91.394683323649048</c:v>
                </c:pt>
                <c:pt idx="7993">
                  <c:v>91.394683323649048</c:v>
                </c:pt>
                <c:pt idx="7994">
                  <c:v>91.394683323649048</c:v>
                </c:pt>
                <c:pt idx="7995">
                  <c:v>91.394683323649048</c:v>
                </c:pt>
                <c:pt idx="7996">
                  <c:v>91.394683323649048</c:v>
                </c:pt>
                <c:pt idx="7997">
                  <c:v>91.394683323649048</c:v>
                </c:pt>
                <c:pt idx="7998">
                  <c:v>91.394683323649048</c:v>
                </c:pt>
                <c:pt idx="7999">
                  <c:v>91.394683323649048</c:v>
                </c:pt>
                <c:pt idx="8000">
                  <c:v>91.394683323649048</c:v>
                </c:pt>
                <c:pt idx="8001">
                  <c:v>91.394683323649048</c:v>
                </c:pt>
                <c:pt idx="8002">
                  <c:v>91.394683323649048</c:v>
                </c:pt>
                <c:pt idx="8003">
                  <c:v>91.394683323649048</c:v>
                </c:pt>
                <c:pt idx="8004">
                  <c:v>91.394683323649048</c:v>
                </c:pt>
                <c:pt idx="8005">
                  <c:v>91.394683323649048</c:v>
                </c:pt>
                <c:pt idx="8006">
                  <c:v>91.394683323649048</c:v>
                </c:pt>
                <c:pt idx="8007">
                  <c:v>91.394683323649048</c:v>
                </c:pt>
                <c:pt idx="8008">
                  <c:v>91.394683323649048</c:v>
                </c:pt>
                <c:pt idx="8009">
                  <c:v>91.394683323649048</c:v>
                </c:pt>
                <c:pt idx="8010">
                  <c:v>91.394683323649048</c:v>
                </c:pt>
                <c:pt idx="8011">
                  <c:v>91.394683323649048</c:v>
                </c:pt>
                <c:pt idx="8012">
                  <c:v>91.394683323649048</c:v>
                </c:pt>
                <c:pt idx="8013">
                  <c:v>91.394683323649048</c:v>
                </c:pt>
                <c:pt idx="8014">
                  <c:v>91.394683323649048</c:v>
                </c:pt>
                <c:pt idx="8015">
                  <c:v>91.394683323649048</c:v>
                </c:pt>
                <c:pt idx="8016">
                  <c:v>91.394683323649048</c:v>
                </c:pt>
                <c:pt idx="8017">
                  <c:v>91.394683323649048</c:v>
                </c:pt>
                <c:pt idx="8018">
                  <c:v>91.394683323649048</c:v>
                </c:pt>
                <c:pt idx="8019">
                  <c:v>91.394683323649048</c:v>
                </c:pt>
                <c:pt idx="8020">
                  <c:v>91.394683323649048</c:v>
                </c:pt>
                <c:pt idx="8021">
                  <c:v>91.394683323649048</c:v>
                </c:pt>
                <c:pt idx="8022">
                  <c:v>91.394683323649048</c:v>
                </c:pt>
                <c:pt idx="8023">
                  <c:v>91.394683323649048</c:v>
                </c:pt>
                <c:pt idx="8024">
                  <c:v>91.394683323649048</c:v>
                </c:pt>
                <c:pt idx="8025">
                  <c:v>91.394683323649048</c:v>
                </c:pt>
                <c:pt idx="8026">
                  <c:v>91.394683323649048</c:v>
                </c:pt>
                <c:pt idx="8027">
                  <c:v>91.394683323649048</c:v>
                </c:pt>
                <c:pt idx="8028">
                  <c:v>91.394683323649048</c:v>
                </c:pt>
                <c:pt idx="8029">
                  <c:v>91.394683323649048</c:v>
                </c:pt>
                <c:pt idx="8030">
                  <c:v>91.394683323649048</c:v>
                </c:pt>
                <c:pt idx="8031">
                  <c:v>91.394683323649048</c:v>
                </c:pt>
                <c:pt idx="8032">
                  <c:v>91.394683323649048</c:v>
                </c:pt>
                <c:pt idx="8033">
                  <c:v>91.394683323649048</c:v>
                </c:pt>
                <c:pt idx="8034">
                  <c:v>91.394683323649048</c:v>
                </c:pt>
                <c:pt idx="8035">
                  <c:v>91.394683323649048</c:v>
                </c:pt>
                <c:pt idx="8036">
                  <c:v>91.394683323649048</c:v>
                </c:pt>
                <c:pt idx="8037">
                  <c:v>91.394683323649048</c:v>
                </c:pt>
                <c:pt idx="8038">
                  <c:v>91.394683323649048</c:v>
                </c:pt>
                <c:pt idx="8039">
                  <c:v>91.394683323649048</c:v>
                </c:pt>
                <c:pt idx="8040">
                  <c:v>91.394683323649048</c:v>
                </c:pt>
                <c:pt idx="8041">
                  <c:v>91.394683323649048</c:v>
                </c:pt>
                <c:pt idx="8042">
                  <c:v>91.394683323649048</c:v>
                </c:pt>
                <c:pt idx="8043">
                  <c:v>91.394683323649048</c:v>
                </c:pt>
                <c:pt idx="8044">
                  <c:v>91.394683323649048</c:v>
                </c:pt>
                <c:pt idx="8045">
                  <c:v>91.394683323649048</c:v>
                </c:pt>
                <c:pt idx="8046">
                  <c:v>91.394683323649048</c:v>
                </c:pt>
                <c:pt idx="8047">
                  <c:v>91.394683323649048</c:v>
                </c:pt>
                <c:pt idx="8048">
                  <c:v>91.394683323649048</c:v>
                </c:pt>
                <c:pt idx="8049">
                  <c:v>91.394683323649048</c:v>
                </c:pt>
                <c:pt idx="8050">
                  <c:v>91.394683323649048</c:v>
                </c:pt>
                <c:pt idx="8051">
                  <c:v>91.394683323649048</c:v>
                </c:pt>
                <c:pt idx="8052">
                  <c:v>91.394683323649048</c:v>
                </c:pt>
                <c:pt idx="8053">
                  <c:v>91.394683323649048</c:v>
                </c:pt>
                <c:pt idx="8054">
                  <c:v>91.394683323649048</c:v>
                </c:pt>
                <c:pt idx="8055">
                  <c:v>91.394683323649048</c:v>
                </c:pt>
                <c:pt idx="8056">
                  <c:v>91.394683323649048</c:v>
                </c:pt>
                <c:pt idx="8057">
                  <c:v>91.394683323649048</c:v>
                </c:pt>
                <c:pt idx="8058">
                  <c:v>91.394683323649048</c:v>
                </c:pt>
                <c:pt idx="8059">
                  <c:v>91.394683323649048</c:v>
                </c:pt>
                <c:pt idx="8060">
                  <c:v>91.394683323649048</c:v>
                </c:pt>
                <c:pt idx="8061">
                  <c:v>91.394683323649048</c:v>
                </c:pt>
                <c:pt idx="8062">
                  <c:v>91.394683323649048</c:v>
                </c:pt>
                <c:pt idx="8063">
                  <c:v>91.394683323649048</c:v>
                </c:pt>
                <c:pt idx="8064">
                  <c:v>91.394683323649048</c:v>
                </c:pt>
                <c:pt idx="8065">
                  <c:v>91.394683323649048</c:v>
                </c:pt>
                <c:pt idx="8066">
                  <c:v>91.394683323649048</c:v>
                </c:pt>
                <c:pt idx="8067">
                  <c:v>91.394683323649048</c:v>
                </c:pt>
                <c:pt idx="8068">
                  <c:v>91.394683323649048</c:v>
                </c:pt>
                <c:pt idx="8069">
                  <c:v>91.394683323649048</c:v>
                </c:pt>
                <c:pt idx="8070">
                  <c:v>91.394683323649048</c:v>
                </c:pt>
                <c:pt idx="8071">
                  <c:v>91.394683323649048</c:v>
                </c:pt>
                <c:pt idx="8072">
                  <c:v>91.394683323649048</c:v>
                </c:pt>
                <c:pt idx="8073">
                  <c:v>91.394683323649048</c:v>
                </c:pt>
                <c:pt idx="8074">
                  <c:v>91.394683323649048</c:v>
                </c:pt>
                <c:pt idx="8075">
                  <c:v>91.394683323649048</c:v>
                </c:pt>
                <c:pt idx="8076">
                  <c:v>91.394683323649048</c:v>
                </c:pt>
                <c:pt idx="8077">
                  <c:v>91.394683323649048</c:v>
                </c:pt>
                <c:pt idx="8078">
                  <c:v>91.394683323649048</c:v>
                </c:pt>
                <c:pt idx="8079">
                  <c:v>91.394683323649048</c:v>
                </c:pt>
                <c:pt idx="8080">
                  <c:v>91.394683323649048</c:v>
                </c:pt>
                <c:pt idx="8081">
                  <c:v>91.394683323649048</c:v>
                </c:pt>
                <c:pt idx="8082">
                  <c:v>91.394683323649048</c:v>
                </c:pt>
                <c:pt idx="8083">
                  <c:v>91.394683323649048</c:v>
                </c:pt>
                <c:pt idx="8084">
                  <c:v>91.394683323649048</c:v>
                </c:pt>
                <c:pt idx="8085">
                  <c:v>91.394683323649048</c:v>
                </c:pt>
                <c:pt idx="8086">
                  <c:v>91.394683323649048</c:v>
                </c:pt>
                <c:pt idx="8087">
                  <c:v>91.394683323649048</c:v>
                </c:pt>
                <c:pt idx="8088">
                  <c:v>91.394683323649048</c:v>
                </c:pt>
                <c:pt idx="8089">
                  <c:v>91.394683323649048</c:v>
                </c:pt>
                <c:pt idx="8090">
                  <c:v>91.394683323649048</c:v>
                </c:pt>
                <c:pt idx="8091">
                  <c:v>91.394683323649048</c:v>
                </c:pt>
                <c:pt idx="8092">
                  <c:v>91.394683323649048</c:v>
                </c:pt>
                <c:pt idx="8093">
                  <c:v>91.394683323649048</c:v>
                </c:pt>
                <c:pt idx="8094">
                  <c:v>91.394683323649048</c:v>
                </c:pt>
                <c:pt idx="8095">
                  <c:v>91.394683323649048</c:v>
                </c:pt>
                <c:pt idx="8096">
                  <c:v>91.394683323649048</c:v>
                </c:pt>
                <c:pt idx="8097">
                  <c:v>91.394683323649048</c:v>
                </c:pt>
                <c:pt idx="8098">
                  <c:v>91.394683323649048</c:v>
                </c:pt>
                <c:pt idx="8099">
                  <c:v>91.394683323649048</c:v>
                </c:pt>
                <c:pt idx="8100">
                  <c:v>91.394683323649048</c:v>
                </c:pt>
                <c:pt idx="8101">
                  <c:v>91.394683323649048</c:v>
                </c:pt>
                <c:pt idx="8102">
                  <c:v>91.394683323649048</c:v>
                </c:pt>
                <c:pt idx="8103">
                  <c:v>91.394683323649048</c:v>
                </c:pt>
                <c:pt idx="8104">
                  <c:v>91.394683323649048</c:v>
                </c:pt>
                <c:pt idx="8105">
                  <c:v>91.394683323649048</c:v>
                </c:pt>
                <c:pt idx="8106">
                  <c:v>91.394683323649048</c:v>
                </c:pt>
                <c:pt idx="8107">
                  <c:v>91.394683323649048</c:v>
                </c:pt>
                <c:pt idx="8108">
                  <c:v>91.394683323649048</c:v>
                </c:pt>
                <c:pt idx="8109">
                  <c:v>91.394683323649048</c:v>
                </c:pt>
                <c:pt idx="8110">
                  <c:v>91.394683323649048</c:v>
                </c:pt>
                <c:pt idx="8111">
                  <c:v>91.394683323649048</c:v>
                </c:pt>
                <c:pt idx="8112">
                  <c:v>91.394683323649048</c:v>
                </c:pt>
                <c:pt idx="8113">
                  <c:v>91.394683323649048</c:v>
                </c:pt>
                <c:pt idx="8114">
                  <c:v>91.394683323649048</c:v>
                </c:pt>
                <c:pt idx="8115">
                  <c:v>91.394683323649048</c:v>
                </c:pt>
                <c:pt idx="8116">
                  <c:v>91.394683323649048</c:v>
                </c:pt>
                <c:pt idx="8117">
                  <c:v>91.394683323649048</c:v>
                </c:pt>
                <c:pt idx="8118">
                  <c:v>91.394683323649048</c:v>
                </c:pt>
                <c:pt idx="8119">
                  <c:v>91.394683323649048</c:v>
                </c:pt>
                <c:pt idx="8120">
                  <c:v>91.394683323649048</c:v>
                </c:pt>
                <c:pt idx="8121">
                  <c:v>91.394683323649048</c:v>
                </c:pt>
                <c:pt idx="8122">
                  <c:v>91.394683323649048</c:v>
                </c:pt>
                <c:pt idx="8123">
                  <c:v>91.394683323649048</c:v>
                </c:pt>
                <c:pt idx="8124">
                  <c:v>91.394683323649048</c:v>
                </c:pt>
                <c:pt idx="8125">
                  <c:v>91.394683323649048</c:v>
                </c:pt>
                <c:pt idx="8126">
                  <c:v>91.394683323649048</c:v>
                </c:pt>
                <c:pt idx="8127">
                  <c:v>91.394683323649048</c:v>
                </c:pt>
                <c:pt idx="8128">
                  <c:v>91.394683323649048</c:v>
                </c:pt>
                <c:pt idx="8129">
                  <c:v>91.394683323649048</c:v>
                </c:pt>
                <c:pt idx="8130">
                  <c:v>91.394683323649048</c:v>
                </c:pt>
                <c:pt idx="8131">
                  <c:v>91.394683323649048</c:v>
                </c:pt>
                <c:pt idx="8132">
                  <c:v>91.394683323649048</c:v>
                </c:pt>
                <c:pt idx="8133">
                  <c:v>91.394683323649048</c:v>
                </c:pt>
                <c:pt idx="8134">
                  <c:v>91.394683323649048</c:v>
                </c:pt>
                <c:pt idx="8135">
                  <c:v>91.394683323649048</c:v>
                </c:pt>
                <c:pt idx="8136">
                  <c:v>91.394683323649048</c:v>
                </c:pt>
                <c:pt idx="8137">
                  <c:v>91.394683323649048</c:v>
                </c:pt>
                <c:pt idx="8138">
                  <c:v>91.394683323649048</c:v>
                </c:pt>
                <c:pt idx="8139">
                  <c:v>91.394683323649048</c:v>
                </c:pt>
                <c:pt idx="8140">
                  <c:v>91.394683323649048</c:v>
                </c:pt>
                <c:pt idx="8141">
                  <c:v>91.394683323649048</c:v>
                </c:pt>
                <c:pt idx="8142">
                  <c:v>91.394683323649048</c:v>
                </c:pt>
                <c:pt idx="8143">
                  <c:v>91.394683323649048</c:v>
                </c:pt>
                <c:pt idx="8144">
                  <c:v>91.394683323649048</c:v>
                </c:pt>
                <c:pt idx="8145">
                  <c:v>91.394683323649048</c:v>
                </c:pt>
                <c:pt idx="8146">
                  <c:v>91.394683323649048</c:v>
                </c:pt>
                <c:pt idx="8147">
                  <c:v>91.394683323649048</c:v>
                </c:pt>
                <c:pt idx="8148">
                  <c:v>91.394683323649048</c:v>
                </c:pt>
                <c:pt idx="8149">
                  <c:v>91.394683323649048</c:v>
                </c:pt>
                <c:pt idx="8150">
                  <c:v>91.394683323649048</c:v>
                </c:pt>
                <c:pt idx="8151">
                  <c:v>91.394683323649048</c:v>
                </c:pt>
                <c:pt idx="8152">
                  <c:v>91.394683323649048</c:v>
                </c:pt>
                <c:pt idx="8153">
                  <c:v>91.394683323649048</c:v>
                </c:pt>
                <c:pt idx="8154">
                  <c:v>91.394683323649048</c:v>
                </c:pt>
                <c:pt idx="8155">
                  <c:v>91.394683323649048</c:v>
                </c:pt>
                <c:pt idx="8156">
                  <c:v>91.394683323649048</c:v>
                </c:pt>
                <c:pt idx="8157">
                  <c:v>91.394683323649048</c:v>
                </c:pt>
                <c:pt idx="8158">
                  <c:v>91.394683323649048</c:v>
                </c:pt>
                <c:pt idx="8159">
                  <c:v>91.394683323649048</c:v>
                </c:pt>
                <c:pt idx="8160">
                  <c:v>91.394683323649048</c:v>
                </c:pt>
                <c:pt idx="8161">
                  <c:v>91.394683323649048</c:v>
                </c:pt>
                <c:pt idx="8162">
                  <c:v>91.394683323649048</c:v>
                </c:pt>
                <c:pt idx="8163">
                  <c:v>91.394683323649048</c:v>
                </c:pt>
                <c:pt idx="8164">
                  <c:v>91.394683323649048</c:v>
                </c:pt>
                <c:pt idx="8165">
                  <c:v>91.394683323649048</c:v>
                </c:pt>
                <c:pt idx="8166">
                  <c:v>91.394683323649048</c:v>
                </c:pt>
                <c:pt idx="8167">
                  <c:v>91.394683323649048</c:v>
                </c:pt>
                <c:pt idx="8168">
                  <c:v>91.394683323649048</c:v>
                </c:pt>
                <c:pt idx="8169">
                  <c:v>91.394683323649048</c:v>
                </c:pt>
                <c:pt idx="8170">
                  <c:v>91.394683323649048</c:v>
                </c:pt>
                <c:pt idx="8171">
                  <c:v>91.394683323649048</c:v>
                </c:pt>
                <c:pt idx="8172">
                  <c:v>91.394683323649048</c:v>
                </c:pt>
                <c:pt idx="8173">
                  <c:v>91.394683323649048</c:v>
                </c:pt>
                <c:pt idx="8174">
                  <c:v>91.394683323649048</c:v>
                </c:pt>
                <c:pt idx="8175">
                  <c:v>91.394683323649048</c:v>
                </c:pt>
                <c:pt idx="8176">
                  <c:v>91.394683323649048</c:v>
                </c:pt>
                <c:pt idx="8177">
                  <c:v>91.394683323649048</c:v>
                </c:pt>
                <c:pt idx="8178">
                  <c:v>91.394683323649048</c:v>
                </c:pt>
                <c:pt idx="8179">
                  <c:v>91.394683323649048</c:v>
                </c:pt>
                <c:pt idx="8180">
                  <c:v>91.394683323649048</c:v>
                </c:pt>
                <c:pt idx="8181">
                  <c:v>91.394683323649048</c:v>
                </c:pt>
                <c:pt idx="8182">
                  <c:v>91.394683323649048</c:v>
                </c:pt>
                <c:pt idx="8183">
                  <c:v>91.394683323649048</c:v>
                </c:pt>
                <c:pt idx="8184">
                  <c:v>91.394683323649048</c:v>
                </c:pt>
                <c:pt idx="8185">
                  <c:v>91.394683323649048</c:v>
                </c:pt>
                <c:pt idx="8186">
                  <c:v>91.394683323649048</c:v>
                </c:pt>
                <c:pt idx="8187">
                  <c:v>91.394683323649048</c:v>
                </c:pt>
                <c:pt idx="8188">
                  <c:v>91.394683323649048</c:v>
                </c:pt>
                <c:pt idx="8189">
                  <c:v>91.394683323649048</c:v>
                </c:pt>
                <c:pt idx="8190">
                  <c:v>91.394683323649048</c:v>
                </c:pt>
                <c:pt idx="8191">
                  <c:v>91.394683323649048</c:v>
                </c:pt>
                <c:pt idx="8192">
                  <c:v>91.394683323649048</c:v>
                </c:pt>
                <c:pt idx="8193">
                  <c:v>91.394683323649048</c:v>
                </c:pt>
                <c:pt idx="8194">
                  <c:v>91.394683323649048</c:v>
                </c:pt>
                <c:pt idx="8195">
                  <c:v>91.394683323649048</c:v>
                </c:pt>
                <c:pt idx="8196">
                  <c:v>91.394683323649048</c:v>
                </c:pt>
                <c:pt idx="8197">
                  <c:v>91.394683323649048</c:v>
                </c:pt>
                <c:pt idx="8198">
                  <c:v>91.394683323649048</c:v>
                </c:pt>
                <c:pt idx="8199">
                  <c:v>91.394683323649048</c:v>
                </c:pt>
                <c:pt idx="8200">
                  <c:v>91.394683323649048</c:v>
                </c:pt>
                <c:pt idx="8201">
                  <c:v>91.394683323649048</c:v>
                </c:pt>
                <c:pt idx="8202">
                  <c:v>91.394683323649048</c:v>
                </c:pt>
                <c:pt idx="8203">
                  <c:v>91.394683323649048</c:v>
                </c:pt>
                <c:pt idx="8204">
                  <c:v>91.394683323649048</c:v>
                </c:pt>
                <c:pt idx="8205">
                  <c:v>91.394683323649048</c:v>
                </c:pt>
                <c:pt idx="8206">
                  <c:v>91.394683323649048</c:v>
                </c:pt>
                <c:pt idx="8207">
                  <c:v>91.394683323649048</c:v>
                </c:pt>
                <c:pt idx="8208">
                  <c:v>91.394683323649048</c:v>
                </c:pt>
                <c:pt idx="8209">
                  <c:v>91.394683323649048</c:v>
                </c:pt>
                <c:pt idx="8210">
                  <c:v>91.394683323649048</c:v>
                </c:pt>
                <c:pt idx="8211">
                  <c:v>91.394683323649048</c:v>
                </c:pt>
                <c:pt idx="8212">
                  <c:v>91.394683323649048</c:v>
                </c:pt>
                <c:pt idx="8213">
                  <c:v>91.394683323649048</c:v>
                </c:pt>
                <c:pt idx="8214">
                  <c:v>91.394683323649048</c:v>
                </c:pt>
                <c:pt idx="8215">
                  <c:v>91.394683323649048</c:v>
                </c:pt>
                <c:pt idx="8216">
                  <c:v>91.394683323649048</c:v>
                </c:pt>
                <c:pt idx="8217">
                  <c:v>91.394683323649048</c:v>
                </c:pt>
                <c:pt idx="8218">
                  <c:v>91.394683323649048</c:v>
                </c:pt>
                <c:pt idx="8219">
                  <c:v>91.394683323649048</c:v>
                </c:pt>
                <c:pt idx="8220">
                  <c:v>91.394683323649048</c:v>
                </c:pt>
                <c:pt idx="8221">
                  <c:v>91.394683323649048</c:v>
                </c:pt>
                <c:pt idx="8222">
                  <c:v>91.394683323649048</c:v>
                </c:pt>
                <c:pt idx="8223">
                  <c:v>91.394683323649048</c:v>
                </c:pt>
                <c:pt idx="8224">
                  <c:v>91.394683323649048</c:v>
                </c:pt>
                <c:pt idx="8225">
                  <c:v>91.394683323649048</c:v>
                </c:pt>
                <c:pt idx="8226">
                  <c:v>91.394683323649048</c:v>
                </c:pt>
                <c:pt idx="8227">
                  <c:v>91.394683323649048</c:v>
                </c:pt>
                <c:pt idx="8228">
                  <c:v>91.394683323649048</c:v>
                </c:pt>
                <c:pt idx="8229">
                  <c:v>91.394683323649048</c:v>
                </c:pt>
                <c:pt idx="8230">
                  <c:v>91.394683323649048</c:v>
                </c:pt>
                <c:pt idx="8231">
                  <c:v>91.394683323649048</c:v>
                </c:pt>
                <c:pt idx="8232">
                  <c:v>91.394683323649048</c:v>
                </c:pt>
                <c:pt idx="8233">
                  <c:v>91.394683323649048</c:v>
                </c:pt>
                <c:pt idx="8234">
                  <c:v>91.394683323649048</c:v>
                </c:pt>
                <c:pt idx="8235">
                  <c:v>91.394683323649048</c:v>
                </c:pt>
                <c:pt idx="8236">
                  <c:v>91.394683323649048</c:v>
                </c:pt>
                <c:pt idx="8237">
                  <c:v>91.394683323649048</c:v>
                </c:pt>
                <c:pt idx="8238">
                  <c:v>91.394683323649048</c:v>
                </c:pt>
                <c:pt idx="8239">
                  <c:v>91.394683323649048</c:v>
                </c:pt>
                <c:pt idx="8240">
                  <c:v>91.394683323649048</c:v>
                </c:pt>
                <c:pt idx="8241">
                  <c:v>91.394683323649048</c:v>
                </c:pt>
                <c:pt idx="8242">
                  <c:v>91.394683323649048</c:v>
                </c:pt>
                <c:pt idx="8243">
                  <c:v>91.394683323649048</c:v>
                </c:pt>
                <c:pt idx="8244">
                  <c:v>91.394683323649048</c:v>
                </c:pt>
                <c:pt idx="8245">
                  <c:v>91.394683323649048</c:v>
                </c:pt>
                <c:pt idx="8246">
                  <c:v>91.394683323649048</c:v>
                </c:pt>
                <c:pt idx="8247">
                  <c:v>91.394683323649048</c:v>
                </c:pt>
                <c:pt idx="8248">
                  <c:v>91.394683323649048</c:v>
                </c:pt>
                <c:pt idx="8249">
                  <c:v>91.394683323649048</c:v>
                </c:pt>
                <c:pt idx="8250">
                  <c:v>91.394683323649048</c:v>
                </c:pt>
                <c:pt idx="8251">
                  <c:v>91.394683323649048</c:v>
                </c:pt>
                <c:pt idx="8252">
                  <c:v>91.394683323649048</c:v>
                </c:pt>
                <c:pt idx="8253">
                  <c:v>91.394683323649048</c:v>
                </c:pt>
                <c:pt idx="8254">
                  <c:v>91.394683323649048</c:v>
                </c:pt>
                <c:pt idx="8255">
                  <c:v>91.394683323649048</c:v>
                </c:pt>
                <c:pt idx="8256">
                  <c:v>91.394683323649048</c:v>
                </c:pt>
                <c:pt idx="8257">
                  <c:v>91.394683323649048</c:v>
                </c:pt>
                <c:pt idx="8258">
                  <c:v>91.394683323649048</c:v>
                </c:pt>
                <c:pt idx="8259">
                  <c:v>91.394683323649048</c:v>
                </c:pt>
                <c:pt idx="8260">
                  <c:v>91.394683323649048</c:v>
                </c:pt>
                <c:pt idx="8261">
                  <c:v>91.394683323649048</c:v>
                </c:pt>
                <c:pt idx="8262">
                  <c:v>91.394683323649048</c:v>
                </c:pt>
                <c:pt idx="8263">
                  <c:v>91.394683323649048</c:v>
                </c:pt>
                <c:pt idx="8264">
                  <c:v>91.394683323649048</c:v>
                </c:pt>
                <c:pt idx="8265">
                  <c:v>91.394683323649048</c:v>
                </c:pt>
                <c:pt idx="8266">
                  <c:v>91.394683323649048</c:v>
                </c:pt>
                <c:pt idx="8267">
                  <c:v>91.394683323649048</c:v>
                </c:pt>
                <c:pt idx="8268">
                  <c:v>91.394683323649048</c:v>
                </c:pt>
                <c:pt idx="8269">
                  <c:v>91.394683323649048</c:v>
                </c:pt>
                <c:pt idx="8270">
                  <c:v>91.394683323649048</c:v>
                </c:pt>
                <c:pt idx="8271">
                  <c:v>91.394683323649048</c:v>
                </c:pt>
                <c:pt idx="8272">
                  <c:v>91.394683323649048</c:v>
                </c:pt>
                <c:pt idx="8273">
                  <c:v>91.394683323649048</c:v>
                </c:pt>
                <c:pt idx="8274">
                  <c:v>91.394683323649048</c:v>
                </c:pt>
                <c:pt idx="8275">
                  <c:v>91.394683323649048</c:v>
                </c:pt>
                <c:pt idx="8276">
                  <c:v>91.394683323649048</c:v>
                </c:pt>
                <c:pt idx="8277">
                  <c:v>91.394683323649048</c:v>
                </c:pt>
                <c:pt idx="8278">
                  <c:v>91.394683323649048</c:v>
                </c:pt>
                <c:pt idx="8279">
                  <c:v>91.394683323649048</c:v>
                </c:pt>
                <c:pt idx="8280">
                  <c:v>91.394683323649048</c:v>
                </c:pt>
                <c:pt idx="8281">
                  <c:v>91.394683323649048</c:v>
                </c:pt>
                <c:pt idx="8282">
                  <c:v>91.394683323649048</c:v>
                </c:pt>
                <c:pt idx="8283">
                  <c:v>91.394683323649048</c:v>
                </c:pt>
                <c:pt idx="8284">
                  <c:v>91.394683323649048</c:v>
                </c:pt>
                <c:pt idx="8285">
                  <c:v>91.394683323649048</c:v>
                </c:pt>
                <c:pt idx="8286">
                  <c:v>91.394683323649048</c:v>
                </c:pt>
                <c:pt idx="8287">
                  <c:v>91.394683323649048</c:v>
                </c:pt>
                <c:pt idx="8288">
                  <c:v>91.394683323649048</c:v>
                </c:pt>
                <c:pt idx="8289">
                  <c:v>91.394683323649048</c:v>
                </c:pt>
                <c:pt idx="8290">
                  <c:v>91.394683323649048</c:v>
                </c:pt>
                <c:pt idx="8291">
                  <c:v>91.394683323649048</c:v>
                </c:pt>
                <c:pt idx="8292">
                  <c:v>91.394683323649048</c:v>
                </c:pt>
                <c:pt idx="8293">
                  <c:v>91.394683323649048</c:v>
                </c:pt>
                <c:pt idx="8294">
                  <c:v>91.394683323649048</c:v>
                </c:pt>
                <c:pt idx="8295">
                  <c:v>91.394683323649048</c:v>
                </c:pt>
                <c:pt idx="8296">
                  <c:v>91.394683323649048</c:v>
                </c:pt>
                <c:pt idx="8297">
                  <c:v>91.394683323649048</c:v>
                </c:pt>
                <c:pt idx="8298">
                  <c:v>91.394683323649048</c:v>
                </c:pt>
                <c:pt idx="8299">
                  <c:v>91.394683323649048</c:v>
                </c:pt>
                <c:pt idx="8300">
                  <c:v>91.394683323649048</c:v>
                </c:pt>
                <c:pt idx="8301">
                  <c:v>91.394683323649048</c:v>
                </c:pt>
                <c:pt idx="8302">
                  <c:v>91.394683323649048</c:v>
                </c:pt>
                <c:pt idx="8303">
                  <c:v>91.394683323649048</c:v>
                </c:pt>
                <c:pt idx="8304">
                  <c:v>91.394683323649048</c:v>
                </c:pt>
                <c:pt idx="8305">
                  <c:v>91.394683323649048</c:v>
                </c:pt>
                <c:pt idx="8306">
                  <c:v>91.394683323649048</c:v>
                </c:pt>
                <c:pt idx="8307">
                  <c:v>91.394683323649048</c:v>
                </c:pt>
                <c:pt idx="8308">
                  <c:v>91.394683323649048</c:v>
                </c:pt>
                <c:pt idx="8309">
                  <c:v>91.394683323649048</c:v>
                </c:pt>
                <c:pt idx="8310">
                  <c:v>91.394683323649048</c:v>
                </c:pt>
                <c:pt idx="8311">
                  <c:v>91.394683323649048</c:v>
                </c:pt>
                <c:pt idx="8312">
                  <c:v>91.394683323649048</c:v>
                </c:pt>
                <c:pt idx="8313">
                  <c:v>91.394683323649048</c:v>
                </c:pt>
                <c:pt idx="8314">
                  <c:v>91.394683323649048</c:v>
                </c:pt>
                <c:pt idx="8315">
                  <c:v>91.394683323649048</c:v>
                </c:pt>
                <c:pt idx="8316">
                  <c:v>91.394683323649048</c:v>
                </c:pt>
                <c:pt idx="8317">
                  <c:v>91.394683323649048</c:v>
                </c:pt>
                <c:pt idx="8318">
                  <c:v>91.394683323649048</c:v>
                </c:pt>
                <c:pt idx="8319">
                  <c:v>91.394683323649048</c:v>
                </c:pt>
                <c:pt idx="8320">
                  <c:v>91.394683323649048</c:v>
                </c:pt>
                <c:pt idx="8321">
                  <c:v>91.394683323649048</c:v>
                </c:pt>
                <c:pt idx="8322">
                  <c:v>91.394683323649048</c:v>
                </c:pt>
                <c:pt idx="8323">
                  <c:v>91.394683323649048</c:v>
                </c:pt>
                <c:pt idx="8324">
                  <c:v>91.394683323649048</c:v>
                </c:pt>
                <c:pt idx="8325">
                  <c:v>91.394683323649048</c:v>
                </c:pt>
                <c:pt idx="8326">
                  <c:v>91.394683323649048</c:v>
                </c:pt>
                <c:pt idx="8327">
                  <c:v>91.394683323649048</c:v>
                </c:pt>
                <c:pt idx="8328">
                  <c:v>91.394683323649048</c:v>
                </c:pt>
                <c:pt idx="8329">
                  <c:v>91.394683323649048</c:v>
                </c:pt>
                <c:pt idx="8330">
                  <c:v>91.394683323649048</c:v>
                </c:pt>
                <c:pt idx="8331">
                  <c:v>91.394683323649048</c:v>
                </c:pt>
                <c:pt idx="8332">
                  <c:v>91.394683323649048</c:v>
                </c:pt>
                <c:pt idx="8333">
                  <c:v>91.394683323649048</c:v>
                </c:pt>
                <c:pt idx="8334">
                  <c:v>91.394683323649048</c:v>
                </c:pt>
                <c:pt idx="8335">
                  <c:v>91.394683323649048</c:v>
                </c:pt>
                <c:pt idx="8336">
                  <c:v>91.394683323649048</c:v>
                </c:pt>
                <c:pt idx="8337">
                  <c:v>91.394683323649048</c:v>
                </c:pt>
                <c:pt idx="8338">
                  <c:v>91.394683323649048</c:v>
                </c:pt>
                <c:pt idx="8339">
                  <c:v>91.394683323649048</c:v>
                </c:pt>
                <c:pt idx="8340">
                  <c:v>91.394683323649048</c:v>
                </c:pt>
                <c:pt idx="8341">
                  <c:v>91.394683323649048</c:v>
                </c:pt>
                <c:pt idx="8342">
                  <c:v>91.394683323649048</c:v>
                </c:pt>
                <c:pt idx="8343">
                  <c:v>91.394683323649048</c:v>
                </c:pt>
                <c:pt idx="8344">
                  <c:v>91.394683323649048</c:v>
                </c:pt>
                <c:pt idx="8345">
                  <c:v>91.394683323649048</c:v>
                </c:pt>
                <c:pt idx="8346">
                  <c:v>91.394683323649048</c:v>
                </c:pt>
                <c:pt idx="8347">
                  <c:v>91.394683323649048</c:v>
                </c:pt>
                <c:pt idx="8348">
                  <c:v>91.394683323649048</c:v>
                </c:pt>
                <c:pt idx="8349">
                  <c:v>91.394683323649048</c:v>
                </c:pt>
                <c:pt idx="8350">
                  <c:v>91.394683323649048</c:v>
                </c:pt>
                <c:pt idx="8351">
                  <c:v>91.394683323649048</c:v>
                </c:pt>
                <c:pt idx="8352">
                  <c:v>91.394683323649048</c:v>
                </c:pt>
                <c:pt idx="8353">
                  <c:v>91.394683323649048</c:v>
                </c:pt>
                <c:pt idx="8354">
                  <c:v>91.394683323649048</c:v>
                </c:pt>
                <c:pt idx="8355">
                  <c:v>91.394683323649048</c:v>
                </c:pt>
                <c:pt idx="8356">
                  <c:v>91.394683323649048</c:v>
                </c:pt>
                <c:pt idx="8357">
                  <c:v>91.394683323649048</c:v>
                </c:pt>
                <c:pt idx="8358">
                  <c:v>91.394683323649048</c:v>
                </c:pt>
                <c:pt idx="8359">
                  <c:v>91.394683323649048</c:v>
                </c:pt>
                <c:pt idx="8360">
                  <c:v>91.394683323649048</c:v>
                </c:pt>
                <c:pt idx="8361">
                  <c:v>91.394683323649048</c:v>
                </c:pt>
                <c:pt idx="8362">
                  <c:v>91.394683323649048</c:v>
                </c:pt>
                <c:pt idx="8363">
                  <c:v>91.394683323649048</c:v>
                </c:pt>
                <c:pt idx="8364">
                  <c:v>91.394683323649048</c:v>
                </c:pt>
                <c:pt idx="8365">
                  <c:v>91.394683323649048</c:v>
                </c:pt>
                <c:pt idx="8366">
                  <c:v>91.394683323649048</c:v>
                </c:pt>
                <c:pt idx="8367">
                  <c:v>91.394683323649048</c:v>
                </c:pt>
                <c:pt idx="8368">
                  <c:v>91.394683323649048</c:v>
                </c:pt>
                <c:pt idx="8369">
                  <c:v>91.394683323649048</c:v>
                </c:pt>
                <c:pt idx="8370">
                  <c:v>91.394683323649048</c:v>
                </c:pt>
                <c:pt idx="8371">
                  <c:v>91.394683323649048</c:v>
                </c:pt>
                <c:pt idx="8372">
                  <c:v>91.394683323649048</c:v>
                </c:pt>
                <c:pt idx="8373">
                  <c:v>91.394683323649048</c:v>
                </c:pt>
                <c:pt idx="8374">
                  <c:v>91.394683323649048</c:v>
                </c:pt>
                <c:pt idx="8375">
                  <c:v>91.394683323649048</c:v>
                </c:pt>
                <c:pt idx="8376">
                  <c:v>91.394683323649048</c:v>
                </c:pt>
                <c:pt idx="8377">
                  <c:v>91.394683323649048</c:v>
                </c:pt>
                <c:pt idx="8378">
                  <c:v>91.394683323649048</c:v>
                </c:pt>
                <c:pt idx="8379">
                  <c:v>91.394683323649048</c:v>
                </c:pt>
                <c:pt idx="8380">
                  <c:v>91.394683323649048</c:v>
                </c:pt>
                <c:pt idx="8381">
                  <c:v>91.394683323649048</c:v>
                </c:pt>
                <c:pt idx="8382">
                  <c:v>91.394683323649048</c:v>
                </c:pt>
                <c:pt idx="8383">
                  <c:v>91.394683323649048</c:v>
                </c:pt>
                <c:pt idx="8384">
                  <c:v>91.394683323649048</c:v>
                </c:pt>
                <c:pt idx="8385">
                  <c:v>91.394683323649048</c:v>
                </c:pt>
                <c:pt idx="8386">
                  <c:v>91.394683323649048</c:v>
                </c:pt>
                <c:pt idx="8387">
                  <c:v>91.394683323649048</c:v>
                </c:pt>
                <c:pt idx="8388">
                  <c:v>91.394683323649048</c:v>
                </c:pt>
                <c:pt idx="8389">
                  <c:v>91.394683323649048</c:v>
                </c:pt>
                <c:pt idx="8390">
                  <c:v>91.394683323649048</c:v>
                </c:pt>
                <c:pt idx="8391">
                  <c:v>91.394683323649048</c:v>
                </c:pt>
                <c:pt idx="8392">
                  <c:v>91.394683323649048</c:v>
                </c:pt>
                <c:pt idx="8393">
                  <c:v>91.394683323649048</c:v>
                </c:pt>
                <c:pt idx="8394">
                  <c:v>91.394683323649048</c:v>
                </c:pt>
                <c:pt idx="8395">
                  <c:v>91.394683323649048</c:v>
                </c:pt>
                <c:pt idx="8396">
                  <c:v>91.394683323649048</c:v>
                </c:pt>
                <c:pt idx="8397">
                  <c:v>91.394683323649048</c:v>
                </c:pt>
                <c:pt idx="8398">
                  <c:v>91.394683323649048</c:v>
                </c:pt>
                <c:pt idx="8399">
                  <c:v>91.394683323649048</c:v>
                </c:pt>
                <c:pt idx="8400">
                  <c:v>91.394683323649048</c:v>
                </c:pt>
                <c:pt idx="8401">
                  <c:v>91.394683323649048</c:v>
                </c:pt>
                <c:pt idx="8402">
                  <c:v>91.394683323649048</c:v>
                </c:pt>
                <c:pt idx="8403">
                  <c:v>91.394683323649048</c:v>
                </c:pt>
                <c:pt idx="8404">
                  <c:v>91.394683323649048</c:v>
                </c:pt>
                <c:pt idx="8405">
                  <c:v>91.394683323649048</c:v>
                </c:pt>
                <c:pt idx="8406">
                  <c:v>91.394683323649048</c:v>
                </c:pt>
                <c:pt idx="8407">
                  <c:v>91.394683323649048</c:v>
                </c:pt>
                <c:pt idx="8408">
                  <c:v>91.394683323649048</c:v>
                </c:pt>
                <c:pt idx="8409">
                  <c:v>91.394683323649048</c:v>
                </c:pt>
                <c:pt idx="8410">
                  <c:v>91.394683323649048</c:v>
                </c:pt>
                <c:pt idx="8411">
                  <c:v>91.394683323649048</c:v>
                </c:pt>
                <c:pt idx="8412">
                  <c:v>91.394683323649048</c:v>
                </c:pt>
                <c:pt idx="8413">
                  <c:v>91.394683323649048</c:v>
                </c:pt>
                <c:pt idx="8414">
                  <c:v>91.394683323649048</c:v>
                </c:pt>
                <c:pt idx="8415">
                  <c:v>91.394683323649048</c:v>
                </c:pt>
                <c:pt idx="8416">
                  <c:v>91.394683323649048</c:v>
                </c:pt>
                <c:pt idx="8417">
                  <c:v>91.394683323649048</c:v>
                </c:pt>
                <c:pt idx="8418">
                  <c:v>91.394683323649048</c:v>
                </c:pt>
                <c:pt idx="8419">
                  <c:v>91.394683323649048</c:v>
                </c:pt>
                <c:pt idx="8420">
                  <c:v>91.394683323649048</c:v>
                </c:pt>
                <c:pt idx="8421">
                  <c:v>91.394683323649048</c:v>
                </c:pt>
                <c:pt idx="8422">
                  <c:v>91.394683323649048</c:v>
                </c:pt>
                <c:pt idx="8423">
                  <c:v>91.394683323649048</c:v>
                </c:pt>
                <c:pt idx="8424">
                  <c:v>91.394683323649048</c:v>
                </c:pt>
                <c:pt idx="8425">
                  <c:v>91.394683323649048</c:v>
                </c:pt>
                <c:pt idx="8426">
                  <c:v>91.394683323649048</c:v>
                </c:pt>
                <c:pt idx="8427">
                  <c:v>91.394683323649048</c:v>
                </c:pt>
                <c:pt idx="8428">
                  <c:v>91.394683323649048</c:v>
                </c:pt>
                <c:pt idx="8429">
                  <c:v>91.394683323649048</c:v>
                </c:pt>
                <c:pt idx="8430">
                  <c:v>91.394683323649048</c:v>
                </c:pt>
                <c:pt idx="8431">
                  <c:v>91.394683323649048</c:v>
                </c:pt>
                <c:pt idx="8432">
                  <c:v>91.394683323649048</c:v>
                </c:pt>
                <c:pt idx="8433">
                  <c:v>91.394683323649048</c:v>
                </c:pt>
                <c:pt idx="8434">
                  <c:v>91.394683323649048</c:v>
                </c:pt>
                <c:pt idx="8435">
                  <c:v>91.394683323649048</c:v>
                </c:pt>
                <c:pt idx="8436">
                  <c:v>91.394683323649048</c:v>
                </c:pt>
                <c:pt idx="8437">
                  <c:v>91.394683323649048</c:v>
                </c:pt>
                <c:pt idx="8438">
                  <c:v>91.394683323649048</c:v>
                </c:pt>
                <c:pt idx="8439">
                  <c:v>91.394683323649048</c:v>
                </c:pt>
                <c:pt idx="8440">
                  <c:v>91.394683323649048</c:v>
                </c:pt>
                <c:pt idx="8441">
                  <c:v>91.394683323649048</c:v>
                </c:pt>
                <c:pt idx="8442">
                  <c:v>91.394683323649048</c:v>
                </c:pt>
                <c:pt idx="8443">
                  <c:v>91.394683323649048</c:v>
                </c:pt>
                <c:pt idx="8444">
                  <c:v>91.394683323649048</c:v>
                </c:pt>
                <c:pt idx="8445">
                  <c:v>91.394683323649048</c:v>
                </c:pt>
                <c:pt idx="8446">
                  <c:v>91.394683323649048</c:v>
                </c:pt>
                <c:pt idx="8447">
                  <c:v>91.394683323649048</c:v>
                </c:pt>
                <c:pt idx="8448">
                  <c:v>91.394683323649048</c:v>
                </c:pt>
                <c:pt idx="8449">
                  <c:v>91.394683323649048</c:v>
                </c:pt>
                <c:pt idx="8450">
                  <c:v>91.394683323649048</c:v>
                </c:pt>
                <c:pt idx="8451">
                  <c:v>91.394683323649048</c:v>
                </c:pt>
                <c:pt idx="8452">
                  <c:v>91.394683323649048</c:v>
                </c:pt>
                <c:pt idx="8453">
                  <c:v>91.394683323649048</c:v>
                </c:pt>
                <c:pt idx="8454">
                  <c:v>91.394683323649048</c:v>
                </c:pt>
                <c:pt idx="8455">
                  <c:v>91.394683323649048</c:v>
                </c:pt>
                <c:pt idx="8456">
                  <c:v>91.394683323649048</c:v>
                </c:pt>
                <c:pt idx="8457">
                  <c:v>91.394683323649048</c:v>
                </c:pt>
                <c:pt idx="8458">
                  <c:v>91.394683323649048</c:v>
                </c:pt>
                <c:pt idx="8459">
                  <c:v>91.394683323649048</c:v>
                </c:pt>
                <c:pt idx="8460">
                  <c:v>91.394683323649048</c:v>
                </c:pt>
                <c:pt idx="8461">
                  <c:v>91.394683323649048</c:v>
                </c:pt>
                <c:pt idx="8462">
                  <c:v>91.394683323649048</c:v>
                </c:pt>
                <c:pt idx="8463">
                  <c:v>91.394683323649048</c:v>
                </c:pt>
                <c:pt idx="8464">
                  <c:v>91.394683323649048</c:v>
                </c:pt>
                <c:pt idx="8465">
                  <c:v>91.394683323649048</c:v>
                </c:pt>
                <c:pt idx="8466">
                  <c:v>91.394683323649048</c:v>
                </c:pt>
                <c:pt idx="8467">
                  <c:v>91.394683323649048</c:v>
                </c:pt>
                <c:pt idx="8468">
                  <c:v>91.394683323649048</c:v>
                </c:pt>
                <c:pt idx="8469">
                  <c:v>91.394683323649048</c:v>
                </c:pt>
                <c:pt idx="8470">
                  <c:v>91.394683323649048</c:v>
                </c:pt>
                <c:pt idx="8471">
                  <c:v>91.394683323649048</c:v>
                </c:pt>
                <c:pt idx="8472">
                  <c:v>91.394683323649048</c:v>
                </c:pt>
                <c:pt idx="8473">
                  <c:v>91.394683323649048</c:v>
                </c:pt>
                <c:pt idx="8474">
                  <c:v>91.394683323649048</c:v>
                </c:pt>
                <c:pt idx="8475">
                  <c:v>91.394683323649048</c:v>
                </c:pt>
                <c:pt idx="8476">
                  <c:v>91.394683323649048</c:v>
                </c:pt>
                <c:pt idx="8477">
                  <c:v>91.394683323649048</c:v>
                </c:pt>
                <c:pt idx="8478">
                  <c:v>91.394683323649048</c:v>
                </c:pt>
                <c:pt idx="8479">
                  <c:v>91.394683323649048</c:v>
                </c:pt>
                <c:pt idx="8480">
                  <c:v>91.394683323649048</c:v>
                </c:pt>
                <c:pt idx="8481">
                  <c:v>91.394683323649048</c:v>
                </c:pt>
                <c:pt idx="8482">
                  <c:v>91.394683323649048</c:v>
                </c:pt>
                <c:pt idx="8483">
                  <c:v>91.394683323649048</c:v>
                </c:pt>
                <c:pt idx="8484">
                  <c:v>91.394683323649048</c:v>
                </c:pt>
                <c:pt idx="8485">
                  <c:v>91.394683323649048</c:v>
                </c:pt>
                <c:pt idx="8486">
                  <c:v>91.394683323649048</c:v>
                </c:pt>
                <c:pt idx="8487">
                  <c:v>91.394683323649048</c:v>
                </c:pt>
                <c:pt idx="8488">
                  <c:v>91.394683323649048</c:v>
                </c:pt>
                <c:pt idx="8489">
                  <c:v>91.394683323649048</c:v>
                </c:pt>
                <c:pt idx="8490">
                  <c:v>91.394683323649048</c:v>
                </c:pt>
                <c:pt idx="8491">
                  <c:v>91.394683323649048</c:v>
                </c:pt>
                <c:pt idx="8492">
                  <c:v>91.394683323649048</c:v>
                </c:pt>
                <c:pt idx="8493">
                  <c:v>91.394683323649048</c:v>
                </c:pt>
                <c:pt idx="8494">
                  <c:v>91.394683323649048</c:v>
                </c:pt>
                <c:pt idx="8495">
                  <c:v>91.394683323649048</c:v>
                </c:pt>
                <c:pt idx="8496">
                  <c:v>91.394683323649048</c:v>
                </c:pt>
                <c:pt idx="8497">
                  <c:v>91.394683323649048</c:v>
                </c:pt>
                <c:pt idx="8498">
                  <c:v>91.394683323649048</c:v>
                </c:pt>
                <c:pt idx="8499">
                  <c:v>91.394683323649048</c:v>
                </c:pt>
                <c:pt idx="8500">
                  <c:v>91.394683323649048</c:v>
                </c:pt>
                <c:pt idx="8501">
                  <c:v>91.394683323649048</c:v>
                </c:pt>
                <c:pt idx="8502">
                  <c:v>91.394683323649048</c:v>
                </c:pt>
                <c:pt idx="8503">
                  <c:v>91.394683323649048</c:v>
                </c:pt>
                <c:pt idx="8504">
                  <c:v>91.394683323649048</c:v>
                </c:pt>
                <c:pt idx="8505">
                  <c:v>91.394683323649048</c:v>
                </c:pt>
                <c:pt idx="8506">
                  <c:v>91.394683323649048</c:v>
                </c:pt>
                <c:pt idx="8507">
                  <c:v>91.394683323649048</c:v>
                </c:pt>
                <c:pt idx="8508">
                  <c:v>91.394683323649048</c:v>
                </c:pt>
                <c:pt idx="8509">
                  <c:v>91.394683323649048</c:v>
                </c:pt>
                <c:pt idx="8510">
                  <c:v>91.394683323649048</c:v>
                </c:pt>
                <c:pt idx="8511">
                  <c:v>91.394683323649048</c:v>
                </c:pt>
                <c:pt idx="8512">
                  <c:v>91.394683323649048</c:v>
                </c:pt>
                <c:pt idx="8513">
                  <c:v>91.394683323649048</c:v>
                </c:pt>
                <c:pt idx="8514">
                  <c:v>91.394683323649048</c:v>
                </c:pt>
                <c:pt idx="8515">
                  <c:v>91.394683323649048</c:v>
                </c:pt>
                <c:pt idx="8516">
                  <c:v>91.394683323649048</c:v>
                </c:pt>
                <c:pt idx="8517">
                  <c:v>91.394683323649048</c:v>
                </c:pt>
                <c:pt idx="8518">
                  <c:v>91.394683323649048</c:v>
                </c:pt>
                <c:pt idx="8519">
                  <c:v>91.394683323649048</c:v>
                </c:pt>
                <c:pt idx="8520">
                  <c:v>91.394683323649048</c:v>
                </c:pt>
                <c:pt idx="8521">
                  <c:v>91.394683323649048</c:v>
                </c:pt>
                <c:pt idx="8522">
                  <c:v>91.394683323649048</c:v>
                </c:pt>
                <c:pt idx="8523">
                  <c:v>91.394683323649048</c:v>
                </c:pt>
                <c:pt idx="8524">
                  <c:v>91.394683323649048</c:v>
                </c:pt>
                <c:pt idx="8525">
                  <c:v>91.394683323649048</c:v>
                </c:pt>
                <c:pt idx="8526">
                  <c:v>91.394683323649048</c:v>
                </c:pt>
                <c:pt idx="8527">
                  <c:v>91.394683323649048</c:v>
                </c:pt>
                <c:pt idx="8528">
                  <c:v>91.394683323649048</c:v>
                </c:pt>
                <c:pt idx="8529">
                  <c:v>91.394683323649048</c:v>
                </c:pt>
                <c:pt idx="8530">
                  <c:v>91.394683323649048</c:v>
                </c:pt>
                <c:pt idx="8531">
                  <c:v>91.394683323649048</c:v>
                </c:pt>
                <c:pt idx="8532">
                  <c:v>91.394683323649048</c:v>
                </c:pt>
                <c:pt idx="8533">
                  <c:v>91.394683323649048</c:v>
                </c:pt>
                <c:pt idx="8534">
                  <c:v>91.394683323649048</c:v>
                </c:pt>
                <c:pt idx="8535">
                  <c:v>91.394683323649048</c:v>
                </c:pt>
                <c:pt idx="8536">
                  <c:v>91.394683323649048</c:v>
                </c:pt>
                <c:pt idx="8537">
                  <c:v>91.394683323649048</c:v>
                </c:pt>
                <c:pt idx="8538">
                  <c:v>91.394683323649048</c:v>
                </c:pt>
                <c:pt idx="8539">
                  <c:v>91.394683323649048</c:v>
                </c:pt>
                <c:pt idx="8540">
                  <c:v>91.394683323649048</c:v>
                </c:pt>
                <c:pt idx="8541">
                  <c:v>91.394683323649048</c:v>
                </c:pt>
                <c:pt idx="8542">
                  <c:v>91.394683323649048</c:v>
                </c:pt>
                <c:pt idx="8543">
                  <c:v>91.394683323649048</c:v>
                </c:pt>
                <c:pt idx="8544">
                  <c:v>91.394683323649048</c:v>
                </c:pt>
                <c:pt idx="8545">
                  <c:v>91.394683323649048</c:v>
                </c:pt>
                <c:pt idx="8546">
                  <c:v>91.394683323649048</c:v>
                </c:pt>
                <c:pt idx="8547">
                  <c:v>91.394683323649048</c:v>
                </c:pt>
                <c:pt idx="8548">
                  <c:v>91.394683323649048</c:v>
                </c:pt>
                <c:pt idx="8549">
                  <c:v>91.394683323649048</c:v>
                </c:pt>
                <c:pt idx="8550">
                  <c:v>91.394683323649048</c:v>
                </c:pt>
                <c:pt idx="8551">
                  <c:v>91.394683323649048</c:v>
                </c:pt>
                <c:pt idx="8552">
                  <c:v>91.394683323649048</c:v>
                </c:pt>
                <c:pt idx="8553">
                  <c:v>91.394683323649048</c:v>
                </c:pt>
                <c:pt idx="8554">
                  <c:v>91.394683323649048</c:v>
                </c:pt>
                <c:pt idx="8555">
                  <c:v>91.394683323649048</c:v>
                </c:pt>
                <c:pt idx="8556">
                  <c:v>91.394683323649048</c:v>
                </c:pt>
                <c:pt idx="8557">
                  <c:v>91.394683323649048</c:v>
                </c:pt>
                <c:pt idx="8558">
                  <c:v>91.394683323649048</c:v>
                </c:pt>
                <c:pt idx="8559">
                  <c:v>91.394683323649048</c:v>
                </c:pt>
                <c:pt idx="8560">
                  <c:v>91.394683323649048</c:v>
                </c:pt>
                <c:pt idx="8561">
                  <c:v>91.394683323649048</c:v>
                </c:pt>
                <c:pt idx="8562">
                  <c:v>91.394683323649048</c:v>
                </c:pt>
                <c:pt idx="8563">
                  <c:v>91.394683323649048</c:v>
                </c:pt>
                <c:pt idx="8564">
                  <c:v>91.394683323649048</c:v>
                </c:pt>
                <c:pt idx="8565">
                  <c:v>91.394683323649048</c:v>
                </c:pt>
                <c:pt idx="8566">
                  <c:v>91.394683323649048</c:v>
                </c:pt>
                <c:pt idx="8567">
                  <c:v>91.394683323649048</c:v>
                </c:pt>
                <c:pt idx="8568">
                  <c:v>91.394683323649048</c:v>
                </c:pt>
                <c:pt idx="8569">
                  <c:v>91.394683323649048</c:v>
                </c:pt>
                <c:pt idx="8570">
                  <c:v>91.394683323649048</c:v>
                </c:pt>
                <c:pt idx="8571">
                  <c:v>91.394683323649048</c:v>
                </c:pt>
                <c:pt idx="8572">
                  <c:v>91.394683323649048</c:v>
                </c:pt>
                <c:pt idx="8573">
                  <c:v>91.394683323649048</c:v>
                </c:pt>
                <c:pt idx="8574">
                  <c:v>91.394683323649048</c:v>
                </c:pt>
                <c:pt idx="8575">
                  <c:v>91.394683323649048</c:v>
                </c:pt>
                <c:pt idx="8576">
                  <c:v>91.394683323649048</c:v>
                </c:pt>
                <c:pt idx="8577">
                  <c:v>91.394683323649048</c:v>
                </c:pt>
                <c:pt idx="8578">
                  <c:v>91.394683323649048</c:v>
                </c:pt>
                <c:pt idx="8579">
                  <c:v>91.394683323649048</c:v>
                </c:pt>
                <c:pt idx="8580">
                  <c:v>91.394683323649048</c:v>
                </c:pt>
                <c:pt idx="8581">
                  <c:v>91.394683323649048</c:v>
                </c:pt>
                <c:pt idx="8582">
                  <c:v>91.394683323649048</c:v>
                </c:pt>
                <c:pt idx="8583">
                  <c:v>91.394683323649048</c:v>
                </c:pt>
                <c:pt idx="8584">
                  <c:v>91.394683323649048</c:v>
                </c:pt>
                <c:pt idx="8585">
                  <c:v>91.394683323649048</c:v>
                </c:pt>
                <c:pt idx="8586">
                  <c:v>91.394683323649048</c:v>
                </c:pt>
                <c:pt idx="8587">
                  <c:v>91.394683323649048</c:v>
                </c:pt>
                <c:pt idx="8588">
                  <c:v>91.394683323649048</c:v>
                </c:pt>
                <c:pt idx="8589">
                  <c:v>91.394683323649048</c:v>
                </c:pt>
                <c:pt idx="8590">
                  <c:v>91.394683323649048</c:v>
                </c:pt>
                <c:pt idx="8591">
                  <c:v>91.394683323649048</c:v>
                </c:pt>
                <c:pt idx="8592">
                  <c:v>91.394683323649048</c:v>
                </c:pt>
                <c:pt idx="8593">
                  <c:v>91.394683323649048</c:v>
                </c:pt>
                <c:pt idx="8594">
                  <c:v>91.394683323649048</c:v>
                </c:pt>
                <c:pt idx="8595">
                  <c:v>91.394683323649048</c:v>
                </c:pt>
                <c:pt idx="8596">
                  <c:v>91.394683323649048</c:v>
                </c:pt>
                <c:pt idx="8597">
                  <c:v>91.394683323649048</c:v>
                </c:pt>
                <c:pt idx="8598">
                  <c:v>91.394683323649048</c:v>
                </c:pt>
                <c:pt idx="8599">
                  <c:v>91.394683323649048</c:v>
                </c:pt>
                <c:pt idx="8600">
                  <c:v>91.394683323649048</c:v>
                </c:pt>
                <c:pt idx="8601">
                  <c:v>91.394683323649048</c:v>
                </c:pt>
                <c:pt idx="8602">
                  <c:v>91.394683323649048</c:v>
                </c:pt>
                <c:pt idx="8603">
                  <c:v>91.394683323649048</c:v>
                </c:pt>
                <c:pt idx="8604">
                  <c:v>91.394683323649048</c:v>
                </c:pt>
                <c:pt idx="8605">
                  <c:v>91.394683323649048</c:v>
                </c:pt>
                <c:pt idx="8606">
                  <c:v>91.394683323649048</c:v>
                </c:pt>
                <c:pt idx="8607">
                  <c:v>91.394683323649048</c:v>
                </c:pt>
                <c:pt idx="8608">
                  <c:v>91.394683323649048</c:v>
                </c:pt>
                <c:pt idx="8609">
                  <c:v>91.394683323649048</c:v>
                </c:pt>
                <c:pt idx="8610">
                  <c:v>91.394683323649048</c:v>
                </c:pt>
                <c:pt idx="8611">
                  <c:v>91.394683323649048</c:v>
                </c:pt>
                <c:pt idx="8612">
                  <c:v>91.394683323649048</c:v>
                </c:pt>
                <c:pt idx="8613">
                  <c:v>91.394683323649048</c:v>
                </c:pt>
                <c:pt idx="8614">
                  <c:v>91.394683323649048</c:v>
                </c:pt>
                <c:pt idx="8615">
                  <c:v>91.394683323649048</c:v>
                </c:pt>
                <c:pt idx="8616">
                  <c:v>91.394683323649048</c:v>
                </c:pt>
                <c:pt idx="8617">
                  <c:v>91.394683323649048</c:v>
                </c:pt>
                <c:pt idx="8618">
                  <c:v>91.394683323649048</c:v>
                </c:pt>
                <c:pt idx="8619">
                  <c:v>91.394683323649048</c:v>
                </c:pt>
                <c:pt idx="8620">
                  <c:v>91.394683323649048</c:v>
                </c:pt>
                <c:pt idx="8621">
                  <c:v>91.394683323649048</c:v>
                </c:pt>
                <c:pt idx="8622">
                  <c:v>91.394683323649048</c:v>
                </c:pt>
                <c:pt idx="8623">
                  <c:v>91.394683323649048</c:v>
                </c:pt>
                <c:pt idx="8624">
                  <c:v>91.394683323649048</c:v>
                </c:pt>
                <c:pt idx="8625">
                  <c:v>91.394683323649048</c:v>
                </c:pt>
                <c:pt idx="8626">
                  <c:v>91.394683323649048</c:v>
                </c:pt>
                <c:pt idx="8627">
                  <c:v>91.394683323649048</c:v>
                </c:pt>
                <c:pt idx="8628">
                  <c:v>91.394683323649048</c:v>
                </c:pt>
                <c:pt idx="8629">
                  <c:v>91.394683323649048</c:v>
                </c:pt>
                <c:pt idx="8630">
                  <c:v>91.394683323649048</c:v>
                </c:pt>
                <c:pt idx="8631">
                  <c:v>91.394683323649048</c:v>
                </c:pt>
                <c:pt idx="8632">
                  <c:v>91.394683323649048</c:v>
                </c:pt>
                <c:pt idx="8633">
                  <c:v>91.394683323649048</c:v>
                </c:pt>
                <c:pt idx="8634">
                  <c:v>91.394683323649048</c:v>
                </c:pt>
                <c:pt idx="8635">
                  <c:v>91.394683323649048</c:v>
                </c:pt>
                <c:pt idx="8636">
                  <c:v>91.394683323649048</c:v>
                </c:pt>
                <c:pt idx="8637">
                  <c:v>91.394683323649048</c:v>
                </c:pt>
                <c:pt idx="8638">
                  <c:v>91.394683323649048</c:v>
                </c:pt>
                <c:pt idx="8639">
                  <c:v>91.394683323649048</c:v>
                </c:pt>
                <c:pt idx="8640">
                  <c:v>91.394683323649048</c:v>
                </c:pt>
                <c:pt idx="8641">
                  <c:v>91.394683323649048</c:v>
                </c:pt>
                <c:pt idx="8642">
                  <c:v>91.394683323649048</c:v>
                </c:pt>
                <c:pt idx="8643">
                  <c:v>91.394683323649048</c:v>
                </c:pt>
                <c:pt idx="8644">
                  <c:v>91.394683323649048</c:v>
                </c:pt>
                <c:pt idx="8645">
                  <c:v>91.394683323649048</c:v>
                </c:pt>
                <c:pt idx="8646">
                  <c:v>91.394683323649048</c:v>
                </c:pt>
                <c:pt idx="8647">
                  <c:v>91.394683323649048</c:v>
                </c:pt>
                <c:pt idx="8648">
                  <c:v>91.394683323649048</c:v>
                </c:pt>
                <c:pt idx="8649">
                  <c:v>91.394683323649048</c:v>
                </c:pt>
                <c:pt idx="8650">
                  <c:v>91.394683323649048</c:v>
                </c:pt>
                <c:pt idx="8651">
                  <c:v>91.394683323649048</c:v>
                </c:pt>
                <c:pt idx="8652">
                  <c:v>91.394683323649048</c:v>
                </c:pt>
                <c:pt idx="8653">
                  <c:v>91.394683323649048</c:v>
                </c:pt>
                <c:pt idx="8654">
                  <c:v>91.394683323649048</c:v>
                </c:pt>
                <c:pt idx="8655">
                  <c:v>91.394683323649048</c:v>
                </c:pt>
                <c:pt idx="8656">
                  <c:v>91.394683323649048</c:v>
                </c:pt>
                <c:pt idx="8657">
                  <c:v>91.394683323649048</c:v>
                </c:pt>
                <c:pt idx="8658">
                  <c:v>91.394683323649048</c:v>
                </c:pt>
                <c:pt idx="8659">
                  <c:v>91.394683323649048</c:v>
                </c:pt>
                <c:pt idx="8660">
                  <c:v>91.394683323649048</c:v>
                </c:pt>
                <c:pt idx="8661">
                  <c:v>91.394683323649048</c:v>
                </c:pt>
                <c:pt idx="8662">
                  <c:v>91.394683323649048</c:v>
                </c:pt>
                <c:pt idx="8663">
                  <c:v>91.394683323649048</c:v>
                </c:pt>
                <c:pt idx="8664">
                  <c:v>91.394683323649048</c:v>
                </c:pt>
                <c:pt idx="8665">
                  <c:v>91.394683323649048</c:v>
                </c:pt>
                <c:pt idx="8666">
                  <c:v>91.394683323649048</c:v>
                </c:pt>
                <c:pt idx="8667">
                  <c:v>91.394683323649048</c:v>
                </c:pt>
                <c:pt idx="8668">
                  <c:v>91.394683323649048</c:v>
                </c:pt>
                <c:pt idx="8669">
                  <c:v>91.394683323649048</c:v>
                </c:pt>
                <c:pt idx="8670">
                  <c:v>91.394683323649048</c:v>
                </c:pt>
                <c:pt idx="8671">
                  <c:v>91.394683323649048</c:v>
                </c:pt>
                <c:pt idx="8672">
                  <c:v>91.394683323649048</c:v>
                </c:pt>
                <c:pt idx="8673">
                  <c:v>91.394683323649048</c:v>
                </c:pt>
                <c:pt idx="8674">
                  <c:v>91.394683323649048</c:v>
                </c:pt>
                <c:pt idx="8675">
                  <c:v>91.394683323649048</c:v>
                </c:pt>
                <c:pt idx="8676">
                  <c:v>91.394683323649048</c:v>
                </c:pt>
                <c:pt idx="8677">
                  <c:v>91.394683323649048</c:v>
                </c:pt>
                <c:pt idx="8678">
                  <c:v>91.394683323649048</c:v>
                </c:pt>
                <c:pt idx="8679">
                  <c:v>91.394683323649048</c:v>
                </c:pt>
                <c:pt idx="8680">
                  <c:v>91.394683323649048</c:v>
                </c:pt>
                <c:pt idx="8681">
                  <c:v>91.394683323649048</c:v>
                </c:pt>
                <c:pt idx="8682">
                  <c:v>91.394683323649048</c:v>
                </c:pt>
                <c:pt idx="8683">
                  <c:v>91.394683323649048</c:v>
                </c:pt>
                <c:pt idx="8684">
                  <c:v>91.394683323649048</c:v>
                </c:pt>
                <c:pt idx="8685">
                  <c:v>91.394683323649048</c:v>
                </c:pt>
                <c:pt idx="8686">
                  <c:v>91.394683323649048</c:v>
                </c:pt>
                <c:pt idx="8687">
                  <c:v>91.394683323649048</c:v>
                </c:pt>
                <c:pt idx="8688">
                  <c:v>91.394683323649048</c:v>
                </c:pt>
                <c:pt idx="8689">
                  <c:v>91.394683323649048</c:v>
                </c:pt>
                <c:pt idx="8690">
                  <c:v>91.394683323649048</c:v>
                </c:pt>
                <c:pt idx="8691">
                  <c:v>91.394683323649048</c:v>
                </c:pt>
                <c:pt idx="8692">
                  <c:v>91.394683323649048</c:v>
                </c:pt>
                <c:pt idx="8693">
                  <c:v>91.394683323649048</c:v>
                </c:pt>
                <c:pt idx="8694">
                  <c:v>91.394683323649048</c:v>
                </c:pt>
                <c:pt idx="8695">
                  <c:v>91.394683323649048</c:v>
                </c:pt>
                <c:pt idx="8696">
                  <c:v>91.394683323649048</c:v>
                </c:pt>
                <c:pt idx="8697">
                  <c:v>91.394683323649048</c:v>
                </c:pt>
                <c:pt idx="8698">
                  <c:v>91.394683323649048</c:v>
                </c:pt>
                <c:pt idx="8699">
                  <c:v>91.394683323649048</c:v>
                </c:pt>
                <c:pt idx="8700">
                  <c:v>91.394683323649048</c:v>
                </c:pt>
                <c:pt idx="8701">
                  <c:v>91.394683323649048</c:v>
                </c:pt>
                <c:pt idx="8702">
                  <c:v>91.394683323649048</c:v>
                </c:pt>
                <c:pt idx="8703">
                  <c:v>91.394683323649048</c:v>
                </c:pt>
                <c:pt idx="8704">
                  <c:v>91.394683323649048</c:v>
                </c:pt>
                <c:pt idx="8705">
                  <c:v>91.394683323649048</c:v>
                </c:pt>
                <c:pt idx="8706">
                  <c:v>91.394683323649048</c:v>
                </c:pt>
                <c:pt idx="8707">
                  <c:v>91.394683323649048</c:v>
                </c:pt>
                <c:pt idx="8708">
                  <c:v>91.394683323649048</c:v>
                </c:pt>
                <c:pt idx="8709">
                  <c:v>91.394683323649048</c:v>
                </c:pt>
                <c:pt idx="8710">
                  <c:v>91.394683323649048</c:v>
                </c:pt>
                <c:pt idx="8711">
                  <c:v>91.394683323649048</c:v>
                </c:pt>
                <c:pt idx="8712">
                  <c:v>91.394683323649048</c:v>
                </c:pt>
                <c:pt idx="8713">
                  <c:v>91.394683323649048</c:v>
                </c:pt>
                <c:pt idx="8714">
                  <c:v>91.394683323649048</c:v>
                </c:pt>
                <c:pt idx="8715">
                  <c:v>91.394683323649048</c:v>
                </c:pt>
                <c:pt idx="8716">
                  <c:v>91.394683323649048</c:v>
                </c:pt>
                <c:pt idx="8717">
                  <c:v>91.394683323649048</c:v>
                </c:pt>
                <c:pt idx="8718">
                  <c:v>91.394683323649048</c:v>
                </c:pt>
                <c:pt idx="8719">
                  <c:v>91.394683323649048</c:v>
                </c:pt>
                <c:pt idx="8720">
                  <c:v>91.394683323649048</c:v>
                </c:pt>
                <c:pt idx="8721">
                  <c:v>91.394683323649048</c:v>
                </c:pt>
                <c:pt idx="8722">
                  <c:v>91.394683323649048</c:v>
                </c:pt>
                <c:pt idx="8723">
                  <c:v>91.394683323649048</c:v>
                </c:pt>
                <c:pt idx="8724">
                  <c:v>91.394683323649048</c:v>
                </c:pt>
                <c:pt idx="8725">
                  <c:v>91.394683323649048</c:v>
                </c:pt>
                <c:pt idx="8726">
                  <c:v>91.394683323649048</c:v>
                </c:pt>
                <c:pt idx="8727">
                  <c:v>91.394683323649048</c:v>
                </c:pt>
                <c:pt idx="8728">
                  <c:v>91.394683323649048</c:v>
                </c:pt>
                <c:pt idx="8729">
                  <c:v>91.394683323649048</c:v>
                </c:pt>
                <c:pt idx="8730">
                  <c:v>91.394683323649048</c:v>
                </c:pt>
                <c:pt idx="8731">
                  <c:v>91.394683323649048</c:v>
                </c:pt>
                <c:pt idx="8732">
                  <c:v>91.394683323649048</c:v>
                </c:pt>
                <c:pt idx="8733">
                  <c:v>91.394683323649048</c:v>
                </c:pt>
                <c:pt idx="8734">
                  <c:v>91.394683323649048</c:v>
                </c:pt>
                <c:pt idx="8735">
                  <c:v>91.394683323649048</c:v>
                </c:pt>
                <c:pt idx="8736">
                  <c:v>91.394683323649048</c:v>
                </c:pt>
                <c:pt idx="8737">
                  <c:v>91.394683323649048</c:v>
                </c:pt>
                <c:pt idx="8738">
                  <c:v>91.394683323649048</c:v>
                </c:pt>
                <c:pt idx="8739">
                  <c:v>91.394683323649048</c:v>
                </c:pt>
                <c:pt idx="8740">
                  <c:v>91.394683323649048</c:v>
                </c:pt>
                <c:pt idx="8741">
                  <c:v>91.394683323649048</c:v>
                </c:pt>
                <c:pt idx="8742">
                  <c:v>91.394683323649048</c:v>
                </c:pt>
                <c:pt idx="8743">
                  <c:v>91.394683323649048</c:v>
                </c:pt>
                <c:pt idx="8744">
                  <c:v>91.394683323649048</c:v>
                </c:pt>
                <c:pt idx="8745">
                  <c:v>91.394683323649048</c:v>
                </c:pt>
                <c:pt idx="8746">
                  <c:v>91.394683323649048</c:v>
                </c:pt>
                <c:pt idx="8747">
                  <c:v>91.394683323649048</c:v>
                </c:pt>
                <c:pt idx="8748">
                  <c:v>91.394683323649048</c:v>
                </c:pt>
                <c:pt idx="8749">
                  <c:v>91.394683323649048</c:v>
                </c:pt>
                <c:pt idx="8750">
                  <c:v>91.394683323649048</c:v>
                </c:pt>
                <c:pt idx="8751">
                  <c:v>91.394683323649048</c:v>
                </c:pt>
                <c:pt idx="8752">
                  <c:v>91.394683323649048</c:v>
                </c:pt>
                <c:pt idx="8753">
                  <c:v>91.394683323649048</c:v>
                </c:pt>
                <c:pt idx="8754">
                  <c:v>91.394683323649048</c:v>
                </c:pt>
                <c:pt idx="8755">
                  <c:v>91.394683323649048</c:v>
                </c:pt>
                <c:pt idx="8756">
                  <c:v>91.394683323649048</c:v>
                </c:pt>
                <c:pt idx="8757">
                  <c:v>91.394683323649048</c:v>
                </c:pt>
                <c:pt idx="8758">
                  <c:v>91.394683323649048</c:v>
                </c:pt>
                <c:pt idx="8759">
                  <c:v>91.394683323649048</c:v>
                </c:pt>
                <c:pt idx="8760">
                  <c:v>91.394683323649048</c:v>
                </c:pt>
                <c:pt idx="8761">
                  <c:v>91.394683323649048</c:v>
                </c:pt>
                <c:pt idx="8762">
                  <c:v>91.394683323649048</c:v>
                </c:pt>
                <c:pt idx="8763">
                  <c:v>91.394683323649048</c:v>
                </c:pt>
                <c:pt idx="8764">
                  <c:v>91.394683323649048</c:v>
                </c:pt>
                <c:pt idx="8765">
                  <c:v>91.394683323649048</c:v>
                </c:pt>
                <c:pt idx="8766">
                  <c:v>91.394683323649048</c:v>
                </c:pt>
                <c:pt idx="8767">
                  <c:v>91.394683323649048</c:v>
                </c:pt>
                <c:pt idx="8768">
                  <c:v>91.394683323649048</c:v>
                </c:pt>
                <c:pt idx="8769">
                  <c:v>91.394683323649048</c:v>
                </c:pt>
                <c:pt idx="8770">
                  <c:v>91.394683323649048</c:v>
                </c:pt>
                <c:pt idx="8771">
                  <c:v>91.394683323649048</c:v>
                </c:pt>
                <c:pt idx="8772">
                  <c:v>91.394683323649048</c:v>
                </c:pt>
                <c:pt idx="8773">
                  <c:v>91.394683323649048</c:v>
                </c:pt>
                <c:pt idx="8774">
                  <c:v>91.394683323649048</c:v>
                </c:pt>
                <c:pt idx="8775">
                  <c:v>91.394683323649048</c:v>
                </c:pt>
                <c:pt idx="8776">
                  <c:v>91.394683323649048</c:v>
                </c:pt>
                <c:pt idx="8777">
                  <c:v>91.394683323649048</c:v>
                </c:pt>
                <c:pt idx="8778">
                  <c:v>91.394683323649048</c:v>
                </c:pt>
                <c:pt idx="8779">
                  <c:v>91.394683323649048</c:v>
                </c:pt>
                <c:pt idx="8780">
                  <c:v>91.394683323649048</c:v>
                </c:pt>
                <c:pt idx="8781">
                  <c:v>91.394683323649048</c:v>
                </c:pt>
                <c:pt idx="8782">
                  <c:v>91.394683323649048</c:v>
                </c:pt>
                <c:pt idx="8783">
                  <c:v>91.394683323649048</c:v>
                </c:pt>
                <c:pt idx="8784">
                  <c:v>91.394683323649048</c:v>
                </c:pt>
                <c:pt idx="8785">
                  <c:v>91.394683323649048</c:v>
                </c:pt>
                <c:pt idx="8786">
                  <c:v>91.394683323649048</c:v>
                </c:pt>
                <c:pt idx="8787">
                  <c:v>91.394683323649048</c:v>
                </c:pt>
                <c:pt idx="8788">
                  <c:v>91.394683323649048</c:v>
                </c:pt>
                <c:pt idx="8789">
                  <c:v>91.394683323649048</c:v>
                </c:pt>
                <c:pt idx="8790">
                  <c:v>91.394683323649048</c:v>
                </c:pt>
                <c:pt idx="8791">
                  <c:v>91.394683323649048</c:v>
                </c:pt>
                <c:pt idx="8792">
                  <c:v>91.394683323649048</c:v>
                </c:pt>
                <c:pt idx="8793">
                  <c:v>91.394683323649048</c:v>
                </c:pt>
                <c:pt idx="8794">
                  <c:v>91.394683323649048</c:v>
                </c:pt>
                <c:pt idx="8795">
                  <c:v>91.394683323649048</c:v>
                </c:pt>
                <c:pt idx="8796">
                  <c:v>91.394683323649048</c:v>
                </c:pt>
                <c:pt idx="8797">
                  <c:v>91.394683323649048</c:v>
                </c:pt>
                <c:pt idx="8798">
                  <c:v>91.394683323649048</c:v>
                </c:pt>
                <c:pt idx="8799">
                  <c:v>91.394683323649048</c:v>
                </c:pt>
                <c:pt idx="8800">
                  <c:v>91.394683323649048</c:v>
                </c:pt>
                <c:pt idx="8801">
                  <c:v>91.394683323649048</c:v>
                </c:pt>
                <c:pt idx="8802">
                  <c:v>91.394683323649048</c:v>
                </c:pt>
                <c:pt idx="8803">
                  <c:v>91.394683323649048</c:v>
                </c:pt>
                <c:pt idx="8804">
                  <c:v>91.394683323649048</c:v>
                </c:pt>
                <c:pt idx="8805">
                  <c:v>91.394683323649048</c:v>
                </c:pt>
                <c:pt idx="8806">
                  <c:v>91.394683323649048</c:v>
                </c:pt>
                <c:pt idx="8807">
                  <c:v>91.394683323649048</c:v>
                </c:pt>
                <c:pt idx="8808">
                  <c:v>91.394683323649048</c:v>
                </c:pt>
                <c:pt idx="8809">
                  <c:v>91.394683323649048</c:v>
                </c:pt>
                <c:pt idx="8810">
                  <c:v>91.394683323649048</c:v>
                </c:pt>
                <c:pt idx="8811">
                  <c:v>91.394683323649048</c:v>
                </c:pt>
                <c:pt idx="8812">
                  <c:v>91.394683323649048</c:v>
                </c:pt>
                <c:pt idx="8813">
                  <c:v>91.394683323649048</c:v>
                </c:pt>
                <c:pt idx="8814">
                  <c:v>91.394683323649048</c:v>
                </c:pt>
                <c:pt idx="8815">
                  <c:v>91.394683323649048</c:v>
                </c:pt>
                <c:pt idx="8816">
                  <c:v>91.394683323649048</c:v>
                </c:pt>
                <c:pt idx="8817">
                  <c:v>91.394683323649048</c:v>
                </c:pt>
                <c:pt idx="8818">
                  <c:v>91.394683323649048</c:v>
                </c:pt>
                <c:pt idx="8819">
                  <c:v>91.394683323649048</c:v>
                </c:pt>
                <c:pt idx="8820">
                  <c:v>91.394683323649048</c:v>
                </c:pt>
                <c:pt idx="8821">
                  <c:v>91.394683323649048</c:v>
                </c:pt>
                <c:pt idx="8822">
                  <c:v>91.394683323649048</c:v>
                </c:pt>
                <c:pt idx="8823">
                  <c:v>91.394683323649048</c:v>
                </c:pt>
                <c:pt idx="8824">
                  <c:v>91.394683323649048</c:v>
                </c:pt>
                <c:pt idx="8825">
                  <c:v>91.394683323649048</c:v>
                </c:pt>
                <c:pt idx="8826">
                  <c:v>91.394683323649048</c:v>
                </c:pt>
                <c:pt idx="8827">
                  <c:v>91.394683323649048</c:v>
                </c:pt>
                <c:pt idx="8828">
                  <c:v>91.394683323649048</c:v>
                </c:pt>
                <c:pt idx="8829">
                  <c:v>91.394683323649048</c:v>
                </c:pt>
                <c:pt idx="8830">
                  <c:v>91.394683323649048</c:v>
                </c:pt>
                <c:pt idx="8831">
                  <c:v>91.394683323649048</c:v>
                </c:pt>
                <c:pt idx="8832">
                  <c:v>91.394683323649048</c:v>
                </c:pt>
                <c:pt idx="8833">
                  <c:v>91.394683323649048</c:v>
                </c:pt>
                <c:pt idx="8834">
                  <c:v>91.394683323649048</c:v>
                </c:pt>
                <c:pt idx="8835">
                  <c:v>91.394683323649048</c:v>
                </c:pt>
                <c:pt idx="8836">
                  <c:v>91.394683323649048</c:v>
                </c:pt>
                <c:pt idx="8837">
                  <c:v>91.394683323649048</c:v>
                </c:pt>
                <c:pt idx="8838">
                  <c:v>91.394683323649048</c:v>
                </c:pt>
                <c:pt idx="8839">
                  <c:v>91.394683323649048</c:v>
                </c:pt>
                <c:pt idx="8840">
                  <c:v>91.394683323649048</c:v>
                </c:pt>
                <c:pt idx="8841">
                  <c:v>91.394683323649048</c:v>
                </c:pt>
                <c:pt idx="8842">
                  <c:v>91.394683323649048</c:v>
                </c:pt>
                <c:pt idx="8843">
                  <c:v>91.394683323649048</c:v>
                </c:pt>
                <c:pt idx="8844">
                  <c:v>91.394683323649048</c:v>
                </c:pt>
                <c:pt idx="8845">
                  <c:v>91.394683323649048</c:v>
                </c:pt>
                <c:pt idx="8846">
                  <c:v>91.394683323649048</c:v>
                </c:pt>
                <c:pt idx="8847">
                  <c:v>91.394683323649048</c:v>
                </c:pt>
                <c:pt idx="8848">
                  <c:v>91.394683323649048</c:v>
                </c:pt>
                <c:pt idx="8849">
                  <c:v>91.394683323649048</c:v>
                </c:pt>
                <c:pt idx="8850">
                  <c:v>91.394683323649048</c:v>
                </c:pt>
                <c:pt idx="8851">
                  <c:v>91.394683323649048</c:v>
                </c:pt>
                <c:pt idx="8852">
                  <c:v>91.394683323649048</c:v>
                </c:pt>
                <c:pt idx="8853">
                  <c:v>91.394683323649048</c:v>
                </c:pt>
                <c:pt idx="8854">
                  <c:v>91.394683323649048</c:v>
                </c:pt>
                <c:pt idx="8855">
                  <c:v>91.394683323649048</c:v>
                </c:pt>
                <c:pt idx="8856">
                  <c:v>91.394683323649048</c:v>
                </c:pt>
                <c:pt idx="8857">
                  <c:v>91.394683323649048</c:v>
                </c:pt>
                <c:pt idx="8858">
                  <c:v>91.394683323649048</c:v>
                </c:pt>
                <c:pt idx="8859">
                  <c:v>91.394683323649048</c:v>
                </c:pt>
                <c:pt idx="8860">
                  <c:v>91.394683323649048</c:v>
                </c:pt>
                <c:pt idx="8861">
                  <c:v>91.394683323649048</c:v>
                </c:pt>
                <c:pt idx="8862">
                  <c:v>91.394683323649048</c:v>
                </c:pt>
                <c:pt idx="8863">
                  <c:v>91.394683323649048</c:v>
                </c:pt>
                <c:pt idx="8864">
                  <c:v>91.394683323649048</c:v>
                </c:pt>
                <c:pt idx="8865">
                  <c:v>91.394683323649048</c:v>
                </c:pt>
                <c:pt idx="8866">
                  <c:v>91.394683323649048</c:v>
                </c:pt>
                <c:pt idx="8867">
                  <c:v>91.394683323649048</c:v>
                </c:pt>
                <c:pt idx="8868">
                  <c:v>91.394683323649048</c:v>
                </c:pt>
                <c:pt idx="8869">
                  <c:v>91.394683323649048</c:v>
                </c:pt>
                <c:pt idx="8870">
                  <c:v>91.394683323649048</c:v>
                </c:pt>
                <c:pt idx="8871">
                  <c:v>91.394683323649048</c:v>
                </c:pt>
                <c:pt idx="8872">
                  <c:v>91.394683323649048</c:v>
                </c:pt>
                <c:pt idx="8873">
                  <c:v>91.394683323649048</c:v>
                </c:pt>
                <c:pt idx="8874">
                  <c:v>91.394683323649048</c:v>
                </c:pt>
                <c:pt idx="8875">
                  <c:v>91.394683323649048</c:v>
                </c:pt>
                <c:pt idx="8876">
                  <c:v>91.394683323649048</c:v>
                </c:pt>
                <c:pt idx="8877">
                  <c:v>91.394683323649048</c:v>
                </c:pt>
                <c:pt idx="8878">
                  <c:v>91.394683323649048</c:v>
                </c:pt>
                <c:pt idx="8879">
                  <c:v>91.394683323649048</c:v>
                </c:pt>
                <c:pt idx="8880">
                  <c:v>91.394683323649048</c:v>
                </c:pt>
                <c:pt idx="8881">
                  <c:v>91.394683323649048</c:v>
                </c:pt>
                <c:pt idx="8882">
                  <c:v>91.394683323649048</c:v>
                </c:pt>
                <c:pt idx="8883">
                  <c:v>91.394683323649048</c:v>
                </c:pt>
                <c:pt idx="8884">
                  <c:v>91.394683323649048</c:v>
                </c:pt>
                <c:pt idx="8885">
                  <c:v>91.394683323649048</c:v>
                </c:pt>
                <c:pt idx="8886">
                  <c:v>91.394683323649048</c:v>
                </c:pt>
                <c:pt idx="8887">
                  <c:v>91.394683323649048</c:v>
                </c:pt>
                <c:pt idx="8888">
                  <c:v>91.394683323649048</c:v>
                </c:pt>
                <c:pt idx="8889">
                  <c:v>91.394683323649048</c:v>
                </c:pt>
                <c:pt idx="8890">
                  <c:v>91.394683323649048</c:v>
                </c:pt>
                <c:pt idx="8891">
                  <c:v>91.394683323649048</c:v>
                </c:pt>
                <c:pt idx="8892">
                  <c:v>91.394683323649048</c:v>
                </c:pt>
                <c:pt idx="8893">
                  <c:v>91.394683323649048</c:v>
                </c:pt>
                <c:pt idx="8894">
                  <c:v>91.394683323649048</c:v>
                </c:pt>
                <c:pt idx="8895">
                  <c:v>91.394683323649048</c:v>
                </c:pt>
                <c:pt idx="8896">
                  <c:v>91.394683323649048</c:v>
                </c:pt>
                <c:pt idx="8897">
                  <c:v>91.394683323649048</c:v>
                </c:pt>
                <c:pt idx="8898">
                  <c:v>91.394683323649048</c:v>
                </c:pt>
                <c:pt idx="8899">
                  <c:v>91.394683323649048</c:v>
                </c:pt>
                <c:pt idx="8900">
                  <c:v>91.394683323649048</c:v>
                </c:pt>
                <c:pt idx="8901">
                  <c:v>91.394683323649048</c:v>
                </c:pt>
                <c:pt idx="8902">
                  <c:v>91.394683323649048</c:v>
                </c:pt>
                <c:pt idx="8903">
                  <c:v>91.394683323649048</c:v>
                </c:pt>
                <c:pt idx="8904">
                  <c:v>91.394683323649048</c:v>
                </c:pt>
                <c:pt idx="8905">
                  <c:v>91.394683323649048</c:v>
                </c:pt>
                <c:pt idx="8906">
                  <c:v>91.394683323649048</c:v>
                </c:pt>
                <c:pt idx="8907">
                  <c:v>91.394683323649048</c:v>
                </c:pt>
                <c:pt idx="8908">
                  <c:v>91.394683323649048</c:v>
                </c:pt>
                <c:pt idx="8909">
                  <c:v>91.394683323649048</c:v>
                </c:pt>
                <c:pt idx="8910">
                  <c:v>91.394683323649048</c:v>
                </c:pt>
                <c:pt idx="8911">
                  <c:v>91.394683323649048</c:v>
                </c:pt>
                <c:pt idx="8912">
                  <c:v>91.394683323649048</c:v>
                </c:pt>
                <c:pt idx="8913">
                  <c:v>91.394683323649048</c:v>
                </c:pt>
                <c:pt idx="8914">
                  <c:v>91.394683323649048</c:v>
                </c:pt>
                <c:pt idx="8915">
                  <c:v>91.394683323649048</c:v>
                </c:pt>
                <c:pt idx="8916">
                  <c:v>91.394683323649048</c:v>
                </c:pt>
                <c:pt idx="8917">
                  <c:v>91.394683323649048</c:v>
                </c:pt>
                <c:pt idx="8918">
                  <c:v>91.394683323649048</c:v>
                </c:pt>
                <c:pt idx="8919">
                  <c:v>91.394683323649048</c:v>
                </c:pt>
                <c:pt idx="8920">
                  <c:v>91.394683323649048</c:v>
                </c:pt>
                <c:pt idx="8921">
                  <c:v>91.394683323649048</c:v>
                </c:pt>
                <c:pt idx="8922">
                  <c:v>91.394683323649048</c:v>
                </c:pt>
                <c:pt idx="8923">
                  <c:v>91.394683323649048</c:v>
                </c:pt>
                <c:pt idx="8924">
                  <c:v>91.394683323649048</c:v>
                </c:pt>
                <c:pt idx="8925">
                  <c:v>91.394683323649048</c:v>
                </c:pt>
                <c:pt idx="8926">
                  <c:v>91.394683323649048</c:v>
                </c:pt>
                <c:pt idx="8927">
                  <c:v>91.394683323649048</c:v>
                </c:pt>
                <c:pt idx="8928">
                  <c:v>91.394683323649048</c:v>
                </c:pt>
                <c:pt idx="8929">
                  <c:v>91.394683323649048</c:v>
                </c:pt>
                <c:pt idx="8930">
                  <c:v>91.394683323649048</c:v>
                </c:pt>
                <c:pt idx="8931">
                  <c:v>91.394683323649048</c:v>
                </c:pt>
                <c:pt idx="8932">
                  <c:v>91.394683323649048</c:v>
                </c:pt>
                <c:pt idx="8933">
                  <c:v>91.394683323649048</c:v>
                </c:pt>
                <c:pt idx="8934">
                  <c:v>91.394683323649048</c:v>
                </c:pt>
                <c:pt idx="8935">
                  <c:v>91.394683323649048</c:v>
                </c:pt>
                <c:pt idx="8936">
                  <c:v>91.394683323649048</c:v>
                </c:pt>
                <c:pt idx="8937">
                  <c:v>91.394683323649048</c:v>
                </c:pt>
                <c:pt idx="8938">
                  <c:v>91.394683323649048</c:v>
                </c:pt>
                <c:pt idx="8939">
                  <c:v>91.394683323649048</c:v>
                </c:pt>
                <c:pt idx="8940">
                  <c:v>91.394683323649048</c:v>
                </c:pt>
                <c:pt idx="8941">
                  <c:v>91.394683323649048</c:v>
                </c:pt>
                <c:pt idx="8942">
                  <c:v>91.394683323649048</c:v>
                </c:pt>
                <c:pt idx="8943">
                  <c:v>91.394683323649048</c:v>
                </c:pt>
                <c:pt idx="8944">
                  <c:v>91.394683323649048</c:v>
                </c:pt>
                <c:pt idx="8945">
                  <c:v>91.394683323649048</c:v>
                </c:pt>
                <c:pt idx="8946">
                  <c:v>91.394683323649048</c:v>
                </c:pt>
                <c:pt idx="8947">
                  <c:v>91.394683323649048</c:v>
                </c:pt>
                <c:pt idx="8948">
                  <c:v>91.394683323649048</c:v>
                </c:pt>
                <c:pt idx="8949">
                  <c:v>91.394683323649048</c:v>
                </c:pt>
                <c:pt idx="8950">
                  <c:v>91.394683323649048</c:v>
                </c:pt>
                <c:pt idx="8951">
                  <c:v>91.394683323649048</c:v>
                </c:pt>
                <c:pt idx="8952">
                  <c:v>91.394683323649048</c:v>
                </c:pt>
                <c:pt idx="8953">
                  <c:v>91.394683323649048</c:v>
                </c:pt>
                <c:pt idx="8954">
                  <c:v>91.394683323649048</c:v>
                </c:pt>
                <c:pt idx="8955">
                  <c:v>91.394683323649048</c:v>
                </c:pt>
                <c:pt idx="8956">
                  <c:v>91.394683323649048</c:v>
                </c:pt>
                <c:pt idx="8957">
                  <c:v>91.394683323649048</c:v>
                </c:pt>
                <c:pt idx="8958">
                  <c:v>91.394683323649048</c:v>
                </c:pt>
                <c:pt idx="8959">
                  <c:v>91.394683323649048</c:v>
                </c:pt>
                <c:pt idx="8960">
                  <c:v>91.394683323649048</c:v>
                </c:pt>
                <c:pt idx="8961">
                  <c:v>91.394683323649048</c:v>
                </c:pt>
                <c:pt idx="8962">
                  <c:v>91.394683323649048</c:v>
                </c:pt>
                <c:pt idx="8963">
                  <c:v>91.394683323649048</c:v>
                </c:pt>
                <c:pt idx="8964">
                  <c:v>91.394683323649048</c:v>
                </c:pt>
                <c:pt idx="8965">
                  <c:v>91.394683323649048</c:v>
                </c:pt>
                <c:pt idx="8966">
                  <c:v>91.394683323649048</c:v>
                </c:pt>
                <c:pt idx="8967">
                  <c:v>91.394683323649048</c:v>
                </c:pt>
                <c:pt idx="8968">
                  <c:v>91.394683323649048</c:v>
                </c:pt>
                <c:pt idx="8969">
                  <c:v>91.394683323649048</c:v>
                </c:pt>
                <c:pt idx="8970">
                  <c:v>91.394683323649048</c:v>
                </c:pt>
                <c:pt idx="8971">
                  <c:v>91.394683323649048</c:v>
                </c:pt>
                <c:pt idx="8972">
                  <c:v>91.394683323649048</c:v>
                </c:pt>
                <c:pt idx="8973">
                  <c:v>91.394683323649048</c:v>
                </c:pt>
                <c:pt idx="8974">
                  <c:v>91.394683323649048</c:v>
                </c:pt>
                <c:pt idx="8975">
                  <c:v>91.394683323649048</c:v>
                </c:pt>
                <c:pt idx="8976">
                  <c:v>91.394683323649048</c:v>
                </c:pt>
                <c:pt idx="8977">
                  <c:v>91.394683323649048</c:v>
                </c:pt>
                <c:pt idx="8978">
                  <c:v>91.394683323649048</c:v>
                </c:pt>
                <c:pt idx="8979">
                  <c:v>91.394683323649048</c:v>
                </c:pt>
                <c:pt idx="8980">
                  <c:v>91.394683323649048</c:v>
                </c:pt>
                <c:pt idx="8981">
                  <c:v>91.394683323649048</c:v>
                </c:pt>
                <c:pt idx="8982">
                  <c:v>91.394683323649048</c:v>
                </c:pt>
                <c:pt idx="8983">
                  <c:v>91.394683323649048</c:v>
                </c:pt>
                <c:pt idx="8984">
                  <c:v>91.394683323649048</c:v>
                </c:pt>
                <c:pt idx="8985">
                  <c:v>91.394683323649048</c:v>
                </c:pt>
                <c:pt idx="8986">
                  <c:v>91.394683323649048</c:v>
                </c:pt>
                <c:pt idx="8987">
                  <c:v>91.394683323649048</c:v>
                </c:pt>
                <c:pt idx="8988">
                  <c:v>91.394683323649048</c:v>
                </c:pt>
                <c:pt idx="8989">
                  <c:v>91.394683323649048</c:v>
                </c:pt>
                <c:pt idx="8990">
                  <c:v>91.394683323649048</c:v>
                </c:pt>
                <c:pt idx="8991">
                  <c:v>91.394683323649048</c:v>
                </c:pt>
                <c:pt idx="8992">
                  <c:v>91.394683323649048</c:v>
                </c:pt>
                <c:pt idx="8993">
                  <c:v>91.394683323649048</c:v>
                </c:pt>
                <c:pt idx="8994">
                  <c:v>91.394683323649048</c:v>
                </c:pt>
                <c:pt idx="8995">
                  <c:v>91.394683323649048</c:v>
                </c:pt>
                <c:pt idx="8996">
                  <c:v>91.394683323649048</c:v>
                </c:pt>
                <c:pt idx="8997">
                  <c:v>91.394683323649048</c:v>
                </c:pt>
                <c:pt idx="8998">
                  <c:v>91.394683323649048</c:v>
                </c:pt>
                <c:pt idx="8999">
                  <c:v>91.394683323649048</c:v>
                </c:pt>
                <c:pt idx="9000">
                  <c:v>91.394683323649048</c:v>
                </c:pt>
                <c:pt idx="9001">
                  <c:v>91.394683323649048</c:v>
                </c:pt>
                <c:pt idx="9002">
                  <c:v>91.394683323649048</c:v>
                </c:pt>
                <c:pt idx="9003">
                  <c:v>91.394683323649048</c:v>
                </c:pt>
                <c:pt idx="9004">
                  <c:v>91.394683323649048</c:v>
                </c:pt>
                <c:pt idx="9005">
                  <c:v>91.394683323649048</c:v>
                </c:pt>
                <c:pt idx="9006">
                  <c:v>91.394683323649048</c:v>
                </c:pt>
                <c:pt idx="9007">
                  <c:v>91.394683323649048</c:v>
                </c:pt>
                <c:pt idx="9008">
                  <c:v>91.394683323649048</c:v>
                </c:pt>
                <c:pt idx="9009">
                  <c:v>91.394683323649048</c:v>
                </c:pt>
                <c:pt idx="9010">
                  <c:v>91.394683323649048</c:v>
                </c:pt>
                <c:pt idx="9011">
                  <c:v>91.394683323649048</c:v>
                </c:pt>
                <c:pt idx="9012">
                  <c:v>91.394683323649048</c:v>
                </c:pt>
                <c:pt idx="9013">
                  <c:v>91.394683323649048</c:v>
                </c:pt>
                <c:pt idx="9014">
                  <c:v>91.394683323649048</c:v>
                </c:pt>
                <c:pt idx="9015">
                  <c:v>91.394683323649048</c:v>
                </c:pt>
                <c:pt idx="9016">
                  <c:v>91.394683323649048</c:v>
                </c:pt>
                <c:pt idx="9017">
                  <c:v>91.394683323649048</c:v>
                </c:pt>
                <c:pt idx="9018">
                  <c:v>91.394683323649048</c:v>
                </c:pt>
                <c:pt idx="9019">
                  <c:v>91.394683323649048</c:v>
                </c:pt>
                <c:pt idx="9020">
                  <c:v>91.394683323649048</c:v>
                </c:pt>
                <c:pt idx="9021">
                  <c:v>91.394683323649048</c:v>
                </c:pt>
                <c:pt idx="9022">
                  <c:v>91.394683323649048</c:v>
                </c:pt>
                <c:pt idx="9023">
                  <c:v>91.394683323649048</c:v>
                </c:pt>
                <c:pt idx="9024">
                  <c:v>91.394683323649048</c:v>
                </c:pt>
                <c:pt idx="9025">
                  <c:v>91.394683323649048</c:v>
                </c:pt>
                <c:pt idx="9026">
                  <c:v>91.394683323649048</c:v>
                </c:pt>
                <c:pt idx="9027">
                  <c:v>91.394683323649048</c:v>
                </c:pt>
                <c:pt idx="9028">
                  <c:v>91.394683323649048</c:v>
                </c:pt>
                <c:pt idx="9029">
                  <c:v>91.394683323649048</c:v>
                </c:pt>
                <c:pt idx="9030">
                  <c:v>91.394683323649048</c:v>
                </c:pt>
                <c:pt idx="9031">
                  <c:v>91.394683323649048</c:v>
                </c:pt>
                <c:pt idx="9032">
                  <c:v>91.394683323649048</c:v>
                </c:pt>
                <c:pt idx="9033">
                  <c:v>91.394683323649048</c:v>
                </c:pt>
                <c:pt idx="9034">
                  <c:v>91.394683323649048</c:v>
                </c:pt>
                <c:pt idx="9035">
                  <c:v>91.394683323649048</c:v>
                </c:pt>
                <c:pt idx="9036">
                  <c:v>91.394683323649048</c:v>
                </c:pt>
                <c:pt idx="9037">
                  <c:v>91.394683323649048</c:v>
                </c:pt>
                <c:pt idx="9038">
                  <c:v>91.394683323649048</c:v>
                </c:pt>
                <c:pt idx="9039">
                  <c:v>91.394683323649048</c:v>
                </c:pt>
                <c:pt idx="9040">
                  <c:v>91.394683323649048</c:v>
                </c:pt>
                <c:pt idx="9041">
                  <c:v>91.394683323649048</c:v>
                </c:pt>
                <c:pt idx="9042">
                  <c:v>91.394683323649048</c:v>
                </c:pt>
                <c:pt idx="9043">
                  <c:v>91.394683323649048</c:v>
                </c:pt>
                <c:pt idx="9044">
                  <c:v>91.394683323649048</c:v>
                </c:pt>
                <c:pt idx="9045">
                  <c:v>91.394683323649048</c:v>
                </c:pt>
                <c:pt idx="9046">
                  <c:v>91.394683323649048</c:v>
                </c:pt>
                <c:pt idx="9047">
                  <c:v>91.394683323649048</c:v>
                </c:pt>
                <c:pt idx="9048">
                  <c:v>91.394683323649048</c:v>
                </c:pt>
                <c:pt idx="9049">
                  <c:v>91.394683323649048</c:v>
                </c:pt>
                <c:pt idx="9050">
                  <c:v>91.394683323649048</c:v>
                </c:pt>
                <c:pt idx="9051">
                  <c:v>91.394683323649048</c:v>
                </c:pt>
                <c:pt idx="9052">
                  <c:v>91.394683323649048</c:v>
                </c:pt>
                <c:pt idx="9053">
                  <c:v>91.394683323649048</c:v>
                </c:pt>
                <c:pt idx="9054">
                  <c:v>91.394683323649048</c:v>
                </c:pt>
                <c:pt idx="9055">
                  <c:v>91.394683323649048</c:v>
                </c:pt>
                <c:pt idx="9056">
                  <c:v>91.394683323649048</c:v>
                </c:pt>
                <c:pt idx="9057">
                  <c:v>91.394683323649048</c:v>
                </c:pt>
                <c:pt idx="9058">
                  <c:v>91.394683323649048</c:v>
                </c:pt>
                <c:pt idx="9059">
                  <c:v>91.394683323649048</c:v>
                </c:pt>
                <c:pt idx="9060">
                  <c:v>91.394683323649048</c:v>
                </c:pt>
                <c:pt idx="9061">
                  <c:v>91.394683323649048</c:v>
                </c:pt>
                <c:pt idx="9062">
                  <c:v>91.394683323649048</c:v>
                </c:pt>
                <c:pt idx="9063">
                  <c:v>91.394683323649048</c:v>
                </c:pt>
                <c:pt idx="9064">
                  <c:v>91.394683323649048</c:v>
                </c:pt>
                <c:pt idx="9065">
                  <c:v>91.394683323649048</c:v>
                </c:pt>
                <c:pt idx="9066">
                  <c:v>91.394683323649048</c:v>
                </c:pt>
                <c:pt idx="9067">
                  <c:v>91.394683323649048</c:v>
                </c:pt>
                <c:pt idx="9068">
                  <c:v>91.394683323649048</c:v>
                </c:pt>
                <c:pt idx="9069">
                  <c:v>91.394683323649048</c:v>
                </c:pt>
                <c:pt idx="9070">
                  <c:v>91.394683323649048</c:v>
                </c:pt>
                <c:pt idx="9071">
                  <c:v>91.394683323649048</c:v>
                </c:pt>
                <c:pt idx="9072">
                  <c:v>91.394683323649048</c:v>
                </c:pt>
                <c:pt idx="9073">
                  <c:v>91.394683323649048</c:v>
                </c:pt>
                <c:pt idx="9074">
                  <c:v>91.394683323649048</c:v>
                </c:pt>
                <c:pt idx="9075">
                  <c:v>91.394683323649048</c:v>
                </c:pt>
                <c:pt idx="9076">
                  <c:v>91.394683323649048</c:v>
                </c:pt>
                <c:pt idx="9077">
                  <c:v>91.394683323649048</c:v>
                </c:pt>
                <c:pt idx="9078">
                  <c:v>91.394683323649048</c:v>
                </c:pt>
                <c:pt idx="9079">
                  <c:v>91.394683323649048</c:v>
                </c:pt>
                <c:pt idx="9080">
                  <c:v>91.394683323649048</c:v>
                </c:pt>
                <c:pt idx="9081">
                  <c:v>91.394683323649048</c:v>
                </c:pt>
                <c:pt idx="9082">
                  <c:v>91.394683323649048</c:v>
                </c:pt>
                <c:pt idx="9083">
                  <c:v>91.394683323649048</c:v>
                </c:pt>
                <c:pt idx="9084">
                  <c:v>91.394683323649048</c:v>
                </c:pt>
                <c:pt idx="9085">
                  <c:v>91.394683323649048</c:v>
                </c:pt>
                <c:pt idx="9086">
                  <c:v>91.394683323649048</c:v>
                </c:pt>
                <c:pt idx="9087">
                  <c:v>91.394683323649048</c:v>
                </c:pt>
                <c:pt idx="9088">
                  <c:v>91.394683323649048</c:v>
                </c:pt>
                <c:pt idx="9089">
                  <c:v>91.394683323649048</c:v>
                </c:pt>
                <c:pt idx="9090">
                  <c:v>91.394683323649048</c:v>
                </c:pt>
                <c:pt idx="9091">
                  <c:v>91.394683323649048</c:v>
                </c:pt>
                <c:pt idx="9092">
                  <c:v>91.394683323649048</c:v>
                </c:pt>
                <c:pt idx="9093">
                  <c:v>91.394683323649048</c:v>
                </c:pt>
                <c:pt idx="9094">
                  <c:v>91.394683323649048</c:v>
                </c:pt>
                <c:pt idx="9095">
                  <c:v>91.394683323649048</c:v>
                </c:pt>
                <c:pt idx="9096">
                  <c:v>91.394683323649048</c:v>
                </c:pt>
                <c:pt idx="9097">
                  <c:v>91.394683323649048</c:v>
                </c:pt>
                <c:pt idx="9098">
                  <c:v>91.394683323649048</c:v>
                </c:pt>
                <c:pt idx="9099">
                  <c:v>91.394683323649048</c:v>
                </c:pt>
                <c:pt idx="9100">
                  <c:v>91.394683323649048</c:v>
                </c:pt>
                <c:pt idx="9101">
                  <c:v>91.394683323649048</c:v>
                </c:pt>
                <c:pt idx="9102">
                  <c:v>91.394683323649048</c:v>
                </c:pt>
                <c:pt idx="9103">
                  <c:v>91.394683323649048</c:v>
                </c:pt>
                <c:pt idx="9104">
                  <c:v>91.394683323649048</c:v>
                </c:pt>
                <c:pt idx="9105">
                  <c:v>91.394683323649048</c:v>
                </c:pt>
                <c:pt idx="9106">
                  <c:v>91.394683323649048</c:v>
                </c:pt>
                <c:pt idx="9107">
                  <c:v>91.394683323649048</c:v>
                </c:pt>
                <c:pt idx="9108">
                  <c:v>91.394683323649048</c:v>
                </c:pt>
                <c:pt idx="9109">
                  <c:v>91.394683323649048</c:v>
                </c:pt>
                <c:pt idx="9110">
                  <c:v>91.394683323649048</c:v>
                </c:pt>
                <c:pt idx="9111">
                  <c:v>91.394683323649048</c:v>
                </c:pt>
                <c:pt idx="9112">
                  <c:v>91.394683323649048</c:v>
                </c:pt>
                <c:pt idx="9113">
                  <c:v>91.394683323649048</c:v>
                </c:pt>
                <c:pt idx="9114">
                  <c:v>91.394683323649048</c:v>
                </c:pt>
                <c:pt idx="9115">
                  <c:v>91.394683323649048</c:v>
                </c:pt>
                <c:pt idx="9116">
                  <c:v>91.394683323649048</c:v>
                </c:pt>
                <c:pt idx="9117">
                  <c:v>91.394683323649048</c:v>
                </c:pt>
                <c:pt idx="9118">
                  <c:v>91.394683323649048</c:v>
                </c:pt>
                <c:pt idx="9119">
                  <c:v>91.394683323649048</c:v>
                </c:pt>
                <c:pt idx="9120">
                  <c:v>91.394683323649048</c:v>
                </c:pt>
                <c:pt idx="9121">
                  <c:v>91.394683323649048</c:v>
                </c:pt>
                <c:pt idx="9122">
                  <c:v>91.394683323649048</c:v>
                </c:pt>
                <c:pt idx="9123">
                  <c:v>91.394683323649048</c:v>
                </c:pt>
                <c:pt idx="9124">
                  <c:v>91.394683323649048</c:v>
                </c:pt>
                <c:pt idx="9125">
                  <c:v>91.394683323649048</c:v>
                </c:pt>
                <c:pt idx="9126">
                  <c:v>91.394683323649048</c:v>
                </c:pt>
                <c:pt idx="9127">
                  <c:v>91.394683323649048</c:v>
                </c:pt>
                <c:pt idx="9128">
                  <c:v>91.394683323649048</c:v>
                </c:pt>
                <c:pt idx="9129">
                  <c:v>91.394683323649048</c:v>
                </c:pt>
                <c:pt idx="9130">
                  <c:v>91.394683323649048</c:v>
                </c:pt>
                <c:pt idx="9131">
                  <c:v>91.394683323649048</c:v>
                </c:pt>
                <c:pt idx="9132">
                  <c:v>91.394683323649048</c:v>
                </c:pt>
                <c:pt idx="9133">
                  <c:v>91.394683323649048</c:v>
                </c:pt>
                <c:pt idx="9134">
                  <c:v>91.394683323649048</c:v>
                </c:pt>
                <c:pt idx="9135">
                  <c:v>91.394683323649048</c:v>
                </c:pt>
                <c:pt idx="9136">
                  <c:v>91.394683323649048</c:v>
                </c:pt>
                <c:pt idx="9137">
                  <c:v>91.394683323649048</c:v>
                </c:pt>
                <c:pt idx="9138">
                  <c:v>91.394683323649048</c:v>
                </c:pt>
                <c:pt idx="9139">
                  <c:v>91.394683323649048</c:v>
                </c:pt>
                <c:pt idx="9140">
                  <c:v>91.394683323649048</c:v>
                </c:pt>
                <c:pt idx="9141">
                  <c:v>91.394683323649048</c:v>
                </c:pt>
                <c:pt idx="9142">
                  <c:v>91.394683323649048</c:v>
                </c:pt>
                <c:pt idx="9143">
                  <c:v>91.394683323649048</c:v>
                </c:pt>
                <c:pt idx="9144">
                  <c:v>91.394683323649048</c:v>
                </c:pt>
                <c:pt idx="9145">
                  <c:v>91.394683323649048</c:v>
                </c:pt>
                <c:pt idx="9146">
                  <c:v>91.394683323649048</c:v>
                </c:pt>
                <c:pt idx="9147">
                  <c:v>91.394683323649048</c:v>
                </c:pt>
                <c:pt idx="9148">
                  <c:v>91.394683323649048</c:v>
                </c:pt>
                <c:pt idx="9149">
                  <c:v>91.394683323649048</c:v>
                </c:pt>
                <c:pt idx="9150">
                  <c:v>91.394683323649048</c:v>
                </c:pt>
                <c:pt idx="9151">
                  <c:v>91.394683323649048</c:v>
                </c:pt>
                <c:pt idx="9152">
                  <c:v>91.394683323649048</c:v>
                </c:pt>
                <c:pt idx="9153">
                  <c:v>91.394683323649048</c:v>
                </c:pt>
                <c:pt idx="9154">
                  <c:v>91.394683323649048</c:v>
                </c:pt>
                <c:pt idx="9155">
                  <c:v>91.394683323649048</c:v>
                </c:pt>
                <c:pt idx="9156">
                  <c:v>91.394683323649048</c:v>
                </c:pt>
                <c:pt idx="9157">
                  <c:v>91.394683323649048</c:v>
                </c:pt>
                <c:pt idx="9158">
                  <c:v>91.394683323649048</c:v>
                </c:pt>
                <c:pt idx="9159">
                  <c:v>91.394683323649048</c:v>
                </c:pt>
                <c:pt idx="9160">
                  <c:v>91.394683323649048</c:v>
                </c:pt>
                <c:pt idx="9161">
                  <c:v>91.394683323649048</c:v>
                </c:pt>
                <c:pt idx="9162">
                  <c:v>91.394683323649048</c:v>
                </c:pt>
                <c:pt idx="9163">
                  <c:v>91.394683323649048</c:v>
                </c:pt>
                <c:pt idx="9164">
                  <c:v>91.394683323649048</c:v>
                </c:pt>
                <c:pt idx="9165">
                  <c:v>91.394683323649048</c:v>
                </c:pt>
                <c:pt idx="9166">
                  <c:v>91.394683323649048</c:v>
                </c:pt>
                <c:pt idx="9167">
                  <c:v>91.394683323649048</c:v>
                </c:pt>
                <c:pt idx="9168">
                  <c:v>91.394683323649048</c:v>
                </c:pt>
                <c:pt idx="9169">
                  <c:v>91.394683323649048</c:v>
                </c:pt>
                <c:pt idx="9170">
                  <c:v>91.394683323649048</c:v>
                </c:pt>
                <c:pt idx="9171">
                  <c:v>91.394683323649048</c:v>
                </c:pt>
                <c:pt idx="9172">
                  <c:v>91.394683323649048</c:v>
                </c:pt>
                <c:pt idx="9173">
                  <c:v>91.394683323649048</c:v>
                </c:pt>
                <c:pt idx="9174">
                  <c:v>91.394683323649048</c:v>
                </c:pt>
                <c:pt idx="9175">
                  <c:v>91.394683323649048</c:v>
                </c:pt>
                <c:pt idx="9176">
                  <c:v>91.394683323649048</c:v>
                </c:pt>
                <c:pt idx="9177">
                  <c:v>91.394683323649048</c:v>
                </c:pt>
                <c:pt idx="9178">
                  <c:v>91.394683323649048</c:v>
                </c:pt>
                <c:pt idx="9179">
                  <c:v>91.394683323649048</c:v>
                </c:pt>
                <c:pt idx="9180">
                  <c:v>91.394683323649048</c:v>
                </c:pt>
                <c:pt idx="9181">
                  <c:v>91.394683323649048</c:v>
                </c:pt>
                <c:pt idx="9182">
                  <c:v>91.394683323649048</c:v>
                </c:pt>
                <c:pt idx="9183">
                  <c:v>91.394683323649048</c:v>
                </c:pt>
                <c:pt idx="9184">
                  <c:v>91.394683323649048</c:v>
                </c:pt>
                <c:pt idx="9185">
                  <c:v>91.394683323649048</c:v>
                </c:pt>
                <c:pt idx="9186">
                  <c:v>91.394683323649048</c:v>
                </c:pt>
                <c:pt idx="9187">
                  <c:v>91.394683323649048</c:v>
                </c:pt>
                <c:pt idx="9188">
                  <c:v>91.394683323649048</c:v>
                </c:pt>
                <c:pt idx="9189">
                  <c:v>91.394683323649048</c:v>
                </c:pt>
                <c:pt idx="9190">
                  <c:v>91.394683323649048</c:v>
                </c:pt>
                <c:pt idx="9191">
                  <c:v>91.394683323649048</c:v>
                </c:pt>
                <c:pt idx="9192">
                  <c:v>91.394683323649048</c:v>
                </c:pt>
                <c:pt idx="9193">
                  <c:v>91.394683323649048</c:v>
                </c:pt>
                <c:pt idx="9194">
                  <c:v>91.394683323649048</c:v>
                </c:pt>
                <c:pt idx="9195">
                  <c:v>91.394683323649048</c:v>
                </c:pt>
                <c:pt idx="9196">
                  <c:v>91.394683323649048</c:v>
                </c:pt>
                <c:pt idx="9197">
                  <c:v>91.394683323649048</c:v>
                </c:pt>
                <c:pt idx="9198">
                  <c:v>91.394683323649048</c:v>
                </c:pt>
                <c:pt idx="9199">
                  <c:v>91.394683323649048</c:v>
                </c:pt>
                <c:pt idx="9200">
                  <c:v>91.394683323649048</c:v>
                </c:pt>
                <c:pt idx="9201">
                  <c:v>91.394683323649048</c:v>
                </c:pt>
                <c:pt idx="9202">
                  <c:v>91.394683323649048</c:v>
                </c:pt>
                <c:pt idx="9203">
                  <c:v>91.394683323649048</c:v>
                </c:pt>
                <c:pt idx="9204">
                  <c:v>91.394683323649048</c:v>
                </c:pt>
                <c:pt idx="9205">
                  <c:v>91.394683323649048</c:v>
                </c:pt>
                <c:pt idx="9206">
                  <c:v>91.394683323649048</c:v>
                </c:pt>
                <c:pt idx="9207">
                  <c:v>91.394683323649048</c:v>
                </c:pt>
                <c:pt idx="9208">
                  <c:v>91.394683323649048</c:v>
                </c:pt>
                <c:pt idx="9209">
                  <c:v>91.394683323649048</c:v>
                </c:pt>
                <c:pt idx="9210">
                  <c:v>91.394683323649048</c:v>
                </c:pt>
                <c:pt idx="9211">
                  <c:v>91.394683323649048</c:v>
                </c:pt>
                <c:pt idx="9212">
                  <c:v>91.394683323649048</c:v>
                </c:pt>
                <c:pt idx="9213">
                  <c:v>91.394683323649048</c:v>
                </c:pt>
                <c:pt idx="9214">
                  <c:v>91.394683323649048</c:v>
                </c:pt>
                <c:pt idx="9215">
                  <c:v>91.394683323649048</c:v>
                </c:pt>
                <c:pt idx="9216">
                  <c:v>91.394683323649048</c:v>
                </c:pt>
                <c:pt idx="9217">
                  <c:v>91.394683323649048</c:v>
                </c:pt>
                <c:pt idx="9218">
                  <c:v>91.394683323649048</c:v>
                </c:pt>
                <c:pt idx="9219">
                  <c:v>91.394683323649048</c:v>
                </c:pt>
                <c:pt idx="9220">
                  <c:v>91.394683323649048</c:v>
                </c:pt>
                <c:pt idx="9221">
                  <c:v>91.394683323649048</c:v>
                </c:pt>
                <c:pt idx="9222">
                  <c:v>91.394683323649048</c:v>
                </c:pt>
                <c:pt idx="9223">
                  <c:v>91.394683323649048</c:v>
                </c:pt>
                <c:pt idx="9224">
                  <c:v>91.394683323649048</c:v>
                </c:pt>
                <c:pt idx="9225">
                  <c:v>91.394683323649048</c:v>
                </c:pt>
                <c:pt idx="9226">
                  <c:v>91.394683323649048</c:v>
                </c:pt>
                <c:pt idx="9227">
                  <c:v>91.394683323649048</c:v>
                </c:pt>
                <c:pt idx="9228">
                  <c:v>91.394683323649048</c:v>
                </c:pt>
                <c:pt idx="9229">
                  <c:v>91.394683323649048</c:v>
                </c:pt>
                <c:pt idx="9230">
                  <c:v>91.394683323649048</c:v>
                </c:pt>
                <c:pt idx="9231">
                  <c:v>91.394683323649048</c:v>
                </c:pt>
                <c:pt idx="9232">
                  <c:v>91.394683323649048</c:v>
                </c:pt>
                <c:pt idx="9233">
                  <c:v>91.394683323649048</c:v>
                </c:pt>
                <c:pt idx="9234">
                  <c:v>91.394683323649048</c:v>
                </c:pt>
                <c:pt idx="9235">
                  <c:v>91.394683323649048</c:v>
                </c:pt>
                <c:pt idx="9236">
                  <c:v>91.394683323649048</c:v>
                </c:pt>
                <c:pt idx="9237">
                  <c:v>91.394683323649048</c:v>
                </c:pt>
                <c:pt idx="9238">
                  <c:v>91.394683323649048</c:v>
                </c:pt>
                <c:pt idx="9239">
                  <c:v>91.394683323649048</c:v>
                </c:pt>
                <c:pt idx="9240">
                  <c:v>91.394683323649048</c:v>
                </c:pt>
                <c:pt idx="9241">
                  <c:v>91.394683323649048</c:v>
                </c:pt>
                <c:pt idx="9242">
                  <c:v>91.394683323649048</c:v>
                </c:pt>
                <c:pt idx="9243">
                  <c:v>91.394683323649048</c:v>
                </c:pt>
                <c:pt idx="9244">
                  <c:v>91.394683323649048</c:v>
                </c:pt>
                <c:pt idx="9245">
                  <c:v>91.394683323649048</c:v>
                </c:pt>
                <c:pt idx="9246">
                  <c:v>91.394683323649048</c:v>
                </c:pt>
                <c:pt idx="9247">
                  <c:v>91.394683323649048</c:v>
                </c:pt>
                <c:pt idx="9248">
                  <c:v>91.394683323649048</c:v>
                </c:pt>
                <c:pt idx="9249">
                  <c:v>91.394683323649048</c:v>
                </c:pt>
                <c:pt idx="9250">
                  <c:v>91.394683323649048</c:v>
                </c:pt>
                <c:pt idx="9251">
                  <c:v>91.394683323649048</c:v>
                </c:pt>
                <c:pt idx="9252">
                  <c:v>91.394683323649048</c:v>
                </c:pt>
                <c:pt idx="9253">
                  <c:v>91.394683323649048</c:v>
                </c:pt>
                <c:pt idx="9254">
                  <c:v>91.394683323649048</c:v>
                </c:pt>
                <c:pt idx="9255">
                  <c:v>91.394683323649048</c:v>
                </c:pt>
                <c:pt idx="9256">
                  <c:v>91.394683323649048</c:v>
                </c:pt>
                <c:pt idx="9257">
                  <c:v>91.394683323649048</c:v>
                </c:pt>
                <c:pt idx="9258">
                  <c:v>91.394683323649048</c:v>
                </c:pt>
                <c:pt idx="9259">
                  <c:v>91.394683323649048</c:v>
                </c:pt>
                <c:pt idx="9260">
                  <c:v>91.394683323649048</c:v>
                </c:pt>
                <c:pt idx="9261">
                  <c:v>91.394683323649048</c:v>
                </c:pt>
                <c:pt idx="9262">
                  <c:v>91.394683323649048</c:v>
                </c:pt>
                <c:pt idx="9263">
                  <c:v>91.394683323649048</c:v>
                </c:pt>
                <c:pt idx="9264">
                  <c:v>91.394683323649048</c:v>
                </c:pt>
                <c:pt idx="9265">
                  <c:v>91.394683323649048</c:v>
                </c:pt>
                <c:pt idx="9266">
                  <c:v>91.394683323649048</c:v>
                </c:pt>
                <c:pt idx="9267">
                  <c:v>91.394683323649048</c:v>
                </c:pt>
                <c:pt idx="9268">
                  <c:v>91.394683323649048</c:v>
                </c:pt>
                <c:pt idx="9269">
                  <c:v>91.394683323649048</c:v>
                </c:pt>
                <c:pt idx="9270">
                  <c:v>91.394683323649048</c:v>
                </c:pt>
                <c:pt idx="9271">
                  <c:v>91.394683323649048</c:v>
                </c:pt>
                <c:pt idx="9272">
                  <c:v>91.394683323649048</c:v>
                </c:pt>
                <c:pt idx="9273">
                  <c:v>91.394683323649048</c:v>
                </c:pt>
                <c:pt idx="9274">
                  <c:v>91.394683323649048</c:v>
                </c:pt>
                <c:pt idx="9275">
                  <c:v>91.394683323649048</c:v>
                </c:pt>
                <c:pt idx="9276">
                  <c:v>91.394683323649048</c:v>
                </c:pt>
                <c:pt idx="9277">
                  <c:v>91.394683323649048</c:v>
                </c:pt>
                <c:pt idx="9278">
                  <c:v>91.394683323649048</c:v>
                </c:pt>
                <c:pt idx="9279">
                  <c:v>91.394683323649048</c:v>
                </c:pt>
                <c:pt idx="9280">
                  <c:v>91.394683323649048</c:v>
                </c:pt>
                <c:pt idx="9281">
                  <c:v>91.394683323649048</c:v>
                </c:pt>
                <c:pt idx="9282">
                  <c:v>91.394683323649048</c:v>
                </c:pt>
                <c:pt idx="9283">
                  <c:v>91.394683323649048</c:v>
                </c:pt>
                <c:pt idx="9284">
                  <c:v>91.394683323649048</c:v>
                </c:pt>
                <c:pt idx="9285">
                  <c:v>91.394683323649048</c:v>
                </c:pt>
                <c:pt idx="9286">
                  <c:v>91.394683323649048</c:v>
                </c:pt>
                <c:pt idx="9287">
                  <c:v>91.394683323649048</c:v>
                </c:pt>
                <c:pt idx="9288">
                  <c:v>91.394683323649048</c:v>
                </c:pt>
                <c:pt idx="9289">
                  <c:v>91.394683323649048</c:v>
                </c:pt>
                <c:pt idx="9290">
                  <c:v>91.394683323649048</c:v>
                </c:pt>
                <c:pt idx="9291">
                  <c:v>91.394683323649048</c:v>
                </c:pt>
                <c:pt idx="9292">
                  <c:v>91.394683323649048</c:v>
                </c:pt>
                <c:pt idx="9293">
                  <c:v>91.394683323649048</c:v>
                </c:pt>
                <c:pt idx="9294">
                  <c:v>91.394683323649048</c:v>
                </c:pt>
                <c:pt idx="9295">
                  <c:v>91.394683323649048</c:v>
                </c:pt>
                <c:pt idx="9296">
                  <c:v>91.394683323649048</c:v>
                </c:pt>
                <c:pt idx="9297">
                  <c:v>91.394683323649048</c:v>
                </c:pt>
                <c:pt idx="9298">
                  <c:v>91.394683323649048</c:v>
                </c:pt>
                <c:pt idx="9299">
                  <c:v>91.394683323649048</c:v>
                </c:pt>
                <c:pt idx="9300">
                  <c:v>91.394683323649048</c:v>
                </c:pt>
                <c:pt idx="9301">
                  <c:v>91.394683323649048</c:v>
                </c:pt>
                <c:pt idx="9302">
                  <c:v>91.394683323649048</c:v>
                </c:pt>
                <c:pt idx="9303">
                  <c:v>91.394683323649048</c:v>
                </c:pt>
                <c:pt idx="9304">
                  <c:v>91.394683323649048</c:v>
                </c:pt>
                <c:pt idx="9305">
                  <c:v>91.394683323649048</c:v>
                </c:pt>
                <c:pt idx="9306">
                  <c:v>91.394683323649048</c:v>
                </c:pt>
                <c:pt idx="9307">
                  <c:v>91.394683323649048</c:v>
                </c:pt>
                <c:pt idx="9308">
                  <c:v>91.394683323649048</c:v>
                </c:pt>
                <c:pt idx="9309">
                  <c:v>91.394683323649048</c:v>
                </c:pt>
                <c:pt idx="9310">
                  <c:v>91.394683323649048</c:v>
                </c:pt>
                <c:pt idx="9311">
                  <c:v>91.394683323649048</c:v>
                </c:pt>
                <c:pt idx="9312">
                  <c:v>91.394683323649048</c:v>
                </c:pt>
                <c:pt idx="9313">
                  <c:v>91.394683323649048</c:v>
                </c:pt>
                <c:pt idx="9314">
                  <c:v>91.394683323649048</c:v>
                </c:pt>
                <c:pt idx="9315">
                  <c:v>91.394683323649048</c:v>
                </c:pt>
                <c:pt idx="9316">
                  <c:v>91.394683323649048</c:v>
                </c:pt>
                <c:pt idx="9317">
                  <c:v>91.394683323649048</c:v>
                </c:pt>
                <c:pt idx="9318">
                  <c:v>91.394683323649048</c:v>
                </c:pt>
                <c:pt idx="9319">
                  <c:v>91.394683323649048</c:v>
                </c:pt>
                <c:pt idx="9320">
                  <c:v>91.394683323649048</c:v>
                </c:pt>
                <c:pt idx="9321">
                  <c:v>91.394683323649048</c:v>
                </c:pt>
                <c:pt idx="9322">
                  <c:v>91.394683323649048</c:v>
                </c:pt>
                <c:pt idx="9323">
                  <c:v>91.394683323649048</c:v>
                </c:pt>
                <c:pt idx="9324">
                  <c:v>91.394683323649048</c:v>
                </c:pt>
                <c:pt idx="9325">
                  <c:v>91.394683323649048</c:v>
                </c:pt>
                <c:pt idx="9326">
                  <c:v>91.394683323649048</c:v>
                </c:pt>
                <c:pt idx="9327">
                  <c:v>91.394683323649048</c:v>
                </c:pt>
                <c:pt idx="9328">
                  <c:v>91.394683323649048</c:v>
                </c:pt>
                <c:pt idx="9329">
                  <c:v>91.394683323649048</c:v>
                </c:pt>
                <c:pt idx="9330">
                  <c:v>91.394683323649048</c:v>
                </c:pt>
                <c:pt idx="9331">
                  <c:v>91.394683323649048</c:v>
                </c:pt>
                <c:pt idx="9332">
                  <c:v>91.394683323649048</c:v>
                </c:pt>
                <c:pt idx="9333">
                  <c:v>91.394683323649048</c:v>
                </c:pt>
                <c:pt idx="9334">
                  <c:v>91.394683323649048</c:v>
                </c:pt>
                <c:pt idx="9335">
                  <c:v>91.394683323649048</c:v>
                </c:pt>
                <c:pt idx="9336">
                  <c:v>91.394683323649048</c:v>
                </c:pt>
                <c:pt idx="9337">
                  <c:v>91.394683323649048</c:v>
                </c:pt>
                <c:pt idx="9338">
                  <c:v>91.394683323649048</c:v>
                </c:pt>
                <c:pt idx="9339">
                  <c:v>91.394683323649048</c:v>
                </c:pt>
                <c:pt idx="9340">
                  <c:v>91.394683323649048</c:v>
                </c:pt>
                <c:pt idx="9341">
                  <c:v>91.394683323649048</c:v>
                </c:pt>
                <c:pt idx="9342">
                  <c:v>91.394683323649048</c:v>
                </c:pt>
                <c:pt idx="9343">
                  <c:v>91.394683323649048</c:v>
                </c:pt>
                <c:pt idx="9344">
                  <c:v>91.394683323649048</c:v>
                </c:pt>
                <c:pt idx="9345">
                  <c:v>91.394683323649048</c:v>
                </c:pt>
                <c:pt idx="9346">
                  <c:v>91.394683323649048</c:v>
                </c:pt>
                <c:pt idx="9347">
                  <c:v>91.394683323649048</c:v>
                </c:pt>
                <c:pt idx="9348">
                  <c:v>91.394683323649048</c:v>
                </c:pt>
                <c:pt idx="9349">
                  <c:v>91.394683323649048</c:v>
                </c:pt>
                <c:pt idx="9350">
                  <c:v>91.394683323649048</c:v>
                </c:pt>
                <c:pt idx="9351">
                  <c:v>91.394683323649048</c:v>
                </c:pt>
                <c:pt idx="9352">
                  <c:v>91.394683323649048</c:v>
                </c:pt>
                <c:pt idx="9353">
                  <c:v>91.394683323649048</c:v>
                </c:pt>
                <c:pt idx="9354">
                  <c:v>91.394683323649048</c:v>
                </c:pt>
                <c:pt idx="9355">
                  <c:v>91.394683323649048</c:v>
                </c:pt>
                <c:pt idx="9356">
                  <c:v>91.394683323649048</c:v>
                </c:pt>
                <c:pt idx="9357">
                  <c:v>91.394683323649048</c:v>
                </c:pt>
                <c:pt idx="9358">
                  <c:v>91.394683323649048</c:v>
                </c:pt>
                <c:pt idx="9359">
                  <c:v>91.394683323649048</c:v>
                </c:pt>
                <c:pt idx="9360">
                  <c:v>91.394683323649048</c:v>
                </c:pt>
                <c:pt idx="9361">
                  <c:v>91.394683323649048</c:v>
                </c:pt>
                <c:pt idx="9362">
                  <c:v>91.394683323649048</c:v>
                </c:pt>
                <c:pt idx="9363">
                  <c:v>91.394683323649048</c:v>
                </c:pt>
                <c:pt idx="9364">
                  <c:v>91.394683323649048</c:v>
                </c:pt>
                <c:pt idx="9365">
                  <c:v>91.394683323649048</c:v>
                </c:pt>
                <c:pt idx="9366">
                  <c:v>91.394683323649048</c:v>
                </c:pt>
                <c:pt idx="9367">
                  <c:v>91.394683323649048</c:v>
                </c:pt>
                <c:pt idx="9368">
                  <c:v>91.394683323649048</c:v>
                </c:pt>
                <c:pt idx="9369">
                  <c:v>91.394683323649048</c:v>
                </c:pt>
                <c:pt idx="9370">
                  <c:v>91.394683323649048</c:v>
                </c:pt>
                <c:pt idx="9371">
                  <c:v>91.394683323649048</c:v>
                </c:pt>
                <c:pt idx="9372">
                  <c:v>91.394683323649048</c:v>
                </c:pt>
                <c:pt idx="9373">
                  <c:v>91.394683323649048</c:v>
                </c:pt>
                <c:pt idx="9374">
                  <c:v>91.394683323649048</c:v>
                </c:pt>
                <c:pt idx="9375">
                  <c:v>91.394683323649048</c:v>
                </c:pt>
                <c:pt idx="9376">
                  <c:v>91.394683323649048</c:v>
                </c:pt>
                <c:pt idx="9377">
                  <c:v>91.394683323649048</c:v>
                </c:pt>
                <c:pt idx="9378">
                  <c:v>91.394683323649048</c:v>
                </c:pt>
                <c:pt idx="9379">
                  <c:v>91.394683323649048</c:v>
                </c:pt>
                <c:pt idx="9380">
                  <c:v>91.394683323649048</c:v>
                </c:pt>
                <c:pt idx="9381">
                  <c:v>91.394683323649048</c:v>
                </c:pt>
                <c:pt idx="9382">
                  <c:v>91.394683323649048</c:v>
                </c:pt>
                <c:pt idx="9383">
                  <c:v>91.394683323649048</c:v>
                </c:pt>
                <c:pt idx="9384">
                  <c:v>91.394683323649048</c:v>
                </c:pt>
                <c:pt idx="9385">
                  <c:v>91.394683323649048</c:v>
                </c:pt>
                <c:pt idx="9386">
                  <c:v>91.394683323649048</c:v>
                </c:pt>
                <c:pt idx="9387">
                  <c:v>91.394683323649048</c:v>
                </c:pt>
                <c:pt idx="9388">
                  <c:v>91.394683323649048</c:v>
                </c:pt>
                <c:pt idx="9389">
                  <c:v>91.394683323649048</c:v>
                </c:pt>
                <c:pt idx="9390">
                  <c:v>91.394683323649048</c:v>
                </c:pt>
                <c:pt idx="9391">
                  <c:v>91.394683323649048</c:v>
                </c:pt>
                <c:pt idx="9392">
                  <c:v>91.394683323649048</c:v>
                </c:pt>
                <c:pt idx="9393">
                  <c:v>91.394683323649048</c:v>
                </c:pt>
                <c:pt idx="9394">
                  <c:v>91.394683323649048</c:v>
                </c:pt>
                <c:pt idx="9395">
                  <c:v>91.394683323649048</c:v>
                </c:pt>
                <c:pt idx="9396">
                  <c:v>91.394683323649048</c:v>
                </c:pt>
                <c:pt idx="9397">
                  <c:v>91.394683323649048</c:v>
                </c:pt>
                <c:pt idx="9398">
                  <c:v>91.394683323649048</c:v>
                </c:pt>
                <c:pt idx="9399">
                  <c:v>91.394683323649048</c:v>
                </c:pt>
                <c:pt idx="9400">
                  <c:v>91.394683323649048</c:v>
                </c:pt>
                <c:pt idx="9401">
                  <c:v>91.394683323649048</c:v>
                </c:pt>
                <c:pt idx="9402">
                  <c:v>91.394683323649048</c:v>
                </c:pt>
                <c:pt idx="9403">
                  <c:v>91.394683323649048</c:v>
                </c:pt>
                <c:pt idx="9404">
                  <c:v>91.394683323649048</c:v>
                </c:pt>
                <c:pt idx="9405">
                  <c:v>91.394683323649048</c:v>
                </c:pt>
                <c:pt idx="9406">
                  <c:v>91.394683323649048</c:v>
                </c:pt>
                <c:pt idx="9407">
                  <c:v>91.394683323649048</c:v>
                </c:pt>
                <c:pt idx="9408">
                  <c:v>91.394683323649048</c:v>
                </c:pt>
                <c:pt idx="9409">
                  <c:v>91.394683323649048</c:v>
                </c:pt>
                <c:pt idx="9410">
                  <c:v>91.394683323649048</c:v>
                </c:pt>
                <c:pt idx="9411">
                  <c:v>91.394683323649048</c:v>
                </c:pt>
                <c:pt idx="9412">
                  <c:v>91.394683323649048</c:v>
                </c:pt>
                <c:pt idx="9413">
                  <c:v>91.394683323649048</c:v>
                </c:pt>
                <c:pt idx="9414">
                  <c:v>91.394683323649048</c:v>
                </c:pt>
                <c:pt idx="9415">
                  <c:v>91.394683323649048</c:v>
                </c:pt>
                <c:pt idx="9416">
                  <c:v>91.394683323649048</c:v>
                </c:pt>
                <c:pt idx="9417">
                  <c:v>91.394683323649048</c:v>
                </c:pt>
                <c:pt idx="9418">
                  <c:v>91.394683323649048</c:v>
                </c:pt>
                <c:pt idx="9419">
                  <c:v>91.394683323649048</c:v>
                </c:pt>
                <c:pt idx="9420">
                  <c:v>91.394683323649048</c:v>
                </c:pt>
                <c:pt idx="9421">
                  <c:v>91.394683323649048</c:v>
                </c:pt>
                <c:pt idx="9422">
                  <c:v>91.394683323649048</c:v>
                </c:pt>
                <c:pt idx="9423">
                  <c:v>91.394683323649048</c:v>
                </c:pt>
                <c:pt idx="9424">
                  <c:v>91.394683323649048</c:v>
                </c:pt>
                <c:pt idx="9425">
                  <c:v>91.394683323649048</c:v>
                </c:pt>
                <c:pt idx="9426">
                  <c:v>91.394683323649048</c:v>
                </c:pt>
                <c:pt idx="9427">
                  <c:v>91.394683323649048</c:v>
                </c:pt>
                <c:pt idx="9428">
                  <c:v>91.394683323649048</c:v>
                </c:pt>
                <c:pt idx="9429">
                  <c:v>91.394683323649048</c:v>
                </c:pt>
                <c:pt idx="9430">
                  <c:v>91.394683323649048</c:v>
                </c:pt>
                <c:pt idx="9431">
                  <c:v>91.394683323649048</c:v>
                </c:pt>
                <c:pt idx="9432">
                  <c:v>91.394683323649048</c:v>
                </c:pt>
                <c:pt idx="9433">
                  <c:v>91.394683323649048</c:v>
                </c:pt>
                <c:pt idx="9434">
                  <c:v>91.394683323649048</c:v>
                </c:pt>
                <c:pt idx="9435">
                  <c:v>91.394683323649048</c:v>
                </c:pt>
                <c:pt idx="9436">
                  <c:v>91.394683323649048</c:v>
                </c:pt>
                <c:pt idx="9437">
                  <c:v>91.394683323649048</c:v>
                </c:pt>
                <c:pt idx="9438">
                  <c:v>91.394683323649048</c:v>
                </c:pt>
                <c:pt idx="9439">
                  <c:v>91.394683323649048</c:v>
                </c:pt>
                <c:pt idx="9440">
                  <c:v>91.394683323649048</c:v>
                </c:pt>
                <c:pt idx="9441">
                  <c:v>91.394683323649048</c:v>
                </c:pt>
                <c:pt idx="9442">
                  <c:v>91.394683323649048</c:v>
                </c:pt>
                <c:pt idx="9443">
                  <c:v>91.394683323649048</c:v>
                </c:pt>
                <c:pt idx="9444">
                  <c:v>91.394683323649048</c:v>
                </c:pt>
                <c:pt idx="9445">
                  <c:v>91.394683323649048</c:v>
                </c:pt>
                <c:pt idx="9446">
                  <c:v>91.394683323649048</c:v>
                </c:pt>
                <c:pt idx="9447">
                  <c:v>91.394683323649048</c:v>
                </c:pt>
                <c:pt idx="9448">
                  <c:v>91.394683323649048</c:v>
                </c:pt>
                <c:pt idx="9449">
                  <c:v>91.394683323649048</c:v>
                </c:pt>
                <c:pt idx="9450">
                  <c:v>91.394683323649048</c:v>
                </c:pt>
                <c:pt idx="9451">
                  <c:v>91.394683323649048</c:v>
                </c:pt>
                <c:pt idx="9452">
                  <c:v>91.394683323649048</c:v>
                </c:pt>
                <c:pt idx="9453">
                  <c:v>91.394683323649048</c:v>
                </c:pt>
                <c:pt idx="9454">
                  <c:v>91.394683323649048</c:v>
                </c:pt>
                <c:pt idx="9455">
                  <c:v>91.394683323649048</c:v>
                </c:pt>
                <c:pt idx="9456">
                  <c:v>91.394683323649048</c:v>
                </c:pt>
                <c:pt idx="9457">
                  <c:v>91.394683323649048</c:v>
                </c:pt>
                <c:pt idx="9458">
                  <c:v>91.394683323649048</c:v>
                </c:pt>
                <c:pt idx="9459">
                  <c:v>91.394683323649048</c:v>
                </c:pt>
                <c:pt idx="9460">
                  <c:v>91.394683323649048</c:v>
                </c:pt>
                <c:pt idx="9461">
                  <c:v>91.394683323649048</c:v>
                </c:pt>
                <c:pt idx="9462">
                  <c:v>91.394683323649048</c:v>
                </c:pt>
                <c:pt idx="9463">
                  <c:v>91.394683323649048</c:v>
                </c:pt>
                <c:pt idx="9464">
                  <c:v>91.394683323649048</c:v>
                </c:pt>
                <c:pt idx="9465">
                  <c:v>91.394683323649048</c:v>
                </c:pt>
                <c:pt idx="9466">
                  <c:v>91.394683323649048</c:v>
                </c:pt>
                <c:pt idx="9467">
                  <c:v>91.394683323649048</c:v>
                </c:pt>
                <c:pt idx="9468">
                  <c:v>91.394683323649048</c:v>
                </c:pt>
                <c:pt idx="9469">
                  <c:v>91.394683323649048</c:v>
                </c:pt>
                <c:pt idx="9470">
                  <c:v>91.394683323649048</c:v>
                </c:pt>
                <c:pt idx="9471">
                  <c:v>91.394683323649048</c:v>
                </c:pt>
                <c:pt idx="9472">
                  <c:v>91.394683323649048</c:v>
                </c:pt>
                <c:pt idx="9473">
                  <c:v>91.394683323649048</c:v>
                </c:pt>
                <c:pt idx="9474">
                  <c:v>91.394683323649048</c:v>
                </c:pt>
                <c:pt idx="9475">
                  <c:v>91.394683323649048</c:v>
                </c:pt>
                <c:pt idx="9476">
                  <c:v>91.394683323649048</c:v>
                </c:pt>
                <c:pt idx="9477">
                  <c:v>91.394683323649048</c:v>
                </c:pt>
                <c:pt idx="9478">
                  <c:v>91.394683323649048</c:v>
                </c:pt>
                <c:pt idx="9479">
                  <c:v>91.394683323649048</c:v>
                </c:pt>
                <c:pt idx="9480">
                  <c:v>91.394683323649048</c:v>
                </c:pt>
                <c:pt idx="9481">
                  <c:v>91.394683323649048</c:v>
                </c:pt>
                <c:pt idx="9482">
                  <c:v>91.394683323649048</c:v>
                </c:pt>
                <c:pt idx="9483">
                  <c:v>91.394683323649048</c:v>
                </c:pt>
                <c:pt idx="9484">
                  <c:v>91.394683323649048</c:v>
                </c:pt>
                <c:pt idx="9485">
                  <c:v>91.394683323649048</c:v>
                </c:pt>
                <c:pt idx="9486">
                  <c:v>91.394683323649048</c:v>
                </c:pt>
                <c:pt idx="9487">
                  <c:v>91.394683323649048</c:v>
                </c:pt>
                <c:pt idx="9488">
                  <c:v>91.394683323649048</c:v>
                </c:pt>
                <c:pt idx="9489">
                  <c:v>91.394683323649048</c:v>
                </c:pt>
                <c:pt idx="9490">
                  <c:v>91.394683323649048</c:v>
                </c:pt>
                <c:pt idx="9491">
                  <c:v>91.394683323649048</c:v>
                </c:pt>
                <c:pt idx="9492">
                  <c:v>91.394683323649048</c:v>
                </c:pt>
                <c:pt idx="9493">
                  <c:v>91.394683323649048</c:v>
                </c:pt>
                <c:pt idx="9494">
                  <c:v>91.394683323649048</c:v>
                </c:pt>
                <c:pt idx="9495">
                  <c:v>91.394683323649048</c:v>
                </c:pt>
                <c:pt idx="9496">
                  <c:v>91.394683323649048</c:v>
                </c:pt>
                <c:pt idx="9497">
                  <c:v>91.394683323649048</c:v>
                </c:pt>
                <c:pt idx="9498">
                  <c:v>91.394683323649048</c:v>
                </c:pt>
                <c:pt idx="9499">
                  <c:v>91.394683323649048</c:v>
                </c:pt>
                <c:pt idx="9500">
                  <c:v>91.394683323649048</c:v>
                </c:pt>
                <c:pt idx="9501">
                  <c:v>91.394683323649048</c:v>
                </c:pt>
                <c:pt idx="9502">
                  <c:v>91.394683323649048</c:v>
                </c:pt>
                <c:pt idx="9503">
                  <c:v>91.394683323649048</c:v>
                </c:pt>
                <c:pt idx="9504">
                  <c:v>91.394683323649048</c:v>
                </c:pt>
                <c:pt idx="9505">
                  <c:v>91.394683323649048</c:v>
                </c:pt>
                <c:pt idx="9506">
                  <c:v>91.394683323649048</c:v>
                </c:pt>
                <c:pt idx="9507">
                  <c:v>91.394683323649048</c:v>
                </c:pt>
                <c:pt idx="9508">
                  <c:v>91.394683323649048</c:v>
                </c:pt>
                <c:pt idx="9509">
                  <c:v>91.394683323649048</c:v>
                </c:pt>
                <c:pt idx="9510">
                  <c:v>91.394683323649048</c:v>
                </c:pt>
                <c:pt idx="9511">
                  <c:v>91.394683323649048</c:v>
                </c:pt>
                <c:pt idx="9512">
                  <c:v>91.394683323649048</c:v>
                </c:pt>
                <c:pt idx="9513">
                  <c:v>91.394683323649048</c:v>
                </c:pt>
                <c:pt idx="9514">
                  <c:v>91.394683323649048</c:v>
                </c:pt>
                <c:pt idx="9515">
                  <c:v>91.394683323649048</c:v>
                </c:pt>
                <c:pt idx="9516">
                  <c:v>91.394683323649048</c:v>
                </c:pt>
                <c:pt idx="9517">
                  <c:v>91.394683323649048</c:v>
                </c:pt>
                <c:pt idx="9518">
                  <c:v>91.394683323649048</c:v>
                </c:pt>
                <c:pt idx="9519">
                  <c:v>91.394683323649048</c:v>
                </c:pt>
                <c:pt idx="9520">
                  <c:v>91.394683323649048</c:v>
                </c:pt>
                <c:pt idx="9521">
                  <c:v>91.394683323649048</c:v>
                </c:pt>
                <c:pt idx="9522">
                  <c:v>91.394683323649048</c:v>
                </c:pt>
                <c:pt idx="9523">
                  <c:v>91.394683323649048</c:v>
                </c:pt>
                <c:pt idx="9524">
                  <c:v>91.394683323649048</c:v>
                </c:pt>
                <c:pt idx="9525">
                  <c:v>91.394683323649048</c:v>
                </c:pt>
                <c:pt idx="9526">
                  <c:v>91.394683323649048</c:v>
                </c:pt>
                <c:pt idx="9527">
                  <c:v>91.394683323649048</c:v>
                </c:pt>
                <c:pt idx="9528">
                  <c:v>91.394683323649048</c:v>
                </c:pt>
                <c:pt idx="9529">
                  <c:v>91.394683323649048</c:v>
                </c:pt>
                <c:pt idx="9530">
                  <c:v>91.394683323649048</c:v>
                </c:pt>
                <c:pt idx="9531">
                  <c:v>91.394683323649048</c:v>
                </c:pt>
                <c:pt idx="9532">
                  <c:v>91.394683323649048</c:v>
                </c:pt>
                <c:pt idx="9533">
                  <c:v>91.394683323649048</c:v>
                </c:pt>
                <c:pt idx="9534">
                  <c:v>91.394683323649048</c:v>
                </c:pt>
                <c:pt idx="9535">
                  <c:v>91.394683323649048</c:v>
                </c:pt>
                <c:pt idx="9536">
                  <c:v>91.394683323649048</c:v>
                </c:pt>
                <c:pt idx="9537">
                  <c:v>91.394683323649048</c:v>
                </c:pt>
                <c:pt idx="9538">
                  <c:v>91.394683323649048</c:v>
                </c:pt>
                <c:pt idx="9539">
                  <c:v>91.394683323649048</c:v>
                </c:pt>
                <c:pt idx="9540">
                  <c:v>91.394683323649048</c:v>
                </c:pt>
                <c:pt idx="9541">
                  <c:v>91.394683323649048</c:v>
                </c:pt>
                <c:pt idx="9542">
                  <c:v>91.394683323649048</c:v>
                </c:pt>
                <c:pt idx="9543">
                  <c:v>91.394683323649048</c:v>
                </c:pt>
                <c:pt idx="9544">
                  <c:v>91.394683323649048</c:v>
                </c:pt>
                <c:pt idx="9545">
                  <c:v>91.394683323649048</c:v>
                </c:pt>
                <c:pt idx="9546">
                  <c:v>91.394683323649048</c:v>
                </c:pt>
                <c:pt idx="9547">
                  <c:v>91.394683323649048</c:v>
                </c:pt>
                <c:pt idx="9548">
                  <c:v>91.394683323649048</c:v>
                </c:pt>
                <c:pt idx="9549">
                  <c:v>91.394683323649048</c:v>
                </c:pt>
                <c:pt idx="9550">
                  <c:v>91.394683323649048</c:v>
                </c:pt>
                <c:pt idx="9551">
                  <c:v>91.394683323649048</c:v>
                </c:pt>
                <c:pt idx="9552">
                  <c:v>91.394683323649048</c:v>
                </c:pt>
                <c:pt idx="9553">
                  <c:v>91.394683323649048</c:v>
                </c:pt>
                <c:pt idx="9554">
                  <c:v>91.394683323649048</c:v>
                </c:pt>
                <c:pt idx="9555">
                  <c:v>91.394683323649048</c:v>
                </c:pt>
                <c:pt idx="9556">
                  <c:v>91.394683323649048</c:v>
                </c:pt>
                <c:pt idx="9557">
                  <c:v>91.394683323649048</c:v>
                </c:pt>
                <c:pt idx="9558">
                  <c:v>91.394683323649048</c:v>
                </c:pt>
                <c:pt idx="9559">
                  <c:v>91.394683323649048</c:v>
                </c:pt>
                <c:pt idx="9560">
                  <c:v>91.394683323649048</c:v>
                </c:pt>
                <c:pt idx="9561">
                  <c:v>91.394683323649048</c:v>
                </c:pt>
                <c:pt idx="9562">
                  <c:v>91.394683323649048</c:v>
                </c:pt>
                <c:pt idx="9563">
                  <c:v>91.394683323649048</c:v>
                </c:pt>
                <c:pt idx="9564">
                  <c:v>91.394683323649048</c:v>
                </c:pt>
                <c:pt idx="9565">
                  <c:v>91.394683323649048</c:v>
                </c:pt>
                <c:pt idx="9566">
                  <c:v>91.394683323649048</c:v>
                </c:pt>
                <c:pt idx="9567">
                  <c:v>91.394683323649048</c:v>
                </c:pt>
                <c:pt idx="9568">
                  <c:v>91.394683323649048</c:v>
                </c:pt>
                <c:pt idx="9569">
                  <c:v>91.394683323649048</c:v>
                </c:pt>
                <c:pt idx="9570">
                  <c:v>91.394683323649048</c:v>
                </c:pt>
                <c:pt idx="9571">
                  <c:v>91.394683323649048</c:v>
                </c:pt>
                <c:pt idx="9572">
                  <c:v>91.394683323649048</c:v>
                </c:pt>
                <c:pt idx="9573">
                  <c:v>91.394683323649048</c:v>
                </c:pt>
                <c:pt idx="9574">
                  <c:v>91.394683323649048</c:v>
                </c:pt>
                <c:pt idx="9575">
                  <c:v>91.394683323649048</c:v>
                </c:pt>
                <c:pt idx="9576">
                  <c:v>91.394683323649048</c:v>
                </c:pt>
                <c:pt idx="9577">
                  <c:v>91.394683323649048</c:v>
                </c:pt>
                <c:pt idx="9578">
                  <c:v>91.394683323649048</c:v>
                </c:pt>
                <c:pt idx="9579">
                  <c:v>91.394683323649048</c:v>
                </c:pt>
                <c:pt idx="9580">
                  <c:v>91.394683323649048</c:v>
                </c:pt>
                <c:pt idx="9581">
                  <c:v>91.394683323649048</c:v>
                </c:pt>
                <c:pt idx="9582">
                  <c:v>91.394683323649048</c:v>
                </c:pt>
                <c:pt idx="9583">
                  <c:v>91.394683323649048</c:v>
                </c:pt>
                <c:pt idx="9584">
                  <c:v>91.394683323649048</c:v>
                </c:pt>
                <c:pt idx="9585">
                  <c:v>91.394683323649048</c:v>
                </c:pt>
                <c:pt idx="9586">
                  <c:v>91.394683323649048</c:v>
                </c:pt>
                <c:pt idx="9587">
                  <c:v>91.394683323649048</c:v>
                </c:pt>
                <c:pt idx="9588">
                  <c:v>91.394683323649048</c:v>
                </c:pt>
                <c:pt idx="9589">
                  <c:v>91.394683323649048</c:v>
                </c:pt>
                <c:pt idx="9590">
                  <c:v>91.394683323649048</c:v>
                </c:pt>
                <c:pt idx="9591">
                  <c:v>91.394683323649048</c:v>
                </c:pt>
                <c:pt idx="9592">
                  <c:v>91.394683323649048</c:v>
                </c:pt>
                <c:pt idx="9593">
                  <c:v>91.394683323649048</c:v>
                </c:pt>
                <c:pt idx="9594">
                  <c:v>91.394683323649048</c:v>
                </c:pt>
                <c:pt idx="9595">
                  <c:v>91.394683323649048</c:v>
                </c:pt>
                <c:pt idx="9596">
                  <c:v>91.394683323649048</c:v>
                </c:pt>
                <c:pt idx="9597">
                  <c:v>91.394683323649048</c:v>
                </c:pt>
                <c:pt idx="9598">
                  <c:v>91.394683323649048</c:v>
                </c:pt>
                <c:pt idx="9599">
                  <c:v>91.394683323649048</c:v>
                </c:pt>
                <c:pt idx="9600">
                  <c:v>91.394683323649048</c:v>
                </c:pt>
                <c:pt idx="9601">
                  <c:v>91.394683323649048</c:v>
                </c:pt>
                <c:pt idx="9602">
                  <c:v>91.394683323649048</c:v>
                </c:pt>
                <c:pt idx="9603">
                  <c:v>91.394683323649048</c:v>
                </c:pt>
                <c:pt idx="9604">
                  <c:v>91.394683323649048</c:v>
                </c:pt>
                <c:pt idx="9605">
                  <c:v>91.394683323649048</c:v>
                </c:pt>
                <c:pt idx="9606">
                  <c:v>91.394683323649048</c:v>
                </c:pt>
                <c:pt idx="9607">
                  <c:v>91.394683323649048</c:v>
                </c:pt>
                <c:pt idx="9608">
                  <c:v>91.394683323649048</c:v>
                </c:pt>
                <c:pt idx="9609">
                  <c:v>91.394683323649048</c:v>
                </c:pt>
                <c:pt idx="9610">
                  <c:v>91.394683323649048</c:v>
                </c:pt>
                <c:pt idx="9611">
                  <c:v>91.394683323649048</c:v>
                </c:pt>
                <c:pt idx="9612">
                  <c:v>91.394683323649048</c:v>
                </c:pt>
                <c:pt idx="9613">
                  <c:v>91.394683323649048</c:v>
                </c:pt>
                <c:pt idx="9614">
                  <c:v>91.394683323649048</c:v>
                </c:pt>
                <c:pt idx="9615">
                  <c:v>91.394683323649048</c:v>
                </c:pt>
                <c:pt idx="9616">
                  <c:v>91.394683323649048</c:v>
                </c:pt>
                <c:pt idx="9617">
                  <c:v>91.394683323649048</c:v>
                </c:pt>
                <c:pt idx="9618">
                  <c:v>91.394683323649048</c:v>
                </c:pt>
                <c:pt idx="9619">
                  <c:v>91.394683323649048</c:v>
                </c:pt>
                <c:pt idx="9620">
                  <c:v>91.394683323649048</c:v>
                </c:pt>
                <c:pt idx="9621">
                  <c:v>91.394683323649048</c:v>
                </c:pt>
                <c:pt idx="9622">
                  <c:v>91.394683323649048</c:v>
                </c:pt>
                <c:pt idx="9623">
                  <c:v>91.394683323649048</c:v>
                </c:pt>
                <c:pt idx="9624">
                  <c:v>91.394683323649048</c:v>
                </c:pt>
                <c:pt idx="9625">
                  <c:v>91.394683323649048</c:v>
                </c:pt>
                <c:pt idx="9626">
                  <c:v>91.394683323649048</c:v>
                </c:pt>
                <c:pt idx="9627">
                  <c:v>91.394683323649048</c:v>
                </c:pt>
                <c:pt idx="9628">
                  <c:v>91.394683323649048</c:v>
                </c:pt>
                <c:pt idx="9629">
                  <c:v>91.394683323649048</c:v>
                </c:pt>
                <c:pt idx="9630">
                  <c:v>91.394683323649048</c:v>
                </c:pt>
                <c:pt idx="9631">
                  <c:v>91.394683323649048</c:v>
                </c:pt>
                <c:pt idx="9632">
                  <c:v>91.394683323649048</c:v>
                </c:pt>
                <c:pt idx="9633">
                  <c:v>91.394683323649048</c:v>
                </c:pt>
                <c:pt idx="9634">
                  <c:v>91.394683323649048</c:v>
                </c:pt>
                <c:pt idx="9635">
                  <c:v>91.394683323649048</c:v>
                </c:pt>
                <c:pt idx="9636">
                  <c:v>91.394683323649048</c:v>
                </c:pt>
                <c:pt idx="9637">
                  <c:v>91.394683323649048</c:v>
                </c:pt>
                <c:pt idx="9638">
                  <c:v>91.394683323649048</c:v>
                </c:pt>
                <c:pt idx="9639">
                  <c:v>91.394683323649048</c:v>
                </c:pt>
                <c:pt idx="9640">
                  <c:v>91.394683323649048</c:v>
                </c:pt>
                <c:pt idx="9641">
                  <c:v>91.394683323649048</c:v>
                </c:pt>
                <c:pt idx="9642">
                  <c:v>91.394683323649048</c:v>
                </c:pt>
                <c:pt idx="9643">
                  <c:v>91.394683323649048</c:v>
                </c:pt>
                <c:pt idx="9644">
                  <c:v>91.394683323649048</c:v>
                </c:pt>
                <c:pt idx="9645">
                  <c:v>91.394683323649048</c:v>
                </c:pt>
                <c:pt idx="9646">
                  <c:v>91.394683323649048</c:v>
                </c:pt>
                <c:pt idx="9647">
                  <c:v>91.394683323649048</c:v>
                </c:pt>
                <c:pt idx="9648">
                  <c:v>91.394683323649048</c:v>
                </c:pt>
                <c:pt idx="9649">
                  <c:v>91.394683323649048</c:v>
                </c:pt>
                <c:pt idx="9650">
                  <c:v>91.394683323649048</c:v>
                </c:pt>
                <c:pt idx="9651">
                  <c:v>91.394683323649048</c:v>
                </c:pt>
                <c:pt idx="9652">
                  <c:v>91.394683323649048</c:v>
                </c:pt>
                <c:pt idx="9653">
                  <c:v>91.394683323649048</c:v>
                </c:pt>
                <c:pt idx="9654">
                  <c:v>91.394683323649048</c:v>
                </c:pt>
                <c:pt idx="9655">
                  <c:v>91.394683323649048</c:v>
                </c:pt>
                <c:pt idx="9656">
                  <c:v>91.394683323649048</c:v>
                </c:pt>
                <c:pt idx="9657">
                  <c:v>91.394683323649048</c:v>
                </c:pt>
                <c:pt idx="9658">
                  <c:v>91.394683323649048</c:v>
                </c:pt>
                <c:pt idx="9659">
                  <c:v>91.394683323649048</c:v>
                </c:pt>
                <c:pt idx="9660">
                  <c:v>91.394683323649048</c:v>
                </c:pt>
                <c:pt idx="9661">
                  <c:v>91.394683323649048</c:v>
                </c:pt>
                <c:pt idx="9662">
                  <c:v>91.394683323649048</c:v>
                </c:pt>
                <c:pt idx="9663">
                  <c:v>91.394683323649048</c:v>
                </c:pt>
                <c:pt idx="9664">
                  <c:v>91.394683323649048</c:v>
                </c:pt>
                <c:pt idx="9665">
                  <c:v>91.394683323649048</c:v>
                </c:pt>
                <c:pt idx="9666">
                  <c:v>91.394683323649048</c:v>
                </c:pt>
                <c:pt idx="9667">
                  <c:v>91.394683323649048</c:v>
                </c:pt>
                <c:pt idx="9668">
                  <c:v>91.394683323649048</c:v>
                </c:pt>
                <c:pt idx="9669">
                  <c:v>91.394683323649048</c:v>
                </c:pt>
                <c:pt idx="9670">
                  <c:v>91.394683323649048</c:v>
                </c:pt>
                <c:pt idx="9671">
                  <c:v>91.394683323649048</c:v>
                </c:pt>
                <c:pt idx="9672">
                  <c:v>91.394683323649048</c:v>
                </c:pt>
                <c:pt idx="9673">
                  <c:v>91.394683323649048</c:v>
                </c:pt>
                <c:pt idx="9674">
                  <c:v>91.394683323649048</c:v>
                </c:pt>
                <c:pt idx="9675">
                  <c:v>91.394683323649048</c:v>
                </c:pt>
                <c:pt idx="9676">
                  <c:v>91.394683323649048</c:v>
                </c:pt>
                <c:pt idx="9677">
                  <c:v>91.394683323649048</c:v>
                </c:pt>
                <c:pt idx="9678">
                  <c:v>91.394683323649048</c:v>
                </c:pt>
                <c:pt idx="9679">
                  <c:v>91.394683323649048</c:v>
                </c:pt>
                <c:pt idx="9680">
                  <c:v>91.394683323649048</c:v>
                </c:pt>
                <c:pt idx="9681">
                  <c:v>91.394683323649048</c:v>
                </c:pt>
                <c:pt idx="9682">
                  <c:v>91.394683323649048</c:v>
                </c:pt>
                <c:pt idx="9683">
                  <c:v>91.394683323649048</c:v>
                </c:pt>
                <c:pt idx="9684">
                  <c:v>91.394683323649048</c:v>
                </c:pt>
                <c:pt idx="9685">
                  <c:v>91.394683323649048</c:v>
                </c:pt>
                <c:pt idx="9686">
                  <c:v>91.394683323649048</c:v>
                </c:pt>
                <c:pt idx="9687">
                  <c:v>91.394683323649048</c:v>
                </c:pt>
                <c:pt idx="9688">
                  <c:v>91.394683323649048</c:v>
                </c:pt>
                <c:pt idx="9689">
                  <c:v>91.394683323649048</c:v>
                </c:pt>
                <c:pt idx="9690">
                  <c:v>91.394683323649048</c:v>
                </c:pt>
                <c:pt idx="9691">
                  <c:v>91.394683323649048</c:v>
                </c:pt>
                <c:pt idx="9692">
                  <c:v>91.394683323649048</c:v>
                </c:pt>
                <c:pt idx="9693">
                  <c:v>91.394683323649048</c:v>
                </c:pt>
                <c:pt idx="9694">
                  <c:v>91.394683323649048</c:v>
                </c:pt>
                <c:pt idx="9695">
                  <c:v>91.394683323649048</c:v>
                </c:pt>
                <c:pt idx="9696">
                  <c:v>91.394683323649048</c:v>
                </c:pt>
                <c:pt idx="9697">
                  <c:v>91.394683323649048</c:v>
                </c:pt>
                <c:pt idx="9698">
                  <c:v>91.394683323649048</c:v>
                </c:pt>
                <c:pt idx="9699">
                  <c:v>91.394683323649048</c:v>
                </c:pt>
                <c:pt idx="9700">
                  <c:v>91.394683323649048</c:v>
                </c:pt>
                <c:pt idx="9701">
                  <c:v>91.394683323649048</c:v>
                </c:pt>
                <c:pt idx="9702">
                  <c:v>91.394683323649048</c:v>
                </c:pt>
                <c:pt idx="9703">
                  <c:v>91.394683323649048</c:v>
                </c:pt>
                <c:pt idx="9704">
                  <c:v>91.394683323649048</c:v>
                </c:pt>
                <c:pt idx="9705">
                  <c:v>91.394683323649048</c:v>
                </c:pt>
                <c:pt idx="9706">
                  <c:v>91.394683323649048</c:v>
                </c:pt>
                <c:pt idx="9707">
                  <c:v>91.394683323649048</c:v>
                </c:pt>
                <c:pt idx="9708">
                  <c:v>91.394683323649048</c:v>
                </c:pt>
                <c:pt idx="9709">
                  <c:v>91.394683323649048</c:v>
                </c:pt>
                <c:pt idx="9710">
                  <c:v>91.394683323649048</c:v>
                </c:pt>
                <c:pt idx="9711">
                  <c:v>91.394683323649048</c:v>
                </c:pt>
                <c:pt idx="9712">
                  <c:v>91.394683323649048</c:v>
                </c:pt>
                <c:pt idx="9713">
                  <c:v>91.394683323649048</c:v>
                </c:pt>
                <c:pt idx="9714">
                  <c:v>91.394683323649048</c:v>
                </c:pt>
                <c:pt idx="9715">
                  <c:v>91.394683323649048</c:v>
                </c:pt>
                <c:pt idx="9716">
                  <c:v>91.394683323649048</c:v>
                </c:pt>
                <c:pt idx="9717">
                  <c:v>91.394683323649048</c:v>
                </c:pt>
                <c:pt idx="9718">
                  <c:v>91.394683323649048</c:v>
                </c:pt>
                <c:pt idx="9719">
                  <c:v>91.394683323649048</c:v>
                </c:pt>
                <c:pt idx="9720">
                  <c:v>91.394683323649048</c:v>
                </c:pt>
                <c:pt idx="9721">
                  <c:v>91.394683323649048</c:v>
                </c:pt>
                <c:pt idx="9722">
                  <c:v>91.394683323649048</c:v>
                </c:pt>
                <c:pt idx="9723">
                  <c:v>91.394683323649048</c:v>
                </c:pt>
                <c:pt idx="9724">
                  <c:v>91.394683323649048</c:v>
                </c:pt>
                <c:pt idx="9725">
                  <c:v>91.394683323649048</c:v>
                </c:pt>
                <c:pt idx="9726">
                  <c:v>91.394683323649048</c:v>
                </c:pt>
                <c:pt idx="9727">
                  <c:v>91.394683323649048</c:v>
                </c:pt>
                <c:pt idx="9728">
                  <c:v>91.394683323649048</c:v>
                </c:pt>
                <c:pt idx="9729">
                  <c:v>91.394683323649048</c:v>
                </c:pt>
                <c:pt idx="9730">
                  <c:v>91.394683323649048</c:v>
                </c:pt>
                <c:pt idx="9731">
                  <c:v>91.394683323649048</c:v>
                </c:pt>
                <c:pt idx="9732">
                  <c:v>91.394683323649048</c:v>
                </c:pt>
                <c:pt idx="9733">
                  <c:v>91.394683323649048</c:v>
                </c:pt>
                <c:pt idx="9734">
                  <c:v>91.394683323649048</c:v>
                </c:pt>
                <c:pt idx="9735">
                  <c:v>91.394683323649048</c:v>
                </c:pt>
                <c:pt idx="9736">
                  <c:v>91.394683323649048</c:v>
                </c:pt>
                <c:pt idx="9737">
                  <c:v>91.394683323649048</c:v>
                </c:pt>
                <c:pt idx="9738">
                  <c:v>91.394683323649048</c:v>
                </c:pt>
                <c:pt idx="9739">
                  <c:v>91.394683323649048</c:v>
                </c:pt>
                <c:pt idx="9740">
                  <c:v>91.394683323649048</c:v>
                </c:pt>
                <c:pt idx="9741">
                  <c:v>91.394683323649048</c:v>
                </c:pt>
                <c:pt idx="9742">
                  <c:v>91.394683323649048</c:v>
                </c:pt>
                <c:pt idx="9743">
                  <c:v>91.394683323649048</c:v>
                </c:pt>
                <c:pt idx="9744">
                  <c:v>91.394683323649048</c:v>
                </c:pt>
                <c:pt idx="9745">
                  <c:v>91.394683323649048</c:v>
                </c:pt>
                <c:pt idx="9746">
                  <c:v>91.394683323649048</c:v>
                </c:pt>
                <c:pt idx="9747">
                  <c:v>91.394683323649048</c:v>
                </c:pt>
                <c:pt idx="9748">
                  <c:v>91.394683323649048</c:v>
                </c:pt>
                <c:pt idx="9749">
                  <c:v>91.394683323649048</c:v>
                </c:pt>
                <c:pt idx="9750">
                  <c:v>91.394683323649048</c:v>
                </c:pt>
                <c:pt idx="9751">
                  <c:v>91.394683323649048</c:v>
                </c:pt>
                <c:pt idx="9752">
                  <c:v>91.394683323649048</c:v>
                </c:pt>
                <c:pt idx="9753">
                  <c:v>91.394683323649048</c:v>
                </c:pt>
                <c:pt idx="9754">
                  <c:v>91.394683323649048</c:v>
                </c:pt>
                <c:pt idx="9755">
                  <c:v>91.394683323649048</c:v>
                </c:pt>
                <c:pt idx="9756">
                  <c:v>91.394683323649048</c:v>
                </c:pt>
                <c:pt idx="9757">
                  <c:v>91.394683323649048</c:v>
                </c:pt>
                <c:pt idx="9758">
                  <c:v>91.394683323649048</c:v>
                </c:pt>
                <c:pt idx="9759">
                  <c:v>91.394683323649048</c:v>
                </c:pt>
                <c:pt idx="9760">
                  <c:v>91.394683323649048</c:v>
                </c:pt>
                <c:pt idx="9761">
                  <c:v>91.394683323649048</c:v>
                </c:pt>
                <c:pt idx="9762">
                  <c:v>91.394683323649048</c:v>
                </c:pt>
                <c:pt idx="9763">
                  <c:v>91.394683323649048</c:v>
                </c:pt>
                <c:pt idx="9764">
                  <c:v>91.394683323649048</c:v>
                </c:pt>
                <c:pt idx="9765">
                  <c:v>91.394683323649048</c:v>
                </c:pt>
                <c:pt idx="9766">
                  <c:v>91.394683323649048</c:v>
                </c:pt>
                <c:pt idx="9767">
                  <c:v>91.394683323649048</c:v>
                </c:pt>
                <c:pt idx="9768">
                  <c:v>91.394683323649048</c:v>
                </c:pt>
                <c:pt idx="9769">
                  <c:v>91.394683323649048</c:v>
                </c:pt>
                <c:pt idx="9770">
                  <c:v>91.394683323649048</c:v>
                </c:pt>
                <c:pt idx="9771">
                  <c:v>91.394683323649048</c:v>
                </c:pt>
                <c:pt idx="9772">
                  <c:v>91.394683323649048</c:v>
                </c:pt>
                <c:pt idx="9773">
                  <c:v>91.394683323649048</c:v>
                </c:pt>
                <c:pt idx="9774">
                  <c:v>91.394683323649048</c:v>
                </c:pt>
                <c:pt idx="9775">
                  <c:v>91.394683323649048</c:v>
                </c:pt>
                <c:pt idx="9776">
                  <c:v>91.394683323649048</c:v>
                </c:pt>
                <c:pt idx="9777">
                  <c:v>91.394683323649048</c:v>
                </c:pt>
                <c:pt idx="9778">
                  <c:v>91.394683323649048</c:v>
                </c:pt>
                <c:pt idx="9779">
                  <c:v>91.394683323649048</c:v>
                </c:pt>
                <c:pt idx="9780">
                  <c:v>91.394683323649048</c:v>
                </c:pt>
                <c:pt idx="9781">
                  <c:v>91.394683323649048</c:v>
                </c:pt>
                <c:pt idx="9782">
                  <c:v>91.394683323649048</c:v>
                </c:pt>
                <c:pt idx="9783">
                  <c:v>91.394683323649048</c:v>
                </c:pt>
                <c:pt idx="9784">
                  <c:v>91.394683323649048</c:v>
                </c:pt>
                <c:pt idx="9785">
                  <c:v>91.394683323649048</c:v>
                </c:pt>
                <c:pt idx="9786">
                  <c:v>91.394683323649048</c:v>
                </c:pt>
                <c:pt idx="9787">
                  <c:v>91.394683323649048</c:v>
                </c:pt>
                <c:pt idx="9788">
                  <c:v>91.394683323649048</c:v>
                </c:pt>
                <c:pt idx="9789">
                  <c:v>91.394683323649048</c:v>
                </c:pt>
                <c:pt idx="9790">
                  <c:v>91.394683323649048</c:v>
                </c:pt>
                <c:pt idx="9791">
                  <c:v>91.394683323649048</c:v>
                </c:pt>
                <c:pt idx="9792">
                  <c:v>91.394683323649048</c:v>
                </c:pt>
                <c:pt idx="9793">
                  <c:v>91.394683323649048</c:v>
                </c:pt>
                <c:pt idx="9794">
                  <c:v>91.394683323649048</c:v>
                </c:pt>
                <c:pt idx="9795">
                  <c:v>91.394683323649048</c:v>
                </c:pt>
                <c:pt idx="9796">
                  <c:v>91.394683323649048</c:v>
                </c:pt>
                <c:pt idx="9797">
                  <c:v>91.394683323649048</c:v>
                </c:pt>
                <c:pt idx="9798">
                  <c:v>91.394683323649048</c:v>
                </c:pt>
                <c:pt idx="9799">
                  <c:v>91.394683323649048</c:v>
                </c:pt>
                <c:pt idx="9800">
                  <c:v>91.394683323649048</c:v>
                </c:pt>
                <c:pt idx="9801">
                  <c:v>91.394683323649048</c:v>
                </c:pt>
                <c:pt idx="9802">
                  <c:v>91.394683323649048</c:v>
                </c:pt>
                <c:pt idx="9803">
                  <c:v>91.394683323649048</c:v>
                </c:pt>
                <c:pt idx="9804">
                  <c:v>91.394683323649048</c:v>
                </c:pt>
                <c:pt idx="9805">
                  <c:v>91.394683323649048</c:v>
                </c:pt>
                <c:pt idx="9806">
                  <c:v>91.394683323649048</c:v>
                </c:pt>
                <c:pt idx="9807">
                  <c:v>91.394683323649048</c:v>
                </c:pt>
                <c:pt idx="9808">
                  <c:v>91.394683323649048</c:v>
                </c:pt>
                <c:pt idx="9809">
                  <c:v>91.394683323649048</c:v>
                </c:pt>
                <c:pt idx="9810">
                  <c:v>91.394683323649048</c:v>
                </c:pt>
                <c:pt idx="9811">
                  <c:v>91.394683323649048</c:v>
                </c:pt>
                <c:pt idx="9812">
                  <c:v>91.394683323649048</c:v>
                </c:pt>
                <c:pt idx="9813">
                  <c:v>91.394683323649048</c:v>
                </c:pt>
                <c:pt idx="9814">
                  <c:v>91.394683323649048</c:v>
                </c:pt>
                <c:pt idx="9815">
                  <c:v>91.394683323649048</c:v>
                </c:pt>
                <c:pt idx="9816">
                  <c:v>91.394683323649048</c:v>
                </c:pt>
                <c:pt idx="9817">
                  <c:v>91.394683323649048</c:v>
                </c:pt>
                <c:pt idx="9818">
                  <c:v>91.394683323649048</c:v>
                </c:pt>
                <c:pt idx="9819">
                  <c:v>91.394683323649048</c:v>
                </c:pt>
                <c:pt idx="9820">
                  <c:v>91.394683323649048</c:v>
                </c:pt>
                <c:pt idx="9821">
                  <c:v>91.394683323649048</c:v>
                </c:pt>
                <c:pt idx="9822">
                  <c:v>91.394683323649048</c:v>
                </c:pt>
                <c:pt idx="9823">
                  <c:v>91.394683323649048</c:v>
                </c:pt>
                <c:pt idx="9824">
                  <c:v>91.394683323649048</c:v>
                </c:pt>
                <c:pt idx="9825">
                  <c:v>91.394683323649048</c:v>
                </c:pt>
                <c:pt idx="9826">
                  <c:v>91.394683323649048</c:v>
                </c:pt>
                <c:pt idx="9827">
                  <c:v>91.394683323649048</c:v>
                </c:pt>
                <c:pt idx="9828">
                  <c:v>91.394683323649048</c:v>
                </c:pt>
                <c:pt idx="9829">
                  <c:v>91.394683323649048</c:v>
                </c:pt>
                <c:pt idx="9830">
                  <c:v>91.394683323649048</c:v>
                </c:pt>
                <c:pt idx="9831">
                  <c:v>91.394683323649048</c:v>
                </c:pt>
                <c:pt idx="9832">
                  <c:v>91.394683323649048</c:v>
                </c:pt>
                <c:pt idx="9833">
                  <c:v>91.394683323649048</c:v>
                </c:pt>
                <c:pt idx="9834">
                  <c:v>91.394683323649048</c:v>
                </c:pt>
                <c:pt idx="9835">
                  <c:v>91.394683323649048</c:v>
                </c:pt>
                <c:pt idx="9836">
                  <c:v>91.394683323649048</c:v>
                </c:pt>
                <c:pt idx="9837">
                  <c:v>91.394683323649048</c:v>
                </c:pt>
                <c:pt idx="9838">
                  <c:v>91.394683323649048</c:v>
                </c:pt>
                <c:pt idx="9839">
                  <c:v>91.394683323649048</c:v>
                </c:pt>
                <c:pt idx="9840">
                  <c:v>91.394683323649048</c:v>
                </c:pt>
                <c:pt idx="9841">
                  <c:v>91.394683323649048</c:v>
                </c:pt>
                <c:pt idx="9842">
                  <c:v>91.394683323649048</c:v>
                </c:pt>
                <c:pt idx="9843">
                  <c:v>91.394683323649048</c:v>
                </c:pt>
                <c:pt idx="9844">
                  <c:v>91.394683323649048</c:v>
                </c:pt>
                <c:pt idx="9845">
                  <c:v>91.394683323649048</c:v>
                </c:pt>
                <c:pt idx="9846">
                  <c:v>91.394683323649048</c:v>
                </c:pt>
                <c:pt idx="9847">
                  <c:v>91.394683323649048</c:v>
                </c:pt>
                <c:pt idx="9848">
                  <c:v>91.394683323649048</c:v>
                </c:pt>
                <c:pt idx="9849">
                  <c:v>91.394683323649048</c:v>
                </c:pt>
                <c:pt idx="9850">
                  <c:v>91.394683323649048</c:v>
                </c:pt>
                <c:pt idx="9851">
                  <c:v>91.394683323649048</c:v>
                </c:pt>
                <c:pt idx="9852">
                  <c:v>91.394683323649048</c:v>
                </c:pt>
                <c:pt idx="9853">
                  <c:v>91.394683323649048</c:v>
                </c:pt>
                <c:pt idx="9854">
                  <c:v>91.394683323649048</c:v>
                </c:pt>
                <c:pt idx="9855">
                  <c:v>91.394683323649048</c:v>
                </c:pt>
                <c:pt idx="9856">
                  <c:v>91.394683323649048</c:v>
                </c:pt>
                <c:pt idx="9857">
                  <c:v>91.394683323649048</c:v>
                </c:pt>
                <c:pt idx="9858">
                  <c:v>91.394683323649048</c:v>
                </c:pt>
                <c:pt idx="9859">
                  <c:v>91.394683323649048</c:v>
                </c:pt>
                <c:pt idx="9860">
                  <c:v>91.394683323649048</c:v>
                </c:pt>
                <c:pt idx="9861">
                  <c:v>91.394683323649048</c:v>
                </c:pt>
                <c:pt idx="9862">
                  <c:v>91.394683323649048</c:v>
                </c:pt>
                <c:pt idx="9863">
                  <c:v>91.394683323649048</c:v>
                </c:pt>
                <c:pt idx="9864">
                  <c:v>91.394683323649048</c:v>
                </c:pt>
                <c:pt idx="9865">
                  <c:v>91.394683323649048</c:v>
                </c:pt>
                <c:pt idx="9866">
                  <c:v>91.394683323649048</c:v>
                </c:pt>
                <c:pt idx="9867">
                  <c:v>91.394683323649048</c:v>
                </c:pt>
                <c:pt idx="9868">
                  <c:v>91.394683323649048</c:v>
                </c:pt>
                <c:pt idx="9869">
                  <c:v>91.394683323649048</c:v>
                </c:pt>
                <c:pt idx="9870">
                  <c:v>91.394683323649048</c:v>
                </c:pt>
                <c:pt idx="9871">
                  <c:v>91.394683323649048</c:v>
                </c:pt>
                <c:pt idx="9872">
                  <c:v>91.394683323649048</c:v>
                </c:pt>
                <c:pt idx="9873">
                  <c:v>91.394683323649048</c:v>
                </c:pt>
                <c:pt idx="9874">
                  <c:v>91.394683323649048</c:v>
                </c:pt>
                <c:pt idx="9875">
                  <c:v>91.394683323649048</c:v>
                </c:pt>
                <c:pt idx="9876">
                  <c:v>91.394683323649048</c:v>
                </c:pt>
                <c:pt idx="9877">
                  <c:v>91.394683323649048</c:v>
                </c:pt>
                <c:pt idx="9878">
                  <c:v>91.394683323649048</c:v>
                </c:pt>
                <c:pt idx="9879">
                  <c:v>91.394683323649048</c:v>
                </c:pt>
                <c:pt idx="9880">
                  <c:v>91.394683323649048</c:v>
                </c:pt>
                <c:pt idx="9881">
                  <c:v>91.394683323649048</c:v>
                </c:pt>
                <c:pt idx="9882">
                  <c:v>91.394683323649048</c:v>
                </c:pt>
                <c:pt idx="9883">
                  <c:v>91.394683323649048</c:v>
                </c:pt>
                <c:pt idx="9884">
                  <c:v>91.394683323649048</c:v>
                </c:pt>
                <c:pt idx="9885">
                  <c:v>91.394683323649048</c:v>
                </c:pt>
                <c:pt idx="9886">
                  <c:v>91.394683323649048</c:v>
                </c:pt>
                <c:pt idx="9887">
                  <c:v>91.394683323649048</c:v>
                </c:pt>
                <c:pt idx="9888">
                  <c:v>91.394683323649048</c:v>
                </c:pt>
                <c:pt idx="9889">
                  <c:v>91.394683323649048</c:v>
                </c:pt>
                <c:pt idx="9890">
                  <c:v>91.394683323649048</c:v>
                </c:pt>
                <c:pt idx="9891">
                  <c:v>91.394683323649048</c:v>
                </c:pt>
                <c:pt idx="9892">
                  <c:v>91.394683323649048</c:v>
                </c:pt>
                <c:pt idx="9893">
                  <c:v>91.394683323649048</c:v>
                </c:pt>
                <c:pt idx="9894">
                  <c:v>91.394683323649048</c:v>
                </c:pt>
                <c:pt idx="9895">
                  <c:v>91.394683323649048</c:v>
                </c:pt>
                <c:pt idx="9896">
                  <c:v>91.394683323649048</c:v>
                </c:pt>
                <c:pt idx="9897">
                  <c:v>91.394683323649048</c:v>
                </c:pt>
                <c:pt idx="9898">
                  <c:v>91.394683323649048</c:v>
                </c:pt>
                <c:pt idx="9899">
                  <c:v>91.394683323649048</c:v>
                </c:pt>
                <c:pt idx="9900">
                  <c:v>91.394683323649048</c:v>
                </c:pt>
                <c:pt idx="9901">
                  <c:v>91.394683323649048</c:v>
                </c:pt>
                <c:pt idx="9902">
                  <c:v>91.394683323649048</c:v>
                </c:pt>
                <c:pt idx="9903">
                  <c:v>91.394683323649048</c:v>
                </c:pt>
                <c:pt idx="9904">
                  <c:v>91.394683323649048</c:v>
                </c:pt>
                <c:pt idx="9905">
                  <c:v>91.394683323649048</c:v>
                </c:pt>
                <c:pt idx="9906">
                  <c:v>91.394683323649048</c:v>
                </c:pt>
                <c:pt idx="9907">
                  <c:v>91.394683323649048</c:v>
                </c:pt>
                <c:pt idx="9908">
                  <c:v>91.394683323649048</c:v>
                </c:pt>
                <c:pt idx="9909">
                  <c:v>91.394683323649048</c:v>
                </c:pt>
                <c:pt idx="9910">
                  <c:v>91.394683323649048</c:v>
                </c:pt>
                <c:pt idx="9911">
                  <c:v>91.394683323649048</c:v>
                </c:pt>
                <c:pt idx="9912">
                  <c:v>91.394683323649048</c:v>
                </c:pt>
                <c:pt idx="9913">
                  <c:v>91.394683323649048</c:v>
                </c:pt>
                <c:pt idx="9914">
                  <c:v>91.394683323649048</c:v>
                </c:pt>
                <c:pt idx="9915">
                  <c:v>91.394683323649048</c:v>
                </c:pt>
                <c:pt idx="9916">
                  <c:v>91.394683323649048</c:v>
                </c:pt>
                <c:pt idx="9917">
                  <c:v>91.394683323649048</c:v>
                </c:pt>
                <c:pt idx="9918">
                  <c:v>91.394683323649048</c:v>
                </c:pt>
                <c:pt idx="9919">
                  <c:v>91.394683323649048</c:v>
                </c:pt>
                <c:pt idx="9920">
                  <c:v>91.394683323649048</c:v>
                </c:pt>
                <c:pt idx="9921">
                  <c:v>91.394683323649048</c:v>
                </c:pt>
                <c:pt idx="9922">
                  <c:v>91.394683323649048</c:v>
                </c:pt>
                <c:pt idx="9923">
                  <c:v>91.394683323649048</c:v>
                </c:pt>
                <c:pt idx="9924">
                  <c:v>91.394683323649048</c:v>
                </c:pt>
                <c:pt idx="9925">
                  <c:v>91.394683323649048</c:v>
                </c:pt>
                <c:pt idx="9926">
                  <c:v>91.394683323649048</c:v>
                </c:pt>
                <c:pt idx="9927">
                  <c:v>91.394683323649048</c:v>
                </c:pt>
                <c:pt idx="9928">
                  <c:v>91.394683323649048</c:v>
                </c:pt>
                <c:pt idx="9929">
                  <c:v>91.394683323649048</c:v>
                </c:pt>
                <c:pt idx="9930">
                  <c:v>91.394683323649048</c:v>
                </c:pt>
                <c:pt idx="9931">
                  <c:v>91.394683323649048</c:v>
                </c:pt>
                <c:pt idx="9932">
                  <c:v>91.394683323649048</c:v>
                </c:pt>
                <c:pt idx="9933">
                  <c:v>91.394683323649048</c:v>
                </c:pt>
                <c:pt idx="9934">
                  <c:v>91.394683323649048</c:v>
                </c:pt>
                <c:pt idx="9935">
                  <c:v>91.394683323649048</c:v>
                </c:pt>
                <c:pt idx="9936">
                  <c:v>91.394683323649048</c:v>
                </c:pt>
                <c:pt idx="9937">
                  <c:v>91.394683323649048</c:v>
                </c:pt>
                <c:pt idx="9938">
                  <c:v>91.394683323649048</c:v>
                </c:pt>
                <c:pt idx="9939">
                  <c:v>91.394683323649048</c:v>
                </c:pt>
                <c:pt idx="9940">
                  <c:v>91.394683323649048</c:v>
                </c:pt>
                <c:pt idx="9941">
                  <c:v>91.394683323649048</c:v>
                </c:pt>
                <c:pt idx="9942">
                  <c:v>91.394683323649048</c:v>
                </c:pt>
                <c:pt idx="9943">
                  <c:v>91.394683323649048</c:v>
                </c:pt>
                <c:pt idx="9944">
                  <c:v>91.394683323649048</c:v>
                </c:pt>
                <c:pt idx="9945">
                  <c:v>91.394683323649048</c:v>
                </c:pt>
                <c:pt idx="9946">
                  <c:v>91.394683323649048</c:v>
                </c:pt>
                <c:pt idx="9947">
                  <c:v>91.394683323649048</c:v>
                </c:pt>
                <c:pt idx="9948">
                  <c:v>91.394683323649048</c:v>
                </c:pt>
                <c:pt idx="9949">
                  <c:v>91.394683323649048</c:v>
                </c:pt>
                <c:pt idx="9950">
                  <c:v>91.394683323649048</c:v>
                </c:pt>
                <c:pt idx="9951">
                  <c:v>91.394683323649048</c:v>
                </c:pt>
                <c:pt idx="9952">
                  <c:v>91.394683323649048</c:v>
                </c:pt>
                <c:pt idx="9953">
                  <c:v>91.394683323649048</c:v>
                </c:pt>
                <c:pt idx="9954">
                  <c:v>91.394683323649048</c:v>
                </c:pt>
                <c:pt idx="9955">
                  <c:v>91.394683323649048</c:v>
                </c:pt>
                <c:pt idx="9956">
                  <c:v>91.394683323649048</c:v>
                </c:pt>
                <c:pt idx="9957">
                  <c:v>91.394683323649048</c:v>
                </c:pt>
                <c:pt idx="9958">
                  <c:v>91.394683323649048</c:v>
                </c:pt>
                <c:pt idx="9959">
                  <c:v>91.394683323649048</c:v>
                </c:pt>
                <c:pt idx="9960">
                  <c:v>91.394683323649048</c:v>
                </c:pt>
                <c:pt idx="9961">
                  <c:v>91.394683323649048</c:v>
                </c:pt>
                <c:pt idx="9962">
                  <c:v>91.394683323649048</c:v>
                </c:pt>
                <c:pt idx="9963">
                  <c:v>91.394683323649048</c:v>
                </c:pt>
                <c:pt idx="9964">
                  <c:v>91.394683323649048</c:v>
                </c:pt>
                <c:pt idx="9965">
                  <c:v>91.394683323649048</c:v>
                </c:pt>
                <c:pt idx="9966">
                  <c:v>91.394683323649048</c:v>
                </c:pt>
                <c:pt idx="9967">
                  <c:v>91.394683323649048</c:v>
                </c:pt>
                <c:pt idx="9968">
                  <c:v>91.394683323649048</c:v>
                </c:pt>
                <c:pt idx="9969">
                  <c:v>91.394683323649048</c:v>
                </c:pt>
                <c:pt idx="9970">
                  <c:v>91.394683323649048</c:v>
                </c:pt>
                <c:pt idx="9971">
                  <c:v>91.394683323649048</c:v>
                </c:pt>
                <c:pt idx="9972">
                  <c:v>91.394683323649048</c:v>
                </c:pt>
                <c:pt idx="9973">
                  <c:v>91.394683323649048</c:v>
                </c:pt>
                <c:pt idx="9974">
                  <c:v>91.394683323649048</c:v>
                </c:pt>
                <c:pt idx="9975">
                  <c:v>91.394683323649048</c:v>
                </c:pt>
                <c:pt idx="9976">
                  <c:v>91.394683323649048</c:v>
                </c:pt>
                <c:pt idx="9977">
                  <c:v>91.394683323649048</c:v>
                </c:pt>
                <c:pt idx="9978">
                  <c:v>91.394683323649048</c:v>
                </c:pt>
                <c:pt idx="9979">
                  <c:v>91.394683323649048</c:v>
                </c:pt>
                <c:pt idx="9980">
                  <c:v>91.394683323649048</c:v>
                </c:pt>
                <c:pt idx="9981">
                  <c:v>91.394683323649048</c:v>
                </c:pt>
                <c:pt idx="9982">
                  <c:v>91.394683323649048</c:v>
                </c:pt>
                <c:pt idx="9983">
                  <c:v>91.394683323649048</c:v>
                </c:pt>
                <c:pt idx="9984">
                  <c:v>91.394683323649048</c:v>
                </c:pt>
                <c:pt idx="9985">
                  <c:v>91.394683323649048</c:v>
                </c:pt>
                <c:pt idx="9986">
                  <c:v>91.394683323649048</c:v>
                </c:pt>
                <c:pt idx="9987">
                  <c:v>91.394683323649048</c:v>
                </c:pt>
                <c:pt idx="9988">
                  <c:v>91.394683323649048</c:v>
                </c:pt>
                <c:pt idx="9989">
                  <c:v>91.394683323649048</c:v>
                </c:pt>
                <c:pt idx="9990">
                  <c:v>91.394683323649048</c:v>
                </c:pt>
                <c:pt idx="9991">
                  <c:v>91.394683323649048</c:v>
                </c:pt>
                <c:pt idx="9992">
                  <c:v>91.394683323649048</c:v>
                </c:pt>
                <c:pt idx="9993">
                  <c:v>91.394683323649048</c:v>
                </c:pt>
                <c:pt idx="9994">
                  <c:v>91.394683323649048</c:v>
                </c:pt>
                <c:pt idx="9995">
                  <c:v>91.394683323649048</c:v>
                </c:pt>
                <c:pt idx="9996">
                  <c:v>91.394683323649048</c:v>
                </c:pt>
                <c:pt idx="9997">
                  <c:v>91.394683323649048</c:v>
                </c:pt>
                <c:pt idx="9998">
                  <c:v>91.394683323649048</c:v>
                </c:pt>
                <c:pt idx="9999">
                  <c:v>91.394683323649048</c:v>
                </c:pt>
                <c:pt idx="10000">
                  <c:v>91.394683323649048</c:v>
                </c:pt>
                <c:pt idx="10001">
                  <c:v>91.394683323649048</c:v>
                </c:pt>
                <c:pt idx="10002">
                  <c:v>91.394683323649048</c:v>
                </c:pt>
                <c:pt idx="10003">
                  <c:v>91.394683323649048</c:v>
                </c:pt>
                <c:pt idx="10004">
                  <c:v>91.394683323649048</c:v>
                </c:pt>
                <c:pt idx="10005">
                  <c:v>91.394683323649048</c:v>
                </c:pt>
                <c:pt idx="10006">
                  <c:v>91.394683323649048</c:v>
                </c:pt>
                <c:pt idx="10007">
                  <c:v>91.394683323649048</c:v>
                </c:pt>
                <c:pt idx="10008">
                  <c:v>91.394683323649048</c:v>
                </c:pt>
                <c:pt idx="10009">
                  <c:v>91.394683323649048</c:v>
                </c:pt>
                <c:pt idx="10010">
                  <c:v>91.394683323649048</c:v>
                </c:pt>
                <c:pt idx="10011">
                  <c:v>91.394683323649048</c:v>
                </c:pt>
                <c:pt idx="10012">
                  <c:v>91.394683323649048</c:v>
                </c:pt>
                <c:pt idx="10013">
                  <c:v>91.394683323649048</c:v>
                </c:pt>
                <c:pt idx="10014">
                  <c:v>91.394683323649048</c:v>
                </c:pt>
                <c:pt idx="10015">
                  <c:v>91.394683323649048</c:v>
                </c:pt>
                <c:pt idx="10016">
                  <c:v>91.394683323649048</c:v>
                </c:pt>
                <c:pt idx="10017">
                  <c:v>91.394683323649048</c:v>
                </c:pt>
                <c:pt idx="10018">
                  <c:v>91.394683323649048</c:v>
                </c:pt>
                <c:pt idx="10019">
                  <c:v>91.394683323649048</c:v>
                </c:pt>
                <c:pt idx="10020">
                  <c:v>91.394683323649048</c:v>
                </c:pt>
                <c:pt idx="10021">
                  <c:v>91.394683323649048</c:v>
                </c:pt>
                <c:pt idx="10022">
                  <c:v>91.394683323649048</c:v>
                </c:pt>
                <c:pt idx="10023">
                  <c:v>91.394683323649048</c:v>
                </c:pt>
                <c:pt idx="10024">
                  <c:v>91.394683323649048</c:v>
                </c:pt>
                <c:pt idx="10025">
                  <c:v>91.394683323649048</c:v>
                </c:pt>
                <c:pt idx="10026">
                  <c:v>91.394683323649048</c:v>
                </c:pt>
                <c:pt idx="10027">
                  <c:v>91.394683323649048</c:v>
                </c:pt>
                <c:pt idx="10028">
                  <c:v>91.394683323649048</c:v>
                </c:pt>
                <c:pt idx="10029">
                  <c:v>91.394683323649048</c:v>
                </c:pt>
                <c:pt idx="10030">
                  <c:v>91.394683323649048</c:v>
                </c:pt>
                <c:pt idx="10031">
                  <c:v>91.394683323649048</c:v>
                </c:pt>
                <c:pt idx="10032">
                  <c:v>91.394683323649048</c:v>
                </c:pt>
                <c:pt idx="10033">
                  <c:v>91.394683323649048</c:v>
                </c:pt>
                <c:pt idx="10034">
                  <c:v>91.394683323649048</c:v>
                </c:pt>
                <c:pt idx="10035">
                  <c:v>91.394683323649048</c:v>
                </c:pt>
                <c:pt idx="10036">
                  <c:v>91.394683323649048</c:v>
                </c:pt>
                <c:pt idx="10037">
                  <c:v>91.394683323649048</c:v>
                </c:pt>
                <c:pt idx="10038">
                  <c:v>91.394683323649048</c:v>
                </c:pt>
                <c:pt idx="10039">
                  <c:v>91.394683323649048</c:v>
                </c:pt>
                <c:pt idx="10040">
                  <c:v>91.394683323649048</c:v>
                </c:pt>
                <c:pt idx="10041">
                  <c:v>91.394683323649048</c:v>
                </c:pt>
                <c:pt idx="10042">
                  <c:v>91.394683323649048</c:v>
                </c:pt>
                <c:pt idx="10043">
                  <c:v>91.394683323649048</c:v>
                </c:pt>
                <c:pt idx="10044">
                  <c:v>91.394683323649048</c:v>
                </c:pt>
                <c:pt idx="10045">
                  <c:v>91.394683323649048</c:v>
                </c:pt>
                <c:pt idx="10046">
                  <c:v>91.394683323649048</c:v>
                </c:pt>
                <c:pt idx="10047">
                  <c:v>91.394683323649048</c:v>
                </c:pt>
                <c:pt idx="10048">
                  <c:v>91.394683323649048</c:v>
                </c:pt>
                <c:pt idx="10049">
                  <c:v>91.394683323649048</c:v>
                </c:pt>
                <c:pt idx="10050">
                  <c:v>91.394683323649048</c:v>
                </c:pt>
                <c:pt idx="10051">
                  <c:v>91.394683323649048</c:v>
                </c:pt>
                <c:pt idx="10052">
                  <c:v>91.394683323649048</c:v>
                </c:pt>
                <c:pt idx="10053">
                  <c:v>91.394683323649048</c:v>
                </c:pt>
                <c:pt idx="10054">
                  <c:v>91.394683323649048</c:v>
                </c:pt>
                <c:pt idx="10055">
                  <c:v>91.394683323649048</c:v>
                </c:pt>
                <c:pt idx="10056">
                  <c:v>91.394683323649048</c:v>
                </c:pt>
              </c:numCache>
            </c:numRef>
          </c:val>
          <c:smooth val="0"/>
          <c:extLst>
            <c:ext xmlns:c16="http://schemas.microsoft.com/office/drawing/2014/chart" uri="{C3380CC4-5D6E-409C-BE32-E72D297353CC}">
              <c16:uniqueId val="{00000003-B2D4-42F0-B693-21E83DCC72A8}"/>
            </c:ext>
          </c:extLst>
        </c:ser>
        <c:dLbls>
          <c:showLegendKey val="0"/>
          <c:showVal val="0"/>
          <c:showCatName val="0"/>
          <c:showSerName val="0"/>
          <c:showPercent val="0"/>
          <c:showBubbleSize val="0"/>
        </c:dLbls>
        <c:smooth val="0"/>
        <c:axId val="2118791784"/>
        <c:axId val="2140495176"/>
      </c:lineChart>
      <c:dateAx>
        <c:axId val="2118791784"/>
        <c:scaling>
          <c:orientation val="minMax"/>
          <c:min val="35796"/>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25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853333775422454E-2"/>
          <c:y val="3.6874402143730452E-2"/>
          <c:w val="0.85127203250905237"/>
          <c:h val="0.81716996969602573"/>
        </c:manualLayout>
      </c:layout>
      <c:lineChart>
        <c:grouping val="standard"/>
        <c:varyColors val="0"/>
        <c:ser>
          <c:idx val="0"/>
          <c:order val="0"/>
          <c:tx>
            <c:strRef>
              <c:f>Sheet1!$B$1</c:f>
              <c:strCache>
                <c:ptCount val="1"/>
                <c:pt idx="0">
                  <c:v>USD/EUR</c:v>
                </c:pt>
              </c:strCache>
            </c:strRef>
          </c:tx>
          <c:spPr>
            <a:ln w="19050">
              <a:solidFill>
                <a:srgbClr val="055FEC"/>
              </a:solidFill>
            </a:ln>
          </c:spPr>
          <c:marker>
            <c:symbol val="none"/>
          </c:marker>
          <c:dLbls>
            <c:dLbl>
              <c:idx val="9538"/>
              <c:layout>
                <c:manualLayout>
                  <c:x val="8.2030498121049462E-3"/>
                  <c:y val="-2.6152074829940728E-2"/>
                </c:manualLayout>
              </c:layout>
              <c:tx>
                <c:rich>
                  <a:bodyPr/>
                  <a:lstStyle/>
                  <a:p>
                    <a:pPr>
                      <a:defRPr sz="900" b="0" i="0" u="none">
                        <a:solidFill>
                          <a:schemeClr val="tx1">
                            <a:lumMod val="65000"/>
                            <a:lumOff val="35000"/>
                          </a:schemeClr>
                        </a:solidFill>
                        <a:latin typeface="Ubuntu Condensed"/>
                      </a:defRPr>
                    </a:pPr>
                    <a:r>
                      <a:rPr lang="en-US" dirty="0"/>
                      <a:t>1.08</a:t>
                    </a:r>
                  </a:p>
                </c:rich>
              </c:tx>
              <c:numFmt formatCode="0.00" sourceLinked="0"/>
              <c:spPr>
                <a:ln>
                  <a:solidFill>
                    <a:srgbClr val="055FEC"/>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063-490E-8FC0-344493C12510}"/>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Sheet1!$A$2:$A$9723</c:f>
              <c:numCache>
                <c:formatCode>yyyy\-mm\-dd</c:formatCode>
                <c:ptCount val="9722"/>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pt idx="9202">
                  <c:v>45363</c:v>
                </c:pt>
                <c:pt idx="9203">
                  <c:v>45364</c:v>
                </c:pt>
                <c:pt idx="9204">
                  <c:v>45365</c:v>
                </c:pt>
                <c:pt idx="9205">
                  <c:v>45366</c:v>
                </c:pt>
                <c:pt idx="9206">
                  <c:v>45367</c:v>
                </c:pt>
                <c:pt idx="9207">
                  <c:v>45368</c:v>
                </c:pt>
                <c:pt idx="9208">
                  <c:v>45369</c:v>
                </c:pt>
                <c:pt idx="9209">
                  <c:v>45370</c:v>
                </c:pt>
                <c:pt idx="9210">
                  <c:v>45371</c:v>
                </c:pt>
                <c:pt idx="9211">
                  <c:v>45372</c:v>
                </c:pt>
                <c:pt idx="9212">
                  <c:v>45373</c:v>
                </c:pt>
                <c:pt idx="9213">
                  <c:v>45374</c:v>
                </c:pt>
                <c:pt idx="9214">
                  <c:v>45375</c:v>
                </c:pt>
                <c:pt idx="9215">
                  <c:v>45376</c:v>
                </c:pt>
                <c:pt idx="9216">
                  <c:v>45377</c:v>
                </c:pt>
                <c:pt idx="9217">
                  <c:v>45378</c:v>
                </c:pt>
                <c:pt idx="9218">
                  <c:v>45379</c:v>
                </c:pt>
                <c:pt idx="9219">
                  <c:v>45380</c:v>
                </c:pt>
                <c:pt idx="9220">
                  <c:v>45381</c:v>
                </c:pt>
                <c:pt idx="9221">
                  <c:v>45382</c:v>
                </c:pt>
                <c:pt idx="9222">
                  <c:v>45383</c:v>
                </c:pt>
                <c:pt idx="9223">
                  <c:v>45384</c:v>
                </c:pt>
                <c:pt idx="9224">
                  <c:v>45385</c:v>
                </c:pt>
                <c:pt idx="9225">
                  <c:v>45386</c:v>
                </c:pt>
                <c:pt idx="9226">
                  <c:v>45387</c:v>
                </c:pt>
                <c:pt idx="9227">
                  <c:v>45388</c:v>
                </c:pt>
                <c:pt idx="9228">
                  <c:v>45389</c:v>
                </c:pt>
                <c:pt idx="9229">
                  <c:v>45390</c:v>
                </c:pt>
                <c:pt idx="9230">
                  <c:v>45391</c:v>
                </c:pt>
                <c:pt idx="9231">
                  <c:v>45392</c:v>
                </c:pt>
                <c:pt idx="9232">
                  <c:v>45393</c:v>
                </c:pt>
                <c:pt idx="9233">
                  <c:v>45394</c:v>
                </c:pt>
                <c:pt idx="9234">
                  <c:v>45395</c:v>
                </c:pt>
                <c:pt idx="9235">
                  <c:v>45396</c:v>
                </c:pt>
                <c:pt idx="9236">
                  <c:v>45397</c:v>
                </c:pt>
                <c:pt idx="9237">
                  <c:v>45398</c:v>
                </c:pt>
                <c:pt idx="9238">
                  <c:v>45399</c:v>
                </c:pt>
                <c:pt idx="9239">
                  <c:v>45400</c:v>
                </c:pt>
                <c:pt idx="9240">
                  <c:v>45401</c:v>
                </c:pt>
                <c:pt idx="9241">
                  <c:v>45402</c:v>
                </c:pt>
                <c:pt idx="9242">
                  <c:v>45403</c:v>
                </c:pt>
                <c:pt idx="9243">
                  <c:v>45404</c:v>
                </c:pt>
                <c:pt idx="9244">
                  <c:v>45405</c:v>
                </c:pt>
                <c:pt idx="9245">
                  <c:v>45406</c:v>
                </c:pt>
                <c:pt idx="9246">
                  <c:v>45407</c:v>
                </c:pt>
                <c:pt idx="9247">
                  <c:v>45408</c:v>
                </c:pt>
                <c:pt idx="9248">
                  <c:v>45409</c:v>
                </c:pt>
                <c:pt idx="9249">
                  <c:v>45410</c:v>
                </c:pt>
                <c:pt idx="9250">
                  <c:v>45411</c:v>
                </c:pt>
                <c:pt idx="9251">
                  <c:v>45412</c:v>
                </c:pt>
                <c:pt idx="9252">
                  <c:v>45413</c:v>
                </c:pt>
                <c:pt idx="9253">
                  <c:v>45414</c:v>
                </c:pt>
                <c:pt idx="9254">
                  <c:v>45415</c:v>
                </c:pt>
                <c:pt idx="9255">
                  <c:v>45416</c:v>
                </c:pt>
                <c:pt idx="9256">
                  <c:v>45417</c:v>
                </c:pt>
                <c:pt idx="9257">
                  <c:v>45418</c:v>
                </c:pt>
                <c:pt idx="9258">
                  <c:v>45419</c:v>
                </c:pt>
                <c:pt idx="9259">
                  <c:v>45420</c:v>
                </c:pt>
                <c:pt idx="9260">
                  <c:v>45421</c:v>
                </c:pt>
                <c:pt idx="9261">
                  <c:v>45422</c:v>
                </c:pt>
                <c:pt idx="9262">
                  <c:v>45423</c:v>
                </c:pt>
                <c:pt idx="9263">
                  <c:v>45424</c:v>
                </c:pt>
                <c:pt idx="9264">
                  <c:v>45425</c:v>
                </c:pt>
                <c:pt idx="9265">
                  <c:v>45426</c:v>
                </c:pt>
                <c:pt idx="9266">
                  <c:v>45427</c:v>
                </c:pt>
                <c:pt idx="9267">
                  <c:v>45428</c:v>
                </c:pt>
                <c:pt idx="9268">
                  <c:v>45429</c:v>
                </c:pt>
                <c:pt idx="9269">
                  <c:v>45430</c:v>
                </c:pt>
                <c:pt idx="9270">
                  <c:v>45431</c:v>
                </c:pt>
                <c:pt idx="9271">
                  <c:v>45432</c:v>
                </c:pt>
                <c:pt idx="9272">
                  <c:v>45433</c:v>
                </c:pt>
                <c:pt idx="9273">
                  <c:v>45434</c:v>
                </c:pt>
                <c:pt idx="9274">
                  <c:v>45435</c:v>
                </c:pt>
                <c:pt idx="9275">
                  <c:v>45436</c:v>
                </c:pt>
                <c:pt idx="9276">
                  <c:v>45437</c:v>
                </c:pt>
                <c:pt idx="9277">
                  <c:v>45438</c:v>
                </c:pt>
                <c:pt idx="9278">
                  <c:v>45439</c:v>
                </c:pt>
                <c:pt idx="9279">
                  <c:v>45440</c:v>
                </c:pt>
                <c:pt idx="9280">
                  <c:v>45441</c:v>
                </c:pt>
                <c:pt idx="9281">
                  <c:v>45442</c:v>
                </c:pt>
                <c:pt idx="9282">
                  <c:v>45443</c:v>
                </c:pt>
                <c:pt idx="9283">
                  <c:v>45444</c:v>
                </c:pt>
                <c:pt idx="9284">
                  <c:v>45445</c:v>
                </c:pt>
                <c:pt idx="9285">
                  <c:v>45446</c:v>
                </c:pt>
                <c:pt idx="9286">
                  <c:v>45447</c:v>
                </c:pt>
                <c:pt idx="9287">
                  <c:v>45448</c:v>
                </c:pt>
                <c:pt idx="9288">
                  <c:v>45449</c:v>
                </c:pt>
                <c:pt idx="9289">
                  <c:v>45450</c:v>
                </c:pt>
                <c:pt idx="9290">
                  <c:v>45451</c:v>
                </c:pt>
                <c:pt idx="9291">
                  <c:v>45452</c:v>
                </c:pt>
                <c:pt idx="9292">
                  <c:v>45453</c:v>
                </c:pt>
                <c:pt idx="9293">
                  <c:v>45454</c:v>
                </c:pt>
                <c:pt idx="9294">
                  <c:v>45455</c:v>
                </c:pt>
                <c:pt idx="9295">
                  <c:v>45456</c:v>
                </c:pt>
                <c:pt idx="9296">
                  <c:v>45457</c:v>
                </c:pt>
                <c:pt idx="9297">
                  <c:v>45458</c:v>
                </c:pt>
                <c:pt idx="9298">
                  <c:v>45459</c:v>
                </c:pt>
                <c:pt idx="9299">
                  <c:v>45460</c:v>
                </c:pt>
                <c:pt idx="9300">
                  <c:v>45461</c:v>
                </c:pt>
                <c:pt idx="9301">
                  <c:v>45462</c:v>
                </c:pt>
                <c:pt idx="9302">
                  <c:v>45463</c:v>
                </c:pt>
                <c:pt idx="9303">
                  <c:v>45464</c:v>
                </c:pt>
                <c:pt idx="9304">
                  <c:v>45465</c:v>
                </c:pt>
                <c:pt idx="9305">
                  <c:v>45466</c:v>
                </c:pt>
                <c:pt idx="9306">
                  <c:v>45467</c:v>
                </c:pt>
                <c:pt idx="9307">
                  <c:v>45468</c:v>
                </c:pt>
                <c:pt idx="9308">
                  <c:v>45469</c:v>
                </c:pt>
                <c:pt idx="9309">
                  <c:v>45470</c:v>
                </c:pt>
                <c:pt idx="9310">
                  <c:v>45471</c:v>
                </c:pt>
                <c:pt idx="9311">
                  <c:v>45472</c:v>
                </c:pt>
                <c:pt idx="9312">
                  <c:v>45473</c:v>
                </c:pt>
                <c:pt idx="9313">
                  <c:v>45474</c:v>
                </c:pt>
                <c:pt idx="9314">
                  <c:v>45475</c:v>
                </c:pt>
                <c:pt idx="9315">
                  <c:v>45476</c:v>
                </c:pt>
                <c:pt idx="9316">
                  <c:v>45477</c:v>
                </c:pt>
                <c:pt idx="9317">
                  <c:v>45478</c:v>
                </c:pt>
                <c:pt idx="9318">
                  <c:v>45479</c:v>
                </c:pt>
                <c:pt idx="9319">
                  <c:v>45480</c:v>
                </c:pt>
                <c:pt idx="9320">
                  <c:v>45481</c:v>
                </c:pt>
                <c:pt idx="9321">
                  <c:v>45482</c:v>
                </c:pt>
                <c:pt idx="9322">
                  <c:v>45483</c:v>
                </c:pt>
                <c:pt idx="9323">
                  <c:v>45484</c:v>
                </c:pt>
                <c:pt idx="9324">
                  <c:v>45485</c:v>
                </c:pt>
                <c:pt idx="9325">
                  <c:v>45486</c:v>
                </c:pt>
                <c:pt idx="9326">
                  <c:v>45487</c:v>
                </c:pt>
                <c:pt idx="9327">
                  <c:v>45488</c:v>
                </c:pt>
                <c:pt idx="9328">
                  <c:v>45489</c:v>
                </c:pt>
                <c:pt idx="9329">
                  <c:v>45490</c:v>
                </c:pt>
                <c:pt idx="9330">
                  <c:v>45491</c:v>
                </c:pt>
                <c:pt idx="9331">
                  <c:v>45492</c:v>
                </c:pt>
                <c:pt idx="9332">
                  <c:v>45493</c:v>
                </c:pt>
                <c:pt idx="9333">
                  <c:v>45494</c:v>
                </c:pt>
                <c:pt idx="9334">
                  <c:v>45495</c:v>
                </c:pt>
                <c:pt idx="9335">
                  <c:v>45496</c:v>
                </c:pt>
                <c:pt idx="9336">
                  <c:v>45497</c:v>
                </c:pt>
                <c:pt idx="9337">
                  <c:v>45498</c:v>
                </c:pt>
                <c:pt idx="9338">
                  <c:v>45499</c:v>
                </c:pt>
                <c:pt idx="9339">
                  <c:v>45500</c:v>
                </c:pt>
                <c:pt idx="9340">
                  <c:v>45501</c:v>
                </c:pt>
                <c:pt idx="9341">
                  <c:v>45502</c:v>
                </c:pt>
                <c:pt idx="9342">
                  <c:v>45503</c:v>
                </c:pt>
                <c:pt idx="9343">
                  <c:v>45504</c:v>
                </c:pt>
                <c:pt idx="9344">
                  <c:v>45505</c:v>
                </c:pt>
                <c:pt idx="9345">
                  <c:v>45506</c:v>
                </c:pt>
                <c:pt idx="9346">
                  <c:v>45507</c:v>
                </c:pt>
                <c:pt idx="9347">
                  <c:v>45508</c:v>
                </c:pt>
                <c:pt idx="9348">
                  <c:v>45509</c:v>
                </c:pt>
                <c:pt idx="9349">
                  <c:v>45510</c:v>
                </c:pt>
                <c:pt idx="9350">
                  <c:v>45511</c:v>
                </c:pt>
                <c:pt idx="9351">
                  <c:v>45512</c:v>
                </c:pt>
                <c:pt idx="9352">
                  <c:v>45513</c:v>
                </c:pt>
                <c:pt idx="9353">
                  <c:v>45514</c:v>
                </c:pt>
                <c:pt idx="9354">
                  <c:v>45515</c:v>
                </c:pt>
                <c:pt idx="9355">
                  <c:v>45516</c:v>
                </c:pt>
                <c:pt idx="9356">
                  <c:v>45517</c:v>
                </c:pt>
                <c:pt idx="9357">
                  <c:v>45518</c:v>
                </c:pt>
                <c:pt idx="9358">
                  <c:v>45519</c:v>
                </c:pt>
                <c:pt idx="9359">
                  <c:v>45520</c:v>
                </c:pt>
                <c:pt idx="9360">
                  <c:v>45521</c:v>
                </c:pt>
                <c:pt idx="9361">
                  <c:v>45522</c:v>
                </c:pt>
                <c:pt idx="9362">
                  <c:v>45523</c:v>
                </c:pt>
                <c:pt idx="9363">
                  <c:v>45524</c:v>
                </c:pt>
                <c:pt idx="9364">
                  <c:v>45525</c:v>
                </c:pt>
                <c:pt idx="9365">
                  <c:v>45526</c:v>
                </c:pt>
                <c:pt idx="9366">
                  <c:v>45527</c:v>
                </c:pt>
                <c:pt idx="9367">
                  <c:v>45528</c:v>
                </c:pt>
                <c:pt idx="9368">
                  <c:v>45529</c:v>
                </c:pt>
                <c:pt idx="9369">
                  <c:v>45530</c:v>
                </c:pt>
                <c:pt idx="9370">
                  <c:v>45531</c:v>
                </c:pt>
                <c:pt idx="9371">
                  <c:v>45532</c:v>
                </c:pt>
                <c:pt idx="9372">
                  <c:v>45533</c:v>
                </c:pt>
                <c:pt idx="9373">
                  <c:v>45534</c:v>
                </c:pt>
                <c:pt idx="9374">
                  <c:v>45535</c:v>
                </c:pt>
                <c:pt idx="9375">
                  <c:v>45536</c:v>
                </c:pt>
                <c:pt idx="9376">
                  <c:v>45537</c:v>
                </c:pt>
                <c:pt idx="9377">
                  <c:v>45538</c:v>
                </c:pt>
                <c:pt idx="9378">
                  <c:v>45539</c:v>
                </c:pt>
                <c:pt idx="9379">
                  <c:v>45540</c:v>
                </c:pt>
                <c:pt idx="9380">
                  <c:v>45541</c:v>
                </c:pt>
                <c:pt idx="9381">
                  <c:v>45542</c:v>
                </c:pt>
                <c:pt idx="9382">
                  <c:v>45543</c:v>
                </c:pt>
                <c:pt idx="9383">
                  <c:v>45544</c:v>
                </c:pt>
                <c:pt idx="9384">
                  <c:v>45545</c:v>
                </c:pt>
                <c:pt idx="9385">
                  <c:v>45546</c:v>
                </c:pt>
                <c:pt idx="9386">
                  <c:v>45547</c:v>
                </c:pt>
                <c:pt idx="9387">
                  <c:v>45548</c:v>
                </c:pt>
                <c:pt idx="9388">
                  <c:v>45549</c:v>
                </c:pt>
                <c:pt idx="9389">
                  <c:v>45550</c:v>
                </c:pt>
                <c:pt idx="9390">
                  <c:v>45551</c:v>
                </c:pt>
                <c:pt idx="9391">
                  <c:v>45552</c:v>
                </c:pt>
                <c:pt idx="9392">
                  <c:v>45553</c:v>
                </c:pt>
                <c:pt idx="9393">
                  <c:v>45554</c:v>
                </c:pt>
                <c:pt idx="9394">
                  <c:v>45555</c:v>
                </c:pt>
                <c:pt idx="9395">
                  <c:v>45556</c:v>
                </c:pt>
                <c:pt idx="9396">
                  <c:v>45557</c:v>
                </c:pt>
                <c:pt idx="9397">
                  <c:v>45558</c:v>
                </c:pt>
                <c:pt idx="9398">
                  <c:v>45559</c:v>
                </c:pt>
                <c:pt idx="9399">
                  <c:v>45560</c:v>
                </c:pt>
                <c:pt idx="9400">
                  <c:v>45561</c:v>
                </c:pt>
                <c:pt idx="9401">
                  <c:v>45562</c:v>
                </c:pt>
                <c:pt idx="9402">
                  <c:v>45563</c:v>
                </c:pt>
                <c:pt idx="9403">
                  <c:v>45564</c:v>
                </c:pt>
                <c:pt idx="9404">
                  <c:v>45565</c:v>
                </c:pt>
                <c:pt idx="9405">
                  <c:v>45566</c:v>
                </c:pt>
                <c:pt idx="9406">
                  <c:v>45567</c:v>
                </c:pt>
                <c:pt idx="9407">
                  <c:v>45568</c:v>
                </c:pt>
                <c:pt idx="9408">
                  <c:v>45569</c:v>
                </c:pt>
                <c:pt idx="9409">
                  <c:v>45570</c:v>
                </c:pt>
                <c:pt idx="9410">
                  <c:v>45571</c:v>
                </c:pt>
                <c:pt idx="9411">
                  <c:v>45572</c:v>
                </c:pt>
                <c:pt idx="9412">
                  <c:v>45573</c:v>
                </c:pt>
                <c:pt idx="9413">
                  <c:v>45574</c:v>
                </c:pt>
                <c:pt idx="9414">
                  <c:v>45575</c:v>
                </c:pt>
                <c:pt idx="9415">
                  <c:v>45576</c:v>
                </c:pt>
                <c:pt idx="9416">
                  <c:v>45577</c:v>
                </c:pt>
                <c:pt idx="9417">
                  <c:v>45578</c:v>
                </c:pt>
                <c:pt idx="9418">
                  <c:v>45579</c:v>
                </c:pt>
                <c:pt idx="9419">
                  <c:v>45580</c:v>
                </c:pt>
                <c:pt idx="9420">
                  <c:v>45581</c:v>
                </c:pt>
                <c:pt idx="9421">
                  <c:v>45582</c:v>
                </c:pt>
                <c:pt idx="9422">
                  <c:v>45583</c:v>
                </c:pt>
                <c:pt idx="9423">
                  <c:v>45584</c:v>
                </c:pt>
                <c:pt idx="9424">
                  <c:v>45585</c:v>
                </c:pt>
                <c:pt idx="9425">
                  <c:v>45586</c:v>
                </c:pt>
                <c:pt idx="9426">
                  <c:v>45587</c:v>
                </c:pt>
                <c:pt idx="9427">
                  <c:v>45588</c:v>
                </c:pt>
                <c:pt idx="9428">
                  <c:v>45589</c:v>
                </c:pt>
                <c:pt idx="9429">
                  <c:v>45590</c:v>
                </c:pt>
                <c:pt idx="9430">
                  <c:v>45591</c:v>
                </c:pt>
                <c:pt idx="9431">
                  <c:v>45592</c:v>
                </c:pt>
                <c:pt idx="9432">
                  <c:v>45593</c:v>
                </c:pt>
                <c:pt idx="9433">
                  <c:v>45594</c:v>
                </c:pt>
                <c:pt idx="9434">
                  <c:v>45595</c:v>
                </c:pt>
                <c:pt idx="9435">
                  <c:v>45596</c:v>
                </c:pt>
                <c:pt idx="9436">
                  <c:v>45597</c:v>
                </c:pt>
                <c:pt idx="9437">
                  <c:v>45598</c:v>
                </c:pt>
                <c:pt idx="9438">
                  <c:v>45599</c:v>
                </c:pt>
                <c:pt idx="9439">
                  <c:v>45600</c:v>
                </c:pt>
                <c:pt idx="9440">
                  <c:v>45601</c:v>
                </c:pt>
                <c:pt idx="9441">
                  <c:v>45602</c:v>
                </c:pt>
                <c:pt idx="9442">
                  <c:v>45603</c:v>
                </c:pt>
                <c:pt idx="9443">
                  <c:v>45604</c:v>
                </c:pt>
                <c:pt idx="9444">
                  <c:v>45605</c:v>
                </c:pt>
                <c:pt idx="9445">
                  <c:v>45606</c:v>
                </c:pt>
                <c:pt idx="9446">
                  <c:v>45607</c:v>
                </c:pt>
                <c:pt idx="9447">
                  <c:v>45608</c:v>
                </c:pt>
                <c:pt idx="9448">
                  <c:v>45609</c:v>
                </c:pt>
                <c:pt idx="9449">
                  <c:v>45610</c:v>
                </c:pt>
                <c:pt idx="9450">
                  <c:v>45611</c:v>
                </c:pt>
                <c:pt idx="9451">
                  <c:v>45612</c:v>
                </c:pt>
                <c:pt idx="9452">
                  <c:v>45613</c:v>
                </c:pt>
                <c:pt idx="9453">
                  <c:v>45614</c:v>
                </c:pt>
                <c:pt idx="9454">
                  <c:v>45615</c:v>
                </c:pt>
                <c:pt idx="9455">
                  <c:v>45616</c:v>
                </c:pt>
                <c:pt idx="9456">
                  <c:v>45617</c:v>
                </c:pt>
                <c:pt idx="9457">
                  <c:v>45618</c:v>
                </c:pt>
                <c:pt idx="9458">
                  <c:v>45619</c:v>
                </c:pt>
                <c:pt idx="9459">
                  <c:v>45620</c:v>
                </c:pt>
                <c:pt idx="9460">
                  <c:v>45621</c:v>
                </c:pt>
                <c:pt idx="9461">
                  <c:v>45622</c:v>
                </c:pt>
                <c:pt idx="9462">
                  <c:v>45623</c:v>
                </c:pt>
                <c:pt idx="9463">
                  <c:v>45624</c:v>
                </c:pt>
                <c:pt idx="9464">
                  <c:v>45625</c:v>
                </c:pt>
                <c:pt idx="9465">
                  <c:v>45626</c:v>
                </c:pt>
                <c:pt idx="9466">
                  <c:v>45627</c:v>
                </c:pt>
                <c:pt idx="9467">
                  <c:v>45628</c:v>
                </c:pt>
                <c:pt idx="9468">
                  <c:v>45629</c:v>
                </c:pt>
                <c:pt idx="9469">
                  <c:v>45630</c:v>
                </c:pt>
                <c:pt idx="9470">
                  <c:v>45631</c:v>
                </c:pt>
                <c:pt idx="9471">
                  <c:v>45632</c:v>
                </c:pt>
                <c:pt idx="9472">
                  <c:v>45633</c:v>
                </c:pt>
                <c:pt idx="9473">
                  <c:v>45634</c:v>
                </c:pt>
                <c:pt idx="9474">
                  <c:v>45635</c:v>
                </c:pt>
                <c:pt idx="9475">
                  <c:v>45636</c:v>
                </c:pt>
                <c:pt idx="9476">
                  <c:v>45637</c:v>
                </c:pt>
                <c:pt idx="9477">
                  <c:v>45638</c:v>
                </c:pt>
                <c:pt idx="9478">
                  <c:v>45639</c:v>
                </c:pt>
                <c:pt idx="9479">
                  <c:v>45640</c:v>
                </c:pt>
                <c:pt idx="9480">
                  <c:v>45641</c:v>
                </c:pt>
                <c:pt idx="9481">
                  <c:v>45642</c:v>
                </c:pt>
                <c:pt idx="9482">
                  <c:v>45643</c:v>
                </c:pt>
                <c:pt idx="9483">
                  <c:v>45644</c:v>
                </c:pt>
                <c:pt idx="9484">
                  <c:v>45645</c:v>
                </c:pt>
                <c:pt idx="9485">
                  <c:v>45646</c:v>
                </c:pt>
                <c:pt idx="9486">
                  <c:v>45647</c:v>
                </c:pt>
                <c:pt idx="9487">
                  <c:v>45648</c:v>
                </c:pt>
                <c:pt idx="9488">
                  <c:v>45649</c:v>
                </c:pt>
                <c:pt idx="9489">
                  <c:v>45650</c:v>
                </c:pt>
                <c:pt idx="9490">
                  <c:v>45651</c:v>
                </c:pt>
                <c:pt idx="9491">
                  <c:v>45652</c:v>
                </c:pt>
                <c:pt idx="9492">
                  <c:v>45653</c:v>
                </c:pt>
                <c:pt idx="9493">
                  <c:v>45654</c:v>
                </c:pt>
                <c:pt idx="9494">
                  <c:v>45655</c:v>
                </c:pt>
                <c:pt idx="9495">
                  <c:v>45656</c:v>
                </c:pt>
                <c:pt idx="9496">
                  <c:v>45657</c:v>
                </c:pt>
                <c:pt idx="9497">
                  <c:v>45658</c:v>
                </c:pt>
                <c:pt idx="9498">
                  <c:v>45659</c:v>
                </c:pt>
                <c:pt idx="9499">
                  <c:v>45660</c:v>
                </c:pt>
                <c:pt idx="9500">
                  <c:v>45661</c:v>
                </c:pt>
                <c:pt idx="9501">
                  <c:v>45662</c:v>
                </c:pt>
                <c:pt idx="9502">
                  <c:v>45663</c:v>
                </c:pt>
                <c:pt idx="9503">
                  <c:v>45664</c:v>
                </c:pt>
                <c:pt idx="9504">
                  <c:v>45665</c:v>
                </c:pt>
                <c:pt idx="9505">
                  <c:v>45666</c:v>
                </c:pt>
                <c:pt idx="9506">
                  <c:v>45667</c:v>
                </c:pt>
                <c:pt idx="9507">
                  <c:v>45668</c:v>
                </c:pt>
                <c:pt idx="9508">
                  <c:v>45669</c:v>
                </c:pt>
                <c:pt idx="9509">
                  <c:v>45670</c:v>
                </c:pt>
                <c:pt idx="9510">
                  <c:v>45671</c:v>
                </c:pt>
                <c:pt idx="9511">
                  <c:v>45672</c:v>
                </c:pt>
                <c:pt idx="9512">
                  <c:v>45673</c:v>
                </c:pt>
                <c:pt idx="9513">
                  <c:v>45674</c:v>
                </c:pt>
                <c:pt idx="9514">
                  <c:v>45675</c:v>
                </c:pt>
                <c:pt idx="9515">
                  <c:v>45676</c:v>
                </c:pt>
                <c:pt idx="9516">
                  <c:v>45677</c:v>
                </c:pt>
                <c:pt idx="9517">
                  <c:v>45678</c:v>
                </c:pt>
                <c:pt idx="9518">
                  <c:v>45679</c:v>
                </c:pt>
                <c:pt idx="9519">
                  <c:v>45680</c:v>
                </c:pt>
                <c:pt idx="9520">
                  <c:v>45681</c:v>
                </c:pt>
                <c:pt idx="9521">
                  <c:v>45682</c:v>
                </c:pt>
                <c:pt idx="9522">
                  <c:v>45683</c:v>
                </c:pt>
                <c:pt idx="9523">
                  <c:v>45684</c:v>
                </c:pt>
                <c:pt idx="9524">
                  <c:v>45685</c:v>
                </c:pt>
                <c:pt idx="9525">
                  <c:v>45686</c:v>
                </c:pt>
                <c:pt idx="9526">
                  <c:v>45687</c:v>
                </c:pt>
                <c:pt idx="9527">
                  <c:v>45688</c:v>
                </c:pt>
                <c:pt idx="9528">
                  <c:v>45689</c:v>
                </c:pt>
                <c:pt idx="9529">
                  <c:v>45690</c:v>
                </c:pt>
                <c:pt idx="9530">
                  <c:v>45691</c:v>
                </c:pt>
                <c:pt idx="9531">
                  <c:v>45692</c:v>
                </c:pt>
                <c:pt idx="9532">
                  <c:v>45693</c:v>
                </c:pt>
                <c:pt idx="9533">
                  <c:v>45694</c:v>
                </c:pt>
                <c:pt idx="9534">
                  <c:v>45695</c:v>
                </c:pt>
                <c:pt idx="9535">
                  <c:v>45696</c:v>
                </c:pt>
                <c:pt idx="9536">
                  <c:v>45697</c:v>
                </c:pt>
                <c:pt idx="9537">
                  <c:v>45698</c:v>
                </c:pt>
                <c:pt idx="9538">
                  <c:v>45699</c:v>
                </c:pt>
                <c:pt idx="9539">
                  <c:v>45700</c:v>
                </c:pt>
                <c:pt idx="9540">
                  <c:v>45701</c:v>
                </c:pt>
                <c:pt idx="9541">
                  <c:v>45702</c:v>
                </c:pt>
                <c:pt idx="9542">
                  <c:v>45703</c:v>
                </c:pt>
                <c:pt idx="9543">
                  <c:v>45704</c:v>
                </c:pt>
                <c:pt idx="9544">
                  <c:v>45705</c:v>
                </c:pt>
                <c:pt idx="9545">
                  <c:v>45706</c:v>
                </c:pt>
                <c:pt idx="9546">
                  <c:v>45707</c:v>
                </c:pt>
                <c:pt idx="9547">
                  <c:v>45708</c:v>
                </c:pt>
                <c:pt idx="9548">
                  <c:v>45709</c:v>
                </c:pt>
                <c:pt idx="9549">
                  <c:v>45710</c:v>
                </c:pt>
                <c:pt idx="9550">
                  <c:v>45711</c:v>
                </c:pt>
                <c:pt idx="9551">
                  <c:v>45712</c:v>
                </c:pt>
                <c:pt idx="9552">
                  <c:v>45713</c:v>
                </c:pt>
                <c:pt idx="9553">
                  <c:v>45714</c:v>
                </c:pt>
                <c:pt idx="9554">
                  <c:v>45715</c:v>
                </c:pt>
                <c:pt idx="9555">
                  <c:v>45716</c:v>
                </c:pt>
                <c:pt idx="9556">
                  <c:v>45717</c:v>
                </c:pt>
                <c:pt idx="9557">
                  <c:v>45718</c:v>
                </c:pt>
                <c:pt idx="9558">
                  <c:v>45719</c:v>
                </c:pt>
                <c:pt idx="9559">
                  <c:v>45720</c:v>
                </c:pt>
                <c:pt idx="9560">
                  <c:v>45721</c:v>
                </c:pt>
              </c:numCache>
            </c:numRef>
          </c:cat>
          <c:val>
            <c:numRef>
              <c:f>Sheet1!$B$2:$B$9723</c:f>
              <c:numCache>
                <c:formatCode>General</c:formatCode>
                <c:ptCount val="9722"/>
                <c:pt idx="3">
                  <c:v>1.1789000000000001</c:v>
                </c:pt>
                <c:pt idx="4">
                  <c:v>1.179</c:v>
                </c:pt>
                <c:pt idx="5">
                  <c:v>1.1742999999999999</c:v>
                </c:pt>
                <c:pt idx="6">
                  <c:v>1.1632</c:v>
                </c:pt>
                <c:pt idx="7">
                  <c:v>1.1658999999999999</c:v>
                </c:pt>
                <c:pt idx="10">
                  <c:v>1.1569</c:v>
                </c:pt>
                <c:pt idx="11">
                  <c:v>1.1519999999999999</c:v>
                </c:pt>
                <c:pt idx="12">
                  <c:v>1.1744000000000001</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1.0734999999999999</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0.97910000000000008</c:v>
                </c:pt>
                <c:pt idx="396">
                  <c:v>0.97099999999999997</c:v>
                </c:pt>
                <c:pt idx="397">
                  <c:v>0.97170000000000001</c:v>
                </c:pt>
                <c:pt idx="398">
                  <c:v>0.9748</c:v>
                </c:pt>
                <c:pt idx="399">
                  <c:v>0.98350000000000004</c:v>
                </c:pt>
                <c:pt idx="402">
                  <c:v>0.97670000000000001</c:v>
                </c:pt>
                <c:pt idx="403">
                  <c:v>0.99030000000000007</c:v>
                </c:pt>
                <c:pt idx="404">
                  <c:v>0.99340000000000006</c:v>
                </c:pt>
                <c:pt idx="405">
                  <c:v>0.98680000000000001</c:v>
                </c:pt>
                <c:pt idx="406">
                  <c:v>0.98010000000000008</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0.98130000000000006</c:v>
                </c:pt>
                <c:pt idx="423">
                  <c:v>0.96390000000000009</c:v>
                </c:pt>
                <c:pt idx="424">
                  <c:v>0.97140000000000004</c:v>
                </c:pt>
                <c:pt idx="425">
                  <c:v>0.9667</c:v>
                </c:pt>
                <c:pt idx="426">
                  <c:v>0.97250000000000003</c:v>
                </c:pt>
                <c:pt idx="427">
                  <c:v>0.96590000000000009</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0.96720000000000006</c:v>
                </c:pt>
                <c:pt idx="444">
                  <c:v>0.97150000000000003</c:v>
                </c:pt>
                <c:pt idx="445">
                  <c:v>0.97010000000000007</c:v>
                </c:pt>
                <c:pt idx="446">
                  <c:v>0.96030000000000004</c:v>
                </c:pt>
                <c:pt idx="447">
                  <c:v>0.96560000000000001</c:v>
                </c:pt>
                <c:pt idx="448">
                  <c:v>0.97150000000000003</c:v>
                </c:pt>
                <c:pt idx="451">
                  <c:v>0.97120000000000006</c:v>
                </c:pt>
                <c:pt idx="452">
                  <c:v>0.9647</c:v>
                </c:pt>
                <c:pt idx="453">
                  <c:v>0.95680000000000009</c:v>
                </c:pt>
                <c:pt idx="454">
                  <c:v>0.95550000000000002</c:v>
                </c:pt>
                <c:pt idx="455">
                  <c:v>0.95530000000000004</c:v>
                </c:pt>
                <c:pt idx="458">
                  <c:v>0.95640000000000003</c:v>
                </c:pt>
                <c:pt idx="459">
                  <c:v>0.95380000000000009</c:v>
                </c:pt>
                <c:pt idx="460">
                  <c:v>0.96730000000000005</c:v>
                </c:pt>
                <c:pt idx="461">
                  <c:v>0.96250000000000002</c:v>
                </c:pt>
                <c:pt idx="462">
                  <c:v>0.95640000000000003</c:v>
                </c:pt>
                <c:pt idx="465">
                  <c:v>0.95900000000000007</c:v>
                </c:pt>
                <c:pt idx="466">
                  <c:v>0.95940000000000003</c:v>
                </c:pt>
                <c:pt idx="467">
                  <c:v>0.95760000000000001</c:v>
                </c:pt>
                <c:pt idx="468">
                  <c:v>0.95369999999999999</c:v>
                </c:pt>
                <c:pt idx="469">
                  <c:v>0.95400000000000007</c:v>
                </c:pt>
                <c:pt idx="472">
                  <c:v>0.95730000000000004</c:v>
                </c:pt>
                <c:pt idx="473">
                  <c:v>0.9497000000000001</c:v>
                </c:pt>
                <c:pt idx="474">
                  <c:v>0.94610000000000005</c:v>
                </c:pt>
                <c:pt idx="475">
                  <c:v>0.9376000000000001</c:v>
                </c:pt>
                <c:pt idx="480">
                  <c:v>0.93020000000000003</c:v>
                </c:pt>
                <c:pt idx="481">
                  <c:v>0.91930000000000001</c:v>
                </c:pt>
                <c:pt idx="482">
                  <c:v>0.9163</c:v>
                </c:pt>
                <c:pt idx="483">
                  <c:v>0.90850000000000009</c:v>
                </c:pt>
                <c:pt idx="487">
                  <c:v>0.91160000000000008</c:v>
                </c:pt>
                <c:pt idx="488">
                  <c:v>0.89130000000000009</c:v>
                </c:pt>
                <c:pt idx="489">
                  <c:v>0.89470000000000005</c:v>
                </c:pt>
                <c:pt idx="490">
                  <c:v>0.89840000000000009</c:v>
                </c:pt>
                <c:pt idx="493">
                  <c:v>0.8952</c:v>
                </c:pt>
                <c:pt idx="494">
                  <c:v>0.89780000000000004</c:v>
                </c:pt>
                <c:pt idx="495">
                  <c:v>0.91070000000000007</c:v>
                </c:pt>
                <c:pt idx="496">
                  <c:v>0.90790000000000004</c:v>
                </c:pt>
                <c:pt idx="497">
                  <c:v>0.90290000000000004</c:v>
                </c:pt>
                <c:pt idx="500">
                  <c:v>0.91470000000000007</c:v>
                </c:pt>
                <c:pt idx="501">
                  <c:v>0.90650000000000008</c:v>
                </c:pt>
                <c:pt idx="502">
                  <c:v>0.89219999999999999</c:v>
                </c:pt>
                <c:pt idx="503">
                  <c:v>0.89419999999999999</c:v>
                </c:pt>
                <c:pt idx="504">
                  <c:v>0.88750000000000007</c:v>
                </c:pt>
                <c:pt idx="507">
                  <c:v>0.9</c:v>
                </c:pt>
                <c:pt idx="508">
                  <c:v>0.91110000000000002</c:v>
                </c:pt>
                <c:pt idx="509">
                  <c:v>0.90980000000000005</c:v>
                </c:pt>
                <c:pt idx="510">
                  <c:v>0.89810000000000001</c:v>
                </c:pt>
                <c:pt idx="511">
                  <c:v>0.9143</c:v>
                </c:pt>
                <c:pt idx="514">
                  <c:v>0.92620000000000002</c:v>
                </c:pt>
                <c:pt idx="515">
                  <c:v>0.93590000000000007</c:v>
                </c:pt>
                <c:pt idx="516">
                  <c:v>0.93030000000000002</c:v>
                </c:pt>
                <c:pt idx="517">
                  <c:v>0.93300000000000005</c:v>
                </c:pt>
                <c:pt idx="518">
                  <c:v>0.9355</c:v>
                </c:pt>
                <c:pt idx="521">
                  <c:v>0.94330000000000003</c:v>
                </c:pt>
                <c:pt idx="522">
                  <c:v>0.94850000000000001</c:v>
                </c:pt>
                <c:pt idx="523">
                  <c:v>0.95540000000000003</c:v>
                </c:pt>
                <c:pt idx="524">
                  <c:v>0.96679999999999999</c:v>
                </c:pt>
                <c:pt idx="525">
                  <c:v>0.94900000000000007</c:v>
                </c:pt>
                <c:pt idx="528">
                  <c:v>0.95269999999999999</c:v>
                </c:pt>
                <c:pt idx="529">
                  <c:v>0.95830000000000004</c:v>
                </c:pt>
                <c:pt idx="530">
                  <c:v>0.96360000000000001</c:v>
                </c:pt>
                <c:pt idx="531">
                  <c:v>0.95240000000000002</c:v>
                </c:pt>
                <c:pt idx="532">
                  <c:v>0.95650000000000002</c:v>
                </c:pt>
                <c:pt idx="535">
                  <c:v>0.96399999999999997</c:v>
                </c:pt>
                <c:pt idx="536">
                  <c:v>0.95380000000000009</c:v>
                </c:pt>
                <c:pt idx="537">
                  <c:v>0.94700000000000006</c:v>
                </c:pt>
                <c:pt idx="538">
                  <c:v>0.9405</c:v>
                </c:pt>
                <c:pt idx="539">
                  <c:v>0.94130000000000003</c:v>
                </c:pt>
                <c:pt idx="542">
                  <c:v>0.93270000000000008</c:v>
                </c:pt>
                <c:pt idx="543">
                  <c:v>0.94010000000000005</c:v>
                </c:pt>
                <c:pt idx="544">
                  <c:v>0.9415</c:v>
                </c:pt>
                <c:pt idx="545">
                  <c:v>0.95040000000000002</c:v>
                </c:pt>
                <c:pt idx="546">
                  <c:v>0.9556</c:v>
                </c:pt>
                <c:pt idx="549">
                  <c:v>0.94930000000000003</c:v>
                </c:pt>
                <c:pt idx="550">
                  <c:v>0.9487000000000001</c:v>
                </c:pt>
                <c:pt idx="551">
                  <c:v>0.95369999999999999</c:v>
                </c:pt>
                <c:pt idx="552">
                  <c:v>0.95420000000000005</c:v>
                </c:pt>
                <c:pt idx="553">
                  <c:v>0.94830000000000003</c:v>
                </c:pt>
                <c:pt idx="556">
                  <c:v>0.95230000000000004</c:v>
                </c:pt>
                <c:pt idx="557">
                  <c:v>0.95269999999999999</c:v>
                </c:pt>
                <c:pt idx="558">
                  <c:v>0.94990000000000008</c:v>
                </c:pt>
                <c:pt idx="559">
                  <c:v>0.93490000000000006</c:v>
                </c:pt>
                <c:pt idx="560">
                  <c:v>0.93440000000000001</c:v>
                </c:pt>
                <c:pt idx="563">
                  <c:v>0.93520000000000003</c:v>
                </c:pt>
                <c:pt idx="564">
                  <c:v>0.93530000000000002</c:v>
                </c:pt>
                <c:pt idx="565">
                  <c:v>0.92160000000000009</c:v>
                </c:pt>
                <c:pt idx="566">
                  <c:v>0.92200000000000004</c:v>
                </c:pt>
                <c:pt idx="567">
                  <c:v>0.93630000000000002</c:v>
                </c:pt>
                <c:pt idx="570">
                  <c:v>0.93320000000000003</c:v>
                </c:pt>
                <c:pt idx="571">
                  <c:v>0.94100000000000006</c:v>
                </c:pt>
                <c:pt idx="572">
                  <c:v>0.93900000000000006</c:v>
                </c:pt>
                <c:pt idx="573">
                  <c:v>0.93890000000000007</c:v>
                </c:pt>
                <c:pt idx="574">
                  <c:v>0.92760000000000009</c:v>
                </c:pt>
                <c:pt idx="577">
                  <c:v>0.92430000000000001</c:v>
                </c:pt>
                <c:pt idx="578">
                  <c:v>0.9264</c:v>
                </c:pt>
                <c:pt idx="579">
                  <c:v>0.91420000000000001</c:v>
                </c:pt>
                <c:pt idx="580">
                  <c:v>0.90280000000000005</c:v>
                </c:pt>
                <c:pt idx="581">
                  <c:v>0.90310000000000001</c:v>
                </c:pt>
                <c:pt idx="584">
                  <c:v>0.9084000000000001</c:v>
                </c:pt>
                <c:pt idx="585">
                  <c:v>0.90470000000000006</c:v>
                </c:pt>
                <c:pt idx="586">
                  <c:v>0.8973000000000001</c:v>
                </c:pt>
                <c:pt idx="587">
                  <c:v>0.90310000000000001</c:v>
                </c:pt>
                <c:pt idx="588">
                  <c:v>0.91320000000000001</c:v>
                </c:pt>
                <c:pt idx="591">
                  <c:v>0.90110000000000001</c:v>
                </c:pt>
                <c:pt idx="592">
                  <c:v>0.91180000000000005</c:v>
                </c:pt>
                <c:pt idx="593">
                  <c:v>0.90720000000000001</c:v>
                </c:pt>
                <c:pt idx="594">
                  <c:v>0.91400000000000003</c:v>
                </c:pt>
                <c:pt idx="595">
                  <c:v>0.91270000000000007</c:v>
                </c:pt>
                <c:pt idx="598">
                  <c:v>0.90229999999999999</c:v>
                </c:pt>
                <c:pt idx="599">
                  <c:v>0.8972</c:v>
                </c:pt>
                <c:pt idx="600">
                  <c:v>0.89180000000000004</c:v>
                </c:pt>
                <c:pt idx="601">
                  <c:v>0.9012</c:v>
                </c:pt>
                <c:pt idx="602">
                  <c:v>0.90210000000000001</c:v>
                </c:pt>
                <c:pt idx="605">
                  <c:v>0.90070000000000006</c:v>
                </c:pt>
                <c:pt idx="606">
                  <c:v>0.89650000000000007</c:v>
                </c:pt>
                <c:pt idx="607">
                  <c:v>0.89090000000000003</c:v>
                </c:pt>
                <c:pt idx="608">
                  <c:v>0.89060000000000006</c:v>
                </c:pt>
                <c:pt idx="609">
                  <c:v>0.89019999999999999</c:v>
                </c:pt>
                <c:pt idx="612">
                  <c:v>0.9</c:v>
                </c:pt>
                <c:pt idx="613">
                  <c:v>0.88860000000000006</c:v>
                </c:pt>
                <c:pt idx="614">
                  <c:v>0.88180000000000003</c:v>
                </c:pt>
                <c:pt idx="615">
                  <c:v>0.86760000000000004</c:v>
                </c:pt>
                <c:pt idx="616">
                  <c:v>0.87350000000000005</c:v>
                </c:pt>
                <c:pt idx="619">
                  <c:v>0.8609</c:v>
                </c:pt>
                <c:pt idx="620">
                  <c:v>0.86140000000000005</c:v>
                </c:pt>
                <c:pt idx="621">
                  <c:v>0.86540000000000006</c:v>
                </c:pt>
                <c:pt idx="622">
                  <c:v>0.86930000000000007</c:v>
                </c:pt>
                <c:pt idx="623">
                  <c:v>0.86150000000000004</c:v>
                </c:pt>
                <c:pt idx="626">
                  <c:v>0.85260000000000002</c:v>
                </c:pt>
                <c:pt idx="627">
                  <c:v>0.85410000000000008</c:v>
                </c:pt>
                <c:pt idx="628">
                  <c:v>0.84760000000000002</c:v>
                </c:pt>
                <c:pt idx="629">
                  <c:v>0.85240000000000005</c:v>
                </c:pt>
                <c:pt idx="630">
                  <c:v>0.88900000000000001</c:v>
                </c:pt>
                <c:pt idx="633">
                  <c:v>0.877</c:v>
                </c:pt>
                <c:pt idx="634">
                  <c:v>0.87570000000000003</c:v>
                </c:pt>
                <c:pt idx="635">
                  <c:v>0.8861</c:v>
                </c:pt>
                <c:pt idx="636">
                  <c:v>0.8832000000000001</c:v>
                </c:pt>
                <c:pt idx="637">
                  <c:v>0.87650000000000006</c:v>
                </c:pt>
                <c:pt idx="640">
                  <c:v>0.88020000000000009</c:v>
                </c:pt>
                <c:pt idx="641">
                  <c:v>0.87630000000000008</c:v>
                </c:pt>
                <c:pt idx="642">
                  <c:v>0.873</c:v>
                </c:pt>
                <c:pt idx="643">
                  <c:v>0.87860000000000005</c:v>
                </c:pt>
                <c:pt idx="644">
                  <c:v>0.87030000000000007</c:v>
                </c:pt>
                <c:pt idx="647">
                  <c:v>0.86950000000000005</c:v>
                </c:pt>
                <c:pt idx="648">
                  <c:v>0.87209999999999999</c:v>
                </c:pt>
                <c:pt idx="649">
                  <c:v>0.872</c:v>
                </c:pt>
                <c:pt idx="650">
                  <c:v>0.86480000000000001</c:v>
                </c:pt>
                <c:pt idx="651">
                  <c:v>0.86270000000000002</c:v>
                </c:pt>
                <c:pt idx="654">
                  <c:v>0.85110000000000008</c:v>
                </c:pt>
                <c:pt idx="655">
                  <c:v>0.84960000000000002</c:v>
                </c:pt>
                <c:pt idx="656">
                  <c:v>0.85250000000000004</c:v>
                </c:pt>
                <c:pt idx="657">
                  <c:v>0.84110000000000007</c:v>
                </c:pt>
                <c:pt idx="658">
                  <c:v>0.84520000000000006</c:v>
                </c:pt>
                <c:pt idx="661">
                  <c:v>0.8377</c:v>
                </c:pt>
                <c:pt idx="662">
                  <c:v>0.83860000000000001</c:v>
                </c:pt>
                <c:pt idx="663">
                  <c:v>0.83069999999999999</c:v>
                </c:pt>
                <c:pt idx="664">
                  <c:v>0.82520000000000004</c:v>
                </c:pt>
                <c:pt idx="665">
                  <c:v>0.83240000000000003</c:v>
                </c:pt>
                <c:pt idx="668">
                  <c:v>0.84820000000000007</c:v>
                </c:pt>
                <c:pt idx="669">
                  <c:v>0.8417</c:v>
                </c:pt>
                <c:pt idx="670">
                  <c:v>0.85540000000000005</c:v>
                </c:pt>
                <c:pt idx="671">
                  <c:v>0.86460000000000004</c:v>
                </c:pt>
                <c:pt idx="672">
                  <c:v>0.873</c:v>
                </c:pt>
                <c:pt idx="675">
                  <c:v>0.86670000000000003</c:v>
                </c:pt>
                <c:pt idx="676">
                  <c:v>0.85870000000000002</c:v>
                </c:pt>
                <c:pt idx="677">
                  <c:v>0.85589999999999999</c:v>
                </c:pt>
                <c:pt idx="678">
                  <c:v>0.85310000000000008</c:v>
                </c:pt>
                <c:pt idx="679">
                  <c:v>0.86730000000000007</c:v>
                </c:pt>
                <c:pt idx="682">
                  <c:v>0.86199999999999999</c:v>
                </c:pt>
                <c:pt idx="683">
                  <c:v>0.85830000000000006</c:v>
                </c:pt>
                <c:pt idx="684">
                  <c:v>0.85960000000000003</c:v>
                </c:pt>
                <c:pt idx="685">
                  <c:v>0.8569</c:v>
                </c:pt>
                <c:pt idx="686">
                  <c:v>0.85350000000000004</c:v>
                </c:pt>
                <c:pt idx="689">
                  <c:v>0.8488</c:v>
                </c:pt>
                <c:pt idx="690">
                  <c:v>0.84740000000000004</c:v>
                </c:pt>
                <c:pt idx="691">
                  <c:v>0.84290000000000009</c:v>
                </c:pt>
                <c:pt idx="692">
                  <c:v>0.8427</c:v>
                </c:pt>
                <c:pt idx="693">
                  <c:v>0.84360000000000002</c:v>
                </c:pt>
                <c:pt idx="696">
                  <c:v>0.84060000000000001</c:v>
                </c:pt>
                <c:pt idx="697">
                  <c:v>0.85610000000000008</c:v>
                </c:pt>
                <c:pt idx="698">
                  <c:v>0.86499999999999999</c:v>
                </c:pt>
                <c:pt idx="699">
                  <c:v>0.86840000000000006</c:v>
                </c:pt>
                <c:pt idx="700">
                  <c:v>0.87350000000000005</c:v>
                </c:pt>
                <c:pt idx="703">
                  <c:v>0.89080000000000004</c:v>
                </c:pt>
                <c:pt idx="704">
                  <c:v>0.88100000000000001</c:v>
                </c:pt>
                <c:pt idx="705">
                  <c:v>0.88280000000000003</c:v>
                </c:pt>
                <c:pt idx="706">
                  <c:v>0.89430000000000009</c:v>
                </c:pt>
                <c:pt idx="707">
                  <c:v>0.88950000000000007</c:v>
                </c:pt>
                <c:pt idx="710">
                  <c:v>0.88040000000000007</c:v>
                </c:pt>
                <c:pt idx="711">
                  <c:v>0.87820000000000009</c:v>
                </c:pt>
                <c:pt idx="712">
                  <c:v>0.87480000000000002</c:v>
                </c:pt>
                <c:pt idx="713">
                  <c:v>0.88390000000000002</c:v>
                </c:pt>
                <c:pt idx="714">
                  <c:v>0.89840000000000009</c:v>
                </c:pt>
                <c:pt idx="717">
                  <c:v>0.89660000000000006</c:v>
                </c:pt>
                <c:pt idx="718">
                  <c:v>0.89030000000000009</c:v>
                </c:pt>
                <c:pt idx="719">
                  <c:v>0.90590000000000004</c:v>
                </c:pt>
                <c:pt idx="720">
                  <c:v>0.91460000000000008</c:v>
                </c:pt>
                <c:pt idx="721">
                  <c:v>0.92400000000000004</c:v>
                </c:pt>
                <c:pt idx="726">
                  <c:v>0.93100000000000005</c:v>
                </c:pt>
                <c:pt idx="727">
                  <c:v>0.92849999999999999</c:v>
                </c:pt>
                <c:pt idx="728">
                  <c:v>0.93049999999999999</c:v>
                </c:pt>
                <c:pt idx="732">
                  <c:v>0.94230000000000003</c:v>
                </c:pt>
                <c:pt idx="733">
                  <c:v>0.95300000000000007</c:v>
                </c:pt>
                <c:pt idx="734">
                  <c:v>0.94580000000000009</c:v>
                </c:pt>
                <c:pt idx="735">
                  <c:v>0.95450000000000002</c:v>
                </c:pt>
                <c:pt idx="738">
                  <c:v>0.9497000000000001</c:v>
                </c:pt>
                <c:pt idx="739">
                  <c:v>0.94010000000000005</c:v>
                </c:pt>
                <c:pt idx="740">
                  <c:v>0.94120000000000004</c:v>
                </c:pt>
                <c:pt idx="741">
                  <c:v>0.95230000000000004</c:v>
                </c:pt>
                <c:pt idx="742">
                  <c:v>0.95450000000000002</c:v>
                </c:pt>
                <c:pt idx="745">
                  <c:v>0.94280000000000008</c:v>
                </c:pt>
                <c:pt idx="746">
                  <c:v>0.94120000000000004</c:v>
                </c:pt>
                <c:pt idx="747">
                  <c:v>0.93959999999999999</c:v>
                </c:pt>
                <c:pt idx="748">
                  <c:v>0.94040000000000001</c:v>
                </c:pt>
                <c:pt idx="749">
                  <c:v>0.94000000000000006</c:v>
                </c:pt>
                <c:pt idx="752">
                  <c:v>0.92900000000000005</c:v>
                </c:pt>
                <c:pt idx="753">
                  <c:v>0.94070000000000009</c:v>
                </c:pt>
                <c:pt idx="754">
                  <c:v>0.9294</c:v>
                </c:pt>
                <c:pt idx="755">
                  <c:v>0.91460000000000008</c:v>
                </c:pt>
                <c:pt idx="756">
                  <c:v>0.92280000000000006</c:v>
                </c:pt>
                <c:pt idx="759">
                  <c:v>0.91930000000000001</c:v>
                </c:pt>
                <c:pt idx="760">
                  <c:v>0.91970000000000007</c:v>
                </c:pt>
                <c:pt idx="761">
                  <c:v>0.92930000000000001</c:v>
                </c:pt>
                <c:pt idx="762">
                  <c:v>0.94059999999999999</c:v>
                </c:pt>
                <c:pt idx="763">
                  <c:v>0.94070000000000009</c:v>
                </c:pt>
                <c:pt idx="766">
                  <c:v>0.9425</c:v>
                </c:pt>
                <c:pt idx="767">
                  <c:v>0.93220000000000003</c:v>
                </c:pt>
                <c:pt idx="768">
                  <c:v>0.9325</c:v>
                </c:pt>
                <c:pt idx="769">
                  <c:v>0.92200000000000004</c:v>
                </c:pt>
                <c:pt idx="770">
                  <c:v>0.92270000000000008</c:v>
                </c:pt>
                <c:pt idx="773">
                  <c:v>0.92880000000000007</c:v>
                </c:pt>
                <c:pt idx="774">
                  <c:v>0.92749999999999999</c:v>
                </c:pt>
                <c:pt idx="775">
                  <c:v>0.91780000000000006</c:v>
                </c:pt>
                <c:pt idx="776">
                  <c:v>0.90900000000000003</c:v>
                </c:pt>
                <c:pt idx="777">
                  <c:v>0.9113</c:v>
                </c:pt>
                <c:pt idx="780">
                  <c:v>0.92130000000000001</c:v>
                </c:pt>
                <c:pt idx="781">
                  <c:v>0.90700000000000003</c:v>
                </c:pt>
                <c:pt idx="782">
                  <c:v>0.91460000000000008</c:v>
                </c:pt>
                <c:pt idx="783">
                  <c:v>0.90560000000000007</c:v>
                </c:pt>
                <c:pt idx="784">
                  <c:v>0.90640000000000009</c:v>
                </c:pt>
                <c:pt idx="787">
                  <c:v>0.91050000000000009</c:v>
                </c:pt>
                <c:pt idx="788">
                  <c:v>0.9163</c:v>
                </c:pt>
                <c:pt idx="789">
                  <c:v>0.92480000000000007</c:v>
                </c:pt>
                <c:pt idx="790">
                  <c:v>0.92690000000000006</c:v>
                </c:pt>
                <c:pt idx="791">
                  <c:v>0.93630000000000002</c:v>
                </c:pt>
                <c:pt idx="794">
                  <c:v>0.93049999999999999</c:v>
                </c:pt>
                <c:pt idx="795">
                  <c:v>0.92790000000000006</c:v>
                </c:pt>
                <c:pt idx="796">
                  <c:v>0.93070000000000008</c:v>
                </c:pt>
                <c:pt idx="797">
                  <c:v>0.93120000000000003</c:v>
                </c:pt>
                <c:pt idx="798">
                  <c:v>0.93570000000000009</c:v>
                </c:pt>
                <c:pt idx="801">
                  <c:v>0.92720000000000002</c:v>
                </c:pt>
                <c:pt idx="802">
                  <c:v>0.92020000000000002</c:v>
                </c:pt>
                <c:pt idx="803">
                  <c:v>0.91820000000000002</c:v>
                </c:pt>
                <c:pt idx="804">
                  <c:v>0.90640000000000009</c:v>
                </c:pt>
                <c:pt idx="805">
                  <c:v>0.89470000000000005</c:v>
                </c:pt>
                <c:pt idx="808">
                  <c:v>0.89960000000000007</c:v>
                </c:pt>
                <c:pt idx="809">
                  <c:v>0.90200000000000002</c:v>
                </c:pt>
                <c:pt idx="810">
                  <c:v>0.89900000000000002</c:v>
                </c:pt>
                <c:pt idx="811">
                  <c:v>0.88890000000000002</c:v>
                </c:pt>
                <c:pt idx="812">
                  <c:v>0.89219999999999999</c:v>
                </c:pt>
                <c:pt idx="815">
                  <c:v>0.89350000000000007</c:v>
                </c:pt>
                <c:pt idx="816">
                  <c:v>0.8952</c:v>
                </c:pt>
                <c:pt idx="817">
                  <c:v>0.88600000000000001</c:v>
                </c:pt>
                <c:pt idx="818">
                  <c:v>0.88400000000000001</c:v>
                </c:pt>
                <c:pt idx="819">
                  <c:v>0.8832000000000001</c:v>
                </c:pt>
                <c:pt idx="822">
                  <c:v>0.87720000000000009</c:v>
                </c:pt>
                <c:pt idx="823">
                  <c:v>0.88450000000000006</c:v>
                </c:pt>
                <c:pt idx="824">
                  <c:v>0.9032</c:v>
                </c:pt>
                <c:pt idx="825">
                  <c:v>0.90200000000000002</c:v>
                </c:pt>
                <c:pt idx="826">
                  <c:v>0.89400000000000002</c:v>
                </c:pt>
                <c:pt idx="829">
                  <c:v>0.90180000000000005</c:v>
                </c:pt>
                <c:pt idx="830">
                  <c:v>0.89450000000000007</c:v>
                </c:pt>
                <c:pt idx="831">
                  <c:v>0.88400000000000001</c:v>
                </c:pt>
                <c:pt idx="832">
                  <c:v>0.88490000000000002</c:v>
                </c:pt>
                <c:pt idx="837">
                  <c:v>0.87909999999999999</c:v>
                </c:pt>
                <c:pt idx="838">
                  <c:v>0.87780000000000002</c:v>
                </c:pt>
                <c:pt idx="839">
                  <c:v>0.88270000000000004</c:v>
                </c:pt>
                <c:pt idx="840">
                  <c:v>0.89890000000000003</c:v>
                </c:pt>
                <c:pt idx="843">
                  <c:v>0.9002</c:v>
                </c:pt>
                <c:pt idx="844">
                  <c:v>0.8973000000000001</c:v>
                </c:pt>
                <c:pt idx="845">
                  <c:v>0.89470000000000005</c:v>
                </c:pt>
                <c:pt idx="846">
                  <c:v>0.90129999999999999</c:v>
                </c:pt>
                <c:pt idx="847">
                  <c:v>0.90229999999999999</c:v>
                </c:pt>
                <c:pt idx="850">
                  <c:v>0.88760000000000006</c:v>
                </c:pt>
                <c:pt idx="852">
                  <c:v>0.89070000000000005</c:v>
                </c:pt>
                <c:pt idx="853">
                  <c:v>0.89030000000000009</c:v>
                </c:pt>
                <c:pt idx="854">
                  <c:v>0.89390000000000003</c:v>
                </c:pt>
                <c:pt idx="857">
                  <c:v>0.89190000000000003</c:v>
                </c:pt>
                <c:pt idx="858">
                  <c:v>0.88660000000000005</c:v>
                </c:pt>
                <c:pt idx="859">
                  <c:v>0.88270000000000004</c:v>
                </c:pt>
                <c:pt idx="860">
                  <c:v>0.88500000000000001</c:v>
                </c:pt>
                <c:pt idx="861">
                  <c:v>0.87730000000000008</c:v>
                </c:pt>
                <c:pt idx="864">
                  <c:v>0.87450000000000006</c:v>
                </c:pt>
                <c:pt idx="865">
                  <c:v>0.87680000000000002</c:v>
                </c:pt>
                <c:pt idx="866">
                  <c:v>0.88340000000000007</c:v>
                </c:pt>
                <c:pt idx="867">
                  <c:v>0.88150000000000006</c:v>
                </c:pt>
                <c:pt idx="868">
                  <c:v>0.87770000000000004</c:v>
                </c:pt>
                <c:pt idx="871">
                  <c:v>0.87540000000000007</c:v>
                </c:pt>
                <c:pt idx="872">
                  <c:v>0.86850000000000005</c:v>
                </c:pt>
                <c:pt idx="873">
                  <c:v>0.85850000000000004</c:v>
                </c:pt>
                <c:pt idx="874">
                  <c:v>0.86040000000000005</c:v>
                </c:pt>
                <c:pt idx="875">
                  <c:v>0.85910000000000009</c:v>
                </c:pt>
                <c:pt idx="878">
                  <c:v>0.85840000000000005</c:v>
                </c:pt>
                <c:pt idx="879">
                  <c:v>0.85520000000000007</c:v>
                </c:pt>
                <c:pt idx="880">
                  <c:v>0.85580000000000001</c:v>
                </c:pt>
                <c:pt idx="881">
                  <c:v>0.84799999999999998</c:v>
                </c:pt>
                <c:pt idx="882">
                  <c:v>0.8478</c:v>
                </c:pt>
                <c:pt idx="885">
                  <c:v>0.85130000000000006</c:v>
                </c:pt>
                <c:pt idx="886">
                  <c:v>0.84650000000000003</c:v>
                </c:pt>
                <c:pt idx="887">
                  <c:v>0.85430000000000006</c:v>
                </c:pt>
                <c:pt idx="888">
                  <c:v>0.84660000000000002</c:v>
                </c:pt>
                <c:pt idx="889">
                  <c:v>0.8468</c:v>
                </c:pt>
                <c:pt idx="892">
                  <c:v>0.84940000000000004</c:v>
                </c:pt>
                <c:pt idx="893">
                  <c:v>0.84740000000000004</c:v>
                </c:pt>
                <c:pt idx="894">
                  <c:v>0.85420000000000007</c:v>
                </c:pt>
                <c:pt idx="895">
                  <c:v>0.84920000000000007</c:v>
                </c:pt>
                <c:pt idx="896">
                  <c:v>0.86620000000000008</c:v>
                </c:pt>
                <c:pt idx="899">
                  <c:v>0.85810000000000008</c:v>
                </c:pt>
                <c:pt idx="900">
                  <c:v>0.85630000000000006</c:v>
                </c:pt>
                <c:pt idx="901">
                  <c:v>0.85130000000000006</c:v>
                </c:pt>
                <c:pt idx="902">
                  <c:v>0.85520000000000007</c:v>
                </c:pt>
                <c:pt idx="903">
                  <c:v>0.8528</c:v>
                </c:pt>
                <c:pt idx="906">
                  <c:v>0.86070000000000002</c:v>
                </c:pt>
                <c:pt idx="907">
                  <c:v>0.86110000000000009</c:v>
                </c:pt>
                <c:pt idx="908">
                  <c:v>0.86220000000000008</c:v>
                </c:pt>
                <c:pt idx="909">
                  <c:v>0.85110000000000008</c:v>
                </c:pt>
                <c:pt idx="910">
                  <c:v>0.84799999999999998</c:v>
                </c:pt>
                <c:pt idx="913">
                  <c:v>0.84550000000000003</c:v>
                </c:pt>
                <c:pt idx="914">
                  <c:v>0.84970000000000001</c:v>
                </c:pt>
                <c:pt idx="915">
                  <c:v>0.84530000000000005</c:v>
                </c:pt>
                <c:pt idx="916">
                  <c:v>0.84220000000000006</c:v>
                </c:pt>
                <c:pt idx="917">
                  <c:v>0.83840000000000003</c:v>
                </c:pt>
                <c:pt idx="920">
                  <c:v>0.84589999999999999</c:v>
                </c:pt>
                <c:pt idx="921">
                  <c:v>0.85450000000000004</c:v>
                </c:pt>
                <c:pt idx="922">
                  <c:v>0.86110000000000009</c:v>
                </c:pt>
                <c:pt idx="923">
                  <c:v>0.8538</c:v>
                </c:pt>
                <c:pt idx="924">
                  <c:v>0.85389999999999999</c:v>
                </c:pt>
                <c:pt idx="927">
                  <c:v>0.85830000000000006</c:v>
                </c:pt>
                <c:pt idx="928">
                  <c:v>0.85160000000000002</c:v>
                </c:pt>
                <c:pt idx="929">
                  <c:v>0.86299999999999999</c:v>
                </c:pt>
                <c:pt idx="930">
                  <c:v>0.87230000000000008</c:v>
                </c:pt>
                <c:pt idx="931">
                  <c:v>0.87760000000000005</c:v>
                </c:pt>
                <c:pt idx="934">
                  <c:v>0.86760000000000004</c:v>
                </c:pt>
                <c:pt idx="935">
                  <c:v>0.87080000000000002</c:v>
                </c:pt>
                <c:pt idx="936">
                  <c:v>0.87930000000000008</c:v>
                </c:pt>
                <c:pt idx="937">
                  <c:v>0.87640000000000007</c:v>
                </c:pt>
                <c:pt idx="938">
                  <c:v>0.87680000000000002</c:v>
                </c:pt>
                <c:pt idx="941">
                  <c:v>0.87509999999999999</c:v>
                </c:pt>
                <c:pt idx="942">
                  <c:v>0.87550000000000006</c:v>
                </c:pt>
                <c:pt idx="943">
                  <c:v>0.88170000000000004</c:v>
                </c:pt>
                <c:pt idx="944">
                  <c:v>0.87880000000000003</c:v>
                </c:pt>
                <c:pt idx="945">
                  <c:v>0.88060000000000005</c:v>
                </c:pt>
                <c:pt idx="948">
                  <c:v>0.88050000000000006</c:v>
                </c:pt>
                <c:pt idx="949">
                  <c:v>0.87680000000000002</c:v>
                </c:pt>
                <c:pt idx="950">
                  <c:v>0.87630000000000008</c:v>
                </c:pt>
                <c:pt idx="951">
                  <c:v>0.88530000000000009</c:v>
                </c:pt>
                <c:pt idx="952">
                  <c:v>0.89360000000000006</c:v>
                </c:pt>
                <c:pt idx="955">
                  <c:v>0.89910000000000001</c:v>
                </c:pt>
                <c:pt idx="956">
                  <c:v>0.89680000000000004</c:v>
                </c:pt>
                <c:pt idx="957">
                  <c:v>0.9114000000000001</c:v>
                </c:pt>
                <c:pt idx="958">
                  <c:v>0.91439999999999999</c:v>
                </c:pt>
                <c:pt idx="959">
                  <c:v>0.91380000000000006</c:v>
                </c:pt>
                <c:pt idx="962">
                  <c:v>0.91490000000000005</c:v>
                </c:pt>
                <c:pt idx="963">
                  <c:v>0.91280000000000006</c:v>
                </c:pt>
                <c:pt idx="964">
                  <c:v>0.92160000000000009</c:v>
                </c:pt>
                <c:pt idx="965">
                  <c:v>0.91120000000000001</c:v>
                </c:pt>
                <c:pt idx="966">
                  <c:v>0.91080000000000005</c:v>
                </c:pt>
                <c:pt idx="969">
                  <c:v>0.90900000000000003</c:v>
                </c:pt>
                <c:pt idx="970">
                  <c:v>0.9042</c:v>
                </c:pt>
                <c:pt idx="971">
                  <c:v>0.91220000000000001</c:v>
                </c:pt>
                <c:pt idx="972">
                  <c:v>0.90950000000000009</c:v>
                </c:pt>
                <c:pt idx="973">
                  <c:v>0.91580000000000006</c:v>
                </c:pt>
                <c:pt idx="976">
                  <c:v>0.90720000000000001</c:v>
                </c:pt>
                <c:pt idx="977">
                  <c:v>0.89700000000000002</c:v>
                </c:pt>
                <c:pt idx="978">
                  <c:v>0.8891</c:v>
                </c:pt>
                <c:pt idx="979">
                  <c:v>0.88550000000000006</c:v>
                </c:pt>
                <c:pt idx="980">
                  <c:v>0.8952</c:v>
                </c:pt>
                <c:pt idx="983">
                  <c:v>0.90470000000000006</c:v>
                </c:pt>
                <c:pt idx="984">
                  <c:v>0.89640000000000009</c:v>
                </c:pt>
                <c:pt idx="985">
                  <c:v>0.9052</c:v>
                </c:pt>
                <c:pt idx="986">
                  <c:v>0.90600000000000003</c:v>
                </c:pt>
                <c:pt idx="987">
                  <c:v>0.92190000000000005</c:v>
                </c:pt>
                <c:pt idx="990">
                  <c:v>0.92690000000000006</c:v>
                </c:pt>
                <c:pt idx="991">
                  <c:v>0.92560000000000009</c:v>
                </c:pt>
                <c:pt idx="992">
                  <c:v>0.92580000000000007</c:v>
                </c:pt>
                <c:pt idx="993">
                  <c:v>0.92590000000000006</c:v>
                </c:pt>
                <c:pt idx="994">
                  <c:v>0.92</c:v>
                </c:pt>
                <c:pt idx="997">
                  <c:v>0.91639999999999999</c:v>
                </c:pt>
                <c:pt idx="998">
                  <c:v>0.91760000000000008</c:v>
                </c:pt>
                <c:pt idx="999">
                  <c:v>0.92190000000000005</c:v>
                </c:pt>
                <c:pt idx="1000">
                  <c:v>0.9205000000000001</c:v>
                </c:pt>
                <c:pt idx="1001">
                  <c:v>0.91310000000000002</c:v>
                </c:pt>
                <c:pt idx="1004">
                  <c:v>0.91250000000000009</c:v>
                </c:pt>
                <c:pt idx="1005">
                  <c:v>0.91890000000000005</c:v>
                </c:pt>
                <c:pt idx="1006">
                  <c:v>0.92090000000000005</c:v>
                </c:pt>
                <c:pt idx="1007">
                  <c:v>0.91170000000000007</c:v>
                </c:pt>
                <c:pt idx="1008">
                  <c:v>0.91739999999999999</c:v>
                </c:pt>
                <c:pt idx="1011">
                  <c:v>0.9214</c:v>
                </c:pt>
                <c:pt idx="1012">
                  <c:v>0.91930000000000001</c:v>
                </c:pt>
                <c:pt idx="1013">
                  <c:v>0.91360000000000008</c:v>
                </c:pt>
                <c:pt idx="1014">
                  <c:v>0.90620000000000001</c:v>
                </c:pt>
                <c:pt idx="1015">
                  <c:v>0.90400000000000003</c:v>
                </c:pt>
                <c:pt idx="1018">
                  <c:v>0.90970000000000006</c:v>
                </c:pt>
                <c:pt idx="1019">
                  <c:v>0.9052</c:v>
                </c:pt>
                <c:pt idx="1020">
                  <c:v>0.9022</c:v>
                </c:pt>
                <c:pt idx="1021">
                  <c:v>0.90260000000000007</c:v>
                </c:pt>
                <c:pt idx="1022">
                  <c:v>0.90090000000000003</c:v>
                </c:pt>
                <c:pt idx="1025">
                  <c:v>0.89690000000000003</c:v>
                </c:pt>
                <c:pt idx="1026">
                  <c:v>0.88870000000000005</c:v>
                </c:pt>
                <c:pt idx="1027">
                  <c:v>0.89170000000000005</c:v>
                </c:pt>
                <c:pt idx="1028">
                  <c:v>0.88890000000000002</c:v>
                </c:pt>
                <c:pt idx="1029">
                  <c:v>0.8911</c:v>
                </c:pt>
                <c:pt idx="1032">
                  <c:v>0.90050000000000008</c:v>
                </c:pt>
                <c:pt idx="1033">
                  <c:v>0.90640000000000009</c:v>
                </c:pt>
                <c:pt idx="1034">
                  <c:v>0.9042</c:v>
                </c:pt>
                <c:pt idx="1035">
                  <c:v>0.90970000000000006</c:v>
                </c:pt>
                <c:pt idx="1036">
                  <c:v>0.90560000000000007</c:v>
                </c:pt>
                <c:pt idx="1039">
                  <c:v>0.89610000000000001</c:v>
                </c:pt>
                <c:pt idx="1040">
                  <c:v>0.89610000000000001</c:v>
                </c:pt>
                <c:pt idx="1041">
                  <c:v>0.90140000000000009</c:v>
                </c:pt>
                <c:pt idx="1042">
                  <c:v>0.8972</c:v>
                </c:pt>
                <c:pt idx="1043">
                  <c:v>0.89300000000000002</c:v>
                </c:pt>
                <c:pt idx="1046">
                  <c:v>0.89190000000000003</c:v>
                </c:pt>
                <c:pt idx="1047">
                  <c:v>0.8842000000000001</c:v>
                </c:pt>
                <c:pt idx="1048">
                  <c:v>0.88030000000000008</c:v>
                </c:pt>
                <c:pt idx="1049">
                  <c:v>0.88250000000000006</c:v>
                </c:pt>
                <c:pt idx="1050">
                  <c:v>0.88450000000000006</c:v>
                </c:pt>
                <c:pt idx="1053">
                  <c:v>0.87930000000000008</c:v>
                </c:pt>
                <c:pt idx="1054">
                  <c:v>0.88240000000000007</c:v>
                </c:pt>
                <c:pt idx="1055">
                  <c:v>0.87909999999999999</c:v>
                </c:pt>
                <c:pt idx="1056">
                  <c:v>0.87780000000000002</c:v>
                </c:pt>
                <c:pt idx="1057">
                  <c:v>0.87950000000000006</c:v>
                </c:pt>
                <c:pt idx="1060">
                  <c:v>0.88180000000000003</c:v>
                </c:pt>
                <c:pt idx="1061">
                  <c:v>0.87880000000000003</c:v>
                </c:pt>
                <c:pt idx="1062">
                  <c:v>0.8831</c:v>
                </c:pt>
                <c:pt idx="1063">
                  <c:v>0.88870000000000005</c:v>
                </c:pt>
                <c:pt idx="1064">
                  <c:v>0.88980000000000004</c:v>
                </c:pt>
                <c:pt idx="1067">
                  <c:v>0.89250000000000007</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0.89750000000000008</c:v>
                </c:pt>
                <c:pt idx="1078">
                  <c:v>0.90160000000000007</c:v>
                </c:pt>
                <c:pt idx="1081">
                  <c:v>0.90490000000000004</c:v>
                </c:pt>
                <c:pt idx="1082">
                  <c:v>0.9012</c:v>
                </c:pt>
                <c:pt idx="1083">
                  <c:v>0.8983000000000001</c:v>
                </c:pt>
                <c:pt idx="1084">
                  <c:v>0.8973000000000001</c:v>
                </c:pt>
                <c:pt idx="1085">
                  <c:v>0.89430000000000009</c:v>
                </c:pt>
                <c:pt idx="1088">
                  <c:v>0.87980000000000003</c:v>
                </c:pt>
                <c:pt idx="1091">
                  <c:v>0.88230000000000008</c:v>
                </c:pt>
                <c:pt idx="1092">
                  <c:v>0.88130000000000008</c:v>
                </c:pt>
                <c:pt idx="1097">
                  <c:v>0.90380000000000005</c:v>
                </c:pt>
                <c:pt idx="1098">
                  <c:v>0.90360000000000007</c:v>
                </c:pt>
                <c:pt idx="1099">
                  <c:v>0.89540000000000008</c:v>
                </c:pt>
                <c:pt idx="1102">
                  <c:v>0.89050000000000007</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0.86630000000000007</c:v>
                </c:pt>
                <c:pt idx="1123">
                  <c:v>0.85780000000000001</c:v>
                </c:pt>
                <c:pt idx="1124">
                  <c:v>0.86240000000000006</c:v>
                </c:pt>
                <c:pt idx="1125">
                  <c:v>0.86420000000000008</c:v>
                </c:pt>
                <c:pt idx="1126">
                  <c:v>0.86370000000000002</c:v>
                </c:pt>
                <c:pt idx="1127">
                  <c:v>0.86320000000000008</c:v>
                </c:pt>
                <c:pt idx="1130">
                  <c:v>0.86440000000000006</c:v>
                </c:pt>
                <c:pt idx="1131">
                  <c:v>0.86830000000000007</c:v>
                </c:pt>
                <c:pt idx="1132">
                  <c:v>0.86640000000000006</c:v>
                </c:pt>
                <c:pt idx="1133">
                  <c:v>0.86640000000000006</c:v>
                </c:pt>
                <c:pt idx="1134">
                  <c:v>0.874</c:v>
                </c:pt>
                <c:pt idx="1137">
                  <c:v>0.87940000000000007</c:v>
                </c:pt>
                <c:pt idx="1138">
                  <c:v>0.87530000000000008</c:v>
                </c:pt>
                <c:pt idx="1139">
                  <c:v>0.87309999999999999</c:v>
                </c:pt>
                <c:pt idx="1140">
                  <c:v>0.86930000000000007</c:v>
                </c:pt>
                <c:pt idx="1141">
                  <c:v>0.87050000000000005</c:v>
                </c:pt>
                <c:pt idx="1144">
                  <c:v>0.87150000000000005</c:v>
                </c:pt>
                <c:pt idx="1145">
                  <c:v>0.86920000000000008</c:v>
                </c:pt>
                <c:pt idx="1146">
                  <c:v>0.87430000000000008</c:v>
                </c:pt>
                <c:pt idx="1147">
                  <c:v>0.8701000000000001</c:v>
                </c:pt>
                <c:pt idx="1148">
                  <c:v>0.87470000000000003</c:v>
                </c:pt>
                <c:pt idx="1151">
                  <c:v>0.87240000000000006</c:v>
                </c:pt>
                <c:pt idx="1152">
                  <c:v>0.86820000000000008</c:v>
                </c:pt>
                <c:pt idx="1153">
                  <c:v>0.8649</c:v>
                </c:pt>
                <c:pt idx="1154">
                  <c:v>0.86510000000000009</c:v>
                </c:pt>
                <c:pt idx="1155">
                  <c:v>0.8679</c:v>
                </c:pt>
                <c:pt idx="1158">
                  <c:v>0.8649</c:v>
                </c:pt>
                <c:pt idx="1159">
                  <c:v>0.86820000000000008</c:v>
                </c:pt>
                <c:pt idx="1160">
                  <c:v>0.87120000000000009</c:v>
                </c:pt>
                <c:pt idx="1161">
                  <c:v>0.87640000000000007</c:v>
                </c:pt>
                <c:pt idx="1162">
                  <c:v>0.87970000000000004</c:v>
                </c:pt>
                <c:pt idx="1165">
                  <c:v>0.87409999999999999</c:v>
                </c:pt>
                <c:pt idx="1166">
                  <c:v>0.87330000000000008</c:v>
                </c:pt>
                <c:pt idx="1167">
                  <c:v>0.87340000000000007</c:v>
                </c:pt>
                <c:pt idx="1168">
                  <c:v>0.88030000000000008</c:v>
                </c:pt>
                <c:pt idx="1169">
                  <c:v>0.88530000000000009</c:v>
                </c:pt>
                <c:pt idx="1172">
                  <c:v>0.87920000000000009</c:v>
                </c:pt>
                <c:pt idx="1173">
                  <c:v>0.88290000000000002</c:v>
                </c:pt>
                <c:pt idx="1174">
                  <c:v>0.88140000000000007</c:v>
                </c:pt>
                <c:pt idx="1175">
                  <c:v>0.88170000000000004</c:v>
                </c:pt>
                <c:pt idx="1176">
                  <c:v>0.87950000000000006</c:v>
                </c:pt>
                <c:pt idx="1179">
                  <c:v>0.87590000000000001</c:v>
                </c:pt>
                <c:pt idx="1180">
                  <c:v>0.87370000000000003</c:v>
                </c:pt>
                <c:pt idx="1181">
                  <c:v>0.87460000000000004</c:v>
                </c:pt>
                <c:pt idx="1182">
                  <c:v>0.87240000000000006</c:v>
                </c:pt>
                <c:pt idx="1187">
                  <c:v>0.87860000000000005</c:v>
                </c:pt>
                <c:pt idx="1188">
                  <c:v>0.88030000000000008</c:v>
                </c:pt>
                <c:pt idx="1189">
                  <c:v>0.88180000000000003</c:v>
                </c:pt>
                <c:pt idx="1190">
                  <c:v>0.87860000000000005</c:v>
                </c:pt>
                <c:pt idx="1193">
                  <c:v>0.87780000000000002</c:v>
                </c:pt>
                <c:pt idx="1194">
                  <c:v>0.87630000000000008</c:v>
                </c:pt>
                <c:pt idx="1195">
                  <c:v>0.87980000000000003</c:v>
                </c:pt>
                <c:pt idx="1196">
                  <c:v>0.87940000000000007</c:v>
                </c:pt>
                <c:pt idx="1197">
                  <c:v>0.88030000000000008</c:v>
                </c:pt>
                <c:pt idx="1200">
                  <c:v>0.88020000000000009</c:v>
                </c:pt>
                <c:pt idx="1201">
                  <c:v>0.88030000000000008</c:v>
                </c:pt>
                <c:pt idx="1202">
                  <c:v>0.88800000000000001</c:v>
                </c:pt>
                <c:pt idx="1203">
                  <c:v>0.88950000000000007</c:v>
                </c:pt>
                <c:pt idx="1204">
                  <c:v>0.88860000000000006</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0.91250000000000009</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0.91880000000000006</c:v>
                </c:pt>
                <c:pt idx="1242">
                  <c:v>0.91900000000000004</c:v>
                </c:pt>
                <c:pt idx="1243">
                  <c:v>0.92549999999999999</c:v>
                </c:pt>
                <c:pt idx="1244">
                  <c:v>0.93200000000000005</c:v>
                </c:pt>
                <c:pt idx="1245">
                  <c:v>0.9375</c:v>
                </c:pt>
                <c:pt idx="1246">
                  <c:v>0.93870000000000009</c:v>
                </c:pt>
                <c:pt idx="1249">
                  <c:v>0.93130000000000002</c:v>
                </c:pt>
                <c:pt idx="1250">
                  <c:v>0.94350000000000001</c:v>
                </c:pt>
                <c:pt idx="1251">
                  <c:v>0.93710000000000004</c:v>
                </c:pt>
                <c:pt idx="1252">
                  <c:v>0.93859999999999999</c:v>
                </c:pt>
                <c:pt idx="1253">
                  <c:v>0.94520000000000004</c:v>
                </c:pt>
                <c:pt idx="1256">
                  <c:v>0.94590000000000007</c:v>
                </c:pt>
                <c:pt idx="1257">
                  <c:v>0.94170000000000009</c:v>
                </c:pt>
                <c:pt idx="1258">
                  <c:v>0.94520000000000004</c:v>
                </c:pt>
                <c:pt idx="1259">
                  <c:v>0.94170000000000009</c:v>
                </c:pt>
                <c:pt idx="1260">
                  <c:v>0.94780000000000009</c:v>
                </c:pt>
                <c:pt idx="1263">
                  <c:v>0.94259999999999999</c:v>
                </c:pt>
                <c:pt idx="1264">
                  <c:v>0.94840000000000002</c:v>
                </c:pt>
                <c:pt idx="1265">
                  <c:v>0.95610000000000006</c:v>
                </c:pt>
                <c:pt idx="1266">
                  <c:v>0.95920000000000005</c:v>
                </c:pt>
                <c:pt idx="1267">
                  <c:v>0.96360000000000001</c:v>
                </c:pt>
                <c:pt idx="1270">
                  <c:v>0.97810000000000008</c:v>
                </c:pt>
                <c:pt idx="1271">
                  <c:v>0.97120000000000006</c:v>
                </c:pt>
                <c:pt idx="1272">
                  <c:v>0.99170000000000003</c:v>
                </c:pt>
                <c:pt idx="1273">
                  <c:v>0.98240000000000005</c:v>
                </c:pt>
                <c:pt idx="1274">
                  <c:v>0.99750000000000005</c:v>
                </c:pt>
                <c:pt idx="1277">
                  <c:v>0.99130000000000007</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0.98730000000000007</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0.98210000000000008</c:v>
                </c:pt>
                <c:pt idx="1306">
                  <c:v>0.98350000000000004</c:v>
                </c:pt>
                <c:pt idx="1307">
                  <c:v>0.97830000000000006</c:v>
                </c:pt>
                <c:pt idx="1308">
                  <c:v>0.97599999999999998</c:v>
                </c:pt>
                <c:pt idx="1309">
                  <c:v>0.98730000000000007</c:v>
                </c:pt>
                <c:pt idx="1312">
                  <c:v>0.98360000000000003</c:v>
                </c:pt>
                <c:pt idx="1313">
                  <c:v>0.96890000000000009</c:v>
                </c:pt>
                <c:pt idx="1314">
                  <c:v>0.9698</c:v>
                </c:pt>
                <c:pt idx="1315">
                  <c:v>0.96870000000000001</c:v>
                </c:pt>
                <c:pt idx="1316">
                  <c:v>0.9729000000000001</c:v>
                </c:pt>
                <c:pt idx="1319">
                  <c:v>0.97799999999999998</c:v>
                </c:pt>
                <c:pt idx="1320">
                  <c:v>0.97989999999999999</c:v>
                </c:pt>
                <c:pt idx="1321">
                  <c:v>0.98570000000000002</c:v>
                </c:pt>
                <c:pt idx="1322">
                  <c:v>0.97770000000000001</c:v>
                </c:pt>
                <c:pt idx="1323">
                  <c:v>0.98250000000000004</c:v>
                </c:pt>
                <c:pt idx="1326">
                  <c:v>0.97989999999999999</c:v>
                </c:pt>
                <c:pt idx="1327">
                  <c:v>0.97920000000000007</c:v>
                </c:pt>
                <c:pt idx="1328">
                  <c:v>0.97620000000000007</c:v>
                </c:pt>
                <c:pt idx="1329">
                  <c:v>0.97699999999999998</c:v>
                </c:pt>
                <c:pt idx="1330">
                  <c:v>0.96970000000000001</c:v>
                </c:pt>
                <c:pt idx="1333">
                  <c:v>0.97010000000000007</c:v>
                </c:pt>
                <c:pt idx="1334">
                  <c:v>0.97740000000000005</c:v>
                </c:pt>
                <c:pt idx="1335">
                  <c:v>0.98260000000000003</c:v>
                </c:pt>
                <c:pt idx="1336">
                  <c:v>0.98430000000000006</c:v>
                </c:pt>
                <c:pt idx="1337">
                  <c:v>0.98330000000000006</c:v>
                </c:pt>
                <c:pt idx="1340">
                  <c:v>0.98210000000000008</c:v>
                </c:pt>
                <c:pt idx="1341">
                  <c:v>0.99099999999999999</c:v>
                </c:pt>
                <c:pt idx="1342">
                  <c:v>0.99470000000000003</c:v>
                </c:pt>
                <c:pt idx="1343">
                  <c:v>0.99750000000000005</c:v>
                </c:pt>
                <c:pt idx="1344">
                  <c:v>0.99180000000000001</c:v>
                </c:pt>
                <c:pt idx="1347">
                  <c:v>0.97940000000000005</c:v>
                </c:pt>
                <c:pt idx="1348">
                  <c:v>0.97599999999999998</c:v>
                </c:pt>
                <c:pt idx="1349">
                  <c:v>0.9749000000000001</c:v>
                </c:pt>
                <c:pt idx="1350">
                  <c:v>0.97570000000000001</c:v>
                </c:pt>
                <c:pt idx="1351">
                  <c:v>0.98099999999999998</c:v>
                </c:pt>
                <c:pt idx="1354">
                  <c:v>0.96830000000000005</c:v>
                </c:pt>
                <c:pt idx="1355">
                  <c:v>0.96490000000000009</c:v>
                </c:pt>
                <c:pt idx="1356">
                  <c:v>0.97250000000000003</c:v>
                </c:pt>
                <c:pt idx="1357">
                  <c:v>0.98140000000000005</c:v>
                </c:pt>
                <c:pt idx="1358">
                  <c:v>0.97899999999999998</c:v>
                </c:pt>
                <c:pt idx="1361">
                  <c:v>0.98310000000000008</c:v>
                </c:pt>
                <c:pt idx="1362">
                  <c:v>0.98280000000000001</c:v>
                </c:pt>
                <c:pt idx="1363">
                  <c:v>0.97710000000000008</c:v>
                </c:pt>
                <c:pt idx="1364">
                  <c:v>0.97960000000000003</c:v>
                </c:pt>
                <c:pt idx="1365">
                  <c:v>0.97789999999999999</c:v>
                </c:pt>
                <c:pt idx="1368">
                  <c:v>0.98599999999999999</c:v>
                </c:pt>
                <c:pt idx="1369">
                  <c:v>0.98610000000000009</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0.98730000000000007</c:v>
                </c:pt>
                <c:pt idx="1383">
                  <c:v>0.98099999999999998</c:v>
                </c:pt>
                <c:pt idx="1384">
                  <c:v>0.98230000000000006</c:v>
                </c:pt>
                <c:pt idx="1385">
                  <c:v>0.97630000000000006</c:v>
                </c:pt>
                <c:pt idx="1386">
                  <c:v>0.97350000000000003</c:v>
                </c:pt>
                <c:pt idx="1389">
                  <c:v>0.9748</c:v>
                </c:pt>
                <c:pt idx="1390">
                  <c:v>0.9768</c:v>
                </c:pt>
                <c:pt idx="1391">
                  <c:v>0.97750000000000004</c:v>
                </c:pt>
                <c:pt idx="1392">
                  <c:v>0.9738</c:v>
                </c:pt>
                <c:pt idx="1393">
                  <c:v>0.97630000000000006</c:v>
                </c:pt>
                <c:pt idx="1396">
                  <c:v>0.97450000000000003</c:v>
                </c:pt>
                <c:pt idx="1397">
                  <c:v>0.98199999999999998</c:v>
                </c:pt>
                <c:pt idx="1398">
                  <c:v>0.98250000000000004</c:v>
                </c:pt>
                <c:pt idx="1399">
                  <c:v>0.98640000000000005</c:v>
                </c:pt>
                <c:pt idx="1400">
                  <c:v>0.99740000000000006</c:v>
                </c:pt>
                <c:pt idx="1403">
                  <c:v>0.99440000000000006</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0.99340000000000006</c:v>
                </c:pt>
                <c:pt idx="1428">
                  <c:v>0.99270000000000003</c:v>
                </c:pt>
                <c:pt idx="1431">
                  <c:v>0.98710000000000009</c:v>
                </c:pt>
                <c:pt idx="1432">
                  <c:v>0.99670000000000003</c:v>
                </c:pt>
                <c:pt idx="1433">
                  <c:v>1.0018</c:v>
                </c:pt>
                <c:pt idx="1434">
                  <c:v>0.9991000000000001</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1.0734999999999999</c:v>
                </c:pt>
                <c:pt idx="1564">
                  <c:v>1.0737000000000001</c:v>
                </c:pt>
                <c:pt idx="1565">
                  <c:v>1.0784</c:v>
                </c:pt>
                <c:pt idx="1566">
                  <c:v>1.0835999999999999</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1.1359999999999999</c:v>
                </c:pt>
                <c:pt idx="1649">
                  <c:v>1.1326000000000001</c:v>
                </c:pt>
                <c:pt idx="1650">
                  <c:v>1.1355</c:v>
                </c:pt>
                <c:pt idx="1651">
                  <c:v>1.1342000000000001</c:v>
                </c:pt>
                <c:pt idx="1652">
                  <c:v>1.1315</c:v>
                </c:pt>
                <c:pt idx="1655">
                  <c:v>1.1298999999999999</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1.1462000000000001</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1.1822999999999999</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1.2087000000000001</c:v>
                </c:pt>
                <c:pt idx="1802">
                  <c:v>1.2218</c:v>
                </c:pt>
                <c:pt idx="1803">
                  <c:v>1.2258</c:v>
                </c:pt>
                <c:pt idx="1804">
                  <c:v>1.2239</c:v>
                </c:pt>
                <c:pt idx="1805">
                  <c:v>1.2186999999999999</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1.2592000000000001</c:v>
                </c:pt>
                <c:pt idx="1830">
                  <c:v>1.2657</c:v>
                </c:pt>
                <c:pt idx="1831">
                  <c:v>1.2756000000000001</c:v>
                </c:pt>
                <c:pt idx="1832">
                  <c:v>1.2679</c:v>
                </c:pt>
                <c:pt idx="1833">
                  <c:v>1.2634000000000001</c:v>
                </c:pt>
                <c:pt idx="1834">
                  <c:v>1.2737000000000001</c:v>
                </c:pt>
                <c:pt idx="1837">
                  <c:v>1.2827999999999999</c:v>
                </c:pt>
                <c:pt idx="1838">
                  <c:v>1.2748999999999999</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1.2628999999999999</c:v>
                </c:pt>
                <c:pt idx="1882">
                  <c:v>1.2444</c:v>
                </c:pt>
                <c:pt idx="1883">
                  <c:v>1.2418</c:v>
                </c:pt>
                <c:pt idx="1886">
                  <c:v>1.2484</c:v>
                </c:pt>
                <c:pt idx="1887">
                  <c:v>1.2402</c:v>
                </c:pt>
                <c:pt idx="1888">
                  <c:v>1.2142999999999999</c:v>
                </c:pt>
                <c:pt idx="1889">
                  <c:v>1.2146999999999999</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1.2186999999999999</c:v>
                </c:pt>
                <c:pt idx="1916">
                  <c:v>1.2223999999999999</c:v>
                </c:pt>
                <c:pt idx="1917">
                  <c:v>1.232</c:v>
                </c:pt>
                <c:pt idx="1918">
                  <c:v>1.2318</c:v>
                </c:pt>
                <c:pt idx="1921">
                  <c:v>1.2058</c:v>
                </c:pt>
                <c:pt idx="1922">
                  <c:v>1.2090000000000001</c:v>
                </c:pt>
                <c:pt idx="1923">
                  <c:v>1.2101</c:v>
                </c:pt>
                <c:pt idx="1924">
                  <c:v>1.2096</c:v>
                </c:pt>
                <c:pt idx="1929">
                  <c:v>1.1975</c:v>
                </c:pt>
                <c:pt idx="1930">
                  <c:v>1.1923999999999999</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1.2125999999999999</c:v>
                </c:pt>
                <c:pt idx="1952">
                  <c:v>1.2116</c:v>
                </c:pt>
                <c:pt idx="1953">
                  <c:v>1.2073</c:v>
                </c:pt>
                <c:pt idx="1956">
                  <c:v>1.1842999999999999</c:v>
                </c:pt>
                <c:pt idx="1957">
                  <c:v>1.1803999999999999</c:v>
                </c:pt>
                <c:pt idx="1958">
                  <c:v>1.1857</c:v>
                </c:pt>
                <c:pt idx="1959">
                  <c:v>1.1822999999999999</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1.2245999999999999</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1.2005999999999999</c:v>
                </c:pt>
                <c:pt idx="1991">
                  <c:v>1.2000999999999999</c:v>
                </c:pt>
                <c:pt idx="1992">
                  <c:v>1.2051000000000001</c:v>
                </c:pt>
                <c:pt idx="1993">
                  <c:v>1.2058</c:v>
                </c:pt>
                <c:pt idx="1994">
                  <c:v>1.2044999999999999</c:v>
                </c:pt>
                <c:pt idx="1995">
                  <c:v>1.2041999999999999</c:v>
                </c:pt>
                <c:pt idx="1998">
                  <c:v>1.2112000000000001</c:v>
                </c:pt>
                <c:pt idx="1999">
                  <c:v>1.2091000000000001</c:v>
                </c:pt>
                <c:pt idx="2000">
                  <c:v>1.2087000000000001</c:v>
                </c:pt>
                <c:pt idx="2001">
                  <c:v>1.2121999999999999</c:v>
                </c:pt>
                <c:pt idx="2002">
                  <c:v>1.2138</c:v>
                </c:pt>
                <c:pt idx="2005">
                  <c:v>1.2208000000000001</c:v>
                </c:pt>
                <c:pt idx="2006">
                  <c:v>1.2169000000000001</c:v>
                </c:pt>
                <c:pt idx="2007">
                  <c:v>1.2155</c:v>
                </c:pt>
                <c:pt idx="2008">
                  <c:v>1.2168000000000001</c:v>
                </c:pt>
                <c:pt idx="2009">
                  <c:v>1.2148000000000001</c:v>
                </c:pt>
                <c:pt idx="2012">
                  <c:v>1.2287999999999999</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1.2266999999999999</c:v>
                </c:pt>
                <c:pt idx="2113">
                  <c:v>1.2377</c:v>
                </c:pt>
                <c:pt idx="2114">
                  <c:v>1.2414000000000001</c:v>
                </c:pt>
                <c:pt idx="2117">
                  <c:v>1.2474000000000001</c:v>
                </c:pt>
                <c:pt idx="2118">
                  <c:v>1.2508999999999999</c:v>
                </c:pt>
                <c:pt idx="2119">
                  <c:v>1.2589999999999999</c:v>
                </c:pt>
                <c:pt idx="2120">
                  <c:v>1.2605999999999999</c:v>
                </c:pt>
                <c:pt idx="2121">
                  <c:v>1.2605999999999999</c:v>
                </c:pt>
                <c:pt idx="2124">
                  <c:v>1.2791999999999999</c:v>
                </c:pt>
                <c:pt idx="2125">
                  <c:v>1.2784</c:v>
                </c:pt>
                <c:pt idx="2126">
                  <c:v>1.2791999999999999</c:v>
                </c:pt>
                <c:pt idx="2127">
                  <c:v>1.2710999999999999</c:v>
                </c:pt>
                <c:pt idx="2128">
                  <c:v>1.2737000000000001</c:v>
                </c:pt>
                <c:pt idx="2131">
                  <c:v>1.2747999999999999</c:v>
                </c:pt>
                <c:pt idx="2132">
                  <c:v>1.2705</c:v>
                </c:pt>
                <c:pt idx="2133">
                  <c:v>1.2754000000000001</c:v>
                </c:pt>
                <c:pt idx="2134">
                  <c:v>1.2874000000000001</c:v>
                </c:pt>
                <c:pt idx="2135">
                  <c:v>1.2856000000000001</c:v>
                </c:pt>
                <c:pt idx="2138">
                  <c:v>1.2917000000000001</c:v>
                </c:pt>
                <c:pt idx="2139">
                  <c:v>1.2910999999999999</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1.3032999999999999</c:v>
                </c:pt>
                <c:pt idx="2153">
                  <c:v>1.3089</c:v>
                </c:pt>
                <c:pt idx="2154">
                  <c:v>1.3146</c:v>
                </c:pt>
                <c:pt idx="2155">
                  <c:v>1.3212999999999999</c:v>
                </c:pt>
                <c:pt idx="2156">
                  <c:v>1.3238000000000001</c:v>
                </c:pt>
                <c:pt idx="2159">
                  <c:v>1.3247</c:v>
                </c:pt>
                <c:pt idx="2160">
                  <c:v>1.3294999999999999</c:v>
                </c:pt>
                <c:pt idx="2161">
                  <c:v>1.3293999999999999</c:v>
                </c:pt>
                <c:pt idx="2162">
                  <c:v>1.3313999999999999</c:v>
                </c:pt>
                <c:pt idx="2163">
                  <c:v>1.33</c:v>
                </c:pt>
                <c:pt idx="2166">
                  <c:v>1.3434999999999999</c:v>
                </c:pt>
                <c:pt idx="2167">
                  <c:v>1.3455999999999999</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1.3455999999999999</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1.3055000000000001</c:v>
                </c:pt>
                <c:pt idx="2244">
                  <c:v>1.3192999999999999</c:v>
                </c:pt>
                <c:pt idx="2245">
                  <c:v>1.3203</c:v>
                </c:pt>
                <c:pt idx="2246">
                  <c:v>1.3260000000000001</c:v>
                </c:pt>
                <c:pt idx="2247">
                  <c:v>1.3165</c:v>
                </c:pt>
                <c:pt idx="2250">
                  <c:v>1.3257000000000001</c:v>
                </c:pt>
                <c:pt idx="2251">
                  <c:v>1.3216000000000001</c:v>
                </c:pt>
                <c:pt idx="2252">
                  <c:v>1.3101</c:v>
                </c:pt>
                <c:pt idx="2253">
                  <c:v>1.3144</c:v>
                </c:pt>
                <c:pt idx="2254">
                  <c:v>1.3115000000000001</c:v>
                </c:pt>
                <c:pt idx="2257">
                  <c:v>1.3197000000000001</c:v>
                </c:pt>
                <c:pt idx="2258">
                  <c:v>1.3246</c:v>
                </c:pt>
                <c:pt idx="2259">
                  <c:v>1.3346</c:v>
                </c:pt>
                <c:pt idx="2260">
                  <c:v>1.3409</c:v>
                </c:pt>
                <c:pt idx="2261">
                  <c:v>1.3415999999999999</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1.2809999999999999</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1.2952999999999999</c:v>
                </c:pt>
                <c:pt idx="2316">
                  <c:v>1.2954000000000001</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1.2228000000000001</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1.2087000000000001</c:v>
                </c:pt>
                <c:pt idx="2376">
                  <c:v>1.1894</c:v>
                </c:pt>
                <c:pt idx="2377">
                  <c:v>1.1882999999999999</c:v>
                </c:pt>
                <c:pt idx="2378">
                  <c:v>1.1913</c:v>
                </c:pt>
                <c:pt idx="2379">
                  <c:v>1.1957</c:v>
                </c:pt>
                <c:pt idx="2380">
                  <c:v>1.1903999999999999</c:v>
                </c:pt>
                <c:pt idx="2383">
                  <c:v>1.2005999999999999</c:v>
                </c:pt>
                <c:pt idx="2384">
                  <c:v>1.2165999999999999</c:v>
                </c:pt>
                <c:pt idx="2385">
                  <c:v>1.2183999999999999</c:v>
                </c:pt>
                <c:pt idx="2386">
                  <c:v>1.2067000000000001</c:v>
                </c:pt>
                <c:pt idx="2387">
                  <c:v>1.2073</c:v>
                </c:pt>
                <c:pt idx="2390">
                  <c:v>1.2054</c:v>
                </c:pt>
                <c:pt idx="2391">
                  <c:v>1.1964999999999999</c:v>
                </c:pt>
                <c:pt idx="2392">
                  <c:v>1.2062999999999999</c:v>
                </c:pt>
                <c:pt idx="2393">
                  <c:v>1.2186999999999999</c:v>
                </c:pt>
                <c:pt idx="2394">
                  <c:v>1.2142999999999999</c:v>
                </c:pt>
                <c:pt idx="2397">
                  <c:v>1.2064999999999999</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1.2306999999999999</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1.1782999999999999</c:v>
                </c:pt>
                <c:pt idx="2520">
                  <c:v>1.1762999999999999</c:v>
                </c:pt>
                <c:pt idx="2523">
                  <c:v>1.1726000000000001</c:v>
                </c:pt>
                <c:pt idx="2524">
                  <c:v>1.1793</c:v>
                </c:pt>
                <c:pt idx="2525">
                  <c:v>1.1769000000000001</c:v>
                </c:pt>
                <c:pt idx="2526">
                  <c:v>1.1745000000000001</c:v>
                </c:pt>
                <c:pt idx="2527">
                  <c:v>1.1697</c:v>
                </c:pt>
                <c:pt idx="2530">
                  <c:v>1.1767000000000001</c:v>
                </c:pt>
                <c:pt idx="2531">
                  <c:v>1.1782999999999999</c:v>
                </c:pt>
                <c:pt idx="2532">
                  <c:v>1.171</c:v>
                </c:pt>
                <c:pt idx="2533">
                  <c:v>1.1763999999999999</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1.1862999999999999</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1.2024999999999999</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1.2104999999999999</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1.2592000000000001</c:v>
                </c:pt>
                <c:pt idx="2681">
                  <c:v>1.2687999999999999</c:v>
                </c:pt>
                <c:pt idx="2684">
                  <c:v>1.2756000000000001</c:v>
                </c:pt>
                <c:pt idx="2685">
                  <c:v>1.2697000000000001</c:v>
                </c:pt>
                <c:pt idx="2686">
                  <c:v>1.2779</c:v>
                </c:pt>
                <c:pt idx="2687">
                  <c:v>1.2716000000000001</c:v>
                </c:pt>
                <c:pt idx="2688">
                  <c:v>1.2914000000000001</c:v>
                </c:pt>
                <c:pt idx="2691">
                  <c:v>1.2826</c:v>
                </c:pt>
                <c:pt idx="2692">
                  <c:v>1.2817000000000001</c:v>
                </c:pt>
                <c:pt idx="2693">
                  <c:v>1.2882</c:v>
                </c:pt>
                <c:pt idx="2694">
                  <c:v>1.2769999999999999</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1.2788999999999999</c:v>
                </c:pt>
                <c:pt idx="2715">
                  <c:v>1.2735000000000001</c:v>
                </c:pt>
                <c:pt idx="2716">
                  <c:v>1.2659</c:v>
                </c:pt>
                <c:pt idx="2719">
                  <c:v>1.2572000000000001</c:v>
                </c:pt>
                <c:pt idx="2720">
                  <c:v>1.2571000000000001</c:v>
                </c:pt>
                <c:pt idx="2721">
                  <c:v>1.2563</c:v>
                </c:pt>
                <c:pt idx="2722">
                  <c:v>1.2609999999999999</c:v>
                </c:pt>
                <c:pt idx="2723">
                  <c:v>1.2650999999999999</c:v>
                </c:pt>
                <c:pt idx="2726">
                  <c:v>1.2591000000000001</c:v>
                </c:pt>
                <c:pt idx="2727">
                  <c:v>1.2545999999999999</c:v>
                </c:pt>
                <c:pt idx="2728">
                  <c:v>1.2632000000000001</c:v>
                </c:pt>
                <c:pt idx="2729">
                  <c:v>1.2582</c:v>
                </c:pt>
                <c:pt idx="2730">
                  <c:v>1.2502</c:v>
                </c:pt>
                <c:pt idx="2733">
                  <c:v>1.2561</c:v>
                </c:pt>
                <c:pt idx="2734">
                  <c:v>1.2566999999999999</c:v>
                </c:pt>
                <c:pt idx="2735">
                  <c:v>1.2569999999999999</c:v>
                </c:pt>
                <c:pt idx="2736">
                  <c:v>1.2528999999999999</c:v>
                </c:pt>
                <c:pt idx="2737">
                  <c:v>1.2713000000000001</c:v>
                </c:pt>
                <c:pt idx="2740">
                  <c:v>1.2789999999999999</c:v>
                </c:pt>
                <c:pt idx="2741">
                  <c:v>1.2790999999999999</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1.2531000000000001</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1.2849999999999999</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1.2811999999999999</c:v>
                </c:pt>
                <c:pt idx="2791">
                  <c:v>1.2811999999999999</c:v>
                </c:pt>
                <c:pt idx="2792">
                  <c:v>1.2830999999999999</c:v>
                </c:pt>
                <c:pt idx="2793">
                  <c:v>1.2762</c:v>
                </c:pt>
                <c:pt idx="2796">
                  <c:v>1.28</c:v>
                </c:pt>
                <c:pt idx="2797">
                  <c:v>1.2807999999999999</c:v>
                </c:pt>
                <c:pt idx="2798">
                  <c:v>1.2818000000000001</c:v>
                </c:pt>
                <c:pt idx="2799">
                  <c:v>1.2850999999999999</c:v>
                </c:pt>
                <c:pt idx="2800">
                  <c:v>1.2817000000000001</c:v>
                </c:pt>
                <c:pt idx="2803">
                  <c:v>1.2851999999999999</c:v>
                </c:pt>
                <c:pt idx="2804">
                  <c:v>1.2809999999999999</c:v>
                </c:pt>
                <c:pt idx="2805">
                  <c:v>1.2793000000000001</c:v>
                </c:pt>
                <c:pt idx="2806">
                  <c:v>1.2730999999999999</c:v>
                </c:pt>
                <c:pt idx="2807">
                  <c:v>1.2713000000000001</c:v>
                </c:pt>
                <c:pt idx="2810">
                  <c:v>1.2713000000000001</c:v>
                </c:pt>
                <c:pt idx="2811">
                  <c:v>1.2708999999999999</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1.2531000000000001</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1.2952999999999999</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1.3297000000000001</c:v>
                </c:pt>
                <c:pt idx="2898">
                  <c:v>1.3275999999999999</c:v>
                </c:pt>
                <c:pt idx="2901">
                  <c:v>1.3177000000000001</c:v>
                </c:pt>
                <c:pt idx="2902">
                  <c:v>1.3244</c:v>
                </c:pt>
                <c:pt idx="2903">
                  <c:v>1.3265</c:v>
                </c:pt>
                <c:pt idx="2904">
                  <c:v>1.3191999999999999</c:v>
                </c:pt>
                <c:pt idx="2905">
                  <c:v>1.3106</c:v>
                </c:pt>
                <c:pt idx="2908">
                  <c:v>1.3095000000000001</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1.2952999999999999</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1.2971999999999999</c:v>
                </c:pt>
                <c:pt idx="2952">
                  <c:v>1.2954000000000001</c:v>
                </c:pt>
                <c:pt idx="2953">
                  <c:v>1.302</c:v>
                </c:pt>
                <c:pt idx="2954">
                  <c:v>1.302</c:v>
                </c:pt>
                <c:pt idx="2957">
                  <c:v>1.2925</c:v>
                </c:pt>
                <c:pt idx="2958">
                  <c:v>1.2955000000000001</c:v>
                </c:pt>
                <c:pt idx="2959">
                  <c:v>1.2987</c:v>
                </c:pt>
                <c:pt idx="2960">
                  <c:v>1.2990999999999999</c:v>
                </c:pt>
                <c:pt idx="2961">
                  <c:v>1.3007</c:v>
                </c:pt>
                <c:pt idx="2964">
                  <c:v>1.2956000000000001</c:v>
                </c:pt>
                <c:pt idx="2965">
                  <c:v>1.3022</c:v>
                </c:pt>
                <c:pt idx="2966">
                  <c:v>1.3082</c:v>
                </c:pt>
                <c:pt idx="2967">
                  <c:v>1.3137000000000001</c:v>
                </c:pt>
                <c:pt idx="2968">
                  <c:v>1.3119000000000001</c:v>
                </c:pt>
                <c:pt idx="2971">
                  <c:v>1.3131999999999999</c:v>
                </c:pt>
                <c:pt idx="2972">
                  <c:v>1.3145</c:v>
                </c:pt>
                <c:pt idx="2973">
                  <c:v>1.3145</c:v>
                </c:pt>
                <c:pt idx="2974">
                  <c:v>1.3106</c:v>
                </c:pt>
                <c:pt idx="2975">
                  <c:v>1.3133999999999999</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1.3154999999999999</c:v>
                </c:pt>
                <c:pt idx="2992">
                  <c:v>1.3156000000000001</c:v>
                </c:pt>
                <c:pt idx="2993">
                  <c:v>1.3218000000000001</c:v>
                </c:pt>
                <c:pt idx="2994">
                  <c:v>1.3183</c:v>
                </c:pt>
                <c:pt idx="2995">
                  <c:v>1.3226</c:v>
                </c:pt>
                <c:pt idx="2996">
                  <c:v>1.3325</c:v>
                </c:pt>
                <c:pt idx="2999">
                  <c:v>1.3303</c:v>
                </c:pt>
                <c:pt idx="3000">
                  <c:v>1.3295999999999999</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1.3556999999999999</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1.3537999999999999</c:v>
                </c:pt>
                <c:pt idx="3057">
                  <c:v>1.3573999999999999</c:v>
                </c:pt>
                <c:pt idx="3058">
                  <c:v>1.3515999999999999</c:v>
                </c:pt>
                <c:pt idx="3059">
                  <c:v>1.3476999999999999</c:v>
                </c:pt>
                <c:pt idx="3062">
                  <c:v>1.3444</c:v>
                </c:pt>
                <c:pt idx="3063">
                  <c:v>1.3453999999999999</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1.3354999999999999</c:v>
                </c:pt>
                <c:pt idx="3084">
                  <c:v>1.3345</c:v>
                </c:pt>
                <c:pt idx="3085">
                  <c:v>1.3287</c:v>
                </c:pt>
                <c:pt idx="3086">
                  <c:v>1.3304</c:v>
                </c:pt>
                <c:pt idx="3087">
                  <c:v>1.3313999999999999</c:v>
                </c:pt>
                <c:pt idx="3090">
                  <c:v>1.3404</c:v>
                </c:pt>
                <c:pt idx="3091">
                  <c:v>1.3403</c:v>
                </c:pt>
                <c:pt idx="3092">
                  <c:v>1.3427</c:v>
                </c:pt>
                <c:pt idx="3093">
                  <c:v>1.3396999999999999</c:v>
                </c:pt>
                <c:pt idx="3094">
                  <c:v>1.3441000000000001</c:v>
                </c:pt>
                <c:pt idx="3097">
                  <c:v>1.3461000000000001</c:v>
                </c:pt>
                <c:pt idx="3098">
                  <c:v>1.3460000000000001</c:v>
                </c:pt>
                <c:pt idx="3099">
                  <c:v>1.3438000000000001</c:v>
                </c:pt>
                <c:pt idx="3100">
                  <c:v>1.3467</c:v>
                </c:pt>
                <c:pt idx="3101">
                  <c:v>1.3505</c:v>
                </c:pt>
                <c:pt idx="3104">
                  <c:v>1.3588</c:v>
                </c:pt>
                <c:pt idx="3105">
                  <c:v>1.3601000000000001</c:v>
                </c:pt>
                <c:pt idx="3106">
                  <c:v>1.3617999999999999</c:v>
                </c:pt>
                <c:pt idx="3107">
                  <c:v>1.3640000000000001</c:v>
                </c:pt>
                <c:pt idx="3108">
                  <c:v>1.3595999999999999</c:v>
                </c:pt>
                <c:pt idx="3111">
                  <c:v>1.3621000000000001</c:v>
                </c:pt>
                <c:pt idx="3112">
                  <c:v>1.3666</c:v>
                </c:pt>
                <c:pt idx="3113">
                  <c:v>1.3753</c:v>
                </c:pt>
                <c:pt idx="3114">
                  <c:v>1.3788</c:v>
                </c:pt>
                <c:pt idx="3115">
                  <c:v>1.3782000000000001</c:v>
                </c:pt>
                <c:pt idx="3118">
                  <c:v>1.3781000000000001</c:v>
                </c:pt>
                <c:pt idx="3119">
                  <c:v>1.3771</c:v>
                </c:pt>
                <c:pt idx="3120">
                  <c:v>1.3778999999999999</c:v>
                </c:pt>
                <c:pt idx="3121">
                  <c:v>1.3819999999999999</c:v>
                </c:pt>
                <c:pt idx="3122">
                  <c:v>1.3803000000000001</c:v>
                </c:pt>
                <c:pt idx="3125">
                  <c:v>1.3821000000000001</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1.3817999999999999</c:v>
                </c:pt>
                <c:pt idx="3140">
                  <c:v>1.3794</c:v>
                </c:pt>
                <c:pt idx="3141">
                  <c:v>1.3794</c:v>
                </c:pt>
                <c:pt idx="3142">
                  <c:v>1.3729</c:v>
                </c:pt>
                <c:pt idx="3143">
                  <c:v>1.365</c:v>
                </c:pt>
                <c:pt idx="3146">
                  <c:v>1.3651</c:v>
                </c:pt>
                <c:pt idx="3147">
                  <c:v>1.3591</c:v>
                </c:pt>
                <c:pt idx="3148">
                  <c:v>1.3475999999999999</c:v>
                </c:pt>
                <c:pt idx="3149">
                  <c:v>1.3405</c:v>
                </c:pt>
                <c:pt idx="3150">
                  <c:v>1.3453999999999999</c:v>
                </c:pt>
                <c:pt idx="3153">
                  <c:v>1.3475999999999999</c:v>
                </c:pt>
                <c:pt idx="3154">
                  <c:v>1.3508</c:v>
                </c:pt>
                <c:pt idx="3155">
                  <c:v>1.3492999999999999</c:v>
                </c:pt>
                <c:pt idx="3156">
                  <c:v>1.3573999999999999</c:v>
                </c:pt>
                <c:pt idx="3157">
                  <c:v>1.3614999999999999</c:v>
                </c:pt>
                <c:pt idx="3160">
                  <c:v>1.3657999999999999</c:v>
                </c:pt>
                <c:pt idx="3161">
                  <c:v>1.3664000000000001</c:v>
                </c:pt>
                <c:pt idx="3162">
                  <c:v>1.3631</c:v>
                </c:pt>
                <c:pt idx="3163">
                  <c:v>1.361</c:v>
                </c:pt>
                <c:pt idx="3164">
                  <c:v>1.3705000000000001</c:v>
                </c:pt>
                <c:pt idx="3167">
                  <c:v>1.3632</c:v>
                </c:pt>
                <c:pt idx="3168">
                  <c:v>1.3580000000000001</c:v>
                </c:pt>
                <c:pt idx="3169">
                  <c:v>1.3588</c:v>
                </c:pt>
                <c:pt idx="3170">
                  <c:v>1.3669</c:v>
                </c:pt>
                <c:pt idx="3171">
                  <c:v>1.3695999999999999</c:v>
                </c:pt>
                <c:pt idx="3174">
                  <c:v>1.3794999999999999</c:v>
                </c:pt>
                <c:pt idx="3175">
                  <c:v>1.3824000000000001</c:v>
                </c:pt>
                <c:pt idx="3176">
                  <c:v>1.3885000000000001</c:v>
                </c:pt>
                <c:pt idx="3177">
                  <c:v>1.3896999999999999</c:v>
                </c:pt>
                <c:pt idx="3178">
                  <c:v>1.3859999999999999</c:v>
                </c:pt>
                <c:pt idx="3181">
                  <c:v>1.3876999999999999</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1.4383999999999999</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1.4665999999999999</c:v>
                </c:pt>
                <c:pt idx="3234">
                  <c:v>1.4682999999999999</c:v>
                </c:pt>
                <c:pt idx="3237">
                  <c:v>1.4579</c:v>
                </c:pt>
                <c:pt idx="3238">
                  <c:v>1.4607000000000001</c:v>
                </c:pt>
                <c:pt idx="3239">
                  <c:v>1.47</c:v>
                </c:pt>
                <c:pt idx="3240">
                  <c:v>1.4639</c:v>
                </c:pt>
                <c:pt idx="3241">
                  <c:v>1.4651000000000001</c:v>
                </c:pt>
                <c:pt idx="3244">
                  <c:v>1.4654</c:v>
                </c:pt>
                <c:pt idx="3245">
                  <c:v>1.4784999999999999</c:v>
                </c:pt>
                <c:pt idx="3246">
                  <c:v>1.4814000000000001</c:v>
                </c:pt>
                <c:pt idx="3247">
                  <c:v>1.4829000000000001</c:v>
                </c:pt>
                <c:pt idx="3248">
                  <c:v>1.4809000000000001</c:v>
                </c:pt>
                <c:pt idx="3251">
                  <c:v>1.4844999999999999</c:v>
                </c:pt>
                <c:pt idx="3252">
                  <c:v>1.4874000000000001</c:v>
                </c:pt>
                <c:pt idx="3253">
                  <c:v>1.4746999999999999</c:v>
                </c:pt>
                <c:pt idx="3254">
                  <c:v>1.4738</c:v>
                </c:pt>
                <c:pt idx="3255">
                  <c:v>1.4761</c:v>
                </c:pt>
                <c:pt idx="3258">
                  <c:v>1.4665999999999999</c:v>
                </c:pt>
                <c:pt idx="3259">
                  <c:v>1.4741</c:v>
                </c:pt>
                <c:pt idx="3260">
                  <c:v>1.472</c:v>
                </c:pt>
                <c:pt idx="3261">
                  <c:v>1.4554</c:v>
                </c:pt>
                <c:pt idx="3262">
                  <c:v>1.4649000000000001</c:v>
                </c:pt>
                <c:pt idx="3265">
                  <c:v>1.4718</c:v>
                </c:pt>
                <c:pt idx="3266">
                  <c:v>1.4672000000000001</c:v>
                </c:pt>
                <c:pt idx="3267">
                  <c:v>1.4675</c:v>
                </c:pt>
                <c:pt idx="3268">
                  <c:v>1.4682999999999999</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1.4726999999999999</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1.4810000000000001</c:v>
                </c:pt>
                <c:pt idx="3317">
                  <c:v>1.4870000000000001</c:v>
                </c:pt>
                <c:pt idx="3318">
                  <c:v>1.4888999999999999</c:v>
                </c:pt>
                <c:pt idx="3321">
                  <c:v>1.4829000000000001</c:v>
                </c:pt>
                <c:pt idx="3322">
                  <c:v>1.4688000000000001</c:v>
                </c:pt>
                <c:pt idx="3323">
                  <c:v>1.4621</c:v>
                </c:pt>
                <c:pt idx="3324">
                  <c:v>1.4569000000000001</c:v>
                </c:pt>
                <c:pt idx="3325">
                  <c:v>1.4513</c:v>
                </c:pt>
                <c:pt idx="3328">
                  <c:v>1.4541999999999999</c:v>
                </c:pt>
                <c:pt idx="3329">
                  <c:v>1.4538</c:v>
                </c:pt>
                <c:pt idx="3330">
                  <c:v>1.4585999999999999</c:v>
                </c:pt>
                <c:pt idx="3331">
                  <c:v>1.4625999999999999</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1.5166999999999999</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1.5770999999999999</c:v>
                </c:pt>
                <c:pt idx="3365">
                  <c:v>1.5691999999999999</c:v>
                </c:pt>
                <c:pt idx="3366">
                  <c:v>1.5423</c:v>
                </c:pt>
                <c:pt idx="3371">
                  <c:v>1.5569</c:v>
                </c:pt>
                <c:pt idx="3372">
                  <c:v>1.571</c:v>
                </c:pt>
                <c:pt idx="3373">
                  <c:v>1.5786</c:v>
                </c:pt>
                <c:pt idx="3374">
                  <c:v>1.5795999999999999</c:v>
                </c:pt>
                <c:pt idx="3377">
                  <c:v>1.5811999999999999</c:v>
                </c:pt>
                <c:pt idx="3378">
                  <c:v>1.5660000000000001</c:v>
                </c:pt>
                <c:pt idx="3379">
                  <c:v>1.5631999999999999</c:v>
                </c:pt>
                <c:pt idx="3380">
                  <c:v>1.5526</c:v>
                </c:pt>
                <c:pt idx="3381">
                  <c:v>1.5722</c:v>
                </c:pt>
                <c:pt idx="3384">
                  <c:v>1.5692999999999999</c:v>
                </c:pt>
                <c:pt idx="3385">
                  <c:v>1.5693999999999999</c:v>
                </c:pt>
                <c:pt idx="3386">
                  <c:v>1.5726</c:v>
                </c:pt>
                <c:pt idx="3387">
                  <c:v>1.5874999999999999</c:v>
                </c:pt>
                <c:pt idx="3388">
                  <c:v>1.5832999999999999</c:v>
                </c:pt>
                <c:pt idx="3391">
                  <c:v>1.5869</c:v>
                </c:pt>
                <c:pt idx="3392">
                  <c:v>1.5828</c:v>
                </c:pt>
                <c:pt idx="3393">
                  <c:v>1.5928</c:v>
                </c:pt>
                <c:pt idx="3394">
                  <c:v>1.5871999999999999</c:v>
                </c:pt>
                <c:pt idx="3395">
                  <c:v>1.5780000000000001</c:v>
                </c:pt>
                <c:pt idx="3398">
                  <c:v>1.5898000000000001</c:v>
                </c:pt>
                <c:pt idx="3399">
                  <c:v>1.5931</c:v>
                </c:pt>
                <c:pt idx="3400">
                  <c:v>1.5940000000000001</c:v>
                </c:pt>
                <c:pt idx="3401">
                  <c:v>1.5769</c:v>
                </c:pt>
                <c:pt idx="3402">
                  <c:v>1.5596000000000001</c:v>
                </c:pt>
                <c:pt idx="3405">
                  <c:v>1.5628</c:v>
                </c:pt>
                <c:pt idx="3406">
                  <c:v>1.5570999999999999</c:v>
                </c:pt>
                <c:pt idx="3407">
                  <c:v>1.554</c:v>
                </c:pt>
                <c:pt idx="3409">
                  <c:v>1.5458000000000001</c:v>
                </c:pt>
                <c:pt idx="3412">
                  <c:v>1.546</c:v>
                </c:pt>
                <c:pt idx="3413">
                  <c:v>1.5528</c:v>
                </c:pt>
                <c:pt idx="3414">
                  <c:v>1.5429999999999999</c:v>
                </c:pt>
                <c:pt idx="3415">
                  <c:v>1.5347</c:v>
                </c:pt>
                <c:pt idx="3416">
                  <c:v>1.5458000000000001</c:v>
                </c:pt>
                <c:pt idx="3419">
                  <c:v>1.5429999999999999</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1.5656000000000001</c:v>
                </c:pt>
                <c:pt idx="3436">
                  <c:v>1.5550999999999999</c:v>
                </c:pt>
                <c:pt idx="3437">
                  <c:v>1.5508</c:v>
                </c:pt>
                <c:pt idx="3440">
                  <c:v>1.5521</c:v>
                </c:pt>
                <c:pt idx="3441">
                  <c:v>1.5592999999999999</c:v>
                </c:pt>
                <c:pt idx="3442">
                  <c:v>1.5466</c:v>
                </c:pt>
                <c:pt idx="3443">
                  <c:v>1.5402</c:v>
                </c:pt>
                <c:pt idx="3444">
                  <c:v>1.5597000000000001</c:v>
                </c:pt>
                <c:pt idx="3447">
                  <c:v>1.5784</c:v>
                </c:pt>
                <c:pt idx="3448">
                  <c:v>1.5526</c:v>
                </c:pt>
                <c:pt idx="3449">
                  <c:v>1.5515000000000001</c:v>
                </c:pt>
                <c:pt idx="3450">
                  <c:v>1.5417000000000001</c:v>
                </c:pt>
                <c:pt idx="3451">
                  <c:v>1.5336000000000001</c:v>
                </c:pt>
                <c:pt idx="3454">
                  <c:v>1.5459000000000001</c:v>
                </c:pt>
                <c:pt idx="3455">
                  <c:v>1.5477000000000001</c:v>
                </c:pt>
                <c:pt idx="3456">
                  <c:v>1.5492999999999999</c:v>
                </c:pt>
                <c:pt idx="3457">
                  <c:v>1.5481</c:v>
                </c:pt>
                <c:pt idx="3458">
                  <c:v>1.5609999999999999</c:v>
                </c:pt>
                <c:pt idx="3461">
                  <c:v>1.5521</c:v>
                </c:pt>
                <c:pt idx="3462">
                  <c:v>1.5568</c:v>
                </c:pt>
                <c:pt idx="3463">
                  <c:v>1.5599000000000001</c:v>
                </c:pt>
                <c:pt idx="3464">
                  <c:v>1.5730999999999999</c:v>
                </c:pt>
                <c:pt idx="3465">
                  <c:v>1.5748</c:v>
                </c:pt>
                <c:pt idx="3468">
                  <c:v>1.5764</c:v>
                </c:pt>
                <c:pt idx="3469">
                  <c:v>1.5774999999999999</c:v>
                </c:pt>
                <c:pt idx="3470">
                  <c:v>1.5806</c:v>
                </c:pt>
                <c:pt idx="3471">
                  <c:v>1.5885</c:v>
                </c:pt>
                <c:pt idx="3472">
                  <c:v>1.5670999999999999</c:v>
                </c:pt>
                <c:pt idx="3475">
                  <c:v>1.5650999999999999</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1.5858000000000001</c:v>
                </c:pt>
                <c:pt idx="3490">
                  <c:v>1.5919000000000001</c:v>
                </c:pt>
                <c:pt idx="3491">
                  <c:v>1.5741000000000001</c:v>
                </c:pt>
                <c:pt idx="3492">
                  <c:v>1.5677000000000001</c:v>
                </c:pt>
                <c:pt idx="3493">
                  <c:v>1.5733999999999999</c:v>
                </c:pt>
                <c:pt idx="3496">
                  <c:v>1.5746</c:v>
                </c:pt>
                <c:pt idx="3497">
                  <c:v>1.5705</c:v>
                </c:pt>
                <c:pt idx="3498">
                  <c:v>1.5589</c:v>
                </c:pt>
                <c:pt idx="3499">
                  <c:v>1.5610999999999999</c:v>
                </c:pt>
                <c:pt idx="3500">
                  <c:v>1.5573999999999999</c:v>
                </c:pt>
                <c:pt idx="3503">
                  <c:v>1.5566</c:v>
                </c:pt>
                <c:pt idx="3504">
                  <c:v>1.5487</c:v>
                </c:pt>
                <c:pt idx="3505">
                  <c:v>1.5478000000000001</c:v>
                </c:pt>
                <c:pt idx="3506">
                  <c:v>1.5470999999999999</c:v>
                </c:pt>
                <c:pt idx="3507">
                  <c:v>1.5074000000000001</c:v>
                </c:pt>
                <c:pt idx="3510">
                  <c:v>1.5012000000000001</c:v>
                </c:pt>
                <c:pt idx="3511">
                  <c:v>1.4906999999999999</c:v>
                </c:pt>
                <c:pt idx="3512">
                  <c:v>1.4903</c:v>
                </c:pt>
                <c:pt idx="3513">
                  <c:v>1.4906999999999999</c:v>
                </c:pt>
                <c:pt idx="3514">
                  <c:v>1.4729000000000001</c:v>
                </c:pt>
                <c:pt idx="3517">
                  <c:v>1.4703999999999999</c:v>
                </c:pt>
                <c:pt idx="3518">
                  <c:v>1.4677</c:v>
                </c:pt>
                <c:pt idx="3519">
                  <c:v>1.4734</c:v>
                </c:pt>
                <c:pt idx="3520">
                  <c:v>1.4814000000000001</c:v>
                </c:pt>
                <c:pt idx="3521">
                  <c:v>1.4807999999999999</c:v>
                </c:pt>
                <c:pt idx="3524">
                  <c:v>1.4766999999999999</c:v>
                </c:pt>
                <c:pt idx="3525">
                  <c:v>1.4598</c:v>
                </c:pt>
                <c:pt idx="3526">
                  <c:v>1.4766999999999999</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1.4501999999999999</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1.4080999999999999</c:v>
                </c:pt>
                <c:pt idx="3562">
                  <c:v>1.3903000000000001</c:v>
                </c:pt>
                <c:pt idx="3563">
                  <c:v>1.3834</c:v>
                </c:pt>
                <c:pt idx="3566">
                  <c:v>1.3633999999999999</c:v>
                </c:pt>
                <c:pt idx="3567">
                  <c:v>1.3632</c:v>
                </c:pt>
                <c:pt idx="3568">
                  <c:v>1.3731</c:v>
                </c:pt>
                <c:pt idx="3569">
                  <c:v>1.3682000000000001</c:v>
                </c:pt>
                <c:pt idx="3570">
                  <c:v>1.3579000000000001</c:v>
                </c:pt>
                <c:pt idx="3573">
                  <c:v>1.3638999999999999</c:v>
                </c:pt>
                <c:pt idx="3574">
                  <c:v>1.3752</c:v>
                </c:pt>
                <c:pt idx="3575">
                  <c:v>1.3625</c:v>
                </c:pt>
                <c:pt idx="3576">
                  <c:v>1.3507</c:v>
                </c:pt>
                <c:pt idx="3577">
                  <c:v>1.3404</c:v>
                </c:pt>
                <c:pt idx="3580">
                  <c:v>1.3424</c:v>
                </c:pt>
                <c:pt idx="3581">
                  <c:v>1.3184</c:v>
                </c:pt>
                <c:pt idx="3582">
                  <c:v>1.2843</c:v>
                </c:pt>
                <c:pt idx="3583">
                  <c:v>1.2809999999999999</c:v>
                </c:pt>
                <c:pt idx="3584">
                  <c:v>1.2596000000000001</c:v>
                </c:pt>
                <c:pt idx="3587">
                  <c:v>1.246</c:v>
                </c:pt>
                <c:pt idx="3588">
                  <c:v>1.2525999999999999</c:v>
                </c:pt>
                <c:pt idx="3589">
                  <c:v>1.2769999999999999</c:v>
                </c:pt>
                <c:pt idx="3590">
                  <c:v>1.3035000000000001</c:v>
                </c:pt>
                <c:pt idx="3591">
                  <c:v>1.2757000000000001</c:v>
                </c:pt>
                <c:pt idx="3594">
                  <c:v>1.2822</c:v>
                </c:pt>
                <c:pt idx="3595">
                  <c:v>1.282</c:v>
                </c:pt>
                <c:pt idx="3596">
                  <c:v>1.2869999999999999</c:v>
                </c:pt>
                <c:pt idx="3597">
                  <c:v>1.2769999999999999</c:v>
                </c:pt>
                <c:pt idx="3598">
                  <c:v>1.2756000000000001</c:v>
                </c:pt>
                <c:pt idx="3601">
                  <c:v>1.2890999999999999</c:v>
                </c:pt>
                <c:pt idx="3602">
                  <c:v>1.2746999999999999</c:v>
                </c:pt>
                <c:pt idx="3603">
                  <c:v>1.2529999999999999</c:v>
                </c:pt>
                <c:pt idx="3604">
                  <c:v>1.2524999999999999</c:v>
                </c:pt>
                <c:pt idx="3605">
                  <c:v>1.2675000000000001</c:v>
                </c:pt>
                <c:pt idx="3608">
                  <c:v>1.266</c:v>
                </c:pt>
                <c:pt idx="3609">
                  <c:v>1.2653000000000001</c:v>
                </c:pt>
                <c:pt idx="3610">
                  <c:v>1.2634000000000001</c:v>
                </c:pt>
                <c:pt idx="3611">
                  <c:v>1.2542</c:v>
                </c:pt>
                <c:pt idx="3612">
                  <c:v>1.2602</c:v>
                </c:pt>
                <c:pt idx="3615">
                  <c:v>1.2773000000000001</c:v>
                </c:pt>
                <c:pt idx="3616">
                  <c:v>1.2810999999999999</c:v>
                </c:pt>
                <c:pt idx="3617">
                  <c:v>1.2935000000000001</c:v>
                </c:pt>
                <c:pt idx="3618">
                  <c:v>1.29</c:v>
                </c:pt>
                <c:pt idx="3619">
                  <c:v>1.2726999999999999</c:v>
                </c:pt>
                <c:pt idx="3622">
                  <c:v>1.2607999999999999</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1.3939999999999999</c:v>
                </c:pt>
                <c:pt idx="3643">
                  <c:v>1.397</c:v>
                </c:pt>
                <c:pt idx="3644">
                  <c:v>1.3977999999999999</c:v>
                </c:pt>
                <c:pt idx="3645">
                  <c:v>1.4005000000000001</c:v>
                </c:pt>
                <c:pt idx="3650">
                  <c:v>1.427</c:v>
                </c:pt>
                <c:pt idx="3651">
                  <c:v>1.4097999999999999</c:v>
                </c:pt>
                <c:pt idx="3652">
                  <c:v>1.3916999999999999</c:v>
                </c:pt>
                <c:pt idx="3654">
                  <c:v>1.3866000000000001</c:v>
                </c:pt>
                <c:pt idx="3657">
                  <c:v>1.3582000000000001</c:v>
                </c:pt>
                <c:pt idx="3658">
                  <c:v>1.3331999999999999</c:v>
                </c:pt>
                <c:pt idx="3659">
                  <c:v>1.3594999999999999</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1.3173999999999999</c:v>
                </c:pt>
                <c:pt idx="3680">
                  <c:v>1.3260000000000001</c:v>
                </c:pt>
                <c:pt idx="3681">
                  <c:v>1.3110999999999999</c:v>
                </c:pt>
                <c:pt idx="3682">
                  <c:v>1.2816000000000001</c:v>
                </c:pt>
                <c:pt idx="3685">
                  <c:v>1.276</c:v>
                </c:pt>
                <c:pt idx="3686">
                  <c:v>1.2848999999999999</c:v>
                </c:pt>
                <c:pt idx="3687">
                  <c:v>1.2818000000000001</c:v>
                </c:pt>
                <c:pt idx="3688">
                  <c:v>1.2828999999999999</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1.3493999999999999</c:v>
                </c:pt>
                <c:pt idx="3737">
                  <c:v>1.3607</c:v>
                </c:pt>
                <c:pt idx="3738">
                  <c:v>1.3294999999999999</c:v>
                </c:pt>
                <c:pt idx="3741">
                  <c:v>1.3192999999999999</c:v>
                </c:pt>
                <c:pt idx="3742">
                  <c:v>1.3308</c:v>
                </c:pt>
                <c:pt idx="3743">
                  <c:v>1.3246</c:v>
                </c:pt>
                <c:pt idx="3744">
                  <c:v>1.3391999999999999</c:v>
                </c:pt>
                <c:pt idx="3745">
                  <c:v>1.3425</c:v>
                </c:pt>
                <c:pt idx="3748">
                  <c:v>1.3495999999999999</c:v>
                </c:pt>
                <c:pt idx="3749">
                  <c:v>1.3254999999999999</c:v>
                </c:pt>
                <c:pt idx="3750">
                  <c:v>1.3230999999999999</c:v>
                </c:pt>
                <c:pt idx="3751">
                  <c:v>1.3272999999999999</c:v>
                </c:pt>
                <c:pt idx="3756">
                  <c:v>1.3275999999999999</c:v>
                </c:pt>
                <c:pt idx="3757">
                  <c:v>1.3172999999999999</c:v>
                </c:pt>
                <c:pt idx="3758">
                  <c:v>1.3196000000000001</c:v>
                </c:pt>
                <c:pt idx="3759">
                  <c:v>1.3058000000000001</c:v>
                </c:pt>
                <c:pt idx="3762">
                  <c:v>1.2966</c:v>
                </c:pt>
                <c:pt idx="3763">
                  <c:v>1.2931999999999999</c:v>
                </c:pt>
                <c:pt idx="3764">
                  <c:v>1.2947</c:v>
                </c:pt>
                <c:pt idx="3765">
                  <c:v>1.3049999999999999</c:v>
                </c:pt>
                <c:pt idx="3766">
                  <c:v>1.3231999999999999</c:v>
                </c:pt>
                <c:pt idx="3769">
                  <c:v>1.3125</c:v>
                </c:pt>
                <c:pt idx="3770">
                  <c:v>1.2991999999999999</c:v>
                </c:pt>
                <c:pt idx="3771">
                  <c:v>1.3266</c:v>
                </c:pt>
                <c:pt idx="3772">
                  <c:v>1.3274999999999999</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1.3493999999999999</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1.3958999999999999</c:v>
                </c:pt>
                <c:pt idx="3813">
                  <c:v>1.4101999999999999</c:v>
                </c:pt>
                <c:pt idx="3814">
                  <c:v>1.3969</c:v>
                </c:pt>
                <c:pt idx="3815">
                  <c:v>1.4004000000000001</c:v>
                </c:pt>
                <c:pt idx="3818">
                  <c:v>1.385</c:v>
                </c:pt>
                <c:pt idx="3819">
                  <c:v>1.389</c:v>
                </c:pt>
                <c:pt idx="3820">
                  <c:v>1.3839999999999999</c:v>
                </c:pt>
                <c:pt idx="3821">
                  <c:v>1.3919999999999999</c:v>
                </c:pt>
                <c:pt idx="3822">
                  <c:v>1.3932</c:v>
                </c:pt>
                <c:pt idx="3825">
                  <c:v>1.3857999999999999</c:v>
                </c:pt>
                <c:pt idx="3826">
                  <c:v>1.3977999999999999</c:v>
                </c:pt>
                <c:pt idx="3827">
                  <c:v>1.4029</c:v>
                </c:pt>
                <c:pt idx="3828">
                  <c:v>1.3939999999999999</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1.4383999999999999</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1.4242999999999999</c:v>
                </c:pt>
                <c:pt idx="3885">
                  <c:v>1.4330000000000001</c:v>
                </c:pt>
                <c:pt idx="3888">
                  <c:v>1.4322999999999999</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1.4261999999999999</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1.4642999999999999</c:v>
                </c:pt>
                <c:pt idx="3926">
                  <c:v>1.4539</c:v>
                </c:pt>
                <c:pt idx="3927">
                  <c:v>1.4537</c:v>
                </c:pt>
                <c:pt idx="3930">
                  <c:v>1.4616</c:v>
                </c:pt>
                <c:pt idx="3931">
                  <c:v>1.4722</c:v>
                </c:pt>
                <c:pt idx="3932">
                  <c:v>1.4694</c:v>
                </c:pt>
                <c:pt idx="3933">
                  <c:v>1.4762999999999999</c:v>
                </c:pt>
                <c:pt idx="3934">
                  <c:v>1.4750000000000001</c:v>
                </c:pt>
                <c:pt idx="3937">
                  <c:v>1.4764999999999999</c:v>
                </c:pt>
                <c:pt idx="3938">
                  <c:v>1.4863999999999999</c:v>
                </c:pt>
                <c:pt idx="3939">
                  <c:v>1.4881</c:v>
                </c:pt>
                <c:pt idx="3940">
                  <c:v>1.4863999999999999</c:v>
                </c:pt>
                <c:pt idx="3941">
                  <c:v>1.4869000000000001</c:v>
                </c:pt>
                <c:pt idx="3944">
                  <c:v>1.4918</c:v>
                </c:pt>
                <c:pt idx="3945">
                  <c:v>1.4971000000000001</c:v>
                </c:pt>
                <c:pt idx="3946">
                  <c:v>1.4921</c:v>
                </c:pt>
                <c:pt idx="3947">
                  <c:v>1.5</c:v>
                </c:pt>
                <c:pt idx="3948">
                  <c:v>1.502</c:v>
                </c:pt>
                <c:pt idx="3951">
                  <c:v>1.5019</c:v>
                </c:pt>
                <c:pt idx="3952">
                  <c:v>1.4874000000000001</c:v>
                </c:pt>
                <c:pt idx="3953">
                  <c:v>1.4784999999999999</c:v>
                </c:pt>
                <c:pt idx="3954">
                  <c:v>1.4787999999999999</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1.4867999999999999</c:v>
                </c:pt>
                <c:pt idx="3972">
                  <c:v>1.4964999999999999</c:v>
                </c:pt>
                <c:pt idx="3973">
                  <c:v>1.4875</c:v>
                </c:pt>
                <c:pt idx="3974">
                  <c:v>1.4957</c:v>
                </c:pt>
                <c:pt idx="3975">
                  <c:v>1.4863</c:v>
                </c:pt>
                <c:pt idx="3976">
                  <c:v>1.4815</c:v>
                </c:pt>
                <c:pt idx="3979">
                  <c:v>1.4967999999999999</c:v>
                </c:pt>
                <c:pt idx="3980">
                  <c:v>1.4968999999999999</c:v>
                </c:pt>
                <c:pt idx="3981">
                  <c:v>1.5083</c:v>
                </c:pt>
                <c:pt idx="3982">
                  <c:v>1.5071000000000001</c:v>
                </c:pt>
                <c:pt idx="3983">
                  <c:v>1.4918</c:v>
                </c:pt>
                <c:pt idx="3986">
                  <c:v>1.5023</c:v>
                </c:pt>
                <c:pt idx="3987">
                  <c:v>1.5074000000000001</c:v>
                </c:pt>
                <c:pt idx="3988">
                  <c:v>1.5089999999999999</c:v>
                </c:pt>
                <c:pt idx="3989">
                  <c:v>1.512</c:v>
                </c:pt>
                <c:pt idx="3990">
                  <c:v>1.5067999999999999</c:v>
                </c:pt>
                <c:pt idx="3993">
                  <c:v>1.4786999999999999</c:v>
                </c:pt>
                <c:pt idx="3994">
                  <c:v>1.4774</c:v>
                </c:pt>
                <c:pt idx="3995">
                  <c:v>1.4767999999999999</c:v>
                </c:pt>
                <c:pt idx="3996">
                  <c:v>1.4730000000000001</c:v>
                </c:pt>
                <c:pt idx="3997">
                  <c:v>1.4757</c:v>
                </c:pt>
                <c:pt idx="4000">
                  <c:v>1.4646999999999999</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1.4404999999999999</c:v>
                </c:pt>
                <c:pt idx="4015">
                  <c:v>1.4433</c:v>
                </c:pt>
                <c:pt idx="4016">
                  <c:v>1.4338</c:v>
                </c:pt>
                <c:pt idx="4017">
                  <c:v>1.4406000000000001</c:v>
                </c:pt>
                <c:pt idx="4021">
                  <c:v>1.4389000000000001</c:v>
                </c:pt>
                <c:pt idx="4022">
                  <c:v>1.4441999999999999</c:v>
                </c:pt>
                <c:pt idx="4023">
                  <c:v>1.4350000000000001</c:v>
                </c:pt>
                <c:pt idx="4024">
                  <c:v>1.4303999999999999</c:v>
                </c:pt>
                <c:pt idx="4025">
                  <c:v>1.4273</c:v>
                </c:pt>
                <c:pt idx="4028">
                  <c:v>1.4528000000000001</c:v>
                </c:pt>
                <c:pt idx="4029">
                  <c:v>1.4480999999999999</c:v>
                </c:pt>
                <c:pt idx="4030">
                  <c:v>1.4562999999999999</c:v>
                </c:pt>
                <c:pt idx="4031">
                  <c:v>1.4486000000000001</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1.3998999999999999</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1.3556999999999999</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1.3352999999999999</c:v>
                </c:pt>
                <c:pt idx="4105">
                  <c:v>1.3471</c:v>
                </c:pt>
                <c:pt idx="4106">
                  <c:v>1.3482000000000001</c:v>
                </c:pt>
                <c:pt idx="4107">
                  <c:v>1.3479000000000001</c:v>
                </c:pt>
                <c:pt idx="4108">
                  <c:v>1.3468</c:v>
                </c:pt>
                <c:pt idx="4113">
                  <c:v>1.3395999999999999</c:v>
                </c:pt>
                <c:pt idx="4114">
                  <c:v>1.3340000000000001</c:v>
                </c:pt>
                <c:pt idx="4115">
                  <c:v>1.3295999999999999</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1.3255999999999999</c:v>
                </c:pt>
                <c:pt idx="4137">
                  <c:v>1.3314999999999999</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1.2306999999999999</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1.2327999999999999</c:v>
                </c:pt>
                <c:pt idx="4200">
                  <c:v>1.2547999999999999</c:v>
                </c:pt>
                <c:pt idx="4203">
                  <c:v>1.2531000000000001</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1.2849999999999999</c:v>
                </c:pt>
                <c:pt idx="4221">
                  <c:v>1.2897000000000001</c:v>
                </c:pt>
                <c:pt idx="4224">
                  <c:v>1.2930999999999999</c:v>
                </c:pt>
                <c:pt idx="4225">
                  <c:v>1.3032999999999999</c:v>
                </c:pt>
                <c:pt idx="4226">
                  <c:v>1.2991999999999999</c:v>
                </c:pt>
                <c:pt idx="4227">
                  <c:v>1.3069</c:v>
                </c:pt>
                <c:pt idx="4228">
                  <c:v>1.3028</c:v>
                </c:pt>
                <c:pt idx="4231">
                  <c:v>1.3072999999999999</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1.2710999999999999</c:v>
                </c:pt>
                <c:pt idx="4252">
                  <c:v>1.2704</c:v>
                </c:pt>
                <c:pt idx="4253">
                  <c:v>1.2611000000000001</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1.2874000000000001</c:v>
                </c:pt>
                <c:pt idx="4267">
                  <c:v>1.2744</c:v>
                </c:pt>
                <c:pt idx="4268">
                  <c:v>1.2697000000000001</c:v>
                </c:pt>
                <c:pt idx="4269">
                  <c:v>1.2715000000000001</c:v>
                </c:pt>
                <c:pt idx="4270">
                  <c:v>1.2725</c:v>
                </c:pt>
                <c:pt idx="4273">
                  <c:v>1.2801</c:v>
                </c:pt>
                <c:pt idx="4274">
                  <c:v>1.2849999999999999</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1.3476999999999999</c:v>
                </c:pt>
                <c:pt idx="4288">
                  <c:v>1.3460000000000001</c:v>
                </c:pt>
                <c:pt idx="4289">
                  <c:v>1.3611</c:v>
                </c:pt>
                <c:pt idx="4290">
                  <c:v>1.3648</c:v>
                </c:pt>
                <c:pt idx="4291">
                  <c:v>1.3726</c:v>
                </c:pt>
                <c:pt idx="4294">
                  <c:v>1.3705000000000001</c:v>
                </c:pt>
                <c:pt idx="4295">
                  <c:v>1.3779999999999999</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1.3861000000000001</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1.4017999999999999</c:v>
                </c:pt>
                <c:pt idx="4324">
                  <c:v>1.4014</c:v>
                </c:pt>
                <c:pt idx="4325">
                  <c:v>1.4244000000000001</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1.3495999999999999</c:v>
                </c:pt>
                <c:pt idx="4345">
                  <c:v>1.3339000000000001</c:v>
                </c:pt>
                <c:pt idx="4346">
                  <c:v>1.3321000000000001</c:v>
                </c:pt>
                <c:pt idx="4347">
                  <c:v>1.3225</c:v>
                </c:pt>
                <c:pt idx="4350">
                  <c:v>1.3146</c:v>
                </c:pt>
                <c:pt idx="4351">
                  <c:v>1.2998000000000001</c:v>
                </c:pt>
                <c:pt idx="4352">
                  <c:v>1.3115000000000001</c:v>
                </c:pt>
                <c:pt idx="4353">
                  <c:v>1.3154999999999999</c:v>
                </c:pt>
                <c:pt idx="4354">
                  <c:v>1.3246</c:v>
                </c:pt>
                <c:pt idx="4357">
                  <c:v>1.3280000000000001</c:v>
                </c:pt>
                <c:pt idx="4358">
                  <c:v>1.3363</c:v>
                </c:pt>
                <c:pt idx="4359">
                  <c:v>1.32</c:v>
                </c:pt>
                <c:pt idx="4360">
                  <c:v>1.3213999999999999</c:v>
                </c:pt>
                <c:pt idx="4361">
                  <c:v>1.3244</c:v>
                </c:pt>
                <c:pt idx="4364">
                  <c:v>1.3267</c:v>
                </c:pt>
                <c:pt idx="4365">
                  <c:v>1.3434999999999999</c:v>
                </c:pt>
                <c:pt idx="4366">
                  <c:v>1.3360000000000001</c:v>
                </c:pt>
                <c:pt idx="4367">
                  <c:v>1.3238000000000001</c:v>
                </c:pt>
                <c:pt idx="4368">
                  <c:v>1.3260000000000001</c:v>
                </c:pt>
                <c:pt idx="4371">
                  <c:v>1.3147</c:v>
                </c:pt>
                <c:pt idx="4372">
                  <c:v>1.3154999999999999</c:v>
                </c:pt>
                <c:pt idx="4373">
                  <c:v>1.3111999999999999</c:v>
                </c:pt>
                <c:pt idx="4374">
                  <c:v>1.3064</c:v>
                </c:pt>
                <c:pt idx="4375">
                  <c:v>1.3099000000000001</c:v>
                </c:pt>
                <c:pt idx="4378">
                  <c:v>1.3136000000000001</c:v>
                </c:pt>
                <c:pt idx="4379">
                  <c:v>1.3194999999999999</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1.3560000000000001</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1.3897999999999999</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1.4282999999999999</c:v>
                </c:pt>
                <c:pt idx="4480">
                  <c:v>1.4400999999999999</c:v>
                </c:pt>
                <c:pt idx="4483">
                  <c:v>1.4434</c:v>
                </c:pt>
                <c:pt idx="4484">
                  <c:v>1.4470000000000001</c:v>
                </c:pt>
                <c:pt idx="4485">
                  <c:v>1.4493</c:v>
                </c:pt>
                <c:pt idx="4486">
                  <c:v>1.4400999999999999</c:v>
                </c:pt>
                <c:pt idx="4487">
                  <c:v>1.4450000000000001</c:v>
                </c:pt>
                <c:pt idx="4490">
                  <c:v>1.4275</c:v>
                </c:pt>
                <c:pt idx="4491">
                  <c:v>1.4301999999999999</c:v>
                </c:pt>
                <c:pt idx="4492">
                  <c:v>1.4515</c:v>
                </c:pt>
                <c:pt idx="4493">
                  <c:v>1.4583999999999999</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1.4019999999999999</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1.4486000000000001</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1.4221999999999999</c:v>
                </c:pt>
                <c:pt idx="4585">
                  <c:v>1.4391</c:v>
                </c:pt>
                <c:pt idx="4588">
                  <c:v>1.4379999999999999</c:v>
                </c:pt>
                <c:pt idx="4589">
                  <c:v>1.4471000000000001</c:v>
                </c:pt>
                <c:pt idx="4590">
                  <c:v>1.4446000000000001</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1.4461999999999999</c:v>
                </c:pt>
                <c:pt idx="4618">
                  <c:v>1.4433</c:v>
                </c:pt>
                <c:pt idx="4619">
                  <c:v>1.4423999999999999</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1.3655999999999999</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1.3579000000000001</c:v>
                </c:pt>
                <c:pt idx="4653">
                  <c:v>1.3631</c:v>
                </c:pt>
                <c:pt idx="4654">
                  <c:v>1.3614999999999999</c:v>
                </c:pt>
                <c:pt idx="4655">
                  <c:v>1.3503000000000001</c:v>
                </c:pt>
                <c:pt idx="4658">
                  <c:v>1.3327</c:v>
                </c:pt>
                <c:pt idx="4659">
                  <c:v>1.3181</c:v>
                </c:pt>
                <c:pt idx="4660">
                  <c:v>1.3337000000000001</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1.4000999999999999</c:v>
                </c:pt>
                <c:pt idx="4687">
                  <c:v>1.3627</c:v>
                </c:pt>
                <c:pt idx="4688">
                  <c:v>1.3809</c:v>
                </c:pt>
                <c:pt idx="4689">
                  <c:v>1.3773</c:v>
                </c:pt>
                <c:pt idx="4690">
                  <c:v>1.3773</c:v>
                </c:pt>
                <c:pt idx="4693">
                  <c:v>1.3742000000000001</c:v>
                </c:pt>
                <c:pt idx="4694">
                  <c:v>1.3788</c:v>
                </c:pt>
                <c:pt idx="4695">
                  <c:v>1.3633</c:v>
                </c:pt>
                <c:pt idx="4696">
                  <c:v>1.3615999999999999</c:v>
                </c:pt>
                <c:pt idx="4697">
                  <c:v>1.365</c:v>
                </c:pt>
                <c:pt idx="4700">
                  <c:v>1.3658999999999999</c:v>
                </c:pt>
                <c:pt idx="4701">
                  <c:v>1.3532</c:v>
                </c:pt>
                <c:pt idx="4702">
                  <c:v>1.3484</c:v>
                </c:pt>
                <c:pt idx="4703">
                  <c:v>1.3480000000000001</c:v>
                </c:pt>
                <c:pt idx="4704">
                  <c:v>1.3575999999999999</c:v>
                </c:pt>
                <c:pt idx="4707">
                  <c:v>1.3458000000000001</c:v>
                </c:pt>
                <c:pt idx="4708">
                  <c:v>1.3534999999999999</c:v>
                </c:pt>
                <c:pt idx="4709">
                  <c:v>1.3387</c:v>
                </c:pt>
                <c:pt idx="4710">
                  <c:v>1.3372999999999999</c:v>
                </c:pt>
                <c:pt idx="4711">
                  <c:v>1.3229</c:v>
                </c:pt>
                <c:pt idx="4714">
                  <c:v>1.3348</c:v>
                </c:pt>
                <c:pt idx="4715">
                  <c:v>1.3335999999999999</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1.2992999999999999</c:v>
                </c:pt>
                <c:pt idx="4731">
                  <c:v>1.3019000000000001</c:v>
                </c:pt>
                <c:pt idx="4732">
                  <c:v>1.3064</c:v>
                </c:pt>
                <c:pt idx="4735">
                  <c:v>1.3039000000000001</c:v>
                </c:pt>
                <c:pt idx="4736">
                  <c:v>1.3073999999999999</c:v>
                </c:pt>
                <c:pt idx="4737">
                  <c:v>1.3053999999999999</c:v>
                </c:pt>
                <c:pt idx="4738">
                  <c:v>1.3047</c:v>
                </c:pt>
                <c:pt idx="4739">
                  <c:v>1.3057000000000001</c:v>
                </c:pt>
                <c:pt idx="4743">
                  <c:v>1.3069</c:v>
                </c:pt>
                <c:pt idx="4744">
                  <c:v>1.3073999999999999</c:v>
                </c:pt>
                <c:pt idx="4745">
                  <c:v>1.2888999999999999</c:v>
                </c:pt>
                <c:pt idx="4746">
                  <c:v>1.2939000000000001</c:v>
                </c:pt>
                <c:pt idx="4749">
                  <c:v>1.2935000000000001</c:v>
                </c:pt>
                <c:pt idx="4750">
                  <c:v>1.3013999999999999</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1.2668999999999999</c:v>
                </c:pt>
                <c:pt idx="4764">
                  <c:v>1.2789999999999999</c:v>
                </c:pt>
                <c:pt idx="4765">
                  <c:v>1.2830999999999999</c:v>
                </c:pt>
                <c:pt idx="4766">
                  <c:v>1.2910999999999999</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1.3093999999999999</c:v>
                </c:pt>
                <c:pt idx="4781">
                  <c:v>1.3160000000000001</c:v>
                </c:pt>
                <c:pt idx="4784">
                  <c:v>1.3042</c:v>
                </c:pt>
                <c:pt idx="4785">
                  <c:v>1.3112999999999999</c:v>
                </c:pt>
                <c:pt idx="4786">
                  <c:v>1.3273999999999999</c:v>
                </c:pt>
                <c:pt idx="4787">
                  <c:v>1.3288</c:v>
                </c:pt>
                <c:pt idx="4788">
                  <c:v>1.3189</c:v>
                </c:pt>
                <c:pt idx="4791">
                  <c:v>1.3253999999999999</c:v>
                </c:pt>
                <c:pt idx="4792">
                  <c:v>1.3169</c:v>
                </c:pt>
                <c:pt idx="4793">
                  <c:v>1.3091999999999999</c:v>
                </c:pt>
                <c:pt idx="4794">
                  <c:v>1.2982</c:v>
                </c:pt>
                <c:pt idx="4795">
                  <c:v>1.3159000000000001</c:v>
                </c:pt>
                <c:pt idx="4798">
                  <c:v>1.3266</c:v>
                </c:pt>
                <c:pt idx="4799">
                  <c:v>1.3222</c:v>
                </c:pt>
                <c:pt idx="4800">
                  <c:v>1.323</c:v>
                </c:pt>
                <c:pt idx="4801">
                  <c:v>1.33</c:v>
                </c:pt>
                <c:pt idx="4802">
                  <c:v>1.3411999999999999</c:v>
                </c:pt>
                <c:pt idx="4805">
                  <c:v>1.3388</c:v>
                </c:pt>
                <c:pt idx="4806">
                  <c:v>1.3453999999999999</c:v>
                </c:pt>
                <c:pt idx="4807">
                  <c:v>1.3443000000000001</c:v>
                </c:pt>
                <c:pt idx="4808">
                  <c:v>1.3311999999999999</c:v>
                </c:pt>
                <c:pt idx="4809">
                  <c:v>1.3217000000000001</c:v>
                </c:pt>
                <c:pt idx="4812">
                  <c:v>1.3220000000000001</c:v>
                </c:pt>
                <c:pt idx="4813">
                  <c:v>1.3152999999999999</c:v>
                </c:pt>
                <c:pt idx="4814">
                  <c:v>1.3120000000000001</c:v>
                </c:pt>
                <c:pt idx="4815">
                  <c:v>1.3242</c:v>
                </c:pt>
                <c:pt idx="4816">
                  <c:v>1.3190999999999999</c:v>
                </c:pt>
                <c:pt idx="4819">
                  <c:v>1.3119000000000001</c:v>
                </c:pt>
                <c:pt idx="4820">
                  <c:v>1.3057000000000001</c:v>
                </c:pt>
                <c:pt idx="4821">
                  <c:v>1.3062</c:v>
                </c:pt>
                <c:pt idx="4822">
                  <c:v>1.3057000000000001</c:v>
                </c:pt>
                <c:pt idx="4823">
                  <c:v>1.3116000000000001</c:v>
                </c:pt>
                <c:pt idx="4826">
                  <c:v>1.3149999999999999</c:v>
                </c:pt>
                <c:pt idx="4827">
                  <c:v>1.3198000000000001</c:v>
                </c:pt>
                <c:pt idx="4828">
                  <c:v>1.3225</c:v>
                </c:pt>
                <c:pt idx="4829">
                  <c:v>1.3167</c:v>
                </c:pt>
                <c:pt idx="4830">
                  <c:v>1.3242</c:v>
                </c:pt>
                <c:pt idx="4833">
                  <c:v>1.3275999999999999</c:v>
                </c:pt>
                <c:pt idx="4834">
                  <c:v>1.3332999999999999</c:v>
                </c:pt>
                <c:pt idx="4835">
                  <c:v>1.3337000000000001</c:v>
                </c:pt>
                <c:pt idx="4836">
                  <c:v>1.3271999999999999</c:v>
                </c:pt>
                <c:pt idx="4837">
                  <c:v>1.3355999999999999</c:v>
                </c:pt>
                <c:pt idx="4840">
                  <c:v>1.3319000000000001</c:v>
                </c:pt>
                <c:pt idx="4841">
                  <c:v>1.3314999999999999</c:v>
                </c:pt>
                <c:pt idx="4842">
                  <c:v>1.3142</c:v>
                </c:pt>
                <c:pt idx="4843">
                  <c:v>1.3068</c:v>
                </c:pt>
                <c:pt idx="4848">
                  <c:v>1.3113999999999999</c:v>
                </c:pt>
                <c:pt idx="4849">
                  <c:v>1.3130999999999999</c:v>
                </c:pt>
                <c:pt idx="4850">
                  <c:v>1.3152999999999999</c:v>
                </c:pt>
                <c:pt idx="4851">
                  <c:v>1.3148</c:v>
                </c:pt>
                <c:pt idx="4854">
                  <c:v>1.3024</c:v>
                </c:pt>
                <c:pt idx="4855">
                  <c:v>1.3131999999999999</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1.3213999999999999</c:v>
                </c:pt>
                <c:pt idx="4870">
                  <c:v>1.3130999999999999</c:v>
                </c:pt>
                <c:pt idx="4871">
                  <c:v>1.3123</c:v>
                </c:pt>
                <c:pt idx="4872">
                  <c:v>1.3131999999999999</c:v>
                </c:pt>
                <c:pt idx="4875">
                  <c:v>1.3032999999999999</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1.2428999999999999</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1.2487999999999999</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1.2104999999999999</c:v>
                </c:pt>
                <c:pt idx="4953">
                  <c:v>1.2089000000000001</c:v>
                </c:pt>
                <c:pt idx="4954">
                  <c:v>1.2134</c:v>
                </c:pt>
                <c:pt idx="4955">
                  <c:v>1.226</c:v>
                </c:pt>
                <c:pt idx="4956">
                  <c:v>1.2317</c:v>
                </c:pt>
                <c:pt idx="4959">
                  <c:v>1.2245999999999999</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1.2447999999999999</c:v>
                </c:pt>
                <c:pt idx="4983">
                  <c:v>1.2552000000000001</c:v>
                </c:pt>
                <c:pt idx="4984">
                  <c:v>1.2506999999999999</c:v>
                </c:pt>
                <c:pt idx="4987">
                  <c:v>1.2529999999999999</c:v>
                </c:pt>
                <c:pt idx="4988">
                  <c:v>1.2547999999999999</c:v>
                </c:pt>
                <c:pt idx="4989">
                  <c:v>1.2544999999999999</c:v>
                </c:pt>
                <c:pt idx="4990">
                  <c:v>1.2544</c:v>
                </c:pt>
                <c:pt idx="4991">
                  <c:v>1.2611000000000001</c:v>
                </c:pt>
                <c:pt idx="4994">
                  <c:v>1.2567999999999999</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1.3095000000000001</c:v>
                </c:pt>
                <c:pt idx="5008">
                  <c:v>1.3086</c:v>
                </c:pt>
                <c:pt idx="5009">
                  <c:v>1.3053999999999999</c:v>
                </c:pt>
                <c:pt idx="5010">
                  <c:v>1.3002</c:v>
                </c:pt>
                <c:pt idx="5011">
                  <c:v>1.2954000000000001</c:v>
                </c:pt>
                <c:pt idx="5012">
                  <c:v>1.2988</c:v>
                </c:pt>
                <c:pt idx="5015">
                  <c:v>1.2916000000000001</c:v>
                </c:pt>
                <c:pt idx="5016">
                  <c:v>1.2931999999999999</c:v>
                </c:pt>
                <c:pt idx="5017">
                  <c:v>1.2845</c:v>
                </c:pt>
                <c:pt idx="5018">
                  <c:v>1.2874000000000001</c:v>
                </c:pt>
                <c:pt idx="5019">
                  <c:v>1.2929999999999999</c:v>
                </c:pt>
                <c:pt idx="5022">
                  <c:v>1.2877000000000001</c:v>
                </c:pt>
                <c:pt idx="5023">
                  <c:v>1.2929999999999999</c:v>
                </c:pt>
                <c:pt idx="5024">
                  <c:v>1.2904</c:v>
                </c:pt>
                <c:pt idx="5025">
                  <c:v>1.2950999999999999</c:v>
                </c:pt>
                <c:pt idx="5026">
                  <c:v>1.3002</c:v>
                </c:pt>
                <c:pt idx="5029">
                  <c:v>1.2958000000000001</c:v>
                </c:pt>
                <c:pt idx="5030">
                  <c:v>1.2952999999999999</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1.2992999999999999</c:v>
                </c:pt>
                <c:pt idx="5047">
                  <c:v>1.2907999999999999</c:v>
                </c:pt>
                <c:pt idx="5050">
                  <c:v>1.2898000000000001</c:v>
                </c:pt>
                <c:pt idx="5051">
                  <c:v>1.2962</c:v>
                </c:pt>
                <c:pt idx="5052">
                  <c:v>1.2992999999999999</c:v>
                </c:pt>
                <c:pt idx="5053">
                  <c:v>1.2975000000000001</c:v>
                </c:pt>
                <c:pt idx="5054">
                  <c:v>1.2849999999999999</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1.2994000000000001</c:v>
                </c:pt>
                <c:pt idx="5082">
                  <c:v>1.2986</c:v>
                </c:pt>
                <c:pt idx="5085">
                  <c:v>1.3057000000000001</c:v>
                </c:pt>
                <c:pt idx="5086">
                  <c:v>1.3091999999999999</c:v>
                </c:pt>
                <c:pt idx="5087">
                  <c:v>1.3065</c:v>
                </c:pt>
                <c:pt idx="5088">
                  <c:v>1.3071999999999999</c:v>
                </c:pt>
                <c:pt idx="5089">
                  <c:v>1.2905</c:v>
                </c:pt>
                <c:pt idx="5092">
                  <c:v>1.2929999999999999</c:v>
                </c:pt>
                <c:pt idx="5093">
                  <c:v>1.2992999999999999</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1.3011999999999999</c:v>
                </c:pt>
                <c:pt idx="5120">
                  <c:v>1.3039000000000001</c:v>
                </c:pt>
                <c:pt idx="5121">
                  <c:v>1.3086</c:v>
                </c:pt>
                <c:pt idx="5122">
                  <c:v>1.3056000000000001</c:v>
                </c:pt>
                <c:pt idx="5123">
                  <c:v>1.3112999999999999</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1.3516999999999999</c:v>
                </c:pt>
                <c:pt idx="5151">
                  <c:v>1.3546</c:v>
                </c:pt>
                <c:pt idx="5152">
                  <c:v>1.3373999999999999</c:v>
                </c:pt>
                <c:pt idx="5155">
                  <c:v>1.3391</c:v>
                </c:pt>
                <c:pt idx="5156">
                  <c:v>1.3438000000000001</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1.2994000000000001</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1.3051999999999999</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1.3112999999999999</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1.2853000000000001</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1.3091999999999999</c:v>
                </c:pt>
                <c:pt idx="5269">
                  <c:v>1.3067</c:v>
                </c:pt>
                <c:pt idx="5270">
                  <c:v>1.3118000000000001</c:v>
                </c:pt>
                <c:pt idx="5271">
                  <c:v>1.3260000000000001</c:v>
                </c:pt>
                <c:pt idx="5274">
                  <c:v>1.3209</c:v>
                </c:pt>
                <c:pt idx="5275">
                  <c:v>1.3272999999999999</c:v>
                </c:pt>
                <c:pt idx="5276">
                  <c:v>1.3277000000000001</c:v>
                </c:pt>
                <c:pt idx="5277">
                  <c:v>1.3314999999999999</c:v>
                </c:pt>
                <c:pt idx="5278">
                  <c:v>1.3303</c:v>
                </c:pt>
                <c:pt idx="5281">
                  <c:v>1.3337000000000001</c:v>
                </c:pt>
                <c:pt idx="5282">
                  <c:v>1.3373999999999999</c:v>
                </c:pt>
                <c:pt idx="5283">
                  <c:v>1.3406</c:v>
                </c:pt>
                <c:pt idx="5284">
                  <c:v>1.32</c:v>
                </c:pt>
                <c:pt idx="5285">
                  <c:v>1.3180000000000001</c:v>
                </c:pt>
                <c:pt idx="5288">
                  <c:v>1.3086</c:v>
                </c:pt>
                <c:pt idx="5289">
                  <c:v>1.3133999999999999</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1.2849999999999999</c:v>
                </c:pt>
                <c:pt idx="5303">
                  <c:v>1.2857000000000001</c:v>
                </c:pt>
                <c:pt idx="5304">
                  <c:v>1.2813000000000001</c:v>
                </c:pt>
                <c:pt idx="5305">
                  <c:v>1.3044</c:v>
                </c:pt>
                <c:pt idx="5306">
                  <c:v>1.3033999999999999</c:v>
                </c:pt>
                <c:pt idx="5309">
                  <c:v>1.3011999999999999</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1.3274999999999999</c:v>
                </c:pt>
                <c:pt idx="5326">
                  <c:v>1.3236000000000001</c:v>
                </c:pt>
                <c:pt idx="5327">
                  <c:v>1.3203</c:v>
                </c:pt>
                <c:pt idx="5330">
                  <c:v>1.3257000000000001</c:v>
                </c:pt>
                <c:pt idx="5331">
                  <c:v>1.3280000000000001</c:v>
                </c:pt>
                <c:pt idx="5332">
                  <c:v>1.3305</c:v>
                </c:pt>
                <c:pt idx="5333">
                  <c:v>1.3360000000000001</c:v>
                </c:pt>
                <c:pt idx="5334">
                  <c:v>1.3372999999999999</c:v>
                </c:pt>
                <c:pt idx="5337">
                  <c:v>1.3280000000000001</c:v>
                </c:pt>
                <c:pt idx="5338">
                  <c:v>1.329</c:v>
                </c:pt>
                <c:pt idx="5339">
                  <c:v>1.3243</c:v>
                </c:pt>
                <c:pt idx="5340">
                  <c:v>1.3297000000000001</c:v>
                </c:pt>
                <c:pt idx="5341">
                  <c:v>1.3340000000000001</c:v>
                </c:pt>
                <c:pt idx="5344">
                  <c:v>1.3344</c:v>
                </c:pt>
                <c:pt idx="5345">
                  <c:v>1.3391999999999999</c:v>
                </c:pt>
                <c:pt idx="5346">
                  <c:v>1.3384</c:v>
                </c:pt>
                <c:pt idx="5347">
                  <c:v>1.3323</c:v>
                </c:pt>
                <c:pt idx="5348">
                  <c:v>1.3354999999999999</c:v>
                </c:pt>
                <c:pt idx="5351">
                  <c:v>1.3361000000000001</c:v>
                </c:pt>
                <c:pt idx="5352">
                  <c:v>1.3338000000000001</c:v>
                </c:pt>
                <c:pt idx="5353">
                  <c:v>1.3347</c:v>
                </c:pt>
                <c:pt idx="5354">
                  <c:v>1.3266</c:v>
                </c:pt>
                <c:pt idx="5355">
                  <c:v>1.3234999999999999</c:v>
                </c:pt>
                <c:pt idx="5358">
                  <c:v>1.3207</c:v>
                </c:pt>
                <c:pt idx="5359">
                  <c:v>1.3171999999999999</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1.3514999999999999</c:v>
                </c:pt>
                <c:pt idx="5389">
                  <c:v>1.3593999999999999</c:v>
                </c:pt>
                <c:pt idx="5390">
                  <c:v>1.3593</c:v>
                </c:pt>
                <c:pt idx="5393">
                  <c:v>1.3572</c:v>
                </c:pt>
                <c:pt idx="5394">
                  <c:v>1.3575999999999999</c:v>
                </c:pt>
                <c:pt idx="5395">
                  <c:v>1.3514999999999999</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1.3493999999999999</c:v>
                </c:pt>
                <c:pt idx="5423">
                  <c:v>1.3516999999999999</c:v>
                </c:pt>
                <c:pt idx="5424">
                  <c:v>1.3365</c:v>
                </c:pt>
                <c:pt idx="5425">
                  <c:v>1.3431</c:v>
                </c:pt>
                <c:pt idx="5428">
                  <c:v>1.3393999999999999</c:v>
                </c:pt>
                <c:pt idx="5429">
                  <c:v>1.3431999999999999</c:v>
                </c:pt>
                <c:pt idx="5430">
                  <c:v>1.3414999999999999</c:v>
                </c:pt>
                <c:pt idx="5431">
                  <c:v>1.3435999999999999</c:v>
                </c:pt>
                <c:pt idx="5432">
                  <c:v>1.3460000000000001</c:v>
                </c:pt>
                <c:pt idx="5435">
                  <c:v>1.3516999999999999</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1.3535999999999999</c:v>
                </c:pt>
                <c:pt idx="5450">
                  <c:v>1.3577999999999999</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1.3657999999999999</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1.3596999999999999</c:v>
                </c:pt>
                <c:pt idx="5495">
                  <c:v>1.3584000000000001</c:v>
                </c:pt>
                <c:pt idx="5498">
                  <c:v>1.3566</c:v>
                </c:pt>
                <c:pt idx="5499">
                  <c:v>1.3526</c:v>
                </c:pt>
                <c:pt idx="5500">
                  <c:v>1.3566</c:v>
                </c:pt>
                <c:pt idx="5501">
                  <c:v>1.3638999999999999</c:v>
                </c:pt>
                <c:pt idx="5502">
                  <c:v>1.3687</c:v>
                </c:pt>
                <c:pt idx="5505">
                  <c:v>1.3657999999999999</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1.3655999999999999</c:v>
                </c:pt>
                <c:pt idx="5537">
                  <c:v>1.3813</c:v>
                </c:pt>
                <c:pt idx="5540">
                  <c:v>1.3768</c:v>
                </c:pt>
                <c:pt idx="5541">
                  <c:v>1.3768</c:v>
                </c:pt>
                <c:pt idx="5542">
                  <c:v>1.3732</c:v>
                </c:pt>
                <c:pt idx="5543">
                  <c:v>1.3745000000000001</c:v>
                </c:pt>
                <c:pt idx="5544">
                  <c:v>1.3894</c:v>
                </c:pt>
                <c:pt idx="5547">
                  <c:v>1.3880999999999999</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1.3779999999999999</c:v>
                </c:pt>
                <c:pt idx="5561">
                  <c:v>1.3774</c:v>
                </c:pt>
                <c:pt idx="5562">
                  <c:v>1.3789</c:v>
                </c:pt>
                <c:pt idx="5563">
                  <c:v>1.3791</c:v>
                </c:pt>
                <c:pt idx="5564">
                  <c:v>1.3757999999999999</c:v>
                </c:pt>
                <c:pt idx="5565">
                  <c:v>1.3758999999999999</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1.3819999999999999</c:v>
                </c:pt>
                <c:pt idx="5593">
                  <c:v>1.3831</c:v>
                </c:pt>
                <c:pt idx="5596">
                  <c:v>1.3861000000000001</c:v>
                </c:pt>
                <c:pt idx="5597">
                  <c:v>1.3826000000000001</c:v>
                </c:pt>
                <c:pt idx="5598">
                  <c:v>1.385</c:v>
                </c:pt>
                <c:pt idx="5600">
                  <c:v>1.3862000000000001</c:v>
                </c:pt>
                <c:pt idx="5603">
                  <c:v>1.3874</c:v>
                </c:pt>
                <c:pt idx="5604">
                  <c:v>1.3945000000000001</c:v>
                </c:pt>
                <c:pt idx="5605">
                  <c:v>1.3927</c:v>
                </c:pt>
                <c:pt idx="5606">
                  <c:v>1.3953</c:v>
                </c:pt>
                <c:pt idx="5607">
                  <c:v>1.3781000000000001</c:v>
                </c:pt>
                <c:pt idx="5610">
                  <c:v>1.3765000000000001</c:v>
                </c:pt>
                <c:pt idx="5611">
                  <c:v>1.3703000000000001</c:v>
                </c:pt>
                <c:pt idx="5612">
                  <c:v>1.3718999999999999</c:v>
                </c:pt>
                <c:pt idx="5613">
                  <c:v>1.3658999999999999</c:v>
                </c:pt>
                <c:pt idx="5614">
                  <c:v>1.3695999999999999</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1.3617999999999999</c:v>
                </c:pt>
                <c:pt idx="5654">
                  <c:v>1.3614999999999999</c:v>
                </c:pt>
                <c:pt idx="5655">
                  <c:v>1.3606</c:v>
                </c:pt>
                <c:pt idx="5656">
                  <c:v>1.3620000000000001</c:v>
                </c:pt>
                <c:pt idx="5659">
                  <c:v>1.3657999999999999</c:v>
                </c:pt>
                <c:pt idx="5660">
                  <c:v>1.3688</c:v>
                </c:pt>
                <c:pt idx="5661">
                  <c:v>1.3655999999999999</c:v>
                </c:pt>
                <c:pt idx="5662">
                  <c:v>1.3646</c:v>
                </c:pt>
                <c:pt idx="5663">
                  <c:v>1.3588</c:v>
                </c:pt>
                <c:pt idx="5666">
                  <c:v>1.3592</c:v>
                </c:pt>
                <c:pt idx="5667">
                  <c:v>1.3589</c:v>
                </c:pt>
                <c:pt idx="5668">
                  <c:v>1.3603000000000001</c:v>
                </c:pt>
                <c:pt idx="5669">
                  <c:v>1.3604000000000001</c:v>
                </c:pt>
                <c:pt idx="5670">
                  <c:v>1.3594999999999999</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1.3394999999999999</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1.3015000000000001</c:v>
                </c:pt>
                <c:pt idx="5726">
                  <c:v>1.2948</c:v>
                </c:pt>
                <c:pt idx="5729">
                  <c:v>1.2947</c:v>
                </c:pt>
                <c:pt idx="5730">
                  <c:v>1.2902</c:v>
                </c:pt>
                <c:pt idx="5731">
                  <c:v>1.2928999999999999</c:v>
                </c:pt>
                <c:pt idx="5732">
                  <c:v>1.2927999999999999</c:v>
                </c:pt>
                <c:pt idx="5733">
                  <c:v>1.2930999999999999</c:v>
                </c:pt>
                <c:pt idx="5736">
                  <c:v>1.2910999999999999</c:v>
                </c:pt>
                <c:pt idx="5737">
                  <c:v>1.2948999999999999</c:v>
                </c:pt>
                <c:pt idx="5738">
                  <c:v>1.2956000000000001</c:v>
                </c:pt>
                <c:pt idx="5739">
                  <c:v>1.2871999999999999</c:v>
                </c:pt>
                <c:pt idx="5740">
                  <c:v>1.2851999999999999</c:v>
                </c:pt>
                <c:pt idx="5743">
                  <c:v>1.2845</c:v>
                </c:pt>
                <c:pt idx="5744">
                  <c:v>1.2891999999999999</c:v>
                </c:pt>
                <c:pt idx="5745">
                  <c:v>1.2826</c:v>
                </c:pt>
                <c:pt idx="5746">
                  <c:v>1.2712000000000001</c:v>
                </c:pt>
                <c:pt idx="5747">
                  <c:v>1.2732000000000001</c:v>
                </c:pt>
                <c:pt idx="5750">
                  <c:v>1.2701</c:v>
                </c:pt>
                <c:pt idx="5751">
                  <c:v>1.2583</c:v>
                </c:pt>
                <c:pt idx="5752">
                  <c:v>1.2603</c:v>
                </c:pt>
                <c:pt idx="5753">
                  <c:v>1.2630999999999999</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1.2748999999999999</c:v>
                </c:pt>
                <c:pt idx="5768">
                  <c:v>1.2823</c:v>
                </c:pt>
                <c:pt idx="5771">
                  <c:v>1.2773000000000001</c:v>
                </c:pt>
                <c:pt idx="5772">
                  <c:v>1.2762</c:v>
                </c:pt>
                <c:pt idx="5773">
                  <c:v>1.2693000000000001</c:v>
                </c:pt>
                <c:pt idx="5774">
                  <c:v>1.2668999999999999</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1.2468999999999999</c:v>
                </c:pt>
                <c:pt idx="5814">
                  <c:v>1.2423999999999999</c:v>
                </c:pt>
                <c:pt idx="5815">
                  <c:v>1.2331000000000001</c:v>
                </c:pt>
                <c:pt idx="5816">
                  <c:v>1.2311000000000001</c:v>
                </c:pt>
                <c:pt idx="5817">
                  <c:v>1.2362</c:v>
                </c:pt>
                <c:pt idx="5820">
                  <c:v>1.2258</c:v>
                </c:pt>
                <c:pt idx="5821">
                  <c:v>1.2369000000000001</c:v>
                </c:pt>
                <c:pt idx="5822">
                  <c:v>1.2392000000000001</c:v>
                </c:pt>
                <c:pt idx="5823">
                  <c:v>1.2427999999999999</c:v>
                </c:pt>
                <c:pt idx="5824">
                  <c:v>1.2450000000000001</c:v>
                </c:pt>
                <c:pt idx="5827">
                  <c:v>1.2425999999999999</c:v>
                </c:pt>
                <c:pt idx="5828">
                  <c:v>1.2537</c:v>
                </c:pt>
                <c:pt idx="5829">
                  <c:v>1.2447999999999999</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1.1803999999999999</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1.1380999999999999</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1.1117999999999999</c:v>
                </c:pt>
                <c:pt idx="5984">
                  <c:v>1.1133</c:v>
                </c:pt>
                <c:pt idx="5985">
                  <c:v>1.1164000000000001</c:v>
                </c:pt>
                <c:pt idx="5988">
                  <c:v>1.0978000000000001</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1.1220000000000001</c:v>
                </c:pt>
                <c:pt idx="6009">
                  <c:v>1.1217999999999999</c:v>
                </c:pt>
                <c:pt idx="6010">
                  <c:v>1.1214999999999999</c:v>
                </c:pt>
                <c:pt idx="6011">
                  <c:v>1.1278999999999999</c:v>
                </c:pt>
                <c:pt idx="6012">
                  <c:v>1.1404000000000001</c:v>
                </c:pt>
                <c:pt idx="6013">
                  <c:v>1.1298999999999999</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1.1138999999999999</c:v>
                </c:pt>
                <c:pt idx="6096">
                  <c:v>1.1185</c:v>
                </c:pt>
                <c:pt idx="6097">
                  <c:v>1.1268</c:v>
                </c:pt>
                <c:pt idx="6100">
                  <c:v>1.1305000000000001</c:v>
                </c:pt>
                <c:pt idx="6101">
                  <c:v>1.1319999999999999</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1.1359999999999999</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1.0835999999999999</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1.0835999999999999</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1.1119000000000001</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1.1218999999999999</c:v>
                </c:pt>
                <c:pt idx="6352">
                  <c:v>1.1214999999999999</c:v>
                </c:pt>
                <c:pt idx="6353">
                  <c:v>1.1168</c:v>
                </c:pt>
                <c:pt idx="6354">
                  <c:v>1.1146</c:v>
                </c:pt>
                <c:pt idx="6355">
                  <c:v>1.1168</c:v>
                </c:pt>
                <c:pt idx="6356">
                  <c:v>1.1168</c:v>
                </c:pt>
                <c:pt idx="6359">
                  <c:v>1.1138999999999999</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1.1077999999999999</c:v>
                </c:pt>
                <c:pt idx="6431">
                  <c:v>1.1184000000000001</c:v>
                </c:pt>
                <c:pt idx="6432">
                  <c:v>1.1153</c:v>
                </c:pt>
                <c:pt idx="6433">
                  <c:v>1.1157999999999999</c:v>
                </c:pt>
                <c:pt idx="6436">
                  <c:v>1.1180000000000001</c:v>
                </c:pt>
                <c:pt idx="6437">
                  <c:v>1.1294999999999999</c:v>
                </c:pt>
                <c:pt idx="6438">
                  <c:v>1.1275999999999999</c:v>
                </c:pt>
                <c:pt idx="6439">
                  <c:v>1.1321000000000001</c:v>
                </c:pt>
                <c:pt idx="6440">
                  <c:v>1.1326000000000001</c:v>
                </c:pt>
                <c:pt idx="6443">
                  <c:v>1.1306</c:v>
                </c:pt>
                <c:pt idx="6444">
                  <c:v>1.1338999999999999</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1.1220000000000001</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1.1037999999999999</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1.1037999999999999</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1.0513999999999999</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1.1178999999999999</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1.1218999999999999</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1.1462000000000001</c:v>
                </c:pt>
                <c:pt idx="6773">
                  <c:v>1.1555</c:v>
                </c:pt>
                <c:pt idx="6774">
                  <c:v>1.1533</c:v>
                </c:pt>
                <c:pt idx="6775">
                  <c:v>1.1485000000000001</c:v>
                </c:pt>
                <c:pt idx="6776">
                  <c:v>1.1641999999999999</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1.1744000000000001</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1.1904999999999999</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1.1904999999999999</c:v>
                </c:pt>
                <c:pt idx="6839">
                  <c:v>1.1960999999999999</c:v>
                </c:pt>
                <c:pt idx="6842">
                  <c:v>1.1867000000000001</c:v>
                </c:pt>
                <c:pt idx="6843">
                  <c:v>1.1787000000000001</c:v>
                </c:pt>
                <c:pt idx="6844">
                  <c:v>1.1740999999999999</c:v>
                </c:pt>
                <c:pt idx="6845">
                  <c:v>1.1778</c:v>
                </c:pt>
                <c:pt idx="6846">
                  <c:v>1.1806000000000001</c:v>
                </c:pt>
                <c:pt idx="6849">
                  <c:v>1.1744000000000001</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1.1561999999999999</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1.1845000000000001</c:v>
                </c:pt>
                <c:pt idx="6923">
                  <c:v>1.1806000000000001</c:v>
                </c:pt>
                <c:pt idx="6926">
                  <c:v>1.1795</c:v>
                </c:pt>
                <c:pt idx="6927">
                  <c:v>1.1822999999999999</c:v>
                </c:pt>
                <c:pt idx="6928">
                  <c:v>1.1845000000000001</c:v>
                </c:pt>
                <c:pt idx="6929">
                  <c:v>1.1859</c:v>
                </c:pt>
                <c:pt idx="6930">
                  <c:v>1.1853</c:v>
                </c:pt>
                <c:pt idx="6935">
                  <c:v>1.1895</c:v>
                </c:pt>
                <c:pt idx="6936">
                  <c:v>1.1934</c:v>
                </c:pt>
                <c:pt idx="6937">
                  <c:v>1.1993</c:v>
                </c:pt>
                <c:pt idx="6941">
                  <c:v>1.2064999999999999</c:v>
                </c:pt>
                <c:pt idx="6942">
                  <c:v>1.2022999999999999</c:v>
                </c:pt>
                <c:pt idx="6943">
                  <c:v>1.2064999999999999</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1.2306999999999999</c:v>
                </c:pt>
                <c:pt idx="7004">
                  <c:v>1.2411000000000001</c:v>
                </c:pt>
                <c:pt idx="7005">
                  <c:v>1.2417</c:v>
                </c:pt>
                <c:pt idx="7006">
                  <c:v>1.2421</c:v>
                </c:pt>
                <c:pt idx="7007">
                  <c:v>1.2291000000000001</c:v>
                </c:pt>
                <c:pt idx="7010">
                  <c:v>1.2302</c:v>
                </c:pt>
                <c:pt idx="7011">
                  <c:v>1.2378</c:v>
                </c:pt>
                <c:pt idx="7012">
                  <c:v>1.2369000000000001</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1.1763999999999999</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1.1641999999999999</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1.1601999999999999</c:v>
                </c:pt>
                <c:pt idx="7159">
                  <c:v>1.1589</c:v>
                </c:pt>
                <c:pt idx="7160">
                  <c:v>1.1593</c:v>
                </c:pt>
                <c:pt idx="7161">
                  <c:v>1.1456</c:v>
                </c:pt>
                <c:pt idx="7164">
                  <c:v>1.1403000000000001</c:v>
                </c:pt>
                <c:pt idx="7165">
                  <c:v>1.1406000000000001</c:v>
                </c:pt>
                <c:pt idx="7166">
                  <c:v>1.1321000000000001</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1.1561999999999999</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1.1580999999999999</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1.1380999999999999</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1.1420999999999999</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1.1439999999999999</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1.1422000000000001</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1.1361000000000001</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1.1218999999999999</c:v>
                </c:pt>
                <c:pt idx="7399">
                  <c:v>1.1233</c:v>
                </c:pt>
                <c:pt idx="7402">
                  <c:v>1.1246</c:v>
                </c:pt>
                <c:pt idx="7403">
                  <c:v>1.1276999999999999</c:v>
                </c:pt>
                <c:pt idx="7404">
                  <c:v>1.1278999999999999</c:v>
                </c:pt>
                <c:pt idx="7405">
                  <c:v>1.1264000000000001</c:v>
                </c:pt>
                <c:pt idx="7406">
                  <c:v>1.1321000000000001</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1.1138999999999999</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1.1319999999999999</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1.1220000000000001</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1.1119000000000001</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1.0936999999999999</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1.1138999999999999</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1.0976999999999999</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1.0976999999999999</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1.1279999999999999</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1.1742999999999999</c:v>
                </c:pt>
                <c:pt idx="7882">
                  <c:v>1.1848000000000001</c:v>
                </c:pt>
                <c:pt idx="7885">
                  <c:v>1.1726000000000001</c:v>
                </c:pt>
                <c:pt idx="7886">
                  <c:v>1.1765000000000001</c:v>
                </c:pt>
                <c:pt idx="7887">
                  <c:v>1.1854</c:v>
                </c:pt>
                <c:pt idx="7888">
                  <c:v>1.1842999999999999</c:v>
                </c:pt>
                <c:pt idx="7889">
                  <c:v>1.1817</c:v>
                </c:pt>
                <c:pt idx="7892">
                  <c:v>1.1762999999999999</c:v>
                </c:pt>
                <c:pt idx="7893">
                  <c:v>1.1782999999999999</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1.1704000000000001</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1.1862999999999999</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1.2245999999999999</c:v>
                </c:pt>
                <c:pt idx="8022">
                  <c:v>1.2259</c:v>
                </c:pt>
                <c:pt idx="8025">
                  <c:v>1.2173</c:v>
                </c:pt>
                <c:pt idx="8026">
                  <c:v>1.2239</c:v>
                </c:pt>
                <c:pt idx="8027">
                  <c:v>1.2165999999999999</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1.2165999999999999</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1.2024999999999999</c:v>
                </c:pt>
                <c:pt idx="8075">
                  <c:v>1.2103999999999999</c:v>
                </c:pt>
                <c:pt idx="8076">
                  <c:v>1.2126999999999999</c:v>
                </c:pt>
                <c:pt idx="8077">
                  <c:v>1.2146999999999999</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1.1883999999999999</c:v>
                </c:pt>
                <c:pt idx="8133">
                  <c:v>1.1873</c:v>
                </c:pt>
                <c:pt idx="8134">
                  <c:v>1.1888000000000001</c:v>
                </c:pt>
                <c:pt idx="8137">
                  <c:v>1.1903999999999999</c:v>
                </c:pt>
                <c:pt idx="8138">
                  <c:v>1.1896</c:v>
                </c:pt>
                <c:pt idx="8139">
                  <c:v>1.1963999999999999</c:v>
                </c:pt>
                <c:pt idx="8140">
                  <c:v>1.1970000000000001</c:v>
                </c:pt>
                <c:pt idx="8141">
                  <c:v>1.1986000000000001</c:v>
                </c:pt>
                <c:pt idx="8144">
                  <c:v>1.2035</c:v>
                </c:pt>
                <c:pt idx="8145">
                  <c:v>1.2051000000000001</c:v>
                </c:pt>
                <c:pt idx="8146">
                  <c:v>1.2007000000000001</c:v>
                </c:pt>
                <c:pt idx="8147">
                  <c:v>1.2045999999999999</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1.2186999999999999</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1.1883999999999999</c:v>
                </c:pt>
                <c:pt idx="8217">
                  <c:v>1.1883999999999999</c:v>
                </c:pt>
                <c:pt idx="8218">
                  <c:v>1.1822999999999999</c:v>
                </c:pt>
                <c:pt idx="8221">
                  <c:v>1.1866000000000001</c:v>
                </c:pt>
                <c:pt idx="8222">
                  <c:v>1.1838</c:v>
                </c:pt>
                <c:pt idx="8223">
                  <c:v>1.1831</c:v>
                </c:pt>
                <c:pt idx="8224">
                  <c:v>1.1838</c:v>
                </c:pt>
                <c:pt idx="8225">
                  <c:v>1.1858</c:v>
                </c:pt>
                <c:pt idx="8228">
                  <c:v>1.1852</c:v>
                </c:pt>
                <c:pt idx="8229">
                  <c:v>1.1843999999999999</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1.1721999999999999</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1.1601999999999999</c:v>
                </c:pt>
                <c:pt idx="8314">
                  <c:v>1.1541999999999999</c:v>
                </c:pt>
                <c:pt idx="8315">
                  <c:v>1.1561999999999999</c:v>
                </c:pt>
                <c:pt idx="8316">
                  <c:v>1.1569</c:v>
                </c:pt>
                <c:pt idx="8319">
                  <c:v>1.1574</c:v>
                </c:pt>
                <c:pt idx="8320">
                  <c:v>1.1555</c:v>
                </c:pt>
                <c:pt idx="8321">
                  <c:v>1.1561999999999999</c:v>
                </c:pt>
                <c:pt idx="8322">
                  <c:v>1.1601999999999999</c:v>
                </c:pt>
                <c:pt idx="8323">
                  <c:v>1.1601999999999999</c:v>
                </c:pt>
                <c:pt idx="8326">
                  <c:v>1.1604000000000001</c:v>
                </c:pt>
                <c:pt idx="8327">
                  <c:v>1.1655</c:v>
                </c:pt>
                <c:pt idx="8328">
                  <c:v>1.1623000000000001</c:v>
                </c:pt>
                <c:pt idx="8329">
                  <c:v>1.1637</c:v>
                </c:pt>
                <c:pt idx="8330">
                  <c:v>1.163</c:v>
                </c:pt>
                <c:pt idx="8333">
                  <c:v>1.1603000000000001</c:v>
                </c:pt>
                <c:pt idx="8334">
                  <c:v>1.1617999999999999</c:v>
                </c:pt>
                <c:pt idx="8335">
                  <c:v>1.1617</c:v>
                </c:pt>
                <c:pt idx="8336">
                  <c:v>1.1593</c:v>
                </c:pt>
                <c:pt idx="8337">
                  <c:v>1.1645000000000001</c:v>
                </c:pt>
                <c:pt idx="8340">
                  <c:v>1.1577999999999999</c:v>
                </c:pt>
                <c:pt idx="8341">
                  <c:v>1.1603000000000001</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1.1258999999999999</c:v>
                </c:pt>
                <c:pt idx="8363">
                  <c:v>1.1206</c:v>
                </c:pt>
                <c:pt idx="8364">
                  <c:v>1.1223000000000001</c:v>
                </c:pt>
                <c:pt idx="8365">
                  <c:v>1.1291</c:v>
                </c:pt>
                <c:pt idx="8368">
                  <c:v>1.1275999999999999</c:v>
                </c:pt>
                <c:pt idx="8369">
                  <c:v>1.1363000000000001</c:v>
                </c:pt>
                <c:pt idx="8370">
                  <c:v>1.1314</c:v>
                </c:pt>
                <c:pt idx="8371">
                  <c:v>1.1338999999999999</c:v>
                </c:pt>
                <c:pt idx="8372">
                  <c:v>1.1291</c:v>
                </c:pt>
                <c:pt idx="8375">
                  <c:v>1.1287</c:v>
                </c:pt>
                <c:pt idx="8376">
                  <c:v>1.1255999999999999</c:v>
                </c:pt>
                <c:pt idx="8377">
                  <c:v>1.1298999999999999</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1.1037999999999999</c:v>
                </c:pt>
                <c:pt idx="8481">
                  <c:v>1.1024</c:v>
                </c:pt>
                <c:pt idx="8482">
                  <c:v>1.0985</c:v>
                </c:pt>
                <c:pt idx="8483">
                  <c:v>1.0978000000000001</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1.0553999999999999</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1.0130999999999999</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1.0130999999999999</c:v>
                </c:pt>
                <c:pt idx="8629">
                  <c:v>1.0164</c:v>
                </c:pt>
                <c:pt idx="8630">
                  <c:v>1.0178</c:v>
                </c:pt>
                <c:pt idx="8631">
                  <c:v>1.0054000000000001</c:v>
                </c:pt>
                <c:pt idx="8634">
                  <c:v>1.0001</c:v>
                </c:pt>
                <c:pt idx="8635">
                  <c:v>0.99270000000000003</c:v>
                </c:pt>
                <c:pt idx="8636">
                  <c:v>0.99340000000000006</c:v>
                </c:pt>
                <c:pt idx="8637">
                  <c:v>0.997</c:v>
                </c:pt>
                <c:pt idx="8638">
                  <c:v>1.0006999999999999</c:v>
                </c:pt>
                <c:pt idx="8641">
                  <c:v>0.99860000000000004</c:v>
                </c:pt>
                <c:pt idx="8642">
                  <c:v>1.0034000000000001</c:v>
                </c:pt>
                <c:pt idx="8643">
                  <c:v>1</c:v>
                </c:pt>
                <c:pt idx="8644">
                  <c:v>1.0004</c:v>
                </c:pt>
                <c:pt idx="8645">
                  <c:v>0.99930000000000008</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0.99920000000000009</c:v>
                </c:pt>
                <c:pt idx="8659">
                  <c:v>0.99540000000000006</c:v>
                </c:pt>
                <c:pt idx="8662">
                  <c:v>0.999</c:v>
                </c:pt>
                <c:pt idx="8663">
                  <c:v>0.99860000000000004</c:v>
                </c:pt>
                <c:pt idx="8664">
                  <c:v>0.99060000000000004</c:v>
                </c:pt>
                <c:pt idx="8665">
                  <c:v>0.98840000000000006</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0.98910000000000009</c:v>
                </c:pt>
                <c:pt idx="8678">
                  <c:v>0.99150000000000005</c:v>
                </c:pt>
                <c:pt idx="8679">
                  <c:v>0.98599999999999999</c:v>
                </c:pt>
                <c:pt idx="8680">
                  <c:v>0.97970000000000002</c:v>
                </c:pt>
                <c:pt idx="8683">
                  <c:v>0.96970000000000001</c:v>
                </c:pt>
                <c:pt idx="8684">
                  <c:v>0.97230000000000005</c:v>
                </c:pt>
                <c:pt idx="8685">
                  <c:v>0.97060000000000002</c:v>
                </c:pt>
                <c:pt idx="8686">
                  <c:v>0.9739000000000001</c:v>
                </c:pt>
                <c:pt idx="8687">
                  <c:v>0.97170000000000001</c:v>
                </c:pt>
                <c:pt idx="8690">
                  <c:v>0.9739000000000001</c:v>
                </c:pt>
                <c:pt idx="8691">
                  <c:v>0.98350000000000004</c:v>
                </c:pt>
                <c:pt idx="8692">
                  <c:v>0.9778</c:v>
                </c:pt>
                <c:pt idx="8693">
                  <c:v>0.98110000000000008</c:v>
                </c:pt>
                <c:pt idx="8694">
                  <c:v>0.97299999999999998</c:v>
                </c:pt>
                <c:pt idx="8697">
                  <c:v>0.98510000000000009</c:v>
                </c:pt>
                <c:pt idx="8698">
                  <c:v>0.98610000000000009</c:v>
                </c:pt>
                <c:pt idx="8699">
                  <c:v>1.0023</c:v>
                </c:pt>
                <c:pt idx="8700">
                  <c:v>1.0037</c:v>
                </c:pt>
                <c:pt idx="8701">
                  <c:v>0.9951000000000001</c:v>
                </c:pt>
                <c:pt idx="8704">
                  <c:v>0.99140000000000006</c:v>
                </c:pt>
                <c:pt idx="8705">
                  <c:v>0.99470000000000003</c:v>
                </c:pt>
                <c:pt idx="8706">
                  <c:v>0.99080000000000001</c:v>
                </c:pt>
                <c:pt idx="8707">
                  <c:v>0.97530000000000006</c:v>
                </c:pt>
                <c:pt idx="8708">
                  <c:v>0.98720000000000008</c:v>
                </c:pt>
                <c:pt idx="8711">
                  <c:v>0.99930000000000008</c:v>
                </c:pt>
                <c:pt idx="8712">
                  <c:v>0.99960000000000004</c:v>
                </c:pt>
                <c:pt idx="8713">
                  <c:v>1.0039</c:v>
                </c:pt>
                <c:pt idx="8714">
                  <c:v>0.99540000000000006</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1.0412999999999999</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pt idx="8778">
                  <c:v>1.0813999999999999</c:v>
                </c:pt>
                <c:pt idx="8781">
                  <c:v>1.0811999999999999</c:v>
                </c:pt>
                <c:pt idx="8782">
                  <c:v>1.0843</c:v>
                </c:pt>
                <c:pt idx="8783">
                  <c:v>1.0839000000000001</c:v>
                </c:pt>
                <c:pt idx="8784">
                  <c:v>1.0814999999999999</c:v>
                </c:pt>
                <c:pt idx="8785">
                  <c:v>1.0826</c:v>
                </c:pt>
                <c:pt idx="8788">
                  <c:v>1.0871</c:v>
                </c:pt>
                <c:pt idx="8789">
                  <c:v>1.0858000000000001</c:v>
                </c:pt>
                <c:pt idx="8790">
                  <c:v>1.0878000000000001</c:v>
                </c:pt>
                <c:pt idx="8791">
                  <c:v>1.0894999999999999</c:v>
                </c:pt>
                <c:pt idx="8792">
                  <c:v>1.0865</c:v>
                </c:pt>
                <c:pt idx="8795">
                  <c:v>1.0903</c:v>
                </c:pt>
                <c:pt idx="8796">
                  <c:v>1.0832999999999999</c:v>
                </c:pt>
                <c:pt idx="8797">
                  <c:v>1.0893999999999999</c:v>
                </c:pt>
                <c:pt idx="8798">
                  <c:v>1.0988</c:v>
                </c:pt>
                <c:pt idx="8799">
                  <c:v>1.0936999999999999</c:v>
                </c:pt>
                <c:pt idx="8802">
                  <c:v>1.0775999999999999</c:v>
                </c:pt>
                <c:pt idx="8803">
                  <c:v>1.07</c:v>
                </c:pt>
                <c:pt idx="8804">
                  <c:v>1.0734999999999999</c:v>
                </c:pt>
                <c:pt idx="8805">
                  <c:v>1.0770999999999999</c:v>
                </c:pt>
                <c:pt idx="8806">
                  <c:v>1.069</c:v>
                </c:pt>
                <c:pt idx="8809">
                  <c:v>1.0686</c:v>
                </c:pt>
                <c:pt idx="8810">
                  <c:v>1.0759000000000001</c:v>
                </c:pt>
                <c:pt idx="8811">
                  <c:v>1.07</c:v>
                </c:pt>
                <c:pt idx="8812">
                  <c:v>1.07</c:v>
                </c:pt>
                <c:pt idx="8813">
                  <c:v>1.0625</c:v>
                </c:pt>
                <c:pt idx="8816">
                  <c:v>1.0673999999999999</c:v>
                </c:pt>
                <c:pt idx="8817">
                  <c:v>1.0664</c:v>
                </c:pt>
                <c:pt idx="8818">
                  <c:v>1.0644</c:v>
                </c:pt>
                <c:pt idx="8819">
                  <c:v>1.0616000000000001</c:v>
                </c:pt>
                <c:pt idx="8820">
                  <c:v>1.0569999999999999</c:v>
                </c:pt>
                <c:pt idx="8823">
                  <c:v>1.0553999999999999</c:v>
                </c:pt>
                <c:pt idx="8824">
                  <c:v>1.0619000000000001</c:v>
                </c:pt>
                <c:pt idx="8825">
                  <c:v>1.0684</c:v>
                </c:pt>
                <c:pt idx="8826">
                  <c:v>1.0605</c:v>
                </c:pt>
                <c:pt idx="8827">
                  <c:v>1.0615000000000001</c:v>
                </c:pt>
                <c:pt idx="8830">
                  <c:v>1.0646</c:v>
                </c:pt>
                <c:pt idx="8831">
                  <c:v>1.0665</c:v>
                </c:pt>
                <c:pt idx="8832">
                  <c:v>1.0545</c:v>
                </c:pt>
                <c:pt idx="8833">
                  <c:v>1.0553999999999999</c:v>
                </c:pt>
                <c:pt idx="8834">
                  <c:v>1.0586</c:v>
                </c:pt>
                <c:pt idx="8837">
                  <c:v>1.0706</c:v>
                </c:pt>
                <c:pt idx="8838">
                  <c:v>1.0737000000000001</c:v>
                </c:pt>
                <c:pt idx="8839">
                  <c:v>1.0548999999999999</c:v>
                </c:pt>
                <c:pt idx="8840">
                  <c:v>1.0595000000000001</c:v>
                </c:pt>
                <c:pt idx="8841">
                  <c:v>1.0623</c:v>
                </c:pt>
                <c:pt idx="8844">
                  <c:v>1.0717000000000001</c:v>
                </c:pt>
                <c:pt idx="8845">
                  <c:v>1.0775999999999999</c:v>
                </c:pt>
                <c:pt idx="8846">
                  <c:v>1.0785</c:v>
                </c:pt>
                <c:pt idx="8847">
                  <c:v>1.0879000000000001</c:v>
                </c:pt>
                <c:pt idx="8848">
                  <c:v>1.0745</c:v>
                </c:pt>
                <c:pt idx="8851">
                  <c:v>1.0772999999999999</c:v>
                </c:pt>
                <c:pt idx="8852">
                  <c:v>1.0841000000000001</c:v>
                </c:pt>
                <c:pt idx="8853">
                  <c:v>1.0847</c:v>
                </c:pt>
                <c:pt idx="8854">
                  <c:v>1.0886</c:v>
                </c:pt>
                <c:pt idx="8855">
                  <c:v>1.0874999999999999</c:v>
                </c:pt>
                <c:pt idx="8858">
                  <c:v>1.087</c:v>
                </c:pt>
                <c:pt idx="8859">
                  <c:v>1.0901000000000001</c:v>
                </c:pt>
                <c:pt idx="8860">
                  <c:v>1.0940000000000001</c:v>
                </c:pt>
                <c:pt idx="8861">
                  <c:v>1.0914999999999999</c:v>
                </c:pt>
                <c:pt idx="8866">
                  <c:v>1.0905</c:v>
                </c:pt>
                <c:pt idx="8867">
                  <c:v>1.0922000000000001</c:v>
                </c:pt>
                <c:pt idx="8868">
                  <c:v>1.1014999999999999</c:v>
                </c:pt>
                <c:pt idx="8869">
                  <c:v>1.1056999999999999</c:v>
                </c:pt>
                <c:pt idx="8872">
                  <c:v>1.0981000000000001</c:v>
                </c:pt>
                <c:pt idx="8873">
                  <c:v>1.0972</c:v>
                </c:pt>
                <c:pt idx="8874">
                  <c:v>1.0932999999999999</c:v>
                </c:pt>
                <c:pt idx="8875">
                  <c:v>1.0944</c:v>
                </c:pt>
                <c:pt idx="8876">
                  <c:v>1.0978000000000001</c:v>
                </c:pt>
                <c:pt idx="8879">
                  <c:v>1.1002000000000001</c:v>
                </c:pt>
                <c:pt idx="8880">
                  <c:v>1.1022000000000001</c:v>
                </c:pt>
                <c:pt idx="8881">
                  <c:v>1.1039000000000001</c:v>
                </c:pt>
                <c:pt idx="8882">
                  <c:v>1.1042000000000001</c:v>
                </c:pt>
                <c:pt idx="8883">
                  <c:v>1.0981000000000001</c:v>
                </c:pt>
                <c:pt idx="8887">
                  <c:v>1.0965</c:v>
                </c:pt>
                <c:pt idx="8888">
                  <c:v>1.1043000000000001</c:v>
                </c:pt>
                <c:pt idx="8889">
                  <c:v>1.1073999999999999</c:v>
                </c:pt>
                <c:pt idx="8890">
                  <c:v>1.1013999999999999</c:v>
                </c:pt>
                <c:pt idx="8893">
                  <c:v>1.1036999999999999</c:v>
                </c:pt>
                <c:pt idx="8894">
                  <c:v>1.0959000000000001</c:v>
                </c:pt>
                <c:pt idx="8895">
                  <c:v>1.095</c:v>
                </c:pt>
                <c:pt idx="8896">
                  <c:v>1.093</c:v>
                </c:pt>
                <c:pt idx="8897">
                  <c:v>1.0891999999999999</c:v>
                </c:pt>
                <c:pt idx="8900">
                  <c:v>1.0875999999999999</c:v>
                </c:pt>
                <c:pt idx="8901">
                  <c:v>1.0881000000000001</c:v>
                </c:pt>
                <c:pt idx="8902">
                  <c:v>1.0829</c:v>
                </c:pt>
                <c:pt idx="8903">
                  <c:v>1.0812999999999999</c:v>
                </c:pt>
                <c:pt idx="8904">
                  <c:v>1.0808</c:v>
                </c:pt>
                <c:pt idx="8907">
                  <c:v>1.0822000000000001</c:v>
                </c:pt>
                <c:pt idx="8908">
                  <c:v>1.0779000000000001</c:v>
                </c:pt>
                <c:pt idx="8909">
                  <c:v>1.0785</c:v>
                </c:pt>
                <c:pt idx="8910">
                  <c:v>1.0734999999999999</c:v>
                </c:pt>
                <c:pt idx="8911">
                  <c:v>1.0750999999999999</c:v>
                </c:pt>
                <c:pt idx="8914">
                  <c:v>1.0714999999999999</c:v>
                </c:pt>
                <c:pt idx="8915">
                  <c:v>1.0744</c:v>
                </c:pt>
                <c:pt idx="8916">
                  <c:v>1.0683</c:v>
                </c:pt>
                <c:pt idx="8917">
                  <c:v>1.0697000000000001</c:v>
                </c:pt>
                <c:pt idx="8918">
                  <c:v>1.0763</c:v>
                </c:pt>
                <c:pt idx="8921">
                  <c:v>1.069</c:v>
                </c:pt>
                <c:pt idx="8922">
                  <c:v>1.0683</c:v>
                </c:pt>
                <c:pt idx="8923">
                  <c:v>1.0717000000000001</c:v>
                </c:pt>
                <c:pt idx="8924">
                  <c:v>1.0737000000000001</c:v>
                </c:pt>
                <c:pt idx="8925">
                  <c:v>1.0780000000000001</c:v>
                </c:pt>
                <c:pt idx="8928">
                  <c:v>1.0765</c:v>
                </c:pt>
                <c:pt idx="8929">
                  <c:v>1.0792999999999999</c:v>
                </c:pt>
                <c:pt idx="8930">
                  <c:v>1.0809</c:v>
                </c:pt>
                <c:pt idx="8931">
                  <c:v>1.0819000000000001</c:v>
                </c:pt>
                <c:pt idx="8932">
                  <c:v>1.0966</c:v>
                </c:pt>
                <c:pt idx="8935">
                  <c:v>1.0922000000000001</c:v>
                </c:pt>
                <c:pt idx="8936">
                  <c:v>1.0932999999999999</c:v>
                </c:pt>
                <c:pt idx="8937">
                  <c:v>1.0923</c:v>
                </c:pt>
                <c:pt idx="8938">
                  <c:v>1.0985</c:v>
                </c:pt>
                <c:pt idx="8939">
                  <c:v>1.0884</c:v>
                </c:pt>
                <c:pt idx="8942">
                  <c:v>1.0918000000000001</c:v>
                </c:pt>
                <c:pt idx="8943">
                  <c:v>1.0951</c:v>
                </c:pt>
                <c:pt idx="8944">
                  <c:v>1.0938000000000001</c:v>
                </c:pt>
                <c:pt idx="8945">
                  <c:v>1.0938000000000001</c:v>
                </c:pt>
                <c:pt idx="8946">
                  <c:v>1.0866</c:v>
                </c:pt>
                <c:pt idx="8949">
                  <c:v>1.0899000000000001</c:v>
                </c:pt>
                <c:pt idx="8950">
                  <c:v>1.0894999999999999</c:v>
                </c:pt>
                <c:pt idx="8951">
                  <c:v>1.0879000000000001</c:v>
                </c:pt>
                <c:pt idx="8952">
                  <c:v>1.0899000000000001</c:v>
                </c:pt>
                <c:pt idx="8953">
                  <c:v>1.0888</c:v>
                </c:pt>
                <c:pt idx="8956">
                  <c:v>1.0955999999999999</c:v>
                </c:pt>
                <c:pt idx="8957">
                  <c:v>1.0989</c:v>
                </c:pt>
                <c:pt idx="8958">
                  <c:v>1.1022000000000001</c:v>
                </c:pt>
                <c:pt idx="8959">
                  <c:v>1.1182000000000001</c:v>
                </c:pt>
                <c:pt idx="8960">
                  <c:v>1.1221000000000001</c:v>
                </c:pt>
                <c:pt idx="8963">
                  <c:v>1.123</c:v>
                </c:pt>
                <c:pt idx="8964">
                  <c:v>1.1254999999999999</c:v>
                </c:pt>
                <c:pt idx="8965">
                  <c:v>1.1222000000000001</c:v>
                </c:pt>
                <c:pt idx="8966">
                  <c:v>1.1196999999999999</c:v>
                </c:pt>
                <c:pt idx="8967">
                  <c:v>1.1123000000000001</c:v>
                </c:pt>
                <c:pt idx="8970">
                  <c:v>1.1095999999999999</c:v>
                </c:pt>
                <c:pt idx="8971">
                  <c:v>1.1051</c:v>
                </c:pt>
                <c:pt idx="8972">
                  <c:v>1.1059000000000001</c:v>
                </c:pt>
                <c:pt idx="8973">
                  <c:v>1.1125</c:v>
                </c:pt>
                <c:pt idx="8974">
                  <c:v>1.101</c:v>
                </c:pt>
                <c:pt idx="8977">
                  <c:v>1.1023000000000001</c:v>
                </c:pt>
                <c:pt idx="8978">
                  <c:v>1.097</c:v>
                </c:pt>
                <c:pt idx="8979">
                  <c:v>1.0985</c:v>
                </c:pt>
                <c:pt idx="8980">
                  <c:v>1.0931999999999999</c:v>
                </c:pt>
                <c:pt idx="8981">
                  <c:v>1.0946</c:v>
                </c:pt>
                <c:pt idx="8984">
                  <c:v>1.0984</c:v>
                </c:pt>
                <c:pt idx="8985">
                  <c:v>1.0944</c:v>
                </c:pt>
                <c:pt idx="8986">
                  <c:v>1.0968</c:v>
                </c:pt>
                <c:pt idx="8987">
                  <c:v>1.1019000000000001</c:v>
                </c:pt>
                <c:pt idx="8988">
                  <c:v>1.1004</c:v>
                </c:pt>
                <c:pt idx="8991">
                  <c:v>1.093</c:v>
                </c:pt>
                <c:pt idx="8992">
                  <c:v>1.0926</c:v>
                </c:pt>
                <c:pt idx="8993">
                  <c:v>1.0915999999999999</c:v>
                </c:pt>
                <c:pt idx="8994">
                  <c:v>1.0900000000000001</c:v>
                </c:pt>
                <c:pt idx="8995">
                  <c:v>1.0867</c:v>
                </c:pt>
                <c:pt idx="8998">
                  <c:v>1.0908</c:v>
                </c:pt>
                <c:pt idx="8999">
                  <c:v>1.0887</c:v>
                </c:pt>
                <c:pt idx="9000">
                  <c:v>1.0805</c:v>
                </c:pt>
                <c:pt idx="9001">
                  <c:v>1.0840000000000001</c:v>
                </c:pt>
                <c:pt idx="9002">
                  <c:v>1.0808</c:v>
                </c:pt>
                <c:pt idx="9005">
                  <c:v>1.0808</c:v>
                </c:pt>
                <c:pt idx="9006">
                  <c:v>1.0803</c:v>
                </c:pt>
                <c:pt idx="9007">
                  <c:v>1.0886</c:v>
                </c:pt>
                <c:pt idx="9008">
                  <c:v>1.0868</c:v>
                </c:pt>
                <c:pt idx="9009">
                  <c:v>1.0844</c:v>
                </c:pt>
                <c:pt idx="9012">
                  <c:v>1.0801000000000001</c:v>
                </c:pt>
                <c:pt idx="9013">
                  <c:v>1.0730999999999999</c:v>
                </c:pt>
                <c:pt idx="9014">
                  <c:v>1.0745</c:v>
                </c:pt>
                <c:pt idx="9015">
                  <c:v>1.071</c:v>
                </c:pt>
                <c:pt idx="9016">
                  <c:v>1.0704</c:v>
                </c:pt>
                <c:pt idx="9019">
                  <c:v>1.0724</c:v>
                </c:pt>
                <c:pt idx="9020">
                  <c:v>1.0712999999999999</c:v>
                </c:pt>
                <c:pt idx="9021">
                  <c:v>1.0732999999999999</c:v>
                </c:pt>
                <c:pt idx="9022">
                  <c:v>1.073</c:v>
                </c:pt>
                <c:pt idx="9023">
                  <c:v>1.0658000000000001</c:v>
                </c:pt>
                <c:pt idx="9026">
                  <c:v>1.0663</c:v>
                </c:pt>
                <c:pt idx="9027">
                  <c:v>1.0712999999999999</c:v>
                </c:pt>
                <c:pt idx="9028">
                  <c:v>1.0702</c:v>
                </c:pt>
                <c:pt idx="9029">
                  <c:v>1.0634999999999999</c:v>
                </c:pt>
                <c:pt idx="9030">
                  <c:v>1.0647</c:v>
                </c:pt>
                <c:pt idx="9033">
                  <c:v>1.0632999999999999</c:v>
                </c:pt>
                <c:pt idx="9034">
                  <c:v>1.0605</c:v>
                </c:pt>
                <c:pt idx="9035">
                  <c:v>1.0536000000000001</c:v>
                </c:pt>
                <c:pt idx="9036">
                  <c:v>1.0539000000000001</c:v>
                </c:pt>
                <c:pt idx="9037">
                  <c:v>1.0593999999999999</c:v>
                </c:pt>
                <c:pt idx="9040">
                  <c:v>1.0529999999999999</c:v>
                </c:pt>
                <c:pt idx="9041">
                  <c:v>1.0468999999999999</c:v>
                </c:pt>
                <c:pt idx="9042">
                  <c:v>1.0497000000000001</c:v>
                </c:pt>
                <c:pt idx="9043">
                  <c:v>1.0526</c:v>
                </c:pt>
                <c:pt idx="9044">
                  <c:v>1.0563</c:v>
                </c:pt>
                <c:pt idx="9047">
                  <c:v>1.0530999999999999</c:v>
                </c:pt>
                <c:pt idx="9048">
                  <c:v>1.0582</c:v>
                </c:pt>
                <c:pt idx="9049">
                  <c:v>1.0604</c:v>
                </c:pt>
                <c:pt idx="9050">
                  <c:v>1.0619000000000001</c:v>
                </c:pt>
                <c:pt idx="9051">
                  <c:v>1.0524</c:v>
                </c:pt>
                <c:pt idx="9054">
                  <c:v>1.0538000000000001</c:v>
                </c:pt>
                <c:pt idx="9055">
                  <c:v>1.0569</c:v>
                </c:pt>
                <c:pt idx="9056">
                  <c:v>1.0565</c:v>
                </c:pt>
                <c:pt idx="9057">
                  <c:v>1.0558000000000001</c:v>
                </c:pt>
                <c:pt idx="9058">
                  <c:v>1.0590999999999999</c:v>
                </c:pt>
                <c:pt idx="9061">
                  <c:v>1.0597000000000001</c:v>
                </c:pt>
                <c:pt idx="9062">
                  <c:v>1.0631999999999999</c:v>
                </c:pt>
                <c:pt idx="9063">
                  <c:v>1.0576000000000001</c:v>
                </c:pt>
                <c:pt idx="9064">
                  <c:v>1.054</c:v>
                </c:pt>
                <c:pt idx="9065">
                  <c:v>1.0541</c:v>
                </c:pt>
                <c:pt idx="9068">
                  <c:v>1.0605</c:v>
                </c:pt>
                <c:pt idx="9069">
                  <c:v>1.0619000000000001</c:v>
                </c:pt>
                <c:pt idx="9070">
                  <c:v>1.0537000000000001</c:v>
                </c:pt>
                <c:pt idx="9071">
                  <c:v>1.0661</c:v>
                </c:pt>
                <c:pt idx="9072">
                  <c:v>1.0702</c:v>
                </c:pt>
                <c:pt idx="9075">
                  <c:v>1.0741000000000001</c:v>
                </c:pt>
                <c:pt idx="9076">
                  <c:v>1.0686</c:v>
                </c:pt>
                <c:pt idx="9077">
                  <c:v>1.0670999999999999</c:v>
                </c:pt>
                <c:pt idx="9078">
                  <c:v>1.0690999999999999</c:v>
                </c:pt>
                <c:pt idx="9079">
                  <c:v>1.0683</c:v>
                </c:pt>
                <c:pt idx="9082">
                  <c:v>1.0669999999999999</c:v>
                </c:pt>
                <c:pt idx="9083">
                  <c:v>1.0724</c:v>
                </c:pt>
                <c:pt idx="9084">
                  <c:v>1.0868</c:v>
                </c:pt>
                <c:pt idx="9085">
                  <c:v>1.0849</c:v>
                </c:pt>
                <c:pt idx="9086">
                  <c:v>1.0871999999999999</c:v>
                </c:pt>
                <c:pt idx="9089">
                  <c:v>1.0928</c:v>
                </c:pt>
                <c:pt idx="9090">
                  <c:v>1.0954999999999999</c:v>
                </c:pt>
                <c:pt idx="9091">
                  <c:v>1.0911</c:v>
                </c:pt>
                <c:pt idx="9092">
                  <c:v>1.0900000000000001</c:v>
                </c:pt>
                <c:pt idx="9093">
                  <c:v>1.0915999999999999</c:v>
                </c:pt>
                <c:pt idx="9096">
                  <c:v>1.0951</c:v>
                </c:pt>
                <c:pt idx="9097">
                  <c:v>1.0949</c:v>
                </c:pt>
                <c:pt idx="9098">
                  <c:v>1.0985</c:v>
                </c:pt>
                <c:pt idx="9099">
                  <c:v>1.0931</c:v>
                </c:pt>
                <c:pt idx="9100">
                  <c:v>1.0874999999999999</c:v>
                </c:pt>
                <c:pt idx="9103">
                  <c:v>1.0868</c:v>
                </c:pt>
                <c:pt idx="9104">
                  <c:v>1.0817000000000001</c:v>
                </c:pt>
                <c:pt idx="9105">
                  <c:v>1.0778000000000001</c:v>
                </c:pt>
                <c:pt idx="9106">
                  <c:v>1.0770999999999999</c:v>
                </c:pt>
                <c:pt idx="9107">
                  <c:v>1.0777000000000001</c:v>
                </c:pt>
                <c:pt idx="9110">
                  <c:v>1.0757000000000001</c:v>
                </c:pt>
                <c:pt idx="9111">
                  <c:v>1.0804</c:v>
                </c:pt>
                <c:pt idx="9112">
                  <c:v>1.0787</c:v>
                </c:pt>
                <c:pt idx="9113">
                  <c:v>1.0919000000000001</c:v>
                </c:pt>
                <c:pt idx="9114">
                  <c:v>1.0946</c:v>
                </c:pt>
                <c:pt idx="9117">
                  <c:v>1.0918000000000001</c:v>
                </c:pt>
                <c:pt idx="9118">
                  <c:v>1.0962000000000001</c:v>
                </c:pt>
                <c:pt idx="9119">
                  <c:v>1.0944</c:v>
                </c:pt>
                <c:pt idx="9120">
                  <c:v>1.0983000000000001</c:v>
                </c:pt>
                <c:pt idx="9121">
                  <c:v>1.1023000000000001</c:v>
                </c:pt>
                <c:pt idx="9126">
                  <c:v>1.1065</c:v>
                </c:pt>
                <c:pt idx="9127">
                  <c:v>1.1113999999999999</c:v>
                </c:pt>
                <c:pt idx="9128">
                  <c:v>1.105</c:v>
                </c:pt>
                <c:pt idx="9132">
                  <c:v>1.0955999999999999</c:v>
                </c:pt>
                <c:pt idx="9133">
                  <c:v>1.0919000000000001</c:v>
                </c:pt>
                <c:pt idx="9134">
                  <c:v>1.0952999999999999</c:v>
                </c:pt>
                <c:pt idx="9135">
                  <c:v>1.0921000000000001</c:v>
                </c:pt>
                <c:pt idx="9138">
                  <c:v>1.0946</c:v>
                </c:pt>
                <c:pt idx="9139">
                  <c:v>1.0940000000000001</c:v>
                </c:pt>
                <c:pt idx="9140">
                  <c:v>1.0946</c:v>
                </c:pt>
                <c:pt idx="9141">
                  <c:v>1.0987</c:v>
                </c:pt>
                <c:pt idx="9142">
                  <c:v>1.0942000000000001</c:v>
                </c:pt>
                <c:pt idx="9145">
                  <c:v>1.0945</c:v>
                </c:pt>
                <c:pt idx="9146">
                  <c:v>1.0882000000000001</c:v>
                </c:pt>
                <c:pt idx="9147">
                  <c:v>1.0876999999999999</c:v>
                </c:pt>
                <c:pt idx="9148">
                  <c:v>1.0874999999999999</c:v>
                </c:pt>
                <c:pt idx="9149">
                  <c:v>1.0887</c:v>
                </c:pt>
                <c:pt idx="9152">
                  <c:v>1.089</c:v>
                </c:pt>
                <c:pt idx="9153">
                  <c:v>1.0871999999999999</c:v>
                </c:pt>
                <c:pt idx="9154">
                  <c:v>1.0905</c:v>
                </c:pt>
                <c:pt idx="9155">
                  <c:v>1.0892999999999999</c:v>
                </c:pt>
                <c:pt idx="9156">
                  <c:v>1.0871</c:v>
                </c:pt>
                <c:pt idx="9159">
                  <c:v>1.0823</c:v>
                </c:pt>
                <c:pt idx="9160">
                  <c:v>1.0846</c:v>
                </c:pt>
                <c:pt idx="9161">
                  <c:v>1.0837000000000001</c:v>
                </c:pt>
                <c:pt idx="9162">
                  <c:v>1.0813999999999999</c:v>
                </c:pt>
                <c:pt idx="9163">
                  <c:v>1.0883</c:v>
                </c:pt>
                <c:pt idx="9166">
                  <c:v>1.0746</c:v>
                </c:pt>
                <c:pt idx="9167">
                  <c:v>1.0743</c:v>
                </c:pt>
                <c:pt idx="9168">
                  <c:v>1.0775999999999999</c:v>
                </c:pt>
                <c:pt idx="9169">
                  <c:v>1.0758000000000001</c:v>
                </c:pt>
                <c:pt idx="9170">
                  <c:v>1.0771999999999999</c:v>
                </c:pt>
                <c:pt idx="9173">
                  <c:v>1.0772999999999999</c:v>
                </c:pt>
                <c:pt idx="9174">
                  <c:v>1.0792999999999999</c:v>
                </c:pt>
                <c:pt idx="9175">
                  <c:v>1.0712999999999999</c:v>
                </c:pt>
                <c:pt idx="9176">
                  <c:v>1.0743</c:v>
                </c:pt>
                <c:pt idx="9177">
                  <c:v>1.0768</c:v>
                </c:pt>
                <c:pt idx="9180">
                  <c:v>1.0775999999999999</c:v>
                </c:pt>
                <c:pt idx="9181">
                  <c:v>1.0802</c:v>
                </c:pt>
                <c:pt idx="9182">
                  <c:v>1.0809</c:v>
                </c:pt>
                <c:pt idx="9183">
                  <c:v>1.0844</c:v>
                </c:pt>
                <c:pt idx="9184">
                  <c:v>1.0833999999999999</c:v>
                </c:pt>
                <c:pt idx="9187">
                  <c:v>1.0851999999999999</c:v>
                </c:pt>
                <c:pt idx="9188">
                  <c:v>1.0855999999999999</c:v>
                </c:pt>
                <c:pt idx="9189">
                  <c:v>1.0808</c:v>
                </c:pt>
                <c:pt idx="9190">
                  <c:v>1.0826</c:v>
                </c:pt>
                <c:pt idx="9191">
                  <c:v>1.0812999999999999</c:v>
                </c:pt>
                <c:pt idx="9194">
                  <c:v>1.0846</c:v>
                </c:pt>
                <c:pt idx="9195">
                  <c:v>1.0849</c:v>
                </c:pt>
                <c:pt idx="9196">
                  <c:v>1.0873999999999999</c:v>
                </c:pt>
                <c:pt idx="9197">
                  <c:v>1.0894999999999999</c:v>
                </c:pt>
                <c:pt idx="9198">
                  <c:v>1.0931999999999999</c:v>
                </c:pt>
                <c:pt idx="9201">
                  <c:v>1.0926</c:v>
                </c:pt>
                <c:pt idx="9202">
                  <c:v>1.0915999999999999</c:v>
                </c:pt>
                <c:pt idx="9203">
                  <c:v>1.0939000000000001</c:v>
                </c:pt>
                <c:pt idx="9204">
                  <c:v>1.0925</c:v>
                </c:pt>
                <c:pt idx="9205">
                  <c:v>1.0891999999999999</c:v>
                </c:pt>
                <c:pt idx="9208">
                  <c:v>1.0891999999999999</c:v>
                </c:pt>
                <c:pt idx="9209">
                  <c:v>1.0853999999999999</c:v>
                </c:pt>
                <c:pt idx="9210">
                  <c:v>1.0844</c:v>
                </c:pt>
                <c:pt idx="9211">
                  <c:v>1.0907</c:v>
                </c:pt>
                <c:pt idx="9212">
                  <c:v>1.0823</c:v>
                </c:pt>
                <c:pt idx="9215">
                  <c:v>1.0834999999999999</c:v>
                </c:pt>
                <c:pt idx="9216">
                  <c:v>1.0854999999999999</c:v>
                </c:pt>
                <c:pt idx="9217">
                  <c:v>1.0815999999999999</c:v>
                </c:pt>
                <c:pt idx="9218">
                  <c:v>1.0810999999999999</c:v>
                </c:pt>
                <c:pt idx="9223">
                  <c:v>1.0749</c:v>
                </c:pt>
                <c:pt idx="9224">
                  <c:v>1.0783</c:v>
                </c:pt>
                <c:pt idx="9225">
                  <c:v>1.0851999999999999</c:v>
                </c:pt>
                <c:pt idx="9226">
                  <c:v>1.0841000000000001</c:v>
                </c:pt>
                <c:pt idx="9229">
                  <c:v>1.0823</c:v>
                </c:pt>
                <c:pt idx="9230">
                  <c:v>1.0867</c:v>
                </c:pt>
                <c:pt idx="9231">
                  <c:v>1.0860000000000001</c:v>
                </c:pt>
                <c:pt idx="9232">
                  <c:v>1.0729</c:v>
                </c:pt>
                <c:pt idx="9233">
                  <c:v>1.0651999999999999</c:v>
                </c:pt>
                <c:pt idx="9236">
                  <c:v>1.0656000000000001</c:v>
                </c:pt>
                <c:pt idx="9237">
                  <c:v>1.0637000000000001</c:v>
                </c:pt>
                <c:pt idx="9238">
                  <c:v>1.0638000000000001</c:v>
                </c:pt>
                <c:pt idx="9239">
                  <c:v>1.0679000000000001</c:v>
                </c:pt>
                <c:pt idx="9240">
                  <c:v>1.0652999999999999</c:v>
                </c:pt>
                <c:pt idx="9243">
                  <c:v>1.0631999999999999</c:v>
                </c:pt>
                <c:pt idx="9244">
                  <c:v>1.0673999999999999</c:v>
                </c:pt>
                <c:pt idx="9245">
                  <c:v>1.0686</c:v>
                </c:pt>
                <c:pt idx="9246">
                  <c:v>1.0720000000000001</c:v>
                </c:pt>
                <c:pt idx="9247">
                  <c:v>1.0713999999999999</c:v>
                </c:pt>
                <c:pt idx="9250">
                  <c:v>1.0720000000000001</c:v>
                </c:pt>
                <c:pt idx="9251">
                  <c:v>1.0718000000000001</c:v>
                </c:pt>
                <c:pt idx="9253">
                  <c:v>1.0698000000000001</c:v>
                </c:pt>
                <c:pt idx="9254">
                  <c:v>1.0744</c:v>
                </c:pt>
                <c:pt idx="9257">
                  <c:v>1.0775999999999999</c:v>
                </c:pt>
                <c:pt idx="9258">
                  <c:v>1.0766</c:v>
                </c:pt>
                <c:pt idx="9259">
                  <c:v>1.0743</c:v>
                </c:pt>
                <c:pt idx="9260">
                  <c:v>1.0731999999999999</c:v>
                </c:pt>
                <c:pt idx="9261">
                  <c:v>1.0779000000000001</c:v>
                </c:pt>
                <c:pt idx="9264">
                  <c:v>1.0794999999999999</c:v>
                </c:pt>
                <c:pt idx="9265">
                  <c:v>1.0795999999999999</c:v>
                </c:pt>
                <c:pt idx="9266">
                  <c:v>1.0831999999999999</c:v>
                </c:pt>
                <c:pt idx="9267">
                  <c:v>1.0866</c:v>
                </c:pt>
                <c:pt idx="9268">
                  <c:v>1.0844</c:v>
                </c:pt>
                <c:pt idx="9271">
                  <c:v>1.0861000000000001</c:v>
                </c:pt>
                <c:pt idx="9272">
                  <c:v>1.0864</c:v>
                </c:pt>
                <c:pt idx="9273">
                  <c:v>1.083</c:v>
                </c:pt>
                <c:pt idx="9274">
                  <c:v>1.0853999999999999</c:v>
                </c:pt>
                <c:pt idx="9275">
                  <c:v>1.0840000000000001</c:v>
                </c:pt>
                <c:pt idx="9278">
                  <c:v>1.0843</c:v>
                </c:pt>
                <c:pt idx="9279">
                  <c:v>1.0882000000000001</c:v>
                </c:pt>
                <c:pt idx="9280">
                  <c:v>1.0857000000000001</c:v>
                </c:pt>
                <c:pt idx="9281">
                  <c:v>1.0814999999999999</c:v>
                </c:pt>
                <c:pt idx="9282">
                  <c:v>1.0851999999999999</c:v>
                </c:pt>
                <c:pt idx="9285">
                  <c:v>1.0842000000000001</c:v>
                </c:pt>
                <c:pt idx="9286">
                  <c:v>1.0865</c:v>
                </c:pt>
                <c:pt idx="9287">
                  <c:v>1.0871999999999999</c:v>
                </c:pt>
                <c:pt idx="9288">
                  <c:v>1.0865</c:v>
                </c:pt>
                <c:pt idx="9289">
                  <c:v>1.0898000000000001</c:v>
                </c:pt>
                <c:pt idx="9292">
                  <c:v>1.0755999999999999</c:v>
                </c:pt>
                <c:pt idx="9293">
                  <c:v>1.073</c:v>
                </c:pt>
                <c:pt idx="9294">
                  <c:v>1.0765</c:v>
                </c:pt>
                <c:pt idx="9295">
                  <c:v>1.0784</c:v>
                </c:pt>
                <c:pt idx="9296">
                  <c:v>1.0686</c:v>
                </c:pt>
                <c:pt idx="9299">
                  <c:v>1.0711999999999999</c:v>
                </c:pt>
                <c:pt idx="9300">
                  <c:v>1.0714999999999999</c:v>
                </c:pt>
                <c:pt idx="9301">
                  <c:v>1.0749</c:v>
                </c:pt>
                <c:pt idx="9302">
                  <c:v>1.0719000000000001</c:v>
                </c:pt>
                <c:pt idx="9303">
                  <c:v>1.0688</c:v>
                </c:pt>
                <c:pt idx="9306">
                  <c:v>1.073</c:v>
                </c:pt>
                <c:pt idx="9307">
                  <c:v>1.0713999999999999</c:v>
                </c:pt>
                <c:pt idx="9308">
                  <c:v>1.0689</c:v>
                </c:pt>
                <c:pt idx="9309">
                  <c:v>1.0696000000000001</c:v>
                </c:pt>
                <c:pt idx="9310">
                  <c:v>1.0705</c:v>
                </c:pt>
                <c:pt idx="9313">
                  <c:v>1.0745</c:v>
                </c:pt>
                <c:pt idx="9314">
                  <c:v>1.0729</c:v>
                </c:pt>
                <c:pt idx="9315">
                  <c:v>1.0758000000000001</c:v>
                </c:pt>
                <c:pt idx="9316">
                  <c:v>1.08</c:v>
                </c:pt>
                <c:pt idx="9317">
                  <c:v>1.0824</c:v>
                </c:pt>
                <c:pt idx="9320">
                  <c:v>1.0834999999999999</c:v>
                </c:pt>
                <c:pt idx="9321">
                  <c:v>1.0813999999999999</c:v>
                </c:pt>
                <c:pt idx="9322">
                  <c:v>1.0825</c:v>
                </c:pt>
                <c:pt idx="9323">
                  <c:v>1.0854999999999999</c:v>
                </c:pt>
                <c:pt idx="9324">
                  <c:v>1.089</c:v>
                </c:pt>
                <c:pt idx="9327">
                  <c:v>1.0907</c:v>
                </c:pt>
                <c:pt idx="9328">
                  <c:v>1.0902000000000001</c:v>
                </c:pt>
                <c:pt idx="9329">
                  <c:v>1.0933999999999999</c:v>
                </c:pt>
                <c:pt idx="9330">
                  <c:v>1.093</c:v>
                </c:pt>
                <c:pt idx="9331">
                  <c:v>1.089</c:v>
                </c:pt>
                <c:pt idx="9334">
                  <c:v>1.0888</c:v>
                </c:pt>
                <c:pt idx="9335">
                  <c:v>1.0860000000000001</c:v>
                </c:pt>
                <c:pt idx="9336">
                  <c:v>1.0848</c:v>
                </c:pt>
                <c:pt idx="9337">
                  <c:v>1.0851</c:v>
                </c:pt>
                <c:pt idx="9338">
                  <c:v>1.0860000000000001</c:v>
                </c:pt>
                <c:pt idx="9341">
                  <c:v>1.0817000000000001</c:v>
                </c:pt>
                <c:pt idx="9342">
                  <c:v>1.0824</c:v>
                </c:pt>
                <c:pt idx="9343">
                  <c:v>1.0828</c:v>
                </c:pt>
                <c:pt idx="9344">
                  <c:v>1.0789</c:v>
                </c:pt>
                <c:pt idx="9345">
                  <c:v>1.0834999999999999</c:v>
                </c:pt>
                <c:pt idx="9348">
                  <c:v>1.0966</c:v>
                </c:pt>
                <c:pt idx="9349">
                  <c:v>1.0914999999999999</c:v>
                </c:pt>
                <c:pt idx="9350">
                  <c:v>1.0922000000000001</c:v>
                </c:pt>
                <c:pt idx="9351">
                  <c:v>1.093</c:v>
                </c:pt>
                <c:pt idx="9352">
                  <c:v>1.0916999999999999</c:v>
                </c:pt>
                <c:pt idx="9355">
                  <c:v>1.0925</c:v>
                </c:pt>
                <c:pt idx="9356">
                  <c:v>1.0931</c:v>
                </c:pt>
                <c:pt idx="9357">
                  <c:v>1.1019000000000001</c:v>
                </c:pt>
                <c:pt idx="9358">
                  <c:v>1.1011</c:v>
                </c:pt>
                <c:pt idx="9359">
                  <c:v>1.0993999999999999</c:v>
                </c:pt>
                <c:pt idx="9362">
                  <c:v>1.1041000000000001</c:v>
                </c:pt>
                <c:pt idx="9363">
                  <c:v>1.1084000000000001</c:v>
                </c:pt>
                <c:pt idx="9364">
                  <c:v>1.1115999999999999</c:v>
                </c:pt>
                <c:pt idx="9365">
                  <c:v>1.1134999999999999</c:v>
                </c:pt>
                <c:pt idx="9366">
                  <c:v>1.1121000000000001</c:v>
                </c:pt>
                <c:pt idx="9369">
                  <c:v>1.1163000000000001</c:v>
                </c:pt>
                <c:pt idx="9370">
                  <c:v>1.1162000000000001</c:v>
                </c:pt>
                <c:pt idx="9371">
                  <c:v>1.1116999999999999</c:v>
                </c:pt>
                <c:pt idx="9372">
                  <c:v>1.1088</c:v>
                </c:pt>
                <c:pt idx="9373">
                  <c:v>1.1087</c:v>
                </c:pt>
                <c:pt idx="9376">
                  <c:v>1.1061000000000001</c:v>
                </c:pt>
                <c:pt idx="9377">
                  <c:v>1.1034999999999999</c:v>
                </c:pt>
                <c:pt idx="9378">
                  <c:v>1.105</c:v>
                </c:pt>
                <c:pt idx="9379">
                  <c:v>1.1096999999999999</c:v>
                </c:pt>
                <c:pt idx="9380">
                  <c:v>1.1103000000000001</c:v>
                </c:pt>
                <c:pt idx="9383">
                  <c:v>1.1043000000000001</c:v>
                </c:pt>
                <c:pt idx="9384">
                  <c:v>1.1031</c:v>
                </c:pt>
                <c:pt idx="9385">
                  <c:v>1.1043000000000001</c:v>
                </c:pt>
                <c:pt idx="9386">
                  <c:v>1.1015999999999999</c:v>
                </c:pt>
                <c:pt idx="9387">
                  <c:v>1.1081000000000001</c:v>
                </c:pt>
                <c:pt idx="9390">
                  <c:v>1.1126</c:v>
                </c:pt>
                <c:pt idx="9391">
                  <c:v>1.1138999999999999</c:v>
                </c:pt>
                <c:pt idx="9392">
                  <c:v>1.1124000000000001</c:v>
                </c:pt>
                <c:pt idx="9393">
                  <c:v>1.1155999999999999</c:v>
                </c:pt>
                <c:pt idx="9394">
                  <c:v>1.1166</c:v>
                </c:pt>
                <c:pt idx="9397">
                  <c:v>1.1119000000000001</c:v>
                </c:pt>
                <c:pt idx="9398">
                  <c:v>1.1133</c:v>
                </c:pt>
                <c:pt idx="9399">
                  <c:v>1.1194</c:v>
                </c:pt>
                <c:pt idx="9400">
                  <c:v>1.1154999999999999</c:v>
                </c:pt>
                <c:pt idx="9401">
                  <c:v>1.1157999999999999</c:v>
                </c:pt>
                <c:pt idx="9404">
                  <c:v>1.1195999999999999</c:v>
                </c:pt>
                <c:pt idx="9405">
                  <c:v>1.1086</c:v>
                </c:pt>
                <c:pt idx="9406">
                  <c:v>1.1071</c:v>
                </c:pt>
                <c:pt idx="9407">
                  <c:v>1.1039000000000001</c:v>
                </c:pt>
                <c:pt idx="9408">
                  <c:v>1.1029</c:v>
                </c:pt>
                <c:pt idx="9411">
                  <c:v>1.0982000000000001</c:v>
                </c:pt>
                <c:pt idx="9412">
                  <c:v>1.0982000000000001</c:v>
                </c:pt>
                <c:pt idx="9413">
                  <c:v>1.0956999999999999</c:v>
                </c:pt>
                <c:pt idx="9414">
                  <c:v>1.0931999999999999</c:v>
                </c:pt>
                <c:pt idx="9415">
                  <c:v>1.0938000000000001</c:v>
                </c:pt>
                <c:pt idx="9418">
                  <c:v>1.0914999999999999</c:v>
                </c:pt>
                <c:pt idx="9419">
                  <c:v>1.0903</c:v>
                </c:pt>
                <c:pt idx="9420">
                  <c:v>1.0896999999999999</c:v>
                </c:pt>
                <c:pt idx="9421">
                  <c:v>1.0866</c:v>
                </c:pt>
                <c:pt idx="9422">
                  <c:v>1.0847</c:v>
                </c:pt>
                <c:pt idx="9425">
                  <c:v>1.0852999999999999</c:v>
                </c:pt>
                <c:pt idx="9426">
                  <c:v>1.0821000000000001</c:v>
                </c:pt>
                <c:pt idx="9427">
                  <c:v>1.0767</c:v>
                </c:pt>
                <c:pt idx="9428">
                  <c:v>1.0801000000000001</c:v>
                </c:pt>
                <c:pt idx="9429">
                  <c:v>1.0825</c:v>
                </c:pt>
                <c:pt idx="9432">
                  <c:v>1.0818000000000001</c:v>
                </c:pt>
                <c:pt idx="9433">
                  <c:v>1.0773999999999999</c:v>
                </c:pt>
                <c:pt idx="9434">
                  <c:v>1.0814999999999999</c:v>
                </c:pt>
                <c:pt idx="9435">
                  <c:v>1.0882000000000001</c:v>
                </c:pt>
                <c:pt idx="9436">
                  <c:v>1.0885</c:v>
                </c:pt>
                <c:pt idx="9439">
                  <c:v>1.0904</c:v>
                </c:pt>
                <c:pt idx="9440">
                  <c:v>1.0896999999999999</c:v>
                </c:pt>
                <c:pt idx="9441">
                  <c:v>1.0694999999999999</c:v>
                </c:pt>
                <c:pt idx="9442">
                  <c:v>1.0785</c:v>
                </c:pt>
                <c:pt idx="9443">
                  <c:v>1.0771999999999999</c:v>
                </c:pt>
                <c:pt idx="9446">
                  <c:v>1.0650999999999999</c:v>
                </c:pt>
                <c:pt idx="9447">
                  <c:v>1.0617000000000001</c:v>
                </c:pt>
                <c:pt idx="9448">
                  <c:v>1.0629</c:v>
                </c:pt>
                <c:pt idx="9449">
                  <c:v>1.0532999999999999</c:v>
                </c:pt>
                <c:pt idx="9450">
                  <c:v>1.0583</c:v>
                </c:pt>
                <c:pt idx="9453">
                  <c:v>1.0551999999999999</c:v>
                </c:pt>
                <c:pt idx="9454">
                  <c:v>1.0578000000000001</c:v>
                </c:pt>
                <c:pt idx="9455">
                  <c:v>1.0562</c:v>
                </c:pt>
                <c:pt idx="9456">
                  <c:v>1.0526</c:v>
                </c:pt>
                <c:pt idx="9457">
                  <c:v>1.0411999999999999</c:v>
                </c:pt>
                <c:pt idx="9460">
                  <c:v>1.0495000000000001</c:v>
                </c:pt>
                <c:pt idx="9461">
                  <c:v>1.0522</c:v>
                </c:pt>
                <c:pt idx="9462">
                  <c:v>1.0530999999999999</c:v>
                </c:pt>
                <c:pt idx="9463">
                  <c:v>1.0542</c:v>
                </c:pt>
                <c:pt idx="9464">
                  <c:v>1.0562</c:v>
                </c:pt>
                <c:pt idx="9467">
                  <c:v>1.0507</c:v>
                </c:pt>
                <c:pt idx="9468">
                  <c:v>1.0511999999999999</c:v>
                </c:pt>
                <c:pt idx="9469">
                  <c:v>1.0491999999999999</c:v>
                </c:pt>
                <c:pt idx="9470">
                  <c:v>1.054</c:v>
                </c:pt>
                <c:pt idx="9471">
                  <c:v>1.0581</c:v>
                </c:pt>
                <c:pt idx="9474">
                  <c:v>1.0568</c:v>
                </c:pt>
                <c:pt idx="9475">
                  <c:v>1.0527</c:v>
                </c:pt>
                <c:pt idx="9476">
                  <c:v>1.0507</c:v>
                </c:pt>
                <c:pt idx="9477">
                  <c:v>1.0490999999999999</c:v>
                </c:pt>
                <c:pt idx="9478">
                  <c:v>1.0518000000000001</c:v>
                </c:pt>
                <c:pt idx="9481">
                  <c:v>1.0498000000000001</c:v>
                </c:pt>
                <c:pt idx="9482">
                  <c:v>1.0497000000000001</c:v>
                </c:pt>
                <c:pt idx="9483">
                  <c:v>1.0496000000000001</c:v>
                </c:pt>
                <c:pt idx="9484">
                  <c:v>1.0395000000000001</c:v>
                </c:pt>
                <c:pt idx="9485">
                  <c:v>1.0389999999999999</c:v>
                </c:pt>
                <c:pt idx="9488">
                  <c:v>1.0392999999999999</c:v>
                </c:pt>
                <c:pt idx="9489">
                  <c:v>1.0395000000000001</c:v>
                </c:pt>
                <c:pt idx="9492">
                  <c:v>1.0435000000000001</c:v>
                </c:pt>
                <c:pt idx="9495">
                  <c:v>1.0444</c:v>
                </c:pt>
                <c:pt idx="9496">
                  <c:v>1.0388999999999999</c:v>
                </c:pt>
                <c:pt idx="9498">
                  <c:v>1.0321</c:v>
                </c:pt>
                <c:pt idx="9499">
                  <c:v>1.0299</c:v>
                </c:pt>
                <c:pt idx="9502">
                  <c:v>1.0426</c:v>
                </c:pt>
                <c:pt idx="9503">
                  <c:v>1.0392999999999999</c:v>
                </c:pt>
                <c:pt idx="9504">
                  <c:v>1.0286</c:v>
                </c:pt>
                <c:pt idx="9505">
                  <c:v>1.0305</c:v>
                </c:pt>
                <c:pt idx="9506">
                  <c:v>1.0304</c:v>
                </c:pt>
                <c:pt idx="9509">
                  <c:v>1.0198</c:v>
                </c:pt>
                <c:pt idx="9510">
                  <c:v>1.0245</c:v>
                </c:pt>
                <c:pt idx="9511">
                  <c:v>1.03</c:v>
                </c:pt>
                <c:pt idx="9512">
                  <c:v>1.0271999999999999</c:v>
                </c:pt>
                <c:pt idx="9513">
                  <c:v>1.0298</c:v>
                </c:pt>
                <c:pt idx="9516">
                  <c:v>1.0316000000000001</c:v>
                </c:pt>
                <c:pt idx="9517">
                  <c:v>1.0357000000000001</c:v>
                </c:pt>
                <c:pt idx="9518">
                  <c:v>1.0443</c:v>
                </c:pt>
                <c:pt idx="9519">
                  <c:v>1.0404</c:v>
                </c:pt>
                <c:pt idx="9520">
                  <c:v>1.0471999999999999</c:v>
                </c:pt>
                <c:pt idx="9523">
                  <c:v>1.0529999999999999</c:v>
                </c:pt>
                <c:pt idx="9524">
                  <c:v>1.0421</c:v>
                </c:pt>
                <c:pt idx="9525">
                  <c:v>1.0396000000000001</c:v>
                </c:pt>
                <c:pt idx="9526">
                  <c:v>1.0403</c:v>
                </c:pt>
                <c:pt idx="9527">
                  <c:v>1.0392999999999999</c:v>
                </c:pt>
                <c:pt idx="9530">
                  <c:v>1.0274000000000001</c:v>
                </c:pt>
                <c:pt idx="9531">
                  <c:v>1.0335000000000001</c:v>
                </c:pt>
                <c:pt idx="9532">
                  <c:v>1.0422</c:v>
                </c:pt>
                <c:pt idx="9533">
                  <c:v>1.036</c:v>
                </c:pt>
                <c:pt idx="9534">
                  <c:v>1.0377000000000001</c:v>
                </c:pt>
                <c:pt idx="9537">
                  <c:v>1.032</c:v>
                </c:pt>
                <c:pt idx="9538">
                  <c:v>1.0302</c:v>
                </c:pt>
                <c:pt idx="9539">
                  <c:v>1.0365</c:v>
                </c:pt>
                <c:pt idx="9540">
                  <c:v>1.0391999999999999</c:v>
                </c:pt>
                <c:pt idx="9541">
                  <c:v>1.0462</c:v>
                </c:pt>
                <c:pt idx="9544">
                  <c:v>1.0488999999999999</c:v>
                </c:pt>
                <c:pt idx="9545">
                  <c:v>1.0485</c:v>
                </c:pt>
                <c:pt idx="9546">
                  <c:v>1.0448</c:v>
                </c:pt>
                <c:pt idx="9547">
                  <c:v>1.0421</c:v>
                </c:pt>
                <c:pt idx="9548">
                  <c:v>1.0501</c:v>
                </c:pt>
                <c:pt idx="9551">
                  <c:v>1.0475000000000001</c:v>
                </c:pt>
                <c:pt idx="9552">
                  <c:v>1.0461</c:v>
                </c:pt>
                <c:pt idx="9553">
                  <c:v>1.0524</c:v>
                </c:pt>
                <c:pt idx="9554">
                  <c:v>1.0488999999999999</c:v>
                </c:pt>
                <c:pt idx="9555">
                  <c:v>1.0395000000000001</c:v>
                </c:pt>
                <c:pt idx="9558">
                  <c:v>1.0486</c:v>
                </c:pt>
                <c:pt idx="9559">
                  <c:v>1.0624</c:v>
                </c:pt>
                <c:pt idx="9560">
                  <c:v>1.0793999999999999</c:v>
                </c:pt>
              </c:numCache>
            </c:numRef>
          </c:val>
          <c:smooth val="0"/>
          <c:extLst>
            <c:ext xmlns:c16="http://schemas.microsoft.com/office/drawing/2014/chart" uri="{C3380CC4-5D6E-409C-BE32-E72D297353CC}">
              <c16:uniqueId val="{00000001-333B-488C-BBC8-19899C924D11}"/>
            </c:ext>
          </c:extLst>
        </c:ser>
        <c:dLbls>
          <c:showLegendKey val="0"/>
          <c:showVal val="0"/>
          <c:showCatName val="0"/>
          <c:showSerName val="0"/>
          <c:showPercent val="0"/>
          <c:showBubbleSize val="0"/>
        </c:dLbls>
        <c:smooth val="0"/>
        <c:axId val="2118791784"/>
        <c:axId val="2140495176"/>
      </c:lineChart>
      <c:dateAx>
        <c:axId val="2118791784"/>
        <c:scaling>
          <c:orientation val="minMax"/>
          <c:max val="45727"/>
          <c:min val="36164"/>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years"/>
      </c:dateAx>
      <c:valAx>
        <c:axId val="2140495176"/>
        <c:scaling>
          <c:orientation val="minMax"/>
          <c:max val="1.7000000000000002"/>
          <c:min val="0.8"/>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419489570046374E-2"/>
          <c:y val="3.6874402143730452E-2"/>
          <c:w val="0.85487583470501161"/>
          <c:h val="0.81012394872338822"/>
        </c:manualLayout>
      </c:layout>
      <c:lineChart>
        <c:grouping val="standard"/>
        <c:varyColors val="0"/>
        <c:ser>
          <c:idx val="0"/>
          <c:order val="0"/>
          <c:tx>
            <c:strRef>
              <c:f>Sheet1!$B$1</c:f>
              <c:strCache>
                <c:ptCount val="1"/>
                <c:pt idx="0">
                  <c:v>USD/EUR</c:v>
                </c:pt>
              </c:strCache>
            </c:strRef>
          </c:tx>
          <c:spPr>
            <a:ln w="19050">
              <a:solidFill>
                <a:srgbClr val="055FEC"/>
              </a:solidFill>
            </a:ln>
          </c:spPr>
          <c:marker>
            <c:symbol val="none"/>
          </c:marker>
          <c:dLbls>
            <c:dLbl>
              <c:idx val="9538"/>
              <c:layout>
                <c:manualLayout>
                  <c:x val="0"/>
                  <c:y val="-8.4396058279797723E-2"/>
                </c:manualLayout>
              </c:layout>
              <c:tx>
                <c:rich>
                  <a:bodyPr/>
                  <a:lstStyle/>
                  <a:p>
                    <a:pPr>
                      <a:defRPr sz="900" b="0" i="0" u="none">
                        <a:solidFill>
                          <a:schemeClr val="tx1">
                            <a:lumMod val="65000"/>
                            <a:lumOff val="35000"/>
                          </a:schemeClr>
                        </a:solidFill>
                        <a:latin typeface="Ubuntu Condensed"/>
                      </a:defRPr>
                    </a:pPr>
                    <a:r>
                      <a:rPr lang="en-US" dirty="0"/>
                      <a:t>1.08</a:t>
                    </a:r>
                  </a:p>
                </c:rich>
              </c:tx>
              <c:numFmt formatCode="0.00" sourceLinked="0"/>
              <c:spPr>
                <a:ln>
                  <a:solidFill>
                    <a:srgbClr val="055FEC"/>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D36-411D-98EB-A2D84AC1C0CF}"/>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Sheet1!$A$2:$A$9616</c:f>
              <c:numCache>
                <c:formatCode>yyyy\-mm\-dd</c:formatCode>
                <c:ptCount val="9615"/>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pt idx="9202">
                  <c:v>45363</c:v>
                </c:pt>
                <c:pt idx="9203">
                  <c:v>45364</c:v>
                </c:pt>
                <c:pt idx="9204">
                  <c:v>45365</c:v>
                </c:pt>
                <c:pt idx="9205">
                  <c:v>45366</c:v>
                </c:pt>
                <c:pt idx="9206">
                  <c:v>45367</c:v>
                </c:pt>
                <c:pt idx="9207">
                  <c:v>45368</c:v>
                </c:pt>
                <c:pt idx="9208">
                  <c:v>45369</c:v>
                </c:pt>
                <c:pt idx="9209">
                  <c:v>45370</c:v>
                </c:pt>
                <c:pt idx="9210">
                  <c:v>45371</c:v>
                </c:pt>
                <c:pt idx="9211">
                  <c:v>45372</c:v>
                </c:pt>
                <c:pt idx="9212">
                  <c:v>45373</c:v>
                </c:pt>
                <c:pt idx="9213">
                  <c:v>45374</c:v>
                </c:pt>
                <c:pt idx="9214">
                  <c:v>45375</c:v>
                </c:pt>
                <c:pt idx="9215">
                  <c:v>45376</c:v>
                </c:pt>
                <c:pt idx="9216">
                  <c:v>45377</c:v>
                </c:pt>
                <c:pt idx="9217">
                  <c:v>45378</c:v>
                </c:pt>
                <c:pt idx="9218">
                  <c:v>45379</c:v>
                </c:pt>
                <c:pt idx="9219">
                  <c:v>45380</c:v>
                </c:pt>
                <c:pt idx="9220">
                  <c:v>45381</c:v>
                </c:pt>
                <c:pt idx="9221">
                  <c:v>45382</c:v>
                </c:pt>
                <c:pt idx="9222">
                  <c:v>45383</c:v>
                </c:pt>
                <c:pt idx="9223">
                  <c:v>45384</c:v>
                </c:pt>
                <c:pt idx="9224">
                  <c:v>45385</c:v>
                </c:pt>
                <c:pt idx="9225">
                  <c:v>45386</c:v>
                </c:pt>
                <c:pt idx="9226">
                  <c:v>45387</c:v>
                </c:pt>
                <c:pt idx="9227">
                  <c:v>45388</c:v>
                </c:pt>
                <c:pt idx="9228">
                  <c:v>45389</c:v>
                </c:pt>
                <c:pt idx="9229">
                  <c:v>45390</c:v>
                </c:pt>
                <c:pt idx="9230">
                  <c:v>45391</c:v>
                </c:pt>
                <c:pt idx="9231">
                  <c:v>45392</c:v>
                </c:pt>
                <c:pt idx="9232">
                  <c:v>45393</c:v>
                </c:pt>
                <c:pt idx="9233">
                  <c:v>45394</c:v>
                </c:pt>
                <c:pt idx="9234">
                  <c:v>45395</c:v>
                </c:pt>
                <c:pt idx="9235">
                  <c:v>45396</c:v>
                </c:pt>
                <c:pt idx="9236">
                  <c:v>45397</c:v>
                </c:pt>
                <c:pt idx="9237">
                  <c:v>45398</c:v>
                </c:pt>
                <c:pt idx="9238">
                  <c:v>45399</c:v>
                </c:pt>
                <c:pt idx="9239">
                  <c:v>45400</c:v>
                </c:pt>
                <c:pt idx="9240">
                  <c:v>45401</c:v>
                </c:pt>
                <c:pt idx="9241">
                  <c:v>45402</c:v>
                </c:pt>
                <c:pt idx="9242">
                  <c:v>45403</c:v>
                </c:pt>
                <c:pt idx="9243">
                  <c:v>45404</c:v>
                </c:pt>
                <c:pt idx="9244">
                  <c:v>45405</c:v>
                </c:pt>
                <c:pt idx="9245">
                  <c:v>45406</c:v>
                </c:pt>
                <c:pt idx="9246">
                  <c:v>45407</c:v>
                </c:pt>
                <c:pt idx="9247">
                  <c:v>45408</c:v>
                </c:pt>
                <c:pt idx="9248">
                  <c:v>45409</c:v>
                </c:pt>
                <c:pt idx="9249">
                  <c:v>45410</c:v>
                </c:pt>
                <c:pt idx="9250">
                  <c:v>45411</c:v>
                </c:pt>
                <c:pt idx="9251">
                  <c:v>45412</c:v>
                </c:pt>
                <c:pt idx="9252">
                  <c:v>45413</c:v>
                </c:pt>
                <c:pt idx="9253">
                  <c:v>45414</c:v>
                </c:pt>
                <c:pt idx="9254">
                  <c:v>45415</c:v>
                </c:pt>
                <c:pt idx="9255">
                  <c:v>45416</c:v>
                </c:pt>
                <c:pt idx="9256">
                  <c:v>45417</c:v>
                </c:pt>
                <c:pt idx="9257">
                  <c:v>45418</c:v>
                </c:pt>
                <c:pt idx="9258">
                  <c:v>45419</c:v>
                </c:pt>
                <c:pt idx="9259">
                  <c:v>45420</c:v>
                </c:pt>
                <c:pt idx="9260">
                  <c:v>45421</c:v>
                </c:pt>
                <c:pt idx="9261">
                  <c:v>45422</c:v>
                </c:pt>
                <c:pt idx="9262">
                  <c:v>45423</c:v>
                </c:pt>
                <c:pt idx="9263">
                  <c:v>45424</c:v>
                </c:pt>
                <c:pt idx="9264">
                  <c:v>45425</c:v>
                </c:pt>
                <c:pt idx="9265">
                  <c:v>45426</c:v>
                </c:pt>
                <c:pt idx="9266">
                  <c:v>45427</c:v>
                </c:pt>
                <c:pt idx="9267">
                  <c:v>45428</c:v>
                </c:pt>
                <c:pt idx="9268">
                  <c:v>45429</c:v>
                </c:pt>
                <c:pt idx="9269">
                  <c:v>45430</c:v>
                </c:pt>
                <c:pt idx="9270">
                  <c:v>45431</c:v>
                </c:pt>
                <c:pt idx="9271">
                  <c:v>45432</c:v>
                </c:pt>
                <c:pt idx="9272">
                  <c:v>45433</c:v>
                </c:pt>
                <c:pt idx="9273">
                  <c:v>45434</c:v>
                </c:pt>
                <c:pt idx="9274">
                  <c:v>45435</c:v>
                </c:pt>
                <c:pt idx="9275">
                  <c:v>45436</c:v>
                </c:pt>
                <c:pt idx="9276">
                  <c:v>45437</c:v>
                </c:pt>
                <c:pt idx="9277">
                  <c:v>45438</c:v>
                </c:pt>
                <c:pt idx="9278">
                  <c:v>45439</c:v>
                </c:pt>
                <c:pt idx="9279">
                  <c:v>45440</c:v>
                </c:pt>
                <c:pt idx="9280">
                  <c:v>45441</c:v>
                </c:pt>
                <c:pt idx="9281">
                  <c:v>45442</c:v>
                </c:pt>
                <c:pt idx="9282">
                  <c:v>45443</c:v>
                </c:pt>
                <c:pt idx="9283">
                  <c:v>45444</c:v>
                </c:pt>
                <c:pt idx="9284">
                  <c:v>45445</c:v>
                </c:pt>
                <c:pt idx="9285">
                  <c:v>45446</c:v>
                </c:pt>
                <c:pt idx="9286">
                  <c:v>45447</c:v>
                </c:pt>
                <c:pt idx="9287">
                  <c:v>45448</c:v>
                </c:pt>
                <c:pt idx="9288">
                  <c:v>45449</c:v>
                </c:pt>
                <c:pt idx="9289">
                  <c:v>45450</c:v>
                </c:pt>
                <c:pt idx="9290">
                  <c:v>45451</c:v>
                </c:pt>
                <c:pt idx="9291">
                  <c:v>45452</c:v>
                </c:pt>
                <c:pt idx="9292">
                  <c:v>45453</c:v>
                </c:pt>
                <c:pt idx="9293">
                  <c:v>45454</c:v>
                </c:pt>
                <c:pt idx="9294">
                  <c:v>45455</c:v>
                </c:pt>
                <c:pt idx="9295">
                  <c:v>45456</c:v>
                </c:pt>
                <c:pt idx="9296">
                  <c:v>45457</c:v>
                </c:pt>
                <c:pt idx="9297">
                  <c:v>45458</c:v>
                </c:pt>
                <c:pt idx="9298">
                  <c:v>45459</c:v>
                </c:pt>
                <c:pt idx="9299">
                  <c:v>45460</c:v>
                </c:pt>
                <c:pt idx="9300">
                  <c:v>45461</c:v>
                </c:pt>
                <c:pt idx="9301">
                  <c:v>45462</c:v>
                </c:pt>
                <c:pt idx="9302">
                  <c:v>45463</c:v>
                </c:pt>
                <c:pt idx="9303">
                  <c:v>45464</c:v>
                </c:pt>
                <c:pt idx="9304">
                  <c:v>45465</c:v>
                </c:pt>
                <c:pt idx="9305">
                  <c:v>45466</c:v>
                </c:pt>
                <c:pt idx="9306">
                  <c:v>45467</c:v>
                </c:pt>
                <c:pt idx="9307">
                  <c:v>45468</c:v>
                </c:pt>
                <c:pt idx="9308">
                  <c:v>45469</c:v>
                </c:pt>
                <c:pt idx="9309">
                  <c:v>45470</c:v>
                </c:pt>
                <c:pt idx="9310">
                  <c:v>45471</c:v>
                </c:pt>
                <c:pt idx="9311">
                  <c:v>45472</c:v>
                </c:pt>
                <c:pt idx="9312">
                  <c:v>45473</c:v>
                </c:pt>
                <c:pt idx="9313">
                  <c:v>45474</c:v>
                </c:pt>
                <c:pt idx="9314">
                  <c:v>45475</c:v>
                </c:pt>
                <c:pt idx="9315">
                  <c:v>45476</c:v>
                </c:pt>
                <c:pt idx="9316">
                  <c:v>45477</c:v>
                </c:pt>
                <c:pt idx="9317">
                  <c:v>45478</c:v>
                </c:pt>
                <c:pt idx="9318">
                  <c:v>45479</c:v>
                </c:pt>
                <c:pt idx="9319">
                  <c:v>45480</c:v>
                </c:pt>
                <c:pt idx="9320">
                  <c:v>45481</c:v>
                </c:pt>
                <c:pt idx="9321">
                  <c:v>45482</c:v>
                </c:pt>
                <c:pt idx="9322">
                  <c:v>45483</c:v>
                </c:pt>
                <c:pt idx="9323">
                  <c:v>45484</c:v>
                </c:pt>
                <c:pt idx="9324">
                  <c:v>45485</c:v>
                </c:pt>
                <c:pt idx="9325">
                  <c:v>45486</c:v>
                </c:pt>
                <c:pt idx="9326">
                  <c:v>45487</c:v>
                </c:pt>
                <c:pt idx="9327">
                  <c:v>45488</c:v>
                </c:pt>
                <c:pt idx="9328">
                  <c:v>45489</c:v>
                </c:pt>
                <c:pt idx="9329">
                  <c:v>45490</c:v>
                </c:pt>
                <c:pt idx="9330">
                  <c:v>45491</c:v>
                </c:pt>
                <c:pt idx="9331">
                  <c:v>45492</c:v>
                </c:pt>
                <c:pt idx="9332">
                  <c:v>45493</c:v>
                </c:pt>
                <c:pt idx="9333">
                  <c:v>45494</c:v>
                </c:pt>
                <c:pt idx="9334">
                  <c:v>45495</c:v>
                </c:pt>
                <c:pt idx="9335">
                  <c:v>45496</c:v>
                </c:pt>
                <c:pt idx="9336">
                  <c:v>45497</c:v>
                </c:pt>
                <c:pt idx="9337">
                  <c:v>45498</c:v>
                </c:pt>
                <c:pt idx="9338">
                  <c:v>45499</c:v>
                </c:pt>
                <c:pt idx="9339">
                  <c:v>45500</c:v>
                </c:pt>
                <c:pt idx="9340">
                  <c:v>45501</c:v>
                </c:pt>
                <c:pt idx="9341">
                  <c:v>45502</c:v>
                </c:pt>
                <c:pt idx="9342">
                  <c:v>45503</c:v>
                </c:pt>
                <c:pt idx="9343">
                  <c:v>45504</c:v>
                </c:pt>
                <c:pt idx="9344">
                  <c:v>45505</c:v>
                </c:pt>
                <c:pt idx="9345">
                  <c:v>45506</c:v>
                </c:pt>
                <c:pt idx="9346">
                  <c:v>45507</c:v>
                </c:pt>
                <c:pt idx="9347">
                  <c:v>45508</c:v>
                </c:pt>
                <c:pt idx="9348">
                  <c:v>45509</c:v>
                </c:pt>
                <c:pt idx="9349">
                  <c:v>45510</c:v>
                </c:pt>
                <c:pt idx="9350">
                  <c:v>45511</c:v>
                </c:pt>
                <c:pt idx="9351">
                  <c:v>45512</c:v>
                </c:pt>
                <c:pt idx="9352">
                  <c:v>45513</c:v>
                </c:pt>
                <c:pt idx="9353">
                  <c:v>45514</c:v>
                </c:pt>
                <c:pt idx="9354">
                  <c:v>45515</c:v>
                </c:pt>
                <c:pt idx="9355">
                  <c:v>45516</c:v>
                </c:pt>
                <c:pt idx="9356">
                  <c:v>45517</c:v>
                </c:pt>
                <c:pt idx="9357">
                  <c:v>45518</c:v>
                </c:pt>
                <c:pt idx="9358">
                  <c:v>45519</c:v>
                </c:pt>
                <c:pt idx="9359">
                  <c:v>45520</c:v>
                </c:pt>
                <c:pt idx="9360">
                  <c:v>45521</c:v>
                </c:pt>
                <c:pt idx="9361">
                  <c:v>45522</c:v>
                </c:pt>
                <c:pt idx="9362">
                  <c:v>45523</c:v>
                </c:pt>
                <c:pt idx="9363">
                  <c:v>45524</c:v>
                </c:pt>
                <c:pt idx="9364">
                  <c:v>45525</c:v>
                </c:pt>
                <c:pt idx="9365">
                  <c:v>45526</c:v>
                </c:pt>
                <c:pt idx="9366">
                  <c:v>45527</c:v>
                </c:pt>
                <c:pt idx="9367">
                  <c:v>45528</c:v>
                </c:pt>
                <c:pt idx="9368">
                  <c:v>45529</c:v>
                </c:pt>
                <c:pt idx="9369">
                  <c:v>45530</c:v>
                </c:pt>
                <c:pt idx="9370">
                  <c:v>45531</c:v>
                </c:pt>
                <c:pt idx="9371">
                  <c:v>45532</c:v>
                </c:pt>
                <c:pt idx="9372">
                  <c:v>45533</c:v>
                </c:pt>
                <c:pt idx="9373">
                  <c:v>45534</c:v>
                </c:pt>
                <c:pt idx="9374">
                  <c:v>45535</c:v>
                </c:pt>
                <c:pt idx="9375">
                  <c:v>45536</c:v>
                </c:pt>
                <c:pt idx="9376">
                  <c:v>45537</c:v>
                </c:pt>
                <c:pt idx="9377">
                  <c:v>45538</c:v>
                </c:pt>
                <c:pt idx="9378">
                  <c:v>45539</c:v>
                </c:pt>
                <c:pt idx="9379">
                  <c:v>45540</c:v>
                </c:pt>
                <c:pt idx="9380">
                  <c:v>45541</c:v>
                </c:pt>
                <c:pt idx="9381">
                  <c:v>45542</c:v>
                </c:pt>
                <c:pt idx="9382">
                  <c:v>45543</c:v>
                </c:pt>
                <c:pt idx="9383">
                  <c:v>45544</c:v>
                </c:pt>
                <c:pt idx="9384">
                  <c:v>45545</c:v>
                </c:pt>
                <c:pt idx="9385">
                  <c:v>45546</c:v>
                </c:pt>
                <c:pt idx="9386">
                  <c:v>45547</c:v>
                </c:pt>
                <c:pt idx="9387">
                  <c:v>45548</c:v>
                </c:pt>
                <c:pt idx="9388">
                  <c:v>45549</c:v>
                </c:pt>
                <c:pt idx="9389">
                  <c:v>45550</c:v>
                </c:pt>
                <c:pt idx="9390">
                  <c:v>45551</c:v>
                </c:pt>
                <c:pt idx="9391">
                  <c:v>45552</c:v>
                </c:pt>
                <c:pt idx="9392">
                  <c:v>45553</c:v>
                </c:pt>
                <c:pt idx="9393">
                  <c:v>45554</c:v>
                </c:pt>
                <c:pt idx="9394">
                  <c:v>45555</c:v>
                </c:pt>
                <c:pt idx="9395">
                  <c:v>45556</c:v>
                </c:pt>
                <c:pt idx="9396">
                  <c:v>45557</c:v>
                </c:pt>
                <c:pt idx="9397">
                  <c:v>45558</c:v>
                </c:pt>
                <c:pt idx="9398">
                  <c:v>45559</c:v>
                </c:pt>
                <c:pt idx="9399">
                  <c:v>45560</c:v>
                </c:pt>
                <c:pt idx="9400">
                  <c:v>45561</c:v>
                </c:pt>
                <c:pt idx="9401">
                  <c:v>45562</c:v>
                </c:pt>
                <c:pt idx="9402">
                  <c:v>45563</c:v>
                </c:pt>
                <c:pt idx="9403">
                  <c:v>45564</c:v>
                </c:pt>
                <c:pt idx="9404">
                  <c:v>45565</c:v>
                </c:pt>
                <c:pt idx="9405">
                  <c:v>45566</c:v>
                </c:pt>
                <c:pt idx="9406">
                  <c:v>45567</c:v>
                </c:pt>
                <c:pt idx="9407">
                  <c:v>45568</c:v>
                </c:pt>
                <c:pt idx="9408">
                  <c:v>45569</c:v>
                </c:pt>
                <c:pt idx="9409">
                  <c:v>45570</c:v>
                </c:pt>
                <c:pt idx="9410">
                  <c:v>45571</c:v>
                </c:pt>
                <c:pt idx="9411">
                  <c:v>45572</c:v>
                </c:pt>
                <c:pt idx="9412">
                  <c:v>45573</c:v>
                </c:pt>
                <c:pt idx="9413">
                  <c:v>45574</c:v>
                </c:pt>
                <c:pt idx="9414">
                  <c:v>45575</c:v>
                </c:pt>
                <c:pt idx="9415">
                  <c:v>45576</c:v>
                </c:pt>
                <c:pt idx="9416">
                  <c:v>45577</c:v>
                </c:pt>
                <c:pt idx="9417">
                  <c:v>45578</c:v>
                </c:pt>
                <c:pt idx="9418">
                  <c:v>45579</c:v>
                </c:pt>
                <c:pt idx="9419">
                  <c:v>45580</c:v>
                </c:pt>
                <c:pt idx="9420">
                  <c:v>45581</c:v>
                </c:pt>
                <c:pt idx="9421">
                  <c:v>45582</c:v>
                </c:pt>
                <c:pt idx="9422">
                  <c:v>45583</c:v>
                </c:pt>
                <c:pt idx="9423">
                  <c:v>45584</c:v>
                </c:pt>
                <c:pt idx="9424">
                  <c:v>45585</c:v>
                </c:pt>
                <c:pt idx="9425">
                  <c:v>45586</c:v>
                </c:pt>
                <c:pt idx="9426">
                  <c:v>45587</c:v>
                </c:pt>
                <c:pt idx="9427">
                  <c:v>45588</c:v>
                </c:pt>
                <c:pt idx="9428">
                  <c:v>45589</c:v>
                </c:pt>
                <c:pt idx="9429">
                  <c:v>45590</c:v>
                </c:pt>
                <c:pt idx="9430">
                  <c:v>45591</c:v>
                </c:pt>
                <c:pt idx="9431">
                  <c:v>45592</c:v>
                </c:pt>
                <c:pt idx="9432">
                  <c:v>45593</c:v>
                </c:pt>
                <c:pt idx="9433">
                  <c:v>45594</c:v>
                </c:pt>
                <c:pt idx="9434">
                  <c:v>45595</c:v>
                </c:pt>
                <c:pt idx="9435">
                  <c:v>45596</c:v>
                </c:pt>
                <c:pt idx="9436">
                  <c:v>45597</c:v>
                </c:pt>
                <c:pt idx="9437">
                  <c:v>45598</c:v>
                </c:pt>
                <c:pt idx="9438">
                  <c:v>45599</c:v>
                </c:pt>
                <c:pt idx="9439">
                  <c:v>45600</c:v>
                </c:pt>
                <c:pt idx="9440">
                  <c:v>45601</c:v>
                </c:pt>
                <c:pt idx="9441">
                  <c:v>45602</c:v>
                </c:pt>
                <c:pt idx="9442">
                  <c:v>45603</c:v>
                </c:pt>
                <c:pt idx="9443">
                  <c:v>45604</c:v>
                </c:pt>
                <c:pt idx="9444">
                  <c:v>45605</c:v>
                </c:pt>
                <c:pt idx="9445">
                  <c:v>45606</c:v>
                </c:pt>
                <c:pt idx="9446">
                  <c:v>45607</c:v>
                </c:pt>
                <c:pt idx="9447">
                  <c:v>45608</c:v>
                </c:pt>
                <c:pt idx="9448">
                  <c:v>45609</c:v>
                </c:pt>
                <c:pt idx="9449">
                  <c:v>45610</c:v>
                </c:pt>
                <c:pt idx="9450">
                  <c:v>45611</c:v>
                </c:pt>
                <c:pt idx="9451">
                  <c:v>45612</c:v>
                </c:pt>
                <c:pt idx="9452">
                  <c:v>45613</c:v>
                </c:pt>
                <c:pt idx="9453">
                  <c:v>45614</c:v>
                </c:pt>
                <c:pt idx="9454">
                  <c:v>45615</c:v>
                </c:pt>
                <c:pt idx="9455">
                  <c:v>45616</c:v>
                </c:pt>
                <c:pt idx="9456">
                  <c:v>45617</c:v>
                </c:pt>
                <c:pt idx="9457">
                  <c:v>45618</c:v>
                </c:pt>
                <c:pt idx="9458">
                  <c:v>45619</c:v>
                </c:pt>
                <c:pt idx="9459">
                  <c:v>45620</c:v>
                </c:pt>
                <c:pt idx="9460">
                  <c:v>45621</c:v>
                </c:pt>
                <c:pt idx="9461">
                  <c:v>45622</c:v>
                </c:pt>
                <c:pt idx="9462">
                  <c:v>45623</c:v>
                </c:pt>
                <c:pt idx="9463">
                  <c:v>45624</c:v>
                </c:pt>
                <c:pt idx="9464">
                  <c:v>45625</c:v>
                </c:pt>
                <c:pt idx="9465">
                  <c:v>45626</c:v>
                </c:pt>
                <c:pt idx="9466">
                  <c:v>45627</c:v>
                </c:pt>
                <c:pt idx="9467">
                  <c:v>45628</c:v>
                </c:pt>
                <c:pt idx="9468">
                  <c:v>45629</c:v>
                </c:pt>
                <c:pt idx="9469">
                  <c:v>45630</c:v>
                </c:pt>
                <c:pt idx="9470">
                  <c:v>45631</c:v>
                </c:pt>
                <c:pt idx="9471">
                  <c:v>45632</c:v>
                </c:pt>
                <c:pt idx="9472">
                  <c:v>45633</c:v>
                </c:pt>
                <c:pt idx="9473">
                  <c:v>45634</c:v>
                </c:pt>
                <c:pt idx="9474">
                  <c:v>45635</c:v>
                </c:pt>
                <c:pt idx="9475">
                  <c:v>45636</c:v>
                </c:pt>
                <c:pt idx="9476">
                  <c:v>45637</c:v>
                </c:pt>
                <c:pt idx="9477">
                  <c:v>45638</c:v>
                </c:pt>
                <c:pt idx="9478">
                  <c:v>45639</c:v>
                </c:pt>
                <c:pt idx="9479">
                  <c:v>45640</c:v>
                </c:pt>
                <c:pt idx="9480">
                  <c:v>45641</c:v>
                </c:pt>
                <c:pt idx="9481">
                  <c:v>45642</c:v>
                </c:pt>
                <c:pt idx="9482">
                  <c:v>45643</c:v>
                </c:pt>
                <c:pt idx="9483">
                  <c:v>45644</c:v>
                </c:pt>
                <c:pt idx="9484">
                  <c:v>45645</c:v>
                </c:pt>
                <c:pt idx="9485">
                  <c:v>45646</c:v>
                </c:pt>
                <c:pt idx="9486">
                  <c:v>45647</c:v>
                </c:pt>
                <c:pt idx="9487">
                  <c:v>45648</c:v>
                </c:pt>
                <c:pt idx="9488">
                  <c:v>45649</c:v>
                </c:pt>
                <c:pt idx="9489">
                  <c:v>45650</c:v>
                </c:pt>
                <c:pt idx="9490">
                  <c:v>45651</c:v>
                </c:pt>
                <c:pt idx="9491">
                  <c:v>45652</c:v>
                </c:pt>
                <c:pt idx="9492">
                  <c:v>45653</c:v>
                </c:pt>
                <c:pt idx="9493">
                  <c:v>45654</c:v>
                </c:pt>
                <c:pt idx="9494">
                  <c:v>45655</c:v>
                </c:pt>
                <c:pt idx="9495">
                  <c:v>45656</c:v>
                </c:pt>
                <c:pt idx="9496">
                  <c:v>45657</c:v>
                </c:pt>
                <c:pt idx="9497">
                  <c:v>45658</c:v>
                </c:pt>
                <c:pt idx="9498">
                  <c:v>45659</c:v>
                </c:pt>
                <c:pt idx="9499">
                  <c:v>45660</c:v>
                </c:pt>
                <c:pt idx="9500">
                  <c:v>45661</c:v>
                </c:pt>
                <c:pt idx="9501">
                  <c:v>45662</c:v>
                </c:pt>
                <c:pt idx="9502">
                  <c:v>45663</c:v>
                </c:pt>
                <c:pt idx="9503">
                  <c:v>45664</c:v>
                </c:pt>
                <c:pt idx="9504">
                  <c:v>45665</c:v>
                </c:pt>
                <c:pt idx="9505">
                  <c:v>45666</c:v>
                </c:pt>
                <c:pt idx="9506">
                  <c:v>45667</c:v>
                </c:pt>
                <c:pt idx="9507">
                  <c:v>45668</c:v>
                </c:pt>
                <c:pt idx="9508">
                  <c:v>45669</c:v>
                </c:pt>
                <c:pt idx="9509">
                  <c:v>45670</c:v>
                </c:pt>
                <c:pt idx="9510">
                  <c:v>45671</c:v>
                </c:pt>
                <c:pt idx="9511">
                  <c:v>45672</c:v>
                </c:pt>
                <c:pt idx="9512">
                  <c:v>45673</c:v>
                </c:pt>
                <c:pt idx="9513">
                  <c:v>45674</c:v>
                </c:pt>
                <c:pt idx="9514">
                  <c:v>45675</c:v>
                </c:pt>
                <c:pt idx="9515">
                  <c:v>45676</c:v>
                </c:pt>
                <c:pt idx="9516">
                  <c:v>45677</c:v>
                </c:pt>
                <c:pt idx="9517">
                  <c:v>45678</c:v>
                </c:pt>
                <c:pt idx="9518">
                  <c:v>45679</c:v>
                </c:pt>
                <c:pt idx="9519">
                  <c:v>45680</c:v>
                </c:pt>
                <c:pt idx="9520">
                  <c:v>45681</c:v>
                </c:pt>
                <c:pt idx="9521">
                  <c:v>45682</c:v>
                </c:pt>
                <c:pt idx="9522">
                  <c:v>45683</c:v>
                </c:pt>
                <c:pt idx="9523">
                  <c:v>45684</c:v>
                </c:pt>
                <c:pt idx="9524">
                  <c:v>45685</c:v>
                </c:pt>
                <c:pt idx="9525">
                  <c:v>45686</c:v>
                </c:pt>
                <c:pt idx="9526">
                  <c:v>45687</c:v>
                </c:pt>
                <c:pt idx="9527">
                  <c:v>45688</c:v>
                </c:pt>
                <c:pt idx="9528">
                  <c:v>45689</c:v>
                </c:pt>
                <c:pt idx="9529">
                  <c:v>45690</c:v>
                </c:pt>
                <c:pt idx="9530">
                  <c:v>45691</c:v>
                </c:pt>
                <c:pt idx="9531">
                  <c:v>45692</c:v>
                </c:pt>
                <c:pt idx="9532">
                  <c:v>45693</c:v>
                </c:pt>
                <c:pt idx="9533">
                  <c:v>45694</c:v>
                </c:pt>
                <c:pt idx="9534">
                  <c:v>45695</c:v>
                </c:pt>
                <c:pt idx="9535">
                  <c:v>45696</c:v>
                </c:pt>
                <c:pt idx="9536">
                  <c:v>45697</c:v>
                </c:pt>
                <c:pt idx="9537">
                  <c:v>45698</c:v>
                </c:pt>
                <c:pt idx="9538">
                  <c:v>45699</c:v>
                </c:pt>
                <c:pt idx="9539">
                  <c:v>45700</c:v>
                </c:pt>
                <c:pt idx="9540">
                  <c:v>45701</c:v>
                </c:pt>
                <c:pt idx="9541">
                  <c:v>45702</c:v>
                </c:pt>
                <c:pt idx="9542">
                  <c:v>45703</c:v>
                </c:pt>
                <c:pt idx="9543">
                  <c:v>45704</c:v>
                </c:pt>
                <c:pt idx="9544">
                  <c:v>45705</c:v>
                </c:pt>
                <c:pt idx="9545">
                  <c:v>45706</c:v>
                </c:pt>
                <c:pt idx="9546">
                  <c:v>45707</c:v>
                </c:pt>
                <c:pt idx="9547">
                  <c:v>45708</c:v>
                </c:pt>
                <c:pt idx="9548">
                  <c:v>45709</c:v>
                </c:pt>
                <c:pt idx="9549">
                  <c:v>45710</c:v>
                </c:pt>
                <c:pt idx="9550">
                  <c:v>45711</c:v>
                </c:pt>
                <c:pt idx="9551">
                  <c:v>45712</c:v>
                </c:pt>
                <c:pt idx="9552">
                  <c:v>45713</c:v>
                </c:pt>
                <c:pt idx="9553">
                  <c:v>45714</c:v>
                </c:pt>
                <c:pt idx="9554">
                  <c:v>45715</c:v>
                </c:pt>
                <c:pt idx="9555">
                  <c:v>45716</c:v>
                </c:pt>
                <c:pt idx="9556">
                  <c:v>45717</c:v>
                </c:pt>
                <c:pt idx="9557">
                  <c:v>45718</c:v>
                </c:pt>
                <c:pt idx="9558">
                  <c:v>45719</c:v>
                </c:pt>
                <c:pt idx="9559">
                  <c:v>45720</c:v>
                </c:pt>
                <c:pt idx="9560">
                  <c:v>45721</c:v>
                </c:pt>
              </c:numCache>
            </c:numRef>
          </c:cat>
          <c:val>
            <c:numRef>
              <c:f>Sheet1!$B$2:$B$9616</c:f>
              <c:numCache>
                <c:formatCode>General</c:formatCode>
                <c:ptCount val="9615"/>
                <c:pt idx="3">
                  <c:v>1.1789000000000001</c:v>
                </c:pt>
                <c:pt idx="4">
                  <c:v>1.179</c:v>
                </c:pt>
                <c:pt idx="5">
                  <c:v>1.1742999999999999</c:v>
                </c:pt>
                <c:pt idx="6">
                  <c:v>1.1632</c:v>
                </c:pt>
                <c:pt idx="7">
                  <c:v>1.1658999999999999</c:v>
                </c:pt>
                <c:pt idx="10">
                  <c:v>1.1569</c:v>
                </c:pt>
                <c:pt idx="11">
                  <c:v>1.1519999999999999</c:v>
                </c:pt>
                <c:pt idx="12">
                  <c:v>1.1744000000000001</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1.0734999999999999</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0.97910000000000008</c:v>
                </c:pt>
                <c:pt idx="396">
                  <c:v>0.97099999999999997</c:v>
                </c:pt>
                <c:pt idx="397">
                  <c:v>0.97170000000000001</c:v>
                </c:pt>
                <c:pt idx="398">
                  <c:v>0.9748</c:v>
                </c:pt>
                <c:pt idx="399">
                  <c:v>0.98350000000000004</c:v>
                </c:pt>
                <c:pt idx="402">
                  <c:v>0.97670000000000001</c:v>
                </c:pt>
                <c:pt idx="403">
                  <c:v>0.99030000000000007</c:v>
                </c:pt>
                <c:pt idx="404">
                  <c:v>0.99340000000000006</c:v>
                </c:pt>
                <c:pt idx="405">
                  <c:v>0.98680000000000001</c:v>
                </c:pt>
                <c:pt idx="406">
                  <c:v>0.98010000000000008</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0.98130000000000006</c:v>
                </c:pt>
                <c:pt idx="423">
                  <c:v>0.96390000000000009</c:v>
                </c:pt>
                <c:pt idx="424">
                  <c:v>0.97140000000000004</c:v>
                </c:pt>
                <c:pt idx="425">
                  <c:v>0.9667</c:v>
                </c:pt>
                <c:pt idx="426">
                  <c:v>0.97250000000000003</c:v>
                </c:pt>
                <c:pt idx="427">
                  <c:v>0.96590000000000009</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0.96720000000000006</c:v>
                </c:pt>
                <c:pt idx="444">
                  <c:v>0.97150000000000003</c:v>
                </c:pt>
                <c:pt idx="445">
                  <c:v>0.97010000000000007</c:v>
                </c:pt>
                <c:pt idx="446">
                  <c:v>0.96030000000000004</c:v>
                </c:pt>
                <c:pt idx="447">
                  <c:v>0.96560000000000001</c:v>
                </c:pt>
                <c:pt idx="448">
                  <c:v>0.97150000000000003</c:v>
                </c:pt>
                <c:pt idx="451">
                  <c:v>0.97120000000000006</c:v>
                </c:pt>
                <c:pt idx="452">
                  <c:v>0.9647</c:v>
                </c:pt>
                <c:pt idx="453">
                  <c:v>0.95680000000000009</c:v>
                </c:pt>
                <c:pt idx="454">
                  <c:v>0.95550000000000002</c:v>
                </c:pt>
                <c:pt idx="455">
                  <c:v>0.95530000000000004</c:v>
                </c:pt>
                <c:pt idx="458">
                  <c:v>0.95640000000000003</c:v>
                </c:pt>
                <c:pt idx="459">
                  <c:v>0.95380000000000009</c:v>
                </c:pt>
                <c:pt idx="460">
                  <c:v>0.96730000000000005</c:v>
                </c:pt>
                <c:pt idx="461">
                  <c:v>0.96250000000000002</c:v>
                </c:pt>
                <c:pt idx="462">
                  <c:v>0.95640000000000003</c:v>
                </c:pt>
                <c:pt idx="465">
                  <c:v>0.95900000000000007</c:v>
                </c:pt>
                <c:pt idx="466">
                  <c:v>0.95940000000000003</c:v>
                </c:pt>
                <c:pt idx="467">
                  <c:v>0.95760000000000001</c:v>
                </c:pt>
                <c:pt idx="468">
                  <c:v>0.95369999999999999</c:v>
                </c:pt>
                <c:pt idx="469">
                  <c:v>0.95400000000000007</c:v>
                </c:pt>
                <c:pt idx="472">
                  <c:v>0.95730000000000004</c:v>
                </c:pt>
                <c:pt idx="473">
                  <c:v>0.9497000000000001</c:v>
                </c:pt>
                <c:pt idx="474">
                  <c:v>0.94610000000000005</c:v>
                </c:pt>
                <c:pt idx="475">
                  <c:v>0.9376000000000001</c:v>
                </c:pt>
                <c:pt idx="480">
                  <c:v>0.93020000000000003</c:v>
                </c:pt>
                <c:pt idx="481">
                  <c:v>0.91930000000000001</c:v>
                </c:pt>
                <c:pt idx="482">
                  <c:v>0.9163</c:v>
                </c:pt>
                <c:pt idx="483">
                  <c:v>0.90850000000000009</c:v>
                </c:pt>
                <c:pt idx="487">
                  <c:v>0.91160000000000008</c:v>
                </c:pt>
                <c:pt idx="488">
                  <c:v>0.89130000000000009</c:v>
                </c:pt>
                <c:pt idx="489">
                  <c:v>0.89470000000000005</c:v>
                </c:pt>
                <c:pt idx="490">
                  <c:v>0.89840000000000009</c:v>
                </c:pt>
                <c:pt idx="493">
                  <c:v>0.8952</c:v>
                </c:pt>
                <c:pt idx="494">
                  <c:v>0.89780000000000004</c:v>
                </c:pt>
                <c:pt idx="495">
                  <c:v>0.91070000000000007</c:v>
                </c:pt>
                <c:pt idx="496">
                  <c:v>0.90790000000000004</c:v>
                </c:pt>
                <c:pt idx="497">
                  <c:v>0.90290000000000004</c:v>
                </c:pt>
                <c:pt idx="500">
                  <c:v>0.91470000000000007</c:v>
                </c:pt>
                <c:pt idx="501">
                  <c:v>0.90650000000000008</c:v>
                </c:pt>
                <c:pt idx="502">
                  <c:v>0.89219999999999999</c:v>
                </c:pt>
                <c:pt idx="503">
                  <c:v>0.89419999999999999</c:v>
                </c:pt>
                <c:pt idx="504">
                  <c:v>0.88750000000000007</c:v>
                </c:pt>
                <c:pt idx="507">
                  <c:v>0.9</c:v>
                </c:pt>
                <c:pt idx="508">
                  <c:v>0.91110000000000002</c:v>
                </c:pt>
                <c:pt idx="509">
                  <c:v>0.90980000000000005</c:v>
                </c:pt>
                <c:pt idx="510">
                  <c:v>0.89810000000000001</c:v>
                </c:pt>
                <c:pt idx="511">
                  <c:v>0.9143</c:v>
                </c:pt>
                <c:pt idx="514">
                  <c:v>0.92620000000000002</c:v>
                </c:pt>
                <c:pt idx="515">
                  <c:v>0.93590000000000007</c:v>
                </c:pt>
                <c:pt idx="516">
                  <c:v>0.93030000000000002</c:v>
                </c:pt>
                <c:pt idx="517">
                  <c:v>0.93300000000000005</c:v>
                </c:pt>
                <c:pt idx="518">
                  <c:v>0.9355</c:v>
                </c:pt>
                <c:pt idx="521">
                  <c:v>0.94330000000000003</c:v>
                </c:pt>
                <c:pt idx="522">
                  <c:v>0.94850000000000001</c:v>
                </c:pt>
                <c:pt idx="523">
                  <c:v>0.95540000000000003</c:v>
                </c:pt>
                <c:pt idx="524">
                  <c:v>0.96679999999999999</c:v>
                </c:pt>
                <c:pt idx="525">
                  <c:v>0.94900000000000007</c:v>
                </c:pt>
                <c:pt idx="528">
                  <c:v>0.95269999999999999</c:v>
                </c:pt>
                <c:pt idx="529">
                  <c:v>0.95830000000000004</c:v>
                </c:pt>
                <c:pt idx="530">
                  <c:v>0.96360000000000001</c:v>
                </c:pt>
                <c:pt idx="531">
                  <c:v>0.95240000000000002</c:v>
                </c:pt>
                <c:pt idx="532">
                  <c:v>0.95650000000000002</c:v>
                </c:pt>
                <c:pt idx="535">
                  <c:v>0.96399999999999997</c:v>
                </c:pt>
                <c:pt idx="536">
                  <c:v>0.95380000000000009</c:v>
                </c:pt>
                <c:pt idx="537">
                  <c:v>0.94700000000000006</c:v>
                </c:pt>
                <c:pt idx="538">
                  <c:v>0.9405</c:v>
                </c:pt>
                <c:pt idx="539">
                  <c:v>0.94130000000000003</c:v>
                </c:pt>
                <c:pt idx="542">
                  <c:v>0.93270000000000008</c:v>
                </c:pt>
                <c:pt idx="543">
                  <c:v>0.94010000000000005</c:v>
                </c:pt>
                <c:pt idx="544">
                  <c:v>0.9415</c:v>
                </c:pt>
                <c:pt idx="545">
                  <c:v>0.95040000000000002</c:v>
                </c:pt>
                <c:pt idx="546">
                  <c:v>0.9556</c:v>
                </c:pt>
                <c:pt idx="549">
                  <c:v>0.94930000000000003</c:v>
                </c:pt>
                <c:pt idx="550">
                  <c:v>0.9487000000000001</c:v>
                </c:pt>
                <c:pt idx="551">
                  <c:v>0.95369999999999999</c:v>
                </c:pt>
                <c:pt idx="552">
                  <c:v>0.95420000000000005</c:v>
                </c:pt>
                <c:pt idx="553">
                  <c:v>0.94830000000000003</c:v>
                </c:pt>
                <c:pt idx="556">
                  <c:v>0.95230000000000004</c:v>
                </c:pt>
                <c:pt idx="557">
                  <c:v>0.95269999999999999</c:v>
                </c:pt>
                <c:pt idx="558">
                  <c:v>0.94990000000000008</c:v>
                </c:pt>
                <c:pt idx="559">
                  <c:v>0.93490000000000006</c:v>
                </c:pt>
                <c:pt idx="560">
                  <c:v>0.93440000000000001</c:v>
                </c:pt>
                <c:pt idx="563">
                  <c:v>0.93520000000000003</c:v>
                </c:pt>
                <c:pt idx="564">
                  <c:v>0.93530000000000002</c:v>
                </c:pt>
                <c:pt idx="565">
                  <c:v>0.92160000000000009</c:v>
                </c:pt>
                <c:pt idx="566">
                  <c:v>0.92200000000000004</c:v>
                </c:pt>
                <c:pt idx="567">
                  <c:v>0.93630000000000002</c:v>
                </c:pt>
                <c:pt idx="570">
                  <c:v>0.93320000000000003</c:v>
                </c:pt>
                <c:pt idx="571">
                  <c:v>0.94100000000000006</c:v>
                </c:pt>
                <c:pt idx="572">
                  <c:v>0.93900000000000006</c:v>
                </c:pt>
                <c:pt idx="573">
                  <c:v>0.93890000000000007</c:v>
                </c:pt>
                <c:pt idx="574">
                  <c:v>0.92760000000000009</c:v>
                </c:pt>
                <c:pt idx="577">
                  <c:v>0.92430000000000001</c:v>
                </c:pt>
                <c:pt idx="578">
                  <c:v>0.9264</c:v>
                </c:pt>
                <c:pt idx="579">
                  <c:v>0.91420000000000001</c:v>
                </c:pt>
                <c:pt idx="580">
                  <c:v>0.90280000000000005</c:v>
                </c:pt>
                <c:pt idx="581">
                  <c:v>0.90310000000000001</c:v>
                </c:pt>
                <c:pt idx="584">
                  <c:v>0.9084000000000001</c:v>
                </c:pt>
                <c:pt idx="585">
                  <c:v>0.90470000000000006</c:v>
                </c:pt>
                <c:pt idx="586">
                  <c:v>0.8973000000000001</c:v>
                </c:pt>
                <c:pt idx="587">
                  <c:v>0.90310000000000001</c:v>
                </c:pt>
                <c:pt idx="588">
                  <c:v>0.91320000000000001</c:v>
                </c:pt>
                <c:pt idx="591">
                  <c:v>0.90110000000000001</c:v>
                </c:pt>
                <c:pt idx="592">
                  <c:v>0.91180000000000005</c:v>
                </c:pt>
                <c:pt idx="593">
                  <c:v>0.90720000000000001</c:v>
                </c:pt>
                <c:pt idx="594">
                  <c:v>0.91400000000000003</c:v>
                </c:pt>
                <c:pt idx="595">
                  <c:v>0.91270000000000007</c:v>
                </c:pt>
                <c:pt idx="598">
                  <c:v>0.90229999999999999</c:v>
                </c:pt>
                <c:pt idx="599">
                  <c:v>0.8972</c:v>
                </c:pt>
                <c:pt idx="600">
                  <c:v>0.89180000000000004</c:v>
                </c:pt>
                <c:pt idx="601">
                  <c:v>0.9012</c:v>
                </c:pt>
                <c:pt idx="602">
                  <c:v>0.90210000000000001</c:v>
                </c:pt>
                <c:pt idx="605">
                  <c:v>0.90070000000000006</c:v>
                </c:pt>
                <c:pt idx="606">
                  <c:v>0.89650000000000007</c:v>
                </c:pt>
                <c:pt idx="607">
                  <c:v>0.89090000000000003</c:v>
                </c:pt>
                <c:pt idx="608">
                  <c:v>0.89060000000000006</c:v>
                </c:pt>
                <c:pt idx="609">
                  <c:v>0.89019999999999999</c:v>
                </c:pt>
                <c:pt idx="612">
                  <c:v>0.9</c:v>
                </c:pt>
                <c:pt idx="613">
                  <c:v>0.88860000000000006</c:v>
                </c:pt>
                <c:pt idx="614">
                  <c:v>0.88180000000000003</c:v>
                </c:pt>
                <c:pt idx="615">
                  <c:v>0.86760000000000004</c:v>
                </c:pt>
                <c:pt idx="616">
                  <c:v>0.87350000000000005</c:v>
                </c:pt>
                <c:pt idx="619">
                  <c:v>0.8609</c:v>
                </c:pt>
                <c:pt idx="620">
                  <c:v>0.86140000000000005</c:v>
                </c:pt>
                <c:pt idx="621">
                  <c:v>0.86540000000000006</c:v>
                </c:pt>
                <c:pt idx="622">
                  <c:v>0.86930000000000007</c:v>
                </c:pt>
                <c:pt idx="623">
                  <c:v>0.86150000000000004</c:v>
                </c:pt>
                <c:pt idx="626">
                  <c:v>0.85260000000000002</c:v>
                </c:pt>
                <c:pt idx="627">
                  <c:v>0.85410000000000008</c:v>
                </c:pt>
                <c:pt idx="628">
                  <c:v>0.84760000000000002</c:v>
                </c:pt>
                <c:pt idx="629">
                  <c:v>0.85240000000000005</c:v>
                </c:pt>
                <c:pt idx="630">
                  <c:v>0.88900000000000001</c:v>
                </c:pt>
                <c:pt idx="633">
                  <c:v>0.877</c:v>
                </c:pt>
                <c:pt idx="634">
                  <c:v>0.87570000000000003</c:v>
                </c:pt>
                <c:pt idx="635">
                  <c:v>0.8861</c:v>
                </c:pt>
                <c:pt idx="636">
                  <c:v>0.8832000000000001</c:v>
                </c:pt>
                <c:pt idx="637">
                  <c:v>0.87650000000000006</c:v>
                </c:pt>
                <c:pt idx="640">
                  <c:v>0.88020000000000009</c:v>
                </c:pt>
                <c:pt idx="641">
                  <c:v>0.87630000000000008</c:v>
                </c:pt>
                <c:pt idx="642">
                  <c:v>0.873</c:v>
                </c:pt>
                <c:pt idx="643">
                  <c:v>0.87860000000000005</c:v>
                </c:pt>
                <c:pt idx="644">
                  <c:v>0.87030000000000007</c:v>
                </c:pt>
                <c:pt idx="647">
                  <c:v>0.86950000000000005</c:v>
                </c:pt>
                <c:pt idx="648">
                  <c:v>0.87209999999999999</c:v>
                </c:pt>
                <c:pt idx="649">
                  <c:v>0.872</c:v>
                </c:pt>
                <c:pt idx="650">
                  <c:v>0.86480000000000001</c:v>
                </c:pt>
                <c:pt idx="651">
                  <c:v>0.86270000000000002</c:v>
                </c:pt>
                <c:pt idx="654">
                  <c:v>0.85110000000000008</c:v>
                </c:pt>
                <c:pt idx="655">
                  <c:v>0.84960000000000002</c:v>
                </c:pt>
                <c:pt idx="656">
                  <c:v>0.85250000000000004</c:v>
                </c:pt>
                <c:pt idx="657">
                  <c:v>0.84110000000000007</c:v>
                </c:pt>
                <c:pt idx="658">
                  <c:v>0.84520000000000006</c:v>
                </c:pt>
                <c:pt idx="661">
                  <c:v>0.8377</c:v>
                </c:pt>
                <c:pt idx="662">
                  <c:v>0.83860000000000001</c:v>
                </c:pt>
                <c:pt idx="663">
                  <c:v>0.83069999999999999</c:v>
                </c:pt>
                <c:pt idx="664">
                  <c:v>0.82520000000000004</c:v>
                </c:pt>
                <c:pt idx="665">
                  <c:v>0.83240000000000003</c:v>
                </c:pt>
                <c:pt idx="668">
                  <c:v>0.84820000000000007</c:v>
                </c:pt>
                <c:pt idx="669">
                  <c:v>0.8417</c:v>
                </c:pt>
                <c:pt idx="670">
                  <c:v>0.85540000000000005</c:v>
                </c:pt>
                <c:pt idx="671">
                  <c:v>0.86460000000000004</c:v>
                </c:pt>
                <c:pt idx="672">
                  <c:v>0.873</c:v>
                </c:pt>
                <c:pt idx="675">
                  <c:v>0.86670000000000003</c:v>
                </c:pt>
                <c:pt idx="676">
                  <c:v>0.85870000000000002</c:v>
                </c:pt>
                <c:pt idx="677">
                  <c:v>0.85589999999999999</c:v>
                </c:pt>
                <c:pt idx="678">
                  <c:v>0.85310000000000008</c:v>
                </c:pt>
                <c:pt idx="679">
                  <c:v>0.86730000000000007</c:v>
                </c:pt>
                <c:pt idx="682">
                  <c:v>0.86199999999999999</c:v>
                </c:pt>
                <c:pt idx="683">
                  <c:v>0.85830000000000006</c:v>
                </c:pt>
                <c:pt idx="684">
                  <c:v>0.85960000000000003</c:v>
                </c:pt>
                <c:pt idx="685">
                  <c:v>0.8569</c:v>
                </c:pt>
                <c:pt idx="686">
                  <c:v>0.85350000000000004</c:v>
                </c:pt>
                <c:pt idx="689">
                  <c:v>0.8488</c:v>
                </c:pt>
                <c:pt idx="690">
                  <c:v>0.84740000000000004</c:v>
                </c:pt>
                <c:pt idx="691">
                  <c:v>0.84290000000000009</c:v>
                </c:pt>
                <c:pt idx="692">
                  <c:v>0.8427</c:v>
                </c:pt>
                <c:pt idx="693">
                  <c:v>0.84360000000000002</c:v>
                </c:pt>
                <c:pt idx="696">
                  <c:v>0.84060000000000001</c:v>
                </c:pt>
                <c:pt idx="697">
                  <c:v>0.85610000000000008</c:v>
                </c:pt>
                <c:pt idx="698">
                  <c:v>0.86499999999999999</c:v>
                </c:pt>
                <c:pt idx="699">
                  <c:v>0.86840000000000006</c:v>
                </c:pt>
                <c:pt idx="700">
                  <c:v>0.87350000000000005</c:v>
                </c:pt>
                <c:pt idx="703">
                  <c:v>0.89080000000000004</c:v>
                </c:pt>
                <c:pt idx="704">
                  <c:v>0.88100000000000001</c:v>
                </c:pt>
                <c:pt idx="705">
                  <c:v>0.88280000000000003</c:v>
                </c:pt>
                <c:pt idx="706">
                  <c:v>0.89430000000000009</c:v>
                </c:pt>
                <c:pt idx="707">
                  <c:v>0.88950000000000007</c:v>
                </c:pt>
                <c:pt idx="710">
                  <c:v>0.88040000000000007</c:v>
                </c:pt>
                <c:pt idx="711">
                  <c:v>0.87820000000000009</c:v>
                </c:pt>
                <c:pt idx="712">
                  <c:v>0.87480000000000002</c:v>
                </c:pt>
                <c:pt idx="713">
                  <c:v>0.88390000000000002</c:v>
                </c:pt>
                <c:pt idx="714">
                  <c:v>0.89840000000000009</c:v>
                </c:pt>
                <c:pt idx="717">
                  <c:v>0.89660000000000006</c:v>
                </c:pt>
                <c:pt idx="718">
                  <c:v>0.89030000000000009</c:v>
                </c:pt>
                <c:pt idx="719">
                  <c:v>0.90590000000000004</c:v>
                </c:pt>
                <c:pt idx="720">
                  <c:v>0.91460000000000008</c:v>
                </c:pt>
                <c:pt idx="721">
                  <c:v>0.92400000000000004</c:v>
                </c:pt>
                <c:pt idx="726">
                  <c:v>0.93100000000000005</c:v>
                </c:pt>
                <c:pt idx="727">
                  <c:v>0.92849999999999999</c:v>
                </c:pt>
                <c:pt idx="728">
                  <c:v>0.93049999999999999</c:v>
                </c:pt>
                <c:pt idx="732">
                  <c:v>0.94230000000000003</c:v>
                </c:pt>
                <c:pt idx="733">
                  <c:v>0.95300000000000007</c:v>
                </c:pt>
                <c:pt idx="734">
                  <c:v>0.94580000000000009</c:v>
                </c:pt>
                <c:pt idx="735">
                  <c:v>0.95450000000000002</c:v>
                </c:pt>
                <c:pt idx="738">
                  <c:v>0.9497000000000001</c:v>
                </c:pt>
                <c:pt idx="739">
                  <c:v>0.94010000000000005</c:v>
                </c:pt>
                <c:pt idx="740">
                  <c:v>0.94120000000000004</c:v>
                </c:pt>
                <c:pt idx="741">
                  <c:v>0.95230000000000004</c:v>
                </c:pt>
                <c:pt idx="742">
                  <c:v>0.95450000000000002</c:v>
                </c:pt>
                <c:pt idx="745">
                  <c:v>0.94280000000000008</c:v>
                </c:pt>
                <c:pt idx="746">
                  <c:v>0.94120000000000004</c:v>
                </c:pt>
                <c:pt idx="747">
                  <c:v>0.93959999999999999</c:v>
                </c:pt>
                <c:pt idx="748">
                  <c:v>0.94040000000000001</c:v>
                </c:pt>
                <c:pt idx="749">
                  <c:v>0.94000000000000006</c:v>
                </c:pt>
                <c:pt idx="752">
                  <c:v>0.92900000000000005</c:v>
                </c:pt>
                <c:pt idx="753">
                  <c:v>0.94070000000000009</c:v>
                </c:pt>
                <c:pt idx="754">
                  <c:v>0.9294</c:v>
                </c:pt>
                <c:pt idx="755">
                  <c:v>0.91460000000000008</c:v>
                </c:pt>
                <c:pt idx="756">
                  <c:v>0.92280000000000006</c:v>
                </c:pt>
                <c:pt idx="759">
                  <c:v>0.91930000000000001</c:v>
                </c:pt>
                <c:pt idx="760">
                  <c:v>0.91970000000000007</c:v>
                </c:pt>
                <c:pt idx="761">
                  <c:v>0.92930000000000001</c:v>
                </c:pt>
                <c:pt idx="762">
                  <c:v>0.94059999999999999</c:v>
                </c:pt>
                <c:pt idx="763">
                  <c:v>0.94070000000000009</c:v>
                </c:pt>
                <c:pt idx="766">
                  <c:v>0.9425</c:v>
                </c:pt>
                <c:pt idx="767">
                  <c:v>0.93220000000000003</c:v>
                </c:pt>
                <c:pt idx="768">
                  <c:v>0.9325</c:v>
                </c:pt>
                <c:pt idx="769">
                  <c:v>0.92200000000000004</c:v>
                </c:pt>
                <c:pt idx="770">
                  <c:v>0.92270000000000008</c:v>
                </c:pt>
                <c:pt idx="773">
                  <c:v>0.92880000000000007</c:v>
                </c:pt>
                <c:pt idx="774">
                  <c:v>0.92749999999999999</c:v>
                </c:pt>
                <c:pt idx="775">
                  <c:v>0.91780000000000006</c:v>
                </c:pt>
                <c:pt idx="776">
                  <c:v>0.90900000000000003</c:v>
                </c:pt>
                <c:pt idx="777">
                  <c:v>0.9113</c:v>
                </c:pt>
                <c:pt idx="780">
                  <c:v>0.92130000000000001</c:v>
                </c:pt>
                <c:pt idx="781">
                  <c:v>0.90700000000000003</c:v>
                </c:pt>
                <c:pt idx="782">
                  <c:v>0.91460000000000008</c:v>
                </c:pt>
                <c:pt idx="783">
                  <c:v>0.90560000000000007</c:v>
                </c:pt>
                <c:pt idx="784">
                  <c:v>0.90640000000000009</c:v>
                </c:pt>
                <c:pt idx="787">
                  <c:v>0.91050000000000009</c:v>
                </c:pt>
                <c:pt idx="788">
                  <c:v>0.9163</c:v>
                </c:pt>
                <c:pt idx="789">
                  <c:v>0.92480000000000007</c:v>
                </c:pt>
                <c:pt idx="790">
                  <c:v>0.92690000000000006</c:v>
                </c:pt>
                <c:pt idx="791">
                  <c:v>0.93630000000000002</c:v>
                </c:pt>
                <c:pt idx="794">
                  <c:v>0.93049999999999999</c:v>
                </c:pt>
                <c:pt idx="795">
                  <c:v>0.92790000000000006</c:v>
                </c:pt>
                <c:pt idx="796">
                  <c:v>0.93070000000000008</c:v>
                </c:pt>
                <c:pt idx="797">
                  <c:v>0.93120000000000003</c:v>
                </c:pt>
                <c:pt idx="798">
                  <c:v>0.93570000000000009</c:v>
                </c:pt>
                <c:pt idx="801">
                  <c:v>0.92720000000000002</c:v>
                </c:pt>
                <c:pt idx="802">
                  <c:v>0.92020000000000002</c:v>
                </c:pt>
                <c:pt idx="803">
                  <c:v>0.91820000000000002</c:v>
                </c:pt>
                <c:pt idx="804">
                  <c:v>0.90640000000000009</c:v>
                </c:pt>
                <c:pt idx="805">
                  <c:v>0.89470000000000005</c:v>
                </c:pt>
                <c:pt idx="808">
                  <c:v>0.89960000000000007</c:v>
                </c:pt>
                <c:pt idx="809">
                  <c:v>0.90200000000000002</c:v>
                </c:pt>
                <c:pt idx="810">
                  <c:v>0.89900000000000002</c:v>
                </c:pt>
                <c:pt idx="811">
                  <c:v>0.88890000000000002</c:v>
                </c:pt>
                <c:pt idx="812">
                  <c:v>0.89219999999999999</c:v>
                </c:pt>
                <c:pt idx="815">
                  <c:v>0.89350000000000007</c:v>
                </c:pt>
                <c:pt idx="816">
                  <c:v>0.8952</c:v>
                </c:pt>
                <c:pt idx="817">
                  <c:v>0.88600000000000001</c:v>
                </c:pt>
                <c:pt idx="818">
                  <c:v>0.88400000000000001</c:v>
                </c:pt>
                <c:pt idx="819">
                  <c:v>0.8832000000000001</c:v>
                </c:pt>
                <c:pt idx="822">
                  <c:v>0.87720000000000009</c:v>
                </c:pt>
                <c:pt idx="823">
                  <c:v>0.88450000000000006</c:v>
                </c:pt>
                <c:pt idx="824">
                  <c:v>0.9032</c:v>
                </c:pt>
                <c:pt idx="825">
                  <c:v>0.90200000000000002</c:v>
                </c:pt>
                <c:pt idx="826">
                  <c:v>0.89400000000000002</c:v>
                </c:pt>
                <c:pt idx="829">
                  <c:v>0.90180000000000005</c:v>
                </c:pt>
                <c:pt idx="830">
                  <c:v>0.89450000000000007</c:v>
                </c:pt>
                <c:pt idx="831">
                  <c:v>0.88400000000000001</c:v>
                </c:pt>
                <c:pt idx="832">
                  <c:v>0.88490000000000002</c:v>
                </c:pt>
                <c:pt idx="837">
                  <c:v>0.87909999999999999</c:v>
                </c:pt>
                <c:pt idx="838">
                  <c:v>0.87780000000000002</c:v>
                </c:pt>
                <c:pt idx="839">
                  <c:v>0.88270000000000004</c:v>
                </c:pt>
                <c:pt idx="840">
                  <c:v>0.89890000000000003</c:v>
                </c:pt>
                <c:pt idx="843">
                  <c:v>0.9002</c:v>
                </c:pt>
                <c:pt idx="844">
                  <c:v>0.8973000000000001</c:v>
                </c:pt>
                <c:pt idx="845">
                  <c:v>0.89470000000000005</c:v>
                </c:pt>
                <c:pt idx="846">
                  <c:v>0.90129999999999999</c:v>
                </c:pt>
                <c:pt idx="847">
                  <c:v>0.90229999999999999</c:v>
                </c:pt>
                <c:pt idx="850">
                  <c:v>0.88760000000000006</c:v>
                </c:pt>
                <c:pt idx="852">
                  <c:v>0.89070000000000005</c:v>
                </c:pt>
                <c:pt idx="853">
                  <c:v>0.89030000000000009</c:v>
                </c:pt>
                <c:pt idx="854">
                  <c:v>0.89390000000000003</c:v>
                </c:pt>
                <c:pt idx="857">
                  <c:v>0.89190000000000003</c:v>
                </c:pt>
                <c:pt idx="858">
                  <c:v>0.88660000000000005</c:v>
                </c:pt>
                <c:pt idx="859">
                  <c:v>0.88270000000000004</c:v>
                </c:pt>
                <c:pt idx="860">
                  <c:v>0.88500000000000001</c:v>
                </c:pt>
                <c:pt idx="861">
                  <c:v>0.87730000000000008</c:v>
                </c:pt>
                <c:pt idx="864">
                  <c:v>0.87450000000000006</c:v>
                </c:pt>
                <c:pt idx="865">
                  <c:v>0.87680000000000002</c:v>
                </c:pt>
                <c:pt idx="866">
                  <c:v>0.88340000000000007</c:v>
                </c:pt>
                <c:pt idx="867">
                  <c:v>0.88150000000000006</c:v>
                </c:pt>
                <c:pt idx="868">
                  <c:v>0.87770000000000004</c:v>
                </c:pt>
                <c:pt idx="871">
                  <c:v>0.87540000000000007</c:v>
                </c:pt>
                <c:pt idx="872">
                  <c:v>0.86850000000000005</c:v>
                </c:pt>
                <c:pt idx="873">
                  <c:v>0.85850000000000004</c:v>
                </c:pt>
                <c:pt idx="874">
                  <c:v>0.86040000000000005</c:v>
                </c:pt>
                <c:pt idx="875">
                  <c:v>0.85910000000000009</c:v>
                </c:pt>
                <c:pt idx="878">
                  <c:v>0.85840000000000005</c:v>
                </c:pt>
                <c:pt idx="879">
                  <c:v>0.85520000000000007</c:v>
                </c:pt>
                <c:pt idx="880">
                  <c:v>0.85580000000000001</c:v>
                </c:pt>
                <c:pt idx="881">
                  <c:v>0.84799999999999998</c:v>
                </c:pt>
                <c:pt idx="882">
                  <c:v>0.8478</c:v>
                </c:pt>
                <c:pt idx="885">
                  <c:v>0.85130000000000006</c:v>
                </c:pt>
                <c:pt idx="886">
                  <c:v>0.84650000000000003</c:v>
                </c:pt>
                <c:pt idx="887">
                  <c:v>0.85430000000000006</c:v>
                </c:pt>
                <c:pt idx="888">
                  <c:v>0.84660000000000002</c:v>
                </c:pt>
                <c:pt idx="889">
                  <c:v>0.8468</c:v>
                </c:pt>
                <c:pt idx="892">
                  <c:v>0.84940000000000004</c:v>
                </c:pt>
                <c:pt idx="893">
                  <c:v>0.84740000000000004</c:v>
                </c:pt>
                <c:pt idx="894">
                  <c:v>0.85420000000000007</c:v>
                </c:pt>
                <c:pt idx="895">
                  <c:v>0.84920000000000007</c:v>
                </c:pt>
                <c:pt idx="896">
                  <c:v>0.86620000000000008</c:v>
                </c:pt>
                <c:pt idx="899">
                  <c:v>0.85810000000000008</c:v>
                </c:pt>
                <c:pt idx="900">
                  <c:v>0.85630000000000006</c:v>
                </c:pt>
                <c:pt idx="901">
                  <c:v>0.85130000000000006</c:v>
                </c:pt>
                <c:pt idx="902">
                  <c:v>0.85520000000000007</c:v>
                </c:pt>
                <c:pt idx="903">
                  <c:v>0.8528</c:v>
                </c:pt>
                <c:pt idx="906">
                  <c:v>0.86070000000000002</c:v>
                </c:pt>
                <c:pt idx="907">
                  <c:v>0.86110000000000009</c:v>
                </c:pt>
                <c:pt idx="908">
                  <c:v>0.86220000000000008</c:v>
                </c:pt>
                <c:pt idx="909">
                  <c:v>0.85110000000000008</c:v>
                </c:pt>
                <c:pt idx="910">
                  <c:v>0.84799999999999998</c:v>
                </c:pt>
                <c:pt idx="913">
                  <c:v>0.84550000000000003</c:v>
                </c:pt>
                <c:pt idx="914">
                  <c:v>0.84970000000000001</c:v>
                </c:pt>
                <c:pt idx="915">
                  <c:v>0.84530000000000005</c:v>
                </c:pt>
                <c:pt idx="916">
                  <c:v>0.84220000000000006</c:v>
                </c:pt>
                <c:pt idx="917">
                  <c:v>0.83840000000000003</c:v>
                </c:pt>
                <c:pt idx="920">
                  <c:v>0.84589999999999999</c:v>
                </c:pt>
                <c:pt idx="921">
                  <c:v>0.85450000000000004</c:v>
                </c:pt>
                <c:pt idx="922">
                  <c:v>0.86110000000000009</c:v>
                </c:pt>
                <c:pt idx="923">
                  <c:v>0.8538</c:v>
                </c:pt>
                <c:pt idx="924">
                  <c:v>0.85389999999999999</c:v>
                </c:pt>
                <c:pt idx="927">
                  <c:v>0.85830000000000006</c:v>
                </c:pt>
                <c:pt idx="928">
                  <c:v>0.85160000000000002</c:v>
                </c:pt>
                <c:pt idx="929">
                  <c:v>0.86299999999999999</c:v>
                </c:pt>
                <c:pt idx="930">
                  <c:v>0.87230000000000008</c:v>
                </c:pt>
                <c:pt idx="931">
                  <c:v>0.87760000000000005</c:v>
                </c:pt>
                <c:pt idx="934">
                  <c:v>0.86760000000000004</c:v>
                </c:pt>
                <c:pt idx="935">
                  <c:v>0.87080000000000002</c:v>
                </c:pt>
                <c:pt idx="936">
                  <c:v>0.87930000000000008</c:v>
                </c:pt>
                <c:pt idx="937">
                  <c:v>0.87640000000000007</c:v>
                </c:pt>
                <c:pt idx="938">
                  <c:v>0.87680000000000002</c:v>
                </c:pt>
                <c:pt idx="941">
                  <c:v>0.87509999999999999</c:v>
                </c:pt>
                <c:pt idx="942">
                  <c:v>0.87550000000000006</c:v>
                </c:pt>
                <c:pt idx="943">
                  <c:v>0.88170000000000004</c:v>
                </c:pt>
                <c:pt idx="944">
                  <c:v>0.87880000000000003</c:v>
                </c:pt>
                <c:pt idx="945">
                  <c:v>0.88060000000000005</c:v>
                </c:pt>
                <c:pt idx="948">
                  <c:v>0.88050000000000006</c:v>
                </c:pt>
                <c:pt idx="949">
                  <c:v>0.87680000000000002</c:v>
                </c:pt>
                <c:pt idx="950">
                  <c:v>0.87630000000000008</c:v>
                </c:pt>
                <c:pt idx="951">
                  <c:v>0.88530000000000009</c:v>
                </c:pt>
                <c:pt idx="952">
                  <c:v>0.89360000000000006</c:v>
                </c:pt>
                <c:pt idx="955">
                  <c:v>0.89910000000000001</c:v>
                </c:pt>
                <c:pt idx="956">
                  <c:v>0.89680000000000004</c:v>
                </c:pt>
                <c:pt idx="957">
                  <c:v>0.9114000000000001</c:v>
                </c:pt>
                <c:pt idx="958">
                  <c:v>0.91439999999999999</c:v>
                </c:pt>
                <c:pt idx="959">
                  <c:v>0.91380000000000006</c:v>
                </c:pt>
                <c:pt idx="962">
                  <c:v>0.91490000000000005</c:v>
                </c:pt>
                <c:pt idx="963">
                  <c:v>0.91280000000000006</c:v>
                </c:pt>
                <c:pt idx="964">
                  <c:v>0.92160000000000009</c:v>
                </c:pt>
                <c:pt idx="965">
                  <c:v>0.91120000000000001</c:v>
                </c:pt>
                <c:pt idx="966">
                  <c:v>0.91080000000000005</c:v>
                </c:pt>
                <c:pt idx="969">
                  <c:v>0.90900000000000003</c:v>
                </c:pt>
                <c:pt idx="970">
                  <c:v>0.9042</c:v>
                </c:pt>
                <c:pt idx="971">
                  <c:v>0.91220000000000001</c:v>
                </c:pt>
                <c:pt idx="972">
                  <c:v>0.90950000000000009</c:v>
                </c:pt>
                <c:pt idx="973">
                  <c:v>0.91580000000000006</c:v>
                </c:pt>
                <c:pt idx="976">
                  <c:v>0.90720000000000001</c:v>
                </c:pt>
                <c:pt idx="977">
                  <c:v>0.89700000000000002</c:v>
                </c:pt>
                <c:pt idx="978">
                  <c:v>0.8891</c:v>
                </c:pt>
                <c:pt idx="979">
                  <c:v>0.88550000000000006</c:v>
                </c:pt>
                <c:pt idx="980">
                  <c:v>0.8952</c:v>
                </c:pt>
                <c:pt idx="983">
                  <c:v>0.90470000000000006</c:v>
                </c:pt>
                <c:pt idx="984">
                  <c:v>0.89640000000000009</c:v>
                </c:pt>
                <c:pt idx="985">
                  <c:v>0.9052</c:v>
                </c:pt>
                <c:pt idx="986">
                  <c:v>0.90600000000000003</c:v>
                </c:pt>
                <c:pt idx="987">
                  <c:v>0.92190000000000005</c:v>
                </c:pt>
                <c:pt idx="990">
                  <c:v>0.92690000000000006</c:v>
                </c:pt>
                <c:pt idx="991">
                  <c:v>0.92560000000000009</c:v>
                </c:pt>
                <c:pt idx="992">
                  <c:v>0.92580000000000007</c:v>
                </c:pt>
                <c:pt idx="993">
                  <c:v>0.92590000000000006</c:v>
                </c:pt>
                <c:pt idx="994">
                  <c:v>0.92</c:v>
                </c:pt>
                <c:pt idx="997">
                  <c:v>0.91639999999999999</c:v>
                </c:pt>
                <c:pt idx="998">
                  <c:v>0.91760000000000008</c:v>
                </c:pt>
                <c:pt idx="999">
                  <c:v>0.92190000000000005</c:v>
                </c:pt>
                <c:pt idx="1000">
                  <c:v>0.9205000000000001</c:v>
                </c:pt>
                <c:pt idx="1001">
                  <c:v>0.91310000000000002</c:v>
                </c:pt>
                <c:pt idx="1004">
                  <c:v>0.91250000000000009</c:v>
                </c:pt>
                <c:pt idx="1005">
                  <c:v>0.91890000000000005</c:v>
                </c:pt>
                <c:pt idx="1006">
                  <c:v>0.92090000000000005</c:v>
                </c:pt>
                <c:pt idx="1007">
                  <c:v>0.91170000000000007</c:v>
                </c:pt>
                <c:pt idx="1008">
                  <c:v>0.91739999999999999</c:v>
                </c:pt>
                <c:pt idx="1011">
                  <c:v>0.9214</c:v>
                </c:pt>
                <c:pt idx="1012">
                  <c:v>0.91930000000000001</c:v>
                </c:pt>
                <c:pt idx="1013">
                  <c:v>0.91360000000000008</c:v>
                </c:pt>
                <c:pt idx="1014">
                  <c:v>0.90620000000000001</c:v>
                </c:pt>
                <c:pt idx="1015">
                  <c:v>0.90400000000000003</c:v>
                </c:pt>
                <c:pt idx="1018">
                  <c:v>0.90970000000000006</c:v>
                </c:pt>
                <c:pt idx="1019">
                  <c:v>0.9052</c:v>
                </c:pt>
                <c:pt idx="1020">
                  <c:v>0.9022</c:v>
                </c:pt>
                <c:pt idx="1021">
                  <c:v>0.90260000000000007</c:v>
                </c:pt>
                <c:pt idx="1022">
                  <c:v>0.90090000000000003</c:v>
                </c:pt>
                <c:pt idx="1025">
                  <c:v>0.89690000000000003</c:v>
                </c:pt>
                <c:pt idx="1026">
                  <c:v>0.88870000000000005</c:v>
                </c:pt>
                <c:pt idx="1027">
                  <c:v>0.89170000000000005</c:v>
                </c:pt>
                <c:pt idx="1028">
                  <c:v>0.88890000000000002</c:v>
                </c:pt>
                <c:pt idx="1029">
                  <c:v>0.8911</c:v>
                </c:pt>
                <c:pt idx="1032">
                  <c:v>0.90050000000000008</c:v>
                </c:pt>
                <c:pt idx="1033">
                  <c:v>0.90640000000000009</c:v>
                </c:pt>
                <c:pt idx="1034">
                  <c:v>0.9042</c:v>
                </c:pt>
                <c:pt idx="1035">
                  <c:v>0.90970000000000006</c:v>
                </c:pt>
                <c:pt idx="1036">
                  <c:v>0.90560000000000007</c:v>
                </c:pt>
                <c:pt idx="1039">
                  <c:v>0.89610000000000001</c:v>
                </c:pt>
                <c:pt idx="1040">
                  <c:v>0.89610000000000001</c:v>
                </c:pt>
                <c:pt idx="1041">
                  <c:v>0.90140000000000009</c:v>
                </c:pt>
                <c:pt idx="1042">
                  <c:v>0.8972</c:v>
                </c:pt>
                <c:pt idx="1043">
                  <c:v>0.89300000000000002</c:v>
                </c:pt>
                <c:pt idx="1046">
                  <c:v>0.89190000000000003</c:v>
                </c:pt>
                <c:pt idx="1047">
                  <c:v>0.8842000000000001</c:v>
                </c:pt>
                <c:pt idx="1048">
                  <c:v>0.88030000000000008</c:v>
                </c:pt>
                <c:pt idx="1049">
                  <c:v>0.88250000000000006</c:v>
                </c:pt>
                <c:pt idx="1050">
                  <c:v>0.88450000000000006</c:v>
                </c:pt>
                <c:pt idx="1053">
                  <c:v>0.87930000000000008</c:v>
                </c:pt>
                <c:pt idx="1054">
                  <c:v>0.88240000000000007</c:v>
                </c:pt>
                <c:pt idx="1055">
                  <c:v>0.87909999999999999</c:v>
                </c:pt>
                <c:pt idx="1056">
                  <c:v>0.87780000000000002</c:v>
                </c:pt>
                <c:pt idx="1057">
                  <c:v>0.87950000000000006</c:v>
                </c:pt>
                <c:pt idx="1060">
                  <c:v>0.88180000000000003</c:v>
                </c:pt>
                <c:pt idx="1061">
                  <c:v>0.87880000000000003</c:v>
                </c:pt>
                <c:pt idx="1062">
                  <c:v>0.8831</c:v>
                </c:pt>
                <c:pt idx="1063">
                  <c:v>0.88870000000000005</c:v>
                </c:pt>
                <c:pt idx="1064">
                  <c:v>0.88980000000000004</c:v>
                </c:pt>
                <c:pt idx="1067">
                  <c:v>0.89250000000000007</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0.89750000000000008</c:v>
                </c:pt>
                <c:pt idx="1078">
                  <c:v>0.90160000000000007</c:v>
                </c:pt>
                <c:pt idx="1081">
                  <c:v>0.90490000000000004</c:v>
                </c:pt>
                <c:pt idx="1082">
                  <c:v>0.9012</c:v>
                </c:pt>
                <c:pt idx="1083">
                  <c:v>0.8983000000000001</c:v>
                </c:pt>
                <c:pt idx="1084">
                  <c:v>0.8973000000000001</c:v>
                </c:pt>
                <c:pt idx="1085">
                  <c:v>0.89430000000000009</c:v>
                </c:pt>
                <c:pt idx="1088">
                  <c:v>0.87980000000000003</c:v>
                </c:pt>
                <c:pt idx="1091">
                  <c:v>0.88230000000000008</c:v>
                </c:pt>
                <c:pt idx="1092">
                  <c:v>0.88130000000000008</c:v>
                </c:pt>
                <c:pt idx="1097">
                  <c:v>0.90380000000000005</c:v>
                </c:pt>
                <c:pt idx="1098">
                  <c:v>0.90360000000000007</c:v>
                </c:pt>
                <c:pt idx="1099">
                  <c:v>0.89540000000000008</c:v>
                </c:pt>
                <c:pt idx="1102">
                  <c:v>0.89050000000000007</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0.86630000000000007</c:v>
                </c:pt>
                <c:pt idx="1123">
                  <c:v>0.85780000000000001</c:v>
                </c:pt>
                <c:pt idx="1124">
                  <c:v>0.86240000000000006</c:v>
                </c:pt>
                <c:pt idx="1125">
                  <c:v>0.86420000000000008</c:v>
                </c:pt>
                <c:pt idx="1126">
                  <c:v>0.86370000000000002</c:v>
                </c:pt>
                <c:pt idx="1127">
                  <c:v>0.86320000000000008</c:v>
                </c:pt>
                <c:pt idx="1130">
                  <c:v>0.86440000000000006</c:v>
                </c:pt>
                <c:pt idx="1131">
                  <c:v>0.86830000000000007</c:v>
                </c:pt>
                <c:pt idx="1132">
                  <c:v>0.86640000000000006</c:v>
                </c:pt>
                <c:pt idx="1133">
                  <c:v>0.86640000000000006</c:v>
                </c:pt>
                <c:pt idx="1134">
                  <c:v>0.874</c:v>
                </c:pt>
                <c:pt idx="1137">
                  <c:v>0.87940000000000007</c:v>
                </c:pt>
                <c:pt idx="1138">
                  <c:v>0.87530000000000008</c:v>
                </c:pt>
                <c:pt idx="1139">
                  <c:v>0.87309999999999999</c:v>
                </c:pt>
                <c:pt idx="1140">
                  <c:v>0.86930000000000007</c:v>
                </c:pt>
                <c:pt idx="1141">
                  <c:v>0.87050000000000005</c:v>
                </c:pt>
                <c:pt idx="1144">
                  <c:v>0.87150000000000005</c:v>
                </c:pt>
                <c:pt idx="1145">
                  <c:v>0.86920000000000008</c:v>
                </c:pt>
                <c:pt idx="1146">
                  <c:v>0.87430000000000008</c:v>
                </c:pt>
                <c:pt idx="1147">
                  <c:v>0.8701000000000001</c:v>
                </c:pt>
                <c:pt idx="1148">
                  <c:v>0.87470000000000003</c:v>
                </c:pt>
                <c:pt idx="1151">
                  <c:v>0.87240000000000006</c:v>
                </c:pt>
                <c:pt idx="1152">
                  <c:v>0.86820000000000008</c:v>
                </c:pt>
                <c:pt idx="1153">
                  <c:v>0.8649</c:v>
                </c:pt>
                <c:pt idx="1154">
                  <c:v>0.86510000000000009</c:v>
                </c:pt>
                <c:pt idx="1155">
                  <c:v>0.8679</c:v>
                </c:pt>
                <c:pt idx="1158">
                  <c:v>0.8649</c:v>
                </c:pt>
                <c:pt idx="1159">
                  <c:v>0.86820000000000008</c:v>
                </c:pt>
                <c:pt idx="1160">
                  <c:v>0.87120000000000009</c:v>
                </c:pt>
                <c:pt idx="1161">
                  <c:v>0.87640000000000007</c:v>
                </c:pt>
                <c:pt idx="1162">
                  <c:v>0.87970000000000004</c:v>
                </c:pt>
                <c:pt idx="1165">
                  <c:v>0.87409999999999999</c:v>
                </c:pt>
                <c:pt idx="1166">
                  <c:v>0.87330000000000008</c:v>
                </c:pt>
                <c:pt idx="1167">
                  <c:v>0.87340000000000007</c:v>
                </c:pt>
                <c:pt idx="1168">
                  <c:v>0.88030000000000008</c:v>
                </c:pt>
                <c:pt idx="1169">
                  <c:v>0.88530000000000009</c:v>
                </c:pt>
                <c:pt idx="1172">
                  <c:v>0.87920000000000009</c:v>
                </c:pt>
                <c:pt idx="1173">
                  <c:v>0.88290000000000002</c:v>
                </c:pt>
                <c:pt idx="1174">
                  <c:v>0.88140000000000007</c:v>
                </c:pt>
                <c:pt idx="1175">
                  <c:v>0.88170000000000004</c:v>
                </c:pt>
                <c:pt idx="1176">
                  <c:v>0.87950000000000006</c:v>
                </c:pt>
                <c:pt idx="1179">
                  <c:v>0.87590000000000001</c:v>
                </c:pt>
                <c:pt idx="1180">
                  <c:v>0.87370000000000003</c:v>
                </c:pt>
                <c:pt idx="1181">
                  <c:v>0.87460000000000004</c:v>
                </c:pt>
                <c:pt idx="1182">
                  <c:v>0.87240000000000006</c:v>
                </c:pt>
                <c:pt idx="1187">
                  <c:v>0.87860000000000005</c:v>
                </c:pt>
                <c:pt idx="1188">
                  <c:v>0.88030000000000008</c:v>
                </c:pt>
                <c:pt idx="1189">
                  <c:v>0.88180000000000003</c:v>
                </c:pt>
                <c:pt idx="1190">
                  <c:v>0.87860000000000005</c:v>
                </c:pt>
                <c:pt idx="1193">
                  <c:v>0.87780000000000002</c:v>
                </c:pt>
                <c:pt idx="1194">
                  <c:v>0.87630000000000008</c:v>
                </c:pt>
                <c:pt idx="1195">
                  <c:v>0.87980000000000003</c:v>
                </c:pt>
                <c:pt idx="1196">
                  <c:v>0.87940000000000007</c:v>
                </c:pt>
                <c:pt idx="1197">
                  <c:v>0.88030000000000008</c:v>
                </c:pt>
                <c:pt idx="1200">
                  <c:v>0.88020000000000009</c:v>
                </c:pt>
                <c:pt idx="1201">
                  <c:v>0.88030000000000008</c:v>
                </c:pt>
                <c:pt idx="1202">
                  <c:v>0.88800000000000001</c:v>
                </c:pt>
                <c:pt idx="1203">
                  <c:v>0.88950000000000007</c:v>
                </c:pt>
                <c:pt idx="1204">
                  <c:v>0.88860000000000006</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0.91250000000000009</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0.91880000000000006</c:v>
                </c:pt>
                <c:pt idx="1242">
                  <c:v>0.91900000000000004</c:v>
                </c:pt>
                <c:pt idx="1243">
                  <c:v>0.92549999999999999</c:v>
                </c:pt>
                <c:pt idx="1244">
                  <c:v>0.93200000000000005</c:v>
                </c:pt>
                <c:pt idx="1245">
                  <c:v>0.9375</c:v>
                </c:pt>
                <c:pt idx="1246">
                  <c:v>0.93870000000000009</c:v>
                </c:pt>
                <c:pt idx="1249">
                  <c:v>0.93130000000000002</c:v>
                </c:pt>
                <c:pt idx="1250">
                  <c:v>0.94350000000000001</c:v>
                </c:pt>
                <c:pt idx="1251">
                  <c:v>0.93710000000000004</c:v>
                </c:pt>
                <c:pt idx="1252">
                  <c:v>0.93859999999999999</c:v>
                </c:pt>
                <c:pt idx="1253">
                  <c:v>0.94520000000000004</c:v>
                </c:pt>
                <c:pt idx="1256">
                  <c:v>0.94590000000000007</c:v>
                </c:pt>
                <c:pt idx="1257">
                  <c:v>0.94170000000000009</c:v>
                </c:pt>
                <c:pt idx="1258">
                  <c:v>0.94520000000000004</c:v>
                </c:pt>
                <c:pt idx="1259">
                  <c:v>0.94170000000000009</c:v>
                </c:pt>
                <c:pt idx="1260">
                  <c:v>0.94780000000000009</c:v>
                </c:pt>
                <c:pt idx="1263">
                  <c:v>0.94259999999999999</c:v>
                </c:pt>
                <c:pt idx="1264">
                  <c:v>0.94840000000000002</c:v>
                </c:pt>
                <c:pt idx="1265">
                  <c:v>0.95610000000000006</c:v>
                </c:pt>
                <c:pt idx="1266">
                  <c:v>0.95920000000000005</c:v>
                </c:pt>
                <c:pt idx="1267">
                  <c:v>0.96360000000000001</c:v>
                </c:pt>
                <c:pt idx="1270">
                  <c:v>0.97810000000000008</c:v>
                </c:pt>
                <c:pt idx="1271">
                  <c:v>0.97120000000000006</c:v>
                </c:pt>
                <c:pt idx="1272">
                  <c:v>0.99170000000000003</c:v>
                </c:pt>
                <c:pt idx="1273">
                  <c:v>0.98240000000000005</c:v>
                </c:pt>
                <c:pt idx="1274">
                  <c:v>0.99750000000000005</c:v>
                </c:pt>
                <c:pt idx="1277">
                  <c:v>0.99130000000000007</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0.98730000000000007</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0.98210000000000008</c:v>
                </c:pt>
                <c:pt idx="1306">
                  <c:v>0.98350000000000004</c:v>
                </c:pt>
                <c:pt idx="1307">
                  <c:v>0.97830000000000006</c:v>
                </c:pt>
                <c:pt idx="1308">
                  <c:v>0.97599999999999998</c:v>
                </c:pt>
                <c:pt idx="1309">
                  <c:v>0.98730000000000007</c:v>
                </c:pt>
                <c:pt idx="1312">
                  <c:v>0.98360000000000003</c:v>
                </c:pt>
                <c:pt idx="1313">
                  <c:v>0.96890000000000009</c:v>
                </c:pt>
                <c:pt idx="1314">
                  <c:v>0.9698</c:v>
                </c:pt>
                <c:pt idx="1315">
                  <c:v>0.96870000000000001</c:v>
                </c:pt>
                <c:pt idx="1316">
                  <c:v>0.9729000000000001</c:v>
                </c:pt>
                <c:pt idx="1319">
                  <c:v>0.97799999999999998</c:v>
                </c:pt>
                <c:pt idx="1320">
                  <c:v>0.97989999999999999</c:v>
                </c:pt>
                <c:pt idx="1321">
                  <c:v>0.98570000000000002</c:v>
                </c:pt>
                <c:pt idx="1322">
                  <c:v>0.97770000000000001</c:v>
                </c:pt>
                <c:pt idx="1323">
                  <c:v>0.98250000000000004</c:v>
                </c:pt>
                <c:pt idx="1326">
                  <c:v>0.97989999999999999</c:v>
                </c:pt>
                <c:pt idx="1327">
                  <c:v>0.97920000000000007</c:v>
                </c:pt>
                <c:pt idx="1328">
                  <c:v>0.97620000000000007</c:v>
                </c:pt>
                <c:pt idx="1329">
                  <c:v>0.97699999999999998</c:v>
                </c:pt>
                <c:pt idx="1330">
                  <c:v>0.96970000000000001</c:v>
                </c:pt>
                <c:pt idx="1333">
                  <c:v>0.97010000000000007</c:v>
                </c:pt>
                <c:pt idx="1334">
                  <c:v>0.97740000000000005</c:v>
                </c:pt>
                <c:pt idx="1335">
                  <c:v>0.98260000000000003</c:v>
                </c:pt>
                <c:pt idx="1336">
                  <c:v>0.98430000000000006</c:v>
                </c:pt>
                <c:pt idx="1337">
                  <c:v>0.98330000000000006</c:v>
                </c:pt>
                <c:pt idx="1340">
                  <c:v>0.98210000000000008</c:v>
                </c:pt>
                <c:pt idx="1341">
                  <c:v>0.99099999999999999</c:v>
                </c:pt>
                <c:pt idx="1342">
                  <c:v>0.99470000000000003</c:v>
                </c:pt>
                <c:pt idx="1343">
                  <c:v>0.99750000000000005</c:v>
                </c:pt>
                <c:pt idx="1344">
                  <c:v>0.99180000000000001</c:v>
                </c:pt>
                <c:pt idx="1347">
                  <c:v>0.97940000000000005</c:v>
                </c:pt>
                <c:pt idx="1348">
                  <c:v>0.97599999999999998</c:v>
                </c:pt>
                <c:pt idx="1349">
                  <c:v>0.9749000000000001</c:v>
                </c:pt>
                <c:pt idx="1350">
                  <c:v>0.97570000000000001</c:v>
                </c:pt>
                <c:pt idx="1351">
                  <c:v>0.98099999999999998</c:v>
                </c:pt>
                <c:pt idx="1354">
                  <c:v>0.96830000000000005</c:v>
                </c:pt>
                <c:pt idx="1355">
                  <c:v>0.96490000000000009</c:v>
                </c:pt>
                <c:pt idx="1356">
                  <c:v>0.97250000000000003</c:v>
                </c:pt>
                <c:pt idx="1357">
                  <c:v>0.98140000000000005</c:v>
                </c:pt>
                <c:pt idx="1358">
                  <c:v>0.97899999999999998</c:v>
                </c:pt>
                <c:pt idx="1361">
                  <c:v>0.98310000000000008</c:v>
                </c:pt>
                <c:pt idx="1362">
                  <c:v>0.98280000000000001</c:v>
                </c:pt>
                <c:pt idx="1363">
                  <c:v>0.97710000000000008</c:v>
                </c:pt>
                <c:pt idx="1364">
                  <c:v>0.97960000000000003</c:v>
                </c:pt>
                <c:pt idx="1365">
                  <c:v>0.97789999999999999</c:v>
                </c:pt>
                <c:pt idx="1368">
                  <c:v>0.98599999999999999</c:v>
                </c:pt>
                <c:pt idx="1369">
                  <c:v>0.98610000000000009</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0.98730000000000007</c:v>
                </c:pt>
                <c:pt idx="1383">
                  <c:v>0.98099999999999998</c:v>
                </c:pt>
                <c:pt idx="1384">
                  <c:v>0.98230000000000006</c:v>
                </c:pt>
                <c:pt idx="1385">
                  <c:v>0.97630000000000006</c:v>
                </c:pt>
                <c:pt idx="1386">
                  <c:v>0.97350000000000003</c:v>
                </c:pt>
                <c:pt idx="1389">
                  <c:v>0.9748</c:v>
                </c:pt>
                <c:pt idx="1390">
                  <c:v>0.9768</c:v>
                </c:pt>
                <c:pt idx="1391">
                  <c:v>0.97750000000000004</c:v>
                </c:pt>
                <c:pt idx="1392">
                  <c:v>0.9738</c:v>
                </c:pt>
                <c:pt idx="1393">
                  <c:v>0.97630000000000006</c:v>
                </c:pt>
                <c:pt idx="1396">
                  <c:v>0.97450000000000003</c:v>
                </c:pt>
                <c:pt idx="1397">
                  <c:v>0.98199999999999998</c:v>
                </c:pt>
                <c:pt idx="1398">
                  <c:v>0.98250000000000004</c:v>
                </c:pt>
                <c:pt idx="1399">
                  <c:v>0.98640000000000005</c:v>
                </c:pt>
                <c:pt idx="1400">
                  <c:v>0.99740000000000006</c:v>
                </c:pt>
                <c:pt idx="1403">
                  <c:v>0.99440000000000006</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0.99340000000000006</c:v>
                </c:pt>
                <c:pt idx="1428">
                  <c:v>0.99270000000000003</c:v>
                </c:pt>
                <c:pt idx="1431">
                  <c:v>0.98710000000000009</c:v>
                </c:pt>
                <c:pt idx="1432">
                  <c:v>0.99670000000000003</c:v>
                </c:pt>
                <c:pt idx="1433">
                  <c:v>1.0018</c:v>
                </c:pt>
                <c:pt idx="1434">
                  <c:v>0.9991000000000001</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1.0734999999999999</c:v>
                </c:pt>
                <c:pt idx="1564">
                  <c:v>1.0737000000000001</c:v>
                </c:pt>
                <c:pt idx="1565">
                  <c:v>1.0784</c:v>
                </c:pt>
                <c:pt idx="1566">
                  <c:v>1.0835999999999999</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1.1359999999999999</c:v>
                </c:pt>
                <c:pt idx="1649">
                  <c:v>1.1326000000000001</c:v>
                </c:pt>
                <c:pt idx="1650">
                  <c:v>1.1355</c:v>
                </c:pt>
                <c:pt idx="1651">
                  <c:v>1.1342000000000001</c:v>
                </c:pt>
                <c:pt idx="1652">
                  <c:v>1.1315</c:v>
                </c:pt>
                <c:pt idx="1655">
                  <c:v>1.1298999999999999</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1.1462000000000001</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1.1822999999999999</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1.2087000000000001</c:v>
                </c:pt>
                <c:pt idx="1802">
                  <c:v>1.2218</c:v>
                </c:pt>
                <c:pt idx="1803">
                  <c:v>1.2258</c:v>
                </c:pt>
                <c:pt idx="1804">
                  <c:v>1.2239</c:v>
                </c:pt>
                <c:pt idx="1805">
                  <c:v>1.2186999999999999</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1.2592000000000001</c:v>
                </c:pt>
                <c:pt idx="1830">
                  <c:v>1.2657</c:v>
                </c:pt>
                <c:pt idx="1831">
                  <c:v>1.2756000000000001</c:v>
                </c:pt>
                <c:pt idx="1832">
                  <c:v>1.2679</c:v>
                </c:pt>
                <c:pt idx="1833">
                  <c:v>1.2634000000000001</c:v>
                </c:pt>
                <c:pt idx="1834">
                  <c:v>1.2737000000000001</c:v>
                </c:pt>
                <c:pt idx="1837">
                  <c:v>1.2827999999999999</c:v>
                </c:pt>
                <c:pt idx="1838">
                  <c:v>1.2748999999999999</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1.2628999999999999</c:v>
                </c:pt>
                <c:pt idx="1882">
                  <c:v>1.2444</c:v>
                </c:pt>
                <c:pt idx="1883">
                  <c:v>1.2418</c:v>
                </c:pt>
                <c:pt idx="1886">
                  <c:v>1.2484</c:v>
                </c:pt>
                <c:pt idx="1887">
                  <c:v>1.2402</c:v>
                </c:pt>
                <c:pt idx="1888">
                  <c:v>1.2142999999999999</c:v>
                </c:pt>
                <c:pt idx="1889">
                  <c:v>1.2146999999999999</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1.2186999999999999</c:v>
                </c:pt>
                <c:pt idx="1916">
                  <c:v>1.2223999999999999</c:v>
                </c:pt>
                <c:pt idx="1917">
                  <c:v>1.232</c:v>
                </c:pt>
                <c:pt idx="1918">
                  <c:v>1.2318</c:v>
                </c:pt>
                <c:pt idx="1921">
                  <c:v>1.2058</c:v>
                </c:pt>
                <c:pt idx="1922">
                  <c:v>1.2090000000000001</c:v>
                </c:pt>
                <c:pt idx="1923">
                  <c:v>1.2101</c:v>
                </c:pt>
                <c:pt idx="1924">
                  <c:v>1.2096</c:v>
                </c:pt>
                <c:pt idx="1929">
                  <c:v>1.1975</c:v>
                </c:pt>
                <c:pt idx="1930">
                  <c:v>1.1923999999999999</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1.2125999999999999</c:v>
                </c:pt>
                <c:pt idx="1952">
                  <c:v>1.2116</c:v>
                </c:pt>
                <c:pt idx="1953">
                  <c:v>1.2073</c:v>
                </c:pt>
                <c:pt idx="1956">
                  <c:v>1.1842999999999999</c:v>
                </c:pt>
                <c:pt idx="1957">
                  <c:v>1.1803999999999999</c:v>
                </c:pt>
                <c:pt idx="1958">
                  <c:v>1.1857</c:v>
                </c:pt>
                <c:pt idx="1959">
                  <c:v>1.1822999999999999</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1.2245999999999999</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1.2005999999999999</c:v>
                </c:pt>
                <c:pt idx="1991">
                  <c:v>1.2000999999999999</c:v>
                </c:pt>
                <c:pt idx="1992">
                  <c:v>1.2051000000000001</c:v>
                </c:pt>
                <c:pt idx="1993">
                  <c:v>1.2058</c:v>
                </c:pt>
                <c:pt idx="1994">
                  <c:v>1.2044999999999999</c:v>
                </c:pt>
                <c:pt idx="1995">
                  <c:v>1.2041999999999999</c:v>
                </c:pt>
                <c:pt idx="1998">
                  <c:v>1.2112000000000001</c:v>
                </c:pt>
                <c:pt idx="1999">
                  <c:v>1.2091000000000001</c:v>
                </c:pt>
                <c:pt idx="2000">
                  <c:v>1.2087000000000001</c:v>
                </c:pt>
                <c:pt idx="2001">
                  <c:v>1.2121999999999999</c:v>
                </c:pt>
                <c:pt idx="2002">
                  <c:v>1.2138</c:v>
                </c:pt>
                <c:pt idx="2005">
                  <c:v>1.2208000000000001</c:v>
                </c:pt>
                <c:pt idx="2006">
                  <c:v>1.2169000000000001</c:v>
                </c:pt>
                <c:pt idx="2007">
                  <c:v>1.2155</c:v>
                </c:pt>
                <c:pt idx="2008">
                  <c:v>1.2168000000000001</c:v>
                </c:pt>
                <c:pt idx="2009">
                  <c:v>1.2148000000000001</c:v>
                </c:pt>
                <c:pt idx="2012">
                  <c:v>1.2287999999999999</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1.2266999999999999</c:v>
                </c:pt>
                <c:pt idx="2113">
                  <c:v>1.2377</c:v>
                </c:pt>
                <c:pt idx="2114">
                  <c:v>1.2414000000000001</c:v>
                </c:pt>
                <c:pt idx="2117">
                  <c:v>1.2474000000000001</c:v>
                </c:pt>
                <c:pt idx="2118">
                  <c:v>1.2508999999999999</c:v>
                </c:pt>
                <c:pt idx="2119">
                  <c:v>1.2589999999999999</c:v>
                </c:pt>
                <c:pt idx="2120">
                  <c:v>1.2605999999999999</c:v>
                </c:pt>
                <c:pt idx="2121">
                  <c:v>1.2605999999999999</c:v>
                </c:pt>
                <c:pt idx="2124">
                  <c:v>1.2791999999999999</c:v>
                </c:pt>
                <c:pt idx="2125">
                  <c:v>1.2784</c:v>
                </c:pt>
                <c:pt idx="2126">
                  <c:v>1.2791999999999999</c:v>
                </c:pt>
                <c:pt idx="2127">
                  <c:v>1.2710999999999999</c:v>
                </c:pt>
                <c:pt idx="2128">
                  <c:v>1.2737000000000001</c:v>
                </c:pt>
                <c:pt idx="2131">
                  <c:v>1.2747999999999999</c:v>
                </c:pt>
                <c:pt idx="2132">
                  <c:v>1.2705</c:v>
                </c:pt>
                <c:pt idx="2133">
                  <c:v>1.2754000000000001</c:v>
                </c:pt>
                <c:pt idx="2134">
                  <c:v>1.2874000000000001</c:v>
                </c:pt>
                <c:pt idx="2135">
                  <c:v>1.2856000000000001</c:v>
                </c:pt>
                <c:pt idx="2138">
                  <c:v>1.2917000000000001</c:v>
                </c:pt>
                <c:pt idx="2139">
                  <c:v>1.2910999999999999</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1.3032999999999999</c:v>
                </c:pt>
                <c:pt idx="2153">
                  <c:v>1.3089</c:v>
                </c:pt>
                <c:pt idx="2154">
                  <c:v>1.3146</c:v>
                </c:pt>
                <c:pt idx="2155">
                  <c:v>1.3212999999999999</c:v>
                </c:pt>
                <c:pt idx="2156">
                  <c:v>1.3238000000000001</c:v>
                </c:pt>
                <c:pt idx="2159">
                  <c:v>1.3247</c:v>
                </c:pt>
                <c:pt idx="2160">
                  <c:v>1.3294999999999999</c:v>
                </c:pt>
                <c:pt idx="2161">
                  <c:v>1.3293999999999999</c:v>
                </c:pt>
                <c:pt idx="2162">
                  <c:v>1.3313999999999999</c:v>
                </c:pt>
                <c:pt idx="2163">
                  <c:v>1.33</c:v>
                </c:pt>
                <c:pt idx="2166">
                  <c:v>1.3434999999999999</c:v>
                </c:pt>
                <c:pt idx="2167">
                  <c:v>1.3455999999999999</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1.3455999999999999</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1.3055000000000001</c:v>
                </c:pt>
                <c:pt idx="2244">
                  <c:v>1.3192999999999999</c:v>
                </c:pt>
                <c:pt idx="2245">
                  <c:v>1.3203</c:v>
                </c:pt>
                <c:pt idx="2246">
                  <c:v>1.3260000000000001</c:v>
                </c:pt>
                <c:pt idx="2247">
                  <c:v>1.3165</c:v>
                </c:pt>
                <c:pt idx="2250">
                  <c:v>1.3257000000000001</c:v>
                </c:pt>
                <c:pt idx="2251">
                  <c:v>1.3216000000000001</c:v>
                </c:pt>
                <c:pt idx="2252">
                  <c:v>1.3101</c:v>
                </c:pt>
                <c:pt idx="2253">
                  <c:v>1.3144</c:v>
                </c:pt>
                <c:pt idx="2254">
                  <c:v>1.3115000000000001</c:v>
                </c:pt>
                <c:pt idx="2257">
                  <c:v>1.3197000000000001</c:v>
                </c:pt>
                <c:pt idx="2258">
                  <c:v>1.3246</c:v>
                </c:pt>
                <c:pt idx="2259">
                  <c:v>1.3346</c:v>
                </c:pt>
                <c:pt idx="2260">
                  <c:v>1.3409</c:v>
                </c:pt>
                <c:pt idx="2261">
                  <c:v>1.3415999999999999</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1.2809999999999999</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1.2952999999999999</c:v>
                </c:pt>
                <c:pt idx="2316">
                  <c:v>1.2954000000000001</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1.2228000000000001</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1.2087000000000001</c:v>
                </c:pt>
                <c:pt idx="2376">
                  <c:v>1.1894</c:v>
                </c:pt>
                <c:pt idx="2377">
                  <c:v>1.1882999999999999</c:v>
                </c:pt>
                <c:pt idx="2378">
                  <c:v>1.1913</c:v>
                </c:pt>
                <c:pt idx="2379">
                  <c:v>1.1957</c:v>
                </c:pt>
                <c:pt idx="2380">
                  <c:v>1.1903999999999999</c:v>
                </c:pt>
                <c:pt idx="2383">
                  <c:v>1.2005999999999999</c:v>
                </c:pt>
                <c:pt idx="2384">
                  <c:v>1.2165999999999999</c:v>
                </c:pt>
                <c:pt idx="2385">
                  <c:v>1.2183999999999999</c:v>
                </c:pt>
                <c:pt idx="2386">
                  <c:v>1.2067000000000001</c:v>
                </c:pt>
                <c:pt idx="2387">
                  <c:v>1.2073</c:v>
                </c:pt>
                <c:pt idx="2390">
                  <c:v>1.2054</c:v>
                </c:pt>
                <c:pt idx="2391">
                  <c:v>1.1964999999999999</c:v>
                </c:pt>
                <c:pt idx="2392">
                  <c:v>1.2062999999999999</c:v>
                </c:pt>
                <c:pt idx="2393">
                  <c:v>1.2186999999999999</c:v>
                </c:pt>
                <c:pt idx="2394">
                  <c:v>1.2142999999999999</c:v>
                </c:pt>
                <c:pt idx="2397">
                  <c:v>1.2064999999999999</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1.2306999999999999</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1.1782999999999999</c:v>
                </c:pt>
                <c:pt idx="2520">
                  <c:v>1.1762999999999999</c:v>
                </c:pt>
                <c:pt idx="2523">
                  <c:v>1.1726000000000001</c:v>
                </c:pt>
                <c:pt idx="2524">
                  <c:v>1.1793</c:v>
                </c:pt>
                <c:pt idx="2525">
                  <c:v>1.1769000000000001</c:v>
                </c:pt>
                <c:pt idx="2526">
                  <c:v>1.1745000000000001</c:v>
                </c:pt>
                <c:pt idx="2527">
                  <c:v>1.1697</c:v>
                </c:pt>
                <c:pt idx="2530">
                  <c:v>1.1767000000000001</c:v>
                </c:pt>
                <c:pt idx="2531">
                  <c:v>1.1782999999999999</c:v>
                </c:pt>
                <c:pt idx="2532">
                  <c:v>1.171</c:v>
                </c:pt>
                <c:pt idx="2533">
                  <c:v>1.1763999999999999</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1.1862999999999999</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1.2024999999999999</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1.2104999999999999</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1.2592000000000001</c:v>
                </c:pt>
                <c:pt idx="2681">
                  <c:v>1.2687999999999999</c:v>
                </c:pt>
                <c:pt idx="2684">
                  <c:v>1.2756000000000001</c:v>
                </c:pt>
                <c:pt idx="2685">
                  <c:v>1.2697000000000001</c:v>
                </c:pt>
                <c:pt idx="2686">
                  <c:v>1.2779</c:v>
                </c:pt>
                <c:pt idx="2687">
                  <c:v>1.2716000000000001</c:v>
                </c:pt>
                <c:pt idx="2688">
                  <c:v>1.2914000000000001</c:v>
                </c:pt>
                <c:pt idx="2691">
                  <c:v>1.2826</c:v>
                </c:pt>
                <c:pt idx="2692">
                  <c:v>1.2817000000000001</c:v>
                </c:pt>
                <c:pt idx="2693">
                  <c:v>1.2882</c:v>
                </c:pt>
                <c:pt idx="2694">
                  <c:v>1.2769999999999999</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1.2788999999999999</c:v>
                </c:pt>
                <c:pt idx="2715">
                  <c:v>1.2735000000000001</c:v>
                </c:pt>
                <c:pt idx="2716">
                  <c:v>1.2659</c:v>
                </c:pt>
                <c:pt idx="2719">
                  <c:v>1.2572000000000001</c:v>
                </c:pt>
                <c:pt idx="2720">
                  <c:v>1.2571000000000001</c:v>
                </c:pt>
                <c:pt idx="2721">
                  <c:v>1.2563</c:v>
                </c:pt>
                <c:pt idx="2722">
                  <c:v>1.2609999999999999</c:v>
                </c:pt>
                <c:pt idx="2723">
                  <c:v>1.2650999999999999</c:v>
                </c:pt>
                <c:pt idx="2726">
                  <c:v>1.2591000000000001</c:v>
                </c:pt>
                <c:pt idx="2727">
                  <c:v>1.2545999999999999</c:v>
                </c:pt>
                <c:pt idx="2728">
                  <c:v>1.2632000000000001</c:v>
                </c:pt>
                <c:pt idx="2729">
                  <c:v>1.2582</c:v>
                </c:pt>
                <c:pt idx="2730">
                  <c:v>1.2502</c:v>
                </c:pt>
                <c:pt idx="2733">
                  <c:v>1.2561</c:v>
                </c:pt>
                <c:pt idx="2734">
                  <c:v>1.2566999999999999</c:v>
                </c:pt>
                <c:pt idx="2735">
                  <c:v>1.2569999999999999</c:v>
                </c:pt>
                <c:pt idx="2736">
                  <c:v>1.2528999999999999</c:v>
                </c:pt>
                <c:pt idx="2737">
                  <c:v>1.2713000000000001</c:v>
                </c:pt>
                <c:pt idx="2740">
                  <c:v>1.2789999999999999</c:v>
                </c:pt>
                <c:pt idx="2741">
                  <c:v>1.2790999999999999</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1.2531000000000001</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1.2849999999999999</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1.2811999999999999</c:v>
                </c:pt>
                <c:pt idx="2791">
                  <c:v>1.2811999999999999</c:v>
                </c:pt>
                <c:pt idx="2792">
                  <c:v>1.2830999999999999</c:v>
                </c:pt>
                <c:pt idx="2793">
                  <c:v>1.2762</c:v>
                </c:pt>
                <c:pt idx="2796">
                  <c:v>1.28</c:v>
                </c:pt>
                <c:pt idx="2797">
                  <c:v>1.2807999999999999</c:v>
                </c:pt>
                <c:pt idx="2798">
                  <c:v>1.2818000000000001</c:v>
                </c:pt>
                <c:pt idx="2799">
                  <c:v>1.2850999999999999</c:v>
                </c:pt>
                <c:pt idx="2800">
                  <c:v>1.2817000000000001</c:v>
                </c:pt>
                <c:pt idx="2803">
                  <c:v>1.2851999999999999</c:v>
                </c:pt>
                <c:pt idx="2804">
                  <c:v>1.2809999999999999</c:v>
                </c:pt>
                <c:pt idx="2805">
                  <c:v>1.2793000000000001</c:v>
                </c:pt>
                <c:pt idx="2806">
                  <c:v>1.2730999999999999</c:v>
                </c:pt>
                <c:pt idx="2807">
                  <c:v>1.2713000000000001</c:v>
                </c:pt>
                <c:pt idx="2810">
                  <c:v>1.2713000000000001</c:v>
                </c:pt>
                <c:pt idx="2811">
                  <c:v>1.2708999999999999</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1.2531000000000001</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1.2952999999999999</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1.3297000000000001</c:v>
                </c:pt>
                <c:pt idx="2898">
                  <c:v>1.3275999999999999</c:v>
                </c:pt>
                <c:pt idx="2901">
                  <c:v>1.3177000000000001</c:v>
                </c:pt>
                <c:pt idx="2902">
                  <c:v>1.3244</c:v>
                </c:pt>
                <c:pt idx="2903">
                  <c:v>1.3265</c:v>
                </c:pt>
                <c:pt idx="2904">
                  <c:v>1.3191999999999999</c:v>
                </c:pt>
                <c:pt idx="2905">
                  <c:v>1.3106</c:v>
                </c:pt>
                <c:pt idx="2908">
                  <c:v>1.3095000000000001</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1.2952999999999999</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1.2971999999999999</c:v>
                </c:pt>
                <c:pt idx="2952">
                  <c:v>1.2954000000000001</c:v>
                </c:pt>
                <c:pt idx="2953">
                  <c:v>1.302</c:v>
                </c:pt>
                <c:pt idx="2954">
                  <c:v>1.302</c:v>
                </c:pt>
                <c:pt idx="2957">
                  <c:v>1.2925</c:v>
                </c:pt>
                <c:pt idx="2958">
                  <c:v>1.2955000000000001</c:v>
                </c:pt>
                <c:pt idx="2959">
                  <c:v>1.2987</c:v>
                </c:pt>
                <c:pt idx="2960">
                  <c:v>1.2990999999999999</c:v>
                </c:pt>
                <c:pt idx="2961">
                  <c:v>1.3007</c:v>
                </c:pt>
                <c:pt idx="2964">
                  <c:v>1.2956000000000001</c:v>
                </c:pt>
                <c:pt idx="2965">
                  <c:v>1.3022</c:v>
                </c:pt>
                <c:pt idx="2966">
                  <c:v>1.3082</c:v>
                </c:pt>
                <c:pt idx="2967">
                  <c:v>1.3137000000000001</c:v>
                </c:pt>
                <c:pt idx="2968">
                  <c:v>1.3119000000000001</c:v>
                </c:pt>
                <c:pt idx="2971">
                  <c:v>1.3131999999999999</c:v>
                </c:pt>
                <c:pt idx="2972">
                  <c:v>1.3145</c:v>
                </c:pt>
                <c:pt idx="2973">
                  <c:v>1.3145</c:v>
                </c:pt>
                <c:pt idx="2974">
                  <c:v>1.3106</c:v>
                </c:pt>
                <c:pt idx="2975">
                  <c:v>1.3133999999999999</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1.3154999999999999</c:v>
                </c:pt>
                <c:pt idx="2992">
                  <c:v>1.3156000000000001</c:v>
                </c:pt>
                <c:pt idx="2993">
                  <c:v>1.3218000000000001</c:v>
                </c:pt>
                <c:pt idx="2994">
                  <c:v>1.3183</c:v>
                </c:pt>
                <c:pt idx="2995">
                  <c:v>1.3226</c:v>
                </c:pt>
                <c:pt idx="2996">
                  <c:v>1.3325</c:v>
                </c:pt>
                <c:pt idx="2999">
                  <c:v>1.3303</c:v>
                </c:pt>
                <c:pt idx="3000">
                  <c:v>1.3295999999999999</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1.3556999999999999</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1.3537999999999999</c:v>
                </c:pt>
                <c:pt idx="3057">
                  <c:v>1.3573999999999999</c:v>
                </c:pt>
                <c:pt idx="3058">
                  <c:v>1.3515999999999999</c:v>
                </c:pt>
                <c:pt idx="3059">
                  <c:v>1.3476999999999999</c:v>
                </c:pt>
                <c:pt idx="3062">
                  <c:v>1.3444</c:v>
                </c:pt>
                <c:pt idx="3063">
                  <c:v>1.3453999999999999</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1.3354999999999999</c:v>
                </c:pt>
                <c:pt idx="3084">
                  <c:v>1.3345</c:v>
                </c:pt>
                <c:pt idx="3085">
                  <c:v>1.3287</c:v>
                </c:pt>
                <c:pt idx="3086">
                  <c:v>1.3304</c:v>
                </c:pt>
                <c:pt idx="3087">
                  <c:v>1.3313999999999999</c:v>
                </c:pt>
                <c:pt idx="3090">
                  <c:v>1.3404</c:v>
                </c:pt>
                <c:pt idx="3091">
                  <c:v>1.3403</c:v>
                </c:pt>
                <c:pt idx="3092">
                  <c:v>1.3427</c:v>
                </c:pt>
                <c:pt idx="3093">
                  <c:v>1.3396999999999999</c:v>
                </c:pt>
                <c:pt idx="3094">
                  <c:v>1.3441000000000001</c:v>
                </c:pt>
                <c:pt idx="3097">
                  <c:v>1.3461000000000001</c:v>
                </c:pt>
                <c:pt idx="3098">
                  <c:v>1.3460000000000001</c:v>
                </c:pt>
                <c:pt idx="3099">
                  <c:v>1.3438000000000001</c:v>
                </c:pt>
                <c:pt idx="3100">
                  <c:v>1.3467</c:v>
                </c:pt>
                <c:pt idx="3101">
                  <c:v>1.3505</c:v>
                </c:pt>
                <c:pt idx="3104">
                  <c:v>1.3588</c:v>
                </c:pt>
                <c:pt idx="3105">
                  <c:v>1.3601000000000001</c:v>
                </c:pt>
                <c:pt idx="3106">
                  <c:v>1.3617999999999999</c:v>
                </c:pt>
                <c:pt idx="3107">
                  <c:v>1.3640000000000001</c:v>
                </c:pt>
                <c:pt idx="3108">
                  <c:v>1.3595999999999999</c:v>
                </c:pt>
                <c:pt idx="3111">
                  <c:v>1.3621000000000001</c:v>
                </c:pt>
                <c:pt idx="3112">
                  <c:v>1.3666</c:v>
                </c:pt>
                <c:pt idx="3113">
                  <c:v>1.3753</c:v>
                </c:pt>
                <c:pt idx="3114">
                  <c:v>1.3788</c:v>
                </c:pt>
                <c:pt idx="3115">
                  <c:v>1.3782000000000001</c:v>
                </c:pt>
                <c:pt idx="3118">
                  <c:v>1.3781000000000001</c:v>
                </c:pt>
                <c:pt idx="3119">
                  <c:v>1.3771</c:v>
                </c:pt>
                <c:pt idx="3120">
                  <c:v>1.3778999999999999</c:v>
                </c:pt>
                <c:pt idx="3121">
                  <c:v>1.3819999999999999</c:v>
                </c:pt>
                <c:pt idx="3122">
                  <c:v>1.3803000000000001</c:v>
                </c:pt>
                <c:pt idx="3125">
                  <c:v>1.3821000000000001</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1.3817999999999999</c:v>
                </c:pt>
                <c:pt idx="3140">
                  <c:v>1.3794</c:v>
                </c:pt>
                <c:pt idx="3141">
                  <c:v>1.3794</c:v>
                </c:pt>
                <c:pt idx="3142">
                  <c:v>1.3729</c:v>
                </c:pt>
                <c:pt idx="3143">
                  <c:v>1.365</c:v>
                </c:pt>
                <c:pt idx="3146">
                  <c:v>1.3651</c:v>
                </c:pt>
                <c:pt idx="3147">
                  <c:v>1.3591</c:v>
                </c:pt>
                <c:pt idx="3148">
                  <c:v>1.3475999999999999</c:v>
                </c:pt>
                <c:pt idx="3149">
                  <c:v>1.3405</c:v>
                </c:pt>
                <c:pt idx="3150">
                  <c:v>1.3453999999999999</c:v>
                </c:pt>
                <c:pt idx="3153">
                  <c:v>1.3475999999999999</c:v>
                </c:pt>
                <c:pt idx="3154">
                  <c:v>1.3508</c:v>
                </c:pt>
                <c:pt idx="3155">
                  <c:v>1.3492999999999999</c:v>
                </c:pt>
                <c:pt idx="3156">
                  <c:v>1.3573999999999999</c:v>
                </c:pt>
                <c:pt idx="3157">
                  <c:v>1.3614999999999999</c:v>
                </c:pt>
                <c:pt idx="3160">
                  <c:v>1.3657999999999999</c:v>
                </c:pt>
                <c:pt idx="3161">
                  <c:v>1.3664000000000001</c:v>
                </c:pt>
                <c:pt idx="3162">
                  <c:v>1.3631</c:v>
                </c:pt>
                <c:pt idx="3163">
                  <c:v>1.361</c:v>
                </c:pt>
                <c:pt idx="3164">
                  <c:v>1.3705000000000001</c:v>
                </c:pt>
                <c:pt idx="3167">
                  <c:v>1.3632</c:v>
                </c:pt>
                <c:pt idx="3168">
                  <c:v>1.3580000000000001</c:v>
                </c:pt>
                <c:pt idx="3169">
                  <c:v>1.3588</c:v>
                </c:pt>
                <c:pt idx="3170">
                  <c:v>1.3669</c:v>
                </c:pt>
                <c:pt idx="3171">
                  <c:v>1.3695999999999999</c:v>
                </c:pt>
                <c:pt idx="3174">
                  <c:v>1.3794999999999999</c:v>
                </c:pt>
                <c:pt idx="3175">
                  <c:v>1.3824000000000001</c:v>
                </c:pt>
                <c:pt idx="3176">
                  <c:v>1.3885000000000001</c:v>
                </c:pt>
                <c:pt idx="3177">
                  <c:v>1.3896999999999999</c:v>
                </c:pt>
                <c:pt idx="3178">
                  <c:v>1.3859999999999999</c:v>
                </c:pt>
                <c:pt idx="3181">
                  <c:v>1.3876999999999999</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1.4383999999999999</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1.4665999999999999</c:v>
                </c:pt>
                <c:pt idx="3234">
                  <c:v>1.4682999999999999</c:v>
                </c:pt>
                <c:pt idx="3237">
                  <c:v>1.4579</c:v>
                </c:pt>
                <c:pt idx="3238">
                  <c:v>1.4607000000000001</c:v>
                </c:pt>
                <c:pt idx="3239">
                  <c:v>1.47</c:v>
                </c:pt>
                <c:pt idx="3240">
                  <c:v>1.4639</c:v>
                </c:pt>
                <c:pt idx="3241">
                  <c:v>1.4651000000000001</c:v>
                </c:pt>
                <c:pt idx="3244">
                  <c:v>1.4654</c:v>
                </c:pt>
                <c:pt idx="3245">
                  <c:v>1.4784999999999999</c:v>
                </c:pt>
                <c:pt idx="3246">
                  <c:v>1.4814000000000001</c:v>
                </c:pt>
                <c:pt idx="3247">
                  <c:v>1.4829000000000001</c:v>
                </c:pt>
                <c:pt idx="3248">
                  <c:v>1.4809000000000001</c:v>
                </c:pt>
                <c:pt idx="3251">
                  <c:v>1.4844999999999999</c:v>
                </c:pt>
                <c:pt idx="3252">
                  <c:v>1.4874000000000001</c:v>
                </c:pt>
                <c:pt idx="3253">
                  <c:v>1.4746999999999999</c:v>
                </c:pt>
                <c:pt idx="3254">
                  <c:v>1.4738</c:v>
                </c:pt>
                <c:pt idx="3255">
                  <c:v>1.4761</c:v>
                </c:pt>
                <c:pt idx="3258">
                  <c:v>1.4665999999999999</c:v>
                </c:pt>
                <c:pt idx="3259">
                  <c:v>1.4741</c:v>
                </c:pt>
                <c:pt idx="3260">
                  <c:v>1.472</c:v>
                </c:pt>
                <c:pt idx="3261">
                  <c:v>1.4554</c:v>
                </c:pt>
                <c:pt idx="3262">
                  <c:v>1.4649000000000001</c:v>
                </c:pt>
                <c:pt idx="3265">
                  <c:v>1.4718</c:v>
                </c:pt>
                <c:pt idx="3266">
                  <c:v>1.4672000000000001</c:v>
                </c:pt>
                <c:pt idx="3267">
                  <c:v>1.4675</c:v>
                </c:pt>
                <c:pt idx="3268">
                  <c:v>1.4682999999999999</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1.4726999999999999</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1.4810000000000001</c:v>
                </c:pt>
                <c:pt idx="3317">
                  <c:v>1.4870000000000001</c:v>
                </c:pt>
                <c:pt idx="3318">
                  <c:v>1.4888999999999999</c:v>
                </c:pt>
                <c:pt idx="3321">
                  <c:v>1.4829000000000001</c:v>
                </c:pt>
                <c:pt idx="3322">
                  <c:v>1.4688000000000001</c:v>
                </c:pt>
                <c:pt idx="3323">
                  <c:v>1.4621</c:v>
                </c:pt>
                <c:pt idx="3324">
                  <c:v>1.4569000000000001</c:v>
                </c:pt>
                <c:pt idx="3325">
                  <c:v>1.4513</c:v>
                </c:pt>
                <c:pt idx="3328">
                  <c:v>1.4541999999999999</c:v>
                </c:pt>
                <c:pt idx="3329">
                  <c:v>1.4538</c:v>
                </c:pt>
                <c:pt idx="3330">
                  <c:v>1.4585999999999999</c:v>
                </c:pt>
                <c:pt idx="3331">
                  <c:v>1.4625999999999999</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1.5166999999999999</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1.5770999999999999</c:v>
                </c:pt>
                <c:pt idx="3365">
                  <c:v>1.5691999999999999</c:v>
                </c:pt>
                <c:pt idx="3366">
                  <c:v>1.5423</c:v>
                </c:pt>
                <c:pt idx="3371">
                  <c:v>1.5569</c:v>
                </c:pt>
                <c:pt idx="3372">
                  <c:v>1.571</c:v>
                </c:pt>
                <c:pt idx="3373">
                  <c:v>1.5786</c:v>
                </c:pt>
                <c:pt idx="3374">
                  <c:v>1.5795999999999999</c:v>
                </c:pt>
                <c:pt idx="3377">
                  <c:v>1.5811999999999999</c:v>
                </c:pt>
                <c:pt idx="3378">
                  <c:v>1.5660000000000001</c:v>
                </c:pt>
                <c:pt idx="3379">
                  <c:v>1.5631999999999999</c:v>
                </c:pt>
                <c:pt idx="3380">
                  <c:v>1.5526</c:v>
                </c:pt>
                <c:pt idx="3381">
                  <c:v>1.5722</c:v>
                </c:pt>
                <c:pt idx="3384">
                  <c:v>1.5692999999999999</c:v>
                </c:pt>
                <c:pt idx="3385">
                  <c:v>1.5693999999999999</c:v>
                </c:pt>
                <c:pt idx="3386">
                  <c:v>1.5726</c:v>
                </c:pt>
                <c:pt idx="3387">
                  <c:v>1.5874999999999999</c:v>
                </c:pt>
                <c:pt idx="3388">
                  <c:v>1.5832999999999999</c:v>
                </c:pt>
                <c:pt idx="3391">
                  <c:v>1.5869</c:v>
                </c:pt>
                <c:pt idx="3392">
                  <c:v>1.5828</c:v>
                </c:pt>
                <c:pt idx="3393">
                  <c:v>1.5928</c:v>
                </c:pt>
                <c:pt idx="3394">
                  <c:v>1.5871999999999999</c:v>
                </c:pt>
                <c:pt idx="3395">
                  <c:v>1.5780000000000001</c:v>
                </c:pt>
                <c:pt idx="3398">
                  <c:v>1.5898000000000001</c:v>
                </c:pt>
                <c:pt idx="3399">
                  <c:v>1.5931</c:v>
                </c:pt>
                <c:pt idx="3400">
                  <c:v>1.5940000000000001</c:v>
                </c:pt>
                <c:pt idx="3401">
                  <c:v>1.5769</c:v>
                </c:pt>
                <c:pt idx="3402">
                  <c:v>1.5596000000000001</c:v>
                </c:pt>
                <c:pt idx="3405">
                  <c:v>1.5628</c:v>
                </c:pt>
                <c:pt idx="3406">
                  <c:v>1.5570999999999999</c:v>
                </c:pt>
                <c:pt idx="3407">
                  <c:v>1.554</c:v>
                </c:pt>
                <c:pt idx="3409">
                  <c:v>1.5458000000000001</c:v>
                </c:pt>
                <c:pt idx="3412">
                  <c:v>1.546</c:v>
                </c:pt>
                <c:pt idx="3413">
                  <c:v>1.5528</c:v>
                </c:pt>
                <c:pt idx="3414">
                  <c:v>1.5429999999999999</c:v>
                </c:pt>
                <c:pt idx="3415">
                  <c:v>1.5347</c:v>
                </c:pt>
                <c:pt idx="3416">
                  <c:v>1.5458000000000001</c:v>
                </c:pt>
                <c:pt idx="3419">
                  <c:v>1.5429999999999999</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1.5656000000000001</c:v>
                </c:pt>
                <c:pt idx="3436">
                  <c:v>1.5550999999999999</c:v>
                </c:pt>
                <c:pt idx="3437">
                  <c:v>1.5508</c:v>
                </c:pt>
                <c:pt idx="3440">
                  <c:v>1.5521</c:v>
                </c:pt>
                <c:pt idx="3441">
                  <c:v>1.5592999999999999</c:v>
                </c:pt>
                <c:pt idx="3442">
                  <c:v>1.5466</c:v>
                </c:pt>
                <c:pt idx="3443">
                  <c:v>1.5402</c:v>
                </c:pt>
                <c:pt idx="3444">
                  <c:v>1.5597000000000001</c:v>
                </c:pt>
                <c:pt idx="3447">
                  <c:v>1.5784</c:v>
                </c:pt>
                <c:pt idx="3448">
                  <c:v>1.5526</c:v>
                </c:pt>
                <c:pt idx="3449">
                  <c:v>1.5515000000000001</c:v>
                </c:pt>
                <c:pt idx="3450">
                  <c:v>1.5417000000000001</c:v>
                </c:pt>
                <c:pt idx="3451">
                  <c:v>1.5336000000000001</c:v>
                </c:pt>
                <c:pt idx="3454">
                  <c:v>1.5459000000000001</c:v>
                </c:pt>
                <c:pt idx="3455">
                  <c:v>1.5477000000000001</c:v>
                </c:pt>
                <c:pt idx="3456">
                  <c:v>1.5492999999999999</c:v>
                </c:pt>
                <c:pt idx="3457">
                  <c:v>1.5481</c:v>
                </c:pt>
                <c:pt idx="3458">
                  <c:v>1.5609999999999999</c:v>
                </c:pt>
                <c:pt idx="3461">
                  <c:v>1.5521</c:v>
                </c:pt>
                <c:pt idx="3462">
                  <c:v>1.5568</c:v>
                </c:pt>
                <c:pt idx="3463">
                  <c:v>1.5599000000000001</c:v>
                </c:pt>
                <c:pt idx="3464">
                  <c:v>1.5730999999999999</c:v>
                </c:pt>
                <c:pt idx="3465">
                  <c:v>1.5748</c:v>
                </c:pt>
                <c:pt idx="3468">
                  <c:v>1.5764</c:v>
                </c:pt>
                <c:pt idx="3469">
                  <c:v>1.5774999999999999</c:v>
                </c:pt>
                <c:pt idx="3470">
                  <c:v>1.5806</c:v>
                </c:pt>
                <c:pt idx="3471">
                  <c:v>1.5885</c:v>
                </c:pt>
                <c:pt idx="3472">
                  <c:v>1.5670999999999999</c:v>
                </c:pt>
                <c:pt idx="3475">
                  <c:v>1.5650999999999999</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1.5858000000000001</c:v>
                </c:pt>
                <c:pt idx="3490">
                  <c:v>1.5919000000000001</c:v>
                </c:pt>
                <c:pt idx="3491">
                  <c:v>1.5741000000000001</c:v>
                </c:pt>
                <c:pt idx="3492">
                  <c:v>1.5677000000000001</c:v>
                </c:pt>
                <c:pt idx="3493">
                  <c:v>1.5733999999999999</c:v>
                </c:pt>
                <c:pt idx="3496">
                  <c:v>1.5746</c:v>
                </c:pt>
                <c:pt idx="3497">
                  <c:v>1.5705</c:v>
                </c:pt>
                <c:pt idx="3498">
                  <c:v>1.5589</c:v>
                </c:pt>
                <c:pt idx="3499">
                  <c:v>1.5610999999999999</c:v>
                </c:pt>
                <c:pt idx="3500">
                  <c:v>1.5573999999999999</c:v>
                </c:pt>
                <c:pt idx="3503">
                  <c:v>1.5566</c:v>
                </c:pt>
                <c:pt idx="3504">
                  <c:v>1.5487</c:v>
                </c:pt>
                <c:pt idx="3505">
                  <c:v>1.5478000000000001</c:v>
                </c:pt>
                <c:pt idx="3506">
                  <c:v>1.5470999999999999</c:v>
                </c:pt>
                <c:pt idx="3507">
                  <c:v>1.5074000000000001</c:v>
                </c:pt>
                <c:pt idx="3510">
                  <c:v>1.5012000000000001</c:v>
                </c:pt>
                <c:pt idx="3511">
                  <c:v>1.4906999999999999</c:v>
                </c:pt>
                <c:pt idx="3512">
                  <c:v>1.4903</c:v>
                </c:pt>
                <c:pt idx="3513">
                  <c:v>1.4906999999999999</c:v>
                </c:pt>
                <c:pt idx="3514">
                  <c:v>1.4729000000000001</c:v>
                </c:pt>
                <c:pt idx="3517">
                  <c:v>1.4703999999999999</c:v>
                </c:pt>
                <c:pt idx="3518">
                  <c:v>1.4677</c:v>
                </c:pt>
                <c:pt idx="3519">
                  <c:v>1.4734</c:v>
                </c:pt>
                <c:pt idx="3520">
                  <c:v>1.4814000000000001</c:v>
                </c:pt>
                <c:pt idx="3521">
                  <c:v>1.4807999999999999</c:v>
                </c:pt>
                <c:pt idx="3524">
                  <c:v>1.4766999999999999</c:v>
                </c:pt>
                <c:pt idx="3525">
                  <c:v>1.4598</c:v>
                </c:pt>
                <c:pt idx="3526">
                  <c:v>1.4766999999999999</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1.4501999999999999</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1.4080999999999999</c:v>
                </c:pt>
                <c:pt idx="3562">
                  <c:v>1.3903000000000001</c:v>
                </c:pt>
                <c:pt idx="3563">
                  <c:v>1.3834</c:v>
                </c:pt>
                <c:pt idx="3566">
                  <c:v>1.3633999999999999</c:v>
                </c:pt>
                <c:pt idx="3567">
                  <c:v>1.3632</c:v>
                </c:pt>
                <c:pt idx="3568">
                  <c:v>1.3731</c:v>
                </c:pt>
                <c:pt idx="3569">
                  <c:v>1.3682000000000001</c:v>
                </c:pt>
                <c:pt idx="3570">
                  <c:v>1.3579000000000001</c:v>
                </c:pt>
                <c:pt idx="3573">
                  <c:v>1.3638999999999999</c:v>
                </c:pt>
                <c:pt idx="3574">
                  <c:v>1.3752</c:v>
                </c:pt>
                <c:pt idx="3575">
                  <c:v>1.3625</c:v>
                </c:pt>
                <c:pt idx="3576">
                  <c:v>1.3507</c:v>
                </c:pt>
                <c:pt idx="3577">
                  <c:v>1.3404</c:v>
                </c:pt>
                <c:pt idx="3580">
                  <c:v>1.3424</c:v>
                </c:pt>
                <c:pt idx="3581">
                  <c:v>1.3184</c:v>
                </c:pt>
                <c:pt idx="3582">
                  <c:v>1.2843</c:v>
                </c:pt>
                <c:pt idx="3583">
                  <c:v>1.2809999999999999</c:v>
                </c:pt>
                <c:pt idx="3584">
                  <c:v>1.2596000000000001</c:v>
                </c:pt>
                <c:pt idx="3587">
                  <c:v>1.246</c:v>
                </c:pt>
                <c:pt idx="3588">
                  <c:v>1.2525999999999999</c:v>
                </c:pt>
                <c:pt idx="3589">
                  <c:v>1.2769999999999999</c:v>
                </c:pt>
                <c:pt idx="3590">
                  <c:v>1.3035000000000001</c:v>
                </c:pt>
                <c:pt idx="3591">
                  <c:v>1.2757000000000001</c:v>
                </c:pt>
                <c:pt idx="3594">
                  <c:v>1.2822</c:v>
                </c:pt>
                <c:pt idx="3595">
                  <c:v>1.282</c:v>
                </c:pt>
                <c:pt idx="3596">
                  <c:v>1.2869999999999999</c:v>
                </c:pt>
                <c:pt idx="3597">
                  <c:v>1.2769999999999999</c:v>
                </c:pt>
                <c:pt idx="3598">
                  <c:v>1.2756000000000001</c:v>
                </c:pt>
                <c:pt idx="3601">
                  <c:v>1.2890999999999999</c:v>
                </c:pt>
                <c:pt idx="3602">
                  <c:v>1.2746999999999999</c:v>
                </c:pt>
                <c:pt idx="3603">
                  <c:v>1.2529999999999999</c:v>
                </c:pt>
                <c:pt idx="3604">
                  <c:v>1.2524999999999999</c:v>
                </c:pt>
                <c:pt idx="3605">
                  <c:v>1.2675000000000001</c:v>
                </c:pt>
                <c:pt idx="3608">
                  <c:v>1.266</c:v>
                </c:pt>
                <c:pt idx="3609">
                  <c:v>1.2653000000000001</c:v>
                </c:pt>
                <c:pt idx="3610">
                  <c:v>1.2634000000000001</c:v>
                </c:pt>
                <c:pt idx="3611">
                  <c:v>1.2542</c:v>
                </c:pt>
                <c:pt idx="3612">
                  <c:v>1.2602</c:v>
                </c:pt>
                <c:pt idx="3615">
                  <c:v>1.2773000000000001</c:v>
                </c:pt>
                <c:pt idx="3616">
                  <c:v>1.2810999999999999</c:v>
                </c:pt>
                <c:pt idx="3617">
                  <c:v>1.2935000000000001</c:v>
                </c:pt>
                <c:pt idx="3618">
                  <c:v>1.29</c:v>
                </c:pt>
                <c:pt idx="3619">
                  <c:v>1.2726999999999999</c:v>
                </c:pt>
                <c:pt idx="3622">
                  <c:v>1.2607999999999999</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1.3939999999999999</c:v>
                </c:pt>
                <c:pt idx="3643">
                  <c:v>1.397</c:v>
                </c:pt>
                <c:pt idx="3644">
                  <c:v>1.3977999999999999</c:v>
                </c:pt>
                <c:pt idx="3645">
                  <c:v>1.4005000000000001</c:v>
                </c:pt>
                <c:pt idx="3650">
                  <c:v>1.427</c:v>
                </c:pt>
                <c:pt idx="3651">
                  <c:v>1.4097999999999999</c:v>
                </c:pt>
                <c:pt idx="3652">
                  <c:v>1.3916999999999999</c:v>
                </c:pt>
                <c:pt idx="3654">
                  <c:v>1.3866000000000001</c:v>
                </c:pt>
                <c:pt idx="3657">
                  <c:v>1.3582000000000001</c:v>
                </c:pt>
                <c:pt idx="3658">
                  <c:v>1.3331999999999999</c:v>
                </c:pt>
                <c:pt idx="3659">
                  <c:v>1.3594999999999999</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1.3173999999999999</c:v>
                </c:pt>
                <c:pt idx="3680">
                  <c:v>1.3260000000000001</c:v>
                </c:pt>
                <c:pt idx="3681">
                  <c:v>1.3110999999999999</c:v>
                </c:pt>
                <c:pt idx="3682">
                  <c:v>1.2816000000000001</c:v>
                </c:pt>
                <c:pt idx="3685">
                  <c:v>1.276</c:v>
                </c:pt>
                <c:pt idx="3686">
                  <c:v>1.2848999999999999</c:v>
                </c:pt>
                <c:pt idx="3687">
                  <c:v>1.2818000000000001</c:v>
                </c:pt>
                <c:pt idx="3688">
                  <c:v>1.2828999999999999</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1.3493999999999999</c:v>
                </c:pt>
                <c:pt idx="3737">
                  <c:v>1.3607</c:v>
                </c:pt>
                <c:pt idx="3738">
                  <c:v>1.3294999999999999</c:v>
                </c:pt>
                <c:pt idx="3741">
                  <c:v>1.3192999999999999</c:v>
                </c:pt>
                <c:pt idx="3742">
                  <c:v>1.3308</c:v>
                </c:pt>
                <c:pt idx="3743">
                  <c:v>1.3246</c:v>
                </c:pt>
                <c:pt idx="3744">
                  <c:v>1.3391999999999999</c:v>
                </c:pt>
                <c:pt idx="3745">
                  <c:v>1.3425</c:v>
                </c:pt>
                <c:pt idx="3748">
                  <c:v>1.3495999999999999</c:v>
                </c:pt>
                <c:pt idx="3749">
                  <c:v>1.3254999999999999</c:v>
                </c:pt>
                <c:pt idx="3750">
                  <c:v>1.3230999999999999</c:v>
                </c:pt>
                <c:pt idx="3751">
                  <c:v>1.3272999999999999</c:v>
                </c:pt>
                <c:pt idx="3756">
                  <c:v>1.3275999999999999</c:v>
                </c:pt>
                <c:pt idx="3757">
                  <c:v>1.3172999999999999</c:v>
                </c:pt>
                <c:pt idx="3758">
                  <c:v>1.3196000000000001</c:v>
                </c:pt>
                <c:pt idx="3759">
                  <c:v>1.3058000000000001</c:v>
                </c:pt>
                <c:pt idx="3762">
                  <c:v>1.2966</c:v>
                </c:pt>
                <c:pt idx="3763">
                  <c:v>1.2931999999999999</c:v>
                </c:pt>
                <c:pt idx="3764">
                  <c:v>1.2947</c:v>
                </c:pt>
                <c:pt idx="3765">
                  <c:v>1.3049999999999999</c:v>
                </c:pt>
                <c:pt idx="3766">
                  <c:v>1.3231999999999999</c:v>
                </c:pt>
                <c:pt idx="3769">
                  <c:v>1.3125</c:v>
                </c:pt>
                <c:pt idx="3770">
                  <c:v>1.2991999999999999</c:v>
                </c:pt>
                <c:pt idx="3771">
                  <c:v>1.3266</c:v>
                </c:pt>
                <c:pt idx="3772">
                  <c:v>1.3274999999999999</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1.3493999999999999</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1.3958999999999999</c:v>
                </c:pt>
                <c:pt idx="3813">
                  <c:v>1.4101999999999999</c:v>
                </c:pt>
                <c:pt idx="3814">
                  <c:v>1.3969</c:v>
                </c:pt>
                <c:pt idx="3815">
                  <c:v>1.4004000000000001</c:v>
                </c:pt>
                <c:pt idx="3818">
                  <c:v>1.385</c:v>
                </c:pt>
                <c:pt idx="3819">
                  <c:v>1.389</c:v>
                </c:pt>
                <c:pt idx="3820">
                  <c:v>1.3839999999999999</c:v>
                </c:pt>
                <c:pt idx="3821">
                  <c:v>1.3919999999999999</c:v>
                </c:pt>
                <c:pt idx="3822">
                  <c:v>1.3932</c:v>
                </c:pt>
                <c:pt idx="3825">
                  <c:v>1.3857999999999999</c:v>
                </c:pt>
                <c:pt idx="3826">
                  <c:v>1.3977999999999999</c:v>
                </c:pt>
                <c:pt idx="3827">
                  <c:v>1.4029</c:v>
                </c:pt>
                <c:pt idx="3828">
                  <c:v>1.3939999999999999</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1.4383999999999999</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1.4242999999999999</c:v>
                </c:pt>
                <c:pt idx="3885">
                  <c:v>1.4330000000000001</c:v>
                </c:pt>
                <c:pt idx="3888">
                  <c:v>1.4322999999999999</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1.4261999999999999</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1.4642999999999999</c:v>
                </c:pt>
                <c:pt idx="3926">
                  <c:v>1.4539</c:v>
                </c:pt>
                <c:pt idx="3927">
                  <c:v>1.4537</c:v>
                </c:pt>
                <c:pt idx="3930">
                  <c:v>1.4616</c:v>
                </c:pt>
                <c:pt idx="3931">
                  <c:v>1.4722</c:v>
                </c:pt>
                <c:pt idx="3932">
                  <c:v>1.4694</c:v>
                </c:pt>
                <c:pt idx="3933">
                  <c:v>1.4762999999999999</c:v>
                </c:pt>
                <c:pt idx="3934">
                  <c:v>1.4750000000000001</c:v>
                </c:pt>
                <c:pt idx="3937">
                  <c:v>1.4764999999999999</c:v>
                </c:pt>
                <c:pt idx="3938">
                  <c:v>1.4863999999999999</c:v>
                </c:pt>
                <c:pt idx="3939">
                  <c:v>1.4881</c:v>
                </c:pt>
                <c:pt idx="3940">
                  <c:v>1.4863999999999999</c:v>
                </c:pt>
                <c:pt idx="3941">
                  <c:v>1.4869000000000001</c:v>
                </c:pt>
                <c:pt idx="3944">
                  <c:v>1.4918</c:v>
                </c:pt>
                <c:pt idx="3945">
                  <c:v>1.4971000000000001</c:v>
                </c:pt>
                <c:pt idx="3946">
                  <c:v>1.4921</c:v>
                </c:pt>
                <c:pt idx="3947">
                  <c:v>1.5</c:v>
                </c:pt>
                <c:pt idx="3948">
                  <c:v>1.502</c:v>
                </c:pt>
                <c:pt idx="3951">
                  <c:v>1.5019</c:v>
                </c:pt>
                <c:pt idx="3952">
                  <c:v>1.4874000000000001</c:v>
                </c:pt>
                <c:pt idx="3953">
                  <c:v>1.4784999999999999</c:v>
                </c:pt>
                <c:pt idx="3954">
                  <c:v>1.4787999999999999</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1.4867999999999999</c:v>
                </c:pt>
                <c:pt idx="3972">
                  <c:v>1.4964999999999999</c:v>
                </c:pt>
                <c:pt idx="3973">
                  <c:v>1.4875</c:v>
                </c:pt>
                <c:pt idx="3974">
                  <c:v>1.4957</c:v>
                </c:pt>
                <c:pt idx="3975">
                  <c:v>1.4863</c:v>
                </c:pt>
                <c:pt idx="3976">
                  <c:v>1.4815</c:v>
                </c:pt>
                <c:pt idx="3979">
                  <c:v>1.4967999999999999</c:v>
                </c:pt>
                <c:pt idx="3980">
                  <c:v>1.4968999999999999</c:v>
                </c:pt>
                <c:pt idx="3981">
                  <c:v>1.5083</c:v>
                </c:pt>
                <c:pt idx="3982">
                  <c:v>1.5071000000000001</c:v>
                </c:pt>
                <c:pt idx="3983">
                  <c:v>1.4918</c:v>
                </c:pt>
                <c:pt idx="3986">
                  <c:v>1.5023</c:v>
                </c:pt>
                <c:pt idx="3987">
                  <c:v>1.5074000000000001</c:v>
                </c:pt>
                <c:pt idx="3988">
                  <c:v>1.5089999999999999</c:v>
                </c:pt>
                <c:pt idx="3989">
                  <c:v>1.512</c:v>
                </c:pt>
                <c:pt idx="3990">
                  <c:v>1.5067999999999999</c:v>
                </c:pt>
                <c:pt idx="3993">
                  <c:v>1.4786999999999999</c:v>
                </c:pt>
                <c:pt idx="3994">
                  <c:v>1.4774</c:v>
                </c:pt>
                <c:pt idx="3995">
                  <c:v>1.4767999999999999</c:v>
                </c:pt>
                <c:pt idx="3996">
                  <c:v>1.4730000000000001</c:v>
                </c:pt>
                <c:pt idx="3997">
                  <c:v>1.4757</c:v>
                </c:pt>
                <c:pt idx="4000">
                  <c:v>1.4646999999999999</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1.4404999999999999</c:v>
                </c:pt>
                <c:pt idx="4015">
                  <c:v>1.4433</c:v>
                </c:pt>
                <c:pt idx="4016">
                  <c:v>1.4338</c:v>
                </c:pt>
                <c:pt idx="4017">
                  <c:v>1.4406000000000001</c:v>
                </c:pt>
                <c:pt idx="4021">
                  <c:v>1.4389000000000001</c:v>
                </c:pt>
                <c:pt idx="4022">
                  <c:v>1.4441999999999999</c:v>
                </c:pt>
                <c:pt idx="4023">
                  <c:v>1.4350000000000001</c:v>
                </c:pt>
                <c:pt idx="4024">
                  <c:v>1.4303999999999999</c:v>
                </c:pt>
                <c:pt idx="4025">
                  <c:v>1.4273</c:v>
                </c:pt>
                <c:pt idx="4028">
                  <c:v>1.4528000000000001</c:v>
                </c:pt>
                <c:pt idx="4029">
                  <c:v>1.4480999999999999</c:v>
                </c:pt>
                <c:pt idx="4030">
                  <c:v>1.4562999999999999</c:v>
                </c:pt>
                <c:pt idx="4031">
                  <c:v>1.4486000000000001</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1.3998999999999999</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1.3556999999999999</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1.3352999999999999</c:v>
                </c:pt>
                <c:pt idx="4105">
                  <c:v>1.3471</c:v>
                </c:pt>
                <c:pt idx="4106">
                  <c:v>1.3482000000000001</c:v>
                </c:pt>
                <c:pt idx="4107">
                  <c:v>1.3479000000000001</c:v>
                </c:pt>
                <c:pt idx="4108">
                  <c:v>1.3468</c:v>
                </c:pt>
                <c:pt idx="4113">
                  <c:v>1.3395999999999999</c:v>
                </c:pt>
                <c:pt idx="4114">
                  <c:v>1.3340000000000001</c:v>
                </c:pt>
                <c:pt idx="4115">
                  <c:v>1.3295999999999999</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1.3255999999999999</c:v>
                </c:pt>
                <c:pt idx="4137">
                  <c:v>1.3314999999999999</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1.2306999999999999</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1.2327999999999999</c:v>
                </c:pt>
                <c:pt idx="4200">
                  <c:v>1.2547999999999999</c:v>
                </c:pt>
                <c:pt idx="4203">
                  <c:v>1.2531000000000001</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1.2849999999999999</c:v>
                </c:pt>
                <c:pt idx="4221">
                  <c:v>1.2897000000000001</c:v>
                </c:pt>
                <c:pt idx="4224">
                  <c:v>1.2930999999999999</c:v>
                </c:pt>
                <c:pt idx="4225">
                  <c:v>1.3032999999999999</c:v>
                </c:pt>
                <c:pt idx="4226">
                  <c:v>1.2991999999999999</c:v>
                </c:pt>
                <c:pt idx="4227">
                  <c:v>1.3069</c:v>
                </c:pt>
                <c:pt idx="4228">
                  <c:v>1.3028</c:v>
                </c:pt>
                <c:pt idx="4231">
                  <c:v>1.3072999999999999</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1.2710999999999999</c:v>
                </c:pt>
                <c:pt idx="4252">
                  <c:v>1.2704</c:v>
                </c:pt>
                <c:pt idx="4253">
                  <c:v>1.2611000000000001</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1.2874000000000001</c:v>
                </c:pt>
                <c:pt idx="4267">
                  <c:v>1.2744</c:v>
                </c:pt>
                <c:pt idx="4268">
                  <c:v>1.2697000000000001</c:v>
                </c:pt>
                <c:pt idx="4269">
                  <c:v>1.2715000000000001</c:v>
                </c:pt>
                <c:pt idx="4270">
                  <c:v>1.2725</c:v>
                </c:pt>
                <c:pt idx="4273">
                  <c:v>1.2801</c:v>
                </c:pt>
                <c:pt idx="4274">
                  <c:v>1.2849999999999999</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1.3476999999999999</c:v>
                </c:pt>
                <c:pt idx="4288">
                  <c:v>1.3460000000000001</c:v>
                </c:pt>
                <c:pt idx="4289">
                  <c:v>1.3611</c:v>
                </c:pt>
                <c:pt idx="4290">
                  <c:v>1.3648</c:v>
                </c:pt>
                <c:pt idx="4291">
                  <c:v>1.3726</c:v>
                </c:pt>
                <c:pt idx="4294">
                  <c:v>1.3705000000000001</c:v>
                </c:pt>
                <c:pt idx="4295">
                  <c:v>1.3779999999999999</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1.3861000000000001</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1.4017999999999999</c:v>
                </c:pt>
                <c:pt idx="4324">
                  <c:v>1.4014</c:v>
                </c:pt>
                <c:pt idx="4325">
                  <c:v>1.4244000000000001</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1.3495999999999999</c:v>
                </c:pt>
                <c:pt idx="4345">
                  <c:v>1.3339000000000001</c:v>
                </c:pt>
                <c:pt idx="4346">
                  <c:v>1.3321000000000001</c:v>
                </c:pt>
                <c:pt idx="4347">
                  <c:v>1.3225</c:v>
                </c:pt>
                <c:pt idx="4350">
                  <c:v>1.3146</c:v>
                </c:pt>
                <c:pt idx="4351">
                  <c:v>1.2998000000000001</c:v>
                </c:pt>
                <c:pt idx="4352">
                  <c:v>1.3115000000000001</c:v>
                </c:pt>
                <c:pt idx="4353">
                  <c:v>1.3154999999999999</c:v>
                </c:pt>
                <c:pt idx="4354">
                  <c:v>1.3246</c:v>
                </c:pt>
                <c:pt idx="4357">
                  <c:v>1.3280000000000001</c:v>
                </c:pt>
                <c:pt idx="4358">
                  <c:v>1.3363</c:v>
                </c:pt>
                <c:pt idx="4359">
                  <c:v>1.32</c:v>
                </c:pt>
                <c:pt idx="4360">
                  <c:v>1.3213999999999999</c:v>
                </c:pt>
                <c:pt idx="4361">
                  <c:v>1.3244</c:v>
                </c:pt>
                <c:pt idx="4364">
                  <c:v>1.3267</c:v>
                </c:pt>
                <c:pt idx="4365">
                  <c:v>1.3434999999999999</c:v>
                </c:pt>
                <c:pt idx="4366">
                  <c:v>1.3360000000000001</c:v>
                </c:pt>
                <c:pt idx="4367">
                  <c:v>1.3238000000000001</c:v>
                </c:pt>
                <c:pt idx="4368">
                  <c:v>1.3260000000000001</c:v>
                </c:pt>
                <c:pt idx="4371">
                  <c:v>1.3147</c:v>
                </c:pt>
                <c:pt idx="4372">
                  <c:v>1.3154999999999999</c:v>
                </c:pt>
                <c:pt idx="4373">
                  <c:v>1.3111999999999999</c:v>
                </c:pt>
                <c:pt idx="4374">
                  <c:v>1.3064</c:v>
                </c:pt>
                <c:pt idx="4375">
                  <c:v>1.3099000000000001</c:v>
                </c:pt>
                <c:pt idx="4378">
                  <c:v>1.3136000000000001</c:v>
                </c:pt>
                <c:pt idx="4379">
                  <c:v>1.3194999999999999</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1.3560000000000001</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1.3897999999999999</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1.4282999999999999</c:v>
                </c:pt>
                <c:pt idx="4480">
                  <c:v>1.4400999999999999</c:v>
                </c:pt>
                <c:pt idx="4483">
                  <c:v>1.4434</c:v>
                </c:pt>
                <c:pt idx="4484">
                  <c:v>1.4470000000000001</c:v>
                </c:pt>
                <c:pt idx="4485">
                  <c:v>1.4493</c:v>
                </c:pt>
                <c:pt idx="4486">
                  <c:v>1.4400999999999999</c:v>
                </c:pt>
                <c:pt idx="4487">
                  <c:v>1.4450000000000001</c:v>
                </c:pt>
                <c:pt idx="4490">
                  <c:v>1.4275</c:v>
                </c:pt>
                <c:pt idx="4491">
                  <c:v>1.4301999999999999</c:v>
                </c:pt>
                <c:pt idx="4492">
                  <c:v>1.4515</c:v>
                </c:pt>
                <c:pt idx="4493">
                  <c:v>1.4583999999999999</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1.4019999999999999</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1.4486000000000001</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1.4221999999999999</c:v>
                </c:pt>
                <c:pt idx="4585">
                  <c:v>1.4391</c:v>
                </c:pt>
                <c:pt idx="4588">
                  <c:v>1.4379999999999999</c:v>
                </c:pt>
                <c:pt idx="4589">
                  <c:v>1.4471000000000001</c:v>
                </c:pt>
                <c:pt idx="4590">
                  <c:v>1.4446000000000001</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1.4461999999999999</c:v>
                </c:pt>
                <c:pt idx="4618">
                  <c:v>1.4433</c:v>
                </c:pt>
                <c:pt idx="4619">
                  <c:v>1.4423999999999999</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1.3655999999999999</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1.3579000000000001</c:v>
                </c:pt>
                <c:pt idx="4653">
                  <c:v>1.3631</c:v>
                </c:pt>
                <c:pt idx="4654">
                  <c:v>1.3614999999999999</c:v>
                </c:pt>
                <c:pt idx="4655">
                  <c:v>1.3503000000000001</c:v>
                </c:pt>
                <c:pt idx="4658">
                  <c:v>1.3327</c:v>
                </c:pt>
                <c:pt idx="4659">
                  <c:v>1.3181</c:v>
                </c:pt>
                <c:pt idx="4660">
                  <c:v>1.3337000000000001</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1.4000999999999999</c:v>
                </c:pt>
                <c:pt idx="4687">
                  <c:v>1.3627</c:v>
                </c:pt>
                <c:pt idx="4688">
                  <c:v>1.3809</c:v>
                </c:pt>
                <c:pt idx="4689">
                  <c:v>1.3773</c:v>
                </c:pt>
                <c:pt idx="4690">
                  <c:v>1.3773</c:v>
                </c:pt>
                <c:pt idx="4693">
                  <c:v>1.3742000000000001</c:v>
                </c:pt>
                <c:pt idx="4694">
                  <c:v>1.3788</c:v>
                </c:pt>
                <c:pt idx="4695">
                  <c:v>1.3633</c:v>
                </c:pt>
                <c:pt idx="4696">
                  <c:v>1.3615999999999999</c:v>
                </c:pt>
                <c:pt idx="4697">
                  <c:v>1.365</c:v>
                </c:pt>
                <c:pt idx="4700">
                  <c:v>1.3658999999999999</c:v>
                </c:pt>
                <c:pt idx="4701">
                  <c:v>1.3532</c:v>
                </c:pt>
                <c:pt idx="4702">
                  <c:v>1.3484</c:v>
                </c:pt>
                <c:pt idx="4703">
                  <c:v>1.3480000000000001</c:v>
                </c:pt>
                <c:pt idx="4704">
                  <c:v>1.3575999999999999</c:v>
                </c:pt>
                <c:pt idx="4707">
                  <c:v>1.3458000000000001</c:v>
                </c:pt>
                <c:pt idx="4708">
                  <c:v>1.3534999999999999</c:v>
                </c:pt>
                <c:pt idx="4709">
                  <c:v>1.3387</c:v>
                </c:pt>
                <c:pt idx="4710">
                  <c:v>1.3372999999999999</c:v>
                </c:pt>
                <c:pt idx="4711">
                  <c:v>1.3229</c:v>
                </c:pt>
                <c:pt idx="4714">
                  <c:v>1.3348</c:v>
                </c:pt>
                <c:pt idx="4715">
                  <c:v>1.3335999999999999</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1.2992999999999999</c:v>
                </c:pt>
                <c:pt idx="4731">
                  <c:v>1.3019000000000001</c:v>
                </c:pt>
                <c:pt idx="4732">
                  <c:v>1.3064</c:v>
                </c:pt>
                <c:pt idx="4735">
                  <c:v>1.3039000000000001</c:v>
                </c:pt>
                <c:pt idx="4736">
                  <c:v>1.3073999999999999</c:v>
                </c:pt>
                <c:pt idx="4737">
                  <c:v>1.3053999999999999</c:v>
                </c:pt>
                <c:pt idx="4738">
                  <c:v>1.3047</c:v>
                </c:pt>
                <c:pt idx="4739">
                  <c:v>1.3057000000000001</c:v>
                </c:pt>
                <c:pt idx="4743">
                  <c:v>1.3069</c:v>
                </c:pt>
                <c:pt idx="4744">
                  <c:v>1.3073999999999999</c:v>
                </c:pt>
                <c:pt idx="4745">
                  <c:v>1.2888999999999999</c:v>
                </c:pt>
                <c:pt idx="4746">
                  <c:v>1.2939000000000001</c:v>
                </c:pt>
                <c:pt idx="4749">
                  <c:v>1.2935000000000001</c:v>
                </c:pt>
                <c:pt idx="4750">
                  <c:v>1.3013999999999999</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1.2668999999999999</c:v>
                </c:pt>
                <c:pt idx="4764">
                  <c:v>1.2789999999999999</c:v>
                </c:pt>
                <c:pt idx="4765">
                  <c:v>1.2830999999999999</c:v>
                </c:pt>
                <c:pt idx="4766">
                  <c:v>1.2910999999999999</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1.3093999999999999</c:v>
                </c:pt>
                <c:pt idx="4781">
                  <c:v>1.3160000000000001</c:v>
                </c:pt>
                <c:pt idx="4784">
                  <c:v>1.3042</c:v>
                </c:pt>
                <c:pt idx="4785">
                  <c:v>1.3112999999999999</c:v>
                </c:pt>
                <c:pt idx="4786">
                  <c:v>1.3273999999999999</c:v>
                </c:pt>
                <c:pt idx="4787">
                  <c:v>1.3288</c:v>
                </c:pt>
                <c:pt idx="4788">
                  <c:v>1.3189</c:v>
                </c:pt>
                <c:pt idx="4791">
                  <c:v>1.3253999999999999</c:v>
                </c:pt>
                <c:pt idx="4792">
                  <c:v>1.3169</c:v>
                </c:pt>
                <c:pt idx="4793">
                  <c:v>1.3091999999999999</c:v>
                </c:pt>
                <c:pt idx="4794">
                  <c:v>1.2982</c:v>
                </c:pt>
                <c:pt idx="4795">
                  <c:v>1.3159000000000001</c:v>
                </c:pt>
                <c:pt idx="4798">
                  <c:v>1.3266</c:v>
                </c:pt>
                <c:pt idx="4799">
                  <c:v>1.3222</c:v>
                </c:pt>
                <c:pt idx="4800">
                  <c:v>1.323</c:v>
                </c:pt>
                <c:pt idx="4801">
                  <c:v>1.33</c:v>
                </c:pt>
                <c:pt idx="4802">
                  <c:v>1.3411999999999999</c:v>
                </c:pt>
                <c:pt idx="4805">
                  <c:v>1.3388</c:v>
                </c:pt>
                <c:pt idx="4806">
                  <c:v>1.3453999999999999</c:v>
                </c:pt>
                <c:pt idx="4807">
                  <c:v>1.3443000000000001</c:v>
                </c:pt>
                <c:pt idx="4808">
                  <c:v>1.3311999999999999</c:v>
                </c:pt>
                <c:pt idx="4809">
                  <c:v>1.3217000000000001</c:v>
                </c:pt>
                <c:pt idx="4812">
                  <c:v>1.3220000000000001</c:v>
                </c:pt>
                <c:pt idx="4813">
                  <c:v>1.3152999999999999</c:v>
                </c:pt>
                <c:pt idx="4814">
                  <c:v>1.3120000000000001</c:v>
                </c:pt>
                <c:pt idx="4815">
                  <c:v>1.3242</c:v>
                </c:pt>
                <c:pt idx="4816">
                  <c:v>1.3190999999999999</c:v>
                </c:pt>
                <c:pt idx="4819">
                  <c:v>1.3119000000000001</c:v>
                </c:pt>
                <c:pt idx="4820">
                  <c:v>1.3057000000000001</c:v>
                </c:pt>
                <c:pt idx="4821">
                  <c:v>1.3062</c:v>
                </c:pt>
                <c:pt idx="4822">
                  <c:v>1.3057000000000001</c:v>
                </c:pt>
                <c:pt idx="4823">
                  <c:v>1.3116000000000001</c:v>
                </c:pt>
                <c:pt idx="4826">
                  <c:v>1.3149999999999999</c:v>
                </c:pt>
                <c:pt idx="4827">
                  <c:v>1.3198000000000001</c:v>
                </c:pt>
                <c:pt idx="4828">
                  <c:v>1.3225</c:v>
                </c:pt>
                <c:pt idx="4829">
                  <c:v>1.3167</c:v>
                </c:pt>
                <c:pt idx="4830">
                  <c:v>1.3242</c:v>
                </c:pt>
                <c:pt idx="4833">
                  <c:v>1.3275999999999999</c:v>
                </c:pt>
                <c:pt idx="4834">
                  <c:v>1.3332999999999999</c:v>
                </c:pt>
                <c:pt idx="4835">
                  <c:v>1.3337000000000001</c:v>
                </c:pt>
                <c:pt idx="4836">
                  <c:v>1.3271999999999999</c:v>
                </c:pt>
                <c:pt idx="4837">
                  <c:v>1.3355999999999999</c:v>
                </c:pt>
                <c:pt idx="4840">
                  <c:v>1.3319000000000001</c:v>
                </c:pt>
                <c:pt idx="4841">
                  <c:v>1.3314999999999999</c:v>
                </c:pt>
                <c:pt idx="4842">
                  <c:v>1.3142</c:v>
                </c:pt>
                <c:pt idx="4843">
                  <c:v>1.3068</c:v>
                </c:pt>
                <c:pt idx="4848">
                  <c:v>1.3113999999999999</c:v>
                </c:pt>
                <c:pt idx="4849">
                  <c:v>1.3130999999999999</c:v>
                </c:pt>
                <c:pt idx="4850">
                  <c:v>1.3152999999999999</c:v>
                </c:pt>
                <c:pt idx="4851">
                  <c:v>1.3148</c:v>
                </c:pt>
                <c:pt idx="4854">
                  <c:v>1.3024</c:v>
                </c:pt>
                <c:pt idx="4855">
                  <c:v>1.3131999999999999</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1.3213999999999999</c:v>
                </c:pt>
                <c:pt idx="4870">
                  <c:v>1.3130999999999999</c:v>
                </c:pt>
                <c:pt idx="4871">
                  <c:v>1.3123</c:v>
                </c:pt>
                <c:pt idx="4872">
                  <c:v>1.3131999999999999</c:v>
                </c:pt>
                <c:pt idx="4875">
                  <c:v>1.3032999999999999</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1.2428999999999999</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1.2487999999999999</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1.2104999999999999</c:v>
                </c:pt>
                <c:pt idx="4953">
                  <c:v>1.2089000000000001</c:v>
                </c:pt>
                <c:pt idx="4954">
                  <c:v>1.2134</c:v>
                </c:pt>
                <c:pt idx="4955">
                  <c:v>1.226</c:v>
                </c:pt>
                <c:pt idx="4956">
                  <c:v>1.2317</c:v>
                </c:pt>
                <c:pt idx="4959">
                  <c:v>1.2245999999999999</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1.2447999999999999</c:v>
                </c:pt>
                <c:pt idx="4983">
                  <c:v>1.2552000000000001</c:v>
                </c:pt>
                <c:pt idx="4984">
                  <c:v>1.2506999999999999</c:v>
                </c:pt>
                <c:pt idx="4987">
                  <c:v>1.2529999999999999</c:v>
                </c:pt>
                <c:pt idx="4988">
                  <c:v>1.2547999999999999</c:v>
                </c:pt>
                <c:pt idx="4989">
                  <c:v>1.2544999999999999</c:v>
                </c:pt>
                <c:pt idx="4990">
                  <c:v>1.2544</c:v>
                </c:pt>
                <c:pt idx="4991">
                  <c:v>1.2611000000000001</c:v>
                </c:pt>
                <c:pt idx="4994">
                  <c:v>1.2567999999999999</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1.3095000000000001</c:v>
                </c:pt>
                <c:pt idx="5008">
                  <c:v>1.3086</c:v>
                </c:pt>
                <c:pt idx="5009">
                  <c:v>1.3053999999999999</c:v>
                </c:pt>
                <c:pt idx="5010">
                  <c:v>1.3002</c:v>
                </c:pt>
                <c:pt idx="5011">
                  <c:v>1.2954000000000001</c:v>
                </c:pt>
                <c:pt idx="5012">
                  <c:v>1.2988</c:v>
                </c:pt>
                <c:pt idx="5015">
                  <c:v>1.2916000000000001</c:v>
                </c:pt>
                <c:pt idx="5016">
                  <c:v>1.2931999999999999</c:v>
                </c:pt>
                <c:pt idx="5017">
                  <c:v>1.2845</c:v>
                </c:pt>
                <c:pt idx="5018">
                  <c:v>1.2874000000000001</c:v>
                </c:pt>
                <c:pt idx="5019">
                  <c:v>1.2929999999999999</c:v>
                </c:pt>
                <c:pt idx="5022">
                  <c:v>1.2877000000000001</c:v>
                </c:pt>
                <c:pt idx="5023">
                  <c:v>1.2929999999999999</c:v>
                </c:pt>
                <c:pt idx="5024">
                  <c:v>1.2904</c:v>
                </c:pt>
                <c:pt idx="5025">
                  <c:v>1.2950999999999999</c:v>
                </c:pt>
                <c:pt idx="5026">
                  <c:v>1.3002</c:v>
                </c:pt>
                <c:pt idx="5029">
                  <c:v>1.2958000000000001</c:v>
                </c:pt>
                <c:pt idx="5030">
                  <c:v>1.2952999999999999</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1.2992999999999999</c:v>
                </c:pt>
                <c:pt idx="5047">
                  <c:v>1.2907999999999999</c:v>
                </c:pt>
                <c:pt idx="5050">
                  <c:v>1.2898000000000001</c:v>
                </c:pt>
                <c:pt idx="5051">
                  <c:v>1.2962</c:v>
                </c:pt>
                <c:pt idx="5052">
                  <c:v>1.2992999999999999</c:v>
                </c:pt>
                <c:pt idx="5053">
                  <c:v>1.2975000000000001</c:v>
                </c:pt>
                <c:pt idx="5054">
                  <c:v>1.2849999999999999</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1.2994000000000001</c:v>
                </c:pt>
                <c:pt idx="5082">
                  <c:v>1.2986</c:v>
                </c:pt>
                <c:pt idx="5085">
                  <c:v>1.3057000000000001</c:v>
                </c:pt>
                <c:pt idx="5086">
                  <c:v>1.3091999999999999</c:v>
                </c:pt>
                <c:pt idx="5087">
                  <c:v>1.3065</c:v>
                </c:pt>
                <c:pt idx="5088">
                  <c:v>1.3071999999999999</c:v>
                </c:pt>
                <c:pt idx="5089">
                  <c:v>1.2905</c:v>
                </c:pt>
                <c:pt idx="5092">
                  <c:v>1.2929999999999999</c:v>
                </c:pt>
                <c:pt idx="5093">
                  <c:v>1.2992999999999999</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1.3011999999999999</c:v>
                </c:pt>
                <c:pt idx="5120">
                  <c:v>1.3039000000000001</c:v>
                </c:pt>
                <c:pt idx="5121">
                  <c:v>1.3086</c:v>
                </c:pt>
                <c:pt idx="5122">
                  <c:v>1.3056000000000001</c:v>
                </c:pt>
                <c:pt idx="5123">
                  <c:v>1.3112999999999999</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1.3516999999999999</c:v>
                </c:pt>
                <c:pt idx="5151">
                  <c:v>1.3546</c:v>
                </c:pt>
                <c:pt idx="5152">
                  <c:v>1.3373999999999999</c:v>
                </c:pt>
                <c:pt idx="5155">
                  <c:v>1.3391</c:v>
                </c:pt>
                <c:pt idx="5156">
                  <c:v>1.3438000000000001</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1.2994000000000001</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1.3051999999999999</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1.3112999999999999</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1.2853000000000001</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1.3091999999999999</c:v>
                </c:pt>
                <c:pt idx="5269">
                  <c:v>1.3067</c:v>
                </c:pt>
                <c:pt idx="5270">
                  <c:v>1.3118000000000001</c:v>
                </c:pt>
                <c:pt idx="5271">
                  <c:v>1.3260000000000001</c:v>
                </c:pt>
                <c:pt idx="5274">
                  <c:v>1.3209</c:v>
                </c:pt>
                <c:pt idx="5275">
                  <c:v>1.3272999999999999</c:v>
                </c:pt>
                <c:pt idx="5276">
                  <c:v>1.3277000000000001</c:v>
                </c:pt>
                <c:pt idx="5277">
                  <c:v>1.3314999999999999</c:v>
                </c:pt>
                <c:pt idx="5278">
                  <c:v>1.3303</c:v>
                </c:pt>
                <c:pt idx="5281">
                  <c:v>1.3337000000000001</c:v>
                </c:pt>
                <c:pt idx="5282">
                  <c:v>1.3373999999999999</c:v>
                </c:pt>
                <c:pt idx="5283">
                  <c:v>1.3406</c:v>
                </c:pt>
                <c:pt idx="5284">
                  <c:v>1.32</c:v>
                </c:pt>
                <c:pt idx="5285">
                  <c:v>1.3180000000000001</c:v>
                </c:pt>
                <c:pt idx="5288">
                  <c:v>1.3086</c:v>
                </c:pt>
                <c:pt idx="5289">
                  <c:v>1.3133999999999999</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1.2849999999999999</c:v>
                </c:pt>
                <c:pt idx="5303">
                  <c:v>1.2857000000000001</c:v>
                </c:pt>
                <c:pt idx="5304">
                  <c:v>1.2813000000000001</c:v>
                </c:pt>
                <c:pt idx="5305">
                  <c:v>1.3044</c:v>
                </c:pt>
                <c:pt idx="5306">
                  <c:v>1.3033999999999999</c:v>
                </c:pt>
                <c:pt idx="5309">
                  <c:v>1.3011999999999999</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1.3274999999999999</c:v>
                </c:pt>
                <c:pt idx="5326">
                  <c:v>1.3236000000000001</c:v>
                </c:pt>
                <c:pt idx="5327">
                  <c:v>1.3203</c:v>
                </c:pt>
                <c:pt idx="5330">
                  <c:v>1.3257000000000001</c:v>
                </c:pt>
                <c:pt idx="5331">
                  <c:v>1.3280000000000001</c:v>
                </c:pt>
                <c:pt idx="5332">
                  <c:v>1.3305</c:v>
                </c:pt>
                <c:pt idx="5333">
                  <c:v>1.3360000000000001</c:v>
                </c:pt>
                <c:pt idx="5334">
                  <c:v>1.3372999999999999</c:v>
                </c:pt>
                <c:pt idx="5337">
                  <c:v>1.3280000000000001</c:v>
                </c:pt>
                <c:pt idx="5338">
                  <c:v>1.329</c:v>
                </c:pt>
                <c:pt idx="5339">
                  <c:v>1.3243</c:v>
                </c:pt>
                <c:pt idx="5340">
                  <c:v>1.3297000000000001</c:v>
                </c:pt>
                <c:pt idx="5341">
                  <c:v>1.3340000000000001</c:v>
                </c:pt>
                <c:pt idx="5344">
                  <c:v>1.3344</c:v>
                </c:pt>
                <c:pt idx="5345">
                  <c:v>1.3391999999999999</c:v>
                </c:pt>
                <c:pt idx="5346">
                  <c:v>1.3384</c:v>
                </c:pt>
                <c:pt idx="5347">
                  <c:v>1.3323</c:v>
                </c:pt>
                <c:pt idx="5348">
                  <c:v>1.3354999999999999</c:v>
                </c:pt>
                <c:pt idx="5351">
                  <c:v>1.3361000000000001</c:v>
                </c:pt>
                <c:pt idx="5352">
                  <c:v>1.3338000000000001</c:v>
                </c:pt>
                <c:pt idx="5353">
                  <c:v>1.3347</c:v>
                </c:pt>
                <c:pt idx="5354">
                  <c:v>1.3266</c:v>
                </c:pt>
                <c:pt idx="5355">
                  <c:v>1.3234999999999999</c:v>
                </c:pt>
                <c:pt idx="5358">
                  <c:v>1.3207</c:v>
                </c:pt>
                <c:pt idx="5359">
                  <c:v>1.3171999999999999</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1.3514999999999999</c:v>
                </c:pt>
                <c:pt idx="5389">
                  <c:v>1.3593999999999999</c:v>
                </c:pt>
                <c:pt idx="5390">
                  <c:v>1.3593</c:v>
                </c:pt>
                <c:pt idx="5393">
                  <c:v>1.3572</c:v>
                </c:pt>
                <c:pt idx="5394">
                  <c:v>1.3575999999999999</c:v>
                </c:pt>
                <c:pt idx="5395">
                  <c:v>1.3514999999999999</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1.3493999999999999</c:v>
                </c:pt>
                <c:pt idx="5423">
                  <c:v>1.3516999999999999</c:v>
                </c:pt>
                <c:pt idx="5424">
                  <c:v>1.3365</c:v>
                </c:pt>
                <c:pt idx="5425">
                  <c:v>1.3431</c:v>
                </c:pt>
                <c:pt idx="5428">
                  <c:v>1.3393999999999999</c:v>
                </c:pt>
                <c:pt idx="5429">
                  <c:v>1.3431999999999999</c:v>
                </c:pt>
                <c:pt idx="5430">
                  <c:v>1.3414999999999999</c:v>
                </c:pt>
                <c:pt idx="5431">
                  <c:v>1.3435999999999999</c:v>
                </c:pt>
                <c:pt idx="5432">
                  <c:v>1.3460000000000001</c:v>
                </c:pt>
                <c:pt idx="5435">
                  <c:v>1.3516999999999999</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1.3535999999999999</c:v>
                </c:pt>
                <c:pt idx="5450">
                  <c:v>1.3577999999999999</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1.3657999999999999</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1.3596999999999999</c:v>
                </c:pt>
                <c:pt idx="5495">
                  <c:v>1.3584000000000001</c:v>
                </c:pt>
                <c:pt idx="5498">
                  <c:v>1.3566</c:v>
                </c:pt>
                <c:pt idx="5499">
                  <c:v>1.3526</c:v>
                </c:pt>
                <c:pt idx="5500">
                  <c:v>1.3566</c:v>
                </c:pt>
                <c:pt idx="5501">
                  <c:v>1.3638999999999999</c:v>
                </c:pt>
                <c:pt idx="5502">
                  <c:v>1.3687</c:v>
                </c:pt>
                <c:pt idx="5505">
                  <c:v>1.3657999999999999</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1.3655999999999999</c:v>
                </c:pt>
                <c:pt idx="5537">
                  <c:v>1.3813</c:v>
                </c:pt>
                <c:pt idx="5540">
                  <c:v>1.3768</c:v>
                </c:pt>
                <c:pt idx="5541">
                  <c:v>1.3768</c:v>
                </c:pt>
                <c:pt idx="5542">
                  <c:v>1.3732</c:v>
                </c:pt>
                <c:pt idx="5543">
                  <c:v>1.3745000000000001</c:v>
                </c:pt>
                <c:pt idx="5544">
                  <c:v>1.3894</c:v>
                </c:pt>
                <c:pt idx="5547">
                  <c:v>1.3880999999999999</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1.3779999999999999</c:v>
                </c:pt>
                <c:pt idx="5561">
                  <c:v>1.3774</c:v>
                </c:pt>
                <c:pt idx="5562">
                  <c:v>1.3789</c:v>
                </c:pt>
                <c:pt idx="5563">
                  <c:v>1.3791</c:v>
                </c:pt>
                <c:pt idx="5564">
                  <c:v>1.3757999999999999</c:v>
                </c:pt>
                <c:pt idx="5565">
                  <c:v>1.3758999999999999</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1.3819999999999999</c:v>
                </c:pt>
                <c:pt idx="5593">
                  <c:v>1.3831</c:v>
                </c:pt>
                <c:pt idx="5596">
                  <c:v>1.3861000000000001</c:v>
                </c:pt>
                <c:pt idx="5597">
                  <c:v>1.3826000000000001</c:v>
                </c:pt>
                <c:pt idx="5598">
                  <c:v>1.385</c:v>
                </c:pt>
                <c:pt idx="5600">
                  <c:v>1.3862000000000001</c:v>
                </c:pt>
                <c:pt idx="5603">
                  <c:v>1.3874</c:v>
                </c:pt>
                <c:pt idx="5604">
                  <c:v>1.3945000000000001</c:v>
                </c:pt>
                <c:pt idx="5605">
                  <c:v>1.3927</c:v>
                </c:pt>
                <c:pt idx="5606">
                  <c:v>1.3953</c:v>
                </c:pt>
                <c:pt idx="5607">
                  <c:v>1.3781000000000001</c:v>
                </c:pt>
                <c:pt idx="5610">
                  <c:v>1.3765000000000001</c:v>
                </c:pt>
                <c:pt idx="5611">
                  <c:v>1.3703000000000001</c:v>
                </c:pt>
                <c:pt idx="5612">
                  <c:v>1.3718999999999999</c:v>
                </c:pt>
                <c:pt idx="5613">
                  <c:v>1.3658999999999999</c:v>
                </c:pt>
                <c:pt idx="5614">
                  <c:v>1.3695999999999999</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1.3617999999999999</c:v>
                </c:pt>
                <c:pt idx="5654">
                  <c:v>1.3614999999999999</c:v>
                </c:pt>
                <c:pt idx="5655">
                  <c:v>1.3606</c:v>
                </c:pt>
                <c:pt idx="5656">
                  <c:v>1.3620000000000001</c:v>
                </c:pt>
                <c:pt idx="5659">
                  <c:v>1.3657999999999999</c:v>
                </c:pt>
                <c:pt idx="5660">
                  <c:v>1.3688</c:v>
                </c:pt>
                <c:pt idx="5661">
                  <c:v>1.3655999999999999</c:v>
                </c:pt>
                <c:pt idx="5662">
                  <c:v>1.3646</c:v>
                </c:pt>
                <c:pt idx="5663">
                  <c:v>1.3588</c:v>
                </c:pt>
                <c:pt idx="5666">
                  <c:v>1.3592</c:v>
                </c:pt>
                <c:pt idx="5667">
                  <c:v>1.3589</c:v>
                </c:pt>
                <c:pt idx="5668">
                  <c:v>1.3603000000000001</c:v>
                </c:pt>
                <c:pt idx="5669">
                  <c:v>1.3604000000000001</c:v>
                </c:pt>
                <c:pt idx="5670">
                  <c:v>1.3594999999999999</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1.3394999999999999</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1.3015000000000001</c:v>
                </c:pt>
                <c:pt idx="5726">
                  <c:v>1.2948</c:v>
                </c:pt>
                <c:pt idx="5729">
                  <c:v>1.2947</c:v>
                </c:pt>
                <c:pt idx="5730">
                  <c:v>1.2902</c:v>
                </c:pt>
                <c:pt idx="5731">
                  <c:v>1.2928999999999999</c:v>
                </c:pt>
                <c:pt idx="5732">
                  <c:v>1.2927999999999999</c:v>
                </c:pt>
                <c:pt idx="5733">
                  <c:v>1.2930999999999999</c:v>
                </c:pt>
                <c:pt idx="5736">
                  <c:v>1.2910999999999999</c:v>
                </c:pt>
                <c:pt idx="5737">
                  <c:v>1.2948999999999999</c:v>
                </c:pt>
                <c:pt idx="5738">
                  <c:v>1.2956000000000001</c:v>
                </c:pt>
                <c:pt idx="5739">
                  <c:v>1.2871999999999999</c:v>
                </c:pt>
                <c:pt idx="5740">
                  <c:v>1.2851999999999999</c:v>
                </c:pt>
                <c:pt idx="5743">
                  <c:v>1.2845</c:v>
                </c:pt>
                <c:pt idx="5744">
                  <c:v>1.2891999999999999</c:v>
                </c:pt>
                <c:pt idx="5745">
                  <c:v>1.2826</c:v>
                </c:pt>
                <c:pt idx="5746">
                  <c:v>1.2712000000000001</c:v>
                </c:pt>
                <c:pt idx="5747">
                  <c:v>1.2732000000000001</c:v>
                </c:pt>
                <c:pt idx="5750">
                  <c:v>1.2701</c:v>
                </c:pt>
                <c:pt idx="5751">
                  <c:v>1.2583</c:v>
                </c:pt>
                <c:pt idx="5752">
                  <c:v>1.2603</c:v>
                </c:pt>
                <c:pt idx="5753">
                  <c:v>1.2630999999999999</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1.2748999999999999</c:v>
                </c:pt>
                <c:pt idx="5768">
                  <c:v>1.2823</c:v>
                </c:pt>
                <c:pt idx="5771">
                  <c:v>1.2773000000000001</c:v>
                </c:pt>
                <c:pt idx="5772">
                  <c:v>1.2762</c:v>
                </c:pt>
                <c:pt idx="5773">
                  <c:v>1.2693000000000001</c:v>
                </c:pt>
                <c:pt idx="5774">
                  <c:v>1.2668999999999999</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1.2468999999999999</c:v>
                </c:pt>
                <c:pt idx="5814">
                  <c:v>1.2423999999999999</c:v>
                </c:pt>
                <c:pt idx="5815">
                  <c:v>1.2331000000000001</c:v>
                </c:pt>
                <c:pt idx="5816">
                  <c:v>1.2311000000000001</c:v>
                </c:pt>
                <c:pt idx="5817">
                  <c:v>1.2362</c:v>
                </c:pt>
                <c:pt idx="5820">
                  <c:v>1.2258</c:v>
                </c:pt>
                <c:pt idx="5821">
                  <c:v>1.2369000000000001</c:v>
                </c:pt>
                <c:pt idx="5822">
                  <c:v>1.2392000000000001</c:v>
                </c:pt>
                <c:pt idx="5823">
                  <c:v>1.2427999999999999</c:v>
                </c:pt>
                <c:pt idx="5824">
                  <c:v>1.2450000000000001</c:v>
                </c:pt>
                <c:pt idx="5827">
                  <c:v>1.2425999999999999</c:v>
                </c:pt>
                <c:pt idx="5828">
                  <c:v>1.2537</c:v>
                </c:pt>
                <c:pt idx="5829">
                  <c:v>1.2447999999999999</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1.1803999999999999</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1.1380999999999999</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1.1117999999999999</c:v>
                </c:pt>
                <c:pt idx="5984">
                  <c:v>1.1133</c:v>
                </c:pt>
                <c:pt idx="5985">
                  <c:v>1.1164000000000001</c:v>
                </c:pt>
                <c:pt idx="5988">
                  <c:v>1.0978000000000001</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1.1220000000000001</c:v>
                </c:pt>
                <c:pt idx="6009">
                  <c:v>1.1217999999999999</c:v>
                </c:pt>
                <c:pt idx="6010">
                  <c:v>1.1214999999999999</c:v>
                </c:pt>
                <c:pt idx="6011">
                  <c:v>1.1278999999999999</c:v>
                </c:pt>
                <c:pt idx="6012">
                  <c:v>1.1404000000000001</c:v>
                </c:pt>
                <c:pt idx="6013">
                  <c:v>1.1298999999999999</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1.1138999999999999</c:v>
                </c:pt>
                <c:pt idx="6096">
                  <c:v>1.1185</c:v>
                </c:pt>
                <c:pt idx="6097">
                  <c:v>1.1268</c:v>
                </c:pt>
                <c:pt idx="6100">
                  <c:v>1.1305000000000001</c:v>
                </c:pt>
                <c:pt idx="6101">
                  <c:v>1.1319999999999999</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1.1359999999999999</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1.0835999999999999</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1.0835999999999999</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1.1119000000000001</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1.1218999999999999</c:v>
                </c:pt>
                <c:pt idx="6352">
                  <c:v>1.1214999999999999</c:v>
                </c:pt>
                <c:pt idx="6353">
                  <c:v>1.1168</c:v>
                </c:pt>
                <c:pt idx="6354">
                  <c:v>1.1146</c:v>
                </c:pt>
                <c:pt idx="6355">
                  <c:v>1.1168</c:v>
                </c:pt>
                <c:pt idx="6356">
                  <c:v>1.1168</c:v>
                </c:pt>
                <c:pt idx="6359">
                  <c:v>1.1138999999999999</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1.1077999999999999</c:v>
                </c:pt>
                <c:pt idx="6431">
                  <c:v>1.1184000000000001</c:v>
                </c:pt>
                <c:pt idx="6432">
                  <c:v>1.1153</c:v>
                </c:pt>
                <c:pt idx="6433">
                  <c:v>1.1157999999999999</c:v>
                </c:pt>
                <c:pt idx="6436">
                  <c:v>1.1180000000000001</c:v>
                </c:pt>
                <c:pt idx="6437">
                  <c:v>1.1294999999999999</c:v>
                </c:pt>
                <c:pt idx="6438">
                  <c:v>1.1275999999999999</c:v>
                </c:pt>
                <c:pt idx="6439">
                  <c:v>1.1321000000000001</c:v>
                </c:pt>
                <c:pt idx="6440">
                  <c:v>1.1326000000000001</c:v>
                </c:pt>
                <c:pt idx="6443">
                  <c:v>1.1306</c:v>
                </c:pt>
                <c:pt idx="6444">
                  <c:v>1.1338999999999999</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1.1220000000000001</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1.1037999999999999</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1.1037999999999999</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1.0513999999999999</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1.1178999999999999</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1.1218999999999999</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1.1462000000000001</c:v>
                </c:pt>
                <c:pt idx="6773">
                  <c:v>1.1555</c:v>
                </c:pt>
                <c:pt idx="6774">
                  <c:v>1.1533</c:v>
                </c:pt>
                <c:pt idx="6775">
                  <c:v>1.1485000000000001</c:v>
                </c:pt>
                <c:pt idx="6776">
                  <c:v>1.1641999999999999</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1.1744000000000001</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1.1904999999999999</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1.1904999999999999</c:v>
                </c:pt>
                <c:pt idx="6839">
                  <c:v>1.1960999999999999</c:v>
                </c:pt>
                <c:pt idx="6842">
                  <c:v>1.1867000000000001</c:v>
                </c:pt>
                <c:pt idx="6843">
                  <c:v>1.1787000000000001</c:v>
                </c:pt>
                <c:pt idx="6844">
                  <c:v>1.1740999999999999</c:v>
                </c:pt>
                <c:pt idx="6845">
                  <c:v>1.1778</c:v>
                </c:pt>
                <c:pt idx="6846">
                  <c:v>1.1806000000000001</c:v>
                </c:pt>
                <c:pt idx="6849">
                  <c:v>1.1744000000000001</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1.1561999999999999</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1.1845000000000001</c:v>
                </c:pt>
                <c:pt idx="6923">
                  <c:v>1.1806000000000001</c:v>
                </c:pt>
                <c:pt idx="6926">
                  <c:v>1.1795</c:v>
                </c:pt>
                <c:pt idx="6927">
                  <c:v>1.1822999999999999</c:v>
                </c:pt>
                <c:pt idx="6928">
                  <c:v>1.1845000000000001</c:v>
                </c:pt>
                <c:pt idx="6929">
                  <c:v>1.1859</c:v>
                </c:pt>
                <c:pt idx="6930">
                  <c:v>1.1853</c:v>
                </c:pt>
                <c:pt idx="6935">
                  <c:v>1.1895</c:v>
                </c:pt>
                <c:pt idx="6936">
                  <c:v>1.1934</c:v>
                </c:pt>
                <c:pt idx="6937">
                  <c:v>1.1993</c:v>
                </c:pt>
                <c:pt idx="6941">
                  <c:v>1.2064999999999999</c:v>
                </c:pt>
                <c:pt idx="6942">
                  <c:v>1.2022999999999999</c:v>
                </c:pt>
                <c:pt idx="6943">
                  <c:v>1.2064999999999999</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1.2306999999999999</c:v>
                </c:pt>
                <c:pt idx="7004">
                  <c:v>1.2411000000000001</c:v>
                </c:pt>
                <c:pt idx="7005">
                  <c:v>1.2417</c:v>
                </c:pt>
                <c:pt idx="7006">
                  <c:v>1.2421</c:v>
                </c:pt>
                <c:pt idx="7007">
                  <c:v>1.2291000000000001</c:v>
                </c:pt>
                <c:pt idx="7010">
                  <c:v>1.2302</c:v>
                </c:pt>
                <c:pt idx="7011">
                  <c:v>1.2378</c:v>
                </c:pt>
                <c:pt idx="7012">
                  <c:v>1.2369000000000001</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1.1763999999999999</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1.1641999999999999</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1.1601999999999999</c:v>
                </c:pt>
                <c:pt idx="7159">
                  <c:v>1.1589</c:v>
                </c:pt>
                <c:pt idx="7160">
                  <c:v>1.1593</c:v>
                </c:pt>
                <c:pt idx="7161">
                  <c:v>1.1456</c:v>
                </c:pt>
                <c:pt idx="7164">
                  <c:v>1.1403000000000001</c:v>
                </c:pt>
                <c:pt idx="7165">
                  <c:v>1.1406000000000001</c:v>
                </c:pt>
                <c:pt idx="7166">
                  <c:v>1.1321000000000001</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1.1561999999999999</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1.1580999999999999</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1.1380999999999999</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1.1420999999999999</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1.1439999999999999</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1.1422000000000001</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1.1361000000000001</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1.1218999999999999</c:v>
                </c:pt>
                <c:pt idx="7399">
                  <c:v>1.1233</c:v>
                </c:pt>
                <c:pt idx="7402">
                  <c:v>1.1246</c:v>
                </c:pt>
                <c:pt idx="7403">
                  <c:v>1.1276999999999999</c:v>
                </c:pt>
                <c:pt idx="7404">
                  <c:v>1.1278999999999999</c:v>
                </c:pt>
                <c:pt idx="7405">
                  <c:v>1.1264000000000001</c:v>
                </c:pt>
                <c:pt idx="7406">
                  <c:v>1.1321000000000001</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1.1138999999999999</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1.1319999999999999</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1.1220000000000001</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1.1119000000000001</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1.0936999999999999</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1.1138999999999999</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1.0976999999999999</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1.0976999999999999</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1.1279999999999999</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1.1742999999999999</c:v>
                </c:pt>
                <c:pt idx="7882">
                  <c:v>1.1848000000000001</c:v>
                </c:pt>
                <c:pt idx="7885">
                  <c:v>1.1726000000000001</c:v>
                </c:pt>
                <c:pt idx="7886">
                  <c:v>1.1765000000000001</c:v>
                </c:pt>
                <c:pt idx="7887">
                  <c:v>1.1854</c:v>
                </c:pt>
                <c:pt idx="7888">
                  <c:v>1.1842999999999999</c:v>
                </c:pt>
                <c:pt idx="7889">
                  <c:v>1.1817</c:v>
                </c:pt>
                <c:pt idx="7892">
                  <c:v>1.1762999999999999</c:v>
                </c:pt>
                <c:pt idx="7893">
                  <c:v>1.1782999999999999</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1.1704000000000001</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1.1862999999999999</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1.2245999999999999</c:v>
                </c:pt>
                <c:pt idx="8022">
                  <c:v>1.2259</c:v>
                </c:pt>
                <c:pt idx="8025">
                  <c:v>1.2173</c:v>
                </c:pt>
                <c:pt idx="8026">
                  <c:v>1.2239</c:v>
                </c:pt>
                <c:pt idx="8027">
                  <c:v>1.2165999999999999</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1.2165999999999999</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1.2024999999999999</c:v>
                </c:pt>
                <c:pt idx="8075">
                  <c:v>1.2103999999999999</c:v>
                </c:pt>
                <c:pt idx="8076">
                  <c:v>1.2126999999999999</c:v>
                </c:pt>
                <c:pt idx="8077">
                  <c:v>1.2146999999999999</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1.1883999999999999</c:v>
                </c:pt>
                <c:pt idx="8133">
                  <c:v>1.1873</c:v>
                </c:pt>
                <c:pt idx="8134">
                  <c:v>1.1888000000000001</c:v>
                </c:pt>
                <c:pt idx="8137">
                  <c:v>1.1903999999999999</c:v>
                </c:pt>
                <c:pt idx="8138">
                  <c:v>1.1896</c:v>
                </c:pt>
                <c:pt idx="8139">
                  <c:v>1.1963999999999999</c:v>
                </c:pt>
                <c:pt idx="8140">
                  <c:v>1.1970000000000001</c:v>
                </c:pt>
                <c:pt idx="8141">
                  <c:v>1.1986000000000001</c:v>
                </c:pt>
                <c:pt idx="8144">
                  <c:v>1.2035</c:v>
                </c:pt>
                <c:pt idx="8145">
                  <c:v>1.2051000000000001</c:v>
                </c:pt>
                <c:pt idx="8146">
                  <c:v>1.2007000000000001</c:v>
                </c:pt>
                <c:pt idx="8147">
                  <c:v>1.2045999999999999</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1.2186999999999999</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1.1883999999999999</c:v>
                </c:pt>
                <c:pt idx="8217">
                  <c:v>1.1883999999999999</c:v>
                </c:pt>
                <c:pt idx="8218">
                  <c:v>1.1822999999999999</c:v>
                </c:pt>
                <c:pt idx="8221">
                  <c:v>1.1866000000000001</c:v>
                </c:pt>
                <c:pt idx="8222">
                  <c:v>1.1838</c:v>
                </c:pt>
                <c:pt idx="8223">
                  <c:v>1.1831</c:v>
                </c:pt>
                <c:pt idx="8224">
                  <c:v>1.1838</c:v>
                </c:pt>
                <c:pt idx="8225">
                  <c:v>1.1858</c:v>
                </c:pt>
                <c:pt idx="8228">
                  <c:v>1.1852</c:v>
                </c:pt>
                <c:pt idx="8229">
                  <c:v>1.1843999999999999</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1.1721999999999999</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1.1601999999999999</c:v>
                </c:pt>
                <c:pt idx="8314">
                  <c:v>1.1541999999999999</c:v>
                </c:pt>
                <c:pt idx="8315">
                  <c:v>1.1561999999999999</c:v>
                </c:pt>
                <c:pt idx="8316">
                  <c:v>1.1569</c:v>
                </c:pt>
                <c:pt idx="8319">
                  <c:v>1.1574</c:v>
                </c:pt>
                <c:pt idx="8320">
                  <c:v>1.1555</c:v>
                </c:pt>
                <c:pt idx="8321">
                  <c:v>1.1561999999999999</c:v>
                </c:pt>
                <c:pt idx="8322">
                  <c:v>1.1601999999999999</c:v>
                </c:pt>
                <c:pt idx="8323">
                  <c:v>1.1601999999999999</c:v>
                </c:pt>
                <c:pt idx="8326">
                  <c:v>1.1604000000000001</c:v>
                </c:pt>
                <c:pt idx="8327">
                  <c:v>1.1655</c:v>
                </c:pt>
                <c:pt idx="8328">
                  <c:v>1.1623000000000001</c:v>
                </c:pt>
                <c:pt idx="8329">
                  <c:v>1.1637</c:v>
                </c:pt>
                <c:pt idx="8330">
                  <c:v>1.163</c:v>
                </c:pt>
                <c:pt idx="8333">
                  <c:v>1.1603000000000001</c:v>
                </c:pt>
                <c:pt idx="8334">
                  <c:v>1.1617999999999999</c:v>
                </c:pt>
                <c:pt idx="8335">
                  <c:v>1.1617</c:v>
                </c:pt>
                <c:pt idx="8336">
                  <c:v>1.1593</c:v>
                </c:pt>
                <c:pt idx="8337">
                  <c:v>1.1645000000000001</c:v>
                </c:pt>
                <c:pt idx="8340">
                  <c:v>1.1577999999999999</c:v>
                </c:pt>
                <c:pt idx="8341">
                  <c:v>1.1603000000000001</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1.1258999999999999</c:v>
                </c:pt>
                <c:pt idx="8363">
                  <c:v>1.1206</c:v>
                </c:pt>
                <c:pt idx="8364">
                  <c:v>1.1223000000000001</c:v>
                </c:pt>
                <c:pt idx="8365">
                  <c:v>1.1291</c:v>
                </c:pt>
                <c:pt idx="8368">
                  <c:v>1.1275999999999999</c:v>
                </c:pt>
                <c:pt idx="8369">
                  <c:v>1.1363000000000001</c:v>
                </c:pt>
                <c:pt idx="8370">
                  <c:v>1.1314</c:v>
                </c:pt>
                <c:pt idx="8371">
                  <c:v>1.1338999999999999</c:v>
                </c:pt>
                <c:pt idx="8372">
                  <c:v>1.1291</c:v>
                </c:pt>
                <c:pt idx="8375">
                  <c:v>1.1287</c:v>
                </c:pt>
                <c:pt idx="8376">
                  <c:v>1.1255999999999999</c:v>
                </c:pt>
                <c:pt idx="8377">
                  <c:v>1.1298999999999999</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1.1037999999999999</c:v>
                </c:pt>
                <c:pt idx="8481">
                  <c:v>1.1024</c:v>
                </c:pt>
                <c:pt idx="8482">
                  <c:v>1.0985</c:v>
                </c:pt>
                <c:pt idx="8483">
                  <c:v>1.0978000000000001</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1.0553999999999999</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1.0130999999999999</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1.0130999999999999</c:v>
                </c:pt>
                <c:pt idx="8629">
                  <c:v>1.0164</c:v>
                </c:pt>
                <c:pt idx="8630">
                  <c:v>1.0178</c:v>
                </c:pt>
                <c:pt idx="8631">
                  <c:v>1.0054000000000001</c:v>
                </c:pt>
                <c:pt idx="8634">
                  <c:v>1.0001</c:v>
                </c:pt>
                <c:pt idx="8635">
                  <c:v>0.99270000000000003</c:v>
                </c:pt>
                <c:pt idx="8636">
                  <c:v>0.99340000000000006</c:v>
                </c:pt>
                <c:pt idx="8637">
                  <c:v>0.997</c:v>
                </c:pt>
                <c:pt idx="8638">
                  <c:v>1.0006999999999999</c:v>
                </c:pt>
                <c:pt idx="8641">
                  <c:v>0.99860000000000004</c:v>
                </c:pt>
                <c:pt idx="8642">
                  <c:v>1.0034000000000001</c:v>
                </c:pt>
                <c:pt idx="8643">
                  <c:v>1</c:v>
                </c:pt>
                <c:pt idx="8644">
                  <c:v>1.0004</c:v>
                </c:pt>
                <c:pt idx="8645">
                  <c:v>0.99930000000000008</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0.99920000000000009</c:v>
                </c:pt>
                <c:pt idx="8659">
                  <c:v>0.99540000000000006</c:v>
                </c:pt>
                <c:pt idx="8662">
                  <c:v>0.999</c:v>
                </c:pt>
                <c:pt idx="8663">
                  <c:v>0.99860000000000004</c:v>
                </c:pt>
                <c:pt idx="8664">
                  <c:v>0.99060000000000004</c:v>
                </c:pt>
                <c:pt idx="8665">
                  <c:v>0.98840000000000006</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0.98910000000000009</c:v>
                </c:pt>
                <c:pt idx="8678">
                  <c:v>0.99150000000000005</c:v>
                </c:pt>
                <c:pt idx="8679">
                  <c:v>0.98599999999999999</c:v>
                </c:pt>
                <c:pt idx="8680">
                  <c:v>0.97970000000000002</c:v>
                </c:pt>
                <c:pt idx="8683">
                  <c:v>0.96970000000000001</c:v>
                </c:pt>
                <c:pt idx="8684">
                  <c:v>0.97230000000000005</c:v>
                </c:pt>
                <c:pt idx="8685">
                  <c:v>0.97060000000000002</c:v>
                </c:pt>
                <c:pt idx="8686">
                  <c:v>0.9739000000000001</c:v>
                </c:pt>
                <c:pt idx="8687">
                  <c:v>0.97170000000000001</c:v>
                </c:pt>
                <c:pt idx="8690">
                  <c:v>0.9739000000000001</c:v>
                </c:pt>
                <c:pt idx="8691">
                  <c:v>0.98350000000000004</c:v>
                </c:pt>
                <c:pt idx="8692">
                  <c:v>0.9778</c:v>
                </c:pt>
                <c:pt idx="8693">
                  <c:v>0.98110000000000008</c:v>
                </c:pt>
                <c:pt idx="8694">
                  <c:v>0.97299999999999998</c:v>
                </c:pt>
                <c:pt idx="8697">
                  <c:v>0.98510000000000009</c:v>
                </c:pt>
                <c:pt idx="8698">
                  <c:v>0.98610000000000009</c:v>
                </c:pt>
                <c:pt idx="8699">
                  <c:v>1.0023</c:v>
                </c:pt>
                <c:pt idx="8700">
                  <c:v>1.0037</c:v>
                </c:pt>
                <c:pt idx="8701">
                  <c:v>0.9951000000000001</c:v>
                </c:pt>
                <c:pt idx="8704">
                  <c:v>0.99140000000000006</c:v>
                </c:pt>
                <c:pt idx="8705">
                  <c:v>0.99470000000000003</c:v>
                </c:pt>
                <c:pt idx="8706">
                  <c:v>0.99080000000000001</c:v>
                </c:pt>
                <c:pt idx="8707">
                  <c:v>0.97530000000000006</c:v>
                </c:pt>
                <c:pt idx="8708">
                  <c:v>0.98720000000000008</c:v>
                </c:pt>
                <c:pt idx="8711">
                  <c:v>0.99930000000000008</c:v>
                </c:pt>
                <c:pt idx="8712">
                  <c:v>0.99960000000000004</c:v>
                </c:pt>
                <c:pt idx="8713">
                  <c:v>1.0039</c:v>
                </c:pt>
                <c:pt idx="8714">
                  <c:v>0.99540000000000006</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1.0412999999999999</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pt idx="8778">
                  <c:v>1.0813999999999999</c:v>
                </c:pt>
                <c:pt idx="8781">
                  <c:v>1.0811999999999999</c:v>
                </c:pt>
                <c:pt idx="8782">
                  <c:v>1.0843</c:v>
                </c:pt>
                <c:pt idx="8783">
                  <c:v>1.0839000000000001</c:v>
                </c:pt>
                <c:pt idx="8784">
                  <c:v>1.0814999999999999</c:v>
                </c:pt>
                <c:pt idx="8785">
                  <c:v>1.0826</c:v>
                </c:pt>
                <c:pt idx="8788">
                  <c:v>1.0871</c:v>
                </c:pt>
                <c:pt idx="8789">
                  <c:v>1.0858000000000001</c:v>
                </c:pt>
                <c:pt idx="8790">
                  <c:v>1.0878000000000001</c:v>
                </c:pt>
                <c:pt idx="8791">
                  <c:v>1.0894999999999999</c:v>
                </c:pt>
                <c:pt idx="8792">
                  <c:v>1.0865</c:v>
                </c:pt>
                <c:pt idx="8795">
                  <c:v>1.0903</c:v>
                </c:pt>
                <c:pt idx="8796">
                  <c:v>1.0832999999999999</c:v>
                </c:pt>
                <c:pt idx="8797">
                  <c:v>1.0893999999999999</c:v>
                </c:pt>
                <c:pt idx="8798">
                  <c:v>1.0988</c:v>
                </c:pt>
                <c:pt idx="8799">
                  <c:v>1.0936999999999999</c:v>
                </c:pt>
                <c:pt idx="8802">
                  <c:v>1.0775999999999999</c:v>
                </c:pt>
                <c:pt idx="8803">
                  <c:v>1.07</c:v>
                </c:pt>
                <c:pt idx="8804">
                  <c:v>1.0734999999999999</c:v>
                </c:pt>
                <c:pt idx="8805">
                  <c:v>1.0770999999999999</c:v>
                </c:pt>
                <c:pt idx="8806">
                  <c:v>1.069</c:v>
                </c:pt>
                <c:pt idx="8809">
                  <c:v>1.0686</c:v>
                </c:pt>
                <c:pt idx="8810">
                  <c:v>1.0759000000000001</c:v>
                </c:pt>
                <c:pt idx="8811">
                  <c:v>1.07</c:v>
                </c:pt>
                <c:pt idx="8812">
                  <c:v>1.07</c:v>
                </c:pt>
                <c:pt idx="8813">
                  <c:v>1.0625</c:v>
                </c:pt>
                <c:pt idx="8816">
                  <c:v>1.0673999999999999</c:v>
                </c:pt>
                <c:pt idx="8817">
                  <c:v>1.0664</c:v>
                </c:pt>
                <c:pt idx="8818">
                  <c:v>1.0644</c:v>
                </c:pt>
                <c:pt idx="8819">
                  <c:v>1.0616000000000001</c:v>
                </c:pt>
                <c:pt idx="8820">
                  <c:v>1.0569999999999999</c:v>
                </c:pt>
                <c:pt idx="8823">
                  <c:v>1.0553999999999999</c:v>
                </c:pt>
                <c:pt idx="8824">
                  <c:v>1.0619000000000001</c:v>
                </c:pt>
                <c:pt idx="8825">
                  <c:v>1.0684</c:v>
                </c:pt>
                <c:pt idx="8826">
                  <c:v>1.0605</c:v>
                </c:pt>
                <c:pt idx="8827">
                  <c:v>1.0615000000000001</c:v>
                </c:pt>
                <c:pt idx="8830">
                  <c:v>1.0646</c:v>
                </c:pt>
                <c:pt idx="8831">
                  <c:v>1.0665</c:v>
                </c:pt>
                <c:pt idx="8832">
                  <c:v>1.0545</c:v>
                </c:pt>
                <c:pt idx="8833">
                  <c:v>1.0553999999999999</c:v>
                </c:pt>
                <c:pt idx="8834">
                  <c:v>1.0586</c:v>
                </c:pt>
                <c:pt idx="8837">
                  <c:v>1.0706</c:v>
                </c:pt>
                <c:pt idx="8838">
                  <c:v>1.0737000000000001</c:v>
                </c:pt>
                <c:pt idx="8839">
                  <c:v>1.0548999999999999</c:v>
                </c:pt>
                <c:pt idx="8840">
                  <c:v>1.0595000000000001</c:v>
                </c:pt>
                <c:pt idx="8841">
                  <c:v>1.0623</c:v>
                </c:pt>
                <c:pt idx="8844">
                  <c:v>1.0717000000000001</c:v>
                </c:pt>
                <c:pt idx="8845">
                  <c:v>1.0775999999999999</c:v>
                </c:pt>
                <c:pt idx="8846">
                  <c:v>1.0785</c:v>
                </c:pt>
                <c:pt idx="8847">
                  <c:v>1.0879000000000001</c:v>
                </c:pt>
                <c:pt idx="8848">
                  <c:v>1.0745</c:v>
                </c:pt>
                <c:pt idx="8851">
                  <c:v>1.0772999999999999</c:v>
                </c:pt>
                <c:pt idx="8852">
                  <c:v>1.0841000000000001</c:v>
                </c:pt>
                <c:pt idx="8853">
                  <c:v>1.0847</c:v>
                </c:pt>
                <c:pt idx="8854">
                  <c:v>1.0886</c:v>
                </c:pt>
                <c:pt idx="8855">
                  <c:v>1.0874999999999999</c:v>
                </c:pt>
                <c:pt idx="8858">
                  <c:v>1.087</c:v>
                </c:pt>
                <c:pt idx="8859">
                  <c:v>1.0901000000000001</c:v>
                </c:pt>
                <c:pt idx="8860">
                  <c:v>1.0940000000000001</c:v>
                </c:pt>
                <c:pt idx="8861">
                  <c:v>1.0914999999999999</c:v>
                </c:pt>
                <c:pt idx="8866">
                  <c:v>1.0905</c:v>
                </c:pt>
                <c:pt idx="8867">
                  <c:v>1.0922000000000001</c:v>
                </c:pt>
                <c:pt idx="8868">
                  <c:v>1.1014999999999999</c:v>
                </c:pt>
                <c:pt idx="8869">
                  <c:v>1.1056999999999999</c:v>
                </c:pt>
                <c:pt idx="8872">
                  <c:v>1.0981000000000001</c:v>
                </c:pt>
                <c:pt idx="8873">
                  <c:v>1.0972</c:v>
                </c:pt>
                <c:pt idx="8874">
                  <c:v>1.0932999999999999</c:v>
                </c:pt>
                <c:pt idx="8875">
                  <c:v>1.0944</c:v>
                </c:pt>
                <c:pt idx="8876">
                  <c:v>1.0978000000000001</c:v>
                </c:pt>
                <c:pt idx="8879">
                  <c:v>1.1002000000000001</c:v>
                </c:pt>
                <c:pt idx="8880">
                  <c:v>1.1022000000000001</c:v>
                </c:pt>
                <c:pt idx="8881">
                  <c:v>1.1039000000000001</c:v>
                </c:pt>
                <c:pt idx="8882">
                  <c:v>1.1042000000000001</c:v>
                </c:pt>
                <c:pt idx="8883">
                  <c:v>1.0981000000000001</c:v>
                </c:pt>
                <c:pt idx="8887">
                  <c:v>1.0965</c:v>
                </c:pt>
                <c:pt idx="8888">
                  <c:v>1.1043000000000001</c:v>
                </c:pt>
                <c:pt idx="8889">
                  <c:v>1.1073999999999999</c:v>
                </c:pt>
                <c:pt idx="8890">
                  <c:v>1.1013999999999999</c:v>
                </c:pt>
                <c:pt idx="8893">
                  <c:v>1.1036999999999999</c:v>
                </c:pt>
                <c:pt idx="8894">
                  <c:v>1.0959000000000001</c:v>
                </c:pt>
                <c:pt idx="8895">
                  <c:v>1.095</c:v>
                </c:pt>
                <c:pt idx="8896">
                  <c:v>1.093</c:v>
                </c:pt>
                <c:pt idx="8897">
                  <c:v>1.0891999999999999</c:v>
                </c:pt>
                <c:pt idx="8900">
                  <c:v>1.0875999999999999</c:v>
                </c:pt>
                <c:pt idx="8901">
                  <c:v>1.0881000000000001</c:v>
                </c:pt>
                <c:pt idx="8902">
                  <c:v>1.0829</c:v>
                </c:pt>
                <c:pt idx="8903">
                  <c:v>1.0812999999999999</c:v>
                </c:pt>
                <c:pt idx="8904">
                  <c:v>1.0808</c:v>
                </c:pt>
                <c:pt idx="8907">
                  <c:v>1.0822000000000001</c:v>
                </c:pt>
                <c:pt idx="8908">
                  <c:v>1.0779000000000001</c:v>
                </c:pt>
                <c:pt idx="8909">
                  <c:v>1.0785</c:v>
                </c:pt>
                <c:pt idx="8910">
                  <c:v>1.0734999999999999</c:v>
                </c:pt>
                <c:pt idx="8911">
                  <c:v>1.0750999999999999</c:v>
                </c:pt>
                <c:pt idx="8914">
                  <c:v>1.0714999999999999</c:v>
                </c:pt>
                <c:pt idx="8915">
                  <c:v>1.0744</c:v>
                </c:pt>
                <c:pt idx="8916">
                  <c:v>1.0683</c:v>
                </c:pt>
                <c:pt idx="8917">
                  <c:v>1.0697000000000001</c:v>
                </c:pt>
                <c:pt idx="8918">
                  <c:v>1.0763</c:v>
                </c:pt>
                <c:pt idx="8921">
                  <c:v>1.069</c:v>
                </c:pt>
                <c:pt idx="8922">
                  <c:v>1.0683</c:v>
                </c:pt>
                <c:pt idx="8923">
                  <c:v>1.0717000000000001</c:v>
                </c:pt>
                <c:pt idx="8924">
                  <c:v>1.0737000000000001</c:v>
                </c:pt>
                <c:pt idx="8925">
                  <c:v>1.0780000000000001</c:v>
                </c:pt>
                <c:pt idx="8928">
                  <c:v>1.0765</c:v>
                </c:pt>
                <c:pt idx="8929">
                  <c:v>1.0792999999999999</c:v>
                </c:pt>
                <c:pt idx="8930">
                  <c:v>1.0809</c:v>
                </c:pt>
                <c:pt idx="8931">
                  <c:v>1.0819000000000001</c:v>
                </c:pt>
                <c:pt idx="8932">
                  <c:v>1.0966</c:v>
                </c:pt>
                <c:pt idx="8935">
                  <c:v>1.0922000000000001</c:v>
                </c:pt>
                <c:pt idx="8936">
                  <c:v>1.0932999999999999</c:v>
                </c:pt>
                <c:pt idx="8937">
                  <c:v>1.0923</c:v>
                </c:pt>
                <c:pt idx="8938">
                  <c:v>1.0985</c:v>
                </c:pt>
                <c:pt idx="8939">
                  <c:v>1.0884</c:v>
                </c:pt>
                <c:pt idx="8942">
                  <c:v>1.0918000000000001</c:v>
                </c:pt>
                <c:pt idx="8943">
                  <c:v>1.0951</c:v>
                </c:pt>
                <c:pt idx="8944">
                  <c:v>1.0938000000000001</c:v>
                </c:pt>
                <c:pt idx="8945">
                  <c:v>1.0938000000000001</c:v>
                </c:pt>
                <c:pt idx="8946">
                  <c:v>1.0866</c:v>
                </c:pt>
                <c:pt idx="8949">
                  <c:v>1.0899000000000001</c:v>
                </c:pt>
                <c:pt idx="8950">
                  <c:v>1.0894999999999999</c:v>
                </c:pt>
                <c:pt idx="8951">
                  <c:v>1.0879000000000001</c:v>
                </c:pt>
                <c:pt idx="8952">
                  <c:v>1.0899000000000001</c:v>
                </c:pt>
                <c:pt idx="8953">
                  <c:v>1.0888</c:v>
                </c:pt>
                <c:pt idx="8956">
                  <c:v>1.0955999999999999</c:v>
                </c:pt>
                <c:pt idx="8957">
                  <c:v>1.0989</c:v>
                </c:pt>
                <c:pt idx="8958">
                  <c:v>1.1022000000000001</c:v>
                </c:pt>
                <c:pt idx="8959">
                  <c:v>1.1182000000000001</c:v>
                </c:pt>
                <c:pt idx="8960">
                  <c:v>1.1221000000000001</c:v>
                </c:pt>
                <c:pt idx="8963">
                  <c:v>1.123</c:v>
                </c:pt>
                <c:pt idx="8964">
                  <c:v>1.1254999999999999</c:v>
                </c:pt>
                <c:pt idx="8965">
                  <c:v>1.1222000000000001</c:v>
                </c:pt>
                <c:pt idx="8966">
                  <c:v>1.1196999999999999</c:v>
                </c:pt>
                <c:pt idx="8967">
                  <c:v>1.1123000000000001</c:v>
                </c:pt>
                <c:pt idx="8970">
                  <c:v>1.1095999999999999</c:v>
                </c:pt>
                <c:pt idx="8971">
                  <c:v>1.1051</c:v>
                </c:pt>
                <c:pt idx="8972">
                  <c:v>1.1059000000000001</c:v>
                </c:pt>
                <c:pt idx="8973">
                  <c:v>1.1125</c:v>
                </c:pt>
                <c:pt idx="8974">
                  <c:v>1.101</c:v>
                </c:pt>
                <c:pt idx="8977">
                  <c:v>1.1023000000000001</c:v>
                </c:pt>
                <c:pt idx="8978">
                  <c:v>1.097</c:v>
                </c:pt>
                <c:pt idx="8979">
                  <c:v>1.0985</c:v>
                </c:pt>
                <c:pt idx="8980">
                  <c:v>1.0931999999999999</c:v>
                </c:pt>
                <c:pt idx="8981">
                  <c:v>1.0946</c:v>
                </c:pt>
                <c:pt idx="8984">
                  <c:v>1.0984</c:v>
                </c:pt>
                <c:pt idx="8985">
                  <c:v>1.0944</c:v>
                </c:pt>
                <c:pt idx="8986">
                  <c:v>1.0968</c:v>
                </c:pt>
                <c:pt idx="8987">
                  <c:v>1.1019000000000001</c:v>
                </c:pt>
                <c:pt idx="8988">
                  <c:v>1.1004</c:v>
                </c:pt>
                <c:pt idx="8991">
                  <c:v>1.093</c:v>
                </c:pt>
                <c:pt idx="8992">
                  <c:v>1.0926</c:v>
                </c:pt>
                <c:pt idx="8993">
                  <c:v>1.0915999999999999</c:v>
                </c:pt>
                <c:pt idx="8994">
                  <c:v>1.0900000000000001</c:v>
                </c:pt>
                <c:pt idx="8995">
                  <c:v>1.0867</c:v>
                </c:pt>
                <c:pt idx="8998">
                  <c:v>1.0908</c:v>
                </c:pt>
                <c:pt idx="8999">
                  <c:v>1.0887</c:v>
                </c:pt>
                <c:pt idx="9000">
                  <c:v>1.0805</c:v>
                </c:pt>
                <c:pt idx="9001">
                  <c:v>1.0840000000000001</c:v>
                </c:pt>
                <c:pt idx="9002">
                  <c:v>1.0808</c:v>
                </c:pt>
                <c:pt idx="9005">
                  <c:v>1.0808</c:v>
                </c:pt>
                <c:pt idx="9006">
                  <c:v>1.0803</c:v>
                </c:pt>
                <c:pt idx="9007">
                  <c:v>1.0886</c:v>
                </c:pt>
                <c:pt idx="9008">
                  <c:v>1.0868</c:v>
                </c:pt>
                <c:pt idx="9009">
                  <c:v>1.0844</c:v>
                </c:pt>
                <c:pt idx="9012">
                  <c:v>1.0801000000000001</c:v>
                </c:pt>
                <c:pt idx="9013">
                  <c:v>1.0730999999999999</c:v>
                </c:pt>
                <c:pt idx="9014">
                  <c:v>1.0745</c:v>
                </c:pt>
                <c:pt idx="9015">
                  <c:v>1.071</c:v>
                </c:pt>
                <c:pt idx="9016">
                  <c:v>1.0704</c:v>
                </c:pt>
                <c:pt idx="9019">
                  <c:v>1.0724</c:v>
                </c:pt>
                <c:pt idx="9020">
                  <c:v>1.0712999999999999</c:v>
                </c:pt>
                <c:pt idx="9021">
                  <c:v>1.0732999999999999</c:v>
                </c:pt>
                <c:pt idx="9022">
                  <c:v>1.073</c:v>
                </c:pt>
                <c:pt idx="9023">
                  <c:v>1.0658000000000001</c:v>
                </c:pt>
                <c:pt idx="9026">
                  <c:v>1.0663</c:v>
                </c:pt>
                <c:pt idx="9027">
                  <c:v>1.0712999999999999</c:v>
                </c:pt>
                <c:pt idx="9028">
                  <c:v>1.0702</c:v>
                </c:pt>
                <c:pt idx="9029">
                  <c:v>1.0634999999999999</c:v>
                </c:pt>
                <c:pt idx="9030">
                  <c:v>1.0647</c:v>
                </c:pt>
                <c:pt idx="9033">
                  <c:v>1.0632999999999999</c:v>
                </c:pt>
                <c:pt idx="9034">
                  <c:v>1.0605</c:v>
                </c:pt>
                <c:pt idx="9035">
                  <c:v>1.0536000000000001</c:v>
                </c:pt>
                <c:pt idx="9036">
                  <c:v>1.0539000000000001</c:v>
                </c:pt>
                <c:pt idx="9037">
                  <c:v>1.0593999999999999</c:v>
                </c:pt>
                <c:pt idx="9040">
                  <c:v>1.0529999999999999</c:v>
                </c:pt>
                <c:pt idx="9041">
                  <c:v>1.0468999999999999</c:v>
                </c:pt>
                <c:pt idx="9042">
                  <c:v>1.0497000000000001</c:v>
                </c:pt>
                <c:pt idx="9043">
                  <c:v>1.0526</c:v>
                </c:pt>
                <c:pt idx="9044">
                  <c:v>1.0563</c:v>
                </c:pt>
                <c:pt idx="9047">
                  <c:v>1.0530999999999999</c:v>
                </c:pt>
                <c:pt idx="9048">
                  <c:v>1.0582</c:v>
                </c:pt>
                <c:pt idx="9049">
                  <c:v>1.0604</c:v>
                </c:pt>
                <c:pt idx="9050">
                  <c:v>1.0619000000000001</c:v>
                </c:pt>
                <c:pt idx="9051">
                  <c:v>1.0524</c:v>
                </c:pt>
                <c:pt idx="9054">
                  <c:v>1.0538000000000001</c:v>
                </c:pt>
                <c:pt idx="9055">
                  <c:v>1.0569</c:v>
                </c:pt>
                <c:pt idx="9056">
                  <c:v>1.0565</c:v>
                </c:pt>
                <c:pt idx="9057">
                  <c:v>1.0558000000000001</c:v>
                </c:pt>
                <c:pt idx="9058">
                  <c:v>1.0590999999999999</c:v>
                </c:pt>
                <c:pt idx="9061">
                  <c:v>1.0597000000000001</c:v>
                </c:pt>
                <c:pt idx="9062">
                  <c:v>1.0631999999999999</c:v>
                </c:pt>
                <c:pt idx="9063">
                  <c:v>1.0576000000000001</c:v>
                </c:pt>
                <c:pt idx="9064">
                  <c:v>1.054</c:v>
                </c:pt>
                <c:pt idx="9065">
                  <c:v>1.0541</c:v>
                </c:pt>
                <c:pt idx="9068">
                  <c:v>1.0605</c:v>
                </c:pt>
                <c:pt idx="9069">
                  <c:v>1.0619000000000001</c:v>
                </c:pt>
                <c:pt idx="9070">
                  <c:v>1.0537000000000001</c:v>
                </c:pt>
                <c:pt idx="9071">
                  <c:v>1.0661</c:v>
                </c:pt>
                <c:pt idx="9072">
                  <c:v>1.0702</c:v>
                </c:pt>
                <c:pt idx="9075">
                  <c:v>1.0741000000000001</c:v>
                </c:pt>
                <c:pt idx="9076">
                  <c:v>1.0686</c:v>
                </c:pt>
                <c:pt idx="9077">
                  <c:v>1.0670999999999999</c:v>
                </c:pt>
                <c:pt idx="9078">
                  <c:v>1.0690999999999999</c:v>
                </c:pt>
                <c:pt idx="9079">
                  <c:v>1.0683</c:v>
                </c:pt>
                <c:pt idx="9082">
                  <c:v>1.0669999999999999</c:v>
                </c:pt>
                <c:pt idx="9083">
                  <c:v>1.0724</c:v>
                </c:pt>
                <c:pt idx="9084">
                  <c:v>1.0868</c:v>
                </c:pt>
                <c:pt idx="9085">
                  <c:v>1.0849</c:v>
                </c:pt>
                <c:pt idx="9086">
                  <c:v>1.0871999999999999</c:v>
                </c:pt>
                <c:pt idx="9089">
                  <c:v>1.0928</c:v>
                </c:pt>
                <c:pt idx="9090">
                  <c:v>1.0954999999999999</c:v>
                </c:pt>
                <c:pt idx="9091">
                  <c:v>1.0911</c:v>
                </c:pt>
                <c:pt idx="9092">
                  <c:v>1.0900000000000001</c:v>
                </c:pt>
                <c:pt idx="9093">
                  <c:v>1.0915999999999999</c:v>
                </c:pt>
                <c:pt idx="9096">
                  <c:v>1.0951</c:v>
                </c:pt>
                <c:pt idx="9097">
                  <c:v>1.0949</c:v>
                </c:pt>
                <c:pt idx="9098">
                  <c:v>1.0985</c:v>
                </c:pt>
                <c:pt idx="9099">
                  <c:v>1.0931</c:v>
                </c:pt>
                <c:pt idx="9100">
                  <c:v>1.0874999999999999</c:v>
                </c:pt>
                <c:pt idx="9103">
                  <c:v>1.0868</c:v>
                </c:pt>
                <c:pt idx="9104">
                  <c:v>1.0817000000000001</c:v>
                </c:pt>
                <c:pt idx="9105">
                  <c:v>1.0778000000000001</c:v>
                </c:pt>
                <c:pt idx="9106">
                  <c:v>1.0770999999999999</c:v>
                </c:pt>
                <c:pt idx="9107">
                  <c:v>1.0777000000000001</c:v>
                </c:pt>
                <c:pt idx="9110">
                  <c:v>1.0757000000000001</c:v>
                </c:pt>
                <c:pt idx="9111">
                  <c:v>1.0804</c:v>
                </c:pt>
                <c:pt idx="9112">
                  <c:v>1.0787</c:v>
                </c:pt>
                <c:pt idx="9113">
                  <c:v>1.0919000000000001</c:v>
                </c:pt>
                <c:pt idx="9114">
                  <c:v>1.0946</c:v>
                </c:pt>
                <c:pt idx="9117">
                  <c:v>1.0918000000000001</c:v>
                </c:pt>
                <c:pt idx="9118">
                  <c:v>1.0962000000000001</c:v>
                </c:pt>
                <c:pt idx="9119">
                  <c:v>1.0944</c:v>
                </c:pt>
                <c:pt idx="9120">
                  <c:v>1.0983000000000001</c:v>
                </c:pt>
                <c:pt idx="9121">
                  <c:v>1.1023000000000001</c:v>
                </c:pt>
                <c:pt idx="9126">
                  <c:v>1.1065</c:v>
                </c:pt>
                <c:pt idx="9127">
                  <c:v>1.1113999999999999</c:v>
                </c:pt>
                <c:pt idx="9128">
                  <c:v>1.105</c:v>
                </c:pt>
                <c:pt idx="9132">
                  <c:v>1.0955999999999999</c:v>
                </c:pt>
                <c:pt idx="9133">
                  <c:v>1.0919000000000001</c:v>
                </c:pt>
                <c:pt idx="9134">
                  <c:v>1.0952999999999999</c:v>
                </c:pt>
                <c:pt idx="9135">
                  <c:v>1.0921000000000001</c:v>
                </c:pt>
                <c:pt idx="9138">
                  <c:v>1.0946</c:v>
                </c:pt>
                <c:pt idx="9139">
                  <c:v>1.0940000000000001</c:v>
                </c:pt>
                <c:pt idx="9140">
                  <c:v>1.0946</c:v>
                </c:pt>
                <c:pt idx="9141">
                  <c:v>1.0987</c:v>
                </c:pt>
                <c:pt idx="9142">
                  <c:v>1.0942000000000001</c:v>
                </c:pt>
                <c:pt idx="9145">
                  <c:v>1.0945</c:v>
                </c:pt>
                <c:pt idx="9146">
                  <c:v>1.0882000000000001</c:v>
                </c:pt>
                <c:pt idx="9147">
                  <c:v>1.0876999999999999</c:v>
                </c:pt>
                <c:pt idx="9148">
                  <c:v>1.0874999999999999</c:v>
                </c:pt>
                <c:pt idx="9149">
                  <c:v>1.0887</c:v>
                </c:pt>
                <c:pt idx="9152">
                  <c:v>1.089</c:v>
                </c:pt>
                <c:pt idx="9153">
                  <c:v>1.0871999999999999</c:v>
                </c:pt>
                <c:pt idx="9154">
                  <c:v>1.0905</c:v>
                </c:pt>
                <c:pt idx="9155">
                  <c:v>1.0892999999999999</c:v>
                </c:pt>
                <c:pt idx="9156">
                  <c:v>1.0871</c:v>
                </c:pt>
                <c:pt idx="9159">
                  <c:v>1.0823</c:v>
                </c:pt>
                <c:pt idx="9160">
                  <c:v>1.0846</c:v>
                </c:pt>
                <c:pt idx="9161">
                  <c:v>1.0837000000000001</c:v>
                </c:pt>
                <c:pt idx="9162">
                  <c:v>1.0813999999999999</c:v>
                </c:pt>
                <c:pt idx="9163">
                  <c:v>1.0883</c:v>
                </c:pt>
                <c:pt idx="9166">
                  <c:v>1.0746</c:v>
                </c:pt>
                <c:pt idx="9167">
                  <c:v>1.0743</c:v>
                </c:pt>
                <c:pt idx="9168">
                  <c:v>1.0775999999999999</c:v>
                </c:pt>
                <c:pt idx="9169">
                  <c:v>1.0758000000000001</c:v>
                </c:pt>
                <c:pt idx="9170">
                  <c:v>1.0771999999999999</c:v>
                </c:pt>
                <c:pt idx="9173">
                  <c:v>1.0772999999999999</c:v>
                </c:pt>
                <c:pt idx="9174">
                  <c:v>1.0792999999999999</c:v>
                </c:pt>
                <c:pt idx="9175">
                  <c:v>1.0712999999999999</c:v>
                </c:pt>
                <c:pt idx="9176">
                  <c:v>1.0743</c:v>
                </c:pt>
                <c:pt idx="9177">
                  <c:v>1.0768</c:v>
                </c:pt>
                <c:pt idx="9180">
                  <c:v>1.0775999999999999</c:v>
                </c:pt>
                <c:pt idx="9181">
                  <c:v>1.0802</c:v>
                </c:pt>
                <c:pt idx="9182">
                  <c:v>1.0809</c:v>
                </c:pt>
                <c:pt idx="9183">
                  <c:v>1.0844</c:v>
                </c:pt>
                <c:pt idx="9184">
                  <c:v>1.0833999999999999</c:v>
                </c:pt>
                <c:pt idx="9187">
                  <c:v>1.0851999999999999</c:v>
                </c:pt>
                <c:pt idx="9188">
                  <c:v>1.0855999999999999</c:v>
                </c:pt>
                <c:pt idx="9189">
                  <c:v>1.0808</c:v>
                </c:pt>
                <c:pt idx="9190">
                  <c:v>1.0826</c:v>
                </c:pt>
                <c:pt idx="9191">
                  <c:v>1.0812999999999999</c:v>
                </c:pt>
                <c:pt idx="9194">
                  <c:v>1.0846</c:v>
                </c:pt>
                <c:pt idx="9195">
                  <c:v>1.0849</c:v>
                </c:pt>
                <c:pt idx="9196">
                  <c:v>1.0873999999999999</c:v>
                </c:pt>
                <c:pt idx="9197">
                  <c:v>1.0894999999999999</c:v>
                </c:pt>
                <c:pt idx="9198">
                  <c:v>1.0931999999999999</c:v>
                </c:pt>
                <c:pt idx="9201">
                  <c:v>1.0926</c:v>
                </c:pt>
                <c:pt idx="9202">
                  <c:v>1.0915999999999999</c:v>
                </c:pt>
                <c:pt idx="9203">
                  <c:v>1.0939000000000001</c:v>
                </c:pt>
                <c:pt idx="9204">
                  <c:v>1.0925</c:v>
                </c:pt>
                <c:pt idx="9205">
                  <c:v>1.0891999999999999</c:v>
                </c:pt>
                <c:pt idx="9208">
                  <c:v>1.0891999999999999</c:v>
                </c:pt>
                <c:pt idx="9209">
                  <c:v>1.0853999999999999</c:v>
                </c:pt>
                <c:pt idx="9210">
                  <c:v>1.0844</c:v>
                </c:pt>
                <c:pt idx="9211">
                  <c:v>1.0907</c:v>
                </c:pt>
                <c:pt idx="9212">
                  <c:v>1.0823</c:v>
                </c:pt>
                <c:pt idx="9215">
                  <c:v>1.0834999999999999</c:v>
                </c:pt>
                <c:pt idx="9216">
                  <c:v>1.0854999999999999</c:v>
                </c:pt>
                <c:pt idx="9217">
                  <c:v>1.0815999999999999</c:v>
                </c:pt>
                <c:pt idx="9218">
                  <c:v>1.0810999999999999</c:v>
                </c:pt>
                <c:pt idx="9223">
                  <c:v>1.0749</c:v>
                </c:pt>
                <c:pt idx="9224">
                  <c:v>1.0783</c:v>
                </c:pt>
                <c:pt idx="9225">
                  <c:v>1.0851999999999999</c:v>
                </c:pt>
                <c:pt idx="9226">
                  <c:v>1.0841000000000001</c:v>
                </c:pt>
                <c:pt idx="9229">
                  <c:v>1.0823</c:v>
                </c:pt>
                <c:pt idx="9230">
                  <c:v>1.0867</c:v>
                </c:pt>
                <c:pt idx="9231">
                  <c:v>1.0860000000000001</c:v>
                </c:pt>
                <c:pt idx="9232">
                  <c:v>1.0729</c:v>
                </c:pt>
                <c:pt idx="9233">
                  <c:v>1.0651999999999999</c:v>
                </c:pt>
                <c:pt idx="9236">
                  <c:v>1.0656000000000001</c:v>
                </c:pt>
                <c:pt idx="9237">
                  <c:v>1.0637000000000001</c:v>
                </c:pt>
                <c:pt idx="9238">
                  <c:v>1.0638000000000001</c:v>
                </c:pt>
                <c:pt idx="9239">
                  <c:v>1.0679000000000001</c:v>
                </c:pt>
                <c:pt idx="9240">
                  <c:v>1.0652999999999999</c:v>
                </c:pt>
                <c:pt idx="9243">
                  <c:v>1.0631999999999999</c:v>
                </c:pt>
                <c:pt idx="9244">
                  <c:v>1.0673999999999999</c:v>
                </c:pt>
                <c:pt idx="9245">
                  <c:v>1.0686</c:v>
                </c:pt>
                <c:pt idx="9246">
                  <c:v>1.0720000000000001</c:v>
                </c:pt>
                <c:pt idx="9247">
                  <c:v>1.0713999999999999</c:v>
                </c:pt>
                <c:pt idx="9250">
                  <c:v>1.0720000000000001</c:v>
                </c:pt>
                <c:pt idx="9251">
                  <c:v>1.0718000000000001</c:v>
                </c:pt>
                <c:pt idx="9253">
                  <c:v>1.0698000000000001</c:v>
                </c:pt>
                <c:pt idx="9254">
                  <c:v>1.0744</c:v>
                </c:pt>
                <c:pt idx="9257">
                  <c:v>1.0775999999999999</c:v>
                </c:pt>
                <c:pt idx="9258">
                  <c:v>1.0766</c:v>
                </c:pt>
                <c:pt idx="9259">
                  <c:v>1.0743</c:v>
                </c:pt>
                <c:pt idx="9260">
                  <c:v>1.0731999999999999</c:v>
                </c:pt>
                <c:pt idx="9261">
                  <c:v>1.0779000000000001</c:v>
                </c:pt>
                <c:pt idx="9264">
                  <c:v>1.0794999999999999</c:v>
                </c:pt>
                <c:pt idx="9265">
                  <c:v>1.0795999999999999</c:v>
                </c:pt>
                <c:pt idx="9266">
                  <c:v>1.0831999999999999</c:v>
                </c:pt>
                <c:pt idx="9267">
                  <c:v>1.0866</c:v>
                </c:pt>
                <c:pt idx="9268">
                  <c:v>1.0844</c:v>
                </c:pt>
                <c:pt idx="9271">
                  <c:v>1.0861000000000001</c:v>
                </c:pt>
                <c:pt idx="9272">
                  <c:v>1.0864</c:v>
                </c:pt>
                <c:pt idx="9273">
                  <c:v>1.083</c:v>
                </c:pt>
                <c:pt idx="9274">
                  <c:v>1.0853999999999999</c:v>
                </c:pt>
                <c:pt idx="9275">
                  <c:v>1.0840000000000001</c:v>
                </c:pt>
                <c:pt idx="9278">
                  <c:v>1.0843</c:v>
                </c:pt>
                <c:pt idx="9279">
                  <c:v>1.0882000000000001</c:v>
                </c:pt>
                <c:pt idx="9280">
                  <c:v>1.0857000000000001</c:v>
                </c:pt>
                <c:pt idx="9281">
                  <c:v>1.0814999999999999</c:v>
                </c:pt>
                <c:pt idx="9282">
                  <c:v>1.0851999999999999</c:v>
                </c:pt>
                <c:pt idx="9285">
                  <c:v>1.0842000000000001</c:v>
                </c:pt>
                <c:pt idx="9286">
                  <c:v>1.0865</c:v>
                </c:pt>
                <c:pt idx="9287">
                  <c:v>1.0871999999999999</c:v>
                </c:pt>
                <c:pt idx="9288">
                  <c:v>1.0865</c:v>
                </c:pt>
                <c:pt idx="9289">
                  <c:v>1.0898000000000001</c:v>
                </c:pt>
                <c:pt idx="9292">
                  <c:v>1.0755999999999999</c:v>
                </c:pt>
                <c:pt idx="9293">
                  <c:v>1.073</c:v>
                </c:pt>
                <c:pt idx="9294">
                  <c:v>1.0765</c:v>
                </c:pt>
                <c:pt idx="9295">
                  <c:v>1.0784</c:v>
                </c:pt>
                <c:pt idx="9296">
                  <c:v>1.0686</c:v>
                </c:pt>
                <c:pt idx="9299">
                  <c:v>1.0711999999999999</c:v>
                </c:pt>
                <c:pt idx="9300">
                  <c:v>1.0714999999999999</c:v>
                </c:pt>
                <c:pt idx="9301">
                  <c:v>1.0749</c:v>
                </c:pt>
                <c:pt idx="9302">
                  <c:v>1.0719000000000001</c:v>
                </c:pt>
                <c:pt idx="9303">
                  <c:v>1.0688</c:v>
                </c:pt>
                <c:pt idx="9306">
                  <c:v>1.073</c:v>
                </c:pt>
                <c:pt idx="9307">
                  <c:v>1.0713999999999999</c:v>
                </c:pt>
                <c:pt idx="9308">
                  <c:v>1.0689</c:v>
                </c:pt>
                <c:pt idx="9309">
                  <c:v>1.0696000000000001</c:v>
                </c:pt>
                <c:pt idx="9310">
                  <c:v>1.0705</c:v>
                </c:pt>
                <c:pt idx="9313">
                  <c:v>1.0745</c:v>
                </c:pt>
                <c:pt idx="9314">
                  <c:v>1.0729</c:v>
                </c:pt>
                <c:pt idx="9315">
                  <c:v>1.0758000000000001</c:v>
                </c:pt>
                <c:pt idx="9316">
                  <c:v>1.08</c:v>
                </c:pt>
                <c:pt idx="9317">
                  <c:v>1.0824</c:v>
                </c:pt>
                <c:pt idx="9320">
                  <c:v>1.0834999999999999</c:v>
                </c:pt>
                <c:pt idx="9321">
                  <c:v>1.0813999999999999</c:v>
                </c:pt>
                <c:pt idx="9322">
                  <c:v>1.0825</c:v>
                </c:pt>
                <c:pt idx="9323">
                  <c:v>1.0854999999999999</c:v>
                </c:pt>
                <c:pt idx="9324">
                  <c:v>1.089</c:v>
                </c:pt>
                <c:pt idx="9327">
                  <c:v>1.0907</c:v>
                </c:pt>
                <c:pt idx="9328">
                  <c:v>1.0902000000000001</c:v>
                </c:pt>
                <c:pt idx="9329">
                  <c:v>1.0933999999999999</c:v>
                </c:pt>
                <c:pt idx="9330">
                  <c:v>1.093</c:v>
                </c:pt>
                <c:pt idx="9331">
                  <c:v>1.089</c:v>
                </c:pt>
                <c:pt idx="9334">
                  <c:v>1.0888</c:v>
                </c:pt>
                <c:pt idx="9335">
                  <c:v>1.0860000000000001</c:v>
                </c:pt>
                <c:pt idx="9336">
                  <c:v>1.0848</c:v>
                </c:pt>
                <c:pt idx="9337">
                  <c:v>1.0851</c:v>
                </c:pt>
                <c:pt idx="9338">
                  <c:v>1.0860000000000001</c:v>
                </c:pt>
                <c:pt idx="9341">
                  <c:v>1.0817000000000001</c:v>
                </c:pt>
                <c:pt idx="9342">
                  <c:v>1.0824</c:v>
                </c:pt>
                <c:pt idx="9343">
                  <c:v>1.0828</c:v>
                </c:pt>
                <c:pt idx="9344">
                  <c:v>1.0789</c:v>
                </c:pt>
                <c:pt idx="9345">
                  <c:v>1.0834999999999999</c:v>
                </c:pt>
                <c:pt idx="9348">
                  <c:v>1.0966</c:v>
                </c:pt>
                <c:pt idx="9349">
                  <c:v>1.0914999999999999</c:v>
                </c:pt>
                <c:pt idx="9350">
                  <c:v>1.0922000000000001</c:v>
                </c:pt>
                <c:pt idx="9351">
                  <c:v>1.093</c:v>
                </c:pt>
                <c:pt idx="9352">
                  <c:v>1.0916999999999999</c:v>
                </c:pt>
                <c:pt idx="9355">
                  <c:v>1.0925</c:v>
                </c:pt>
                <c:pt idx="9356">
                  <c:v>1.0931</c:v>
                </c:pt>
                <c:pt idx="9357">
                  <c:v>1.1019000000000001</c:v>
                </c:pt>
                <c:pt idx="9358">
                  <c:v>1.1011</c:v>
                </c:pt>
                <c:pt idx="9359">
                  <c:v>1.0993999999999999</c:v>
                </c:pt>
                <c:pt idx="9362">
                  <c:v>1.1041000000000001</c:v>
                </c:pt>
                <c:pt idx="9363">
                  <c:v>1.1084000000000001</c:v>
                </c:pt>
                <c:pt idx="9364">
                  <c:v>1.1115999999999999</c:v>
                </c:pt>
                <c:pt idx="9365">
                  <c:v>1.1134999999999999</c:v>
                </c:pt>
                <c:pt idx="9366">
                  <c:v>1.1121000000000001</c:v>
                </c:pt>
                <c:pt idx="9369">
                  <c:v>1.1163000000000001</c:v>
                </c:pt>
                <c:pt idx="9370">
                  <c:v>1.1162000000000001</c:v>
                </c:pt>
                <c:pt idx="9371">
                  <c:v>1.1116999999999999</c:v>
                </c:pt>
                <c:pt idx="9372">
                  <c:v>1.1088</c:v>
                </c:pt>
                <c:pt idx="9373">
                  <c:v>1.1087</c:v>
                </c:pt>
                <c:pt idx="9376">
                  <c:v>1.1061000000000001</c:v>
                </c:pt>
                <c:pt idx="9377">
                  <c:v>1.1034999999999999</c:v>
                </c:pt>
                <c:pt idx="9378">
                  <c:v>1.105</c:v>
                </c:pt>
                <c:pt idx="9379">
                  <c:v>1.1096999999999999</c:v>
                </c:pt>
                <c:pt idx="9380">
                  <c:v>1.1103000000000001</c:v>
                </c:pt>
                <c:pt idx="9383">
                  <c:v>1.1043000000000001</c:v>
                </c:pt>
                <c:pt idx="9384">
                  <c:v>1.1031</c:v>
                </c:pt>
                <c:pt idx="9385">
                  <c:v>1.1043000000000001</c:v>
                </c:pt>
                <c:pt idx="9386">
                  <c:v>1.1015999999999999</c:v>
                </c:pt>
                <c:pt idx="9387">
                  <c:v>1.1081000000000001</c:v>
                </c:pt>
                <c:pt idx="9390">
                  <c:v>1.1126</c:v>
                </c:pt>
                <c:pt idx="9391">
                  <c:v>1.1138999999999999</c:v>
                </c:pt>
                <c:pt idx="9392">
                  <c:v>1.1124000000000001</c:v>
                </c:pt>
                <c:pt idx="9393">
                  <c:v>1.1155999999999999</c:v>
                </c:pt>
                <c:pt idx="9394">
                  <c:v>1.1166</c:v>
                </c:pt>
                <c:pt idx="9397">
                  <c:v>1.1119000000000001</c:v>
                </c:pt>
                <c:pt idx="9398">
                  <c:v>1.1133</c:v>
                </c:pt>
                <c:pt idx="9399">
                  <c:v>1.1194</c:v>
                </c:pt>
                <c:pt idx="9400">
                  <c:v>1.1154999999999999</c:v>
                </c:pt>
                <c:pt idx="9401">
                  <c:v>1.1157999999999999</c:v>
                </c:pt>
                <c:pt idx="9404">
                  <c:v>1.1195999999999999</c:v>
                </c:pt>
                <c:pt idx="9405">
                  <c:v>1.1086</c:v>
                </c:pt>
                <c:pt idx="9406">
                  <c:v>1.1071</c:v>
                </c:pt>
                <c:pt idx="9407">
                  <c:v>1.1039000000000001</c:v>
                </c:pt>
                <c:pt idx="9408">
                  <c:v>1.1029</c:v>
                </c:pt>
                <c:pt idx="9411">
                  <c:v>1.0982000000000001</c:v>
                </c:pt>
                <c:pt idx="9412">
                  <c:v>1.0982000000000001</c:v>
                </c:pt>
                <c:pt idx="9413">
                  <c:v>1.0956999999999999</c:v>
                </c:pt>
                <c:pt idx="9414">
                  <c:v>1.0931999999999999</c:v>
                </c:pt>
                <c:pt idx="9415">
                  <c:v>1.0938000000000001</c:v>
                </c:pt>
                <c:pt idx="9418">
                  <c:v>1.0914999999999999</c:v>
                </c:pt>
                <c:pt idx="9419">
                  <c:v>1.0903</c:v>
                </c:pt>
                <c:pt idx="9420">
                  <c:v>1.0896999999999999</c:v>
                </c:pt>
                <c:pt idx="9421">
                  <c:v>1.0866</c:v>
                </c:pt>
                <c:pt idx="9422">
                  <c:v>1.0847</c:v>
                </c:pt>
                <c:pt idx="9425">
                  <c:v>1.0852999999999999</c:v>
                </c:pt>
                <c:pt idx="9426">
                  <c:v>1.0821000000000001</c:v>
                </c:pt>
                <c:pt idx="9427">
                  <c:v>1.0767</c:v>
                </c:pt>
                <c:pt idx="9428">
                  <c:v>1.0801000000000001</c:v>
                </c:pt>
                <c:pt idx="9429">
                  <c:v>1.0825</c:v>
                </c:pt>
                <c:pt idx="9432">
                  <c:v>1.0818000000000001</c:v>
                </c:pt>
                <c:pt idx="9433">
                  <c:v>1.0773999999999999</c:v>
                </c:pt>
                <c:pt idx="9434">
                  <c:v>1.0814999999999999</c:v>
                </c:pt>
                <c:pt idx="9435">
                  <c:v>1.0882000000000001</c:v>
                </c:pt>
                <c:pt idx="9436">
                  <c:v>1.0885</c:v>
                </c:pt>
                <c:pt idx="9439">
                  <c:v>1.0904</c:v>
                </c:pt>
                <c:pt idx="9440">
                  <c:v>1.0896999999999999</c:v>
                </c:pt>
                <c:pt idx="9441">
                  <c:v>1.0694999999999999</c:v>
                </c:pt>
                <c:pt idx="9442">
                  <c:v>1.0785</c:v>
                </c:pt>
                <c:pt idx="9443">
                  <c:v>1.0771999999999999</c:v>
                </c:pt>
                <c:pt idx="9446">
                  <c:v>1.0650999999999999</c:v>
                </c:pt>
                <c:pt idx="9447">
                  <c:v>1.0617000000000001</c:v>
                </c:pt>
                <c:pt idx="9448">
                  <c:v>1.0629</c:v>
                </c:pt>
                <c:pt idx="9449">
                  <c:v>1.0532999999999999</c:v>
                </c:pt>
                <c:pt idx="9450">
                  <c:v>1.0583</c:v>
                </c:pt>
                <c:pt idx="9453">
                  <c:v>1.0551999999999999</c:v>
                </c:pt>
                <c:pt idx="9454">
                  <c:v>1.0578000000000001</c:v>
                </c:pt>
                <c:pt idx="9455">
                  <c:v>1.0562</c:v>
                </c:pt>
                <c:pt idx="9456">
                  <c:v>1.0526</c:v>
                </c:pt>
                <c:pt idx="9457">
                  <c:v>1.0411999999999999</c:v>
                </c:pt>
                <c:pt idx="9460">
                  <c:v>1.0495000000000001</c:v>
                </c:pt>
                <c:pt idx="9461">
                  <c:v>1.0522</c:v>
                </c:pt>
                <c:pt idx="9462">
                  <c:v>1.0530999999999999</c:v>
                </c:pt>
                <c:pt idx="9463">
                  <c:v>1.0542</c:v>
                </c:pt>
                <c:pt idx="9464">
                  <c:v>1.0562</c:v>
                </c:pt>
                <c:pt idx="9467">
                  <c:v>1.0507</c:v>
                </c:pt>
                <c:pt idx="9468">
                  <c:v>1.0511999999999999</c:v>
                </c:pt>
                <c:pt idx="9469">
                  <c:v>1.0491999999999999</c:v>
                </c:pt>
                <c:pt idx="9470">
                  <c:v>1.054</c:v>
                </c:pt>
                <c:pt idx="9471">
                  <c:v>1.0581</c:v>
                </c:pt>
                <c:pt idx="9474">
                  <c:v>1.0568</c:v>
                </c:pt>
                <c:pt idx="9475">
                  <c:v>1.0527</c:v>
                </c:pt>
                <c:pt idx="9476">
                  <c:v>1.0507</c:v>
                </c:pt>
                <c:pt idx="9477">
                  <c:v>1.0490999999999999</c:v>
                </c:pt>
                <c:pt idx="9478">
                  <c:v>1.0518000000000001</c:v>
                </c:pt>
                <c:pt idx="9481">
                  <c:v>1.0498000000000001</c:v>
                </c:pt>
                <c:pt idx="9482">
                  <c:v>1.0497000000000001</c:v>
                </c:pt>
                <c:pt idx="9483">
                  <c:v>1.0496000000000001</c:v>
                </c:pt>
                <c:pt idx="9484">
                  <c:v>1.0395000000000001</c:v>
                </c:pt>
                <c:pt idx="9485">
                  <c:v>1.0389999999999999</c:v>
                </c:pt>
                <c:pt idx="9488">
                  <c:v>1.0392999999999999</c:v>
                </c:pt>
                <c:pt idx="9489">
                  <c:v>1.0395000000000001</c:v>
                </c:pt>
                <c:pt idx="9492">
                  <c:v>1.0435000000000001</c:v>
                </c:pt>
                <c:pt idx="9495">
                  <c:v>1.0444</c:v>
                </c:pt>
                <c:pt idx="9496">
                  <c:v>1.0388999999999999</c:v>
                </c:pt>
                <c:pt idx="9498">
                  <c:v>1.0321</c:v>
                </c:pt>
                <c:pt idx="9499">
                  <c:v>1.0299</c:v>
                </c:pt>
                <c:pt idx="9502">
                  <c:v>1.0426</c:v>
                </c:pt>
                <c:pt idx="9503">
                  <c:v>1.0392999999999999</c:v>
                </c:pt>
                <c:pt idx="9504">
                  <c:v>1.0286</c:v>
                </c:pt>
                <c:pt idx="9505">
                  <c:v>1.0305</c:v>
                </c:pt>
                <c:pt idx="9506">
                  <c:v>1.0304</c:v>
                </c:pt>
                <c:pt idx="9509">
                  <c:v>1.0198</c:v>
                </c:pt>
                <c:pt idx="9510">
                  <c:v>1.0245</c:v>
                </c:pt>
                <c:pt idx="9511">
                  <c:v>1.03</c:v>
                </c:pt>
                <c:pt idx="9512">
                  <c:v>1.0271999999999999</c:v>
                </c:pt>
                <c:pt idx="9513">
                  <c:v>1.0298</c:v>
                </c:pt>
                <c:pt idx="9516">
                  <c:v>1.0316000000000001</c:v>
                </c:pt>
                <c:pt idx="9517">
                  <c:v>1.0357000000000001</c:v>
                </c:pt>
                <c:pt idx="9518">
                  <c:v>1.0443</c:v>
                </c:pt>
                <c:pt idx="9519">
                  <c:v>1.0404</c:v>
                </c:pt>
                <c:pt idx="9520">
                  <c:v>1.0471999999999999</c:v>
                </c:pt>
                <c:pt idx="9523">
                  <c:v>1.0529999999999999</c:v>
                </c:pt>
                <c:pt idx="9524">
                  <c:v>1.0421</c:v>
                </c:pt>
                <c:pt idx="9525">
                  <c:v>1.0396000000000001</c:v>
                </c:pt>
                <c:pt idx="9526">
                  <c:v>1.0403</c:v>
                </c:pt>
                <c:pt idx="9527">
                  <c:v>1.0392999999999999</c:v>
                </c:pt>
                <c:pt idx="9530">
                  <c:v>1.0274000000000001</c:v>
                </c:pt>
                <c:pt idx="9531">
                  <c:v>1.0335000000000001</c:v>
                </c:pt>
                <c:pt idx="9532">
                  <c:v>1.0422</c:v>
                </c:pt>
                <c:pt idx="9533">
                  <c:v>1.036</c:v>
                </c:pt>
                <c:pt idx="9534">
                  <c:v>1.0377000000000001</c:v>
                </c:pt>
                <c:pt idx="9537">
                  <c:v>1.032</c:v>
                </c:pt>
                <c:pt idx="9538">
                  <c:v>1.0302</c:v>
                </c:pt>
                <c:pt idx="9539">
                  <c:v>1.0365</c:v>
                </c:pt>
                <c:pt idx="9540">
                  <c:v>1.0391999999999999</c:v>
                </c:pt>
                <c:pt idx="9541">
                  <c:v>1.0462</c:v>
                </c:pt>
                <c:pt idx="9544">
                  <c:v>1.0488999999999999</c:v>
                </c:pt>
                <c:pt idx="9545">
                  <c:v>1.0485</c:v>
                </c:pt>
                <c:pt idx="9546">
                  <c:v>1.0448</c:v>
                </c:pt>
                <c:pt idx="9547">
                  <c:v>1.0421</c:v>
                </c:pt>
                <c:pt idx="9548">
                  <c:v>1.0501</c:v>
                </c:pt>
                <c:pt idx="9551">
                  <c:v>1.0475000000000001</c:v>
                </c:pt>
                <c:pt idx="9552">
                  <c:v>1.0461</c:v>
                </c:pt>
                <c:pt idx="9553">
                  <c:v>1.0524</c:v>
                </c:pt>
                <c:pt idx="9554">
                  <c:v>1.0488999999999999</c:v>
                </c:pt>
                <c:pt idx="9555">
                  <c:v>1.0395000000000001</c:v>
                </c:pt>
                <c:pt idx="9558">
                  <c:v>1.0486</c:v>
                </c:pt>
                <c:pt idx="9559">
                  <c:v>1.0624</c:v>
                </c:pt>
                <c:pt idx="9560">
                  <c:v>1.0793999999999999</c:v>
                </c:pt>
              </c:numCache>
            </c:numRef>
          </c:val>
          <c:smooth val="0"/>
          <c:extLst>
            <c:ext xmlns:c16="http://schemas.microsoft.com/office/drawing/2014/chart" uri="{C3380CC4-5D6E-409C-BE32-E72D297353CC}">
              <c16:uniqueId val="{00000001-6A9A-4259-9C33-06292C83E50C}"/>
            </c:ext>
          </c:extLst>
        </c:ser>
        <c:dLbls>
          <c:showLegendKey val="0"/>
          <c:showVal val="0"/>
          <c:showCatName val="0"/>
          <c:showSerName val="0"/>
          <c:showPercent val="0"/>
          <c:showBubbleSize val="0"/>
        </c:dLbls>
        <c:smooth val="0"/>
        <c:axId val="2118791784"/>
        <c:axId val="2140495176"/>
      </c:lineChart>
      <c:dateAx>
        <c:axId val="2118791784"/>
        <c:scaling>
          <c:orientation val="minMax"/>
          <c:max val="45722"/>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6"/>
        <c:majorTimeUnit val="months"/>
      </c:dateAx>
      <c:valAx>
        <c:axId val="2140495176"/>
        <c:scaling>
          <c:orientation val="minMax"/>
          <c:max val="1.3"/>
          <c:min val="0.9"/>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1"/>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8192418538437044E-2"/>
          <c:y val="3.1707274447681746E-2"/>
          <c:w val="0.91879465695524942"/>
          <c:h val="0.84096725117449689"/>
        </c:manualLayout>
      </c:layout>
      <c:lineChart>
        <c:grouping val="standard"/>
        <c:varyColors val="0"/>
        <c:ser>
          <c:idx val="0"/>
          <c:order val="0"/>
          <c:tx>
            <c:strRef>
              <c:f>Sheet1!$B$1</c:f>
              <c:strCache>
                <c:ptCount val="1"/>
                <c:pt idx="0">
                  <c:v>Italy</c:v>
                </c:pt>
              </c:strCache>
            </c:strRef>
          </c:tx>
          <c:spPr>
            <a:ln w="19050">
              <a:solidFill>
                <a:srgbClr val="055FEC"/>
              </a:solidFill>
            </a:ln>
          </c:spPr>
          <c:marker>
            <c:symbol val="none"/>
          </c:marker>
          <c:dLbls>
            <c:dLbl>
              <c:idx val="10367"/>
              <c:layout>
                <c:manualLayout>
                  <c:x val="7.1688207510522572E-2"/>
                  <c:y val="-2.280691961927906E-2"/>
                </c:manualLayout>
              </c:layout>
              <c:tx>
                <c:rich>
                  <a:bodyPr/>
                  <a:lstStyle/>
                  <a:p>
                    <a:pPr>
                      <a:defRPr sz="900" b="0" i="0" u="none">
                        <a:solidFill>
                          <a:schemeClr val="tx1">
                            <a:lumMod val="65000"/>
                            <a:lumOff val="35000"/>
                          </a:schemeClr>
                        </a:solidFill>
                        <a:latin typeface="Ubuntu Condensed"/>
                      </a:defRPr>
                    </a:pPr>
                    <a:r>
                      <a:rPr lang="en-US" dirty="0"/>
                      <a:t>3.58</a:t>
                    </a:r>
                  </a:p>
                </c:rich>
              </c:tx>
              <c:numFmt formatCode="0.00" sourceLinked="0"/>
              <c:spPr>
                <a:ln>
                  <a:solidFill>
                    <a:srgbClr val="055FEC"/>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771-4CE4-86C0-D790253731C0}"/>
                </c:ext>
              </c:extLst>
            </c:dLbl>
            <c:dLbl>
              <c:idx val="13374"/>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771-4CE4-86C0-D790253731C0}"/>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Sheet1!$A$2:$A$11370</c:f>
              <c:numCache>
                <c:formatCode>yyyy\-mm\-dd</c:formatCode>
                <c:ptCount val="11369"/>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pt idx="10220">
                  <c:v>45390</c:v>
                </c:pt>
                <c:pt idx="10221">
                  <c:v>45391</c:v>
                </c:pt>
                <c:pt idx="10222">
                  <c:v>45392</c:v>
                </c:pt>
                <c:pt idx="10223">
                  <c:v>45393</c:v>
                </c:pt>
                <c:pt idx="10224">
                  <c:v>45394</c:v>
                </c:pt>
                <c:pt idx="10225">
                  <c:v>45397</c:v>
                </c:pt>
                <c:pt idx="10226">
                  <c:v>45398</c:v>
                </c:pt>
                <c:pt idx="10227">
                  <c:v>45399</c:v>
                </c:pt>
                <c:pt idx="10228">
                  <c:v>45400</c:v>
                </c:pt>
                <c:pt idx="10229">
                  <c:v>45401</c:v>
                </c:pt>
                <c:pt idx="10230">
                  <c:v>45404</c:v>
                </c:pt>
                <c:pt idx="10231">
                  <c:v>45405</c:v>
                </c:pt>
                <c:pt idx="10232">
                  <c:v>45406</c:v>
                </c:pt>
                <c:pt idx="10233">
                  <c:v>45407</c:v>
                </c:pt>
                <c:pt idx="10234">
                  <c:v>45408</c:v>
                </c:pt>
                <c:pt idx="10235">
                  <c:v>45411</c:v>
                </c:pt>
                <c:pt idx="10236">
                  <c:v>45412</c:v>
                </c:pt>
                <c:pt idx="10237">
                  <c:v>45413</c:v>
                </c:pt>
                <c:pt idx="10238">
                  <c:v>45414</c:v>
                </c:pt>
                <c:pt idx="10239">
                  <c:v>45415</c:v>
                </c:pt>
                <c:pt idx="10240">
                  <c:v>45418</c:v>
                </c:pt>
                <c:pt idx="10241">
                  <c:v>45419</c:v>
                </c:pt>
                <c:pt idx="10242">
                  <c:v>45420</c:v>
                </c:pt>
                <c:pt idx="10243">
                  <c:v>45421</c:v>
                </c:pt>
                <c:pt idx="10244">
                  <c:v>45422</c:v>
                </c:pt>
                <c:pt idx="10245">
                  <c:v>45425</c:v>
                </c:pt>
                <c:pt idx="10246">
                  <c:v>45426</c:v>
                </c:pt>
                <c:pt idx="10247">
                  <c:v>45427</c:v>
                </c:pt>
                <c:pt idx="10248">
                  <c:v>45428</c:v>
                </c:pt>
                <c:pt idx="10249">
                  <c:v>45429</c:v>
                </c:pt>
                <c:pt idx="10250">
                  <c:v>45432</c:v>
                </c:pt>
                <c:pt idx="10251">
                  <c:v>45433</c:v>
                </c:pt>
                <c:pt idx="10252">
                  <c:v>45434</c:v>
                </c:pt>
                <c:pt idx="10253">
                  <c:v>45435</c:v>
                </c:pt>
                <c:pt idx="10254">
                  <c:v>45436</c:v>
                </c:pt>
                <c:pt idx="10255">
                  <c:v>45439</c:v>
                </c:pt>
                <c:pt idx="10256">
                  <c:v>45440</c:v>
                </c:pt>
                <c:pt idx="10257">
                  <c:v>45441</c:v>
                </c:pt>
                <c:pt idx="10258">
                  <c:v>45442</c:v>
                </c:pt>
                <c:pt idx="10259">
                  <c:v>45443</c:v>
                </c:pt>
                <c:pt idx="10260">
                  <c:v>45446</c:v>
                </c:pt>
                <c:pt idx="10261">
                  <c:v>45447</c:v>
                </c:pt>
                <c:pt idx="10262">
                  <c:v>45448</c:v>
                </c:pt>
                <c:pt idx="10263">
                  <c:v>45449</c:v>
                </c:pt>
                <c:pt idx="10264">
                  <c:v>45450</c:v>
                </c:pt>
                <c:pt idx="10265">
                  <c:v>45453</c:v>
                </c:pt>
                <c:pt idx="10266">
                  <c:v>45454</c:v>
                </c:pt>
                <c:pt idx="10267">
                  <c:v>45455</c:v>
                </c:pt>
                <c:pt idx="10268">
                  <c:v>45456</c:v>
                </c:pt>
                <c:pt idx="10269">
                  <c:v>45457</c:v>
                </c:pt>
                <c:pt idx="10270">
                  <c:v>45460</c:v>
                </c:pt>
                <c:pt idx="10271">
                  <c:v>45461</c:v>
                </c:pt>
                <c:pt idx="10272">
                  <c:v>45462</c:v>
                </c:pt>
                <c:pt idx="10273">
                  <c:v>45463</c:v>
                </c:pt>
                <c:pt idx="10274">
                  <c:v>45464</c:v>
                </c:pt>
                <c:pt idx="10275">
                  <c:v>45467</c:v>
                </c:pt>
                <c:pt idx="10276">
                  <c:v>45468</c:v>
                </c:pt>
                <c:pt idx="10277">
                  <c:v>45469</c:v>
                </c:pt>
                <c:pt idx="10278">
                  <c:v>45470</c:v>
                </c:pt>
                <c:pt idx="10279">
                  <c:v>45471</c:v>
                </c:pt>
                <c:pt idx="10280">
                  <c:v>45474</c:v>
                </c:pt>
                <c:pt idx="10281">
                  <c:v>45475</c:v>
                </c:pt>
                <c:pt idx="10282">
                  <c:v>45476</c:v>
                </c:pt>
                <c:pt idx="10283">
                  <c:v>45477</c:v>
                </c:pt>
                <c:pt idx="10284">
                  <c:v>45478</c:v>
                </c:pt>
                <c:pt idx="10285">
                  <c:v>45481</c:v>
                </c:pt>
                <c:pt idx="10286">
                  <c:v>45482</c:v>
                </c:pt>
                <c:pt idx="10287">
                  <c:v>45483</c:v>
                </c:pt>
                <c:pt idx="10288">
                  <c:v>45484</c:v>
                </c:pt>
                <c:pt idx="10289">
                  <c:v>45485</c:v>
                </c:pt>
                <c:pt idx="10290">
                  <c:v>45488</c:v>
                </c:pt>
                <c:pt idx="10291">
                  <c:v>45489</c:v>
                </c:pt>
                <c:pt idx="10292">
                  <c:v>45490</c:v>
                </c:pt>
                <c:pt idx="10293">
                  <c:v>45491</c:v>
                </c:pt>
                <c:pt idx="10294">
                  <c:v>45492</c:v>
                </c:pt>
                <c:pt idx="10295">
                  <c:v>45495</c:v>
                </c:pt>
                <c:pt idx="10296">
                  <c:v>45496</c:v>
                </c:pt>
                <c:pt idx="10297">
                  <c:v>45497</c:v>
                </c:pt>
                <c:pt idx="10298">
                  <c:v>45498</c:v>
                </c:pt>
                <c:pt idx="10299">
                  <c:v>45499</c:v>
                </c:pt>
                <c:pt idx="10300">
                  <c:v>45502</c:v>
                </c:pt>
                <c:pt idx="10301">
                  <c:v>45503</c:v>
                </c:pt>
                <c:pt idx="10302">
                  <c:v>45504</c:v>
                </c:pt>
                <c:pt idx="10303">
                  <c:v>45505</c:v>
                </c:pt>
                <c:pt idx="10304">
                  <c:v>45506</c:v>
                </c:pt>
                <c:pt idx="10305">
                  <c:v>45509</c:v>
                </c:pt>
                <c:pt idx="10306">
                  <c:v>45510</c:v>
                </c:pt>
                <c:pt idx="10307">
                  <c:v>45511</c:v>
                </c:pt>
                <c:pt idx="10308">
                  <c:v>45512</c:v>
                </c:pt>
                <c:pt idx="10309">
                  <c:v>45513</c:v>
                </c:pt>
                <c:pt idx="10310">
                  <c:v>45516</c:v>
                </c:pt>
                <c:pt idx="10311">
                  <c:v>45517</c:v>
                </c:pt>
                <c:pt idx="10312">
                  <c:v>45518</c:v>
                </c:pt>
                <c:pt idx="10313">
                  <c:v>45519</c:v>
                </c:pt>
                <c:pt idx="10314">
                  <c:v>45520</c:v>
                </c:pt>
                <c:pt idx="10315">
                  <c:v>45523</c:v>
                </c:pt>
                <c:pt idx="10316">
                  <c:v>45524</c:v>
                </c:pt>
                <c:pt idx="10317">
                  <c:v>45525</c:v>
                </c:pt>
                <c:pt idx="10318">
                  <c:v>45526</c:v>
                </c:pt>
                <c:pt idx="10319">
                  <c:v>45527</c:v>
                </c:pt>
                <c:pt idx="10320">
                  <c:v>45530</c:v>
                </c:pt>
                <c:pt idx="10321">
                  <c:v>45531</c:v>
                </c:pt>
                <c:pt idx="10322">
                  <c:v>45532</c:v>
                </c:pt>
                <c:pt idx="10323">
                  <c:v>45533</c:v>
                </c:pt>
                <c:pt idx="10324">
                  <c:v>45534</c:v>
                </c:pt>
                <c:pt idx="10325">
                  <c:v>45537</c:v>
                </c:pt>
                <c:pt idx="10326">
                  <c:v>45538</c:v>
                </c:pt>
                <c:pt idx="10327">
                  <c:v>45539</c:v>
                </c:pt>
                <c:pt idx="10328">
                  <c:v>45540</c:v>
                </c:pt>
                <c:pt idx="10329">
                  <c:v>45541</c:v>
                </c:pt>
                <c:pt idx="10330">
                  <c:v>45544</c:v>
                </c:pt>
                <c:pt idx="10331">
                  <c:v>45545</c:v>
                </c:pt>
                <c:pt idx="10332">
                  <c:v>45546</c:v>
                </c:pt>
                <c:pt idx="10333">
                  <c:v>45547</c:v>
                </c:pt>
                <c:pt idx="10334">
                  <c:v>45548</c:v>
                </c:pt>
                <c:pt idx="10335">
                  <c:v>45551</c:v>
                </c:pt>
                <c:pt idx="10336">
                  <c:v>45552</c:v>
                </c:pt>
                <c:pt idx="10337">
                  <c:v>45553</c:v>
                </c:pt>
                <c:pt idx="10338">
                  <c:v>45554</c:v>
                </c:pt>
                <c:pt idx="10339">
                  <c:v>45555</c:v>
                </c:pt>
                <c:pt idx="10340">
                  <c:v>45558</c:v>
                </c:pt>
                <c:pt idx="10341">
                  <c:v>45559</c:v>
                </c:pt>
                <c:pt idx="10342">
                  <c:v>45560</c:v>
                </c:pt>
                <c:pt idx="10343">
                  <c:v>45561</c:v>
                </c:pt>
                <c:pt idx="10344">
                  <c:v>45562</c:v>
                </c:pt>
                <c:pt idx="10345">
                  <c:v>45565</c:v>
                </c:pt>
                <c:pt idx="10346">
                  <c:v>45566</c:v>
                </c:pt>
                <c:pt idx="10347">
                  <c:v>45567</c:v>
                </c:pt>
                <c:pt idx="10348">
                  <c:v>45568</c:v>
                </c:pt>
                <c:pt idx="10349">
                  <c:v>45569</c:v>
                </c:pt>
                <c:pt idx="10350">
                  <c:v>45572</c:v>
                </c:pt>
                <c:pt idx="10351">
                  <c:v>45573</c:v>
                </c:pt>
                <c:pt idx="10352">
                  <c:v>45574</c:v>
                </c:pt>
                <c:pt idx="10353">
                  <c:v>45575</c:v>
                </c:pt>
                <c:pt idx="10354">
                  <c:v>45576</c:v>
                </c:pt>
                <c:pt idx="10355">
                  <c:v>45579</c:v>
                </c:pt>
                <c:pt idx="10356">
                  <c:v>45580</c:v>
                </c:pt>
                <c:pt idx="10357">
                  <c:v>45581</c:v>
                </c:pt>
                <c:pt idx="10358">
                  <c:v>45582</c:v>
                </c:pt>
                <c:pt idx="10359">
                  <c:v>45583</c:v>
                </c:pt>
                <c:pt idx="10360">
                  <c:v>45586</c:v>
                </c:pt>
                <c:pt idx="10361">
                  <c:v>45587</c:v>
                </c:pt>
                <c:pt idx="10362">
                  <c:v>45588</c:v>
                </c:pt>
                <c:pt idx="10363">
                  <c:v>45589</c:v>
                </c:pt>
                <c:pt idx="10364">
                  <c:v>45590</c:v>
                </c:pt>
                <c:pt idx="10365">
                  <c:v>45593</c:v>
                </c:pt>
                <c:pt idx="10366">
                  <c:v>45594</c:v>
                </c:pt>
                <c:pt idx="10367">
                  <c:v>45595</c:v>
                </c:pt>
                <c:pt idx="10368">
                  <c:v>45596</c:v>
                </c:pt>
                <c:pt idx="10369">
                  <c:v>45597</c:v>
                </c:pt>
                <c:pt idx="10370">
                  <c:v>45598</c:v>
                </c:pt>
                <c:pt idx="10371">
                  <c:v>45599</c:v>
                </c:pt>
                <c:pt idx="10372">
                  <c:v>45600</c:v>
                </c:pt>
                <c:pt idx="10373">
                  <c:v>45601</c:v>
                </c:pt>
                <c:pt idx="10374">
                  <c:v>45602</c:v>
                </c:pt>
                <c:pt idx="10375">
                  <c:v>45603</c:v>
                </c:pt>
                <c:pt idx="10376">
                  <c:v>45604</c:v>
                </c:pt>
                <c:pt idx="10377">
                  <c:v>45605</c:v>
                </c:pt>
                <c:pt idx="10378">
                  <c:v>45606</c:v>
                </c:pt>
                <c:pt idx="10379">
                  <c:v>45607</c:v>
                </c:pt>
                <c:pt idx="10380">
                  <c:v>45608</c:v>
                </c:pt>
                <c:pt idx="10381">
                  <c:v>45609</c:v>
                </c:pt>
                <c:pt idx="10382">
                  <c:v>45610</c:v>
                </c:pt>
                <c:pt idx="10383">
                  <c:v>45611</c:v>
                </c:pt>
                <c:pt idx="10384">
                  <c:v>45612</c:v>
                </c:pt>
                <c:pt idx="10385">
                  <c:v>45613</c:v>
                </c:pt>
                <c:pt idx="10386">
                  <c:v>45614</c:v>
                </c:pt>
                <c:pt idx="10387">
                  <c:v>45615</c:v>
                </c:pt>
                <c:pt idx="10388">
                  <c:v>45616</c:v>
                </c:pt>
                <c:pt idx="10389">
                  <c:v>45617</c:v>
                </c:pt>
                <c:pt idx="10390">
                  <c:v>45618</c:v>
                </c:pt>
                <c:pt idx="10391">
                  <c:v>45619</c:v>
                </c:pt>
                <c:pt idx="10392">
                  <c:v>45620</c:v>
                </c:pt>
                <c:pt idx="10393">
                  <c:v>45621</c:v>
                </c:pt>
                <c:pt idx="10394">
                  <c:v>45622</c:v>
                </c:pt>
                <c:pt idx="10395">
                  <c:v>45623</c:v>
                </c:pt>
                <c:pt idx="10396">
                  <c:v>45624</c:v>
                </c:pt>
                <c:pt idx="10397">
                  <c:v>45625</c:v>
                </c:pt>
                <c:pt idx="10398">
                  <c:v>45626</c:v>
                </c:pt>
                <c:pt idx="10399">
                  <c:v>45627</c:v>
                </c:pt>
                <c:pt idx="10400">
                  <c:v>45628</c:v>
                </c:pt>
                <c:pt idx="10401">
                  <c:v>45629</c:v>
                </c:pt>
                <c:pt idx="10402">
                  <c:v>45630</c:v>
                </c:pt>
                <c:pt idx="10403">
                  <c:v>45631</c:v>
                </c:pt>
                <c:pt idx="10404">
                  <c:v>45632</c:v>
                </c:pt>
                <c:pt idx="10405">
                  <c:v>45633</c:v>
                </c:pt>
                <c:pt idx="10406">
                  <c:v>45634</c:v>
                </c:pt>
                <c:pt idx="10407">
                  <c:v>45635</c:v>
                </c:pt>
                <c:pt idx="10408">
                  <c:v>45636</c:v>
                </c:pt>
                <c:pt idx="10409">
                  <c:v>45637</c:v>
                </c:pt>
                <c:pt idx="10410">
                  <c:v>45638</c:v>
                </c:pt>
                <c:pt idx="10411">
                  <c:v>45639</c:v>
                </c:pt>
                <c:pt idx="10412">
                  <c:v>45640</c:v>
                </c:pt>
                <c:pt idx="10413">
                  <c:v>45641</c:v>
                </c:pt>
                <c:pt idx="10414">
                  <c:v>45642</c:v>
                </c:pt>
                <c:pt idx="10415">
                  <c:v>45643</c:v>
                </c:pt>
                <c:pt idx="10416">
                  <c:v>45644</c:v>
                </c:pt>
                <c:pt idx="10417">
                  <c:v>45645</c:v>
                </c:pt>
                <c:pt idx="10418">
                  <c:v>45646</c:v>
                </c:pt>
                <c:pt idx="10419">
                  <c:v>45647</c:v>
                </c:pt>
                <c:pt idx="10420">
                  <c:v>45648</c:v>
                </c:pt>
                <c:pt idx="10421">
                  <c:v>45649</c:v>
                </c:pt>
                <c:pt idx="10422">
                  <c:v>45650</c:v>
                </c:pt>
                <c:pt idx="10423">
                  <c:v>45651</c:v>
                </c:pt>
                <c:pt idx="10424">
                  <c:v>45652</c:v>
                </c:pt>
                <c:pt idx="10425">
                  <c:v>45653</c:v>
                </c:pt>
                <c:pt idx="10426">
                  <c:v>45654</c:v>
                </c:pt>
                <c:pt idx="10427">
                  <c:v>45655</c:v>
                </c:pt>
                <c:pt idx="10428">
                  <c:v>45656</c:v>
                </c:pt>
                <c:pt idx="10429">
                  <c:v>45657</c:v>
                </c:pt>
                <c:pt idx="10430">
                  <c:v>45658</c:v>
                </c:pt>
                <c:pt idx="10431">
                  <c:v>45659</c:v>
                </c:pt>
                <c:pt idx="10432">
                  <c:v>45660</c:v>
                </c:pt>
                <c:pt idx="10433">
                  <c:v>45661</c:v>
                </c:pt>
                <c:pt idx="10434">
                  <c:v>45662</c:v>
                </c:pt>
                <c:pt idx="10435">
                  <c:v>45663</c:v>
                </c:pt>
                <c:pt idx="10436">
                  <c:v>45664</c:v>
                </c:pt>
                <c:pt idx="10437">
                  <c:v>45665</c:v>
                </c:pt>
                <c:pt idx="10438">
                  <c:v>45666</c:v>
                </c:pt>
                <c:pt idx="10439">
                  <c:v>45667</c:v>
                </c:pt>
                <c:pt idx="10440">
                  <c:v>45668</c:v>
                </c:pt>
                <c:pt idx="10441">
                  <c:v>45669</c:v>
                </c:pt>
                <c:pt idx="10442">
                  <c:v>45670</c:v>
                </c:pt>
                <c:pt idx="10443">
                  <c:v>45671</c:v>
                </c:pt>
                <c:pt idx="10444">
                  <c:v>45672</c:v>
                </c:pt>
                <c:pt idx="10445">
                  <c:v>45673</c:v>
                </c:pt>
                <c:pt idx="10446">
                  <c:v>45674</c:v>
                </c:pt>
                <c:pt idx="10447">
                  <c:v>45677</c:v>
                </c:pt>
                <c:pt idx="10448">
                  <c:v>45678</c:v>
                </c:pt>
                <c:pt idx="10449">
                  <c:v>45679</c:v>
                </c:pt>
                <c:pt idx="10450">
                  <c:v>45680</c:v>
                </c:pt>
                <c:pt idx="10451">
                  <c:v>45681</c:v>
                </c:pt>
                <c:pt idx="10452">
                  <c:v>45684</c:v>
                </c:pt>
                <c:pt idx="10453">
                  <c:v>45685</c:v>
                </c:pt>
                <c:pt idx="10454">
                  <c:v>45686</c:v>
                </c:pt>
                <c:pt idx="10455">
                  <c:v>45687</c:v>
                </c:pt>
                <c:pt idx="10456">
                  <c:v>45688</c:v>
                </c:pt>
                <c:pt idx="10457">
                  <c:v>45691</c:v>
                </c:pt>
                <c:pt idx="10458">
                  <c:v>45692</c:v>
                </c:pt>
                <c:pt idx="10459">
                  <c:v>45693</c:v>
                </c:pt>
                <c:pt idx="10460">
                  <c:v>45694</c:v>
                </c:pt>
                <c:pt idx="10461">
                  <c:v>45695</c:v>
                </c:pt>
                <c:pt idx="10462">
                  <c:v>45698</c:v>
                </c:pt>
                <c:pt idx="10463">
                  <c:v>45699</c:v>
                </c:pt>
                <c:pt idx="10464">
                  <c:v>45700</c:v>
                </c:pt>
                <c:pt idx="10465">
                  <c:v>45701</c:v>
                </c:pt>
                <c:pt idx="10466">
                  <c:v>45702</c:v>
                </c:pt>
                <c:pt idx="10467">
                  <c:v>45705</c:v>
                </c:pt>
                <c:pt idx="10468">
                  <c:v>45706</c:v>
                </c:pt>
                <c:pt idx="10469">
                  <c:v>45707</c:v>
                </c:pt>
                <c:pt idx="10470">
                  <c:v>45708</c:v>
                </c:pt>
                <c:pt idx="10471">
                  <c:v>45709</c:v>
                </c:pt>
                <c:pt idx="10472">
                  <c:v>45712</c:v>
                </c:pt>
                <c:pt idx="10473">
                  <c:v>45713</c:v>
                </c:pt>
                <c:pt idx="10474">
                  <c:v>45714</c:v>
                </c:pt>
                <c:pt idx="10475">
                  <c:v>45715</c:v>
                </c:pt>
                <c:pt idx="10476">
                  <c:v>45716</c:v>
                </c:pt>
                <c:pt idx="10477">
                  <c:v>45719</c:v>
                </c:pt>
              </c:numCache>
            </c:numRef>
          </c:cat>
          <c:val>
            <c:numRef>
              <c:f>Sheet1!$B$2:$B$11370</c:f>
              <c:numCache>
                <c:formatCode>General</c:formatCode>
                <c:ptCount val="11369"/>
                <c:pt idx="1021">
                  <c:v>11.71</c:v>
                </c:pt>
                <c:pt idx="1022">
                  <c:v>11.68</c:v>
                </c:pt>
                <c:pt idx="1023">
                  <c:v>11.7</c:v>
                </c:pt>
                <c:pt idx="1024">
                  <c:v>11.73</c:v>
                </c:pt>
                <c:pt idx="1025">
                  <c:v>11.73</c:v>
                </c:pt>
                <c:pt idx="1026">
                  <c:v>11.72</c:v>
                </c:pt>
                <c:pt idx="1027">
                  <c:v>11.74</c:v>
                </c:pt>
                <c:pt idx="1028">
                  <c:v>11.76</c:v>
                </c:pt>
                <c:pt idx="1029">
                  <c:v>11.8</c:v>
                </c:pt>
                <c:pt idx="1030">
                  <c:v>11.81</c:v>
                </c:pt>
                <c:pt idx="1031">
                  <c:v>11.8</c:v>
                </c:pt>
                <c:pt idx="1032">
                  <c:v>11.81</c:v>
                </c:pt>
                <c:pt idx="1033">
                  <c:v>11.83</c:v>
                </c:pt>
                <c:pt idx="1034">
                  <c:v>11.79</c:v>
                </c:pt>
                <c:pt idx="1035">
                  <c:v>11.81</c:v>
                </c:pt>
                <c:pt idx="1036">
                  <c:v>11.83</c:v>
                </c:pt>
                <c:pt idx="1037">
                  <c:v>11.9</c:v>
                </c:pt>
                <c:pt idx="1038">
                  <c:v>11.92</c:v>
                </c:pt>
                <c:pt idx="1039">
                  <c:v>11.87</c:v>
                </c:pt>
                <c:pt idx="1040">
                  <c:v>11.88</c:v>
                </c:pt>
                <c:pt idx="1041">
                  <c:v>11.92</c:v>
                </c:pt>
                <c:pt idx="1042">
                  <c:v>11.91</c:v>
                </c:pt>
                <c:pt idx="1043">
                  <c:v>11.95</c:v>
                </c:pt>
                <c:pt idx="1044">
                  <c:v>11.94</c:v>
                </c:pt>
                <c:pt idx="1045">
                  <c:v>11.94</c:v>
                </c:pt>
                <c:pt idx="1046">
                  <c:v>11.97</c:v>
                </c:pt>
                <c:pt idx="1047">
                  <c:v>11.98</c:v>
                </c:pt>
                <c:pt idx="1048">
                  <c:v>11.98</c:v>
                </c:pt>
                <c:pt idx="1049">
                  <c:v>12</c:v>
                </c:pt>
                <c:pt idx="1050">
                  <c:v>12.03</c:v>
                </c:pt>
                <c:pt idx="1051">
                  <c:v>12.05</c:v>
                </c:pt>
                <c:pt idx="1052">
                  <c:v>12.05</c:v>
                </c:pt>
                <c:pt idx="1053">
                  <c:v>12.04</c:v>
                </c:pt>
                <c:pt idx="1054">
                  <c:v>12.08</c:v>
                </c:pt>
                <c:pt idx="1055">
                  <c:v>12.15</c:v>
                </c:pt>
                <c:pt idx="1056">
                  <c:v>12.19</c:v>
                </c:pt>
                <c:pt idx="1057">
                  <c:v>12.23</c:v>
                </c:pt>
                <c:pt idx="1058">
                  <c:v>12.25</c:v>
                </c:pt>
                <c:pt idx="1059">
                  <c:v>12.32</c:v>
                </c:pt>
                <c:pt idx="1060">
                  <c:v>12.39</c:v>
                </c:pt>
                <c:pt idx="1061">
                  <c:v>12.45</c:v>
                </c:pt>
                <c:pt idx="1062">
                  <c:v>12.32</c:v>
                </c:pt>
                <c:pt idx="1063">
                  <c:v>12.4</c:v>
                </c:pt>
                <c:pt idx="1064">
                  <c:v>12.45</c:v>
                </c:pt>
                <c:pt idx="1065">
                  <c:v>12.43</c:v>
                </c:pt>
                <c:pt idx="1066">
                  <c:v>12.54</c:v>
                </c:pt>
                <c:pt idx="1067">
                  <c:v>12.55</c:v>
                </c:pt>
                <c:pt idx="1068">
                  <c:v>12.68</c:v>
                </c:pt>
                <c:pt idx="1069">
                  <c:v>12.8</c:v>
                </c:pt>
                <c:pt idx="1070">
                  <c:v>12.91</c:v>
                </c:pt>
                <c:pt idx="1071">
                  <c:v>12.91</c:v>
                </c:pt>
                <c:pt idx="1072">
                  <c:v>12.82</c:v>
                </c:pt>
                <c:pt idx="1073">
                  <c:v>12.76</c:v>
                </c:pt>
                <c:pt idx="1074">
                  <c:v>12.7</c:v>
                </c:pt>
                <c:pt idx="1075">
                  <c:v>12.76</c:v>
                </c:pt>
                <c:pt idx="1076">
                  <c:v>12.81</c:v>
                </c:pt>
                <c:pt idx="1077">
                  <c:v>12.86</c:v>
                </c:pt>
                <c:pt idx="1078">
                  <c:v>12.85</c:v>
                </c:pt>
                <c:pt idx="1079">
                  <c:v>12.89</c:v>
                </c:pt>
                <c:pt idx="1080">
                  <c:v>12.85</c:v>
                </c:pt>
                <c:pt idx="1081">
                  <c:v>12.85</c:v>
                </c:pt>
                <c:pt idx="1082">
                  <c:v>12.91</c:v>
                </c:pt>
                <c:pt idx="1083">
                  <c:v>12.93</c:v>
                </c:pt>
                <c:pt idx="1084">
                  <c:v>12.85</c:v>
                </c:pt>
                <c:pt idx="1085">
                  <c:v>12.77</c:v>
                </c:pt>
                <c:pt idx="1086">
                  <c:v>12.87</c:v>
                </c:pt>
                <c:pt idx="1087">
                  <c:v>12.87</c:v>
                </c:pt>
                <c:pt idx="1088">
                  <c:v>12.93</c:v>
                </c:pt>
                <c:pt idx="1089">
                  <c:v>12.9</c:v>
                </c:pt>
                <c:pt idx="1090">
                  <c:v>12.92</c:v>
                </c:pt>
                <c:pt idx="1091">
                  <c:v>12.91</c:v>
                </c:pt>
                <c:pt idx="1092">
                  <c:v>12.84</c:v>
                </c:pt>
                <c:pt idx="1093">
                  <c:v>12.85</c:v>
                </c:pt>
                <c:pt idx="1094">
                  <c:v>12.85</c:v>
                </c:pt>
                <c:pt idx="1095">
                  <c:v>12.85</c:v>
                </c:pt>
                <c:pt idx="1096">
                  <c:v>12.82</c:v>
                </c:pt>
                <c:pt idx="1097">
                  <c:v>12.79</c:v>
                </c:pt>
                <c:pt idx="1098">
                  <c:v>12.78</c:v>
                </c:pt>
                <c:pt idx="1099">
                  <c:v>12.76</c:v>
                </c:pt>
                <c:pt idx="1100">
                  <c:v>12.79</c:v>
                </c:pt>
                <c:pt idx="1101">
                  <c:v>12.79</c:v>
                </c:pt>
                <c:pt idx="1102">
                  <c:v>12.79</c:v>
                </c:pt>
                <c:pt idx="1103">
                  <c:v>12.76</c:v>
                </c:pt>
                <c:pt idx="1104">
                  <c:v>12.75</c:v>
                </c:pt>
                <c:pt idx="1105">
                  <c:v>12.75</c:v>
                </c:pt>
                <c:pt idx="1106">
                  <c:v>12.75</c:v>
                </c:pt>
                <c:pt idx="1107">
                  <c:v>12.78</c:v>
                </c:pt>
                <c:pt idx="1108">
                  <c:v>12.76</c:v>
                </c:pt>
                <c:pt idx="1109">
                  <c:v>12.77</c:v>
                </c:pt>
                <c:pt idx="1110">
                  <c:v>12.8</c:v>
                </c:pt>
                <c:pt idx="1111">
                  <c:v>12.82</c:v>
                </c:pt>
                <c:pt idx="1112">
                  <c:v>12.84</c:v>
                </c:pt>
                <c:pt idx="1113">
                  <c:v>12.84</c:v>
                </c:pt>
                <c:pt idx="1114">
                  <c:v>12.87</c:v>
                </c:pt>
                <c:pt idx="1115">
                  <c:v>12.87</c:v>
                </c:pt>
                <c:pt idx="1116">
                  <c:v>12.89</c:v>
                </c:pt>
                <c:pt idx="1117">
                  <c:v>12.91</c:v>
                </c:pt>
                <c:pt idx="1118">
                  <c:v>12.95</c:v>
                </c:pt>
                <c:pt idx="1119">
                  <c:v>12.96</c:v>
                </c:pt>
                <c:pt idx="1120">
                  <c:v>12.98</c:v>
                </c:pt>
                <c:pt idx="1121">
                  <c:v>13.18</c:v>
                </c:pt>
                <c:pt idx="1122">
                  <c:v>13.17</c:v>
                </c:pt>
                <c:pt idx="1123">
                  <c:v>13.16</c:v>
                </c:pt>
                <c:pt idx="1124">
                  <c:v>13.11</c:v>
                </c:pt>
                <c:pt idx="1125">
                  <c:v>13.06</c:v>
                </c:pt>
                <c:pt idx="1126">
                  <c:v>13.08</c:v>
                </c:pt>
                <c:pt idx="1127">
                  <c:v>13.04</c:v>
                </c:pt>
                <c:pt idx="1128">
                  <c:v>13.06</c:v>
                </c:pt>
                <c:pt idx="1129">
                  <c:v>13.06</c:v>
                </c:pt>
                <c:pt idx="1130">
                  <c:v>13.04</c:v>
                </c:pt>
                <c:pt idx="1131">
                  <c:v>13.05</c:v>
                </c:pt>
                <c:pt idx="1132">
                  <c:v>13.01</c:v>
                </c:pt>
                <c:pt idx="1133">
                  <c:v>12.96</c:v>
                </c:pt>
                <c:pt idx="1134">
                  <c:v>12.91</c:v>
                </c:pt>
                <c:pt idx="1135">
                  <c:v>12.85</c:v>
                </c:pt>
                <c:pt idx="1136">
                  <c:v>12.82</c:v>
                </c:pt>
                <c:pt idx="1137">
                  <c:v>12.78</c:v>
                </c:pt>
                <c:pt idx="1138">
                  <c:v>12.79</c:v>
                </c:pt>
                <c:pt idx="1139">
                  <c:v>12.76</c:v>
                </c:pt>
                <c:pt idx="1140">
                  <c:v>12.88</c:v>
                </c:pt>
                <c:pt idx="1141">
                  <c:v>12.91</c:v>
                </c:pt>
                <c:pt idx="1142">
                  <c:v>12.93</c:v>
                </c:pt>
                <c:pt idx="1143">
                  <c:v>12.92</c:v>
                </c:pt>
                <c:pt idx="1144">
                  <c:v>12.93</c:v>
                </c:pt>
                <c:pt idx="1145">
                  <c:v>12.91</c:v>
                </c:pt>
                <c:pt idx="1146">
                  <c:v>12.92</c:v>
                </c:pt>
                <c:pt idx="1147">
                  <c:v>12.87</c:v>
                </c:pt>
                <c:pt idx="1148">
                  <c:v>12.9</c:v>
                </c:pt>
                <c:pt idx="1149">
                  <c:v>12.92</c:v>
                </c:pt>
                <c:pt idx="1150">
                  <c:v>12.96</c:v>
                </c:pt>
                <c:pt idx="1151">
                  <c:v>13.05</c:v>
                </c:pt>
                <c:pt idx="1152">
                  <c:v>13.03</c:v>
                </c:pt>
                <c:pt idx="1153">
                  <c:v>13.05</c:v>
                </c:pt>
                <c:pt idx="1154">
                  <c:v>13.07</c:v>
                </c:pt>
                <c:pt idx="1155">
                  <c:v>13.07</c:v>
                </c:pt>
                <c:pt idx="1156">
                  <c:v>13.09</c:v>
                </c:pt>
                <c:pt idx="1157">
                  <c:v>13.09</c:v>
                </c:pt>
                <c:pt idx="1158">
                  <c:v>13.09</c:v>
                </c:pt>
                <c:pt idx="1159">
                  <c:v>13.08</c:v>
                </c:pt>
                <c:pt idx="1160">
                  <c:v>13.11</c:v>
                </c:pt>
                <c:pt idx="1161">
                  <c:v>13.09</c:v>
                </c:pt>
                <c:pt idx="1162">
                  <c:v>13.09</c:v>
                </c:pt>
                <c:pt idx="1163">
                  <c:v>13.09</c:v>
                </c:pt>
                <c:pt idx="1164">
                  <c:v>13.12</c:v>
                </c:pt>
                <c:pt idx="1165">
                  <c:v>13.12</c:v>
                </c:pt>
                <c:pt idx="1166">
                  <c:v>13.12</c:v>
                </c:pt>
                <c:pt idx="1167">
                  <c:v>13.15</c:v>
                </c:pt>
                <c:pt idx="1168">
                  <c:v>13.14</c:v>
                </c:pt>
                <c:pt idx="1169">
                  <c:v>13.12</c:v>
                </c:pt>
                <c:pt idx="1170">
                  <c:v>13.12</c:v>
                </c:pt>
                <c:pt idx="1171">
                  <c:v>13.12</c:v>
                </c:pt>
                <c:pt idx="1172">
                  <c:v>13.12</c:v>
                </c:pt>
                <c:pt idx="1173">
                  <c:v>13.08</c:v>
                </c:pt>
                <c:pt idx="1174">
                  <c:v>13.05</c:v>
                </c:pt>
                <c:pt idx="1175">
                  <c:v>13.03</c:v>
                </c:pt>
                <c:pt idx="1176">
                  <c:v>13.02</c:v>
                </c:pt>
                <c:pt idx="1177">
                  <c:v>13.03</c:v>
                </c:pt>
                <c:pt idx="1178">
                  <c:v>13.02</c:v>
                </c:pt>
                <c:pt idx="1179">
                  <c:v>13</c:v>
                </c:pt>
                <c:pt idx="1180">
                  <c:v>12.99</c:v>
                </c:pt>
                <c:pt idx="1181">
                  <c:v>13</c:v>
                </c:pt>
                <c:pt idx="1182">
                  <c:v>13</c:v>
                </c:pt>
                <c:pt idx="1183">
                  <c:v>13.02</c:v>
                </c:pt>
                <c:pt idx="1184">
                  <c:v>13.02</c:v>
                </c:pt>
                <c:pt idx="1185">
                  <c:v>13.04</c:v>
                </c:pt>
                <c:pt idx="1186">
                  <c:v>13.07</c:v>
                </c:pt>
                <c:pt idx="1187">
                  <c:v>13.09</c:v>
                </c:pt>
                <c:pt idx="1188">
                  <c:v>13.11</c:v>
                </c:pt>
                <c:pt idx="1189">
                  <c:v>13.13</c:v>
                </c:pt>
                <c:pt idx="1190">
                  <c:v>13.15</c:v>
                </c:pt>
                <c:pt idx="1191">
                  <c:v>13.14</c:v>
                </c:pt>
                <c:pt idx="1192">
                  <c:v>13.15</c:v>
                </c:pt>
                <c:pt idx="1193">
                  <c:v>13.15</c:v>
                </c:pt>
                <c:pt idx="1194">
                  <c:v>13.17</c:v>
                </c:pt>
                <c:pt idx="1195">
                  <c:v>13.21</c:v>
                </c:pt>
                <c:pt idx="1196">
                  <c:v>13.2</c:v>
                </c:pt>
                <c:pt idx="1197">
                  <c:v>13.18</c:v>
                </c:pt>
                <c:pt idx="1198">
                  <c:v>13.19</c:v>
                </c:pt>
                <c:pt idx="1199">
                  <c:v>13.21</c:v>
                </c:pt>
                <c:pt idx="1200">
                  <c:v>13.22</c:v>
                </c:pt>
                <c:pt idx="1201">
                  <c:v>13.22</c:v>
                </c:pt>
                <c:pt idx="1202">
                  <c:v>13.22</c:v>
                </c:pt>
                <c:pt idx="1203">
                  <c:v>13.26</c:v>
                </c:pt>
                <c:pt idx="1204">
                  <c:v>13.27</c:v>
                </c:pt>
                <c:pt idx="1205">
                  <c:v>13.29</c:v>
                </c:pt>
                <c:pt idx="1206">
                  <c:v>13.32</c:v>
                </c:pt>
                <c:pt idx="1207">
                  <c:v>13.32</c:v>
                </c:pt>
                <c:pt idx="1208">
                  <c:v>13.35</c:v>
                </c:pt>
                <c:pt idx="1209">
                  <c:v>13.34</c:v>
                </c:pt>
                <c:pt idx="1210">
                  <c:v>13.34</c:v>
                </c:pt>
                <c:pt idx="1211">
                  <c:v>13.33</c:v>
                </c:pt>
                <c:pt idx="1212">
                  <c:v>13.31</c:v>
                </c:pt>
                <c:pt idx="1213">
                  <c:v>13.28</c:v>
                </c:pt>
                <c:pt idx="1214">
                  <c:v>13.28</c:v>
                </c:pt>
                <c:pt idx="1215">
                  <c:v>13.29</c:v>
                </c:pt>
                <c:pt idx="1216">
                  <c:v>13.43</c:v>
                </c:pt>
                <c:pt idx="1217">
                  <c:v>13.43</c:v>
                </c:pt>
                <c:pt idx="1218">
                  <c:v>13.43</c:v>
                </c:pt>
                <c:pt idx="1219">
                  <c:v>13.45</c:v>
                </c:pt>
                <c:pt idx="1220">
                  <c:v>13.47</c:v>
                </c:pt>
                <c:pt idx="1221">
                  <c:v>13.47</c:v>
                </c:pt>
                <c:pt idx="1222">
                  <c:v>13.46</c:v>
                </c:pt>
                <c:pt idx="1223">
                  <c:v>13.48</c:v>
                </c:pt>
                <c:pt idx="1224">
                  <c:v>13.48</c:v>
                </c:pt>
                <c:pt idx="1225">
                  <c:v>13.49</c:v>
                </c:pt>
                <c:pt idx="1226">
                  <c:v>13.57</c:v>
                </c:pt>
                <c:pt idx="1227">
                  <c:v>13.57</c:v>
                </c:pt>
                <c:pt idx="1228">
                  <c:v>13.58</c:v>
                </c:pt>
                <c:pt idx="1229">
                  <c:v>13.59</c:v>
                </c:pt>
                <c:pt idx="1230">
                  <c:v>13.59</c:v>
                </c:pt>
                <c:pt idx="1231">
                  <c:v>13.59</c:v>
                </c:pt>
                <c:pt idx="1232">
                  <c:v>13.61</c:v>
                </c:pt>
                <c:pt idx="1233">
                  <c:v>13.62</c:v>
                </c:pt>
                <c:pt idx="1234">
                  <c:v>13.63</c:v>
                </c:pt>
                <c:pt idx="1235">
                  <c:v>13.58</c:v>
                </c:pt>
                <c:pt idx="1236">
                  <c:v>13.58</c:v>
                </c:pt>
                <c:pt idx="1237">
                  <c:v>13.63</c:v>
                </c:pt>
                <c:pt idx="1238">
                  <c:v>13.63</c:v>
                </c:pt>
                <c:pt idx="1239">
                  <c:v>13.74</c:v>
                </c:pt>
                <c:pt idx="1240">
                  <c:v>13.75</c:v>
                </c:pt>
                <c:pt idx="1241">
                  <c:v>13.75</c:v>
                </c:pt>
                <c:pt idx="1242">
                  <c:v>13.76</c:v>
                </c:pt>
                <c:pt idx="1243">
                  <c:v>13.78</c:v>
                </c:pt>
                <c:pt idx="1244">
                  <c:v>13.8</c:v>
                </c:pt>
                <c:pt idx="1245">
                  <c:v>13.83</c:v>
                </c:pt>
                <c:pt idx="1246">
                  <c:v>13.85</c:v>
                </c:pt>
                <c:pt idx="1247">
                  <c:v>13.84</c:v>
                </c:pt>
                <c:pt idx="1248">
                  <c:v>13.87</c:v>
                </c:pt>
                <c:pt idx="1249">
                  <c:v>13.91</c:v>
                </c:pt>
                <c:pt idx="1250">
                  <c:v>13.98</c:v>
                </c:pt>
                <c:pt idx="1251">
                  <c:v>13.98</c:v>
                </c:pt>
                <c:pt idx="1252">
                  <c:v>14.01</c:v>
                </c:pt>
                <c:pt idx="1253">
                  <c:v>14.04</c:v>
                </c:pt>
                <c:pt idx="1254">
                  <c:v>14.08</c:v>
                </c:pt>
                <c:pt idx="1255">
                  <c:v>14.07</c:v>
                </c:pt>
                <c:pt idx="1256">
                  <c:v>14.05</c:v>
                </c:pt>
                <c:pt idx="1257">
                  <c:v>14.05</c:v>
                </c:pt>
                <c:pt idx="1258">
                  <c:v>14.03</c:v>
                </c:pt>
                <c:pt idx="1259">
                  <c:v>13.99</c:v>
                </c:pt>
                <c:pt idx="1260">
                  <c:v>14.02</c:v>
                </c:pt>
                <c:pt idx="1261">
                  <c:v>13.99</c:v>
                </c:pt>
                <c:pt idx="1262">
                  <c:v>13.98</c:v>
                </c:pt>
                <c:pt idx="1263">
                  <c:v>13.96</c:v>
                </c:pt>
                <c:pt idx="1264">
                  <c:v>13.98</c:v>
                </c:pt>
                <c:pt idx="1265">
                  <c:v>13.98</c:v>
                </c:pt>
                <c:pt idx="1266">
                  <c:v>13.99</c:v>
                </c:pt>
                <c:pt idx="1267">
                  <c:v>13.96</c:v>
                </c:pt>
                <c:pt idx="1268">
                  <c:v>13.98</c:v>
                </c:pt>
                <c:pt idx="1269">
                  <c:v>13.96</c:v>
                </c:pt>
                <c:pt idx="1270">
                  <c:v>13.95</c:v>
                </c:pt>
                <c:pt idx="1271">
                  <c:v>13.9</c:v>
                </c:pt>
                <c:pt idx="1272">
                  <c:v>13.91</c:v>
                </c:pt>
                <c:pt idx="1273">
                  <c:v>13.91</c:v>
                </c:pt>
                <c:pt idx="1274">
                  <c:v>13.87</c:v>
                </c:pt>
                <c:pt idx="1275">
                  <c:v>13.84</c:v>
                </c:pt>
                <c:pt idx="1276">
                  <c:v>13.84</c:v>
                </c:pt>
                <c:pt idx="1277">
                  <c:v>13.84</c:v>
                </c:pt>
                <c:pt idx="1278">
                  <c:v>13.77</c:v>
                </c:pt>
                <c:pt idx="1279">
                  <c:v>13.76</c:v>
                </c:pt>
                <c:pt idx="1280">
                  <c:v>13.78</c:v>
                </c:pt>
                <c:pt idx="1281">
                  <c:v>13.78</c:v>
                </c:pt>
                <c:pt idx="1282">
                  <c:v>13.82</c:v>
                </c:pt>
                <c:pt idx="1283">
                  <c:v>13.84</c:v>
                </c:pt>
                <c:pt idx="1284">
                  <c:v>13.84</c:v>
                </c:pt>
                <c:pt idx="1285">
                  <c:v>13.85</c:v>
                </c:pt>
                <c:pt idx="1286">
                  <c:v>13.87</c:v>
                </c:pt>
                <c:pt idx="1287">
                  <c:v>13.88</c:v>
                </c:pt>
                <c:pt idx="1288">
                  <c:v>13.9</c:v>
                </c:pt>
                <c:pt idx="1289">
                  <c:v>13.91</c:v>
                </c:pt>
                <c:pt idx="1290">
                  <c:v>13.91</c:v>
                </c:pt>
                <c:pt idx="1291">
                  <c:v>13.91</c:v>
                </c:pt>
                <c:pt idx="1292">
                  <c:v>13.89</c:v>
                </c:pt>
                <c:pt idx="1293">
                  <c:v>13.89</c:v>
                </c:pt>
                <c:pt idx="1294">
                  <c:v>13.92</c:v>
                </c:pt>
                <c:pt idx="1295">
                  <c:v>13.94</c:v>
                </c:pt>
                <c:pt idx="1296">
                  <c:v>13.99</c:v>
                </c:pt>
                <c:pt idx="1297">
                  <c:v>14</c:v>
                </c:pt>
                <c:pt idx="1298">
                  <c:v>13.99</c:v>
                </c:pt>
                <c:pt idx="1299">
                  <c:v>13.98</c:v>
                </c:pt>
                <c:pt idx="1300">
                  <c:v>13.95</c:v>
                </c:pt>
                <c:pt idx="1301">
                  <c:v>13.91</c:v>
                </c:pt>
                <c:pt idx="1302">
                  <c:v>13.91</c:v>
                </c:pt>
                <c:pt idx="1303">
                  <c:v>13.97</c:v>
                </c:pt>
                <c:pt idx="1304">
                  <c:v>14</c:v>
                </c:pt>
                <c:pt idx="1305">
                  <c:v>13.99</c:v>
                </c:pt>
                <c:pt idx="1306">
                  <c:v>13.98</c:v>
                </c:pt>
                <c:pt idx="1307">
                  <c:v>14</c:v>
                </c:pt>
                <c:pt idx="1308">
                  <c:v>14</c:v>
                </c:pt>
                <c:pt idx="1309">
                  <c:v>13.99</c:v>
                </c:pt>
                <c:pt idx="1310">
                  <c:v>14</c:v>
                </c:pt>
                <c:pt idx="1311">
                  <c:v>14.02</c:v>
                </c:pt>
                <c:pt idx="1312">
                  <c:v>14.02</c:v>
                </c:pt>
                <c:pt idx="1313">
                  <c:v>14.03</c:v>
                </c:pt>
                <c:pt idx="1314">
                  <c:v>14.05</c:v>
                </c:pt>
                <c:pt idx="1315">
                  <c:v>14.06</c:v>
                </c:pt>
                <c:pt idx="1316">
                  <c:v>14.06</c:v>
                </c:pt>
                <c:pt idx="1317">
                  <c:v>14.09</c:v>
                </c:pt>
                <c:pt idx="1318">
                  <c:v>14.13</c:v>
                </c:pt>
                <c:pt idx="1319">
                  <c:v>14.13</c:v>
                </c:pt>
                <c:pt idx="1320">
                  <c:v>14.12</c:v>
                </c:pt>
                <c:pt idx="1321">
                  <c:v>14.14</c:v>
                </c:pt>
                <c:pt idx="1322">
                  <c:v>14.15</c:v>
                </c:pt>
                <c:pt idx="1323">
                  <c:v>14.11</c:v>
                </c:pt>
                <c:pt idx="1324">
                  <c:v>14.1</c:v>
                </c:pt>
                <c:pt idx="1325">
                  <c:v>14.1</c:v>
                </c:pt>
                <c:pt idx="1326">
                  <c:v>14.11</c:v>
                </c:pt>
                <c:pt idx="1327">
                  <c:v>14.13</c:v>
                </c:pt>
                <c:pt idx="1328">
                  <c:v>14.12</c:v>
                </c:pt>
                <c:pt idx="1329">
                  <c:v>14.11</c:v>
                </c:pt>
                <c:pt idx="1330">
                  <c:v>14.11</c:v>
                </c:pt>
                <c:pt idx="1331">
                  <c:v>14.11</c:v>
                </c:pt>
                <c:pt idx="1332">
                  <c:v>14.1</c:v>
                </c:pt>
                <c:pt idx="1333">
                  <c:v>14.09</c:v>
                </c:pt>
                <c:pt idx="1334">
                  <c:v>14.09</c:v>
                </c:pt>
                <c:pt idx="1335">
                  <c:v>14.1</c:v>
                </c:pt>
                <c:pt idx="1336">
                  <c:v>14.11</c:v>
                </c:pt>
                <c:pt idx="1337">
                  <c:v>14.11</c:v>
                </c:pt>
                <c:pt idx="1338">
                  <c:v>14.13</c:v>
                </c:pt>
                <c:pt idx="1339">
                  <c:v>14.14</c:v>
                </c:pt>
                <c:pt idx="1340">
                  <c:v>14.08</c:v>
                </c:pt>
                <c:pt idx="1341">
                  <c:v>14.06</c:v>
                </c:pt>
                <c:pt idx="1342">
                  <c:v>14.03</c:v>
                </c:pt>
                <c:pt idx="1343">
                  <c:v>14</c:v>
                </c:pt>
                <c:pt idx="1344">
                  <c:v>13.88</c:v>
                </c:pt>
                <c:pt idx="1345">
                  <c:v>13.91</c:v>
                </c:pt>
                <c:pt idx="1346">
                  <c:v>13.96</c:v>
                </c:pt>
                <c:pt idx="1347">
                  <c:v>13.96</c:v>
                </c:pt>
                <c:pt idx="1348">
                  <c:v>13.9</c:v>
                </c:pt>
                <c:pt idx="1349">
                  <c:v>13.92</c:v>
                </c:pt>
                <c:pt idx="1350">
                  <c:v>13.9</c:v>
                </c:pt>
                <c:pt idx="1351">
                  <c:v>13.86</c:v>
                </c:pt>
                <c:pt idx="1352">
                  <c:v>13.89</c:v>
                </c:pt>
                <c:pt idx="1353">
                  <c:v>13.87</c:v>
                </c:pt>
                <c:pt idx="1354">
                  <c:v>13.85</c:v>
                </c:pt>
                <c:pt idx="1355">
                  <c:v>13.82</c:v>
                </c:pt>
                <c:pt idx="1356">
                  <c:v>13.82</c:v>
                </c:pt>
                <c:pt idx="1357">
                  <c:v>13.82</c:v>
                </c:pt>
                <c:pt idx="1358">
                  <c:v>13.83</c:v>
                </c:pt>
                <c:pt idx="1359">
                  <c:v>13.85</c:v>
                </c:pt>
                <c:pt idx="1360">
                  <c:v>13.86</c:v>
                </c:pt>
                <c:pt idx="1361">
                  <c:v>13.86</c:v>
                </c:pt>
                <c:pt idx="1362">
                  <c:v>13.84</c:v>
                </c:pt>
                <c:pt idx="1363">
                  <c:v>13.84</c:v>
                </c:pt>
                <c:pt idx="1364">
                  <c:v>13.8</c:v>
                </c:pt>
                <c:pt idx="1365">
                  <c:v>13.73</c:v>
                </c:pt>
                <c:pt idx="1366">
                  <c:v>13.75</c:v>
                </c:pt>
                <c:pt idx="1367">
                  <c:v>13.75</c:v>
                </c:pt>
                <c:pt idx="1368">
                  <c:v>13.76</c:v>
                </c:pt>
                <c:pt idx="1369">
                  <c:v>13.76</c:v>
                </c:pt>
                <c:pt idx="1370">
                  <c:v>13.77</c:v>
                </c:pt>
                <c:pt idx="1371">
                  <c:v>13.74</c:v>
                </c:pt>
                <c:pt idx="1372">
                  <c:v>13.74</c:v>
                </c:pt>
                <c:pt idx="1373">
                  <c:v>13.72</c:v>
                </c:pt>
                <c:pt idx="1374">
                  <c:v>13.72</c:v>
                </c:pt>
                <c:pt idx="1375">
                  <c:v>13.74</c:v>
                </c:pt>
                <c:pt idx="1376">
                  <c:v>13.78</c:v>
                </c:pt>
                <c:pt idx="1377">
                  <c:v>13.77</c:v>
                </c:pt>
                <c:pt idx="1378">
                  <c:v>13.8</c:v>
                </c:pt>
                <c:pt idx="1379">
                  <c:v>13.81</c:v>
                </c:pt>
                <c:pt idx="1380">
                  <c:v>13.78</c:v>
                </c:pt>
                <c:pt idx="1381">
                  <c:v>13.67</c:v>
                </c:pt>
                <c:pt idx="1382">
                  <c:v>13.62</c:v>
                </c:pt>
                <c:pt idx="1383">
                  <c:v>13.51</c:v>
                </c:pt>
                <c:pt idx="1384">
                  <c:v>13.41</c:v>
                </c:pt>
                <c:pt idx="1385">
                  <c:v>13.31</c:v>
                </c:pt>
                <c:pt idx="1386">
                  <c:v>13.32</c:v>
                </c:pt>
                <c:pt idx="1387">
                  <c:v>13.31</c:v>
                </c:pt>
                <c:pt idx="1388">
                  <c:v>13.28</c:v>
                </c:pt>
                <c:pt idx="1389">
                  <c:v>13.25</c:v>
                </c:pt>
                <c:pt idx="1390">
                  <c:v>13.19</c:v>
                </c:pt>
                <c:pt idx="1391">
                  <c:v>13.16</c:v>
                </c:pt>
                <c:pt idx="1392">
                  <c:v>13.16</c:v>
                </c:pt>
                <c:pt idx="1393">
                  <c:v>13.12</c:v>
                </c:pt>
                <c:pt idx="1394">
                  <c:v>13.02</c:v>
                </c:pt>
                <c:pt idx="1395">
                  <c:v>12.98</c:v>
                </c:pt>
                <c:pt idx="1396">
                  <c:v>12.99</c:v>
                </c:pt>
                <c:pt idx="1397">
                  <c:v>12.97</c:v>
                </c:pt>
                <c:pt idx="1398">
                  <c:v>12.93</c:v>
                </c:pt>
                <c:pt idx="1399">
                  <c:v>12.89</c:v>
                </c:pt>
                <c:pt idx="1400">
                  <c:v>12.88</c:v>
                </c:pt>
                <c:pt idx="1401">
                  <c:v>12.92</c:v>
                </c:pt>
                <c:pt idx="1402">
                  <c:v>12.95</c:v>
                </c:pt>
                <c:pt idx="1403">
                  <c:v>12.93</c:v>
                </c:pt>
                <c:pt idx="1404">
                  <c:v>12.98</c:v>
                </c:pt>
                <c:pt idx="1405">
                  <c:v>12.92</c:v>
                </c:pt>
                <c:pt idx="1406">
                  <c:v>12.91</c:v>
                </c:pt>
                <c:pt idx="1407">
                  <c:v>12.85</c:v>
                </c:pt>
                <c:pt idx="1408">
                  <c:v>12.8</c:v>
                </c:pt>
                <c:pt idx="1409">
                  <c:v>12.81</c:v>
                </c:pt>
                <c:pt idx="1410">
                  <c:v>12.85</c:v>
                </c:pt>
                <c:pt idx="1411">
                  <c:v>12.87</c:v>
                </c:pt>
                <c:pt idx="1412">
                  <c:v>12.86</c:v>
                </c:pt>
                <c:pt idx="1413">
                  <c:v>12.84</c:v>
                </c:pt>
                <c:pt idx="1414">
                  <c:v>12.84</c:v>
                </c:pt>
                <c:pt idx="1415">
                  <c:v>12.84</c:v>
                </c:pt>
                <c:pt idx="1416">
                  <c:v>12.85</c:v>
                </c:pt>
                <c:pt idx="1417">
                  <c:v>12.84</c:v>
                </c:pt>
                <c:pt idx="1418">
                  <c:v>12.82</c:v>
                </c:pt>
                <c:pt idx="1419">
                  <c:v>12.87</c:v>
                </c:pt>
                <c:pt idx="1420">
                  <c:v>12.9</c:v>
                </c:pt>
                <c:pt idx="1421">
                  <c:v>12.91</c:v>
                </c:pt>
                <c:pt idx="1422">
                  <c:v>12.94</c:v>
                </c:pt>
                <c:pt idx="1423">
                  <c:v>12.99</c:v>
                </c:pt>
                <c:pt idx="1424">
                  <c:v>13.02</c:v>
                </c:pt>
                <c:pt idx="1425">
                  <c:v>13.02</c:v>
                </c:pt>
                <c:pt idx="1426">
                  <c:v>13.01</c:v>
                </c:pt>
                <c:pt idx="1427">
                  <c:v>12.98</c:v>
                </c:pt>
                <c:pt idx="1428">
                  <c:v>12.98</c:v>
                </c:pt>
                <c:pt idx="1429">
                  <c:v>12.96</c:v>
                </c:pt>
                <c:pt idx="1430">
                  <c:v>12.89</c:v>
                </c:pt>
                <c:pt idx="1431">
                  <c:v>12.89</c:v>
                </c:pt>
                <c:pt idx="1432">
                  <c:v>12.9</c:v>
                </c:pt>
                <c:pt idx="1433">
                  <c:v>12.9</c:v>
                </c:pt>
                <c:pt idx="1434">
                  <c:v>12.94</c:v>
                </c:pt>
                <c:pt idx="1435">
                  <c:v>12.95</c:v>
                </c:pt>
                <c:pt idx="1436">
                  <c:v>13.08</c:v>
                </c:pt>
                <c:pt idx="1437">
                  <c:v>13.25</c:v>
                </c:pt>
                <c:pt idx="1438">
                  <c:v>13.32</c:v>
                </c:pt>
                <c:pt idx="1439">
                  <c:v>13.41</c:v>
                </c:pt>
                <c:pt idx="1440">
                  <c:v>13.36</c:v>
                </c:pt>
                <c:pt idx="1441">
                  <c:v>13.36</c:v>
                </c:pt>
                <c:pt idx="1442">
                  <c:v>13.38</c:v>
                </c:pt>
                <c:pt idx="1443">
                  <c:v>13.38</c:v>
                </c:pt>
                <c:pt idx="1444">
                  <c:v>13.37</c:v>
                </c:pt>
                <c:pt idx="1445">
                  <c:v>13.5</c:v>
                </c:pt>
                <c:pt idx="1446">
                  <c:v>13.62</c:v>
                </c:pt>
                <c:pt idx="1447">
                  <c:v>13.78</c:v>
                </c:pt>
                <c:pt idx="1448">
                  <c:v>13.82</c:v>
                </c:pt>
                <c:pt idx="1449">
                  <c:v>13.95</c:v>
                </c:pt>
                <c:pt idx="1450">
                  <c:v>13.97</c:v>
                </c:pt>
                <c:pt idx="1451">
                  <c:v>13.92</c:v>
                </c:pt>
                <c:pt idx="1452">
                  <c:v>13.78</c:v>
                </c:pt>
                <c:pt idx="1453">
                  <c:v>13.57</c:v>
                </c:pt>
                <c:pt idx="1454">
                  <c:v>13.5</c:v>
                </c:pt>
                <c:pt idx="1455">
                  <c:v>13.55</c:v>
                </c:pt>
                <c:pt idx="1456">
                  <c:v>13.52</c:v>
                </c:pt>
                <c:pt idx="1457">
                  <c:v>13.45</c:v>
                </c:pt>
                <c:pt idx="1458">
                  <c:v>13.44</c:v>
                </c:pt>
                <c:pt idx="1459">
                  <c:v>13.43</c:v>
                </c:pt>
                <c:pt idx="1460">
                  <c:v>13.43</c:v>
                </c:pt>
                <c:pt idx="1461">
                  <c:v>13.41</c:v>
                </c:pt>
                <c:pt idx="1462">
                  <c:v>13.34</c:v>
                </c:pt>
                <c:pt idx="1463">
                  <c:v>13.29</c:v>
                </c:pt>
                <c:pt idx="1464">
                  <c:v>13.29</c:v>
                </c:pt>
                <c:pt idx="1465">
                  <c:v>13.24</c:v>
                </c:pt>
                <c:pt idx="1466">
                  <c:v>13.23</c:v>
                </c:pt>
                <c:pt idx="1467">
                  <c:v>13.19</c:v>
                </c:pt>
                <c:pt idx="1468">
                  <c:v>13.14</c:v>
                </c:pt>
                <c:pt idx="1469">
                  <c:v>13.24</c:v>
                </c:pt>
                <c:pt idx="1470">
                  <c:v>13.22</c:v>
                </c:pt>
                <c:pt idx="1471">
                  <c:v>13.2</c:v>
                </c:pt>
                <c:pt idx="1472">
                  <c:v>13.18</c:v>
                </c:pt>
                <c:pt idx="1473">
                  <c:v>13.15</c:v>
                </c:pt>
                <c:pt idx="1474">
                  <c:v>13.1</c:v>
                </c:pt>
                <c:pt idx="1475">
                  <c:v>13.13</c:v>
                </c:pt>
                <c:pt idx="1476">
                  <c:v>13.17</c:v>
                </c:pt>
                <c:pt idx="1477">
                  <c:v>13.18</c:v>
                </c:pt>
                <c:pt idx="1478">
                  <c:v>13.19</c:v>
                </c:pt>
                <c:pt idx="1479">
                  <c:v>13.21</c:v>
                </c:pt>
                <c:pt idx="1480">
                  <c:v>13.26</c:v>
                </c:pt>
                <c:pt idx="1481">
                  <c:v>13.26</c:v>
                </c:pt>
                <c:pt idx="1482">
                  <c:v>13.28</c:v>
                </c:pt>
                <c:pt idx="1483">
                  <c:v>13.29</c:v>
                </c:pt>
                <c:pt idx="1484">
                  <c:v>13.33</c:v>
                </c:pt>
                <c:pt idx="1485">
                  <c:v>13.35</c:v>
                </c:pt>
                <c:pt idx="1486">
                  <c:v>13.37</c:v>
                </c:pt>
                <c:pt idx="1487">
                  <c:v>13.37</c:v>
                </c:pt>
                <c:pt idx="1488">
                  <c:v>13.37</c:v>
                </c:pt>
                <c:pt idx="1489">
                  <c:v>13.34</c:v>
                </c:pt>
                <c:pt idx="1490">
                  <c:v>13.35</c:v>
                </c:pt>
                <c:pt idx="1491">
                  <c:v>13.34</c:v>
                </c:pt>
                <c:pt idx="1492">
                  <c:v>13.31</c:v>
                </c:pt>
                <c:pt idx="1493">
                  <c:v>13.26</c:v>
                </c:pt>
                <c:pt idx="1494">
                  <c:v>13.22</c:v>
                </c:pt>
                <c:pt idx="1495">
                  <c:v>13.21</c:v>
                </c:pt>
                <c:pt idx="1496">
                  <c:v>13.16</c:v>
                </c:pt>
                <c:pt idx="1497">
                  <c:v>13.17</c:v>
                </c:pt>
                <c:pt idx="1498">
                  <c:v>13.22</c:v>
                </c:pt>
                <c:pt idx="1499">
                  <c:v>13.22</c:v>
                </c:pt>
                <c:pt idx="1500">
                  <c:v>13.24</c:v>
                </c:pt>
                <c:pt idx="1501">
                  <c:v>13.24</c:v>
                </c:pt>
                <c:pt idx="1502">
                  <c:v>13.23</c:v>
                </c:pt>
                <c:pt idx="1503">
                  <c:v>13.23</c:v>
                </c:pt>
                <c:pt idx="1504">
                  <c:v>13.22</c:v>
                </c:pt>
                <c:pt idx="1505">
                  <c:v>13.25</c:v>
                </c:pt>
                <c:pt idx="1506">
                  <c:v>13.32</c:v>
                </c:pt>
                <c:pt idx="1507">
                  <c:v>13.37</c:v>
                </c:pt>
                <c:pt idx="1508">
                  <c:v>13.37</c:v>
                </c:pt>
                <c:pt idx="1509">
                  <c:v>13.38</c:v>
                </c:pt>
                <c:pt idx="1510">
                  <c:v>13.38</c:v>
                </c:pt>
                <c:pt idx="1511">
                  <c:v>13.38</c:v>
                </c:pt>
                <c:pt idx="1512">
                  <c:v>13.38</c:v>
                </c:pt>
                <c:pt idx="1513">
                  <c:v>13.38</c:v>
                </c:pt>
                <c:pt idx="1514">
                  <c:v>13.5</c:v>
                </c:pt>
                <c:pt idx="1515">
                  <c:v>13.52</c:v>
                </c:pt>
                <c:pt idx="1516">
                  <c:v>13.59</c:v>
                </c:pt>
                <c:pt idx="1517">
                  <c:v>13.59</c:v>
                </c:pt>
                <c:pt idx="1518">
                  <c:v>13.62</c:v>
                </c:pt>
                <c:pt idx="1519">
                  <c:v>13.63</c:v>
                </c:pt>
                <c:pt idx="1520">
                  <c:v>13.53</c:v>
                </c:pt>
                <c:pt idx="1521">
                  <c:v>13.63</c:v>
                </c:pt>
                <c:pt idx="1522">
                  <c:v>13.62</c:v>
                </c:pt>
                <c:pt idx="1523">
                  <c:v>13.59</c:v>
                </c:pt>
                <c:pt idx="1524">
                  <c:v>13.62</c:v>
                </c:pt>
                <c:pt idx="1525">
                  <c:v>13.63</c:v>
                </c:pt>
                <c:pt idx="1526">
                  <c:v>13.67</c:v>
                </c:pt>
                <c:pt idx="1527">
                  <c:v>13.69</c:v>
                </c:pt>
                <c:pt idx="1528">
                  <c:v>13.74</c:v>
                </c:pt>
                <c:pt idx="1529">
                  <c:v>13.73</c:v>
                </c:pt>
                <c:pt idx="1530">
                  <c:v>13.73</c:v>
                </c:pt>
                <c:pt idx="1531">
                  <c:v>13.78</c:v>
                </c:pt>
                <c:pt idx="1532">
                  <c:v>13.8</c:v>
                </c:pt>
                <c:pt idx="1533">
                  <c:v>13.77</c:v>
                </c:pt>
                <c:pt idx="1534">
                  <c:v>13.75</c:v>
                </c:pt>
                <c:pt idx="1535">
                  <c:v>13.69</c:v>
                </c:pt>
                <c:pt idx="1536">
                  <c:v>13.69</c:v>
                </c:pt>
                <c:pt idx="1537">
                  <c:v>13.69</c:v>
                </c:pt>
                <c:pt idx="1538">
                  <c:v>13.69</c:v>
                </c:pt>
                <c:pt idx="1539">
                  <c:v>13.64</c:v>
                </c:pt>
                <c:pt idx="1540">
                  <c:v>13.59</c:v>
                </c:pt>
                <c:pt idx="1541">
                  <c:v>13.65</c:v>
                </c:pt>
                <c:pt idx="1542">
                  <c:v>13.65</c:v>
                </c:pt>
                <c:pt idx="1543">
                  <c:v>13.66</c:v>
                </c:pt>
                <c:pt idx="1544">
                  <c:v>13.67</c:v>
                </c:pt>
                <c:pt idx="1545">
                  <c:v>13.69</c:v>
                </c:pt>
                <c:pt idx="1546">
                  <c:v>13.69</c:v>
                </c:pt>
                <c:pt idx="1547">
                  <c:v>13.7</c:v>
                </c:pt>
                <c:pt idx="1548">
                  <c:v>13.72</c:v>
                </c:pt>
                <c:pt idx="1549">
                  <c:v>13.73</c:v>
                </c:pt>
                <c:pt idx="1550">
                  <c:v>13.74</c:v>
                </c:pt>
                <c:pt idx="1551">
                  <c:v>13.8</c:v>
                </c:pt>
                <c:pt idx="1552">
                  <c:v>13.93</c:v>
                </c:pt>
                <c:pt idx="1553">
                  <c:v>13.96</c:v>
                </c:pt>
                <c:pt idx="1554">
                  <c:v>13.9</c:v>
                </c:pt>
                <c:pt idx="1555">
                  <c:v>13.91</c:v>
                </c:pt>
                <c:pt idx="1556">
                  <c:v>13.92</c:v>
                </c:pt>
                <c:pt idx="1557">
                  <c:v>13.92</c:v>
                </c:pt>
                <c:pt idx="1558">
                  <c:v>13.9</c:v>
                </c:pt>
                <c:pt idx="1559">
                  <c:v>13.86</c:v>
                </c:pt>
                <c:pt idx="1560">
                  <c:v>13.82</c:v>
                </c:pt>
                <c:pt idx="1561">
                  <c:v>13.8</c:v>
                </c:pt>
                <c:pt idx="1562">
                  <c:v>13.79</c:v>
                </c:pt>
                <c:pt idx="1563">
                  <c:v>13.77</c:v>
                </c:pt>
                <c:pt idx="1564">
                  <c:v>13.76</c:v>
                </c:pt>
                <c:pt idx="1565">
                  <c:v>13.86</c:v>
                </c:pt>
                <c:pt idx="1566">
                  <c:v>13.87</c:v>
                </c:pt>
                <c:pt idx="1567">
                  <c:v>13.87</c:v>
                </c:pt>
                <c:pt idx="1568">
                  <c:v>13.86</c:v>
                </c:pt>
                <c:pt idx="1569">
                  <c:v>13.84</c:v>
                </c:pt>
                <c:pt idx="1570">
                  <c:v>13.84</c:v>
                </c:pt>
                <c:pt idx="1571">
                  <c:v>13.84</c:v>
                </c:pt>
                <c:pt idx="1572">
                  <c:v>13.86</c:v>
                </c:pt>
                <c:pt idx="1573">
                  <c:v>13.86</c:v>
                </c:pt>
                <c:pt idx="1574">
                  <c:v>13.84</c:v>
                </c:pt>
                <c:pt idx="1575">
                  <c:v>13.77</c:v>
                </c:pt>
                <c:pt idx="1576">
                  <c:v>13.77</c:v>
                </c:pt>
                <c:pt idx="1577">
                  <c:v>13.73</c:v>
                </c:pt>
                <c:pt idx="1578">
                  <c:v>13.74</c:v>
                </c:pt>
                <c:pt idx="1579">
                  <c:v>13.72</c:v>
                </c:pt>
                <c:pt idx="1580">
                  <c:v>13.68</c:v>
                </c:pt>
                <c:pt idx="1581">
                  <c:v>13.66</c:v>
                </c:pt>
                <c:pt idx="1582">
                  <c:v>13.68</c:v>
                </c:pt>
                <c:pt idx="1583">
                  <c:v>13.69</c:v>
                </c:pt>
                <c:pt idx="1584">
                  <c:v>13.63</c:v>
                </c:pt>
                <c:pt idx="1585">
                  <c:v>13.66</c:v>
                </c:pt>
                <c:pt idx="1586">
                  <c:v>13.67</c:v>
                </c:pt>
                <c:pt idx="1587">
                  <c:v>14.02</c:v>
                </c:pt>
                <c:pt idx="1588">
                  <c:v>13.97</c:v>
                </c:pt>
                <c:pt idx="1589">
                  <c:v>13.93</c:v>
                </c:pt>
                <c:pt idx="1590">
                  <c:v>13.92</c:v>
                </c:pt>
                <c:pt idx="1591">
                  <c:v>13.93</c:v>
                </c:pt>
                <c:pt idx="1592">
                  <c:v>13.93</c:v>
                </c:pt>
                <c:pt idx="1593">
                  <c:v>13.93</c:v>
                </c:pt>
                <c:pt idx="1594">
                  <c:v>13.87</c:v>
                </c:pt>
                <c:pt idx="1595">
                  <c:v>13.78</c:v>
                </c:pt>
                <c:pt idx="1596">
                  <c:v>13.77</c:v>
                </c:pt>
                <c:pt idx="1597">
                  <c:v>13.68</c:v>
                </c:pt>
                <c:pt idx="1598">
                  <c:v>13.69</c:v>
                </c:pt>
                <c:pt idx="1599">
                  <c:v>13.61</c:v>
                </c:pt>
                <c:pt idx="1600">
                  <c:v>13.56</c:v>
                </c:pt>
                <c:pt idx="1601">
                  <c:v>13.56</c:v>
                </c:pt>
                <c:pt idx="1602">
                  <c:v>13.55</c:v>
                </c:pt>
                <c:pt idx="1603">
                  <c:v>13.56</c:v>
                </c:pt>
                <c:pt idx="1604">
                  <c:v>13.65</c:v>
                </c:pt>
                <c:pt idx="1605">
                  <c:v>13.69</c:v>
                </c:pt>
                <c:pt idx="1606">
                  <c:v>13.69</c:v>
                </c:pt>
                <c:pt idx="1607">
                  <c:v>13.73</c:v>
                </c:pt>
                <c:pt idx="1608">
                  <c:v>13.7</c:v>
                </c:pt>
                <c:pt idx="1609">
                  <c:v>13.62</c:v>
                </c:pt>
                <c:pt idx="1610">
                  <c:v>13.6</c:v>
                </c:pt>
                <c:pt idx="1611">
                  <c:v>13.58</c:v>
                </c:pt>
                <c:pt idx="1612">
                  <c:v>13.52</c:v>
                </c:pt>
                <c:pt idx="1613">
                  <c:v>13.54</c:v>
                </c:pt>
                <c:pt idx="1614">
                  <c:v>13.54</c:v>
                </c:pt>
                <c:pt idx="1615">
                  <c:v>13.47</c:v>
                </c:pt>
                <c:pt idx="1616">
                  <c:v>13.42</c:v>
                </c:pt>
                <c:pt idx="1617">
                  <c:v>13.3</c:v>
                </c:pt>
                <c:pt idx="1618">
                  <c:v>13.28</c:v>
                </c:pt>
                <c:pt idx="1619">
                  <c:v>13.26</c:v>
                </c:pt>
                <c:pt idx="1620">
                  <c:v>13.28</c:v>
                </c:pt>
                <c:pt idx="1621">
                  <c:v>13.29</c:v>
                </c:pt>
                <c:pt idx="1622">
                  <c:v>13.34</c:v>
                </c:pt>
                <c:pt idx="1623">
                  <c:v>13.28</c:v>
                </c:pt>
                <c:pt idx="1624">
                  <c:v>13.28</c:v>
                </c:pt>
                <c:pt idx="1625">
                  <c:v>13.26</c:v>
                </c:pt>
                <c:pt idx="1626">
                  <c:v>13.29</c:v>
                </c:pt>
                <c:pt idx="1627">
                  <c:v>13.41</c:v>
                </c:pt>
                <c:pt idx="1628">
                  <c:v>13.41</c:v>
                </c:pt>
                <c:pt idx="1629">
                  <c:v>13.36</c:v>
                </c:pt>
                <c:pt idx="1630">
                  <c:v>13.36</c:v>
                </c:pt>
                <c:pt idx="1631">
                  <c:v>13.37</c:v>
                </c:pt>
                <c:pt idx="1632">
                  <c:v>13.39</c:v>
                </c:pt>
                <c:pt idx="1633">
                  <c:v>13.38</c:v>
                </c:pt>
                <c:pt idx="1634">
                  <c:v>13.39</c:v>
                </c:pt>
                <c:pt idx="1635">
                  <c:v>13.34</c:v>
                </c:pt>
                <c:pt idx="1636">
                  <c:v>13.26</c:v>
                </c:pt>
                <c:pt idx="1637">
                  <c:v>13.05</c:v>
                </c:pt>
                <c:pt idx="1638">
                  <c:v>13.02</c:v>
                </c:pt>
                <c:pt idx="1639">
                  <c:v>12.93</c:v>
                </c:pt>
                <c:pt idx="1640">
                  <c:v>12.94</c:v>
                </c:pt>
                <c:pt idx="1641">
                  <c:v>12.94</c:v>
                </c:pt>
                <c:pt idx="1642">
                  <c:v>12.93</c:v>
                </c:pt>
                <c:pt idx="1643">
                  <c:v>12.92</c:v>
                </c:pt>
                <c:pt idx="1644">
                  <c:v>12.87</c:v>
                </c:pt>
                <c:pt idx="1645">
                  <c:v>12.86</c:v>
                </c:pt>
                <c:pt idx="1646">
                  <c:v>12.86</c:v>
                </c:pt>
                <c:pt idx="1647">
                  <c:v>12.87</c:v>
                </c:pt>
                <c:pt idx="1648">
                  <c:v>12.85</c:v>
                </c:pt>
                <c:pt idx="1649">
                  <c:v>12.79</c:v>
                </c:pt>
                <c:pt idx="1650">
                  <c:v>12.77</c:v>
                </c:pt>
                <c:pt idx="1651">
                  <c:v>12.78</c:v>
                </c:pt>
                <c:pt idx="1652">
                  <c:v>12.83</c:v>
                </c:pt>
                <c:pt idx="1653">
                  <c:v>12.86</c:v>
                </c:pt>
                <c:pt idx="1654">
                  <c:v>12.83</c:v>
                </c:pt>
                <c:pt idx="1655">
                  <c:v>12.87</c:v>
                </c:pt>
                <c:pt idx="1656">
                  <c:v>12.9</c:v>
                </c:pt>
                <c:pt idx="1657">
                  <c:v>13</c:v>
                </c:pt>
                <c:pt idx="1658">
                  <c:v>13.02</c:v>
                </c:pt>
                <c:pt idx="1659">
                  <c:v>13.07</c:v>
                </c:pt>
                <c:pt idx="1660">
                  <c:v>13.1</c:v>
                </c:pt>
                <c:pt idx="1661">
                  <c:v>13.11</c:v>
                </c:pt>
                <c:pt idx="1662">
                  <c:v>13.27</c:v>
                </c:pt>
                <c:pt idx="1663">
                  <c:v>13.28</c:v>
                </c:pt>
                <c:pt idx="1664">
                  <c:v>13.21</c:v>
                </c:pt>
                <c:pt idx="1665">
                  <c:v>13.19</c:v>
                </c:pt>
                <c:pt idx="1666">
                  <c:v>13.2</c:v>
                </c:pt>
                <c:pt idx="1667">
                  <c:v>13.28</c:v>
                </c:pt>
                <c:pt idx="1668">
                  <c:v>13.3</c:v>
                </c:pt>
                <c:pt idx="1669">
                  <c:v>13.32</c:v>
                </c:pt>
                <c:pt idx="1670">
                  <c:v>13.3</c:v>
                </c:pt>
                <c:pt idx="1671">
                  <c:v>13.32</c:v>
                </c:pt>
                <c:pt idx="1672">
                  <c:v>13.44</c:v>
                </c:pt>
                <c:pt idx="1673">
                  <c:v>13.41</c:v>
                </c:pt>
                <c:pt idx="1674">
                  <c:v>13.38</c:v>
                </c:pt>
                <c:pt idx="1675">
                  <c:v>13.31</c:v>
                </c:pt>
                <c:pt idx="1676">
                  <c:v>13.31</c:v>
                </c:pt>
                <c:pt idx="1677">
                  <c:v>13.32</c:v>
                </c:pt>
                <c:pt idx="1678">
                  <c:v>13.26</c:v>
                </c:pt>
                <c:pt idx="1679">
                  <c:v>13.15</c:v>
                </c:pt>
                <c:pt idx="1680">
                  <c:v>13.16</c:v>
                </c:pt>
                <c:pt idx="1681">
                  <c:v>13.17</c:v>
                </c:pt>
                <c:pt idx="1682">
                  <c:v>13.25</c:v>
                </c:pt>
                <c:pt idx="1683">
                  <c:v>13.23</c:v>
                </c:pt>
                <c:pt idx="1684">
                  <c:v>13.26</c:v>
                </c:pt>
                <c:pt idx="1685">
                  <c:v>13.28</c:v>
                </c:pt>
                <c:pt idx="1686">
                  <c:v>13.29</c:v>
                </c:pt>
                <c:pt idx="1687">
                  <c:v>13.31</c:v>
                </c:pt>
                <c:pt idx="1688">
                  <c:v>13.37</c:v>
                </c:pt>
                <c:pt idx="1689">
                  <c:v>13.36</c:v>
                </c:pt>
                <c:pt idx="1690">
                  <c:v>13.41</c:v>
                </c:pt>
                <c:pt idx="1691">
                  <c:v>13.42</c:v>
                </c:pt>
                <c:pt idx="1692">
                  <c:v>13.6</c:v>
                </c:pt>
                <c:pt idx="1693">
                  <c:v>13.62</c:v>
                </c:pt>
                <c:pt idx="1694">
                  <c:v>13.59</c:v>
                </c:pt>
                <c:pt idx="1695">
                  <c:v>13.55</c:v>
                </c:pt>
                <c:pt idx="1696">
                  <c:v>13.52</c:v>
                </c:pt>
                <c:pt idx="1697">
                  <c:v>13.5</c:v>
                </c:pt>
                <c:pt idx="1698">
                  <c:v>13.46</c:v>
                </c:pt>
                <c:pt idx="1699">
                  <c:v>13.47</c:v>
                </c:pt>
                <c:pt idx="1700">
                  <c:v>13.49</c:v>
                </c:pt>
                <c:pt idx="1701">
                  <c:v>13.5</c:v>
                </c:pt>
                <c:pt idx="1702">
                  <c:v>13.51</c:v>
                </c:pt>
                <c:pt idx="1703">
                  <c:v>13.48</c:v>
                </c:pt>
                <c:pt idx="1704">
                  <c:v>13.48</c:v>
                </c:pt>
                <c:pt idx="1705">
                  <c:v>13.48</c:v>
                </c:pt>
                <c:pt idx="1706">
                  <c:v>13.52</c:v>
                </c:pt>
                <c:pt idx="1707">
                  <c:v>13.54</c:v>
                </c:pt>
                <c:pt idx="1708">
                  <c:v>13.48</c:v>
                </c:pt>
                <c:pt idx="1709">
                  <c:v>13.42</c:v>
                </c:pt>
                <c:pt idx="1710">
                  <c:v>13.34</c:v>
                </c:pt>
                <c:pt idx="1711">
                  <c:v>13.33</c:v>
                </c:pt>
                <c:pt idx="1712">
                  <c:v>13.36</c:v>
                </c:pt>
                <c:pt idx="1713">
                  <c:v>13.35</c:v>
                </c:pt>
                <c:pt idx="1714">
                  <c:v>13.27</c:v>
                </c:pt>
                <c:pt idx="1715">
                  <c:v>13.25</c:v>
                </c:pt>
                <c:pt idx="1716">
                  <c:v>13.26</c:v>
                </c:pt>
                <c:pt idx="1717">
                  <c:v>13.28</c:v>
                </c:pt>
                <c:pt idx="1718">
                  <c:v>13.3</c:v>
                </c:pt>
                <c:pt idx="1719">
                  <c:v>13.27</c:v>
                </c:pt>
                <c:pt idx="1720">
                  <c:v>13.26</c:v>
                </c:pt>
                <c:pt idx="1721">
                  <c:v>13.23</c:v>
                </c:pt>
                <c:pt idx="1722">
                  <c:v>13.04</c:v>
                </c:pt>
                <c:pt idx="1723">
                  <c:v>13.05</c:v>
                </c:pt>
                <c:pt idx="1724">
                  <c:v>12.95</c:v>
                </c:pt>
                <c:pt idx="1725">
                  <c:v>12.87</c:v>
                </c:pt>
                <c:pt idx="1726">
                  <c:v>12.88</c:v>
                </c:pt>
                <c:pt idx="1727">
                  <c:v>12.95</c:v>
                </c:pt>
                <c:pt idx="1728">
                  <c:v>12.92</c:v>
                </c:pt>
                <c:pt idx="1729">
                  <c:v>12.91</c:v>
                </c:pt>
                <c:pt idx="1730">
                  <c:v>12.93</c:v>
                </c:pt>
                <c:pt idx="1731">
                  <c:v>12.89</c:v>
                </c:pt>
                <c:pt idx="1732">
                  <c:v>12.82</c:v>
                </c:pt>
                <c:pt idx="1733">
                  <c:v>12.88</c:v>
                </c:pt>
                <c:pt idx="1734">
                  <c:v>12.98</c:v>
                </c:pt>
                <c:pt idx="1735">
                  <c:v>12.9</c:v>
                </c:pt>
                <c:pt idx="1736">
                  <c:v>12.89</c:v>
                </c:pt>
                <c:pt idx="1737">
                  <c:v>12.88</c:v>
                </c:pt>
                <c:pt idx="1738">
                  <c:v>12.86</c:v>
                </c:pt>
                <c:pt idx="1739">
                  <c:v>12.88</c:v>
                </c:pt>
                <c:pt idx="1740">
                  <c:v>12.9</c:v>
                </c:pt>
                <c:pt idx="1741">
                  <c:v>12.9</c:v>
                </c:pt>
                <c:pt idx="1742">
                  <c:v>12.87</c:v>
                </c:pt>
                <c:pt idx="1743">
                  <c:v>12.86</c:v>
                </c:pt>
                <c:pt idx="1744">
                  <c:v>12.84</c:v>
                </c:pt>
                <c:pt idx="1745">
                  <c:v>12.82</c:v>
                </c:pt>
                <c:pt idx="1746">
                  <c:v>12.8</c:v>
                </c:pt>
                <c:pt idx="1747">
                  <c:v>12.71</c:v>
                </c:pt>
                <c:pt idx="1748">
                  <c:v>12.69</c:v>
                </c:pt>
                <c:pt idx="1749">
                  <c:v>12.7</c:v>
                </c:pt>
                <c:pt idx="1750">
                  <c:v>12.67</c:v>
                </c:pt>
                <c:pt idx="1751">
                  <c:v>12.66</c:v>
                </c:pt>
                <c:pt idx="1752">
                  <c:v>12.7</c:v>
                </c:pt>
                <c:pt idx="1753">
                  <c:v>12.74</c:v>
                </c:pt>
                <c:pt idx="1754">
                  <c:v>12.74</c:v>
                </c:pt>
                <c:pt idx="1755">
                  <c:v>12.75</c:v>
                </c:pt>
                <c:pt idx="1756">
                  <c:v>12.78</c:v>
                </c:pt>
                <c:pt idx="1757">
                  <c:v>12.85</c:v>
                </c:pt>
                <c:pt idx="1758">
                  <c:v>12.8</c:v>
                </c:pt>
                <c:pt idx="1759">
                  <c:v>12.8</c:v>
                </c:pt>
                <c:pt idx="1760">
                  <c:v>12.8</c:v>
                </c:pt>
                <c:pt idx="1761">
                  <c:v>12.8</c:v>
                </c:pt>
                <c:pt idx="1762">
                  <c:v>12.79</c:v>
                </c:pt>
                <c:pt idx="1763">
                  <c:v>12.84</c:v>
                </c:pt>
                <c:pt idx="1764">
                  <c:v>12.84</c:v>
                </c:pt>
                <c:pt idx="1765">
                  <c:v>12.84</c:v>
                </c:pt>
                <c:pt idx="1766">
                  <c:v>12.85</c:v>
                </c:pt>
                <c:pt idx="1767">
                  <c:v>12.87</c:v>
                </c:pt>
                <c:pt idx="1768">
                  <c:v>12.84</c:v>
                </c:pt>
                <c:pt idx="1769">
                  <c:v>12.8</c:v>
                </c:pt>
                <c:pt idx="1770">
                  <c:v>12.84</c:v>
                </c:pt>
                <c:pt idx="1771">
                  <c:v>12.86</c:v>
                </c:pt>
                <c:pt idx="1772">
                  <c:v>12.95</c:v>
                </c:pt>
                <c:pt idx="1773">
                  <c:v>12.94</c:v>
                </c:pt>
                <c:pt idx="1774">
                  <c:v>12.94</c:v>
                </c:pt>
                <c:pt idx="1775">
                  <c:v>12.99</c:v>
                </c:pt>
                <c:pt idx="1776">
                  <c:v>13.01</c:v>
                </c:pt>
                <c:pt idx="1777">
                  <c:v>13.02</c:v>
                </c:pt>
                <c:pt idx="1778">
                  <c:v>13</c:v>
                </c:pt>
                <c:pt idx="1779">
                  <c:v>13.03</c:v>
                </c:pt>
                <c:pt idx="1780">
                  <c:v>13</c:v>
                </c:pt>
                <c:pt idx="1781">
                  <c:v>13.01</c:v>
                </c:pt>
                <c:pt idx="1782">
                  <c:v>13.06</c:v>
                </c:pt>
                <c:pt idx="1783">
                  <c:v>13.02</c:v>
                </c:pt>
                <c:pt idx="1784">
                  <c:v>13.02</c:v>
                </c:pt>
                <c:pt idx="1785">
                  <c:v>12.98</c:v>
                </c:pt>
                <c:pt idx="1786">
                  <c:v>12.99</c:v>
                </c:pt>
                <c:pt idx="1787">
                  <c:v>13.01</c:v>
                </c:pt>
                <c:pt idx="1788">
                  <c:v>12.98</c:v>
                </c:pt>
                <c:pt idx="1789">
                  <c:v>12.89</c:v>
                </c:pt>
                <c:pt idx="1790">
                  <c:v>12.9</c:v>
                </c:pt>
                <c:pt idx="1791">
                  <c:v>12.9</c:v>
                </c:pt>
                <c:pt idx="1792">
                  <c:v>12.87</c:v>
                </c:pt>
                <c:pt idx="1793">
                  <c:v>12.83</c:v>
                </c:pt>
                <c:pt idx="1794">
                  <c:v>12.87</c:v>
                </c:pt>
                <c:pt idx="1795">
                  <c:v>12.92</c:v>
                </c:pt>
                <c:pt idx="1796">
                  <c:v>12.95</c:v>
                </c:pt>
                <c:pt idx="1797">
                  <c:v>12.99</c:v>
                </c:pt>
                <c:pt idx="1798">
                  <c:v>12.99</c:v>
                </c:pt>
                <c:pt idx="1799">
                  <c:v>12.99</c:v>
                </c:pt>
                <c:pt idx="1800">
                  <c:v>12.98</c:v>
                </c:pt>
                <c:pt idx="1801">
                  <c:v>12.97</c:v>
                </c:pt>
                <c:pt idx="1802">
                  <c:v>12.88</c:v>
                </c:pt>
                <c:pt idx="1803">
                  <c:v>12.88</c:v>
                </c:pt>
                <c:pt idx="1804">
                  <c:v>12.86</c:v>
                </c:pt>
                <c:pt idx="1805">
                  <c:v>12.85</c:v>
                </c:pt>
                <c:pt idx="1806">
                  <c:v>12.85</c:v>
                </c:pt>
                <c:pt idx="1807">
                  <c:v>12.8</c:v>
                </c:pt>
                <c:pt idx="1808">
                  <c:v>12.81</c:v>
                </c:pt>
                <c:pt idx="1809">
                  <c:v>12.79</c:v>
                </c:pt>
                <c:pt idx="1810">
                  <c:v>12.7</c:v>
                </c:pt>
                <c:pt idx="1811">
                  <c:v>12.7</c:v>
                </c:pt>
                <c:pt idx="1812">
                  <c:v>12.7</c:v>
                </c:pt>
                <c:pt idx="1813">
                  <c:v>12.63</c:v>
                </c:pt>
                <c:pt idx="1814">
                  <c:v>12.64</c:v>
                </c:pt>
                <c:pt idx="1815">
                  <c:v>12.65</c:v>
                </c:pt>
                <c:pt idx="1816">
                  <c:v>12.65</c:v>
                </c:pt>
                <c:pt idx="1817">
                  <c:v>12.61</c:v>
                </c:pt>
                <c:pt idx="1818">
                  <c:v>12.59</c:v>
                </c:pt>
                <c:pt idx="1819">
                  <c:v>12.6</c:v>
                </c:pt>
                <c:pt idx="1820">
                  <c:v>12.57</c:v>
                </c:pt>
                <c:pt idx="1821">
                  <c:v>12.58</c:v>
                </c:pt>
                <c:pt idx="1822">
                  <c:v>12.65</c:v>
                </c:pt>
                <c:pt idx="1823">
                  <c:v>12.6</c:v>
                </c:pt>
                <c:pt idx="1824">
                  <c:v>12.59</c:v>
                </c:pt>
                <c:pt idx="1825">
                  <c:v>12.59</c:v>
                </c:pt>
                <c:pt idx="1826">
                  <c:v>12.6</c:v>
                </c:pt>
                <c:pt idx="1827">
                  <c:v>12.63</c:v>
                </c:pt>
                <c:pt idx="1828">
                  <c:v>12.63</c:v>
                </c:pt>
                <c:pt idx="1829">
                  <c:v>12.66</c:v>
                </c:pt>
                <c:pt idx="1830">
                  <c:v>12.63</c:v>
                </c:pt>
                <c:pt idx="1831">
                  <c:v>12.63</c:v>
                </c:pt>
                <c:pt idx="1832">
                  <c:v>12.62</c:v>
                </c:pt>
                <c:pt idx="1833">
                  <c:v>12.62</c:v>
                </c:pt>
                <c:pt idx="1834">
                  <c:v>12.64</c:v>
                </c:pt>
                <c:pt idx="1835">
                  <c:v>12.66</c:v>
                </c:pt>
                <c:pt idx="1836">
                  <c:v>12.66</c:v>
                </c:pt>
                <c:pt idx="1837">
                  <c:v>12.66</c:v>
                </c:pt>
                <c:pt idx="1838">
                  <c:v>12.66</c:v>
                </c:pt>
                <c:pt idx="1839">
                  <c:v>12.63</c:v>
                </c:pt>
                <c:pt idx="1840">
                  <c:v>12.62</c:v>
                </c:pt>
                <c:pt idx="1841">
                  <c:v>12.61</c:v>
                </c:pt>
                <c:pt idx="1842">
                  <c:v>12.55</c:v>
                </c:pt>
                <c:pt idx="1843">
                  <c:v>12.49</c:v>
                </c:pt>
                <c:pt idx="1844">
                  <c:v>12.45</c:v>
                </c:pt>
                <c:pt idx="1845">
                  <c:v>12.49</c:v>
                </c:pt>
                <c:pt idx="1846">
                  <c:v>12.49</c:v>
                </c:pt>
                <c:pt idx="1847">
                  <c:v>12.48</c:v>
                </c:pt>
                <c:pt idx="1848">
                  <c:v>12.46</c:v>
                </c:pt>
                <c:pt idx="1849">
                  <c:v>12.48</c:v>
                </c:pt>
                <c:pt idx="1850">
                  <c:v>12.5</c:v>
                </c:pt>
                <c:pt idx="1851">
                  <c:v>12.49</c:v>
                </c:pt>
                <c:pt idx="1852">
                  <c:v>12.46</c:v>
                </c:pt>
                <c:pt idx="1853">
                  <c:v>12.46</c:v>
                </c:pt>
                <c:pt idx="1854">
                  <c:v>12.48</c:v>
                </c:pt>
                <c:pt idx="1855">
                  <c:v>12.47</c:v>
                </c:pt>
                <c:pt idx="1856">
                  <c:v>12.48</c:v>
                </c:pt>
                <c:pt idx="1857">
                  <c:v>12.51</c:v>
                </c:pt>
                <c:pt idx="1858">
                  <c:v>12.53</c:v>
                </c:pt>
                <c:pt idx="1859">
                  <c:v>12.58</c:v>
                </c:pt>
                <c:pt idx="1860">
                  <c:v>12.61</c:v>
                </c:pt>
                <c:pt idx="1861">
                  <c:v>12.64</c:v>
                </c:pt>
                <c:pt idx="1862">
                  <c:v>12.72</c:v>
                </c:pt>
                <c:pt idx="1863">
                  <c:v>12.7</c:v>
                </c:pt>
                <c:pt idx="1864">
                  <c:v>12.71</c:v>
                </c:pt>
                <c:pt idx="1865">
                  <c:v>12.75</c:v>
                </c:pt>
                <c:pt idx="1866">
                  <c:v>12.77</c:v>
                </c:pt>
                <c:pt idx="1867">
                  <c:v>12.78</c:v>
                </c:pt>
                <c:pt idx="1868">
                  <c:v>12.74</c:v>
                </c:pt>
                <c:pt idx="1869">
                  <c:v>12.77</c:v>
                </c:pt>
                <c:pt idx="1870">
                  <c:v>12.73</c:v>
                </c:pt>
                <c:pt idx="1871">
                  <c:v>12.71</c:v>
                </c:pt>
                <c:pt idx="1872">
                  <c:v>12.8</c:v>
                </c:pt>
                <c:pt idx="1873">
                  <c:v>12.76</c:v>
                </c:pt>
                <c:pt idx="1874">
                  <c:v>12.78</c:v>
                </c:pt>
                <c:pt idx="1875">
                  <c:v>12.72</c:v>
                </c:pt>
                <c:pt idx="1876">
                  <c:v>12.7</c:v>
                </c:pt>
                <c:pt idx="1877">
                  <c:v>12.66</c:v>
                </c:pt>
                <c:pt idx="1878">
                  <c:v>12.6</c:v>
                </c:pt>
                <c:pt idx="1879">
                  <c:v>12.64</c:v>
                </c:pt>
                <c:pt idx="1880">
                  <c:v>12.64</c:v>
                </c:pt>
                <c:pt idx="1881">
                  <c:v>12.64</c:v>
                </c:pt>
                <c:pt idx="1882">
                  <c:v>12.63</c:v>
                </c:pt>
                <c:pt idx="1883">
                  <c:v>12.64</c:v>
                </c:pt>
                <c:pt idx="1884">
                  <c:v>12.66</c:v>
                </c:pt>
                <c:pt idx="1885">
                  <c:v>12.69</c:v>
                </c:pt>
                <c:pt idx="1886">
                  <c:v>12.69</c:v>
                </c:pt>
                <c:pt idx="1887">
                  <c:v>12.67</c:v>
                </c:pt>
                <c:pt idx="1888">
                  <c:v>12.65</c:v>
                </c:pt>
                <c:pt idx="1889">
                  <c:v>12.66</c:v>
                </c:pt>
                <c:pt idx="1890">
                  <c:v>12.66</c:v>
                </c:pt>
                <c:pt idx="1891">
                  <c:v>12.66</c:v>
                </c:pt>
                <c:pt idx="1892">
                  <c:v>12.67</c:v>
                </c:pt>
                <c:pt idx="1893">
                  <c:v>12.63</c:v>
                </c:pt>
                <c:pt idx="1894">
                  <c:v>12.59</c:v>
                </c:pt>
                <c:pt idx="1895">
                  <c:v>12.55</c:v>
                </c:pt>
                <c:pt idx="1896">
                  <c:v>12.55</c:v>
                </c:pt>
                <c:pt idx="1897">
                  <c:v>12.58</c:v>
                </c:pt>
                <c:pt idx="1898">
                  <c:v>12.56</c:v>
                </c:pt>
                <c:pt idx="1899">
                  <c:v>12.56</c:v>
                </c:pt>
                <c:pt idx="1900">
                  <c:v>12.57</c:v>
                </c:pt>
                <c:pt idx="1901">
                  <c:v>12.56</c:v>
                </c:pt>
                <c:pt idx="1902">
                  <c:v>12.54</c:v>
                </c:pt>
                <c:pt idx="1903">
                  <c:v>12.52</c:v>
                </c:pt>
                <c:pt idx="1904">
                  <c:v>12.53</c:v>
                </c:pt>
                <c:pt idx="1905">
                  <c:v>12.52</c:v>
                </c:pt>
                <c:pt idx="1906">
                  <c:v>12.53</c:v>
                </c:pt>
                <c:pt idx="1907">
                  <c:v>12.57</c:v>
                </c:pt>
                <c:pt idx="1908">
                  <c:v>12.62</c:v>
                </c:pt>
                <c:pt idx="1909">
                  <c:v>12.62</c:v>
                </c:pt>
                <c:pt idx="1910">
                  <c:v>12.65</c:v>
                </c:pt>
                <c:pt idx="1911">
                  <c:v>12.65</c:v>
                </c:pt>
                <c:pt idx="1912">
                  <c:v>12.68</c:v>
                </c:pt>
                <c:pt idx="1913">
                  <c:v>12.86</c:v>
                </c:pt>
                <c:pt idx="1914">
                  <c:v>13.03</c:v>
                </c:pt>
                <c:pt idx="1915">
                  <c:v>12.99</c:v>
                </c:pt>
                <c:pt idx="1916">
                  <c:v>13.04</c:v>
                </c:pt>
                <c:pt idx="1917">
                  <c:v>13.25</c:v>
                </c:pt>
                <c:pt idx="1918">
                  <c:v>13.09</c:v>
                </c:pt>
                <c:pt idx="1919">
                  <c:v>13.16</c:v>
                </c:pt>
                <c:pt idx="1920">
                  <c:v>13.18</c:v>
                </c:pt>
                <c:pt idx="1921">
                  <c:v>13.22</c:v>
                </c:pt>
                <c:pt idx="1922">
                  <c:v>13.3</c:v>
                </c:pt>
                <c:pt idx="1923">
                  <c:v>13.19</c:v>
                </c:pt>
                <c:pt idx="1924">
                  <c:v>13.27</c:v>
                </c:pt>
                <c:pt idx="1925">
                  <c:v>13.18</c:v>
                </c:pt>
                <c:pt idx="1926">
                  <c:v>13.16</c:v>
                </c:pt>
                <c:pt idx="1927">
                  <c:v>13.09</c:v>
                </c:pt>
                <c:pt idx="1928">
                  <c:v>13.19</c:v>
                </c:pt>
                <c:pt idx="1929">
                  <c:v>13.19</c:v>
                </c:pt>
                <c:pt idx="1930">
                  <c:v>13.12</c:v>
                </c:pt>
                <c:pt idx="1931">
                  <c:v>13.12</c:v>
                </c:pt>
                <c:pt idx="1932">
                  <c:v>13.14</c:v>
                </c:pt>
                <c:pt idx="1933">
                  <c:v>13.28</c:v>
                </c:pt>
                <c:pt idx="1934">
                  <c:v>13.48</c:v>
                </c:pt>
                <c:pt idx="1935">
                  <c:v>13.4</c:v>
                </c:pt>
                <c:pt idx="1936">
                  <c:v>13.41</c:v>
                </c:pt>
                <c:pt idx="1937">
                  <c:v>13.33</c:v>
                </c:pt>
                <c:pt idx="1938">
                  <c:v>13.32</c:v>
                </c:pt>
                <c:pt idx="1939">
                  <c:v>13.26</c:v>
                </c:pt>
                <c:pt idx="1940">
                  <c:v>13.3</c:v>
                </c:pt>
                <c:pt idx="1941">
                  <c:v>13.32</c:v>
                </c:pt>
                <c:pt idx="1942">
                  <c:v>13.37</c:v>
                </c:pt>
                <c:pt idx="1943">
                  <c:v>13.41</c:v>
                </c:pt>
                <c:pt idx="1944">
                  <c:v>13.44</c:v>
                </c:pt>
                <c:pt idx="1945">
                  <c:v>13.6</c:v>
                </c:pt>
                <c:pt idx="1946">
                  <c:v>13.72</c:v>
                </c:pt>
                <c:pt idx="1947">
                  <c:v>14.03</c:v>
                </c:pt>
                <c:pt idx="1948">
                  <c:v>13.92</c:v>
                </c:pt>
                <c:pt idx="1949">
                  <c:v>13.78</c:v>
                </c:pt>
                <c:pt idx="1950">
                  <c:v>13.92</c:v>
                </c:pt>
                <c:pt idx="1951">
                  <c:v>13.91</c:v>
                </c:pt>
                <c:pt idx="1952">
                  <c:v>13.86</c:v>
                </c:pt>
                <c:pt idx="1953">
                  <c:v>13.92</c:v>
                </c:pt>
                <c:pt idx="1954">
                  <c:v>14.12</c:v>
                </c:pt>
                <c:pt idx="1955">
                  <c:v>14.1</c:v>
                </c:pt>
                <c:pt idx="1956">
                  <c:v>13.99</c:v>
                </c:pt>
                <c:pt idx="1957">
                  <c:v>13.46</c:v>
                </c:pt>
                <c:pt idx="1958">
                  <c:v>13.55</c:v>
                </c:pt>
                <c:pt idx="1959">
                  <c:v>13.44</c:v>
                </c:pt>
                <c:pt idx="1960">
                  <c:v>13.44</c:v>
                </c:pt>
                <c:pt idx="1961">
                  <c:v>13.44</c:v>
                </c:pt>
                <c:pt idx="1962">
                  <c:v>13.53</c:v>
                </c:pt>
                <c:pt idx="1963">
                  <c:v>13.59</c:v>
                </c:pt>
                <c:pt idx="1964">
                  <c:v>13.76</c:v>
                </c:pt>
                <c:pt idx="1965">
                  <c:v>13.83</c:v>
                </c:pt>
                <c:pt idx="1966">
                  <c:v>13.75</c:v>
                </c:pt>
                <c:pt idx="1967">
                  <c:v>13.62</c:v>
                </c:pt>
                <c:pt idx="1968">
                  <c:v>13.68</c:v>
                </c:pt>
                <c:pt idx="1969">
                  <c:v>13.66</c:v>
                </c:pt>
                <c:pt idx="1970">
                  <c:v>13.67</c:v>
                </c:pt>
                <c:pt idx="1971">
                  <c:v>13.71</c:v>
                </c:pt>
                <c:pt idx="1972">
                  <c:v>13.82</c:v>
                </c:pt>
                <c:pt idx="1973">
                  <c:v>13.84</c:v>
                </c:pt>
                <c:pt idx="1974">
                  <c:v>13.84</c:v>
                </c:pt>
                <c:pt idx="1975">
                  <c:v>13.96</c:v>
                </c:pt>
                <c:pt idx="1976">
                  <c:v>13.95</c:v>
                </c:pt>
                <c:pt idx="1977">
                  <c:v>14.02</c:v>
                </c:pt>
                <c:pt idx="1978">
                  <c:v>14.08</c:v>
                </c:pt>
                <c:pt idx="1979">
                  <c:v>14.01</c:v>
                </c:pt>
                <c:pt idx="1980">
                  <c:v>14.03</c:v>
                </c:pt>
                <c:pt idx="1981">
                  <c:v>14.04</c:v>
                </c:pt>
                <c:pt idx="1982">
                  <c:v>14.2</c:v>
                </c:pt>
                <c:pt idx="1983">
                  <c:v>14.32</c:v>
                </c:pt>
                <c:pt idx="1984">
                  <c:v>14.22</c:v>
                </c:pt>
                <c:pt idx="1985">
                  <c:v>14.33</c:v>
                </c:pt>
                <c:pt idx="1986">
                  <c:v>14.09</c:v>
                </c:pt>
                <c:pt idx="1987">
                  <c:v>14.07</c:v>
                </c:pt>
                <c:pt idx="1988">
                  <c:v>14.38</c:v>
                </c:pt>
                <c:pt idx="1989">
                  <c:v>14.1</c:v>
                </c:pt>
                <c:pt idx="1990">
                  <c:v>13.9</c:v>
                </c:pt>
                <c:pt idx="1991">
                  <c:v>13.95</c:v>
                </c:pt>
                <c:pt idx="1992">
                  <c:v>14.05</c:v>
                </c:pt>
                <c:pt idx="1993">
                  <c:v>13.96</c:v>
                </c:pt>
                <c:pt idx="1994">
                  <c:v>14.07</c:v>
                </c:pt>
                <c:pt idx="1995">
                  <c:v>14.16</c:v>
                </c:pt>
                <c:pt idx="1996">
                  <c:v>14.2</c:v>
                </c:pt>
                <c:pt idx="1997">
                  <c:v>14.34</c:v>
                </c:pt>
                <c:pt idx="1998">
                  <c:v>14.24</c:v>
                </c:pt>
                <c:pt idx="1999">
                  <c:v>13.99</c:v>
                </c:pt>
                <c:pt idx="2000">
                  <c:v>14.13</c:v>
                </c:pt>
                <c:pt idx="2001">
                  <c:v>14.3</c:v>
                </c:pt>
                <c:pt idx="2002">
                  <c:v>14.86</c:v>
                </c:pt>
                <c:pt idx="2003">
                  <c:v>15.28</c:v>
                </c:pt>
                <c:pt idx="2004">
                  <c:v>15.06</c:v>
                </c:pt>
                <c:pt idx="2005">
                  <c:v>14.92</c:v>
                </c:pt>
                <c:pt idx="2006">
                  <c:v>14.87</c:v>
                </c:pt>
                <c:pt idx="2007">
                  <c:v>14.89</c:v>
                </c:pt>
                <c:pt idx="2008">
                  <c:v>14.93</c:v>
                </c:pt>
                <c:pt idx="2009">
                  <c:v>14.88</c:v>
                </c:pt>
                <c:pt idx="2010">
                  <c:v>14.7</c:v>
                </c:pt>
                <c:pt idx="2011">
                  <c:v>14.66</c:v>
                </c:pt>
                <c:pt idx="2012">
                  <c:v>14.32</c:v>
                </c:pt>
                <c:pt idx="2013">
                  <c:v>14.37</c:v>
                </c:pt>
                <c:pt idx="2014">
                  <c:v>14.15</c:v>
                </c:pt>
                <c:pt idx="2015">
                  <c:v>13.88</c:v>
                </c:pt>
                <c:pt idx="2016">
                  <c:v>13.89</c:v>
                </c:pt>
                <c:pt idx="2017">
                  <c:v>13.96</c:v>
                </c:pt>
                <c:pt idx="2018">
                  <c:v>13.81</c:v>
                </c:pt>
                <c:pt idx="2019">
                  <c:v>13.62</c:v>
                </c:pt>
                <c:pt idx="2020">
                  <c:v>13.59</c:v>
                </c:pt>
                <c:pt idx="2021">
                  <c:v>13.56</c:v>
                </c:pt>
                <c:pt idx="2022">
                  <c:v>13.72</c:v>
                </c:pt>
                <c:pt idx="2023">
                  <c:v>13.63</c:v>
                </c:pt>
                <c:pt idx="2024">
                  <c:v>13.68</c:v>
                </c:pt>
                <c:pt idx="2025">
                  <c:v>13.57</c:v>
                </c:pt>
                <c:pt idx="2026">
                  <c:v>13.55</c:v>
                </c:pt>
                <c:pt idx="2027">
                  <c:v>13.56</c:v>
                </c:pt>
                <c:pt idx="2028">
                  <c:v>13.4</c:v>
                </c:pt>
                <c:pt idx="2029">
                  <c:v>13.3</c:v>
                </c:pt>
                <c:pt idx="2030">
                  <c:v>13.28</c:v>
                </c:pt>
                <c:pt idx="2031">
                  <c:v>13.3</c:v>
                </c:pt>
                <c:pt idx="2032">
                  <c:v>13.33</c:v>
                </c:pt>
                <c:pt idx="2033">
                  <c:v>13.36</c:v>
                </c:pt>
                <c:pt idx="2034">
                  <c:v>13.32</c:v>
                </c:pt>
                <c:pt idx="2035">
                  <c:v>13.43</c:v>
                </c:pt>
                <c:pt idx="2036">
                  <c:v>13.44</c:v>
                </c:pt>
                <c:pt idx="2037">
                  <c:v>13.55</c:v>
                </c:pt>
                <c:pt idx="2038">
                  <c:v>13.46</c:v>
                </c:pt>
                <c:pt idx="2039">
                  <c:v>13.45</c:v>
                </c:pt>
                <c:pt idx="2040">
                  <c:v>13.46</c:v>
                </c:pt>
                <c:pt idx="2041">
                  <c:v>13.46</c:v>
                </c:pt>
                <c:pt idx="2042">
                  <c:v>13.57</c:v>
                </c:pt>
                <c:pt idx="2043">
                  <c:v>13.69</c:v>
                </c:pt>
                <c:pt idx="2044">
                  <c:v>13.74</c:v>
                </c:pt>
                <c:pt idx="2045">
                  <c:v>13.73</c:v>
                </c:pt>
                <c:pt idx="2046">
                  <c:v>13.77</c:v>
                </c:pt>
                <c:pt idx="2047">
                  <c:v>13.85</c:v>
                </c:pt>
                <c:pt idx="2048">
                  <c:v>13.79</c:v>
                </c:pt>
                <c:pt idx="2049">
                  <c:v>13.68</c:v>
                </c:pt>
                <c:pt idx="2050">
                  <c:v>13.64</c:v>
                </c:pt>
                <c:pt idx="2051">
                  <c:v>13.61</c:v>
                </c:pt>
                <c:pt idx="2052">
                  <c:v>13.65</c:v>
                </c:pt>
                <c:pt idx="2053">
                  <c:v>13.91</c:v>
                </c:pt>
                <c:pt idx="2054">
                  <c:v>13.85</c:v>
                </c:pt>
                <c:pt idx="2055">
                  <c:v>13.85</c:v>
                </c:pt>
                <c:pt idx="2056">
                  <c:v>13.79</c:v>
                </c:pt>
                <c:pt idx="2057">
                  <c:v>13.56</c:v>
                </c:pt>
                <c:pt idx="2058">
                  <c:v>13.45</c:v>
                </c:pt>
                <c:pt idx="2059">
                  <c:v>13.45</c:v>
                </c:pt>
                <c:pt idx="2060">
                  <c:v>13.45</c:v>
                </c:pt>
                <c:pt idx="2061">
                  <c:v>13.45</c:v>
                </c:pt>
                <c:pt idx="2062">
                  <c:v>13.51</c:v>
                </c:pt>
                <c:pt idx="2063">
                  <c:v>13.51</c:v>
                </c:pt>
                <c:pt idx="2064">
                  <c:v>13.53</c:v>
                </c:pt>
                <c:pt idx="2066">
                  <c:v>13.62</c:v>
                </c:pt>
                <c:pt idx="2067">
                  <c:v>13.8</c:v>
                </c:pt>
                <c:pt idx="2069">
                  <c:v>13.71</c:v>
                </c:pt>
                <c:pt idx="2070">
                  <c:v>13.6</c:v>
                </c:pt>
                <c:pt idx="2071">
                  <c:v>13.5</c:v>
                </c:pt>
                <c:pt idx="2072">
                  <c:v>13.5</c:v>
                </c:pt>
                <c:pt idx="2073">
                  <c:v>13.62</c:v>
                </c:pt>
                <c:pt idx="2074">
                  <c:v>13.58</c:v>
                </c:pt>
                <c:pt idx="2075">
                  <c:v>13.5</c:v>
                </c:pt>
                <c:pt idx="2076">
                  <c:v>13.42</c:v>
                </c:pt>
                <c:pt idx="2077">
                  <c:v>13.36</c:v>
                </c:pt>
                <c:pt idx="2078">
                  <c:v>13.34</c:v>
                </c:pt>
                <c:pt idx="2079">
                  <c:v>13.36</c:v>
                </c:pt>
                <c:pt idx="2080">
                  <c:v>13.31</c:v>
                </c:pt>
                <c:pt idx="2081">
                  <c:v>13.26</c:v>
                </c:pt>
                <c:pt idx="2082">
                  <c:v>13.18</c:v>
                </c:pt>
                <c:pt idx="2083">
                  <c:v>13.12</c:v>
                </c:pt>
                <c:pt idx="2084">
                  <c:v>13.23</c:v>
                </c:pt>
                <c:pt idx="2085">
                  <c:v>13.18</c:v>
                </c:pt>
                <c:pt idx="2086">
                  <c:v>13.24</c:v>
                </c:pt>
                <c:pt idx="2087">
                  <c:v>13.28</c:v>
                </c:pt>
                <c:pt idx="2088">
                  <c:v>13.17</c:v>
                </c:pt>
                <c:pt idx="2089">
                  <c:v>13.05</c:v>
                </c:pt>
                <c:pt idx="2090">
                  <c:v>12.95</c:v>
                </c:pt>
                <c:pt idx="2091">
                  <c:v>12.9</c:v>
                </c:pt>
                <c:pt idx="2092">
                  <c:v>12.97</c:v>
                </c:pt>
                <c:pt idx="2093">
                  <c:v>13</c:v>
                </c:pt>
                <c:pt idx="2094">
                  <c:v>13.14</c:v>
                </c:pt>
                <c:pt idx="2095">
                  <c:v>13.15</c:v>
                </c:pt>
                <c:pt idx="2096">
                  <c:v>12.94</c:v>
                </c:pt>
                <c:pt idx="2097">
                  <c:v>13.02</c:v>
                </c:pt>
                <c:pt idx="2098">
                  <c:v>13.11</c:v>
                </c:pt>
                <c:pt idx="2099">
                  <c:v>13.01</c:v>
                </c:pt>
                <c:pt idx="2100">
                  <c:v>13.06</c:v>
                </c:pt>
                <c:pt idx="2101">
                  <c:v>12.97</c:v>
                </c:pt>
                <c:pt idx="2102">
                  <c:v>13.06</c:v>
                </c:pt>
                <c:pt idx="2103">
                  <c:v>13.1</c:v>
                </c:pt>
                <c:pt idx="2104">
                  <c:v>13.01</c:v>
                </c:pt>
                <c:pt idx="2105">
                  <c:v>13.13</c:v>
                </c:pt>
                <c:pt idx="2106">
                  <c:v>13.04</c:v>
                </c:pt>
                <c:pt idx="2107">
                  <c:v>13.07</c:v>
                </c:pt>
                <c:pt idx="2108">
                  <c:v>13.05</c:v>
                </c:pt>
                <c:pt idx="2109">
                  <c:v>12.96</c:v>
                </c:pt>
                <c:pt idx="2110">
                  <c:v>12.86</c:v>
                </c:pt>
                <c:pt idx="2111">
                  <c:v>12.78</c:v>
                </c:pt>
                <c:pt idx="2112">
                  <c:v>12.87</c:v>
                </c:pt>
                <c:pt idx="2113">
                  <c:v>12.83</c:v>
                </c:pt>
                <c:pt idx="2114">
                  <c:v>12.82</c:v>
                </c:pt>
                <c:pt idx="2115">
                  <c:v>12.83</c:v>
                </c:pt>
                <c:pt idx="2116">
                  <c:v>12.76</c:v>
                </c:pt>
                <c:pt idx="2117">
                  <c:v>12.77</c:v>
                </c:pt>
                <c:pt idx="2118">
                  <c:v>12.75</c:v>
                </c:pt>
                <c:pt idx="2119">
                  <c:v>12.73</c:v>
                </c:pt>
                <c:pt idx="2120">
                  <c:v>12.75</c:v>
                </c:pt>
                <c:pt idx="2121">
                  <c:v>12.78</c:v>
                </c:pt>
                <c:pt idx="2122">
                  <c:v>12.79</c:v>
                </c:pt>
                <c:pt idx="2123">
                  <c:v>12.93</c:v>
                </c:pt>
                <c:pt idx="2124">
                  <c:v>12.99</c:v>
                </c:pt>
                <c:pt idx="2125">
                  <c:v>12.96</c:v>
                </c:pt>
                <c:pt idx="2126">
                  <c:v>13.05</c:v>
                </c:pt>
                <c:pt idx="2127">
                  <c:v>13.21</c:v>
                </c:pt>
                <c:pt idx="2128">
                  <c:v>13.18</c:v>
                </c:pt>
                <c:pt idx="2129">
                  <c:v>13.3</c:v>
                </c:pt>
                <c:pt idx="2130">
                  <c:v>13.52</c:v>
                </c:pt>
                <c:pt idx="2131">
                  <c:v>13.54</c:v>
                </c:pt>
                <c:pt idx="2132">
                  <c:v>13.47</c:v>
                </c:pt>
                <c:pt idx="2133">
                  <c:v>13.35</c:v>
                </c:pt>
                <c:pt idx="2134">
                  <c:v>13.26</c:v>
                </c:pt>
                <c:pt idx="2135">
                  <c:v>13.27</c:v>
                </c:pt>
                <c:pt idx="2137">
                  <c:v>13.16</c:v>
                </c:pt>
                <c:pt idx="2138">
                  <c:v>13.17</c:v>
                </c:pt>
                <c:pt idx="2139">
                  <c:v>13.24</c:v>
                </c:pt>
                <c:pt idx="2140">
                  <c:v>13.14</c:v>
                </c:pt>
                <c:pt idx="2141">
                  <c:v>13.03</c:v>
                </c:pt>
                <c:pt idx="2142">
                  <c:v>13.09</c:v>
                </c:pt>
                <c:pt idx="2143">
                  <c:v>13.09</c:v>
                </c:pt>
                <c:pt idx="2144">
                  <c:v>13.04</c:v>
                </c:pt>
                <c:pt idx="2145">
                  <c:v>12.89</c:v>
                </c:pt>
                <c:pt idx="2146">
                  <c:v>12.84</c:v>
                </c:pt>
                <c:pt idx="2147">
                  <c:v>12.7</c:v>
                </c:pt>
                <c:pt idx="2148">
                  <c:v>12.64</c:v>
                </c:pt>
                <c:pt idx="2149">
                  <c:v>12.64</c:v>
                </c:pt>
                <c:pt idx="2150">
                  <c:v>12.89</c:v>
                </c:pt>
                <c:pt idx="2151">
                  <c:v>12.83</c:v>
                </c:pt>
                <c:pt idx="2152">
                  <c:v>12.81</c:v>
                </c:pt>
                <c:pt idx="2153">
                  <c:v>12.76</c:v>
                </c:pt>
                <c:pt idx="2154">
                  <c:v>12.72</c:v>
                </c:pt>
                <c:pt idx="2155">
                  <c:v>12.63</c:v>
                </c:pt>
                <c:pt idx="2156">
                  <c:v>12.56</c:v>
                </c:pt>
                <c:pt idx="2157">
                  <c:v>12.62</c:v>
                </c:pt>
                <c:pt idx="2158">
                  <c:v>12.58</c:v>
                </c:pt>
                <c:pt idx="2159">
                  <c:v>12.48</c:v>
                </c:pt>
                <c:pt idx="2160">
                  <c:v>12.47</c:v>
                </c:pt>
                <c:pt idx="2161">
                  <c:v>12.44</c:v>
                </c:pt>
                <c:pt idx="2162">
                  <c:v>12.34</c:v>
                </c:pt>
                <c:pt idx="2163">
                  <c:v>12.23</c:v>
                </c:pt>
                <c:pt idx="2164">
                  <c:v>12.27</c:v>
                </c:pt>
                <c:pt idx="2165">
                  <c:v>12.21</c:v>
                </c:pt>
                <c:pt idx="2166">
                  <c:v>12.21</c:v>
                </c:pt>
                <c:pt idx="2167">
                  <c:v>12.29</c:v>
                </c:pt>
                <c:pt idx="2168">
                  <c:v>12.26</c:v>
                </c:pt>
                <c:pt idx="2169">
                  <c:v>12.3</c:v>
                </c:pt>
                <c:pt idx="2170">
                  <c:v>12.38</c:v>
                </c:pt>
                <c:pt idx="2171">
                  <c:v>12.36</c:v>
                </c:pt>
                <c:pt idx="2172">
                  <c:v>12.38</c:v>
                </c:pt>
                <c:pt idx="2173">
                  <c:v>12.31</c:v>
                </c:pt>
                <c:pt idx="2174">
                  <c:v>12.26</c:v>
                </c:pt>
                <c:pt idx="2175">
                  <c:v>12.22</c:v>
                </c:pt>
                <c:pt idx="2176">
                  <c:v>12.14</c:v>
                </c:pt>
                <c:pt idx="2177">
                  <c:v>12.04</c:v>
                </c:pt>
                <c:pt idx="2178">
                  <c:v>11.91</c:v>
                </c:pt>
                <c:pt idx="2179">
                  <c:v>11.9</c:v>
                </c:pt>
                <c:pt idx="2180">
                  <c:v>11.91</c:v>
                </c:pt>
                <c:pt idx="2181">
                  <c:v>11.71</c:v>
                </c:pt>
                <c:pt idx="2182">
                  <c:v>11.53</c:v>
                </c:pt>
                <c:pt idx="2183">
                  <c:v>11.52</c:v>
                </c:pt>
                <c:pt idx="2184">
                  <c:v>11.51</c:v>
                </c:pt>
                <c:pt idx="2185">
                  <c:v>11.46</c:v>
                </c:pt>
                <c:pt idx="2186">
                  <c:v>11.28</c:v>
                </c:pt>
                <c:pt idx="2187">
                  <c:v>11.26</c:v>
                </c:pt>
                <c:pt idx="2188">
                  <c:v>11.26</c:v>
                </c:pt>
                <c:pt idx="2189">
                  <c:v>11.24</c:v>
                </c:pt>
                <c:pt idx="2190">
                  <c:v>11.26</c:v>
                </c:pt>
                <c:pt idx="2191">
                  <c:v>11.25</c:v>
                </c:pt>
                <c:pt idx="2192">
                  <c:v>11.26</c:v>
                </c:pt>
                <c:pt idx="2193">
                  <c:v>11.22</c:v>
                </c:pt>
                <c:pt idx="2194">
                  <c:v>11.17</c:v>
                </c:pt>
                <c:pt idx="2195">
                  <c:v>11.23</c:v>
                </c:pt>
                <c:pt idx="2196">
                  <c:v>11.17</c:v>
                </c:pt>
                <c:pt idx="2197">
                  <c:v>11.15</c:v>
                </c:pt>
                <c:pt idx="2198">
                  <c:v>11.09</c:v>
                </c:pt>
                <c:pt idx="2199">
                  <c:v>10.98</c:v>
                </c:pt>
                <c:pt idx="2200">
                  <c:v>11.11</c:v>
                </c:pt>
                <c:pt idx="2201">
                  <c:v>11.05</c:v>
                </c:pt>
                <c:pt idx="2202">
                  <c:v>11</c:v>
                </c:pt>
                <c:pt idx="2203">
                  <c:v>11.01</c:v>
                </c:pt>
                <c:pt idx="2204">
                  <c:v>11.11</c:v>
                </c:pt>
                <c:pt idx="2205">
                  <c:v>11.08</c:v>
                </c:pt>
                <c:pt idx="2206">
                  <c:v>11.01</c:v>
                </c:pt>
                <c:pt idx="2207">
                  <c:v>11.02</c:v>
                </c:pt>
                <c:pt idx="2208">
                  <c:v>11.12</c:v>
                </c:pt>
                <c:pt idx="2209">
                  <c:v>11.21</c:v>
                </c:pt>
                <c:pt idx="2210">
                  <c:v>11.21</c:v>
                </c:pt>
                <c:pt idx="2211">
                  <c:v>11.14</c:v>
                </c:pt>
                <c:pt idx="2212">
                  <c:v>11.14</c:v>
                </c:pt>
                <c:pt idx="2213">
                  <c:v>11.12</c:v>
                </c:pt>
                <c:pt idx="2214">
                  <c:v>11.05</c:v>
                </c:pt>
                <c:pt idx="2215">
                  <c:v>10.97</c:v>
                </c:pt>
                <c:pt idx="2216">
                  <c:v>10.78</c:v>
                </c:pt>
                <c:pt idx="2217">
                  <c:v>10.46</c:v>
                </c:pt>
                <c:pt idx="2218">
                  <c:v>10.38</c:v>
                </c:pt>
                <c:pt idx="2219">
                  <c:v>10.17</c:v>
                </c:pt>
                <c:pt idx="2220">
                  <c:v>10.050000000000001</c:v>
                </c:pt>
                <c:pt idx="2221">
                  <c:v>9.9700000000000006</c:v>
                </c:pt>
                <c:pt idx="2222">
                  <c:v>9.9700000000000006</c:v>
                </c:pt>
                <c:pt idx="2223">
                  <c:v>9.66</c:v>
                </c:pt>
                <c:pt idx="2224">
                  <c:v>9.52</c:v>
                </c:pt>
                <c:pt idx="2225">
                  <c:v>9.56</c:v>
                </c:pt>
                <c:pt idx="2226">
                  <c:v>9.5299999999999994</c:v>
                </c:pt>
                <c:pt idx="2227">
                  <c:v>9.56</c:v>
                </c:pt>
                <c:pt idx="2228">
                  <c:v>9.5299999999999994</c:v>
                </c:pt>
                <c:pt idx="2229">
                  <c:v>9.58</c:v>
                </c:pt>
                <c:pt idx="2230">
                  <c:v>9.6999999999999993</c:v>
                </c:pt>
                <c:pt idx="2231">
                  <c:v>9.64</c:v>
                </c:pt>
                <c:pt idx="2232">
                  <c:v>9.5299999999999994</c:v>
                </c:pt>
                <c:pt idx="2233">
                  <c:v>9.44</c:v>
                </c:pt>
                <c:pt idx="2234">
                  <c:v>9.48</c:v>
                </c:pt>
                <c:pt idx="2235">
                  <c:v>9.5</c:v>
                </c:pt>
                <c:pt idx="2236">
                  <c:v>9.4</c:v>
                </c:pt>
                <c:pt idx="2237">
                  <c:v>9.3800000000000008</c:v>
                </c:pt>
                <c:pt idx="2238">
                  <c:v>9.42</c:v>
                </c:pt>
                <c:pt idx="2239">
                  <c:v>9.42</c:v>
                </c:pt>
                <c:pt idx="2240">
                  <c:v>9.4499999999999993</c:v>
                </c:pt>
                <c:pt idx="2241">
                  <c:v>9.48</c:v>
                </c:pt>
                <c:pt idx="2242">
                  <c:v>9.39</c:v>
                </c:pt>
                <c:pt idx="2243">
                  <c:v>9.39</c:v>
                </c:pt>
                <c:pt idx="2244">
                  <c:v>9.39</c:v>
                </c:pt>
                <c:pt idx="2245">
                  <c:v>9.42</c:v>
                </c:pt>
                <c:pt idx="2246">
                  <c:v>9.4</c:v>
                </c:pt>
                <c:pt idx="2247">
                  <c:v>9.44</c:v>
                </c:pt>
                <c:pt idx="2248">
                  <c:v>9.5</c:v>
                </c:pt>
                <c:pt idx="2249">
                  <c:v>9.64</c:v>
                </c:pt>
                <c:pt idx="2250">
                  <c:v>9.57</c:v>
                </c:pt>
                <c:pt idx="2251">
                  <c:v>9.5500000000000007</c:v>
                </c:pt>
                <c:pt idx="2252">
                  <c:v>9.57</c:v>
                </c:pt>
                <c:pt idx="2253">
                  <c:v>9.66</c:v>
                </c:pt>
                <c:pt idx="2254">
                  <c:v>9.66</c:v>
                </c:pt>
                <c:pt idx="2255">
                  <c:v>9.5500000000000007</c:v>
                </c:pt>
                <c:pt idx="2256">
                  <c:v>9.4499999999999993</c:v>
                </c:pt>
                <c:pt idx="2257">
                  <c:v>9.36</c:v>
                </c:pt>
                <c:pt idx="2258">
                  <c:v>9.35</c:v>
                </c:pt>
                <c:pt idx="2259">
                  <c:v>9.2799999999999994</c:v>
                </c:pt>
                <c:pt idx="2260">
                  <c:v>9.31</c:v>
                </c:pt>
                <c:pt idx="2261">
                  <c:v>9.27</c:v>
                </c:pt>
                <c:pt idx="2262">
                  <c:v>9.16</c:v>
                </c:pt>
                <c:pt idx="2263">
                  <c:v>9.08</c:v>
                </c:pt>
                <c:pt idx="2264">
                  <c:v>9.08</c:v>
                </c:pt>
                <c:pt idx="2265">
                  <c:v>9.09</c:v>
                </c:pt>
                <c:pt idx="2266">
                  <c:v>9.09</c:v>
                </c:pt>
                <c:pt idx="2267">
                  <c:v>9.0500000000000007</c:v>
                </c:pt>
                <c:pt idx="2268">
                  <c:v>8.94</c:v>
                </c:pt>
                <c:pt idx="2269">
                  <c:v>8.94</c:v>
                </c:pt>
                <c:pt idx="2270">
                  <c:v>8.89</c:v>
                </c:pt>
                <c:pt idx="2271">
                  <c:v>8.82</c:v>
                </c:pt>
                <c:pt idx="2272">
                  <c:v>8.83</c:v>
                </c:pt>
                <c:pt idx="2273">
                  <c:v>8.82</c:v>
                </c:pt>
                <c:pt idx="2274">
                  <c:v>8.85</c:v>
                </c:pt>
                <c:pt idx="2275">
                  <c:v>8.83</c:v>
                </c:pt>
                <c:pt idx="2276">
                  <c:v>8.93</c:v>
                </c:pt>
                <c:pt idx="2277">
                  <c:v>9</c:v>
                </c:pt>
                <c:pt idx="2278">
                  <c:v>9.09</c:v>
                </c:pt>
                <c:pt idx="2279">
                  <c:v>9.16</c:v>
                </c:pt>
                <c:pt idx="2280">
                  <c:v>9.1</c:v>
                </c:pt>
                <c:pt idx="2282">
                  <c:v>9.2100000000000009</c:v>
                </c:pt>
                <c:pt idx="2283">
                  <c:v>9.17</c:v>
                </c:pt>
                <c:pt idx="2284">
                  <c:v>9.1999999999999993</c:v>
                </c:pt>
                <c:pt idx="2285">
                  <c:v>9.32</c:v>
                </c:pt>
                <c:pt idx="2286">
                  <c:v>9.2899999999999991</c:v>
                </c:pt>
                <c:pt idx="2287">
                  <c:v>9.2799999999999994</c:v>
                </c:pt>
                <c:pt idx="2288">
                  <c:v>9.2100000000000009</c:v>
                </c:pt>
                <c:pt idx="2289">
                  <c:v>9.18</c:v>
                </c:pt>
                <c:pt idx="2290">
                  <c:v>9.19</c:v>
                </c:pt>
                <c:pt idx="2291">
                  <c:v>9.19</c:v>
                </c:pt>
                <c:pt idx="2292">
                  <c:v>9.26</c:v>
                </c:pt>
                <c:pt idx="2293">
                  <c:v>9.31</c:v>
                </c:pt>
                <c:pt idx="2294">
                  <c:v>9.2899999999999991</c:v>
                </c:pt>
                <c:pt idx="2295">
                  <c:v>9.33</c:v>
                </c:pt>
                <c:pt idx="2296">
                  <c:v>9.4499999999999993</c:v>
                </c:pt>
                <c:pt idx="2297">
                  <c:v>9.67</c:v>
                </c:pt>
                <c:pt idx="2298">
                  <c:v>9.5</c:v>
                </c:pt>
                <c:pt idx="2299">
                  <c:v>9.43</c:v>
                </c:pt>
                <c:pt idx="2300">
                  <c:v>9.41</c:v>
                </c:pt>
                <c:pt idx="2301">
                  <c:v>9.4499999999999993</c:v>
                </c:pt>
                <c:pt idx="2302">
                  <c:v>9.65</c:v>
                </c:pt>
                <c:pt idx="2303">
                  <c:v>9.69</c:v>
                </c:pt>
                <c:pt idx="2304">
                  <c:v>9.65</c:v>
                </c:pt>
                <c:pt idx="2305">
                  <c:v>9.67</c:v>
                </c:pt>
                <c:pt idx="2306">
                  <c:v>9.2899999999999991</c:v>
                </c:pt>
                <c:pt idx="2307">
                  <c:v>9.11</c:v>
                </c:pt>
                <c:pt idx="2309">
                  <c:v>8.9499999999999993</c:v>
                </c:pt>
                <c:pt idx="2310">
                  <c:v>8.9</c:v>
                </c:pt>
                <c:pt idx="2311">
                  <c:v>8.91</c:v>
                </c:pt>
                <c:pt idx="2312">
                  <c:v>8.8699999999999992</c:v>
                </c:pt>
                <c:pt idx="2313">
                  <c:v>8.8800000000000008</c:v>
                </c:pt>
                <c:pt idx="2314">
                  <c:v>8.8699999999999992</c:v>
                </c:pt>
                <c:pt idx="2315">
                  <c:v>8.8699999999999992</c:v>
                </c:pt>
                <c:pt idx="2316">
                  <c:v>8.74</c:v>
                </c:pt>
                <c:pt idx="2317">
                  <c:v>8.64</c:v>
                </c:pt>
                <c:pt idx="2318">
                  <c:v>8.6300000000000008</c:v>
                </c:pt>
                <c:pt idx="2319">
                  <c:v>8.59</c:v>
                </c:pt>
                <c:pt idx="2321">
                  <c:v>8.68</c:v>
                </c:pt>
                <c:pt idx="2322">
                  <c:v>8.6999999999999993</c:v>
                </c:pt>
                <c:pt idx="2323">
                  <c:v>8.65</c:v>
                </c:pt>
                <c:pt idx="2324">
                  <c:v>8.64</c:v>
                </c:pt>
                <c:pt idx="2325">
                  <c:v>8.65</c:v>
                </c:pt>
                <c:pt idx="2326">
                  <c:v>8.69</c:v>
                </c:pt>
                <c:pt idx="2327">
                  <c:v>8.69</c:v>
                </c:pt>
                <c:pt idx="2328">
                  <c:v>8.74</c:v>
                </c:pt>
                <c:pt idx="2330">
                  <c:v>8.8000000000000007</c:v>
                </c:pt>
                <c:pt idx="2331">
                  <c:v>8.84</c:v>
                </c:pt>
                <c:pt idx="2332">
                  <c:v>8.86</c:v>
                </c:pt>
                <c:pt idx="2333">
                  <c:v>8.7200000000000006</c:v>
                </c:pt>
                <c:pt idx="2334">
                  <c:v>8.68</c:v>
                </c:pt>
                <c:pt idx="2335">
                  <c:v>8.75</c:v>
                </c:pt>
                <c:pt idx="2336">
                  <c:v>8.68</c:v>
                </c:pt>
                <c:pt idx="2337">
                  <c:v>8.69</c:v>
                </c:pt>
                <c:pt idx="2338">
                  <c:v>8.58</c:v>
                </c:pt>
                <c:pt idx="2339">
                  <c:v>8.58</c:v>
                </c:pt>
                <c:pt idx="2340">
                  <c:v>8.6300000000000008</c:v>
                </c:pt>
                <c:pt idx="2341">
                  <c:v>8.6300000000000008</c:v>
                </c:pt>
                <c:pt idx="2342">
                  <c:v>8.58</c:v>
                </c:pt>
                <c:pt idx="2343">
                  <c:v>8.61</c:v>
                </c:pt>
                <c:pt idx="2344">
                  <c:v>8.56</c:v>
                </c:pt>
                <c:pt idx="2345">
                  <c:v>8.59</c:v>
                </c:pt>
                <c:pt idx="2346">
                  <c:v>8.5299999999999994</c:v>
                </c:pt>
                <c:pt idx="2347">
                  <c:v>8.51</c:v>
                </c:pt>
                <c:pt idx="2348">
                  <c:v>8.52</c:v>
                </c:pt>
                <c:pt idx="2349">
                  <c:v>8.52</c:v>
                </c:pt>
                <c:pt idx="2350">
                  <c:v>8.6</c:v>
                </c:pt>
                <c:pt idx="2351">
                  <c:v>8.65</c:v>
                </c:pt>
                <c:pt idx="2352">
                  <c:v>8.58</c:v>
                </c:pt>
                <c:pt idx="2353">
                  <c:v>8.6199999999999992</c:v>
                </c:pt>
                <c:pt idx="2354">
                  <c:v>8.6</c:v>
                </c:pt>
                <c:pt idx="2355">
                  <c:v>8.65</c:v>
                </c:pt>
                <c:pt idx="2356">
                  <c:v>8.68</c:v>
                </c:pt>
                <c:pt idx="2357">
                  <c:v>8.76</c:v>
                </c:pt>
                <c:pt idx="2358">
                  <c:v>8.84</c:v>
                </c:pt>
                <c:pt idx="2359">
                  <c:v>8.82</c:v>
                </c:pt>
                <c:pt idx="2360">
                  <c:v>8.77</c:v>
                </c:pt>
                <c:pt idx="2361">
                  <c:v>8.83</c:v>
                </c:pt>
                <c:pt idx="2362">
                  <c:v>8.91</c:v>
                </c:pt>
                <c:pt idx="2363">
                  <c:v>8.9</c:v>
                </c:pt>
                <c:pt idx="2364">
                  <c:v>9.01</c:v>
                </c:pt>
                <c:pt idx="2365">
                  <c:v>9.26</c:v>
                </c:pt>
                <c:pt idx="2366">
                  <c:v>9.31</c:v>
                </c:pt>
                <c:pt idx="2367">
                  <c:v>9.58</c:v>
                </c:pt>
                <c:pt idx="2368">
                  <c:v>9.82</c:v>
                </c:pt>
                <c:pt idx="2369">
                  <c:v>9.68</c:v>
                </c:pt>
                <c:pt idx="2370">
                  <c:v>9.4600000000000009</c:v>
                </c:pt>
                <c:pt idx="2371">
                  <c:v>9.2799999999999994</c:v>
                </c:pt>
                <c:pt idx="2372">
                  <c:v>9.25</c:v>
                </c:pt>
                <c:pt idx="2373">
                  <c:v>9.4</c:v>
                </c:pt>
                <c:pt idx="2374">
                  <c:v>9.41</c:v>
                </c:pt>
                <c:pt idx="2375">
                  <c:v>9.58</c:v>
                </c:pt>
                <c:pt idx="2376">
                  <c:v>9.48</c:v>
                </c:pt>
                <c:pt idx="2377">
                  <c:v>9.43</c:v>
                </c:pt>
                <c:pt idx="2378">
                  <c:v>9.24</c:v>
                </c:pt>
                <c:pt idx="2379">
                  <c:v>9.3000000000000007</c:v>
                </c:pt>
                <c:pt idx="2380">
                  <c:v>9.57</c:v>
                </c:pt>
                <c:pt idx="2381">
                  <c:v>9.6199999999999992</c:v>
                </c:pt>
                <c:pt idx="2382">
                  <c:v>9.56</c:v>
                </c:pt>
                <c:pt idx="2383">
                  <c:v>9.4499999999999993</c:v>
                </c:pt>
                <c:pt idx="2384">
                  <c:v>9.5399999999999991</c:v>
                </c:pt>
                <c:pt idx="2385">
                  <c:v>9.61</c:v>
                </c:pt>
                <c:pt idx="2386">
                  <c:v>9.3000000000000007</c:v>
                </c:pt>
                <c:pt idx="2387">
                  <c:v>9.33</c:v>
                </c:pt>
                <c:pt idx="2388">
                  <c:v>9.2899999999999991</c:v>
                </c:pt>
                <c:pt idx="2389">
                  <c:v>9.06</c:v>
                </c:pt>
                <c:pt idx="2390">
                  <c:v>9.0299999999999994</c:v>
                </c:pt>
                <c:pt idx="2392">
                  <c:v>9.1999999999999993</c:v>
                </c:pt>
                <c:pt idx="2393">
                  <c:v>9.11</c:v>
                </c:pt>
                <c:pt idx="2394">
                  <c:v>9.09</c:v>
                </c:pt>
                <c:pt idx="2395">
                  <c:v>9.01</c:v>
                </c:pt>
                <c:pt idx="2396">
                  <c:v>8.91</c:v>
                </c:pt>
                <c:pt idx="2397">
                  <c:v>8.83</c:v>
                </c:pt>
                <c:pt idx="2398">
                  <c:v>8.85</c:v>
                </c:pt>
                <c:pt idx="2399">
                  <c:v>8.86</c:v>
                </c:pt>
                <c:pt idx="2400">
                  <c:v>8.8699999999999992</c:v>
                </c:pt>
                <c:pt idx="2401">
                  <c:v>8.94</c:v>
                </c:pt>
                <c:pt idx="2402">
                  <c:v>9.1300000000000008</c:v>
                </c:pt>
                <c:pt idx="2403">
                  <c:v>9.15</c:v>
                </c:pt>
                <c:pt idx="2404">
                  <c:v>9.2799999999999994</c:v>
                </c:pt>
                <c:pt idx="2405">
                  <c:v>9.14</c:v>
                </c:pt>
                <c:pt idx="2407">
                  <c:v>9.1300000000000008</c:v>
                </c:pt>
                <c:pt idx="2408">
                  <c:v>9.0500000000000007</c:v>
                </c:pt>
                <c:pt idx="2409">
                  <c:v>9.07</c:v>
                </c:pt>
                <c:pt idx="2410">
                  <c:v>9.26</c:v>
                </c:pt>
                <c:pt idx="2411">
                  <c:v>9.23</c:v>
                </c:pt>
                <c:pt idx="2412">
                  <c:v>9.24</c:v>
                </c:pt>
                <c:pt idx="2413">
                  <c:v>9.2200000000000006</c:v>
                </c:pt>
                <c:pt idx="2414">
                  <c:v>9.32</c:v>
                </c:pt>
                <c:pt idx="2415">
                  <c:v>9.25</c:v>
                </c:pt>
                <c:pt idx="2416">
                  <c:v>9.2799999999999994</c:v>
                </c:pt>
                <c:pt idx="2417">
                  <c:v>9.1999999999999993</c:v>
                </c:pt>
                <c:pt idx="2418">
                  <c:v>9.17</c:v>
                </c:pt>
                <c:pt idx="2419">
                  <c:v>9.23</c:v>
                </c:pt>
                <c:pt idx="2420">
                  <c:v>9.2200000000000006</c:v>
                </c:pt>
                <c:pt idx="2421">
                  <c:v>9.25</c:v>
                </c:pt>
                <c:pt idx="2422">
                  <c:v>9.25</c:v>
                </c:pt>
                <c:pt idx="2423">
                  <c:v>9.19</c:v>
                </c:pt>
                <c:pt idx="2424">
                  <c:v>9.1999999999999993</c:v>
                </c:pt>
                <c:pt idx="2425">
                  <c:v>9.2899999999999991</c:v>
                </c:pt>
                <c:pt idx="2426">
                  <c:v>9.39</c:v>
                </c:pt>
                <c:pt idx="2427">
                  <c:v>9.4700000000000006</c:v>
                </c:pt>
                <c:pt idx="2428">
                  <c:v>9.5</c:v>
                </c:pt>
                <c:pt idx="2429">
                  <c:v>9.66</c:v>
                </c:pt>
                <c:pt idx="2430">
                  <c:v>9.6999999999999993</c:v>
                </c:pt>
                <c:pt idx="2431">
                  <c:v>9.9</c:v>
                </c:pt>
                <c:pt idx="2432">
                  <c:v>10.01</c:v>
                </c:pt>
                <c:pt idx="2433">
                  <c:v>10.1</c:v>
                </c:pt>
                <c:pt idx="2434">
                  <c:v>10.23</c:v>
                </c:pt>
                <c:pt idx="2435">
                  <c:v>10.17</c:v>
                </c:pt>
                <c:pt idx="2436">
                  <c:v>10.09</c:v>
                </c:pt>
                <c:pt idx="2437">
                  <c:v>10.23</c:v>
                </c:pt>
                <c:pt idx="2438">
                  <c:v>10.15</c:v>
                </c:pt>
                <c:pt idx="2439">
                  <c:v>10.11</c:v>
                </c:pt>
                <c:pt idx="2440">
                  <c:v>9.9600000000000009</c:v>
                </c:pt>
                <c:pt idx="2441">
                  <c:v>10.08</c:v>
                </c:pt>
                <c:pt idx="2442">
                  <c:v>10.39</c:v>
                </c:pt>
                <c:pt idx="2443">
                  <c:v>10.48</c:v>
                </c:pt>
                <c:pt idx="2444">
                  <c:v>10.81</c:v>
                </c:pt>
                <c:pt idx="2445">
                  <c:v>10.83</c:v>
                </c:pt>
                <c:pt idx="2446">
                  <c:v>11.19</c:v>
                </c:pt>
                <c:pt idx="2447">
                  <c:v>11</c:v>
                </c:pt>
                <c:pt idx="2448">
                  <c:v>10.92</c:v>
                </c:pt>
                <c:pt idx="2449">
                  <c:v>10.62</c:v>
                </c:pt>
                <c:pt idx="2450">
                  <c:v>10.81</c:v>
                </c:pt>
                <c:pt idx="2451">
                  <c:v>10.8</c:v>
                </c:pt>
                <c:pt idx="2452">
                  <c:v>10.49</c:v>
                </c:pt>
                <c:pt idx="2453">
                  <c:v>10.46</c:v>
                </c:pt>
                <c:pt idx="2454">
                  <c:v>10.59</c:v>
                </c:pt>
                <c:pt idx="2455">
                  <c:v>10.98</c:v>
                </c:pt>
                <c:pt idx="2456">
                  <c:v>10.86</c:v>
                </c:pt>
                <c:pt idx="2457">
                  <c:v>10.86</c:v>
                </c:pt>
                <c:pt idx="2458">
                  <c:v>10.89</c:v>
                </c:pt>
                <c:pt idx="2459">
                  <c:v>10.85</c:v>
                </c:pt>
                <c:pt idx="2460">
                  <c:v>10.92</c:v>
                </c:pt>
                <c:pt idx="2461">
                  <c:v>10.81</c:v>
                </c:pt>
                <c:pt idx="2462">
                  <c:v>10.67</c:v>
                </c:pt>
                <c:pt idx="2463">
                  <c:v>10.48</c:v>
                </c:pt>
                <c:pt idx="2464">
                  <c:v>10.53</c:v>
                </c:pt>
                <c:pt idx="2465">
                  <c:v>10.47</c:v>
                </c:pt>
                <c:pt idx="2466">
                  <c:v>10.9</c:v>
                </c:pt>
                <c:pt idx="2467">
                  <c:v>10.8</c:v>
                </c:pt>
                <c:pt idx="2468">
                  <c:v>10.65</c:v>
                </c:pt>
                <c:pt idx="2469">
                  <c:v>10.68</c:v>
                </c:pt>
                <c:pt idx="2470">
                  <c:v>10.62</c:v>
                </c:pt>
                <c:pt idx="2471">
                  <c:v>10.69</c:v>
                </c:pt>
                <c:pt idx="2472">
                  <c:v>10.63</c:v>
                </c:pt>
                <c:pt idx="2473">
                  <c:v>10.91</c:v>
                </c:pt>
                <c:pt idx="2474">
                  <c:v>11.03</c:v>
                </c:pt>
                <c:pt idx="2475">
                  <c:v>10.88</c:v>
                </c:pt>
                <c:pt idx="2476">
                  <c:v>10.96</c:v>
                </c:pt>
                <c:pt idx="2477">
                  <c:v>10.88</c:v>
                </c:pt>
                <c:pt idx="2478">
                  <c:v>10.74</c:v>
                </c:pt>
                <c:pt idx="2479">
                  <c:v>10.73</c:v>
                </c:pt>
                <c:pt idx="2480">
                  <c:v>10.79</c:v>
                </c:pt>
                <c:pt idx="2481">
                  <c:v>10.83</c:v>
                </c:pt>
                <c:pt idx="2482">
                  <c:v>10.95</c:v>
                </c:pt>
                <c:pt idx="2483">
                  <c:v>11</c:v>
                </c:pt>
                <c:pt idx="2484">
                  <c:v>11.13</c:v>
                </c:pt>
                <c:pt idx="2485">
                  <c:v>11.68</c:v>
                </c:pt>
                <c:pt idx="2487">
                  <c:v>11.69</c:v>
                </c:pt>
                <c:pt idx="2488">
                  <c:v>11.77</c:v>
                </c:pt>
                <c:pt idx="2489">
                  <c:v>12.01</c:v>
                </c:pt>
                <c:pt idx="2490">
                  <c:v>11.92</c:v>
                </c:pt>
                <c:pt idx="2491">
                  <c:v>11.86</c:v>
                </c:pt>
                <c:pt idx="2492">
                  <c:v>11.94</c:v>
                </c:pt>
                <c:pt idx="2493">
                  <c:v>11.94</c:v>
                </c:pt>
                <c:pt idx="2494">
                  <c:v>11.83</c:v>
                </c:pt>
                <c:pt idx="2495">
                  <c:v>11.89</c:v>
                </c:pt>
                <c:pt idx="2496">
                  <c:v>11.82</c:v>
                </c:pt>
                <c:pt idx="2497">
                  <c:v>11.87</c:v>
                </c:pt>
                <c:pt idx="2498">
                  <c:v>11.85</c:v>
                </c:pt>
                <c:pt idx="2499">
                  <c:v>11.88</c:v>
                </c:pt>
                <c:pt idx="2500">
                  <c:v>11.9</c:v>
                </c:pt>
                <c:pt idx="2501">
                  <c:v>12.06</c:v>
                </c:pt>
                <c:pt idx="2502">
                  <c:v>12.14</c:v>
                </c:pt>
                <c:pt idx="2503">
                  <c:v>12.24</c:v>
                </c:pt>
                <c:pt idx="2504">
                  <c:v>12.21</c:v>
                </c:pt>
                <c:pt idx="2505">
                  <c:v>12.15</c:v>
                </c:pt>
                <c:pt idx="2506">
                  <c:v>12.3</c:v>
                </c:pt>
                <c:pt idx="2507">
                  <c:v>12.18</c:v>
                </c:pt>
                <c:pt idx="2508">
                  <c:v>12.08</c:v>
                </c:pt>
                <c:pt idx="2509">
                  <c:v>11.99</c:v>
                </c:pt>
                <c:pt idx="2510">
                  <c:v>12</c:v>
                </c:pt>
                <c:pt idx="2511">
                  <c:v>12.07</c:v>
                </c:pt>
                <c:pt idx="2512">
                  <c:v>12</c:v>
                </c:pt>
                <c:pt idx="2513">
                  <c:v>11.86</c:v>
                </c:pt>
                <c:pt idx="2514">
                  <c:v>11.91</c:v>
                </c:pt>
                <c:pt idx="2515">
                  <c:v>11.81</c:v>
                </c:pt>
                <c:pt idx="2516">
                  <c:v>11.68</c:v>
                </c:pt>
                <c:pt idx="2517">
                  <c:v>11.68</c:v>
                </c:pt>
                <c:pt idx="2518">
                  <c:v>11.47</c:v>
                </c:pt>
                <c:pt idx="2519">
                  <c:v>11.46</c:v>
                </c:pt>
                <c:pt idx="2520">
                  <c:v>11.56</c:v>
                </c:pt>
                <c:pt idx="2521">
                  <c:v>11.89</c:v>
                </c:pt>
                <c:pt idx="2522">
                  <c:v>11.93</c:v>
                </c:pt>
                <c:pt idx="2523">
                  <c:v>12.26</c:v>
                </c:pt>
                <c:pt idx="2524">
                  <c:v>12.19</c:v>
                </c:pt>
                <c:pt idx="2525">
                  <c:v>12.33</c:v>
                </c:pt>
                <c:pt idx="2526">
                  <c:v>12.17</c:v>
                </c:pt>
                <c:pt idx="2527">
                  <c:v>12.19</c:v>
                </c:pt>
                <c:pt idx="2528">
                  <c:v>12.05</c:v>
                </c:pt>
                <c:pt idx="2529">
                  <c:v>12.05</c:v>
                </c:pt>
                <c:pt idx="2530">
                  <c:v>12.05</c:v>
                </c:pt>
                <c:pt idx="2531">
                  <c:v>11.99</c:v>
                </c:pt>
                <c:pt idx="2532">
                  <c:v>11.97</c:v>
                </c:pt>
                <c:pt idx="2533">
                  <c:v>11.99</c:v>
                </c:pt>
                <c:pt idx="2534">
                  <c:v>12.03</c:v>
                </c:pt>
                <c:pt idx="2535">
                  <c:v>12.14</c:v>
                </c:pt>
                <c:pt idx="2536">
                  <c:v>12.14</c:v>
                </c:pt>
                <c:pt idx="2537">
                  <c:v>12.22</c:v>
                </c:pt>
                <c:pt idx="2538">
                  <c:v>12.05</c:v>
                </c:pt>
                <c:pt idx="2539">
                  <c:v>11.94</c:v>
                </c:pt>
                <c:pt idx="2540">
                  <c:v>11.92</c:v>
                </c:pt>
                <c:pt idx="2541">
                  <c:v>12</c:v>
                </c:pt>
                <c:pt idx="2543">
                  <c:v>12.12</c:v>
                </c:pt>
                <c:pt idx="2544">
                  <c:v>12.18</c:v>
                </c:pt>
                <c:pt idx="2545">
                  <c:v>12.08</c:v>
                </c:pt>
                <c:pt idx="2546">
                  <c:v>12.09</c:v>
                </c:pt>
                <c:pt idx="2547">
                  <c:v>12.12</c:v>
                </c:pt>
                <c:pt idx="2548">
                  <c:v>12.01</c:v>
                </c:pt>
                <c:pt idx="2549">
                  <c:v>11.97</c:v>
                </c:pt>
                <c:pt idx="2550">
                  <c:v>11.91</c:v>
                </c:pt>
                <c:pt idx="2551">
                  <c:v>11.87</c:v>
                </c:pt>
                <c:pt idx="2552">
                  <c:v>11.86</c:v>
                </c:pt>
                <c:pt idx="2553">
                  <c:v>11.92</c:v>
                </c:pt>
                <c:pt idx="2554">
                  <c:v>12.06</c:v>
                </c:pt>
                <c:pt idx="2555">
                  <c:v>12.03</c:v>
                </c:pt>
                <c:pt idx="2556">
                  <c:v>11.99</c:v>
                </c:pt>
                <c:pt idx="2557">
                  <c:v>12.1</c:v>
                </c:pt>
                <c:pt idx="2558">
                  <c:v>12.13</c:v>
                </c:pt>
                <c:pt idx="2559">
                  <c:v>12.09</c:v>
                </c:pt>
                <c:pt idx="2560">
                  <c:v>12.06</c:v>
                </c:pt>
                <c:pt idx="2561">
                  <c:v>11.98</c:v>
                </c:pt>
                <c:pt idx="2562">
                  <c:v>11.94</c:v>
                </c:pt>
                <c:pt idx="2563">
                  <c:v>12</c:v>
                </c:pt>
                <c:pt idx="2564">
                  <c:v>11.94</c:v>
                </c:pt>
                <c:pt idx="2565">
                  <c:v>11.92</c:v>
                </c:pt>
                <c:pt idx="2566">
                  <c:v>11.9</c:v>
                </c:pt>
                <c:pt idx="2567">
                  <c:v>12.02</c:v>
                </c:pt>
                <c:pt idx="2568">
                  <c:v>12.03</c:v>
                </c:pt>
                <c:pt idx="2570">
                  <c:v>12.04</c:v>
                </c:pt>
                <c:pt idx="2571">
                  <c:v>12.26</c:v>
                </c:pt>
                <c:pt idx="2572">
                  <c:v>12.42</c:v>
                </c:pt>
                <c:pt idx="2573">
                  <c:v>12.33</c:v>
                </c:pt>
                <c:pt idx="2574">
                  <c:v>12.28</c:v>
                </c:pt>
                <c:pt idx="2575">
                  <c:v>12.19</c:v>
                </c:pt>
                <c:pt idx="2576">
                  <c:v>12.33</c:v>
                </c:pt>
                <c:pt idx="2577">
                  <c:v>12.36</c:v>
                </c:pt>
                <c:pt idx="2578">
                  <c:v>12.29</c:v>
                </c:pt>
                <c:pt idx="2579">
                  <c:v>12.21</c:v>
                </c:pt>
                <c:pt idx="2580">
                  <c:v>12.27</c:v>
                </c:pt>
                <c:pt idx="2582">
                  <c:v>12.22</c:v>
                </c:pt>
                <c:pt idx="2583">
                  <c:v>12.18</c:v>
                </c:pt>
                <c:pt idx="2584">
                  <c:v>12.33</c:v>
                </c:pt>
                <c:pt idx="2585">
                  <c:v>12.4</c:v>
                </c:pt>
                <c:pt idx="2586">
                  <c:v>12.43</c:v>
                </c:pt>
                <c:pt idx="2587">
                  <c:v>12.38</c:v>
                </c:pt>
                <c:pt idx="2588">
                  <c:v>12.34</c:v>
                </c:pt>
                <c:pt idx="2589">
                  <c:v>12.4</c:v>
                </c:pt>
                <c:pt idx="2591">
                  <c:v>12.53</c:v>
                </c:pt>
                <c:pt idx="2592">
                  <c:v>12.69</c:v>
                </c:pt>
                <c:pt idx="2593">
                  <c:v>12.54</c:v>
                </c:pt>
                <c:pt idx="2594">
                  <c:v>12.54</c:v>
                </c:pt>
                <c:pt idx="2595">
                  <c:v>12.53</c:v>
                </c:pt>
                <c:pt idx="2596">
                  <c:v>12.22</c:v>
                </c:pt>
                <c:pt idx="2597">
                  <c:v>12.23</c:v>
                </c:pt>
                <c:pt idx="2598">
                  <c:v>12.37</c:v>
                </c:pt>
                <c:pt idx="2599">
                  <c:v>12.26</c:v>
                </c:pt>
                <c:pt idx="2600">
                  <c:v>12.34</c:v>
                </c:pt>
                <c:pt idx="2601">
                  <c:v>12.2</c:v>
                </c:pt>
                <c:pt idx="2602">
                  <c:v>12.23</c:v>
                </c:pt>
                <c:pt idx="2603">
                  <c:v>12.29</c:v>
                </c:pt>
                <c:pt idx="2604">
                  <c:v>12.32</c:v>
                </c:pt>
                <c:pt idx="2605">
                  <c:v>12.29</c:v>
                </c:pt>
                <c:pt idx="2606">
                  <c:v>12.31</c:v>
                </c:pt>
                <c:pt idx="2607">
                  <c:v>12.36</c:v>
                </c:pt>
                <c:pt idx="2608">
                  <c:v>12.32</c:v>
                </c:pt>
                <c:pt idx="2609">
                  <c:v>12.34</c:v>
                </c:pt>
                <c:pt idx="2610">
                  <c:v>12.3</c:v>
                </c:pt>
                <c:pt idx="2611">
                  <c:v>12.18</c:v>
                </c:pt>
                <c:pt idx="2612">
                  <c:v>12.16</c:v>
                </c:pt>
                <c:pt idx="2613">
                  <c:v>12.17</c:v>
                </c:pt>
                <c:pt idx="2614">
                  <c:v>12.18</c:v>
                </c:pt>
                <c:pt idx="2615">
                  <c:v>12.17</c:v>
                </c:pt>
                <c:pt idx="2616">
                  <c:v>12.29</c:v>
                </c:pt>
                <c:pt idx="2617">
                  <c:v>12.29</c:v>
                </c:pt>
                <c:pt idx="2618">
                  <c:v>12.29</c:v>
                </c:pt>
                <c:pt idx="2619">
                  <c:v>12.33</c:v>
                </c:pt>
                <c:pt idx="2620">
                  <c:v>12.39</c:v>
                </c:pt>
                <c:pt idx="2621">
                  <c:v>12.32</c:v>
                </c:pt>
                <c:pt idx="2622">
                  <c:v>12.43</c:v>
                </c:pt>
                <c:pt idx="2623">
                  <c:v>12.62</c:v>
                </c:pt>
                <c:pt idx="2624">
                  <c:v>12.54</c:v>
                </c:pt>
                <c:pt idx="2625">
                  <c:v>12.62</c:v>
                </c:pt>
                <c:pt idx="2626">
                  <c:v>12.94</c:v>
                </c:pt>
                <c:pt idx="2627">
                  <c:v>12.97</c:v>
                </c:pt>
                <c:pt idx="2628">
                  <c:v>12.92</c:v>
                </c:pt>
                <c:pt idx="2629">
                  <c:v>12.96</c:v>
                </c:pt>
                <c:pt idx="2630">
                  <c:v>13.16</c:v>
                </c:pt>
                <c:pt idx="2631">
                  <c:v>13.44</c:v>
                </c:pt>
                <c:pt idx="2632">
                  <c:v>13.52</c:v>
                </c:pt>
                <c:pt idx="2633">
                  <c:v>13.75</c:v>
                </c:pt>
                <c:pt idx="2634">
                  <c:v>13.52</c:v>
                </c:pt>
                <c:pt idx="2635">
                  <c:v>13.5</c:v>
                </c:pt>
                <c:pt idx="2636">
                  <c:v>13.51</c:v>
                </c:pt>
                <c:pt idx="2637">
                  <c:v>13.48</c:v>
                </c:pt>
                <c:pt idx="2638">
                  <c:v>13.59</c:v>
                </c:pt>
                <c:pt idx="2639">
                  <c:v>13.54</c:v>
                </c:pt>
                <c:pt idx="2640">
                  <c:v>13.66</c:v>
                </c:pt>
                <c:pt idx="2641">
                  <c:v>13.67</c:v>
                </c:pt>
                <c:pt idx="2642">
                  <c:v>13.54</c:v>
                </c:pt>
                <c:pt idx="2643">
                  <c:v>13.47</c:v>
                </c:pt>
                <c:pt idx="2644">
                  <c:v>13.65</c:v>
                </c:pt>
                <c:pt idx="2645">
                  <c:v>13.54</c:v>
                </c:pt>
                <c:pt idx="2646">
                  <c:v>13.41</c:v>
                </c:pt>
                <c:pt idx="2647">
                  <c:v>13.32</c:v>
                </c:pt>
                <c:pt idx="2648">
                  <c:v>13.48</c:v>
                </c:pt>
                <c:pt idx="2649">
                  <c:v>13.36</c:v>
                </c:pt>
                <c:pt idx="2650">
                  <c:v>13.4</c:v>
                </c:pt>
                <c:pt idx="2651">
                  <c:v>13.56</c:v>
                </c:pt>
                <c:pt idx="2652">
                  <c:v>13.44</c:v>
                </c:pt>
                <c:pt idx="2653">
                  <c:v>13.43</c:v>
                </c:pt>
                <c:pt idx="2654">
                  <c:v>13.38</c:v>
                </c:pt>
                <c:pt idx="2655">
                  <c:v>13.31</c:v>
                </c:pt>
                <c:pt idx="2656">
                  <c:v>13.32</c:v>
                </c:pt>
                <c:pt idx="2657">
                  <c:v>13.3</c:v>
                </c:pt>
                <c:pt idx="2658">
                  <c:v>13.41</c:v>
                </c:pt>
                <c:pt idx="2659">
                  <c:v>13.32</c:v>
                </c:pt>
                <c:pt idx="2660">
                  <c:v>13.36</c:v>
                </c:pt>
                <c:pt idx="2662">
                  <c:v>13.48</c:v>
                </c:pt>
                <c:pt idx="2663">
                  <c:v>13.56</c:v>
                </c:pt>
                <c:pt idx="2664">
                  <c:v>13.54</c:v>
                </c:pt>
                <c:pt idx="2665">
                  <c:v>13.48</c:v>
                </c:pt>
                <c:pt idx="2666">
                  <c:v>13.51</c:v>
                </c:pt>
                <c:pt idx="2668">
                  <c:v>13.44</c:v>
                </c:pt>
                <c:pt idx="2669">
                  <c:v>13.3</c:v>
                </c:pt>
                <c:pt idx="2670">
                  <c:v>13.18</c:v>
                </c:pt>
                <c:pt idx="2672">
                  <c:v>13</c:v>
                </c:pt>
                <c:pt idx="2673">
                  <c:v>12.97</c:v>
                </c:pt>
                <c:pt idx="2674">
                  <c:v>12.82</c:v>
                </c:pt>
                <c:pt idx="2675">
                  <c:v>12.6</c:v>
                </c:pt>
                <c:pt idx="2676">
                  <c:v>12.52</c:v>
                </c:pt>
                <c:pt idx="2677">
                  <c:v>12.52</c:v>
                </c:pt>
                <c:pt idx="2678">
                  <c:v>12.07</c:v>
                </c:pt>
                <c:pt idx="2679">
                  <c:v>11.97</c:v>
                </c:pt>
                <c:pt idx="2680">
                  <c:v>12.09</c:v>
                </c:pt>
                <c:pt idx="2681">
                  <c:v>11.91</c:v>
                </c:pt>
                <c:pt idx="2682">
                  <c:v>11.97</c:v>
                </c:pt>
                <c:pt idx="2683">
                  <c:v>12.05</c:v>
                </c:pt>
                <c:pt idx="2684">
                  <c:v>12.09</c:v>
                </c:pt>
                <c:pt idx="2685">
                  <c:v>12.11</c:v>
                </c:pt>
                <c:pt idx="2686">
                  <c:v>12.12</c:v>
                </c:pt>
                <c:pt idx="2687">
                  <c:v>12.22</c:v>
                </c:pt>
                <c:pt idx="2688">
                  <c:v>12.2</c:v>
                </c:pt>
                <c:pt idx="2689">
                  <c:v>12.07</c:v>
                </c:pt>
                <c:pt idx="2690">
                  <c:v>12.35</c:v>
                </c:pt>
                <c:pt idx="2691">
                  <c:v>12.44</c:v>
                </c:pt>
                <c:pt idx="2692">
                  <c:v>12.34</c:v>
                </c:pt>
                <c:pt idx="2693">
                  <c:v>12.17</c:v>
                </c:pt>
                <c:pt idx="2694">
                  <c:v>12.22</c:v>
                </c:pt>
                <c:pt idx="2695">
                  <c:v>12.15</c:v>
                </c:pt>
                <c:pt idx="2696">
                  <c:v>12.04</c:v>
                </c:pt>
                <c:pt idx="2697">
                  <c:v>11.98</c:v>
                </c:pt>
                <c:pt idx="2698">
                  <c:v>12.09</c:v>
                </c:pt>
                <c:pt idx="2699">
                  <c:v>12.19</c:v>
                </c:pt>
                <c:pt idx="2700">
                  <c:v>12.29</c:v>
                </c:pt>
                <c:pt idx="2701">
                  <c:v>12.53</c:v>
                </c:pt>
                <c:pt idx="2702">
                  <c:v>12.55</c:v>
                </c:pt>
                <c:pt idx="2703">
                  <c:v>12.44</c:v>
                </c:pt>
                <c:pt idx="2704">
                  <c:v>12.46</c:v>
                </c:pt>
                <c:pt idx="2705">
                  <c:v>12.62</c:v>
                </c:pt>
                <c:pt idx="2706">
                  <c:v>12.63</c:v>
                </c:pt>
                <c:pt idx="2707">
                  <c:v>12.53</c:v>
                </c:pt>
                <c:pt idx="2708">
                  <c:v>12.48</c:v>
                </c:pt>
                <c:pt idx="2709">
                  <c:v>12.4</c:v>
                </c:pt>
                <c:pt idx="2710">
                  <c:v>12.4</c:v>
                </c:pt>
                <c:pt idx="2711">
                  <c:v>12.39</c:v>
                </c:pt>
                <c:pt idx="2712">
                  <c:v>12.49</c:v>
                </c:pt>
                <c:pt idx="2713">
                  <c:v>12.46</c:v>
                </c:pt>
                <c:pt idx="2714">
                  <c:v>12.46</c:v>
                </c:pt>
                <c:pt idx="2715">
                  <c:v>12.64</c:v>
                </c:pt>
                <c:pt idx="2716">
                  <c:v>12.58</c:v>
                </c:pt>
                <c:pt idx="2717">
                  <c:v>12.49</c:v>
                </c:pt>
                <c:pt idx="2718">
                  <c:v>12.37</c:v>
                </c:pt>
                <c:pt idx="2719">
                  <c:v>12.42</c:v>
                </c:pt>
                <c:pt idx="2720">
                  <c:v>12.23</c:v>
                </c:pt>
                <c:pt idx="2721">
                  <c:v>12.08</c:v>
                </c:pt>
                <c:pt idx="2722">
                  <c:v>12.15</c:v>
                </c:pt>
                <c:pt idx="2723">
                  <c:v>12.12</c:v>
                </c:pt>
                <c:pt idx="2724">
                  <c:v>12</c:v>
                </c:pt>
                <c:pt idx="2725">
                  <c:v>12.11</c:v>
                </c:pt>
                <c:pt idx="2726">
                  <c:v>12.2</c:v>
                </c:pt>
                <c:pt idx="2727">
                  <c:v>12.28</c:v>
                </c:pt>
                <c:pt idx="2728">
                  <c:v>12.38</c:v>
                </c:pt>
                <c:pt idx="2729">
                  <c:v>12.45</c:v>
                </c:pt>
                <c:pt idx="2730">
                  <c:v>12.23</c:v>
                </c:pt>
                <c:pt idx="2731">
                  <c:v>12.14</c:v>
                </c:pt>
                <c:pt idx="2732">
                  <c:v>12.05</c:v>
                </c:pt>
                <c:pt idx="2733">
                  <c:v>12.03</c:v>
                </c:pt>
                <c:pt idx="2734">
                  <c:v>12.05</c:v>
                </c:pt>
                <c:pt idx="2735">
                  <c:v>12</c:v>
                </c:pt>
                <c:pt idx="2736">
                  <c:v>12.1</c:v>
                </c:pt>
                <c:pt idx="2737">
                  <c:v>12.06</c:v>
                </c:pt>
                <c:pt idx="2738">
                  <c:v>11.94</c:v>
                </c:pt>
                <c:pt idx="2739">
                  <c:v>11.82</c:v>
                </c:pt>
                <c:pt idx="2740">
                  <c:v>11.82</c:v>
                </c:pt>
                <c:pt idx="2741">
                  <c:v>11.6</c:v>
                </c:pt>
                <c:pt idx="2742">
                  <c:v>11.64</c:v>
                </c:pt>
                <c:pt idx="2743">
                  <c:v>11.63</c:v>
                </c:pt>
                <c:pt idx="2744">
                  <c:v>11.55</c:v>
                </c:pt>
                <c:pt idx="2745">
                  <c:v>11.48</c:v>
                </c:pt>
                <c:pt idx="2748">
                  <c:v>11.53</c:v>
                </c:pt>
                <c:pt idx="2749">
                  <c:v>11.59</c:v>
                </c:pt>
                <c:pt idx="2750">
                  <c:v>11.64</c:v>
                </c:pt>
                <c:pt idx="2751">
                  <c:v>11.6</c:v>
                </c:pt>
                <c:pt idx="2752">
                  <c:v>11.55</c:v>
                </c:pt>
                <c:pt idx="2753">
                  <c:v>11.5</c:v>
                </c:pt>
                <c:pt idx="2754">
                  <c:v>11.52</c:v>
                </c:pt>
                <c:pt idx="2755">
                  <c:v>11.52</c:v>
                </c:pt>
                <c:pt idx="2756">
                  <c:v>11.65</c:v>
                </c:pt>
                <c:pt idx="2757">
                  <c:v>11.71</c:v>
                </c:pt>
                <c:pt idx="2758">
                  <c:v>11.69</c:v>
                </c:pt>
                <c:pt idx="2759">
                  <c:v>11.76</c:v>
                </c:pt>
                <c:pt idx="2760">
                  <c:v>11.86</c:v>
                </c:pt>
                <c:pt idx="2761">
                  <c:v>11.79</c:v>
                </c:pt>
                <c:pt idx="2762">
                  <c:v>11.7</c:v>
                </c:pt>
                <c:pt idx="2763">
                  <c:v>11.62</c:v>
                </c:pt>
                <c:pt idx="2764">
                  <c:v>11.56</c:v>
                </c:pt>
                <c:pt idx="2765">
                  <c:v>11.51</c:v>
                </c:pt>
                <c:pt idx="2766">
                  <c:v>11.53</c:v>
                </c:pt>
                <c:pt idx="2767">
                  <c:v>11.44</c:v>
                </c:pt>
                <c:pt idx="2768">
                  <c:v>11.26</c:v>
                </c:pt>
                <c:pt idx="2769">
                  <c:v>11.23</c:v>
                </c:pt>
                <c:pt idx="2770">
                  <c:v>11.21</c:v>
                </c:pt>
                <c:pt idx="2771">
                  <c:v>11.23</c:v>
                </c:pt>
                <c:pt idx="2772">
                  <c:v>11.28</c:v>
                </c:pt>
                <c:pt idx="2773">
                  <c:v>11.25</c:v>
                </c:pt>
                <c:pt idx="2774">
                  <c:v>11.4</c:v>
                </c:pt>
                <c:pt idx="2775">
                  <c:v>11.65</c:v>
                </c:pt>
                <c:pt idx="2776">
                  <c:v>11.78</c:v>
                </c:pt>
                <c:pt idx="2777">
                  <c:v>11.65</c:v>
                </c:pt>
                <c:pt idx="2778">
                  <c:v>11.7</c:v>
                </c:pt>
                <c:pt idx="2779">
                  <c:v>11.84</c:v>
                </c:pt>
                <c:pt idx="2780">
                  <c:v>11.95</c:v>
                </c:pt>
                <c:pt idx="2781">
                  <c:v>11.85</c:v>
                </c:pt>
                <c:pt idx="2782">
                  <c:v>12</c:v>
                </c:pt>
                <c:pt idx="2783">
                  <c:v>11.85</c:v>
                </c:pt>
                <c:pt idx="2784">
                  <c:v>11.86</c:v>
                </c:pt>
                <c:pt idx="2785">
                  <c:v>11.95</c:v>
                </c:pt>
                <c:pt idx="2786">
                  <c:v>11.99</c:v>
                </c:pt>
                <c:pt idx="2787">
                  <c:v>11.93</c:v>
                </c:pt>
                <c:pt idx="2788">
                  <c:v>11.89</c:v>
                </c:pt>
                <c:pt idx="2789">
                  <c:v>11.83</c:v>
                </c:pt>
                <c:pt idx="2790">
                  <c:v>11.73</c:v>
                </c:pt>
                <c:pt idx="2791">
                  <c:v>11.81</c:v>
                </c:pt>
                <c:pt idx="2792">
                  <c:v>11.87</c:v>
                </c:pt>
                <c:pt idx="2793">
                  <c:v>11.88</c:v>
                </c:pt>
                <c:pt idx="2794">
                  <c:v>11.83</c:v>
                </c:pt>
                <c:pt idx="2795">
                  <c:v>12.04</c:v>
                </c:pt>
                <c:pt idx="2796">
                  <c:v>12.43</c:v>
                </c:pt>
                <c:pt idx="2797">
                  <c:v>12.37</c:v>
                </c:pt>
                <c:pt idx="2798">
                  <c:v>12.31</c:v>
                </c:pt>
                <c:pt idx="2799">
                  <c:v>12.08</c:v>
                </c:pt>
                <c:pt idx="2800">
                  <c:v>11.98</c:v>
                </c:pt>
                <c:pt idx="2801">
                  <c:v>11.85</c:v>
                </c:pt>
                <c:pt idx="2802">
                  <c:v>11.86</c:v>
                </c:pt>
                <c:pt idx="2804">
                  <c:v>11.72</c:v>
                </c:pt>
                <c:pt idx="2805">
                  <c:v>11.7</c:v>
                </c:pt>
                <c:pt idx="2806">
                  <c:v>11.83</c:v>
                </c:pt>
                <c:pt idx="2807">
                  <c:v>11.75</c:v>
                </c:pt>
                <c:pt idx="2808">
                  <c:v>11.66</c:v>
                </c:pt>
                <c:pt idx="2809">
                  <c:v>11.66</c:v>
                </c:pt>
                <c:pt idx="2810">
                  <c:v>11.77</c:v>
                </c:pt>
                <c:pt idx="2811">
                  <c:v>11.76</c:v>
                </c:pt>
                <c:pt idx="2812">
                  <c:v>11.62</c:v>
                </c:pt>
                <c:pt idx="2813">
                  <c:v>11.68</c:v>
                </c:pt>
                <c:pt idx="2814">
                  <c:v>11.59</c:v>
                </c:pt>
                <c:pt idx="2815">
                  <c:v>11.63</c:v>
                </c:pt>
                <c:pt idx="2816">
                  <c:v>11.56</c:v>
                </c:pt>
                <c:pt idx="2817">
                  <c:v>11.7</c:v>
                </c:pt>
                <c:pt idx="2818">
                  <c:v>11.65</c:v>
                </c:pt>
                <c:pt idx="2819">
                  <c:v>11.57</c:v>
                </c:pt>
                <c:pt idx="2820">
                  <c:v>11.56</c:v>
                </c:pt>
                <c:pt idx="2821">
                  <c:v>11.44</c:v>
                </c:pt>
                <c:pt idx="2822">
                  <c:v>11.43</c:v>
                </c:pt>
                <c:pt idx="2823">
                  <c:v>11.44</c:v>
                </c:pt>
                <c:pt idx="2824">
                  <c:v>11.49</c:v>
                </c:pt>
                <c:pt idx="2825">
                  <c:v>11.36</c:v>
                </c:pt>
                <c:pt idx="2826">
                  <c:v>11.44</c:v>
                </c:pt>
                <c:pt idx="2827">
                  <c:v>11.43</c:v>
                </c:pt>
                <c:pt idx="2828">
                  <c:v>11.31</c:v>
                </c:pt>
                <c:pt idx="2829">
                  <c:v>11.22</c:v>
                </c:pt>
                <c:pt idx="2831">
                  <c:v>11.18</c:v>
                </c:pt>
                <c:pt idx="2832">
                  <c:v>11.16</c:v>
                </c:pt>
                <c:pt idx="2833">
                  <c:v>11.17</c:v>
                </c:pt>
                <c:pt idx="2834">
                  <c:v>11.17</c:v>
                </c:pt>
                <c:pt idx="2835">
                  <c:v>11.17</c:v>
                </c:pt>
                <c:pt idx="2836">
                  <c:v>11.16</c:v>
                </c:pt>
                <c:pt idx="2837">
                  <c:v>11.21</c:v>
                </c:pt>
                <c:pt idx="2838">
                  <c:v>11.16</c:v>
                </c:pt>
                <c:pt idx="2839">
                  <c:v>11.17</c:v>
                </c:pt>
                <c:pt idx="2840">
                  <c:v>11.03</c:v>
                </c:pt>
                <c:pt idx="2843">
                  <c:v>10.96</c:v>
                </c:pt>
                <c:pt idx="2844">
                  <c:v>10.9</c:v>
                </c:pt>
                <c:pt idx="2845">
                  <c:v>10.87</c:v>
                </c:pt>
                <c:pt idx="2847">
                  <c:v>10.7</c:v>
                </c:pt>
                <c:pt idx="2848">
                  <c:v>10.71</c:v>
                </c:pt>
                <c:pt idx="2849">
                  <c:v>10.62</c:v>
                </c:pt>
                <c:pt idx="2850">
                  <c:v>10.64</c:v>
                </c:pt>
                <c:pt idx="2851">
                  <c:v>10.66</c:v>
                </c:pt>
                <c:pt idx="2852">
                  <c:v>10.53</c:v>
                </c:pt>
                <c:pt idx="2853">
                  <c:v>10.57</c:v>
                </c:pt>
                <c:pt idx="2854">
                  <c:v>10.57</c:v>
                </c:pt>
                <c:pt idx="2855">
                  <c:v>10.59</c:v>
                </c:pt>
                <c:pt idx="2856">
                  <c:v>10.51</c:v>
                </c:pt>
                <c:pt idx="2857">
                  <c:v>10.41</c:v>
                </c:pt>
                <c:pt idx="2858">
                  <c:v>10.3</c:v>
                </c:pt>
                <c:pt idx="2859">
                  <c:v>10.18</c:v>
                </c:pt>
                <c:pt idx="2860">
                  <c:v>10.09</c:v>
                </c:pt>
                <c:pt idx="2861">
                  <c:v>10.199999999999999</c:v>
                </c:pt>
                <c:pt idx="2862">
                  <c:v>10.37</c:v>
                </c:pt>
                <c:pt idx="2863">
                  <c:v>10.17</c:v>
                </c:pt>
                <c:pt idx="2864">
                  <c:v>10.27</c:v>
                </c:pt>
                <c:pt idx="2865">
                  <c:v>10.45</c:v>
                </c:pt>
                <c:pt idx="2866">
                  <c:v>10.42</c:v>
                </c:pt>
                <c:pt idx="2867">
                  <c:v>10.35</c:v>
                </c:pt>
                <c:pt idx="2868">
                  <c:v>10.210000000000001</c:v>
                </c:pt>
                <c:pt idx="2869">
                  <c:v>10.130000000000001</c:v>
                </c:pt>
                <c:pt idx="2870">
                  <c:v>10.19</c:v>
                </c:pt>
                <c:pt idx="2871">
                  <c:v>10.34</c:v>
                </c:pt>
                <c:pt idx="2872">
                  <c:v>10.32</c:v>
                </c:pt>
                <c:pt idx="2873">
                  <c:v>10.23</c:v>
                </c:pt>
                <c:pt idx="2874">
                  <c:v>10.199999999999999</c:v>
                </c:pt>
                <c:pt idx="2875">
                  <c:v>10.220000000000001</c:v>
                </c:pt>
                <c:pt idx="2876">
                  <c:v>10.36</c:v>
                </c:pt>
                <c:pt idx="2877">
                  <c:v>10.25</c:v>
                </c:pt>
                <c:pt idx="2878">
                  <c:v>10.47</c:v>
                </c:pt>
                <c:pt idx="2879">
                  <c:v>10.72</c:v>
                </c:pt>
                <c:pt idx="2880">
                  <c:v>10.74</c:v>
                </c:pt>
                <c:pt idx="2881">
                  <c:v>11</c:v>
                </c:pt>
                <c:pt idx="2882">
                  <c:v>11.01</c:v>
                </c:pt>
                <c:pt idx="2883">
                  <c:v>10.87</c:v>
                </c:pt>
                <c:pt idx="2884">
                  <c:v>10.73</c:v>
                </c:pt>
                <c:pt idx="2885">
                  <c:v>10.65</c:v>
                </c:pt>
                <c:pt idx="2886">
                  <c:v>10.73</c:v>
                </c:pt>
                <c:pt idx="2887">
                  <c:v>10.7</c:v>
                </c:pt>
                <c:pt idx="2888">
                  <c:v>10.53</c:v>
                </c:pt>
                <c:pt idx="2889">
                  <c:v>10.5</c:v>
                </c:pt>
                <c:pt idx="2890">
                  <c:v>10.49</c:v>
                </c:pt>
                <c:pt idx="2891">
                  <c:v>10.46</c:v>
                </c:pt>
                <c:pt idx="2892">
                  <c:v>10.34</c:v>
                </c:pt>
                <c:pt idx="2893">
                  <c:v>10.45</c:v>
                </c:pt>
                <c:pt idx="2894">
                  <c:v>10.53</c:v>
                </c:pt>
                <c:pt idx="2895">
                  <c:v>10.57</c:v>
                </c:pt>
                <c:pt idx="2896">
                  <c:v>10.85</c:v>
                </c:pt>
                <c:pt idx="2897">
                  <c:v>10.81</c:v>
                </c:pt>
                <c:pt idx="2898">
                  <c:v>10.73</c:v>
                </c:pt>
                <c:pt idx="2899">
                  <c:v>10.77</c:v>
                </c:pt>
                <c:pt idx="2900">
                  <c:v>10.74</c:v>
                </c:pt>
                <c:pt idx="2901">
                  <c:v>10.77</c:v>
                </c:pt>
                <c:pt idx="2902">
                  <c:v>10.74</c:v>
                </c:pt>
                <c:pt idx="2903">
                  <c:v>10.75</c:v>
                </c:pt>
                <c:pt idx="2904">
                  <c:v>10.65</c:v>
                </c:pt>
                <c:pt idx="2905">
                  <c:v>10.73</c:v>
                </c:pt>
                <c:pt idx="2906">
                  <c:v>10.7</c:v>
                </c:pt>
                <c:pt idx="2907">
                  <c:v>10.78</c:v>
                </c:pt>
                <c:pt idx="2908">
                  <c:v>10.85</c:v>
                </c:pt>
                <c:pt idx="2909">
                  <c:v>10.9</c:v>
                </c:pt>
                <c:pt idx="2910">
                  <c:v>10.87</c:v>
                </c:pt>
                <c:pt idx="2911">
                  <c:v>10.78</c:v>
                </c:pt>
                <c:pt idx="2912">
                  <c:v>10.73</c:v>
                </c:pt>
                <c:pt idx="2913">
                  <c:v>10.69</c:v>
                </c:pt>
                <c:pt idx="2914">
                  <c:v>10.62</c:v>
                </c:pt>
                <c:pt idx="2915">
                  <c:v>10.61</c:v>
                </c:pt>
                <c:pt idx="2917">
                  <c:v>10.62</c:v>
                </c:pt>
                <c:pt idx="2918">
                  <c:v>10.49</c:v>
                </c:pt>
                <c:pt idx="2919">
                  <c:v>10.51</c:v>
                </c:pt>
                <c:pt idx="2920">
                  <c:v>10.55</c:v>
                </c:pt>
                <c:pt idx="2921">
                  <c:v>10.35</c:v>
                </c:pt>
                <c:pt idx="2922">
                  <c:v>10.36</c:v>
                </c:pt>
                <c:pt idx="2923">
                  <c:v>10.46</c:v>
                </c:pt>
                <c:pt idx="2924">
                  <c:v>10.41</c:v>
                </c:pt>
                <c:pt idx="2925">
                  <c:v>10.34</c:v>
                </c:pt>
                <c:pt idx="2926">
                  <c:v>9.9700000000000006</c:v>
                </c:pt>
                <c:pt idx="2927">
                  <c:v>9.9</c:v>
                </c:pt>
                <c:pt idx="2928">
                  <c:v>9.9</c:v>
                </c:pt>
                <c:pt idx="2930">
                  <c:v>9.8000000000000007</c:v>
                </c:pt>
                <c:pt idx="2931">
                  <c:v>9.8699999999999992</c:v>
                </c:pt>
                <c:pt idx="2932">
                  <c:v>9.84</c:v>
                </c:pt>
                <c:pt idx="2934">
                  <c:v>9.77</c:v>
                </c:pt>
                <c:pt idx="2935">
                  <c:v>9.89</c:v>
                </c:pt>
                <c:pt idx="2936">
                  <c:v>9.8800000000000008</c:v>
                </c:pt>
                <c:pt idx="2937">
                  <c:v>9.83</c:v>
                </c:pt>
                <c:pt idx="2938">
                  <c:v>9.85</c:v>
                </c:pt>
                <c:pt idx="2939">
                  <c:v>9.8800000000000008</c:v>
                </c:pt>
                <c:pt idx="2940">
                  <c:v>9.92</c:v>
                </c:pt>
                <c:pt idx="2941">
                  <c:v>9.8000000000000007</c:v>
                </c:pt>
                <c:pt idx="2942">
                  <c:v>9.7200000000000006</c:v>
                </c:pt>
                <c:pt idx="2943">
                  <c:v>9.75</c:v>
                </c:pt>
                <c:pt idx="2944">
                  <c:v>9.7799999999999994</c:v>
                </c:pt>
                <c:pt idx="2945">
                  <c:v>9.6999999999999993</c:v>
                </c:pt>
                <c:pt idx="2946">
                  <c:v>9.5500000000000007</c:v>
                </c:pt>
                <c:pt idx="2947">
                  <c:v>9.56</c:v>
                </c:pt>
                <c:pt idx="2948">
                  <c:v>9.6</c:v>
                </c:pt>
                <c:pt idx="2949">
                  <c:v>9.56</c:v>
                </c:pt>
                <c:pt idx="2950">
                  <c:v>9.6</c:v>
                </c:pt>
                <c:pt idx="2951">
                  <c:v>9.5500000000000007</c:v>
                </c:pt>
                <c:pt idx="2952">
                  <c:v>9.5</c:v>
                </c:pt>
                <c:pt idx="2953">
                  <c:v>9.5</c:v>
                </c:pt>
                <c:pt idx="2954">
                  <c:v>9.5500000000000007</c:v>
                </c:pt>
                <c:pt idx="2955">
                  <c:v>9.59</c:v>
                </c:pt>
                <c:pt idx="2956">
                  <c:v>9.7100000000000009</c:v>
                </c:pt>
                <c:pt idx="2957">
                  <c:v>9.58</c:v>
                </c:pt>
                <c:pt idx="2958">
                  <c:v>9.57</c:v>
                </c:pt>
                <c:pt idx="2959">
                  <c:v>9.56</c:v>
                </c:pt>
                <c:pt idx="2960">
                  <c:v>9.6</c:v>
                </c:pt>
                <c:pt idx="2961">
                  <c:v>9.61</c:v>
                </c:pt>
                <c:pt idx="2962">
                  <c:v>9.65</c:v>
                </c:pt>
                <c:pt idx="2963">
                  <c:v>9.6</c:v>
                </c:pt>
                <c:pt idx="2964">
                  <c:v>9.65</c:v>
                </c:pt>
                <c:pt idx="2965">
                  <c:v>9.7100000000000009</c:v>
                </c:pt>
                <c:pt idx="2966">
                  <c:v>9.73</c:v>
                </c:pt>
                <c:pt idx="2967">
                  <c:v>9.67</c:v>
                </c:pt>
                <c:pt idx="2968">
                  <c:v>9.5500000000000007</c:v>
                </c:pt>
                <c:pt idx="2969">
                  <c:v>9.51</c:v>
                </c:pt>
                <c:pt idx="2970">
                  <c:v>9.4700000000000006</c:v>
                </c:pt>
                <c:pt idx="2971">
                  <c:v>9.48</c:v>
                </c:pt>
                <c:pt idx="2972">
                  <c:v>9.41</c:v>
                </c:pt>
                <c:pt idx="2973">
                  <c:v>9.4499999999999993</c:v>
                </c:pt>
                <c:pt idx="2974">
                  <c:v>9.4600000000000009</c:v>
                </c:pt>
                <c:pt idx="2975">
                  <c:v>9.44</c:v>
                </c:pt>
                <c:pt idx="2976">
                  <c:v>9.42</c:v>
                </c:pt>
                <c:pt idx="2977">
                  <c:v>9.3800000000000008</c:v>
                </c:pt>
                <c:pt idx="2978">
                  <c:v>9.4</c:v>
                </c:pt>
                <c:pt idx="2979">
                  <c:v>9.3000000000000007</c:v>
                </c:pt>
                <c:pt idx="2980">
                  <c:v>9.32</c:v>
                </c:pt>
                <c:pt idx="2981">
                  <c:v>9.39</c:v>
                </c:pt>
                <c:pt idx="2982">
                  <c:v>9.34</c:v>
                </c:pt>
                <c:pt idx="2983">
                  <c:v>9.33</c:v>
                </c:pt>
                <c:pt idx="2984">
                  <c:v>9.34</c:v>
                </c:pt>
                <c:pt idx="2985">
                  <c:v>9.3699999999999992</c:v>
                </c:pt>
                <c:pt idx="2986">
                  <c:v>9.4700000000000006</c:v>
                </c:pt>
                <c:pt idx="2987">
                  <c:v>9.65</c:v>
                </c:pt>
                <c:pt idx="2988">
                  <c:v>9.64</c:v>
                </c:pt>
                <c:pt idx="2989">
                  <c:v>9.52</c:v>
                </c:pt>
                <c:pt idx="2990">
                  <c:v>9.43</c:v>
                </c:pt>
                <c:pt idx="2991">
                  <c:v>9.3000000000000007</c:v>
                </c:pt>
                <c:pt idx="2992">
                  <c:v>9.34</c:v>
                </c:pt>
                <c:pt idx="2993">
                  <c:v>9.33</c:v>
                </c:pt>
                <c:pt idx="2994">
                  <c:v>9.3699999999999992</c:v>
                </c:pt>
                <c:pt idx="2995">
                  <c:v>9.48</c:v>
                </c:pt>
                <c:pt idx="2996">
                  <c:v>9.56</c:v>
                </c:pt>
                <c:pt idx="2997">
                  <c:v>9.61</c:v>
                </c:pt>
                <c:pt idx="2998">
                  <c:v>9.56</c:v>
                </c:pt>
                <c:pt idx="2999">
                  <c:v>9.48</c:v>
                </c:pt>
                <c:pt idx="3000">
                  <c:v>9.4</c:v>
                </c:pt>
                <c:pt idx="3001">
                  <c:v>9.34</c:v>
                </c:pt>
                <c:pt idx="3002">
                  <c:v>9.34</c:v>
                </c:pt>
                <c:pt idx="3003">
                  <c:v>9.39</c:v>
                </c:pt>
                <c:pt idx="3004">
                  <c:v>9.42</c:v>
                </c:pt>
                <c:pt idx="3005">
                  <c:v>9.4600000000000009</c:v>
                </c:pt>
                <c:pt idx="3006">
                  <c:v>9.5299999999999994</c:v>
                </c:pt>
                <c:pt idx="3007">
                  <c:v>9.49</c:v>
                </c:pt>
                <c:pt idx="3008">
                  <c:v>9.49</c:v>
                </c:pt>
                <c:pt idx="3010">
                  <c:v>9.39</c:v>
                </c:pt>
                <c:pt idx="3011">
                  <c:v>9.48</c:v>
                </c:pt>
                <c:pt idx="3012">
                  <c:v>9.49</c:v>
                </c:pt>
                <c:pt idx="3013">
                  <c:v>9.59</c:v>
                </c:pt>
                <c:pt idx="3014">
                  <c:v>9.5299999999999994</c:v>
                </c:pt>
                <c:pt idx="3015">
                  <c:v>9.5</c:v>
                </c:pt>
                <c:pt idx="3016">
                  <c:v>9.57</c:v>
                </c:pt>
                <c:pt idx="3017">
                  <c:v>9.58</c:v>
                </c:pt>
                <c:pt idx="3018">
                  <c:v>9.57</c:v>
                </c:pt>
                <c:pt idx="3019">
                  <c:v>9.57</c:v>
                </c:pt>
                <c:pt idx="3020">
                  <c:v>9.5500000000000007</c:v>
                </c:pt>
                <c:pt idx="3021">
                  <c:v>9.5500000000000007</c:v>
                </c:pt>
                <c:pt idx="3022">
                  <c:v>9.58</c:v>
                </c:pt>
                <c:pt idx="3023">
                  <c:v>9.57</c:v>
                </c:pt>
                <c:pt idx="3024">
                  <c:v>9.5399999999999991</c:v>
                </c:pt>
                <c:pt idx="3025">
                  <c:v>9.48</c:v>
                </c:pt>
                <c:pt idx="3026">
                  <c:v>9.41</c:v>
                </c:pt>
                <c:pt idx="3027">
                  <c:v>9.32</c:v>
                </c:pt>
                <c:pt idx="3028">
                  <c:v>9.3000000000000007</c:v>
                </c:pt>
                <c:pt idx="3029">
                  <c:v>9.2899999999999991</c:v>
                </c:pt>
                <c:pt idx="3030">
                  <c:v>9.24</c:v>
                </c:pt>
                <c:pt idx="3031">
                  <c:v>9.14</c:v>
                </c:pt>
                <c:pt idx="3032">
                  <c:v>9.14</c:v>
                </c:pt>
                <c:pt idx="3033">
                  <c:v>9.1999999999999993</c:v>
                </c:pt>
                <c:pt idx="3034">
                  <c:v>9.15</c:v>
                </c:pt>
                <c:pt idx="3035">
                  <c:v>9.02</c:v>
                </c:pt>
                <c:pt idx="3036">
                  <c:v>9.01</c:v>
                </c:pt>
                <c:pt idx="3037">
                  <c:v>9</c:v>
                </c:pt>
                <c:pt idx="3038">
                  <c:v>8.85</c:v>
                </c:pt>
                <c:pt idx="3039">
                  <c:v>8.6999999999999993</c:v>
                </c:pt>
                <c:pt idx="3040">
                  <c:v>8.49</c:v>
                </c:pt>
                <c:pt idx="3041">
                  <c:v>8.56</c:v>
                </c:pt>
                <c:pt idx="3042">
                  <c:v>8.5500000000000007</c:v>
                </c:pt>
                <c:pt idx="3043">
                  <c:v>8.3800000000000008</c:v>
                </c:pt>
                <c:pt idx="3044">
                  <c:v>8.24</c:v>
                </c:pt>
                <c:pt idx="3045">
                  <c:v>8.31</c:v>
                </c:pt>
                <c:pt idx="3046">
                  <c:v>8.24</c:v>
                </c:pt>
                <c:pt idx="3047">
                  <c:v>8.3000000000000007</c:v>
                </c:pt>
                <c:pt idx="3048">
                  <c:v>8.17</c:v>
                </c:pt>
                <c:pt idx="3049">
                  <c:v>8.2100000000000009</c:v>
                </c:pt>
                <c:pt idx="3050">
                  <c:v>8.17</c:v>
                </c:pt>
                <c:pt idx="3051">
                  <c:v>8.26</c:v>
                </c:pt>
                <c:pt idx="3052">
                  <c:v>8.2100000000000009</c:v>
                </c:pt>
                <c:pt idx="3053">
                  <c:v>8.27</c:v>
                </c:pt>
                <c:pt idx="3054">
                  <c:v>8.3800000000000008</c:v>
                </c:pt>
                <c:pt idx="3055">
                  <c:v>8.26</c:v>
                </c:pt>
                <c:pt idx="3056">
                  <c:v>8.1999999999999993</c:v>
                </c:pt>
                <c:pt idx="3057">
                  <c:v>8.16</c:v>
                </c:pt>
                <c:pt idx="3058">
                  <c:v>8.14</c:v>
                </c:pt>
                <c:pt idx="3059">
                  <c:v>8.15</c:v>
                </c:pt>
                <c:pt idx="3060">
                  <c:v>8.16</c:v>
                </c:pt>
                <c:pt idx="3061">
                  <c:v>8.1</c:v>
                </c:pt>
                <c:pt idx="3062">
                  <c:v>8.19</c:v>
                </c:pt>
                <c:pt idx="3063">
                  <c:v>8.16</c:v>
                </c:pt>
                <c:pt idx="3064">
                  <c:v>8.15</c:v>
                </c:pt>
                <c:pt idx="3066">
                  <c:v>8.1300000000000008</c:v>
                </c:pt>
                <c:pt idx="3067">
                  <c:v>8.02</c:v>
                </c:pt>
                <c:pt idx="3068">
                  <c:v>7.82</c:v>
                </c:pt>
                <c:pt idx="3069">
                  <c:v>7.87</c:v>
                </c:pt>
                <c:pt idx="3070">
                  <c:v>7.81</c:v>
                </c:pt>
                <c:pt idx="3071">
                  <c:v>7.83</c:v>
                </c:pt>
                <c:pt idx="3072">
                  <c:v>7.77</c:v>
                </c:pt>
                <c:pt idx="3073">
                  <c:v>7.7</c:v>
                </c:pt>
                <c:pt idx="3074">
                  <c:v>7.63</c:v>
                </c:pt>
                <c:pt idx="3075">
                  <c:v>7.59</c:v>
                </c:pt>
                <c:pt idx="3076">
                  <c:v>7.51</c:v>
                </c:pt>
                <c:pt idx="3077">
                  <c:v>7.51</c:v>
                </c:pt>
                <c:pt idx="3078">
                  <c:v>7.55</c:v>
                </c:pt>
                <c:pt idx="3079">
                  <c:v>7.63</c:v>
                </c:pt>
                <c:pt idx="3080">
                  <c:v>7.62</c:v>
                </c:pt>
                <c:pt idx="3081">
                  <c:v>7.54</c:v>
                </c:pt>
                <c:pt idx="3082">
                  <c:v>7.52</c:v>
                </c:pt>
                <c:pt idx="3083">
                  <c:v>7.6</c:v>
                </c:pt>
                <c:pt idx="3084">
                  <c:v>7.66</c:v>
                </c:pt>
                <c:pt idx="3085">
                  <c:v>7.55</c:v>
                </c:pt>
                <c:pt idx="3086">
                  <c:v>7.54</c:v>
                </c:pt>
                <c:pt idx="3087">
                  <c:v>7.48</c:v>
                </c:pt>
                <c:pt idx="3088">
                  <c:v>7.52</c:v>
                </c:pt>
                <c:pt idx="3089">
                  <c:v>7.47</c:v>
                </c:pt>
                <c:pt idx="3090">
                  <c:v>7.66</c:v>
                </c:pt>
                <c:pt idx="3091">
                  <c:v>7.56</c:v>
                </c:pt>
                <c:pt idx="3092">
                  <c:v>7.5</c:v>
                </c:pt>
                <c:pt idx="3093">
                  <c:v>7.61</c:v>
                </c:pt>
                <c:pt idx="3094">
                  <c:v>7.62</c:v>
                </c:pt>
                <c:pt idx="3095">
                  <c:v>7.68</c:v>
                </c:pt>
                <c:pt idx="3096">
                  <c:v>7.53</c:v>
                </c:pt>
                <c:pt idx="3097">
                  <c:v>7.55</c:v>
                </c:pt>
                <c:pt idx="3098">
                  <c:v>7.59</c:v>
                </c:pt>
                <c:pt idx="3099">
                  <c:v>7.61</c:v>
                </c:pt>
                <c:pt idx="3100">
                  <c:v>7.54</c:v>
                </c:pt>
                <c:pt idx="3101">
                  <c:v>7.58</c:v>
                </c:pt>
                <c:pt idx="3105">
                  <c:v>7.6</c:v>
                </c:pt>
                <c:pt idx="3106">
                  <c:v>7.56</c:v>
                </c:pt>
                <c:pt idx="3107">
                  <c:v>7.55</c:v>
                </c:pt>
                <c:pt idx="3109">
                  <c:v>7.54</c:v>
                </c:pt>
                <c:pt idx="3110">
                  <c:v>7.64</c:v>
                </c:pt>
                <c:pt idx="3112">
                  <c:v>7.64</c:v>
                </c:pt>
                <c:pt idx="3113">
                  <c:v>7.62</c:v>
                </c:pt>
                <c:pt idx="3114">
                  <c:v>7.59</c:v>
                </c:pt>
                <c:pt idx="3115">
                  <c:v>7.51</c:v>
                </c:pt>
                <c:pt idx="3116">
                  <c:v>7.44</c:v>
                </c:pt>
                <c:pt idx="3117">
                  <c:v>7.37</c:v>
                </c:pt>
                <c:pt idx="3118">
                  <c:v>7.27</c:v>
                </c:pt>
                <c:pt idx="3119">
                  <c:v>7.28</c:v>
                </c:pt>
                <c:pt idx="3120">
                  <c:v>7.28</c:v>
                </c:pt>
                <c:pt idx="3121">
                  <c:v>7.25</c:v>
                </c:pt>
                <c:pt idx="3122">
                  <c:v>7.25</c:v>
                </c:pt>
                <c:pt idx="3123">
                  <c:v>7.2</c:v>
                </c:pt>
                <c:pt idx="3124">
                  <c:v>7.21</c:v>
                </c:pt>
                <c:pt idx="3125">
                  <c:v>7.25</c:v>
                </c:pt>
                <c:pt idx="3126">
                  <c:v>7.25</c:v>
                </c:pt>
                <c:pt idx="3127">
                  <c:v>7.27</c:v>
                </c:pt>
                <c:pt idx="3128">
                  <c:v>7.31</c:v>
                </c:pt>
                <c:pt idx="3129">
                  <c:v>7.32</c:v>
                </c:pt>
                <c:pt idx="3130">
                  <c:v>7.41</c:v>
                </c:pt>
                <c:pt idx="3131">
                  <c:v>7.46</c:v>
                </c:pt>
                <c:pt idx="3132">
                  <c:v>7.44</c:v>
                </c:pt>
                <c:pt idx="3133">
                  <c:v>7.32</c:v>
                </c:pt>
                <c:pt idx="3134">
                  <c:v>7.26</c:v>
                </c:pt>
                <c:pt idx="3135">
                  <c:v>7.25</c:v>
                </c:pt>
                <c:pt idx="3136">
                  <c:v>7.24</c:v>
                </c:pt>
                <c:pt idx="3137">
                  <c:v>7.27</c:v>
                </c:pt>
                <c:pt idx="3138">
                  <c:v>7.25</c:v>
                </c:pt>
                <c:pt idx="3139">
                  <c:v>7.29</c:v>
                </c:pt>
                <c:pt idx="3140">
                  <c:v>7.33</c:v>
                </c:pt>
                <c:pt idx="3141">
                  <c:v>7.34</c:v>
                </c:pt>
                <c:pt idx="3142">
                  <c:v>7.4</c:v>
                </c:pt>
                <c:pt idx="3143">
                  <c:v>7.44</c:v>
                </c:pt>
                <c:pt idx="3144">
                  <c:v>7.43</c:v>
                </c:pt>
                <c:pt idx="3145">
                  <c:v>7.37</c:v>
                </c:pt>
                <c:pt idx="3146">
                  <c:v>7.38</c:v>
                </c:pt>
                <c:pt idx="3147">
                  <c:v>7.36</c:v>
                </c:pt>
                <c:pt idx="3148">
                  <c:v>7.42</c:v>
                </c:pt>
                <c:pt idx="3149">
                  <c:v>7.47</c:v>
                </c:pt>
                <c:pt idx="3150">
                  <c:v>7.56</c:v>
                </c:pt>
                <c:pt idx="3151">
                  <c:v>7.72</c:v>
                </c:pt>
                <c:pt idx="3152">
                  <c:v>7.6</c:v>
                </c:pt>
                <c:pt idx="3153">
                  <c:v>7.76</c:v>
                </c:pt>
                <c:pt idx="3154">
                  <c:v>7.72</c:v>
                </c:pt>
                <c:pt idx="3155">
                  <c:v>7.64</c:v>
                </c:pt>
                <c:pt idx="3156">
                  <c:v>7.67</c:v>
                </c:pt>
                <c:pt idx="3157">
                  <c:v>7.65</c:v>
                </c:pt>
                <c:pt idx="3158">
                  <c:v>7.76</c:v>
                </c:pt>
                <c:pt idx="3159">
                  <c:v>7.86</c:v>
                </c:pt>
                <c:pt idx="3160">
                  <c:v>7.87</c:v>
                </c:pt>
                <c:pt idx="3161">
                  <c:v>8.0299999999999994</c:v>
                </c:pt>
                <c:pt idx="3162">
                  <c:v>8.08</c:v>
                </c:pt>
                <c:pt idx="3163">
                  <c:v>8.0299999999999994</c:v>
                </c:pt>
                <c:pt idx="3164">
                  <c:v>8</c:v>
                </c:pt>
                <c:pt idx="3165">
                  <c:v>7.89</c:v>
                </c:pt>
                <c:pt idx="3166">
                  <c:v>8.0299999999999994</c:v>
                </c:pt>
                <c:pt idx="3167">
                  <c:v>8.0299999999999994</c:v>
                </c:pt>
                <c:pt idx="3168">
                  <c:v>7.95</c:v>
                </c:pt>
                <c:pt idx="3169">
                  <c:v>7.98</c:v>
                </c:pt>
                <c:pt idx="3170">
                  <c:v>8.11</c:v>
                </c:pt>
                <c:pt idx="3172">
                  <c:v>8.14</c:v>
                </c:pt>
                <c:pt idx="3173">
                  <c:v>8.09</c:v>
                </c:pt>
                <c:pt idx="3174">
                  <c:v>8.11</c:v>
                </c:pt>
                <c:pt idx="3175">
                  <c:v>7.97</c:v>
                </c:pt>
                <c:pt idx="3176">
                  <c:v>7.83</c:v>
                </c:pt>
                <c:pt idx="3177">
                  <c:v>7.78</c:v>
                </c:pt>
                <c:pt idx="3178">
                  <c:v>7.74</c:v>
                </c:pt>
                <c:pt idx="3179">
                  <c:v>7.72</c:v>
                </c:pt>
                <c:pt idx="3180">
                  <c:v>7.7</c:v>
                </c:pt>
                <c:pt idx="3181">
                  <c:v>7.66</c:v>
                </c:pt>
                <c:pt idx="3182">
                  <c:v>7.55</c:v>
                </c:pt>
                <c:pt idx="3183">
                  <c:v>7.54</c:v>
                </c:pt>
                <c:pt idx="3184">
                  <c:v>7.52</c:v>
                </c:pt>
                <c:pt idx="3185">
                  <c:v>7.59</c:v>
                </c:pt>
                <c:pt idx="3186">
                  <c:v>7.63</c:v>
                </c:pt>
                <c:pt idx="3187">
                  <c:v>7.67</c:v>
                </c:pt>
                <c:pt idx="3188">
                  <c:v>7.62</c:v>
                </c:pt>
                <c:pt idx="3189">
                  <c:v>7.59</c:v>
                </c:pt>
                <c:pt idx="3191">
                  <c:v>7.7</c:v>
                </c:pt>
                <c:pt idx="3192">
                  <c:v>7.7</c:v>
                </c:pt>
                <c:pt idx="3193">
                  <c:v>7.63</c:v>
                </c:pt>
                <c:pt idx="3195">
                  <c:v>7.55</c:v>
                </c:pt>
                <c:pt idx="3196">
                  <c:v>7.53</c:v>
                </c:pt>
                <c:pt idx="3197">
                  <c:v>7.45</c:v>
                </c:pt>
                <c:pt idx="3198">
                  <c:v>7.41</c:v>
                </c:pt>
                <c:pt idx="3199">
                  <c:v>7.43</c:v>
                </c:pt>
                <c:pt idx="3200">
                  <c:v>7.34</c:v>
                </c:pt>
                <c:pt idx="3201">
                  <c:v>7.36</c:v>
                </c:pt>
                <c:pt idx="3202">
                  <c:v>7.3</c:v>
                </c:pt>
                <c:pt idx="3203">
                  <c:v>7.25</c:v>
                </c:pt>
                <c:pt idx="3204">
                  <c:v>7.23</c:v>
                </c:pt>
                <c:pt idx="3205">
                  <c:v>7.2</c:v>
                </c:pt>
                <c:pt idx="3206">
                  <c:v>7.18</c:v>
                </c:pt>
                <c:pt idx="3207">
                  <c:v>7.17</c:v>
                </c:pt>
                <c:pt idx="3208">
                  <c:v>7.13</c:v>
                </c:pt>
                <c:pt idx="3209">
                  <c:v>7.24</c:v>
                </c:pt>
                <c:pt idx="3210">
                  <c:v>7.28</c:v>
                </c:pt>
                <c:pt idx="3211">
                  <c:v>7.35</c:v>
                </c:pt>
                <c:pt idx="3212">
                  <c:v>7.32</c:v>
                </c:pt>
                <c:pt idx="3213">
                  <c:v>7.26</c:v>
                </c:pt>
                <c:pt idx="3214">
                  <c:v>7.35</c:v>
                </c:pt>
                <c:pt idx="3215">
                  <c:v>7.39</c:v>
                </c:pt>
                <c:pt idx="3216">
                  <c:v>7.34</c:v>
                </c:pt>
                <c:pt idx="3217">
                  <c:v>7.19</c:v>
                </c:pt>
                <c:pt idx="3218">
                  <c:v>7.17</c:v>
                </c:pt>
                <c:pt idx="3219">
                  <c:v>7.19</c:v>
                </c:pt>
                <c:pt idx="3220">
                  <c:v>7.2</c:v>
                </c:pt>
                <c:pt idx="3221">
                  <c:v>7.26</c:v>
                </c:pt>
                <c:pt idx="3222">
                  <c:v>7.31</c:v>
                </c:pt>
                <c:pt idx="3223">
                  <c:v>7.19</c:v>
                </c:pt>
                <c:pt idx="3224">
                  <c:v>7.11</c:v>
                </c:pt>
                <c:pt idx="3225">
                  <c:v>7.11</c:v>
                </c:pt>
                <c:pt idx="3226">
                  <c:v>7.07</c:v>
                </c:pt>
                <c:pt idx="3227">
                  <c:v>7.03</c:v>
                </c:pt>
                <c:pt idx="3228">
                  <c:v>7.02</c:v>
                </c:pt>
                <c:pt idx="3229">
                  <c:v>6.95</c:v>
                </c:pt>
                <c:pt idx="3230">
                  <c:v>6.98</c:v>
                </c:pt>
                <c:pt idx="3231">
                  <c:v>6.96</c:v>
                </c:pt>
                <c:pt idx="3232">
                  <c:v>6.92</c:v>
                </c:pt>
                <c:pt idx="3233">
                  <c:v>6.86</c:v>
                </c:pt>
                <c:pt idx="3234">
                  <c:v>6.82</c:v>
                </c:pt>
                <c:pt idx="3235">
                  <c:v>6.88</c:v>
                </c:pt>
                <c:pt idx="3236">
                  <c:v>6.84</c:v>
                </c:pt>
                <c:pt idx="3237">
                  <c:v>6.84</c:v>
                </c:pt>
                <c:pt idx="3238">
                  <c:v>6.74</c:v>
                </c:pt>
                <c:pt idx="3239">
                  <c:v>6.69</c:v>
                </c:pt>
                <c:pt idx="3240">
                  <c:v>6.62</c:v>
                </c:pt>
                <c:pt idx="3241">
                  <c:v>6.6</c:v>
                </c:pt>
                <c:pt idx="3242">
                  <c:v>6.53</c:v>
                </c:pt>
                <c:pt idx="3243">
                  <c:v>6.46</c:v>
                </c:pt>
                <c:pt idx="3244">
                  <c:v>6.51</c:v>
                </c:pt>
                <c:pt idx="3245">
                  <c:v>6.49</c:v>
                </c:pt>
                <c:pt idx="3246">
                  <c:v>6.45</c:v>
                </c:pt>
                <c:pt idx="3247">
                  <c:v>6.55</c:v>
                </c:pt>
                <c:pt idx="3248">
                  <c:v>6.56</c:v>
                </c:pt>
                <c:pt idx="3249">
                  <c:v>6.49</c:v>
                </c:pt>
                <c:pt idx="3250">
                  <c:v>6.5</c:v>
                </c:pt>
                <c:pt idx="3251">
                  <c:v>6.55</c:v>
                </c:pt>
                <c:pt idx="3252">
                  <c:v>6.43</c:v>
                </c:pt>
                <c:pt idx="3253">
                  <c:v>6.31</c:v>
                </c:pt>
                <c:pt idx="3254">
                  <c:v>6.34</c:v>
                </c:pt>
                <c:pt idx="3255">
                  <c:v>6.43</c:v>
                </c:pt>
                <c:pt idx="3256">
                  <c:v>6.46</c:v>
                </c:pt>
                <c:pt idx="3257">
                  <c:v>6.51</c:v>
                </c:pt>
                <c:pt idx="3258">
                  <c:v>6.44</c:v>
                </c:pt>
                <c:pt idx="3259">
                  <c:v>6.43</c:v>
                </c:pt>
                <c:pt idx="3260">
                  <c:v>6.52</c:v>
                </c:pt>
                <c:pt idx="3261">
                  <c:v>6.67</c:v>
                </c:pt>
                <c:pt idx="3262">
                  <c:v>6.69</c:v>
                </c:pt>
                <c:pt idx="3263">
                  <c:v>6.73</c:v>
                </c:pt>
                <c:pt idx="3264">
                  <c:v>6.65</c:v>
                </c:pt>
                <c:pt idx="3265">
                  <c:v>6.69</c:v>
                </c:pt>
                <c:pt idx="3266">
                  <c:v>6.66</c:v>
                </c:pt>
                <c:pt idx="3267">
                  <c:v>6.61</c:v>
                </c:pt>
                <c:pt idx="3268">
                  <c:v>6.67</c:v>
                </c:pt>
                <c:pt idx="3269">
                  <c:v>6.68</c:v>
                </c:pt>
                <c:pt idx="3271">
                  <c:v>6.7</c:v>
                </c:pt>
                <c:pt idx="3272">
                  <c:v>6.64</c:v>
                </c:pt>
                <c:pt idx="3273">
                  <c:v>6.58</c:v>
                </c:pt>
                <c:pt idx="3274">
                  <c:v>6.56</c:v>
                </c:pt>
                <c:pt idx="3275">
                  <c:v>6.63</c:v>
                </c:pt>
                <c:pt idx="3276">
                  <c:v>6.67</c:v>
                </c:pt>
                <c:pt idx="3277">
                  <c:v>6.69</c:v>
                </c:pt>
                <c:pt idx="3278">
                  <c:v>6.7</c:v>
                </c:pt>
                <c:pt idx="3279">
                  <c:v>6.73</c:v>
                </c:pt>
                <c:pt idx="3280">
                  <c:v>6.68</c:v>
                </c:pt>
                <c:pt idx="3281">
                  <c:v>6.65</c:v>
                </c:pt>
                <c:pt idx="3282">
                  <c:v>6.58</c:v>
                </c:pt>
                <c:pt idx="3283">
                  <c:v>6.52</c:v>
                </c:pt>
                <c:pt idx="3284">
                  <c:v>6.54</c:v>
                </c:pt>
                <c:pt idx="3285">
                  <c:v>6.48</c:v>
                </c:pt>
                <c:pt idx="3286">
                  <c:v>6.46</c:v>
                </c:pt>
                <c:pt idx="3287">
                  <c:v>6.47</c:v>
                </c:pt>
                <c:pt idx="3288">
                  <c:v>6.5</c:v>
                </c:pt>
                <c:pt idx="3289">
                  <c:v>6.49</c:v>
                </c:pt>
                <c:pt idx="3290">
                  <c:v>6.49</c:v>
                </c:pt>
                <c:pt idx="3291">
                  <c:v>6.37</c:v>
                </c:pt>
                <c:pt idx="3292">
                  <c:v>6.34</c:v>
                </c:pt>
                <c:pt idx="3293">
                  <c:v>6.32</c:v>
                </c:pt>
                <c:pt idx="3294">
                  <c:v>6.29</c:v>
                </c:pt>
                <c:pt idx="3295">
                  <c:v>6.24</c:v>
                </c:pt>
                <c:pt idx="3296">
                  <c:v>6.14</c:v>
                </c:pt>
                <c:pt idx="3297">
                  <c:v>6.16</c:v>
                </c:pt>
                <c:pt idx="3298">
                  <c:v>6.16</c:v>
                </c:pt>
                <c:pt idx="3299">
                  <c:v>6.12</c:v>
                </c:pt>
                <c:pt idx="3300">
                  <c:v>6.13</c:v>
                </c:pt>
                <c:pt idx="3301">
                  <c:v>6.2</c:v>
                </c:pt>
                <c:pt idx="3302">
                  <c:v>6.19</c:v>
                </c:pt>
                <c:pt idx="3303">
                  <c:v>6.24</c:v>
                </c:pt>
                <c:pt idx="3304">
                  <c:v>6.22</c:v>
                </c:pt>
                <c:pt idx="3305">
                  <c:v>6.15</c:v>
                </c:pt>
                <c:pt idx="3306">
                  <c:v>6.09</c:v>
                </c:pt>
                <c:pt idx="3307">
                  <c:v>6.18</c:v>
                </c:pt>
                <c:pt idx="3308">
                  <c:v>6.08</c:v>
                </c:pt>
                <c:pt idx="3309">
                  <c:v>6.21</c:v>
                </c:pt>
                <c:pt idx="3310">
                  <c:v>6.33</c:v>
                </c:pt>
                <c:pt idx="3311">
                  <c:v>6.21</c:v>
                </c:pt>
                <c:pt idx="3312">
                  <c:v>6.11</c:v>
                </c:pt>
                <c:pt idx="3313">
                  <c:v>6.11</c:v>
                </c:pt>
                <c:pt idx="3314">
                  <c:v>6.15</c:v>
                </c:pt>
                <c:pt idx="3315">
                  <c:v>6.21</c:v>
                </c:pt>
                <c:pt idx="3316">
                  <c:v>6.2</c:v>
                </c:pt>
                <c:pt idx="3317">
                  <c:v>6.21</c:v>
                </c:pt>
                <c:pt idx="3318">
                  <c:v>6.2</c:v>
                </c:pt>
                <c:pt idx="3319">
                  <c:v>6.21</c:v>
                </c:pt>
                <c:pt idx="3320">
                  <c:v>6.23</c:v>
                </c:pt>
                <c:pt idx="3321">
                  <c:v>6.21</c:v>
                </c:pt>
                <c:pt idx="3322">
                  <c:v>6.25</c:v>
                </c:pt>
                <c:pt idx="3323">
                  <c:v>6.25</c:v>
                </c:pt>
                <c:pt idx="3324">
                  <c:v>6.25</c:v>
                </c:pt>
                <c:pt idx="3325">
                  <c:v>6.25</c:v>
                </c:pt>
                <c:pt idx="3326">
                  <c:v>6.24</c:v>
                </c:pt>
                <c:pt idx="3327">
                  <c:v>6.23</c:v>
                </c:pt>
                <c:pt idx="3328">
                  <c:v>6.23</c:v>
                </c:pt>
                <c:pt idx="3329">
                  <c:v>6.25</c:v>
                </c:pt>
                <c:pt idx="3330">
                  <c:v>6.25</c:v>
                </c:pt>
                <c:pt idx="3331">
                  <c:v>6.25</c:v>
                </c:pt>
                <c:pt idx="3332">
                  <c:v>6.25</c:v>
                </c:pt>
                <c:pt idx="3333">
                  <c:v>6.25</c:v>
                </c:pt>
                <c:pt idx="3334">
                  <c:v>6.26</c:v>
                </c:pt>
                <c:pt idx="3335">
                  <c:v>6.18</c:v>
                </c:pt>
                <c:pt idx="3336">
                  <c:v>6.14</c:v>
                </c:pt>
                <c:pt idx="3337">
                  <c:v>6.11</c:v>
                </c:pt>
                <c:pt idx="3338">
                  <c:v>6.08</c:v>
                </c:pt>
                <c:pt idx="3339">
                  <c:v>6.02</c:v>
                </c:pt>
                <c:pt idx="3340">
                  <c:v>6.01</c:v>
                </c:pt>
                <c:pt idx="3341">
                  <c:v>6.01</c:v>
                </c:pt>
                <c:pt idx="3342">
                  <c:v>6.01</c:v>
                </c:pt>
                <c:pt idx="3343">
                  <c:v>5.97</c:v>
                </c:pt>
                <c:pt idx="3344">
                  <c:v>5.98</c:v>
                </c:pt>
                <c:pt idx="3345">
                  <c:v>5.96</c:v>
                </c:pt>
                <c:pt idx="3346">
                  <c:v>5.93</c:v>
                </c:pt>
                <c:pt idx="3347">
                  <c:v>5.88</c:v>
                </c:pt>
                <c:pt idx="3348">
                  <c:v>5.87</c:v>
                </c:pt>
                <c:pt idx="3349">
                  <c:v>5.85</c:v>
                </c:pt>
                <c:pt idx="3350">
                  <c:v>5.85</c:v>
                </c:pt>
                <c:pt idx="3352">
                  <c:v>5.85</c:v>
                </c:pt>
                <c:pt idx="3353">
                  <c:v>5.85</c:v>
                </c:pt>
                <c:pt idx="3354">
                  <c:v>5.81</c:v>
                </c:pt>
                <c:pt idx="3355">
                  <c:v>5.75</c:v>
                </c:pt>
                <c:pt idx="3356">
                  <c:v>5.72</c:v>
                </c:pt>
                <c:pt idx="3357">
                  <c:v>5.73</c:v>
                </c:pt>
                <c:pt idx="3358">
                  <c:v>5.74</c:v>
                </c:pt>
                <c:pt idx="3359">
                  <c:v>5.7</c:v>
                </c:pt>
                <c:pt idx="3360">
                  <c:v>5.65</c:v>
                </c:pt>
                <c:pt idx="3361">
                  <c:v>5.59</c:v>
                </c:pt>
                <c:pt idx="3362">
                  <c:v>5.55</c:v>
                </c:pt>
                <c:pt idx="3366">
                  <c:v>5.52</c:v>
                </c:pt>
                <c:pt idx="3367">
                  <c:v>5.59</c:v>
                </c:pt>
                <c:pt idx="3368">
                  <c:v>5.59</c:v>
                </c:pt>
                <c:pt idx="3370">
                  <c:v>5.6</c:v>
                </c:pt>
                <c:pt idx="3371">
                  <c:v>5.52</c:v>
                </c:pt>
                <c:pt idx="3373">
                  <c:v>5.46</c:v>
                </c:pt>
                <c:pt idx="3374">
                  <c:v>5.45</c:v>
                </c:pt>
                <c:pt idx="3375">
                  <c:v>5.4</c:v>
                </c:pt>
                <c:pt idx="3376">
                  <c:v>5.34</c:v>
                </c:pt>
                <c:pt idx="3377">
                  <c:v>5.37</c:v>
                </c:pt>
                <c:pt idx="3378">
                  <c:v>5.39</c:v>
                </c:pt>
                <c:pt idx="3379">
                  <c:v>5.38</c:v>
                </c:pt>
                <c:pt idx="3380">
                  <c:v>5.41</c:v>
                </c:pt>
                <c:pt idx="3381">
                  <c:v>5.4</c:v>
                </c:pt>
                <c:pt idx="3382">
                  <c:v>5.38</c:v>
                </c:pt>
                <c:pt idx="3383">
                  <c:v>5.39</c:v>
                </c:pt>
                <c:pt idx="3384">
                  <c:v>5.44</c:v>
                </c:pt>
                <c:pt idx="3385">
                  <c:v>5.47</c:v>
                </c:pt>
                <c:pt idx="3386">
                  <c:v>5.48</c:v>
                </c:pt>
                <c:pt idx="3387">
                  <c:v>5.44</c:v>
                </c:pt>
                <c:pt idx="3388">
                  <c:v>5.45</c:v>
                </c:pt>
                <c:pt idx="3389">
                  <c:v>5.49</c:v>
                </c:pt>
                <c:pt idx="3390">
                  <c:v>5.43</c:v>
                </c:pt>
                <c:pt idx="3391">
                  <c:v>5.44</c:v>
                </c:pt>
                <c:pt idx="3392">
                  <c:v>5.46</c:v>
                </c:pt>
                <c:pt idx="3393">
                  <c:v>5.46</c:v>
                </c:pt>
                <c:pt idx="3394">
                  <c:v>5.46</c:v>
                </c:pt>
                <c:pt idx="3395">
                  <c:v>5.46</c:v>
                </c:pt>
                <c:pt idx="3396">
                  <c:v>5.45</c:v>
                </c:pt>
                <c:pt idx="3397">
                  <c:v>5.44</c:v>
                </c:pt>
                <c:pt idx="3398">
                  <c:v>5.37</c:v>
                </c:pt>
                <c:pt idx="3399">
                  <c:v>5.36</c:v>
                </c:pt>
                <c:pt idx="3400">
                  <c:v>5.35</c:v>
                </c:pt>
                <c:pt idx="3401">
                  <c:v>5.36</c:v>
                </c:pt>
                <c:pt idx="3402">
                  <c:v>5.32</c:v>
                </c:pt>
                <c:pt idx="3403">
                  <c:v>5.29</c:v>
                </c:pt>
                <c:pt idx="3404">
                  <c:v>5.32</c:v>
                </c:pt>
                <c:pt idx="3405">
                  <c:v>5.35</c:v>
                </c:pt>
                <c:pt idx="3406">
                  <c:v>5.3</c:v>
                </c:pt>
                <c:pt idx="3407">
                  <c:v>5.33</c:v>
                </c:pt>
                <c:pt idx="3408">
                  <c:v>5.35</c:v>
                </c:pt>
                <c:pt idx="3409">
                  <c:v>5.32</c:v>
                </c:pt>
                <c:pt idx="3410">
                  <c:v>5.32</c:v>
                </c:pt>
                <c:pt idx="3411">
                  <c:v>5.3</c:v>
                </c:pt>
                <c:pt idx="3412">
                  <c:v>5.28</c:v>
                </c:pt>
                <c:pt idx="3413">
                  <c:v>5.33</c:v>
                </c:pt>
                <c:pt idx="3414">
                  <c:v>5.33</c:v>
                </c:pt>
                <c:pt idx="3415">
                  <c:v>5.31</c:v>
                </c:pt>
                <c:pt idx="3416">
                  <c:v>5.28</c:v>
                </c:pt>
                <c:pt idx="3417">
                  <c:v>5.23</c:v>
                </c:pt>
                <c:pt idx="3418">
                  <c:v>5.21</c:v>
                </c:pt>
                <c:pt idx="3419">
                  <c:v>5.19</c:v>
                </c:pt>
                <c:pt idx="3420">
                  <c:v>5.17</c:v>
                </c:pt>
                <c:pt idx="3421">
                  <c:v>5.17</c:v>
                </c:pt>
                <c:pt idx="3422">
                  <c:v>5.16</c:v>
                </c:pt>
                <c:pt idx="3423">
                  <c:v>5.18</c:v>
                </c:pt>
                <c:pt idx="3424">
                  <c:v>5.15</c:v>
                </c:pt>
                <c:pt idx="3425">
                  <c:v>5.14</c:v>
                </c:pt>
                <c:pt idx="3426">
                  <c:v>5.13</c:v>
                </c:pt>
                <c:pt idx="3427">
                  <c:v>5.13</c:v>
                </c:pt>
                <c:pt idx="3428">
                  <c:v>5.0999999999999996</c:v>
                </c:pt>
                <c:pt idx="3429">
                  <c:v>5.1100000000000003</c:v>
                </c:pt>
                <c:pt idx="3430">
                  <c:v>5.12</c:v>
                </c:pt>
                <c:pt idx="3431">
                  <c:v>5.16</c:v>
                </c:pt>
                <c:pt idx="3432">
                  <c:v>5.19</c:v>
                </c:pt>
                <c:pt idx="3433">
                  <c:v>5.18</c:v>
                </c:pt>
                <c:pt idx="3434">
                  <c:v>5.15</c:v>
                </c:pt>
                <c:pt idx="3435">
                  <c:v>5.0999999999999996</c:v>
                </c:pt>
                <c:pt idx="3436">
                  <c:v>5.08</c:v>
                </c:pt>
                <c:pt idx="3437">
                  <c:v>5.09</c:v>
                </c:pt>
                <c:pt idx="3438">
                  <c:v>5.09</c:v>
                </c:pt>
                <c:pt idx="3439">
                  <c:v>5.09</c:v>
                </c:pt>
                <c:pt idx="3440">
                  <c:v>5.09</c:v>
                </c:pt>
                <c:pt idx="3442">
                  <c:v>5.1100000000000003</c:v>
                </c:pt>
                <c:pt idx="3443">
                  <c:v>5.0999999999999996</c:v>
                </c:pt>
                <c:pt idx="3444">
                  <c:v>5.0999999999999996</c:v>
                </c:pt>
                <c:pt idx="3445">
                  <c:v>5.09</c:v>
                </c:pt>
                <c:pt idx="3446">
                  <c:v>5.1100000000000003</c:v>
                </c:pt>
                <c:pt idx="3447">
                  <c:v>5.14</c:v>
                </c:pt>
                <c:pt idx="3448">
                  <c:v>5.16</c:v>
                </c:pt>
                <c:pt idx="3449">
                  <c:v>5.18</c:v>
                </c:pt>
                <c:pt idx="3450">
                  <c:v>5.17</c:v>
                </c:pt>
                <c:pt idx="3451">
                  <c:v>5.23</c:v>
                </c:pt>
                <c:pt idx="3452">
                  <c:v>5.27</c:v>
                </c:pt>
                <c:pt idx="3453">
                  <c:v>5.28</c:v>
                </c:pt>
                <c:pt idx="3454">
                  <c:v>5.28</c:v>
                </c:pt>
                <c:pt idx="3456">
                  <c:v>5.2</c:v>
                </c:pt>
                <c:pt idx="3457">
                  <c:v>5.2</c:v>
                </c:pt>
                <c:pt idx="3458">
                  <c:v>5.22</c:v>
                </c:pt>
                <c:pt idx="3459">
                  <c:v>5.21</c:v>
                </c:pt>
                <c:pt idx="3460">
                  <c:v>5.22</c:v>
                </c:pt>
                <c:pt idx="3461">
                  <c:v>5.23</c:v>
                </c:pt>
                <c:pt idx="3462">
                  <c:v>5.26</c:v>
                </c:pt>
                <c:pt idx="3463">
                  <c:v>5.23</c:v>
                </c:pt>
                <c:pt idx="3464">
                  <c:v>5.23</c:v>
                </c:pt>
                <c:pt idx="3465">
                  <c:v>5.26</c:v>
                </c:pt>
                <c:pt idx="3466">
                  <c:v>5.26</c:v>
                </c:pt>
                <c:pt idx="3467">
                  <c:v>5.24</c:v>
                </c:pt>
                <c:pt idx="3468">
                  <c:v>5.2</c:v>
                </c:pt>
                <c:pt idx="3469">
                  <c:v>5.18</c:v>
                </c:pt>
                <c:pt idx="3470">
                  <c:v>5.18</c:v>
                </c:pt>
                <c:pt idx="3471">
                  <c:v>5.18</c:v>
                </c:pt>
                <c:pt idx="3472">
                  <c:v>5.16</c:v>
                </c:pt>
                <c:pt idx="3473">
                  <c:v>5.16</c:v>
                </c:pt>
                <c:pt idx="3474">
                  <c:v>5.18</c:v>
                </c:pt>
                <c:pt idx="3475">
                  <c:v>5.16</c:v>
                </c:pt>
                <c:pt idx="3476">
                  <c:v>5.1100000000000003</c:v>
                </c:pt>
                <c:pt idx="3477">
                  <c:v>5.13</c:v>
                </c:pt>
                <c:pt idx="3478">
                  <c:v>5.12</c:v>
                </c:pt>
                <c:pt idx="3479">
                  <c:v>5.13</c:v>
                </c:pt>
                <c:pt idx="3480">
                  <c:v>5.13</c:v>
                </c:pt>
                <c:pt idx="3481">
                  <c:v>5.1100000000000003</c:v>
                </c:pt>
                <c:pt idx="3482">
                  <c:v>5.13</c:v>
                </c:pt>
                <c:pt idx="3483">
                  <c:v>5.0999999999999996</c:v>
                </c:pt>
                <c:pt idx="3484">
                  <c:v>5.05</c:v>
                </c:pt>
                <c:pt idx="3485">
                  <c:v>5.03</c:v>
                </c:pt>
                <c:pt idx="3486">
                  <c:v>5.0199999999999996</c:v>
                </c:pt>
                <c:pt idx="3487">
                  <c:v>5.04</c:v>
                </c:pt>
                <c:pt idx="3488">
                  <c:v>5.0599999999999996</c:v>
                </c:pt>
                <c:pt idx="3489">
                  <c:v>5.07</c:v>
                </c:pt>
                <c:pt idx="3490">
                  <c:v>5.08</c:v>
                </c:pt>
                <c:pt idx="3491">
                  <c:v>5.0599999999999996</c:v>
                </c:pt>
                <c:pt idx="3492">
                  <c:v>5.07</c:v>
                </c:pt>
                <c:pt idx="3493">
                  <c:v>5.0599999999999996</c:v>
                </c:pt>
                <c:pt idx="3494">
                  <c:v>5.0599999999999996</c:v>
                </c:pt>
                <c:pt idx="3495">
                  <c:v>5.0599999999999996</c:v>
                </c:pt>
                <c:pt idx="3496">
                  <c:v>5.0599999999999996</c:v>
                </c:pt>
                <c:pt idx="3497">
                  <c:v>5.08</c:v>
                </c:pt>
                <c:pt idx="3498">
                  <c:v>5.07</c:v>
                </c:pt>
                <c:pt idx="3499">
                  <c:v>5.03</c:v>
                </c:pt>
                <c:pt idx="3500">
                  <c:v>5.0199999999999996</c:v>
                </c:pt>
                <c:pt idx="3501">
                  <c:v>4.9800000000000004</c:v>
                </c:pt>
                <c:pt idx="3502">
                  <c:v>4.9800000000000004</c:v>
                </c:pt>
                <c:pt idx="3503">
                  <c:v>4.9800000000000004</c:v>
                </c:pt>
                <c:pt idx="3504">
                  <c:v>4.9800000000000004</c:v>
                </c:pt>
                <c:pt idx="3505">
                  <c:v>4.96</c:v>
                </c:pt>
                <c:pt idx="3506">
                  <c:v>4.97</c:v>
                </c:pt>
                <c:pt idx="3507">
                  <c:v>4.97</c:v>
                </c:pt>
                <c:pt idx="3508">
                  <c:v>4.99</c:v>
                </c:pt>
                <c:pt idx="3509">
                  <c:v>4.99</c:v>
                </c:pt>
                <c:pt idx="3510">
                  <c:v>4.9800000000000004</c:v>
                </c:pt>
                <c:pt idx="3511">
                  <c:v>4.96</c:v>
                </c:pt>
                <c:pt idx="3512">
                  <c:v>4.9400000000000004</c:v>
                </c:pt>
                <c:pt idx="3513">
                  <c:v>4.93</c:v>
                </c:pt>
                <c:pt idx="3514">
                  <c:v>4.9400000000000004</c:v>
                </c:pt>
                <c:pt idx="3515">
                  <c:v>4.9400000000000004</c:v>
                </c:pt>
                <c:pt idx="3516">
                  <c:v>4.93</c:v>
                </c:pt>
                <c:pt idx="3517">
                  <c:v>4.9400000000000004</c:v>
                </c:pt>
                <c:pt idx="3518">
                  <c:v>4.9400000000000004</c:v>
                </c:pt>
                <c:pt idx="3519">
                  <c:v>4.95</c:v>
                </c:pt>
                <c:pt idx="3520">
                  <c:v>4.93</c:v>
                </c:pt>
                <c:pt idx="3521">
                  <c:v>4.92</c:v>
                </c:pt>
                <c:pt idx="3522">
                  <c:v>4.91</c:v>
                </c:pt>
                <c:pt idx="3523">
                  <c:v>4.8899999999999997</c:v>
                </c:pt>
                <c:pt idx="3524">
                  <c:v>4.88</c:v>
                </c:pt>
                <c:pt idx="3525">
                  <c:v>4.8499999999999996</c:v>
                </c:pt>
                <c:pt idx="3526">
                  <c:v>4.83</c:v>
                </c:pt>
                <c:pt idx="3527">
                  <c:v>4.78</c:v>
                </c:pt>
                <c:pt idx="3528">
                  <c:v>4.78</c:v>
                </c:pt>
                <c:pt idx="3529">
                  <c:v>4.79</c:v>
                </c:pt>
                <c:pt idx="3530">
                  <c:v>4.82</c:v>
                </c:pt>
                <c:pt idx="3531">
                  <c:v>4.78</c:v>
                </c:pt>
                <c:pt idx="3532">
                  <c:v>4.79</c:v>
                </c:pt>
                <c:pt idx="3533">
                  <c:v>4.79</c:v>
                </c:pt>
                <c:pt idx="3534">
                  <c:v>4.76</c:v>
                </c:pt>
                <c:pt idx="3535">
                  <c:v>4.6900000000000004</c:v>
                </c:pt>
                <c:pt idx="3536">
                  <c:v>4.71</c:v>
                </c:pt>
                <c:pt idx="3537">
                  <c:v>4.68</c:v>
                </c:pt>
                <c:pt idx="3538">
                  <c:v>4.72</c:v>
                </c:pt>
                <c:pt idx="3539">
                  <c:v>4.7</c:v>
                </c:pt>
                <c:pt idx="3540">
                  <c:v>4.74</c:v>
                </c:pt>
                <c:pt idx="3541">
                  <c:v>4.75</c:v>
                </c:pt>
                <c:pt idx="3542">
                  <c:v>4.74</c:v>
                </c:pt>
                <c:pt idx="3543">
                  <c:v>4.75</c:v>
                </c:pt>
                <c:pt idx="3544">
                  <c:v>4.6900000000000004</c:v>
                </c:pt>
                <c:pt idx="3545">
                  <c:v>4.7</c:v>
                </c:pt>
                <c:pt idx="3546">
                  <c:v>4.6900000000000004</c:v>
                </c:pt>
                <c:pt idx="3547">
                  <c:v>4.7</c:v>
                </c:pt>
                <c:pt idx="3548">
                  <c:v>4.6399999999999997</c:v>
                </c:pt>
                <c:pt idx="3549">
                  <c:v>4.54</c:v>
                </c:pt>
                <c:pt idx="3550">
                  <c:v>4.47</c:v>
                </c:pt>
                <c:pt idx="3551">
                  <c:v>4.5</c:v>
                </c:pt>
                <c:pt idx="3552">
                  <c:v>4.47</c:v>
                </c:pt>
                <c:pt idx="3553">
                  <c:v>4.49</c:v>
                </c:pt>
                <c:pt idx="3554">
                  <c:v>4.4400000000000004</c:v>
                </c:pt>
                <c:pt idx="3555">
                  <c:v>4.43</c:v>
                </c:pt>
                <c:pt idx="3556">
                  <c:v>4.4000000000000004</c:v>
                </c:pt>
                <c:pt idx="3557">
                  <c:v>4.43</c:v>
                </c:pt>
                <c:pt idx="3558">
                  <c:v>4.43</c:v>
                </c:pt>
                <c:pt idx="3559">
                  <c:v>4.42</c:v>
                </c:pt>
                <c:pt idx="3560">
                  <c:v>4.41</c:v>
                </c:pt>
                <c:pt idx="3561">
                  <c:v>4.43</c:v>
                </c:pt>
                <c:pt idx="3562">
                  <c:v>4.4400000000000004</c:v>
                </c:pt>
                <c:pt idx="3563">
                  <c:v>4.3899999999999997</c:v>
                </c:pt>
                <c:pt idx="3564">
                  <c:v>4.3</c:v>
                </c:pt>
                <c:pt idx="3565">
                  <c:v>4.32</c:v>
                </c:pt>
                <c:pt idx="3566">
                  <c:v>4.3600000000000003</c:v>
                </c:pt>
                <c:pt idx="3567">
                  <c:v>4.3499999999999996</c:v>
                </c:pt>
                <c:pt idx="3568">
                  <c:v>4.3499999999999996</c:v>
                </c:pt>
                <c:pt idx="3569">
                  <c:v>4.4000000000000004</c:v>
                </c:pt>
                <c:pt idx="3570">
                  <c:v>4.71</c:v>
                </c:pt>
                <c:pt idx="3571">
                  <c:v>4.75</c:v>
                </c:pt>
                <c:pt idx="3572">
                  <c:v>4.68</c:v>
                </c:pt>
                <c:pt idx="3573">
                  <c:v>4.6100000000000003</c:v>
                </c:pt>
                <c:pt idx="3574">
                  <c:v>4.55</c:v>
                </c:pt>
                <c:pt idx="3575">
                  <c:v>4.49</c:v>
                </c:pt>
                <c:pt idx="3576">
                  <c:v>4.47</c:v>
                </c:pt>
                <c:pt idx="3577">
                  <c:v>4.4800000000000004</c:v>
                </c:pt>
                <c:pt idx="3578">
                  <c:v>4.51</c:v>
                </c:pt>
                <c:pt idx="3579">
                  <c:v>4.46</c:v>
                </c:pt>
                <c:pt idx="3580">
                  <c:v>4.46</c:v>
                </c:pt>
                <c:pt idx="3581">
                  <c:v>4.5199999999999996</c:v>
                </c:pt>
                <c:pt idx="3582">
                  <c:v>4.49</c:v>
                </c:pt>
                <c:pt idx="3583">
                  <c:v>4.46</c:v>
                </c:pt>
                <c:pt idx="3584">
                  <c:v>4.5</c:v>
                </c:pt>
                <c:pt idx="3585">
                  <c:v>4.49</c:v>
                </c:pt>
                <c:pt idx="3586">
                  <c:v>4.53</c:v>
                </c:pt>
                <c:pt idx="3587">
                  <c:v>4.51</c:v>
                </c:pt>
                <c:pt idx="3588">
                  <c:v>4.5199999999999996</c:v>
                </c:pt>
                <c:pt idx="3589">
                  <c:v>4.51</c:v>
                </c:pt>
                <c:pt idx="3590">
                  <c:v>4.51</c:v>
                </c:pt>
                <c:pt idx="3591">
                  <c:v>4.54</c:v>
                </c:pt>
                <c:pt idx="3592">
                  <c:v>4.49</c:v>
                </c:pt>
                <c:pt idx="3593">
                  <c:v>4.49</c:v>
                </c:pt>
                <c:pt idx="3594">
                  <c:v>4.46</c:v>
                </c:pt>
                <c:pt idx="3595">
                  <c:v>4.43</c:v>
                </c:pt>
                <c:pt idx="3596">
                  <c:v>4.4400000000000004</c:v>
                </c:pt>
                <c:pt idx="3597">
                  <c:v>4.43</c:v>
                </c:pt>
                <c:pt idx="3598">
                  <c:v>4.3899999999999997</c:v>
                </c:pt>
                <c:pt idx="3599">
                  <c:v>4.3099999999999996</c:v>
                </c:pt>
                <c:pt idx="3600">
                  <c:v>4.2699999999999996</c:v>
                </c:pt>
                <c:pt idx="3601">
                  <c:v>4.26</c:v>
                </c:pt>
                <c:pt idx="3602">
                  <c:v>4.2699999999999996</c:v>
                </c:pt>
                <c:pt idx="3603">
                  <c:v>4.2300000000000004</c:v>
                </c:pt>
                <c:pt idx="3604">
                  <c:v>4.2</c:v>
                </c:pt>
                <c:pt idx="3605">
                  <c:v>4.1399999999999997</c:v>
                </c:pt>
                <c:pt idx="3606">
                  <c:v>4.12</c:v>
                </c:pt>
                <c:pt idx="3607">
                  <c:v>4.0999999999999996</c:v>
                </c:pt>
                <c:pt idx="3608">
                  <c:v>4.1100000000000003</c:v>
                </c:pt>
                <c:pt idx="3609">
                  <c:v>4.09</c:v>
                </c:pt>
                <c:pt idx="3610">
                  <c:v>4.08</c:v>
                </c:pt>
                <c:pt idx="3611">
                  <c:v>4.05</c:v>
                </c:pt>
                <c:pt idx="3613">
                  <c:v>3.98</c:v>
                </c:pt>
                <c:pt idx="3614">
                  <c:v>3.93</c:v>
                </c:pt>
                <c:pt idx="3615">
                  <c:v>3.89</c:v>
                </c:pt>
                <c:pt idx="3616">
                  <c:v>3.95</c:v>
                </c:pt>
                <c:pt idx="3617">
                  <c:v>3.95</c:v>
                </c:pt>
                <c:pt idx="3618">
                  <c:v>3.97</c:v>
                </c:pt>
                <c:pt idx="3619">
                  <c:v>3.97</c:v>
                </c:pt>
                <c:pt idx="3620">
                  <c:v>3.93</c:v>
                </c:pt>
                <c:pt idx="3621">
                  <c:v>3.91</c:v>
                </c:pt>
                <c:pt idx="3622">
                  <c:v>3.97</c:v>
                </c:pt>
                <c:pt idx="3623">
                  <c:v>3.92</c:v>
                </c:pt>
                <c:pt idx="3626">
                  <c:v>4.03</c:v>
                </c:pt>
                <c:pt idx="3627">
                  <c:v>4.03</c:v>
                </c:pt>
                <c:pt idx="3628">
                  <c:v>4.05</c:v>
                </c:pt>
                <c:pt idx="3631">
                  <c:v>3.95</c:v>
                </c:pt>
                <c:pt idx="3632">
                  <c:v>3.94</c:v>
                </c:pt>
                <c:pt idx="3633">
                  <c:v>3.93</c:v>
                </c:pt>
                <c:pt idx="3634">
                  <c:v>3.92</c:v>
                </c:pt>
                <c:pt idx="3635">
                  <c:v>3.93</c:v>
                </c:pt>
                <c:pt idx="3636">
                  <c:v>3.96</c:v>
                </c:pt>
                <c:pt idx="3637">
                  <c:v>4</c:v>
                </c:pt>
                <c:pt idx="3638">
                  <c:v>3.92</c:v>
                </c:pt>
                <c:pt idx="3639">
                  <c:v>3.94</c:v>
                </c:pt>
                <c:pt idx="3640">
                  <c:v>3.94</c:v>
                </c:pt>
                <c:pt idx="3641">
                  <c:v>3.93</c:v>
                </c:pt>
                <c:pt idx="3642">
                  <c:v>3.9</c:v>
                </c:pt>
                <c:pt idx="3643">
                  <c:v>3.92</c:v>
                </c:pt>
                <c:pt idx="3644">
                  <c:v>3.91</c:v>
                </c:pt>
                <c:pt idx="3645">
                  <c:v>3.89</c:v>
                </c:pt>
                <c:pt idx="3646">
                  <c:v>3.89</c:v>
                </c:pt>
                <c:pt idx="3647">
                  <c:v>3.91</c:v>
                </c:pt>
                <c:pt idx="3648">
                  <c:v>3.91</c:v>
                </c:pt>
                <c:pt idx="3649">
                  <c:v>3.89</c:v>
                </c:pt>
                <c:pt idx="3650">
                  <c:v>3.88</c:v>
                </c:pt>
                <c:pt idx="3651">
                  <c:v>3.9</c:v>
                </c:pt>
                <c:pt idx="3652">
                  <c:v>3.93</c:v>
                </c:pt>
                <c:pt idx="3653">
                  <c:v>3.96</c:v>
                </c:pt>
                <c:pt idx="3654">
                  <c:v>3.99</c:v>
                </c:pt>
                <c:pt idx="3655">
                  <c:v>4</c:v>
                </c:pt>
                <c:pt idx="3656">
                  <c:v>4.05</c:v>
                </c:pt>
                <c:pt idx="3657">
                  <c:v>4.01</c:v>
                </c:pt>
                <c:pt idx="3658">
                  <c:v>3.98</c:v>
                </c:pt>
                <c:pt idx="3659">
                  <c:v>4</c:v>
                </c:pt>
                <c:pt idx="3660">
                  <c:v>4</c:v>
                </c:pt>
                <c:pt idx="3661">
                  <c:v>4.12</c:v>
                </c:pt>
                <c:pt idx="3662">
                  <c:v>4.1100000000000003</c:v>
                </c:pt>
                <c:pt idx="3663">
                  <c:v>4.13</c:v>
                </c:pt>
                <c:pt idx="3664">
                  <c:v>4.1100000000000003</c:v>
                </c:pt>
                <c:pt idx="3665">
                  <c:v>4.12</c:v>
                </c:pt>
                <c:pt idx="3666">
                  <c:v>4.12</c:v>
                </c:pt>
                <c:pt idx="3667">
                  <c:v>4.08</c:v>
                </c:pt>
                <c:pt idx="3668">
                  <c:v>4.09</c:v>
                </c:pt>
                <c:pt idx="3669">
                  <c:v>4.1500000000000004</c:v>
                </c:pt>
                <c:pt idx="3670">
                  <c:v>4.2300000000000004</c:v>
                </c:pt>
                <c:pt idx="3671">
                  <c:v>4.2699999999999996</c:v>
                </c:pt>
                <c:pt idx="3672">
                  <c:v>4.33</c:v>
                </c:pt>
                <c:pt idx="3673">
                  <c:v>4.32</c:v>
                </c:pt>
                <c:pt idx="3674">
                  <c:v>4.42</c:v>
                </c:pt>
                <c:pt idx="3675">
                  <c:v>4.3099999999999996</c:v>
                </c:pt>
                <c:pt idx="3676">
                  <c:v>4.29</c:v>
                </c:pt>
                <c:pt idx="3677">
                  <c:v>4.32</c:v>
                </c:pt>
                <c:pt idx="3678">
                  <c:v>4.3099999999999996</c:v>
                </c:pt>
                <c:pt idx="3679">
                  <c:v>4.3</c:v>
                </c:pt>
                <c:pt idx="3680">
                  <c:v>4.25</c:v>
                </c:pt>
                <c:pt idx="3681">
                  <c:v>4.2699999999999996</c:v>
                </c:pt>
                <c:pt idx="3682">
                  <c:v>4.25</c:v>
                </c:pt>
                <c:pt idx="3683">
                  <c:v>4.1900000000000004</c:v>
                </c:pt>
                <c:pt idx="3684">
                  <c:v>4.18</c:v>
                </c:pt>
                <c:pt idx="3685">
                  <c:v>4.1500000000000004</c:v>
                </c:pt>
                <c:pt idx="3686">
                  <c:v>4.22</c:v>
                </c:pt>
                <c:pt idx="3687">
                  <c:v>4.24</c:v>
                </c:pt>
                <c:pt idx="3688">
                  <c:v>4.2300000000000004</c:v>
                </c:pt>
                <c:pt idx="3689">
                  <c:v>4.22</c:v>
                </c:pt>
                <c:pt idx="3690">
                  <c:v>4.2699999999999996</c:v>
                </c:pt>
                <c:pt idx="3691">
                  <c:v>4.33</c:v>
                </c:pt>
                <c:pt idx="3692">
                  <c:v>4.33</c:v>
                </c:pt>
                <c:pt idx="3693">
                  <c:v>4.26</c:v>
                </c:pt>
                <c:pt idx="3694">
                  <c:v>4.2300000000000004</c:v>
                </c:pt>
                <c:pt idx="3695">
                  <c:v>4.24</c:v>
                </c:pt>
                <c:pt idx="3696">
                  <c:v>4.1900000000000004</c:v>
                </c:pt>
                <c:pt idx="3697">
                  <c:v>4.18</c:v>
                </c:pt>
                <c:pt idx="3698">
                  <c:v>4.1500000000000004</c:v>
                </c:pt>
                <c:pt idx="3699">
                  <c:v>4.1399999999999997</c:v>
                </c:pt>
                <c:pt idx="3700">
                  <c:v>4.08</c:v>
                </c:pt>
                <c:pt idx="3701">
                  <c:v>4.03</c:v>
                </c:pt>
                <c:pt idx="3702">
                  <c:v>4.05</c:v>
                </c:pt>
                <c:pt idx="3703">
                  <c:v>4.08</c:v>
                </c:pt>
                <c:pt idx="3704">
                  <c:v>4.07</c:v>
                </c:pt>
                <c:pt idx="3705">
                  <c:v>4.12</c:v>
                </c:pt>
                <c:pt idx="3706">
                  <c:v>4.1100000000000003</c:v>
                </c:pt>
                <c:pt idx="3707">
                  <c:v>4.07</c:v>
                </c:pt>
                <c:pt idx="3708">
                  <c:v>4.07</c:v>
                </c:pt>
                <c:pt idx="3709">
                  <c:v>4.08</c:v>
                </c:pt>
                <c:pt idx="3710">
                  <c:v>4.0599999999999996</c:v>
                </c:pt>
                <c:pt idx="3711">
                  <c:v>4.0999999999999996</c:v>
                </c:pt>
                <c:pt idx="3712">
                  <c:v>4.0999999999999996</c:v>
                </c:pt>
                <c:pt idx="3713">
                  <c:v>4.1100000000000003</c:v>
                </c:pt>
                <c:pt idx="3714">
                  <c:v>4.0999999999999996</c:v>
                </c:pt>
                <c:pt idx="3715">
                  <c:v>4.07</c:v>
                </c:pt>
                <c:pt idx="3716">
                  <c:v>4.1399999999999997</c:v>
                </c:pt>
                <c:pt idx="3717">
                  <c:v>4.13</c:v>
                </c:pt>
                <c:pt idx="3718">
                  <c:v>4.1900000000000004</c:v>
                </c:pt>
                <c:pt idx="3719">
                  <c:v>4.18</c:v>
                </c:pt>
                <c:pt idx="3720">
                  <c:v>4.21</c:v>
                </c:pt>
                <c:pt idx="3721">
                  <c:v>4.26</c:v>
                </c:pt>
                <c:pt idx="3722">
                  <c:v>4.26</c:v>
                </c:pt>
                <c:pt idx="3723">
                  <c:v>4.3</c:v>
                </c:pt>
                <c:pt idx="3724">
                  <c:v>4.26</c:v>
                </c:pt>
                <c:pt idx="3725">
                  <c:v>4.25</c:v>
                </c:pt>
                <c:pt idx="3726">
                  <c:v>4.37</c:v>
                </c:pt>
                <c:pt idx="3727">
                  <c:v>4.3499999999999996</c:v>
                </c:pt>
                <c:pt idx="3728">
                  <c:v>4.3499999999999996</c:v>
                </c:pt>
                <c:pt idx="3729">
                  <c:v>4.33</c:v>
                </c:pt>
                <c:pt idx="3730">
                  <c:v>4.3</c:v>
                </c:pt>
                <c:pt idx="3731">
                  <c:v>4.2699999999999996</c:v>
                </c:pt>
                <c:pt idx="3732">
                  <c:v>4.26</c:v>
                </c:pt>
                <c:pt idx="3733">
                  <c:v>4.3</c:v>
                </c:pt>
                <c:pt idx="3734">
                  <c:v>4.34</c:v>
                </c:pt>
                <c:pt idx="3735">
                  <c:v>4.3899999999999997</c:v>
                </c:pt>
                <c:pt idx="3736">
                  <c:v>4.42</c:v>
                </c:pt>
                <c:pt idx="3737">
                  <c:v>4.46</c:v>
                </c:pt>
                <c:pt idx="3738">
                  <c:v>4.51</c:v>
                </c:pt>
                <c:pt idx="3739">
                  <c:v>4.51</c:v>
                </c:pt>
                <c:pt idx="3740">
                  <c:v>4.55</c:v>
                </c:pt>
                <c:pt idx="3741">
                  <c:v>4.55</c:v>
                </c:pt>
                <c:pt idx="3742">
                  <c:v>4.51</c:v>
                </c:pt>
                <c:pt idx="3743">
                  <c:v>4.5199999999999996</c:v>
                </c:pt>
                <c:pt idx="3744">
                  <c:v>4.59</c:v>
                </c:pt>
                <c:pt idx="3745">
                  <c:v>4.6399999999999997</c:v>
                </c:pt>
                <c:pt idx="3746">
                  <c:v>4.6500000000000004</c:v>
                </c:pt>
                <c:pt idx="3747">
                  <c:v>4.5999999999999996</c:v>
                </c:pt>
                <c:pt idx="3748">
                  <c:v>4.55</c:v>
                </c:pt>
                <c:pt idx="3749">
                  <c:v>4.54</c:v>
                </c:pt>
                <c:pt idx="3750">
                  <c:v>4.49</c:v>
                </c:pt>
                <c:pt idx="3751">
                  <c:v>4.5</c:v>
                </c:pt>
                <c:pt idx="3752">
                  <c:v>4.62</c:v>
                </c:pt>
                <c:pt idx="3753">
                  <c:v>4.6900000000000004</c:v>
                </c:pt>
                <c:pt idx="3754">
                  <c:v>4.7300000000000004</c:v>
                </c:pt>
                <c:pt idx="3755">
                  <c:v>4.8600000000000003</c:v>
                </c:pt>
                <c:pt idx="3756">
                  <c:v>4.8600000000000003</c:v>
                </c:pt>
                <c:pt idx="3757">
                  <c:v>4.8099999999999996</c:v>
                </c:pt>
                <c:pt idx="3758">
                  <c:v>4.8099999999999996</c:v>
                </c:pt>
                <c:pt idx="3759">
                  <c:v>4.74</c:v>
                </c:pt>
                <c:pt idx="3760">
                  <c:v>4.87</c:v>
                </c:pt>
                <c:pt idx="3761">
                  <c:v>4.8600000000000003</c:v>
                </c:pt>
                <c:pt idx="3762">
                  <c:v>4.97</c:v>
                </c:pt>
                <c:pt idx="3763">
                  <c:v>4.99</c:v>
                </c:pt>
                <c:pt idx="3764">
                  <c:v>5.03</c:v>
                </c:pt>
                <c:pt idx="3765">
                  <c:v>4.96</c:v>
                </c:pt>
                <c:pt idx="3766">
                  <c:v>4.99</c:v>
                </c:pt>
                <c:pt idx="3767">
                  <c:v>4.87</c:v>
                </c:pt>
                <c:pt idx="3768">
                  <c:v>4.91</c:v>
                </c:pt>
                <c:pt idx="3769">
                  <c:v>4.9000000000000004</c:v>
                </c:pt>
                <c:pt idx="3770">
                  <c:v>5.01</c:v>
                </c:pt>
                <c:pt idx="3771">
                  <c:v>5.03</c:v>
                </c:pt>
                <c:pt idx="3772">
                  <c:v>4.96</c:v>
                </c:pt>
                <c:pt idx="3773">
                  <c:v>4.8600000000000003</c:v>
                </c:pt>
                <c:pt idx="3774">
                  <c:v>4.84</c:v>
                </c:pt>
                <c:pt idx="3775">
                  <c:v>4.93</c:v>
                </c:pt>
                <c:pt idx="3776">
                  <c:v>4.96</c:v>
                </c:pt>
                <c:pt idx="3777">
                  <c:v>4.95</c:v>
                </c:pt>
                <c:pt idx="3778">
                  <c:v>4.96</c:v>
                </c:pt>
                <c:pt idx="3779">
                  <c:v>4.99</c:v>
                </c:pt>
                <c:pt idx="3780">
                  <c:v>5.05</c:v>
                </c:pt>
                <c:pt idx="3781">
                  <c:v>5.16</c:v>
                </c:pt>
                <c:pt idx="3782">
                  <c:v>5.18</c:v>
                </c:pt>
                <c:pt idx="3783">
                  <c:v>5.13</c:v>
                </c:pt>
                <c:pt idx="3784">
                  <c:v>5.18</c:v>
                </c:pt>
                <c:pt idx="3785">
                  <c:v>5.24</c:v>
                </c:pt>
                <c:pt idx="3786">
                  <c:v>5.34</c:v>
                </c:pt>
                <c:pt idx="3787">
                  <c:v>5.3</c:v>
                </c:pt>
                <c:pt idx="3788">
                  <c:v>5.25</c:v>
                </c:pt>
                <c:pt idx="3789">
                  <c:v>5.18</c:v>
                </c:pt>
                <c:pt idx="3790">
                  <c:v>5.14</c:v>
                </c:pt>
                <c:pt idx="3791">
                  <c:v>5.16</c:v>
                </c:pt>
                <c:pt idx="3792">
                  <c:v>5.0999999999999996</c:v>
                </c:pt>
                <c:pt idx="3793">
                  <c:v>5.0599999999999996</c:v>
                </c:pt>
                <c:pt idx="3794">
                  <c:v>5.05</c:v>
                </c:pt>
                <c:pt idx="3795">
                  <c:v>5.07</c:v>
                </c:pt>
                <c:pt idx="3796">
                  <c:v>5.01</c:v>
                </c:pt>
                <c:pt idx="3797">
                  <c:v>5.07</c:v>
                </c:pt>
                <c:pt idx="3798">
                  <c:v>5.0199999999999996</c:v>
                </c:pt>
                <c:pt idx="3799">
                  <c:v>4.99</c:v>
                </c:pt>
                <c:pt idx="3800">
                  <c:v>5.0599999999999996</c:v>
                </c:pt>
                <c:pt idx="3801">
                  <c:v>5.1100000000000003</c:v>
                </c:pt>
                <c:pt idx="3802">
                  <c:v>5.14</c:v>
                </c:pt>
                <c:pt idx="3803">
                  <c:v>5.18</c:v>
                </c:pt>
                <c:pt idx="3804">
                  <c:v>5.23</c:v>
                </c:pt>
                <c:pt idx="3805">
                  <c:v>5.21</c:v>
                </c:pt>
                <c:pt idx="3806">
                  <c:v>5.17</c:v>
                </c:pt>
                <c:pt idx="3807">
                  <c:v>5.2</c:v>
                </c:pt>
                <c:pt idx="3808">
                  <c:v>5.28</c:v>
                </c:pt>
                <c:pt idx="3809">
                  <c:v>5.27</c:v>
                </c:pt>
                <c:pt idx="3810">
                  <c:v>5.3</c:v>
                </c:pt>
                <c:pt idx="3811">
                  <c:v>5.34</c:v>
                </c:pt>
                <c:pt idx="3812">
                  <c:v>5.34</c:v>
                </c:pt>
                <c:pt idx="3813">
                  <c:v>5.37</c:v>
                </c:pt>
                <c:pt idx="3814">
                  <c:v>5.36</c:v>
                </c:pt>
                <c:pt idx="3815">
                  <c:v>5.29</c:v>
                </c:pt>
                <c:pt idx="3816">
                  <c:v>5.26</c:v>
                </c:pt>
                <c:pt idx="3817">
                  <c:v>5.32</c:v>
                </c:pt>
                <c:pt idx="3818">
                  <c:v>5.32</c:v>
                </c:pt>
                <c:pt idx="3819">
                  <c:v>5.33</c:v>
                </c:pt>
                <c:pt idx="3820">
                  <c:v>5.24</c:v>
                </c:pt>
                <c:pt idx="3821">
                  <c:v>5.26</c:v>
                </c:pt>
                <c:pt idx="3822">
                  <c:v>5.29</c:v>
                </c:pt>
                <c:pt idx="3823">
                  <c:v>5.35</c:v>
                </c:pt>
                <c:pt idx="3824">
                  <c:v>5.33</c:v>
                </c:pt>
                <c:pt idx="3825">
                  <c:v>5.34</c:v>
                </c:pt>
                <c:pt idx="3826">
                  <c:v>5.41</c:v>
                </c:pt>
                <c:pt idx="3827">
                  <c:v>5.42</c:v>
                </c:pt>
                <c:pt idx="3828">
                  <c:v>5.44</c:v>
                </c:pt>
                <c:pt idx="3829">
                  <c:v>5.45</c:v>
                </c:pt>
                <c:pt idx="3830">
                  <c:v>5.43</c:v>
                </c:pt>
                <c:pt idx="3831">
                  <c:v>5.47</c:v>
                </c:pt>
                <c:pt idx="3832">
                  <c:v>5.5</c:v>
                </c:pt>
                <c:pt idx="3833">
                  <c:v>5.52</c:v>
                </c:pt>
                <c:pt idx="3834">
                  <c:v>5.58</c:v>
                </c:pt>
                <c:pt idx="3835">
                  <c:v>5.6</c:v>
                </c:pt>
                <c:pt idx="3836">
                  <c:v>5.59</c:v>
                </c:pt>
                <c:pt idx="3837">
                  <c:v>5.61</c:v>
                </c:pt>
                <c:pt idx="3838">
                  <c:v>5.65</c:v>
                </c:pt>
                <c:pt idx="3839">
                  <c:v>5.62</c:v>
                </c:pt>
                <c:pt idx="3840">
                  <c:v>5.6</c:v>
                </c:pt>
                <c:pt idx="3841">
                  <c:v>5.63</c:v>
                </c:pt>
                <c:pt idx="3842">
                  <c:v>5.67</c:v>
                </c:pt>
                <c:pt idx="3843">
                  <c:v>5.54</c:v>
                </c:pt>
                <c:pt idx="3844">
                  <c:v>5.48</c:v>
                </c:pt>
                <c:pt idx="3845">
                  <c:v>5.4</c:v>
                </c:pt>
                <c:pt idx="3846">
                  <c:v>5.37</c:v>
                </c:pt>
                <c:pt idx="3847">
                  <c:v>5.31</c:v>
                </c:pt>
                <c:pt idx="3848">
                  <c:v>5.3</c:v>
                </c:pt>
                <c:pt idx="3849">
                  <c:v>5.26</c:v>
                </c:pt>
                <c:pt idx="3850">
                  <c:v>5.18</c:v>
                </c:pt>
                <c:pt idx="3851">
                  <c:v>5.16</c:v>
                </c:pt>
                <c:pt idx="3852">
                  <c:v>5.14</c:v>
                </c:pt>
                <c:pt idx="3853">
                  <c:v>5.19</c:v>
                </c:pt>
                <c:pt idx="3854">
                  <c:v>5.22</c:v>
                </c:pt>
                <c:pt idx="3855">
                  <c:v>5.0999999999999996</c:v>
                </c:pt>
                <c:pt idx="3856">
                  <c:v>5.1100000000000003</c:v>
                </c:pt>
                <c:pt idx="3857">
                  <c:v>5.09</c:v>
                </c:pt>
                <c:pt idx="3858">
                  <c:v>5.12</c:v>
                </c:pt>
                <c:pt idx="3859">
                  <c:v>5.22</c:v>
                </c:pt>
                <c:pt idx="3860">
                  <c:v>5.22</c:v>
                </c:pt>
                <c:pt idx="3861">
                  <c:v>5.27</c:v>
                </c:pt>
                <c:pt idx="3862">
                  <c:v>5.27</c:v>
                </c:pt>
                <c:pt idx="3863">
                  <c:v>5.31</c:v>
                </c:pt>
                <c:pt idx="3864">
                  <c:v>5.37</c:v>
                </c:pt>
                <c:pt idx="3865">
                  <c:v>5.43</c:v>
                </c:pt>
                <c:pt idx="3866">
                  <c:v>5.42</c:v>
                </c:pt>
                <c:pt idx="3867">
                  <c:v>5.35</c:v>
                </c:pt>
                <c:pt idx="3868">
                  <c:v>5.31</c:v>
                </c:pt>
                <c:pt idx="3869">
                  <c:v>5.34</c:v>
                </c:pt>
                <c:pt idx="3870">
                  <c:v>5.34</c:v>
                </c:pt>
                <c:pt idx="3871">
                  <c:v>5.24</c:v>
                </c:pt>
                <c:pt idx="3872">
                  <c:v>5.2</c:v>
                </c:pt>
                <c:pt idx="3873">
                  <c:v>5.21</c:v>
                </c:pt>
                <c:pt idx="3874">
                  <c:v>5.23</c:v>
                </c:pt>
                <c:pt idx="3875">
                  <c:v>5.16</c:v>
                </c:pt>
                <c:pt idx="3876">
                  <c:v>5.16</c:v>
                </c:pt>
                <c:pt idx="3877">
                  <c:v>5.22</c:v>
                </c:pt>
                <c:pt idx="3878">
                  <c:v>5.26</c:v>
                </c:pt>
                <c:pt idx="3879">
                  <c:v>5.29</c:v>
                </c:pt>
                <c:pt idx="3880">
                  <c:v>5.42</c:v>
                </c:pt>
                <c:pt idx="3881">
                  <c:v>5.48</c:v>
                </c:pt>
                <c:pt idx="3882">
                  <c:v>5.46</c:v>
                </c:pt>
                <c:pt idx="3883">
                  <c:v>5.49</c:v>
                </c:pt>
                <c:pt idx="3884">
                  <c:v>5.47</c:v>
                </c:pt>
                <c:pt idx="3885">
                  <c:v>5.47</c:v>
                </c:pt>
                <c:pt idx="3886">
                  <c:v>5.51</c:v>
                </c:pt>
                <c:pt idx="3887">
                  <c:v>5.54</c:v>
                </c:pt>
                <c:pt idx="3888">
                  <c:v>5.54</c:v>
                </c:pt>
                <c:pt idx="3889">
                  <c:v>5.59</c:v>
                </c:pt>
                <c:pt idx="3891">
                  <c:v>5.64</c:v>
                </c:pt>
                <c:pt idx="3892">
                  <c:v>5.71</c:v>
                </c:pt>
                <c:pt idx="3893">
                  <c:v>5.69</c:v>
                </c:pt>
                <c:pt idx="3894">
                  <c:v>5.76</c:v>
                </c:pt>
                <c:pt idx="3895">
                  <c:v>5.67</c:v>
                </c:pt>
                <c:pt idx="3896">
                  <c:v>5.63</c:v>
                </c:pt>
                <c:pt idx="3897">
                  <c:v>5.67</c:v>
                </c:pt>
                <c:pt idx="3898">
                  <c:v>5.77</c:v>
                </c:pt>
                <c:pt idx="3899">
                  <c:v>5.74</c:v>
                </c:pt>
                <c:pt idx="3900">
                  <c:v>5.71</c:v>
                </c:pt>
                <c:pt idx="3901">
                  <c:v>5.8</c:v>
                </c:pt>
                <c:pt idx="3902">
                  <c:v>5.82</c:v>
                </c:pt>
                <c:pt idx="3903">
                  <c:v>5.84</c:v>
                </c:pt>
                <c:pt idx="3904">
                  <c:v>5.83</c:v>
                </c:pt>
                <c:pt idx="3905">
                  <c:v>5.78</c:v>
                </c:pt>
                <c:pt idx="3906">
                  <c:v>5.79</c:v>
                </c:pt>
                <c:pt idx="3907">
                  <c:v>5.75</c:v>
                </c:pt>
                <c:pt idx="3908">
                  <c:v>5.73</c:v>
                </c:pt>
                <c:pt idx="3909">
                  <c:v>5.76</c:v>
                </c:pt>
                <c:pt idx="3910">
                  <c:v>5.85</c:v>
                </c:pt>
                <c:pt idx="3911">
                  <c:v>5.77</c:v>
                </c:pt>
                <c:pt idx="3912">
                  <c:v>5.69</c:v>
                </c:pt>
                <c:pt idx="3913">
                  <c:v>5.69</c:v>
                </c:pt>
                <c:pt idx="3914">
                  <c:v>5.65</c:v>
                </c:pt>
                <c:pt idx="3915">
                  <c:v>5.61</c:v>
                </c:pt>
                <c:pt idx="3916">
                  <c:v>5.75</c:v>
                </c:pt>
                <c:pt idx="3917">
                  <c:v>5.71</c:v>
                </c:pt>
                <c:pt idx="3918">
                  <c:v>5.72</c:v>
                </c:pt>
                <c:pt idx="3919">
                  <c:v>5.77</c:v>
                </c:pt>
                <c:pt idx="3920">
                  <c:v>5.83</c:v>
                </c:pt>
                <c:pt idx="3921">
                  <c:v>5.78</c:v>
                </c:pt>
                <c:pt idx="3922">
                  <c:v>5.79</c:v>
                </c:pt>
                <c:pt idx="3923">
                  <c:v>5.82</c:v>
                </c:pt>
                <c:pt idx="3924">
                  <c:v>5.78</c:v>
                </c:pt>
                <c:pt idx="3925">
                  <c:v>5.81</c:v>
                </c:pt>
                <c:pt idx="3926">
                  <c:v>5.76</c:v>
                </c:pt>
                <c:pt idx="3927">
                  <c:v>5.65</c:v>
                </c:pt>
                <c:pt idx="3928">
                  <c:v>5.68</c:v>
                </c:pt>
                <c:pt idx="3929">
                  <c:v>5.65</c:v>
                </c:pt>
                <c:pt idx="3930">
                  <c:v>5.65</c:v>
                </c:pt>
                <c:pt idx="3931">
                  <c:v>5.73</c:v>
                </c:pt>
                <c:pt idx="3932">
                  <c:v>5.74</c:v>
                </c:pt>
                <c:pt idx="3933">
                  <c:v>5.72</c:v>
                </c:pt>
                <c:pt idx="3934">
                  <c:v>5.76</c:v>
                </c:pt>
                <c:pt idx="3935">
                  <c:v>5.7</c:v>
                </c:pt>
                <c:pt idx="3936">
                  <c:v>5.69</c:v>
                </c:pt>
                <c:pt idx="3937">
                  <c:v>5.67</c:v>
                </c:pt>
                <c:pt idx="3938">
                  <c:v>5.68</c:v>
                </c:pt>
                <c:pt idx="3939">
                  <c:v>5.61</c:v>
                </c:pt>
                <c:pt idx="3940">
                  <c:v>5.59</c:v>
                </c:pt>
                <c:pt idx="3941">
                  <c:v>5.55</c:v>
                </c:pt>
                <c:pt idx="3942">
                  <c:v>5.6</c:v>
                </c:pt>
                <c:pt idx="3943">
                  <c:v>5.58</c:v>
                </c:pt>
                <c:pt idx="3944">
                  <c:v>5.54</c:v>
                </c:pt>
                <c:pt idx="3945">
                  <c:v>5.5</c:v>
                </c:pt>
                <c:pt idx="3946">
                  <c:v>5.49</c:v>
                </c:pt>
                <c:pt idx="3947">
                  <c:v>5.48</c:v>
                </c:pt>
                <c:pt idx="3948">
                  <c:v>5.5</c:v>
                </c:pt>
                <c:pt idx="3949">
                  <c:v>5.46</c:v>
                </c:pt>
                <c:pt idx="3950">
                  <c:v>5.49</c:v>
                </c:pt>
                <c:pt idx="3951">
                  <c:v>5.56</c:v>
                </c:pt>
                <c:pt idx="3952">
                  <c:v>5.54</c:v>
                </c:pt>
                <c:pt idx="3953">
                  <c:v>5.55</c:v>
                </c:pt>
                <c:pt idx="3954">
                  <c:v>5.53</c:v>
                </c:pt>
                <c:pt idx="3955">
                  <c:v>5.5</c:v>
                </c:pt>
                <c:pt idx="3956">
                  <c:v>5.47</c:v>
                </c:pt>
                <c:pt idx="3957">
                  <c:v>5.47</c:v>
                </c:pt>
                <c:pt idx="3958">
                  <c:v>5.39</c:v>
                </c:pt>
                <c:pt idx="3959">
                  <c:v>5.47</c:v>
                </c:pt>
                <c:pt idx="3960">
                  <c:v>5.45</c:v>
                </c:pt>
                <c:pt idx="3961">
                  <c:v>5.42</c:v>
                </c:pt>
                <c:pt idx="3962">
                  <c:v>5.39</c:v>
                </c:pt>
                <c:pt idx="3963">
                  <c:v>5.44</c:v>
                </c:pt>
                <c:pt idx="3964">
                  <c:v>5.46</c:v>
                </c:pt>
                <c:pt idx="3965">
                  <c:v>5.46</c:v>
                </c:pt>
                <c:pt idx="3966">
                  <c:v>5.45</c:v>
                </c:pt>
                <c:pt idx="3967">
                  <c:v>5.51</c:v>
                </c:pt>
                <c:pt idx="3968">
                  <c:v>5.54</c:v>
                </c:pt>
                <c:pt idx="3969">
                  <c:v>5.55</c:v>
                </c:pt>
                <c:pt idx="3972">
                  <c:v>5.59</c:v>
                </c:pt>
                <c:pt idx="3973">
                  <c:v>5.25</c:v>
                </c:pt>
                <c:pt idx="3974">
                  <c:v>5.52</c:v>
                </c:pt>
                <c:pt idx="3975">
                  <c:v>5.56</c:v>
                </c:pt>
                <c:pt idx="3977">
                  <c:v>5.59</c:v>
                </c:pt>
                <c:pt idx="3978">
                  <c:v>5.61</c:v>
                </c:pt>
                <c:pt idx="3979">
                  <c:v>5.74</c:v>
                </c:pt>
                <c:pt idx="3980">
                  <c:v>5.73</c:v>
                </c:pt>
                <c:pt idx="3981">
                  <c:v>5.71</c:v>
                </c:pt>
                <c:pt idx="3982">
                  <c:v>5.68</c:v>
                </c:pt>
                <c:pt idx="3983">
                  <c:v>5.64</c:v>
                </c:pt>
                <c:pt idx="3984">
                  <c:v>5.64</c:v>
                </c:pt>
                <c:pt idx="3985">
                  <c:v>5.71</c:v>
                </c:pt>
                <c:pt idx="3986">
                  <c:v>5.72</c:v>
                </c:pt>
                <c:pt idx="3987">
                  <c:v>5.69</c:v>
                </c:pt>
                <c:pt idx="3988">
                  <c:v>5.69</c:v>
                </c:pt>
                <c:pt idx="3989">
                  <c:v>5.8</c:v>
                </c:pt>
                <c:pt idx="3990">
                  <c:v>5.82</c:v>
                </c:pt>
                <c:pt idx="3991">
                  <c:v>5.74</c:v>
                </c:pt>
                <c:pt idx="3992">
                  <c:v>5.71</c:v>
                </c:pt>
                <c:pt idx="3993">
                  <c:v>5.67</c:v>
                </c:pt>
                <c:pt idx="3994">
                  <c:v>5.62</c:v>
                </c:pt>
                <c:pt idx="3995">
                  <c:v>5.54</c:v>
                </c:pt>
                <c:pt idx="3996">
                  <c:v>5.57</c:v>
                </c:pt>
                <c:pt idx="3997">
                  <c:v>5.52</c:v>
                </c:pt>
                <c:pt idx="3998">
                  <c:v>5.52</c:v>
                </c:pt>
                <c:pt idx="3999">
                  <c:v>5.49</c:v>
                </c:pt>
                <c:pt idx="4000">
                  <c:v>5.41</c:v>
                </c:pt>
                <c:pt idx="4001">
                  <c:v>5.43</c:v>
                </c:pt>
                <c:pt idx="4002">
                  <c:v>5.44</c:v>
                </c:pt>
                <c:pt idx="4003">
                  <c:v>5.45</c:v>
                </c:pt>
                <c:pt idx="4004">
                  <c:v>5.43</c:v>
                </c:pt>
                <c:pt idx="4005">
                  <c:v>5.51</c:v>
                </c:pt>
                <c:pt idx="4006">
                  <c:v>5.51</c:v>
                </c:pt>
                <c:pt idx="4007">
                  <c:v>5.46</c:v>
                </c:pt>
                <c:pt idx="4008">
                  <c:v>5.51</c:v>
                </c:pt>
                <c:pt idx="4009">
                  <c:v>5.52</c:v>
                </c:pt>
                <c:pt idx="4010">
                  <c:v>5.48</c:v>
                </c:pt>
                <c:pt idx="4011">
                  <c:v>5.47</c:v>
                </c:pt>
                <c:pt idx="4012">
                  <c:v>5.47</c:v>
                </c:pt>
                <c:pt idx="4013">
                  <c:v>5.53</c:v>
                </c:pt>
                <c:pt idx="4014">
                  <c:v>5.57</c:v>
                </c:pt>
                <c:pt idx="4015">
                  <c:v>5.6</c:v>
                </c:pt>
                <c:pt idx="4016">
                  <c:v>5.63</c:v>
                </c:pt>
                <c:pt idx="4017">
                  <c:v>5.59</c:v>
                </c:pt>
                <c:pt idx="4018">
                  <c:v>5.59</c:v>
                </c:pt>
                <c:pt idx="4019">
                  <c:v>5.58</c:v>
                </c:pt>
                <c:pt idx="4020">
                  <c:v>5.56</c:v>
                </c:pt>
                <c:pt idx="4021">
                  <c:v>5.63</c:v>
                </c:pt>
                <c:pt idx="4022">
                  <c:v>5.62</c:v>
                </c:pt>
                <c:pt idx="4023">
                  <c:v>5.61</c:v>
                </c:pt>
                <c:pt idx="4024">
                  <c:v>5.6</c:v>
                </c:pt>
                <c:pt idx="4025">
                  <c:v>5.6</c:v>
                </c:pt>
                <c:pt idx="4026">
                  <c:v>5.59</c:v>
                </c:pt>
                <c:pt idx="4027">
                  <c:v>5.58</c:v>
                </c:pt>
                <c:pt idx="4028">
                  <c:v>5.57</c:v>
                </c:pt>
                <c:pt idx="4029">
                  <c:v>5.61</c:v>
                </c:pt>
                <c:pt idx="4030">
                  <c:v>5.6</c:v>
                </c:pt>
                <c:pt idx="4031">
                  <c:v>5.64</c:v>
                </c:pt>
                <c:pt idx="4032">
                  <c:v>5.65</c:v>
                </c:pt>
                <c:pt idx="4033">
                  <c:v>5.65</c:v>
                </c:pt>
                <c:pt idx="4034">
                  <c:v>5.63</c:v>
                </c:pt>
                <c:pt idx="4035">
                  <c:v>5.58</c:v>
                </c:pt>
                <c:pt idx="4036">
                  <c:v>5.58</c:v>
                </c:pt>
                <c:pt idx="4037">
                  <c:v>5.54</c:v>
                </c:pt>
                <c:pt idx="4038">
                  <c:v>5.52</c:v>
                </c:pt>
                <c:pt idx="4039">
                  <c:v>5.52</c:v>
                </c:pt>
                <c:pt idx="4040">
                  <c:v>5.55</c:v>
                </c:pt>
                <c:pt idx="4041">
                  <c:v>5.56</c:v>
                </c:pt>
                <c:pt idx="4042">
                  <c:v>5.53</c:v>
                </c:pt>
                <c:pt idx="4043">
                  <c:v>5.52</c:v>
                </c:pt>
                <c:pt idx="4044">
                  <c:v>5.54</c:v>
                </c:pt>
                <c:pt idx="4045">
                  <c:v>5.52</c:v>
                </c:pt>
                <c:pt idx="4046">
                  <c:v>5.51</c:v>
                </c:pt>
                <c:pt idx="4047">
                  <c:v>5.53</c:v>
                </c:pt>
                <c:pt idx="4048">
                  <c:v>5.53</c:v>
                </c:pt>
                <c:pt idx="4049">
                  <c:v>5.49</c:v>
                </c:pt>
                <c:pt idx="4050">
                  <c:v>5.49</c:v>
                </c:pt>
                <c:pt idx="4051">
                  <c:v>5.53</c:v>
                </c:pt>
                <c:pt idx="4052">
                  <c:v>5.55</c:v>
                </c:pt>
                <c:pt idx="4053">
                  <c:v>5.59</c:v>
                </c:pt>
                <c:pt idx="4054">
                  <c:v>5.58</c:v>
                </c:pt>
                <c:pt idx="4055">
                  <c:v>5.56</c:v>
                </c:pt>
                <c:pt idx="4056">
                  <c:v>5.58</c:v>
                </c:pt>
                <c:pt idx="4057">
                  <c:v>5.59</c:v>
                </c:pt>
                <c:pt idx="4058">
                  <c:v>5.58</c:v>
                </c:pt>
                <c:pt idx="4059">
                  <c:v>5.58</c:v>
                </c:pt>
                <c:pt idx="4060">
                  <c:v>5.59</c:v>
                </c:pt>
                <c:pt idx="4061">
                  <c:v>5.61</c:v>
                </c:pt>
                <c:pt idx="4062">
                  <c:v>5.64</c:v>
                </c:pt>
                <c:pt idx="4063">
                  <c:v>5.67</c:v>
                </c:pt>
                <c:pt idx="4064">
                  <c:v>5.65</c:v>
                </c:pt>
                <c:pt idx="4065">
                  <c:v>5.6</c:v>
                </c:pt>
                <c:pt idx="4066">
                  <c:v>5.55</c:v>
                </c:pt>
                <c:pt idx="4067">
                  <c:v>5.57</c:v>
                </c:pt>
                <c:pt idx="4068">
                  <c:v>5.59</c:v>
                </c:pt>
                <c:pt idx="4069">
                  <c:v>5.63</c:v>
                </c:pt>
                <c:pt idx="4070">
                  <c:v>5.62</c:v>
                </c:pt>
                <c:pt idx="4071">
                  <c:v>5.64</c:v>
                </c:pt>
                <c:pt idx="4072">
                  <c:v>5.64</c:v>
                </c:pt>
                <c:pt idx="4073">
                  <c:v>5.63</c:v>
                </c:pt>
                <c:pt idx="4074">
                  <c:v>5.62</c:v>
                </c:pt>
                <c:pt idx="4075">
                  <c:v>5.63</c:v>
                </c:pt>
                <c:pt idx="4076">
                  <c:v>5.71</c:v>
                </c:pt>
                <c:pt idx="4077">
                  <c:v>5.7</c:v>
                </c:pt>
                <c:pt idx="4078">
                  <c:v>5.7</c:v>
                </c:pt>
                <c:pt idx="4079">
                  <c:v>5.68</c:v>
                </c:pt>
                <c:pt idx="4080">
                  <c:v>5.62</c:v>
                </c:pt>
                <c:pt idx="4081">
                  <c:v>5.64</c:v>
                </c:pt>
                <c:pt idx="4082">
                  <c:v>5.63</c:v>
                </c:pt>
                <c:pt idx="4083">
                  <c:v>5.63</c:v>
                </c:pt>
                <c:pt idx="4084">
                  <c:v>5.64</c:v>
                </c:pt>
                <c:pt idx="4085">
                  <c:v>5.62</c:v>
                </c:pt>
                <c:pt idx="4086">
                  <c:v>5.6</c:v>
                </c:pt>
                <c:pt idx="4087">
                  <c:v>5.6</c:v>
                </c:pt>
                <c:pt idx="4088">
                  <c:v>5.6</c:v>
                </c:pt>
                <c:pt idx="4089">
                  <c:v>5.62</c:v>
                </c:pt>
                <c:pt idx="4090">
                  <c:v>5.61</c:v>
                </c:pt>
                <c:pt idx="4091">
                  <c:v>5.59</c:v>
                </c:pt>
                <c:pt idx="4092">
                  <c:v>5.59</c:v>
                </c:pt>
                <c:pt idx="4093">
                  <c:v>5.56</c:v>
                </c:pt>
                <c:pt idx="4094">
                  <c:v>5.58</c:v>
                </c:pt>
                <c:pt idx="4095">
                  <c:v>5.56</c:v>
                </c:pt>
                <c:pt idx="4096">
                  <c:v>5.6</c:v>
                </c:pt>
                <c:pt idx="4097">
                  <c:v>5.61</c:v>
                </c:pt>
                <c:pt idx="4098">
                  <c:v>5.58</c:v>
                </c:pt>
                <c:pt idx="4099">
                  <c:v>5.6</c:v>
                </c:pt>
                <c:pt idx="4100">
                  <c:v>5.59</c:v>
                </c:pt>
                <c:pt idx="4101">
                  <c:v>5.59</c:v>
                </c:pt>
                <c:pt idx="4102">
                  <c:v>5.6</c:v>
                </c:pt>
                <c:pt idx="4103">
                  <c:v>5.61</c:v>
                </c:pt>
                <c:pt idx="4104">
                  <c:v>5.63</c:v>
                </c:pt>
                <c:pt idx="4105">
                  <c:v>5.24</c:v>
                </c:pt>
                <c:pt idx="4106">
                  <c:v>5.59</c:v>
                </c:pt>
                <c:pt idx="4107">
                  <c:v>5.6</c:v>
                </c:pt>
                <c:pt idx="4108">
                  <c:v>5.58</c:v>
                </c:pt>
                <c:pt idx="4109">
                  <c:v>5.58</c:v>
                </c:pt>
                <c:pt idx="4110">
                  <c:v>5.58</c:v>
                </c:pt>
                <c:pt idx="4111">
                  <c:v>5.6</c:v>
                </c:pt>
                <c:pt idx="4112">
                  <c:v>5.61</c:v>
                </c:pt>
                <c:pt idx="4113">
                  <c:v>5.63</c:v>
                </c:pt>
                <c:pt idx="4114">
                  <c:v>5.62</c:v>
                </c:pt>
                <c:pt idx="4115">
                  <c:v>5.6</c:v>
                </c:pt>
                <c:pt idx="4116">
                  <c:v>5.58</c:v>
                </c:pt>
                <c:pt idx="4117">
                  <c:v>5.57</c:v>
                </c:pt>
                <c:pt idx="4118">
                  <c:v>5.57</c:v>
                </c:pt>
                <c:pt idx="4119">
                  <c:v>5.55</c:v>
                </c:pt>
                <c:pt idx="4120">
                  <c:v>5.55</c:v>
                </c:pt>
                <c:pt idx="4121">
                  <c:v>5.55</c:v>
                </c:pt>
                <c:pt idx="4122">
                  <c:v>5.55</c:v>
                </c:pt>
                <c:pt idx="4123">
                  <c:v>5.53</c:v>
                </c:pt>
                <c:pt idx="4124">
                  <c:v>5.5</c:v>
                </c:pt>
                <c:pt idx="4125">
                  <c:v>5.49</c:v>
                </c:pt>
                <c:pt idx="4126">
                  <c:v>5.5</c:v>
                </c:pt>
                <c:pt idx="4127">
                  <c:v>5.47</c:v>
                </c:pt>
                <c:pt idx="4128">
                  <c:v>5.45</c:v>
                </c:pt>
                <c:pt idx="4129">
                  <c:v>5.41</c:v>
                </c:pt>
                <c:pt idx="4130">
                  <c:v>5.37</c:v>
                </c:pt>
                <c:pt idx="4131">
                  <c:v>5.33</c:v>
                </c:pt>
                <c:pt idx="4132">
                  <c:v>5.36</c:v>
                </c:pt>
                <c:pt idx="4133">
                  <c:v>5.31</c:v>
                </c:pt>
                <c:pt idx="4134">
                  <c:v>5.3</c:v>
                </c:pt>
                <c:pt idx="4135">
                  <c:v>5.32</c:v>
                </c:pt>
                <c:pt idx="4136">
                  <c:v>5.34</c:v>
                </c:pt>
                <c:pt idx="4137">
                  <c:v>5.35</c:v>
                </c:pt>
                <c:pt idx="4138">
                  <c:v>5.33</c:v>
                </c:pt>
                <c:pt idx="4139">
                  <c:v>5.29</c:v>
                </c:pt>
                <c:pt idx="4140">
                  <c:v>5.25</c:v>
                </c:pt>
                <c:pt idx="4141">
                  <c:v>5.24</c:v>
                </c:pt>
                <c:pt idx="4142">
                  <c:v>5.26</c:v>
                </c:pt>
                <c:pt idx="4143">
                  <c:v>5.23</c:v>
                </c:pt>
                <c:pt idx="4144">
                  <c:v>5.25</c:v>
                </c:pt>
                <c:pt idx="4145">
                  <c:v>5.27</c:v>
                </c:pt>
                <c:pt idx="4148">
                  <c:v>5.27</c:v>
                </c:pt>
                <c:pt idx="4149">
                  <c:v>5.31</c:v>
                </c:pt>
                <c:pt idx="4150">
                  <c:v>5.28</c:v>
                </c:pt>
                <c:pt idx="4152">
                  <c:v>5.2</c:v>
                </c:pt>
                <c:pt idx="4153">
                  <c:v>5.13</c:v>
                </c:pt>
                <c:pt idx="4154">
                  <c:v>5.15</c:v>
                </c:pt>
                <c:pt idx="4155">
                  <c:v>5.08</c:v>
                </c:pt>
                <c:pt idx="4156">
                  <c:v>5.09</c:v>
                </c:pt>
                <c:pt idx="4157">
                  <c:v>5.12</c:v>
                </c:pt>
                <c:pt idx="4158">
                  <c:v>5.15</c:v>
                </c:pt>
                <c:pt idx="4159">
                  <c:v>5.14</c:v>
                </c:pt>
                <c:pt idx="4160">
                  <c:v>5.18</c:v>
                </c:pt>
                <c:pt idx="4161">
                  <c:v>5.2</c:v>
                </c:pt>
                <c:pt idx="4162">
                  <c:v>5.19</c:v>
                </c:pt>
                <c:pt idx="4163">
                  <c:v>5.22</c:v>
                </c:pt>
                <c:pt idx="4164">
                  <c:v>5.19</c:v>
                </c:pt>
                <c:pt idx="4165">
                  <c:v>5.19</c:v>
                </c:pt>
                <c:pt idx="4166">
                  <c:v>5.23</c:v>
                </c:pt>
                <c:pt idx="4167">
                  <c:v>5.22</c:v>
                </c:pt>
                <c:pt idx="4168">
                  <c:v>5.26</c:v>
                </c:pt>
                <c:pt idx="4169">
                  <c:v>5.25</c:v>
                </c:pt>
                <c:pt idx="4170">
                  <c:v>5.22</c:v>
                </c:pt>
                <c:pt idx="4171">
                  <c:v>5.22</c:v>
                </c:pt>
                <c:pt idx="4172">
                  <c:v>5.23</c:v>
                </c:pt>
                <c:pt idx="4173">
                  <c:v>5.19</c:v>
                </c:pt>
                <c:pt idx="4174">
                  <c:v>5.16</c:v>
                </c:pt>
                <c:pt idx="4175">
                  <c:v>5.14</c:v>
                </c:pt>
                <c:pt idx="4176">
                  <c:v>5.15</c:v>
                </c:pt>
                <c:pt idx="4177">
                  <c:v>5.15</c:v>
                </c:pt>
                <c:pt idx="4178">
                  <c:v>5.15</c:v>
                </c:pt>
                <c:pt idx="4179">
                  <c:v>5.16</c:v>
                </c:pt>
                <c:pt idx="4180">
                  <c:v>5.16</c:v>
                </c:pt>
                <c:pt idx="4181">
                  <c:v>5.14</c:v>
                </c:pt>
                <c:pt idx="4182">
                  <c:v>5.13</c:v>
                </c:pt>
                <c:pt idx="4183">
                  <c:v>5.16</c:v>
                </c:pt>
                <c:pt idx="4184">
                  <c:v>5.2</c:v>
                </c:pt>
                <c:pt idx="4185">
                  <c:v>5.21</c:v>
                </c:pt>
                <c:pt idx="4186">
                  <c:v>5.19</c:v>
                </c:pt>
                <c:pt idx="4187">
                  <c:v>5.23</c:v>
                </c:pt>
                <c:pt idx="4188">
                  <c:v>5.23</c:v>
                </c:pt>
                <c:pt idx="4189">
                  <c:v>5.26</c:v>
                </c:pt>
                <c:pt idx="4190">
                  <c:v>5.26</c:v>
                </c:pt>
                <c:pt idx="4191">
                  <c:v>5.24</c:v>
                </c:pt>
                <c:pt idx="4192">
                  <c:v>5.2</c:v>
                </c:pt>
                <c:pt idx="4193">
                  <c:v>5.15</c:v>
                </c:pt>
                <c:pt idx="4194">
                  <c:v>5.14</c:v>
                </c:pt>
                <c:pt idx="4195">
                  <c:v>5.15</c:v>
                </c:pt>
                <c:pt idx="4196">
                  <c:v>5.17</c:v>
                </c:pt>
                <c:pt idx="4197">
                  <c:v>5.18</c:v>
                </c:pt>
                <c:pt idx="4198">
                  <c:v>5.16</c:v>
                </c:pt>
                <c:pt idx="4199">
                  <c:v>5.14</c:v>
                </c:pt>
                <c:pt idx="4200">
                  <c:v>5.13</c:v>
                </c:pt>
                <c:pt idx="4201">
                  <c:v>5.14</c:v>
                </c:pt>
                <c:pt idx="4202">
                  <c:v>5.15</c:v>
                </c:pt>
                <c:pt idx="4203">
                  <c:v>5.15</c:v>
                </c:pt>
                <c:pt idx="4204">
                  <c:v>5.15</c:v>
                </c:pt>
                <c:pt idx="4205">
                  <c:v>5.13</c:v>
                </c:pt>
                <c:pt idx="4206">
                  <c:v>5.12</c:v>
                </c:pt>
                <c:pt idx="4207">
                  <c:v>5.12</c:v>
                </c:pt>
                <c:pt idx="4208">
                  <c:v>5.08</c:v>
                </c:pt>
                <c:pt idx="4209">
                  <c:v>5.04</c:v>
                </c:pt>
                <c:pt idx="4210">
                  <c:v>5.05</c:v>
                </c:pt>
                <c:pt idx="4211">
                  <c:v>5.0999999999999996</c:v>
                </c:pt>
                <c:pt idx="4212">
                  <c:v>5.0999999999999996</c:v>
                </c:pt>
                <c:pt idx="4213">
                  <c:v>5.14</c:v>
                </c:pt>
                <c:pt idx="4214">
                  <c:v>5.15</c:v>
                </c:pt>
                <c:pt idx="4215">
                  <c:v>5.17</c:v>
                </c:pt>
                <c:pt idx="4216">
                  <c:v>5.14</c:v>
                </c:pt>
                <c:pt idx="4217">
                  <c:v>5.17</c:v>
                </c:pt>
                <c:pt idx="4218">
                  <c:v>5.18</c:v>
                </c:pt>
                <c:pt idx="4219">
                  <c:v>5.21</c:v>
                </c:pt>
                <c:pt idx="4220">
                  <c:v>5.18</c:v>
                </c:pt>
                <c:pt idx="4221">
                  <c:v>5.17</c:v>
                </c:pt>
                <c:pt idx="4222">
                  <c:v>5.18</c:v>
                </c:pt>
                <c:pt idx="4223">
                  <c:v>5.25</c:v>
                </c:pt>
                <c:pt idx="4224">
                  <c:v>5.28</c:v>
                </c:pt>
                <c:pt idx="4227">
                  <c:v>5.29</c:v>
                </c:pt>
                <c:pt idx="4228">
                  <c:v>5.37</c:v>
                </c:pt>
                <c:pt idx="4229">
                  <c:v>5.34</c:v>
                </c:pt>
                <c:pt idx="4230">
                  <c:v>5.38</c:v>
                </c:pt>
                <c:pt idx="4231">
                  <c:v>5.34</c:v>
                </c:pt>
                <c:pt idx="4232">
                  <c:v>5.38</c:v>
                </c:pt>
                <c:pt idx="4233">
                  <c:v>5.36</c:v>
                </c:pt>
                <c:pt idx="4234">
                  <c:v>5.35</c:v>
                </c:pt>
                <c:pt idx="4235">
                  <c:v>5.36</c:v>
                </c:pt>
                <c:pt idx="4236">
                  <c:v>5.44</c:v>
                </c:pt>
                <c:pt idx="4238">
                  <c:v>5.44</c:v>
                </c:pt>
                <c:pt idx="4239">
                  <c:v>5.42</c:v>
                </c:pt>
                <c:pt idx="4240">
                  <c:v>5.36</c:v>
                </c:pt>
                <c:pt idx="4241">
                  <c:v>5.36</c:v>
                </c:pt>
                <c:pt idx="4242">
                  <c:v>5.36</c:v>
                </c:pt>
                <c:pt idx="4243">
                  <c:v>5.34</c:v>
                </c:pt>
                <c:pt idx="4244">
                  <c:v>5.35</c:v>
                </c:pt>
                <c:pt idx="4245">
                  <c:v>5.37</c:v>
                </c:pt>
                <c:pt idx="4246">
                  <c:v>5.48</c:v>
                </c:pt>
                <c:pt idx="4247">
                  <c:v>5.47</c:v>
                </c:pt>
                <c:pt idx="4248">
                  <c:v>5.43</c:v>
                </c:pt>
                <c:pt idx="4249">
                  <c:v>5.44</c:v>
                </c:pt>
                <c:pt idx="4250">
                  <c:v>5.42</c:v>
                </c:pt>
                <c:pt idx="4251">
                  <c:v>5.45</c:v>
                </c:pt>
                <c:pt idx="4252">
                  <c:v>5.45</c:v>
                </c:pt>
                <c:pt idx="4253">
                  <c:v>5.5</c:v>
                </c:pt>
                <c:pt idx="4254">
                  <c:v>5.52</c:v>
                </c:pt>
                <c:pt idx="4255">
                  <c:v>5.55</c:v>
                </c:pt>
                <c:pt idx="4256">
                  <c:v>5.55</c:v>
                </c:pt>
                <c:pt idx="4257">
                  <c:v>5.53</c:v>
                </c:pt>
                <c:pt idx="4258">
                  <c:v>5.52</c:v>
                </c:pt>
                <c:pt idx="4259">
                  <c:v>5.56</c:v>
                </c:pt>
                <c:pt idx="4260">
                  <c:v>5.48</c:v>
                </c:pt>
                <c:pt idx="4261">
                  <c:v>5.45</c:v>
                </c:pt>
                <c:pt idx="4262">
                  <c:v>5.44</c:v>
                </c:pt>
                <c:pt idx="4263">
                  <c:v>5.41</c:v>
                </c:pt>
                <c:pt idx="4264">
                  <c:v>5.44</c:v>
                </c:pt>
                <c:pt idx="4265">
                  <c:v>5.45</c:v>
                </c:pt>
                <c:pt idx="4266">
                  <c:v>5.41</c:v>
                </c:pt>
                <c:pt idx="4267">
                  <c:v>5.43</c:v>
                </c:pt>
                <c:pt idx="4268">
                  <c:v>5.43</c:v>
                </c:pt>
                <c:pt idx="4269">
                  <c:v>5.4</c:v>
                </c:pt>
                <c:pt idx="4270">
                  <c:v>5.37</c:v>
                </c:pt>
                <c:pt idx="4271">
                  <c:v>5.37</c:v>
                </c:pt>
                <c:pt idx="4272">
                  <c:v>5.39</c:v>
                </c:pt>
                <c:pt idx="4273">
                  <c:v>5.36</c:v>
                </c:pt>
                <c:pt idx="4274">
                  <c:v>5.35</c:v>
                </c:pt>
                <c:pt idx="4275">
                  <c:v>5.33</c:v>
                </c:pt>
                <c:pt idx="4276">
                  <c:v>5.32</c:v>
                </c:pt>
                <c:pt idx="4277">
                  <c:v>5.36</c:v>
                </c:pt>
                <c:pt idx="4278">
                  <c:v>5.38</c:v>
                </c:pt>
                <c:pt idx="4279">
                  <c:v>5.36</c:v>
                </c:pt>
                <c:pt idx="4280">
                  <c:v>5.46</c:v>
                </c:pt>
                <c:pt idx="4281">
                  <c:v>5.48</c:v>
                </c:pt>
                <c:pt idx="4282">
                  <c:v>5.48</c:v>
                </c:pt>
                <c:pt idx="4283">
                  <c:v>5.51</c:v>
                </c:pt>
                <c:pt idx="4284">
                  <c:v>5.51</c:v>
                </c:pt>
                <c:pt idx="4285">
                  <c:v>5.49</c:v>
                </c:pt>
                <c:pt idx="4286">
                  <c:v>5.49</c:v>
                </c:pt>
                <c:pt idx="4287">
                  <c:v>5.49</c:v>
                </c:pt>
                <c:pt idx="4288">
                  <c:v>5.45</c:v>
                </c:pt>
                <c:pt idx="4289">
                  <c:v>5.48</c:v>
                </c:pt>
                <c:pt idx="4290">
                  <c:v>5.47</c:v>
                </c:pt>
                <c:pt idx="4291">
                  <c:v>5.46</c:v>
                </c:pt>
                <c:pt idx="4292">
                  <c:v>5.43</c:v>
                </c:pt>
                <c:pt idx="4293">
                  <c:v>5.42</c:v>
                </c:pt>
                <c:pt idx="4294">
                  <c:v>5.38</c:v>
                </c:pt>
                <c:pt idx="4295">
                  <c:v>5.34</c:v>
                </c:pt>
                <c:pt idx="4296">
                  <c:v>5.35</c:v>
                </c:pt>
                <c:pt idx="4297">
                  <c:v>5.33</c:v>
                </c:pt>
                <c:pt idx="4298">
                  <c:v>5.35</c:v>
                </c:pt>
                <c:pt idx="4299">
                  <c:v>5.36</c:v>
                </c:pt>
                <c:pt idx="4300">
                  <c:v>5.32</c:v>
                </c:pt>
                <c:pt idx="4301">
                  <c:v>5.3</c:v>
                </c:pt>
                <c:pt idx="4302">
                  <c:v>5.27</c:v>
                </c:pt>
                <c:pt idx="4303">
                  <c:v>5.28</c:v>
                </c:pt>
                <c:pt idx="4304">
                  <c:v>5.3</c:v>
                </c:pt>
                <c:pt idx="4305">
                  <c:v>5.31</c:v>
                </c:pt>
                <c:pt idx="4306">
                  <c:v>5.27</c:v>
                </c:pt>
                <c:pt idx="4307">
                  <c:v>5.27</c:v>
                </c:pt>
                <c:pt idx="4308">
                  <c:v>5.29</c:v>
                </c:pt>
                <c:pt idx="4309">
                  <c:v>5.21</c:v>
                </c:pt>
                <c:pt idx="4310">
                  <c:v>5.21</c:v>
                </c:pt>
                <c:pt idx="4311">
                  <c:v>5.19</c:v>
                </c:pt>
                <c:pt idx="4312">
                  <c:v>5.21</c:v>
                </c:pt>
                <c:pt idx="4313">
                  <c:v>5.19</c:v>
                </c:pt>
                <c:pt idx="4314">
                  <c:v>5.18</c:v>
                </c:pt>
                <c:pt idx="4315">
                  <c:v>5.15</c:v>
                </c:pt>
                <c:pt idx="4316">
                  <c:v>5.15</c:v>
                </c:pt>
                <c:pt idx="4317">
                  <c:v>5.17</c:v>
                </c:pt>
                <c:pt idx="4318">
                  <c:v>5.22</c:v>
                </c:pt>
                <c:pt idx="4319">
                  <c:v>5.22</c:v>
                </c:pt>
                <c:pt idx="4320">
                  <c:v>5.24</c:v>
                </c:pt>
                <c:pt idx="4321">
                  <c:v>5.24</c:v>
                </c:pt>
                <c:pt idx="4322">
                  <c:v>5.2</c:v>
                </c:pt>
                <c:pt idx="4323">
                  <c:v>5.16</c:v>
                </c:pt>
                <c:pt idx="4324">
                  <c:v>5.16</c:v>
                </c:pt>
                <c:pt idx="4325">
                  <c:v>5.13</c:v>
                </c:pt>
                <c:pt idx="4326">
                  <c:v>5.14</c:v>
                </c:pt>
                <c:pt idx="4327">
                  <c:v>5.18</c:v>
                </c:pt>
                <c:pt idx="4328">
                  <c:v>5.24</c:v>
                </c:pt>
                <c:pt idx="4329">
                  <c:v>5.25</c:v>
                </c:pt>
                <c:pt idx="4330">
                  <c:v>5.2</c:v>
                </c:pt>
                <c:pt idx="4331">
                  <c:v>5.17</c:v>
                </c:pt>
                <c:pt idx="4332">
                  <c:v>5.23</c:v>
                </c:pt>
                <c:pt idx="4333">
                  <c:v>5.19</c:v>
                </c:pt>
                <c:pt idx="4334">
                  <c:v>5.21</c:v>
                </c:pt>
                <c:pt idx="4335">
                  <c:v>5.17</c:v>
                </c:pt>
                <c:pt idx="4336">
                  <c:v>5.17</c:v>
                </c:pt>
                <c:pt idx="4337">
                  <c:v>5.17</c:v>
                </c:pt>
                <c:pt idx="4338">
                  <c:v>5.22</c:v>
                </c:pt>
                <c:pt idx="4339">
                  <c:v>5.22</c:v>
                </c:pt>
                <c:pt idx="4340">
                  <c:v>5.24</c:v>
                </c:pt>
                <c:pt idx="4341">
                  <c:v>5.27</c:v>
                </c:pt>
                <c:pt idx="4342">
                  <c:v>5.21</c:v>
                </c:pt>
                <c:pt idx="4343">
                  <c:v>5.19</c:v>
                </c:pt>
                <c:pt idx="4344">
                  <c:v>5.13</c:v>
                </c:pt>
                <c:pt idx="4345">
                  <c:v>5.13</c:v>
                </c:pt>
                <c:pt idx="4346">
                  <c:v>5.13</c:v>
                </c:pt>
                <c:pt idx="4347">
                  <c:v>5.08</c:v>
                </c:pt>
                <c:pt idx="4348">
                  <c:v>5</c:v>
                </c:pt>
                <c:pt idx="4349">
                  <c:v>5.01</c:v>
                </c:pt>
                <c:pt idx="4350">
                  <c:v>5</c:v>
                </c:pt>
                <c:pt idx="4351">
                  <c:v>4.99</c:v>
                </c:pt>
                <c:pt idx="4352">
                  <c:v>5.03</c:v>
                </c:pt>
                <c:pt idx="4353">
                  <c:v>5.05</c:v>
                </c:pt>
                <c:pt idx="4354">
                  <c:v>5.04</c:v>
                </c:pt>
                <c:pt idx="4355">
                  <c:v>5.04</c:v>
                </c:pt>
                <c:pt idx="4356">
                  <c:v>5.01</c:v>
                </c:pt>
                <c:pt idx="4357">
                  <c:v>5</c:v>
                </c:pt>
                <c:pt idx="4358">
                  <c:v>5.01</c:v>
                </c:pt>
                <c:pt idx="4359">
                  <c:v>4.97</c:v>
                </c:pt>
                <c:pt idx="4360">
                  <c:v>4.95</c:v>
                </c:pt>
                <c:pt idx="4361">
                  <c:v>4.96</c:v>
                </c:pt>
                <c:pt idx="4362">
                  <c:v>4.96</c:v>
                </c:pt>
                <c:pt idx="4363">
                  <c:v>4.92</c:v>
                </c:pt>
                <c:pt idx="4364">
                  <c:v>4.88</c:v>
                </c:pt>
                <c:pt idx="4365">
                  <c:v>4.83</c:v>
                </c:pt>
                <c:pt idx="4366">
                  <c:v>4.79</c:v>
                </c:pt>
                <c:pt idx="4367">
                  <c:v>4.76</c:v>
                </c:pt>
                <c:pt idx="4368">
                  <c:v>4.76</c:v>
                </c:pt>
                <c:pt idx="4369">
                  <c:v>4.6399999999999997</c:v>
                </c:pt>
                <c:pt idx="4370">
                  <c:v>4.67</c:v>
                </c:pt>
                <c:pt idx="4371">
                  <c:v>4.68</c:v>
                </c:pt>
                <c:pt idx="4372">
                  <c:v>4.67</c:v>
                </c:pt>
                <c:pt idx="4373">
                  <c:v>4.6100000000000003</c:v>
                </c:pt>
                <c:pt idx="4374">
                  <c:v>4.59</c:v>
                </c:pt>
                <c:pt idx="4375">
                  <c:v>4.6500000000000004</c:v>
                </c:pt>
                <c:pt idx="4376">
                  <c:v>4.68</c:v>
                </c:pt>
                <c:pt idx="4377">
                  <c:v>4.72</c:v>
                </c:pt>
                <c:pt idx="4378">
                  <c:v>4.78</c:v>
                </c:pt>
                <c:pt idx="4379">
                  <c:v>4.87</c:v>
                </c:pt>
                <c:pt idx="4380">
                  <c:v>4.8899999999999997</c:v>
                </c:pt>
                <c:pt idx="4381">
                  <c:v>4.9000000000000004</c:v>
                </c:pt>
                <c:pt idx="4382">
                  <c:v>4.8499999999999996</c:v>
                </c:pt>
                <c:pt idx="4383">
                  <c:v>4.88</c:v>
                </c:pt>
                <c:pt idx="4384">
                  <c:v>4.96</c:v>
                </c:pt>
                <c:pt idx="4385">
                  <c:v>4.9000000000000004</c:v>
                </c:pt>
                <c:pt idx="4386">
                  <c:v>4.9000000000000004</c:v>
                </c:pt>
                <c:pt idx="4387">
                  <c:v>4.97</c:v>
                </c:pt>
                <c:pt idx="4388">
                  <c:v>4.97</c:v>
                </c:pt>
                <c:pt idx="4389">
                  <c:v>4.9400000000000004</c:v>
                </c:pt>
                <c:pt idx="4390">
                  <c:v>4.8899999999999997</c:v>
                </c:pt>
                <c:pt idx="4391">
                  <c:v>4.88</c:v>
                </c:pt>
                <c:pt idx="4392">
                  <c:v>4.87</c:v>
                </c:pt>
                <c:pt idx="4393">
                  <c:v>4.9000000000000004</c:v>
                </c:pt>
                <c:pt idx="4394">
                  <c:v>5.07</c:v>
                </c:pt>
                <c:pt idx="4395">
                  <c:v>5.1100000000000003</c:v>
                </c:pt>
                <c:pt idx="4396">
                  <c:v>5.12</c:v>
                </c:pt>
                <c:pt idx="4397">
                  <c:v>5.08</c:v>
                </c:pt>
                <c:pt idx="4398">
                  <c:v>5.03</c:v>
                </c:pt>
                <c:pt idx="4399">
                  <c:v>5</c:v>
                </c:pt>
                <c:pt idx="4400">
                  <c:v>5.0199999999999996</c:v>
                </c:pt>
                <c:pt idx="4401">
                  <c:v>5.0999999999999996</c:v>
                </c:pt>
                <c:pt idx="4402">
                  <c:v>5.09</c:v>
                </c:pt>
                <c:pt idx="4403">
                  <c:v>5.0199999999999996</c:v>
                </c:pt>
                <c:pt idx="4404">
                  <c:v>5.05</c:v>
                </c:pt>
                <c:pt idx="4405">
                  <c:v>5.0599999999999996</c:v>
                </c:pt>
                <c:pt idx="4406">
                  <c:v>5.0599999999999996</c:v>
                </c:pt>
                <c:pt idx="4409">
                  <c:v>5.19</c:v>
                </c:pt>
                <c:pt idx="4410">
                  <c:v>5.21</c:v>
                </c:pt>
                <c:pt idx="4413">
                  <c:v>5.18</c:v>
                </c:pt>
                <c:pt idx="4414">
                  <c:v>5.19</c:v>
                </c:pt>
                <c:pt idx="4415">
                  <c:v>5.18</c:v>
                </c:pt>
                <c:pt idx="4416">
                  <c:v>5.17</c:v>
                </c:pt>
                <c:pt idx="4417">
                  <c:v>5.09</c:v>
                </c:pt>
                <c:pt idx="4418">
                  <c:v>5.14</c:v>
                </c:pt>
                <c:pt idx="4419">
                  <c:v>5.14</c:v>
                </c:pt>
                <c:pt idx="4420">
                  <c:v>5.13</c:v>
                </c:pt>
                <c:pt idx="4421">
                  <c:v>5.05</c:v>
                </c:pt>
                <c:pt idx="4422">
                  <c:v>5.0599999999999996</c:v>
                </c:pt>
                <c:pt idx="4423">
                  <c:v>5.03</c:v>
                </c:pt>
                <c:pt idx="4424">
                  <c:v>5.07</c:v>
                </c:pt>
                <c:pt idx="4425">
                  <c:v>5.0999999999999996</c:v>
                </c:pt>
                <c:pt idx="4426">
                  <c:v>5.0999999999999996</c:v>
                </c:pt>
                <c:pt idx="4427">
                  <c:v>5.12</c:v>
                </c:pt>
                <c:pt idx="4428">
                  <c:v>5.12</c:v>
                </c:pt>
                <c:pt idx="4429">
                  <c:v>5.14</c:v>
                </c:pt>
                <c:pt idx="4430">
                  <c:v>5.21</c:v>
                </c:pt>
                <c:pt idx="4431">
                  <c:v>5.27</c:v>
                </c:pt>
                <c:pt idx="4432">
                  <c:v>5.25</c:v>
                </c:pt>
                <c:pt idx="4433">
                  <c:v>5.21</c:v>
                </c:pt>
                <c:pt idx="4434">
                  <c:v>5.21</c:v>
                </c:pt>
                <c:pt idx="4435">
                  <c:v>5.19</c:v>
                </c:pt>
                <c:pt idx="4436">
                  <c:v>5.13</c:v>
                </c:pt>
                <c:pt idx="4437">
                  <c:v>5.0999999999999996</c:v>
                </c:pt>
                <c:pt idx="4438">
                  <c:v>5.0999999999999996</c:v>
                </c:pt>
                <c:pt idx="4439">
                  <c:v>5.18</c:v>
                </c:pt>
                <c:pt idx="4440">
                  <c:v>5.22</c:v>
                </c:pt>
                <c:pt idx="4441">
                  <c:v>5.22</c:v>
                </c:pt>
                <c:pt idx="4442">
                  <c:v>5.21</c:v>
                </c:pt>
                <c:pt idx="4443">
                  <c:v>5.26</c:v>
                </c:pt>
                <c:pt idx="4444">
                  <c:v>5.24</c:v>
                </c:pt>
                <c:pt idx="4445">
                  <c:v>5.21</c:v>
                </c:pt>
                <c:pt idx="4446">
                  <c:v>5.18</c:v>
                </c:pt>
                <c:pt idx="4447">
                  <c:v>5.16</c:v>
                </c:pt>
                <c:pt idx="4448">
                  <c:v>5.23</c:v>
                </c:pt>
                <c:pt idx="4449">
                  <c:v>5.24</c:v>
                </c:pt>
                <c:pt idx="4450">
                  <c:v>5.19</c:v>
                </c:pt>
                <c:pt idx="4451">
                  <c:v>5.21</c:v>
                </c:pt>
                <c:pt idx="4452">
                  <c:v>5.25</c:v>
                </c:pt>
                <c:pt idx="4453">
                  <c:v>5.27</c:v>
                </c:pt>
                <c:pt idx="4454">
                  <c:v>5.21</c:v>
                </c:pt>
                <c:pt idx="4455">
                  <c:v>5.21</c:v>
                </c:pt>
                <c:pt idx="4456">
                  <c:v>5.28</c:v>
                </c:pt>
                <c:pt idx="4457">
                  <c:v>5.31</c:v>
                </c:pt>
                <c:pt idx="4458">
                  <c:v>5.36</c:v>
                </c:pt>
                <c:pt idx="4459">
                  <c:v>5.4</c:v>
                </c:pt>
                <c:pt idx="4460">
                  <c:v>5.41</c:v>
                </c:pt>
                <c:pt idx="4461">
                  <c:v>5.4</c:v>
                </c:pt>
                <c:pt idx="4462">
                  <c:v>5.39</c:v>
                </c:pt>
                <c:pt idx="4463">
                  <c:v>5.42</c:v>
                </c:pt>
                <c:pt idx="4464">
                  <c:v>5.44</c:v>
                </c:pt>
                <c:pt idx="4465">
                  <c:v>5.48</c:v>
                </c:pt>
                <c:pt idx="4466">
                  <c:v>5.45</c:v>
                </c:pt>
                <c:pt idx="4467">
                  <c:v>5.42</c:v>
                </c:pt>
                <c:pt idx="4468">
                  <c:v>5.42</c:v>
                </c:pt>
                <c:pt idx="4469">
                  <c:v>5.47</c:v>
                </c:pt>
                <c:pt idx="4470">
                  <c:v>5.48</c:v>
                </c:pt>
                <c:pt idx="4471">
                  <c:v>5.51</c:v>
                </c:pt>
                <c:pt idx="4472">
                  <c:v>5.48</c:v>
                </c:pt>
                <c:pt idx="4473">
                  <c:v>5.45</c:v>
                </c:pt>
                <c:pt idx="4474">
                  <c:v>5.45</c:v>
                </c:pt>
                <c:pt idx="4477">
                  <c:v>5.51</c:v>
                </c:pt>
                <c:pt idx="4478">
                  <c:v>5.46</c:v>
                </c:pt>
                <c:pt idx="4479">
                  <c:v>5.41</c:v>
                </c:pt>
                <c:pt idx="4480">
                  <c:v>5.38</c:v>
                </c:pt>
                <c:pt idx="4481">
                  <c:v>5.38</c:v>
                </c:pt>
                <c:pt idx="4482">
                  <c:v>5.43</c:v>
                </c:pt>
                <c:pt idx="4483">
                  <c:v>5.4</c:v>
                </c:pt>
                <c:pt idx="4484">
                  <c:v>5.43</c:v>
                </c:pt>
                <c:pt idx="4485">
                  <c:v>5.4</c:v>
                </c:pt>
                <c:pt idx="4486">
                  <c:v>5.37</c:v>
                </c:pt>
                <c:pt idx="4487">
                  <c:v>5.39</c:v>
                </c:pt>
                <c:pt idx="4488">
                  <c:v>5.43</c:v>
                </c:pt>
                <c:pt idx="4489">
                  <c:v>5.45</c:v>
                </c:pt>
                <c:pt idx="4490">
                  <c:v>5.43</c:v>
                </c:pt>
                <c:pt idx="4491">
                  <c:v>5.4</c:v>
                </c:pt>
                <c:pt idx="4492">
                  <c:v>5.4</c:v>
                </c:pt>
                <c:pt idx="4493">
                  <c:v>5.41</c:v>
                </c:pt>
                <c:pt idx="4494">
                  <c:v>5.34</c:v>
                </c:pt>
                <c:pt idx="4495">
                  <c:v>5.36</c:v>
                </c:pt>
                <c:pt idx="4496">
                  <c:v>5.35</c:v>
                </c:pt>
                <c:pt idx="4497">
                  <c:v>5.36</c:v>
                </c:pt>
                <c:pt idx="4499">
                  <c:v>5.38</c:v>
                </c:pt>
                <c:pt idx="4500">
                  <c:v>5.4</c:v>
                </c:pt>
                <c:pt idx="4501">
                  <c:v>5.35</c:v>
                </c:pt>
                <c:pt idx="4502">
                  <c:v>5.33</c:v>
                </c:pt>
                <c:pt idx="4503">
                  <c:v>5.38</c:v>
                </c:pt>
                <c:pt idx="4504">
                  <c:v>5.44</c:v>
                </c:pt>
                <c:pt idx="4505">
                  <c:v>5.42</c:v>
                </c:pt>
                <c:pt idx="4506">
                  <c:v>5.42</c:v>
                </c:pt>
                <c:pt idx="4507">
                  <c:v>5.48</c:v>
                </c:pt>
                <c:pt idx="4508">
                  <c:v>5.48</c:v>
                </c:pt>
                <c:pt idx="4509">
                  <c:v>5.46</c:v>
                </c:pt>
                <c:pt idx="4510">
                  <c:v>5.48</c:v>
                </c:pt>
                <c:pt idx="4511">
                  <c:v>5.45</c:v>
                </c:pt>
                <c:pt idx="4512">
                  <c:v>5.42</c:v>
                </c:pt>
                <c:pt idx="4513">
                  <c:v>5.38</c:v>
                </c:pt>
                <c:pt idx="4514">
                  <c:v>5.39</c:v>
                </c:pt>
                <c:pt idx="4515">
                  <c:v>5.37</c:v>
                </c:pt>
                <c:pt idx="4516">
                  <c:v>5.41</c:v>
                </c:pt>
                <c:pt idx="4517">
                  <c:v>5.42</c:v>
                </c:pt>
                <c:pt idx="4518">
                  <c:v>5.38</c:v>
                </c:pt>
                <c:pt idx="4519">
                  <c:v>5.34</c:v>
                </c:pt>
                <c:pt idx="4520">
                  <c:v>5.35</c:v>
                </c:pt>
                <c:pt idx="4521">
                  <c:v>5.4</c:v>
                </c:pt>
                <c:pt idx="4522">
                  <c:v>5.34</c:v>
                </c:pt>
                <c:pt idx="4523">
                  <c:v>5.36</c:v>
                </c:pt>
                <c:pt idx="4524">
                  <c:v>5.37</c:v>
                </c:pt>
                <c:pt idx="4525">
                  <c:v>5.32</c:v>
                </c:pt>
                <c:pt idx="4526">
                  <c:v>5.34</c:v>
                </c:pt>
                <c:pt idx="4527">
                  <c:v>5.34</c:v>
                </c:pt>
                <c:pt idx="4528">
                  <c:v>5.31</c:v>
                </c:pt>
                <c:pt idx="4529">
                  <c:v>5.29</c:v>
                </c:pt>
                <c:pt idx="4530">
                  <c:v>5.2</c:v>
                </c:pt>
                <c:pt idx="4531">
                  <c:v>5.23</c:v>
                </c:pt>
                <c:pt idx="4532">
                  <c:v>5.22</c:v>
                </c:pt>
                <c:pt idx="4533">
                  <c:v>5.18</c:v>
                </c:pt>
                <c:pt idx="4534">
                  <c:v>5.17</c:v>
                </c:pt>
                <c:pt idx="4535">
                  <c:v>5.21</c:v>
                </c:pt>
                <c:pt idx="4536">
                  <c:v>5.17</c:v>
                </c:pt>
                <c:pt idx="4537">
                  <c:v>5.19</c:v>
                </c:pt>
                <c:pt idx="4538">
                  <c:v>5.1100000000000003</c:v>
                </c:pt>
                <c:pt idx="4539">
                  <c:v>5.17</c:v>
                </c:pt>
                <c:pt idx="4540">
                  <c:v>5.18</c:v>
                </c:pt>
                <c:pt idx="4541">
                  <c:v>5.19</c:v>
                </c:pt>
                <c:pt idx="4542">
                  <c:v>5.18</c:v>
                </c:pt>
                <c:pt idx="4543">
                  <c:v>5.17</c:v>
                </c:pt>
                <c:pt idx="4544">
                  <c:v>5.21</c:v>
                </c:pt>
                <c:pt idx="4545">
                  <c:v>5.24</c:v>
                </c:pt>
                <c:pt idx="4546">
                  <c:v>5.23</c:v>
                </c:pt>
                <c:pt idx="4547">
                  <c:v>5.24</c:v>
                </c:pt>
                <c:pt idx="4548">
                  <c:v>5.19</c:v>
                </c:pt>
                <c:pt idx="4549">
                  <c:v>5.13</c:v>
                </c:pt>
                <c:pt idx="4550">
                  <c:v>5.13</c:v>
                </c:pt>
                <c:pt idx="4551">
                  <c:v>5.08</c:v>
                </c:pt>
                <c:pt idx="4552">
                  <c:v>5.07</c:v>
                </c:pt>
                <c:pt idx="4553">
                  <c:v>5.13</c:v>
                </c:pt>
                <c:pt idx="4554">
                  <c:v>5.13</c:v>
                </c:pt>
                <c:pt idx="4555">
                  <c:v>5.07</c:v>
                </c:pt>
                <c:pt idx="4556">
                  <c:v>5.04</c:v>
                </c:pt>
                <c:pt idx="4557">
                  <c:v>5.0599999999999996</c:v>
                </c:pt>
                <c:pt idx="4558">
                  <c:v>4.9800000000000004</c:v>
                </c:pt>
                <c:pt idx="4559">
                  <c:v>4.97</c:v>
                </c:pt>
                <c:pt idx="4560">
                  <c:v>4.97</c:v>
                </c:pt>
                <c:pt idx="4561">
                  <c:v>5.01</c:v>
                </c:pt>
                <c:pt idx="4562">
                  <c:v>5.05</c:v>
                </c:pt>
                <c:pt idx="4563">
                  <c:v>5.04</c:v>
                </c:pt>
                <c:pt idx="4564">
                  <c:v>4.97</c:v>
                </c:pt>
                <c:pt idx="4565">
                  <c:v>4.9000000000000004</c:v>
                </c:pt>
                <c:pt idx="4566">
                  <c:v>4.8099999999999996</c:v>
                </c:pt>
                <c:pt idx="4567">
                  <c:v>4.8099999999999996</c:v>
                </c:pt>
                <c:pt idx="4568">
                  <c:v>4.84</c:v>
                </c:pt>
                <c:pt idx="4569">
                  <c:v>4.83</c:v>
                </c:pt>
                <c:pt idx="4570">
                  <c:v>4.8099999999999996</c:v>
                </c:pt>
                <c:pt idx="4571">
                  <c:v>4.7699999999999996</c:v>
                </c:pt>
                <c:pt idx="4572">
                  <c:v>4.74</c:v>
                </c:pt>
                <c:pt idx="4573">
                  <c:v>4.6900000000000004</c:v>
                </c:pt>
                <c:pt idx="4575">
                  <c:v>4.8099999999999996</c:v>
                </c:pt>
                <c:pt idx="4576">
                  <c:v>4.82</c:v>
                </c:pt>
                <c:pt idx="4577">
                  <c:v>4.8</c:v>
                </c:pt>
                <c:pt idx="4578">
                  <c:v>4.84</c:v>
                </c:pt>
                <c:pt idx="4579">
                  <c:v>4.9000000000000004</c:v>
                </c:pt>
                <c:pt idx="4580">
                  <c:v>4.8899999999999997</c:v>
                </c:pt>
                <c:pt idx="4581">
                  <c:v>4.9000000000000004</c:v>
                </c:pt>
                <c:pt idx="4582">
                  <c:v>4.88</c:v>
                </c:pt>
                <c:pt idx="4583">
                  <c:v>4.83</c:v>
                </c:pt>
                <c:pt idx="4584">
                  <c:v>4.78</c:v>
                </c:pt>
                <c:pt idx="4585">
                  <c:v>4.78</c:v>
                </c:pt>
                <c:pt idx="4586">
                  <c:v>4.7300000000000004</c:v>
                </c:pt>
                <c:pt idx="4587">
                  <c:v>4.7</c:v>
                </c:pt>
                <c:pt idx="4588">
                  <c:v>4.6500000000000004</c:v>
                </c:pt>
                <c:pt idx="4589">
                  <c:v>4.63</c:v>
                </c:pt>
                <c:pt idx="4590">
                  <c:v>4.62</c:v>
                </c:pt>
                <c:pt idx="4591">
                  <c:v>4.6500000000000004</c:v>
                </c:pt>
                <c:pt idx="4592">
                  <c:v>4.6900000000000004</c:v>
                </c:pt>
                <c:pt idx="4593">
                  <c:v>4.72</c:v>
                </c:pt>
                <c:pt idx="4594">
                  <c:v>4.71</c:v>
                </c:pt>
                <c:pt idx="4595">
                  <c:v>4.6399999999999997</c:v>
                </c:pt>
                <c:pt idx="4596">
                  <c:v>4.62</c:v>
                </c:pt>
                <c:pt idx="4597">
                  <c:v>4.62</c:v>
                </c:pt>
                <c:pt idx="4598">
                  <c:v>4.54</c:v>
                </c:pt>
                <c:pt idx="4599">
                  <c:v>4.54</c:v>
                </c:pt>
                <c:pt idx="4600">
                  <c:v>4.57</c:v>
                </c:pt>
                <c:pt idx="4601">
                  <c:v>4.55</c:v>
                </c:pt>
                <c:pt idx="4602">
                  <c:v>4.51</c:v>
                </c:pt>
                <c:pt idx="4603">
                  <c:v>4.54</c:v>
                </c:pt>
                <c:pt idx="4604">
                  <c:v>4.5599999999999996</c:v>
                </c:pt>
                <c:pt idx="4605">
                  <c:v>4.62</c:v>
                </c:pt>
                <c:pt idx="4606">
                  <c:v>4.59</c:v>
                </c:pt>
                <c:pt idx="4607">
                  <c:v>4.59</c:v>
                </c:pt>
                <c:pt idx="4608">
                  <c:v>4.67</c:v>
                </c:pt>
                <c:pt idx="4609">
                  <c:v>4.66</c:v>
                </c:pt>
                <c:pt idx="4610">
                  <c:v>4.67</c:v>
                </c:pt>
                <c:pt idx="4611">
                  <c:v>4.6100000000000003</c:v>
                </c:pt>
                <c:pt idx="4612">
                  <c:v>4.63</c:v>
                </c:pt>
                <c:pt idx="4613">
                  <c:v>4.59</c:v>
                </c:pt>
                <c:pt idx="4614">
                  <c:v>4.5999999999999996</c:v>
                </c:pt>
                <c:pt idx="4615">
                  <c:v>4.68</c:v>
                </c:pt>
                <c:pt idx="4616">
                  <c:v>4.74</c:v>
                </c:pt>
                <c:pt idx="4617">
                  <c:v>4.82</c:v>
                </c:pt>
                <c:pt idx="4618">
                  <c:v>4.8499999999999996</c:v>
                </c:pt>
                <c:pt idx="4619">
                  <c:v>4.91</c:v>
                </c:pt>
                <c:pt idx="4620">
                  <c:v>4.8499999999999996</c:v>
                </c:pt>
                <c:pt idx="4621">
                  <c:v>4.8499999999999996</c:v>
                </c:pt>
                <c:pt idx="4622">
                  <c:v>4.9000000000000004</c:v>
                </c:pt>
                <c:pt idx="4623">
                  <c:v>4.87</c:v>
                </c:pt>
                <c:pt idx="4624">
                  <c:v>4.8899999999999997</c:v>
                </c:pt>
                <c:pt idx="4625">
                  <c:v>4.8600000000000003</c:v>
                </c:pt>
                <c:pt idx="4626">
                  <c:v>4.82</c:v>
                </c:pt>
                <c:pt idx="4627">
                  <c:v>4.79</c:v>
                </c:pt>
                <c:pt idx="4628">
                  <c:v>4.78</c:v>
                </c:pt>
                <c:pt idx="4629">
                  <c:v>4.79</c:v>
                </c:pt>
                <c:pt idx="4630">
                  <c:v>4.74</c:v>
                </c:pt>
                <c:pt idx="4631">
                  <c:v>4.82</c:v>
                </c:pt>
                <c:pt idx="4632">
                  <c:v>4.83</c:v>
                </c:pt>
                <c:pt idx="4633">
                  <c:v>4.8899999999999997</c:v>
                </c:pt>
                <c:pt idx="4634">
                  <c:v>4.8099999999999996</c:v>
                </c:pt>
                <c:pt idx="4635">
                  <c:v>4.74</c:v>
                </c:pt>
                <c:pt idx="4636">
                  <c:v>4.7</c:v>
                </c:pt>
                <c:pt idx="4637">
                  <c:v>4.66</c:v>
                </c:pt>
                <c:pt idx="4638">
                  <c:v>4.66</c:v>
                </c:pt>
                <c:pt idx="4639">
                  <c:v>4.68</c:v>
                </c:pt>
                <c:pt idx="4640">
                  <c:v>4.72</c:v>
                </c:pt>
                <c:pt idx="4641">
                  <c:v>4.72</c:v>
                </c:pt>
                <c:pt idx="4642">
                  <c:v>4.68</c:v>
                </c:pt>
                <c:pt idx="4643">
                  <c:v>4.67</c:v>
                </c:pt>
                <c:pt idx="4644">
                  <c:v>4.71</c:v>
                </c:pt>
                <c:pt idx="4645">
                  <c:v>4.72</c:v>
                </c:pt>
                <c:pt idx="4646">
                  <c:v>4.7699999999999996</c:v>
                </c:pt>
                <c:pt idx="4647">
                  <c:v>4.74</c:v>
                </c:pt>
                <c:pt idx="4648">
                  <c:v>4.71</c:v>
                </c:pt>
                <c:pt idx="4649">
                  <c:v>4.75</c:v>
                </c:pt>
                <c:pt idx="4650">
                  <c:v>4.72</c:v>
                </c:pt>
                <c:pt idx="4651">
                  <c:v>4.7300000000000004</c:v>
                </c:pt>
                <c:pt idx="4652">
                  <c:v>4.6900000000000004</c:v>
                </c:pt>
                <c:pt idx="4653">
                  <c:v>4.68</c:v>
                </c:pt>
                <c:pt idx="4654">
                  <c:v>4.66</c:v>
                </c:pt>
                <c:pt idx="4655">
                  <c:v>4.6100000000000003</c:v>
                </c:pt>
                <c:pt idx="4656">
                  <c:v>4.59</c:v>
                </c:pt>
                <c:pt idx="4657">
                  <c:v>4.58</c:v>
                </c:pt>
                <c:pt idx="4658">
                  <c:v>4.59</c:v>
                </c:pt>
                <c:pt idx="4659">
                  <c:v>4.53</c:v>
                </c:pt>
                <c:pt idx="4660">
                  <c:v>4.49</c:v>
                </c:pt>
                <c:pt idx="4661">
                  <c:v>4.5</c:v>
                </c:pt>
                <c:pt idx="4662">
                  <c:v>4.5199999999999996</c:v>
                </c:pt>
                <c:pt idx="4663">
                  <c:v>4.49</c:v>
                </c:pt>
                <c:pt idx="4664">
                  <c:v>4.49</c:v>
                </c:pt>
                <c:pt idx="4665">
                  <c:v>4.4800000000000004</c:v>
                </c:pt>
                <c:pt idx="4666">
                  <c:v>4.49</c:v>
                </c:pt>
                <c:pt idx="4670">
                  <c:v>4.4400000000000004</c:v>
                </c:pt>
                <c:pt idx="4671">
                  <c:v>4.4400000000000004</c:v>
                </c:pt>
                <c:pt idx="4672">
                  <c:v>4.42</c:v>
                </c:pt>
                <c:pt idx="4674">
                  <c:v>4.46</c:v>
                </c:pt>
                <c:pt idx="4675">
                  <c:v>4.54</c:v>
                </c:pt>
                <c:pt idx="4676">
                  <c:v>4.53</c:v>
                </c:pt>
                <c:pt idx="4677">
                  <c:v>4.51</c:v>
                </c:pt>
                <c:pt idx="4678">
                  <c:v>4.46</c:v>
                </c:pt>
                <c:pt idx="4679">
                  <c:v>4.42</c:v>
                </c:pt>
                <c:pt idx="4680">
                  <c:v>4.43</c:v>
                </c:pt>
                <c:pt idx="4681">
                  <c:v>4.47</c:v>
                </c:pt>
                <c:pt idx="4682">
                  <c:v>4.45</c:v>
                </c:pt>
                <c:pt idx="4683">
                  <c:v>4.45</c:v>
                </c:pt>
                <c:pt idx="4684">
                  <c:v>4.43</c:v>
                </c:pt>
                <c:pt idx="4685">
                  <c:v>4.3899999999999997</c:v>
                </c:pt>
                <c:pt idx="4686">
                  <c:v>4.3600000000000003</c:v>
                </c:pt>
                <c:pt idx="4687">
                  <c:v>4.33</c:v>
                </c:pt>
                <c:pt idx="4688">
                  <c:v>4.29</c:v>
                </c:pt>
                <c:pt idx="4689">
                  <c:v>4.3</c:v>
                </c:pt>
                <c:pt idx="4690">
                  <c:v>4.24</c:v>
                </c:pt>
                <c:pt idx="4691">
                  <c:v>4.1900000000000004</c:v>
                </c:pt>
                <c:pt idx="4692">
                  <c:v>4.25</c:v>
                </c:pt>
                <c:pt idx="4693">
                  <c:v>4.22</c:v>
                </c:pt>
                <c:pt idx="4694">
                  <c:v>4.28</c:v>
                </c:pt>
                <c:pt idx="4695">
                  <c:v>4.25</c:v>
                </c:pt>
                <c:pt idx="4696">
                  <c:v>4.3</c:v>
                </c:pt>
                <c:pt idx="4697">
                  <c:v>4.2300000000000004</c:v>
                </c:pt>
                <c:pt idx="4698">
                  <c:v>4.21</c:v>
                </c:pt>
                <c:pt idx="4699">
                  <c:v>4.24</c:v>
                </c:pt>
                <c:pt idx="4700">
                  <c:v>4.21</c:v>
                </c:pt>
                <c:pt idx="4701">
                  <c:v>4.1900000000000004</c:v>
                </c:pt>
                <c:pt idx="4702">
                  <c:v>4.2300000000000004</c:v>
                </c:pt>
                <c:pt idx="4703">
                  <c:v>4.17</c:v>
                </c:pt>
                <c:pt idx="4704">
                  <c:v>4.1399999999999997</c:v>
                </c:pt>
                <c:pt idx="4705">
                  <c:v>4.1500000000000004</c:v>
                </c:pt>
                <c:pt idx="4706">
                  <c:v>4.1900000000000004</c:v>
                </c:pt>
                <c:pt idx="4707">
                  <c:v>4.18</c:v>
                </c:pt>
                <c:pt idx="4708">
                  <c:v>4.1399999999999997</c:v>
                </c:pt>
                <c:pt idx="4709">
                  <c:v>4.0999999999999996</c:v>
                </c:pt>
                <c:pt idx="4710">
                  <c:v>4.09</c:v>
                </c:pt>
                <c:pt idx="4711">
                  <c:v>4.07</c:v>
                </c:pt>
                <c:pt idx="4712">
                  <c:v>4.04</c:v>
                </c:pt>
                <c:pt idx="4713">
                  <c:v>4.08</c:v>
                </c:pt>
                <c:pt idx="4714">
                  <c:v>4.07</c:v>
                </c:pt>
                <c:pt idx="4715">
                  <c:v>4.1100000000000003</c:v>
                </c:pt>
                <c:pt idx="4716">
                  <c:v>4.08</c:v>
                </c:pt>
                <c:pt idx="4717">
                  <c:v>4.05</c:v>
                </c:pt>
                <c:pt idx="4718">
                  <c:v>4.04</c:v>
                </c:pt>
                <c:pt idx="4719">
                  <c:v>4.04</c:v>
                </c:pt>
                <c:pt idx="4720">
                  <c:v>4</c:v>
                </c:pt>
                <c:pt idx="4721">
                  <c:v>3.96</c:v>
                </c:pt>
                <c:pt idx="4722">
                  <c:v>3.97</c:v>
                </c:pt>
                <c:pt idx="4723">
                  <c:v>3.99</c:v>
                </c:pt>
                <c:pt idx="4724">
                  <c:v>4.08</c:v>
                </c:pt>
                <c:pt idx="4725">
                  <c:v>4.18</c:v>
                </c:pt>
                <c:pt idx="4726">
                  <c:v>4.18</c:v>
                </c:pt>
                <c:pt idx="4727">
                  <c:v>4.3099999999999996</c:v>
                </c:pt>
                <c:pt idx="4728">
                  <c:v>4.34</c:v>
                </c:pt>
                <c:pt idx="4729">
                  <c:v>4.3499999999999996</c:v>
                </c:pt>
                <c:pt idx="4730">
                  <c:v>4.4000000000000004</c:v>
                </c:pt>
                <c:pt idx="4731">
                  <c:v>4.38</c:v>
                </c:pt>
                <c:pt idx="4732">
                  <c:v>4.33</c:v>
                </c:pt>
                <c:pt idx="4733">
                  <c:v>4.38</c:v>
                </c:pt>
                <c:pt idx="4734">
                  <c:v>4.3099999999999996</c:v>
                </c:pt>
                <c:pt idx="4735">
                  <c:v>4.3099999999999996</c:v>
                </c:pt>
                <c:pt idx="4736">
                  <c:v>4.2300000000000004</c:v>
                </c:pt>
                <c:pt idx="4737">
                  <c:v>4.2</c:v>
                </c:pt>
                <c:pt idx="4738">
                  <c:v>4.26</c:v>
                </c:pt>
                <c:pt idx="4739">
                  <c:v>4.34</c:v>
                </c:pt>
                <c:pt idx="4740">
                  <c:v>4.3499999999999996</c:v>
                </c:pt>
                <c:pt idx="4741">
                  <c:v>4.42</c:v>
                </c:pt>
                <c:pt idx="4742">
                  <c:v>4.3899999999999997</c:v>
                </c:pt>
                <c:pt idx="4743">
                  <c:v>4.34</c:v>
                </c:pt>
                <c:pt idx="4744">
                  <c:v>4.3</c:v>
                </c:pt>
                <c:pt idx="4745">
                  <c:v>4.3499999999999996</c:v>
                </c:pt>
                <c:pt idx="4746">
                  <c:v>4.37</c:v>
                </c:pt>
                <c:pt idx="4747">
                  <c:v>4.38</c:v>
                </c:pt>
                <c:pt idx="4748">
                  <c:v>4.34</c:v>
                </c:pt>
                <c:pt idx="4749">
                  <c:v>4.28</c:v>
                </c:pt>
                <c:pt idx="4752">
                  <c:v>4.26</c:v>
                </c:pt>
                <c:pt idx="4753">
                  <c:v>4.3</c:v>
                </c:pt>
                <c:pt idx="4754">
                  <c:v>4.2699999999999996</c:v>
                </c:pt>
                <c:pt idx="4755">
                  <c:v>4.25</c:v>
                </c:pt>
                <c:pt idx="4756">
                  <c:v>4.24</c:v>
                </c:pt>
                <c:pt idx="4757">
                  <c:v>4.28</c:v>
                </c:pt>
                <c:pt idx="4758">
                  <c:v>4.33</c:v>
                </c:pt>
                <c:pt idx="4760">
                  <c:v>4.25</c:v>
                </c:pt>
                <c:pt idx="4761">
                  <c:v>4.28</c:v>
                </c:pt>
                <c:pt idx="4762">
                  <c:v>4.26</c:v>
                </c:pt>
                <c:pt idx="4763">
                  <c:v>4.1900000000000004</c:v>
                </c:pt>
                <c:pt idx="4764">
                  <c:v>4.13</c:v>
                </c:pt>
                <c:pt idx="4765">
                  <c:v>4.13</c:v>
                </c:pt>
                <c:pt idx="4766">
                  <c:v>4.09</c:v>
                </c:pt>
                <c:pt idx="4767">
                  <c:v>4.13</c:v>
                </c:pt>
                <c:pt idx="4768">
                  <c:v>4.12</c:v>
                </c:pt>
                <c:pt idx="4769">
                  <c:v>4.08</c:v>
                </c:pt>
                <c:pt idx="4770">
                  <c:v>4.04</c:v>
                </c:pt>
                <c:pt idx="4771">
                  <c:v>3.97</c:v>
                </c:pt>
                <c:pt idx="4772">
                  <c:v>3.97</c:v>
                </c:pt>
                <c:pt idx="4773">
                  <c:v>3.93</c:v>
                </c:pt>
                <c:pt idx="4774">
                  <c:v>3.91</c:v>
                </c:pt>
                <c:pt idx="4775">
                  <c:v>3.86</c:v>
                </c:pt>
                <c:pt idx="4776">
                  <c:v>3.84</c:v>
                </c:pt>
                <c:pt idx="4777">
                  <c:v>3.81</c:v>
                </c:pt>
                <c:pt idx="4778">
                  <c:v>3.95</c:v>
                </c:pt>
                <c:pt idx="4779">
                  <c:v>3.96</c:v>
                </c:pt>
                <c:pt idx="4780">
                  <c:v>3.85</c:v>
                </c:pt>
                <c:pt idx="4781">
                  <c:v>3.93</c:v>
                </c:pt>
                <c:pt idx="4782">
                  <c:v>3.88</c:v>
                </c:pt>
                <c:pt idx="4783">
                  <c:v>3.83</c:v>
                </c:pt>
                <c:pt idx="4784">
                  <c:v>3.83</c:v>
                </c:pt>
                <c:pt idx="4785">
                  <c:v>3.81</c:v>
                </c:pt>
                <c:pt idx="4786">
                  <c:v>3.78</c:v>
                </c:pt>
                <c:pt idx="4787">
                  <c:v>3.76</c:v>
                </c:pt>
                <c:pt idx="4788">
                  <c:v>3.71</c:v>
                </c:pt>
                <c:pt idx="4789">
                  <c:v>3.72</c:v>
                </c:pt>
                <c:pt idx="4790">
                  <c:v>3.67</c:v>
                </c:pt>
                <c:pt idx="4791">
                  <c:v>3.63</c:v>
                </c:pt>
                <c:pt idx="4792">
                  <c:v>3.72</c:v>
                </c:pt>
                <c:pt idx="4793">
                  <c:v>3.83</c:v>
                </c:pt>
                <c:pt idx="4794">
                  <c:v>3.87</c:v>
                </c:pt>
                <c:pt idx="4795">
                  <c:v>3.82</c:v>
                </c:pt>
                <c:pt idx="4796">
                  <c:v>3.87</c:v>
                </c:pt>
                <c:pt idx="4797">
                  <c:v>3.86</c:v>
                </c:pt>
                <c:pt idx="4798">
                  <c:v>3.81</c:v>
                </c:pt>
                <c:pt idx="4799">
                  <c:v>3.92</c:v>
                </c:pt>
                <c:pt idx="4800">
                  <c:v>4</c:v>
                </c:pt>
                <c:pt idx="4801">
                  <c:v>4</c:v>
                </c:pt>
                <c:pt idx="4802">
                  <c:v>3.95</c:v>
                </c:pt>
                <c:pt idx="4803">
                  <c:v>4.04</c:v>
                </c:pt>
                <c:pt idx="4804">
                  <c:v>4.08</c:v>
                </c:pt>
                <c:pt idx="4805">
                  <c:v>4.05</c:v>
                </c:pt>
                <c:pt idx="4806">
                  <c:v>4.09</c:v>
                </c:pt>
                <c:pt idx="4807">
                  <c:v>4.09</c:v>
                </c:pt>
                <c:pt idx="4808">
                  <c:v>4.0599999999999996</c:v>
                </c:pt>
                <c:pt idx="4809">
                  <c:v>4.04</c:v>
                </c:pt>
                <c:pt idx="4810">
                  <c:v>4.0599999999999996</c:v>
                </c:pt>
                <c:pt idx="4811">
                  <c:v>4</c:v>
                </c:pt>
                <c:pt idx="4812">
                  <c:v>4.08</c:v>
                </c:pt>
                <c:pt idx="4813">
                  <c:v>4.2</c:v>
                </c:pt>
                <c:pt idx="4814">
                  <c:v>4.18</c:v>
                </c:pt>
                <c:pt idx="4815">
                  <c:v>4.18</c:v>
                </c:pt>
                <c:pt idx="4816">
                  <c:v>4.2</c:v>
                </c:pt>
                <c:pt idx="4817">
                  <c:v>4.2300000000000004</c:v>
                </c:pt>
                <c:pt idx="4818">
                  <c:v>4.17</c:v>
                </c:pt>
                <c:pt idx="4819">
                  <c:v>4.17</c:v>
                </c:pt>
                <c:pt idx="4820">
                  <c:v>4.1500000000000004</c:v>
                </c:pt>
                <c:pt idx="4821">
                  <c:v>4.22</c:v>
                </c:pt>
                <c:pt idx="4822">
                  <c:v>4.24</c:v>
                </c:pt>
                <c:pt idx="4823">
                  <c:v>4.29</c:v>
                </c:pt>
                <c:pt idx="4824">
                  <c:v>4.26</c:v>
                </c:pt>
                <c:pt idx="4825">
                  <c:v>4.3499999999999996</c:v>
                </c:pt>
                <c:pt idx="4826">
                  <c:v>4.3099999999999996</c:v>
                </c:pt>
                <c:pt idx="4827">
                  <c:v>4.28</c:v>
                </c:pt>
                <c:pt idx="4828">
                  <c:v>4.32</c:v>
                </c:pt>
                <c:pt idx="4829">
                  <c:v>4.24</c:v>
                </c:pt>
                <c:pt idx="4830">
                  <c:v>4.1900000000000004</c:v>
                </c:pt>
                <c:pt idx="4831">
                  <c:v>4.1900000000000004</c:v>
                </c:pt>
                <c:pt idx="4832">
                  <c:v>4.1900000000000004</c:v>
                </c:pt>
                <c:pt idx="4833">
                  <c:v>4.25</c:v>
                </c:pt>
                <c:pt idx="4834">
                  <c:v>4.34</c:v>
                </c:pt>
                <c:pt idx="4835">
                  <c:v>4.3099999999999996</c:v>
                </c:pt>
                <c:pt idx="4836">
                  <c:v>4.33</c:v>
                </c:pt>
                <c:pt idx="4837">
                  <c:v>4.33</c:v>
                </c:pt>
                <c:pt idx="4838">
                  <c:v>4.26</c:v>
                </c:pt>
                <c:pt idx="4839">
                  <c:v>4.33</c:v>
                </c:pt>
                <c:pt idx="4840">
                  <c:v>4.33</c:v>
                </c:pt>
                <c:pt idx="4841">
                  <c:v>4.3</c:v>
                </c:pt>
                <c:pt idx="4842">
                  <c:v>4.33</c:v>
                </c:pt>
                <c:pt idx="4843">
                  <c:v>4.32</c:v>
                </c:pt>
                <c:pt idx="4844">
                  <c:v>4.3499999999999996</c:v>
                </c:pt>
                <c:pt idx="4845">
                  <c:v>4.32</c:v>
                </c:pt>
                <c:pt idx="4846">
                  <c:v>4.34</c:v>
                </c:pt>
                <c:pt idx="4847">
                  <c:v>4.4400000000000004</c:v>
                </c:pt>
                <c:pt idx="4848">
                  <c:v>4.49</c:v>
                </c:pt>
                <c:pt idx="4849">
                  <c:v>4.4800000000000004</c:v>
                </c:pt>
                <c:pt idx="4850">
                  <c:v>4.43</c:v>
                </c:pt>
                <c:pt idx="4851">
                  <c:v>4.41</c:v>
                </c:pt>
                <c:pt idx="4852">
                  <c:v>4.4000000000000004</c:v>
                </c:pt>
                <c:pt idx="4853">
                  <c:v>4.38</c:v>
                </c:pt>
                <c:pt idx="4854">
                  <c:v>4.3600000000000003</c:v>
                </c:pt>
                <c:pt idx="4855">
                  <c:v>4.32</c:v>
                </c:pt>
                <c:pt idx="4856">
                  <c:v>4.3</c:v>
                </c:pt>
                <c:pt idx="4857">
                  <c:v>4.29</c:v>
                </c:pt>
                <c:pt idx="4858">
                  <c:v>4.3</c:v>
                </c:pt>
                <c:pt idx="4859">
                  <c:v>4.26</c:v>
                </c:pt>
                <c:pt idx="4860">
                  <c:v>4.26</c:v>
                </c:pt>
                <c:pt idx="4861">
                  <c:v>4.2300000000000004</c:v>
                </c:pt>
                <c:pt idx="4862">
                  <c:v>4.2300000000000004</c:v>
                </c:pt>
                <c:pt idx="4863">
                  <c:v>4.25</c:v>
                </c:pt>
                <c:pt idx="4864">
                  <c:v>4.22</c:v>
                </c:pt>
                <c:pt idx="4865">
                  <c:v>4.1900000000000004</c:v>
                </c:pt>
                <c:pt idx="4866">
                  <c:v>4.2</c:v>
                </c:pt>
                <c:pt idx="4867">
                  <c:v>4.16</c:v>
                </c:pt>
                <c:pt idx="4868">
                  <c:v>4.1399999999999997</c:v>
                </c:pt>
                <c:pt idx="4869">
                  <c:v>4.2300000000000004</c:v>
                </c:pt>
                <c:pt idx="4870">
                  <c:v>4.29</c:v>
                </c:pt>
                <c:pt idx="4871">
                  <c:v>4.33</c:v>
                </c:pt>
                <c:pt idx="4872">
                  <c:v>4.33</c:v>
                </c:pt>
                <c:pt idx="4873">
                  <c:v>4.37</c:v>
                </c:pt>
                <c:pt idx="4874">
                  <c:v>4.3499999999999996</c:v>
                </c:pt>
                <c:pt idx="4875">
                  <c:v>4.3499999999999996</c:v>
                </c:pt>
                <c:pt idx="4876">
                  <c:v>4.4000000000000004</c:v>
                </c:pt>
                <c:pt idx="4877">
                  <c:v>4.42</c:v>
                </c:pt>
                <c:pt idx="4878">
                  <c:v>4.4400000000000004</c:v>
                </c:pt>
                <c:pt idx="4879">
                  <c:v>4.45</c:v>
                </c:pt>
                <c:pt idx="4880">
                  <c:v>4.49</c:v>
                </c:pt>
                <c:pt idx="4881">
                  <c:v>4.45</c:v>
                </c:pt>
                <c:pt idx="4882">
                  <c:v>4.42</c:v>
                </c:pt>
                <c:pt idx="4883">
                  <c:v>4.38</c:v>
                </c:pt>
                <c:pt idx="4884">
                  <c:v>4.3499999999999996</c:v>
                </c:pt>
                <c:pt idx="4885">
                  <c:v>4.41</c:v>
                </c:pt>
                <c:pt idx="4886">
                  <c:v>4.43</c:v>
                </c:pt>
                <c:pt idx="4887">
                  <c:v>4.4400000000000004</c:v>
                </c:pt>
                <c:pt idx="4888">
                  <c:v>4.42</c:v>
                </c:pt>
                <c:pt idx="4889">
                  <c:v>4.47</c:v>
                </c:pt>
                <c:pt idx="4890">
                  <c:v>4.46</c:v>
                </c:pt>
                <c:pt idx="4891">
                  <c:v>4.4800000000000004</c:v>
                </c:pt>
                <c:pt idx="4892">
                  <c:v>4.4800000000000004</c:v>
                </c:pt>
                <c:pt idx="4893">
                  <c:v>4.49</c:v>
                </c:pt>
                <c:pt idx="4894">
                  <c:v>4.55</c:v>
                </c:pt>
                <c:pt idx="4895">
                  <c:v>4.58</c:v>
                </c:pt>
                <c:pt idx="4896">
                  <c:v>4.59</c:v>
                </c:pt>
                <c:pt idx="4897">
                  <c:v>4.58</c:v>
                </c:pt>
                <c:pt idx="4898">
                  <c:v>4.5999999999999996</c:v>
                </c:pt>
                <c:pt idx="4899">
                  <c:v>4.57</c:v>
                </c:pt>
                <c:pt idx="4900">
                  <c:v>4.49</c:v>
                </c:pt>
                <c:pt idx="4901">
                  <c:v>4.4400000000000004</c:v>
                </c:pt>
                <c:pt idx="4902">
                  <c:v>4.45</c:v>
                </c:pt>
                <c:pt idx="4903">
                  <c:v>4.41</c:v>
                </c:pt>
                <c:pt idx="4904">
                  <c:v>4.45</c:v>
                </c:pt>
                <c:pt idx="4905">
                  <c:v>4.4400000000000004</c:v>
                </c:pt>
                <c:pt idx="4906">
                  <c:v>4.49</c:v>
                </c:pt>
                <c:pt idx="4907">
                  <c:v>4.53</c:v>
                </c:pt>
                <c:pt idx="4908">
                  <c:v>4.51</c:v>
                </c:pt>
                <c:pt idx="4909">
                  <c:v>4.5599999999999996</c:v>
                </c:pt>
                <c:pt idx="4910">
                  <c:v>4.55</c:v>
                </c:pt>
                <c:pt idx="4911">
                  <c:v>4.59</c:v>
                </c:pt>
                <c:pt idx="4912">
                  <c:v>4.59</c:v>
                </c:pt>
                <c:pt idx="4913">
                  <c:v>4.58</c:v>
                </c:pt>
                <c:pt idx="4914">
                  <c:v>4.58</c:v>
                </c:pt>
                <c:pt idx="4915">
                  <c:v>4.54</c:v>
                </c:pt>
                <c:pt idx="4916">
                  <c:v>4.46</c:v>
                </c:pt>
                <c:pt idx="4917">
                  <c:v>4.47</c:v>
                </c:pt>
                <c:pt idx="4918">
                  <c:v>4.49</c:v>
                </c:pt>
                <c:pt idx="4919">
                  <c:v>4.5</c:v>
                </c:pt>
                <c:pt idx="4920">
                  <c:v>4.46</c:v>
                </c:pt>
                <c:pt idx="4921">
                  <c:v>4.45</c:v>
                </c:pt>
                <c:pt idx="4922">
                  <c:v>4.42</c:v>
                </c:pt>
                <c:pt idx="4923">
                  <c:v>4.4000000000000004</c:v>
                </c:pt>
                <c:pt idx="4924">
                  <c:v>4.3600000000000003</c:v>
                </c:pt>
                <c:pt idx="4925">
                  <c:v>4.38</c:v>
                </c:pt>
                <c:pt idx="4926">
                  <c:v>4.38</c:v>
                </c:pt>
                <c:pt idx="4927">
                  <c:v>4.38</c:v>
                </c:pt>
                <c:pt idx="4928">
                  <c:v>4.38</c:v>
                </c:pt>
                <c:pt idx="4931">
                  <c:v>4.3600000000000003</c:v>
                </c:pt>
                <c:pt idx="4932">
                  <c:v>4.42</c:v>
                </c:pt>
                <c:pt idx="4935">
                  <c:v>4.3899999999999997</c:v>
                </c:pt>
                <c:pt idx="4936">
                  <c:v>4.46</c:v>
                </c:pt>
                <c:pt idx="4937">
                  <c:v>4.41</c:v>
                </c:pt>
                <c:pt idx="4938">
                  <c:v>4.3899999999999997</c:v>
                </c:pt>
                <c:pt idx="4939">
                  <c:v>4.38</c:v>
                </c:pt>
                <c:pt idx="4940">
                  <c:v>4.32</c:v>
                </c:pt>
                <c:pt idx="4941">
                  <c:v>4.26</c:v>
                </c:pt>
                <c:pt idx="4942">
                  <c:v>4.2699999999999996</c:v>
                </c:pt>
                <c:pt idx="4943">
                  <c:v>4.28</c:v>
                </c:pt>
                <c:pt idx="4944">
                  <c:v>4.2699999999999996</c:v>
                </c:pt>
                <c:pt idx="4945">
                  <c:v>4.25</c:v>
                </c:pt>
                <c:pt idx="4946">
                  <c:v>4.3</c:v>
                </c:pt>
                <c:pt idx="4947">
                  <c:v>4.28</c:v>
                </c:pt>
                <c:pt idx="4948">
                  <c:v>4.28</c:v>
                </c:pt>
                <c:pt idx="4949">
                  <c:v>4.2699999999999996</c:v>
                </c:pt>
                <c:pt idx="4950">
                  <c:v>4.24</c:v>
                </c:pt>
                <c:pt idx="4951">
                  <c:v>4.29</c:v>
                </c:pt>
                <c:pt idx="4952">
                  <c:v>4.3</c:v>
                </c:pt>
                <c:pt idx="4953">
                  <c:v>4.29</c:v>
                </c:pt>
                <c:pt idx="4954">
                  <c:v>4.3600000000000003</c:v>
                </c:pt>
                <c:pt idx="4955">
                  <c:v>4.38</c:v>
                </c:pt>
                <c:pt idx="4956">
                  <c:v>4.3600000000000003</c:v>
                </c:pt>
                <c:pt idx="4957">
                  <c:v>4.32</c:v>
                </c:pt>
                <c:pt idx="4958">
                  <c:v>4.4000000000000004</c:v>
                </c:pt>
                <c:pt idx="4959">
                  <c:v>4.41</c:v>
                </c:pt>
                <c:pt idx="4960">
                  <c:v>4.41</c:v>
                </c:pt>
                <c:pt idx="4961">
                  <c:v>4.3600000000000003</c:v>
                </c:pt>
                <c:pt idx="4962">
                  <c:v>4.3499999999999996</c:v>
                </c:pt>
                <c:pt idx="4963">
                  <c:v>4.38</c:v>
                </c:pt>
                <c:pt idx="4964">
                  <c:v>4.34</c:v>
                </c:pt>
                <c:pt idx="4965">
                  <c:v>4.33</c:v>
                </c:pt>
                <c:pt idx="4966">
                  <c:v>4.33</c:v>
                </c:pt>
                <c:pt idx="4967">
                  <c:v>4.3099999999999996</c:v>
                </c:pt>
                <c:pt idx="4968">
                  <c:v>4.28</c:v>
                </c:pt>
                <c:pt idx="4969">
                  <c:v>4.34</c:v>
                </c:pt>
                <c:pt idx="4970">
                  <c:v>4.34</c:v>
                </c:pt>
                <c:pt idx="4971">
                  <c:v>4.3600000000000003</c:v>
                </c:pt>
                <c:pt idx="4972">
                  <c:v>4.32</c:v>
                </c:pt>
                <c:pt idx="4973">
                  <c:v>4.3099999999999996</c:v>
                </c:pt>
                <c:pt idx="4974">
                  <c:v>4.3099999999999996</c:v>
                </c:pt>
                <c:pt idx="4975">
                  <c:v>4.28</c:v>
                </c:pt>
                <c:pt idx="4976">
                  <c:v>4.28</c:v>
                </c:pt>
                <c:pt idx="4977">
                  <c:v>4.29</c:v>
                </c:pt>
                <c:pt idx="4978">
                  <c:v>4.33</c:v>
                </c:pt>
                <c:pt idx="4979">
                  <c:v>4.34</c:v>
                </c:pt>
                <c:pt idx="4980">
                  <c:v>4.2699999999999996</c:v>
                </c:pt>
                <c:pt idx="4981">
                  <c:v>4.17</c:v>
                </c:pt>
                <c:pt idx="4982">
                  <c:v>4.16</c:v>
                </c:pt>
                <c:pt idx="4983">
                  <c:v>4.1500000000000004</c:v>
                </c:pt>
                <c:pt idx="4984">
                  <c:v>4.12</c:v>
                </c:pt>
                <c:pt idx="4985">
                  <c:v>4.12</c:v>
                </c:pt>
                <c:pt idx="4986">
                  <c:v>4.12</c:v>
                </c:pt>
                <c:pt idx="4987">
                  <c:v>4.13</c:v>
                </c:pt>
                <c:pt idx="4988">
                  <c:v>4.12</c:v>
                </c:pt>
                <c:pt idx="4989">
                  <c:v>4.12</c:v>
                </c:pt>
                <c:pt idx="4990">
                  <c:v>4.13</c:v>
                </c:pt>
                <c:pt idx="4991">
                  <c:v>4.1100000000000003</c:v>
                </c:pt>
                <c:pt idx="4992">
                  <c:v>4.12</c:v>
                </c:pt>
                <c:pt idx="4993">
                  <c:v>4.0999999999999996</c:v>
                </c:pt>
                <c:pt idx="4994">
                  <c:v>4.09</c:v>
                </c:pt>
                <c:pt idx="4995">
                  <c:v>4.09</c:v>
                </c:pt>
                <c:pt idx="4996">
                  <c:v>4.17</c:v>
                </c:pt>
                <c:pt idx="4997">
                  <c:v>4.1900000000000004</c:v>
                </c:pt>
                <c:pt idx="4998">
                  <c:v>4.1900000000000004</c:v>
                </c:pt>
                <c:pt idx="4999">
                  <c:v>4.16</c:v>
                </c:pt>
                <c:pt idx="5000">
                  <c:v>4.22</c:v>
                </c:pt>
                <c:pt idx="5001">
                  <c:v>4.32</c:v>
                </c:pt>
                <c:pt idx="5002">
                  <c:v>4.32</c:v>
                </c:pt>
                <c:pt idx="5003">
                  <c:v>4.29</c:v>
                </c:pt>
                <c:pt idx="5004">
                  <c:v>4.3099999999999996</c:v>
                </c:pt>
                <c:pt idx="5007">
                  <c:v>4.3600000000000003</c:v>
                </c:pt>
                <c:pt idx="5008">
                  <c:v>4.38</c:v>
                </c:pt>
                <c:pt idx="5009">
                  <c:v>4.38</c:v>
                </c:pt>
                <c:pt idx="5010">
                  <c:v>4.3499999999999996</c:v>
                </c:pt>
                <c:pt idx="5011">
                  <c:v>4.33</c:v>
                </c:pt>
                <c:pt idx="5012">
                  <c:v>4.37</c:v>
                </c:pt>
                <c:pt idx="5013">
                  <c:v>4.4000000000000004</c:v>
                </c:pt>
                <c:pt idx="5014">
                  <c:v>4.38</c:v>
                </c:pt>
                <c:pt idx="5015">
                  <c:v>4.37</c:v>
                </c:pt>
                <c:pt idx="5016">
                  <c:v>4.42</c:v>
                </c:pt>
                <c:pt idx="5017">
                  <c:v>4.4000000000000004</c:v>
                </c:pt>
                <c:pt idx="5018">
                  <c:v>4.41</c:v>
                </c:pt>
                <c:pt idx="5019">
                  <c:v>4.4400000000000004</c:v>
                </c:pt>
                <c:pt idx="5020">
                  <c:v>4.42</c:v>
                </c:pt>
                <c:pt idx="5021">
                  <c:v>4.3899999999999997</c:v>
                </c:pt>
                <c:pt idx="5022">
                  <c:v>4.37</c:v>
                </c:pt>
                <c:pt idx="5023">
                  <c:v>4.3600000000000003</c:v>
                </c:pt>
                <c:pt idx="5024">
                  <c:v>4.41</c:v>
                </c:pt>
                <c:pt idx="5025">
                  <c:v>4.4800000000000004</c:v>
                </c:pt>
                <c:pt idx="5026">
                  <c:v>4.51</c:v>
                </c:pt>
                <c:pt idx="5027">
                  <c:v>4.5199999999999996</c:v>
                </c:pt>
                <c:pt idx="5028">
                  <c:v>4.51</c:v>
                </c:pt>
                <c:pt idx="5029">
                  <c:v>4.5599999999999996</c:v>
                </c:pt>
                <c:pt idx="5030">
                  <c:v>4.5599999999999996</c:v>
                </c:pt>
                <c:pt idx="5031">
                  <c:v>4.4800000000000004</c:v>
                </c:pt>
                <c:pt idx="5032">
                  <c:v>4.5</c:v>
                </c:pt>
                <c:pt idx="5033">
                  <c:v>4.54</c:v>
                </c:pt>
                <c:pt idx="5034">
                  <c:v>4.55</c:v>
                </c:pt>
                <c:pt idx="5035">
                  <c:v>4.5</c:v>
                </c:pt>
                <c:pt idx="5036">
                  <c:v>4.5599999999999996</c:v>
                </c:pt>
                <c:pt idx="5037">
                  <c:v>4.53</c:v>
                </c:pt>
                <c:pt idx="5038">
                  <c:v>4.5199999999999996</c:v>
                </c:pt>
                <c:pt idx="5039">
                  <c:v>4.4800000000000004</c:v>
                </c:pt>
                <c:pt idx="5040">
                  <c:v>4.4800000000000004</c:v>
                </c:pt>
                <c:pt idx="5041">
                  <c:v>4.54</c:v>
                </c:pt>
                <c:pt idx="5042">
                  <c:v>4.54</c:v>
                </c:pt>
                <c:pt idx="5043">
                  <c:v>4.54</c:v>
                </c:pt>
                <c:pt idx="5044">
                  <c:v>4.58</c:v>
                </c:pt>
                <c:pt idx="5045">
                  <c:v>4.5599999999999996</c:v>
                </c:pt>
                <c:pt idx="5046">
                  <c:v>4.58</c:v>
                </c:pt>
                <c:pt idx="5047">
                  <c:v>4.55</c:v>
                </c:pt>
                <c:pt idx="5048">
                  <c:v>4.54</c:v>
                </c:pt>
                <c:pt idx="5049">
                  <c:v>4.59</c:v>
                </c:pt>
                <c:pt idx="5050">
                  <c:v>4.5999999999999996</c:v>
                </c:pt>
                <c:pt idx="5051">
                  <c:v>4.5999999999999996</c:v>
                </c:pt>
                <c:pt idx="5052">
                  <c:v>4.57</c:v>
                </c:pt>
                <c:pt idx="5053">
                  <c:v>4.5199999999999996</c:v>
                </c:pt>
                <c:pt idx="5054">
                  <c:v>4.5599999999999996</c:v>
                </c:pt>
                <c:pt idx="5055">
                  <c:v>4.5199999999999996</c:v>
                </c:pt>
                <c:pt idx="5056">
                  <c:v>4.53</c:v>
                </c:pt>
                <c:pt idx="5057">
                  <c:v>4.5199999999999996</c:v>
                </c:pt>
                <c:pt idx="5058">
                  <c:v>4.53</c:v>
                </c:pt>
                <c:pt idx="5059">
                  <c:v>4.49</c:v>
                </c:pt>
                <c:pt idx="5060">
                  <c:v>4.4800000000000004</c:v>
                </c:pt>
                <c:pt idx="5061">
                  <c:v>4.51</c:v>
                </c:pt>
                <c:pt idx="5062">
                  <c:v>4.55</c:v>
                </c:pt>
                <c:pt idx="5063">
                  <c:v>4.53</c:v>
                </c:pt>
                <c:pt idx="5064">
                  <c:v>4.5</c:v>
                </c:pt>
                <c:pt idx="5065">
                  <c:v>4.46</c:v>
                </c:pt>
                <c:pt idx="5066">
                  <c:v>4.45</c:v>
                </c:pt>
                <c:pt idx="5067">
                  <c:v>4.43</c:v>
                </c:pt>
                <c:pt idx="5068">
                  <c:v>4.4400000000000004</c:v>
                </c:pt>
                <c:pt idx="5069">
                  <c:v>4.42</c:v>
                </c:pt>
                <c:pt idx="5070">
                  <c:v>4.41</c:v>
                </c:pt>
                <c:pt idx="5071">
                  <c:v>4.41</c:v>
                </c:pt>
                <c:pt idx="5072">
                  <c:v>4.4400000000000004</c:v>
                </c:pt>
                <c:pt idx="5073">
                  <c:v>4.4400000000000004</c:v>
                </c:pt>
                <c:pt idx="5074">
                  <c:v>4.45</c:v>
                </c:pt>
                <c:pt idx="5075">
                  <c:v>4.42</c:v>
                </c:pt>
                <c:pt idx="5076">
                  <c:v>4.3899999999999997</c:v>
                </c:pt>
                <c:pt idx="5077">
                  <c:v>4.3899999999999997</c:v>
                </c:pt>
                <c:pt idx="5078">
                  <c:v>4.45</c:v>
                </c:pt>
                <c:pt idx="5079">
                  <c:v>4.45</c:v>
                </c:pt>
                <c:pt idx="5080">
                  <c:v>4.4400000000000004</c:v>
                </c:pt>
                <c:pt idx="5081">
                  <c:v>4.43</c:v>
                </c:pt>
                <c:pt idx="5082">
                  <c:v>4.46</c:v>
                </c:pt>
                <c:pt idx="5083">
                  <c:v>4.49</c:v>
                </c:pt>
                <c:pt idx="5084">
                  <c:v>4.47</c:v>
                </c:pt>
                <c:pt idx="5085">
                  <c:v>4.43</c:v>
                </c:pt>
                <c:pt idx="5086">
                  <c:v>4.37</c:v>
                </c:pt>
                <c:pt idx="5087">
                  <c:v>4.38</c:v>
                </c:pt>
                <c:pt idx="5088">
                  <c:v>4.3600000000000003</c:v>
                </c:pt>
                <c:pt idx="5089">
                  <c:v>4.3499999999999996</c:v>
                </c:pt>
                <c:pt idx="5090">
                  <c:v>4.3</c:v>
                </c:pt>
                <c:pt idx="5091">
                  <c:v>4.25</c:v>
                </c:pt>
                <c:pt idx="5092">
                  <c:v>4.25</c:v>
                </c:pt>
                <c:pt idx="5093">
                  <c:v>4.2699999999999996</c:v>
                </c:pt>
                <c:pt idx="5094">
                  <c:v>4.26</c:v>
                </c:pt>
                <c:pt idx="5095">
                  <c:v>4.2300000000000004</c:v>
                </c:pt>
                <c:pt idx="5096">
                  <c:v>4.24</c:v>
                </c:pt>
                <c:pt idx="5097">
                  <c:v>4.26</c:v>
                </c:pt>
                <c:pt idx="5098">
                  <c:v>4.24</c:v>
                </c:pt>
                <c:pt idx="5099">
                  <c:v>4.26</c:v>
                </c:pt>
                <c:pt idx="5100">
                  <c:v>4.24</c:v>
                </c:pt>
                <c:pt idx="5101">
                  <c:v>4.28</c:v>
                </c:pt>
                <c:pt idx="5102">
                  <c:v>4.29</c:v>
                </c:pt>
                <c:pt idx="5103">
                  <c:v>4.29</c:v>
                </c:pt>
                <c:pt idx="5104">
                  <c:v>4.26</c:v>
                </c:pt>
                <c:pt idx="5105">
                  <c:v>4.24</c:v>
                </c:pt>
                <c:pt idx="5106">
                  <c:v>4.25</c:v>
                </c:pt>
                <c:pt idx="5107">
                  <c:v>4.24</c:v>
                </c:pt>
                <c:pt idx="5108">
                  <c:v>4.24</c:v>
                </c:pt>
                <c:pt idx="5109">
                  <c:v>4.26</c:v>
                </c:pt>
                <c:pt idx="5110">
                  <c:v>4.32</c:v>
                </c:pt>
                <c:pt idx="5111">
                  <c:v>4.3600000000000003</c:v>
                </c:pt>
                <c:pt idx="5112">
                  <c:v>4.3600000000000003</c:v>
                </c:pt>
                <c:pt idx="5113">
                  <c:v>4.37</c:v>
                </c:pt>
                <c:pt idx="5114">
                  <c:v>4.3099999999999996</c:v>
                </c:pt>
                <c:pt idx="5115">
                  <c:v>4.2699999999999996</c:v>
                </c:pt>
                <c:pt idx="5116">
                  <c:v>4.29</c:v>
                </c:pt>
                <c:pt idx="5117">
                  <c:v>4.26</c:v>
                </c:pt>
                <c:pt idx="5118">
                  <c:v>4.26</c:v>
                </c:pt>
                <c:pt idx="5119">
                  <c:v>4.28</c:v>
                </c:pt>
                <c:pt idx="5120">
                  <c:v>4.2300000000000004</c:v>
                </c:pt>
                <c:pt idx="5121">
                  <c:v>4.2300000000000004</c:v>
                </c:pt>
                <c:pt idx="5122">
                  <c:v>4.2300000000000004</c:v>
                </c:pt>
                <c:pt idx="5123">
                  <c:v>4.2</c:v>
                </c:pt>
                <c:pt idx="5124">
                  <c:v>4.16</c:v>
                </c:pt>
                <c:pt idx="5125">
                  <c:v>4.17</c:v>
                </c:pt>
                <c:pt idx="5126">
                  <c:v>4.17</c:v>
                </c:pt>
                <c:pt idx="5127">
                  <c:v>4.1500000000000004</c:v>
                </c:pt>
                <c:pt idx="5128">
                  <c:v>4.1900000000000004</c:v>
                </c:pt>
                <c:pt idx="5129">
                  <c:v>4.21</c:v>
                </c:pt>
                <c:pt idx="5130">
                  <c:v>4.22</c:v>
                </c:pt>
                <c:pt idx="5131">
                  <c:v>4.26</c:v>
                </c:pt>
                <c:pt idx="5132">
                  <c:v>4.2300000000000004</c:v>
                </c:pt>
                <c:pt idx="5133">
                  <c:v>4.22</c:v>
                </c:pt>
                <c:pt idx="5134">
                  <c:v>4.2300000000000004</c:v>
                </c:pt>
                <c:pt idx="5135">
                  <c:v>4.1900000000000004</c:v>
                </c:pt>
                <c:pt idx="5136">
                  <c:v>4.16</c:v>
                </c:pt>
                <c:pt idx="5137">
                  <c:v>4.13</c:v>
                </c:pt>
                <c:pt idx="5138">
                  <c:v>4.1399999999999997</c:v>
                </c:pt>
                <c:pt idx="5139">
                  <c:v>4.0999999999999996</c:v>
                </c:pt>
                <c:pt idx="5140">
                  <c:v>4.09</c:v>
                </c:pt>
                <c:pt idx="5141">
                  <c:v>4.0999999999999996</c:v>
                </c:pt>
                <c:pt idx="5142">
                  <c:v>4.12</c:v>
                </c:pt>
                <c:pt idx="5143">
                  <c:v>4.08</c:v>
                </c:pt>
                <c:pt idx="5144">
                  <c:v>4.07</c:v>
                </c:pt>
                <c:pt idx="5145">
                  <c:v>4.08</c:v>
                </c:pt>
                <c:pt idx="5146">
                  <c:v>4.03</c:v>
                </c:pt>
                <c:pt idx="5147">
                  <c:v>4.03</c:v>
                </c:pt>
                <c:pt idx="5148">
                  <c:v>4.04</c:v>
                </c:pt>
                <c:pt idx="5149">
                  <c:v>4.0999999999999996</c:v>
                </c:pt>
                <c:pt idx="5150">
                  <c:v>4.09</c:v>
                </c:pt>
                <c:pt idx="5151">
                  <c:v>4.07</c:v>
                </c:pt>
                <c:pt idx="5152">
                  <c:v>4.0999999999999996</c:v>
                </c:pt>
                <c:pt idx="5153">
                  <c:v>4.12</c:v>
                </c:pt>
                <c:pt idx="5154">
                  <c:v>4.07</c:v>
                </c:pt>
                <c:pt idx="5155">
                  <c:v>4.08</c:v>
                </c:pt>
                <c:pt idx="5156">
                  <c:v>4.0999999999999996</c:v>
                </c:pt>
                <c:pt idx="5157">
                  <c:v>4.08</c:v>
                </c:pt>
                <c:pt idx="5158">
                  <c:v>4.0599999999999996</c:v>
                </c:pt>
                <c:pt idx="5159">
                  <c:v>4.03</c:v>
                </c:pt>
                <c:pt idx="5160">
                  <c:v>3.99</c:v>
                </c:pt>
                <c:pt idx="5161">
                  <c:v>3.96</c:v>
                </c:pt>
                <c:pt idx="5162">
                  <c:v>3.93</c:v>
                </c:pt>
                <c:pt idx="5163">
                  <c:v>3.95</c:v>
                </c:pt>
                <c:pt idx="5164">
                  <c:v>3.95</c:v>
                </c:pt>
                <c:pt idx="5165">
                  <c:v>3.97</c:v>
                </c:pt>
                <c:pt idx="5166">
                  <c:v>3.96</c:v>
                </c:pt>
                <c:pt idx="5167">
                  <c:v>3.95</c:v>
                </c:pt>
                <c:pt idx="5168">
                  <c:v>3.93</c:v>
                </c:pt>
                <c:pt idx="5169">
                  <c:v>3.92</c:v>
                </c:pt>
                <c:pt idx="5170">
                  <c:v>3.92</c:v>
                </c:pt>
                <c:pt idx="5171">
                  <c:v>3.93</c:v>
                </c:pt>
                <c:pt idx="5172">
                  <c:v>3.94</c:v>
                </c:pt>
                <c:pt idx="5173">
                  <c:v>3.91</c:v>
                </c:pt>
                <c:pt idx="5174">
                  <c:v>3.93</c:v>
                </c:pt>
                <c:pt idx="5175">
                  <c:v>3.95</c:v>
                </c:pt>
                <c:pt idx="5176">
                  <c:v>3.87</c:v>
                </c:pt>
                <c:pt idx="5177">
                  <c:v>3.84</c:v>
                </c:pt>
                <c:pt idx="5178">
                  <c:v>3.84</c:v>
                </c:pt>
                <c:pt idx="5179">
                  <c:v>3.77</c:v>
                </c:pt>
                <c:pt idx="5180">
                  <c:v>3.77</c:v>
                </c:pt>
                <c:pt idx="5181">
                  <c:v>3.75</c:v>
                </c:pt>
                <c:pt idx="5182">
                  <c:v>3.75</c:v>
                </c:pt>
                <c:pt idx="5183">
                  <c:v>3.69</c:v>
                </c:pt>
                <c:pt idx="5184">
                  <c:v>3.68</c:v>
                </c:pt>
                <c:pt idx="5185">
                  <c:v>3.74</c:v>
                </c:pt>
                <c:pt idx="5186">
                  <c:v>3.73</c:v>
                </c:pt>
                <c:pt idx="5187">
                  <c:v>3.74</c:v>
                </c:pt>
                <c:pt idx="5188">
                  <c:v>3.76</c:v>
                </c:pt>
                <c:pt idx="5189">
                  <c:v>3.74</c:v>
                </c:pt>
                <c:pt idx="5191">
                  <c:v>3.74</c:v>
                </c:pt>
                <c:pt idx="5192">
                  <c:v>3.76</c:v>
                </c:pt>
                <c:pt idx="5193">
                  <c:v>3.83</c:v>
                </c:pt>
                <c:pt idx="5194">
                  <c:v>3.85</c:v>
                </c:pt>
                <c:pt idx="5196">
                  <c:v>3.8</c:v>
                </c:pt>
                <c:pt idx="5197">
                  <c:v>3.79</c:v>
                </c:pt>
                <c:pt idx="5198">
                  <c:v>3.81</c:v>
                </c:pt>
                <c:pt idx="5199">
                  <c:v>3.78</c:v>
                </c:pt>
                <c:pt idx="5200">
                  <c:v>3.75</c:v>
                </c:pt>
                <c:pt idx="5201">
                  <c:v>3.73</c:v>
                </c:pt>
                <c:pt idx="5202">
                  <c:v>3.72</c:v>
                </c:pt>
                <c:pt idx="5203">
                  <c:v>3.74</c:v>
                </c:pt>
                <c:pt idx="5204">
                  <c:v>3.73</c:v>
                </c:pt>
                <c:pt idx="5205">
                  <c:v>3.69</c:v>
                </c:pt>
                <c:pt idx="5206">
                  <c:v>3.67</c:v>
                </c:pt>
                <c:pt idx="5207">
                  <c:v>3.68</c:v>
                </c:pt>
                <c:pt idx="5208">
                  <c:v>3.64</c:v>
                </c:pt>
                <c:pt idx="5209">
                  <c:v>3.68</c:v>
                </c:pt>
                <c:pt idx="5210">
                  <c:v>3.69</c:v>
                </c:pt>
                <c:pt idx="5211">
                  <c:v>3.66</c:v>
                </c:pt>
                <c:pt idx="5212">
                  <c:v>3.65</c:v>
                </c:pt>
                <c:pt idx="5213">
                  <c:v>3.68</c:v>
                </c:pt>
                <c:pt idx="5214">
                  <c:v>3.71</c:v>
                </c:pt>
                <c:pt idx="5215">
                  <c:v>3.69</c:v>
                </c:pt>
                <c:pt idx="5216">
                  <c:v>3.66</c:v>
                </c:pt>
                <c:pt idx="5217">
                  <c:v>3.65</c:v>
                </c:pt>
                <c:pt idx="5218">
                  <c:v>3.64</c:v>
                </c:pt>
                <c:pt idx="5219">
                  <c:v>3.68</c:v>
                </c:pt>
                <c:pt idx="5220">
                  <c:v>3.64</c:v>
                </c:pt>
                <c:pt idx="5221">
                  <c:v>3.61</c:v>
                </c:pt>
                <c:pt idx="5222">
                  <c:v>3.6</c:v>
                </c:pt>
                <c:pt idx="5223">
                  <c:v>3.55</c:v>
                </c:pt>
                <c:pt idx="5224">
                  <c:v>3.55</c:v>
                </c:pt>
                <c:pt idx="5225">
                  <c:v>3.57</c:v>
                </c:pt>
                <c:pt idx="5226">
                  <c:v>3.6</c:v>
                </c:pt>
                <c:pt idx="5227">
                  <c:v>3.62</c:v>
                </c:pt>
                <c:pt idx="5228">
                  <c:v>3.63</c:v>
                </c:pt>
                <c:pt idx="5229">
                  <c:v>3.69</c:v>
                </c:pt>
                <c:pt idx="5230">
                  <c:v>3.73</c:v>
                </c:pt>
                <c:pt idx="5231">
                  <c:v>3.78</c:v>
                </c:pt>
                <c:pt idx="5232">
                  <c:v>3.79</c:v>
                </c:pt>
                <c:pt idx="5233">
                  <c:v>3.79</c:v>
                </c:pt>
                <c:pt idx="5234">
                  <c:v>3.82</c:v>
                </c:pt>
                <c:pt idx="5235">
                  <c:v>3.83</c:v>
                </c:pt>
                <c:pt idx="5236">
                  <c:v>3.8</c:v>
                </c:pt>
                <c:pt idx="5237">
                  <c:v>3.85</c:v>
                </c:pt>
                <c:pt idx="5238">
                  <c:v>3.87</c:v>
                </c:pt>
                <c:pt idx="5239">
                  <c:v>3.87</c:v>
                </c:pt>
                <c:pt idx="5240">
                  <c:v>3.84</c:v>
                </c:pt>
                <c:pt idx="5241">
                  <c:v>3.79</c:v>
                </c:pt>
                <c:pt idx="5242">
                  <c:v>3.78</c:v>
                </c:pt>
                <c:pt idx="5243">
                  <c:v>3.86</c:v>
                </c:pt>
                <c:pt idx="5244">
                  <c:v>3.89</c:v>
                </c:pt>
                <c:pt idx="5245">
                  <c:v>3.87</c:v>
                </c:pt>
                <c:pt idx="5246">
                  <c:v>3.9</c:v>
                </c:pt>
                <c:pt idx="5247">
                  <c:v>3.83</c:v>
                </c:pt>
                <c:pt idx="5248">
                  <c:v>3.83</c:v>
                </c:pt>
                <c:pt idx="5249">
                  <c:v>3.79</c:v>
                </c:pt>
                <c:pt idx="5250">
                  <c:v>3.82</c:v>
                </c:pt>
                <c:pt idx="5251">
                  <c:v>3.85</c:v>
                </c:pt>
                <c:pt idx="5252">
                  <c:v>3.83</c:v>
                </c:pt>
                <c:pt idx="5253">
                  <c:v>3.87</c:v>
                </c:pt>
                <c:pt idx="5254">
                  <c:v>3.83</c:v>
                </c:pt>
                <c:pt idx="5257">
                  <c:v>3.85</c:v>
                </c:pt>
                <c:pt idx="5258">
                  <c:v>3.82</c:v>
                </c:pt>
                <c:pt idx="5259">
                  <c:v>3.77</c:v>
                </c:pt>
                <c:pt idx="5260">
                  <c:v>3.75</c:v>
                </c:pt>
                <c:pt idx="5261">
                  <c:v>3.73</c:v>
                </c:pt>
                <c:pt idx="5262">
                  <c:v>3.74</c:v>
                </c:pt>
                <c:pt idx="5263">
                  <c:v>3.72</c:v>
                </c:pt>
                <c:pt idx="5264">
                  <c:v>3.7</c:v>
                </c:pt>
                <c:pt idx="5265">
                  <c:v>3.71</c:v>
                </c:pt>
                <c:pt idx="5266">
                  <c:v>3.68</c:v>
                </c:pt>
                <c:pt idx="5267">
                  <c:v>3.69</c:v>
                </c:pt>
                <c:pt idx="5268">
                  <c:v>3.66</c:v>
                </c:pt>
                <c:pt idx="5269">
                  <c:v>3.67</c:v>
                </c:pt>
                <c:pt idx="5270">
                  <c:v>3.64</c:v>
                </c:pt>
                <c:pt idx="5271">
                  <c:v>3.61</c:v>
                </c:pt>
                <c:pt idx="5272">
                  <c:v>3.63</c:v>
                </c:pt>
                <c:pt idx="5273">
                  <c:v>3.62</c:v>
                </c:pt>
                <c:pt idx="5274">
                  <c:v>3.62</c:v>
                </c:pt>
                <c:pt idx="5275">
                  <c:v>3.63</c:v>
                </c:pt>
                <c:pt idx="5276">
                  <c:v>3.6</c:v>
                </c:pt>
                <c:pt idx="5277">
                  <c:v>3.58</c:v>
                </c:pt>
                <c:pt idx="5278">
                  <c:v>3.6</c:v>
                </c:pt>
                <c:pt idx="5279">
                  <c:v>3.57</c:v>
                </c:pt>
                <c:pt idx="5280">
                  <c:v>3.58</c:v>
                </c:pt>
                <c:pt idx="5281">
                  <c:v>3.57</c:v>
                </c:pt>
                <c:pt idx="5282">
                  <c:v>3.56</c:v>
                </c:pt>
                <c:pt idx="5283">
                  <c:v>3.61</c:v>
                </c:pt>
                <c:pt idx="5284">
                  <c:v>3.62</c:v>
                </c:pt>
                <c:pt idx="5285">
                  <c:v>3.62</c:v>
                </c:pt>
                <c:pt idx="5286">
                  <c:v>3.65</c:v>
                </c:pt>
                <c:pt idx="5287">
                  <c:v>3.6</c:v>
                </c:pt>
                <c:pt idx="5288">
                  <c:v>3.54</c:v>
                </c:pt>
                <c:pt idx="5289">
                  <c:v>3.55</c:v>
                </c:pt>
                <c:pt idx="5290">
                  <c:v>3.53</c:v>
                </c:pt>
                <c:pt idx="5291">
                  <c:v>3.53</c:v>
                </c:pt>
                <c:pt idx="5292">
                  <c:v>3.55</c:v>
                </c:pt>
                <c:pt idx="5293">
                  <c:v>3.52</c:v>
                </c:pt>
                <c:pt idx="5294">
                  <c:v>3.53</c:v>
                </c:pt>
                <c:pt idx="5295">
                  <c:v>3.56</c:v>
                </c:pt>
                <c:pt idx="5296">
                  <c:v>3.54</c:v>
                </c:pt>
                <c:pt idx="5297">
                  <c:v>3.51</c:v>
                </c:pt>
                <c:pt idx="5298">
                  <c:v>3.48</c:v>
                </c:pt>
                <c:pt idx="5299">
                  <c:v>3.5</c:v>
                </c:pt>
                <c:pt idx="5300">
                  <c:v>3.52</c:v>
                </c:pt>
                <c:pt idx="5301">
                  <c:v>3.55</c:v>
                </c:pt>
                <c:pt idx="5302">
                  <c:v>3.52</c:v>
                </c:pt>
                <c:pt idx="5303">
                  <c:v>3.48</c:v>
                </c:pt>
                <c:pt idx="5304">
                  <c:v>3.45</c:v>
                </c:pt>
                <c:pt idx="5305">
                  <c:v>3.42</c:v>
                </c:pt>
                <c:pt idx="5306">
                  <c:v>3.44</c:v>
                </c:pt>
                <c:pt idx="5307">
                  <c:v>3.4</c:v>
                </c:pt>
                <c:pt idx="5308">
                  <c:v>3.35</c:v>
                </c:pt>
                <c:pt idx="5309">
                  <c:v>3.35</c:v>
                </c:pt>
                <c:pt idx="5310">
                  <c:v>3.35</c:v>
                </c:pt>
                <c:pt idx="5311">
                  <c:v>3.36</c:v>
                </c:pt>
                <c:pt idx="5312">
                  <c:v>3.4</c:v>
                </c:pt>
                <c:pt idx="5313">
                  <c:v>3.46</c:v>
                </c:pt>
                <c:pt idx="5314">
                  <c:v>3.54</c:v>
                </c:pt>
                <c:pt idx="5315">
                  <c:v>3.5</c:v>
                </c:pt>
                <c:pt idx="5316">
                  <c:v>3.51</c:v>
                </c:pt>
                <c:pt idx="5317">
                  <c:v>3.45</c:v>
                </c:pt>
                <c:pt idx="5318">
                  <c:v>3.36</c:v>
                </c:pt>
                <c:pt idx="5319">
                  <c:v>3.35</c:v>
                </c:pt>
                <c:pt idx="5320">
                  <c:v>3.33</c:v>
                </c:pt>
                <c:pt idx="5321">
                  <c:v>3.32</c:v>
                </c:pt>
                <c:pt idx="5322">
                  <c:v>3.35</c:v>
                </c:pt>
                <c:pt idx="5323">
                  <c:v>3.39</c:v>
                </c:pt>
                <c:pt idx="5324">
                  <c:v>3.36</c:v>
                </c:pt>
                <c:pt idx="5325">
                  <c:v>3.35</c:v>
                </c:pt>
                <c:pt idx="5326">
                  <c:v>3.4</c:v>
                </c:pt>
                <c:pt idx="5327">
                  <c:v>3.43</c:v>
                </c:pt>
                <c:pt idx="5328">
                  <c:v>3.42</c:v>
                </c:pt>
                <c:pt idx="5329">
                  <c:v>3.41</c:v>
                </c:pt>
                <c:pt idx="5330">
                  <c:v>3.4</c:v>
                </c:pt>
                <c:pt idx="5331">
                  <c:v>3.41</c:v>
                </c:pt>
                <c:pt idx="5332">
                  <c:v>3.44</c:v>
                </c:pt>
                <c:pt idx="5333">
                  <c:v>3.46</c:v>
                </c:pt>
                <c:pt idx="5334">
                  <c:v>3.48</c:v>
                </c:pt>
                <c:pt idx="5335">
                  <c:v>3.49</c:v>
                </c:pt>
                <c:pt idx="5336">
                  <c:v>3.46</c:v>
                </c:pt>
                <c:pt idx="5337">
                  <c:v>3.5</c:v>
                </c:pt>
                <c:pt idx="5338">
                  <c:v>3.49</c:v>
                </c:pt>
                <c:pt idx="5339">
                  <c:v>3.47</c:v>
                </c:pt>
                <c:pt idx="5340">
                  <c:v>3.45</c:v>
                </c:pt>
                <c:pt idx="5341">
                  <c:v>3.42</c:v>
                </c:pt>
                <c:pt idx="5342">
                  <c:v>3.44</c:v>
                </c:pt>
                <c:pt idx="5343">
                  <c:v>3.42</c:v>
                </c:pt>
                <c:pt idx="5344">
                  <c:v>3.43</c:v>
                </c:pt>
                <c:pt idx="5345">
                  <c:v>3.42</c:v>
                </c:pt>
                <c:pt idx="5346">
                  <c:v>3.49</c:v>
                </c:pt>
                <c:pt idx="5347">
                  <c:v>3.51</c:v>
                </c:pt>
                <c:pt idx="5348">
                  <c:v>3.53</c:v>
                </c:pt>
                <c:pt idx="5349">
                  <c:v>3.51</c:v>
                </c:pt>
                <c:pt idx="5350">
                  <c:v>3.53</c:v>
                </c:pt>
                <c:pt idx="5351">
                  <c:v>3.56</c:v>
                </c:pt>
                <c:pt idx="5352">
                  <c:v>3.57</c:v>
                </c:pt>
                <c:pt idx="5353">
                  <c:v>3.54</c:v>
                </c:pt>
                <c:pt idx="5354">
                  <c:v>3.55</c:v>
                </c:pt>
                <c:pt idx="5355">
                  <c:v>3.5</c:v>
                </c:pt>
                <c:pt idx="5356">
                  <c:v>3.47</c:v>
                </c:pt>
                <c:pt idx="5357">
                  <c:v>3.47</c:v>
                </c:pt>
                <c:pt idx="5358">
                  <c:v>3.43</c:v>
                </c:pt>
                <c:pt idx="5359">
                  <c:v>3.41</c:v>
                </c:pt>
                <c:pt idx="5360">
                  <c:v>3.39</c:v>
                </c:pt>
                <c:pt idx="5361">
                  <c:v>3.4</c:v>
                </c:pt>
                <c:pt idx="5362">
                  <c:v>3.39</c:v>
                </c:pt>
                <c:pt idx="5363">
                  <c:v>3.36</c:v>
                </c:pt>
                <c:pt idx="5364">
                  <c:v>3.35</c:v>
                </c:pt>
                <c:pt idx="5365">
                  <c:v>3.35</c:v>
                </c:pt>
                <c:pt idx="5366">
                  <c:v>3.34</c:v>
                </c:pt>
                <c:pt idx="5367">
                  <c:v>3.37</c:v>
                </c:pt>
                <c:pt idx="5368">
                  <c:v>3.32</c:v>
                </c:pt>
                <c:pt idx="5369">
                  <c:v>3.3</c:v>
                </c:pt>
                <c:pt idx="5370">
                  <c:v>3.26</c:v>
                </c:pt>
                <c:pt idx="5371">
                  <c:v>3.25</c:v>
                </c:pt>
                <c:pt idx="5372">
                  <c:v>3.28</c:v>
                </c:pt>
                <c:pt idx="5373">
                  <c:v>3.28</c:v>
                </c:pt>
                <c:pt idx="5374">
                  <c:v>3.28</c:v>
                </c:pt>
                <c:pt idx="5375">
                  <c:v>3.27</c:v>
                </c:pt>
                <c:pt idx="5376">
                  <c:v>3.28</c:v>
                </c:pt>
                <c:pt idx="5377">
                  <c:v>3.33</c:v>
                </c:pt>
                <c:pt idx="5378">
                  <c:v>3.28</c:v>
                </c:pt>
                <c:pt idx="5379">
                  <c:v>3.3</c:v>
                </c:pt>
                <c:pt idx="5380">
                  <c:v>3.32</c:v>
                </c:pt>
                <c:pt idx="5381">
                  <c:v>3.3</c:v>
                </c:pt>
                <c:pt idx="5382">
                  <c:v>3.27</c:v>
                </c:pt>
                <c:pt idx="5383">
                  <c:v>3.24</c:v>
                </c:pt>
                <c:pt idx="5384">
                  <c:v>3.21</c:v>
                </c:pt>
                <c:pt idx="5385">
                  <c:v>3.23</c:v>
                </c:pt>
                <c:pt idx="5386">
                  <c:v>3.31</c:v>
                </c:pt>
                <c:pt idx="5387">
                  <c:v>3.33</c:v>
                </c:pt>
                <c:pt idx="5388">
                  <c:v>3.35</c:v>
                </c:pt>
                <c:pt idx="5389">
                  <c:v>3.32</c:v>
                </c:pt>
                <c:pt idx="5390">
                  <c:v>3.34</c:v>
                </c:pt>
                <c:pt idx="5391">
                  <c:v>3.37</c:v>
                </c:pt>
                <c:pt idx="5392">
                  <c:v>3.38</c:v>
                </c:pt>
                <c:pt idx="5393">
                  <c:v>3.35</c:v>
                </c:pt>
                <c:pt idx="5394">
                  <c:v>3.37</c:v>
                </c:pt>
                <c:pt idx="5395">
                  <c:v>3.38</c:v>
                </c:pt>
                <c:pt idx="5396">
                  <c:v>3.35</c:v>
                </c:pt>
                <c:pt idx="5397">
                  <c:v>3.36</c:v>
                </c:pt>
                <c:pt idx="5398">
                  <c:v>3.39</c:v>
                </c:pt>
                <c:pt idx="5399">
                  <c:v>3.44</c:v>
                </c:pt>
                <c:pt idx="5400">
                  <c:v>3.46</c:v>
                </c:pt>
                <c:pt idx="5401">
                  <c:v>3.47</c:v>
                </c:pt>
                <c:pt idx="5402">
                  <c:v>3.48</c:v>
                </c:pt>
                <c:pt idx="5403">
                  <c:v>3.44</c:v>
                </c:pt>
                <c:pt idx="5404">
                  <c:v>3.48</c:v>
                </c:pt>
                <c:pt idx="5405">
                  <c:v>3.44</c:v>
                </c:pt>
                <c:pt idx="5406">
                  <c:v>3.42</c:v>
                </c:pt>
                <c:pt idx="5407">
                  <c:v>3.46</c:v>
                </c:pt>
                <c:pt idx="5408">
                  <c:v>3.56</c:v>
                </c:pt>
                <c:pt idx="5409">
                  <c:v>3.56</c:v>
                </c:pt>
                <c:pt idx="5410">
                  <c:v>3.58</c:v>
                </c:pt>
                <c:pt idx="5411">
                  <c:v>3.6</c:v>
                </c:pt>
                <c:pt idx="5412">
                  <c:v>3.58</c:v>
                </c:pt>
                <c:pt idx="5413">
                  <c:v>3.62</c:v>
                </c:pt>
                <c:pt idx="5414">
                  <c:v>3.65</c:v>
                </c:pt>
                <c:pt idx="5415">
                  <c:v>3.66</c:v>
                </c:pt>
                <c:pt idx="5416">
                  <c:v>3.68</c:v>
                </c:pt>
                <c:pt idx="5417">
                  <c:v>3.69</c:v>
                </c:pt>
                <c:pt idx="5418">
                  <c:v>3.69</c:v>
                </c:pt>
                <c:pt idx="5419">
                  <c:v>3.72</c:v>
                </c:pt>
                <c:pt idx="5420">
                  <c:v>3.71</c:v>
                </c:pt>
                <c:pt idx="5421">
                  <c:v>3.7</c:v>
                </c:pt>
                <c:pt idx="5422">
                  <c:v>3.73</c:v>
                </c:pt>
                <c:pt idx="5423">
                  <c:v>3.68</c:v>
                </c:pt>
                <c:pt idx="5424">
                  <c:v>3.64</c:v>
                </c:pt>
                <c:pt idx="5425">
                  <c:v>3.66</c:v>
                </c:pt>
                <c:pt idx="5426">
                  <c:v>3.7</c:v>
                </c:pt>
                <c:pt idx="5427">
                  <c:v>3.67</c:v>
                </c:pt>
                <c:pt idx="5428">
                  <c:v>3.65</c:v>
                </c:pt>
                <c:pt idx="5429">
                  <c:v>3.6</c:v>
                </c:pt>
                <c:pt idx="5430">
                  <c:v>3.57</c:v>
                </c:pt>
                <c:pt idx="5431">
                  <c:v>3.61</c:v>
                </c:pt>
                <c:pt idx="5432">
                  <c:v>3.58</c:v>
                </c:pt>
                <c:pt idx="5433">
                  <c:v>3.62</c:v>
                </c:pt>
                <c:pt idx="5434">
                  <c:v>3.59</c:v>
                </c:pt>
                <c:pt idx="5435">
                  <c:v>3.59</c:v>
                </c:pt>
                <c:pt idx="5436">
                  <c:v>3.59</c:v>
                </c:pt>
                <c:pt idx="5437">
                  <c:v>3.56</c:v>
                </c:pt>
                <c:pt idx="5438">
                  <c:v>3.56</c:v>
                </c:pt>
                <c:pt idx="5439">
                  <c:v>3.55</c:v>
                </c:pt>
                <c:pt idx="5440">
                  <c:v>3.57</c:v>
                </c:pt>
                <c:pt idx="5441">
                  <c:v>3.59</c:v>
                </c:pt>
                <c:pt idx="5442">
                  <c:v>3.59</c:v>
                </c:pt>
                <c:pt idx="5443">
                  <c:v>3.54</c:v>
                </c:pt>
                <c:pt idx="5444">
                  <c:v>3.54</c:v>
                </c:pt>
                <c:pt idx="5445">
                  <c:v>3.54</c:v>
                </c:pt>
                <c:pt idx="5446">
                  <c:v>3.53</c:v>
                </c:pt>
                <c:pt idx="5447">
                  <c:v>3.54</c:v>
                </c:pt>
                <c:pt idx="5448">
                  <c:v>3.56</c:v>
                </c:pt>
                <c:pt idx="5449">
                  <c:v>3.58</c:v>
                </c:pt>
                <c:pt idx="5450">
                  <c:v>3.55</c:v>
                </c:pt>
                <c:pt idx="5452">
                  <c:v>3.53</c:v>
                </c:pt>
                <c:pt idx="5453">
                  <c:v>3.51</c:v>
                </c:pt>
                <c:pt idx="5454">
                  <c:v>3.52</c:v>
                </c:pt>
                <c:pt idx="5455">
                  <c:v>3.5</c:v>
                </c:pt>
                <c:pt idx="5456">
                  <c:v>3.55</c:v>
                </c:pt>
                <c:pt idx="5457">
                  <c:v>3.56</c:v>
                </c:pt>
                <c:pt idx="5458">
                  <c:v>3.51</c:v>
                </c:pt>
                <c:pt idx="5459">
                  <c:v>3.5</c:v>
                </c:pt>
                <c:pt idx="5460">
                  <c:v>3.48</c:v>
                </c:pt>
                <c:pt idx="5461">
                  <c:v>3.46</c:v>
                </c:pt>
                <c:pt idx="5462">
                  <c:v>3.47</c:v>
                </c:pt>
                <c:pt idx="5463">
                  <c:v>3.49</c:v>
                </c:pt>
                <c:pt idx="5464">
                  <c:v>3.49</c:v>
                </c:pt>
                <c:pt idx="5465">
                  <c:v>3.47</c:v>
                </c:pt>
                <c:pt idx="5466">
                  <c:v>3.47</c:v>
                </c:pt>
                <c:pt idx="5467">
                  <c:v>3.46</c:v>
                </c:pt>
                <c:pt idx="5468">
                  <c:v>3.45</c:v>
                </c:pt>
                <c:pt idx="5469">
                  <c:v>3.53</c:v>
                </c:pt>
                <c:pt idx="5470">
                  <c:v>3.55</c:v>
                </c:pt>
                <c:pt idx="5471">
                  <c:v>3.58</c:v>
                </c:pt>
                <c:pt idx="5472">
                  <c:v>3.58</c:v>
                </c:pt>
                <c:pt idx="5473">
                  <c:v>3.61</c:v>
                </c:pt>
                <c:pt idx="5474">
                  <c:v>3.66</c:v>
                </c:pt>
                <c:pt idx="5475">
                  <c:v>3.68</c:v>
                </c:pt>
                <c:pt idx="5476">
                  <c:v>3.71</c:v>
                </c:pt>
                <c:pt idx="5477">
                  <c:v>3.7</c:v>
                </c:pt>
                <c:pt idx="5478">
                  <c:v>3.7</c:v>
                </c:pt>
                <c:pt idx="5479">
                  <c:v>3.73</c:v>
                </c:pt>
                <c:pt idx="5480">
                  <c:v>3.73</c:v>
                </c:pt>
                <c:pt idx="5481">
                  <c:v>3.69</c:v>
                </c:pt>
                <c:pt idx="5482">
                  <c:v>3.69</c:v>
                </c:pt>
                <c:pt idx="5483">
                  <c:v>3.71</c:v>
                </c:pt>
                <c:pt idx="5484">
                  <c:v>3.73</c:v>
                </c:pt>
                <c:pt idx="5485">
                  <c:v>3.66</c:v>
                </c:pt>
                <c:pt idx="5486">
                  <c:v>3.71</c:v>
                </c:pt>
                <c:pt idx="5487">
                  <c:v>3.71</c:v>
                </c:pt>
                <c:pt idx="5488">
                  <c:v>3.7</c:v>
                </c:pt>
                <c:pt idx="5489">
                  <c:v>3.72</c:v>
                </c:pt>
                <c:pt idx="5490">
                  <c:v>3.69</c:v>
                </c:pt>
                <c:pt idx="5491">
                  <c:v>3.65</c:v>
                </c:pt>
                <c:pt idx="5492">
                  <c:v>3.66</c:v>
                </c:pt>
                <c:pt idx="5493">
                  <c:v>3.66</c:v>
                </c:pt>
                <c:pt idx="5494">
                  <c:v>3.67</c:v>
                </c:pt>
                <c:pt idx="5495">
                  <c:v>3.7</c:v>
                </c:pt>
                <c:pt idx="5496">
                  <c:v>3.73</c:v>
                </c:pt>
                <c:pt idx="5497">
                  <c:v>3.72</c:v>
                </c:pt>
                <c:pt idx="5498">
                  <c:v>3.72</c:v>
                </c:pt>
                <c:pt idx="5499">
                  <c:v>3.81</c:v>
                </c:pt>
                <c:pt idx="5500">
                  <c:v>3.85</c:v>
                </c:pt>
                <c:pt idx="5501">
                  <c:v>3.85</c:v>
                </c:pt>
                <c:pt idx="5502">
                  <c:v>3.88</c:v>
                </c:pt>
                <c:pt idx="5503">
                  <c:v>3.89</c:v>
                </c:pt>
                <c:pt idx="5504">
                  <c:v>3.91</c:v>
                </c:pt>
                <c:pt idx="5505">
                  <c:v>3.92</c:v>
                </c:pt>
                <c:pt idx="5506">
                  <c:v>3.96</c:v>
                </c:pt>
                <c:pt idx="5507">
                  <c:v>3.94</c:v>
                </c:pt>
                <c:pt idx="5508">
                  <c:v>3.93</c:v>
                </c:pt>
                <c:pt idx="5509">
                  <c:v>3.96</c:v>
                </c:pt>
                <c:pt idx="5510">
                  <c:v>3.93</c:v>
                </c:pt>
                <c:pt idx="5511">
                  <c:v>3.95</c:v>
                </c:pt>
                <c:pt idx="5512">
                  <c:v>3.93</c:v>
                </c:pt>
                <c:pt idx="5513">
                  <c:v>3.92</c:v>
                </c:pt>
                <c:pt idx="5514">
                  <c:v>3.91</c:v>
                </c:pt>
                <c:pt idx="5515">
                  <c:v>3.94</c:v>
                </c:pt>
                <c:pt idx="5516">
                  <c:v>3.91</c:v>
                </c:pt>
                <c:pt idx="5517">
                  <c:v>3.97</c:v>
                </c:pt>
                <c:pt idx="5518">
                  <c:v>4.03</c:v>
                </c:pt>
                <c:pt idx="5519">
                  <c:v>4.05</c:v>
                </c:pt>
                <c:pt idx="5520">
                  <c:v>4.0599999999999996</c:v>
                </c:pt>
                <c:pt idx="5521">
                  <c:v>4.0999999999999996</c:v>
                </c:pt>
                <c:pt idx="5522">
                  <c:v>4.1399999999999997</c:v>
                </c:pt>
                <c:pt idx="5523">
                  <c:v>4.1500000000000004</c:v>
                </c:pt>
                <c:pt idx="5524">
                  <c:v>4.17</c:v>
                </c:pt>
                <c:pt idx="5525">
                  <c:v>4.17</c:v>
                </c:pt>
                <c:pt idx="5526">
                  <c:v>4.1900000000000004</c:v>
                </c:pt>
                <c:pt idx="5527">
                  <c:v>4.18</c:v>
                </c:pt>
                <c:pt idx="5528">
                  <c:v>4.16</c:v>
                </c:pt>
                <c:pt idx="5529">
                  <c:v>4.24</c:v>
                </c:pt>
                <c:pt idx="5532">
                  <c:v>4.25</c:v>
                </c:pt>
                <c:pt idx="5533">
                  <c:v>4.25</c:v>
                </c:pt>
                <c:pt idx="5534">
                  <c:v>4.26</c:v>
                </c:pt>
                <c:pt idx="5535">
                  <c:v>4.24</c:v>
                </c:pt>
                <c:pt idx="5536">
                  <c:v>4.26</c:v>
                </c:pt>
                <c:pt idx="5537">
                  <c:v>4.28</c:v>
                </c:pt>
                <c:pt idx="5538">
                  <c:v>4.32</c:v>
                </c:pt>
                <c:pt idx="5539">
                  <c:v>4.33</c:v>
                </c:pt>
                <c:pt idx="5540">
                  <c:v>4.3</c:v>
                </c:pt>
                <c:pt idx="5542">
                  <c:v>4.29</c:v>
                </c:pt>
                <c:pt idx="5543">
                  <c:v>4.29</c:v>
                </c:pt>
                <c:pt idx="5544">
                  <c:v>4.3099999999999996</c:v>
                </c:pt>
                <c:pt idx="5545">
                  <c:v>4.33</c:v>
                </c:pt>
                <c:pt idx="5546">
                  <c:v>4.29</c:v>
                </c:pt>
                <c:pt idx="5547">
                  <c:v>4.33</c:v>
                </c:pt>
                <c:pt idx="5548">
                  <c:v>4.33</c:v>
                </c:pt>
                <c:pt idx="5549">
                  <c:v>4.34</c:v>
                </c:pt>
                <c:pt idx="5550">
                  <c:v>4.37</c:v>
                </c:pt>
                <c:pt idx="5551">
                  <c:v>4.3600000000000003</c:v>
                </c:pt>
                <c:pt idx="5552">
                  <c:v>4.3099999999999996</c:v>
                </c:pt>
                <c:pt idx="5553">
                  <c:v>4.33</c:v>
                </c:pt>
                <c:pt idx="5554">
                  <c:v>4.34</c:v>
                </c:pt>
                <c:pt idx="5555">
                  <c:v>4.3</c:v>
                </c:pt>
                <c:pt idx="5556">
                  <c:v>4.24</c:v>
                </c:pt>
                <c:pt idx="5557">
                  <c:v>4.24</c:v>
                </c:pt>
                <c:pt idx="5558">
                  <c:v>4.2</c:v>
                </c:pt>
                <c:pt idx="5559">
                  <c:v>4.1900000000000004</c:v>
                </c:pt>
                <c:pt idx="5560">
                  <c:v>4.21</c:v>
                </c:pt>
                <c:pt idx="5561">
                  <c:v>4.21</c:v>
                </c:pt>
                <c:pt idx="5562">
                  <c:v>4.22</c:v>
                </c:pt>
                <c:pt idx="5563">
                  <c:v>4.26</c:v>
                </c:pt>
                <c:pt idx="5564">
                  <c:v>4.32</c:v>
                </c:pt>
                <c:pt idx="5565">
                  <c:v>4.29</c:v>
                </c:pt>
                <c:pt idx="5566">
                  <c:v>4.25</c:v>
                </c:pt>
                <c:pt idx="5567">
                  <c:v>4.3099999999999996</c:v>
                </c:pt>
                <c:pt idx="5568">
                  <c:v>4.3099999999999996</c:v>
                </c:pt>
                <c:pt idx="5569">
                  <c:v>4.26</c:v>
                </c:pt>
                <c:pt idx="5570">
                  <c:v>4.2300000000000004</c:v>
                </c:pt>
                <c:pt idx="5571">
                  <c:v>4.2300000000000004</c:v>
                </c:pt>
                <c:pt idx="5572">
                  <c:v>4.17</c:v>
                </c:pt>
                <c:pt idx="5573">
                  <c:v>4.18</c:v>
                </c:pt>
                <c:pt idx="5574">
                  <c:v>4.2300000000000004</c:v>
                </c:pt>
                <c:pt idx="5575">
                  <c:v>4.24</c:v>
                </c:pt>
                <c:pt idx="5576">
                  <c:v>4.2699999999999996</c:v>
                </c:pt>
                <c:pt idx="5577">
                  <c:v>4.2699999999999996</c:v>
                </c:pt>
                <c:pt idx="5578">
                  <c:v>4.3099999999999996</c:v>
                </c:pt>
                <c:pt idx="5579">
                  <c:v>4.33</c:v>
                </c:pt>
                <c:pt idx="5580">
                  <c:v>4.3600000000000003</c:v>
                </c:pt>
                <c:pt idx="5581">
                  <c:v>4.38</c:v>
                </c:pt>
                <c:pt idx="5582">
                  <c:v>4.3899999999999997</c:v>
                </c:pt>
                <c:pt idx="5583">
                  <c:v>4.3899999999999997</c:v>
                </c:pt>
                <c:pt idx="5584">
                  <c:v>4.38</c:v>
                </c:pt>
                <c:pt idx="5585">
                  <c:v>4.38</c:v>
                </c:pt>
                <c:pt idx="5586">
                  <c:v>4.37</c:v>
                </c:pt>
                <c:pt idx="5587">
                  <c:v>4.37</c:v>
                </c:pt>
                <c:pt idx="5588">
                  <c:v>4.3899999999999997</c:v>
                </c:pt>
                <c:pt idx="5589">
                  <c:v>4.41</c:v>
                </c:pt>
                <c:pt idx="5590">
                  <c:v>4.3899999999999997</c:v>
                </c:pt>
                <c:pt idx="5591">
                  <c:v>4.37</c:v>
                </c:pt>
                <c:pt idx="5592">
                  <c:v>4.3499999999999996</c:v>
                </c:pt>
                <c:pt idx="5593">
                  <c:v>4.3600000000000003</c:v>
                </c:pt>
                <c:pt idx="5594">
                  <c:v>4.33</c:v>
                </c:pt>
                <c:pt idx="5595">
                  <c:v>4.29</c:v>
                </c:pt>
                <c:pt idx="5596">
                  <c:v>4.2699999999999996</c:v>
                </c:pt>
                <c:pt idx="5597">
                  <c:v>4.29</c:v>
                </c:pt>
                <c:pt idx="5598">
                  <c:v>4.32</c:v>
                </c:pt>
                <c:pt idx="5599">
                  <c:v>4.2699999999999996</c:v>
                </c:pt>
                <c:pt idx="5600">
                  <c:v>4.24</c:v>
                </c:pt>
                <c:pt idx="5601">
                  <c:v>4.25</c:v>
                </c:pt>
                <c:pt idx="5602">
                  <c:v>4.22</c:v>
                </c:pt>
                <c:pt idx="5603">
                  <c:v>4.2699999999999996</c:v>
                </c:pt>
                <c:pt idx="5604">
                  <c:v>4.2300000000000004</c:v>
                </c:pt>
                <c:pt idx="5605">
                  <c:v>4.24</c:v>
                </c:pt>
                <c:pt idx="5606">
                  <c:v>4.22</c:v>
                </c:pt>
                <c:pt idx="5607">
                  <c:v>4.22</c:v>
                </c:pt>
                <c:pt idx="5608">
                  <c:v>4.21</c:v>
                </c:pt>
                <c:pt idx="5609">
                  <c:v>4.2300000000000004</c:v>
                </c:pt>
                <c:pt idx="5610">
                  <c:v>4.25</c:v>
                </c:pt>
                <c:pt idx="5611">
                  <c:v>4.1900000000000004</c:v>
                </c:pt>
                <c:pt idx="5612">
                  <c:v>4.18</c:v>
                </c:pt>
                <c:pt idx="5613">
                  <c:v>4.21</c:v>
                </c:pt>
                <c:pt idx="5614">
                  <c:v>4.1900000000000004</c:v>
                </c:pt>
                <c:pt idx="5615">
                  <c:v>4.24</c:v>
                </c:pt>
                <c:pt idx="5616">
                  <c:v>4.2699999999999996</c:v>
                </c:pt>
                <c:pt idx="5617">
                  <c:v>4.2699999999999996</c:v>
                </c:pt>
                <c:pt idx="5618">
                  <c:v>4.24</c:v>
                </c:pt>
                <c:pt idx="5619">
                  <c:v>4.18</c:v>
                </c:pt>
                <c:pt idx="5620">
                  <c:v>4.2</c:v>
                </c:pt>
                <c:pt idx="5621">
                  <c:v>4.1500000000000004</c:v>
                </c:pt>
                <c:pt idx="5622">
                  <c:v>4.0999999999999996</c:v>
                </c:pt>
                <c:pt idx="5623">
                  <c:v>4.0999999999999996</c:v>
                </c:pt>
                <c:pt idx="5624">
                  <c:v>4.0999999999999996</c:v>
                </c:pt>
                <c:pt idx="5625">
                  <c:v>4.08</c:v>
                </c:pt>
                <c:pt idx="5626">
                  <c:v>4.08</c:v>
                </c:pt>
                <c:pt idx="5627">
                  <c:v>4.0999999999999996</c:v>
                </c:pt>
                <c:pt idx="5628">
                  <c:v>4.09</c:v>
                </c:pt>
                <c:pt idx="5629">
                  <c:v>4.07</c:v>
                </c:pt>
                <c:pt idx="5630">
                  <c:v>4.04</c:v>
                </c:pt>
                <c:pt idx="5631">
                  <c:v>4.03</c:v>
                </c:pt>
                <c:pt idx="5632">
                  <c:v>4.04</c:v>
                </c:pt>
                <c:pt idx="5633">
                  <c:v>4.0999999999999996</c:v>
                </c:pt>
                <c:pt idx="5634">
                  <c:v>4.12</c:v>
                </c:pt>
                <c:pt idx="5635">
                  <c:v>4.0599999999999996</c:v>
                </c:pt>
                <c:pt idx="5636">
                  <c:v>4.0599999999999996</c:v>
                </c:pt>
                <c:pt idx="5637">
                  <c:v>4.0999999999999996</c:v>
                </c:pt>
                <c:pt idx="5638">
                  <c:v>4.0599999999999996</c:v>
                </c:pt>
                <c:pt idx="5639">
                  <c:v>4.0599999999999996</c:v>
                </c:pt>
                <c:pt idx="5640">
                  <c:v>4.07</c:v>
                </c:pt>
                <c:pt idx="5641">
                  <c:v>4.0999999999999996</c:v>
                </c:pt>
                <c:pt idx="5642">
                  <c:v>4.09</c:v>
                </c:pt>
                <c:pt idx="5643">
                  <c:v>4.05</c:v>
                </c:pt>
                <c:pt idx="5644">
                  <c:v>4.0599999999999996</c:v>
                </c:pt>
                <c:pt idx="5645">
                  <c:v>3.98</c:v>
                </c:pt>
                <c:pt idx="5646">
                  <c:v>3.95</c:v>
                </c:pt>
                <c:pt idx="5647">
                  <c:v>3.94</c:v>
                </c:pt>
                <c:pt idx="5648">
                  <c:v>3.95</c:v>
                </c:pt>
                <c:pt idx="5649">
                  <c:v>3.96</c:v>
                </c:pt>
                <c:pt idx="5650">
                  <c:v>3.96</c:v>
                </c:pt>
                <c:pt idx="5651">
                  <c:v>4.01</c:v>
                </c:pt>
                <c:pt idx="5652">
                  <c:v>3.97</c:v>
                </c:pt>
                <c:pt idx="5653">
                  <c:v>3.99</c:v>
                </c:pt>
                <c:pt idx="5654">
                  <c:v>3.99</c:v>
                </c:pt>
                <c:pt idx="5655">
                  <c:v>4</c:v>
                </c:pt>
                <c:pt idx="5656">
                  <c:v>4.04</c:v>
                </c:pt>
                <c:pt idx="5657">
                  <c:v>4.0599999999999996</c:v>
                </c:pt>
                <c:pt idx="5658">
                  <c:v>4.07</c:v>
                </c:pt>
                <c:pt idx="5659">
                  <c:v>4.08</c:v>
                </c:pt>
                <c:pt idx="5660">
                  <c:v>4.08</c:v>
                </c:pt>
                <c:pt idx="5661">
                  <c:v>4.09</c:v>
                </c:pt>
                <c:pt idx="5662">
                  <c:v>4.07</c:v>
                </c:pt>
                <c:pt idx="5663">
                  <c:v>4.07</c:v>
                </c:pt>
                <c:pt idx="5664">
                  <c:v>4.0999999999999996</c:v>
                </c:pt>
                <c:pt idx="5665">
                  <c:v>4.1100000000000003</c:v>
                </c:pt>
                <c:pt idx="5666">
                  <c:v>4.1500000000000004</c:v>
                </c:pt>
                <c:pt idx="5667">
                  <c:v>4.1500000000000004</c:v>
                </c:pt>
                <c:pt idx="5668">
                  <c:v>4.17</c:v>
                </c:pt>
                <c:pt idx="5669">
                  <c:v>4.1399999999999997</c:v>
                </c:pt>
                <c:pt idx="5670">
                  <c:v>4.0999999999999996</c:v>
                </c:pt>
                <c:pt idx="5671">
                  <c:v>4.0599999999999996</c:v>
                </c:pt>
                <c:pt idx="5672">
                  <c:v>4.04</c:v>
                </c:pt>
                <c:pt idx="5673">
                  <c:v>3.98</c:v>
                </c:pt>
                <c:pt idx="5674">
                  <c:v>3.97</c:v>
                </c:pt>
                <c:pt idx="5675">
                  <c:v>3.98</c:v>
                </c:pt>
                <c:pt idx="5676">
                  <c:v>4.0199999999999996</c:v>
                </c:pt>
                <c:pt idx="5677">
                  <c:v>3.99</c:v>
                </c:pt>
                <c:pt idx="5678">
                  <c:v>3.98</c:v>
                </c:pt>
                <c:pt idx="5679">
                  <c:v>3.99</c:v>
                </c:pt>
                <c:pt idx="5680">
                  <c:v>3.96</c:v>
                </c:pt>
                <c:pt idx="5681">
                  <c:v>3.94</c:v>
                </c:pt>
                <c:pt idx="5682">
                  <c:v>4</c:v>
                </c:pt>
                <c:pt idx="5683">
                  <c:v>3.96</c:v>
                </c:pt>
                <c:pt idx="5684">
                  <c:v>3.98</c:v>
                </c:pt>
                <c:pt idx="5685">
                  <c:v>4.01</c:v>
                </c:pt>
                <c:pt idx="5686">
                  <c:v>3.96</c:v>
                </c:pt>
                <c:pt idx="5687">
                  <c:v>3.96</c:v>
                </c:pt>
                <c:pt idx="5688">
                  <c:v>3.95</c:v>
                </c:pt>
                <c:pt idx="5689">
                  <c:v>3.97</c:v>
                </c:pt>
                <c:pt idx="5690">
                  <c:v>3.94</c:v>
                </c:pt>
                <c:pt idx="5691">
                  <c:v>3.95</c:v>
                </c:pt>
                <c:pt idx="5692">
                  <c:v>3.94</c:v>
                </c:pt>
                <c:pt idx="5693">
                  <c:v>3.94</c:v>
                </c:pt>
                <c:pt idx="5694">
                  <c:v>3.96</c:v>
                </c:pt>
                <c:pt idx="5695">
                  <c:v>3.94</c:v>
                </c:pt>
                <c:pt idx="5696">
                  <c:v>3.92</c:v>
                </c:pt>
                <c:pt idx="5697">
                  <c:v>3.92</c:v>
                </c:pt>
                <c:pt idx="5698">
                  <c:v>3.93</c:v>
                </c:pt>
                <c:pt idx="5699">
                  <c:v>3.95</c:v>
                </c:pt>
                <c:pt idx="5700">
                  <c:v>3.96</c:v>
                </c:pt>
                <c:pt idx="5701">
                  <c:v>3.98</c:v>
                </c:pt>
                <c:pt idx="5702">
                  <c:v>3.99</c:v>
                </c:pt>
                <c:pt idx="5703">
                  <c:v>3.96</c:v>
                </c:pt>
                <c:pt idx="5704">
                  <c:v>4.01</c:v>
                </c:pt>
                <c:pt idx="5705">
                  <c:v>4.03</c:v>
                </c:pt>
                <c:pt idx="5706">
                  <c:v>4.07</c:v>
                </c:pt>
                <c:pt idx="5707">
                  <c:v>4.0999999999999996</c:v>
                </c:pt>
                <c:pt idx="5708">
                  <c:v>4.12</c:v>
                </c:pt>
                <c:pt idx="5709">
                  <c:v>4.13</c:v>
                </c:pt>
                <c:pt idx="5710">
                  <c:v>4.12</c:v>
                </c:pt>
                <c:pt idx="5713">
                  <c:v>4.1399999999999997</c:v>
                </c:pt>
                <c:pt idx="5714">
                  <c:v>4.22</c:v>
                </c:pt>
                <c:pt idx="5715">
                  <c:v>4.21</c:v>
                </c:pt>
                <c:pt idx="5717">
                  <c:v>4.2</c:v>
                </c:pt>
                <c:pt idx="5718">
                  <c:v>4.2</c:v>
                </c:pt>
                <c:pt idx="5719">
                  <c:v>4.2</c:v>
                </c:pt>
                <c:pt idx="5720">
                  <c:v>4.1900000000000004</c:v>
                </c:pt>
                <c:pt idx="5721">
                  <c:v>4.2300000000000004</c:v>
                </c:pt>
                <c:pt idx="5722">
                  <c:v>4.24</c:v>
                </c:pt>
                <c:pt idx="5723">
                  <c:v>4.26</c:v>
                </c:pt>
                <c:pt idx="5724">
                  <c:v>4.2699999999999996</c:v>
                </c:pt>
                <c:pt idx="5725">
                  <c:v>4.28</c:v>
                </c:pt>
                <c:pt idx="5726">
                  <c:v>4.3</c:v>
                </c:pt>
                <c:pt idx="5727">
                  <c:v>4.28</c:v>
                </c:pt>
                <c:pt idx="5728">
                  <c:v>4.25</c:v>
                </c:pt>
                <c:pt idx="5729">
                  <c:v>4.3099999999999996</c:v>
                </c:pt>
                <c:pt idx="5730">
                  <c:v>4.26</c:v>
                </c:pt>
                <c:pt idx="5731">
                  <c:v>4.25</c:v>
                </c:pt>
                <c:pt idx="5732">
                  <c:v>4.22</c:v>
                </c:pt>
                <c:pt idx="5733">
                  <c:v>4.25</c:v>
                </c:pt>
                <c:pt idx="5734">
                  <c:v>4.26</c:v>
                </c:pt>
                <c:pt idx="5735">
                  <c:v>4.32</c:v>
                </c:pt>
                <c:pt idx="5736">
                  <c:v>4.34</c:v>
                </c:pt>
                <c:pt idx="5737">
                  <c:v>4.3499999999999996</c:v>
                </c:pt>
                <c:pt idx="5738">
                  <c:v>4.34</c:v>
                </c:pt>
                <c:pt idx="5739">
                  <c:v>4.3099999999999996</c:v>
                </c:pt>
                <c:pt idx="5740">
                  <c:v>4.33</c:v>
                </c:pt>
                <c:pt idx="5741">
                  <c:v>4.2699999999999996</c:v>
                </c:pt>
                <c:pt idx="5742">
                  <c:v>4.26</c:v>
                </c:pt>
                <c:pt idx="5743">
                  <c:v>4.26</c:v>
                </c:pt>
                <c:pt idx="5744">
                  <c:v>4.26</c:v>
                </c:pt>
                <c:pt idx="5745">
                  <c:v>4.29</c:v>
                </c:pt>
                <c:pt idx="5746">
                  <c:v>4.33</c:v>
                </c:pt>
                <c:pt idx="5747">
                  <c:v>4.34</c:v>
                </c:pt>
                <c:pt idx="5748">
                  <c:v>4.34</c:v>
                </c:pt>
                <c:pt idx="5749">
                  <c:v>4.29</c:v>
                </c:pt>
                <c:pt idx="5750">
                  <c:v>4.26</c:v>
                </c:pt>
                <c:pt idx="5751">
                  <c:v>4.29</c:v>
                </c:pt>
                <c:pt idx="5752">
                  <c:v>4.3099999999999996</c:v>
                </c:pt>
                <c:pt idx="5753">
                  <c:v>4.29</c:v>
                </c:pt>
                <c:pt idx="5754">
                  <c:v>4.3</c:v>
                </c:pt>
                <c:pt idx="5755">
                  <c:v>4.28</c:v>
                </c:pt>
                <c:pt idx="5756">
                  <c:v>4.2300000000000004</c:v>
                </c:pt>
                <c:pt idx="5757">
                  <c:v>4.2</c:v>
                </c:pt>
                <c:pt idx="5758">
                  <c:v>4.18</c:v>
                </c:pt>
                <c:pt idx="5759">
                  <c:v>4.18</c:v>
                </c:pt>
                <c:pt idx="5760">
                  <c:v>4.17</c:v>
                </c:pt>
                <c:pt idx="5761">
                  <c:v>4.13</c:v>
                </c:pt>
                <c:pt idx="5762">
                  <c:v>4.1500000000000004</c:v>
                </c:pt>
                <c:pt idx="5763">
                  <c:v>4.1500000000000004</c:v>
                </c:pt>
                <c:pt idx="5764">
                  <c:v>4.1500000000000004</c:v>
                </c:pt>
                <c:pt idx="5765">
                  <c:v>4.1500000000000004</c:v>
                </c:pt>
                <c:pt idx="5766">
                  <c:v>4.17</c:v>
                </c:pt>
                <c:pt idx="5767">
                  <c:v>4.13</c:v>
                </c:pt>
                <c:pt idx="5768">
                  <c:v>4.12</c:v>
                </c:pt>
                <c:pt idx="5769">
                  <c:v>4.1399999999999997</c:v>
                </c:pt>
                <c:pt idx="5770">
                  <c:v>4.1399999999999997</c:v>
                </c:pt>
                <c:pt idx="5771">
                  <c:v>4.16</c:v>
                </c:pt>
                <c:pt idx="5772">
                  <c:v>4.16</c:v>
                </c:pt>
                <c:pt idx="5773">
                  <c:v>4.16</c:v>
                </c:pt>
                <c:pt idx="5774">
                  <c:v>4.1500000000000004</c:v>
                </c:pt>
                <c:pt idx="5775">
                  <c:v>4.21</c:v>
                </c:pt>
                <c:pt idx="5776">
                  <c:v>4.2300000000000004</c:v>
                </c:pt>
                <c:pt idx="5777">
                  <c:v>4.25</c:v>
                </c:pt>
                <c:pt idx="5778">
                  <c:v>4.25</c:v>
                </c:pt>
                <c:pt idx="5779">
                  <c:v>4.28</c:v>
                </c:pt>
                <c:pt idx="5780">
                  <c:v>4.2699999999999996</c:v>
                </c:pt>
                <c:pt idx="5781">
                  <c:v>4.2699999999999996</c:v>
                </c:pt>
                <c:pt idx="5782">
                  <c:v>4.3</c:v>
                </c:pt>
                <c:pt idx="5783">
                  <c:v>4.29</c:v>
                </c:pt>
                <c:pt idx="5784">
                  <c:v>4.29</c:v>
                </c:pt>
                <c:pt idx="5787">
                  <c:v>4.33</c:v>
                </c:pt>
                <c:pt idx="5788">
                  <c:v>4.34</c:v>
                </c:pt>
                <c:pt idx="5789">
                  <c:v>4.3600000000000003</c:v>
                </c:pt>
                <c:pt idx="5790">
                  <c:v>4.41</c:v>
                </c:pt>
                <c:pt idx="5791">
                  <c:v>4.4400000000000004</c:v>
                </c:pt>
                <c:pt idx="5792">
                  <c:v>4.4400000000000004</c:v>
                </c:pt>
                <c:pt idx="5793">
                  <c:v>4.38</c:v>
                </c:pt>
                <c:pt idx="5794">
                  <c:v>4.3600000000000003</c:v>
                </c:pt>
                <c:pt idx="5795">
                  <c:v>4.41</c:v>
                </c:pt>
                <c:pt idx="5796">
                  <c:v>4.4000000000000004</c:v>
                </c:pt>
                <c:pt idx="5797">
                  <c:v>4.38</c:v>
                </c:pt>
                <c:pt idx="5798">
                  <c:v>4.4000000000000004</c:v>
                </c:pt>
                <c:pt idx="5799">
                  <c:v>4.42</c:v>
                </c:pt>
                <c:pt idx="5800">
                  <c:v>4.43</c:v>
                </c:pt>
                <c:pt idx="5801">
                  <c:v>4.41</c:v>
                </c:pt>
                <c:pt idx="5803">
                  <c:v>4.41</c:v>
                </c:pt>
                <c:pt idx="5804">
                  <c:v>4.42</c:v>
                </c:pt>
                <c:pt idx="5805">
                  <c:v>4.42</c:v>
                </c:pt>
                <c:pt idx="5806">
                  <c:v>4.42</c:v>
                </c:pt>
                <c:pt idx="5807">
                  <c:v>4.4000000000000004</c:v>
                </c:pt>
                <c:pt idx="5808">
                  <c:v>4.41</c:v>
                </c:pt>
                <c:pt idx="5809">
                  <c:v>4.42</c:v>
                </c:pt>
                <c:pt idx="5810">
                  <c:v>4.38</c:v>
                </c:pt>
                <c:pt idx="5811">
                  <c:v>4.46</c:v>
                </c:pt>
                <c:pt idx="5812">
                  <c:v>4.49</c:v>
                </c:pt>
                <c:pt idx="5813">
                  <c:v>4.5</c:v>
                </c:pt>
                <c:pt idx="5814">
                  <c:v>4.5</c:v>
                </c:pt>
                <c:pt idx="5815">
                  <c:v>4.51</c:v>
                </c:pt>
                <c:pt idx="5816">
                  <c:v>4.5199999999999996</c:v>
                </c:pt>
                <c:pt idx="5817">
                  <c:v>4.5199999999999996</c:v>
                </c:pt>
                <c:pt idx="5818">
                  <c:v>4.5599999999999996</c:v>
                </c:pt>
                <c:pt idx="5819">
                  <c:v>4.5599999999999996</c:v>
                </c:pt>
                <c:pt idx="5820">
                  <c:v>4.55</c:v>
                </c:pt>
                <c:pt idx="5821">
                  <c:v>4.58</c:v>
                </c:pt>
                <c:pt idx="5822">
                  <c:v>4.58</c:v>
                </c:pt>
                <c:pt idx="5823">
                  <c:v>4.57</c:v>
                </c:pt>
                <c:pt idx="5824">
                  <c:v>4.59</c:v>
                </c:pt>
                <c:pt idx="5825">
                  <c:v>4.62</c:v>
                </c:pt>
                <c:pt idx="5826">
                  <c:v>4.63</c:v>
                </c:pt>
                <c:pt idx="5827">
                  <c:v>4.6500000000000004</c:v>
                </c:pt>
                <c:pt idx="5828">
                  <c:v>4.66</c:v>
                </c:pt>
                <c:pt idx="5829">
                  <c:v>4.67</c:v>
                </c:pt>
                <c:pt idx="5830">
                  <c:v>4.76</c:v>
                </c:pt>
                <c:pt idx="5831">
                  <c:v>4.74</c:v>
                </c:pt>
                <c:pt idx="5832">
                  <c:v>4.7699999999999996</c:v>
                </c:pt>
                <c:pt idx="5833">
                  <c:v>4.8499999999999996</c:v>
                </c:pt>
                <c:pt idx="5834">
                  <c:v>4.84</c:v>
                </c:pt>
                <c:pt idx="5835">
                  <c:v>4.87</c:v>
                </c:pt>
                <c:pt idx="5836">
                  <c:v>4.8600000000000003</c:v>
                </c:pt>
                <c:pt idx="5837">
                  <c:v>4.84</c:v>
                </c:pt>
                <c:pt idx="5838">
                  <c:v>4.8099999999999996</c:v>
                </c:pt>
                <c:pt idx="5839">
                  <c:v>4.84</c:v>
                </c:pt>
                <c:pt idx="5840">
                  <c:v>4.8600000000000003</c:v>
                </c:pt>
                <c:pt idx="5841">
                  <c:v>4.82</c:v>
                </c:pt>
                <c:pt idx="5842">
                  <c:v>4.8</c:v>
                </c:pt>
                <c:pt idx="5843">
                  <c:v>4.7699999999999996</c:v>
                </c:pt>
                <c:pt idx="5844">
                  <c:v>4.79</c:v>
                </c:pt>
                <c:pt idx="5845">
                  <c:v>4.7699999999999996</c:v>
                </c:pt>
                <c:pt idx="5846">
                  <c:v>4.75</c:v>
                </c:pt>
                <c:pt idx="5847">
                  <c:v>4.75</c:v>
                </c:pt>
                <c:pt idx="5848">
                  <c:v>4.8099999999999996</c:v>
                </c:pt>
                <c:pt idx="5849">
                  <c:v>4.84</c:v>
                </c:pt>
                <c:pt idx="5850">
                  <c:v>4.88</c:v>
                </c:pt>
                <c:pt idx="5851">
                  <c:v>4.8899999999999997</c:v>
                </c:pt>
                <c:pt idx="5852">
                  <c:v>4.8499999999999996</c:v>
                </c:pt>
                <c:pt idx="5853">
                  <c:v>4.78</c:v>
                </c:pt>
                <c:pt idx="5854">
                  <c:v>4.83</c:v>
                </c:pt>
                <c:pt idx="5855">
                  <c:v>4.8499999999999996</c:v>
                </c:pt>
                <c:pt idx="5856">
                  <c:v>4.83</c:v>
                </c:pt>
                <c:pt idx="5857">
                  <c:v>4.8</c:v>
                </c:pt>
                <c:pt idx="5858">
                  <c:v>4.8</c:v>
                </c:pt>
                <c:pt idx="5859">
                  <c:v>4.8</c:v>
                </c:pt>
                <c:pt idx="5860">
                  <c:v>4.7300000000000004</c:v>
                </c:pt>
                <c:pt idx="5861">
                  <c:v>4.67</c:v>
                </c:pt>
                <c:pt idx="5862">
                  <c:v>4.68</c:v>
                </c:pt>
                <c:pt idx="5863">
                  <c:v>4.66</c:v>
                </c:pt>
                <c:pt idx="5864">
                  <c:v>4.6500000000000004</c:v>
                </c:pt>
                <c:pt idx="5865">
                  <c:v>4.62</c:v>
                </c:pt>
                <c:pt idx="5866">
                  <c:v>4.63</c:v>
                </c:pt>
                <c:pt idx="5867">
                  <c:v>4.6500000000000004</c:v>
                </c:pt>
                <c:pt idx="5868">
                  <c:v>4.6100000000000003</c:v>
                </c:pt>
                <c:pt idx="5869">
                  <c:v>4.63</c:v>
                </c:pt>
                <c:pt idx="5870">
                  <c:v>4.62</c:v>
                </c:pt>
                <c:pt idx="5871">
                  <c:v>4.5999999999999996</c:v>
                </c:pt>
                <c:pt idx="5872">
                  <c:v>4.62</c:v>
                </c:pt>
                <c:pt idx="5873">
                  <c:v>4.66</c:v>
                </c:pt>
                <c:pt idx="5874">
                  <c:v>4.6399999999999997</c:v>
                </c:pt>
                <c:pt idx="5875">
                  <c:v>4.6100000000000003</c:v>
                </c:pt>
                <c:pt idx="5876">
                  <c:v>4.62</c:v>
                </c:pt>
                <c:pt idx="5877">
                  <c:v>4.62</c:v>
                </c:pt>
                <c:pt idx="5878">
                  <c:v>4.59</c:v>
                </c:pt>
                <c:pt idx="5879">
                  <c:v>4.5599999999999996</c:v>
                </c:pt>
                <c:pt idx="5880">
                  <c:v>4.54</c:v>
                </c:pt>
                <c:pt idx="5881">
                  <c:v>4.57</c:v>
                </c:pt>
                <c:pt idx="5882">
                  <c:v>4.5199999999999996</c:v>
                </c:pt>
                <c:pt idx="5883">
                  <c:v>4.55</c:v>
                </c:pt>
                <c:pt idx="5884">
                  <c:v>4.59</c:v>
                </c:pt>
                <c:pt idx="5885">
                  <c:v>4.53</c:v>
                </c:pt>
                <c:pt idx="5886">
                  <c:v>4.5599999999999996</c:v>
                </c:pt>
                <c:pt idx="5887">
                  <c:v>4.5199999999999996</c:v>
                </c:pt>
                <c:pt idx="5888">
                  <c:v>4.4800000000000004</c:v>
                </c:pt>
                <c:pt idx="5889">
                  <c:v>4.59</c:v>
                </c:pt>
                <c:pt idx="5890">
                  <c:v>4.5999999999999996</c:v>
                </c:pt>
                <c:pt idx="5891">
                  <c:v>4.58</c:v>
                </c:pt>
                <c:pt idx="5892">
                  <c:v>4.57</c:v>
                </c:pt>
                <c:pt idx="5893">
                  <c:v>4.58</c:v>
                </c:pt>
                <c:pt idx="5894">
                  <c:v>4.5599999999999996</c:v>
                </c:pt>
                <c:pt idx="5895">
                  <c:v>4.5599999999999996</c:v>
                </c:pt>
                <c:pt idx="5896">
                  <c:v>4.5</c:v>
                </c:pt>
                <c:pt idx="5897">
                  <c:v>4.46</c:v>
                </c:pt>
                <c:pt idx="5898">
                  <c:v>4.46</c:v>
                </c:pt>
                <c:pt idx="5899">
                  <c:v>4.4800000000000004</c:v>
                </c:pt>
                <c:pt idx="5900">
                  <c:v>4.49</c:v>
                </c:pt>
                <c:pt idx="5901">
                  <c:v>4.4800000000000004</c:v>
                </c:pt>
                <c:pt idx="5902">
                  <c:v>4.53</c:v>
                </c:pt>
                <c:pt idx="5903">
                  <c:v>4.57</c:v>
                </c:pt>
                <c:pt idx="5904">
                  <c:v>4.63</c:v>
                </c:pt>
                <c:pt idx="5905">
                  <c:v>4.67</c:v>
                </c:pt>
                <c:pt idx="5906">
                  <c:v>4.68</c:v>
                </c:pt>
                <c:pt idx="5907">
                  <c:v>4.6500000000000004</c:v>
                </c:pt>
                <c:pt idx="5908">
                  <c:v>4.68</c:v>
                </c:pt>
                <c:pt idx="5909">
                  <c:v>4.71</c:v>
                </c:pt>
                <c:pt idx="5910">
                  <c:v>4.66</c:v>
                </c:pt>
                <c:pt idx="5911">
                  <c:v>4.6500000000000004</c:v>
                </c:pt>
                <c:pt idx="5912">
                  <c:v>4.6500000000000004</c:v>
                </c:pt>
                <c:pt idx="5913">
                  <c:v>4.5999999999999996</c:v>
                </c:pt>
                <c:pt idx="5914">
                  <c:v>4.5999999999999996</c:v>
                </c:pt>
                <c:pt idx="5915">
                  <c:v>4.59</c:v>
                </c:pt>
                <c:pt idx="5916">
                  <c:v>4.63</c:v>
                </c:pt>
                <c:pt idx="5917">
                  <c:v>4.62</c:v>
                </c:pt>
                <c:pt idx="5918">
                  <c:v>4.62</c:v>
                </c:pt>
                <c:pt idx="5919">
                  <c:v>4.66</c:v>
                </c:pt>
                <c:pt idx="5920">
                  <c:v>4.66</c:v>
                </c:pt>
                <c:pt idx="5921">
                  <c:v>4.7</c:v>
                </c:pt>
                <c:pt idx="5922">
                  <c:v>4.7</c:v>
                </c:pt>
                <c:pt idx="5923">
                  <c:v>4.7</c:v>
                </c:pt>
                <c:pt idx="5924">
                  <c:v>4.6399999999999997</c:v>
                </c:pt>
                <c:pt idx="5925">
                  <c:v>4.59</c:v>
                </c:pt>
                <c:pt idx="5926">
                  <c:v>4.4800000000000004</c:v>
                </c:pt>
                <c:pt idx="5927">
                  <c:v>4.51</c:v>
                </c:pt>
                <c:pt idx="5928">
                  <c:v>4.4800000000000004</c:v>
                </c:pt>
                <c:pt idx="5929">
                  <c:v>4.47</c:v>
                </c:pt>
                <c:pt idx="5930">
                  <c:v>4.49</c:v>
                </c:pt>
                <c:pt idx="5931">
                  <c:v>4.51</c:v>
                </c:pt>
                <c:pt idx="5932">
                  <c:v>4.5199999999999996</c:v>
                </c:pt>
                <c:pt idx="5933">
                  <c:v>4.55</c:v>
                </c:pt>
                <c:pt idx="5934">
                  <c:v>4.5999999999999996</c:v>
                </c:pt>
                <c:pt idx="5935">
                  <c:v>4.5199999999999996</c:v>
                </c:pt>
                <c:pt idx="5936">
                  <c:v>4.5</c:v>
                </c:pt>
                <c:pt idx="5937">
                  <c:v>4.53</c:v>
                </c:pt>
                <c:pt idx="5938">
                  <c:v>4.47</c:v>
                </c:pt>
                <c:pt idx="5939">
                  <c:v>4.47</c:v>
                </c:pt>
                <c:pt idx="5940">
                  <c:v>4.46</c:v>
                </c:pt>
                <c:pt idx="5941">
                  <c:v>4.43</c:v>
                </c:pt>
                <c:pt idx="5942">
                  <c:v>4.4400000000000004</c:v>
                </c:pt>
                <c:pt idx="5943">
                  <c:v>4.4800000000000004</c:v>
                </c:pt>
                <c:pt idx="5944">
                  <c:v>4.46</c:v>
                </c:pt>
                <c:pt idx="5945">
                  <c:v>4.43</c:v>
                </c:pt>
                <c:pt idx="5946">
                  <c:v>4.43</c:v>
                </c:pt>
                <c:pt idx="5947">
                  <c:v>4.4000000000000004</c:v>
                </c:pt>
                <c:pt idx="5948">
                  <c:v>4.3899999999999997</c:v>
                </c:pt>
                <c:pt idx="5949">
                  <c:v>4.41</c:v>
                </c:pt>
                <c:pt idx="5950">
                  <c:v>4.4000000000000004</c:v>
                </c:pt>
                <c:pt idx="5951">
                  <c:v>4.4000000000000004</c:v>
                </c:pt>
                <c:pt idx="5952">
                  <c:v>4.3600000000000003</c:v>
                </c:pt>
                <c:pt idx="5953">
                  <c:v>4.42</c:v>
                </c:pt>
                <c:pt idx="5954">
                  <c:v>4.45</c:v>
                </c:pt>
                <c:pt idx="5955">
                  <c:v>4.4400000000000004</c:v>
                </c:pt>
                <c:pt idx="5956">
                  <c:v>4.45</c:v>
                </c:pt>
                <c:pt idx="5957">
                  <c:v>4.41</c:v>
                </c:pt>
                <c:pt idx="5958">
                  <c:v>4.38</c:v>
                </c:pt>
                <c:pt idx="5959">
                  <c:v>4.38</c:v>
                </c:pt>
                <c:pt idx="5960">
                  <c:v>4.4800000000000004</c:v>
                </c:pt>
                <c:pt idx="5961">
                  <c:v>4.51</c:v>
                </c:pt>
                <c:pt idx="5962">
                  <c:v>4.54</c:v>
                </c:pt>
                <c:pt idx="5963">
                  <c:v>4.55</c:v>
                </c:pt>
                <c:pt idx="5964">
                  <c:v>4.58</c:v>
                </c:pt>
                <c:pt idx="5965">
                  <c:v>4.59</c:v>
                </c:pt>
                <c:pt idx="5966">
                  <c:v>4.5999999999999996</c:v>
                </c:pt>
                <c:pt idx="5967">
                  <c:v>4.59</c:v>
                </c:pt>
                <c:pt idx="5968">
                  <c:v>4.58</c:v>
                </c:pt>
                <c:pt idx="5969">
                  <c:v>4.59</c:v>
                </c:pt>
                <c:pt idx="5970">
                  <c:v>4.59</c:v>
                </c:pt>
                <c:pt idx="5974">
                  <c:v>4.66</c:v>
                </c:pt>
                <c:pt idx="5975">
                  <c:v>4.67</c:v>
                </c:pt>
                <c:pt idx="5978">
                  <c:v>4.6399999999999997</c:v>
                </c:pt>
                <c:pt idx="5979">
                  <c:v>4.51</c:v>
                </c:pt>
                <c:pt idx="5980">
                  <c:v>4.49</c:v>
                </c:pt>
                <c:pt idx="5981">
                  <c:v>4.47</c:v>
                </c:pt>
                <c:pt idx="5982">
                  <c:v>4.4800000000000004</c:v>
                </c:pt>
                <c:pt idx="5983">
                  <c:v>4.45</c:v>
                </c:pt>
                <c:pt idx="5984">
                  <c:v>4.45</c:v>
                </c:pt>
                <c:pt idx="5985">
                  <c:v>4.4800000000000004</c:v>
                </c:pt>
                <c:pt idx="5986">
                  <c:v>4.41</c:v>
                </c:pt>
                <c:pt idx="5987">
                  <c:v>4.3899999999999997</c:v>
                </c:pt>
                <c:pt idx="5988">
                  <c:v>4.3499999999999996</c:v>
                </c:pt>
                <c:pt idx="5989">
                  <c:v>4.34</c:v>
                </c:pt>
                <c:pt idx="5990">
                  <c:v>4.32</c:v>
                </c:pt>
                <c:pt idx="5991">
                  <c:v>4.29</c:v>
                </c:pt>
                <c:pt idx="5992">
                  <c:v>4.28</c:v>
                </c:pt>
                <c:pt idx="5993">
                  <c:v>4.3</c:v>
                </c:pt>
                <c:pt idx="5994">
                  <c:v>4.3499999999999996</c:v>
                </c:pt>
                <c:pt idx="5995">
                  <c:v>4.42</c:v>
                </c:pt>
                <c:pt idx="5996">
                  <c:v>4.33</c:v>
                </c:pt>
                <c:pt idx="5997">
                  <c:v>4.3499999999999996</c:v>
                </c:pt>
                <c:pt idx="5998">
                  <c:v>4.37</c:v>
                </c:pt>
                <c:pt idx="5999">
                  <c:v>4.32</c:v>
                </c:pt>
                <c:pt idx="6000">
                  <c:v>4.3</c:v>
                </c:pt>
                <c:pt idx="6001">
                  <c:v>4.29</c:v>
                </c:pt>
                <c:pt idx="6002">
                  <c:v>4.2699999999999996</c:v>
                </c:pt>
                <c:pt idx="6003">
                  <c:v>4.26</c:v>
                </c:pt>
                <c:pt idx="6004">
                  <c:v>4.26</c:v>
                </c:pt>
                <c:pt idx="6005">
                  <c:v>4.28</c:v>
                </c:pt>
                <c:pt idx="6006">
                  <c:v>4.25</c:v>
                </c:pt>
                <c:pt idx="6007">
                  <c:v>4.29</c:v>
                </c:pt>
                <c:pt idx="6008">
                  <c:v>4.3</c:v>
                </c:pt>
                <c:pt idx="6009">
                  <c:v>4.3600000000000003</c:v>
                </c:pt>
                <c:pt idx="6010">
                  <c:v>4.37</c:v>
                </c:pt>
                <c:pt idx="6011">
                  <c:v>4.37</c:v>
                </c:pt>
                <c:pt idx="6012">
                  <c:v>4.3600000000000003</c:v>
                </c:pt>
                <c:pt idx="6013">
                  <c:v>4.4000000000000004</c:v>
                </c:pt>
                <c:pt idx="6014">
                  <c:v>4.43</c:v>
                </c:pt>
                <c:pt idx="6015">
                  <c:v>4.4000000000000004</c:v>
                </c:pt>
                <c:pt idx="6016">
                  <c:v>4.4400000000000004</c:v>
                </c:pt>
                <c:pt idx="6017">
                  <c:v>4.49</c:v>
                </c:pt>
                <c:pt idx="6018">
                  <c:v>4.49</c:v>
                </c:pt>
                <c:pt idx="6019">
                  <c:v>4.4800000000000004</c:v>
                </c:pt>
                <c:pt idx="6020">
                  <c:v>4.37</c:v>
                </c:pt>
                <c:pt idx="6021">
                  <c:v>4.3</c:v>
                </c:pt>
                <c:pt idx="6022">
                  <c:v>4.34</c:v>
                </c:pt>
                <c:pt idx="6023">
                  <c:v>4.3899999999999997</c:v>
                </c:pt>
                <c:pt idx="6024">
                  <c:v>4.42</c:v>
                </c:pt>
                <c:pt idx="6025">
                  <c:v>4.45</c:v>
                </c:pt>
                <c:pt idx="6026">
                  <c:v>4.3899999999999997</c:v>
                </c:pt>
                <c:pt idx="6027">
                  <c:v>4.38</c:v>
                </c:pt>
                <c:pt idx="6028">
                  <c:v>4.37</c:v>
                </c:pt>
                <c:pt idx="6029">
                  <c:v>4.34</c:v>
                </c:pt>
                <c:pt idx="6030">
                  <c:v>4.37</c:v>
                </c:pt>
                <c:pt idx="6031">
                  <c:v>4.32</c:v>
                </c:pt>
                <c:pt idx="6032">
                  <c:v>4.38</c:v>
                </c:pt>
                <c:pt idx="6033">
                  <c:v>4.32</c:v>
                </c:pt>
                <c:pt idx="6034">
                  <c:v>4.3</c:v>
                </c:pt>
                <c:pt idx="6037">
                  <c:v>4.38</c:v>
                </c:pt>
                <c:pt idx="6038">
                  <c:v>4.41</c:v>
                </c:pt>
                <c:pt idx="6039">
                  <c:v>4.4400000000000004</c:v>
                </c:pt>
                <c:pt idx="6040">
                  <c:v>4.46</c:v>
                </c:pt>
                <c:pt idx="6041">
                  <c:v>4.43</c:v>
                </c:pt>
                <c:pt idx="6042">
                  <c:v>4.42</c:v>
                </c:pt>
                <c:pt idx="6043">
                  <c:v>4.42</c:v>
                </c:pt>
                <c:pt idx="6044">
                  <c:v>4.45</c:v>
                </c:pt>
                <c:pt idx="6045">
                  <c:v>4.43</c:v>
                </c:pt>
                <c:pt idx="6046">
                  <c:v>4.46</c:v>
                </c:pt>
                <c:pt idx="6047">
                  <c:v>4.4800000000000004</c:v>
                </c:pt>
                <c:pt idx="6048">
                  <c:v>4.4800000000000004</c:v>
                </c:pt>
                <c:pt idx="6049">
                  <c:v>4.49</c:v>
                </c:pt>
                <c:pt idx="6050">
                  <c:v>4.47</c:v>
                </c:pt>
                <c:pt idx="6051">
                  <c:v>4.42</c:v>
                </c:pt>
                <c:pt idx="6052">
                  <c:v>4.46</c:v>
                </c:pt>
                <c:pt idx="6053">
                  <c:v>4.5199999999999996</c:v>
                </c:pt>
                <c:pt idx="6054">
                  <c:v>4.57</c:v>
                </c:pt>
                <c:pt idx="6055">
                  <c:v>4.58</c:v>
                </c:pt>
                <c:pt idx="6056">
                  <c:v>4.57</c:v>
                </c:pt>
                <c:pt idx="6057">
                  <c:v>4.6100000000000003</c:v>
                </c:pt>
                <c:pt idx="6058">
                  <c:v>4.62</c:v>
                </c:pt>
                <c:pt idx="6059">
                  <c:v>4.5999999999999996</c:v>
                </c:pt>
                <c:pt idx="6060">
                  <c:v>4.67</c:v>
                </c:pt>
                <c:pt idx="6061">
                  <c:v>4.6500000000000004</c:v>
                </c:pt>
                <c:pt idx="6062">
                  <c:v>4.7</c:v>
                </c:pt>
                <c:pt idx="6063">
                  <c:v>4.6399999999999997</c:v>
                </c:pt>
                <c:pt idx="6065">
                  <c:v>4.6399999999999997</c:v>
                </c:pt>
                <c:pt idx="6066">
                  <c:v>4.63</c:v>
                </c:pt>
                <c:pt idx="6067">
                  <c:v>4.63</c:v>
                </c:pt>
                <c:pt idx="6068">
                  <c:v>4.6500000000000004</c:v>
                </c:pt>
                <c:pt idx="6069">
                  <c:v>4.6100000000000003</c:v>
                </c:pt>
                <c:pt idx="6070">
                  <c:v>4.55</c:v>
                </c:pt>
                <c:pt idx="6071">
                  <c:v>4.55</c:v>
                </c:pt>
                <c:pt idx="6072">
                  <c:v>4.6100000000000003</c:v>
                </c:pt>
                <c:pt idx="6073">
                  <c:v>4.66</c:v>
                </c:pt>
                <c:pt idx="6074">
                  <c:v>4.72</c:v>
                </c:pt>
                <c:pt idx="6075">
                  <c:v>4.67</c:v>
                </c:pt>
                <c:pt idx="6076">
                  <c:v>4.6900000000000004</c:v>
                </c:pt>
                <c:pt idx="6077">
                  <c:v>4.68</c:v>
                </c:pt>
                <c:pt idx="6078">
                  <c:v>4.7300000000000004</c:v>
                </c:pt>
                <c:pt idx="6079">
                  <c:v>4.7699999999999996</c:v>
                </c:pt>
                <c:pt idx="6080">
                  <c:v>4.76</c:v>
                </c:pt>
                <c:pt idx="6081">
                  <c:v>4.7699999999999996</c:v>
                </c:pt>
                <c:pt idx="6082">
                  <c:v>4.79</c:v>
                </c:pt>
                <c:pt idx="6083">
                  <c:v>4.8499999999999996</c:v>
                </c:pt>
                <c:pt idx="6084">
                  <c:v>4.91</c:v>
                </c:pt>
                <c:pt idx="6085">
                  <c:v>4.9000000000000004</c:v>
                </c:pt>
                <c:pt idx="6086">
                  <c:v>4.8899999999999997</c:v>
                </c:pt>
                <c:pt idx="6087">
                  <c:v>4.9000000000000004</c:v>
                </c:pt>
                <c:pt idx="6088">
                  <c:v>4.8899999999999997</c:v>
                </c:pt>
                <c:pt idx="6089">
                  <c:v>4.92</c:v>
                </c:pt>
                <c:pt idx="6090">
                  <c:v>4.9800000000000004</c:v>
                </c:pt>
                <c:pt idx="6091">
                  <c:v>4.93</c:v>
                </c:pt>
                <c:pt idx="6092">
                  <c:v>5.0999999999999996</c:v>
                </c:pt>
                <c:pt idx="6093">
                  <c:v>5.1100000000000003</c:v>
                </c:pt>
                <c:pt idx="6094">
                  <c:v>5.16</c:v>
                </c:pt>
                <c:pt idx="6095">
                  <c:v>5.22</c:v>
                </c:pt>
                <c:pt idx="6096">
                  <c:v>5.22</c:v>
                </c:pt>
                <c:pt idx="6097">
                  <c:v>5.2</c:v>
                </c:pt>
                <c:pt idx="6098">
                  <c:v>5.18</c:v>
                </c:pt>
                <c:pt idx="6099">
                  <c:v>5.18</c:v>
                </c:pt>
                <c:pt idx="6100">
                  <c:v>5.19</c:v>
                </c:pt>
                <c:pt idx="6101">
                  <c:v>5.18</c:v>
                </c:pt>
                <c:pt idx="6102">
                  <c:v>5.2</c:v>
                </c:pt>
                <c:pt idx="6103">
                  <c:v>5.22</c:v>
                </c:pt>
                <c:pt idx="6104">
                  <c:v>5.18</c:v>
                </c:pt>
                <c:pt idx="6105">
                  <c:v>5.14</c:v>
                </c:pt>
                <c:pt idx="6106">
                  <c:v>5.24</c:v>
                </c:pt>
                <c:pt idx="6107">
                  <c:v>5.19</c:v>
                </c:pt>
                <c:pt idx="6108">
                  <c:v>5.24</c:v>
                </c:pt>
                <c:pt idx="6109">
                  <c:v>5.24</c:v>
                </c:pt>
                <c:pt idx="6110">
                  <c:v>5.12</c:v>
                </c:pt>
                <c:pt idx="6111">
                  <c:v>5.05</c:v>
                </c:pt>
                <c:pt idx="6112">
                  <c:v>5.03</c:v>
                </c:pt>
                <c:pt idx="6113">
                  <c:v>5.0199999999999996</c:v>
                </c:pt>
                <c:pt idx="6114">
                  <c:v>5</c:v>
                </c:pt>
                <c:pt idx="6115">
                  <c:v>4.99</c:v>
                </c:pt>
                <c:pt idx="6116">
                  <c:v>5.03</c:v>
                </c:pt>
                <c:pt idx="6117">
                  <c:v>4.97</c:v>
                </c:pt>
                <c:pt idx="6118">
                  <c:v>4.96</c:v>
                </c:pt>
                <c:pt idx="6119">
                  <c:v>5.05</c:v>
                </c:pt>
                <c:pt idx="6120">
                  <c:v>5.09</c:v>
                </c:pt>
                <c:pt idx="6121">
                  <c:v>5.2</c:v>
                </c:pt>
                <c:pt idx="6122">
                  <c:v>5.17</c:v>
                </c:pt>
                <c:pt idx="6123">
                  <c:v>5.22</c:v>
                </c:pt>
                <c:pt idx="6124">
                  <c:v>5.17</c:v>
                </c:pt>
                <c:pt idx="6125">
                  <c:v>5.09</c:v>
                </c:pt>
                <c:pt idx="6126">
                  <c:v>5.15</c:v>
                </c:pt>
                <c:pt idx="6127">
                  <c:v>5.0999999999999996</c:v>
                </c:pt>
                <c:pt idx="6128">
                  <c:v>5.0599999999999996</c:v>
                </c:pt>
                <c:pt idx="6129">
                  <c:v>5.03</c:v>
                </c:pt>
                <c:pt idx="6130">
                  <c:v>4.96</c:v>
                </c:pt>
                <c:pt idx="6131">
                  <c:v>4.93</c:v>
                </c:pt>
                <c:pt idx="6132">
                  <c:v>4.92</c:v>
                </c:pt>
                <c:pt idx="6133">
                  <c:v>4.8899999999999997</c:v>
                </c:pt>
                <c:pt idx="6134">
                  <c:v>4.87</c:v>
                </c:pt>
                <c:pt idx="6135">
                  <c:v>4.82</c:v>
                </c:pt>
                <c:pt idx="6136">
                  <c:v>4.82</c:v>
                </c:pt>
                <c:pt idx="6137">
                  <c:v>4.8</c:v>
                </c:pt>
                <c:pt idx="6138">
                  <c:v>4.8</c:v>
                </c:pt>
                <c:pt idx="6139">
                  <c:v>4.8099999999999996</c:v>
                </c:pt>
                <c:pt idx="6140">
                  <c:v>4.79</c:v>
                </c:pt>
                <c:pt idx="6141">
                  <c:v>4.75</c:v>
                </c:pt>
                <c:pt idx="6142">
                  <c:v>4.74</c:v>
                </c:pt>
                <c:pt idx="6143">
                  <c:v>4.79</c:v>
                </c:pt>
                <c:pt idx="6144">
                  <c:v>4.7699999999999996</c:v>
                </c:pt>
                <c:pt idx="6145">
                  <c:v>4.78</c:v>
                </c:pt>
                <c:pt idx="6146">
                  <c:v>4.7699999999999996</c:v>
                </c:pt>
                <c:pt idx="6147">
                  <c:v>4.75</c:v>
                </c:pt>
                <c:pt idx="6148">
                  <c:v>4.75</c:v>
                </c:pt>
                <c:pt idx="6149">
                  <c:v>4.8</c:v>
                </c:pt>
                <c:pt idx="6150">
                  <c:v>4.8</c:v>
                </c:pt>
                <c:pt idx="6151">
                  <c:v>4.79</c:v>
                </c:pt>
                <c:pt idx="6152">
                  <c:v>4.82</c:v>
                </c:pt>
                <c:pt idx="6153">
                  <c:v>4.75</c:v>
                </c:pt>
                <c:pt idx="6154">
                  <c:v>4.75</c:v>
                </c:pt>
                <c:pt idx="6155">
                  <c:v>4.67</c:v>
                </c:pt>
                <c:pt idx="6156">
                  <c:v>4.76</c:v>
                </c:pt>
                <c:pt idx="6157">
                  <c:v>4.76</c:v>
                </c:pt>
                <c:pt idx="6158">
                  <c:v>4.72</c:v>
                </c:pt>
                <c:pt idx="6159">
                  <c:v>4.74</c:v>
                </c:pt>
                <c:pt idx="6160">
                  <c:v>4.7699999999999996</c:v>
                </c:pt>
                <c:pt idx="6161">
                  <c:v>4.7</c:v>
                </c:pt>
                <c:pt idx="6162">
                  <c:v>4.71</c:v>
                </c:pt>
                <c:pt idx="6163">
                  <c:v>4.75</c:v>
                </c:pt>
                <c:pt idx="6164">
                  <c:v>4.84</c:v>
                </c:pt>
                <c:pt idx="6165">
                  <c:v>4.88</c:v>
                </c:pt>
                <c:pt idx="6166">
                  <c:v>4.9400000000000004</c:v>
                </c:pt>
                <c:pt idx="6167">
                  <c:v>4.91</c:v>
                </c:pt>
                <c:pt idx="6168">
                  <c:v>4.88</c:v>
                </c:pt>
                <c:pt idx="6169">
                  <c:v>4.8899999999999997</c:v>
                </c:pt>
                <c:pt idx="6170">
                  <c:v>4.87</c:v>
                </c:pt>
                <c:pt idx="6171">
                  <c:v>4.92</c:v>
                </c:pt>
                <c:pt idx="6172">
                  <c:v>4.8600000000000003</c:v>
                </c:pt>
                <c:pt idx="6173">
                  <c:v>4.84</c:v>
                </c:pt>
                <c:pt idx="6174">
                  <c:v>4.8499999999999996</c:v>
                </c:pt>
                <c:pt idx="6175">
                  <c:v>4.71</c:v>
                </c:pt>
                <c:pt idx="6176">
                  <c:v>4.5999999999999996</c:v>
                </c:pt>
                <c:pt idx="6177">
                  <c:v>4.57</c:v>
                </c:pt>
                <c:pt idx="6178">
                  <c:v>4.57</c:v>
                </c:pt>
                <c:pt idx="6179">
                  <c:v>4.75</c:v>
                </c:pt>
                <c:pt idx="6180">
                  <c:v>4.82</c:v>
                </c:pt>
                <c:pt idx="6181">
                  <c:v>4.8899999999999997</c:v>
                </c:pt>
                <c:pt idx="6182">
                  <c:v>4.82</c:v>
                </c:pt>
                <c:pt idx="6183">
                  <c:v>4.79</c:v>
                </c:pt>
                <c:pt idx="6184">
                  <c:v>4.79</c:v>
                </c:pt>
                <c:pt idx="6185">
                  <c:v>4.74</c:v>
                </c:pt>
                <c:pt idx="6186">
                  <c:v>4.72</c:v>
                </c:pt>
                <c:pt idx="6187">
                  <c:v>4.7</c:v>
                </c:pt>
                <c:pt idx="6188">
                  <c:v>4.6500000000000004</c:v>
                </c:pt>
                <c:pt idx="6189">
                  <c:v>4.6500000000000004</c:v>
                </c:pt>
                <c:pt idx="6190">
                  <c:v>4.6500000000000004</c:v>
                </c:pt>
                <c:pt idx="6191">
                  <c:v>4.7</c:v>
                </c:pt>
                <c:pt idx="6192">
                  <c:v>4.7699999999999996</c:v>
                </c:pt>
                <c:pt idx="6193">
                  <c:v>4.84</c:v>
                </c:pt>
                <c:pt idx="6194">
                  <c:v>5.29</c:v>
                </c:pt>
                <c:pt idx="6195">
                  <c:v>5.26</c:v>
                </c:pt>
                <c:pt idx="6196">
                  <c:v>5.25</c:v>
                </c:pt>
                <c:pt idx="6197">
                  <c:v>5.07</c:v>
                </c:pt>
                <c:pt idx="6198">
                  <c:v>4.9400000000000004</c:v>
                </c:pt>
                <c:pt idx="6199">
                  <c:v>4.82</c:v>
                </c:pt>
                <c:pt idx="6200">
                  <c:v>4.76</c:v>
                </c:pt>
                <c:pt idx="6201">
                  <c:v>4.7300000000000004</c:v>
                </c:pt>
                <c:pt idx="6202">
                  <c:v>4.7699999999999996</c:v>
                </c:pt>
                <c:pt idx="6203">
                  <c:v>4.79</c:v>
                </c:pt>
                <c:pt idx="6204">
                  <c:v>4.83</c:v>
                </c:pt>
                <c:pt idx="6205">
                  <c:v>4.8099999999999996</c:v>
                </c:pt>
                <c:pt idx="6206">
                  <c:v>4.78</c:v>
                </c:pt>
                <c:pt idx="6207">
                  <c:v>4.78</c:v>
                </c:pt>
                <c:pt idx="6208">
                  <c:v>4.68</c:v>
                </c:pt>
                <c:pt idx="6209">
                  <c:v>4.59</c:v>
                </c:pt>
                <c:pt idx="6210">
                  <c:v>4.5599999999999996</c:v>
                </c:pt>
                <c:pt idx="6211">
                  <c:v>4.5599999999999996</c:v>
                </c:pt>
                <c:pt idx="6212">
                  <c:v>4.53</c:v>
                </c:pt>
                <c:pt idx="6213">
                  <c:v>4.51</c:v>
                </c:pt>
                <c:pt idx="6214">
                  <c:v>4.5599999999999996</c:v>
                </c:pt>
                <c:pt idx="6215">
                  <c:v>4.54</c:v>
                </c:pt>
                <c:pt idx="6216">
                  <c:v>4.51</c:v>
                </c:pt>
                <c:pt idx="6217">
                  <c:v>4.37</c:v>
                </c:pt>
                <c:pt idx="6218">
                  <c:v>4.34</c:v>
                </c:pt>
                <c:pt idx="6219">
                  <c:v>4.42</c:v>
                </c:pt>
                <c:pt idx="6220">
                  <c:v>4.45</c:v>
                </c:pt>
                <c:pt idx="6221">
                  <c:v>4.55</c:v>
                </c:pt>
                <c:pt idx="6222">
                  <c:v>4.54</c:v>
                </c:pt>
                <c:pt idx="6223">
                  <c:v>4.51</c:v>
                </c:pt>
                <c:pt idx="6224">
                  <c:v>4.49</c:v>
                </c:pt>
                <c:pt idx="6225">
                  <c:v>4.55</c:v>
                </c:pt>
                <c:pt idx="6226">
                  <c:v>4.6100000000000003</c:v>
                </c:pt>
                <c:pt idx="6227">
                  <c:v>4.5199999999999996</c:v>
                </c:pt>
                <c:pt idx="6228">
                  <c:v>4.37</c:v>
                </c:pt>
                <c:pt idx="6229">
                  <c:v>4.38</c:v>
                </c:pt>
                <c:pt idx="6230">
                  <c:v>4.4000000000000004</c:v>
                </c:pt>
                <c:pt idx="6231">
                  <c:v>4.51</c:v>
                </c:pt>
                <c:pt idx="6232">
                  <c:v>4.3899999999999997</c:v>
                </c:pt>
                <c:pt idx="6236">
                  <c:v>4.5</c:v>
                </c:pt>
                <c:pt idx="6237">
                  <c:v>4.49</c:v>
                </c:pt>
                <c:pt idx="6240">
                  <c:v>4.45</c:v>
                </c:pt>
                <c:pt idx="6241">
                  <c:v>4.47</c:v>
                </c:pt>
                <c:pt idx="6242">
                  <c:v>4.5199999999999996</c:v>
                </c:pt>
                <c:pt idx="6243">
                  <c:v>4.5199999999999996</c:v>
                </c:pt>
                <c:pt idx="6244">
                  <c:v>4.53</c:v>
                </c:pt>
                <c:pt idx="6245">
                  <c:v>4.45</c:v>
                </c:pt>
                <c:pt idx="6246">
                  <c:v>4.5199999999999996</c:v>
                </c:pt>
                <c:pt idx="6247">
                  <c:v>4.5599999999999996</c:v>
                </c:pt>
                <c:pt idx="6248">
                  <c:v>4.57</c:v>
                </c:pt>
                <c:pt idx="6249">
                  <c:v>4.54</c:v>
                </c:pt>
                <c:pt idx="6250">
                  <c:v>4.54</c:v>
                </c:pt>
                <c:pt idx="6251">
                  <c:v>4.5599999999999996</c:v>
                </c:pt>
                <c:pt idx="6252">
                  <c:v>4.6100000000000003</c:v>
                </c:pt>
                <c:pt idx="6253">
                  <c:v>4.67</c:v>
                </c:pt>
                <c:pt idx="6254">
                  <c:v>4.71</c:v>
                </c:pt>
                <c:pt idx="6255">
                  <c:v>4.84</c:v>
                </c:pt>
                <c:pt idx="6256">
                  <c:v>4.99</c:v>
                </c:pt>
                <c:pt idx="6257">
                  <c:v>4.88</c:v>
                </c:pt>
                <c:pt idx="6258">
                  <c:v>4.76</c:v>
                </c:pt>
                <c:pt idx="6259">
                  <c:v>4.6900000000000004</c:v>
                </c:pt>
                <c:pt idx="6260">
                  <c:v>4.67</c:v>
                </c:pt>
                <c:pt idx="6261">
                  <c:v>4.6100000000000003</c:v>
                </c:pt>
                <c:pt idx="6262">
                  <c:v>4.57</c:v>
                </c:pt>
                <c:pt idx="6263">
                  <c:v>4.54</c:v>
                </c:pt>
                <c:pt idx="6264">
                  <c:v>4.55</c:v>
                </c:pt>
                <c:pt idx="6265">
                  <c:v>4.55</c:v>
                </c:pt>
                <c:pt idx="6266">
                  <c:v>4.54</c:v>
                </c:pt>
                <c:pt idx="6267">
                  <c:v>4.5199999999999996</c:v>
                </c:pt>
                <c:pt idx="6268">
                  <c:v>4.51</c:v>
                </c:pt>
                <c:pt idx="6269">
                  <c:v>4.5</c:v>
                </c:pt>
                <c:pt idx="6270">
                  <c:v>4.58</c:v>
                </c:pt>
                <c:pt idx="6271">
                  <c:v>4.57</c:v>
                </c:pt>
                <c:pt idx="6272">
                  <c:v>4.5599999999999996</c:v>
                </c:pt>
                <c:pt idx="6273">
                  <c:v>4.4800000000000004</c:v>
                </c:pt>
                <c:pt idx="6274">
                  <c:v>4.49</c:v>
                </c:pt>
                <c:pt idx="6275">
                  <c:v>4.45</c:v>
                </c:pt>
                <c:pt idx="6276">
                  <c:v>4.43</c:v>
                </c:pt>
                <c:pt idx="6277">
                  <c:v>4.4800000000000004</c:v>
                </c:pt>
                <c:pt idx="6278">
                  <c:v>4.5199999999999996</c:v>
                </c:pt>
                <c:pt idx="6279">
                  <c:v>4.6399999999999997</c:v>
                </c:pt>
                <c:pt idx="6280">
                  <c:v>4.62</c:v>
                </c:pt>
                <c:pt idx="6281">
                  <c:v>4.6100000000000003</c:v>
                </c:pt>
                <c:pt idx="6282">
                  <c:v>4.5999999999999996</c:v>
                </c:pt>
                <c:pt idx="6283">
                  <c:v>4.6100000000000003</c:v>
                </c:pt>
                <c:pt idx="6284">
                  <c:v>4.54</c:v>
                </c:pt>
                <c:pt idx="6285">
                  <c:v>4.4800000000000004</c:v>
                </c:pt>
                <c:pt idx="6286">
                  <c:v>4.45</c:v>
                </c:pt>
                <c:pt idx="6287">
                  <c:v>4.4800000000000004</c:v>
                </c:pt>
                <c:pt idx="6288">
                  <c:v>4.5</c:v>
                </c:pt>
                <c:pt idx="6289">
                  <c:v>4.5</c:v>
                </c:pt>
                <c:pt idx="6290">
                  <c:v>4.5599999999999996</c:v>
                </c:pt>
                <c:pt idx="6291">
                  <c:v>4.5</c:v>
                </c:pt>
                <c:pt idx="6292">
                  <c:v>4.4800000000000004</c:v>
                </c:pt>
                <c:pt idx="6293">
                  <c:v>4.5199999999999996</c:v>
                </c:pt>
                <c:pt idx="6294">
                  <c:v>4.3899999999999997</c:v>
                </c:pt>
                <c:pt idx="6295">
                  <c:v>4.3</c:v>
                </c:pt>
                <c:pt idx="6296">
                  <c:v>4.26</c:v>
                </c:pt>
                <c:pt idx="6297">
                  <c:v>4.4000000000000004</c:v>
                </c:pt>
                <c:pt idx="6298">
                  <c:v>4.3899999999999997</c:v>
                </c:pt>
                <c:pt idx="6299">
                  <c:v>4.38</c:v>
                </c:pt>
                <c:pt idx="6300">
                  <c:v>4.3499999999999996</c:v>
                </c:pt>
                <c:pt idx="6301">
                  <c:v>4.4000000000000004</c:v>
                </c:pt>
                <c:pt idx="6302">
                  <c:v>4.4000000000000004</c:v>
                </c:pt>
                <c:pt idx="6303">
                  <c:v>4.3499999999999996</c:v>
                </c:pt>
                <c:pt idx="6304">
                  <c:v>4.34</c:v>
                </c:pt>
                <c:pt idx="6305">
                  <c:v>4.3600000000000003</c:v>
                </c:pt>
                <c:pt idx="6306">
                  <c:v>4.38</c:v>
                </c:pt>
                <c:pt idx="6307">
                  <c:v>4.4400000000000004</c:v>
                </c:pt>
                <c:pt idx="6308">
                  <c:v>4.43</c:v>
                </c:pt>
                <c:pt idx="6309">
                  <c:v>4.4400000000000004</c:v>
                </c:pt>
                <c:pt idx="6312">
                  <c:v>4.3899999999999997</c:v>
                </c:pt>
                <c:pt idx="6313">
                  <c:v>4.3499999999999996</c:v>
                </c:pt>
                <c:pt idx="6314">
                  <c:v>4.33</c:v>
                </c:pt>
                <c:pt idx="6315">
                  <c:v>4.32</c:v>
                </c:pt>
                <c:pt idx="6316">
                  <c:v>4.32</c:v>
                </c:pt>
                <c:pt idx="6317">
                  <c:v>4.3</c:v>
                </c:pt>
                <c:pt idx="6318">
                  <c:v>4.32</c:v>
                </c:pt>
                <c:pt idx="6319">
                  <c:v>4.32</c:v>
                </c:pt>
                <c:pt idx="6320">
                  <c:v>4.3099999999999996</c:v>
                </c:pt>
                <c:pt idx="6321">
                  <c:v>4.28</c:v>
                </c:pt>
                <c:pt idx="6322">
                  <c:v>4.28</c:v>
                </c:pt>
                <c:pt idx="6323">
                  <c:v>4.4400000000000004</c:v>
                </c:pt>
                <c:pt idx="6324">
                  <c:v>4.42</c:v>
                </c:pt>
                <c:pt idx="6326">
                  <c:v>4.3600000000000003</c:v>
                </c:pt>
                <c:pt idx="6327">
                  <c:v>4.33</c:v>
                </c:pt>
                <c:pt idx="6328">
                  <c:v>4.3099999999999996</c:v>
                </c:pt>
                <c:pt idx="6329">
                  <c:v>4.3099999999999996</c:v>
                </c:pt>
                <c:pt idx="6330">
                  <c:v>4.3499999999999996</c:v>
                </c:pt>
                <c:pt idx="6331">
                  <c:v>4.34</c:v>
                </c:pt>
                <c:pt idx="6332">
                  <c:v>4.37</c:v>
                </c:pt>
                <c:pt idx="6333">
                  <c:v>4.42</c:v>
                </c:pt>
                <c:pt idx="6334">
                  <c:v>4.43</c:v>
                </c:pt>
                <c:pt idx="6335">
                  <c:v>4.3899999999999997</c:v>
                </c:pt>
                <c:pt idx="6336">
                  <c:v>4.37</c:v>
                </c:pt>
                <c:pt idx="6337">
                  <c:v>4.42</c:v>
                </c:pt>
                <c:pt idx="6338">
                  <c:v>4.3899999999999997</c:v>
                </c:pt>
                <c:pt idx="6339">
                  <c:v>4.38</c:v>
                </c:pt>
                <c:pt idx="6340">
                  <c:v>4.42</c:v>
                </c:pt>
                <c:pt idx="6341">
                  <c:v>4.46</c:v>
                </c:pt>
                <c:pt idx="6342">
                  <c:v>4.47</c:v>
                </c:pt>
                <c:pt idx="6343">
                  <c:v>4.54</c:v>
                </c:pt>
                <c:pt idx="6344">
                  <c:v>4.63</c:v>
                </c:pt>
                <c:pt idx="6345">
                  <c:v>4.6100000000000003</c:v>
                </c:pt>
                <c:pt idx="6346">
                  <c:v>4.58</c:v>
                </c:pt>
                <c:pt idx="6347">
                  <c:v>4.5999999999999996</c:v>
                </c:pt>
                <c:pt idx="6348">
                  <c:v>4.5999999999999996</c:v>
                </c:pt>
                <c:pt idx="6349">
                  <c:v>4.6500000000000004</c:v>
                </c:pt>
                <c:pt idx="6350">
                  <c:v>4.67</c:v>
                </c:pt>
                <c:pt idx="6351">
                  <c:v>4.6900000000000004</c:v>
                </c:pt>
                <c:pt idx="6352">
                  <c:v>4.71</c:v>
                </c:pt>
                <c:pt idx="6353">
                  <c:v>4.7</c:v>
                </c:pt>
                <c:pt idx="6354">
                  <c:v>4.76</c:v>
                </c:pt>
                <c:pt idx="6355">
                  <c:v>4.67</c:v>
                </c:pt>
                <c:pt idx="6356">
                  <c:v>4.6100000000000003</c:v>
                </c:pt>
                <c:pt idx="6357">
                  <c:v>4.62</c:v>
                </c:pt>
                <c:pt idx="6358">
                  <c:v>4.58</c:v>
                </c:pt>
                <c:pt idx="6359">
                  <c:v>4.59</c:v>
                </c:pt>
                <c:pt idx="6360">
                  <c:v>4.6100000000000003</c:v>
                </c:pt>
                <c:pt idx="6361">
                  <c:v>4.58</c:v>
                </c:pt>
                <c:pt idx="6362">
                  <c:v>4.5999999999999996</c:v>
                </c:pt>
                <c:pt idx="6363">
                  <c:v>4.58</c:v>
                </c:pt>
                <c:pt idx="6364">
                  <c:v>4.5199999999999996</c:v>
                </c:pt>
                <c:pt idx="6365">
                  <c:v>4.54</c:v>
                </c:pt>
                <c:pt idx="6366">
                  <c:v>4.4400000000000004</c:v>
                </c:pt>
                <c:pt idx="6367">
                  <c:v>4.43</c:v>
                </c:pt>
                <c:pt idx="6368">
                  <c:v>4.43</c:v>
                </c:pt>
                <c:pt idx="6369">
                  <c:v>4.3899999999999997</c:v>
                </c:pt>
                <c:pt idx="6370">
                  <c:v>4.3899999999999997</c:v>
                </c:pt>
                <c:pt idx="6371">
                  <c:v>4.37</c:v>
                </c:pt>
                <c:pt idx="6372">
                  <c:v>4.4400000000000004</c:v>
                </c:pt>
                <c:pt idx="6373">
                  <c:v>4.43</c:v>
                </c:pt>
                <c:pt idx="6374">
                  <c:v>4.43</c:v>
                </c:pt>
                <c:pt idx="6375">
                  <c:v>4.46</c:v>
                </c:pt>
                <c:pt idx="6376">
                  <c:v>4.4400000000000004</c:v>
                </c:pt>
                <c:pt idx="6377">
                  <c:v>4.47</c:v>
                </c:pt>
                <c:pt idx="6378">
                  <c:v>4.4400000000000004</c:v>
                </c:pt>
                <c:pt idx="6379">
                  <c:v>4.4400000000000004</c:v>
                </c:pt>
                <c:pt idx="6380">
                  <c:v>4.3899999999999997</c:v>
                </c:pt>
                <c:pt idx="6381">
                  <c:v>4.3899999999999997</c:v>
                </c:pt>
                <c:pt idx="6382">
                  <c:v>4.3499999999999996</c:v>
                </c:pt>
                <c:pt idx="6383">
                  <c:v>4.29</c:v>
                </c:pt>
                <c:pt idx="6384">
                  <c:v>4.33</c:v>
                </c:pt>
                <c:pt idx="6385">
                  <c:v>4.3499999999999996</c:v>
                </c:pt>
                <c:pt idx="6386">
                  <c:v>4.3600000000000003</c:v>
                </c:pt>
                <c:pt idx="6387">
                  <c:v>4.3</c:v>
                </c:pt>
                <c:pt idx="6388">
                  <c:v>4.26</c:v>
                </c:pt>
                <c:pt idx="6389">
                  <c:v>4.28</c:v>
                </c:pt>
                <c:pt idx="6390">
                  <c:v>4.1900000000000004</c:v>
                </c:pt>
                <c:pt idx="6391">
                  <c:v>4.1500000000000004</c:v>
                </c:pt>
                <c:pt idx="6392">
                  <c:v>4.1399999999999997</c:v>
                </c:pt>
                <c:pt idx="6393">
                  <c:v>4.1500000000000004</c:v>
                </c:pt>
                <c:pt idx="6394">
                  <c:v>4.16</c:v>
                </c:pt>
                <c:pt idx="6395">
                  <c:v>4.16</c:v>
                </c:pt>
                <c:pt idx="6396">
                  <c:v>4.17</c:v>
                </c:pt>
                <c:pt idx="6397">
                  <c:v>4.13</c:v>
                </c:pt>
                <c:pt idx="6398">
                  <c:v>4.1900000000000004</c:v>
                </c:pt>
                <c:pt idx="6399">
                  <c:v>4.2</c:v>
                </c:pt>
                <c:pt idx="6400">
                  <c:v>4.1399999999999997</c:v>
                </c:pt>
                <c:pt idx="6401">
                  <c:v>4.13</c:v>
                </c:pt>
                <c:pt idx="6402">
                  <c:v>4.1100000000000003</c:v>
                </c:pt>
                <c:pt idx="6403">
                  <c:v>4.09</c:v>
                </c:pt>
                <c:pt idx="6404">
                  <c:v>4.09</c:v>
                </c:pt>
                <c:pt idx="6405">
                  <c:v>4.07</c:v>
                </c:pt>
                <c:pt idx="6406">
                  <c:v>4.09</c:v>
                </c:pt>
                <c:pt idx="6407">
                  <c:v>4.0599999999999996</c:v>
                </c:pt>
                <c:pt idx="6408">
                  <c:v>4.05</c:v>
                </c:pt>
                <c:pt idx="6409">
                  <c:v>4.03</c:v>
                </c:pt>
                <c:pt idx="6410">
                  <c:v>4.07</c:v>
                </c:pt>
                <c:pt idx="6411">
                  <c:v>4.0599999999999996</c:v>
                </c:pt>
                <c:pt idx="6412">
                  <c:v>4.09</c:v>
                </c:pt>
                <c:pt idx="6413">
                  <c:v>4.0999999999999996</c:v>
                </c:pt>
                <c:pt idx="6414">
                  <c:v>4.13</c:v>
                </c:pt>
                <c:pt idx="6415">
                  <c:v>4.1399999999999997</c:v>
                </c:pt>
                <c:pt idx="6416">
                  <c:v>4.16</c:v>
                </c:pt>
                <c:pt idx="6417">
                  <c:v>4.1500000000000004</c:v>
                </c:pt>
                <c:pt idx="6418">
                  <c:v>4.1500000000000004</c:v>
                </c:pt>
                <c:pt idx="6419">
                  <c:v>4.13</c:v>
                </c:pt>
                <c:pt idx="6420">
                  <c:v>4.0599999999999996</c:v>
                </c:pt>
                <c:pt idx="6421">
                  <c:v>4.05</c:v>
                </c:pt>
                <c:pt idx="6422">
                  <c:v>4.05</c:v>
                </c:pt>
                <c:pt idx="6423">
                  <c:v>4.04</c:v>
                </c:pt>
                <c:pt idx="6424">
                  <c:v>4.07</c:v>
                </c:pt>
                <c:pt idx="6425">
                  <c:v>4.0599999999999996</c:v>
                </c:pt>
                <c:pt idx="6426">
                  <c:v>4.08</c:v>
                </c:pt>
                <c:pt idx="6427">
                  <c:v>4.1100000000000003</c:v>
                </c:pt>
                <c:pt idx="6428">
                  <c:v>4.0999999999999996</c:v>
                </c:pt>
                <c:pt idx="6429">
                  <c:v>4.0599999999999996</c:v>
                </c:pt>
                <c:pt idx="6430">
                  <c:v>4.01</c:v>
                </c:pt>
                <c:pt idx="6431">
                  <c:v>4</c:v>
                </c:pt>
                <c:pt idx="6432">
                  <c:v>4.12</c:v>
                </c:pt>
                <c:pt idx="6433">
                  <c:v>4.0999999999999996</c:v>
                </c:pt>
                <c:pt idx="6434">
                  <c:v>4.1399999999999997</c:v>
                </c:pt>
                <c:pt idx="6435">
                  <c:v>4.0599999999999996</c:v>
                </c:pt>
                <c:pt idx="6436">
                  <c:v>4.03</c:v>
                </c:pt>
                <c:pt idx="6437">
                  <c:v>4.05</c:v>
                </c:pt>
                <c:pt idx="6438">
                  <c:v>4.03</c:v>
                </c:pt>
                <c:pt idx="6439">
                  <c:v>4.01</c:v>
                </c:pt>
                <c:pt idx="6440">
                  <c:v>4.03</c:v>
                </c:pt>
                <c:pt idx="6441">
                  <c:v>4.05</c:v>
                </c:pt>
                <c:pt idx="6442">
                  <c:v>4.07</c:v>
                </c:pt>
                <c:pt idx="6443">
                  <c:v>4.1100000000000003</c:v>
                </c:pt>
                <c:pt idx="6444">
                  <c:v>4.17</c:v>
                </c:pt>
                <c:pt idx="6445">
                  <c:v>4.1900000000000004</c:v>
                </c:pt>
                <c:pt idx="6446">
                  <c:v>4.16</c:v>
                </c:pt>
                <c:pt idx="6447">
                  <c:v>4.1100000000000003</c:v>
                </c:pt>
                <c:pt idx="6448">
                  <c:v>4.13</c:v>
                </c:pt>
                <c:pt idx="6449">
                  <c:v>4.13</c:v>
                </c:pt>
                <c:pt idx="6450">
                  <c:v>4.17</c:v>
                </c:pt>
                <c:pt idx="6451">
                  <c:v>4.1900000000000004</c:v>
                </c:pt>
                <c:pt idx="6452">
                  <c:v>4.13</c:v>
                </c:pt>
                <c:pt idx="6453">
                  <c:v>4.08</c:v>
                </c:pt>
                <c:pt idx="6454">
                  <c:v>4.0999999999999996</c:v>
                </c:pt>
                <c:pt idx="6455">
                  <c:v>4.09</c:v>
                </c:pt>
                <c:pt idx="6456">
                  <c:v>4.07</c:v>
                </c:pt>
                <c:pt idx="6457">
                  <c:v>4.03</c:v>
                </c:pt>
                <c:pt idx="6458">
                  <c:v>4.1100000000000003</c:v>
                </c:pt>
                <c:pt idx="6459">
                  <c:v>4.12</c:v>
                </c:pt>
                <c:pt idx="6460">
                  <c:v>4.0999999999999996</c:v>
                </c:pt>
                <c:pt idx="6461">
                  <c:v>4.09</c:v>
                </c:pt>
                <c:pt idx="6462">
                  <c:v>4.04</c:v>
                </c:pt>
                <c:pt idx="6463">
                  <c:v>4.04</c:v>
                </c:pt>
                <c:pt idx="6464">
                  <c:v>4.03</c:v>
                </c:pt>
                <c:pt idx="6465">
                  <c:v>4.04</c:v>
                </c:pt>
                <c:pt idx="6466">
                  <c:v>4.07</c:v>
                </c:pt>
                <c:pt idx="6467">
                  <c:v>4.04</c:v>
                </c:pt>
                <c:pt idx="6468">
                  <c:v>4.03</c:v>
                </c:pt>
                <c:pt idx="6469">
                  <c:v>4.0599999999999996</c:v>
                </c:pt>
                <c:pt idx="6470">
                  <c:v>4.07</c:v>
                </c:pt>
                <c:pt idx="6471">
                  <c:v>4.0599999999999996</c:v>
                </c:pt>
                <c:pt idx="6472">
                  <c:v>4.05</c:v>
                </c:pt>
                <c:pt idx="6473">
                  <c:v>4.0599999999999996</c:v>
                </c:pt>
                <c:pt idx="6474">
                  <c:v>4.03</c:v>
                </c:pt>
                <c:pt idx="6475">
                  <c:v>4.05</c:v>
                </c:pt>
                <c:pt idx="6476">
                  <c:v>4.0199999999999996</c:v>
                </c:pt>
                <c:pt idx="6477">
                  <c:v>3.98</c:v>
                </c:pt>
                <c:pt idx="6478">
                  <c:v>3.98</c:v>
                </c:pt>
                <c:pt idx="6479">
                  <c:v>3.98</c:v>
                </c:pt>
                <c:pt idx="6480">
                  <c:v>3.99</c:v>
                </c:pt>
                <c:pt idx="6481">
                  <c:v>3.95</c:v>
                </c:pt>
                <c:pt idx="6482">
                  <c:v>3.96</c:v>
                </c:pt>
                <c:pt idx="6483">
                  <c:v>3.99</c:v>
                </c:pt>
                <c:pt idx="6484">
                  <c:v>4.04</c:v>
                </c:pt>
                <c:pt idx="6485">
                  <c:v>4.03</c:v>
                </c:pt>
                <c:pt idx="6486">
                  <c:v>4.01</c:v>
                </c:pt>
                <c:pt idx="6487">
                  <c:v>4.0199999999999996</c:v>
                </c:pt>
                <c:pt idx="6488">
                  <c:v>4.01</c:v>
                </c:pt>
                <c:pt idx="6489">
                  <c:v>3.99</c:v>
                </c:pt>
                <c:pt idx="6490">
                  <c:v>3.97</c:v>
                </c:pt>
                <c:pt idx="6491">
                  <c:v>4.01</c:v>
                </c:pt>
                <c:pt idx="6492">
                  <c:v>3.99</c:v>
                </c:pt>
                <c:pt idx="6493">
                  <c:v>4.01</c:v>
                </c:pt>
                <c:pt idx="6496">
                  <c:v>4.05</c:v>
                </c:pt>
                <c:pt idx="6497">
                  <c:v>4.08</c:v>
                </c:pt>
                <c:pt idx="6498">
                  <c:v>4.12</c:v>
                </c:pt>
                <c:pt idx="6501">
                  <c:v>4.0999999999999996</c:v>
                </c:pt>
                <c:pt idx="6502">
                  <c:v>4.0999999999999996</c:v>
                </c:pt>
                <c:pt idx="6503">
                  <c:v>4.0999999999999996</c:v>
                </c:pt>
                <c:pt idx="6504">
                  <c:v>4.0999999999999996</c:v>
                </c:pt>
                <c:pt idx="6505">
                  <c:v>4.09</c:v>
                </c:pt>
                <c:pt idx="6506">
                  <c:v>4.07</c:v>
                </c:pt>
                <c:pt idx="6507">
                  <c:v>4.04</c:v>
                </c:pt>
                <c:pt idx="6508">
                  <c:v>4.08</c:v>
                </c:pt>
                <c:pt idx="6509">
                  <c:v>4.0999999999999996</c:v>
                </c:pt>
                <c:pt idx="6510">
                  <c:v>4.09</c:v>
                </c:pt>
                <c:pt idx="6511">
                  <c:v>4.0599999999999996</c:v>
                </c:pt>
                <c:pt idx="6512">
                  <c:v>4.05</c:v>
                </c:pt>
                <c:pt idx="6513">
                  <c:v>4.0599999999999996</c:v>
                </c:pt>
                <c:pt idx="6514">
                  <c:v>4.0999999999999996</c:v>
                </c:pt>
                <c:pt idx="6515">
                  <c:v>4.0599999999999996</c:v>
                </c:pt>
                <c:pt idx="6516">
                  <c:v>4.0599999999999996</c:v>
                </c:pt>
                <c:pt idx="6517">
                  <c:v>4.01</c:v>
                </c:pt>
                <c:pt idx="6518">
                  <c:v>4.05</c:v>
                </c:pt>
                <c:pt idx="6519">
                  <c:v>4.13</c:v>
                </c:pt>
                <c:pt idx="6520">
                  <c:v>4.1100000000000003</c:v>
                </c:pt>
                <c:pt idx="6521">
                  <c:v>4.05</c:v>
                </c:pt>
                <c:pt idx="6522">
                  <c:v>4.04</c:v>
                </c:pt>
                <c:pt idx="6523">
                  <c:v>4.07</c:v>
                </c:pt>
                <c:pt idx="6524">
                  <c:v>4.07</c:v>
                </c:pt>
                <c:pt idx="6525">
                  <c:v>4.0599999999999996</c:v>
                </c:pt>
                <c:pt idx="6526">
                  <c:v>4.07</c:v>
                </c:pt>
                <c:pt idx="6527">
                  <c:v>4.0599999999999996</c:v>
                </c:pt>
                <c:pt idx="6528">
                  <c:v>4.01</c:v>
                </c:pt>
                <c:pt idx="6529">
                  <c:v>4.01</c:v>
                </c:pt>
                <c:pt idx="6530">
                  <c:v>4.05</c:v>
                </c:pt>
                <c:pt idx="6531">
                  <c:v>4.05</c:v>
                </c:pt>
                <c:pt idx="6532">
                  <c:v>4.0599999999999996</c:v>
                </c:pt>
                <c:pt idx="6533">
                  <c:v>4.03</c:v>
                </c:pt>
                <c:pt idx="6534">
                  <c:v>4.05</c:v>
                </c:pt>
                <c:pt idx="6535">
                  <c:v>4.09</c:v>
                </c:pt>
                <c:pt idx="6536">
                  <c:v>4.08</c:v>
                </c:pt>
                <c:pt idx="6537">
                  <c:v>4.05</c:v>
                </c:pt>
                <c:pt idx="6538">
                  <c:v>4.01</c:v>
                </c:pt>
                <c:pt idx="6539">
                  <c:v>4.03</c:v>
                </c:pt>
                <c:pt idx="6540">
                  <c:v>4.01</c:v>
                </c:pt>
                <c:pt idx="6541">
                  <c:v>3.96</c:v>
                </c:pt>
                <c:pt idx="6542">
                  <c:v>3.97</c:v>
                </c:pt>
                <c:pt idx="6543">
                  <c:v>3.96</c:v>
                </c:pt>
                <c:pt idx="6544">
                  <c:v>3.97</c:v>
                </c:pt>
                <c:pt idx="6545">
                  <c:v>3.95</c:v>
                </c:pt>
                <c:pt idx="6546">
                  <c:v>3.94</c:v>
                </c:pt>
                <c:pt idx="6547">
                  <c:v>3.93</c:v>
                </c:pt>
                <c:pt idx="6548">
                  <c:v>3.92</c:v>
                </c:pt>
                <c:pt idx="6549">
                  <c:v>3.93</c:v>
                </c:pt>
                <c:pt idx="6550">
                  <c:v>3.96</c:v>
                </c:pt>
                <c:pt idx="6551">
                  <c:v>3.94</c:v>
                </c:pt>
                <c:pt idx="6552">
                  <c:v>3.93</c:v>
                </c:pt>
                <c:pt idx="6553">
                  <c:v>3.91</c:v>
                </c:pt>
                <c:pt idx="6554">
                  <c:v>3.93</c:v>
                </c:pt>
                <c:pt idx="6555">
                  <c:v>3.95</c:v>
                </c:pt>
                <c:pt idx="6556">
                  <c:v>3.95</c:v>
                </c:pt>
                <c:pt idx="6557">
                  <c:v>3.9</c:v>
                </c:pt>
                <c:pt idx="6558">
                  <c:v>3.91</c:v>
                </c:pt>
                <c:pt idx="6559">
                  <c:v>3.92</c:v>
                </c:pt>
                <c:pt idx="6560">
                  <c:v>3.91</c:v>
                </c:pt>
                <c:pt idx="6561">
                  <c:v>4.0199999999999996</c:v>
                </c:pt>
                <c:pt idx="6562">
                  <c:v>4.01</c:v>
                </c:pt>
                <c:pt idx="6563">
                  <c:v>3.98</c:v>
                </c:pt>
                <c:pt idx="6564">
                  <c:v>3.96</c:v>
                </c:pt>
                <c:pt idx="6567">
                  <c:v>3.99</c:v>
                </c:pt>
                <c:pt idx="6568">
                  <c:v>3.99</c:v>
                </c:pt>
                <c:pt idx="6569">
                  <c:v>3.98</c:v>
                </c:pt>
                <c:pt idx="6570">
                  <c:v>3.98</c:v>
                </c:pt>
                <c:pt idx="6571">
                  <c:v>3.98</c:v>
                </c:pt>
                <c:pt idx="6572">
                  <c:v>3.96</c:v>
                </c:pt>
                <c:pt idx="6573">
                  <c:v>3.98</c:v>
                </c:pt>
                <c:pt idx="6574">
                  <c:v>3.97</c:v>
                </c:pt>
                <c:pt idx="6575">
                  <c:v>3.95</c:v>
                </c:pt>
                <c:pt idx="6576">
                  <c:v>3.94</c:v>
                </c:pt>
                <c:pt idx="6577">
                  <c:v>3.95</c:v>
                </c:pt>
                <c:pt idx="6578">
                  <c:v>3.96</c:v>
                </c:pt>
                <c:pt idx="6579">
                  <c:v>3.98</c:v>
                </c:pt>
                <c:pt idx="6580">
                  <c:v>3.99</c:v>
                </c:pt>
                <c:pt idx="6581">
                  <c:v>4.03</c:v>
                </c:pt>
                <c:pt idx="6582">
                  <c:v>4.04</c:v>
                </c:pt>
                <c:pt idx="6583">
                  <c:v>4.12</c:v>
                </c:pt>
                <c:pt idx="6584">
                  <c:v>4.13</c:v>
                </c:pt>
                <c:pt idx="6585">
                  <c:v>4.03</c:v>
                </c:pt>
                <c:pt idx="6586">
                  <c:v>4</c:v>
                </c:pt>
                <c:pt idx="6587">
                  <c:v>4</c:v>
                </c:pt>
                <c:pt idx="6588">
                  <c:v>4.04</c:v>
                </c:pt>
                <c:pt idx="6589">
                  <c:v>4.16</c:v>
                </c:pt>
                <c:pt idx="6590">
                  <c:v>4.28</c:v>
                </c:pt>
                <c:pt idx="6591">
                  <c:v>3.94</c:v>
                </c:pt>
                <c:pt idx="6592">
                  <c:v>3.94</c:v>
                </c:pt>
                <c:pt idx="6593">
                  <c:v>3.92</c:v>
                </c:pt>
                <c:pt idx="6594">
                  <c:v>3.89</c:v>
                </c:pt>
                <c:pt idx="6595">
                  <c:v>3.88</c:v>
                </c:pt>
                <c:pt idx="6596">
                  <c:v>3.89</c:v>
                </c:pt>
                <c:pt idx="6597">
                  <c:v>3.89</c:v>
                </c:pt>
                <c:pt idx="6598">
                  <c:v>3.87</c:v>
                </c:pt>
                <c:pt idx="6599">
                  <c:v>3.95</c:v>
                </c:pt>
                <c:pt idx="6600">
                  <c:v>3.93</c:v>
                </c:pt>
                <c:pt idx="6601">
                  <c:v>3.89</c:v>
                </c:pt>
                <c:pt idx="6602">
                  <c:v>3.93</c:v>
                </c:pt>
                <c:pt idx="6603">
                  <c:v>3.99</c:v>
                </c:pt>
                <c:pt idx="6604">
                  <c:v>4.07</c:v>
                </c:pt>
                <c:pt idx="6605">
                  <c:v>4.1100000000000003</c:v>
                </c:pt>
                <c:pt idx="6606">
                  <c:v>4.12</c:v>
                </c:pt>
                <c:pt idx="6607">
                  <c:v>4.16</c:v>
                </c:pt>
                <c:pt idx="6608">
                  <c:v>4.2</c:v>
                </c:pt>
                <c:pt idx="6609">
                  <c:v>4.28</c:v>
                </c:pt>
                <c:pt idx="6610">
                  <c:v>4.28</c:v>
                </c:pt>
                <c:pt idx="6611">
                  <c:v>4.2699999999999996</c:v>
                </c:pt>
                <c:pt idx="6612">
                  <c:v>4.3099999999999996</c:v>
                </c:pt>
                <c:pt idx="6613">
                  <c:v>4.18</c:v>
                </c:pt>
                <c:pt idx="6614">
                  <c:v>4.04</c:v>
                </c:pt>
                <c:pt idx="6615">
                  <c:v>4.0199999999999996</c:v>
                </c:pt>
                <c:pt idx="6616">
                  <c:v>4.05</c:v>
                </c:pt>
                <c:pt idx="6617">
                  <c:v>4.04</c:v>
                </c:pt>
                <c:pt idx="6618">
                  <c:v>4.05</c:v>
                </c:pt>
                <c:pt idx="6619">
                  <c:v>4</c:v>
                </c:pt>
                <c:pt idx="6620">
                  <c:v>3.97</c:v>
                </c:pt>
                <c:pt idx="6621">
                  <c:v>3.92</c:v>
                </c:pt>
                <c:pt idx="6622">
                  <c:v>4.01</c:v>
                </c:pt>
                <c:pt idx="6623">
                  <c:v>4.04</c:v>
                </c:pt>
                <c:pt idx="6624">
                  <c:v>4.04</c:v>
                </c:pt>
                <c:pt idx="6625">
                  <c:v>4.0599999999999996</c:v>
                </c:pt>
                <c:pt idx="6626">
                  <c:v>4.1399999999999997</c:v>
                </c:pt>
                <c:pt idx="6627">
                  <c:v>4.0999999999999996</c:v>
                </c:pt>
                <c:pt idx="6628">
                  <c:v>4.0999999999999996</c:v>
                </c:pt>
                <c:pt idx="6629">
                  <c:v>4.07</c:v>
                </c:pt>
                <c:pt idx="6630">
                  <c:v>4.0199999999999996</c:v>
                </c:pt>
                <c:pt idx="6631">
                  <c:v>3.99</c:v>
                </c:pt>
                <c:pt idx="6632">
                  <c:v>4.03</c:v>
                </c:pt>
                <c:pt idx="6633">
                  <c:v>4.08</c:v>
                </c:pt>
                <c:pt idx="6634">
                  <c:v>4.05</c:v>
                </c:pt>
                <c:pt idx="6635">
                  <c:v>4.04</c:v>
                </c:pt>
                <c:pt idx="6636">
                  <c:v>4.0199999999999996</c:v>
                </c:pt>
                <c:pt idx="6637">
                  <c:v>4.05</c:v>
                </c:pt>
                <c:pt idx="6638">
                  <c:v>4.0999999999999996</c:v>
                </c:pt>
                <c:pt idx="6639">
                  <c:v>4.13</c:v>
                </c:pt>
                <c:pt idx="6640">
                  <c:v>4.07</c:v>
                </c:pt>
                <c:pt idx="6641">
                  <c:v>4.0599999999999996</c:v>
                </c:pt>
                <c:pt idx="6642">
                  <c:v>4</c:v>
                </c:pt>
                <c:pt idx="6643">
                  <c:v>4</c:v>
                </c:pt>
                <c:pt idx="6644">
                  <c:v>4.01</c:v>
                </c:pt>
                <c:pt idx="6645">
                  <c:v>4.01</c:v>
                </c:pt>
                <c:pt idx="6646">
                  <c:v>4</c:v>
                </c:pt>
                <c:pt idx="6647">
                  <c:v>3.95</c:v>
                </c:pt>
                <c:pt idx="6648">
                  <c:v>3.97</c:v>
                </c:pt>
                <c:pt idx="6649">
                  <c:v>3.97</c:v>
                </c:pt>
                <c:pt idx="6650">
                  <c:v>3.96</c:v>
                </c:pt>
                <c:pt idx="6651">
                  <c:v>3.92</c:v>
                </c:pt>
                <c:pt idx="6652">
                  <c:v>3.87</c:v>
                </c:pt>
                <c:pt idx="6653">
                  <c:v>3.85</c:v>
                </c:pt>
                <c:pt idx="6654">
                  <c:v>3.83</c:v>
                </c:pt>
                <c:pt idx="6655">
                  <c:v>3.79</c:v>
                </c:pt>
                <c:pt idx="6656">
                  <c:v>3.77</c:v>
                </c:pt>
                <c:pt idx="6657">
                  <c:v>3.81</c:v>
                </c:pt>
                <c:pt idx="6658">
                  <c:v>3.81</c:v>
                </c:pt>
                <c:pt idx="6659">
                  <c:v>3.81</c:v>
                </c:pt>
                <c:pt idx="6660">
                  <c:v>3.87</c:v>
                </c:pt>
                <c:pt idx="6661">
                  <c:v>3.85</c:v>
                </c:pt>
                <c:pt idx="6662">
                  <c:v>3.82</c:v>
                </c:pt>
                <c:pt idx="6663">
                  <c:v>3.77</c:v>
                </c:pt>
                <c:pt idx="6664">
                  <c:v>3.77</c:v>
                </c:pt>
                <c:pt idx="6665">
                  <c:v>3.78</c:v>
                </c:pt>
                <c:pt idx="6666">
                  <c:v>3.77</c:v>
                </c:pt>
                <c:pt idx="6667">
                  <c:v>3.77</c:v>
                </c:pt>
                <c:pt idx="6668">
                  <c:v>3.75</c:v>
                </c:pt>
                <c:pt idx="6669">
                  <c:v>3.77</c:v>
                </c:pt>
                <c:pt idx="6670">
                  <c:v>3.75</c:v>
                </c:pt>
                <c:pt idx="6671">
                  <c:v>3.78</c:v>
                </c:pt>
                <c:pt idx="6672">
                  <c:v>3.76</c:v>
                </c:pt>
                <c:pt idx="6673">
                  <c:v>3.74</c:v>
                </c:pt>
                <c:pt idx="6674">
                  <c:v>3.8</c:v>
                </c:pt>
                <c:pt idx="6675">
                  <c:v>3.79</c:v>
                </c:pt>
                <c:pt idx="6676">
                  <c:v>3.81</c:v>
                </c:pt>
                <c:pt idx="6677">
                  <c:v>3.8</c:v>
                </c:pt>
                <c:pt idx="6678">
                  <c:v>3.79</c:v>
                </c:pt>
                <c:pt idx="6679">
                  <c:v>3.79</c:v>
                </c:pt>
                <c:pt idx="6680">
                  <c:v>3.81</c:v>
                </c:pt>
                <c:pt idx="6681">
                  <c:v>3.88</c:v>
                </c:pt>
                <c:pt idx="6682">
                  <c:v>3.88</c:v>
                </c:pt>
                <c:pt idx="6683">
                  <c:v>3.87</c:v>
                </c:pt>
                <c:pt idx="6684">
                  <c:v>3.9</c:v>
                </c:pt>
                <c:pt idx="6685">
                  <c:v>3.91</c:v>
                </c:pt>
                <c:pt idx="6686">
                  <c:v>3.95</c:v>
                </c:pt>
                <c:pt idx="6687">
                  <c:v>3.93</c:v>
                </c:pt>
                <c:pt idx="6688">
                  <c:v>3.87</c:v>
                </c:pt>
                <c:pt idx="6689">
                  <c:v>3.9</c:v>
                </c:pt>
                <c:pt idx="6690">
                  <c:v>3.91</c:v>
                </c:pt>
                <c:pt idx="6691">
                  <c:v>3.9</c:v>
                </c:pt>
                <c:pt idx="6692">
                  <c:v>3.92</c:v>
                </c:pt>
                <c:pt idx="6693">
                  <c:v>3.95</c:v>
                </c:pt>
                <c:pt idx="6694">
                  <c:v>3.88</c:v>
                </c:pt>
                <c:pt idx="6695">
                  <c:v>3.85</c:v>
                </c:pt>
                <c:pt idx="6696">
                  <c:v>3.82</c:v>
                </c:pt>
                <c:pt idx="6697">
                  <c:v>3.81</c:v>
                </c:pt>
                <c:pt idx="6698">
                  <c:v>3.78</c:v>
                </c:pt>
                <c:pt idx="6699">
                  <c:v>3.78</c:v>
                </c:pt>
                <c:pt idx="6700">
                  <c:v>3.75</c:v>
                </c:pt>
                <c:pt idx="6701">
                  <c:v>3.72</c:v>
                </c:pt>
                <c:pt idx="6702">
                  <c:v>3.71</c:v>
                </c:pt>
                <c:pt idx="6703">
                  <c:v>3.75</c:v>
                </c:pt>
                <c:pt idx="6704">
                  <c:v>3.73</c:v>
                </c:pt>
                <c:pt idx="6705">
                  <c:v>3.74</c:v>
                </c:pt>
                <c:pt idx="6706">
                  <c:v>3.75</c:v>
                </c:pt>
                <c:pt idx="6707">
                  <c:v>3.76</c:v>
                </c:pt>
                <c:pt idx="6708">
                  <c:v>3.79</c:v>
                </c:pt>
                <c:pt idx="6709">
                  <c:v>3.82</c:v>
                </c:pt>
                <c:pt idx="6710">
                  <c:v>3.86</c:v>
                </c:pt>
                <c:pt idx="6711">
                  <c:v>3.81</c:v>
                </c:pt>
                <c:pt idx="6712">
                  <c:v>3.8</c:v>
                </c:pt>
                <c:pt idx="6713">
                  <c:v>3.88</c:v>
                </c:pt>
                <c:pt idx="6714">
                  <c:v>3.94</c:v>
                </c:pt>
                <c:pt idx="6715">
                  <c:v>3.93</c:v>
                </c:pt>
                <c:pt idx="6716">
                  <c:v>3.93</c:v>
                </c:pt>
                <c:pt idx="6717">
                  <c:v>3.95</c:v>
                </c:pt>
                <c:pt idx="6718">
                  <c:v>3.92</c:v>
                </c:pt>
                <c:pt idx="6719">
                  <c:v>3.96</c:v>
                </c:pt>
                <c:pt idx="6720">
                  <c:v>3.98</c:v>
                </c:pt>
                <c:pt idx="6721">
                  <c:v>4.01</c:v>
                </c:pt>
                <c:pt idx="6722">
                  <c:v>4.03</c:v>
                </c:pt>
                <c:pt idx="6723">
                  <c:v>4.09</c:v>
                </c:pt>
                <c:pt idx="6724">
                  <c:v>4.16</c:v>
                </c:pt>
                <c:pt idx="6725">
                  <c:v>4.25</c:v>
                </c:pt>
                <c:pt idx="6726">
                  <c:v>4.18</c:v>
                </c:pt>
                <c:pt idx="6727">
                  <c:v>4.1500000000000004</c:v>
                </c:pt>
                <c:pt idx="6728">
                  <c:v>4.2</c:v>
                </c:pt>
                <c:pt idx="6729">
                  <c:v>4.2699999999999996</c:v>
                </c:pt>
                <c:pt idx="6730">
                  <c:v>4.26</c:v>
                </c:pt>
                <c:pt idx="6731">
                  <c:v>4.1900000000000004</c:v>
                </c:pt>
                <c:pt idx="6732">
                  <c:v>4.22</c:v>
                </c:pt>
                <c:pt idx="6733">
                  <c:v>4.33</c:v>
                </c:pt>
                <c:pt idx="6734">
                  <c:v>4.38</c:v>
                </c:pt>
                <c:pt idx="6735">
                  <c:v>4.4000000000000004</c:v>
                </c:pt>
                <c:pt idx="6736">
                  <c:v>4.51</c:v>
                </c:pt>
                <c:pt idx="6737">
                  <c:v>4.7</c:v>
                </c:pt>
                <c:pt idx="6738">
                  <c:v>4.54</c:v>
                </c:pt>
                <c:pt idx="6739">
                  <c:v>4.45</c:v>
                </c:pt>
                <c:pt idx="6740">
                  <c:v>4.3899999999999997</c:v>
                </c:pt>
                <c:pt idx="6741">
                  <c:v>4.5</c:v>
                </c:pt>
                <c:pt idx="6742">
                  <c:v>4.53</c:v>
                </c:pt>
                <c:pt idx="6743">
                  <c:v>4.53</c:v>
                </c:pt>
                <c:pt idx="6744">
                  <c:v>4.5199999999999996</c:v>
                </c:pt>
                <c:pt idx="6745">
                  <c:v>4.54</c:v>
                </c:pt>
                <c:pt idx="6746">
                  <c:v>4.58</c:v>
                </c:pt>
                <c:pt idx="6747">
                  <c:v>4.59</c:v>
                </c:pt>
                <c:pt idx="6748">
                  <c:v>4.5999999999999996</c:v>
                </c:pt>
                <c:pt idx="6749">
                  <c:v>4.58</c:v>
                </c:pt>
                <c:pt idx="6750">
                  <c:v>4.62</c:v>
                </c:pt>
                <c:pt idx="6751">
                  <c:v>4.62</c:v>
                </c:pt>
                <c:pt idx="6752">
                  <c:v>4.6500000000000004</c:v>
                </c:pt>
                <c:pt idx="6753">
                  <c:v>4.66</c:v>
                </c:pt>
                <c:pt idx="6754">
                  <c:v>4.67</c:v>
                </c:pt>
                <c:pt idx="6756">
                  <c:v>4.7</c:v>
                </c:pt>
                <c:pt idx="6757">
                  <c:v>4.72</c:v>
                </c:pt>
                <c:pt idx="6758">
                  <c:v>4.82</c:v>
                </c:pt>
                <c:pt idx="6759">
                  <c:v>4.84</c:v>
                </c:pt>
                <c:pt idx="6761">
                  <c:v>4.76</c:v>
                </c:pt>
                <c:pt idx="6762">
                  <c:v>4.67</c:v>
                </c:pt>
                <c:pt idx="6763">
                  <c:v>4.5999999999999996</c:v>
                </c:pt>
                <c:pt idx="6764">
                  <c:v>4.6900000000000004</c:v>
                </c:pt>
                <c:pt idx="6765">
                  <c:v>4.78</c:v>
                </c:pt>
                <c:pt idx="6766">
                  <c:v>4.82</c:v>
                </c:pt>
                <c:pt idx="6767">
                  <c:v>4.84</c:v>
                </c:pt>
                <c:pt idx="6768">
                  <c:v>4.76</c:v>
                </c:pt>
                <c:pt idx="6769">
                  <c:v>4.7</c:v>
                </c:pt>
                <c:pt idx="6770">
                  <c:v>4.66</c:v>
                </c:pt>
                <c:pt idx="6771">
                  <c:v>4.7</c:v>
                </c:pt>
                <c:pt idx="6772">
                  <c:v>4.78</c:v>
                </c:pt>
                <c:pt idx="6773">
                  <c:v>4.74</c:v>
                </c:pt>
                <c:pt idx="6774">
                  <c:v>4.72</c:v>
                </c:pt>
                <c:pt idx="6775">
                  <c:v>4.7</c:v>
                </c:pt>
                <c:pt idx="6776">
                  <c:v>4.6500000000000004</c:v>
                </c:pt>
                <c:pt idx="6777">
                  <c:v>4.6900000000000004</c:v>
                </c:pt>
                <c:pt idx="6778">
                  <c:v>4.75</c:v>
                </c:pt>
                <c:pt idx="6779">
                  <c:v>4.8099999999999996</c:v>
                </c:pt>
                <c:pt idx="6780">
                  <c:v>4.78</c:v>
                </c:pt>
                <c:pt idx="6781">
                  <c:v>4.7300000000000004</c:v>
                </c:pt>
                <c:pt idx="6782">
                  <c:v>4.66</c:v>
                </c:pt>
                <c:pt idx="6783">
                  <c:v>4.54</c:v>
                </c:pt>
                <c:pt idx="6784">
                  <c:v>4.58</c:v>
                </c:pt>
                <c:pt idx="6785">
                  <c:v>4.59</c:v>
                </c:pt>
                <c:pt idx="6786">
                  <c:v>4.63</c:v>
                </c:pt>
                <c:pt idx="6787">
                  <c:v>4.71</c:v>
                </c:pt>
                <c:pt idx="6788">
                  <c:v>4.7300000000000004</c:v>
                </c:pt>
                <c:pt idx="6789">
                  <c:v>4.75</c:v>
                </c:pt>
                <c:pt idx="6790">
                  <c:v>4.76</c:v>
                </c:pt>
                <c:pt idx="6791">
                  <c:v>4.8</c:v>
                </c:pt>
                <c:pt idx="6792">
                  <c:v>4.8099999999999996</c:v>
                </c:pt>
                <c:pt idx="6793">
                  <c:v>4.75</c:v>
                </c:pt>
                <c:pt idx="6794">
                  <c:v>4.75</c:v>
                </c:pt>
                <c:pt idx="6795">
                  <c:v>4.76</c:v>
                </c:pt>
                <c:pt idx="6796">
                  <c:v>4.79</c:v>
                </c:pt>
                <c:pt idx="6797">
                  <c:v>4.79</c:v>
                </c:pt>
                <c:pt idx="6798">
                  <c:v>4.83</c:v>
                </c:pt>
                <c:pt idx="6799">
                  <c:v>4.83</c:v>
                </c:pt>
                <c:pt idx="6800">
                  <c:v>4.84</c:v>
                </c:pt>
                <c:pt idx="6801">
                  <c:v>4.82</c:v>
                </c:pt>
                <c:pt idx="6802">
                  <c:v>4.8099999999999996</c:v>
                </c:pt>
                <c:pt idx="6803">
                  <c:v>4.8600000000000003</c:v>
                </c:pt>
                <c:pt idx="6804">
                  <c:v>4.8899999999999997</c:v>
                </c:pt>
                <c:pt idx="6805">
                  <c:v>4.95</c:v>
                </c:pt>
                <c:pt idx="6806">
                  <c:v>4.96</c:v>
                </c:pt>
                <c:pt idx="6807">
                  <c:v>5</c:v>
                </c:pt>
                <c:pt idx="6808">
                  <c:v>5.0599999999999996</c:v>
                </c:pt>
                <c:pt idx="6809">
                  <c:v>5.05</c:v>
                </c:pt>
                <c:pt idx="6810">
                  <c:v>5.01</c:v>
                </c:pt>
                <c:pt idx="6811">
                  <c:v>4.84</c:v>
                </c:pt>
                <c:pt idx="6812">
                  <c:v>4.79</c:v>
                </c:pt>
                <c:pt idx="6813">
                  <c:v>4.76</c:v>
                </c:pt>
                <c:pt idx="6814">
                  <c:v>4.78</c:v>
                </c:pt>
                <c:pt idx="6815">
                  <c:v>4.7699999999999996</c:v>
                </c:pt>
                <c:pt idx="6816">
                  <c:v>4.78</c:v>
                </c:pt>
                <c:pt idx="6817">
                  <c:v>4.83</c:v>
                </c:pt>
                <c:pt idx="6818">
                  <c:v>4.8600000000000003</c:v>
                </c:pt>
                <c:pt idx="6819">
                  <c:v>4.8499999999999996</c:v>
                </c:pt>
                <c:pt idx="6820">
                  <c:v>4.83</c:v>
                </c:pt>
                <c:pt idx="6821">
                  <c:v>4.8600000000000003</c:v>
                </c:pt>
                <c:pt idx="6822">
                  <c:v>4.87</c:v>
                </c:pt>
                <c:pt idx="6823">
                  <c:v>4.87</c:v>
                </c:pt>
                <c:pt idx="6824">
                  <c:v>4.88</c:v>
                </c:pt>
                <c:pt idx="6825">
                  <c:v>4.91</c:v>
                </c:pt>
                <c:pt idx="6826">
                  <c:v>4.8600000000000003</c:v>
                </c:pt>
                <c:pt idx="6827">
                  <c:v>4.8600000000000003</c:v>
                </c:pt>
                <c:pt idx="6828">
                  <c:v>4.82</c:v>
                </c:pt>
                <c:pt idx="6829">
                  <c:v>4.83</c:v>
                </c:pt>
                <c:pt idx="6830">
                  <c:v>4.84</c:v>
                </c:pt>
                <c:pt idx="6831">
                  <c:v>4.8099999999999996</c:v>
                </c:pt>
                <c:pt idx="6832">
                  <c:v>4.7699999999999996</c:v>
                </c:pt>
                <c:pt idx="6833">
                  <c:v>4.7699999999999996</c:v>
                </c:pt>
                <c:pt idx="6834">
                  <c:v>4.8</c:v>
                </c:pt>
                <c:pt idx="6835">
                  <c:v>4.83</c:v>
                </c:pt>
                <c:pt idx="6836">
                  <c:v>4.88</c:v>
                </c:pt>
                <c:pt idx="6837">
                  <c:v>4.84</c:v>
                </c:pt>
                <c:pt idx="6838">
                  <c:v>4.83</c:v>
                </c:pt>
                <c:pt idx="6839">
                  <c:v>4.8499999999999996</c:v>
                </c:pt>
                <c:pt idx="6842">
                  <c:v>4.8600000000000003</c:v>
                </c:pt>
                <c:pt idx="6843">
                  <c:v>4.91</c:v>
                </c:pt>
                <c:pt idx="6844">
                  <c:v>4.8899999999999997</c:v>
                </c:pt>
                <c:pt idx="6845">
                  <c:v>4.84</c:v>
                </c:pt>
                <c:pt idx="6846">
                  <c:v>4.8099999999999996</c:v>
                </c:pt>
                <c:pt idx="6847">
                  <c:v>4.8</c:v>
                </c:pt>
                <c:pt idx="6848">
                  <c:v>4.78</c:v>
                </c:pt>
                <c:pt idx="6849">
                  <c:v>4.82</c:v>
                </c:pt>
                <c:pt idx="6850">
                  <c:v>4.78</c:v>
                </c:pt>
                <c:pt idx="6851">
                  <c:v>4.78</c:v>
                </c:pt>
                <c:pt idx="6852">
                  <c:v>4.75</c:v>
                </c:pt>
                <c:pt idx="6853">
                  <c:v>4.74</c:v>
                </c:pt>
                <c:pt idx="6854">
                  <c:v>4.7</c:v>
                </c:pt>
                <c:pt idx="6855">
                  <c:v>4.71</c:v>
                </c:pt>
                <c:pt idx="6856">
                  <c:v>4.7</c:v>
                </c:pt>
                <c:pt idx="6857">
                  <c:v>4.7</c:v>
                </c:pt>
                <c:pt idx="6858">
                  <c:v>4.7300000000000004</c:v>
                </c:pt>
                <c:pt idx="6859">
                  <c:v>4.76</c:v>
                </c:pt>
                <c:pt idx="6860">
                  <c:v>4.7699999999999996</c:v>
                </c:pt>
                <c:pt idx="6861">
                  <c:v>4.8099999999999996</c:v>
                </c:pt>
                <c:pt idx="6862">
                  <c:v>4.79</c:v>
                </c:pt>
                <c:pt idx="6863">
                  <c:v>4.74</c:v>
                </c:pt>
                <c:pt idx="6864">
                  <c:v>4.7</c:v>
                </c:pt>
                <c:pt idx="6865">
                  <c:v>4.72</c:v>
                </c:pt>
                <c:pt idx="6866">
                  <c:v>4.79</c:v>
                </c:pt>
                <c:pt idx="6867">
                  <c:v>4.7699999999999996</c:v>
                </c:pt>
                <c:pt idx="6868">
                  <c:v>4.75</c:v>
                </c:pt>
                <c:pt idx="6869">
                  <c:v>4.6900000000000004</c:v>
                </c:pt>
                <c:pt idx="6870">
                  <c:v>4.63</c:v>
                </c:pt>
                <c:pt idx="6871">
                  <c:v>4.63</c:v>
                </c:pt>
                <c:pt idx="6872">
                  <c:v>4.6900000000000004</c:v>
                </c:pt>
                <c:pt idx="6873">
                  <c:v>4.74</c:v>
                </c:pt>
                <c:pt idx="6874">
                  <c:v>4.78</c:v>
                </c:pt>
                <c:pt idx="6875">
                  <c:v>4.8</c:v>
                </c:pt>
                <c:pt idx="6876">
                  <c:v>4.79</c:v>
                </c:pt>
                <c:pt idx="6877">
                  <c:v>4.7699999999999996</c:v>
                </c:pt>
                <c:pt idx="6878">
                  <c:v>4.8099999999999996</c:v>
                </c:pt>
                <c:pt idx="6879">
                  <c:v>4.88</c:v>
                </c:pt>
                <c:pt idx="6880">
                  <c:v>4.8</c:v>
                </c:pt>
                <c:pt idx="6881">
                  <c:v>4.8499999999999996</c:v>
                </c:pt>
                <c:pt idx="6882">
                  <c:v>4.8099999999999996</c:v>
                </c:pt>
                <c:pt idx="6883">
                  <c:v>4.8600000000000003</c:v>
                </c:pt>
                <c:pt idx="6884">
                  <c:v>4.91</c:v>
                </c:pt>
                <c:pt idx="6885">
                  <c:v>4.9400000000000004</c:v>
                </c:pt>
                <c:pt idx="6886">
                  <c:v>5</c:v>
                </c:pt>
                <c:pt idx="6887">
                  <c:v>4.97</c:v>
                </c:pt>
                <c:pt idx="6888">
                  <c:v>4.9400000000000004</c:v>
                </c:pt>
                <c:pt idx="6889">
                  <c:v>4.8899999999999997</c:v>
                </c:pt>
                <c:pt idx="6890">
                  <c:v>4.84</c:v>
                </c:pt>
                <c:pt idx="6891">
                  <c:v>4.8899999999999997</c:v>
                </c:pt>
                <c:pt idx="6892">
                  <c:v>4.96</c:v>
                </c:pt>
                <c:pt idx="6893">
                  <c:v>5.08</c:v>
                </c:pt>
                <c:pt idx="6894">
                  <c:v>5.16</c:v>
                </c:pt>
                <c:pt idx="6895">
                  <c:v>5.27</c:v>
                </c:pt>
                <c:pt idx="6896">
                  <c:v>5.47</c:v>
                </c:pt>
                <c:pt idx="6897">
                  <c:v>5.62</c:v>
                </c:pt>
                <c:pt idx="6898">
                  <c:v>5.5</c:v>
                </c:pt>
                <c:pt idx="6899">
                  <c:v>5.65</c:v>
                </c:pt>
                <c:pt idx="6900">
                  <c:v>5.69</c:v>
                </c:pt>
                <c:pt idx="6901">
                  <c:v>5.93</c:v>
                </c:pt>
                <c:pt idx="6902">
                  <c:v>5.74</c:v>
                </c:pt>
                <c:pt idx="6903">
                  <c:v>5.63</c:v>
                </c:pt>
                <c:pt idx="6904">
                  <c:v>5.46</c:v>
                </c:pt>
                <c:pt idx="6905">
                  <c:v>5.3</c:v>
                </c:pt>
                <c:pt idx="6906">
                  <c:v>5.52</c:v>
                </c:pt>
                <c:pt idx="6907">
                  <c:v>5.59</c:v>
                </c:pt>
                <c:pt idx="6908">
                  <c:v>5.74</c:v>
                </c:pt>
                <c:pt idx="6909">
                  <c:v>5.83</c:v>
                </c:pt>
                <c:pt idx="6910">
                  <c:v>5.89</c:v>
                </c:pt>
                <c:pt idx="6911">
                  <c:v>5.82</c:v>
                </c:pt>
                <c:pt idx="6912">
                  <c:v>6.12</c:v>
                </c:pt>
                <c:pt idx="6913">
                  <c:v>6.09</c:v>
                </c:pt>
                <c:pt idx="6914">
                  <c:v>6.04</c:v>
                </c:pt>
                <c:pt idx="6915">
                  <c:v>6.16</c:v>
                </c:pt>
                <c:pt idx="6916">
                  <c:v>5.34</c:v>
                </c:pt>
                <c:pt idx="6917">
                  <c:v>5.14</c:v>
                </c:pt>
                <c:pt idx="6918">
                  <c:v>5.0999999999999996</c:v>
                </c:pt>
                <c:pt idx="6919">
                  <c:v>5.03</c:v>
                </c:pt>
                <c:pt idx="6920">
                  <c:v>5.01</c:v>
                </c:pt>
                <c:pt idx="6922">
                  <c:v>4.99</c:v>
                </c:pt>
                <c:pt idx="6923">
                  <c:v>4.96</c:v>
                </c:pt>
                <c:pt idx="6924">
                  <c:v>4.8899999999999997</c:v>
                </c:pt>
                <c:pt idx="6925">
                  <c:v>4.95</c:v>
                </c:pt>
                <c:pt idx="6926">
                  <c:v>4.97</c:v>
                </c:pt>
                <c:pt idx="6927">
                  <c:v>4.97</c:v>
                </c:pt>
                <c:pt idx="6928">
                  <c:v>5.0199999999999996</c:v>
                </c:pt>
                <c:pt idx="6929">
                  <c:v>5.03</c:v>
                </c:pt>
                <c:pt idx="6930">
                  <c:v>5.04</c:v>
                </c:pt>
                <c:pt idx="6931">
                  <c:v>5.08</c:v>
                </c:pt>
                <c:pt idx="6932">
                  <c:v>5.0999999999999996</c:v>
                </c:pt>
                <c:pt idx="6933">
                  <c:v>5.12</c:v>
                </c:pt>
                <c:pt idx="6934">
                  <c:v>5.16</c:v>
                </c:pt>
                <c:pt idx="6935">
                  <c:v>5.38</c:v>
                </c:pt>
                <c:pt idx="6936">
                  <c:v>5.57</c:v>
                </c:pt>
                <c:pt idx="6937">
                  <c:v>5.62</c:v>
                </c:pt>
                <c:pt idx="6938">
                  <c:v>5.52</c:v>
                </c:pt>
                <c:pt idx="6939">
                  <c:v>5.47</c:v>
                </c:pt>
                <c:pt idx="6940">
                  <c:v>5.57</c:v>
                </c:pt>
                <c:pt idx="6941">
                  <c:v>5.72</c:v>
                </c:pt>
                <c:pt idx="6942">
                  <c:v>5.92</c:v>
                </c:pt>
                <c:pt idx="6943">
                  <c:v>5.86</c:v>
                </c:pt>
                <c:pt idx="6944">
                  <c:v>5.8</c:v>
                </c:pt>
                <c:pt idx="6945">
                  <c:v>5.68</c:v>
                </c:pt>
                <c:pt idx="6946">
                  <c:v>5.86</c:v>
                </c:pt>
                <c:pt idx="6947">
                  <c:v>5.98</c:v>
                </c:pt>
                <c:pt idx="6948">
                  <c:v>6.02</c:v>
                </c:pt>
                <c:pt idx="6949">
                  <c:v>5.97</c:v>
                </c:pt>
                <c:pt idx="6950">
                  <c:v>5.88</c:v>
                </c:pt>
                <c:pt idx="6951">
                  <c:v>5.92</c:v>
                </c:pt>
                <c:pt idx="6952">
                  <c:v>5.87</c:v>
                </c:pt>
                <c:pt idx="6953">
                  <c:v>5.93</c:v>
                </c:pt>
                <c:pt idx="6954">
                  <c:v>5.92</c:v>
                </c:pt>
                <c:pt idx="6955">
                  <c:v>5.8</c:v>
                </c:pt>
                <c:pt idx="6956">
                  <c:v>5.79</c:v>
                </c:pt>
                <c:pt idx="6957">
                  <c:v>5.78</c:v>
                </c:pt>
                <c:pt idx="6958">
                  <c:v>5.81</c:v>
                </c:pt>
                <c:pt idx="6959">
                  <c:v>5.71</c:v>
                </c:pt>
                <c:pt idx="6960">
                  <c:v>5.74</c:v>
                </c:pt>
                <c:pt idx="6961">
                  <c:v>5.74</c:v>
                </c:pt>
                <c:pt idx="6962">
                  <c:v>5.78</c:v>
                </c:pt>
                <c:pt idx="6963">
                  <c:v>5.86</c:v>
                </c:pt>
                <c:pt idx="6964">
                  <c:v>5.99</c:v>
                </c:pt>
                <c:pt idx="6965">
                  <c:v>5.99</c:v>
                </c:pt>
                <c:pt idx="6966">
                  <c:v>5.95</c:v>
                </c:pt>
                <c:pt idx="6967">
                  <c:v>6.02</c:v>
                </c:pt>
                <c:pt idx="6968">
                  <c:v>6.06</c:v>
                </c:pt>
                <c:pt idx="6969">
                  <c:v>6.12</c:v>
                </c:pt>
                <c:pt idx="6970">
                  <c:v>6.2</c:v>
                </c:pt>
                <c:pt idx="6971">
                  <c:v>6.13</c:v>
                </c:pt>
                <c:pt idx="6972">
                  <c:v>6.13</c:v>
                </c:pt>
                <c:pt idx="6973">
                  <c:v>6.13</c:v>
                </c:pt>
                <c:pt idx="6974">
                  <c:v>6.04</c:v>
                </c:pt>
                <c:pt idx="6975">
                  <c:v>6.11</c:v>
                </c:pt>
                <c:pt idx="6976">
                  <c:v>6.31</c:v>
                </c:pt>
                <c:pt idx="6977">
                  <c:v>6.44</c:v>
                </c:pt>
                <c:pt idx="6978">
                  <c:v>6.37</c:v>
                </c:pt>
                <c:pt idx="6979">
                  <c:v>6.54</c:v>
                </c:pt>
                <c:pt idx="6980">
                  <c:v>6.53</c:v>
                </c:pt>
                <c:pt idx="6981">
                  <c:v>6.78</c:v>
                </c:pt>
                <c:pt idx="6982">
                  <c:v>6.87</c:v>
                </c:pt>
                <c:pt idx="6983">
                  <c:v>7.42</c:v>
                </c:pt>
                <c:pt idx="6984">
                  <c:v>7.1</c:v>
                </c:pt>
                <c:pt idx="6985">
                  <c:v>6.91</c:v>
                </c:pt>
                <c:pt idx="6986">
                  <c:v>6.81</c:v>
                </c:pt>
                <c:pt idx="6987">
                  <c:v>7.31</c:v>
                </c:pt>
                <c:pt idx="6988">
                  <c:v>7.24</c:v>
                </c:pt>
                <c:pt idx="6989">
                  <c:v>7.31</c:v>
                </c:pt>
                <c:pt idx="6990">
                  <c:v>7.01</c:v>
                </c:pt>
                <c:pt idx="6991">
                  <c:v>7</c:v>
                </c:pt>
                <c:pt idx="6992">
                  <c:v>7.08</c:v>
                </c:pt>
                <c:pt idx="6993">
                  <c:v>7.27</c:v>
                </c:pt>
                <c:pt idx="6994">
                  <c:v>7.28</c:v>
                </c:pt>
                <c:pt idx="6995">
                  <c:v>7.53</c:v>
                </c:pt>
                <c:pt idx="6996">
                  <c:v>7.36</c:v>
                </c:pt>
                <c:pt idx="6997">
                  <c:v>7.64</c:v>
                </c:pt>
                <c:pt idx="6998">
                  <c:v>7.46</c:v>
                </c:pt>
                <c:pt idx="6999">
                  <c:v>7.11</c:v>
                </c:pt>
                <c:pt idx="7000">
                  <c:v>6.83</c:v>
                </c:pt>
                <c:pt idx="7001">
                  <c:v>6.49</c:v>
                </c:pt>
                <c:pt idx="7002">
                  <c:v>6.25</c:v>
                </c:pt>
                <c:pt idx="7003">
                  <c:v>6.35</c:v>
                </c:pt>
                <c:pt idx="7004">
                  <c:v>6.45</c:v>
                </c:pt>
                <c:pt idx="7005">
                  <c:v>6.98</c:v>
                </c:pt>
                <c:pt idx="7006">
                  <c:v>7.02</c:v>
                </c:pt>
                <c:pt idx="7007">
                  <c:v>7.02</c:v>
                </c:pt>
                <c:pt idx="7008">
                  <c:v>7.04</c:v>
                </c:pt>
                <c:pt idx="7009">
                  <c:v>7.02</c:v>
                </c:pt>
                <c:pt idx="7010">
                  <c:v>6.87</c:v>
                </c:pt>
                <c:pt idx="7011">
                  <c:v>6.79</c:v>
                </c:pt>
                <c:pt idx="7012">
                  <c:v>6.67</c:v>
                </c:pt>
                <c:pt idx="7013">
                  <c:v>6.72</c:v>
                </c:pt>
                <c:pt idx="7014">
                  <c:v>6.75</c:v>
                </c:pt>
                <c:pt idx="7015">
                  <c:v>6.97</c:v>
                </c:pt>
                <c:pt idx="7017">
                  <c:v>6.94</c:v>
                </c:pt>
                <c:pt idx="7018">
                  <c:v>6.79</c:v>
                </c:pt>
                <c:pt idx="7019">
                  <c:v>7.02</c:v>
                </c:pt>
                <c:pt idx="7020">
                  <c:v>6.98</c:v>
                </c:pt>
                <c:pt idx="7021">
                  <c:v>6.84</c:v>
                </c:pt>
                <c:pt idx="7022">
                  <c:v>6.86</c:v>
                </c:pt>
                <c:pt idx="7023">
                  <c:v>6.89</c:v>
                </c:pt>
                <c:pt idx="7024">
                  <c:v>7.02</c:v>
                </c:pt>
                <c:pt idx="7025">
                  <c:v>7.1</c:v>
                </c:pt>
                <c:pt idx="7026">
                  <c:v>7.11</c:v>
                </c:pt>
                <c:pt idx="7027">
                  <c:v>7.12</c:v>
                </c:pt>
                <c:pt idx="7028">
                  <c:v>7</c:v>
                </c:pt>
                <c:pt idx="7029">
                  <c:v>6.63</c:v>
                </c:pt>
                <c:pt idx="7030">
                  <c:v>6.56</c:v>
                </c:pt>
                <c:pt idx="7031">
                  <c:v>6.62</c:v>
                </c:pt>
                <c:pt idx="7032">
                  <c:v>6.48</c:v>
                </c:pt>
                <c:pt idx="7033">
                  <c:v>6.48</c:v>
                </c:pt>
                <c:pt idx="7034">
                  <c:v>6.38</c:v>
                </c:pt>
                <c:pt idx="7035">
                  <c:v>6.29</c:v>
                </c:pt>
                <c:pt idx="7036">
                  <c:v>6.09</c:v>
                </c:pt>
                <c:pt idx="7037">
                  <c:v>6.07</c:v>
                </c:pt>
                <c:pt idx="7038">
                  <c:v>6.25</c:v>
                </c:pt>
                <c:pt idx="7039">
                  <c:v>6.13</c:v>
                </c:pt>
                <c:pt idx="7040">
                  <c:v>5.85</c:v>
                </c:pt>
                <c:pt idx="7041">
                  <c:v>6.05</c:v>
                </c:pt>
                <c:pt idx="7042">
                  <c:v>5.99</c:v>
                </c:pt>
                <c:pt idx="7043">
                  <c:v>5.74</c:v>
                </c:pt>
                <c:pt idx="7044">
                  <c:v>5.7</c:v>
                </c:pt>
                <c:pt idx="7045">
                  <c:v>5.58</c:v>
                </c:pt>
                <c:pt idx="7046">
                  <c:v>5.69</c:v>
                </c:pt>
                <c:pt idx="7047">
                  <c:v>5.62</c:v>
                </c:pt>
                <c:pt idx="7048">
                  <c:v>5.57</c:v>
                </c:pt>
                <c:pt idx="7049">
                  <c:v>5.56</c:v>
                </c:pt>
                <c:pt idx="7050">
                  <c:v>5.56</c:v>
                </c:pt>
                <c:pt idx="7051">
                  <c:v>5.54</c:v>
                </c:pt>
                <c:pt idx="7052">
                  <c:v>5.59</c:v>
                </c:pt>
                <c:pt idx="7053">
                  <c:v>5.61</c:v>
                </c:pt>
                <c:pt idx="7054">
                  <c:v>5.78</c:v>
                </c:pt>
                <c:pt idx="7055">
                  <c:v>5.61</c:v>
                </c:pt>
                <c:pt idx="7056">
                  <c:v>5.43</c:v>
                </c:pt>
                <c:pt idx="7057">
                  <c:v>5.42</c:v>
                </c:pt>
                <c:pt idx="7058">
                  <c:v>5.48</c:v>
                </c:pt>
                <c:pt idx="7059">
                  <c:v>5.52</c:v>
                </c:pt>
                <c:pt idx="7060">
                  <c:v>5.47</c:v>
                </c:pt>
                <c:pt idx="7061">
                  <c:v>5.45</c:v>
                </c:pt>
                <c:pt idx="7062">
                  <c:v>5.36</c:v>
                </c:pt>
                <c:pt idx="7063">
                  <c:v>5.23</c:v>
                </c:pt>
                <c:pt idx="7064">
                  <c:v>4.96</c:v>
                </c:pt>
                <c:pt idx="7065">
                  <c:v>4.95</c:v>
                </c:pt>
                <c:pt idx="7066">
                  <c:v>4.93</c:v>
                </c:pt>
                <c:pt idx="7067">
                  <c:v>4.9800000000000004</c:v>
                </c:pt>
                <c:pt idx="7068">
                  <c:v>5.03</c:v>
                </c:pt>
                <c:pt idx="7069">
                  <c:v>4.8</c:v>
                </c:pt>
                <c:pt idx="7070">
                  <c:v>4.7699999999999996</c:v>
                </c:pt>
                <c:pt idx="7071">
                  <c:v>4.8600000000000003</c:v>
                </c:pt>
                <c:pt idx="7072">
                  <c:v>4.8600000000000003</c:v>
                </c:pt>
                <c:pt idx="7073">
                  <c:v>5.0199999999999996</c:v>
                </c:pt>
                <c:pt idx="7074">
                  <c:v>5.01</c:v>
                </c:pt>
                <c:pt idx="7075">
                  <c:v>5.01</c:v>
                </c:pt>
                <c:pt idx="7076">
                  <c:v>4.99</c:v>
                </c:pt>
                <c:pt idx="7077">
                  <c:v>5.04</c:v>
                </c:pt>
                <c:pt idx="7078">
                  <c:v>5.0999999999999996</c:v>
                </c:pt>
                <c:pt idx="7079">
                  <c:v>5.22</c:v>
                </c:pt>
                <c:pt idx="7080">
                  <c:v>5.29</c:v>
                </c:pt>
                <c:pt idx="7081">
                  <c:v>5.17</c:v>
                </c:pt>
                <c:pt idx="7082">
                  <c:v>5.24</c:v>
                </c:pt>
                <c:pt idx="7083">
                  <c:v>5.26</c:v>
                </c:pt>
                <c:pt idx="7084">
                  <c:v>5.29</c:v>
                </c:pt>
                <c:pt idx="7085">
                  <c:v>5.32</c:v>
                </c:pt>
                <c:pt idx="7086">
                  <c:v>5.2</c:v>
                </c:pt>
                <c:pt idx="7087">
                  <c:v>5.31</c:v>
                </c:pt>
                <c:pt idx="7088">
                  <c:v>5.45</c:v>
                </c:pt>
                <c:pt idx="7089">
                  <c:v>5.63</c:v>
                </c:pt>
                <c:pt idx="7092">
                  <c:v>5.75</c:v>
                </c:pt>
                <c:pt idx="7093">
                  <c:v>5.69</c:v>
                </c:pt>
                <c:pt idx="7094">
                  <c:v>5.58</c:v>
                </c:pt>
                <c:pt idx="7095">
                  <c:v>5.59</c:v>
                </c:pt>
                <c:pt idx="7096">
                  <c:v>5.6</c:v>
                </c:pt>
                <c:pt idx="7097">
                  <c:v>5.67</c:v>
                </c:pt>
                <c:pt idx="7098">
                  <c:v>5.62</c:v>
                </c:pt>
                <c:pt idx="7099">
                  <c:v>5.75</c:v>
                </c:pt>
                <c:pt idx="7100">
                  <c:v>5.83</c:v>
                </c:pt>
                <c:pt idx="7101">
                  <c:v>5.87</c:v>
                </c:pt>
                <c:pt idx="7102">
                  <c:v>5.86</c:v>
                </c:pt>
                <c:pt idx="7103">
                  <c:v>5.87</c:v>
                </c:pt>
                <c:pt idx="7104">
                  <c:v>5.79</c:v>
                </c:pt>
                <c:pt idx="7105">
                  <c:v>5.9</c:v>
                </c:pt>
                <c:pt idx="7106">
                  <c:v>5.9</c:v>
                </c:pt>
                <c:pt idx="7108">
                  <c:v>5.67</c:v>
                </c:pt>
                <c:pt idx="7109">
                  <c:v>5.63</c:v>
                </c:pt>
                <c:pt idx="7110">
                  <c:v>5.61</c:v>
                </c:pt>
                <c:pt idx="7111">
                  <c:v>5.57</c:v>
                </c:pt>
                <c:pt idx="7112">
                  <c:v>5.57</c:v>
                </c:pt>
                <c:pt idx="7113">
                  <c:v>5.74</c:v>
                </c:pt>
                <c:pt idx="7114">
                  <c:v>5.67</c:v>
                </c:pt>
                <c:pt idx="7115">
                  <c:v>5.67</c:v>
                </c:pt>
                <c:pt idx="7116">
                  <c:v>5.88</c:v>
                </c:pt>
                <c:pt idx="7117">
                  <c:v>5.88</c:v>
                </c:pt>
                <c:pt idx="7118">
                  <c:v>5.93</c:v>
                </c:pt>
                <c:pt idx="7119">
                  <c:v>6</c:v>
                </c:pt>
                <c:pt idx="7120">
                  <c:v>5.9</c:v>
                </c:pt>
                <c:pt idx="7121">
                  <c:v>5.9</c:v>
                </c:pt>
                <c:pt idx="7122">
                  <c:v>5.74</c:v>
                </c:pt>
                <c:pt idx="7123">
                  <c:v>5.78</c:v>
                </c:pt>
                <c:pt idx="7124">
                  <c:v>5.71</c:v>
                </c:pt>
                <c:pt idx="7125">
                  <c:v>5.65</c:v>
                </c:pt>
                <c:pt idx="7126">
                  <c:v>5.83</c:v>
                </c:pt>
                <c:pt idx="7127">
                  <c:v>5.85</c:v>
                </c:pt>
                <c:pt idx="7128">
                  <c:v>6.07</c:v>
                </c:pt>
                <c:pt idx="7129">
                  <c:v>5.97</c:v>
                </c:pt>
                <c:pt idx="7130">
                  <c:v>5.97</c:v>
                </c:pt>
                <c:pt idx="7131">
                  <c:v>5.68</c:v>
                </c:pt>
                <c:pt idx="7132">
                  <c:v>5.67</c:v>
                </c:pt>
                <c:pt idx="7133">
                  <c:v>5.59</c:v>
                </c:pt>
                <c:pt idx="7134">
                  <c:v>5.61</c:v>
                </c:pt>
                <c:pt idx="7135">
                  <c:v>5.72</c:v>
                </c:pt>
                <c:pt idx="7136">
                  <c:v>5.76</c:v>
                </c:pt>
                <c:pt idx="7137">
                  <c:v>6.14</c:v>
                </c:pt>
                <c:pt idx="7138">
                  <c:v>6.18</c:v>
                </c:pt>
                <c:pt idx="7139">
                  <c:v>6.21</c:v>
                </c:pt>
                <c:pt idx="7140">
                  <c:v>5.98</c:v>
                </c:pt>
                <c:pt idx="7141">
                  <c:v>6.05</c:v>
                </c:pt>
                <c:pt idx="7142">
                  <c:v>5.97</c:v>
                </c:pt>
                <c:pt idx="7143">
                  <c:v>5.77</c:v>
                </c:pt>
                <c:pt idx="7144">
                  <c:v>5.69</c:v>
                </c:pt>
                <c:pt idx="7145">
                  <c:v>5.75</c:v>
                </c:pt>
                <c:pt idx="7146">
                  <c:v>5.96</c:v>
                </c:pt>
                <c:pt idx="7147">
                  <c:v>6.04</c:v>
                </c:pt>
                <c:pt idx="7148">
                  <c:v>6.16</c:v>
                </c:pt>
                <c:pt idx="7149">
                  <c:v>6.23</c:v>
                </c:pt>
                <c:pt idx="7150">
                  <c:v>5.86</c:v>
                </c:pt>
                <c:pt idx="7151">
                  <c:v>5.7</c:v>
                </c:pt>
                <c:pt idx="7152">
                  <c:v>5.67</c:v>
                </c:pt>
                <c:pt idx="7153">
                  <c:v>5.65</c:v>
                </c:pt>
                <c:pt idx="7154">
                  <c:v>5.84</c:v>
                </c:pt>
                <c:pt idx="7155">
                  <c:v>6</c:v>
                </c:pt>
                <c:pt idx="7156">
                  <c:v>6.07</c:v>
                </c:pt>
                <c:pt idx="7157">
                  <c:v>5.91</c:v>
                </c:pt>
                <c:pt idx="7158">
                  <c:v>5.84</c:v>
                </c:pt>
                <c:pt idx="7159">
                  <c:v>5.79</c:v>
                </c:pt>
                <c:pt idx="7160">
                  <c:v>6.01</c:v>
                </c:pt>
                <c:pt idx="7161">
                  <c:v>6.06</c:v>
                </c:pt>
                <c:pt idx="7162">
                  <c:v>6.03</c:v>
                </c:pt>
                <c:pt idx="7163">
                  <c:v>5.96</c:v>
                </c:pt>
                <c:pt idx="7164">
                  <c:v>6.01</c:v>
                </c:pt>
                <c:pt idx="7165">
                  <c:v>6.01</c:v>
                </c:pt>
                <c:pt idx="7166">
                  <c:v>6.34</c:v>
                </c:pt>
                <c:pt idx="7167">
                  <c:v>6.39</c:v>
                </c:pt>
                <c:pt idx="7168">
                  <c:v>6.49</c:v>
                </c:pt>
                <c:pt idx="7169">
                  <c:v>6.22</c:v>
                </c:pt>
                <c:pt idx="7170">
                  <c:v>5.93</c:v>
                </c:pt>
                <c:pt idx="7171">
                  <c:v>5.98</c:v>
                </c:pt>
                <c:pt idx="7172">
                  <c:v>6.02</c:v>
                </c:pt>
                <c:pt idx="7173">
                  <c:v>5.91</c:v>
                </c:pt>
                <c:pt idx="7174">
                  <c:v>5.88</c:v>
                </c:pt>
                <c:pt idx="7175">
                  <c:v>6.05</c:v>
                </c:pt>
                <c:pt idx="7176">
                  <c:v>6.02</c:v>
                </c:pt>
                <c:pt idx="7177">
                  <c:v>5.9</c:v>
                </c:pt>
                <c:pt idx="7178">
                  <c:v>5.9</c:v>
                </c:pt>
                <c:pt idx="7179">
                  <c:v>5.8</c:v>
                </c:pt>
                <c:pt idx="7180">
                  <c:v>5.91</c:v>
                </c:pt>
                <c:pt idx="7181">
                  <c:v>5.86</c:v>
                </c:pt>
                <c:pt idx="7182">
                  <c:v>5.82</c:v>
                </c:pt>
                <c:pt idx="7184">
                  <c:v>5.79</c:v>
                </c:pt>
                <c:pt idx="7185">
                  <c:v>5.78</c:v>
                </c:pt>
                <c:pt idx="7186">
                  <c:v>5.76</c:v>
                </c:pt>
                <c:pt idx="7187">
                  <c:v>5.7</c:v>
                </c:pt>
                <c:pt idx="7188">
                  <c:v>5.63</c:v>
                </c:pt>
                <c:pt idx="7189">
                  <c:v>5.68</c:v>
                </c:pt>
                <c:pt idx="7190">
                  <c:v>5.75</c:v>
                </c:pt>
                <c:pt idx="7191">
                  <c:v>5.75</c:v>
                </c:pt>
                <c:pt idx="7192">
                  <c:v>5.8</c:v>
                </c:pt>
                <c:pt idx="7193">
                  <c:v>5.81</c:v>
                </c:pt>
                <c:pt idx="7194">
                  <c:v>5.8</c:v>
                </c:pt>
                <c:pt idx="7195">
                  <c:v>5.8</c:v>
                </c:pt>
                <c:pt idx="7196">
                  <c:v>5.88</c:v>
                </c:pt>
                <c:pt idx="7197">
                  <c:v>5.77</c:v>
                </c:pt>
                <c:pt idx="7198">
                  <c:v>5.76</c:v>
                </c:pt>
                <c:pt idx="7199">
                  <c:v>5.52</c:v>
                </c:pt>
                <c:pt idx="7200">
                  <c:v>5.18</c:v>
                </c:pt>
                <c:pt idx="7201">
                  <c:v>5.23</c:v>
                </c:pt>
                <c:pt idx="7202">
                  <c:v>5.23</c:v>
                </c:pt>
                <c:pt idx="7203">
                  <c:v>5.0999999999999996</c:v>
                </c:pt>
                <c:pt idx="7204">
                  <c:v>5.0599999999999996</c:v>
                </c:pt>
                <c:pt idx="7205">
                  <c:v>5.0199999999999996</c:v>
                </c:pt>
                <c:pt idx="7206">
                  <c:v>5.1100000000000003</c:v>
                </c:pt>
                <c:pt idx="7207">
                  <c:v>5.16</c:v>
                </c:pt>
                <c:pt idx="7208">
                  <c:v>5.04</c:v>
                </c:pt>
                <c:pt idx="7209">
                  <c:v>5.03</c:v>
                </c:pt>
                <c:pt idx="7210">
                  <c:v>5.09</c:v>
                </c:pt>
                <c:pt idx="7211">
                  <c:v>5.12</c:v>
                </c:pt>
                <c:pt idx="7212">
                  <c:v>5.12</c:v>
                </c:pt>
                <c:pt idx="7213">
                  <c:v>5.25</c:v>
                </c:pt>
                <c:pt idx="7214">
                  <c:v>5.24</c:v>
                </c:pt>
                <c:pt idx="7215">
                  <c:v>5.18</c:v>
                </c:pt>
                <c:pt idx="7216">
                  <c:v>5.13</c:v>
                </c:pt>
                <c:pt idx="7217">
                  <c:v>5.05</c:v>
                </c:pt>
                <c:pt idx="7218">
                  <c:v>5.04</c:v>
                </c:pt>
                <c:pt idx="7219">
                  <c:v>5.08</c:v>
                </c:pt>
                <c:pt idx="7220">
                  <c:v>5.08</c:v>
                </c:pt>
                <c:pt idx="7221">
                  <c:v>5.08</c:v>
                </c:pt>
                <c:pt idx="7222">
                  <c:v>5.0599999999999996</c:v>
                </c:pt>
                <c:pt idx="7223">
                  <c:v>5.08</c:v>
                </c:pt>
                <c:pt idx="7224">
                  <c:v>5.08</c:v>
                </c:pt>
                <c:pt idx="7225">
                  <c:v>4.97</c:v>
                </c:pt>
                <c:pt idx="7226">
                  <c:v>4.96</c:v>
                </c:pt>
                <c:pt idx="7227">
                  <c:v>4.92</c:v>
                </c:pt>
                <c:pt idx="7228">
                  <c:v>4.8099999999999996</c:v>
                </c:pt>
                <c:pt idx="7229">
                  <c:v>4.78</c:v>
                </c:pt>
                <c:pt idx="7230">
                  <c:v>4.72</c:v>
                </c:pt>
                <c:pt idx="7231">
                  <c:v>4.74</c:v>
                </c:pt>
                <c:pt idx="7232">
                  <c:v>4.84</c:v>
                </c:pt>
                <c:pt idx="7233">
                  <c:v>4.8499999999999996</c:v>
                </c:pt>
                <c:pt idx="7234">
                  <c:v>4.84</c:v>
                </c:pt>
                <c:pt idx="7235">
                  <c:v>4.8899999999999997</c:v>
                </c:pt>
                <c:pt idx="7236">
                  <c:v>4.99</c:v>
                </c:pt>
                <c:pt idx="7237">
                  <c:v>4.9800000000000004</c:v>
                </c:pt>
                <c:pt idx="7238">
                  <c:v>4.95</c:v>
                </c:pt>
                <c:pt idx="7239">
                  <c:v>4.9000000000000004</c:v>
                </c:pt>
                <c:pt idx="7240">
                  <c:v>4.93</c:v>
                </c:pt>
                <c:pt idx="7241">
                  <c:v>4.9800000000000004</c:v>
                </c:pt>
                <c:pt idx="7242">
                  <c:v>4.92</c:v>
                </c:pt>
                <c:pt idx="7243">
                  <c:v>4.9000000000000004</c:v>
                </c:pt>
                <c:pt idx="7244">
                  <c:v>4.97</c:v>
                </c:pt>
                <c:pt idx="7245">
                  <c:v>5.03</c:v>
                </c:pt>
                <c:pt idx="7246">
                  <c:v>5.01</c:v>
                </c:pt>
                <c:pt idx="7247">
                  <c:v>5.03</c:v>
                </c:pt>
                <c:pt idx="7248">
                  <c:v>4.93</c:v>
                </c:pt>
                <c:pt idx="7249">
                  <c:v>4.91</c:v>
                </c:pt>
                <c:pt idx="7250">
                  <c:v>4.87</c:v>
                </c:pt>
                <c:pt idx="7251">
                  <c:v>4.88</c:v>
                </c:pt>
                <c:pt idx="7252">
                  <c:v>4.8899999999999997</c:v>
                </c:pt>
                <c:pt idx="7253">
                  <c:v>4.87</c:v>
                </c:pt>
                <c:pt idx="7254">
                  <c:v>4.8099999999999996</c:v>
                </c:pt>
                <c:pt idx="7255">
                  <c:v>4.75</c:v>
                </c:pt>
                <c:pt idx="7256">
                  <c:v>4.76</c:v>
                </c:pt>
                <c:pt idx="7257">
                  <c:v>4.74</c:v>
                </c:pt>
                <c:pt idx="7258">
                  <c:v>4.62</c:v>
                </c:pt>
                <c:pt idx="7259">
                  <c:v>4.53</c:v>
                </c:pt>
                <c:pt idx="7260">
                  <c:v>4.51</c:v>
                </c:pt>
                <c:pt idx="7261">
                  <c:v>4.43</c:v>
                </c:pt>
                <c:pt idx="7262">
                  <c:v>4.4000000000000004</c:v>
                </c:pt>
                <c:pt idx="7263">
                  <c:v>4.45</c:v>
                </c:pt>
                <c:pt idx="7264">
                  <c:v>4.55</c:v>
                </c:pt>
                <c:pt idx="7265">
                  <c:v>4.6100000000000003</c:v>
                </c:pt>
                <c:pt idx="7266">
                  <c:v>4.8099999999999996</c:v>
                </c:pt>
                <c:pt idx="7267">
                  <c:v>4.79</c:v>
                </c:pt>
                <c:pt idx="7268">
                  <c:v>4.67</c:v>
                </c:pt>
                <c:pt idx="7269">
                  <c:v>4.63</c:v>
                </c:pt>
                <c:pt idx="7270">
                  <c:v>4.57</c:v>
                </c:pt>
                <c:pt idx="7271">
                  <c:v>4.5599999999999996</c:v>
                </c:pt>
                <c:pt idx="7272">
                  <c:v>4.47</c:v>
                </c:pt>
                <c:pt idx="7273">
                  <c:v>4.3899999999999997</c:v>
                </c:pt>
                <c:pt idx="7274">
                  <c:v>4.4000000000000004</c:v>
                </c:pt>
                <c:pt idx="7275">
                  <c:v>4.47</c:v>
                </c:pt>
                <c:pt idx="7279">
                  <c:v>4.5</c:v>
                </c:pt>
                <c:pt idx="7280">
                  <c:v>4.53</c:v>
                </c:pt>
                <c:pt idx="7283">
                  <c:v>4.3099999999999996</c:v>
                </c:pt>
                <c:pt idx="7284">
                  <c:v>4.25</c:v>
                </c:pt>
                <c:pt idx="7285">
                  <c:v>4.26</c:v>
                </c:pt>
                <c:pt idx="7286">
                  <c:v>4.29</c:v>
                </c:pt>
                <c:pt idx="7287">
                  <c:v>4.29</c:v>
                </c:pt>
                <c:pt idx="7288">
                  <c:v>4.3</c:v>
                </c:pt>
                <c:pt idx="7289">
                  <c:v>4.16</c:v>
                </c:pt>
                <c:pt idx="7290">
                  <c:v>4.1100000000000003</c:v>
                </c:pt>
                <c:pt idx="7291">
                  <c:v>4.16</c:v>
                </c:pt>
                <c:pt idx="7292">
                  <c:v>4.2</c:v>
                </c:pt>
                <c:pt idx="7293">
                  <c:v>4.2</c:v>
                </c:pt>
                <c:pt idx="7294">
                  <c:v>4.16</c:v>
                </c:pt>
                <c:pt idx="7295">
                  <c:v>4.1500000000000004</c:v>
                </c:pt>
                <c:pt idx="7296">
                  <c:v>4.2</c:v>
                </c:pt>
                <c:pt idx="7297">
                  <c:v>4.2</c:v>
                </c:pt>
                <c:pt idx="7298">
                  <c:v>4.18</c:v>
                </c:pt>
                <c:pt idx="7299">
                  <c:v>4.17</c:v>
                </c:pt>
                <c:pt idx="7300">
                  <c:v>4.1100000000000003</c:v>
                </c:pt>
                <c:pt idx="7301">
                  <c:v>4.17</c:v>
                </c:pt>
                <c:pt idx="7302">
                  <c:v>4.17</c:v>
                </c:pt>
                <c:pt idx="7303">
                  <c:v>4.21</c:v>
                </c:pt>
                <c:pt idx="7304">
                  <c:v>4.33</c:v>
                </c:pt>
                <c:pt idx="7305">
                  <c:v>4.29</c:v>
                </c:pt>
                <c:pt idx="7306">
                  <c:v>4.42</c:v>
                </c:pt>
                <c:pt idx="7307">
                  <c:v>4.45</c:v>
                </c:pt>
                <c:pt idx="7308">
                  <c:v>4.4800000000000004</c:v>
                </c:pt>
                <c:pt idx="7309">
                  <c:v>4.57</c:v>
                </c:pt>
                <c:pt idx="7310">
                  <c:v>4.55</c:v>
                </c:pt>
                <c:pt idx="7311">
                  <c:v>4.59</c:v>
                </c:pt>
                <c:pt idx="7312">
                  <c:v>4.51</c:v>
                </c:pt>
                <c:pt idx="7313">
                  <c:v>4.43</c:v>
                </c:pt>
                <c:pt idx="7314">
                  <c:v>4.38</c:v>
                </c:pt>
                <c:pt idx="7315">
                  <c:v>4.3499999999999996</c:v>
                </c:pt>
                <c:pt idx="7316">
                  <c:v>4.42</c:v>
                </c:pt>
                <c:pt idx="7317">
                  <c:v>4.42</c:v>
                </c:pt>
                <c:pt idx="7318">
                  <c:v>4.3899999999999997</c:v>
                </c:pt>
                <c:pt idx="7319">
                  <c:v>4.4800000000000004</c:v>
                </c:pt>
                <c:pt idx="7320">
                  <c:v>4.4400000000000004</c:v>
                </c:pt>
                <c:pt idx="7321">
                  <c:v>4.32</c:v>
                </c:pt>
                <c:pt idx="7322">
                  <c:v>4.78</c:v>
                </c:pt>
                <c:pt idx="7323">
                  <c:v>4.84</c:v>
                </c:pt>
                <c:pt idx="7324">
                  <c:v>4.76</c:v>
                </c:pt>
                <c:pt idx="7325">
                  <c:v>4.71</c:v>
                </c:pt>
                <c:pt idx="7326">
                  <c:v>4.78</c:v>
                </c:pt>
                <c:pt idx="7327">
                  <c:v>4.72</c:v>
                </c:pt>
                <c:pt idx="7328">
                  <c:v>4.62</c:v>
                </c:pt>
                <c:pt idx="7329">
                  <c:v>4.6100000000000003</c:v>
                </c:pt>
                <c:pt idx="7330">
                  <c:v>4.57</c:v>
                </c:pt>
                <c:pt idx="7331">
                  <c:v>4.6399999999999997</c:v>
                </c:pt>
                <c:pt idx="7332">
                  <c:v>4.6100000000000003</c:v>
                </c:pt>
                <c:pt idx="7333">
                  <c:v>4.6500000000000004</c:v>
                </c:pt>
                <c:pt idx="7334">
                  <c:v>4.66</c:v>
                </c:pt>
                <c:pt idx="7335">
                  <c:v>4.62</c:v>
                </c:pt>
                <c:pt idx="7336">
                  <c:v>4.67</c:v>
                </c:pt>
                <c:pt idx="7337">
                  <c:v>4.6399999999999997</c:v>
                </c:pt>
                <c:pt idx="7338">
                  <c:v>4.63</c:v>
                </c:pt>
                <c:pt idx="7339">
                  <c:v>4.59</c:v>
                </c:pt>
                <c:pt idx="7340">
                  <c:v>4.55</c:v>
                </c:pt>
                <c:pt idx="7341">
                  <c:v>4.5</c:v>
                </c:pt>
                <c:pt idx="7342">
                  <c:v>4.5599999999999996</c:v>
                </c:pt>
                <c:pt idx="7343">
                  <c:v>4.7</c:v>
                </c:pt>
                <c:pt idx="7344">
                  <c:v>4.79</c:v>
                </c:pt>
                <c:pt idx="7347">
                  <c:v>4.66</c:v>
                </c:pt>
                <c:pt idx="7348">
                  <c:v>4.57</c:v>
                </c:pt>
                <c:pt idx="7349">
                  <c:v>4.53</c:v>
                </c:pt>
                <c:pt idx="7350">
                  <c:v>4.5</c:v>
                </c:pt>
                <c:pt idx="7351">
                  <c:v>4.3600000000000003</c:v>
                </c:pt>
                <c:pt idx="7352">
                  <c:v>4.38</c:v>
                </c:pt>
                <c:pt idx="7353">
                  <c:v>4.3499999999999996</c:v>
                </c:pt>
                <c:pt idx="7354">
                  <c:v>4.33</c:v>
                </c:pt>
                <c:pt idx="7355">
                  <c:v>4.4000000000000004</c:v>
                </c:pt>
                <c:pt idx="7356">
                  <c:v>4.3499999999999996</c:v>
                </c:pt>
                <c:pt idx="7357">
                  <c:v>4.34</c:v>
                </c:pt>
                <c:pt idx="7358">
                  <c:v>4.2699999999999996</c:v>
                </c:pt>
                <c:pt idx="7359">
                  <c:v>4.25</c:v>
                </c:pt>
                <c:pt idx="7360">
                  <c:v>4.2699999999999996</c:v>
                </c:pt>
                <c:pt idx="7361">
                  <c:v>4.17</c:v>
                </c:pt>
                <c:pt idx="7362">
                  <c:v>3.99</c:v>
                </c:pt>
                <c:pt idx="7363">
                  <c:v>3.99</c:v>
                </c:pt>
                <c:pt idx="7364">
                  <c:v>4.0999999999999996</c:v>
                </c:pt>
                <c:pt idx="7365">
                  <c:v>4.12</c:v>
                </c:pt>
                <c:pt idx="7366">
                  <c:v>4</c:v>
                </c:pt>
                <c:pt idx="7367">
                  <c:v>3.93</c:v>
                </c:pt>
                <c:pt idx="7369">
                  <c:v>3.9</c:v>
                </c:pt>
                <c:pt idx="7370">
                  <c:v>3.8</c:v>
                </c:pt>
                <c:pt idx="7371">
                  <c:v>3.87</c:v>
                </c:pt>
                <c:pt idx="7372">
                  <c:v>3.86</c:v>
                </c:pt>
                <c:pt idx="7373">
                  <c:v>3.84</c:v>
                </c:pt>
                <c:pt idx="7374">
                  <c:v>3.87</c:v>
                </c:pt>
                <c:pt idx="7375">
                  <c:v>3.9</c:v>
                </c:pt>
                <c:pt idx="7376">
                  <c:v>3.94</c:v>
                </c:pt>
                <c:pt idx="7377">
                  <c:v>3.98</c:v>
                </c:pt>
                <c:pt idx="7378">
                  <c:v>4.03</c:v>
                </c:pt>
                <c:pt idx="7379">
                  <c:v>3.96</c:v>
                </c:pt>
                <c:pt idx="7380">
                  <c:v>3.91</c:v>
                </c:pt>
                <c:pt idx="7381">
                  <c:v>3.86</c:v>
                </c:pt>
                <c:pt idx="7382">
                  <c:v>3.91</c:v>
                </c:pt>
                <c:pt idx="7383">
                  <c:v>3.91</c:v>
                </c:pt>
                <c:pt idx="7384">
                  <c:v>4.01</c:v>
                </c:pt>
                <c:pt idx="7385">
                  <c:v>4.12</c:v>
                </c:pt>
                <c:pt idx="7386">
                  <c:v>4.0599999999999996</c:v>
                </c:pt>
                <c:pt idx="7387">
                  <c:v>4.0199999999999996</c:v>
                </c:pt>
                <c:pt idx="7388">
                  <c:v>4.1500000000000004</c:v>
                </c:pt>
                <c:pt idx="7389">
                  <c:v>4.17</c:v>
                </c:pt>
                <c:pt idx="7390">
                  <c:v>4.1399999999999997</c:v>
                </c:pt>
                <c:pt idx="7391">
                  <c:v>4.18</c:v>
                </c:pt>
                <c:pt idx="7392">
                  <c:v>4.1100000000000003</c:v>
                </c:pt>
                <c:pt idx="7393">
                  <c:v>4.0999999999999996</c:v>
                </c:pt>
                <c:pt idx="7394">
                  <c:v>4.21</c:v>
                </c:pt>
                <c:pt idx="7395">
                  <c:v>4.2699999999999996</c:v>
                </c:pt>
                <c:pt idx="7396">
                  <c:v>4.22</c:v>
                </c:pt>
                <c:pt idx="7397">
                  <c:v>4.41</c:v>
                </c:pt>
                <c:pt idx="7398">
                  <c:v>4.3099999999999996</c:v>
                </c:pt>
                <c:pt idx="7399">
                  <c:v>4.34</c:v>
                </c:pt>
                <c:pt idx="7400">
                  <c:v>4.26</c:v>
                </c:pt>
                <c:pt idx="7401">
                  <c:v>4.26</c:v>
                </c:pt>
                <c:pt idx="7402">
                  <c:v>4.25</c:v>
                </c:pt>
                <c:pt idx="7403">
                  <c:v>4.28</c:v>
                </c:pt>
                <c:pt idx="7404">
                  <c:v>4.51</c:v>
                </c:pt>
                <c:pt idx="7405">
                  <c:v>4.55</c:v>
                </c:pt>
                <c:pt idx="7406">
                  <c:v>4.72</c:v>
                </c:pt>
                <c:pt idx="7407">
                  <c:v>4.75</c:v>
                </c:pt>
                <c:pt idx="7408">
                  <c:v>4.76</c:v>
                </c:pt>
                <c:pt idx="7409">
                  <c:v>4.58</c:v>
                </c:pt>
                <c:pt idx="7410">
                  <c:v>4.53</c:v>
                </c:pt>
                <c:pt idx="7411">
                  <c:v>4.4400000000000004</c:v>
                </c:pt>
                <c:pt idx="7412">
                  <c:v>4.4000000000000004</c:v>
                </c:pt>
                <c:pt idx="7413">
                  <c:v>4.54</c:v>
                </c:pt>
                <c:pt idx="7414">
                  <c:v>4.4800000000000004</c:v>
                </c:pt>
                <c:pt idx="7415">
                  <c:v>4.37</c:v>
                </c:pt>
                <c:pt idx="7416">
                  <c:v>4.37</c:v>
                </c:pt>
                <c:pt idx="7417">
                  <c:v>4.34</c:v>
                </c:pt>
                <c:pt idx="7418">
                  <c:v>4.4800000000000004</c:v>
                </c:pt>
                <c:pt idx="7419">
                  <c:v>4.4400000000000004</c:v>
                </c:pt>
                <c:pt idx="7420">
                  <c:v>4.47</c:v>
                </c:pt>
                <c:pt idx="7421">
                  <c:v>4.47</c:v>
                </c:pt>
                <c:pt idx="7422">
                  <c:v>4.46</c:v>
                </c:pt>
                <c:pt idx="7423">
                  <c:v>4.47</c:v>
                </c:pt>
                <c:pt idx="7424">
                  <c:v>4.45</c:v>
                </c:pt>
                <c:pt idx="7425">
                  <c:v>4.4000000000000004</c:v>
                </c:pt>
                <c:pt idx="7426">
                  <c:v>4.34</c:v>
                </c:pt>
                <c:pt idx="7427">
                  <c:v>4.34</c:v>
                </c:pt>
                <c:pt idx="7428">
                  <c:v>4.3499999999999996</c:v>
                </c:pt>
                <c:pt idx="7429">
                  <c:v>4.38</c:v>
                </c:pt>
                <c:pt idx="7430">
                  <c:v>4.41</c:v>
                </c:pt>
                <c:pt idx="7431">
                  <c:v>4.42</c:v>
                </c:pt>
                <c:pt idx="7432">
                  <c:v>4.4000000000000004</c:v>
                </c:pt>
                <c:pt idx="7433">
                  <c:v>4.41</c:v>
                </c:pt>
                <c:pt idx="7434">
                  <c:v>4.37</c:v>
                </c:pt>
                <c:pt idx="7435">
                  <c:v>4.46</c:v>
                </c:pt>
                <c:pt idx="7436">
                  <c:v>4.3600000000000003</c:v>
                </c:pt>
                <c:pt idx="7437">
                  <c:v>4.37</c:v>
                </c:pt>
                <c:pt idx="7438">
                  <c:v>4.3600000000000003</c:v>
                </c:pt>
                <c:pt idx="7439">
                  <c:v>4.34</c:v>
                </c:pt>
                <c:pt idx="7440">
                  <c:v>4.3099999999999996</c:v>
                </c:pt>
                <c:pt idx="7441">
                  <c:v>4.3099999999999996</c:v>
                </c:pt>
                <c:pt idx="7442">
                  <c:v>4.3099999999999996</c:v>
                </c:pt>
                <c:pt idx="7443">
                  <c:v>4.34</c:v>
                </c:pt>
                <c:pt idx="7445">
                  <c:v>4.34</c:v>
                </c:pt>
                <c:pt idx="7446">
                  <c:v>4.4000000000000004</c:v>
                </c:pt>
                <c:pt idx="7447">
                  <c:v>4.43</c:v>
                </c:pt>
                <c:pt idx="7448">
                  <c:v>4.4800000000000004</c:v>
                </c:pt>
                <c:pt idx="7449">
                  <c:v>4.5</c:v>
                </c:pt>
                <c:pt idx="7450">
                  <c:v>4.49</c:v>
                </c:pt>
                <c:pt idx="7451">
                  <c:v>4.51</c:v>
                </c:pt>
                <c:pt idx="7452">
                  <c:v>4.54</c:v>
                </c:pt>
                <c:pt idx="7453">
                  <c:v>4.57</c:v>
                </c:pt>
                <c:pt idx="7454">
                  <c:v>4.53</c:v>
                </c:pt>
                <c:pt idx="7455">
                  <c:v>4.5</c:v>
                </c:pt>
                <c:pt idx="7456">
                  <c:v>4.5</c:v>
                </c:pt>
                <c:pt idx="7457">
                  <c:v>4.46</c:v>
                </c:pt>
                <c:pt idx="7458">
                  <c:v>4.53</c:v>
                </c:pt>
                <c:pt idx="7459">
                  <c:v>4.62</c:v>
                </c:pt>
                <c:pt idx="7460">
                  <c:v>4.6399999999999997</c:v>
                </c:pt>
                <c:pt idx="7461">
                  <c:v>4.63</c:v>
                </c:pt>
                <c:pt idx="7462">
                  <c:v>4.6399999999999997</c:v>
                </c:pt>
                <c:pt idx="7463">
                  <c:v>4.6500000000000004</c:v>
                </c:pt>
                <c:pt idx="7464">
                  <c:v>4.67</c:v>
                </c:pt>
                <c:pt idx="7465">
                  <c:v>4.68</c:v>
                </c:pt>
                <c:pt idx="7466">
                  <c:v>4.6500000000000004</c:v>
                </c:pt>
                <c:pt idx="7467">
                  <c:v>4.58</c:v>
                </c:pt>
                <c:pt idx="7468">
                  <c:v>4.53</c:v>
                </c:pt>
                <c:pt idx="7469">
                  <c:v>4.41</c:v>
                </c:pt>
                <c:pt idx="7470">
                  <c:v>4.41</c:v>
                </c:pt>
                <c:pt idx="7471">
                  <c:v>4.42</c:v>
                </c:pt>
                <c:pt idx="7472">
                  <c:v>4.3600000000000003</c:v>
                </c:pt>
                <c:pt idx="7473">
                  <c:v>4.38</c:v>
                </c:pt>
                <c:pt idx="7474">
                  <c:v>4.4400000000000004</c:v>
                </c:pt>
                <c:pt idx="7475">
                  <c:v>4.54</c:v>
                </c:pt>
                <c:pt idx="7476">
                  <c:v>4.63</c:v>
                </c:pt>
                <c:pt idx="7477">
                  <c:v>4.53</c:v>
                </c:pt>
                <c:pt idx="7478">
                  <c:v>4.3499999999999996</c:v>
                </c:pt>
                <c:pt idx="7479">
                  <c:v>4.37</c:v>
                </c:pt>
                <c:pt idx="7480">
                  <c:v>4.3099999999999996</c:v>
                </c:pt>
                <c:pt idx="7481">
                  <c:v>4.28</c:v>
                </c:pt>
                <c:pt idx="7482">
                  <c:v>4.33</c:v>
                </c:pt>
                <c:pt idx="7483">
                  <c:v>4.3600000000000003</c:v>
                </c:pt>
                <c:pt idx="7484">
                  <c:v>4.3099999999999996</c:v>
                </c:pt>
                <c:pt idx="7485">
                  <c:v>4.3099999999999996</c:v>
                </c:pt>
                <c:pt idx="7486">
                  <c:v>4.2699999999999996</c:v>
                </c:pt>
                <c:pt idx="7487">
                  <c:v>4.25</c:v>
                </c:pt>
                <c:pt idx="7488">
                  <c:v>4.25</c:v>
                </c:pt>
                <c:pt idx="7489">
                  <c:v>4.2300000000000004</c:v>
                </c:pt>
                <c:pt idx="7490">
                  <c:v>4.18</c:v>
                </c:pt>
                <c:pt idx="7491">
                  <c:v>4.18</c:v>
                </c:pt>
                <c:pt idx="7492">
                  <c:v>4.1500000000000004</c:v>
                </c:pt>
                <c:pt idx="7493">
                  <c:v>4.09</c:v>
                </c:pt>
                <c:pt idx="7494">
                  <c:v>4.1399999999999997</c:v>
                </c:pt>
                <c:pt idx="7495">
                  <c:v>4.2</c:v>
                </c:pt>
                <c:pt idx="7496">
                  <c:v>4.2</c:v>
                </c:pt>
                <c:pt idx="7497">
                  <c:v>4.1399999999999997</c:v>
                </c:pt>
                <c:pt idx="7498">
                  <c:v>4.1500000000000004</c:v>
                </c:pt>
                <c:pt idx="7499">
                  <c:v>4.12</c:v>
                </c:pt>
                <c:pt idx="7500">
                  <c:v>4.09</c:v>
                </c:pt>
                <c:pt idx="7501">
                  <c:v>4.09</c:v>
                </c:pt>
                <c:pt idx="7502">
                  <c:v>4.1500000000000004</c:v>
                </c:pt>
                <c:pt idx="7503">
                  <c:v>4.1500000000000004</c:v>
                </c:pt>
                <c:pt idx="7504">
                  <c:v>4.12</c:v>
                </c:pt>
                <c:pt idx="7505">
                  <c:v>4.12</c:v>
                </c:pt>
                <c:pt idx="7506">
                  <c:v>4.12</c:v>
                </c:pt>
                <c:pt idx="7507">
                  <c:v>4.1399999999999997</c:v>
                </c:pt>
                <c:pt idx="7508">
                  <c:v>4.1500000000000004</c:v>
                </c:pt>
                <c:pt idx="7509">
                  <c:v>4.07</c:v>
                </c:pt>
                <c:pt idx="7510">
                  <c:v>4.09</c:v>
                </c:pt>
                <c:pt idx="7511">
                  <c:v>4.08</c:v>
                </c:pt>
                <c:pt idx="7512">
                  <c:v>4.0599999999999996</c:v>
                </c:pt>
                <c:pt idx="7513">
                  <c:v>4.08</c:v>
                </c:pt>
                <c:pt idx="7514">
                  <c:v>4.09</c:v>
                </c:pt>
                <c:pt idx="7515">
                  <c:v>4.09</c:v>
                </c:pt>
                <c:pt idx="7516">
                  <c:v>4.09</c:v>
                </c:pt>
                <c:pt idx="7517">
                  <c:v>4.0599999999999996</c:v>
                </c:pt>
                <c:pt idx="7518">
                  <c:v>4.0599999999999996</c:v>
                </c:pt>
                <c:pt idx="7519">
                  <c:v>4.0599999999999996</c:v>
                </c:pt>
                <c:pt idx="7520">
                  <c:v>4.04</c:v>
                </c:pt>
                <c:pt idx="7521">
                  <c:v>4.07</c:v>
                </c:pt>
                <c:pt idx="7522">
                  <c:v>4.08</c:v>
                </c:pt>
                <c:pt idx="7523">
                  <c:v>4.13</c:v>
                </c:pt>
                <c:pt idx="7524">
                  <c:v>4.2</c:v>
                </c:pt>
                <c:pt idx="7525">
                  <c:v>4.22</c:v>
                </c:pt>
                <c:pt idx="7526">
                  <c:v>4.1500000000000004</c:v>
                </c:pt>
                <c:pt idx="7527">
                  <c:v>4.08</c:v>
                </c:pt>
                <c:pt idx="7528">
                  <c:v>4.05</c:v>
                </c:pt>
                <c:pt idx="7529">
                  <c:v>4.09</c:v>
                </c:pt>
                <c:pt idx="7530">
                  <c:v>4.09</c:v>
                </c:pt>
                <c:pt idx="7531">
                  <c:v>4.05</c:v>
                </c:pt>
                <c:pt idx="7532">
                  <c:v>4.05</c:v>
                </c:pt>
                <c:pt idx="7533">
                  <c:v>4.05</c:v>
                </c:pt>
                <c:pt idx="7534">
                  <c:v>4.08</c:v>
                </c:pt>
                <c:pt idx="7535">
                  <c:v>4.1100000000000003</c:v>
                </c:pt>
                <c:pt idx="7536">
                  <c:v>4.18</c:v>
                </c:pt>
                <c:pt idx="7540">
                  <c:v>4.2</c:v>
                </c:pt>
                <c:pt idx="7541">
                  <c:v>4.17</c:v>
                </c:pt>
                <c:pt idx="7544">
                  <c:v>3.98</c:v>
                </c:pt>
                <c:pt idx="7545">
                  <c:v>3.95</c:v>
                </c:pt>
                <c:pt idx="7546">
                  <c:v>3.93</c:v>
                </c:pt>
                <c:pt idx="7547">
                  <c:v>3.87</c:v>
                </c:pt>
                <c:pt idx="7548">
                  <c:v>3.86</c:v>
                </c:pt>
                <c:pt idx="7549">
                  <c:v>3.85</c:v>
                </c:pt>
                <c:pt idx="7550">
                  <c:v>3.9</c:v>
                </c:pt>
                <c:pt idx="7551">
                  <c:v>3.9</c:v>
                </c:pt>
                <c:pt idx="7552">
                  <c:v>3.88</c:v>
                </c:pt>
                <c:pt idx="7553">
                  <c:v>3.86</c:v>
                </c:pt>
                <c:pt idx="7554">
                  <c:v>3.85</c:v>
                </c:pt>
                <c:pt idx="7555">
                  <c:v>3.82</c:v>
                </c:pt>
                <c:pt idx="7556">
                  <c:v>3.79</c:v>
                </c:pt>
                <c:pt idx="7557">
                  <c:v>3.82</c:v>
                </c:pt>
                <c:pt idx="7558">
                  <c:v>3.8</c:v>
                </c:pt>
                <c:pt idx="7559">
                  <c:v>3.84</c:v>
                </c:pt>
                <c:pt idx="7560">
                  <c:v>3.9</c:v>
                </c:pt>
                <c:pt idx="7561">
                  <c:v>3.92</c:v>
                </c:pt>
                <c:pt idx="7562">
                  <c:v>3.85</c:v>
                </c:pt>
                <c:pt idx="7563">
                  <c:v>3.83</c:v>
                </c:pt>
                <c:pt idx="7564">
                  <c:v>3.84</c:v>
                </c:pt>
                <c:pt idx="7565">
                  <c:v>3.79</c:v>
                </c:pt>
                <c:pt idx="7566">
                  <c:v>3.75</c:v>
                </c:pt>
                <c:pt idx="7567">
                  <c:v>3.79</c:v>
                </c:pt>
                <c:pt idx="7568">
                  <c:v>3.76</c:v>
                </c:pt>
                <c:pt idx="7569">
                  <c:v>3.75</c:v>
                </c:pt>
                <c:pt idx="7570">
                  <c:v>3.74</c:v>
                </c:pt>
                <c:pt idx="7571">
                  <c:v>3.69</c:v>
                </c:pt>
                <c:pt idx="7572">
                  <c:v>3.69</c:v>
                </c:pt>
                <c:pt idx="7573">
                  <c:v>3.69</c:v>
                </c:pt>
                <c:pt idx="7574">
                  <c:v>3.75</c:v>
                </c:pt>
                <c:pt idx="7575">
                  <c:v>3.69</c:v>
                </c:pt>
                <c:pt idx="7576">
                  <c:v>3.62</c:v>
                </c:pt>
                <c:pt idx="7577">
                  <c:v>3.59</c:v>
                </c:pt>
                <c:pt idx="7578">
                  <c:v>3.57</c:v>
                </c:pt>
                <c:pt idx="7579">
                  <c:v>3.61</c:v>
                </c:pt>
                <c:pt idx="7580">
                  <c:v>3.61</c:v>
                </c:pt>
                <c:pt idx="7581">
                  <c:v>3.62</c:v>
                </c:pt>
                <c:pt idx="7582">
                  <c:v>3.6</c:v>
                </c:pt>
                <c:pt idx="7583">
                  <c:v>3.55</c:v>
                </c:pt>
                <c:pt idx="7584">
                  <c:v>3.49</c:v>
                </c:pt>
                <c:pt idx="7585">
                  <c:v>3.47</c:v>
                </c:pt>
                <c:pt idx="7586">
                  <c:v>3.45</c:v>
                </c:pt>
                <c:pt idx="7587">
                  <c:v>3.42</c:v>
                </c:pt>
                <c:pt idx="7588">
                  <c:v>3.39</c:v>
                </c:pt>
                <c:pt idx="7589">
                  <c:v>3.41</c:v>
                </c:pt>
                <c:pt idx="7590">
                  <c:v>3.43</c:v>
                </c:pt>
                <c:pt idx="7591">
                  <c:v>3.38</c:v>
                </c:pt>
                <c:pt idx="7592">
                  <c:v>3.41</c:v>
                </c:pt>
                <c:pt idx="7593">
                  <c:v>3.41</c:v>
                </c:pt>
                <c:pt idx="7594">
                  <c:v>3.41</c:v>
                </c:pt>
                <c:pt idx="7595">
                  <c:v>3.44</c:v>
                </c:pt>
                <c:pt idx="7596">
                  <c:v>3.39</c:v>
                </c:pt>
                <c:pt idx="7597">
                  <c:v>3.38</c:v>
                </c:pt>
                <c:pt idx="7598">
                  <c:v>3.39</c:v>
                </c:pt>
                <c:pt idx="7599">
                  <c:v>3.45</c:v>
                </c:pt>
                <c:pt idx="7600">
                  <c:v>3.42</c:v>
                </c:pt>
                <c:pt idx="7601">
                  <c:v>3.42</c:v>
                </c:pt>
                <c:pt idx="7602">
                  <c:v>3.41</c:v>
                </c:pt>
                <c:pt idx="7603">
                  <c:v>3.4</c:v>
                </c:pt>
                <c:pt idx="7604">
                  <c:v>3.33</c:v>
                </c:pt>
                <c:pt idx="7605">
                  <c:v>3.32</c:v>
                </c:pt>
                <c:pt idx="7606">
                  <c:v>3.34</c:v>
                </c:pt>
                <c:pt idx="7607">
                  <c:v>3.33</c:v>
                </c:pt>
                <c:pt idx="7608">
                  <c:v>3.36</c:v>
                </c:pt>
                <c:pt idx="7609">
                  <c:v>3.32</c:v>
                </c:pt>
                <c:pt idx="7610">
                  <c:v>3.26</c:v>
                </c:pt>
                <c:pt idx="7611">
                  <c:v>3.25</c:v>
                </c:pt>
                <c:pt idx="7612">
                  <c:v>3.27</c:v>
                </c:pt>
                <c:pt idx="7613">
                  <c:v>3.26</c:v>
                </c:pt>
                <c:pt idx="7614">
                  <c:v>3.21</c:v>
                </c:pt>
                <c:pt idx="7615">
                  <c:v>3.25</c:v>
                </c:pt>
                <c:pt idx="7616">
                  <c:v>3.24</c:v>
                </c:pt>
                <c:pt idx="7617">
                  <c:v>3.19</c:v>
                </c:pt>
                <c:pt idx="7618">
                  <c:v>3.15</c:v>
                </c:pt>
                <c:pt idx="7619">
                  <c:v>3.15</c:v>
                </c:pt>
                <c:pt idx="7622">
                  <c:v>3.17</c:v>
                </c:pt>
                <c:pt idx="7623">
                  <c:v>3.15</c:v>
                </c:pt>
                <c:pt idx="7624">
                  <c:v>3.18</c:v>
                </c:pt>
                <c:pt idx="7625">
                  <c:v>3.18</c:v>
                </c:pt>
                <c:pt idx="7626">
                  <c:v>3.21</c:v>
                </c:pt>
                <c:pt idx="7627">
                  <c:v>3.24</c:v>
                </c:pt>
                <c:pt idx="7628">
                  <c:v>3.19</c:v>
                </c:pt>
                <c:pt idx="7630">
                  <c:v>3.14</c:v>
                </c:pt>
                <c:pt idx="7631">
                  <c:v>3.12</c:v>
                </c:pt>
                <c:pt idx="7632">
                  <c:v>3.1</c:v>
                </c:pt>
                <c:pt idx="7633">
                  <c:v>3.08</c:v>
                </c:pt>
                <c:pt idx="7634">
                  <c:v>3.07</c:v>
                </c:pt>
                <c:pt idx="7635">
                  <c:v>3.01</c:v>
                </c:pt>
                <c:pt idx="7636">
                  <c:v>3.05</c:v>
                </c:pt>
                <c:pt idx="7637">
                  <c:v>3.04</c:v>
                </c:pt>
                <c:pt idx="7638">
                  <c:v>3.01</c:v>
                </c:pt>
                <c:pt idx="7639">
                  <c:v>3.05</c:v>
                </c:pt>
                <c:pt idx="7640">
                  <c:v>3.17</c:v>
                </c:pt>
                <c:pt idx="7641">
                  <c:v>3.24</c:v>
                </c:pt>
                <c:pt idx="7642">
                  <c:v>3.28</c:v>
                </c:pt>
                <c:pt idx="7643">
                  <c:v>3.33</c:v>
                </c:pt>
                <c:pt idx="7644">
                  <c:v>3.32</c:v>
                </c:pt>
                <c:pt idx="7645">
                  <c:v>3.26</c:v>
                </c:pt>
                <c:pt idx="7646">
                  <c:v>3.11</c:v>
                </c:pt>
                <c:pt idx="7647">
                  <c:v>3.09</c:v>
                </c:pt>
                <c:pt idx="7648">
                  <c:v>3.05</c:v>
                </c:pt>
                <c:pt idx="7649">
                  <c:v>3.04</c:v>
                </c:pt>
                <c:pt idx="7650">
                  <c:v>3.06</c:v>
                </c:pt>
                <c:pt idx="7651">
                  <c:v>3.05</c:v>
                </c:pt>
                <c:pt idx="7652">
                  <c:v>3.06</c:v>
                </c:pt>
                <c:pt idx="7653">
                  <c:v>3.1</c:v>
                </c:pt>
                <c:pt idx="7654">
                  <c:v>3.06</c:v>
                </c:pt>
                <c:pt idx="7655">
                  <c:v>2.89</c:v>
                </c:pt>
                <c:pt idx="7656">
                  <c:v>2.83</c:v>
                </c:pt>
                <c:pt idx="7657">
                  <c:v>2.85</c:v>
                </c:pt>
                <c:pt idx="7658">
                  <c:v>2.9</c:v>
                </c:pt>
                <c:pt idx="7659">
                  <c:v>2.92</c:v>
                </c:pt>
                <c:pt idx="7660">
                  <c:v>2.91</c:v>
                </c:pt>
                <c:pt idx="7661">
                  <c:v>2.88</c:v>
                </c:pt>
                <c:pt idx="7662">
                  <c:v>2.92</c:v>
                </c:pt>
                <c:pt idx="7663">
                  <c:v>2.93</c:v>
                </c:pt>
                <c:pt idx="7664">
                  <c:v>2.9</c:v>
                </c:pt>
                <c:pt idx="7665">
                  <c:v>2.93</c:v>
                </c:pt>
                <c:pt idx="7666">
                  <c:v>2.89</c:v>
                </c:pt>
                <c:pt idx="7667">
                  <c:v>2.88</c:v>
                </c:pt>
                <c:pt idx="7668">
                  <c:v>2.88</c:v>
                </c:pt>
                <c:pt idx="7669">
                  <c:v>2.84</c:v>
                </c:pt>
                <c:pt idx="7670">
                  <c:v>2.85</c:v>
                </c:pt>
                <c:pt idx="7671">
                  <c:v>2.85</c:v>
                </c:pt>
                <c:pt idx="7672">
                  <c:v>2.85</c:v>
                </c:pt>
                <c:pt idx="7673">
                  <c:v>2.87</c:v>
                </c:pt>
                <c:pt idx="7674">
                  <c:v>2.9</c:v>
                </c:pt>
                <c:pt idx="7675">
                  <c:v>2.82</c:v>
                </c:pt>
                <c:pt idx="7676">
                  <c:v>2.82</c:v>
                </c:pt>
                <c:pt idx="7677">
                  <c:v>2.83</c:v>
                </c:pt>
                <c:pt idx="7678">
                  <c:v>2.88</c:v>
                </c:pt>
                <c:pt idx="7679">
                  <c:v>2.92</c:v>
                </c:pt>
                <c:pt idx="7680">
                  <c:v>2.89</c:v>
                </c:pt>
                <c:pt idx="7681">
                  <c:v>2.89</c:v>
                </c:pt>
                <c:pt idx="7682">
                  <c:v>2.85</c:v>
                </c:pt>
                <c:pt idx="7683">
                  <c:v>2.81</c:v>
                </c:pt>
                <c:pt idx="7684">
                  <c:v>2.78</c:v>
                </c:pt>
                <c:pt idx="7685">
                  <c:v>2.8</c:v>
                </c:pt>
                <c:pt idx="7686">
                  <c:v>2.77</c:v>
                </c:pt>
                <c:pt idx="7687">
                  <c:v>2.77</c:v>
                </c:pt>
                <c:pt idx="7688">
                  <c:v>2.73</c:v>
                </c:pt>
                <c:pt idx="7689">
                  <c:v>2.73</c:v>
                </c:pt>
                <c:pt idx="7690">
                  <c:v>2.71</c:v>
                </c:pt>
                <c:pt idx="7691">
                  <c:v>2.69</c:v>
                </c:pt>
                <c:pt idx="7692">
                  <c:v>2.64</c:v>
                </c:pt>
                <c:pt idx="7693">
                  <c:v>2.64</c:v>
                </c:pt>
                <c:pt idx="7694">
                  <c:v>2.67</c:v>
                </c:pt>
                <c:pt idx="7695">
                  <c:v>2.75</c:v>
                </c:pt>
                <c:pt idx="7696">
                  <c:v>2.69</c:v>
                </c:pt>
                <c:pt idx="7697">
                  <c:v>2.69</c:v>
                </c:pt>
                <c:pt idx="7698">
                  <c:v>2.79</c:v>
                </c:pt>
                <c:pt idx="7699">
                  <c:v>2.8</c:v>
                </c:pt>
                <c:pt idx="7700">
                  <c:v>2.89</c:v>
                </c:pt>
                <c:pt idx="7701">
                  <c:v>2.79</c:v>
                </c:pt>
                <c:pt idx="7702">
                  <c:v>2.75</c:v>
                </c:pt>
                <c:pt idx="7703">
                  <c:v>2.74</c:v>
                </c:pt>
                <c:pt idx="7704">
                  <c:v>2.67</c:v>
                </c:pt>
                <c:pt idx="7706">
                  <c:v>2.62</c:v>
                </c:pt>
                <c:pt idx="7707">
                  <c:v>2.61</c:v>
                </c:pt>
                <c:pt idx="7708">
                  <c:v>2.58</c:v>
                </c:pt>
                <c:pt idx="7709">
                  <c:v>2.59</c:v>
                </c:pt>
                <c:pt idx="7710">
                  <c:v>2.58</c:v>
                </c:pt>
                <c:pt idx="7711">
                  <c:v>2.5</c:v>
                </c:pt>
                <c:pt idx="7712">
                  <c:v>2.42</c:v>
                </c:pt>
                <c:pt idx="7713">
                  <c:v>2.36</c:v>
                </c:pt>
                <c:pt idx="7714">
                  <c:v>2.42</c:v>
                </c:pt>
                <c:pt idx="7715">
                  <c:v>2.4300000000000002</c:v>
                </c:pt>
                <c:pt idx="7716">
                  <c:v>2.4</c:v>
                </c:pt>
                <c:pt idx="7717">
                  <c:v>2.4300000000000002</c:v>
                </c:pt>
                <c:pt idx="7718">
                  <c:v>2.44</c:v>
                </c:pt>
                <c:pt idx="7719">
                  <c:v>2.41</c:v>
                </c:pt>
                <c:pt idx="7720">
                  <c:v>2.2999999999999998</c:v>
                </c:pt>
                <c:pt idx="7721">
                  <c:v>2.2599999999999998</c:v>
                </c:pt>
                <c:pt idx="7722">
                  <c:v>2.34</c:v>
                </c:pt>
                <c:pt idx="7723">
                  <c:v>2.41</c:v>
                </c:pt>
                <c:pt idx="7724">
                  <c:v>2.41</c:v>
                </c:pt>
                <c:pt idx="7725">
                  <c:v>2.48</c:v>
                </c:pt>
                <c:pt idx="7726">
                  <c:v>2.46</c:v>
                </c:pt>
                <c:pt idx="7727">
                  <c:v>2.4700000000000002</c:v>
                </c:pt>
                <c:pt idx="7728">
                  <c:v>2.41</c:v>
                </c:pt>
                <c:pt idx="7729">
                  <c:v>2.41</c:v>
                </c:pt>
                <c:pt idx="7730">
                  <c:v>2.4</c:v>
                </c:pt>
                <c:pt idx="7731">
                  <c:v>2.36</c:v>
                </c:pt>
                <c:pt idx="7732">
                  <c:v>2.4</c:v>
                </c:pt>
                <c:pt idx="7733">
                  <c:v>2.39</c:v>
                </c:pt>
                <c:pt idx="7734">
                  <c:v>2.37</c:v>
                </c:pt>
                <c:pt idx="7735">
                  <c:v>2.41</c:v>
                </c:pt>
                <c:pt idx="7736">
                  <c:v>2.4700000000000002</c:v>
                </c:pt>
                <c:pt idx="7737">
                  <c:v>2.39</c:v>
                </c:pt>
                <c:pt idx="7738">
                  <c:v>2.34</c:v>
                </c:pt>
                <c:pt idx="7739">
                  <c:v>2.37</c:v>
                </c:pt>
                <c:pt idx="7740">
                  <c:v>2.38</c:v>
                </c:pt>
                <c:pt idx="7741">
                  <c:v>2.35</c:v>
                </c:pt>
                <c:pt idx="7742">
                  <c:v>2.39</c:v>
                </c:pt>
                <c:pt idx="7743">
                  <c:v>2.4</c:v>
                </c:pt>
                <c:pt idx="7744">
                  <c:v>2.31</c:v>
                </c:pt>
                <c:pt idx="7745">
                  <c:v>2.31</c:v>
                </c:pt>
                <c:pt idx="7746">
                  <c:v>2.37</c:v>
                </c:pt>
                <c:pt idx="7747">
                  <c:v>2.36</c:v>
                </c:pt>
                <c:pt idx="7748">
                  <c:v>2.36</c:v>
                </c:pt>
                <c:pt idx="7749">
                  <c:v>2.6</c:v>
                </c:pt>
                <c:pt idx="7750">
                  <c:v>2.48</c:v>
                </c:pt>
                <c:pt idx="7751">
                  <c:v>2.4900000000000002</c:v>
                </c:pt>
                <c:pt idx="7752">
                  <c:v>2.46</c:v>
                </c:pt>
                <c:pt idx="7753">
                  <c:v>2.46</c:v>
                </c:pt>
                <c:pt idx="7754">
                  <c:v>2.46</c:v>
                </c:pt>
                <c:pt idx="7755">
                  <c:v>2.46</c:v>
                </c:pt>
                <c:pt idx="7756">
                  <c:v>2.52</c:v>
                </c:pt>
                <c:pt idx="7757">
                  <c:v>2.52</c:v>
                </c:pt>
                <c:pt idx="7758">
                  <c:v>2.4900000000000002</c:v>
                </c:pt>
                <c:pt idx="7759">
                  <c:v>2.4900000000000002</c:v>
                </c:pt>
                <c:pt idx="7760">
                  <c:v>2.39</c:v>
                </c:pt>
                <c:pt idx="7761">
                  <c:v>2.36</c:v>
                </c:pt>
                <c:pt idx="7762">
                  <c:v>2.36</c:v>
                </c:pt>
                <c:pt idx="7763">
                  <c:v>2.41</c:v>
                </c:pt>
                <c:pt idx="7764">
                  <c:v>2.38</c:v>
                </c:pt>
                <c:pt idx="7765">
                  <c:v>2.37</c:v>
                </c:pt>
                <c:pt idx="7766">
                  <c:v>2.35</c:v>
                </c:pt>
                <c:pt idx="7767">
                  <c:v>2.33</c:v>
                </c:pt>
                <c:pt idx="7768">
                  <c:v>2.34</c:v>
                </c:pt>
                <c:pt idx="7769">
                  <c:v>2.37</c:v>
                </c:pt>
                <c:pt idx="7770">
                  <c:v>2.35</c:v>
                </c:pt>
                <c:pt idx="7771">
                  <c:v>2.33</c:v>
                </c:pt>
                <c:pt idx="7772">
                  <c:v>2.31</c:v>
                </c:pt>
                <c:pt idx="7773">
                  <c:v>2.33</c:v>
                </c:pt>
                <c:pt idx="7774">
                  <c:v>2.31</c:v>
                </c:pt>
                <c:pt idx="7775">
                  <c:v>2.25</c:v>
                </c:pt>
                <c:pt idx="7776">
                  <c:v>2.17</c:v>
                </c:pt>
                <c:pt idx="7777">
                  <c:v>2.16</c:v>
                </c:pt>
                <c:pt idx="7778">
                  <c:v>2.16</c:v>
                </c:pt>
                <c:pt idx="7779">
                  <c:v>2.13</c:v>
                </c:pt>
                <c:pt idx="7780">
                  <c:v>2.0499999999999998</c:v>
                </c:pt>
                <c:pt idx="7781">
                  <c:v>2.0499999999999998</c:v>
                </c:pt>
                <c:pt idx="7782">
                  <c:v>2.02</c:v>
                </c:pt>
                <c:pt idx="7783">
                  <c:v>1.98</c:v>
                </c:pt>
                <c:pt idx="7784">
                  <c:v>2</c:v>
                </c:pt>
                <c:pt idx="7785">
                  <c:v>1.96</c:v>
                </c:pt>
                <c:pt idx="7786">
                  <c:v>1.95</c:v>
                </c:pt>
                <c:pt idx="7787">
                  <c:v>2.0099999999999998</c:v>
                </c:pt>
                <c:pt idx="7788">
                  <c:v>2.0699999999999998</c:v>
                </c:pt>
                <c:pt idx="7789">
                  <c:v>2.0299999999999998</c:v>
                </c:pt>
                <c:pt idx="7790">
                  <c:v>2.0299999999999998</c:v>
                </c:pt>
                <c:pt idx="7791">
                  <c:v>1.99</c:v>
                </c:pt>
                <c:pt idx="7792">
                  <c:v>2.0299999999999998</c:v>
                </c:pt>
                <c:pt idx="7793">
                  <c:v>2</c:v>
                </c:pt>
                <c:pt idx="7794">
                  <c:v>1.94</c:v>
                </c:pt>
                <c:pt idx="7795">
                  <c:v>1.97</c:v>
                </c:pt>
                <c:pt idx="7796">
                  <c:v>1.94</c:v>
                </c:pt>
                <c:pt idx="7797">
                  <c:v>1.93</c:v>
                </c:pt>
                <c:pt idx="7801">
                  <c:v>2</c:v>
                </c:pt>
                <c:pt idx="7802">
                  <c:v>1.92</c:v>
                </c:pt>
                <c:pt idx="7805">
                  <c:v>1.8</c:v>
                </c:pt>
                <c:pt idx="7806">
                  <c:v>1.78</c:v>
                </c:pt>
                <c:pt idx="7807">
                  <c:v>1.81</c:v>
                </c:pt>
                <c:pt idx="7808">
                  <c:v>1.89</c:v>
                </c:pt>
                <c:pt idx="7809">
                  <c:v>1.89</c:v>
                </c:pt>
                <c:pt idx="7810">
                  <c:v>1.85</c:v>
                </c:pt>
                <c:pt idx="7811">
                  <c:v>1.85</c:v>
                </c:pt>
                <c:pt idx="7812">
                  <c:v>1.78</c:v>
                </c:pt>
                <c:pt idx="7813">
                  <c:v>1.74</c:v>
                </c:pt>
                <c:pt idx="7814">
                  <c:v>1.73</c:v>
                </c:pt>
                <c:pt idx="7815">
                  <c:v>1.67</c:v>
                </c:pt>
                <c:pt idx="7816">
                  <c:v>1.66</c:v>
                </c:pt>
                <c:pt idx="7817">
                  <c:v>1.66</c:v>
                </c:pt>
                <c:pt idx="7818">
                  <c:v>1.7</c:v>
                </c:pt>
                <c:pt idx="7819">
                  <c:v>1.62</c:v>
                </c:pt>
                <c:pt idx="7820">
                  <c:v>1.48</c:v>
                </c:pt>
                <c:pt idx="7821">
                  <c:v>1.53</c:v>
                </c:pt>
                <c:pt idx="7822">
                  <c:v>1.52</c:v>
                </c:pt>
                <c:pt idx="7823">
                  <c:v>1.6</c:v>
                </c:pt>
                <c:pt idx="7824">
                  <c:v>1.63</c:v>
                </c:pt>
                <c:pt idx="7825">
                  <c:v>1.59</c:v>
                </c:pt>
                <c:pt idx="7826">
                  <c:v>1.59</c:v>
                </c:pt>
                <c:pt idx="7827">
                  <c:v>1.56</c:v>
                </c:pt>
                <c:pt idx="7828">
                  <c:v>1.56</c:v>
                </c:pt>
                <c:pt idx="7829">
                  <c:v>1.55</c:v>
                </c:pt>
                <c:pt idx="7830">
                  <c:v>1.57</c:v>
                </c:pt>
                <c:pt idx="7831">
                  <c:v>1.63</c:v>
                </c:pt>
                <c:pt idx="7832">
                  <c:v>1.65</c:v>
                </c:pt>
                <c:pt idx="7833">
                  <c:v>1.66</c:v>
                </c:pt>
                <c:pt idx="7834">
                  <c:v>1.65</c:v>
                </c:pt>
                <c:pt idx="7835">
                  <c:v>1.59</c:v>
                </c:pt>
                <c:pt idx="7836">
                  <c:v>1.64</c:v>
                </c:pt>
                <c:pt idx="7837">
                  <c:v>1.64</c:v>
                </c:pt>
                <c:pt idx="7838">
                  <c:v>1.62</c:v>
                </c:pt>
                <c:pt idx="7839">
                  <c:v>1.59</c:v>
                </c:pt>
                <c:pt idx="7840">
                  <c:v>1.57</c:v>
                </c:pt>
                <c:pt idx="7841">
                  <c:v>1.5</c:v>
                </c:pt>
                <c:pt idx="7842">
                  <c:v>1.46</c:v>
                </c:pt>
                <c:pt idx="7843">
                  <c:v>1.45</c:v>
                </c:pt>
                <c:pt idx="7844">
                  <c:v>1.35</c:v>
                </c:pt>
                <c:pt idx="7845">
                  <c:v>1.33</c:v>
                </c:pt>
                <c:pt idx="7846">
                  <c:v>1.33</c:v>
                </c:pt>
                <c:pt idx="7847">
                  <c:v>1.38</c:v>
                </c:pt>
                <c:pt idx="7848">
                  <c:v>1.39</c:v>
                </c:pt>
                <c:pt idx="7849">
                  <c:v>1.37</c:v>
                </c:pt>
                <c:pt idx="7850">
                  <c:v>1.3</c:v>
                </c:pt>
                <c:pt idx="7851">
                  <c:v>1.31</c:v>
                </c:pt>
                <c:pt idx="7852">
                  <c:v>1.26</c:v>
                </c:pt>
                <c:pt idx="7853">
                  <c:v>1.19</c:v>
                </c:pt>
                <c:pt idx="7854">
                  <c:v>1.1000000000000001</c:v>
                </c:pt>
                <c:pt idx="7855">
                  <c:v>1.17</c:v>
                </c:pt>
                <c:pt idx="7856">
                  <c:v>1.18</c:v>
                </c:pt>
                <c:pt idx="7857">
                  <c:v>1.24</c:v>
                </c:pt>
                <c:pt idx="7858">
                  <c:v>1.36</c:v>
                </c:pt>
                <c:pt idx="7859">
                  <c:v>1.3</c:v>
                </c:pt>
                <c:pt idx="7860">
                  <c:v>1.24</c:v>
                </c:pt>
                <c:pt idx="7861">
                  <c:v>1.29</c:v>
                </c:pt>
                <c:pt idx="7862">
                  <c:v>1.32</c:v>
                </c:pt>
                <c:pt idx="7863">
                  <c:v>1.36</c:v>
                </c:pt>
                <c:pt idx="7864">
                  <c:v>1.37</c:v>
                </c:pt>
                <c:pt idx="7865">
                  <c:v>1.37</c:v>
                </c:pt>
                <c:pt idx="7866">
                  <c:v>1.37</c:v>
                </c:pt>
                <c:pt idx="7867">
                  <c:v>1.3</c:v>
                </c:pt>
                <c:pt idx="7868">
                  <c:v>1.25</c:v>
                </c:pt>
                <c:pt idx="7869">
                  <c:v>1.29</c:v>
                </c:pt>
                <c:pt idx="7872">
                  <c:v>1.29</c:v>
                </c:pt>
                <c:pt idx="7873">
                  <c:v>1.23</c:v>
                </c:pt>
                <c:pt idx="7874">
                  <c:v>1.27</c:v>
                </c:pt>
                <c:pt idx="7875">
                  <c:v>1.26</c:v>
                </c:pt>
                <c:pt idx="7876">
                  <c:v>1.28</c:v>
                </c:pt>
                <c:pt idx="7877">
                  <c:v>1.29</c:v>
                </c:pt>
                <c:pt idx="7878">
                  <c:v>1.3</c:v>
                </c:pt>
                <c:pt idx="7879">
                  <c:v>1.35</c:v>
                </c:pt>
                <c:pt idx="7880">
                  <c:v>1.46</c:v>
                </c:pt>
                <c:pt idx="7881">
                  <c:v>1.46</c:v>
                </c:pt>
                <c:pt idx="7882">
                  <c:v>1.48</c:v>
                </c:pt>
                <c:pt idx="7883">
                  <c:v>1.42</c:v>
                </c:pt>
                <c:pt idx="7884">
                  <c:v>1.4</c:v>
                </c:pt>
                <c:pt idx="7885">
                  <c:v>1.41</c:v>
                </c:pt>
                <c:pt idx="7886">
                  <c:v>1.44</c:v>
                </c:pt>
                <c:pt idx="7887">
                  <c:v>1.37</c:v>
                </c:pt>
                <c:pt idx="7888">
                  <c:v>1.44</c:v>
                </c:pt>
                <c:pt idx="7889">
                  <c:v>1.5</c:v>
                </c:pt>
                <c:pt idx="7891">
                  <c:v>1.5</c:v>
                </c:pt>
                <c:pt idx="7892">
                  <c:v>1.69</c:v>
                </c:pt>
                <c:pt idx="7893">
                  <c:v>1.85</c:v>
                </c:pt>
                <c:pt idx="7894">
                  <c:v>1.87</c:v>
                </c:pt>
                <c:pt idx="7895">
                  <c:v>1.73</c:v>
                </c:pt>
                <c:pt idx="7896">
                  <c:v>1.73</c:v>
                </c:pt>
                <c:pt idx="7897">
                  <c:v>1.85</c:v>
                </c:pt>
                <c:pt idx="7898">
                  <c:v>1.81</c:v>
                </c:pt>
                <c:pt idx="7899">
                  <c:v>1.9</c:v>
                </c:pt>
                <c:pt idx="7900">
                  <c:v>1.79</c:v>
                </c:pt>
                <c:pt idx="7901">
                  <c:v>1.88</c:v>
                </c:pt>
                <c:pt idx="7902">
                  <c:v>1.81</c:v>
                </c:pt>
                <c:pt idx="7903">
                  <c:v>1.8</c:v>
                </c:pt>
                <c:pt idx="7904">
                  <c:v>1.86</c:v>
                </c:pt>
                <c:pt idx="7905">
                  <c:v>1.82</c:v>
                </c:pt>
                <c:pt idx="7906">
                  <c:v>1.82</c:v>
                </c:pt>
                <c:pt idx="7907">
                  <c:v>1.91</c:v>
                </c:pt>
                <c:pt idx="7908">
                  <c:v>1.93</c:v>
                </c:pt>
                <c:pt idx="7909">
                  <c:v>1.86</c:v>
                </c:pt>
                <c:pt idx="7910">
                  <c:v>1.84</c:v>
                </c:pt>
                <c:pt idx="7911">
                  <c:v>1.89</c:v>
                </c:pt>
                <c:pt idx="7912">
                  <c:v>2.06</c:v>
                </c:pt>
                <c:pt idx="7913">
                  <c:v>2.0699999999999998</c:v>
                </c:pt>
                <c:pt idx="7914">
                  <c:v>2.19</c:v>
                </c:pt>
                <c:pt idx="7915">
                  <c:v>2.19</c:v>
                </c:pt>
                <c:pt idx="7916">
                  <c:v>2.25</c:v>
                </c:pt>
                <c:pt idx="7917">
                  <c:v>2.25</c:v>
                </c:pt>
                <c:pt idx="7918">
                  <c:v>2.34</c:v>
                </c:pt>
                <c:pt idx="7919">
                  <c:v>2.11</c:v>
                </c:pt>
                <c:pt idx="7920">
                  <c:v>2.21</c:v>
                </c:pt>
                <c:pt idx="7921">
                  <c:v>2.33</c:v>
                </c:pt>
                <c:pt idx="7922">
                  <c:v>2.2999999999999998</c:v>
                </c:pt>
                <c:pt idx="7923">
                  <c:v>2.2799999999999998</c:v>
                </c:pt>
                <c:pt idx="7924">
                  <c:v>2.27</c:v>
                </c:pt>
                <c:pt idx="7925">
                  <c:v>2.29</c:v>
                </c:pt>
                <c:pt idx="7926">
                  <c:v>2.16</c:v>
                </c:pt>
                <c:pt idx="7927">
                  <c:v>2.11</c:v>
                </c:pt>
                <c:pt idx="7928">
                  <c:v>2.13</c:v>
                </c:pt>
                <c:pt idx="7929">
                  <c:v>2.16</c:v>
                </c:pt>
                <c:pt idx="7930">
                  <c:v>2.12</c:v>
                </c:pt>
                <c:pt idx="7931">
                  <c:v>2.3199999999999998</c:v>
                </c:pt>
                <c:pt idx="7932">
                  <c:v>2.39</c:v>
                </c:pt>
                <c:pt idx="7933">
                  <c:v>2.2799999999999998</c:v>
                </c:pt>
                <c:pt idx="7934">
                  <c:v>2.31</c:v>
                </c:pt>
                <c:pt idx="7935">
                  <c:v>2.29</c:v>
                </c:pt>
                <c:pt idx="7936">
                  <c:v>2.2999999999999998</c:v>
                </c:pt>
                <c:pt idx="7937">
                  <c:v>2.29</c:v>
                </c:pt>
                <c:pt idx="7938">
                  <c:v>2.2000000000000002</c:v>
                </c:pt>
                <c:pt idx="7939">
                  <c:v>2.1800000000000002</c:v>
                </c:pt>
                <c:pt idx="7940">
                  <c:v>2.08</c:v>
                </c:pt>
                <c:pt idx="7941">
                  <c:v>2.13</c:v>
                </c:pt>
                <c:pt idx="7942">
                  <c:v>2.09</c:v>
                </c:pt>
                <c:pt idx="7943">
                  <c:v>2</c:v>
                </c:pt>
                <c:pt idx="7944">
                  <c:v>2</c:v>
                </c:pt>
                <c:pt idx="7945">
                  <c:v>1.96</c:v>
                </c:pt>
                <c:pt idx="7946">
                  <c:v>1.89</c:v>
                </c:pt>
                <c:pt idx="7947">
                  <c:v>1.92</c:v>
                </c:pt>
                <c:pt idx="7948">
                  <c:v>1.96</c:v>
                </c:pt>
                <c:pt idx="7949">
                  <c:v>1.91</c:v>
                </c:pt>
                <c:pt idx="7950">
                  <c:v>1.86</c:v>
                </c:pt>
                <c:pt idx="7951">
                  <c:v>1.88</c:v>
                </c:pt>
                <c:pt idx="7952">
                  <c:v>1.87</c:v>
                </c:pt>
                <c:pt idx="7953">
                  <c:v>1.89</c:v>
                </c:pt>
                <c:pt idx="7954">
                  <c:v>1.87</c:v>
                </c:pt>
                <c:pt idx="7955">
                  <c:v>1.81</c:v>
                </c:pt>
                <c:pt idx="7956">
                  <c:v>1.77</c:v>
                </c:pt>
                <c:pt idx="7957">
                  <c:v>1.75</c:v>
                </c:pt>
                <c:pt idx="7958">
                  <c:v>1.87</c:v>
                </c:pt>
                <c:pt idx="7959">
                  <c:v>1.87</c:v>
                </c:pt>
                <c:pt idx="7960">
                  <c:v>1.87</c:v>
                </c:pt>
                <c:pt idx="7961">
                  <c:v>1.83</c:v>
                </c:pt>
                <c:pt idx="7962">
                  <c:v>1.78</c:v>
                </c:pt>
                <c:pt idx="7963">
                  <c:v>1.78</c:v>
                </c:pt>
                <c:pt idx="7964">
                  <c:v>1.81</c:v>
                </c:pt>
                <c:pt idx="7965">
                  <c:v>1.77</c:v>
                </c:pt>
                <c:pt idx="7966">
                  <c:v>1.76</c:v>
                </c:pt>
                <c:pt idx="7967">
                  <c:v>1.78</c:v>
                </c:pt>
                <c:pt idx="7968">
                  <c:v>1.8</c:v>
                </c:pt>
                <c:pt idx="7969">
                  <c:v>1.79</c:v>
                </c:pt>
                <c:pt idx="7970">
                  <c:v>1.86</c:v>
                </c:pt>
                <c:pt idx="7971">
                  <c:v>1.9</c:v>
                </c:pt>
                <c:pt idx="7972">
                  <c:v>1.92</c:v>
                </c:pt>
                <c:pt idx="7973">
                  <c:v>1.97</c:v>
                </c:pt>
                <c:pt idx="7974">
                  <c:v>1.93</c:v>
                </c:pt>
                <c:pt idx="7975">
                  <c:v>1.9</c:v>
                </c:pt>
                <c:pt idx="7976">
                  <c:v>1.91</c:v>
                </c:pt>
                <c:pt idx="7977">
                  <c:v>2.0299999999999998</c:v>
                </c:pt>
                <c:pt idx="7978">
                  <c:v>2.06</c:v>
                </c:pt>
                <c:pt idx="7979">
                  <c:v>2.02</c:v>
                </c:pt>
                <c:pt idx="7980">
                  <c:v>1.96</c:v>
                </c:pt>
                <c:pt idx="7981">
                  <c:v>1.97</c:v>
                </c:pt>
                <c:pt idx="7982">
                  <c:v>1.92</c:v>
                </c:pt>
                <c:pt idx="7983">
                  <c:v>1.91</c:v>
                </c:pt>
                <c:pt idx="7984">
                  <c:v>1.91</c:v>
                </c:pt>
                <c:pt idx="7985">
                  <c:v>1.91</c:v>
                </c:pt>
                <c:pt idx="7986">
                  <c:v>1.91</c:v>
                </c:pt>
                <c:pt idx="7987">
                  <c:v>1.93</c:v>
                </c:pt>
                <c:pt idx="7988">
                  <c:v>2</c:v>
                </c:pt>
                <c:pt idx="7989">
                  <c:v>2.0099999999999998</c:v>
                </c:pt>
                <c:pt idx="7990">
                  <c:v>1.89</c:v>
                </c:pt>
                <c:pt idx="7991">
                  <c:v>1.88</c:v>
                </c:pt>
                <c:pt idx="7992">
                  <c:v>1.87</c:v>
                </c:pt>
                <c:pt idx="7993">
                  <c:v>1.83</c:v>
                </c:pt>
                <c:pt idx="7994">
                  <c:v>1.83</c:v>
                </c:pt>
                <c:pt idx="7995">
                  <c:v>1.87</c:v>
                </c:pt>
                <c:pt idx="7996">
                  <c:v>1.86</c:v>
                </c:pt>
                <c:pt idx="7997">
                  <c:v>1.85</c:v>
                </c:pt>
                <c:pt idx="7998">
                  <c:v>1.81</c:v>
                </c:pt>
                <c:pt idx="7999">
                  <c:v>1.8</c:v>
                </c:pt>
                <c:pt idx="8000">
                  <c:v>1.79</c:v>
                </c:pt>
                <c:pt idx="8001">
                  <c:v>1.73</c:v>
                </c:pt>
                <c:pt idx="8002">
                  <c:v>1.79</c:v>
                </c:pt>
                <c:pt idx="8003">
                  <c:v>1.8</c:v>
                </c:pt>
                <c:pt idx="8004">
                  <c:v>1.78</c:v>
                </c:pt>
                <c:pt idx="8005">
                  <c:v>1.78</c:v>
                </c:pt>
                <c:pt idx="8006">
                  <c:v>1.77</c:v>
                </c:pt>
                <c:pt idx="8007">
                  <c:v>1.76</c:v>
                </c:pt>
                <c:pt idx="8008">
                  <c:v>1.74</c:v>
                </c:pt>
                <c:pt idx="8009">
                  <c:v>1.73</c:v>
                </c:pt>
                <c:pt idx="8010">
                  <c:v>1.71</c:v>
                </c:pt>
                <c:pt idx="8011">
                  <c:v>1.71</c:v>
                </c:pt>
                <c:pt idx="8012">
                  <c:v>1.72</c:v>
                </c:pt>
                <c:pt idx="8013">
                  <c:v>1.73</c:v>
                </c:pt>
                <c:pt idx="8014">
                  <c:v>1.62</c:v>
                </c:pt>
                <c:pt idx="8015">
                  <c:v>1.59</c:v>
                </c:pt>
                <c:pt idx="8016">
                  <c:v>1.58</c:v>
                </c:pt>
                <c:pt idx="8017">
                  <c:v>1.54</c:v>
                </c:pt>
                <c:pt idx="8018">
                  <c:v>1.51</c:v>
                </c:pt>
                <c:pt idx="8019">
                  <c:v>1.53</c:v>
                </c:pt>
                <c:pt idx="8020">
                  <c:v>1.59</c:v>
                </c:pt>
                <c:pt idx="8021">
                  <c:v>1.61</c:v>
                </c:pt>
                <c:pt idx="8022">
                  <c:v>1.64</c:v>
                </c:pt>
                <c:pt idx="8023">
                  <c:v>1.62</c:v>
                </c:pt>
                <c:pt idx="8024">
                  <c:v>1.67</c:v>
                </c:pt>
                <c:pt idx="8025">
                  <c:v>1.7</c:v>
                </c:pt>
                <c:pt idx="8026">
                  <c:v>1.79</c:v>
                </c:pt>
                <c:pt idx="8027">
                  <c:v>1.7</c:v>
                </c:pt>
                <c:pt idx="8028">
                  <c:v>1.64</c:v>
                </c:pt>
                <c:pt idx="8029">
                  <c:v>1.62</c:v>
                </c:pt>
                <c:pt idx="8030">
                  <c:v>1.57</c:v>
                </c:pt>
                <c:pt idx="8031">
                  <c:v>1.59</c:v>
                </c:pt>
                <c:pt idx="8032">
                  <c:v>1.57</c:v>
                </c:pt>
                <c:pt idx="8033">
                  <c:v>1.54</c:v>
                </c:pt>
                <c:pt idx="8034">
                  <c:v>1.51</c:v>
                </c:pt>
                <c:pt idx="8035">
                  <c:v>1.48</c:v>
                </c:pt>
                <c:pt idx="8036">
                  <c:v>1.53</c:v>
                </c:pt>
                <c:pt idx="8037">
                  <c:v>1.49</c:v>
                </c:pt>
                <c:pt idx="8038">
                  <c:v>1.46</c:v>
                </c:pt>
                <c:pt idx="8039">
                  <c:v>1.44</c:v>
                </c:pt>
                <c:pt idx="8040">
                  <c:v>1.4</c:v>
                </c:pt>
                <c:pt idx="8041">
                  <c:v>1.42</c:v>
                </c:pt>
                <c:pt idx="8042">
                  <c:v>1.42</c:v>
                </c:pt>
                <c:pt idx="8043">
                  <c:v>1.38</c:v>
                </c:pt>
                <c:pt idx="8044">
                  <c:v>1.53</c:v>
                </c:pt>
                <c:pt idx="8045">
                  <c:v>1.63</c:v>
                </c:pt>
                <c:pt idx="8046">
                  <c:v>1.62</c:v>
                </c:pt>
                <c:pt idx="8047">
                  <c:v>1.55</c:v>
                </c:pt>
                <c:pt idx="8048">
                  <c:v>1.53</c:v>
                </c:pt>
                <c:pt idx="8049">
                  <c:v>1.54</c:v>
                </c:pt>
                <c:pt idx="8050">
                  <c:v>1.53</c:v>
                </c:pt>
                <c:pt idx="8051">
                  <c:v>1.59</c:v>
                </c:pt>
                <c:pt idx="8052">
                  <c:v>1.69</c:v>
                </c:pt>
                <c:pt idx="8053">
                  <c:v>1.69</c:v>
                </c:pt>
                <c:pt idx="8054">
                  <c:v>1.63</c:v>
                </c:pt>
                <c:pt idx="8055">
                  <c:v>1.56</c:v>
                </c:pt>
                <c:pt idx="8056">
                  <c:v>1.56</c:v>
                </c:pt>
                <c:pt idx="8057">
                  <c:v>1.56</c:v>
                </c:pt>
                <c:pt idx="8058">
                  <c:v>1.66</c:v>
                </c:pt>
                <c:pt idx="8061">
                  <c:v>1.64</c:v>
                </c:pt>
                <c:pt idx="8062">
                  <c:v>1.63</c:v>
                </c:pt>
                <c:pt idx="8063">
                  <c:v>1.62</c:v>
                </c:pt>
                <c:pt idx="8066">
                  <c:v>1.54</c:v>
                </c:pt>
                <c:pt idx="8067">
                  <c:v>1.5</c:v>
                </c:pt>
                <c:pt idx="8068">
                  <c:v>1.47</c:v>
                </c:pt>
                <c:pt idx="8069">
                  <c:v>1.48</c:v>
                </c:pt>
                <c:pt idx="8070">
                  <c:v>1.52</c:v>
                </c:pt>
                <c:pt idx="8071">
                  <c:v>1.55</c:v>
                </c:pt>
                <c:pt idx="8072">
                  <c:v>1.61</c:v>
                </c:pt>
                <c:pt idx="8073">
                  <c:v>1.58</c:v>
                </c:pt>
                <c:pt idx="8074">
                  <c:v>1.54</c:v>
                </c:pt>
                <c:pt idx="8075">
                  <c:v>1.51</c:v>
                </c:pt>
                <c:pt idx="8076">
                  <c:v>1.56</c:v>
                </c:pt>
                <c:pt idx="8077">
                  <c:v>1.57</c:v>
                </c:pt>
                <c:pt idx="8078">
                  <c:v>1.65</c:v>
                </c:pt>
                <c:pt idx="8079">
                  <c:v>1.57</c:v>
                </c:pt>
                <c:pt idx="8080">
                  <c:v>1.55</c:v>
                </c:pt>
                <c:pt idx="8081">
                  <c:v>1.55</c:v>
                </c:pt>
                <c:pt idx="8082">
                  <c:v>1.54</c:v>
                </c:pt>
                <c:pt idx="8083">
                  <c:v>1.48</c:v>
                </c:pt>
                <c:pt idx="8084">
                  <c:v>1.48</c:v>
                </c:pt>
                <c:pt idx="8085">
                  <c:v>1.44</c:v>
                </c:pt>
                <c:pt idx="8086">
                  <c:v>1.45</c:v>
                </c:pt>
                <c:pt idx="8087">
                  <c:v>1.45</c:v>
                </c:pt>
                <c:pt idx="8088">
                  <c:v>1.47</c:v>
                </c:pt>
                <c:pt idx="8089">
                  <c:v>1.49</c:v>
                </c:pt>
                <c:pt idx="8090">
                  <c:v>1.56</c:v>
                </c:pt>
                <c:pt idx="8091">
                  <c:v>1.65</c:v>
                </c:pt>
                <c:pt idx="8092">
                  <c:v>1.71</c:v>
                </c:pt>
                <c:pt idx="8093">
                  <c:v>1.6</c:v>
                </c:pt>
                <c:pt idx="8094">
                  <c:v>1.69</c:v>
                </c:pt>
                <c:pt idx="8095">
                  <c:v>1.68</c:v>
                </c:pt>
                <c:pt idx="8096">
                  <c:v>1.59</c:v>
                </c:pt>
                <c:pt idx="8097">
                  <c:v>1.61</c:v>
                </c:pt>
                <c:pt idx="8098">
                  <c:v>1.62</c:v>
                </c:pt>
                <c:pt idx="8099">
                  <c:v>1.56</c:v>
                </c:pt>
                <c:pt idx="8100">
                  <c:v>1.54</c:v>
                </c:pt>
                <c:pt idx="8101">
                  <c:v>1.53</c:v>
                </c:pt>
                <c:pt idx="8102">
                  <c:v>1.54</c:v>
                </c:pt>
                <c:pt idx="8103">
                  <c:v>1.54</c:v>
                </c:pt>
                <c:pt idx="8104">
                  <c:v>1.52</c:v>
                </c:pt>
                <c:pt idx="8105">
                  <c:v>1.48</c:v>
                </c:pt>
                <c:pt idx="8106">
                  <c:v>1.47</c:v>
                </c:pt>
                <c:pt idx="8107">
                  <c:v>1.43</c:v>
                </c:pt>
                <c:pt idx="8108">
                  <c:v>1.45</c:v>
                </c:pt>
                <c:pt idx="8109">
                  <c:v>1.47</c:v>
                </c:pt>
                <c:pt idx="8110">
                  <c:v>1.48</c:v>
                </c:pt>
                <c:pt idx="8111">
                  <c:v>1.47</c:v>
                </c:pt>
                <c:pt idx="8112">
                  <c:v>1.47</c:v>
                </c:pt>
                <c:pt idx="8113">
                  <c:v>1.47</c:v>
                </c:pt>
                <c:pt idx="8114">
                  <c:v>1.4</c:v>
                </c:pt>
                <c:pt idx="8115">
                  <c:v>1.38</c:v>
                </c:pt>
                <c:pt idx="8116">
                  <c:v>1.34</c:v>
                </c:pt>
                <c:pt idx="8117">
                  <c:v>1.37</c:v>
                </c:pt>
                <c:pt idx="8118">
                  <c:v>1.37</c:v>
                </c:pt>
                <c:pt idx="8119">
                  <c:v>1.33</c:v>
                </c:pt>
                <c:pt idx="8120">
                  <c:v>1.3</c:v>
                </c:pt>
                <c:pt idx="8121">
                  <c:v>1.31</c:v>
                </c:pt>
                <c:pt idx="8122">
                  <c:v>1.3</c:v>
                </c:pt>
                <c:pt idx="8123">
                  <c:v>1.35</c:v>
                </c:pt>
                <c:pt idx="8124">
                  <c:v>1.34</c:v>
                </c:pt>
                <c:pt idx="8127">
                  <c:v>1.31</c:v>
                </c:pt>
                <c:pt idx="8128">
                  <c:v>1.28</c:v>
                </c:pt>
                <c:pt idx="8129">
                  <c:v>1.28</c:v>
                </c:pt>
                <c:pt idx="8130">
                  <c:v>1.29</c:v>
                </c:pt>
                <c:pt idx="8131">
                  <c:v>1.3</c:v>
                </c:pt>
                <c:pt idx="8132">
                  <c:v>1.31</c:v>
                </c:pt>
                <c:pt idx="8133">
                  <c:v>1.35</c:v>
                </c:pt>
                <c:pt idx="8134">
                  <c:v>1.38</c:v>
                </c:pt>
                <c:pt idx="8135">
                  <c:v>1.41</c:v>
                </c:pt>
                <c:pt idx="8136">
                  <c:v>1.38</c:v>
                </c:pt>
                <c:pt idx="8137">
                  <c:v>1.44</c:v>
                </c:pt>
                <c:pt idx="8138">
                  <c:v>1.38</c:v>
                </c:pt>
                <c:pt idx="8139">
                  <c:v>1.42</c:v>
                </c:pt>
                <c:pt idx="8140">
                  <c:v>1.42</c:v>
                </c:pt>
                <c:pt idx="8141">
                  <c:v>1.42</c:v>
                </c:pt>
                <c:pt idx="8142">
                  <c:v>1.46</c:v>
                </c:pt>
                <c:pt idx="8143">
                  <c:v>1.46</c:v>
                </c:pt>
                <c:pt idx="8144">
                  <c:v>1.52</c:v>
                </c:pt>
                <c:pt idx="8145">
                  <c:v>1.53</c:v>
                </c:pt>
                <c:pt idx="8146">
                  <c:v>1.53</c:v>
                </c:pt>
                <c:pt idx="8147">
                  <c:v>1.62</c:v>
                </c:pt>
                <c:pt idx="8148">
                  <c:v>1.56</c:v>
                </c:pt>
                <c:pt idx="8149">
                  <c:v>1.55</c:v>
                </c:pt>
                <c:pt idx="8150">
                  <c:v>1.55</c:v>
                </c:pt>
                <c:pt idx="8151">
                  <c:v>1.55</c:v>
                </c:pt>
                <c:pt idx="8152">
                  <c:v>1.54</c:v>
                </c:pt>
                <c:pt idx="8153">
                  <c:v>1.56</c:v>
                </c:pt>
                <c:pt idx="8154">
                  <c:v>1.57</c:v>
                </c:pt>
                <c:pt idx="8155">
                  <c:v>1.56</c:v>
                </c:pt>
                <c:pt idx="8156">
                  <c:v>1.53</c:v>
                </c:pt>
                <c:pt idx="8157">
                  <c:v>1.53</c:v>
                </c:pt>
                <c:pt idx="8158">
                  <c:v>1.56</c:v>
                </c:pt>
                <c:pt idx="8159">
                  <c:v>1.57</c:v>
                </c:pt>
                <c:pt idx="8160">
                  <c:v>1.56</c:v>
                </c:pt>
                <c:pt idx="8161">
                  <c:v>1.56</c:v>
                </c:pt>
                <c:pt idx="8162">
                  <c:v>1.54</c:v>
                </c:pt>
                <c:pt idx="8163">
                  <c:v>1.53</c:v>
                </c:pt>
                <c:pt idx="8164">
                  <c:v>1.58</c:v>
                </c:pt>
                <c:pt idx="8165">
                  <c:v>1.55</c:v>
                </c:pt>
                <c:pt idx="8166">
                  <c:v>1.55</c:v>
                </c:pt>
                <c:pt idx="8167">
                  <c:v>1.5</c:v>
                </c:pt>
                <c:pt idx="8168">
                  <c:v>1.45</c:v>
                </c:pt>
                <c:pt idx="8169">
                  <c:v>1.45</c:v>
                </c:pt>
                <c:pt idx="8170">
                  <c:v>1.43</c:v>
                </c:pt>
                <c:pt idx="8171">
                  <c:v>1.46</c:v>
                </c:pt>
                <c:pt idx="8172">
                  <c:v>1.46</c:v>
                </c:pt>
                <c:pt idx="8173">
                  <c:v>1.46</c:v>
                </c:pt>
                <c:pt idx="8174">
                  <c:v>1.49</c:v>
                </c:pt>
                <c:pt idx="8175">
                  <c:v>1.49</c:v>
                </c:pt>
                <c:pt idx="8176">
                  <c:v>1.47</c:v>
                </c:pt>
                <c:pt idx="8177">
                  <c:v>1.43</c:v>
                </c:pt>
                <c:pt idx="8178">
                  <c:v>1.4</c:v>
                </c:pt>
                <c:pt idx="8179">
                  <c:v>1.37</c:v>
                </c:pt>
                <c:pt idx="8180">
                  <c:v>1.39</c:v>
                </c:pt>
                <c:pt idx="8181">
                  <c:v>1.46</c:v>
                </c:pt>
                <c:pt idx="8182">
                  <c:v>1.49</c:v>
                </c:pt>
                <c:pt idx="8183">
                  <c:v>1.47</c:v>
                </c:pt>
                <c:pt idx="8184">
                  <c:v>1.55</c:v>
                </c:pt>
                <c:pt idx="8185">
                  <c:v>1.5</c:v>
                </c:pt>
                <c:pt idx="8186">
                  <c:v>1.46</c:v>
                </c:pt>
                <c:pt idx="8187">
                  <c:v>1.45</c:v>
                </c:pt>
                <c:pt idx="8188">
                  <c:v>1.43</c:v>
                </c:pt>
                <c:pt idx="8189">
                  <c:v>1.41</c:v>
                </c:pt>
                <c:pt idx="8190">
                  <c:v>1.54</c:v>
                </c:pt>
                <c:pt idx="8191">
                  <c:v>1.52</c:v>
                </c:pt>
                <c:pt idx="8192">
                  <c:v>1.43</c:v>
                </c:pt>
                <c:pt idx="8193">
                  <c:v>1.38</c:v>
                </c:pt>
                <c:pt idx="8194">
                  <c:v>1.39</c:v>
                </c:pt>
                <c:pt idx="8195">
                  <c:v>1.23</c:v>
                </c:pt>
                <c:pt idx="8196">
                  <c:v>1.25</c:v>
                </c:pt>
                <c:pt idx="8197">
                  <c:v>1.26</c:v>
                </c:pt>
                <c:pt idx="8198">
                  <c:v>1.23</c:v>
                </c:pt>
                <c:pt idx="8199">
                  <c:v>1.26</c:v>
                </c:pt>
                <c:pt idx="8200">
                  <c:v>1.2</c:v>
                </c:pt>
                <c:pt idx="8201">
                  <c:v>1.19</c:v>
                </c:pt>
                <c:pt idx="8202">
                  <c:v>1.19</c:v>
                </c:pt>
                <c:pt idx="8203">
                  <c:v>1.21</c:v>
                </c:pt>
                <c:pt idx="8204">
                  <c:v>1.2</c:v>
                </c:pt>
                <c:pt idx="8205">
                  <c:v>1.21</c:v>
                </c:pt>
                <c:pt idx="8206">
                  <c:v>1.23</c:v>
                </c:pt>
                <c:pt idx="8207">
                  <c:v>1.25</c:v>
                </c:pt>
                <c:pt idx="8208">
                  <c:v>1.25</c:v>
                </c:pt>
                <c:pt idx="8209">
                  <c:v>1.26</c:v>
                </c:pt>
                <c:pt idx="8210">
                  <c:v>1.26</c:v>
                </c:pt>
                <c:pt idx="8211">
                  <c:v>1.25</c:v>
                </c:pt>
                <c:pt idx="8212">
                  <c:v>1.24</c:v>
                </c:pt>
                <c:pt idx="8213">
                  <c:v>1.23</c:v>
                </c:pt>
                <c:pt idx="8214">
                  <c:v>1.21</c:v>
                </c:pt>
                <c:pt idx="8215">
                  <c:v>1.18</c:v>
                </c:pt>
                <c:pt idx="8216">
                  <c:v>1.22</c:v>
                </c:pt>
                <c:pt idx="8217">
                  <c:v>1.26</c:v>
                </c:pt>
                <c:pt idx="8218">
                  <c:v>1.27</c:v>
                </c:pt>
                <c:pt idx="8219">
                  <c:v>1.21</c:v>
                </c:pt>
                <c:pt idx="8220">
                  <c:v>1.21</c:v>
                </c:pt>
                <c:pt idx="8221">
                  <c:v>1.19</c:v>
                </c:pt>
                <c:pt idx="8222">
                  <c:v>1.17</c:v>
                </c:pt>
                <c:pt idx="8223">
                  <c:v>1.1499999999999999</c:v>
                </c:pt>
                <c:pt idx="8224">
                  <c:v>1.1200000000000001</c:v>
                </c:pt>
                <c:pt idx="8225">
                  <c:v>1.1100000000000001</c:v>
                </c:pt>
                <c:pt idx="8227">
                  <c:v>1.1299999999999999</c:v>
                </c:pt>
                <c:pt idx="8228">
                  <c:v>1.1599999999999999</c:v>
                </c:pt>
                <c:pt idx="8229">
                  <c:v>1.1399999999999999</c:v>
                </c:pt>
                <c:pt idx="8230">
                  <c:v>1.1499999999999999</c:v>
                </c:pt>
                <c:pt idx="8231">
                  <c:v>1.1499999999999999</c:v>
                </c:pt>
                <c:pt idx="8232">
                  <c:v>1.19</c:v>
                </c:pt>
                <c:pt idx="8233">
                  <c:v>1.19</c:v>
                </c:pt>
                <c:pt idx="8234">
                  <c:v>1.2</c:v>
                </c:pt>
                <c:pt idx="8235">
                  <c:v>1.17</c:v>
                </c:pt>
                <c:pt idx="8236">
                  <c:v>1.18</c:v>
                </c:pt>
                <c:pt idx="8237">
                  <c:v>1.17</c:v>
                </c:pt>
                <c:pt idx="8238">
                  <c:v>1.17</c:v>
                </c:pt>
                <c:pt idx="8239">
                  <c:v>1.21</c:v>
                </c:pt>
                <c:pt idx="8240">
                  <c:v>1.22</c:v>
                </c:pt>
                <c:pt idx="8241">
                  <c:v>1.2</c:v>
                </c:pt>
                <c:pt idx="8242">
                  <c:v>1.17</c:v>
                </c:pt>
                <c:pt idx="8243">
                  <c:v>1.1399999999999999</c:v>
                </c:pt>
                <c:pt idx="8244">
                  <c:v>1.1599999999999999</c:v>
                </c:pt>
                <c:pt idx="8245">
                  <c:v>1.26</c:v>
                </c:pt>
                <c:pt idx="8246">
                  <c:v>1.33</c:v>
                </c:pt>
                <c:pt idx="8247">
                  <c:v>1.31</c:v>
                </c:pt>
                <c:pt idx="8248">
                  <c:v>1.36</c:v>
                </c:pt>
                <c:pt idx="8249">
                  <c:v>1.37</c:v>
                </c:pt>
                <c:pt idx="8250">
                  <c:v>1.37</c:v>
                </c:pt>
                <c:pt idx="8251">
                  <c:v>1.36</c:v>
                </c:pt>
                <c:pt idx="8252">
                  <c:v>1.31</c:v>
                </c:pt>
                <c:pt idx="8253">
                  <c:v>1.31</c:v>
                </c:pt>
                <c:pt idx="8254">
                  <c:v>1.25</c:v>
                </c:pt>
                <c:pt idx="8255">
                  <c:v>1.26</c:v>
                </c:pt>
                <c:pt idx="8256">
                  <c:v>1.26</c:v>
                </c:pt>
                <c:pt idx="8257">
                  <c:v>1.27</c:v>
                </c:pt>
                <c:pt idx="8258">
                  <c:v>1.26</c:v>
                </c:pt>
                <c:pt idx="8259">
                  <c:v>1.25</c:v>
                </c:pt>
                <c:pt idx="8260">
                  <c:v>1.25</c:v>
                </c:pt>
                <c:pt idx="8261">
                  <c:v>1.29</c:v>
                </c:pt>
                <c:pt idx="8262">
                  <c:v>1.31</c:v>
                </c:pt>
                <c:pt idx="8263">
                  <c:v>1.38</c:v>
                </c:pt>
                <c:pt idx="8264">
                  <c:v>1.41</c:v>
                </c:pt>
                <c:pt idx="8265">
                  <c:v>1.42</c:v>
                </c:pt>
                <c:pt idx="8266">
                  <c:v>1.44</c:v>
                </c:pt>
                <c:pt idx="8267">
                  <c:v>1.43</c:v>
                </c:pt>
                <c:pt idx="8268">
                  <c:v>1.46</c:v>
                </c:pt>
                <c:pt idx="8269">
                  <c:v>1.43</c:v>
                </c:pt>
                <c:pt idx="8270">
                  <c:v>1.44</c:v>
                </c:pt>
                <c:pt idx="8271">
                  <c:v>1.47</c:v>
                </c:pt>
                <c:pt idx="8272">
                  <c:v>1.45</c:v>
                </c:pt>
                <c:pt idx="8273">
                  <c:v>1.44</c:v>
                </c:pt>
                <c:pt idx="8274">
                  <c:v>1.45</c:v>
                </c:pt>
                <c:pt idx="8275">
                  <c:v>1.42</c:v>
                </c:pt>
                <c:pt idx="8276">
                  <c:v>1.42</c:v>
                </c:pt>
                <c:pt idx="8277">
                  <c:v>1.43</c:v>
                </c:pt>
                <c:pt idx="8278">
                  <c:v>1.49</c:v>
                </c:pt>
                <c:pt idx="8279">
                  <c:v>1.57</c:v>
                </c:pt>
                <c:pt idx="8280">
                  <c:v>1.66</c:v>
                </c:pt>
                <c:pt idx="8281">
                  <c:v>1.67</c:v>
                </c:pt>
                <c:pt idx="8283">
                  <c:v>1.67</c:v>
                </c:pt>
                <c:pt idx="8284">
                  <c:v>1.69</c:v>
                </c:pt>
                <c:pt idx="8285">
                  <c:v>1.74</c:v>
                </c:pt>
                <c:pt idx="8286">
                  <c:v>1.73</c:v>
                </c:pt>
                <c:pt idx="8287">
                  <c:v>1.7</c:v>
                </c:pt>
                <c:pt idx="8288">
                  <c:v>1.76</c:v>
                </c:pt>
                <c:pt idx="8289">
                  <c:v>1.89</c:v>
                </c:pt>
                <c:pt idx="8290">
                  <c:v>2</c:v>
                </c:pt>
                <c:pt idx="8291">
                  <c:v>2.15</c:v>
                </c:pt>
                <c:pt idx="8292">
                  <c:v>1.98</c:v>
                </c:pt>
                <c:pt idx="8293">
                  <c:v>2.0299999999999998</c:v>
                </c:pt>
                <c:pt idx="8294">
                  <c:v>2.02</c:v>
                </c:pt>
                <c:pt idx="8295">
                  <c:v>2.0699999999999998</c:v>
                </c:pt>
                <c:pt idx="8296">
                  <c:v>2.0699999999999998</c:v>
                </c:pt>
                <c:pt idx="8297">
                  <c:v>1.98</c:v>
                </c:pt>
                <c:pt idx="8298">
                  <c:v>2.11</c:v>
                </c:pt>
                <c:pt idx="8299">
                  <c:v>2.08</c:v>
                </c:pt>
                <c:pt idx="8300">
                  <c:v>2.1</c:v>
                </c:pt>
                <c:pt idx="8301">
                  <c:v>2.08</c:v>
                </c:pt>
                <c:pt idx="8302">
                  <c:v>2.0099999999999998</c:v>
                </c:pt>
                <c:pt idx="8303">
                  <c:v>1.96</c:v>
                </c:pt>
                <c:pt idx="8304">
                  <c:v>1.99</c:v>
                </c:pt>
                <c:pt idx="8305">
                  <c:v>1.99</c:v>
                </c:pt>
                <c:pt idx="8306">
                  <c:v>1.97</c:v>
                </c:pt>
                <c:pt idx="8307">
                  <c:v>1.95</c:v>
                </c:pt>
                <c:pt idx="8308">
                  <c:v>1.89</c:v>
                </c:pt>
                <c:pt idx="8309">
                  <c:v>1.96</c:v>
                </c:pt>
                <c:pt idx="8310">
                  <c:v>2.04</c:v>
                </c:pt>
                <c:pt idx="8311">
                  <c:v>2.0099999999999998</c:v>
                </c:pt>
                <c:pt idx="8312">
                  <c:v>1.92</c:v>
                </c:pt>
                <c:pt idx="8313">
                  <c:v>1.82</c:v>
                </c:pt>
                <c:pt idx="8314">
                  <c:v>1.85</c:v>
                </c:pt>
                <c:pt idx="8315">
                  <c:v>1.82</c:v>
                </c:pt>
                <c:pt idx="8316">
                  <c:v>1.84</c:v>
                </c:pt>
                <c:pt idx="8317">
                  <c:v>1.88</c:v>
                </c:pt>
                <c:pt idx="8318">
                  <c:v>1.81</c:v>
                </c:pt>
                <c:pt idx="8319">
                  <c:v>1.83</c:v>
                </c:pt>
                <c:pt idx="8320">
                  <c:v>1.81</c:v>
                </c:pt>
                <c:pt idx="8322">
                  <c:v>1.84</c:v>
                </c:pt>
                <c:pt idx="8323">
                  <c:v>1.82</c:v>
                </c:pt>
                <c:pt idx="8324">
                  <c:v>1.8</c:v>
                </c:pt>
                <c:pt idx="8325">
                  <c:v>1.8</c:v>
                </c:pt>
                <c:pt idx="8326">
                  <c:v>1.8</c:v>
                </c:pt>
                <c:pt idx="8327">
                  <c:v>1.82</c:v>
                </c:pt>
                <c:pt idx="8328">
                  <c:v>1.87</c:v>
                </c:pt>
                <c:pt idx="8329">
                  <c:v>1.99</c:v>
                </c:pt>
                <c:pt idx="8330">
                  <c:v>1.99</c:v>
                </c:pt>
                <c:pt idx="8331">
                  <c:v>1.9</c:v>
                </c:pt>
                <c:pt idx="8332">
                  <c:v>1.91</c:v>
                </c:pt>
                <c:pt idx="8333">
                  <c:v>1.93</c:v>
                </c:pt>
                <c:pt idx="8334">
                  <c:v>1.93</c:v>
                </c:pt>
                <c:pt idx="8335">
                  <c:v>1.9</c:v>
                </c:pt>
                <c:pt idx="8336">
                  <c:v>1.9</c:v>
                </c:pt>
                <c:pt idx="8337">
                  <c:v>1.87</c:v>
                </c:pt>
                <c:pt idx="8338">
                  <c:v>1.91</c:v>
                </c:pt>
                <c:pt idx="8339">
                  <c:v>1.98</c:v>
                </c:pt>
                <c:pt idx="8340">
                  <c:v>2.0099999999999998</c:v>
                </c:pt>
                <c:pt idx="8341">
                  <c:v>2.04</c:v>
                </c:pt>
                <c:pt idx="8342">
                  <c:v>2</c:v>
                </c:pt>
                <c:pt idx="8343">
                  <c:v>2.0699999999999998</c:v>
                </c:pt>
                <c:pt idx="8344">
                  <c:v>2.2000000000000002</c:v>
                </c:pt>
                <c:pt idx="8345">
                  <c:v>2.23</c:v>
                </c:pt>
                <c:pt idx="8346">
                  <c:v>2.31</c:v>
                </c:pt>
                <c:pt idx="8347">
                  <c:v>2.27</c:v>
                </c:pt>
                <c:pt idx="8348">
                  <c:v>2.27</c:v>
                </c:pt>
                <c:pt idx="8349">
                  <c:v>2.27</c:v>
                </c:pt>
                <c:pt idx="8350">
                  <c:v>2.34</c:v>
                </c:pt>
                <c:pt idx="8351">
                  <c:v>2.44</c:v>
                </c:pt>
                <c:pt idx="8352">
                  <c:v>2.42</c:v>
                </c:pt>
                <c:pt idx="8353">
                  <c:v>2.39</c:v>
                </c:pt>
                <c:pt idx="8354">
                  <c:v>2.31</c:v>
                </c:pt>
                <c:pt idx="8355">
                  <c:v>2.37</c:v>
                </c:pt>
                <c:pt idx="8356">
                  <c:v>2.41</c:v>
                </c:pt>
                <c:pt idx="8357">
                  <c:v>2.36</c:v>
                </c:pt>
                <c:pt idx="8358">
                  <c:v>2.39</c:v>
                </c:pt>
                <c:pt idx="8359">
                  <c:v>2.33</c:v>
                </c:pt>
                <c:pt idx="8360">
                  <c:v>2.31</c:v>
                </c:pt>
                <c:pt idx="8361">
                  <c:v>2.36</c:v>
                </c:pt>
                <c:pt idx="8362">
                  <c:v>2.38</c:v>
                </c:pt>
                <c:pt idx="8363">
                  <c:v>2.38</c:v>
                </c:pt>
                <c:pt idx="8364">
                  <c:v>2.38</c:v>
                </c:pt>
                <c:pt idx="8365">
                  <c:v>2.36</c:v>
                </c:pt>
                <c:pt idx="8366">
                  <c:v>2.31</c:v>
                </c:pt>
                <c:pt idx="8367">
                  <c:v>2.2599999999999998</c:v>
                </c:pt>
                <c:pt idx="8368">
                  <c:v>2.2799999999999998</c:v>
                </c:pt>
                <c:pt idx="8369">
                  <c:v>2.29</c:v>
                </c:pt>
                <c:pt idx="8370">
                  <c:v>2.2799999999999998</c:v>
                </c:pt>
                <c:pt idx="8371">
                  <c:v>2.2799999999999998</c:v>
                </c:pt>
                <c:pt idx="8372">
                  <c:v>2.33</c:v>
                </c:pt>
                <c:pt idx="8373">
                  <c:v>2.4</c:v>
                </c:pt>
                <c:pt idx="8374">
                  <c:v>2.4</c:v>
                </c:pt>
                <c:pt idx="8375">
                  <c:v>2.48</c:v>
                </c:pt>
                <c:pt idx="8376">
                  <c:v>2.4900000000000002</c:v>
                </c:pt>
                <c:pt idx="8377">
                  <c:v>2.5499999999999998</c:v>
                </c:pt>
                <c:pt idx="8378">
                  <c:v>2.4500000000000002</c:v>
                </c:pt>
                <c:pt idx="8379">
                  <c:v>2.4700000000000002</c:v>
                </c:pt>
                <c:pt idx="8380">
                  <c:v>2.5499999999999998</c:v>
                </c:pt>
                <c:pt idx="8381">
                  <c:v>2.54</c:v>
                </c:pt>
                <c:pt idx="8382">
                  <c:v>2.5</c:v>
                </c:pt>
                <c:pt idx="8383">
                  <c:v>2.46</c:v>
                </c:pt>
                <c:pt idx="8384">
                  <c:v>2.41</c:v>
                </c:pt>
                <c:pt idx="8385">
                  <c:v>2.4300000000000002</c:v>
                </c:pt>
                <c:pt idx="8386">
                  <c:v>2.39</c:v>
                </c:pt>
                <c:pt idx="8387">
                  <c:v>2.33</c:v>
                </c:pt>
                <c:pt idx="8388">
                  <c:v>2.3199999999999998</c:v>
                </c:pt>
                <c:pt idx="8389">
                  <c:v>2.29</c:v>
                </c:pt>
                <c:pt idx="8390">
                  <c:v>2.2999999999999998</c:v>
                </c:pt>
                <c:pt idx="8391">
                  <c:v>2.33</c:v>
                </c:pt>
                <c:pt idx="8392">
                  <c:v>2.2599999999999998</c:v>
                </c:pt>
                <c:pt idx="8393">
                  <c:v>2.2599999999999998</c:v>
                </c:pt>
                <c:pt idx="8394">
                  <c:v>2.2599999999999998</c:v>
                </c:pt>
                <c:pt idx="8395">
                  <c:v>2.19</c:v>
                </c:pt>
                <c:pt idx="8396">
                  <c:v>2.2400000000000002</c:v>
                </c:pt>
                <c:pt idx="8397">
                  <c:v>2.2599999999999998</c:v>
                </c:pt>
                <c:pt idx="8398">
                  <c:v>2.2599999999999998</c:v>
                </c:pt>
                <c:pt idx="8399">
                  <c:v>2.2599999999999998</c:v>
                </c:pt>
                <c:pt idx="8402">
                  <c:v>2.2599999999999998</c:v>
                </c:pt>
                <c:pt idx="8403">
                  <c:v>2.2400000000000002</c:v>
                </c:pt>
                <c:pt idx="8404">
                  <c:v>2.2799999999999998</c:v>
                </c:pt>
                <c:pt idx="8405">
                  <c:v>2.25</c:v>
                </c:pt>
                <c:pt idx="8406">
                  <c:v>2.19</c:v>
                </c:pt>
                <c:pt idx="8407">
                  <c:v>2.2400000000000002</c:v>
                </c:pt>
                <c:pt idx="8408">
                  <c:v>2.29</c:v>
                </c:pt>
                <c:pt idx="8409">
                  <c:v>2.31</c:v>
                </c:pt>
                <c:pt idx="8410">
                  <c:v>2.2599999999999998</c:v>
                </c:pt>
                <c:pt idx="8412">
                  <c:v>2.31</c:v>
                </c:pt>
                <c:pt idx="8413">
                  <c:v>2.27</c:v>
                </c:pt>
                <c:pt idx="8414">
                  <c:v>2.27</c:v>
                </c:pt>
                <c:pt idx="8415">
                  <c:v>2.1800000000000002</c:v>
                </c:pt>
                <c:pt idx="8416">
                  <c:v>2.2000000000000002</c:v>
                </c:pt>
                <c:pt idx="8417">
                  <c:v>2.27</c:v>
                </c:pt>
                <c:pt idx="8418">
                  <c:v>2.25</c:v>
                </c:pt>
                <c:pt idx="8419">
                  <c:v>2.2799999999999998</c:v>
                </c:pt>
                <c:pt idx="8420">
                  <c:v>2.25</c:v>
                </c:pt>
                <c:pt idx="8421">
                  <c:v>2.2599999999999998</c:v>
                </c:pt>
                <c:pt idx="8422">
                  <c:v>2.2400000000000002</c:v>
                </c:pt>
                <c:pt idx="8423">
                  <c:v>2.16</c:v>
                </c:pt>
                <c:pt idx="8424">
                  <c:v>2.15</c:v>
                </c:pt>
                <c:pt idx="8425">
                  <c:v>2.11</c:v>
                </c:pt>
                <c:pt idx="8426">
                  <c:v>2.12</c:v>
                </c:pt>
                <c:pt idx="8427">
                  <c:v>2.11</c:v>
                </c:pt>
                <c:pt idx="8428">
                  <c:v>2.11</c:v>
                </c:pt>
                <c:pt idx="8429">
                  <c:v>2.11</c:v>
                </c:pt>
                <c:pt idx="8430">
                  <c:v>2.1</c:v>
                </c:pt>
                <c:pt idx="8431">
                  <c:v>2.16</c:v>
                </c:pt>
                <c:pt idx="8432">
                  <c:v>2.2000000000000002</c:v>
                </c:pt>
                <c:pt idx="8433">
                  <c:v>2.16</c:v>
                </c:pt>
                <c:pt idx="8434">
                  <c:v>2.23</c:v>
                </c:pt>
                <c:pt idx="8435">
                  <c:v>2.25</c:v>
                </c:pt>
                <c:pt idx="8436">
                  <c:v>2.2599999999999998</c:v>
                </c:pt>
                <c:pt idx="8437">
                  <c:v>2.25</c:v>
                </c:pt>
                <c:pt idx="8438">
                  <c:v>2.2799999999999998</c:v>
                </c:pt>
                <c:pt idx="8439">
                  <c:v>2.19</c:v>
                </c:pt>
                <c:pt idx="8440">
                  <c:v>2.1</c:v>
                </c:pt>
                <c:pt idx="8441">
                  <c:v>2.0099999999999998</c:v>
                </c:pt>
                <c:pt idx="8442">
                  <c:v>1.99</c:v>
                </c:pt>
                <c:pt idx="8443">
                  <c:v>1.94</c:v>
                </c:pt>
                <c:pt idx="8444">
                  <c:v>2</c:v>
                </c:pt>
                <c:pt idx="8445">
                  <c:v>1.96</c:v>
                </c:pt>
                <c:pt idx="8446">
                  <c:v>1.95</c:v>
                </c:pt>
                <c:pt idx="8447">
                  <c:v>1.93</c:v>
                </c:pt>
                <c:pt idx="8448">
                  <c:v>1.9</c:v>
                </c:pt>
                <c:pt idx="8449">
                  <c:v>1.88</c:v>
                </c:pt>
                <c:pt idx="8450">
                  <c:v>1.9</c:v>
                </c:pt>
                <c:pt idx="8451">
                  <c:v>1.88</c:v>
                </c:pt>
                <c:pt idx="8452">
                  <c:v>1.98</c:v>
                </c:pt>
                <c:pt idx="8453">
                  <c:v>2.0499999999999998</c:v>
                </c:pt>
                <c:pt idx="8454">
                  <c:v>2.13</c:v>
                </c:pt>
                <c:pt idx="8455">
                  <c:v>2.15</c:v>
                </c:pt>
                <c:pt idx="8456">
                  <c:v>2.12</c:v>
                </c:pt>
                <c:pt idx="8457">
                  <c:v>2.1</c:v>
                </c:pt>
                <c:pt idx="8458">
                  <c:v>2.1800000000000002</c:v>
                </c:pt>
                <c:pt idx="8459">
                  <c:v>2.2799999999999998</c:v>
                </c:pt>
                <c:pt idx="8460">
                  <c:v>2.36</c:v>
                </c:pt>
                <c:pt idx="8461">
                  <c:v>2.34</c:v>
                </c:pt>
                <c:pt idx="8462">
                  <c:v>2.37</c:v>
                </c:pt>
                <c:pt idx="8463">
                  <c:v>2.31</c:v>
                </c:pt>
                <c:pt idx="8464">
                  <c:v>2.34</c:v>
                </c:pt>
                <c:pt idx="8465">
                  <c:v>2.33</c:v>
                </c:pt>
                <c:pt idx="8466">
                  <c:v>2.3199999999999998</c:v>
                </c:pt>
                <c:pt idx="8467">
                  <c:v>2.2799999999999998</c:v>
                </c:pt>
                <c:pt idx="8468">
                  <c:v>2.2599999999999998</c:v>
                </c:pt>
                <c:pt idx="8469">
                  <c:v>2.19</c:v>
                </c:pt>
                <c:pt idx="8470">
                  <c:v>2.15</c:v>
                </c:pt>
                <c:pt idx="8471">
                  <c:v>2.11</c:v>
                </c:pt>
                <c:pt idx="8472">
                  <c:v>2.15</c:v>
                </c:pt>
                <c:pt idx="8473">
                  <c:v>2.1800000000000002</c:v>
                </c:pt>
                <c:pt idx="8474">
                  <c:v>2.15</c:v>
                </c:pt>
                <c:pt idx="8475">
                  <c:v>2.2000000000000002</c:v>
                </c:pt>
                <c:pt idx="8476">
                  <c:v>2.16</c:v>
                </c:pt>
                <c:pt idx="8477">
                  <c:v>2.14</c:v>
                </c:pt>
                <c:pt idx="8478">
                  <c:v>2.08</c:v>
                </c:pt>
                <c:pt idx="8479">
                  <c:v>2.09</c:v>
                </c:pt>
                <c:pt idx="8480">
                  <c:v>2.0699999999999998</c:v>
                </c:pt>
                <c:pt idx="8481">
                  <c:v>2.06</c:v>
                </c:pt>
                <c:pt idx="8482">
                  <c:v>2.06</c:v>
                </c:pt>
                <c:pt idx="8483">
                  <c:v>2.0499999999999998</c:v>
                </c:pt>
                <c:pt idx="8484">
                  <c:v>2.0499999999999998</c:v>
                </c:pt>
                <c:pt idx="8485">
                  <c:v>2.1</c:v>
                </c:pt>
                <c:pt idx="8486">
                  <c:v>2.08</c:v>
                </c:pt>
                <c:pt idx="8488">
                  <c:v>2.08</c:v>
                </c:pt>
                <c:pt idx="8489">
                  <c:v>2.08</c:v>
                </c:pt>
                <c:pt idx="8490">
                  <c:v>2.08</c:v>
                </c:pt>
                <c:pt idx="8491">
                  <c:v>2.06</c:v>
                </c:pt>
                <c:pt idx="8492">
                  <c:v>2.16</c:v>
                </c:pt>
                <c:pt idx="8493">
                  <c:v>2.21</c:v>
                </c:pt>
                <c:pt idx="8494">
                  <c:v>2.21</c:v>
                </c:pt>
                <c:pt idx="8495">
                  <c:v>2.21</c:v>
                </c:pt>
                <c:pt idx="8496">
                  <c:v>2.16</c:v>
                </c:pt>
                <c:pt idx="8497">
                  <c:v>2.16</c:v>
                </c:pt>
                <c:pt idx="8498">
                  <c:v>2.14</c:v>
                </c:pt>
                <c:pt idx="8499">
                  <c:v>2.12</c:v>
                </c:pt>
                <c:pt idx="8500">
                  <c:v>2.1</c:v>
                </c:pt>
                <c:pt idx="8501">
                  <c:v>2.11</c:v>
                </c:pt>
                <c:pt idx="8502">
                  <c:v>2.06</c:v>
                </c:pt>
                <c:pt idx="8503">
                  <c:v>2.0699999999999998</c:v>
                </c:pt>
                <c:pt idx="8504">
                  <c:v>2.04</c:v>
                </c:pt>
                <c:pt idx="8505">
                  <c:v>2.02</c:v>
                </c:pt>
                <c:pt idx="8506">
                  <c:v>2.0099999999999998</c:v>
                </c:pt>
                <c:pt idx="8507">
                  <c:v>2.06</c:v>
                </c:pt>
                <c:pt idx="8508">
                  <c:v>2.1</c:v>
                </c:pt>
                <c:pt idx="8509">
                  <c:v>2.12</c:v>
                </c:pt>
                <c:pt idx="8510">
                  <c:v>2.14</c:v>
                </c:pt>
                <c:pt idx="8511">
                  <c:v>2.1</c:v>
                </c:pt>
                <c:pt idx="8512">
                  <c:v>2.11</c:v>
                </c:pt>
                <c:pt idx="8513">
                  <c:v>2.1</c:v>
                </c:pt>
                <c:pt idx="8514">
                  <c:v>2.1</c:v>
                </c:pt>
                <c:pt idx="8515">
                  <c:v>2.16</c:v>
                </c:pt>
                <c:pt idx="8516">
                  <c:v>2.15</c:v>
                </c:pt>
                <c:pt idx="8517">
                  <c:v>2.19</c:v>
                </c:pt>
                <c:pt idx="8518">
                  <c:v>2.2000000000000002</c:v>
                </c:pt>
                <c:pt idx="8519">
                  <c:v>2.23</c:v>
                </c:pt>
                <c:pt idx="8520">
                  <c:v>2.16</c:v>
                </c:pt>
                <c:pt idx="8521">
                  <c:v>2.2000000000000002</c:v>
                </c:pt>
                <c:pt idx="8522">
                  <c:v>2.2200000000000002</c:v>
                </c:pt>
                <c:pt idx="8523">
                  <c:v>2.2400000000000002</c:v>
                </c:pt>
                <c:pt idx="8524">
                  <c:v>2.21</c:v>
                </c:pt>
                <c:pt idx="8525">
                  <c:v>2.2200000000000002</c:v>
                </c:pt>
                <c:pt idx="8526">
                  <c:v>2.15</c:v>
                </c:pt>
                <c:pt idx="8527">
                  <c:v>2.15</c:v>
                </c:pt>
                <c:pt idx="8528">
                  <c:v>2.17</c:v>
                </c:pt>
                <c:pt idx="8529">
                  <c:v>2.13</c:v>
                </c:pt>
                <c:pt idx="8530">
                  <c:v>2.08</c:v>
                </c:pt>
                <c:pt idx="8531">
                  <c:v>2.0299999999999998</c:v>
                </c:pt>
                <c:pt idx="8532">
                  <c:v>2.0099999999999998</c:v>
                </c:pt>
                <c:pt idx="8533">
                  <c:v>2.02</c:v>
                </c:pt>
                <c:pt idx="8534">
                  <c:v>2.0299999999999998</c:v>
                </c:pt>
                <c:pt idx="8535">
                  <c:v>2.04</c:v>
                </c:pt>
                <c:pt idx="8536">
                  <c:v>2.04</c:v>
                </c:pt>
                <c:pt idx="8537">
                  <c:v>2.0299999999999998</c:v>
                </c:pt>
                <c:pt idx="8538">
                  <c:v>2.04</c:v>
                </c:pt>
                <c:pt idx="8539">
                  <c:v>1.96</c:v>
                </c:pt>
                <c:pt idx="8540">
                  <c:v>1.94</c:v>
                </c:pt>
                <c:pt idx="8541">
                  <c:v>1.88</c:v>
                </c:pt>
                <c:pt idx="8542">
                  <c:v>1.84</c:v>
                </c:pt>
                <c:pt idx="8544">
                  <c:v>1.8</c:v>
                </c:pt>
                <c:pt idx="8545">
                  <c:v>1.78</c:v>
                </c:pt>
                <c:pt idx="8546">
                  <c:v>1.77</c:v>
                </c:pt>
                <c:pt idx="8547">
                  <c:v>1.71</c:v>
                </c:pt>
                <c:pt idx="8548">
                  <c:v>1.72</c:v>
                </c:pt>
                <c:pt idx="8549">
                  <c:v>1.78</c:v>
                </c:pt>
                <c:pt idx="8550">
                  <c:v>1.83</c:v>
                </c:pt>
                <c:pt idx="8551">
                  <c:v>1.82</c:v>
                </c:pt>
                <c:pt idx="8552">
                  <c:v>1.82</c:v>
                </c:pt>
                <c:pt idx="8553">
                  <c:v>1.81</c:v>
                </c:pt>
                <c:pt idx="8554">
                  <c:v>1.85</c:v>
                </c:pt>
                <c:pt idx="8555">
                  <c:v>1.84</c:v>
                </c:pt>
                <c:pt idx="8556">
                  <c:v>1.82</c:v>
                </c:pt>
                <c:pt idx="8557">
                  <c:v>1.78</c:v>
                </c:pt>
                <c:pt idx="8558">
                  <c:v>1.79</c:v>
                </c:pt>
                <c:pt idx="8559">
                  <c:v>1.77</c:v>
                </c:pt>
                <c:pt idx="8560">
                  <c:v>1.8</c:v>
                </c:pt>
                <c:pt idx="8561">
                  <c:v>1.78</c:v>
                </c:pt>
                <c:pt idx="8562">
                  <c:v>1.78</c:v>
                </c:pt>
                <c:pt idx="8563">
                  <c:v>1.77</c:v>
                </c:pt>
                <c:pt idx="8564">
                  <c:v>1.76</c:v>
                </c:pt>
                <c:pt idx="8565">
                  <c:v>1.72</c:v>
                </c:pt>
                <c:pt idx="8566">
                  <c:v>1.72</c:v>
                </c:pt>
                <c:pt idx="8567">
                  <c:v>1.71</c:v>
                </c:pt>
                <c:pt idx="8568">
                  <c:v>1.7</c:v>
                </c:pt>
                <c:pt idx="8569">
                  <c:v>1.71</c:v>
                </c:pt>
                <c:pt idx="8570">
                  <c:v>1.65</c:v>
                </c:pt>
                <c:pt idx="8571">
                  <c:v>1.64</c:v>
                </c:pt>
                <c:pt idx="8572">
                  <c:v>1.69</c:v>
                </c:pt>
                <c:pt idx="8573">
                  <c:v>1.78</c:v>
                </c:pt>
                <c:pt idx="8574">
                  <c:v>1.79</c:v>
                </c:pt>
                <c:pt idx="8575">
                  <c:v>1.77</c:v>
                </c:pt>
                <c:pt idx="8576">
                  <c:v>1.79</c:v>
                </c:pt>
                <c:pt idx="8577">
                  <c:v>1.86</c:v>
                </c:pt>
                <c:pt idx="8578">
                  <c:v>1.91</c:v>
                </c:pt>
                <c:pt idx="8579">
                  <c:v>1.93</c:v>
                </c:pt>
                <c:pt idx="8580">
                  <c:v>1.92</c:v>
                </c:pt>
                <c:pt idx="8583">
                  <c:v>1.92</c:v>
                </c:pt>
                <c:pt idx="8584">
                  <c:v>1.91</c:v>
                </c:pt>
                <c:pt idx="8585">
                  <c:v>1.98</c:v>
                </c:pt>
                <c:pt idx="8587">
                  <c:v>2.08</c:v>
                </c:pt>
                <c:pt idx="8588">
                  <c:v>2.04</c:v>
                </c:pt>
                <c:pt idx="8589">
                  <c:v>2.0099999999999998</c:v>
                </c:pt>
                <c:pt idx="8590">
                  <c:v>1.98</c:v>
                </c:pt>
                <c:pt idx="8591">
                  <c:v>1.97</c:v>
                </c:pt>
                <c:pt idx="8592">
                  <c:v>1.99</c:v>
                </c:pt>
                <c:pt idx="8593">
                  <c:v>2.0299999999999998</c:v>
                </c:pt>
                <c:pt idx="8594">
                  <c:v>2</c:v>
                </c:pt>
                <c:pt idx="8595">
                  <c:v>2</c:v>
                </c:pt>
                <c:pt idx="8596">
                  <c:v>1.99</c:v>
                </c:pt>
                <c:pt idx="8597">
                  <c:v>1.94</c:v>
                </c:pt>
                <c:pt idx="8598">
                  <c:v>1.99</c:v>
                </c:pt>
                <c:pt idx="8599">
                  <c:v>2</c:v>
                </c:pt>
                <c:pt idx="8600">
                  <c:v>1.95</c:v>
                </c:pt>
                <c:pt idx="8601">
                  <c:v>1.95</c:v>
                </c:pt>
                <c:pt idx="8602">
                  <c:v>1.88</c:v>
                </c:pt>
                <c:pt idx="8603">
                  <c:v>1.91</c:v>
                </c:pt>
                <c:pt idx="8604">
                  <c:v>1.92</c:v>
                </c:pt>
                <c:pt idx="8605">
                  <c:v>1.99</c:v>
                </c:pt>
                <c:pt idx="8606">
                  <c:v>2.0299999999999998</c:v>
                </c:pt>
                <c:pt idx="8607">
                  <c:v>2</c:v>
                </c:pt>
                <c:pt idx="8608">
                  <c:v>2</c:v>
                </c:pt>
                <c:pt idx="8609">
                  <c:v>1.98</c:v>
                </c:pt>
                <c:pt idx="8610">
                  <c:v>2</c:v>
                </c:pt>
                <c:pt idx="8611">
                  <c:v>2.02</c:v>
                </c:pt>
                <c:pt idx="8612">
                  <c:v>1.99</c:v>
                </c:pt>
                <c:pt idx="8613">
                  <c:v>1.95</c:v>
                </c:pt>
                <c:pt idx="8614">
                  <c:v>1.96</c:v>
                </c:pt>
                <c:pt idx="8615">
                  <c:v>2.11</c:v>
                </c:pt>
                <c:pt idx="8616">
                  <c:v>2.13</c:v>
                </c:pt>
                <c:pt idx="8617">
                  <c:v>2.13</c:v>
                </c:pt>
                <c:pt idx="8618">
                  <c:v>2.14</c:v>
                </c:pt>
                <c:pt idx="8619">
                  <c:v>2.16</c:v>
                </c:pt>
                <c:pt idx="8620">
                  <c:v>2.11</c:v>
                </c:pt>
                <c:pt idx="8621">
                  <c:v>2.13</c:v>
                </c:pt>
                <c:pt idx="8622">
                  <c:v>2.13</c:v>
                </c:pt>
                <c:pt idx="8623">
                  <c:v>2.13</c:v>
                </c:pt>
                <c:pt idx="8624">
                  <c:v>2.13</c:v>
                </c:pt>
                <c:pt idx="8625">
                  <c:v>2.15</c:v>
                </c:pt>
                <c:pt idx="8626">
                  <c:v>2.11</c:v>
                </c:pt>
                <c:pt idx="8627">
                  <c:v>2.1</c:v>
                </c:pt>
                <c:pt idx="8628">
                  <c:v>2.0699999999999998</c:v>
                </c:pt>
                <c:pt idx="8629">
                  <c:v>2.0499999999999998</c:v>
                </c:pt>
                <c:pt idx="8630">
                  <c:v>2</c:v>
                </c:pt>
                <c:pt idx="8631">
                  <c:v>2.09</c:v>
                </c:pt>
                <c:pt idx="8632">
                  <c:v>2.0499999999999998</c:v>
                </c:pt>
                <c:pt idx="8633">
                  <c:v>2.0499999999999998</c:v>
                </c:pt>
                <c:pt idx="8634">
                  <c:v>2</c:v>
                </c:pt>
                <c:pt idx="8635">
                  <c:v>1.99</c:v>
                </c:pt>
                <c:pt idx="8636">
                  <c:v>2.0099999999999998</c:v>
                </c:pt>
                <c:pt idx="8637">
                  <c:v>1.99</c:v>
                </c:pt>
                <c:pt idx="8638">
                  <c:v>2</c:v>
                </c:pt>
                <c:pt idx="8639">
                  <c:v>1.98</c:v>
                </c:pt>
                <c:pt idx="8640">
                  <c:v>1.95</c:v>
                </c:pt>
                <c:pt idx="8641">
                  <c:v>1.98</c:v>
                </c:pt>
                <c:pt idx="8642">
                  <c:v>1.93</c:v>
                </c:pt>
                <c:pt idx="8643">
                  <c:v>1.92</c:v>
                </c:pt>
                <c:pt idx="8644">
                  <c:v>1.89</c:v>
                </c:pt>
                <c:pt idx="8645">
                  <c:v>1.91</c:v>
                </c:pt>
                <c:pt idx="8646">
                  <c:v>1.92</c:v>
                </c:pt>
                <c:pt idx="8647">
                  <c:v>1.89</c:v>
                </c:pt>
                <c:pt idx="8648">
                  <c:v>1.86</c:v>
                </c:pt>
                <c:pt idx="8649">
                  <c:v>1.83</c:v>
                </c:pt>
                <c:pt idx="8652">
                  <c:v>1.8</c:v>
                </c:pt>
                <c:pt idx="8653">
                  <c:v>1.75</c:v>
                </c:pt>
                <c:pt idx="8654">
                  <c:v>1.75</c:v>
                </c:pt>
                <c:pt idx="8655">
                  <c:v>1.78</c:v>
                </c:pt>
                <c:pt idx="8656">
                  <c:v>1.77</c:v>
                </c:pt>
                <c:pt idx="8657">
                  <c:v>1.77</c:v>
                </c:pt>
                <c:pt idx="8658">
                  <c:v>1.77</c:v>
                </c:pt>
                <c:pt idx="8659">
                  <c:v>1.81</c:v>
                </c:pt>
                <c:pt idx="8660">
                  <c:v>1.81</c:v>
                </c:pt>
                <c:pt idx="8661">
                  <c:v>1.81</c:v>
                </c:pt>
                <c:pt idx="8662">
                  <c:v>1.76</c:v>
                </c:pt>
                <c:pt idx="8663">
                  <c:v>1.71</c:v>
                </c:pt>
                <c:pt idx="8664">
                  <c:v>1.76</c:v>
                </c:pt>
                <c:pt idx="8665">
                  <c:v>1.8</c:v>
                </c:pt>
                <c:pt idx="8666">
                  <c:v>1.79</c:v>
                </c:pt>
                <c:pt idx="8667">
                  <c:v>1.78</c:v>
                </c:pt>
                <c:pt idx="8668">
                  <c:v>1.77</c:v>
                </c:pt>
                <c:pt idx="8669">
                  <c:v>1.75</c:v>
                </c:pt>
                <c:pt idx="8670">
                  <c:v>1.74</c:v>
                </c:pt>
                <c:pt idx="8671">
                  <c:v>1.79</c:v>
                </c:pt>
                <c:pt idx="8673">
                  <c:v>1.77</c:v>
                </c:pt>
                <c:pt idx="8674">
                  <c:v>1.76</c:v>
                </c:pt>
                <c:pt idx="8675">
                  <c:v>1.77</c:v>
                </c:pt>
                <c:pt idx="8676">
                  <c:v>1.75</c:v>
                </c:pt>
                <c:pt idx="8677">
                  <c:v>1.85</c:v>
                </c:pt>
                <c:pt idx="8678">
                  <c:v>1.87</c:v>
                </c:pt>
                <c:pt idx="8679">
                  <c:v>1.92</c:v>
                </c:pt>
                <c:pt idx="8680">
                  <c:v>1.88</c:v>
                </c:pt>
                <c:pt idx="8681">
                  <c:v>1.9</c:v>
                </c:pt>
                <c:pt idx="8682">
                  <c:v>1.91</c:v>
                </c:pt>
                <c:pt idx="8683">
                  <c:v>2.0299999999999998</c:v>
                </c:pt>
                <c:pt idx="8684">
                  <c:v>2.13</c:v>
                </c:pt>
                <c:pt idx="8685">
                  <c:v>2.1800000000000002</c:v>
                </c:pt>
                <c:pt idx="8686">
                  <c:v>2.2999999999999998</c:v>
                </c:pt>
                <c:pt idx="8687">
                  <c:v>2.3199999999999998</c:v>
                </c:pt>
                <c:pt idx="8688">
                  <c:v>2.42</c:v>
                </c:pt>
                <c:pt idx="8689">
                  <c:v>2.37</c:v>
                </c:pt>
                <c:pt idx="8690">
                  <c:v>2.5299999999999998</c:v>
                </c:pt>
                <c:pt idx="8691">
                  <c:v>2.5299999999999998</c:v>
                </c:pt>
                <c:pt idx="8692">
                  <c:v>2.97</c:v>
                </c:pt>
                <c:pt idx="8693">
                  <c:v>3.02</c:v>
                </c:pt>
                <c:pt idx="8694">
                  <c:v>2.77</c:v>
                </c:pt>
                <c:pt idx="8695">
                  <c:v>2.5499999999999998</c:v>
                </c:pt>
                <c:pt idx="8696">
                  <c:v>2.56</c:v>
                </c:pt>
                <c:pt idx="8697">
                  <c:v>2.63</c:v>
                </c:pt>
                <c:pt idx="8698">
                  <c:v>2.87</c:v>
                </c:pt>
                <c:pt idx="8699">
                  <c:v>2.87</c:v>
                </c:pt>
                <c:pt idx="8700">
                  <c:v>3.08</c:v>
                </c:pt>
                <c:pt idx="8701">
                  <c:v>2.84</c:v>
                </c:pt>
                <c:pt idx="8702">
                  <c:v>2.79</c:v>
                </c:pt>
                <c:pt idx="8703">
                  <c:v>2.8</c:v>
                </c:pt>
                <c:pt idx="8704">
                  <c:v>2.78</c:v>
                </c:pt>
                <c:pt idx="8705">
                  <c:v>2.78</c:v>
                </c:pt>
                <c:pt idx="8706">
                  <c:v>2.5499999999999998</c:v>
                </c:pt>
                <c:pt idx="8707">
                  <c:v>2.56</c:v>
                </c:pt>
                <c:pt idx="8708">
                  <c:v>2.5299999999999998</c:v>
                </c:pt>
                <c:pt idx="8709">
                  <c:v>2.72</c:v>
                </c:pt>
                <c:pt idx="8710">
                  <c:v>2.72</c:v>
                </c:pt>
                <c:pt idx="8711">
                  <c:v>2.72</c:v>
                </c:pt>
                <c:pt idx="8712">
                  <c:v>2.91</c:v>
                </c:pt>
                <c:pt idx="8713">
                  <c:v>2.9</c:v>
                </c:pt>
                <c:pt idx="8714">
                  <c:v>2.81</c:v>
                </c:pt>
                <c:pt idx="8715">
                  <c:v>2.69</c:v>
                </c:pt>
                <c:pt idx="8716">
                  <c:v>2.69</c:v>
                </c:pt>
                <c:pt idx="8717">
                  <c:v>2.64</c:v>
                </c:pt>
                <c:pt idx="8718">
                  <c:v>2.64</c:v>
                </c:pt>
                <c:pt idx="8719">
                  <c:v>2.64</c:v>
                </c:pt>
                <c:pt idx="8720">
                  <c:v>2.68</c:v>
                </c:pt>
                <c:pt idx="8721">
                  <c:v>2.68</c:v>
                </c:pt>
                <c:pt idx="8722">
                  <c:v>2.68</c:v>
                </c:pt>
                <c:pt idx="8723">
                  <c:v>2.68</c:v>
                </c:pt>
                <c:pt idx="8724">
                  <c:v>2.65</c:v>
                </c:pt>
                <c:pt idx="8725">
                  <c:v>2.61</c:v>
                </c:pt>
                <c:pt idx="8726">
                  <c:v>2.61</c:v>
                </c:pt>
                <c:pt idx="8727">
                  <c:v>2.61</c:v>
                </c:pt>
                <c:pt idx="8728">
                  <c:v>2.48</c:v>
                </c:pt>
                <c:pt idx="8729">
                  <c:v>2.4700000000000002</c:v>
                </c:pt>
                <c:pt idx="8730">
                  <c:v>2.57</c:v>
                </c:pt>
                <c:pt idx="8731">
                  <c:v>2.57</c:v>
                </c:pt>
                <c:pt idx="8732">
                  <c:v>2.66</c:v>
                </c:pt>
                <c:pt idx="8733">
                  <c:v>2.66</c:v>
                </c:pt>
                <c:pt idx="8734">
                  <c:v>2.7</c:v>
                </c:pt>
                <c:pt idx="8735">
                  <c:v>2.69</c:v>
                </c:pt>
                <c:pt idx="8736">
                  <c:v>2.77</c:v>
                </c:pt>
                <c:pt idx="8737">
                  <c:v>2.75</c:v>
                </c:pt>
                <c:pt idx="8738">
                  <c:v>2.75</c:v>
                </c:pt>
                <c:pt idx="8739">
                  <c:v>2.89</c:v>
                </c:pt>
                <c:pt idx="8740">
                  <c:v>2.96</c:v>
                </c:pt>
                <c:pt idx="8741">
                  <c:v>3.04</c:v>
                </c:pt>
                <c:pt idx="8742">
                  <c:v>3.02</c:v>
                </c:pt>
                <c:pt idx="8743">
                  <c:v>3.02</c:v>
                </c:pt>
                <c:pt idx="8744">
                  <c:v>3.03</c:v>
                </c:pt>
                <c:pt idx="8745">
                  <c:v>3.1</c:v>
                </c:pt>
                <c:pt idx="8746">
                  <c:v>3.24</c:v>
                </c:pt>
                <c:pt idx="8747">
                  <c:v>3.23</c:v>
                </c:pt>
                <c:pt idx="8749">
                  <c:v>3.28</c:v>
                </c:pt>
                <c:pt idx="8750">
                  <c:v>3.31</c:v>
                </c:pt>
                <c:pt idx="8751">
                  <c:v>3.24</c:v>
                </c:pt>
                <c:pt idx="8752">
                  <c:v>3.24</c:v>
                </c:pt>
                <c:pt idx="8753">
                  <c:v>3.18</c:v>
                </c:pt>
                <c:pt idx="8754">
                  <c:v>3.2</c:v>
                </c:pt>
                <c:pt idx="8755">
                  <c:v>3.29</c:v>
                </c:pt>
                <c:pt idx="8756">
                  <c:v>3.29</c:v>
                </c:pt>
                <c:pt idx="8757">
                  <c:v>3.29</c:v>
                </c:pt>
                <c:pt idx="8759">
                  <c:v>3.3</c:v>
                </c:pt>
                <c:pt idx="8760">
                  <c:v>3.34</c:v>
                </c:pt>
                <c:pt idx="8761">
                  <c:v>3.32</c:v>
                </c:pt>
                <c:pt idx="8762">
                  <c:v>3.23</c:v>
                </c:pt>
                <c:pt idx="8763">
                  <c:v>3.08</c:v>
                </c:pt>
                <c:pt idx="8764">
                  <c:v>3.01</c:v>
                </c:pt>
                <c:pt idx="8765">
                  <c:v>3</c:v>
                </c:pt>
                <c:pt idx="8766">
                  <c:v>2.92</c:v>
                </c:pt>
                <c:pt idx="8767">
                  <c:v>2.88</c:v>
                </c:pt>
                <c:pt idx="8768">
                  <c:v>2.94</c:v>
                </c:pt>
                <c:pt idx="8769">
                  <c:v>2.95</c:v>
                </c:pt>
                <c:pt idx="8770">
                  <c:v>2.96</c:v>
                </c:pt>
                <c:pt idx="8771">
                  <c:v>2.88</c:v>
                </c:pt>
                <c:pt idx="8772">
                  <c:v>2.8</c:v>
                </c:pt>
                <c:pt idx="8773">
                  <c:v>2.77</c:v>
                </c:pt>
                <c:pt idx="8774">
                  <c:v>2.83</c:v>
                </c:pt>
                <c:pt idx="8775">
                  <c:v>2.82</c:v>
                </c:pt>
                <c:pt idx="8776">
                  <c:v>2.9</c:v>
                </c:pt>
                <c:pt idx="8777">
                  <c:v>2.86</c:v>
                </c:pt>
                <c:pt idx="8778">
                  <c:v>2.83</c:v>
                </c:pt>
                <c:pt idx="8779">
                  <c:v>2.95</c:v>
                </c:pt>
                <c:pt idx="8780">
                  <c:v>3.23</c:v>
                </c:pt>
                <c:pt idx="8781">
                  <c:v>3.2</c:v>
                </c:pt>
                <c:pt idx="8782">
                  <c:v>3.38</c:v>
                </c:pt>
                <c:pt idx="8783">
                  <c:v>3.3</c:v>
                </c:pt>
                <c:pt idx="8784">
                  <c:v>3.34</c:v>
                </c:pt>
                <c:pt idx="8785">
                  <c:v>3.4</c:v>
                </c:pt>
                <c:pt idx="8786">
                  <c:v>3.59</c:v>
                </c:pt>
                <c:pt idx="8787">
                  <c:v>3.56</c:v>
                </c:pt>
                <c:pt idx="8788">
                  <c:v>3.49</c:v>
                </c:pt>
                <c:pt idx="8789">
                  <c:v>3.59</c:v>
                </c:pt>
                <c:pt idx="8790">
                  <c:v>3.55</c:v>
                </c:pt>
                <c:pt idx="8791">
                  <c:v>3.55</c:v>
                </c:pt>
                <c:pt idx="8792">
                  <c:v>3.43</c:v>
                </c:pt>
                <c:pt idx="8793">
                  <c:v>3.47</c:v>
                </c:pt>
                <c:pt idx="8794">
                  <c:v>3.6</c:v>
                </c:pt>
                <c:pt idx="8795">
                  <c:v>3.65</c:v>
                </c:pt>
                <c:pt idx="8796">
                  <c:v>3.45</c:v>
                </c:pt>
                <c:pt idx="8797">
                  <c:v>3.53</c:v>
                </c:pt>
                <c:pt idx="8798">
                  <c:v>3.54</c:v>
                </c:pt>
                <c:pt idx="8799">
                  <c:v>3.56</c:v>
                </c:pt>
                <c:pt idx="8800">
                  <c:v>3.5</c:v>
                </c:pt>
                <c:pt idx="8801">
                  <c:v>3.28</c:v>
                </c:pt>
                <c:pt idx="8802">
                  <c:v>3.43</c:v>
                </c:pt>
                <c:pt idx="8803">
                  <c:v>3.41</c:v>
                </c:pt>
                <c:pt idx="8807">
                  <c:v>3.32</c:v>
                </c:pt>
                <c:pt idx="8808">
                  <c:v>3.4</c:v>
                </c:pt>
                <c:pt idx="8809">
                  <c:v>3.44</c:v>
                </c:pt>
                <c:pt idx="8810">
                  <c:v>3.44</c:v>
                </c:pt>
                <c:pt idx="8811">
                  <c:v>3.48</c:v>
                </c:pt>
                <c:pt idx="8812">
                  <c:v>3.51</c:v>
                </c:pt>
                <c:pt idx="8813">
                  <c:v>3.47</c:v>
                </c:pt>
                <c:pt idx="8814">
                  <c:v>3.44</c:v>
                </c:pt>
                <c:pt idx="8815">
                  <c:v>3.48</c:v>
                </c:pt>
                <c:pt idx="8816">
                  <c:v>3.63</c:v>
                </c:pt>
                <c:pt idx="8817">
                  <c:v>3.51</c:v>
                </c:pt>
                <c:pt idx="8818">
                  <c:v>3.45</c:v>
                </c:pt>
                <c:pt idx="8819">
                  <c:v>3.35</c:v>
                </c:pt>
                <c:pt idx="8820">
                  <c:v>3.23</c:v>
                </c:pt>
                <c:pt idx="8821">
                  <c:v>3.25</c:v>
                </c:pt>
                <c:pt idx="8822">
                  <c:v>3.26</c:v>
                </c:pt>
                <c:pt idx="8823">
                  <c:v>3.26</c:v>
                </c:pt>
                <c:pt idx="8824">
                  <c:v>3.21</c:v>
                </c:pt>
                <c:pt idx="8825">
                  <c:v>3.14</c:v>
                </c:pt>
                <c:pt idx="8826">
                  <c:v>3.15</c:v>
                </c:pt>
                <c:pt idx="8827">
                  <c:v>3.07</c:v>
                </c:pt>
                <c:pt idx="8828">
                  <c:v>3.15</c:v>
                </c:pt>
                <c:pt idx="8829">
                  <c:v>3.15</c:v>
                </c:pt>
                <c:pt idx="8830">
                  <c:v>3.13</c:v>
                </c:pt>
                <c:pt idx="8831">
                  <c:v>3.13</c:v>
                </c:pt>
                <c:pt idx="8832">
                  <c:v>3</c:v>
                </c:pt>
                <c:pt idx="8833">
                  <c:v>2.9</c:v>
                </c:pt>
                <c:pt idx="8834">
                  <c:v>2.95</c:v>
                </c:pt>
                <c:pt idx="8835">
                  <c:v>2.95</c:v>
                </c:pt>
                <c:pt idx="8836">
                  <c:v>2.95</c:v>
                </c:pt>
                <c:pt idx="8837">
                  <c:v>2.77</c:v>
                </c:pt>
                <c:pt idx="8838">
                  <c:v>2.75</c:v>
                </c:pt>
                <c:pt idx="8839">
                  <c:v>2.81</c:v>
                </c:pt>
                <c:pt idx="8843">
                  <c:v>2.87</c:v>
                </c:pt>
                <c:pt idx="8844">
                  <c:v>2.73</c:v>
                </c:pt>
                <c:pt idx="8847">
                  <c:v>2.67</c:v>
                </c:pt>
                <c:pt idx="8848">
                  <c:v>2.76</c:v>
                </c:pt>
                <c:pt idx="8849">
                  <c:v>2.86</c:v>
                </c:pt>
                <c:pt idx="8850">
                  <c:v>2.86</c:v>
                </c:pt>
                <c:pt idx="8851">
                  <c:v>2.96</c:v>
                </c:pt>
                <c:pt idx="8852">
                  <c:v>2.94</c:v>
                </c:pt>
                <c:pt idx="8853">
                  <c:v>2.94</c:v>
                </c:pt>
                <c:pt idx="8854">
                  <c:v>2.83</c:v>
                </c:pt>
                <c:pt idx="8855">
                  <c:v>2.83</c:v>
                </c:pt>
                <c:pt idx="8856">
                  <c:v>2.83</c:v>
                </c:pt>
                <c:pt idx="8857">
                  <c:v>2.81</c:v>
                </c:pt>
                <c:pt idx="8858">
                  <c:v>2.78</c:v>
                </c:pt>
                <c:pt idx="8859">
                  <c:v>2.78</c:v>
                </c:pt>
                <c:pt idx="8860">
                  <c:v>2.76</c:v>
                </c:pt>
                <c:pt idx="8861">
                  <c:v>2.74</c:v>
                </c:pt>
                <c:pt idx="8862">
                  <c:v>2.76</c:v>
                </c:pt>
                <c:pt idx="8863">
                  <c:v>2.68</c:v>
                </c:pt>
                <c:pt idx="8864">
                  <c:v>2.68</c:v>
                </c:pt>
                <c:pt idx="8865">
                  <c:v>2.67</c:v>
                </c:pt>
                <c:pt idx="8866">
                  <c:v>2.63</c:v>
                </c:pt>
                <c:pt idx="8867">
                  <c:v>2.62</c:v>
                </c:pt>
                <c:pt idx="8868">
                  <c:v>2.58</c:v>
                </c:pt>
                <c:pt idx="8869">
                  <c:v>2.76</c:v>
                </c:pt>
                <c:pt idx="8870">
                  <c:v>2.74</c:v>
                </c:pt>
                <c:pt idx="8871">
                  <c:v>2.75</c:v>
                </c:pt>
                <c:pt idx="8872">
                  <c:v>2.8</c:v>
                </c:pt>
                <c:pt idx="8873">
                  <c:v>2.95</c:v>
                </c:pt>
                <c:pt idx="8874">
                  <c:v>2.97</c:v>
                </c:pt>
                <c:pt idx="8875">
                  <c:v>2.9</c:v>
                </c:pt>
                <c:pt idx="8876">
                  <c:v>2.84</c:v>
                </c:pt>
                <c:pt idx="8877">
                  <c:v>2.79</c:v>
                </c:pt>
                <c:pt idx="8878">
                  <c:v>2.8</c:v>
                </c:pt>
                <c:pt idx="8879">
                  <c:v>2.85</c:v>
                </c:pt>
                <c:pt idx="8880">
                  <c:v>2.76</c:v>
                </c:pt>
                <c:pt idx="8881">
                  <c:v>2.8</c:v>
                </c:pt>
                <c:pt idx="8882">
                  <c:v>2.83</c:v>
                </c:pt>
                <c:pt idx="8883">
                  <c:v>2.85</c:v>
                </c:pt>
                <c:pt idx="8884">
                  <c:v>2.86</c:v>
                </c:pt>
                <c:pt idx="8885">
                  <c:v>2.78</c:v>
                </c:pt>
                <c:pt idx="8886">
                  <c:v>2.73</c:v>
                </c:pt>
                <c:pt idx="8887">
                  <c:v>2.74</c:v>
                </c:pt>
                <c:pt idx="8888">
                  <c:v>2.77</c:v>
                </c:pt>
                <c:pt idx="8889">
                  <c:v>2.88</c:v>
                </c:pt>
                <c:pt idx="8890">
                  <c:v>2.88</c:v>
                </c:pt>
                <c:pt idx="8891">
                  <c:v>2.85</c:v>
                </c:pt>
                <c:pt idx="8892">
                  <c:v>2.82</c:v>
                </c:pt>
                <c:pt idx="8893">
                  <c:v>2.7</c:v>
                </c:pt>
                <c:pt idx="8894">
                  <c:v>2.7</c:v>
                </c:pt>
                <c:pt idx="8895">
                  <c:v>2.7</c:v>
                </c:pt>
                <c:pt idx="8896">
                  <c:v>2.7</c:v>
                </c:pt>
                <c:pt idx="8897">
                  <c:v>2.72</c:v>
                </c:pt>
                <c:pt idx="8898">
                  <c:v>2.66</c:v>
                </c:pt>
                <c:pt idx="8899">
                  <c:v>2.64</c:v>
                </c:pt>
                <c:pt idx="8900">
                  <c:v>2.57</c:v>
                </c:pt>
                <c:pt idx="8901">
                  <c:v>2.63</c:v>
                </c:pt>
                <c:pt idx="8902">
                  <c:v>2.66</c:v>
                </c:pt>
                <c:pt idx="8903">
                  <c:v>2.59</c:v>
                </c:pt>
                <c:pt idx="8904">
                  <c:v>2.63</c:v>
                </c:pt>
                <c:pt idx="8905">
                  <c:v>2.6</c:v>
                </c:pt>
                <c:pt idx="8906">
                  <c:v>2.65</c:v>
                </c:pt>
                <c:pt idx="8907">
                  <c:v>2.66</c:v>
                </c:pt>
                <c:pt idx="8908">
                  <c:v>2.64</c:v>
                </c:pt>
                <c:pt idx="8909">
                  <c:v>2.64</c:v>
                </c:pt>
                <c:pt idx="8910">
                  <c:v>2.69</c:v>
                </c:pt>
                <c:pt idx="8912">
                  <c:v>2.67</c:v>
                </c:pt>
                <c:pt idx="8913">
                  <c:v>2.68</c:v>
                </c:pt>
                <c:pt idx="8914">
                  <c:v>2.64</c:v>
                </c:pt>
                <c:pt idx="8915">
                  <c:v>2.64</c:v>
                </c:pt>
                <c:pt idx="8916">
                  <c:v>2.62</c:v>
                </c:pt>
                <c:pt idx="8917">
                  <c:v>2.5499999999999998</c:v>
                </c:pt>
                <c:pt idx="8918">
                  <c:v>2.56</c:v>
                </c:pt>
                <c:pt idx="8919">
                  <c:v>2.5</c:v>
                </c:pt>
                <c:pt idx="8920">
                  <c:v>2.54</c:v>
                </c:pt>
                <c:pt idx="8921">
                  <c:v>2.59</c:v>
                </c:pt>
                <c:pt idx="8922">
                  <c:v>2.61</c:v>
                </c:pt>
                <c:pt idx="8923">
                  <c:v>2.58</c:v>
                </c:pt>
                <c:pt idx="8926">
                  <c:v>2.66</c:v>
                </c:pt>
                <c:pt idx="8927">
                  <c:v>2.64</c:v>
                </c:pt>
                <c:pt idx="8928">
                  <c:v>2.68</c:v>
                </c:pt>
                <c:pt idx="8929">
                  <c:v>2.62</c:v>
                </c:pt>
                <c:pt idx="8930">
                  <c:v>2.57</c:v>
                </c:pt>
                <c:pt idx="8931">
                  <c:v>2.62</c:v>
                </c:pt>
                <c:pt idx="8933">
                  <c:v>2.5499999999999998</c:v>
                </c:pt>
                <c:pt idx="8934">
                  <c:v>2.56</c:v>
                </c:pt>
                <c:pt idx="8935">
                  <c:v>2.58</c:v>
                </c:pt>
                <c:pt idx="8936">
                  <c:v>2.58</c:v>
                </c:pt>
                <c:pt idx="8937">
                  <c:v>2.64</c:v>
                </c:pt>
                <c:pt idx="8938">
                  <c:v>2.66</c:v>
                </c:pt>
                <c:pt idx="8939">
                  <c:v>2.68</c:v>
                </c:pt>
                <c:pt idx="8940">
                  <c:v>2.7</c:v>
                </c:pt>
                <c:pt idx="8941">
                  <c:v>2.72</c:v>
                </c:pt>
                <c:pt idx="8942">
                  <c:v>2.75</c:v>
                </c:pt>
                <c:pt idx="8943">
                  <c:v>2.7</c:v>
                </c:pt>
                <c:pt idx="8944">
                  <c:v>2.65</c:v>
                </c:pt>
                <c:pt idx="8945">
                  <c:v>2.68</c:v>
                </c:pt>
                <c:pt idx="8946">
                  <c:v>2.65</c:v>
                </c:pt>
                <c:pt idx="8947">
                  <c:v>2.64</c:v>
                </c:pt>
                <c:pt idx="8948">
                  <c:v>2.63</c:v>
                </c:pt>
                <c:pt idx="8949">
                  <c:v>2.56</c:v>
                </c:pt>
                <c:pt idx="8950">
                  <c:v>2.59</c:v>
                </c:pt>
                <c:pt idx="8951">
                  <c:v>2.7</c:v>
                </c:pt>
                <c:pt idx="8952">
                  <c:v>2.66</c:v>
                </c:pt>
                <c:pt idx="8953">
                  <c:v>2.64</c:v>
                </c:pt>
                <c:pt idx="8954">
                  <c:v>2.67</c:v>
                </c:pt>
                <c:pt idx="8955">
                  <c:v>2.61</c:v>
                </c:pt>
                <c:pt idx="8956">
                  <c:v>2.4900000000000002</c:v>
                </c:pt>
                <c:pt idx="8957">
                  <c:v>2.52</c:v>
                </c:pt>
                <c:pt idx="8958">
                  <c:v>2.46</c:v>
                </c:pt>
                <c:pt idx="8959">
                  <c:v>2.35</c:v>
                </c:pt>
                <c:pt idx="8960">
                  <c:v>2.41</c:v>
                </c:pt>
                <c:pt idx="8961">
                  <c:v>2.3199999999999998</c:v>
                </c:pt>
                <c:pt idx="8962">
                  <c:v>2.39</c:v>
                </c:pt>
                <c:pt idx="8963">
                  <c:v>2.39</c:v>
                </c:pt>
                <c:pt idx="8964">
                  <c:v>2.3199999999999998</c:v>
                </c:pt>
                <c:pt idx="8965">
                  <c:v>2.3199999999999998</c:v>
                </c:pt>
                <c:pt idx="8966">
                  <c:v>2.14</c:v>
                </c:pt>
                <c:pt idx="8967">
                  <c:v>2.11</c:v>
                </c:pt>
                <c:pt idx="8968">
                  <c:v>2.06</c:v>
                </c:pt>
                <c:pt idx="8969">
                  <c:v>2.16</c:v>
                </c:pt>
                <c:pt idx="8970">
                  <c:v>2.11</c:v>
                </c:pt>
                <c:pt idx="8971">
                  <c:v>2.16</c:v>
                </c:pt>
                <c:pt idx="8972">
                  <c:v>2.14</c:v>
                </c:pt>
                <c:pt idx="8973">
                  <c:v>2.14</c:v>
                </c:pt>
                <c:pt idx="8974">
                  <c:v>2.1</c:v>
                </c:pt>
                <c:pt idx="8975">
                  <c:v>2.0099999999999998</c:v>
                </c:pt>
                <c:pt idx="8976">
                  <c:v>1.86</c:v>
                </c:pt>
                <c:pt idx="8977">
                  <c:v>1.72</c:v>
                </c:pt>
                <c:pt idx="8978">
                  <c:v>1.64</c:v>
                </c:pt>
                <c:pt idx="8979">
                  <c:v>1.74</c:v>
                </c:pt>
                <c:pt idx="8980">
                  <c:v>1.73</c:v>
                </c:pt>
                <c:pt idx="8981">
                  <c:v>1.73</c:v>
                </c:pt>
                <c:pt idx="8982">
                  <c:v>1.75</c:v>
                </c:pt>
                <c:pt idx="8983">
                  <c:v>1.69</c:v>
                </c:pt>
                <c:pt idx="8984">
                  <c:v>1.72</c:v>
                </c:pt>
                <c:pt idx="8985">
                  <c:v>1.65</c:v>
                </c:pt>
                <c:pt idx="8986">
                  <c:v>1.61</c:v>
                </c:pt>
                <c:pt idx="8987">
                  <c:v>1.59</c:v>
                </c:pt>
                <c:pt idx="8988">
                  <c:v>1.54</c:v>
                </c:pt>
                <c:pt idx="8989">
                  <c:v>1.62</c:v>
                </c:pt>
                <c:pt idx="8990">
                  <c:v>1.64</c:v>
                </c:pt>
                <c:pt idx="8991">
                  <c:v>1.62</c:v>
                </c:pt>
                <c:pt idx="8992">
                  <c:v>1.48</c:v>
                </c:pt>
                <c:pt idx="8993">
                  <c:v>1.47</c:v>
                </c:pt>
                <c:pt idx="8994">
                  <c:v>1.51</c:v>
                </c:pt>
                <c:pt idx="8995">
                  <c:v>1.57</c:v>
                </c:pt>
                <c:pt idx="8996">
                  <c:v>1.6</c:v>
                </c:pt>
                <c:pt idx="8997">
                  <c:v>1.56</c:v>
                </c:pt>
                <c:pt idx="8998">
                  <c:v>1.56</c:v>
                </c:pt>
                <c:pt idx="8999">
                  <c:v>1.55</c:v>
                </c:pt>
                <c:pt idx="9000">
                  <c:v>1.51</c:v>
                </c:pt>
                <c:pt idx="9001">
                  <c:v>1.51</c:v>
                </c:pt>
                <c:pt idx="9002">
                  <c:v>1.44</c:v>
                </c:pt>
                <c:pt idx="9003">
                  <c:v>1.51</c:v>
                </c:pt>
                <c:pt idx="9004">
                  <c:v>1.78</c:v>
                </c:pt>
                <c:pt idx="9005">
                  <c:v>1.75</c:v>
                </c:pt>
                <c:pt idx="9006">
                  <c:v>1.65</c:v>
                </c:pt>
                <c:pt idx="9007">
                  <c:v>1.55</c:v>
                </c:pt>
                <c:pt idx="9009">
                  <c:v>1.37</c:v>
                </c:pt>
                <c:pt idx="9010">
                  <c:v>1.47</c:v>
                </c:pt>
                <c:pt idx="9011">
                  <c:v>1.31</c:v>
                </c:pt>
                <c:pt idx="9012">
                  <c:v>1.34</c:v>
                </c:pt>
                <c:pt idx="9013">
                  <c:v>1.32</c:v>
                </c:pt>
                <c:pt idx="9014">
                  <c:v>1.3</c:v>
                </c:pt>
                <c:pt idx="9015">
                  <c:v>1.3</c:v>
                </c:pt>
                <c:pt idx="9016">
                  <c:v>1.22</c:v>
                </c:pt>
                <c:pt idx="9017">
                  <c:v>1.1100000000000001</c:v>
                </c:pt>
                <c:pt idx="9018">
                  <c:v>0.97</c:v>
                </c:pt>
                <c:pt idx="9019">
                  <c:v>0.96</c:v>
                </c:pt>
                <c:pt idx="9020">
                  <c:v>0.97</c:v>
                </c:pt>
                <c:pt idx="9021">
                  <c:v>0.88</c:v>
                </c:pt>
                <c:pt idx="9022">
                  <c:v>0.84</c:v>
                </c:pt>
                <c:pt idx="9023">
                  <c:v>0.85</c:v>
                </c:pt>
                <c:pt idx="9024">
                  <c:v>0.85</c:v>
                </c:pt>
                <c:pt idx="9025">
                  <c:v>0.85</c:v>
                </c:pt>
                <c:pt idx="9026">
                  <c:v>0.99</c:v>
                </c:pt>
                <c:pt idx="9027">
                  <c:v>0.99</c:v>
                </c:pt>
                <c:pt idx="9028">
                  <c:v>0.94000000000000006</c:v>
                </c:pt>
                <c:pt idx="9029">
                  <c:v>0.86</c:v>
                </c:pt>
                <c:pt idx="9030">
                  <c:v>0.88</c:v>
                </c:pt>
                <c:pt idx="9031">
                  <c:v>0.89</c:v>
                </c:pt>
                <c:pt idx="9032">
                  <c:v>0.89</c:v>
                </c:pt>
                <c:pt idx="9033">
                  <c:v>0.89</c:v>
                </c:pt>
                <c:pt idx="9034">
                  <c:v>0.89</c:v>
                </c:pt>
                <c:pt idx="9035">
                  <c:v>0.91</c:v>
                </c:pt>
                <c:pt idx="9036">
                  <c:v>0.91</c:v>
                </c:pt>
                <c:pt idx="9037">
                  <c:v>0.93</c:v>
                </c:pt>
                <c:pt idx="9038">
                  <c:v>0.92</c:v>
                </c:pt>
                <c:pt idx="9039">
                  <c:v>0.91</c:v>
                </c:pt>
                <c:pt idx="9040">
                  <c:v>0.91</c:v>
                </c:pt>
                <c:pt idx="9041">
                  <c:v>0.91</c:v>
                </c:pt>
                <c:pt idx="9042">
                  <c:v>0.98</c:v>
                </c:pt>
                <c:pt idx="9043">
                  <c:v>0.93</c:v>
                </c:pt>
                <c:pt idx="9044">
                  <c:v>0.89</c:v>
                </c:pt>
                <c:pt idx="9045">
                  <c:v>0.92</c:v>
                </c:pt>
                <c:pt idx="9046">
                  <c:v>0.93</c:v>
                </c:pt>
                <c:pt idx="9047">
                  <c:v>0.93</c:v>
                </c:pt>
                <c:pt idx="9048">
                  <c:v>0.93</c:v>
                </c:pt>
                <c:pt idx="9049">
                  <c:v>1.03</c:v>
                </c:pt>
                <c:pt idx="9050">
                  <c:v>1.03</c:v>
                </c:pt>
                <c:pt idx="9051">
                  <c:v>1.03</c:v>
                </c:pt>
                <c:pt idx="9052">
                  <c:v>1.03</c:v>
                </c:pt>
                <c:pt idx="9053">
                  <c:v>1.03</c:v>
                </c:pt>
                <c:pt idx="9054">
                  <c:v>1.02</c:v>
                </c:pt>
                <c:pt idx="9055">
                  <c:v>1.07</c:v>
                </c:pt>
                <c:pt idx="9056">
                  <c:v>1.04</c:v>
                </c:pt>
                <c:pt idx="9057">
                  <c:v>1.02</c:v>
                </c:pt>
                <c:pt idx="9058">
                  <c:v>1.04</c:v>
                </c:pt>
                <c:pt idx="9059">
                  <c:v>1.04</c:v>
                </c:pt>
                <c:pt idx="9060">
                  <c:v>1.1000000000000001</c:v>
                </c:pt>
                <c:pt idx="9061">
                  <c:v>1.08</c:v>
                </c:pt>
                <c:pt idx="9062">
                  <c:v>1.0900000000000001</c:v>
                </c:pt>
                <c:pt idx="9063">
                  <c:v>1.02</c:v>
                </c:pt>
                <c:pt idx="9065">
                  <c:v>1.05</c:v>
                </c:pt>
                <c:pt idx="9066">
                  <c:v>1.1100000000000001</c:v>
                </c:pt>
                <c:pt idx="9067">
                  <c:v>1.1399999999999999</c:v>
                </c:pt>
                <c:pt idx="9068">
                  <c:v>1.17</c:v>
                </c:pt>
                <c:pt idx="9069">
                  <c:v>1.32</c:v>
                </c:pt>
                <c:pt idx="9070">
                  <c:v>1.32</c:v>
                </c:pt>
                <c:pt idx="9071">
                  <c:v>1.3</c:v>
                </c:pt>
                <c:pt idx="9072">
                  <c:v>1.31</c:v>
                </c:pt>
                <c:pt idx="9073">
                  <c:v>1.32</c:v>
                </c:pt>
                <c:pt idx="9074">
                  <c:v>1.37</c:v>
                </c:pt>
                <c:pt idx="9075">
                  <c:v>1.28</c:v>
                </c:pt>
                <c:pt idx="9076">
                  <c:v>1.31</c:v>
                </c:pt>
                <c:pt idx="9077">
                  <c:v>1.29</c:v>
                </c:pt>
                <c:pt idx="9078">
                  <c:v>1.27</c:v>
                </c:pt>
                <c:pt idx="9079">
                  <c:v>1.29</c:v>
                </c:pt>
                <c:pt idx="9080">
                  <c:v>1.26</c:v>
                </c:pt>
                <c:pt idx="9081">
                  <c:v>1.26</c:v>
                </c:pt>
                <c:pt idx="9082">
                  <c:v>1.3</c:v>
                </c:pt>
                <c:pt idx="9083">
                  <c:v>1.32</c:v>
                </c:pt>
                <c:pt idx="9084">
                  <c:v>1.32</c:v>
                </c:pt>
                <c:pt idx="9085">
                  <c:v>1.42</c:v>
                </c:pt>
                <c:pt idx="9086">
                  <c:v>1.47</c:v>
                </c:pt>
                <c:pt idx="9087">
                  <c:v>1.38</c:v>
                </c:pt>
                <c:pt idx="9088">
                  <c:v>1.46</c:v>
                </c:pt>
                <c:pt idx="9089">
                  <c:v>1.44</c:v>
                </c:pt>
                <c:pt idx="9090">
                  <c:v>1.39</c:v>
                </c:pt>
                <c:pt idx="9091">
                  <c:v>1.38</c:v>
                </c:pt>
                <c:pt idx="9092">
                  <c:v>1.31</c:v>
                </c:pt>
                <c:pt idx="9093">
                  <c:v>1.26</c:v>
                </c:pt>
                <c:pt idx="9094">
                  <c:v>1.28</c:v>
                </c:pt>
                <c:pt idx="9095">
                  <c:v>1.28</c:v>
                </c:pt>
                <c:pt idx="9096">
                  <c:v>1.29</c:v>
                </c:pt>
                <c:pt idx="9097">
                  <c:v>1.28</c:v>
                </c:pt>
                <c:pt idx="9098">
                  <c:v>1.39</c:v>
                </c:pt>
                <c:pt idx="9099">
                  <c:v>1.4</c:v>
                </c:pt>
                <c:pt idx="9100">
                  <c:v>1.43</c:v>
                </c:pt>
                <c:pt idx="9104">
                  <c:v>1.42</c:v>
                </c:pt>
                <c:pt idx="9105">
                  <c:v>1.4</c:v>
                </c:pt>
                <c:pt idx="9108">
                  <c:v>1.4</c:v>
                </c:pt>
                <c:pt idx="9109">
                  <c:v>1.35</c:v>
                </c:pt>
                <c:pt idx="9110">
                  <c:v>1.33</c:v>
                </c:pt>
                <c:pt idx="9111">
                  <c:v>1.37</c:v>
                </c:pt>
                <c:pt idx="9112">
                  <c:v>1.39</c:v>
                </c:pt>
                <c:pt idx="9113">
                  <c:v>1.4</c:v>
                </c:pt>
                <c:pt idx="9114">
                  <c:v>1.32</c:v>
                </c:pt>
                <c:pt idx="9115">
                  <c:v>1.36</c:v>
                </c:pt>
                <c:pt idx="9116">
                  <c:v>1.37</c:v>
                </c:pt>
                <c:pt idx="9117">
                  <c:v>1.37</c:v>
                </c:pt>
                <c:pt idx="9118">
                  <c:v>1.39</c:v>
                </c:pt>
                <c:pt idx="9119">
                  <c:v>1.39</c:v>
                </c:pt>
                <c:pt idx="9120">
                  <c:v>1.39</c:v>
                </c:pt>
                <c:pt idx="9121">
                  <c:v>1.37</c:v>
                </c:pt>
                <c:pt idx="9122">
                  <c:v>1.38</c:v>
                </c:pt>
                <c:pt idx="9123">
                  <c:v>1.3</c:v>
                </c:pt>
                <c:pt idx="9124">
                  <c:v>1.26</c:v>
                </c:pt>
                <c:pt idx="9125">
                  <c:v>1.05</c:v>
                </c:pt>
                <c:pt idx="9126">
                  <c:v>1</c:v>
                </c:pt>
                <c:pt idx="9127">
                  <c:v>0.97</c:v>
                </c:pt>
                <c:pt idx="9128">
                  <c:v>0.97</c:v>
                </c:pt>
                <c:pt idx="9129">
                  <c:v>0.92</c:v>
                </c:pt>
                <c:pt idx="9130">
                  <c:v>0.96</c:v>
                </c:pt>
                <c:pt idx="9131">
                  <c:v>0.96</c:v>
                </c:pt>
                <c:pt idx="9132">
                  <c:v>0.95000000000000007</c:v>
                </c:pt>
                <c:pt idx="9133">
                  <c:v>0.99</c:v>
                </c:pt>
                <c:pt idx="9134">
                  <c:v>0.99</c:v>
                </c:pt>
                <c:pt idx="9135">
                  <c:v>0.95000000000000007</c:v>
                </c:pt>
                <c:pt idx="9136">
                  <c:v>0.96</c:v>
                </c:pt>
                <c:pt idx="9137">
                  <c:v>0.92</c:v>
                </c:pt>
                <c:pt idx="9138">
                  <c:v>0.87</c:v>
                </c:pt>
                <c:pt idx="9139">
                  <c:v>0.9</c:v>
                </c:pt>
                <c:pt idx="9140">
                  <c:v>0.91</c:v>
                </c:pt>
                <c:pt idx="9141">
                  <c:v>0.91</c:v>
                </c:pt>
                <c:pt idx="9142">
                  <c:v>0.92</c:v>
                </c:pt>
                <c:pt idx="9143">
                  <c:v>0.92</c:v>
                </c:pt>
                <c:pt idx="9144">
                  <c:v>0.9</c:v>
                </c:pt>
                <c:pt idx="9145">
                  <c:v>0.95000000000000007</c:v>
                </c:pt>
                <c:pt idx="9146">
                  <c:v>0.97</c:v>
                </c:pt>
                <c:pt idx="9147">
                  <c:v>1.01</c:v>
                </c:pt>
                <c:pt idx="9148">
                  <c:v>1.06</c:v>
                </c:pt>
                <c:pt idx="9149">
                  <c:v>1.1299999999999999</c:v>
                </c:pt>
                <c:pt idx="9150">
                  <c:v>1.1499999999999999</c:v>
                </c:pt>
                <c:pt idx="9151">
                  <c:v>1.07</c:v>
                </c:pt>
                <c:pt idx="9152">
                  <c:v>0.97</c:v>
                </c:pt>
                <c:pt idx="9153">
                  <c:v>1.0900000000000001</c:v>
                </c:pt>
                <c:pt idx="9154">
                  <c:v>1.1399999999999999</c:v>
                </c:pt>
                <c:pt idx="9155">
                  <c:v>1.37</c:v>
                </c:pt>
                <c:pt idx="9156">
                  <c:v>1.32</c:v>
                </c:pt>
                <c:pt idx="9157">
                  <c:v>1.25</c:v>
                </c:pt>
                <c:pt idx="9158">
                  <c:v>1.48</c:v>
                </c:pt>
                <c:pt idx="9159">
                  <c:v>1.74</c:v>
                </c:pt>
                <c:pt idx="9160">
                  <c:v>2.0099999999999998</c:v>
                </c:pt>
                <c:pt idx="9161">
                  <c:v>2.31</c:v>
                </c:pt>
                <c:pt idx="9162">
                  <c:v>2.67</c:v>
                </c:pt>
                <c:pt idx="9163">
                  <c:v>2.68</c:v>
                </c:pt>
                <c:pt idx="9164">
                  <c:v>1.58</c:v>
                </c:pt>
                <c:pt idx="9165">
                  <c:v>1.62</c:v>
                </c:pt>
                <c:pt idx="9166">
                  <c:v>1.62</c:v>
                </c:pt>
                <c:pt idx="9167">
                  <c:v>1.59</c:v>
                </c:pt>
                <c:pt idx="9168">
                  <c:v>1.31</c:v>
                </c:pt>
                <c:pt idx="9169">
                  <c:v>1.31</c:v>
                </c:pt>
                <c:pt idx="9170">
                  <c:v>1.31</c:v>
                </c:pt>
                <c:pt idx="9171">
                  <c:v>1.51</c:v>
                </c:pt>
                <c:pt idx="9172">
                  <c:v>1.61</c:v>
                </c:pt>
                <c:pt idx="9173">
                  <c:v>1.5</c:v>
                </c:pt>
                <c:pt idx="9174">
                  <c:v>1.53</c:v>
                </c:pt>
                <c:pt idx="9175">
                  <c:v>1.56</c:v>
                </c:pt>
                <c:pt idx="9176">
                  <c:v>1.57</c:v>
                </c:pt>
                <c:pt idx="9177">
                  <c:v>1.73</c:v>
                </c:pt>
                <c:pt idx="9178">
                  <c:v>1.73</c:v>
                </c:pt>
                <c:pt idx="9181">
                  <c:v>1.73</c:v>
                </c:pt>
                <c:pt idx="9182">
                  <c:v>1.88</c:v>
                </c:pt>
                <c:pt idx="9183">
                  <c:v>1.88</c:v>
                </c:pt>
                <c:pt idx="9184">
                  <c:v>1.88</c:v>
                </c:pt>
                <c:pt idx="9185">
                  <c:v>1.88</c:v>
                </c:pt>
                <c:pt idx="9186">
                  <c:v>2.1</c:v>
                </c:pt>
                <c:pt idx="9187">
                  <c:v>2.23</c:v>
                </c:pt>
                <c:pt idx="9188">
                  <c:v>2.06</c:v>
                </c:pt>
                <c:pt idx="9189">
                  <c:v>1.96</c:v>
                </c:pt>
                <c:pt idx="9190">
                  <c:v>1.78</c:v>
                </c:pt>
                <c:pt idx="9191">
                  <c:v>1.76</c:v>
                </c:pt>
                <c:pt idx="9192">
                  <c:v>1.84</c:v>
                </c:pt>
                <c:pt idx="9193">
                  <c:v>1.76</c:v>
                </c:pt>
                <c:pt idx="9195">
                  <c:v>1.76</c:v>
                </c:pt>
                <c:pt idx="9196">
                  <c:v>1.83</c:v>
                </c:pt>
                <c:pt idx="9197">
                  <c:v>1.95</c:v>
                </c:pt>
                <c:pt idx="9198">
                  <c:v>2.02</c:v>
                </c:pt>
                <c:pt idx="9199">
                  <c:v>2.02</c:v>
                </c:pt>
                <c:pt idx="9200">
                  <c:v>1.9</c:v>
                </c:pt>
                <c:pt idx="9201">
                  <c:v>1.92</c:v>
                </c:pt>
                <c:pt idx="9202">
                  <c:v>1.85</c:v>
                </c:pt>
                <c:pt idx="9203">
                  <c:v>1.85</c:v>
                </c:pt>
                <c:pt idx="9204">
                  <c:v>1.86</c:v>
                </c:pt>
                <c:pt idx="9205">
                  <c:v>1.82</c:v>
                </c:pt>
                <c:pt idx="9206">
                  <c:v>1.67</c:v>
                </c:pt>
                <c:pt idx="9207">
                  <c:v>1.67</c:v>
                </c:pt>
                <c:pt idx="9208">
                  <c:v>1.69</c:v>
                </c:pt>
                <c:pt idx="9209">
                  <c:v>1.64</c:v>
                </c:pt>
                <c:pt idx="9210">
                  <c:v>1.63</c:v>
                </c:pt>
                <c:pt idx="9211">
                  <c:v>1.59</c:v>
                </c:pt>
                <c:pt idx="9212">
                  <c:v>1.56</c:v>
                </c:pt>
                <c:pt idx="9213">
                  <c:v>1.55</c:v>
                </c:pt>
                <c:pt idx="9214">
                  <c:v>1.49</c:v>
                </c:pt>
                <c:pt idx="9215">
                  <c:v>1.49</c:v>
                </c:pt>
                <c:pt idx="9216">
                  <c:v>1.55</c:v>
                </c:pt>
                <c:pt idx="9217">
                  <c:v>1.59</c:v>
                </c:pt>
                <c:pt idx="9218">
                  <c:v>1.54</c:v>
                </c:pt>
                <c:pt idx="9219">
                  <c:v>1.45</c:v>
                </c:pt>
                <c:pt idx="9220">
                  <c:v>1.45</c:v>
                </c:pt>
                <c:pt idx="9221">
                  <c:v>1.45</c:v>
                </c:pt>
                <c:pt idx="9222">
                  <c:v>1.62</c:v>
                </c:pt>
                <c:pt idx="9223">
                  <c:v>1.56</c:v>
                </c:pt>
                <c:pt idx="9224">
                  <c:v>1.54</c:v>
                </c:pt>
                <c:pt idx="9225">
                  <c:v>1.49</c:v>
                </c:pt>
                <c:pt idx="9226">
                  <c:v>1.46</c:v>
                </c:pt>
                <c:pt idx="9227">
                  <c:v>1.47</c:v>
                </c:pt>
                <c:pt idx="9228">
                  <c:v>1.45</c:v>
                </c:pt>
                <c:pt idx="9229">
                  <c:v>1.45</c:v>
                </c:pt>
                <c:pt idx="9230">
                  <c:v>1.37</c:v>
                </c:pt>
                <c:pt idx="9231">
                  <c:v>1.34</c:v>
                </c:pt>
                <c:pt idx="9232">
                  <c:v>1.32</c:v>
                </c:pt>
                <c:pt idx="9233">
                  <c:v>1.37</c:v>
                </c:pt>
                <c:pt idx="9234">
                  <c:v>1.36</c:v>
                </c:pt>
                <c:pt idx="9235">
                  <c:v>1.35</c:v>
                </c:pt>
                <c:pt idx="9236">
                  <c:v>1.34</c:v>
                </c:pt>
                <c:pt idx="9237">
                  <c:v>1.33</c:v>
                </c:pt>
                <c:pt idx="9238">
                  <c:v>1.3</c:v>
                </c:pt>
                <c:pt idx="9239">
                  <c:v>1.28</c:v>
                </c:pt>
                <c:pt idx="9240">
                  <c:v>1.29</c:v>
                </c:pt>
                <c:pt idx="9241">
                  <c:v>1.3</c:v>
                </c:pt>
                <c:pt idx="9242">
                  <c:v>1.27</c:v>
                </c:pt>
                <c:pt idx="9243">
                  <c:v>1.27</c:v>
                </c:pt>
                <c:pt idx="9244">
                  <c:v>1.3</c:v>
                </c:pt>
                <c:pt idx="9245">
                  <c:v>1.3</c:v>
                </c:pt>
                <c:pt idx="9246">
                  <c:v>1.3</c:v>
                </c:pt>
                <c:pt idx="9247">
                  <c:v>1.27</c:v>
                </c:pt>
                <c:pt idx="9248">
                  <c:v>1.27</c:v>
                </c:pt>
                <c:pt idx="9249">
                  <c:v>1.25</c:v>
                </c:pt>
                <c:pt idx="9250">
                  <c:v>1.1599999999999999</c:v>
                </c:pt>
                <c:pt idx="9251">
                  <c:v>1.1299999999999999</c:v>
                </c:pt>
                <c:pt idx="9252">
                  <c:v>1.1299999999999999</c:v>
                </c:pt>
                <c:pt idx="9253">
                  <c:v>1.06</c:v>
                </c:pt>
                <c:pt idx="9254">
                  <c:v>1.07</c:v>
                </c:pt>
                <c:pt idx="9255">
                  <c:v>1.06</c:v>
                </c:pt>
                <c:pt idx="9256">
                  <c:v>1.06</c:v>
                </c:pt>
                <c:pt idx="9257">
                  <c:v>1.07</c:v>
                </c:pt>
                <c:pt idx="9258">
                  <c:v>1.04</c:v>
                </c:pt>
                <c:pt idx="9259">
                  <c:v>1.04</c:v>
                </c:pt>
                <c:pt idx="9260">
                  <c:v>1.04</c:v>
                </c:pt>
                <c:pt idx="9261">
                  <c:v>1.05</c:v>
                </c:pt>
                <c:pt idx="9262">
                  <c:v>1.03</c:v>
                </c:pt>
                <c:pt idx="9263">
                  <c:v>1</c:v>
                </c:pt>
                <c:pt idx="9264">
                  <c:v>1.01</c:v>
                </c:pt>
                <c:pt idx="9265">
                  <c:v>0.99</c:v>
                </c:pt>
                <c:pt idx="9266">
                  <c:v>0.99</c:v>
                </c:pt>
                <c:pt idx="9267">
                  <c:v>1.04</c:v>
                </c:pt>
                <c:pt idx="9268">
                  <c:v>1.05</c:v>
                </c:pt>
                <c:pt idx="9269">
                  <c:v>1.07</c:v>
                </c:pt>
                <c:pt idx="9270">
                  <c:v>1.04</c:v>
                </c:pt>
                <c:pt idx="9271">
                  <c:v>1</c:v>
                </c:pt>
                <c:pt idx="9272">
                  <c:v>0.98</c:v>
                </c:pt>
                <c:pt idx="9273">
                  <c:v>0.97</c:v>
                </c:pt>
                <c:pt idx="9274">
                  <c:v>0.99</c:v>
                </c:pt>
                <c:pt idx="9275">
                  <c:v>1.01</c:v>
                </c:pt>
                <c:pt idx="9276">
                  <c:v>1.06</c:v>
                </c:pt>
                <c:pt idx="9277">
                  <c:v>1.08</c:v>
                </c:pt>
                <c:pt idx="9278">
                  <c:v>1.05</c:v>
                </c:pt>
                <c:pt idx="9279">
                  <c:v>1.1100000000000001</c:v>
                </c:pt>
                <c:pt idx="9280">
                  <c:v>1.1200000000000001</c:v>
                </c:pt>
                <c:pt idx="9281">
                  <c:v>1.1399999999999999</c:v>
                </c:pt>
                <c:pt idx="9282">
                  <c:v>1.05</c:v>
                </c:pt>
                <c:pt idx="9283">
                  <c:v>1.02</c:v>
                </c:pt>
                <c:pt idx="9284">
                  <c:v>1.04</c:v>
                </c:pt>
                <c:pt idx="9285">
                  <c:v>1.1000000000000001</c:v>
                </c:pt>
                <c:pt idx="9286">
                  <c:v>1.1000000000000001</c:v>
                </c:pt>
                <c:pt idx="9287">
                  <c:v>1.06</c:v>
                </c:pt>
                <c:pt idx="9288">
                  <c:v>1.06</c:v>
                </c:pt>
                <c:pt idx="9289">
                  <c:v>1.05</c:v>
                </c:pt>
                <c:pt idx="9290">
                  <c:v>1.01</c:v>
                </c:pt>
                <c:pt idx="9291">
                  <c:v>1.02</c:v>
                </c:pt>
                <c:pt idx="9292">
                  <c:v>0.97</c:v>
                </c:pt>
                <c:pt idx="9293">
                  <c:v>0.96</c:v>
                </c:pt>
                <c:pt idx="9294">
                  <c:v>0.97</c:v>
                </c:pt>
                <c:pt idx="9295">
                  <c:v>0.97</c:v>
                </c:pt>
                <c:pt idx="9296">
                  <c:v>0.9</c:v>
                </c:pt>
                <c:pt idx="9297">
                  <c:v>0.85</c:v>
                </c:pt>
                <c:pt idx="9298">
                  <c:v>0.87</c:v>
                </c:pt>
                <c:pt idx="9299">
                  <c:v>0.87</c:v>
                </c:pt>
                <c:pt idx="9300">
                  <c:v>0.88</c:v>
                </c:pt>
                <c:pt idx="9301">
                  <c:v>0.86</c:v>
                </c:pt>
                <c:pt idx="9302">
                  <c:v>0.86</c:v>
                </c:pt>
                <c:pt idx="9303">
                  <c:v>0.88</c:v>
                </c:pt>
                <c:pt idx="9304">
                  <c:v>0.84</c:v>
                </c:pt>
                <c:pt idx="9305">
                  <c:v>0.82000000000000006</c:v>
                </c:pt>
                <c:pt idx="9306">
                  <c:v>0.83000000000000007</c:v>
                </c:pt>
                <c:pt idx="9307">
                  <c:v>0.81</c:v>
                </c:pt>
                <c:pt idx="9308">
                  <c:v>0.81</c:v>
                </c:pt>
                <c:pt idx="9309">
                  <c:v>0.76</c:v>
                </c:pt>
                <c:pt idx="9310">
                  <c:v>0.72</c:v>
                </c:pt>
                <c:pt idx="9311">
                  <c:v>0.71</c:v>
                </c:pt>
                <c:pt idx="9312">
                  <c:v>0.67</c:v>
                </c:pt>
                <c:pt idx="9313">
                  <c:v>0.73</c:v>
                </c:pt>
                <c:pt idx="9314">
                  <c:v>0.67</c:v>
                </c:pt>
                <c:pt idx="9315">
                  <c:v>0.72</c:v>
                </c:pt>
                <c:pt idx="9316">
                  <c:v>0.76</c:v>
                </c:pt>
                <c:pt idx="9317">
                  <c:v>0.79</c:v>
                </c:pt>
                <c:pt idx="9318">
                  <c:v>0.82000000000000006</c:v>
                </c:pt>
                <c:pt idx="9319">
                  <c:v>0.8</c:v>
                </c:pt>
                <c:pt idx="9320">
                  <c:v>0.75</c:v>
                </c:pt>
                <c:pt idx="9321">
                  <c:v>0.75</c:v>
                </c:pt>
                <c:pt idx="9322">
                  <c:v>0.78</c:v>
                </c:pt>
                <c:pt idx="9323">
                  <c:v>0.77</c:v>
                </c:pt>
                <c:pt idx="9324">
                  <c:v>0.74</c:v>
                </c:pt>
                <c:pt idx="9325">
                  <c:v>0.78</c:v>
                </c:pt>
                <c:pt idx="9326">
                  <c:v>0.74</c:v>
                </c:pt>
                <c:pt idx="9327">
                  <c:v>0.71</c:v>
                </c:pt>
                <c:pt idx="9328">
                  <c:v>0.67</c:v>
                </c:pt>
                <c:pt idx="9329">
                  <c:v>0.65</c:v>
                </c:pt>
                <c:pt idx="9330">
                  <c:v>0.66</c:v>
                </c:pt>
                <c:pt idx="9331">
                  <c:v>0.76</c:v>
                </c:pt>
                <c:pt idx="9332">
                  <c:v>0.76</c:v>
                </c:pt>
                <c:pt idx="9333">
                  <c:v>0.70000000000000007</c:v>
                </c:pt>
                <c:pt idx="9334">
                  <c:v>0.66</c:v>
                </c:pt>
                <c:pt idx="9335">
                  <c:v>0.66</c:v>
                </c:pt>
                <c:pt idx="9336">
                  <c:v>0.66</c:v>
                </c:pt>
                <c:pt idx="9337">
                  <c:v>0.63</c:v>
                </c:pt>
                <c:pt idx="9338">
                  <c:v>0.65</c:v>
                </c:pt>
                <c:pt idx="9339">
                  <c:v>0.64</c:v>
                </c:pt>
                <c:pt idx="9340">
                  <c:v>0.63</c:v>
                </c:pt>
                <c:pt idx="9341">
                  <c:v>0.61</c:v>
                </c:pt>
                <c:pt idx="9342">
                  <c:v>0.60000000000000009</c:v>
                </c:pt>
                <c:pt idx="9343">
                  <c:v>0.61</c:v>
                </c:pt>
                <c:pt idx="9344">
                  <c:v>0.60000000000000009</c:v>
                </c:pt>
                <c:pt idx="9345">
                  <c:v>0.60000000000000009</c:v>
                </c:pt>
                <c:pt idx="9346">
                  <c:v>0.65</c:v>
                </c:pt>
                <c:pt idx="9347">
                  <c:v>0.66</c:v>
                </c:pt>
                <c:pt idx="9348">
                  <c:v>0.62</c:v>
                </c:pt>
                <c:pt idx="9349">
                  <c:v>0.60000000000000009</c:v>
                </c:pt>
                <c:pt idx="9350">
                  <c:v>0.62</c:v>
                </c:pt>
                <c:pt idx="9351">
                  <c:v>0.61</c:v>
                </c:pt>
                <c:pt idx="9352">
                  <c:v>0.59</c:v>
                </c:pt>
                <c:pt idx="9353">
                  <c:v>0.57999999999999996</c:v>
                </c:pt>
                <c:pt idx="9354">
                  <c:v>0.57999999999999996</c:v>
                </c:pt>
                <c:pt idx="9355">
                  <c:v>0.54</c:v>
                </c:pt>
                <c:pt idx="9356">
                  <c:v>0.52</c:v>
                </c:pt>
                <c:pt idx="9357">
                  <c:v>0.53</c:v>
                </c:pt>
                <c:pt idx="9358">
                  <c:v>0.51</c:v>
                </c:pt>
                <c:pt idx="9359">
                  <c:v>0.56000000000000005</c:v>
                </c:pt>
                <c:pt idx="9360">
                  <c:v>0.56000000000000005</c:v>
                </c:pt>
                <c:pt idx="9361">
                  <c:v>0.57000000000000006</c:v>
                </c:pt>
                <c:pt idx="9362">
                  <c:v>0.60000000000000009</c:v>
                </c:pt>
                <c:pt idx="9365">
                  <c:v>0.54</c:v>
                </c:pt>
                <c:pt idx="9366">
                  <c:v>0.55000000000000004</c:v>
                </c:pt>
                <c:pt idx="9367">
                  <c:v>0.56000000000000005</c:v>
                </c:pt>
                <c:pt idx="9370">
                  <c:v>0.54</c:v>
                </c:pt>
                <c:pt idx="9371">
                  <c:v>0.57000000000000006</c:v>
                </c:pt>
                <c:pt idx="9372">
                  <c:v>0.59</c:v>
                </c:pt>
                <c:pt idx="9373">
                  <c:v>0.57999999999999996</c:v>
                </c:pt>
                <c:pt idx="9374">
                  <c:v>0.52</c:v>
                </c:pt>
                <c:pt idx="9375">
                  <c:v>0.54</c:v>
                </c:pt>
                <c:pt idx="9376">
                  <c:v>0.63</c:v>
                </c:pt>
                <c:pt idx="9377">
                  <c:v>0.65</c:v>
                </c:pt>
                <c:pt idx="9378">
                  <c:v>0.64</c:v>
                </c:pt>
                <c:pt idx="9379">
                  <c:v>0.62</c:v>
                </c:pt>
                <c:pt idx="9380">
                  <c:v>0.64</c:v>
                </c:pt>
                <c:pt idx="9381">
                  <c:v>0.61</c:v>
                </c:pt>
                <c:pt idx="9382">
                  <c:v>0.57999999999999996</c:v>
                </c:pt>
                <c:pt idx="9383">
                  <c:v>0.62</c:v>
                </c:pt>
                <c:pt idx="9384">
                  <c:v>0.74</c:v>
                </c:pt>
                <c:pt idx="9385">
                  <c:v>0.69000000000000006</c:v>
                </c:pt>
                <c:pt idx="9386">
                  <c:v>0.65</c:v>
                </c:pt>
                <c:pt idx="9387">
                  <c:v>0.64</c:v>
                </c:pt>
                <c:pt idx="9388">
                  <c:v>0.65</c:v>
                </c:pt>
                <c:pt idx="9389">
                  <c:v>0.64</c:v>
                </c:pt>
                <c:pt idx="9390">
                  <c:v>0.61</c:v>
                </c:pt>
                <c:pt idx="9391">
                  <c:v>0.65</c:v>
                </c:pt>
                <c:pt idx="9392">
                  <c:v>0.57999999999999996</c:v>
                </c:pt>
                <c:pt idx="9393">
                  <c:v>0.56000000000000005</c:v>
                </c:pt>
                <c:pt idx="9394">
                  <c:v>0.53</c:v>
                </c:pt>
                <c:pt idx="9395">
                  <c:v>0.52</c:v>
                </c:pt>
                <c:pt idx="9396">
                  <c:v>0.51</c:v>
                </c:pt>
                <c:pt idx="9397">
                  <c:v>0.5</c:v>
                </c:pt>
                <c:pt idx="9398">
                  <c:v>0.48</c:v>
                </c:pt>
                <c:pt idx="9399">
                  <c:v>0.44</c:v>
                </c:pt>
                <c:pt idx="9400">
                  <c:v>0.52</c:v>
                </c:pt>
                <c:pt idx="9401">
                  <c:v>0.53</c:v>
                </c:pt>
                <c:pt idx="9402">
                  <c:v>0.57000000000000006</c:v>
                </c:pt>
                <c:pt idx="9403">
                  <c:v>0.62</c:v>
                </c:pt>
                <c:pt idx="9404">
                  <c:v>0.64</c:v>
                </c:pt>
                <c:pt idx="9405">
                  <c:v>0.63</c:v>
                </c:pt>
                <c:pt idx="9406">
                  <c:v>0.63</c:v>
                </c:pt>
                <c:pt idx="9407">
                  <c:v>0.70000000000000007</c:v>
                </c:pt>
                <c:pt idx="9408">
                  <c:v>0.79</c:v>
                </c:pt>
                <c:pt idx="9409">
                  <c:v>0.82000000000000006</c:v>
                </c:pt>
                <c:pt idx="9410">
                  <c:v>0.73</c:v>
                </c:pt>
                <c:pt idx="9411">
                  <c:v>0.72</c:v>
                </c:pt>
                <c:pt idx="9412">
                  <c:v>0.75</c:v>
                </c:pt>
                <c:pt idx="9413">
                  <c:v>0.77</c:v>
                </c:pt>
                <c:pt idx="9414">
                  <c:v>0.79</c:v>
                </c:pt>
                <c:pt idx="9415">
                  <c:v>0.78</c:v>
                </c:pt>
                <c:pt idx="9416">
                  <c:v>0.77</c:v>
                </c:pt>
                <c:pt idx="9417">
                  <c:v>0.74</c:v>
                </c:pt>
                <c:pt idx="9418">
                  <c:v>0.69000000000000006</c:v>
                </c:pt>
                <c:pt idx="9419">
                  <c:v>0.66</c:v>
                </c:pt>
                <c:pt idx="9420">
                  <c:v>0.66</c:v>
                </c:pt>
                <c:pt idx="9421">
                  <c:v>0.65</c:v>
                </c:pt>
                <c:pt idx="9422">
                  <c:v>0.68</c:v>
                </c:pt>
                <c:pt idx="9423">
                  <c:v>0.75</c:v>
                </c:pt>
                <c:pt idx="9424">
                  <c:v>0.71</c:v>
                </c:pt>
                <c:pt idx="9425">
                  <c:v>0.71</c:v>
                </c:pt>
                <c:pt idx="9426">
                  <c:v>0.67</c:v>
                </c:pt>
                <c:pt idx="9427">
                  <c:v>0.64</c:v>
                </c:pt>
                <c:pt idx="9428">
                  <c:v>0.63</c:v>
                </c:pt>
                <c:pt idx="9429">
                  <c:v>0.63</c:v>
                </c:pt>
                <c:pt idx="9430">
                  <c:v>0.63</c:v>
                </c:pt>
                <c:pt idx="9431">
                  <c:v>0.74</c:v>
                </c:pt>
                <c:pt idx="9432">
                  <c:v>0.72</c:v>
                </c:pt>
                <c:pt idx="9433">
                  <c:v>0.69000000000000006</c:v>
                </c:pt>
                <c:pt idx="9436">
                  <c:v>0.72</c:v>
                </c:pt>
                <c:pt idx="9437">
                  <c:v>0.73</c:v>
                </c:pt>
                <c:pt idx="9438">
                  <c:v>0.71</c:v>
                </c:pt>
                <c:pt idx="9439">
                  <c:v>0.71</c:v>
                </c:pt>
                <c:pt idx="9440">
                  <c:v>0.78</c:v>
                </c:pt>
                <c:pt idx="9441">
                  <c:v>0.8</c:v>
                </c:pt>
                <c:pt idx="9442">
                  <c:v>0.79</c:v>
                </c:pt>
                <c:pt idx="9443">
                  <c:v>0.78</c:v>
                </c:pt>
                <c:pt idx="9444">
                  <c:v>0.79</c:v>
                </c:pt>
                <c:pt idx="9445">
                  <c:v>0.79</c:v>
                </c:pt>
                <c:pt idx="9446">
                  <c:v>0.84</c:v>
                </c:pt>
                <c:pt idx="9447">
                  <c:v>0.8</c:v>
                </c:pt>
                <c:pt idx="9448">
                  <c:v>0.8</c:v>
                </c:pt>
                <c:pt idx="9449">
                  <c:v>0.82000000000000006</c:v>
                </c:pt>
                <c:pt idx="9450">
                  <c:v>0.85</c:v>
                </c:pt>
                <c:pt idx="9451">
                  <c:v>0.86</c:v>
                </c:pt>
                <c:pt idx="9452">
                  <c:v>0.89</c:v>
                </c:pt>
                <c:pt idx="9453">
                  <c:v>0.89</c:v>
                </c:pt>
                <c:pt idx="9454">
                  <c:v>0.9</c:v>
                </c:pt>
                <c:pt idx="9455">
                  <c:v>0.91</c:v>
                </c:pt>
                <c:pt idx="9456">
                  <c:v>0.86</c:v>
                </c:pt>
                <c:pt idx="9457">
                  <c:v>0.88</c:v>
                </c:pt>
                <c:pt idx="9458">
                  <c:v>0.9</c:v>
                </c:pt>
                <c:pt idx="9459">
                  <c:v>0.95000000000000007</c:v>
                </c:pt>
                <c:pt idx="9460">
                  <c:v>0.95000000000000007</c:v>
                </c:pt>
                <c:pt idx="9461">
                  <c:v>0.97</c:v>
                </c:pt>
                <c:pt idx="9462">
                  <c:v>0.97</c:v>
                </c:pt>
                <c:pt idx="9463">
                  <c:v>1.03</c:v>
                </c:pt>
                <c:pt idx="9464">
                  <c:v>1.07</c:v>
                </c:pt>
                <c:pt idx="9465">
                  <c:v>1.1100000000000001</c:v>
                </c:pt>
                <c:pt idx="9466">
                  <c:v>1.1000000000000001</c:v>
                </c:pt>
                <c:pt idx="9467">
                  <c:v>1.1299999999999999</c:v>
                </c:pt>
                <c:pt idx="9468">
                  <c:v>1.1100000000000001</c:v>
                </c:pt>
                <c:pt idx="9469">
                  <c:v>1.02</c:v>
                </c:pt>
                <c:pt idx="9470">
                  <c:v>1.03</c:v>
                </c:pt>
                <c:pt idx="9471">
                  <c:v>0.98</c:v>
                </c:pt>
                <c:pt idx="9472">
                  <c:v>0.93</c:v>
                </c:pt>
                <c:pt idx="9473">
                  <c:v>0.93</c:v>
                </c:pt>
                <c:pt idx="9474">
                  <c:v>0.93</c:v>
                </c:pt>
                <c:pt idx="9475">
                  <c:v>0.92</c:v>
                </c:pt>
                <c:pt idx="9476">
                  <c:v>0.9</c:v>
                </c:pt>
                <c:pt idx="9477">
                  <c:v>0.89</c:v>
                </c:pt>
                <c:pt idx="9478">
                  <c:v>0.89</c:v>
                </c:pt>
                <c:pt idx="9479">
                  <c:v>0.89</c:v>
                </c:pt>
                <c:pt idx="9480">
                  <c:v>0.91</c:v>
                </c:pt>
                <c:pt idx="9481">
                  <c:v>0.9</c:v>
                </c:pt>
                <c:pt idx="9482">
                  <c:v>0.82000000000000006</c:v>
                </c:pt>
                <c:pt idx="9483">
                  <c:v>0.83000000000000007</c:v>
                </c:pt>
                <c:pt idx="9484">
                  <c:v>0.77</c:v>
                </c:pt>
                <c:pt idx="9485">
                  <c:v>0.75</c:v>
                </c:pt>
                <c:pt idx="9486">
                  <c:v>0.77</c:v>
                </c:pt>
                <c:pt idx="9487">
                  <c:v>0.78</c:v>
                </c:pt>
                <c:pt idx="9488">
                  <c:v>0.83000000000000007</c:v>
                </c:pt>
                <c:pt idx="9489">
                  <c:v>0.9</c:v>
                </c:pt>
                <c:pt idx="9490">
                  <c:v>0.93</c:v>
                </c:pt>
                <c:pt idx="9491">
                  <c:v>0.94000000000000006</c:v>
                </c:pt>
                <c:pt idx="9492">
                  <c:v>0.92</c:v>
                </c:pt>
                <c:pt idx="9493">
                  <c:v>0.93</c:v>
                </c:pt>
                <c:pt idx="9494">
                  <c:v>0.95000000000000007</c:v>
                </c:pt>
                <c:pt idx="9495">
                  <c:v>0.95000000000000007</c:v>
                </c:pt>
                <c:pt idx="9496">
                  <c:v>0.92</c:v>
                </c:pt>
                <c:pt idx="9497">
                  <c:v>0.9</c:v>
                </c:pt>
                <c:pt idx="9498">
                  <c:v>0.86</c:v>
                </c:pt>
                <c:pt idx="9499">
                  <c:v>0.82000000000000006</c:v>
                </c:pt>
                <c:pt idx="9500">
                  <c:v>0.84</c:v>
                </c:pt>
                <c:pt idx="9501">
                  <c:v>0.82000000000000006</c:v>
                </c:pt>
                <c:pt idx="9502">
                  <c:v>0.76</c:v>
                </c:pt>
                <c:pt idx="9503">
                  <c:v>0.8</c:v>
                </c:pt>
                <c:pt idx="9504">
                  <c:v>0.8</c:v>
                </c:pt>
                <c:pt idx="9505">
                  <c:v>0.8</c:v>
                </c:pt>
                <c:pt idx="9506">
                  <c:v>0.77</c:v>
                </c:pt>
                <c:pt idx="9507">
                  <c:v>0.74</c:v>
                </c:pt>
                <c:pt idx="9508">
                  <c:v>0.75</c:v>
                </c:pt>
                <c:pt idx="9509">
                  <c:v>0.75</c:v>
                </c:pt>
                <c:pt idx="9510">
                  <c:v>0.75</c:v>
                </c:pt>
                <c:pt idx="9511">
                  <c:v>0.73</c:v>
                </c:pt>
                <c:pt idx="9512">
                  <c:v>0.72</c:v>
                </c:pt>
                <c:pt idx="9513">
                  <c:v>0.71</c:v>
                </c:pt>
                <c:pt idx="9514">
                  <c:v>0.68</c:v>
                </c:pt>
                <c:pt idx="9515">
                  <c:v>0.67</c:v>
                </c:pt>
                <c:pt idx="9516">
                  <c:v>0.67</c:v>
                </c:pt>
                <c:pt idx="9517">
                  <c:v>0.67</c:v>
                </c:pt>
                <c:pt idx="9518">
                  <c:v>0.66</c:v>
                </c:pt>
                <c:pt idx="9519">
                  <c:v>0.67</c:v>
                </c:pt>
                <c:pt idx="9520">
                  <c:v>0.65</c:v>
                </c:pt>
                <c:pt idx="9521">
                  <c:v>0.65</c:v>
                </c:pt>
                <c:pt idx="9522">
                  <c:v>0.61</c:v>
                </c:pt>
                <c:pt idx="9523">
                  <c:v>0.57999999999999996</c:v>
                </c:pt>
                <c:pt idx="9524">
                  <c:v>0.61</c:v>
                </c:pt>
                <c:pt idx="9525">
                  <c:v>0.61</c:v>
                </c:pt>
                <c:pt idx="9526">
                  <c:v>0.59</c:v>
                </c:pt>
                <c:pt idx="9527">
                  <c:v>0.61</c:v>
                </c:pt>
                <c:pt idx="9528">
                  <c:v>0.60000000000000009</c:v>
                </c:pt>
                <c:pt idx="9529">
                  <c:v>0.61</c:v>
                </c:pt>
                <c:pt idx="9530">
                  <c:v>0.61</c:v>
                </c:pt>
                <c:pt idx="9531">
                  <c:v>0.60000000000000009</c:v>
                </c:pt>
                <c:pt idx="9532">
                  <c:v>0.59</c:v>
                </c:pt>
                <c:pt idx="9533">
                  <c:v>0.61</c:v>
                </c:pt>
                <c:pt idx="9534">
                  <c:v>0.60000000000000009</c:v>
                </c:pt>
                <c:pt idx="9535">
                  <c:v>0.60000000000000009</c:v>
                </c:pt>
                <c:pt idx="9536">
                  <c:v>0.62</c:v>
                </c:pt>
                <c:pt idx="9537">
                  <c:v>0.66</c:v>
                </c:pt>
                <c:pt idx="9538">
                  <c:v>0.72</c:v>
                </c:pt>
                <c:pt idx="9539">
                  <c:v>0.71</c:v>
                </c:pt>
                <c:pt idx="9540">
                  <c:v>0.70000000000000007</c:v>
                </c:pt>
                <c:pt idx="9541">
                  <c:v>0.68</c:v>
                </c:pt>
                <c:pt idx="9542">
                  <c:v>0.76</c:v>
                </c:pt>
                <c:pt idx="9543">
                  <c:v>0.72</c:v>
                </c:pt>
                <c:pt idx="9544">
                  <c:v>0.75</c:v>
                </c:pt>
                <c:pt idx="9545">
                  <c:v>0.74</c:v>
                </c:pt>
                <c:pt idx="9546">
                  <c:v>0.8</c:v>
                </c:pt>
                <c:pt idx="9547">
                  <c:v>0.8</c:v>
                </c:pt>
                <c:pt idx="9548">
                  <c:v>0.78</c:v>
                </c:pt>
                <c:pt idx="9549">
                  <c:v>0.75</c:v>
                </c:pt>
                <c:pt idx="9550">
                  <c:v>0.75</c:v>
                </c:pt>
                <c:pt idx="9551">
                  <c:v>0.73</c:v>
                </c:pt>
                <c:pt idx="9552">
                  <c:v>0.72</c:v>
                </c:pt>
                <c:pt idx="9553">
                  <c:v>0.74</c:v>
                </c:pt>
                <c:pt idx="9554">
                  <c:v>0.77</c:v>
                </c:pt>
                <c:pt idx="9555">
                  <c:v>0.76</c:v>
                </c:pt>
                <c:pt idx="9556">
                  <c:v>0.74</c:v>
                </c:pt>
                <c:pt idx="9557">
                  <c:v>0.72</c:v>
                </c:pt>
                <c:pt idx="9558">
                  <c:v>0.73</c:v>
                </c:pt>
                <c:pt idx="9559">
                  <c:v>0.82000000000000006</c:v>
                </c:pt>
                <c:pt idx="9560">
                  <c:v>0.87</c:v>
                </c:pt>
                <c:pt idx="9561">
                  <c:v>0.9</c:v>
                </c:pt>
                <c:pt idx="9562">
                  <c:v>0.87</c:v>
                </c:pt>
                <c:pt idx="9563">
                  <c:v>0.88</c:v>
                </c:pt>
                <c:pt idx="9564">
                  <c:v>0.85</c:v>
                </c:pt>
                <c:pt idx="9565">
                  <c:v>0.88</c:v>
                </c:pt>
                <c:pt idx="9566">
                  <c:v>0.86</c:v>
                </c:pt>
                <c:pt idx="9567">
                  <c:v>0.95000000000000007</c:v>
                </c:pt>
                <c:pt idx="9568">
                  <c:v>0.9</c:v>
                </c:pt>
                <c:pt idx="9569">
                  <c:v>0.9</c:v>
                </c:pt>
                <c:pt idx="9570">
                  <c:v>0.96</c:v>
                </c:pt>
                <c:pt idx="9571">
                  <c:v>0.96</c:v>
                </c:pt>
                <c:pt idx="9572">
                  <c:v>0.95000000000000007</c:v>
                </c:pt>
                <c:pt idx="9573">
                  <c:v>0.93</c:v>
                </c:pt>
                <c:pt idx="9574">
                  <c:v>0.92</c:v>
                </c:pt>
                <c:pt idx="9575">
                  <c:v>0.96</c:v>
                </c:pt>
                <c:pt idx="9576">
                  <c:v>0.97</c:v>
                </c:pt>
                <c:pt idx="9577">
                  <c:v>0.98</c:v>
                </c:pt>
                <c:pt idx="9578">
                  <c:v>0.98</c:v>
                </c:pt>
                <c:pt idx="9579">
                  <c:v>1.01</c:v>
                </c:pt>
                <c:pt idx="9580">
                  <c:v>0.98</c:v>
                </c:pt>
                <c:pt idx="9581">
                  <c:v>0.97</c:v>
                </c:pt>
                <c:pt idx="9582">
                  <c:v>0.97</c:v>
                </c:pt>
                <c:pt idx="9583">
                  <c:v>1</c:v>
                </c:pt>
                <c:pt idx="9584">
                  <c:v>1.19</c:v>
                </c:pt>
                <c:pt idx="9585">
                  <c:v>1.23</c:v>
                </c:pt>
                <c:pt idx="9586">
                  <c:v>1.1000000000000001</c:v>
                </c:pt>
                <c:pt idx="9587">
                  <c:v>1.04</c:v>
                </c:pt>
                <c:pt idx="9588">
                  <c:v>0.98</c:v>
                </c:pt>
                <c:pt idx="9589">
                  <c:v>0.92</c:v>
                </c:pt>
                <c:pt idx="9590">
                  <c:v>0.89</c:v>
                </c:pt>
                <c:pt idx="9591">
                  <c:v>0.86</c:v>
                </c:pt>
                <c:pt idx="9592">
                  <c:v>0.88</c:v>
                </c:pt>
                <c:pt idx="9593">
                  <c:v>0.95000000000000007</c:v>
                </c:pt>
                <c:pt idx="9594">
                  <c:v>0.97</c:v>
                </c:pt>
                <c:pt idx="9595">
                  <c:v>0.93</c:v>
                </c:pt>
                <c:pt idx="9596">
                  <c:v>0.98</c:v>
                </c:pt>
                <c:pt idx="9597">
                  <c:v>1.05</c:v>
                </c:pt>
                <c:pt idx="9598">
                  <c:v>1.02</c:v>
                </c:pt>
                <c:pt idx="9599">
                  <c:v>0.96</c:v>
                </c:pt>
                <c:pt idx="9600">
                  <c:v>0.97</c:v>
                </c:pt>
                <c:pt idx="9601">
                  <c:v>1.08</c:v>
                </c:pt>
                <c:pt idx="9602">
                  <c:v>1.1499999999999999</c:v>
                </c:pt>
                <c:pt idx="9603">
                  <c:v>1.1100000000000001</c:v>
                </c:pt>
                <c:pt idx="9604">
                  <c:v>1.06</c:v>
                </c:pt>
                <c:pt idx="9605">
                  <c:v>1.07</c:v>
                </c:pt>
                <c:pt idx="9606">
                  <c:v>1.03</c:v>
                </c:pt>
                <c:pt idx="9607">
                  <c:v>1.1000000000000001</c:v>
                </c:pt>
                <c:pt idx="9608">
                  <c:v>1.05</c:v>
                </c:pt>
                <c:pt idx="9609">
                  <c:v>1.03</c:v>
                </c:pt>
                <c:pt idx="9610">
                  <c:v>0.98</c:v>
                </c:pt>
                <c:pt idx="9611">
                  <c:v>0.99</c:v>
                </c:pt>
                <c:pt idx="9612">
                  <c:v>0.99</c:v>
                </c:pt>
                <c:pt idx="9613">
                  <c:v>1.06</c:v>
                </c:pt>
                <c:pt idx="9614">
                  <c:v>1.04</c:v>
                </c:pt>
                <c:pt idx="9615">
                  <c:v>1</c:v>
                </c:pt>
                <c:pt idx="9616">
                  <c:v>1</c:v>
                </c:pt>
                <c:pt idx="9617">
                  <c:v>0.98</c:v>
                </c:pt>
                <c:pt idx="9618">
                  <c:v>0.98</c:v>
                </c:pt>
                <c:pt idx="9619">
                  <c:v>1.01</c:v>
                </c:pt>
                <c:pt idx="9620">
                  <c:v>1.01</c:v>
                </c:pt>
                <c:pt idx="9621">
                  <c:v>1.01</c:v>
                </c:pt>
                <c:pt idx="9622">
                  <c:v>1.01</c:v>
                </c:pt>
                <c:pt idx="9623">
                  <c:v>1.01</c:v>
                </c:pt>
                <c:pt idx="9625">
                  <c:v>1.2</c:v>
                </c:pt>
                <c:pt idx="9626">
                  <c:v>1.18</c:v>
                </c:pt>
                <c:pt idx="9627">
                  <c:v>1.18</c:v>
                </c:pt>
                <c:pt idx="9628">
                  <c:v>1.2</c:v>
                </c:pt>
                <c:pt idx="9630">
                  <c:v>1.24</c:v>
                </c:pt>
                <c:pt idx="9631">
                  <c:v>1.26</c:v>
                </c:pt>
                <c:pt idx="9632">
                  <c:v>1.31</c:v>
                </c:pt>
                <c:pt idx="9633">
                  <c:v>1.35</c:v>
                </c:pt>
                <c:pt idx="9634">
                  <c:v>1.36</c:v>
                </c:pt>
                <c:pt idx="9635">
                  <c:v>1.38</c:v>
                </c:pt>
                <c:pt idx="9636">
                  <c:v>1.37</c:v>
                </c:pt>
                <c:pt idx="9637">
                  <c:v>1.36</c:v>
                </c:pt>
                <c:pt idx="9638">
                  <c:v>1.34</c:v>
                </c:pt>
                <c:pt idx="9639">
                  <c:v>1.31</c:v>
                </c:pt>
                <c:pt idx="9640">
                  <c:v>1.35</c:v>
                </c:pt>
                <c:pt idx="9641">
                  <c:v>1.37</c:v>
                </c:pt>
                <c:pt idx="9642">
                  <c:v>1.42</c:v>
                </c:pt>
                <c:pt idx="9643">
                  <c:v>1.37</c:v>
                </c:pt>
                <c:pt idx="9644">
                  <c:v>1.34</c:v>
                </c:pt>
                <c:pt idx="9645">
                  <c:v>1.32</c:v>
                </c:pt>
                <c:pt idx="9646">
                  <c:v>1.35</c:v>
                </c:pt>
                <c:pt idx="9647">
                  <c:v>1.36</c:v>
                </c:pt>
                <c:pt idx="9648">
                  <c:v>1.39</c:v>
                </c:pt>
                <c:pt idx="9649">
                  <c:v>1.4</c:v>
                </c:pt>
                <c:pt idx="9650">
                  <c:v>1.34</c:v>
                </c:pt>
                <c:pt idx="9651">
                  <c:v>1.37</c:v>
                </c:pt>
                <c:pt idx="9652">
                  <c:v>1.43</c:v>
                </c:pt>
                <c:pt idx="9653">
                  <c:v>1.45</c:v>
                </c:pt>
                <c:pt idx="9654">
                  <c:v>1.71</c:v>
                </c:pt>
                <c:pt idx="9655">
                  <c:v>1.83</c:v>
                </c:pt>
                <c:pt idx="9656">
                  <c:v>1.81</c:v>
                </c:pt>
                <c:pt idx="9657">
                  <c:v>1.78</c:v>
                </c:pt>
                <c:pt idx="9658">
                  <c:v>1.84</c:v>
                </c:pt>
                <c:pt idx="9659">
                  <c:v>1.92</c:v>
                </c:pt>
                <c:pt idx="9660">
                  <c:v>1.9</c:v>
                </c:pt>
                <c:pt idx="9661">
                  <c:v>1.96</c:v>
                </c:pt>
                <c:pt idx="9662">
                  <c:v>1.93</c:v>
                </c:pt>
                <c:pt idx="9663">
                  <c:v>1.87</c:v>
                </c:pt>
                <c:pt idx="9664">
                  <c:v>1.83</c:v>
                </c:pt>
                <c:pt idx="9665">
                  <c:v>1.88</c:v>
                </c:pt>
                <c:pt idx="9666">
                  <c:v>1.91</c:v>
                </c:pt>
                <c:pt idx="9667">
                  <c:v>1.93</c:v>
                </c:pt>
                <c:pt idx="9668">
                  <c:v>1.9</c:v>
                </c:pt>
                <c:pt idx="9669">
                  <c:v>1.82</c:v>
                </c:pt>
                <c:pt idx="9670">
                  <c:v>1.82</c:v>
                </c:pt>
                <c:pt idx="9671">
                  <c:v>1.51</c:v>
                </c:pt>
                <c:pt idx="9672">
                  <c:v>1.54</c:v>
                </c:pt>
                <c:pt idx="9673">
                  <c:v>1.61</c:v>
                </c:pt>
                <c:pt idx="9674">
                  <c:v>1.55</c:v>
                </c:pt>
                <c:pt idx="9675">
                  <c:v>1.58</c:v>
                </c:pt>
                <c:pt idx="9676">
                  <c:v>1.58</c:v>
                </c:pt>
                <c:pt idx="9677">
                  <c:v>1.65</c:v>
                </c:pt>
                <c:pt idx="9678">
                  <c:v>1.67</c:v>
                </c:pt>
                <c:pt idx="9679">
                  <c:v>1.89</c:v>
                </c:pt>
                <c:pt idx="9680">
                  <c:v>1.94</c:v>
                </c:pt>
                <c:pt idx="9681">
                  <c:v>1.91</c:v>
                </c:pt>
                <c:pt idx="9682">
                  <c:v>1.88</c:v>
                </c:pt>
                <c:pt idx="9683">
                  <c:v>1.9</c:v>
                </c:pt>
                <c:pt idx="9684">
                  <c:v>1.88</c:v>
                </c:pt>
                <c:pt idx="9685">
                  <c:v>1.96</c:v>
                </c:pt>
                <c:pt idx="9686">
                  <c:v>2.06</c:v>
                </c:pt>
                <c:pt idx="9687">
                  <c:v>2</c:v>
                </c:pt>
                <c:pt idx="9688">
                  <c:v>2.0299999999999998</c:v>
                </c:pt>
                <c:pt idx="9689">
                  <c:v>2.0099999999999998</c:v>
                </c:pt>
                <c:pt idx="9690">
                  <c:v>2.13</c:v>
                </c:pt>
                <c:pt idx="9691">
                  <c:v>2.16</c:v>
                </c:pt>
                <c:pt idx="9692">
                  <c:v>2.15</c:v>
                </c:pt>
                <c:pt idx="9693">
                  <c:v>2.06</c:v>
                </c:pt>
                <c:pt idx="9694">
                  <c:v>2.13</c:v>
                </c:pt>
                <c:pt idx="9695">
                  <c:v>2.0499999999999998</c:v>
                </c:pt>
                <c:pt idx="9696">
                  <c:v>2.19</c:v>
                </c:pt>
                <c:pt idx="9697">
                  <c:v>2.33</c:v>
                </c:pt>
                <c:pt idx="9698">
                  <c:v>2.25</c:v>
                </c:pt>
                <c:pt idx="9699">
                  <c:v>2.35</c:v>
                </c:pt>
                <c:pt idx="9700">
                  <c:v>2.4300000000000002</c:v>
                </c:pt>
                <c:pt idx="9701">
                  <c:v>2.48</c:v>
                </c:pt>
                <c:pt idx="9702">
                  <c:v>2.41</c:v>
                </c:pt>
                <c:pt idx="9703">
                  <c:v>2.42</c:v>
                </c:pt>
                <c:pt idx="9706">
                  <c:v>2.5099999999999998</c:v>
                </c:pt>
                <c:pt idx="9707">
                  <c:v>2.48</c:v>
                </c:pt>
                <c:pt idx="9708">
                  <c:v>2.56</c:v>
                </c:pt>
                <c:pt idx="9709">
                  <c:v>2.6</c:v>
                </c:pt>
                <c:pt idx="9710">
                  <c:v>2.6</c:v>
                </c:pt>
                <c:pt idx="9711">
                  <c:v>2.5499999999999998</c:v>
                </c:pt>
                <c:pt idx="9712">
                  <c:v>2.58</c:v>
                </c:pt>
                <c:pt idx="9713">
                  <c:v>2.62</c:v>
                </c:pt>
                <c:pt idx="9714">
                  <c:v>2.75</c:v>
                </c:pt>
                <c:pt idx="9715">
                  <c:v>2.76</c:v>
                </c:pt>
                <c:pt idx="9716">
                  <c:v>2.88</c:v>
                </c:pt>
                <c:pt idx="9717">
                  <c:v>2.92</c:v>
                </c:pt>
                <c:pt idx="9718">
                  <c:v>2.86</c:v>
                </c:pt>
                <c:pt idx="9719">
                  <c:v>3.06</c:v>
                </c:pt>
                <c:pt idx="9720">
                  <c:v>3.17</c:v>
                </c:pt>
                <c:pt idx="9721">
                  <c:v>3.07</c:v>
                </c:pt>
                <c:pt idx="9722">
                  <c:v>2.99</c:v>
                </c:pt>
                <c:pt idx="9723">
                  <c:v>2.83</c:v>
                </c:pt>
                <c:pt idx="9724">
                  <c:v>2.83</c:v>
                </c:pt>
                <c:pt idx="9725">
                  <c:v>2.88</c:v>
                </c:pt>
                <c:pt idx="9726">
                  <c:v>3.02</c:v>
                </c:pt>
                <c:pt idx="9727">
                  <c:v>3.02</c:v>
                </c:pt>
                <c:pt idx="9728">
                  <c:v>2.99</c:v>
                </c:pt>
                <c:pt idx="9729">
                  <c:v>3.07</c:v>
                </c:pt>
                <c:pt idx="9730">
                  <c:v>3.07</c:v>
                </c:pt>
                <c:pt idx="9731">
                  <c:v>3.08</c:v>
                </c:pt>
                <c:pt idx="9732">
                  <c:v>3.08</c:v>
                </c:pt>
                <c:pt idx="9733">
                  <c:v>2.98</c:v>
                </c:pt>
                <c:pt idx="9734">
                  <c:v>2.98</c:v>
                </c:pt>
                <c:pt idx="9735">
                  <c:v>3.1</c:v>
                </c:pt>
                <c:pt idx="9736">
                  <c:v>3.15</c:v>
                </c:pt>
                <c:pt idx="9737">
                  <c:v>3.21</c:v>
                </c:pt>
                <c:pt idx="9738">
                  <c:v>3.32</c:v>
                </c:pt>
                <c:pt idx="9739">
                  <c:v>3.45</c:v>
                </c:pt>
                <c:pt idx="9740">
                  <c:v>3.47</c:v>
                </c:pt>
                <c:pt idx="9741">
                  <c:v>3.43</c:v>
                </c:pt>
                <c:pt idx="9742">
                  <c:v>3.46</c:v>
                </c:pt>
                <c:pt idx="9743">
                  <c:v>3.49</c:v>
                </c:pt>
                <c:pt idx="9744">
                  <c:v>3.82</c:v>
                </c:pt>
                <c:pt idx="9745">
                  <c:v>3.99</c:v>
                </c:pt>
                <c:pt idx="9746">
                  <c:v>4.1399999999999997</c:v>
                </c:pt>
                <c:pt idx="9747">
                  <c:v>3.93</c:v>
                </c:pt>
                <c:pt idx="9748">
                  <c:v>3.96</c:v>
                </c:pt>
                <c:pt idx="9749">
                  <c:v>3.7</c:v>
                </c:pt>
                <c:pt idx="9750">
                  <c:v>3.7</c:v>
                </c:pt>
                <c:pt idx="9751">
                  <c:v>3.79</c:v>
                </c:pt>
                <c:pt idx="9752">
                  <c:v>3.71</c:v>
                </c:pt>
                <c:pt idx="9753">
                  <c:v>3.51</c:v>
                </c:pt>
                <c:pt idx="9754">
                  <c:v>3.58</c:v>
                </c:pt>
                <c:pt idx="9755">
                  <c:v>3.59</c:v>
                </c:pt>
                <c:pt idx="9756">
                  <c:v>3.66</c:v>
                </c:pt>
                <c:pt idx="9757">
                  <c:v>3.61</c:v>
                </c:pt>
                <c:pt idx="9758">
                  <c:v>3.45</c:v>
                </c:pt>
                <c:pt idx="9759">
                  <c:v>3.22</c:v>
                </c:pt>
                <c:pt idx="9760">
                  <c:v>3.32</c:v>
                </c:pt>
                <c:pt idx="9761">
                  <c:v>3.33</c:v>
                </c:pt>
                <c:pt idx="9762">
                  <c:v>3.21</c:v>
                </c:pt>
                <c:pt idx="9763">
                  <c:v>3.35</c:v>
                </c:pt>
                <c:pt idx="9764">
                  <c:v>3.33</c:v>
                </c:pt>
                <c:pt idx="9765">
                  <c:v>3.32</c:v>
                </c:pt>
                <c:pt idx="9766">
                  <c:v>3.32</c:v>
                </c:pt>
                <c:pt idx="9767">
                  <c:v>3.23</c:v>
                </c:pt>
                <c:pt idx="9768">
                  <c:v>3.45</c:v>
                </c:pt>
                <c:pt idx="9769">
                  <c:v>3.34</c:v>
                </c:pt>
                <c:pt idx="9770">
                  <c:v>3.42</c:v>
                </c:pt>
                <c:pt idx="9771">
                  <c:v>3.4</c:v>
                </c:pt>
                <c:pt idx="9772">
                  <c:v>3.41</c:v>
                </c:pt>
                <c:pt idx="9773">
                  <c:v>3.57</c:v>
                </c:pt>
                <c:pt idx="9774">
                  <c:v>3.46</c:v>
                </c:pt>
                <c:pt idx="9775">
                  <c:v>3.42</c:v>
                </c:pt>
                <c:pt idx="9776">
                  <c:v>3.36</c:v>
                </c:pt>
                <c:pt idx="9777">
                  <c:v>3.42</c:v>
                </c:pt>
                <c:pt idx="9778">
                  <c:v>3.35</c:v>
                </c:pt>
                <c:pt idx="9779">
                  <c:v>3.31</c:v>
                </c:pt>
                <c:pt idx="9780">
                  <c:v>3.07</c:v>
                </c:pt>
                <c:pt idx="9781">
                  <c:v>2.93</c:v>
                </c:pt>
                <c:pt idx="9782">
                  <c:v>3.04</c:v>
                </c:pt>
                <c:pt idx="9783">
                  <c:v>2.97</c:v>
                </c:pt>
                <c:pt idx="9784">
                  <c:v>2.99</c:v>
                </c:pt>
                <c:pt idx="9785">
                  <c:v>2.99</c:v>
                </c:pt>
                <c:pt idx="9786">
                  <c:v>3.07</c:v>
                </c:pt>
                <c:pt idx="9787">
                  <c:v>2.97</c:v>
                </c:pt>
                <c:pt idx="9788">
                  <c:v>2.96</c:v>
                </c:pt>
                <c:pt idx="9789">
                  <c:v>3.06</c:v>
                </c:pt>
                <c:pt idx="9791">
                  <c:v>3.08</c:v>
                </c:pt>
                <c:pt idx="9792">
                  <c:v>3.28</c:v>
                </c:pt>
                <c:pt idx="9793">
                  <c:v>3.33</c:v>
                </c:pt>
                <c:pt idx="9794">
                  <c:v>3.44</c:v>
                </c:pt>
                <c:pt idx="9795">
                  <c:v>3.51</c:v>
                </c:pt>
                <c:pt idx="9796">
                  <c:v>3.62</c:v>
                </c:pt>
                <c:pt idx="9797">
                  <c:v>3.68</c:v>
                </c:pt>
                <c:pt idx="9798">
                  <c:v>3.57</c:v>
                </c:pt>
                <c:pt idx="9799">
                  <c:v>3.7</c:v>
                </c:pt>
                <c:pt idx="9800">
                  <c:v>3.7</c:v>
                </c:pt>
                <c:pt idx="9801">
                  <c:v>3.76</c:v>
                </c:pt>
                <c:pt idx="9802">
                  <c:v>3.82</c:v>
                </c:pt>
                <c:pt idx="9803">
                  <c:v>3.88</c:v>
                </c:pt>
                <c:pt idx="9804">
                  <c:v>3.92</c:v>
                </c:pt>
                <c:pt idx="9805">
                  <c:v>3.92</c:v>
                </c:pt>
                <c:pt idx="9806">
                  <c:v>3.93</c:v>
                </c:pt>
                <c:pt idx="9807">
                  <c:v>3.88</c:v>
                </c:pt>
                <c:pt idx="9808">
                  <c:v>3.86</c:v>
                </c:pt>
                <c:pt idx="9809">
                  <c:v>4.0199999999999996</c:v>
                </c:pt>
                <c:pt idx="9810">
                  <c:v>3.96</c:v>
                </c:pt>
                <c:pt idx="9811">
                  <c:v>3.93</c:v>
                </c:pt>
                <c:pt idx="9812">
                  <c:v>4.04</c:v>
                </c:pt>
                <c:pt idx="9813">
                  <c:v>4</c:v>
                </c:pt>
                <c:pt idx="9814">
                  <c:v>4.08</c:v>
                </c:pt>
                <c:pt idx="9815">
                  <c:v>4.0599999999999996</c:v>
                </c:pt>
                <c:pt idx="9816">
                  <c:v>4.17</c:v>
                </c:pt>
                <c:pt idx="9817">
                  <c:v>4.13</c:v>
                </c:pt>
                <c:pt idx="9818">
                  <c:v>4.0599999999999996</c:v>
                </c:pt>
                <c:pt idx="9819">
                  <c:v>4.29</c:v>
                </c:pt>
                <c:pt idx="9820">
                  <c:v>4.4800000000000004</c:v>
                </c:pt>
                <c:pt idx="9821">
                  <c:v>4.5599999999999996</c:v>
                </c:pt>
                <c:pt idx="9822">
                  <c:v>4.6399999999999997</c:v>
                </c:pt>
                <c:pt idx="9823">
                  <c:v>4.6900000000000004</c:v>
                </c:pt>
                <c:pt idx="9824">
                  <c:v>4.53</c:v>
                </c:pt>
                <c:pt idx="9825">
                  <c:v>4.5</c:v>
                </c:pt>
                <c:pt idx="9826">
                  <c:v>4.09</c:v>
                </c:pt>
                <c:pt idx="9827">
                  <c:v>4.37</c:v>
                </c:pt>
                <c:pt idx="9828">
                  <c:v>4.37</c:v>
                </c:pt>
                <c:pt idx="9829">
                  <c:v>4.6900000000000004</c:v>
                </c:pt>
                <c:pt idx="9830">
                  <c:v>4.71</c:v>
                </c:pt>
                <c:pt idx="9831">
                  <c:v>4.7</c:v>
                </c:pt>
                <c:pt idx="9832">
                  <c:v>4.84</c:v>
                </c:pt>
                <c:pt idx="9833">
                  <c:v>4.7300000000000004</c:v>
                </c:pt>
                <c:pt idx="9834">
                  <c:v>4.66</c:v>
                </c:pt>
                <c:pt idx="9835">
                  <c:v>4.6900000000000004</c:v>
                </c:pt>
                <c:pt idx="9836">
                  <c:v>4.6399999999999997</c:v>
                </c:pt>
                <c:pt idx="9837">
                  <c:v>4.6900000000000004</c:v>
                </c:pt>
                <c:pt idx="9838">
                  <c:v>4.72</c:v>
                </c:pt>
                <c:pt idx="9839">
                  <c:v>4.8099999999999996</c:v>
                </c:pt>
                <c:pt idx="9840">
                  <c:v>4.6100000000000003</c:v>
                </c:pt>
                <c:pt idx="9841">
                  <c:v>4.47</c:v>
                </c:pt>
                <c:pt idx="9842">
                  <c:v>4.4000000000000004</c:v>
                </c:pt>
                <c:pt idx="9843">
                  <c:v>4.2300000000000004</c:v>
                </c:pt>
                <c:pt idx="9844">
                  <c:v>4.1399999999999997</c:v>
                </c:pt>
                <c:pt idx="9845">
                  <c:v>4.1399999999999997</c:v>
                </c:pt>
                <c:pt idx="9846">
                  <c:v>4.1399999999999997</c:v>
                </c:pt>
                <c:pt idx="9847">
                  <c:v>4.46</c:v>
                </c:pt>
                <c:pt idx="9848">
                  <c:v>4.57</c:v>
                </c:pt>
                <c:pt idx="9849">
                  <c:v>4.6100000000000003</c:v>
                </c:pt>
                <c:pt idx="9850">
                  <c:v>4.62</c:v>
                </c:pt>
                <c:pt idx="9851">
                  <c:v>4.62</c:v>
                </c:pt>
                <c:pt idx="9852">
                  <c:v>4.4800000000000004</c:v>
                </c:pt>
                <c:pt idx="9853">
                  <c:v>4.4800000000000004</c:v>
                </c:pt>
                <c:pt idx="9854">
                  <c:v>4.2699999999999996</c:v>
                </c:pt>
                <c:pt idx="9855">
                  <c:v>4.34</c:v>
                </c:pt>
                <c:pt idx="9856">
                  <c:v>4.29</c:v>
                </c:pt>
                <c:pt idx="9857">
                  <c:v>4.1500000000000004</c:v>
                </c:pt>
                <c:pt idx="9858">
                  <c:v>4.1100000000000003</c:v>
                </c:pt>
                <c:pt idx="9859">
                  <c:v>4.0999999999999996</c:v>
                </c:pt>
                <c:pt idx="9860">
                  <c:v>4.0999999999999996</c:v>
                </c:pt>
                <c:pt idx="9861">
                  <c:v>4.09</c:v>
                </c:pt>
                <c:pt idx="9862">
                  <c:v>4.05</c:v>
                </c:pt>
                <c:pt idx="9863">
                  <c:v>3.82</c:v>
                </c:pt>
                <c:pt idx="9864">
                  <c:v>3.98</c:v>
                </c:pt>
                <c:pt idx="9865">
                  <c:v>4.07</c:v>
                </c:pt>
                <c:pt idx="9866">
                  <c:v>3.96</c:v>
                </c:pt>
                <c:pt idx="9867">
                  <c:v>4.03</c:v>
                </c:pt>
                <c:pt idx="9868">
                  <c:v>3.87</c:v>
                </c:pt>
                <c:pt idx="9869">
                  <c:v>3.89</c:v>
                </c:pt>
                <c:pt idx="9870">
                  <c:v>3.92</c:v>
                </c:pt>
                <c:pt idx="9871">
                  <c:v>3.84</c:v>
                </c:pt>
                <c:pt idx="9872">
                  <c:v>3.84</c:v>
                </c:pt>
                <c:pt idx="9873">
                  <c:v>3.85</c:v>
                </c:pt>
                <c:pt idx="9874">
                  <c:v>3.94</c:v>
                </c:pt>
                <c:pt idx="9875">
                  <c:v>3.96</c:v>
                </c:pt>
                <c:pt idx="9876">
                  <c:v>3.98</c:v>
                </c:pt>
                <c:pt idx="9877">
                  <c:v>3.98</c:v>
                </c:pt>
                <c:pt idx="9878">
                  <c:v>4.2</c:v>
                </c:pt>
                <c:pt idx="9879">
                  <c:v>4.49</c:v>
                </c:pt>
                <c:pt idx="9880">
                  <c:v>4.5</c:v>
                </c:pt>
                <c:pt idx="9881">
                  <c:v>4.58</c:v>
                </c:pt>
                <c:pt idx="9882">
                  <c:v>4.55</c:v>
                </c:pt>
                <c:pt idx="9883">
                  <c:v>4.58</c:v>
                </c:pt>
                <c:pt idx="9884">
                  <c:v>4.6399999999999997</c:v>
                </c:pt>
                <c:pt idx="9886">
                  <c:v>4.6399999999999997</c:v>
                </c:pt>
                <c:pt idx="9887">
                  <c:v>4.6399999999999997</c:v>
                </c:pt>
                <c:pt idx="9888">
                  <c:v>4.7300000000000004</c:v>
                </c:pt>
                <c:pt idx="9889">
                  <c:v>4.7699999999999996</c:v>
                </c:pt>
                <c:pt idx="9890">
                  <c:v>4.71</c:v>
                </c:pt>
                <c:pt idx="9891">
                  <c:v>4.6399999999999997</c:v>
                </c:pt>
                <c:pt idx="9892">
                  <c:v>4.51</c:v>
                </c:pt>
                <c:pt idx="9893">
                  <c:v>4.47</c:v>
                </c:pt>
                <c:pt idx="9894">
                  <c:v>4.4800000000000004</c:v>
                </c:pt>
                <c:pt idx="9895">
                  <c:v>4.41</c:v>
                </c:pt>
                <c:pt idx="9896">
                  <c:v>4.3600000000000003</c:v>
                </c:pt>
                <c:pt idx="9897">
                  <c:v>4.17</c:v>
                </c:pt>
                <c:pt idx="9898">
                  <c:v>4.12</c:v>
                </c:pt>
                <c:pt idx="9899">
                  <c:v>4.05</c:v>
                </c:pt>
                <c:pt idx="9900">
                  <c:v>4.18</c:v>
                </c:pt>
                <c:pt idx="9901">
                  <c:v>4.09</c:v>
                </c:pt>
                <c:pt idx="9902">
                  <c:v>3.93</c:v>
                </c:pt>
                <c:pt idx="9903">
                  <c:v>3.95</c:v>
                </c:pt>
                <c:pt idx="9904">
                  <c:v>4.03</c:v>
                </c:pt>
                <c:pt idx="9905">
                  <c:v>4.1500000000000004</c:v>
                </c:pt>
                <c:pt idx="9906">
                  <c:v>4.12</c:v>
                </c:pt>
                <c:pt idx="9907">
                  <c:v>4.03</c:v>
                </c:pt>
                <c:pt idx="9908">
                  <c:v>4.1399999999999997</c:v>
                </c:pt>
                <c:pt idx="9909">
                  <c:v>4.2300000000000004</c:v>
                </c:pt>
                <c:pt idx="9910">
                  <c:v>4.29</c:v>
                </c:pt>
                <c:pt idx="9911">
                  <c:v>4.29</c:v>
                </c:pt>
                <c:pt idx="9912">
                  <c:v>4.26</c:v>
                </c:pt>
                <c:pt idx="9913">
                  <c:v>4.08</c:v>
                </c:pt>
                <c:pt idx="9914">
                  <c:v>3.94</c:v>
                </c:pt>
                <c:pt idx="9915">
                  <c:v>4.1500000000000004</c:v>
                </c:pt>
                <c:pt idx="9916">
                  <c:v>4.2</c:v>
                </c:pt>
                <c:pt idx="9917">
                  <c:v>4.24</c:v>
                </c:pt>
                <c:pt idx="9918">
                  <c:v>4.13</c:v>
                </c:pt>
                <c:pt idx="9919">
                  <c:v>4.18</c:v>
                </c:pt>
                <c:pt idx="9920">
                  <c:v>4.2</c:v>
                </c:pt>
                <c:pt idx="9921">
                  <c:v>4.1500000000000004</c:v>
                </c:pt>
                <c:pt idx="9922">
                  <c:v>4.24</c:v>
                </c:pt>
                <c:pt idx="9923">
                  <c:v>4.3499999999999996</c:v>
                </c:pt>
                <c:pt idx="9924">
                  <c:v>4.3499999999999996</c:v>
                </c:pt>
                <c:pt idx="9925">
                  <c:v>4.3</c:v>
                </c:pt>
                <c:pt idx="9926">
                  <c:v>4.4000000000000004</c:v>
                </c:pt>
                <c:pt idx="9927">
                  <c:v>4.4800000000000004</c:v>
                </c:pt>
                <c:pt idx="9928">
                  <c:v>4.43</c:v>
                </c:pt>
                <c:pt idx="9929">
                  <c:v>4.3899999999999997</c:v>
                </c:pt>
                <c:pt idx="9930">
                  <c:v>4.42</c:v>
                </c:pt>
                <c:pt idx="9931">
                  <c:v>4.5</c:v>
                </c:pt>
                <c:pt idx="9932">
                  <c:v>4.5199999999999996</c:v>
                </c:pt>
                <c:pt idx="9933">
                  <c:v>4.58</c:v>
                </c:pt>
                <c:pt idx="9934">
                  <c:v>4.55</c:v>
                </c:pt>
                <c:pt idx="9935">
                  <c:v>4.51</c:v>
                </c:pt>
                <c:pt idx="9936">
                  <c:v>4.4800000000000004</c:v>
                </c:pt>
                <c:pt idx="9937">
                  <c:v>4.4400000000000004</c:v>
                </c:pt>
                <c:pt idx="9938">
                  <c:v>4.43</c:v>
                </c:pt>
                <c:pt idx="9939">
                  <c:v>4.3</c:v>
                </c:pt>
                <c:pt idx="9940">
                  <c:v>4.1500000000000004</c:v>
                </c:pt>
                <c:pt idx="9941">
                  <c:v>4.24</c:v>
                </c:pt>
                <c:pt idx="9942">
                  <c:v>4.1399999999999997</c:v>
                </c:pt>
                <c:pt idx="9943">
                  <c:v>4.17</c:v>
                </c:pt>
                <c:pt idx="9944">
                  <c:v>4.0599999999999996</c:v>
                </c:pt>
                <c:pt idx="9945">
                  <c:v>3.99</c:v>
                </c:pt>
                <c:pt idx="9946">
                  <c:v>4.04</c:v>
                </c:pt>
                <c:pt idx="9947">
                  <c:v>4.1900000000000004</c:v>
                </c:pt>
                <c:pt idx="9948">
                  <c:v>4.09</c:v>
                </c:pt>
                <c:pt idx="9949">
                  <c:v>3.97</c:v>
                </c:pt>
                <c:pt idx="9950">
                  <c:v>4.0599999999999996</c:v>
                </c:pt>
                <c:pt idx="9951">
                  <c:v>4.13</c:v>
                </c:pt>
                <c:pt idx="9952">
                  <c:v>4.12</c:v>
                </c:pt>
                <c:pt idx="9953">
                  <c:v>4.2</c:v>
                </c:pt>
                <c:pt idx="9954">
                  <c:v>4.18</c:v>
                </c:pt>
                <c:pt idx="9955">
                  <c:v>4.13</c:v>
                </c:pt>
                <c:pt idx="9956">
                  <c:v>4.16</c:v>
                </c:pt>
                <c:pt idx="9957">
                  <c:v>4.1100000000000003</c:v>
                </c:pt>
                <c:pt idx="9958">
                  <c:v>3.99</c:v>
                </c:pt>
                <c:pt idx="9961">
                  <c:v>4.1500000000000004</c:v>
                </c:pt>
                <c:pt idx="9962">
                  <c:v>4.22</c:v>
                </c:pt>
                <c:pt idx="9963">
                  <c:v>4.21</c:v>
                </c:pt>
                <c:pt idx="9964">
                  <c:v>4.25</c:v>
                </c:pt>
                <c:pt idx="9965">
                  <c:v>4.3</c:v>
                </c:pt>
                <c:pt idx="9966">
                  <c:v>4.29</c:v>
                </c:pt>
                <c:pt idx="9967">
                  <c:v>4.34</c:v>
                </c:pt>
                <c:pt idx="9968">
                  <c:v>4.33</c:v>
                </c:pt>
                <c:pt idx="9969">
                  <c:v>4.32</c:v>
                </c:pt>
                <c:pt idx="9970">
                  <c:v>4.33</c:v>
                </c:pt>
                <c:pt idx="9971">
                  <c:v>4.29</c:v>
                </c:pt>
                <c:pt idx="9972">
                  <c:v>4.25</c:v>
                </c:pt>
                <c:pt idx="9973">
                  <c:v>4.32</c:v>
                </c:pt>
                <c:pt idx="9974">
                  <c:v>4.22</c:v>
                </c:pt>
                <c:pt idx="9976">
                  <c:v>4.24</c:v>
                </c:pt>
                <c:pt idx="9977">
                  <c:v>4.13</c:v>
                </c:pt>
                <c:pt idx="9978">
                  <c:v>4.16</c:v>
                </c:pt>
                <c:pt idx="9979">
                  <c:v>4.17</c:v>
                </c:pt>
                <c:pt idx="9980">
                  <c:v>4.32</c:v>
                </c:pt>
                <c:pt idx="9981">
                  <c:v>4.34</c:v>
                </c:pt>
                <c:pt idx="9982">
                  <c:v>4.34</c:v>
                </c:pt>
                <c:pt idx="9983">
                  <c:v>4.25</c:v>
                </c:pt>
                <c:pt idx="9984">
                  <c:v>4.26</c:v>
                </c:pt>
                <c:pt idx="9985">
                  <c:v>4.28</c:v>
                </c:pt>
                <c:pt idx="9986">
                  <c:v>4.2699999999999996</c:v>
                </c:pt>
                <c:pt idx="9987">
                  <c:v>4.29</c:v>
                </c:pt>
                <c:pt idx="9988">
                  <c:v>4.37</c:v>
                </c:pt>
                <c:pt idx="9989">
                  <c:v>4.41</c:v>
                </c:pt>
                <c:pt idx="9990">
                  <c:v>4.3600000000000003</c:v>
                </c:pt>
                <c:pt idx="9991">
                  <c:v>4.43</c:v>
                </c:pt>
                <c:pt idx="9992">
                  <c:v>4.42</c:v>
                </c:pt>
                <c:pt idx="9993">
                  <c:v>4.4400000000000004</c:v>
                </c:pt>
                <c:pt idx="9994">
                  <c:v>4.5</c:v>
                </c:pt>
                <c:pt idx="9995">
                  <c:v>4.45</c:v>
                </c:pt>
                <c:pt idx="9996">
                  <c:v>4.29</c:v>
                </c:pt>
                <c:pt idx="9997">
                  <c:v>4.16</c:v>
                </c:pt>
                <c:pt idx="9998">
                  <c:v>4.12</c:v>
                </c:pt>
                <c:pt idx="9999">
                  <c:v>4.07</c:v>
                </c:pt>
                <c:pt idx="10000">
                  <c:v>4.13</c:v>
                </c:pt>
                <c:pt idx="10001">
                  <c:v>4.12</c:v>
                </c:pt>
                <c:pt idx="10002">
                  <c:v>4.17</c:v>
                </c:pt>
                <c:pt idx="10003">
                  <c:v>4.2699999999999996</c:v>
                </c:pt>
                <c:pt idx="10004">
                  <c:v>4.1399999999999997</c:v>
                </c:pt>
                <c:pt idx="10005">
                  <c:v>4.0199999999999996</c:v>
                </c:pt>
                <c:pt idx="10006">
                  <c:v>4.05</c:v>
                </c:pt>
                <c:pt idx="10007">
                  <c:v>4.08</c:v>
                </c:pt>
                <c:pt idx="10008">
                  <c:v>4.1399999999999997</c:v>
                </c:pt>
                <c:pt idx="10009">
                  <c:v>4.0599999999999996</c:v>
                </c:pt>
                <c:pt idx="10010">
                  <c:v>4.1100000000000003</c:v>
                </c:pt>
                <c:pt idx="10011">
                  <c:v>4.03</c:v>
                </c:pt>
                <c:pt idx="10012">
                  <c:v>4.05</c:v>
                </c:pt>
                <c:pt idx="10013">
                  <c:v>4.09</c:v>
                </c:pt>
                <c:pt idx="10014">
                  <c:v>4</c:v>
                </c:pt>
                <c:pt idx="10015">
                  <c:v>3.93</c:v>
                </c:pt>
                <c:pt idx="10016">
                  <c:v>3.95</c:v>
                </c:pt>
                <c:pt idx="10017">
                  <c:v>3.98</c:v>
                </c:pt>
                <c:pt idx="10018">
                  <c:v>4.0599999999999996</c:v>
                </c:pt>
                <c:pt idx="10019">
                  <c:v>4.0999999999999996</c:v>
                </c:pt>
                <c:pt idx="10020">
                  <c:v>4.08</c:v>
                </c:pt>
                <c:pt idx="10021">
                  <c:v>4.1900000000000004</c:v>
                </c:pt>
                <c:pt idx="10022">
                  <c:v>4.16</c:v>
                </c:pt>
                <c:pt idx="10023">
                  <c:v>4.3</c:v>
                </c:pt>
                <c:pt idx="10024">
                  <c:v>4.3600000000000003</c:v>
                </c:pt>
                <c:pt idx="10025">
                  <c:v>4.37</c:v>
                </c:pt>
                <c:pt idx="10026">
                  <c:v>4.3600000000000003</c:v>
                </c:pt>
                <c:pt idx="10027">
                  <c:v>4.3099999999999996</c:v>
                </c:pt>
                <c:pt idx="10028">
                  <c:v>4.17</c:v>
                </c:pt>
                <c:pt idx="10029">
                  <c:v>4.1500000000000004</c:v>
                </c:pt>
                <c:pt idx="10030">
                  <c:v>4.1500000000000004</c:v>
                </c:pt>
                <c:pt idx="10031">
                  <c:v>4.04</c:v>
                </c:pt>
                <c:pt idx="10032">
                  <c:v>4.04</c:v>
                </c:pt>
                <c:pt idx="10033">
                  <c:v>4.08</c:v>
                </c:pt>
                <c:pt idx="10034">
                  <c:v>4.08</c:v>
                </c:pt>
                <c:pt idx="10035">
                  <c:v>4.0199999999999996</c:v>
                </c:pt>
                <c:pt idx="10036">
                  <c:v>4.0599999999999996</c:v>
                </c:pt>
                <c:pt idx="10037">
                  <c:v>4.08</c:v>
                </c:pt>
                <c:pt idx="10038">
                  <c:v>4.09</c:v>
                </c:pt>
                <c:pt idx="10039">
                  <c:v>4.0999999999999996</c:v>
                </c:pt>
                <c:pt idx="10040">
                  <c:v>4.12</c:v>
                </c:pt>
                <c:pt idx="10041">
                  <c:v>4.12</c:v>
                </c:pt>
                <c:pt idx="10042">
                  <c:v>4.1500000000000004</c:v>
                </c:pt>
                <c:pt idx="10043">
                  <c:v>4.25</c:v>
                </c:pt>
                <c:pt idx="10044">
                  <c:v>4.2699999999999996</c:v>
                </c:pt>
                <c:pt idx="10045">
                  <c:v>4.2699999999999996</c:v>
                </c:pt>
                <c:pt idx="10046">
                  <c:v>4.12</c:v>
                </c:pt>
                <c:pt idx="10047">
                  <c:v>4.12</c:v>
                </c:pt>
                <c:pt idx="10048">
                  <c:v>4.13</c:v>
                </c:pt>
                <c:pt idx="10049">
                  <c:v>4.2300000000000004</c:v>
                </c:pt>
                <c:pt idx="10050">
                  <c:v>4.24</c:v>
                </c:pt>
                <c:pt idx="10052">
                  <c:v>4.33</c:v>
                </c:pt>
                <c:pt idx="10053">
                  <c:v>4.3899999999999997</c:v>
                </c:pt>
                <c:pt idx="10054">
                  <c:v>4.33</c:v>
                </c:pt>
                <c:pt idx="10055">
                  <c:v>4.33</c:v>
                </c:pt>
                <c:pt idx="10056">
                  <c:v>4.33</c:v>
                </c:pt>
                <c:pt idx="10057">
                  <c:v>4.21</c:v>
                </c:pt>
                <c:pt idx="10058">
                  <c:v>4.1500000000000004</c:v>
                </c:pt>
                <c:pt idx="10059">
                  <c:v>4.1900000000000004</c:v>
                </c:pt>
                <c:pt idx="10060">
                  <c:v>4.22</c:v>
                </c:pt>
                <c:pt idx="10061">
                  <c:v>4.18</c:v>
                </c:pt>
                <c:pt idx="10062">
                  <c:v>4.2</c:v>
                </c:pt>
                <c:pt idx="10063">
                  <c:v>4.13</c:v>
                </c:pt>
                <c:pt idx="10064">
                  <c:v>4.21</c:v>
                </c:pt>
                <c:pt idx="10065">
                  <c:v>4.29</c:v>
                </c:pt>
                <c:pt idx="10066">
                  <c:v>4.3099999999999996</c:v>
                </c:pt>
                <c:pt idx="10067">
                  <c:v>4.34</c:v>
                </c:pt>
                <c:pt idx="10068">
                  <c:v>4.3499999999999996</c:v>
                </c:pt>
                <c:pt idx="10069">
                  <c:v>4.32</c:v>
                </c:pt>
                <c:pt idx="10070">
                  <c:v>4.43</c:v>
                </c:pt>
                <c:pt idx="10071">
                  <c:v>4.43</c:v>
                </c:pt>
                <c:pt idx="10072">
                  <c:v>4.4800000000000004</c:v>
                </c:pt>
                <c:pt idx="10073">
                  <c:v>4.47</c:v>
                </c:pt>
                <c:pt idx="10074">
                  <c:v>4.4800000000000004</c:v>
                </c:pt>
                <c:pt idx="10075">
                  <c:v>4.51</c:v>
                </c:pt>
                <c:pt idx="10076">
                  <c:v>4.54</c:v>
                </c:pt>
                <c:pt idx="10077">
                  <c:v>4.54</c:v>
                </c:pt>
                <c:pt idx="10078">
                  <c:v>4.57</c:v>
                </c:pt>
                <c:pt idx="10079">
                  <c:v>4.6100000000000003</c:v>
                </c:pt>
                <c:pt idx="10080">
                  <c:v>4.6900000000000004</c:v>
                </c:pt>
                <c:pt idx="10081">
                  <c:v>4.75</c:v>
                </c:pt>
                <c:pt idx="10082">
                  <c:v>4.75</c:v>
                </c:pt>
                <c:pt idx="10083">
                  <c:v>4.87</c:v>
                </c:pt>
                <c:pt idx="10084">
                  <c:v>4.83</c:v>
                </c:pt>
                <c:pt idx="10085">
                  <c:v>4.84</c:v>
                </c:pt>
                <c:pt idx="10086">
                  <c:v>4.9000000000000004</c:v>
                </c:pt>
                <c:pt idx="10087">
                  <c:v>4.96</c:v>
                </c:pt>
                <c:pt idx="10088">
                  <c:v>4.9400000000000004</c:v>
                </c:pt>
                <c:pt idx="10089">
                  <c:v>4.97</c:v>
                </c:pt>
                <c:pt idx="10090">
                  <c:v>4.97</c:v>
                </c:pt>
                <c:pt idx="10091">
                  <c:v>4.8600000000000003</c:v>
                </c:pt>
                <c:pt idx="10092">
                  <c:v>4.7300000000000004</c:v>
                </c:pt>
                <c:pt idx="10093">
                  <c:v>4.7</c:v>
                </c:pt>
                <c:pt idx="10094">
                  <c:v>4.8</c:v>
                </c:pt>
                <c:pt idx="10095">
                  <c:v>4.84</c:v>
                </c:pt>
                <c:pt idx="10096">
                  <c:v>4.8600000000000003</c:v>
                </c:pt>
                <c:pt idx="10097">
                  <c:v>4.9800000000000004</c:v>
                </c:pt>
                <c:pt idx="10098">
                  <c:v>5.03</c:v>
                </c:pt>
                <c:pt idx="10099">
                  <c:v>4.97</c:v>
                </c:pt>
                <c:pt idx="10100">
                  <c:v>4.97</c:v>
                </c:pt>
                <c:pt idx="10101">
                  <c:v>4.8499999999999996</c:v>
                </c:pt>
                <c:pt idx="10102">
                  <c:v>4.9400000000000004</c:v>
                </c:pt>
                <c:pt idx="10103">
                  <c:v>4.96</c:v>
                </c:pt>
                <c:pt idx="10104">
                  <c:v>4.8600000000000003</c:v>
                </c:pt>
                <c:pt idx="10105">
                  <c:v>4.8</c:v>
                </c:pt>
                <c:pt idx="10106">
                  <c:v>4.76</c:v>
                </c:pt>
                <c:pt idx="10107">
                  <c:v>4.79</c:v>
                </c:pt>
                <c:pt idx="10108">
                  <c:v>4.62</c:v>
                </c:pt>
                <c:pt idx="10109">
                  <c:v>4.51</c:v>
                </c:pt>
                <c:pt idx="10110">
                  <c:v>4.58</c:v>
                </c:pt>
                <c:pt idx="10111">
                  <c:v>4.55</c:v>
                </c:pt>
                <c:pt idx="10112">
                  <c:v>4.5199999999999996</c:v>
                </c:pt>
                <c:pt idx="10113">
                  <c:v>4.49</c:v>
                </c:pt>
                <c:pt idx="10114">
                  <c:v>4.5599999999999996</c:v>
                </c:pt>
                <c:pt idx="10115">
                  <c:v>4.55</c:v>
                </c:pt>
                <c:pt idx="10116">
                  <c:v>4.46</c:v>
                </c:pt>
                <c:pt idx="10117">
                  <c:v>4.3899999999999997</c:v>
                </c:pt>
                <c:pt idx="10118">
                  <c:v>4.3899999999999997</c:v>
                </c:pt>
                <c:pt idx="10119">
                  <c:v>4.34</c:v>
                </c:pt>
                <c:pt idx="10120">
                  <c:v>4.33</c:v>
                </c:pt>
                <c:pt idx="10121">
                  <c:v>4.3</c:v>
                </c:pt>
                <c:pt idx="10122">
                  <c:v>4.3</c:v>
                </c:pt>
                <c:pt idx="10123">
                  <c:v>4.34</c:v>
                </c:pt>
                <c:pt idx="10124">
                  <c:v>4.38</c:v>
                </c:pt>
                <c:pt idx="10125">
                  <c:v>4.3</c:v>
                </c:pt>
                <c:pt idx="10126">
                  <c:v>4.32</c:v>
                </c:pt>
                <c:pt idx="10127">
                  <c:v>4.1900000000000004</c:v>
                </c:pt>
                <c:pt idx="10128">
                  <c:v>4.1900000000000004</c:v>
                </c:pt>
                <c:pt idx="10129">
                  <c:v>4.18</c:v>
                </c:pt>
                <c:pt idx="10130">
                  <c:v>4.0999999999999996</c:v>
                </c:pt>
                <c:pt idx="10131">
                  <c:v>4.04</c:v>
                </c:pt>
                <c:pt idx="10132">
                  <c:v>4</c:v>
                </c:pt>
                <c:pt idx="10133">
                  <c:v>3.95</c:v>
                </c:pt>
                <c:pt idx="10134">
                  <c:v>4.01</c:v>
                </c:pt>
                <c:pt idx="10135">
                  <c:v>4.05</c:v>
                </c:pt>
                <c:pt idx="10136">
                  <c:v>4</c:v>
                </c:pt>
                <c:pt idx="10137">
                  <c:v>3.98</c:v>
                </c:pt>
                <c:pt idx="10138">
                  <c:v>3.8</c:v>
                </c:pt>
                <c:pt idx="10139">
                  <c:v>3.72</c:v>
                </c:pt>
                <c:pt idx="10140">
                  <c:v>3.76</c:v>
                </c:pt>
                <c:pt idx="10141">
                  <c:v>3.65</c:v>
                </c:pt>
                <c:pt idx="10142">
                  <c:v>3.6</c:v>
                </c:pt>
                <c:pt idx="10143">
                  <c:v>3.58</c:v>
                </c:pt>
                <c:pt idx="10144">
                  <c:v>3.53</c:v>
                </c:pt>
                <c:pt idx="10147">
                  <c:v>3.49</c:v>
                </c:pt>
                <c:pt idx="10148">
                  <c:v>3.53</c:v>
                </c:pt>
                <c:pt idx="10149">
                  <c:v>3.64</c:v>
                </c:pt>
                <c:pt idx="10151">
                  <c:v>3.75</c:v>
                </c:pt>
                <c:pt idx="10152">
                  <c:v>3.74</c:v>
                </c:pt>
                <c:pt idx="10153">
                  <c:v>3.73</c:v>
                </c:pt>
                <c:pt idx="10154">
                  <c:v>3.84</c:v>
                </c:pt>
                <c:pt idx="10155">
                  <c:v>3.84</c:v>
                </c:pt>
                <c:pt idx="10156">
                  <c:v>3.83</c:v>
                </c:pt>
                <c:pt idx="10157">
                  <c:v>3.81</c:v>
                </c:pt>
                <c:pt idx="10158">
                  <c:v>3.81</c:v>
                </c:pt>
                <c:pt idx="10159">
                  <c:v>3.74</c:v>
                </c:pt>
                <c:pt idx="10160">
                  <c:v>3.77</c:v>
                </c:pt>
                <c:pt idx="10161">
                  <c:v>3.8</c:v>
                </c:pt>
                <c:pt idx="10162">
                  <c:v>3.88</c:v>
                </c:pt>
                <c:pt idx="10163">
                  <c:v>3.9</c:v>
                </c:pt>
                <c:pt idx="10164">
                  <c:v>3.87</c:v>
                </c:pt>
                <c:pt idx="10165">
                  <c:v>3.84</c:v>
                </c:pt>
                <c:pt idx="10166">
                  <c:v>3.87</c:v>
                </c:pt>
                <c:pt idx="10167">
                  <c:v>3.87</c:v>
                </c:pt>
                <c:pt idx="10168">
                  <c:v>3.88</c:v>
                </c:pt>
                <c:pt idx="10169">
                  <c:v>3.8</c:v>
                </c:pt>
                <c:pt idx="10170">
                  <c:v>3.75</c:v>
                </c:pt>
                <c:pt idx="10171">
                  <c:v>3.79</c:v>
                </c:pt>
                <c:pt idx="10172">
                  <c:v>3.75</c:v>
                </c:pt>
                <c:pt idx="10173">
                  <c:v>3.75</c:v>
                </c:pt>
                <c:pt idx="10174">
                  <c:v>3.75</c:v>
                </c:pt>
                <c:pt idx="10175">
                  <c:v>3.85</c:v>
                </c:pt>
                <c:pt idx="10176">
                  <c:v>3.86</c:v>
                </c:pt>
                <c:pt idx="10177">
                  <c:v>3.86</c:v>
                </c:pt>
                <c:pt idx="10178">
                  <c:v>3.92</c:v>
                </c:pt>
                <c:pt idx="10179">
                  <c:v>3.93</c:v>
                </c:pt>
                <c:pt idx="10180">
                  <c:v>3.9</c:v>
                </c:pt>
                <c:pt idx="10181">
                  <c:v>3.91</c:v>
                </c:pt>
                <c:pt idx="10182">
                  <c:v>3.87</c:v>
                </c:pt>
                <c:pt idx="10183">
                  <c:v>3.82</c:v>
                </c:pt>
                <c:pt idx="10184">
                  <c:v>3.87</c:v>
                </c:pt>
                <c:pt idx="10185">
                  <c:v>3.89</c:v>
                </c:pt>
                <c:pt idx="10186">
                  <c:v>3.86</c:v>
                </c:pt>
                <c:pt idx="10187">
                  <c:v>3.88</c:v>
                </c:pt>
                <c:pt idx="10188">
                  <c:v>3.94</c:v>
                </c:pt>
                <c:pt idx="10189">
                  <c:v>3.91</c:v>
                </c:pt>
                <c:pt idx="10190">
                  <c:v>3.84</c:v>
                </c:pt>
                <c:pt idx="10191">
                  <c:v>3.88</c:v>
                </c:pt>
                <c:pt idx="10192">
                  <c:v>3.89</c:v>
                </c:pt>
                <c:pt idx="10193">
                  <c:v>3.94</c:v>
                </c:pt>
                <c:pt idx="10194">
                  <c:v>3.88</c:v>
                </c:pt>
                <c:pt idx="10196">
                  <c:v>3.73</c:v>
                </c:pt>
                <c:pt idx="10197">
                  <c:v>3.69</c:v>
                </c:pt>
                <c:pt idx="10198">
                  <c:v>3.66</c:v>
                </c:pt>
                <c:pt idx="10199">
                  <c:v>3.62</c:v>
                </c:pt>
                <c:pt idx="10200">
                  <c:v>3.65</c:v>
                </c:pt>
                <c:pt idx="10201">
                  <c:v>3.63</c:v>
                </c:pt>
                <c:pt idx="10202">
                  <c:v>3.62</c:v>
                </c:pt>
                <c:pt idx="10203">
                  <c:v>3.66</c:v>
                </c:pt>
                <c:pt idx="10204">
                  <c:v>3.74</c:v>
                </c:pt>
                <c:pt idx="10205">
                  <c:v>3.73</c:v>
                </c:pt>
                <c:pt idx="10206">
                  <c:v>3.73</c:v>
                </c:pt>
                <c:pt idx="10207">
                  <c:v>3.73</c:v>
                </c:pt>
                <c:pt idx="10208">
                  <c:v>3.7</c:v>
                </c:pt>
                <c:pt idx="10209">
                  <c:v>3.68</c:v>
                </c:pt>
                <c:pt idx="10210">
                  <c:v>3.72</c:v>
                </c:pt>
                <c:pt idx="10211">
                  <c:v>3.69</c:v>
                </c:pt>
                <c:pt idx="10212">
                  <c:v>3.67</c:v>
                </c:pt>
                <c:pt idx="10213">
                  <c:v>3.69</c:v>
                </c:pt>
                <c:pt idx="10216">
                  <c:v>3.77</c:v>
                </c:pt>
                <c:pt idx="10217">
                  <c:v>3.86</c:v>
                </c:pt>
                <c:pt idx="10218">
                  <c:v>3.81</c:v>
                </c:pt>
                <c:pt idx="10219">
                  <c:v>3.78</c:v>
                </c:pt>
                <c:pt idx="10220">
                  <c:v>3.84</c:v>
                </c:pt>
                <c:pt idx="10221">
                  <c:v>3.76</c:v>
                </c:pt>
                <c:pt idx="10222">
                  <c:v>3.76</c:v>
                </c:pt>
                <c:pt idx="10223">
                  <c:v>3.85</c:v>
                </c:pt>
                <c:pt idx="10224">
                  <c:v>3.75</c:v>
                </c:pt>
                <c:pt idx="10225">
                  <c:v>3.84</c:v>
                </c:pt>
                <c:pt idx="10226">
                  <c:v>3.91</c:v>
                </c:pt>
                <c:pt idx="10227">
                  <c:v>3.9</c:v>
                </c:pt>
                <c:pt idx="10228">
                  <c:v>3.89</c:v>
                </c:pt>
                <c:pt idx="10229">
                  <c:v>3.91</c:v>
                </c:pt>
                <c:pt idx="10230">
                  <c:v>3.86</c:v>
                </c:pt>
                <c:pt idx="10231">
                  <c:v>3.84</c:v>
                </c:pt>
                <c:pt idx="10232">
                  <c:v>3.95</c:v>
                </c:pt>
                <c:pt idx="10233">
                  <c:v>3.98</c:v>
                </c:pt>
                <c:pt idx="10234">
                  <c:v>3.96</c:v>
                </c:pt>
                <c:pt idx="10235">
                  <c:v>3.86</c:v>
                </c:pt>
                <c:pt idx="10236">
                  <c:v>3.88</c:v>
                </c:pt>
                <c:pt idx="10238">
                  <c:v>3.86</c:v>
                </c:pt>
                <c:pt idx="10239">
                  <c:v>3.83</c:v>
                </c:pt>
                <c:pt idx="10240">
                  <c:v>3.83</c:v>
                </c:pt>
                <c:pt idx="10241">
                  <c:v>3.77</c:v>
                </c:pt>
                <c:pt idx="10242">
                  <c:v>3.79</c:v>
                </c:pt>
                <c:pt idx="10243">
                  <c:v>3.85</c:v>
                </c:pt>
                <c:pt idx="10244">
                  <c:v>3.84</c:v>
                </c:pt>
                <c:pt idx="10245">
                  <c:v>3.84</c:v>
                </c:pt>
                <c:pt idx="10246">
                  <c:v>3.89</c:v>
                </c:pt>
                <c:pt idx="10247">
                  <c:v>3.79</c:v>
                </c:pt>
                <c:pt idx="10248">
                  <c:v>3.72</c:v>
                </c:pt>
                <c:pt idx="10249">
                  <c:v>3.79</c:v>
                </c:pt>
                <c:pt idx="10250">
                  <c:v>3.81</c:v>
                </c:pt>
                <c:pt idx="10251">
                  <c:v>3.8</c:v>
                </c:pt>
                <c:pt idx="10252">
                  <c:v>3.84</c:v>
                </c:pt>
                <c:pt idx="10253">
                  <c:v>3.84</c:v>
                </c:pt>
                <c:pt idx="10254">
                  <c:v>3.89</c:v>
                </c:pt>
                <c:pt idx="10255">
                  <c:v>3.85</c:v>
                </c:pt>
                <c:pt idx="10256">
                  <c:v>3.86</c:v>
                </c:pt>
                <c:pt idx="10257">
                  <c:v>3.95</c:v>
                </c:pt>
                <c:pt idx="10258">
                  <c:v>3.97</c:v>
                </c:pt>
                <c:pt idx="10259">
                  <c:v>3.96</c:v>
                </c:pt>
                <c:pt idx="10260">
                  <c:v>3.89</c:v>
                </c:pt>
                <c:pt idx="10261">
                  <c:v>3.86</c:v>
                </c:pt>
                <c:pt idx="10262">
                  <c:v>3.84</c:v>
                </c:pt>
                <c:pt idx="10263">
                  <c:v>3.88</c:v>
                </c:pt>
                <c:pt idx="10264">
                  <c:v>3.93</c:v>
                </c:pt>
                <c:pt idx="10265">
                  <c:v>4.0599999999999996</c:v>
                </c:pt>
                <c:pt idx="10266">
                  <c:v>4.0999999999999996</c:v>
                </c:pt>
                <c:pt idx="10267">
                  <c:v>3.99</c:v>
                </c:pt>
                <c:pt idx="10268">
                  <c:v>3.96</c:v>
                </c:pt>
                <c:pt idx="10269">
                  <c:v>3.93</c:v>
                </c:pt>
                <c:pt idx="10270">
                  <c:v>3.93</c:v>
                </c:pt>
                <c:pt idx="10271">
                  <c:v>3.9</c:v>
                </c:pt>
                <c:pt idx="10272">
                  <c:v>3.92</c:v>
                </c:pt>
                <c:pt idx="10273">
                  <c:v>3.94</c:v>
                </c:pt>
                <c:pt idx="10274">
                  <c:v>3.91</c:v>
                </c:pt>
                <c:pt idx="10275">
                  <c:v>3.91</c:v>
                </c:pt>
                <c:pt idx="10276">
                  <c:v>3.91</c:v>
                </c:pt>
                <c:pt idx="10277">
                  <c:v>3.93</c:v>
                </c:pt>
                <c:pt idx="10278">
                  <c:v>4.0199999999999996</c:v>
                </c:pt>
                <c:pt idx="10279">
                  <c:v>4.04</c:v>
                </c:pt>
                <c:pt idx="10280">
                  <c:v>4.08</c:v>
                </c:pt>
                <c:pt idx="10281">
                  <c:v>4.09</c:v>
                </c:pt>
                <c:pt idx="10282">
                  <c:v>4.0199999999999996</c:v>
                </c:pt>
                <c:pt idx="10283">
                  <c:v>4.01</c:v>
                </c:pt>
                <c:pt idx="10284">
                  <c:v>3.94</c:v>
                </c:pt>
                <c:pt idx="10285">
                  <c:v>3.92</c:v>
                </c:pt>
                <c:pt idx="10286">
                  <c:v>3.93</c:v>
                </c:pt>
                <c:pt idx="10287">
                  <c:v>3.86</c:v>
                </c:pt>
                <c:pt idx="10288">
                  <c:v>3.83</c:v>
                </c:pt>
                <c:pt idx="10289">
                  <c:v>3.81</c:v>
                </c:pt>
                <c:pt idx="10290">
                  <c:v>3.77</c:v>
                </c:pt>
                <c:pt idx="10291">
                  <c:v>3.72</c:v>
                </c:pt>
                <c:pt idx="10292">
                  <c:v>3.7</c:v>
                </c:pt>
                <c:pt idx="10293">
                  <c:v>3.72</c:v>
                </c:pt>
                <c:pt idx="10294">
                  <c:v>3.75</c:v>
                </c:pt>
                <c:pt idx="10295">
                  <c:v>3.75</c:v>
                </c:pt>
                <c:pt idx="10296">
                  <c:v>3.75</c:v>
                </c:pt>
                <c:pt idx="10297">
                  <c:v>3.77</c:v>
                </c:pt>
                <c:pt idx="10298">
                  <c:v>3.8</c:v>
                </c:pt>
                <c:pt idx="10299">
                  <c:v>3.82</c:v>
                </c:pt>
                <c:pt idx="10300">
                  <c:v>3.71</c:v>
                </c:pt>
                <c:pt idx="10301">
                  <c:v>3.7</c:v>
                </c:pt>
                <c:pt idx="10302">
                  <c:v>3.67</c:v>
                </c:pt>
                <c:pt idx="10303">
                  <c:v>3.66</c:v>
                </c:pt>
                <c:pt idx="10304">
                  <c:v>3.64</c:v>
                </c:pt>
                <c:pt idx="10305">
                  <c:v>3.62</c:v>
                </c:pt>
                <c:pt idx="10306">
                  <c:v>3.64</c:v>
                </c:pt>
                <c:pt idx="10307">
                  <c:v>3.7</c:v>
                </c:pt>
                <c:pt idx="10308">
                  <c:v>3.76</c:v>
                </c:pt>
                <c:pt idx="10309">
                  <c:v>3.73</c:v>
                </c:pt>
                <c:pt idx="10310">
                  <c:v>3.72</c:v>
                </c:pt>
                <c:pt idx="10311">
                  <c:v>3.69</c:v>
                </c:pt>
                <c:pt idx="10312">
                  <c:v>3.64</c:v>
                </c:pt>
                <c:pt idx="10314">
                  <c:v>3.7</c:v>
                </c:pt>
                <c:pt idx="10315">
                  <c:v>3.68</c:v>
                </c:pt>
                <c:pt idx="10316">
                  <c:v>3.68</c:v>
                </c:pt>
                <c:pt idx="10317">
                  <c:v>3.65</c:v>
                </c:pt>
                <c:pt idx="10318">
                  <c:v>3.64</c:v>
                </c:pt>
                <c:pt idx="10319">
                  <c:v>3.67</c:v>
                </c:pt>
                <c:pt idx="10320">
                  <c:v>3.66</c:v>
                </c:pt>
                <c:pt idx="10321">
                  <c:v>3.74</c:v>
                </c:pt>
                <c:pt idx="10322">
                  <c:v>3.71</c:v>
                </c:pt>
                <c:pt idx="10323">
                  <c:v>3.69</c:v>
                </c:pt>
                <c:pt idx="10324">
                  <c:v>3.73</c:v>
                </c:pt>
                <c:pt idx="10325">
                  <c:v>3.79</c:v>
                </c:pt>
                <c:pt idx="10326">
                  <c:v>3.76</c:v>
                </c:pt>
                <c:pt idx="10327">
                  <c:v>3.7</c:v>
                </c:pt>
                <c:pt idx="10328">
                  <c:v>3.65</c:v>
                </c:pt>
                <c:pt idx="10329">
                  <c:v>3.61</c:v>
                </c:pt>
                <c:pt idx="10331">
                  <c:v>3.61</c:v>
                </c:pt>
                <c:pt idx="10332">
                  <c:v>3.53</c:v>
                </c:pt>
                <c:pt idx="10333">
                  <c:v>3.54</c:v>
                </c:pt>
                <c:pt idx="10334">
                  <c:v>3.52</c:v>
                </c:pt>
                <c:pt idx="10335">
                  <c:v>3.5</c:v>
                </c:pt>
                <c:pt idx="10336">
                  <c:v>3.46</c:v>
                </c:pt>
                <c:pt idx="10337">
                  <c:v>3.53</c:v>
                </c:pt>
                <c:pt idx="10338">
                  <c:v>3.56</c:v>
                </c:pt>
                <c:pt idx="10339">
                  <c:v>3.55</c:v>
                </c:pt>
                <c:pt idx="10340">
                  <c:v>3.52</c:v>
                </c:pt>
                <c:pt idx="10341">
                  <c:v>3.51</c:v>
                </c:pt>
                <c:pt idx="10342">
                  <c:v>3.5</c:v>
                </c:pt>
                <c:pt idx="10343">
                  <c:v>3.47</c:v>
                </c:pt>
                <c:pt idx="10344">
                  <c:v>3.43</c:v>
                </c:pt>
                <c:pt idx="10345">
                  <c:v>3.48</c:v>
                </c:pt>
                <c:pt idx="10346">
                  <c:v>3.36</c:v>
                </c:pt>
                <c:pt idx="10347">
                  <c:v>3.43</c:v>
                </c:pt>
                <c:pt idx="10348">
                  <c:v>3.47</c:v>
                </c:pt>
                <c:pt idx="10349">
                  <c:v>3.5</c:v>
                </c:pt>
                <c:pt idx="10350">
                  <c:v>3.56</c:v>
                </c:pt>
                <c:pt idx="10351">
                  <c:v>3.57</c:v>
                </c:pt>
                <c:pt idx="10352">
                  <c:v>3.55</c:v>
                </c:pt>
                <c:pt idx="10353">
                  <c:v>3.57</c:v>
                </c:pt>
                <c:pt idx="10354">
                  <c:v>3.58</c:v>
                </c:pt>
                <c:pt idx="10355">
                  <c:v>3.55</c:v>
                </c:pt>
                <c:pt idx="10356">
                  <c:v>3.49</c:v>
                </c:pt>
                <c:pt idx="10357">
                  <c:v>3.4</c:v>
                </c:pt>
                <c:pt idx="10358">
                  <c:v>3.41</c:v>
                </c:pt>
                <c:pt idx="10359">
                  <c:v>3.4</c:v>
                </c:pt>
                <c:pt idx="10360">
                  <c:v>3.45</c:v>
                </c:pt>
                <c:pt idx="10361">
                  <c:v>3.53</c:v>
                </c:pt>
                <c:pt idx="10362">
                  <c:v>3.53</c:v>
                </c:pt>
                <c:pt idx="10363">
                  <c:v>3.47</c:v>
                </c:pt>
                <c:pt idx="10365">
                  <c:v>3.49</c:v>
                </c:pt>
                <c:pt idx="10366">
                  <c:v>3.54</c:v>
                </c:pt>
                <c:pt idx="10367">
                  <c:v>3.58</c:v>
                </c:pt>
                <c:pt idx="10368">
                  <c:v>3.62</c:v>
                </c:pt>
                <c:pt idx="10369">
                  <c:v>3.67</c:v>
                </c:pt>
                <c:pt idx="10372">
                  <c:v>3.66</c:v>
                </c:pt>
                <c:pt idx="10373">
                  <c:v>3.69</c:v>
                </c:pt>
                <c:pt idx="10374">
                  <c:v>3.64</c:v>
                </c:pt>
                <c:pt idx="10375">
                  <c:v>3.79</c:v>
                </c:pt>
                <c:pt idx="10376">
                  <c:v>3.68</c:v>
                </c:pt>
                <c:pt idx="10379">
                  <c:v>3.61</c:v>
                </c:pt>
                <c:pt idx="10380">
                  <c:v>3.6</c:v>
                </c:pt>
                <c:pt idx="10381">
                  <c:v>3.64</c:v>
                </c:pt>
                <c:pt idx="10382">
                  <c:v>3.59</c:v>
                </c:pt>
                <c:pt idx="10383">
                  <c:v>3.54</c:v>
                </c:pt>
                <c:pt idx="10386">
                  <c:v>3.58</c:v>
                </c:pt>
                <c:pt idx="10387">
                  <c:v>3.52</c:v>
                </c:pt>
                <c:pt idx="10388">
                  <c:v>3.59</c:v>
                </c:pt>
                <c:pt idx="10389">
                  <c:v>3.59</c:v>
                </c:pt>
                <c:pt idx="10390">
                  <c:v>3.51</c:v>
                </c:pt>
                <c:pt idx="10393">
                  <c:v>3.47</c:v>
                </c:pt>
                <c:pt idx="10394">
                  <c:v>3.46</c:v>
                </c:pt>
                <c:pt idx="10395">
                  <c:v>3.43</c:v>
                </c:pt>
                <c:pt idx="10396">
                  <c:v>3.38</c:v>
                </c:pt>
                <c:pt idx="10397">
                  <c:v>3.31</c:v>
                </c:pt>
                <c:pt idx="10400">
                  <c:v>3.25</c:v>
                </c:pt>
                <c:pt idx="10401">
                  <c:v>3.25</c:v>
                </c:pt>
                <c:pt idx="10402">
                  <c:v>3.25</c:v>
                </c:pt>
                <c:pt idx="10403">
                  <c:v>3.19</c:v>
                </c:pt>
                <c:pt idx="10404">
                  <c:v>3.19</c:v>
                </c:pt>
                <c:pt idx="10407">
                  <c:v>3.18</c:v>
                </c:pt>
                <c:pt idx="10408">
                  <c:v>3.2</c:v>
                </c:pt>
                <c:pt idx="10409">
                  <c:v>3.18</c:v>
                </c:pt>
                <c:pt idx="10410">
                  <c:v>3.26</c:v>
                </c:pt>
                <c:pt idx="10411">
                  <c:v>3.35</c:v>
                </c:pt>
                <c:pt idx="10414">
                  <c:v>3.38</c:v>
                </c:pt>
                <c:pt idx="10415">
                  <c:v>3.41</c:v>
                </c:pt>
                <c:pt idx="10416">
                  <c:v>3.4</c:v>
                </c:pt>
                <c:pt idx="10417">
                  <c:v>3.47</c:v>
                </c:pt>
                <c:pt idx="10418">
                  <c:v>3.46</c:v>
                </c:pt>
                <c:pt idx="10425">
                  <c:v>3.54</c:v>
                </c:pt>
                <c:pt idx="10428">
                  <c:v>3.53</c:v>
                </c:pt>
                <c:pt idx="10431">
                  <c:v>3.51</c:v>
                </c:pt>
                <c:pt idx="10432">
                  <c:v>3.56</c:v>
                </c:pt>
                <c:pt idx="10435">
                  <c:v>3.58</c:v>
                </c:pt>
                <c:pt idx="10436">
                  <c:v>3.58</c:v>
                </c:pt>
                <c:pt idx="10437">
                  <c:v>3.65</c:v>
                </c:pt>
                <c:pt idx="10438">
                  <c:v>3.7</c:v>
                </c:pt>
                <c:pt idx="10439">
                  <c:v>3.74</c:v>
                </c:pt>
                <c:pt idx="10442">
                  <c:v>3.83</c:v>
                </c:pt>
                <c:pt idx="10443">
                  <c:v>3.8</c:v>
                </c:pt>
                <c:pt idx="10444">
                  <c:v>3.82</c:v>
                </c:pt>
                <c:pt idx="10445">
                  <c:v>3.75</c:v>
                </c:pt>
                <c:pt idx="10446">
                  <c:v>3.67</c:v>
                </c:pt>
                <c:pt idx="10447">
                  <c:v>3.69</c:v>
                </c:pt>
                <c:pt idx="10448">
                  <c:v>3.66</c:v>
                </c:pt>
                <c:pt idx="10449">
                  <c:v>3.63</c:v>
                </c:pt>
                <c:pt idx="10450">
                  <c:v>3.68</c:v>
                </c:pt>
                <c:pt idx="10451">
                  <c:v>3.72</c:v>
                </c:pt>
                <c:pt idx="10452">
                  <c:v>3.67</c:v>
                </c:pt>
                <c:pt idx="10453">
                  <c:v>3.69</c:v>
                </c:pt>
                <c:pt idx="10454">
                  <c:v>3.68</c:v>
                </c:pt>
                <c:pt idx="10455">
                  <c:v>3.66</c:v>
                </c:pt>
                <c:pt idx="10456">
                  <c:v>3.62</c:v>
                </c:pt>
                <c:pt idx="10457">
                  <c:v>3.58</c:v>
                </c:pt>
                <c:pt idx="10458">
                  <c:v>3.58</c:v>
                </c:pt>
                <c:pt idx="10459">
                  <c:v>3.51</c:v>
                </c:pt>
                <c:pt idx="10460">
                  <c:v>3.51</c:v>
                </c:pt>
                <c:pt idx="10461">
                  <c:v>3.5</c:v>
                </c:pt>
                <c:pt idx="10462">
                  <c:v>3.51</c:v>
                </c:pt>
                <c:pt idx="10463">
                  <c:v>3.56</c:v>
                </c:pt>
                <c:pt idx="10464">
                  <c:v>3.61</c:v>
                </c:pt>
                <c:pt idx="10465">
                  <c:v>3.61</c:v>
                </c:pt>
                <c:pt idx="10466">
                  <c:v>3.61</c:v>
                </c:pt>
                <c:pt idx="10467">
                  <c:v>3.61</c:v>
                </c:pt>
                <c:pt idx="10468">
                  <c:v>3.6</c:v>
                </c:pt>
                <c:pt idx="10469">
                  <c:v>3.66</c:v>
                </c:pt>
                <c:pt idx="10470">
                  <c:v>3.68</c:v>
                </c:pt>
                <c:pt idx="10471">
                  <c:v>3.63</c:v>
                </c:pt>
                <c:pt idx="10472">
                  <c:v>3.61</c:v>
                </c:pt>
                <c:pt idx="10473">
                  <c:v>3.6</c:v>
                </c:pt>
                <c:pt idx="10474">
                  <c:v>3.55</c:v>
                </c:pt>
                <c:pt idx="10475">
                  <c:v>3.56</c:v>
                </c:pt>
                <c:pt idx="10476">
                  <c:v>3.53</c:v>
                </c:pt>
                <c:pt idx="10477">
                  <c:v>3.58</c:v>
                </c:pt>
              </c:numCache>
            </c:numRef>
          </c:val>
          <c:smooth val="0"/>
          <c:extLst>
            <c:ext xmlns:c16="http://schemas.microsoft.com/office/drawing/2014/chart" uri="{C3380CC4-5D6E-409C-BE32-E72D297353CC}">
              <c16:uniqueId val="{00000002-7771-4CE4-86C0-D790253731C0}"/>
            </c:ext>
          </c:extLst>
        </c:ser>
        <c:ser>
          <c:idx val="1"/>
          <c:order val="1"/>
          <c:tx>
            <c:strRef>
              <c:f>Sheet1!$C$1</c:f>
              <c:strCache>
                <c:ptCount val="1"/>
                <c:pt idx="0">
                  <c:v>Greece</c:v>
                </c:pt>
              </c:strCache>
            </c:strRef>
          </c:tx>
          <c:spPr>
            <a:ln w="19050">
              <a:solidFill>
                <a:schemeClr val="accent2"/>
              </a:solidFill>
            </a:ln>
          </c:spPr>
          <c:marker>
            <c:symbol val="none"/>
          </c:marker>
          <c:dLbls>
            <c:dLbl>
              <c:idx val="10368"/>
              <c:layout>
                <c:manualLayout>
                  <c:x val="7.1688207510522572E-2"/>
                  <c:y val="-1.0633029393771667E-2"/>
                </c:manualLayout>
              </c:layout>
              <c:tx>
                <c:rich>
                  <a:bodyPr/>
                  <a:lstStyle/>
                  <a:p>
                    <a:pPr>
                      <a:defRPr sz="900" b="0" i="0" u="none">
                        <a:solidFill>
                          <a:schemeClr val="tx1">
                            <a:lumMod val="65000"/>
                            <a:lumOff val="35000"/>
                          </a:schemeClr>
                        </a:solidFill>
                        <a:latin typeface="Ubuntu Condensed"/>
                      </a:defRPr>
                    </a:pPr>
                    <a:r>
                      <a:rPr lang="en-US" dirty="0"/>
                      <a:t>3.23</a:t>
                    </a:r>
                  </a:p>
                </c:rich>
              </c:tx>
              <c:numFmt formatCode="0.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7771-4CE4-86C0-D790253731C0}"/>
                </c:ext>
              </c:extLst>
            </c:dLbl>
            <c:dLbl>
              <c:idx val="13374"/>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771-4CE4-86C0-D790253731C0}"/>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Sheet1!$A$2:$A$11370</c:f>
              <c:numCache>
                <c:formatCode>yyyy\-mm\-dd</c:formatCode>
                <c:ptCount val="11369"/>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pt idx="10220">
                  <c:v>45390</c:v>
                </c:pt>
                <c:pt idx="10221">
                  <c:v>45391</c:v>
                </c:pt>
                <c:pt idx="10222">
                  <c:v>45392</c:v>
                </c:pt>
                <c:pt idx="10223">
                  <c:v>45393</c:v>
                </c:pt>
                <c:pt idx="10224">
                  <c:v>45394</c:v>
                </c:pt>
                <c:pt idx="10225">
                  <c:v>45397</c:v>
                </c:pt>
                <c:pt idx="10226">
                  <c:v>45398</c:v>
                </c:pt>
                <c:pt idx="10227">
                  <c:v>45399</c:v>
                </c:pt>
                <c:pt idx="10228">
                  <c:v>45400</c:v>
                </c:pt>
                <c:pt idx="10229">
                  <c:v>45401</c:v>
                </c:pt>
                <c:pt idx="10230">
                  <c:v>45404</c:v>
                </c:pt>
                <c:pt idx="10231">
                  <c:v>45405</c:v>
                </c:pt>
                <c:pt idx="10232">
                  <c:v>45406</c:v>
                </c:pt>
                <c:pt idx="10233">
                  <c:v>45407</c:v>
                </c:pt>
                <c:pt idx="10234">
                  <c:v>45408</c:v>
                </c:pt>
                <c:pt idx="10235">
                  <c:v>45411</c:v>
                </c:pt>
                <c:pt idx="10236">
                  <c:v>45412</c:v>
                </c:pt>
                <c:pt idx="10237">
                  <c:v>45413</c:v>
                </c:pt>
                <c:pt idx="10238">
                  <c:v>45414</c:v>
                </c:pt>
                <c:pt idx="10239">
                  <c:v>45415</c:v>
                </c:pt>
                <c:pt idx="10240">
                  <c:v>45418</c:v>
                </c:pt>
                <c:pt idx="10241">
                  <c:v>45419</c:v>
                </c:pt>
                <c:pt idx="10242">
                  <c:v>45420</c:v>
                </c:pt>
                <c:pt idx="10243">
                  <c:v>45421</c:v>
                </c:pt>
                <c:pt idx="10244">
                  <c:v>45422</c:v>
                </c:pt>
                <c:pt idx="10245">
                  <c:v>45425</c:v>
                </c:pt>
                <c:pt idx="10246">
                  <c:v>45426</c:v>
                </c:pt>
                <c:pt idx="10247">
                  <c:v>45427</c:v>
                </c:pt>
                <c:pt idx="10248">
                  <c:v>45428</c:v>
                </c:pt>
                <c:pt idx="10249">
                  <c:v>45429</c:v>
                </c:pt>
                <c:pt idx="10250">
                  <c:v>45432</c:v>
                </c:pt>
                <c:pt idx="10251">
                  <c:v>45433</c:v>
                </c:pt>
                <c:pt idx="10252">
                  <c:v>45434</c:v>
                </c:pt>
                <c:pt idx="10253">
                  <c:v>45435</c:v>
                </c:pt>
                <c:pt idx="10254">
                  <c:v>45436</c:v>
                </c:pt>
                <c:pt idx="10255">
                  <c:v>45439</c:v>
                </c:pt>
                <c:pt idx="10256">
                  <c:v>45440</c:v>
                </c:pt>
                <c:pt idx="10257">
                  <c:v>45441</c:v>
                </c:pt>
                <c:pt idx="10258">
                  <c:v>45442</c:v>
                </c:pt>
                <c:pt idx="10259">
                  <c:v>45443</c:v>
                </c:pt>
                <c:pt idx="10260">
                  <c:v>45446</c:v>
                </c:pt>
                <c:pt idx="10261">
                  <c:v>45447</c:v>
                </c:pt>
                <c:pt idx="10262">
                  <c:v>45448</c:v>
                </c:pt>
                <c:pt idx="10263">
                  <c:v>45449</c:v>
                </c:pt>
                <c:pt idx="10264">
                  <c:v>45450</c:v>
                </c:pt>
                <c:pt idx="10265">
                  <c:v>45453</c:v>
                </c:pt>
                <c:pt idx="10266">
                  <c:v>45454</c:v>
                </c:pt>
                <c:pt idx="10267">
                  <c:v>45455</c:v>
                </c:pt>
                <c:pt idx="10268">
                  <c:v>45456</c:v>
                </c:pt>
                <c:pt idx="10269">
                  <c:v>45457</c:v>
                </c:pt>
                <c:pt idx="10270">
                  <c:v>45460</c:v>
                </c:pt>
                <c:pt idx="10271">
                  <c:v>45461</c:v>
                </c:pt>
                <c:pt idx="10272">
                  <c:v>45462</c:v>
                </c:pt>
                <c:pt idx="10273">
                  <c:v>45463</c:v>
                </c:pt>
                <c:pt idx="10274">
                  <c:v>45464</c:v>
                </c:pt>
                <c:pt idx="10275">
                  <c:v>45467</c:v>
                </c:pt>
                <c:pt idx="10276">
                  <c:v>45468</c:v>
                </c:pt>
                <c:pt idx="10277">
                  <c:v>45469</c:v>
                </c:pt>
                <c:pt idx="10278">
                  <c:v>45470</c:v>
                </c:pt>
                <c:pt idx="10279">
                  <c:v>45471</c:v>
                </c:pt>
                <c:pt idx="10280">
                  <c:v>45474</c:v>
                </c:pt>
                <c:pt idx="10281">
                  <c:v>45475</c:v>
                </c:pt>
                <c:pt idx="10282">
                  <c:v>45476</c:v>
                </c:pt>
                <c:pt idx="10283">
                  <c:v>45477</c:v>
                </c:pt>
                <c:pt idx="10284">
                  <c:v>45478</c:v>
                </c:pt>
                <c:pt idx="10285">
                  <c:v>45481</c:v>
                </c:pt>
                <c:pt idx="10286">
                  <c:v>45482</c:v>
                </c:pt>
                <c:pt idx="10287">
                  <c:v>45483</c:v>
                </c:pt>
                <c:pt idx="10288">
                  <c:v>45484</c:v>
                </c:pt>
                <c:pt idx="10289">
                  <c:v>45485</c:v>
                </c:pt>
                <c:pt idx="10290">
                  <c:v>45488</c:v>
                </c:pt>
                <c:pt idx="10291">
                  <c:v>45489</c:v>
                </c:pt>
                <c:pt idx="10292">
                  <c:v>45490</c:v>
                </c:pt>
                <c:pt idx="10293">
                  <c:v>45491</c:v>
                </c:pt>
                <c:pt idx="10294">
                  <c:v>45492</c:v>
                </c:pt>
                <c:pt idx="10295">
                  <c:v>45495</c:v>
                </c:pt>
                <c:pt idx="10296">
                  <c:v>45496</c:v>
                </c:pt>
                <c:pt idx="10297">
                  <c:v>45497</c:v>
                </c:pt>
                <c:pt idx="10298">
                  <c:v>45498</c:v>
                </c:pt>
                <c:pt idx="10299">
                  <c:v>45499</c:v>
                </c:pt>
                <c:pt idx="10300">
                  <c:v>45502</c:v>
                </c:pt>
                <c:pt idx="10301">
                  <c:v>45503</c:v>
                </c:pt>
                <c:pt idx="10302">
                  <c:v>45504</c:v>
                </c:pt>
                <c:pt idx="10303">
                  <c:v>45505</c:v>
                </c:pt>
                <c:pt idx="10304">
                  <c:v>45506</c:v>
                </c:pt>
                <c:pt idx="10305">
                  <c:v>45509</c:v>
                </c:pt>
                <c:pt idx="10306">
                  <c:v>45510</c:v>
                </c:pt>
                <c:pt idx="10307">
                  <c:v>45511</c:v>
                </c:pt>
                <c:pt idx="10308">
                  <c:v>45512</c:v>
                </c:pt>
                <c:pt idx="10309">
                  <c:v>45513</c:v>
                </c:pt>
                <c:pt idx="10310">
                  <c:v>45516</c:v>
                </c:pt>
                <c:pt idx="10311">
                  <c:v>45517</c:v>
                </c:pt>
                <c:pt idx="10312">
                  <c:v>45518</c:v>
                </c:pt>
                <c:pt idx="10313">
                  <c:v>45519</c:v>
                </c:pt>
                <c:pt idx="10314">
                  <c:v>45520</c:v>
                </c:pt>
                <c:pt idx="10315">
                  <c:v>45523</c:v>
                </c:pt>
                <c:pt idx="10316">
                  <c:v>45524</c:v>
                </c:pt>
                <c:pt idx="10317">
                  <c:v>45525</c:v>
                </c:pt>
                <c:pt idx="10318">
                  <c:v>45526</c:v>
                </c:pt>
                <c:pt idx="10319">
                  <c:v>45527</c:v>
                </c:pt>
                <c:pt idx="10320">
                  <c:v>45530</c:v>
                </c:pt>
                <c:pt idx="10321">
                  <c:v>45531</c:v>
                </c:pt>
                <c:pt idx="10322">
                  <c:v>45532</c:v>
                </c:pt>
                <c:pt idx="10323">
                  <c:v>45533</c:v>
                </c:pt>
                <c:pt idx="10324">
                  <c:v>45534</c:v>
                </c:pt>
                <c:pt idx="10325">
                  <c:v>45537</c:v>
                </c:pt>
                <c:pt idx="10326">
                  <c:v>45538</c:v>
                </c:pt>
                <c:pt idx="10327">
                  <c:v>45539</c:v>
                </c:pt>
                <c:pt idx="10328">
                  <c:v>45540</c:v>
                </c:pt>
                <c:pt idx="10329">
                  <c:v>45541</c:v>
                </c:pt>
                <c:pt idx="10330">
                  <c:v>45544</c:v>
                </c:pt>
                <c:pt idx="10331">
                  <c:v>45545</c:v>
                </c:pt>
                <c:pt idx="10332">
                  <c:v>45546</c:v>
                </c:pt>
                <c:pt idx="10333">
                  <c:v>45547</c:v>
                </c:pt>
                <c:pt idx="10334">
                  <c:v>45548</c:v>
                </c:pt>
                <c:pt idx="10335">
                  <c:v>45551</c:v>
                </c:pt>
                <c:pt idx="10336">
                  <c:v>45552</c:v>
                </c:pt>
                <c:pt idx="10337">
                  <c:v>45553</c:v>
                </c:pt>
                <c:pt idx="10338">
                  <c:v>45554</c:v>
                </c:pt>
                <c:pt idx="10339">
                  <c:v>45555</c:v>
                </c:pt>
                <c:pt idx="10340">
                  <c:v>45558</c:v>
                </c:pt>
                <c:pt idx="10341">
                  <c:v>45559</c:v>
                </c:pt>
                <c:pt idx="10342">
                  <c:v>45560</c:v>
                </c:pt>
                <c:pt idx="10343">
                  <c:v>45561</c:v>
                </c:pt>
                <c:pt idx="10344">
                  <c:v>45562</c:v>
                </c:pt>
                <c:pt idx="10345">
                  <c:v>45565</c:v>
                </c:pt>
                <c:pt idx="10346">
                  <c:v>45566</c:v>
                </c:pt>
                <c:pt idx="10347">
                  <c:v>45567</c:v>
                </c:pt>
                <c:pt idx="10348">
                  <c:v>45568</c:v>
                </c:pt>
                <c:pt idx="10349">
                  <c:v>45569</c:v>
                </c:pt>
                <c:pt idx="10350">
                  <c:v>45572</c:v>
                </c:pt>
                <c:pt idx="10351">
                  <c:v>45573</c:v>
                </c:pt>
                <c:pt idx="10352">
                  <c:v>45574</c:v>
                </c:pt>
                <c:pt idx="10353">
                  <c:v>45575</c:v>
                </c:pt>
                <c:pt idx="10354">
                  <c:v>45576</c:v>
                </c:pt>
                <c:pt idx="10355">
                  <c:v>45579</c:v>
                </c:pt>
                <c:pt idx="10356">
                  <c:v>45580</c:v>
                </c:pt>
                <c:pt idx="10357">
                  <c:v>45581</c:v>
                </c:pt>
                <c:pt idx="10358">
                  <c:v>45582</c:v>
                </c:pt>
                <c:pt idx="10359">
                  <c:v>45583</c:v>
                </c:pt>
                <c:pt idx="10360">
                  <c:v>45586</c:v>
                </c:pt>
                <c:pt idx="10361">
                  <c:v>45587</c:v>
                </c:pt>
                <c:pt idx="10362">
                  <c:v>45588</c:v>
                </c:pt>
                <c:pt idx="10363">
                  <c:v>45589</c:v>
                </c:pt>
                <c:pt idx="10364">
                  <c:v>45590</c:v>
                </c:pt>
                <c:pt idx="10365">
                  <c:v>45593</c:v>
                </c:pt>
                <c:pt idx="10366">
                  <c:v>45594</c:v>
                </c:pt>
                <c:pt idx="10367">
                  <c:v>45595</c:v>
                </c:pt>
                <c:pt idx="10368">
                  <c:v>45596</c:v>
                </c:pt>
                <c:pt idx="10369">
                  <c:v>45597</c:v>
                </c:pt>
                <c:pt idx="10370">
                  <c:v>45598</c:v>
                </c:pt>
                <c:pt idx="10371">
                  <c:v>45599</c:v>
                </c:pt>
                <c:pt idx="10372">
                  <c:v>45600</c:v>
                </c:pt>
                <c:pt idx="10373">
                  <c:v>45601</c:v>
                </c:pt>
                <c:pt idx="10374">
                  <c:v>45602</c:v>
                </c:pt>
                <c:pt idx="10375">
                  <c:v>45603</c:v>
                </c:pt>
                <c:pt idx="10376">
                  <c:v>45604</c:v>
                </c:pt>
                <c:pt idx="10377">
                  <c:v>45605</c:v>
                </c:pt>
                <c:pt idx="10378">
                  <c:v>45606</c:v>
                </c:pt>
                <c:pt idx="10379">
                  <c:v>45607</c:v>
                </c:pt>
                <c:pt idx="10380">
                  <c:v>45608</c:v>
                </c:pt>
                <c:pt idx="10381">
                  <c:v>45609</c:v>
                </c:pt>
                <c:pt idx="10382">
                  <c:v>45610</c:v>
                </c:pt>
                <c:pt idx="10383">
                  <c:v>45611</c:v>
                </c:pt>
                <c:pt idx="10384">
                  <c:v>45612</c:v>
                </c:pt>
                <c:pt idx="10385">
                  <c:v>45613</c:v>
                </c:pt>
                <c:pt idx="10386">
                  <c:v>45614</c:v>
                </c:pt>
                <c:pt idx="10387">
                  <c:v>45615</c:v>
                </c:pt>
                <c:pt idx="10388">
                  <c:v>45616</c:v>
                </c:pt>
                <c:pt idx="10389">
                  <c:v>45617</c:v>
                </c:pt>
                <c:pt idx="10390">
                  <c:v>45618</c:v>
                </c:pt>
                <c:pt idx="10391">
                  <c:v>45619</c:v>
                </c:pt>
                <c:pt idx="10392">
                  <c:v>45620</c:v>
                </c:pt>
                <c:pt idx="10393">
                  <c:v>45621</c:v>
                </c:pt>
                <c:pt idx="10394">
                  <c:v>45622</c:v>
                </c:pt>
                <c:pt idx="10395">
                  <c:v>45623</c:v>
                </c:pt>
                <c:pt idx="10396">
                  <c:v>45624</c:v>
                </c:pt>
                <c:pt idx="10397">
                  <c:v>45625</c:v>
                </c:pt>
                <c:pt idx="10398">
                  <c:v>45626</c:v>
                </c:pt>
                <c:pt idx="10399">
                  <c:v>45627</c:v>
                </c:pt>
                <c:pt idx="10400">
                  <c:v>45628</c:v>
                </c:pt>
                <c:pt idx="10401">
                  <c:v>45629</c:v>
                </c:pt>
                <c:pt idx="10402">
                  <c:v>45630</c:v>
                </c:pt>
                <c:pt idx="10403">
                  <c:v>45631</c:v>
                </c:pt>
                <c:pt idx="10404">
                  <c:v>45632</c:v>
                </c:pt>
                <c:pt idx="10405">
                  <c:v>45633</c:v>
                </c:pt>
                <c:pt idx="10406">
                  <c:v>45634</c:v>
                </c:pt>
                <c:pt idx="10407">
                  <c:v>45635</c:v>
                </c:pt>
                <c:pt idx="10408">
                  <c:v>45636</c:v>
                </c:pt>
                <c:pt idx="10409">
                  <c:v>45637</c:v>
                </c:pt>
                <c:pt idx="10410">
                  <c:v>45638</c:v>
                </c:pt>
                <c:pt idx="10411">
                  <c:v>45639</c:v>
                </c:pt>
                <c:pt idx="10412">
                  <c:v>45640</c:v>
                </c:pt>
                <c:pt idx="10413">
                  <c:v>45641</c:v>
                </c:pt>
                <c:pt idx="10414">
                  <c:v>45642</c:v>
                </c:pt>
                <c:pt idx="10415">
                  <c:v>45643</c:v>
                </c:pt>
                <c:pt idx="10416">
                  <c:v>45644</c:v>
                </c:pt>
                <c:pt idx="10417">
                  <c:v>45645</c:v>
                </c:pt>
                <c:pt idx="10418">
                  <c:v>45646</c:v>
                </c:pt>
                <c:pt idx="10419">
                  <c:v>45647</c:v>
                </c:pt>
                <c:pt idx="10420">
                  <c:v>45648</c:v>
                </c:pt>
                <c:pt idx="10421">
                  <c:v>45649</c:v>
                </c:pt>
                <c:pt idx="10422">
                  <c:v>45650</c:v>
                </c:pt>
                <c:pt idx="10423">
                  <c:v>45651</c:v>
                </c:pt>
                <c:pt idx="10424">
                  <c:v>45652</c:v>
                </c:pt>
                <c:pt idx="10425">
                  <c:v>45653</c:v>
                </c:pt>
                <c:pt idx="10426">
                  <c:v>45654</c:v>
                </c:pt>
                <c:pt idx="10427">
                  <c:v>45655</c:v>
                </c:pt>
                <c:pt idx="10428">
                  <c:v>45656</c:v>
                </c:pt>
                <c:pt idx="10429">
                  <c:v>45657</c:v>
                </c:pt>
                <c:pt idx="10430">
                  <c:v>45658</c:v>
                </c:pt>
                <c:pt idx="10431">
                  <c:v>45659</c:v>
                </c:pt>
                <c:pt idx="10432">
                  <c:v>45660</c:v>
                </c:pt>
                <c:pt idx="10433">
                  <c:v>45661</c:v>
                </c:pt>
                <c:pt idx="10434">
                  <c:v>45662</c:v>
                </c:pt>
                <c:pt idx="10435">
                  <c:v>45663</c:v>
                </c:pt>
                <c:pt idx="10436">
                  <c:v>45664</c:v>
                </c:pt>
                <c:pt idx="10437">
                  <c:v>45665</c:v>
                </c:pt>
                <c:pt idx="10438">
                  <c:v>45666</c:v>
                </c:pt>
                <c:pt idx="10439">
                  <c:v>45667</c:v>
                </c:pt>
                <c:pt idx="10440">
                  <c:v>45668</c:v>
                </c:pt>
                <c:pt idx="10441">
                  <c:v>45669</c:v>
                </c:pt>
                <c:pt idx="10442">
                  <c:v>45670</c:v>
                </c:pt>
                <c:pt idx="10443">
                  <c:v>45671</c:v>
                </c:pt>
                <c:pt idx="10444">
                  <c:v>45672</c:v>
                </c:pt>
                <c:pt idx="10445">
                  <c:v>45673</c:v>
                </c:pt>
                <c:pt idx="10446">
                  <c:v>45674</c:v>
                </c:pt>
                <c:pt idx="10447">
                  <c:v>45677</c:v>
                </c:pt>
                <c:pt idx="10448">
                  <c:v>45678</c:v>
                </c:pt>
                <c:pt idx="10449">
                  <c:v>45679</c:v>
                </c:pt>
                <c:pt idx="10450">
                  <c:v>45680</c:v>
                </c:pt>
                <c:pt idx="10451">
                  <c:v>45681</c:v>
                </c:pt>
                <c:pt idx="10452">
                  <c:v>45684</c:v>
                </c:pt>
                <c:pt idx="10453">
                  <c:v>45685</c:v>
                </c:pt>
                <c:pt idx="10454">
                  <c:v>45686</c:v>
                </c:pt>
                <c:pt idx="10455">
                  <c:v>45687</c:v>
                </c:pt>
                <c:pt idx="10456">
                  <c:v>45688</c:v>
                </c:pt>
                <c:pt idx="10457">
                  <c:v>45691</c:v>
                </c:pt>
                <c:pt idx="10458">
                  <c:v>45692</c:v>
                </c:pt>
                <c:pt idx="10459">
                  <c:v>45693</c:v>
                </c:pt>
                <c:pt idx="10460">
                  <c:v>45694</c:v>
                </c:pt>
                <c:pt idx="10461">
                  <c:v>45695</c:v>
                </c:pt>
                <c:pt idx="10462">
                  <c:v>45698</c:v>
                </c:pt>
                <c:pt idx="10463">
                  <c:v>45699</c:v>
                </c:pt>
                <c:pt idx="10464">
                  <c:v>45700</c:v>
                </c:pt>
                <c:pt idx="10465">
                  <c:v>45701</c:v>
                </c:pt>
                <c:pt idx="10466">
                  <c:v>45702</c:v>
                </c:pt>
                <c:pt idx="10467">
                  <c:v>45705</c:v>
                </c:pt>
                <c:pt idx="10468">
                  <c:v>45706</c:v>
                </c:pt>
                <c:pt idx="10469">
                  <c:v>45707</c:v>
                </c:pt>
                <c:pt idx="10470">
                  <c:v>45708</c:v>
                </c:pt>
                <c:pt idx="10471">
                  <c:v>45709</c:v>
                </c:pt>
                <c:pt idx="10472">
                  <c:v>45712</c:v>
                </c:pt>
                <c:pt idx="10473">
                  <c:v>45713</c:v>
                </c:pt>
                <c:pt idx="10474">
                  <c:v>45714</c:v>
                </c:pt>
                <c:pt idx="10475">
                  <c:v>45715</c:v>
                </c:pt>
                <c:pt idx="10476">
                  <c:v>45716</c:v>
                </c:pt>
                <c:pt idx="10477">
                  <c:v>45719</c:v>
                </c:pt>
              </c:numCache>
            </c:numRef>
          </c:cat>
          <c:val>
            <c:numRef>
              <c:f>Sheet1!$C$2:$C$11370</c:f>
              <c:numCache>
                <c:formatCode>General</c:formatCode>
                <c:ptCount val="11369"/>
                <c:pt idx="1998">
                  <c:v>23.5</c:v>
                </c:pt>
                <c:pt idx="1999">
                  <c:v>23.5</c:v>
                </c:pt>
                <c:pt idx="2000">
                  <c:v>23.5</c:v>
                </c:pt>
                <c:pt idx="2001">
                  <c:v>23.5</c:v>
                </c:pt>
                <c:pt idx="2002">
                  <c:v>23.5</c:v>
                </c:pt>
                <c:pt idx="2003">
                  <c:v>23.5</c:v>
                </c:pt>
                <c:pt idx="2004">
                  <c:v>23.5</c:v>
                </c:pt>
                <c:pt idx="2005">
                  <c:v>23.5</c:v>
                </c:pt>
                <c:pt idx="2006">
                  <c:v>23.5</c:v>
                </c:pt>
                <c:pt idx="2007">
                  <c:v>23.5</c:v>
                </c:pt>
                <c:pt idx="2008">
                  <c:v>23.5</c:v>
                </c:pt>
                <c:pt idx="2009">
                  <c:v>23.5</c:v>
                </c:pt>
                <c:pt idx="2010">
                  <c:v>23.5</c:v>
                </c:pt>
                <c:pt idx="2011">
                  <c:v>23.5</c:v>
                </c:pt>
                <c:pt idx="2012">
                  <c:v>23.5</c:v>
                </c:pt>
                <c:pt idx="2013">
                  <c:v>23.5</c:v>
                </c:pt>
                <c:pt idx="2014">
                  <c:v>23.5</c:v>
                </c:pt>
                <c:pt idx="2015">
                  <c:v>23.5</c:v>
                </c:pt>
                <c:pt idx="2016">
                  <c:v>23.5</c:v>
                </c:pt>
                <c:pt idx="2017">
                  <c:v>23.5</c:v>
                </c:pt>
                <c:pt idx="2018">
                  <c:v>23.5</c:v>
                </c:pt>
                <c:pt idx="2019">
                  <c:v>23.5</c:v>
                </c:pt>
                <c:pt idx="2020">
                  <c:v>23.5</c:v>
                </c:pt>
                <c:pt idx="2021">
                  <c:v>23.5</c:v>
                </c:pt>
                <c:pt idx="2022">
                  <c:v>23.5</c:v>
                </c:pt>
                <c:pt idx="2023">
                  <c:v>23.5</c:v>
                </c:pt>
                <c:pt idx="2024">
                  <c:v>23.5</c:v>
                </c:pt>
                <c:pt idx="2025">
                  <c:v>23.5</c:v>
                </c:pt>
                <c:pt idx="2026">
                  <c:v>23.5</c:v>
                </c:pt>
                <c:pt idx="2027">
                  <c:v>23.5</c:v>
                </c:pt>
                <c:pt idx="2028">
                  <c:v>23.5</c:v>
                </c:pt>
                <c:pt idx="2029">
                  <c:v>23.5</c:v>
                </c:pt>
                <c:pt idx="2030">
                  <c:v>23.5</c:v>
                </c:pt>
                <c:pt idx="2031">
                  <c:v>23.5</c:v>
                </c:pt>
                <c:pt idx="2032">
                  <c:v>23.5</c:v>
                </c:pt>
                <c:pt idx="2033">
                  <c:v>23.5</c:v>
                </c:pt>
                <c:pt idx="2034">
                  <c:v>23.5</c:v>
                </c:pt>
                <c:pt idx="2035">
                  <c:v>23.5</c:v>
                </c:pt>
                <c:pt idx="2036">
                  <c:v>23.5</c:v>
                </c:pt>
                <c:pt idx="2037">
                  <c:v>23.5</c:v>
                </c:pt>
                <c:pt idx="2038">
                  <c:v>23.5</c:v>
                </c:pt>
                <c:pt idx="2039">
                  <c:v>23.5</c:v>
                </c:pt>
                <c:pt idx="2040">
                  <c:v>23.5</c:v>
                </c:pt>
                <c:pt idx="2041">
                  <c:v>24</c:v>
                </c:pt>
                <c:pt idx="2042">
                  <c:v>25</c:v>
                </c:pt>
                <c:pt idx="2043">
                  <c:v>25</c:v>
                </c:pt>
                <c:pt idx="2044">
                  <c:v>25</c:v>
                </c:pt>
                <c:pt idx="2045">
                  <c:v>25</c:v>
                </c:pt>
                <c:pt idx="2046">
                  <c:v>25</c:v>
                </c:pt>
                <c:pt idx="2047">
                  <c:v>25</c:v>
                </c:pt>
                <c:pt idx="2048">
                  <c:v>25</c:v>
                </c:pt>
                <c:pt idx="2049">
                  <c:v>25</c:v>
                </c:pt>
                <c:pt idx="2050">
                  <c:v>25</c:v>
                </c:pt>
                <c:pt idx="2051">
                  <c:v>25</c:v>
                </c:pt>
                <c:pt idx="2052">
                  <c:v>25</c:v>
                </c:pt>
                <c:pt idx="2053">
                  <c:v>25</c:v>
                </c:pt>
                <c:pt idx="2054">
                  <c:v>25</c:v>
                </c:pt>
                <c:pt idx="2055">
                  <c:v>25</c:v>
                </c:pt>
                <c:pt idx="2056">
                  <c:v>25</c:v>
                </c:pt>
                <c:pt idx="2057">
                  <c:v>25</c:v>
                </c:pt>
                <c:pt idx="2058">
                  <c:v>25</c:v>
                </c:pt>
                <c:pt idx="2059">
                  <c:v>25</c:v>
                </c:pt>
                <c:pt idx="2060">
                  <c:v>25</c:v>
                </c:pt>
                <c:pt idx="2061">
                  <c:v>25</c:v>
                </c:pt>
                <c:pt idx="2062">
                  <c:v>25</c:v>
                </c:pt>
                <c:pt idx="2063">
                  <c:v>25</c:v>
                </c:pt>
                <c:pt idx="2064">
                  <c:v>24.5</c:v>
                </c:pt>
                <c:pt idx="2085">
                  <c:v>24.5</c:v>
                </c:pt>
                <c:pt idx="2095">
                  <c:v>24.5</c:v>
                </c:pt>
                <c:pt idx="2105">
                  <c:v>24.5</c:v>
                </c:pt>
                <c:pt idx="2116">
                  <c:v>24.5</c:v>
                </c:pt>
                <c:pt idx="2139">
                  <c:v>24.5</c:v>
                </c:pt>
                <c:pt idx="2150">
                  <c:v>24.25</c:v>
                </c:pt>
                <c:pt idx="2161">
                  <c:v>24</c:v>
                </c:pt>
                <c:pt idx="2171">
                  <c:v>23.75</c:v>
                </c:pt>
                <c:pt idx="2182">
                  <c:v>23.5</c:v>
                </c:pt>
                <c:pt idx="2193">
                  <c:v>23.25</c:v>
                </c:pt>
                <c:pt idx="2204">
                  <c:v>23</c:v>
                </c:pt>
                <c:pt idx="2215">
                  <c:v>22.75</c:v>
                </c:pt>
                <c:pt idx="2237">
                  <c:v>22.25</c:v>
                </c:pt>
                <c:pt idx="2248">
                  <c:v>22.25</c:v>
                </c:pt>
                <c:pt idx="2259">
                  <c:v>22.25</c:v>
                </c:pt>
                <c:pt idx="2280">
                  <c:v>22.25</c:v>
                </c:pt>
                <c:pt idx="2292">
                  <c:v>22.25</c:v>
                </c:pt>
                <c:pt idx="2303">
                  <c:v>22.25</c:v>
                </c:pt>
                <c:pt idx="2314">
                  <c:v>22.25</c:v>
                </c:pt>
                <c:pt idx="2325">
                  <c:v>22.25</c:v>
                </c:pt>
                <c:pt idx="2335">
                  <c:v>22.25</c:v>
                </c:pt>
                <c:pt idx="2346">
                  <c:v>21.75</c:v>
                </c:pt>
                <c:pt idx="2356">
                  <c:v>21.5</c:v>
                </c:pt>
                <c:pt idx="2366">
                  <c:v>21</c:v>
                </c:pt>
                <c:pt idx="2377">
                  <c:v>20.75</c:v>
                </c:pt>
                <c:pt idx="2389">
                  <c:v>20</c:v>
                </c:pt>
                <c:pt idx="2399">
                  <c:v>20</c:v>
                </c:pt>
                <c:pt idx="2410">
                  <c:v>20</c:v>
                </c:pt>
                <c:pt idx="2498">
                  <c:v>21.5</c:v>
                </c:pt>
                <c:pt idx="2520">
                  <c:v>21.5</c:v>
                </c:pt>
                <c:pt idx="2585">
                  <c:v>19</c:v>
                </c:pt>
                <c:pt idx="2607">
                  <c:v>19</c:v>
                </c:pt>
                <c:pt idx="2627">
                  <c:v>18.5</c:v>
                </c:pt>
                <c:pt idx="2650">
                  <c:v>18.25</c:v>
                </c:pt>
                <c:pt idx="2670">
                  <c:v>18</c:v>
                </c:pt>
                <c:pt idx="2683">
                  <c:v>17.75</c:v>
                </c:pt>
                <c:pt idx="2691">
                  <c:v>17.5</c:v>
                </c:pt>
                <c:pt idx="2693">
                  <c:v>17.5</c:v>
                </c:pt>
                <c:pt idx="2715">
                  <c:v>17.239999999999998</c:v>
                </c:pt>
                <c:pt idx="2759">
                  <c:v>16.190000000000001</c:v>
                </c:pt>
                <c:pt idx="2780">
                  <c:v>15.72</c:v>
                </c:pt>
                <c:pt idx="2813">
                  <c:v>15.4</c:v>
                </c:pt>
                <c:pt idx="2878">
                  <c:v>15.3</c:v>
                </c:pt>
                <c:pt idx="2898">
                  <c:v>14.9</c:v>
                </c:pt>
                <c:pt idx="2925">
                  <c:v>14.8</c:v>
                </c:pt>
                <c:pt idx="2945">
                  <c:v>14.94</c:v>
                </c:pt>
                <c:pt idx="2955">
                  <c:v>14.8</c:v>
                </c:pt>
                <c:pt idx="2966">
                  <c:v>14.95</c:v>
                </c:pt>
                <c:pt idx="2983">
                  <c:v>14.61</c:v>
                </c:pt>
                <c:pt idx="3008">
                  <c:v>14.46</c:v>
                </c:pt>
                <c:pt idx="3058">
                  <c:v>14</c:v>
                </c:pt>
                <c:pt idx="3082">
                  <c:v>13.36</c:v>
                </c:pt>
                <c:pt idx="3105">
                  <c:v>12.42</c:v>
                </c:pt>
                <c:pt idx="3127">
                  <c:v>12.29</c:v>
                </c:pt>
                <c:pt idx="3165">
                  <c:v>9.36</c:v>
                </c:pt>
                <c:pt idx="3166">
                  <c:v>9.4</c:v>
                </c:pt>
                <c:pt idx="3168">
                  <c:v>10</c:v>
                </c:pt>
                <c:pt idx="3169">
                  <c:v>9.3000000000000007</c:v>
                </c:pt>
                <c:pt idx="3170">
                  <c:v>9.31</c:v>
                </c:pt>
                <c:pt idx="3171">
                  <c:v>9.32</c:v>
                </c:pt>
                <c:pt idx="3172">
                  <c:v>9.33</c:v>
                </c:pt>
                <c:pt idx="3173">
                  <c:v>9.33</c:v>
                </c:pt>
                <c:pt idx="3174">
                  <c:v>9.3800000000000008</c:v>
                </c:pt>
                <c:pt idx="3175">
                  <c:v>9.35</c:v>
                </c:pt>
                <c:pt idx="3176">
                  <c:v>9.36</c:v>
                </c:pt>
                <c:pt idx="3177">
                  <c:v>9.36</c:v>
                </c:pt>
                <c:pt idx="3178">
                  <c:v>9.3699999999999992</c:v>
                </c:pt>
                <c:pt idx="3179">
                  <c:v>9.36</c:v>
                </c:pt>
                <c:pt idx="3180">
                  <c:v>9.36</c:v>
                </c:pt>
                <c:pt idx="3181">
                  <c:v>9.33</c:v>
                </c:pt>
                <c:pt idx="3182">
                  <c:v>9.32</c:v>
                </c:pt>
                <c:pt idx="3183">
                  <c:v>9.34</c:v>
                </c:pt>
                <c:pt idx="3184">
                  <c:v>9.34</c:v>
                </c:pt>
                <c:pt idx="3185">
                  <c:v>9.34</c:v>
                </c:pt>
                <c:pt idx="3186">
                  <c:v>9.32</c:v>
                </c:pt>
                <c:pt idx="3187">
                  <c:v>9.2899999999999991</c:v>
                </c:pt>
                <c:pt idx="3188">
                  <c:v>9.2799999999999994</c:v>
                </c:pt>
                <c:pt idx="3189">
                  <c:v>9.27</c:v>
                </c:pt>
                <c:pt idx="3192">
                  <c:v>9.27</c:v>
                </c:pt>
                <c:pt idx="3193">
                  <c:v>9.25</c:v>
                </c:pt>
                <c:pt idx="3195">
                  <c:v>9.25</c:v>
                </c:pt>
                <c:pt idx="3196">
                  <c:v>9.23</c:v>
                </c:pt>
                <c:pt idx="3197">
                  <c:v>9.2200000000000006</c:v>
                </c:pt>
                <c:pt idx="3198">
                  <c:v>9.17</c:v>
                </c:pt>
                <c:pt idx="3199">
                  <c:v>9.1300000000000008</c:v>
                </c:pt>
                <c:pt idx="3200">
                  <c:v>9.07</c:v>
                </c:pt>
                <c:pt idx="3201">
                  <c:v>9.0299999999999994</c:v>
                </c:pt>
                <c:pt idx="3202">
                  <c:v>8.99</c:v>
                </c:pt>
                <c:pt idx="3203">
                  <c:v>8.8000000000000007</c:v>
                </c:pt>
                <c:pt idx="3204">
                  <c:v>8.8000000000000007</c:v>
                </c:pt>
                <c:pt idx="3205">
                  <c:v>8.81</c:v>
                </c:pt>
                <c:pt idx="3206">
                  <c:v>8.7100000000000009</c:v>
                </c:pt>
                <c:pt idx="3207">
                  <c:v>8.6999999999999993</c:v>
                </c:pt>
                <c:pt idx="3208">
                  <c:v>8.68</c:v>
                </c:pt>
                <c:pt idx="3209">
                  <c:v>8.68</c:v>
                </c:pt>
                <c:pt idx="3210">
                  <c:v>8.82</c:v>
                </c:pt>
                <c:pt idx="3211">
                  <c:v>8.81</c:v>
                </c:pt>
                <c:pt idx="3212">
                  <c:v>8.83</c:v>
                </c:pt>
                <c:pt idx="3213">
                  <c:v>8.85</c:v>
                </c:pt>
                <c:pt idx="3214">
                  <c:v>8.9499999999999993</c:v>
                </c:pt>
                <c:pt idx="3215">
                  <c:v>8.84</c:v>
                </c:pt>
                <c:pt idx="3230">
                  <c:v>9.1</c:v>
                </c:pt>
                <c:pt idx="3231">
                  <c:v>9.1300000000000008</c:v>
                </c:pt>
                <c:pt idx="3232">
                  <c:v>9.14</c:v>
                </c:pt>
                <c:pt idx="3233">
                  <c:v>9.16</c:v>
                </c:pt>
                <c:pt idx="3234">
                  <c:v>9.17</c:v>
                </c:pt>
                <c:pt idx="3235">
                  <c:v>9.19</c:v>
                </c:pt>
                <c:pt idx="3236">
                  <c:v>9.17</c:v>
                </c:pt>
                <c:pt idx="3237">
                  <c:v>9.17</c:v>
                </c:pt>
                <c:pt idx="3238">
                  <c:v>9.1999999999999993</c:v>
                </c:pt>
                <c:pt idx="3239">
                  <c:v>9.2200000000000006</c:v>
                </c:pt>
                <c:pt idx="3240">
                  <c:v>9.15</c:v>
                </c:pt>
                <c:pt idx="3241">
                  <c:v>9.17</c:v>
                </c:pt>
                <c:pt idx="3242">
                  <c:v>9.17</c:v>
                </c:pt>
                <c:pt idx="3243">
                  <c:v>9.19</c:v>
                </c:pt>
                <c:pt idx="3244">
                  <c:v>9.18</c:v>
                </c:pt>
                <c:pt idx="3245">
                  <c:v>9.31</c:v>
                </c:pt>
                <c:pt idx="3246">
                  <c:v>9.43</c:v>
                </c:pt>
                <c:pt idx="3247">
                  <c:v>9.27</c:v>
                </c:pt>
                <c:pt idx="3248">
                  <c:v>9.6</c:v>
                </c:pt>
                <c:pt idx="3249">
                  <c:v>9.59</c:v>
                </c:pt>
                <c:pt idx="3250">
                  <c:v>9.6</c:v>
                </c:pt>
                <c:pt idx="3251">
                  <c:v>9.67</c:v>
                </c:pt>
                <c:pt idx="3252">
                  <c:v>9.68</c:v>
                </c:pt>
                <c:pt idx="3253">
                  <c:v>9.66</c:v>
                </c:pt>
                <c:pt idx="3254">
                  <c:v>9.58</c:v>
                </c:pt>
                <c:pt idx="3255">
                  <c:v>9.57</c:v>
                </c:pt>
                <c:pt idx="3256">
                  <c:v>9.6</c:v>
                </c:pt>
                <c:pt idx="3257">
                  <c:v>9.6</c:v>
                </c:pt>
                <c:pt idx="3258">
                  <c:v>9.57</c:v>
                </c:pt>
                <c:pt idx="3259">
                  <c:v>9.5399999999999991</c:v>
                </c:pt>
                <c:pt idx="3260">
                  <c:v>9.5500000000000007</c:v>
                </c:pt>
                <c:pt idx="3261">
                  <c:v>9.5500000000000007</c:v>
                </c:pt>
                <c:pt idx="3262">
                  <c:v>9.6199999999999992</c:v>
                </c:pt>
                <c:pt idx="3263">
                  <c:v>9.64</c:v>
                </c:pt>
                <c:pt idx="3264">
                  <c:v>9.65</c:v>
                </c:pt>
                <c:pt idx="3265">
                  <c:v>9.66</c:v>
                </c:pt>
                <c:pt idx="3266">
                  <c:v>9.66</c:v>
                </c:pt>
                <c:pt idx="3267">
                  <c:v>9.66</c:v>
                </c:pt>
                <c:pt idx="3268">
                  <c:v>9.66</c:v>
                </c:pt>
                <c:pt idx="3269">
                  <c:v>9.66</c:v>
                </c:pt>
                <c:pt idx="3271">
                  <c:v>9.67</c:v>
                </c:pt>
                <c:pt idx="3272">
                  <c:v>9.6300000000000008</c:v>
                </c:pt>
                <c:pt idx="3273">
                  <c:v>9.6300000000000008</c:v>
                </c:pt>
                <c:pt idx="3274">
                  <c:v>9.6199999999999992</c:v>
                </c:pt>
                <c:pt idx="3275">
                  <c:v>9.6199999999999992</c:v>
                </c:pt>
                <c:pt idx="3276">
                  <c:v>9.6300000000000008</c:v>
                </c:pt>
                <c:pt idx="3277">
                  <c:v>9.6199999999999992</c:v>
                </c:pt>
                <c:pt idx="3278">
                  <c:v>9.6199999999999992</c:v>
                </c:pt>
                <c:pt idx="3279">
                  <c:v>9.59</c:v>
                </c:pt>
                <c:pt idx="3280">
                  <c:v>9.56</c:v>
                </c:pt>
                <c:pt idx="3281">
                  <c:v>9.57</c:v>
                </c:pt>
                <c:pt idx="3282">
                  <c:v>9.56</c:v>
                </c:pt>
                <c:pt idx="3283">
                  <c:v>9.52</c:v>
                </c:pt>
                <c:pt idx="3284">
                  <c:v>9.51</c:v>
                </c:pt>
                <c:pt idx="3285">
                  <c:v>9.52</c:v>
                </c:pt>
                <c:pt idx="3286">
                  <c:v>9.4499999999999993</c:v>
                </c:pt>
                <c:pt idx="3287">
                  <c:v>9.4700000000000006</c:v>
                </c:pt>
                <c:pt idx="3288">
                  <c:v>9.5299999999999994</c:v>
                </c:pt>
                <c:pt idx="3289">
                  <c:v>9.5399999999999991</c:v>
                </c:pt>
                <c:pt idx="3290">
                  <c:v>9.52</c:v>
                </c:pt>
                <c:pt idx="3291">
                  <c:v>9.5500000000000007</c:v>
                </c:pt>
                <c:pt idx="3292">
                  <c:v>9.57</c:v>
                </c:pt>
                <c:pt idx="3293">
                  <c:v>9.6</c:v>
                </c:pt>
                <c:pt idx="3294">
                  <c:v>9.2799999999999994</c:v>
                </c:pt>
                <c:pt idx="3295">
                  <c:v>9.2799999999999994</c:v>
                </c:pt>
                <c:pt idx="3296">
                  <c:v>9.2799999999999994</c:v>
                </c:pt>
                <c:pt idx="3297">
                  <c:v>9.23</c:v>
                </c:pt>
                <c:pt idx="3298">
                  <c:v>9.2799999999999994</c:v>
                </c:pt>
                <c:pt idx="3299">
                  <c:v>9.31</c:v>
                </c:pt>
                <c:pt idx="3300">
                  <c:v>9.31</c:v>
                </c:pt>
                <c:pt idx="3301">
                  <c:v>9.27</c:v>
                </c:pt>
                <c:pt idx="3302">
                  <c:v>9.24</c:v>
                </c:pt>
                <c:pt idx="3303">
                  <c:v>9.2799999999999994</c:v>
                </c:pt>
                <c:pt idx="3304">
                  <c:v>9.25</c:v>
                </c:pt>
                <c:pt idx="3305">
                  <c:v>9.17</c:v>
                </c:pt>
                <c:pt idx="3306">
                  <c:v>9.17</c:v>
                </c:pt>
                <c:pt idx="3307">
                  <c:v>9.15</c:v>
                </c:pt>
                <c:pt idx="3308">
                  <c:v>9.11</c:v>
                </c:pt>
                <c:pt idx="3309">
                  <c:v>9.11</c:v>
                </c:pt>
                <c:pt idx="3310">
                  <c:v>9.15</c:v>
                </c:pt>
                <c:pt idx="3311">
                  <c:v>9.09</c:v>
                </c:pt>
                <c:pt idx="3312">
                  <c:v>9.11</c:v>
                </c:pt>
                <c:pt idx="3313">
                  <c:v>9.1</c:v>
                </c:pt>
                <c:pt idx="3314">
                  <c:v>9.11</c:v>
                </c:pt>
                <c:pt idx="3315">
                  <c:v>9.06</c:v>
                </c:pt>
                <c:pt idx="3316">
                  <c:v>9.07</c:v>
                </c:pt>
                <c:pt idx="3317">
                  <c:v>9.09</c:v>
                </c:pt>
                <c:pt idx="3318">
                  <c:v>9.09</c:v>
                </c:pt>
                <c:pt idx="3319">
                  <c:v>9.14</c:v>
                </c:pt>
                <c:pt idx="3320">
                  <c:v>9.25</c:v>
                </c:pt>
                <c:pt idx="3321">
                  <c:v>9.26</c:v>
                </c:pt>
                <c:pt idx="3323">
                  <c:v>9.35</c:v>
                </c:pt>
                <c:pt idx="3324">
                  <c:v>10</c:v>
                </c:pt>
                <c:pt idx="3325">
                  <c:v>11.43</c:v>
                </c:pt>
                <c:pt idx="3326">
                  <c:v>11.14</c:v>
                </c:pt>
                <c:pt idx="3327">
                  <c:v>10.48</c:v>
                </c:pt>
                <c:pt idx="3328">
                  <c:v>10.95</c:v>
                </c:pt>
                <c:pt idx="3329">
                  <c:v>11.43</c:v>
                </c:pt>
                <c:pt idx="3330">
                  <c:v>11.19</c:v>
                </c:pt>
                <c:pt idx="3331">
                  <c:v>11.04</c:v>
                </c:pt>
                <c:pt idx="3332">
                  <c:v>10.67</c:v>
                </c:pt>
                <c:pt idx="3333">
                  <c:v>10.76</c:v>
                </c:pt>
                <c:pt idx="3334">
                  <c:v>10.85</c:v>
                </c:pt>
                <c:pt idx="3335">
                  <c:v>10.86</c:v>
                </c:pt>
                <c:pt idx="3336">
                  <c:v>10.67</c:v>
                </c:pt>
                <c:pt idx="3337">
                  <c:v>10.81</c:v>
                </c:pt>
                <c:pt idx="3338">
                  <c:v>11</c:v>
                </c:pt>
                <c:pt idx="3339">
                  <c:v>10.76</c:v>
                </c:pt>
                <c:pt idx="3340">
                  <c:v>10.69</c:v>
                </c:pt>
                <c:pt idx="3341">
                  <c:v>10.75</c:v>
                </c:pt>
                <c:pt idx="3342">
                  <c:v>10.4</c:v>
                </c:pt>
                <c:pt idx="3343">
                  <c:v>10.3</c:v>
                </c:pt>
                <c:pt idx="3344">
                  <c:v>10.220000000000001</c:v>
                </c:pt>
                <c:pt idx="3345">
                  <c:v>10.31</c:v>
                </c:pt>
                <c:pt idx="3346">
                  <c:v>10.49</c:v>
                </c:pt>
                <c:pt idx="3347">
                  <c:v>10.17</c:v>
                </c:pt>
                <c:pt idx="3348">
                  <c:v>10.220000000000001</c:v>
                </c:pt>
                <c:pt idx="3349">
                  <c:v>10.31</c:v>
                </c:pt>
                <c:pt idx="3350">
                  <c:v>10.33</c:v>
                </c:pt>
                <c:pt idx="3351">
                  <c:v>10.29</c:v>
                </c:pt>
                <c:pt idx="3352">
                  <c:v>10.55</c:v>
                </c:pt>
                <c:pt idx="3353">
                  <c:v>10.53</c:v>
                </c:pt>
                <c:pt idx="3354">
                  <c:v>10.130000000000001</c:v>
                </c:pt>
                <c:pt idx="3355">
                  <c:v>10.4</c:v>
                </c:pt>
                <c:pt idx="3356">
                  <c:v>10.87</c:v>
                </c:pt>
                <c:pt idx="3357">
                  <c:v>10.33</c:v>
                </c:pt>
                <c:pt idx="3358">
                  <c:v>10.52</c:v>
                </c:pt>
                <c:pt idx="3359">
                  <c:v>10.33</c:v>
                </c:pt>
                <c:pt idx="3360">
                  <c:v>10.48</c:v>
                </c:pt>
                <c:pt idx="3361">
                  <c:v>10.68</c:v>
                </c:pt>
                <c:pt idx="3362">
                  <c:v>10.63</c:v>
                </c:pt>
                <c:pt idx="3363">
                  <c:v>10.68</c:v>
                </c:pt>
                <c:pt idx="3366">
                  <c:v>10.77</c:v>
                </c:pt>
                <c:pt idx="3367">
                  <c:v>10.72</c:v>
                </c:pt>
                <c:pt idx="3368">
                  <c:v>10.66</c:v>
                </c:pt>
                <c:pt idx="3370">
                  <c:v>10.62</c:v>
                </c:pt>
                <c:pt idx="3371">
                  <c:v>10.64</c:v>
                </c:pt>
                <c:pt idx="3373">
                  <c:v>10.78</c:v>
                </c:pt>
                <c:pt idx="3374">
                  <c:v>10.83</c:v>
                </c:pt>
                <c:pt idx="3375">
                  <c:v>11.07</c:v>
                </c:pt>
                <c:pt idx="3376">
                  <c:v>11.07</c:v>
                </c:pt>
                <c:pt idx="3377">
                  <c:v>11.07</c:v>
                </c:pt>
                <c:pt idx="3378">
                  <c:v>10.87</c:v>
                </c:pt>
                <c:pt idx="3379">
                  <c:v>11.07</c:v>
                </c:pt>
                <c:pt idx="3380">
                  <c:v>11.07</c:v>
                </c:pt>
                <c:pt idx="3381">
                  <c:v>11.1</c:v>
                </c:pt>
                <c:pt idx="3382">
                  <c:v>11.1</c:v>
                </c:pt>
                <c:pt idx="3383">
                  <c:v>11.12</c:v>
                </c:pt>
                <c:pt idx="3384">
                  <c:v>11.17</c:v>
                </c:pt>
                <c:pt idx="3385">
                  <c:v>11.07</c:v>
                </c:pt>
                <c:pt idx="3386">
                  <c:v>11.12</c:v>
                </c:pt>
                <c:pt idx="3387">
                  <c:v>11.31</c:v>
                </c:pt>
                <c:pt idx="3388">
                  <c:v>11.22</c:v>
                </c:pt>
                <c:pt idx="3389">
                  <c:v>11.15</c:v>
                </c:pt>
                <c:pt idx="3390">
                  <c:v>11.15</c:v>
                </c:pt>
                <c:pt idx="3391">
                  <c:v>11.27</c:v>
                </c:pt>
                <c:pt idx="3392">
                  <c:v>11.18</c:v>
                </c:pt>
                <c:pt idx="3393">
                  <c:v>11.28</c:v>
                </c:pt>
                <c:pt idx="3394">
                  <c:v>11.35</c:v>
                </c:pt>
                <c:pt idx="3395">
                  <c:v>10.89</c:v>
                </c:pt>
                <c:pt idx="3396">
                  <c:v>11.18</c:v>
                </c:pt>
                <c:pt idx="3397">
                  <c:v>11.24</c:v>
                </c:pt>
                <c:pt idx="3398">
                  <c:v>11.08</c:v>
                </c:pt>
                <c:pt idx="3399">
                  <c:v>10.99</c:v>
                </c:pt>
                <c:pt idx="3400">
                  <c:v>10.99</c:v>
                </c:pt>
                <c:pt idx="3401">
                  <c:v>10.89</c:v>
                </c:pt>
                <c:pt idx="3402">
                  <c:v>11.09</c:v>
                </c:pt>
                <c:pt idx="3403">
                  <c:v>11.07</c:v>
                </c:pt>
                <c:pt idx="3404">
                  <c:v>11.09</c:v>
                </c:pt>
                <c:pt idx="3405">
                  <c:v>10.8</c:v>
                </c:pt>
                <c:pt idx="3406">
                  <c:v>10.9</c:v>
                </c:pt>
                <c:pt idx="3407">
                  <c:v>10.9</c:v>
                </c:pt>
                <c:pt idx="3408">
                  <c:v>10.92</c:v>
                </c:pt>
                <c:pt idx="3409">
                  <c:v>10.99</c:v>
                </c:pt>
                <c:pt idx="3410">
                  <c:v>10.61</c:v>
                </c:pt>
                <c:pt idx="3412">
                  <c:v>10.62</c:v>
                </c:pt>
                <c:pt idx="3413">
                  <c:v>10.88</c:v>
                </c:pt>
                <c:pt idx="3414">
                  <c:v>10.52</c:v>
                </c:pt>
                <c:pt idx="3415">
                  <c:v>10.52</c:v>
                </c:pt>
                <c:pt idx="3416">
                  <c:v>10.3</c:v>
                </c:pt>
                <c:pt idx="3417">
                  <c:v>10.08</c:v>
                </c:pt>
                <c:pt idx="3418">
                  <c:v>10.25</c:v>
                </c:pt>
                <c:pt idx="3419">
                  <c:v>10.32</c:v>
                </c:pt>
                <c:pt idx="3420">
                  <c:v>10.34</c:v>
                </c:pt>
                <c:pt idx="3421">
                  <c:v>8.9499999999999993</c:v>
                </c:pt>
                <c:pt idx="3422">
                  <c:v>8.4700000000000006</c:v>
                </c:pt>
                <c:pt idx="3423">
                  <c:v>8.31</c:v>
                </c:pt>
                <c:pt idx="3424">
                  <c:v>8.1999999999999993</c:v>
                </c:pt>
                <c:pt idx="3425">
                  <c:v>8.42</c:v>
                </c:pt>
                <c:pt idx="3426">
                  <c:v>8.31</c:v>
                </c:pt>
                <c:pt idx="3427">
                  <c:v>8.19</c:v>
                </c:pt>
                <c:pt idx="3429">
                  <c:v>8.16</c:v>
                </c:pt>
                <c:pt idx="3430">
                  <c:v>8.16</c:v>
                </c:pt>
                <c:pt idx="3431">
                  <c:v>8.16</c:v>
                </c:pt>
                <c:pt idx="3432">
                  <c:v>8.17</c:v>
                </c:pt>
                <c:pt idx="3433">
                  <c:v>8.3000000000000007</c:v>
                </c:pt>
                <c:pt idx="3434">
                  <c:v>8.1</c:v>
                </c:pt>
                <c:pt idx="3435">
                  <c:v>8.1</c:v>
                </c:pt>
                <c:pt idx="3436">
                  <c:v>8.1199999999999992</c:v>
                </c:pt>
                <c:pt idx="3437">
                  <c:v>8.17</c:v>
                </c:pt>
                <c:pt idx="3438">
                  <c:v>8.16</c:v>
                </c:pt>
                <c:pt idx="3439">
                  <c:v>8.16</c:v>
                </c:pt>
                <c:pt idx="3440">
                  <c:v>8.15</c:v>
                </c:pt>
                <c:pt idx="3441">
                  <c:v>8.1999999999999993</c:v>
                </c:pt>
                <c:pt idx="3442">
                  <c:v>8.14</c:v>
                </c:pt>
                <c:pt idx="3443">
                  <c:v>8.14</c:v>
                </c:pt>
                <c:pt idx="3444">
                  <c:v>8.16</c:v>
                </c:pt>
                <c:pt idx="3447">
                  <c:v>8.1300000000000008</c:v>
                </c:pt>
                <c:pt idx="3448">
                  <c:v>8.11</c:v>
                </c:pt>
                <c:pt idx="3449">
                  <c:v>8.07</c:v>
                </c:pt>
                <c:pt idx="3450">
                  <c:v>7.98</c:v>
                </c:pt>
                <c:pt idx="3451">
                  <c:v>7.97</c:v>
                </c:pt>
                <c:pt idx="3452">
                  <c:v>8.08</c:v>
                </c:pt>
                <c:pt idx="3453">
                  <c:v>8.0399999999999991</c:v>
                </c:pt>
                <c:pt idx="3454">
                  <c:v>7.89</c:v>
                </c:pt>
                <c:pt idx="3456">
                  <c:v>7.81</c:v>
                </c:pt>
                <c:pt idx="3457">
                  <c:v>7.75</c:v>
                </c:pt>
                <c:pt idx="3458">
                  <c:v>7.79</c:v>
                </c:pt>
                <c:pt idx="3459">
                  <c:v>7.81</c:v>
                </c:pt>
                <c:pt idx="3460">
                  <c:v>7.88</c:v>
                </c:pt>
                <c:pt idx="3461">
                  <c:v>7.88</c:v>
                </c:pt>
                <c:pt idx="3462">
                  <c:v>7.98</c:v>
                </c:pt>
                <c:pt idx="3463">
                  <c:v>7.98</c:v>
                </c:pt>
                <c:pt idx="3464">
                  <c:v>7.97</c:v>
                </c:pt>
                <c:pt idx="3465">
                  <c:v>7.92</c:v>
                </c:pt>
                <c:pt idx="3466">
                  <c:v>7.9</c:v>
                </c:pt>
                <c:pt idx="3467">
                  <c:v>7.92</c:v>
                </c:pt>
                <c:pt idx="3468">
                  <c:v>7.9</c:v>
                </c:pt>
                <c:pt idx="3469">
                  <c:v>7.87</c:v>
                </c:pt>
                <c:pt idx="3470">
                  <c:v>7.8</c:v>
                </c:pt>
                <c:pt idx="3471">
                  <c:v>7.75</c:v>
                </c:pt>
                <c:pt idx="3472">
                  <c:v>7.74</c:v>
                </c:pt>
                <c:pt idx="3473">
                  <c:v>7.82</c:v>
                </c:pt>
                <c:pt idx="3474">
                  <c:v>7.76</c:v>
                </c:pt>
                <c:pt idx="3475">
                  <c:v>7.78</c:v>
                </c:pt>
                <c:pt idx="3476">
                  <c:v>7.76</c:v>
                </c:pt>
                <c:pt idx="3477">
                  <c:v>7.75</c:v>
                </c:pt>
                <c:pt idx="3478">
                  <c:v>7.73</c:v>
                </c:pt>
                <c:pt idx="3479">
                  <c:v>7.74</c:v>
                </c:pt>
                <c:pt idx="3480">
                  <c:v>7.74</c:v>
                </c:pt>
                <c:pt idx="3482">
                  <c:v>7.73</c:v>
                </c:pt>
                <c:pt idx="3483">
                  <c:v>7.73</c:v>
                </c:pt>
                <c:pt idx="3484">
                  <c:v>7.68</c:v>
                </c:pt>
                <c:pt idx="3485">
                  <c:v>7.69</c:v>
                </c:pt>
                <c:pt idx="3486">
                  <c:v>7.7</c:v>
                </c:pt>
                <c:pt idx="3487">
                  <c:v>7.68</c:v>
                </c:pt>
                <c:pt idx="3488">
                  <c:v>7.72</c:v>
                </c:pt>
                <c:pt idx="3489">
                  <c:v>7.71</c:v>
                </c:pt>
                <c:pt idx="3490">
                  <c:v>7.78</c:v>
                </c:pt>
                <c:pt idx="3491">
                  <c:v>7.72</c:v>
                </c:pt>
                <c:pt idx="3492">
                  <c:v>7.74</c:v>
                </c:pt>
                <c:pt idx="3493">
                  <c:v>7.78</c:v>
                </c:pt>
                <c:pt idx="3494">
                  <c:v>7.79</c:v>
                </c:pt>
                <c:pt idx="3495">
                  <c:v>7.78</c:v>
                </c:pt>
                <c:pt idx="3496">
                  <c:v>7.78</c:v>
                </c:pt>
                <c:pt idx="3497">
                  <c:v>7.8</c:v>
                </c:pt>
                <c:pt idx="3498">
                  <c:v>7.82</c:v>
                </c:pt>
                <c:pt idx="3499">
                  <c:v>7.87</c:v>
                </c:pt>
                <c:pt idx="3500">
                  <c:v>7.9</c:v>
                </c:pt>
                <c:pt idx="3501">
                  <c:v>7.92</c:v>
                </c:pt>
                <c:pt idx="3502">
                  <c:v>7.76</c:v>
                </c:pt>
                <c:pt idx="3503">
                  <c:v>7.69</c:v>
                </c:pt>
                <c:pt idx="3504">
                  <c:v>7.68</c:v>
                </c:pt>
                <c:pt idx="3505">
                  <c:v>7.69</c:v>
                </c:pt>
                <c:pt idx="3506">
                  <c:v>7.65</c:v>
                </c:pt>
                <c:pt idx="3507">
                  <c:v>7.63</c:v>
                </c:pt>
                <c:pt idx="3508">
                  <c:v>7.65</c:v>
                </c:pt>
                <c:pt idx="3509">
                  <c:v>7.65</c:v>
                </c:pt>
                <c:pt idx="3510">
                  <c:v>7.67</c:v>
                </c:pt>
                <c:pt idx="3511">
                  <c:v>7.58</c:v>
                </c:pt>
                <c:pt idx="3512">
                  <c:v>7.63</c:v>
                </c:pt>
                <c:pt idx="3513">
                  <c:v>7.63</c:v>
                </c:pt>
                <c:pt idx="3514">
                  <c:v>7.61</c:v>
                </c:pt>
                <c:pt idx="3515">
                  <c:v>7.61</c:v>
                </c:pt>
                <c:pt idx="3516">
                  <c:v>7.62</c:v>
                </c:pt>
                <c:pt idx="3517">
                  <c:v>7.6</c:v>
                </c:pt>
                <c:pt idx="3518">
                  <c:v>7.58</c:v>
                </c:pt>
                <c:pt idx="3519">
                  <c:v>7.55</c:v>
                </c:pt>
                <c:pt idx="3520">
                  <c:v>7.56</c:v>
                </c:pt>
                <c:pt idx="3521">
                  <c:v>7.49</c:v>
                </c:pt>
                <c:pt idx="3522">
                  <c:v>7.5</c:v>
                </c:pt>
                <c:pt idx="3523">
                  <c:v>7.48</c:v>
                </c:pt>
                <c:pt idx="3524">
                  <c:v>7.46</c:v>
                </c:pt>
                <c:pt idx="3525">
                  <c:v>7.37</c:v>
                </c:pt>
                <c:pt idx="3526">
                  <c:v>7.34</c:v>
                </c:pt>
                <c:pt idx="3527">
                  <c:v>7.3</c:v>
                </c:pt>
                <c:pt idx="3528">
                  <c:v>7.31</c:v>
                </c:pt>
                <c:pt idx="3529">
                  <c:v>7.41</c:v>
                </c:pt>
                <c:pt idx="3530">
                  <c:v>7.52</c:v>
                </c:pt>
                <c:pt idx="3531">
                  <c:v>7.4</c:v>
                </c:pt>
                <c:pt idx="3532">
                  <c:v>7.37</c:v>
                </c:pt>
                <c:pt idx="3533">
                  <c:v>7.29</c:v>
                </c:pt>
                <c:pt idx="3534">
                  <c:v>7.33</c:v>
                </c:pt>
                <c:pt idx="3535">
                  <c:v>7.4</c:v>
                </c:pt>
                <c:pt idx="3536">
                  <c:v>7.52</c:v>
                </c:pt>
                <c:pt idx="3537">
                  <c:v>7.59</c:v>
                </c:pt>
                <c:pt idx="3538">
                  <c:v>7.72</c:v>
                </c:pt>
                <c:pt idx="3539">
                  <c:v>8.01</c:v>
                </c:pt>
                <c:pt idx="3540">
                  <c:v>8.43</c:v>
                </c:pt>
                <c:pt idx="3541">
                  <c:v>8.41</c:v>
                </c:pt>
                <c:pt idx="3542">
                  <c:v>8.51</c:v>
                </c:pt>
                <c:pt idx="3543">
                  <c:v>8.17</c:v>
                </c:pt>
                <c:pt idx="3544">
                  <c:v>8.16</c:v>
                </c:pt>
                <c:pt idx="3545">
                  <c:v>8.1999999999999993</c:v>
                </c:pt>
                <c:pt idx="3546">
                  <c:v>8.31</c:v>
                </c:pt>
                <c:pt idx="3547">
                  <c:v>8.23</c:v>
                </c:pt>
                <c:pt idx="3548">
                  <c:v>8.17</c:v>
                </c:pt>
                <c:pt idx="3549">
                  <c:v>8.25</c:v>
                </c:pt>
                <c:pt idx="3550">
                  <c:v>8.41</c:v>
                </c:pt>
                <c:pt idx="3551">
                  <c:v>8.25</c:v>
                </c:pt>
                <c:pt idx="3552">
                  <c:v>8.2799999999999994</c:v>
                </c:pt>
                <c:pt idx="3553">
                  <c:v>8.2100000000000009</c:v>
                </c:pt>
                <c:pt idx="3554">
                  <c:v>8.2100000000000009</c:v>
                </c:pt>
                <c:pt idx="3555">
                  <c:v>8.2100000000000009</c:v>
                </c:pt>
                <c:pt idx="3556">
                  <c:v>8.27</c:v>
                </c:pt>
                <c:pt idx="3557">
                  <c:v>8.26</c:v>
                </c:pt>
                <c:pt idx="3558">
                  <c:v>8.24</c:v>
                </c:pt>
                <c:pt idx="3559">
                  <c:v>8.18</c:v>
                </c:pt>
                <c:pt idx="3560">
                  <c:v>8.24</c:v>
                </c:pt>
                <c:pt idx="3561">
                  <c:v>8.2899999999999991</c:v>
                </c:pt>
                <c:pt idx="3562">
                  <c:v>8.27</c:v>
                </c:pt>
                <c:pt idx="3563">
                  <c:v>8.27</c:v>
                </c:pt>
                <c:pt idx="3564">
                  <c:v>8.2899999999999991</c:v>
                </c:pt>
                <c:pt idx="3565">
                  <c:v>8.42</c:v>
                </c:pt>
                <c:pt idx="3566">
                  <c:v>8.4</c:v>
                </c:pt>
                <c:pt idx="3567">
                  <c:v>8.43</c:v>
                </c:pt>
                <c:pt idx="3568">
                  <c:v>8.44</c:v>
                </c:pt>
                <c:pt idx="3569">
                  <c:v>8.59</c:v>
                </c:pt>
                <c:pt idx="3570">
                  <c:v>8.8000000000000007</c:v>
                </c:pt>
                <c:pt idx="3571">
                  <c:v>8.84</c:v>
                </c:pt>
                <c:pt idx="3572">
                  <c:v>8.75</c:v>
                </c:pt>
                <c:pt idx="3573">
                  <c:v>8.7899999999999991</c:v>
                </c:pt>
                <c:pt idx="3574">
                  <c:v>8.7100000000000009</c:v>
                </c:pt>
                <c:pt idx="3575">
                  <c:v>8.6300000000000008</c:v>
                </c:pt>
                <c:pt idx="3576">
                  <c:v>8.66</c:v>
                </c:pt>
                <c:pt idx="3577">
                  <c:v>8.6</c:v>
                </c:pt>
                <c:pt idx="3578">
                  <c:v>8.5</c:v>
                </c:pt>
                <c:pt idx="3579">
                  <c:v>8.34</c:v>
                </c:pt>
                <c:pt idx="3580">
                  <c:v>8.2200000000000006</c:v>
                </c:pt>
                <c:pt idx="3581">
                  <c:v>8.11</c:v>
                </c:pt>
                <c:pt idx="3582">
                  <c:v>8.06</c:v>
                </c:pt>
                <c:pt idx="3584">
                  <c:v>7.96</c:v>
                </c:pt>
                <c:pt idx="3585">
                  <c:v>7.94</c:v>
                </c:pt>
                <c:pt idx="3586">
                  <c:v>7.76</c:v>
                </c:pt>
                <c:pt idx="3587">
                  <c:v>7.79</c:v>
                </c:pt>
                <c:pt idx="3588">
                  <c:v>7.82</c:v>
                </c:pt>
                <c:pt idx="3589">
                  <c:v>7.87</c:v>
                </c:pt>
                <c:pt idx="3590">
                  <c:v>7.85</c:v>
                </c:pt>
                <c:pt idx="3591">
                  <c:v>7.77</c:v>
                </c:pt>
                <c:pt idx="3592">
                  <c:v>7.78</c:v>
                </c:pt>
                <c:pt idx="3593">
                  <c:v>7.76</c:v>
                </c:pt>
                <c:pt idx="3594">
                  <c:v>7.74</c:v>
                </c:pt>
                <c:pt idx="3595">
                  <c:v>7.59</c:v>
                </c:pt>
                <c:pt idx="3596">
                  <c:v>7.55</c:v>
                </c:pt>
                <c:pt idx="3597">
                  <c:v>7.58</c:v>
                </c:pt>
                <c:pt idx="3598">
                  <c:v>7.53</c:v>
                </c:pt>
                <c:pt idx="3599">
                  <c:v>7.49</c:v>
                </c:pt>
                <c:pt idx="3600">
                  <c:v>7.51</c:v>
                </c:pt>
                <c:pt idx="3601">
                  <c:v>7.52</c:v>
                </c:pt>
                <c:pt idx="3602">
                  <c:v>7.56</c:v>
                </c:pt>
                <c:pt idx="3603">
                  <c:v>7.52</c:v>
                </c:pt>
                <c:pt idx="3604">
                  <c:v>7.52</c:v>
                </c:pt>
                <c:pt idx="3605">
                  <c:v>7.54</c:v>
                </c:pt>
                <c:pt idx="3606">
                  <c:v>7.54</c:v>
                </c:pt>
                <c:pt idx="3607">
                  <c:v>7.58</c:v>
                </c:pt>
                <c:pt idx="3608">
                  <c:v>7.58</c:v>
                </c:pt>
                <c:pt idx="3609">
                  <c:v>7.52</c:v>
                </c:pt>
                <c:pt idx="3610">
                  <c:v>7.47</c:v>
                </c:pt>
                <c:pt idx="3611">
                  <c:v>7.44</c:v>
                </c:pt>
                <c:pt idx="3612">
                  <c:v>7.39</c:v>
                </c:pt>
                <c:pt idx="3613">
                  <c:v>7.3</c:v>
                </c:pt>
                <c:pt idx="3614">
                  <c:v>7.36</c:v>
                </c:pt>
                <c:pt idx="3615">
                  <c:v>7.27</c:v>
                </c:pt>
                <c:pt idx="3616">
                  <c:v>7.23</c:v>
                </c:pt>
                <c:pt idx="3617">
                  <c:v>7.13</c:v>
                </c:pt>
                <c:pt idx="3618">
                  <c:v>7.07</c:v>
                </c:pt>
                <c:pt idx="3619">
                  <c:v>7.08</c:v>
                </c:pt>
                <c:pt idx="3620">
                  <c:v>7.03</c:v>
                </c:pt>
                <c:pt idx="3621">
                  <c:v>6.95</c:v>
                </c:pt>
                <c:pt idx="3622">
                  <c:v>6.96</c:v>
                </c:pt>
                <c:pt idx="3623">
                  <c:v>6.92</c:v>
                </c:pt>
                <c:pt idx="3624">
                  <c:v>6.96</c:v>
                </c:pt>
                <c:pt idx="3626">
                  <c:v>6.97</c:v>
                </c:pt>
                <c:pt idx="3627">
                  <c:v>6.86</c:v>
                </c:pt>
                <c:pt idx="3628">
                  <c:v>6.9</c:v>
                </c:pt>
                <c:pt idx="3629">
                  <c:v>6.86</c:v>
                </c:pt>
                <c:pt idx="3631">
                  <c:v>6.39</c:v>
                </c:pt>
                <c:pt idx="3632">
                  <c:v>6.25</c:v>
                </c:pt>
                <c:pt idx="3634">
                  <c:v>6.32</c:v>
                </c:pt>
                <c:pt idx="3635">
                  <c:v>6.36</c:v>
                </c:pt>
                <c:pt idx="3636">
                  <c:v>6.43</c:v>
                </c:pt>
                <c:pt idx="3637">
                  <c:v>6.5</c:v>
                </c:pt>
                <c:pt idx="3638">
                  <c:v>6.62</c:v>
                </c:pt>
                <c:pt idx="3639">
                  <c:v>6.52</c:v>
                </c:pt>
                <c:pt idx="3640">
                  <c:v>6.58</c:v>
                </c:pt>
                <c:pt idx="3641">
                  <c:v>6.41</c:v>
                </c:pt>
                <c:pt idx="3642">
                  <c:v>6.39</c:v>
                </c:pt>
                <c:pt idx="3643">
                  <c:v>6.28</c:v>
                </c:pt>
                <c:pt idx="3644">
                  <c:v>6.26</c:v>
                </c:pt>
                <c:pt idx="3645">
                  <c:v>6.29</c:v>
                </c:pt>
                <c:pt idx="3646">
                  <c:v>6.26</c:v>
                </c:pt>
                <c:pt idx="3647">
                  <c:v>6.1</c:v>
                </c:pt>
                <c:pt idx="3648">
                  <c:v>6.08</c:v>
                </c:pt>
                <c:pt idx="3649">
                  <c:v>6.02</c:v>
                </c:pt>
                <c:pt idx="3650">
                  <c:v>5.95</c:v>
                </c:pt>
                <c:pt idx="3651">
                  <c:v>6</c:v>
                </c:pt>
                <c:pt idx="3652">
                  <c:v>6.01</c:v>
                </c:pt>
                <c:pt idx="3653">
                  <c:v>6</c:v>
                </c:pt>
                <c:pt idx="3654">
                  <c:v>5.98</c:v>
                </c:pt>
                <c:pt idx="3655">
                  <c:v>5.94</c:v>
                </c:pt>
                <c:pt idx="3656">
                  <c:v>5.99</c:v>
                </c:pt>
                <c:pt idx="3657">
                  <c:v>5.97</c:v>
                </c:pt>
                <c:pt idx="3658">
                  <c:v>5.95</c:v>
                </c:pt>
                <c:pt idx="3659">
                  <c:v>5.89</c:v>
                </c:pt>
                <c:pt idx="3660">
                  <c:v>5.84</c:v>
                </c:pt>
                <c:pt idx="3661">
                  <c:v>5.86</c:v>
                </c:pt>
                <c:pt idx="3662">
                  <c:v>5.85</c:v>
                </c:pt>
                <c:pt idx="3663">
                  <c:v>5.89</c:v>
                </c:pt>
                <c:pt idx="3664">
                  <c:v>5.92</c:v>
                </c:pt>
                <c:pt idx="3665">
                  <c:v>6</c:v>
                </c:pt>
                <c:pt idx="3667">
                  <c:v>6.1</c:v>
                </c:pt>
                <c:pt idx="3668">
                  <c:v>5.97</c:v>
                </c:pt>
                <c:pt idx="3669">
                  <c:v>5.95</c:v>
                </c:pt>
                <c:pt idx="3670">
                  <c:v>6.04</c:v>
                </c:pt>
                <c:pt idx="3671">
                  <c:v>6.07</c:v>
                </c:pt>
                <c:pt idx="3672">
                  <c:v>6.14</c:v>
                </c:pt>
                <c:pt idx="3673">
                  <c:v>6.09</c:v>
                </c:pt>
                <c:pt idx="3674">
                  <c:v>6.24</c:v>
                </c:pt>
                <c:pt idx="3675">
                  <c:v>6.21</c:v>
                </c:pt>
                <c:pt idx="3676">
                  <c:v>6.04</c:v>
                </c:pt>
                <c:pt idx="3677">
                  <c:v>6</c:v>
                </c:pt>
                <c:pt idx="3678">
                  <c:v>5.98</c:v>
                </c:pt>
                <c:pt idx="3679">
                  <c:v>5.97</c:v>
                </c:pt>
                <c:pt idx="3680">
                  <c:v>5.91</c:v>
                </c:pt>
                <c:pt idx="3681">
                  <c:v>5.89</c:v>
                </c:pt>
                <c:pt idx="3682">
                  <c:v>5.91</c:v>
                </c:pt>
                <c:pt idx="3683">
                  <c:v>5.85</c:v>
                </c:pt>
                <c:pt idx="3684">
                  <c:v>5.85</c:v>
                </c:pt>
                <c:pt idx="3685">
                  <c:v>5.81</c:v>
                </c:pt>
                <c:pt idx="3686">
                  <c:v>5.81</c:v>
                </c:pt>
                <c:pt idx="3687">
                  <c:v>5.87</c:v>
                </c:pt>
                <c:pt idx="3688">
                  <c:v>5.95</c:v>
                </c:pt>
                <c:pt idx="3690">
                  <c:v>5.87</c:v>
                </c:pt>
                <c:pt idx="3691">
                  <c:v>6.03</c:v>
                </c:pt>
                <c:pt idx="3692">
                  <c:v>5.95</c:v>
                </c:pt>
                <c:pt idx="3693">
                  <c:v>5.98</c:v>
                </c:pt>
                <c:pt idx="3694">
                  <c:v>5.96</c:v>
                </c:pt>
                <c:pt idx="3695">
                  <c:v>5.94</c:v>
                </c:pt>
                <c:pt idx="3696">
                  <c:v>5.96</c:v>
                </c:pt>
                <c:pt idx="3697">
                  <c:v>5.93</c:v>
                </c:pt>
                <c:pt idx="3698">
                  <c:v>5.87</c:v>
                </c:pt>
                <c:pt idx="3699">
                  <c:v>5.8</c:v>
                </c:pt>
                <c:pt idx="3702">
                  <c:v>5.7</c:v>
                </c:pt>
                <c:pt idx="3703">
                  <c:v>5.74</c:v>
                </c:pt>
                <c:pt idx="3704">
                  <c:v>5.72</c:v>
                </c:pt>
                <c:pt idx="3705">
                  <c:v>5.78</c:v>
                </c:pt>
                <c:pt idx="3706">
                  <c:v>5.84</c:v>
                </c:pt>
                <c:pt idx="3707">
                  <c:v>5.82</c:v>
                </c:pt>
                <c:pt idx="3708">
                  <c:v>5.9</c:v>
                </c:pt>
                <c:pt idx="3709">
                  <c:v>5.91</c:v>
                </c:pt>
                <c:pt idx="3710">
                  <c:v>5.92</c:v>
                </c:pt>
                <c:pt idx="3711">
                  <c:v>5.93</c:v>
                </c:pt>
                <c:pt idx="3712">
                  <c:v>5.88</c:v>
                </c:pt>
                <c:pt idx="3713">
                  <c:v>5.85</c:v>
                </c:pt>
                <c:pt idx="3714">
                  <c:v>5.85</c:v>
                </c:pt>
                <c:pt idx="3715">
                  <c:v>5.76</c:v>
                </c:pt>
                <c:pt idx="3716">
                  <c:v>5.76</c:v>
                </c:pt>
                <c:pt idx="3717">
                  <c:v>5.71</c:v>
                </c:pt>
                <c:pt idx="3718">
                  <c:v>5.77</c:v>
                </c:pt>
                <c:pt idx="3719">
                  <c:v>5.71</c:v>
                </c:pt>
                <c:pt idx="3720">
                  <c:v>5.73</c:v>
                </c:pt>
                <c:pt idx="3721">
                  <c:v>5.75</c:v>
                </c:pt>
                <c:pt idx="3722">
                  <c:v>5.68</c:v>
                </c:pt>
                <c:pt idx="3723">
                  <c:v>5.77</c:v>
                </c:pt>
                <c:pt idx="3724">
                  <c:v>5.73</c:v>
                </c:pt>
                <c:pt idx="3725">
                  <c:v>5.71</c:v>
                </c:pt>
                <c:pt idx="3726">
                  <c:v>5.81</c:v>
                </c:pt>
                <c:pt idx="3727">
                  <c:v>5.76</c:v>
                </c:pt>
                <c:pt idx="3728">
                  <c:v>5.76</c:v>
                </c:pt>
                <c:pt idx="3729">
                  <c:v>5.71</c:v>
                </c:pt>
                <c:pt idx="3730">
                  <c:v>5.72</c:v>
                </c:pt>
                <c:pt idx="3732">
                  <c:v>5.72</c:v>
                </c:pt>
                <c:pt idx="3733">
                  <c:v>5.78</c:v>
                </c:pt>
                <c:pt idx="3734">
                  <c:v>5.78</c:v>
                </c:pt>
                <c:pt idx="3735">
                  <c:v>5.85</c:v>
                </c:pt>
                <c:pt idx="3737">
                  <c:v>5.91</c:v>
                </c:pt>
                <c:pt idx="3738">
                  <c:v>5.94</c:v>
                </c:pt>
                <c:pt idx="3739">
                  <c:v>5.86</c:v>
                </c:pt>
                <c:pt idx="3740">
                  <c:v>5.85</c:v>
                </c:pt>
                <c:pt idx="3741">
                  <c:v>5.91</c:v>
                </c:pt>
                <c:pt idx="3742">
                  <c:v>5.88</c:v>
                </c:pt>
                <c:pt idx="3743">
                  <c:v>5.86</c:v>
                </c:pt>
                <c:pt idx="3744">
                  <c:v>5.91</c:v>
                </c:pt>
                <c:pt idx="3745">
                  <c:v>5.97</c:v>
                </c:pt>
                <c:pt idx="3746">
                  <c:v>6.01</c:v>
                </c:pt>
                <c:pt idx="3747">
                  <c:v>5.99</c:v>
                </c:pt>
                <c:pt idx="3748">
                  <c:v>6.02</c:v>
                </c:pt>
                <c:pt idx="3749">
                  <c:v>5.97</c:v>
                </c:pt>
                <c:pt idx="3750">
                  <c:v>5.94</c:v>
                </c:pt>
                <c:pt idx="3751">
                  <c:v>5.99</c:v>
                </c:pt>
                <c:pt idx="3752">
                  <c:v>6.15</c:v>
                </c:pt>
                <c:pt idx="3753">
                  <c:v>6.21</c:v>
                </c:pt>
                <c:pt idx="3754">
                  <c:v>6.21</c:v>
                </c:pt>
                <c:pt idx="3755">
                  <c:v>6.29</c:v>
                </c:pt>
                <c:pt idx="3756">
                  <c:v>6.28</c:v>
                </c:pt>
                <c:pt idx="3757">
                  <c:v>6.19</c:v>
                </c:pt>
                <c:pt idx="3758">
                  <c:v>6.14</c:v>
                </c:pt>
                <c:pt idx="3759">
                  <c:v>6.05</c:v>
                </c:pt>
                <c:pt idx="3760">
                  <c:v>6.2</c:v>
                </c:pt>
                <c:pt idx="3761">
                  <c:v>6.19</c:v>
                </c:pt>
                <c:pt idx="3762">
                  <c:v>6.29</c:v>
                </c:pt>
                <c:pt idx="3763">
                  <c:v>6.34</c:v>
                </c:pt>
                <c:pt idx="3764">
                  <c:v>6.5</c:v>
                </c:pt>
                <c:pt idx="3765">
                  <c:v>6.46</c:v>
                </c:pt>
                <c:pt idx="3766">
                  <c:v>6.47</c:v>
                </c:pt>
                <c:pt idx="3767">
                  <c:v>6.38</c:v>
                </c:pt>
                <c:pt idx="3768">
                  <c:v>6.31</c:v>
                </c:pt>
                <c:pt idx="3769">
                  <c:v>6.3</c:v>
                </c:pt>
                <c:pt idx="3770">
                  <c:v>6.44</c:v>
                </c:pt>
                <c:pt idx="3771">
                  <c:v>6.47</c:v>
                </c:pt>
                <c:pt idx="3772">
                  <c:v>6.44</c:v>
                </c:pt>
                <c:pt idx="3773">
                  <c:v>6.36</c:v>
                </c:pt>
                <c:pt idx="3774">
                  <c:v>6.34</c:v>
                </c:pt>
                <c:pt idx="3775">
                  <c:v>6.41</c:v>
                </c:pt>
                <c:pt idx="3776">
                  <c:v>6.41</c:v>
                </c:pt>
                <c:pt idx="3777">
                  <c:v>6.42</c:v>
                </c:pt>
                <c:pt idx="3778">
                  <c:v>6.43</c:v>
                </c:pt>
                <c:pt idx="3779">
                  <c:v>6.46</c:v>
                </c:pt>
                <c:pt idx="3780">
                  <c:v>6.5</c:v>
                </c:pt>
                <c:pt idx="3781">
                  <c:v>6.66</c:v>
                </c:pt>
                <c:pt idx="3782">
                  <c:v>6.74</c:v>
                </c:pt>
                <c:pt idx="3783">
                  <c:v>6.7</c:v>
                </c:pt>
                <c:pt idx="3784">
                  <c:v>6.78</c:v>
                </c:pt>
                <c:pt idx="3785">
                  <c:v>6.75</c:v>
                </c:pt>
                <c:pt idx="3786">
                  <c:v>6.9</c:v>
                </c:pt>
                <c:pt idx="3787">
                  <c:v>6.85</c:v>
                </c:pt>
                <c:pt idx="3788">
                  <c:v>6.77</c:v>
                </c:pt>
                <c:pt idx="3789">
                  <c:v>6.74</c:v>
                </c:pt>
                <c:pt idx="3790">
                  <c:v>6.77</c:v>
                </c:pt>
                <c:pt idx="3791">
                  <c:v>6.75</c:v>
                </c:pt>
                <c:pt idx="3792">
                  <c:v>6.75</c:v>
                </c:pt>
                <c:pt idx="3793">
                  <c:v>6.66</c:v>
                </c:pt>
                <c:pt idx="3794">
                  <c:v>6.64</c:v>
                </c:pt>
                <c:pt idx="3795">
                  <c:v>6.61</c:v>
                </c:pt>
                <c:pt idx="3796">
                  <c:v>6.54</c:v>
                </c:pt>
                <c:pt idx="3797">
                  <c:v>6.57</c:v>
                </c:pt>
                <c:pt idx="3798">
                  <c:v>6.5</c:v>
                </c:pt>
                <c:pt idx="3799">
                  <c:v>6.39</c:v>
                </c:pt>
                <c:pt idx="3800">
                  <c:v>6.37</c:v>
                </c:pt>
                <c:pt idx="3801">
                  <c:v>6.48</c:v>
                </c:pt>
                <c:pt idx="3802">
                  <c:v>6.55</c:v>
                </c:pt>
                <c:pt idx="3803">
                  <c:v>6.57</c:v>
                </c:pt>
                <c:pt idx="3804">
                  <c:v>6.61</c:v>
                </c:pt>
                <c:pt idx="3805">
                  <c:v>6.63</c:v>
                </c:pt>
                <c:pt idx="3806">
                  <c:v>6.51</c:v>
                </c:pt>
                <c:pt idx="3807">
                  <c:v>6.59</c:v>
                </c:pt>
                <c:pt idx="3808">
                  <c:v>6.59</c:v>
                </c:pt>
                <c:pt idx="3809">
                  <c:v>6.67</c:v>
                </c:pt>
                <c:pt idx="3810">
                  <c:v>6.71</c:v>
                </c:pt>
                <c:pt idx="3811">
                  <c:v>6.78</c:v>
                </c:pt>
                <c:pt idx="3812">
                  <c:v>6.75</c:v>
                </c:pt>
                <c:pt idx="3813">
                  <c:v>6.82</c:v>
                </c:pt>
                <c:pt idx="3814">
                  <c:v>6.8</c:v>
                </c:pt>
                <c:pt idx="3815">
                  <c:v>6.58</c:v>
                </c:pt>
                <c:pt idx="3816">
                  <c:v>6.54</c:v>
                </c:pt>
                <c:pt idx="3817">
                  <c:v>6.66</c:v>
                </c:pt>
                <c:pt idx="3818">
                  <c:v>6.62</c:v>
                </c:pt>
                <c:pt idx="3819">
                  <c:v>6.65</c:v>
                </c:pt>
                <c:pt idx="3820">
                  <c:v>6.53</c:v>
                </c:pt>
                <c:pt idx="3821">
                  <c:v>6.59</c:v>
                </c:pt>
                <c:pt idx="3822">
                  <c:v>6.63</c:v>
                </c:pt>
                <c:pt idx="3823">
                  <c:v>6.65</c:v>
                </c:pt>
                <c:pt idx="3824">
                  <c:v>6.71</c:v>
                </c:pt>
                <c:pt idx="3825">
                  <c:v>6.73</c:v>
                </c:pt>
                <c:pt idx="3826">
                  <c:v>6.81</c:v>
                </c:pt>
                <c:pt idx="3827">
                  <c:v>6.8</c:v>
                </c:pt>
                <c:pt idx="3828">
                  <c:v>6.86</c:v>
                </c:pt>
                <c:pt idx="3829">
                  <c:v>6.9</c:v>
                </c:pt>
                <c:pt idx="3830">
                  <c:v>6.84</c:v>
                </c:pt>
                <c:pt idx="3831">
                  <c:v>6.88</c:v>
                </c:pt>
                <c:pt idx="3832">
                  <c:v>6.93</c:v>
                </c:pt>
                <c:pt idx="3833">
                  <c:v>6.94</c:v>
                </c:pt>
                <c:pt idx="3834">
                  <c:v>7.02</c:v>
                </c:pt>
                <c:pt idx="3835">
                  <c:v>7.16</c:v>
                </c:pt>
                <c:pt idx="3836">
                  <c:v>7.18</c:v>
                </c:pt>
                <c:pt idx="3837">
                  <c:v>7.3</c:v>
                </c:pt>
                <c:pt idx="3838">
                  <c:v>7.2</c:v>
                </c:pt>
                <c:pt idx="3839">
                  <c:v>7.2</c:v>
                </c:pt>
                <c:pt idx="3840">
                  <c:v>7.16</c:v>
                </c:pt>
                <c:pt idx="3841">
                  <c:v>7.2</c:v>
                </c:pt>
                <c:pt idx="3842">
                  <c:v>7.25</c:v>
                </c:pt>
                <c:pt idx="3843">
                  <c:v>7.2</c:v>
                </c:pt>
                <c:pt idx="3845">
                  <c:v>7</c:v>
                </c:pt>
                <c:pt idx="3846">
                  <c:v>6.97</c:v>
                </c:pt>
                <c:pt idx="3847">
                  <c:v>7.24</c:v>
                </c:pt>
                <c:pt idx="3848">
                  <c:v>6.86</c:v>
                </c:pt>
                <c:pt idx="3849">
                  <c:v>6.74</c:v>
                </c:pt>
                <c:pt idx="3850">
                  <c:v>6.64</c:v>
                </c:pt>
                <c:pt idx="3851">
                  <c:v>6.56</c:v>
                </c:pt>
                <c:pt idx="3852">
                  <c:v>6.47</c:v>
                </c:pt>
                <c:pt idx="3853">
                  <c:v>6.58</c:v>
                </c:pt>
                <c:pt idx="3854">
                  <c:v>6.61</c:v>
                </c:pt>
                <c:pt idx="3855">
                  <c:v>6.46</c:v>
                </c:pt>
                <c:pt idx="3856">
                  <c:v>6.44</c:v>
                </c:pt>
                <c:pt idx="3857">
                  <c:v>6.42</c:v>
                </c:pt>
                <c:pt idx="3858">
                  <c:v>6.49</c:v>
                </c:pt>
                <c:pt idx="3859">
                  <c:v>6.59</c:v>
                </c:pt>
                <c:pt idx="3860">
                  <c:v>6.55</c:v>
                </c:pt>
                <c:pt idx="3861">
                  <c:v>6.65</c:v>
                </c:pt>
                <c:pt idx="3862">
                  <c:v>6.59</c:v>
                </c:pt>
                <c:pt idx="3863">
                  <c:v>6.63</c:v>
                </c:pt>
                <c:pt idx="3864">
                  <c:v>6.56</c:v>
                </c:pt>
                <c:pt idx="3865">
                  <c:v>6.58</c:v>
                </c:pt>
                <c:pt idx="3866">
                  <c:v>6.56</c:v>
                </c:pt>
                <c:pt idx="3867">
                  <c:v>6.54</c:v>
                </c:pt>
                <c:pt idx="3868">
                  <c:v>6.46</c:v>
                </c:pt>
                <c:pt idx="3869">
                  <c:v>6.42</c:v>
                </c:pt>
                <c:pt idx="3870">
                  <c:v>6.47</c:v>
                </c:pt>
                <c:pt idx="3871">
                  <c:v>6.36</c:v>
                </c:pt>
                <c:pt idx="3872">
                  <c:v>6.3</c:v>
                </c:pt>
                <c:pt idx="3873">
                  <c:v>6.27</c:v>
                </c:pt>
                <c:pt idx="3874">
                  <c:v>6.27</c:v>
                </c:pt>
                <c:pt idx="3875">
                  <c:v>6.25</c:v>
                </c:pt>
                <c:pt idx="3876">
                  <c:v>6.17</c:v>
                </c:pt>
                <c:pt idx="3877">
                  <c:v>6.23</c:v>
                </c:pt>
                <c:pt idx="3878">
                  <c:v>6.23</c:v>
                </c:pt>
                <c:pt idx="3879">
                  <c:v>6.38</c:v>
                </c:pt>
                <c:pt idx="3880">
                  <c:v>6.47</c:v>
                </c:pt>
                <c:pt idx="3881">
                  <c:v>6.5</c:v>
                </c:pt>
                <c:pt idx="3882">
                  <c:v>6.52</c:v>
                </c:pt>
                <c:pt idx="3883">
                  <c:v>6.52</c:v>
                </c:pt>
                <c:pt idx="3884">
                  <c:v>6.47</c:v>
                </c:pt>
                <c:pt idx="3885">
                  <c:v>6.47</c:v>
                </c:pt>
                <c:pt idx="3886">
                  <c:v>6.49</c:v>
                </c:pt>
                <c:pt idx="3887">
                  <c:v>6.49</c:v>
                </c:pt>
                <c:pt idx="3888">
                  <c:v>6.44</c:v>
                </c:pt>
                <c:pt idx="3889">
                  <c:v>6.48</c:v>
                </c:pt>
                <c:pt idx="3891">
                  <c:v>6.52</c:v>
                </c:pt>
                <c:pt idx="3892">
                  <c:v>6.63</c:v>
                </c:pt>
                <c:pt idx="3893">
                  <c:v>6.61</c:v>
                </c:pt>
                <c:pt idx="3895">
                  <c:v>6.61</c:v>
                </c:pt>
                <c:pt idx="3896">
                  <c:v>6.52</c:v>
                </c:pt>
                <c:pt idx="3897">
                  <c:v>6.62</c:v>
                </c:pt>
                <c:pt idx="3898">
                  <c:v>6.68</c:v>
                </c:pt>
                <c:pt idx="3899">
                  <c:v>6.68</c:v>
                </c:pt>
                <c:pt idx="3900">
                  <c:v>6.53</c:v>
                </c:pt>
                <c:pt idx="3901">
                  <c:v>6.55</c:v>
                </c:pt>
                <c:pt idx="3902">
                  <c:v>6.57</c:v>
                </c:pt>
                <c:pt idx="3903">
                  <c:v>6.6</c:v>
                </c:pt>
                <c:pt idx="3904">
                  <c:v>6.63</c:v>
                </c:pt>
                <c:pt idx="3905">
                  <c:v>6.6</c:v>
                </c:pt>
                <c:pt idx="3906">
                  <c:v>6.63</c:v>
                </c:pt>
                <c:pt idx="3907">
                  <c:v>6.61</c:v>
                </c:pt>
                <c:pt idx="3908">
                  <c:v>6.56</c:v>
                </c:pt>
                <c:pt idx="3909">
                  <c:v>6.65</c:v>
                </c:pt>
                <c:pt idx="3910">
                  <c:v>6.64</c:v>
                </c:pt>
                <c:pt idx="3911">
                  <c:v>6.59</c:v>
                </c:pt>
                <c:pt idx="3912">
                  <c:v>6.52</c:v>
                </c:pt>
                <c:pt idx="3913">
                  <c:v>6.48</c:v>
                </c:pt>
                <c:pt idx="3914">
                  <c:v>6.51</c:v>
                </c:pt>
                <c:pt idx="3915">
                  <c:v>6.42</c:v>
                </c:pt>
                <c:pt idx="3916">
                  <c:v>6.5</c:v>
                </c:pt>
                <c:pt idx="3917">
                  <c:v>6.48</c:v>
                </c:pt>
                <c:pt idx="3918">
                  <c:v>6.46</c:v>
                </c:pt>
                <c:pt idx="3919">
                  <c:v>6.52</c:v>
                </c:pt>
                <c:pt idx="3920">
                  <c:v>6.57</c:v>
                </c:pt>
                <c:pt idx="3921">
                  <c:v>6.48</c:v>
                </c:pt>
                <c:pt idx="3922">
                  <c:v>6.53</c:v>
                </c:pt>
                <c:pt idx="3923">
                  <c:v>6.56</c:v>
                </c:pt>
                <c:pt idx="3924">
                  <c:v>6.51</c:v>
                </c:pt>
                <c:pt idx="3925">
                  <c:v>6.53</c:v>
                </c:pt>
                <c:pt idx="3926">
                  <c:v>6.49</c:v>
                </c:pt>
                <c:pt idx="3927">
                  <c:v>6.44</c:v>
                </c:pt>
                <c:pt idx="3928">
                  <c:v>6.43</c:v>
                </c:pt>
                <c:pt idx="3929">
                  <c:v>6.43</c:v>
                </c:pt>
                <c:pt idx="3930">
                  <c:v>6.38</c:v>
                </c:pt>
                <c:pt idx="3931">
                  <c:v>6.44</c:v>
                </c:pt>
                <c:pt idx="3932">
                  <c:v>6.43</c:v>
                </c:pt>
                <c:pt idx="3933">
                  <c:v>6.41</c:v>
                </c:pt>
                <c:pt idx="3934">
                  <c:v>6.4</c:v>
                </c:pt>
                <c:pt idx="3935">
                  <c:v>6.37</c:v>
                </c:pt>
                <c:pt idx="3936">
                  <c:v>6.32</c:v>
                </c:pt>
                <c:pt idx="3937">
                  <c:v>6.31</c:v>
                </c:pt>
                <c:pt idx="3938">
                  <c:v>6.33</c:v>
                </c:pt>
                <c:pt idx="3939">
                  <c:v>6.25</c:v>
                </c:pt>
                <c:pt idx="3940">
                  <c:v>6.24</c:v>
                </c:pt>
                <c:pt idx="3942">
                  <c:v>6.27</c:v>
                </c:pt>
                <c:pt idx="3943">
                  <c:v>6.25</c:v>
                </c:pt>
                <c:pt idx="3944">
                  <c:v>6.24</c:v>
                </c:pt>
                <c:pt idx="3945">
                  <c:v>6.17</c:v>
                </c:pt>
                <c:pt idx="3946">
                  <c:v>6.15</c:v>
                </c:pt>
                <c:pt idx="3947">
                  <c:v>6.13</c:v>
                </c:pt>
                <c:pt idx="3948">
                  <c:v>6.16</c:v>
                </c:pt>
                <c:pt idx="3949">
                  <c:v>6.12</c:v>
                </c:pt>
                <c:pt idx="3950">
                  <c:v>6.15</c:v>
                </c:pt>
                <c:pt idx="3951">
                  <c:v>6.24</c:v>
                </c:pt>
                <c:pt idx="3952">
                  <c:v>6.21</c:v>
                </c:pt>
                <c:pt idx="3953">
                  <c:v>6.21</c:v>
                </c:pt>
                <c:pt idx="3954">
                  <c:v>6.21</c:v>
                </c:pt>
                <c:pt idx="3955">
                  <c:v>6.19</c:v>
                </c:pt>
                <c:pt idx="3956">
                  <c:v>6.2</c:v>
                </c:pt>
                <c:pt idx="3957">
                  <c:v>6.15</c:v>
                </c:pt>
                <c:pt idx="3958">
                  <c:v>6.12</c:v>
                </c:pt>
                <c:pt idx="3959">
                  <c:v>6.12</c:v>
                </c:pt>
                <c:pt idx="3960">
                  <c:v>6.16</c:v>
                </c:pt>
                <c:pt idx="3961">
                  <c:v>6.06</c:v>
                </c:pt>
                <c:pt idx="3962">
                  <c:v>6.02</c:v>
                </c:pt>
                <c:pt idx="3963">
                  <c:v>6.1</c:v>
                </c:pt>
                <c:pt idx="3964">
                  <c:v>6.1</c:v>
                </c:pt>
                <c:pt idx="3965">
                  <c:v>6.09</c:v>
                </c:pt>
                <c:pt idx="3966">
                  <c:v>6.11</c:v>
                </c:pt>
                <c:pt idx="3967">
                  <c:v>6.07</c:v>
                </c:pt>
                <c:pt idx="3968">
                  <c:v>6.05</c:v>
                </c:pt>
                <c:pt idx="3969">
                  <c:v>6.05</c:v>
                </c:pt>
                <c:pt idx="3970">
                  <c:v>6.06</c:v>
                </c:pt>
                <c:pt idx="3971">
                  <c:v>6.05</c:v>
                </c:pt>
                <c:pt idx="3972">
                  <c:v>6.07</c:v>
                </c:pt>
                <c:pt idx="3973">
                  <c:v>6.14</c:v>
                </c:pt>
                <c:pt idx="3974">
                  <c:v>6.06</c:v>
                </c:pt>
                <c:pt idx="3977">
                  <c:v>6.15</c:v>
                </c:pt>
                <c:pt idx="3978">
                  <c:v>6.11</c:v>
                </c:pt>
                <c:pt idx="3979">
                  <c:v>6.27</c:v>
                </c:pt>
                <c:pt idx="3980">
                  <c:v>6.23</c:v>
                </c:pt>
                <c:pt idx="3981">
                  <c:v>6.22</c:v>
                </c:pt>
                <c:pt idx="3982">
                  <c:v>6.19</c:v>
                </c:pt>
                <c:pt idx="3983">
                  <c:v>6.16</c:v>
                </c:pt>
                <c:pt idx="3984">
                  <c:v>6.16</c:v>
                </c:pt>
                <c:pt idx="3985">
                  <c:v>6.21</c:v>
                </c:pt>
                <c:pt idx="3986">
                  <c:v>6.2</c:v>
                </c:pt>
                <c:pt idx="3987">
                  <c:v>6.27</c:v>
                </c:pt>
                <c:pt idx="3988">
                  <c:v>6.29</c:v>
                </c:pt>
                <c:pt idx="3989">
                  <c:v>6.31</c:v>
                </c:pt>
                <c:pt idx="3990">
                  <c:v>6.26</c:v>
                </c:pt>
                <c:pt idx="3991">
                  <c:v>6.26</c:v>
                </c:pt>
                <c:pt idx="3992">
                  <c:v>6.23</c:v>
                </c:pt>
                <c:pt idx="3993">
                  <c:v>6.21</c:v>
                </c:pt>
                <c:pt idx="3994">
                  <c:v>6.23</c:v>
                </c:pt>
                <c:pt idx="3995">
                  <c:v>6.1</c:v>
                </c:pt>
                <c:pt idx="3996">
                  <c:v>6.08</c:v>
                </c:pt>
                <c:pt idx="3997">
                  <c:v>6.06</c:v>
                </c:pt>
                <c:pt idx="3998">
                  <c:v>6.07</c:v>
                </c:pt>
                <c:pt idx="3999">
                  <c:v>6.05</c:v>
                </c:pt>
                <c:pt idx="4000">
                  <c:v>6.04</c:v>
                </c:pt>
                <c:pt idx="4001">
                  <c:v>6.06</c:v>
                </c:pt>
                <c:pt idx="4002">
                  <c:v>6.07</c:v>
                </c:pt>
                <c:pt idx="4003">
                  <c:v>6.09</c:v>
                </c:pt>
                <c:pt idx="4004">
                  <c:v>6.03</c:v>
                </c:pt>
                <c:pt idx="4005">
                  <c:v>6.05</c:v>
                </c:pt>
                <c:pt idx="4006">
                  <c:v>6.05</c:v>
                </c:pt>
                <c:pt idx="4007">
                  <c:v>6.06</c:v>
                </c:pt>
                <c:pt idx="4008">
                  <c:v>6.05</c:v>
                </c:pt>
                <c:pt idx="4009">
                  <c:v>6.05</c:v>
                </c:pt>
                <c:pt idx="4010">
                  <c:v>6.02</c:v>
                </c:pt>
                <c:pt idx="4012">
                  <c:v>6.01</c:v>
                </c:pt>
                <c:pt idx="4013">
                  <c:v>6.06</c:v>
                </c:pt>
                <c:pt idx="4014">
                  <c:v>6.09</c:v>
                </c:pt>
                <c:pt idx="4015">
                  <c:v>6.09</c:v>
                </c:pt>
                <c:pt idx="4016">
                  <c:v>6.13</c:v>
                </c:pt>
                <c:pt idx="4017">
                  <c:v>6.08</c:v>
                </c:pt>
                <c:pt idx="4018">
                  <c:v>6.09</c:v>
                </c:pt>
                <c:pt idx="4019">
                  <c:v>6.09</c:v>
                </c:pt>
                <c:pt idx="4020">
                  <c:v>6.07</c:v>
                </c:pt>
                <c:pt idx="4021">
                  <c:v>6.07</c:v>
                </c:pt>
                <c:pt idx="4022">
                  <c:v>6.12</c:v>
                </c:pt>
                <c:pt idx="4023">
                  <c:v>6.11</c:v>
                </c:pt>
                <c:pt idx="4024">
                  <c:v>6.08</c:v>
                </c:pt>
                <c:pt idx="4025">
                  <c:v>6.1</c:v>
                </c:pt>
                <c:pt idx="4026">
                  <c:v>6.09</c:v>
                </c:pt>
                <c:pt idx="4027">
                  <c:v>6.09</c:v>
                </c:pt>
                <c:pt idx="4028">
                  <c:v>6.07</c:v>
                </c:pt>
                <c:pt idx="4029">
                  <c:v>6.1</c:v>
                </c:pt>
                <c:pt idx="4030">
                  <c:v>6.08</c:v>
                </c:pt>
                <c:pt idx="4031">
                  <c:v>6.13</c:v>
                </c:pt>
                <c:pt idx="4032">
                  <c:v>6.11</c:v>
                </c:pt>
                <c:pt idx="4033">
                  <c:v>6.11</c:v>
                </c:pt>
                <c:pt idx="4034">
                  <c:v>6.09</c:v>
                </c:pt>
                <c:pt idx="4035">
                  <c:v>6.05</c:v>
                </c:pt>
                <c:pt idx="4036">
                  <c:v>6.04</c:v>
                </c:pt>
                <c:pt idx="4037">
                  <c:v>6.03</c:v>
                </c:pt>
                <c:pt idx="4038">
                  <c:v>6.03</c:v>
                </c:pt>
                <c:pt idx="4039">
                  <c:v>6.02</c:v>
                </c:pt>
                <c:pt idx="4040">
                  <c:v>6.05</c:v>
                </c:pt>
                <c:pt idx="4041">
                  <c:v>6.04</c:v>
                </c:pt>
                <c:pt idx="4042">
                  <c:v>6.02</c:v>
                </c:pt>
                <c:pt idx="4043">
                  <c:v>6.01</c:v>
                </c:pt>
                <c:pt idx="4044">
                  <c:v>6.04</c:v>
                </c:pt>
                <c:pt idx="4045">
                  <c:v>6.04</c:v>
                </c:pt>
                <c:pt idx="4046">
                  <c:v>6.02</c:v>
                </c:pt>
                <c:pt idx="4047">
                  <c:v>6.02</c:v>
                </c:pt>
                <c:pt idx="4048">
                  <c:v>6.04</c:v>
                </c:pt>
                <c:pt idx="4049">
                  <c:v>6.01</c:v>
                </c:pt>
                <c:pt idx="4050">
                  <c:v>6</c:v>
                </c:pt>
                <c:pt idx="4051">
                  <c:v>6.04</c:v>
                </c:pt>
                <c:pt idx="4053">
                  <c:v>6.06</c:v>
                </c:pt>
                <c:pt idx="4054">
                  <c:v>6.05</c:v>
                </c:pt>
                <c:pt idx="4055">
                  <c:v>6.04</c:v>
                </c:pt>
                <c:pt idx="4056">
                  <c:v>6.07</c:v>
                </c:pt>
                <c:pt idx="4057">
                  <c:v>6.06</c:v>
                </c:pt>
                <c:pt idx="4058">
                  <c:v>6.04</c:v>
                </c:pt>
                <c:pt idx="4059">
                  <c:v>6.03</c:v>
                </c:pt>
                <c:pt idx="4060">
                  <c:v>6.04</c:v>
                </c:pt>
                <c:pt idx="4061">
                  <c:v>6.05</c:v>
                </c:pt>
                <c:pt idx="4062">
                  <c:v>6.06</c:v>
                </c:pt>
                <c:pt idx="4063">
                  <c:v>6.1</c:v>
                </c:pt>
                <c:pt idx="4064">
                  <c:v>6.08</c:v>
                </c:pt>
                <c:pt idx="4065">
                  <c:v>6.06</c:v>
                </c:pt>
                <c:pt idx="4066">
                  <c:v>6</c:v>
                </c:pt>
                <c:pt idx="4067">
                  <c:v>6.01</c:v>
                </c:pt>
                <c:pt idx="4068">
                  <c:v>6</c:v>
                </c:pt>
                <c:pt idx="4069">
                  <c:v>6.04</c:v>
                </c:pt>
                <c:pt idx="4070">
                  <c:v>6.04</c:v>
                </c:pt>
                <c:pt idx="4071">
                  <c:v>6.07</c:v>
                </c:pt>
                <c:pt idx="4072">
                  <c:v>6.07</c:v>
                </c:pt>
                <c:pt idx="4073">
                  <c:v>6.07</c:v>
                </c:pt>
                <c:pt idx="4074">
                  <c:v>6.05</c:v>
                </c:pt>
                <c:pt idx="4075">
                  <c:v>6.06</c:v>
                </c:pt>
                <c:pt idx="4076">
                  <c:v>6.11</c:v>
                </c:pt>
                <c:pt idx="4077">
                  <c:v>6.1</c:v>
                </c:pt>
                <c:pt idx="4078">
                  <c:v>6.09</c:v>
                </c:pt>
                <c:pt idx="4079">
                  <c:v>6.06</c:v>
                </c:pt>
                <c:pt idx="4080">
                  <c:v>6.02</c:v>
                </c:pt>
                <c:pt idx="4081">
                  <c:v>6.05</c:v>
                </c:pt>
                <c:pt idx="4082">
                  <c:v>6.04</c:v>
                </c:pt>
                <c:pt idx="4083">
                  <c:v>6.04</c:v>
                </c:pt>
                <c:pt idx="4084">
                  <c:v>6.03</c:v>
                </c:pt>
                <c:pt idx="4085">
                  <c:v>6.03</c:v>
                </c:pt>
                <c:pt idx="4086">
                  <c:v>6.02</c:v>
                </c:pt>
                <c:pt idx="4087">
                  <c:v>5.99</c:v>
                </c:pt>
                <c:pt idx="4088">
                  <c:v>5.99</c:v>
                </c:pt>
                <c:pt idx="4089">
                  <c:v>6.01</c:v>
                </c:pt>
                <c:pt idx="4090">
                  <c:v>5.98</c:v>
                </c:pt>
                <c:pt idx="4091">
                  <c:v>5.97</c:v>
                </c:pt>
                <c:pt idx="4092">
                  <c:v>5.97</c:v>
                </c:pt>
                <c:pt idx="4093">
                  <c:v>5.94</c:v>
                </c:pt>
                <c:pt idx="4094">
                  <c:v>5.96</c:v>
                </c:pt>
                <c:pt idx="4095">
                  <c:v>5.95</c:v>
                </c:pt>
                <c:pt idx="4096">
                  <c:v>5.96</c:v>
                </c:pt>
                <c:pt idx="4097">
                  <c:v>5.96</c:v>
                </c:pt>
                <c:pt idx="4098">
                  <c:v>5.95</c:v>
                </c:pt>
                <c:pt idx="4099">
                  <c:v>5.97</c:v>
                </c:pt>
                <c:pt idx="4100">
                  <c:v>5.96</c:v>
                </c:pt>
                <c:pt idx="4101">
                  <c:v>5.95</c:v>
                </c:pt>
                <c:pt idx="4102">
                  <c:v>5.95</c:v>
                </c:pt>
                <c:pt idx="4103">
                  <c:v>5.95</c:v>
                </c:pt>
                <c:pt idx="4104">
                  <c:v>5.97</c:v>
                </c:pt>
                <c:pt idx="4105">
                  <c:v>5.96</c:v>
                </c:pt>
                <c:pt idx="4106">
                  <c:v>5.94</c:v>
                </c:pt>
                <c:pt idx="4107">
                  <c:v>5.97</c:v>
                </c:pt>
                <c:pt idx="4108">
                  <c:v>5.94</c:v>
                </c:pt>
                <c:pt idx="4109">
                  <c:v>5.93</c:v>
                </c:pt>
                <c:pt idx="4110">
                  <c:v>5.92</c:v>
                </c:pt>
                <c:pt idx="4111">
                  <c:v>5.93</c:v>
                </c:pt>
                <c:pt idx="4112">
                  <c:v>5.94</c:v>
                </c:pt>
                <c:pt idx="4113">
                  <c:v>5.96</c:v>
                </c:pt>
                <c:pt idx="4114">
                  <c:v>5.95</c:v>
                </c:pt>
                <c:pt idx="4115">
                  <c:v>5.94</c:v>
                </c:pt>
                <c:pt idx="4116">
                  <c:v>5.9</c:v>
                </c:pt>
                <c:pt idx="4117">
                  <c:v>5.89</c:v>
                </c:pt>
                <c:pt idx="4118">
                  <c:v>5.89</c:v>
                </c:pt>
                <c:pt idx="4119">
                  <c:v>5.86</c:v>
                </c:pt>
                <c:pt idx="4120">
                  <c:v>5.86</c:v>
                </c:pt>
                <c:pt idx="4121">
                  <c:v>5.86</c:v>
                </c:pt>
                <c:pt idx="4122">
                  <c:v>5.85</c:v>
                </c:pt>
                <c:pt idx="4123">
                  <c:v>5.85</c:v>
                </c:pt>
                <c:pt idx="4124">
                  <c:v>5.81</c:v>
                </c:pt>
                <c:pt idx="4125">
                  <c:v>5.8</c:v>
                </c:pt>
                <c:pt idx="4126">
                  <c:v>5.82</c:v>
                </c:pt>
                <c:pt idx="4127">
                  <c:v>5.77</c:v>
                </c:pt>
                <c:pt idx="4128">
                  <c:v>5.73</c:v>
                </c:pt>
                <c:pt idx="4129">
                  <c:v>5.7</c:v>
                </c:pt>
                <c:pt idx="4130">
                  <c:v>5.67</c:v>
                </c:pt>
                <c:pt idx="4131">
                  <c:v>5.61</c:v>
                </c:pt>
                <c:pt idx="4132">
                  <c:v>5.6</c:v>
                </c:pt>
                <c:pt idx="4133">
                  <c:v>5.59</c:v>
                </c:pt>
                <c:pt idx="4134">
                  <c:v>5.59</c:v>
                </c:pt>
                <c:pt idx="4135">
                  <c:v>5.61</c:v>
                </c:pt>
                <c:pt idx="4136">
                  <c:v>5.61</c:v>
                </c:pt>
                <c:pt idx="4137">
                  <c:v>5.6</c:v>
                </c:pt>
                <c:pt idx="4138">
                  <c:v>5.57</c:v>
                </c:pt>
                <c:pt idx="4139">
                  <c:v>5.5</c:v>
                </c:pt>
                <c:pt idx="4140">
                  <c:v>5.48</c:v>
                </c:pt>
                <c:pt idx="4141">
                  <c:v>5.47</c:v>
                </c:pt>
                <c:pt idx="4142">
                  <c:v>5.48</c:v>
                </c:pt>
                <c:pt idx="4143">
                  <c:v>5.45</c:v>
                </c:pt>
                <c:pt idx="4144">
                  <c:v>5.45</c:v>
                </c:pt>
                <c:pt idx="4145">
                  <c:v>5.46</c:v>
                </c:pt>
                <c:pt idx="4148">
                  <c:v>5.46</c:v>
                </c:pt>
                <c:pt idx="4149">
                  <c:v>5.49</c:v>
                </c:pt>
                <c:pt idx="4150">
                  <c:v>5.47</c:v>
                </c:pt>
                <c:pt idx="4152">
                  <c:v>5.38</c:v>
                </c:pt>
                <c:pt idx="4153">
                  <c:v>5.28</c:v>
                </c:pt>
                <c:pt idx="4154">
                  <c:v>5.28</c:v>
                </c:pt>
                <c:pt idx="4155">
                  <c:v>5.25</c:v>
                </c:pt>
                <c:pt idx="4156">
                  <c:v>5.28</c:v>
                </c:pt>
                <c:pt idx="4157">
                  <c:v>5.27</c:v>
                </c:pt>
                <c:pt idx="4158">
                  <c:v>5.32</c:v>
                </c:pt>
                <c:pt idx="4159">
                  <c:v>5.3</c:v>
                </c:pt>
                <c:pt idx="4160">
                  <c:v>5.33</c:v>
                </c:pt>
                <c:pt idx="4161">
                  <c:v>5.37</c:v>
                </c:pt>
                <c:pt idx="4162">
                  <c:v>5.34</c:v>
                </c:pt>
                <c:pt idx="4163">
                  <c:v>5.39</c:v>
                </c:pt>
                <c:pt idx="4164">
                  <c:v>5.35</c:v>
                </c:pt>
                <c:pt idx="4165">
                  <c:v>5.35</c:v>
                </c:pt>
                <c:pt idx="4166">
                  <c:v>5.4</c:v>
                </c:pt>
                <c:pt idx="4167">
                  <c:v>5.38</c:v>
                </c:pt>
                <c:pt idx="4168">
                  <c:v>5.4</c:v>
                </c:pt>
                <c:pt idx="4169">
                  <c:v>5.42</c:v>
                </c:pt>
                <c:pt idx="4170">
                  <c:v>5.38</c:v>
                </c:pt>
                <c:pt idx="4171">
                  <c:v>5.39</c:v>
                </c:pt>
                <c:pt idx="4172">
                  <c:v>5.41</c:v>
                </c:pt>
                <c:pt idx="4173">
                  <c:v>5.37</c:v>
                </c:pt>
                <c:pt idx="4174">
                  <c:v>5.34</c:v>
                </c:pt>
                <c:pt idx="4175">
                  <c:v>5.31</c:v>
                </c:pt>
                <c:pt idx="4176">
                  <c:v>5.33</c:v>
                </c:pt>
                <c:pt idx="4177">
                  <c:v>5.32</c:v>
                </c:pt>
                <c:pt idx="4178">
                  <c:v>5.33</c:v>
                </c:pt>
                <c:pt idx="4179">
                  <c:v>5.33</c:v>
                </c:pt>
                <c:pt idx="4180">
                  <c:v>5.34</c:v>
                </c:pt>
                <c:pt idx="4181">
                  <c:v>5.31</c:v>
                </c:pt>
                <c:pt idx="4182">
                  <c:v>5.32</c:v>
                </c:pt>
                <c:pt idx="4183">
                  <c:v>5.33</c:v>
                </c:pt>
                <c:pt idx="4184">
                  <c:v>5.38</c:v>
                </c:pt>
                <c:pt idx="4185">
                  <c:v>5.37</c:v>
                </c:pt>
                <c:pt idx="4186">
                  <c:v>5.37</c:v>
                </c:pt>
                <c:pt idx="4187">
                  <c:v>5.39</c:v>
                </c:pt>
                <c:pt idx="4188">
                  <c:v>5.38</c:v>
                </c:pt>
                <c:pt idx="4189">
                  <c:v>5.42</c:v>
                </c:pt>
                <c:pt idx="4190">
                  <c:v>5.43</c:v>
                </c:pt>
                <c:pt idx="4192">
                  <c:v>5.36</c:v>
                </c:pt>
                <c:pt idx="4193">
                  <c:v>5.32</c:v>
                </c:pt>
                <c:pt idx="4194">
                  <c:v>5.32</c:v>
                </c:pt>
                <c:pt idx="4195">
                  <c:v>5.32</c:v>
                </c:pt>
                <c:pt idx="4196">
                  <c:v>5.33</c:v>
                </c:pt>
                <c:pt idx="4197">
                  <c:v>5.35</c:v>
                </c:pt>
                <c:pt idx="4198">
                  <c:v>5.32</c:v>
                </c:pt>
                <c:pt idx="4199">
                  <c:v>5.3</c:v>
                </c:pt>
                <c:pt idx="4200">
                  <c:v>5.27</c:v>
                </c:pt>
                <c:pt idx="4201">
                  <c:v>5.29</c:v>
                </c:pt>
                <c:pt idx="4202">
                  <c:v>5.29</c:v>
                </c:pt>
                <c:pt idx="4203">
                  <c:v>5.29</c:v>
                </c:pt>
                <c:pt idx="4204">
                  <c:v>5.27</c:v>
                </c:pt>
                <c:pt idx="4205">
                  <c:v>5.27</c:v>
                </c:pt>
                <c:pt idx="4206">
                  <c:v>5.27</c:v>
                </c:pt>
                <c:pt idx="4207">
                  <c:v>5.27</c:v>
                </c:pt>
                <c:pt idx="4208">
                  <c:v>5.26</c:v>
                </c:pt>
                <c:pt idx="4209">
                  <c:v>5.22</c:v>
                </c:pt>
                <c:pt idx="4210">
                  <c:v>5.23</c:v>
                </c:pt>
                <c:pt idx="4211">
                  <c:v>5.24</c:v>
                </c:pt>
                <c:pt idx="4212">
                  <c:v>5.22</c:v>
                </c:pt>
                <c:pt idx="4213">
                  <c:v>5.25</c:v>
                </c:pt>
                <c:pt idx="4214">
                  <c:v>5.23</c:v>
                </c:pt>
                <c:pt idx="4215">
                  <c:v>5.28</c:v>
                </c:pt>
                <c:pt idx="4216">
                  <c:v>5.26</c:v>
                </c:pt>
                <c:pt idx="4217">
                  <c:v>5.3</c:v>
                </c:pt>
                <c:pt idx="4218">
                  <c:v>5.29</c:v>
                </c:pt>
                <c:pt idx="4219">
                  <c:v>5.34</c:v>
                </c:pt>
                <c:pt idx="4220">
                  <c:v>5.31</c:v>
                </c:pt>
                <c:pt idx="4221">
                  <c:v>5.29</c:v>
                </c:pt>
                <c:pt idx="4222">
                  <c:v>5.28</c:v>
                </c:pt>
                <c:pt idx="4223">
                  <c:v>5.33</c:v>
                </c:pt>
                <c:pt idx="4224">
                  <c:v>5.39</c:v>
                </c:pt>
                <c:pt idx="4227">
                  <c:v>5.39</c:v>
                </c:pt>
                <c:pt idx="4228">
                  <c:v>5.46</c:v>
                </c:pt>
                <c:pt idx="4229">
                  <c:v>5.45</c:v>
                </c:pt>
                <c:pt idx="4230">
                  <c:v>5.48</c:v>
                </c:pt>
                <c:pt idx="4231">
                  <c:v>5.44</c:v>
                </c:pt>
                <c:pt idx="4232">
                  <c:v>5.47</c:v>
                </c:pt>
                <c:pt idx="4233">
                  <c:v>5.46</c:v>
                </c:pt>
                <c:pt idx="4234">
                  <c:v>5.46</c:v>
                </c:pt>
                <c:pt idx="4235">
                  <c:v>5.43</c:v>
                </c:pt>
                <c:pt idx="4236">
                  <c:v>5.53</c:v>
                </c:pt>
                <c:pt idx="4238">
                  <c:v>5.53</c:v>
                </c:pt>
                <c:pt idx="4239">
                  <c:v>5.54</c:v>
                </c:pt>
                <c:pt idx="4240">
                  <c:v>5.48</c:v>
                </c:pt>
                <c:pt idx="4241">
                  <c:v>5.45</c:v>
                </c:pt>
                <c:pt idx="4242">
                  <c:v>5.44</c:v>
                </c:pt>
                <c:pt idx="4243">
                  <c:v>5.44</c:v>
                </c:pt>
                <c:pt idx="4244">
                  <c:v>5.43</c:v>
                </c:pt>
                <c:pt idx="4245">
                  <c:v>5.46</c:v>
                </c:pt>
                <c:pt idx="4246">
                  <c:v>5.59</c:v>
                </c:pt>
                <c:pt idx="4247">
                  <c:v>5.58</c:v>
                </c:pt>
                <c:pt idx="4248">
                  <c:v>5.56</c:v>
                </c:pt>
                <c:pt idx="4249">
                  <c:v>5.55</c:v>
                </c:pt>
                <c:pt idx="4250">
                  <c:v>5.51</c:v>
                </c:pt>
                <c:pt idx="4251">
                  <c:v>5.36</c:v>
                </c:pt>
                <c:pt idx="4252">
                  <c:v>5.52</c:v>
                </c:pt>
                <c:pt idx="4253">
                  <c:v>5.58</c:v>
                </c:pt>
                <c:pt idx="4254">
                  <c:v>5.59</c:v>
                </c:pt>
                <c:pt idx="4255">
                  <c:v>5.62</c:v>
                </c:pt>
                <c:pt idx="4256">
                  <c:v>5.63</c:v>
                </c:pt>
                <c:pt idx="4257">
                  <c:v>5.6</c:v>
                </c:pt>
                <c:pt idx="4258">
                  <c:v>5.59</c:v>
                </c:pt>
                <c:pt idx="4259">
                  <c:v>5.63</c:v>
                </c:pt>
                <c:pt idx="4260">
                  <c:v>5.54</c:v>
                </c:pt>
                <c:pt idx="4262">
                  <c:v>5.53</c:v>
                </c:pt>
                <c:pt idx="4263">
                  <c:v>5.49</c:v>
                </c:pt>
                <c:pt idx="4264">
                  <c:v>5.5</c:v>
                </c:pt>
                <c:pt idx="4265">
                  <c:v>5.52</c:v>
                </c:pt>
                <c:pt idx="4266">
                  <c:v>5.48</c:v>
                </c:pt>
                <c:pt idx="4267">
                  <c:v>5.53</c:v>
                </c:pt>
                <c:pt idx="4268">
                  <c:v>5.52</c:v>
                </c:pt>
                <c:pt idx="4269">
                  <c:v>5.49</c:v>
                </c:pt>
                <c:pt idx="4270">
                  <c:v>5.45</c:v>
                </c:pt>
                <c:pt idx="4271">
                  <c:v>5.46</c:v>
                </c:pt>
                <c:pt idx="4272">
                  <c:v>5.46</c:v>
                </c:pt>
                <c:pt idx="4273">
                  <c:v>5.43</c:v>
                </c:pt>
                <c:pt idx="4274">
                  <c:v>5.44</c:v>
                </c:pt>
                <c:pt idx="4275">
                  <c:v>5.44</c:v>
                </c:pt>
                <c:pt idx="4276">
                  <c:v>5.41</c:v>
                </c:pt>
                <c:pt idx="4277">
                  <c:v>5.45</c:v>
                </c:pt>
                <c:pt idx="4278">
                  <c:v>5.47</c:v>
                </c:pt>
                <c:pt idx="4279">
                  <c:v>5.44</c:v>
                </c:pt>
                <c:pt idx="4280">
                  <c:v>5.54</c:v>
                </c:pt>
                <c:pt idx="4281">
                  <c:v>5.58</c:v>
                </c:pt>
                <c:pt idx="4282">
                  <c:v>5.58</c:v>
                </c:pt>
                <c:pt idx="4283">
                  <c:v>5.62</c:v>
                </c:pt>
                <c:pt idx="4284">
                  <c:v>5.62</c:v>
                </c:pt>
                <c:pt idx="4285">
                  <c:v>5.58</c:v>
                </c:pt>
                <c:pt idx="4286">
                  <c:v>5.59</c:v>
                </c:pt>
                <c:pt idx="4287">
                  <c:v>5.58</c:v>
                </c:pt>
                <c:pt idx="4288">
                  <c:v>5.55</c:v>
                </c:pt>
                <c:pt idx="4289">
                  <c:v>5.56</c:v>
                </c:pt>
                <c:pt idx="4290">
                  <c:v>5.56</c:v>
                </c:pt>
                <c:pt idx="4291">
                  <c:v>5.56</c:v>
                </c:pt>
                <c:pt idx="4292">
                  <c:v>5.53</c:v>
                </c:pt>
                <c:pt idx="4293">
                  <c:v>5.51</c:v>
                </c:pt>
                <c:pt idx="4294">
                  <c:v>5.48</c:v>
                </c:pt>
                <c:pt idx="4295">
                  <c:v>5.45</c:v>
                </c:pt>
                <c:pt idx="4296">
                  <c:v>5.46</c:v>
                </c:pt>
                <c:pt idx="4297">
                  <c:v>5.43</c:v>
                </c:pt>
                <c:pt idx="4298">
                  <c:v>5.46</c:v>
                </c:pt>
                <c:pt idx="4299">
                  <c:v>5.48</c:v>
                </c:pt>
                <c:pt idx="4300">
                  <c:v>5.43</c:v>
                </c:pt>
                <c:pt idx="4301">
                  <c:v>5.4</c:v>
                </c:pt>
                <c:pt idx="4302">
                  <c:v>5.37</c:v>
                </c:pt>
                <c:pt idx="4303">
                  <c:v>5.38</c:v>
                </c:pt>
                <c:pt idx="4304">
                  <c:v>5.39</c:v>
                </c:pt>
                <c:pt idx="4305">
                  <c:v>5.4</c:v>
                </c:pt>
                <c:pt idx="4306">
                  <c:v>5.36</c:v>
                </c:pt>
                <c:pt idx="4307">
                  <c:v>5.37</c:v>
                </c:pt>
                <c:pt idx="4308">
                  <c:v>5.4</c:v>
                </c:pt>
                <c:pt idx="4309">
                  <c:v>5.34</c:v>
                </c:pt>
                <c:pt idx="4310">
                  <c:v>5.33</c:v>
                </c:pt>
                <c:pt idx="4311">
                  <c:v>5.31</c:v>
                </c:pt>
                <c:pt idx="4312">
                  <c:v>5.32</c:v>
                </c:pt>
                <c:pt idx="4314">
                  <c:v>5.29</c:v>
                </c:pt>
                <c:pt idx="4315">
                  <c:v>5.27</c:v>
                </c:pt>
                <c:pt idx="4316">
                  <c:v>5.27</c:v>
                </c:pt>
                <c:pt idx="4317">
                  <c:v>5.27</c:v>
                </c:pt>
                <c:pt idx="4318">
                  <c:v>5.34</c:v>
                </c:pt>
                <c:pt idx="4319">
                  <c:v>5.32</c:v>
                </c:pt>
                <c:pt idx="4320">
                  <c:v>5.35</c:v>
                </c:pt>
                <c:pt idx="4321">
                  <c:v>5.36</c:v>
                </c:pt>
                <c:pt idx="4322">
                  <c:v>5.32</c:v>
                </c:pt>
                <c:pt idx="4323">
                  <c:v>5.28</c:v>
                </c:pt>
                <c:pt idx="4324">
                  <c:v>5.29</c:v>
                </c:pt>
                <c:pt idx="4325">
                  <c:v>5.24</c:v>
                </c:pt>
                <c:pt idx="4326">
                  <c:v>5.25</c:v>
                </c:pt>
                <c:pt idx="4327">
                  <c:v>5.28</c:v>
                </c:pt>
                <c:pt idx="4328">
                  <c:v>5.35</c:v>
                </c:pt>
                <c:pt idx="4329">
                  <c:v>5.35</c:v>
                </c:pt>
                <c:pt idx="4330">
                  <c:v>5.31</c:v>
                </c:pt>
                <c:pt idx="4331">
                  <c:v>5.27</c:v>
                </c:pt>
                <c:pt idx="4332">
                  <c:v>5.33</c:v>
                </c:pt>
                <c:pt idx="4333">
                  <c:v>5.31</c:v>
                </c:pt>
                <c:pt idx="4334">
                  <c:v>5.32</c:v>
                </c:pt>
                <c:pt idx="4335">
                  <c:v>5.29</c:v>
                </c:pt>
                <c:pt idx="4336">
                  <c:v>5.3</c:v>
                </c:pt>
                <c:pt idx="4337">
                  <c:v>5.29</c:v>
                </c:pt>
                <c:pt idx="4338">
                  <c:v>5.33</c:v>
                </c:pt>
                <c:pt idx="4339">
                  <c:v>5.33</c:v>
                </c:pt>
                <c:pt idx="4340">
                  <c:v>5.34</c:v>
                </c:pt>
                <c:pt idx="4341">
                  <c:v>5.39</c:v>
                </c:pt>
                <c:pt idx="4342">
                  <c:v>5.34</c:v>
                </c:pt>
                <c:pt idx="4343">
                  <c:v>5.32</c:v>
                </c:pt>
                <c:pt idx="4344">
                  <c:v>5.26</c:v>
                </c:pt>
                <c:pt idx="4345">
                  <c:v>5.24</c:v>
                </c:pt>
                <c:pt idx="4346">
                  <c:v>5.25</c:v>
                </c:pt>
                <c:pt idx="4347">
                  <c:v>5.2</c:v>
                </c:pt>
                <c:pt idx="4348">
                  <c:v>5.19</c:v>
                </c:pt>
                <c:pt idx="4349">
                  <c:v>5.13</c:v>
                </c:pt>
                <c:pt idx="4350">
                  <c:v>5.1100000000000003</c:v>
                </c:pt>
                <c:pt idx="4351">
                  <c:v>5.09</c:v>
                </c:pt>
                <c:pt idx="4352">
                  <c:v>5.14</c:v>
                </c:pt>
                <c:pt idx="4353">
                  <c:v>5.16</c:v>
                </c:pt>
                <c:pt idx="4354">
                  <c:v>5.1100000000000003</c:v>
                </c:pt>
                <c:pt idx="4355">
                  <c:v>5.15</c:v>
                </c:pt>
                <c:pt idx="4356">
                  <c:v>5.12</c:v>
                </c:pt>
                <c:pt idx="4357">
                  <c:v>5.1100000000000003</c:v>
                </c:pt>
                <c:pt idx="4358">
                  <c:v>5.1100000000000003</c:v>
                </c:pt>
                <c:pt idx="4359">
                  <c:v>5.08</c:v>
                </c:pt>
                <c:pt idx="4360">
                  <c:v>5.05</c:v>
                </c:pt>
                <c:pt idx="4361">
                  <c:v>5.0599999999999996</c:v>
                </c:pt>
                <c:pt idx="4362">
                  <c:v>5.05</c:v>
                </c:pt>
                <c:pt idx="4363">
                  <c:v>5.0199999999999996</c:v>
                </c:pt>
                <c:pt idx="4364">
                  <c:v>4.9800000000000004</c:v>
                </c:pt>
                <c:pt idx="4365">
                  <c:v>4.91</c:v>
                </c:pt>
                <c:pt idx="4366">
                  <c:v>4.8899999999999997</c:v>
                </c:pt>
                <c:pt idx="4367">
                  <c:v>4.88</c:v>
                </c:pt>
                <c:pt idx="4368">
                  <c:v>4.87</c:v>
                </c:pt>
                <c:pt idx="4369">
                  <c:v>4.75</c:v>
                </c:pt>
                <c:pt idx="4370">
                  <c:v>4.7699999999999996</c:v>
                </c:pt>
                <c:pt idx="4371">
                  <c:v>4.7699999999999996</c:v>
                </c:pt>
                <c:pt idx="4372">
                  <c:v>4.78</c:v>
                </c:pt>
                <c:pt idx="4373">
                  <c:v>4.72</c:v>
                </c:pt>
                <c:pt idx="4374">
                  <c:v>4.6900000000000004</c:v>
                </c:pt>
                <c:pt idx="4375">
                  <c:v>4.75</c:v>
                </c:pt>
                <c:pt idx="4376">
                  <c:v>4.79</c:v>
                </c:pt>
                <c:pt idx="4377">
                  <c:v>4.83</c:v>
                </c:pt>
                <c:pt idx="4378">
                  <c:v>4.88</c:v>
                </c:pt>
                <c:pt idx="4379">
                  <c:v>4.96</c:v>
                </c:pt>
                <c:pt idx="4380">
                  <c:v>4.96</c:v>
                </c:pt>
                <c:pt idx="4381">
                  <c:v>4.99</c:v>
                </c:pt>
                <c:pt idx="4382">
                  <c:v>4.92</c:v>
                </c:pt>
                <c:pt idx="4383">
                  <c:v>4.95</c:v>
                </c:pt>
                <c:pt idx="4384">
                  <c:v>5.0599999999999996</c:v>
                </c:pt>
                <c:pt idx="4385">
                  <c:v>5</c:v>
                </c:pt>
                <c:pt idx="4386">
                  <c:v>5.01</c:v>
                </c:pt>
                <c:pt idx="4387">
                  <c:v>5.08</c:v>
                </c:pt>
                <c:pt idx="4388">
                  <c:v>5.0599999999999996</c:v>
                </c:pt>
                <c:pt idx="4389">
                  <c:v>5.05</c:v>
                </c:pt>
                <c:pt idx="4390">
                  <c:v>4.99</c:v>
                </c:pt>
                <c:pt idx="4391">
                  <c:v>4.95</c:v>
                </c:pt>
                <c:pt idx="4392">
                  <c:v>4.95</c:v>
                </c:pt>
                <c:pt idx="4393">
                  <c:v>4.97</c:v>
                </c:pt>
                <c:pt idx="4394">
                  <c:v>5.17</c:v>
                </c:pt>
                <c:pt idx="4395">
                  <c:v>5.17</c:v>
                </c:pt>
                <c:pt idx="4396">
                  <c:v>5.19</c:v>
                </c:pt>
                <c:pt idx="4397">
                  <c:v>5.17</c:v>
                </c:pt>
                <c:pt idx="4398">
                  <c:v>5.13</c:v>
                </c:pt>
                <c:pt idx="4399">
                  <c:v>5.08</c:v>
                </c:pt>
                <c:pt idx="4400">
                  <c:v>5.12</c:v>
                </c:pt>
                <c:pt idx="4401">
                  <c:v>5.22</c:v>
                </c:pt>
                <c:pt idx="4402">
                  <c:v>5.17</c:v>
                </c:pt>
                <c:pt idx="4403">
                  <c:v>5.13</c:v>
                </c:pt>
                <c:pt idx="4404">
                  <c:v>5.15</c:v>
                </c:pt>
                <c:pt idx="4405">
                  <c:v>5.15</c:v>
                </c:pt>
                <c:pt idx="4406">
                  <c:v>5.15</c:v>
                </c:pt>
                <c:pt idx="4409">
                  <c:v>5.28</c:v>
                </c:pt>
                <c:pt idx="4410">
                  <c:v>5.28</c:v>
                </c:pt>
                <c:pt idx="4411">
                  <c:v>5.29</c:v>
                </c:pt>
                <c:pt idx="4413">
                  <c:v>5.25</c:v>
                </c:pt>
                <c:pt idx="4414">
                  <c:v>5.26</c:v>
                </c:pt>
                <c:pt idx="4415">
                  <c:v>5.26</c:v>
                </c:pt>
                <c:pt idx="4416">
                  <c:v>5.28</c:v>
                </c:pt>
                <c:pt idx="4417">
                  <c:v>5.18</c:v>
                </c:pt>
                <c:pt idx="4418">
                  <c:v>5.21</c:v>
                </c:pt>
                <c:pt idx="4419">
                  <c:v>5.21</c:v>
                </c:pt>
                <c:pt idx="4420">
                  <c:v>5.2</c:v>
                </c:pt>
                <c:pt idx="4421">
                  <c:v>5.16</c:v>
                </c:pt>
                <c:pt idx="4422">
                  <c:v>5.15</c:v>
                </c:pt>
                <c:pt idx="4423">
                  <c:v>5.14</c:v>
                </c:pt>
                <c:pt idx="4424">
                  <c:v>5.17</c:v>
                </c:pt>
                <c:pt idx="4425">
                  <c:v>5.2</c:v>
                </c:pt>
                <c:pt idx="4426">
                  <c:v>5.2</c:v>
                </c:pt>
                <c:pt idx="4427">
                  <c:v>5.23</c:v>
                </c:pt>
                <c:pt idx="4428">
                  <c:v>5.23</c:v>
                </c:pt>
                <c:pt idx="4429">
                  <c:v>5.24</c:v>
                </c:pt>
                <c:pt idx="4430">
                  <c:v>5.28</c:v>
                </c:pt>
                <c:pt idx="4431">
                  <c:v>5.34</c:v>
                </c:pt>
                <c:pt idx="4432">
                  <c:v>5.36</c:v>
                </c:pt>
                <c:pt idx="4433">
                  <c:v>5.3</c:v>
                </c:pt>
                <c:pt idx="4434">
                  <c:v>5.31</c:v>
                </c:pt>
                <c:pt idx="4435">
                  <c:v>5.29</c:v>
                </c:pt>
                <c:pt idx="4436">
                  <c:v>5.23</c:v>
                </c:pt>
                <c:pt idx="4437">
                  <c:v>5.22</c:v>
                </c:pt>
                <c:pt idx="4438">
                  <c:v>5.19</c:v>
                </c:pt>
                <c:pt idx="4439">
                  <c:v>5.26</c:v>
                </c:pt>
                <c:pt idx="4440">
                  <c:v>5.33</c:v>
                </c:pt>
                <c:pt idx="4441">
                  <c:v>5.33</c:v>
                </c:pt>
                <c:pt idx="4442">
                  <c:v>5.35</c:v>
                </c:pt>
                <c:pt idx="4443">
                  <c:v>5.36</c:v>
                </c:pt>
                <c:pt idx="4444">
                  <c:v>5.36</c:v>
                </c:pt>
                <c:pt idx="4445">
                  <c:v>5.32</c:v>
                </c:pt>
                <c:pt idx="4446">
                  <c:v>5.3</c:v>
                </c:pt>
                <c:pt idx="4447">
                  <c:v>5.27</c:v>
                </c:pt>
                <c:pt idx="4448">
                  <c:v>5.34</c:v>
                </c:pt>
                <c:pt idx="4449">
                  <c:v>5.35</c:v>
                </c:pt>
                <c:pt idx="4450">
                  <c:v>5.31</c:v>
                </c:pt>
                <c:pt idx="4451">
                  <c:v>5.31</c:v>
                </c:pt>
                <c:pt idx="4452">
                  <c:v>5.34</c:v>
                </c:pt>
                <c:pt idx="4453">
                  <c:v>5.38</c:v>
                </c:pt>
                <c:pt idx="4454">
                  <c:v>5.31</c:v>
                </c:pt>
                <c:pt idx="4455">
                  <c:v>5.31</c:v>
                </c:pt>
                <c:pt idx="4456">
                  <c:v>5.39</c:v>
                </c:pt>
                <c:pt idx="4457">
                  <c:v>5.43</c:v>
                </c:pt>
                <c:pt idx="4458">
                  <c:v>5.46</c:v>
                </c:pt>
                <c:pt idx="4459">
                  <c:v>5.48</c:v>
                </c:pt>
                <c:pt idx="4460">
                  <c:v>5.51</c:v>
                </c:pt>
                <c:pt idx="4461">
                  <c:v>5.49</c:v>
                </c:pt>
                <c:pt idx="4462">
                  <c:v>5.5</c:v>
                </c:pt>
                <c:pt idx="4463">
                  <c:v>5.54</c:v>
                </c:pt>
                <c:pt idx="4464">
                  <c:v>5.55</c:v>
                </c:pt>
                <c:pt idx="4465">
                  <c:v>5.59</c:v>
                </c:pt>
                <c:pt idx="4467">
                  <c:v>5.52</c:v>
                </c:pt>
                <c:pt idx="4468">
                  <c:v>5.51</c:v>
                </c:pt>
                <c:pt idx="4469">
                  <c:v>5.56</c:v>
                </c:pt>
                <c:pt idx="4470">
                  <c:v>5.57</c:v>
                </c:pt>
                <c:pt idx="4472">
                  <c:v>5.58</c:v>
                </c:pt>
                <c:pt idx="4473">
                  <c:v>5.55</c:v>
                </c:pt>
                <c:pt idx="4474">
                  <c:v>5.54</c:v>
                </c:pt>
                <c:pt idx="4477">
                  <c:v>5.59</c:v>
                </c:pt>
                <c:pt idx="4478">
                  <c:v>5.55</c:v>
                </c:pt>
                <c:pt idx="4479">
                  <c:v>5.51</c:v>
                </c:pt>
                <c:pt idx="4480">
                  <c:v>5.48</c:v>
                </c:pt>
                <c:pt idx="4481">
                  <c:v>5.48</c:v>
                </c:pt>
                <c:pt idx="4482">
                  <c:v>5.53</c:v>
                </c:pt>
                <c:pt idx="4483">
                  <c:v>5.5</c:v>
                </c:pt>
                <c:pt idx="4484">
                  <c:v>5.54</c:v>
                </c:pt>
                <c:pt idx="4485">
                  <c:v>5.5</c:v>
                </c:pt>
                <c:pt idx="4486">
                  <c:v>5.47</c:v>
                </c:pt>
                <c:pt idx="4487">
                  <c:v>5.49</c:v>
                </c:pt>
                <c:pt idx="4488">
                  <c:v>5.54</c:v>
                </c:pt>
                <c:pt idx="4489">
                  <c:v>5.55</c:v>
                </c:pt>
                <c:pt idx="4490">
                  <c:v>5.53</c:v>
                </c:pt>
                <c:pt idx="4491">
                  <c:v>5.51</c:v>
                </c:pt>
                <c:pt idx="4492">
                  <c:v>5.51</c:v>
                </c:pt>
                <c:pt idx="4493">
                  <c:v>5.53</c:v>
                </c:pt>
                <c:pt idx="4494">
                  <c:v>5.44</c:v>
                </c:pt>
                <c:pt idx="4495">
                  <c:v>5.47</c:v>
                </c:pt>
                <c:pt idx="4496">
                  <c:v>5.45</c:v>
                </c:pt>
                <c:pt idx="4497">
                  <c:v>5.47</c:v>
                </c:pt>
                <c:pt idx="4499">
                  <c:v>5.46</c:v>
                </c:pt>
                <c:pt idx="4503">
                  <c:v>5.48</c:v>
                </c:pt>
                <c:pt idx="4504">
                  <c:v>5.54</c:v>
                </c:pt>
                <c:pt idx="4505">
                  <c:v>5.52</c:v>
                </c:pt>
                <c:pt idx="4506">
                  <c:v>5.53</c:v>
                </c:pt>
                <c:pt idx="4507">
                  <c:v>5.56</c:v>
                </c:pt>
                <c:pt idx="4508">
                  <c:v>5.6</c:v>
                </c:pt>
                <c:pt idx="4509">
                  <c:v>5.57</c:v>
                </c:pt>
                <c:pt idx="4510">
                  <c:v>5.58</c:v>
                </c:pt>
                <c:pt idx="4511">
                  <c:v>5.56</c:v>
                </c:pt>
                <c:pt idx="4512">
                  <c:v>5.52</c:v>
                </c:pt>
                <c:pt idx="4513">
                  <c:v>5.49</c:v>
                </c:pt>
                <c:pt idx="4514">
                  <c:v>5.5</c:v>
                </c:pt>
                <c:pt idx="4515">
                  <c:v>5.48</c:v>
                </c:pt>
                <c:pt idx="4516">
                  <c:v>5.52</c:v>
                </c:pt>
                <c:pt idx="4517">
                  <c:v>5.52</c:v>
                </c:pt>
                <c:pt idx="4518">
                  <c:v>5.48</c:v>
                </c:pt>
                <c:pt idx="4519">
                  <c:v>5.45</c:v>
                </c:pt>
                <c:pt idx="4520">
                  <c:v>5.45</c:v>
                </c:pt>
                <c:pt idx="4521">
                  <c:v>5.5</c:v>
                </c:pt>
                <c:pt idx="4522">
                  <c:v>5.45</c:v>
                </c:pt>
                <c:pt idx="4523">
                  <c:v>5.46</c:v>
                </c:pt>
                <c:pt idx="4524">
                  <c:v>5.48</c:v>
                </c:pt>
                <c:pt idx="4525">
                  <c:v>5.43</c:v>
                </c:pt>
                <c:pt idx="4526">
                  <c:v>5.46</c:v>
                </c:pt>
                <c:pt idx="4527">
                  <c:v>5.45</c:v>
                </c:pt>
                <c:pt idx="4528">
                  <c:v>5.42</c:v>
                </c:pt>
                <c:pt idx="4529">
                  <c:v>5.42</c:v>
                </c:pt>
                <c:pt idx="4530">
                  <c:v>5.31</c:v>
                </c:pt>
                <c:pt idx="4531">
                  <c:v>5.33</c:v>
                </c:pt>
                <c:pt idx="4532">
                  <c:v>5.31</c:v>
                </c:pt>
                <c:pt idx="4533">
                  <c:v>5.29</c:v>
                </c:pt>
                <c:pt idx="4534">
                  <c:v>5.27</c:v>
                </c:pt>
                <c:pt idx="4535">
                  <c:v>5.31</c:v>
                </c:pt>
                <c:pt idx="4537">
                  <c:v>5.28</c:v>
                </c:pt>
                <c:pt idx="4538">
                  <c:v>5.21</c:v>
                </c:pt>
                <c:pt idx="4539">
                  <c:v>5.27</c:v>
                </c:pt>
                <c:pt idx="4540">
                  <c:v>5.27</c:v>
                </c:pt>
                <c:pt idx="4541">
                  <c:v>5.29</c:v>
                </c:pt>
                <c:pt idx="4542">
                  <c:v>5.29</c:v>
                </c:pt>
                <c:pt idx="4543">
                  <c:v>5.27</c:v>
                </c:pt>
                <c:pt idx="4544">
                  <c:v>5.32</c:v>
                </c:pt>
                <c:pt idx="4545">
                  <c:v>5.34</c:v>
                </c:pt>
                <c:pt idx="4546">
                  <c:v>5.33</c:v>
                </c:pt>
                <c:pt idx="4547">
                  <c:v>5.34</c:v>
                </c:pt>
                <c:pt idx="4548">
                  <c:v>5.27</c:v>
                </c:pt>
                <c:pt idx="4549">
                  <c:v>5.24</c:v>
                </c:pt>
                <c:pt idx="4550">
                  <c:v>5.24</c:v>
                </c:pt>
                <c:pt idx="4551">
                  <c:v>5.19</c:v>
                </c:pt>
                <c:pt idx="4552">
                  <c:v>5.15</c:v>
                </c:pt>
                <c:pt idx="4553">
                  <c:v>5.24</c:v>
                </c:pt>
                <c:pt idx="4554">
                  <c:v>5.24</c:v>
                </c:pt>
                <c:pt idx="4555">
                  <c:v>5.17</c:v>
                </c:pt>
                <c:pt idx="4556">
                  <c:v>5.14</c:v>
                </c:pt>
                <c:pt idx="4557">
                  <c:v>5.17</c:v>
                </c:pt>
                <c:pt idx="4558">
                  <c:v>5.12</c:v>
                </c:pt>
                <c:pt idx="4559">
                  <c:v>5.0599999999999996</c:v>
                </c:pt>
                <c:pt idx="4560">
                  <c:v>5.07</c:v>
                </c:pt>
                <c:pt idx="4561">
                  <c:v>5.12</c:v>
                </c:pt>
                <c:pt idx="4562">
                  <c:v>5.16</c:v>
                </c:pt>
                <c:pt idx="4563">
                  <c:v>5.17</c:v>
                </c:pt>
                <c:pt idx="4564">
                  <c:v>5.08</c:v>
                </c:pt>
                <c:pt idx="4565">
                  <c:v>5.01</c:v>
                </c:pt>
                <c:pt idx="4566">
                  <c:v>4.92</c:v>
                </c:pt>
                <c:pt idx="4567">
                  <c:v>4.93</c:v>
                </c:pt>
                <c:pt idx="4568">
                  <c:v>4.97</c:v>
                </c:pt>
                <c:pt idx="4569">
                  <c:v>4.9400000000000004</c:v>
                </c:pt>
                <c:pt idx="4570">
                  <c:v>4.93</c:v>
                </c:pt>
                <c:pt idx="4571">
                  <c:v>4.8899999999999997</c:v>
                </c:pt>
                <c:pt idx="4572">
                  <c:v>4.8600000000000003</c:v>
                </c:pt>
                <c:pt idx="4573">
                  <c:v>4.82</c:v>
                </c:pt>
                <c:pt idx="4575">
                  <c:v>4.9400000000000004</c:v>
                </c:pt>
                <c:pt idx="4576">
                  <c:v>4.95</c:v>
                </c:pt>
                <c:pt idx="4577">
                  <c:v>4.93</c:v>
                </c:pt>
                <c:pt idx="4578">
                  <c:v>4.95</c:v>
                </c:pt>
                <c:pt idx="4579">
                  <c:v>5.0199999999999996</c:v>
                </c:pt>
                <c:pt idx="4580">
                  <c:v>5</c:v>
                </c:pt>
                <c:pt idx="4581">
                  <c:v>5.0199999999999996</c:v>
                </c:pt>
                <c:pt idx="4582">
                  <c:v>5</c:v>
                </c:pt>
                <c:pt idx="4583">
                  <c:v>4.95</c:v>
                </c:pt>
                <c:pt idx="4584">
                  <c:v>4.9000000000000004</c:v>
                </c:pt>
                <c:pt idx="4585">
                  <c:v>4.8899999999999997</c:v>
                </c:pt>
                <c:pt idx="4586">
                  <c:v>4.8499999999999996</c:v>
                </c:pt>
                <c:pt idx="4587">
                  <c:v>4.82</c:v>
                </c:pt>
                <c:pt idx="4588">
                  <c:v>4.7699999999999996</c:v>
                </c:pt>
                <c:pt idx="4589">
                  <c:v>4.75</c:v>
                </c:pt>
                <c:pt idx="4590">
                  <c:v>4.72</c:v>
                </c:pt>
                <c:pt idx="4591">
                  <c:v>4.72</c:v>
                </c:pt>
                <c:pt idx="4592">
                  <c:v>4.8099999999999996</c:v>
                </c:pt>
                <c:pt idx="4593">
                  <c:v>4.83</c:v>
                </c:pt>
                <c:pt idx="4594">
                  <c:v>4.84</c:v>
                </c:pt>
                <c:pt idx="4595">
                  <c:v>4.76</c:v>
                </c:pt>
                <c:pt idx="4596">
                  <c:v>4.7300000000000004</c:v>
                </c:pt>
                <c:pt idx="4597">
                  <c:v>4.76</c:v>
                </c:pt>
                <c:pt idx="4598">
                  <c:v>4.66</c:v>
                </c:pt>
                <c:pt idx="4599">
                  <c:v>4.6500000000000004</c:v>
                </c:pt>
                <c:pt idx="4600">
                  <c:v>4.7</c:v>
                </c:pt>
                <c:pt idx="4601">
                  <c:v>4.67</c:v>
                </c:pt>
                <c:pt idx="4602">
                  <c:v>4.6399999999999997</c:v>
                </c:pt>
                <c:pt idx="4603">
                  <c:v>4.67</c:v>
                </c:pt>
                <c:pt idx="4604">
                  <c:v>4.67</c:v>
                </c:pt>
                <c:pt idx="4605">
                  <c:v>4.67</c:v>
                </c:pt>
                <c:pt idx="4606">
                  <c:v>4.6500000000000004</c:v>
                </c:pt>
                <c:pt idx="4607">
                  <c:v>4.62</c:v>
                </c:pt>
                <c:pt idx="4608">
                  <c:v>4.71</c:v>
                </c:pt>
                <c:pt idx="4609">
                  <c:v>4.7</c:v>
                </c:pt>
                <c:pt idx="4610">
                  <c:v>4.7</c:v>
                </c:pt>
                <c:pt idx="4611">
                  <c:v>4.6500000000000004</c:v>
                </c:pt>
                <c:pt idx="4612">
                  <c:v>4.67</c:v>
                </c:pt>
                <c:pt idx="4613">
                  <c:v>4.63</c:v>
                </c:pt>
                <c:pt idx="4614">
                  <c:v>4.63</c:v>
                </c:pt>
                <c:pt idx="4615">
                  <c:v>4.72</c:v>
                </c:pt>
                <c:pt idx="4616">
                  <c:v>4.78</c:v>
                </c:pt>
                <c:pt idx="4617">
                  <c:v>4.87</c:v>
                </c:pt>
                <c:pt idx="4618">
                  <c:v>4.8899999999999997</c:v>
                </c:pt>
                <c:pt idx="4619">
                  <c:v>4.97</c:v>
                </c:pt>
                <c:pt idx="4620">
                  <c:v>4.8899999999999997</c:v>
                </c:pt>
                <c:pt idx="4621">
                  <c:v>4.8899999999999997</c:v>
                </c:pt>
                <c:pt idx="4622">
                  <c:v>4.93</c:v>
                </c:pt>
                <c:pt idx="4623">
                  <c:v>4.8899999999999997</c:v>
                </c:pt>
                <c:pt idx="4624">
                  <c:v>4.91</c:v>
                </c:pt>
                <c:pt idx="4625">
                  <c:v>4.9000000000000004</c:v>
                </c:pt>
                <c:pt idx="4627">
                  <c:v>4.8099999999999996</c:v>
                </c:pt>
                <c:pt idx="4628">
                  <c:v>4.82</c:v>
                </c:pt>
                <c:pt idx="4629">
                  <c:v>4.83</c:v>
                </c:pt>
                <c:pt idx="4630">
                  <c:v>4.78</c:v>
                </c:pt>
                <c:pt idx="4631">
                  <c:v>4.8499999999999996</c:v>
                </c:pt>
                <c:pt idx="4632">
                  <c:v>4.8499999999999996</c:v>
                </c:pt>
                <c:pt idx="4633">
                  <c:v>4.92</c:v>
                </c:pt>
                <c:pt idx="4634">
                  <c:v>4.84</c:v>
                </c:pt>
                <c:pt idx="4635">
                  <c:v>4.76</c:v>
                </c:pt>
                <c:pt idx="4636">
                  <c:v>4.71</c:v>
                </c:pt>
                <c:pt idx="4637">
                  <c:v>4.68</c:v>
                </c:pt>
                <c:pt idx="4638">
                  <c:v>4.68</c:v>
                </c:pt>
                <c:pt idx="4639">
                  <c:v>4.6900000000000004</c:v>
                </c:pt>
                <c:pt idx="4640">
                  <c:v>4.7300000000000004</c:v>
                </c:pt>
                <c:pt idx="4641">
                  <c:v>4.75</c:v>
                </c:pt>
                <c:pt idx="4642">
                  <c:v>4.7</c:v>
                </c:pt>
                <c:pt idx="4643">
                  <c:v>4.7</c:v>
                </c:pt>
                <c:pt idx="4644">
                  <c:v>4.7300000000000004</c:v>
                </c:pt>
                <c:pt idx="4645">
                  <c:v>4.74</c:v>
                </c:pt>
                <c:pt idx="4646">
                  <c:v>4.8</c:v>
                </c:pt>
                <c:pt idx="4647">
                  <c:v>4.7699999999999996</c:v>
                </c:pt>
                <c:pt idx="4648">
                  <c:v>4.72</c:v>
                </c:pt>
                <c:pt idx="4649">
                  <c:v>4.78</c:v>
                </c:pt>
                <c:pt idx="4650">
                  <c:v>4.75</c:v>
                </c:pt>
                <c:pt idx="4651">
                  <c:v>4.7699999999999996</c:v>
                </c:pt>
                <c:pt idx="4652">
                  <c:v>4.75</c:v>
                </c:pt>
                <c:pt idx="4653">
                  <c:v>4.7300000000000004</c:v>
                </c:pt>
                <c:pt idx="4654">
                  <c:v>4.6900000000000004</c:v>
                </c:pt>
                <c:pt idx="4655">
                  <c:v>4.6399999999999997</c:v>
                </c:pt>
                <c:pt idx="4656">
                  <c:v>4.6399999999999997</c:v>
                </c:pt>
                <c:pt idx="4657">
                  <c:v>4.62</c:v>
                </c:pt>
                <c:pt idx="4658">
                  <c:v>4.6399999999999997</c:v>
                </c:pt>
                <c:pt idx="4659">
                  <c:v>4.5599999999999996</c:v>
                </c:pt>
                <c:pt idx="4660">
                  <c:v>4.53</c:v>
                </c:pt>
                <c:pt idx="4661">
                  <c:v>4.53</c:v>
                </c:pt>
                <c:pt idx="4662">
                  <c:v>4.55</c:v>
                </c:pt>
                <c:pt idx="4663">
                  <c:v>4.53</c:v>
                </c:pt>
                <c:pt idx="4664">
                  <c:v>4.5199999999999996</c:v>
                </c:pt>
                <c:pt idx="4665">
                  <c:v>4.5</c:v>
                </c:pt>
                <c:pt idx="4666">
                  <c:v>4.5</c:v>
                </c:pt>
                <c:pt idx="4667">
                  <c:v>4.51</c:v>
                </c:pt>
                <c:pt idx="4670">
                  <c:v>4.46</c:v>
                </c:pt>
                <c:pt idx="4671">
                  <c:v>4.45</c:v>
                </c:pt>
                <c:pt idx="4672">
                  <c:v>4.4400000000000004</c:v>
                </c:pt>
                <c:pt idx="4674">
                  <c:v>4.46</c:v>
                </c:pt>
                <c:pt idx="4675">
                  <c:v>4.55</c:v>
                </c:pt>
                <c:pt idx="4677">
                  <c:v>4.53</c:v>
                </c:pt>
                <c:pt idx="4678">
                  <c:v>4.47</c:v>
                </c:pt>
                <c:pt idx="4679">
                  <c:v>4.43</c:v>
                </c:pt>
                <c:pt idx="4680">
                  <c:v>4.45</c:v>
                </c:pt>
                <c:pt idx="4681">
                  <c:v>4.5</c:v>
                </c:pt>
                <c:pt idx="4682">
                  <c:v>4.57</c:v>
                </c:pt>
                <c:pt idx="4683">
                  <c:v>4.5599999999999996</c:v>
                </c:pt>
                <c:pt idx="4684">
                  <c:v>4.53</c:v>
                </c:pt>
                <c:pt idx="4685">
                  <c:v>4.47</c:v>
                </c:pt>
                <c:pt idx="4686">
                  <c:v>4.45</c:v>
                </c:pt>
                <c:pt idx="4687">
                  <c:v>4.42</c:v>
                </c:pt>
                <c:pt idx="4688">
                  <c:v>4.3899999999999997</c:v>
                </c:pt>
                <c:pt idx="4689">
                  <c:v>4.3899999999999997</c:v>
                </c:pt>
                <c:pt idx="4690">
                  <c:v>4.3099999999999996</c:v>
                </c:pt>
                <c:pt idx="4691">
                  <c:v>4.26</c:v>
                </c:pt>
                <c:pt idx="4692">
                  <c:v>4.3099999999999996</c:v>
                </c:pt>
                <c:pt idx="4693">
                  <c:v>4.28</c:v>
                </c:pt>
                <c:pt idx="4694">
                  <c:v>4.3600000000000003</c:v>
                </c:pt>
                <c:pt idx="4695">
                  <c:v>4.3099999999999996</c:v>
                </c:pt>
                <c:pt idx="4696">
                  <c:v>4.37</c:v>
                </c:pt>
                <c:pt idx="4697">
                  <c:v>4.3099999999999996</c:v>
                </c:pt>
                <c:pt idx="4698">
                  <c:v>4.3</c:v>
                </c:pt>
                <c:pt idx="4699">
                  <c:v>4.3600000000000003</c:v>
                </c:pt>
                <c:pt idx="4700">
                  <c:v>4.32</c:v>
                </c:pt>
                <c:pt idx="4701">
                  <c:v>4.29</c:v>
                </c:pt>
                <c:pt idx="4702">
                  <c:v>4.34</c:v>
                </c:pt>
                <c:pt idx="4703">
                  <c:v>4.24</c:v>
                </c:pt>
                <c:pt idx="4704">
                  <c:v>4.21</c:v>
                </c:pt>
                <c:pt idx="4705">
                  <c:v>4.2300000000000004</c:v>
                </c:pt>
                <c:pt idx="4706">
                  <c:v>4.26</c:v>
                </c:pt>
                <c:pt idx="4707">
                  <c:v>4.25</c:v>
                </c:pt>
                <c:pt idx="4708">
                  <c:v>4.2300000000000004</c:v>
                </c:pt>
                <c:pt idx="4709">
                  <c:v>4.17</c:v>
                </c:pt>
                <c:pt idx="4710">
                  <c:v>4.1500000000000004</c:v>
                </c:pt>
                <c:pt idx="4711">
                  <c:v>4.1500000000000004</c:v>
                </c:pt>
                <c:pt idx="4712">
                  <c:v>4.12</c:v>
                </c:pt>
                <c:pt idx="4713">
                  <c:v>4.1500000000000004</c:v>
                </c:pt>
                <c:pt idx="4714">
                  <c:v>4.1500000000000004</c:v>
                </c:pt>
                <c:pt idx="4715">
                  <c:v>4.21</c:v>
                </c:pt>
                <c:pt idx="4716">
                  <c:v>4.17</c:v>
                </c:pt>
                <c:pt idx="4717">
                  <c:v>4.1399999999999997</c:v>
                </c:pt>
                <c:pt idx="4718">
                  <c:v>4.13</c:v>
                </c:pt>
                <c:pt idx="4719">
                  <c:v>4.1500000000000004</c:v>
                </c:pt>
                <c:pt idx="4720">
                  <c:v>4.09</c:v>
                </c:pt>
                <c:pt idx="4722">
                  <c:v>4.0599999999999996</c:v>
                </c:pt>
                <c:pt idx="4723">
                  <c:v>4.0599999999999996</c:v>
                </c:pt>
                <c:pt idx="4724">
                  <c:v>4.13</c:v>
                </c:pt>
                <c:pt idx="4725">
                  <c:v>4.25</c:v>
                </c:pt>
                <c:pt idx="4726">
                  <c:v>4.22</c:v>
                </c:pt>
                <c:pt idx="4727">
                  <c:v>4.3899999999999997</c:v>
                </c:pt>
                <c:pt idx="4728">
                  <c:v>4.49</c:v>
                </c:pt>
                <c:pt idx="4729">
                  <c:v>4.43</c:v>
                </c:pt>
                <c:pt idx="4730">
                  <c:v>4.46</c:v>
                </c:pt>
                <c:pt idx="4731">
                  <c:v>4.43</c:v>
                </c:pt>
                <c:pt idx="4733">
                  <c:v>4.45</c:v>
                </c:pt>
                <c:pt idx="4734">
                  <c:v>4.37</c:v>
                </c:pt>
                <c:pt idx="4735">
                  <c:v>4.37</c:v>
                </c:pt>
                <c:pt idx="4736">
                  <c:v>4.29</c:v>
                </c:pt>
                <c:pt idx="4737">
                  <c:v>4.25</c:v>
                </c:pt>
                <c:pt idx="4738">
                  <c:v>4.33</c:v>
                </c:pt>
                <c:pt idx="4739">
                  <c:v>4.45</c:v>
                </c:pt>
                <c:pt idx="4740">
                  <c:v>4.41</c:v>
                </c:pt>
                <c:pt idx="4741">
                  <c:v>4.49</c:v>
                </c:pt>
                <c:pt idx="4742">
                  <c:v>4.47</c:v>
                </c:pt>
                <c:pt idx="4743">
                  <c:v>4.4000000000000004</c:v>
                </c:pt>
                <c:pt idx="4744">
                  <c:v>4.37</c:v>
                </c:pt>
                <c:pt idx="4745">
                  <c:v>4.43</c:v>
                </c:pt>
                <c:pt idx="4746">
                  <c:v>4.4400000000000004</c:v>
                </c:pt>
                <c:pt idx="4747">
                  <c:v>4.46</c:v>
                </c:pt>
                <c:pt idx="4748">
                  <c:v>4.41</c:v>
                </c:pt>
                <c:pt idx="4749">
                  <c:v>4.34</c:v>
                </c:pt>
                <c:pt idx="4750">
                  <c:v>4.3600000000000003</c:v>
                </c:pt>
                <c:pt idx="4751">
                  <c:v>4.37</c:v>
                </c:pt>
                <c:pt idx="4752">
                  <c:v>4.33</c:v>
                </c:pt>
                <c:pt idx="4753">
                  <c:v>4.3499999999999996</c:v>
                </c:pt>
                <c:pt idx="4754">
                  <c:v>4.32</c:v>
                </c:pt>
                <c:pt idx="4757">
                  <c:v>4.32</c:v>
                </c:pt>
                <c:pt idx="4758">
                  <c:v>4.3099999999999996</c:v>
                </c:pt>
                <c:pt idx="4760">
                  <c:v>4.2300000000000004</c:v>
                </c:pt>
                <c:pt idx="4761">
                  <c:v>4.2699999999999996</c:v>
                </c:pt>
                <c:pt idx="4762">
                  <c:v>4.24</c:v>
                </c:pt>
                <c:pt idx="4763">
                  <c:v>4.1900000000000004</c:v>
                </c:pt>
                <c:pt idx="4764">
                  <c:v>4.0999999999999996</c:v>
                </c:pt>
                <c:pt idx="4765">
                  <c:v>4.0999999999999996</c:v>
                </c:pt>
                <c:pt idx="4766">
                  <c:v>4.07</c:v>
                </c:pt>
                <c:pt idx="4767">
                  <c:v>4.0999999999999996</c:v>
                </c:pt>
                <c:pt idx="4768">
                  <c:v>4.12</c:v>
                </c:pt>
                <c:pt idx="4769">
                  <c:v>4.05</c:v>
                </c:pt>
                <c:pt idx="4770">
                  <c:v>4.03</c:v>
                </c:pt>
                <c:pt idx="4771">
                  <c:v>3.93</c:v>
                </c:pt>
                <c:pt idx="4772">
                  <c:v>3.96</c:v>
                </c:pt>
                <c:pt idx="4773">
                  <c:v>3.9</c:v>
                </c:pt>
                <c:pt idx="4774">
                  <c:v>3.91</c:v>
                </c:pt>
                <c:pt idx="4775">
                  <c:v>3.84</c:v>
                </c:pt>
                <c:pt idx="4776">
                  <c:v>3.81</c:v>
                </c:pt>
                <c:pt idx="4777">
                  <c:v>3.77</c:v>
                </c:pt>
                <c:pt idx="4778">
                  <c:v>3.95</c:v>
                </c:pt>
                <c:pt idx="4779">
                  <c:v>3.94</c:v>
                </c:pt>
                <c:pt idx="4780">
                  <c:v>3.82</c:v>
                </c:pt>
                <c:pt idx="4781">
                  <c:v>3.97</c:v>
                </c:pt>
                <c:pt idx="4782">
                  <c:v>3.81</c:v>
                </c:pt>
                <c:pt idx="4783">
                  <c:v>3.79</c:v>
                </c:pt>
                <c:pt idx="4784">
                  <c:v>3.86</c:v>
                </c:pt>
                <c:pt idx="4785">
                  <c:v>3.78</c:v>
                </c:pt>
                <c:pt idx="4786">
                  <c:v>3.78</c:v>
                </c:pt>
                <c:pt idx="4787">
                  <c:v>3.74</c:v>
                </c:pt>
                <c:pt idx="4788">
                  <c:v>3.68</c:v>
                </c:pt>
                <c:pt idx="4789">
                  <c:v>3.69</c:v>
                </c:pt>
                <c:pt idx="4790">
                  <c:v>3.62</c:v>
                </c:pt>
                <c:pt idx="4792">
                  <c:v>3.65</c:v>
                </c:pt>
                <c:pt idx="4793">
                  <c:v>3.82</c:v>
                </c:pt>
                <c:pt idx="4794">
                  <c:v>3.84</c:v>
                </c:pt>
                <c:pt idx="4795">
                  <c:v>3.77</c:v>
                </c:pt>
                <c:pt idx="4796">
                  <c:v>3.84</c:v>
                </c:pt>
                <c:pt idx="4797">
                  <c:v>3.81</c:v>
                </c:pt>
                <c:pt idx="4798">
                  <c:v>3.78</c:v>
                </c:pt>
                <c:pt idx="4799">
                  <c:v>3.89</c:v>
                </c:pt>
                <c:pt idx="4800">
                  <c:v>3.99</c:v>
                </c:pt>
                <c:pt idx="4801">
                  <c:v>3.98</c:v>
                </c:pt>
                <c:pt idx="4802">
                  <c:v>3.93</c:v>
                </c:pt>
                <c:pt idx="4803">
                  <c:v>4.03</c:v>
                </c:pt>
                <c:pt idx="4804">
                  <c:v>4.07</c:v>
                </c:pt>
                <c:pt idx="4805">
                  <c:v>4.04</c:v>
                </c:pt>
                <c:pt idx="4806">
                  <c:v>4.08</c:v>
                </c:pt>
                <c:pt idx="4807">
                  <c:v>4.1100000000000003</c:v>
                </c:pt>
                <c:pt idx="4808">
                  <c:v>4.05</c:v>
                </c:pt>
                <c:pt idx="4809">
                  <c:v>4.04</c:v>
                </c:pt>
                <c:pt idx="4810">
                  <c:v>4.04</c:v>
                </c:pt>
                <c:pt idx="4811">
                  <c:v>3.98</c:v>
                </c:pt>
                <c:pt idx="4812">
                  <c:v>4.08</c:v>
                </c:pt>
                <c:pt idx="4813">
                  <c:v>4.1900000000000004</c:v>
                </c:pt>
                <c:pt idx="4814">
                  <c:v>4.1500000000000004</c:v>
                </c:pt>
                <c:pt idx="4815">
                  <c:v>4.17</c:v>
                </c:pt>
                <c:pt idx="4816">
                  <c:v>4.2</c:v>
                </c:pt>
                <c:pt idx="4817">
                  <c:v>4.2300000000000004</c:v>
                </c:pt>
                <c:pt idx="4818">
                  <c:v>4.18</c:v>
                </c:pt>
                <c:pt idx="4819">
                  <c:v>4.16</c:v>
                </c:pt>
                <c:pt idx="4820">
                  <c:v>4.17</c:v>
                </c:pt>
                <c:pt idx="4821">
                  <c:v>4.22</c:v>
                </c:pt>
                <c:pt idx="4822">
                  <c:v>4.24</c:v>
                </c:pt>
                <c:pt idx="4823">
                  <c:v>4.29</c:v>
                </c:pt>
                <c:pt idx="4824">
                  <c:v>4.22</c:v>
                </c:pt>
                <c:pt idx="4825">
                  <c:v>4.33</c:v>
                </c:pt>
                <c:pt idx="4826">
                  <c:v>4.3099999999999996</c:v>
                </c:pt>
                <c:pt idx="4827">
                  <c:v>4.29</c:v>
                </c:pt>
                <c:pt idx="4828">
                  <c:v>4.34</c:v>
                </c:pt>
                <c:pt idx="4829">
                  <c:v>4.26</c:v>
                </c:pt>
                <c:pt idx="4830">
                  <c:v>4.21</c:v>
                </c:pt>
                <c:pt idx="4831">
                  <c:v>4.2</c:v>
                </c:pt>
                <c:pt idx="4832">
                  <c:v>4.1900000000000004</c:v>
                </c:pt>
                <c:pt idx="4833">
                  <c:v>4.25</c:v>
                </c:pt>
                <c:pt idx="4834">
                  <c:v>4.33</c:v>
                </c:pt>
                <c:pt idx="4836">
                  <c:v>4.32</c:v>
                </c:pt>
                <c:pt idx="4837">
                  <c:v>4.34</c:v>
                </c:pt>
                <c:pt idx="4838">
                  <c:v>4.26</c:v>
                </c:pt>
                <c:pt idx="4839">
                  <c:v>4.34</c:v>
                </c:pt>
                <c:pt idx="4840">
                  <c:v>4.33</c:v>
                </c:pt>
                <c:pt idx="4841">
                  <c:v>4.29</c:v>
                </c:pt>
                <c:pt idx="4842">
                  <c:v>4.33</c:v>
                </c:pt>
                <c:pt idx="4843">
                  <c:v>4.3</c:v>
                </c:pt>
                <c:pt idx="4844">
                  <c:v>4.3499999999999996</c:v>
                </c:pt>
                <c:pt idx="4845">
                  <c:v>4.32</c:v>
                </c:pt>
                <c:pt idx="4846">
                  <c:v>4.33</c:v>
                </c:pt>
                <c:pt idx="4847">
                  <c:v>4.47</c:v>
                </c:pt>
                <c:pt idx="4848">
                  <c:v>4.46</c:v>
                </c:pt>
                <c:pt idx="4849">
                  <c:v>4.47</c:v>
                </c:pt>
                <c:pt idx="4850">
                  <c:v>4.45</c:v>
                </c:pt>
                <c:pt idx="4851">
                  <c:v>4.41</c:v>
                </c:pt>
                <c:pt idx="4852">
                  <c:v>4.4000000000000004</c:v>
                </c:pt>
                <c:pt idx="4853">
                  <c:v>4.3899999999999997</c:v>
                </c:pt>
                <c:pt idx="4854">
                  <c:v>4.33</c:v>
                </c:pt>
                <c:pt idx="4855">
                  <c:v>4.3600000000000003</c:v>
                </c:pt>
                <c:pt idx="4856">
                  <c:v>4.3</c:v>
                </c:pt>
                <c:pt idx="4857">
                  <c:v>4.3</c:v>
                </c:pt>
                <c:pt idx="4858">
                  <c:v>4.3099999999999996</c:v>
                </c:pt>
                <c:pt idx="4859">
                  <c:v>4.2699999999999996</c:v>
                </c:pt>
                <c:pt idx="4860">
                  <c:v>4.2699999999999996</c:v>
                </c:pt>
                <c:pt idx="4861">
                  <c:v>4.24</c:v>
                </c:pt>
                <c:pt idx="4862">
                  <c:v>4.24</c:v>
                </c:pt>
                <c:pt idx="4863">
                  <c:v>4.26</c:v>
                </c:pt>
                <c:pt idx="4864">
                  <c:v>4.22</c:v>
                </c:pt>
                <c:pt idx="4865">
                  <c:v>4.21</c:v>
                </c:pt>
                <c:pt idx="4866">
                  <c:v>4.21</c:v>
                </c:pt>
                <c:pt idx="4867">
                  <c:v>4.17</c:v>
                </c:pt>
                <c:pt idx="4868">
                  <c:v>4.1399999999999997</c:v>
                </c:pt>
                <c:pt idx="4869">
                  <c:v>4.24</c:v>
                </c:pt>
                <c:pt idx="4870">
                  <c:v>4.26</c:v>
                </c:pt>
                <c:pt idx="4871">
                  <c:v>4.32</c:v>
                </c:pt>
                <c:pt idx="4872">
                  <c:v>4.34</c:v>
                </c:pt>
                <c:pt idx="4873">
                  <c:v>4.33</c:v>
                </c:pt>
                <c:pt idx="4874">
                  <c:v>4.3499999999999996</c:v>
                </c:pt>
                <c:pt idx="4875">
                  <c:v>4.3600000000000003</c:v>
                </c:pt>
                <c:pt idx="4876">
                  <c:v>4.4000000000000004</c:v>
                </c:pt>
                <c:pt idx="4877">
                  <c:v>4.41</c:v>
                </c:pt>
                <c:pt idx="4878">
                  <c:v>4.43</c:v>
                </c:pt>
                <c:pt idx="4879">
                  <c:v>4.4400000000000004</c:v>
                </c:pt>
                <c:pt idx="4880">
                  <c:v>4.5</c:v>
                </c:pt>
                <c:pt idx="4881">
                  <c:v>4.46</c:v>
                </c:pt>
                <c:pt idx="4882">
                  <c:v>4.42</c:v>
                </c:pt>
                <c:pt idx="4883">
                  <c:v>4.4000000000000004</c:v>
                </c:pt>
                <c:pt idx="4884">
                  <c:v>4.32</c:v>
                </c:pt>
                <c:pt idx="4885">
                  <c:v>4.3899999999999997</c:v>
                </c:pt>
                <c:pt idx="4886">
                  <c:v>4.43</c:v>
                </c:pt>
                <c:pt idx="4888">
                  <c:v>4.41</c:v>
                </c:pt>
                <c:pt idx="4889">
                  <c:v>4.45</c:v>
                </c:pt>
                <c:pt idx="4890">
                  <c:v>4.45</c:v>
                </c:pt>
                <c:pt idx="4891">
                  <c:v>4.47</c:v>
                </c:pt>
                <c:pt idx="4892">
                  <c:v>4.4800000000000004</c:v>
                </c:pt>
                <c:pt idx="4893">
                  <c:v>4.4800000000000004</c:v>
                </c:pt>
                <c:pt idx="4894">
                  <c:v>4.53</c:v>
                </c:pt>
                <c:pt idx="4895">
                  <c:v>4.59</c:v>
                </c:pt>
                <c:pt idx="4896">
                  <c:v>4.58</c:v>
                </c:pt>
                <c:pt idx="4897">
                  <c:v>4.57</c:v>
                </c:pt>
                <c:pt idx="4898">
                  <c:v>4.5999999999999996</c:v>
                </c:pt>
                <c:pt idx="4899">
                  <c:v>4.57</c:v>
                </c:pt>
                <c:pt idx="4900">
                  <c:v>4.5</c:v>
                </c:pt>
                <c:pt idx="4901">
                  <c:v>4.43</c:v>
                </c:pt>
                <c:pt idx="4902">
                  <c:v>4.45</c:v>
                </c:pt>
                <c:pt idx="4903">
                  <c:v>4.42</c:v>
                </c:pt>
                <c:pt idx="4904">
                  <c:v>4.45</c:v>
                </c:pt>
                <c:pt idx="4905">
                  <c:v>4.45</c:v>
                </c:pt>
                <c:pt idx="4906">
                  <c:v>4.4800000000000004</c:v>
                </c:pt>
                <c:pt idx="4907">
                  <c:v>4.54</c:v>
                </c:pt>
                <c:pt idx="4908">
                  <c:v>4.5</c:v>
                </c:pt>
                <c:pt idx="4909">
                  <c:v>4.5599999999999996</c:v>
                </c:pt>
                <c:pt idx="4910">
                  <c:v>4.55</c:v>
                </c:pt>
                <c:pt idx="4911">
                  <c:v>4.59</c:v>
                </c:pt>
                <c:pt idx="4912">
                  <c:v>4.5999999999999996</c:v>
                </c:pt>
                <c:pt idx="4913">
                  <c:v>4.57</c:v>
                </c:pt>
                <c:pt idx="4914">
                  <c:v>4.59</c:v>
                </c:pt>
                <c:pt idx="4915">
                  <c:v>4.55</c:v>
                </c:pt>
                <c:pt idx="4916">
                  <c:v>4.45</c:v>
                </c:pt>
                <c:pt idx="4917">
                  <c:v>4.46</c:v>
                </c:pt>
                <c:pt idx="4918">
                  <c:v>4.49</c:v>
                </c:pt>
                <c:pt idx="4919">
                  <c:v>4.49</c:v>
                </c:pt>
                <c:pt idx="4920">
                  <c:v>4.46</c:v>
                </c:pt>
                <c:pt idx="4921">
                  <c:v>4.4400000000000004</c:v>
                </c:pt>
                <c:pt idx="4922">
                  <c:v>4.42</c:v>
                </c:pt>
                <c:pt idx="4923">
                  <c:v>4.4000000000000004</c:v>
                </c:pt>
                <c:pt idx="4924">
                  <c:v>4.34</c:v>
                </c:pt>
                <c:pt idx="4925">
                  <c:v>4.37</c:v>
                </c:pt>
                <c:pt idx="4926">
                  <c:v>4.37</c:v>
                </c:pt>
                <c:pt idx="4927">
                  <c:v>4.38</c:v>
                </c:pt>
                <c:pt idx="4928">
                  <c:v>4.38</c:v>
                </c:pt>
                <c:pt idx="4931">
                  <c:v>4.3600000000000003</c:v>
                </c:pt>
                <c:pt idx="4932">
                  <c:v>4.43</c:v>
                </c:pt>
                <c:pt idx="4933">
                  <c:v>4.42</c:v>
                </c:pt>
                <c:pt idx="4935">
                  <c:v>4.38</c:v>
                </c:pt>
                <c:pt idx="4936">
                  <c:v>4.46</c:v>
                </c:pt>
                <c:pt idx="4938">
                  <c:v>4.46</c:v>
                </c:pt>
                <c:pt idx="4939">
                  <c:v>4.3899999999999997</c:v>
                </c:pt>
                <c:pt idx="4940">
                  <c:v>4.32</c:v>
                </c:pt>
                <c:pt idx="4941">
                  <c:v>4.3499999999999996</c:v>
                </c:pt>
                <c:pt idx="4942">
                  <c:v>4.3499999999999996</c:v>
                </c:pt>
                <c:pt idx="4943">
                  <c:v>4.3600000000000003</c:v>
                </c:pt>
                <c:pt idx="4944">
                  <c:v>4.3499999999999996</c:v>
                </c:pt>
                <c:pt idx="4945">
                  <c:v>4.3</c:v>
                </c:pt>
                <c:pt idx="4946">
                  <c:v>4.37</c:v>
                </c:pt>
                <c:pt idx="4947">
                  <c:v>4.37</c:v>
                </c:pt>
                <c:pt idx="4948">
                  <c:v>4.3600000000000003</c:v>
                </c:pt>
                <c:pt idx="4949">
                  <c:v>4.34</c:v>
                </c:pt>
                <c:pt idx="4950">
                  <c:v>4.3099999999999996</c:v>
                </c:pt>
                <c:pt idx="4951">
                  <c:v>4.3499999999999996</c:v>
                </c:pt>
                <c:pt idx="4952">
                  <c:v>4.38</c:v>
                </c:pt>
                <c:pt idx="4953">
                  <c:v>4.37</c:v>
                </c:pt>
                <c:pt idx="4954">
                  <c:v>4.43</c:v>
                </c:pt>
                <c:pt idx="4955">
                  <c:v>4.46</c:v>
                </c:pt>
                <c:pt idx="4956">
                  <c:v>4.4400000000000004</c:v>
                </c:pt>
                <c:pt idx="4957">
                  <c:v>4.4000000000000004</c:v>
                </c:pt>
                <c:pt idx="4958">
                  <c:v>4.3899999999999997</c:v>
                </c:pt>
                <c:pt idx="4959">
                  <c:v>4.41</c:v>
                </c:pt>
                <c:pt idx="4960">
                  <c:v>4.42</c:v>
                </c:pt>
                <c:pt idx="4961">
                  <c:v>4.3499999999999996</c:v>
                </c:pt>
                <c:pt idx="4962">
                  <c:v>4.34</c:v>
                </c:pt>
                <c:pt idx="4963">
                  <c:v>4.38</c:v>
                </c:pt>
                <c:pt idx="4964">
                  <c:v>4.34</c:v>
                </c:pt>
                <c:pt idx="4965">
                  <c:v>4.32</c:v>
                </c:pt>
                <c:pt idx="4966">
                  <c:v>4.34</c:v>
                </c:pt>
                <c:pt idx="4967">
                  <c:v>4.3</c:v>
                </c:pt>
                <c:pt idx="4968">
                  <c:v>4.29</c:v>
                </c:pt>
                <c:pt idx="4969">
                  <c:v>4.33</c:v>
                </c:pt>
                <c:pt idx="4970">
                  <c:v>4.33</c:v>
                </c:pt>
                <c:pt idx="4972">
                  <c:v>4.32</c:v>
                </c:pt>
                <c:pt idx="4973">
                  <c:v>4.3</c:v>
                </c:pt>
                <c:pt idx="4974">
                  <c:v>4.3</c:v>
                </c:pt>
                <c:pt idx="4975">
                  <c:v>4.2699999999999996</c:v>
                </c:pt>
                <c:pt idx="4976">
                  <c:v>4.2699999999999996</c:v>
                </c:pt>
                <c:pt idx="4977">
                  <c:v>4.2699999999999996</c:v>
                </c:pt>
                <c:pt idx="4978">
                  <c:v>4.3099999999999996</c:v>
                </c:pt>
                <c:pt idx="4979">
                  <c:v>4.32</c:v>
                </c:pt>
                <c:pt idx="4980">
                  <c:v>4.3099999999999996</c:v>
                </c:pt>
                <c:pt idx="4981">
                  <c:v>4.17</c:v>
                </c:pt>
                <c:pt idx="4982">
                  <c:v>4.16</c:v>
                </c:pt>
                <c:pt idx="4983">
                  <c:v>4.1500000000000004</c:v>
                </c:pt>
                <c:pt idx="4984">
                  <c:v>4.09</c:v>
                </c:pt>
                <c:pt idx="4985">
                  <c:v>4.12</c:v>
                </c:pt>
                <c:pt idx="4986">
                  <c:v>4.0999999999999996</c:v>
                </c:pt>
                <c:pt idx="4987">
                  <c:v>4.12</c:v>
                </c:pt>
                <c:pt idx="4988">
                  <c:v>4.1100000000000003</c:v>
                </c:pt>
                <c:pt idx="4989">
                  <c:v>4.1100000000000003</c:v>
                </c:pt>
                <c:pt idx="4990">
                  <c:v>4.12</c:v>
                </c:pt>
                <c:pt idx="4991">
                  <c:v>4.1100000000000003</c:v>
                </c:pt>
                <c:pt idx="4992">
                  <c:v>4.1100000000000003</c:v>
                </c:pt>
                <c:pt idx="4993">
                  <c:v>4.08</c:v>
                </c:pt>
                <c:pt idx="4995">
                  <c:v>4.07</c:v>
                </c:pt>
                <c:pt idx="4996">
                  <c:v>4.1500000000000004</c:v>
                </c:pt>
                <c:pt idx="4997">
                  <c:v>4.18</c:v>
                </c:pt>
                <c:pt idx="4998">
                  <c:v>4.1900000000000004</c:v>
                </c:pt>
                <c:pt idx="4999">
                  <c:v>4.1500000000000004</c:v>
                </c:pt>
                <c:pt idx="5000">
                  <c:v>4.1900000000000004</c:v>
                </c:pt>
                <c:pt idx="5001">
                  <c:v>4.3099999999999996</c:v>
                </c:pt>
                <c:pt idx="5002">
                  <c:v>4.32</c:v>
                </c:pt>
                <c:pt idx="5003">
                  <c:v>4.29</c:v>
                </c:pt>
                <c:pt idx="5004">
                  <c:v>4.3</c:v>
                </c:pt>
                <c:pt idx="5007">
                  <c:v>4.34</c:v>
                </c:pt>
                <c:pt idx="5008">
                  <c:v>4.37</c:v>
                </c:pt>
                <c:pt idx="5009">
                  <c:v>4.38</c:v>
                </c:pt>
                <c:pt idx="5010">
                  <c:v>4.3499999999999996</c:v>
                </c:pt>
                <c:pt idx="5011">
                  <c:v>4.33</c:v>
                </c:pt>
                <c:pt idx="5012">
                  <c:v>4.3600000000000003</c:v>
                </c:pt>
                <c:pt idx="5013">
                  <c:v>4.4000000000000004</c:v>
                </c:pt>
                <c:pt idx="5014">
                  <c:v>4.38</c:v>
                </c:pt>
                <c:pt idx="5015">
                  <c:v>4.3600000000000003</c:v>
                </c:pt>
                <c:pt idx="5016">
                  <c:v>4.43</c:v>
                </c:pt>
                <c:pt idx="5017">
                  <c:v>4.4000000000000004</c:v>
                </c:pt>
                <c:pt idx="5018">
                  <c:v>4.4000000000000004</c:v>
                </c:pt>
                <c:pt idx="5019">
                  <c:v>4.4400000000000004</c:v>
                </c:pt>
                <c:pt idx="5020">
                  <c:v>4.43</c:v>
                </c:pt>
                <c:pt idx="5021">
                  <c:v>4.4000000000000004</c:v>
                </c:pt>
                <c:pt idx="5022">
                  <c:v>4.38</c:v>
                </c:pt>
                <c:pt idx="5023">
                  <c:v>4.3600000000000003</c:v>
                </c:pt>
                <c:pt idx="5024">
                  <c:v>4.42</c:v>
                </c:pt>
                <c:pt idx="5025">
                  <c:v>4.46</c:v>
                </c:pt>
                <c:pt idx="5026">
                  <c:v>4.5199999999999996</c:v>
                </c:pt>
                <c:pt idx="5027">
                  <c:v>4.5199999999999996</c:v>
                </c:pt>
                <c:pt idx="5028">
                  <c:v>4.5</c:v>
                </c:pt>
                <c:pt idx="5029">
                  <c:v>4.5599999999999996</c:v>
                </c:pt>
                <c:pt idx="5030">
                  <c:v>4.57</c:v>
                </c:pt>
                <c:pt idx="5031">
                  <c:v>4.49</c:v>
                </c:pt>
                <c:pt idx="5032">
                  <c:v>4.49</c:v>
                </c:pt>
                <c:pt idx="5033">
                  <c:v>4.54</c:v>
                </c:pt>
                <c:pt idx="5034">
                  <c:v>4.55</c:v>
                </c:pt>
                <c:pt idx="5035">
                  <c:v>4.5</c:v>
                </c:pt>
                <c:pt idx="5036">
                  <c:v>4.55</c:v>
                </c:pt>
                <c:pt idx="5037">
                  <c:v>4.53</c:v>
                </c:pt>
                <c:pt idx="5038">
                  <c:v>4.51</c:v>
                </c:pt>
                <c:pt idx="5039">
                  <c:v>4.49</c:v>
                </c:pt>
                <c:pt idx="5040">
                  <c:v>4.49</c:v>
                </c:pt>
                <c:pt idx="5042">
                  <c:v>4.54</c:v>
                </c:pt>
                <c:pt idx="5043">
                  <c:v>4.54</c:v>
                </c:pt>
                <c:pt idx="5044">
                  <c:v>4.58</c:v>
                </c:pt>
                <c:pt idx="5045">
                  <c:v>4.5599999999999996</c:v>
                </c:pt>
                <c:pt idx="5046">
                  <c:v>4.58</c:v>
                </c:pt>
                <c:pt idx="5047">
                  <c:v>4.5599999999999996</c:v>
                </c:pt>
                <c:pt idx="5048">
                  <c:v>4.54</c:v>
                </c:pt>
                <c:pt idx="5049">
                  <c:v>4.59</c:v>
                </c:pt>
                <c:pt idx="5050">
                  <c:v>4.5999999999999996</c:v>
                </c:pt>
                <c:pt idx="5051">
                  <c:v>4.6100000000000003</c:v>
                </c:pt>
                <c:pt idx="5052">
                  <c:v>4.6100000000000003</c:v>
                </c:pt>
                <c:pt idx="5053">
                  <c:v>4.5199999999999996</c:v>
                </c:pt>
                <c:pt idx="5054">
                  <c:v>4.57</c:v>
                </c:pt>
                <c:pt idx="5055">
                  <c:v>4.5199999999999996</c:v>
                </c:pt>
                <c:pt idx="5056">
                  <c:v>4.54</c:v>
                </c:pt>
                <c:pt idx="5057">
                  <c:v>4.54</c:v>
                </c:pt>
                <c:pt idx="5058">
                  <c:v>4.53</c:v>
                </c:pt>
                <c:pt idx="5059">
                  <c:v>4.51</c:v>
                </c:pt>
                <c:pt idx="5060">
                  <c:v>4.4800000000000004</c:v>
                </c:pt>
                <c:pt idx="5061">
                  <c:v>4.51</c:v>
                </c:pt>
                <c:pt idx="5062">
                  <c:v>4.55</c:v>
                </c:pt>
                <c:pt idx="5063">
                  <c:v>4.54</c:v>
                </c:pt>
                <c:pt idx="5064">
                  <c:v>4.5199999999999996</c:v>
                </c:pt>
                <c:pt idx="5065">
                  <c:v>4.4800000000000004</c:v>
                </c:pt>
                <c:pt idx="5066">
                  <c:v>4.45</c:v>
                </c:pt>
                <c:pt idx="5067">
                  <c:v>4.4400000000000004</c:v>
                </c:pt>
                <c:pt idx="5068">
                  <c:v>4.4400000000000004</c:v>
                </c:pt>
                <c:pt idx="5069">
                  <c:v>4.43</c:v>
                </c:pt>
                <c:pt idx="5070">
                  <c:v>4.41</c:v>
                </c:pt>
                <c:pt idx="5071">
                  <c:v>4.4000000000000004</c:v>
                </c:pt>
                <c:pt idx="5072">
                  <c:v>4.43</c:v>
                </c:pt>
                <c:pt idx="5073">
                  <c:v>4.4400000000000004</c:v>
                </c:pt>
                <c:pt idx="5074">
                  <c:v>4.4400000000000004</c:v>
                </c:pt>
                <c:pt idx="5075">
                  <c:v>4.4400000000000004</c:v>
                </c:pt>
                <c:pt idx="5076">
                  <c:v>4.4000000000000004</c:v>
                </c:pt>
                <c:pt idx="5077">
                  <c:v>4.4000000000000004</c:v>
                </c:pt>
                <c:pt idx="5078">
                  <c:v>4.45</c:v>
                </c:pt>
                <c:pt idx="5079">
                  <c:v>4.46</c:v>
                </c:pt>
                <c:pt idx="5080">
                  <c:v>4.45</c:v>
                </c:pt>
                <c:pt idx="5081">
                  <c:v>4.4400000000000004</c:v>
                </c:pt>
                <c:pt idx="5082">
                  <c:v>4.45</c:v>
                </c:pt>
                <c:pt idx="5083">
                  <c:v>4.49</c:v>
                </c:pt>
                <c:pt idx="5084">
                  <c:v>4.47</c:v>
                </c:pt>
                <c:pt idx="5085">
                  <c:v>4.43</c:v>
                </c:pt>
                <c:pt idx="5086">
                  <c:v>4.38</c:v>
                </c:pt>
                <c:pt idx="5087">
                  <c:v>4.3899999999999997</c:v>
                </c:pt>
                <c:pt idx="5088">
                  <c:v>4.3600000000000003</c:v>
                </c:pt>
                <c:pt idx="5089">
                  <c:v>4.3499999999999996</c:v>
                </c:pt>
                <c:pt idx="5090">
                  <c:v>4.33</c:v>
                </c:pt>
                <c:pt idx="5091">
                  <c:v>4.26</c:v>
                </c:pt>
                <c:pt idx="5092">
                  <c:v>4.26</c:v>
                </c:pt>
                <c:pt idx="5093">
                  <c:v>4.28</c:v>
                </c:pt>
                <c:pt idx="5094">
                  <c:v>4.26</c:v>
                </c:pt>
                <c:pt idx="5096">
                  <c:v>4.2300000000000004</c:v>
                </c:pt>
                <c:pt idx="5097">
                  <c:v>4.2699999999999996</c:v>
                </c:pt>
                <c:pt idx="5098">
                  <c:v>4.2300000000000004</c:v>
                </c:pt>
                <c:pt idx="5099">
                  <c:v>4.26</c:v>
                </c:pt>
                <c:pt idx="5100">
                  <c:v>4.2300000000000004</c:v>
                </c:pt>
                <c:pt idx="5101">
                  <c:v>4.2699999999999996</c:v>
                </c:pt>
                <c:pt idx="5102">
                  <c:v>4.29</c:v>
                </c:pt>
                <c:pt idx="5103">
                  <c:v>4.29</c:v>
                </c:pt>
                <c:pt idx="5104">
                  <c:v>4.26</c:v>
                </c:pt>
                <c:pt idx="5105">
                  <c:v>4.2300000000000004</c:v>
                </c:pt>
                <c:pt idx="5106">
                  <c:v>4.25</c:v>
                </c:pt>
                <c:pt idx="5107">
                  <c:v>4.25</c:v>
                </c:pt>
                <c:pt idx="5108">
                  <c:v>4.2</c:v>
                </c:pt>
                <c:pt idx="5109">
                  <c:v>4.22</c:v>
                </c:pt>
                <c:pt idx="5110">
                  <c:v>4.2699999999999996</c:v>
                </c:pt>
                <c:pt idx="5111">
                  <c:v>4.32</c:v>
                </c:pt>
                <c:pt idx="5112">
                  <c:v>4.3099999999999996</c:v>
                </c:pt>
                <c:pt idx="5113">
                  <c:v>4.33</c:v>
                </c:pt>
                <c:pt idx="5114">
                  <c:v>4.2699999999999996</c:v>
                </c:pt>
                <c:pt idx="5115">
                  <c:v>4.25</c:v>
                </c:pt>
                <c:pt idx="5116">
                  <c:v>4.25</c:v>
                </c:pt>
                <c:pt idx="5117">
                  <c:v>4.22</c:v>
                </c:pt>
                <c:pt idx="5118">
                  <c:v>4.22</c:v>
                </c:pt>
                <c:pt idx="5119">
                  <c:v>4.25</c:v>
                </c:pt>
                <c:pt idx="5120">
                  <c:v>4.1900000000000004</c:v>
                </c:pt>
                <c:pt idx="5121">
                  <c:v>4.1900000000000004</c:v>
                </c:pt>
                <c:pt idx="5122">
                  <c:v>4.1900000000000004</c:v>
                </c:pt>
                <c:pt idx="5123">
                  <c:v>4.16</c:v>
                </c:pt>
                <c:pt idx="5124">
                  <c:v>4.13</c:v>
                </c:pt>
                <c:pt idx="5125">
                  <c:v>4.16</c:v>
                </c:pt>
                <c:pt idx="5126">
                  <c:v>4.16</c:v>
                </c:pt>
                <c:pt idx="5127">
                  <c:v>4.1399999999999997</c:v>
                </c:pt>
                <c:pt idx="5128">
                  <c:v>4.17</c:v>
                </c:pt>
                <c:pt idx="5129">
                  <c:v>4.1900000000000004</c:v>
                </c:pt>
                <c:pt idx="5130">
                  <c:v>4.2</c:v>
                </c:pt>
                <c:pt idx="5131">
                  <c:v>4.22</c:v>
                </c:pt>
                <c:pt idx="5132">
                  <c:v>4.21</c:v>
                </c:pt>
                <c:pt idx="5133">
                  <c:v>4.18</c:v>
                </c:pt>
                <c:pt idx="5134">
                  <c:v>4.21</c:v>
                </c:pt>
                <c:pt idx="5135">
                  <c:v>4.18</c:v>
                </c:pt>
                <c:pt idx="5136">
                  <c:v>4.1500000000000004</c:v>
                </c:pt>
                <c:pt idx="5137">
                  <c:v>4.1100000000000003</c:v>
                </c:pt>
                <c:pt idx="5138">
                  <c:v>4.12</c:v>
                </c:pt>
                <c:pt idx="5139">
                  <c:v>4.09</c:v>
                </c:pt>
                <c:pt idx="5140">
                  <c:v>4.0599999999999996</c:v>
                </c:pt>
                <c:pt idx="5141">
                  <c:v>4.08</c:v>
                </c:pt>
                <c:pt idx="5142">
                  <c:v>4.08</c:v>
                </c:pt>
                <c:pt idx="5143">
                  <c:v>4.0599999999999996</c:v>
                </c:pt>
                <c:pt idx="5144">
                  <c:v>4.05</c:v>
                </c:pt>
                <c:pt idx="5145">
                  <c:v>4.0599999999999996</c:v>
                </c:pt>
                <c:pt idx="5146">
                  <c:v>4.01</c:v>
                </c:pt>
                <c:pt idx="5147">
                  <c:v>4.01</c:v>
                </c:pt>
                <c:pt idx="5148">
                  <c:v>4.0199999999999996</c:v>
                </c:pt>
                <c:pt idx="5150">
                  <c:v>4.07</c:v>
                </c:pt>
                <c:pt idx="5151">
                  <c:v>4.05</c:v>
                </c:pt>
                <c:pt idx="5152">
                  <c:v>4.09</c:v>
                </c:pt>
                <c:pt idx="5153">
                  <c:v>4.09</c:v>
                </c:pt>
                <c:pt idx="5154">
                  <c:v>4.03</c:v>
                </c:pt>
                <c:pt idx="5155">
                  <c:v>4.0199999999999996</c:v>
                </c:pt>
                <c:pt idx="5156">
                  <c:v>4.07</c:v>
                </c:pt>
                <c:pt idx="5157">
                  <c:v>4.05</c:v>
                </c:pt>
                <c:pt idx="5158">
                  <c:v>4.03</c:v>
                </c:pt>
                <c:pt idx="5159">
                  <c:v>4.01</c:v>
                </c:pt>
                <c:pt idx="5160">
                  <c:v>3.96</c:v>
                </c:pt>
                <c:pt idx="5161">
                  <c:v>3.93</c:v>
                </c:pt>
                <c:pt idx="5162">
                  <c:v>3.91</c:v>
                </c:pt>
                <c:pt idx="5163">
                  <c:v>3.92</c:v>
                </c:pt>
                <c:pt idx="5164">
                  <c:v>3.93</c:v>
                </c:pt>
                <c:pt idx="5165">
                  <c:v>3.94</c:v>
                </c:pt>
                <c:pt idx="5166">
                  <c:v>3.94</c:v>
                </c:pt>
                <c:pt idx="5167">
                  <c:v>3.93</c:v>
                </c:pt>
                <c:pt idx="5168">
                  <c:v>3.9</c:v>
                </c:pt>
                <c:pt idx="5169">
                  <c:v>3.9</c:v>
                </c:pt>
                <c:pt idx="5170">
                  <c:v>3.9</c:v>
                </c:pt>
                <c:pt idx="5171">
                  <c:v>3.94</c:v>
                </c:pt>
                <c:pt idx="5172">
                  <c:v>3.92</c:v>
                </c:pt>
                <c:pt idx="5173">
                  <c:v>3.89</c:v>
                </c:pt>
                <c:pt idx="5174">
                  <c:v>3.96</c:v>
                </c:pt>
                <c:pt idx="5175">
                  <c:v>3.95</c:v>
                </c:pt>
                <c:pt idx="5176">
                  <c:v>3.85</c:v>
                </c:pt>
                <c:pt idx="5177">
                  <c:v>3.83</c:v>
                </c:pt>
                <c:pt idx="5178">
                  <c:v>3.81</c:v>
                </c:pt>
                <c:pt idx="5179">
                  <c:v>3.76</c:v>
                </c:pt>
                <c:pt idx="5180">
                  <c:v>3.76</c:v>
                </c:pt>
                <c:pt idx="5181">
                  <c:v>3.73</c:v>
                </c:pt>
                <c:pt idx="5182">
                  <c:v>3.71</c:v>
                </c:pt>
                <c:pt idx="5183">
                  <c:v>3.67</c:v>
                </c:pt>
                <c:pt idx="5184">
                  <c:v>3.66</c:v>
                </c:pt>
                <c:pt idx="5185">
                  <c:v>3.73</c:v>
                </c:pt>
                <c:pt idx="5186">
                  <c:v>3.72</c:v>
                </c:pt>
                <c:pt idx="5187">
                  <c:v>3.7</c:v>
                </c:pt>
                <c:pt idx="5188">
                  <c:v>3.74</c:v>
                </c:pt>
                <c:pt idx="5189">
                  <c:v>3.73</c:v>
                </c:pt>
                <c:pt idx="5190">
                  <c:v>3.72</c:v>
                </c:pt>
                <c:pt idx="5191">
                  <c:v>3.71</c:v>
                </c:pt>
                <c:pt idx="5192">
                  <c:v>3.74</c:v>
                </c:pt>
                <c:pt idx="5193">
                  <c:v>3.8</c:v>
                </c:pt>
                <c:pt idx="5194">
                  <c:v>3.83</c:v>
                </c:pt>
                <c:pt idx="5195">
                  <c:v>3.8</c:v>
                </c:pt>
                <c:pt idx="5196">
                  <c:v>3.78</c:v>
                </c:pt>
                <c:pt idx="5197">
                  <c:v>3.75</c:v>
                </c:pt>
                <c:pt idx="5198">
                  <c:v>3.8</c:v>
                </c:pt>
                <c:pt idx="5200">
                  <c:v>3.72</c:v>
                </c:pt>
                <c:pt idx="5201">
                  <c:v>3.7</c:v>
                </c:pt>
                <c:pt idx="5202">
                  <c:v>3.7</c:v>
                </c:pt>
                <c:pt idx="5203">
                  <c:v>3.72</c:v>
                </c:pt>
                <c:pt idx="5204">
                  <c:v>3.73</c:v>
                </c:pt>
                <c:pt idx="5205">
                  <c:v>3.66</c:v>
                </c:pt>
                <c:pt idx="5206">
                  <c:v>3.65</c:v>
                </c:pt>
                <c:pt idx="5207">
                  <c:v>3.66</c:v>
                </c:pt>
                <c:pt idx="5208">
                  <c:v>3.6</c:v>
                </c:pt>
                <c:pt idx="5209">
                  <c:v>3.65</c:v>
                </c:pt>
                <c:pt idx="5210">
                  <c:v>3.66</c:v>
                </c:pt>
                <c:pt idx="5211">
                  <c:v>3.63</c:v>
                </c:pt>
                <c:pt idx="5212">
                  <c:v>3.62</c:v>
                </c:pt>
                <c:pt idx="5213">
                  <c:v>3.66</c:v>
                </c:pt>
                <c:pt idx="5214">
                  <c:v>3.7</c:v>
                </c:pt>
                <c:pt idx="5215">
                  <c:v>3.66</c:v>
                </c:pt>
                <c:pt idx="5216">
                  <c:v>3.64</c:v>
                </c:pt>
                <c:pt idx="5217">
                  <c:v>3.62</c:v>
                </c:pt>
                <c:pt idx="5218">
                  <c:v>3.63</c:v>
                </c:pt>
                <c:pt idx="5219">
                  <c:v>3.65</c:v>
                </c:pt>
                <c:pt idx="5220">
                  <c:v>3.65</c:v>
                </c:pt>
                <c:pt idx="5221">
                  <c:v>3.6</c:v>
                </c:pt>
                <c:pt idx="5222">
                  <c:v>3.59</c:v>
                </c:pt>
                <c:pt idx="5223">
                  <c:v>3.53</c:v>
                </c:pt>
                <c:pt idx="5224">
                  <c:v>3.53</c:v>
                </c:pt>
                <c:pt idx="5225">
                  <c:v>3.55</c:v>
                </c:pt>
                <c:pt idx="5226">
                  <c:v>3.59</c:v>
                </c:pt>
                <c:pt idx="5227">
                  <c:v>3.59</c:v>
                </c:pt>
                <c:pt idx="5228">
                  <c:v>3.6</c:v>
                </c:pt>
                <c:pt idx="5229">
                  <c:v>3.66</c:v>
                </c:pt>
                <c:pt idx="5230">
                  <c:v>3.78</c:v>
                </c:pt>
                <c:pt idx="5231">
                  <c:v>3.84</c:v>
                </c:pt>
                <c:pt idx="5232">
                  <c:v>3.85</c:v>
                </c:pt>
                <c:pt idx="5233">
                  <c:v>3.87</c:v>
                </c:pt>
                <c:pt idx="5234">
                  <c:v>3.89</c:v>
                </c:pt>
                <c:pt idx="5235">
                  <c:v>3.9</c:v>
                </c:pt>
                <c:pt idx="5236">
                  <c:v>3.86</c:v>
                </c:pt>
                <c:pt idx="5237">
                  <c:v>3.92</c:v>
                </c:pt>
                <c:pt idx="5238">
                  <c:v>3.92</c:v>
                </c:pt>
                <c:pt idx="5239">
                  <c:v>3.95</c:v>
                </c:pt>
                <c:pt idx="5240">
                  <c:v>3.93</c:v>
                </c:pt>
                <c:pt idx="5241">
                  <c:v>3.86</c:v>
                </c:pt>
                <c:pt idx="5242">
                  <c:v>3.85</c:v>
                </c:pt>
                <c:pt idx="5243">
                  <c:v>3.92</c:v>
                </c:pt>
                <c:pt idx="5244">
                  <c:v>3.94</c:v>
                </c:pt>
                <c:pt idx="5245">
                  <c:v>3.94</c:v>
                </c:pt>
                <c:pt idx="5247">
                  <c:v>3.92</c:v>
                </c:pt>
                <c:pt idx="5248">
                  <c:v>3.9</c:v>
                </c:pt>
                <c:pt idx="5249">
                  <c:v>3.88</c:v>
                </c:pt>
                <c:pt idx="5250">
                  <c:v>3.93</c:v>
                </c:pt>
                <c:pt idx="5251">
                  <c:v>3.94</c:v>
                </c:pt>
                <c:pt idx="5252">
                  <c:v>3.92</c:v>
                </c:pt>
                <c:pt idx="5253">
                  <c:v>3.96</c:v>
                </c:pt>
                <c:pt idx="5254">
                  <c:v>3.93</c:v>
                </c:pt>
                <c:pt idx="5257">
                  <c:v>3.93</c:v>
                </c:pt>
                <c:pt idx="5258">
                  <c:v>3.9</c:v>
                </c:pt>
                <c:pt idx="5259">
                  <c:v>3.86</c:v>
                </c:pt>
                <c:pt idx="5260">
                  <c:v>3.84</c:v>
                </c:pt>
                <c:pt idx="5261">
                  <c:v>3.83</c:v>
                </c:pt>
                <c:pt idx="5262">
                  <c:v>3.83</c:v>
                </c:pt>
                <c:pt idx="5263">
                  <c:v>3.82</c:v>
                </c:pt>
                <c:pt idx="5264">
                  <c:v>3.81</c:v>
                </c:pt>
                <c:pt idx="5265">
                  <c:v>3.8</c:v>
                </c:pt>
                <c:pt idx="5266">
                  <c:v>3.78</c:v>
                </c:pt>
                <c:pt idx="5267">
                  <c:v>3.78</c:v>
                </c:pt>
                <c:pt idx="5268">
                  <c:v>3.76</c:v>
                </c:pt>
                <c:pt idx="5269">
                  <c:v>3.76</c:v>
                </c:pt>
                <c:pt idx="5270">
                  <c:v>3.75</c:v>
                </c:pt>
                <c:pt idx="5271">
                  <c:v>3.71</c:v>
                </c:pt>
                <c:pt idx="5272">
                  <c:v>3.74</c:v>
                </c:pt>
                <c:pt idx="5273">
                  <c:v>3.72</c:v>
                </c:pt>
                <c:pt idx="5274">
                  <c:v>3.73</c:v>
                </c:pt>
                <c:pt idx="5275">
                  <c:v>3.73</c:v>
                </c:pt>
                <c:pt idx="5276">
                  <c:v>3.71</c:v>
                </c:pt>
                <c:pt idx="5277">
                  <c:v>3.68</c:v>
                </c:pt>
                <c:pt idx="5278">
                  <c:v>3.71</c:v>
                </c:pt>
                <c:pt idx="5279">
                  <c:v>3.68</c:v>
                </c:pt>
                <c:pt idx="5282">
                  <c:v>3.66</c:v>
                </c:pt>
                <c:pt idx="5283">
                  <c:v>3.66</c:v>
                </c:pt>
                <c:pt idx="5284">
                  <c:v>3.66</c:v>
                </c:pt>
                <c:pt idx="5285">
                  <c:v>3.65</c:v>
                </c:pt>
                <c:pt idx="5286">
                  <c:v>3.7</c:v>
                </c:pt>
                <c:pt idx="5287">
                  <c:v>3.65</c:v>
                </c:pt>
                <c:pt idx="5288">
                  <c:v>3.59</c:v>
                </c:pt>
                <c:pt idx="5289">
                  <c:v>3.59</c:v>
                </c:pt>
                <c:pt idx="5290">
                  <c:v>3.56</c:v>
                </c:pt>
                <c:pt idx="5291">
                  <c:v>3.58</c:v>
                </c:pt>
                <c:pt idx="5292">
                  <c:v>3.58</c:v>
                </c:pt>
                <c:pt idx="5293">
                  <c:v>3.57</c:v>
                </c:pt>
                <c:pt idx="5294">
                  <c:v>3.58</c:v>
                </c:pt>
                <c:pt idx="5295">
                  <c:v>3.59</c:v>
                </c:pt>
                <c:pt idx="5296">
                  <c:v>3.61</c:v>
                </c:pt>
                <c:pt idx="5297">
                  <c:v>3.54</c:v>
                </c:pt>
                <c:pt idx="5298">
                  <c:v>3.52</c:v>
                </c:pt>
                <c:pt idx="5299">
                  <c:v>3.54</c:v>
                </c:pt>
                <c:pt idx="5300">
                  <c:v>3.55</c:v>
                </c:pt>
                <c:pt idx="5301">
                  <c:v>3.59</c:v>
                </c:pt>
                <c:pt idx="5302">
                  <c:v>3.55</c:v>
                </c:pt>
                <c:pt idx="5303">
                  <c:v>3.52</c:v>
                </c:pt>
                <c:pt idx="5304">
                  <c:v>3.49</c:v>
                </c:pt>
                <c:pt idx="5305">
                  <c:v>3.47</c:v>
                </c:pt>
                <c:pt idx="5306">
                  <c:v>3.48</c:v>
                </c:pt>
                <c:pt idx="5307">
                  <c:v>3.44</c:v>
                </c:pt>
                <c:pt idx="5308">
                  <c:v>3.38</c:v>
                </c:pt>
                <c:pt idx="5309">
                  <c:v>3.4</c:v>
                </c:pt>
                <c:pt idx="5310">
                  <c:v>3.38</c:v>
                </c:pt>
                <c:pt idx="5311">
                  <c:v>3.4</c:v>
                </c:pt>
                <c:pt idx="5312">
                  <c:v>3.44</c:v>
                </c:pt>
                <c:pt idx="5313">
                  <c:v>3.48</c:v>
                </c:pt>
                <c:pt idx="5314">
                  <c:v>3.58</c:v>
                </c:pt>
                <c:pt idx="5315">
                  <c:v>3.54</c:v>
                </c:pt>
                <c:pt idx="5317">
                  <c:v>3.47</c:v>
                </c:pt>
                <c:pt idx="5318">
                  <c:v>3.39</c:v>
                </c:pt>
                <c:pt idx="5319">
                  <c:v>3.39</c:v>
                </c:pt>
                <c:pt idx="5320">
                  <c:v>3.36</c:v>
                </c:pt>
                <c:pt idx="5321">
                  <c:v>3.34</c:v>
                </c:pt>
                <c:pt idx="5322">
                  <c:v>3.39</c:v>
                </c:pt>
                <c:pt idx="5323">
                  <c:v>3.43</c:v>
                </c:pt>
                <c:pt idx="5324">
                  <c:v>3.4</c:v>
                </c:pt>
                <c:pt idx="5325">
                  <c:v>3.39</c:v>
                </c:pt>
                <c:pt idx="5326">
                  <c:v>3.42</c:v>
                </c:pt>
                <c:pt idx="5327">
                  <c:v>3.47</c:v>
                </c:pt>
                <c:pt idx="5328">
                  <c:v>3.45</c:v>
                </c:pt>
                <c:pt idx="5329">
                  <c:v>3.43</c:v>
                </c:pt>
                <c:pt idx="5330">
                  <c:v>3.43</c:v>
                </c:pt>
                <c:pt idx="5331">
                  <c:v>3.43</c:v>
                </c:pt>
                <c:pt idx="5332">
                  <c:v>3.48</c:v>
                </c:pt>
                <c:pt idx="5333">
                  <c:v>3.49</c:v>
                </c:pt>
                <c:pt idx="5334">
                  <c:v>3.5</c:v>
                </c:pt>
                <c:pt idx="5335">
                  <c:v>3.52</c:v>
                </c:pt>
                <c:pt idx="5336">
                  <c:v>3.47</c:v>
                </c:pt>
                <c:pt idx="5337">
                  <c:v>3.52</c:v>
                </c:pt>
                <c:pt idx="5338">
                  <c:v>3.51</c:v>
                </c:pt>
                <c:pt idx="5339">
                  <c:v>3.5</c:v>
                </c:pt>
                <c:pt idx="5340">
                  <c:v>3.47</c:v>
                </c:pt>
                <c:pt idx="5341">
                  <c:v>3.45</c:v>
                </c:pt>
                <c:pt idx="5342">
                  <c:v>3.45</c:v>
                </c:pt>
                <c:pt idx="5343">
                  <c:v>3.43</c:v>
                </c:pt>
                <c:pt idx="5344">
                  <c:v>3.47</c:v>
                </c:pt>
                <c:pt idx="5345">
                  <c:v>3.44</c:v>
                </c:pt>
                <c:pt idx="5346">
                  <c:v>3.51</c:v>
                </c:pt>
                <c:pt idx="5347">
                  <c:v>3.52</c:v>
                </c:pt>
                <c:pt idx="5348">
                  <c:v>3.55</c:v>
                </c:pt>
                <c:pt idx="5349">
                  <c:v>3.54</c:v>
                </c:pt>
                <c:pt idx="5350">
                  <c:v>3.54</c:v>
                </c:pt>
                <c:pt idx="5351">
                  <c:v>3.57</c:v>
                </c:pt>
                <c:pt idx="5352">
                  <c:v>3.58</c:v>
                </c:pt>
                <c:pt idx="5353">
                  <c:v>3.55</c:v>
                </c:pt>
                <c:pt idx="5354">
                  <c:v>3.57</c:v>
                </c:pt>
                <c:pt idx="5355">
                  <c:v>3.52</c:v>
                </c:pt>
                <c:pt idx="5357">
                  <c:v>3.5</c:v>
                </c:pt>
                <c:pt idx="5358">
                  <c:v>3.45</c:v>
                </c:pt>
                <c:pt idx="5359">
                  <c:v>3.42</c:v>
                </c:pt>
                <c:pt idx="5360">
                  <c:v>3.4</c:v>
                </c:pt>
                <c:pt idx="5361">
                  <c:v>3.41</c:v>
                </c:pt>
                <c:pt idx="5362">
                  <c:v>3.42</c:v>
                </c:pt>
                <c:pt idx="5363">
                  <c:v>3.39</c:v>
                </c:pt>
                <c:pt idx="5364">
                  <c:v>3.37</c:v>
                </c:pt>
                <c:pt idx="5365">
                  <c:v>3.36</c:v>
                </c:pt>
                <c:pt idx="5366">
                  <c:v>3.35</c:v>
                </c:pt>
                <c:pt idx="5367">
                  <c:v>3.4</c:v>
                </c:pt>
                <c:pt idx="5368">
                  <c:v>3.36</c:v>
                </c:pt>
                <c:pt idx="5369">
                  <c:v>3.32</c:v>
                </c:pt>
                <c:pt idx="5370">
                  <c:v>3.27</c:v>
                </c:pt>
                <c:pt idx="5371">
                  <c:v>3.27</c:v>
                </c:pt>
                <c:pt idx="5372">
                  <c:v>3.31</c:v>
                </c:pt>
                <c:pt idx="5373">
                  <c:v>3.29</c:v>
                </c:pt>
                <c:pt idx="5374">
                  <c:v>3.31</c:v>
                </c:pt>
                <c:pt idx="5375">
                  <c:v>3.28</c:v>
                </c:pt>
                <c:pt idx="5376">
                  <c:v>3.28</c:v>
                </c:pt>
                <c:pt idx="5377">
                  <c:v>3.35</c:v>
                </c:pt>
                <c:pt idx="5378">
                  <c:v>3.3</c:v>
                </c:pt>
                <c:pt idx="5379">
                  <c:v>3.31</c:v>
                </c:pt>
                <c:pt idx="5380">
                  <c:v>3.33</c:v>
                </c:pt>
                <c:pt idx="5381">
                  <c:v>3.32</c:v>
                </c:pt>
                <c:pt idx="5382">
                  <c:v>3.29</c:v>
                </c:pt>
                <c:pt idx="5383">
                  <c:v>3.26</c:v>
                </c:pt>
                <c:pt idx="5384">
                  <c:v>3.21</c:v>
                </c:pt>
                <c:pt idx="5385">
                  <c:v>3.26</c:v>
                </c:pt>
                <c:pt idx="5386">
                  <c:v>3.32</c:v>
                </c:pt>
                <c:pt idx="5387">
                  <c:v>3.36</c:v>
                </c:pt>
                <c:pt idx="5388">
                  <c:v>3.37</c:v>
                </c:pt>
                <c:pt idx="5389">
                  <c:v>3.35</c:v>
                </c:pt>
                <c:pt idx="5390">
                  <c:v>3.35</c:v>
                </c:pt>
                <c:pt idx="5391">
                  <c:v>3.38</c:v>
                </c:pt>
                <c:pt idx="5392">
                  <c:v>3.4</c:v>
                </c:pt>
                <c:pt idx="5393">
                  <c:v>3.36</c:v>
                </c:pt>
                <c:pt idx="5394">
                  <c:v>3.38</c:v>
                </c:pt>
                <c:pt idx="5395">
                  <c:v>3.39</c:v>
                </c:pt>
                <c:pt idx="5396">
                  <c:v>3.36</c:v>
                </c:pt>
                <c:pt idx="5397">
                  <c:v>3.37</c:v>
                </c:pt>
                <c:pt idx="5398">
                  <c:v>3.39</c:v>
                </c:pt>
                <c:pt idx="5399">
                  <c:v>3.45</c:v>
                </c:pt>
                <c:pt idx="5400">
                  <c:v>3.47</c:v>
                </c:pt>
                <c:pt idx="5401">
                  <c:v>3.49</c:v>
                </c:pt>
                <c:pt idx="5402">
                  <c:v>3.49</c:v>
                </c:pt>
                <c:pt idx="5403">
                  <c:v>3.46</c:v>
                </c:pt>
                <c:pt idx="5404">
                  <c:v>3.49</c:v>
                </c:pt>
                <c:pt idx="5405">
                  <c:v>3.46</c:v>
                </c:pt>
                <c:pt idx="5406">
                  <c:v>3.44</c:v>
                </c:pt>
                <c:pt idx="5407">
                  <c:v>3.48</c:v>
                </c:pt>
                <c:pt idx="5408">
                  <c:v>3.57</c:v>
                </c:pt>
                <c:pt idx="5409">
                  <c:v>3.57</c:v>
                </c:pt>
                <c:pt idx="5411">
                  <c:v>3.59</c:v>
                </c:pt>
                <c:pt idx="5412">
                  <c:v>3.58</c:v>
                </c:pt>
                <c:pt idx="5413">
                  <c:v>3.64</c:v>
                </c:pt>
                <c:pt idx="5414">
                  <c:v>3.66</c:v>
                </c:pt>
                <c:pt idx="5415">
                  <c:v>3.68</c:v>
                </c:pt>
                <c:pt idx="5416">
                  <c:v>3.68</c:v>
                </c:pt>
                <c:pt idx="5417">
                  <c:v>3.7</c:v>
                </c:pt>
                <c:pt idx="5418">
                  <c:v>3.69</c:v>
                </c:pt>
                <c:pt idx="5419">
                  <c:v>3.73</c:v>
                </c:pt>
                <c:pt idx="5420">
                  <c:v>3.72</c:v>
                </c:pt>
                <c:pt idx="5421">
                  <c:v>3.7</c:v>
                </c:pt>
                <c:pt idx="5422">
                  <c:v>3.74</c:v>
                </c:pt>
                <c:pt idx="5423">
                  <c:v>3.7</c:v>
                </c:pt>
                <c:pt idx="5424">
                  <c:v>3.65</c:v>
                </c:pt>
                <c:pt idx="5425">
                  <c:v>3.66</c:v>
                </c:pt>
                <c:pt idx="5426">
                  <c:v>3.73</c:v>
                </c:pt>
                <c:pt idx="5427">
                  <c:v>3.69</c:v>
                </c:pt>
                <c:pt idx="5428">
                  <c:v>3.66</c:v>
                </c:pt>
                <c:pt idx="5429">
                  <c:v>3.62</c:v>
                </c:pt>
                <c:pt idx="5430">
                  <c:v>3.59</c:v>
                </c:pt>
                <c:pt idx="5431">
                  <c:v>3.63</c:v>
                </c:pt>
                <c:pt idx="5432">
                  <c:v>3.58</c:v>
                </c:pt>
                <c:pt idx="5433">
                  <c:v>3.63</c:v>
                </c:pt>
                <c:pt idx="5434">
                  <c:v>3.59</c:v>
                </c:pt>
                <c:pt idx="5435">
                  <c:v>3.6</c:v>
                </c:pt>
                <c:pt idx="5436">
                  <c:v>3.61</c:v>
                </c:pt>
                <c:pt idx="5437">
                  <c:v>3.6</c:v>
                </c:pt>
                <c:pt idx="5438">
                  <c:v>3.56</c:v>
                </c:pt>
                <c:pt idx="5439">
                  <c:v>3.56</c:v>
                </c:pt>
                <c:pt idx="5440">
                  <c:v>3.56</c:v>
                </c:pt>
                <c:pt idx="5441">
                  <c:v>3.61</c:v>
                </c:pt>
                <c:pt idx="5442">
                  <c:v>3.61</c:v>
                </c:pt>
                <c:pt idx="5443">
                  <c:v>3.56</c:v>
                </c:pt>
                <c:pt idx="5444">
                  <c:v>3.55</c:v>
                </c:pt>
                <c:pt idx="5445">
                  <c:v>3.56</c:v>
                </c:pt>
                <c:pt idx="5446">
                  <c:v>3.53</c:v>
                </c:pt>
                <c:pt idx="5447">
                  <c:v>3.55</c:v>
                </c:pt>
                <c:pt idx="5448">
                  <c:v>3.57</c:v>
                </c:pt>
                <c:pt idx="5449">
                  <c:v>3.6</c:v>
                </c:pt>
                <c:pt idx="5450">
                  <c:v>3.56</c:v>
                </c:pt>
                <c:pt idx="5452">
                  <c:v>3.54</c:v>
                </c:pt>
                <c:pt idx="5453">
                  <c:v>3.53</c:v>
                </c:pt>
                <c:pt idx="5454">
                  <c:v>3.53</c:v>
                </c:pt>
                <c:pt idx="5455">
                  <c:v>3.51</c:v>
                </c:pt>
                <c:pt idx="5456">
                  <c:v>3.56</c:v>
                </c:pt>
                <c:pt idx="5457">
                  <c:v>3.57</c:v>
                </c:pt>
                <c:pt idx="5458">
                  <c:v>3.54</c:v>
                </c:pt>
                <c:pt idx="5459">
                  <c:v>3.52</c:v>
                </c:pt>
                <c:pt idx="5461">
                  <c:v>3.48</c:v>
                </c:pt>
                <c:pt idx="5462">
                  <c:v>3.49</c:v>
                </c:pt>
                <c:pt idx="5463">
                  <c:v>3.52</c:v>
                </c:pt>
                <c:pt idx="5464">
                  <c:v>3.51</c:v>
                </c:pt>
                <c:pt idx="5465">
                  <c:v>3.56</c:v>
                </c:pt>
                <c:pt idx="5466">
                  <c:v>3.55</c:v>
                </c:pt>
                <c:pt idx="5467">
                  <c:v>3.53</c:v>
                </c:pt>
                <c:pt idx="5468">
                  <c:v>3.52</c:v>
                </c:pt>
                <c:pt idx="5469">
                  <c:v>3.61</c:v>
                </c:pt>
                <c:pt idx="5470">
                  <c:v>3.62</c:v>
                </c:pt>
                <c:pt idx="5471">
                  <c:v>3.64</c:v>
                </c:pt>
                <c:pt idx="5472">
                  <c:v>3.66</c:v>
                </c:pt>
                <c:pt idx="5473">
                  <c:v>3.68</c:v>
                </c:pt>
                <c:pt idx="5474">
                  <c:v>3.73</c:v>
                </c:pt>
                <c:pt idx="5475">
                  <c:v>3.76</c:v>
                </c:pt>
                <c:pt idx="5476">
                  <c:v>3.78</c:v>
                </c:pt>
                <c:pt idx="5477">
                  <c:v>3.77</c:v>
                </c:pt>
                <c:pt idx="5478">
                  <c:v>3.75</c:v>
                </c:pt>
                <c:pt idx="5479">
                  <c:v>3.81</c:v>
                </c:pt>
                <c:pt idx="5480">
                  <c:v>3.79</c:v>
                </c:pt>
                <c:pt idx="5481">
                  <c:v>3.75</c:v>
                </c:pt>
                <c:pt idx="5482">
                  <c:v>3.76</c:v>
                </c:pt>
                <c:pt idx="5483">
                  <c:v>3.79</c:v>
                </c:pt>
                <c:pt idx="5484">
                  <c:v>3.8</c:v>
                </c:pt>
                <c:pt idx="5485">
                  <c:v>3.75</c:v>
                </c:pt>
                <c:pt idx="5486">
                  <c:v>3.79</c:v>
                </c:pt>
                <c:pt idx="5487">
                  <c:v>3.79</c:v>
                </c:pt>
                <c:pt idx="5488">
                  <c:v>3.78</c:v>
                </c:pt>
                <c:pt idx="5489">
                  <c:v>3.8</c:v>
                </c:pt>
                <c:pt idx="5490">
                  <c:v>3.77</c:v>
                </c:pt>
                <c:pt idx="5491">
                  <c:v>3.73</c:v>
                </c:pt>
                <c:pt idx="5492">
                  <c:v>3.73</c:v>
                </c:pt>
                <c:pt idx="5493">
                  <c:v>3.74</c:v>
                </c:pt>
                <c:pt idx="5494">
                  <c:v>3.73</c:v>
                </c:pt>
                <c:pt idx="5495">
                  <c:v>3.76</c:v>
                </c:pt>
                <c:pt idx="5496">
                  <c:v>3.8</c:v>
                </c:pt>
                <c:pt idx="5497">
                  <c:v>3.8</c:v>
                </c:pt>
                <c:pt idx="5498">
                  <c:v>3.8</c:v>
                </c:pt>
                <c:pt idx="5499">
                  <c:v>3.81</c:v>
                </c:pt>
                <c:pt idx="5500">
                  <c:v>3.86</c:v>
                </c:pt>
                <c:pt idx="5502">
                  <c:v>3.9</c:v>
                </c:pt>
                <c:pt idx="5503">
                  <c:v>3.89</c:v>
                </c:pt>
                <c:pt idx="5504">
                  <c:v>3.93</c:v>
                </c:pt>
                <c:pt idx="5505">
                  <c:v>3.94</c:v>
                </c:pt>
                <c:pt idx="5506">
                  <c:v>3.99</c:v>
                </c:pt>
                <c:pt idx="5507">
                  <c:v>3.97</c:v>
                </c:pt>
                <c:pt idx="5508">
                  <c:v>3.95</c:v>
                </c:pt>
                <c:pt idx="5509">
                  <c:v>4</c:v>
                </c:pt>
                <c:pt idx="5510">
                  <c:v>3.93</c:v>
                </c:pt>
                <c:pt idx="5511">
                  <c:v>3.98</c:v>
                </c:pt>
                <c:pt idx="5512">
                  <c:v>3.96</c:v>
                </c:pt>
                <c:pt idx="5513">
                  <c:v>3.95</c:v>
                </c:pt>
                <c:pt idx="5514">
                  <c:v>3.92</c:v>
                </c:pt>
                <c:pt idx="5515">
                  <c:v>3.97</c:v>
                </c:pt>
                <c:pt idx="5516">
                  <c:v>3.93</c:v>
                </c:pt>
                <c:pt idx="5517">
                  <c:v>4</c:v>
                </c:pt>
                <c:pt idx="5518">
                  <c:v>4.0599999999999996</c:v>
                </c:pt>
                <c:pt idx="5519">
                  <c:v>4.0599999999999996</c:v>
                </c:pt>
                <c:pt idx="5520">
                  <c:v>4.07</c:v>
                </c:pt>
                <c:pt idx="5521">
                  <c:v>4.0999999999999996</c:v>
                </c:pt>
                <c:pt idx="5522">
                  <c:v>4.1500000000000004</c:v>
                </c:pt>
                <c:pt idx="5523">
                  <c:v>4.17</c:v>
                </c:pt>
                <c:pt idx="5524">
                  <c:v>4.1900000000000004</c:v>
                </c:pt>
                <c:pt idx="5525">
                  <c:v>4.18</c:v>
                </c:pt>
                <c:pt idx="5526">
                  <c:v>4.22</c:v>
                </c:pt>
                <c:pt idx="5527">
                  <c:v>4.2</c:v>
                </c:pt>
                <c:pt idx="5528">
                  <c:v>4.18</c:v>
                </c:pt>
                <c:pt idx="5529">
                  <c:v>4.26</c:v>
                </c:pt>
                <c:pt idx="5532">
                  <c:v>4.25</c:v>
                </c:pt>
                <c:pt idx="5533">
                  <c:v>4.2300000000000004</c:v>
                </c:pt>
                <c:pt idx="5534">
                  <c:v>4.26</c:v>
                </c:pt>
                <c:pt idx="5537">
                  <c:v>4.3099999999999996</c:v>
                </c:pt>
                <c:pt idx="5538">
                  <c:v>4.33</c:v>
                </c:pt>
                <c:pt idx="5539">
                  <c:v>4.3499999999999996</c:v>
                </c:pt>
                <c:pt idx="5540">
                  <c:v>4.32</c:v>
                </c:pt>
                <c:pt idx="5542">
                  <c:v>4.28</c:v>
                </c:pt>
                <c:pt idx="5543">
                  <c:v>4.3099999999999996</c:v>
                </c:pt>
                <c:pt idx="5544">
                  <c:v>4.32</c:v>
                </c:pt>
                <c:pt idx="5545">
                  <c:v>4.3499999999999996</c:v>
                </c:pt>
                <c:pt idx="5546">
                  <c:v>4.3</c:v>
                </c:pt>
                <c:pt idx="5547">
                  <c:v>4.34</c:v>
                </c:pt>
                <c:pt idx="5548">
                  <c:v>4.34</c:v>
                </c:pt>
                <c:pt idx="5549">
                  <c:v>4.3499999999999996</c:v>
                </c:pt>
                <c:pt idx="5550">
                  <c:v>4.38</c:v>
                </c:pt>
                <c:pt idx="5551">
                  <c:v>4.37</c:v>
                </c:pt>
                <c:pt idx="5552">
                  <c:v>4.33</c:v>
                </c:pt>
                <c:pt idx="5553">
                  <c:v>4.32</c:v>
                </c:pt>
                <c:pt idx="5554">
                  <c:v>4.3600000000000003</c:v>
                </c:pt>
                <c:pt idx="5555">
                  <c:v>4.3099999999999996</c:v>
                </c:pt>
                <c:pt idx="5556">
                  <c:v>4.25</c:v>
                </c:pt>
                <c:pt idx="5557">
                  <c:v>4.25</c:v>
                </c:pt>
                <c:pt idx="5558">
                  <c:v>4.21</c:v>
                </c:pt>
                <c:pt idx="5559">
                  <c:v>4.2</c:v>
                </c:pt>
                <c:pt idx="5560">
                  <c:v>4.22</c:v>
                </c:pt>
                <c:pt idx="5561">
                  <c:v>4.2300000000000004</c:v>
                </c:pt>
                <c:pt idx="5562">
                  <c:v>4.24</c:v>
                </c:pt>
                <c:pt idx="5563">
                  <c:v>4.28</c:v>
                </c:pt>
                <c:pt idx="5564">
                  <c:v>4.32</c:v>
                </c:pt>
                <c:pt idx="5565">
                  <c:v>4.33</c:v>
                </c:pt>
                <c:pt idx="5566">
                  <c:v>4.26</c:v>
                </c:pt>
                <c:pt idx="5567">
                  <c:v>4.32</c:v>
                </c:pt>
                <c:pt idx="5568">
                  <c:v>4.32</c:v>
                </c:pt>
                <c:pt idx="5569">
                  <c:v>4.2699999999999996</c:v>
                </c:pt>
                <c:pt idx="5570">
                  <c:v>4.24</c:v>
                </c:pt>
                <c:pt idx="5572">
                  <c:v>4.18</c:v>
                </c:pt>
                <c:pt idx="5573">
                  <c:v>4.1900000000000004</c:v>
                </c:pt>
                <c:pt idx="5574">
                  <c:v>4.26</c:v>
                </c:pt>
                <c:pt idx="5575">
                  <c:v>4.25</c:v>
                </c:pt>
                <c:pt idx="5576">
                  <c:v>4.29</c:v>
                </c:pt>
                <c:pt idx="5577">
                  <c:v>4.2699999999999996</c:v>
                </c:pt>
                <c:pt idx="5578">
                  <c:v>4.32</c:v>
                </c:pt>
                <c:pt idx="5579">
                  <c:v>4.34</c:v>
                </c:pt>
                <c:pt idx="5580">
                  <c:v>4.38</c:v>
                </c:pt>
                <c:pt idx="5581">
                  <c:v>4.4000000000000004</c:v>
                </c:pt>
                <c:pt idx="5582">
                  <c:v>4.42</c:v>
                </c:pt>
                <c:pt idx="5583">
                  <c:v>4.4000000000000004</c:v>
                </c:pt>
                <c:pt idx="5584">
                  <c:v>4.41</c:v>
                </c:pt>
                <c:pt idx="5585">
                  <c:v>4.4000000000000004</c:v>
                </c:pt>
                <c:pt idx="5586">
                  <c:v>4.3899999999999997</c:v>
                </c:pt>
                <c:pt idx="5587">
                  <c:v>4.38</c:v>
                </c:pt>
                <c:pt idx="5588">
                  <c:v>4.41</c:v>
                </c:pt>
                <c:pt idx="5589">
                  <c:v>4.42</c:v>
                </c:pt>
                <c:pt idx="5590">
                  <c:v>4.4000000000000004</c:v>
                </c:pt>
                <c:pt idx="5591">
                  <c:v>4.38</c:v>
                </c:pt>
                <c:pt idx="5592">
                  <c:v>4.3600000000000003</c:v>
                </c:pt>
                <c:pt idx="5593">
                  <c:v>4.3899999999999997</c:v>
                </c:pt>
                <c:pt idx="5594">
                  <c:v>4.3499999999999996</c:v>
                </c:pt>
                <c:pt idx="5595">
                  <c:v>4.3099999999999996</c:v>
                </c:pt>
                <c:pt idx="5596">
                  <c:v>4.29</c:v>
                </c:pt>
                <c:pt idx="5597">
                  <c:v>4.3</c:v>
                </c:pt>
                <c:pt idx="5598">
                  <c:v>4.34</c:v>
                </c:pt>
                <c:pt idx="5599">
                  <c:v>4.29</c:v>
                </c:pt>
                <c:pt idx="5600">
                  <c:v>4.28</c:v>
                </c:pt>
                <c:pt idx="5601">
                  <c:v>4.2699999999999996</c:v>
                </c:pt>
                <c:pt idx="5602">
                  <c:v>4.24</c:v>
                </c:pt>
                <c:pt idx="5603">
                  <c:v>4.3099999999999996</c:v>
                </c:pt>
                <c:pt idx="5604">
                  <c:v>4.25</c:v>
                </c:pt>
                <c:pt idx="5605">
                  <c:v>4.26</c:v>
                </c:pt>
                <c:pt idx="5606">
                  <c:v>4.25</c:v>
                </c:pt>
                <c:pt idx="5607">
                  <c:v>4.25</c:v>
                </c:pt>
                <c:pt idx="5608">
                  <c:v>4.2300000000000004</c:v>
                </c:pt>
                <c:pt idx="5609">
                  <c:v>4.24</c:v>
                </c:pt>
                <c:pt idx="5610">
                  <c:v>4.28</c:v>
                </c:pt>
                <c:pt idx="5611">
                  <c:v>4.22</c:v>
                </c:pt>
                <c:pt idx="5612">
                  <c:v>4.21</c:v>
                </c:pt>
                <c:pt idx="5613">
                  <c:v>4.2300000000000004</c:v>
                </c:pt>
                <c:pt idx="5614">
                  <c:v>4.21</c:v>
                </c:pt>
                <c:pt idx="5615">
                  <c:v>4.2699999999999996</c:v>
                </c:pt>
                <c:pt idx="5616">
                  <c:v>4.3</c:v>
                </c:pt>
                <c:pt idx="5618">
                  <c:v>4.2699999999999996</c:v>
                </c:pt>
                <c:pt idx="5619">
                  <c:v>4.2</c:v>
                </c:pt>
                <c:pt idx="5620">
                  <c:v>4.22</c:v>
                </c:pt>
                <c:pt idx="5621">
                  <c:v>4.17</c:v>
                </c:pt>
                <c:pt idx="5622">
                  <c:v>4.13</c:v>
                </c:pt>
                <c:pt idx="5623">
                  <c:v>4.13</c:v>
                </c:pt>
                <c:pt idx="5624">
                  <c:v>4.1399999999999997</c:v>
                </c:pt>
                <c:pt idx="5625">
                  <c:v>4.0999999999999996</c:v>
                </c:pt>
                <c:pt idx="5626">
                  <c:v>4.1100000000000003</c:v>
                </c:pt>
                <c:pt idx="5627">
                  <c:v>4.13</c:v>
                </c:pt>
                <c:pt idx="5628">
                  <c:v>4.12</c:v>
                </c:pt>
                <c:pt idx="5629">
                  <c:v>4.1100000000000003</c:v>
                </c:pt>
                <c:pt idx="5630">
                  <c:v>4.07</c:v>
                </c:pt>
                <c:pt idx="5631">
                  <c:v>4.0599999999999996</c:v>
                </c:pt>
                <c:pt idx="5632">
                  <c:v>4.09</c:v>
                </c:pt>
                <c:pt idx="5633">
                  <c:v>4.12</c:v>
                </c:pt>
                <c:pt idx="5634">
                  <c:v>4.13</c:v>
                </c:pt>
                <c:pt idx="5635">
                  <c:v>4.09</c:v>
                </c:pt>
                <c:pt idx="5636">
                  <c:v>4.08</c:v>
                </c:pt>
                <c:pt idx="5637">
                  <c:v>4.1399999999999997</c:v>
                </c:pt>
                <c:pt idx="5638">
                  <c:v>4.0999999999999996</c:v>
                </c:pt>
                <c:pt idx="5639">
                  <c:v>4.09</c:v>
                </c:pt>
                <c:pt idx="5640">
                  <c:v>4.0999999999999996</c:v>
                </c:pt>
                <c:pt idx="5641">
                  <c:v>4.12</c:v>
                </c:pt>
                <c:pt idx="5642">
                  <c:v>4.13</c:v>
                </c:pt>
                <c:pt idx="5643">
                  <c:v>4.07</c:v>
                </c:pt>
                <c:pt idx="5644">
                  <c:v>4.09</c:v>
                </c:pt>
                <c:pt idx="5645">
                  <c:v>4.01</c:v>
                </c:pt>
                <c:pt idx="5646">
                  <c:v>3.98</c:v>
                </c:pt>
                <c:pt idx="5647">
                  <c:v>3.96</c:v>
                </c:pt>
                <c:pt idx="5648">
                  <c:v>3.97</c:v>
                </c:pt>
                <c:pt idx="5649">
                  <c:v>3.97</c:v>
                </c:pt>
                <c:pt idx="5650">
                  <c:v>3.97</c:v>
                </c:pt>
                <c:pt idx="5651">
                  <c:v>4.03</c:v>
                </c:pt>
                <c:pt idx="5652">
                  <c:v>3.99</c:v>
                </c:pt>
                <c:pt idx="5653">
                  <c:v>4.03</c:v>
                </c:pt>
                <c:pt idx="5654">
                  <c:v>4.01</c:v>
                </c:pt>
                <c:pt idx="5655">
                  <c:v>4</c:v>
                </c:pt>
                <c:pt idx="5656">
                  <c:v>4.05</c:v>
                </c:pt>
                <c:pt idx="5657">
                  <c:v>4.08</c:v>
                </c:pt>
                <c:pt idx="5658">
                  <c:v>4.08</c:v>
                </c:pt>
                <c:pt idx="5659">
                  <c:v>4.0999999999999996</c:v>
                </c:pt>
                <c:pt idx="5660">
                  <c:v>4.08</c:v>
                </c:pt>
                <c:pt idx="5661">
                  <c:v>4.1100000000000003</c:v>
                </c:pt>
                <c:pt idx="5662">
                  <c:v>4.08</c:v>
                </c:pt>
                <c:pt idx="5663">
                  <c:v>4.09</c:v>
                </c:pt>
                <c:pt idx="5664">
                  <c:v>4.1100000000000003</c:v>
                </c:pt>
                <c:pt idx="5665">
                  <c:v>4.1100000000000003</c:v>
                </c:pt>
                <c:pt idx="5666">
                  <c:v>4.16</c:v>
                </c:pt>
                <c:pt idx="5667">
                  <c:v>4.16</c:v>
                </c:pt>
                <c:pt idx="5668">
                  <c:v>4.17</c:v>
                </c:pt>
                <c:pt idx="5669">
                  <c:v>4.1500000000000004</c:v>
                </c:pt>
                <c:pt idx="5670">
                  <c:v>4.12</c:v>
                </c:pt>
                <c:pt idx="5671">
                  <c:v>4.07</c:v>
                </c:pt>
                <c:pt idx="5672">
                  <c:v>4.05</c:v>
                </c:pt>
                <c:pt idx="5673">
                  <c:v>4</c:v>
                </c:pt>
                <c:pt idx="5674">
                  <c:v>3.98</c:v>
                </c:pt>
                <c:pt idx="5675">
                  <c:v>3.99</c:v>
                </c:pt>
                <c:pt idx="5676">
                  <c:v>4.04</c:v>
                </c:pt>
                <c:pt idx="5677">
                  <c:v>4.0199999999999996</c:v>
                </c:pt>
                <c:pt idx="5678">
                  <c:v>3.98</c:v>
                </c:pt>
                <c:pt idx="5679">
                  <c:v>4.0199999999999996</c:v>
                </c:pt>
                <c:pt idx="5680">
                  <c:v>3.99</c:v>
                </c:pt>
                <c:pt idx="5681">
                  <c:v>3.96</c:v>
                </c:pt>
                <c:pt idx="5682">
                  <c:v>4</c:v>
                </c:pt>
                <c:pt idx="5683">
                  <c:v>3.96</c:v>
                </c:pt>
                <c:pt idx="5684">
                  <c:v>3.99</c:v>
                </c:pt>
                <c:pt idx="5685">
                  <c:v>4.0199999999999996</c:v>
                </c:pt>
                <c:pt idx="5686">
                  <c:v>3.97</c:v>
                </c:pt>
                <c:pt idx="5687">
                  <c:v>3.96</c:v>
                </c:pt>
                <c:pt idx="5688">
                  <c:v>3.97</c:v>
                </c:pt>
                <c:pt idx="5689">
                  <c:v>3.99</c:v>
                </c:pt>
                <c:pt idx="5690">
                  <c:v>3.95</c:v>
                </c:pt>
                <c:pt idx="5691">
                  <c:v>3.97</c:v>
                </c:pt>
                <c:pt idx="5692">
                  <c:v>3.96</c:v>
                </c:pt>
                <c:pt idx="5693">
                  <c:v>3.95</c:v>
                </c:pt>
                <c:pt idx="5694">
                  <c:v>3.97</c:v>
                </c:pt>
                <c:pt idx="5695">
                  <c:v>3.95</c:v>
                </c:pt>
                <c:pt idx="5696">
                  <c:v>3.93</c:v>
                </c:pt>
                <c:pt idx="5697">
                  <c:v>3.94</c:v>
                </c:pt>
                <c:pt idx="5698">
                  <c:v>3.94</c:v>
                </c:pt>
                <c:pt idx="5699">
                  <c:v>3.94</c:v>
                </c:pt>
                <c:pt idx="5700">
                  <c:v>3.97</c:v>
                </c:pt>
                <c:pt idx="5701">
                  <c:v>3.99</c:v>
                </c:pt>
                <c:pt idx="5702">
                  <c:v>4</c:v>
                </c:pt>
                <c:pt idx="5703">
                  <c:v>3.96</c:v>
                </c:pt>
                <c:pt idx="5704">
                  <c:v>4.03</c:v>
                </c:pt>
                <c:pt idx="5705">
                  <c:v>4.0599999999999996</c:v>
                </c:pt>
                <c:pt idx="5706">
                  <c:v>4.07</c:v>
                </c:pt>
                <c:pt idx="5707">
                  <c:v>4.1100000000000003</c:v>
                </c:pt>
                <c:pt idx="5708">
                  <c:v>4.13</c:v>
                </c:pt>
                <c:pt idx="5709">
                  <c:v>4.13</c:v>
                </c:pt>
                <c:pt idx="5710">
                  <c:v>4.12</c:v>
                </c:pt>
                <c:pt idx="5713">
                  <c:v>4.1500000000000004</c:v>
                </c:pt>
                <c:pt idx="5714">
                  <c:v>4.2</c:v>
                </c:pt>
                <c:pt idx="5715">
                  <c:v>4.1900000000000004</c:v>
                </c:pt>
                <c:pt idx="5717">
                  <c:v>4.18</c:v>
                </c:pt>
                <c:pt idx="5718">
                  <c:v>4.18</c:v>
                </c:pt>
                <c:pt idx="5719">
                  <c:v>4.1900000000000004</c:v>
                </c:pt>
                <c:pt idx="5720">
                  <c:v>4.17</c:v>
                </c:pt>
                <c:pt idx="5721">
                  <c:v>4.2300000000000004</c:v>
                </c:pt>
                <c:pt idx="5722">
                  <c:v>4.2300000000000004</c:v>
                </c:pt>
                <c:pt idx="5723">
                  <c:v>4.24</c:v>
                </c:pt>
                <c:pt idx="5724">
                  <c:v>4.24</c:v>
                </c:pt>
                <c:pt idx="5725">
                  <c:v>4.32</c:v>
                </c:pt>
                <c:pt idx="5726">
                  <c:v>4.33</c:v>
                </c:pt>
                <c:pt idx="5727">
                  <c:v>4.3099999999999996</c:v>
                </c:pt>
                <c:pt idx="5728">
                  <c:v>4.2699999999999996</c:v>
                </c:pt>
                <c:pt idx="5729">
                  <c:v>4.33</c:v>
                </c:pt>
                <c:pt idx="5730">
                  <c:v>4.28</c:v>
                </c:pt>
                <c:pt idx="5731">
                  <c:v>4.2699999999999996</c:v>
                </c:pt>
                <c:pt idx="5732">
                  <c:v>4.24</c:v>
                </c:pt>
                <c:pt idx="5733">
                  <c:v>4.29</c:v>
                </c:pt>
                <c:pt idx="5734">
                  <c:v>4.29</c:v>
                </c:pt>
                <c:pt idx="5735">
                  <c:v>4.3499999999999996</c:v>
                </c:pt>
                <c:pt idx="5736">
                  <c:v>4.37</c:v>
                </c:pt>
                <c:pt idx="5737">
                  <c:v>4.38</c:v>
                </c:pt>
                <c:pt idx="5738">
                  <c:v>4.3600000000000003</c:v>
                </c:pt>
                <c:pt idx="5739">
                  <c:v>4.34</c:v>
                </c:pt>
                <c:pt idx="5740">
                  <c:v>4.3600000000000003</c:v>
                </c:pt>
                <c:pt idx="5741">
                  <c:v>4.29</c:v>
                </c:pt>
                <c:pt idx="5742">
                  <c:v>4.28</c:v>
                </c:pt>
                <c:pt idx="5743">
                  <c:v>4.29</c:v>
                </c:pt>
                <c:pt idx="5744">
                  <c:v>4.28</c:v>
                </c:pt>
                <c:pt idx="5745">
                  <c:v>4.3099999999999996</c:v>
                </c:pt>
                <c:pt idx="5746">
                  <c:v>4.3600000000000003</c:v>
                </c:pt>
                <c:pt idx="5747">
                  <c:v>4.3600000000000003</c:v>
                </c:pt>
                <c:pt idx="5748">
                  <c:v>4.37</c:v>
                </c:pt>
                <c:pt idx="5749">
                  <c:v>4.32</c:v>
                </c:pt>
                <c:pt idx="5750">
                  <c:v>4.28</c:v>
                </c:pt>
                <c:pt idx="5752">
                  <c:v>4.34</c:v>
                </c:pt>
                <c:pt idx="5753">
                  <c:v>4.28</c:v>
                </c:pt>
                <c:pt idx="5754">
                  <c:v>4.3099999999999996</c:v>
                </c:pt>
                <c:pt idx="5755">
                  <c:v>4.3</c:v>
                </c:pt>
                <c:pt idx="5756">
                  <c:v>4.24</c:v>
                </c:pt>
                <c:pt idx="5757">
                  <c:v>4.22</c:v>
                </c:pt>
                <c:pt idx="5758">
                  <c:v>4.2</c:v>
                </c:pt>
                <c:pt idx="5759">
                  <c:v>4.21</c:v>
                </c:pt>
                <c:pt idx="5760">
                  <c:v>4.1900000000000004</c:v>
                </c:pt>
                <c:pt idx="5761">
                  <c:v>4.1399999999999997</c:v>
                </c:pt>
                <c:pt idx="5762">
                  <c:v>4.16</c:v>
                </c:pt>
                <c:pt idx="5763">
                  <c:v>4.17</c:v>
                </c:pt>
                <c:pt idx="5764">
                  <c:v>4.18</c:v>
                </c:pt>
                <c:pt idx="5765">
                  <c:v>4.16</c:v>
                </c:pt>
                <c:pt idx="5766">
                  <c:v>4.21</c:v>
                </c:pt>
                <c:pt idx="5767">
                  <c:v>4.16</c:v>
                </c:pt>
                <c:pt idx="5768">
                  <c:v>4.13</c:v>
                </c:pt>
                <c:pt idx="5769">
                  <c:v>4.16</c:v>
                </c:pt>
                <c:pt idx="5770">
                  <c:v>4.1500000000000004</c:v>
                </c:pt>
                <c:pt idx="5771">
                  <c:v>4.18</c:v>
                </c:pt>
                <c:pt idx="5772">
                  <c:v>4.18</c:v>
                </c:pt>
                <c:pt idx="5773">
                  <c:v>4.16</c:v>
                </c:pt>
                <c:pt idx="5774">
                  <c:v>4.17</c:v>
                </c:pt>
                <c:pt idx="5775">
                  <c:v>4.2300000000000004</c:v>
                </c:pt>
                <c:pt idx="5776">
                  <c:v>4.2699999999999996</c:v>
                </c:pt>
                <c:pt idx="5777">
                  <c:v>4.2699999999999996</c:v>
                </c:pt>
                <c:pt idx="5778">
                  <c:v>4.28</c:v>
                </c:pt>
                <c:pt idx="5779">
                  <c:v>4.3099999999999996</c:v>
                </c:pt>
                <c:pt idx="5780">
                  <c:v>4.3</c:v>
                </c:pt>
                <c:pt idx="5781">
                  <c:v>4.3</c:v>
                </c:pt>
                <c:pt idx="5782">
                  <c:v>4.33</c:v>
                </c:pt>
                <c:pt idx="5783">
                  <c:v>4.32</c:v>
                </c:pt>
                <c:pt idx="5784">
                  <c:v>4.3099999999999996</c:v>
                </c:pt>
                <c:pt idx="5787">
                  <c:v>4.3499999999999996</c:v>
                </c:pt>
                <c:pt idx="5788">
                  <c:v>4.37</c:v>
                </c:pt>
                <c:pt idx="5789">
                  <c:v>4.38</c:v>
                </c:pt>
                <c:pt idx="5790">
                  <c:v>4.4400000000000004</c:v>
                </c:pt>
                <c:pt idx="5791">
                  <c:v>4.47</c:v>
                </c:pt>
                <c:pt idx="5792">
                  <c:v>4.47</c:v>
                </c:pt>
                <c:pt idx="5793">
                  <c:v>4.4000000000000004</c:v>
                </c:pt>
                <c:pt idx="5794">
                  <c:v>4.3899999999999997</c:v>
                </c:pt>
                <c:pt idx="5795">
                  <c:v>4.43</c:v>
                </c:pt>
                <c:pt idx="5796">
                  <c:v>4.42</c:v>
                </c:pt>
                <c:pt idx="5797">
                  <c:v>4.41</c:v>
                </c:pt>
                <c:pt idx="5798">
                  <c:v>4.4400000000000004</c:v>
                </c:pt>
                <c:pt idx="5799">
                  <c:v>4.4400000000000004</c:v>
                </c:pt>
                <c:pt idx="5800">
                  <c:v>4.45</c:v>
                </c:pt>
                <c:pt idx="5801">
                  <c:v>4.45</c:v>
                </c:pt>
                <c:pt idx="5803">
                  <c:v>4.43</c:v>
                </c:pt>
                <c:pt idx="5804">
                  <c:v>4.4400000000000004</c:v>
                </c:pt>
                <c:pt idx="5805">
                  <c:v>4.45</c:v>
                </c:pt>
                <c:pt idx="5806">
                  <c:v>4.45</c:v>
                </c:pt>
                <c:pt idx="5807">
                  <c:v>4.43</c:v>
                </c:pt>
                <c:pt idx="5808">
                  <c:v>4.4400000000000004</c:v>
                </c:pt>
                <c:pt idx="5809">
                  <c:v>4.45</c:v>
                </c:pt>
                <c:pt idx="5810">
                  <c:v>4.3899999999999997</c:v>
                </c:pt>
                <c:pt idx="5811">
                  <c:v>4.4800000000000004</c:v>
                </c:pt>
                <c:pt idx="5812">
                  <c:v>4.5199999999999996</c:v>
                </c:pt>
                <c:pt idx="5813">
                  <c:v>4.5199999999999996</c:v>
                </c:pt>
                <c:pt idx="5814">
                  <c:v>4.5199999999999996</c:v>
                </c:pt>
                <c:pt idx="5815">
                  <c:v>4.54</c:v>
                </c:pt>
                <c:pt idx="5816">
                  <c:v>4.55</c:v>
                </c:pt>
                <c:pt idx="5817">
                  <c:v>4.55</c:v>
                </c:pt>
                <c:pt idx="5818">
                  <c:v>4.59</c:v>
                </c:pt>
                <c:pt idx="5819">
                  <c:v>4.58</c:v>
                </c:pt>
                <c:pt idx="5820">
                  <c:v>4.57</c:v>
                </c:pt>
                <c:pt idx="5822">
                  <c:v>4.5999999999999996</c:v>
                </c:pt>
                <c:pt idx="5823">
                  <c:v>4.59</c:v>
                </c:pt>
                <c:pt idx="5824">
                  <c:v>4.5999999999999996</c:v>
                </c:pt>
                <c:pt idx="5825">
                  <c:v>4.63</c:v>
                </c:pt>
                <c:pt idx="5826">
                  <c:v>4.66</c:v>
                </c:pt>
                <c:pt idx="5827">
                  <c:v>4.67</c:v>
                </c:pt>
                <c:pt idx="5828">
                  <c:v>4.6900000000000004</c:v>
                </c:pt>
                <c:pt idx="5829">
                  <c:v>4.7</c:v>
                </c:pt>
                <c:pt idx="5830">
                  <c:v>4.8099999999999996</c:v>
                </c:pt>
                <c:pt idx="5831">
                  <c:v>4.75</c:v>
                </c:pt>
                <c:pt idx="5832">
                  <c:v>4.79</c:v>
                </c:pt>
                <c:pt idx="5833">
                  <c:v>4.8899999999999997</c:v>
                </c:pt>
                <c:pt idx="5834">
                  <c:v>4.8600000000000003</c:v>
                </c:pt>
                <c:pt idx="5835">
                  <c:v>4.9000000000000004</c:v>
                </c:pt>
                <c:pt idx="5836">
                  <c:v>4.8600000000000003</c:v>
                </c:pt>
                <c:pt idx="5837">
                  <c:v>4.87</c:v>
                </c:pt>
                <c:pt idx="5838">
                  <c:v>4.82</c:v>
                </c:pt>
                <c:pt idx="5839">
                  <c:v>4.88</c:v>
                </c:pt>
                <c:pt idx="5840">
                  <c:v>4.88</c:v>
                </c:pt>
                <c:pt idx="5841">
                  <c:v>4.8499999999999996</c:v>
                </c:pt>
                <c:pt idx="5842">
                  <c:v>4.82</c:v>
                </c:pt>
                <c:pt idx="5843">
                  <c:v>4.78</c:v>
                </c:pt>
                <c:pt idx="5844">
                  <c:v>4.8099999999999996</c:v>
                </c:pt>
                <c:pt idx="5845">
                  <c:v>4.79</c:v>
                </c:pt>
                <c:pt idx="5846">
                  <c:v>4.76</c:v>
                </c:pt>
                <c:pt idx="5847">
                  <c:v>4.76</c:v>
                </c:pt>
                <c:pt idx="5848">
                  <c:v>4.82</c:v>
                </c:pt>
                <c:pt idx="5849">
                  <c:v>4.8499999999999996</c:v>
                </c:pt>
                <c:pt idx="5850">
                  <c:v>4.9000000000000004</c:v>
                </c:pt>
                <c:pt idx="5851">
                  <c:v>4.92</c:v>
                </c:pt>
                <c:pt idx="5852">
                  <c:v>4.8899999999999997</c:v>
                </c:pt>
                <c:pt idx="5853">
                  <c:v>4.8</c:v>
                </c:pt>
                <c:pt idx="5854">
                  <c:v>4.8600000000000003</c:v>
                </c:pt>
                <c:pt idx="5855">
                  <c:v>4.9000000000000004</c:v>
                </c:pt>
                <c:pt idx="5856">
                  <c:v>4.8600000000000003</c:v>
                </c:pt>
                <c:pt idx="5857">
                  <c:v>4.82</c:v>
                </c:pt>
                <c:pt idx="5858">
                  <c:v>4.84</c:v>
                </c:pt>
                <c:pt idx="5859">
                  <c:v>4.83</c:v>
                </c:pt>
                <c:pt idx="5860">
                  <c:v>4.78</c:v>
                </c:pt>
                <c:pt idx="5861">
                  <c:v>4.6900000000000004</c:v>
                </c:pt>
                <c:pt idx="5862">
                  <c:v>4.71</c:v>
                </c:pt>
                <c:pt idx="5863">
                  <c:v>4.6900000000000004</c:v>
                </c:pt>
                <c:pt idx="5864">
                  <c:v>4.68</c:v>
                </c:pt>
                <c:pt idx="5865">
                  <c:v>4.6500000000000004</c:v>
                </c:pt>
                <c:pt idx="5866">
                  <c:v>4.68</c:v>
                </c:pt>
                <c:pt idx="5867">
                  <c:v>4.6900000000000004</c:v>
                </c:pt>
                <c:pt idx="5868">
                  <c:v>4.63</c:v>
                </c:pt>
                <c:pt idx="5869">
                  <c:v>4.68</c:v>
                </c:pt>
                <c:pt idx="5870">
                  <c:v>4.66</c:v>
                </c:pt>
                <c:pt idx="5871">
                  <c:v>4.6399999999999997</c:v>
                </c:pt>
                <c:pt idx="5872">
                  <c:v>4.6500000000000004</c:v>
                </c:pt>
                <c:pt idx="5873">
                  <c:v>4.7</c:v>
                </c:pt>
                <c:pt idx="5874">
                  <c:v>4.68</c:v>
                </c:pt>
                <c:pt idx="5875">
                  <c:v>4.6500000000000004</c:v>
                </c:pt>
                <c:pt idx="5876">
                  <c:v>4.6399999999999997</c:v>
                </c:pt>
                <c:pt idx="5877">
                  <c:v>4.67</c:v>
                </c:pt>
                <c:pt idx="5879">
                  <c:v>4.6100000000000003</c:v>
                </c:pt>
                <c:pt idx="5880">
                  <c:v>4.57</c:v>
                </c:pt>
                <c:pt idx="5881">
                  <c:v>4.6100000000000003</c:v>
                </c:pt>
                <c:pt idx="5882">
                  <c:v>4.55</c:v>
                </c:pt>
                <c:pt idx="5883">
                  <c:v>4.59</c:v>
                </c:pt>
                <c:pt idx="5884">
                  <c:v>4.6399999999999997</c:v>
                </c:pt>
                <c:pt idx="5885">
                  <c:v>4.5599999999999996</c:v>
                </c:pt>
                <c:pt idx="5886">
                  <c:v>4.63</c:v>
                </c:pt>
                <c:pt idx="5887">
                  <c:v>4.57</c:v>
                </c:pt>
                <c:pt idx="5888">
                  <c:v>4.55</c:v>
                </c:pt>
                <c:pt idx="5889">
                  <c:v>4.57</c:v>
                </c:pt>
                <c:pt idx="5890">
                  <c:v>4.59</c:v>
                </c:pt>
                <c:pt idx="5891">
                  <c:v>4.58</c:v>
                </c:pt>
                <c:pt idx="5892">
                  <c:v>4.5599999999999996</c:v>
                </c:pt>
                <c:pt idx="5893">
                  <c:v>4.59</c:v>
                </c:pt>
                <c:pt idx="5894">
                  <c:v>4.54</c:v>
                </c:pt>
                <c:pt idx="5895">
                  <c:v>4.55</c:v>
                </c:pt>
                <c:pt idx="5896">
                  <c:v>4.49</c:v>
                </c:pt>
                <c:pt idx="5897">
                  <c:v>4.45</c:v>
                </c:pt>
                <c:pt idx="5898">
                  <c:v>4.45</c:v>
                </c:pt>
                <c:pt idx="5899">
                  <c:v>4.47</c:v>
                </c:pt>
                <c:pt idx="5900">
                  <c:v>4.49</c:v>
                </c:pt>
                <c:pt idx="5901">
                  <c:v>4.47</c:v>
                </c:pt>
                <c:pt idx="5902">
                  <c:v>4.49</c:v>
                </c:pt>
                <c:pt idx="5903">
                  <c:v>4.57</c:v>
                </c:pt>
                <c:pt idx="5904">
                  <c:v>4.57</c:v>
                </c:pt>
                <c:pt idx="5905">
                  <c:v>4.6399999999999997</c:v>
                </c:pt>
                <c:pt idx="5906">
                  <c:v>4.66</c:v>
                </c:pt>
                <c:pt idx="5907">
                  <c:v>4.62</c:v>
                </c:pt>
                <c:pt idx="5908">
                  <c:v>4.66</c:v>
                </c:pt>
                <c:pt idx="5909">
                  <c:v>4.7</c:v>
                </c:pt>
                <c:pt idx="5910">
                  <c:v>4.6500000000000004</c:v>
                </c:pt>
                <c:pt idx="5911">
                  <c:v>4.6500000000000004</c:v>
                </c:pt>
                <c:pt idx="5912">
                  <c:v>4.6399999999999997</c:v>
                </c:pt>
                <c:pt idx="5913">
                  <c:v>4.57</c:v>
                </c:pt>
                <c:pt idx="5914">
                  <c:v>4.6100000000000003</c:v>
                </c:pt>
                <c:pt idx="5915">
                  <c:v>4.57</c:v>
                </c:pt>
                <c:pt idx="5916">
                  <c:v>4.62</c:v>
                </c:pt>
                <c:pt idx="5917">
                  <c:v>4.6100000000000003</c:v>
                </c:pt>
                <c:pt idx="5918">
                  <c:v>4.5999999999999996</c:v>
                </c:pt>
                <c:pt idx="5919">
                  <c:v>4.63</c:v>
                </c:pt>
                <c:pt idx="5920">
                  <c:v>4.63</c:v>
                </c:pt>
                <c:pt idx="5921">
                  <c:v>4.6900000000000004</c:v>
                </c:pt>
                <c:pt idx="5922">
                  <c:v>4.6900000000000004</c:v>
                </c:pt>
                <c:pt idx="5923">
                  <c:v>4.6900000000000004</c:v>
                </c:pt>
                <c:pt idx="5924">
                  <c:v>4.6500000000000004</c:v>
                </c:pt>
                <c:pt idx="5925">
                  <c:v>4.59</c:v>
                </c:pt>
                <c:pt idx="5926">
                  <c:v>4.4800000000000004</c:v>
                </c:pt>
                <c:pt idx="5927">
                  <c:v>4.5</c:v>
                </c:pt>
                <c:pt idx="5928">
                  <c:v>4.46</c:v>
                </c:pt>
                <c:pt idx="5929">
                  <c:v>4.4400000000000004</c:v>
                </c:pt>
                <c:pt idx="5930">
                  <c:v>4.45</c:v>
                </c:pt>
                <c:pt idx="5931">
                  <c:v>4.49</c:v>
                </c:pt>
                <c:pt idx="5932">
                  <c:v>4.49</c:v>
                </c:pt>
                <c:pt idx="5933">
                  <c:v>4.53</c:v>
                </c:pt>
                <c:pt idx="5934">
                  <c:v>4.6100000000000003</c:v>
                </c:pt>
                <c:pt idx="5935">
                  <c:v>4.5</c:v>
                </c:pt>
                <c:pt idx="5936">
                  <c:v>4.46</c:v>
                </c:pt>
                <c:pt idx="5937">
                  <c:v>4.49</c:v>
                </c:pt>
                <c:pt idx="5938">
                  <c:v>4.46</c:v>
                </c:pt>
                <c:pt idx="5939">
                  <c:v>4.46</c:v>
                </c:pt>
                <c:pt idx="5940">
                  <c:v>4.42</c:v>
                </c:pt>
                <c:pt idx="5941">
                  <c:v>4.41</c:v>
                </c:pt>
                <c:pt idx="5942">
                  <c:v>4.41</c:v>
                </c:pt>
                <c:pt idx="5943">
                  <c:v>4.45</c:v>
                </c:pt>
                <c:pt idx="5944">
                  <c:v>4.4400000000000004</c:v>
                </c:pt>
                <c:pt idx="5945">
                  <c:v>4.4000000000000004</c:v>
                </c:pt>
                <c:pt idx="5946">
                  <c:v>4.4000000000000004</c:v>
                </c:pt>
                <c:pt idx="5947">
                  <c:v>4.38</c:v>
                </c:pt>
                <c:pt idx="5948">
                  <c:v>4.38</c:v>
                </c:pt>
                <c:pt idx="5949">
                  <c:v>4.3899999999999997</c:v>
                </c:pt>
                <c:pt idx="5950">
                  <c:v>4.38</c:v>
                </c:pt>
                <c:pt idx="5951">
                  <c:v>4.3899999999999997</c:v>
                </c:pt>
                <c:pt idx="5952">
                  <c:v>4.3600000000000003</c:v>
                </c:pt>
                <c:pt idx="5953">
                  <c:v>4.43</c:v>
                </c:pt>
                <c:pt idx="5954">
                  <c:v>4.45</c:v>
                </c:pt>
                <c:pt idx="5955">
                  <c:v>4.4400000000000004</c:v>
                </c:pt>
                <c:pt idx="5956">
                  <c:v>4.46</c:v>
                </c:pt>
                <c:pt idx="5957">
                  <c:v>4.3899999999999997</c:v>
                </c:pt>
                <c:pt idx="5958">
                  <c:v>4.3600000000000003</c:v>
                </c:pt>
                <c:pt idx="5959">
                  <c:v>4.37</c:v>
                </c:pt>
                <c:pt idx="5960">
                  <c:v>4.4400000000000004</c:v>
                </c:pt>
                <c:pt idx="5961">
                  <c:v>4.4800000000000004</c:v>
                </c:pt>
                <c:pt idx="5962">
                  <c:v>4.54</c:v>
                </c:pt>
                <c:pt idx="5963">
                  <c:v>4.55</c:v>
                </c:pt>
                <c:pt idx="5964">
                  <c:v>4.58</c:v>
                </c:pt>
                <c:pt idx="5965">
                  <c:v>4.59</c:v>
                </c:pt>
                <c:pt idx="5966">
                  <c:v>4.62</c:v>
                </c:pt>
                <c:pt idx="5967">
                  <c:v>4.59</c:v>
                </c:pt>
                <c:pt idx="5968">
                  <c:v>4.5599999999999996</c:v>
                </c:pt>
                <c:pt idx="5969">
                  <c:v>4.59</c:v>
                </c:pt>
                <c:pt idx="5970">
                  <c:v>4.59</c:v>
                </c:pt>
                <c:pt idx="5971">
                  <c:v>4.59</c:v>
                </c:pt>
                <c:pt idx="5974">
                  <c:v>4.6500000000000004</c:v>
                </c:pt>
                <c:pt idx="5975">
                  <c:v>4.66</c:v>
                </c:pt>
                <c:pt idx="5976">
                  <c:v>4.66</c:v>
                </c:pt>
                <c:pt idx="5978">
                  <c:v>4.6500000000000004</c:v>
                </c:pt>
                <c:pt idx="5979">
                  <c:v>4.5</c:v>
                </c:pt>
                <c:pt idx="5980">
                  <c:v>4.5</c:v>
                </c:pt>
                <c:pt idx="5981">
                  <c:v>4.4800000000000004</c:v>
                </c:pt>
                <c:pt idx="5982">
                  <c:v>4.4800000000000004</c:v>
                </c:pt>
                <c:pt idx="5983">
                  <c:v>4.46</c:v>
                </c:pt>
                <c:pt idx="5984">
                  <c:v>4.45</c:v>
                </c:pt>
                <c:pt idx="5985">
                  <c:v>4.5</c:v>
                </c:pt>
                <c:pt idx="5986">
                  <c:v>4.4000000000000004</c:v>
                </c:pt>
                <c:pt idx="5987">
                  <c:v>4.3899999999999997</c:v>
                </c:pt>
                <c:pt idx="5988">
                  <c:v>4.3499999999999996</c:v>
                </c:pt>
                <c:pt idx="5989">
                  <c:v>4.34</c:v>
                </c:pt>
                <c:pt idx="5990">
                  <c:v>4.32</c:v>
                </c:pt>
                <c:pt idx="5991">
                  <c:v>4.29</c:v>
                </c:pt>
                <c:pt idx="5992">
                  <c:v>4.26</c:v>
                </c:pt>
                <c:pt idx="5993">
                  <c:v>4.28</c:v>
                </c:pt>
                <c:pt idx="5994">
                  <c:v>4.3499999999999996</c:v>
                </c:pt>
                <c:pt idx="5995">
                  <c:v>4.41</c:v>
                </c:pt>
                <c:pt idx="5996">
                  <c:v>4.32</c:v>
                </c:pt>
                <c:pt idx="5997">
                  <c:v>4.3499999999999996</c:v>
                </c:pt>
                <c:pt idx="5998">
                  <c:v>4.38</c:v>
                </c:pt>
                <c:pt idx="5999">
                  <c:v>4.34</c:v>
                </c:pt>
                <c:pt idx="6000">
                  <c:v>4.3099999999999996</c:v>
                </c:pt>
                <c:pt idx="6001">
                  <c:v>4.28</c:v>
                </c:pt>
                <c:pt idx="6002">
                  <c:v>4.28</c:v>
                </c:pt>
                <c:pt idx="6003">
                  <c:v>4.24</c:v>
                </c:pt>
                <c:pt idx="6004">
                  <c:v>4.24</c:v>
                </c:pt>
                <c:pt idx="6005">
                  <c:v>4.25</c:v>
                </c:pt>
                <c:pt idx="6006">
                  <c:v>4.25</c:v>
                </c:pt>
                <c:pt idx="6007">
                  <c:v>4.2699999999999996</c:v>
                </c:pt>
                <c:pt idx="6008">
                  <c:v>4.33</c:v>
                </c:pt>
                <c:pt idx="6009">
                  <c:v>4.38</c:v>
                </c:pt>
                <c:pt idx="6010">
                  <c:v>4.37</c:v>
                </c:pt>
                <c:pt idx="6011">
                  <c:v>4.38</c:v>
                </c:pt>
                <c:pt idx="6012">
                  <c:v>4.3499999999999996</c:v>
                </c:pt>
                <c:pt idx="6013">
                  <c:v>4.41</c:v>
                </c:pt>
                <c:pt idx="6014">
                  <c:v>4.43</c:v>
                </c:pt>
                <c:pt idx="6015">
                  <c:v>4.41</c:v>
                </c:pt>
                <c:pt idx="6016">
                  <c:v>4.47</c:v>
                </c:pt>
                <c:pt idx="6017">
                  <c:v>4.5199999999999996</c:v>
                </c:pt>
                <c:pt idx="6018">
                  <c:v>4.5</c:v>
                </c:pt>
                <c:pt idx="6019">
                  <c:v>4.49</c:v>
                </c:pt>
                <c:pt idx="6020">
                  <c:v>4.37</c:v>
                </c:pt>
                <c:pt idx="6021">
                  <c:v>4.37</c:v>
                </c:pt>
                <c:pt idx="6022">
                  <c:v>4.37</c:v>
                </c:pt>
                <c:pt idx="6023">
                  <c:v>4.37</c:v>
                </c:pt>
                <c:pt idx="6024">
                  <c:v>4.46</c:v>
                </c:pt>
                <c:pt idx="6025">
                  <c:v>4.49</c:v>
                </c:pt>
                <c:pt idx="6027">
                  <c:v>4.43</c:v>
                </c:pt>
                <c:pt idx="6028">
                  <c:v>4.42</c:v>
                </c:pt>
                <c:pt idx="6029">
                  <c:v>4.3899999999999997</c:v>
                </c:pt>
                <c:pt idx="6030">
                  <c:v>4.46</c:v>
                </c:pt>
                <c:pt idx="6031">
                  <c:v>4.3899999999999997</c:v>
                </c:pt>
                <c:pt idx="6032">
                  <c:v>4.42</c:v>
                </c:pt>
                <c:pt idx="6033">
                  <c:v>4.38</c:v>
                </c:pt>
                <c:pt idx="6034">
                  <c:v>4.3600000000000003</c:v>
                </c:pt>
                <c:pt idx="6035">
                  <c:v>4.34</c:v>
                </c:pt>
                <c:pt idx="6036">
                  <c:v>4.33</c:v>
                </c:pt>
                <c:pt idx="6038">
                  <c:v>4.47</c:v>
                </c:pt>
                <c:pt idx="6039">
                  <c:v>4.49</c:v>
                </c:pt>
                <c:pt idx="6040">
                  <c:v>4.5199999999999996</c:v>
                </c:pt>
                <c:pt idx="6041">
                  <c:v>4.46</c:v>
                </c:pt>
                <c:pt idx="6042">
                  <c:v>4.4800000000000004</c:v>
                </c:pt>
                <c:pt idx="6043">
                  <c:v>4.46</c:v>
                </c:pt>
                <c:pt idx="6044">
                  <c:v>4.4800000000000004</c:v>
                </c:pt>
                <c:pt idx="6045">
                  <c:v>4.4800000000000004</c:v>
                </c:pt>
                <c:pt idx="6046">
                  <c:v>4.4800000000000004</c:v>
                </c:pt>
                <c:pt idx="6047">
                  <c:v>4.4800000000000004</c:v>
                </c:pt>
                <c:pt idx="6048">
                  <c:v>4.51</c:v>
                </c:pt>
                <c:pt idx="6049">
                  <c:v>4.47</c:v>
                </c:pt>
                <c:pt idx="6050">
                  <c:v>4.51</c:v>
                </c:pt>
                <c:pt idx="6051">
                  <c:v>4.43</c:v>
                </c:pt>
                <c:pt idx="6052">
                  <c:v>4.47</c:v>
                </c:pt>
                <c:pt idx="6053">
                  <c:v>4.54</c:v>
                </c:pt>
                <c:pt idx="6054">
                  <c:v>4.5999999999999996</c:v>
                </c:pt>
                <c:pt idx="6055">
                  <c:v>4.63</c:v>
                </c:pt>
                <c:pt idx="6056">
                  <c:v>4.62</c:v>
                </c:pt>
                <c:pt idx="6057">
                  <c:v>4.6500000000000004</c:v>
                </c:pt>
                <c:pt idx="6058">
                  <c:v>4.6500000000000004</c:v>
                </c:pt>
                <c:pt idx="6059">
                  <c:v>4.62</c:v>
                </c:pt>
                <c:pt idx="6062">
                  <c:v>4.66</c:v>
                </c:pt>
                <c:pt idx="6063">
                  <c:v>4.59</c:v>
                </c:pt>
                <c:pt idx="6065">
                  <c:v>4.5599999999999996</c:v>
                </c:pt>
                <c:pt idx="6066">
                  <c:v>4.6100000000000003</c:v>
                </c:pt>
                <c:pt idx="6067">
                  <c:v>4.6100000000000003</c:v>
                </c:pt>
                <c:pt idx="6068">
                  <c:v>4.62</c:v>
                </c:pt>
                <c:pt idx="6069">
                  <c:v>4.67</c:v>
                </c:pt>
                <c:pt idx="6070">
                  <c:v>4.5999999999999996</c:v>
                </c:pt>
                <c:pt idx="6071">
                  <c:v>4.6100000000000003</c:v>
                </c:pt>
                <c:pt idx="6072">
                  <c:v>4.59</c:v>
                </c:pt>
                <c:pt idx="6073">
                  <c:v>4.72</c:v>
                </c:pt>
                <c:pt idx="6074">
                  <c:v>4.8</c:v>
                </c:pt>
                <c:pt idx="6075">
                  <c:v>4.75</c:v>
                </c:pt>
                <c:pt idx="6076">
                  <c:v>4.74</c:v>
                </c:pt>
                <c:pt idx="6077">
                  <c:v>4.76</c:v>
                </c:pt>
                <c:pt idx="6078">
                  <c:v>4.8</c:v>
                </c:pt>
                <c:pt idx="6079">
                  <c:v>4.82</c:v>
                </c:pt>
                <c:pt idx="6080">
                  <c:v>4.82</c:v>
                </c:pt>
                <c:pt idx="6081">
                  <c:v>4.84</c:v>
                </c:pt>
                <c:pt idx="6082">
                  <c:v>4.8600000000000003</c:v>
                </c:pt>
                <c:pt idx="6083">
                  <c:v>4.8899999999999997</c:v>
                </c:pt>
                <c:pt idx="6084">
                  <c:v>4.95</c:v>
                </c:pt>
                <c:pt idx="6085">
                  <c:v>4.96</c:v>
                </c:pt>
                <c:pt idx="6086">
                  <c:v>4.93</c:v>
                </c:pt>
                <c:pt idx="6087">
                  <c:v>4.95</c:v>
                </c:pt>
                <c:pt idx="6088">
                  <c:v>4.93</c:v>
                </c:pt>
                <c:pt idx="6089">
                  <c:v>4.97</c:v>
                </c:pt>
                <c:pt idx="6090">
                  <c:v>5.0199999999999996</c:v>
                </c:pt>
                <c:pt idx="6091">
                  <c:v>5.03</c:v>
                </c:pt>
                <c:pt idx="6092">
                  <c:v>5.16</c:v>
                </c:pt>
                <c:pt idx="6093">
                  <c:v>5.17</c:v>
                </c:pt>
                <c:pt idx="6094">
                  <c:v>5.24</c:v>
                </c:pt>
                <c:pt idx="6095">
                  <c:v>5.29</c:v>
                </c:pt>
                <c:pt idx="6097">
                  <c:v>5.28</c:v>
                </c:pt>
                <c:pt idx="6098">
                  <c:v>5.27</c:v>
                </c:pt>
                <c:pt idx="6099">
                  <c:v>5.28</c:v>
                </c:pt>
                <c:pt idx="6100">
                  <c:v>5.28</c:v>
                </c:pt>
                <c:pt idx="6101">
                  <c:v>5.25</c:v>
                </c:pt>
                <c:pt idx="6102">
                  <c:v>5.28</c:v>
                </c:pt>
                <c:pt idx="6103">
                  <c:v>5.28</c:v>
                </c:pt>
                <c:pt idx="6104">
                  <c:v>5.25</c:v>
                </c:pt>
                <c:pt idx="6105">
                  <c:v>5.2</c:v>
                </c:pt>
                <c:pt idx="6106">
                  <c:v>5.32</c:v>
                </c:pt>
                <c:pt idx="6107">
                  <c:v>5.26</c:v>
                </c:pt>
                <c:pt idx="6108">
                  <c:v>5.32</c:v>
                </c:pt>
                <c:pt idx="6109">
                  <c:v>5.31</c:v>
                </c:pt>
                <c:pt idx="6110">
                  <c:v>5.18</c:v>
                </c:pt>
                <c:pt idx="6111">
                  <c:v>5.0999999999999996</c:v>
                </c:pt>
                <c:pt idx="6112">
                  <c:v>5.09</c:v>
                </c:pt>
                <c:pt idx="6113">
                  <c:v>5.0999999999999996</c:v>
                </c:pt>
                <c:pt idx="6114">
                  <c:v>5.0599999999999996</c:v>
                </c:pt>
                <c:pt idx="6115">
                  <c:v>5.0599999999999996</c:v>
                </c:pt>
                <c:pt idx="6116">
                  <c:v>5.07</c:v>
                </c:pt>
                <c:pt idx="6117">
                  <c:v>5.01</c:v>
                </c:pt>
                <c:pt idx="6118">
                  <c:v>5.0199999999999996</c:v>
                </c:pt>
                <c:pt idx="6119">
                  <c:v>5.1100000000000003</c:v>
                </c:pt>
                <c:pt idx="6120">
                  <c:v>5.0999999999999996</c:v>
                </c:pt>
                <c:pt idx="6121">
                  <c:v>5.23</c:v>
                </c:pt>
                <c:pt idx="6122">
                  <c:v>5.25</c:v>
                </c:pt>
                <c:pt idx="6123">
                  <c:v>5.27</c:v>
                </c:pt>
                <c:pt idx="6124">
                  <c:v>5.21</c:v>
                </c:pt>
                <c:pt idx="6125">
                  <c:v>5.13</c:v>
                </c:pt>
                <c:pt idx="6126">
                  <c:v>5.19</c:v>
                </c:pt>
                <c:pt idx="6127">
                  <c:v>5.13</c:v>
                </c:pt>
                <c:pt idx="6128">
                  <c:v>5.08</c:v>
                </c:pt>
                <c:pt idx="6129">
                  <c:v>5.07</c:v>
                </c:pt>
                <c:pt idx="6130">
                  <c:v>5.01</c:v>
                </c:pt>
                <c:pt idx="6131">
                  <c:v>4.9800000000000004</c:v>
                </c:pt>
                <c:pt idx="6132">
                  <c:v>4.97</c:v>
                </c:pt>
                <c:pt idx="6133">
                  <c:v>4.9400000000000004</c:v>
                </c:pt>
                <c:pt idx="6134">
                  <c:v>4.9400000000000004</c:v>
                </c:pt>
                <c:pt idx="6135">
                  <c:v>4.87</c:v>
                </c:pt>
                <c:pt idx="6136">
                  <c:v>4.88</c:v>
                </c:pt>
                <c:pt idx="6137">
                  <c:v>4.8600000000000003</c:v>
                </c:pt>
                <c:pt idx="6138">
                  <c:v>4.8499999999999996</c:v>
                </c:pt>
                <c:pt idx="6139">
                  <c:v>4.8600000000000003</c:v>
                </c:pt>
                <c:pt idx="6141">
                  <c:v>4.79</c:v>
                </c:pt>
                <c:pt idx="6142">
                  <c:v>4.79</c:v>
                </c:pt>
                <c:pt idx="6143">
                  <c:v>4.84</c:v>
                </c:pt>
                <c:pt idx="6144">
                  <c:v>4.82</c:v>
                </c:pt>
                <c:pt idx="6145">
                  <c:v>4.8499999999999996</c:v>
                </c:pt>
                <c:pt idx="6146">
                  <c:v>4.8499999999999996</c:v>
                </c:pt>
                <c:pt idx="6147">
                  <c:v>4.82</c:v>
                </c:pt>
                <c:pt idx="6148">
                  <c:v>4.8099999999999996</c:v>
                </c:pt>
                <c:pt idx="6149">
                  <c:v>4.88</c:v>
                </c:pt>
                <c:pt idx="6150">
                  <c:v>4.84</c:v>
                </c:pt>
                <c:pt idx="6151">
                  <c:v>4.84</c:v>
                </c:pt>
                <c:pt idx="6152">
                  <c:v>4.92</c:v>
                </c:pt>
                <c:pt idx="6153">
                  <c:v>4.8099999999999996</c:v>
                </c:pt>
                <c:pt idx="6154">
                  <c:v>4.83</c:v>
                </c:pt>
                <c:pt idx="6155">
                  <c:v>4.76</c:v>
                </c:pt>
                <c:pt idx="6156">
                  <c:v>4.82</c:v>
                </c:pt>
                <c:pt idx="6157">
                  <c:v>4.88</c:v>
                </c:pt>
                <c:pt idx="6158">
                  <c:v>4.8099999999999996</c:v>
                </c:pt>
                <c:pt idx="6159">
                  <c:v>4.8099999999999996</c:v>
                </c:pt>
                <c:pt idx="6160">
                  <c:v>4.8499999999999996</c:v>
                </c:pt>
                <c:pt idx="6161">
                  <c:v>4.79</c:v>
                </c:pt>
                <c:pt idx="6162">
                  <c:v>4.82</c:v>
                </c:pt>
                <c:pt idx="6163">
                  <c:v>4.8600000000000003</c:v>
                </c:pt>
                <c:pt idx="6164">
                  <c:v>4.91</c:v>
                </c:pt>
                <c:pt idx="6165">
                  <c:v>4.96</c:v>
                </c:pt>
                <c:pt idx="6166">
                  <c:v>4.99</c:v>
                </c:pt>
                <c:pt idx="6167">
                  <c:v>4.99</c:v>
                </c:pt>
                <c:pt idx="6168">
                  <c:v>4.95</c:v>
                </c:pt>
                <c:pt idx="6169">
                  <c:v>4.96</c:v>
                </c:pt>
                <c:pt idx="6170">
                  <c:v>4.97</c:v>
                </c:pt>
                <c:pt idx="6171">
                  <c:v>4.96</c:v>
                </c:pt>
                <c:pt idx="6172">
                  <c:v>4.96</c:v>
                </c:pt>
                <c:pt idx="6173">
                  <c:v>4.91</c:v>
                </c:pt>
                <c:pt idx="6174">
                  <c:v>4.9000000000000004</c:v>
                </c:pt>
                <c:pt idx="6175">
                  <c:v>4.79</c:v>
                </c:pt>
                <c:pt idx="6176">
                  <c:v>4.68</c:v>
                </c:pt>
                <c:pt idx="6177">
                  <c:v>4.68</c:v>
                </c:pt>
                <c:pt idx="6178">
                  <c:v>4.62</c:v>
                </c:pt>
                <c:pt idx="6179">
                  <c:v>4.83</c:v>
                </c:pt>
                <c:pt idx="6180">
                  <c:v>4.8600000000000003</c:v>
                </c:pt>
                <c:pt idx="6181">
                  <c:v>5.01</c:v>
                </c:pt>
                <c:pt idx="6182">
                  <c:v>4.9800000000000004</c:v>
                </c:pt>
                <c:pt idx="6183">
                  <c:v>4.9400000000000004</c:v>
                </c:pt>
                <c:pt idx="6184">
                  <c:v>4.9400000000000004</c:v>
                </c:pt>
                <c:pt idx="6185">
                  <c:v>4.91</c:v>
                </c:pt>
                <c:pt idx="6186">
                  <c:v>4.91</c:v>
                </c:pt>
                <c:pt idx="6187">
                  <c:v>4.87</c:v>
                </c:pt>
                <c:pt idx="6188">
                  <c:v>4.8600000000000003</c:v>
                </c:pt>
                <c:pt idx="6189">
                  <c:v>4.83</c:v>
                </c:pt>
                <c:pt idx="6190">
                  <c:v>4.88</c:v>
                </c:pt>
                <c:pt idx="6191">
                  <c:v>4.97</c:v>
                </c:pt>
                <c:pt idx="6193">
                  <c:v>5.17</c:v>
                </c:pt>
                <c:pt idx="6194">
                  <c:v>5.48</c:v>
                </c:pt>
                <c:pt idx="6195">
                  <c:v>5.5</c:v>
                </c:pt>
                <c:pt idx="6196">
                  <c:v>5.52</c:v>
                </c:pt>
                <c:pt idx="6197">
                  <c:v>5.39</c:v>
                </c:pt>
                <c:pt idx="6198">
                  <c:v>5.26</c:v>
                </c:pt>
                <c:pt idx="6199">
                  <c:v>5.24</c:v>
                </c:pt>
                <c:pt idx="6200">
                  <c:v>5.17</c:v>
                </c:pt>
                <c:pt idx="6201">
                  <c:v>5.0599999999999996</c:v>
                </c:pt>
                <c:pt idx="6202">
                  <c:v>5.13</c:v>
                </c:pt>
                <c:pt idx="6203">
                  <c:v>5.1100000000000003</c:v>
                </c:pt>
                <c:pt idx="6204">
                  <c:v>5.15</c:v>
                </c:pt>
                <c:pt idx="6205">
                  <c:v>5.12</c:v>
                </c:pt>
                <c:pt idx="6206">
                  <c:v>5.12</c:v>
                </c:pt>
                <c:pt idx="6207">
                  <c:v>5.08</c:v>
                </c:pt>
                <c:pt idx="6208">
                  <c:v>5.0199999999999996</c:v>
                </c:pt>
                <c:pt idx="6209">
                  <c:v>4.9400000000000004</c:v>
                </c:pt>
                <c:pt idx="6210">
                  <c:v>4.9400000000000004</c:v>
                </c:pt>
                <c:pt idx="6211">
                  <c:v>4.93</c:v>
                </c:pt>
                <c:pt idx="6212">
                  <c:v>4.92</c:v>
                </c:pt>
                <c:pt idx="6213">
                  <c:v>4.91</c:v>
                </c:pt>
                <c:pt idx="6214">
                  <c:v>4.87</c:v>
                </c:pt>
                <c:pt idx="6215">
                  <c:v>4.8499999999999996</c:v>
                </c:pt>
                <c:pt idx="6216">
                  <c:v>4.84</c:v>
                </c:pt>
                <c:pt idx="6217">
                  <c:v>4.76</c:v>
                </c:pt>
                <c:pt idx="6218">
                  <c:v>4.6900000000000004</c:v>
                </c:pt>
                <c:pt idx="6219">
                  <c:v>4.67</c:v>
                </c:pt>
                <c:pt idx="6220">
                  <c:v>4.7</c:v>
                </c:pt>
                <c:pt idx="6221">
                  <c:v>4.78</c:v>
                </c:pt>
                <c:pt idx="6222">
                  <c:v>4.9400000000000004</c:v>
                </c:pt>
                <c:pt idx="6223">
                  <c:v>4.92</c:v>
                </c:pt>
                <c:pt idx="6224">
                  <c:v>5.08</c:v>
                </c:pt>
                <c:pt idx="6225">
                  <c:v>5.13</c:v>
                </c:pt>
                <c:pt idx="6226">
                  <c:v>5.4</c:v>
                </c:pt>
                <c:pt idx="6227">
                  <c:v>5.36</c:v>
                </c:pt>
                <c:pt idx="6228">
                  <c:v>5.25</c:v>
                </c:pt>
                <c:pt idx="6229">
                  <c:v>5.33</c:v>
                </c:pt>
                <c:pt idx="6230">
                  <c:v>5.23</c:v>
                </c:pt>
                <c:pt idx="6231">
                  <c:v>5.3</c:v>
                </c:pt>
                <c:pt idx="6232">
                  <c:v>5.25</c:v>
                </c:pt>
                <c:pt idx="6233">
                  <c:v>5.25</c:v>
                </c:pt>
                <c:pt idx="6236">
                  <c:v>5.22</c:v>
                </c:pt>
                <c:pt idx="6237">
                  <c:v>5.23</c:v>
                </c:pt>
                <c:pt idx="6238">
                  <c:v>5.23</c:v>
                </c:pt>
                <c:pt idx="6240">
                  <c:v>5.24</c:v>
                </c:pt>
                <c:pt idx="6241">
                  <c:v>5.18</c:v>
                </c:pt>
                <c:pt idx="6243">
                  <c:v>5.31</c:v>
                </c:pt>
                <c:pt idx="6244">
                  <c:v>5.3</c:v>
                </c:pt>
                <c:pt idx="6245">
                  <c:v>5.22</c:v>
                </c:pt>
                <c:pt idx="6246">
                  <c:v>5.37</c:v>
                </c:pt>
                <c:pt idx="6247">
                  <c:v>5.42</c:v>
                </c:pt>
                <c:pt idx="6248">
                  <c:v>5.4</c:v>
                </c:pt>
                <c:pt idx="6249">
                  <c:v>5.35</c:v>
                </c:pt>
                <c:pt idx="6250">
                  <c:v>5.46</c:v>
                </c:pt>
                <c:pt idx="6251">
                  <c:v>5.51</c:v>
                </c:pt>
                <c:pt idx="6252">
                  <c:v>5.7</c:v>
                </c:pt>
                <c:pt idx="6253">
                  <c:v>5.77</c:v>
                </c:pt>
                <c:pt idx="6254">
                  <c:v>5.82</c:v>
                </c:pt>
                <c:pt idx="6255">
                  <c:v>6.07</c:v>
                </c:pt>
                <c:pt idx="6256">
                  <c:v>6.19</c:v>
                </c:pt>
                <c:pt idx="6257">
                  <c:v>6.06</c:v>
                </c:pt>
                <c:pt idx="6258">
                  <c:v>5.93</c:v>
                </c:pt>
                <c:pt idx="6259">
                  <c:v>5.83</c:v>
                </c:pt>
                <c:pt idx="6260">
                  <c:v>5.76</c:v>
                </c:pt>
                <c:pt idx="6261">
                  <c:v>5.79</c:v>
                </c:pt>
                <c:pt idx="6262">
                  <c:v>5.75</c:v>
                </c:pt>
                <c:pt idx="6263">
                  <c:v>5.75</c:v>
                </c:pt>
                <c:pt idx="6264">
                  <c:v>5.68</c:v>
                </c:pt>
                <c:pt idx="6265">
                  <c:v>5.71</c:v>
                </c:pt>
                <c:pt idx="6266">
                  <c:v>5.69</c:v>
                </c:pt>
                <c:pt idx="6267">
                  <c:v>5.65</c:v>
                </c:pt>
                <c:pt idx="6268">
                  <c:v>5.62</c:v>
                </c:pt>
                <c:pt idx="6269">
                  <c:v>5.77</c:v>
                </c:pt>
                <c:pt idx="6270">
                  <c:v>5.84</c:v>
                </c:pt>
                <c:pt idx="6271">
                  <c:v>5.96</c:v>
                </c:pt>
                <c:pt idx="6272">
                  <c:v>5.97</c:v>
                </c:pt>
                <c:pt idx="6273">
                  <c:v>5.89</c:v>
                </c:pt>
                <c:pt idx="6274">
                  <c:v>5.89</c:v>
                </c:pt>
                <c:pt idx="6275">
                  <c:v>5.62</c:v>
                </c:pt>
                <c:pt idx="6276">
                  <c:v>5.44</c:v>
                </c:pt>
                <c:pt idx="6277">
                  <c:v>5.49</c:v>
                </c:pt>
                <c:pt idx="6278">
                  <c:v>5.4</c:v>
                </c:pt>
                <c:pt idx="6279">
                  <c:v>5.55</c:v>
                </c:pt>
                <c:pt idx="6280">
                  <c:v>5.57</c:v>
                </c:pt>
                <c:pt idx="6282">
                  <c:v>5.71</c:v>
                </c:pt>
                <c:pt idx="6283">
                  <c:v>5.79</c:v>
                </c:pt>
                <c:pt idx="6284">
                  <c:v>5.83</c:v>
                </c:pt>
                <c:pt idx="6285">
                  <c:v>6.1</c:v>
                </c:pt>
                <c:pt idx="6286">
                  <c:v>6.03</c:v>
                </c:pt>
                <c:pt idx="6287">
                  <c:v>6.01</c:v>
                </c:pt>
                <c:pt idx="6288">
                  <c:v>6.07</c:v>
                </c:pt>
                <c:pt idx="6289">
                  <c:v>6.03</c:v>
                </c:pt>
                <c:pt idx="6290">
                  <c:v>6.04</c:v>
                </c:pt>
                <c:pt idx="6291">
                  <c:v>6.06</c:v>
                </c:pt>
                <c:pt idx="6292">
                  <c:v>6</c:v>
                </c:pt>
                <c:pt idx="6293">
                  <c:v>5.98</c:v>
                </c:pt>
                <c:pt idx="6294">
                  <c:v>5.85</c:v>
                </c:pt>
                <c:pt idx="6295">
                  <c:v>5.74</c:v>
                </c:pt>
                <c:pt idx="6296">
                  <c:v>5.61</c:v>
                </c:pt>
                <c:pt idx="6297">
                  <c:v>5.67</c:v>
                </c:pt>
                <c:pt idx="6299">
                  <c:v>5.69</c:v>
                </c:pt>
                <c:pt idx="6300">
                  <c:v>5.66</c:v>
                </c:pt>
                <c:pt idx="6301">
                  <c:v>5.74</c:v>
                </c:pt>
                <c:pt idx="6302">
                  <c:v>5.74</c:v>
                </c:pt>
                <c:pt idx="6303">
                  <c:v>5.71</c:v>
                </c:pt>
                <c:pt idx="6304">
                  <c:v>5.67</c:v>
                </c:pt>
                <c:pt idx="6305">
                  <c:v>5.64</c:v>
                </c:pt>
                <c:pt idx="6306">
                  <c:v>5.63</c:v>
                </c:pt>
                <c:pt idx="6307">
                  <c:v>5.65</c:v>
                </c:pt>
                <c:pt idx="6308">
                  <c:v>5.64</c:v>
                </c:pt>
                <c:pt idx="6309">
                  <c:v>5.62</c:v>
                </c:pt>
                <c:pt idx="6310">
                  <c:v>5.62</c:v>
                </c:pt>
                <c:pt idx="6311">
                  <c:v>5.62</c:v>
                </c:pt>
                <c:pt idx="6312">
                  <c:v>5.54</c:v>
                </c:pt>
                <c:pt idx="6313">
                  <c:v>5.51</c:v>
                </c:pt>
                <c:pt idx="6314">
                  <c:v>5.47</c:v>
                </c:pt>
                <c:pt idx="6317">
                  <c:v>5.44</c:v>
                </c:pt>
                <c:pt idx="6318">
                  <c:v>5.4</c:v>
                </c:pt>
                <c:pt idx="6319">
                  <c:v>5.34</c:v>
                </c:pt>
                <c:pt idx="6320">
                  <c:v>5.31</c:v>
                </c:pt>
                <c:pt idx="6321">
                  <c:v>5.29</c:v>
                </c:pt>
                <c:pt idx="6322">
                  <c:v>5.28</c:v>
                </c:pt>
                <c:pt idx="6323">
                  <c:v>5.32</c:v>
                </c:pt>
                <c:pt idx="6324">
                  <c:v>5.35</c:v>
                </c:pt>
                <c:pt idx="6326">
                  <c:v>5.31</c:v>
                </c:pt>
                <c:pt idx="6327">
                  <c:v>5.26</c:v>
                </c:pt>
                <c:pt idx="6328">
                  <c:v>5.2</c:v>
                </c:pt>
                <c:pt idx="6329">
                  <c:v>5.23</c:v>
                </c:pt>
                <c:pt idx="6330">
                  <c:v>5.08</c:v>
                </c:pt>
                <c:pt idx="6331">
                  <c:v>5.07</c:v>
                </c:pt>
                <c:pt idx="6332">
                  <c:v>5.1100000000000003</c:v>
                </c:pt>
                <c:pt idx="6333">
                  <c:v>5.22</c:v>
                </c:pt>
                <c:pt idx="6334">
                  <c:v>5.21</c:v>
                </c:pt>
                <c:pt idx="6335">
                  <c:v>5.18</c:v>
                </c:pt>
                <c:pt idx="6336">
                  <c:v>5.13</c:v>
                </c:pt>
                <c:pt idx="6337">
                  <c:v>5.12</c:v>
                </c:pt>
                <c:pt idx="6338">
                  <c:v>5.0999999999999996</c:v>
                </c:pt>
                <c:pt idx="6339">
                  <c:v>5.14</c:v>
                </c:pt>
                <c:pt idx="6340">
                  <c:v>5.22</c:v>
                </c:pt>
                <c:pt idx="6341">
                  <c:v>5.25</c:v>
                </c:pt>
                <c:pt idx="6342">
                  <c:v>5.28</c:v>
                </c:pt>
                <c:pt idx="6343">
                  <c:v>5.37</c:v>
                </c:pt>
                <c:pt idx="6344">
                  <c:v>5.48</c:v>
                </c:pt>
                <c:pt idx="6345">
                  <c:v>5.47</c:v>
                </c:pt>
                <c:pt idx="6346">
                  <c:v>5.45</c:v>
                </c:pt>
                <c:pt idx="6347">
                  <c:v>5.46</c:v>
                </c:pt>
                <c:pt idx="6348">
                  <c:v>5.44</c:v>
                </c:pt>
                <c:pt idx="6349">
                  <c:v>5.51</c:v>
                </c:pt>
                <c:pt idx="6350">
                  <c:v>5.57</c:v>
                </c:pt>
                <c:pt idx="6352">
                  <c:v>5.54</c:v>
                </c:pt>
                <c:pt idx="6353">
                  <c:v>5.5</c:v>
                </c:pt>
                <c:pt idx="6354">
                  <c:v>5.5</c:v>
                </c:pt>
                <c:pt idx="6355">
                  <c:v>5.36</c:v>
                </c:pt>
                <c:pt idx="6356">
                  <c:v>5.25</c:v>
                </c:pt>
                <c:pt idx="6357">
                  <c:v>5.22</c:v>
                </c:pt>
                <c:pt idx="6358">
                  <c:v>5.22</c:v>
                </c:pt>
                <c:pt idx="6359">
                  <c:v>5.26</c:v>
                </c:pt>
                <c:pt idx="6360">
                  <c:v>5.27</c:v>
                </c:pt>
                <c:pt idx="6361">
                  <c:v>5.27</c:v>
                </c:pt>
                <c:pt idx="6362">
                  <c:v>5.31</c:v>
                </c:pt>
                <c:pt idx="6363">
                  <c:v>5.29</c:v>
                </c:pt>
                <c:pt idx="6364">
                  <c:v>5.17</c:v>
                </c:pt>
                <c:pt idx="6365">
                  <c:v>5.19</c:v>
                </c:pt>
                <c:pt idx="6366">
                  <c:v>5.0999999999999996</c:v>
                </c:pt>
                <c:pt idx="6367">
                  <c:v>5.05</c:v>
                </c:pt>
                <c:pt idx="6368">
                  <c:v>5.0599999999999996</c:v>
                </c:pt>
                <c:pt idx="6369">
                  <c:v>4.9800000000000004</c:v>
                </c:pt>
                <c:pt idx="6370">
                  <c:v>4.93</c:v>
                </c:pt>
                <c:pt idx="6371">
                  <c:v>4.87</c:v>
                </c:pt>
                <c:pt idx="6372">
                  <c:v>4.91</c:v>
                </c:pt>
                <c:pt idx="6373">
                  <c:v>4.99</c:v>
                </c:pt>
                <c:pt idx="6374">
                  <c:v>4.99</c:v>
                </c:pt>
                <c:pt idx="6375">
                  <c:v>5.0199999999999996</c:v>
                </c:pt>
                <c:pt idx="6376">
                  <c:v>4.99</c:v>
                </c:pt>
                <c:pt idx="6377">
                  <c:v>5.0199999999999996</c:v>
                </c:pt>
                <c:pt idx="6378">
                  <c:v>5.01</c:v>
                </c:pt>
                <c:pt idx="6379">
                  <c:v>4.97</c:v>
                </c:pt>
                <c:pt idx="6380">
                  <c:v>4.92</c:v>
                </c:pt>
                <c:pt idx="6381">
                  <c:v>4.93</c:v>
                </c:pt>
                <c:pt idx="6382">
                  <c:v>4.8099999999999996</c:v>
                </c:pt>
                <c:pt idx="6383">
                  <c:v>4.7699999999999996</c:v>
                </c:pt>
                <c:pt idx="6384">
                  <c:v>4.78</c:v>
                </c:pt>
                <c:pt idx="6385">
                  <c:v>4.83</c:v>
                </c:pt>
                <c:pt idx="6386">
                  <c:v>4.8499999999999996</c:v>
                </c:pt>
                <c:pt idx="6387">
                  <c:v>4.8099999999999996</c:v>
                </c:pt>
                <c:pt idx="6388">
                  <c:v>4.7</c:v>
                </c:pt>
                <c:pt idx="6389">
                  <c:v>4.6399999999999997</c:v>
                </c:pt>
                <c:pt idx="6390">
                  <c:v>4.58</c:v>
                </c:pt>
                <c:pt idx="6391">
                  <c:v>4.5199999999999996</c:v>
                </c:pt>
                <c:pt idx="6392">
                  <c:v>4.5</c:v>
                </c:pt>
                <c:pt idx="6393">
                  <c:v>4.5199999999999996</c:v>
                </c:pt>
                <c:pt idx="6394">
                  <c:v>4.49</c:v>
                </c:pt>
                <c:pt idx="6395">
                  <c:v>4.53</c:v>
                </c:pt>
                <c:pt idx="6396">
                  <c:v>4.58</c:v>
                </c:pt>
                <c:pt idx="6397">
                  <c:v>4.55</c:v>
                </c:pt>
                <c:pt idx="6398">
                  <c:v>4.5999999999999996</c:v>
                </c:pt>
                <c:pt idx="6399">
                  <c:v>4.59</c:v>
                </c:pt>
                <c:pt idx="6400">
                  <c:v>4.58</c:v>
                </c:pt>
                <c:pt idx="6401">
                  <c:v>4.53</c:v>
                </c:pt>
                <c:pt idx="6402">
                  <c:v>4.54</c:v>
                </c:pt>
                <c:pt idx="6403">
                  <c:v>4.55</c:v>
                </c:pt>
                <c:pt idx="6404">
                  <c:v>4.54</c:v>
                </c:pt>
                <c:pt idx="6405">
                  <c:v>4.49</c:v>
                </c:pt>
                <c:pt idx="6406">
                  <c:v>4.5199999999999996</c:v>
                </c:pt>
                <c:pt idx="6407">
                  <c:v>4.51</c:v>
                </c:pt>
                <c:pt idx="6408">
                  <c:v>4.43</c:v>
                </c:pt>
                <c:pt idx="6409">
                  <c:v>4.3899999999999997</c:v>
                </c:pt>
                <c:pt idx="6410">
                  <c:v>4.45</c:v>
                </c:pt>
                <c:pt idx="6411">
                  <c:v>4.49</c:v>
                </c:pt>
                <c:pt idx="6412">
                  <c:v>4.49</c:v>
                </c:pt>
                <c:pt idx="6413">
                  <c:v>4.58</c:v>
                </c:pt>
                <c:pt idx="6414">
                  <c:v>4.63</c:v>
                </c:pt>
                <c:pt idx="6415">
                  <c:v>4.6399999999999997</c:v>
                </c:pt>
                <c:pt idx="6416">
                  <c:v>4.72</c:v>
                </c:pt>
                <c:pt idx="6417">
                  <c:v>4.6900000000000004</c:v>
                </c:pt>
                <c:pt idx="6418">
                  <c:v>4.67</c:v>
                </c:pt>
                <c:pt idx="6419">
                  <c:v>4.66</c:v>
                </c:pt>
                <c:pt idx="6420">
                  <c:v>4.5999999999999996</c:v>
                </c:pt>
                <c:pt idx="6421">
                  <c:v>4.54</c:v>
                </c:pt>
                <c:pt idx="6422">
                  <c:v>4.5199999999999996</c:v>
                </c:pt>
                <c:pt idx="6423">
                  <c:v>4.5</c:v>
                </c:pt>
                <c:pt idx="6424">
                  <c:v>4.54</c:v>
                </c:pt>
                <c:pt idx="6425">
                  <c:v>4.5199999999999996</c:v>
                </c:pt>
                <c:pt idx="6426">
                  <c:v>4.5599999999999996</c:v>
                </c:pt>
                <c:pt idx="6427">
                  <c:v>4.5599999999999996</c:v>
                </c:pt>
                <c:pt idx="6428">
                  <c:v>4.54</c:v>
                </c:pt>
                <c:pt idx="6429">
                  <c:v>4.5</c:v>
                </c:pt>
                <c:pt idx="6430">
                  <c:v>4.4800000000000004</c:v>
                </c:pt>
                <c:pt idx="6431">
                  <c:v>4.49</c:v>
                </c:pt>
                <c:pt idx="6432">
                  <c:v>4.47</c:v>
                </c:pt>
                <c:pt idx="6433">
                  <c:v>4.51</c:v>
                </c:pt>
                <c:pt idx="6434">
                  <c:v>4.5599999999999996</c:v>
                </c:pt>
                <c:pt idx="6435">
                  <c:v>4.53</c:v>
                </c:pt>
                <c:pt idx="6436">
                  <c:v>4.4000000000000004</c:v>
                </c:pt>
                <c:pt idx="6437">
                  <c:v>4.45</c:v>
                </c:pt>
                <c:pt idx="6438">
                  <c:v>4.45</c:v>
                </c:pt>
                <c:pt idx="6439">
                  <c:v>4.4400000000000004</c:v>
                </c:pt>
                <c:pt idx="6440">
                  <c:v>4.42</c:v>
                </c:pt>
                <c:pt idx="6441">
                  <c:v>4.47</c:v>
                </c:pt>
                <c:pt idx="6442">
                  <c:v>4.4800000000000004</c:v>
                </c:pt>
                <c:pt idx="6443">
                  <c:v>4.5199999999999996</c:v>
                </c:pt>
                <c:pt idx="6444">
                  <c:v>4.59</c:v>
                </c:pt>
                <c:pt idx="6445">
                  <c:v>4.66</c:v>
                </c:pt>
                <c:pt idx="6446">
                  <c:v>4.68</c:v>
                </c:pt>
                <c:pt idx="6447">
                  <c:v>4.62</c:v>
                </c:pt>
                <c:pt idx="6448">
                  <c:v>4.6100000000000003</c:v>
                </c:pt>
                <c:pt idx="6449">
                  <c:v>4.6100000000000003</c:v>
                </c:pt>
                <c:pt idx="6450">
                  <c:v>4.67</c:v>
                </c:pt>
                <c:pt idx="6451">
                  <c:v>4.7</c:v>
                </c:pt>
                <c:pt idx="6452">
                  <c:v>4.68</c:v>
                </c:pt>
                <c:pt idx="6454">
                  <c:v>4.68</c:v>
                </c:pt>
                <c:pt idx="6455">
                  <c:v>4.66</c:v>
                </c:pt>
                <c:pt idx="6456">
                  <c:v>4.63</c:v>
                </c:pt>
                <c:pt idx="6457">
                  <c:v>4.5999999999999996</c:v>
                </c:pt>
                <c:pt idx="6458">
                  <c:v>4.6900000000000004</c:v>
                </c:pt>
                <c:pt idx="6459">
                  <c:v>4.71</c:v>
                </c:pt>
                <c:pt idx="6460">
                  <c:v>4.74</c:v>
                </c:pt>
                <c:pt idx="6461">
                  <c:v>4.72</c:v>
                </c:pt>
                <c:pt idx="6462">
                  <c:v>4.67</c:v>
                </c:pt>
                <c:pt idx="6463">
                  <c:v>4.68</c:v>
                </c:pt>
                <c:pt idx="6464">
                  <c:v>4.67</c:v>
                </c:pt>
                <c:pt idx="6465">
                  <c:v>4.68</c:v>
                </c:pt>
                <c:pt idx="6466">
                  <c:v>4.8600000000000003</c:v>
                </c:pt>
                <c:pt idx="6467">
                  <c:v>4.8099999999999996</c:v>
                </c:pt>
                <c:pt idx="6468">
                  <c:v>4.82</c:v>
                </c:pt>
                <c:pt idx="6469">
                  <c:v>4.97</c:v>
                </c:pt>
                <c:pt idx="6470">
                  <c:v>4.99</c:v>
                </c:pt>
                <c:pt idx="6471">
                  <c:v>4.99</c:v>
                </c:pt>
                <c:pt idx="6472">
                  <c:v>5.01</c:v>
                </c:pt>
                <c:pt idx="6473">
                  <c:v>5.04</c:v>
                </c:pt>
                <c:pt idx="6474">
                  <c:v>5.13</c:v>
                </c:pt>
                <c:pt idx="6475">
                  <c:v>5.2</c:v>
                </c:pt>
                <c:pt idx="6476">
                  <c:v>5.04</c:v>
                </c:pt>
                <c:pt idx="6477">
                  <c:v>4.84</c:v>
                </c:pt>
                <c:pt idx="6478">
                  <c:v>4.8099999999999996</c:v>
                </c:pt>
                <c:pt idx="6479">
                  <c:v>4.87</c:v>
                </c:pt>
                <c:pt idx="6480">
                  <c:v>5.01</c:v>
                </c:pt>
                <c:pt idx="6481">
                  <c:v>5.01</c:v>
                </c:pt>
                <c:pt idx="6482">
                  <c:v>5.39</c:v>
                </c:pt>
                <c:pt idx="6483">
                  <c:v>5.6</c:v>
                </c:pt>
                <c:pt idx="6484">
                  <c:v>5.57</c:v>
                </c:pt>
                <c:pt idx="6485">
                  <c:v>5.37</c:v>
                </c:pt>
                <c:pt idx="6486">
                  <c:v>5.31</c:v>
                </c:pt>
                <c:pt idx="6487">
                  <c:v>5.73</c:v>
                </c:pt>
                <c:pt idx="6488">
                  <c:v>5.62</c:v>
                </c:pt>
                <c:pt idx="6489">
                  <c:v>5.8</c:v>
                </c:pt>
                <c:pt idx="6490">
                  <c:v>5.77</c:v>
                </c:pt>
                <c:pt idx="6491">
                  <c:v>5.95</c:v>
                </c:pt>
                <c:pt idx="6492">
                  <c:v>5.75</c:v>
                </c:pt>
                <c:pt idx="6493">
                  <c:v>5.71</c:v>
                </c:pt>
                <c:pt idx="6496">
                  <c:v>5.76</c:v>
                </c:pt>
                <c:pt idx="6497">
                  <c:v>5.71</c:v>
                </c:pt>
                <c:pt idx="6498">
                  <c:v>5.83</c:v>
                </c:pt>
                <c:pt idx="6499">
                  <c:v>5.69</c:v>
                </c:pt>
                <c:pt idx="6501">
                  <c:v>5.7</c:v>
                </c:pt>
                <c:pt idx="6502">
                  <c:v>5.63</c:v>
                </c:pt>
                <c:pt idx="6504">
                  <c:v>5.65</c:v>
                </c:pt>
                <c:pt idx="6505">
                  <c:v>5.68</c:v>
                </c:pt>
                <c:pt idx="6506">
                  <c:v>5.54</c:v>
                </c:pt>
                <c:pt idx="6507">
                  <c:v>5.59</c:v>
                </c:pt>
                <c:pt idx="6508">
                  <c:v>5.75</c:v>
                </c:pt>
                <c:pt idx="6509">
                  <c:v>6</c:v>
                </c:pt>
                <c:pt idx="6510">
                  <c:v>6.08</c:v>
                </c:pt>
                <c:pt idx="6511">
                  <c:v>5.92</c:v>
                </c:pt>
                <c:pt idx="6512">
                  <c:v>5.86</c:v>
                </c:pt>
                <c:pt idx="6513">
                  <c:v>6.06</c:v>
                </c:pt>
                <c:pt idx="6514">
                  <c:v>6.06</c:v>
                </c:pt>
                <c:pt idx="6515">
                  <c:v>6.18</c:v>
                </c:pt>
                <c:pt idx="6516">
                  <c:v>6.27</c:v>
                </c:pt>
                <c:pt idx="6517">
                  <c:v>6.18</c:v>
                </c:pt>
                <c:pt idx="6518">
                  <c:v>6.43</c:v>
                </c:pt>
                <c:pt idx="6519">
                  <c:v>6.9</c:v>
                </c:pt>
                <c:pt idx="6520">
                  <c:v>6.98</c:v>
                </c:pt>
                <c:pt idx="6521">
                  <c:v>6.6</c:v>
                </c:pt>
                <c:pt idx="6522">
                  <c:v>6.63</c:v>
                </c:pt>
                <c:pt idx="6523">
                  <c:v>6.54</c:v>
                </c:pt>
                <c:pt idx="6524">
                  <c:v>6.68</c:v>
                </c:pt>
                <c:pt idx="6525">
                  <c:v>6.76</c:v>
                </c:pt>
                <c:pt idx="6526">
                  <c:v>6.64</c:v>
                </c:pt>
                <c:pt idx="6527">
                  <c:v>6.68</c:v>
                </c:pt>
                <c:pt idx="6528">
                  <c:v>5.93</c:v>
                </c:pt>
                <c:pt idx="6529">
                  <c:v>5.93</c:v>
                </c:pt>
                <c:pt idx="6530">
                  <c:v>6.03</c:v>
                </c:pt>
                <c:pt idx="6532">
                  <c:v>6.45</c:v>
                </c:pt>
                <c:pt idx="6533">
                  <c:v>6.3</c:v>
                </c:pt>
                <c:pt idx="6534">
                  <c:v>6.51</c:v>
                </c:pt>
                <c:pt idx="6535">
                  <c:v>6.5</c:v>
                </c:pt>
                <c:pt idx="6536">
                  <c:v>6.44</c:v>
                </c:pt>
                <c:pt idx="6537">
                  <c:v>6.42</c:v>
                </c:pt>
                <c:pt idx="6538">
                  <c:v>6.52</c:v>
                </c:pt>
                <c:pt idx="6539">
                  <c:v>6.63</c:v>
                </c:pt>
                <c:pt idx="6540">
                  <c:v>6.64</c:v>
                </c:pt>
                <c:pt idx="6541">
                  <c:v>6.24</c:v>
                </c:pt>
                <c:pt idx="6542">
                  <c:v>6.09</c:v>
                </c:pt>
                <c:pt idx="6543">
                  <c:v>6.04</c:v>
                </c:pt>
                <c:pt idx="6544">
                  <c:v>6.03</c:v>
                </c:pt>
                <c:pt idx="6545">
                  <c:v>6.03</c:v>
                </c:pt>
                <c:pt idx="6546">
                  <c:v>6.23</c:v>
                </c:pt>
                <c:pt idx="6547">
                  <c:v>6.19</c:v>
                </c:pt>
                <c:pt idx="6548">
                  <c:v>6.25</c:v>
                </c:pt>
                <c:pt idx="6549">
                  <c:v>6.28</c:v>
                </c:pt>
                <c:pt idx="6550">
                  <c:v>6.28</c:v>
                </c:pt>
                <c:pt idx="6551">
                  <c:v>6.2</c:v>
                </c:pt>
                <c:pt idx="6552">
                  <c:v>6.17</c:v>
                </c:pt>
                <c:pt idx="6553">
                  <c:v>6.04</c:v>
                </c:pt>
                <c:pt idx="6554">
                  <c:v>6.23</c:v>
                </c:pt>
                <c:pt idx="6555">
                  <c:v>6.33</c:v>
                </c:pt>
                <c:pt idx="6556">
                  <c:v>6.58</c:v>
                </c:pt>
                <c:pt idx="6557">
                  <c:v>6.35</c:v>
                </c:pt>
                <c:pt idx="6558">
                  <c:v>6.33</c:v>
                </c:pt>
                <c:pt idx="6560">
                  <c:v>6.22</c:v>
                </c:pt>
                <c:pt idx="6561">
                  <c:v>6.24</c:v>
                </c:pt>
                <c:pt idx="6562">
                  <c:v>6.46</c:v>
                </c:pt>
                <c:pt idx="6563">
                  <c:v>6.48</c:v>
                </c:pt>
                <c:pt idx="6564">
                  <c:v>6.53</c:v>
                </c:pt>
                <c:pt idx="6567">
                  <c:v>6.79</c:v>
                </c:pt>
                <c:pt idx="6568">
                  <c:v>7.01</c:v>
                </c:pt>
                <c:pt idx="6569">
                  <c:v>7.54</c:v>
                </c:pt>
                <c:pt idx="6570">
                  <c:v>7.32</c:v>
                </c:pt>
                <c:pt idx="6571">
                  <c:v>6.53</c:v>
                </c:pt>
                <c:pt idx="6572">
                  <c:v>6.65</c:v>
                </c:pt>
                <c:pt idx="6573">
                  <c:v>7.08</c:v>
                </c:pt>
                <c:pt idx="6574">
                  <c:v>7.42</c:v>
                </c:pt>
                <c:pt idx="6575">
                  <c:v>7.25</c:v>
                </c:pt>
                <c:pt idx="6576">
                  <c:v>7.74</c:v>
                </c:pt>
                <c:pt idx="6577">
                  <c:v>7.84</c:v>
                </c:pt>
                <c:pt idx="6578">
                  <c:v>8.1199999999999992</c:v>
                </c:pt>
                <c:pt idx="6579">
                  <c:v>8.64</c:v>
                </c:pt>
                <c:pt idx="6580">
                  <c:v>8.08</c:v>
                </c:pt>
                <c:pt idx="6581">
                  <c:v>9.4600000000000009</c:v>
                </c:pt>
                <c:pt idx="6582">
                  <c:v>9.57</c:v>
                </c:pt>
                <c:pt idx="6583">
                  <c:v>9.01</c:v>
                </c:pt>
                <c:pt idx="6584">
                  <c:v>9.01</c:v>
                </c:pt>
                <c:pt idx="6585">
                  <c:v>8.93</c:v>
                </c:pt>
                <c:pt idx="6586">
                  <c:v>8.93</c:v>
                </c:pt>
                <c:pt idx="6587">
                  <c:v>8.58</c:v>
                </c:pt>
                <c:pt idx="6588">
                  <c:v>8.58</c:v>
                </c:pt>
                <c:pt idx="6589">
                  <c:v>8.58</c:v>
                </c:pt>
                <c:pt idx="6590">
                  <c:v>8.58</c:v>
                </c:pt>
                <c:pt idx="6591">
                  <c:v>7.74</c:v>
                </c:pt>
                <c:pt idx="6592">
                  <c:v>7.74</c:v>
                </c:pt>
                <c:pt idx="6593">
                  <c:v>7.34</c:v>
                </c:pt>
                <c:pt idx="6594">
                  <c:v>7.27</c:v>
                </c:pt>
                <c:pt idx="6595">
                  <c:v>7.76</c:v>
                </c:pt>
                <c:pt idx="6596">
                  <c:v>8</c:v>
                </c:pt>
                <c:pt idx="6597">
                  <c:v>7.85</c:v>
                </c:pt>
                <c:pt idx="6598">
                  <c:v>7.8</c:v>
                </c:pt>
                <c:pt idx="6599">
                  <c:v>7.85</c:v>
                </c:pt>
                <c:pt idx="6600">
                  <c:v>7.84</c:v>
                </c:pt>
                <c:pt idx="6602">
                  <c:v>7.84</c:v>
                </c:pt>
                <c:pt idx="6603">
                  <c:v>7.86</c:v>
                </c:pt>
                <c:pt idx="6604">
                  <c:v>7.77</c:v>
                </c:pt>
                <c:pt idx="6605">
                  <c:v>7.73</c:v>
                </c:pt>
                <c:pt idx="6606">
                  <c:v>7.74</c:v>
                </c:pt>
                <c:pt idx="6607">
                  <c:v>7.93</c:v>
                </c:pt>
                <c:pt idx="6608">
                  <c:v>7.95</c:v>
                </c:pt>
                <c:pt idx="6609">
                  <c:v>8.0500000000000007</c:v>
                </c:pt>
                <c:pt idx="6610">
                  <c:v>8.17</c:v>
                </c:pt>
                <c:pt idx="6611">
                  <c:v>8.19</c:v>
                </c:pt>
                <c:pt idx="6612">
                  <c:v>8.14</c:v>
                </c:pt>
                <c:pt idx="6613">
                  <c:v>8.19</c:v>
                </c:pt>
                <c:pt idx="6614">
                  <c:v>8.1199999999999992</c:v>
                </c:pt>
                <c:pt idx="6615">
                  <c:v>8.19</c:v>
                </c:pt>
                <c:pt idx="6616">
                  <c:v>8.36</c:v>
                </c:pt>
                <c:pt idx="6617">
                  <c:v>8.36</c:v>
                </c:pt>
                <c:pt idx="6618">
                  <c:v>9.3800000000000008</c:v>
                </c:pt>
                <c:pt idx="6619">
                  <c:v>9.3699999999999992</c:v>
                </c:pt>
                <c:pt idx="6620">
                  <c:v>9.42</c:v>
                </c:pt>
                <c:pt idx="6621">
                  <c:v>9.51</c:v>
                </c:pt>
                <c:pt idx="6622">
                  <c:v>9.75</c:v>
                </c:pt>
                <c:pt idx="6623">
                  <c:v>10.61</c:v>
                </c:pt>
                <c:pt idx="6624">
                  <c:v>10.47</c:v>
                </c:pt>
                <c:pt idx="6625">
                  <c:v>10.52</c:v>
                </c:pt>
                <c:pt idx="6626">
                  <c:v>10.55</c:v>
                </c:pt>
                <c:pt idx="6627">
                  <c:v>10.53</c:v>
                </c:pt>
                <c:pt idx="6628">
                  <c:v>10.45</c:v>
                </c:pt>
                <c:pt idx="6629">
                  <c:v>10.36</c:v>
                </c:pt>
                <c:pt idx="6630">
                  <c:v>10.210000000000001</c:v>
                </c:pt>
                <c:pt idx="6631">
                  <c:v>10.33</c:v>
                </c:pt>
                <c:pt idx="6632">
                  <c:v>10.26</c:v>
                </c:pt>
                <c:pt idx="6633">
                  <c:v>10.220000000000001</c:v>
                </c:pt>
                <c:pt idx="6634">
                  <c:v>10.25</c:v>
                </c:pt>
                <c:pt idx="6635">
                  <c:v>10.31</c:v>
                </c:pt>
                <c:pt idx="6636">
                  <c:v>10.34</c:v>
                </c:pt>
                <c:pt idx="6637">
                  <c:v>10.36</c:v>
                </c:pt>
                <c:pt idx="6638">
                  <c:v>10.29</c:v>
                </c:pt>
                <c:pt idx="6639">
                  <c:v>10.4</c:v>
                </c:pt>
                <c:pt idx="6640">
                  <c:v>10.34</c:v>
                </c:pt>
                <c:pt idx="6641">
                  <c:v>10.41</c:v>
                </c:pt>
                <c:pt idx="6642">
                  <c:v>10.46</c:v>
                </c:pt>
                <c:pt idx="6643">
                  <c:v>10.59</c:v>
                </c:pt>
                <c:pt idx="6644">
                  <c:v>10.49</c:v>
                </c:pt>
                <c:pt idx="6645">
                  <c:v>10.38</c:v>
                </c:pt>
                <c:pt idx="6646">
                  <c:v>10.45</c:v>
                </c:pt>
                <c:pt idx="6647">
                  <c:v>10.26</c:v>
                </c:pt>
                <c:pt idx="6648">
                  <c:v>10.34</c:v>
                </c:pt>
                <c:pt idx="6649">
                  <c:v>10.220000000000001</c:v>
                </c:pt>
                <c:pt idx="6650">
                  <c:v>10.24</c:v>
                </c:pt>
                <c:pt idx="6651">
                  <c:v>10.19</c:v>
                </c:pt>
                <c:pt idx="6652">
                  <c:v>10.15</c:v>
                </c:pt>
                <c:pt idx="6653">
                  <c:v>10.24</c:v>
                </c:pt>
                <c:pt idx="6654">
                  <c:v>10.210000000000001</c:v>
                </c:pt>
                <c:pt idx="6655">
                  <c:v>10.17</c:v>
                </c:pt>
                <c:pt idx="6656">
                  <c:v>10.17</c:v>
                </c:pt>
                <c:pt idx="6657">
                  <c:v>10.35</c:v>
                </c:pt>
                <c:pt idx="6658">
                  <c:v>10.36</c:v>
                </c:pt>
                <c:pt idx="6659">
                  <c:v>10.37</c:v>
                </c:pt>
                <c:pt idx="6660">
                  <c:v>10.51</c:v>
                </c:pt>
                <c:pt idx="6661">
                  <c:v>10.62</c:v>
                </c:pt>
                <c:pt idx="6662">
                  <c:v>10.66</c:v>
                </c:pt>
                <c:pt idx="6663">
                  <c:v>10.73</c:v>
                </c:pt>
                <c:pt idx="6664">
                  <c:v>10.63</c:v>
                </c:pt>
                <c:pt idx="6665">
                  <c:v>10.73</c:v>
                </c:pt>
                <c:pt idx="6666">
                  <c:v>10.79</c:v>
                </c:pt>
                <c:pt idx="6667">
                  <c:v>11.03</c:v>
                </c:pt>
                <c:pt idx="6668">
                  <c:v>11.49</c:v>
                </c:pt>
                <c:pt idx="6669">
                  <c:v>11.46</c:v>
                </c:pt>
                <c:pt idx="6670">
                  <c:v>11.48</c:v>
                </c:pt>
                <c:pt idx="6671">
                  <c:v>11.58</c:v>
                </c:pt>
                <c:pt idx="6672">
                  <c:v>11.48</c:v>
                </c:pt>
                <c:pt idx="6673">
                  <c:v>11.32</c:v>
                </c:pt>
                <c:pt idx="6674">
                  <c:v>11.28</c:v>
                </c:pt>
                <c:pt idx="6675">
                  <c:v>11.3</c:v>
                </c:pt>
                <c:pt idx="6676">
                  <c:v>11.43</c:v>
                </c:pt>
                <c:pt idx="6677">
                  <c:v>11.69</c:v>
                </c:pt>
                <c:pt idx="6678">
                  <c:v>11.84</c:v>
                </c:pt>
                <c:pt idx="6679">
                  <c:v>11.82</c:v>
                </c:pt>
                <c:pt idx="6680">
                  <c:v>11.74</c:v>
                </c:pt>
                <c:pt idx="6681">
                  <c:v>11.59</c:v>
                </c:pt>
                <c:pt idx="6682">
                  <c:v>11.49</c:v>
                </c:pt>
                <c:pt idx="6683">
                  <c:v>11.44</c:v>
                </c:pt>
                <c:pt idx="6684">
                  <c:v>11.54</c:v>
                </c:pt>
                <c:pt idx="6685">
                  <c:v>11.53</c:v>
                </c:pt>
                <c:pt idx="6686">
                  <c:v>11.55</c:v>
                </c:pt>
                <c:pt idx="6687">
                  <c:v>11.37</c:v>
                </c:pt>
                <c:pt idx="6688">
                  <c:v>11.08</c:v>
                </c:pt>
                <c:pt idx="6689">
                  <c:v>11.13</c:v>
                </c:pt>
                <c:pt idx="6690">
                  <c:v>11.08</c:v>
                </c:pt>
                <c:pt idx="6691">
                  <c:v>11.02</c:v>
                </c:pt>
                <c:pt idx="6692">
                  <c:v>10.96</c:v>
                </c:pt>
                <c:pt idx="6693">
                  <c:v>10.84</c:v>
                </c:pt>
                <c:pt idx="6694">
                  <c:v>10.48</c:v>
                </c:pt>
                <c:pt idx="6695">
                  <c:v>10.26</c:v>
                </c:pt>
                <c:pt idx="6696">
                  <c:v>10.029999999999999</c:v>
                </c:pt>
                <c:pt idx="6697">
                  <c:v>10.029999999999999</c:v>
                </c:pt>
                <c:pt idx="6698">
                  <c:v>9.9</c:v>
                </c:pt>
                <c:pt idx="6699">
                  <c:v>9.8699999999999992</c:v>
                </c:pt>
                <c:pt idx="6700">
                  <c:v>9.83</c:v>
                </c:pt>
                <c:pt idx="6701">
                  <c:v>9.59</c:v>
                </c:pt>
                <c:pt idx="6702">
                  <c:v>9.32</c:v>
                </c:pt>
                <c:pt idx="6703">
                  <c:v>9</c:v>
                </c:pt>
                <c:pt idx="6704">
                  <c:v>8.85</c:v>
                </c:pt>
                <c:pt idx="6705">
                  <c:v>9.0500000000000007</c:v>
                </c:pt>
                <c:pt idx="6706">
                  <c:v>8.92</c:v>
                </c:pt>
                <c:pt idx="6707">
                  <c:v>8.98</c:v>
                </c:pt>
                <c:pt idx="6708">
                  <c:v>9.02</c:v>
                </c:pt>
                <c:pt idx="6709">
                  <c:v>9.31</c:v>
                </c:pt>
                <c:pt idx="6710">
                  <c:v>9.33</c:v>
                </c:pt>
                <c:pt idx="6711">
                  <c:v>9.4</c:v>
                </c:pt>
                <c:pt idx="6712">
                  <c:v>9.73</c:v>
                </c:pt>
                <c:pt idx="6713">
                  <c:v>10.210000000000001</c:v>
                </c:pt>
                <c:pt idx="6715">
                  <c:v>10.76</c:v>
                </c:pt>
                <c:pt idx="6716">
                  <c:v>10.69</c:v>
                </c:pt>
                <c:pt idx="6717">
                  <c:v>10.97</c:v>
                </c:pt>
                <c:pt idx="6718">
                  <c:v>10.82</c:v>
                </c:pt>
                <c:pt idx="6719">
                  <c:v>11.1</c:v>
                </c:pt>
                <c:pt idx="6720">
                  <c:v>11.42</c:v>
                </c:pt>
                <c:pt idx="6721">
                  <c:v>11.32</c:v>
                </c:pt>
                <c:pt idx="6722">
                  <c:v>11.46</c:v>
                </c:pt>
                <c:pt idx="6723">
                  <c:v>11.47</c:v>
                </c:pt>
                <c:pt idx="6724">
                  <c:v>11.77</c:v>
                </c:pt>
                <c:pt idx="6725">
                  <c:v>11.41</c:v>
                </c:pt>
                <c:pt idx="6726">
                  <c:v>11.42</c:v>
                </c:pt>
                <c:pt idx="6727">
                  <c:v>11.51</c:v>
                </c:pt>
                <c:pt idx="6728">
                  <c:v>11.68</c:v>
                </c:pt>
                <c:pt idx="6729">
                  <c:v>11.59</c:v>
                </c:pt>
                <c:pt idx="6730">
                  <c:v>11.58</c:v>
                </c:pt>
                <c:pt idx="6731">
                  <c:v>11.66</c:v>
                </c:pt>
                <c:pt idx="6732">
                  <c:v>11.95</c:v>
                </c:pt>
                <c:pt idx="6733">
                  <c:v>12.13</c:v>
                </c:pt>
                <c:pt idx="6734">
                  <c:v>11.92</c:v>
                </c:pt>
                <c:pt idx="6735">
                  <c:v>12.01</c:v>
                </c:pt>
                <c:pt idx="6736">
                  <c:v>11.68</c:v>
                </c:pt>
                <c:pt idx="6737">
                  <c:v>12</c:v>
                </c:pt>
                <c:pt idx="6738">
                  <c:v>11.86</c:v>
                </c:pt>
                <c:pt idx="6739">
                  <c:v>11.81</c:v>
                </c:pt>
                <c:pt idx="6740">
                  <c:v>11.65</c:v>
                </c:pt>
                <c:pt idx="6741">
                  <c:v>11.71</c:v>
                </c:pt>
                <c:pt idx="6742">
                  <c:v>11.73</c:v>
                </c:pt>
                <c:pt idx="6743">
                  <c:v>11.79</c:v>
                </c:pt>
                <c:pt idx="6744">
                  <c:v>11.76</c:v>
                </c:pt>
                <c:pt idx="6745">
                  <c:v>11.75</c:v>
                </c:pt>
                <c:pt idx="6746">
                  <c:v>11.72</c:v>
                </c:pt>
                <c:pt idx="6747">
                  <c:v>11.71</c:v>
                </c:pt>
                <c:pt idx="6748">
                  <c:v>11.86</c:v>
                </c:pt>
                <c:pt idx="6749">
                  <c:v>11.91</c:v>
                </c:pt>
                <c:pt idx="6750">
                  <c:v>12.08</c:v>
                </c:pt>
                <c:pt idx="6751">
                  <c:v>11.99</c:v>
                </c:pt>
                <c:pt idx="6752">
                  <c:v>12.09</c:v>
                </c:pt>
                <c:pt idx="6753">
                  <c:v>12.1</c:v>
                </c:pt>
                <c:pt idx="6754">
                  <c:v>12.26</c:v>
                </c:pt>
                <c:pt idx="6756">
                  <c:v>12.31</c:v>
                </c:pt>
                <c:pt idx="6757">
                  <c:v>12.36</c:v>
                </c:pt>
                <c:pt idx="6758">
                  <c:v>12.49</c:v>
                </c:pt>
                <c:pt idx="6759">
                  <c:v>12.51</c:v>
                </c:pt>
                <c:pt idx="6760">
                  <c:v>12.55</c:v>
                </c:pt>
                <c:pt idx="6761">
                  <c:v>12.63</c:v>
                </c:pt>
                <c:pt idx="6762">
                  <c:v>12.68</c:v>
                </c:pt>
                <c:pt idx="6763">
                  <c:v>12.65</c:v>
                </c:pt>
                <c:pt idx="6765">
                  <c:v>12.73</c:v>
                </c:pt>
                <c:pt idx="6766">
                  <c:v>12.57</c:v>
                </c:pt>
                <c:pt idx="6767">
                  <c:v>12.44</c:v>
                </c:pt>
                <c:pt idx="6768">
                  <c:v>11.73</c:v>
                </c:pt>
                <c:pt idx="6769">
                  <c:v>11.25</c:v>
                </c:pt>
                <c:pt idx="6770">
                  <c:v>11.24</c:v>
                </c:pt>
                <c:pt idx="6771">
                  <c:v>11.12</c:v>
                </c:pt>
                <c:pt idx="6772">
                  <c:v>11.24</c:v>
                </c:pt>
                <c:pt idx="6773">
                  <c:v>11.63</c:v>
                </c:pt>
                <c:pt idx="6774">
                  <c:v>11.39</c:v>
                </c:pt>
                <c:pt idx="6775">
                  <c:v>11.23</c:v>
                </c:pt>
                <c:pt idx="6776">
                  <c:v>11.15</c:v>
                </c:pt>
                <c:pt idx="6777">
                  <c:v>11.28</c:v>
                </c:pt>
                <c:pt idx="6778">
                  <c:v>11.31</c:v>
                </c:pt>
                <c:pt idx="6779">
                  <c:v>11.4</c:v>
                </c:pt>
                <c:pt idx="6780">
                  <c:v>11.43</c:v>
                </c:pt>
                <c:pt idx="6781">
                  <c:v>11.43</c:v>
                </c:pt>
                <c:pt idx="6782">
                  <c:v>10.97</c:v>
                </c:pt>
                <c:pt idx="6783">
                  <c:v>10.62</c:v>
                </c:pt>
                <c:pt idx="6784">
                  <c:v>10.8</c:v>
                </c:pt>
                <c:pt idx="6785">
                  <c:v>10.79</c:v>
                </c:pt>
                <c:pt idx="6786">
                  <c:v>10.86</c:v>
                </c:pt>
                <c:pt idx="6787">
                  <c:v>11.15</c:v>
                </c:pt>
                <c:pt idx="6788">
                  <c:v>11.18</c:v>
                </c:pt>
                <c:pt idx="6789">
                  <c:v>11.39</c:v>
                </c:pt>
                <c:pt idx="6790">
                  <c:v>11.38</c:v>
                </c:pt>
                <c:pt idx="6791">
                  <c:v>11.55</c:v>
                </c:pt>
                <c:pt idx="6792">
                  <c:v>11.81</c:v>
                </c:pt>
                <c:pt idx="6793">
                  <c:v>11.79</c:v>
                </c:pt>
                <c:pt idx="6794">
                  <c:v>11.75</c:v>
                </c:pt>
                <c:pt idx="6795">
                  <c:v>11.67</c:v>
                </c:pt>
                <c:pt idx="6796">
                  <c:v>11.63</c:v>
                </c:pt>
                <c:pt idx="6797">
                  <c:v>11.66</c:v>
                </c:pt>
                <c:pt idx="6798">
                  <c:v>11.62</c:v>
                </c:pt>
                <c:pt idx="6799">
                  <c:v>11.71</c:v>
                </c:pt>
                <c:pt idx="6800">
                  <c:v>11.86</c:v>
                </c:pt>
                <c:pt idx="6801">
                  <c:v>11.79</c:v>
                </c:pt>
                <c:pt idx="6802">
                  <c:v>11.82</c:v>
                </c:pt>
                <c:pt idx="6803">
                  <c:v>11.93</c:v>
                </c:pt>
                <c:pt idx="6804">
                  <c:v>11.97</c:v>
                </c:pt>
                <c:pt idx="6805">
                  <c:v>12.14</c:v>
                </c:pt>
                <c:pt idx="6807">
                  <c:v>12.74</c:v>
                </c:pt>
                <c:pt idx="6808">
                  <c:v>12.85</c:v>
                </c:pt>
                <c:pt idx="6809">
                  <c:v>12.7</c:v>
                </c:pt>
                <c:pt idx="6810">
                  <c:v>12.76</c:v>
                </c:pt>
                <c:pt idx="6811">
                  <c:v>12.17</c:v>
                </c:pt>
                <c:pt idx="6812">
                  <c:v>12.5</c:v>
                </c:pt>
                <c:pt idx="6813">
                  <c:v>12.39</c:v>
                </c:pt>
                <c:pt idx="6814">
                  <c:v>12.27</c:v>
                </c:pt>
                <c:pt idx="6815">
                  <c:v>12.23</c:v>
                </c:pt>
                <c:pt idx="6816">
                  <c:v>12.22</c:v>
                </c:pt>
                <c:pt idx="6817">
                  <c:v>12.38</c:v>
                </c:pt>
                <c:pt idx="6818">
                  <c:v>12.57</c:v>
                </c:pt>
                <c:pt idx="6819">
                  <c:v>12.52</c:v>
                </c:pt>
                <c:pt idx="6821">
                  <c:v>12.61</c:v>
                </c:pt>
                <c:pt idx="6822">
                  <c:v>12.69</c:v>
                </c:pt>
                <c:pt idx="6823">
                  <c:v>12.82</c:v>
                </c:pt>
                <c:pt idx="6824">
                  <c:v>12.88</c:v>
                </c:pt>
                <c:pt idx="6825">
                  <c:v>12.96</c:v>
                </c:pt>
                <c:pt idx="6826">
                  <c:v>12.8</c:v>
                </c:pt>
                <c:pt idx="6827">
                  <c:v>12.64</c:v>
                </c:pt>
                <c:pt idx="6828">
                  <c:v>12.75</c:v>
                </c:pt>
                <c:pt idx="6829">
                  <c:v>12.72</c:v>
                </c:pt>
                <c:pt idx="6830">
                  <c:v>12.94</c:v>
                </c:pt>
                <c:pt idx="6831">
                  <c:v>12.92</c:v>
                </c:pt>
                <c:pt idx="6832">
                  <c:v>12.87</c:v>
                </c:pt>
                <c:pt idx="6833">
                  <c:v>12.97</c:v>
                </c:pt>
                <c:pt idx="6834">
                  <c:v>13.35</c:v>
                </c:pt>
                <c:pt idx="6835">
                  <c:v>13.39</c:v>
                </c:pt>
                <c:pt idx="6836">
                  <c:v>14.14</c:v>
                </c:pt>
                <c:pt idx="6837">
                  <c:v>14.65</c:v>
                </c:pt>
                <c:pt idx="6838">
                  <c:v>14.68</c:v>
                </c:pt>
                <c:pt idx="6839">
                  <c:v>14.77</c:v>
                </c:pt>
                <c:pt idx="6842">
                  <c:v>15.18</c:v>
                </c:pt>
                <c:pt idx="6843">
                  <c:v>16.05</c:v>
                </c:pt>
                <c:pt idx="6844">
                  <c:v>15.97</c:v>
                </c:pt>
                <c:pt idx="6845">
                  <c:v>15.59</c:v>
                </c:pt>
                <c:pt idx="6846">
                  <c:v>15.64</c:v>
                </c:pt>
                <c:pt idx="6847">
                  <c:v>15.16</c:v>
                </c:pt>
                <c:pt idx="6848">
                  <c:v>15.31</c:v>
                </c:pt>
                <c:pt idx="6849">
                  <c:v>15.55</c:v>
                </c:pt>
                <c:pt idx="6850">
                  <c:v>15.56</c:v>
                </c:pt>
                <c:pt idx="6851">
                  <c:v>15.68</c:v>
                </c:pt>
                <c:pt idx="6852">
                  <c:v>15.48</c:v>
                </c:pt>
                <c:pt idx="6853">
                  <c:v>15.54</c:v>
                </c:pt>
                <c:pt idx="6854">
                  <c:v>15.65</c:v>
                </c:pt>
                <c:pt idx="6855">
                  <c:v>15.35</c:v>
                </c:pt>
                <c:pt idx="6856">
                  <c:v>15.54</c:v>
                </c:pt>
                <c:pt idx="6857">
                  <c:v>15.73</c:v>
                </c:pt>
                <c:pt idx="6858">
                  <c:v>15.61</c:v>
                </c:pt>
                <c:pt idx="6859">
                  <c:v>15.88</c:v>
                </c:pt>
                <c:pt idx="6860">
                  <c:v>16.62</c:v>
                </c:pt>
                <c:pt idx="6861">
                  <c:v>17.04</c:v>
                </c:pt>
                <c:pt idx="6862">
                  <c:v>16.97</c:v>
                </c:pt>
                <c:pt idx="6863">
                  <c:v>16.66</c:v>
                </c:pt>
                <c:pt idx="6864">
                  <c:v>16.54</c:v>
                </c:pt>
                <c:pt idx="6865">
                  <c:v>16.36</c:v>
                </c:pt>
                <c:pt idx="6866">
                  <c:v>16.579999999999998</c:v>
                </c:pt>
                <c:pt idx="6867">
                  <c:v>16.11</c:v>
                </c:pt>
                <c:pt idx="6868">
                  <c:v>16.11</c:v>
                </c:pt>
                <c:pt idx="6869">
                  <c:v>16.350000000000001</c:v>
                </c:pt>
                <c:pt idx="6870">
                  <c:v>16.170000000000002</c:v>
                </c:pt>
                <c:pt idx="6871">
                  <c:v>15.89</c:v>
                </c:pt>
                <c:pt idx="6872">
                  <c:v>15.83</c:v>
                </c:pt>
                <c:pt idx="6873">
                  <c:v>16.04</c:v>
                </c:pt>
                <c:pt idx="6874">
                  <c:v>16.68</c:v>
                </c:pt>
                <c:pt idx="6875">
                  <c:v>16.89</c:v>
                </c:pt>
                <c:pt idx="6877">
                  <c:v>17.329999999999998</c:v>
                </c:pt>
                <c:pt idx="6878">
                  <c:v>17.600000000000001</c:v>
                </c:pt>
                <c:pt idx="6879">
                  <c:v>17.600000000000001</c:v>
                </c:pt>
                <c:pt idx="6880">
                  <c:v>17.600000000000001</c:v>
                </c:pt>
                <c:pt idx="6881">
                  <c:v>17.61</c:v>
                </c:pt>
                <c:pt idx="6882">
                  <c:v>17.100000000000001</c:v>
                </c:pt>
                <c:pt idx="6883">
                  <c:v>16.77</c:v>
                </c:pt>
                <c:pt idx="6884">
                  <c:v>16.71</c:v>
                </c:pt>
                <c:pt idx="6885">
                  <c:v>16.64</c:v>
                </c:pt>
                <c:pt idx="6886">
                  <c:v>16.739999999999998</c:v>
                </c:pt>
                <c:pt idx="6887">
                  <c:v>16.48</c:v>
                </c:pt>
                <c:pt idx="6888">
                  <c:v>16.28</c:v>
                </c:pt>
                <c:pt idx="6889">
                  <c:v>16.16</c:v>
                </c:pt>
                <c:pt idx="6890">
                  <c:v>16.3</c:v>
                </c:pt>
                <c:pt idx="6891">
                  <c:v>16.190000000000001</c:v>
                </c:pt>
                <c:pt idx="6892">
                  <c:v>16.16</c:v>
                </c:pt>
                <c:pt idx="6893">
                  <c:v>16.39</c:v>
                </c:pt>
                <c:pt idx="6894">
                  <c:v>16.57</c:v>
                </c:pt>
                <c:pt idx="6895">
                  <c:v>16.600000000000001</c:v>
                </c:pt>
                <c:pt idx="6896">
                  <c:v>16.739999999999998</c:v>
                </c:pt>
                <c:pt idx="6897">
                  <c:v>16.38</c:v>
                </c:pt>
                <c:pt idx="6898">
                  <c:v>16.559999999999999</c:v>
                </c:pt>
                <c:pt idx="6899">
                  <c:v>16.66</c:v>
                </c:pt>
                <c:pt idx="6900">
                  <c:v>17.2</c:v>
                </c:pt>
                <c:pt idx="6901">
                  <c:v>17.93</c:v>
                </c:pt>
                <c:pt idx="6902">
                  <c:v>18.05</c:v>
                </c:pt>
                <c:pt idx="6903">
                  <c:v>17.54</c:v>
                </c:pt>
                <c:pt idx="6904">
                  <c:v>16.41</c:v>
                </c:pt>
                <c:pt idx="6905">
                  <c:v>14.74</c:v>
                </c:pt>
                <c:pt idx="6906">
                  <c:v>14.56</c:v>
                </c:pt>
                <c:pt idx="6907">
                  <c:v>14.53</c:v>
                </c:pt>
                <c:pt idx="6908">
                  <c:v>14.55</c:v>
                </c:pt>
                <c:pt idx="6909">
                  <c:v>14.49</c:v>
                </c:pt>
                <c:pt idx="6910">
                  <c:v>14.59</c:v>
                </c:pt>
                <c:pt idx="6911">
                  <c:v>14.69</c:v>
                </c:pt>
                <c:pt idx="6912">
                  <c:v>14.73</c:v>
                </c:pt>
                <c:pt idx="6913">
                  <c:v>14.77</c:v>
                </c:pt>
                <c:pt idx="6914">
                  <c:v>15.17</c:v>
                </c:pt>
                <c:pt idx="6915">
                  <c:v>15.07</c:v>
                </c:pt>
                <c:pt idx="6916">
                  <c:v>14.66</c:v>
                </c:pt>
                <c:pt idx="6917">
                  <c:v>14.95</c:v>
                </c:pt>
                <c:pt idx="6918">
                  <c:v>15.02</c:v>
                </c:pt>
                <c:pt idx="6919">
                  <c:v>15.21</c:v>
                </c:pt>
                <c:pt idx="6920">
                  <c:v>15.3</c:v>
                </c:pt>
                <c:pt idx="6922">
                  <c:v>15.26</c:v>
                </c:pt>
                <c:pt idx="6923">
                  <c:v>15.47</c:v>
                </c:pt>
                <c:pt idx="6924">
                  <c:v>15.55</c:v>
                </c:pt>
                <c:pt idx="6925">
                  <c:v>16.04</c:v>
                </c:pt>
                <c:pt idx="6926">
                  <c:v>16.71</c:v>
                </c:pt>
                <c:pt idx="6927">
                  <c:v>16.850000000000001</c:v>
                </c:pt>
                <c:pt idx="6928">
                  <c:v>17.649999999999999</c:v>
                </c:pt>
                <c:pt idx="6929">
                  <c:v>17.54</c:v>
                </c:pt>
                <c:pt idx="6930">
                  <c:v>17.48</c:v>
                </c:pt>
                <c:pt idx="6931">
                  <c:v>17.2</c:v>
                </c:pt>
                <c:pt idx="6932">
                  <c:v>17.27</c:v>
                </c:pt>
                <c:pt idx="6933">
                  <c:v>17.2</c:v>
                </c:pt>
                <c:pt idx="6934">
                  <c:v>17.21</c:v>
                </c:pt>
                <c:pt idx="6935">
                  <c:v>17.239999999999998</c:v>
                </c:pt>
                <c:pt idx="6936">
                  <c:v>17.399999999999999</c:v>
                </c:pt>
                <c:pt idx="6937">
                  <c:v>17.399999999999999</c:v>
                </c:pt>
                <c:pt idx="6938">
                  <c:v>17.66</c:v>
                </c:pt>
                <c:pt idx="6939">
                  <c:v>17.77</c:v>
                </c:pt>
                <c:pt idx="6940">
                  <c:v>17.78</c:v>
                </c:pt>
                <c:pt idx="6941">
                  <c:v>17.82</c:v>
                </c:pt>
                <c:pt idx="6942">
                  <c:v>17.78</c:v>
                </c:pt>
                <c:pt idx="6943">
                  <c:v>17.79</c:v>
                </c:pt>
                <c:pt idx="6944">
                  <c:v>17.79</c:v>
                </c:pt>
                <c:pt idx="6945">
                  <c:v>17.940000000000001</c:v>
                </c:pt>
                <c:pt idx="6946">
                  <c:v>17.989999999999998</c:v>
                </c:pt>
                <c:pt idx="6947">
                  <c:v>17.989999999999998</c:v>
                </c:pt>
                <c:pt idx="6948">
                  <c:v>17.95</c:v>
                </c:pt>
                <c:pt idx="6949">
                  <c:v>17.95</c:v>
                </c:pt>
                <c:pt idx="6950">
                  <c:v>17.940000000000001</c:v>
                </c:pt>
                <c:pt idx="6951">
                  <c:v>17.940000000000001</c:v>
                </c:pt>
                <c:pt idx="6952">
                  <c:v>17.940000000000001</c:v>
                </c:pt>
                <c:pt idx="6953">
                  <c:v>17.93</c:v>
                </c:pt>
                <c:pt idx="6954">
                  <c:v>17.940000000000001</c:v>
                </c:pt>
                <c:pt idx="6955">
                  <c:v>17.940000000000001</c:v>
                </c:pt>
                <c:pt idx="6956">
                  <c:v>17.98</c:v>
                </c:pt>
                <c:pt idx="6957">
                  <c:v>18.02</c:v>
                </c:pt>
                <c:pt idx="6958">
                  <c:v>18.07</c:v>
                </c:pt>
                <c:pt idx="6959">
                  <c:v>18.07</c:v>
                </c:pt>
                <c:pt idx="6960">
                  <c:v>18.07</c:v>
                </c:pt>
                <c:pt idx="6961">
                  <c:v>18.059999999999999</c:v>
                </c:pt>
                <c:pt idx="6962">
                  <c:v>18.04</c:v>
                </c:pt>
                <c:pt idx="6963">
                  <c:v>18.04</c:v>
                </c:pt>
                <c:pt idx="6964">
                  <c:v>18.05</c:v>
                </c:pt>
                <c:pt idx="6965">
                  <c:v>18.05</c:v>
                </c:pt>
                <c:pt idx="6966">
                  <c:v>18.059999999999999</c:v>
                </c:pt>
                <c:pt idx="6967">
                  <c:v>18.04</c:v>
                </c:pt>
                <c:pt idx="6968">
                  <c:v>18.04</c:v>
                </c:pt>
                <c:pt idx="6969">
                  <c:v>18.059999999999999</c:v>
                </c:pt>
                <c:pt idx="6970">
                  <c:v>18.03</c:v>
                </c:pt>
                <c:pt idx="6971">
                  <c:v>18.04</c:v>
                </c:pt>
                <c:pt idx="6972">
                  <c:v>18.04</c:v>
                </c:pt>
                <c:pt idx="6973">
                  <c:v>18.02</c:v>
                </c:pt>
                <c:pt idx="6974">
                  <c:v>18.010000000000002</c:v>
                </c:pt>
                <c:pt idx="6976">
                  <c:v>18</c:v>
                </c:pt>
                <c:pt idx="6977">
                  <c:v>17.98</c:v>
                </c:pt>
                <c:pt idx="6978">
                  <c:v>17.96</c:v>
                </c:pt>
                <c:pt idx="6979">
                  <c:v>17.95</c:v>
                </c:pt>
                <c:pt idx="6980">
                  <c:v>17.93</c:v>
                </c:pt>
                <c:pt idx="6981">
                  <c:v>17.920000000000002</c:v>
                </c:pt>
                <c:pt idx="6982">
                  <c:v>17.88</c:v>
                </c:pt>
                <c:pt idx="6983">
                  <c:v>17.87</c:v>
                </c:pt>
                <c:pt idx="6984">
                  <c:v>17.87</c:v>
                </c:pt>
                <c:pt idx="6985">
                  <c:v>17.850000000000001</c:v>
                </c:pt>
                <c:pt idx="6986">
                  <c:v>17.899999999999999</c:v>
                </c:pt>
                <c:pt idx="6987">
                  <c:v>17.940000000000001</c:v>
                </c:pt>
                <c:pt idx="6988">
                  <c:v>17.98</c:v>
                </c:pt>
                <c:pt idx="6989">
                  <c:v>18</c:v>
                </c:pt>
                <c:pt idx="6990">
                  <c:v>18.02</c:v>
                </c:pt>
                <c:pt idx="6991">
                  <c:v>17.989999999999998</c:v>
                </c:pt>
                <c:pt idx="6992">
                  <c:v>17.96</c:v>
                </c:pt>
                <c:pt idx="6993">
                  <c:v>17.920000000000002</c:v>
                </c:pt>
                <c:pt idx="6994">
                  <c:v>17.89</c:v>
                </c:pt>
                <c:pt idx="6995">
                  <c:v>17.850000000000001</c:v>
                </c:pt>
                <c:pt idx="6996">
                  <c:v>17.86</c:v>
                </c:pt>
                <c:pt idx="6997">
                  <c:v>17.88</c:v>
                </c:pt>
                <c:pt idx="6998">
                  <c:v>17.899999999999999</c:v>
                </c:pt>
                <c:pt idx="6999">
                  <c:v>17.91</c:v>
                </c:pt>
                <c:pt idx="7000">
                  <c:v>17.95</c:v>
                </c:pt>
                <c:pt idx="7001">
                  <c:v>17.95</c:v>
                </c:pt>
                <c:pt idx="7002">
                  <c:v>18</c:v>
                </c:pt>
                <c:pt idx="7003">
                  <c:v>18.04</c:v>
                </c:pt>
                <c:pt idx="7004">
                  <c:v>18.12</c:v>
                </c:pt>
                <c:pt idx="7005">
                  <c:v>18.2</c:v>
                </c:pt>
                <c:pt idx="7006">
                  <c:v>18.28</c:v>
                </c:pt>
                <c:pt idx="7007">
                  <c:v>18.399999999999999</c:v>
                </c:pt>
                <c:pt idx="7008">
                  <c:v>18.8</c:v>
                </c:pt>
                <c:pt idx="7009">
                  <c:v>19.22</c:v>
                </c:pt>
                <c:pt idx="7010">
                  <c:v>20.170000000000002</c:v>
                </c:pt>
                <c:pt idx="7011">
                  <c:v>22.08</c:v>
                </c:pt>
                <c:pt idx="7012">
                  <c:v>24.23</c:v>
                </c:pt>
                <c:pt idx="7013">
                  <c:v>24.45</c:v>
                </c:pt>
                <c:pt idx="7014">
                  <c:v>25.01</c:v>
                </c:pt>
                <c:pt idx="7015">
                  <c:v>25.02</c:v>
                </c:pt>
                <c:pt idx="7017">
                  <c:v>25.03</c:v>
                </c:pt>
                <c:pt idx="7018">
                  <c:v>25.67</c:v>
                </c:pt>
                <c:pt idx="7019">
                  <c:v>25.67</c:v>
                </c:pt>
                <c:pt idx="7020">
                  <c:v>25.68</c:v>
                </c:pt>
                <c:pt idx="7021">
                  <c:v>25.74</c:v>
                </c:pt>
                <c:pt idx="7022">
                  <c:v>25.75</c:v>
                </c:pt>
                <c:pt idx="7023">
                  <c:v>25.75</c:v>
                </c:pt>
                <c:pt idx="7024">
                  <c:v>25.79</c:v>
                </c:pt>
                <c:pt idx="7026">
                  <c:v>25.81</c:v>
                </c:pt>
                <c:pt idx="7027">
                  <c:v>25.81</c:v>
                </c:pt>
                <c:pt idx="7028">
                  <c:v>25.82</c:v>
                </c:pt>
                <c:pt idx="7029">
                  <c:v>25.83</c:v>
                </c:pt>
                <c:pt idx="7030">
                  <c:v>25.83</c:v>
                </c:pt>
                <c:pt idx="7031">
                  <c:v>25.94</c:v>
                </c:pt>
                <c:pt idx="7032">
                  <c:v>25.94</c:v>
                </c:pt>
                <c:pt idx="7033">
                  <c:v>25.95</c:v>
                </c:pt>
                <c:pt idx="7034">
                  <c:v>25.95</c:v>
                </c:pt>
                <c:pt idx="7035">
                  <c:v>25.99</c:v>
                </c:pt>
                <c:pt idx="7036">
                  <c:v>26</c:v>
                </c:pt>
                <c:pt idx="7037">
                  <c:v>26.01</c:v>
                </c:pt>
                <c:pt idx="7038">
                  <c:v>26.01</c:v>
                </c:pt>
                <c:pt idx="7039">
                  <c:v>26.02</c:v>
                </c:pt>
                <c:pt idx="7040">
                  <c:v>26.03</c:v>
                </c:pt>
                <c:pt idx="7041">
                  <c:v>26.04</c:v>
                </c:pt>
                <c:pt idx="7042">
                  <c:v>26.05</c:v>
                </c:pt>
                <c:pt idx="7043">
                  <c:v>28.73</c:v>
                </c:pt>
                <c:pt idx="7044">
                  <c:v>28.73</c:v>
                </c:pt>
                <c:pt idx="7045">
                  <c:v>28.74</c:v>
                </c:pt>
                <c:pt idx="7046">
                  <c:v>28.75</c:v>
                </c:pt>
                <c:pt idx="7047">
                  <c:v>28.77</c:v>
                </c:pt>
                <c:pt idx="7048">
                  <c:v>28.76</c:v>
                </c:pt>
                <c:pt idx="7049">
                  <c:v>28.77</c:v>
                </c:pt>
                <c:pt idx="7050">
                  <c:v>28.77</c:v>
                </c:pt>
                <c:pt idx="7051">
                  <c:v>28.79</c:v>
                </c:pt>
                <c:pt idx="7052">
                  <c:v>28.8</c:v>
                </c:pt>
                <c:pt idx="7053">
                  <c:v>28.81</c:v>
                </c:pt>
                <c:pt idx="7054">
                  <c:v>28.81</c:v>
                </c:pt>
                <c:pt idx="7055">
                  <c:v>28.81</c:v>
                </c:pt>
                <c:pt idx="7056">
                  <c:v>34.33</c:v>
                </c:pt>
                <c:pt idx="7057">
                  <c:v>30.48</c:v>
                </c:pt>
                <c:pt idx="7058">
                  <c:v>30.48</c:v>
                </c:pt>
                <c:pt idx="7059">
                  <c:v>28.86</c:v>
                </c:pt>
                <c:pt idx="7060">
                  <c:v>28.86</c:v>
                </c:pt>
                <c:pt idx="7062">
                  <c:v>28.88</c:v>
                </c:pt>
                <c:pt idx="7063">
                  <c:v>28.89</c:v>
                </c:pt>
                <c:pt idx="7064">
                  <c:v>30.97</c:v>
                </c:pt>
                <c:pt idx="7065">
                  <c:v>30.98</c:v>
                </c:pt>
                <c:pt idx="7066">
                  <c:v>31</c:v>
                </c:pt>
                <c:pt idx="7067">
                  <c:v>31</c:v>
                </c:pt>
                <c:pt idx="7068">
                  <c:v>31.01</c:v>
                </c:pt>
                <c:pt idx="7069">
                  <c:v>31.02</c:v>
                </c:pt>
                <c:pt idx="7070">
                  <c:v>31.02</c:v>
                </c:pt>
                <c:pt idx="7071">
                  <c:v>19</c:v>
                </c:pt>
                <c:pt idx="7072">
                  <c:v>19</c:v>
                </c:pt>
                <c:pt idx="7073">
                  <c:v>18.12</c:v>
                </c:pt>
                <c:pt idx="7074">
                  <c:v>18.37</c:v>
                </c:pt>
                <c:pt idx="7075">
                  <c:v>18.13</c:v>
                </c:pt>
                <c:pt idx="7076">
                  <c:v>18.010000000000002</c:v>
                </c:pt>
                <c:pt idx="7077">
                  <c:v>18.010000000000002</c:v>
                </c:pt>
                <c:pt idx="7078">
                  <c:v>18.02</c:v>
                </c:pt>
                <c:pt idx="7079">
                  <c:v>18.05</c:v>
                </c:pt>
                <c:pt idx="7080">
                  <c:v>19.96</c:v>
                </c:pt>
                <c:pt idx="7081">
                  <c:v>20.329999999999998</c:v>
                </c:pt>
                <c:pt idx="7082">
                  <c:v>20.27</c:v>
                </c:pt>
                <c:pt idx="7083">
                  <c:v>19.87</c:v>
                </c:pt>
                <c:pt idx="7084">
                  <c:v>20.11</c:v>
                </c:pt>
                <c:pt idx="7085">
                  <c:v>20.73</c:v>
                </c:pt>
                <c:pt idx="7086">
                  <c:v>20.91</c:v>
                </c:pt>
                <c:pt idx="7087">
                  <c:v>21</c:v>
                </c:pt>
                <c:pt idx="7088">
                  <c:v>21.52</c:v>
                </c:pt>
                <c:pt idx="7089">
                  <c:v>22.04</c:v>
                </c:pt>
                <c:pt idx="7090">
                  <c:v>22.18</c:v>
                </c:pt>
                <c:pt idx="7091">
                  <c:v>22.18</c:v>
                </c:pt>
                <c:pt idx="7092">
                  <c:v>22.16</c:v>
                </c:pt>
                <c:pt idx="7093">
                  <c:v>22.17</c:v>
                </c:pt>
                <c:pt idx="7094">
                  <c:v>21.62</c:v>
                </c:pt>
                <c:pt idx="7097">
                  <c:v>21.23</c:v>
                </c:pt>
                <c:pt idx="7098">
                  <c:v>21.25</c:v>
                </c:pt>
                <c:pt idx="7099">
                  <c:v>21.26</c:v>
                </c:pt>
                <c:pt idx="7100">
                  <c:v>21.32</c:v>
                </c:pt>
                <c:pt idx="7101">
                  <c:v>21.39</c:v>
                </c:pt>
                <c:pt idx="7102">
                  <c:v>21.49</c:v>
                </c:pt>
                <c:pt idx="7103">
                  <c:v>21.34</c:v>
                </c:pt>
                <c:pt idx="7104">
                  <c:v>21.09</c:v>
                </c:pt>
                <c:pt idx="7105">
                  <c:v>21.28</c:v>
                </c:pt>
                <c:pt idx="7106">
                  <c:v>20.64</c:v>
                </c:pt>
                <c:pt idx="7108">
                  <c:v>20.54</c:v>
                </c:pt>
                <c:pt idx="7109">
                  <c:v>20.440000000000001</c:v>
                </c:pt>
                <c:pt idx="7110">
                  <c:v>20.64</c:v>
                </c:pt>
                <c:pt idx="7111">
                  <c:v>22.85</c:v>
                </c:pt>
                <c:pt idx="7112">
                  <c:v>23.21</c:v>
                </c:pt>
                <c:pt idx="7113">
                  <c:v>23.02</c:v>
                </c:pt>
                <c:pt idx="7114">
                  <c:v>24.55</c:v>
                </c:pt>
                <c:pt idx="7115">
                  <c:v>24.39</c:v>
                </c:pt>
                <c:pt idx="7116">
                  <c:v>27.9</c:v>
                </c:pt>
                <c:pt idx="7117">
                  <c:v>28.48</c:v>
                </c:pt>
                <c:pt idx="7118">
                  <c:v>30.14</c:v>
                </c:pt>
                <c:pt idx="7119">
                  <c:v>29.05</c:v>
                </c:pt>
                <c:pt idx="7120">
                  <c:v>29.62</c:v>
                </c:pt>
                <c:pt idx="7121">
                  <c:v>28.72</c:v>
                </c:pt>
                <c:pt idx="7122">
                  <c:v>28.68</c:v>
                </c:pt>
                <c:pt idx="7123">
                  <c:v>29.79</c:v>
                </c:pt>
                <c:pt idx="7124">
                  <c:v>30.46</c:v>
                </c:pt>
                <c:pt idx="7125">
                  <c:v>29.67</c:v>
                </c:pt>
                <c:pt idx="7126">
                  <c:v>29.68</c:v>
                </c:pt>
                <c:pt idx="7127">
                  <c:v>29.17</c:v>
                </c:pt>
                <c:pt idx="7128">
                  <c:v>29.81</c:v>
                </c:pt>
                <c:pt idx="7129">
                  <c:v>31.09</c:v>
                </c:pt>
                <c:pt idx="7130">
                  <c:v>30.94</c:v>
                </c:pt>
                <c:pt idx="7132">
                  <c:v>30.12</c:v>
                </c:pt>
                <c:pt idx="7133">
                  <c:v>29.24</c:v>
                </c:pt>
                <c:pt idx="7134">
                  <c:v>28.76</c:v>
                </c:pt>
                <c:pt idx="7135">
                  <c:v>29.19</c:v>
                </c:pt>
                <c:pt idx="7136">
                  <c:v>28.65</c:v>
                </c:pt>
                <c:pt idx="7137">
                  <c:v>29.26</c:v>
                </c:pt>
                <c:pt idx="7138">
                  <c:v>29.28</c:v>
                </c:pt>
                <c:pt idx="7139">
                  <c:v>28.98</c:v>
                </c:pt>
                <c:pt idx="7140">
                  <c:v>27.67</c:v>
                </c:pt>
                <c:pt idx="7141">
                  <c:v>26.12</c:v>
                </c:pt>
                <c:pt idx="7142">
                  <c:v>25.92</c:v>
                </c:pt>
                <c:pt idx="7143">
                  <c:v>26.29</c:v>
                </c:pt>
                <c:pt idx="7144">
                  <c:v>26.3</c:v>
                </c:pt>
                <c:pt idx="7145">
                  <c:v>26.8</c:v>
                </c:pt>
                <c:pt idx="7146">
                  <c:v>26.75</c:v>
                </c:pt>
                <c:pt idx="7147">
                  <c:v>26.82</c:v>
                </c:pt>
                <c:pt idx="7148">
                  <c:v>26.72</c:v>
                </c:pt>
                <c:pt idx="7149">
                  <c:v>26.32</c:v>
                </c:pt>
                <c:pt idx="7150">
                  <c:v>26.33</c:v>
                </c:pt>
                <c:pt idx="7151">
                  <c:v>25.81</c:v>
                </c:pt>
                <c:pt idx="7152">
                  <c:v>25.72</c:v>
                </c:pt>
                <c:pt idx="7153">
                  <c:v>25.76</c:v>
                </c:pt>
                <c:pt idx="7154">
                  <c:v>25.88</c:v>
                </c:pt>
                <c:pt idx="7155">
                  <c:v>25.58</c:v>
                </c:pt>
                <c:pt idx="7156">
                  <c:v>25.68</c:v>
                </c:pt>
                <c:pt idx="7157">
                  <c:v>25.54</c:v>
                </c:pt>
                <c:pt idx="7158">
                  <c:v>25.33</c:v>
                </c:pt>
                <c:pt idx="7159">
                  <c:v>25.34</c:v>
                </c:pt>
                <c:pt idx="7160">
                  <c:v>25.08</c:v>
                </c:pt>
                <c:pt idx="7161">
                  <c:v>25</c:v>
                </c:pt>
                <c:pt idx="7162">
                  <c:v>24.4</c:v>
                </c:pt>
                <c:pt idx="7163">
                  <c:v>24.34</c:v>
                </c:pt>
                <c:pt idx="7164">
                  <c:v>24.85</c:v>
                </c:pt>
                <c:pt idx="7165">
                  <c:v>25.51</c:v>
                </c:pt>
                <c:pt idx="7166">
                  <c:v>26.62</c:v>
                </c:pt>
                <c:pt idx="7167">
                  <c:v>27.67</c:v>
                </c:pt>
                <c:pt idx="7168">
                  <c:v>27.78</c:v>
                </c:pt>
                <c:pt idx="7169">
                  <c:v>27.54</c:v>
                </c:pt>
                <c:pt idx="7170">
                  <c:v>27.54</c:v>
                </c:pt>
                <c:pt idx="7171">
                  <c:v>25.56</c:v>
                </c:pt>
                <c:pt idx="7172">
                  <c:v>25.42</c:v>
                </c:pt>
                <c:pt idx="7173">
                  <c:v>25.59</c:v>
                </c:pt>
                <c:pt idx="7174">
                  <c:v>26.18</c:v>
                </c:pt>
                <c:pt idx="7175">
                  <c:v>26.26</c:v>
                </c:pt>
                <c:pt idx="7176">
                  <c:v>25.59</c:v>
                </c:pt>
                <c:pt idx="7177">
                  <c:v>24.38</c:v>
                </c:pt>
                <c:pt idx="7178">
                  <c:v>24.33</c:v>
                </c:pt>
                <c:pt idx="7179">
                  <c:v>24.24</c:v>
                </c:pt>
                <c:pt idx="7180">
                  <c:v>24.13</c:v>
                </c:pt>
                <c:pt idx="7181">
                  <c:v>24.14</c:v>
                </c:pt>
                <c:pt idx="7182">
                  <c:v>24.17</c:v>
                </c:pt>
                <c:pt idx="7184">
                  <c:v>24.37</c:v>
                </c:pt>
                <c:pt idx="7185">
                  <c:v>24.38</c:v>
                </c:pt>
                <c:pt idx="7186">
                  <c:v>24.11</c:v>
                </c:pt>
                <c:pt idx="7187">
                  <c:v>24.19</c:v>
                </c:pt>
                <c:pt idx="7188">
                  <c:v>23.84</c:v>
                </c:pt>
                <c:pt idx="7189">
                  <c:v>23.73</c:v>
                </c:pt>
                <c:pt idx="7190">
                  <c:v>23.79</c:v>
                </c:pt>
                <c:pt idx="7191">
                  <c:v>23.8</c:v>
                </c:pt>
                <c:pt idx="7192">
                  <c:v>23.47</c:v>
                </c:pt>
                <c:pt idx="7193">
                  <c:v>23.72</c:v>
                </c:pt>
                <c:pt idx="7194">
                  <c:v>23.77</c:v>
                </c:pt>
                <c:pt idx="7195">
                  <c:v>23.36</c:v>
                </c:pt>
                <c:pt idx="7196">
                  <c:v>23.08</c:v>
                </c:pt>
                <c:pt idx="7197">
                  <c:v>21.83</c:v>
                </c:pt>
                <c:pt idx="7198">
                  <c:v>21.96</c:v>
                </c:pt>
                <c:pt idx="7199">
                  <c:v>21.74</c:v>
                </c:pt>
                <c:pt idx="7200">
                  <c:v>21.74</c:v>
                </c:pt>
                <c:pt idx="7201">
                  <c:v>21.82</c:v>
                </c:pt>
                <c:pt idx="7202">
                  <c:v>21.98</c:v>
                </c:pt>
                <c:pt idx="7203">
                  <c:v>21.49</c:v>
                </c:pt>
                <c:pt idx="7204">
                  <c:v>20.54</c:v>
                </c:pt>
                <c:pt idx="7205">
                  <c:v>20.84</c:v>
                </c:pt>
                <c:pt idx="7206">
                  <c:v>20.88</c:v>
                </c:pt>
                <c:pt idx="7207">
                  <c:v>20.65</c:v>
                </c:pt>
                <c:pt idx="7208">
                  <c:v>20.5</c:v>
                </c:pt>
                <c:pt idx="7209">
                  <c:v>20.38</c:v>
                </c:pt>
                <c:pt idx="7210">
                  <c:v>20.260000000000002</c:v>
                </c:pt>
                <c:pt idx="7211">
                  <c:v>20.03</c:v>
                </c:pt>
                <c:pt idx="7212">
                  <c:v>19.420000000000002</c:v>
                </c:pt>
                <c:pt idx="7213">
                  <c:v>19.600000000000001</c:v>
                </c:pt>
                <c:pt idx="7214">
                  <c:v>19.97</c:v>
                </c:pt>
                <c:pt idx="7215">
                  <c:v>19.39</c:v>
                </c:pt>
                <c:pt idx="7216">
                  <c:v>19.350000000000001</c:v>
                </c:pt>
                <c:pt idx="7217">
                  <c:v>19.32</c:v>
                </c:pt>
                <c:pt idx="7218">
                  <c:v>19.27</c:v>
                </c:pt>
                <c:pt idx="7219">
                  <c:v>19.21</c:v>
                </c:pt>
                <c:pt idx="7220">
                  <c:v>19.25</c:v>
                </c:pt>
                <c:pt idx="7221">
                  <c:v>18.38</c:v>
                </c:pt>
                <c:pt idx="7222">
                  <c:v>18.260000000000002</c:v>
                </c:pt>
                <c:pt idx="7223">
                  <c:v>18.25</c:v>
                </c:pt>
                <c:pt idx="7224">
                  <c:v>18.43</c:v>
                </c:pt>
                <c:pt idx="7225">
                  <c:v>18.239999999999998</c:v>
                </c:pt>
                <c:pt idx="7226">
                  <c:v>17.579999999999998</c:v>
                </c:pt>
                <c:pt idx="7227">
                  <c:v>17.57</c:v>
                </c:pt>
                <c:pt idx="7228">
                  <c:v>17.54</c:v>
                </c:pt>
                <c:pt idx="7229">
                  <c:v>17.329999999999998</c:v>
                </c:pt>
                <c:pt idx="7230">
                  <c:v>17.04</c:v>
                </c:pt>
                <c:pt idx="7231">
                  <c:v>16.37</c:v>
                </c:pt>
                <c:pt idx="7232">
                  <c:v>16.89</c:v>
                </c:pt>
                <c:pt idx="7233">
                  <c:v>17.98</c:v>
                </c:pt>
                <c:pt idx="7234">
                  <c:v>17.100000000000001</c:v>
                </c:pt>
                <c:pt idx="7235">
                  <c:v>17.14</c:v>
                </c:pt>
                <c:pt idx="7236">
                  <c:v>17.350000000000001</c:v>
                </c:pt>
                <c:pt idx="7237">
                  <c:v>17.59</c:v>
                </c:pt>
                <c:pt idx="7238">
                  <c:v>17.690000000000001</c:v>
                </c:pt>
                <c:pt idx="7239">
                  <c:v>18.22</c:v>
                </c:pt>
                <c:pt idx="7240">
                  <c:v>18.100000000000001</c:v>
                </c:pt>
                <c:pt idx="7241">
                  <c:v>18.11</c:v>
                </c:pt>
                <c:pt idx="7242">
                  <c:v>17.62</c:v>
                </c:pt>
                <c:pt idx="7243">
                  <c:v>16.809999999999999</c:v>
                </c:pt>
                <c:pt idx="7244">
                  <c:v>17.54</c:v>
                </c:pt>
                <c:pt idx="7245">
                  <c:v>17.97</c:v>
                </c:pt>
                <c:pt idx="7246">
                  <c:v>17.97</c:v>
                </c:pt>
                <c:pt idx="7247">
                  <c:v>18.010000000000002</c:v>
                </c:pt>
                <c:pt idx="7248">
                  <c:v>17.61</c:v>
                </c:pt>
                <c:pt idx="7249">
                  <c:v>17.53</c:v>
                </c:pt>
                <c:pt idx="7250">
                  <c:v>17.32</c:v>
                </c:pt>
                <c:pt idx="7251">
                  <c:v>17.170000000000002</c:v>
                </c:pt>
                <c:pt idx="7252">
                  <c:v>16.989999999999998</c:v>
                </c:pt>
                <c:pt idx="7253">
                  <c:v>16.86</c:v>
                </c:pt>
                <c:pt idx="7254">
                  <c:v>16.3</c:v>
                </c:pt>
                <c:pt idx="7255">
                  <c:v>16.48</c:v>
                </c:pt>
                <c:pt idx="7256">
                  <c:v>16.489999999999998</c:v>
                </c:pt>
                <c:pt idx="7257">
                  <c:v>16.39</c:v>
                </c:pt>
                <c:pt idx="7258">
                  <c:v>16.22</c:v>
                </c:pt>
                <c:pt idx="7259">
                  <c:v>16.309999999999999</c:v>
                </c:pt>
                <c:pt idx="7260">
                  <c:v>16.38</c:v>
                </c:pt>
                <c:pt idx="7261">
                  <c:v>14.55</c:v>
                </c:pt>
                <c:pt idx="7262">
                  <c:v>14.9</c:v>
                </c:pt>
                <c:pt idx="7263">
                  <c:v>15.24</c:v>
                </c:pt>
                <c:pt idx="7264">
                  <c:v>15.1</c:v>
                </c:pt>
                <c:pt idx="7265">
                  <c:v>15.07</c:v>
                </c:pt>
                <c:pt idx="7266">
                  <c:v>15.07</c:v>
                </c:pt>
                <c:pt idx="7267">
                  <c:v>15.07</c:v>
                </c:pt>
                <c:pt idx="7268">
                  <c:v>12.53</c:v>
                </c:pt>
                <c:pt idx="7269">
                  <c:v>12.97</c:v>
                </c:pt>
                <c:pt idx="7270">
                  <c:v>12.98</c:v>
                </c:pt>
                <c:pt idx="7271">
                  <c:v>12.98</c:v>
                </c:pt>
                <c:pt idx="7272">
                  <c:v>12.98</c:v>
                </c:pt>
                <c:pt idx="7273">
                  <c:v>12.89</c:v>
                </c:pt>
                <c:pt idx="7274">
                  <c:v>11.73</c:v>
                </c:pt>
                <c:pt idx="7275">
                  <c:v>11.8</c:v>
                </c:pt>
                <c:pt idx="7276">
                  <c:v>11.8</c:v>
                </c:pt>
                <c:pt idx="7279">
                  <c:v>11.88</c:v>
                </c:pt>
                <c:pt idx="7280">
                  <c:v>11.88</c:v>
                </c:pt>
                <c:pt idx="7281">
                  <c:v>11.88</c:v>
                </c:pt>
                <c:pt idx="7283">
                  <c:v>11.81</c:v>
                </c:pt>
                <c:pt idx="7284">
                  <c:v>11.55</c:v>
                </c:pt>
                <c:pt idx="7285">
                  <c:v>11.32</c:v>
                </c:pt>
                <c:pt idx="7286">
                  <c:v>11.28</c:v>
                </c:pt>
                <c:pt idx="7287">
                  <c:v>11.23</c:v>
                </c:pt>
                <c:pt idx="7288">
                  <c:v>11.34</c:v>
                </c:pt>
                <c:pt idx="7289">
                  <c:v>11.72</c:v>
                </c:pt>
                <c:pt idx="7290">
                  <c:v>11.71</c:v>
                </c:pt>
                <c:pt idx="7291">
                  <c:v>11.69</c:v>
                </c:pt>
                <c:pt idx="7292">
                  <c:v>11.72</c:v>
                </c:pt>
                <c:pt idx="7293">
                  <c:v>11.73</c:v>
                </c:pt>
                <c:pt idx="7294">
                  <c:v>11.5</c:v>
                </c:pt>
                <c:pt idx="7295">
                  <c:v>11.2</c:v>
                </c:pt>
                <c:pt idx="7296">
                  <c:v>10.93</c:v>
                </c:pt>
                <c:pt idx="7297">
                  <c:v>10.49</c:v>
                </c:pt>
                <c:pt idx="7298">
                  <c:v>10.58</c:v>
                </c:pt>
                <c:pt idx="7299">
                  <c:v>10.63</c:v>
                </c:pt>
                <c:pt idx="7300">
                  <c:v>10.39</c:v>
                </c:pt>
                <c:pt idx="7301">
                  <c:v>10.38</c:v>
                </c:pt>
                <c:pt idx="7302">
                  <c:v>10.17</c:v>
                </c:pt>
                <c:pt idx="7303">
                  <c:v>10.199999999999999</c:v>
                </c:pt>
                <c:pt idx="7304">
                  <c:v>10.57</c:v>
                </c:pt>
                <c:pt idx="7305">
                  <c:v>10.68</c:v>
                </c:pt>
                <c:pt idx="7306">
                  <c:v>10.83</c:v>
                </c:pt>
                <c:pt idx="7307">
                  <c:v>10.93</c:v>
                </c:pt>
                <c:pt idx="7308">
                  <c:v>10.79</c:v>
                </c:pt>
                <c:pt idx="7309">
                  <c:v>10.83</c:v>
                </c:pt>
                <c:pt idx="7310">
                  <c:v>10.79</c:v>
                </c:pt>
                <c:pt idx="7311">
                  <c:v>10.96</c:v>
                </c:pt>
                <c:pt idx="7312">
                  <c:v>11.19</c:v>
                </c:pt>
                <c:pt idx="7313">
                  <c:v>10.9</c:v>
                </c:pt>
                <c:pt idx="7314">
                  <c:v>10.65</c:v>
                </c:pt>
                <c:pt idx="7315">
                  <c:v>10.85</c:v>
                </c:pt>
                <c:pt idx="7316">
                  <c:v>10.94</c:v>
                </c:pt>
                <c:pt idx="7317">
                  <c:v>11.04</c:v>
                </c:pt>
                <c:pt idx="7318">
                  <c:v>11.15</c:v>
                </c:pt>
                <c:pt idx="7319">
                  <c:v>11.11</c:v>
                </c:pt>
                <c:pt idx="7320">
                  <c:v>11.14</c:v>
                </c:pt>
                <c:pt idx="7321">
                  <c:v>11.03</c:v>
                </c:pt>
                <c:pt idx="7322">
                  <c:v>10.98</c:v>
                </c:pt>
                <c:pt idx="7323">
                  <c:v>11.25</c:v>
                </c:pt>
                <c:pt idx="7324">
                  <c:v>10.88</c:v>
                </c:pt>
                <c:pt idx="7325">
                  <c:v>10.99</c:v>
                </c:pt>
                <c:pt idx="7326">
                  <c:v>11.17</c:v>
                </c:pt>
                <c:pt idx="7327">
                  <c:v>11</c:v>
                </c:pt>
                <c:pt idx="7328">
                  <c:v>10.86</c:v>
                </c:pt>
                <c:pt idx="7329">
                  <c:v>10.89</c:v>
                </c:pt>
                <c:pt idx="7330">
                  <c:v>10.85</c:v>
                </c:pt>
                <c:pt idx="7331">
                  <c:v>10.68</c:v>
                </c:pt>
                <c:pt idx="7332">
                  <c:v>10.68</c:v>
                </c:pt>
                <c:pt idx="7333">
                  <c:v>10.7</c:v>
                </c:pt>
                <c:pt idx="7334">
                  <c:v>10.78</c:v>
                </c:pt>
                <c:pt idx="7335">
                  <c:v>10.8</c:v>
                </c:pt>
                <c:pt idx="7337">
                  <c:v>11.36</c:v>
                </c:pt>
                <c:pt idx="7338">
                  <c:v>11.75</c:v>
                </c:pt>
                <c:pt idx="7339">
                  <c:v>11.7</c:v>
                </c:pt>
                <c:pt idx="7340">
                  <c:v>12</c:v>
                </c:pt>
                <c:pt idx="7342">
                  <c:v>11.9</c:v>
                </c:pt>
                <c:pt idx="7343">
                  <c:v>12.55</c:v>
                </c:pt>
                <c:pt idx="7344">
                  <c:v>12.94</c:v>
                </c:pt>
                <c:pt idx="7345">
                  <c:v>12.63</c:v>
                </c:pt>
                <c:pt idx="7346">
                  <c:v>12.63</c:v>
                </c:pt>
                <c:pt idx="7347">
                  <c:v>12.41</c:v>
                </c:pt>
                <c:pt idx="7348">
                  <c:v>12.08</c:v>
                </c:pt>
                <c:pt idx="7349">
                  <c:v>12.06</c:v>
                </c:pt>
                <c:pt idx="7350">
                  <c:v>11.79</c:v>
                </c:pt>
                <c:pt idx="7351">
                  <c:v>11.96</c:v>
                </c:pt>
                <c:pt idx="7352">
                  <c:v>11.74</c:v>
                </c:pt>
                <c:pt idx="7353">
                  <c:v>11.4</c:v>
                </c:pt>
                <c:pt idx="7354">
                  <c:v>11.35</c:v>
                </c:pt>
                <c:pt idx="7355">
                  <c:v>11.49</c:v>
                </c:pt>
                <c:pt idx="7356">
                  <c:v>11.12</c:v>
                </c:pt>
                <c:pt idx="7357">
                  <c:v>11.39</c:v>
                </c:pt>
                <c:pt idx="7358">
                  <c:v>11.34</c:v>
                </c:pt>
                <c:pt idx="7359">
                  <c:v>11.48</c:v>
                </c:pt>
                <c:pt idx="7360">
                  <c:v>11.43</c:v>
                </c:pt>
                <c:pt idx="7361">
                  <c:v>11.43</c:v>
                </c:pt>
                <c:pt idx="7362">
                  <c:v>11.36</c:v>
                </c:pt>
                <c:pt idx="7363">
                  <c:v>11.26</c:v>
                </c:pt>
                <c:pt idx="7364">
                  <c:v>11.35</c:v>
                </c:pt>
                <c:pt idx="7365">
                  <c:v>11.39</c:v>
                </c:pt>
                <c:pt idx="7366">
                  <c:v>11.33</c:v>
                </c:pt>
                <c:pt idx="7367">
                  <c:v>11.05</c:v>
                </c:pt>
                <c:pt idx="7369">
                  <c:v>10.71</c:v>
                </c:pt>
                <c:pt idx="7373">
                  <c:v>9.73</c:v>
                </c:pt>
                <c:pt idx="7374">
                  <c:v>9.4</c:v>
                </c:pt>
                <c:pt idx="7375">
                  <c:v>9.61</c:v>
                </c:pt>
                <c:pt idx="7376">
                  <c:v>9.61</c:v>
                </c:pt>
                <c:pt idx="7377">
                  <c:v>9.4700000000000006</c:v>
                </c:pt>
                <c:pt idx="7378">
                  <c:v>8.68</c:v>
                </c:pt>
                <c:pt idx="7379">
                  <c:v>8.73</c:v>
                </c:pt>
                <c:pt idx="7380">
                  <c:v>8.31</c:v>
                </c:pt>
                <c:pt idx="7381">
                  <c:v>8.19</c:v>
                </c:pt>
                <c:pt idx="7382">
                  <c:v>8.19</c:v>
                </c:pt>
                <c:pt idx="7383">
                  <c:v>8.15</c:v>
                </c:pt>
                <c:pt idx="7384">
                  <c:v>8.4</c:v>
                </c:pt>
                <c:pt idx="7385">
                  <c:v>8.56</c:v>
                </c:pt>
                <c:pt idx="7386">
                  <c:v>8.92</c:v>
                </c:pt>
                <c:pt idx="7387">
                  <c:v>8.73</c:v>
                </c:pt>
                <c:pt idx="7388">
                  <c:v>8.67</c:v>
                </c:pt>
                <c:pt idx="7389">
                  <c:v>8.9600000000000009</c:v>
                </c:pt>
                <c:pt idx="7390">
                  <c:v>9.34</c:v>
                </c:pt>
                <c:pt idx="7391">
                  <c:v>9.26</c:v>
                </c:pt>
                <c:pt idx="7392">
                  <c:v>9.11</c:v>
                </c:pt>
                <c:pt idx="7393">
                  <c:v>9.0299999999999994</c:v>
                </c:pt>
                <c:pt idx="7394">
                  <c:v>9.18</c:v>
                </c:pt>
                <c:pt idx="7395">
                  <c:v>9.39</c:v>
                </c:pt>
                <c:pt idx="7396">
                  <c:v>9.44</c:v>
                </c:pt>
                <c:pt idx="7397">
                  <c:v>10.38</c:v>
                </c:pt>
                <c:pt idx="7398">
                  <c:v>10.039999999999999</c:v>
                </c:pt>
                <c:pt idx="7399">
                  <c:v>10.39</c:v>
                </c:pt>
                <c:pt idx="7400">
                  <c:v>9.93</c:v>
                </c:pt>
                <c:pt idx="7401">
                  <c:v>9.92</c:v>
                </c:pt>
                <c:pt idx="7402">
                  <c:v>9.94</c:v>
                </c:pt>
                <c:pt idx="7403">
                  <c:v>10.050000000000001</c:v>
                </c:pt>
                <c:pt idx="7404">
                  <c:v>10.35</c:v>
                </c:pt>
                <c:pt idx="7405">
                  <c:v>11.15</c:v>
                </c:pt>
                <c:pt idx="7407">
                  <c:v>11.22</c:v>
                </c:pt>
                <c:pt idx="7408">
                  <c:v>11.23</c:v>
                </c:pt>
                <c:pt idx="7409">
                  <c:v>10.48</c:v>
                </c:pt>
                <c:pt idx="7410">
                  <c:v>10.85</c:v>
                </c:pt>
                <c:pt idx="7411">
                  <c:v>10.78</c:v>
                </c:pt>
                <c:pt idx="7412">
                  <c:v>11.13</c:v>
                </c:pt>
                <c:pt idx="7413">
                  <c:v>11.31</c:v>
                </c:pt>
                <c:pt idx="7414">
                  <c:v>11.44</c:v>
                </c:pt>
                <c:pt idx="7415">
                  <c:v>11.19</c:v>
                </c:pt>
                <c:pt idx="7416">
                  <c:v>10.76</c:v>
                </c:pt>
                <c:pt idx="7417">
                  <c:v>10.63</c:v>
                </c:pt>
                <c:pt idx="7418">
                  <c:v>11.01</c:v>
                </c:pt>
                <c:pt idx="7419">
                  <c:v>11.04</c:v>
                </c:pt>
                <c:pt idx="7420">
                  <c:v>10.41</c:v>
                </c:pt>
                <c:pt idx="7421">
                  <c:v>10.5</c:v>
                </c:pt>
                <c:pt idx="7422">
                  <c:v>10.29</c:v>
                </c:pt>
                <c:pt idx="7423">
                  <c:v>10.32</c:v>
                </c:pt>
                <c:pt idx="7424">
                  <c:v>10.199999999999999</c:v>
                </c:pt>
                <c:pt idx="7425">
                  <c:v>10.11</c:v>
                </c:pt>
                <c:pt idx="7426">
                  <c:v>10.32</c:v>
                </c:pt>
                <c:pt idx="7427">
                  <c:v>10.06</c:v>
                </c:pt>
                <c:pt idx="7428">
                  <c:v>10.24</c:v>
                </c:pt>
                <c:pt idx="7429">
                  <c:v>10.16</c:v>
                </c:pt>
                <c:pt idx="7430">
                  <c:v>10.130000000000001</c:v>
                </c:pt>
                <c:pt idx="7431">
                  <c:v>10.029999999999999</c:v>
                </c:pt>
                <c:pt idx="7432">
                  <c:v>10.050000000000001</c:v>
                </c:pt>
                <c:pt idx="7433">
                  <c:v>10.08</c:v>
                </c:pt>
                <c:pt idx="7434">
                  <c:v>9.81</c:v>
                </c:pt>
                <c:pt idx="7435">
                  <c:v>9.9600000000000009</c:v>
                </c:pt>
                <c:pt idx="7436">
                  <c:v>9.9600000000000009</c:v>
                </c:pt>
                <c:pt idx="7437">
                  <c:v>9.8800000000000008</c:v>
                </c:pt>
                <c:pt idx="7438">
                  <c:v>9.91</c:v>
                </c:pt>
                <c:pt idx="7439">
                  <c:v>9.91</c:v>
                </c:pt>
                <c:pt idx="7440">
                  <c:v>9.7899999999999991</c:v>
                </c:pt>
                <c:pt idx="7441">
                  <c:v>9.83</c:v>
                </c:pt>
                <c:pt idx="7442">
                  <c:v>9.7799999999999994</c:v>
                </c:pt>
                <c:pt idx="7443">
                  <c:v>9.7200000000000006</c:v>
                </c:pt>
                <c:pt idx="7445">
                  <c:v>9.74</c:v>
                </c:pt>
                <c:pt idx="7446">
                  <c:v>9.77</c:v>
                </c:pt>
                <c:pt idx="7447">
                  <c:v>9.91</c:v>
                </c:pt>
                <c:pt idx="7448">
                  <c:v>10.17</c:v>
                </c:pt>
                <c:pt idx="7449">
                  <c:v>10.32</c:v>
                </c:pt>
                <c:pt idx="7450">
                  <c:v>10.07</c:v>
                </c:pt>
                <c:pt idx="7451">
                  <c:v>10.210000000000001</c:v>
                </c:pt>
                <c:pt idx="7452">
                  <c:v>10.39</c:v>
                </c:pt>
                <c:pt idx="7453">
                  <c:v>10.31</c:v>
                </c:pt>
                <c:pt idx="7454">
                  <c:v>10.43</c:v>
                </c:pt>
                <c:pt idx="7455">
                  <c:v>10.35</c:v>
                </c:pt>
                <c:pt idx="7456">
                  <c:v>10.35</c:v>
                </c:pt>
                <c:pt idx="7457">
                  <c:v>10.34</c:v>
                </c:pt>
                <c:pt idx="7458">
                  <c:v>10.48</c:v>
                </c:pt>
                <c:pt idx="7459">
                  <c:v>10.54</c:v>
                </c:pt>
                <c:pt idx="7460">
                  <c:v>10.56</c:v>
                </c:pt>
                <c:pt idx="7461">
                  <c:v>10.5</c:v>
                </c:pt>
                <c:pt idx="7462">
                  <c:v>10.35</c:v>
                </c:pt>
                <c:pt idx="7463">
                  <c:v>10.32</c:v>
                </c:pt>
                <c:pt idx="7464">
                  <c:v>10.19</c:v>
                </c:pt>
                <c:pt idx="7465">
                  <c:v>10.38</c:v>
                </c:pt>
                <c:pt idx="7466">
                  <c:v>10.39</c:v>
                </c:pt>
                <c:pt idx="7467">
                  <c:v>10.36</c:v>
                </c:pt>
                <c:pt idx="7468">
                  <c:v>10.31</c:v>
                </c:pt>
                <c:pt idx="7469">
                  <c:v>10.09</c:v>
                </c:pt>
                <c:pt idx="7470">
                  <c:v>9.77</c:v>
                </c:pt>
                <c:pt idx="7471">
                  <c:v>9.91</c:v>
                </c:pt>
                <c:pt idx="7472">
                  <c:v>9.83</c:v>
                </c:pt>
                <c:pt idx="7473">
                  <c:v>9.7799999999999994</c:v>
                </c:pt>
                <c:pt idx="7474">
                  <c:v>9.74</c:v>
                </c:pt>
                <c:pt idx="7475">
                  <c:v>9.34</c:v>
                </c:pt>
                <c:pt idx="7476">
                  <c:v>9.51</c:v>
                </c:pt>
                <c:pt idx="7477">
                  <c:v>9.17</c:v>
                </c:pt>
                <c:pt idx="7478">
                  <c:v>9.1999999999999993</c:v>
                </c:pt>
                <c:pt idx="7479">
                  <c:v>9.32</c:v>
                </c:pt>
                <c:pt idx="7480">
                  <c:v>9.24</c:v>
                </c:pt>
                <c:pt idx="7481">
                  <c:v>9.2100000000000009</c:v>
                </c:pt>
                <c:pt idx="7482">
                  <c:v>9.23</c:v>
                </c:pt>
                <c:pt idx="7483">
                  <c:v>9.31</c:v>
                </c:pt>
                <c:pt idx="7484">
                  <c:v>9.08</c:v>
                </c:pt>
                <c:pt idx="7485">
                  <c:v>8.81</c:v>
                </c:pt>
                <c:pt idx="7486">
                  <c:v>8.85</c:v>
                </c:pt>
                <c:pt idx="7487">
                  <c:v>8.32</c:v>
                </c:pt>
                <c:pt idx="7488">
                  <c:v>8.31</c:v>
                </c:pt>
                <c:pt idx="7489">
                  <c:v>8.43</c:v>
                </c:pt>
                <c:pt idx="7490">
                  <c:v>8.34</c:v>
                </c:pt>
                <c:pt idx="7491">
                  <c:v>8.3699999999999992</c:v>
                </c:pt>
                <c:pt idx="7492">
                  <c:v>8.33</c:v>
                </c:pt>
                <c:pt idx="7493">
                  <c:v>8.49</c:v>
                </c:pt>
                <c:pt idx="7494">
                  <c:v>8.5299999999999994</c:v>
                </c:pt>
                <c:pt idx="7495">
                  <c:v>8.56</c:v>
                </c:pt>
                <c:pt idx="7497">
                  <c:v>8.56</c:v>
                </c:pt>
                <c:pt idx="7498">
                  <c:v>8.42</c:v>
                </c:pt>
                <c:pt idx="7499">
                  <c:v>8.19</c:v>
                </c:pt>
                <c:pt idx="7500">
                  <c:v>8.0500000000000007</c:v>
                </c:pt>
                <c:pt idx="7501">
                  <c:v>7.91</c:v>
                </c:pt>
                <c:pt idx="7502">
                  <c:v>7.99</c:v>
                </c:pt>
                <c:pt idx="7503">
                  <c:v>7.98</c:v>
                </c:pt>
                <c:pt idx="7504">
                  <c:v>7.98</c:v>
                </c:pt>
                <c:pt idx="7505">
                  <c:v>8.08</c:v>
                </c:pt>
                <c:pt idx="7506">
                  <c:v>8.16</c:v>
                </c:pt>
                <c:pt idx="7507">
                  <c:v>8.34</c:v>
                </c:pt>
                <c:pt idx="7508">
                  <c:v>8.52</c:v>
                </c:pt>
                <c:pt idx="7509">
                  <c:v>8.52</c:v>
                </c:pt>
                <c:pt idx="7510">
                  <c:v>8.4600000000000009</c:v>
                </c:pt>
                <c:pt idx="7511">
                  <c:v>8.49</c:v>
                </c:pt>
                <c:pt idx="7512">
                  <c:v>8.5</c:v>
                </c:pt>
                <c:pt idx="7513">
                  <c:v>8.5500000000000007</c:v>
                </c:pt>
                <c:pt idx="7514">
                  <c:v>8.57</c:v>
                </c:pt>
                <c:pt idx="7515">
                  <c:v>8.77</c:v>
                </c:pt>
                <c:pt idx="7516">
                  <c:v>8.6999999999999993</c:v>
                </c:pt>
                <c:pt idx="7517">
                  <c:v>8.76</c:v>
                </c:pt>
                <c:pt idx="7518">
                  <c:v>8.7899999999999991</c:v>
                </c:pt>
                <c:pt idx="7519">
                  <c:v>8.81</c:v>
                </c:pt>
                <c:pt idx="7520">
                  <c:v>8.76</c:v>
                </c:pt>
                <c:pt idx="7521">
                  <c:v>8.66</c:v>
                </c:pt>
                <c:pt idx="7522">
                  <c:v>8.73</c:v>
                </c:pt>
                <c:pt idx="7523">
                  <c:v>8.77</c:v>
                </c:pt>
                <c:pt idx="7524">
                  <c:v>8.86</c:v>
                </c:pt>
                <c:pt idx="7525">
                  <c:v>8.86</c:v>
                </c:pt>
                <c:pt idx="7526">
                  <c:v>8.84</c:v>
                </c:pt>
                <c:pt idx="7527">
                  <c:v>8.7799999999999994</c:v>
                </c:pt>
                <c:pt idx="7528">
                  <c:v>8.73</c:v>
                </c:pt>
                <c:pt idx="7529">
                  <c:v>8.6999999999999993</c:v>
                </c:pt>
                <c:pt idx="7530">
                  <c:v>8.7799999999999994</c:v>
                </c:pt>
                <c:pt idx="7531">
                  <c:v>8.8000000000000007</c:v>
                </c:pt>
                <c:pt idx="7532">
                  <c:v>8.8000000000000007</c:v>
                </c:pt>
                <c:pt idx="7533">
                  <c:v>8.67</c:v>
                </c:pt>
                <c:pt idx="7534">
                  <c:v>8.76</c:v>
                </c:pt>
                <c:pt idx="7535">
                  <c:v>8.57</c:v>
                </c:pt>
                <c:pt idx="7536">
                  <c:v>8.36</c:v>
                </c:pt>
                <c:pt idx="7537">
                  <c:v>8.34</c:v>
                </c:pt>
                <c:pt idx="7540">
                  <c:v>8.4</c:v>
                </c:pt>
                <c:pt idx="7541">
                  <c:v>8.39</c:v>
                </c:pt>
                <c:pt idx="7542">
                  <c:v>8.41</c:v>
                </c:pt>
                <c:pt idx="7544">
                  <c:v>8.2799999999999994</c:v>
                </c:pt>
                <c:pt idx="7545">
                  <c:v>8.18</c:v>
                </c:pt>
                <c:pt idx="7547">
                  <c:v>8.11</c:v>
                </c:pt>
                <c:pt idx="7548">
                  <c:v>7.64</c:v>
                </c:pt>
                <c:pt idx="7549">
                  <c:v>7.73</c:v>
                </c:pt>
                <c:pt idx="7550">
                  <c:v>7.68</c:v>
                </c:pt>
                <c:pt idx="7551">
                  <c:v>7.72</c:v>
                </c:pt>
                <c:pt idx="7552">
                  <c:v>7.79</c:v>
                </c:pt>
                <c:pt idx="7553">
                  <c:v>7.8</c:v>
                </c:pt>
                <c:pt idx="7554">
                  <c:v>7.95</c:v>
                </c:pt>
                <c:pt idx="7555">
                  <c:v>8.0399999999999991</c:v>
                </c:pt>
                <c:pt idx="7556">
                  <c:v>8.08</c:v>
                </c:pt>
                <c:pt idx="7557">
                  <c:v>8.1199999999999992</c:v>
                </c:pt>
                <c:pt idx="7558">
                  <c:v>8.26</c:v>
                </c:pt>
                <c:pt idx="7559">
                  <c:v>8.34</c:v>
                </c:pt>
                <c:pt idx="7560">
                  <c:v>8.5</c:v>
                </c:pt>
                <c:pt idx="7561">
                  <c:v>8.82</c:v>
                </c:pt>
                <c:pt idx="7562">
                  <c:v>8.6300000000000008</c:v>
                </c:pt>
                <c:pt idx="7563">
                  <c:v>8.7100000000000009</c:v>
                </c:pt>
                <c:pt idx="7564">
                  <c:v>8.7899999999999991</c:v>
                </c:pt>
                <c:pt idx="7565">
                  <c:v>8.68</c:v>
                </c:pt>
                <c:pt idx="7566">
                  <c:v>8.6199999999999992</c:v>
                </c:pt>
                <c:pt idx="7567">
                  <c:v>8.4600000000000009</c:v>
                </c:pt>
                <c:pt idx="7568">
                  <c:v>8.24</c:v>
                </c:pt>
                <c:pt idx="7569">
                  <c:v>7.98</c:v>
                </c:pt>
                <c:pt idx="7570">
                  <c:v>7.97</c:v>
                </c:pt>
                <c:pt idx="7571">
                  <c:v>7.82</c:v>
                </c:pt>
                <c:pt idx="7572">
                  <c:v>7.6</c:v>
                </c:pt>
                <c:pt idx="7573">
                  <c:v>7.57</c:v>
                </c:pt>
                <c:pt idx="7574">
                  <c:v>7.57</c:v>
                </c:pt>
                <c:pt idx="7575">
                  <c:v>7.68</c:v>
                </c:pt>
                <c:pt idx="7576">
                  <c:v>7.55</c:v>
                </c:pt>
                <c:pt idx="7577">
                  <c:v>7.59</c:v>
                </c:pt>
                <c:pt idx="7578">
                  <c:v>7.59</c:v>
                </c:pt>
                <c:pt idx="7579">
                  <c:v>7.61</c:v>
                </c:pt>
                <c:pt idx="7580">
                  <c:v>7.64</c:v>
                </c:pt>
                <c:pt idx="7581">
                  <c:v>7.59</c:v>
                </c:pt>
                <c:pt idx="7582">
                  <c:v>7.49</c:v>
                </c:pt>
                <c:pt idx="7583">
                  <c:v>7.24</c:v>
                </c:pt>
                <c:pt idx="7584">
                  <c:v>7.23</c:v>
                </c:pt>
                <c:pt idx="7585">
                  <c:v>6.89</c:v>
                </c:pt>
                <c:pt idx="7587">
                  <c:v>6.99</c:v>
                </c:pt>
                <c:pt idx="7588">
                  <c:v>6.86</c:v>
                </c:pt>
                <c:pt idx="7589">
                  <c:v>6.64</c:v>
                </c:pt>
                <c:pt idx="7590">
                  <c:v>6.98</c:v>
                </c:pt>
                <c:pt idx="7591">
                  <c:v>6.82</c:v>
                </c:pt>
                <c:pt idx="7592">
                  <c:v>6.99</c:v>
                </c:pt>
                <c:pt idx="7593">
                  <c:v>7.11</c:v>
                </c:pt>
                <c:pt idx="7594">
                  <c:v>7.22</c:v>
                </c:pt>
                <c:pt idx="7595">
                  <c:v>7.29</c:v>
                </c:pt>
                <c:pt idx="7596">
                  <c:v>7.09</c:v>
                </c:pt>
                <c:pt idx="7597">
                  <c:v>6.83</c:v>
                </c:pt>
                <c:pt idx="7598">
                  <c:v>6.77</c:v>
                </c:pt>
                <c:pt idx="7599">
                  <c:v>6.99</c:v>
                </c:pt>
                <c:pt idx="7600">
                  <c:v>6.97</c:v>
                </c:pt>
                <c:pt idx="7601">
                  <c:v>6.81</c:v>
                </c:pt>
                <c:pt idx="7603">
                  <c:v>6.89</c:v>
                </c:pt>
                <c:pt idx="7604">
                  <c:v>6.91</c:v>
                </c:pt>
                <c:pt idx="7605">
                  <c:v>6.65</c:v>
                </c:pt>
                <c:pt idx="7606">
                  <c:v>6.61</c:v>
                </c:pt>
                <c:pt idx="7607">
                  <c:v>6.49</c:v>
                </c:pt>
                <c:pt idx="7608">
                  <c:v>6.29</c:v>
                </c:pt>
                <c:pt idx="7609">
                  <c:v>6.16</c:v>
                </c:pt>
                <c:pt idx="7610">
                  <c:v>6.18</c:v>
                </c:pt>
                <c:pt idx="7611">
                  <c:v>6.22</c:v>
                </c:pt>
                <c:pt idx="7612">
                  <c:v>6.18</c:v>
                </c:pt>
                <c:pt idx="7613">
                  <c:v>6.1</c:v>
                </c:pt>
                <c:pt idx="7614">
                  <c:v>5.89</c:v>
                </c:pt>
                <c:pt idx="7615">
                  <c:v>6.25</c:v>
                </c:pt>
                <c:pt idx="7616">
                  <c:v>6.4</c:v>
                </c:pt>
                <c:pt idx="7617">
                  <c:v>6.23</c:v>
                </c:pt>
                <c:pt idx="7618">
                  <c:v>6.24</c:v>
                </c:pt>
                <c:pt idx="7619">
                  <c:v>6.04</c:v>
                </c:pt>
                <c:pt idx="7622">
                  <c:v>5.98</c:v>
                </c:pt>
                <c:pt idx="7623">
                  <c:v>6.02</c:v>
                </c:pt>
                <c:pt idx="7624">
                  <c:v>6.14</c:v>
                </c:pt>
                <c:pt idx="7625">
                  <c:v>6.3</c:v>
                </c:pt>
                <c:pt idx="7626">
                  <c:v>6.42</c:v>
                </c:pt>
                <c:pt idx="7627">
                  <c:v>6.27</c:v>
                </c:pt>
                <c:pt idx="7628">
                  <c:v>6.22</c:v>
                </c:pt>
                <c:pt idx="7630">
                  <c:v>6.15</c:v>
                </c:pt>
                <c:pt idx="7631">
                  <c:v>6.15</c:v>
                </c:pt>
                <c:pt idx="7632">
                  <c:v>6.15</c:v>
                </c:pt>
                <c:pt idx="7633">
                  <c:v>6.16</c:v>
                </c:pt>
                <c:pt idx="7634">
                  <c:v>6.14</c:v>
                </c:pt>
                <c:pt idx="7635">
                  <c:v>6.07</c:v>
                </c:pt>
                <c:pt idx="7636">
                  <c:v>6.22</c:v>
                </c:pt>
                <c:pt idx="7637">
                  <c:v>6.47</c:v>
                </c:pt>
                <c:pt idx="7638">
                  <c:v>6.32</c:v>
                </c:pt>
                <c:pt idx="7639">
                  <c:v>6.4</c:v>
                </c:pt>
                <c:pt idx="7640">
                  <c:v>6.9</c:v>
                </c:pt>
                <c:pt idx="7641">
                  <c:v>6.88</c:v>
                </c:pt>
                <c:pt idx="7642">
                  <c:v>6.8</c:v>
                </c:pt>
                <c:pt idx="7643">
                  <c:v>6.76</c:v>
                </c:pt>
                <c:pt idx="7644">
                  <c:v>6.55</c:v>
                </c:pt>
                <c:pt idx="7645">
                  <c:v>6.51</c:v>
                </c:pt>
                <c:pt idx="7646">
                  <c:v>6.24</c:v>
                </c:pt>
                <c:pt idx="7647">
                  <c:v>6.24</c:v>
                </c:pt>
                <c:pt idx="7648">
                  <c:v>6.34</c:v>
                </c:pt>
                <c:pt idx="7649">
                  <c:v>6.32</c:v>
                </c:pt>
                <c:pt idx="7650">
                  <c:v>6.27</c:v>
                </c:pt>
                <c:pt idx="7651">
                  <c:v>6.29</c:v>
                </c:pt>
                <c:pt idx="7652">
                  <c:v>6.2</c:v>
                </c:pt>
                <c:pt idx="7653">
                  <c:v>6.47</c:v>
                </c:pt>
                <c:pt idx="7654">
                  <c:v>6.31</c:v>
                </c:pt>
                <c:pt idx="7655">
                  <c:v>5.95</c:v>
                </c:pt>
                <c:pt idx="7657">
                  <c:v>5.54</c:v>
                </c:pt>
                <c:pt idx="7658">
                  <c:v>5.58</c:v>
                </c:pt>
                <c:pt idx="7659">
                  <c:v>5.73</c:v>
                </c:pt>
                <c:pt idx="7660">
                  <c:v>5.73</c:v>
                </c:pt>
                <c:pt idx="7661">
                  <c:v>5.81</c:v>
                </c:pt>
                <c:pt idx="7662">
                  <c:v>5.93</c:v>
                </c:pt>
                <c:pt idx="7663">
                  <c:v>5.88</c:v>
                </c:pt>
                <c:pt idx="7664">
                  <c:v>5.85</c:v>
                </c:pt>
                <c:pt idx="7665">
                  <c:v>5.96</c:v>
                </c:pt>
                <c:pt idx="7666">
                  <c:v>5.97</c:v>
                </c:pt>
                <c:pt idx="7667">
                  <c:v>5.84</c:v>
                </c:pt>
                <c:pt idx="7668">
                  <c:v>5.89</c:v>
                </c:pt>
                <c:pt idx="7669">
                  <c:v>5.86</c:v>
                </c:pt>
                <c:pt idx="7670">
                  <c:v>5.94</c:v>
                </c:pt>
                <c:pt idx="7671">
                  <c:v>5.96</c:v>
                </c:pt>
                <c:pt idx="7672">
                  <c:v>5.96</c:v>
                </c:pt>
                <c:pt idx="7673">
                  <c:v>5.93</c:v>
                </c:pt>
                <c:pt idx="7674">
                  <c:v>6.03</c:v>
                </c:pt>
                <c:pt idx="7675">
                  <c:v>5.99</c:v>
                </c:pt>
                <c:pt idx="7676">
                  <c:v>5.95</c:v>
                </c:pt>
                <c:pt idx="7677">
                  <c:v>5.99</c:v>
                </c:pt>
                <c:pt idx="7678">
                  <c:v>6.09</c:v>
                </c:pt>
                <c:pt idx="7679">
                  <c:v>6.27</c:v>
                </c:pt>
                <c:pt idx="7680">
                  <c:v>6.28</c:v>
                </c:pt>
                <c:pt idx="7681">
                  <c:v>6.26</c:v>
                </c:pt>
                <c:pt idx="7682">
                  <c:v>6.29</c:v>
                </c:pt>
                <c:pt idx="7683">
                  <c:v>6.25</c:v>
                </c:pt>
                <c:pt idx="7684">
                  <c:v>6.21</c:v>
                </c:pt>
                <c:pt idx="7685">
                  <c:v>6.29</c:v>
                </c:pt>
                <c:pt idx="7686">
                  <c:v>6.27</c:v>
                </c:pt>
                <c:pt idx="7687">
                  <c:v>6.27</c:v>
                </c:pt>
                <c:pt idx="7688">
                  <c:v>6.31</c:v>
                </c:pt>
                <c:pt idx="7689">
                  <c:v>6.13</c:v>
                </c:pt>
                <c:pt idx="7690">
                  <c:v>6</c:v>
                </c:pt>
                <c:pt idx="7691">
                  <c:v>5.81</c:v>
                </c:pt>
                <c:pt idx="7692">
                  <c:v>5.85</c:v>
                </c:pt>
                <c:pt idx="7693">
                  <c:v>5.84</c:v>
                </c:pt>
                <c:pt idx="7694">
                  <c:v>5.97</c:v>
                </c:pt>
                <c:pt idx="7695">
                  <c:v>6.14</c:v>
                </c:pt>
                <c:pt idx="7696">
                  <c:v>6.12</c:v>
                </c:pt>
                <c:pt idx="7697">
                  <c:v>6.37</c:v>
                </c:pt>
                <c:pt idx="7698">
                  <c:v>6.43</c:v>
                </c:pt>
                <c:pt idx="7699">
                  <c:v>6.47</c:v>
                </c:pt>
                <c:pt idx="7700">
                  <c:v>6.56</c:v>
                </c:pt>
                <c:pt idx="7701">
                  <c:v>6.44</c:v>
                </c:pt>
                <c:pt idx="7702">
                  <c:v>6.38</c:v>
                </c:pt>
                <c:pt idx="7703">
                  <c:v>6.35</c:v>
                </c:pt>
                <c:pt idx="7704">
                  <c:v>6.31</c:v>
                </c:pt>
                <c:pt idx="7706">
                  <c:v>5.94</c:v>
                </c:pt>
                <c:pt idx="7707">
                  <c:v>5.94</c:v>
                </c:pt>
                <c:pt idx="7708">
                  <c:v>5.84</c:v>
                </c:pt>
                <c:pt idx="7709">
                  <c:v>5.83</c:v>
                </c:pt>
                <c:pt idx="7710">
                  <c:v>5.93</c:v>
                </c:pt>
                <c:pt idx="7711">
                  <c:v>5.75</c:v>
                </c:pt>
                <c:pt idx="7712">
                  <c:v>5.7</c:v>
                </c:pt>
                <c:pt idx="7713">
                  <c:v>5.6</c:v>
                </c:pt>
                <c:pt idx="7714">
                  <c:v>5.81</c:v>
                </c:pt>
                <c:pt idx="7715">
                  <c:v>5.89</c:v>
                </c:pt>
                <c:pt idx="7716">
                  <c:v>5.82</c:v>
                </c:pt>
                <c:pt idx="7717">
                  <c:v>5.78</c:v>
                </c:pt>
                <c:pt idx="7718">
                  <c:v>5.88</c:v>
                </c:pt>
                <c:pt idx="7719">
                  <c:v>5.84</c:v>
                </c:pt>
                <c:pt idx="7720">
                  <c:v>5.61</c:v>
                </c:pt>
                <c:pt idx="7721">
                  <c:v>5.61</c:v>
                </c:pt>
                <c:pt idx="7722">
                  <c:v>5.61</c:v>
                </c:pt>
                <c:pt idx="7723">
                  <c:v>5.69</c:v>
                </c:pt>
                <c:pt idx="7724">
                  <c:v>5.64</c:v>
                </c:pt>
                <c:pt idx="7725">
                  <c:v>5.69</c:v>
                </c:pt>
                <c:pt idx="7726">
                  <c:v>5.72</c:v>
                </c:pt>
                <c:pt idx="7727">
                  <c:v>5.76</c:v>
                </c:pt>
                <c:pt idx="7728">
                  <c:v>5.81</c:v>
                </c:pt>
                <c:pt idx="7729">
                  <c:v>5.83</c:v>
                </c:pt>
                <c:pt idx="7730">
                  <c:v>5.82</c:v>
                </c:pt>
                <c:pt idx="7731">
                  <c:v>5.83</c:v>
                </c:pt>
                <c:pt idx="7732">
                  <c:v>6.02</c:v>
                </c:pt>
                <c:pt idx="7733">
                  <c:v>6.17</c:v>
                </c:pt>
                <c:pt idx="7734">
                  <c:v>6.11</c:v>
                </c:pt>
                <c:pt idx="7735">
                  <c:v>6.13</c:v>
                </c:pt>
                <c:pt idx="7736">
                  <c:v>6.39</c:v>
                </c:pt>
                <c:pt idx="7737">
                  <c:v>6.85</c:v>
                </c:pt>
                <c:pt idx="7738">
                  <c:v>6.54</c:v>
                </c:pt>
                <c:pt idx="7739">
                  <c:v>6.62</c:v>
                </c:pt>
                <c:pt idx="7740">
                  <c:v>6.44</c:v>
                </c:pt>
                <c:pt idx="7741">
                  <c:v>6.37</c:v>
                </c:pt>
                <c:pt idx="7742">
                  <c:v>6.61</c:v>
                </c:pt>
                <c:pt idx="7743">
                  <c:v>6.67</c:v>
                </c:pt>
                <c:pt idx="7744">
                  <c:v>6.63</c:v>
                </c:pt>
                <c:pt idx="7745">
                  <c:v>6.64</c:v>
                </c:pt>
                <c:pt idx="7746">
                  <c:v>6.66</c:v>
                </c:pt>
                <c:pt idx="7747">
                  <c:v>7.02</c:v>
                </c:pt>
                <c:pt idx="7748">
                  <c:v>7.44</c:v>
                </c:pt>
                <c:pt idx="7749">
                  <c:v>9.1199999999999992</c:v>
                </c:pt>
                <c:pt idx="7750">
                  <c:v>8.1</c:v>
                </c:pt>
                <c:pt idx="7751">
                  <c:v>7.91</c:v>
                </c:pt>
                <c:pt idx="7752">
                  <c:v>7.93</c:v>
                </c:pt>
                <c:pt idx="7753">
                  <c:v>7.22</c:v>
                </c:pt>
                <c:pt idx="7754">
                  <c:v>7.42</c:v>
                </c:pt>
                <c:pt idx="7755">
                  <c:v>7.32</c:v>
                </c:pt>
                <c:pt idx="7756">
                  <c:v>7.34</c:v>
                </c:pt>
                <c:pt idx="7758">
                  <c:v>7.55</c:v>
                </c:pt>
                <c:pt idx="7759">
                  <c:v>8.15</c:v>
                </c:pt>
                <c:pt idx="7760">
                  <c:v>8</c:v>
                </c:pt>
                <c:pt idx="7761">
                  <c:v>8.17</c:v>
                </c:pt>
                <c:pt idx="7762">
                  <c:v>8.0399999999999991</c:v>
                </c:pt>
                <c:pt idx="7763">
                  <c:v>7.99</c:v>
                </c:pt>
                <c:pt idx="7764">
                  <c:v>7.9</c:v>
                </c:pt>
                <c:pt idx="7765">
                  <c:v>7.99</c:v>
                </c:pt>
                <c:pt idx="7766">
                  <c:v>7.98</c:v>
                </c:pt>
                <c:pt idx="7767">
                  <c:v>8.01</c:v>
                </c:pt>
                <c:pt idx="7768">
                  <c:v>7.91</c:v>
                </c:pt>
                <c:pt idx="7769">
                  <c:v>8.08</c:v>
                </c:pt>
                <c:pt idx="7770">
                  <c:v>8.02</c:v>
                </c:pt>
                <c:pt idx="7771">
                  <c:v>8.07</c:v>
                </c:pt>
                <c:pt idx="7772">
                  <c:v>8.27</c:v>
                </c:pt>
                <c:pt idx="7773">
                  <c:v>8.34</c:v>
                </c:pt>
                <c:pt idx="7774">
                  <c:v>8.27</c:v>
                </c:pt>
                <c:pt idx="7775">
                  <c:v>8.1999999999999993</c:v>
                </c:pt>
                <c:pt idx="7776">
                  <c:v>7.93</c:v>
                </c:pt>
                <c:pt idx="7777">
                  <c:v>7.91</c:v>
                </c:pt>
                <c:pt idx="7778">
                  <c:v>8.15</c:v>
                </c:pt>
                <c:pt idx="7779">
                  <c:v>8.44</c:v>
                </c:pt>
                <c:pt idx="7780">
                  <c:v>8.41</c:v>
                </c:pt>
                <c:pt idx="7781">
                  <c:v>8.0399999999999991</c:v>
                </c:pt>
                <c:pt idx="7782">
                  <c:v>7.82</c:v>
                </c:pt>
                <c:pt idx="7783">
                  <c:v>7.79</c:v>
                </c:pt>
                <c:pt idx="7784">
                  <c:v>7.71</c:v>
                </c:pt>
                <c:pt idx="7785">
                  <c:v>7.24</c:v>
                </c:pt>
                <c:pt idx="7786">
                  <c:v>7.24</c:v>
                </c:pt>
                <c:pt idx="7787">
                  <c:v>7.63</c:v>
                </c:pt>
                <c:pt idx="7788">
                  <c:v>8.68</c:v>
                </c:pt>
                <c:pt idx="7789">
                  <c:v>8.58</c:v>
                </c:pt>
                <c:pt idx="7790">
                  <c:v>8.92</c:v>
                </c:pt>
                <c:pt idx="7791">
                  <c:v>9.06</c:v>
                </c:pt>
                <c:pt idx="7792">
                  <c:v>9.01</c:v>
                </c:pt>
                <c:pt idx="7793">
                  <c:v>9.1300000000000008</c:v>
                </c:pt>
                <c:pt idx="7794">
                  <c:v>8.4</c:v>
                </c:pt>
                <c:pt idx="7795">
                  <c:v>8.35</c:v>
                </c:pt>
                <c:pt idx="7796">
                  <c:v>8.23</c:v>
                </c:pt>
                <c:pt idx="7797">
                  <c:v>8.39</c:v>
                </c:pt>
                <c:pt idx="7798">
                  <c:v>8.44</c:v>
                </c:pt>
                <c:pt idx="7801">
                  <c:v>8.99</c:v>
                </c:pt>
                <c:pt idx="7802">
                  <c:v>9.61</c:v>
                </c:pt>
                <c:pt idx="7803">
                  <c:v>9.61</c:v>
                </c:pt>
                <c:pt idx="7805">
                  <c:v>9.5</c:v>
                </c:pt>
                <c:pt idx="7806">
                  <c:v>9.36</c:v>
                </c:pt>
                <c:pt idx="7808">
                  <c:v>10.11</c:v>
                </c:pt>
                <c:pt idx="7809">
                  <c:v>10.47</c:v>
                </c:pt>
                <c:pt idx="7810">
                  <c:v>10.01</c:v>
                </c:pt>
                <c:pt idx="7811">
                  <c:v>9.4700000000000006</c:v>
                </c:pt>
                <c:pt idx="7812">
                  <c:v>9.2799999999999994</c:v>
                </c:pt>
                <c:pt idx="7813">
                  <c:v>9.24</c:v>
                </c:pt>
                <c:pt idx="7814">
                  <c:v>8.65</c:v>
                </c:pt>
                <c:pt idx="7815">
                  <c:v>9.41</c:v>
                </c:pt>
                <c:pt idx="7816">
                  <c:v>9.15</c:v>
                </c:pt>
                <c:pt idx="7817">
                  <c:v>9.49</c:v>
                </c:pt>
                <c:pt idx="7818">
                  <c:v>9.3800000000000008</c:v>
                </c:pt>
                <c:pt idx="7819">
                  <c:v>9</c:v>
                </c:pt>
                <c:pt idx="7820">
                  <c:v>8.42</c:v>
                </c:pt>
                <c:pt idx="7821">
                  <c:v>8.9700000000000006</c:v>
                </c:pt>
                <c:pt idx="7822">
                  <c:v>9.3800000000000008</c:v>
                </c:pt>
                <c:pt idx="7823">
                  <c:v>9.5</c:v>
                </c:pt>
                <c:pt idx="7824">
                  <c:v>11.05</c:v>
                </c:pt>
                <c:pt idx="7825">
                  <c:v>9.83</c:v>
                </c:pt>
                <c:pt idx="7826">
                  <c:v>10.79</c:v>
                </c:pt>
                <c:pt idx="7827">
                  <c:v>10.050000000000001</c:v>
                </c:pt>
                <c:pt idx="7828">
                  <c:v>9.4499999999999993</c:v>
                </c:pt>
                <c:pt idx="7829">
                  <c:v>10.16</c:v>
                </c:pt>
                <c:pt idx="7830">
                  <c:v>9.9</c:v>
                </c:pt>
                <c:pt idx="7831">
                  <c:v>10.23</c:v>
                </c:pt>
                <c:pt idx="7832">
                  <c:v>10.25</c:v>
                </c:pt>
                <c:pt idx="7833">
                  <c:v>10.039999999999999</c:v>
                </c:pt>
                <c:pt idx="7834">
                  <c:v>10.41</c:v>
                </c:pt>
                <c:pt idx="7835">
                  <c:v>9.16</c:v>
                </c:pt>
                <c:pt idx="7836">
                  <c:v>9.2799999999999994</c:v>
                </c:pt>
                <c:pt idx="7837">
                  <c:v>9.98</c:v>
                </c:pt>
                <c:pt idx="7838">
                  <c:v>9.84</c:v>
                </c:pt>
                <c:pt idx="7839">
                  <c:v>9.6999999999999993</c:v>
                </c:pt>
                <c:pt idx="7840">
                  <c:v>9.6999999999999993</c:v>
                </c:pt>
                <c:pt idx="7842">
                  <c:v>8.94</c:v>
                </c:pt>
                <c:pt idx="7843">
                  <c:v>8.64</c:v>
                </c:pt>
                <c:pt idx="7844">
                  <c:v>8.9</c:v>
                </c:pt>
                <c:pt idx="7845">
                  <c:v>9.24</c:v>
                </c:pt>
                <c:pt idx="7846">
                  <c:v>9.56</c:v>
                </c:pt>
                <c:pt idx="7847">
                  <c:v>9.65</c:v>
                </c:pt>
                <c:pt idx="7848">
                  <c:v>9.51</c:v>
                </c:pt>
                <c:pt idx="7849">
                  <c:v>9.59</c:v>
                </c:pt>
                <c:pt idx="7850">
                  <c:v>9.4</c:v>
                </c:pt>
                <c:pt idx="7851">
                  <c:v>9.84</c:v>
                </c:pt>
                <c:pt idx="7852">
                  <c:v>9.94</c:v>
                </c:pt>
                <c:pt idx="7853">
                  <c:v>10.51</c:v>
                </c:pt>
                <c:pt idx="7854">
                  <c:v>10.48</c:v>
                </c:pt>
                <c:pt idx="7855">
                  <c:v>10.58</c:v>
                </c:pt>
                <c:pt idx="7856">
                  <c:v>10.72</c:v>
                </c:pt>
                <c:pt idx="7857">
                  <c:v>10.47</c:v>
                </c:pt>
                <c:pt idx="7858">
                  <c:v>10.7</c:v>
                </c:pt>
                <c:pt idx="7859">
                  <c:v>11.39</c:v>
                </c:pt>
                <c:pt idx="7860">
                  <c:v>11.98</c:v>
                </c:pt>
                <c:pt idx="7861">
                  <c:v>11.36</c:v>
                </c:pt>
                <c:pt idx="7862">
                  <c:v>11.28</c:v>
                </c:pt>
                <c:pt idx="7864">
                  <c:v>10.71</c:v>
                </c:pt>
                <c:pt idx="7865">
                  <c:v>11.09</c:v>
                </c:pt>
                <c:pt idx="7866">
                  <c:v>11.06</c:v>
                </c:pt>
                <c:pt idx="7867">
                  <c:v>11.13</c:v>
                </c:pt>
                <c:pt idx="7868">
                  <c:v>11.47</c:v>
                </c:pt>
                <c:pt idx="7869">
                  <c:v>11.63</c:v>
                </c:pt>
                <c:pt idx="7870">
                  <c:v>11.92</c:v>
                </c:pt>
                <c:pt idx="7871">
                  <c:v>11.72</c:v>
                </c:pt>
                <c:pt idx="7872">
                  <c:v>11.87</c:v>
                </c:pt>
                <c:pt idx="7873">
                  <c:v>11.6</c:v>
                </c:pt>
                <c:pt idx="7874">
                  <c:v>11.47</c:v>
                </c:pt>
                <c:pt idx="7877">
                  <c:v>11.42</c:v>
                </c:pt>
                <c:pt idx="7878">
                  <c:v>11.73</c:v>
                </c:pt>
                <c:pt idx="7879">
                  <c:v>12.03</c:v>
                </c:pt>
                <c:pt idx="7880">
                  <c:v>12.79</c:v>
                </c:pt>
                <c:pt idx="7881">
                  <c:v>12.77</c:v>
                </c:pt>
                <c:pt idx="7882">
                  <c:v>12.9</c:v>
                </c:pt>
                <c:pt idx="7883">
                  <c:v>13.45</c:v>
                </c:pt>
                <c:pt idx="7884">
                  <c:v>12.67</c:v>
                </c:pt>
                <c:pt idx="7885">
                  <c:v>12.24</c:v>
                </c:pt>
                <c:pt idx="7886">
                  <c:v>12.61</c:v>
                </c:pt>
                <c:pt idx="7887">
                  <c:v>11.53</c:v>
                </c:pt>
                <c:pt idx="7888">
                  <c:v>11.03</c:v>
                </c:pt>
                <c:pt idx="7889">
                  <c:v>11.07</c:v>
                </c:pt>
                <c:pt idx="7891">
                  <c:v>10.7</c:v>
                </c:pt>
                <c:pt idx="7892">
                  <c:v>10.5</c:v>
                </c:pt>
                <c:pt idx="7893">
                  <c:v>10.87</c:v>
                </c:pt>
                <c:pt idx="7894">
                  <c:v>11.13</c:v>
                </c:pt>
                <c:pt idx="7895">
                  <c:v>10.89</c:v>
                </c:pt>
                <c:pt idx="7896">
                  <c:v>10.69</c:v>
                </c:pt>
                <c:pt idx="7897">
                  <c:v>10.89</c:v>
                </c:pt>
                <c:pt idx="7898">
                  <c:v>10.82</c:v>
                </c:pt>
                <c:pt idx="7899">
                  <c:v>10.56</c:v>
                </c:pt>
                <c:pt idx="7900">
                  <c:v>10.63</c:v>
                </c:pt>
                <c:pt idx="7901">
                  <c:v>10.32</c:v>
                </c:pt>
                <c:pt idx="7902">
                  <c:v>11.37</c:v>
                </c:pt>
                <c:pt idx="7903">
                  <c:v>11.08</c:v>
                </c:pt>
                <c:pt idx="7904">
                  <c:v>10.92</c:v>
                </c:pt>
                <c:pt idx="7905">
                  <c:v>11.3</c:v>
                </c:pt>
                <c:pt idx="7906">
                  <c:v>11.25</c:v>
                </c:pt>
                <c:pt idx="7907">
                  <c:v>11.46</c:v>
                </c:pt>
                <c:pt idx="7908">
                  <c:v>11.66</c:v>
                </c:pt>
                <c:pt idx="7909">
                  <c:v>10.98</c:v>
                </c:pt>
                <c:pt idx="7910">
                  <c:v>10.89</c:v>
                </c:pt>
                <c:pt idx="7912">
                  <c:v>11.16</c:v>
                </c:pt>
                <c:pt idx="7913">
                  <c:v>11.07</c:v>
                </c:pt>
                <c:pt idx="7914">
                  <c:v>10.47</c:v>
                </c:pt>
                <c:pt idx="7915">
                  <c:v>10.65</c:v>
                </c:pt>
                <c:pt idx="7916">
                  <c:v>11.03</c:v>
                </c:pt>
                <c:pt idx="7917">
                  <c:v>11.3</c:v>
                </c:pt>
                <c:pt idx="7918">
                  <c:v>11.53</c:v>
                </c:pt>
                <c:pt idx="7919">
                  <c:v>11.43</c:v>
                </c:pt>
                <c:pt idx="7920">
                  <c:v>11.16</c:v>
                </c:pt>
                <c:pt idx="7921">
                  <c:v>12.18</c:v>
                </c:pt>
                <c:pt idx="7922">
                  <c:v>12.34</c:v>
                </c:pt>
                <c:pt idx="7923">
                  <c:v>12.65</c:v>
                </c:pt>
                <c:pt idx="7924">
                  <c:v>12.6</c:v>
                </c:pt>
                <c:pt idx="7925">
                  <c:v>12.54</c:v>
                </c:pt>
                <c:pt idx="7926">
                  <c:v>12.33</c:v>
                </c:pt>
                <c:pt idx="7927">
                  <c:v>11.1</c:v>
                </c:pt>
                <c:pt idx="7928">
                  <c:v>10.29</c:v>
                </c:pt>
                <c:pt idx="7929">
                  <c:v>10.5</c:v>
                </c:pt>
                <c:pt idx="7930">
                  <c:v>10.8</c:v>
                </c:pt>
                <c:pt idx="7956">
                  <c:v>11.88</c:v>
                </c:pt>
                <c:pt idx="7957">
                  <c:v>11.81</c:v>
                </c:pt>
                <c:pt idx="7958">
                  <c:v>11.51</c:v>
                </c:pt>
                <c:pt idx="7959">
                  <c:v>11.81</c:v>
                </c:pt>
                <c:pt idx="7960">
                  <c:v>11.82</c:v>
                </c:pt>
                <c:pt idx="7961">
                  <c:v>11.75</c:v>
                </c:pt>
                <c:pt idx="7962">
                  <c:v>10.74</c:v>
                </c:pt>
                <c:pt idx="7963">
                  <c:v>10.57</c:v>
                </c:pt>
                <c:pt idx="7964">
                  <c:v>10.34</c:v>
                </c:pt>
                <c:pt idx="7965">
                  <c:v>9.83</c:v>
                </c:pt>
                <c:pt idx="7966">
                  <c:v>9.07</c:v>
                </c:pt>
                <c:pt idx="7967">
                  <c:v>9.1999999999999993</c:v>
                </c:pt>
                <c:pt idx="7968">
                  <c:v>9.35</c:v>
                </c:pt>
                <c:pt idx="7969">
                  <c:v>9.31</c:v>
                </c:pt>
                <c:pt idx="7970">
                  <c:v>10.01</c:v>
                </c:pt>
                <c:pt idx="7971">
                  <c:v>9.7100000000000009</c:v>
                </c:pt>
                <c:pt idx="7972">
                  <c:v>9.9</c:v>
                </c:pt>
                <c:pt idx="7973">
                  <c:v>9.41</c:v>
                </c:pt>
                <c:pt idx="7974">
                  <c:v>9.07</c:v>
                </c:pt>
                <c:pt idx="7975">
                  <c:v>9.15</c:v>
                </c:pt>
                <c:pt idx="7976">
                  <c:v>9.18</c:v>
                </c:pt>
                <c:pt idx="7977">
                  <c:v>9.18</c:v>
                </c:pt>
                <c:pt idx="7978">
                  <c:v>9.18</c:v>
                </c:pt>
                <c:pt idx="7979">
                  <c:v>9.2200000000000006</c:v>
                </c:pt>
                <c:pt idx="7980">
                  <c:v>9</c:v>
                </c:pt>
                <c:pt idx="7981">
                  <c:v>8.8699999999999992</c:v>
                </c:pt>
                <c:pt idx="7982">
                  <c:v>8.8800000000000008</c:v>
                </c:pt>
                <c:pt idx="7983">
                  <c:v>8.52</c:v>
                </c:pt>
                <c:pt idx="7984">
                  <c:v>8.4499999999999993</c:v>
                </c:pt>
                <c:pt idx="7985">
                  <c:v>8.56</c:v>
                </c:pt>
                <c:pt idx="7986">
                  <c:v>8.5399999999999991</c:v>
                </c:pt>
                <c:pt idx="7987">
                  <c:v>8.6300000000000008</c:v>
                </c:pt>
                <c:pt idx="7988">
                  <c:v>8.49</c:v>
                </c:pt>
                <c:pt idx="7989">
                  <c:v>8.33</c:v>
                </c:pt>
                <c:pt idx="7990">
                  <c:v>8.1999999999999993</c:v>
                </c:pt>
                <c:pt idx="7991">
                  <c:v>8.18</c:v>
                </c:pt>
                <c:pt idx="7992">
                  <c:v>8.01</c:v>
                </c:pt>
                <c:pt idx="7993">
                  <c:v>8.19</c:v>
                </c:pt>
                <c:pt idx="7994">
                  <c:v>8.2899999999999991</c:v>
                </c:pt>
                <c:pt idx="7995">
                  <c:v>8.49</c:v>
                </c:pt>
                <c:pt idx="7996">
                  <c:v>8.25</c:v>
                </c:pt>
                <c:pt idx="7997">
                  <c:v>8.18</c:v>
                </c:pt>
                <c:pt idx="7998">
                  <c:v>8.2899999999999991</c:v>
                </c:pt>
                <c:pt idx="7999">
                  <c:v>8.25</c:v>
                </c:pt>
                <c:pt idx="8000">
                  <c:v>8.01</c:v>
                </c:pt>
                <c:pt idx="8001">
                  <c:v>7.97</c:v>
                </c:pt>
                <c:pt idx="8002">
                  <c:v>7.84</c:v>
                </c:pt>
                <c:pt idx="8003">
                  <c:v>7.78</c:v>
                </c:pt>
                <c:pt idx="8004">
                  <c:v>7.74</c:v>
                </c:pt>
                <c:pt idx="8005">
                  <c:v>7.83</c:v>
                </c:pt>
                <c:pt idx="8006">
                  <c:v>7.72</c:v>
                </c:pt>
                <c:pt idx="8007">
                  <c:v>7.93</c:v>
                </c:pt>
                <c:pt idx="8008">
                  <c:v>7.95</c:v>
                </c:pt>
                <c:pt idx="8009">
                  <c:v>7.89</c:v>
                </c:pt>
                <c:pt idx="8010">
                  <c:v>7.87</c:v>
                </c:pt>
                <c:pt idx="8011">
                  <c:v>7.59</c:v>
                </c:pt>
                <c:pt idx="8012">
                  <c:v>7.57</c:v>
                </c:pt>
                <c:pt idx="8013">
                  <c:v>7.61</c:v>
                </c:pt>
                <c:pt idx="8014">
                  <c:v>7.71</c:v>
                </c:pt>
                <c:pt idx="8015">
                  <c:v>7.61</c:v>
                </c:pt>
                <c:pt idx="8016">
                  <c:v>7.67</c:v>
                </c:pt>
                <c:pt idx="8017">
                  <c:v>7.76</c:v>
                </c:pt>
                <c:pt idx="8019">
                  <c:v>7.86</c:v>
                </c:pt>
                <c:pt idx="8020">
                  <c:v>7.88</c:v>
                </c:pt>
                <c:pt idx="8021">
                  <c:v>7.95</c:v>
                </c:pt>
                <c:pt idx="8022">
                  <c:v>7.83</c:v>
                </c:pt>
                <c:pt idx="8023">
                  <c:v>7.77</c:v>
                </c:pt>
                <c:pt idx="8024">
                  <c:v>7.82</c:v>
                </c:pt>
                <c:pt idx="8025">
                  <c:v>7.76</c:v>
                </c:pt>
                <c:pt idx="8026">
                  <c:v>7.72</c:v>
                </c:pt>
                <c:pt idx="8027">
                  <c:v>7.78</c:v>
                </c:pt>
                <c:pt idx="8028">
                  <c:v>7.52</c:v>
                </c:pt>
                <c:pt idx="8029">
                  <c:v>7.51</c:v>
                </c:pt>
                <c:pt idx="8030">
                  <c:v>7.24</c:v>
                </c:pt>
                <c:pt idx="8031">
                  <c:v>7.15</c:v>
                </c:pt>
                <c:pt idx="8032">
                  <c:v>6.96</c:v>
                </c:pt>
                <c:pt idx="8033">
                  <c:v>6.89</c:v>
                </c:pt>
                <c:pt idx="8034">
                  <c:v>7.03</c:v>
                </c:pt>
                <c:pt idx="8035">
                  <c:v>7.05</c:v>
                </c:pt>
                <c:pt idx="8036">
                  <c:v>7.11</c:v>
                </c:pt>
                <c:pt idx="8037">
                  <c:v>7.34</c:v>
                </c:pt>
                <c:pt idx="8038">
                  <c:v>7.33</c:v>
                </c:pt>
                <c:pt idx="8039">
                  <c:v>7.34</c:v>
                </c:pt>
                <c:pt idx="8040">
                  <c:v>7.1</c:v>
                </c:pt>
                <c:pt idx="8041">
                  <c:v>7.44</c:v>
                </c:pt>
                <c:pt idx="8042">
                  <c:v>7.56</c:v>
                </c:pt>
                <c:pt idx="8043">
                  <c:v>7.75</c:v>
                </c:pt>
                <c:pt idx="8044">
                  <c:v>7.56</c:v>
                </c:pt>
                <c:pt idx="8045">
                  <c:v>7.8</c:v>
                </c:pt>
                <c:pt idx="8046">
                  <c:v>8.02</c:v>
                </c:pt>
                <c:pt idx="8047">
                  <c:v>8.59</c:v>
                </c:pt>
                <c:pt idx="8048">
                  <c:v>8.3000000000000007</c:v>
                </c:pt>
                <c:pt idx="8049">
                  <c:v>8.4</c:v>
                </c:pt>
                <c:pt idx="8050">
                  <c:v>8.61</c:v>
                </c:pt>
                <c:pt idx="8051">
                  <c:v>8.6</c:v>
                </c:pt>
                <c:pt idx="8052">
                  <c:v>8.81</c:v>
                </c:pt>
                <c:pt idx="8053">
                  <c:v>8.51</c:v>
                </c:pt>
                <c:pt idx="8054">
                  <c:v>8.1199999999999992</c:v>
                </c:pt>
                <c:pt idx="8055">
                  <c:v>7.95</c:v>
                </c:pt>
                <c:pt idx="8056">
                  <c:v>8.2200000000000006</c:v>
                </c:pt>
                <c:pt idx="8057">
                  <c:v>8.2200000000000006</c:v>
                </c:pt>
                <c:pt idx="8058">
                  <c:v>8.32</c:v>
                </c:pt>
                <c:pt idx="8059">
                  <c:v>8.32</c:v>
                </c:pt>
                <c:pt idx="8061">
                  <c:v>8.23</c:v>
                </c:pt>
                <c:pt idx="8062">
                  <c:v>8.23</c:v>
                </c:pt>
                <c:pt idx="8063">
                  <c:v>8.24</c:v>
                </c:pt>
                <c:pt idx="8064">
                  <c:v>8.24</c:v>
                </c:pt>
                <c:pt idx="8066">
                  <c:v>8.09</c:v>
                </c:pt>
                <c:pt idx="8067">
                  <c:v>8.23</c:v>
                </c:pt>
                <c:pt idx="8069">
                  <c:v>8.73</c:v>
                </c:pt>
                <c:pt idx="8070">
                  <c:v>8.75</c:v>
                </c:pt>
                <c:pt idx="8071">
                  <c:v>8.4499999999999993</c:v>
                </c:pt>
                <c:pt idx="8072">
                  <c:v>8.5299999999999994</c:v>
                </c:pt>
                <c:pt idx="8073">
                  <c:v>8.57</c:v>
                </c:pt>
                <c:pt idx="8074">
                  <c:v>8.6300000000000008</c:v>
                </c:pt>
                <c:pt idx="8075">
                  <c:v>8.81</c:v>
                </c:pt>
                <c:pt idx="8076">
                  <c:v>9.1199999999999992</c:v>
                </c:pt>
                <c:pt idx="8077">
                  <c:v>9.31</c:v>
                </c:pt>
                <c:pt idx="8078">
                  <c:v>9.69</c:v>
                </c:pt>
                <c:pt idx="8079">
                  <c:v>10.25</c:v>
                </c:pt>
                <c:pt idx="8080">
                  <c:v>9.69</c:v>
                </c:pt>
                <c:pt idx="8081">
                  <c:v>9.4</c:v>
                </c:pt>
                <c:pt idx="8082">
                  <c:v>9.48</c:v>
                </c:pt>
                <c:pt idx="8083">
                  <c:v>9.61</c:v>
                </c:pt>
                <c:pt idx="8084">
                  <c:v>9.5</c:v>
                </c:pt>
                <c:pt idx="8085">
                  <c:v>9.6199999999999992</c:v>
                </c:pt>
                <c:pt idx="8086">
                  <c:v>9.4700000000000006</c:v>
                </c:pt>
                <c:pt idx="8087">
                  <c:v>9.36</c:v>
                </c:pt>
                <c:pt idx="8088">
                  <c:v>9.41</c:v>
                </c:pt>
                <c:pt idx="8089">
                  <c:v>9.42</c:v>
                </c:pt>
                <c:pt idx="8090">
                  <c:v>9.58</c:v>
                </c:pt>
                <c:pt idx="8091">
                  <c:v>9.9</c:v>
                </c:pt>
                <c:pt idx="8092">
                  <c:v>10.69</c:v>
                </c:pt>
                <c:pt idx="8093">
                  <c:v>11.12</c:v>
                </c:pt>
                <c:pt idx="8094">
                  <c:v>10.95</c:v>
                </c:pt>
                <c:pt idx="8095">
                  <c:v>10.89</c:v>
                </c:pt>
                <c:pt idx="8096">
                  <c:v>11.11</c:v>
                </c:pt>
                <c:pt idx="8097">
                  <c:v>10.95</c:v>
                </c:pt>
                <c:pt idx="8098">
                  <c:v>10.88</c:v>
                </c:pt>
                <c:pt idx="8099">
                  <c:v>10.9</c:v>
                </c:pt>
                <c:pt idx="8100">
                  <c:v>10.63</c:v>
                </c:pt>
                <c:pt idx="8101">
                  <c:v>10.66</c:v>
                </c:pt>
                <c:pt idx="8102">
                  <c:v>10.61</c:v>
                </c:pt>
                <c:pt idx="8103">
                  <c:v>10.61</c:v>
                </c:pt>
                <c:pt idx="8104">
                  <c:v>10.67</c:v>
                </c:pt>
                <c:pt idx="8105">
                  <c:v>10.44</c:v>
                </c:pt>
                <c:pt idx="8106">
                  <c:v>10.27</c:v>
                </c:pt>
                <c:pt idx="8107">
                  <c:v>10.16</c:v>
                </c:pt>
                <c:pt idx="8108">
                  <c:v>9.94</c:v>
                </c:pt>
                <c:pt idx="8109">
                  <c:v>9.7799999999999994</c:v>
                </c:pt>
                <c:pt idx="8110">
                  <c:v>9.73</c:v>
                </c:pt>
                <c:pt idx="8111">
                  <c:v>9.77</c:v>
                </c:pt>
                <c:pt idx="8112">
                  <c:v>9.44</c:v>
                </c:pt>
                <c:pt idx="8113">
                  <c:v>9.4700000000000006</c:v>
                </c:pt>
                <c:pt idx="8114">
                  <c:v>9.3699999999999992</c:v>
                </c:pt>
                <c:pt idx="8115">
                  <c:v>8.91</c:v>
                </c:pt>
                <c:pt idx="8117">
                  <c:v>8.7200000000000006</c:v>
                </c:pt>
                <c:pt idx="8118">
                  <c:v>8.77</c:v>
                </c:pt>
                <c:pt idx="8119">
                  <c:v>8.85</c:v>
                </c:pt>
                <c:pt idx="8120">
                  <c:v>8.6</c:v>
                </c:pt>
                <c:pt idx="8121">
                  <c:v>8.56</c:v>
                </c:pt>
                <c:pt idx="8122">
                  <c:v>8.73</c:v>
                </c:pt>
                <c:pt idx="8123">
                  <c:v>8.8000000000000007</c:v>
                </c:pt>
                <c:pt idx="8124">
                  <c:v>8.8000000000000007</c:v>
                </c:pt>
                <c:pt idx="8126">
                  <c:v>8.8000000000000007</c:v>
                </c:pt>
                <c:pt idx="8127">
                  <c:v>8.74</c:v>
                </c:pt>
                <c:pt idx="8128">
                  <c:v>8.7899999999999991</c:v>
                </c:pt>
                <c:pt idx="8129">
                  <c:v>8.74</c:v>
                </c:pt>
                <c:pt idx="8130">
                  <c:v>8.65</c:v>
                </c:pt>
                <c:pt idx="8131">
                  <c:v>8.89</c:v>
                </c:pt>
                <c:pt idx="8132">
                  <c:v>9.0500000000000007</c:v>
                </c:pt>
                <c:pt idx="8133">
                  <c:v>9.25</c:v>
                </c:pt>
                <c:pt idx="8134">
                  <c:v>9.1999999999999993</c:v>
                </c:pt>
                <c:pt idx="8135">
                  <c:v>9.07</c:v>
                </c:pt>
                <c:pt idx="8136">
                  <c:v>8.98</c:v>
                </c:pt>
                <c:pt idx="8137">
                  <c:v>8.9600000000000009</c:v>
                </c:pt>
                <c:pt idx="8138">
                  <c:v>9.27</c:v>
                </c:pt>
                <c:pt idx="8139">
                  <c:v>9.3699999999999992</c:v>
                </c:pt>
                <c:pt idx="8140">
                  <c:v>9.32</c:v>
                </c:pt>
                <c:pt idx="8141">
                  <c:v>9.07</c:v>
                </c:pt>
                <c:pt idx="8142">
                  <c:v>9.1199999999999992</c:v>
                </c:pt>
                <c:pt idx="8143">
                  <c:v>9.3000000000000007</c:v>
                </c:pt>
                <c:pt idx="8144">
                  <c:v>9.26</c:v>
                </c:pt>
                <c:pt idx="8145">
                  <c:v>8.6199999999999992</c:v>
                </c:pt>
                <c:pt idx="8146">
                  <c:v>8.5500000000000007</c:v>
                </c:pt>
                <c:pt idx="8147">
                  <c:v>8.6300000000000008</c:v>
                </c:pt>
                <c:pt idx="8148">
                  <c:v>9.0299999999999994</c:v>
                </c:pt>
                <c:pt idx="8149">
                  <c:v>8.98</c:v>
                </c:pt>
                <c:pt idx="8153">
                  <c:v>8.73</c:v>
                </c:pt>
                <c:pt idx="8154">
                  <c:v>8.6300000000000008</c:v>
                </c:pt>
                <c:pt idx="8155">
                  <c:v>8.5</c:v>
                </c:pt>
                <c:pt idx="8156">
                  <c:v>8.4</c:v>
                </c:pt>
                <c:pt idx="8157">
                  <c:v>7.76</c:v>
                </c:pt>
                <c:pt idx="8158">
                  <c:v>7.75</c:v>
                </c:pt>
                <c:pt idx="8159">
                  <c:v>7.45</c:v>
                </c:pt>
                <c:pt idx="8160">
                  <c:v>7.45</c:v>
                </c:pt>
                <c:pt idx="8161">
                  <c:v>7.5</c:v>
                </c:pt>
                <c:pt idx="8162">
                  <c:v>7.4</c:v>
                </c:pt>
                <c:pt idx="8163">
                  <c:v>7.37</c:v>
                </c:pt>
                <c:pt idx="8164">
                  <c:v>7.5</c:v>
                </c:pt>
                <c:pt idx="8165">
                  <c:v>7.55</c:v>
                </c:pt>
                <c:pt idx="8166">
                  <c:v>7.32</c:v>
                </c:pt>
                <c:pt idx="8167">
                  <c:v>7.29</c:v>
                </c:pt>
                <c:pt idx="8168">
                  <c:v>7.13</c:v>
                </c:pt>
                <c:pt idx="8169">
                  <c:v>7.24</c:v>
                </c:pt>
                <c:pt idx="8170">
                  <c:v>7.28</c:v>
                </c:pt>
                <c:pt idx="8171">
                  <c:v>7.29</c:v>
                </c:pt>
                <c:pt idx="8172">
                  <c:v>7.34</c:v>
                </c:pt>
                <c:pt idx="8173">
                  <c:v>7.37</c:v>
                </c:pt>
                <c:pt idx="8174">
                  <c:v>7.33</c:v>
                </c:pt>
                <c:pt idx="8175">
                  <c:v>7.32</c:v>
                </c:pt>
                <c:pt idx="8176">
                  <c:v>7.39</c:v>
                </c:pt>
                <c:pt idx="8177">
                  <c:v>7.48</c:v>
                </c:pt>
                <c:pt idx="8178">
                  <c:v>7.44</c:v>
                </c:pt>
                <c:pt idx="8179">
                  <c:v>7.4</c:v>
                </c:pt>
                <c:pt idx="8180">
                  <c:v>7.4</c:v>
                </c:pt>
                <c:pt idx="8181">
                  <c:v>7.75</c:v>
                </c:pt>
                <c:pt idx="8182">
                  <c:v>8.02</c:v>
                </c:pt>
                <c:pt idx="8183">
                  <c:v>8.19</c:v>
                </c:pt>
                <c:pt idx="8184">
                  <c:v>8.32</c:v>
                </c:pt>
                <c:pt idx="8185">
                  <c:v>8.24</c:v>
                </c:pt>
                <c:pt idx="8187">
                  <c:v>7.95</c:v>
                </c:pt>
                <c:pt idx="8188">
                  <c:v>7.84</c:v>
                </c:pt>
                <c:pt idx="8189">
                  <c:v>7.9</c:v>
                </c:pt>
                <c:pt idx="8190">
                  <c:v>8.82</c:v>
                </c:pt>
                <c:pt idx="8191">
                  <c:v>8.7200000000000006</c:v>
                </c:pt>
                <c:pt idx="8192">
                  <c:v>8.6999999999999993</c:v>
                </c:pt>
                <c:pt idx="8193">
                  <c:v>8.5299999999999994</c:v>
                </c:pt>
                <c:pt idx="8194">
                  <c:v>8.24</c:v>
                </c:pt>
                <c:pt idx="8195">
                  <c:v>8.18</c:v>
                </c:pt>
                <c:pt idx="8196">
                  <c:v>8.02</c:v>
                </c:pt>
                <c:pt idx="8197">
                  <c:v>8.06</c:v>
                </c:pt>
                <c:pt idx="8198">
                  <c:v>7.98</c:v>
                </c:pt>
                <c:pt idx="8199">
                  <c:v>7.95</c:v>
                </c:pt>
                <c:pt idx="8200">
                  <c:v>7.94</c:v>
                </c:pt>
                <c:pt idx="8201">
                  <c:v>7.94</c:v>
                </c:pt>
                <c:pt idx="8202">
                  <c:v>7.79</c:v>
                </c:pt>
                <c:pt idx="8203">
                  <c:v>7.8</c:v>
                </c:pt>
                <c:pt idx="8204">
                  <c:v>7.82</c:v>
                </c:pt>
                <c:pt idx="8205">
                  <c:v>7.77</c:v>
                </c:pt>
                <c:pt idx="8206">
                  <c:v>7.77</c:v>
                </c:pt>
                <c:pt idx="8207">
                  <c:v>7.98</c:v>
                </c:pt>
                <c:pt idx="8208">
                  <c:v>7.98</c:v>
                </c:pt>
                <c:pt idx="8209">
                  <c:v>8.0500000000000007</c:v>
                </c:pt>
                <c:pt idx="8210">
                  <c:v>8.0299999999999994</c:v>
                </c:pt>
                <c:pt idx="8211">
                  <c:v>8.06</c:v>
                </c:pt>
                <c:pt idx="8212">
                  <c:v>8.16</c:v>
                </c:pt>
                <c:pt idx="8213">
                  <c:v>8.1300000000000008</c:v>
                </c:pt>
                <c:pt idx="8214">
                  <c:v>8.16</c:v>
                </c:pt>
                <c:pt idx="8215">
                  <c:v>8.16</c:v>
                </c:pt>
                <c:pt idx="8216">
                  <c:v>8.23</c:v>
                </c:pt>
                <c:pt idx="8217">
                  <c:v>8.26</c:v>
                </c:pt>
                <c:pt idx="8218">
                  <c:v>8.3800000000000008</c:v>
                </c:pt>
                <c:pt idx="8219">
                  <c:v>8.41</c:v>
                </c:pt>
                <c:pt idx="8220">
                  <c:v>8.39</c:v>
                </c:pt>
                <c:pt idx="8221">
                  <c:v>8.35</c:v>
                </c:pt>
                <c:pt idx="8222">
                  <c:v>8.35</c:v>
                </c:pt>
                <c:pt idx="8223">
                  <c:v>8.27</c:v>
                </c:pt>
                <c:pt idx="8224">
                  <c:v>8.1999999999999993</c:v>
                </c:pt>
                <c:pt idx="8225">
                  <c:v>8.19</c:v>
                </c:pt>
                <c:pt idx="8227">
                  <c:v>8.11</c:v>
                </c:pt>
                <c:pt idx="8228">
                  <c:v>8.11</c:v>
                </c:pt>
                <c:pt idx="8229">
                  <c:v>8.06</c:v>
                </c:pt>
                <c:pt idx="8230">
                  <c:v>8.06</c:v>
                </c:pt>
                <c:pt idx="8231">
                  <c:v>8.1199999999999992</c:v>
                </c:pt>
                <c:pt idx="8232">
                  <c:v>8.1199999999999992</c:v>
                </c:pt>
                <c:pt idx="8233">
                  <c:v>8.11</c:v>
                </c:pt>
                <c:pt idx="8234">
                  <c:v>8.11</c:v>
                </c:pt>
                <c:pt idx="8235">
                  <c:v>8.09</c:v>
                </c:pt>
                <c:pt idx="8236">
                  <c:v>8.09</c:v>
                </c:pt>
                <c:pt idx="8237">
                  <c:v>8.11</c:v>
                </c:pt>
                <c:pt idx="8238">
                  <c:v>8.1300000000000008</c:v>
                </c:pt>
                <c:pt idx="8239">
                  <c:v>8.16</c:v>
                </c:pt>
                <c:pt idx="8240">
                  <c:v>8.16</c:v>
                </c:pt>
                <c:pt idx="8241">
                  <c:v>8.18</c:v>
                </c:pt>
                <c:pt idx="8242">
                  <c:v>8.16</c:v>
                </c:pt>
                <c:pt idx="8243">
                  <c:v>8.19</c:v>
                </c:pt>
                <c:pt idx="8244">
                  <c:v>8.19</c:v>
                </c:pt>
                <c:pt idx="8245">
                  <c:v>8.2799999999999994</c:v>
                </c:pt>
                <c:pt idx="8246">
                  <c:v>8.36</c:v>
                </c:pt>
                <c:pt idx="8247">
                  <c:v>8.34</c:v>
                </c:pt>
                <c:pt idx="8248">
                  <c:v>8.48</c:v>
                </c:pt>
                <c:pt idx="8249">
                  <c:v>8.4499999999999993</c:v>
                </c:pt>
                <c:pt idx="8250">
                  <c:v>8.57</c:v>
                </c:pt>
                <c:pt idx="8251">
                  <c:v>8.64</c:v>
                </c:pt>
                <c:pt idx="8252">
                  <c:v>8.6199999999999992</c:v>
                </c:pt>
                <c:pt idx="8253">
                  <c:v>8.3699999999999992</c:v>
                </c:pt>
                <c:pt idx="8254">
                  <c:v>8.41</c:v>
                </c:pt>
                <c:pt idx="8255">
                  <c:v>8.39</c:v>
                </c:pt>
                <c:pt idx="8256">
                  <c:v>8.3699999999999992</c:v>
                </c:pt>
                <c:pt idx="8258">
                  <c:v>8.26</c:v>
                </c:pt>
                <c:pt idx="8259">
                  <c:v>8.25</c:v>
                </c:pt>
                <c:pt idx="8260">
                  <c:v>8.2899999999999991</c:v>
                </c:pt>
                <c:pt idx="8261">
                  <c:v>8.2899999999999991</c:v>
                </c:pt>
                <c:pt idx="8262">
                  <c:v>8.24</c:v>
                </c:pt>
                <c:pt idx="8263">
                  <c:v>8.25</c:v>
                </c:pt>
                <c:pt idx="8264">
                  <c:v>8.23</c:v>
                </c:pt>
                <c:pt idx="8265">
                  <c:v>8.2100000000000009</c:v>
                </c:pt>
                <c:pt idx="8266">
                  <c:v>8.27</c:v>
                </c:pt>
                <c:pt idx="8267">
                  <c:v>8.19</c:v>
                </c:pt>
                <c:pt idx="8268">
                  <c:v>8.25</c:v>
                </c:pt>
                <c:pt idx="8269">
                  <c:v>8.31</c:v>
                </c:pt>
                <c:pt idx="8270">
                  <c:v>8.42</c:v>
                </c:pt>
                <c:pt idx="8271">
                  <c:v>8.44</c:v>
                </c:pt>
                <c:pt idx="8272">
                  <c:v>8.4</c:v>
                </c:pt>
                <c:pt idx="8273">
                  <c:v>8.4</c:v>
                </c:pt>
                <c:pt idx="8274">
                  <c:v>8.44</c:v>
                </c:pt>
                <c:pt idx="8275">
                  <c:v>8.42</c:v>
                </c:pt>
                <c:pt idx="8276">
                  <c:v>8.4</c:v>
                </c:pt>
                <c:pt idx="8277">
                  <c:v>8.39</c:v>
                </c:pt>
                <c:pt idx="8278">
                  <c:v>8.35</c:v>
                </c:pt>
                <c:pt idx="8279">
                  <c:v>8.36</c:v>
                </c:pt>
                <c:pt idx="8281">
                  <c:v>8.3699999999999992</c:v>
                </c:pt>
                <c:pt idx="8282">
                  <c:v>8.31</c:v>
                </c:pt>
                <c:pt idx="8283">
                  <c:v>8.0500000000000007</c:v>
                </c:pt>
                <c:pt idx="8284">
                  <c:v>7.84</c:v>
                </c:pt>
                <c:pt idx="8285">
                  <c:v>7.79</c:v>
                </c:pt>
                <c:pt idx="8286">
                  <c:v>7.56</c:v>
                </c:pt>
                <c:pt idx="8287">
                  <c:v>7.32</c:v>
                </c:pt>
                <c:pt idx="8288">
                  <c:v>7.31</c:v>
                </c:pt>
                <c:pt idx="8289">
                  <c:v>7.23</c:v>
                </c:pt>
                <c:pt idx="8290">
                  <c:v>7.34</c:v>
                </c:pt>
                <c:pt idx="8291">
                  <c:v>7.38</c:v>
                </c:pt>
                <c:pt idx="8292">
                  <c:v>7.42</c:v>
                </c:pt>
                <c:pt idx="8293">
                  <c:v>7.43</c:v>
                </c:pt>
                <c:pt idx="8294">
                  <c:v>7.38</c:v>
                </c:pt>
                <c:pt idx="8295">
                  <c:v>7.14</c:v>
                </c:pt>
                <c:pt idx="8296">
                  <c:v>7.09</c:v>
                </c:pt>
                <c:pt idx="8297">
                  <c:v>6.97</c:v>
                </c:pt>
                <c:pt idx="8298">
                  <c:v>6.96</c:v>
                </c:pt>
                <c:pt idx="8299">
                  <c:v>6.98</c:v>
                </c:pt>
                <c:pt idx="8300">
                  <c:v>6.96</c:v>
                </c:pt>
                <c:pt idx="8301">
                  <c:v>6.98</c:v>
                </c:pt>
                <c:pt idx="8302">
                  <c:v>6.98</c:v>
                </c:pt>
                <c:pt idx="8303">
                  <c:v>6.93</c:v>
                </c:pt>
                <c:pt idx="8304">
                  <c:v>6.53</c:v>
                </c:pt>
                <c:pt idx="8305">
                  <c:v>6.48</c:v>
                </c:pt>
                <c:pt idx="8306">
                  <c:v>6.51</c:v>
                </c:pt>
                <c:pt idx="8307">
                  <c:v>6.48</c:v>
                </c:pt>
                <c:pt idx="8308">
                  <c:v>6.68</c:v>
                </c:pt>
                <c:pt idx="8309">
                  <c:v>6.61</c:v>
                </c:pt>
                <c:pt idx="8310">
                  <c:v>6.64</c:v>
                </c:pt>
                <c:pt idx="8311">
                  <c:v>6.74</c:v>
                </c:pt>
                <c:pt idx="8312">
                  <c:v>6.79</c:v>
                </c:pt>
                <c:pt idx="8313">
                  <c:v>6.79</c:v>
                </c:pt>
                <c:pt idx="8314">
                  <c:v>7.18</c:v>
                </c:pt>
                <c:pt idx="8315">
                  <c:v>7.34</c:v>
                </c:pt>
                <c:pt idx="8316">
                  <c:v>7.27</c:v>
                </c:pt>
                <c:pt idx="8317">
                  <c:v>7.25</c:v>
                </c:pt>
                <c:pt idx="8318">
                  <c:v>7.25</c:v>
                </c:pt>
                <c:pt idx="8319">
                  <c:v>7.22</c:v>
                </c:pt>
                <c:pt idx="8320">
                  <c:v>7.23</c:v>
                </c:pt>
                <c:pt idx="8322">
                  <c:v>7.25</c:v>
                </c:pt>
                <c:pt idx="8323">
                  <c:v>7.24</c:v>
                </c:pt>
                <c:pt idx="8324">
                  <c:v>7.2</c:v>
                </c:pt>
                <c:pt idx="8325">
                  <c:v>7.15</c:v>
                </c:pt>
                <c:pt idx="8326">
                  <c:v>7.07</c:v>
                </c:pt>
                <c:pt idx="8327">
                  <c:v>7.11</c:v>
                </c:pt>
                <c:pt idx="8328">
                  <c:v>6.94</c:v>
                </c:pt>
                <c:pt idx="8329">
                  <c:v>6.73</c:v>
                </c:pt>
                <c:pt idx="8331">
                  <c:v>6.86</c:v>
                </c:pt>
                <c:pt idx="8332">
                  <c:v>6.85</c:v>
                </c:pt>
                <c:pt idx="8333">
                  <c:v>6.96</c:v>
                </c:pt>
                <c:pt idx="8334">
                  <c:v>6.93</c:v>
                </c:pt>
                <c:pt idx="8335">
                  <c:v>6.92</c:v>
                </c:pt>
                <c:pt idx="8336">
                  <c:v>7.04</c:v>
                </c:pt>
                <c:pt idx="8337">
                  <c:v>7.04</c:v>
                </c:pt>
                <c:pt idx="8338">
                  <c:v>7.13</c:v>
                </c:pt>
                <c:pt idx="8339">
                  <c:v>7.11</c:v>
                </c:pt>
                <c:pt idx="8340">
                  <c:v>7.09</c:v>
                </c:pt>
                <c:pt idx="8341">
                  <c:v>7.07</c:v>
                </c:pt>
                <c:pt idx="8342">
                  <c:v>7.02</c:v>
                </c:pt>
                <c:pt idx="8343">
                  <c:v>6.91</c:v>
                </c:pt>
                <c:pt idx="8344">
                  <c:v>6.85</c:v>
                </c:pt>
                <c:pt idx="8345">
                  <c:v>6.99</c:v>
                </c:pt>
                <c:pt idx="8346">
                  <c:v>7.34</c:v>
                </c:pt>
                <c:pt idx="8347">
                  <c:v>7.85</c:v>
                </c:pt>
                <c:pt idx="8348">
                  <c:v>7.76</c:v>
                </c:pt>
                <c:pt idx="8349">
                  <c:v>7.55</c:v>
                </c:pt>
                <c:pt idx="8350">
                  <c:v>7.5</c:v>
                </c:pt>
                <c:pt idx="8351">
                  <c:v>7.53</c:v>
                </c:pt>
                <c:pt idx="8352">
                  <c:v>7.79</c:v>
                </c:pt>
                <c:pt idx="8353">
                  <c:v>7.73</c:v>
                </c:pt>
                <c:pt idx="8354">
                  <c:v>7.69</c:v>
                </c:pt>
                <c:pt idx="8355">
                  <c:v>7.71</c:v>
                </c:pt>
                <c:pt idx="8356">
                  <c:v>7.34</c:v>
                </c:pt>
                <c:pt idx="8357">
                  <c:v>7.45</c:v>
                </c:pt>
                <c:pt idx="8358">
                  <c:v>7.69</c:v>
                </c:pt>
                <c:pt idx="8359">
                  <c:v>7.85</c:v>
                </c:pt>
                <c:pt idx="8360">
                  <c:v>7.78</c:v>
                </c:pt>
                <c:pt idx="8361">
                  <c:v>7.71</c:v>
                </c:pt>
                <c:pt idx="8362">
                  <c:v>7.22</c:v>
                </c:pt>
                <c:pt idx="8363">
                  <c:v>7.18</c:v>
                </c:pt>
                <c:pt idx="8364">
                  <c:v>7.31</c:v>
                </c:pt>
                <c:pt idx="8365">
                  <c:v>7.12</c:v>
                </c:pt>
                <c:pt idx="8367">
                  <c:v>7.02</c:v>
                </c:pt>
                <c:pt idx="8368">
                  <c:v>6.93</c:v>
                </c:pt>
                <c:pt idx="8369">
                  <c:v>6.99</c:v>
                </c:pt>
                <c:pt idx="8370">
                  <c:v>7.03</c:v>
                </c:pt>
                <c:pt idx="8371">
                  <c:v>7.04</c:v>
                </c:pt>
                <c:pt idx="8372">
                  <c:v>7.13</c:v>
                </c:pt>
                <c:pt idx="8373">
                  <c:v>7.11</c:v>
                </c:pt>
                <c:pt idx="8374">
                  <c:v>7.14</c:v>
                </c:pt>
                <c:pt idx="8375">
                  <c:v>7.16</c:v>
                </c:pt>
                <c:pt idx="8376">
                  <c:v>7.12</c:v>
                </c:pt>
                <c:pt idx="8377">
                  <c:v>7.2</c:v>
                </c:pt>
                <c:pt idx="8378">
                  <c:v>7.31</c:v>
                </c:pt>
                <c:pt idx="8379">
                  <c:v>7.31</c:v>
                </c:pt>
                <c:pt idx="8380">
                  <c:v>7.31</c:v>
                </c:pt>
                <c:pt idx="8381">
                  <c:v>7.42</c:v>
                </c:pt>
                <c:pt idx="8382">
                  <c:v>7.42</c:v>
                </c:pt>
                <c:pt idx="8383">
                  <c:v>7.38</c:v>
                </c:pt>
                <c:pt idx="8384">
                  <c:v>7.32</c:v>
                </c:pt>
                <c:pt idx="8385">
                  <c:v>7.37</c:v>
                </c:pt>
                <c:pt idx="8386">
                  <c:v>7.27</c:v>
                </c:pt>
                <c:pt idx="8387">
                  <c:v>7.1</c:v>
                </c:pt>
                <c:pt idx="8388">
                  <c:v>7.15</c:v>
                </c:pt>
                <c:pt idx="8389">
                  <c:v>6.85</c:v>
                </c:pt>
                <c:pt idx="8390">
                  <c:v>6.88</c:v>
                </c:pt>
                <c:pt idx="8391">
                  <c:v>6.91</c:v>
                </c:pt>
                <c:pt idx="8393">
                  <c:v>7.06</c:v>
                </c:pt>
                <c:pt idx="8394">
                  <c:v>7.02</c:v>
                </c:pt>
                <c:pt idx="8395">
                  <c:v>7.05</c:v>
                </c:pt>
                <c:pt idx="8396">
                  <c:v>6.7</c:v>
                </c:pt>
                <c:pt idx="8397">
                  <c:v>6.74</c:v>
                </c:pt>
                <c:pt idx="8398">
                  <c:v>6.69</c:v>
                </c:pt>
                <c:pt idx="8399">
                  <c:v>6.61</c:v>
                </c:pt>
                <c:pt idx="8402">
                  <c:v>6.64</c:v>
                </c:pt>
                <c:pt idx="8403">
                  <c:v>6.72</c:v>
                </c:pt>
                <c:pt idx="8404">
                  <c:v>6.75</c:v>
                </c:pt>
                <c:pt idx="8405">
                  <c:v>6.61</c:v>
                </c:pt>
                <c:pt idx="8406">
                  <c:v>6.49</c:v>
                </c:pt>
                <c:pt idx="8407">
                  <c:v>6.42</c:v>
                </c:pt>
                <c:pt idx="8408">
                  <c:v>6.39</c:v>
                </c:pt>
                <c:pt idx="8409">
                  <c:v>6.44</c:v>
                </c:pt>
                <c:pt idx="8410">
                  <c:v>6.39</c:v>
                </c:pt>
                <c:pt idx="8412">
                  <c:v>6.13</c:v>
                </c:pt>
                <c:pt idx="8413">
                  <c:v>6.07</c:v>
                </c:pt>
                <c:pt idx="8414">
                  <c:v>6.02</c:v>
                </c:pt>
                <c:pt idx="8415">
                  <c:v>5.92</c:v>
                </c:pt>
                <c:pt idx="8416">
                  <c:v>5.68</c:v>
                </c:pt>
                <c:pt idx="8417">
                  <c:v>5.68</c:v>
                </c:pt>
                <c:pt idx="8418">
                  <c:v>5.65</c:v>
                </c:pt>
                <c:pt idx="8419">
                  <c:v>5.61</c:v>
                </c:pt>
                <c:pt idx="8420">
                  <c:v>5.67</c:v>
                </c:pt>
                <c:pt idx="8421">
                  <c:v>5.69</c:v>
                </c:pt>
                <c:pt idx="8422">
                  <c:v>5.69</c:v>
                </c:pt>
                <c:pt idx="8423">
                  <c:v>5.71</c:v>
                </c:pt>
                <c:pt idx="8424">
                  <c:v>5.76</c:v>
                </c:pt>
                <c:pt idx="8425">
                  <c:v>5.8</c:v>
                </c:pt>
                <c:pt idx="8426">
                  <c:v>5.75</c:v>
                </c:pt>
                <c:pt idx="8427">
                  <c:v>5.84</c:v>
                </c:pt>
                <c:pt idx="8428">
                  <c:v>5.93</c:v>
                </c:pt>
                <c:pt idx="8429">
                  <c:v>6.21</c:v>
                </c:pt>
                <c:pt idx="8430">
                  <c:v>6</c:v>
                </c:pt>
                <c:pt idx="8431">
                  <c:v>6</c:v>
                </c:pt>
                <c:pt idx="8432">
                  <c:v>5.94</c:v>
                </c:pt>
                <c:pt idx="8433">
                  <c:v>6.1</c:v>
                </c:pt>
                <c:pt idx="8434">
                  <c:v>6.14</c:v>
                </c:pt>
                <c:pt idx="8435">
                  <c:v>6.11</c:v>
                </c:pt>
                <c:pt idx="8437">
                  <c:v>6.09</c:v>
                </c:pt>
                <c:pt idx="8438">
                  <c:v>6.1</c:v>
                </c:pt>
                <c:pt idx="8439">
                  <c:v>6.08</c:v>
                </c:pt>
                <c:pt idx="8440">
                  <c:v>6.05</c:v>
                </c:pt>
                <c:pt idx="8441">
                  <c:v>5.94</c:v>
                </c:pt>
                <c:pt idx="8442">
                  <c:v>5.82</c:v>
                </c:pt>
                <c:pt idx="8443">
                  <c:v>5.84</c:v>
                </c:pt>
                <c:pt idx="8444">
                  <c:v>5.86</c:v>
                </c:pt>
                <c:pt idx="8445">
                  <c:v>5.74</c:v>
                </c:pt>
                <c:pt idx="8446">
                  <c:v>5.71</c:v>
                </c:pt>
                <c:pt idx="8447">
                  <c:v>5.65</c:v>
                </c:pt>
                <c:pt idx="8448">
                  <c:v>5.52</c:v>
                </c:pt>
                <c:pt idx="8449">
                  <c:v>5.57</c:v>
                </c:pt>
                <c:pt idx="8450">
                  <c:v>5.52</c:v>
                </c:pt>
                <c:pt idx="8451">
                  <c:v>5.4</c:v>
                </c:pt>
                <c:pt idx="8452">
                  <c:v>5.48</c:v>
                </c:pt>
                <c:pt idx="8453">
                  <c:v>5.53</c:v>
                </c:pt>
                <c:pt idx="8454">
                  <c:v>5.46</c:v>
                </c:pt>
                <c:pt idx="8455">
                  <c:v>5.46</c:v>
                </c:pt>
                <c:pt idx="8456">
                  <c:v>5.36</c:v>
                </c:pt>
                <c:pt idx="8457">
                  <c:v>5.29</c:v>
                </c:pt>
                <c:pt idx="8458">
                  <c:v>5.33</c:v>
                </c:pt>
                <c:pt idx="8459">
                  <c:v>5.39</c:v>
                </c:pt>
                <c:pt idx="8460">
                  <c:v>5.45</c:v>
                </c:pt>
                <c:pt idx="8461">
                  <c:v>5.38</c:v>
                </c:pt>
                <c:pt idx="8462">
                  <c:v>5.36</c:v>
                </c:pt>
                <c:pt idx="8463">
                  <c:v>5.38</c:v>
                </c:pt>
                <c:pt idx="8464">
                  <c:v>5.3</c:v>
                </c:pt>
                <c:pt idx="8465">
                  <c:v>5.29</c:v>
                </c:pt>
                <c:pt idx="8466">
                  <c:v>5.27</c:v>
                </c:pt>
                <c:pt idx="8467">
                  <c:v>5.19</c:v>
                </c:pt>
                <c:pt idx="8468">
                  <c:v>5.3</c:v>
                </c:pt>
                <c:pt idx="8469">
                  <c:v>5.31</c:v>
                </c:pt>
                <c:pt idx="8470">
                  <c:v>5.25</c:v>
                </c:pt>
                <c:pt idx="8471">
                  <c:v>5.31</c:v>
                </c:pt>
                <c:pt idx="8472">
                  <c:v>5.28</c:v>
                </c:pt>
                <c:pt idx="8473">
                  <c:v>5.29</c:v>
                </c:pt>
                <c:pt idx="8474">
                  <c:v>5.34</c:v>
                </c:pt>
                <c:pt idx="8475">
                  <c:v>5.37</c:v>
                </c:pt>
                <c:pt idx="8476">
                  <c:v>5.45</c:v>
                </c:pt>
                <c:pt idx="8477">
                  <c:v>5.47</c:v>
                </c:pt>
                <c:pt idx="8478">
                  <c:v>5.5</c:v>
                </c:pt>
                <c:pt idx="8479">
                  <c:v>5.5</c:v>
                </c:pt>
                <c:pt idx="8480">
                  <c:v>5.5</c:v>
                </c:pt>
                <c:pt idx="8481">
                  <c:v>5.48</c:v>
                </c:pt>
                <c:pt idx="8482">
                  <c:v>5.47</c:v>
                </c:pt>
                <c:pt idx="8483">
                  <c:v>5.51</c:v>
                </c:pt>
                <c:pt idx="8484">
                  <c:v>5.51</c:v>
                </c:pt>
                <c:pt idx="8485">
                  <c:v>5.57</c:v>
                </c:pt>
                <c:pt idx="8486">
                  <c:v>5.57</c:v>
                </c:pt>
                <c:pt idx="8488">
                  <c:v>5.61</c:v>
                </c:pt>
                <c:pt idx="8489">
                  <c:v>5.62</c:v>
                </c:pt>
                <c:pt idx="8490">
                  <c:v>5.72</c:v>
                </c:pt>
                <c:pt idx="8491">
                  <c:v>5.66</c:v>
                </c:pt>
                <c:pt idx="8492">
                  <c:v>5.61</c:v>
                </c:pt>
                <c:pt idx="8493">
                  <c:v>5.58</c:v>
                </c:pt>
                <c:pt idx="8494">
                  <c:v>5.56</c:v>
                </c:pt>
                <c:pt idx="8495">
                  <c:v>5.55</c:v>
                </c:pt>
                <c:pt idx="8496">
                  <c:v>5.53</c:v>
                </c:pt>
                <c:pt idx="8497">
                  <c:v>5.53</c:v>
                </c:pt>
                <c:pt idx="8498">
                  <c:v>5.51</c:v>
                </c:pt>
                <c:pt idx="8499">
                  <c:v>5.51</c:v>
                </c:pt>
                <c:pt idx="8500">
                  <c:v>5.53</c:v>
                </c:pt>
                <c:pt idx="8501">
                  <c:v>5.56</c:v>
                </c:pt>
                <c:pt idx="8502">
                  <c:v>5.5</c:v>
                </c:pt>
                <c:pt idx="8503">
                  <c:v>5.5</c:v>
                </c:pt>
                <c:pt idx="8504">
                  <c:v>5.48</c:v>
                </c:pt>
                <c:pt idx="8505">
                  <c:v>5.51</c:v>
                </c:pt>
                <c:pt idx="8506">
                  <c:v>5.51</c:v>
                </c:pt>
                <c:pt idx="8507">
                  <c:v>5.5</c:v>
                </c:pt>
                <c:pt idx="8508">
                  <c:v>5.48</c:v>
                </c:pt>
                <c:pt idx="8509">
                  <c:v>5.45</c:v>
                </c:pt>
                <c:pt idx="8510">
                  <c:v>5.45</c:v>
                </c:pt>
                <c:pt idx="8511">
                  <c:v>5.48</c:v>
                </c:pt>
                <c:pt idx="8512">
                  <c:v>5.6</c:v>
                </c:pt>
                <c:pt idx="8513">
                  <c:v>5.58</c:v>
                </c:pt>
                <c:pt idx="8515">
                  <c:v>5.6</c:v>
                </c:pt>
                <c:pt idx="8516">
                  <c:v>5.56</c:v>
                </c:pt>
                <c:pt idx="8517">
                  <c:v>5.65</c:v>
                </c:pt>
                <c:pt idx="8518">
                  <c:v>5.74</c:v>
                </c:pt>
                <c:pt idx="8519">
                  <c:v>5.78</c:v>
                </c:pt>
                <c:pt idx="8520">
                  <c:v>5.69</c:v>
                </c:pt>
                <c:pt idx="8521">
                  <c:v>5.6</c:v>
                </c:pt>
                <c:pt idx="8522">
                  <c:v>5.58</c:v>
                </c:pt>
                <c:pt idx="8523">
                  <c:v>5.58</c:v>
                </c:pt>
                <c:pt idx="8524">
                  <c:v>5.59</c:v>
                </c:pt>
                <c:pt idx="8525">
                  <c:v>5.6</c:v>
                </c:pt>
                <c:pt idx="8526">
                  <c:v>5.62</c:v>
                </c:pt>
                <c:pt idx="8527">
                  <c:v>5.62</c:v>
                </c:pt>
                <c:pt idx="8528">
                  <c:v>5.6</c:v>
                </c:pt>
                <c:pt idx="8529">
                  <c:v>5.58</c:v>
                </c:pt>
                <c:pt idx="8530">
                  <c:v>5.58</c:v>
                </c:pt>
                <c:pt idx="8531">
                  <c:v>5.53</c:v>
                </c:pt>
                <c:pt idx="8532">
                  <c:v>5.55</c:v>
                </c:pt>
                <c:pt idx="8533">
                  <c:v>5.52</c:v>
                </c:pt>
                <c:pt idx="8534">
                  <c:v>5.58</c:v>
                </c:pt>
                <c:pt idx="8535">
                  <c:v>5.64</c:v>
                </c:pt>
                <c:pt idx="8536">
                  <c:v>5.63</c:v>
                </c:pt>
                <c:pt idx="8537">
                  <c:v>5.63</c:v>
                </c:pt>
                <c:pt idx="8539">
                  <c:v>5.63</c:v>
                </c:pt>
                <c:pt idx="8540">
                  <c:v>5.57</c:v>
                </c:pt>
                <c:pt idx="8541">
                  <c:v>5.57</c:v>
                </c:pt>
                <c:pt idx="8542">
                  <c:v>5.52</c:v>
                </c:pt>
                <c:pt idx="8543">
                  <c:v>5.42</c:v>
                </c:pt>
                <c:pt idx="8544">
                  <c:v>5.05</c:v>
                </c:pt>
                <c:pt idx="8545">
                  <c:v>5.1100000000000003</c:v>
                </c:pt>
                <c:pt idx="8546">
                  <c:v>5.13</c:v>
                </c:pt>
                <c:pt idx="8547">
                  <c:v>5.13</c:v>
                </c:pt>
                <c:pt idx="8548">
                  <c:v>5.07</c:v>
                </c:pt>
                <c:pt idx="8549">
                  <c:v>5.0999999999999996</c:v>
                </c:pt>
                <c:pt idx="8550">
                  <c:v>5.15</c:v>
                </c:pt>
                <c:pt idx="8551">
                  <c:v>5.04</c:v>
                </c:pt>
                <c:pt idx="8552">
                  <c:v>5.08</c:v>
                </c:pt>
                <c:pt idx="8553">
                  <c:v>5.12</c:v>
                </c:pt>
                <c:pt idx="8554">
                  <c:v>5.14</c:v>
                </c:pt>
                <c:pt idx="8555">
                  <c:v>5.19</c:v>
                </c:pt>
                <c:pt idx="8556">
                  <c:v>5.22</c:v>
                </c:pt>
                <c:pt idx="8557">
                  <c:v>5.28</c:v>
                </c:pt>
                <c:pt idx="8558">
                  <c:v>5.33</c:v>
                </c:pt>
                <c:pt idx="8559">
                  <c:v>5.38</c:v>
                </c:pt>
                <c:pt idx="8560">
                  <c:v>5.36</c:v>
                </c:pt>
                <c:pt idx="8561">
                  <c:v>5.36</c:v>
                </c:pt>
                <c:pt idx="8562">
                  <c:v>5.37</c:v>
                </c:pt>
                <c:pt idx="8563">
                  <c:v>5.39</c:v>
                </c:pt>
                <c:pt idx="8564">
                  <c:v>5.48</c:v>
                </c:pt>
                <c:pt idx="8565">
                  <c:v>5.48</c:v>
                </c:pt>
                <c:pt idx="8566">
                  <c:v>5.47</c:v>
                </c:pt>
                <c:pt idx="8567">
                  <c:v>4.84</c:v>
                </c:pt>
                <c:pt idx="8568">
                  <c:v>4.83</c:v>
                </c:pt>
                <c:pt idx="8569">
                  <c:v>4.83</c:v>
                </c:pt>
                <c:pt idx="8570">
                  <c:v>4.6399999999999997</c:v>
                </c:pt>
                <c:pt idx="8571">
                  <c:v>4.51</c:v>
                </c:pt>
                <c:pt idx="8572">
                  <c:v>4.46</c:v>
                </c:pt>
                <c:pt idx="8573">
                  <c:v>4.3600000000000003</c:v>
                </c:pt>
                <c:pt idx="8574">
                  <c:v>4.17</c:v>
                </c:pt>
                <c:pt idx="8575">
                  <c:v>4.0599999999999996</c:v>
                </c:pt>
                <c:pt idx="8576">
                  <c:v>3.95</c:v>
                </c:pt>
                <c:pt idx="8577">
                  <c:v>4.01</c:v>
                </c:pt>
                <c:pt idx="8578">
                  <c:v>4.12</c:v>
                </c:pt>
                <c:pt idx="8579">
                  <c:v>4.08</c:v>
                </c:pt>
                <c:pt idx="8580">
                  <c:v>4.1100000000000003</c:v>
                </c:pt>
                <c:pt idx="8583">
                  <c:v>4.1100000000000003</c:v>
                </c:pt>
                <c:pt idx="8584">
                  <c:v>4.13</c:v>
                </c:pt>
                <c:pt idx="8585">
                  <c:v>4.1399999999999997</c:v>
                </c:pt>
                <c:pt idx="8587">
                  <c:v>4.13</c:v>
                </c:pt>
                <c:pt idx="8588">
                  <c:v>4.03</c:v>
                </c:pt>
                <c:pt idx="8589">
                  <c:v>3.93</c:v>
                </c:pt>
                <c:pt idx="8590">
                  <c:v>3.81</c:v>
                </c:pt>
                <c:pt idx="8591">
                  <c:v>3.77</c:v>
                </c:pt>
                <c:pt idx="8592">
                  <c:v>3.65</c:v>
                </c:pt>
                <c:pt idx="8593">
                  <c:v>3.67</c:v>
                </c:pt>
                <c:pt idx="8594">
                  <c:v>3.77</c:v>
                </c:pt>
                <c:pt idx="8595">
                  <c:v>3.9</c:v>
                </c:pt>
                <c:pt idx="8596">
                  <c:v>3.9</c:v>
                </c:pt>
                <c:pt idx="8597">
                  <c:v>3.82</c:v>
                </c:pt>
                <c:pt idx="8598">
                  <c:v>3.77</c:v>
                </c:pt>
                <c:pt idx="8599">
                  <c:v>3.78</c:v>
                </c:pt>
                <c:pt idx="8600">
                  <c:v>3.84</c:v>
                </c:pt>
                <c:pt idx="8601">
                  <c:v>3.87</c:v>
                </c:pt>
                <c:pt idx="8602">
                  <c:v>3.77</c:v>
                </c:pt>
                <c:pt idx="8603">
                  <c:v>3.72</c:v>
                </c:pt>
                <c:pt idx="8604">
                  <c:v>3.67</c:v>
                </c:pt>
                <c:pt idx="8605">
                  <c:v>3.67</c:v>
                </c:pt>
                <c:pt idx="8606">
                  <c:v>3.64</c:v>
                </c:pt>
                <c:pt idx="8608">
                  <c:v>3.71</c:v>
                </c:pt>
                <c:pt idx="8609">
                  <c:v>3.76</c:v>
                </c:pt>
                <c:pt idx="8610">
                  <c:v>3.65</c:v>
                </c:pt>
                <c:pt idx="8611">
                  <c:v>3.68</c:v>
                </c:pt>
                <c:pt idx="8612">
                  <c:v>3.76</c:v>
                </c:pt>
                <c:pt idx="8613">
                  <c:v>3.7</c:v>
                </c:pt>
                <c:pt idx="8614">
                  <c:v>3.78</c:v>
                </c:pt>
                <c:pt idx="8615">
                  <c:v>4.0599999999999996</c:v>
                </c:pt>
                <c:pt idx="8616">
                  <c:v>4.12</c:v>
                </c:pt>
                <c:pt idx="8617">
                  <c:v>4.3</c:v>
                </c:pt>
                <c:pt idx="8618">
                  <c:v>4.45</c:v>
                </c:pt>
                <c:pt idx="8619">
                  <c:v>4.2699999999999996</c:v>
                </c:pt>
                <c:pt idx="8620">
                  <c:v>4.28</c:v>
                </c:pt>
                <c:pt idx="8622">
                  <c:v>4.47</c:v>
                </c:pt>
                <c:pt idx="8623">
                  <c:v>4.51</c:v>
                </c:pt>
                <c:pt idx="8624">
                  <c:v>4.3899999999999997</c:v>
                </c:pt>
                <c:pt idx="8625">
                  <c:v>4.34</c:v>
                </c:pt>
                <c:pt idx="8626">
                  <c:v>4.41</c:v>
                </c:pt>
                <c:pt idx="8627">
                  <c:v>4.3600000000000003</c:v>
                </c:pt>
                <c:pt idx="8628">
                  <c:v>4.41</c:v>
                </c:pt>
                <c:pt idx="8629">
                  <c:v>4.45</c:v>
                </c:pt>
                <c:pt idx="8630">
                  <c:v>4.45</c:v>
                </c:pt>
                <c:pt idx="8631">
                  <c:v>4.3</c:v>
                </c:pt>
                <c:pt idx="8632">
                  <c:v>4.2699999999999996</c:v>
                </c:pt>
                <c:pt idx="8633">
                  <c:v>4.32</c:v>
                </c:pt>
                <c:pt idx="8634">
                  <c:v>4.16</c:v>
                </c:pt>
                <c:pt idx="8635">
                  <c:v>4.1500000000000004</c:v>
                </c:pt>
                <c:pt idx="8636">
                  <c:v>4.18</c:v>
                </c:pt>
                <c:pt idx="8637">
                  <c:v>4.12</c:v>
                </c:pt>
                <c:pt idx="8638">
                  <c:v>4.13</c:v>
                </c:pt>
                <c:pt idx="8639">
                  <c:v>4.21</c:v>
                </c:pt>
                <c:pt idx="8640">
                  <c:v>4.17</c:v>
                </c:pt>
                <c:pt idx="8641">
                  <c:v>4.1900000000000004</c:v>
                </c:pt>
                <c:pt idx="8642">
                  <c:v>4.17</c:v>
                </c:pt>
                <c:pt idx="8643">
                  <c:v>4.2</c:v>
                </c:pt>
                <c:pt idx="8644">
                  <c:v>4.24</c:v>
                </c:pt>
                <c:pt idx="8645">
                  <c:v>4.4000000000000004</c:v>
                </c:pt>
                <c:pt idx="8646">
                  <c:v>4.4000000000000004</c:v>
                </c:pt>
                <c:pt idx="8647">
                  <c:v>4.3899999999999997</c:v>
                </c:pt>
                <c:pt idx="8648">
                  <c:v>4.3600000000000003</c:v>
                </c:pt>
                <c:pt idx="8649">
                  <c:v>4.34</c:v>
                </c:pt>
                <c:pt idx="8650">
                  <c:v>4.33</c:v>
                </c:pt>
                <c:pt idx="8651">
                  <c:v>4.29</c:v>
                </c:pt>
                <c:pt idx="8652">
                  <c:v>4.29</c:v>
                </c:pt>
                <c:pt idx="8653">
                  <c:v>4.1500000000000004</c:v>
                </c:pt>
                <c:pt idx="8654">
                  <c:v>4</c:v>
                </c:pt>
                <c:pt idx="8657">
                  <c:v>4.04</c:v>
                </c:pt>
                <c:pt idx="8658">
                  <c:v>4.0999999999999996</c:v>
                </c:pt>
                <c:pt idx="8659">
                  <c:v>4.01</c:v>
                </c:pt>
                <c:pt idx="8660">
                  <c:v>4.01</c:v>
                </c:pt>
                <c:pt idx="8661">
                  <c:v>4.08</c:v>
                </c:pt>
                <c:pt idx="8662">
                  <c:v>4.0199999999999996</c:v>
                </c:pt>
                <c:pt idx="8663">
                  <c:v>3.99</c:v>
                </c:pt>
                <c:pt idx="8664">
                  <c:v>4.01</c:v>
                </c:pt>
                <c:pt idx="8665">
                  <c:v>4.07</c:v>
                </c:pt>
                <c:pt idx="8666">
                  <c:v>4.04</c:v>
                </c:pt>
                <c:pt idx="8667">
                  <c:v>4</c:v>
                </c:pt>
                <c:pt idx="8668">
                  <c:v>3.99</c:v>
                </c:pt>
                <c:pt idx="8669">
                  <c:v>3.92</c:v>
                </c:pt>
                <c:pt idx="8670">
                  <c:v>3.89</c:v>
                </c:pt>
                <c:pt idx="8671">
                  <c:v>3.86</c:v>
                </c:pt>
                <c:pt idx="8673">
                  <c:v>3.88</c:v>
                </c:pt>
                <c:pt idx="8674">
                  <c:v>3.98</c:v>
                </c:pt>
                <c:pt idx="8675">
                  <c:v>4.08</c:v>
                </c:pt>
                <c:pt idx="8676">
                  <c:v>4.1399999999999997</c:v>
                </c:pt>
                <c:pt idx="8677">
                  <c:v>4.1500000000000004</c:v>
                </c:pt>
                <c:pt idx="8678">
                  <c:v>4.24</c:v>
                </c:pt>
                <c:pt idx="8679">
                  <c:v>4.1100000000000003</c:v>
                </c:pt>
                <c:pt idx="8680">
                  <c:v>4.01</c:v>
                </c:pt>
                <c:pt idx="8681">
                  <c:v>4.0599999999999996</c:v>
                </c:pt>
                <c:pt idx="8682">
                  <c:v>4.05</c:v>
                </c:pt>
                <c:pt idx="8683">
                  <c:v>4.38</c:v>
                </c:pt>
                <c:pt idx="8684">
                  <c:v>4.41</c:v>
                </c:pt>
                <c:pt idx="8685">
                  <c:v>4.5199999999999996</c:v>
                </c:pt>
                <c:pt idx="8686">
                  <c:v>4.5999999999999996</c:v>
                </c:pt>
                <c:pt idx="8687">
                  <c:v>4.3899999999999997</c:v>
                </c:pt>
                <c:pt idx="8688">
                  <c:v>4.43</c:v>
                </c:pt>
                <c:pt idx="8689">
                  <c:v>4.21</c:v>
                </c:pt>
                <c:pt idx="8690">
                  <c:v>4.32</c:v>
                </c:pt>
                <c:pt idx="8692">
                  <c:v>4.91</c:v>
                </c:pt>
                <c:pt idx="8693">
                  <c:v>4.63</c:v>
                </c:pt>
                <c:pt idx="8694">
                  <c:v>4.54</c:v>
                </c:pt>
                <c:pt idx="8695">
                  <c:v>4.47</c:v>
                </c:pt>
                <c:pt idx="8696">
                  <c:v>4.4800000000000004</c:v>
                </c:pt>
                <c:pt idx="8697">
                  <c:v>4.46</c:v>
                </c:pt>
                <c:pt idx="8698">
                  <c:v>4.5999999999999996</c:v>
                </c:pt>
                <c:pt idx="8700">
                  <c:v>4.8600000000000003</c:v>
                </c:pt>
                <c:pt idx="8701">
                  <c:v>4.54</c:v>
                </c:pt>
                <c:pt idx="8702">
                  <c:v>4.46</c:v>
                </c:pt>
                <c:pt idx="8703">
                  <c:v>4.5199999999999996</c:v>
                </c:pt>
                <c:pt idx="8704">
                  <c:v>4.63</c:v>
                </c:pt>
                <c:pt idx="8705">
                  <c:v>4.5</c:v>
                </c:pt>
                <c:pt idx="8706">
                  <c:v>4.46</c:v>
                </c:pt>
                <c:pt idx="8707">
                  <c:v>4.42</c:v>
                </c:pt>
                <c:pt idx="8708">
                  <c:v>4.37</c:v>
                </c:pt>
                <c:pt idx="8709">
                  <c:v>4.3600000000000003</c:v>
                </c:pt>
                <c:pt idx="8710">
                  <c:v>4.16</c:v>
                </c:pt>
                <c:pt idx="8711">
                  <c:v>4.1399999999999997</c:v>
                </c:pt>
                <c:pt idx="8712">
                  <c:v>4.12</c:v>
                </c:pt>
                <c:pt idx="8713">
                  <c:v>4.09</c:v>
                </c:pt>
                <c:pt idx="8714">
                  <c:v>4.07</c:v>
                </c:pt>
                <c:pt idx="8715">
                  <c:v>4.01</c:v>
                </c:pt>
                <c:pt idx="8716">
                  <c:v>3.99</c:v>
                </c:pt>
                <c:pt idx="8717">
                  <c:v>3.94</c:v>
                </c:pt>
                <c:pt idx="8718">
                  <c:v>3.97</c:v>
                </c:pt>
                <c:pt idx="8719">
                  <c:v>3.96</c:v>
                </c:pt>
                <c:pt idx="8720">
                  <c:v>4.03</c:v>
                </c:pt>
                <c:pt idx="8721">
                  <c:v>3.95</c:v>
                </c:pt>
                <c:pt idx="8722">
                  <c:v>3.83</c:v>
                </c:pt>
                <c:pt idx="8723">
                  <c:v>3.83</c:v>
                </c:pt>
                <c:pt idx="8724">
                  <c:v>3.87</c:v>
                </c:pt>
                <c:pt idx="8725">
                  <c:v>3.83</c:v>
                </c:pt>
                <c:pt idx="8726">
                  <c:v>3.84</c:v>
                </c:pt>
                <c:pt idx="8727">
                  <c:v>3.83</c:v>
                </c:pt>
                <c:pt idx="8728">
                  <c:v>3.83</c:v>
                </c:pt>
                <c:pt idx="8729">
                  <c:v>3.85</c:v>
                </c:pt>
                <c:pt idx="8730">
                  <c:v>3.85</c:v>
                </c:pt>
                <c:pt idx="8731">
                  <c:v>3.83</c:v>
                </c:pt>
                <c:pt idx="8732">
                  <c:v>3.85</c:v>
                </c:pt>
                <c:pt idx="8733">
                  <c:v>3.81</c:v>
                </c:pt>
                <c:pt idx="8734">
                  <c:v>3.82</c:v>
                </c:pt>
                <c:pt idx="8735">
                  <c:v>3.81</c:v>
                </c:pt>
                <c:pt idx="8736">
                  <c:v>3.87</c:v>
                </c:pt>
                <c:pt idx="8737">
                  <c:v>3.95</c:v>
                </c:pt>
                <c:pt idx="8738">
                  <c:v>3.97</c:v>
                </c:pt>
                <c:pt idx="8739">
                  <c:v>4.05</c:v>
                </c:pt>
                <c:pt idx="8740">
                  <c:v>4.12</c:v>
                </c:pt>
                <c:pt idx="8743">
                  <c:v>3.97</c:v>
                </c:pt>
                <c:pt idx="8744">
                  <c:v>4.04</c:v>
                </c:pt>
                <c:pt idx="8745">
                  <c:v>4.22</c:v>
                </c:pt>
                <c:pt idx="8746">
                  <c:v>4.2699999999999996</c:v>
                </c:pt>
                <c:pt idx="8747">
                  <c:v>4.25</c:v>
                </c:pt>
                <c:pt idx="8749">
                  <c:v>4.3</c:v>
                </c:pt>
                <c:pt idx="8750">
                  <c:v>4.34</c:v>
                </c:pt>
                <c:pt idx="8751">
                  <c:v>4.3099999999999996</c:v>
                </c:pt>
                <c:pt idx="8752">
                  <c:v>4.26</c:v>
                </c:pt>
                <c:pt idx="8753">
                  <c:v>4.22</c:v>
                </c:pt>
                <c:pt idx="8754">
                  <c:v>4.17</c:v>
                </c:pt>
                <c:pt idx="8755">
                  <c:v>4.1900000000000004</c:v>
                </c:pt>
                <c:pt idx="8756">
                  <c:v>4.18</c:v>
                </c:pt>
                <c:pt idx="8757">
                  <c:v>4.17</c:v>
                </c:pt>
                <c:pt idx="8758">
                  <c:v>4.1900000000000004</c:v>
                </c:pt>
                <c:pt idx="8760">
                  <c:v>4.38</c:v>
                </c:pt>
                <c:pt idx="8761">
                  <c:v>4.42</c:v>
                </c:pt>
                <c:pt idx="8762">
                  <c:v>4.49</c:v>
                </c:pt>
                <c:pt idx="8763">
                  <c:v>4.6500000000000004</c:v>
                </c:pt>
                <c:pt idx="8764">
                  <c:v>4.45</c:v>
                </c:pt>
                <c:pt idx="8765">
                  <c:v>4.2699999999999996</c:v>
                </c:pt>
                <c:pt idx="8766">
                  <c:v>4.2</c:v>
                </c:pt>
                <c:pt idx="8767">
                  <c:v>4.08</c:v>
                </c:pt>
                <c:pt idx="8768">
                  <c:v>4.09</c:v>
                </c:pt>
                <c:pt idx="8769">
                  <c:v>4.01</c:v>
                </c:pt>
                <c:pt idx="8770">
                  <c:v>4.08</c:v>
                </c:pt>
                <c:pt idx="8771">
                  <c:v>4.0199999999999996</c:v>
                </c:pt>
                <c:pt idx="8772">
                  <c:v>4.09</c:v>
                </c:pt>
                <c:pt idx="8773">
                  <c:v>4.08</c:v>
                </c:pt>
                <c:pt idx="8774">
                  <c:v>4.04</c:v>
                </c:pt>
                <c:pt idx="8776">
                  <c:v>4.0999999999999996</c:v>
                </c:pt>
                <c:pt idx="8777">
                  <c:v>4.0199999999999996</c:v>
                </c:pt>
                <c:pt idx="8778">
                  <c:v>4.04</c:v>
                </c:pt>
                <c:pt idx="8779">
                  <c:v>4.0599999999999996</c:v>
                </c:pt>
                <c:pt idx="8780">
                  <c:v>4.24</c:v>
                </c:pt>
                <c:pt idx="8781">
                  <c:v>4.16</c:v>
                </c:pt>
                <c:pt idx="8782">
                  <c:v>4.34</c:v>
                </c:pt>
                <c:pt idx="8783">
                  <c:v>4.3</c:v>
                </c:pt>
                <c:pt idx="8784">
                  <c:v>4.54</c:v>
                </c:pt>
                <c:pt idx="8785">
                  <c:v>4.5199999999999996</c:v>
                </c:pt>
                <c:pt idx="8786">
                  <c:v>4.66</c:v>
                </c:pt>
                <c:pt idx="8787">
                  <c:v>4.67</c:v>
                </c:pt>
                <c:pt idx="8788">
                  <c:v>4.47</c:v>
                </c:pt>
                <c:pt idx="8789">
                  <c:v>4.5</c:v>
                </c:pt>
                <c:pt idx="8790">
                  <c:v>4.42</c:v>
                </c:pt>
                <c:pt idx="8791">
                  <c:v>4.4000000000000004</c:v>
                </c:pt>
                <c:pt idx="8792">
                  <c:v>4.28</c:v>
                </c:pt>
                <c:pt idx="8793">
                  <c:v>4.26</c:v>
                </c:pt>
                <c:pt idx="8794">
                  <c:v>4.42</c:v>
                </c:pt>
                <c:pt idx="8795">
                  <c:v>4.47</c:v>
                </c:pt>
                <c:pt idx="8796">
                  <c:v>4.3</c:v>
                </c:pt>
                <c:pt idx="8797">
                  <c:v>4.32</c:v>
                </c:pt>
                <c:pt idx="8798">
                  <c:v>4.3099999999999996</c:v>
                </c:pt>
                <c:pt idx="8799">
                  <c:v>4.21</c:v>
                </c:pt>
                <c:pt idx="8800">
                  <c:v>4.2699999999999996</c:v>
                </c:pt>
                <c:pt idx="8801">
                  <c:v>4.21</c:v>
                </c:pt>
                <c:pt idx="8802">
                  <c:v>4.2300000000000004</c:v>
                </c:pt>
                <c:pt idx="8803">
                  <c:v>4.2300000000000004</c:v>
                </c:pt>
                <c:pt idx="8804">
                  <c:v>4.21</c:v>
                </c:pt>
                <c:pt idx="8805">
                  <c:v>4.3099999999999996</c:v>
                </c:pt>
                <c:pt idx="8806">
                  <c:v>4.3</c:v>
                </c:pt>
                <c:pt idx="8808">
                  <c:v>4.3099999999999996</c:v>
                </c:pt>
                <c:pt idx="8809">
                  <c:v>4.3899999999999997</c:v>
                </c:pt>
                <c:pt idx="8810">
                  <c:v>4.3899999999999997</c:v>
                </c:pt>
                <c:pt idx="8811">
                  <c:v>4.43</c:v>
                </c:pt>
                <c:pt idx="8812">
                  <c:v>4.5</c:v>
                </c:pt>
                <c:pt idx="8813">
                  <c:v>4.53</c:v>
                </c:pt>
                <c:pt idx="8814">
                  <c:v>4.57</c:v>
                </c:pt>
                <c:pt idx="8815">
                  <c:v>4.54</c:v>
                </c:pt>
                <c:pt idx="8816">
                  <c:v>4.6500000000000004</c:v>
                </c:pt>
                <c:pt idx="8817">
                  <c:v>4.67</c:v>
                </c:pt>
                <c:pt idx="8818">
                  <c:v>4.6399999999999997</c:v>
                </c:pt>
                <c:pt idx="8819">
                  <c:v>4.54</c:v>
                </c:pt>
                <c:pt idx="8820">
                  <c:v>4.38</c:v>
                </c:pt>
                <c:pt idx="8821">
                  <c:v>4.3600000000000003</c:v>
                </c:pt>
                <c:pt idx="8822">
                  <c:v>4.33</c:v>
                </c:pt>
                <c:pt idx="8823">
                  <c:v>4.2699999999999996</c:v>
                </c:pt>
                <c:pt idx="8824">
                  <c:v>4.2699999999999996</c:v>
                </c:pt>
                <c:pt idx="8825">
                  <c:v>4.18</c:v>
                </c:pt>
                <c:pt idx="8826">
                  <c:v>4.25</c:v>
                </c:pt>
                <c:pt idx="8827">
                  <c:v>4.18</c:v>
                </c:pt>
                <c:pt idx="8828">
                  <c:v>4.21</c:v>
                </c:pt>
                <c:pt idx="8829">
                  <c:v>4.21</c:v>
                </c:pt>
                <c:pt idx="8830">
                  <c:v>4.2300000000000004</c:v>
                </c:pt>
                <c:pt idx="8831">
                  <c:v>4.26</c:v>
                </c:pt>
                <c:pt idx="8832">
                  <c:v>4.26</c:v>
                </c:pt>
                <c:pt idx="8833">
                  <c:v>4.21</c:v>
                </c:pt>
                <c:pt idx="8834">
                  <c:v>4.24</c:v>
                </c:pt>
                <c:pt idx="8835">
                  <c:v>4.29</c:v>
                </c:pt>
                <c:pt idx="8836">
                  <c:v>4.38</c:v>
                </c:pt>
                <c:pt idx="8837">
                  <c:v>4.3</c:v>
                </c:pt>
                <c:pt idx="8838">
                  <c:v>4.28</c:v>
                </c:pt>
                <c:pt idx="8839">
                  <c:v>4.3600000000000003</c:v>
                </c:pt>
                <c:pt idx="8840">
                  <c:v>4.34</c:v>
                </c:pt>
                <c:pt idx="8843">
                  <c:v>4.3899999999999997</c:v>
                </c:pt>
                <c:pt idx="8844">
                  <c:v>4.3499999999999996</c:v>
                </c:pt>
                <c:pt idx="8845">
                  <c:v>4.37</c:v>
                </c:pt>
                <c:pt idx="8847">
                  <c:v>4.38</c:v>
                </c:pt>
                <c:pt idx="8848">
                  <c:v>4.41</c:v>
                </c:pt>
                <c:pt idx="8849">
                  <c:v>4.4000000000000004</c:v>
                </c:pt>
                <c:pt idx="8850">
                  <c:v>4.4000000000000004</c:v>
                </c:pt>
                <c:pt idx="8851">
                  <c:v>4.3600000000000003</c:v>
                </c:pt>
                <c:pt idx="8852">
                  <c:v>4.32</c:v>
                </c:pt>
                <c:pt idx="8853">
                  <c:v>4.29</c:v>
                </c:pt>
                <c:pt idx="8854">
                  <c:v>4.29</c:v>
                </c:pt>
                <c:pt idx="8855">
                  <c:v>4.3099999999999996</c:v>
                </c:pt>
                <c:pt idx="8856">
                  <c:v>4.26</c:v>
                </c:pt>
                <c:pt idx="8857">
                  <c:v>4.24</c:v>
                </c:pt>
                <c:pt idx="8858">
                  <c:v>4.21</c:v>
                </c:pt>
                <c:pt idx="8859">
                  <c:v>4.1900000000000004</c:v>
                </c:pt>
                <c:pt idx="8860">
                  <c:v>4.16</c:v>
                </c:pt>
                <c:pt idx="8861">
                  <c:v>4.13</c:v>
                </c:pt>
                <c:pt idx="8862">
                  <c:v>4.16</c:v>
                </c:pt>
                <c:pt idx="8863">
                  <c:v>4.21</c:v>
                </c:pt>
                <c:pt idx="8864">
                  <c:v>4.09</c:v>
                </c:pt>
                <c:pt idx="8865">
                  <c:v>4.07</c:v>
                </c:pt>
                <c:pt idx="8866">
                  <c:v>4.03</c:v>
                </c:pt>
                <c:pt idx="8867">
                  <c:v>3.92</c:v>
                </c:pt>
                <c:pt idx="8868">
                  <c:v>3.87</c:v>
                </c:pt>
                <c:pt idx="8869">
                  <c:v>3.97</c:v>
                </c:pt>
                <c:pt idx="8870">
                  <c:v>3.88</c:v>
                </c:pt>
                <c:pt idx="8871">
                  <c:v>3.88</c:v>
                </c:pt>
                <c:pt idx="8872">
                  <c:v>3.9</c:v>
                </c:pt>
                <c:pt idx="8873">
                  <c:v>3.95</c:v>
                </c:pt>
                <c:pt idx="8874">
                  <c:v>3.99</c:v>
                </c:pt>
                <c:pt idx="8875">
                  <c:v>3.99</c:v>
                </c:pt>
                <c:pt idx="8876">
                  <c:v>3.94</c:v>
                </c:pt>
                <c:pt idx="8877">
                  <c:v>3.92</c:v>
                </c:pt>
                <c:pt idx="8878">
                  <c:v>3.86</c:v>
                </c:pt>
                <c:pt idx="8879">
                  <c:v>3.86</c:v>
                </c:pt>
                <c:pt idx="8880">
                  <c:v>3.75</c:v>
                </c:pt>
                <c:pt idx="8881">
                  <c:v>3.77</c:v>
                </c:pt>
                <c:pt idx="8882">
                  <c:v>3.77</c:v>
                </c:pt>
                <c:pt idx="8883">
                  <c:v>3.76</c:v>
                </c:pt>
                <c:pt idx="8884">
                  <c:v>3.79</c:v>
                </c:pt>
                <c:pt idx="8885">
                  <c:v>3.77</c:v>
                </c:pt>
                <c:pt idx="8886">
                  <c:v>3.73</c:v>
                </c:pt>
                <c:pt idx="8887">
                  <c:v>3.72</c:v>
                </c:pt>
                <c:pt idx="8888">
                  <c:v>3.67</c:v>
                </c:pt>
                <c:pt idx="8889">
                  <c:v>3.65</c:v>
                </c:pt>
                <c:pt idx="8890">
                  <c:v>3.65</c:v>
                </c:pt>
                <c:pt idx="8891">
                  <c:v>3.69</c:v>
                </c:pt>
                <c:pt idx="8892">
                  <c:v>3.72</c:v>
                </c:pt>
                <c:pt idx="8893">
                  <c:v>3.77</c:v>
                </c:pt>
                <c:pt idx="8894">
                  <c:v>3.84</c:v>
                </c:pt>
                <c:pt idx="8896">
                  <c:v>3.87</c:v>
                </c:pt>
                <c:pt idx="8897">
                  <c:v>3.83</c:v>
                </c:pt>
                <c:pt idx="8898">
                  <c:v>3.8</c:v>
                </c:pt>
                <c:pt idx="8899">
                  <c:v>3.81</c:v>
                </c:pt>
                <c:pt idx="8900">
                  <c:v>3.74</c:v>
                </c:pt>
                <c:pt idx="8901">
                  <c:v>3.73</c:v>
                </c:pt>
                <c:pt idx="8902">
                  <c:v>3.75</c:v>
                </c:pt>
                <c:pt idx="8903">
                  <c:v>3.75</c:v>
                </c:pt>
                <c:pt idx="8904">
                  <c:v>3.76</c:v>
                </c:pt>
                <c:pt idx="8906">
                  <c:v>3.78</c:v>
                </c:pt>
                <c:pt idx="8907">
                  <c:v>3.79</c:v>
                </c:pt>
                <c:pt idx="8908">
                  <c:v>3.77</c:v>
                </c:pt>
                <c:pt idx="8909">
                  <c:v>3.73</c:v>
                </c:pt>
                <c:pt idx="8910">
                  <c:v>3.71</c:v>
                </c:pt>
                <c:pt idx="8911">
                  <c:v>3.68</c:v>
                </c:pt>
                <c:pt idx="8913">
                  <c:v>3.63</c:v>
                </c:pt>
                <c:pt idx="8914">
                  <c:v>3.54</c:v>
                </c:pt>
                <c:pt idx="8915">
                  <c:v>3.48</c:v>
                </c:pt>
                <c:pt idx="8916">
                  <c:v>3.46</c:v>
                </c:pt>
                <c:pt idx="8917">
                  <c:v>3.44</c:v>
                </c:pt>
                <c:pt idx="8918">
                  <c:v>3.34</c:v>
                </c:pt>
                <c:pt idx="8919">
                  <c:v>3.31</c:v>
                </c:pt>
                <c:pt idx="8920">
                  <c:v>3.27</c:v>
                </c:pt>
                <c:pt idx="8921">
                  <c:v>3.29</c:v>
                </c:pt>
                <c:pt idx="8922">
                  <c:v>3.3</c:v>
                </c:pt>
                <c:pt idx="8923">
                  <c:v>3.31</c:v>
                </c:pt>
                <c:pt idx="8924">
                  <c:v>3.31</c:v>
                </c:pt>
                <c:pt idx="8925">
                  <c:v>3.31</c:v>
                </c:pt>
                <c:pt idx="8926">
                  <c:v>3.31</c:v>
                </c:pt>
                <c:pt idx="8927">
                  <c:v>3.29</c:v>
                </c:pt>
                <c:pt idx="8928">
                  <c:v>3.29</c:v>
                </c:pt>
                <c:pt idx="8931">
                  <c:v>3.36</c:v>
                </c:pt>
                <c:pt idx="8933">
                  <c:v>3.34</c:v>
                </c:pt>
                <c:pt idx="8934">
                  <c:v>3.34</c:v>
                </c:pt>
                <c:pt idx="8935">
                  <c:v>3.35</c:v>
                </c:pt>
                <c:pt idx="8936">
                  <c:v>3.33</c:v>
                </c:pt>
                <c:pt idx="8937">
                  <c:v>3.45</c:v>
                </c:pt>
                <c:pt idx="8938">
                  <c:v>3.53</c:v>
                </c:pt>
                <c:pt idx="8939">
                  <c:v>3.51</c:v>
                </c:pt>
                <c:pt idx="8940">
                  <c:v>3.58</c:v>
                </c:pt>
                <c:pt idx="8941">
                  <c:v>3.57</c:v>
                </c:pt>
                <c:pt idx="8942">
                  <c:v>3.57</c:v>
                </c:pt>
                <c:pt idx="8943">
                  <c:v>3.48</c:v>
                </c:pt>
                <c:pt idx="8944">
                  <c:v>3.42</c:v>
                </c:pt>
                <c:pt idx="8945">
                  <c:v>3.4</c:v>
                </c:pt>
                <c:pt idx="8946">
                  <c:v>3.43</c:v>
                </c:pt>
                <c:pt idx="8947">
                  <c:v>3.38</c:v>
                </c:pt>
                <c:pt idx="8948">
                  <c:v>3.46</c:v>
                </c:pt>
                <c:pt idx="8949">
                  <c:v>3.36</c:v>
                </c:pt>
                <c:pt idx="8950">
                  <c:v>3.2</c:v>
                </c:pt>
                <c:pt idx="8951">
                  <c:v>3.19</c:v>
                </c:pt>
                <c:pt idx="8952">
                  <c:v>3.13</c:v>
                </c:pt>
                <c:pt idx="8953">
                  <c:v>3.04</c:v>
                </c:pt>
                <c:pt idx="8954">
                  <c:v>2.99</c:v>
                </c:pt>
                <c:pt idx="8955">
                  <c:v>2.9</c:v>
                </c:pt>
                <c:pt idx="8956">
                  <c:v>2.93</c:v>
                </c:pt>
                <c:pt idx="8957">
                  <c:v>2.93</c:v>
                </c:pt>
                <c:pt idx="8958">
                  <c:v>2.91</c:v>
                </c:pt>
                <c:pt idx="8959">
                  <c:v>2.86</c:v>
                </c:pt>
                <c:pt idx="8960">
                  <c:v>2.85</c:v>
                </c:pt>
                <c:pt idx="8962">
                  <c:v>2.76</c:v>
                </c:pt>
                <c:pt idx="8963">
                  <c:v>2.72</c:v>
                </c:pt>
                <c:pt idx="8964">
                  <c:v>2.7</c:v>
                </c:pt>
                <c:pt idx="8966">
                  <c:v>2.6</c:v>
                </c:pt>
                <c:pt idx="8967">
                  <c:v>2.5099999999999998</c:v>
                </c:pt>
                <c:pt idx="8968">
                  <c:v>2.39</c:v>
                </c:pt>
                <c:pt idx="8969">
                  <c:v>2.5499999999999998</c:v>
                </c:pt>
                <c:pt idx="8970">
                  <c:v>2.44</c:v>
                </c:pt>
                <c:pt idx="8971">
                  <c:v>2.46</c:v>
                </c:pt>
                <c:pt idx="8972">
                  <c:v>2.4900000000000002</c:v>
                </c:pt>
                <c:pt idx="8973">
                  <c:v>2.4300000000000002</c:v>
                </c:pt>
                <c:pt idx="8974">
                  <c:v>2.4300000000000002</c:v>
                </c:pt>
                <c:pt idx="8975">
                  <c:v>2.34</c:v>
                </c:pt>
                <c:pt idx="8976">
                  <c:v>2.21</c:v>
                </c:pt>
                <c:pt idx="8977">
                  <c:v>2.08</c:v>
                </c:pt>
                <c:pt idx="8978">
                  <c:v>2.0499999999999998</c:v>
                </c:pt>
                <c:pt idx="8979">
                  <c:v>2.11</c:v>
                </c:pt>
                <c:pt idx="8980">
                  <c:v>2.1</c:v>
                </c:pt>
                <c:pt idx="8981">
                  <c:v>2.19</c:v>
                </c:pt>
                <c:pt idx="8982">
                  <c:v>2.2400000000000002</c:v>
                </c:pt>
                <c:pt idx="8983">
                  <c:v>2.23</c:v>
                </c:pt>
                <c:pt idx="8984">
                  <c:v>2.33</c:v>
                </c:pt>
                <c:pt idx="8985">
                  <c:v>2.36</c:v>
                </c:pt>
                <c:pt idx="8986">
                  <c:v>2.25</c:v>
                </c:pt>
                <c:pt idx="8987">
                  <c:v>2.31</c:v>
                </c:pt>
                <c:pt idx="8989">
                  <c:v>2.17</c:v>
                </c:pt>
                <c:pt idx="8990">
                  <c:v>2.12</c:v>
                </c:pt>
                <c:pt idx="8991">
                  <c:v>2.09</c:v>
                </c:pt>
                <c:pt idx="8992">
                  <c:v>2.0099999999999998</c:v>
                </c:pt>
                <c:pt idx="8993">
                  <c:v>2.02</c:v>
                </c:pt>
                <c:pt idx="8994">
                  <c:v>2.11</c:v>
                </c:pt>
                <c:pt idx="8995">
                  <c:v>2.04</c:v>
                </c:pt>
                <c:pt idx="8996">
                  <c:v>2.0699999999999998</c:v>
                </c:pt>
                <c:pt idx="8997">
                  <c:v>2.02</c:v>
                </c:pt>
                <c:pt idx="8998">
                  <c:v>2.04</c:v>
                </c:pt>
                <c:pt idx="8999">
                  <c:v>2.0499999999999998</c:v>
                </c:pt>
                <c:pt idx="9000">
                  <c:v>2.02</c:v>
                </c:pt>
                <c:pt idx="9001">
                  <c:v>2.08</c:v>
                </c:pt>
                <c:pt idx="9002">
                  <c:v>2.0499999999999998</c:v>
                </c:pt>
                <c:pt idx="9003">
                  <c:v>2.0099999999999998</c:v>
                </c:pt>
                <c:pt idx="9004">
                  <c:v>2.14</c:v>
                </c:pt>
                <c:pt idx="9005">
                  <c:v>2.17</c:v>
                </c:pt>
                <c:pt idx="9006">
                  <c:v>2.12</c:v>
                </c:pt>
                <c:pt idx="9007">
                  <c:v>2.06</c:v>
                </c:pt>
                <c:pt idx="9009">
                  <c:v>1.98</c:v>
                </c:pt>
                <c:pt idx="9010">
                  <c:v>2.04</c:v>
                </c:pt>
                <c:pt idx="9011">
                  <c:v>2.0099999999999998</c:v>
                </c:pt>
                <c:pt idx="9012">
                  <c:v>1.99</c:v>
                </c:pt>
                <c:pt idx="9013">
                  <c:v>1.97</c:v>
                </c:pt>
                <c:pt idx="9014">
                  <c:v>1.95</c:v>
                </c:pt>
                <c:pt idx="9015">
                  <c:v>1.96</c:v>
                </c:pt>
                <c:pt idx="9016">
                  <c:v>1.83</c:v>
                </c:pt>
                <c:pt idx="9017">
                  <c:v>1.76</c:v>
                </c:pt>
                <c:pt idx="9018">
                  <c:v>1.66</c:v>
                </c:pt>
                <c:pt idx="9019">
                  <c:v>1.61</c:v>
                </c:pt>
                <c:pt idx="9020">
                  <c:v>1.61</c:v>
                </c:pt>
                <c:pt idx="9021">
                  <c:v>1.61</c:v>
                </c:pt>
                <c:pt idx="9022">
                  <c:v>1.59</c:v>
                </c:pt>
                <c:pt idx="9023">
                  <c:v>1.55</c:v>
                </c:pt>
                <c:pt idx="9025">
                  <c:v>1.59</c:v>
                </c:pt>
                <c:pt idx="9026">
                  <c:v>1.61</c:v>
                </c:pt>
                <c:pt idx="9028">
                  <c:v>1.64</c:v>
                </c:pt>
                <c:pt idx="9029">
                  <c:v>1.61</c:v>
                </c:pt>
                <c:pt idx="9030">
                  <c:v>1.54</c:v>
                </c:pt>
                <c:pt idx="9031">
                  <c:v>1.5</c:v>
                </c:pt>
                <c:pt idx="9032">
                  <c:v>1.46</c:v>
                </c:pt>
                <c:pt idx="9033">
                  <c:v>1.4</c:v>
                </c:pt>
                <c:pt idx="9034">
                  <c:v>1.35</c:v>
                </c:pt>
                <c:pt idx="9035">
                  <c:v>1.33</c:v>
                </c:pt>
                <c:pt idx="9036">
                  <c:v>1.34</c:v>
                </c:pt>
                <c:pt idx="9037">
                  <c:v>1.34</c:v>
                </c:pt>
                <c:pt idx="9038">
                  <c:v>1.33</c:v>
                </c:pt>
                <c:pt idx="9039">
                  <c:v>1.35</c:v>
                </c:pt>
                <c:pt idx="9040">
                  <c:v>1.35</c:v>
                </c:pt>
                <c:pt idx="9041">
                  <c:v>1.36</c:v>
                </c:pt>
                <c:pt idx="9042">
                  <c:v>1.36</c:v>
                </c:pt>
                <c:pt idx="9044">
                  <c:v>1.32</c:v>
                </c:pt>
                <c:pt idx="9045">
                  <c:v>1.38</c:v>
                </c:pt>
                <c:pt idx="9046">
                  <c:v>1.42</c:v>
                </c:pt>
                <c:pt idx="9047">
                  <c:v>1.44</c:v>
                </c:pt>
                <c:pt idx="9048">
                  <c:v>1.41</c:v>
                </c:pt>
                <c:pt idx="9049">
                  <c:v>1.43</c:v>
                </c:pt>
                <c:pt idx="9050">
                  <c:v>1.43</c:v>
                </c:pt>
                <c:pt idx="9051">
                  <c:v>1.42</c:v>
                </c:pt>
                <c:pt idx="9052">
                  <c:v>1.4</c:v>
                </c:pt>
                <c:pt idx="9053">
                  <c:v>1.39</c:v>
                </c:pt>
                <c:pt idx="9054">
                  <c:v>1.31</c:v>
                </c:pt>
                <c:pt idx="9056">
                  <c:v>1.28</c:v>
                </c:pt>
                <c:pt idx="9057">
                  <c:v>1.29</c:v>
                </c:pt>
                <c:pt idx="9058">
                  <c:v>1.26</c:v>
                </c:pt>
                <c:pt idx="9059">
                  <c:v>1.24</c:v>
                </c:pt>
                <c:pt idx="9061">
                  <c:v>1.25</c:v>
                </c:pt>
                <c:pt idx="9062">
                  <c:v>1.21</c:v>
                </c:pt>
                <c:pt idx="9063">
                  <c:v>1.17</c:v>
                </c:pt>
                <c:pt idx="9064">
                  <c:v>1.18</c:v>
                </c:pt>
                <c:pt idx="9065">
                  <c:v>1.19</c:v>
                </c:pt>
                <c:pt idx="9066">
                  <c:v>1.21</c:v>
                </c:pt>
                <c:pt idx="9067">
                  <c:v>1.21</c:v>
                </c:pt>
                <c:pt idx="9068">
                  <c:v>1.21</c:v>
                </c:pt>
                <c:pt idx="9069">
                  <c:v>1.36</c:v>
                </c:pt>
                <c:pt idx="9070">
                  <c:v>1.37</c:v>
                </c:pt>
                <c:pt idx="9071">
                  <c:v>1.4</c:v>
                </c:pt>
                <c:pt idx="9072">
                  <c:v>1.38</c:v>
                </c:pt>
                <c:pt idx="9073">
                  <c:v>1.44</c:v>
                </c:pt>
                <c:pt idx="9074">
                  <c:v>1.55</c:v>
                </c:pt>
                <c:pt idx="9075">
                  <c:v>1.45</c:v>
                </c:pt>
                <c:pt idx="9076">
                  <c:v>1.46</c:v>
                </c:pt>
                <c:pt idx="9077">
                  <c:v>1.4</c:v>
                </c:pt>
                <c:pt idx="9078">
                  <c:v>1.4</c:v>
                </c:pt>
                <c:pt idx="9079">
                  <c:v>1.39</c:v>
                </c:pt>
                <c:pt idx="9080">
                  <c:v>1.37</c:v>
                </c:pt>
                <c:pt idx="9081">
                  <c:v>1.37</c:v>
                </c:pt>
                <c:pt idx="9082">
                  <c:v>1.39</c:v>
                </c:pt>
                <c:pt idx="9083">
                  <c:v>1.41</c:v>
                </c:pt>
                <c:pt idx="9084">
                  <c:v>1.43</c:v>
                </c:pt>
                <c:pt idx="9085">
                  <c:v>1.52</c:v>
                </c:pt>
                <c:pt idx="9086">
                  <c:v>1.57</c:v>
                </c:pt>
                <c:pt idx="9087">
                  <c:v>1.53</c:v>
                </c:pt>
                <c:pt idx="9088">
                  <c:v>1.52</c:v>
                </c:pt>
                <c:pt idx="9089">
                  <c:v>1.5</c:v>
                </c:pt>
                <c:pt idx="9090">
                  <c:v>1.44</c:v>
                </c:pt>
                <c:pt idx="9091">
                  <c:v>1.36</c:v>
                </c:pt>
                <c:pt idx="9092">
                  <c:v>1.36</c:v>
                </c:pt>
                <c:pt idx="9093">
                  <c:v>1.36</c:v>
                </c:pt>
                <c:pt idx="9094">
                  <c:v>1.34</c:v>
                </c:pt>
                <c:pt idx="9095">
                  <c:v>1.34</c:v>
                </c:pt>
                <c:pt idx="9096">
                  <c:v>1.34</c:v>
                </c:pt>
                <c:pt idx="9097">
                  <c:v>1.27</c:v>
                </c:pt>
                <c:pt idx="9099">
                  <c:v>1.44</c:v>
                </c:pt>
                <c:pt idx="9100">
                  <c:v>1.41</c:v>
                </c:pt>
                <c:pt idx="9101">
                  <c:v>1.42</c:v>
                </c:pt>
                <c:pt idx="9104">
                  <c:v>1.43</c:v>
                </c:pt>
                <c:pt idx="9105">
                  <c:v>1.46</c:v>
                </c:pt>
                <c:pt idx="9106">
                  <c:v>1.45</c:v>
                </c:pt>
                <c:pt idx="9108">
                  <c:v>1.44</c:v>
                </c:pt>
                <c:pt idx="9109">
                  <c:v>1.39</c:v>
                </c:pt>
                <c:pt idx="9111">
                  <c:v>1.41</c:v>
                </c:pt>
                <c:pt idx="9112">
                  <c:v>1.38</c:v>
                </c:pt>
                <c:pt idx="9113">
                  <c:v>1.39</c:v>
                </c:pt>
                <c:pt idx="9114">
                  <c:v>1.36</c:v>
                </c:pt>
                <c:pt idx="9115">
                  <c:v>1.37</c:v>
                </c:pt>
                <c:pt idx="9116">
                  <c:v>1.39</c:v>
                </c:pt>
                <c:pt idx="9117">
                  <c:v>1.38</c:v>
                </c:pt>
                <c:pt idx="9118">
                  <c:v>1.39</c:v>
                </c:pt>
                <c:pt idx="9119">
                  <c:v>1.42</c:v>
                </c:pt>
                <c:pt idx="9120">
                  <c:v>1.42</c:v>
                </c:pt>
                <c:pt idx="9121">
                  <c:v>1.41</c:v>
                </c:pt>
                <c:pt idx="9122">
                  <c:v>1.38</c:v>
                </c:pt>
                <c:pt idx="9123">
                  <c:v>1.34</c:v>
                </c:pt>
                <c:pt idx="9124">
                  <c:v>1.31</c:v>
                </c:pt>
                <c:pt idx="9125">
                  <c:v>1.17</c:v>
                </c:pt>
                <c:pt idx="9126">
                  <c:v>1.17</c:v>
                </c:pt>
                <c:pt idx="9127">
                  <c:v>1.18</c:v>
                </c:pt>
                <c:pt idx="9128">
                  <c:v>1.1599999999999999</c:v>
                </c:pt>
                <c:pt idx="9129">
                  <c:v>1.18</c:v>
                </c:pt>
                <c:pt idx="9130">
                  <c:v>1.21</c:v>
                </c:pt>
                <c:pt idx="9131">
                  <c:v>1.17</c:v>
                </c:pt>
                <c:pt idx="9132">
                  <c:v>1.17</c:v>
                </c:pt>
                <c:pt idx="9133">
                  <c:v>1.17</c:v>
                </c:pt>
                <c:pt idx="9134">
                  <c:v>1.0900000000000001</c:v>
                </c:pt>
                <c:pt idx="9135">
                  <c:v>1.03</c:v>
                </c:pt>
                <c:pt idx="9136">
                  <c:v>1.04</c:v>
                </c:pt>
                <c:pt idx="9137">
                  <c:v>0.99</c:v>
                </c:pt>
                <c:pt idx="9138">
                  <c:v>0.93</c:v>
                </c:pt>
                <c:pt idx="9139">
                  <c:v>0.94000000000000006</c:v>
                </c:pt>
                <c:pt idx="9140">
                  <c:v>0.97</c:v>
                </c:pt>
                <c:pt idx="9141">
                  <c:v>0.97</c:v>
                </c:pt>
                <c:pt idx="9142">
                  <c:v>0.97</c:v>
                </c:pt>
                <c:pt idx="9143">
                  <c:v>0.98</c:v>
                </c:pt>
                <c:pt idx="9144">
                  <c:v>0.96</c:v>
                </c:pt>
                <c:pt idx="9145">
                  <c:v>1.01</c:v>
                </c:pt>
                <c:pt idx="9146">
                  <c:v>1.07</c:v>
                </c:pt>
                <c:pt idx="9147">
                  <c:v>1.19</c:v>
                </c:pt>
                <c:pt idx="9148">
                  <c:v>1.18</c:v>
                </c:pt>
                <c:pt idx="9149">
                  <c:v>1.31</c:v>
                </c:pt>
                <c:pt idx="9151">
                  <c:v>1.24</c:v>
                </c:pt>
                <c:pt idx="9152">
                  <c:v>1.1499999999999999</c:v>
                </c:pt>
                <c:pt idx="9153">
                  <c:v>1.21</c:v>
                </c:pt>
                <c:pt idx="9154">
                  <c:v>1.42</c:v>
                </c:pt>
                <c:pt idx="9155">
                  <c:v>1.73</c:v>
                </c:pt>
                <c:pt idx="9156">
                  <c:v>1.69</c:v>
                </c:pt>
                <c:pt idx="9157">
                  <c:v>1.48</c:v>
                </c:pt>
                <c:pt idx="9158">
                  <c:v>1.75</c:v>
                </c:pt>
                <c:pt idx="9159">
                  <c:v>2.2000000000000002</c:v>
                </c:pt>
                <c:pt idx="9160">
                  <c:v>2.5</c:v>
                </c:pt>
                <c:pt idx="9161">
                  <c:v>2.73</c:v>
                </c:pt>
                <c:pt idx="9162">
                  <c:v>4.1500000000000004</c:v>
                </c:pt>
                <c:pt idx="9163">
                  <c:v>2.14</c:v>
                </c:pt>
                <c:pt idx="9164">
                  <c:v>2.4</c:v>
                </c:pt>
                <c:pt idx="9165">
                  <c:v>2.4500000000000002</c:v>
                </c:pt>
                <c:pt idx="9166">
                  <c:v>2.4</c:v>
                </c:pt>
                <c:pt idx="9168">
                  <c:v>1.97</c:v>
                </c:pt>
                <c:pt idx="9169">
                  <c:v>1.62</c:v>
                </c:pt>
                <c:pt idx="9170">
                  <c:v>1.6</c:v>
                </c:pt>
                <c:pt idx="9171">
                  <c:v>1.59</c:v>
                </c:pt>
                <c:pt idx="9172">
                  <c:v>1.74</c:v>
                </c:pt>
                <c:pt idx="9173">
                  <c:v>1.85</c:v>
                </c:pt>
                <c:pt idx="9174">
                  <c:v>1.85</c:v>
                </c:pt>
                <c:pt idx="9176">
                  <c:v>1.91</c:v>
                </c:pt>
                <c:pt idx="9177">
                  <c:v>1.86</c:v>
                </c:pt>
                <c:pt idx="9178">
                  <c:v>1.84</c:v>
                </c:pt>
                <c:pt idx="9179">
                  <c:v>1.8</c:v>
                </c:pt>
                <c:pt idx="9180">
                  <c:v>1.79</c:v>
                </c:pt>
                <c:pt idx="9181">
                  <c:v>1.84</c:v>
                </c:pt>
                <c:pt idx="9182">
                  <c:v>2.13</c:v>
                </c:pt>
                <c:pt idx="9183">
                  <c:v>2.0699999999999998</c:v>
                </c:pt>
                <c:pt idx="9186">
                  <c:v>2.27</c:v>
                </c:pt>
                <c:pt idx="9187">
                  <c:v>2.54</c:v>
                </c:pt>
                <c:pt idx="9188">
                  <c:v>2.35</c:v>
                </c:pt>
                <c:pt idx="9189">
                  <c:v>2.37</c:v>
                </c:pt>
                <c:pt idx="9190">
                  <c:v>2.25</c:v>
                </c:pt>
                <c:pt idx="9191">
                  <c:v>2.19</c:v>
                </c:pt>
                <c:pt idx="9192">
                  <c:v>2.19</c:v>
                </c:pt>
                <c:pt idx="9193">
                  <c:v>2.19</c:v>
                </c:pt>
                <c:pt idx="9195">
                  <c:v>2.2000000000000002</c:v>
                </c:pt>
                <c:pt idx="9196">
                  <c:v>2.21</c:v>
                </c:pt>
                <c:pt idx="9197">
                  <c:v>2.19</c:v>
                </c:pt>
                <c:pt idx="9198">
                  <c:v>2.2000000000000002</c:v>
                </c:pt>
                <c:pt idx="9199">
                  <c:v>2.19</c:v>
                </c:pt>
                <c:pt idx="9200">
                  <c:v>2.17</c:v>
                </c:pt>
                <c:pt idx="9201">
                  <c:v>2.1800000000000002</c:v>
                </c:pt>
                <c:pt idx="9202">
                  <c:v>2.1</c:v>
                </c:pt>
                <c:pt idx="9203">
                  <c:v>2.04</c:v>
                </c:pt>
                <c:pt idx="9204">
                  <c:v>2.02</c:v>
                </c:pt>
                <c:pt idx="9205">
                  <c:v>1.99</c:v>
                </c:pt>
                <c:pt idx="9206">
                  <c:v>1.89</c:v>
                </c:pt>
                <c:pt idx="9207">
                  <c:v>1.85</c:v>
                </c:pt>
                <c:pt idx="9208">
                  <c:v>1.77</c:v>
                </c:pt>
                <c:pt idx="9209">
                  <c:v>1.68</c:v>
                </c:pt>
                <c:pt idx="9210">
                  <c:v>1.67</c:v>
                </c:pt>
                <c:pt idx="9211">
                  <c:v>1.66</c:v>
                </c:pt>
                <c:pt idx="9212">
                  <c:v>1.57</c:v>
                </c:pt>
                <c:pt idx="9213">
                  <c:v>1.56</c:v>
                </c:pt>
                <c:pt idx="9214">
                  <c:v>1.52</c:v>
                </c:pt>
                <c:pt idx="9215">
                  <c:v>1.51</c:v>
                </c:pt>
                <c:pt idx="9216">
                  <c:v>1.5</c:v>
                </c:pt>
                <c:pt idx="9217">
                  <c:v>1.5</c:v>
                </c:pt>
                <c:pt idx="9218">
                  <c:v>1.48</c:v>
                </c:pt>
                <c:pt idx="9219">
                  <c:v>1.4</c:v>
                </c:pt>
                <c:pt idx="9221">
                  <c:v>1.42</c:v>
                </c:pt>
                <c:pt idx="9222">
                  <c:v>1.37</c:v>
                </c:pt>
                <c:pt idx="9223">
                  <c:v>1.34</c:v>
                </c:pt>
                <c:pt idx="9224">
                  <c:v>1.33</c:v>
                </c:pt>
                <c:pt idx="9225">
                  <c:v>1.25</c:v>
                </c:pt>
                <c:pt idx="9226">
                  <c:v>1.1499999999999999</c:v>
                </c:pt>
                <c:pt idx="9227">
                  <c:v>1.18</c:v>
                </c:pt>
                <c:pt idx="9228">
                  <c:v>1.26</c:v>
                </c:pt>
                <c:pt idx="9229">
                  <c:v>1.27</c:v>
                </c:pt>
                <c:pt idx="9230">
                  <c:v>1.27</c:v>
                </c:pt>
                <c:pt idx="9231">
                  <c:v>1.26</c:v>
                </c:pt>
                <c:pt idx="9232">
                  <c:v>1.26</c:v>
                </c:pt>
                <c:pt idx="9233">
                  <c:v>1.3</c:v>
                </c:pt>
                <c:pt idx="9234">
                  <c:v>1.26</c:v>
                </c:pt>
                <c:pt idx="9235">
                  <c:v>1.26</c:v>
                </c:pt>
                <c:pt idx="9236">
                  <c:v>1.21</c:v>
                </c:pt>
                <c:pt idx="9237">
                  <c:v>1.21</c:v>
                </c:pt>
                <c:pt idx="9238">
                  <c:v>1.1599999999999999</c:v>
                </c:pt>
                <c:pt idx="9239">
                  <c:v>1.1599999999999999</c:v>
                </c:pt>
                <c:pt idx="9240">
                  <c:v>1.1399999999999999</c:v>
                </c:pt>
                <c:pt idx="9241">
                  <c:v>1.1100000000000001</c:v>
                </c:pt>
                <c:pt idx="9242">
                  <c:v>1.1000000000000001</c:v>
                </c:pt>
                <c:pt idx="9243">
                  <c:v>1.1000000000000001</c:v>
                </c:pt>
                <c:pt idx="9244">
                  <c:v>1.1299999999999999</c:v>
                </c:pt>
                <c:pt idx="9245">
                  <c:v>1.21</c:v>
                </c:pt>
                <c:pt idx="9246">
                  <c:v>1.26</c:v>
                </c:pt>
                <c:pt idx="9247">
                  <c:v>1.29</c:v>
                </c:pt>
                <c:pt idx="9248">
                  <c:v>1.24</c:v>
                </c:pt>
                <c:pt idx="9249">
                  <c:v>1.2</c:v>
                </c:pt>
                <c:pt idx="9250">
                  <c:v>1.1499999999999999</c:v>
                </c:pt>
                <c:pt idx="9251">
                  <c:v>1.1000000000000001</c:v>
                </c:pt>
                <c:pt idx="9252">
                  <c:v>1.21</c:v>
                </c:pt>
                <c:pt idx="9253">
                  <c:v>1.07</c:v>
                </c:pt>
                <c:pt idx="9254">
                  <c:v>1.1000000000000001</c:v>
                </c:pt>
                <c:pt idx="9255">
                  <c:v>1.06</c:v>
                </c:pt>
                <c:pt idx="9256">
                  <c:v>1.08</c:v>
                </c:pt>
                <c:pt idx="9257">
                  <c:v>1.07</c:v>
                </c:pt>
                <c:pt idx="9258">
                  <c:v>1.07</c:v>
                </c:pt>
                <c:pt idx="9259">
                  <c:v>1.08</c:v>
                </c:pt>
                <c:pt idx="9260">
                  <c:v>1.0900000000000001</c:v>
                </c:pt>
                <c:pt idx="9261">
                  <c:v>1.05</c:v>
                </c:pt>
                <c:pt idx="9262">
                  <c:v>1.05</c:v>
                </c:pt>
                <c:pt idx="9263">
                  <c:v>1.02</c:v>
                </c:pt>
                <c:pt idx="9264">
                  <c:v>1.02</c:v>
                </c:pt>
                <c:pt idx="9265">
                  <c:v>1.05</c:v>
                </c:pt>
                <c:pt idx="9266">
                  <c:v>1.07</c:v>
                </c:pt>
                <c:pt idx="9267">
                  <c:v>1.1000000000000001</c:v>
                </c:pt>
                <c:pt idx="9268">
                  <c:v>1.0900000000000001</c:v>
                </c:pt>
                <c:pt idx="9269">
                  <c:v>1.1599999999999999</c:v>
                </c:pt>
                <c:pt idx="9270">
                  <c:v>1.1100000000000001</c:v>
                </c:pt>
                <c:pt idx="9271">
                  <c:v>1.08</c:v>
                </c:pt>
                <c:pt idx="9272">
                  <c:v>1.08</c:v>
                </c:pt>
                <c:pt idx="9273">
                  <c:v>1.0900000000000001</c:v>
                </c:pt>
                <c:pt idx="9274">
                  <c:v>1.08</c:v>
                </c:pt>
                <c:pt idx="9275">
                  <c:v>1.0900000000000001</c:v>
                </c:pt>
                <c:pt idx="9277">
                  <c:v>1.1100000000000001</c:v>
                </c:pt>
                <c:pt idx="9278">
                  <c:v>1.1000000000000001</c:v>
                </c:pt>
                <c:pt idx="9279">
                  <c:v>1.1000000000000001</c:v>
                </c:pt>
                <c:pt idx="9280">
                  <c:v>1.0900000000000001</c:v>
                </c:pt>
                <c:pt idx="9281">
                  <c:v>1.1299999999999999</c:v>
                </c:pt>
                <c:pt idx="9282">
                  <c:v>1.1299999999999999</c:v>
                </c:pt>
                <c:pt idx="9283">
                  <c:v>1.1299999999999999</c:v>
                </c:pt>
                <c:pt idx="9284">
                  <c:v>1.1200000000000001</c:v>
                </c:pt>
                <c:pt idx="9285">
                  <c:v>1.1499999999999999</c:v>
                </c:pt>
                <c:pt idx="9286">
                  <c:v>1.1599999999999999</c:v>
                </c:pt>
                <c:pt idx="9287">
                  <c:v>1.1399999999999999</c:v>
                </c:pt>
                <c:pt idx="9288">
                  <c:v>1.1299999999999999</c:v>
                </c:pt>
                <c:pt idx="9289">
                  <c:v>1.1200000000000001</c:v>
                </c:pt>
                <c:pt idx="9290">
                  <c:v>1.08</c:v>
                </c:pt>
                <c:pt idx="9291">
                  <c:v>1.1000000000000001</c:v>
                </c:pt>
                <c:pt idx="9292">
                  <c:v>1.08</c:v>
                </c:pt>
                <c:pt idx="9293">
                  <c:v>1.07</c:v>
                </c:pt>
                <c:pt idx="9294">
                  <c:v>1.06</c:v>
                </c:pt>
                <c:pt idx="9296">
                  <c:v>1.05</c:v>
                </c:pt>
                <c:pt idx="9297">
                  <c:v>1.01</c:v>
                </c:pt>
                <c:pt idx="9298">
                  <c:v>1.01</c:v>
                </c:pt>
                <c:pt idx="9299">
                  <c:v>1.01</c:v>
                </c:pt>
                <c:pt idx="9300">
                  <c:v>1.03</c:v>
                </c:pt>
                <c:pt idx="9301">
                  <c:v>1.02</c:v>
                </c:pt>
                <c:pt idx="9302">
                  <c:v>1.02</c:v>
                </c:pt>
                <c:pt idx="9303">
                  <c:v>1.01</c:v>
                </c:pt>
                <c:pt idx="9304">
                  <c:v>0.99</c:v>
                </c:pt>
                <c:pt idx="9305">
                  <c:v>0.97</c:v>
                </c:pt>
                <c:pt idx="9306">
                  <c:v>0.98</c:v>
                </c:pt>
                <c:pt idx="9307">
                  <c:v>0.96</c:v>
                </c:pt>
                <c:pt idx="9308">
                  <c:v>0.89</c:v>
                </c:pt>
                <c:pt idx="9309">
                  <c:v>0.88</c:v>
                </c:pt>
                <c:pt idx="9310">
                  <c:v>0.84</c:v>
                </c:pt>
                <c:pt idx="9311">
                  <c:v>0.78</c:v>
                </c:pt>
                <c:pt idx="9312">
                  <c:v>0.78</c:v>
                </c:pt>
                <c:pt idx="9313">
                  <c:v>0.78</c:v>
                </c:pt>
                <c:pt idx="9314">
                  <c:v>0.8</c:v>
                </c:pt>
                <c:pt idx="9315">
                  <c:v>0.82000000000000006</c:v>
                </c:pt>
                <c:pt idx="9316">
                  <c:v>0.88</c:v>
                </c:pt>
                <c:pt idx="9317">
                  <c:v>0.91</c:v>
                </c:pt>
                <c:pt idx="9318">
                  <c:v>0.95000000000000007</c:v>
                </c:pt>
                <c:pt idx="9319">
                  <c:v>0.93</c:v>
                </c:pt>
                <c:pt idx="9320">
                  <c:v>0.91</c:v>
                </c:pt>
                <c:pt idx="9321">
                  <c:v>0.95000000000000007</c:v>
                </c:pt>
                <c:pt idx="9323">
                  <c:v>1.01</c:v>
                </c:pt>
                <c:pt idx="9324">
                  <c:v>0.93</c:v>
                </c:pt>
                <c:pt idx="9325">
                  <c:v>0.94000000000000006</c:v>
                </c:pt>
                <c:pt idx="9326">
                  <c:v>0.89</c:v>
                </c:pt>
                <c:pt idx="9327">
                  <c:v>0.88</c:v>
                </c:pt>
                <c:pt idx="9328">
                  <c:v>0.83000000000000007</c:v>
                </c:pt>
                <c:pt idx="9329">
                  <c:v>0.81</c:v>
                </c:pt>
                <c:pt idx="9330">
                  <c:v>0.73</c:v>
                </c:pt>
                <c:pt idx="9331">
                  <c:v>0.83000000000000007</c:v>
                </c:pt>
                <c:pt idx="9332">
                  <c:v>0.84</c:v>
                </c:pt>
                <c:pt idx="9333">
                  <c:v>0.8</c:v>
                </c:pt>
                <c:pt idx="9334">
                  <c:v>0.79</c:v>
                </c:pt>
                <c:pt idx="9335">
                  <c:v>0.72</c:v>
                </c:pt>
                <c:pt idx="9336">
                  <c:v>0.68</c:v>
                </c:pt>
                <c:pt idx="9337">
                  <c:v>0.62</c:v>
                </c:pt>
                <c:pt idx="9338">
                  <c:v>0.71</c:v>
                </c:pt>
                <c:pt idx="9339">
                  <c:v>0.70000000000000007</c:v>
                </c:pt>
                <c:pt idx="9340">
                  <c:v>0.67</c:v>
                </c:pt>
                <c:pt idx="9341">
                  <c:v>0.67</c:v>
                </c:pt>
                <c:pt idx="9342">
                  <c:v>0.68</c:v>
                </c:pt>
                <c:pt idx="9343">
                  <c:v>0.67</c:v>
                </c:pt>
                <c:pt idx="9344">
                  <c:v>0.65</c:v>
                </c:pt>
                <c:pt idx="9345">
                  <c:v>0.64</c:v>
                </c:pt>
                <c:pt idx="9346">
                  <c:v>0.63</c:v>
                </c:pt>
                <c:pt idx="9347">
                  <c:v>0.66</c:v>
                </c:pt>
                <c:pt idx="9348">
                  <c:v>0.64</c:v>
                </c:pt>
                <c:pt idx="9349">
                  <c:v>0.62</c:v>
                </c:pt>
                <c:pt idx="9350">
                  <c:v>0.63</c:v>
                </c:pt>
                <c:pt idx="9351">
                  <c:v>0.64</c:v>
                </c:pt>
                <c:pt idx="9352">
                  <c:v>0.61</c:v>
                </c:pt>
                <c:pt idx="9353">
                  <c:v>0.57000000000000006</c:v>
                </c:pt>
                <c:pt idx="9354">
                  <c:v>0.60000000000000009</c:v>
                </c:pt>
                <c:pt idx="9355">
                  <c:v>0.60000000000000009</c:v>
                </c:pt>
                <c:pt idx="9356">
                  <c:v>0.57000000000000006</c:v>
                </c:pt>
                <c:pt idx="9357">
                  <c:v>0.57000000000000006</c:v>
                </c:pt>
                <c:pt idx="9358">
                  <c:v>0.57999999999999996</c:v>
                </c:pt>
                <c:pt idx="9359">
                  <c:v>0.66</c:v>
                </c:pt>
                <c:pt idx="9360">
                  <c:v>0.68</c:v>
                </c:pt>
                <c:pt idx="9361">
                  <c:v>0.67</c:v>
                </c:pt>
                <c:pt idx="9362">
                  <c:v>0.66</c:v>
                </c:pt>
                <c:pt idx="9363">
                  <c:v>0.66</c:v>
                </c:pt>
                <c:pt idx="9365">
                  <c:v>0.63</c:v>
                </c:pt>
                <c:pt idx="9366">
                  <c:v>0.64</c:v>
                </c:pt>
                <c:pt idx="9367">
                  <c:v>0.64</c:v>
                </c:pt>
                <c:pt idx="9368">
                  <c:v>0.64</c:v>
                </c:pt>
                <c:pt idx="9370">
                  <c:v>0.60000000000000009</c:v>
                </c:pt>
                <c:pt idx="9371">
                  <c:v>0.63</c:v>
                </c:pt>
                <c:pt idx="9373">
                  <c:v>0.61</c:v>
                </c:pt>
                <c:pt idx="9374">
                  <c:v>0.59</c:v>
                </c:pt>
                <c:pt idx="9375">
                  <c:v>0.61</c:v>
                </c:pt>
                <c:pt idx="9376">
                  <c:v>0.66</c:v>
                </c:pt>
                <c:pt idx="9377">
                  <c:v>0.66</c:v>
                </c:pt>
                <c:pt idx="9378">
                  <c:v>0.67</c:v>
                </c:pt>
                <c:pt idx="9379">
                  <c:v>0.67</c:v>
                </c:pt>
                <c:pt idx="9380">
                  <c:v>0.68</c:v>
                </c:pt>
                <c:pt idx="9381">
                  <c:v>0.67</c:v>
                </c:pt>
                <c:pt idx="9382">
                  <c:v>0.65</c:v>
                </c:pt>
                <c:pt idx="9383">
                  <c:v>0.63</c:v>
                </c:pt>
                <c:pt idx="9384">
                  <c:v>0.69000000000000006</c:v>
                </c:pt>
                <c:pt idx="9385">
                  <c:v>0.68</c:v>
                </c:pt>
                <c:pt idx="9386">
                  <c:v>0.68</c:v>
                </c:pt>
                <c:pt idx="9387">
                  <c:v>0.68</c:v>
                </c:pt>
                <c:pt idx="9388">
                  <c:v>0.68</c:v>
                </c:pt>
                <c:pt idx="9389">
                  <c:v>0.68</c:v>
                </c:pt>
                <c:pt idx="9390">
                  <c:v>0.66</c:v>
                </c:pt>
                <c:pt idx="9391">
                  <c:v>0.66</c:v>
                </c:pt>
                <c:pt idx="9392">
                  <c:v>0.62</c:v>
                </c:pt>
                <c:pt idx="9393">
                  <c:v>0.63</c:v>
                </c:pt>
                <c:pt idx="9394">
                  <c:v>0.75</c:v>
                </c:pt>
                <c:pt idx="9395">
                  <c:v>0.76</c:v>
                </c:pt>
                <c:pt idx="9396">
                  <c:v>0.77</c:v>
                </c:pt>
                <c:pt idx="9397">
                  <c:v>0.78</c:v>
                </c:pt>
                <c:pt idx="9398">
                  <c:v>0.76</c:v>
                </c:pt>
                <c:pt idx="9399">
                  <c:v>0.74</c:v>
                </c:pt>
                <c:pt idx="9400">
                  <c:v>0.77</c:v>
                </c:pt>
                <c:pt idx="9401">
                  <c:v>0.77</c:v>
                </c:pt>
                <c:pt idx="9402">
                  <c:v>0.81</c:v>
                </c:pt>
                <c:pt idx="9403">
                  <c:v>0.81</c:v>
                </c:pt>
                <c:pt idx="9404">
                  <c:v>0.91</c:v>
                </c:pt>
                <c:pt idx="9405">
                  <c:v>0.92</c:v>
                </c:pt>
                <c:pt idx="9406">
                  <c:v>0.92</c:v>
                </c:pt>
                <c:pt idx="9407">
                  <c:v>0.95000000000000007</c:v>
                </c:pt>
                <c:pt idx="9408">
                  <c:v>1.08</c:v>
                </c:pt>
                <c:pt idx="9409">
                  <c:v>1.1499999999999999</c:v>
                </c:pt>
                <c:pt idx="9410">
                  <c:v>1.04</c:v>
                </c:pt>
                <c:pt idx="9411">
                  <c:v>1.01</c:v>
                </c:pt>
                <c:pt idx="9412">
                  <c:v>0.99</c:v>
                </c:pt>
                <c:pt idx="9413">
                  <c:v>0.97</c:v>
                </c:pt>
                <c:pt idx="9414">
                  <c:v>0.97</c:v>
                </c:pt>
                <c:pt idx="9415">
                  <c:v>0.94000000000000006</c:v>
                </c:pt>
                <c:pt idx="9416">
                  <c:v>0.9</c:v>
                </c:pt>
                <c:pt idx="9417">
                  <c:v>0.86</c:v>
                </c:pt>
                <c:pt idx="9418">
                  <c:v>0.84</c:v>
                </c:pt>
                <c:pt idx="9419">
                  <c:v>0.8</c:v>
                </c:pt>
                <c:pt idx="9421">
                  <c:v>0.89</c:v>
                </c:pt>
                <c:pt idx="9422">
                  <c:v>0.94000000000000006</c:v>
                </c:pt>
                <c:pt idx="9423">
                  <c:v>0.96</c:v>
                </c:pt>
                <c:pt idx="9424">
                  <c:v>0.92</c:v>
                </c:pt>
                <c:pt idx="9425">
                  <c:v>0.91</c:v>
                </c:pt>
                <c:pt idx="9426">
                  <c:v>0.87</c:v>
                </c:pt>
                <c:pt idx="9427">
                  <c:v>0.85</c:v>
                </c:pt>
                <c:pt idx="9429">
                  <c:v>0.88</c:v>
                </c:pt>
                <c:pt idx="9430">
                  <c:v>0.87</c:v>
                </c:pt>
                <c:pt idx="9431">
                  <c:v>0.9</c:v>
                </c:pt>
                <c:pt idx="9432">
                  <c:v>0.87</c:v>
                </c:pt>
                <c:pt idx="9433">
                  <c:v>0.84</c:v>
                </c:pt>
                <c:pt idx="9434">
                  <c:v>0.83000000000000007</c:v>
                </c:pt>
                <c:pt idx="9435">
                  <c:v>0.83000000000000007</c:v>
                </c:pt>
                <c:pt idx="9436">
                  <c:v>0.84</c:v>
                </c:pt>
                <c:pt idx="9437">
                  <c:v>0.84</c:v>
                </c:pt>
                <c:pt idx="9438">
                  <c:v>0.84</c:v>
                </c:pt>
                <c:pt idx="9439">
                  <c:v>0.87</c:v>
                </c:pt>
                <c:pt idx="9440">
                  <c:v>0.86</c:v>
                </c:pt>
                <c:pt idx="9441">
                  <c:v>0.92</c:v>
                </c:pt>
                <c:pt idx="9442">
                  <c:v>0.9</c:v>
                </c:pt>
                <c:pt idx="9443">
                  <c:v>0.9</c:v>
                </c:pt>
                <c:pt idx="9444">
                  <c:v>0.9</c:v>
                </c:pt>
                <c:pt idx="9445">
                  <c:v>0.87</c:v>
                </c:pt>
                <c:pt idx="9446">
                  <c:v>0.92</c:v>
                </c:pt>
                <c:pt idx="9447">
                  <c:v>0.91</c:v>
                </c:pt>
                <c:pt idx="9448">
                  <c:v>0.91</c:v>
                </c:pt>
                <c:pt idx="9449">
                  <c:v>0.88</c:v>
                </c:pt>
                <c:pt idx="9450">
                  <c:v>0.93</c:v>
                </c:pt>
                <c:pt idx="9451">
                  <c:v>0.89</c:v>
                </c:pt>
                <c:pt idx="9452">
                  <c:v>0.96</c:v>
                </c:pt>
                <c:pt idx="9453">
                  <c:v>0.96</c:v>
                </c:pt>
                <c:pt idx="9457">
                  <c:v>0.98</c:v>
                </c:pt>
                <c:pt idx="9458">
                  <c:v>0.96</c:v>
                </c:pt>
                <c:pt idx="9459">
                  <c:v>0.99</c:v>
                </c:pt>
                <c:pt idx="9460">
                  <c:v>1.02</c:v>
                </c:pt>
                <c:pt idx="9461">
                  <c:v>1.02</c:v>
                </c:pt>
                <c:pt idx="9462">
                  <c:v>0.99</c:v>
                </c:pt>
                <c:pt idx="9463">
                  <c:v>1.07</c:v>
                </c:pt>
                <c:pt idx="9464">
                  <c:v>1.06</c:v>
                </c:pt>
                <c:pt idx="9465">
                  <c:v>1.1100000000000001</c:v>
                </c:pt>
                <c:pt idx="9466">
                  <c:v>1.0900000000000001</c:v>
                </c:pt>
                <c:pt idx="9467">
                  <c:v>1.1000000000000001</c:v>
                </c:pt>
                <c:pt idx="9468">
                  <c:v>1.06</c:v>
                </c:pt>
                <c:pt idx="9469">
                  <c:v>0.99</c:v>
                </c:pt>
                <c:pt idx="9470">
                  <c:v>0.98</c:v>
                </c:pt>
                <c:pt idx="9471">
                  <c:v>0.92</c:v>
                </c:pt>
                <c:pt idx="9472">
                  <c:v>0.86</c:v>
                </c:pt>
                <c:pt idx="9473">
                  <c:v>0.85</c:v>
                </c:pt>
                <c:pt idx="9474">
                  <c:v>0.86</c:v>
                </c:pt>
                <c:pt idx="9475">
                  <c:v>0.85</c:v>
                </c:pt>
                <c:pt idx="9476">
                  <c:v>0.84</c:v>
                </c:pt>
                <c:pt idx="9477">
                  <c:v>0.83000000000000007</c:v>
                </c:pt>
                <c:pt idx="9478">
                  <c:v>0.82000000000000006</c:v>
                </c:pt>
                <c:pt idx="9479">
                  <c:v>0.84</c:v>
                </c:pt>
                <c:pt idx="9480">
                  <c:v>0.83000000000000007</c:v>
                </c:pt>
                <c:pt idx="9481">
                  <c:v>0.83000000000000007</c:v>
                </c:pt>
                <c:pt idx="9482">
                  <c:v>0.85</c:v>
                </c:pt>
                <c:pt idx="9483">
                  <c:v>0.84</c:v>
                </c:pt>
                <c:pt idx="9484">
                  <c:v>0.76</c:v>
                </c:pt>
                <c:pt idx="9485">
                  <c:v>0.74</c:v>
                </c:pt>
                <c:pt idx="9486">
                  <c:v>0.73</c:v>
                </c:pt>
                <c:pt idx="9487">
                  <c:v>0.73</c:v>
                </c:pt>
                <c:pt idx="9488">
                  <c:v>0.78</c:v>
                </c:pt>
                <c:pt idx="9489">
                  <c:v>0.78</c:v>
                </c:pt>
                <c:pt idx="9491">
                  <c:v>0.83000000000000007</c:v>
                </c:pt>
                <c:pt idx="9492">
                  <c:v>0.83000000000000007</c:v>
                </c:pt>
                <c:pt idx="9493">
                  <c:v>0.83000000000000007</c:v>
                </c:pt>
                <c:pt idx="9494">
                  <c:v>0.83000000000000007</c:v>
                </c:pt>
                <c:pt idx="9495">
                  <c:v>0.84</c:v>
                </c:pt>
                <c:pt idx="9496">
                  <c:v>0.82000000000000006</c:v>
                </c:pt>
                <c:pt idx="9497">
                  <c:v>0.83000000000000007</c:v>
                </c:pt>
                <c:pt idx="9498">
                  <c:v>0.84</c:v>
                </c:pt>
                <c:pt idx="9499">
                  <c:v>0.8</c:v>
                </c:pt>
                <c:pt idx="9500">
                  <c:v>0.8</c:v>
                </c:pt>
                <c:pt idx="9501">
                  <c:v>0.78</c:v>
                </c:pt>
                <c:pt idx="9502">
                  <c:v>0.74</c:v>
                </c:pt>
                <c:pt idx="9503">
                  <c:v>0.72</c:v>
                </c:pt>
                <c:pt idx="9504">
                  <c:v>0.75</c:v>
                </c:pt>
                <c:pt idx="9505">
                  <c:v>0.73</c:v>
                </c:pt>
                <c:pt idx="9506">
                  <c:v>0.73</c:v>
                </c:pt>
                <c:pt idx="9507">
                  <c:v>0.71</c:v>
                </c:pt>
                <c:pt idx="9508">
                  <c:v>0.68</c:v>
                </c:pt>
                <c:pt idx="9509">
                  <c:v>0.68</c:v>
                </c:pt>
                <c:pt idx="9510">
                  <c:v>0.68</c:v>
                </c:pt>
                <c:pt idx="9511">
                  <c:v>0.67</c:v>
                </c:pt>
                <c:pt idx="9512">
                  <c:v>0.68</c:v>
                </c:pt>
                <c:pt idx="9513">
                  <c:v>0.68</c:v>
                </c:pt>
                <c:pt idx="9514">
                  <c:v>0.66</c:v>
                </c:pt>
                <c:pt idx="9515">
                  <c:v>0.64</c:v>
                </c:pt>
                <c:pt idx="9516">
                  <c:v>0.62</c:v>
                </c:pt>
                <c:pt idx="9517">
                  <c:v>0.61</c:v>
                </c:pt>
                <c:pt idx="9518">
                  <c:v>0.61</c:v>
                </c:pt>
                <c:pt idx="9519">
                  <c:v>0.61</c:v>
                </c:pt>
                <c:pt idx="9520">
                  <c:v>0.60000000000000009</c:v>
                </c:pt>
                <c:pt idx="9521">
                  <c:v>0.56000000000000005</c:v>
                </c:pt>
                <c:pt idx="9522">
                  <c:v>0.55000000000000004</c:v>
                </c:pt>
                <c:pt idx="9523">
                  <c:v>0.53</c:v>
                </c:pt>
                <c:pt idx="9524">
                  <c:v>0.53</c:v>
                </c:pt>
                <c:pt idx="9525">
                  <c:v>0.55000000000000004</c:v>
                </c:pt>
                <c:pt idx="9526">
                  <c:v>0.54</c:v>
                </c:pt>
                <c:pt idx="9527">
                  <c:v>0.56000000000000005</c:v>
                </c:pt>
                <c:pt idx="9528">
                  <c:v>0.54</c:v>
                </c:pt>
                <c:pt idx="9529">
                  <c:v>0.54</c:v>
                </c:pt>
                <c:pt idx="9530">
                  <c:v>0.56000000000000005</c:v>
                </c:pt>
                <c:pt idx="9531">
                  <c:v>0.55000000000000004</c:v>
                </c:pt>
                <c:pt idx="9532">
                  <c:v>0.55000000000000004</c:v>
                </c:pt>
                <c:pt idx="9533">
                  <c:v>0.56000000000000005</c:v>
                </c:pt>
                <c:pt idx="9534">
                  <c:v>0.56000000000000005</c:v>
                </c:pt>
                <c:pt idx="9535">
                  <c:v>0.57999999999999996</c:v>
                </c:pt>
                <c:pt idx="9536">
                  <c:v>0.57000000000000006</c:v>
                </c:pt>
                <c:pt idx="9537">
                  <c:v>0.59</c:v>
                </c:pt>
                <c:pt idx="9538">
                  <c:v>0.70000000000000007</c:v>
                </c:pt>
                <c:pt idx="9539">
                  <c:v>0.70000000000000007</c:v>
                </c:pt>
                <c:pt idx="9540">
                  <c:v>0.72</c:v>
                </c:pt>
                <c:pt idx="9541">
                  <c:v>0.74</c:v>
                </c:pt>
                <c:pt idx="9542">
                  <c:v>0.78</c:v>
                </c:pt>
                <c:pt idx="9543">
                  <c:v>0.75</c:v>
                </c:pt>
                <c:pt idx="9544">
                  <c:v>0.77</c:v>
                </c:pt>
                <c:pt idx="9545">
                  <c:v>0.82000000000000006</c:v>
                </c:pt>
                <c:pt idx="9546">
                  <c:v>0.84</c:v>
                </c:pt>
                <c:pt idx="9547">
                  <c:v>0.87</c:v>
                </c:pt>
                <c:pt idx="9548">
                  <c:v>0.84</c:v>
                </c:pt>
                <c:pt idx="9549">
                  <c:v>0.8</c:v>
                </c:pt>
                <c:pt idx="9550">
                  <c:v>0.78</c:v>
                </c:pt>
                <c:pt idx="9551">
                  <c:v>0.77</c:v>
                </c:pt>
                <c:pt idx="9552">
                  <c:v>0.76</c:v>
                </c:pt>
                <c:pt idx="9553">
                  <c:v>0.79</c:v>
                </c:pt>
                <c:pt idx="9554">
                  <c:v>0.81</c:v>
                </c:pt>
                <c:pt idx="9555">
                  <c:v>0.79</c:v>
                </c:pt>
                <c:pt idx="9556">
                  <c:v>0.74</c:v>
                </c:pt>
                <c:pt idx="9557">
                  <c:v>0.74</c:v>
                </c:pt>
                <c:pt idx="9558">
                  <c:v>0.74</c:v>
                </c:pt>
                <c:pt idx="9559">
                  <c:v>0.83000000000000007</c:v>
                </c:pt>
                <c:pt idx="9560">
                  <c:v>0.82000000000000006</c:v>
                </c:pt>
                <c:pt idx="9561">
                  <c:v>0.82000000000000006</c:v>
                </c:pt>
                <c:pt idx="9562">
                  <c:v>0.83000000000000007</c:v>
                </c:pt>
                <c:pt idx="9563">
                  <c:v>0.83000000000000007</c:v>
                </c:pt>
                <c:pt idx="9564">
                  <c:v>0.84</c:v>
                </c:pt>
                <c:pt idx="9565">
                  <c:v>0.85</c:v>
                </c:pt>
                <c:pt idx="9566">
                  <c:v>0.84</c:v>
                </c:pt>
                <c:pt idx="9567">
                  <c:v>0.92</c:v>
                </c:pt>
                <c:pt idx="9568">
                  <c:v>0.87</c:v>
                </c:pt>
                <c:pt idx="9569">
                  <c:v>0.9</c:v>
                </c:pt>
                <c:pt idx="9570">
                  <c:v>0.92</c:v>
                </c:pt>
                <c:pt idx="9571">
                  <c:v>0.91</c:v>
                </c:pt>
                <c:pt idx="9572">
                  <c:v>0.92</c:v>
                </c:pt>
                <c:pt idx="9573">
                  <c:v>0.93</c:v>
                </c:pt>
                <c:pt idx="9574">
                  <c:v>0.92</c:v>
                </c:pt>
                <c:pt idx="9575">
                  <c:v>0.97</c:v>
                </c:pt>
                <c:pt idx="9576">
                  <c:v>0.98</c:v>
                </c:pt>
                <c:pt idx="9577">
                  <c:v>0.99</c:v>
                </c:pt>
                <c:pt idx="9578">
                  <c:v>1</c:v>
                </c:pt>
                <c:pt idx="9579">
                  <c:v>1.03</c:v>
                </c:pt>
                <c:pt idx="9580">
                  <c:v>1.03</c:v>
                </c:pt>
                <c:pt idx="9581">
                  <c:v>1.02</c:v>
                </c:pt>
                <c:pt idx="9582">
                  <c:v>1.02</c:v>
                </c:pt>
                <c:pt idx="9584">
                  <c:v>1.34</c:v>
                </c:pt>
                <c:pt idx="9585">
                  <c:v>1.33</c:v>
                </c:pt>
                <c:pt idx="9586">
                  <c:v>1.25</c:v>
                </c:pt>
                <c:pt idx="9587">
                  <c:v>1.17</c:v>
                </c:pt>
                <c:pt idx="9588">
                  <c:v>1.1599999999999999</c:v>
                </c:pt>
                <c:pt idx="9589">
                  <c:v>1.1299999999999999</c:v>
                </c:pt>
                <c:pt idx="9590">
                  <c:v>1.1000000000000001</c:v>
                </c:pt>
                <c:pt idx="9591">
                  <c:v>1.08</c:v>
                </c:pt>
                <c:pt idx="9592">
                  <c:v>1.1299999999999999</c:v>
                </c:pt>
                <c:pt idx="9593">
                  <c:v>1.2</c:v>
                </c:pt>
                <c:pt idx="9594">
                  <c:v>1.25</c:v>
                </c:pt>
                <c:pt idx="9595">
                  <c:v>1.19</c:v>
                </c:pt>
                <c:pt idx="9596">
                  <c:v>1.22</c:v>
                </c:pt>
                <c:pt idx="9597">
                  <c:v>1.22</c:v>
                </c:pt>
                <c:pt idx="9598">
                  <c:v>1.2</c:v>
                </c:pt>
                <c:pt idx="9599">
                  <c:v>1.1499999999999999</c:v>
                </c:pt>
                <c:pt idx="9600">
                  <c:v>1.17</c:v>
                </c:pt>
                <c:pt idx="9601">
                  <c:v>1.26</c:v>
                </c:pt>
                <c:pt idx="9602">
                  <c:v>1.34</c:v>
                </c:pt>
                <c:pt idx="9603">
                  <c:v>1.35</c:v>
                </c:pt>
                <c:pt idx="9604">
                  <c:v>1.29</c:v>
                </c:pt>
                <c:pt idx="9605">
                  <c:v>1.3</c:v>
                </c:pt>
                <c:pt idx="9606">
                  <c:v>1.26</c:v>
                </c:pt>
                <c:pt idx="9607">
                  <c:v>1.26</c:v>
                </c:pt>
                <c:pt idx="9608">
                  <c:v>1.23</c:v>
                </c:pt>
                <c:pt idx="9609">
                  <c:v>1.24</c:v>
                </c:pt>
                <c:pt idx="9610">
                  <c:v>1.32</c:v>
                </c:pt>
                <c:pt idx="9611">
                  <c:v>1.24</c:v>
                </c:pt>
                <c:pt idx="9612">
                  <c:v>1.28</c:v>
                </c:pt>
                <c:pt idx="9613">
                  <c:v>1.36</c:v>
                </c:pt>
                <c:pt idx="9614">
                  <c:v>1.38</c:v>
                </c:pt>
                <c:pt idx="9615">
                  <c:v>1.35</c:v>
                </c:pt>
                <c:pt idx="9616">
                  <c:v>1.31</c:v>
                </c:pt>
                <c:pt idx="9617">
                  <c:v>1.27</c:v>
                </c:pt>
                <c:pt idx="9618">
                  <c:v>1.2</c:v>
                </c:pt>
                <c:pt idx="9619">
                  <c:v>1.21</c:v>
                </c:pt>
                <c:pt idx="9620">
                  <c:v>1.21</c:v>
                </c:pt>
                <c:pt idx="9621">
                  <c:v>1.26</c:v>
                </c:pt>
                <c:pt idx="9622">
                  <c:v>1.31</c:v>
                </c:pt>
                <c:pt idx="9623">
                  <c:v>1.35</c:v>
                </c:pt>
                <c:pt idx="9624">
                  <c:v>1.34</c:v>
                </c:pt>
                <c:pt idx="9625">
                  <c:v>1.35</c:v>
                </c:pt>
                <c:pt idx="9626">
                  <c:v>1.35</c:v>
                </c:pt>
                <c:pt idx="9627">
                  <c:v>1.35</c:v>
                </c:pt>
                <c:pt idx="9628">
                  <c:v>1.28</c:v>
                </c:pt>
                <c:pt idx="9629">
                  <c:v>1.3</c:v>
                </c:pt>
                <c:pt idx="9630">
                  <c:v>1.3</c:v>
                </c:pt>
                <c:pt idx="9631">
                  <c:v>1.3</c:v>
                </c:pt>
                <c:pt idx="9632">
                  <c:v>1.34</c:v>
                </c:pt>
                <c:pt idx="9634">
                  <c:v>1.52</c:v>
                </c:pt>
                <c:pt idx="9635">
                  <c:v>1.55</c:v>
                </c:pt>
                <c:pt idx="9636">
                  <c:v>1.57</c:v>
                </c:pt>
                <c:pt idx="9637">
                  <c:v>1.55</c:v>
                </c:pt>
                <c:pt idx="9638">
                  <c:v>1.53</c:v>
                </c:pt>
                <c:pt idx="9639">
                  <c:v>1.5</c:v>
                </c:pt>
                <c:pt idx="9640">
                  <c:v>1.6</c:v>
                </c:pt>
                <c:pt idx="9641">
                  <c:v>1.66</c:v>
                </c:pt>
                <c:pt idx="9642">
                  <c:v>1.69</c:v>
                </c:pt>
                <c:pt idx="9643">
                  <c:v>1.71</c:v>
                </c:pt>
                <c:pt idx="9644">
                  <c:v>1.72</c:v>
                </c:pt>
                <c:pt idx="9645">
                  <c:v>1.64</c:v>
                </c:pt>
                <c:pt idx="9646">
                  <c:v>1.69</c:v>
                </c:pt>
                <c:pt idx="9647">
                  <c:v>1.84</c:v>
                </c:pt>
                <c:pt idx="9648">
                  <c:v>1.87</c:v>
                </c:pt>
                <c:pt idx="9649">
                  <c:v>1.88</c:v>
                </c:pt>
                <c:pt idx="9650">
                  <c:v>1.86</c:v>
                </c:pt>
                <c:pt idx="9651">
                  <c:v>1.9</c:v>
                </c:pt>
                <c:pt idx="9652">
                  <c:v>1.92</c:v>
                </c:pt>
                <c:pt idx="9653">
                  <c:v>1.9</c:v>
                </c:pt>
                <c:pt idx="9654">
                  <c:v>2.25</c:v>
                </c:pt>
                <c:pt idx="9655">
                  <c:v>2.41</c:v>
                </c:pt>
                <c:pt idx="9656">
                  <c:v>2.4900000000000002</c:v>
                </c:pt>
                <c:pt idx="9657">
                  <c:v>2.5</c:v>
                </c:pt>
                <c:pt idx="9658">
                  <c:v>2.5099999999999998</c:v>
                </c:pt>
                <c:pt idx="9659">
                  <c:v>2.66</c:v>
                </c:pt>
                <c:pt idx="9660">
                  <c:v>2.61</c:v>
                </c:pt>
                <c:pt idx="9661">
                  <c:v>2.72</c:v>
                </c:pt>
                <c:pt idx="9662">
                  <c:v>2.69</c:v>
                </c:pt>
                <c:pt idx="9663">
                  <c:v>2.62</c:v>
                </c:pt>
                <c:pt idx="9664">
                  <c:v>2.58</c:v>
                </c:pt>
                <c:pt idx="9665">
                  <c:v>2.5299999999999998</c:v>
                </c:pt>
                <c:pt idx="9666">
                  <c:v>2.57</c:v>
                </c:pt>
                <c:pt idx="9667">
                  <c:v>2.62</c:v>
                </c:pt>
                <c:pt idx="9668">
                  <c:v>2.61</c:v>
                </c:pt>
                <c:pt idx="9669">
                  <c:v>2.5299999999999998</c:v>
                </c:pt>
                <c:pt idx="9670">
                  <c:v>2.57</c:v>
                </c:pt>
                <c:pt idx="9671">
                  <c:v>2.4</c:v>
                </c:pt>
                <c:pt idx="9672">
                  <c:v>2.39</c:v>
                </c:pt>
                <c:pt idx="9673">
                  <c:v>2.42</c:v>
                </c:pt>
                <c:pt idx="9674">
                  <c:v>2.37</c:v>
                </c:pt>
                <c:pt idx="9676">
                  <c:v>2.33</c:v>
                </c:pt>
                <c:pt idx="9677">
                  <c:v>2.38</c:v>
                </c:pt>
                <c:pt idx="9678">
                  <c:v>2.39</c:v>
                </c:pt>
                <c:pt idx="9679">
                  <c:v>2.61</c:v>
                </c:pt>
                <c:pt idx="9680">
                  <c:v>2.69</c:v>
                </c:pt>
                <c:pt idx="9681">
                  <c:v>2.67</c:v>
                </c:pt>
                <c:pt idx="9682">
                  <c:v>2.65</c:v>
                </c:pt>
                <c:pt idx="9683">
                  <c:v>2.63</c:v>
                </c:pt>
                <c:pt idx="9684">
                  <c:v>2.63</c:v>
                </c:pt>
                <c:pt idx="9685">
                  <c:v>2.67</c:v>
                </c:pt>
                <c:pt idx="9686">
                  <c:v>2.75</c:v>
                </c:pt>
                <c:pt idx="9687">
                  <c:v>2.73</c:v>
                </c:pt>
                <c:pt idx="9688">
                  <c:v>2.79</c:v>
                </c:pt>
                <c:pt idx="9690">
                  <c:v>2.89</c:v>
                </c:pt>
                <c:pt idx="9691">
                  <c:v>2.89</c:v>
                </c:pt>
                <c:pt idx="9692">
                  <c:v>2.86</c:v>
                </c:pt>
                <c:pt idx="9693">
                  <c:v>2.7</c:v>
                </c:pt>
                <c:pt idx="9694">
                  <c:v>2.65</c:v>
                </c:pt>
                <c:pt idx="9695">
                  <c:v>2.6</c:v>
                </c:pt>
                <c:pt idx="9696">
                  <c:v>2.63</c:v>
                </c:pt>
                <c:pt idx="9697">
                  <c:v>2.73</c:v>
                </c:pt>
                <c:pt idx="9698">
                  <c:v>2.74</c:v>
                </c:pt>
                <c:pt idx="9699">
                  <c:v>2.84</c:v>
                </c:pt>
                <c:pt idx="9700">
                  <c:v>2.84</c:v>
                </c:pt>
                <c:pt idx="9701">
                  <c:v>2.91</c:v>
                </c:pt>
                <c:pt idx="9702">
                  <c:v>2.87</c:v>
                </c:pt>
                <c:pt idx="9703">
                  <c:v>2.91</c:v>
                </c:pt>
                <c:pt idx="9704">
                  <c:v>2.93</c:v>
                </c:pt>
                <c:pt idx="9705">
                  <c:v>2.93</c:v>
                </c:pt>
                <c:pt idx="9706">
                  <c:v>2.97</c:v>
                </c:pt>
                <c:pt idx="9707">
                  <c:v>2.87</c:v>
                </c:pt>
                <c:pt idx="9708">
                  <c:v>2.93</c:v>
                </c:pt>
                <c:pt idx="9711">
                  <c:v>3.08</c:v>
                </c:pt>
                <c:pt idx="9712">
                  <c:v>3.08</c:v>
                </c:pt>
                <c:pt idx="9713">
                  <c:v>3.02</c:v>
                </c:pt>
                <c:pt idx="9714">
                  <c:v>3.41</c:v>
                </c:pt>
                <c:pt idx="9716">
                  <c:v>3.41</c:v>
                </c:pt>
                <c:pt idx="9717">
                  <c:v>3.42</c:v>
                </c:pt>
                <c:pt idx="9718">
                  <c:v>3.4</c:v>
                </c:pt>
                <c:pt idx="9719">
                  <c:v>3.51</c:v>
                </c:pt>
                <c:pt idx="9720">
                  <c:v>3.67</c:v>
                </c:pt>
                <c:pt idx="9721">
                  <c:v>3.6</c:v>
                </c:pt>
                <c:pt idx="9722">
                  <c:v>3.44</c:v>
                </c:pt>
                <c:pt idx="9723">
                  <c:v>3.36</c:v>
                </c:pt>
                <c:pt idx="9724">
                  <c:v>3.38</c:v>
                </c:pt>
                <c:pt idx="9725">
                  <c:v>3.58</c:v>
                </c:pt>
                <c:pt idx="9726">
                  <c:v>3.56</c:v>
                </c:pt>
                <c:pt idx="9727">
                  <c:v>3.57</c:v>
                </c:pt>
                <c:pt idx="9728">
                  <c:v>3.54</c:v>
                </c:pt>
                <c:pt idx="9729">
                  <c:v>3.6</c:v>
                </c:pt>
                <c:pt idx="9730">
                  <c:v>3.73</c:v>
                </c:pt>
                <c:pt idx="9731">
                  <c:v>3.68</c:v>
                </c:pt>
                <c:pt idx="9732">
                  <c:v>3.57</c:v>
                </c:pt>
                <c:pt idx="9733">
                  <c:v>3.51</c:v>
                </c:pt>
                <c:pt idx="9734">
                  <c:v>3.5</c:v>
                </c:pt>
                <c:pt idx="9735">
                  <c:v>3.64</c:v>
                </c:pt>
                <c:pt idx="9736">
                  <c:v>3.6</c:v>
                </c:pt>
                <c:pt idx="9737">
                  <c:v>3.55</c:v>
                </c:pt>
                <c:pt idx="9738">
                  <c:v>3.71</c:v>
                </c:pt>
                <c:pt idx="9739">
                  <c:v>3.74</c:v>
                </c:pt>
                <c:pt idx="9740">
                  <c:v>3.84</c:v>
                </c:pt>
                <c:pt idx="9741">
                  <c:v>3.8</c:v>
                </c:pt>
                <c:pt idx="9742">
                  <c:v>3.86</c:v>
                </c:pt>
                <c:pt idx="9743">
                  <c:v>3.96</c:v>
                </c:pt>
                <c:pt idx="9744">
                  <c:v>4.34</c:v>
                </c:pt>
                <c:pt idx="9746">
                  <c:v>4.74</c:v>
                </c:pt>
                <c:pt idx="9747">
                  <c:v>4.26</c:v>
                </c:pt>
                <c:pt idx="9748">
                  <c:v>4.32</c:v>
                </c:pt>
                <c:pt idx="9749">
                  <c:v>3.99</c:v>
                </c:pt>
                <c:pt idx="9750">
                  <c:v>3.93</c:v>
                </c:pt>
                <c:pt idx="9751">
                  <c:v>3.86</c:v>
                </c:pt>
                <c:pt idx="9752">
                  <c:v>3.88</c:v>
                </c:pt>
                <c:pt idx="9753">
                  <c:v>3.74</c:v>
                </c:pt>
                <c:pt idx="9754">
                  <c:v>3.8</c:v>
                </c:pt>
                <c:pt idx="9755">
                  <c:v>3.87</c:v>
                </c:pt>
                <c:pt idx="9756">
                  <c:v>3.85</c:v>
                </c:pt>
                <c:pt idx="9757">
                  <c:v>3.84</c:v>
                </c:pt>
                <c:pt idx="9758">
                  <c:v>3.65</c:v>
                </c:pt>
                <c:pt idx="9759">
                  <c:v>3.57</c:v>
                </c:pt>
                <c:pt idx="9760">
                  <c:v>3.49</c:v>
                </c:pt>
                <c:pt idx="9761">
                  <c:v>3.42</c:v>
                </c:pt>
                <c:pt idx="9762">
                  <c:v>3.34</c:v>
                </c:pt>
                <c:pt idx="9763">
                  <c:v>3.57</c:v>
                </c:pt>
                <c:pt idx="9764">
                  <c:v>3.44</c:v>
                </c:pt>
                <c:pt idx="9765">
                  <c:v>3.68</c:v>
                </c:pt>
                <c:pt idx="9766">
                  <c:v>3.46</c:v>
                </c:pt>
                <c:pt idx="9767">
                  <c:v>3.43</c:v>
                </c:pt>
                <c:pt idx="9768">
                  <c:v>3.56</c:v>
                </c:pt>
                <c:pt idx="9769">
                  <c:v>3.47</c:v>
                </c:pt>
                <c:pt idx="9770">
                  <c:v>3.54</c:v>
                </c:pt>
                <c:pt idx="9771">
                  <c:v>3.4</c:v>
                </c:pt>
                <c:pt idx="9772">
                  <c:v>3.39</c:v>
                </c:pt>
                <c:pt idx="9773">
                  <c:v>3.68</c:v>
                </c:pt>
                <c:pt idx="9774">
                  <c:v>3.29</c:v>
                </c:pt>
                <c:pt idx="9775">
                  <c:v>3.08</c:v>
                </c:pt>
                <c:pt idx="9776">
                  <c:v>3.05</c:v>
                </c:pt>
                <c:pt idx="9777">
                  <c:v>3.06</c:v>
                </c:pt>
                <c:pt idx="9778">
                  <c:v>3.01</c:v>
                </c:pt>
                <c:pt idx="9779">
                  <c:v>3.05</c:v>
                </c:pt>
                <c:pt idx="9780">
                  <c:v>2.93</c:v>
                </c:pt>
                <c:pt idx="9781">
                  <c:v>2.85</c:v>
                </c:pt>
                <c:pt idx="9782">
                  <c:v>3.06</c:v>
                </c:pt>
                <c:pt idx="9783">
                  <c:v>2.98</c:v>
                </c:pt>
                <c:pt idx="9784">
                  <c:v>2.96</c:v>
                </c:pt>
                <c:pt idx="9785">
                  <c:v>3.1</c:v>
                </c:pt>
                <c:pt idx="9786">
                  <c:v>3.12</c:v>
                </c:pt>
                <c:pt idx="9787">
                  <c:v>3.2</c:v>
                </c:pt>
                <c:pt idx="9788">
                  <c:v>3.18</c:v>
                </c:pt>
                <c:pt idx="9789">
                  <c:v>3.25</c:v>
                </c:pt>
                <c:pt idx="9791">
                  <c:v>3.25</c:v>
                </c:pt>
                <c:pt idx="9792">
                  <c:v>3.45</c:v>
                </c:pt>
                <c:pt idx="9793">
                  <c:v>3.56</c:v>
                </c:pt>
                <c:pt idx="9794">
                  <c:v>3.66</c:v>
                </c:pt>
                <c:pt idx="9795">
                  <c:v>3.69</c:v>
                </c:pt>
                <c:pt idx="9796">
                  <c:v>3.86</c:v>
                </c:pt>
                <c:pt idx="9797">
                  <c:v>3.93</c:v>
                </c:pt>
                <c:pt idx="9798">
                  <c:v>3.94</c:v>
                </c:pt>
                <c:pt idx="9799">
                  <c:v>3.92</c:v>
                </c:pt>
                <c:pt idx="9800">
                  <c:v>4.04</c:v>
                </c:pt>
                <c:pt idx="9801">
                  <c:v>3.99</c:v>
                </c:pt>
                <c:pt idx="9802">
                  <c:v>4.1100000000000003</c:v>
                </c:pt>
                <c:pt idx="9803">
                  <c:v>4.22</c:v>
                </c:pt>
                <c:pt idx="9804">
                  <c:v>4.2699999999999996</c:v>
                </c:pt>
                <c:pt idx="9805">
                  <c:v>4.26</c:v>
                </c:pt>
                <c:pt idx="9806">
                  <c:v>4.1900000000000004</c:v>
                </c:pt>
                <c:pt idx="9807">
                  <c:v>4.1399999999999997</c:v>
                </c:pt>
                <c:pt idx="9808">
                  <c:v>4.18</c:v>
                </c:pt>
                <c:pt idx="9809">
                  <c:v>4.26</c:v>
                </c:pt>
                <c:pt idx="9810">
                  <c:v>4.26</c:v>
                </c:pt>
                <c:pt idx="9811">
                  <c:v>4.2</c:v>
                </c:pt>
                <c:pt idx="9812">
                  <c:v>4.32</c:v>
                </c:pt>
                <c:pt idx="9813">
                  <c:v>4.26</c:v>
                </c:pt>
                <c:pt idx="9814">
                  <c:v>4.32</c:v>
                </c:pt>
                <c:pt idx="9815">
                  <c:v>4.51</c:v>
                </c:pt>
                <c:pt idx="9816">
                  <c:v>4.45</c:v>
                </c:pt>
                <c:pt idx="9817">
                  <c:v>4.43</c:v>
                </c:pt>
                <c:pt idx="9818">
                  <c:v>4.4400000000000004</c:v>
                </c:pt>
                <c:pt idx="9819">
                  <c:v>4.62</c:v>
                </c:pt>
                <c:pt idx="9820">
                  <c:v>4.7</c:v>
                </c:pt>
                <c:pt idx="9821">
                  <c:v>4.76</c:v>
                </c:pt>
                <c:pt idx="9822">
                  <c:v>5.09</c:v>
                </c:pt>
                <c:pt idx="9823">
                  <c:v>4.92</c:v>
                </c:pt>
                <c:pt idx="9824">
                  <c:v>4.8600000000000003</c:v>
                </c:pt>
                <c:pt idx="9825">
                  <c:v>4.9000000000000004</c:v>
                </c:pt>
                <c:pt idx="9826">
                  <c:v>4.57</c:v>
                </c:pt>
                <c:pt idx="9827">
                  <c:v>4.72</c:v>
                </c:pt>
                <c:pt idx="9828">
                  <c:v>4.74</c:v>
                </c:pt>
                <c:pt idx="9829">
                  <c:v>4.75</c:v>
                </c:pt>
                <c:pt idx="9830">
                  <c:v>4.92</c:v>
                </c:pt>
                <c:pt idx="9831">
                  <c:v>5.0599999999999996</c:v>
                </c:pt>
                <c:pt idx="9832">
                  <c:v>5.0199999999999996</c:v>
                </c:pt>
                <c:pt idx="9833">
                  <c:v>4.8899999999999997</c:v>
                </c:pt>
                <c:pt idx="9834">
                  <c:v>4.8</c:v>
                </c:pt>
                <c:pt idx="9835">
                  <c:v>4.96</c:v>
                </c:pt>
                <c:pt idx="9836">
                  <c:v>5.03</c:v>
                </c:pt>
                <c:pt idx="9837">
                  <c:v>5.03</c:v>
                </c:pt>
                <c:pt idx="9838">
                  <c:v>5.04</c:v>
                </c:pt>
                <c:pt idx="9839">
                  <c:v>5.08</c:v>
                </c:pt>
                <c:pt idx="9840">
                  <c:v>4.9400000000000004</c:v>
                </c:pt>
                <c:pt idx="9841">
                  <c:v>4.78</c:v>
                </c:pt>
                <c:pt idx="9842">
                  <c:v>4.74</c:v>
                </c:pt>
                <c:pt idx="9843">
                  <c:v>4.7300000000000004</c:v>
                </c:pt>
                <c:pt idx="9845">
                  <c:v>4.6399999999999997</c:v>
                </c:pt>
                <c:pt idx="9846">
                  <c:v>4.55</c:v>
                </c:pt>
                <c:pt idx="9847">
                  <c:v>4.59</c:v>
                </c:pt>
                <c:pt idx="9848">
                  <c:v>4.7</c:v>
                </c:pt>
                <c:pt idx="9849">
                  <c:v>4.7</c:v>
                </c:pt>
                <c:pt idx="9850">
                  <c:v>4.74</c:v>
                </c:pt>
                <c:pt idx="9851">
                  <c:v>4.75</c:v>
                </c:pt>
                <c:pt idx="9852">
                  <c:v>4.71</c:v>
                </c:pt>
                <c:pt idx="9853">
                  <c:v>4.68</c:v>
                </c:pt>
                <c:pt idx="9854">
                  <c:v>4.58</c:v>
                </c:pt>
                <c:pt idx="9855">
                  <c:v>4.4000000000000004</c:v>
                </c:pt>
                <c:pt idx="9856">
                  <c:v>4.32</c:v>
                </c:pt>
                <c:pt idx="9857">
                  <c:v>4.29</c:v>
                </c:pt>
                <c:pt idx="9858">
                  <c:v>4.29</c:v>
                </c:pt>
                <c:pt idx="9859">
                  <c:v>4.32</c:v>
                </c:pt>
                <c:pt idx="9860">
                  <c:v>4.28</c:v>
                </c:pt>
                <c:pt idx="9861">
                  <c:v>4.28</c:v>
                </c:pt>
                <c:pt idx="9862">
                  <c:v>4.2300000000000004</c:v>
                </c:pt>
                <c:pt idx="9863">
                  <c:v>4.07</c:v>
                </c:pt>
                <c:pt idx="9864">
                  <c:v>4.13</c:v>
                </c:pt>
                <c:pt idx="9865">
                  <c:v>4.24</c:v>
                </c:pt>
                <c:pt idx="9866">
                  <c:v>4.1399999999999997</c:v>
                </c:pt>
                <c:pt idx="9867">
                  <c:v>4.1900000000000004</c:v>
                </c:pt>
                <c:pt idx="9868">
                  <c:v>3.98</c:v>
                </c:pt>
                <c:pt idx="9869">
                  <c:v>3.85</c:v>
                </c:pt>
                <c:pt idx="9870">
                  <c:v>3.94</c:v>
                </c:pt>
                <c:pt idx="9871">
                  <c:v>3.81</c:v>
                </c:pt>
                <c:pt idx="9872">
                  <c:v>3.69</c:v>
                </c:pt>
                <c:pt idx="9873">
                  <c:v>3.72</c:v>
                </c:pt>
                <c:pt idx="9874">
                  <c:v>3.98</c:v>
                </c:pt>
                <c:pt idx="9875">
                  <c:v>4</c:v>
                </c:pt>
                <c:pt idx="9876">
                  <c:v>4.0599999999999996</c:v>
                </c:pt>
                <c:pt idx="9877">
                  <c:v>4.07</c:v>
                </c:pt>
                <c:pt idx="9878">
                  <c:v>3.96</c:v>
                </c:pt>
                <c:pt idx="9879">
                  <c:v>4.42</c:v>
                </c:pt>
                <c:pt idx="9880">
                  <c:v>4.37</c:v>
                </c:pt>
                <c:pt idx="9881">
                  <c:v>4.47</c:v>
                </c:pt>
                <c:pt idx="9882">
                  <c:v>4.4800000000000004</c:v>
                </c:pt>
                <c:pt idx="9883">
                  <c:v>4.54</c:v>
                </c:pt>
                <c:pt idx="9884">
                  <c:v>4.5999999999999996</c:v>
                </c:pt>
                <c:pt idx="9886">
                  <c:v>4.71</c:v>
                </c:pt>
                <c:pt idx="9887">
                  <c:v>4.67</c:v>
                </c:pt>
                <c:pt idx="9888">
                  <c:v>4.6399999999999997</c:v>
                </c:pt>
                <c:pt idx="9889">
                  <c:v>4.6399999999999997</c:v>
                </c:pt>
                <c:pt idx="9890">
                  <c:v>4.74</c:v>
                </c:pt>
                <c:pt idx="9891">
                  <c:v>4.6399999999999997</c:v>
                </c:pt>
                <c:pt idx="9892">
                  <c:v>4.53</c:v>
                </c:pt>
                <c:pt idx="9893">
                  <c:v>4.45</c:v>
                </c:pt>
                <c:pt idx="9895">
                  <c:v>4.49</c:v>
                </c:pt>
                <c:pt idx="9896">
                  <c:v>4.4000000000000004</c:v>
                </c:pt>
                <c:pt idx="9897">
                  <c:v>4.25</c:v>
                </c:pt>
                <c:pt idx="9898">
                  <c:v>4.0999999999999996</c:v>
                </c:pt>
                <c:pt idx="9899">
                  <c:v>4.05</c:v>
                </c:pt>
                <c:pt idx="9900">
                  <c:v>4.2699999999999996</c:v>
                </c:pt>
                <c:pt idx="9901">
                  <c:v>4.17</c:v>
                </c:pt>
                <c:pt idx="9902">
                  <c:v>4.0599999999999996</c:v>
                </c:pt>
                <c:pt idx="9903">
                  <c:v>4.03</c:v>
                </c:pt>
                <c:pt idx="9904">
                  <c:v>4.13</c:v>
                </c:pt>
                <c:pt idx="9905">
                  <c:v>4.1900000000000004</c:v>
                </c:pt>
                <c:pt idx="9906">
                  <c:v>4.3</c:v>
                </c:pt>
                <c:pt idx="9907">
                  <c:v>4.18</c:v>
                </c:pt>
                <c:pt idx="9908">
                  <c:v>4.21</c:v>
                </c:pt>
                <c:pt idx="9910">
                  <c:v>4.29</c:v>
                </c:pt>
                <c:pt idx="9911">
                  <c:v>4.3</c:v>
                </c:pt>
                <c:pt idx="9912">
                  <c:v>4.3</c:v>
                </c:pt>
                <c:pt idx="9913">
                  <c:v>4.25</c:v>
                </c:pt>
                <c:pt idx="9914">
                  <c:v>3.93</c:v>
                </c:pt>
                <c:pt idx="9915">
                  <c:v>4.12</c:v>
                </c:pt>
                <c:pt idx="9916">
                  <c:v>4.16</c:v>
                </c:pt>
                <c:pt idx="9917">
                  <c:v>4.24</c:v>
                </c:pt>
                <c:pt idx="9918">
                  <c:v>4.1500000000000004</c:v>
                </c:pt>
                <c:pt idx="9919">
                  <c:v>4.2</c:v>
                </c:pt>
                <c:pt idx="9920">
                  <c:v>4.2</c:v>
                </c:pt>
                <c:pt idx="9921">
                  <c:v>4.17</c:v>
                </c:pt>
                <c:pt idx="9922">
                  <c:v>4.22</c:v>
                </c:pt>
                <c:pt idx="9923">
                  <c:v>4.2699999999999996</c:v>
                </c:pt>
                <c:pt idx="9924">
                  <c:v>4.34</c:v>
                </c:pt>
                <c:pt idx="9925">
                  <c:v>4.33</c:v>
                </c:pt>
                <c:pt idx="9926">
                  <c:v>4.3600000000000003</c:v>
                </c:pt>
                <c:pt idx="9927">
                  <c:v>4.4400000000000004</c:v>
                </c:pt>
                <c:pt idx="9928">
                  <c:v>4.4400000000000004</c:v>
                </c:pt>
                <c:pt idx="9929">
                  <c:v>4.3099999999999996</c:v>
                </c:pt>
                <c:pt idx="9931">
                  <c:v>4.47</c:v>
                </c:pt>
                <c:pt idx="9932">
                  <c:v>4.47</c:v>
                </c:pt>
                <c:pt idx="9933">
                  <c:v>4.5</c:v>
                </c:pt>
                <c:pt idx="9934">
                  <c:v>4.49</c:v>
                </c:pt>
                <c:pt idx="9935">
                  <c:v>4.4000000000000004</c:v>
                </c:pt>
                <c:pt idx="9936">
                  <c:v>4.46</c:v>
                </c:pt>
                <c:pt idx="9937">
                  <c:v>4.49</c:v>
                </c:pt>
                <c:pt idx="9938">
                  <c:v>4.45</c:v>
                </c:pt>
                <c:pt idx="9939">
                  <c:v>4.3600000000000003</c:v>
                </c:pt>
                <c:pt idx="9940">
                  <c:v>4.26</c:v>
                </c:pt>
                <c:pt idx="9941">
                  <c:v>4.29</c:v>
                </c:pt>
                <c:pt idx="9942">
                  <c:v>4.2699999999999996</c:v>
                </c:pt>
                <c:pt idx="9943">
                  <c:v>4.26</c:v>
                </c:pt>
                <c:pt idx="9944">
                  <c:v>4.1900000000000004</c:v>
                </c:pt>
                <c:pt idx="9945">
                  <c:v>4.12</c:v>
                </c:pt>
                <c:pt idx="9946">
                  <c:v>4.1900000000000004</c:v>
                </c:pt>
                <c:pt idx="9947">
                  <c:v>4.24</c:v>
                </c:pt>
                <c:pt idx="9948">
                  <c:v>4.2</c:v>
                </c:pt>
                <c:pt idx="9949">
                  <c:v>4.0599999999999996</c:v>
                </c:pt>
                <c:pt idx="9950">
                  <c:v>4.09</c:v>
                </c:pt>
                <c:pt idx="9951">
                  <c:v>4.1900000000000004</c:v>
                </c:pt>
                <c:pt idx="9952">
                  <c:v>4.18</c:v>
                </c:pt>
                <c:pt idx="9953">
                  <c:v>4.2300000000000004</c:v>
                </c:pt>
                <c:pt idx="9954">
                  <c:v>4.28</c:v>
                </c:pt>
                <c:pt idx="9955">
                  <c:v>4.25</c:v>
                </c:pt>
                <c:pt idx="9956">
                  <c:v>4.1900000000000004</c:v>
                </c:pt>
                <c:pt idx="9957">
                  <c:v>4.17</c:v>
                </c:pt>
                <c:pt idx="9958">
                  <c:v>4.0599999999999996</c:v>
                </c:pt>
                <c:pt idx="9959">
                  <c:v>4.08</c:v>
                </c:pt>
                <c:pt idx="9960">
                  <c:v>4.08</c:v>
                </c:pt>
                <c:pt idx="9961">
                  <c:v>4.1500000000000004</c:v>
                </c:pt>
                <c:pt idx="9962">
                  <c:v>4.21</c:v>
                </c:pt>
                <c:pt idx="9963">
                  <c:v>4.2699999999999996</c:v>
                </c:pt>
                <c:pt idx="9966">
                  <c:v>4.37</c:v>
                </c:pt>
                <c:pt idx="9967">
                  <c:v>4.3099999999999996</c:v>
                </c:pt>
                <c:pt idx="9968">
                  <c:v>4.3099999999999996</c:v>
                </c:pt>
                <c:pt idx="9970">
                  <c:v>4.2699999999999996</c:v>
                </c:pt>
                <c:pt idx="9971">
                  <c:v>4.2699999999999996</c:v>
                </c:pt>
                <c:pt idx="9972">
                  <c:v>4.21</c:v>
                </c:pt>
                <c:pt idx="9973">
                  <c:v>4.2300000000000004</c:v>
                </c:pt>
                <c:pt idx="9974">
                  <c:v>4.25</c:v>
                </c:pt>
                <c:pt idx="9976">
                  <c:v>4.2300000000000004</c:v>
                </c:pt>
                <c:pt idx="9977">
                  <c:v>4.08</c:v>
                </c:pt>
                <c:pt idx="9978">
                  <c:v>4.1100000000000003</c:v>
                </c:pt>
                <c:pt idx="9979">
                  <c:v>4.0999999999999996</c:v>
                </c:pt>
                <c:pt idx="9980">
                  <c:v>4.04</c:v>
                </c:pt>
                <c:pt idx="9981">
                  <c:v>4.0999999999999996</c:v>
                </c:pt>
                <c:pt idx="9982">
                  <c:v>4.0999999999999996</c:v>
                </c:pt>
                <c:pt idx="9983">
                  <c:v>4.04</c:v>
                </c:pt>
                <c:pt idx="9984">
                  <c:v>3.99</c:v>
                </c:pt>
                <c:pt idx="9985">
                  <c:v>3.99</c:v>
                </c:pt>
                <c:pt idx="9986">
                  <c:v>3.98</c:v>
                </c:pt>
                <c:pt idx="9987">
                  <c:v>3.96</c:v>
                </c:pt>
                <c:pt idx="9988">
                  <c:v>3.99</c:v>
                </c:pt>
                <c:pt idx="9989">
                  <c:v>4.04</c:v>
                </c:pt>
                <c:pt idx="9990">
                  <c:v>3.81</c:v>
                </c:pt>
                <c:pt idx="9991">
                  <c:v>3.89</c:v>
                </c:pt>
                <c:pt idx="9992">
                  <c:v>3.89</c:v>
                </c:pt>
                <c:pt idx="9993">
                  <c:v>3.86</c:v>
                </c:pt>
                <c:pt idx="9994">
                  <c:v>3.9</c:v>
                </c:pt>
                <c:pt idx="9995">
                  <c:v>3.85</c:v>
                </c:pt>
                <c:pt idx="9996">
                  <c:v>3.86</c:v>
                </c:pt>
                <c:pt idx="9997">
                  <c:v>3.74</c:v>
                </c:pt>
                <c:pt idx="9998">
                  <c:v>3.76</c:v>
                </c:pt>
                <c:pt idx="9999">
                  <c:v>3.7</c:v>
                </c:pt>
                <c:pt idx="10001">
                  <c:v>3.69</c:v>
                </c:pt>
                <c:pt idx="10002">
                  <c:v>3.7</c:v>
                </c:pt>
                <c:pt idx="10003">
                  <c:v>3.73</c:v>
                </c:pt>
                <c:pt idx="10004">
                  <c:v>3.68</c:v>
                </c:pt>
                <c:pt idx="10005">
                  <c:v>3.69</c:v>
                </c:pt>
                <c:pt idx="10006">
                  <c:v>3.7</c:v>
                </c:pt>
                <c:pt idx="10007">
                  <c:v>3.75</c:v>
                </c:pt>
                <c:pt idx="10008">
                  <c:v>3.9</c:v>
                </c:pt>
                <c:pt idx="10009">
                  <c:v>3.82</c:v>
                </c:pt>
                <c:pt idx="10010">
                  <c:v>3.81</c:v>
                </c:pt>
                <c:pt idx="10011">
                  <c:v>3.81</c:v>
                </c:pt>
                <c:pt idx="10012">
                  <c:v>3.72</c:v>
                </c:pt>
                <c:pt idx="10013">
                  <c:v>3.73</c:v>
                </c:pt>
                <c:pt idx="10014">
                  <c:v>3.64</c:v>
                </c:pt>
                <c:pt idx="10015">
                  <c:v>3.56</c:v>
                </c:pt>
                <c:pt idx="10016">
                  <c:v>3.54</c:v>
                </c:pt>
                <c:pt idx="10017">
                  <c:v>3.6</c:v>
                </c:pt>
                <c:pt idx="10018">
                  <c:v>3.63</c:v>
                </c:pt>
                <c:pt idx="10019">
                  <c:v>3.73</c:v>
                </c:pt>
                <c:pt idx="10020">
                  <c:v>3.68</c:v>
                </c:pt>
                <c:pt idx="10021">
                  <c:v>3.79</c:v>
                </c:pt>
                <c:pt idx="10022">
                  <c:v>3.75</c:v>
                </c:pt>
                <c:pt idx="10023">
                  <c:v>3.86</c:v>
                </c:pt>
                <c:pt idx="10024">
                  <c:v>4.01</c:v>
                </c:pt>
                <c:pt idx="10025">
                  <c:v>4.04</c:v>
                </c:pt>
                <c:pt idx="10026">
                  <c:v>4.0199999999999996</c:v>
                </c:pt>
                <c:pt idx="10027">
                  <c:v>4.05</c:v>
                </c:pt>
                <c:pt idx="10028">
                  <c:v>3.9</c:v>
                </c:pt>
                <c:pt idx="10029">
                  <c:v>3.95</c:v>
                </c:pt>
                <c:pt idx="10030">
                  <c:v>3.93</c:v>
                </c:pt>
                <c:pt idx="10031">
                  <c:v>3.84</c:v>
                </c:pt>
                <c:pt idx="10032">
                  <c:v>3.75</c:v>
                </c:pt>
                <c:pt idx="10033">
                  <c:v>3.82</c:v>
                </c:pt>
                <c:pt idx="10034">
                  <c:v>3.8</c:v>
                </c:pt>
                <c:pt idx="10035">
                  <c:v>3.76</c:v>
                </c:pt>
                <c:pt idx="10036">
                  <c:v>3.76</c:v>
                </c:pt>
                <c:pt idx="10037">
                  <c:v>3.73</c:v>
                </c:pt>
                <c:pt idx="10038">
                  <c:v>3.78</c:v>
                </c:pt>
                <c:pt idx="10039">
                  <c:v>3.82</c:v>
                </c:pt>
                <c:pt idx="10040">
                  <c:v>3.79</c:v>
                </c:pt>
                <c:pt idx="10041">
                  <c:v>3.8</c:v>
                </c:pt>
                <c:pt idx="10042">
                  <c:v>3.83</c:v>
                </c:pt>
                <c:pt idx="10043">
                  <c:v>3.85</c:v>
                </c:pt>
                <c:pt idx="10044">
                  <c:v>3.93</c:v>
                </c:pt>
                <c:pt idx="10045">
                  <c:v>3.86</c:v>
                </c:pt>
                <c:pt idx="10046">
                  <c:v>3.81</c:v>
                </c:pt>
                <c:pt idx="10047">
                  <c:v>3.81</c:v>
                </c:pt>
                <c:pt idx="10048">
                  <c:v>3.82</c:v>
                </c:pt>
                <c:pt idx="10049">
                  <c:v>3.88</c:v>
                </c:pt>
                <c:pt idx="10050">
                  <c:v>3.88</c:v>
                </c:pt>
                <c:pt idx="10052">
                  <c:v>3.94</c:v>
                </c:pt>
                <c:pt idx="10053">
                  <c:v>4</c:v>
                </c:pt>
                <c:pt idx="10054">
                  <c:v>3.94</c:v>
                </c:pt>
                <c:pt idx="10055">
                  <c:v>3.96</c:v>
                </c:pt>
                <c:pt idx="10056">
                  <c:v>3.96</c:v>
                </c:pt>
                <c:pt idx="10057">
                  <c:v>3.89</c:v>
                </c:pt>
                <c:pt idx="10058">
                  <c:v>3.84</c:v>
                </c:pt>
                <c:pt idx="10059">
                  <c:v>3.87</c:v>
                </c:pt>
                <c:pt idx="10060">
                  <c:v>3.92</c:v>
                </c:pt>
                <c:pt idx="10061">
                  <c:v>3.86</c:v>
                </c:pt>
                <c:pt idx="10062">
                  <c:v>3.87</c:v>
                </c:pt>
                <c:pt idx="10063">
                  <c:v>3.8</c:v>
                </c:pt>
                <c:pt idx="10064">
                  <c:v>3.75</c:v>
                </c:pt>
                <c:pt idx="10065">
                  <c:v>3.87</c:v>
                </c:pt>
                <c:pt idx="10066">
                  <c:v>3.93</c:v>
                </c:pt>
                <c:pt idx="10067">
                  <c:v>3.91</c:v>
                </c:pt>
                <c:pt idx="10068">
                  <c:v>3.98</c:v>
                </c:pt>
                <c:pt idx="10069">
                  <c:v>3.96</c:v>
                </c:pt>
                <c:pt idx="10070">
                  <c:v>3.96</c:v>
                </c:pt>
                <c:pt idx="10071">
                  <c:v>4.01</c:v>
                </c:pt>
                <c:pt idx="10072">
                  <c:v>4.08</c:v>
                </c:pt>
                <c:pt idx="10073">
                  <c:v>4.05</c:v>
                </c:pt>
                <c:pt idx="10074">
                  <c:v>4.04</c:v>
                </c:pt>
                <c:pt idx="10075">
                  <c:v>4.13</c:v>
                </c:pt>
                <c:pt idx="10076">
                  <c:v>4.13</c:v>
                </c:pt>
                <c:pt idx="10077">
                  <c:v>4.08</c:v>
                </c:pt>
                <c:pt idx="10078">
                  <c:v>4.1399999999999997</c:v>
                </c:pt>
                <c:pt idx="10079">
                  <c:v>4.17</c:v>
                </c:pt>
                <c:pt idx="10080">
                  <c:v>4.22</c:v>
                </c:pt>
                <c:pt idx="10081">
                  <c:v>4.26</c:v>
                </c:pt>
                <c:pt idx="10082">
                  <c:v>4.28</c:v>
                </c:pt>
                <c:pt idx="10083">
                  <c:v>4.42</c:v>
                </c:pt>
                <c:pt idx="10084">
                  <c:v>4.34</c:v>
                </c:pt>
                <c:pt idx="10085">
                  <c:v>4.3499999999999996</c:v>
                </c:pt>
                <c:pt idx="10086">
                  <c:v>4.41</c:v>
                </c:pt>
                <c:pt idx="10087">
                  <c:v>4.47</c:v>
                </c:pt>
                <c:pt idx="10088">
                  <c:v>4.3600000000000003</c:v>
                </c:pt>
                <c:pt idx="10089">
                  <c:v>4.37</c:v>
                </c:pt>
                <c:pt idx="10090">
                  <c:v>4.37</c:v>
                </c:pt>
                <c:pt idx="10091">
                  <c:v>4.33</c:v>
                </c:pt>
                <c:pt idx="10092">
                  <c:v>4.2</c:v>
                </c:pt>
                <c:pt idx="10093">
                  <c:v>4.2</c:v>
                </c:pt>
                <c:pt idx="10094">
                  <c:v>4.22</c:v>
                </c:pt>
                <c:pt idx="10095">
                  <c:v>4.33</c:v>
                </c:pt>
                <c:pt idx="10096">
                  <c:v>4.32</c:v>
                </c:pt>
                <c:pt idx="10097">
                  <c:v>4.34</c:v>
                </c:pt>
                <c:pt idx="10098">
                  <c:v>4.41</c:v>
                </c:pt>
                <c:pt idx="10099">
                  <c:v>4.3899999999999997</c:v>
                </c:pt>
                <c:pt idx="10100">
                  <c:v>4.38</c:v>
                </c:pt>
                <c:pt idx="10101">
                  <c:v>4.24</c:v>
                </c:pt>
                <c:pt idx="10102">
                  <c:v>4.26</c:v>
                </c:pt>
                <c:pt idx="10103">
                  <c:v>4.24</c:v>
                </c:pt>
                <c:pt idx="10104">
                  <c:v>4.1100000000000003</c:v>
                </c:pt>
                <c:pt idx="10105">
                  <c:v>4.1500000000000004</c:v>
                </c:pt>
                <c:pt idx="10106">
                  <c:v>4.1399999999999997</c:v>
                </c:pt>
                <c:pt idx="10107">
                  <c:v>4.18</c:v>
                </c:pt>
                <c:pt idx="10108">
                  <c:v>4.09</c:v>
                </c:pt>
                <c:pt idx="10109">
                  <c:v>4.04</c:v>
                </c:pt>
                <c:pt idx="10110">
                  <c:v>4.0199999999999996</c:v>
                </c:pt>
                <c:pt idx="10111">
                  <c:v>3.98</c:v>
                </c:pt>
                <c:pt idx="10112">
                  <c:v>3.95</c:v>
                </c:pt>
                <c:pt idx="10113">
                  <c:v>3.9</c:v>
                </c:pt>
                <c:pt idx="10114">
                  <c:v>4.01</c:v>
                </c:pt>
                <c:pt idx="10115">
                  <c:v>3.95</c:v>
                </c:pt>
                <c:pt idx="10116">
                  <c:v>3.98</c:v>
                </c:pt>
                <c:pt idx="10117">
                  <c:v>3.82</c:v>
                </c:pt>
                <c:pt idx="10118">
                  <c:v>3.84</c:v>
                </c:pt>
                <c:pt idx="10119">
                  <c:v>3.77</c:v>
                </c:pt>
                <c:pt idx="10120">
                  <c:v>3.83</c:v>
                </c:pt>
                <c:pt idx="10121">
                  <c:v>3.78</c:v>
                </c:pt>
                <c:pt idx="10122">
                  <c:v>3.75</c:v>
                </c:pt>
                <c:pt idx="10123">
                  <c:v>3.82</c:v>
                </c:pt>
                <c:pt idx="10124">
                  <c:v>3.86</c:v>
                </c:pt>
                <c:pt idx="10125">
                  <c:v>3.8</c:v>
                </c:pt>
                <c:pt idx="10126">
                  <c:v>3.79</c:v>
                </c:pt>
                <c:pt idx="10127">
                  <c:v>3.63</c:v>
                </c:pt>
                <c:pt idx="10128">
                  <c:v>3.66</c:v>
                </c:pt>
                <c:pt idx="10129">
                  <c:v>3.68</c:v>
                </c:pt>
                <c:pt idx="10130">
                  <c:v>3.56</c:v>
                </c:pt>
                <c:pt idx="10131">
                  <c:v>3.49</c:v>
                </c:pt>
                <c:pt idx="10132">
                  <c:v>3.4</c:v>
                </c:pt>
                <c:pt idx="10133">
                  <c:v>3.37</c:v>
                </c:pt>
                <c:pt idx="10134">
                  <c:v>3.43</c:v>
                </c:pt>
                <c:pt idx="10135">
                  <c:v>3.44</c:v>
                </c:pt>
                <c:pt idx="10136">
                  <c:v>3.45</c:v>
                </c:pt>
                <c:pt idx="10137">
                  <c:v>3.43</c:v>
                </c:pt>
                <c:pt idx="10138">
                  <c:v>3.28</c:v>
                </c:pt>
                <c:pt idx="10139">
                  <c:v>3.19</c:v>
                </c:pt>
                <c:pt idx="10140">
                  <c:v>3.15</c:v>
                </c:pt>
                <c:pt idx="10141">
                  <c:v>3.19</c:v>
                </c:pt>
                <c:pt idx="10142">
                  <c:v>3.08</c:v>
                </c:pt>
                <c:pt idx="10143">
                  <c:v>3.09</c:v>
                </c:pt>
                <c:pt idx="10144">
                  <c:v>3.05</c:v>
                </c:pt>
                <c:pt idx="10147">
                  <c:v>2.99</c:v>
                </c:pt>
                <c:pt idx="10148">
                  <c:v>3</c:v>
                </c:pt>
                <c:pt idx="10149">
                  <c:v>3.06</c:v>
                </c:pt>
                <c:pt idx="10151">
                  <c:v>3.16</c:v>
                </c:pt>
                <c:pt idx="10152">
                  <c:v>3.15</c:v>
                </c:pt>
                <c:pt idx="10153">
                  <c:v>3.2</c:v>
                </c:pt>
                <c:pt idx="10154">
                  <c:v>3.34</c:v>
                </c:pt>
                <c:pt idx="10155">
                  <c:v>3.33</c:v>
                </c:pt>
                <c:pt idx="10156">
                  <c:v>3.32</c:v>
                </c:pt>
                <c:pt idx="10157">
                  <c:v>3.27</c:v>
                </c:pt>
                <c:pt idx="10158">
                  <c:v>3.26</c:v>
                </c:pt>
                <c:pt idx="10159">
                  <c:v>3.23</c:v>
                </c:pt>
                <c:pt idx="10160">
                  <c:v>3.3</c:v>
                </c:pt>
                <c:pt idx="10161">
                  <c:v>3.3</c:v>
                </c:pt>
                <c:pt idx="10162">
                  <c:v>3.33</c:v>
                </c:pt>
                <c:pt idx="10163">
                  <c:v>3.36</c:v>
                </c:pt>
                <c:pt idx="10164">
                  <c:v>3.35</c:v>
                </c:pt>
                <c:pt idx="10165">
                  <c:v>3.31</c:v>
                </c:pt>
                <c:pt idx="10166">
                  <c:v>3.37</c:v>
                </c:pt>
                <c:pt idx="10167">
                  <c:v>3.34</c:v>
                </c:pt>
                <c:pt idx="10168">
                  <c:v>3.37</c:v>
                </c:pt>
                <c:pt idx="10169">
                  <c:v>3.29</c:v>
                </c:pt>
                <c:pt idx="10170">
                  <c:v>3.28</c:v>
                </c:pt>
                <c:pt idx="10171">
                  <c:v>3.23</c:v>
                </c:pt>
                <c:pt idx="10172">
                  <c:v>3.26</c:v>
                </c:pt>
                <c:pt idx="10173">
                  <c:v>3.28</c:v>
                </c:pt>
                <c:pt idx="10174">
                  <c:v>3.23</c:v>
                </c:pt>
                <c:pt idx="10175">
                  <c:v>3.34</c:v>
                </c:pt>
                <c:pt idx="10176">
                  <c:v>3.51</c:v>
                </c:pt>
                <c:pt idx="10177">
                  <c:v>3.47</c:v>
                </c:pt>
                <c:pt idx="10178">
                  <c:v>3.47</c:v>
                </c:pt>
                <c:pt idx="10179">
                  <c:v>3.49</c:v>
                </c:pt>
                <c:pt idx="10180">
                  <c:v>3.47</c:v>
                </c:pt>
                <c:pt idx="10181">
                  <c:v>3.46</c:v>
                </c:pt>
                <c:pt idx="10182">
                  <c:v>3.48</c:v>
                </c:pt>
                <c:pt idx="10183">
                  <c:v>3.42</c:v>
                </c:pt>
                <c:pt idx="10184">
                  <c:v>3.47</c:v>
                </c:pt>
                <c:pt idx="10185">
                  <c:v>3.47</c:v>
                </c:pt>
                <c:pt idx="10186">
                  <c:v>3.46</c:v>
                </c:pt>
                <c:pt idx="10187">
                  <c:v>3.46</c:v>
                </c:pt>
                <c:pt idx="10188">
                  <c:v>3.5</c:v>
                </c:pt>
                <c:pt idx="10189">
                  <c:v>3.53</c:v>
                </c:pt>
                <c:pt idx="10190">
                  <c:v>3.43</c:v>
                </c:pt>
                <c:pt idx="10191">
                  <c:v>3.49</c:v>
                </c:pt>
                <c:pt idx="10192">
                  <c:v>3.52</c:v>
                </c:pt>
                <c:pt idx="10193">
                  <c:v>3.53</c:v>
                </c:pt>
                <c:pt idx="10194">
                  <c:v>3.49</c:v>
                </c:pt>
                <c:pt idx="10195">
                  <c:v>3.49</c:v>
                </c:pt>
                <c:pt idx="10196">
                  <c:v>3.44</c:v>
                </c:pt>
                <c:pt idx="10197">
                  <c:v>3.4</c:v>
                </c:pt>
                <c:pt idx="10198">
                  <c:v>3.35</c:v>
                </c:pt>
                <c:pt idx="10199">
                  <c:v>3.29</c:v>
                </c:pt>
                <c:pt idx="10200">
                  <c:v>3.26</c:v>
                </c:pt>
                <c:pt idx="10201">
                  <c:v>3.27</c:v>
                </c:pt>
                <c:pt idx="10202">
                  <c:v>3.28</c:v>
                </c:pt>
                <c:pt idx="10203">
                  <c:v>3.3</c:v>
                </c:pt>
                <c:pt idx="10204">
                  <c:v>3.41</c:v>
                </c:pt>
                <c:pt idx="10206">
                  <c:v>3.44</c:v>
                </c:pt>
                <c:pt idx="10207">
                  <c:v>3.42</c:v>
                </c:pt>
                <c:pt idx="10208">
                  <c:v>3.39</c:v>
                </c:pt>
                <c:pt idx="10209">
                  <c:v>3.4</c:v>
                </c:pt>
                <c:pt idx="10211">
                  <c:v>3.38</c:v>
                </c:pt>
                <c:pt idx="10212">
                  <c:v>3.36</c:v>
                </c:pt>
                <c:pt idx="10213">
                  <c:v>3.41</c:v>
                </c:pt>
                <c:pt idx="10214">
                  <c:v>3.36</c:v>
                </c:pt>
                <c:pt idx="10215">
                  <c:v>3.36</c:v>
                </c:pt>
                <c:pt idx="10216">
                  <c:v>3.45</c:v>
                </c:pt>
                <c:pt idx="10217">
                  <c:v>3.45</c:v>
                </c:pt>
                <c:pt idx="10218">
                  <c:v>3.43</c:v>
                </c:pt>
                <c:pt idx="10219">
                  <c:v>3.41</c:v>
                </c:pt>
                <c:pt idx="10220">
                  <c:v>3.47</c:v>
                </c:pt>
                <c:pt idx="10221">
                  <c:v>3.4</c:v>
                </c:pt>
                <c:pt idx="10222">
                  <c:v>3.38</c:v>
                </c:pt>
                <c:pt idx="10223">
                  <c:v>3.48</c:v>
                </c:pt>
                <c:pt idx="10224">
                  <c:v>3.43</c:v>
                </c:pt>
                <c:pt idx="10225">
                  <c:v>3.44</c:v>
                </c:pt>
                <c:pt idx="10226">
                  <c:v>3.52</c:v>
                </c:pt>
                <c:pt idx="10227">
                  <c:v>3.55</c:v>
                </c:pt>
                <c:pt idx="10228">
                  <c:v>3.52</c:v>
                </c:pt>
                <c:pt idx="10229">
                  <c:v>3.53</c:v>
                </c:pt>
                <c:pt idx="10230">
                  <c:v>3.59</c:v>
                </c:pt>
                <c:pt idx="10231">
                  <c:v>3.55</c:v>
                </c:pt>
                <c:pt idx="10232">
                  <c:v>3.6</c:v>
                </c:pt>
                <c:pt idx="10233">
                  <c:v>3.61</c:v>
                </c:pt>
                <c:pt idx="10234">
                  <c:v>3.61</c:v>
                </c:pt>
                <c:pt idx="10235">
                  <c:v>3.53</c:v>
                </c:pt>
                <c:pt idx="10236">
                  <c:v>3.55</c:v>
                </c:pt>
                <c:pt idx="10237">
                  <c:v>3.58</c:v>
                </c:pt>
                <c:pt idx="10238">
                  <c:v>3.53</c:v>
                </c:pt>
                <c:pt idx="10242">
                  <c:v>3.46</c:v>
                </c:pt>
                <c:pt idx="10243">
                  <c:v>3.53</c:v>
                </c:pt>
                <c:pt idx="10244">
                  <c:v>3.49</c:v>
                </c:pt>
                <c:pt idx="10245">
                  <c:v>3.52</c:v>
                </c:pt>
                <c:pt idx="10246">
                  <c:v>3.54</c:v>
                </c:pt>
                <c:pt idx="10247">
                  <c:v>3.5</c:v>
                </c:pt>
                <c:pt idx="10248">
                  <c:v>3.43</c:v>
                </c:pt>
                <c:pt idx="10249">
                  <c:v>3.48</c:v>
                </c:pt>
                <c:pt idx="10250">
                  <c:v>3.51</c:v>
                </c:pt>
                <c:pt idx="10251">
                  <c:v>3.5</c:v>
                </c:pt>
                <c:pt idx="10252">
                  <c:v>3.52</c:v>
                </c:pt>
                <c:pt idx="10253">
                  <c:v>3.52</c:v>
                </c:pt>
                <c:pt idx="10254">
                  <c:v>3.59</c:v>
                </c:pt>
                <c:pt idx="10255">
                  <c:v>3.58</c:v>
                </c:pt>
                <c:pt idx="10256">
                  <c:v>3.57</c:v>
                </c:pt>
                <c:pt idx="10257">
                  <c:v>3.64</c:v>
                </c:pt>
                <c:pt idx="10258">
                  <c:v>3.69</c:v>
                </c:pt>
                <c:pt idx="10259">
                  <c:v>3.7</c:v>
                </c:pt>
                <c:pt idx="10260">
                  <c:v>3.64</c:v>
                </c:pt>
                <c:pt idx="10261">
                  <c:v>3.6</c:v>
                </c:pt>
                <c:pt idx="10262">
                  <c:v>3.56</c:v>
                </c:pt>
                <c:pt idx="10263">
                  <c:v>3.54</c:v>
                </c:pt>
                <c:pt idx="10264">
                  <c:v>3.63</c:v>
                </c:pt>
                <c:pt idx="10265">
                  <c:v>3.73</c:v>
                </c:pt>
                <c:pt idx="10266">
                  <c:v>3.79</c:v>
                </c:pt>
                <c:pt idx="10267">
                  <c:v>3.72</c:v>
                </c:pt>
                <c:pt idx="10268">
                  <c:v>3.66</c:v>
                </c:pt>
                <c:pt idx="10269">
                  <c:v>3.64</c:v>
                </c:pt>
                <c:pt idx="10270">
                  <c:v>3.66</c:v>
                </c:pt>
                <c:pt idx="10271">
                  <c:v>3.59</c:v>
                </c:pt>
                <c:pt idx="10272">
                  <c:v>3.61</c:v>
                </c:pt>
                <c:pt idx="10273">
                  <c:v>3.66</c:v>
                </c:pt>
                <c:pt idx="10274">
                  <c:v>3.59</c:v>
                </c:pt>
                <c:pt idx="10276">
                  <c:v>3.61</c:v>
                </c:pt>
                <c:pt idx="10277">
                  <c:v>3.63</c:v>
                </c:pt>
                <c:pt idx="10278">
                  <c:v>3.72</c:v>
                </c:pt>
                <c:pt idx="10279">
                  <c:v>3.74</c:v>
                </c:pt>
                <c:pt idx="10280">
                  <c:v>3.76</c:v>
                </c:pt>
                <c:pt idx="10281">
                  <c:v>3.77</c:v>
                </c:pt>
                <c:pt idx="10282">
                  <c:v>3.69</c:v>
                </c:pt>
                <c:pt idx="10283">
                  <c:v>3.67</c:v>
                </c:pt>
                <c:pt idx="10284">
                  <c:v>3.62</c:v>
                </c:pt>
                <c:pt idx="10285">
                  <c:v>3.62</c:v>
                </c:pt>
                <c:pt idx="10286">
                  <c:v>3.58</c:v>
                </c:pt>
                <c:pt idx="10287">
                  <c:v>3.54</c:v>
                </c:pt>
                <c:pt idx="10288">
                  <c:v>3.53</c:v>
                </c:pt>
                <c:pt idx="10289">
                  <c:v>3.5</c:v>
                </c:pt>
                <c:pt idx="10290">
                  <c:v>3.45</c:v>
                </c:pt>
                <c:pt idx="10291">
                  <c:v>3.39</c:v>
                </c:pt>
                <c:pt idx="10292">
                  <c:v>3.37</c:v>
                </c:pt>
                <c:pt idx="10293">
                  <c:v>3.37</c:v>
                </c:pt>
                <c:pt idx="10294">
                  <c:v>3.4</c:v>
                </c:pt>
                <c:pt idx="10295">
                  <c:v>3.42</c:v>
                </c:pt>
                <c:pt idx="10296">
                  <c:v>3.42</c:v>
                </c:pt>
                <c:pt idx="10297">
                  <c:v>3.46</c:v>
                </c:pt>
                <c:pt idx="10298">
                  <c:v>3.46</c:v>
                </c:pt>
                <c:pt idx="10299">
                  <c:v>3.45</c:v>
                </c:pt>
                <c:pt idx="10300">
                  <c:v>3.38</c:v>
                </c:pt>
                <c:pt idx="10301">
                  <c:v>3.38</c:v>
                </c:pt>
                <c:pt idx="10302">
                  <c:v>3.34</c:v>
                </c:pt>
                <c:pt idx="10303">
                  <c:v>3.32</c:v>
                </c:pt>
                <c:pt idx="10304">
                  <c:v>3.31</c:v>
                </c:pt>
                <c:pt idx="10305">
                  <c:v>3.3</c:v>
                </c:pt>
                <c:pt idx="10306">
                  <c:v>3.31</c:v>
                </c:pt>
                <c:pt idx="10307">
                  <c:v>3.38</c:v>
                </c:pt>
                <c:pt idx="10308">
                  <c:v>3.35</c:v>
                </c:pt>
                <c:pt idx="10309">
                  <c:v>3.31</c:v>
                </c:pt>
                <c:pt idx="10310">
                  <c:v>3.34</c:v>
                </c:pt>
                <c:pt idx="10311">
                  <c:v>3.31</c:v>
                </c:pt>
                <c:pt idx="10312">
                  <c:v>3.27</c:v>
                </c:pt>
                <c:pt idx="10314">
                  <c:v>3.3</c:v>
                </c:pt>
                <c:pt idx="10315">
                  <c:v>3.29</c:v>
                </c:pt>
                <c:pt idx="10316">
                  <c:v>3.3</c:v>
                </c:pt>
                <c:pt idx="10317">
                  <c:v>3.29</c:v>
                </c:pt>
                <c:pt idx="10318">
                  <c:v>3.26</c:v>
                </c:pt>
                <c:pt idx="10319">
                  <c:v>3.29</c:v>
                </c:pt>
                <c:pt idx="10320">
                  <c:v>3.28</c:v>
                </c:pt>
                <c:pt idx="10321">
                  <c:v>3.32</c:v>
                </c:pt>
                <c:pt idx="10322">
                  <c:v>3.3</c:v>
                </c:pt>
                <c:pt idx="10323">
                  <c:v>3.28</c:v>
                </c:pt>
                <c:pt idx="10324">
                  <c:v>3.3</c:v>
                </c:pt>
                <c:pt idx="10325">
                  <c:v>3.38</c:v>
                </c:pt>
                <c:pt idx="10326">
                  <c:v>3.36</c:v>
                </c:pt>
                <c:pt idx="10327">
                  <c:v>3.3</c:v>
                </c:pt>
                <c:pt idx="10328">
                  <c:v>3.26</c:v>
                </c:pt>
                <c:pt idx="10329">
                  <c:v>3.19</c:v>
                </c:pt>
                <c:pt idx="10331">
                  <c:v>3.22</c:v>
                </c:pt>
                <c:pt idx="10332">
                  <c:v>3.14</c:v>
                </c:pt>
                <c:pt idx="10333">
                  <c:v>3.13</c:v>
                </c:pt>
                <c:pt idx="10334">
                  <c:v>3.13</c:v>
                </c:pt>
                <c:pt idx="10335">
                  <c:v>3.12</c:v>
                </c:pt>
                <c:pt idx="10336">
                  <c:v>3.07</c:v>
                </c:pt>
                <c:pt idx="10337">
                  <c:v>3.17</c:v>
                </c:pt>
                <c:pt idx="10338">
                  <c:v>3.19</c:v>
                </c:pt>
                <c:pt idx="10339">
                  <c:v>3.18</c:v>
                </c:pt>
                <c:pt idx="10340">
                  <c:v>3.18</c:v>
                </c:pt>
                <c:pt idx="10341">
                  <c:v>3.19</c:v>
                </c:pt>
                <c:pt idx="10342">
                  <c:v>3.13</c:v>
                </c:pt>
                <c:pt idx="10343">
                  <c:v>3.12</c:v>
                </c:pt>
                <c:pt idx="10344">
                  <c:v>3.11</c:v>
                </c:pt>
                <c:pt idx="10345">
                  <c:v>3.15</c:v>
                </c:pt>
                <c:pt idx="10346">
                  <c:v>3.06</c:v>
                </c:pt>
                <c:pt idx="10347">
                  <c:v>3.09</c:v>
                </c:pt>
                <c:pt idx="10348">
                  <c:v>3.13</c:v>
                </c:pt>
                <c:pt idx="10349">
                  <c:v>3.16</c:v>
                </c:pt>
                <c:pt idx="10350">
                  <c:v>3.21</c:v>
                </c:pt>
                <c:pt idx="10351">
                  <c:v>3.23</c:v>
                </c:pt>
                <c:pt idx="10352">
                  <c:v>3.19</c:v>
                </c:pt>
                <c:pt idx="10353">
                  <c:v>3.21</c:v>
                </c:pt>
                <c:pt idx="10354">
                  <c:v>3.22</c:v>
                </c:pt>
                <c:pt idx="10355">
                  <c:v>3.19</c:v>
                </c:pt>
                <c:pt idx="10356">
                  <c:v>3.15</c:v>
                </c:pt>
                <c:pt idx="10357">
                  <c:v>3.08</c:v>
                </c:pt>
                <c:pt idx="10358">
                  <c:v>3.08</c:v>
                </c:pt>
                <c:pt idx="10359">
                  <c:v>3.04</c:v>
                </c:pt>
                <c:pt idx="10360">
                  <c:v>3.1</c:v>
                </c:pt>
                <c:pt idx="10361">
                  <c:v>3.22</c:v>
                </c:pt>
                <c:pt idx="10362">
                  <c:v>3.17</c:v>
                </c:pt>
                <c:pt idx="10363">
                  <c:v>3.13</c:v>
                </c:pt>
                <c:pt idx="10364">
                  <c:v>3.15</c:v>
                </c:pt>
                <c:pt idx="10366">
                  <c:v>3.2</c:v>
                </c:pt>
                <c:pt idx="10367">
                  <c:v>3.24</c:v>
                </c:pt>
                <c:pt idx="10368">
                  <c:v>3.3</c:v>
                </c:pt>
                <c:pt idx="10369">
                  <c:v>3.3</c:v>
                </c:pt>
                <c:pt idx="10372">
                  <c:v>3.31</c:v>
                </c:pt>
                <c:pt idx="10373">
                  <c:v>3.34</c:v>
                </c:pt>
                <c:pt idx="10374">
                  <c:v>3.24</c:v>
                </c:pt>
                <c:pt idx="10375">
                  <c:v>3.4</c:v>
                </c:pt>
                <c:pt idx="10376">
                  <c:v>3.29</c:v>
                </c:pt>
                <c:pt idx="10379">
                  <c:v>3.22</c:v>
                </c:pt>
                <c:pt idx="10380">
                  <c:v>3.19</c:v>
                </c:pt>
                <c:pt idx="10381">
                  <c:v>3.27</c:v>
                </c:pt>
                <c:pt idx="10382">
                  <c:v>3.21</c:v>
                </c:pt>
                <c:pt idx="10383">
                  <c:v>3.16</c:v>
                </c:pt>
                <c:pt idx="10386">
                  <c:v>3.23</c:v>
                </c:pt>
                <c:pt idx="10387">
                  <c:v>3.17</c:v>
                </c:pt>
                <c:pt idx="10388">
                  <c:v>3.22</c:v>
                </c:pt>
                <c:pt idx="10389">
                  <c:v>3.19</c:v>
                </c:pt>
                <c:pt idx="10390">
                  <c:v>3.12</c:v>
                </c:pt>
                <c:pt idx="10393">
                  <c:v>3.13</c:v>
                </c:pt>
                <c:pt idx="10394">
                  <c:v>3.08</c:v>
                </c:pt>
                <c:pt idx="10395">
                  <c:v>3.05</c:v>
                </c:pt>
                <c:pt idx="10396">
                  <c:v>3.02</c:v>
                </c:pt>
                <c:pt idx="10397">
                  <c:v>2.94</c:v>
                </c:pt>
                <c:pt idx="10400">
                  <c:v>2.9</c:v>
                </c:pt>
                <c:pt idx="10401">
                  <c:v>2.93</c:v>
                </c:pt>
                <c:pt idx="10402">
                  <c:v>2.93</c:v>
                </c:pt>
                <c:pt idx="10403">
                  <c:v>2.88</c:v>
                </c:pt>
                <c:pt idx="10404">
                  <c:v>2.9</c:v>
                </c:pt>
                <c:pt idx="10407">
                  <c:v>2.9</c:v>
                </c:pt>
                <c:pt idx="10408">
                  <c:v>2.9</c:v>
                </c:pt>
                <c:pt idx="10409">
                  <c:v>2.89</c:v>
                </c:pt>
                <c:pt idx="10410">
                  <c:v>2.95</c:v>
                </c:pt>
                <c:pt idx="10411">
                  <c:v>3.03</c:v>
                </c:pt>
                <c:pt idx="10414">
                  <c:v>3.06</c:v>
                </c:pt>
                <c:pt idx="10415">
                  <c:v>3.09</c:v>
                </c:pt>
                <c:pt idx="10416">
                  <c:v>3.09</c:v>
                </c:pt>
                <c:pt idx="10417">
                  <c:v>3.18</c:v>
                </c:pt>
                <c:pt idx="10418">
                  <c:v>3.18</c:v>
                </c:pt>
                <c:pt idx="10421">
                  <c:v>3.17</c:v>
                </c:pt>
                <c:pt idx="10422">
                  <c:v>3.22</c:v>
                </c:pt>
                <c:pt idx="10425">
                  <c:v>3.26</c:v>
                </c:pt>
                <c:pt idx="10428">
                  <c:v>3.23</c:v>
                </c:pt>
                <c:pt idx="10429">
                  <c:v>3.22</c:v>
                </c:pt>
                <c:pt idx="10431">
                  <c:v>3.18</c:v>
                </c:pt>
                <c:pt idx="10432">
                  <c:v>3.21</c:v>
                </c:pt>
                <c:pt idx="10436">
                  <c:v>3.22</c:v>
                </c:pt>
                <c:pt idx="10437">
                  <c:v>3.25</c:v>
                </c:pt>
                <c:pt idx="10438">
                  <c:v>3.35</c:v>
                </c:pt>
                <c:pt idx="10439">
                  <c:v>3.37</c:v>
                </c:pt>
                <c:pt idx="10442">
                  <c:v>3.49</c:v>
                </c:pt>
                <c:pt idx="10443">
                  <c:v>3.46</c:v>
                </c:pt>
                <c:pt idx="10444">
                  <c:v>3.45</c:v>
                </c:pt>
                <c:pt idx="10445">
                  <c:v>3.36</c:v>
                </c:pt>
                <c:pt idx="10446">
                  <c:v>3.28</c:v>
                </c:pt>
                <c:pt idx="10447">
                  <c:v>3.32</c:v>
                </c:pt>
                <c:pt idx="10448">
                  <c:v>3.4</c:v>
                </c:pt>
                <c:pt idx="10449">
                  <c:v>3.35</c:v>
                </c:pt>
                <c:pt idx="10450">
                  <c:v>3.4</c:v>
                </c:pt>
                <c:pt idx="10451">
                  <c:v>3.43</c:v>
                </c:pt>
                <c:pt idx="10452">
                  <c:v>3.38</c:v>
                </c:pt>
                <c:pt idx="10453">
                  <c:v>3.4</c:v>
                </c:pt>
                <c:pt idx="10454">
                  <c:v>3.39</c:v>
                </c:pt>
                <c:pt idx="10455">
                  <c:v>3.37</c:v>
                </c:pt>
                <c:pt idx="10456">
                  <c:v>3.34</c:v>
                </c:pt>
                <c:pt idx="10457">
                  <c:v>3.3</c:v>
                </c:pt>
                <c:pt idx="10458">
                  <c:v>3.27</c:v>
                </c:pt>
                <c:pt idx="10459">
                  <c:v>3.22</c:v>
                </c:pt>
                <c:pt idx="10460">
                  <c:v>3.22</c:v>
                </c:pt>
                <c:pt idx="10461">
                  <c:v>3.2</c:v>
                </c:pt>
                <c:pt idx="10462">
                  <c:v>3.24</c:v>
                </c:pt>
                <c:pt idx="10463">
                  <c:v>3.28</c:v>
                </c:pt>
                <c:pt idx="10464">
                  <c:v>3.3</c:v>
                </c:pt>
                <c:pt idx="10465">
                  <c:v>3.28</c:v>
                </c:pt>
                <c:pt idx="10466">
                  <c:v>3.28</c:v>
                </c:pt>
                <c:pt idx="10467">
                  <c:v>3.33</c:v>
                </c:pt>
                <c:pt idx="10468">
                  <c:v>3.32</c:v>
                </c:pt>
                <c:pt idx="10469">
                  <c:v>3.38</c:v>
                </c:pt>
                <c:pt idx="10470">
                  <c:v>3.39</c:v>
                </c:pt>
                <c:pt idx="10471">
                  <c:v>3.32</c:v>
                </c:pt>
                <c:pt idx="10472">
                  <c:v>3.32</c:v>
                </c:pt>
                <c:pt idx="10473">
                  <c:v>3.3</c:v>
                </c:pt>
                <c:pt idx="10474">
                  <c:v>3.26</c:v>
                </c:pt>
                <c:pt idx="10475">
                  <c:v>3.28</c:v>
                </c:pt>
                <c:pt idx="10476">
                  <c:v>3.23</c:v>
                </c:pt>
              </c:numCache>
            </c:numRef>
          </c:val>
          <c:smooth val="0"/>
          <c:extLst>
            <c:ext xmlns:c16="http://schemas.microsoft.com/office/drawing/2014/chart" uri="{C3380CC4-5D6E-409C-BE32-E72D297353CC}">
              <c16:uniqueId val="{00000005-7771-4CE4-86C0-D790253731C0}"/>
            </c:ext>
          </c:extLst>
        </c:ser>
        <c:ser>
          <c:idx val="2"/>
          <c:order val="2"/>
          <c:tx>
            <c:strRef>
              <c:f>Sheet1!$D$1</c:f>
              <c:strCache>
                <c:ptCount val="1"/>
                <c:pt idx="0">
                  <c:v>France</c:v>
                </c:pt>
              </c:strCache>
            </c:strRef>
          </c:tx>
          <c:spPr>
            <a:ln w="19050">
              <a:solidFill>
                <a:schemeClr val="accent3"/>
              </a:solidFill>
            </a:ln>
          </c:spPr>
          <c:marker>
            <c:symbol val="none"/>
          </c:marker>
          <c:dLbls>
            <c:dLbl>
              <c:idx val="10368"/>
              <c:layout>
                <c:manualLayout>
                  <c:x val="7.1688207510522572E-2"/>
                  <c:y val="5.6484146523434137E-3"/>
                </c:manualLayout>
              </c:layout>
              <c:tx>
                <c:rich>
                  <a:bodyPr/>
                  <a:lstStyle/>
                  <a:p>
                    <a:pPr>
                      <a:defRPr sz="900" b="0" i="0" u="none">
                        <a:solidFill>
                          <a:schemeClr val="tx1">
                            <a:lumMod val="65000"/>
                            <a:lumOff val="35000"/>
                          </a:schemeClr>
                        </a:solidFill>
                        <a:latin typeface="Ubuntu Condensed"/>
                      </a:defRPr>
                    </a:pPr>
                    <a:r>
                      <a:rPr lang="en-US" dirty="0"/>
                      <a:t>3.08</a:t>
                    </a:r>
                  </a:p>
                </c:rich>
              </c:tx>
              <c:numFmt formatCode="0.00" sourceLinked="0"/>
              <c:spPr>
                <a:ln>
                  <a:solidFill>
                    <a:schemeClr val="accent3"/>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7771-4CE4-86C0-D790253731C0}"/>
                </c:ext>
              </c:extLst>
            </c:dLbl>
            <c:dLbl>
              <c:idx val="13342"/>
              <c:layout>
                <c:manualLayout>
                  <c:x val="3.7799236687366441E-2"/>
                  <c:y val="-1.9769451283201948E-2"/>
                </c:manualLayout>
              </c:layout>
              <c:tx>
                <c:rich>
                  <a:bodyPr/>
                  <a:lstStyle/>
                  <a:p>
                    <a:pPr>
                      <a:defRPr sz="900" b="0" i="0" u="none">
                        <a:solidFill>
                          <a:schemeClr val="tx1">
                            <a:lumMod val="65000"/>
                            <a:lumOff val="35000"/>
                          </a:schemeClr>
                        </a:solidFill>
                        <a:latin typeface="Ubuntu Condensed"/>
                      </a:defRPr>
                    </a:pPr>
                    <a:r>
                      <a:rPr lang="en-US" dirty="0"/>
                      <a:t>3.05</a:t>
                    </a:r>
                  </a:p>
                </c:rich>
              </c:tx>
              <c:numFmt formatCode="0.00" sourceLinked="0"/>
              <c:spPr>
                <a:ln>
                  <a:solidFill>
                    <a:schemeClr val="accent3"/>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7771-4CE4-86C0-D790253731C0}"/>
                </c:ext>
              </c:extLst>
            </c:dLbl>
            <c:numFmt formatCode="#,##0.00" sourceLinked="0"/>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Sheet1!$A$2:$A$11370</c:f>
              <c:numCache>
                <c:formatCode>yyyy\-mm\-dd</c:formatCode>
                <c:ptCount val="11369"/>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pt idx="10220">
                  <c:v>45390</c:v>
                </c:pt>
                <c:pt idx="10221">
                  <c:v>45391</c:v>
                </c:pt>
                <c:pt idx="10222">
                  <c:v>45392</c:v>
                </c:pt>
                <c:pt idx="10223">
                  <c:v>45393</c:v>
                </c:pt>
                <c:pt idx="10224">
                  <c:v>45394</c:v>
                </c:pt>
                <c:pt idx="10225">
                  <c:v>45397</c:v>
                </c:pt>
                <c:pt idx="10226">
                  <c:v>45398</c:v>
                </c:pt>
                <c:pt idx="10227">
                  <c:v>45399</c:v>
                </c:pt>
                <c:pt idx="10228">
                  <c:v>45400</c:v>
                </c:pt>
                <c:pt idx="10229">
                  <c:v>45401</c:v>
                </c:pt>
                <c:pt idx="10230">
                  <c:v>45404</c:v>
                </c:pt>
                <c:pt idx="10231">
                  <c:v>45405</c:v>
                </c:pt>
                <c:pt idx="10232">
                  <c:v>45406</c:v>
                </c:pt>
                <c:pt idx="10233">
                  <c:v>45407</c:v>
                </c:pt>
                <c:pt idx="10234">
                  <c:v>45408</c:v>
                </c:pt>
                <c:pt idx="10235">
                  <c:v>45411</c:v>
                </c:pt>
                <c:pt idx="10236">
                  <c:v>45412</c:v>
                </c:pt>
                <c:pt idx="10237">
                  <c:v>45413</c:v>
                </c:pt>
                <c:pt idx="10238">
                  <c:v>45414</c:v>
                </c:pt>
                <c:pt idx="10239">
                  <c:v>45415</c:v>
                </c:pt>
                <c:pt idx="10240">
                  <c:v>45418</c:v>
                </c:pt>
                <c:pt idx="10241">
                  <c:v>45419</c:v>
                </c:pt>
                <c:pt idx="10242">
                  <c:v>45420</c:v>
                </c:pt>
                <c:pt idx="10243">
                  <c:v>45421</c:v>
                </c:pt>
                <c:pt idx="10244">
                  <c:v>45422</c:v>
                </c:pt>
                <c:pt idx="10245">
                  <c:v>45425</c:v>
                </c:pt>
                <c:pt idx="10246">
                  <c:v>45426</c:v>
                </c:pt>
                <c:pt idx="10247">
                  <c:v>45427</c:v>
                </c:pt>
                <c:pt idx="10248">
                  <c:v>45428</c:v>
                </c:pt>
                <c:pt idx="10249">
                  <c:v>45429</c:v>
                </c:pt>
                <c:pt idx="10250">
                  <c:v>45432</c:v>
                </c:pt>
                <c:pt idx="10251">
                  <c:v>45433</c:v>
                </c:pt>
                <c:pt idx="10252">
                  <c:v>45434</c:v>
                </c:pt>
                <c:pt idx="10253">
                  <c:v>45435</c:v>
                </c:pt>
                <c:pt idx="10254">
                  <c:v>45436</c:v>
                </c:pt>
                <c:pt idx="10255">
                  <c:v>45439</c:v>
                </c:pt>
                <c:pt idx="10256">
                  <c:v>45440</c:v>
                </c:pt>
                <c:pt idx="10257">
                  <c:v>45441</c:v>
                </c:pt>
                <c:pt idx="10258">
                  <c:v>45442</c:v>
                </c:pt>
                <c:pt idx="10259">
                  <c:v>45443</c:v>
                </c:pt>
                <c:pt idx="10260">
                  <c:v>45446</c:v>
                </c:pt>
                <c:pt idx="10261">
                  <c:v>45447</c:v>
                </c:pt>
                <c:pt idx="10262">
                  <c:v>45448</c:v>
                </c:pt>
                <c:pt idx="10263">
                  <c:v>45449</c:v>
                </c:pt>
                <c:pt idx="10264">
                  <c:v>45450</c:v>
                </c:pt>
                <c:pt idx="10265">
                  <c:v>45453</c:v>
                </c:pt>
                <c:pt idx="10266">
                  <c:v>45454</c:v>
                </c:pt>
                <c:pt idx="10267">
                  <c:v>45455</c:v>
                </c:pt>
                <c:pt idx="10268">
                  <c:v>45456</c:v>
                </c:pt>
                <c:pt idx="10269">
                  <c:v>45457</c:v>
                </c:pt>
                <c:pt idx="10270">
                  <c:v>45460</c:v>
                </c:pt>
                <c:pt idx="10271">
                  <c:v>45461</c:v>
                </c:pt>
                <c:pt idx="10272">
                  <c:v>45462</c:v>
                </c:pt>
                <c:pt idx="10273">
                  <c:v>45463</c:v>
                </c:pt>
                <c:pt idx="10274">
                  <c:v>45464</c:v>
                </c:pt>
                <c:pt idx="10275">
                  <c:v>45467</c:v>
                </c:pt>
                <c:pt idx="10276">
                  <c:v>45468</c:v>
                </c:pt>
                <c:pt idx="10277">
                  <c:v>45469</c:v>
                </c:pt>
                <c:pt idx="10278">
                  <c:v>45470</c:v>
                </c:pt>
                <c:pt idx="10279">
                  <c:v>45471</c:v>
                </c:pt>
                <c:pt idx="10280">
                  <c:v>45474</c:v>
                </c:pt>
                <c:pt idx="10281">
                  <c:v>45475</c:v>
                </c:pt>
                <c:pt idx="10282">
                  <c:v>45476</c:v>
                </c:pt>
                <c:pt idx="10283">
                  <c:v>45477</c:v>
                </c:pt>
                <c:pt idx="10284">
                  <c:v>45478</c:v>
                </c:pt>
                <c:pt idx="10285">
                  <c:v>45481</c:v>
                </c:pt>
                <c:pt idx="10286">
                  <c:v>45482</c:v>
                </c:pt>
                <c:pt idx="10287">
                  <c:v>45483</c:v>
                </c:pt>
                <c:pt idx="10288">
                  <c:v>45484</c:v>
                </c:pt>
                <c:pt idx="10289">
                  <c:v>45485</c:v>
                </c:pt>
                <c:pt idx="10290">
                  <c:v>45488</c:v>
                </c:pt>
                <c:pt idx="10291">
                  <c:v>45489</c:v>
                </c:pt>
                <c:pt idx="10292">
                  <c:v>45490</c:v>
                </c:pt>
                <c:pt idx="10293">
                  <c:v>45491</c:v>
                </c:pt>
                <c:pt idx="10294">
                  <c:v>45492</c:v>
                </c:pt>
                <c:pt idx="10295">
                  <c:v>45495</c:v>
                </c:pt>
                <c:pt idx="10296">
                  <c:v>45496</c:v>
                </c:pt>
                <c:pt idx="10297">
                  <c:v>45497</c:v>
                </c:pt>
                <c:pt idx="10298">
                  <c:v>45498</c:v>
                </c:pt>
                <c:pt idx="10299">
                  <c:v>45499</c:v>
                </c:pt>
                <c:pt idx="10300">
                  <c:v>45502</c:v>
                </c:pt>
                <c:pt idx="10301">
                  <c:v>45503</c:v>
                </c:pt>
                <c:pt idx="10302">
                  <c:v>45504</c:v>
                </c:pt>
                <c:pt idx="10303">
                  <c:v>45505</c:v>
                </c:pt>
                <c:pt idx="10304">
                  <c:v>45506</c:v>
                </c:pt>
                <c:pt idx="10305">
                  <c:v>45509</c:v>
                </c:pt>
                <c:pt idx="10306">
                  <c:v>45510</c:v>
                </c:pt>
                <c:pt idx="10307">
                  <c:v>45511</c:v>
                </c:pt>
                <c:pt idx="10308">
                  <c:v>45512</c:v>
                </c:pt>
                <c:pt idx="10309">
                  <c:v>45513</c:v>
                </c:pt>
                <c:pt idx="10310">
                  <c:v>45516</c:v>
                </c:pt>
                <c:pt idx="10311">
                  <c:v>45517</c:v>
                </c:pt>
                <c:pt idx="10312">
                  <c:v>45518</c:v>
                </c:pt>
                <c:pt idx="10313">
                  <c:v>45519</c:v>
                </c:pt>
                <c:pt idx="10314">
                  <c:v>45520</c:v>
                </c:pt>
                <c:pt idx="10315">
                  <c:v>45523</c:v>
                </c:pt>
                <c:pt idx="10316">
                  <c:v>45524</c:v>
                </c:pt>
                <c:pt idx="10317">
                  <c:v>45525</c:v>
                </c:pt>
                <c:pt idx="10318">
                  <c:v>45526</c:v>
                </c:pt>
                <c:pt idx="10319">
                  <c:v>45527</c:v>
                </c:pt>
                <c:pt idx="10320">
                  <c:v>45530</c:v>
                </c:pt>
                <c:pt idx="10321">
                  <c:v>45531</c:v>
                </c:pt>
                <c:pt idx="10322">
                  <c:v>45532</c:v>
                </c:pt>
                <c:pt idx="10323">
                  <c:v>45533</c:v>
                </c:pt>
                <c:pt idx="10324">
                  <c:v>45534</c:v>
                </c:pt>
                <c:pt idx="10325">
                  <c:v>45537</c:v>
                </c:pt>
                <c:pt idx="10326">
                  <c:v>45538</c:v>
                </c:pt>
                <c:pt idx="10327">
                  <c:v>45539</c:v>
                </c:pt>
                <c:pt idx="10328">
                  <c:v>45540</c:v>
                </c:pt>
                <c:pt idx="10329">
                  <c:v>45541</c:v>
                </c:pt>
                <c:pt idx="10330">
                  <c:v>45544</c:v>
                </c:pt>
                <c:pt idx="10331">
                  <c:v>45545</c:v>
                </c:pt>
                <c:pt idx="10332">
                  <c:v>45546</c:v>
                </c:pt>
                <c:pt idx="10333">
                  <c:v>45547</c:v>
                </c:pt>
                <c:pt idx="10334">
                  <c:v>45548</c:v>
                </c:pt>
                <c:pt idx="10335">
                  <c:v>45551</c:v>
                </c:pt>
                <c:pt idx="10336">
                  <c:v>45552</c:v>
                </c:pt>
                <c:pt idx="10337">
                  <c:v>45553</c:v>
                </c:pt>
                <c:pt idx="10338">
                  <c:v>45554</c:v>
                </c:pt>
                <c:pt idx="10339">
                  <c:v>45555</c:v>
                </c:pt>
                <c:pt idx="10340">
                  <c:v>45558</c:v>
                </c:pt>
                <c:pt idx="10341">
                  <c:v>45559</c:v>
                </c:pt>
                <c:pt idx="10342">
                  <c:v>45560</c:v>
                </c:pt>
                <c:pt idx="10343">
                  <c:v>45561</c:v>
                </c:pt>
                <c:pt idx="10344">
                  <c:v>45562</c:v>
                </c:pt>
                <c:pt idx="10345">
                  <c:v>45565</c:v>
                </c:pt>
                <c:pt idx="10346">
                  <c:v>45566</c:v>
                </c:pt>
                <c:pt idx="10347">
                  <c:v>45567</c:v>
                </c:pt>
                <c:pt idx="10348">
                  <c:v>45568</c:v>
                </c:pt>
                <c:pt idx="10349">
                  <c:v>45569</c:v>
                </c:pt>
                <c:pt idx="10350">
                  <c:v>45572</c:v>
                </c:pt>
                <c:pt idx="10351">
                  <c:v>45573</c:v>
                </c:pt>
                <c:pt idx="10352">
                  <c:v>45574</c:v>
                </c:pt>
                <c:pt idx="10353">
                  <c:v>45575</c:v>
                </c:pt>
                <c:pt idx="10354">
                  <c:v>45576</c:v>
                </c:pt>
                <c:pt idx="10355">
                  <c:v>45579</c:v>
                </c:pt>
                <c:pt idx="10356">
                  <c:v>45580</c:v>
                </c:pt>
                <c:pt idx="10357">
                  <c:v>45581</c:v>
                </c:pt>
                <c:pt idx="10358">
                  <c:v>45582</c:v>
                </c:pt>
                <c:pt idx="10359">
                  <c:v>45583</c:v>
                </c:pt>
                <c:pt idx="10360">
                  <c:v>45586</c:v>
                </c:pt>
                <c:pt idx="10361">
                  <c:v>45587</c:v>
                </c:pt>
                <c:pt idx="10362">
                  <c:v>45588</c:v>
                </c:pt>
                <c:pt idx="10363">
                  <c:v>45589</c:v>
                </c:pt>
                <c:pt idx="10364">
                  <c:v>45590</c:v>
                </c:pt>
                <c:pt idx="10365">
                  <c:v>45593</c:v>
                </c:pt>
                <c:pt idx="10366">
                  <c:v>45594</c:v>
                </c:pt>
                <c:pt idx="10367">
                  <c:v>45595</c:v>
                </c:pt>
                <c:pt idx="10368">
                  <c:v>45596</c:v>
                </c:pt>
                <c:pt idx="10369">
                  <c:v>45597</c:v>
                </c:pt>
                <c:pt idx="10370">
                  <c:v>45598</c:v>
                </c:pt>
                <c:pt idx="10371">
                  <c:v>45599</c:v>
                </c:pt>
                <c:pt idx="10372">
                  <c:v>45600</c:v>
                </c:pt>
                <c:pt idx="10373">
                  <c:v>45601</c:v>
                </c:pt>
                <c:pt idx="10374">
                  <c:v>45602</c:v>
                </c:pt>
                <c:pt idx="10375">
                  <c:v>45603</c:v>
                </c:pt>
                <c:pt idx="10376">
                  <c:v>45604</c:v>
                </c:pt>
                <c:pt idx="10377">
                  <c:v>45605</c:v>
                </c:pt>
                <c:pt idx="10378">
                  <c:v>45606</c:v>
                </c:pt>
                <c:pt idx="10379">
                  <c:v>45607</c:v>
                </c:pt>
                <c:pt idx="10380">
                  <c:v>45608</c:v>
                </c:pt>
                <c:pt idx="10381">
                  <c:v>45609</c:v>
                </c:pt>
                <c:pt idx="10382">
                  <c:v>45610</c:v>
                </c:pt>
                <c:pt idx="10383">
                  <c:v>45611</c:v>
                </c:pt>
                <c:pt idx="10384">
                  <c:v>45612</c:v>
                </c:pt>
                <c:pt idx="10385">
                  <c:v>45613</c:v>
                </c:pt>
                <c:pt idx="10386">
                  <c:v>45614</c:v>
                </c:pt>
                <c:pt idx="10387">
                  <c:v>45615</c:v>
                </c:pt>
                <c:pt idx="10388">
                  <c:v>45616</c:v>
                </c:pt>
                <c:pt idx="10389">
                  <c:v>45617</c:v>
                </c:pt>
                <c:pt idx="10390">
                  <c:v>45618</c:v>
                </c:pt>
                <c:pt idx="10391">
                  <c:v>45619</c:v>
                </c:pt>
                <c:pt idx="10392">
                  <c:v>45620</c:v>
                </c:pt>
                <c:pt idx="10393">
                  <c:v>45621</c:v>
                </c:pt>
                <c:pt idx="10394">
                  <c:v>45622</c:v>
                </c:pt>
                <c:pt idx="10395">
                  <c:v>45623</c:v>
                </c:pt>
                <c:pt idx="10396">
                  <c:v>45624</c:v>
                </c:pt>
                <c:pt idx="10397">
                  <c:v>45625</c:v>
                </c:pt>
                <c:pt idx="10398">
                  <c:v>45626</c:v>
                </c:pt>
                <c:pt idx="10399">
                  <c:v>45627</c:v>
                </c:pt>
                <c:pt idx="10400">
                  <c:v>45628</c:v>
                </c:pt>
                <c:pt idx="10401">
                  <c:v>45629</c:v>
                </c:pt>
                <c:pt idx="10402">
                  <c:v>45630</c:v>
                </c:pt>
                <c:pt idx="10403">
                  <c:v>45631</c:v>
                </c:pt>
                <c:pt idx="10404">
                  <c:v>45632</c:v>
                </c:pt>
                <c:pt idx="10405">
                  <c:v>45633</c:v>
                </c:pt>
                <c:pt idx="10406">
                  <c:v>45634</c:v>
                </c:pt>
                <c:pt idx="10407">
                  <c:v>45635</c:v>
                </c:pt>
                <c:pt idx="10408">
                  <c:v>45636</c:v>
                </c:pt>
                <c:pt idx="10409">
                  <c:v>45637</c:v>
                </c:pt>
                <c:pt idx="10410">
                  <c:v>45638</c:v>
                </c:pt>
                <c:pt idx="10411">
                  <c:v>45639</c:v>
                </c:pt>
                <c:pt idx="10412">
                  <c:v>45640</c:v>
                </c:pt>
                <c:pt idx="10413">
                  <c:v>45641</c:v>
                </c:pt>
                <c:pt idx="10414">
                  <c:v>45642</c:v>
                </c:pt>
                <c:pt idx="10415">
                  <c:v>45643</c:v>
                </c:pt>
                <c:pt idx="10416">
                  <c:v>45644</c:v>
                </c:pt>
                <c:pt idx="10417">
                  <c:v>45645</c:v>
                </c:pt>
                <c:pt idx="10418">
                  <c:v>45646</c:v>
                </c:pt>
                <c:pt idx="10419">
                  <c:v>45647</c:v>
                </c:pt>
                <c:pt idx="10420">
                  <c:v>45648</c:v>
                </c:pt>
                <c:pt idx="10421">
                  <c:v>45649</c:v>
                </c:pt>
                <c:pt idx="10422">
                  <c:v>45650</c:v>
                </c:pt>
                <c:pt idx="10423">
                  <c:v>45651</c:v>
                </c:pt>
                <c:pt idx="10424">
                  <c:v>45652</c:v>
                </c:pt>
                <c:pt idx="10425">
                  <c:v>45653</c:v>
                </c:pt>
                <c:pt idx="10426">
                  <c:v>45654</c:v>
                </c:pt>
                <c:pt idx="10427">
                  <c:v>45655</c:v>
                </c:pt>
                <c:pt idx="10428">
                  <c:v>45656</c:v>
                </c:pt>
                <c:pt idx="10429">
                  <c:v>45657</c:v>
                </c:pt>
                <c:pt idx="10430">
                  <c:v>45658</c:v>
                </c:pt>
                <c:pt idx="10431">
                  <c:v>45659</c:v>
                </c:pt>
                <c:pt idx="10432">
                  <c:v>45660</c:v>
                </c:pt>
                <c:pt idx="10433">
                  <c:v>45661</c:v>
                </c:pt>
                <c:pt idx="10434">
                  <c:v>45662</c:v>
                </c:pt>
                <c:pt idx="10435">
                  <c:v>45663</c:v>
                </c:pt>
                <c:pt idx="10436">
                  <c:v>45664</c:v>
                </c:pt>
                <c:pt idx="10437">
                  <c:v>45665</c:v>
                </c:pt>
                <c:pt idx="10438">
                  <c:v>45666</c:v>
                </c:pt>
                <c:pt idx="10439">
                  <c:v>45667</c:v>
                </c:pt>
                <c:pt idx="10440">
                  <c:v>45668</c:v>
                </c:pt>
                <c:pt idx="10441">
                  <c:v>45669</c:v>
                </c:pt>
                <c:pt idx="10442">
                  <c:v>45670</c:v>
                </c:pt>
                <c:pt idx="10443">
                  <c:v>45671</c:v>
                </c:pt>
                <c:pt idx="10444">
                  <c:v>45672</c:v>
                </c:pt>
                <c:pt idx="10445">
                  <c:v>45673</c:v>
                </c:pt>
                <c:pt idx="10446">
                  <c:v>45674</c:v>
                </c:pt>
                <c:pt idx="10447">
                  <c:v>45677</c:v>
                </c:pt>
                <c:pt idx="10448">
                  <c:v>45678</c:v>
                </c:pt>
                <c:pt idx="10449">
                  <c:v>45679</c:v>
                </c:pt>
                <c:pt idx="10450">
                  <c:v>45680</c:v>
                </c:pt>
                <c:pt idx="10451">
                  <c:v>45681</c:v>
                </c:pt>
                <c:pt idx="10452">
                  <c:v>45684</c:v>
                </c:pt>
                <c:pt idx="10453">
                  <c:v>45685</c:v>
                </c:pt>
                <c:pt idx="10454">
                  <c:v>45686</c:v>
                </c:pt>
                <c:pt idx="10455">
                  <c:v>45687</c:v>
                </c:pt>
                <c:pt idx="10456">
                  <c:v>45688</c:v>
                </c:pt>
                <c:pt idx="10457">
                  <c:v>45691</c:v>
                </c:pt>
                <c:pt idx="10458">
                  <c:v>45692</c:v>
                </c:pt>
                <c:pt idx="10459">
                  <c:v>45693</c:v>
                </c:pt>
                <c:pt idx="10460">
                  <c:v>45694</c:v>
                </c:pt>
                <c:pt idx="10461">
                  <c:v>45695</c:v>
                </c:pt>
                <c:pt idx="10462">
                  <c:v>45698</c:v>
                </c:pt>
                <c:pt idx="10463">
                  <c:v>45699</c:v>
                </c:pt>
                <c:pt idx="10464">
                  <c:v>45700</c:v>
                </c:pt>
                <c:pt idx="10465">
                  <c:v>45701</c:v>
                </c:pt>
                <c:pt idx="10466">
                  <c:v>45702</c:v>
                </c:pt>
                <c:pt idx="10467">
                  <c:v>45705</c:v>
                </c:pt>
                <c:pt idx="10468">
                  <c:v>45706</c:v>
                </c:pt>
                <c:pt idx="10469">
                  <c:v>45707</c:v>
                </c:pt>
                <c:pt idx="10470">
                  <c:v>45708</c:v>
                </c:pt>
                <c:pt idx="10471">
                  <c:v>45709</c:v>
                </c:pt>
                <c:pt idx="10472">
                  <c:v>45712</c:v>
                </c:pt>
                <c:pt idx="10473">
                  <c:v>45713</c:v>
                </c:pt>
                <c:pt idx="10474">
                  <c:v>45714</c:v>
                </c:pt>
                <c:pt idx="10475">
                  <c:v>45715</c:v>
                </c:pt>
                <c:pt idx="10476">
                  <c:v>45716</c:v>
                </c:pt>
                <c:pt idx="10477">
                  <c:v>45719</c:v>
                </c:pt>
              </c:numCache>
            </c:numRef>
          </c:cat>
          <c:val>
            <c:numRef>
              <c:f>Sheet1!$D$2:$D$11370</c:f>
              <c:numCache>
                <c:formatCode>General</c:formatCode>
                <c:ptCount val="11369"/>
                <c:pt idx="0">
                  <c:v>11.63</c:v>
                </c:pt>
                <c:pt idx="1">
                  <c:v>11.35</c:v>
                </c:pt>
                <c:pt idx="2">
                  <c:v>11.44</c:v>
                </c:pt>
                <c:pt idx="3">
                  <c:v>11.49</c:v>
                </c:pt>
                <c:pt idx="4">
                  <c:v>11.52</c:v>
                </c:pt>
                <c:pt idx="5">
                  <c:v>11.57</c:v>
                </c:pt>
                <c:pt idx="6">
                  <c:v>11.57</c:v>
                </c:pt>
                <c:pt idx="7">
                  <c:v>11.56</c:v>
                </c:pt>
                <c:pt idx="8">
                  <c:v>11.66</c:v>
                </c:pt>
                <c:pt idx="9">
                  <c:v>11.63</c:v>
                </c:pt>
                <c:pt idx="10">
                  <c:v>11.63</c:v>
                </c:pt>
                <c:pt idx="11">
                  <c:v>11.63</c:v>
                </c:pt>
                <c:pt idx="12">
                  <c:v>11.63</c:v>
                </c:pt>
                <c:pt idx="13">
                  <c:v>11.62</c:v>
                </c:pt>
                <c:pt idx="14">
                  <c:v>11.63</c:v>
                </c:pt>
                <c:pt idx="15">
                  <c:v>11.64</c:v>
                </c:pt>
                <c:pt idx="16">
                  <c:v>11.67</c:v>
                </c:pt>
                <c:pt idx="17">
                  <c:v>11.84</c:v>
                </c:pt>
                <c:pt idx="18">
                  <c:v>11.81</c:v>
                </c:pt>
                <c:pt idx="19">
                  <c:v>11.78</c:v>
                </c:pt>
                <c:pt idx="20">
                  <c:v>11.69</c:v>
                </c:pt>
                <c:pt idx="21">
                  <c:v>11.65</c:v>
                </c:pt>
                <c:pt idx="22">
                  <c:v>11.65</c:v>
                </c:pt>
                <c:pt idx="23">
                  <c:v>11.66</c:v>
                </c:pt>
                <c:pt idx="24">
                  <c:v>11.66</c:v>
                </c:pt>
                <c:pt idx="25">
                  <c:v>11.71</c:v>
                </c:pt>
                <c:pt idx="26">
                  <c:v>11.72</c:v>
                </c:pt>
                <c:pt idx="27">
                  <c:v>11.68</c:v>
                </c:pt>
                <c:pt idx="28">
                  <c:v>11.62</c:v>
                </c:pt>
                <c:pt idx="29">
                  <c:v>11.59</c:v>
                </c:pt>
                <c:pt idx="30">
                  <c:v>11.53</c:v>
                </c:pt>
                <c:pt idx="31">
                  <c:v>11.51</c:v>
                </c:pt>
                <c:pt idx="32">
                  <c:v>11.47</c:v>
                </c:pt>
                <c:pt idx="33">
                  <c:v>11.45</c:v>
                </c:pt>
                <c:pt idx="34">
                  <c:v>11.45</c:v>
                </c:pt>
                <c:pt idx="35">
                  <c:v>11.43</c:v>
                </c:pt>
                <c:pt idx="36">
                  <c:v>11.44</c:v>
                </c:pt>
                <c:pt idx="37">
                  <c:v>11.47</c:v>
                </c:pt>
                <c:pt idx="38">
                  <c:v>11.5</c:v>
                </c:pt>
                <c:pt idx="39">
                  <c:v>11.48</c:v>
                </c:pt>
                <c:pt idx="40">
                  <c:v>11.42</c:v>
                </c:pt>
                <c:pt idx="41">
                  <c:v>11.42</c:v>
                </c:pt>
                <c:pt idx="42">
                  <c:v>11.4</c:v>
                </c:pt>
                <c:pt idx="43">
                  <c:v>11.3</c:v>
                </c:pt>
                <c:pt idx="44">
                  <c:v>11.28</c:v>
                </c:pt>
                <c:pt idx="45">
                  <c:v>11.28</c:v>
                </c:pt>
                <c:pt idx="46">
                  <c:v>11.28</c:v>
                </c:pt>
                <c:pt idx="47">
                  <c:v>11.26</c:v>
                </c:pt>
                <c:pt idx="48">
                  <c:v>11.21</c:v>
                </c:pt>
                <c:pt idx="49">
                  <c:v>11.23</c:v>
                </c:pt>
                <c:pt idx="50">
                  <c:v>11.22</c:v>
                </c:pt>
                <c:pt idx="51">
                  <c:v>11.23</c:v>
                </c:pt>
                <c:pt idx="52">
                  <c:v>11.23</c:v>
                </c:pt>
                <c:pt idx="53">
                  <c:v>11.19</c:v>
                </c:pt>
                <c:pt idx="54">
                  <c:v>11.19</c:v>
                </c:pt>
                <c:pt idx="55">
                  <c:v>11.18</c:v>
                </c:pt>
                <c:pt idx="56">
                  <c:v>11.18</c:v>
                </c:pt>
                <c:pt idx="57">
                  <c:v>11.18</c:v>
                </c:pt>
                <c:pt idx="58">
                  <c:v>11.23</c:v>
                </c:pt>
                <c:pt idx="59">
                  <c:v>11.16</c:v>
                </c:pt>
                <c:pt idx="60">
                  <c:v>11.18</c:v>
                </c:pt>
                <c:pt idx="61">
                  <c:v>11.14</c:v>
                </c:pt>
                <c:pt idx="62">
                  <c:v>11.11</c:v>
                </c:pt>
                <c:pt idx="63">
                  <c:v>11.11</c:v>
                </c:pt>
                <c:pt idx="64">
                  <c:v>11.09</c:v>
                </c:pt>
                <c:pt idx="65">
                  <c:v>11.1</c:v>
                </c:pt>
                <c:pt idx="66">
                  <c:v>11.09</c:v>
                </c:pt>
                <c:pt idx="67">
                  <c:v>11.1</c:v>
                </c:pt>
                <c:pt idx="68">
                  <c:v>11.09</c:v>
                </c:pt>
                <c:pt idx="69">
                  <c:v>11.09</c:v>
                </c:pt>
                <c:pt idx="70">
                  <c:v>11.09</c:v>
                </c:pt>
                <c:pt idx="71">
                  <c:v>11.08</c:v>
                </c:pt>
                <c:pt idx="72">
                  <c:v>10.98</c:v>
                </c:pt>
                <c:pt idx="73">
                  <c:v>10.95</c:v>
                </c:pt>
                <c:pt idx="74">
                  <c:v>10.95</c:v>
                </c:pt>
                <c:pt idx="75">
                  <c:v>10.97</c:v>
                </c:pt>
                <c:pt idx="76">
                  <c:v>10.97</c:v>
                </c:pt>
                <c:pt idx="77">
                  <c:v>10.95</c:v>
                </c:pt>
                <c:pt idx="78">
                  <c:v>11</c:v>
                </c:pt>
                <c:pt idx="79">
                  <c:v>11.05</c:v>
                </c:pt>
                <c:pt idx="80">
                  <c:v>11.05</c:v>
                </c:pt>
                <c:pt idx="81">
                  <c:v>11.05</c:v>
                </c:pt>
                <c:pt idx="82">
                  <c:v>11.04</c:v>
                </c:pt>
                <c:pt idx="83">
                  <c:v>11.04</c:v>
                </c:pt>
                <c:pt idx="84">
                  <c:v>11.04</c:v>
                </c:pt>
                <c:pt idx="85">
                  <c:v>11.04</c:v>
                </c:pt>
                <c:pt idx="86">
                  <c:v>11.04</c:v>
                </c:pt>
                <c:pt idx="87">
                  <c:v>11.04</c:v>
                </c:pt>
                <c:pt idx="88">
                  <c:v>11.04</c:v>
                </c:pt>
                <c:pt idx="89">
                  <c:v>11.04</c:v>
                </c:pt>
                <c:pt idx="90">
                  <c:v>11.04</c:v>
                </c:pt>
                <c:pt idx="91">
                  <c:v>11.11</c:v>
                </c:pt>
                <c:pt idx="92">
                  <c:v>11.11</c:v>
                </c:pt>
                <c:pt idx="93">
                  <c:v>11.1</c:v>
                </c:pt>
                <c:pt idx="94">
                  <c:v>11.15</c:v>
                </c:pt>
                <c:pt idx="95">
                  <c:v>11.1</c:v>
                </c:pt>
                <c:pt idx="96">
                  <c:v>11.14</c:v>
                </c:pt>
                <c:pt idx="97">
                  <c:v>11.24</c:v>
                </c:pt>
                <c:pt idx="98">
                  <c:v>11.25</c:v>
                </c:pt>
                <c:pt idx="99">
                  <c:v>11.24</c:v>
                </c:pt>
                <c:pt idx="100">
                  <c:v>11.2</c:v>
                </c:pt>
                <c:pt idx="101">
                  <c:v>11.22</c:v>
                </c:pt>
                <c:pt idx="102">
                  <c:v>11.23</c:v>
                </c:pt>
                <c:pt idx="103">
                  <c:v>11.23</c:v>
                </c:pt>
                <c:pt idx="104">
                  <c:v>11.19</c:v>
                </c:pt>
                <c:pt idx="105">
                  <c:v>11.11</c:v>
                </c:pt>
                <c:pt idx="106">
                  <c:v>11.11</c:v>
                </c:pt>
                <c:pt idx="107">
                  <c:v>11.05</c:v>
                </c:pt>
                <c:pt idx="108">
                  <c:v>11.06</c:v>
                </c:pt>
                <c:pt idx="109">
                  <c:v>11.08</c:v>
                </c:pt>
                <c:pt idx="110">
                  <c:v>11.11</c:v>
                </c:pt>
                <c:pt idx="111">
                  <c:v>11.08</c:v>
                </c:pt>
                <c:pt idx="112">
                  <c:v>11.08</c:v>
                </c:pt>
                <c:pt idx="113">
                  <c:v>11.1</c:v>
                </c:pt>
                <c:pt idx="114">
                  <c:v>11.05</c:v>
                </c:pt>
                <c:pt idx="115">
                  <c:v>10.94</c:v>
                </c:pt>
                <c:pt idx="116">
                  <c:v>10.94</c:v>
                </c:pt>
                <c:pt idx="117">
                  <c:v>10.97</c:v>
                </c:pt>
                <c:pt idx="118">
                  <c:v>10.97</c:v>
                </c:pt>
                <c:pt idx="119">
                  <c:v>10.93</c:v>
                </c:pt>
                <c:pt idx="120">
                  <c:v>10.85</c:v>
                </c:pt>
                <c:pt idx="121">
                  <c:v>10.88</c:v>
                </c:pt>
                <c:pt idx="122">
                  <c:v>10.9</c:v>
                </c:pt>
                <c:pt idx="123">
                  <c:v>10.9</c:v>
                </c:pt>
                <c:pt idx="124">
                  <c:v>10.88</c:v>
                </c:pt>
                <c:pt idx="125">
                  <c:v>10.96</c:v>
                </c:pt>
                <c:pt idx="126">
                  <c:v>10.95</c:v>
                </c:pt>
                <c:pt idx="127">
                  <c:v>10.98</c:v>
                </c:pt>
                <c:pt idx="128">
                  <c:v>11.04</c:v>
                </c:pt>
                <c:pt idx="129">
                  <c:v>11.14</c:v>
                </c:pt>
                <c:pt idx="130">
                  <c:v>11.05</c:v>
                </c:pt>
                <c:pt idx="131">
                  <c:v>11.02</c:v>
                </c:pt>
                <c:pt idx="132">
                  <c:v>11.03</c:v>
                </c:pt>
                <c:pt idx="133">
                  <c:v>11.03</c:v>
                </c:pt>
                <c:pt idx="134">
                  <c:v>11.07</c:v>
                </c:pt>
                <c:pt idx="135">
                  <c:v>11.08</c:v>
                </c:pt>
                <c:pt idx="136">
                  <c:v>11.1</c:v>
                </c:pt>
                <c:pt idx="137">
                  <c:v>11.09</c:v>
                </c:pt>
                <c:pt idx="138">
                  <c:v>11.09</c:v>
                </c:pt>
                <c:pt idx="139">
                  <c:v>11.09</c:v>
                </c:pt>
                <c:pt idx="140">
                  <c:v>11.09</c:v>
                </c:pt>
                <c:pt idx="141">
                  <c:v>11.04</c:v>
                </c:pt>
                <c:pt idx="142">
                  <c:v>11.01</c:v>
                </c:pt>
                <c:pt idx="143">
                  <c:v>11.02</c:v>
                </c:pt>
                <c:pt idx="144">
                  <c:v>11.01</c:v>
                </c:pt>
                <c:pt idx="145">
                  <c:v>11.02</c:v>
                </c:pt>
                <c:pt idx="146">
                  <c:v>11.07</c:v>
                </c:pt>
                <c:pt idx="147">
                  <c:v>11.12</c:v>
                </c:pt>
                <c:pt idx="148">
                  <c:v>11.1</c:v>
                </c:pt>
                <c:pt idx="149">
                  <c:v>11.07</c:v>
                </c:pt>
                <c:pt idx="150">
                  <c:v>11.07</c:v>
                </c:pt>
                <c:pt idx="151">
                  <c:v>11.1</c:v>
                </c:pt>
                <c:pt idx="152">
                  <c:v>11.11</c:v>
                </c:pt>
                <c:pt idx="153">
                  <c:v>11.16</c:v>
                </c:pt>
                <c:pt idx="154">
                  <c:v>11.23</c:v>
                </c:pt>
                <c:pt idx="155">
                  <c:v>11.21</c:v>
                </c:pt>
                <c:pt idx="156">
                  <c:v>11.26</c:v>
                </c:pt>
                <c:pt idx="157">
                  <c:v>11.26</c:v>
                </c:pt>
                <c:pt idx="158">
                  <c:v>11.25</c:v>
                </c:pt>
                <c:pt idx="159">
                  <c:v>11.2</c:v>
                </c:pt>
                <c:pt idx="160">
                  <c:v>11.22</c:v>
                </c:pt>
                <c:pt idx="161">
                  <c:v>11.22</c:v>
                </c:pt>
                <c:pt idx="162">
                  <c:v>11.17</c:v>
                </c:pt>
                <c:pt idx="163">
                  <c:v>11.13</c:v>
                </c:pt>
                <c:pt idx="164">
                  <c:v>11.14</c:v>
                </c:pt>
                <c:pt idx="165">
                  <c:v>11.12</c:v>
                </c:pt>
                <c:pt idx="166">
                  <c:v>11.16</c:v>
                </c:pt>
                <c:pt idx="167">
                  <c:v>11.13</c:v>
                </c:pt>
                <c:pt idx="168">
                  <c:v>11.07</c:v>
                </c:pt>
                <c:pt idx="169">
                  <c:v>11.11</c:v>
                </c:pt>
                <c:pt idx="170">
                  <c:v>11.14</c:v>
                </c:pt>
                <c:pt idx="171">
                  <c:v>11.15</c:v>
                </c:pt>
                <c:pt idx="172">
                  <c:v>11.1</c:v>
                </c:pt>
                <c:pt idx="173">
                  <c:v>11.06</c:v>
                </c:pt>
                <c:pt idx="174">
                  <c:v>11.02</c:v>
                </c:pt>
                <c:pt idx="175">
                  <c:v>11.02</c:v>
                </c:pt>
                <c:pt idx="176">
                  <c:v>11.01</c:v>
                </c:pt>
                <c:pt idx="177">
                  <c:v>10.99</c:v>
                </c:pt>
                <c:pt idx="178">
                  <c:v>10.98</c:v>
                </c:pt>
                <c:pt idx="179">
                  <c:v>10.97</c:v>
                </c:pt>
                <c:pt idx="180">
                  <c:v>10.95</c:v>
                </c:pt>
                <c:pt idx="181">
                  <c:v>10.93</c:v>
                </c:pt>
                <c:pt idx="182">
                  <c:v>10.92</c:v>
                </c:pt>
                <c:pt idx="183">
                  <c:v>10.92</c:v>
                </c:pt>
                <c:pt idx="184">
                  <c:v>10.91</c:v>
                </c:pt>
                <c:pt idx="185">
                  <c:v>10.94</c:v>
                </c:pt>
                <c:pt idx="186">
                  <c:v>10.95</c:v>
                </c:pt>
                <c:pt idx="187">
                  <c:v>10.96</c:v>
                </c:pt>
                <c:pt idx="188">
                  <c:v>10.97</c:v>
                </c:pt>
                <c:pt idx="189">
                  <c:v>10.96</c:v>
                </c:pt>
                <c:pt idx="190">
                  <c:v>10.91</c:v>
                </c:pt>
                <c:pt idx="191">
                  <c:v>10.87</c:v>
                </c:pt>
                <c:pt idx="192">
                  <c:v>10.89</c:v>
                </c:pt>
                <c:pt idx="193">
                  <c:v>10.89</c:v>
                </c:pt>
                <c:pt idx="194">
                  <c:v>10.88</c:v>
                </c:pt>
                <c:pt idx="195">
                  <c:v>10.88</c:v>
                </c:pt>
                <c:pt idx="196">
                  <c:v>10.85</c:v>
                </c:pt>
                <c:pt idx="197">
                  <c:v>10.82</c:v>
                </c:pt>
                <c:pt idx="198">
                  <c:v>10.77</c:v>
                </c:pt>
                <c:pt idx="199">
                  <c:v>10.78</c:v>
                </c:pt>
                <c:pt idx="200">
                  <c:v>10.79</c:v>
                </c:pt>
                <c:pt idx="201">
                  <c:v>10.78</c:v>
                </c:pt>
                <c:pt idx="202">
                  <c:v>10.82</c:v>
                </c:pt>
                <c:pt idx="203">
                  <c:v>10.8</c:v>
                </c:pt>
                <c:pt idx="204">
                  <c:v>10.8</c:v>
                </c:pt>
                <c:pt idx="205">
                  <c:v>10.71</c:v>
                </c:pt>
                <c:pt idx="206">
                  <c:v>10.67</c:v>
                </c:pt>
                <c:pt idx="207">
                  <c:v>10.64</c:v>
                </c:pt>
                <c:pt idx="208">
                  <c:v>10.59</c:v>
                </c:pt>
                <c:pt idx="209">
                  <c:v>10.6</c:v>
                </c:pt>
                <c:pt idx="210">
                  <c:v>10.54</c:v>
                </c:pt>
                <c:pt idx="211">
                  <c:v>10.56</c:v>
                </c:pt>
                <c:pt idx="212">
                  <c:v>10.59</c:v>
                </c:pt>
                <c:pt idx="213">
                  <c:v>10.64</c:v>
                </c:pt>
                <c:pt idx="214">
                  <c:v>10.68</c:v>
                </c:pt>
                <c:pt idx="215">
                  <c:v>10.7</c:v>
                </c:pt>
                <c:pt idx="216">
                  <c:v>10.72</c:v>
                </c:pt>
                <c:pt idx="217">
                  <c:v>10.75</c:v>
                </c:pt>
                <c:pt idx="218">
                  <c:v>10.73</c:v>
                </c:pt>
                <c:pt idx="219">
                  <c:v>10.69</c:v>
                </c:pt>
                <c:pt idx="220">
                  <c:v>10.67</c:v>
                </c:pt>
                <c:pt idx="221">
                  <c:v>10.69</c:v>
                </c:pt>
                <c:pt idx="222">
                  <c:v>10.68</c:v>
                </c:pt>
                <c:pt idx="223">
                  <c:v>10.71</c:v>
                </c:pt>
                <c:pt idx="224">
                  <c:v>10.68</c:v>
                </c:pt>
                <c:pt idx="225">
                  <c:v>10.62</c:v>
                </c:pt>
                <c:pt idx="226">
                  <c:v>10.62</c:v>
                </c:pt>
                <c:pt idx="227">
                  <c:v>10.64</c:v>
                </c:pt>
                <c:pt idx="228">
                  <c:v>10.59</c:v>
                </c:pt>
                <c:pt idx="229">
                  <c:v>10.53</c:v>
                </c:pt>
                <c:pt idx="230">
                  <c:v>10.55</c:v>
                </c:pt>
                <c:pt idx="231">
                  <c:v>10.56</c:v>
                </c:pt>
                <c:pt idx="232">
                  <c:v>10.59</c:v>
                </c:pt>
                <c:pt idx="233">
                  <c:v>10.59</c:v>
                </c:pt>
                <c:pt idx="234">
                  <c:v>10.58</c:v>
                </c:pt>
                <c:pt idx="235">
                  <c:v>10.6</c:v>
                </c:pt>
                <c:pt idx="236">
                  <c:v>10.6</c:v>
                </c:pt>
                <c:pt idx="237">
                  <c:v>10.5</c:v>
                </c:pt>
                <c:pt idx="238">
                  <c:v>10.32</c:v>
                </c:pt>
                <c:pt idx="239">
                  <c:v>10.16</c:v>
                </c:pt>
                <c:pt idx="240">
                  <c:v>10.16</c:v>
                </c:pt>
                <c:pt idx="241">
                  <c:v>10.15</c:v>
                </c:pt>
                <c:pt idx="242">
                  <c:v>10.18</c:v>
                </c:pt>
                <c:pt idx="243">
                  <c:v>10.24</c:v>
                </c:pt>
                <c:pt idx="244">
                  <c:v>10.29</c:v>
                </c:pt>
                <c:pt idx="245">
                  <c:v>10.31</c:v>
                </c:pt>
                <c:pt idx="246">
                  <c:v>10.27</c:v>
                </c:pt>
                <c:pt idx="247">
                  <c:v>10.27</c:v>
                </c:pt>
                <c:pt idx="248">
                  <c:v>10.24</c:v>
                </c:pt>
                <c:pt idx="249">
                  <c:v>10.210000000000001</c:v>
                </c:pt>
                <c:pt idx="250">
                  <c:v>10.18</c:v>
                </c:pt>
                <c:pt idx="251">
                  <c:v>10.17</c:v>
                </c:pt>
                <c:pt idx="252">
                  <c:v>10.199999999999999</c:v>
                </c:pt>
                <c:pt idx="253">
                  <c:v>10.220000000000001</c:v>
                </c:pt>
                <c:pt idx="254">
                  <c:v>10.19</c:v>
                </c:pt>
                <c:pt idx="255">
                  <c:v>10.17</c:v>
                </c:pt>
                <c:pt idx="256">
                  <c:v>10.1</c:v>
                </c:pt>
                <c:pt idx="257">
                  <c:v>10.09</c:v>
                </c:pt>
                <c:pt idx="258">
                  <c:v>10.039999999999999</c:v>
                </c:pt>
                <c:pt idx="259">
                  <c:v>9.98</c:v>
                </c:pt>
                <c:pt idx="260">
                  <c:v>9.99</c:v>
                </c:pt>
                <c:pt idx="261">
                  <c:v>10.14</c:v>
                </c:pt>
                <c:pt idx="262">
                  <c:v>10.19</c:v>
                </c:pt>
                <c:pt idx="263">
                  <c:v>10.24</c:v>
                </c:pt>
                <c:pt idx="264">
                  <c:v>10.26</c:v>
                </c:pt>
                <c:pt idx="265">
                  <c:v>10.26</c:v>
                </c:pt>
                <c:pt idx="266">
                  <c:v>10.26</c:v>
                </c:pt>
                <c:pt idx="267">
                  <c:v>10.119999999999999</c:v>
                </c:pt>
                <c:pt idx="268">
                  <c:v>10.01</c:v>
                </c:pt>
                <c:pt idx="269">
                  <c:v>10.15</c:v>
                </c:pt>
                <c:pt idx="270">
                  <c:v>10.1</c:v>
                </c:pt>
                <c:pt idx="271">
                  <c:v>10.050000000000001</c:v>
                </c:pt>
                <c:pt idx="272">
                  <c:v>9.98</c:v>
                </c:pt>
                <c:pt idx="273">
                  <c:v>9.92</c:v>
                </c:pt>
                <c:pt idx="274">
                  <c:v>9.7799999999999994</c:v>
                </c:pt>
                <c:pt idx="275">
                  <c:v>9.73</c:v>
                </c:pt>
                <c:pt idx="276">
                  <c:v>9.67</c:v>
                </c:pt>
                <c:pt idx="277">
                  <c:v>9.5500000000000007</c:v>
                </c:pt>
                <c:pt idx="278">
                  <c:v>9.56</c:v>
                </c:pt>
                <c:pt idx="279">
                  <c:v>9.48</c:v>
                </c:pt>
                <c:pt idx="280">
                  <c:v>9.41</c:v>
                </c:pt>
                <c:pt idx="281">
                  <c:v>9.31</c:v>
                </c:pt>
                <c:pt idx="282">
                  <c:v>9.23</c:v>
                </c:pt>
                <c:pt idx="283">
                  <c:v>9.2100000000000009</c:v>
                </c:pt>
                <c:pt idx="284">
                  <c:v>9.19</c:v>
                </c:pt>
                <c:pt idx="285">
                  <c:v>9.09</c:v>
                </c:pt>
                <c:pt idx="286">
                  <c:v>9.06</c:v>
                </c:pt>
                <c:pt idx="287">
                  <c:v>9.06</c:v>
                </c:pt>
                <c:pt idx="288">
                  <c:v>9.07</c:v>
                </c:pt>
                <c:pt idx="289">
                  <c:v>8.99</c:v>
                </c:pt>
                <c:pt idx="290">
                  <c:v>9.02</c:v>
                </c:pt>
                <c:pt idx="291">
                  <c:v>9.1</c:v>
                </c:pt>
                <c:pt idx="292">
                  <c:v>9.0399999999999991</c:v>
                </c:pt>
                <c:pt idx="293">
                  <c:v>8.86</c:v>
                </c:pt>
                <c:pt idx="294">
                  <c:v>8.75</c:v>
                </c:pt>
                <c:pt idx="295">
                  <c:v>8.66</c:v>
                </c:pt>
                <c:pt idx="296">
                  <c:v>8.65</c:v>
                </c:pt>
                <c:pt idx="297">
                  <c:v>8.6300000000000008</c:v>
                </c:pt>
                <c:pt idx="298">
                  <c:v>8.6300000000000008</c:v>
                </c:pt>
                <c:pt idx="299">
                  <c:v>8.6199999999999992</c:v>
                </c:pt>
                <c:pt idx="300">
                  <c:v>8.6199999999999992</c:v>
                </c:pt>
                <c:pt idx="301">
                  <c:v>8.51</c:v>
                </c:pt>
                <c:pt idx="302">
                  <c:v>8.51</c:v>
                </c:pt>
                <c:pt idx="303">
                  <c:v>8.31</c:v>
                </c:pt>
                <c:pt idx="304">
                  <c:v>8.2200000000000006</c:v>
                </c:pt>
                <c:pt idx="305">
                  <c:v>7.96</c:v>
                </c:pt>
                <c:pt idx="306">
                  <c:v>7.83</c:v>
                </c:pt>
                <c:pt idx="307">
                  <c:v>7.88</c:v>
                </c:pt>
                <c:pt idx="308">
                  <c:v>7.75</c:v>
                </c:pt>
                <c:pt idx="309">
                  <c:v>7.88</c:v>
                </c:pt>
                <c:pt idx="310">
                  <c:v>7.94</c:v>
                </c:pt>
                <c:pt idx="311">
                  <c:v>8</c:v>
                </c:pt>
                <c:pt idx="312">
                  <c:v>8</c:v>
                </c:pt>
                <c:pt idx="313">
                  <c:v>8.1199999999999992</c:v>
                </c:pt>
                <c:pt idx="314">
                  <c:v>8.5399999999999991</c:v>
                </c:pt>
                <c:pt idx="315">
                  <c:v>8.27</c:v>
                </c:pt>
                <c:pt idx="316">
                  <c:v>7.94</c:v>
                </c:pt>
                <c:pt idx="317">
                  <c:v>7.92</c:v>
                </c:pt>
                <c:pt idx="318">
                  <c:v>7.95</c:v>
                </c:pt>
                <c:pt idx="319">
                  <c:v>8.0299999999999994</c:v>
                </c:pt>
                <c:pt idx="320">
                  <c:v>8.0500000000000007</c:v>
                </c:pt>
                <c:pt idx="321">
                  <c:v>7.97</c:v>
                </c:pt>
                <c:pt idx="322">
                  <c:v>7.97</c:v>
                </c:pt>
                <c:pt idx="323">
                  <c:v>7.92</c:v>
                </c:pt>
                <c:pt idx="324">
                  <c:v>7.92</c:v>
                </c:pt>
                <c:pt idx="325">
                  <c:v>7.93</c:v>
                </c:pt>
                <c:pt idx="326">
                  <c:v>7.92</c:v>
                </c:pt>
                <c:pt idx="327">
                  <c:v>7.85</c:v>
                </c:pt>
                <c:pt idx="328">
                  <c:v>7.8</c:v>
                </c:pt>
                <c:pt idx="329">
                  <c:v>7.8</c:v>
                </c:pt>
                <c:pt idx="330">
                  <c:v>7.76</c:v>
                </c:pt>
                <c:pt idx="331">
                  <c:v>7.75</c:v>
                </c:pt>
                <c:pt idx="332">
                  <c:v>7.74</c:v>
                </c:pt>
                <c:pt idx="333">
                  <c:v>7.74</c:v>
                </c:pt>
                <c:pt idx="334">
                  <c:v>7.8</c:v>
                </c:pt>
                <c:pt idx="335">
                  <c:v>7.76</c:v>
                </c:pt>
                <c:pt idx="336">
                  <c:v>7.76</c:v>
                </c:pt>
                <c:pt idx="337">
                  <c:v>7.87</c:v>
                </c:pt>
                <c:pt idx="338">
                  <c:v>7.83</c:v>
                </c:pt>
                <c:pt idx="339">
                  <c:v>7.87</c:v>
                </c:pt>
                <c:pt idx="340">
                  <c:v>7.93</c:v>
                </c:pt>
                <c:pt idx="341">
                  <c:v>8.01</c:v>
                </c:pt>
                <c:pt idx="342">
                  <c:v>7.95</c:v>
                </c:pt>
                <c:pt idx="343">
                  <c:v>8.09</c:v>
                </c:pt>
                <c:pt idx="344">
                  <c:v>8.08</c:v>
                </c:pt>
                <c:pt idx="345">
                  <c:v>8.18</c:v>
                </c:pt>
                <c:pt idx="346">
                  <c:v>8.1300000000000008</c:v>
                </c:pt>
                <c:pt idx="347">
                  <c:v>8.25</c:v>
                </c:pt>
                <c:pt idx="348">
                  <c:v>8.35</c:v>
                </c:pt>
                <c:pt idx="349">
                  <c:v>8.58</c:v>
                </c:pt>
                <c:pt idx="350">
                  <c:v>8.5299999999999994</c:v>
                </c:pt>
                <c:pt idx="351">
                  <c:v>8.2899999999999991</c:v>
                </c:pt>
                <c:pt idx="352">
                  <c:v>8.44</c:v>
                </c:pt>
                <c:pt idx="353">
                  <c:v>8.44</c:v>
                </c:pt>
                <c:pt idx="354">
                  <c:v>8.43</c:v>
                </c:pt>
                <c:pt idx="355">
                  <c:v>8.4</c:v>
                </c:pt>
                <c:pt idx="356">
                  <c:v>8.27</c:v>
                </c:pt>
                <c:pt idx="357">
                  <c:v>8.16</c:v>
                </c:pt>
                <c:pt idx="358">
                  <c:v>8.17</c:v>
                </c:pt>
                <c:pt idx="359">
                  <c:v>8.2200000000000006</c:v>
                </c:pt>
                <c:pt idx="360">
                  <c:v>8.23</c:v>
                </c:pt>
                <c:pt idx="361">
                  <c:v>8.2100000000000009</c:v>
                </c:pt>
                <c:pt idx="362">
                  <c:v>8.2200000000000006</c:v>
                </c:pt>
                <c:pt idx="363">
                  <c:v>8.1300000000000008</c:v>
                </c:pt>
                <c:pt idx="364">
                  <c:v>8.08</c:v>
                </c:pt>
                <c:pt idx="365">
                  <c:v>8.08</c:v>
                </c:pt>
                <c:pt idx="366">
                  <c:v>8.0500000000000007</c:v>
                </c:pt>
                <c:pt idx="367">
                  <c:v>7.95</c:v>
                </c:pt>
                <c:pt idx="368">
                  <c:v>7.99</c:v>
                </c:pt>
                <c:pt idx="369">
                  <c:v>7.99</c:v>
                </c:pt>
                <c:pt idx="370">
                  <c:v>7.94</c:v>
                </c:pt>
                <c:pt idx="371">
                  <c:v>7.93</c:v>
                </c:pt>
                <c:pt idx="372">
                  <c:v>7.95</c:v>
                </c:pt>
                <c:pt idx="373">
                  <c:v>7.98</c:v>
                </c:pt>
                <c:pt idx="374">
                  <c:v>7.93</c:v>
                </c:pt>
                <c:pt idx="375">
                  <c:v>7.88</c:v>
                </c:pt>
                <c:pt idx="376">
                  <c:v>7.88</c:v>
                </c:pt>
                <c:pt idx="377">
                  <c:v>7.92</c:v>
                </c:pt>
                <c:pt idx="378">
                  <c:v>7.92</c:v>
                </c:pt>
                <c:pt idx="379">
                  <c:v>7.95</c:v>
                </c:pt>
                <c:pt idx="380">
                  <c:v>7.96</c:v>
                </c:pt>
                <c:pt idx="381">
                  <c:v>7.97</c:v>
                </c:pt>
                <c:pt idx="382">
                  <c:v>7.91</c:v>
                </c:pt>
                <c:pt idx="383">
                  <c:v>7.94</c:v>
                </c:pt>
                <c:pt idx="384">
                  <c:v>7.95</c:v>
                </c:pt>
                <c:pt idx="385">
                  <c:v>7.96</c:v>
                </c:pt>
                <c:pt idx="386">
                  <c:v>7.95</c:v>
                </c:pt>
                <c:pt idx="387">
                  <c:v>7.96</c:v>
                </c:pt>
                <c:pt idx="388">
                  <c:v>7.93</c:v>
                </c:pt>
                <c:pt idx="389">
                  <c:v>7.93</c:v>
                </c:pt>
                <c:pt idx="390">
                  <c:v>7.93</c:v>
                </c:pt>
                <c:pt idx="391">
                  <c:v>7.88</c:v>
                </c:pt>
                <c:pt idx="392">
                  <c:v>7.87</c:v>
                </c:pt>
                <c:pt idx="393">
                  <c:v>7.87</c:v>
                </c:pt>
                <c:pt idx="394">
                  <c:v>7.86</c:v>
                </c:pt>
                <c:pt idx="395">
                  <c:v>7.84</c:v>
                </c:pt>
                <c:pt idx="396">
                  <c:v>7.81</c:v>
                </c:pt>
                <c:pt idx="397">
                  <c:v>7.78</c:v>
                </c:pt>
                <c:pt idx="398">
                  <c:v>7.77</c:v>
                </c:pt>
                <c:pt idx="399">
                  <c:v>7.73</c:v>
                </c:pt>
                <c:pt idx="400">
                  <c:v>7.73</c:v>
                </c:pt>
                <c:pt idx="401">
                  <c:v>7.71</c:v>
                </c:pt>
                <c:pt idx="402">
                  <c:v>7.7</c:v>
                </c:pt>
                <c:pt idx="403">
                  <c:v>7.69</c:v>
                </c:pt>
                <c:pt idx="404">
                  <c:v>7.68</c:v>
                </c:pt>
                <c:pt idx="405">
                  <c:v>7.7</c:v>
                </c:pt>
                <c:pt idx="406">
                  <c:v>7.69</c:v>
                </c:pt>
                <c:pt idx="407">
                  <c:v>7.7</c:v>
                </c:pt>
                <c:pt idx="408">
                  <c:v>7.67</c:v>
                </c:pt>
                <c:pt idx="409">
                  <c:v>7.67</c:v>
                </c:pt>
                <c:pt idx="410">
                  <c:v>7.66</c:v>
                </c:pt>
                <c:pt idx="411">
                  <c:v>7.63</c:v>
                </c:pt>
                <c:pt idx="412">
                  <c:v>7.63</c:v>
                </c:pt>
                <c:pt idx="413">
                  <c:v>7.66</c:v>
                </c:pt>
                <c:pt idx="414">
                  <c:v>7.67</c:v>
                </c:pt>
                <c:pt idx="415">
                  <c:v>7.67</c:v>
                </c:pt>
                <c:pt idx="416">
                  <c:v>7.78</c:v>
                </c:pt>
                <c:pt idx="417">
                  <c:v>7.8</c:v>
                </c:pt>
                <c:pt idx="418">
                  <c:v>7.91</c:v>
                </c:pt>
                <c:pt idx="419">
                  <c:v>7.9</c:v>
                </c:pt>
                <c:pt idx="420">
                  <c:v>7.9</c:v>
                </c:pt>
                <c:pt idx="421">
                  <c:v>8.02</c:v>
                </c:pt>
                <c:pt idx="422">
                  <c:v>8</c:v>
                </c:pt>
                <c:pt idx="423">
                  <c:v>8</c:v>
                </c:pt>
                <c:pt idx="424">
                  <c:v>8</c:v>
                </c:pt>
                <c:pt idx="425">
                  <c:v>7.97</c:v>
                </c:pt>
                <c:pt idx="426">
                  <c:v>8.01</c:v>
                </c:pt>
                <c:pt idx="427">
                  <c:v>7.97</c:v>
                </c:pt>
                <c:pt idx="428">
                  <c:v>7.96</c:v>
                </c:pt>
                <c:pt idx="429">
                  <c:v>7.98</c:v>
                </c:pt>
                <c:pt idx="430">
                  <c:v>7.96</c:v>
                </c:pt>
                <c:pt idx="431">
                  <c:v>8.0299999999999994</c:v>
                </c:pt>
                <c:pt idx="432">
                  <c:v>8</c:v>
                </c:pt>
                <c:pt idx="433">
                  <c:v>8</c:v>
                </c:pt>
                <c:pt idx="434">
                  <c:v>8.02</c:v>
                </c:pt>
                <c:pt idx="435">
                  <c:v>8.06</c:v>
                </c:pt>
                <c:pt idx="436">
                  <c:v>8.11</c:v>
                </c:pt>
                <c:pt idx="437">
                  <c:v>8.2200000000000006</c:v>
                </c:pt>
                <c:pt idx="438">
                  <c:v>8.25</c:v>
                </c:pt>
                <c:pt idx="439">
                  <c:v>8.35</c:v>
                </c:pt>
                <c:pt idx="440">
                  <c:v>8.2799999999999994</c:v>
                </c:pt>
                <c:pt idx="441">
                  <c:v>8.34</c:v>
                </c:pt>
                <c:pt idx="442">
                  <c:v>8.44</c:v>
                </c:pt>
                <c:pt idx="443">
                  <c:v>8.56</c:v>
                </c:pt>
                <c:pt idx="444">
                  <c:v>8.57</c:v>
                </c:pt>
                <c:pt idx="445">
                  <c:v>8.82</c:v>
                </c:pt>
                <c:pt idx="446">
                  <c:v>8.82</c:v>
                </c:pt>
                <c:pt idx="447">
                  <c:v>8.59</c:v>
                </c:pt>
                <c:pt idx="448">
                  <c:v>8.5299999999999994</c:v>
                </c:pt>
                <c:pt idx="449">
                  <c:v>8.4499999999999993</c:v>
                </c:pt>
                <c:pt idx="450">
                  <c:v>8.36</c:v>
                </c:pt>
                <c:pt idx="451">
                  <c:v>8.44</c:v>
                </c:pt>
                <c:pt idx="452">
                  <c:v>8.4700000000000006</c:v>
                </c:pt>
                <c:pt idx="453">
                  <c:v>8.57</c:v>
                </c:pt>
                <c:pt idx="454">
                  <c:v>8.3699999999999992</c:v>
                </c:pt>
                <c:pt idx="455">
                  <c:v>8.31</c:v>
                </c:pt>
                <c:pt idx="456">
                  <c:v>8.4</c:v>
                </c:pt>
                <c:pt idx="457">
                  <c:v>8.4600000000000009</c:v>
                </c:pt>
                <c:pt idx="458">
                  <c:v>8.5299999999999994</c:v>
                </c:pt>
                <c:pt idx="459">
                  <c:v>8.5299999999999994</c:v>
                </c:pt>
                <c:pt idx="460">
                  <c:v>8.73</c:v>
                </c:pt>
                <c:pt idx="461">
                  <c:v>8.76</c:v>
                </c:pt>
                <c:pt idx="462">
                  <c:v>8.76</c:v>
                </c:pt>
                <c:pt idx="463">
                  <c:v>8.8000000000000007</c:v>
                </c:pt>
                <c:pt idx="464">
                  <c:v>8.81</c:v>
                </c:pt>
                <c:pt idx="465">
                  <c:v>8.7899999999999991</c:v>
                </c:pt>
                <c:pt idx="466">
                  <c:v>8.6999999999999993</c:v>
                </c:pt>
                <c:pt idx="467">
                  <c:v>8.6999999999999993</c:v>
                </c:pt>
                <c:pt idx="468">
                  <c:v>8.81</c:v>
                </c:pt>
                <c:pt idx="469">
                  <c:v>8.75</c:v>
                </c:pt>
                <c:pt idx="470">
                  <c:v>8.76</c:v>
                </c:pt>
                <c:pt idx="471">
                  <c:v>8.73</c:v>
                </c:pt>
                <c:pt idx="472">
                  <c:v>8.6999999999999993</c:v>
                </c:pt>
                <c:pt idx="473">
                  <c:v>8.7200000000000006</c:v>
                </c:pt>
                <c:pt idx="474">
                  <c:v>8.75</c:v>
                </c:pt>
                <c:pt idx="475">
                  <c:v>8.6300000000000008</c:v>
                </c:pt>
                <c:pt idx="476">
                  <c:v>8.6300000000000008</c:v>
                </c:pt>
                <c:pt idx="477">
                  <c:v>8.6300000000000008</c:v>
                </c:pt>
                <c:pt idx="478">
                  <c:v>8.56</c:v>
                </c:pt>
                <c:pt idx="479">
                  <c:v>8.6199999999999992</c:v>
                </c:pt>
                <c:pt idx="480">
                  <c:v>8.44</c:v>
                </c:pt>
                <c:pt idx="481">
                  <c:v>8.59</c:v>
                </c:pt>
                <c:pt idx="482">
                  <c:v>8.56</c:v>
                </c:pt>
                <c:pt idx="483">
                  <c:v>8.6199999999999992</c:v>
                </c:pt>
                <c:pt idx="484">
                  <c:v>8.6</c:v>
                </c:pt>
                <c:pt idx="485">
                  <c:v>8.6300000000000008</c:v>
                </c:pt>
                <c:pt idx="486">
                  <c:v>8.64</c:v>
                </c:pt>
                <c:pt idx="487">
                  <c:v>8.65</c:v>
                </c:pt>
                <c:pt idx="488">
                  <c:v>8.65</c:v>
                </c:pt>
                <c:pt idx="489">
                  <c:v>8.64</c:v>
                </c:pt>
                <c:pt idx="490">
                  <c:v>8.6999999999999993</c:v>
                </c:pt>
                <c:pt idx="491">
                  <c:v>8.6999999999999993</c:v>
                </c:pt>
                <c:pt idx="492">
                  <c:v>8.6999999999999993</c:v>
                </c:pt>
                <c:pt idx="493">
                  <c:v>8.93</c:v>
                </c:pt>
                <c:pt idx="494">
                  <c:v>8.93</c:v>
                </c:pt>
                <c:pt idx="495">
                  <c:v>8.98</c:v>
                </c:pt>
                <c:pt idx="496">
                  <c:v>8.98</c:v>
                </c:pt>
                <c:pt idx="497">
                  <c:v>9.07</c:v>
                </c:pt>
                <c:pt idx="498">
                  <c:v>9.07</c:v>
                </c:pt>
                <c:pt idx="499">
                  <c:v>9.07</c:v>
                </c:pt>
                <c:pt idx="500">
                  <c:v>9.16</c:v>
                </c:pt>
                <c:pt idx="501">
                  <c:v>9.2200000000000006</c:v>
                </c:pt>
                <c:pt idx="502">
                  <c:v>9.18</c:v>
                </c:pt>
                <c:pt idx="503">
                  <c:v>8.8800000000000008</c:v>
                </c:pt>
                <c:pt idx="504">
                  <c:v>8.9600000000000009</c:v>
                </c:pt>
                <c:pt idx="505">
                  <c:v>8.81</c:v>
                </c:pt>
                <c:pt idx="506">
                  <c:v>8.74</c:v>
                </c:pt>
                <c:pt idx="507">
                  <c:v>8.68</c:v>
                </c:pt>
                <c:pt idx="508">
                  <c:v>8.7899999999999991</c:v>
                </c:pt>
                <c:pt idx="509">
                  <c:v>8.68</c:v>
                </c:pt>
                <c:pt idx="510">
                  <c:v>8.69</c:v>
                </c:pt>
                <c:pt idx="511">
                  <c:v>8.69</c:v>
                </c:pt>
                <c:pt idx="512">
                  <c:v>8.6199999999999992</c:v>
                </c:pt>
                <c:pt idx="513">
                  <c:v>8.57</c:v>
                </c:pt>
                <c:pt idx="514">
                  <c:v>8.6199999999999992</c:v>
                </c:pt>
                <c:pt idx="515">
                  <c:v>8.66</c:v>
                </c:pt>
                <c:pt idx="516">
                  <c:v>8.73</c:v>
                </c:pt>
                <c:pt idx="517">
                  <c:v>9.01</c:v>
                </c:pt>
                <c:pt idx="518">
                  <c:v>9.06</c:v>
                </c:pt>
                <c:pt idx="519">
                  <c:v>9.08</c:v>
                </c:pt>
                <c:pt idx="520">
                  <c:v>9.1</c:v>
                </c:pt>
                <c:pt idx="521">
                  <c:v>9.09</c:v>
                </c:pt>
                <c:pt idx="522">
                  <c:v>9.08</c:v>
                </c:pt>
                <c:pt idx="523">
                  <c:v>9.14</c:v>
                </c:pt>
                <c:pt idx="524">
                  <c:v>9.14</c:v>
                </c:pt>
                <c:pt idx="525">
                  <c:v>9.11</c:v>
                </c:pt>
                <c:pt idx="526">
                  <c:v>9.1</c:v>
                </c:pt>
                <c:pt idx="527">
                  <c:v>10.57</c:v>
                </c:pt>
                <c:pt idx="528">
                  <c:v>9.16</c:v>
                </c:pt>
                <c:pt idx="529">
                  <c:v>9.18</c:v>
                </c:pt>
                <c:pt idx="530">
                  <c:v>9.15</c:v>
                </c:pt>
                <c:pt idx="531">
                  <c:v>9.17</c:v>
                </c:pt>
                <c:pt idx="532">
                  <c:v>9.23</c:v>
                </c:pt>
                <c:pt idx="533">
                  <c:v>9.2799999999999994</c:v>
                </c:pt>
                <c:pt idx="534">
                  <c:v>9.17</c:v>
                </c:pt>
                <c:pt idx="535">
                  <c:v>9.14</c:v>
                </c:pt>
                <c:pt idx="536">
                  <c:v>9.1300000000000008</c:v>
                </c:pt>
                <c:pt idx="537">
                  <c:v>9.14</c:v>
                </c:pt>
                <c:pt idx="538">
                  <c:v>9.11</c:v>
                </c:pt>
                <c:pt idx="539">
                  <c:v>9.11</c:v>
                </c:pt>
                <c:pt idx="540">
                  <c:v>9.02</c:v>
                </c:pt>
                <c:pt idx="541">
                  <c:v>8.99</c:v>
                </c:pt>
                <c:pt idx="542">
                  <c:v>8.85</c:v>
                </c:pt>
                <c:pt idx="543">
                  <c:v>8.8800000000000008</c:v>
                </c:pt>
                <c:pt idx="544">
                  <c:v>8.83</c:v>
                </c:pt>
                <c:pt idx="545">
                  <c:v>8.8800000000000008</c:v>
                </c:pt>
                <c:pt idx="546">
                  <c:v>8.86</c:v>
                </c:pt>
                <c:pt idx="547">
                  <c:v>8.83</c:v>
                </c:pt>
                <c:pt idx="548">
                  <c:v>8.8800000000000008</c:v>
                </c:pt>
                <c:pt idx="549">
                  <c:v>8.75</c:v>
                </c:pt>
                <c:pt idx="550">
                  <c:v>8.66</c:v>
                </c:pt>
                <c:pt idx="551">
                  <c:v>8.66</c:v>
                </c:pt>
                <c:pt idx="552">
                  <c:v>8.65</c:v>
                </c:pt>
                <c:pt idx="553">
                  <c:v>8.58</c:v>
                </c:pt>
                <c:pt idx="554">
                  <c:v>8.52</c:v>
                </c:pt>
                <c:pt idx="555">
                  <c:v>8.5399999999999991</c:v>
                </c:pt>
                <c:pt idx="556">
                  <c:v>8.5299999999999994</c:v>
                </c:pt>
                <c:pt idx="557">
                  <c:v>8.4700000000000006</c:v>
                </c:pt>
                <c:pt idx="558">
                  <c:v>8.52</c:v>
                </c:pt>
                <c:pt idx="559">
                  <c:v>8.5299999999999994</c:v>
                </c:pt>
                <c:pt idx="560">
                  <c:v>8.56</c:v>
                </c:pt>
                <c:pt idx="561">
                  <c:v>8.58</c:v>
                </c:pt>
                <c:pt idx="562">
                  <c:v>8.7100000000000009</c:v>
                </c:pt>
                <c:pt idx="563">
                  <c:v>8.64</c:v>
                </c:pt>
                <c:pt idx="564">
                  <c:v>8.67</c:v>
                </c:pt>
                <c:pt idx="565">
                  <c:v>8.64</c:v>
                </c:pt>
                <c:pt idx="566">
                  <c:v>8.61</c:v>
                </c:pt>
                <c:pt idx="567">
                  <c:v>8.5299999999999994</c:v>
                </c:pt>
                <c:pt idx="568">
                  <c:v>8.56</c:v>
                </c:pt>
                <c:pt idx="569">
                  <c:v>8.5</c:v>
                </c:pt>
                <c:pt idx="570">
                  <c:v>8.57</c:v>
                </c:pt>
                <c:pt idx="571">
                  <c:v>8.6</c:v>
                </c:pt>
                <c:pt idx="572">
                  <c:v>8.68</c:v>
                </c:pt>
                <c:pt idx="573">
                  <c:v>8.6300000000000008</c:v>
                </c:pt>
                <c:pt idx="574">
                  <c:v>8.58</c:v>
                </c:pt>
                <c:pt idx="575">
                  <c:v>8.58</c:v>
                </c:pt>
                <c:pt idx="576">
                  <c:v>8.58</c:v>
                </c:pt>
                <c:pt idx="577">
                  <c:v>8.65</c:v>
                </c:pt>
                <c:pt idx="578">
                  <c:v>8.6199999999999992</c:v>
                </c:pt>
                <c:pt idx="579">
                  <c:v>8.65</c:v>
                </c:pt>
                <c:pt idx="580">
                  <c:v>8.66</c:v>
                </c:pt>
                <c:pt idx="581">
                  <c:v>8.68</c:v>
                </c:pt>
                <c:pt idx="582">
                  <c:v>8.7100000000000009</c:v>
                </c:pt>
                <c:pt idx="583">
                  <c:v>8.69</c:v>
                </c:pt>
                <c:pt idx="584">
                  <c:v>8.7100000000000009</c:v>
                </c:pt>
                <c:pt idx="585">
                  <c:v>8.7100000000000009</c:v>
                </c:pt>
                <c:pt idx="586">
                  <c:v>8.7200000000000006</c:v>
                </c:pt>
                <c:pt idx="587">
                  <c:v>8.74</c:v>
                </c:pt>
                <c:pt idx="588">
                  <c:v>8.75</c:v>
                </c:pt>
                <c:pt idx="589">
                  <c:v>8.76</c:v>
                </c:pt>
                <c:pt idx="590">
                  <c:v>8.76</c:v>
                </c:pt>
                <c:pt idx="591">
                  <c:v>8.74</c:v>
                </c:pt>
                <c:pt idx="592">
                  <c:v>8.7200000000000006</c:v>
                </c:pt>
                <c:pt idx="593">
                  <c:v>8.75</c:v>
                </c:pt>
                <c:pt idx="594">
                  <c:v>8.76</c:v>
                </c:pt>
                <c:pt idx="595">
                  <c:v>8.76</c:v>
                </c:pt>
                <c:pt idx="596">
                  <c:v>8.76</c:v>
                </c:pt>
                <c:pt idx="597">
                  <c:v>9</c:v>
                </c:pt>
                <c:pt idx="598">
                  <c:v>9.01</c:v>
                </c:pt>
                <c:pt idx="599">
                  <c:v>9.08</c:v>
                </c:pt>
                <c:pt idx="600">
                  <c:v>9.1300000000000008</c:v>
                </c:pt>
                <c:pt idx="601">
                  <c:v>9.11</c:v>
                </c:pt>
                <c:pt idx="602">
                  <c:v>9.01</c:v>
                </c:pt>
                <c:pt idx="603">
                  <c:v>8.92</c:v>
                </c:pt>
                <c:pt idx="604">
                  <c:v>8.92</c:v>
                </c:pt>
                <c:pt idx="605">
                  <c:v>8.92</c:v>
                </c:pt>
                <c:pt idx="606">
                  <c:v>8.92</c:v>
                </c:pt>
                <c:pt idx="607">
                  <c:v>8.98</c:v>
                </c:pt>
                <c:pt idx="608">
                  <c:v>9.11</c:v>
                </c:pt>
                <c:pt idx="609">
                  <c:v>9.14</c:v>
                </c:pt>
                <c:pt idx="610">
                  <c:v>9.25</c:v>
                </c:pt>
                <c:pt idx="611">
                  <c:v>9.25</c:v>
                </c:pt>
                <c:pt idx="612">
                  <c:v>9.2899999999999991</c:v>
                </c:pt>
                <c:pt idx="613">
                  <c:v>9.48</c:v>
                </c:pt>
                <c:pt idx="614">
                  <c:v>9.4</c:v>
                </c:pt>
                <c:pt idx="615">
                  <c:v>9.25</c:v>
                </c:pt>
                <c:pt idx="616">
                  <c:v>9.2100000000000009</c:v>
                </c:pt>
                <c:pt idx="617">
                  <c:v>9.17</c:v>
                </c:pt>
                <c:pt idx="618">
                  <c:v>9.18</c:v>
                </c:pt>
                <c:pt idx="619">
                  <c:v>9.4700000000000006</c:v>
                </c:pt>
                <c:pt idx="620">
                  <c:v>9.5</c:v>
                </c:pt>
                <c:pt idx="621">
                  <c:v>9.48</c:v>
                </c:pt>
                <c:pt idx="622">
                  <c:v>9.3699999999999992</c:v>
                </c:pt>
                <c:pt idx="623">
                  <c:v>9.4499999999999993</c:v>
                </c:pt>
                <c:pt idx="624">
                  <c:v>9.48</c:v>
                </c:pt>
                <c:pt idx="625">
                  <c:v>9.42</c:v>
                </c:pt>
                <c:pt idx="626">
                  <c:v>9.41</c:v>
                </c:pt>
                <c:pt idx="627">
                  <c:v>9.26</c:v>
                </c:pt>
                <c:pt idx="628">
                  <c:v>9.33</c:v>
                </c:pt>
                <c:pt idx="629">
                  <c:v>9.24</c:v>
                </c:pt>
                <c:pt idx="630">
                  <c:v>9.23</c:v>
                </c:pt>
                <c:pt idx="631">
                  <c:v>9.2200000000000006</c:v>
                </c:pt>
                <c:pt idx="632">
                  <c:v>9.19</c:v>
                </c:pt>
                <c:pt idx="633">
                  <c:v>9.19</c:v>
                </c:pt>
                <c:pt idx="634">
                  <c:v>9.27</c:v>
                </c:pt>
                <c:pt idx="635">
                  <c:v>9.3000000000000007</c:v>
                </c:pt>
                <c:pt idx="636">
                  <c:v>9.3000000000000007</c:v>
                </c:pt>
                <c:pt idx="637">
                  <c:v>9.3000000000000007</c:v>
                </c:pt>
                <c:pt idx="638">
                  <c:v>9.26</c:v>
                </c:pt>
                <c:pt idx="639">
                  <c:v>9.36</c:v>
                </c:pt>
                <c:pt idx="640">
                  <c:v>9.34</c:v>
                </c:pt>
                <c:pt idx="641">
                  <c:v>9.35</c:v>
                </c:pt>
                <c:pt idx="642">
                  <c:v>9.43</c:v>
                </c:pt>
                <c:pt idx="643">
                  <c:v>9.51</c:v>
                </c:pt>
                <c:pt idx="644">
                  <c:v>9.5399999999999991</c:v>
                </c:pt>
                <c:pt idx="645">
                  <c:v>9.48</c:v>
                </c:pt>
                <c:pt idx="646">
                  <c:v>9.5</c:v>
                </c:pt>
                <c:pt idx="647">
                  <c:v>9.48</c:v>
                </c:pt>
                <c:pt idx="648">
                  <c:v>9.4600000000000009</c:v>
                </c:pt>
                <c:pt idx="649">
                  <c:v>9.48</c:v>
                </c:pt>
                <c:pt idx="650">
                  <c:v>9.5</c:v>
                </c:pt>
                <c:pt idx="651">
                  <c:v>9.52</c:v>
                </c:pt>
                <c:pt idx="652">
                  <c:v>9.66</c:v>
                </c:pt>
                <c:pt idx="653">
                  <c:v>9.65</c:v>
                </c:pt>
                <c:pt idx="654">
                  <c:v>9.7100000000000009</c:v>
                </c:pt>
                <c:pt idx="655">
                  <c:v>9.7799999999999994</c:v>
                </c:pt>
                <c:pt idx="656">
                  <c:v>9.77</c:v>
                </c:pt>
                <c:pt idx="657">
                  <c:v>9.89</c:v>
                </c:pt>
                <c:pt idx="658">
                  <c:v>9.8800000000000008</c:v>
                </c:pt>
                <c:pt idx="659">
                  <c:v>9.8699999999999992</c:v>
                </c:pt>
                <c:pt idx="660">
                  <c:v>9.83</c:v>
                </c:pt>
                <c:pt idx="661">
                  <c:v>9.84</c:v>
                </c:pt>
                <c:pt idx="662">
                  <c:v>9.9700000000000006</c:v>
                </c:pt>
                <c:pt idx="663">
                  <c:v>10.07</c:v>
                </c:pt>
                <c:pt idx="664">
                  <c:v>9.93</c:v>
                </c:pt>
                <c:pt idx="665">
                  <c:v>9.86</c:v>
                </c:pt>
                <c:pt idx="666">
                  <c:v>9.85</c:v>
                </c:pt>
                <c:pt idx="667">
                  <c:v>9.83</c:v>
                </c:pt>
                <c:pt idx="668">
                  <c:v>9.7200000000000006</c:v>
                </c:pt>
                <c:pt idx="669">
                  <c:v>9.74</c:v>
                </c:pt>
                <c:pt idx="670">
                  <c:v>9.85</c:v>
                </c:pt>
                <c:pt idx="671">
                  <c:v>9.83</c:v>
                </c:pt>
                <c:pt idx="672">
                  <c:v>9.84</c:v>
                </c:pt>
                <c:pt idx="673">
                  <c:v>9.99</c:v>
                </c:pt>
                <c:pt idx="674">
                  <c:v>10.1</c:v>
                </c:pt>
                <c:pt idx="675">
                  <c:v>10.029999999999999</c:v>
                </c:pt>
                <c:pt idx="676">
                  <c:v>10.07</c:v>
                </c:pt>
                <c:pt idx="677">
                  <c:v>10.28</c:v>
                </c:pt>
                <c:pt idx="678">
                  <c:v>10.35</c:v>
                </c:pt>
                <c:pt idx="679">
                  <c:v>10.199999999999999</c:v>
                </c:pt>
                <c:pt idx="680">
                  <c:v>10.199999999999999</c:v>
                </c:pt>
                <c:pt idx="681">
                  <c:v>10.18</c:v>
                </c:pt>
                <c:pt idx="682">
                  <c:v>10.11</c:v>
                </c:pt>
                <c:pt idx="683">
                  <c:v>10.11</c:v>
                </c:pt>
                <c:pt idx="684">
                  <c:v>10.34</c:v>
                </c:pt>
                <c:pt idx="685">
                  <c:v>10.28</c:v>
                </c:pt>
                <c:pt idx="686">
                  <c:v>10.25</c:v>
                </c:pt>
                <c:pt idx="687">
                  <c:v>10.28</c:v>
                </c:pt>
                <c:pt idx="688">
                  <c:v>10.23</c:v>
                </c:pt>
                <c:pt idx="689">
                  <c:v>10.37</c:v>
                </c:pt>
                <c:pt idx="690">
                  <c:v>10.46</c:v>
                </c:pt>
                <c:pt idx="691">
                  <c:v>10.45</c:v>
                </c:pt>
                <c:pt idx="692">
                  <c:v>10.45</c:v>
                </c:pt>
                <c:pt idx="693">
                  <c:v>10.58</c:v>
                </c:pt>
                <c:pt idx="694">
                  <c:v>10.57</c:v>
                </c:pt>
                <c:pt idx="695">
                  <c:v>10.57</c:v>
                </c:pt>
                <c:pt idx="696">
                  <c:v>10.55</c:v>
                </c:pt>
                <c:pt idx="697">
                  <c:v>10.54</c:v>
                </c:pt>
                <c:pt idx="698">
                  <c:v>10.61</c:v>
                </c:pt>
                <c:pt idx="699">
                  <c:v>10.53</c:v>
                </c:pt>
                <c:pt idx="700">
                  <c:v>10.64</c:v>
                </c:pt>
                <c:pt idx="701">
                  <c:v>10.69</c:v>
                </c:pt>
                <c:pt idx="702">
                  <c:v>10.81</c:v>
                </c:pt>
                <c:pt idx="703">
                  <c:v>10.84</c:v>
                </c:pt>
                <c:pt idx="704">
                  <c:v>11.28</c:v>
                </c:pt>
                <c:pt idx="705">
                  <c:v>11.49</c:v>
                </c:pt>
                <c:pt idx="706">
                  <c:v>11.63</c:v>
                </c:pt>
                <c:pt idx="707">
                  <c:v>11.34</c:v>
                </c:pt>
                <c:pt idx="708">
                  <c:v>10.69</c:v>
                </c:pt>
                <c:pt idx="709">
                  <c:v>10.93</c:v>
                </c:pt>
                <c:pt idx="710">
                  <c:v>10.36</c:v>
                </c:pt>
                <c:pt idx="711">
                  <c:v>10.29</c:v>
                </c:pt>
                <c:pt idx="712">
                  <c:v>10.55</c:v>
                </c:pt>
                <c:pt idx="713">
                  <c:v>10.62</c:v>
                </c:pt>
                <c:pt idx="714">
                  <c:v>10.58</c:v>
                </c:pt>
                <c:pt idx="715">
                  <c:v>10.08</c:v>
                </c:pt>
                <c:pt idx="716">
                  <c:v>10.08</c:v>
                </c:pt>
                <c:pt idx="717">
                  <c:v>10.46</c:v>
                </c:pt>
                <c:pt idx="718">
                  <c:v>10.1</c:v>
                </c:pt>
                <c:pt idx="719">
                  <c:v>9.89</c:v>
                </c:pt>
                <c:pt idx="720">
                  <c:v>10.16</c:v>
                </c:pt>
                <c:pt idx="721">
                  <c:v>10.14</c:v>
                </c:pt>
                <c:pt idx="722">
                  <c:v>10.220000000000001</c:v>
                </c:pt>
                <c:pt idx="723">
                  <c:v>10.220000000000001</c:v>
                </c:pt>
                <c:pt idx="724">
                  <c:v>10.18</c:v>
                </c:pt>
                <c:pt idx="725">
                  <c:v>10.1</c:v>
                </c:pt>
                <c:pt idx="726">
                  <c:v>10.02</c:v>
                </c:pt>
                <c:pt idx="727">
                  <c:v>9.91</c:v>
                </c:pt>
                <c:pt idx="728">
                  <c:v>9.89</c:v>
                </c:pt>
                <c:pt idx="729">
                  <c:v>9.93</c:v>
                </c:pt>
                <c:pt idx="730">
                  <c:v>9.99</c:v>
                </c:pt>
                <c:pt idx="731">
                  <c:v>9.9700000000000006</c:v>
                </c:pt>
                <c:pt idx="732">
                  <c:v>9.92</c:v>
                </c:pt>
                <c:pt idx="733">
                  <c:v>9.91</c:v>
                </c:pt>
                <c:pt idx="734">
                  <c:v>9.92</c:v>
                </c:pt>
                <c:pt idx="735">
                  <c:v>9.92</c:v>
                </c:pt>
                <c:pt idx="736">
                  <c:v>9.9499999999999993</c:v>
                </c:pt>
                <c:pt idx="737">
                  <c:v>9.8699999999999992</c:v>
                </c:pt>
                <c:pt idx="738">
                  <c:v>9.89</c:v>
                </c:pt>
                <c:pt idx="739">
                  <c:v>9.85</c:v>
                </c:pt>
                <c:pt idx="740">
                  <c:v>9.92</c:v>
                </c:pt>
                <c:pt idx="741">
                  <c:v>9.9499999999999993</c:v>
                </c:pt>
                <c:pt idx="742">
                  <c:v>10.07</c:v>
                </c:pt>
                <c:pt idx="743">
                  <c:v>10.11</c:v>
                </c:pt>
                <c:pt idx="744">
                  <c:v>10.1</c:v>
                </c:pt>
                <c:pt idx="745">
                  <c:v>10.199999999999999</c:v>
                </c:pt>
                <c:pt idx="746">
                  <c:v>10.210000000000001</c:v>
                </c:pt>
                <c:pt idx="747">
                  <c:v>10.14</c:v>
                </c:pt>
                <c:pt idx="748">
                  <c:v>9.98</c:v>
                </c:pt>
                <c:pt idx="749">
                  <c:v>9.9700000000000006</c:v>
                </c:pt>
                <c:pt idx="750">
                  <c:v>10</c:v>
                </c:pt>
                <c:pt idx="751">
                  <c:v>9.9700000000000006</c:v>
                </c:pt>
                <c:pt idx="752">
                  <c:v>9.99</c:v>
                </c:pt>
                <c:pt idx="753">
                  <c:v>9.9499999999999993</c:v>
                </c:pt>
                <c:pt idx="754">
                  <c:v>9.91</c:v>
                </c:pt>
                <c:pt idx="755">
                  <c:v>9.91</c:v>
                </c:pt>
                <c:pt idx="756">
                  <c:v>9.91</c:v>
                </c:pt>
                <c:pt idx="757">
                  <c:v>10.02</c:v>
                </c:pt>
                <c:pt idx="758">
                  <c:v>9.9499999999999993</c:v>
                </c:pt>
                <c:pt idx="759">
                  <c:v>9.98</c:v>
                </c:pt>
                <c:pt idx="760">
                  <c:v>9.98</c:v>
                </c:pt>
                <c:pt idx="761">
                  <c:v>9.98</c:v>
                </c:pt>
                <c:pt idx="762">
                  <c:v>9.85</c:v>
                </c:pt>
                <c:pt idx="763">
                  <c:v>9.9</c:v>
                </c:pt>
                <c:pt idx="764">
                  <c:v>9.9700000000000006</c:v>
                </c:pt>
                <c:pt idx="765">
                  <c:v>9.9499999999999993</c:v>
                </c:pt>
                <c:pt idx="766">
                  <c:v>9.99</c:v>
                </c:pt>
                <c:pt idx="767">
                  <c:v>10</c:v>
                </c:pt>
                <c:pt idx="768">
                  <c:v>10.11</c:v>
                </c:pt>
                <c:pt idx="769">
                  <c:v>10.09</c:v>
                </c:pt>
                <c:pt idx="770">
                  <c:v>9.92</c:v>
                </c:pt>
                <c:pt idx="771">
                  <c:v>9.9</c:v>
                </c:pt>
                <c:pt idx="772">
                  <c:v>9.8800000000000008</c:v>
                </c:pt>
                <c:pt idx="773">
                  <c:v>9.86</c:v>
                </c:pt>
                <c:pt idx="774">
                  <c:v>9.81</c:v>
                </c:pt>
                <c:pt idx="775">
                  <c:v>9.7200000000000006</c:v>
                </c:pt>
                <c:pt idx="776">
                  <c:v>9.69</c:v>
                </c:pt>
                <c:pt idx="777">
                  <c:v>9.67</c:v>
                </c:pt>
                <c:pt idx="778">
                  <c:v>9.58</c:v>
                </c:pt>
                <c:pt idx="779">
                  <c:v>9.43</c:v>
                </c:pt>
                <c:pt idx="780">
                  <c:v>9.33</c:v>
                </c:pt>
                <c:pt idx="781">
                  <c:v>9.2899999999999991</c:v>
                </c:pt>
                <c:pt idx="782">
                  <c:v>9.24</c:v>
                </c:pt>
                <c:pt idx="783">
                  <c:v>9.07</c:v>
                </c:pt>
                <c:pt idx="784">
                  <c:v>9.14</c:v>
                </c:pt>
                <c:pt idx="785">
                  <c:v>9.07</c:v>
                </c:pt>
                <c:pt idx="786">
                  <c:v>9.09</c:v>
                </c:pt>
                <c:pt idx="787">
                  <c:v>9.09</c:v>
                </c:pt>
                <c:pt idx="788">
                  <c:v>9.09</c:v>
                </c:pt>
                <c:pt idx="789">
                  <c:v>9.09</c:v>
                </c:pt>
                <c:pt idx="790">
                  <c:v>9.06</c:v>
                </c:pt>
                <c:pt idx="791">
                  <c:v>9.1</c:v>
                </c:pt>
                <c:pt idx="792">
                  <c:v>9.17</c:v>
                </c:pt>
                <c:pt idx="793">
                  <c:v>9.1300000000000008</c:v>
                </c:pt>
                <c:pt idx="794">
                  <c:v>9.2200000000000006</c:v>
                </c:pt>
                <c:pt idx="795">
                  <c:v>9.14</c:v>
                </c:pt>
                <c:pt idx="796">
                  <c:v>9.14</c:v>
                </c:pt>
                <c:pt idx="797">
                  <c:v>9.14</c:v>
                </c:pt>
                <c:pt idx="798">
                  <c:v>9.1199999999999992</c:v>
                </c:pt>
                <c:pt idx="799">
                  <c:v>9.16</c:v>
                </c:pt>
                <c:pt idx="800">
                  <c:v>9.14</c:v>
                </c:pt>
                <c:pt idx="801">
                  <c:v>9.1199999999999992</c:v>
                </c:pt>
                <c:pt idx="802">
                  <c:v>9.0299999999999994</c:v>
                </c:pt>
                <c:pt idx="803">
                  <c:v>9.01</c:v>
                </c:pt>
                <c:pt idx="804">
                  <c:v>8.98</c:v>
                </c:pt>
                <c:pt idx="805">
                  <c:v>9.08</c:v>
                </c:pt>
                <c:pt idx="806">
                  <c:v>9.09</c:v>
                </c:pt>
                <c:pt idx="807">
                  <c:v>9.17</c:v>
                </c:pt>
                <c:pt idx="808">
                  <c:v>9.17</c:v>
                </c:pt>
                <c:pt idx="809">
                  <c:v>9.31</c:v>
                </c:pt>
                <c:pt idx="810">
                  <c:v>9.32</c:v>
                </c:pt>
                <c:pt idx="811">
                  <c:v>9.34</c:v>
                </c:pt>
                <c:pt idx="812">
                  <c:v>9.32</c:v>
                </c:pt>
                <c:pt idx="813">
                  <c:v>9.34</c:v>
                </c:pt>
                <c:pt idx="814">
                  <c:v>9.34</c:v>
                </c:pt>
                <c:pt idx="815">
                  <c:v>9.27</c:v>
                </c:pt>
                <c:pt idx="816">
                  <c:v>9.32</c:v>
                </c:pt>
                <c:pt idx="817">
                  <c:v>9.43</c:v>
                </c:pt>
                <c:pt idx="818">
                  <c:v>9.4</c:v>
                </c:pt>
                <c:pt idx="819">
                  <c:v>9.4700000000000006</c:v>
                </c:pt>
                <c:pt idx="820">
                  <c:v>9.39</c:v>
                </c:pt>
                <c:pt idx="821">
                  <c:v>9.3800000000000008</c:v>
                </c:pt>
                <c:pt idx="822">
                  <c:v>9.3800000000000008</c:v>
                </c:pt>
                <c:pt idx="823">
                  <c:v>9.34</c:v>
                </c:pt>
                <c:pt idx="824">
                  <c:v>9.35</c:v>
                </c:pt>
                <c:pt idx="825">
                  <c:v>9.35</c:v>
                </c:pt>
                <c:pt idx="826">
                  <c:v>9.35</c:v>
                </c:pt>
                <c:pt idx="827">
                  <c:v>9.3699999999999992</c:v>
                </c:pt>
                <c:pt idx="828">
                  <c:v>9.35</c:v>
                </c:pt>
                <c:pt idx="829">
                  <c:v>9.2799999999999994</c:v>
                </c:pt>
                <c:pt idx="830">
                  <c:v>9.2799999999999994</c:v>
                </c:pt>
                <c:pt idx="831">
                  <c:v>9.2100000000000009</c:v>
                </c:pt>
                <c:pt idx="832">
                  <c:v>9.15</c:v>
                </c:pt>
                <c:pt idx="833">
                  <c:v>9.1</c:v>
                </c:pt>
                <c:pt idx="834">
                  <c:v>9.14</c:v>
                </c:pt>
                <c:pt idx="835">
                  <c:v>9.14</c:v>
                </c:pt>
                <c:pt idx="836">
                  <c:v>9.16</c:v>
                </c:pt>
                <c:pt idx="837">
                  <c:v>9.15</c:v>
                </c:pt>
                <c:pt idx="838">
                  <c:v>9.16</c:v>
                </c:pt>
                <c:pt idx="839">
                  <c:v>9.08</c:v>
                </c:pt>
                <c:pt idx="840">
                  <c:v>9.06</c:v>
                </c:pt>
                <c:pt idx="841">
                  <c:v>9.09</c:v>
                </c:pt>
                <c:pt idx="842">
                  <c:v>9.15</c:v>
                </c:pt>
                <c:pt idx="843">
                  <c:v>9.1300000000000008</c:v>
                </c:pt>
                <c:pt idx="844">
                  <c:v>9.24</c:v>
                </c:pt>
                <c:pt idx="845">
                  <c:v>9.3000000000000007</c:v>
                </c:pt>
                <c:pt idx="846">
                  <c:v>9.31</c:v>
                </c:pt>
                <c:pt idx="847">
                  <c:v>9.3800000000000008</c:v>
                </c:pt>
                <c:pt idx="848">
                  <c:v>9.3800000000000008</c:v>
                </c:pt>
                <c:pt idx="849">
                  <c:v>9.44</c:v>
                </c:pt>
                <c:pt idx="850">
                  <c:v>9.43</c:v>
                </c:pt>
                <c:pt idx="851">
                  <c:v>9.44</c:v>
                </c:pt>
                <c:pt idx="852">
                  <c:v>9.31</c:v>
                </c:pt>
                <c:pt idx="853">
                  <c:v>9.23</c:v>
                </c:pt>
                <c:pt idx="854">
                  <c:v>9.23</c:v>
                </c:pt>
                <c:pt idx="855">
                  <c:v>9.2200000000000006</c:v>
                </c:pt>
                <c:pt idx="856">
                  <c:v>9.2100000000000009</c:v>
                </c:pt>
                <c:pt idx="857">
                  <c:v>9.18</c:v>
                </c:pt>
                <c:pt idx="858">
                  <c:v>9.2799999999999994</c:v>
                </c:pt>
                <c:pt idx="859">
                  <c:v>9.31</c:v>
                </c:pt>
                <c:pt idx="860">
                  <c:v>9.24</c:v>
                </c:pt>
                <c:pt idx="861">
                  <c:v>9.24</c:v>
                </c:pt>
                <c:pt idx="862">
                  <c:v>9.2200000000000006</c:v>
                </c:pt>
                <c:pt idx="863">
                  <c:v>9.1199999999999992</c:v>
                </c:pt>
                <c:pt idx="864">
                  <c:v>9.11</c:v>
                </c:pt>
                <c:pt idx="865">
                  <c:v>9.1</c:v>
                </c:pt>
                <c:pt idx="866">
                  <c:v>9.08</c:v>
                </c:pt>
                <c:pt idx="867">
                  <c:v>9.0399999999999991</c:v>
                </c:pt>
                <c:pt idx="868">
                  <c:v>9.09</c:v>
                </c:pt>
                <c:pt idx="869">
                  <c:v>9.08</c:v>
                </c:pt>
                <c:pt idx="870">
                  <c:v>9.09</c:v>
                </c:pt>
                <c:pt idx="871">
                  <c:v>9.08</c:v>
                </c:pt>
                <c:pt idx="872">
                  <c:v>9.06</c:v>
                </c:pt>
                <c:pt idx="873">
                  <c:v>9.02</c:v>
                </c:pt>
                <c:pt idx="874">
                  <c:v>9.01</c:v>
                </c:pt>
                <c:pt idx="875">
                  <c:v>8.98</c:v>
                </c:pt>
                <c:pt idx="876">
                  <c:v>8.99</c:v>
                </c:pt>
                <c:pt idx="877">
                  <c:v>8.8800000000000008</c:v>
                </c:pt>
                <c:pt idx="878">
                  <c:v>8.83</c:v>
                </c:pt>
                <c:pt idx="879">
                  <c:v>8.86</c:v>
                </c:pt>
                <c:pt idx="880">
                  <c:v>8.89</c:v>
                </c:pt>
                <c:pt idx="881">
                  <c:v>8.9</c:v>
                </c:pt>
                <c:pt idx="882">
                  <c:v>8.8800000000000008</c:v>
                </c:pt>
                <c:pt idx="883">
                  <c:v>8.8000000000000007</c:v>
                </c:pt>
                <c:pt idx="884">
                  <c:v>8.7799999999999994</c:v>
                </c:pt>
                <c:pt idx="885">
                  <c:v>8.83</c:v>
                </c:pt>
                <c:pt idx="886">
                  <c:v>8.86</c:v>
                </c:pt>
                <c:pt idx="887">
                  <c:v>8.91</c:v>
                </c:pt>
                <c:pt idx="888">
                  <c:v>8.8699999999999992</c:v>
                </c:pt>
                <c:pt idx="889">
                  <c:v>8.85</c:v>
                </c:pt>
                <c:pt idx="890">
                  <c:v>8.81</c:v>
                </c:pt>
                <c:pt idx="891">
                  <c:v>8.8000000000000007</c:v>
                </c:pt>
                <c:pt idx="892">
                  <c:v>8.81</c:v>
                </c:pt>
                <c:pt idx="893">
                  <c:v>8.81</c:v>
                </c:pt>
                <c:pt idx="894">
                  <c:v>8.84</c:v>
                </c:pt>
                <c:pt idx="895">
                  <c:v>8.7899999999999991</c:v>
                </c:pt>
                <c:pt idx="896">
                  <c:v>8.8000000000000007</c:v>
                </c:pt>
                <c:pt idx="897">
                  <c:v>8.84</c:v>
                </c:pt>
                <c:pt idx="898">
                  <c:v>8.91</c:v>
                </c:pt>
                <c:pt idx="899">
                  <c:v>8.91</c:v>
                </c:pt>
                <c:pt idx="900">
                  <c:v>8.93</c:v>
                </c:pt>
                <c:pt idx="901">
                  <c:v>8.9700000000000006</c:v>
                </c:pt>
                <c:pt idx="902">
                  <c:v>9.07</c:v>
                </c:pt>
                <c:pt idx="903">
                  <c:v>9.02</c:v>
                </c:pt>
                <c:pt idx="904">
                  <c:v>9.0500000000000007</c:v>
                </c:pt>
                <c:pt idx="905">
                  <c:v>9.0500000000000007</c:v>
                </c:pt>
                <c:pt idx="906">
                  <c:v>9.0500000000000007</c:v>
                </c:pt>
                <c:pt idx="907">
                  <c:v>9.0399999999999991</c:v>
                </c:pt>
                <c:pt idx="908">
                  <c:v>9.06</c:v>
                </c:pt>
                <c:pt idx="909">
                  <c:v>9.09</c:v>
                </c:pt>
                <c:pt idx="910">
                  <c:v>9.0299999999999994</c:v>
                </c:pt>
                <c:pt idx="911">
                  <c:v>9.0399999999999991</c:v>
                </c:pt>
                <c:pt idx="912">
                  <c:v>9.02</c:v>
                </c:pt>
                <c:pt idx="913">
                  <c:v>9.01</c:v>
                </c:pt>
                <c:pt idx="914">
                  <c:v>8.99</c:v>
                </c:pt>
                <c:pt idx="915">
                  <c:v>9.01</c:v>
                </c:pt>
                <c:pt idx="916">
                  <c:v>9.02</c:v>
                </c:pt>
                <c:pt idx="917">
                  <c:v>8.98</c:v>
                </c:pt>
                <c:pt idx="918">
                  <c:v>9.15</c:v>
                </c:pt>
                <c:pt idx="919">
                  <c:v>9.23</c:v>
                </c:pt>
                <c:pt idx="920">
                  <c:v>9.25</c:v>
                </c:pt>
                <c:pt idx="921">
                  <c:v>9.25</c:v>
                </c:pt>
                <c:pt idx="922">
                  <c:v>9.32</c:v>
                </c:pt>
                <c:pt idx="923">
                  <c:v>9.2100000000000009</c:v>
                </c:pt>
                <c:pt idx="924">
                  <c:v>9.26</c:v>
                </c:pt>
                <c:pt idx="925">
                  <c:v>9.26</c:v>
                </c:pt>
                <c:pt idx="926">
                  <c:v>9.27</c:v>
                </c:pt>
                <c:pt idx="927">
                  <c:v>9.34</c:v>
                </c:pt>
                <c:pt idx="928">
                  <c:v>9.34</c:v>
                </c:pt>
                <c:pt idx="929">
                  <c:v>9.41</c:v>
                </c:pt>
                <c:pt idx="930">
                  <c:v>9.39</c:v>
                </c:pt>
                <c:pt idx="931">
                  <c:v>9.3800000000000008</c:v>
                </c:pt>
                <c:pt idx="932">
                  <c:v>9.32</c:v>
                </c:pt>
                <c:pt idx="933">
                  <c:v>9.34</c:v>
                </c:pt>
                <c:pt idx="934">
                  <c:v>9.3800000000000008</c:v>
                </c:pt>
                <c:pt idx="935">
                  <c:v>9.2899999999999991</c:v>
                </c:pt>
                <c:pt idx="936">
                  <c:v>9.2799999999999994</c:v>
                </c:pt>
                <c:pt idx="937">
                  <c:v>9.2899999999999991</c:v>
                </c:pt>
                <c:pt idx="938">
                  <c:v>9.1999999999999993</c:v>
                </c:pt>
                <c:pt idx="939">
                  <c:v>9.2100000000000009</c:v>
                </c:pt>
                <c:pt idx="940">
                  <c:v>9.1300000000000008</c:v>
                </c:pt>
                <c:pt idx="941">
                  <c:v>9.1</c:v>
                </c:pt>
                <c:pt idx="942">
                  <c:v>9.06</c:v>
                </c:pt>
                <c:pt idx="943">
                  <c:v>9.01</c:v>
                </c:pt>
                <c:pt idx="944">
                  <c:v>8.86</c:v>
                </c:pt>
                <c:pt idx="945">
                  <c:v>8.93</c:v>
                </c:pt>
                <c:pt idx="946">
                  <c:v>8.92</c:v>
                </c:pt>
                <c:pt idx="947">
                  <c:v>8.94</c:v>
                </c:pt>
                <c:pt idx="948">
                  <c:v>8.85</c:v>
                </c:pt>
                <c:pt idx="949">
                  <c:v>8.7799999999999994</c:v>
                </c:pt>
                <c:pt idx="950">
                  <c:v>8.92</c:v>
                </c:pt>
                <c:pt idx="951">
                  <c:v>8.89</c:v>
                </c:pt>
                <c:pt idx="952">
                  <c:v>8.85</c:v>
                </c:pt>
                <c:pt idx="953">
                  <c:v>8.9</c:v>
                </c:pt>
                <c:pt idx="954">
                  <c:v>8.85</c:v>
                </c:pt>
                <c:pt idx="955">
                  <c:v>8.77</c:v>
                </c:pt>
                <c:pt idx="956">
                  <c:v>8.76</c:v>
                </c:pt>
                <c:pt idx="957">
                  <c:v>8.82</c:v>
                </c:pt>
                <c:pt idx="958">
                  <c:v>8.7899999999999991</c:v>
                </c:pt>
                <c:pt idx="959">
                  <c:v>8.82</c:v>
                </c:pt>
                <c:pt idx="960">
                  <c:v>8.75</c:v>
                </c:pt>
                <c:pt idx="961">
                  <c:v>8.74</c:v>
                </c:pt>
                <c:pt idx="962">
                  <c:v>8.6999999999999993</c:v>
                </c:pt>
                <c:pt idx="963">
                  <c:v>8.75</c:v>
                </c:pt>
                <c:pt idx="964">
                  <c:v>8.7899999999999991</c:v>
                </c:pt>
                <c:pt idx="965">
                  <c:v>8.74</c:v>
                </c:pt>
                <c:pt idx="966">
                  <c:v>8.7899999999999991</c:v>
                </c:pt>
                <c:pt idx="967">
                  <c:v>8.86</c:v>
                </c:pt>
                <c:pt idx="968">
                  <c:v>8.82</c:v>
                </c:pt>
                <c:pt idx="969">
                  <c:v>8.85</c:v>
                </c:pt>
                <c:pt idx="970">
                  <c:v>8.85</c:v>
                </c:pt>
                <c:pt idx="971">
                  <c:v>8.85</c:v>
                </c:pt>
                <c:pt idx="972">
                  <c:v>8.81</c:v>
                </c:pt>
                <c:pt idx="973">
                  <c:v>8.75</c:v>
                </c:pt>
                <c:pt idx="974">
                  <c:v>8.64</c:v>
                </c:pt>
                <c:pt idx="975">
                  <c:v>8.61</c:v>
                </c:pt>
                <c:pt idx="976">
                  <c:v>8.61</c:v>
                </c:pt>
                <c:pt idx="977">
                  <c:v>8.61</c:v>
                </c:pt>
                <c:pt idx="978">
                  <c:v>8.58</c:v>
                </c:pt>
                <c:pt idx="979">
                  <c:v>8.67</c:v>
                </c:pt>
                <c:pt idx="980">
                  <c:v>8.69</c:v>
                </c:pt>
                <c:pt idx="981">
                  <c:v>8.7100000000000009</c:v>
                </c:pt>
                <c:pt idx="982">
                  <c:v>8.7100000000000009</c:v>
                </c:pt>
                <c:pt idx="983">
                  <c:v>8.7799999999999994</c:v>
                </c:pt>
                <c:pt idx="984">
                  <c:v>8.8000000000000007</c:v>
                </c:pt>
                <c:pt idx="985">
                  <c:v>8.8000000000000007</c:v>
                </c:pt>
                <c:pt idx="986">
                  <c:v>8.82</c:v>
                </c:pt>
                <c:pt idx="987">
                  <c:v>8.84</c:v>
                </c:pt>
                <c:pt idx="988">
                  <c:v>8.83</c:v>
                </c:pt>
                <c:pt idx="989">
                  <c:v>8.82</c:v>
                </c:pt>
                <c:pt idx="990">
                  <c:v>8.8000000000000007</c:v>
                </c:pt>
                <c:pt idx="991">
                  <c:v>8.7899999999999991</c:v>
                </c:pt>
                <c:pt idx="992">
                  <c:v>8.7899999999999991</c:v>
                </c:pt>
                <c:pt idx="993">
                  <c:v>8.7799999999999994</c:v>
                </c:pt>
                <c:pt idx="994">
                  <c:v>8.73</c:v>
                </c:pt>
                <c:pt idx="995">
                  <c:v>8.75</c:v>
                </c:pt>
                <c:pt idx="996">
                  <c:v>8.75</c:v>
                </c:pt>
                <c:pt idx="997">
                  <c:v>8.76</c:v>
                </c:pt>
                <c:pt idx="998">
                  <c:v>8.66</c:v>
                </c:pt>
                <c:pt idx="999">
                  <c:v>8.73</c:v>
                </c:pt>
                <c:pt idx="1000">
                  <c:v>8.73</c:v>
                </c:pt>
                <c:pt idx="1001">
                  <c:v>8.75</c:v>
                </c:pt>
                <c:pt idx="1002">
                  <c:v>8.74</c:v>
                </c:pt>
                <c:pt idx="1003">
                  <c:v>8.6999999999999993</c:v>
                </c:pt>
                <c:pt idx="1004">
                  <c:v>8.6999999999999993</c:v>
                </c:pt>
                <c:pt idx="1005">
                  <c:v>8.6999999999999993</c:v>
                </c:pt>
                <c:pt idx="1006">
                  <c:v>8.7100000000000009</c:v>
                </c:pt>
                <c:pt idx="1007">
                  <c:v>8.75</c:v>
                </c:pt>
                <c:pt idx="1008">
                  <c:v>8.7899999999999991</c:v>
                </c:pt>
                <c:pt idx="1009">
                  <c:v>8.82</c:v>
                </c:pt>
                <c:pt idx="1010">
                  <c:v>8.73</c:v>
                </c:pt>
                <c:pt idx="1011">
                  <c:v>8.73</c:v>
                </c:pt>
                <c:pt idx="1012">
                  <c:v>8.66</c:v>
                </c:pt>
                <c:pt idx="1013">
                  <c:v>8.65</c:v>
                </c:pt>
                <c:pt idx="1014">
                  <c:v>8.6300000000000008</c:v>
                </c:pt>
                <c:pt idx="1015">
                  <c:v>8.6199999999999992</c:v>
                </c:pt>
                <c:pt idx="1016">
                  <c:v>8.6199999999999992</c:v>
                </c:pt>
                <c:pt idx="1017">
                  <c:v>8.6300000000000008</c:v>
                </c:pt>
                <c:pt idx="1018">
                  <c:v>8.68</c:v>
                </c:pt>
                <c:pt idx="1019">
                  <c:v>8.69</c:v>
                </c:pt>
                <c:pt idx="1020">
                  <c:v>8.6300000000000008</c:v>
                </c:pt>
                <c:pt idx="1021">
                  <c:v>8.6300000000000008</c:v>
                </c:pt>
                <c:pt idx="1022">
                  <c:v>8.66</c:v>
                </c:pt>
                <c:pt idx="1023">
                  <c:v>8.6300000000000008</c:v>
                </c:pt>
                <c:pt idx="1024">
                  <c:v>8.65</c:v>
                </c:pt>
                <c:pt idx="1025">
                  <c:v>8.64</c:v>
                </c:pt>
                <c:pt idx="1026">
                  <c:v>8.6199999999999992</c:v>
                </c:pt>
                <c:pt idx="1027">
                  <c:v>8.57</c:v>
                </c:pt>
                <c:pt idx="1028">
                  <c:v>8.51</c:v>
                </c:pt>
                <c:pt idx="1029">
                  <c:v>8.5</c:v>
                </c:pt>
                <c:pt idx="1030">
                  <c:v>8.48</c:v>
                </c:pt>
                <c:pt idx="1031">
                  <c:v>8.48</c:v>
                </c:pt>
                <c:pt idx="1032">
                  <c:v>8.5399999999999991</c:v>
                </c:pt>
                <c:pt idx="1033">
                  <c:v>8.5500000000000007</c:v>
                </c:pt>
                <c:pt idx="1034">
                  <c:v>8.61</c:v>
                </c:pt>
                <c:pt idx="1035">
                  <c:v>8.59</c:v>
                </c:pt>
                <c:pt idx="1036">
                  <c:v>8.58</c:v>
                </c:pt>
                <c:pt idx="1037">
                  <c:v>8.5500000000000007</c:v>
                </c:pt>
                <c:pt idx="1038">
                  <c:v>8.5299999999999994</c:v>
                </c:pt>
                <c:pt idx="1039">
                  <c:v>8.57</c:v>
                </c:pt>
                <c:pt idx="1040">
                  <c:v>8.59</c:v>
                </c:pt>
                <c:pt idx="1041">
                  <c:v>8.6</c:v>
                </c:pt>
                <c:pt idx="1042">
                  <c:v>8.69</c:v>
                </c:pt>
                <c:pt idx="1043">
                  <c:v>8.69</c:v>
                </c:pt>
                <c:pt idx="1044">
                  <c:v>8.69</c:v>
                </c:pt>
                <c:pt idx="1045">
                  <c:v>8.75</c:v>
                </c:pt>
                <c:pt idx="1046">
                  <c:v>8.7899999999999991</c:v>
                </c:pt>
                <c:pt idx="1047">
                  <c:v>8.9</c:v>
                </c:pt>
                <c:pt idx="1048">
                  <c:v>8.83</c:v>
                </c:pt>
                <c:pt idx="1049">
                  <c:v>8.83</c:v>
                </c:pt>
                <c:pt idx="1050">
                  <c:v>8.86</c:v>
                </c:pt>
                <c:pt idx="1051">
                  <c:v>8.89</c:v>
                </c:pt>
                <c:pt idx="1052">
                  <c:v>8.99</c:v>
                </c:pt>
                <c:pt idx="1053">
                  <c:v>9.06</c:v>
                </c:pt>
                <c:pt idx="1054">
                  <c:v>9.01</c:v>
                </c:pt>
                <c:pt idx="1055">
                  <c:v>9.06</c:v>
                </c:pt>
                <c:pt idx="1056">
                  <c:v>9.07</c:v>
                </c:pt>
                <c:pt idx="1057">
                  <c:v>9.1300000000000008</c:v>
                </c:pt>
                <c:pt idx="1058">
                  <c:v>9.19</c:v>
                </c:pt>
                <c:pt idx="1059">
                  <c:v>9.2799999999999994</c:v>
                </c:pt>
                <c:pt idx="1060">
                  <c:v>9.2799999999999994</c:v>
                </c:pt>
                <c:pt idx="1061">
                  <c:v>9.3000000000000007</c:v>
                </c:pt>
                <c:pt idx="1062">
                  <c:v>9.19</c:v>
                </c:pt>
                <c:pt idx="1063">
                  <c:v>9.19</c:v>
                </c:pt>
                <c:pt idx="1064">
                  <c:v>9.25</c:v>
                </c:pt>
                <c:pt idx="1065">
                  <c:v>9.19</c:v>
                </c:pt>
                <c:pt idx="1066">
                  <c:v>9.15</c:v>
                </c:pt>
                <c:pt idx="1067">
                  <c:v>9.09</c:v>
                </c:pt>
                <c:pt idx="1068">
                  <c:v>9.1199999999999992</c:v>
                </c:pt>
                <c:pt idx="1069">
                  <c:v>9.08</c:v>
                </c:pt>
                <c:pt idx="1070">
                  <c:v>9.15</c:v>
                </c:pt>
                <c:pt idx="1071">
                  <c:v>9.16</c:v>
                </c:pt>
                <c:pt idx="1072">
                  <c:v>9.1199999999999992</c:v>
                </c:pt>
                <c:pt idx="1073">
                  <c:v>9.02</c:v>
                </c:pt>
                <c:pt idx="1074">
                  <c:v>8.98</c:v>
                </c:pt>
                <c:pt idx="1075">
                  <c:v>9.1300000000000008</c:v>
                </c:pt>
                <c:pt idx="1076">
                  <c:v>9.14</c:v>
                </c:pt>
                <c:pt idx="1077">
                  <c:v>9.1</c:v>
                </c:pt>
                <c:pt idx="1078">
                  <c:v>9.0500000000000007</c:v>
                </c:pt>
                <c:pt idx="1079">
                  <c:v>9.0399999999999991</c:v>
                </c:pt>
                <c:pt idx="1080">
                  <c:v>9.0399999999999991</c:v>
                </c:pt>
                <c:pt idx="1081">
                  <c:v>9.0399999999999991</c:v>
                </c:pt>
                <c:pt idx="1082">
                  <c:v>9.0299999999999994</c:v>
                </c:pt>
                <c:pt idx="1083">
                  <c:v>9.0399999999999991</c:v>
                </c:pt>
                <c:pt idx="1084">
                  <c:v>9.01</c:v>
                </c:pt>
                <c:pt idx="1085">
                  <c:v>9</c:v>
                </c:pt>
                <c:pt idx="1086">
                  <c:v>8.9700000000000006</c:v>
                </c:pt>
                <c:pt idx="1087">
                  <c:v>8.93</c:v>
                </c:pt>
                <c:pt idx="1088">
                  <c:v>8.92</c:v>
                </c:pt>
                <c:pt idx="1089">
                  <c:v>8.93</c:v>
                </c:pt>
                <c:pt idx="1090">
                  <c:v>8.93</c:v>
                </c:pt>
                <c:pt idx="1091">
                  <c:v>8.9499999999999993</c:v>
                </c:pt>
                <c:pt idx="1092">
                  <c:v>8.9600000000000009</c:v>
                </c:pt>
                <c:pt idx="1093">
                  <c:v>8.9499999999999993</c:v>
                </c:pt>
                <c:pt idx="1094">
                  <c:v>8.94</c:v>
                </c:pt>
                <c:pt idx="1095">
                  <c:v>8.86</c:v>
                </c:pt>
                <c:pt idx="1096">
                  <c:v>8.85</c:v>
                </c:pt>
                <c:pt idx="1097">
                  <c:v>8.73</c:v>
                </c:pt>
                <c:pt idx="1098">
                  <c:v>8.68</c:v>
                </c:pt>
                <c:pt idx="1099">
                  <c:v>8.6300000000000008</c:v>
                </c:pt>
                <c:pt idx="1100">
                  <c:v>8.7799999999999994</c:v>
                </c:pt>
                <c:pt idx="1101">
                  <c:v>8.7799999999999994</c:v>
                </c:pt>
                <c:pt idx="1102">
                  <c:v>8.77</c:v>
                </c:pt>
                <c:pt idx="1103">
                  <c:v>8.8000000000000007</c:v>
                </c:pt>
                <c:pt idx="1104">
                  <c:v>8.83</c:v>
                </c:pt>
                <c:pt idx="1105">
                  <c:v>8.7200000000000006</c:v>
                </c:pt>
                <c:pt idx="1106">
                  <c:v>8.7200000000000006</c:v>
                </c:pt>
                <c:pt idx="1107">
                  <c:v>8.75</c:v>
                </c:pt>
                <c:pt idx="1108">
                  <c:v>8.7100000000000009</c:v>
                </c:pt>
                <c:pt idx="1109">
                  <c:v>8.7100000000000009</c:v>
                </c:pt>
                <c:pt idx="1110">
                  <c:v>8.68</c:v>
                </c:pt>
                <c:pt idx="1111">
                  <c:v>8.68</c:v>
                </c:pt>
                <c:pt idx="1112">
                  <c:v>8.8000000000000007</c:v>
                </c:pt>
                <c:pt idx="1113">
                  <c:v>8.84</c:v>
                </c:pt>
                <c:pt idx="1114">
                  <c:v>8.86</c:v>
                </c:pt>
                <c:pt idx="1115">
                  <c:v>8.7899999999999991</c:v>
                </c:pt>
                <c:pt idx="1116">
                  <c:v>8.7899999999999991</c:v>
                </c:pt>
                <c:pt idx="1117">
                  <c:v>8.83</c:v>
                </c:pt>
                <c:pt idx="1118">
                  <c:v>8.8699999999999992</c:v>
                </c:pt>
                <c:pt idx="1119">
                  <c:v>8.84</c:v>
                </c:pt>
                <c:pt idx="1120">
                  <c:v>8.7799999999999994</c:v>
                </c:pt>
                <c:pt idx="1121">
                  <c:v>8.7899999999999991</c:v>
                </c:pt>
                <c:pt idx="1122">
                  <c:v>8.77</c:v>
                </c:pt>
                <c:pt idx="1123">
                  <c:v>8.7899999999999991</c:v>
                </c:pt>
                <c:pt idx="1124">
                  <c:v>8.7899999999999991</c:v>
                </c:pt>
                <c:pt idx="1125">
                  <c:v>8.7799999999999994</c:v>
                </c:pt>
                <c:pt idx="1126">
                  <c:v>8.8000000000000007</c:v>
                </c:pt>
                <c:pt idx="1127">
                  <c:v>8.85</c:v>
                </c:pt>
                <c:pt idx="1128">
                  <c:v>8.83</c:v>
                </c:pt>
                <c:pt idx="1129">
                  <c:v>8.84</c:v>
                </c:pt>
                <c:pt idx="1130">
                  <c:v>8.7799999999999994</c:v>
                </c:pt>
                <c:pt idx="1131">
                  <c:v>8.77</c:v>
                </c:pt>
                <c:pt idx="1132">
                  <c:v>8.76</c:v>
                </c:pt>
                <c:pt idx="1133">
                  <c:v>8.7200000000000006</c:v>
                </c:pt>
                <c:pt idx="1134">
                  <c:v>8.74</c:v>
                </c:pt>
                <c:pt idx="1135">
                  <c:v>8.75</c:v>
                </c:pt>
                <c:pt idx="1136">
                  <c:v>8.73</c:v>
                </c:pt>
                <c:pt idx="1137">
                  <c:v>8.68</c:v>
                </c:pt>
                <c:pt idx="1138">
                  <c:v>8.6199999999999992</c:v>
                </c:pt>
                <c:pt idx="1139">
                  <c:v>8.61</c:v>
                </c:pt>
                <c:pt idx="1140">
                  <c:v>8.65</c:v>
                </c:pt>
                <c:pt idx="1141">
                  <c:v>8.66</c:v>
                </c:pt>
                <c:pt idx="1142">
                  <c:v>8.6300000000000008</c:v>
                </c:pt>
                <c:pt idx="1143">
                  <c:v>8.64</c:v>
                </c:pt>
                <c:pt idx="1144">
                  <c:v>8.6300000000000008</c:v>
                </c:pt>
                <c:pt idx="1145">
                  <c:v>8.65</c:v>
                </c:pt>
                <c:pt idx="1146">
                  <c:v>8.64</c:v>
                </c:pt>
                <c:pt idx="1147">
                  <c:v>8.61</c:v>
                </c:pt>
                <c:pt idx="1148">
                  <c:v>8.65</c:v>
                </c:pt>
                <c:pt idx="1149">
                  <c:v>8.6999999999999993</c:v>
                </c:pt>
                <c:pt idx="1150">
                  <c:v>8.74</c:v>
                </c:pt>
                <c:pt idx="1151">
                  <c:v>8.74</c:v>
                </c:pt>
                <c:pt idx="1152">
                  <c:v>8.75</c:v>
                </c:pt>
                <c:pt idx="1153">
                  <c:v>8.73</c:v>
                </c:pt>
                <c:pt idx="1154">
                  <c:v>8.69</c:v>
                </c:pt>
                <c:pt idx="1155">
                  <c:v>8.66</c:v>
                </c:pt>
                <c:pt idx="1156">
                  <c:v>8.64</c:v>
                </c:pt>
                <c:pt idx="1157">
                  <c:v>8.59</c:v>
                </c:pt>
                <c:pt idx="1158">
                  <c:v>8.57</c:v>
                </c:pt>
                <c:pt idx="1159">
                  <c:v>8.56</c:v>
                </c:pt>
                <c:pt idx="1160">
                  <c:v>8.56</c:v>
                </c:pt>
                <c:pt idx="1161">
                  <c:v>8.57</c:v>
                </c:pt>
                <c:pt idx="1162">
                  <c:v>8.59</c:v>
                </c:pt>
                <c:pt idx="1163">
                  <c:v>8.56</c:v>
                </c:pt>
                <c:pt idx="1164">
                  <c:v>8.51</c:v>
                </c:pt>
                <c:pt idx="1165">
                  <c:v>8.5299999999999994</c:v>
                </c:pt>
                <c:pt idx="1166">
                  <c:v>8.5299999999999994</c:v>
                </c:pt>
                <c:pt idx="1167">
                  <c:v>8.52</c:v>
                </c:pt>
                <c:pt idx="1168">
                  <c:v>8.4700000000000006</c:v>
                </c:pt>
                <c:pt idx="1169">
                  <c:v>8.44</c:v>
                </c:pt>
                <c:pt idx="1170">
                  <c:v>8.44</c:v>
                </c:pt>
                <c:pt idx="1171">
                  <c:v>8.41</c:v>
                </c:pt>
                <c:pt idx="1172">
                  <c:v>8.33</c:v>
                </c:pt>
                <c:pt idx="1173">
                  <c:v>8.32</c:v>
                </c:pt>
                <c:pt idx="1174">
                  <c:v>8.32</c:v>
                </c:pt>
                <c:pt idx="1175">
                  <c:v>8.35</c:v>
                </c:pt>
                <c:pt idx="1176">
                  <c:v>8.36</c:v>
                </c:pt>
                <c:pt idx="1177">
                  <c:v>8.32</c:v>
                </c:pt>
                <c:pt idx="1178">
                  <c:v>8.32</c:v>
                </c:pt>
                <c:pt idx="1179">
                  <c:v>8.3000000000000007</c:v>
                </c:pt>
                <c:pt idx="1180">
                  <c:v>8.24</c:v>
                </c:pt>
                <c:pt idx="1181">
                  <c:v>8.24</c:v>
                </c:pt>
                <c:pt idx="1182">
                  <c:v>8.24</c:v>
                </c:pt>
                <c:pt idx="1183">
                  <c:v>8.34</c:v>
                </c:pt>
                <c:pt idx="1184">
                  <c:v>8.33</c:v>
                </c:pt>
                <c:pt idx="1185">
                  <c:v>8.44</c:v>
                </c:pt>
                <c:pt idx="1186">
                  <c:v>8.43</c:v>
                </c:pt>
                <c:pt idx="1187">
                  <c:v>8.48</c:v>
                </c:pt>
                <c:pt idx="1188">
                  <c:v>8.4700000000000006</c:v>
                </c:pt>
                <c:pt idx="1189">
                  <c:v>8.42</c:v>
                </c:pt>
                <c:pt idx="1190">
                  <c:v>8.4</c:v>
                </c:pt>
                <c:pt idx="1191">
                  <c:v>8.41</c:v>
                </c:pt>
                <c:pt idx="1192">
                  <c:v>8.4700000000000006</c:v>
                </c:pt>
                <c:pt idx="1193">
                  <c:v>8.43</c:v>
                </c:pt>
                <c:pt idx="1194">
                  <c:v>8.41</c:v>
                </c:pt>
                <c:pt idx="1195">
                  <c:v>8.43</c:v>
                </c:pt>
                <c:pt idx="1196">
                  <c:v>8.42</c:v>
                </c:pt>
                <c:pt idx="1197">
                  <c:v>8.44</c:v>
                </c:pt>
                <c:pt idx="1198">
                  <c:v>8.4600000000000009</c:v>
                </c:pt>
                <c:pt idx="1199">
                  <c:v>8.44</c:v>
                </c:pt>
                <c:pt idx="1200">
                  <c:v>8.43</c:v>
                </c:pt>
                <c:pt idx="1201">
                  <c:v>8.43</c:v>
                </c:pt>
                <c:pt idx="1202">
                  <c:v>8.49</c:v>
                </c:pt>
                <c:pt idx="1203">
                  <c:v>8.56</c:v>
                </c:pt>
                <c:pt idx="1204">
                  <c:v>8.58</c:v>
                </c:pt>
                <c:pt idx="1205">
                  <c:v>8.5500000000000007</c:v>
                </c:pt>
                <c:pt idx="1206">
                  <c:v>8.56</c:v>
                </c:pt>
                <c:pt idx="1207">
                  <c:v>8.56</c:v>
                </c:pt>
                <c:pt idx="1208">
                  <c:v>8.5500000000000007</c:v>
                </c:pt>
                <c:pt idx="1209">
                  <c:v>8.58</c:v>
                </c:pt>
                <c:pt idx="1210">
                  <c:v>8.6</c:v>
                </c:pt>
                <c:pt idx="1211">
                  <c:v>8.6199999999999992</c:v>
                </c:pt>
                <c:pt idx="1212">
                  <c:v>8.6999999999999993</c:v>
                </c:pt>
                <c:pt idx="1213">
                  <c:v>8.6999999999999993</c:v>
                </c:pt>
                <c:pt idx="1214">
                  <c:v>8.7200000000000006</c:v>
                </c:pt>
                <c:pt idx="1215">
                  <c:v>8.83</c:v>
                </c:pt>
                <c:pt idx="1216">
                  <c:v>8.84</c:v>
                </c:pt>
                <c:pt idx="1217">
                  <c:v>8.7899999999999991</c:v>
                </c:pt>
                <c:pt idx="1218">
                  <c:v>8.82</c:v>
                </c:pt>
                <c:pt idx="1219">
                  <c:v>8.8699999999999992</c:v>
                </c:pt>
                <c:pt idx="1220">
                  <c:v>8.74</c:v>
                </c:pt>
                <c:pt idx="1221">
                  <c:v>8.73</c:v>
                </c:pt>
                <c:pt idx="1222">
                  <c:v>8.73</c:v>
                </c:pt>
                <c:pt idx="1223">
                  <c:v>8.84</c:v>
                </c:pt>
                <c:pt idx="1224">
                  <c:v>8.8800000000000008</c:v>
                </c:pt>
                <c:pt idx="1225">
                  <c:v>8.9</c:v>
                </c:pt>
                <c:pt idx="1226">
                  <c:v>8.8699999999999992</c:v>
                </c:pt>
                <c:pt idx="1227">
                  <c:v>8.82</c:v>
                </c:pt>
                <c:pt idx="1228">
                  <c:v>8.82</c:v>
                </c:pt>
                <c:pt idx="1229">
                  <c:v>8.8000000000000007</c:v>
                </c:pt>
                <c:pt idx="1230">
                  <c:v>8.7799999999999994</c:v>
                </c:pt>
                <c:pt idx="1231">
                  <c:v>8.7899999999999991</c:v>
                </c:pt>
                <c:pt idx="1232">
                  <c:v>8.7799999999999994</c:v>
                </c:pt>
                <c:pt idx="1233">
                  <c:v>8.7899999999999991</c:v>
                </c:pt>
                <c:pt idx="1234">
                  <c:v>8.81</c:v>
                </c:pt>
                <c:pt idx="1235">
                  <c:v>8.86</c:v>
                </c:pt>
                <c:pt idx="1236">
                  <c:v>8.89</c:v>
                </c:pt>
                <c:pt idx="1237">
                  <c:v>8.9499999999999993</c:v>
                </c:pt>
                <c:pt idx="1238">
                  <c:v>8.9499999999999993</c:v>
                </c:pt>
                <c:pt idx="1239">
                  <c:v>9.01</c:v>
                </c:pt>
                <c:pt idx="1240">
                  <c:v>9.0500000000000007</c:v>
                </c:pt>
                <c:pt idx="1241">
                  <c:v>9.08</c:v>
                </c:pt>
                <c:pt idx="1242">
                  <c:v>9.15</c:v>
                </c:pt>
                <c:pt idx="1243">
                  <c:v>8.98</c:v>
                </c:pt>
                <c:pt idx="1244">
                  <c:v>8.89</c:v>
                </c:pt>
                <c:pt idx="1245">
                  <c:v>8.94</c:v>
                </c:pt>
                <c:pt idx="1246">
                  <c:v>8.98</c:v>
                </c:pt>
                <c:pt idx="1247">
                  <c:v>8.9700000000000006</c:v>
                </c:pt>
                <c:pt idx="1248">
                  <c:v>8.9499999999999993</c:v>
                </c:pt>
                <c:pt idx="1249">
                  <c:v>8.99</c:v>
                </c:pt>
                <c:pt idx="1250">
                  <c:v>9.07</c:v>
                </c:pt>
                <c:pt idx="1251">
                  <c:v>9.07</c:v>
                </c:pt>
                <c:pt idx="1252">
                  <c:v>9.16</c:v>
                </c:pt>
                <c:pt idx="1253">
                  <c:v>9.1300000000000008</c:v>
                </c:pt>
                <c:pt idx="1254">
                  <c:v>9.08</c:v>
                </c:pt>
                <c:pt idx="1255">
                  <c:v>9.0299999999999994</c:v>
                </c:pt>
                <c:pt idx="1256">
                  <c:v>9.07</c:v>
                </c:pt>
                <c:pt idx="1257">
                  <c:v>9.17</c:v>
                </c:pt>
                <c:pt idx="1258">
                  <c:v>9.17</c:v>
                </c:pt>
                <c:pt idx="1259">
                  <c:v>9.14</c:v>
                </c:pt>
                <c:pt idx="1260">
                  <c:v>9.06</c:v>
                </c:pt>
                <c:pt idx="1261">
                  <c:v>9.06</c:v>
                </c:pt>
                <c:pt idx="1262">
                  <c:v>9.01</c:v>
                </c:pt>
                <c:pt idx="1263">
                  <c:v>9</c:v>
                </c:pt>
                <c:pt idx="1264">
                  <c:v>9.06</c:v>
                </c:pt>
                <c:pt idx="1265">
                  <c:v>9.0500000000000007</c:v>
                </c:pt>
                <c:pt idx="1266">
                  <c:v>9.0399999999999991</c:v>
                </c:pt>
                <c:pt idx="1267">
                  <c:v>9.07</c:v>
                </c:pt>
                <c:pt idx="1268">
                  <c:v>9.11</c:v>
                </c:pt>
                <c:pt idx="1269">
                  <c:v>9.0500000000000007</c:v>
                </c:pt>
                <c:pt idx="1270">
                  <c:v>9</c:v>
                </c:pt>
                <c:pt idx="1271">
                  <c:v>9.0399999999999991</c:v>
                </c:pt>
                <c:pt idx="1272">
                  <c:v>9.1300000000000008</c:v>
                </c:pt>
                <c:pt idx="1273">
                  <c:v>9.14</c:v>
                </c:pt>
                <c:pt idx="1274">
                  <c:v>9.1300000000000008</c:v>
                </c:pt>
                <c:pt idx="1275">
                  <c:v>9.1199999999999992</c:v>
                </c:pt>
                <c:pt idx="1276">
                  <c:v>9.1199999999999992</c:v>
                </c:pt>
                <c:pt idx="1277">
                  <c:v>9.2200000000000006</c:v>
                </c:pt>
                <c:pt idx="1278">
                  <c:v>9.32</c:v>
                </c:pt>
                <c:pt idx="1279">
                  <c:v>9.35</c:v>
                </c:pt>
                <c:pt idx="1280">
                  <c:v>9.34</c:v>
                </c:pt>
                <c:pt idx="1281">
                  <c:v>9.34</c:v>
                </c:pt>
                <c:pt idx="1282">
                  <c:v>9.49</c:v>
                </c:pt>
                <c:pt idx="1283">
                  <c:v>9.5399999999999991</c:v>
                </c:pt>
                <c:pt idx="1284">
                  <c:v>9.52</c:v>
                </c:pt>
                <c:pt idx="1285">
                  <c:v>9.5</c:v>
                </c:pt>
                <c:pt idx="1286">
                  <c:v>9.5299999999999994</c:v>
                </c:pt>
                <c:pt idx="1287">
                  <c:v>9.5500000000000007</c:v>
                </c:pt>
                <c:pt idx="1288">
                  <c:v>9.5500000000000007</c:v>
                </c:pt>
                <c:pt idx="1289">
                  <c:v>9.44</c:v>
                </c:pt>
                <c:pt idx="1290">
                  <c:v>9.4499999999999993</c:v>
                </c:pt>
                <c:pt idx="1291">
                  <c:v>9.4700000000000006</c:v>
                </c:pt>
                <c:pt idx="1292">
                  <c:v>9.52</c:v>
                </c:pt>
                <c:pt idx="1293">
                  <c:v>9.52</c:v>
                </c:pt>
                <c:pt idx="1294">
                  <c:v>9.5399999999999991</c:v>
                </c:pt>
                <c:pt idx="1295">
                  <c:v>9.58</c:v>
                </c:pt>
                <c:pt idx="1296">
                  <c:v>9.58</c:v>
                </c:pt>
                <c:pt idx="1297">
                  <c:v>9.59</c:v>
                </c:pt>
                <c:pt idx="1298">
                  <c:v>9.6199999999999992</c:v>
                </c:pt>
                <c:pt idx="1299">
                  <c:v>9.5500000000000007</c:v>
                </c:pt>
                <c:pt idx="1300">
                  <c:v>9.6</c:v>
                </c:pt>
                <c:pt idx="1301">
                  <c:v>9.6</c:v>
                </c:pt>
                <c:pt idx="1302">
                  <c:v>9.59</c:v>
                </c:pt>
                <c:pt idx="1303">
                  <c:v>9.66</c:v>
                </c:pt>
                <c:pt idx="1304">
                  <c:v>9.6300000000000008</c:v>
                </c:pt>
                <c:pt idx="1305">
                  <c:v>9.66</c:v>
                </c:pt>
                <c:pt idx="1306">
                  <c:v>9.68</c:v>
                </c:pt>
                <c:pt idx="1307">
                  <c:v>9.81</c:v>
                </c:pt>
                <c:pt idx="1308">
                  <c:v>9.9700000000000006</c:v>
                </c:pt>
                <c:pt idx="1309">
                  <c:v>9.94</c:v>
                </c:pt>
                <c:pt idx="1310">
                  <c:v>9.9600000000000009</c:v>
                </c:pt>
                <c:pt idx="1311">
                  <c:v>9.99</c:v>
                </c:pt>
                <c:pt idx="1312">
                  <c:v>10</c:v>
                </c:pt>
                <c:pt idx="1313">
                  <c:v>10</c:v>
                </c:pt>
                <c:pt idx="1314">
                  <c:v>10.119999999999999</c:v>
                </c:pt>
                <c:pt idx="1315">
                  <c:v>10.220000000000001</c:v>
                </c:pt>
                <c:pt idx="1316">
                  <c:v>10.31</c:v>
                </c:pt>
                <c:pt idx="1317">
                  <c:v>10.36</c:v>
                </c:pt>
                <c:pt idx="1318">
                  <c:v>10.28</c:v>
                </c:pt>
                <c:pt idx="1319">
                  <c:v>10.130000000000001</c:v>
                </c:pt>
                <c:pt idx="1320">
                  <c:v>10.1</c:v>
                </c:pt>
                <c:pt idx="1321">
                  <c:v>10.08</c:v>
                </c:pt>
                <c:pt idx="1322">
                  <c:v>10.029999999999999</c:v>
                </c:pt>
                <c:pt idx="1323">
                  <c:v>10.1</c:v>
                </c:pt>
                <c:pt idx="1324">
                  <c:v>10.27</c:v>
                </c:pt>
                <c:pt idx="1325">
                  <c:v>10.31</c:v>
                </c:pt>
                <c:pt idx="1326">
                  <c:v>10.29</c:v>
                </c:pt>
                <c:pt idx="1327">
                  <c:v>10.27</c:v>
                </c:pt>
                <c:pt idx="1328">
                  <c:v>10.29</c:v>
                </c:pt>
                <c:pt idx="1329">
                  <c:v>10.18</c:v>
                </c:pt>
                <c:pt idx="1330">
                  <c:v>10.18</c:v>
                </c:pt>
                <c:pt idx="1331">
                  <c:v>10.19</c:v>
                </c:pt>
                <c:pt idx="1332">
                  <c:v>10.19</c:v>
                </c:pt>
                <c:pt idx="1333">
                  <c:v>10.11</c:v>
                </c:pt>
                <c:pt idx="1334">
                  <c:v>10.029999999999999</c:v>
                </c:pt>
                <c:pt idx="1335">
                  <c:v>9.93</c:v>
                </c:pt>
                <c:pt idx="1336">
                  <c:v>9.9700000000000006</c:v>
                </c:pt>
                <c:pt idx="1337">
                  <c:v>9.9600000000000009</c:v>
                </c:pt>
                <c:pt idx="1338">
                  <c:v>9.84</c:v>
                </c:pt>
                <c:pt idx="1339">
                  <c:v>9.7799999999999994</c:v>
                </c:pt>
                <c:pt idx="1340">
                  <c:v>9.8000000000000007</c:v>
                </c:pt>
                <c:pt idx="1341">
                  <c:v>9.7799999999999994</c:v>
                </c:pt>
                <c:pt idx="1342">
                  <c:v>9.8000000000000007</c:v>
                </c:pt>
                <c:pt idx="1343">
                  <c:v>9.81</c:v>
                </c:pt>
                <c:pt idx="1344">
                  <c:v>9.69</c:v>
                </c:pt>
                <c:pt idx="1345">
                  <c:v>9.59</c:v>
                </c:pt>
                <c:pt idx="1346">
                  <c:v>9.58</c:v>
                </c:pt>
                <c:pt idx="1347">
                  <c:v>9.6</c:v>
                </c:pt>
                <c:pt idx="1348">
                  <c:v>9.58</c:v>
                </c:pt>
                <c:pt idx="1349">
                  <c:v>9.52</c:v>
                </c:pt>
                <c:pt idx="1350">
                  <c:v>9.5299999999999994</c:v>
                </c:pt>
                <c:pt idx="1351">
                  <c:v>9.5500000000000007</c:v>
                </c:pt>
                <c:pt idx="1352">
                  <c:v>9.67</c:v>
                </c:pt>
                <c:pt idx="1353">
                  <c:v>9.6199999999999992</c:v>
                </c:pt>
                <c:pt idx="1354">
                  <c:v>9.6</c:v>
                </c:pt>
                <c:pt idx="1355">
                  <c:v>9.6</c:v>
                </c:pt>
                <c:pt idx="1356">
                  <c:v>9.6</c:v>
                </c:pt>
                <c:pt idx="1357">
                  <c:v>9.65</c:v>
                </c:pt>
                <c:pt idx="1358">
                  <c:v>9.64</c:v>
                </c:pt>
                <c:pt idx="1359">
                  <c:v>9.7200000000000006</c:v>
                </c:pt>
                <c:pt idx="1360">
                  <c:v>9.67</c:v>
                </c:pt>
                <c:pt idx="1361">
                  <c:v>9.69</c:v>
                </c:pt>
                <c:pt idx="1362">
                  <c:v>9.68</c:v>
                </c:pt>
                <c:pt idx="1363">
                  <c:v>9.61</c:v>
                </c:pt>
                <c:pt idx="1364">
                  <c:v>9.61</c:v>
                </c:pt>
                <c:pt idx="1365">
                  <c:v>9.61</c:v>
                </c:pt>
                <c:pt idx="1366">
                  <c:v>9.6300000000000008</c:v>
                </c:pt>
                <c:pt idx="1367">
                  <c:v>9.66</c:v>
                </c:pt>
                <c:pt idx="1368">
                  <c:v>9.6999999999999993</c:v>
                </c:pt>
                <c:pt idx="1369">
                  <c:v>9.67</c:v>
                </c:pt>
                <c:pt idx="1370">
                  <c:v>9.5</c:v>
                </c:pt>
                <c:pt idx="1371">
                  <c:v>9.49</c:v>
                </c:pt>
                <c:pt idx="1372">
                  <c:v>9.4600000000000009</c:v>
                </c:pt>
                <c:pt idx="1373">
                  <c:v>9.4600000000000009</c:v>
                </c:pt>
                <c:pt idx="1374">
                  <c:v>9.43</c:v>
                </c:pt>
                <c:pt idx="1375">
                  <c:v>9.4700000000000006</c:v>
                </c:pt>
                <c:pt idx="1376">
                  <c:v>9.48</c:v>
                </c:pt>
                <c:pt idx="1377">
                  <c:v>9.56</c:v>
                </c:pt>
                <c:pt idx="1378">
                  <c:v>9.5500000000000007</c:v>
                </c:pt>
                <c:pt idx="1379">
                  <c:v>9.5299999999999994</c:v>
                </c:pt>
                <c:pt idx="1380">
                  <c:v>9.57</c:v>
                </c:pt>
                <c:pt idx="1381">
                  <c:v>9.58</c:v>
                </c:pt>
                <c:pt idx="1382">
                  <c:v>9.6</c:v>
                </c:pt>
                <c:pt idx="1383">
                  <c:v>9.59</c:v>
                </c:pt>
                <c:pt idx="1384">
                  <c:v>9.59</c:v>
                </c:pt>
                <c:pt idx="1385">
                  <c:v>9.58</c:v>
                </c:pt>
                <c:pt idx="1386">
                  <c:v>9.6</c:v>
                </c:pt>
                <c:pt idx="1387">
                  <c:v>9.6300000000000008</c:v>
                </c:pt>
                <c:pt idx="1388">
                  <c:v>9.59</c:v>
                </c:pt>
                <c:pt idx="1389">
                  <c:v>9.67</c:v>
                </c:pt>
                <c:pt idx="1390">
                  <c:v>9.67</c:v>
                </c:pt>
                <c:pt idx="1391">
                  <c:v>9.67</c:v>
                </c:pt>
                <c:pt idx="1392">
                  <c:v>9.7200000000000006</c:v>
                </c:pt>
                <c:pt idx="1393">
                  <c:v>9.75</c:v>
                </c:pt>
                <c:pt idx="1394">
                  <c:v>9.75</c:v>
                </c:pt>
                <c:pt idx="1395">
                  <c:v>9.8000000000000007</c:v>
                </c:pt>
                <c:pt idx="1396">
                  <c:v>9.82</c:v>
                </c:pt>
                <c:pt idx="1397">
                  <c:v>9.83</c:v>
                </c:pt>
                <c:pt idx="1398">
                  <c:v>9.7899999999999991</c:v>
                </c:pt>
                <c:pt idx="1399">
                  <c:v>9.7200000000000006</c:v>
                </c:pt>
                <c:pt idx="1400">
                  <c:v>9.7100000000000009</c:v>
                </c:pt>
                <c:pt idx="1401">
                  <c:v>9.7200000000000006</c:v>
                </c:pt>
                <c:pt idx="1402">
                  <c:v>9.7799999999999994</c:v>
                </c:pt>
                <c:pt idx="1403">
                  <c:v>9.75</c:v>
                </c:pt>
                <c:pt idx="1404">
                  <c:v>9.75</c:v>
                </c:pt>
                <c:pt idx="1405">
                  <c:v>9.69</c:v>
                </c:pt>
                <c:pt idx="1406">
                  <c:v>9.67</c:v>
                </c:pt>
                <c:pt idx="1407">
                  <c:v>9.6199999999999992</c:v>
                </c:pt>
                <c:pt idx="1408">
                  <c:v>9.66</c:v>
                </c:pt>
                <c:pt idx="1409">
                  <c:v>9.64</c:v>
                </c:pt>
                <c:pt idx="1410">
                  <c:v>9.6199999999999992</c:v>
                </c:pt>
                <c:pt idx="1411">
                  <c:v>9.6199999999999992</c:v>
                </c:pt>
                <c:pt idx="1412">
                  <c:v>9.58</c:v>
                </c:pt>
                <c:pt idx="1413">
                  <c:v>9.59</c:v>
                </c:pt>
                <c:pt idx="1414">
                  <c:v>9.59</c:v>
                </c:pt>
                <c:pt idx="1415">
                  <c:v>9.64</c:v>
                </c:pt>
                <c:pt idx="1416">
                  <c:v>9.65</c:v>
                </c:pt>
                <c:pt idx="1417">
                  <c:v>9.6999999999999993</c:v>
                </c:pt>
                <c:pt idx="1418">
                  <c:v>9.73</c:v>
                </c:pt>
                <c:pt idx="1419">
                  <c:v>9.7200000000000006</c:v>
                </c:pt>
                <c:pt idx="1420">
                  <c:v>9.6199999999999992</c:v>
                </c:pt>
                <c:pt idx="1421">
                  <c:v>9.6199999999999992</c:v>
                </c:pt>
                <c:pt idx="1422">
                  <c:v>9.6</c:v>
                </c:pt>
                <c:pt idx="1423">
                  <c:v>9.51</c:v>
                </c:pt>
                <c:pt idx="1424">
                  <c:v>9.52</c:v>
                </c:pt>
                <c:pt idx="1425">
                  <c:v>9.5299999999999994</c:v>
                </c:pt>
                <c:pt idx="1426">
                  <c:v>9.5500000000000007</c:v>
                </c:pt>
                <c:pt idx="1427">
                  <c:v>9.56</c:v>
                </c:pt>
                <c:pt idx="1428">
                  <c:v>9.5500000000000007</c:v>
                </c:pt>
                <c:pt idx="1429">
                  <c:v>9.51</c:v>
                </c:pt>
                <c:pt idx="1430">
                  <c:v>9.5399999999999991</c:v>
                </c:pt>
                <c:pt idx="1431">
                  <c:v>9.5299999999999994</c:v>
                </c:pt>
                <c:pt idx="1432">
                  <c:v>9.49</c:v>
                </c:pt>
                <c:pt idx="1433">
                  <c:v>9.52</c:v>
                </c:pt>
                <c:pt idx="1434">
                  <c:v>9.66</c:v>
                </c:pt>
                <c:pt idx="1435">
                  <c:v>9.74</c:v>
                </c:pt>
                <c:pt idx="1436">
                  <c:v>9.82</c:v>
                </c:pt>
                <c:pt idx="1437">
                  <c:v>10.01</c:v>
                </c:pt>
                <c:pt idx="1438">
                  <c:v>10.11</c:v>
                </c:pt>
                <c:pt idx="1439">
                  <c:v>10.02</c:v>
                </c:pt>
                <c:pt idx="1440">
                  <c:v>9.98</c:v>
                </c:pt>
                <c:pt idx="1441">
                  <c:v>10.01</c:v>
                </c:pt>
                <c:pt idx="1442">
                  <c:v>10.039999999999999</c:v>
                </c:pt>
                <c:pt idx="1443">
                  <c:v>10.039999999999999</c:v>
                </c:pt>
                <c:pt idx="1444">
                  <c:v>10.050000000000001</c:v>
                </c:pt>
                <c:pt idx="1445">
                  <c:v>10.18</c:v>
                </c:pt>
                <c:pt idx="1446">
                  <c:v>10.220000000000001</c:v>
                </c:pt>
                <c:pt idx="1447">
                  <c:v>10.35</c:v>
                </c:pt>
                <c:pt idx="1448">
                  <c:v>10.32</c:v>
                </c:pt>
                <c:pt idx="1449">
                  <c:v>10.45</c:v>
                </c:pt>
                <c:pt idx="1450">
                  <c:v>10.39</c:v>
                </c:pt>
                <c:pt idx="1451">
                  <c:v>10.34</c:v>
                </c:pt>
                <c:pt idx="1452">
                  <c:v>10.33</c:v>
                </c:pt>
                <c:pt idx="1453">
                  <c:v>10.27</c:v>
                </c:pt>
                <c:pt idx="1454">
                  <c:v>10.26</c:v>
                </c:pt>
                <c:pt idx="1455">
                  <c:v>10.27</c:v>
                </c:pt>
                <c:pt idx="1456">
                  <c:v>10.31</c:v>
                </c:pt>
                <c:pt idx="1457">
                  <c:v>10.45</c:v>
                </c:pt>
                <c:pt idx="1458">
                  <c:v>10.4</c:v>
                </c:pt>
                <c:pt idx="1459">
                  <c:v>10.41</c:v>
                </c:pt>
                <c:pt idx="1460">
                  <c:v>10.4</c:v>
                </c:pt>
                <c:pt idx="1461">
                  <c:v>10.36</c:v>
                </c:pt>
                <c:pt idx="1462">
                  <c:v>10.31</c:v>
                </c:pt>
                <c:pt idx="1463">
                  <c:v>10.33</c:v>
                </c:pt>
                <c:pt idx="1464">
                  <c:v>10.33</c:v>
                </c:pt>
                <c:pt idx="1465">
                  <c:v>10.41</c:v>
                </c:pt>
                <c:pt idx="1466">
                  <c:v>10.43</c:v>
                </c:pt>
                <c:pt idx="1467">
                  <c:v>10.54</c:v>
                </c:pt>
                <c:pt idx="1468">
                  <c:v>10.47</c:v>
                </c:pt>
                <c:pt idx="1469">
                  <c:v>10.5</c:v>
                </c:pt>
                <c:pt idx="1470">
                  <c:v>10.57</c:v>
                </c:pt>
                <c:pt idx="1471">
                  <c:v>10.6</c:v>
                </c:pt>
                <c:pt idx="1472">
                  <c:v>10.67</c:v>
                </c:pt>
                <c:pt idx="1473">
                  <c:v>10.63</c:v>
                </c:pt>
                <c:pt idx="1474">
                  <c:v>10.64</c:v>
                </c:pt>
                <c:pt idx="1475">
                  <c:v>10.61</c:v>
                </c:pt>
                <c:pt idx="1476">
                  <c:v>10.58</c:v>
                </c:pt>
                <c:pt idx="1477">
                  <c:v>10.46</c:v>
                </c:pt>
                <c:pt idx="1478">
                  <c:v>10.51</c:v>
                </c:pt>
                <c:pt idx="1479">
                  <c:v>10.53</c:v>
                </c:pt>
                <c:pt idx="1480">
                  <c:v>10.55</c:v>
                </c:pt>
                <c:pt idx="1481">
                  <c:v>10.52</c:v>
                </c:pt>
                <c:pt idx="1482">
                  <c:v>10.46</c:v>
                </c:pt>
                <c:pt idx="1483">
                  <c:v>10.54</c:v>
                </c:pt>
                <c:pt idx="1484">
                  <c:v>10.49</c:v>
                </c:pt>
                <c:pt idx="1485">
                  <c:v>10.45</c:v>
                </c:pt>
                <c:pt idx="1486">
                  <c:v>10.43</c:v>
                </c:pt>
                <c:pt idx="1487">
                  <c:v>10.37</c:v>
                </c:pt>
                <c:pt idx="1488">
                  <c:v>10.3</c:v>
                </c:pt>
                <c:pt idx="1489">
                  <c:v>10.29</c:v>
                </c:pt>
                <c:pt idx="1490">
                  <c:v>10.23</c:v>
                </c:pt>
                <c:pt idx="1491">
                  <c:v>10.23</c:v>
                </c:pt>
                <c:pt idx="1492">
                  <c:v>10.25</c:v>
                </c:pt>
                <c:pt idx="1493">
                  <c:v>10.25</c:v>
                </c:pt>
                <c:pt idx="1494">
                  <c:v>10.199999999999999</c:v>
                </c:pt>
                <c:pt idx="1495">
                  <c:v>10.28</c:v>
                </c:pt>
                <c:pt idx="1496">
                  <c:v>10.28</c:v>
                </c:pt>
                <c:pt idx="1497">
                  <c:v>10.33</c:v>
                </c:pt>
                <c:pt idx="1498">
                  <c:v>10.27</c:v>
                </c:pt>
                <c:pt idx="1499">
                  <c:v>10.27</c:v>
                </c:pt>
                <c:pt idx="1500">
                  <c:v>10.25</c:v>
                </c:pt>
                <c:pt idx="1501">
                  <c:v>10.27</c:v>
                </c:pt>
                <c:pt idx="1502">
                  <c:v>10.29</c:v>
                </c:pt>
                <c:pt idx="1503">
                  <c:v>10.28</c:v>
                </c:pt>
                <c:pt idx="1504">
                  <c:v>10.35</c:v>
                </c:pt>
                <c:pt idx="1505">
                  <c:v>10.35</c:v>
                </c:pt>
                <c:pt idx="1506">
                  <c:v>10.34</c:v>
                </c:pt>
                <c:pt idx="1507">
                  <c:v>10.29</c:v>
                </c:pt>
                <c:pt idx="1508">
                  <c:v>10.28</c:v>
                </c:pt>
                <c:pt idx="1509">
                  <c:v>10.28</c:v>
                </c:pt>
                <c:pt idx="1510">
                  <c:v>10.28</c:v>
                </c:pt>
                <c:pt idx="1511">
                  <c:v>10.26</c:v>
                </c:pt>
                <c:pt idx="1512">
                  <c:v>10.130000000000001</c:v>
                </c:pt>
                <c:pt idx="1513">
                  <c:v>10.08</c:v>
                </c:pt>
                <c:pt idx="1514">
                  <c:v>10.07</c:v>
                </c:pt>
                <c:pt idx="1515">
                  <c:v>10.029999999999999</c:v>
                </c:pt>
                <c:pt idx="1516">
                  <c:v>10.050000000000001</c:v>
                </c:pt>
                <c:pt idx="1517">
                  <c:v>10.08</c:v>
                </c:pt>
                <c:pt idx="1518">
                  <c:v>10.1</c:v>
                </c:pt>
                <c:pt idx="1519">
                  <c:v>10.09</c:v>
                </c:pt>
                <c:pt idx="1520">
                  <c:v>10.050000000000001</c:v>
                </c:pt>
                <c:pt idx="1521">
                  <c:v>10.01</c:v>
                </c:pt>
                <c:pt idx="1522">
                  <c:v>10.01</c:v>
                </c:pt>
                <c:pt idx="1523">
                  <c:v>10</c:v>
                </c:pt>
                <c:pt idx="1524">
                  <c:v>9.91</c:v>
                </c:pt>
                <c:pt idx="1525">
                  <c:v>9.91</c:v>
                </c:pt>
                <c:pt idx="1526">
                  <c:v>9.9</c:v>
                </c:pt>
                <c:pt idx="1527">
                  <c:v>9.8800000000000008</c:v>
                </c:pt>
                <c:pt idx="1528">
                  <c:v>9.8699999999999992</c:v>
                </c:pt>
                <c:pt idx="1529">
                  <c:v>9.8000000000000007</c:v>
                </c:pt>
                <c:pt idx="1530">
                  <c:v>9.81</c:v>
                </c:pt>
                <c:pt idx="1531">
                  <c:v>9.84</c:v>
                </c:pt>
                <c:pt idx="1532">
                  <c:v>9.89</c:v>
                </c:pt>
                <c:pt idx="1533">
                  <c:v>9.85</c:v>
                </c:pt>
                <c:pt idx="1534">
                  <c:v>9.94</c:v>
                </c:pt>
                <c:pt idx="1535">
                  <c:v>9.99</c:v>
                </c:pt>
                <c:pt idx="1536">
                  <c:v>9.99</c:v>
                </c:pt>
                <c:pt idx="1537">
                  <c:v>9.99</c:v>
                </c:pt>
                <c:pt idx="1538">
                  <c:v>10</c:v>
                </c:pt>
                <c:pt idx="1539">
                  <c:v>9.98</c:v>
                </c:pt>
                <c:pt idx="1540">
                  <c:v>9.99</c:v>
                </c:pt>
                <c:pt idx="1541">
                  <c:v>9.99</c:v>
                </c:pt>
                <c:pt idx="1542">
                  <c:v>9.99</c:v>
                </c:pt>
                <c:pt idx="1543">
                  <c:v>9.98</c:v>
                </c:pt>
                <c:pt idx="1544">
                  <c:v>9.89</c:v>
                </c:pt>
                <c:pt idx="1545">
                  <c:v>9.85</c:v>
                </c:pt>
                <c:pt idx="1546">
                  <c:v>9.89</c:v>
                </c:pt>
                <c:pt idx="1547">
                  <c:v>10.02</c:v>
                </c:pt>
                <c:pt idx="1548">
                  <c:v>9.93</c:v>
                </c:pt>
                <c:pt idx="1549">
                  <c:v>9.9600000000000009</c:v>
                </c:pt>
                <c:pt idx="1550">
                  <c:v>9.9</c:v>
                </c:pt>
                <c:pt idx="1551">
                  <c:v>9.94</c:v>
                </c:pt>
                <c:pt idx="1552">
                  <c:v>10.02</c:v>
                </c:pt>
                <c:pt idx="1553">
                  <c:v>10.050000000000001</c:v>
                </c:pt>
                <c:pt idx="1554">
                  <c:v>9.7100000000000009</c:v>
                </c:pt>
                <c:pt idx="1555">
                  <c:v>9.75</c:v>
                </c:pt>
                <c:pt idx="1556">
                  <c:v>9.73</c:v>
                </c:pt>
                <c:pt idx="1557">
                  <c:v>9.69</c:v>
                </c:pt>
                <c:pt idx="1558">
                  <c:v>9.66</c:v>
                </c:pt>
                <c:pt idx="1559">
                  <c:v>9.5500000000000007</c:v>
                </c:pt>
                <c:pt idx="1560">
                  <c:v>9.5500000000000007</c:v>
                </c:pt>
                <c:pt idx="1561">
                  <c:v>9.56</c:v>
                </c:pt>
                <c:pt idx="1562">
                  <c:v>9.57</c:v>
                </c:pt>
                <c:pt idx="1563">
                  <c:v>9.52</c:v>
                </c:pt>
                <c:pt idx="1564">
                  <c:v>9.52</c:v>
                </c:pt>
                <c:pt idx="1565">
                  <c:v>9.48</c:v>
                </c:pt>
                <c:pt idx="1566">
                  <c:v>9.48</c:v>
                </c:pt>
                <c:pt idx="1567">
                  <c:v>9.33</c:v>
                </c:pt>
                <c:pt idx="1568">
                  <c:v>9.33</c:v>
                </c:pt>
                <c:pt idx="1569">
                  <c:v>9.1999999999999993</c:v>
                </c:pt>
                <c:pt idx="1570">
                  <c:v>9.1999999999999993</c:v>
                </c:pt>
                <c:pt idx="1571">
                  <c:v>9.17</c:v>
                </c:pt>
                <c:pt idx="1572">
                  <c:v>9.2200000000000006</c:v>
                </c:pt>
                <c:pt idx="1573">
                  <c:v>9.17</c:v>
                </c:pt>
                <c:pt idx="1574">
                  <c:v>9.0399999999999991</c:v>
                </c:pt>
                <c:pt idx="1575">
                  <c:v>9.02</c:v>
                </c:pt>
                <c:pt idx="1576">
                  <c:v>9.01</c:v>
                </c:pt>
                <c:pt idx="1577">
                  <c:v>8.98</c:v>
                </c:pt>
                <c:pt idx="1578">
                  <c:v>9.06</c:v>
                </c:pt>
                <c:pt idx="1579">
                  <c:v>9.0299999999999994</c:v>
                </c:pt>
                <c:pt idx="1580">
                  <c:v>9.0299999999999994</c:v>
                </c:pt>
                <c:pt idx="1581">
                  <c:v>9.02</c:v>
                </c:pt>
                <c:pt idx="1582">
                  <c:v>9.09</c:v>
                </c:pt>
                <c:pt idx="1583">
                  <c:v>9.09</c:v>
                </c:pt>
                <c:pt idx="1584">
                  <c:v>9</c:v>
                </c:pt>
                <c:pt idx="1585">
                  <c:v>9.09</c:v>
                </c:pt>
                <c:pt idx="1586">
                  <c:v>9.1</c:v>
                </c:pt>
                <c:pt idx="1587">
                  <c:v>9.07</c:v>
                </c:pt>
                <c:pt idx="1588">
                  <c:v>9.0299999999999994</c:v>
                </c:pt>
                <c:pt idx="1589">
                  <c:v>9</c:v>
                </c:pt>
                <c:pt idx="1590">
                  <c:v>8.92</c:v>
                </c:pt>
                <c:pt idx="1591">
                  <c:v>8.93</c:v>
                </c:pt>
                <c:pt idx="1592">
                  <c:v>8.94</c:v>
                </c:pt>
                <c:pt idx="1593">
                  <c:v>8.9700000000000006</c:v>
                </c:pt>
                <c:pt idx="1594">
                  <c:v>8.93</c:v>
                </c:pt>
                <c:pt idx="1595">
                  <c:v>8.9600000000000009</c:v>
                </c:pt>
                <c:pt idx="1596">
                  <c:v>9</c:v>
                </c:pt>
                <c:pt idx="1597">
                  <c:v>9.1999999999999993</c:v>
                </c:pt>
                <c:pt idx="1598">
                  <c:v>9.17</c:v>
                </c:pt>
                <c:pt idx="1599">
                  <c:v>9.1199999999999992</c:v>
                </c:pt>
                <c:pt idx="1600">
                  <c:v>9.11</c:v>
                </c:pt>
                <c:pt idx="1601">
                  <c:v>9.1199999999999992</c:v>
                </c:pt>
                <c:pt idx="1602">
                  <c:v>9.18</c:v>
                </c:pt>
                <c:pt idx="1603">
                  <c:v>9.1300000000000008</c:v>
                </c:pt>
                <c:pt idx="1604">
                  <c:v>9.1</c:v>
                </c:pt>
                <c:pt idx="1605">
                  <c:v>9.1</c:v>
                </c:pt>
                <c:pt idx="1606">
                  <c:v>9.1</c:v>
                </c:pt>
                <c:pt idx="1607">
                  <c:v>9.07</c:v>
                </c:pt>
                <c:pt idx="1608">
                  <c:v>9.0299999999999994</c:v>
                </c:pt>
                <c:pt idx="1609">
                  <c:v>9.0399999999999991</c:v>
                </c:pt>
                <c:pt idx="1610">
                  <c:v>8.94</c:v>
                </c:pt>
                <c:pt idx="1611">
                  <c:v>8.92</c:v>
                </c:pt>
                <c:pt idx="1612">
                  <c:v>8.9</c:v>
                </c:pt>
                <c:pt idx="1613">
                  <c:v>8.9499999999999993</c:v>
                </c:pt>
                <c:pt idx="1614">
                  <c:v>8.86</c:v>
                </c:pt>
                <c:pt idx="1615">
                  <c:v>8.83</c:v>
                </c:pt>
                <c:pt idx="1616">
                  <c:v>8.83</c:v>
                </c:pt>
                <c:pt idx="1617">
                  <c:v>8.82</c:v>
                </c:pt>
                <c:pt idx="1618">
                  <c:v>8.83</c:v>
                </c:pt>
                <c:pt idx="1619">
                  <c:v>8.83</c:v>
                </c:pt>
                <c:pt idx="1620">
                  <c:v>8.8699999999999992</c:v>
                </c:pt>
                <c:pt idx="1621">
                  <c:v>8.8800000000000008</c:v>
                </c:pt>
                <c:pt idx="1622">
                  <c:v>8.85</c:v>
                </c:pt>
                <c:pt idx="1623">
                  <c:v>8.86</c:v>
                </c:pt>
                <c:pt idx="1624">
                  <c:v>8.89</c:v>
                </c:pt>
                <c:pt idx="1625">
                  <c:v>8.91</c:v>
                </c:pt>
                <c:pt idx="1626">
                  <c:v>8.89</c:v>
                </c:pt>
                <c:pt idx="1627">
                  <c:v>8.82</c:v>
                </c:pt>
                <c:pt idx="1628">
                  <c:v>8.82</c:v>
                </c:pt>
                <c:pt idx="1629">
                  <c:v>8.76</c:v>
                </c:pt>
                <c:pt idx="1630">
                  <c:v>8.7799999999999994</c:v>
                </c:pt>
                <c:pt idx="1631">
                  <c:v>8.7799999999999994</c:v>
                </c:pt>
                <c:pt idx="1632">
                  <c:v>8.8000000000000007</c:v>
                </c:pt>
                <c:pt idx="1633">
                  <c:v>8.8000000000000007</c:v>
                </c:pt>
                <c:pt idx="1634">
                  <c:v>8.8000000000000007</c:v>
                </c:pt>
                <c:pt idx="1635">
                  <c:v>8.76</c:v>
                </c:pt>
                <c:pt idx="1636">
                  <c:v>8.77</c:v>
                </c:pt>
                <c:pt idx="1637">
                  <c:v>8.85</c:v>
                </c:pt>
                <c:pt idx="1638">
                  <c:v>8.89</c:v>
                </c:pt>
                <c:pt idx="1639">
                  <c:v>8.84</c:v>
                </c:pt>
                <c:pt idx="1640">
                  <c:v>8.83</c:v>
                </c:pt>
                <c:pt idx="1641">
                  <c:v>8.83</c:v>
                </c:pt>
                <c:pt idx="1642">
                  <c:v>8.85</c:v>
                </c:pt>
                <c:pt idx="1643">
                  <c:v>8.9</c:v>
                </c:pt>
                <c:pt idx="1644">
                  <c:v>8.9700000000000006</c:v>
                </c:pt>
                <c:pt idx="1645">
                  <c:v>8.9600000000000009</c:v>
                </c:pt>
                <c:pt idx="1646">
                  <c:v>8.9700000000000006</c:v>
                </c:pt>
                <c:pt idx="1647">
                  <c:v>8.9700000000000006</c:v>
                </c:pt>
                <c:pt idx="1648">
                  <c:v>8.94</c:v>
                </c:pt>
                <c:pt idx="1649">
                  <c:v>8.92</c:v>
                </c:pt>
                <c:pt idx="1650">
                  <c:v>8.8800000000000008</c:v>
                </c:pt>
                <c:pt idx="1651">
                  <c:v>8.91</c:v>
                </c:pt>
                <c:pt idx="1652">
                  <c:v>9.01</c:v>
                </c:pt>
                <c:pt idx="1653">
                  <c:v>9.02</c:v>
                </c:pt>
                <c:pt idx="1654">
                  <c:v>9.0500000000000007</c:v>
                </c:pt>
                <c:pt idx="1655">
                  <c:v>9.08</c:v>
                </c:pt>
                <c:pt idx="1656">
                  <c:v>9.09</c:v>
                </c:pt>
                <c:pt idx="1657">
                  <c:v>9.07</c:v>
                </c:pt>
                <c:pt idx="1658">
                  <c:v>9.1300000000000008</c:v>
                </c:pt>
                <c:pt idx="1659">
                  <c:v>9.1300000000000008</c:v>
                </c:pt>
                <c:pt idx="1660">
                  <c:v>9.0399999999999991</c:v>
                </c:pt>
                <c:pt idx="1661">
                  <c:v>9.06</c:v>
                </c:pt>
                <c:pt idx="1662">
                  <c:v>9.19</c:v>
                </c:pt>
                <c:pt idx="1663">
                  <c:v>9.2100000000000009</c:v>
                </c:pt>
                <c:pt idx="1664">
                  <c:v>9.17</c:v>
                </c:pt>
                <c:pt idx="1665">
                  <c:v>9.17</c:v>
                </c:pt>
                <c:pt idx="1666">
                  <c:v>9.19</c:v>
                </c:pt>
                <c:pt idx="1667">
                  <c:v>9.26</c:v>
                </c:pt>
                <c:pt idx="1668">
                  <c:v>9.1999999999999993</c:v>
                </c:pt>
                <c:pt idx="1669">
                  <c:v>9.14</c:v>
                </c:pt>
                <c:pt idx="1670">
                  <c:v>9.14</c:v>
                </c:pt>
                <c:pt idx="1671">
                  <c:v>9.1300000000000008</c:v>
                </c:pt>
                <c:pt idx="1672">
                  <c:v>9.18</c:v>
                </c:pt>
                <c:pt idx="1673">
                  <c:v>9.15</c:v>
                </c:pt>
                <c:pt idx="1674">
                  <c:v>9.19</c:v>
                </c:pt>
                <c:pt idx="1675">
                  <c:v>9.2200000000000006</c:v>
                </c:pt>
                <c:pt idx="1676">
                  <c:v>9.2200000000000006</c:v>
                </c:pt>
                <c:pt idx="1677">
                  <c:v>9.2200000000000006</c:v>
                </c:pt>
                <c:pt idx="1678">
                  <c:v>9.14</c:v>
                </c:pt>
                <c:pt idx="1679">
                  <c:v>9.08</c:v>
                </c:pt>
                <c:pt idx="1680">
                  <c:v>9.06</c:v>
                </c:pt>
                <c:pt idx="1681">
                  <c:v>9.07</c:v>
                </c:pt>
                <c:pt idx="1682">
                  <c:v>9.1300000000000008</c:v>
                </c:pt>
                <c:pt idx="1683">
                  <c:v>9.08</c:v>
                </c:pt>
                <c:pt idx="1684">
                  <c:v>9.1300000000000008</c:v>
                </c:pt>
                <c:pt idx="1685">
                  <c:v>9.15</c:v>
                </c:pt>
                <c:pt idx="1686">
                  <c:v>9.16</c:v>
                </c:pt>
                <c:pt idx="1687">
                  <c:v>9.16</c:v>
                </c:pt>
                <c:pt idx="1688">
                  <c:v>9.18</c:v>
                </c:pt>
                <c:pt idx="1689">
                  <c:v>9.17</c:v>
                </c:pt>
                <c:pt idx="1690">
                  <c:v>9.2200000000000006</c:v>
                </c:pt>
                <c:pt idx="1691">
                  <c:v>9.23</c:v>
                </c:pt>
                <c:pt idx="1692">
                  <c:v>9.24</c:v>
                </c:pt>
                <c:pt idx="1693">
                  <c:v>9.26</c:v>
                </c:pt>
                <c:pt idx="1694">
                  <c:v>9.2200000000000006</c:v>
                </c:pt>
                <c:pt idx="1695">
                  <c:v>9.18</c:v>
                </c:pt>
                <c:pt idx="1696">
                  <c:v>9.18</c:v>
                </c:pt>
                <c:pt idx="1697">
                  <c:v>9.14</c:v>
                </c:pt>
                <c:pt idx="1698">
                  <c:v>9.09</c:v>
                </c:pt>
                <c:pt idx="1699">
                  <c:v>9.1199999999999992</c:v>
                </c:pt>
                <c:pt idx="1700">
                  <c:v>9.1300000000000008</c:v>
                </c:pt>
                <c:pt idx="1701">
                  <c:v>9.1300000000000008</c:v>
                </c:pt>
                <c:pt idx="1702">
                  <c:v>9.1</c:v>
                </c:pt>
                <c:pt idx="1703">
                  <c:v>9.06</c:v>
                </c:pt>
                <c:pt idx="1704">
                  <c:v>9.06</c:v>
                </c:pt>
                <c:pt idx="1705">
                  <c:v>9.06</c:v>
                </c:pt>
                <c:pt idx="1706">
                  <c:v>9.1199999999999992</c:v>
                </c:pt>
                <c:pt idx="1707">
                  <c:v>9.19</c:v>
                </c:pt>
                <c:pt idx="1708">
                  <c:v>9.09</c:v>
                </c:pt>
                <c:pt idx="1709">
                  <c:v>9.02</c:v>
                </c:pt>
                <c:pt idx="1710">
                  <c:v>9.02</c:v>
                </c:pt>
                <c:pt idx="1711">
                  <c:v>9.02</c:v>
                </c:pt>
                <c:pt idx="1712">
                  <c:v>9.0299999999999994</c:v>
                </c:pt>
                <c:pt idx="1713">
                  <c:v>8.9700000000000006</c:v>
                </c:pt>
                <c:pt idx="1714">
                  <c:v>8.92</c:v>
                </c:pt>
                <c:pt idx="1715">
                  <c:v>8.9499999999999993</c:v>
                </c:pt>
                <c:pt idx="1716">
                  <c:v>8.94</c:v>
                </c:pt>
                <c:pt idx="1717">
                  <c:v>8.93</c:v>
                </c:pt>
                <c:pt idx="1718">
                  <c:v>8.92</c:v>
                </c:pt>
                <c:pt idx="1719">
                  <c:v>8.9499999999999993</c:v>
                </c:pt>
                <c:pt idx="1720">
                  <c:v>8.91</c:v>
                </c:pt>
                <c:pt idx="1721">
                  <c:v>8.9</c:v>
                </c:pt>
                <c:pt idx="1722">
                  <c:v>8.9</c:v>
                </c:pt>
                <c:pt idx="1723">
                  <c:v>8.9</c:v>
                </c:pt>
                <c:pt idx="1724">
                  <c:v>8.8699999999999992</c:v>
                </c:pt>
                <c:pt idx="1725">
                  <c:v>8.85</c:v>
                </c:pt>
                <c:pt idx="1726">
                  <c:v>8.85</c:v>
                </c:pt>
                <c:pt idx="1727">
                  <c:v>8.89</c:v>
                </c:pt>
                <c:pt idx="1728">
                  <c:v>8.8800000000000008</c:v>
                </c:pt>
                <c:pt idx="1729">
                  <c:v>8.9</c:v>
                </c:pt>
                <c:pt idx="1730">
                  <c:v>8.86</c:v>
                </c:pt>
                <c:pt idx="1731">
                  <c:v>8.86</c:v>
                </c:pt>
                <c:pt idx="1732">
                  <c:v>8.84</c:v>
                </c:pt>
                <c:pt idx="1733">
                  <c:v>8.84</c:v>
                </c:pt>
                <c:pt idx="1734">
                  <c:v>8.8699999999999992</c:v>
                </c:pt>
                <c:pt idx="1735">
                  <c:v>8.84</c:v>
                </c:pt>
                <c:pt idx="1736">
                  <c:v>8.84</c:v>
                </c:pt>
                <c:pt idx="1737">
                  <c:v>8.83</c:v>
                </c:pt>
                <c:pt idx="1738">
                  <c:v>8.82</c:v>
                </c:pt>
                <c:pt idx="1739">
                  <c:v>8.86</c:v>
                </c:pt>
                <c:pt idx="1740">
                  <c:v>8.8699999999999992</c:v>
                </c:pt>
                <c:pt idx="1741">
                  <c:v>8.86</c:v>
                </c:pt>
                <c:pt idx="1742">
                  <c:v>8.8699999999999992</c:v>
                </c:pt>
                <c:pt idx="1743">
                  <c:v>8.85</c:v>
                </c:pt>
                <c:pt idx="1744">
                  <c:v>8.82</c:v>
                </c:pt>
                <c:pt idx="1745">
                  <c:v>8.7799999999999994</c:v>
                </c:pt>
                <c:pt idx="1746">
                  <c:v>8.7799999999999994</c:v>
                </c:pt>
                <c:pt idx="1747">
                  <c:v>8.75</c:v>
                </c:pt>
                <c:pt idx="1748">
                  <c:v>8.7200000000000006</c:v>
                </c:pt>
                <c:pt idx="1749">
                  <c:v>8.74</c:v>
                </c:pt>
                <c:pt idx="1750">
                  <c:v>8.73</c:v>
                </c:pt>
                <c:pt idx="1751">
                  <c:v>8.74</c:v>
                </c:pt>
                <c:pt idx="1752">
                  <c:v>8.7899999999999991</c:v>
                </c:pt>
                <c:pt idx="1753">
                  <c:v>8.83</c:v>
                </c:pt>
                <c:pt idx="1754">
                  <c:v>8.7899999999999991</c:v>
                </c:pt>
                <c:pt idx="1755">
                  <c:v>8.81</c:v>
                </c:pt>
                <c:pt idx="1756">
                  <c:v>8.82</c:v>
                </c:pt>
                <c:pt idx="1757">
                  <c:v>8.7799999999999994</c:v>
                </c:pt>
                <c:pt idx="1758">
                  <c:v>8.74</c:v>
                </c:pt>
                <c:pt idx="1759">
                  <c:v>8.76</c:v>
                </c:pt>
                <c:pt idx="1760">
                  <c:v>8.76</c:v>
                </c:pt>
                <c:pt idx="1761">
                  <c:v>8.77</c:v>
                </c:pt>
                <c:pt idx="1762">
                  <c:v>8.82</c:v>
                </c:pt>
                <c:pt idx="1763">
                  <c:v>8.81</c:v>
                </c:pt>
                <c:pt idx="1764">
                  <c:v>8.81</c:v>
                </c:pt>
                <c:pt idx="1765">
                  <c:v>8.76</c:v>
                </c:pt>
                <c:pt idx="1766">
                  <c:v>8.76</c:v>
                </c:pt>
                <c:pt idx="1767">
                  <c:v>8.74</c:v>
                </c:pt>
                <c:pt idx="1768">
                  <c:v>8.75</c:v>
                </c:pt>
                <c:pt idx="1769">
                  <c:v>8.7100000000000009</c:v>
                </c:pt>
                <c:pt idx="1770">
                  <c:v>8.74</c:v>
                </c:pt>
                <c:pt idx="1771">
                  <c:v>8.76</c:v>
                </c:pt>
                <c:pt idx="1772">
                  <c:v>8.7899999999999991</c:v>
                </c:pt>
                <c:pt idx="1773">
                  <c:v>8.84</c:v>
                </c:pt>
                <c:pt idx="1774">
                  <c:v>8.83</c:v>
                </c:pt>
                <c:pt idx="1775">
                  <c:v>8.92</c:v>
                </c:pt>
                <c:pt idx="1776">
                  <c:v>8.94</c:v>
                </c:pt>
                <c:pt idx="1777">
                  <c:v>8.93</c:v>
                </c:pt>
                <c:pt idx="1778">
                  <c:v>8.9700000000000006</c:v>
                </c:pt>
                <c:pt idx="1779">
                  <c:v>8.9499999999999993</c:v>
                </c:pt>
                <c:pt idx="1780">
                  <c:v>8.92</c:v>
                </c:pt>
                <c:pt idx="1781">
                  <c:v>8.9499999999999993</c:v>
                </c:pt>
                <c:pt idx="1782">
                  <c:v>8.9700000000000006</c:v>
                </c:pt>
                <c:pt idx="1783">
                  <c:v>8.9499999999999993</c:v>
                </c:pt>
                <c:pt idx="1784">
                  <c:v>8.92</c:v>
                </c:pt>
                <c:pt idx="1785">
                  <c:v>8.91</c:v>
                </c:pt>
                <c:pt idx="1786">
                  <c:v>8.92</c:v>
                </c:pt>
                <c:pt idx="1787">
                  <c:v>8.94</c:v>
                </c:pt>
                <c:pt idx="1788">
                  <c:v>8.84</c:v>
                </c:pt>
                <c:pt idx="1789">
                  <c:v>8.7899999999999991</c:v>
                </c:pt>
                <c:pt idx="1790">
                  <c:v>8.7799999999999994</c:v>
                </c:pt>
                <c:pt idx="1791">
                  <c:v>8.7799999999999994</c:v>
                </c:pt>
                <c:pt idx="1792">
                  <c:v>8.6999999999999993</c:v>
                </c:pt>
                <c:pt idx="1793">
                  <c:v>8.69</c:v>
                </c:pt>
                <c:pt idx="1794">
                  <c:v>8.7100000000000009</c:v>
                </c:pt>
                <c:pt idx="1795">
                  <c:v>8.7799999999999994</c:v>
                </c:pt>
                <c:pt idx="1796">
                  <c:v>8.7899999999999991</c:v>
                </c:pt>
                <c:pt idx="1797">
                  <c:v>8.74</c:v>
                </c:pt>
                <c:pt idx="1798">
                  <c:v>8.74</c:v>
                </c:pt>
                <c:pt idx="1799">
                  <c:v>8.75</c:v>
                </c:pt>
                <c:pt idx="1800">
                  <c:v>8.69</c:v>
                </c:pt>
                <c:pt idx="1801">
                  <c:v>8.68</c:v>
                </c:pt>
                <c:pt idx="1802">
                  <c:v>8.57</c:v>
                </c:pt>
                <c:pt idx="1803">
                  <c:v>8.57</c:v>
                </c:pt>
                <c:pt idx="1804">
                  <c:v>8.56</c:v>
                </c:pt>
                <c:pt idx="1805">
                  <c:v>8.5500000000000007</c:v>
                </c:pt>
                <c:pt idx="1806">
                  <c:v>8.5399999999999991</c:v>
                </c:pt>
                <c:pt idx="1807">
                  <c:v>8.51</c:v>
                </c:pt>
                <c:pt idx="1808">
                  <c:v>8.52</c:v>
                </c:pt>
                <c:pt idx="1809">
                  <c:v>8.43</c:v>
                </c:pt>
                <c:pt idx="1810">
                  <c:v>8.4499999999999993</c:v>
                </c:pt>
                <c:pt idx="1811">
                  <c:v>8.4499999999999993</c:v>
                </c:pt>
                <c:pt idx="1812">
                  <c:v>8.4499999999999993</c:v>
                </c:pt>
                <c:pt idx="1813">
                  <c:v>8.4</c:v>
                </c:pt>
                <c:pt idx="1814">
                  <c:v>8.4600000000000009</c:v>
                </c:pt>
                <c:pt idx="1815">
                  <c:v>8.44</c:v>
                </c:pt>
                <c:pt idx="1816">
                  <c:v>8.43</c:v>
                </c:pt>
                <c:pt idx="1817">
                  <c:v>8.36</c:v>
                </c:pt>
                <c:pt idx="1818">
                  <c:v>8.39</c:v>
                </c:pt>
                <c:pt idx="1819">
                  <c:v>8.4</c:v>
                </c:pt>
                <c:pt idx="1820">
                  <c:v>8.4499999999999993</c:v>
                </c:pt>
                <c:pt idx="1821">
                  <c:v>8.4499999999999993</c:v>
                </c:pt>
                <c:pt idx="1822">
                  <c:v>8.39</c:v>
                </c:pt>
                <c:pt idx="1823">
                  <c:v>8.4</c:v>
                </c:pt>
                <c:pt idx="1824">
                  <c:v>8.4</c:v>
                </c:pt>
                <c:pt idx="1825">
                  <c:v>8.44</c:v>
                </c:pt>
                <c:pt idx="1826">
                  <c:v>8.4499999999999993</c:v>
                </c:pt>
                <c:pt idx="1827">
                  <c:v>8.48</c:v>
                </c:pt>
                <c:pt idx="1828">
                  <c:v>8.51</c:v>
                </c:pt>
                <c:pt idx="1829">
                  <c:v>8.48</c:v>
                </c:pt>
                <c:pt idx="1830">
                  <c:v>8.4700000000000006</c:v>
                </c:pt>
                <c:pt idx="1831">
                  <c:v>8.48</c:v>
                </c:pt>
                <c:pt idx="1832">
                  <c:v>8.49</c:v>
                </c:pt>
                <c:pt idx="1833">
                  <c:v>8.48</c:v>
                </c:pt>
                <c:pt idx="1834">
                  <c:v>8.49</c:v>
                </c:pt>
                <c:pt idx="1835">
                  <c:v>8.5399999999999991</c:v>
                </c:pt>
                <c:pt idx="1836">
                  <c:v>8.5299999999999994</c:v>
                </c:pt>
                <c:pt idx="1837">
                  <c:v>8.5</c:v>
                </c:pt>
                <c:pt idx="1838">
                  <c:v>8.52</c:v>
                </c:pt>
                <c:pt idx="1839">
                  <c:v>8.51</c:v>
                </c:pt>
                <c:pt idx="1840">
                  <c:v>8.5299999999999994</c:v>
                </c:pt>
                <c:pt idx="1841">
                  <c:v>8.5399999999999991</c:v>
                </c:pt>
                <c:pt idx="1842">
                  <c:v>8.52</c:v>
                </c:pt>
                <c:pt idx="1843">
                  <c:v>8.44</c:v>
                </c:pt>
                <c:pt idx="1844">
                  <c:v>8.43</c:v>
                </c:pt>
                <c:pt idx="1845">
                  <c:v>8.4600000000000009</c:v>
                </c:pt>
                <c:pt idx="1846">
                  <c:v>8.4700000000000006</c:v>
                </c:pt>
                <c:pt idx="1847">
                  <c:v>8.49</c:v>
                </c:pt>
                <c:pt idx="1848">
                  <c:v>8.48</c:v>
                </c:pt>
                <c:pt idx="1849">
                  <c:v>8.52</c:v>
                </c:pt>
                <c:pt idx="1850">
                  <c:v>8.56</c:v>
                </c:pt>
                <c:pt idx="1851">
                  <c:v>8.56</c:v>
                </c:pt>
                <c:pt idx="1852">
                  <c:v>8.56</c:v>
                </c:pt>
                <c:pt idx="1853">
                  <c:v>8.6</c:v>
                </c:pt>
                <c:pt idx="1854">
                  <c:v>8.6</c:v>
                </c:pt>
                <c:pt idx="1855">
                  <c:v>8.6300000000000008</c:v>
                </c:pt>
                <c:pt idx="1856">
                  <c:v>8.64</c:v>
                </c:pt>
                <c:pt idx="1857">
                  <c:v>8.6300000000000008</c:v>
                </c:pt>
                <c:pt idx="1858">
                  <c:v>8.66</c:v>
                </c:pt>
                <c:pt idx="1859">
                  <c:v>8.7100000000000009</c:v>
                </c:pt>
                <c:pt idx="1860">
                  <c:v>8.74</c:v>
                </c:pt>
                <c:pt idx="1861">
                  <c:v>8.77</c:v>
                </c:pt>
                <c:pt idx="1862">
                  <c:v>8.76</c:v>
                </c:pt>
                <c:pt idx="1863">
                  <c:v>8.6999999999999993</c:v>
                </c:pt>
                <c:pt idx="1864">
                  <c:v>8.7100000000000009</c:v>
                </c:pt>
                <c:pt idx="1865">
                  <c:v>8.7899999999999991</c:v>
                </c:pt>
                <c:pt idx="1866">
                  <c:v>8.7799999999999994</c:v>
                </c:pt>
                <c:pt idx="1867">
                  <c:v>8.7200000000000006</c:v>
                </c:pt>
                <c:pt idx="1868">
                  <c:v>8.76</c:v>
                </c:pt>
                <c:pt idx="1869">
                  <c:v>8.77</c:v>
                </c:pt>
                <c:pt idx="1870">
                  <c:v>8.73</c:v>
                </c:pt>
                <c:pt idx="1871">
                  <c:v>8.7100000000000009</c:v>
                </c:pt>
                <c:pt idx="1872">
                  <c:v>8.67</c:v>
                </c:pt>
                <c:pt idx="1873">
                  <c:v>8.69</c:v>
                </c:pt>
                <c:pt idx="1874">
                  <c:v>8.69</c:v>
                </c:pt>
                <c:pt idx="1875">
                  <c:v>8.6300000000000008</c:v>
                </c:pt>
                <c:pt idx="1876">
                  <c:v>8.6300000000000008</c:v>
                </c:pt>
                <c:pt idx="1877">
                  <c:v>8.66</c:v>
                </c:pt>
                <c:pt idx="1878">
                  <c:v>8.6199999999999992</c:v>
                </c:pt>
                <c:pt idx="1879">
                  <c:v>8.6300000000000008</c:v>
                </c:pt>
                <c:pt idx="1880">
                  <c:v>8.6300000000000008</c:v>
                </c:pt>
                <c:pt idx="1881">
                  <c:v>8.6300000000000008</c:v>
                </c:pt>
                <c:pt idx="1882">
                  <c:v>8.67</c:v>
                </c:pt>
                <c:pt idx="1883">
                  <c:v>8.65</c:v>
                </c:pt>
                <c:pt idx="1884">
                  <c:v>8.7100000000000009</c:v>
                </c:pt>
                <c:pt idx="1885">
                  <c:v>8.77</c:v>
                </c:pt>
                <c:pt idx="1886">
                  <c:v>8.77</c:v>
                </c:pt>
                <c:pt idx="1887">
                  <c:v>8.73</c:v>
                </c:pt>
                <c:pt idx="1888">
                  <c:v>8.74</c:v>
                </c:pt>
                <c:pt idx="1889">
                  <c:v>8.75</c:v>
                </c:pt>
                <c:pt idx="1890">
                  <c:v>8.75</c:v>
                </c:pt>
                <c:pt idx="1891">
                  <c:v>8.75</c:v>
                </c:pt>
                <c:pt idx="1892">
                  <c:v>8.76</c:v>
                </c:pt>
                <c:pt idx="1893">
                  <c:v>8.67</c:v>
                </c:pt>
                <c:pt idx="1894">
                  <c:v>8.61</c:v>
                </c:pt>
                <c:pt idx="1895">
                  <c:v>8.61</c:v>
                </c:pt>
                <c:pt idx="1896">
                  <c:v>8.6</c:v>
                </c:pt>
                <c:pt idx="1897">
                  <c:v>8.57</c:v>
                </c:pt>
                <c:pt idx="1898">
                  <c:v>8.56</c:v>
                </c:pt>
                <c:pt idx="1899">
                  <c:v>8.59</c:v>
                </c:pt>
                <c:pt idx="1900">
                  <c:v>8.57</c:v>
                </c:pt>
                <c:pt idx="1901">
                  <c:v>8.56</c:v>
                </c:pt>
                <c:pt idx="1902">
                  <c:v>8.5299999999999994</c:v>
                </c:pt>
                <c:pt idx="1903">
                  <c:v>8.49</c:v>
                </c:pt>
                <c:pt idx="1904">
                  <c:v>8.51</c:v>
                </c:pt>
                <c:pt idx="1905">
                  <c:v>8.4700000000000006</c:v>
                </c:pt>
                <c:pt idx="1906">
                  <c:v>8.4700000000000006</c:v>
                </c:pt>
                <c:pt idx="1907">
                  <c:v>8.5299999999999994</c:v>
                </c:pt>
                <c:pt idx="1908">
                  <c:v>8.5399999999999991</c:v>
                </c:pt>
                <c:pt idx="1909">
                  <c:v>8.5399999999999991</c:v>
                </c:pt>
                <c:pt idx="1910">
                  <c:v>8.49</c:v>
                </c:pt>
                <c:pt idx="1911">
                  <c:v>8.5</c:v>
                </c:pt>
                <c:pt idx="1912">
                  <c:v>8.5399999999999991</c:v>
                </c:pt>
                <c:pt idx="1913">
                  <c:v>8.66</c:v>
                </c:pt>
                <c:pt idx="1914">
                  <c:v>8.6999999999999993</c:v>
                </c:pt>
                <c:pt idx="1915">
                  <c:v>8.69</c:v>
                </c:pt>
                <c:pt idx="1916">
                  <c:v>8.69</c:v>
                </c:pt>
                <c:pt idx="1917">
                  <c:v>8.74</c:v>
                </c:pt>
                <c:pt idx="1918">
                  <c:v>8.73</c:v>
                </c:pt>
                <c:pt idx="1919">
                  <c:v>8.75</c:v>
                </c:pt>
                <c:pt idx="1920">
                  <c:v>8.75</c:v>
                </c:pt>
                <c:pt idx="1921">
                  <c:v>8.77</c:v>
                </c:pt>
                <c:pt idx="1922">
                  <c:v>8.75</c:v>
                </c:pt>
                <c:pt idx="1923">
                  <c:v>8.7200000000000006</c:v>
                </c:pt>
                <c:pt idx="1924">
                  <c:v>8.7899999999999991</c:v>
                </c:pt>
                <c:pt idx="1925">
                  <c:v>8.83</c:v>
                </c:pt>
                <c:pt idx="1926">
                  <c:v>8.83</c:v>
                </c:pt>
                <c:pt idx="1927">
                  <c:v>8.84</c:v>
                </c:pt>
                <c:pt idx="1928">
                  <c:v>8.8000000000000007</c:v>
                </c:pt>
                <c:pt idx="1929">
                  <c:v>8.7899999999999991</c:v>
                </c:pt>
                <c:pt idx="1930">
                  <c:v>8.7799999999999994</c:v>
                </c:pt>
                <c:pt idx="1931">
                  <c:v>8.7799999999999994</c:v>
                </c:pt>
                <c:pt idx="1932">
                  <c:v>8.7899999999999991</c:v>
                </c:pt>
                <c:pt idx="1933">
                  <c:v>8.8000000000000007</c:v>
                </c:pt>
                <c:pt idx="1934">
                  <c:v>8.74</c:v>
                </c:pt>
                <c:pt idx="1935">
                  <c:v>8.6999999999999993</c:v>
                </c:pt>
                <c:pt idx="1936">
                  <c:v>8.7100000000000009</c:v>
                </c:pt>
                <c:pt idx="1937">
                  <c:v>8.7100000000000009</c:v>
                </c:pt>
                <c:pt idx="1938">
                  <c:v>8.73</c:v>
                </c:pt>
                <c:pt idx="1939">
                  <c:v>8.73</c:v>
                </c:pt>
                <c:pt idx="1940">
                  <c:v>8.77</c:v>
                </c:pt>
                <c:pt idx="1941">
                  <c:v>8.77</c:v>
                </c:pt>
                <c:pt idx="1942">
                  <c:v>8.77</c:v>
                </c:pt>
                <c:pt idx="1943">
                  <c:v>8.82</c:v>
                </c:pt>
                <c:pt idx="1944">
                  <c:v>8.85</c:v>
                </c:pt>
                <c:pt idx="1945">
                  <c:v>8.9600000000000009</c:v>
                </c:pt>
                <c:pt idx="1946">
                  <c:v>8.98</c:v>
                </c:pt>
                <c:pt idx="1947">
                  <c:v>9</c:v>
                </c:pt>
                <c:pt idx="1948">
                  <c:v>9.01</c:v>
                </c:pt>
                <c:pt idx="1949">
                  <c:v>8.9700000000000006</c:v>
                </c:pt>
                <c:pt idx="1950">
                  <c:v>9.0399999999999991</c:v>
                </c:pt>
                <c:pt idx="1951">
                  <c:v>9.0399999999999991</c:v>
                </c:pt>
                <c:pt idx="1952">
                  <c:v>9.06</c:v>
                </c:pt>
                <c:pt idx="1953">
                  <c:v>9.06</c:v>
                </c:pt>
                <c:pt idx="1954">
                  <c:v>9.16</c:v>
                </c:pt>
                <c:pt idx="1955">
                  <c:v>9.2200000000000006</c:v>
                </c:pt>
                <c:pt idx="1956">
                  <c:v>9.18</c:v>
                </c:pt>
                <c:pt idx="1957">
                  <c:v>9.0500000000000007</c:v>
                </c:pt>
                <c:pt idx="1958">
                  <c:v>9.02</c:v>
                </c:pt>
                <c:pt idx="1959">
                  <c:v>8.98</c:v>
                </c:pt>
                <c:pt idx="1960">
                  <c:v>8.98</c:v>
                </c:pt>
                <c:pt idx="1961">
                  <c:v>8.99</c:v>
                </c:pt>
                <c:pt idx="1962">
                  <c:v>9.01</c:v>
                </c:pt>
                <c:pt idx="1963">
                  <c:v>9.07</c:v>
                </c:pt>
                <c:pt idx="1964">
                  <c:v>9.07</c:v>
                </c:pt>
                <c:pt idx="1965">
                  <c:v>8.94</c:v>
                </c:pt>
                <c:pt idx="1966">
                  <c:v>8.93</c:v>
                </c:pt>
                <c:pt idx="1967">
                  <c:v>8.9600000000000009</c:v>
                </c:pt>
                <c:pt idx="1968">
                  <c:v>9</c:v>
                </c:pt>
                <c:pt idx="1969">
                  <c:v>9.01</c:v>
                </c:pt>
                <c:pt idx="1970">
                  <c:v>9</c:v>
                </c:pt>
                <c:pt idx="1971">
                  <c:v>9.0299999999999994</c:v>
                </c:pt>
                <c:pt idx="1972">
                  <c:v>9.19</c:v>
                </c:pt>
                <c:pt idx="1973">
                  <c:v>9.1199999999999992</c:v>
                </c:pt>
                <c:pt idx="1974">
                  <c:v>9.14</c:v>
                </c:pt>
                <c:pt idx="1975">
                  <c:v>9.11</c:v>
                </c:pt>
                <c:pt idx="1976">
                  <c:v>9.1300000000000008</c:v>
                </c:pt>
                <c:pt idx="1977">
                  <c:v>9.18</c:v>
                </c:pt>
                <c:pt idx="1978">
                  <c:v>9.11</c:v>
                </c:pt>
                <c:pt idx="1979">
                  <c:v>9.01</c:v>
                </c:pt>
                <c:pt idx="1980">
                  <c:v>8.83</c:v>
                </c:pt>
                <c:pt idx="1981">
                  <c:v>8.82</c:v>
                </c:pt>
                <c:pt idx="1982">
                  <c:v>8.84</c:v>
                </c:pt>
                <c:pt idx="1983">
                  <c:v>8.9</c:v>
                </c:pt>
                <c:pt idx="1984">
                  <c:v>8.82</c:v>
                </c:pt>
                <c:pt idx="1985">
                  <c:v>8.83</c:v>
                </c:pt>
                <c:pt idx="1986">
                  <c:v>8.77</c:v>
                </c:pt>
                <c:pt idx="1987">
                  <c:v>8.67</c:v>
                </c:pt>
                <c:pt idx="1988">
                  <c:v>8.6</c:v>
                </c:pt>
                <c:pt idx="1989">
                  <c:v>8.68</c:v>
                </c:pt>
                <c:pt idx="1990">
                  <c:v>8.6</c:v>
                </c:pt>
                <c:pt idx="1991">
                  <c:v>8.61</c:v>
                </c:pt>
                <c:pt idx="1992">
                  <c:v>8.51</c:v>
                </c:pt>
                <c:pt idx="1993">
                  <c:v>8.64</c:v>
                </c:pt>
                <c:pt idx="1994">
                  <c:v>8.68</c:v>
                </c:pt>
                <c:pt idx="1995">
                  <c:v>8.4700000000000006</c:v>
                </c:pt>
                <c:pt idx="1996">
                  <c:v>8.49</c:v>
                </c:pt>
                <c:pt idx="1997">
                  <c:v>8.65</c:v>
                </c:pt>
                <c:pt idx="1998">
                  <c:v>8.7100000000000009</c:v>
                </c:pt>
                <c:pt idx="1999">
                  <c:v>8.61</c:v>
                </c:pt>
                <c:pt idx="2000">
                  <c:v>8.5500000000000007</c:v>
                </c:pt>
                <c:pt idx="2001">
                  <c:v>8.57</c:v>
                </c:pt>
                <c:pt idx="2002">
                  <c:v>8.7200000000000006</c:v>
                </c:pt>
                <c:pt idx="2003">
                  <c:v>8.67</c:v>
                </c:pt>
                <c:pt idx="2004">
                  <c:v>8.5500000000000007</c:v>
                </c:pt>
                <c:pt idx="2005">
                  <c:v>8.48</c:v>
                </c:pt>
                <c:pt idx="2006">
                  <c:v>8.51</c:v>
                </c:pt>
                <c:pt idx="2007">
                  <c:v>8.5500000000000007</c:v>
                </c:pt>
                <c:pt idx="2008">
                  <c:v>8.56</c:v>
                </c:pt>
                <c:pt idx="2009">
                  <c:v>8.52</c:v>
                </c:pt>
                <c:pt idx="2010">
                  <c:v>8.48</c:v>
                </c:pt>
                <c:pt idx="2011">
                  <c:v>8.4499999999999993</c:v>
                </c:pt>
                <c:pt idx="2012">
                  <c:v>8.33</c:v>
                </c:pt>
                <c:pt idx="2013">
                  <c:v>8.3000000000000007</c:v>
                </c:pt>
                <c:pt idx="2014">
                  <c:v>8.27</c:v>
                </c:pt>
                <c:pt idx="2015">
                  <c:v>8.1999999999999993</c:v>
                </c:pt>
                <c:pt idx="2016">
                  <c:v>8.2100000000000009</c:v>
                </c:pt>
                <c:pt idx="2017">
                  <c:v>8.23</c:v>
                </c:pt>
                <c:pt idx="2018">
                  <c:v>8.18</c:v>
                </c:pt>
                <c:pt idx="2019">
                  <c:v>8.15</c:v>
                </c:pt>
                <c:pt idx="2020">
                  <c:v>8.19</c:v>
                </c:pt>
                <c:pt idx="2021">
                  <c:v>8.19</c:v>
                </c:pt>
                <c:pt idx="2022">
                  <c:v>8.16</c:v>
                </c:pt>
                <c:pt idx="2023">
                  <c:v>8.1</c:v>
                </c:pt>
                <c:pt idx="2024">
                  <c:v>8.08</c:v>
                </c:pt>
                <c:pt idx="2025">
                  <c:v>8.0500000000000007</c:v>
                </c:pt>
                <c:pt idx="2026">
                  <c:v>8.0500000000000007</c:v>
                </c:pt>
                <c:pt idx="2027">
                  <c:v>8.08</c:v>
                </c:pt>
                <c:pt idx="2028">
                  <c:v>8.08</c:v>
                </c:pt>
                <c:pt idx="2029">
                  <c:v>8.0299999999999994</c:v>
                </c:pt>
                <c:pt idx="2030">
                  <c:v>8.0299999999999994</c:v>
                </c:pt>
                <c:pt idx="2031">
                  <c:v>8.0500000000000007</c:v>
                </c:pt>
                <c:pt idx="2032">
                  <c:v>8.11</c:v>
                </c:pt>
                <c:pt idx="2033">
                  <c:v>8.06</c:v>
                </c:pt>
                <c:pt idx="2034">
                  <c:v>8.07</c:v>
                </c:pt>
                <c:pt idx="2035">
                  <c:v>8.11</c:v>
                </c:pt>
                <c:pt idx="2036">
                  <c:v>8.15</c:v>
                </c:pt>
                <c:pt idx="2037">
                  <c:v>8.25</c:v>
                </c:pt>
                <c:pt idx="2038">
                  <c:v>8.23</c:v>
                </c:pt>
                <c:pt idx="2039">
                  <c:v>8.2200000000000006</c:v>
                </c:pt>
                <c:pt idx="2040">
                  <c:v>8.24</c:v>
                </c:pt>
                <c:pt idx="2041">
                  <c:v>8.27</c:v>
                </c:pt>
                <c:pt idx="2042">
                  <c:v>8.26</c:v>
                </c:pt>
                <c:pt idx="2043">
                  <c:v>8.3000000000000007</c:v>
                </c:pt>
                <c:pt idx="2044">
                  <c:v>8.25</c:v>
                </c:pt>
                <c:pt idx="2045">
                  <c:v>8.27</c:v>
                </c:pt>
                <c:pt idx="2046">
                  <c:v>8.26</c:v>
                </c:pt>
                <c:pt idx="2047">
                  <c:v>8.26</c:v>
                </c:pt>
                <c:pt idx="2048">
                  <c:v>8.1999999999999993</c:v>
                </c:pt>
                <c:pt idx="2049">
                  <c:v>8.1999999999999993</c:v>
                </c:pt>
                <c:pt idx="2050">
                  <c:v>8.18</c:v>
                </c:pt>
                <c:pt idx="2051">
                  <c:v>8.1999999999999993</c:v>
                </c:pt>
                <c:pt idx="2052">
                  <c:v>8.23</c:v>
                </c:pt>
                <c:pt idx="2053">
                  <c:v>8.26</c:v>
                </c:pt>
                <c:pt idx="2054">
                  <c:v>8.33</c:v>
                </c:pt>
                <c:pt idx="2055">
                  <c:v>8.2799999999999994</c:v>
                </c:pt>
                <c:pt idx="2056">
                  <c:v>8.27</c:v>
                </c:pt>
                <c:pt idx="2057">
                  <c:v>8.15</c:v>
                </c:pt>
                <c:pt idx="2058">
                  <c:v>8.1</c:v>
                </c:pt>
                <c:pt idx="2059">
                  <c:v>8.1</c:v>
                </c:pt>
                <c:pt idx="2060">
                  <c:v>8.1</c:v>
                </c:pt>
                <c:pt idx="2061">
                  <c:v>8.11</c:v>
                </c:pt>
                <c:pt idx="2062">
                  <c:v>8.07</c:v>
                </c:pt>
                <c:pt idx="2063">
                  <c:v>8.1199999999999992</c:v>
                </c:pt>
                <c:pt idx="2064">
                  <c:v>8.07</c:v>
                </c:pt>
                <c:pt idx="2066">
                  <c:v>8.06</c:v>
                </c:pt>
                <c:pt idx="2067">
                  <c:v>8.11</c:v>
                </c:pt>
                <c:pt idx="2068">
                  <c:v>8.0500000000000007</c:v>
                </c:pt>
                <c:pt idx="2069">
                  <c:v>8.0500000000000007</c:v>
                </c:pt>
                <c:pt idx="2070">
                  <c:v>7.96</c:v>
                </c:pt>
                <c:pt idx="2071">
                  <c:v>8.02</c:v>
                </c:pt>
                <c:pt idx="2072">
                  <c:v>7.98</c:v>
                </c:pt>
                <c:pt idx="2073">
                  <c:v>7.98</c:v>
                </c:pt>
                <c:pt idx="2074">
                  <c:v>7.92</c:v>
                </c:pt>
                <c:pt idx="2075">
                  <c:v>7.82</c:v>
                </c:pt>
                <c:pt idx="2076">
                  <c:v>7.75</c:v>
                </c:pt>
                <c:pt idx="2077">
                  <c:v>7.74</c:v>
                </c:pt>
                <c:pt idx="2078">
                  <c:v>7.8</c:v>
                </c:pt>
                <c:pt idx="2079">
                  <c:v>7.82</c:v>
                </c:pt>
                <c:pt idx="2080">
                  <c:v>7.79</c:v>
                </c:pt>
                <c:pt idx="2081">
                  <c:v>7.89</c:v>
                </c:pt>
                <c:pt idx="2082">
                  <c:v>7.88</c:v>
                </c:pt>
                <c:pt idx="2083">
                  <c:v>7.89</c:v>
                </c:pt>
                <c:pt idx="2084">
                  <c:v>7.92</c:v>
                </c:pt>
                <c:pt idx="2085">
                  <c:v>7.91</c:v>
                </c:pt>
                <c:pt idx="2086">
                  <c:v>7.89</c:v>
                </c:pt>
                <c:pt idx="2087">
                  <c:v>7.88</c:v>
                </c:pt>
                <c:pt idx="2088">
                  <c:v>7.84</c:v>
                </c:pt>
                <c:pt idx="2089">
                  <c:v>7.81</c:v>
                </c:pt>
                <c:pt idx="2090">
                  <c:v>7.79</c:v>
                </c:pt>
                <c:pt idx="2091">
                  <c:v>7.8</c:v>
                </c:pt>
                <c:pt idx="2092">
                  <c:v>7.83</c:v>
                </c:pt>
                <c:pt idx="2093">
                  <c:v>7.84</c:v>
                </c:pt>
                <c:pt idx="2094">
                  <c:v>7.86</c:v>
                </c:pt>
                <c:pt idx="2095">
                  <c:v>7.88</c:v>
                </c:pt>
                <c:pt idx="2096">
                  <c:v>7.87</c:v>
                </c:pt>
                <c:pt idx="2097">
                  <c:v>7.83</c:v>
                </c:pt>
                <c:pt idx="2098">
                  <c:v>7.77</c:v>
                </c:pt>
                <c:pt idx="2099">
                  <c:v>7.75</c:v>
                </c:pt>
                <c:pt idx="2100">
                  <c:v>7.66</c:v>
                </c:pt>
                <c:pt idx="2101">
                  <c:v>7.64</c:v>
                </c:pt>
                <c:pt idx="2102">
                  <c:v>7.61</c:v>
                </c:pt>
                <c:pt idx="2103">
                  <c:v>7.63</c:v>
                </c:pt>
                <c:pt idx="2104">
                  <c:v>7.63</c:v>
                </c:pt>
                <c:pt idx="2105">
                  <c:v>7.6</c:v>
                </c:pt>
                <c:pt idx="2106">
                  <c:v>7.5</c:v>
                </c:pt>
                <c:pt idx="2107">
                  <c:v>7.46</c:v>
                </c:pt>
                <c:pt idx="2108">
                  <c:v>7.39</c:v>
                </c:pt>
                <c:pt idx="2109">
                  <c:v>7.4</c:v>
                </c:pt>
                <c:pt idx="2110">
                  <c:v>7.27</c:v>
                </c:pt>
                <c:pt idx="2111">
                  <c:v>7.24</c:v>
                </c:pt>
                <c:pt idx="2112">
                  <c:v>7.3</c:v>
                </c:pt>
                <c:pt idx="2113">
                  <c:v>7.27</c:v>
                </c:pt>
                <c:pt idx="2114">
                  <c:v>7.3</c:v>
                </c:pt>
                <c:pt idx="2115">
                  <c:v>7.35</c:v>
                </c:pt>
                <c:pt idx="2116">
                  <c:v>7.32</c:v>
                </c:pt>
                <c:pt idx="2117">
                  <c:v>7.31</c:v>
                </c:pt>
                <c:pt idx="2118">
                  <c:v>7.35</c:v>
                </c:pt>
                <c:pt idx="2119">
                  <c:v>7.34</c:v>
                </c:pt>
                <c:pt idx="2120">
                  <c:v>7.34</c:v>
                </c:pt>
                <c:pt idx="2121">
                  <c:v>7.37</c:v>
                </c:pt>
                <c:pt idx="2122">
                  <c:v>7.34</c:v>
                </c:pt>
                <c:pt idx="2123">
                  <c:v>7.39</c:v>
                </c:pt>
                <c:pt idx="2124">
                  <c:v>7.38</c:v>
                </c:pt>
                <c:pt idx="2125">
                  <c:v>7.33</c:v>
                </c:pt>
                <c:pt idx="2126">
                  <c:v>7.29</c:v>
                </c:pt>
                <c:pt idx="2127">
                  <c:v>7.24</c:v>
                </c:pt>
                <c:pt idx="2128">
                  <c:v>7.22</c:v>
                </c:pt>
                <c:pt idx="2129">
                  <c:v>7.25</c:v>
                </c:pt>
                <c:pt idx="2130">
                  <c:v>7.27</c:v>
                </c:pt>
                <c:pt idx="2131">
                  <c:v>7.29</c:v>
                </c:pt>
                <c:pt idx="2132">
                  <c:v>7.21</c:v>
                </c:pt>
                <c:pt idx="2133">
                  <c:v>7.17</c:v>
                </c:pt>
                <c:pt idx="2134">
                  <c:v>7.14</c:v>
                </c:pt>
                <c:pt idx="2137">
                  <c:v>7.09</c:v>
                </c:pt>
                <c:pt idx="2138">
                  <c:v>7.09</c:v>
                </c:pt>
                <c:pt idx="2139">
                  <c:v>7.11</c:v>
                </c:pt>
                <c:pt idx="2140">
                  <c:v>7.09</c:v>
                </c:pt>
                <c:pt idx="2141">
                  <c:v>7.07</c:v>
                </c:pt>
                <c:pt idx="2142">
                  <c:v>7.09</c:v>
                </c:pt>
                <c:pt idx="2143">
                  <c:v>7.14</c:v>
                </c:pt>
                <c:pt idx="2144">
                  <c:v>7.04</c:v>
                </c:pt>
                <c:pt idx="2145">
                  <c:v>7.13</c:v>
                </c:pt>
                <c:pt idx="2146">
                  <c:v>7.16</c:v>
                </c:pt>
                <c:pt idx="2147">
                  <c:v>7.16</c:v>
                </c:pt>
                <c:pt idx="2148">
                  <c:v>7.15</c:v>
                </c:pt>
                <c:pt idx="2149">
                  <c:v>7.2</c:v>
                </c:pt>
                <c:pt idx="2150">
                  <c:v>7.19</c:v>
                </c:pt>
                <c:pt idx="2151">
                  <c:v>7.18</c:v>
                </c:pt>
                <c:pt idx="2152">
                  <c:v>7.18</c:v>
                </c:pt>
                <c:pt idx="2153">
                  <c:v>7.13</c:v>
                </c:pt>
                <c:pt idx="2154">
                  <c:v>7.19</c:v>
                </c:pt>
                <c:pt idx="2155">
                  <c:v>7.21</c:v>
                </c:pt>
                <c:pt idx="2156">
                  <c:v>7.2</c:v>
                </c:pt>
                <c:pt idx="2157">
                  <c:v>7.22</c:v>
                </c:pt>
                <c:pt idx="2158">
                  <c:v>7.15</c:v>
                </c:pt>
                <c:pt idx="2159">
                  <c:v>7.15</c:v>
                </c:pt>
                <c:pt idx="2160">
                  <c:v>7.17</c:v>
                </c:pt>
                <c:pt idx="2161">
                  <c:v>7.17</c:v>
                </c:pt>
                <c:pt idx="2162">
                  <c:v>7.12</c:v>
                </c:pt>
                <c:pt idx="2163">
                  <c:v>7.15</c:v>
                </c:pt>
                <c:pt idx="2166">
                  <c:v>7.18</c:v>
                </c:pt>
                <c:pt idx="2167">
                  <c:v>7.19</c:v>
                </c:pt>
                <c:pt idx="2168">
                  <c:v>7.19</c:v>
                </c:pt>
                <c:pt idx="2169">
                  <c:v>7.19</c:v>
                </c:pt>
                <c:pt idx="2170">
                  <c:v>7.23</c:v>
                </c:pt>
                <c:pt idx="2172">
                  <c:v>7.28</c:v>
                </c:pt>
                <c:pt idx="2173">
                  <c:v>7.27</c:v>
                </c:pt>
                <c:pt idx="2174">
                  <c:v>7.25</c:v>
                </c:pt>
                <c:pt idx="2175">
                  <c:v>7.24</c:v>
                </c:pt>
                <c:pt idx="2176">
                  <c:v>7.18</c:v>
                </c:pt>
                <c:pt idx="2177">
                  <c:v>7.12</c:v>
                </c:pt>
                <c:pt idx="2178">
                  <c:v>7.04</c:v>
                </c:pt>
                <c:pt idx="2179">
                  <c:v>7</c:v>
                </c:pt>
                <c:pt idx="2180">
                  <c:v>7</c:v>
                </c:pt>
                <c:pt idx="2181">
                  <c:v>6.97</c:v>
                </c:pt>
                <c:pt idx="2182">
                  <c:v>6.95</c:v>
                </c:pt>
                <c:pt idx="2183">
                  <c:v>6.91</c:v>
                </c:pt>
                <c:pt idx="2184">
                  <c:v>6.93</c:v>
                </c:pt>
                <c:pt idx="2185">
                  <c:v>6.84</c:v>
                </c:pt>
                <c:pt idx="2186">
                  <c:v>6.8</c:v>
                </c:pt>
                <c:pt idx="2187">
                  <c:v>6.81</c:v>
                </c:pt>
                <c:pt idx="2188">
                  <c:v>6.8</c:v>
                </c:pt>
                <c:pt idx="2189">
                  <c:v>6.7</c:v>
                </c:pt>
                <c:pt idx="2190">
                  <c:v>6.76</c:v>
                </c:pt>
                <c:pt idx="2191">
                  <c:v>6.7</c:v>
                </c:pt>
                <c:pt idx="2192">
                  <c:v>6.72</c:v>
                </c:pt>
                <c:pt idx="2193">
                  <c:v>6.72</c:v>
                </c:pt>
                <c:pt idx="2194">
                  <c:v>6.78</c:v>
                </c:pt>
                <c:pt idx="2195">
                  <c:v>6.8</c:v>
                </c:pt>
                <c:pt idx="2196">
                  <c:v>6.83</c:v>
                </c:pt>
                <c:pt idx="2197">
                  <c:v>6.75</c:v>
                </c:pt>
                <c:pt idx="2198">
                  <c:v>6.73</c:v>
                </c:pt>
                <c:pt idx="2199">
                  <c:v>6.82</c:v>
                </c:pt>
                <c:pt idx="2200">
                  <c:v>6.83</c:v>
                </c:pt>
                <c:pt idx="2201">
                  <c:v>6.81</c:v>
                </c:pt>
                <c:pt idx="2202">
                  <c:v>6.77</c:v>
                </c:pt>
                <c:pt idx="2204">
                  <c:v>6.79</c:v>
                </c:pt>
                <c:pt idx="2205">
                  <c:v>6.71</c:v>
                </c:pt>
                <c:pt idx="2206">
                  <c:v>6.7</c:v>
                </c:pt>
                <c:pt idx="2207">
                  <c:v>6.72</c:v>
                </c:pt>
                <c:pt idx="2208">
                  <c:v>6.78</c:v>
                </c:pt>
                <c:pt idx="2209">
                  <c:v>6.78</c:v>
                </c:pt>
                <c:pt idx="2210">
                  <c:v>6.76</c:v>
                </c:pt>
                <c:pt idx="2211">
                  <c:v>6.78</c:v>
                </c:pt>
                <c:pt idx="2212">
                  <c:v>6.75</c:v>
                </c:pt>
                <c:pt idx="2213">
                  <c:v>6.75</c:v>
                </c:pt>
                <c:pt idx="2214">
                  <c:v>6.72</c:v>
                </c:pt>
                <c:pt idx="2215">
                  <c:v>6.63</c:v>
                </c:pt>
                <c:pt idx="2216">
                  <c:v>6.44</c:v>
                </c:pt>
                <c:pt idx="2217">
                  <c:v>6.43</c:v>
                </c:pt>
                <c:pt idx="2218">
                  <c:v>6.43</c:v>
                </c:pt>
                <c:pt idx="2219">
                  <c:v>6.44</c:v>
                </c:pt>
                <c:pt idx="2220">
                  <c:v>6.36</c:v>
                </c:pt>
                <c:pt idx="2221">
                  <c:v>6.39</c:v>
                </c:pt>
                <c:pt idx="2222">
                  <c:v>6.36</c:v>
                </c:pt>
                <c:pt idx="2223">
                  <c:v>6.31</c:v>
                </c:pt>
                <c:pt idx="2224">
                  <c:v>6.27</c:v>
                </c:pt>
                <c:pt idx="2225">
                  <c:v>6.31</c:v>
                </c:pt>
                <c:pt idx="2227">
                  <c:v>6.33</c:v>
                </c:pt>
                <c:pt idx="2228">
                  <c:v>6.3</c:v>
                </c:pt>
                <c:pt idx="2229">
                  <c:v>6.3</c:v>
                </c:pt>
                <c:pt idx="2230">
                  <c:v>6.33</c:v>
                </c:pt>
                <c:pt idx="2231">
                  <c:v>6.33</c:v>
                </c:pt>
                <c:pt idx="2232">
                  <c:v>6.31</c:v>
                </c:pt>
                <c:pt idx="2233">
                  <c:v>6.26</c:v>
                </c:pt>
                <c:pt idx="2234">
                  <c:v>6.23</c:v>
                </c:pt>
                <c:pt idx="2235">
                  <c:v>6.15</c:v>
                </c:pt>
                <c:pt idx="2236">
                  <c:v>6.12</c:v>
                </c:pt>
                <c:pt idx="2237">
                  <c:v>6.12</c:v>
                </c:pt>
                <c:pt idx="2238">
                  <c:v>6.15</c:v>
                </c:pt>
                <c:pt idx="2239">
                  <c:v>6.16</c:v>
                </c:pt>
                <c:pt idx="2240">
                  <c:v>6.22</c:v>
                </c:pt>
                <c:pt idx="2241">
                  <c:v>6.16</c:v>
                </c:pt>
                <c:pt idx="2242">
                  <c:v>6.17</c:v>
                </c:pt>
                <c:pt idx="2243">
                  <c:v>6.14</c:v>
                </c:pt>
                <c:pt idx="2244">
                  <c:v>6.15</c:v>
                </c:pt>
                <c:pt idx="2245">
                  <c:v>6.14</c:v>
                </c:pt>
                <c:pt idx="2246">
                  <c:v>6.12</c:v>
                </c:pt>
                <c:pt idx="2247">
                  <c:v>6.16</c:v>
                </c:pt>
                <c:pt idx="2248">
                  <c:v>6.21</c:v>
                </c:pt>
                <c:pt idx="2249">
                  <c:v>6.18</c:v>
                </c:pt>
                <c:pt idx="2250">
                  <c:v>6.13</c:v>
                </c:pt>
                <c:pt idx="2251">
                  <c:v>6.06</c:v>
                </c:pt>
                <c:pt idx="2252">
                  <c:v>6.09</c:v>
                </c:pt>
                <c:pt idx="2253">
                  <c:v>6.14</c:v>
                </c:pt>
                <c:pt idx="2254">
                  <c:v>6.18</c:v>
                </c:pt>
                <c:pt idx="2255">
                  <c:v>6.12</c:v>
                </c:pt>
                <c:pt idx="2256">
                  <c:v>6.08</c:v>
                </c:pt>
                <c:pt idx="2257">
                  <c:v>6.03</c:v>
                </c:pt>
                <c:pt idx="2258">
                  <c:v>6.05</c:v>
                </c:pt>
                <c:pt idx="2259">
                  <c:v>6.06</c:v>
                </c:pt>
                <c:pt idx="2260">
                  <c:v>6.05</c:v>
                </c:pt>
                <c:pt idx="2261">
                  <c:v>6.05</c:v>
                </c:pt>
                <c:pt idx="2262">
                  <c:v>6.03</c:v>
                </c:pt>
                <c:pt idx="2263">
                  <c:v>5.99</c:v>
                </c:pt>
                <c:pt idx="2264">
                  <c:v>6</c:v>
                </c:pt>
                <c:pt idx="2265">
                  <c:v>6</c:v>
                </c:pt>
                <c:pt idx="2266">
                  <c:v>6.02</c:v>
                </c:pt>
                <c:pt idx="2267">
                  <c:v>5.98</c:v>
                </c:pt>
                <c:pt idx="2268">
                  <c:v>5.96</c:v>
                </c:pt>
                <c:pt idx="2269">
                  <c:v>5.96</c:v>
                </c:pt>
                <c:pt idx="2270">
                  <c:v>5.91</c:v>
                </c:pt>
                <c:pt idx="2271">
                  <c:v>5.91</c:v>
                </c:pt>
                <c:pt idx="2272">
                  <c:v>5.9</c:v>
                </c:pt>
                <c:pt idx="2273">
                  <c:v>5.88</c:v>
                </c:pt>
                <c:pt idx="2274">
                  <c:v>5.89</c:v>
                </c:pt>
                <c:pt idx="2275">
                  <c:v>5.84</c:v>
                </c:pt>
                <c:pt idx="2276">
                  <c:v>5.89</c:v>
                </c:pt>
                <c:pt idx="2277">
                  <c:v>5.9</c:v>
                </c:pt>
                <c:pt idx="2278">
                  <c:v>5.99</c:v>
                </c:pt>
                <c:pt idx="2279">
                  <c:v>5.98</c:v>
                </c:pt>
                <c:pt idx="2280">
                  <c:v>5.99</c:v>
                </c:pt>
                <c:pt idx="2282">
                  <c:v>6.05</c:v>
                </c:pt>
                <c:pt idx="2283">
                  <c:v>6.06</c:v>
                </c:pt>
                <c:pt idx="2284">
                  <c:v>6.06</c:v>
                </c:pt>
                <c:pt idx="2285">
                  <c:v>6.1</c:v>
                </c:pt>
                <c:pt idx="2286">
                  <c:v>6.13</c:v>
                </c:pt>
                <c:pt idx="2287">
                  <c:v>6.05</c:v>
                </c:pt>
                <c:pt idx="2288">
                  <c:v>6.08</c:v>
                </c:pt>
                <c:pt idx="2290">
                  <c:v>6.06</c:v>
                </c:pt>
                <c:pt idx="2291">
                  <c:v>6.03</c:v>
                </c:pt>
                <c:pt idx="2292">
                  <c:v>6.01</c:v>
                </c:pt>
                <c:pt idx="2293">
                  <c:v>5.95</c:v>
                </c:pt>
                <c:pt idx="2294">
                  <c:v>5.94</c:v>
                </c:pt>
                <c:pt idx="2295">
                  <c:v>5.96</c:v>
                </c:pt>
                <c:pt idx="2296">
                  <c:v>6.05</c:v>
                </c:pt>
                <c:pt idx="2297">
                  <c:v>6.07</c:v>
                </c:pt>
                <c:pt idx="2298">
                  <c:v>6.05</c:v>
                </c:pt>
                <c:pt idx="2299">
                  <c:v>6.03</c:v>
                </c:pt>
                <c:pt idx="2300">
                  <c:v>6.01</c:v>
                </c:pt>
                <c:pt idx="2301">
                  <c:v>5.98</c:v>
                </c:pt>
                <c:pt idx="2302">
                  <c:v>6.03</c:v>
                </c:pt>
                <c:pt idx="2303">
                  <c:v>6.01</c:v>
                </c:pt>
                <c:pt idx="2304">
                  <c:v>6.04</c:v>
                </c:pt>
                <c:pt idx="2305">
                  <c:v>6.03</c:v>
                </c:pt>
                <c:pt idx="2306">
                  <c:v>5.99</c:v>
                </c:pt>
                <c:pt idx="2307">
                  <c:v>5.99</c:v>
                </c:pt>
                <c:pt idx="2308">
                  <c:v>5.9</c:v>
                </c:pt>
                <c:pt idx="2309">
                  <c:v>5.85</c:v>
                </c:pt>
                <c:pt idx="2310">
                  <c:v>5.83</c:v>
                </c:pt>
                <c:pt idx="2311">
                  <c:v>5.82</c:v>
                </c:pt>
                <c:pt idx="2312">
                  <c:v>5.84</c:v>
                </c:pt>
                <c:pt idx="2313">
                  <c:v>5.78</c:v>
                </c:pt>
                <c:pt idx="2314">
                  <c:v>5.81</c:v>
                </c:pt>
                <c:pt idx="2315">
                  <c:v>5.77</c:v>
                </c:pt>
                <c:pt idx="2316">
                  <c:v>5.75</c:v>
                </c:pt>
                <c:pt idx="2317">
                  <c:v>5.72</c:v>
                </c:pt>
                <c:pt idx="2318">
                  <c:v>5.71</c:v>
                </c:pt>
                <c:pt idx="2319">
                  <c:v>5.66</c:v>
                </c:pt>
                <c:pt idx="2320">
                  <c:v>5.65</c:v>
                </c:pt>
                <c:pt idx="2321">
                  <c:v>5.65</c:v>
                </c:pt>
                <c:pt idx="2322">
                  <c:v>5.65</c:v>
                </c:pt>
                <c:pt idx="2323">
                  <c:v>5.63</c:v>
                </c:pt>
                <c:pt idx="2324">
                  <c:v>5.61</c:v>
                </c:pt>
                <c:pt idx="2325">
                  <c:v>5.64</c:v>
                </c:pt>
                <c:pt idx="2326">
                  <c:v>5.58</c:v>
                </c:pt>
                <c:pt idx="2327">
                  <c:v>5.69</c:v>
                </c:pt>
                <c:pt idx="2328">
                  <c:v>5.72</c:v>
                </c:pt>
                <c:pt idx="2329">
                  <c:v>5.72</c:v>
                </c:pt>
                <c:pt idx="2330">
                  <c:v>5.66</c:v>
                </c:pt>
                <c:pt idx="2331">
                  <c:v>5.65</c:v>
                </c:pt>
                <c:pt idx="2332">
                  <c:v>5.64</c:v>
                </c:pt>
                <c:pt idx="2333">
                  <c:v>5.61</c:v>
                </c:pt>
                <c:pt idx="2334">
                  <c:v>5.65</c:v>
                </c:pt>
                <c:pt idx="2335">
                  <c:v>5.66</c:v>
                </c:pt>
                <c:pt idx="2336">
                  <c:v>5.67</c:v>
                </c:pt>
                <c:pt idx="2337">
                  <c:v>5.64</c:v>
                </c:pt>
                <c:pt idx="2338">
                  <c:v>5.62</c:v>
                </c:pt>
                <c:pt idx="2339">
                  <c:v>5.65</c:v>
                </c:pt>
                <c:pt idx="2340">
                  <c:v>5.68</c:v>
                </c:pt>
                <c:pt idx="2341">
                  <c:v>5.67</c:v>
                </c:pt>
                <c:pt idx="2342">
                  <c:v>5.7</c:v>
                </c:pt>
                <c:pt idx="2343">
                  <c:v>5.71</c:v>
                </c:pt>
                <c:pt idx="2344">
                  <c:v>5.72</c:v>
                </c:pt>
                <c:pt idx="2345">
                  <c:v>5.7</c:v>
                </c:pt>
                <c:pt idx="2346">
                  <c:v>5.7</c:v>
                </c:pt>
                <c:pt idx="2347">
                  <c:v>5.71</c:v>
                </c:pt>
                <c:pt idx="2348">
                  <c:v>5.73</c:v>
                </c:pt>
                <c:pt idx="2349">
                  <c:v>5.8</c:v>
                </c:pt>
                <c:pt idx="2350">
                  <c:v>5.83</c:v>
                </c:pt>
                <c:pt idx="2351">
                  <c:v>5.92</c:v>
                </c:pt>
                <c:pt idx="2352">
                  <c:v>5.91</c:v>
                </c:pt>
                <c:pt idx="2353">
                  <c:v>5.91</c:v>
                </c:pt>
                <c:pt idx="2354">
                  <c:v>5.87</c:v>
                </c:pt>
                <c:pt idx="2355">
                  <c:v>5.88</c:v>
                </c:pt>
                <c:pt idx="2356">
                  <c:v>5.9</c:v>
                </c:pt>
                <c:pt idx="2357">
                  <c:v>5.91</c:v>
                </c:pt>
                <c:pt idx="2358">
                  <c:v>5.93</c:v>
                </c:pt>
                <c:pt idx="2359">
                  <c:v>5.89</c:v>
                </c:pt>
                <c:pt idx="2360">
                  <c:v>5.98</c:v>
                </c:pt>
                <c:pt idx="2361">
                  <c:v>6.06</c:v>
                </c:pt>
                <c:pt idx="2362">
                  <c:v>6.07</c:v>
                </c:pt>
                <c:pt idx="2363">
                  <c:v>6.01</c:v>
                </c:pt>
                <c:pt idx="2364">
                  <c:v>6.14</c:v>
                </c:pt>
                <c:pt idx="2365">
                  <c:v>6.25</c:v>
                </c:pt>
                <c:pt idx="2366">
                  <c:v>6.14</c:v>
                </c:pt>
                <c:pt idx="2367">
                  <c:v>6.32</c:v>
                </c:pt>
                <c:pt idx="2368">
                  <c:v>6.47</c:v>
                </c:pt>
                <c:pt idx="2369">
                  <c:v>6.38</c:v>
                </c:pt>
                <c:pt idx="2370">
                  <c:v>6.32</c:v>
                </c:pt>
                <c:pt idx="2371">
                  <c:v>6.14</c:v>
                </c:pt>
                <c:pt idx="2372">
                  <c:v>6.19</c:v>
                </c:pt>
                <c:pt idx="2373">
                  <c:v>6.3</c:v>
                </c:pt>
                <c:pt idx="2374">
                  <c:v>6.29</c:v>
                </c:pt>
                <c:pt idx="2375">
                  <c:v>6.38</c:v>
                </c:pt>
                <c:pt idx="2376">
                  <c:v>6.26</c:v>
                </c:pt>
                <c:pt idx="2377">
                  <c:v>6.16</c:v>
                </c:pt>
                <c:pt idx="2378">
                  <c:v>6.17</c:v>
                </c:pt>
                <c:pt idx="2379">
                  <c:v>6.24</c:v>
                </c:pt>
                <c:pt idx="2380">
                  <c:v>6.39</c:v>
                </c:pt>
                <c:pt idx="2381">
                  <c:v>6.46</c:v>
                </c:pt>
                <c:pt idx="2382">
                  <c:v>6.43</c:v>
                </c:pt>
                <c:pt idx="2383">
                  <c:v>6.41</c:v>
                </c:pt>
                <c:pt idx="2384">
                  <c:v>6.55</c:v>
                </c:pt>
                <c:pt idx="2385">
                  <c:v>6.61</c:v>
                </c:pt>
                <c:pt idx="2386">
                  <c:v>6.51</c:v>
                </c:pt>
                <c:pt idx="2387">
                  <c:v>6.59</c:v>
                </c:pt>
                <c:pt idx="2388">
                  <c:v>6.56</c:v>
                </c:pt>
                <c:pt idx="2389">
                  <c:v>6.47</c:v>
                </c:pt>
                <c:pt idx="2392">
                  <c:v>6.49</c:v>
                </c:pt>
                <c:pt idx="2393">
                  <c:v>6.46</c:v>
                </c:pt>
                <c:pt idx="2394">
                  <c:v>6.51</c:v>
                </c:pt>
                <c:pt idx="2395">
                  <c:v>6.54</c:v>
                </c:pt>
                <c:pt idx="2396">
                  <c:v>6.51</c:v>
                </c:pt>
                <c:pt idx="2397">
                  <c:v>6.49</c:v>
                </c:pt>
                <c:pt idx="2398">
                  <c:v>6.5</c:v>
                </c:pt>
                <c:pt idx="2399">
                  <c:v>6.53</c:v>
                </c:pt>
                <c:pt idx="2400">
                  <c:v>6.58</c:v>
                </c:pt>
                <c:pt idx="2401">
                  <c:v>6.73</c:v>
                </c:pt>
                <c:pt idx="2402">
                  <c:v>6.84</c:v>
                </c:pt>
                <c:pt idx="2403">
                  <c:v>6.95</c:v>
                </c:pt>
                <c:pt idx="2404">
                  <c:v>6.92</c:v>
                </c:pt>
                <c:pt idx="2405">
                  <c:v>6.77</c:v>
                </c:pt>
                <c:pt idx="2406">
                  <c:v>6.95</c:v>
                </c:pt>
                <c:pt idx="2407">
                  <c:v>6.87</c:v>
                </c:pt>
                <c:pt idx="2408">
                  <c:v>6.78</c:v>
                </c:pt>
                <c:pt idx="2409">
                  <c:v>6.82</c:v>
                </c:pt>
                <c:pt idx="2410">
                  <c:v>6.79</c:v>
                </c:pt>
                <c:pt idx="2411">
                  <c:v>6.84</c:v>
                </c:pt>
                <c:pt idx="2412">
                  <c:v>6.9</c:v>
                </c:pt>
                <c:pt idx="2413">
                  <c:v>7.04</c:v>
                </c:pt>
                <c:pt idx="2414">
                  <c:v>7.07</c:v>
                </c:pt>
                <c:pt idx="2415">
                  <c:v>7.03</c:v>
                </c:pt>
                <c:pt idx="2416">
                  <c:v>7.11</c:v>
                </c:pt>
                <c:pt idx="2417">
                  <c:v>7</c:v>
                </c:pt>
                <c:pt idx="2418">
                  <c:v>6.92</c:v>
                </c:pt>
                <c:pt idx="2420">
                  <c:v>6.93</c:v>
                </c:pt>
                <c:pt idx="2421">
                  <c:v>6.85</c:v>
                </c:pt>
                <c:pt idx="2422">
                  <c:v>6.81</c:v>
                </c:pt>
                <c:pt idx="2423">
                  <c:v>6.67</c:v>
                </c:pt>
                <c:pt idx="2424">
                  <c:v>6.67</c:v>
                </c:pt>
                <c:pt idx="2425">
                  <c:v>6.77</c:v>
                </c:pt>
                <c:pt idx="2427">
                  <c:v>6.93</c:v>
                </c:pt>
                <c:pt idx="2428">
                  <c:v>7.09</c:v>
                </c:pt>
                <c:pt idx="2429">
                  <c:v>7.07</c:v>
                </c:pt>
                <c:pt idx="2430">
                  <c:v>7.17</c:v>
                </c:pt>
                <c:pt idx="2431">
                  <c:v>7.16</c:v>
                </c:pt>
                <c:pt idx="2432">
                  <c:v>7.31</c:v>
                </c:pt>
                <c:pt idx="2433">
                  <c:v>7.49</c:v>
                </c:pt>
                <c:pt idx="2434">
                  <c:v>7.54</c:v>
                </c:pt>
                <c:pt idx="2435">
                  <c:v>7.36</c:v>
                </c:pt>
                <c:pt idx="2436">
                  <c:v>7.33</c:v>
                </c:pt>
                <c:pt idx="2437">
                  <c:v>7.37</c:v>
                </c:pt>
                <c:pt idx="2438">
                  <c:v>7.28</c:v>
                </c:pt>
                <c:pt idx="2439">
                  <c:v>7.28</c:v>
                </c:pt>
                <c:pt idx="2440">
                  <c:v>7.22</c:v>
                </c:pt>
                <c:pt idx="2441">
                  <c:v>7.46</c:v>
                </c:pt>
                <c:pt idx="2442">
                  <c:v>7.46</c:v>
                </c:pt>
                <c:pt idx="2443">
                  <c:v>7.48</c:v>
                </c:pt>
                <c:pt idx="2444">
                  <c:v>7.66</c:v>
                </c:pt>
                <c:pt idx="2445">
                  <c:v>7.7</c:v>
                </c:pt>
                <c:pt idx="2446">
                  <c:v>7.84</c:v>
                </c:pt>
                <c:pt idx="2447">
                  <c:v>7.92</c:v>
                </c:pt>
                <c:pt idx="2448">
                  <c:v>7.76</c:v>
                </c:pt>
                <c:pt idx="2449">
                  <c:v>7.57</c:v>
                </c:pt>
                <c:pt idx="2450">
                  <c:v>7.44</c:v>
                </c:pt>
                <c:pt idx="2451">
                  <c:v>7.35</c:v>
                </c:pt>
                <c:pt idx="2452">
                  <c:v>7.35</c:v>
                </c:pt>
                <c:pt idx="2453">
                  <c:v>7.32</c:v>
                </c:pt>
                <c:pt idx="2454">
                  <c:v>7.5</c:v>
                </c:pt>
                <c:pt idx="2455">
                  <c:v>7.58</c:v>
                </c:pt>
                <c:pt idx="2456">
                  <c:v>7.53</c:v>
                </c:pt>
                <c:pt idx="2457">
                  <c:v>7.65</c:v>
                </c:pt>
                <c:pt idx="2458">
                  <c:v>7.67</c:v>
                </c:pt>
                <c:pt idx="2459">
                  <c:v>7.58</c:v>
                </c:pt>
                <c:pt idx="2460">
                  <c:v>7.62</c:v>
                </c:pt>
                <c:pt idx="2461">
                  <c:v>7.47</c:v>
                </c:pt>
                <c:pt idx="2462">
                  <c:v>7.37</c:v>
                </c:pt>
                <c:pt idx="2463">
                  <c:v>7.38</c:v>
                </c:pt>
                <c:pt idx="2466">
                  <c:v>7.26</c:v>
                </c:pt>
                <c:pt idx="2467">
                  <c:v>7.2</c:v>
                </c:pt>
                <c:pt idx="2468">
                  <c:v>7.3</c:v>
                </c:pt>
                <c:pt idx="2469">
                  <c:v>7.27</c:v>
                </c:pt>
                <c:pt idx="2470">
                  <c:v>7.33</c:v>
                </c:pt>
                <c:pt idx="2471">
                  <c:v>7.2</c:v>
                </c:pt>
                <c:pt idx="2472">
                  <c:v>7.22</c:v>
                </c:pt>
                <c:pt idx="2473">
                  <c:v>7.27</c:v>
                </c:pt>
                <c:pt idx="2474">
                  <c:v>7.32</c:v>
                </c:pt>
                <c:pt idx="2475">
                  <c:v>7.29</c:v>
                </c:pt>
                <c:pt idx="2476">
                  <c:v>7.26</c:v>
                </c:pt>
                <c:pt idx="2477">
                  <c:v>7.15</c:v>
                </c:pt>
                <c:pt idx="2478">
                  <c:v>7.17</c:v>
                </c:pt>
                <c:pt idx="2479">
                  <c:v>7.28</c:v>
                </c:pt>
                <c:pt idx="2480">
                  <c:v>7.3</c:v>
                </c:pt>
                <c:pt idx="2481">
                  <c:v>7.34</c:v>
                </c:pt>
                <c:pt idx="2482">
                  <c:v>7.46</c:v>
                </c:pt>
                <c:pt idx="2483">
                  <c:v>7.49</c:v>
                </c:pt>
                <c:pt idx="2484">
                  <c:v>7.58</c:v>
                </c:pt>
                <c:pt idx="2485">
                  <c:v>7.72</c:v>
                </c:pt>
                <c:pt idx="2487">
                  <c:v>7.65</c:v>
                </c:pt>
                <c:pt idx="2488">
                  <c:v>7.71</c:v>
                </c:pt>
                <c:pt idx="2489">
                  <c:v>7.84</c:v>
                </c:pt>
                <c:pt idx="2490">
                  <c:v>7.89</c:v>
                </c:pt>
                <c:pt idx="2491">
                  <c:v>7.91</c:v>
                </c:pt>
                <c:pt idx="2492">
                  <c:v>7.85</c:v>
                </c:pt>
                <c:pt idx="2493">
                  <c:v>7.84</c:v>
                </c:pt>
                <c:pt idx="2494">
                  <c:v>7.83</c:v>
                </c:pt>
                <c:pt idx="2495">
                  <c:v>7.77</c:v>
                </c:pt>
                <c:pt idx="2496">
                  <c:v>7.74</c:v>
                </c:pt>
                <c:pt idx="2497">
                  <c:v>7.78</c:v>
                </c:pt>
                <c:pt idx="2498">
                  <c:v>7.84</c:v>
                </c:pt>
                <c:pt idx="2499">
                  <c:v>7.9</c:v>
                </c:pt>
                <c:pt idx="2500">
                  <c:v>7.88</c:v>
                </c:pt>
                <c:pt idx="2501">
                  <c:v>7.98</c:v>
                </c:pt>
                <c:pt idx="2502">
                  <c:v>8.08</c:v>
                </c:pt>
                <c:pt idx="2503">
                  <c:v>8.07</c:v>
                </c:pt>
                <c:pt idx="2504">
                  <c:v>7.99</c:v>
                </c:pt>
                <c:pt idx="2505">
                  <c:v>8.09</c:v>
                </c:pt>
                <c:pt idx="2506">
                  <c:v>8.08</c:v>
                </c:pt>
                <c:pt idx="2507">
                  <c:v>8.07</c:v>
                </c:pt>
                <c:pt idx="2508">
                  <c:v>8.11</c:v>
                </c:pt>
                <c:pt idx="2509">
                  <c:v>8.07</c:v>
                </c:pt>
                <c:pt idx="2510">
                  <c:v>8.1999999999999993</c:v>
                </c:pt>
                <c:pt idx="2511">
                  <c:v>8.1300000000000008</c:v>
                </c:pt>
                <c:pt idx="2512">
                  <c:v>8.23</c:v>
                </c:pt>
                <c:pt idx="2513">
                  <c:v>8.23</c:v>
                </c:pt>
                <c:pt idx="2514">
                  <c:v>8.24</c:v>
                </c:pt>
                <c:pt idx="2515">
                  <c:v>8.1300000000000008</c:v>
                </c:pt>
                <c:pt idx="2516">
                  <c:v>8.15</c:v>
                </c:pt>
                <c:pt idx="2517">
                  <c:v>8.16</c:v>
                </c:pt>
                <c:pt idx="2518">
                  <c:v>8.08</c:v>
                </c:pt>
                <c:pt idx="2519">
                  <c:v>8.1300000000000008</c:v>
                </c:pt>
                <c:pt idx="2520">
                  <c:v>8.14</c:v>
                </c:pt>
                <c:pt idx="2521">
                  <c:v>8.25</c:v>
                </c:pt>
                <c:pt idx="2522">
                  <c:v>8.23</c:v>
                </c:pt>
                <c:pt idx="2523">
                  <c:v>8.32</c:v>
                </c:pt>
                <c:pt idx="2524">
                  <c:v>8.3000000000000007</c:v>
                </c:pt>
                <c:pt idx="2525">
                  <c:v>8.25</c:v>
                </c:pt>
                <c:pt idx="2526">
                  <c:v>8.1300000000000008</c:v>
                </c:pt>
                <c:pt idx="2527">
                  <c:v>8.11</c:v>
                </c:pt>
                <c:pt idx="2528">
                  <c:v>8.1300000000000008</c:v>
                </c:pt>
                <c:pt idx="2529">
                  <c:v>7.97</c:v>
                </c:pt>
                <c:pt idx="2530">
                  <c:v>8</c:v>
                </c:pt>
                <c:pt idx="2531">
                  <c:v>7.99</c:v>
                </c:pt>
                <c:pt idx="2532">
                  <c:v>8</c:v>
                </c:pt>
                <c:pt idx="2533">
                  <c:v>8.0500000000000007</c:v>
                </c:pt>
                <c:pt idx="2534">
                  <c:v>8.1300000000000008</c:v>
                </c:pt>
                <c:pt idx="2535">
                  <c:v>8.23</c:v>
                </c:pt>
                <c:pt idx="2536">
                  <c:v>8.24</c:v>
                </c:pt>
                <c:pt idx="2537">
                  <c:v>8.36</c:v>
                </c:pt>
                <c:pt idx="2538">
                  <c:v>8.3800000000000008</c:v>
                </c:pt>
                <c:pt idx="2539">
                  <c:v>8.36</c:v>
                </c:pt>
                <c:pt idx="2540">
                  <c:v>8.31</c:v>
                </c:pt>
                <c:pt idx="2543">
                  <c:v>8.42</c:v>
                </c:pt>
                <c:pt idx="2544">
                  <c:v>8.3800000000000008</c:v>
                </c:pt>
                <c:pt idx="2545">
                  <c:v>8.25</c:v>
                </c:pt>
                <c:pt idx="2546">
                  <c:v>8.2899999999999991</c:v>
                </c:pt>
                <c:pt idx="2547">
                  <c:v>8.31</c:v>
                </c:pt>
                <c:pt idx="2548">
                  <c:v>8.1999999999999993</c:v>
                </c:pt>
                <c:pt idx="2549">
                  <c:v>8.14</c:v>
                </c:pt>
                <c:pt idx="2551">
                  <c:v>8.16</c:v>
                </c:pt>
                <c:pt idx="2552">
                  <c:v>8.1</c:v>
                </c:pt>
                <c:pt idx="2553">
                  <c:v>8.14</c:v>
                </c:pt>
                <c:pt idx="2554">
                  <c:v>8.2200000000000006</c:v>
                </c:pt>
                <c:pt idx="2555">
                  <c:v>8.2100000000000009</c:v>
                </c:pt>
                <c:pt idx="2556">
                  <c:v>8.19</c:v>
                </c:pt>
                <c:pt idx="2557">
                  <c:v>8.11</c:v>
                </c:pt>
                <c:pt idx="2558">
                  <c:v>7.99</c:v>
                </c:pt>
                <c:pt idx="2559">
                  <c:v>7.98</c:v>
                </c:pt>
                <c:pt idx="2560">
                  <c:v>7.94</c:v>
                </c:pt>
                <c:pt idx="2561">
                  <c:v>7.9</c:v>
                </c:pt>
                <c:pt idx="2562">
                  <c:v>7.96</c:v>
                </c:pt>
                <c:pt idx="2563">
                  <c:v>7.88</c:v>
                </c:pt>
                <c:pt idx="2564">
                  <c:v>7.9</c:v>
                </c:pt>
                <c:pt idx="2565">
                  <c:v>7.82</c:v>
                </c:pt>
                <c:pt idx="2566">
                  <c:v>7.81</c:v>
                </c:pt>
                <c:pt idx="2567">
                  <c:v>7.86</c:v>
                </c:pt>
                <c:pt idx="2568">
                  <c:v>7.88</c:v>
                </c:pt>
                <c:pt idx="2569">
                  <c:v>7.9</c:v>
                </c:pt>
                <c:pt idx="2570">
                  <c:v>7.85</c:v>
                </c:pt>
                <c:pt idx="2571">
                  <c:v>7.99</c:v>
                </c:pt>
                <c:pt idx="2572">
                  <c:v>8.09</c:v>
                </c:pt>
                <c:pt idx="2573">
                  <c:v>8.0500000000000007</c:v>
                </c:pt>
                <c:pt idx="2574">
                  <c:v>8.07</c:v>
                </c:pt>
                <c:pt idx="2575">
                  <c:v>8.02</c:v>
                </c:pt>
                <c:pt idx="2576">
                  <c:v>8.09</c:v>
                </c:pt>
                <c:pt idx="2577">
                  <c:v>8.1300000000000008</c:v>
                </c:pt>
                <c:pt idx="2578">
                  <c:v>8.15</c:v>
                </c:pt>
                <c:pt idx="2579">
                  <c:v>8.0399999999999991</c:v>
                </c:pt>
                <c:pt idx="2580">
                  <c:v>8.0500000000000007</c:v>
                </c:pt>
                <c:pt idx="2581">
                  <c:v>8.08</c:v>
                </c:pt>
                <c:pt idx="2582">
                  <c:v>8.0399999999999991</c:v>
                </c:pt>
                <c:pt idx="2583">
                  <c:v>8.0399999999999991</c:v>
                </c:pt>
                <c:pt idx="2584">
                  <c:v>8.1999999999999993</c:v>
                </c:pt>
                <c:pt idx="2585">
                  <c:v>8.2799999999999994</c:v>
                </c:pt>
                <c:pt idx="2587">
                  <c:v>8.35</c:v>
                </c:pt>
                <c:pt idx="2588">
                  <c:v>8.36</c:v>
                </c:pt>
                <c:pt idx="2589">
                  <c:v>8.43</c:v>
                </c:pt>
                <c:pt idx="2590">
                  <c:v>8.3800000000000008</c:v>
                </c:pt>
                <c:pt idx="2591">
                  <c:v>8.35</c:v>
                </c:pt>
                <c:pt idx="2592">
                  <c:v>8.33</c:v>
                </c:pt>
                <c:pt idx="2593">
                  <c:v>8.2799999999999994</c:v>
                </c:pt>
                <c:pt idx="2594">
                  <c:v>8.27</c:v>
                </c:pt>
                <c:pt idx="2595">
                  <c:v>8.1999999999999993</c:v>
                </c:pt>
                <c:pt idx="2596">
                  <c:v>8.18</c:v>
                </c:pt>
                <c:pt idx="2597">
                  <c:v>8.19</c:v>
                </c:pt>
                <c:pt idx="2598">
                  <c:v>8.1199999999999992</c:v>
                </c:pt>
                <c:pt idx="2599">
                  <c:v>8.16</c:v>
                </c:pt>
                <c:pt idx="2600">
                  <c:v>8.15</c:v>
                </c:pt>
                <c:pt idx="2601">
                  <c:v>8.26</c:v>
                </c:pt>
                <c:pt idx="2602">
                  <c:v>8.2100000000000009</c:v>
                </c:pt>
                <c:pt idx="2603">
                  <c:v>8.18</c:v>
                </c:pt>
                <c:pt idx="2604">
                  <c:v>8.1199999999999992</c:v>
                </c:pt>
                <c:pt idx="2605">
                  <c:v>8.09</c:v>
                </c:pt>
                <c:pt idx="2606">
                  <c:v>8.1</c:v>
                </c:pt>
                <c:pt idx="2607">
                  <c:v>8.11</c:v>
                </c:pt>
                <c:pt idx="2608">
                  <c:v>8.08</c:v>
                </c:pt>
                <c:pt idx="2609">
                  <c:v>8.1199999999999992</c:v>
                </c:pt>
                <c:pt idx="2610">
                  <c:v>8.0500000000000007</c:v>
                </c:pt>
                <c:pt idx="2611">
                  <c:v>8.01</c:v>
                </c:pt>
                <c:pt idx="2612">
                  <c:v>7.95</c:v>
                </c:pt>
                <c:pt idx="2613">
                  <c:v>7.96</c:v>
                </c:pt>
                <c:pt idx="2614">
                  <c:v>7.94</c:v>
                </c:pt>
                <c:pt idx="2615">
                  <c:v>7.98</c:v>
                </c:pt>
                <c:pt idx="2616">
                  <c:v>8.0299999999999994</c:v>
                </c:pt>
                <c:pt idx="2617">
                  <c:v>8.01</c:v>
                </c:pt>
                <c:pt idx="2618">
                  <c:v>8</c:v>
                </c:pt>
                <c:pt idx="2619">
                  <c:v>8.01</c:v>
                </c:pt>
                <c:pt idx="2620">
                  <c:v>7.99</c:v>
                </c:pt>
                <c:pt idx="2621">
                  <c:v>7.97</c:v>
                </c:pt>
                <c:pt idx="2622">
                  <c:v>8.06</c:v>
                </c:pt>
                <c:pt idx="2623">
                  <c:v>8.08</c:v>
                </c:pt>
                <c:pt idx="2624">
                  <c:v>7.97</c:v>
                </c:pt>
                <c:pt idx="2625">
                  <c:v>8.01</c:v>
                </c:pt>
                <c:pt idx="2626">
                  <c:v>7.94</c:v>
                </c:pt>
                <c:pt idx="2627">
                  <c:v>8</c:v>
                </c:pt>
                <c:pt idx="2628">
                  <c:v>7.97</c:v>
                </c:pt>
                <c:pt idx="2629">
                  <c:v>8.01</c:v>
                </c:pt>
                <c:pt idx="2630">
                  <c:v>8.0500000000000007</c:v>
                </c:pt>
                <c:pt idx="2631">
                  <c:v>8.1300000000000008</c:v>
                </c:pt>
                <c:pt idx="2632">
                  <c:v>8.2799999999999994</c:v>
                </c:pt>
                <c:pt idx="2633">
                  <c:v>8.23</c:v>
                </c:pt>
                <c:pt idx="2634">
                  <c:v>8.25</c:v>
                </c:pt>
                <c:pt idx="2635">
                  <c:v>8.1999999999999993</c:v>
                </c:pt>
                <c:pt idx="2636">
                  <c:v>8.24</c:v>
                </c:pt>
                <c:pt idx="2637">
                  <c:v>8.0500000000000007</c:v>
                </c:pt>
                <c:pt idx="2638">
                  <c:v>8.0299999999999994</c:v>
                </c:pt>
                <c:pt idx="2639">
                  <c:v>7.95</c:v>
                </c:pt>
                <c:pt idx="2640">
                  <c:v>7.99</c:v>
                </c:pt>
                <c:pt idx="2641">
                  <c:v>7.98</c:v>
                </c:pt>
                <c:pt idx="2642">
                  <c:v>7.89</c:v>
                </c:pt>
                <c:pt idx="2643">
                  <c:v>7.94</c:v>
                </c:pt>
                <c:pt idx="2644">
                  <c:v>7.96</c:v>
                </c:pt>
                <c:pt idx="2645">
                  <c:v>7.87</c:v>
                </c:pt>
                <c:pt idx="2646">
                  <c:v>7.88</c:v>
                </c:pt>
                <c:pt idx="2647">
                  <c:v>7.92</c:v>
                </c:pt>
                <c:pt idx="2648">
                  <c:v>7.97</c:v>
                </c:pt>
                <c:pt idx="2649">
                  <c:v>7.79</c:v>
                </c:pt>
                <c:pt idx="2650">
                  <c:v>7.91</c:v>
                </c:pt>
                <c:pt idx="2651">
                  <c:v>7.81</c:v>
                </c:pt>
                <c:pt idx="2652">
                  <c:v>7.79</c:v>
                </c:pt>
                <c:pt idx="2653">
                  <c:v>7.75</c:v>
                </c:pt>
                <c:pt idx="2654">
                  <c:v>7.79</c:v>
                </c:pt>
                <c:pt idx="2655">
                  <c:v>7.72</c:v>
                </c:pt>
                <c:pt idx="2656">
                  <c:v>7.79</c:v>
                </c:pt>
                <c:pt idx="2657">
                  <c:v>7.82</c:v>
                </c:pt>
                <c:pt idx="2658">
                  <c:v>7.85</c:v>
                </c:pt>
                <c:pt idx="2659">
                  <c:v>7.79</c:v>
                </c:pt>
                <c:pt idx="2662">
                  <c:v>7.83</c:v>
                </c:pt>
                <c:pt idx="2663">
                  <c:v>7.92</c:v>
                </c:pt>
                <c:pt idx="2664">
                  <c:v>7.93</c:v>
                </c:pt>
                <c:pt idx="2665">
                  <c:v>7.86</c:v>
                </c:pt>
                <c:pt idx="2666">
                  <c:v>7.82</c:v>
                </c:pt>
                <c:pt idx="2667">
                  <c:v>7.85</c:v>
                </c:pt>
                <c:pt idx="2668">
                  <c:v>7.8</c:v>
                </c:pt>
                <c:pt idx="2669">
                  <c:v>7.82</c:v>
                </c:pt>
                <c:pt idx="2670">
                  <c:v>7.84</c:v>
                </c:pt>
                <c:pt idx="2672">
                  <c:v>7.9</c:v>
                </c:pt>
                <c:pt idx="2673">
                  <c:v>7.8</c:v>
                </c:pt>
                <c:pt idx="2674">
                  <c:v>7.79</c:v>
                </c:pt>
                <c:pt idx="2675">
                  <c:v>7.68</c:v>
                </c:pt>
                <c:pt idx="2677">
                  <c:v>7.53</c:v>
                </c:pt>
                <c:pt idx="2678">
                  <c:v>7.47</c:v>
                </c:pt>
                <c:pt idx="2679">
                  <c:v>7.47</c:v>
                </c:pt>
                <c:pt idx="2680">
                  <c:v>7.48</c:v>
                </c:pt>
                <c:pt idx="2681">
                  <c:v>7.52</c:v>
                </c:pt>
                <c:pt idx="2682">
                  <c:v>7.41</c:v>
                </c:pt>
                <c:pt idx="2683">
                  <c:v>7.41</c:v>
                </c:pt>
                <c:pt idx="2684">
                  <c:v>7.35</c:v>
                </c:pt>
                <c:pt idx="2685">
                  <c:v>7.45</c:v>
                </c:pt>
                <c:pt idx="2686">
                  <c:v>7.41</c:v>
                </c:pt>
                <c:pt idx="2687">
                  <c:v>7.44</c:v>
                </c:pt>
                <c:pt idx="2688">
                  <c:v>7.41</c:v>
                </c:pt>
                <c:pt idx="2690">
                  <c:v>7.44</c:v>
                </c:pt>
                <c:pt idx="2691">
                  <c:v>7.47</c:v>
                </c:pt>
                <c:pt idx="2692">
                  <c:v>7.44</c:v>
                </c:pt>
                <c:pt idx="2693">
                  <c:v>7.44</c:v>
                </c:pt>
                <c:pt idx="2694">
                  <c:v>7.41</c:v>
                </c:pt>
                <c:pt idx="2695">
                  <c:v>7.35</c:v>
                </c:pt>
                <c:pt idx="2697">
                  <c:v>7.25</c:v>
                </c:pt>
                <c:pt idx="2698">
                  <c:v>7.32</c:v>
                </c:pt>
                <c:pt idx="2699">
                  <c:v>7.34</c:v>
                </c:pt>
                <c:pt idx="2700">
                  <c:v>7.49</c:v>
                </c:pt>
                <c:pt idx="2701">
                  <c:v>7.54</c:v>
                </c:pt>
                <c:pt idx="2702">
                  <c:v>7.43</c:v>
                </c:pt>
                <c:pt idx="2703">
                  <c:v>7.51</c:v>
                </c:pt>
                <c:pt idx="2704">
                  <c:v>7.48</c:v>
                </c:pt>
                <c:pt idx="2705">
                  <c:v>7.54</c:v>
                </c:pt>
                <c:pt idx="2706">
                  <c:v>7.46</c:v>
                </c:pt>
                <c:pt idx="2707">
                  <c:v>7.43</c:v>
                </c:pt>
                <c:pt idx="2708">
                  <c:v>7.5</c:v>
                </c:pt>
                <c:pt idx="2709">
                  <c:v>7.37</c:v>
                </c:pt>
                <c:pt idx="2710">
                  <c:v>7.46</c:v>
                </c:pt>
                <c:pt idx="2711">
                  <c:v>7.48</c:v>
                </c:pt>
                <c:pt idx="2712">
                  <c:v>7.49</c:v>
                </c:pt>
                <c:pt idx="2713">
                  <c:v>7.52</c:v>
                </c:pt>
                <c:pt idx="2714">
                  <c:v>7.55</c:v>
                </c:pt>
                <c:pt idx="2715">
                  <c:v>7.63</c:v>
                </c:pt>
                <c:pt idx="2716">
                  <c:v>7.63</c:v>
                </c:pt>
                <c:pt idx="2717">
                  <c:v>7.6</c:v>
                </c:pt>
                <c:pt idx="2718">
                  <c:v>7.5</c:v>
                </c:pt>
                <c:pt idx="2719">
                  <c:v>7.59</c:v>
                </c:pt>
                <c:pt idx="2720">
                  <c:v>7.39</c:v>
                </c:pt>
                <c:pt idx="2721">
                  <c:v>7.31</c:v>
                </c:pt>
                <c:pt idx="2722">
                  <c:v>7.35</c:v>
                </c:pt>
                <c:pt idx="2723">
                  <c:v>7.36</c:v>
                </c:pt>
                <c:pt idx="2724">
                  <c:v>7.39</c:v>
                </c:pt>
                <c:pt idx="2726">
                  <c:v>7.37</c:v>
                </c:pt>
                <c:pt idx="2727">
                  <c:v>7.41</c:v>
                </c:pt>
                <c:pt idx="2728">
                  <c:v>7.38</c:v>
                </c:pt>
                <c:pt idx="2729">
                  <c:v>7.49</c:v>
                </c:pt>
                <c:pt idx="2730">
                  <c:v>7.46</c:v>
                </c:pt>
                <c:pt idx="2731">
                  <c:v>7.36</c:v>
                </c:pt>
                <c:pt idx="2732">
                  <c:v>7.41</c:v>
                </c:pt>
                <c:pt idx="2733">
                  <c:v>7.39</c:v>
                </c:pt>
                <c:pt idx="2734">
                  <c:v>7.38</c:v>
                </c:pt>
                <c:pt idx="2735">
                  <c:v>7.42</c:v>
                </c:pt>
                <c:pt idx="2736">
                  <c:v>7.43</c:v>
                </c:pt>
                <c:pt idx="2737">
                  <c:v>7.41</c:v>
                </c:pt>
                <c:pt idx="2738">
                  <c:v>7.33</c:v>
                </c:pt>
                <c:pt idx="2739">
                  <c:v>7.32</c:v>
                </c:pt>
                <c:pt idx="2740">
                  <c:v>7.31</c:v>
                </c:pt>
                <c:pt idx="2741">
                  <c:v>7.29</c:v>
                </c:pt>
                <c:pt idx="2742">
                  <c:v>7.31</c:v>
                </c:pt>
                <c:pt idx="2743">
                  <c:v>7.33</c:v>
                </c:pt>
                <c:pt idx="2744">
                  <c:v>7.29</c:v>
                </c:pt>
                <c:pt idx="2745">
                  <c:v>7.32</c:v>
                </c:pt>
                <c:pt idx="2748">
                  <c:v>7.37</c:v>
                </c:pt>
                <c:pt idx="2749">
                  <c:v>7.37</c:v>
                </c:pt>
                <c:pt idx="2750">
                  <c:v>7.34</c:v>
                </c:pt>
                <c:pt idx="2751">
                  <c:v>7.29</c:v>
                </c:pt>
                <c:pt idx="2752">
                  <c:v>7.28</c:v>
                </c:pt>
                <c:pt idx="2753">
                  <c:v>7.3</c:v>
                </c:pt>
                <c:pt idx="2754">
                  <c:v>7.32</c:v>
                </c:pt>
                <c:pt idx="2755">
                  <c:v>7.28</c:v>
                </c:pt>
                <c:pt idx="2756">
                  <c:v>7.39</c:v>
                </c:pt>
                <c:pt idx="2757">
                  <c:v>7.34</c:v>
                </c:pt>
                <c:pt idx="2758">
                  <c:v>7.33</c:v>
                </c:pt>
                <c:pt idx="2759">
                  <c:v>7.38</c:v>
                </c:pt>
                <c:pt idx="2760">
                  <c:v>7.38</c:v>
                </c:pt>
                <c:pt idx="2761">
                  <c:v>7.32</c:v>
                </c:pt>
                <c:pt idx="2762">
                  <c:v>7.32</c:v>
                </c:pt>
                <c:pt idx="2763">
                  <c:v>7.33</c:v>
                </c:pt>
                <c:pt idx="2764">
                  <c:v>7.34</c:v>
                </c:pt>
                <c:pt idx="2765">
                  <c:v>7.31</c:v>
                </c:pt>
                <c:pt idx="2766">
                  <c:v>7.35</c:v>
                </c:pt>
                <c:pt idx="2767">
                  <c:v>7.37</c:v>
                </c:pt>
                <c:pt idx="2768">
                  <c:v>7.26</c:v>
                </c:pt>
                <c:pt idx="2769">
                  <c:v>7.25</c:v>
                </c:pt>
                <c:pt idx="2770">
                  <c:v>7.24</c:v>
                </c:pt>
                <c:pt idx="2771">
                  <c:v>7.24</c:v>
                </c:pt>
                <c:pt idx="2772">
                  <c:v>7.24</c:v>
                </c:pt>
                <c:pt idx="2773">
                  <c:v>7.27</c:v>
                </c:pt>
                <c:pt idx="2774">
                  <c:v>7.26</c:v>
                </c:pt>
                <c:pt idx="2775">
                  <c:v>7.5</c:v>
                </c:pt>
                <c:pt idx="2776">
                  <c:v>7.52</c:v>
                </c:pt>
                <c:pt idx="2777">
                  <c:v>7.42</c:v>
                </c:pt>
                <c:pt idx="2778">
                  <c:v>7.5</c:v>
                </c:pt>
                <c:pt idx="2779">
                  <c:v>7.51</c:v>
                </c:pt>
                <c:pt idx="2780">
                  <c:v>7.48</c:v>
                </c:pt>
                <c:pt idx="2781">
                  <c:v>7.43</c:v>
                </c:pt>
                <c:pt idx="2782">
                  <c:v>7.44</c:v>
                </c:pt>
                <c:pt idx="2783">
                  <c:v>7.46</c:v>
                </c:pt>
                <c:pt idx="2784">
                  <c:v>7.5</c:v>
                </c:pt>
                <c:pt idx="2785">
                  <c:v>7.57</c:v>
                </c:pt>
                <c:pt idx="2786">
                  <c:v>7.59</c:v>
                </c:pt>
                <c:pt idx="2787">
                  <c:v>7.57</c:v>
                </c:pt>
                <c:pt idx="2788">
                  <c:v>7.53</c:v>
                </c:pt>
                <c:pt idx="2789">
                  <c:v>7.53</c:v>
                </c:pt>
                <c:pt idx="2790">
                  <c:v>7.49</c:v>
                </c:pt>
                <c:pt idx="2791">
                  <c:v>7.55</c:v>
                </c:pt>
                <c:pt idx="2792">
                  <c:v>7.55</c:v>
                </c:pt>
                <c:pt idx="2793">
                  <c:v>7.5</c:v>
                </c:pt>
                <c:pt idx="2794">
                  <c:v>7.5</c:v>
                </c:pt>
                <c:pt idx="2795">
                  <c:v>7.54</c:v>
                </c:pt>
                <c:pt idx="2796">
                  <c:v>7.56</c:v>
                </c:pt>
                <c:pt idx="2797">
                  <c:v>7.52</c:v>
                </c:pt>
                <c:pt idx="2798">
                  <c:v>7.42</c:v>
                </c:pt>
                <c:pt idx="2799">
                  <c:v>7.42</c:v>
                </c:pt>
                <c:pt idx="2800">
                  <c:v>7.34</c:v>
                </c:pt>
                <c:pt idx="2801">
                  <c:v>7.31</c:v>
                </c:pt>
                <c:pt idx="2802">
                  <c:v>7.28</c:v>
                </c:pt>
                <c:pt idx="2804">
                  <c:v>7.28</c:v>
                </c:pt>
                <c:pt idx="2805">
                  <c:v>7.23</c:v>
                </c:pt>
                <c:pt idx="2806">
                  <c:v>7.24</c:v>
                </c:pt>
                <c:pt idx="2807">
                  <c:v>7.17</c:v>
                </c:pt>
                <c:pt idx="2808">
                  <c:v>7.06</c:v>
                </c:pt>
                <c:pt idx="2809">
                  <c:v>7.1</c:v>
                </c:pt>
                <c:pt idx="2810">
                  <c:v>7.13</c:v>
                </c:pt>
                <c:pt idx="2811">
                  <c:v>7.09</c:v>
                </c:pt>
                <c:pt idx="2812">
                  <c:v>7.07</c:v>
                </c:pt>
                <c:pt idx="2813">
                  <c:v>6.99</c:v>
                </c:pt>
                <c:pt idx="2814">
                  <c:v>6.95</c:v>
                </c:pt>
                <c:pt idx="2815">
                  <c:v>6.95</c:v>
                </c:pt>
                <c:pt idx="2816">
                  <c:v>6.99</c:v>
                </c:pt>
                <c:pt idx="2817">
                  <c:v>7</c:v>
                </c:pt>
                <c:pt idx="2818">
                  <c:v>6.96</c:v>
                </c:pt>
                <c:pt idx="2819">
                  <c:v>6.93</c:v>
                </c:pt>
                <c:pt idx="2820">
                  <c:v>6.89</c:v>
                </c:pt>
                <c:pt idx="2821">
                  <c:v>6.83</c:v>
                </c:pt>
                <c:pt idx="2822">
                  <c:v>6.85</c:v>
                </c:pt>
                <c:pt idx="2823">
                  <c:v>6.93</c:v>
                </c:pt>
                <c:pt idx="2824">
                  <c:v>6.9</c:v>
                </c:pt>
                <c:pt idx="2825">
                  <c:v>6.91</c:v>
                </c:pt>
                <c:pt idx="2826">
                  <c:v>6.96</c:v>
                </c:pt>
                <c:pt idx="2827">
                  <c:v>6.86</c:v>
                </c:pt>
                <c:pt idx="2828">
                  <c:v>6.8</c:v>
                </c:pt>
                <c:pt idx="2829">
                  <c:v>6.81</c:v>
                </c:pt>
                <c:pt idx="2830">
                  <c:v>6.77</c:v>
                </c:pt>
                <c:pt idx="2831">
                  <c:v>6.82</c:v>
                </c:pt>
                <c:pt idx="2832">
                  <c:v>6.79</c:v>
                </c:pt>
                <c:pt idx="2833">
                  <c:v>6.84</c:v>
                </c:pt>
                <c:pt idx="2834">
                  <c:v>6.73</c:v>
                </c:pt>
                <c:pt idx="2835">
                  <c:v>6.65</c:v>
                </c:pt>
                <c:pt idx="2836">
                  <c:v>6.68</c:v>
                </c:pt>
                <c:pt idx="2837">
                  <c:v>6.73</c:v>
                </c:pt>
                <c:pt idx="2838">
                  <c:v>6.68</c:v>
                </c:pt>
                <c:pt idx="2839">
                  <c:v>6.76</c:v>
                </c:pt>
                <c:pt idx="2840">
                  <c:v>6.67</c:v>
                </c:pt>
                <c:pt idx="2842">
                  <c:v>6.64</c:v>
                </c:pt>
                <c:pt idx="2843">
                  <c:v>6.63</c:v>
                </c:pt>
                <c:pt idx="2844">
                  <c:v>6.62</c:v>
                </c:pt>
                <c:pt idx="2845">
                  <c:v>6.64</c:v>
                </c:pt>
                <c:pt idx="2847">
                  <c:v>6.58</c:v>
                </c:pt>
                <c:pt idx="2848">
                  <c:v>6.58</c:v>
                </c:pt>
                <c:pt idx="2849">
                  <c:v>6.57</c:v>
                </c:pt>
                <c:pt idx="2850">
                  <c:v>6.61</c:v>
                </c:pt>
                <c:pt idx="2851">
                  <c:v>6.62</c:v>
                </c:pt>
                <c:pt idx="2852">
                  <c:v>6.56</c:v>
                </c:pt>
                <c:pt idx="2853">
                  <c:v>6.53</c:v>
                </c:pt>
                <c:pt idx="2854">
                  <c:v>6.54</c:v>
                </c:pt>
                <c:pt idx="2855">
                  <c:v>6.54</c:v>
                </c:pt>
                <c:pt idx="2856">
                  <c:v>6.5</c:v>
                </c:pt>
                <c:pt idx="2857">
                  <c:v>6.36</c:v>
                </c:pt>
                <c:pt idx="2858">
                  <c:v>6.33</c:v>
                </c:pt>
                <c:pt idx="2859">
                  <c:v>6.3</c:v>
                </c:pt>
                <c:pt idx="2860">
                  <c:v>6.29</c:v>
                </c:pt>
                <c:pt idx="2861">
                  <c:v>6.31</c:v>
                </c:pt>
                <c:pt idx="2862">
                  <c:v>6.34</c:v>
                </c:pt>
                <c:pt idx="2863">
                  <c:v>6.32</c:v>
                </c:pt>
                <c:pt idx="2864">
                  <c:v>6.33</c:v>
                </c:pt>
                <c:pt idx="2865">
                  <c:v>6.4</c:v>
                </c:pt>
                <c:pt idx="2866">
                  <c:v>6.43</c:v>
                </c:pt>
                <c:pt idx="2867">
                  <c:v>6.36</c:v>
                </c:pt>
                <c:pt idx="2868">
                  <c:v>6.37</c:v>
                </c:pt>
                <c:pt idx="2869">
                  <c:v>6.39</c:v>
                </c:pt>
                <c:pt idx="2870">
                  <c:v>6.47</c:v>
                </c:pt>
                <c:pt idx="2871">
                  <c:v>6.55</c:v>
                </c:pt>
                <c:pt idx="2872">
                  <c:v>6.51</c:v>
                </c:pt>
                <c:pt idx="2873">
                  <c:v>6.49</c:v>
                </c:pt>
                <c:pt idx="2874">
                  <c:v>6.53</c:v>
                </c:pt>
                <c:pt idx="2875">
                  <c:v>6.53</c:v>
                </c:pt>
                <c:pt idx="2876">
                  <c:v>6.53</c:v>
                </c:pt>
                <c:pt idx="2877">
                  <c:v>6.49</c:v>
                </c:pt>
                <c:pt idx="2878">
                  <c:v>6.55</c:v>
                </c:pt>
                <c:pt idx="2879">
                  <c:v>6.57</c:v>
                </c:pt>
                <c:pt idx="2880">
                  <c:v>6.58</c:v>
                </c:pt>
                <c:pt idx="2881">
                  <c:v>6.69</c:v>
                </c:pt>
                <c:pt idx="2882">
                  <c:v>6.75</c:v>
                </c:pt>
                <c:pt idx="2883">
                  <c:v>6.75</c:v>
                </c:pt>
                <c:pt idx="2884">
                  <c:v>6.7</c:v>
                </c:pt>
                <c:pt idx="2885">
                  <c:v>6.59</c:v>
                </c:pt>
                <c:pt idx="2886">
                  <c:v>6.71</c:v>
                </c:pt>
                <c:pt idx="2887">
                  <c:v>6.73</c:v>
                </c:pt>
                <c:pt idx="2888">
                  <c:v>6.66</c:v>
                </c:pt>
                <c:pt idx="2889">
                  <c:v>6.68</c:v>
                </c:pt>
                <c:pt idx="2890">
                  <c:v>6.57</c:v>
                </c:pt>
                <c:pt idx="2891">
                  <c:v>6.54</c:v>
                </c:pt>
                <c:pt idx="2892">
                  <c:v>6.57</c:v>
                </c:pt>
                <c:pt idx="2893">
                  <c:v>6.54</c:v>
                </c:pt>
                <c:pt idx="2894">
                  <c:v>6.59</c:v>
                </c:pt>
                <c:pt idx="2895">
                  <c:v>6.71</c:v>
                </c:pt>
                <c:pt idx="2896">
                  <c:v>6.67</c:v>
                </c:pt>
                <c:pt idx="2897">
                  <c:v>6.72</c:v>
                </c:pt>
                <c:pt idx="2898">
                  <c:v>6.7</c:v>
                </c:pt>
                <c:pt idx="2899">
                  <c:v>6.7</c:v>
                </c:pt>
                <c:pt idx="2900">
                  <c:v>6.75</c:v>
                </c:pt>
                <c:pt idx="2901">
                  <c:v>6.7</c:v>
                </c:pt>
                <c:pt idx="2902">
                  <c:v>6.68</c:v>
                </c:pt>
                <c:pt idx="2903">
                  <c:v>6.65</c:v>
                </c:pt>
                <c:pt idx="2904">
                  <c:v>6.71</c:v>
                </c:pt>
                <c:pt idx="2905">
                  <c:v>6.73</c:v>
                </c:pt>
                <c:pt idx="2906">
                  <c:v>6.6</c:v>
                </c:pt>
                <c:pt idx="2907">
                  <c:v>6.63</c:v>
                </c:pt>
                <c:pt idx="2908">
                  <c:v>6.58</c:v>
                </c:pt>
                <c:pt idx="2909">
                  <c:v>6.6</c:v>
                </c:pt>
                <c:pt idx="2910">
                  <c:v>6.6</c:v>
                </c:pt>
                <c:pt idx="2911">
                  <c:v>6.53</c:v>
                </c:pt>
                <c:pt idx="2912">
                  <c:v>6.5</c:v>
                </c:pt>
                <c:pt idx="2913">
                  <c:v>6.54</c:v>
                </c:pt>
                <c:pt idx="2914">
                  <c:v>6.58</c:v>
                </c:pt>
                <c:pt idx="2915">
                  <c:v>6.58</c:v>
                </c:pt>
                <c:pt idx="2917">
                  <c:v>6.59</c:v>
                </c:pt>
                <c:pt idx="2918">
                  <c:v>6.54</c:v>
                </c:pt>
                <c:pt idx="2919">
                  <c:v>6.59</c:v>
                </c:pt>
                <c:pt idx="2920">
                  <c:v>6.57</c:v>
                </c:pt>
                <c:pt idx="2921">
                  <c:v>6.59</c:v>
                </c:pt>
                <c:pt idx="2922">
                  <c:v>6.54</c:v>
                </c:pt>
                <c:pt idx="2923">
                  <c:v>6.57</c:v>
                </c:pt>
                <c:pt idx="2924">
                  <c:v>6.52</c:v>
                </c:pt>
                <c:pt idx="2925">
                  <c:v>6.46</c:v>
                </c:pt>
                <c:pt idx="2926">
                  <c:v>6.41</c:v>
                </c:pt>
                <c:pt idx="2927">
                  <c:v>6.4</c:v>
                </c:pt>
                <c:pt idx="2928">
                  <c:v>6.4</c:v>
                </c:pt>
                <c:pt idx="2929">
                  <c:v>6.42</c:v>
                </c:pt>
                <c:pt idx="2930">
                  <c:v>6.36</c:v>
                </c:pt>
                <c:pt idx="2931">
                  <c:v>6.39</c:v>
                </c:pt>
                <c:pt idx="2932">
                  <c:v>6.39</c:v>
                </c:pt>
                <c:pt idx="2934">
                  <c:v>6.41</c:v>
                </c:pt>
                <c:pt idx="2935">
                  <c:v>6.5</c:v>
                </c:pt>
                <c:pt idx="2936">
                  <c:v>6.48</c:v>
                </c:pt>
                <c:pt idx="2937">
                  <c:v>6.49</c:v>
                </c:pt>
                <c:pt idx="2939">
                  <c:v>6.51</c:v>
                </c:pt>
                <c:pt idx="2940">
                  <c:v>6.46</c:v>
                </c:pt>
                <c:pt idx="2941">
                  <c:v>6.48</c:v>
                </c:pt>
                <c:pt idx="2942">
                  <c:v>6.44</c:v>
                </c:pt>
                <c:pt idx="2943">
                  <c:v>6.46</c:v>
                </c:pt>
                <c:pt idx="2945">
                  <c:v>6.44</c:v>
                </c:pt>
                <c:pt idx="2946">
                  <c:v>6.45</c:v>
                </c:pt>
                <c:pt idx="2947">
                  <c:v>6.43</c:v>
                </c:pt>
                <c:pt idx="2948">
                  <c:v>6.47</c:v>
                </c:pt>
                <c:pt idx="2949">
                  <c:v>6.41</c:v>
                </c:pt>
                <c:pt idx="2950">
                  <c:v>6.43</c:v>
                </c:pt>
                <c:pt idx="2952">
                  <c:v>6.45</c:v>
                </c:pt>
                <c:pt idx="2953">
                  <c:v>6.43</c:v>
                </c:pt>
                <c:pt idx="2954">
                  <c:v>6.5</c:v>
                </c:pt>
                <c:pt idx="2955">
                  <c:v>6.49</c:v>
                </c:pt>
                <c:pt idx="2956">
                  <c:v>6.5</c:v>
                </c:pt>
                <c:pt idx="2957">
                  <c:v>6.49</c:v>
                </c:pt>
                <c:pt idx="2958">
                  <c:v>6.51</c:v>
                </c:pt>
                <c:pt idx="2959">
                  <c:v>6.46</c:v>
                </c:pt>
                <c:pt idx="2960">
                  <c:v>6.53</c:v>
                </c:pt>
                <c:pt idx="2961">
                  <c:v>6.51</c:v>
                </c:pt>
                <c:pt idx="2962">
                  <c:v>6.48</c:v>
                </c:pt>
                <c:pt idx="2963">
                  <c:v>6.5</c:v>
                </c:pt>
                <c:pt idx="2964">
                  <c:v>6.56</c:v>
                </c:pt>
                <c:pt idx="2965">
                  <c:v>6.58</c:v>
                </c:pt>
                <c:pt idx="2966">
                  <c:v>6.62</c:v>
                </c:pt>
                <c:pt idx="2967">
                  <c:v>6.6</c:v>
                </c:pt>
                <c:pt idx="2968">
                  <c:v>6.62</c:v>
                </c:pt>
                <c:pt idx="2969">
                  <c:v>6.64</c:v>
                </c:pt>
                <c:pt idx="2970">
                  <c:v>6.57</c:v>
                </c:pt>
                <c:pt idx="2971">
                  <c:v>6.59</c:v>
                </c:pt>
                <c:pt idx="2972">
                  <c:v>6.56</c:v>
                </c:pt>
                <c:pt idx="2973">
                  <c:v>6.56</c:v>
                </c:pt>
                <c:pt idx="2974">
                  <c:v>6.59</c:v>
                </c:pt>
                <c:pt idx="2975">
                  <c:v>6.47</c:v>
                </c:pt>
                <c:pt idx="2976">
                  <c:v>6.49</c:v>
                </c:pt>
                <c:pt idx="2977">
                  <c:v>6.5</c:v>
                </c:pt>
                <c:pt idx="2978">
                  <c:v>6.51</c:v>
                </c:pt>
                <c:pt idx="2979">
                  <c:v>6.5</c:v>
                </c:pt>
                <c:pt idx="2980">
                  <c:v>6.53</c:v>
                </c:pt>
                <c:pt idx="2981">
                  <c:v>6.56</c:v>
                </c:pt>
                <c:pt idx="2982">
                  <c:v>6.55</c:v>
                </c:pt>
                <c:pt idx="2983">
                  <c:v>6.52</c:v>
                </c:pt>
                <c:pt idx="2984">
                  <c:v>6.52</c:v>
                </c:pt>
                <c:pt idx="2985">
                  <c:v>6.5</c:v>
                </c:pt>
                <c:pt idx="2986">
                  <c:v>6.51</c:v>
                </c:pt>
                <c:pt idx="2987">
                  <c:v>6.54</c:v>
                </c:pt>
                <c:pt idx="2988">
                  <c:v>6.41</c:v>
                </c:pt>
                <c:pt idx="2989">
                  <c:v>6.39</c:v>
                </c:pt>
                <c:pt idx="2990">
                  <c:v>6.39</c:v>
                </c:pt>
                <c:pt idx="2991">
                  <c:v>6.36</c:v>
                </c:pt>
                <c:pt idx="2992">
                  <c:v>6.36</c:v>
                </c:pt>
                <c:pt idx="2993">
                  <c:v>6.34</c:v>
                </c:pt>
                <c:pt idx="2994">
                  <c:v>6.33</c:v>
                </c:pt>
                <c:pt idx="2995">
                  <c:v>6.35</c:v>
                </c:pt>
                <c:pt idx="2996">
                  <c:v>6.36</c:v>
                </c:pt>
                <c:pt idx="2997">
                  <c:v>6.34</c:v>
                </c:pt>
                <c:pt idx="2998">
                  <c:v>6.34</c:v>
                </c:pt>
                <c:pt idx="2999">
                  <c:v>6.33</c:v>
                </c:pt>
                <c:pt idx="3000">
                  <c:v>6.28</c:v>
                </c:pt>
                <c:pt idx="3001">
                  <c:v>6.3</c:v>
                </c:pt>
                <c:pt idx="3002">
                  <c:v>6.32</c:v>
                </c:pt>
                <c:pt idx="3003">
                  <c:v>6.3</c:v>
                </c:pt>
                <c:pt idx="3004">
                  <c:v>6.3</c:v>
                </c:pt>
                <c:pt idx="3005">
                  <c:v>6.33</c:v>
                </c:pt>
                <c:pt idx="3006">
                  <c:v>6.33</c:v>
                </c:pt>
                <c:pt idx="3007">
                  <c:v>6.34</c:v>
                </c:pt>
                <c:pt idx="3008">
                  <c:v>6.33</c:v>
                </c:pt>
                <c:pt idx="3011">
                  <c:v>6.31</c:v>
                </c:pt>
                <c:pt idx="3012">
                  <c:v>6.31</c:v>
                </c:pt>
                <c:pt idx="3013">
                  <c:v>6.37</c:v>
                </c:pt>
                <c:pt idx="3014">
                  <c:v>6.3</c:v>
                </c:pt>
                <c:pt idx="3015">
                  <c:v>6.35</c:v>
                </c:pt>
                <c:pt idx="3016">
                  <c:v>6.38</c:v>
                </c:pt>
                <c:pt idx="3017">
                  <c:v>6.41</c:v>
                </c:pt>
                <c:pt idx="3018">
                  <c:v>6.43</c:v>
                </c:pt>
                <c:pt idx="3019">
                  <c:v>6.42</c:v>
                </c:pt>
                <c:pt idx="3020">
                  <c:v>6.42</c:v>
                </c:pt>
                <c:pt idx="3021">
                  <c:v>6.43</c:v>
                </c:pt>
                <c:pt idx="3022">
                  <c:v>6.43</c:v>
                </c:pt>
                <c:pt idx="3023">
                  <c:v>6.42</c:v>
                </c:pt>
                <c:pt idx="3024">
                  <c:v>6.39</c:v>
                </c:pt>
                <c:pt idx="3025">
                  <c:v>6.37</c:v>
                </c:pt>
                <c:pt idx="3026">
                  <c:v>6.34</c:v>
                </c:pt>
                <c:pt idx="3027">
                  <c:v>6.36</c:v>
                </c:pt>
                <c:pt idx="3028">
                  <c:v>6.32</c:v>
                </c:pt>
                <c:pt idx="3029">
                  <c:v>6.3</c:v>
                </c:pt>
                <c:pt idx="3030">
                  <c:v>6.22</c:v>
                </c:pt>
                <c:pt idx="3031">
                  <c:v>6.16</c:v>
                </c:pt>
                <c:pt idx="3032">
                  <c:v>6.13</c:v>
                </c:pt>
                <c:pt idx="3033">
                  <c:v>6.17</c:v>
                </c:pt>
                <c:pt idx="3034">
                  <c:v>6.16</c:v>
                </c:pt>
                <c:pt idx="3035">
                  <c:v>6.12</c:v>
                </c:pt>
                <c:pt idx="3036">
                  <c:v>6.16</c:v>
                </c:pt>
                <c:pt idx="3037">
                  <c:v>6.15</c:v>
                </c:pt>
                <c:pt idx="3038">
                  <c:v>6.09</c:v>
                </c:pt>
                <c:pt idx="3039">
                  <c:v>6.05</c:v>
                </c:pt>
                <c:pt idx="3040">
                  <c:v>6.04</c:v>
                </c:pt>
                <c:pt idx="3041">
                  <c:v>6.05</c:v>
                </c:pt>
                <c:pt idx="3042">
                  <c:v>6.01</c:v>
                </c:pt>
                <c:pt idx="3043">
                  <c:v>5.98</c:v>
                </c:pt>
                <c:pt idx="3044">
                  <c:v>6.04</c:v>
                </c:pt>
                <c:pt idx="3045">
                  <c:v>5.98</c:v>
                </c:pt>
                <c:pt idx="3046">
                  <c:v>6</c:v>
                </c:pt>
                <c:pt idx="3047">
                  <c:v>5.95</c:v>
                </c:pt>
                <c:pt idx="3048">
                  <c:v>5.91</c:v>
                </c:pt>
                <c:pt idx="3049">
                  <c:v>5.92</c:v>
                </c:pt>
                <c:pt idx="3050">
                  <c:v>5.95</c:v>
                </c:pt>
                <c:pt idx="3051">
                  <c:v>5.98</c:v>
                </c:pt>
                <c:pt idx="3052">
                  <c:v>5.93</c:v>
                </c:pt>
                <c:pt idx="3053">
                  <c:v>6.02</c:v>
                </c:pt>
                <c:pt idx="3054">
                  <c:v>5.99</c:v>
                </c:pt>
                <c:pt idx="3055">
                  <c:v>5.94</c:v>
                </c:pt>
                <c:pt idx="3056">
                  <c:v>5.96</c:v>
                </c:pt>
                <c:pt idx="3057">
                  <c:v>5.92</c:v>
                </c:pt>
                <c:pt idx="3058">
                  <c:v>5.95</c:v>
                </c:pt>
                <c:pt idx="3059">
                  <c:v>5.99</c:v>
                </c:pt>
                <c:pt idx="3060">
                  <c:v>5.95</c:v>
                </c:pt>
                <c:pt idx="3061">
                  <c:v>5.98</c:v>
                </c:pt>
                <c:pt idx="3062">
                  <c:v>6</c:v>
                </c:pt>
                <c:pt idx="3063">
                  <c:v>5.99</c:v>
                </c:pt>
                <c:pt idx="3064">
                  <c:v>5.96</c:v>
                </c:pt>
                <c:pt idx="3066">
                  <c:v>5.97</c:v>
                </c:pt>
                <c:pt idx="3067">
                  <c:v>5.93</c:v>
                </c:pt>
                <c:pt idx="3068">
                  <c:v>5.86</c:v>
                </c:pt>
                <c:pt idx="3069">
                  <c:v>5.88</c:v>
                </c:pt>
                <c:pt idx="3070">
                  <c:v>5.9</c:v>
                </c:pt>
                <c:pt idx="3072">
                  <c:v>5.87</c:v>
                </c:pt>
                <c:pt idx="3073">
                  <c:v>5.87</c:v>
                </c:pt>
                <c:pt idx="3074">
                  <c:v>5.83</c:v>
                </c:pt>
                <c:pt idx="3075">
                  <c:v>5.83</c:v>
                </c:pt>
                <c:pt idx="3076">
                  <c:v>5.81</c:v>
                </c:pt>
                <c:pt idx="3077">
                  <c:v>5.78</c:v>
                </c:pt>
                <c:pt idx="3078">
                  <c:v>5.83</c:v>
                </c:pt>
                <c:pt idx="3079">
                  <c:v>5.84</c:v>
                </c:pt>
                <c:pt idx="3080">
                  <c:v>5.82</c:v>
                </c:pt>
                <c:pt idx="3081">
                  <c:v>5.81</c:v>
                </c:pt>
                <c:pt idx="3082">
                  <c:v>5.77</c:v>
                </c:pt>
                <c:pt idx="3083">
                  <c:v>5.78</c:v>
                </c:pt>
                <c:pt idx="3084">
                  <c:v>5.74</c:v>
                </c:pt>
                <c:pt idx="3085">
                  <c:v>5.63</c:v>
                </c:pt>
                <c:pt idx="3086">
                  <c:v>5.6</c:v>
                </c:pt>
                <c:pt idx="3087">
                  <c:v>5.58</c:v>
                </c:pt>
                <c:pt idx="3088">
                  <c:v>5.62</c:v>
                </c:pt>
                <c:pt idx="3089">
                  <c:v>5.67</c:v>
                </c:pt>
                <c:pt idx="3090">
                  <c:v>5.8</c:v>
                </c:pt>
                <c:pt idx="3091">
                  <c:v>5.68</c:v>
                </c:pt>
                <c:pt idx="3092">
                  <c:v>5.72</c:v>
                </c:pt>
                <c:pt idx="3093">
                  <c:v>5.79</c:v>
                </c:pt>
                <c:pt idx="3094">
                  <c:v>5.8</c:v>
                </c:pt>
                <c:pt idx="3095">
                  <c:v>5.79</c:v>
                </c:pt>
                <c:pt idx="3096">
                  <c:v>5.78</c:v>
                </c:pt>
                <c:pt idx="3097">
                  <c:v>5.81</c:v>
                </c:pt>
                <c:pt idx="3098">
                  <c:v>5.81</c:v>
                </c:pt>
                <c:pt idx="3099">
                  <c:v>5.8</c:v>
                </c:pt>
                <c:pt idx="3100">
                  <c:v>5.82</c:v>
                </c:pt>
                <c:pt idx="3101">
                  <c:v>5.76</c:v>
                </c:pt>
                <c:pt idx="3102">
                  <c:v>5.76</c:v>
                </c:pt>
                <c:pt idx="3104">
                  <c:v>5.75</c:v>
                </c:pt>
                <c:pt idx="3105">
                  <c:v>5.71</c:v>
                </c:pt>
                <c:pt idx="3106">
                  <c:v>5.72</c:v>
                </c:pt>
                <c:pt idx="3107">
                  <c:v>5.82</c:v>
                </c:pt>
                <c:pt idx="3109">
                  <c:v>5.89</c:v>
                </c:pt>
                <c:pt idx="3110">
                  <c:v>5.88</c:v>
                </c:pt>
                <c:pt idx="3111">
                  <c:v>5.9</c:v>
                </c:pt>
                <c:pt idx="3112">
                  <c:v>5.88</c:v>
                </c:pt>
                <c:pt idx="3113">
                  <c:v>5.87</c:v>
                </c:pt>
                <c:pt idx="3114">
                  <c:v>5.8</c:v>
                </c:pt>
                <c:pt idx="3115">
                  <c:v>5.79</c:v>
                </c:pt>
                <c:pt idx="3116">
                  <c:v>5.67</c:v>
                </c:pt>
                <c:pt idx="3117">
                  <c:v>5.62</c:v>
                </c:pt>
                <c:pt idx="3118">
                  <c:v>5.6</c:v>
                </c:pt>
                <c:pt idx="3119">
                  <c:v>5.56</c:v>
                </c:pt>
                <c:pt idx="3120">
                  <c:v>5.59</c:v>
                </c:pt>
                <c:pt idx="3121">
                  <c:v>5.59</c:v>
                </c:pt>
                <c:pt idx="3122">
                  <c:v>5.57</c:v>
                </c:pt>
                <c:pt idx="3123">
                  <c:v>5.53</c:v>
                </c:pt>
                <c:pt idx="3124">
                  <c:v>5.54</c:v>
                </c:pt>
                <c:pt idx="3125">
                  <c:v>5.59</c:v>
                </c:pt>
                <c:pt idx="3126">
                  <c:v>5.63</c:v>
                </c:pt>
                <c:pt idx="3127">
                  <c:v>5.56</c:v>
                </c:pt>
                <c:pt idx="3128">
                  <c:v>5.63</c:v>
                </c:pt>
                <c:pt idx="3129">
                  <c:v>5.6</c:v>
                </c:pt>
                <c:pt idx="3130">
                  <c:v>5.58</c:v>
                </c:pt>
                <c:pt idx="3131">
                  <c:v>5.62</c:v>
                </c:pt>
                <c:pt idx="3132">
                  <c:v>5.64</c:v>
                </c:pt>
                <c:pt idx="3133">
                  <c:v>5.59</c:v>
                </c:pt>
                <c:pt idx="3134">
                  <c:v>5.6</c:v>
                </c:pt>
                <c:pt idx="3135">
                  <c:v>5.55</c:v>
                </c:pt>
                <c:pt idx="3136">
                  <c:v>5.51</c:v>
                </c:pt>
                <c:pt idx="3137">
                  <c:v>5.48</c:v>
                </c:pt>
                <c:pt idx="3138">
                  <c:v>5.46</c:v>
                </c:pt>
                <c:pt idx="3139">
                  <c:v>5.45</c:v>
                </c:pt>
                <c:pt idx="3140">
                  <c:v>5.38</c:v>
                </c:pt>
                <c:pt idx="3141">
                  <c:v>5.39</c:v>
                </c:pt>
                <c:pt idx="3142">
                  <c:v>5.35</c:v>
                </c:pt>
                <c:pt idx="3143">
                  <c:v>5.35</c:v>
                </c:pt>
                <c:pt idx="3144">
                  <c:v>5.37</c:v>
                </c:pt>
                <c:pt idx="3145">
                  <c:v>5.39</c:v>
                </c:pt>
                <c:pt idx="3146">
                  <c:v>5.42</c:v>
                </c:pt>
                <c:pt idx="3147">
                  <c:v>5.42</c:v>
                </c:pt>
                <c:pt idx="3148">
                  <c:v>5.44</c:v>
                </c:pt>
                <c:pt idx="3149">
                  <c:v>5.38</c:v>
                </c:pt>
                <c:pt idx="3150">
                  <c:v>5.42</c:v>
                </c:pt>
                <c:pt idx="3151">
                  <c:v>5.44</c:v>
                </c:pt>
                <c:pt idx="3152">
                  <c:v>5.44</c:v>
                </c:pt>
                <c:pt idx="3153">
                  <c:v>5.54</c:v>
                </c:pt>
                <c:pt idx="3154">
                  <c:v>5.55</c:v>
                </c:pt>
                <c:pt idx="3155">
                  <c:v>5.57</c:v>
                </c:pt>
                <c:pt idx="3156">
                  <c:v>5.53</c:v>
                </c:pt>
                <c:pt idx="3157">
                  <c:v>5.53</c:v>
                </c:pt>
                <c:pt idx="3158">
                  <c:v>5.54</c:v>
                </c:pt>
                <c:pt idx="3159">
                  <c:v>5.58</c:v>
                </c:pt>
                <c:pt idx="3160">
                  <c:v>5.6</c:v>
                </c:pt>
                <c:pt idx="3161">
                  <c:v>5.74</c:v>
                </c:pt>
                <c:pt idx="3162">
                  <c:v>5.78</c:v>
                </c:pt>
                <c:pt idx="3163">
                  <c:v>5.79</c:v>
                </c:pt>
                <c:pt idx="3164">
                  <c:v>5.86</c:v>
                </c:pt>
                <c:pt idx="3165">
                  <c:v>5.81</c:v>
                </c:pt>
                <c:pt idx="3166">
                  <c:v>5.8</c:v>
                </c:pt>
                <c:pt idx="3167">
                  <c:v>5.75</c:v>
                </c:pt>
                <c:pt idx="3168">
                  <c:v>5.78</c:v>
                </c:pt>
                <c:pt idx="3169">
                  <c:v>5.81</c:v>
                </c:pt>
                <c:pt idx="3172">
                  <c:v>5.9</c:v>
                </c:pt>
                <c:pt idx="3173">
                  <c:v>5.92</c:v>
                </c:pt>
                <c:pt idx="3174">
                  <c:v>5.95</c:v>
                </c:pt>
                <c:pt idx="3175">
                  <c:v>5.94</c:v>
                </c:pt>
                <c:pt idx="3176">
                  <c:v>5.8</c:v>
                </c:pt>
                <c:pt idx="3177">
                  <c:v>5.79</c:v>
                </c:pt>
                <c:pt idx="3178">
                  <c:v>5.76</c:v>
                </c:pt>
                <c:pt idx="3179">
                  <c:v>5.79</c:v>
                </c:pt>
                <c:pt idx="3180">
                  <c:v>5.81</c:v>
                </c:pt>
                <c:pt idx="3181">
                  <c:v>5.8</c:v>
                </c:pt>
                <c:pt idx="3182">
                  <c:v>5.71</c:v>
                </c:pt>
                <c:pt idx="3183">
                  <c:v>5.71</c:v>
                </c:pt>
                <c:pt idx="3184">
                  <c:v>5.73</c:v>
                </c:pt>
                <c:pt idx="3185">
                  <c:v>5.75</c:v>
                </c:pt>
                <c:pt idx="3186">
                  <c:v>5.81</c:v>
                </c:pt>
                <c:pt idx="3187">
                  <c:v>5.79</c:v>
                </c:pt>
                <c:pt idx="3188">
                  <c:v>5.79</c:v>
                </c:pt>
                <c:pt idx="3189">
                  <c:v>5.79</c:v>
                </c:pt>
                <c:pt idx="3190">
                  <c:v>5.83</c:v>
                </c:pt>
                <c:pt idx="3191">
                  <c:v>5.82</c:v>
                </c:pt>
                <c:pt idx="3192">
                  <c:v>5.76</c:v>
                </c:pt>
                <c:pt idx="3193">
                  <c:v>5.73</c:v>
                </c:pt>
                <c:pt idx="3195">
                  <c:v>5.67</c:v>
                </c:pt>
                <c:pt idx="3196">
                  <c:v>5.67</c:v>
                </c:pt>
                <c:pt idx="3197">
                  <c:v>5.67</c:v>
                </c:pt>
                <c:pt idx="3198">
                  <c:v>5.66</c:v>
                </c:pt>
                <c:pt idx="3200">
                  <c:v>5.66</c:v>
                </c:pt>
                <c:pt idx="3201">
                  <c:v>5.57</c:v>
                </c:pt>
                <c:pt idx="3202">
                  <c:v>5.57</c:v>
                </c:pt>
                <c:pt idx="3203">
                  <c:v>5.53</c:v>
                </c:pt>
                <c:pt idx="3204">
                  <c:v>5.57</c:v>
                </c:pt>
                <c:pt idx="3205">
                  <c:v>5.62</c:v>
                </c:pt>
                <c:pt idx="3207">
                  <c:v>5.66</c:v>
                </c:pt>
                <c:pt idx="3208">
                  <c:v>5.67</c:v>
                </c:pt>
                <c:pt idx="3209">
                  <c:v>5.77</c:v>
                </c:pt>
                <c:pt idx="3210">
                  <c:v>5.74</c:v>
                </c:pt>
                <c:pt idx="3211">
                  <c:v>5.82</c:v>
                </c:pt>
                <c:pt idx="3212">
                  <c:v>5.82</c:v>
                </c:pt>
                <c:pt idx="3213">
                  <c:v>5.84</c:v>
                </c:pt>
                <c:pt idx="3214">
                  <c:v>5.86</c:v>
                </c:pt>
                <c:pt idx="3215">
                  <c:v>5.81</c:v>
                </c:pt>
                <c:pt idx="3216">
                  <c:v>5.83</c:v>
                </c:pt>
                <c:pt idx="3217">
                  <c:v>5.71</c:v>
                </c:pt>
                <c:pt idx="3218">
                  <c:v>5.75</c:v>
                </c:pt>
                <c:pt idx="3219">
                  <c:v>5.74</c:v>
                </c:pt>
                <c:pt idx="3220">
                  <c:v>5.72</c:v>
                </c:pt>
                <c:pt idx="3221">
                  <c:v>5.72</c:v>
                </c:pt>
                <c:pt idx="3222">
                  <c:v>5.71</c:v>
                </c:pt>
                <c:pt idx="3223">
                  <c:v>5.71</c:v>
                </c:pt>
                <c:pt idx="3224">
                  <c:v>5.64</c:v>
                </c:pt>
                <c:pt idx="3225">
                  <c:v>5.58</c:v>
                </c:pt>
                <c:pt idx="3226">
                  <c:v>5.55</c:v>
                </c:pt>
                <c:pt idx="3227">
                  <c:v>5.59</c:v>
                </c:pt>
                <c:pt idx="3228">
                  <c:v>5.6</c:v>
                </c:pt>
                <c:pt idx="3229">
                  <c:v>5.64</c:v>
                </c:pt>
                <c:pt idx="3230">
                  <c:v>5.64</c:v>
                </c:pt>
                <c:pt idx="3231">
                  <c:v>5.66</c:v>
                </c:pt>
                <c:pt idx="3232">
                  <c:v>5.62</c:v>
                </c:pt>
                <c:pt idx="3233">
                  <c:v>5.58</c:v>
                </c:pt>
                <c:pt idx="3234">
                  <c:v>5.55</c:v>
                </c:pt>
                <c:pt idx="3235">
                  <c:v>5.55</c:v>
                </c:pt>
                <c:pt idx="3236">
                  <c:v>5.58</c:v>
                </c:pt>
                <c:pt idx="3237">
                  <c:v>5.55</c:v>
                </c:pt>
                <c:pt idx="3238">
                  <c:v>5.52</c:v>
                </c:pt>
                <c:pt idx="3239">
                  <c:v>5.49</c:v>
                </c:pt>
                <c:pt idx="3240">
                  <c:v>5.53</c:v>
                </c:pt>
                <c:pt idx="3241">
                  <c:v>5.46</c:v>
                </c:pt>
                <c:pt idx="3242">
                  <c:v>5.47</c:v>
                </c:pt>
                <c:pt idx="3243">
                  <c:v>5.44</c:v>
                </c:pt>
                <c:pt idx="3244">
                  <c:v>5.48</c:v>
                </c:pt>
                <c:pt idx="3245">
                  <c:v>5.46</c:v>
                </c:pt>
                <c:pt idx="3247">
                  <c:v>5.54</c:v>
                </c:pt>
                <c:pt idx="3248">
                  <c:v>5.52</c:v>
                </c:pt>
                <c:pt idx="3249">
                  <c:v>5.48</c:v>
                </c:pt>
                <c:pt idx="3250">
                  <c:v>5.48</c:v>
                </c:pt>
                <c:pt idx="3251">
                  <c:v>5.5</c:v>
                </c:pt>
                <c:pt idx="3252">
                  <c:v>5.44</c:v>
                </c:pt>
                <c:pt idx="3253">
                  <c:v>5.4</c:v>
                </c:pt>
                <c:pt idx="3254">
                  <c:v>5.42</c:v>
                </c:pt>
                <c:pt idx="3255">
                  <c:v>5.44</c:v>
                </c:pt>
                <c:pt idx="3256">
                  <c:v>5.46</c:v>
                </c:pt>
                <c:pt idx="3257">
                  <c:v>5.45</c:v>
                </c:pt>
                <c:pt idx="3258">
                  <c:v>5.4</c:v>
                </c:pt>
                <c:pt idx="3259">
                  <c:v>5.43</c:v>
                </c:pt>
                <c:pt idx="3260">
                  <c:v>5.51</c:v>
                </c:pt>
                <c:pt idx="3261">
                  <c:v>5.56</c:v>
                </c:pt>
                <c:pt idx="3262">
                  <c:v>5.63</c:v>
                </c:pt>
                <c:pt idx="3263">
                  <c:v>5.61</c:v>
                </c:pt>
                <c:pt idx="3264">
                  <c:v>5.62</c:v>
                </c:pt>
                <c:pt idx="3265">
                  <c:v>5.62</c:v>
                </c:pt>
                <c:pt idx="3266">
                  <c:v>5.62</c:v>
                </c:pt>
                <c:pt idx="3267">
                  <c:v>5.58</c:v>
                </c:pt>
                <c:pt idx="3268">
                  <c:v>5.6</c:v>
                </c:pt>
                <c:pt idx="3269">
                  <c:v>5.59</c:v>
                </c:pt>
                <c:pt idx="3271">
                  <c:v>5.55</c:v>
                </c:pt>
                <c:pt idx="3272">
                  <c:v>5.5</c:v>
                </c:pt>
                <c:pt idx="3273">
                  <c:v>5.51</c:v>
                </c:pt>
                <c:pt idx="3274">
                  <c:v>5.52</c:v>
                </c:pt>
                <c:pt idx="3275">
                  <c:v>5.61</c:v>
                </c:pt>
                <c:pt idx="3276">
                  <c:v>5.61</c:v>
                </c:pt>
                <c:pt idx="3277">
                  <c:v>5.59</c:v>
                </c:pt>
                <c:pt idx="3278">
                  <c:v>5.62</c:v>
                </c:pt>
                <c:pt idx="3279">
                  <c:v>5.61</c:v>
                </c:pt>
                <c:pt idx="3280">
                  <c:v>5.6</c:v>
                </c:pt>
                <c:pt idx="3281">
                  <c:v>5.58</c:v>
                </c:pt>
                <c:pt idx="3282">
                  <c:v>5.59</c:v>
                </c:pt>
                <c:pt idx="3283">
                  <c:v>5.58</c:v>
                </c:pt>
                <c:pt idx="3284">
                  <c:v>5.58</c:v>
                </c:pt>
                <c:pt idx="3285">
                  <c:v>5.59</c:v>
                </c:pt>
                <c:pt idx="3286">
                  <c:v>5.57</c:v>
                </c:pt>
                <c:pt idx="3287">
                  <c:v>5.54</c:v>
                </c:pt>
                <c:pt idx="3288">
                  <c:v>5.54</c:v>
                </c:pt>
                <c:pt idx="3289">
                  <c:v>5.56</c:v>
                </c:pt>
                <c:pt idx="3290">
                  <c:v>5.55</c:v>
                </c:pt>
                <c:pt idx="3291">
                  <c:v>5.53</c:v>
                </c:pt>
                <c:pt idx="3292">
                  <c:v>5.52</c:v>
                </c:pt>
                <c:pt idx="3293">
                  <c:v>5.48</c:v>
                </c:pt>
                <c:pt idx="3294">
                  <c:v>5.45</c:v>
                </c:pt>
                <c:pt idx="3295">
                  <c:v>5.47</c:v>
                </c:pt>
                <c:pt idx="3296">
                  <c:v>5.48</c:v>
                </c:pt>
                <c:pt idx="3297">
                  <c:v>5.48</c:v>
                </c:pt>
                <c:pt idx="3298">
                  <c:v>5.44</c:v>
                </c:pt>
                <c:pt idx="3299">
                  <c:v>5.46</c:v>
                </c:pt>
                <c:pt idx="3300">
                  <c:v>5.48</c:v>
                </c:pt>
                <c:pt idx="3301">
                  <c:v>5.51</c:v>
                </c:pt>
                <c:pt idx="3302">
                  <c:v>5.47</c:v>
                </c:pt>
                <c:pt idx="3303">
                  <c:v>5.44</c:v>
                </c:pt>
                <c:pt idx="3304">
                  <c:v>5.45</c:v>
                </c:pt>
                <c:pt idx="3305">
                  <c:v>5.37</c:v>
                </c:pt>
                <c:pt idx="3306">
                  <c:v>5.41</c:v>
                </c:pt>
                <c:pt idx="3307">
                  <c:v>5.43</c:v>
                </c:pt>
                <c:pt idx="3308">
                  <c:v>5.45</c:v>
                </c:pt>
                <c:pt idx="3309">
                  <c:v>5.57</c:v>
                </c:pt>
                <c:pt idx="3310">
                  <c:v>5.63</c:v>
                </c:pt>
                <c:pt idx="3311">
                  <c:v>5.6</c:v>
                </c:pt>
                <c:pt idx="3312">
                  <c:v>5.57</c:v>
                </c:pt>
                <c:pt idx="3313">
                  <c:v>5.62</c:v>
                </c:pt>
                <c:pt idx="3314">
                  <c:v>5.62</c:v>
                </c:pt>
                <c:pt idx="3315">
                  <c:v>5.69</c:v>
                </c:pt>
                <c:pt idx="3316">
                  <c:v>5.71</c:v>
                </c:pt>
                <c:pt idx="3317">
                  <c:v>5.7</c:v>
                </c:pt>
                <c:pt idx="3318">
                  <c:v>5.75</c:v>
                </c:pt>
                <c:pt idx="3319">
                  <c:v>5.71</c:v>
                </c:pt>
                <c:pt idx="3320">
                  <c:v>5.68</c:v>
                </c:pt>
                <c:pt idx="3321">
                  <c:v>5.66</c:v>
                </c:pt>
                <c:pt idx="3322">
                  <c:v>5.65</c:v>
                </c:pt>
                <c:pt idx="3323">
                  <c:v>5.66</c:v>
                </c:pt>
                <c:pt idx="3324">
                  <c:v>5.61</c:v>
                </c:pt>
                <c:pt idx="3325">
                  <c:v>5.6</c:v>
                </c:pt>
                <c:pt idx="3326">
                  <c:v>5.64</c:v>
                </c:pt>
                <c:pt idx="3327">
                  <c:v>5.65</c:v>
                </c:pt>
                <c:pt idx="3328">
                  <c:v>5.64</c:v>
                </c:pt>
                <c:pt idx="3329">
                  <c:v>5.66</c:v>
                </c:pt>
                <c:pt idx="3330">
                  <c:v>5.62</c:v>
                </c:pt>
                <c:pt idx="3333">
                  <c:v>5.64</c:v>
                </c:pt>
                <c:pt idx="3334">
                  <c:v>5.65</c:v>
                </c:pt>
                <c:pt idx="3335">
                  <c:v>5.58</c:v>
                </c:pt>
                <c:pt idx="3336">
                  <c:v>5.59</c:v>
                </c:pt>
                <c:pt idx="3337">
                  <c:v>5.58</c:v>
                </c:pt>
                <c:pt idx="3338">
                  <c:v>5.53</c:v>
                </c:pt>
                <c:pt idx="3339">
                  <c:v>5.5</c:v>
                </c:pt>
                <c:pt idx="3340">
                  <c:v>5.53</c:v>
                </c:pt>
                <c:pt idx="3341">
                  <c:v>5.48</c:v>
                </c:pt>
                <c:pt idx="3342">
                  <c:v>5.46</c:v>
                </c:pt>
                <c:pt idx="3343">
                  <c:v>5.48</c:v>
                </c:pt>
                <c:pt idx="3344">
                  <c:v>5.49</c:v>
                </c:pt>
                <c:pt idx="3345">
                  <c:v>5.45</c:v>
                </c:pt>
                <c:pt idx="3346">
                  <c:v>5.45</c:v>
                </c:pt>
                <c:pt idx="3347">
                  <c:v>5.42</c:v>
                </c:pt>
                <c:pt idx="3348">
                  <c:v>5.42</c:v>
                </c:pt>
                <c:pt idx="3349">
                  <c:v>5.38</c:v>
                </c:pt>
                <c:pt idx="3350">
                  <c:v>5.43</c:v>
                </c:pt>
                <c:pt idx="3351">
                  <c:v>5.39</c:v>
                </c:pt>
                <c:pt idx="3352">
                  <c:v>5.4</c:v>
                </c:pt>
                <c:pt idx="3353">
                  <c:v>5.4</c:v>
                </c:pt>
                <c:pt idx="3354">
                  <c:v>5.32</c:v>
                </c:pt>
                <c:pt idx="3355">
                  <c:v>5.28</c:v>
                </c:pt>
                <c:pt idx="3356">
                  <c:v>5.27</c:v>
                </c:pt>
                <c:pt idx="3357">
                  <c:v>5.28</c:v>
                </c:pt>
                <c:pt idx="3358">
                  <c:v>5.31</c:v>
                </c:pt>
                <c:pt idx="3359">
                  <c:v>5.27</c:v>
                </c:pt>
                <c:pt idx="3360">
                  <c:v>5.24</c:v>
                </c:pt>
                <c:pt idx="3361">
                  <c:v>5.24</c:v>
                </c:pt>
                <c:pt idx="3362">
                  <c:v>5.21</c:v>
                </c:pt>
                <c:pt idx="3363">
                  <c:v>5.22</c:v>
                </c:pt>
                <c:pt idx="3365">
                  <c:v>5.23</c:v>
                </c:pt>
                <c:pt idx="3366">
                  <c:v>5.25</c:v>
                </c:pt>
                <c:pt idx="3367">
                  <c:v>5.32</c:v>
                </c:pt>
                <c:pt idx="3368">
                  <c:v>5.33</c:v>
                </c:pt>
                <c:pt idx="3370">
                  <c:v>5.3</c:v>
                </c:pt>
                <c:pt idx="3371">
                  <c:v>5.19</c:v>
                </c:pt>
                <c:pt idx="3372">
                  <c:v>5.2</c:v>
                </c:pt>
                <c:pt idx="3373">
                  <c:v>5.17</c:v>
                </c:pt>
                <c:pt idx="3374">
                  <c:v>5.14</c:v>
                </c:pt>
                <c:pt idx="3375">
                  <c:v>5.07</c:v>
                </c:pt>
                <c:pt idx="3376">
                  <c:v>5.0599999999999996</c:v>
                </c:pt>
                <c:pt idx="3377">
                  <c:v>5.05</c:v>
                </c:pt>
                <c:pt idx="3378">
                  <c:v>5.04</c:v>
                </c:pt>
                <c:pt idx="3379">
                  <c:v>5.07</c:v>
                </c:pt>
                <c:pt idx="3380">
                  <c:v>5.07</c:v>
                </c:pt>
                <c:pt idx="3381">
                  <c:v>5.08</c:v>
                </c:pt>
                <c:pt idx="3382">
                  <c:v>5.0599999999999996</c:v>
                </c:pt>
                <c:pt idx="3383">
                  <c:v>5.12</c:v>
                </c:pt>
                <c:pt idx="3384">
                  <c:v>5.1100000000000003</c:v>
                </c:pt>
                <c:pt idx="3385">
                  <c:v>5.14</c:v>
                </c:pt>
                <c:pt idx="3386">
                  <c:v>5.1100000000000003</c:v>
                </c:pt>
                <c:pt idx="3387">
                  <c:v>5.0999999999999996</c:v>
                </c:pt>
                <c:pt idx="3388">
                  <c:v>5.12</c:v>
                </c:pt>
                <c:pt idx="3389">
                  <c:v>5.08</c:v>
                </c:pt>
                <c:pt idx="3390">
                  <c:v>5.0599999999999996</c:v>
                </c:pt>
                <c:pt idx="3391">
                  <c:v>5.07</c:v>
                </c:pt>
                <c:pt idx="3392">
                  <c:v>5.07</c:v>
                </c:pt>
                <c:pt idx="3393">
                  <c:v>5.12</c:v>
                </c:pt>
                <c:pt idx="3394">
                  <c:v>5.15</c:v>
                </c:pt>
                <c:pt idx="3395">
                  <c:v>5.12</c:v>
                </c:pt>
                <c:pt idx="3396">
                  <c:v>5.13</c:v>
                </c:pt>
                <c:pt idx="3397">
                  <c:v>5.1100000000000003</c:v>
                </c:pt>
                <c:pt idx="3398">
                  <c:v>5.04</c:v>
                </c:pt>
                <c:pt idx="3399">
                  <c:v>5.0199999999999996</c:v>
                </c:pt>
                <c:pt idx="3400">
                  <c:v>5</c:v>
                </c:pt>
                <c:pt idx="3401">
                  <c:v>5</c:v>
                </c:pt>
                <c:pt idx="3402">
                  <c:v>4.96</c:v>
                </c:pt>
                <c:pt idx="3403">
                  <c:v>4.97</c:v>
                </c:pt>
                <c:pt idx="3404">
                  <c:v>4.9800000000000004</c:v>
                </c:pt>
                <c:pt idx="3405">
                  <c:v>5</c:v>
                </c:pt>
                <c:pt idx="3406">
                  <c:v>4.96</c:v>
                </c:pt>
                <c:pt idx="3407">
                  <c:v>4.99</c:v>
                </c:pt>
                <c:pt idx="3408">
                  <c:v>4.9800000000000004</c:v>
                </c:pt>
                <c:pt idx="3409">
                  <c:v>4.96</c:v>
                </c:pt>
                <c:pt idx="3410">
                  <c:v>4.99</c:v>
                </c:pt>
                <c:pt idx="3411">
                  <c:v>4.97</c:v>
                </c:pt>
                <c:pt idx="3412">
                  <c:v>4.97</c:v>
                </c:pt>
                <c:pt idx="3413">
                  <c:v>5.08</c:v>
                </c:pt>
                <c:pt idx="3414">
                  <c:v>5.09</c:v>
                </c:pt>
                <c:pt idx="3415">
                  <c:v>5.09</c:v>
                </c:pt>
                <c:pt idx="3416">
                  <c:v>4.99</c:v>
                </c:pt>
                <c:pt idx="3417">
                  <c:v>4.97</c:v>
                </c:pt>
                <c:pt idx="3418">
                  <c:v>4.9400000000000004</c:v>
                </c:pt>
                <c:pt idx="3419">
                  <c:v>4.91</c:v>
                </c:pt>
                <c:pt idx="3420">
                  <c:v>4.93</c:v>
                </c:pt>
                <c:pt idx="3421">
                  <c:v>4.91</c:v>
                </c:pt>
                <c:pt idx="3422">
                  <c:v>4.9000000000000004</c:v>
                </c:pt>
                <c:pt idx="3423">
                  <c:v>4.9000000000000004</c:v>
                </c:pt>
                <c:pt idx="3424">
                  <c:v>4.93</c:v>
                </c:pt>
                <c:pt idx="3425">
                  <c:v>4.9000000000000004</c:v>
                </c:pt>
                <c:pt idx="3426">
                  <c:v>4.92</c:v>
                </c:pt>
                <c:pt idx="3427">
                  <c:v>4.8899999999999997</c:v>
                </c:pt>
                <c:pt idx="3428">
                  <c:v>4.91</c:v>
                </c:pt>
                <c:pt idx="3429">
                  <c:v>4.91</c:v>
                </c:pt>
                <c:pt idx="3430">
                  <c:v>4.92</c:v>
                </c:pt>
                <c:pt idx="3431">
                  <c:v>4.97</c:v>
                </c:pt>
                <c:pt idx="3432">
                  <c:v>4.97</c:v>
                </c:pt>
                <c:pt idx="3433">
                  <c:v>4.99</c:v>
                </c:pt>
                <c:pt idx="3434">
                  <c:v>4.95</c:v>
                </c:pt>
                <c:pt idx="3435">
                  <c:v>4.88</c:v>
                </c:pt>
                <c:pt idx="3436">
                  <c:v>4.88</c:v>
                </c:pt>
                <c:pt idx="3437">
                  <c:v>4.91</c:v>
                </c:pt>
                <c:pt idx="3438">
                  <c:v>4.91</c:v>
                </c:pt>
                <c:pt idx="3439">
                  <c:v>4.91</c:v>
                </c:pt>
                <c:pt idx="3440">
                  <c:v>4.9000000000000004</c:v>
                </c:pt>
                <c:pt idx="3442">
                  <c:v>4.91</c:v>
                </c:pt>
                <c:pt idx="3443">
                  <c:v>4.93</c:v>
                </c:pt>
                <c:pt idx="3444">
                  <c:v>4.92</c:v>
                </c:pt>
                <c:pt idx="3445">
                  <c:v>4.9000000000000004</c:v>
                </c:pt>
                <c:pt idx="3446">
                  <c:v>4.93</c:v>
                </c:pt>
                <c:pt idx="3447">
                  <c:v>4.96</c:v>
                </c:pt>
                <c:pt idx="3448">
                  <c:v>4.99</c:v>
                </c:pt>
                <c:pt idx="3449">
                  <c:v>4.9800000000000004</c:v>
                </c:pt>
                <c:pt idx="3450">
                  <c:v>4.9800000000000004</c:v>
                </c:pt>
                <c:pt idx="3451">
                  <c:v>5.07</c:v>
                </c:pt>
                <c:pt idx="3452">
                  <c:v>5.08</c:v>
                </c:pt>
                <c:pt idx="3453">
                  <c:v>5.09</c:v>
                </c:pt>
                <c:pt idx="3454">
                  <c:v>5.04</c:v>
                </c:pt>
                <c:pt idx="3456">
                  <c:v>5</c:v>
                </c:pt>
                <c:pt idx="3457">
                  <c:v>5.04</c:v>
                </c:pt>
                <c:pt idx="3458">
                  <c:v>5.04</c:v>
                </c:pt>
                <c:pt idx="3459">
                  <c:v>5.05</c:v>
                </c:pt>
                <c:pt idx="3461">
                  <c:v>5.04</c:v>
                </c:pt>
                <c:pt idx="3462">
                  <c:v>5.09</c:v>
                </c:pt>
                <c:pt idx="3463">
                  <c:v>5.05</c:v>
                </c:pt>
                <c:pt idx="3464">
                  <c:v>5.05</c:v>
                </c:pt>
                <c:pt idx="3465">
                  <c:v>5.0599999999999996</c:v>
                </c:pt>
                <c:pt idx="3466">
                  <c:v>5.05</c:v>
                </c:pt>
                <c:pt idx="3467">
                  <c:v>5.04</c:v>
                </c:pt>
                <c:pt idx="3468">
                  <c:v>4.9800000000000004</c:v>
                </c:pt>
                <c:pt idx="3470">
                  <c:v>4.9800000000000004</c:v>
                </c:pt>
                <c:pt idx="3471">
                  <c:v>4.97</c:v>
                </c:pt>
                <c:pt idx="3472">
                  <c:v>4.9400000000000004</c:v>
                </c:pt>
                <c:pt idx="3473">
                  <c:v>4.9400000000000004</c:v>
                </c:pt>
                <c:pt idx="3474">
                  <c:v>4.9400000000000004</c:v>
                </c:pt>
                <c:pt idx="3475">
                  <c:v>4.92</c:v>
                </c:pt>
                <c:pt idx="3477">
                  <c:v>4.91</c:v>
                </c:pt>
                <c:pt idx="3478">
                  <c:v>4.91</c:v>
                </c:pt>
                <c:pt idx="3479">
                  <c:v>4.93</c:v>
                </c:pt>
                <c:pt idx="3480">
                  <c:v>4.91</c:v>
                </c:pt>
                <c:pt idx="3481">
                  <c:v>4.91</c:v>
                </c:pt>
                <c:pt idx="3482">
                  <c:v>4.93</c:v>
                </c:pt>
                <c:pt idx="3483">
                  <c:v>4.9000000000000004</c:v>
                </c:pt>
                <c:pt idx="3484">
                  <c:v>4.83</c:v>
                </c:pt>
                <c:pt idx="3485">
                  <c:v>4.83</c:v>
                </c:pt>
                <c:pt idx="3486">
                  <c:v>4.8</c:v>
                </c:pt>
                <c:pt idx="3487">
                  <c:v>4.83</c:v>
                </c:pt>
                <c:pt idx="3488">
                  <c:v>4.8600000000000003</c:v>
                </c:pt>
                <c:pt idx="3489">
                  <c:v>4.8600000000000003</c:v>
                </c:pt>
                <c:pt idx="3490">
                  <c:v>4.88</c:v>
                </c:pt>
                <c:pt idx="3491">
                  <c:v>4.83</c:v>
                </c:pt>
                <c:pt idx="3492">
                  <c:v>4.83</c:v>
                </c:pt>
                <c:pt idx="3493">
                  <c:v>4.82</c:v>
                </c:pt>
                <c:pt idx="3494">
                  <c:v>4.83</c:v>
                </c:pt>
                <c:pt idx="3495">
                  <c:v>4.82</c:v>
                </c:pt>
                <c:pt idx="3496">
                  <c:v>4.82</c:v>
                </c:pt>
                <c:pt idx="3497">
                  <c:v>4.83</c:v>
                </c:pt>
                <c:pt idx="3498">
                  <c:v>4.83</c:v>
                </c:pt>
                <c:pt idx="3499">
                  <c:v>4.8</c:v>
                </c:pt>
                <c:pt idx="3500">
                  <c:v>4.8</c:v>
                </c:pt>
                <c:pt idx="3501">
                  <c:v>4.7699999999999996</c:v>
                </c:pt>
                <c:pt idx="3502">
                  <c:v>4.78</c:v>
                </c:pt>
                <c:pt idx="3503">
                  <c:v>4.79</c:v>
                </c:pt>
                <c:pt idx="3504">
                  <c:v>4.79</c:v>
                </c:pt>
                <c:pt idx="3505">
                  <c:v>4.7699999999999996</c:v>
                </c:pt>
                <c:pt idx="3508">
                  <c:v>4.8</c:v>
                </c:pt>
                <c:pt idx="3509">
                  <c:v>4.8</c:v>
                </c:pt>
                <c:pt idx="3510">
                  <c:v>4.8</c:v>
                </c:pt>
                <c:pt idx="3511">
                  <c:v>4.8</c:v>
                </c:pt>
                <c:pt idx="3512">
                  <c:v>4.78</c:v>
                </c:pt>
                <c:pt idx="3513">
                  <c:v>4.78</c:v>
                </c:pt>
                <c:pt idx="3514">
                  <c:v>4.78</c:v>
                </c:pt>
                <c:pt idx="3515">
                  <c:v>4.76</c:v>
                </c:pt>
                <c:pt idx="3516">
                  <c:v>4.76</c:v>
                </c:pt>
                <c:pt idx="3517">
                  <c:v>4.75</c:v>
                </c:pt>
                <c:pt idx="3518">
                  <c:v>4.74</c:v>
                </c:pt>
                <c:pt idx="3519">
                  <c:v>4.74</c:v>
                </c:pt>
                <c:pt idx="3520">
                  <c:v>4.74</c:v>
                </c:pt>
                <c:pt idx="3521">
                  <c:v>4.72</c:v>
                </c:pt>
                <c:pt idx="3522">
                  <c:v>4.7</c:v>
                </c:pt>
                <c:pt idx="3523">
                  <c:v>4.6900000000000004</c:v>
                </c:pt>
                <c:pt idx="3524">
                  <c:v>4.6900000000000004</c:v>
                </c:pt>
                <c:pt idx="3525">
                  <c:v>4.6900000000000004</c:v>
                </c:pt>
                <c:pt idx="3526">
                  <c:v>4.63</c:v>
                </c:pt>
                <c:pt idx="3527">
                  <c:v>4.5599999999999996</c:v>
                </c:pt>
                <c:pt idx="3528">
                  <c:v>4.59</c:v>
                </c:pt>
                <c:pt idx="3529">
                  <c:v>4.59</c:v>
                </c:pt>
                <c:pt idx="3530">
                  <c:v>4.58</c:v>
                </c:pt>
                <c:pt idx="3531">
                  <c:v>4.55</c:v>
                </c:pt>
                <c:pt idx="3532">
                  <c:v>4.57</c:v>
                </c:pt>
                <c:pt idx="3533">
                  <c:v>4.5599999999999996</c:v>
                </c:pt>
                <c:pt idx="3534">
                  <c:v>4.4800000000000004</c:v>
                </c:pt>
                <c:pt idx="3535">
                  <c:v>4.37</c:v>
                </c:pt>
                <c:pt idx="3536">
                  <c:v>4.4000000000000004</c:v>
                </c:pt>
                <c:pt idx="3537">
                  <c:v>4.29</c:v>
                </c:pt>
                <c:pt idx="3538">
                  <c:v>4.37</c:v>
                </c:pt>
                <c:pt idx="3539">
                  <c:v>4.32</c:v>
                </c:pt>
                <c:pt idx="3540">
                  <c:v>4.3</c:v>
                </c:pt>
                <c:pt idx="3541">
                  <c:v>4.33</c:v>
                </c:pt>
                <c:pt idx="3542">
                  <c:v>4.38</c:v>
                </c:pt>
                <c:pt idx="3543">
                  <c:v>4.3899999999999997</c:v>
                </c:pt>
                <c:pt idx="3544">
                  <c:v>4.37</c:v>
                </c:pt>
                <c:pt idx="3545">
                  <c:v>4.37</c:v>
                </c:pt>
                <c:pt idx="3546">
                  <c:v>4.3600000000000003</c:v>
                </c:pt>
                <c:pt idx="3547">
                  <c:v>4.41</c:v>
                </c:pt>
                <c:pt idx="3548">
                  <c:v>4.28</c:v>
                </c:pt>
                <c:pt idx="3549">
                  <c:v>4.17</c:v>
                </c:pt>
                <c:pt idx="3550">
                  <c:v>4.17</c:v>
                </c:pt>
                <c:pt idx="3551">
                  <c:v>4.2</c:v>
                </c:pt>
                <c:pt idx="3552">
                  <c:v>4.16</c:v>
                </c:pt>
                <c:pt idx="3553">
                  <c:v>4.16</c:v>
                </c:pt>
                <c:pt idx="3554">
                  <c:v>4.12</c:v>
                </c:pt>
                <c:pt idx="3555">
                  <c:v>4.1100000000000003</c:v>
                </c:pt>
                <c:pt idx="3556">
                  <c:v>4.04</c:v>
                </c:pt>
                <c:pt idx="3557">
                  <c:v>4.08</c:v>
                </c:pt>
                <c:pt idx="3558">
                  <c:v>4.1399999999999997</c:v>
                </c:pt>
                <c:pt idx="3559">
                  <c:v>4.12</c:v>
                </c:pt>
                <c:pt idx="3560">
                  <c:v>4.13</c:v>
                </c:pt>
                <c:pt idx="3561">
                  <c:v>4.0999999999999996</c:v>
                </c:pt>
                <c:pt idx="3562">
                  <c:v>4.08</c:v>
                </c:pt>
                <c:pt idx="3563">
                  <c:v>4.05</c:v>
                </c:pt>
                <c:pt idx="3564">
                  <c:v>3.94</c:v>
                </c:pt>
                <c:pt idx="3565">
                  <c:v>3.94</c:v>
                </c:pt>
                <c:pt idx="3566">
                  <c:v>3.91</c:v>
                </c:pt>
                <c:pt idx="3567">
                  <c:v>3.94</c:v>
                </c:pt>
                <c:pt idx="3568">
                  <c:v>3.99</c:v>
                </c:pt>
                <c:pt idx="3569">
                  <c:v>4.18</c:v>
                </c:pt>
                <c:pt idx="3570">
                  <c:v>4.41</c:v>
                </c:pt>
                <c:pt idx="3571">
                  <c:v>4.4000000000000004</c:v>
                </c:pt>
                <c:pt idx="3572">
                  <c:v>4.3099999999999996</c:v>
                </c:pt>
                <c:pt idx="3573">
                  <c:v>4.2699999999999996</c:v>
                </c:pt>
                <c:pt idx="3574">
                  <c:v>4.1900000000000004</c:v>
                </c:pt>
                <c:pt idx="3575">
                  <c:v>4.21</c:v>
                </c:pt>
                <c:pt idx="3576">
                  <c:v>4.1900000000000004</c:v>
                </c:pt>
                <c:pt idx="3577">
                  <c:v>4.1900000000000004</c:v>
                </c:pt>
                <c:pt idx="3578">
                  <c:v>4.1900000000000004</c:v>
                </c:pt>
                <c:pt idx="3579">
                  <c:v>4.1900000000000004</c:v>
                </c:pt>
                <c:pt idx="3580">
                  <c:v>4.2</c:v>
                </c:pt>
                <c:pt idx="3581">
                  <c:v>4.25</c:v>
                </c:pt>
                <c:pt idx="3582">
                  <c:v>4.2</c:v>
                </c:pt>
                <c:pt idx="3583">
                  <c:v>4.21</c:v>
                </c:pt>
                <c:pt idx="3584">
                  <c:v>4.21</c:v>
                </c:pt>
                <c:pt idx="3585">
                  <c:v>4.2300000000000004</c:v>
                </c:pt>
                <c:pt idx="3586">
                  <c:v>4.26</c:v>
                </c:pt>
                <c:pt idx="3587">
                  <c:v>4.2300000000000004</c:v>
                </c:pt>
                <c:pt idx="3588">
                  <c:v>4.22</c:v>
                </c:pt>
                <c:pt idx="3589">
                  <c:v>4.22</c:v>
                </c:pt>
                <c:pt idx="3590">
                  <c:v>4.29</c:v>
                </c:pt>
                <c:pt idx="3591">
                  <c:v>4.26</c:v>
                </c:pt>
                <c:pt idx="3592">
                  <c:v>4.24</c:v>
                </c:pt>
                <c:pt idx="3593">
                  <c:v>4.26</c:v>
                </c:pt>
                <c:pt idx="3594">
                  <c:v>4.21</c:v>
                </c:pt>
                <c:pt idx="3595">
                  <c:v>4.24</c:v>
                </c:pt>
                <c:pt idx="3596">
                  <c:v>4.25</c:v>
                </c:pt>
                <c:pt idx="3597">
                  <c:v>4.22</c:v>
                </c:pt>
                <c:pt idx="3598">
                  <c:v>4.17</c:v>
                </c:pt>
                <c:pt idx="3599">
                  <c:v>4.0999999999999996</c:v>
                </c:pt>
                <c:pt idx="3600">
                  <c:v>4.12</c:v>
                </c:pt>
                <c:pt idx="3601">
                  <c:v>4.0999999999999996</c:v>
                </c:pt>
                <c:pt idx="3602">
                  <c:v>4.0999999999999996</c:v>
                </c:pt>
                <c:pt idx="3603">
                  <c:v>4.1100000000000003</c:v>
                </c:pt>
                <c:pt idx="3604">
                  <c:v>4.08</c:v>
                </c:pt>
                <c:pt idx="3605">
                  <c:v>4.0599999999999996</c:v>
                </c:pt>
                <c:pt idx="3606">
                  <c:v>4.03</c:v>
                </c:pt>
                <c:pt idx="3607">
                  <c:v>3.96</c:v>
                </c:pt>
                <c:pt idx="3608">
                  <c:v>3.99</c:v>
                </c:pt>
                <c:pt idx="3609">
                  <c:v>3.97</c:v>
                </c:pt>
                <c:pt idx="3610">
                  <c:v>3.96</c:v>
                </c:pt>
                <c:pt idx="3611">
                  <c:v>3.94</c:v>
                </c:pt>
                <c:pt idx="3612">
                  <c:v>3.92</c:v>
                </c:pt>
                <c:pt idx="3613">
                  <c:v>3.85</c:v>
                </c:pt>
                <c:pt idx="3614">
                  <c:v>3.83</c:v>
                </c:pt>
                <c:pt idx="3615">
                  <c:v>3.82</c:v>
                </c:pt>
                <c:pt idx="3616">
                  <c:v>3.85</c:v>
                </c:pt>
                <c:pt idx="3617">
                  <c:v>3.87</c:v>
                </c:pt>
                <c:pt idx="3618">
                  <c:v>3.89</c:v>
                </c:pt>
                <c:pt idx="3619">
                  <c:v>3.88</c:v>
                </c:pt>
                <c:pt idx="3620">
                  <c:v>3.84</c:v>
                </c:pt>
                <c:pt idx="3621">
                  <c:v>3.88</c:v>
                </c:pt>
                <c:pt idx="3622">
                  <c:v>3.95</c:v>
                </c:pt>
                <c:pt idx="3623">
                  <c:v>3.92</c:v>
                </c:pt>
                <c:pt idx="3624">
                  <c:v>3.95</c:v>
                </c:pt>
                <c:pt idx="3625">
                  <c:v>3.95</c:v>
                </c:pt>
                <c:pt idx="3626">
                  <c:v>3.97</c:v>
                </c:pt>
                <c:pt idx="3627">
                  <c:v>3.9</c:v>
                </c:pt>
                <c:pt idx="3628">
                  <c:v>3.88</c:v>
                </c:pt>
                <c:pt idx="3629">
                  <c:v>3.9</c:v>
                </c:pt>
                <c:pt idx="3631">
                  <c:v>3.75</c:v>
                </c:pt>
                <c:pt idx="3632">
                  <c:v>3.77</c:v>
                </c:pt>
                <c:pt idx="3633">
                  <c:v>3.77</c:v>
                </c:pt>
                <c:pt idx="3634">
                  <c:v>3.81</c:v>
                </c:pt>
                <c:pt idx="3635">
                  <c:v>3.79</c:v>
                </c:pt>
                <c:pt idx="3636">
                  <c:v>3.88</c:v>
                </c:pt>
                <c:pt idx="3637">
                  <c:v>3.86</c:v>
                </c:pt>
                <c:pt idx="3638">
                  <c:v>3.78</c:v>
                </c:pt>
                <c:pt idx="3639">
                  <c:v>3.77</c:v>
                </c:pt>
                <c:pt idx="3640">
                  <c:v>3.79</c:v>
                </c:pt>
                <c:pt idx="3641">
                  <c:v>3.77</c:v>
                </c:pt>
                <c:pt idx="3642">
                  <c:v>3.78</c:v>
                </c:pt>
                <c:pt idx="3643">
                  <c:v>3.79</c:v>
                </c:pt>
                <c:pt idx="3644">
                  <c:v>3.76</c:v>
                </c:pt>
                <c:pt idx="3645">
                  <c:v>3.72</c:v>
                </c:pt>
                <c:pt idx="3646">
                  <c:v>3.72</c:v>
                </c:pt>
                <c:pt idx="3647">
                  <c:v>3.73</c:v>
                </c:pt>
                <c:pt idx="3648">
                  <c:v>3.71</c:v>
                </c:pt>
                <c:pt idx="3649">
                  <c:v>3.73</c:v>
                </c:pt>
                <c:pt idx="3650">
                  <c:v>3.72</c:v>
                </c:pt>
                <c:pt idx="3651">
                  <c:v>3.76</c:v>
                </c:pt>
                <c:pt idx="3652">
                  <c:v>3.79</c:v>
                </c:pt>
                <c:pt idx="3653">
                  <c:v>3.82</c:v>
                </c:pt>
                <c:pt idx="3654">
                  <c:v>3.91</c:v>
                </c:pt>
                <c:pt idx="3655">
                  <c:v>3.87</c:v>
                </c:pt>
                <c:pt idx="3656">
                  <c:v>3.92</c:v>
                </c:pt>
                <c:pt idx="3657">
                  <c:v>3.88</c:v>
                </c:pt>
                <c:pt idx="3658">
                  <c:v>3.87</c:v>
                </c:pt>
                <c:pt idx="3659">
                  <c:v>3.86</c:v>
                </c:pt>
                <c:pt idx="3660">
                  <c:v>3.93</c:v>
                </c:pt>
                <c:pt idx="3661">
                  <c:v>4</c:v>
                </c:pt>
                <c:pt idx="3662">
                  <c:v>4</c:v>
                </c:pt>
                <c:pt idx="3663">
                  <c:v>3.98</c:v>
                </c:pt>
                <c:pt idx="3664">
                  <c:v>4</c:v>
                </c:pt>
                <c:pt idx="3665">
                  <c:v>3.99</c:v>
                </c:pt>
                <c:pt idx="3666">
                  <c:v>3.97</c:v>
                </c:pt>
                <c:pt idx="3667">
                  <c:v>3.95</c:v>
                </c:pt>
                <c:pt idx="3668">
                  <c:v>3.94</c:v>
                </c:pt>
                <c:pt idx="3669">
                  <c:v>4.05</c:v>
                </c:pt>
                <c:pt idx="3670">
                  <c:v>4.09</c:v>
                </c:pt>
                <c:pt idx="3671">
                  <c:v>4.2</c:v>
                </c:pt>
                <c:pt idx="3672">
                  <c:v>4.17</c:v>
                </c:pt>
                <c:pt idx="3673">
                  <c:v>4.22</c:v>
                </c:pt>
                <c:pt idx="3674">
                  <c:v>4.26</c:v>
                </c:pt>
                <c:pt idx="3675">
                  <c:v>4.0999999999999996</c:v>
                </c:pt>
                <c:pt idx="3676">
                  <c:v>4.1500000000000004</c:v>
                </c:pt>
                <c:pt idx="3677">
                  <c:v>4.1900000000000004</c:v>
                </c:pt>
                <c:pt idx="3678">
                  <c:v>4.18</c:v>
                </c:pt>
                <c:pt idx="3679">
                  <c:v>4.16</c:v>
                </c:pt>
                <c:pt idx="3680">
                  <c:v>4.12</c:v>
                </c:pt>
                <c:pt idx="3681">
                  <c:v>4.1100000000000003</c:v>
                </c:pt>
                <c:pt idx="3682">
                  <c:v>4.08</c:v>
                </c:pt>
                <c:pt idx="3683">
                  <c:v>4.05</c:v>
                </c:pt>
                <c:pt idx="3684">
                  <c:v>4.03</c:v>
                </c:pt>
                <c:pt idx="3685">
                  <c:v>4.0199999999999996</c:v>
                </c:pt>
                <c:pt idx="3686">
                  <c:v>4.08</c:v>
                </c:pt>
                <c:pt idx="3687">
                  <c:v>4.13</c:v>
                </c:pt>
                <c:pt idx="3688">
                  <c:v>4.0999999999999996</c:v>
                </c:pt>
                <c:pt idx="3689">
                  <c:v>4.09</c:v>
                </c:pt>
                <c:pt idx="3690">
                  <c:v>4.1900000000000004</c:v>
                </c:pt>
                <c:pt idx="3691">
                  <c:v>4.18</c:v>
                </c:pt>
                <c:pt idx="3692">
                  <c:v>4.16</c:v>
                </c:pt>
                <c:pt idx="3693">
                  <c:v>4.0999999999999996</c:v>
                </c:pt>
                <c:pt idx="3694">
                  <c:v>4.1100000000000003</c:v>
                </c:pt>
                <c:pt idx="3695">
                  <c:v>4.0999999999999996</c:v>
                </c:pt>
                <c:pt idx="3697">
                  <c:v>4.04</c:v>
                </c:pt>
                <c:pt idx="3698">
                  <c:v>4</c:v>
                </c:pt>
                <c:pt idx="3699">
                  <c:v>4</c:v>
                </c:pt>
                <c:pt idx="3700">
                  <c:v>3.94</c:v>
                </c:pt>
                <c:pt idx="3701">
                  <c:v>3.9</c:v>
                </c:pt>
                <c:pt idx="3702">
                  <c:v>3.93</c:v>
                </c:pt>
                <c:pt idx="3703">
                  <c:v>3.93</c:v>
                </c:pt>
                <c:pt idx="3704">
                  <c:v>3.95</c:v>
                </c:pt>
                <c:pt idx="3705">
                  <c:v>3.98</c:v>
                </c:pt>
                <c:pt idx="3706">
                  <c:v>3.99</c:v>
                </c:pt>
                <c:pt idx="3707">
                  <c:v>3.93</c:v>
                </c:pt>
                <c:pt idx="3708">
                  <c:v>3.94</c:v>
                </c:pt>
                <c:pt idx="3709">
                  <c:v>3.93</c:v>
                </c:pt>
                <c:pt idx="3710">
                  <c:v>3.94</c:v>
                </c:pt>
                <c:pt idx="3711">
                  <c:v>3.98</c:v>
                </c:pt>
                <c:pt idx="3712">
                  <c:v>3.96</c:v>
                </c:pt>
                <c:pt idx="3713">
                  <c:v>3.98</c:v>
                </c:pt>
                <c:pt idx="3714">
                  <c:v>3.97</c:v>
                </c:pt>
                <c:pt idx="3715">
                  <c:v>4</c:v>
                </c:pt>
                <c:pt idx="3716">
                  <c:v>4</c:v>
                </c:pt>
                <c:pt idx="3717">
                  <c:v>4.07</c:v>
                </c:pt>
                <c:pt idx="3718">
                  <c:v>4.07</c:v>
                </c:pt>
                <c:pt idx="3719">
                  <c:v>4.12</c:v>
                </c:pt>
                <c:pt idx="3720">
                  <c:v>4.0999999999999996</c:v>
                </c:pt>
                <c:pt idx="3721">
                  <c:v>4.1500000000000004</c:v>
                </c:pt>
                <c:pt idx="3722">
                  <c:v>4.1500000000000004</c:v>
                </c:pt>
                <c:pt idx="3723">
                  <c:v>4.16</c:v>
                </c:pt>
                <c:pt idx="3726">
                  <c:v>4.25</c:v>
                </c:pt>
                <c:pt idx="3727">
                  <c:v>4.22</c:v>
                </c:pt>
                <c:pt idx="3728">
                  <c:v>4.2300000000000004</c:v>
                </c:pt>
                <c:pt idx="3729">
                  <c:v>4.2</c:v>
                </c:pt>
                <c:pt idx="3730">
                  <c:v>4.17</c:v>
                </c:pt>
                <c:pt idx="3732">
                  <c:v>4.1500000000000004</c:v>
                </c:pt>
                <c:pt idx="3733">
                  <c:v>4.1500000000000004</c:v>
                </c:pt>
                <c:pt idx="3734">
                  <c:v>4.21</c:v>
                </c:pt>
                <c:pt idx="3735">
                  <c:v>4.22</c:v>
                </c:pt>
                <c:pt idx="3736">
                  <c:v>4.26</c:v>
                </c:pt>
                <c:pt idx="3737">
                  <c:v>4.34</c:v>
                </c:pt>
                <c:pt idx="3738">
                  <c:v>4.3899999999999997</c:v>
                </c:pt>
                <c:pt idx="3739">
                  <c:v>4.3499999999999996</c:v>
                </c:pt>
                <c:pt idx="3740">
                  <c:v>4.42</c:v>
                </c:pt>
                <c:pt idx="3741">
                  <c:v>4.3600000000000003</c:v>
                </c:pt>
                <c:pt idx="3742">
                  <c:v>4.3600000000000003</c:v>
                </c:pt>
                <c:pt idx="3743">
                  <c:v>4.37</c:v>
                </c:pt>
                <c:pt idx="3744">
                  <c:v>4.49</c:v>
                </c:pt>
                <c:pt idx="3745">
                  <c:v>4.47</c:v>
                </c:pt>
                <c:pt idx="3746">
                  <c:v>4.47</c:v>
                </c:pt>
                <c:pt idx="3747">
                  <c:v>4.4400000000000004</c:v>
                </c:pt>
                <c:pt idx="3748">
                  <c:v>4.3899999999999997</c:v>
                </c:pt>
                <c:pt idx="3749">
                  <c:v>4.3899999999999997</c:v>
                </c:pt>
                <c:pt idx="3750">
                  <c:v>4.3600000000000003</c:v>
                </c:pt>
                <c:pt idx="3751">
                  <c:v>4.4400000000000004</c:v>
                </c:pt>
                <c:pt idx="3752">
                  <c:v>4.51</c:v>
                </c:pt>
                <c:pt idx="3753">
                  <c:v>4.55</c:v>
                </c:pt>
                <c:pt idx="3754">
                  <c:v>4.71</c:v>
                </c:pt>
                <c:pt idx="3755">
                  <c:v>4.66</c:v>
                </c:pt>
                <c:pt idx="3756">
                  <c:v>4.67</c:v>
                </c:pt>
                <c:pt idx="3757">
                  <c:v>4.6399999999999997</c:v>
                </c:pt>
                <c:pt idx="3758">
                  <c:v>4.66</c:v>
                </c:pt>
                <c:pt idx="3759">
                  <c:v>4.71</c:v>
                </c:pt>
                <c:pt idx="3760">
                  <c:v>4.7</c:v>
                </c:pt>
                <c:pt idx="3761">
                  <c:v>4.74</c:v>
                </c:pt>
                <c:pt idx="3762">
                  <c:v>4.82</c:v>
                </c:pt>
                <c:pt idx="3763">
                  <c:v>4.8899999999999997</c:v>
                </c:pt>
                <c:pt idx="3764">
                  <c:v>4.95</c:v>
                </c:pt>
                <c:pt idx="3765">
                  <c:v>4.87</c:v>
                </c:pt>
                <c:pt idx="3766">
                  <c:v>4.8600000000000003</c:v>
                </c:pt>
                <c:pt idx="3767">
                  <c:v>4.7300000000000004</c:v>
                </c:pt>
                <c:pt idx="3768">
                  <c:v>4.76</c:v>
                </c:pt>
                <c:pt idx="3769">
                  <c:v>4.82</c:v>
                </c:pt>
                <c:pt idx="3770">
                  <c:v>4.87</c:v>
                </c:pt>
                <c:pt idx="3771">
                  <c:v>4.8899999999999997</c:v>
                </c:pt>
                <c:pt idx="3772">
                  <c:v>4.8</c:v>
                </c:pt>
                <c:pt idx="3773">
                  <c:v>4.72</c:v>
                </c:pt>
                <c:pt idx="3774">
                  <c:v>4.71</c:v>
                </c:pt>
                <c:pt idx="3775">
                  <c:v>4.7699999999999996</c:v>
                </c:pt>
                <c:pt idx="3776">
                  <c:v>4.8099999999999996</c:v>
                </c:pt>
                <c:pt idx="3777">
                  <c:v>4.8</c:v>
                </c:pt>
                <c:pt idx="3778">
                  <c:v>4.82</c:v>
                </c:pt>
                <c:pt idx="3779">
                  <c:v>4.9000000000000004</c:v>
                </c:pt>
                <c:pt idx="3780">
                  <c:v>4.95</c:v>
                </c:pt>
                <c:pt idx="3781">
                  <c:v>5.03</c:v>
                </c:pt>
                <c:pt idx="3782">
                  <c:v>5.04</c:v>
                </c:pt>
                <c:pt idx="3783">
                  <c:v>5.03</c:v>
                </c:pt>
                <c:pt idx="3784">
                  <c:v>5.0999999999999996</c:v>
                </c:pt>
                <c:pt idx="3785">
                  <c:v>5.16</c:v>
                </c:pt>
                <c:pt idx="3786">
                  <c:v>5.21</c:v>
                </c:pt>
                <c:pt idx="3787">
                  <c:v>5.1100000000000003</c:v>
                </c:pt>
                <c:pt idx="3788">
                  <c:v>5.09</c:v>
                </c:pt>
                <c:pt idx="3789">
                  <c:v>5.04</c:v>
                </c:pt>
                <c:pt idx="3790">
                  <c:v>5.01</c:v>
                </c:pt>
                <c:pt idx="3791">
                  <c:v>5.03</c:v>
                </c:pt>
                <c:pt idx="3792">
                  <c:v>4.99</c:v>
                </c:pt>
                <c:pt idx="3793">
                  <c:v>4.9800000000000004</c:v>
                </c:pt>
                <c:pt idx="3794">
                  <c:v>4.97</c:v>
                </c:pt>
                <c:pt idx="3795">
                  <c:v>4.9400000000000004</c:v>
                </c:pt>
                <c:pt idx="3796">
                  <c:v>4.9000000000000004</c:v>
                </c:pt>
                <c:pt idx="3797">
                  <c:v>4.92</c:v>
                </c:pt>
                <c:pt idx="3798">
                  <c:v>4.87</c:v>
                </c:pt>
                <c:pt idx="3799">
                  <c:v>4.8600000000000003</c:v>
                </c:pt>
                <c:pt idx="3800">
                  <c:v>4.93</c:v>
                </c:pt>
                <c:pt idx="3801">
                  <c:v>4.99</c:v>
                </c:pt>
                <c:pt idx="3802">
                  <c:v>5.03</c:v>
                </c:pt>
                <c:pt idx="3803">
                  <c:v>5.07</c:v>
                </c:pt>
                <c:pt idx="3804">
                  <c:v>5.16</c:v>
                </c:pt>
                <c:pt idx="3805">
                  <c:v>5.08</c:v>
                </c:pt>
                <c:pt idx="3806">
                  <c:v>5.07</c:v>
                </c:pt>
                <c:pt idx="3807">
                  <c:v>5.16</c:v>
                </c:pt>
                <c:pt idx="3808">
                  <c:v>5.17</c:v>
                </c:pt>
                <c:pt idx="3809">
                  <c:v>5.21</c:v>
                </c:pt>
                <c:pt idx="3810">
                  <c:v>5.2</c:v>
                </c:pt>
                <c:pt idx="3811">
                  <c:v>5.24</c:v>
                </c:pt>
                <c:pt idx="3812">
                  <c:v>5.26</c:v>
                </c:pt>
                <c:pt idx="3813">
                  <c:v>5.3</c:v>
                </c:pt>
                <c:pt idx="3814">
                  <c:v>5.25</c:v>
                </c:pt>
                <c:pt idx="3815">
                  <c:v>5.19</c:v>
                </c:pt>
                <c:pt idx="3816">
                  <c:v>5.22</c:v>
                </c:pt>
                <c:pt idx="3817">
                  <c:v>5.22</c:v>
                </c:pt>
                <c:pt idx="3818">
                  <c:v>5.22</c:v>
                </c:pt>
                <c:pt idx="3819">
                  <c:v>5.21</c:v>
                </c:pt>
                <c:pt idx="3820">
                  <c:v>5.13</c:v>
                </c:pt>
                <c:pt idx="3821">
                  <c:v>5.14</c:v>
                </c:pt>
                <c:pt idx="3822">
                  <c:v>5.18</c:v>
                </c:pt>
                <c:pt idx="3823">
                  <c:v>5.26</c:v>
                </c:pt>
                <c:pt idx="3824">
                  <c:v>5.24</c:v>
                </c:pt>
                <c:pt idx="3825">
                  <c:v>5.31</c:v>
                </c:pt>
                <c:pt idx="3826">
                  <c:v>5.32</c:v>
                </c:pt>
                <c:pt idx="3827">
                  <c:v>5.31</c:v>
                </c:pt>
                <c:pt idx="3828">
                  <c:v>5.32</c:v>
                </c:pt>
                <c:pt idx="3829">
                  <c:v>5.31</c:v>
                </c:pt>
                <c:pt idx="3830">
                  <c:v>5.34</c:v>
                </c:pt>
                <c:pt idx="3831">
                  <c:v>5.35</c:v>
                </c:pt>
                <c:pt idx="3832">
                  <c:v>5.46</c:v>
                </c:pt>
                <c:pt idx="3833">
                  <c:v>5.44</c:v>
                </c:pt>
                <c:pt idx="3834">
                  <c:v>5.57</c:v>
                </c:pt>
                <c:pt idx="3835">
                  <c:v>5.53</c:v>
                </c:pt>
                <c:pt idx="3836">
                  <c:v>5.5</c:v>
                </c:pt>
                <c:pt idx="3837">
                  <c:v>5.51</c:v>
                </c:pt>
                <c:pt idx="3838">
                  <c:v>5.58</c:v>
                </c:pt>
                <c:pt idx="3839">
                  <c:v>5.52</c:v>
                </c:pt>
                <c:pt idx="3840">
                  <c:v>5.5</c:v>
                </c:pt>
                <c:pt idx="3841">
                  <c:v>5.58</c:v>
                </c:pt>
                <c:pt idx="3842">
                  <c:v>5.58</c:v>
                </c:pt>
                <c:pt idx="3843">
                  <c:v>5.45</c:v>
                </c:pt>
                <c:pt idx="3844">
                  <c:v>5.34</c:v>
                </c:pt>
                <c:pt idx="3845">
                  <c:v>5.28</c:v>
                </c:pt>
                <c:pt idx="3847">
                  <c:v>5.18</c:v>
                </c:pt>
                <c:pt idx="3848">
                  <c:v>5.2</c:v>
                </c:pt>
                <c:pt idx="3849">
                  <c:v>5.12</c:v>
                </c:pt>
                <c:pt idx="3850">
                  <c:v>5.09</c:v>
                </c:pt>
                <c:pt idx="3851">
                  <c:v>5.03</c:v>
                </c:pt>
                <c:pt idx="3852">
                  <c:v>5.05</c:v>
                </c:pt>
                <c:pt idx="3853">
                  <c:v>5.0999999999999996</c:v>
                </c:pt>
                <c:pt idx="3854">
                  <c:v>5.08</c:v>
                </c:pt>
                <c:pt idx="3855">
                  <c:v>4.9800000000000004</c:v>
                </c:pt>
                <c:pt idx="3856">
                  <c:v>5.01</c:v>
                </c:pt>
                <c:pt idx="3857">
                  <c:v>4.97</c:v>
                </c:pt>
                <c:pt idx="3858">
                  <c:v>5.07</c:v>
                </c:pt>
                <c:pt idx="3859">
                  <c:v>5.1100000000000003</c:v>
                </c:pt>
                <c:pt idx="3860">
                  <c:v>5.16</c:v>
                </c:pt>
                <c:pt idx="3861">
                  <c:v>5.22</c:v>
                </c:pt>
                <c:pt idx="3862">
                  <c:v>5.2</c:v>
                </c:pt>
                <c:pt idx="3863">
                  <c:v>5.28</c:v>
                </c:pt>
                <c:pt idx="3864">
                  <c:v>5.29</c:v>
                </c:pt>
                <c:pt idx="3865">
                  <c:v>5.33</c:v>
                </c:pt>
                <c:pt idx="3866">
                  <c:v>5.33</c:v>
                </c:pt>
                <c:pt idx="3867">
                  <c:v>5.26</c:v>
                </c:pt>
                <c:pt idx="3868">
                  <c:v>5.22</c:v>
                </c:pt>
                <c:pt idx="3869">
                  <c:v>5.29</c:v>
                </c:pt>
                <c:pt idx="3870">
                  <c:v>5.25</c:v>
                </c:pt>
                <c:pt idx="3871">
                  <c:v>5.15</c:v>
                </c:pt>
                <c:pt idx="3872">
                  <c:v>5.0999999999999996</c:v>
                </c:pt>
                <c:pt idx="3873">
                  <c:v>5.19</c:v>
                </c:pt>
                <c:pt idx="3874">
                  <c:v>5.15</c:v>
                </c:pt>
                <c:pt idx="3875">
                  <c:v>5.0599999999999996</c:v>
                </c:pt>
                <c:pt idx="3876">
                  <c:v>5.13</c:v>
                </c:pt>
                <c:pt idx="3877">
                  <c:v>5.19</c:v>
                </c:pt>
                <c:pt idx="3878">
                  <c:v>5.16</c:v>
                </c:pt>
                <c:pt idx="3879">
                  <c:v>5.26</c:v>
                </c:pt>
                <c:pt idx="3880">
                  <c:v>5.33</c:v>
                </c:pt>
                <c:pt idx="3881">
                  <c:v>5.38</c:v>
                </c:pt>
                <c:pt idx="3882">
                  <c:v>5.35</c:v>
                </c:pt>
                <c:pt idx="3883">
                  <c:v>5.37</c:v>
                </c:pt>
                <c:pt idx="3884">
                  <c:v>5.34</c:v>
                </c:pt>
                <c:pt idx="3885">
                  <c:v>5.36</c:v>
                </c:pt>
                <c:pt idx="3886">
                  <c:v>5.35</c:v>
                </c:pt>
                <c:pt idx="3887">
                  <c:v>5.41</c:v>
                </c:pt>
                <c:pt idx="3888">
                  <c:v>5.42</c:v>
                </c:pt>
                <c:pt idx="3889">
                  <c:v>5.47</c:v>
                </c:pt>
                <c:pt idx="3891">
                  <c:v>5.6</c:v>
                </c:pt>
                <c:pt idx="3892">
                  <c:v>5.6</c:v>
                </c:pt>
                <c:pt idx="3893">
                  <c:v>5.62</c:v>
                </c:pt>
                <c:pt idx="3894">
                  <c:v>5.67</c:v>
                </c:pt>
                <c:pt idx="3895">
                  <c:v>5.6</c:v>
                </c:pt>
                <c:pt idx="3896">
                  <c:v>5.52</c:v>
                </c:pt>
                <c:pt idx="3897">
                  <c:v>5.64</c:v>
                </c:pt>
                <c:pt idx="3898">
                  <c:v>5.65</c:v>
                </c:pt>
                <c:pt idx="3899">
                  <c:v>5.64</c:v>
                </c:pt>
                <c:pt idx="3900">
                  <c:v>5.62</c:v>
                </c:pt>
                <c:pt idx="3901">
                  <c:v>5.67</c:v>
                </c:pt>
                <c:pt idx="3902">
                  <c:v>5.75</c:v>
                </c:pt>
                <c:pt idx="3903">
                  <c:v>5.74</c:v>
                </c:pt>
                <c:pt idx="3904">
                  <c:v>5.72</c:v>
                </c:pt>
                <c:pt idx="3905">
                  <c:v>5.71</c:v>
                </c:pt>
                <c:pt idx="3906">
                  <c:v>5.7</c:v>
                </c:pt>
                <c:pt idx="3907">
                  <c:v>5.64</c:v>
                </c:pt>
                <c:pt idx="3908">
                  <c:v>5.65</c:v>
                </c:pt>
                <c:pt idx="3909">
                  <c:v>5.74</c:v>
                </c:pt>
                <c:pt idx="3910">
                  <c:v>5.77</c:v>
                </c:pt>
                <c:pt idx="3911">
                  <c:v>5.66</c:v>
                </c:pt>
                <c:pt idx="3912">
                  <c:v>5.59</c:v>
                </c:pt>
                <c:pt idx="3913">
                  <c:v>5.59</c:v>
                </c:pt>
                <c:pt idx="3914">
                  <c:v>5.54</c:v>
                </c:pt>
                <c:pt idx="3915">
                  <c:v>5.59</c:v>
                </c:pt>
                <c:pt idx="3916">
                  <c:v>5.64</c:v>
                </c:pt>
                <c:pt idx="3917">
                  <c:v>5.6</c:v>
                </c:pt>
                <c:pt idx="3918">
                  <c:v>5.63</c:v>
                </c:pt>
                <c:pt idx="3919">
                  <c:v>5.71</c:v>
                </c:pt>
                <c:pt idx="3920">
                  <c:v>5.69</c:v>
                </c:pt>
                <c:pt idx="3921">
                  <c:v>5.63</c:v>
                </c:pt>
                <c:pt idx="3922">
                  <c:v>5.68</c:v>
                </c:pt>
                <c:pt idx="3923">
                  <c:v>5.69</c:v>
                </c:pt>
                <c:pt idx="3924">
                  <c:v>5.67</c:v>
                </c:pt>
                <c:pt idx="3925">
                  <c:v>5.69</c:v>
                </c:pt>
                <c:pt idx="3926">
                  <c:v>5.63</c:v>
                </c:pt>
                <c:pt idx="3927">
                  <c:v>5.53</c:v>
                </c:pt>
                <c:pt idx="3928">
                  <c:v>5.55</c:v>
                </c:pt>
                <c:pt idx="3929">
                  <c:v>5.51</c:v>
                </c:pt>
                <c:pt idx="3930">
                  <c:v>5.57</c:v>
                </c:pt>
                <c:pt idx="3931">
                  <c:v>5.6</c:v>
                </c:pt>
                <c:pt idx="3932">
                  <c:v>5.6</c:v>
                </c:pt>
                <c:pt idx="3933">
                  <c:v>5.58</c:v>
                </c:pt>
                <c:pt idx="3934">
                  <c:v>5.64</c:v>
                </c:pt>
                <c:pt idx="3935">
                  <c:v>5.57</c:v>
                </c:pt>
                <c:pt idx="3936">
                  <c:v>5.55</c:v>
                </c:pt>
                <c:pt idx="3937">
                  <c:v>5.53</c:v>
                </c:pt>
                <c:pt idx="3938">
                  <c:v>5.55</c:v>
                </c:pt>
                <c:pt idx="3939">
                  <c:v>5.46</c:v>
                </c:pt>
                <c:pt idx="3940">
                  <c:v>5.48</c:v>
                </c:pt>
                <c:pt idx="3941">
                  <c:v>5.42</c:v>
                </c:pt>
                <c:pt idx="3942">
                  <c:v>5.46</c:v>
                </c:pt>
                <c:pt idx="3943">
                  <c:v>5.46</c:v>
                </c:pt>
                <c:pt idx="3944">
                  <c:v>5.37</c:v>
                </c:pt>
                <c:pt idx="3945">
                  <c:v>5.34</c:v>
                </c:pt>
                <c:pt idx="3946">
                  <c:v>5.36</c:v>
                </c:pt>
                <c:pt idx="3947">
                  <c:v>5.32</c:v>
                </c:pt>
                <c:pt idx="3948">
                  <c:v>5.36</c:v>
                </c:pt>
                <c:pt idx="3949">
                  <c:v>5.3</c:v>
                </c:pt>
                <c:pt idx="3950">
                  <c:v>5.36</c:v>
                </c:pt>
                <c:pt idx="3951">
                  <c:v>5.43</c:v>
                </c:pt>
                <c:pt idx="3952">
                  <c:v>5.37</c:v>
                </c:pt>
                <c:pt idx="3953">
                  <c:v>5.4</c:v>
                </c:pt>
                <c:pt idx="3954">
                  <c:v>5.36</c:v>
                </c:pt>
                <c:pt idx="3955">
                  <c:v>5.33</c:v>
                </c:pt>
                <c:pt idx="3956">
                  <c:v>5.29</c:v>
                </c:pt>
                <c:pt idx="3957">
                  <c:v>5.31</c:v>
                </c:pt>
                <c:pt idx="3958">
                  <c:v>5.24</c:v>
                </c:pt>
                <c:pt idx="3959">
                  <c:v>5.3</c:v>
                </c:pt>
                <c:pt idx="3960">
                  <c:v>5.27</c:v>
                </c:pt>
                <c:pt idx="3961">
                  <c:v>5.27</c:v>
                </c:pt>
                <c:pt idx="3962">
                  <c:v>5.25</c:v>
                </c:pt>
                <c:pt idx="3963">
                  <c:v>5.3</c:v>
                </c:pt>
                <c:pt idx="3964">
                  <c:v>5.3</c:v>
                </c:pt>
                <c:pt idx="3965">
                  <c:v>5.35</c:v>
                </c:pt>
                <c:pt idx="3966">
                  <c:v>5.34</c:v>
                </c:pt>
                <c:pt idx="3967">
                  <c:v>5.35</c:v>
                </c:pt>
                <c:pt idx="3968">
                  <c:v>5.38</c:v>
                </c:pt>
                <c:pt idx="3969">
                  <c:v>5.39</c:v>
                </c:pt>
                <c:pt idx="3972">
                  <c:v>5.44</c:v>
                </c:pt>
                <c:pt idx="3973">
                  <c:v>5.41</c:v>
                </c:pt>
                <c:pt idx="3974">
                  <c:v>5.39</c:v>
                </c:pt>
                <c:pt idx="3975">
                  <c:v>5.41</c:v>
                </c:pt>
                <c:pt idx="3977">
                  <c:v>5.46</c:v>
                </c:pt>
                <c:pt idx="3978">
                  <c:v>5.52</c:v>
                </c:pt>
                <c:pt idx="3979">
                  <c:v>5.58</c:v>
                </c:pt>
                <c:pt idx="3980">
                  <c:v>5.57</c:v>
                </c:pt>
                <c:pt idx="3981">
                  <c:v>5.54</c:v>
                </c:pt>
                <c:pt idx="3982">
                  <c:v>5.49</c:v>
                </c:pt>
                <c:pt idx="3983">
                  <c:v>5.47</c:v>
                </c:pt>
                <c:pt idx="3984">
                  <c:v>5.58</c:v>
                </c:pt>
                <c:pt idx="3985">
                  <c:v>5.55</c:v>
                </c:pt>
                <c:pt idx="3986">
                  <c:v>5.53</c:v>
                </c:pt>
                <c:pt idx="3987">
                  <c:v>5.5</c:v>
                </c:pt>
                <c:pt idx="3988">
                  <c:v>5.57</c:v>
                </c:pt>
                <c:pt idx="3989">
                  <c:v>5.61</c:v>
                </c:pt>
                <c:pt idx="3990">
                  <c:v>5.64</c:v>
                </c:pt>
                <c:pt idx="3991">
                  <c:v>5.51</c:v>
                </c:pt>
                <c:pt idx="3992">
                  <c:v>5.52</c:v>
                </c:pt>
                <c:pt idx="3993">
                  <c:v>5.48</c:v>
                </c:pt>
                <c:pt idx="3994">
                  <c:v>5.41</c:v>
                </c:pt>
                <c:pt idx="3995">
                  <c:v>5.37</c:v>
                </c:pt>
                <c:pt idx="3996">
                  <c:v>5.4</c:v>
                </c:pt>
                <c:pt idx="3997">
                  <c:v>5.4</c:v>
                </c:pt>
                <c:pt idx="3998">
                  <c:v>5.37</c:v>
                </c:pt>
                <c:pt idx="3999">
                  <c:v>5.29</c:v>
                </c:pt>
                <c:pt idx="4000">
                  <c:v>5.23</c:v>
                </c:pt>
                <c:pt idx="4001">
                  <c:v>5.25</c:v>
                </c:pt>
                <c:pt idx="4002">
                  <c:v>5.27</c:v>
                </c:pt>
                <c:pt idx="4003">
                  <c:v>5.28</c:v>
                </c:pt>
                <c:pt idx="4004">
                  <c:v>5.36</c:v>
                </c:pt>
                <c:pt idx="4005">
                  <c:v>5.32</c:v>
                </c:pt>
                <c:pt idx="4006">
                  <c:v>5.32</c:v>
                </c:pt>
                <c:pt idx="4007">
                  <c:v>5.28</c:v>
                </c:pt>
                <c:pt idx="4008">
                  <c:v>5.32</c:v>
                </c:pt>
                <c:pt idx="4009">
                  <c:v>5.32</c:v>
                </c:pt>
                <c:pt idx="4010">
                  <c:v>5.25</c:v>
                </c:pt>
                <c:pt idx="4011">
                  <c:v>5.27</c:v>
                </c:pt>
                <c:pt idx="4012">
                  <c:v>5.26</c:v>
                </c:pt>
                <c:pt idx="4013">
                  <c:v>5.36</c:v>
                </c:pt>
                <c:pt idx="4014">
                  <c:v>5.39</c:v>
                </c:pt>
                <c:pt idx="4015">
                  <c:v>5.42</c:v>
                </c:pt>
                <c:pt idx="4016">
                  <c:v>5.4</c:v>
                </c:pt>
                <c:pt idx="4017">
                  <c:v>5.4</c:v>
                </c:pt>
                <c:pt idx="4018">
                  <c:v>5.4</c:v>
                </c:pt>
                <c:pt idx="4019">
                  <c:v>5.35</c:v>
                </c:pt>
                <c:pt idx="4020">
                  <c:v>5.37</c:v>
                </c:pt>
                <c:pt idx="4021">
                  <c:v>5.41</c:v>
                </c:pt>
                <c:pt idx="4022">
                  <c:v>5.43</c:v>
                </c:pt>
                <c:pt idx="4023">
                  <c:v>5.4</c:v>
                </c:pt>
                <c:pt idx="4024">
                  <c:v>5.48</c:v>
                </c:pt>
                <c:pt idx="4025">
                  <c:v>5.41</c:v>
                </c:pt>
                <c:pt idx="4026">
                  <c:v>5.44</c:v>
                </c:pt>
                <c:pt idx="4027">
                  <c:v>5.36</c:v>
                </c:pt>
                <c:pt idx="4028">
                  <c:v>5.4</c:v>
                </c:pt>
                <c:pt idx="4029">
                  <c:v>5.41</c:v>
                </c:pt>
                <c:pt idx="4030">
                  <c:v>5.45</c:v>
                </c:pt>
                <c:pt idx="4031">
                  <c:v>5.47</c:v>
                </c:pt>
                <c:pt idx="4032">
                  <c:v>5.47</c:v>
                </c:pt>
                <c:pt idx="4033">
                  <c:v>5.45</c:v>
                </c:pt>
                <c:pt idx="4034">
                  <c:v>5.41</c:v>
                </c:pt>
                <c:pt idx="4035">
                  <c:v>5.38</c:v>
                </c:pt>
                <c:pt idx="4036">
                  <c:v>5.38</c:v>
                </c:pt>
                <c:pt idx="4037">
                  <c:v>5.33</c:v>
                </c:pt>
                <c:pt idx="4038">
                  <c:v>5.29</c:v>
                </c:pt>
                <c:pt idx="4039">
                  <c:v>5.32</c:v>
                </c:pt>
                <c:pt idx="4040">
                  <c:v>5.34</c:v>
                </c:pt>
                <c:pt idx="4041">
                  <c:v>5.35</c:v>
                </c:pt>
                <c:pt idx="4042">
                  <c:v>5.29</c:v>
                </c:pt>
                <c:pt idx="4043">
                  <c:v>5.32</c:v>
                </c:pt>
                <c:pt idx="4044">
                  <c:v>5.33</c:v>
                </c:pt>
                <c:pt idx="4045">
                  <c:v>5.31</c:v>
                </c:pt>
                <c:pt idx="4046">
                  <c:v>5.31</c:v>
                </c:pt>
                <c:pt idx="4047">
                  <c:v>5.34</c:v>
                </c:pt>
                <c:pt idx="4048">
                  <c:v>5.32</c:v>
                </c:pt>
                <c:pt idx="4049">
                  <c:v>5.29</c:v>
                </c:pt>
                <c:pt idx="4050">
                  <c:v>5.28</c:v>
                </c:pt>
                <c:pt idx="4051">
                  <c:v>5.32</c:v>
                </c:pt>
                <c:pt idx="4052">
                  <c:v>5.37</c:v>
                </c:pt>
                <c:pt idx="4053">
                  <c:v>5.38</c:v>
                </c:pt>
                <c:pt idx="4054">
                  <c:v>5.36</c:v>
                </c:pt>
                <c:pt idx="4055">
                  <c:v>5.36</c:v>
                </c:pt>
                <c:pt idx="4056">
                  <c:v>5.41</c:v>
                </c:pt>
                <c:pt idx="4057">
                  <c:v>5.39</c:v>
                </c:pt>
                <c:pt idx="4058">
                  <c:v>5.36</c:v>
                </c:pt>
                <c:pt idx="4059">
                  <c:v>5.37</c:v>
                </c:pt>
                <c:pt idx="4060">
                  <c:v>5.38</c:v>
                </c:pt>
                <c:pt idx="4061">
                  <c:v>5.41</c:v>
                </c:pt>
                <c:pt idx="4062">
                  <c:v>5.46</c:v>
                </c:pt>
                <c:pt idx="4063">
                  <c:v>5.47</c:v>
                </c:pt>
                <c:pt idx="4064">
                  <c:v>5.46</c:v>
                </c:pt>
                <c:pt idx="4065">
                  <c:v>5.34</c:v>
                </c:pt>
                <c:pt idx="4066">
                  <c:v>5.35</c:v>
                </c:pt>
                <c:pt idx="4067">
                  <c:v>5.37</c:v>
                </c:pt>
                <c:pt idx="4068">
                  <c:v>5.38</c:v>
                </c:pt>
                <c:pt idx="4069">
                  <c:v>5.42</c:v>
                </c:pt>
                <c:pt idx="4070">
                  <c:v>5.44</c:v>
                </c:pt>
                <c:pt idx="4071">
                  <c:v>5.43</c:v>
                </c:pt>
                <c:pt idx="4072">
                  <c:v>5.44</c:v>
                </c:pt>
                <c:pt idx="4073">
                  <c:v>5.43</c:v>
                </c:pt>
                <c:pt idx="4074">
                  <c:v>5.41</c:v>
                </c:pt>
                <c:pt idx="4075">
                  <c:v>5.48</c:v>
                </c:pt>
                <c:pt idx="4076">
                  <c:v>5.5</c:v>
                </c:pt>
                <c:pt idx="4077">
                  <c:v>5.46</c:v>
                </c:pt>
                <c:pt idx="4078">
                  <c:v>5.47</c:v>
                </c:pt>
                <c:pt idx="4079">
                  <c:v>5.44</c:v>
                </c:pt>
                <c:pt idx="4080">
                  <c:v>5.39</c:v>
                </c:pt>
                <c:pt idx="4081">
                  <c:v>5.41</c:v>
                </c:pt>
                <c:pt idx="4082">
                  <c:v>5.41</c:v>
                </c:pt>
                <c:pt idx="4083">
                  <c:v>5.45</c:v>
                </c:pt>
                <c:pt idx="4084">
                  <c:v>5.41</c:v>
                </c:pt>
                <c:pt idx="4085">
                  <c:v>5.37</c:v>
                </c:pt>
                <c:pt idx="4086">
                  <c:v>5.38</c:v>
                </c:pt>
                <c:pt idx="4087">
                  <c:v>5.39</c:v>
                </c:pt>
                <c:pt idx="4088">
                  <c:v>5.4</c:v>
                </c:pt>
                <c:pt idx="4089">
                  <c:v>5.41</c:v>
                </c:pt>
                <c:pt idx="4090">
                  <c:v>5.4</c:v>
                </c:pt>
                <c:pt idx="4091">
                  <c:v>5.37</c:v>
                </c:pt>
                <c:pt idx="4092">
                  <c:v>5.36</c:v>
                </c:pt>
                <c:pt idx="4093">
                  <c:v>5.3</c:v>
                </c:pt>
                <c:pt idx="4094">
                  <c:v>5.3</c:v>
                </c:pt>
                <c:pt idx="4095">
                  <c:v>5.32</c:v>
                </c:pt>
                <c:pt idx="4096">
                  <c:v>5.34</c:v>
                </c:pt>
                <c:pt idx="4097">
                  <c:v>5.35</c:v>
                </c:pt>
                <c:pt idx="4098">
                  <c:v>5.33</c:v>
                </c:pt>
                <c:pt idx="4099">
                  <c:v>5.35</c:v>
                </c:pt>
                <c:pt idx="4100">
                  <c:v>5.34</c:v>
                </c:pt>
                <c:pt idx="4101">
                  <c:v>5.34</c:v>
                </c:pt>
                <c:pt idx="4102">
                  <c:v>5.34</c:v>
                </c:pt>
                <c:pt idx="4103">
                  <c:v>5.37</c:v>
                </c:pt>
                <c:pt idx="4104">
                  <c:v>5.37</c:v>
                </c:pt>
                <c:pt idx="4105">
                  <c:v>5.35</c:v>
                </c:pt>
                <c:pt idx="4106">
                  <c:v>5.35</c:v>
                </c:pt>
                <c:pt idx="4107">
                  <c:v>5.35</c:v>
                </c:pt>
                <c:pt idx="4108">
                  <c:v>5.32</c:v>
                </c:pt>
                <c:pt idx="4109">
                  <c:v>5.3</c:v>
                </c:pt>
                <c:pt idx="4110">
                  <c:v>5.32</c:v>
                </c:pt>
                <c:pt idx="4111">
                  <c:v>5.33</c:v>
                </c:pt>
                <c:pt idx="4112">
                  <c:v>5.34</c:v>
                </c:pt>
                <c:pt idx="4113">
                  <c:v>5.37</c:v>
                </c:pt>
                <c:pt idx="4114">
                  <c:v>5.36</c:v>
                </c:pt>
                <c:pt idx="4115">
                  <c:v>5.35</c:v>
                </c:pt>
                <c:pt idx="4116">
                  <c:v>5.33</c:v>
                </c:pt>
                <c:pt idx="4117">
                  <c:v>5.32</c:v>
                </c:pt>
                <c:pt idx="4118">
                  <c:v>5.3</c:v>
                </c:pt>
                <c:pt idx="4119">
                  <c:v>5.29</c:v>
                </c:pt>
                <c:pt idx="4120">
                  <c:v>5.29</c:v>
                </c:pt>
                <c:pt idx="4121">
                  <c:v>5.29</c:v>
                </c:pt>
                <c:pt idx="4122">
                  <c:v>5.29</c:v>
                </c:pt>
                <c:pt idx="4123">
                  <c:v>5.26</c:v>
                </c:pt>
                <c:pt idx="4124">
                  <c:v>5.23</c:v>
                </c:pt>
                <c:pt idx="4125">
                  <c:v>5.23</c:v>
                </c:pt>
                <c:pt idx="4126">
                  <c:v>5.24</c:v>
                </c:pt>
                <c:pt idx="4127">
                  <c:v>5.2</c:v>
                </c:pt>
                <c:pt idx="4128">
                  <c:v>5.19</c:v>
                </c:pt>
                <c:pt idx="4129">
                  <c:v>5.13</c:v>
                </c:pt>
                <c:pt idx="4130">
                  <c:v>5.12</c:v>
                </c:pt>
                <c:pt idx="4131">
                  <c:v>5.04</c:v>
                </c:pt>
                <c:pt idx="4132">
                  <c:v>5.08</c:v>
                </c:pt>
                <c:pt idx="4133">
                  <c:v>5.05</c:v>
                </c:pt>
                <c:pt idx="4134">
                  <c:v>5.07</c:v>
                </c:pt>
                <c:pt idx="4135">
                  <c:v>5.09</c:v>
                </c:pt>
                <c:pt idx="4136">
                  <c:v>5.0999999999999996</c:v>
                </c:pt>
                <c:pt idx="4137">
                  <c:v>5.12</c:v>
                </c:pt>
                <c:pt idx="4138">
                  <c:v>5.05</c:v>
                </c:pt>
                <c:pt idx="4139">
                  <c:v>5.03</c:v>
                </c:pt>
                <c:pt idx="4140">
                  <c:v>4.99</c:v>
                </c:pt>
                <c:pt idx="4141">
                  <c:v>4.99</c:v>
                </c:pt>
                <c:pt idx="4142">
                  <c:v>5.01</c:v>
                </c:pt>
                <c:pt idx="4143">
                  <c:v>4.97</c:v>
                </c:pt>
                <c:pt idx="4144">
                  <c:v>5.01</c:v>
                </c:pt>
                <c:pt idx="4145">
                  <c:v>5.03</c:v>
                </c:pt>
                <c:pt idx="4148">
                  <c:v>5.01</c:v>
                </c:pt>
                <c:pt idx="4149">
                  <c:v>5.07</c:v>
                </c:pt>
                <c:pt idx="4150">
                  <c:v>4.9800000000000004</c:v>
                </c:pt>
                <c:pt idx="4152">
                  <c:v>4.91</c:v>
                </c:pt>
                <c:pt idx="4153">
                  <c:v>4.88</c:v>
                </c:pt>
                <c:pt idx="4154">
                  <c:v>4.87</c:v>
                </c:pt>
                <c:pt idx="4155">
                  <c:v>4.84</c:v>
                </c:pt>
                <c:pt idx="4156">
                  <c:v>4.84</c:v>
                </c:pt>
                <c:pt idx="4157">
                  <c:v>4.8899999999999997</c:v>
                </c:pt>
                <c:pt idx="4158">
                  <c:v>4.93</c:v>
                </c:pt>
                <c:pt idx="4159">
                  <c:v>4.88</c:v>
                </c:pt>
                <c:pt idx="4160">
                  <c:v>4.96</c:v>
                </c:pt>
                <c:pt idx="4161">
                  <c:v>4.95</c:v>
                </c:pt>
                <c:pt idx="4162">
                  <c:v>4.96</c:v>
                </c:pt>
                <c:pt idx="4163">
                  <c:v>4.96</c:v>
                </c:pt>
                <c:pt idx="4164">
                  <c:v>4.9400000000000004</c:v>
                </c:pt>
                <c:pt idx="4165">
                  <c:v>4.96</c:v>
                </c:pt>
                <c:pt idx="4166">
                  <c:v>5</c:v>
                </c:pt>
                <c:pt idx="4167">
                  <c:v>4.9800000000000004</c:v>
                </c:pt>
                <c:pt idx="4168">
                  <c:v>5.0199999999999996</c:v>
                </c:pt>
                <c:pt idx="4169">
                  <c:v>5.04</c:v>
                </c:pt>
                <c:pt idx="4170">
                  <c:v>4.99</c:v>
                </c:pt>
                <c:pt idx="4171">
                  <c:v>4.99</c:v>
                </c:pt>
                <c:pt idx="4172">
                  <c:v>4.96</c:v>
                </c:pt>
                <c:pt idx="4173">
                  <c:v>4.9400000000000004</c:v>
                </c:pt>
                <c:pt idx="4174">
                  <c:v>4.93</c:v>
                </c:pt>
                <c:pt idx="4175">
                  <c:v>4.93</c:v>
                </c:pt>
                <c:pt idx="4176">
                  <c:v>4.91</c:v>
                </c:pt>
                <c:pt idx="4177">
                  <c:v>4.91</c:v>
                </c:pt>
                <c:pt idx="4178">
                  <c:v>4.8899999999999997</c:v>
                </c:pt>
                <c:pt idx="4179">
                  <c:v>4.9400000000000004</c:v>
                </c:pt>
                <c:pt idx="4180">
                  <c:v>4.91</c:v>
                </c:pt>
                <c:pt idx="4181">
                  <c:v>4.9000000000000004</c:v>
                </c:pt>
                <c:pt idx="4182">
                  <c:v>4.8899999999999997</c:v>
                </c:pt>
                <c:pt idx="4183">
                  <c:v>4.9000000000000004</c:v>
                </c:pt>
                <c:pt idx="4184">
                  <c:v>4.97</c:v>
                </c:pt>
                <c:pt idx="4185">
                  <c:v>4.95</c:v>
                </c:pt>
                <c:pt idx="4186">
                  <c:v>4.9400000000000004</c:v>
                </c:pt>
                <c:pt idx="4187">
                  <c:v>4.97</c:v>
                </c:pt>
                <c:pt idx="4188">
                  <c:v>4.9800000000000004</c:v>
                </c:pt>
                <c:pt idx="4189">
                  <c:v>4.9800000000000004</c:v>
                </c:pt>
                <c:pt idx="4190">
                  <c:v>4.96</c:v>
                </c:pt>
                <c:pt idx="4191">
                  <c:v>4.97</c:v>
                </c:pt>
                <c:pt idx="4192">
                  <c:v>4.8899999999999997</c:v>
                </c:pt>
                <c:pt idx="4193">
                  <c:v>4.9000000000000004</c:v>
                </c:pt>
                <c:pt idx="4194">
                  <c:v>4.8899999999999997</c:v>
                </c:pt>
                <c:pt idx="4195">
                  <c:v>4.87</c:v>
                </c:pt>
                <c:pt idx="4196">
                  <c:v>4.9000000000000004</c:v>
                </c:pt>
                <c:pt idx="4197">
                  <c:v>4.91</c:v>
                </c:pt>
                <c:pt idx="4198">
                  <c:v>4.9000000000000004</c:v>
                </c:pt>
                <c:pt idx="4199">
                  <c:v>4.8499999999999996</c:v>
                </c:pt>
                <c:pt idx="4200">
                  <c:v>4.8600000000000003</c:v>
                </c:pt>
                <c:pt idx="4201">
                  <c:v>4.8499999999999996</c:v>
                </c:pt>
                <c:pt idx="4202">
                  <c:v>4.9000000000000004</c:v>
                </c:pt>
                <c:pt idx="4203">
                  <c:v>4.8499999999999996</c:v>
                </c:pt>
                <c:pt idx="4204">
                  <c:v>4.8499999999999996</c:v>
                </c:pt>
                <c:pt idx="4205">
                  <c:v>4.8</c:v>
                </c:pt>
                <c:pt idx="4206">
                  <c:v>4.82</c:v>
                </c:pt>
                <c:pt idx="4207">
                  <c:v>4.84</c:v>
                </c:pt>
                <c:pt idx="4208">
                  <c:v>4.8099999999999996</c:v>
                </c:pt>
                <c:pt idx="4209">
                  <c:v>4.7300000000000004</c:v>
                </c:pt>
                <c:pt idx="4210">
                  <c:v>4.7699999999999996</c:v>
                </c:pt>
                <c:pt idx="4211">
                  <c:v>4.78</c:v>
                </c:pt>
                <c:pt idx="4212">
                  <c:v>4.76</c:v>
                </c:pt>
                <c:pt idx="4213">
                  <c:v>4.8</c:v>
                </c:pt>
                <c:pt idx="4214">
                  <c:v>4.83</c:v>
                </c:pt>
                <c:pt idx="4215">
                  <c:v>4.8600000000000003</c:v>
                </c:pt>
                <c:pt idx="4216">
                  <c:v>4.8600000000000003</c:v>
                </c:pt>
                <c:pt idx="4217">
                  <c:v>4.87</c:v>
                </c:pt>
                <c:pt idx="4218">
                  <c:v>4.88</c:v>
                </c:pt>
                <c:pt idx="4219">
                  <c:v>4.9000000000000004</c:v>
                </c:pt>
                <c:pt idx="4220">
                  <c:v>4.87</c:v>
                </c:pt>
                <c:pt idx="4221">
                  <c:v>4.87</c:v>
                </c:pt>
                <c:pt idx="4222">
                  <c:v>4.9000000000000004</c:v>
                </c:pt>
                <c:pt idx="4223">
                  <c:v>4.9800000000000004</c:v>
                </c:pt>
                <c:pt idx="4224">
                  <c:v>4.9800000000000004</c:v>
                </c:pt>
                <c:pt idx="4227">
                  <c:v>5.04</c:v>
                </c:pt>
                <c:pt idx="4228">
                  <c:v>5.1100000000000003</c:v>
                </c:pt>
                <c:pt idx="4229">
                  <c:v>5.0999999999999996</c:v>
                </c:pt>
                <c:pt idx="4230">
                  <c:v>5.09</c:v>
                </c:pt>
                <c:pt idx="4231">
                  <c:v>5.05</c:v>
                </c:pt>
                <c:pt idx="4232">
                  <c:v>5.0999999999999996</c:v>
                </c:pt>
                <c:pt idx="4233">
                  <c:v>5.08</c:v>
                </c:pt>
                <c:pt idx="4234">
                  <c:v>5.04</c:v>
                </c:pt>
                <c:pt idx="4235">
                  <c:v>5.12</c:v>
                </c:pt>
                <c:pt idx="4236">
                  <c:v>5.17</c:v>
                </c:pt>
                <c:pt idx="4238">
                  <c:v>5.17</c:v>
                </c:pt>
                <c:pt idx="4239">
                  <c:v>5.12</c:v>
                </c:pt>
                <c:pt idx="4240">
                  <c:v>5.07</c:v>
                </c:pt>
                <c:pt idx="4241">
                  <c:v>5.0999999999999996</c:v>
                </c:pt>
                <c:pt idx="4242">
                  <c:v>5.08</c:v>
                </c:pt>
                <c:pt idx="4243">
                  <c:v>5.08</c:v>
                </c:pt>
                <c:pt idx="4244">
                  <c:v>5.09</c:v>
                </c:pt>
                <c:pt idx="4245">
                  <c:v>5.17</c:v>
                </c:pt>
                <c:pt idx="4246">
                  <c:v>5.24</c:v>
                </c:pt>
                <c:pt idx="4247">
                  <c:v>5.25</c:v>
                </c:pt>
                <c:pt idx="4248">
                  <c:v>5.19</c:v>
                </c:pt>
                <c:pt idx="4249">
                  <c:v>5.2</c:v>
                </c:pt>
                <c:pt idx="4250">
                  <c:v>5.21</c:v>
                </c:pt>
                <c:pt idx="4251">
                  <c:v>5.22</c:v>
                </c:pt>
                <c:pt idx="4252">
                  <c:v>5.24</c:v>
                </c:pt>
                <c:pt idx="4253">
                  <c:v>5.28</c:v>
                </c:pt>
                <c:pt idx="4254">
                  <c:v>5.31</c:v>
                </c:pt>
                <c:pt idx="4255">
                  <c:v>5.34</c:v>
                </c:pt>
                <c:pt idx="4256">
                  <c:v>5.31</c:v>
                </c:pt>
                <c:pt idx="4257">
                  <c:v>5.28</c:v>
                </c:pt>
                <c:pt idx="4258">
                  <c:v>5.27</c:v>
                </c:pt>
                <c:pt idx="4259">
                  <c:v>5.31</c:v>
                </c:pt>
                <c:pt idx="4260">
                  <c:v>5.2</c:v>
                </c:pt>
                <c:pt idx="4261">
                  <c:v>5.19</c:v>
                </c:pt>
                <c:pt idx="4262">
                  <c:v>5.14</c:v>
                </c:pt>
                <c:pt idx="4263">
                  <c:v>5.16</c:v>
                </c:pt>
                <c:pt idx="4264">
                  <c:v>5.21</c:v>
                </c:pt>
                <c:pt idx="4265">
                  <c:v>5.2</c:v>
                </c:pt>
                <c:pt idx="4266">
                  <c:v>5.17</c:v>
                </c:pt>
                <c:pt idx="4267">
                  <c:v>5.2</c:v>
                </c:pt>
                <c:pt idx="4268">
                  <c:v>5.2</c:v>
                </c:pt>
                <c:pt idx="4269">
                  <c:v>5.14</c:v>
                </c:pt>
                <c:pt idx="4270">
                  <c:v>5.14</c:v>
                </c:pt>
                <c:pt idx="4271">
                  <c:v>5.12</c:v>
                </c:pt>
                <c:pt idx="4272">
                  <c:v>5.15</c:v>
                </c:pt>
                <c:pt idx="4273">
                  <c:v>5.12</c:v>
                </c:pt>
                <c:pt idx="4274">
                  <c:v>5.07</c:v>
                </c:pt>
                <c:pt idx="4275">
                  <c:v>5.07</c:v>
                </c:pt>
                <c:pt idx="4276">
                  <c:v>5.08</c:v>
                </c:pt>
                <c:pt idx="4277">
                  <c:v>5.1100000000000003</c:v>
                </c:pt>
                <c:pt idx="4278">
                  <c:v>5.0999999999999996</c:v>
                </c:pt>
                <c:pt idx="4279">
                  <c:v>5.14</c:v>
                </c:pt>
                <c:pt idx="4280">
                  <c:v>5.25</c:v>
                </c:pt>
                <c:pt idx="4281">
                  <c:v>5.23</c:v>
                </c:pt>
                <c:pt idx="4282">
                  <c:v>5.24</c:v>
                </c:pt>
                <c:pt idx="4283">
                  <c:v>5.24</c:v>
                </c:pt>
                <c:pt idx="4284">
                  <c:v>5.25</c:v>
                </c:pt>
                <c:pt idx="4285">
                  <c:v>5.19</c:v>
                </c:pt>
                <c:pt idx="4286">
                  <c:v>5.25</c:v>
                </c:pt>
                <c:pt idx="4287">
                  <c:v>5.24</c:v>
                </c:pt>
                <c:pt idx="4288">
                  <c:v>5.19</c:v>
                </c:pt>
                <c:pt idx="4289">
                  <c:v>5.2</c:v>
                </c:pt>
                <c:pt idx="4290">
                  <c:v>5.21</c:v>
                </c:pt>
                <c:pt idx="4291">
                  <c:v>5.18</c:v>
                </c:pt>
                <c:pt idx="4292">
                  <c:v>5.17</c:v>
                </c:pt>
                <c:pt idx="4293">
                  <c:v>5.18</c:v>
                </c:pt>
                <c:pt idx="4294">
                  <c:v>5.12</c:v>
                </c:pt>
                <c:pt idx="4295">
                  <c:v>5.09</c:v>
                </c:pt>
                <c:pt idx="4296">
                  <c:v>5.09</c:v>
                </c:pt>
                <c:pt idx="4297">
                  <c:v>5.0599999999999996</c:v>
                </c:pt>
                <c:pt idx="4298">
                  <c:v>5.0999999999999996</c:v>
                </c:pt>
                <c:pt idx="4299">
                  <c:v>5.09</c:v>
                </c:pt>
                <c:pt idx="4300">
                  <c:v>5.01</c:v>
                </c:pt>
                <c:pt idx="4301">
                  <c:v>5.0199999999999996</c:v>
                </c:pt>
                <c:pt idx="4302">
                  <c:v>5</c:v>
                </c:pt>
                <c:pt idx="4303">
                  <c:v>5.01</c:v>
                </c:pt>
                <c:pt idx="4304">
                  <c:v>5.04</c:v>
                </c:pt>
                <c:pt idx="4305">
                  <c:v>5.03</c:v>
                </c:pt>
                <c:pt idx="4306">
                  <c:v>5</c:v>
                </c:pt>
                <c:pt idx="4307">
                  <c:v>5.0199999999999996</c:v>
                </c:pt>
                <c:pt idx="4308">
                  <c:v>5.0199999999999996</c:v>
                </c:pt>
                <c:pt idx="4309">
                  <c:v>4.95</c:v>
                </c:pt>
                <c:pt idx="4310">
                  <c:v>4.92</c:v>
                </c:pt>
                <c:pt idx="4311">
                  <c:v>4.91</c:v>
                </c:pt>
                <c:pt idx="4312">
                  <c:v>4.95</c:v>
                </c:pt>
                <c:pt idx="4313">
                  <c:v>4.9400000000000004</c:v>
                </c:pt>
                <c:pt idx="4314">
                  <c:v>4.92</c:v>
                </c:pt>
                <c:pt idx="4315">
                  <c:v>4.8600000000000003</c:v>
                </c:pt>
                <c:pt idx="4316">
                  <c:v>4.88</c:v>
                </c:pt>
                <c:pt idx="4317">
                  <c:v>4.92</c:v>
                </c:pt>
                <c:pt idx="4318">
                  <c:v>4.97</c:v>
                </c:pt>
                <c:pt idx="4319">
                  <c:v>4.96</c:v>
                </c:pt>
                <c:pt idx="4320">
                  <c:v>4.99</c:v>
                </c:pt>
                <c:pt idx="4321">
                  <c:v>4.99</c:v>
                </c:pt>
                <c:pt idx="4322">
                  <c:v>4.93</c:v>
                </c:pt>
                <c:pt idx="4323">
                  <c:v>4.91</c:v>
                </c:pt>
                <c:pt idx="4324">
                  <c:v>4.8899999999999997</c:v>
                </c:pt>
                <c:pt idx="4325">
                  <c:v>4.91</c:v>
                </c:pt>
                <c:pt idx="4326">
                  <c:v>4.9000000000000004</c:v>
                </c:pt>
                <c:pt idx="4327">
                  <c:v>4.9800000000000004</c:v>
                </c:pt>
                <c:pt idx="4328">
                  <c:v>5.03</c:v>
                </c:pt>
                <c:pt idx="4329">
                  <c:v>4.9800000000000004</c:v>
                </c:pt>
                <c:pt idx="4330">
                  <c:v>4.93</c:v>
                </c:pt>
                <c:pt idx="4331">
                  <c:v>4.9400000000000004</c:v>
                </c:pt>
                <c:pt idx="4332">
                  <c:v>4.93</c:v>
                </c:pt>
                <c:pt idx="4333">
                  <c:v>4.92</c:v>
                </c:pt>
                <c:pt idx="4334">
                  <c:v>4.96</c:v>
                </c:pt>
                <c:pt idx="4335">
                  <c:v>4.8899999999999997</c:v>
                </c:pt>
                <c:pt idx="4336">
                  <c:v>4.92</c:v>
                </c:pt>
                <c:pt idx="4337">
                  <c:v>4.92</c:v>
                </c:pt>
                <c:pt idx="4338">
                  <c:v>4.95</c:v>
                </c:pt>
                <c:pt idx="4339">
                  <c:v>4.96</c:v>
                </c:pt>
                <c:pt idx="4340">
                  <c:v>4.99</c:v>
                </c:pt>
                <c:pt idx="4341">
                  <c:v>5.01</c:v>
                </c:pt>
                <c:pt idx="4342">
                  <c:v>4.9400000000000004</c:v>
                </c:pt>
                <c:pt idx="4343">
                  <c:v>4.93</c:v>
                </c:pt>
                <c:pt idx="4344">
                  <c:v>4.88</c:v>
                </c:pt>
                <c:pt idx="4345">
                  <c:v>4.87</c:v>
                </c:pt>
                <c:pt idx="4346">
                  <c:v>4.87</c:v>
                </c:pt>
                <c:pt idx="4347">
                  <c:v>4.82</c:v>
                </c:pt>
                <c:pt idx="4348">
                  <c:v>4.76</c:v>
                </c:pt>
                <c:pt idx="4349">
                  <c:v>4.7699999999999996</c:v>
                </c:pt>
                <c:pt idx="4350">
                  <c:v>4.74</c:v>
                </c:pt>
                <c:pt idx="4351">
                  <c:v>4.7699999999999996</c:v>
                </c:pt>
                <c:pt idx="4352">
                  <c:v>4.8</c:v>
                </c:pt>
                <c:pt idx="4353">
                  <c:v>4.8099999999999996</c:v>
                </c:pt>
                <c:pt idx="4354">
                  <c:v>4.83</c:v>
                </c:pt>
                <c:pt idx="4355">
                  <c:v>4.8</c:v>
                </c:pt>
                <c:pt idx="4356">
                  <c:v>4.7699999999999996</c:v>
                </c:pt>
                <c:pt idx="4357">
                  <c:v>4.75</c:v>
                </c:pt>
                <c:pt idx="4358">
                  <c:v>4.75</c:v>
                </c:pt>
                <c:pt idx="4359">
                  <c:v>4.72</c:v>
                </c:pt>
                <c:pt idx="4360">
                  <c:v>4.72</c:v>
                </c:pt>
                <c:pt idx="4361">
                  <c:v>4.72</c:v>
                </c:pt>
                <c:pt idx="4362">
                  <c:v>4.71</c:v>
                </c:pt>
                <c:pt idx="4363">
                  <c:v>4.67</c:v>
                </c:pt>
                <c:pt idx="4364">
                  <c:v>4.6100000000000003</c:v>
                </c:pt>
                <c:pt idx="4365">
                  <c:v>4.6100000000000003</c:v>
                </c:pt>
                <c:pt idx="4366">
                  <c:v>4.55</c:v>
                </c:pt>
                <c:pt idx="4367">
                  <c:v>4.51</c:v>
                </c:pt>
                <c:pt idx="4368">
                  <c:v>4.49</c:v>
                </c:pt>
                <c:pt idx="4369">
                  <c:v>4.3600000000000003</c:v>
                </c:pt>
                <c:pt idx="4370">
                  <c:v>4.43</c:v>
                </c:pt>
                <c:pt idx="4371">
                  <c:v>4.42</c:v>
                </c:pt>
                <c:pt idx="4372">
                  <c:v>4.42</c:v>
                </c:pt>
                <c:pt idx="4373">
                  <c:v>4.38</c:v>
                </c:pt>
                <c:pt idx="4374">
                  <c:v>4.4000000000000004</c:v>
                </c:pt>
                <c:pt idx="4375">
                  <c:v>4.41</c:v>
                </c:pt>
                <c:pt idx="4376">
                  <c:v>4.42</c:v>
                </c:pt>
                <c:pt idx="4377">
                  <c:v>4.51</c:v>
                </c:pt>
                <c:pt idx="4378">
                  <c:v>4.5599999999999996</c:v>
                </c:pt>
                <c:pt idx="4379">
                  <c:v>4.6399999999999997</c:v>
                </c:pt>
                <c:pt idx="4380">
                  <c:v>4.6500000000000004</c:v>
                </c:pt>
                <c:pt idx="4381">
                  <c:v>4.6500000000000004</c:v>
                </c:pt>
                <c:pt idx="4382">
                  <c:v>4.6399999999999997</c:v>
                </c:pt>
                <c:pt idx="4383">
                  <c:v>4.7300000000000004</c:v>
                </c:pt>
                <c:pt idx="4384">
                  <c:v>4.74</c:v>
                </c:pt>
                <c:pt idx="4385">
                  <c:v>4.7</c:v>
                </c:pt>
                <c:pt idx="4386">
                  <c:v>4.67</c:v>
                </c:pt>
                <c:pt idx="4387">
                  <c:v>4.7699999999999996</c:v>
                </c:pt>
                <c:pt idx="4388">
                  <c:v>4.78</c:v>
                </c:pt>
                <c:pt idx="4389">
                  <c:v>4.71</c:v>
                </c:pt>
                <c:pt idx="4390">
                  <c:v>4.6500000000000004</c:v>
                </c:pt>
                <c:pt idx="4391">
                  <c:v>4.62</c:v>
                </c:pt>
                <c:pt idx="4392">
                  <c:v>4.5999999999999996</c:v>
                </c:pt>
                <c:pt idx="4393">
                  <c:v>4.76</c:v>
                </c:pt>
                <c:pt idx="4394">
                  <c:v>4.8600000000000003</c:v>
                </c:pt>
                <c:pt idx="4395">
                  <c:v>4.91</c:v>
                </c:pt>
                <c:pt idx="4396">
                  <c:v>4.92</c:v>
                </c:pt>
                <c:pt idx="4397">
                  <c:v>4.87</c:v>
                </c:pt>
                <c:pt idx="4398">
                  <c:v>4.78</c:v>
                </c:pt>
                <c:pt idx="4399">
                  <c:v>4.82</c:v>
                </c:pt>
                <c:pt idx="4400">
                  <c:v>4.82</c:v>
                </c:pt>
                <c:pt idx="4401">
                  <c:v>4.92</c:v>
                </c:pt>
                <c:pt idx="4402">
                  <c:v>4.9000000000000004</c:v>
                </c:pt>
                <c:pt idx="4403">
                  <c:v>4.83</c:v>
                </c:pt>
                <c:pt idx="4404">
                  <c:v>4.88</c:v>
                </c:pt>
                <c:pt idx="4405">
                  <c:v>4.92</c:v>
                </c:pt>
                <c:pt idx="4406">
                  <c:v>4.92</c:v>
                </c:pt>
                <c:pt idx="4408">
                  <c:v>4.92</c:v>
                </c:pt>
                <c:pt idx="4409">
                  <c:v>4.9800000000000004</c:v>
                </c:pt>
                <c:pt idx="4410">
                  <c:v>5.05</c:v>
                </c:pt>
                <c:pt idx="4411">
                  <c:v>5.05</c:v>
                </c:pt>
                <c:pt idx="4413">
                  <c:v>4.99</c:v>
                </c:pt>
                <c:pt idx="4414">
                  <c:v>4.96</c:v>
                </c:pt>
                <c:pt idx="4415">
                  <c:v>5.01</c:v>
                </c:pt>
                <c:pt idx="4416">
                  <c:v>4.91</c:v>
                </c:pt>
                <c:pt idx="4417">
                  <c:v>4.8899999999999997</c:v>
                </c:pt>
                <c:pt idx="4418">
                  <c:v>4.95</c:v>
                </c:pt>
                <c:pt idx="4419">
                  <c:v>4.9000000000000004</c:v>
                </c:pt>
                <c:pt idx="4420">
                  <c:v>4.88</c:v>
                </c:pt>
                <c:pt idx="4421">
                  <c:v>4.8099999999999996</c:v>
                </c:pt>
                <c:pt idx="4422">
                  <c:v>4.82</c:v>
                </c:pt>
                <c:pt idx="4423">
                  <c:v>4.82</c:v>
                </c:pt>
                <c:pt idx="4424">
                  <c:v>4.84</c:v>
                </c:pt>
                <c:pt idx="4425">
                  <c:v>4.8899999999999997</c:v>
                </c:pt>
                <c:pt idx="4426">
                  <c:v>4.8499999999999996</c:v>
                </c:pt>
                <c:pt idx="4427">
                  <c:v>4.92</c:v>
                </c:pt>
                <c:pt idx="4428">
                  <c:v>4.88</c:v>
                </c:pt>
                <c:pt idx="4429">
                  <c:v>4.93</c:v>
                </c:pt>
                <c:pt idx="4430">
                  <c:v>5.03</c:v>
                </c:pt>
                <c:pt idx="4431">
                  <c:v>5.08</c:v>
                </c:pt>
                <c:pt idx="4432">
                  <c:v>5.04</c:v>
                </c:pt>
                <c:pt idx="4433">
                  <c:v>5</c:v>
                </c:pt>
                <c:pt idx="4434">
                  <c:v>4.99</c:v>
                </c:pt>
                <c:pt idx="4435">
                  <c:v>4.95</c:v>
                </c:pt>
                <c:pt idx="4436">
                  <c:v>4.9000000000000004</c:v>
                </c:pt>
                <c:pt idx="4437">
                  <c:v>4.88</c:v>
                </c:pt>
                <c:pt idx="4438">
                  <c:v>4.8600000000000003</c:v>
                </c:pt>
                <c:pt idx="4439">
                  <c:v>4.9800000000000004</c:v>
                </c:pt>
                <c:pt idx="4440">
                  <c:v>4.99</c:v>
                </c:pt>
                <c:pt idx="4441">
                  <c:v>5</c:v>
                </c:pt>
                <c:pt idx="4442">
                  <c:v>5.0199999999999996</c:v>
                </c:pt>
                <c:pt idx="4443">
                  <c:v>5.05</c:v>
                </c:pt>
                <c:pt idx="4444">
                  <c:v>5.03</c:v>
                </c:pt>
                <c:pt idx="4445">
                  <c:v>5.01</c:v>
                </c:pt>
                <c:pt idx="4446">
                  <c:v>5</c:v>
                </c:pt>
                <c:pt idx="4447">
                  <c:v>4.99</c:v>
                </c:pt>
                <c:pt idx="4448">
                  <c:v>5.04</c:v>
                </c:pt>
                <c:pt idx="4449">
                  <c:v>5.04</c:v>
                </c:pt>
                <c:pt idx="4450">
                  <c:v>4.9800000000000004</c:v>
                </c:pt>
                <c:pt idx="4451">
                  <c:v>5.03</c:v>
                </c:pt>
                <c:pt idx="4452">
                  <c:v>5.04</c:v>
                </c:pt>
                <c:pt idx="4453">
                  <c:v>5.04</c:v>
                </c:pt>
                <c:pt idx="4454">
                  <c:v>5.05</c:v>
                </c:pt>
                <c:pt idx="4455">
                  <c:v>5.08</c:v>
                </c:pt>
                <c:pt idx="4456">
                  <c:v>5.0999999999999996</c:v>
                </c:pt>
                <c:pt idx="4457">
                  <c:v>5.17</c:v>
                </c:pt>
                <c:pt idx="4458">
                  <c:v>5.2</c:v>
                </c:pt>
                <c:pt idx="4459">
                  <c:v>5.23</c:v>
                </c:pt>
                <c:pt idx="4460">
                  <c:v>5.25</c:v>
                </c:pt>
                <c:pt idx="4461">
                  <c:v>5.21</c:v>
                </c:pt>
                <c:pt idx="4462">
                  <c:v>5.22</c:v>
                </c:pt>
                <c:pt idx="4463">
                  <c:v>5.24</c:v>
                </c:pt>
                <c:pt idx="4464">
                  <c:v>5.27</c:v>
                </c:pt>
                <c:pt idx="4465">
                  <c:v>5.28</c:v>
                </c:pt>
                <c:pt idx="4466">
                  <c:v>5.26</c:v>
                </c:pt>
                <c:pt idx="4467">
                  <c:v>5.26</c:v>
                </c:pt>
                <c:pt idx="4468">
                  <c:v>5.26</c:v>
                </c:pt>
                <c:pt idx="4469">
                  <c:v>5.29</c:v>
                </c:pt>
                <c:pt idx="4470">
                  <c:v>5.32</c:v>
                </c:pt>
                <c:pt idx="4471">
                  <c:v>5.33</c:v>
                </c:pt>
                <c:pt idx="4472">
                  <c:v>5.3</c:v>
                </c:pt>
                <c:pt idx="4473">
                  <c:v>5.28</c:v>
                </c:pt>
                <c:pt idx="4474">
                  <c:v>5.31</c:v>
                </c:pt>
                <c:pt idx="4477">
                  <c:v>5.33</c:v>
                </c:pt>
                <c:pt idx="4478">
                  <c:v>5.28</c:v>
                </c:pt>
                <c:pt idx="4479">
                  <c:v>5.2</c:v>
                </c:pt>
                <c:pt idx="4480">
                  <c:v>5.21</c:v>
                </c:pt>
                <c:pt idx="4481">
                  <c:v>5.24</c:v>
                </c:pt>
                <c:pt idx="4482">
                  <c:v>5.25</c:v>
                </c:pt>
                <c:pt idx="4483">
                  <c:v>5.27</c:v>
                </c:pt>
                <c:pt idx="4484">
                  <c:v>5.24</c:v>
                </c:pt>
                <c:pt idx="4485">
                  <c:v>5.23</c:v>
                </c:pt>
                <c:pt idx="4486">
                  <c:v>5.19</c:v>
                </c:pt>
                <c:pt idx="4487">
                  <c:v>5.26</c:v>
                </c:pt>
                <c:pt idx="4488">
                  <c:v>5.26</c:v>
                </c:pt>
                <c:pt idx="4489">
                  <c:v>5.28</c:v>
                </c:pt>
                <c:pt idx="4490">
                  <c:v>5.29</c:v>
                </c:pt>
                <c:pt idx="4491">
                  <c:v>5.23</c:v>
                </c:pt>
                <c:pt idx="4492">
                  <c:v>5.27</c:v>
                </c:pt>
                <c:pt idx="4493">
                  <c:v>5.24</c:v>
                </c:pt>
                <c:pt idx="4494">
                  <c:v>5.2</c:v>
                </c:pt>
                <c:pt idx="4495">
                  <c:v>5.18</c:v>
                </c:pt>
                <c:pt idx="4496">
                  <c:v>5.23</c:v>
                </c:pt>
                <c:pt idx="4497">
                  <c:v>5.21</c:v>
                </c:pt>
                <c:pt idx="4499">
                  <c:v>5.26</c:v>
                </c:pt>
                <c:pt idx="4500">
                  <c:v>5.2</c:v>
                </c:pt>
                <c:pt idx="4501">
                  <c:v>5.19</c:v>
                </c:pt>
                <c:pt idx="4502">
                  <c:v>5.17</c:v>
                </c:pt>
                <c:pt idx="4503">
                  <c:v>5.23</c:v>
                </c:pt>
                <c:pt idx="4504">
                  <c:v>5.23</c:v>
                </c:pt>
                <c:pt idx="4505">
                  <c:v>5.29</c:v>
                </c:pt>
                <c:pt idx="4506">
                  <c:v>5.28</c:v>
                </c:pt>
                <c:pt idx="4507">
                  <c:v>5.34</c:v>
                </c:pt>
                <c:pt idx="4508">
                  <c:v>5.33</c:v>
                </c:pt>
                <c:pt idx="4509">
                  <c:v>5.31</c:v>
                </c:pt>
                <c:pt idx="4510">
                  <c:v>5.33</c:v>
                </c:pt>
                <c:pt idx="4512">
                  <c:v>5.27</c:v>
                </c:pt>
                <c:pt idx="4513">
                  <c:v>5.24</c:v>
                </c:pt>
                <c:pt idx="4514">
                  <c:v>5.21</c:v>
                </c:pt>
                <c:pt idx="4515">
                  <c:v>5.24</c:v>
                </c:pt>
                <c:pt idx="4516">
                  <c:v>5.28</c:v>
                </c:pt>
                <c:pt idx="4517">
                  <c:v>5.28</c:v>
                </c:pt>
                <c:pt idx="4518">
                  <c:v>5.23</c:v>
                </c:pt>
                <c:pt idx="4519">
                  <c:v>5.21</c:v>
                </c:pt>
                <c:pt idx="4520">
                  <c:v>5.24</c:v>
                </c:pt>
                <c:pt idx="4521">
                  <c:v>5.26</c:v>
                </c:pt>
                <c:pt idx="4522">
                  <c:v>5.21</c:v>
                </c:pt>
                <c:pt idx="4523">
                  <c:v>5.22</c:v>
                </c:pt>
                <c:pt idx="4524">
                  <c:v>5.23</c:v>
                </c:pt>
                <c:pt idx="4525">
                  <c:v>5.21</c:v>
                </c:pt>
                <c:pt idx="4526">
                  <c:v>5.19</c:v>
                </c:pt>
                <c:pt idx="4527">
                  <c:v>5.22</c:v>
                </c:pt>
                <c:pt idx="4528">
                  <c:v>5.18</c:v>
                </c:pt>
                <c:pt idx="4529">
                  <c:v>5.0999999999999996</c:v>
                </c:pt>
                <c:pt idx="4530">
                  <c:v>5.04</c:v>
                </c:pt>
                <c:pt idx="4531">
                  <c:v>5.0999999999999996</c:v>
                </c:pt>
                <c:pt idx="4532">
                  <c:v>5.07</c:v>
                </c:pt>
                <c:pt idx="4533">
                  <c:v>5.03</c:v>
                </c:pt>
                <c:pt idx="4534">
                  <c:v>5.04</c:v>
                </c:pt>
                <c:pt idx="4535">
                  <c:v>5.07</c:v>
                </c:pt>
                <c:pt idx="4536">
                  <c:v>5.0199999999999996</c:v>
                </c:pt>
                <c:pt idx="4537">
                  <c:v>5.0599999999999996</c:v>
                </c:pt>
                <c:pt idx="4538">
                  <c:v>4.97</c:v>
                </c:pt>
                <c:pt idx="4539">
                  <c:v>5.01</c:v>
                </c:pt>
                <c:pt idx="4540">
                  <c:v>5.0199999999999996</c:v>
                </c:pt>
                <c:pt idx="4541">
                  <c:v>5.0599999999999996</c:v>
                </c:pt>
                <c:pt idx="4542">
                  <c:v>5.0199999999999996</c:v>
                </c:pt>
                <c:pt idx="4543">
                  <c:v>5.03</c:v>
                </c:pt>
                <c:pt idx="4544">
                  <c:v>5.05</c:v>
                </c:pt>
                <c:pt idx="4545">
                  <c:v>5.1100000000000003</c:v>
                </c:pt>
                <c:pt idx="4546">
                  <c:v>5.09</c:v>
                </c:pt>
                <c:pt idx="4547">
                  <c:v>5.09</c:v>
                </c:pt>
                <c:pt idx="4548">
                  <c:v>5.04</c:v>
                </c:pt>
                <c:pt idx="4549">
                  <c:v>4.99</c:v>
                </c:pt>
                <c:pt idx="4550">
                  <c:v>4.96</c:v>
                </c:pt>
                <c:pt idx="4551">
                  <c:v>4.91</c:v>
                </c:pt>
                <c:pt idx="4552">
                  <c:v>4.91</c:v>
                </c:pt>
                <c:pt idx="4553">
                  <c:v>4.9800000000000004</c:v>
                </c:pt>
                <c:pt idx="4554">
                  <c:v>4.97</c:v>
                </c:pt>
                <c:pt idx="4555">
                  <c:v>4.93</c:v>
                </c:pt>
                <c:pt idx="4556">
                  <c:v>4.8899999999999997</c:v>
                </c:pt>
                <c:pt idx="4557">
                  <c:v>4.88</c:v>
                </c:pt>
                <c:pt idx="4558">
                  <c:v>4.82</c:v>
                </c:pt>
                <c:pt idx="4559">
                  <c:v>4.83</c:v>
                </c:pt>
                <c:pt idx="4560">
                  <c:v>4.82</c:v>
                </c:pt>
                <c:pt idx="4561">
                  <c:v>4.88</c:v>
                </c:pt>
                <c:pt idx="4562">
                  <c:v>4.88</c:v>
                </c:pt>
                <c:pt idx="4563">
                  <c:v>4.83</c:v>
                </c:pt>
                <c:pt idx="4564">
                  <c:v>4.78</c:v>
                </c:pt>
                <c:pt idx="4565">
                  <c:v>4.74</c:v>
                </c:pt>
                <c:pt idx="4566">
                  <c:v>4.6399999999999997</c:v>
                </c:pt>
                <c:pt idx="4567">
                  <c:v>4.7</c:v>
                </c:pt>
                <c:pt idx="4568">
                  <c:v>4.63</c:v>
                </c:pt>
                <c:pt idx="4569">
                  <c:v>4.67</c:v>
                </c:pt>
                <c:pt idx="4570">
                  <c:v>4.6399999999999997</c:v>
                </c:pt>
                <c:pt idx="4571">
                  <c:v>4.62</c:v>
                </c:pt>
                <c:pt idx="4572">
                  <c:v>4.58</c:v>
                </c:pt>
                <c:pt idx="4573">
                  <c:v>4.5</c:v>
                </c:pt>
                <c:pt idx="4574">
                  <c:v>4.66</c:v>
                </c:pt>
                <c:pt idx="4575">
                  <c:v>4.6500000000000004</c:v>
                </c:pt>
                <c:pt idx="4576">
                  <c:v>4.6900000000000004</c:v>
                </c:pt>
                <c:pt idx="4577">
                  <c:v>4.6500000000000004</c:v>
                </c:pt>
                <c:pt idx="4578">
                  <c:v>4.71</c:v>
                </c:pt>
                <c:pt idx="4579">
                  <c:v>4.7699999999999996</c:v>
                </c:pt>
                <c:pt idx="4580">
                  <c:v>4.74</c:v>
                </c:pt>
                <c:pt idx="4581">
                  <c:v>4.75</c:v>
                </c:pt>
                <c:pt idx="4582">
                  <c:v>4.72</c:v>
                </c:pt>
                <c:pt idx="4583">
                  <c:v>4.67</c:v>
                </c:pt>
                <c:pt idx="4584">
                  <c:v>4.6399999999999997</c:v>
                </c:pt>
                <c:pt idx="4585">
                  <c:v>4.66</c:v>
                </c:pt>
                <c:pt idx="4586">
                  <c:v>4.59</c:v>
                </c:pt>
                <c:pt idx="4587">
                  <c:v>4.5199999999999996</c:v>
                </c:pt>
                <c:pt idx="4588">
                  <c:v>4.5199999999999996</c:v>
                </c:pt>
                <c:pt idx="4589">
                  <c:v>4.49</c:v>
                </c:pt>
                <c:pt idx="4590">
                  <c:v>4.4800000000000004</c:v>
                </c:pt>
                <c:pt idx="4591">
                  <c:v>4.49</c:v>
                </c:pt>
                <c:pt idx="4592">
                  <c:v>4.5599999999999996</c:v>
                </c:pt>
                <c:pt idx="4593">
                  <c:v>4.6100000000000003</c:v>
                </c:pt>
                <c:pt idx="4594">
                  <c:v>4.53</c:v>
                </c:pt>
                <c:pt idx="4595">
                  <c:v>4.51</c:v>
                </c:pt>
                <c:pt idx="4596">
                  <c:v>4.43</c:v>
                </c:pt>
                <c:pt idx="4597">
                  <c:v>4.45</c:v>
                </c:pt>
                <c:pt idx="4598">
                  <c:v>4.41</c:v>
                </c:pt>
                <c:pt idx="4599">
                  <c:v>4.38</c:v>
                </c:pt>
                <c:pt idx="4600">
                  <c:v>4.4400000000000004</c:v>
                </c:pt>
                <c:pt idx="4601">
                  <c:v>4.38</c:v>
                </c:pt>
                <c:pt idx="4602">
                  <c:v>4.37</c:v>
                </c:pt>
                <c:pt idx="4603">
                  <c:v>4.3899999999999997</c:v>
                </c:pt>
                <c:pt idx="4604">
                  <c:v>4.42</c:v>
                </c:pt>
                <c:pt idx="4605">
                  <c:v>4.41</c:v>
                </c:pt>
                <c:pt idx="4606">
                  <c:v>4.33</c:v>
                </c:pt>
                <c:pt idx="4607">
                  <c:v>4.38</c:v>
                </c:pt>
                <c:pt idx="4608">
                  <c:v>4.45</c:v>
                </c:pt>
                <c:pt idx="4609">
                  <c:v>4.47</c:v>
                </c:pt>
                <c:pt idx="4610">
                  <c:v>4.45</c:v>
                </c:pt>
                <c:pt idx="4611">
                  <c:v>4.38</c:v>
                </c:pt>
                <c:pt idx="4612">
                  <c:v>4.4000000000000004</c:v>
                </c:pt>
                <c:pt idx="4613">
                  <c:v>4.38</c:v>
                </c:pt>
                <c:pt idx="4614">
                  <c:v>4.4000000000000004</c:v>
                </c:pt>
                <c:pt idx="4615">
                  <c:v>4.5</c:v>
                </c:pt>
                <c:pt idx="4616">
                  <c:v>4.54</c:v>
                </c:pt>
                <c:pt idx="4617">
                  <c:v>4.62</c:v>
                </c:pt>
                <c:pt idx="4618">
                  <c:v>4.68</c:v>
                </c:pt>
                <c:pt idx="4619">
                  <c:v>4.66</c:v>
                </c:pt>
                <c:pt idx="4620">
                  <c:v>4.68</c:v>
                </c:pt>
                <c:pt idx="4621">
                  <c:v>4.6399999999999997</c:v>
                </c:pt>
                <c:pt idx="4622">
                  <c:v>4.71</c:v>
                </c:pt>
                <c:pt idx="4623">
                  <c:v>4.66</c:v>
                </c:pt>
                <c:pt idx="4624">
                  <c:v>4.71</c:v>
                </c:pt>
                <c:pt idx="4625">
                  <c:v>4.6500000000000004</c:v>
                </c:pt>
                <c:pt idx="4626">
                  <c:v>4.6100000000000003</c:v>
                </c:pt>
                <c:pt idx="4627">
                  <c:v>4.54</c:v>
                </c:pt>
                <c:pt idx="4628">
                  <c:v>4.6100000000000003</c:v>
                </c:pt>
                <c:pt idx="4629">
                  <c:v>4.59</c:v>
                </c:pt>
                <c:pt idx="4631">
                  <c:v>4.5999999999999996</c:v>
                </c:pt>
                <c:pt idx="4632">
                  <c:v>4.6500000000000004</c:v>
                </c:pt>
                <c:pt idx="4633">
                  <c:v>4.68</c:v>
                </c:pt>
                <c:pt idx="4634">
                  <c:v>4.5999999999999996</c:v>
                </c:pt>
                <c:pt idx="4635">
                  <c:v>4.53</c:v>
                </c:pt>
                <c:pt idx="4636">
                  <c:v>4.51</c:v>
                </c:pt>
                <c:pt idx="4637">
                  <c:v>4.43</c:v>
                </c:pt>
                <c:pt idx="4638">
                  <c:v>4.43</c:v>
                </c:pt>
                <c:pt idx="4639">
                  <c:v>4.5</c:v>
                </c:pt>
                <c:pt idx="4640">
                  <c:v>4.49</c:v>
                </c:pt>
                <c:pt idx="4641">
                  <c:v>4.51</c:v>
                </c:pt>
                <c:pt idx="4642">
                  <c:v>4.47</c:v>
                </c:pt>
                <c:pt idx="4643">
                  <c:v>4.4400000000000004</c:v>
                </c:pt>
                <c:pt idx="4644">
                  <c:v>4.53</c:v>
                </c:pt>
                <c:pt idx="4645">
                  <c:v>4.55</c:v>
                </c:pt>
                <c:pt idx="4646">
                  <c:v>4.59</c:v>
                </c:pt>
                <c:pt idx="4647">
                  <c:v>4.5199999999999996</c:v>
                </c:pt>
                <c:pt idx="4648">
                  <c:v>4.58</c:v>
                </c:pt>
                <c:pt idx="4649">
                  <c:v>4.5599999999999996</c:v>
                </c:pt>
                <c:pt idx="4650">
                  <c:v>4.51</c:v>
                </c:pt>
                <c:pt idx="4651">
                  <c:v>4.5599999999999996</c:v>
                </c:pt>
                <c:pt idx="4652">
                  <c:v>4.49</c:v>
                </c:pt>
                <c:pt idx="4653">
                  <c:v>4.51</c:v>
                </c:pt>
                <c:pt idx="4654">
                  <c:v>4.4800000000000004</c:v>
                </c:pt>
                <c:pt idx="4655">
                  <c:v>4.4400000000000004</c:v>
                </c:pt>
                <c:pt idx="4656">
                  <c:v>4.4000000000000004</c:v>
                </c:pt>
                <c:pt idx="4657">
                  <c:v>4.3899999999999997</c:v>
                </c:pt>
                <c:pt idx="4658">
                  <c:v>4.3899999999999997</c:v>
                </c:pt>
                <c:pt idx="4659">
                  <c:v>4.3499999999999996</c:v>
                </c:pt>
                <c:pt idx="4660">
                  <c:v>4.38</c:v>
                </c:pt>
                <c:pt idx="4661">
                  <c:v>4.3899999999999997</c:v>
                </c:pt>
                <c:pt idx="4662">
                  <c:v>4.3899999999999997</c:v>
                </c:pt>
                <c:pt idx="4663">
                  <c:v>4.3499999999999996</c:v>
                </c:pt>
                <c:pt idx="4664">
                  <c:v>4.3499999999999996</c:v>
                </c:pt>
                <c:pt idx="4665">
                  <c:v>4.3600000000000003</c:v>
                </c:pt>
                <c:pt idx="4666">
                  <c:v>4.34</c:v>
                </c:pt>
                <c:pt idx="4667">
                  <c:v>4.3499999999999996</c:v>
                </c:pt>
                <c:pt idx="4669">
                  <c:v>4.3499999999999996</c:v>
                </c:pt>
                <c:pt idx="4670">
                  <c:v>4.26</c:v>
                </c:pt>
                <c:pt idx="4671">
                  <c:v>4.2699999999999996</c:v>
                </c:pt>
                <c:pt idx="4672">
                  <c:v>4.25</c:v>
                </c:pt>
                <c:pt idx="4674">
                  <c:v>4.3600000000000003</c:v>
                </c:pt>
                <c:pt idx="4675">
                  <c:v>4.4000000000000004</c:v>
                </c:pt>
                <c:pt idx="4676">
                  <c:v>4.3600000000000003</c:v>
                </c:pt>
                <c:pt idx="4677">
                  <c:v>4.3499999999999996</c:v>
                </c:pt>
                <c:pt idx="4678">
                  <c:v>4.29</c:v>
                </c:pt>
                <c:pt idx="4679">
                  <c:v>4.3099999999999996</c:v>
                </c:pt>
                <c:pt idx="4680">
                  <c:v>4.3</c:v>
                </c:pt>
                <c:pt idx="4681">
                  <c:v>4.3099999999999996</c:v>
                </c:pt>
                <c:pt idx="4682">
                  <c:v>4.3</c:v>
                </c:pt>
                <c:pt idx="4683">
                  <c:v>4.29</c:v>
                </c:pt>
                <c:pt idx="4684">
                  <c:v>4.28</c:v>
                </c:pt>
                <c:pt idx="4685">
                  <c:v>4.21</c:v>
                </c:pt>
                <c:pt idx="4686">
                  <c:v>4.17</c:v>
                </c:pt>
                <c:pt idx="4687">
                  <c:v>4.16</c:v>
                </c:pt>
                <c:pt idx="4688">
                  <c:v>4.1500000000000004</c:v>
                </c:pt>
                <c:pt idx="4689">
                  <c:v>4.1399999999999997</c:v>
                </c:pt>
                <c:pt idx="4690">
                  <c:v>4.05</c:v>
                </c:pt>
                <c:pt idx="4691">
                  <c:v>4.0599999999999996</c:v>
                </c:pt>
                <c:pt idx="4692">
                  <c:v>4.1100000000000003</c:v>
                </c:pt>
                <c:pt idx="4693">
                  <c:v>4.08</c:v>
                </c:pt>
                <c:pt idx="4694">
                  <c:v>4.13</c:v>
                </c:pt>
                <c:pt idx="4695">
                  <c:v>4.12</c:v>
                </c:pt>
                <c:pt idx="4696">
                  <c:v>4.1399999999999997</c:v>
                </c:pt>
                <c:pt idx="4697">
                  <c:v>4.07</c:v>
                </c:pt>
                <c:pt idx="4698">
                  <c:v>4.07</c:v>
                </c:pt>
                <c:pt idx="4699">
                  <c:v>4.07</c:v>
                </c:pt>
                <c:pt idx="4700">
                  <c:v>4.05</c:v>
                </c:pt>
                <c:pt idx="4701">
                  <c:v>4.05</c:v>
                </c:pt>
                <c:pt idx="4702">
                  <c:v>4.0599999999999996</c:v>
                </c:pt>
                <c:pt idx="4703">
                  <c:v>4.01</c:v>
                </c:pt>
                <c:pt idx="4704">
                  <c:v>3.98</c:v>
                </c:pt>
                <c:pt idx="4705">
                  <c:v>4.0199999999999996</c:v>
                </c:pt>
                <c:pt idx="4706">
                  <c:v>4.0199999999999996</c:v>
                </c:pt>
                <c:pt idx="4707">
                  <c:v>4.04</c:v>
                </c:pt>
                <c:pt idx="4708">
                  <c:v>3.96</c:v>
                </c:pt>
                <c:pt idx="4709">
                  <c:v>3.95</c:v>
                </c:pt>
                <c:pt idx="4710">
                  <c:v>3.98</c:v>
                </c:pt>
                <c:pt idx="4711">
                  <c:v>3.93</c:v>
                </c:pt>
                <c:pt idx="4712">
                  <c:v>3.93</c:v>
                </c:pt>
                <c:pt idx="4713">
                  <c:v>3.96</c:v>
                </c:pt>
                <c:pt idx="4714">
                  <c:v>4</c:v>
                </c:pt>
                <c:pt idx="4715">
                  <c:v>3.95</c:v>
                </c:pt>
                <c:pt idx="4716">
                  <c:v>3.93</c:v>
                </c:pt>
                <c:pt idx="4717">
                  <c:v>3.94</c:v>
                </c:pt>
                <c:pt idx="4718">
                  <c:v>3.92</c:v>
                </c:pt>
                <c:pt idx="4719">
                  <c:v>3.92</c:v>
                </c:pt>
                <c:pt idx="4720">
                  <c:v>3.86</c:v>
                </c:pt>
                <c:pt idx="4721">
                  <c:v>3.88</c:v>
                </c:pt>
                <c:pt idx="4722">
                  <c:v>3.9</c:v>
                </c:pt>
                <c:pt idx="4723">
                  <c:v>3.91</c:v>
                </c:pt>
                <c:pt idx="4724">
                  <c:v>4.03</c:v>
                </c:pt>
                <c:pt idx="4725">
                  <c:v>4.0999999999999996</c:v>
                </c:pt>
                <c:pt idx="4726">
                  <c:v>4.17</c:v>
                </c:pt>
                <c:pt idx="4727">
                  <c:v>4.21</c:v>
                </c:pt>
                <c:pt idx="4728">
                  <c:v>4.3099999999999996</c:v>
                </c:pt>
                <c:pt idx="4729">
                  <c:v>4.28</c:v>
                </c:pt>
                <c:pt idx="4730">
                  <c:v>4.3499999999999996</c:v>
                </c:pt>
                <c:pt idx="4731">
                  <c:v>4.28</c:v>
                </c:pt>
                <c:pt idx="4732">
                  <c:v>4.24</c:v>
                </c:pt>
                <c:pt idx="4733">
                  <c:v>4.28</c:v>
                </c:pt>
                <c:pt idx="4734">
                  <c:v>4.21</c:v>
                </c:pt>
                <c:pt idx="4735">
                  <c:v>4.2</c:v>
                </c:pt>
                <c:pt idx="4736">
                  <c:v>4.1399999999999997</c:v>
                </c:pt>
                <c:pt idx="4737">
                  <c:v>4.0999999999999996</c:v>
                </c:pt>
                <c:pt idx="4738">
                  <c:v>4.18</c:v>
                </c:pt>
                <c:pt idx="4739">
                  <c:v>4.26</c:v>
                </c:pt>
                <c:pt idx="4740">
                  <c:v>4.26</c:v>
                </c:pt>
                <c:pt idx="4741">
                  <c:v>4.33</c:v>
                </c:pt>
                <c:pt idx="4742">
                  <c:v>4.3</c:v>
                </c:pt>
                <c:pt idx="4743">
                  <c:v>4.29</c:v>
                </c:pt>
                <c:pt idx="4744">
                  <c:v>4.2</c:v>
                </c:pt>
                <c:pt idx="4745">
                  <c:v>4.28</c:v>
                </c:pt>
                <c:pt idx="4746">
                  <c:v>4.28</c:v>
                </c:pt>
                <c:pt idx="4747">
                  <c:v>4.26</c:v>
                </c:pt>
                <c:pt idx="4748">
                  <c:v>4.2</c:v>
                </c:pt>
                <c:pt idx="4749">
                  <c:v>4.2</c:v>
                </c:pt>
                <c:pt idx="4750">
                  <c:v>4.24</c:v>
                </c:pt>
                <c:pt idx="4752">
                  <c:v>4.18</c:v>
                </c:pt>
                <c:pt idx="4753">
                  <c:v>4.21</c:v>
                </c:pt>
                <c:pt idx="4754">
                  <c:v>4.17</c:v>
                </c:pt>
                <c:pt idx="4755">
                  <c:v>4.16</c:v>
                </c:pt>
                <c:pt idx="4756">
                  <c:v>4.18</c:v>
                </c:pt>
                <c:pt idx="4757">
                  <c:v>4.21</c:v>
                </c:pt>
                <c:pt idx="4758">
                  <c:v>4.1500000000000004</c:v>
                </c:pt>
                <c:pt idx="4760">
                  <c:v>4.12</c:v>
                </c:pt>
                <c:pt idx="4761">
                  <c:v>4.1399999999999997</c:v>
                </c:pt>
                <c:pt idx="4762">
                  <c:v>4.1399999999999997</c:v>
                </c:pt>
                <c:pt idx="4763">
                  <c:v>4.03</c:v>
                </c:pt>
                <c:pt idx="4764">
                  <c:v>4</c:v>
                </c:pt>
                <c:pt idx="4765">
                  <c:v>3.99</c:v>
                </c:pt>
                <c:pt idx="4766">
                  <c:v>3.96</c:v>
                </c:pt>
                <c:pt idx="4767">
                  <c:v>3.96</c:v>
                </c:pt>
                <c:pt idx="4768">
                  <c:v>3.97</c:v>
                </c:pt>
                <c:pt idx="4769">
                  <c:v>3.95</c:v>
                </c:pt>
                <c:pt idx="4770">
                  <c:v>3.88</c:v>
                </c:pt>
                <c:pt idx="4771">
                  <c:v>3.82</c:v>
                </c:pt>
                <c:pt idx="4772">
                  <c:v>3.82</c:v>
                </c:pt>
                <c:pt idx="4773">
                  <c:v>3.78</c:v>
                </c:pt>
                <c:pt idx="4774">
                  <c:v>3.76</c:v>
                </c:pt>
                <c:pt idx="4775">
                  <c:v>3.7</c:v>
                </c:pt>
                <c:pt idx="4776">
                  <c:v>3.68</c:v>
                </c:pt>
                <c:pt idx="4777">
                  <c:v>3.67</c:v>
                </c:pt>
                <c:pt idx="4778">
                  <c:v>3.84</c:v>
                </c:pt>
                <c:pt idx="4779">
                  <c:v>3.76</c:v>
                </c:pt>
                <c:pt idx="4780">
                  <c:v>3.8</c:v>
                </c:pt>
                <c:pt idx="4781">
                  <c:v>3.81</c:v>
                </c:pt>
                <c:pt idx="4782">
                  <c:v>3.71</c:v>
                </c:pt>
                <c:pt idx="4783">
                  <c:v>3.73</c:v>
                </c:pt>
                <c:pt idx="4784">
                  <c:v>3.67</c:v>
                </c:pt>
                <c:pt idx="4785">
                  <c:v>3.74</c:v>
                </c:pt>
                <c:pt idx="4786">
                  <c:v>3.63</c:v>
                </c:pt>
                <c:pt idx="4787">
                  <c:v>3.62</c:v>
                </c:pt>
                <c:pt idx="4788">
                  <c:v>3.57</c:v>
                </c:pt>
                <c:pt idx="4789">
                  <c:v>3.57</c:v>
                </c:pt>
                <c:pt idx="4790">
                  <c:v>3.5</c:v>
                </c:pt>
                <c:pt idx="4791">
                  <c:v>3.5</c:v>
                </c:pt>
                <c:pt idx="4792">
                  <c:v>3.58</c:v>
                </c:pt>
                <c:pt idx="4793">
                  <c:v>3.72</c:v>
                </c:pt>
                <c:pt idx="4794">
                  <c:v>3.75</c:v>
                </c:pt>
                <c:pt idx="4795">
                  <c:v>3.74</c:v>
                </c:pt>
                <c:pt idx="4796">
                  <c:v>3.72</c:v>
                </c:pt>
                <c:pt idx="4797">
                  <c:v>3.73</c:v>
                </c:pt>
                <c:pt idx="4798">
                  <c:v>3.67</c:v>
                </c:pt>
                <c:pt idx="4799">
                  <c:v>3.85</c:v>
                </c:pt>
                <c:pt idx="4800">
                  <c:v>3.9</c:v>
                </c:pt>
                <c:pt idx="4801">
                  <c:v>3.85</c:v>
                </c:pt>
                <c:pt idx="4802">
                  <c:v>3.83</c:v>
                </c:pt>
                <c:pt idx="4803">
                  <c:v>3.9</c:v>
                </c:pt>
                <c:pt idx="4804">
                  <c:v>3.97</c:v>
                </c:pt>
                <c:pt idx="4805">
                  <c:v>3.92</c:v>
                </c:pt>
                <c:pt idx="4806">
                  <c:v>3.98</c:v>
                </c:pt>
                <c:pt idx="4807">
                  <c:v>3.97</c:v>
                </c:pt>
                <c:pt idx="4808">
                  <c:v>3.96</c:v>
                </c:pt>
                <c:pt idx="4809">
                  <c:v>3.9</c:v>
                </c:pt>
                <c:pt idx="4810">
                  <c:v>3.9</c:v>
                </c:pt>
                <c:pt idx="4811">
                  <c:v>3.87</c:v>
                </c:pt>
                <c:pt idx="4812">
                  <c:v>4.03</c:v>
                </c:pt>
                <c:pt idx="4813">
                  <c:v>4.04</c:v>
                </c:pt>
                <c:pt idx="4814">
                  <c:v>4.07</c:v>
                </c:pt>
                <c:pt idx="4815">
                  <c:v>4.04</c:v>
                </c:pt>
                <c:pt idx="4816">
                  <c:v>4.08</c:v>
                </c:pt>
                <c:pt idx="4817">
                  <c:v>4.08</c:v>
                </c:pt>
                <c:pt idx="4818">
                  <c:v>4.01</c:v>
                </c:pt>
                <c:pt idx="4819">
                  <c:v>4.08</c:v>
                </c:pt>
                <c:pt idx="4820">
                  <c:v>4.01</c:v>
                </c:pt>
                <c:pt idx="4821">
                  <c:v>4.12</c:v>
                </c:pt>
                <c:pt idx="4822">
                  <c:v>4.1100000000000003</c:v>
                </c:pt>
                <c:pt idx="4823">
                  <c:v>4.12</c:v>
                </c:pt>
                <c:pt idx="4824">
                  <c:v>4.2</c:v>
                </c:pt>
                <c:pt idx="4825">
                  <c:v>4.21</c:v>
                </c:pt>
                <c:pt idx="4826">
                  <c:v>4.1500000000000004</c:v>
                </c:pt>
                <c:pt idx="4827">
                  <c:v>4.18</c:v>
                </c:pt>
                <c:pt idx="4828">
                  <c:v>4.1399999999999997</c:v>
                </c:pt>
                <c:pt idx="4829">
                  <c:v>4.1100000000000003</c:v>
                </c:pt>
                <c:pt idx="4830">
                  <c:v>4.01</c:v>
                </c:pt>
                <c:pt idx="4831">
                  <c:v>4.09</c:v>
                </c:pt>
                <c:pt idx="4832">
                  <c:v>4.08</c:v>
                </c:pt>
                <c:pt idx="4833">
                  <c:v>4.1900000000000004</c:v>
                </c:pt>
                <c:pt idx="4834">
                  <c:v>4.2300000000000004</c:v>
                </c:pt>
                <c:pt idx="4835">
                  <c:v>4.17</c:v>
                </c:pt>
                <c:pt idx="4836">
                  <c:v>4.17</c:v>
                </c:pt>
                <c:pt idx="4837">
                  <c:v>4.1500000000000004</c:v>
                </c:pt>
                <c:pt idx="4838">
                  <c:v>4.1900000000000004</c:v>
                </c:pt>
                <c:pt idx="4839">
                  <c:v>4.2</c:v>
                </c:pt>
                <c:pt idx="4840">
                  <c:v>4.1900000000000004</c:v>
                </c:pt>
                <c:pt idx="4841">
                  <c:v>4.1900000000000004</c:v>
                </c:pt>
                <c:pt idx="4842">
                  <c:v>4.18</c:v>
                </c:pt>
                <c:pt idx="4843">
                  <c:v>4.21</c:v>
                </c:pt>
                <c:pt idx="4844">
                  <c:v>4.18</c:v>
                </c:pt>
                <c:pt idx="4845">
                  <c:v>4.2</c:v>
                </c:pt>
                <c:pt idx="4846">
                  <c:v>4.2300000000000004</c:v>
                </c:pt>
                <c:pt idx="4847">
                  <c:v>4.3600000000000003</c:v>
                </c:pt>
                <c:pt idx="4848">
                  <c:v>4.38</c:v>
                </c:pt>
                <c:pt idx="4849">
                  <c:v>4.3600000000000003</c:v>
                </c:pt>
                <c:pt idx="4850">
                  <c:v>4.3600000000000003</c:v>
                </c:pt>
                <c:pt idx="4851">
                  <c:v>4.3</c:v>
                </c:pt>
                <c:pt idx="4852">
                  <c:v>4.34</c:v>
                </c:pt>
                <c:pt idx="4853">
                  <c:v>4.3</c:v>
                </c:pt>
                <c:pt idx="4854">
                  <c:v>4.32</c:v>
                </c:pt>
                <c:pt idx="4855">
                  <c:v>4.1900000000000004</c:v>
                </c:pt>
                <c:pt idx="4856">
                  <c:v>4.21</c:v>
                </c:pt>
                <c:pt idx="4857">
                  <c:v>4.2300000000000004</c:v>
                </c:pt>
                <c:pt idx="4858">
                  <c:v>4.22</c:v>
                </c:pt>
                <c:pt idx="4859">
                  <c:v>4.2300000000000004</c:v>
                </c:pt>
                <c:pt idx="4860">
                  <c:v>4.2</c:v>
                </c:pt>
                <c:pt idx="4861">
                  <c:v>4.16</c:v>
                </c:pt>
                <c:pt idx="4862">
                  <c:v>4.1399999999999997</c:v>
                </c:pt>
                <c:pt idx="4863">
                  <c:v>4.1500000000000004</c:v>
                </c:pt>
                <c:pt idx="4864">
                  <c:v>4.1399999999999997</c:v>
                </c:pt>
                <c:pt idx="4865">
                  <c:v>4.08</c:v>
                </c:pt>
                <c:pt idx="4866">
                  <c:v>4.1100000000000003</c:v>
                </c:pt>
                <c:pt idx="4867">
                  <c:v>4.05</c:v>
                </c:pt>
                <c:pt idx="4868">
                  <c:v>4.0599999999999996</c:v>
                </c:pt>
                <c:pt idx="4869">
                  <c:v>4.16</c:v>
                </c:pt>
                <c:pt idx="4870">
                  <c:v>4.21</c:v>
                </c:pt>
                <c:pt idx="4871">
                  <c:v>4.16</c:v>
                </c:pt>
                <c:pt idx="4872">
                  <c:v>4.2</c:v>
                </c:pt>
                <c:pt idx="4873">
                  <c:v>4.1900000000000004</c:v>
                </c:pt>
                <c:pt idx="4874">
                  <c:v>4.25</c:v>
                </c:pt>
                <c:pt idx="4875">
                  <c:v>4.24</c:v>
                </c:pt>
                <c:pt idx="4876">
                  <c:v>4.32</c:v>
                </c:pt>
                <c:pt idx="4877">
                  <c:v>4.33</c:v>
                </c:pt>
                <c:pt idx="4878">
                  <c:v>4.38</c:v>
                </c:pt>
                <c:pt idx="4879">
                  <c:v>4.3499999999999996</c:v>
                </c:pt>
                <c:pt idx="4880">
                  <c:v>4.3600000000000003</c:v>
                </c:pt>
                <c:pt idx="4881">
                  <c:v>4.33</c:v>
                </c:pt>
                <c:pt idx="4882">
                  <c:v>4.32</c:v>
                </c:pt>
                <c:pt idx="4883">
                  <c:v>4.28</c:v>
                </c:pt>
                <c:pt idx="4884">
                  <c:v>4.32</c:v>
                </c:pt>
                <c:pt idx="4885">
                  <c:v>4.3</c:v>
                </c:pt>
                <c:pt idx="4886">
                  <c:v>4.33</c:v>
                </c:pt>
                <c:pt idx="4887">
                  <c:v>4.34</c:v>
                </c:pt>
                <c:pt idx="4888">
                  <c:v>4.3499999999999996</c:v>
                </c:pt>
                <c:pt idx="4889">
                  <c:v>4.38</c:v>
                </c:pt>
                <c:pt idx="4890">
                  <c:v>4.3499999999999996</c:v>
                </c:pt>
                <c:pt idx="4891">
                  <c:v>4.41</c:v>
                </c:pt>
                <c:pt idx="4892">
                  <c:v>4.38</c:v>
                </c:pt>
                <c:pt idx="4893">
                  <c:v>4.3899999999999997</c:v>
                </c:pt>
                <c:pt idx="4894">
                  <c:v>4.4800000000000004</c:v>
                </c:pt>
                <c:pt idx="4895">
                  <c:v>4.47</c:v>
                </c:pt>
                <c:pt idx="4896">
                  <c:v>4.45</c:v>
                </c:pt>
                <c:pt idx="4897">
                  <c:v>4.4400000000000004</c:v>
                </c:pt>
                <c:pt idx="4898">
                  <c:v>4.4400000000000004</c:v>
                </c:pt>
                <c:pt idx="4899">
                  <c:v>4.3899999999999997</c:v>
                </c:pt>
                <c:pt idx="4900">
                  <c:v>4.37</c:v>
                </c:pt>
                <c:pt idx="4901">
                  <c:v>4.3499999999999996</c:v>
                </c:pt>
                <c:pt idx="4902">
                  <c:v>4.33</c:v>
                </c:pt>
                <c:pt idx="4903">
                  <c:v>4.38</c:v>
                </c:pt>
                <c:pt idx="4904">
                  <c:v>4.3600000000000003</c:v>
                </c:pt>
                <c:pt idx="4905">
                  <c:v>4.34</c:v>
                </c:pt>
                <c:pt idx="4906">
                  <c:v>4.42</c:v>
                </c:pt>
                <c:pt idx="4907">
                  <c:v>4.43</c:v>
                </c:pt>
                <c:pt idx="4908">
                  <c:v>4.42</c:v>
                </c:pt>
                <c:pt idx="4909">
                  <c:v>4.47</c:v>
                </c:pt>
                <c:pt idx="4910">
                  <c:v>4.45</c:v>
                </c:pt>
                <c:pt idx="4911">
                  <c:v>4.49</c:v>
                </c:pt>
                <c:pt idx="4912">
                  <c:v>4.4800000000000004</c:v>
                </c:pt>
                <c:pt idx="4913">
                  <c:v>4.45</c:v>
                </c:pt>
                <c:pt idx="4914">
                  <c:v>4.4400000000000004</c:v>
                </c:pt>
                <c:pt idx="4915">
                  <c:v>4.3499999999999996</c:v>
                </c:pt>
                <c:pt idx="4916">
                  <c:v>4.34</c:v>
                </c:pt>
                <c:pt idx="4917">
                  <c:v>4.38</c:v>
                </c:pt>
                <c:pt idx="4918">
                  <c:v>4.3600000000000003</c:v>
                </c:pt>
                <c:pt idx="4919">
                  <c:v>4.38</c:v>
                </c:pt>
                <c:pt idx="4920">
                  <c:v>4.3099999999999996</c:v>
                </c:pt>
                <c:pt idx="4921">
                  <c:v>4.32</c:v>
                </c:pt>
                <c:pt idx="4922">
                  <c:v>4.3099999999999996</c:v>
                </c:pt>
                <c:pt idx="4923">
                  <c:v>4.26</c:v>
                </c:pt>
                <c:pt idx="4924">
                  <c:v>4.26</c:v>
                </c:pt>
                <c:pt idx="4925">
                  <c:v>4.2699999999999996</c:v>
                </c:pt>
                <c:pt idx="4926">
                  <c:v>4.2699999999999996</c:v>
                </c:pt>
                <c:pt idx="4927">
                  <c:v>4.25</c:v>
                </c:pt>
                <c:pt idx="4928">
                  <c:v>4.26</c:v>
                </c:pt>
                <c:pt idx="4931">
                  <c:v>4.2699999999999996</c:v>
                </c:pt>
                <c:pt idx="4932">
                  <c:v>4.3</c:v>
                </c:pt>
                <c:pt idx="4933">
                  <c:v>4.3</c:v>
                </c:pt>
                <c:pt idx="4935">
                  <c:v>4.34</c:v>
                </c:pt>
                <c:pt idx="4936">
                  <c:v>4.34</c:v>
                </c:pt>
                <c:pt idx="4937">
                  <c:v>4.2699999999999996</c:v>
                </c:pt>
                <c:pt idx="4938">
                  <c:v>4.25</c:v>
                </c:pt>
                <c:pt idx="4939">
                  <c:v>4.22</c:v>
                </c:pt>
                <c:pt idx="4940">
                  <c:v>4.1500000000000004</c:v>
                </c:pt>
                <c:pt idx="4941">
                  <c:v>4.13</c:v>
                </c:pt>
                <c:pt idx="4942">
                  <c:v>4.1500000000000004</c:v>
                </c:pt>
                <c:pt idx="4943">
                  <c:v>4.16</c:v>
                </c:pt>
                <c:pt idx="4944">
                  <c:v>4.16</c:v>
                </c:pt>
                <c:pt idx="4945">
                  <c:v>4.17</c:v>
                </c:pt>
                <c:pt idx="4946">
                  <c:v>4.18</c:v>
                </c:pt>
                <c:pt idx="4947">
                  <c:v>4.1500000000000004</c:v>
                </c:pt>
                <c:pt idx="4948">
                  <c:v>4.17</c:v>
                </c:pt>
                <c:pt idx="4949">
                  <c:v>4.1500000000000004</c:v>
                </c:pt>
                <c:pt idx="4950">
                  <c:v>4.1100000000000003</c:v>
                </c:pt>
                <c:pt idx="4951">
                  <c:v>4.18</c:v>
                </c:pt>
                <c:pt idx="4952">
                  <c:v>4.17</c:v>
                </c:pt>
                <c:pt idx="4953">
                  <c:v>4.17</c:v>
                </c:pt>
                <c:pt idx="4954">
                  <c:v>4.28</c:v>
                </c:pt>
                <c:pt idx="4955">
                  <c:v>4.26</c:v>
                </c:pt>
                <c:pt idx="4956">
                  <c:v>4.25</c:v>
                </c:pt>
                <c:pt idx="4957">
                  <c:v>4.2300000000000004</c:v>
                </c:pt>
                <c:pt idx="4958">
                  <c:v>4.22</c:v>
                </c:pt>
                <c:pt idx="4959">
                  <c:v>4.2</c:v>
                </c:pt>
                <c:pt idx="4960">
                  <c:v>4.16</c:v>
                </c:pt>
                <c:pt idx="4961">
                  <c:v>4.1500000000000004</c:v>
                </c:pt>
                <c:pt idx="4962">
                  <c:v>4.1500000000000004</c:v>
                </c:pt>
                <c:pt idx="4963">
                  <c:v>4.13</c:v>
                </c:pt>
                <c:pt idx="4964">
                  <c:v>4.1399999999999997</c:v>
                </c:pt>
                <c:pt idx="4965">
                  <c:v>4.1100000000000003</c:v>
                </c:pt>
                <c:pt idx="4966">
                  <c:v>4.12</c:v>
                </c:pt>
                <c:pt idx="4967">
                  <c:v>4.0999999999999996</c:v>
                </c:pt>
                <c:pt idx="4968">
                  <c:v>4.0999999999999996</c:v>
                </c:pt>
                <c:pt idx="4969">
                  <c:v>4.1399999999999997</c:v>
                </c:pt>
                <c:pt idx="4970">
                  <c:v>4.1500000000000004</c:v>
                </c:pt>
                <c:pt idx="4971">
                  <c:v>4.1399999999999997</c:v>
                </c:pt>
                <c:pt idx="4972">
                  <c:v>4.0999999999999996</c:v>
                </c:pt>
                <c:pt idx="4973">
                  <c:v>4.0999999999999996</c:v>
                </c:pt>
                <c:pt idx="4974">
                  <c:v>4.0999999999999996</c:v>
                </c:pt>
                <c:pt idx="4975">
                  <c:v>4.08</c:v>
                </c:pt>
                <c:pt idx="4976">
                  <c:v>4.07</c:v>
                </c:pt>
                <c:pt idx="4977">
                  <c:v>4.09</c:v>
                </c:pt>
                <c:pt idx="4978">
                  <c:v>4.1399999999999997</c:v>
                </c:pt>
                <c:pt idx="4979">
                  <c:v>4.12</c:v>
                </c:pt>
                <c:pt idx="4980">
                  <c:v>4.01</c:v>
                </c:pt>
                <c:pt idx="4981">
                  <c:v>3.94</c:v>
                </c:pt>
                <c:pt idx="4982">
                  <c:v>3.94</c:v>
                </c:pt>
                <c:pt idx="4983">
                  <c:v>3.95</c:v>
                </c:pt>
                <c:pt idx="4984">
                  <c:v>3.94</c:v>
                </c:pt>
                <c:pt idx="4985">
                  <c:v>3.93</c:v>
                </c:pt>
                <c:pt idx="4986">
                  <c:v>3.91</c:v>
                </c:pt>
                <c:pt idx="4987">
                  <c:v>3.95</c:v>
                </c:pt>
                <c:pt idx="4988">
                  <c:v>3.92</c:v>
                </c:pt>
                <c:pt idx="4989">
                  <c:v>3.91</c:v>
                </c:pt>
                <c:pt idx="4990">
                  <c:v>3.91</c:v>
                </c:pt>
                <c:pt idx="4991">
                  <c:v>3.89</c:v>
                </c:pt>
                <c:pt idx="4992">
                  <c:v>3.97</c:v>
                </c:pt>
                <c:pt idx="4993">
                  <c:v>3.94</c:v>
                </c:pt>
                <c:pt idx="4994">
                  <c:v>3.93</c:v>
                </c:pt>
                <c:pt idx="4995">
                  <c:v>3.93</c:v>
                </c:pt>
                <c:pt idx="4996">
                  <c:v>4.0199999999999996</c:v>
                </c:pt>
                <c:pt idx="4997">
                  <c:v>4.0199999999999996</c:v>
                </c:pt>
                <c:pt idx="4998">
                  <c:v>4.0199999999999996</c:v>
                </c:pt>
                <c:pt idx="4999">
                  <c:v>4.04</c:v>
                </c:pt>
                <c:pt idx="5000">
                  <c:v>4.16</c:v>
                </c:pt>
                <c:pt idx="5001">
                  <c:v>4.13</c:v>
                </c:pt>
                <c:pt idx="5002">
                  <c:v>4.0999999999999996</c:v>
                </c:pt>
                <c:pt idx="5003">
                  <c:v>4.08</c:v>
                </c:pt>
                <c:pt idx="5004">
                  <c:v>4.09</c:v>
                </c:pt>
                <c:pt idx="5005">
                  <c:v>4.09</c:v>
                </c:pt>
                <c:pt idx="5007">
                  <c:v>4.17</c:v>
                </c:pt>
                <c:pt idx="5008">
                  <c:v>4.1900000000000004</c:v>
                </c:pt>
                <c:pt idx="5009">
                  <c:v>4.18</c:v>
                </c:pt>
                <c:pt idx="5010">
                  <c:v>4.18</c:v>
                </c:pt>
                <c:pt idx="5011">
                  <c:v>4.18</c:v>
                </c:pt>
                <c:pt idx="5012">
                  <c:v>4.22</c:v>
                </c:pt>
                <c:pt idx="5013">
                  <c:v>4.2300000000000004</c:v>
                </c:pt>
                <c:pt idx="5014">
                  <c:v>4.2300000000000004</c:v>
                </c:pt>
                <c:pt idx="5015">
                  <c:v>4.26</c:v>
                </c:pt>
                <c:pt idx="5016">
                  <c:v>4.26</c:v>
                </c:pt>
                <c:pt idx="5017">
                  <c:v>4.26</c:v>
                </c:pt>
                <c:pt idx="5018">
                  <c:v>4.2699999999999996</c:v>
                </c:pt>
                <c:pt idx="5019">
                  <c:v>4.2699999999999996</c:v>
                </c:pt>
                <c:pt idx="5020">
                  <c:v>4.24</c:v>
                </c:pt>
                <c:pt idx="5021">
                  <c:v>4.22</c:v>
                </c:pt>
                <c:pt idx="5022">
                  <c:v>4.22</c:v>
                </c:pt>
                <c:pt idx="5023">
                  <c:v>4.24</c:v>
                </c:pt>
                <c:pt idx="5024">
                  <c:v>4.2699999999999996</c:v>
                </c:pt>
                <c:pt idx="5025">
                  <c:v>4.37</c:v>
                </c:pt>
                <c:pt idx="5026">
                  <c:v>4.3600000000000003</c:v>
                </c:pt>
                <c:pt idx="5027">
                  <c:v>4.3600000000000003</c:v>
                </c:pt>
                <c:pt idx="5028">
                  <c:v>4.3899999999999997</c:v>
                </c:pt>
                <c:pt idx="5029">
                  <c:v>4.41</c:v>
                </c:pt>
                <c:pt idx="5030">
                  <c:v>4.38</c:v>
                </c:pt>
                <c:pt idx="5031">
                  <c:v>4.33</c:v>
                </c:pt>
                <c:pt idx="5032">
                  <c:v>4.3600000000000003</c:v>
                </c:pt>
                <c:pt idx="5033">
                  <c:v>4.41</c:v>
                </c:pt>
                <c:pt idx="5034">
                  <c:v>4.3899999999999997</c:v>
                </c:pt>
                <c:pt idx="5035">
                  <c:v>4.3499999999999996</c:v>
                </c:pt>
                <c:pt idx="5036">
                  <c:v>4.3899999999999997</c:v>
                </c:pt>
                <c:pt idx="5037">
                  <c:v>4.37</c:v>
                </c:pt>
                <c:pt idx="5038">
                  <c:v>4.3499999999999996</c:v>
                </c:pt>
                <c:pt idx="5039">
                  <c:v>4.3099999999999996</c:v>
                </c:pt>
                <c:pt idx="5040">
                  <c:v>4.3499999999999996</c:v>
                </c:pt>
                <c:pt idx="5041">
                  <c:v>4.4000000000000004</c:v>
                </c:pt>
                <c:pt idx="5042">
                  <c:v>4.4000000000000004</c:v>
                </c:pt>
                <c:pt idx="5043">
                  <c:v>4.41</c:v>
                </c:pt>
                <c:pt idx="5044">
                  <c:v>4.41</c:v>
                </c:pt>
                <c:pt idx="5045">
                  <c:v>4.42</c:v>
                </c:pt>
                <c:pt idx="5046">
                  <c:v>4.42</c:v>
                </c:pt>
                <c:pt idx="5047">
                  <c:v>4.4000000000000004</c:v>
                </c:pt>
                <c:pt idx="5048">
                  <c:v>4.41</c:v>
                </c:pt>
                <c:pt idx="5049">
                  <c:v>4.43</c:v>
                </c:pt>
                <c:pt idx="5050">
                  <c:v>4.45</c:v>
                </c:pt>
                <c:pt idx="5051">
                  <c:v>4.45</c:v>
                </c:pt>
                <c:pt idx="5052">
                  <c:v>4.3600000000000003</c:v>
                </c:pt>
                <c:pt idx="5053">
                  <c:v>4.4000000000000004</c:v>
                </c:pt>
                <c:pt idx="5054">
                  <c:v>4.41</c:v>
                </c:pt>
                <c:pt idx="5055">
                  <c:v>4.38</c:v>
                </c:pt>
                <c:pt idx="5056">
                  <c:v>4.3600000000000003</c:v>
                </c:pt>
                <c:pt idx="5057">
                  <c:v>4.38</c:v>
                </c:pt>
                <c:pt idx="5058">
                  <c:v>4.38</c:v>
                </c:pt>
                <c:pt idx="5059">
                  <c:v>4.32</c:v>
                </c:pt>
                <c:pt idx="5060">
                  <c:v>4.34</c:v>
                </c:pt>
                <c:pt idx="5061">
                  <c:v>4.3899999999999997</c:v>
                </c:pt>
                <c:pt idx="5062">
                  <c:v>4.3899999999999997</c:v>
                </c:pt>
                <c:pt idx="5063">
                  <c:v>4.34</c:v>
                </c:pt>
                <c:pt idx="5064">
                  <c:v>4.34</c:v>
                </c:pt>
                <c:pt idx="5065">
                  <c:v>4.28</c:v>
                </c:pt>
                <c:pt idx="5066">
                  <c:v>4.28</c:v>
                </c:pt>
                <c:pt idx="5067">
                  <c:v>4.28</c:v>
                </c:pt>
                <c:pt idx="5068">
                  <c:v>4.2699999999999996</c:v>
                </c:pt>
                <c:pt idx="5069">
                  <c:v>4.25</c:v>
                </c:pt>
                <c:pt idx="5070">
                  <c:v>4.26</c:v>
                </c:pt>
                <c:pt idx="5071">
                  <c:v>4.24</c:v>
                </c:pt>
                <c:pt idx="5072">
                  <c:v>4.28</c:v>
                </c:pt>
                <c:pt idx="5073">
                  <c:v>4.2699999999999996</c:v>
                </c:pt>
                <c:pt idx="5074">
                  <c:v>4.28</c:v>
                </c:pt>
                <c:pt idx="5075">
                  <c:v>4.22</c:v>
                </c:pt>
                <c:pt idx="5076">
                  <c:v>4.22</c:v>
                </c:pt>
                <c:pt idx="5077">
                  <c:v>4.2300000000000004</c:v>
                </c:pt>
                <c:pt idx="5078">
                  <c:v>4.3</c:v>
                </c:pt>
                <c:pt idx="5079">
                  <c:v>4.2699999999999996</c:v>
                </c:pt>
                <c:pt idx="5080">
                  <c:v>4.2699999999999996</c:v>
                </c:pt>
                <c:pt idx="5081">
                  <c:v>4.29</c:v>
                </c:pt>
                <c:pt idx="5082">
                  <c:v>4.3099999999999996</c:v>
                </c:pt>
                <c:pt idx="5083">
                  <c:v>4.32</c:v>
                </c:pt>
                <c:pt idx="5084">
                  <c:v>4.3</c:v>
                </c:pt>
                <c:pt idx="5085">
                  <c:v>4.24</c:v>
                </c:pt>
                <c:pt idx="5086">
                  <c:v>4.22</c:v>
                </c:pt>
                <c:pt idx="5087">
                  <c:v>4.21</c:v>
                </c:pt>
                <c:pt idx="5088">
                  <c:v>4.1900000000000004</c:v>
                </c:pt>
                <c:pt idx="5089">
                  <c:v>4.17</c:v>
                </c:pt>
                <c:pt idx="5090">
                  <c:v>4.09</c:v>
                </c:pt>
                <c:pt idx="5091">
                  <c:v>4.0999999999999996</c:v>
                </c:pt>
                <c:pt idx="5092">
                  <c:v>4.08</c:v>
                </c:pt>
                <c:pt idx="5093">
                  <c:v>4.1100000000000003</c:v>
                </c:pt>
                <c:pt idx="5094">
                  <c:v>4.09</c:v>
                </c:pt>
                <c:pt idx="5095">
                  <c:v>4.07</c:v>
                </c:pt>
                <c:pt idx="5096">
                  <c:v>4.1100000000000003</c:v>
                </c:pt>
                <c:pt idx="5097">
                  <c:v>4.09</c:v>
                </c:pt>
                <c:pt idx="5098">
                  <c:v>4.0999999999999996</c:v>
                </c:pt>
                <c:pt idx="5099">
                  <c:v>4.09</c:v>
                </c:pt>
                <c:pt idx="5100">
                  <c:v>4.09</c:v>
                </c:pt>
                <c:pt idx="5101">
                  <c:v>4.13</c:v>
                </c:pt>
                <c:pt idx="5102">
                  <c:v>4.1399999999999997</c:v>
                </c:pt>
                <c:pt idx="5103">
                  <c:v>4.09</c:v>
                </c:pt>
                <c:pt idx="5104">
                  <c:v>4.09</c:v>
                </c:pt>
                <c:pt idx="5105">
                  <c:v>4.0999999999999996</c:v>
                </c:pt>
                <c:pt idx="5106">
                  <c:v>4.07</c:v>
                </c:pt>
                <c:pt idx="5107">
                  <c:v>4.05</c:v>
                </c:pt>
                <c:pt idx="5108">
                  <c:v>4.0599999999999996</c:v>
                </c:pt>
                <c:pt idx="5109">
                  <c:v>4.08</c:v>
                </c:pt>
                <c:pt idx="5110">
                  <c:v>4.17</c:v>
                </c:pt>
                <c:pt idx="5111">
                  <c:v>4.1500000000000004</c:v>
                </c:pt>
                <c:pt idx="5112">
                  <c:v>4.16</c:v>
                </c:pt>
                <c:pt idx="5113">
                  <c:v>4.2</c:v>
                </c:pt>
                <c:pt idx="5114">
                  <c:v>4.1399999999999997</c:v>
                </c:pt>
                <c:pt idx="5115">
                  <c:v>4.12</c:v>
                </c:pt>
                <c:pt idx="5116">
                  <c:v>4.13</c:v>
                </c:pt>
                <c:pt idx="5117">
                  <c:v>4.12</c:v>
                </c:pt>
                <c:pt idx="5118">
                  <c:v>4.12</c:v>
                </c:pt>
                <c:pt idx="5119">
                  <c:v>4.1100000000000003</c:v>
                </c:pt>
                <c:pt idx="5120">
                  <c:v>4.08</c:v>
                </c:pt>
                <c:pt idx="5121">
                  <c:v>4.07</c:v>
                </c:pt>
                <c:pt idx="5122">
                  <c:v>4.08</c:v>
                </c:pt>
                <c:pt idx="5123">
                  <c:v>4.05</c:v>
                </c:pt>
                <c:pt idx="5124">
                  <c:v>4.01</c:v>
                </c:pt>
                <c:pt idx="5125">
                  <c:v>4.04</c:v>
                </c:pt>
                <c:pt idx="5126">
                  <c:v>4.01</c:v>
                </c:pt>
                <c:pt idx="5127">
                  <c:v>4.0199999999999996</c:v>
                </c:pt>
                <c:pt idx="5128">
                  <c:v>4.0599999999999996</c:v>
                </c:pt>
                <c:pt idx="5129">
                  <c:v>4.0599999999999996</c:v>
                </c:pt>
                <c:pt idx="5130">
                  <c:v>4.09</c:v>
                </c:pt>
                <c:pt idx="5131">
                  <c:v>4.0999999999999996</c:v>
                </c:pt>
                <c:pt idx="5132">
                  <c:v>4.0599999999999996</c:v>
                </c:pt>
                <c:pt idx="5133">
                  <c:v>4.05</c:v>
                </c:pt>
                <c:pt idx="5134">
                  <c:v>4.08</c:v>
                </c:pt>
                <c:pt idx="5135">
                  <c:v>4.01</c:v>
                </c:pt>
                <c:pt idx="5136">
                  <c:v>4.01</c:v>
                </c:pt>
                <c:pt idx="5137">
                  <c:v>3.97</c:v>
                </c:pt>
                <c:pt idx="5138">
                  <c:v>3.97</c:v>
                </c:pt>
                <c:pt idx="5139">
                  <c:v>3.95</c:v>
                </c:pt>
                <c:pt idx="5140">
                  <c:v>3.96</c:v>
                </c:pt>
                <c:pt idx="5141">
                  <c:v>3.95</c:v>
                </c:pt>
                <c:pt idx="5142">
                  <c:v>3.97</c:v>
                </c:pt>
                <c:pt idx="5143">
                  <c:v>3.93</c:v>
                </c:pt>
                <c:pt idx="5144">
                  <c:v>3.93</c:v>
                </c:pt>
                <c:pt idx="5145">
                  <c:v>3.92</c:v>
                </c:pt>
                <c:pt idx="5146">
                  <c:v>3.89</c:v>
                </c:pt>
                <c:pt idx="5147">
                  <c:v>3.89</c:v>
                </c:pt>
                <c:pt idx="5148">
                  <c:v>3.88</c:v>
                </c:pt>
                <c:pt idx="5149">
                  <c:v>3.96</c:v>
                </c:pt>
                <c:pt idx="5150">
                  <c:v>3.94</c:v>
                </c:pt>
                <c:pt idx="5151">
                  <c:v>3.93</c:v>
                </c:pt>
                <c:pt idx="5152">
                  <c:v>3.96</c:v>
                </c:pt>
                <c:pt idx="5153">
                  <c:v>3.95</c:v>
                </c:pt>
                <c:pt idx="5154">
                  <c:v>3.9</c:v>
                </c:pt>
                <c:pt idx="5155">
                  <c:v>3.96</c:v>
                </c:pt>
                <c:pt idx="5156">
                  <c:v>3.95</c:v>
                </c:pt>
                <c:pt idx="5157">
                  <c:v>3.91</c:v>
                </c:pt>
                <c:pt idx="5158">
                  <c:v>3.92</c:v>
                </c:pt>
                <c:pt idx="5159">
                  <c:v>3.87</c:v>
                </c:pt>
                <c:pt idx="5160">
                  <c:v>3.83</c:v>
                </c:pt>
                <c:pt idx="5161">
                  <c:v>3.83</c:v>
                </c:pt>
                <c:pt idx="5162">
                  <c:v>3.8</c:v>
                </c:pt>
                <c:pt idx="5163">
                  <c:v>3.82</c:v>
                </c:pt>
                <c:pt idx="5164">
                  <c:v>3.86</c:v>
                </c:pt>
                <c:pt idx="5165">
                  <c:v>3.84</c:v>
                </c:pt>
                <c:pt idx="5166">
                  <c:v>3.81</c:v>
                </c:pt>
                <c:pt idx="5167">
                  <c:v>3.8</c:v>
                </c:pt>
                <c:pt idx="5168">
                  <c:v>3.8</c:v>
                </c:pt>
                <c:pt idx="5169">
                  <c:v>3.77</c:v>
                </c:pt>
                <c:pt idx="5170">
                  <c:v>3.77</c:v>
                </c:pt>
                <c:pt idx="5171">
                  <c:v>3.82</c:v>
                </c:pt>
                <c:pt idx="5172">
                  <c:v>3.78</c:v>
                </c:pt>
                <c:pt idx="5173">
                  <c:v>3.77</c:v>
                </c:pt>
                <c:pt idx="5174">
                  <c:v>3.82</c:v>
                </c:pt>
                <c:pt idx="5175">
                  <c:v>3.75</c:v>
                </c:pt>
                <c:pt idx="5176">
                  <c:v>3.7</c:v>
                </c:pt>
                <c:pt idx="5177">
                  <c:v>3.67</c:v>
                </c:pt>
                <c:pt idx="5178">
                  <c:v>3.64</c:v>
                </c:pt>
                <c:pt idx="5179">
                  <c:v>3.62</c:v>
                </c:pt>
                <c:pt idx="5180">
                  <c:v>3.6</c:v>
                </c:pt>
                <c:pt idx="5181">
                  <c:v>3.59</c:v>
                </c:pt>
                <c:pt idx="5182">
                  <c:v>3.59</c:v>
                </c:pt>
                <c:pt idx="5183">
                  <c:v>3.53</c:v>
                </c:pt>
                <c:pt idx="5184">
                  <c:v>3.57</c:v>
                </c:pt>
                <c:pt idx="5185">
                  <c:v>3.61</c:v>
                </c:pt>
                <c:pt idx="5186">
                  <c:v>3.59</c:v>
                </c:pt>
                <c:pt idx="5187">
                  <c:v>3.62</c:v>
                </c:pt>
                <c:pt idx="5188">
                  <c:v>3.62</c:v>
                </c:pt>
                <c:pt idx="5189">
                  <c:v>3.59</c:v>
                </c:pt>
                <c:pt idx="5190">
                  <c:v>3.59</c:v>
                </c:pt>
                <c:pt idx="5191">
                  <c:v>3.61</c:v>
                </c:pt>
                <c:pt idx="5192">
                  <c:v>3.63</c:v>
                </c:pt>
                <c:pt idx="5193">
                  <c:v>3.71</c:v>
                </c:pt>
                <c:pt idx="5194">
                  <c:v>3.68</c:v>
                </c:pt>
                <c:pt idx="5195">
                  <c:v>3.67</c:v>
                </c:pt>
                <c:pt idx="5196">
                  <c:v>3.63</c:v>
                </c:pt>
                <c:pt idx="5197">
                  <c:v>3.65</c:v>
                </c:pt>
                <c:pt idx="5198">
                  <c:v>3.65</c:v>
                </c:pt>
                <c:pt idx="5199">
                  <c:v>3.62</c:v>
                </c:pt>
                <c:pt idx="5200">
                  <c:v>3.61</c:v>
                </c:pt>
                <c:pt idx="5201">
                  <c:v>3.59</c:v>
                </c:pt>
                <c:pt idx="5202">
                  <c:v>3.6</c:v>
                </c:pt>
                <c:pt idx="5203">
                  <c:v>3.6</c:v>
                </c:pt>
                <c:pt idx="5204">
                  <c:v>3.56</c:v>
                </c:pt>
                <c:pt idx="5205">
                  <c:v>3.56</c:v>
                </c:pt>
                <c:pt idx="5206">
                  <c:v>3.54</c:v>
                </c:pt>
                <c:pt idx="5207">
                  <c:v>3.55</c:v>
                </c:pt>
                <c:pt idx="5208">
                  <c:v>3.52</c:v>
                </c:pt>
                <c:pt idx="5209">
                  <c:v>3.56</c:v>
                </c:pt>
                <c:pt idx="5210">
                  <c:v>3.57</c:v>
                </c:pt>
                <c:pt idx="5211">
                  <c:v>3.54</c:v>
                </c:pt>
                <c:pt idx="5212">
                  <c:v>3.54</c:v>
                </c:pt>
                <c:pt idx="5213">
                  <c:v>3.56</c:v>
                </c:pt>
                <c:pt idx="5214">
                  <c:v>3.58</c:v>
                </c:pt>
                <c:pt idx="5215">
                  <c:v>3.54</c:v>
                </c:pt>
                <c:pt idx="5216">
                  <c:v>3.54</c:v>
                </c:pt>
                <c:pt idx="5217">
                  <c:v>3.53</c:v>
                </c:pt>
                <c:pt idx="5218">
                  <c:v>3.55</c:v>
                </c:pt>
                <c:pt idx="5219">
                  <c:v>3.56</c:v>
                </c:pt>
                <c:pt idx="5220">
                  <c:v>3.5</c:v>
                </c:pt>
                <c:pt idx="5221">
                  <c:v>3.52</c:v>
                </c:pt>
                <c:pt idx="5222">
                  <c:v>3.52</c:v>
                </c:pt>
                <c:pt idx="5223">
                  <c:v>3.48</c:v>
                </c:pt>
                <c:pt idx="5224">
                  <c:v>3.47</c:v>
                </c:pt>
                <c:pt idx="5225">
                  <c:v>3.5</c:v>
                </c:pt>
                <c:pt idx="5226">
                  <c:v>3.53</c:v>
                </c:pt>
                <c:pt idx="5227">
                  <c:v>3.55</c:v>
                </c:pt>
                <c:pt idx="5228">
                  <c:v>3.58</c:v>
                </c:pt>
                <c:pt idx="5229">
                  <c:v>3.61</c:v>
                </c:pt>
                <c:pt idx="5230">
                  <c:v>3.69</c:v>
                </c:pt>
                <c:pt idx="5231">
                  <c:v>3.73</c:v>
                </c:pt>
                <c:pt idx="5232">
                  <c:v>3.73</c:v>
                </c:pt>
                <c:pt idx="5233">
                  <c:v>3.71</c:v>
                </c:pt>
                <c:pt idx="5234">
                  <c:v>3.76</c:v>
                </c:pt>
                <c:pt idx="5235">
                  <c:v>3.74</c:v>
                </c:pt>
                <c:pt idx="5236">
                  <c:v>3.75</c:v>
                </c:pt>
                <c:pt idx="5237">
                  <c:v>3.77</c:v>
                </c:pt>
                <c:pt idx="5238">
                  <c:v>3.81</c:v>
                </c:pt>
                <c:pt idx="5239">
                  <c:v>3.8</c:v>
                </c:pt>
                <c:pt idx="5240">
                  <c:v>3.72</c:v>
                </c:pt>
                <c:pt idx="5241">
                  <c:v>3.7</c:v>
                </c:pt>
                <c:pt idx="5242">
                  <c:v>3.73</c:v>
                </c:pt>
                <c:pt idx="5243">
                  <c:v>3.8</c:v>
                </c:pt>
                <c:pt idx="5244">
                  <c:v>3.8</c:v>
                </c:pt>
                <c:pt idx="5245">
                  <c:v>3.8</c:v>
                </c:pt>
                <c:pt idx="5246">
                  <c:v>3.81</c:v>
                </c:pt>
                <c:pt idx="5247">
                  <c:v>3.75</c:v>
                </c:pt>
                <c:pt idx="5248">
                  <c:v>3.71</c:v>
                </c:pt>
                <c:pt idx="5249">
                  <c:v>3.72</c:v>
                </c:pt>
                <c:pt idx="5250">
                  <c:v>3.75</c:v>
                </c:pt>
                <c:pt idx="5251">
                  <c:v>3.77</c:v>
                </c:pt>
                <c:pt idx="5252">
                  <c:v>3.73</c:v>
                </c:pt>
                <c:pt idx="5253">
                  <c:v>3.77</c:v>
                </c:pt>
                <c:pt idx="5254">
                  <c:v>3.74</c:v>
                </c:pt>
                <c:pt idx="5257">
                  <c:v>3.74</c:v>
                </c:pt>
                <c:pt idx="5258">
                  <c:v>3.72</c:v>
                </c:pt>
                <c:pt idx="5259">
                  <c:v>3.66</c:v>
                </c:pt>
                <c:pt idx="5260">
                  <c:v>3.63</c:v>
                </c:pt>
                <c:pt idx="5261">
                  <c:v>3.62</c:v>
                </c:pt>
                <c:pt idx="5262">
                  <c:v>3.63</c:v>
                </c:pt>
                <c:pt idx="5263">
                  <c:v>3.63</c:v>
                </c:pt>
                <c:pt idx="5264">
                  <c:v>3.59</c:v>
                </c:pt>
                <c:pt idx="5265">
                  <c:v>3.63</c:v>
                </c:pt>
                <c:pt idx="5266">
                  <c:v>3.6</c:v>
                </c:pt>
                <c:pt idx="5267">
                  <c:v>3.6</c:v>
                </c:pt>
                <c:pt idx="5268">
                  <c:v>3.55</c:v>
                </c:pt>
                <c:pt idx="5269">
                  <c:v>3.57</c:v>
                </c:pt>
                <c:pt idx="5270">
                  <c:v>3.54</c:v>
                </c:pt>
                <c:pt idx="5271">
                  <c:v>3.49</c:v>
                </c:pt>
                <c:pt idx="5272">
                  <c:v>3.48</c:v>
                </c:pt>
                <c:pt idx="5273">
                  <c:v>3.49</c:v>
                </c:pt>
                <c:pt idx="5274">
                  <c:v>3.52</c:v>
                </c:pt>
                <c:pt idx="5275">
                  <c:v>3.51</c:v>
                </c:pt>
                <c:pt idx="5276">
                  <c:v>3.49</c:v>
                </c:pt>
                <c:pt idx="5277">
                  <c:v>3.49</c:v>
                </c:pt>
                <c:pt idx="5278">
                  <c:v>3.45</c:v>
                </c:pt>
                <c:pt idx="5279">
                  <c:v>3.45</c:v>
                </c:pt>
                <c:pt idx="5280">
                  <c:v>3.45</c:v>
                </c:pt>
                <c:pt idx="5281">
                  <c:v>3.45</c:v>
                </c:pt>
                <c:pt idx="5282">
                  <c:v>3.43</c:v>
                </c:pt>
                <c:pt idx="5283">
                  <c:v>3.47</c:v>
                </c:pt>
                <c:pt idx="5284">
                  <c:v>3.44</c:v>
                </c:pt>
                <c:pt idx="5285">
                  <c:v>3.48</c:v>
                </c:pt>
                <c:pt idx="5286">
                  <c:v>3.47</c:v>
                </c:pt>
                <c:pt idx="5287">
                  <c:v>3.41</c:v>
                </c:pt>
                <c:pt idx="5288">
                  <c:v>3.36</c:v>
                </c:pt>
                <c:pt idx="5289">
                  <c:v>3.38</c:v>
                </c:pt>
                <c:pt idx="5290">
                  <c:v>3.34</c:v>
                </c:pt>
                <c:pt idx="5291">
                  <c:v>3.36</c:v>
                </c:pt>
                <c:pt idx="5292">
                  <c:v>3.35</c:v>
                </c:pt>
                <c:pt idx="5293">
                  <c:v>3.32</c:v>
                </c:pt>
                <c:pt idx="5294">
                  <c:v>3.35</c:v>
                </c:pt>
                <c:pt idx="5295">
                  <c:v>3.38</c:v>
                </c:pt>
                <c:pt idx="5296">
                  <c:v>3.35</c:v>
                </c:pt>
                <c:pt idx="5297">
                  <c:v>3.32</c:v>
                </c:pt>
                <c:pt idx="5298">
                  <c:v>3.29</c:v>
                </c:pt>
                <c:pt idx="5299">
                  <c:v>3.35</c:v>
                </c:pt>
                <c:pt idx="5300">
                  <c:v>3.35</c:v>
                </c:pt>
                <c:pt idx="5301">
                  <c:v>3.35</c:v>
                </c:pt>
                <c:pt idx="5302">
                  <c:v>3.29</c:v>
                </c:pt>
                <c:pt idx="5303">
                  <c:v>3.26</c:v>
                </c:pt>
                <c:pt idx="5304">
                  <c:v>3.24</c:v>
                </c:pt>
                <c:pt idx="5305">
                  <c:v>3.2</c:v>
                </c:pt>
                <c:pt idx="5306">
                  <c:v>3.24</c:v>
                </c:pt>
                <c:pt idx="5307">
                  <c:v>3.18</c:v>
                </c:pt>
                <c:pt idx="5308">
                  <c:v>3.13</c:v>
                </c:pt>
                <c:pt idx="5309">
                  <c:v>3.16</c:v>
                </c:pt>
                <c:pt idx="5310">
                  <c:v>3.16</c:v>
                </c:pt>
                <c:pt idx="5311">
                  <c:v>3.18</c:v>
                </c:pt>
                <c:pt idx="5312">
                  <c:v>3.2</c:v>
                </c:pt>
                <c:pt idx="5313">
                  <c:v>3.29</c:v>
                </c:pt>
                <c:pt idx="5314">
                  <c:v>3.34</c:v>
                </c:pt>
                <c:pt idx="5315">
                  <c:v>3.3</c:v>
                </c:pt>
                <c:pt idx="5316">
                  <c:v>3.31</c:v>
                </c:pt>
                <c:pt idx="5317">
                  <c:v>3.23</c:v>
                </c:pt>
                <c:pt idx="5318">
                  <c:v>3.16</c:v>
                </c:pt>
                <c:pt idx="5319">
                  <c:v>3.16</c:v>
                </c:pt>
                <c:pt idx="5320">
                  <c:v>3.15</c:v>
                </c:pt>
                <c:pt idx="5321">
                  <c:v>3.12</c:v>
                </c:pt>
                <c:pt idx="5322">
                  <c:v>3.16</c:v>
                </c:pt>
                <c:pt idx="5323">
                  <c:v>3.15</c:v>
                </c:pt>
                <c:pt idx="5324">
                  <c:v>3.15</c:v>
                </c:pt>
                <c:pt idx="5325">
                  <c:v>3.16</c:v>
                </c:pt>
                <c:pt idx="5326">
                  <c:v>3.17</c:v>
                </c:pt>
                <c:pt idx="5327">
                  <c:v>3.21</c:v>
                </c:pt>
                <c:pt idx="5328">
                  <c:v>3.22</c:v>
                </c:pt>
                <c:pt idx="5329">
                  <c:v>3.19</c:v>
                </c:pt>
                <c:pt idx="5330">
                  <c:v>3.18</c:v>
                </c:pt>
                <c:pt idx="5331">
                  <c:v>3.27</c:v>
                </c:pt>
                <c:pt idx="5332">
                  <c:v>3.27</c:v>
                </c:pt>
                <c:pt idx="5333">
                  <c:v>3.3</c:v>
                </c:pt>
                <c:pt idx="5334">
                  <c:v>3.34</c:v>
                </c:pt>
                <c:pt idx="5335">
                  <c:v>3.33</c:v>
                </c:pt>
                <c:pt idx="5336">
                  <c:v>3.31</c:v>
                </c:pt>
                <c:pt idx="5337">
                  <c:v>3.34</c:v>
                </c:pt>
                <c:pt idx="5338">
                  <c:v>3.36</c:v>
                </c:pt>
                <c:pt idx="5339">
                  <c:v>3.34</c:v>
                </c:pt>
                <c:pt idx="5340">
                  <c:v>3.28</c:v>
                </c:pt>
                <c:pt idx="5341">
                  <c:v>3.27</c:v>
                </c:pt>
                <c:pt idx="5342">
                  <c:v>3.3</c:v>
                </c:pt>
                <c:pt idx="5343">
                  <c:v>3.27</c:v>
                </c:pt>
                <c:pt idx="5344">
                  <c:v>3.29</c:v>
                </c:pt>
                <c:pt idx="5345">
                  <c:v>3.3</c:v>
                </c:pt>
                <c:pt idx="5346">
                  <c:v>3.35</c:v>
                </c:pt>
                <c:pt idx="5347">
                  <c:v>3.37</c:v>
                </c:pt>
                <c:pt idx="5348">
                  <c:v>3.38</c:v>
                </c:pt>
                <c:pt idx="5349">
                  <c:v>3.36</c:v>
                </c:pt>
                <c:pt idx="5350">
                  <c:v>3.43</c:v>
                </c:pt>
                <c:pt idx="5351">
                  <c:v>3.42</c:v>
                </c:pt>
                <c:pt idx="5352">
                  <c:v>3.41</c:v>
                </c:pt>
                <c:pt idx="5353">
                  <c:v>3.38</c:v>
                </c:pt>
                <c:pt idx="5354">
                  <c:v>3.39</c:v>
                </c:pt>
                <c:pt idx="5355">
                  <c:v>3.34</c:v>
                </c:pt>
                <c:pt idx="5356">
                  <c:v>3.33</c:v>
                </c:pt>
                <c:pt idx="5357">
                  <c:v>3.29</c:v>
                </c:pt>
                <c:pt idx="5358">
                  <c:v>3.27</c:v>
                </c:pt>
                <c:pt idx="5359">
                  <c:v>3.25</c:v>
                </c:pt>
                <c:pt idx="5360">
                  <c:v>3.25</c:v>
                </c:pt>
                <c:pt idx="5361">
                  <c:v>3.25</c:v>
                </c:pt>
                <c:pt idx="5362">
                  <c:v>3.23</c:v>
                </c:pt>
                <c:pt idx="5363">
                  <c:v>3.21</c:v>
                </c:pt>
                <c:pt idx="5364">
                  <c:v>3.2</c:v>
                </c:pt>
                <c:pt idx="5365">
                  <c:v>3.19</c:v>
                </c:pt>
                <c:pt idx="5366">
                  <c:v>3.21</c:v>
                </c:pt>
                <c:pt idx="5367">
                  <c:v>3.21</c:v>
                </c:pt>
                <c:pt idx="5368">
                  <c:v>3.15</c:v>
                </c:pt>
                <c:pt idx="5369">
                  <c:v>3.11</c:v>
                </c:pt>
                <c:pt idx="5370">
                  <c:v>3.1</c:v>
                </c:pt>
                <c:pt idx="5371">
                  <c:v>3.09</c:v>
                </c:pt>
                <c:pt idx="5372">
                  <c:v>3.12</c:v>
                </c:pt>
                <c:pt idx="5373">
                  <c:v>3.13</c:v>
                </c:pt>
                <c:pt idx="5374">
                  <c:v>3.11</c:v>
                </c:pt>
                <c:pt idx="5375">
                  <c:v>3.09</c:v>
                </c:pt>
                <c:pt idx="5376">
                  <c:v>3.16</c:v>
                </c:pt>
                <c:pt idx="5377">
                  <c:v>3.14</c:v>
                </c:pt>
                <c:pt idx="5378">
                  <c:v>3.13</c:v>
                </c:pt>
                <c:pt idx="5379">
                  <c:v>3.15</c:v>
                </c:pt>
                <c:pt idx="5380">
                  <c:v>3.17</c:v>
                </c:pt>
                <c:pt idx="5381">
                  <c:v>3.16</c:v>
                </c:pt>
                <c:pt idx="5382">
                  <c:v>3.12</c:v>
                </c:pt>
                <c:pt idx="5383">
                  <c:v>3.07</c:v>
                </c:pt>
                <c:pt idx="5384">
                  <c:v>3.08</c:v>
                </c:pt>
                <c:pt idx="5385">
                  <c:v>3.1</c:v>
                </c:pt>
                <c:pt idx="5386">
                  <c:v>3.16</c:v>
                </c:pt>
                <c:pt idx="5387">
                  <c:v>3.17</c:v>
                </c:pt>
                <c:pt idx="5388">
                  <c:v>3.18</c:v>
                </c:pt>
                <c:pt idx="5389">
                  <c:v>3.19</c:v>
                </c:pt>
                <c:pt idx="5390">
                  <c:v>3.19</c:v>
                </c:pt>
                <c:pt idx="5391">
                  <c:v>3.24</c:v>
                </c:pt>
                <c:pt idx="5392">
                  <c:v>3.22</c:v>
                </c:pt>
                <c:pt idx="5393">
                  <c:v>3.2</c:v>
                </c:pt>
                <c:pt idx="5394">
                  <c:v>3.21</c:v>
                </c:pt>
                <c:pt idx="5395">
                  <c:v>3.21</c:v>
                </c:pt>
                <c:pt idx="5396">
                  <c:v>3.19</c:v>
                </c:pt>
                <c:pt idx="5397">
                  <c:v>3.21</c:v>
                </c:pt>
                <c:pt idx="5398">
                  <c:v>3.24</c:v>
                </c:pt>
                <c:pt idx="5399">
                  <c:v>3.31</c:v>
                </c:pt>
                <c:pt idx="5400">
                  <c:v>3.32</c:v>
                </c:pt>
                <c:pt idx="5401">
                  <c:v>3.33</c:v>
                </c:pt>
                <c:pt idx="5402">
                  <c:v>3.32</c:v>
                </c:pt>
                <c:pt idx="5403">
                  <c:v>3.3</c:v>
                </c:pt>
                <c:pt idx="5404">
                  <c:v>3.32</c:v>
                </c:pt>
                <c:pt idx="5405">
                  <c:v>3.27</c:v>
                </c:pt>
                <c:pt idx="5406">
                  <c:v>3.26</c:v>
                </c:pt>
                <c:pt idx="5407">
                  <c:v>3.32</c:v>
                </c:pt>
                <c:pt idx="5408">
                  <c:v>3.39</c:v>
                </c:pt>
                <c:pt idx="5409">
                  <c:v>3.41</c:v>
                </c:pt>
                <c:pt idx="5410">
                  <c:v>3.42</c:v>
                </c:pt>
                <c:pt idx="5411">
                  <c:v>3.41</c:v>
                </c:pt>
                <c:pt idx="5412">
                  <c:v>3.45</c:v>
                </c:pt>
                <c:pt idx="5413">
                  <c:v>3.48</c:v>
                </c:pt>
                <c:pt idx="5414">
                  <c:v>3.5</c:v>
                </c:pt>
                <c:pt idx="5415">
                  <c:v>3.51</c:v>
                </c:pt>
                <c:pt idx="5416">
                  <c:v>3.51</c:v>
                </c:pt>
                <c:pt idx="5417">
                  <c:v>3.5</c:v>
                </c:pt>
                <c:pt idx="5418">
                  <c:v>3.54</c:v>
                </c:pt>
                <c:pt idx="5419">
                  <c:v>3.55</c:v>
                </c:pt>
                <c:pt idx="5420">
                  <c:v>3.54</c:v>
                </c:pt>
                <c:pt idx="5421">
                  <c:v>3.55</c:v>
                </c:pt>
                <c:pt idx="5422">
                  <c:v>3.55</c:v>
                </c:pt>
                <c:pt idx="5423">
                  <c:v>3.53</c:v>
                </c:pt>
                <c:pt idx="5424">
                  <c:v>3.48</c:v>
                </c:pt>
                <c:pt idx="5425">
                  <c:v>3.57</c:v>
                </c:pt>
                <c:pt idx="5426">
                  <c:v>3.52</c:v>
                </c:pt>
                <c:pt idx="5427">
                  <c:v>3.51</c:v>
                </c:pt>
                <c:pt idx="5428">
                  <c:v>3.49</c:v>
                </c:pt>
                <c:pt idx="5429">
                  <c:v>3.42</c:v>
                </c:pt>
                <c:pt idx="5430">
                  <c:v>3.43</c:v>
                </c:pt>
                <c:pt idx="5431">
                  <c:v>3.42</c:v>
                </c:pt>
                <c:pt idx="5432">
                  <c:v>3.45</c:v>
                </c:pt>
                <c:pt idx="5433">
                  <c:v>3.47</c:v>
                </c:pt>
                <c:pt idx="5434">
                  <c:v>3.42</c:v>
                </c:pt>
                <c:pt idx="5435">
                  <c:v>3.42</c:v>
                </c:pt>
                <c:pt idx="5436">
                  <c:v>3.42</c:v>
                </c:pt>
                <c:pt idx="5437">
                  <c:v>3.38</c:v>
                </c:pt>
                <c:pt idx="5438">
                  <c:v>3.41</c:v>
                </c:pt>
                <c:pt idx="5439">
                  <c:v>3.38</c:v>
                </c:pt>
                <c:pt idx="5440">
                  <c:v>3.44</c:v>
                </c:pt>
                <c:pt idx="5441">
                  <c:v>3.43</c:v>
                </c:pt>
                <c:pt idx="5442">
                  <c:v>3.4</c:v>
                </c:pt>
                <c:pt idx="5443">
                  <c:v>3.37</c:v>
                </c:pt>
                <c:pt idx="5444">
                  <c:v>3.39</c:v>
                </c:pt>
                <c:pt idx="5445">
                  <c:v>3.36</c:v>
                </c:pt>
                <c:pt idx="5446">
                  <c:v>3.35</c:v>
                </c:pt>
                <c:pt idx="5447">
                  <c:v>3.37</c:v>
                </c:pt>
                <c:pt idx="5448">
                  <c:v>3.4</c:v>
                </c:pt>
                <c:pt idx="5449">
                  <c:v>3.39</c:v>
                </c:pt>
                <c:pt idx="5450">
                  <c:v>3.35</c:v>
                </c:pt>
                <c:pt idx="5452">
                  <c:v>3.35</c:v>
                </c:pt>
                <c:pt idx="5453">
                  <c:v>3.31</c:v>
                </c:pt>
                <c:pt idx="5454">
                  <c:v>3.33</c:v>
                </c:pt>
                <c:pt idx="5455">
                  <c:v>3.29</c:v>
                </c:pt>
                <c:pt idx="5456">
                  <c:v>3.35</c:v>
                </c:pt>
                <c:pt idx="5457">
                  <c:v>3.34</c:v>
                </c:pt>
                <c:pt idx="5458">
                  <c:v>3.29</c:v>
                </c:pt>
                <c:pt idx="5459">
                  <c:v>3.28</c:v>
                </c:pt>
                <c:pt idx="5460">
                  <c:v>3.27</c:v>
                </c:pt>
                <c:pt idx="5461">
                  <c:v>3.25</c:v>
                </c:pt>
                <c:pt idx="5462">
                  <c:v>3.28</c:v>
                </c:pt>
                <c:pt idx="5463">
                  <c:v>3.3</c:v>
                </c:pt>
                <c:pt idx="5464">
                  <c:v>3.27</c:v>
                </c:pt>
                <c:pt idx="5465">
                  <c:v>3.26</c:v>
                </c:pt>
                <c:pt idx="5466">
                  <c:v>3.27</c:v>
                </c:pt>
                <c:pt idx="5467">
                  <c:v>3.27</c:v>
                </c:pt>
                <c:pt idx="5468">
                  <c:v>3.28</c:v>
                </c:pt>
                <c:pt idx="5469">
                  <c:v>3.35</c:v>
                </c:pt>
                <c:pt idx="5470">
                  <c:v>3.37</c:v>
                </c:pt>
                <c:pt idx="5471">
                  <c:v>3.39</c:v>
                </c:pt>
                <c:pt idx="5472">
                  <c:v>3.39</c:v>
                </c:pt>
                <c:pt idx="5473">
                  <c:v>3.42</c:v>
                </c:pt>
                <c:pt idx="5474">
                  <c:v>3.46</c:v>
                </c:pt>
                <c:pt idx="5475">
                  <c:v>3.51</c:v>
                </c:pt>
                <c:pt idx="5476">
                  <c:v>3.49</c:v>
                </c:pt>
                <c:pt idx="5477">
                  <c:v>3.49</c:v>
                </c:pt>
                <c:pt idx="5478">
                  <c:v>3.52</c:v>
                </c:pt>
                <c:pt idx="5479">
                  <c:v>3.54</c:v>
                </c:pt>
                <c:pt idx="5480">
                  <c:v>3.51</c:v>
                </c:pt>
                <c:pt idx="5481">
                  <c:v>3.51</c:v>
                </c:pt>
                <c:pt idx="5482">
                  <c:v>3.52</c:v>
                </c:pt>
                <c:pt idx="5483">
                  <c:v>3.55</c:v>
                </c:pt>
                <c:pt idx="5484">
                  <c:v>3.51</c:v>
                </c:pt>
                <c:pt idx="5485">
                  <c:v>3.47</c:v>
                </c:pt>
                <c:pt idx="5486">
                  <c:v>3.51</c:v>
                </c:pt>
                <c:pt idx="5487">
                  <c:v>3.53</c:v>
                </c:pt>
                <c:pt idx="5488">
                  <c:v>3.49</c:v>
                </c:pt>
                <c:pt idx="5489">
                  <c:v>3.53</c:v>
                </c:pt>
                <c:pt idx="5490">
                  <c:v>3.49</c:v>
                </c:pt>
                <c:pt idx="5491">
                  <c:v>3.47</c:v>
                </c:pt>
                <c:pt idx="5492">
                  <c:v>3.48</c:v>
                </c:pt>
                <c:pt idx="5493">
                  <c:v>3.46</c:v>
                </c:pt>
                <c:pt idx="5494">
                  <c:v>3.51</c:v>
                </c:pt>
                <c:pt idx="5495">
                  <c:v>3.53</c:v>
                </c:pt>
                <c:pt idx="5496">
                  <c:v>3.54</c:v>
                </c:pt>
                <c:pt idx="5497">
                  <c:v>3.52</c:v>
                </c:pt>
                <c:pt idx="5498">
                  <c:v>3.54</c:v>
                </c:pt>
                <c:pt idx="5499">
                  <c:v>3.6</c:v>
                </c:pt>
                <c:pt idx="5500">
                  <c:v>3.62</c:v>
                </c:pt>
                <c:pt idx="5501">
                  <c:v>3.62</c:v>
                </c:pt>
                <c:pt idx="5502">
                  <c:v>3.62</c:v>
                </c:pt>
                <c:pt idx="5503">
                  <c:v>3.66</c:v>
                </c:pt>
                <c:pt idx="5504">
                  <c:v>3.68</c:v>
                </c:pt>
                <c:pt idx="5505">
                  <c:v>3.7</c:v>
                </c:pt>
                <c:pt idx="5506">
                  <c:v>3.71</c:v>
                </c:pt>
                <c:pt idx="5507">
                  <c:v>3.68</c:v>
                </c:pt>
                <c:pt idx="5508">
                  <c:v>3.68</c:v>
                </c:pt>
                <c:pt idx="5509">
                  <c:v>3.68</c:v>
                </c:pt>
                <c:pt idx="5510">
                  <c:v>3.71</c:v>
                </c:pt>
                <c:pt idx="5511">
                  <c:v>3.7</c:v>
                </c:pt>
                <c:pt idx="5512">
                  <c:v>3.7</c:v>
                </c:pt>
                <c:pt idx="5513">
                  <c:v>3.67</c:v>
                </c:pt>
                <c:pt idx="5514">
                  <c:v>3.69</c:v>
                </c:pt>
                <c:pt idx="5515">
                  <c:v>3.68</c:v>
                </c:pt>
                <c:pt idx="5516">
                  <c:v>3.67</c:v>
                </c:pt>
                <c:pt idx="5517">
                  <c:v>3.75</c:v>
                </c:pt>
                <c:pt idx="5518">
                  <c:v>3.8</c:v>
                </c:pt>
                <c:pt idx="5519">
                  <c:v>3.81</c:v>
                </c:pt>
                <c:pt idx="5520">
                  <c:v>3.81</c:v>
                </c:pt>
                <c:pt idx="5521">
                  <c:v>3.87</c:v>
                </c:pt>
                <c:pt idx="5522">
                  <c:v>3.87</c:v>
                </c:pt>
                <c:pt idx="5523">
                  <c:v>3.9</c:v>
                </c:pt>
                <c:pt idx="5524">
                  <c:v>3.93</c:v>
                </c:pt>
                <c:pt idx="5525">
                  <c:v>3.93</c:v>
                </c:pt>
                <c:pt idx="5526">
                  <c:v>3.94</c:v>
                </c:pt>
                <c:pt idx="5527">
                  <c:v>3.91</c:v>
                </c:pt>
                <c:pt idx="5528">
                  <c:v>3.9</c:v>
                </c:pt>
                <c:pt idx="5529">
                  <c:v>3.98</c:v>
                </c:pt>
                <c:pt idx="5532">
                  <c:v>3.98</c:v>
                </c:pt>
                <c:pt idx="5533">
                  <c:v>3.98</c:v>
                </c:pt>
                <c:pt idx="5534">
                  <c:v>3.96</c:v>
                </c:pt>
                <c:pt idx="5535">
                  <c:v>3.97</c:v>
                </c:pt>
                <c:pt idx="5536">
                  <c:v>3.96</c:v>
                </c:pt>
                <c:pt idx="5537">
                  <c:v>4.03</c:v>
                </c:pt>
                <c:pt idx="5538">
                  <c:v>4.0199999999999996</c:v>
                </c:pt>
                <c:pt idx="5539">
                  <c:v>4.03</c:v>
                </c:pt>
                <c:pt idx="5540">
                  <c:v>4.01</c:v>
                </c:pt>
                <c:pt idx="5542">
                  <c:v>4.0199999999999996</c:v>
                </c:pt>
                <c:pt idx="5543">
                  <c:v>4.04</c:v>
                </c:pt>
                <c:pt idx="5544">
                  <c:v>4.0599999999999996</c:v>
                </c:pt>
                <c:pt idx="5545">
                  <c:v>4.03</c:v>
                </c:pt>
                <c:pt idx="5546">
                  <c:v>4.04</c:v>
                </c:pt>
                <c:pt idx="5547">
                  <c:v>4.0599999999999996</c:v>
                </c:pt>
                <c:pt idx="5548">
                  <c:v>4.04</c:v>
                </c:pt>
                <c:pt idx="5549">
                  <c:v>4.09</c:v>
                </c:pt>
                <c:pt idx="5550">
                  <c:v>4.07</c:v>
                </c:pt>
                <c:pt idx="5551">
                  <c:v>4.07</c:v>
                </c:pt>
                <c:pt idx="5552">
                  <c:v>4.03</c:v>
                </c:pt>
                <c:pt idx="5553">
                  <c:v>4.09</c:v>
                </c:pt>
                <c:pt idx="5554">
                  <c:v>4.03</c:v>
                </c:pt>
                <c:pt idx="5555">
                  <c:v>4</c:v>
                </c:pt>
                <c:pt idx="5556">
                  <c:v>3.93</c:v>
                </c:pt>
                <c:pt idx="5557">
                  <c:v>3.94</c:v>
                </c:pt>
                <c:pt idx="5558">
                  <c:v>3.91</c:v>
                </c:pt>
                <c:pt idx="5559">
                  <c:v>3.89</c:v>
                </c:pt>
                <c:pt idx="5560">
                  <c:v>3.89</c:v>
                </c:pt>
                <c:pt idx="5561">
                  <c:v>3.9</c:v>
                </c:pt>
                <c:pt idx="5562">
                  <c:v>3.94</c:v>
                </c:pt>
                <c:pt idx="5563">
                  <c:v>3.97</c:v>
                </c:pt>
                <c:pt idx="5564">
                  <c:v>4</c:v>
                </c:pt>
                <c:pt idx="5565">
                  <c:v>3.94</c:v>
                </c:pt>
                <c:pt idx="5566">
                  <c:v>3.96</c:v>
                </c:pt>
                <c:pt idx="5567">
                  <c:v>4.0199999999999996</c:v>
                </c:pt>
                <c:pt idx="5568">
                  <c:v>4.03</c:v>
                </c:pt>
                <c:pt idx="5569">
                  <c:v>3.97</c:v>
                </c:pt>
                <c:pt idx="5570">
                  <c:v>3.95</c:v>
                </c:pt>
                <c:pt idx="5571">
                  <c:v>3.93</c:v>
                </c:pt>
                <c:pt idx="5572">
                  <c:v>3.9</c:v>
                </c:pt>
                <c:pt idx="5573">
                  <c:v>3.91</c:v>
                </c:pt>
                <c:pt idx="5574">
                  <c:v>3.96</c:v>
                </c:pt>
                <c:pt idx="5575">
                  <c:v>3.95</c:v>
                </c:pt>
                <c:pt idx="5576">
                  <c:v>3.97</c:v>
                </c:pt>
                <c:pt idx="5577">
                  <c:v>4</c:v>
                </c:pt>
                <c:pt idx="5578">
                  <c:v>4.03</c:v>
                </c:pt>
                <c:pt idx="5579">
                  <c:v>4.05</c:v>
                </c:pt>
                <c:pt idx="5580">
                  <c:v>4.09</c:v>
                </c:pt>
                <c:pt idx="5581">
                  <c:v>4.0999999999999996</c:v>
                </c:pt>
                <c:pt idx="5582">
                  <c:v>4.0999999999999996</c:v>
                </c:pt>
                <c:pt idx="5583">
                  <c:v>4.12</c:v>
                </c:pt>
                <c:pt idx="5584">
                  <c:v>4.07</c:v>
                </c:pt>
                <c:pt idx="5585">
                  <c:v>4.09</c:v>
                </c:pt>
                <c:pt idx="5586">
                  <c:v>4.09</c:v>
                </c:pt>
                <c:pt idx="5587">
                  <c:v>4.08</c:v>
                </c:pt>
                <c:pt idx="5588">
                  <c:v>4.1500000000000004</c:v>
                </c:pt>
                <c:pt idx="5589">
                  <c:v>4.1100000000000003</c:v>
                </c:pt>
                <c:pt idx="5590">
                  <c:v>4.08</c:v>
                </c:pt>
                <c:pt idx="5591">
                  <c:v>4.0999999999999996</c:v>
                </c:pt>
                <c:pt idx="5592">
                  <c:v>4.07</c:v>
                </c:pt>
                <c:pt idx="5593">
                  <c:v>4.09</c:v>
                </c:pt>
                <c:pt idx="5594">
                  <c:v>4.0599999999999996</c:v>
                </c:pt>
                <c:pt idx="5595">
                  <c:v>3.99</c:v>
                </c:pt>
                <c:pt idx="5596">
                  <c:v>4</c:v>
                </c:pt>
                <c:pt idx="5597">
                  <c:v>4.03</c:v>
                </c:pt>
                <c:pt idx="5598">
                  <c:v>3.99</c:v>
                </c:pt>
                <c:pt idx="5599">
                  <c:v>3.99</c:v>
                </c:pt>
                <c:pt idx="5600">
                  <c:v>3.96</c:v>
                </c:pt>
                <c:pt idx="5601">
                  <c:v>3.97</c:v>
                </c:pt>
                <c:pt idx="5602">
                  <c:v>3.98</c:v>
                </c:pt>
                <c:pt idx="5603">
                  <c:v>3.99</c:v>
                </c:pt>
                <c:pt idx="5604">
                  <c:v>3.95</c:v>
                </c:pt>
                <c:pt idx="5605">
                  <c:v>3.93</c:v>
                </c:pt>
                <c:pt idx="5606">
                  <c:v>3.94</c:v>
                </c:pt>
                <c:pt idx="5607">
                  <c:v>3.96</c:v>
                </c:pt>
                <c:pt idx="5608">
                  <c:v>3.95</c:v>
                </c:pt>
                <c:pt idx="5609">
                  <c:v>3.98</c:v>
                </c:pt>
                <c:pt idx="5610">
                  <c:v>3.92</c:v>
                </c:pt>
                <c:pt idx="5611">
                  <c:v>3.91</c:v>
                </c:pt>
                <c:pt idx="5612">
                  <c:v>3.92</c:v>
                </c:pt>
                <c:pt idx="5613">
                  <c:v>3.94</c:v>
                </c:pt>
                <c:pt idx="5614">
                  <c:v>3.94</c:v>
                </c:pt>
                <c:pt idx="5615">
                  <c:v>3.98</c:v>
                </c:pt>
                <c:pt idx="5616">
                  <c:v>4.01</c:v>
                </c:pt>
                <c:pt idx="5617">
                  <c:v>3.98</c:v>
                </c:pt>
                <c:pt idx="5618">
                  <c:v>3.95</c:v>
                </c:pt>
                <c:pt idx="5619">
                  <c:v>3.93</c:v>
                </c:pt>
                <c:pt idx="5620">
                  <c:v>3.91</c:v>
                </c:pt>
                <c:pt idx="5621">
                  <c:v>3.88</c:v>
                </c:pt>
                <c:pt idx="5622">
                  <c:v>3.82</c:v>
                </c:pt>
                <c:pt idx="5623">
                  <c:v>3.85</c:v>
                </c:pt>
                <c:pt idx="5624">
                  <c:v>3.81</c:v>
                </c:pt>
                <c:pt idx="5625">
                  <c:v>3.8</c:v>
                </c:pt>
                <c:pt idx="5626">
                  <c:v>3.81</c:v>
                </c:pt>
                <c:pt idx="5627">
                  <c:v>3.83</c:v>
                </c:pt>
                <c:pt idx="5628">
                  <c:v>3.8</c:v>
                </c:pt>
                <c:pt idx="5629">
                  <c:v>3.77</c:v>
                </c:pt>
                <c:pt idx="5630">
                  <c:v>3.75</c:v>
                </c:pt>
                <c:pt idx="5631">
                  <c:v>3.75</c:v>
                </c:pt>
                <c:pt idx="5632">
                  <c:v>3.79</c:v>
                </c:pt>
                <c:pt idx="5633">
                  <c:v>3.83</c:v>
                </c:pt>
                <c:pt idx="5634">
                  <c:v>3.85</c:v>
                </c:pt>
                <c:pt idx="5635">
                  <c:v>3.8</c:v>
                </c:pt>
                <c:pt idx="5636">
                  <c:v>3.81</c:v>
                </c:pt>
                <c:pt idx="5637">
                  <c:v>3.85</c:v>
                </c:pt>
                <c:pt idx="5638">
                  <c:v>3.8</c:v>
                </c:pt>
                <c:pt idx="5639">
                  <c:v>3.8</c:v>
                </c:pt>
                <c:pt idx="5640">
                  <c:v>3.78</c:v>
                </c:pt>
                <c:pt idx="5641">
                  <c:v>3.84</c:v>
                </c:pt>
                <c:pt idx="5642">
                  <c:v>3.8</c:v>
                </c:pt>
                <c:pt idx="5643">
                  <c:v>3.78</c:v>
                </c:pt>
                <c:pt idx="5644">
                  <c:v>3.78</c:v>
                </c:pt>
                <c:pt idx="5645">
                  <c:v>3.71</c:v>
                </c:pt>
                <c:pt idx="5646">
                  <c:v>3.67</c:v>
                </c:pt>
                <c:pt idx="5647">
                  <c:v>3.67</c:v>
                </c:pt>
                <c:pt idx="5648">
                  <c:v>3.68</c:v>
                </c:pt>
                <c:pt idx="5649">
                  <c:v>3.71</c:v>
                </c:pt>
                <c:pt idx="5650">
                  <c:v>3.72</c:v>
                </c:pt>
                <c:pt idx="5651">
                  <c:v>3.72</c:v>
                </c:pt>
                <c:pt idx="5652">
                  <c:v>3.74</c:v>
                </c:pt>
                <c:pt idx="5653">
                  <c:v>3.7</c:v>
                </c:pt>
                <c:pt idx="5654">
                  <c:v>3.73</c:v>
                </c:pt>
                <c:pt idx="5655">
                  <c:v>3.75</c:v>
                </c:pt>
                <c:pt idx="5656">
                  <c:v>3.77</c:v>
                </c:pt>
                <c:pt idx="5657">
                  <c:v>3.8</c:v>
                </c:pt>
                <c:pt idx="5658">
                  <c:v>3.81</c:v>
                </c:pt>
                <c:pt idx="5659">
                  <c:v>3.81</c:v>
                </c:pt>
                <c:pt idx="5660">
                  <c:v>3.84</c:v>
                </c:pt>
                <c:pt idx="5661">
                  <c:v>3.85</c:v>
                </c:pt>
                <c:pt idx="5662">
                  <c:v>3.81</c:v>
                </c:pt>
                <c:pt idx="5663">
                  <c:v>3.82</c:v>
                </c:pt>
                <c:pt idx="5664">
                  <c:v>3.85</c:v>
                </c:pt>
                <c:pt idx="5665">
                  <c:v>3.85</c:v>
                </c:pt>
                <c:pt idx="5666">
                  <c:v>3.89</c:v>
                </c:pt>
                <c:pt idx="5667">
                  <c:v>3.89</c:v>
                </c:pt>
                <c:pt idx="5668">
                  <c:v>3.89</c:v>
                </c:pt>
                <c:pt idx="5669">
                  <c:v>3.87</c:v>
                </c:pt>
                <c:pt idx="5670">
                  <c:v>3.83</c:v>
                </c:pt>
                <c:pt idx="5671">
                  <c:v>3.81</c:v>
                </c:pt>
                <c:pt idx="5672">
                  <c:v>3.75</c:v>
                </c:pt>
                <c:pt idx="5673">
                  <c:v>3.73</c:v>
                </c:pt>
                <c:pt idx="5674">
                  <c:v>3.76</c:v>
                </c:pt>
                <c:pt idx="5675">
                  <c:v>3.78</c:v>
                </c:pt>
                <c:pt idx="5676">
                  <c:v>3.81</c:v>
                </c:pt>
                <c:pt idx="5677">
                  <c:v>3.76</c:v>
                </c:pt>
                <c:pt idx="5678">
                  <c:v>3.76</c:v>
                </c:pt>
                <c:pt idx="5679">
                  <c:v>3.76</c:v>
                </c:pt>
                <c:pt idx="5680">
                  <c:v>3.73</c:v>
                </c:pt>
                <c:pt idx="5681">
                  <c:v>3.75</c:v>
                </c:pt>
                <c:pt idx="5682">
                  <c:v>3.73</c:v>
                </c:pt>
                <c:pt idx="5683">
                  <c:v>3.75</c:v>
                </c:pt>
                <c:pt idx="5684">
                  <c:v>3.76</c:v>
                </c:pt>
                <c:pt idx="5685">
                  <c:v>3.74</c:v>
                </c:pt>
                <c:pt idx="5686">
                  <c:v>3.73</c:v>
                </c:pt>
                <c:pt idx="5687">
                  <c:v>3.73</c:v>
                </c:pt>
                <c:pt idx="5688">
                  <c:v>3.73</c:v>
                </c:pt>
                <c:pt idx="5689">
                  <c:v>3.75</c:v>
                </c:pt>
                <c:pt idx="5690">
                  <c:v>3.7</c:v>
                </c:pt>
                <c:pt idx="5691">
                  <c:v>3.74</c:v>
                </c:pt>
                <c:pt idx="5692">
                  <c:v>3.72</c:v>
                </c:pt>
                <c:pt idx="5693">
                  <c:v>3.72</c:v>
                </c:pt>
                <c:pt idx="5694">
                  <c:v>3.71</c:v>
                </c:pt>
                <c:pt idx="5695">
                  <c:v>3.66</c:v>
                </c:pt>
                <c:pt idx="5696">
                  <c:v>3.68</c:v>
                </c:pt>
                <c:pt idx="5697">
                  <c:v>3.69</c:v>
                </c:pt>
                <c:pt idx="5698">
                  <c:v>3.7</c:v>
                </c:pt>
                <c:pt idx="5699">
                  <c:v>3.71</c:v>
                </c:pt>
                <c:pt idx="5700">
                  <c:v>3.72</c:v>
                </c:pt>
                <c:pt idx="5701">
                  <c:v>3.76</c:v>
                </c:pt>
                <c:pt idx="5702">
                  <c:v>3.75</c:v>
                </c:pt>
                <c:pt idx="5703">
                  <c:v>3.75</c:v>
                </c:pt>
                <c:pt idx="5704">
                  <c:v>3.8</c:v>
                </c:pt>
                <c:pt idx="5705">
                  <c:v>3.8</c:v>
                </c:pt>
                <c:pt idx="5706">
                  <c:v>3.84</c:v>
                </c:pt>
                <c:pt idx="5707">
                  <c:v>3.89</c:v>
                </c:pt>
                <c:pt idx="5708">
                  <c:v>3.89</c:v>
                </c:pt>
                <c:pt idx="5709">
                  <c:v>3.9</c:v>
                </c:pt>
                <c:pt idx="5710">
                  <c:v>3.91</c:v>
                </c:pt>
                <c:pt idx="5713">
                  <c:v>3.96</c:v>
                </c:pt>
                <c:pt idx="5714">
                  <c:v>3.99</c:v>
                </c:pt>
                <c:pt idx="5715">
                  <c:v>3.98</c:v>
                </c:pt>
                <c:pt idx="5717">
                  <c:v>3.96</c:v>
                </c:pt>
                <c:pt idx="5718">
                  <c:v>3.97</c:v>
                </c:pt>
                <c:pt idx="5719">
                  <c:v>3.95</c:v>
                </c:pt>
                <c:pt idx="5720">
                  <c:v>4.0199999999999996</c:v>
                </c:pt>
                <c:pt idx="5721">
                  <c:v>4.01</c:v>
                </c:pt>
                <c:pt idx="5722">
                  <c:v>4.03</c:v>
                </c:pt>
                <c:pt idx="5723">
                  <c:v>4.0599999999999996</c:v>
                </c:pt>
                <c:pt idx="5724">
                  <c:v>4.0599999999999996</c:v>
                </c:pt>
                <c:pt idx="5725">
                  <c:v>4.09</c:v>
                </c:pt>
                <c:pt idx="5726">
                  <c:v>4.09</c:v>
                </c:pt>
                <c:pt idx="5727">
                  <c:v>4.08</c:v>
                </c:pt>
                <c:pt idx="5728">
                  <c:v>4.08</c:v>
                </c:pt>
                <c:pt idx="5729">
                  <c:v>4.1100000000000003</c:v>
                </c:pt>
                <c:pt idx="5730">
                  <c:v>4.0999999999999996</c:v>
                </c:pt>
                <c:pt idx="5731">
                  <c:v>4.0599999999999996</c:v>
                </c:pt>
                <c:pt idx="5732">
                  <c:v>4.0599999999999996</c:v>
                </c:pt>
                <c:pt idx="5733">
                  <c:v>4.08</c:v>
                </c:pt>
                <c:pt idx="5734">
                  <c:v>4.1100000000000003</c:v>
                </c:pt>
                <c:pt idx="5735">
                  <c:v>4.1399999999999997</c:v>
                </c:pt>
                <c:pt idx="5736">
                  <c:v>4.16</c:v>
                </c:pt>
                <c:pt idx="5737">
                  <c:v>4.16</c:v>
                </c:pt>
                <c:pt idx="5738">
                  <c:v>4.1399999999999997</c:v>
                </c:pt>
                <c:pt idx="5739">
                  <c:v>4.13</c:v>
                </c:pt>
                <c:pt idx="5740">
                  <c:v>4.1100000000000003</c:v>
                </c:pt>
                <c:pt idx="5741">
                  <c:v>4.08</c:v>
                </c:pt>
                <c:pt idx="5742">
                  <c:v>4.08</c:v>
                </c:pt>
                <c:pt idx="5743">
                  <c:v>4.08</c:v>
                </c:pt>
                <c:pt idx="5744">
                  <c:v>4.09</c:v>
                </c:pt>
                <c:pt idx="5745">
                  <c:v>4.13</c:v>
                </c:pt>
                <c:pt idx="5746">
                  <c:v>4.1500000000000004</c:v>
                </c:pt>
                <c:pt idx="5747">
                  <c:v>4.17</c:v>
                </c:pt>
                <c:pt idx="5748">
                  <c:v>4.13</c:v>
                </c:pt>
                <c:pt idx="5749">
                  <c:v>4.09</c:v>
                </c:pt>
                <c:pt idx="5750">
                  <c:v>4.09</c:v>
                </c:pt>
                <c:pt idx="5751">
                  <c:v>4.1100000000000003</c:v>
                </c:pt>
                <c:pt idx="5752">
                  <c:v>4.13</c:v>
                </c:pt>
                <c:pt idx="5753">
                  <c:v>4.0999999999999996</c:v>
                </c:pt>
                <c:pt idx="5754">
                  <c:v>4.12</c:v>
                </c:pt>
                <c:pt idx="5755">
                  <c:v>4.09</c:v>
                </c:pt>
                <c:pt idx="5756">
                  <c:v>4.05</c:v>
                </c:pt>
                <c:pt idx="5757">
                  <c:v>4.01</c:v>
                </c:pt>
                <c:pt idx="5758">
                  <c:v>4</c:v>
                </c:pt>
                <c:pt idx="5759">
                  <c:v>4</c:v>
                </c:pt>
                <c:pt idx="5760">
                  <c:v>3.99</c:v>
                </c:pt>
                <c:pt idx="5761">
                  <c:v>3.96</c:v>
                </c:pt>
                <c:pt idx="5762">
                  <c:v>3.96</c:v>
                </c:pt>
                <c:pt idx="5763">
                  <c:v>3.97</c:v>
                </c:pt>
                <c:pt idx="5764">
                  <c:v>3.98</c:v>
                </c:pt>
                <c:pt idx="5765">
                  <c:v>4</c:v>
                </c:pt>
                <c:pt idx="5766">
                  <c:v>3.97</c:v>
                </c:pt>
                <c:pt idx="5767">
                  <c:v>3.95</c:v>
                </c:pt>
                <c:pt idx="5768">
                  <c:v>3.93</c:v>
                </c:pt>
                <c:pt idx="5769">
                  <c:v>3.95</c:v>
                </c:pt>
                <c:pt idx="5770">
                  <c:v>3.95</c:v>
                </c:pt>
                <c:pt idx="5771">
                  <c:v>3.97</c:v>
                </c:pt>
                <c:pt idx="5772">
                  <c:v>3.95</c:v>
                </c:pt>
                <c:pt idx="5773">
                  <c:v>3.98</c:v>
                </c:pt>
                <c:pt idx="5774">
                  <c:v>3.98</c:v>
                </c:pt>
                <c:pt idx="5775">
                  <c:v>4.05</c:v>
                </c:pt>
                <c:pt idx="5776">
                  <c:v>4.04</c:v>
                </c:pt>
                <c:pt idx="5777">
                  <c:v>4.0599999999999996</c:v>
                </c:pt>
                <c:pt idx="5778">
                  <c:v>4.08</c:v>
                </c:pt>
                <c:pt idx="5779">
                  <c:v>4.0999999999999996</c:v>
                </c:pt>
                <c:pt idx="5780">
                  <c:v>4.12</c:v>
                </c:pt>
                <c:pt idx="5781">
                  <c:v>4.12</c:v>
                </c:pt>
                <c:pt idx="5782">
                  <c:v>4.1399999999999997</c:v>
                </c:pt>
                <c:pt idx="5783">
                  <c:v>4.12</c:v>
                </c:pt>
                <c:pt idx="5784">
                  <c:v>4.1399999999999997</c:v>
                </c:pt>
                <c:pt idx="5787">
                  <c:v>4.17</c:v>
                </c:pt>
                <c:pt idx="5788">
                  <c:v>4.1900000000000004</c:v>
                </c:pt>
                <c:pt idx="5789">
                  <c:v>4.22</c:v>
                </c:pt>
                <c:pt idx="5790">
                  <c:v>4.28</c:v>
                </c:pt>
                <c:pt idx="5791">
                  <c:v>4.25</c:v>
                </c:pt>
                <c:pt idx="5792">
                  <c:v>4.2300000000000004</c:v>
                </c:pt>
                <c:pt idx="5793">
                  <c:v>4.2</c:v>
                </c:pt>
                <c:pt idx="5794">
                  <c:v>4.24</c:v>
                </c:pt>
                <c:pt idx="5795">
                  <c:v>4.25</c:v>
                </c:pt>
                <c:pt idx="5796">
                  <c:v>4.24</c:v>
                </c:pt>
                <c:pt idx="5797">
                  <c:v>4.21</c:v>
                </c:pt>
                <c:pt idx="5798">
                  <c:v>4.2300000000000004</c:v>
                </c:pt>
                <c:pt idx="5799">
                  <c:v>4.25</c:v>
                </c:pt>
                <c:pt idx="5800">
                  <c:v>4.2699999999999996</c:v>
                </c:pt>
                <c:pt idx="5801">
                  <c:v>4.21</c:v>
                </c:pt>
                <c:pt idx="5803">
                  <c:v>4.25</c:v>
                </c:pt>
                <c:pt idx="5804">
                  <c:v>4.2699999999999996</c:v>
                </c:pt>
                <c:pt idx="5805">
                  <c:v>4.24</c:v>
                </c:pt>
                <c:pt idx="5806">
                  <c:v>4.26</c:v>
                </c:pt>
                <c:pt idx="5807">
                  <c:v>4.24</c:v>
                </c:pt>
                <c:pt idx="5808">
                  <c:v>4.25</c:v>
                </c:pt>
                <c:pt idx="5809">
                  <c:v>4.25</c:v>
                </c:pt>
                <c:pt idx="5810">
                  <c:v>4.2300000000000004</c:v>
                </c:pt>
                <c:pt idx="5811">
                  <c:v>4.29</c:v>
                </c:pt>
                <c:pt idx="5812">
                  <c:v>4.34</c:v>
                </c:pt>
                <c:pt idx="5813">
                  <c:v>4.3499999999999996</c:v>
                </c:pt>
                <c:pt idx="5814">
                  <c:v>4.3600000000000003</c:v>
                </c:pt>
                <c:pt idx="5815">
                  <c:v>4.3499999999999996</c:v>
                </c:pt>
                <c:pt idx="5816">
                  <c:v>4.37</c:v>
                </c:pt>
                <c:pt idx="5817">
                  <c:v>4.37</c:v>
                </c:pt>
                <c:pt idx="5818">
                  <c:v>4.3899999999999997</c:v>
                </c:pt>
                <c:pt idx="5819">
                  <c:v>4.41</c:v>
                </c:pt>
                <c:pt idx="5820">
                  <c:v>4.42</c:v>
                </c:pt>
                <c:pt idx="5821">
                  <c:v>4.43</c:v>
                </c:pt>
                <c:pt idx="5822">
                  <c:v>4.43</c:v>
                </c:pt>
                <c:pt idx="5823">
                  <c:v>4.43</c:v>
                </c:pt>
                <c:pt idx="5824">
                  <c:v>4.47</c:v>
                </c:pt>
                <c:pt idx="5825">
                  <c:v>4.49</c:v>
                </c:pt>
                <c:pt idx="5826">
                  <c:v>4.4800000000000004</c:v>
                </c:pt>
                <c:pt idx="5827">
                  <c:v>4.53</c:v>
                </c:pt>
                <c:pt idx="5828">
                  <c:v>4.51</c:v>
                </c:pt>
                <c:pt idx="5829">
                  <c:v>4.57</c:v>
                </c:pt>
                <c:pt idx="5830">
                  <c:v>4.6100000000000003</c:v>
                </c:pt>
                <c:pt idx="5831">
                  <c:v>4.5999999999999996</c:v>
                </c:pt>
                <c:pt idx="5832">
                  <c:v>4.66</c:v>
                </c:pt>
                <c:pt idx="5833">
                  <c:v>4.68</c:v>
                </c:pt>
                <c:pt idx="5834">
                  <c:v>4.66</c:v>
                </c:pt>
                <c:pt idx="5835">
                  <c:v>4.68</c:v>
                </c:pt>
                <c:pt idx="5836">
                  <c:v>4.71</c:v>
                </c:pt>
                <c:pt idx="5837">
                  <c:v>4.67</c:v>
                </c:pt>
                <c:pt idx="5838">
                  <c:v>4.6900000000000004</c:v>
                </c:pt>
                <c:pt idx="5839">
                  <c:v>4.67</c:v>
                </c:pt>
                <c:pt idx="5840">
                  <c:v>4.6900000000000004</c:v>
                </c:pt>
                <c:pt idx="5841">
                  <c:v>4.67</c:v>
                </c:pt>
                <c:pt idx="5842">
                  <c:v>4.6399999999999997</c:v>
                </c:pt>
                <c:pt idx="5843">
                  <c:v>4.59</c:v>
                </c:pt>
                <c:pt idx="5844">
                  <c:v>4.5999999999999996</c:v>
                </c:pt>
                <c:pt idx="5845">
                  <c:v>4.62</c:v>
                </c:pt>
                <c:pt idx="5846">
                  <c:v>4.5599999999999996</c:v>
                </c:pt>
                <c:pt idx="5847">
                  <c:v>4.59</c:v>
                </c:pt>
                <c:pt idx="5848">
                  <c:v>4.6500000000000004</c:v>
                </c:pt>
                <c:pt idx="5849">
                  <c:v>4.7</c:v>
                </c:pt>
                <c:pt idx="5850">
                  <c:v>4.74</c:v>
                </c:pt>
                <c:pt idx="5851">
                  <c:v>4.74</c:v>
                </c:pt>
                <c:pt idx="5852">
                  <c:v>4.6500000000000004</c:v>
                </c:pt>
                <c:pt idx="5853">
                  <c:v>4.63</c:v>
                </c:pt>
                <c:pt idx="5854">
                  <c:v>4.67</c:v>
                </c:pt>
                <c:pt idx="5855">
                  <c:v>4.67</c:v>
                </c:pt>
                <c:pt idx="5856">
                  <c:v>4.67</c:v>
                </c:pt>
                <c:pt idx="5857">
                  <c:v>4.67</c:v>
                </c:pt>
                <c:pt idx="5858">
                  <c:v>4.62</c:v>
                </c:pt>
                <c:pt idx="5859">
                  <c:v>4.6100000000000003</c:v>
                </c:pt>
                <c:pt idx="5860">
                  <c:v>4.51</c:v>
                </c:pt>
                <c:pt idx="5861">
                  <c:v>4.49</c:v>
                </c:pt>
                <c:pt idx="5862">
                  <c:v>4.5</c:v>
                </c:pt>
                <c:pt idx="5863">
                  <c:v>4.47</c:v>
                </c:pt>
                <c:pt idx="5864">
                  <c:v>4.4400000000000004</c:v>
                </c:pt>
                <c:pt idx="5865">
                  <c:v>4.42</c:v>
                </c:pt>
                <c:pt idx="5866">
                  <c:v>4.3899999999999997</c:v>
                </c:pt>
                <c:pt idx="5867">
                  <c:v>4.45</c:v>
                </c:pt>
                <c:pt idx="5868">
                  <c:v>4.45</c:v>
                </c:pt>
                <c:pt idx="5869">
                  <c:v>4.47</c:v>
                </c:pt>
                <c:pt idx="5870">
                  <c:v>4.42</c:v>
                </c:pt>
                <c:pt idx="5871">
                  <c:v>4.41</c:v>
                </c:pt>
                <c:pt idx="5872">
                  <c:v>4.4400000000000004</c:v>
                </c:pt>
                <c:pt idx="5873">
                  <c:v>4.51</c:v>
                </c:pt>
                <c:pt idx="5874">
                  <c:v>4.46</c:v>
                </c:pt>
                <c:pt idx="5875">
                  <c:v>4.43</c:v>
                </c:pt>
                <c:pt idx="5876">
                  <c:v>4.46</c:v>
                </c:pt>
                <c:pt idx="5877">
                  <c:v>4.4400000000000004</c:v>
                </c:pt>
                <c:pt idx="5878">
                  <c:v>4.41</c:v>
                </c:pt>
                <c:pt idx="5879">
                  <c:v>4.34</c:v>
                </c:pt>
                <c:pt idx="5880">
                  <c:v>4.3600000000000003</c:v>
                </c:pt>
                <c:pt idx="5881">
                  <c:v>4.3600000000000003</c:v>
                </c:pt>
                <c:pt idx="5882">
                  <c:v>4.29</c:v>
                </c:pt>
                <c:pt idx="5883">
                  <c:v>4.38</c:v>
                </c:pt>
                <c:pt idx="5884">
                  <c:v>4.37</c:v>
                </c:pt>
                <c:pt idx="5885">
                  <c:v>4.34</c:v>
                </c:pt>
                <c:pt idx="5886">
                  <c:v>4.34</c:v>
                </c:pt>
                <c:pt idx="5887">
                  <c:v>4.32</c:v>
                </c:pt>
                <c:pt idx="5888">
                  <c:v>4.29</c:v>
                </c:pt>
                <c:pt idx="5889">
                  <c:v>4.3099999999999996</c:v>
                </c:pt>
                <c:pt idx="5890">
                  <c:v>4.34</c:v>
                </c:pt>
                <c:pt idx="5891">
                  <c:v>4.3499999999999996</c:v>
                </c:pt>
                <c:pt idx="5892">
                  <c:v>4.3499999999999996</c:v>
                </c:pt>
                <c:pt idx="5893">
                  <c:v>4.3</c:v>
                </c:pt>
                <c:pt idx="5894">
                  <c:v>4.3099999999999996</c:v>
                </c:pt>
                <c:pt idx="5895">
                  <c:v>4.24</c:v>
                </c:pt>
                <c:pt idx="5896">
                  <c:v>4.24</c:v>
                </c:pt>
                <c:pt idx="5897">
                  <c:v>4.25</c:v>
                </c:pt>
                <c:pt idx="5898">
                  <c:v>4.2699999999999996</c:v>
                </c:pt>
                <c:pt idx="5899">
                  <c:v>4.3</c:v>
                </c:pt>
                <c:pt idx="5900">
                  <c:v>4.29</c:v>
                </c:pt>
                <c:pt idx="5901">
                  <c:v>4.29</c:v>
                </c:pt>
                <c:pt idx="5902">
                  <c:v>4.34</c:v>
                </c:pt>
                <c:pt idx="5903">
                  <c:v>4.37</c:v>
                </c:pt>
                <c:pt idx="5904">
                  <c:v>4.43</c:v>
                </c:pt>
                <c:pt idx="5905">
                  <c:v>4.46</c:v>
                </c:pt>
                <c:pt idx="5906">
                  <c:v>4.46</c:v>
                </c:pt>
                <c:pt idx="5907">
                  <c:v>4.45</c:v>
                </c:pt>
                <c:pt idx="5908">
                  <c:v>4.49</c:v>
                </c:pt>
                <c:pt idx="5909">
                  <c:v>4.49</c:v>
                </c:pt>
                <c:pt idx="5910">
                  <c:v>4.4400000000000004</c:v>
                </c:pt>
                <c:pt idx="5911">
                  <c:v>4.4400000000000004</c:v>
                </c:pt>
                <c:pt idx="5912">
                  <c:v>4.4400000000000004</c:v>
                </c:pt>
                <c:pt idx="5913">
                  <c:v>4.43</c:v>
                </c:pt>
                <c:pt idx="5914">
                  <c:v>4.4000000000000004</c:v>
                </c:pt>
                <c:pt idx="5915">
                  <c:v>4.4400000000000004</c:v>
                </c:pt>
                <c:pt idx="5916">
                  <c:v>4.45</c:v>
                </c:pt>
                <c:pt idx="5917">
                  <c:v>4.4000000000000004</c:v>
                </c:pt>
                <c:pt idx="5918">
                  <c:v>4.46</c:v>
                </c:pt>
                <c:pt idx="5919">
                  <c:v>4.5</c:v>
                </c:pt>
                <c:pt idx="5920">
                  <c:v>4.5</c:v>
                </c:pt>
                <c:pt idx="5921">
                  <c:v>4.53</c:v>
                </c:pt>
                <c:pt idx="5922">
                  <c:v>4.5199999999999996</c:v>
                </c:pt>
                <c:pt idx="5923">
                  <c:v>4.51</c:v>
                </c:pt>
                <c:pt idx="5924">
                  <c:v>4.4400000000000004</c:v>
                </c:pt>
                <c:pt idx="5925">
                  <c:v>4.3499999999999996</c:v>
                </c:pt>
                <c:pt idx="5926">
                  <c:v>4.3</c:v>
                </c:pt>
                <c:pt idx="5927">
                  <c:v>4.3099999999999996</c:v>
                </c:pt>
                <c:pt idx="5928">
                  <c:v>4.28</c:v>
                </c:pt>
                <c:pt idx="5929">
                  <c:v>4.28</c:v>
                </c:pt>
                <c:pt idx="5930">
                  <c:v>4.3099999999999996</c:v>
                </c:pt>
                <c:pt idx="5931">
                  <c:v>4.3</c:v>
                </c:pt>
                <c:pt idx="5932">
                  <c:v>4.3</c:v>
                </c:pt>
                <c:pt idx="5933">
                  <c:v>4.3600000000000003</c:v>
                </c:pt>
                <c:pt idx="5934">
                  <c:v>4.33</c:v>
                </c:pt>
                <c:pt idx="5935">
                  <c:v>4.28</c:v>
                </c:pt>
                <c:pt idx="5936">
                  <c:v>4.29</c:v>
                </c:pt>
                <c:pt idx="5937">
                  <c:v>4.3099999999999996</c:v>
                </c:pt>
                <c:pt idx="5938">
                  <c:v>4.2699999999999996</c:v>
                </c:pt>
                <c:pt idx="5939">
                  <c:v>4.26</c:v>
                </c:pt>
                <c:pt idx="5940">
                  <c:v>4.22</c:v>
                </c:pt>
                <c:pt idx="5941">
                  <c:v>4.22</c:v>
                </c:pt>
                <c:pt idx="5942">
                  <c:v>4.25</c:v>
                </c:pt>
                <c:pt idx="5943">
                  <c:v>4.2699999999999996</c:v>
                </c:pt>
                <c:pt idx="5944">
                  <c:v>4.24</c:v>
                </c:pt>
                <c:pt idx="5945">
                  <c:v>4.2300000000000004</c:v>
                </c:pt>
                <c:pt idx="5946">
                  <c:v>4.1900000000000004</c:v>
                </c:pt>
                <c:pt idx="5947">
                  <c:v>4.1900000000000004</c:v>
                </c:pt>
                <c:pt idx="5948">
                  <c:v>4.16</c:v>
                </c:pt>
                <c:pt idx="5949">
                  <c:v>4.16</c:v>
                </c:pt>
                <c:pt idx="5950">
                  <c:v>4.17</c:v>
                </c:pt>
                <c:pt idx="5951">
                  <c:v>4.16</c:v>
                </c:pt>
                <c:pt idx="5952">
                  <c:v>4.16</c:v>
                </c:pt>
                <c:pt idx="5953">
                  <c:v>4.2300000000000004</c:v>
                </c:pt>
                <c:pt idx="5954">
                  <c:v>4.2</c:v>
                </c:pt>
                <c:pt idx="5955">
                  <c:v>4.25</c:v>
                </c:pt>
                <c:pt idx="5956">
                  <c:v>4.21</c:v>
                </c:pt>
                <c:pt idx="5957">
                  <c:v>4.1500000000000004</c:v>
                </c:pt>
                <c:pt idx="5958">
                  <c:v>4.16</c:v>
                </c:pt>
                <c:pt idx="5959">
                  <c:v>4.2</c:v>
                </c:pt>
                <c:pt idx="5960">
                  <c:v>4.3</c:v>
                </c:pt>
                <c:pt idx="5961">
                  <c:v>4.3600000000000003</c:v>
                </c:pt>
                <c:pt idx="5962">
                  <c:v>4.3499999999999996</c:v>
                </c:pt>
                <c:pt idx="5963">
                  <c:v>4.42</c:v>
                </c:pt>
                <c:pt idx="5964">
                  <c:v>4.41</c:v>
                </c:pt>
                <c:pt idx="5965">
                  <c:v>4.4000000000000004</c:v>
                </c:pt>
                <c:pt idx="5966">
                  <c:v>4.41</c:v>
                </c:pt>
                <c:pt idx="5967">
                  <c:v>4.42</c:v>
                </c:pt>
                <c:pt idx="5968">
                  <c:v>4.42</c:v>
                </c:pt>
                <c:pt idx="5969">
                  <c:v>4.37</c:v>
                </c:pt>
                <c:pt idx="5970">
                  <c:v>4.42</c:v>
                </c:pt>
                <c:pt idx="5971">
                  <c:v>4.43</c:v>
                </c:pt>
                <c:pt idx="5974">
                  <c:v>4.46</c:v>
                </c:pt>
                <c:pt idx="5975">
                  <c:v>4.41</c:v>
                </c:pt>
                <c:pt idx="5976">
                  <c:v>4.42</c:v>
                </c:pt>
                <c:pt idx="5978">
                  <c:v>4.33</c:v>
                </c:pt>
                <c:pt idx="5979">
                  <c:v>4.3099999999999996</c:v>
                </c:pt>
                <c:pt idx="5980">
                  <c:v>4.24</c:v>
                </c:pt>
                <c:pt idx="5981">
                  <c:v>4.2300000000000004</c:v>
                </c:pt>
                <c:pt idx="5982">
                  <c:v>4.2699999999999996</c:v>
                </c:pt>
                <c:pt idx="5983">
                  <c:v>4.21</c:v>
                </c:pt>
                <c:pt idx="5984">
                  <c:v>4.21</c:v>
                </c:pt>
                <c:pt idx="5985">
                  <c:v>4.2</c:v>
                </c:pt>
                <c:pt idx="5986">
                  <c:v>4.17</c:v>
                </c:pt>
                <c:pt idx="5987">
                  <c:v>4.12</c:v>
                </c:pt>
                <c:pt idx="5988">
                  <c:v>4.0999999999999996</c:v>
                </c:pt>
                <c:pt idx="5989">
                  <c:v>4.08</c:v>
                </c:pt>
                <c:pt idx="5990">
                  <c:v>4.09</c:v>
                </c:pt>
                <c:pt idx="5991">
                  <c:v>4.03</c:v>
                </c:pt>
                <c:pt idx="5992">
                  <c:v>4.12</c:v>
                </c:pt>
                <c:pt idx="5993">
                  <c:v>4.0199999999999996</c:v>
                </c:pt>
                <c:pt idx="5994">
                  <c:v>4.09</c:v>
                </c:pt>
                <c:pt idx="5995">
                  <c:v>4.1100000000000003</c:v>
                </c:pt>
                <c:pt idx="5996">
                  <c:v>4.0599999999999996</c:v>
                </c:pt>
                <c:pt idx="5997">
                  <c:v>4.1100000000000003</c:v>
                </c:pt>
                <c:pt idx="5998">
                  <c:v>4.1399999999999997</c:v>
                </c:pt>
                <c:pt idx="5999">
                  <c:v>4.07</c:v>
                </c:pt>
                <c:pt idx="6000">
                  <c:v>4.04</c:v>
                </c:pt>
                <c:pt idx="6001">
                  <c:v>4.04</c:v>
                </c:pt>
                <c:pt idx="6002">
                  <c:v>3.97</c:v>
                </c:pt>
                <c:pt idx="6003">
                  <c:v>4.01</c:v>
                </c:pt>
                <c:pt idx="6004">
                  <c:v>4.01</c:v>
                </c:pt>
                <c:pt idx="6005">
                  <c:v>3.97</c:v>
                </c:pt>
                <c:pt idx="6006">
                  <c:v>3.96</c:v>
                </c:pt>
                <c:pt idx="6007">
                  <c:v>4.0599999999999996</c:v>
                </c:pt>
                <c:pt idx="6008">
                  <c:v>4.0599999999999996</c:v>
                </c:pt>
                <c:pt idx="6009">
                  <c:v>4.12</c:v>
                </c:pt>
                <c:pt idx="6010">
                  <c:v>4.08</c:v>
                </c:pt>
                <c:pt idx="6011">
                  <c:v>4.13</c:v>
                </c:pt>
                <c:pt idx="6012">
                  <c:v>4.1399999999999997</c:v>
                </c:pt>
                <c:pt idx="6013">
                  <c:v>4.1399999999999997</c:v>
                </c:pt>
                <c:pt idx="6014">
                  <c:v>4.16</c:v>
                </c:pt>
                <c:pt idx="6015">
                  <c:v>4.12</c:v>
                </c:pt>
                <c:pt idx="6016">
                  <c:v>4.16</c:v>
                </c:pt>
                <c:pt idx="6017">
                  <c:v>4.18</c:v>
                </c:pt>
                <c:pt idx="6018">
                  <c:v>4.18</c:v>
                </c:pt>
                <c:pt idx="6019">
                  <c:v>4.1399999999999997</c:v>
                </c:pt>
                <c:pt idx="6020">
                  <c:v>4.01</c:v>
                </c:pt>
                <c:pt idx="6021">
                  <c:v>4.01</c:v>
                </c:pt>
                <c:pt idx="6022">
                  <c:v>4</c:v>
                </c:pt>
                <c:pt idx="6023">
                  <c:v>4.07</c:v>
                </c:pt>
                <c:pt idx="6024">
                  <c:v>4.04</c:v>
                </c:pt>
                <c:pt idx="6025">
                  <c:v>4.07</c:v>
                </c:pt>
                <c:pt idx="6026">
                  <c:v>3.96</c:v>
                </c:pt>
                <c:pt idx="6027">
                  <c:v>3.99</c:v>
                </c:pt>
                <c:pt idx="6028">
                  <c:v>3.96</c:v>
                </c:pt>
                <c:pt idx="6029">
                  <c:v>3.94</c:v>
                </c:pt>
                <c:pt idx="6030">
                  <c:v>3.92</c:v>
                </c:pt>
                <c:pt idx="6031">
                  <c:v>3.92</c:v>
                </c:pt>
                <c:pt idx="6032">
                  <c:v>4.0199999999999996</c:v>
                </c:pt>
                <c:pt idx="6033">
                  <c:v>4.0199999999999996</c:v>
                </c:pt>
                <c:pt idx="6034">
                  <c:v>3.97</c:v>
                </c:pt>
                <c:pt idx="6035">
                  <c:v>3.96</c:v>
                </c:pt>
                <c:pt idx="6037">
                  <c:v>4.07</c:v>
                </c:pt>
                <c:pt idx="6038">
                  <c:v>4.08</c:v>
                </c:pt>
                <c:pt idx="6039">
                  <c:v>4.13</c:v>
                </c:pt>
                <c:pt idx="6040">
                  <c:v>4.1500000000000004</c:v>
                </c:pt>
                <c:pt idx="6041">
                  <c:v>4.0999999999999996</c:v>
                </c:pt>
                <c:pt idx="6042">
                  <c:v>4.1900000000000004</c:v>
                </c:pt>
                <c:pt idx="6043">
                  <c:v>4.16</c:v>
                </c:pt>
                <c:pt idx="6044">
                  <c:v>4.17</c:v>
                </c:pt>
                <c:pt idx="6045">
                  <c:v>4.17</c:v>
                </c:pt>
                <c:pt idx="6046">
                  <c:v>4.2300000000000004</c:v>
                </c:pt>
                <c:pt idx="6047">
                  <c:v>4.26</c:v>
                </c:pt>
                <c:pt idx="6048">
                  <c:v>4.26</c:v>
                </c:pt>
                <c:pt idx="6049">
                  <c:v>4.1900000000000004</c:v>
                </c:pt>
                <c:pt idx="6050">
                  <c:v>4.1399999999999997</c:v>
                </c:pt>
                <c:pt idx="6051">
                  <c:v>4.16</c:v>
                </c:pt>
                <c:pt idx="6052">
                  <c:v>4.22</c:v>
                </c:pt>
                <c:pt idx="6053">
                  <c:v>4.24</c:v>
                </c:pt>
                <c:pt idx="6054">
                  <c:v>4.3099999999999996</c:v>
                </c:pt>
                <c:pt idx="6055">
                  <c:v>4.3600000000000003</c:v>
                </c:pt>
                <c:pt idx="6056">
                  <c:v>4.33</c:v>
                </c:pt>
                <c:pt idx="6057">
                  <c:v>4.3499999999999996</c:v>
                </c:pt>
                <c:pt idx="6058">
                  <c:v>4.3499999999999996</c:v>
                </c:pt>
                <c:pt idx="6059">
                  <c:v>4.37</c:v>
                </c:pt>
                <c:pt idx="6060">
                  <c:v>4.3899999999999997</c:v>
                </c:pt>
                <c:pt idx="6061">
                  <c:v>4.42</c:v>
                </c:pt>
                <c:pt idx="6062">
                  <c:v>4.3600000000000003</c:v>
                </c:pt>
                <c:pt idx="6063">
                  <c:v>4.33</c:v>
                </c:pt>
                <c:pt idx="6065">
                  <c:v>4.3899999999999997</c:v>
                </c:pt>
                <c:pt idx="6066">
                  <c:v>4.3600000000000003</c:v>
                </c:pt>
                <c:pt idx="6067">
                  <c:v>4.33</c:v>
                </c:pt>
                <c:pt idx="6068">
                  <c:v>4.38</c:v>
                </c:pt>
                <c:pt idx="6069">
                  <c:v>4.26</c:v>
                </c:pt>
                <c:pt idx="6070">
                  <c:v>4.24</c:v>
                </c:pt>
                <c:pt idx="6071">
                  <c:v>4.2300000000000004</c:v>
                </c:pt>
                <c:pt idx="6072">
                  <c:v>4.3099999999999996</c:v>
                </c:pt>
                <c:pt idx="6073">
                  <c:v>4.37</c:v>
                </c:pt>
                <c:pt idx="6074">
                  <c:v>4.42</c:v>
                </c:pt>
                <c:pt idx="6075">
                  <c:v>4.38</c:v>
                </c:pt>
                <c:pt idx="6076">
                  <c:v>4.4000000000000004</c:v>
                </c:pt>
                <c:pt idx="6077">
                  <c:v>4.3899999999999997</c:v>
                </c:pt>
                <c:pt idx="6078">
                  <c:v>4.46</c:v>
                </c:pt>
                <c:pt idx="6079">
                  <c:v>4.4800000000000004</c:v>
                </c:pt>
                <c:pt idx="6080">
                  <c:v>4.4400000000000004</c:v>
                </c:pt>
                <c:pt idx="6081">
                  <c:v>4.47</c:v>
                </c:pt>
                <c:pt idx="6082">
                  <c:v>4.5</c:v>
                </c:pt>
                <c:pt idx="6083">
                  <c:v>4.54</c:v>
                </c:pt>
                <c:pt idx="6084">
                  <c:v>4.62</c:v>
                </c:pt>
                <c:pt idx="6085">
                  <c:v>4.57</c:v>
                </c:pt>
                <c:pt idx="6086">
                  <c:v>4.55</c:v>
                </c:pt>
                <c:pt idx="6087">
                  <c:v>4.6100000000000003</c:v>
                </c:pt>
                <c:pt idx="6088">
                  <c:v>4.57</c:v>
                </c:pt>
                <c:pt idx="6089">
                  <c:v>4.66</c:v>
                </c:pt>
                <c:pt idx="6090">
                  <c:v>4.6399999999999997</c:v>
                </c:pt>
                <c:pt idx="6091">
                  <c:v>4.68</c:v>
                </c:pt>
                <c:pt idx="6092">
                  <c:v>4.7300000000000004</c:v>
                </c:pt>
                <c:pt idx="6093">
                  <c:v>4.74</c:v>
                </c:pt>
                <c:pt idx="6094">
                  <c:v>4.78</c:v>
                </c:pt>
                <c:pt idx="6095">
                  <c:v>4.8099999999999996</c:v>
                </c:pt>
                <c:pt idx="6096">
                  <c:v>4.84</c:v>
                </c:pt>
                <c:pt idx="6097">
                  <c:v>4.8099999999999996</c:v>
                </c:pt>
                <c:pt idx="6098">
                  <c:v>4.79</c:v>
                </c:pt>
                <c:pt idx="6099">
                  <c:v>4.84</c:v>
                </c:pt>
                <c:pt idx="6100">
                  <c:v>4.79</c:v>
                </c:pt>
                <c:pt idx="6101">
                  <c:v>4.76</c:v>
                </c:pt>
                <c:pt idx="6102">
                  <c:v>4.7699999999999996</c:v>
                </c:pt>
                <c:pt idx="6103">
                  <c:v>4.79</c:v>
                </c:pt>
                <c:pt idx="6104">
                  <c:v>4.7300000000000004</c:v>
                </c:pt>
                <c:pt idx="6105">
                  <c:v>4.72</c:v>
                </c:pt>
                <c:pt idx="6106">
                  <c:v>4.8</c:v>
                </c:pt>
                <c:pt idx="6107">
                  <c:v>4.78</c:v>
                </c:pt>
                <c:pt idx="6108">
                  <c:v>4.82</c:v>
                </c:pt>
                <c:pt idx="6109">
                  <c:v>4.75</c:v>
                </c:pt>
                <c:pt idx="6110">
                  <c:v>4.72</c:v>
                </c:pt>
                <c:pt idx="6111">
                  <c:v>4.63</c:v>
                </c:pt>
                <c:pt idx="6112">
                  <c:v>4.6500000000000004</c:v>
                </c:pt>
                <c:pt idx="6113">
                  <c:v>4.63</c:v>
                </c:pt>
                <c:pt idx="6114">
                  <c:v>4.5999999999999996</c:v>
                </c:pt>
                <c:pt idx="6115">
                  <c:v>4.6100000000000003</c:v>
                </c:pt>
                <c:pt idx="6116">
                  <c:v>4.5999999999999996</c:v>
                </c:pt>
                <c:pt idx="6117">
                  <c:v>4.54</c:v>
                </c:pt>
                <c:pt idx="6118">
                  <c:v>4.5999999999999996</c:v>
                </c:pt>
                <c:pt idx="6119">
                  <c:v>4.6500000000000004</c:v>
                </c:pt>
                <c:pt idx="6120">
                  <c:v>4.7699999999999996</c:v>
                </c:pt>
                <c:pt idx="6121">
                  <c:v>4.8099999999999996</c:v>
                </c:pt>
                <c:pt idx="6122">
                  <c:v>4.83</c:v>
                </c:pt>
                <c:pt idx="6123">
                  <c:v>4.84</c:v>
                </c:pt>
                <c:pt idx="6124">
                  <c:v>4.74</c:v>
                </c:pt>
                <c:pt idx="6125">
                  <c:v>4.74</c:v>
                </c:pt>
                <c:pt idx="6126">
                  <c:v>4.7300000000000004</c:v>
                </c:pt>
                <c:pt idx="6127">
                  <c:v>4.68</c:v>
                </c:pt>
                <c:pt idx="6128">
                  <c:v>4.5999999999999996</c:v>
                </c:pt>
                <c:pt idx="6129">
                  <c:v>4.5599999999999996</c:v>
                </c:pt>
                <c:pt idx="6130">
                  <c:v>4.55</c:v>
                </c:pt>
                <c:pt idx="6131">
                  <c:v>4.53</c:v>
                </c:pt>
                <c:pt idx="6132">
                  <c:v>4.49</c:v>
                </c:pt>
                <c:pt idx="6133">
                  <c:v>4.5199999999999996</c:v>
                </c:pt>
                <c:pt idx="6134">
                  <c:v>4.43</c:v>
                </c:pt>
                <c:pt idx="6135">
                  <c:v>4.4400000000000004</c:v>
                </c:pt>
                <c:pt idx="6136">
                  <c:v>4.43</c:v>
                </c:pt>
                <c:pt idx="6137">
                  <c:v>4.38</c:v>
                </c:pt>
                <c:pt idx="6138">
                  <c:v>4.3899999999999997</c:v>
                </c:pt>
                <c:pt idx="6139">
                  <c:v>4.3899999999999997</c:v>
                </c:pt>
                <c:pt idx="6140">
                  <c:v>4.37</c:v>
                </c:pt>
                <c:pt idx="6141">
                  <c:v>4.33</c:v>
                </c:pt>
                <c:pt idx="6142">
                  <c:v>4.3099999999999996</c:v>
                </c:pt>
                <c:pt idx="6143">
                  <c:v>4.3</c:v>
                </c:pt>
                <c:pt idx="6144">
                  <c:v>4.3499999999999996</c:v>
                </c:pt>
                <c:pt idx="6145">
                  <c:v>4.43</c:v>
                </c:pt>
                <c:pt idx="6146">
                  <c:v>4.32</c:v>
                </c:pt>
                <c:pt idx="6147">
                  <c:v>4.3</c:v>
                </c:pt>
                <c:pt idx="6148">
                  <c:v>4.4000000000000004</c:v>
                </c:pt>
                <c:pt idx="6149">
                  <c:v>4.41</c:v>
                </c:pt>
                <c:pt idx="6150">
                  <c:v>4.3899999999999997</c:v>
                </c:pt>
                <c:pt idx="6151">
                  <c:v>4.34</c:v>
                </c:pt>
                <c:pt idx="6152">
                  <c:v>4.4000000000000004</c:v>
                </c:pt>
                <c:pt idx="6153">
                  <c:v>4.3499999999999996</c:v>
                </c:pt>
                <c:pt idx="6154">
                  <c:v>4.33</c:v>
                </c:pt>
                <c:pt idx="6155">
                  <c:v>4.21</c:v>
                </c:pt>
                <c:pt idx="6156">
                  <c:v>4.32</c:v>
                </c:pt>
                <c:pt idx="6157">
                  <c:v>4.3099999999999996</c:v>
                </c:pt>
                <c:pt idx="6158">
                  <c:v>4.3</c:v>
                </c:pt>
                <c:pt idx="6159">
                  <c:v>4.28</c:v>
                </c:pt>
                <c:pt idx="6160">
                  <c:v>4.34</c:v>
                </c:pt>
                <c:pt idx="6161">
                  <c:v>4.28</c:v>
                </c:pt>
                <c:pt idx="6162">
                  <c:v>4.24</c:v>
                </c:pt>
                <c:pt idx="6163">
                  <c:v>4.32</c:v>
                </c:pt>
                <c:pt idx="6164">
                  <c:v>4.37</c:v>
                </c:pt>
                <c:pt idx="6165">
                  <c:v>4.46</c:v>
                </c:pt>
                <c:pt idx="6166">
                  <c:v>4.57</c:v>
                </c:pt>
                <c:pt idx="6167">
                  <c:v>4.5</c:v>
                </c:pt>
                <c:pt idx="6168">
                  <c:v>4.4400000000000004</c:v>
                </c:pt>
                <c:pt idx="6169">
                  <c:v>4.5</c:v>
                </c:pt>
                <c:pt idx="6170">
                  <c:v>4.43</c:v>
                </c:pt>
                <c:pt idx="6171">
                  <c:v>4.32</c:v>
                </c:pt>
                <c:pt idx="6172">
                  <c:v>4.37</c:v>
                </c:pt>
                <c:pt idx="6173">
                  <c:v>4.3099999999999996</c:v>
                </c:pt>
                <c:pt idx="6174">
                  <c:v>4.2699999999999996</c:v>
                </c:pt>
                <c:pt idx="6175">
                  <c:v>4.2300000000000004</c:v>
                </c:pt>
                <c:pt idx="6176">
                  <c:v>4.05</c:v>
                </c:pt>
                <c:pt idx="6177">
                  <c:v>4.07</c:v>
                </c:pt>
                <c:pt idx="6178">
                  <c:v>4.09</c:v>
                </c:pt>
                <c:pt idx="6179">
                  <c:v>4.1900000000000004</c:v>
                </c:pt>
                <c:pt idx="6180">
                  <c:v>4.3</c:v>
                </c:pt>
                <c:pt idx="6181">
                  <c:v>4.3600000000000003</c:v>
                </c:pt>
                <c:pt idx="6182">
                  <c:v>4.29</c:v>
                </c:pt>
                <c:pt idx="6183">
                  <c:v>4.34</c:v>
                </c:pt>
                <c:pt idx="6184">
                  <c:v>4.29</c:v>
                </c:pt>
                <c:pt idx="6185">
                  <c:v>4.18</c:v>
                </c:pt>
                <c:pt idx="6186">
                  <c:v>4.24</c:v>
                </c:pt>
                <c:pt idx="6187">
                  <c:v>4.18</c:v>
                </c:pt>
                <c:pt idx="6188">
                  <c:v>4.07</c:v>
                </c:pt>
                <c:pt idx="6189">
                  <c:v>4.07</c:v>
                </c:pt>
                <c:pt idx="6190">
                  <c:v>4.04</c:v>
                </c:pt>
                <c:pt idx="6191">
                  <c:v>4.0599999999999996</c:v>
                </c:pt>
                <c:pt idx="6192">
                  <c:v>4.03</c:v>
                </c:pt>
                <c:pt idx="6193">
                  <c:v>4.13</c:v>
                </c:pt>
                <c:pt idx="6194">
                  <c:v>4.18</c:v>
                </c:pt>
                <c:pt idx="6195">
                  <c:v>4.26</c:v>
                </c:pt>
                <c:pt idx="6196">
                  <c:v>4.2699999999999996</c:v>
                </c:pt>
                <c:pt idx="6197">
                  <c:v>4.2300000000000004</c:v>
                </c:pt>
                <c:pt idx="6198">
                  <c:v>4.2</c:v>
                </c:pt>
                <c:pt idx="6199">
                  <c:v>4.04</c:v>
                </c:pt>
                <c:pt idx="6200">
                  <c:v>4.1100000000000003</c:v>
                </c:pt>
                <c:pt idx="6201">
                  <c:v>4.09</c:v>
                </c:pt>
                <c:pt idx="6202">
                  <c:v>4.05</c:v>
                </c:pt>
                <c:pt idx="6203">
                  <c:v>4.07</c:v>
                </c:pt>
                <c:pt idx="6204">
                  <c:v>4.07</c:v>
                </c:pt>
                <c:pt idx="6205">
                  <c:v>4.01</c:v>
                </c:pt>
                <c:pt idx="6206">
                  <c:v>4.03</c:v>
                </c:pt>
                <c:pt idx="6207">
                  <c:v>3.97</c:v>
                </c:pt>
                <c:pt idx="6208">
                  <c:v>3.9</c:v>
                </c:pt>
                <c:pt idx="6209">
                  <c:v>3.79</c:v>
                </c:pt>
                <c:pt idx="6210">
                  <c:v>3.84</c:v>
                </c:pt>
                <c:pt idx="6211">
                  <c:v>3.88</c:v>
                </c:pt>
                <c:pt idx="6212">
                  <c:v>3.8</c:v>
                </c:pt>
                <c:pt idx="6213">
                  <c:v>3.71</c:v>
                </c:pt>
                <c:pt idx="6214">
                  <c:v>3.77</c:v>
                </c:pt>
                <c:pt idx="6215">
                  <c:v>3.72</c:v>
                </c:pt>
                <c:pt idx="6216">
                  <c:v>3.63</c:v>
                </c:pt>
                <c:pt idx="6217">
                  <c:v>3.58</c:v>
                </c:pt>
                <c:pt idx="6218">
                  <c:v>3.51</c:v>
                </c:pt>
                <c:pt idx="6219">
                  <c:v>3.55</c:v>
                </c:pt>
                <c:pt idx="6220">
                  <c:v>3.55</c:v>
                </c:pt>
                <c:pt idx="6221">
                  <c:v>3.59</c:v>
                </c:pt>
                <c:pt idx="6222">
                  <c:v>3.71</c:v>
                </c:pt>
                <c:pt idx="6223">
                  <c:v>3.72</c:v>
                </c:pt>
                <c:pt idx="6224">
                  <c:v>3.7</c:v>
                </c:pt>
                <c:pt idx="6225">
                  <c:v>3.72</c:v>
                </c:pt>
                <c:pt idx="6226">
                  <c:v>3.7</c:v>
                </c:pt>
                <c:pt idx="6227">
                  <c:v>3.62</c:v>
                </c:pt>
                <c:pt idx="6228">
                  <c:v>3.46</c:v>
                </c:pt>
                <c:pt idx="6229">
                  <c:v>3.47</c:v>
                </c:pt>
                <c:pt idx="6230">
                  <c:v>3.5</c:v>
                </c:pt>
                <c:pt idx="6231">
                  <c:v>3.47</c:v>
                </c:pt>
                <c:pt idx="6232">
                  <c:v>3.41</c:v>
                </c:pt>
                <c:pt idx="6233">
                  <c:v>3.41</c:v>
                </c:pt>
                <c:pt idx="6235">
                  <c:v>3.4</c:v>
                </c:pt>
                <c:pt idx="6236">
                  <c:v>3.37</c:v>
                </c:pt>
                <c:pt idx="6237">
                  <c:v>3.39</c:v>
                </c:pt>
                <c:pt idx="6238">
                  <c:v>3.41</c:v>
                </c:pt>
                <c:pt idx="6240">
                  <c:v>3.38</c:v>
                </c:pt>
                <c:pt idx="6241">
                  <c:v>3.48</c:v>
                </c:pt>
                <c:pt idx="6242">
                  <c:v>3.67</c:v>
                </c:pt>
                <c:pt idx="6243">
                  <c:v>3.63</c:v>
                </c:pt>
                <c:pt idx="6244">
                  <c:v>3.58</c:v>
                </c:pt>
                <c:pt idx="6245">
                  <c:v>3.49</c:v>
                </c:pt>
                <c:pt idx="6246">
                  <c:v>3.47</c:v>
                </c:pt>
                <c:pt idx="6247">
                  <c:v>3.49</c:v>
                </c:pt>
                <c:pt idx="6248">
                  <c:v>3.47</c:v>
                </c:pt>
                <c:pt idx="6249">
                  <c:v>3.35</c:v>
                </c:pt>
                <c:pt idx="6250">
                  <c:v>3.51</c:v>
                </c:pt>
                <c:pt idx="6251">
                  <c:v>3.55</c:v>
                </c:pt>
                <c:pt idx="6252">
                  <c:v>3.55</c:v>
                </c:pt>
                <c:pt idx="6253">
                  <c:v>3.57</c:v>
                </c:pt>
                <c:pt idx="6254">
                  <c:v>3.66</c:v>
                </c:pt>
                <c:pt idx="6255">
                  <c:v>3.82</c:v>
                </c:pt>
                <c:pt idx="6256">
                  <c:v>3.88</c:v>
                </c:pt>
                <c:pt idx="6257">
                  <c:v>3.81</c:v>
                </c:pt>
                <c:pt idx="6258">
                  <c:v>3.77</c:v>
                </c:pt>
                <c:pt idx="6259">
                  <c:v>3.71</c:v>
                </c:pt>
                <c:pt idx="6260">
                  <c:v>3.81</c:v>
                </c:pt>
                <c:pt idx="6261">
                  <c:v>3.81</c:v>
                </c:pt>
                <c:pt idx="6262">
                  <c:v>3.82</c:v>
                </c:pt>
                <c:pt idx="6263">
                  <c:v>3.82</c:v>
                </c:pt>
                <c:pt idx="6264">
                  <c:v>3.79</c:v>
                </c:pt>
                <c:pt idx="6265">
                  <c:v>3.8</c:v>
                </c:pt>
                <c:pt idx="6266">
                  <c:v>3.87</c:v>
                </c:pt>
                <c:pt idx="6267">
                  <c:v>3.83</c:v>
                </c:pt>
                <c:pt idx="6268">
                  <c:v>3.73</c:v>
                </c:pt>
                <c:pt idx="6269">
                  <c:v>3.61</c:v>
                </c:pt>
                <c:pt idx="6270">
                  <c:v>3.62</c:v>
                </c:pt>
                <c:pt idx="6271">
                  <c:v>3.61</c:v>
                </c:pt>
                <c:pt idx="6272">
                  <c:v>3.5</c:v>
                </c:pt>
                <c:pt idx="6273">
                  <c:v>3.52</c:v>
                </c:pt>
                <c:pt idx="6274">
                  <c:v>3.62</c:v>
                </c:pt>
                <c:pt idx="6275">
                  <c:v>3.55</c:v>
                </c:pt>
                <c:pt idx="6276">
                  <c:v>3.55</c:v>
                </c:pt>
                <c:pt idx="6277">
                  <c:v>3.56</c:v>
                </c:pt>
                <c:pt idx="6278">
                  <c:v>3.57</c:v>
                </c:pt>
                <c:pt idx="6279">
                  <c:v>3.7</c:v>
                </c:pt>
                <c:pt idx="6280">
                  <c:v>3.69</c:v>
                </c:pt>
                <c:pt idx="6281">
                  <c:v>3.61</c:v>
                </c:pt>
                <c:pt idx="6282">
                  <c:v>3.63</c:v>
                </c:pt>
                <c:pt idx="6283">
                  <c:v>3.76</c:v>
                </c:pt>
                <c:pt idx="6284">
                  <c:v>3.65</c:v>
                </c:pt>
                <c:pt idx="6285">
                  <c:v>3.57</c:v>
                </c:pt>
                <c:pt idx="6286">
                  <c:v>3.6</c:v>
                </c:pt>
                <c:pt idx="6287">
                  <c:v>3.68</c:v>
                </c:pt>
                <c:pt idx="6288">
                  <c:v>3.72</c:v>
                </c:pt>
                <c:pt idx="6289">
                  <c:v>3.62</c:v>
                </c:pt>
                <c:pt idx="6290">
                  <c:v>3.66</c:v>
                </c:pt>
                <c:pt idx="6291">
                  <c:v>3.68</c:v>
                </c:pt>
                <c:pt idx="6292">
                  <c:v>3.72</c:v>
                </c:pt>
                <c:pt idx="6293">
                  <c:v>3.77</c:v>
                </c:pt>
                <c:pt idx="6294">
                  <c:v>3.61</c:v>
                </c:pt>
                <c:pt idx="6295">
                  <c:v>3.55</c:v>
                </c:pt>
                <c:pt idx="6296">
                  <c:v>3.59</c:v>
                </c:pt>
                <c:pt idx="6297">
                  <c:v>3.67</c:v>
                </c:pt>
                <c:pt idx="6298">
                  <c:v>3.64</c:v>
                </c:pt>
                <c:pt idx="6299">
                  <c:v>3.65</c:v>
                </c:pt>
                <c:pt idx="6300">
                  <c:v>3.64</c:v>
                </c:pt>
                <c:pt idx="6301">
                  <c:v>3.64</c:v>
                </c:pt>
                <c:pt idx="6302">
                  <c:v>3.61</c:v>
                </c:pt>
                <c:pt idx="6303">
                  <c:v>3.64</c:v>
                </c:pt>
                <c:pt idx="6304">
                  <c:v>3.69</c:v>
                </c:pt>
                <c:pt idx="6305">
                  <c:v>3.7</c:v>
                </c:pt>
                <c:pt idx="6306">
                  <c:v>3.72</c:v>
                </c:pt>
                <c:pt idx="6307">
                  <c:v>3.71</c:v>
                </c:pt>
                <c:pt idx="6308">
                  <c:v>3.69</c:v>
                </c:pt>
                <c:pt idx="6309">
                  <c:v>3.75</c:v>
                </c:pt>
                <c:pt idx="6310">
                  <c:v>3.72</c:v>
                </c:pt>
                <c:pt idx="6312">
                  <c:v>3.7</c:v>
                </c:pt>
                <c:pt idx="6313">
                  <c:v>3.63</c:v>
                </c:pt>
                <c:pt idx="6314">
                  <c:v>3.67</c:v>
                </c:pt>
                <c:pt idx="6315">
                  <c:v>3.74</c:v>
                </c:pt>
                <c:pt idx="6316">
                  <c:v>3.64</c:v>
                </c:pt>
                <c:pt idx="6317">
                  <c:v>3.58</c:v>
                </c:pt>
                <c:pt idx="6318">
                  <c:v>3.66</c:v>
                </c:pt>
                <c:pt idx="6319">
                  <c:v>3.65</c:v>
                </c:pt>
                <c:pt idx="6320">
                  <c:v>3.62</c:v>
                </c:pt>
                <c:pt idx="6321">
                  <c:v>3.56</c:v>
                </c:pt>
                <c:pt idx="6322">
                  <c:v>3.59</c:v>
                </c:pt>
                <c:pt idx="6323">
                  <c:v>3.58</c:v>
                </c:pt>
                <c:pt idx="6324">
                  <c:v>3.6</c:v>
                </c:pt>
                <c:pt idx="6326">
                  <c:v>3.64</c:v>
                </c:pt>
                <c:pt idx="6327">
                  <c:v>3.59</c:v>
                </c:pt>
                <c:pt idx="6328">
                  <c:v>3.62</c:v>
                </c:pt>
                <c:pt idx="6329">
                  <c:v>3.77</c:v>
                </c:pt>
                <c:pt idx="6330">
                  <c:v>3.8</c:v>
                </c:pt>
                <c:pt idx="6331">
                  <c:v>3.75</c:v>
                </c:pt>
                <c:pt idx="6332">
                  <c:v>3.79</c:v>
                </c:pt>
                <c:pt idx="6333">
                  <c:v>3.73</c:v>
                </c:pt>
                <c:pt idx="6334">
                  <c:v>3.73</c:v>
                </c:pt>
                <c:pt idx="6335">
                  <c:v>3.78</c:v>
                </c:pt>
                <c:pt idx="6336">
                  <c:v>3.77</c:v>
                </c:pt>
                <c:pt idx="6337">
                  <c:v>3.84</c:v>
                </c:pt>
                <c:pt idx="6338">
                  <c:v>3.83</c:v>
                </c:pt>
                <c:pt idx="6339">
                  <c:v>3.79</c:v>
                </c:pt>
                <c:pt idx="6340">
                  <c:v>3.87</c:v>
                </c:pt>
                <c:pt idx="6341">
                  <c:v>3.93</c:v>
                </c:pt>
                <c:pt idx="6342">
                  <c:v>3.92</c:v>
                </c:pt>
                <c:pt idx="6343">
                  <c:v>3.96</c:v>
                </c:pt>
                <c:pt idx="6344">
                  <c:v>3.99</c:v>
                </c:pt>
                <c:pt idx="6345">
                  <c:v>3.99</c:v>
                </c:pt>
                <c:pt idx="6346">
                  <c:v>4.01</c:v>
                </c:pt>
                <c:pt idx="6347">
                  <c:v>3.99</c:v>
                </c:pt>
                <c:pt idx="6348">
                  <c:v>3.91</c:v>
                </c:pt>
                <c:pt idx="6349">
                  <c:v>4.01</c:v>
                </c:pt>
                <c:pt idx="6350">
                  <c:v>4.05</c:v>
                </c:pt>
                <c:pt idx="6351">
                  <c:v>4</c:v>
                </c:pt>
                <c:pt idx="6352">
                  <c:v>3.97</c:v>
                </c:pt>
                <c:pt idx="6353">
                  <c:v>4</c:v>
                </c:pt>
                <c:pt idx="6354">
                  <c:v>4.05</c:v>
                </c:pt>
                <c:pt idx="6355">
                  <c:v>3.94</c:v>
                </c:pt>
                <c:pt idx="6356">
                  <c:v>3.88</c:v>
                </c:pt>
                <c:pt idx="6357">
                  <c:v>3.9</c:v>
                </c:pt>
                <c:pt idx="6358">
                  <c:v>3.83</c:v>
                </c:pt>
                <c:pt idx="6359">
                  <c:v>3.9</c:v>
                </c:pt>
                <c:pt idx="6360">
                  <c:v>3.88</c:v>
                </c:pt>
                <c:pt idx="6361">
                  <c:v>3.8</c:v>
                </c:pt>
                <c:pt idx="6362">
                  <c:v>3.84</c:v>
                </c:pt>
                <c:pt idx="6363">
                  <c:v>3.82</c:v>
                </c:pt>
                <c:pt idx="6364">
                  <c:v>3.79</c:v>
                </c:pt>
                <c:pt idx="6365">
                  <c:v>3.76</c:v>
                </c:pt>
                <c:pt idx="6366">
                  <c:v>3.72</c:v>
                </c:pt>
                <c:pt idx="6367">
                  <c:v>3.75</c:v>
                </c:pt>
                <c:pt idx="6368">
                  <c:v>3.77</c:v>
                </c:pt>
                <c:pt idx="6369">
                  <c:v>3.71</c:v>
                </c:pt>
                <c:pt idx="6370">
                  <c:v>3.72</c:v>
                </c:pt>
                <c:pt idx="6371">
                  <c:v>3.68</c:v>
                </c:pt>
                <c:pt idx="6372">
                  <c:v>3.7</c:v>
                </c:pt>
                <c:pt idx="6373">
                  <c:v>3.67</c:v>
                </c:pt>
                <c:pt idx="6374">
                  <c:v>3.74</c:v>
                </c:pt>
                <c:pt idx="6375">
                  <c:v>3.72</c:v>
                </c:pt>
                <c:pt idx="6376">
                  <c:v>3.7</c:v>
                </c:pt>
                <c:pt idx="6377">
                  <c:v>3.74</c:v>
                </c:pt>
                <c:pt idx="6378">
                  <c:v>3.8</c:v>
                </c:pt>
                <c:pt idx="6379">
                  <c:v>3.76</c:v>
                </c:pt>
                <c:pt idx="6380">
                  <c:v>3.84</c:v>
                </c:pt>
                <c:pt idx="6381">
                  <c:v>3.82</c:v>
                </c:pt>
                <c:pt idx="6382">
                  <c:v>3.77</c:v>
                </c:pt>
                <c:pt idx="6383">
                  <c:v>3.74</c:v>
                </c:pt>
                <c:pt idx="6384">
                  <c:v>3.74</c:v>
                </c:pt>
                <c:pt idx="6385">
                  <c:v>3.76</c:v>
                </c:pt>
                <c:pt idx="6386">
                  <c:v>3.77</c:v>
                </c:pt>
                <c:pt idx="6387">
                  <c:v>3.72</c:v>
                </c:pt>
                <c:pt idx="6388">
                  <c:v>3.71</c:v>
                </c:pt>
                <c:pt idx="6389">
                  <c:v>3.7</c:v>
                </c:pt>
                <c:pt idx="6390">
                  <c:v>3.59</c:v>
                </c:pt>
                <c:pt idx="6391">
                  <c:v>3.63</c:v>
                </c:pt>
                <c:pt idx="6392">
                  <c:v>3.62</c:v>
                </c:pt>
                <c:pt idx="6393">
                  <c:v>3.62</c:v>
                </c:pt>
                <c:pt idx="6394">
                  <c:v>3.64</c:v>
                </c:pt>
                <c:pt idx="6395">
                  <c:v>3.73</c:v>
                </c:pt>
                <c:pt idx="6396">
                  <c:v>3.7</c:v>
                </c:pt>
                <c:pt idx="6397">
                  <c:v>3.65</c:v>
                </c:pt>
                <c:pt idx="6398">
                  <c:v>3.69</c:v>
                </c:pt>
                <c:pt idx="6399">
                  <c:v>3.66</c:v>
                </c:pt>
                <c:pt idx="6400">
                  <c:v>3.57</c:v>
                </c:pt>
                <c:pt idx="6401">
                  <c:v>3.54</c:v>
                </c:pt>
                <c:pt idx="6402">
                  <c:v>3.54</c:v>
                </c:pt>
                <c:pt idx="6403">
                  <c:v>3.52</c:v>
                </c:pt>
                <c:pt idx="6404">
                  <c:v>3.52</c:v>
                </c:pt>
                <c:pt idx="6405">
                  <c:v>3.57</c:v>
                </c:pt>
                <c:pt idx="6406">
                  <c:v>3.56</c:v>
                </c:pt>
                <c:pt idx="6407">
                  <c:v>3.51</c:v>
                </c:pt>
                <c:pt idx="6408">
                  <c:v>3.52</c:v>
                </c:pt>
                <c:pt idx="6409">
                  <c:v>3.5</c:v>
                </c:pt>
                <c:pt idx="6410">
                  <c:v>3.53</c:v>
                </c:pt>
                <c:pt idx="6411">
                  <c:v>3.56</c:v>
                </c:pt>
                <c:pt idx="6412">
                  <c:v>3.59</c:v>
                </c:pt>
                <c:pt idx="6413">
                  <c:v>3.55</c:v>
                </c:pt>
                <c:pt idx="6414">
                  <c:v>3.6</c:v>
                </c:pt>
                <c:pt idx="6415">
                  <c:v>3.57</c:v>
                </c:pt>
                <c:pt idx="6416">
                  <c:v>3.59</c:v>
                </c:pt>
                <c:pt idx="6417">
                  <c:v>3.63</c:v>
                </c:pt>
                <c:pt idx="6418">
                  <c:v>3.66</c:v>
                </c:pt>
                <c:pt idx="6419">
                  <c:v>3.6</c:v>
                </c:pt>
                <c:pt idx="6420">
                  <c:v>3.55</c:v>
                </c:pt>
                <c:pt idx="6421">
                  <c:v>3.54</c:v>
                </c:pt>
                <c:pt idx="6422">
                  <c:v>3.55</c:v>
                </c:pt>
                <c:pt idx="6423">
                  <c:v>3.61</c:v>
                </c:pt>
                <c:pt idx="6424">
                  <c:v>3.62</c:v>
                </c:pt>
                <c:pt idx="6425">
                  <c:v>3.62</c:v>
                </c:pt>
                <c:pt idx="6426">
                  <c:v>3.65</c:v>
                </c:pt>
                <c:pt idx="6427">
                  <c:v>3.66</c:v>
                </c:pt>
                <c:pt idx="6428">
                  <c:v>3.63</c:v>
                </c:pt>
                <c:pt idx="6429">
                  <c:v>3.56</c:v>
                </c:pt>
                <c:pt idx="6430">
                  <c:v>3.56</c:v>
                </c:pt>
                <c:pt idx="6431">
                  <c:v>3.53</c:v>
                </c:pt>
                <c:pt idx="6432">
                  <c:v>3.53</c:v>
                </c:pt>
                <c:pt idx="6433">
                  <c:v>3.52</c:v>
                </c:pt>
                <c:pt idx="6434">
                  <c:v>3.55</c:v>
                </c:pt>
                <c:pt idx="6435">
                  <c:v>3.49</c:v>
                </c:pt>
                <c:pt idx="6436">
                  <c:v>3.48</c:v>
                </c:pt>
                <c:pt idx="6437">
                  <c:v>3.5</c:v>
                </c:pt>
                <c:pt idx="6438">
                  <c:v>3.47</c:v>
                </c:pt>
                <c:pt idx="6439">
                  <c:v>3.46</c:v>
                </c:pt>
                <c:pt idx="6440">
                  <c:v>3.54</c:v>
                </c:pt>
                <c:pt idx="6441">
                  <c:v>3.51</c:v>
                </c:pt>
                <c:pt idx="6442">
                  <c:v>3.54</c:v>
                </c:pt>
                <c:pt idx="6443">
                  <c:v>3.57</c:v>
                </c:pt>
                <c:pt idx="6444">
                  <c:v>3.62</c:v>
                </c:pt>
                <c:pt idx="6445">
                  <c:v>3.61</c:v>
                </c:pt>
                <c:pt idx="6446">
                  <c:v>3.63</c:v>
                </c:pt>
                <c:pt idx="6447">
                  <c:v>3.55</c:v>
                </c:pt>
                <c:pt idx="6448">
                  <c:v>3.61</c:v>
                </c:pt>
                <c:pt idx="6449">
                  <c:v>3.57</c:v>
                </c:pt>
                <c:pt idx="6450">
                  <c:v>3.62</c:v>
                </c:pt>
                <c:pt idx="6451">
                  <c:v>3.64</c:v>
                </c:pt>
                <c:pt idx="6452">
                  <c:v>3.56</c:v>
                </c:pt>
                <c:pt idx="6453">
                  <c:v>3.55</c:v>
                </c:pt>
                <c:pt idx="6454">
                  <c:v>3.62</c:v>
                </c:pt>
                <c:pt idx="6455">
                  <c:v>3.57</c:v>
                </c:pt>
                <c:pt idx="6456">
                  <c:v>3.55</c:v>
                </c:pt>
                <c:pt idx="6457">
                  <c:v>3.56</c:v>
                </c:pt>
                <c:pt idx="6458">
                  <c:v>3.6</c:v>
                </c:pt>
                <c:pt idx="6459">
                  <c:v>3.64</c:v>
                </c:pt>
                <c:pt idx="6460">
                  <c:v>3.63</c:v>
                </c:pt>
                <c:pt idx="6461">
                  <c:v>3.61</c:v>
                </c:pt>
                <c:pt idx="6462">
                  <c:v>3.57</c:v>
                </c:pt>
                <c:pt idx="6463">
                  <c:v>3.58</c:v>
                </c:pt>
                <c:pt idx="6464">
                  <c:v>3.61</c:v>
                </c:pt>
                <c:pt idx="6465">
                  <c:v>3.62</c:v>
                </c:pt>
                <c:pt idx="6466">
                  <c:v>3.59</c:v>
                </c:pt>
                <c:pt idx="6467">
                  <c:v>3.55</c:v>
                </c:pt>
                <c:pt idx="6468">
                  <c:v>3.56</c:v>
                </c:pt>
                <c:pt idx="6469">
                  <c:v>3.55</c:v>
                </c:pt>
                <c:pt idx="6470">
                  <c:v>3.57</c:v>
                </c:pt>
                <c:pt idx="6471">
                  <c:v>3.55</c:v>
                </c:pt>
                <c:pt idx="6472">
                  <c:v>3.51</c:v>
                </c:pt>
                <c:pt idx="6473">
                  <c:v>3.52</c:v>
                </c:pt>
                <c:pt idx="6474">
                  <c:v>3.44</c:v>
                </c:pt>
                <c:pt idx="6475">
                  <c:v>3.44</c:v>
                </c:pt>
                <c:pt idx="6476">
                  <c:v>3.43</c:v>
                </c:pt>
                <c:pt idx="6477">
                  <c:v>3.41</c:v>
                </c:pt>
                <c:pt idx="6478">
                  <c:v>3.44</c:v>
                </c:pt>
                <c:pt idx="6479">
                  <c:v>3.46</c:v>
                </c:pt>
                <c:pt idx="6480">
                  <c:v>3.5</c:v>
                </c:pt>
                <c:pt idx="6481">
                  <c:v>3.45</c:v>
                </c:pt>
                <c:pt idx="6482">
                  <c:v>3.41</c:v>
                </c:pt>
                <c:pt idx="6483">
                  <c:v>3.43</c:v>
                </c:pt>
                <c:pt idx="6484">
                  <c:v>3.45</c:v>
                </c:pt>
                <c:pt idx="6485">
                  <c:v>3.47</c:v>
                </c:pt>
                <c:pt idx="6486">
                  <c:v>3.45</c:v>
                </c:pt>
                <c:pt idx="6487">
                  <c:v>3.49</c:v>
                </c:pt>
                <c:pt idx="6488">
                  <c:v>3.44</c:v>
                </c:pt>
                <c:pt idx="6489">
                  <c:v>3.4</c:v>
                </c:pt>
                <c:pt idx="6490">
                  <c:v>3.38</c:v>
                </c:pt>
                <c:pt idx="6491">
                  <c:v>3.43</c:v>
                </c:pt>
                <c:pt idx="6492">
                  <c:v>3.5</c:v>
                </c:pt>
                <c:pt idx="6493">
                  <c:v>3.5</c:v>
                </c:pt>
                <c:pt idx="6494">
                  <c:v>3.51</c:v>
                </c:pt>
                <c:pt idx="6496">
                  <c:v>3.55</c:v>
                </c:pt>
                <c:pt idx="6497">
                  <c:v>3.56</c:v>
                </c:pt>
                <c:pt idx="6498">
                  <c:v>3.61</c:v>
                </c:pt>
                <c:pt idx="6499">
                  <c:v>3.6</c:v>
                </c:pt>
                <c:pt idx="6501">
                  <c:v>3.6</c:v>
                </c:pt>
                <c:pt idx="6502">
                  <c:v>3.6</c:v>
                </c:pt>
                <c:pt idx="6503">
                  <c:v>3.61</c:v>
                </c:pt>
                <c:pt idx="6504">
                  <c:v>3.58</c:v>
                </c:pt>
                <c:pt idx="6505">
                  <c:v>3.57</c:v>
                </c:pt>
                <c:pt idx="6506">
                  <c:v>3.55</c:v>
                </c:pt>
                <c:pt idx="6507">
                  <c:v>3.52</c:v>
                </c:pt>
                <c:pt idx="6508">
                  <c:v>3.53</c:v>
                </c:pt>
                <c:pt idx="6509">
                  <c:v>3.54</c:v>
                </c:pt>
                <c:pt idx="6510">
                  <c:v>3.51</c:v>
                </c:pt>
                <c:pt idx="6511">
                  <c:v>3.49</c:v>
                </c:pt>
                <c:pt idx="6512">
                  <c:v>3.53</c:v>
                </c:pt>
                <c:pt idx="6513">
                  <c:v>3.48</c:v>
                </c:pt>
                <c:pt idx="6514">
                  <c:v>3.48</c:v>
                </c:pt>
                <c:pt idx="6515">
                  <c:v>3.44</c:v>
                </c:pt>
                <c:pt idx="6516">
                  <c:v>3.47</c:v>
                </c:pt>
                <c:pt idx="6517">
                  <c:v>3.45</c:v>
                </c:pt>
                <c:pt idx="6518">
                  <c:v>3.44</c:v>
                </c:pt>
                <c:pt idx="6519">
                  <c:v>3.46</c:v>
                </c:pt>
                <c:pt idx="6520">
                  <c:v>3.48</c:v>
                </c:pt>
                <c:pt idx="6521">
                  <c:v>3.46</c:v>
                </c:pt>
                <c:pt idx="6522">
                  <c:v>3.46</c:v>
                </c:pt>
                <c:pt idx="6523">
                  <c:v>3.49</c:v>
                </c:pt>
                <c:pt idx="6524">
                  <c:v>3.5</c:v>
                </c:pt>
                <c:pt idx="6525">
                  <c:v>3.51</c:v>
                </c:pt>
                <c:pt idx="6526">
                  <c:v>3.49</c:v>
                </c:pt>
                <c:pt idx="6527">
                  <c:v>3.51</c:v>
                </c:pt>
                <c:pt idx="6528">
                  <c:v>3.51</c:v>
                </c:pt>
                <c:pt idx="6529">
                  <c:v>3.55</c:v>
                </c:pt>
                <c:pt idx="6530">
                  <c:v>3.53</c:v>
                </c:pt>
                <c:pt idx="6531">
                  <c:v>3.54</c:v>
                </c:pt>
                <c:pt idx="6532">
                  <c:v>3.54</c:v>
                </c:pt>
                <c:pt idx="6533">
                  <c:v>3.51</c:v>
                </c:pt>
                <c:pt idx="6534">
                  <c:v>3.56</c:v>
                </c:pt>
                <c:pt idx="6535">
                  <c:v>3.59</c:v>
                </c:pt>
                <c:pt idx="6536">
                  <c:v>3.55</c:v>
                </c:pt>
                <c:pt idx="6537">
                  <c:v>3.43</c:v>
                </c:pt>
                <c:pt idx="6538">
                  <c:v>3.41</c:v>
                </c:pt>
                <c:pt idx="6539">
                  <c:v>3.41</c:v>
                </c:pt>
                <c:pt idx="6540">
                  <c:v>3.43</c:v>
                </c:pt>
                <c:pt idx="6541">
                  <c:v>3.42</c:v>
                </c:pt>
                <c:pt idx="6542">
                  <c:v>3.42</c:v>
                </c:pt>
                <c:pt idx="6543">
                  <c:v>3.43</c:v>
                </c:pt>
                <c:pt idx="6544">
                  <c:v>3.43</c:v>
                </c:pt>
                <c:pt idx="6545">
                  <c:v>3.46</c:v>
                </c:pt>
                <c:pt idx="6546">
                  <c:v>3.45</c:v>
                </c:pt>
                <c:pt idx="6547">
                  <c:v>3.43</c:v>
                </c:pt>
                <c:pt idx="6548">
                  <c:v>3.46</c:v>
                </c:pt>
                <c:pt idx="6549">
                  <c:v>3.47</c:v>
                </c:pt>
                <c:pt idx="6550">
                  <c:v>3.51</c:v>
                </c:pt>
                <c:pt idx="6551">
                  <c:v>3.45</c:v>
                </c:pt>
                <c:pt idx="6552">
                  <c:v>3.44</c:v>
                </c:pt>
                <c:pt idx="6553">
                  <c:v>3.4</c:v>
                </c:pt>
                <c:pt idx="6554">
                  <c:v>3.44</c:v>
                </c:pt>
                <c:pt idx="6555">
                  <c:v>3.42</c:v>
                </c:pt>
                <c:pt idx="6556">
                  <c:v>3.39</c:v>
                </c:pt>
                <c:pt idx="6557">
                  <c:v>3.37</c:v>
                </c:pt>
                <c:pt idx="6558">
                  <c:v>3.4</c:v>
                </c:pt>
                <c:pt idx="6559">
                  <c:v>3.46</c:v>
                </c:pt>
                <c:pt idx="6560">
                  <c:v>3.49</c:v>
                </c:pt>
                <c:pt idx="6561">
                  <c:v>3.45</c:v>
                </c:pt>
                <c:pt idx="6562">
                  <c:v>3.46</c:v>
                </c:pt>
                <c:pt idx="6563">
                  <c:v>3.42</c:v>
                </c:pt>
                <c:pt idx="6564">
                  <c:v>3.42</c:v>
                </c:pt>
                <c:pt idx="6565">
                  <c:v>3.42</c:v>
                </c:pt>
                <c:pt idx="6567">
                  <c:v>3.46</c:v>
                </c:pt>
                <c:pt idx="6568">
                  <c:v>3.45</c:v>
                </c:pt>
                <c:pt idx="6569">
                  <c:v>3.43</c:v>
                </c:pt>
                <c:pt idx="6570">
                  <c:v>3.46</c:v>
                </c:pt>
                <c:pt idx="6571">
                  <c:v>3.46</c:v>
                </c:pt>
                <c:pt idx="6572">
                  <c:v>3.46</c:v>
                </c:pt>
                <c:pt idx="6573">
                  <c:v>3.43</c:v>
                </c:pt>
                <c:pt idx="6574">
                  <c:v>3.43</c:v>
                </c:pt>
                <c:pt idx="6575">
                  <c:v>3.41</c:v>
                </c:pt>
                <c:pt idx="6576">
                  <c:v>3.38</c:v>
                </c:pt>
                <c:pt idx="6577">
                  <c:v>3.38</c:v>
                </c:pt>
                <c:pt idx="6578">
                  <c:v>3.4</c:v>
                </c:pt>
                <c:pt idx="6579">
                  <c:v>3.38</c:v>
                </c:pt>
                <c:pt idx="6580">
                  <c:v>3.38</c:v>
                </c:pt>
                <c:pt idx="6581">
                  <c:v>3.36</c:v>
                </c:pt>
                <c:pt idx="6582">
                  <c:v>3.36</c:v>
                </c:pt>
                <c:pt idx="6583">
                  <c:v>3.34</c:v>
                </c:pt>
                <c:pt idx="6584">
                  <c:v>3.35</c:v>
                </c:pt>
                <c:pt idx="6585">
                  <c:v>3.3</c:v>
                </c:pt>
                <c:pt idx="6586">
                  <c:v>3.33</c:v>
                </c:pt>
                <c:pt idx="6587">
                  <c:v>3.24</c:v>
                </c:pt>
                <c:pt idx="6588">
                  <c:v>3.15</c:v>
                </c:pt>
                <c:pt idx="6589">
                  <c:v>3.18</c:v>
                </c:pt>
                <c:pt idx="6590">
                  <c:v>3.11</c:v>
                </c:pt>
                <c:pt idx="6591">
                  <c:v>3.25</c:v>
                </c:pt>
                <c:pt idx="6592">
                  <c:v>3.22</c:v>
                </c:pt>
                <c:pt idx="6593">
                  <c:v>3.21</c:v>
                </c:pt>
                <c:pt idx="6594">
                  <c:v>3.19</c:v>
                </c:pt>
                <c:pt idx="6595">
                  <c:v>3.13</c:v>
                </c:pt>
                <c:pt idx="6596">
                  <c:v>3.13</c:v>
                </c:pt>
                <c:pt idx="6597">
                  <c:v>3.08</c:v>
                </c:pt>
                <c:pt idx="6598">
                  <c:v>3.04</c:v>
                </c:pt>
                <c:pt idx="6599">
                  <c:v>2.91</c:v>
                </c:pt>
                <c:pt idx="6600">
                  <c:v>2.92</c:v>
                </c:pt>
                <c:pt idx="6601">
                  <c:v>2.91</c:v>
                </c:pt>
                <c:pt idx="6602">
                  <c:v>2.85</c:v>
                </c:pt>
                <c:pt idx="6603">
                  <c:v>2.92</c:v>
                </c:pt>
                <c:pt idx="6604">
                  <c:v>2.96</c:v>
                </c:pt>
                <c:pt idx="6605">
                  <c:v>2.96</c:v>
                </c:pt>
                <c:pt idx="6606">
                  <c:v>2.91</c:v>
                </c:pt>
                <c:pt idx="6607">
                  <c:v>2.99</c:v>
                </c:pt>
                <c:pt idx="6608">
                  <c:v>2.98</c:v>
                </c:pt>
                <c:pt idx="6609">
                  <c:v>3.03</c:v>
                </c:pt>
                <c:pt idx="6610">
                  <c:v>3.03</c:v>
                </c:pt>
                <c:pt idx="6611">
                  <c:v>3.06</c:v>
                </c:pt>
                <c:pt idx="6612">
                  <c:v>3.11</c:v>
                </c:pt>
                <c:pt idx="6613">
                  <c:v>3.06</c:v>
                </c:pt>
                <c:pt idx="6614">
                  <c:v>3.09</c:v>
                </c:pt>
                <c:pt idx="6615">
                  <c:v>3.05</c:v>
                </c:pt>
                <c:pt idx="6616">
                  <c:v>3.1</c:v>
                </c:pt>
                <c:pt idx="6617">
                  <c:v>3.12</c:v>
                </c:pt>
                <c:pt idx="6618">
                  <c:v>3.11</c:v>
                </c:pt>
                <c:pt idx="6619">
                  <c:v>3.09</c:v>
                </c:pt>
                <c:pt idx="6620">
                  <c:v>3.13</c:v>
                </c:pt>
                <c:pt idx="6621">
                  <c:v>3.11</c:v>
                </c:pt>
                <c:pt idx="6622">
                  <c:v>3.07</c:v>
                </c:pt>
                <c:pt idx="6623">
                  <c:v>3.08</c:v>
                </c:pt>
                <c:pt idx="6624">
                  <c:v>3.08</c:v>
                </c:pt>
                <c:pt idx="6625">
                  <c:v>3.09</c:v>
                </c:pt>
                <c:pt idx="6626">
                  <c:v>3.13</c:v>
                </c:pt>
                <c:pt idx="6627">
                  <c:v>3.06</c:v>
                </c:pt>
                <c:pt idx="6628">
                  <c:v>3.06</c:v>
                </c:pt>
                <c:pt idx="6629">
                  <c:v>3.02</c:v>
                </c:pt>
                <c:pt idx="6630">
                  <c:v>3</c:v>
                </c:pt>
                <c:pt idx="6631">
                  <c:v>2.93</c:v>
                </c:pt>
                <c:pt idx="6632">
                  <c:v>2.97</c:v>
                </c:pt>
                <c:pt idx="6633">
                  <c:v>2.98</c:v>
                </c:pt>
                <c:pt idx="6634">
                  <c:v>3</c:v>
                </c:pt>
                <c:pt idx="6635">
                  <c:v>2.98</c:v>
                </c:pt>
                <c:pt idx="6636">
                  <c:v>2.94</c:v>
                </c:pt>
                <c:pt idx="6637">
                  <c:v>2.98</c:v>
                </c:pt>
                <c:pt idx="6638">
                  <c:v>3</c:v>
                </c:pt>
                <c:pt idx="6639">
                  <c:v>3.01</c:v>
                </c:pt>
                <c:pt idx="6640">
                  <c:v>2.97</c:v>
                </c:pt>
                <c:pt idx="6641">
                  <c:v>3</c:v>
                </c:pt>
                <c:pt idx="6642">
                  <c:v>2.99</c:v>
                </c:pt>
                <c:pt idx="6643">
                  <c:v>2.97</c:v>
                </c:pt>
                <c:pt idx="6644">
                  <c:v>2.99</c:v>
                </c:pt>
                <c:pt idx="6645">
                  <c:v>3</c:v>
                </c:pt>
                <c:pt idx="6646">
                  <c:v>3.02</c:v>
                </c:pt>
                <c:pt idx="6647">
                  <c:v>3.04</c:v>
                </c:pt>
                <c:pt idx="6648">
                  <c:v>3.01</c:v>
                </c:pt>
                <c:pt idx="6649">
                  <c:v>3.01</c:v>
                </c:pt>
                <c:pt idx="6650">
                  <c:v>2.96</c:v>
                </c:pt>
                <c:pt idx="6651">
                  <c:v>2.99</c:v>
                </c:pt>
                <c:pt idx="6652">
                  <c:v>2.88</c:v>
                </c:pt>
                <c:pt idx="6653">
                  <c:v>2.88</c:v>
                </c:pt>
                <c:pt idx="6654">
                  <c:v>2.86</c:v>
                </c:pt>
                <c:pt idx="6655">
                  <c:v>2.78</c:v>
                </c:pt>
                <c:pt idx="6656">
                  <c:v>2.78</c:v>
                </c:pt>
                <c:pt idx="6657">
                  <c:v>2.82</c:v>
                </c:pt>
                <c:pt idx="6658">
                  <c:v>2.73</c:v>
                </c:pt>
                <c:pt idx="6659">
                  <c:v>2.72</c:v>
                </c:pt>
                <c:pt idx="6660">
                  <c:v>2.73</c:v>
                </c:pt>
                <c:pt idx="6661">
                  <c:v>2.67</c:v>
                </c:pt>
                <c:pt idx="6662">
                  <c:v>2.7</c:v>
                </c:pt>
                <c:pt idx="6663">
                  <c:v>2.64</c:v>
                </c:pt>
                <c:pt idx="6664">
                  <c:v>2.62</c:v>
                </c:pt>
                <c:pt idx="6665">
                  <c:v>2.59</c:v>
                </c:pt>
                <c:pt idx="6666">
                  <c:v>2.6</c:v>
                </c:pt>
                <c:pt idx="6667">
                  <c:v>2.5</c:v>
                </c:pt>
                <c:pt idx="6668">
                  <c:v>2.48</c:v>
                </c:pt>
                <c:pt idx="6669">
                  <c:v>2.5</c:v>
                </c:pt>
                <c:pt idx="6670">
                  <c:v>2.4900000000000002</c:v>
                </c:pt>
                <c:pt idx="6671">
                  <c:v>2.5</c:v>
                </c:pt>
                <c:pt idx="6672">
                  <c:v>2.4700000000000002</c:v>
                </c:pt>
                <c:pt idx="6673">
                  <c:v>2.57</c:v>
                </c:pt>
                <c:pt idx="6674">
                  <c:v>2.59</c:v>
                </c:pt>
                <c:pt idx="6675">
                  <c:v>2.62</c:v>
                </c:pt>
                <c:pt idx="6676">
                  <c:v>2.63</c:v>
                </c:pt>
                <c:pt idx="6677">
                  <c:v>2.59</c:v>
                </c:pt>
                <c:pt idx="6678">
                  <c:v>2.6</c:v>
                </c:pt>
                <c:pt idx="6679">
                  <c:v>2.62</c:v>
                </c:pt>
                <c:pt idx="6680">
                  <c:v>2.69</c:v>
                </c:pt>
                <c:pt idx="6681">
                  <c:v>2.74</c:v>
                </c:pt>
                <c:pt idx="6682">
                  <c:v>2.68</c:v>
                </c:pt>
                <c:pt idx="6683">
                  <c:v>2.74</c:v>
                </c:pt>
                <c:pt idx="6684">
                  <c:v>2.78</c:v>
                </c:pt>
                <c:pt idx="6685">
                  <c:v>2.79</c:v>
                </c:pt>
                <c:pt idx="6686">
                  <c:v>2.8</c:v>
                </c:pt>
                <c:pt idx="6687">
                  <c:v>2.8</c:v>
                </c:pt>
                <c:pt idx="6688">
                  <c:v>2.74</c:v>
                </c:pt>
                <c:pt idx="6689">
                  <c:v>2.67</c:v>
                </c:pt>
                <c:pt idx="6690">
                  <c:v>2.73</c:v>
                </c:pt>
                <c:pt idx="6691">
                  <c:v>2.64</c:v>
                </c:pt>
                <c:pt idx="6692">
                  <c:v>2.62</c:v>
                </c:pt>
                <c:pt idx="6693">
                  <c:v>2.62</c:v>
                </c:pt>
                <c:pt idx="6694">
                  <c:v>2.67</c:v>
                </c:pt>
                <c:pt idx="6695">
                  <c:v>2.65</c:v>
                </c:pt>
                <c:pt idx="6696">
                  <c:v>2.64</c:v>
                </c:pt>
                <c:pt idx="6697">
                  <c:v>2.65</c:v>
                </c:pt>
                <c:pt idx="6698">
                  <c:v>2.6</c:v>
                </c:pt>
                <c:pt idx="6699">
                  <c:v>2.65</c:v>
                </c:pt>
                <c:pt idx="6700">
                  <c:v>2.63</c:v>
                </c:pt>
                <c:pt idx="6701">
                  <c:v>2.62</c:v>
                </c:pt>
                <c:pt idx="6702">
                  <c:v>2.6</c:v>
                </c:pt>
                <c:pt idx="6703">
                  <c:v>2.64</c:v>
                </c:pt>
                <c:pt idx="6704">
                  <c:v>2.63</c:v>
                </c:pt>
                <c:pt idx="6705">
                  <c:v>2.68</c:v>
                </c:pt>
                <c:pt idx="6706">
                  <c:v>2.72</c:v>
                </c:pt>
                <c:pt idx="6707">
                  <c:v>2.77</c:v>
                </c:pt>
                <c:pt idx="6708">
                  <c:v>2.78</c:v>
                </c:pt>
                <c:pt idx="6709">
                  <c:v>2.81</c:v>
                </c:pt>
                <c:pt idx="6710">
                  <c:v>2.81</c:v>
                </c:pt>
                <c:pt idx="6711">
                  <c:v>2.77</c:v>
                </c:pt>
                <c:pt idx="6712">
                  <c:v>2.82</c:v>
                </c:pt>
                <c:pt idx="6713">
                  <c:v>2.88</c:v>
                </c:pt>
                <c:pt idx="6714">
                  <c:v>2.86</c:v>
                </c:pt>
                <c:pt idx="6715">
                  <c:v>2.92</c:v>
                </c:pt>
                <c:pt idx="6716">
                  <c:v>2.88</c:v>
                </c:pt>
                <c:pt idx="6717">
                  <c:v>2.89</c:v>
                </c:pt>
                <c:pt idx="6718">
                  <c:v>2.83</c:v>
                </c:pt>
                <c:pt idx="6719">
                  <c:v>2.85</c:v>
                </c:pt>
                <c:pt idx="6720">
                  <c:v>2.85</c:v>
                </c:pt>
                <c:pt idx="6721">
                  <c:v>2.85</c:v>
                </c:pt>
                <c:pt idx="6722">
                  <c:v>2.86</c:v>
                </c:pt>
                <c:pt idx="6723">
                  <c:v>2.9</c:v>
                </c:pt>
                <c:pt idx="6724">
                  <c:v>2.89</c:v>
                </c:pt>
                <c:pt idx="6725">
                  <c:v>2.96</c:v>
                </c:pt>
                <c:pt idx="6726">
                  <c:v>3</c:v>
                </c:pt>
                <c:pt idx="6727">
                  <c:v>3.05</c:v>
                </c:pt>
                <c:pt idx="6728">
                  <c:v>3.02</c:v>
                </c:pt>
                <c:pt idx="6729">
                  <c:v>3.12</c:v>
                </c:pt>
                <c:pt idx="6730">
                  <c:v>3.11</c:v>
                </c:pt>
                <c:pt idx="6731">
                  <c:v>3.06</c:v>
                </c:pt>
                <c:pt idx="6732">
                  <c:v>3.03</c:v>
                </c:pt>
                <c:pt idx="6733">
                  <c:v>3.13</c:v>
                </c:pt>
                <c:pt idx="6734">
                  <c:v>3.15</c:v>
                </c:pt>
                <c:pt idx="6735">
                  <c:v>3.15</c:v>
                </c:pt>
                <c:pt idx="6736">
                  <c:v>3.23</c:v>
                </c:pt>
                <c:pt idx="6737">
                  <c:v>3.17</c:v>
                </c:pt>
                <c:pt idx="6738">
                  <c:v>3.23</c:v>
                </c:pt>
                <c:pt idx="6739">
                  <c:v>3.26</c:v>
                </c:pt>
                <c:pt idx="6740">
                  <c:v>3.3</c:v>
                </c:pt>
                <c:pt idx="6741">
                  <c:v>3.27</c:v>
                </c:pt>
                <c:pt idx="6742">
                  <c:v>3.32</c:v>
                </c:pt>
                <c:pt idx="6743">
                  <c:v>3.37</c:v>
                </c:pt>
                <c:pt idx="6744">
                  <c:v>3.3</c:v>
                </c:pt>
                <c:pt idx="6745">
                  <c:v>3.32</c:v>
                </c:pt>
                <c:pt idx="6746">
                  <c:v>3.32</c:v>
                </c:pt>
                <c:pt idx="6747">
                  <c:v>3.34</c:v>
                </c:pt>
                <c:pt idx="6748">
                  <c:v>3.38</c:v>
                </c:pt>
                <c:pt idx="6749">
                  <c:v>3.42</c:v>
                </c:pt>
                <c:pt idx="6750">
                  <c:v>3.42</c:v>
                </c:pt>
                <c:pt idx="6751">
                  <c:v>3.35</c:v>
                </c:pt>
                <c:pt idx="6752">
                  <c:v>3.34</c:v>
                </c:pt>
                <c:pt idx="6753">
                  <c:v>3.31</c:v>
                </c:pt>
                <c:pt idx="6754">
                  <c:v>3.35</c:v>
                </c:pt>
                <c:pt idx="6755">
                  <c:v>3.36</c:v>
                </c:pt>
                <c:pt idx="6756">
                  <c:v>3.41</c:v>
                </c:pt>
                <c:pt idx="6757">
                  <c:v>3.35</c:v>
                </c:pt>
                <c:pt idx="6758">
                  <c:v>3.43</c:v>
                </c:pt>
                <c:pt idx="6759">
                  <c:v>3.37</c:v>
                </c:pt>
                <c:pt idx="6760">
                  <c:v>3.35</c:v>
                </c:pt>
                <c:pt idx="6761">
                  <c:v>3.36</c:v>
                </c:pt>
                <c:pt idx="6762">
                  <c:v>3.31</c:v>
                </c:pt>
                <c:pt idx="6763">
                  <c:v>3.31</c:v>
                </c:pt>
                <c:pt idx="6764">
                  <c:v>3.37</c:v>
                </c:pt>
                <c:pt idx="6765">
                  <c:v>3.35</c:v>
                </c:pt>
                <c:pt idx="6766">
                  <c:v>3.34</c:v>
                </c:pt>
                <c:pt idx="6767">
                  <c:v>3.37</c:v>
                </c:pt>
                <c:pt idx="6768">
                  <c:v>3.43</c:v>
                </c:pt>
                <c:pt idx="6769">
                  <c:v>3.44</c:v>
                </c:pt>
                <c:pt idx="6770">
                  <c:v>3.39</c:v>
                </c:pt>
                <c:pt idx="6771">
                  <c:v>3.43</c:v>
                </c:pt>
                <c:pt idx="6772">
                  <c:v>3.52</c:v>
                </c:pt>
                <c:pt idx="6773">
                  <c:v>3.47</c:v>
                </c:pt>
                <c:pt idx="6774">
                  <c:v>3.51</c:v>
                </c:pt>
                <c:pt idx="6775">
                  <c:v>3.53</c:v>
                </c:pt>
                <c:pt idx="6776">
                  <c:v>3.5</c:v>
                </c:pt>
                <c:pt idx="6777">
                  <c:v>3.48</c:v>
                </c:pt>
                <c:pt idx="6778">
                  <c:v>3.53</c:v>
                </c:pt>
                <c:pt idx="6779">
                  <c:v>3.58</c:v>
                </c:pt>
                <c:pt idx="6780">
                  <c:v>3.55</c:v>
                </c:pt>
                <c:pt idx="6781">
                  <c:v>3.53</c:v>
                </c:pt>
                <c:pt idx="6782">
                  <c:v>3.59</c:v>
                </c:pt>
                <c:pt idx="6783">
                  <c:v>3.59</c:v>
                </c:pt>
                <c:pt idx="6784">
                  <c:v>3.59</c:v>
                </c:pt>
                <c:pt idx="6785">
                  <c:v>3.61</c:v>
                </c:pt>
                <c:pt idx="6786">
                  <c:v>3.63</c:v>
                </c:pt>
                <c:pt idx="6787">
                  <c:v>3.63</c:v>
                </c:pt>
                <c:pt idx="6788">
                  <c:v>3.68</c:v>
                </c:pt>
                <c:pt idx="6789">
                  <c:v>3.66</c:v>
                </c:pt>
                <c:pt idx="6790">
                  <c:v>3.64</c:v>
                </c:pt>
                <c:pt idx="6791">
                  <c:v>3.7</c:v>
                </c:pt>
                <c:pt idx="6792">
                  <c:v>3.68</c:v>
                </c:pt>
                <c:pt idx="6793">
                  <c:v>3.63</c:v>
                </c:pt>
                <c:pt idx="6794">
                  <c:v>3.58</c:v>
                </c:pt>
                <c:pt idx="6795">
                  <c:v>3.61</c:v>
                </c:pt>
                <c:pt idx="6796">
                  <c:v>3.56</c:v>
                </c:pt>
                <c:pt idx="6797">
                  <c:v>3.55</c:v>
                </c:pt>
                <c:pt idx="6798">
                  <c:v>3.51</c:v>
                </c:pt>
                <c:pt idx="6799">
                  <c:v>3.55</c:v>
                </c:pt>
                <c:pt idx="6800">
                  <c:v>3.54</c:v>
                </c:pt>
                <c:pt idx="6801">
                  <c:v>3.55</c:v>
                </c:pt>
                <c:pt idx="6802">
                  <c:v>3.55</c:v>
                </c:pt>
                <c:pt idx="6803">
                  <c:v>3.58</c:v>
                </c:pt>
                <c:pt idx="6804">
                  <c:v>3.68</c:v>
                </c:pt>
                <c:pt idx="6805">
                  <c:v>3.65</c:v>
                </c:pt>
                <c:pt idx="6806">
                  <c:v>3.68</c:v>
                </c:pt>
                <c:pt idx="6807">
                  <c:v>3.65</c:v>
                </c:pt>
                <c:pt idx="6808">
                  <c:v>3.66</c:v>
                </c:pt>
                <c:pt idx="6809">
                  <c:v>3.66</c:v>
                </c:pt>
                <c:pt idx="6810">
                  <c:v>3.6</c:v>
                </c:pt>
                <c:pt idx="6811">
                  <c:v>3.56</c:v>
                </c:pt>
                <c:pt idx="6812">
                  <c:v>3.5</c:v>
                </c:pt>
                <c:pt idx="6813">
                  <c:v>3.44</c:v>
                </c:pt>
                <c:pt idx="6814">
                  <c:v>3.5</c:v>
                </c:pt>
                <c:pt idx="6815">
                  <c:v>3.51</c:v>
                </c:pt>
                <c:pt idx="6816">
                  <c:v>3.58</c:v>
                </c:pt>
                <c:pt idx="6817">
                  <c:v>3.6</c:v>
                </c:pt>
                <c:pt idx="6818">
                  <c:v>3.61</c:v>
                </c:pt>
                <c:pt idx="6819">
                  <c:v>3.63</c:v>
                </c:pt>
                <c:pt idx="6820">
                  <c:v>3.62</c:v>
                </c:pt>
                <c:pt idx="6821">
                  <c:v>3.67</c:v>
                </c:pt>
                <c:pt idx="6822">
                  <c:v>3.69</c:v>
                </c:pt>
                <c:pt idx="6823">
                  <c:v>3.7</c:v>
                </c:pt>
                <c:pt idx="6824">
                  <c:v>3.72</c:v>
                </c:pt>
                <c:pt idx="6825">
                  <c:v>3.73</c:v>
                </c:pt>
                <c:pt idx="6826">
                  <c:v>3.73</c:v>
                </c:pt>
                <c:pt idx="6827">
                  <c:v>3.73</c:v>
                </c:pt>
                <c:pt idx="6828">
                  <c:v>3.76</c:v>
                </c:pt>
                <c:pt idx="6829">
                  <c:v>3.75</c:v>
                </c:pt>
                <c:pt idx="6830">
                  <c:v>3.79</c:v>
                </c:pt>
                <c:pt idx="6831">
                  <c:v>3.78</c:v>
                </c:pt>
                <c:pt idx="6832">
                  <c:v>3.74</c:v>
                </c:pt>
                <c:pt idx="6833">
                  <c:v>3.75</c:v>
                </c:pt>
                <c:pt idx="6834">
                  <c:v>3.73</c:v>
                </c:pt>
                <c:pt idx="6835">
                  <c:v>3.7</c:v>
                </c:pt>
                <c:pt idx="6836">
                  <c:v>3.64</c:v>
                </c:pt>
                <c:pt idx="6837">
                  <c:v>3.62</c:v>
                </c:pt>
                <c:pt idx="6838">
                  <c:v>3.64</c:v>
                </c:pt>
                <c:pt idx="6839">
                  <c:v>3.61</c:v>
                </c:pt>
                <c:pt idx="6840">
                  <c:v>3.62</c:v>
                </c:pt>
                <c:pt idx="6842">
                  <c:v>3.61</c:v>
                </c:pt>
                <c:pt idx="6843">
                  <c:v>3.67</c:v>
                </c:pt>
                <c:pt idx="6844">
                  <c:v>3.59</c:v>
                </c:pt>
                <c:pt idx="6845">
                  <c:v>3.61</c:v>
                </c:pt>
                <c:pt idx="6846">
                  <c:v>3.62</c:v>
                </c:pt>
                <c:pt idx="6847">
                  <c:v>3.62</c:v>
                </c:pt>
                <c:pt idx="6848">
                  <c:v>3.66</c:v>
                </c:pt>
                <c:pt idx="6849">
                  <c:v>3.57</c:v>
                </c:pt>
                <c:pt idx="6850">
                  <c:v>3.53</c:v>
                </c:pt>
                <c:pt idx="6851">
                  <c:v>3.47</c:v>
                </c:pt>
                <c:pt idx="6852">
                  <c:v>3.51</c:v>
                </c:pt>
                <c:pt idx="6853">
                  <c:v>3.52</c:v>
                </c:pt>
                <c:pt idx="6854">
                  <c:v>3.48</c:v>
                </c:pt>
                <c:pt idx="6855">
                  <c:v>3.48</c:v>
                </c:pt>
                <c:pt idx="6856">
                  <c:v>3.49</c:v>
                </c:pt>
                <c:pt idx="6857">
                  <c:v>3.48</c:v>
                </c:pt>
                <c:pt idx="6858">
                  <c:v>3.49</c:v>
                </c:pt>
                <c:pt idx="6859">
                  <c:v>3.52</c:v>
                </c:pt>
                <c:pt idx="6860">
                  <c:v>3.47</c:v>
                </c:pt>
                <c:pt idx="6861">
                  <c:v>3.44</c:v>
                </c:pt>
                <c:pt idx="6862">
                  <c:v>3.47</c:v>
                </c:pt>
                <c:pt idx="6863">
                  <c:v>3.44</c:v>
                </c:pt>
                <c:pt idx="6864">
                  <c:v>3.38</c:v>
                </c:pt>
                <c:pt idx="6865">
                  <c:v>3.35</c:v>
                </c:pt>
                <c:pt idx="6866">
                  <c:v>3.37</c:v>
                </c:pt>
                <c:pt idx="6867">
                  <c:v>3.41</c:v>
                </c:pt>
                <c:pt idx="6868">
                  <c:v>3.36</c:v>
                </c:pt>
                <c:pt idx="6869">
                  <c:v>3.33</c:v>
                </c:pt>
                <c:pt idx="6870">
                  <c:v>3.37</c:v>
                </c:pt>
                <c:pt idx="6871">
                  <c:v>3.35</c:v>
                </c:pt>
                <c:pt idx="6872">
                  <c:v>3.42</c:v>
                </c:pt>
                <c:pt idx="6873">
                  <c:v>3.42</c:v>
                </c:pt>
                <c:pt idx="6874">
                  <c:v>3.47</c:v>
                </c:pt>
                <c:pt idx="6875">
                  <c:v>3.41</c:v>
                </c:pt>
                <c:pt idx="6876">
                  <c:v>3.43</c:v>
                </c:pt>
                <c:pt idx="6877">
                  <c:v>3.47</c:v>
                </c:pt>
                <c:pt idx="6878">
                  <c:v>3.45</c:v>
                </c:pt>
                <c:pt idx="6879">
                  <c:v>3.44</c:v>
                </c:pt>
                <c:pt idx="6880">
                  <c:v>3.44</c:v>
                </c:pt>
                <c:pt idx="6881">
                  <c:v>3.46</c:v>
                </c:pt>
                <c:pt idx="6882">
                  <c:v>3.48</c:v>
                </c:pt>
                <c:pt idx="6883">
                  <c:v>3.48</c:v>
                </c:pt>
                <c:pt idx="6884">
                  <c:v>3.41</c:v>
                </c:pt>
                <c:pt idx="6885">
                  <c:v>3.39</c:v>
                </c:pt>
                <c:pt idx="6886">
                  <c:v>3.44</c:v>
                </c:pt>
                <c:pt idx="6887">
                  <c:v>3.45</c:v>
                </c:pt>
                <c:pt idx="6888">
                  <c:v>3.49</c:v>
                </c:pt>
                <c:pt idx="6889">
                  <c:v>3.52</c:v>
                </c:pt>
                <c:pt idx="6890">
                  <c:v>3.53</c:v>
                </c:pt>
                <c:pt idx="6891">
                  <c:v>3.51</c:v>
                </c:pt>
                <c:pt idx="6892">
                  <c:v>3.52</c:v>
                </c:pt>
                <c:pt idx="6893">
                  <c:v>3.46</c:v>
                </c:pt>
                <c:pt idx="6894">
                  <c:v>3.51</c:v>
                </c:pt>
                <c:pt idx="6895">
                  <c:v>3.42</c:v>
                </c:pt>
                <c:pt idx="6896">
                  <c:v>3.34</c:v>
                </c:pt>
                <c:pt idx="6897">
                  <c:v>3.42</c:v>
                </c:pt>
                <c:pt idx="6898">
                  <c:v>3.51</c:v>
                </c:pt>
                <c:pt idx="6899">
                  <c:v>3.44</c:v>
                </c:pt>
                <c:pt idx="6900">
                  <c:v>3.33</c:v>
                </c:pt>
                <c:pt idx="6901">
                  <c:v>3.35</c:v>
                </c:pt>
                <c:pt idx="6902">
                  <c:v>3.36</c:v>
                </c:pt>
                <c:pt idx="6903">
                  <c:v>3.36</c:v>
                </c:pt>
                <c:pt idx="6904">
                  <c:v>3.46</c:v>
                </c:pt>
                <c:pt idx="6905">
                  <c:v>3.39</c:v>
                </c:pt>
                <c:pt idx="6906">
                  <c:v>3.39</c:v>
                </c:pt>
                <c:pt idx="6907">
                  <c:v>3.35</c:v>
                </c:pt>
                <c:pt idx="6908">
                  <c:v>3.24</c:v>
                </c:pt>
                <c:pt idx="6909">
                  <c:v>3.27</c:v>
                </c:pt>
                <c:pt idx="6910">
                  <c:v>3.24</c:v>
                </c:pt>
                <c:pt idx="6911">
                  <c:v>3.17</c:v>
                </c:pt>
                <c:pt idx="6912">
                  <c:v>3.18</c:v>
                </c:pt>
                <c:pt idx="6913">
                  <c:v>3.19</c:v>
                </c:pt>
                <c:pt idx="6914">
                  <c:v>3.18</c:v>
                </c:pt>
                <c:pt idx="6915">
                  <c:v>3.19</c:v>
                </c:pt>
                <c:pt idx="6916">
                  <c:v>3.16</c:v>
                </c:pt>
                <c:pt idx="6917">
                  <c:v>3.22</c:v>
                </c:pt>
                <c:pt idx="6918">
                  <c:v>3.11</c:v>
                </c:pt>
                <c:pt idx="6919">
                  <c:v>3.07</c:v>
                </c:pt>
                <c:pt idx="6920">
                  <c:v>2.99</c:v>
                </c:pt>
                <c:pt idx="6921">
                  <c:v>2.97</c:v>
                </c:pt>
                <c:pt idx="6922">
                  <c:v>2.98</c:v>
                </c:pt>
                <c:pt idx="6923">
                  <c:v>2.9</c:v>
                </c:pt>
                <c:pt idx="6924">
                  <c:v>2.75</c:v>
                </c:pt>
                <c:pt idx="6925">
                  <c:v>2.79</c:v>
                </c:pt>
                <c:pt idx="6926">
                  <c:v>2.81</c:v>
                </c:pt>
                <c:pt idx="6927">
                  <c:v>2.78</c:v>
                </c:pt>
                <c:pt idx="6928">
                  <c:v>2.86</c:v>
                </c:pt>
                <c:pt idx="6929">
                  <c:v>2.87</c:v>
                </c:pt>
                <c:pt idx="6930">
                  <c:v>2.84</c:v>
                </c:pt>
                <c:pt idx="6931">
                  <c:v>2.9</c:v>
                </c:pt>
                <c:pt idx="6932">
                  <c:v>2.83</c:v>
                </c:pt>
                <c:pt idx="6933">
                  <c:v>2.91</c:v>
                </c:pt>
                <c:pt idx="6934">
                  <c:v>2.91</c:v>
                </c:pt>
                <c:pt idx="6935">
                  <c:v>2.77</c:v>
                </c:pt>
                <c:pt idx="6936">
                  <c:v>2.71</c:v>
                </c:pt>
                <c:pt idx="6937">
                  <c:v>2.7</c:v>
                </c:pt>
                <c:pt idx="6938">
                  <c:v>2.67</c:v>
                </c:pt>
                <c:pt idx="6939">
                  <c:v>2.62</c:v>
                </c:pt>
                <c:pt idx="6940">
                  <c:v>2.5299999999999998</c:v>
                </c:pt>
                <c:pt idx="6941">
                  <c:v>2.5</c:v>
                </c:pt>
                <c:pt idx="6942">
                  <c:v>2.57</c:v>
                </c:pt>
                <c:pt idx="6943">
                  <c:v>2.65</c:v>
                </c:pt>
                <c:pt idx="6944">
                  <c:v>2.72</c:v>
                </c:pt>
                <c:pt idx="6945">
                  <c:v>2.63</c:v>
                </c:pt>
                <c:pt idx="6946">
                  <c:v>2.63</c:v>
                </c:pt>
                <c:pt idx="6947">
                  <c:v>2.63</c:v>
                </c:pt>
                <c:pt idx="6948">
                  <c:v>2.62</c:v>
                </c:pt>
                <c:pt idx="6949">
                  <c:v>2.56</c:v>
                </c:pt>
                <c:pt idx="6950">
                  <c:v>2.5499999999999998</c:v>
                </c:pt>
                <c:pt idx="6951">
                  <c:v>2.57</c:v>
                </c:pt>
                <c:pt idx="6952">
                  <c:v>2.68</c:v>
                </c:pt>
                <c:pt idx="6953">
                  <c:v>2.67</c:v>
                </c:pt>
                <c:pt idx="6954">
                  <c:v>2.69</c:v>
                </c:pt>
                <c:pt idx="6955">
                  <c:v>2.61</c:v>
                </c:pt>
                <c:pt idx="6956">
                  <c:v>2.57</c:v>
                </c:pt>
                <c:pt idx="6957">
                  <c:v>2.5499999999999998</c:v>
                </c:pt>
                <c:pt idx="6958">
                  <c:v>2.66</c:v>
                </c:pt>
                <c:pt idx="6959">
                  <c:v>2.76</c:v>
                </c:pt>
                <c:pt idx="6960">
                  <c:v>2.77</c:v>
                </c:pt>
                <c:pt idx="6961">
                  <c:v>2.87</c:v>
                </c:pt>
                <c:pt idx="6962">
                  <c:v>2.88</c:v>
                </c:pt>
                <c:pt idx="6963">
                  <c:v>2.97</c:v>
                </c:pt>
                <c:pt idx="6964">
                  <c:v>2.95</c:v>
                </c:pt>
                <c:pt idx="6965">
                  <c:v>3.12</c:v>
                </c:pt>
                <c:pt idx="6966">
                  <c:v>3.03</c:v>
                </c:pt>
                <c:pt idx="6967">
                  <c:v>3.14</c:v>
                </c:pt>
                <c:pt idx="6968">
                  <c:v>3.22</c:v>
                </c:pt>
                <c:pt idx="6969">
                  <c:v>3.19</c:v>
                </c:pt>
                <c:pt idx="6970">
                  <c:v>3.24</c:v>
                </c:pt>
                <c:pt idx="6971">
                  <c:v>3.27</c:v>
                </c:pt>
                <c:pt idx="6972">
                  <c:v>3.18</c:v>
                </c:pt>
                <c:pt idx="6973">
                  <c:v>3.04</c:v>
                </c:pt>
                <c:pt idx="6974">
                  <c:v>3.13</c:v>
                </c:pt>
                <c:pt idx="6975">
                  <c:v>3.17</c:v>
                </c:pt>
                <c:pt idx="6976">
                  <c:v>3.13</c:v>
                </c:pt>
                <c:pt idx="6977">
                  <c:v>2.96</c:v>
                </c:pt>
                <c:pt idx="6978">
                  <c:v>3.09</c:v>
                </c:pt>
                <c:pt idx="6979">
                  <c:v>3.11</c:v>
                </c:pt>
                <c:pt idx="6980">
                  <c:v>3.07</c:v>
                </c:pt>
                <c:pt idx="6981">
                  <c:v>3.11</c:v>
                </c:pt>
                <c:pt idx="6982">
                  <c:v>3.08</c:v>
                </c:pt>
                <c:pt idx="6983">
                  <c:v>3.16</c:v>
                </c:pt>
                <c:pt idx="6984">
                  <c:v>3.41</c:v>
                </c:pt>
                <c:pt idx="6985">
                  <c:v>3.39</c:v>
                </c:pt>
                <c:pt idx="6986">
                  <c:v>3.46</c:v>
                </c:pt>
                <c:pt idx="6987">
                  <c:v>3.67</c:v>
                </c:pt>
                <c:pt idx="6988">
                  <c:v>3.67</c:v>
                </c:pt>
                <c:pt idx="6989">
                  <c:v>3.62</c:v>
                </c:pt>
                <c:pt idx="6990">
                  <c:v>3.54</c:v>
                </c:pt>
                <c:pt idx="6991">
                  <c:v>3.45</c:v>
                </c:pt>
                <c:pt idx="6992">
                  <c:v>3.54</c:v>
                </c:pt>
                <c:pt idx="6993">
                  <c:v>3.66</c:v>
                </c:pt>
                <c:pt idx="6994">
                  <c:v>3.72</c:v>
                </c:pt>
                <c:pt idx="6995">
                  <c:v>3.72</c:v>
                </c:pt>
                <c:pt idx="6996">
                  <c:v>3.61</c:v>
                </c:pt>
                <c:pt idx="6997">
                  <c:v>3.58</c:v>
                </c:pt>
                <c:pt idx="6998">
                  <c:v>3.37</c:v>
                </c:pt>
                <c:pt idx="6999">
                  <c:v>3.16</c:v>
                </c:pt>
                <c:pt idx="7000">
                  <c:v>3.19</c:v>
                </c:pt>
                <c:pt idx="7001">
                  <c:v>3.15</c:v>
                </c:pt>
                <c:pt idx="7002">
                  <c:v>3.25</c:v>
                </c:pt>
                <c:pt idx="7003">
                  <c:v>3.25</c:v>
                </c:pt>
                <c:pt idx="7004">
                  <c:v>3.36</c:v>
                </c:pt>
                <c:pt idx="7005">
                  <c:v>3.28</c:v>
                </c:pt>
                <c:pt idx="7006">
                  <c:v>3.33</c:v>
                </c:pt>
                <c:pt idx="7007">
                  <c:v>3.29</c:v>
                </c:pt>
                <c:pt idx="7008">
                  <c:v>3.21</c:v>
                </c:pt>
                <c:pt idx="7009">
                  <c:v>3.11</c:v>
                </c:pt>
                <c:pt idx="7010">
                  <c:v>3.06</c:v>
                </c:pt>
                <c:pt idx="7011">
                  <c:v>3.13</c:v>
                </c:pt>
                <c:pt idx="7012">
                  <c:v>3.1</c:v>
                </c:pt>
                <c:pt idx="7013">
                  <c:v>3.12</c:v>
                </c:pt>
                <c:pt idx="7014">
                  <c:v>3.09</c:v>
                </c:pt>
                <c:pt idx="7015">
                  <c:v>3.01</c:v>
                </c:pt>
                <c:pt idx="7017">
                  <c:v>2.99</c:v>
                </c:pt>
                <c:pt idx="7018">
                  <c:v>3</c:v>
                </c:pt>
                <c:pt idx="7019">
                  <c:v>3.1</c:v>
                </c:pt>
                <c:pt idx="7020">
                  <c:v>3.15</c:v>
                </c:pt>
                <c:pt idx="7021">
                  <c:v>3.24</c:v>
                </c:pt>
                <c:pt idx="7022">
                  <c:v>3.27</c:v>
                </c:pt>
                <c:pt idx="7023">
                  <c:v>3.32</c:v>
                </c:pt>
                <c:pt idx="7024">
                  <c:v>3.37</c:v>
                </c:pt>
                <c:pt idx="7025">
                  <c:v>3.36</c:v>
                </c:pt>
                <c:pt idx="7026">
                  <c:v>3.34</c:v>
                </c:pt>
                <c:pt idx="7027">
                  <c:v>3.27</c:v>
                </c:pt>
                <c:pt idx="7028">
                  <c:v>3.17</c:v>
                </c:pt>
                <c:pt idx="7029">
                  <c:v>3.05</c:v>
                </c:pt>
                <c:pt idx="7030">
                  <c:v>3.12</c:v>
                </c:pt>
                <c:pt idx="7031">
                  <c:v>3.05</c:v>
                </c:pt>
                <c:pt idx="7032">
                  <c:v>3.09</c:v>
                </c:pt>
                <c:pt idx="7033">
                  <c:v>3.15</c:v>
                </c:pt>
                <c:pt idx="7034">
                  <c:v>3.15</c:v>
                </c:pt>
                <c:pt idx="7035">
                  <c:v>3.11</c:v>
                </c:pt>
                <c:pt idx="7036">
                  <c:v>3.16</c:v>
                </c:pt>
                <c:pt idx="7037">
                  <c:v>3.2</c:v>
                </c:pt>
                <c:pt idx="7038">
                  <c:v>3.2</c:v>
                </c:pt>
                <c:pt idx="7039">
                  <c:v>3.13</c:v>
                </c:pt>
                <c:pt idx="7040">
                  <c:v>3.06</c:v>
                </c:pt>
                <c:pt idx="7041">
                  <c:v>3.04</c:v>
                </c:pt>
                <c:pt idx="7042">
                  <c:v>3.1</c:v>
                </c:pt>
                <c:pt idx="7043">
                  <c:v>3.04</c:v>
                </c:pt>
                <c:pt idx="7044">
                  <c:v>2.93</c:v>
                </c:pt>
                <c:pt idx="7045">
                  <c:v>2.9</c:v>
                </c:pt>
                <c:pt idx="7046">
                  <c:v>2.9</c:v>
                </c:pt>
                <c:pt idx="7047">
                  <c:v>2.95</c:v>
                </c:pt>
                <c:pt idx="7048">
                  <c:v>2.93</c:v>
                </c:pt>
                <c:pt idx="7049">
                  <c:v>2.9</c:v>
                </c:pt>
                <c:pt idx="7050">
                  <c:v>2.94</c:v>
                </c:pt>
                <c:pt idx="7051">
                  <c:v>3</c:v>
                </c:pt>
                <c:pt idx="7052">
                  <c:v>3.05</c:v>
                </c:pt>
                <c:pt idx="7053">
                  <c:v>3.09</c:v>
                </c:pt>
                <c:pt idx="7054">
                  <c:v>3.08</c:v>
                </c:pt>
                <c:pt idx="7055">
                  <c:v>3.11</c:v>
                </c:pt>
                <c:pt idx="7056">
                  <c:v>3.09</c:v>
                </c:pt>
                <c:pt idx="7057">
                  <c:v>3.1</c:v>
                </c:pt>
                <c:pt idx="7058">
                  <c:v>3.08</c:v>
                </c:pt>
                <c:pt idx="7059">
                  <c:v>3.06</c:v>
                </c:pt>
                <c:pt idx="7060">
                  <c:v>3.07</c:v>
                </c:pt>
                <c:pt idx="7061">
                  <c:v>3.07</c:v>
                </c:pt>
                <c:pt idx="7062">
                  <c:v>3.04</c:v>
                </c:pt>
                <c:pt idx="7063">
                  <c:v>3.01</c:v>
                </c:pt>
                <c:pt idx="7064">
                  <c:v>2.89</c:v>
                </c:pt>
                <c:pt idx="7065">
                  <c:v>2.93</c:v>
                </c:pt>
                <c:pt idx="7066">
                  <c:v>2.95</c:v>
                </c:pt>
                <c:pt idx="7067">
                  <c:v>2.99</c:v>
                </c:pt>
                <c:pt idx="7068">
                  <c:v>2.95</c:v>
                </c:pt>
                <c:pt idx="7069">
                  <c:v>2.9</c:v>
                </c:pt>
                <c:pt idx="7070">
                  <c:v>2.91</c:v>
                </c:pt>
                <c:pt idx="7071">
                  <c:v>2.91</c:v>
                </c:pt>
                <c:pt idx="7072">
                  <c:v>2.91</c:v>
                </c:pt>
                <c:pt idx="7073">
                  <c:v>2.93</c:v>
                </c:pt>
                <c:pt idx="7074">
                  <c:v>2.97</c:v>
                </c:pt>
                <c:pt idx="7075">
                  <c:v>3.03</c:v>
                </c:pt>
                <c:pt idx="7076">
                  <c:v>3</c:v>
                </c:pt>
                <c:pt idx="7077">
                  <c:v>3.02</c:v>
                </c:pt>
                <c:pt idx="7078">
                  <c:v>3.01</c:v>
                </c:pt>
                <c:pt idx="7079">
                  <c:v>3</c:v>
                </c:pt>
                <c:pt idx="7080">
                  <c:v>2.96</c:v>
                </c:pt>
                <c:pt idx="7081">
                  <c:v>2.94</c:v>
                </c:pt>
                <c:pt idx="7082">
                  <c:v>2.95</c:v>
                </c:pt>
                <c:pt idx="7083">
                  <c:v>2.97</c:v>
                </c:pt>
                <c:pt idx="7084">
                  <c:v>2.96</c:v>
                </c:pt>
                <c:pt idx="7085">
                  <c:v>2.92</c:v>
                </c:pt>
                <c:pt idx="7086">
                  <c:v>2.9</c:v>
                </c:pt>
                <c:pt idx="7087">
                  <c:v>2.92</c:v>
                </c:pt>
                <c:pt idx="7088">
                  <c:v>2.96</c:v>
                </c:pt>
                <c:pt idx="7089">
                  <c:v>3</c:v>
                </c:pt>
                <c:pt idx="7090">
                  <c:v>2.99</c:v>
                </c:pt>
                <c:pt idx="7092">
                  <c:v>3.01</c:v>
                </c:pt>
                <c:pt idx="7093">
                  <c:v>2.96</c:v>
                </c:pt>
                <c:pt idx="7094">
                  <c:v>2.89</c:v>
                </c:pt>
                <c:pt idx="7095">
                  <c:v>2.95</c:v>
                </c:pt>
                <c:pt idx="7096">
                  <c:v>3.02</c:v>
                </c:pt>
                <c:pt idx="7097">
                  <c:v>3.02</c:v>
                </c:pt>
                <c:pt idx="7098">
                  <c:v>3.01</c:v>
                </c:pt>
                <c:pt idx="7099">
                  <c:v>3.08</c:v>
                </c:pt>
                <c:pt idx="7100">
                  <c:v>3.09</c:v>
                </c:pt>
                <c:pt idx="7101">
                  <c:v>3.11</c:v>
                </c:pt>
                <c:pt idx="7102">
                  <c:v>3.04</c:v>
                </c:pt>
                <c:pt idx="7103">
                  <c:v>2.98</c:v>
                </c:pt>
                <c:pt idx="7104">
                  <c:v>2.99</c:v>
                </c:pt>
                <c:pt idx="7105">
                  <c:v>3</c:v>
                </c:pt>
                <c:pt idx="7106">
                  <c:v>2.98</c:v>
                </c:pt>
                <c:pt idx="7108">
                  <c:v>2.98</c:v>
                </c:pt>
                <c:pt idx="7109">
                  <c:v>2.93</c:v>
                </c:pt>
                <c:pt idx="7110">
                  <c:v>2.88</c:v>
                </c:pt>
                <c:pt idx="7111">
                  <c:v>2.8</c:v>
                </c:pt>
                <c:pt idx="7112">
                  <c:v>2.8</c:v>
                </c:pt>
                <c:pt idx="7113">
                  <c:v>2.87</c:v>
                </c:pt>
                <c:pt idx="7114">
                  <c:v>2.83</c:v>
                </c:pt>
                <c:pt idx="7115">
                  <c:v>2.81</c:v>
                </c:pt>
                <c:pt idx="7116">
                  <c:v>2.84</c:v>
                </c:pt>
                <c:pt idx="7117">
                  <c:v>2.87</c:v>
                </c:pt>
                <c:pt idx="7118">
                  <c:v>2.87</c:v>
                </c:pt>
                <c:pt idx="7119">
                  <c:v>2.87</c:v>
                </c:pt>
                <c:pt idx="7120">
                  <c:v>2.85</c:v>
                </c:pt>
                <c:pt idx="7121">
                  <c:v>2.85</c:v>
                </c:pt>
                <c:pt idx="7122">
                  <c:v>2.8</c:v>
                </c:pt>
                <c:pt idx="7123">
                  <c:v>2.76</c:v>
                </c:pt>
                <c:pt idx="7124">
                  <c:v>2.54</c:v>
                </c:pt>
                <c:pt idx="7125">
                  <c:v>2.5</c:v>
                </c:pt>
                <c:pt idx="7126">
                  <c:v>2.54</c:v>
                </c:pt>
                <c:pt idx="7127">
                  <c:v>2.52</c:v>
                </c:pt>
                <c:pt idx="7128">
                  <c:v>2.5299999999999998</c:v>
                </c:pt>
                <c:pt idx="7129">
                  <c:v>2.34</c:v>
                </c:pt>
                <c:pt idx="7130">
                  <c:v>2.16</c:v>
                </c:pt>
                <c:pt idx="7131">
                  <c:v>2.29</c:v>
                </c:pt>
                <c:pt idx="7132">
                  <c:v>2.31</c:v>
                </c:pt>
                <c:pt idx="7133">
                  <c:v>2.37</c:v>
                </c:pt>
                <c:pt idx="7134">
                  <c:v>2.54</c:v>
                </c:pt>
                <c:pt idx="7135">
                  <c:v>2.5299999999999998</c:v>
                </c:pt>
                <c:pt idx="7136">
                  <c:v>2.57</c:v>
                </c:pt>
                <c:pt idx="7137">
                  <c:v>2.69</c:v>
                </c:pt>
                <c:pt idx="7138">
                  <c:v>2.73</c:v>
                </c:pt>
                <c:pt idx="7139">
                  <c:v>2.69</c:v>
                </c:pt>
                <c:pt idx="7140">
                  <c:v>2.62</c:v>
                </c:pt>
                <c:pt idx="7141">
                  <c:v>2.61</c:v>
                </c:pt>
                <c:pt idx="7142">
                  <c:v>2.66</c:v>
                </c:pt>
                <c:pt idx="7143">
                  <c:v>2.69</c:v>
                </c:pt>
                <c:pt idx="7144">
                  <c:v>2.64</c:v>
                </c:pt>
                <c:pt idx="7145">
                  <c:v>2.61</c:v>
                </c:pt>
                <c:pt idx="7146">
                  <c:v>2.6</c:v>
                </c:pt>
                <c:pt idx="7147">
                  <c:v>2.63</c:v>
                </c:pt>
                <c:pt idx="7148">
                  <c:v>2.65</c:v>
                </c:pt>
                <c:pt idx="7149">
                  <c:v>2.67</c:v>
                </c:pt>
                <c:pt idx="7150">
                  <c:v>2.71</c:v>
                </c:pt>
                <c:pt idx="7151">
                  <c:v>2.62</c:v>
                </c:pt>
                <c:pt idx="7152">
                  <c:v>2.5499999999999998</c:v>
                </c:pt>
                <c:pt idx="7153">
                  <c:v>2.5499999999999998</c:v>
                </c:pt>
                <c:pt idx="7154">
                  <c:v>2.5299999999999998</c:v>
                </c:pt>
                <c:pt idx="7155">
                  <c:v>2.38</c:v>
                </c:pt>
                <c:pt idx="7156">
                  <c:v>2.4300000000000002</c:v>
                </c:pt>
                <c:pt idx="7157">
                  <c:v>2.41</c:v>
                </c:pt>
                <c:pt idx="7158">
                  <c:v>2.33</c:v>
                </c:pt>
                <c:pt idx="7159">
                  <c:v>2.2400000000000002</c:v>
                </c:pt>
                <c:pt idx="7160">
                  <c:v>2.2400000000000002</c:v>
                </c:pt>
                <c:pt idx="7161">
                  <c:v>2.17</c:v>
                </c:pt>
                <c:pt idx="7162">
                  <c:v>2.09</c:v>
                </c:pt>
                <c:pt idx="7163">
                  <c:v>2.11</c:v>
                </c:pt>
                <c:pt idx="7164">
                  <c:v>2.09</c:v>
                </c:pt>
                <c:pt idx="7165">
                  <c:v>2.08</c:v>
                </c:pt>
                <c:pt idx="7166">
                  <c:v>2.17</c:v>
                </c:pt>
                <c:pt idx="7167">
                  <c:v>2.0699999999999998</c:v>
                </c:pt>
                <c:pt idx="7168">
                  <c:v>2.2799999999999998</c:v>
                </c:pt>
                <c:pt idx="7169">
                  <c:v>2.2200000000000002</c:v>
                </c:pt>
                <c:pt idx="7170">
                  <c:v>2.21</c:v>
                </c:pt>
                <c:pt idx="7171">
                  <c:v>2.1800000000000002</c:v>
                </c:pt>
                <c:pt idx="7172">
                  <c:v>2.11</c:v>
                </c:pt>
                <c:pt idx="7173">
                  <c:v>2.1</c:v>
                </c:pt>
                <c:pt idx="7174">
                  <c:v>2.08</c:v>
                </c:pt>
                <c:pt idx="7175">
                  <c:v>2.1</c:v>
                </c:pt>
                <c:pt idx="7176">
                  <c:v>2.11</c:v>
                </c:pt>
                <c:pt idx="7177">
                  <c:v>2.16</c:v>
                </c:pt>
                <c:pt idx="7178">
                  <c:v>2.12</c:v>
                </c:pt>
                <c:pt idx="7179">
                  <c:v>2.11</c:v>
                </c:pt>
                <c:pt idx="7180">
                  <c:v>2.08</c:v>
                </c:pt>
                <c:pt idx="7181">
                  <c:v>2.11</c:v>
                </c:pt>
                <c:pt idx="7182">
                  <c:v>2.12</c:v>
                </c:pt>
                <c:pt idx="7183">
                  <c:v>2.16</c:v>
                </c:pt>
                <c:pt idx="7184">
                  <c:v>2.15</c:v>
                </c:pt>
                <c:pt idx="7185">
                  <c:v>2.15</c:v>
                </c:pt>
                <c:pt idx="7186">
                  <c:v>2.14</c:v>
                </c:pt>
                <c:pt idx="7187">
                  <c:v>2.17</c:v>
                </c:pt>
                <c:pt idx="7188">
                  <c:v>2.14</c:v>
                </c:pt>
                <c:pt idx="7189">
                  <c:v>2.08</c:v>
                </c:pt>
                <c:pt idx="7190">
                  <c:v>2.06</c:v>
                </c:pt>
                <c:pt idx="7191">
                  <c:v>2.08</c:v>
                </c:pt>
                <c:pt idx="7192">
                  <c:v>2.08</c:v>
                </c:pt>
                <c:pt idx="7193">
                  <c:v>2.15</c:v>
                </c:pt>
                <c:pt idx="7194">
                  <c:v>2.16</c:v>
                </c:pt>
                <c:pt idx="7195">
                  <c:v>2.17</c:v>
                </c:pt>
                <c:pt idx="7196">
                  <c:v>2.2000000000000002</c:v>
                </c:pt>
                <c:pt idx="7197">
                  <c:v>2.21</c:v>
                </c:pt>
                <c:pt idx="7198">
                  <c:v>2.25</c:v>
                </c:pt>
                <c:pt idx="7199">
                  <c:v>2.2599999999999998</c:v>
                </c:pt>
                <c:pt idx="7200">
                  <c:v>2.2200000000000002</c:v>
                </c:pt>
                <c:pt idx="7201">
                  <c:v>2.25</c:v>
                </c:pt>
                <c:pt idx="7202">
                  <c:v>2.17</c:v>
                </c:pt>
                <c:pt idx="7203">
                  <c:v>2.2200000000000002</c:v>
                </c:pt>
                <c:pt idx="7204">
                  <c:v>2.1800000000000002</c:v>
                </c:pt>
                <c:pt idx="7205">
                  <c:v>2.2599999999999998</c:v>
                </c:pt>
                <c:pt idx="7206">
                  <c:v>2.29</c:v>
                </c:pt>
                <c:pt idx="7207">
                  <c:v>2.2599999999999998</c:v>
                </c:pt>
                <c:pt idx="7208">
                  <c:v>2.27</c:v>
                </c:pt>
                <c:pt idx="7209">
                  <c:v>2.29</c:v>
                </c:pt>
                <c:pt idx="7210">
                  <c:v>2.2799999999999998</c:v>
                </c:pt>
                <c:pt idx="7211">
                  <c:v>2.27</c:v>
                </c:pt>
                <c:pt idx="7212">
                  <c:v>2.2799999999999998</c:v>
                </c:pt>
                <c:pt idx="7213">
                  <c:v>2.21</c:v>
                </c:pt>
                <c:pt idx="7214">
                  <c:v>2.21</c:v>
                </c:pt>
                <c:pt idx="7215">
                  <c:v>2.1800000000000002</c:v>
                </c:pt>
                <c:pt idx="7216">
                  <c:v>2.21</c:v>
                </c:pt>
                <c:pt idx="7217">
                  <c:v>2.2000000000000002</c:v>
                </c:pt>
                <c:pt idx="7218">
                  <c:v>2.2000000000000002</c:v>
                </c:pt>
                <c:pt idx="7219">
                  <c:v>2.1800000000000002</c:v>
                </c:pt>
                <c:pt idx="7220">
                  <c:v>2.19</c:v>
                </c:pt>
                <c:pt idx="7221">
                  <c:v>2.17</c:v>
                </c:pt>
                <c:pt idx="7222">
                  <c:v>2.13</c:v>
                </c:pt>
                <c:pt idx="7223">
                  <c:v>2.09</c:v>
                </c:pt>
                <c:pt idx="7224">
                  <c:v>2.08</c:v>
                </c:pt>
                <c:pt idx="7225">
                  <c:v>2.06</c:v>
                </c:pt>
                <c:pt idx="7226">
                  <c:v>2.0299999999999998</c:v>
                </c:pt>
                <c:pt idx="7227">
                  <c:v>2.1</c:v>
                </c:pt>
                <c:pt idx="7228">
                  <c:v>2.14</c:v>
                </c:pt>
                <c:pt idx="7229">
                  <c:v>2.2400000000000002</c:v>
                </c:pt>
                <c:pt idx="7230">
                  <c:v>2.2200000000000002</c:v>
                </c:pt>
                <c:pt idx="7231">
                  <c:v>2.23</c:v>
                </c:pt>
                <c:pt idx="7232">
                  <c:v>2.2400000000000002</c:v>
                </c:pt>
                <c:pt idx="7233">
                  <c:v>2.2599999999999998</c:v>
                </c:pt>
                <c:pt idx="7234">
                  <c:v>2.27</c:v>
                </c:pt>
                <c:pt idx="7235">
                  <c:v>2.2599999999999998</c:v>
                </c:pt>
                <c:pt idx="7236">
                  <c:v>2.2599999999999998</c:v>
                </c:pt>
                <c:pt idx="7237">
                  <c:v>2.25</c:v>
                </c:pt>
                <c:pt idx="7238">
                  <c:v>2.27</c:v>
                </c:pt>
                <c:pt idx="7239">
                  <c:v>2.23</c:v>
                </c:pt>
                <c:pt idx="7240">
                  <c:v>2.23</c:v>
                </c:pt>
                <c:pt idx="7241">
                  <c:v>2.21</c:v>
                </c:pt>
                <c:pt idx="7242">
                  <c:v>2.21</c:v>
                </c:pt>
                <c:pt idx="7243">
                  <c:v>2.19</c:v>
                </c:pt>
                <c:pt idx="7244">
                  <c:v>2.17</c:v>
                </c:pt>
                <c:pt idx="7245">
                  <c:v>2.13</c:v>
                </c:pt>
                <c:pt idx="7246">
                  <c:v>2.12</c:v>
                </c:pt>
                <c:pt idx="7247">
                  <c:v>2.08</c:v>
                </c:pt>
                <c:pt idx="7248">
                  <c:v>2.11</c:v>
                </c:pt>
                <c:pt idx="7249">
                  <c:v>2.1</c:v>
                </c:pt>
                <c:pt idx="7250">
                  <c:v>2.0699999999999998</c:v>
                </c:pt>
                <c:pt idx="7251">
                  <c:v>2.08</c:v>
                </c:pt>
                <c:pt idx="7252">
                  <c:v>2.15</c:v>
                </c:pt>
                <c:pt idx="7253">
                  <c:v>2.19</c:v>
                </c:pt>
                <c:pt idx="7254">
                  <c:v>2.1800000000000002</c:v>
                </c:pt>
                <c:pt idx="7255">
                  <c:v>2.17</c:v>
                </c:pt>
                <c:pt idx="7256">
                  <c:v>2.15</c:v>
                </c:pt>
                <c:pt idx="7257">
                  <c:v>2.13</c:v>
                </c:pt>
                <c:pt idx="7258">
                  <c:v>2.0699999999999998</c:v>
                </c:pt>
                <c:pt idx="7259">
                  <c:v>2.06</c:v>
                </c:pt>
                <c:pt idx="7260">
                  <c:v>2.04</c:v>
                </c:pt>
                <c:pt idx="7261">
                  <c:v>2.0499999999999998</c:v>
                </c:pt>
                <c:pt idx="7262">
                  <c:v>2.0299999999999998</c:v>
                </c:pt>
                <c:pt idx="7263">
                  <c:v>2.0099999999999998</c:v>
                </c:pt>
                <c:pt idx="7264">
                  <c:v>2</c:v>
                </c:pt>
                <c:pt idx="7265">
                  <c:v>1.96</c:v>
                </c:pt>
                <c:pt idx="7266">
                  <c:v>1.96</c:v>
                </c:pt>
                <c:pt idx="7267">
                  <c:v>1.97</c:v>
                </c:pt>
                <c:pt idx="7268">
                  <c:v>1.98</c:v>
                </c:pt>
                <c:pt idx="7269">
                  <c:v>1.98</c:v>
                </c:pt>
                <c:pt idx="7270">
                  <c:v>1.97</c:v>
                </c:pt>
                <c:pt idx="7271">
                  <c:v>2.0099999999999998</c:v>
                </c:pt>
                <c:pt idx="7272">
                  <c:v>2.0299999999999998</c:v>
                </c:pt>
                <c:pt idx="7273">
                  <c:v>2.02</c:v>
                </c:pt>
                <c:pt idx="7274">
                  <c:v>2</c:v>
                </c:pt>
                <c:pt idx="7275">
                  <c:v>1.99</c:v>
                </c:pt>
                <c:pt idx="7276">
                  <c:v>2</c:v>
                </c:pt>
                <c:pt idx="7279">
                  <c:v>2</c:v>
                </c:pt>
                <c:pt idx="7280">
                  <c:v>2</c:v>
                </c:pt>
                <c:pt idx="7281">
                  <c:v>2.25</c:v>
                </c:pt>
                <c:pt idx="7283">
                  <c:v>2.0699999999999998</c:v>
                </c:pt>
                <c:pt idx="7284">
                  <c:v>2.12</c:v>
                </c:pt>
                <c:pt idx="7285">
                  <c:v>2.14</c:v>
                </c:pt>
                <c:pt idx="7286">
                  <c:v>2.11</c:v>
                </c:pt>
                <c:pt idx="7287">
                  <c:v>2.1</c:v>
                </c:pt>
                <c:pt idx="7288">
                  <c:v>2.1</c:v>
                </c:pt>
                <c:pt idx="7289">
                  <c:v>2.15</c:v>
                </c:pt>
                <c:pt idx="7290">
                  <c:v>2.15</c:v>
                </c:pt>
                <c:pt idx="7291">
                  <c:v>2.13</c:v>
                </c:pt>
                <c:pt idx="7292">
                  <c:v>2.12</c:v>
                </c:pt>
                <c:pt idx="7293">
                  <c:v>2.13</c:v>
                </c:pt>
                <c:pt idx="7294">
                  <c:v>2.1800000000000002</c:v>
                </c:pt>
                <c:pt idx="7295">
                  <c:v>2.15</c:v>
                </c:pt>
                <c:pt idx="7296">
                  <c:v>2.1800000000000002</c:v>
                </c:pt>
                <c:pt idx="7297">
                  <c:v>2.16</c:v>
                </c:pt>
                <c:pt idx="7298">
                  <c:v>2.13</c:v>
                </c:pt>
                <c:pt idx="7299">
                  <c:v>2.16</c:v>
                </c:pt>
                <c:pt idx="7300">
                  <c:v>2.2200000000000002</c:v>
                </c:pt>
                <c:pt idx="7301">
                  <c:v>2.29</c:v>
                </c:pt>
                <c:pt idx="7302">
                  <c:v>2.2599999999999998</c:v>
                </c:pt>
                <c:pt idx="7303">
                  <c:v>2.31</c:v>
                </c:pt>
                <c:pt idx="7304">
                  <c:v>2.27</c:v>
                </c:pt>
                <c:pt idx="7305">
                  <c:v>2.2400000000000002</c:v>
                </c:pt>
                <c:pt idx="7306">
                  <c:v>2.25</c:v>
                </c:pt>
                <c:pt idx="7307">
                  <c:v>2.2799999999999998</c:v>
                </c:pt>
                <c:pt idx="7308">
                  <c:v>2.27</c:v>
                </c:pt>
                <c:pt idx="7309">
                  <c:v>2.25</c:v>
                </c:pt>
                <c:pt idx="7310">
                  <c:v>2.2400000000000002</c:v>
                </c:pt>
                <c:pt idx="7311">
                  <c:v>2.2400000000000002</c:v>
                </c:pt>
                <c:pt idx="7312">
                  <c:v>2.27</c:v>
                </c:pt>
                <c:pt idx="7313">
                  <c:v>2.29</c:v>
                </c:pt>
                <c:pt idx="7314">
                  <c:v>2.2599999999999998</c:v>
                </c:pt>
                <c:pt idx="7315">
                  <c:v>2.2799999999999998</c:v>
                </c:pt>
                <c:pt idx="7316">
                  <c:v>2.27</c:v>
                </c:pt>
                <c:pt idx="7317">
                  <c:v>2.2599999999999998</c:v>
                </c:pt>
                <c:pt idx="7318">
                  <c:v>2.2799999999999998</c:v>
                </c:pt>
                <c:pt idx="7319">
                  <c:v>2.23</c:v>
                </c:pt>
                <c:pt idx="7320">
                  <c:v>2.2200000000000002</c:v>
                </c:pt>
                <c:pt idx="7321">
                  <c:v>2.2400000000000002</c:v>
                </c:pt>
                <c:pt idx="7322">
                  <c:v>2.1800000000000002</c:v>
                </c:pt>
                <c:pt idx="7323">
                  <c:v>2.16</c:v>
                </c:pt>
                <c:pt idx="7324">
                  <c:v>2.17</c:v>
                </c:pt>
                <c:pt idx="7325">
                  <c:v>2.13</c:v>
                </c:pt>
                <c:pt idx="7326">
                  <c:v>2.09</c:v>
                </c:pt>
                <c:pt idx="7327">
                  <c:v>2.13</c:v>
                </c:pt>
                <c:pt idx="7328">
                  <c:v>2.13</c:v>
                </c:pt>
                <c:pt idx="7329">
                  <c:v>2.14</c:v>
                </c:pt>
                <c:pt idx="7330">
                  <c:v>2.12</c:v>
                </c:pt>
                <c:pt idx="7331">
                  <c:v>2.12</c:v>
                </c:pt>
                <c:pt idx="7332">
                  <c:v>2.1</c:v>
                </c:pt>
                <c:pt idx="7333">
                  <c:v>2.09</c:v>
                </c:pt>
                <c:pt idx="7334">
                  <c:v>2.09</c:v>
                </c:pt>
                <c:pt idx="7335">
                  <c:v>2.06</c:v>
                </c:pt>
                <c:pt idx="7336">
                  <c:v>2.0299999999999998</c:v>
                </c:pt>
                <c:pt idx="7337">
                  <c:v>2.0099999999999998</c:v>
                </c:pt>
                <c:pt idx="7338">
                  <c:v>2.0299999999999998</c:v>
                </c:pt>
                <c:pt idx="7339">
                  <c:v>2.0099999999999998</c:v>
                </c:pt>
                <c:pt idx="7340">
                  <c:v>2.0099999999999998</c:v>
                </c:pt>
                <c:pt idx="7341">
                  <c:v>2.0299999999999998</c:v>
                </c:pt>
                <c:pt idx="7342">
                  <c:v>2.06</c:v>
                </c:pt>
                <c:pt idx="7343">
                  <c:v>2.0099999999999998</c:v>
                </c:pt>
                <c:pt idx="7344">
                  <c:v>2.0299999999999998</c:v>
                </c:pt>
                <c:pt idx="7347">
                  <c:v>2.0299999999999998</c:v>
                </c:pt>
                <c:pt idx="7348">
                  <c:v>1.98</c:v>
                </c:pt>
                <c:pt idx="7349">
                  <c:v>1.9</c:v>
                </c:pt>
                <c:pt idx="7350">
                  <c:v>1.73</c:v>
                </c:pt>
                <c:pt idx="7351">
                  <c:v>1.75</c:v>
                </c:pt>
                <c:pt idx="7352">
                  <c:v>1.79</c:v>
                </c:pt>
                <c:pt idx="7353">
                  <c:v>1.87</c:v>
                </c:pt>
                <c:pt idx="7354">
                  <c:v>1.85</c:v>
                </c:pt>
                <c:pt idx="7355">
                  <c:v>1.81</c:v>
                </c:pt>
                <c:pt idx="7356">
                  <c:v>1.8</c:v>
                </c:pt>
                <c:pt idx="7357">
                  <c:v>1.82</c:v>
                </c:pt>
                <c:pt idx="7358">
                  <c:v>1.78</c:v>
                </c:pt>
                <c:pt idx="7359">
                  <c:v>1.79</c:v>
                </c:pt>
                <c:pt idx="7360">
                  <c:v>1.79</c:v>
                </c:pt>
                <c:pt idx="7361">
                  <c:v>1.74</c:v>
                </c:pt>
                <c:pt idx="7362">
                  <c:v>1.74</c:v>
                </c:pt>
                <c:pt idx="7363">
                  <c:v>1.74</c:v>
                </c:pt>
                <c:pt idx="7364">
                  <c:v>1.75</c:v>
                </c:pt>
                <c:pt idx="7365">
                  <c:v>1.75</c:v>
                </c:pt>
                <c:pt idx="7366">
                  <c:v>1.74</c:v>
                </c:pt>
                <c:pt idx="7367">
                  <c:v>1.7</c:v>
                </c:pt>
                <c:pt idx="7369">
                  <c:v>1.67</c:v>
                </c:pt>
                <c:pt idx="7370">
                  <c:v>1.71</c:v>
                </c:pt>
                <c:pt idx="7371">
                  <c:v>1.69</c:v>
                </c:pt>
                <c:pt idx="7372">
                  <c:v>1.72</c:v>
                </c:pt>
                <c:pt idx="7373">
                  <c:v>1.72</c:v>
                </c:pt>
                <c:pt idx="7374">
                  <c:v>1.72</c:v>
                </c:pt>
                <c:pt idx="7375">
                  <c:v>1.82</c:v>
                </c:pt>
                <c:pt idx="7376">
                  <c:v>1.83</c:v>
                </c:pt>
                <c:pt idx="7377">
                  <c:v>1.93</c:v>
                </c:pt>
                <c:pt idx="7378">
                  <c:v>1.93</c:v>
                </c:pt>
                <c:pt idx="7379">
                  <c:v>1.89</c:v>
                </c:pt>
                <c:pt idx="7380">
                  <c:v>1.86</c:v>
                </c:pt>
                <c:pt idx="7381">
                  <c:v>1.86</c:v>
                </c:pt>
                <c:pt idx="7382">
                  <c:v>1.92</c:v>
                </c:pt>
                <c:pt idx="7383">
                  <c:v>1.87</c:v>
                </c:pt>
                <c:pt idx="7384">
                  <c:v>1.94</c:v>
                </c:pt>
                <c:pt idx="7385">
                  <c:v>1.96</c:v>
                </c:pt>
                <c:pt idx="7386">
                  <c:v>1.98</c:v>
                </c:pt>
                <c:pt idx="7387">
                  <c:v>2.0099999999999998</c:v>
                </c:pt>
                <c:pt idx="7388">
                  <c:v>2.06</c:v>
                </c:pt>
                <c:pt idx="7389">
                  <c:v>2.06</c:v>
                </c:pt>
                <c:pt idx="7390">
                  <c:v>2.08</c:v>
                </c:pt>
                <c:pt idx="7391">
                  <c:v>2.09</c:v>
                </c:pt>
                <c:pt idx="7392">
                  <c:v>2.1</c:v>
                </c:pt>
                <c:pt idx="7393">
                  <c:v>2.0699999999999998</c:v>
                </c:pt>
                <c:pt idx="7394">
                  <c:v>2.15</c:v>
                </c:pt>
                <c:pt idx="7395">
                  <c:v>2.13</c:v>
                </c:pt>
                <c:pt idx="7396">
                  <c:v>2.16</c:v>
                </c:pt>
                <c:pt idx="7397">
                  <c:v>2.2200000000000002</c:v>
                </c:pt>
                <c:pt idx="7398">
                  <c:v>2.2200000000000002</c:v>
                </c:pt>
                <c:pt idx="7399">
                  <c:v>2.16</c:v>
                </c:pt>
                <c:pt idx="7400">
                  <c:v>2.1</c:v>
                </c:pt>
                <c:pt idx="7401">
                  <c:v>2.08</c:v>
                </c:pt>
                <c:pt idx="7402">
                  <c:v>2.14</c:v>
                </c:pt>
                <c:pt idx="7403">
                  <c:v>2.1</c:v>
                </c:pt>
                <c:pt idx="7404">
                  <c:v>2.23</c:v>
                </c:pt>
                <c:pt idx="7405">
                  <c:v>2.31</c:v>
                </c:pt>
                <c:pt idx="7406">
                  <c:v>2.4500000000000002</c:v>
                </c:pt>
                <c:pt idx="7407">
                  <c:v>2.4700000000000002</c:v>
                </c:pt>
                <c:pt idx="7408">
                  <c:v>2.37</c:v>
                </c:pt>
                <c:pt idx="7409">
                  <c:v>2.31</c:v>
                </c:pt>
                <c:pt idx="7410">
                  <c:v>2.37</c:v>
                </c:pt>
                <c:pt idx="7411">
                  <c:v>2.35</c:v>
                </c:pt>
                <c:pt idx="7412">
                  <c:v>2.2999999999999998</c:v>
                </c:pt>
                <c:pt idx="7413">
                  <c:v>2.2999999999999998</c:v>
                </c:pt>
                <c:pt idx="7414">
                  <c:v>2.27</c:v>
                </c:pt>
                <c:pt idx="7415">
                  <c:v>2.29</c:v>
                </c:pt>
                <c:pt idx="7416">
                  <c:v>2.2599999999999998</c:v>
                </c:pt>
                <c:pt idx="7417">
                  <c:v>2.2400000000000002</c:v>
                </c:pt>
                <c:pt idx="7418">
                  <c:v>2.25</c:v>
                </c:pt>
                <c:pt idx="7419">
                  <c:v>2.23</c:v>
                </c:pt>
                <c:pt idx="7420">
                  <c:v>2.1800000000000002</c:v>
                </c:pt>
                <c:pt idx="7421">
                  <c:v>2.21</c:v>
                </c:pt>
                <c:pt idx="7422">
                  <c:v>2.2000000000000002</c:v>
                </c:pt>
                <c:pt idx="7423">
                  <c:v>2.19</c:v>
                </c:pt>
                <c:pt idx="7424">
                  <c:v>2.1800000000000002</c:v>
                </c:pt>
                <c:pt idx="7425">
                  <c:v>2.19</c:v>
                </c:pt>
                <c:pt idx="7426">
                  <c:v>2.2000000000000002</c:v>
                </c:pt>
                <c:pt idx="7427">
                  <c:v>2.2200000000000002</c:v>
                </c:pt>
                <c:pt idx="7428">
                  <c:v>2.27</c:v>
                </c:pt>
                <c:pt idx="7429">
                  <c:v>2.2799999999999998</c:v>
                </c:pt>
                <c:pt idx="7430">
                  <c:v>2.2799999999999998</c:v>
                </c:pt>
                <c:pt idx="7431">
                  <c:v>2.2799999999999998</c:v>
                </c:pt>
                <c:pt idx="7432">
                  <c:v>2.2599999999999998</c:v>
                </c:pt>
                <c:pt idx="7433">
                  <c:v>2.25</c:v>
                </c:pt>
                <c:pt idx="7434">
                  <c:v>2.23</c:v>
                </c:pt>
                <c:pt idx="7435">
                  <c:v>2.21</c:v>
                </c:pt>
                <c:pt idx="7436">
                  <c:v>2.2599999999999998</c:v>
                </c:pt>
                <c:pt idx="7437">
                  <c:v>2.2599999999999998</c:v>
                </c:pt>
                <c:pt idx="7438">
                  <c:v>2.25</c:v>
                </c:pt>
                <c:pt idx="7439">
                  <c:v>2.25</c:v>
                </c:pt>
                <c:pt idx="7440">
                  <c:v>2.2400000000000002</c:v>
                </c:pt>
                <c:pt idx="7441">
                  <c:v>2.2400000000000002</c:v>
                </c:pt>
                <c:pt idx="7442">
                  <c:v>2.34</c:v>
                </c:pt>
                <c:pt idx="7443">
                  <c:v>2.34</c:v>
                </c:pt>
                <c:pt idx="7444">
                  <c:v>2.4300000000000002</c:v>
                </c:pt>
                <c:pt idx="7445">
                  <c:v>2.39</c:v>
                </c:pt>
                <c:pt idx="7446">
                  <c:v>2.44</c:v>
                </c:pt>
                <c:pt idx="7447">
                  <c:v>2.41</c:v>
                </c:pt>
                <c:pt idx="7448">
                  <c:v>2.44</c:v>
                </c:pt>
                <c:pt idx="7449">
                  <c:v>2.46</c:v>
                </c:pt>
                <c:pt idx="7450">
                  <c:v>2.4900000000000002</c:v>
                </c:pt>
                <c:pt idx="7451">
                  <c:v>2.46</c:v>
                </c:pt>
                <c:pt idx="7452">
                  <c:v>2.44</c:v>
                </c:pt>
                <c:pt idx="7453">
                  <c:v>2.4700000000000002</c:v>
                </c:pt>
                <c:pt idx="7454">
                  <c:v>2.46</c:v>
                </c:pt>
                <c:pt idx="7455">
                  <c:v>2.4700000000000002</c:v>
                </c:pt>
                <c:pt idx="7456">
                  <c:v>2.5</c:v>
                </c:pt>
                <c:pt idx="7457">
                  <c:v>2.52</c:v>
                </c:pt>
                <c:pt idx="7458">
                  <c:v>2.52</c:v>
                </c:pt>
                <c:pt idx="7459">
                  <c:v>2.63</c:v>
                </c:pt>
                <c:pt idx="7460">
                  <c:v>2.56</c:v>
                </c:pt>
                <c:pt idx="7461">
                  <c:v>2.57</c:v>
                </c:pt>
                <c:pt idx="7462">
                  <c:v>2.63</c:v>
                </c:pt>
                <c:pt idx="7463">
                  <c:v>2.59</c:v>
                </c:pt>
                <c:pt idx="7464">
                  <c:v>2.5499999999999998</c:v>
                </c:pt>
                <c:pt idx="7465">
                  <c:v>2.5299999999999998</c:v>
                </c:pt>
                <c:pt idx="7466">
                  <c:v>2.48</c:v>
                </c:pt>
                <c:pt idx="7467">
                  <c:v>2.48</c:v>
                </c:pt>
                <c:pt idx="7468">
                  <c:v>2.5099999999999998</c:v>
                </c:pt>
                <c:pt idx="7469">
                  <c:v>2.4300000000000002</c:v>
                </c:pt>
                <c:pt idx="7470">
                  <c:v>2.4700000000000002</c:v>
                </c:pt>
                <c:pt idx="7471">
                  <c:v>2.4300000000000002</c:v>
                </c:pt>
                <c:pt idx="7472">
                  <c:v>2.39</c:v>
                </c:pt>
                <c:pt idx="7473">
                  <c:v>2.35</c:v>
                </c:pt>
                <c:pt idx="7474">
                  <c:v>2.37</c:v>
                </c:pt>
                <c:pt idx="7475">
                  <c:v>2.34</c:v>
                </c:pt>
                <c:pt idx="7476">
                  <c:v>2.34</c:v>
                </c:pt>
                <c:pt idx="7477">
                  <c:v>2.34</c:v>
                </c:pt>
                <c:pt idx="7478">
                  <c:v>2.41</c:v>
                </c:pt>
                <c:pt idx="7479">
                  <c:v>2.4300000000000002</c:v>
                </c:pt>
                <c:pt idx="7480">
                  <c:v>2.4500000000000002</c:v>
                </c:pt>
                <c:pt idx="7481">
                  <c:v>2.41</c:v>
                </c:pt>
                <c:pt idx="7482">
                  <c:v>2.4300000000000002</c:v>
                </c:pt>
                <c:pt idx="7483">
                  <c:v>2.4300000000000002</c:v>
                </c:pt>
                <c:pt idx="7484">
                  <c:v>2.46</c:v>
                </c:pt>
                <c:pt idx="7485">
                  <c:v>2.46</c:v>
                </c:pt>
                <c:pt idx="7486">
                  <c:v>2.4500000000000002</c:v>
                </c:pt>
                <c:pt idx="7487">
                  <c:v>2.48</c:v>
                </c:pt>
                <c:pt idx="7488">
                  <c:v>2.52</c:v>
                </c:pt>
                <c:pt idx="7489">
                  <c:v>2.46</c:v>
                </c:pt>
                <c:pt idx="7490">
                  <c:v>2.4300000000000002</c:v>
                </c:pt>
                <c:pt idx="7491">
                  <c:v>2.4300000000000002</c:v>
                </c:pt>
                <c:pt idx="7492">
                  <c:v>2.38</c:v>
                </c:pt>
                <c:pt idx="7493">
                  <c:v>2.34</c:v>
                </c:pt>
                <c:pt idx="7494">
                  <c:v>2.33</c:v>
                </c:pt>
                <c:pt idx="7495">
                  <c:v>2.3199999999999998</c:v>
                </c:pt>
                <c:pt idx="7496">
                  <c:v>2.31</c:v>
                </c:pt>
                <c:pt idx="7497">
                  <c:v>2.2999999999999998</c:v>
                </c:pt>
                <c:pt idx="7498">
                  <c:v>2.27</c:v>
                </c:pt>
                <c:pt idx="7499">
                  <c:v>2.25</c:v>
                </c:pt>
                <c:pt idx="7500">
                  <c:v>2.23</c:v>
                </c:pt>
                <c:pt idx="7501">
                  <c:v>2.2200000000000002</c:v>
                </c:pt>
                <c:pt idx="7502">
                  <c:v>2.29</c:v>
                </c:pt>
                <c:pt idx="7503">
                  <c:v>2.2999999999999998</c:v>
                </c:pt>
                <c:pt idx="7504">
                  <c:v>2.2400000000000002</c:v>
                </c:pt>
                <c:pt idx="7505">
                  <c:v>2.2999999999999998</c:v>
                </c:pt>
                <c:pt idx="7506">
                  <c:v>2.2999999999999998</c:v>
                </c:pt>
                <c:pt idx="7507">
                  <c:v>2.2999999999999998</c:v>
                </c:pt>
                <c:pt idx="7508">
                  <c:v>2.2799999999999998</c:v>
                </c:pt>
                <c:pt idx="7509">
                  <c:v>2.25</c:v>
                </c:pt>
                <c:pt idx="7510">
                  <c:v>2.2599999999999998</c:v>
                </c:pt>
                <c:pt idx="7511">
                  <c:v>2.25</c:v>
                </c:pt>
                <c:pt idx="7512">
                  <c:v>2.2799999999999998</c:v>
                </c:pt>
                <c:pt idx="7513">
                  <c:v>2.27</c:v>
                </c:pt>
                <c:pt idx="7514">
                  <c:v>2.29</c:v>
                </c:pt>
                <c:pt idx="7515">
                  <c:v>2.2799999999999998</c:v>
                </c:pt>
                <c:pt idx="7516">
                  <c:v>2.2599999999999998</c:v>
                </c:pt>
                <c:pt idx="7517">
                  <c:v>2.2400000000000002</c:v>
                </c:pt>
                <c:pt idx="7518">
                  <c:v>2.25</c:v>
                </c:pt>
                <c:pt idx="7519">
                  <c:v>2.2400000000000002</c:v>
                </c:pt>
                <c:pt idx="7520">
                  <c:v>2.2200000000000002</c:v>
                </c:pt>
                <c:pt idx="7521">
                  <c:v>2.25</c:v>
                </c:pt>
                <c:pt idx="7522">
                  <c:v>2.2200000000000002</c:v>
                </c:pt>
                <c:pt idx="7523">
                  <c:v>2.2599999999999998</c:v>
                </c:pt>
                <c:pt idx="7524">
                  <c:v>2.3199999999999998</c:v>
                </c:pt>
                <c:pt idx="7525">
                  <c:v>2.33</c:v>
                </c:pt>
                <c:pt idx="7526">
                  <c:v>2.3199999999999998</c:v>
                </c:pt>
                <c:pt idx="7527">
                  <c:v>2.31</c:v>
                </c:pt>
                <c:pt idx="7528">
                  <c:v>2.31</c:v>
                </c:pt>
                <c:pt idx="7529">
                  <c:v>2.3199999999999998</c:v>
                </c:pt>
                <c:pt idx="7530">
                  <c:v>2.31</c:v>
                </c:pt>
                <c:pt idx="7531">
                  <c:v>2.31</c:v>
                </c:pt>
                <c:pt idx="7532">
                  <c:v>2.31</c:v>
                </c:pt>
                <c:pt idx="7533">
                  <c:v>2.33</c:v>
                </c:pt>
                <c:pt idx="7534">
                  <c:v>2.34</c:v>
                </c:pt>
                <c:pt idx="7535">
                  <c:v>2.34</c:v>
                </c:pt>
                <c:pt idx="7536">
                  <c:v>2.36</c:v>
                </c:pt>
                <c:pt idx="7537">
                  <c:v>2.36</c:v>
                </c:pt>
                <c:pt idx="7540">
                  <c:v>2.44</c:v>
                </c:pt>
                <c:pt idx="7541">
                  <c:v>2.44</c:v>
                </c:pt>
                <c:pt idx="7542">
                  <c:v>2.4300000000000002</c:v>
                </c:pt>
                <c:pt idx="7544">
                  <c:v>2.42</c:v>
                </c:pt>
                <c:pt idx="7545">
                  <c:v>2.42</c:v>
                </c:pt>
                <c:pt idx="7546">
                  <c:v>2.4</c:v>
                </c:pt>
                <c:pt idx="7547">
                  <c:v>2.37</c:v>
                </c:pt>
                <c:pt idx="7548">
                  <c:v>2.36</c:v>
                </c:pt>
                <c:pt idx="7549">
                  <c:v>2.42</c:v>
                </c:pt>
                <c:pt idx="7550">
                  <c:v>2.37</c:v>
                </c:pt>
                <c:pt idx="7551">
                  <c:v>2.34</c:v>
                </c:pt>
                <c:pt idx="7552">
                  <c:v>2.3199999999999998</c:v>
                </c:pt>
                <c:pt idx="7553">
                  <c:v>2.4900000000000002</c:v>
                </c:pt>
                <c:pt idx="7554">
                  <c:v>2.44</c:v>
                </c:pt>
                <c:pt idx="7555">
                  <c:v>2.42</c:v>
                </c:pt>
                <c:pt idx="7556">
                  <c:v>2.4</c:v>
                </c:pt>
                <c:pt idx="7557">
                  <c:v>2.41</c:v>
                </c:pt>
                <c:pt idx="7558">
                  <c:v>2.44</c:v>
                </c:pt>
                <c:pt idx="7559">
                  <c:v>2.4300000000000002</c:v>
                </c:pt>
                <c:pt idx="7560">
                  <c:v>2.38</c:v>
                </c:pt>
                <c:pt idx="7561">
                  <c:v>2.36</c:v>
                </c:pt>
                <c:pt idx="7562">
                  <c:v>2.37</c:v>
                </c:pt>
                <c:pt idx="7563">
                  <c:v>2.34</c:v>
                </c:pt>
                <c:pt idx="7564">
                  <c:v>2.31</c:v>
                </c:pt>
                <c:pt idx="7565">
                  <c:v>2.25</c:v>
                </c:pt>
                <c:pt idx="7566">
                  <c:v>2.2200000000000002</c:v>
                </c:pt>
                <c:pt idx="7567">
                  <c:v>2.23</c:v>
                </c:pt>
                <c:pt idx="7568">
                  <c:v>2.2200000000000002</c:v>
                </c:pt>
                <c:pt idx="7569">
                  <c:v>2.2799999999999998</c:v>
                </c:pt>
                <c:pt idx="7570">
                  <c:v>2.25</c:v>
                </c:pt>
                <c:pt idx="7571">
                  <c:v>2.27</c:v>
                </c:pt>
                <c:pt idx="7572">
                  <c:v>2.29</c:v>
                </c:pt>
                <c:pt idx="7573">
                  <c:v>2.2999999999999998</c:v>
                </c:pt>
                <c:pt idx="7574">
                  <c:v>2.2799999999999998</c:v>
                </c:pt>
                <c:pt idx="7575">
                  <c:v>2.29</c:v>
                </c:pt>
                <c:pt idx="7576">
                  <c:v>2.29</c:v>
                </c:pt>
                <c:pt idx="7577">
                  <c:v>2.27</c:v>
                </c:pt>
                <c:pt idx="7578">
                  <c:v>2.25</c:v>
                </c:pt>
                <c:pt idx="7579">
                  <c:v>2.2999999999999998</c:v>
                </c:pt>
                <c:pt idx="7580">
                  <c:v>2.27</c:v>
                </c:pt>
                <c:pt idx="7581">
                  <c:v>2.2799999999999998</c:v>
                </c:pt>
                <c:pt idx="7582">
                  <c:v>2.2400000000000002</c:v>
                </c:pt>
                <c:pt idx="7583">
                  <c:v>2.2000000000000002</c:v>
                </c:pt>
                <c:pt idx="7584">
                  <c:v>2.12</c:v>
                </c:pt>
                <c:pt idx="7585">
                  <c:v>2.21</c:v>
                </c:pt>
                <c:pt idx="7586">
                  <c:v>2.15</c:v>
                </c:pt>
                <c:pt idx="7587">
                  <c:v>2.16</c:v>
                </c:pt>
                <c:pt idx="7588">
                  <c:v>2.1800000000000002</c:v>
                </c:pt>
                <c:pt idx="7589">
                  <c:v>2.21</c:v>
                </c:pt>
                <c:pt idx="7590">
                  <c:v>2.23</c:v>
                </c:pt>
                <c:pt idx="7591">
                  <c:v>2.2000000000000002</c:v>
                </c:pt>
                <c:pt idx="7592">
                  <c:v>2.23</c:v>
                </c:pt>
                <c:pt idx="7593">
                  <c:v>2.19</c:v>
                </c:pt>
                <c:pt idx="7594">
                  <c:v>2.15</c:v>
                </c:pt>
                <c:pt idx="7595">
                  <c:v>2.12</c:v>
                </c:pt>
                <c:pt idx="7596">
                  <c:v>2.12</c:v>
                </c:pt>
                <c:pt idx="7597">
                  <c:v>2.13</c:v>
                </c:pt>
                <c:pt idx="7598">
                  <c:v>2.15</c:v>
                </c:pt>
                <c:pt idx="7599">
                  <c:v>2.2000000000000002</c:v>
                </c:pt>
                <c:pt idx="7600">
                  <c:v>2.16</c:v>
                </c:pt>
                <c:pt idx="7601">
                  <c:v>2.14</c:v>
                </c:pt>
                <c:pt idx="7602">
                  <c:v>2.12</c:v>
                </c:pt>
                <c:pt idx="7603">
                  <c:v>2.11</c:v>
                </c:pt>
                <c:pt idx="7604">
                  <c:v>2.0499999999999998</c:v>
                </c:pt>
                <c:pt idx="7605">
                  <c:v>2.08</c:v>
                </c:pt>
                <c:pt idx="7606">
                  <c:v>2.1</c:v>
                </c:pt>
                <c:pt idx="7607">
                  <c:v>2.1</c:v>
                </c:pt>
                <c:pt idx="7608">
                  <c:v>2.14</c:v>
                </c:pt>
                <c:pt idx="7609">
                  <c:v>2.11</c:v>
                </c:pt>
                <c:pt idx="7610">
                  <c:v>2.0299999999999998</c:v>
                </c:pt>
                <c:pt idx="7611">
                  <c:v>2.04</c:v>
                </c:pt>
                <c:pt idx="7612">
                  <c:v>2.0699999999999998</c:v>
                </c:pt>
                <c:pt idx="7613">
                  <c:v>2.08</c:v>
                </c:pt>
                <c:pt idx="7614">
                  <c:v>2.04</c:v>
                </c:pt>
                <c:pt idx="7615">
                  <c:v>2.02</c:v>
                </c:pt>
                <c:pt idx="7616">
                  <c:v>2.02</c:v>
                </c:pt>
                <c:pt idx="7617">
                  <c:v>1.96</c:v>
                </c:pt>
                <c:pt idx="7618">
                  <c:v>1.96</c:v>
                </c:pt>
                <c:pt idx="7619">
                  <c:v>1.98</c:v>
                </c:pt>
                <c:pt idx="7620">
                  <c:v>1.99</c:v>
                </c:pt>
                <c:pt idx="7622">
                  <c:v>2.02</c:v>
                </c:pt>
                <c:pt idx="7623">
                  <c:v>2.02</c:v>
                </c:pt>
                <c:pt idx="7624">
                  <c:v>2.0099999999999998</c:v>
                </c:pt>
                <c:pt idx="7625">
                  <c:v>1.98</c:v>
                </c:pt>
                <c:pt idx="7626">
                  <c:v>2.0099999999999998</c:v>
                </c:pt>
                <c:pt idx="7627">
                  <c:v>2</c:v>
                </c:pt>
                <c:pt idx="7628">
                  <c:v>1.98</c:v>
                </c:pt>
                <c:pt idx="7631">
                  <c:v>1.94</c:v>
                </c:pt>
                <c:pt idx="7632">
                  <c:v>1.94</c:v>
                </c:pt>
                <c:pt idx="7633">
                  <c:v>1.95</c:v>
                </c:pt>
                <c:pt idx="7634">
                  <c:v>1.91</c:v>
                </c:pt>
                <c:pt idx="7635">
                  <c:v>1.89</c:v>
                </c:pt>
                <c:pt idx="7636">
                  <c:v>1.92</c:v>
                </c:pt>
                <c:pt idx="7637">
                  <c:v>1.88</c:v>
                </c:pt>
                <c:pt idx="7638">
                  <c:v>1.82</c:v>
                </c:pt>
                <c:pt idx="7639">
                  <c:v>1.77</c:v>
                </c:pt>
                <c:pt idx="7640">
                  <c:v>1.79</c:v>
                </c:pt>
                <c:pt idx="7641">
                  <c:v>1.81</c:v>
                </c:pt>
                <c:pt idx="7642">
                  <c:v>1.83</c:v>
                </c:pt>
                <c:pt idx="7643">
                  <c:v>1.85</c:v>
                </c:pt>
                <c:pt idx="7644">
                  <c:v>1.82</c:v>
                </c:pt>
                <c:pt idx="7645">
                  <c:v>1.82</c:v>
                </c:pt>
                <c:pt idx="7646">
                  <c:v>1.81</c:v>
                </c:pt>
                <c:pt idx="7647">
                  <c:v>1.8</c:v>
                </c:pt>
                <c:pt idx="7648">
                  <c:v>1.73</c:v>
                </c:pt>
                <c:pt idx="7649">
                  <c:v>1.73</c:v>
                </c:pt>
                <c:pt idx="7650">
                  <c:v>1.77</c:v>
                </c:pt>
                <c:pt idx="7651">
                  <c:v>1.77</c:v>
                </c:pt>
                <c:pt idx="7652">
                  <c:v>1.82</c:v>
                </c:pt>
                <c:pt idx="7653">
                  <c:v>1.84</c:v>
                </c:pt>
                <c:pt idx="7654">
                  <c:v>1.83</c:v>
                </c:pt>
                <c:pt idx="7655">
                  <c:v>1.7</c:v>
                </c:pt>
                <c:pt idx="7656">
                  <c:v>1.7</c:v>
                </c:pt>
                <c:pt idx="7657">
                  <c:v>1.76</c:v>
                </c:pt>
                <c:pt idx="7658">
                  <c:v>1.75</c:v>
                </c:pt>
                <c:pt idx="7659">
                  <c:v>1.75</c:v>
                </c:pt>
                <c:pt idx="7660">
                  <c:v>1.74</c:v>
                </c:pt>
                <c:pt idx="7661">
                  <c:v>1.73</c:v>
                </c:pt>
                <c:pt idx="7662">
                  <c:v>1.78</c:v>
                </c:pt>
                <c:pt idx="7663">
                  <c:v>1.74</c:v>
                </c:pt>
                <c:pt idx="7664">
                  <c:v>1.66</c:v>
                </c:pt>
                <c:pt idx="7665">
                  <c:v>1.69</c:v>
                </c:pt>
                <c:pt idx="7666">
                  <c:v>1.67</c:v>
                </c:pt>
                <c:pt idx="7667">
                  <c:v>1.66</c:v>
                </c:pt>
                <c:pt idx="7668">
                  <c:v>1.6</c:v>
                </c:pt>
                <c:pt idx="7669">
                  <c:v>1.58</c:v>
                </c:pt>
                <c:pt idx="7670">
                  <c:v>1.6</c:v>
                </c:pt>
                <c:pt idx="7671">
                  <c:v>1.6</c:v>
                </c:pt>
                <c:pt idx="7672">
                  <c:v>1.59</c:v>
                </c:pt>
                <c:pt idx="7673">
                  <c:v>1.63</c:v>
                </c:pt>
                <c:pt idx="7674">
                  <c:v>1.62</c:v>
                </c:pt>
                <c:pt idx="7675">
                  <c:v>1.57</c:v>
                </c:pt>
                <c:pt idx="7676">
                  <c:v>1.59</c:v>
                </c:pt>
                <c:pt idx="7677">
                  <c:v>1.54</c:v>
                </c:pt>
                <c:pt idx="7678">
                  <c:v>1.55</c:v>
                </c:pt>
                <c:pt idx="7679">
                  <c:v>1.53</c:v>
                </c:pt>
                <c:pt idx="7680">
                  <c:v>1.54</c:v>
                </c:pt>
                <c:pt idx="7681">
                  <c:v>1.55</c:v>
                </c:pt>
                <c:pt idx="7682">
                  <c:v>1.53</c:v>
                </c:pt>
                <c:pt idx="7683">
                  <c:v>1.51</c:v>
                </c:pt>
                <c:pt idx="7684">
                  <c:v>1.59</c:v>
                </c:pt>
                <c:pt idx="7685">
                  <c:v>1.57</c:v>
                </c:pt>
                <c:pt idx="7686">
                  <c:v>1.56</c:v>
                </c:pt>
                <c:pt idx="7687">
                  <c:v>1.58</c:v>
                </c:pt>
                <c:pt idx="7688">
                  <c:v>1.54</c:v>
                </c:pt>
                <c:pt idx="7689">
                  <c:v>1.58</c:v>
                </c:pt>
                <c:pt idx="7691">
                  <c:v>1.54</c:v>
                </c:pt>
                <c:pt idx="7692">
                  <c:v>1.51</c:v>
                </c:pt>
                <c:pt idx="7693">
                  <c:v>1.52</c:v>
                </c:pt>
                <c:pt idx="7694">
                  <c:v>1.56</c:v>
                </c:pt>
                <c:pt idx="7695">
                  <c:v>1.53</c:v>
                </c:pt>
                <c:pt idx="7696">
                  <c:v>1.51</c:v>
                </c:pt>
                <c:pt idx="7697">
                  <c:v>1.58</c:v>
                </c:pt>
                <c:pt idx="7698">
                  <c:v>1.53</c:v>
                </c:pt>
                <c:pt idx="7699">
                  <c:v>1.5</c:v>
                </c:pt>
                <c:pt idx="7700">
                  <c:v>1.45</c:v>
                </c:pt>
                <c:pt idx="7701">
                  <c:v>1.46</c:v>
                </c:pt>
                <c:pt idx="7702">
                  <c:v>1.47</c:v>
                </c:pt>
                <c:pt idx="7703">
                  <c:v>1.44</c:v>
                </c:pt>
                <c:pt idx="7704">
                  <c:v>1.41</c:v>
                </c:pt>
                <c:pt idx="7705">
                  <c:v>1.38</c:v>
                </c:pt>
                <c:pt idx="7706">
                  <c:v>1.41</c:v>
                </c:pt>
                <c:pt idx="7707">
                  <c:v>1.39</c:v>
                </c:pt>
                <c:pt idx="7708">
                  <c:v>1.38</c:v>
                </c:pt>
                <c:pt idx="7709">
                  <c:v>1.38</c:v>
                </c:pt>
                <c:pt idx="7710">
                  <c:v>1.38</c:v>
                </c:pt>
                <c:pt idx="7711">
                  <c:v>1.32</c:v>
                </c:pt>
                <c:pt idx="7712">
                  <c:v>1.28</c:v>
                </c:pt>
                <c:pt idx="7713">
                  <c:v>1.25</c:v>
                </c:pt>
                <c:pt idx="7714">
                  <c:v>1.23</c:v>
                </c:pt>
                <c:pt idx="7715">
                  <c:v>1.25</c:v>
                </c:pt>
                <c:pt idx="7716">
                  <c:v>1.26</c:v>
                </c:pt>
                <c:pt idx="7717">
                  <c:v>1.32</c:v>
                </c:pt>
                <c:pt idx="7718">
                  <c:v>1.34</c:v>
                </c:pt>
                <c:pt idx="7719">
                  <c:v>1.31</c:v>
                </c:pt>
                <c:pt idx="7720">
                  <c:v>1.27</c:v>
                </c:pt>
                <c:pt idx="7721">
                  <c:v>1.28</c:v>
                </c:pt>
                <c:pt idx="7722">
                  <c:v>1.35</c:v>
                </c:pt>
                <c:pt idx="7723">
                  <c:v>1.37</c:v>
                </c:pt>
                <c:pt idx="7724">
                  <c:v>1.4</c:v>
                </c:pt>
                <c:pt idx="7725">
                  <c:v>1.44</c:v>
                </c:pt>
                <c:pt idx="7726">
                  <c:v>1.42</c:v>
                </c:pt>
                <c:pt idx="7727">
                  <c:v>1.43</c:v>
                </c:pt>
                <c:pt idx="7728">
                  <c:v>1.42</c:v>
                </c:pt>
                <c:pt idx="7729">
                  <c:v>1.46</c:v>
                </c:pt>
                <c:pt idx="7730">
                  <c:v>1.4</c:v>
                </c:pt>
                <c:pt idx="7731">
                  <c:v>1.36</c:v>
                </c:pt>
                <c:pt idx="7732">
                  <c:v>1.35</c:v>
                </c:pt>
                <c:pt idx="7733">
                  <c:v>1.33</c:v>
                </c:pt>
                <c:pt idx="7734">
                  <c:v>1.32</c:v>
                </c:pt>
                <c:pt idx="7735">
                  <c:v>1.31</c:v>
                </c:pt>
                <c:pt idx="7736">
                  <c:v>1.3</c:v>
                </c:pt>
                <c:pt idx="7737">
                  <c:v>1.29</c:v>
                </c:pt>
                <c:pt idx="7738">
                  <c:v>1.24</c:v>
                </c:pt>
                <c:pt idx="7739">
                  <c:v>1.27</c:v>
                </c:pt>
                <c:pt idx="7740">
                  <c:v>1.29</c:v>
                </c:pt>
                <c:pt idx="7741">
                  <c:v>1.26</c:v>
                </c:pt>
                <c:pt idx="7742">
                  <c:v>1.28</c:v>
                </c:pt>
                <c:pt idx="7743">
                  <c:v>1.26</c:v>
                </c:pt>
                <c:pt idx="7744">
                  <c:v>1.24</c:v>
                </c:pt>
                <c:pt idx="7745">
                  <c:v>1.24</c:v>
                </c:pt>
                <c:pt idx="7746">
                  <c:v>1.26</c:v>
                </c:pt>
                <c:pt idx="7747">
                  <c:v>1.21</c:v>
                </c:pt>
                <c:pt idx="7748">
                  <c:v>1.1299999999999999</c:v>
                </c:pt>
                <c:pt idx="7749">
                  <c:v>1.26</c:v>
                </c:pt>
                <c:pt idx="7750">
                  <c:v>1.31</c:v>
                </c:pt>
                <c:pt idx="7751">
                  <c:v>1.31</c:v>
                </c:pt>
                <c:pt idx="7752">
                  <c:v>1.29</c:v>
                </c:pt>
                <c:pt idx="7753">
                  <c:v>1.29</c:v>
                </c:pt>
                <c:pt idx="7754">
                  <c:v>1.3</c:v>
                </c:pt>
                <c:pt idx="7755">
                  <c:v>1.29</c:v>
                </c:pt>
                <c:pt idx="7756">
                  <c:v>1.29</c:v>
                </c:pt>
                <c:pt idx="7757">
                  <c:v>1.28</c:v>
                </c:pt>
                <c:pt idx="7758">
                  <c:v>1.27</c:v>
                </c:pt>
                <c:pt idx="7759">
                  <c:v>1.23</c:v>
                </c:pt>
                <c:pt idx="7760">
                  <c:v>1.19</c:v>
                </c:pt>
                <c:pt idx="7761">
                  <c:v>1.21</c:v>
                </c:pt>
                <c:pt idx="7762">
                  <c:v>1.17</c:v>
                </c:pt>
                <c:pt idx="7763">
                  <c:v>1.19</c:v>
                </c:pt>
                <c:pt idx="7764">
                  <c:v>1.19</c:v>
                </c:pt>
                <c:pt idx="7765">
                  <c:v>1.18</c:v>
                </c:pt>
                <c:pt idx="7766">
                  <c:v>1.18</c:v>
                </c:pt>
                <c:pt idx="7767">
                  <c:v>1.17</c:v>
                </c:pt>
                <c:pt idx="7768">
                  <c:v>1.1599999999999999</c:v>
                </c:pt>
                <c:pt idx="7769">
                  <c:v>1.1599999999999999</c:v>
                </c:pt>
                <c:pt idx="7770">
                  <c:v>1.1499999999999999</c:v>
                </c:pt>
                <c:pt idx="7771">
                  <c:v>1.1499999999999999</c:v>
                </c:pt>
                <c:pt idx="7772">
                  <c:v>1.1399999999999999</c:v>
                </c:pt>
                <c:pt idx="7773">
                  <c:v>1.19</c:v>
                </c:pt>
                <c:pt idx="7774">
                  <c:v>1.1499999999999999</c:v>
                </c:pt>
                <c:pt idx="7775">
                  <c:v>1.1100000000000001</c:v>
                </c:pt>
                <c:pt idx="7776">
                  <c:v>1.1100000000000001</c:v>
                </c:pt>
                <c:pt idx="7777">
                  <c:v>1.08</c:v>
                </c:pt>
                <c:pt idx="7778">
                  <c:v>1.06</c:v>
                </c:pt>
                <c:pt idx="7779">
                  <c:v>1</c:v>
                </c:pt>
                <c:pt idx="7780">
                  <c:v>0.97</c:v>
                </c:pt>
                <c:pt idx="7781">
                  <c:v>0.98</c:v>
                </c:pt>
                <c:pt idx="7782">
                  <c:v>1.02</c:v>
                </c:pt>
                <c:pt idx="7783">
                  <c:v>1.02</c:v>
                </c:pt>
                <c:pt idx="7784">
                  <c:v>1.03</c:v>
                </c:pt>
                <c:pt idx="7785">
                  <c:v>1.03</c:v>
                </c:pt>
                <c:pt idx="7786">
                  <c:v>0.99</c:v>
                </c:pt>
                <c:pt idx="7787">
                  <c:v>0.97</c:v>
                </c:pt>
                <c:pt idx="7788">
                  <c:v>0.97</c:v>
                </c:pt>
                <c:pt idx="7789">
                  <c:v>0.94000000000000006</c:v>
                </c:pt>
                <c:pt idx="7790">
                  <c:v>0.9</c:v>
                </c:pt>
                <c:pt idx="7791">
                  <c:v>0.91</c:v>
                </c:pt>
                <c:pt idx="7792">
                  <c:v>0.87</c:v>
                </c:pt>
                <c:pt idx="7793">
                  <c:v>0.86</c:v>
                </c:pt>
                <c:pt idx="7794">
                  <c:v>0.9</c:v>
                </c:pt>
                <c:pt idx="7795">
                  <c:v>0.89</c:v>
                </c:pt>
                <c:pt idx="7796">
                  <c:v>0.88</c:v>
                </c:pt>
                <c:pt idx="7797">
                  <c:v>0.87</c:v>
                </c:pt>
                <c:pt idx="7798">
                  <c:v>0.87</c:v>
                </c:pt>
                <c:pt idx="7800">
                  <c:v>0.87</c:v>
                </c:pt>
                <c:pt idx="7801">
                  <c:v>0.84</c:v>
                </c:pt>
                <c:pt idx="7802">
                  <c:v>0.83000000000000007</c:v>
                </c:pt>
                <c:pt idx="7803">
                  <c:v>0.84</c:v>
                </c:pt>
                <c:pt idx="7805">
                  <c:v>0.79</c:v>
                </c:pt>
                <c:pt idx="7806">
                  <c:v>0.79</c:v>
                </c:pt>
                <c:pt idx="7807">
                  <c:v>0.74</c:v>
                </c:pt>
                <c:pt idx="7808">
                  <c:v>0.78</c:v>
                </c:pt>
                <c:pt idx="7809">
                  <c:v>0.8</c:v>
                </c:pt>
                <c:pt idx="7810">
                  <c:v>0.79</c:v>
                </c:pt>
                <c:pt idx="7811">
                  <c:v>0.75</c:v>
                </c:pt>
                <c:pt idx="7812">
                  <c:v>0.73</c:v>
                </c:pt>
                <c:pt idx="7813">
                  <c:v>0.66</c:v>
                </c:pt>
                <c:pt idx="7814">
                  <c:v>0.67</c:v>
                </c:pt>
                <c:pt idx="7815">
                  <c:v>0.64</c:v>
                </c:pt>
                <c:pt idx="7816">
                  <c:v>0.64</c:v>
                </c:pt>
                <c:pt idx="7817">
                  <c:v>0.65</c:v>
                </c:pt>
                <c:pt idx="7818">
                  <c:v>0.70000000000000007</c:v>
                </c:pt>
                <c:pt idx="7819">
                  <c:v>0.62</c:v>
                </c:pt>
                <c:pt idx="7820">
                  <c:v>0.55000000000000004</c:v>
                </c:pt>
                <c:pt idx="7821">
                  <c:v>0.57999999999999996</c:v>
                </c:pt>
                <c:pt idx="7822">
                  <c:v>0.57999999999999996</c:v>
                </c:pt>
                <c:pt idx="7823">
                  <c:v>0.57999999999999996</c:v>
                </c:pt>
                <c:pt idx="7824">
                  <c:v>0.59</c:v>
                </c:pt>
                <c:pt idx="7825">
                  <c:v>0.55000000000000004</c:v>
                </c:pt>
                <c:pt idx="7826">
                  <c:v>0.55000000000000004</c:v>
                </c:pt>
                <c:pt idx="7827">
                  <c:v>0.57999999999999996</c:v>
                </c:pt>
                <c:pt idx="7828">
                  <c:v>0.59</c:v>
                </c:pt>
                <c:pt idx="7829">
                  <c:v>0.59</c:v>
                </c:pt>
                <c:pt idx="7830">
                  <c:v>0.62</c:v>
                </c:pt>
                <c:pt idx="7831">
                  <c:v>0.61</c:v>
                </c:pt>
                <c:pt idx="7832">
                  <c:v>0.65</c:v>
                </c:pt>
                <c:pt idx="7833">
                  <c:v>0.63</c:v>
                </c:pt>
                <c:pt idx="7834">
                  <c:v>0.59</c:v>
                </c:pt>
                <c:pt idx="7835">
                  <c:v>0.59</c:v>
                </c:pt>
                <c:pt idx="7836">
                  <c:v>0.61</c:v>
                </c:pt>
                <c:pt idx="7837">
                  <c:v>0.63</c:v>
                </c:pt>
                <c:pt idx="7838">
                  <c:v>0.64</c:v>
                </c:pt>
                <c:pt idx="7839">
                  <c:v>0.65</c:v>
                </c:pt>
                <c:pt idx="7840">
                  <c:v>0.63</c:v>
                </c:pt>
                <c:pt idx="7841">
                  <c:v>0.60000000000000009</c:v>
                </c:pt>
                <c:pt idx="7842">
                  <c:v>0.59</c:v>
                </c:pt>
                <c:pt idx="7843">
                  <c:v>0.55000000000000004</c:v>
                </c:pt>
                <c:pt idx="7844">
                  <c:v>0.52</c:v>
                </c:pt>
                <c:pt idx="7845">
                  <c:v>0.54</c:v>
                </c:pt>
                <c:pt idx="7846">
                  <c:v>0.57000000000000006</c:v>
                </c:pt>
                <c:pt idx="7847">
                  <c:v>0.61</c:v>
                </c:pt>
                <c:pt idx="7848">
                  <c:v>0.62</c:v>
                </c:pt>
                <c:pt idx="7849">
                  <c:v>0.60000000000000009</c:v>
                </c:pt>
                <c:pt idx="7850">
                  <c:v>0.64</c:v>
                </c:pt>
                <c:pt idx="7851">
                  <c:v>0.54</c:v>
                </c:pt>
                <c:pt idx="7852">
                  <c:v>0.47</c:v>
                </c:pt>
                <c:pt idx="7853">
                  <c:v>0.42</c:v>
                </c:pt>
                <c:pt idx="7854">
                  <c:v>0.44</c:v>
                </c:pt>
                <c:pt idx="7856">
                  <c:v>0.46</c:v>
                </c:pt>
                <c:pt idx="7857">
                  <c:v>0.48</c:v>
                </c:pt>
                <c:pt idx="7858">
                  <c:v>0.47</c:v>
                </c:pt>
                <c:pt idx="7859">
                  <c:v>0.45</c:v>
                </c:pt>
                <c:pt idx="7860">
                  <c:v>0.44</c:v>
                </c:pt>
                <c:pt idx="7861">
                  <c:v>0.49</c:v>
                </c:pt>
                <c:pt idx="7862">
                  <c:v>0.51</c:v>
                </c:pt>
                <c:pt idx="7863">
                  <c:v>0.5</c:v>
                </c:pt>
                <c:pt idx="7864">
                  <c:v>0.5</c:v>
                </c:pt>
                <c:pt idx="7865">
                  <c:v>0.5</c:v>
                </c:pt>
                <c:pt idx="7866">
                  <c:v>0.52</c:v>
                </c:pt>
                <c:pt idx="7867">
                  <c:v>0.48</c:v>
                </c:pt>
                <c:pt idx="7868">
                  <c:v>0.46</c:v>
                </c:pt>
                <c:pt idx="7869">
                  <c:v>0.48</c:v>
                </c:pt>
                <c:pt idx="7872">
                  <c:v>0.47</c:v>
                </c:pt>
                <c:pt idx="7873">
                  <c:v>0.45</c:v>
                </c:pt>
                <c:pt idx="7874">
                  <c:v>0.45</c:v>
                </c:pt>
                <c:pt idx="7875">
                  <c:v>0.44</c:v>
                </c:pt>
                <c:pt idx="7876">
                  <c:v>0.44</c:v>
                </c:pt>
                <c:pt idx="7877">
                  <c:v>0.41</c:v>
                </c:pt>
                <c:pt idx="7878">
                  <c:v>0.36</c:v>
                </c:pt>
                <c:pt idx="7879">
                  <c:v>0.35</c:v>
                </c:pt>
                <c:pt idx="7880">
                  <c:v>0.37</c:v>
                </c:pt>
                <c:pt idx="7881">
                  <c:v>0.37</c:v>
                </c:pt>
                <c:pt idx="7882">
                  <c:v>0.38</c:v>
                </c:pt>
                <c:pt idx="7883">
                  <c:v>0.41</c:v>
                </c:pt>
                <c:pt idx="7884">
                  <c:v>0.41</c:v>
                </c:pt>
                <c:pt idx="7885">
                  <c:v>0.42</c:v>
                </c:pt>
                <c:pt idx="7886">
                  <c:v>0.42</c:v>
                </c:pt>
                <c:pt idx="7887">
                  <c:v>0.42</c:v>
                </c:pt>
                <c:pt idx="7888">
                  <c:v>0.56000000000000005</c:v>
                </c:pt>
                <c:pt idx="7889">
                  <c:v>0.63</c:v>
                </c:pt>
                <c:pt idx="7891">
                  <c:v>0.73</c:v>
                </c:pt>
                <c:pt idx="7892">
                  <c:v>0.83000000000000007</c:v>
                </c:pt>
                <c:pt idx="7893">
                  <c:v>0.9</c:v>
                </c:pt>
                <c:pt idx="7894">
                  <c:v>0.9</c:v>
                </c:pt>
                <c:pt idx="7895">
                  <c:v>0.84</c:v>
                </c:pt>
                <c:pt idx="7896">
                  <c:v>0.89</c:v>
                </c:pt>
                <c:pt idx="7897">
                  <c:v>0.97</c:v>
                </c:pt>
                <c:pt idx="7898">
                  <c:v>0.99</c:v>
                </c:pt>
                <c:pt idx="7899">
                  <c:v>0.98</c:v>
                </c:pt>
                <c:pt idx="7900">
                  <c:v>0.91</c:v>
                </c:pt>
                <c:pt idx="7901">
                  <c:v>0.94000000000000006</c:v>
                </c:pt>
                <c:pt idx="7902">
                  <c:v>0.89</c:v>
                </c:pt>
                <c:pt idx="7903">
                  <c:v>0.91</c:v>
                </c:pt>
                <c:pt idx="7904">
                  <c:v>0.92</c:v>
                </c:pt>
                <c:pt idx="7905">
                  <c:v>0.9</c:v>
                </c:pt>
                <c:pt idx="7906">
                  <c:v>0.91</c:v>
                </c:pt>
                <c:pt idx="7907">
                  <c:v>0.86</c:v>
                </c:pt>
                <c:pt idx="7908">
                  <c:v>0.85</c:v>
                </c:pt>
                <c:pt idx="7909">
                  <c:v>0.85</c:v>
                </c:pt>
                <c:pt idx="7910">
                  <c:v>0.8</c:v>
                </c:pt>
                <c:pt idx="7911">
                  <c:v>0.85</c:v>
                </c:pt>
                <c:pt idx="7912">
                  <c:v>1.01</c:v>
                </c:pt>
                <c:pt idx="7913">
                  <c:v>1.17</c:v>
                </c:pt>
                <c:pt idx="7914">
                  <c:v>1.1299999999999999</c:v>
                </c:pt>
                <c:pt idx="7915">
                  <c:v>1.17</c:v>
                </c:pt>
                <c:pt idx="7916">
                  <c:v>1.21</c:v>
                </c:pt>
                <c:pt idx="7918">
                  <c:v>1.33</c:v>
                </c:pt>
                <c:pt idx="7919">
                  <c:v>1.23</c:v>
                </c:pt>
                <c:pt idx="7920">
                  <c:v>1.23</c:v>
                </c:pt>
                <c:pt idx="7921">
                  <c:v>1.27</c:v>
                </c:pt>
                <c:pt idx="7922">
                  <c:v>1.24</c:v>
                </c:pt>
                <c:pt idx="7923">
                  <c:v>1.24</c:v>
                </c:pt>
                <c:pt idx="7924">
                  <c:v>1.2</c:v>
                </c:pt>
                <c:pt idx="7925">
                  <c:v>1.1599999999999999</c:v>
                </c:pt>
                <c:pt idx="7926">
                  <c:v>1.25</c:v>
                </c:pt>
                <c:pt idx="7927">
                  <c:v>1.23</c:v>
                </c:pt>
                <c:pt idx="7928">
                  <c:v>1.22</c:v>
                </c:pt>
                <c:pt idx="7929">
                  <c:v>1.24</c:v>
                </c:pt>
                <c:pt idx="7930">
                  <c:v>1.29</c:v>
                </c:pt>
                <c:pt idx="7931">
                  <c:v>1.24</c:v>
                </c:pt>
                <c:pt idx="7932">
                  <c:v>1.2</c:v>
                </c:pt>
                <c:pt idx="7933">
                  <c:v>1.25</c:v>
                </c:pt>
                <c:pt idx="7934">
                  <c:v>1.31</c:v>
                </c:pt>
                <c:pt idx="7935">
                  <c:v>1.24</c:v>
                </c:pt>
                <c:pt idx="7936">
                  <c:v>1.25</c:v>
                </c:pt>
                <c:pt idx="7937">
                  <c:v>1.1299999999999999</c:v>
                </c:pt>
                <c:pt idx="7938">
                  <c:v>1.1299999999999999</c:v>
                </c:pt>
                <c:pt idx="7939">
                  <c:v>1.17</c:v>
                </c:pt>
                <c:pt idx="7940">
                  <c:v>1.28</c:v>
                </c:pt>
                <c:pt idx="7941">
                  <c:v>1.25</c:v>
                </c:pt>
                <c:pt idx="7942">
                  <c:v>1.22</c:v>
                </c:pt>
                <c:pt idx="7943">
                  <c:v>1.1399999999999999</c:v>
                </c:pt>
                <c:pt idx="7944">
                  <c:v>1.1399999999999999</c:v>
                </c:pt>
                <c:pt idx="7945">
                  <c:v>1.08</c:v>
                </c:pt>
                <c:pt idx="7946">
                  <c:v>1.04</c:v>
                </c:pt>
                <c:pt idx="7947">
                  <c:v>1.0900000000000001</c:v>
                </c:pt>
                <c:pt idx="7948">
                  <c:v>1.05</c:v>
                </c:pt>
                <c:pt idx="7949">
                  <c:v>1.03</c:v>
                </c:pt>
                <c:pt idx="7950">
                  <c:v>0.98</c:v>
                </c:pt>
                <c:pt idx="7951">
                  <c:v>0.98</c:v>
                </c:pt>
                <c:pt idx="7952">
                  <c:v>0.98</c:v>
                </c:pt>
                <c:pt idx="7953">
                  <c:v>1.01</c:v>
                </c:pt>
                <c:pt idx="7954">
                  <c:v>0.94000000000000006</c:v>
                </c:pt>
                <c:pt idx="7955">
                  <c:v>0.94000000000000006</c:v>
                </c:pt>
                <c:pt idx="7956">
                  <c:v>0.94000000000000006</c:v>
                </c:pt>
                <c:pt idx="7957">
                  <c:v>0.96</c:v>
                </c:pt>
                <c:pt idx="7958">
                  <c:v>1.06</c:v>
                </c:pt>
                <c:pt idx="7959">
                  <c:v>1.01</c:v>
                </c:pt>
                <c:pt idx="7960">
                  <c:v>0.96</c:v>
                </c:pt>
                <c:pt idx="7961">
                  <c:v>1.01</c:v>
                </c:pt>
                <c:pt idx="7962">
                  <c:v>0.93</c:v>
                </c:pt>
                <c:pt idx="7963">
                  <c:v>0.92</c:v>
                </c:pt>
                <c:pt idx="7964">
                  <c:v>0.95000000000000007</c:v>
                </c:pt>
                <c:pt idx="7967">
                  <c:v>0.98</c:v>
                </c:pt>
                <c:pt idx="7968">
                  <c:v>0.98</c:v>
                </c:pt>
                <c:pt idx="7969">
                  <c:v>0.94000000000000006</c:v>
                </c:pt>
                <c:pt idx="7970">
                  <c:v>0.95000000000000007</c:v>
                </c:pt>
                <c:pt idx="7971">
                  <c:v>0.96</c:v>
                </c:pt>
                <c:pt idx="7972">
                  <c:v>1.1299999999999999</c:v>
                </c:pt>
                <c:pt idx="7973">
                  <c:v>1.08</c:v>
                </c:pt>
                <c:pt idx="7974">
                  <c:v>1.1000000000000001</c:v>
                </c:pt>
                <c:pt idx="7975">
                  <c:v>1.08</c:v>
                </c:pt>
                <c:pt idx="7976">
                  <c:v>1.1499999999999999</c:v>
                </c:pt>
                <c:pt idx="7977">
                  <c:v>1.1599999999999999</c:v>
                </c:pt>
                <c:pt idx="7978">
                  <c:v>1.1499999999999999</c:v>
                </c:pt>
                <c:pt idx="7979">
                  <c:v>1.07</c:v>
                </c:pt>
                <c:pt idx="7980">
                  <c:v>1.02</c:v>
                </c:pt>
                <c:pt idx="7981">
                  <c:v>1.05</c:v>
                </c:pt>
                <c:pt idx="7982">
                  <c:v>1.03</c:v>
                </c:pt>
                <c:pt idx="7983">
                  <c:v>1.03</c:v>
                </c:pt>
                <c:pt idx="7984">
                  <c:v>1.01</c:v>
                </c:pt>
                <c:pt idx="7985">
                  <c:v>0.99</c:v>
                </c:pt>
                <c:pt idx="7986">
                  <c:v>0.99</c:v>
                </c:pt>
                <c:pt idx="7987">
                  <c:v>1.06</c:v>
                </c:pt>
                <c:pt idx="7988">
                  <c:v>1.1000000000000001</c:v>
                </c:pt>
                <c:pt idx="7989">
                  <c:v>1.1000000000000001</c:v>
                </c:pt>
                <c:pt idx="7990">
                  <c:v>0.97</c:v>
                </c:pt>
                <c:pt idx="7991">
                  <c:v>0.98</c:v>
                </c:pt>
                <c:pt idx="7992">
                  <c:v>0.9</c:v>
                </c:pt>
                <c:pt idx="7993">
                  <c:v>0.9</c:v>
                </c:pt>
                <c:pt idx="7994">
                  <c:v>0.9</c:v>
                </c:pt>
                <c:pt idx="7995">
                  <c:v>0.97</c:v>
                </c:pt>
                <c:pt idx="7996">
                  <c:v>0.93</c:v>
                </c:pt>
                <c:pt idx="7997">
                  <c:v>0.92</c:v>
                </c:pt>
                <c:pt idx="7998">
                  <c:v>0.9</c:v>
                </c:pt>
                <c:pt idx="7999">
                  <c:v>0.85</c:v>
                </c:pt>
                <c:pt idx="8000">
                  <c:v>0.81</c:v>
                </c:pt>
                <c:pt idx="8001">
                  <c:v>0.86</c:v>
                </c:pt>
                <c:pt idx="8002">
                  <c:v>0.9</c:v>
                </c:pt>
                <c:pt idx="8003">
                  <c:v>0.89</c:v>
                </c:pt>
                <c:pt idx="8004">
                  <c:v>0.88</c:v>
                </c:pt>
                <c:pt idx="8005">
                  <c:v>0.91</c:v>
                </c:pt>
                <c:pt idx="8006">
                  <c:v>0.87</c:v>
                </c:pt>
                <c:pt idx="8007">
                  <c:v>0.88</c:v>
                </c:pt>
                <c:pt idx="8008">
                  <c:v>0.83000000000000007</c:v>
                </c:pt>
                <c:pt idx="8009">
                  <c:v>0.85</c:v>
                </c:pt>
                <c:pt idx="8010">
                  <c:v>0.84</c:v>
                </c:pt>
                <c:pt idx="8011">
                  <c:v>0.85</c:v>
                </c:pt>
                <c:pt idx="8012">
                  <c:v>1.01</c:v>
                </c:pt>
                <c:pt idx="8013">
                  <c:v>0.93</c:v>
                </c:pt>
                <c:pt idx="8014">
                  <c:v>0.86</c:v>
                </c:pt>
                <c:pt idx="8015">
                  <c:v>0.85</c:v>
                </c:pt>
                <c:pt idx="8016">
                  <c:v>0.85</c:v>
                </c:pt>
                <c:pt idx="8017">
                  <c:v>0.79</c:v>
                </c:pt>
                <c:pt idx="8018">
                  <c:v>0.79</c:v>
                </c:pt>
                <c:pt idx="8019">
                  <c:v>0.88</c:v>
                </c:pt>
                <c:pt idx="8020">
                  <c:v>0.87</c:v>
                </c:pt>
                <c:pt idx="8021">
                  <c:v>0.93</c:v>
                </c:pt>
                <c:pt idx="8022">
                  <c:v>0.93</c:v>
                </c:pt>
                <c:pt idx="8023">
                  <c:v>0.96</c:v>
                </c:pt>
                <c:pt idx="8024">
                  <c:v>0.95000000000000007</c:v>
                </c:pt>
                <c:pt idx="8025">
                  <c:v>1.02</c:v>
                </c:pt>
                <c:pt idx="8026">
                  <c:v>1</c:v>
                </c:pt>
                <c:pt idx="8027">
                  <c:v>0.96</c:v>
                </c:pt>
                <c:pt idx="8028">
                  <c:v>0.93</c:v>
                </c:pt>
                <c:pt idx="8029">
                  <c:v>0.93</c:v>
                </c:pt>
                <c:pt idx="8030">
                  <c:v>0.88</c:v>
                </c:pt>
                <c:pt idx="8031">
                  <c:v>0.86</c:v>
                </c:pt>
                <c:pt idx="8032">
                  <c:v>0.86</c:v>
                </c:pt>
                <c:pt idx="8033">
                  <c:v>0.83000000000000007</c:v>
                </c:pt>
                <c:pt idx="8034">
                  <c:v>0.81</c:v>
                </c:pt>
                <c:pt idx="8035">
                  <c:v>0.82000000000000006</c:v>
                </c:pt>
                <c:pt idx="8036">
                  <c:v>0.88</c:v>
                </c:pt>
                <c:pt idx="8037">
                  <c:v>0.85</c:v>
                </c:pt>
                <c:pt idx="8038">
                  <c:v>0.8</c:v>
                </c:pt>
                <c:pt idx="8039">
                  <c:v>0.8</c:v>
                </c:pt>
                <c:pt idx="8040">
                  <c:v>0.77</c:v>
                </c:pt>
                <c:pt idx="8041">
                  <c:v>0.79</c:v>
                </c:pt>
                <c:pt idx="8042">
                  <c:v>0.79</c:v>
                </c:pt>
                <c:pt idx="8043">
                  <c:v>0.79</c:v>
                </c:pt>
                <c:pt idx="8044">
                  <c:v>1</c:v>
                </c:pt>
                <c:pt idx="8045">
                  <c:v>1.01</c:v>
                </c:pt>
                <c:pt idx="8046">
                  <c:v>0.9</c:v>
                </c:pt>
                <c:pt idx="8048">
                  <c:v>0.92</c:v>
                </c:pt>
                <c:pt idx="8049">
                  <c:v>0.89</c:v>
                </c:pt>
                <c:pt idx="8050">
                  <c:v>0.87</c:v>
                </c:pt>
                <c:pt idx="8051">
                  <c:v>0.9</c:v>
                </c:pt>
                <c:pt idx="8052">
                  <c:v>0.99</c:v>
                </c:pt>
                <c:pt idx="8053">
                  <c:v>1.02</c:v>
                </c:pt>
                <c:pt idx="8054">
                  <c:v>0.94000000000000006</c:v>
                </c:pt>
                <c:pt idx="8055">
                  <c:v>0.89</c:v>
                </c:pt>
                <c:pt idx="8056">
                  <c:v>0.9</c:v>
                </c:pt>
                <c:pt idx="8057">
                  <c:v>0.96</c:v>
                </c:pt>
                <c:pt idx="8058">
                  <c:v>0.99</c:v>
                </c:pt>
                <c:pt idx="8059">
                  <c:v>0.99</c:v>
                </c:pt>
                <c:pt idx="8061">
                  <c:v>0.91</c:v>
                </c:pt>
                <c:pt idx="8062">
                  <c:v>1</c:v>
                </c:pt>
                <c:pt idx="8063">
                  <c:v>1</c:v>
                </c:pt>
                <c:pt idx="8066">
                  <c:v>0.94000000000000006</c:v>
                </c:pt>
                <c:pt idx="8067">
                  <c:v>0.92</c:v>
                </c:pt>
                <c:pt idx="8068">
                  <c:v>0.88</c:v>
                </c:pt>
                <c:pt idx="8069">
                  <c:v>0.92</c:v>
                </c:pt>
                <c:pt idx="8070">
                  <c:v>0.88</c:v>
                </c:pt>
                <c:pt idx="8071">
                  <c:v>0.92</c:v>
                </c:pt>
                <c:pt idx="8072">
                  <c:v>0.91</c:v>
                </c:pt>
                <c:pt idx="8073">
                  <c:v>0.89</c:v>
                </c:pt>
                <c:pt idx="8074">
                  <c:v>0.9</c:v>
                </c:pt>
                <c:pt idx="8075">
                  <c:v>0.87</c:v>
                </c:pt>
                <c:pt idx="8076">
                  <c:v>0.87</c:v>
                </c:pt>
                <c:pt idx="8077">
                  <c:v>0.87</c:v>
                </c:pt>
                <c:pt idx="8078">
                  <c:v>0.83000000000000007</c:v>
                </c:pt>
                <c:pt idx="8079">
                  <c:v>0.78</c:v>
                </c:pt>
                <c:pt idx="8080">
                  <c:v>0.8</c:v>
                </c:pt>
                <c:pt idx="8081">
                  <c:v>0.79</c:v>
                </c:pt>
                <c:pt idx="8082">
                  <c:v>0.75</c:v>
                </c:pt>
                <c:pt idx="8083">
                  <c:v>0.75</c:v>
                </c:pt>
                <c:pt idx="8084">
                  <c:v>0.73</c:v>
                </c:pt>
                <c:pt idx="8085">
                  <c:v>0.65</c:v>
                </c:pt>
                <c:pt idx="8086">
                  <c:v>0.68</c:v>
                </c:pt>
                <c:pt idx="8087">
                  <c:v>0.65</c:v>
                </c:pt>
                <c:pt idx="8088">
                  <c:v>0.61</c:v>
                </c:pt>
                <c:pt idx="8089">
                  <c:v>0.64</c:v>
                </c:pt>
                <c:pt idx="8090">
                  <c:v>0.63</c:v>
                </c:pt>
                <c:pt idx="8091">
                  <c:v>0.60000000000000009</c:v>
                </c:pt>
                <c:pt idx="8092">
                  <c:v>0.62</c:v>
                </c:pt>
                <c:pt idx="8093">
                  <c:v>0.62</c:v>
                </c:pt>
                <c:pt idx="8094">
                  <c:v>0.59</c:v>
                </c:pt>
                <c:pt idx="8095">
                  <c:v>0.66</c:v>
                </c:pt>
                <c:pt idx="8096">
                  <c:v>0.62</c:v>
                </c:pt>
                <c:pt idx="8097">
                  <c:v>0.65</c:v>
                </c:pt>
                <c:pt idx="8098">
                  <c:v>0.65</c:v>
                </c:pt>
                <c:pt idx="8099">
                  <c:v>0.57999999999999996</c:v>
                </c:pt>
                <c:pt idx="8100">
                  <c:v>0.57000000000000006</c:v>
                </c:pt>
                <c:pt idx="8101">
                  <c:v>0.53</c:v>
                </c:pt>
                <c:pt idx="8102">
                  <c:v>0.54</c:v>
                </c:pt>
                <c:pt idx="8103">
                  <c:v>0.52</c:v>
                </c:pt>
                <c:pt idx="8104">
                  <c:v>0.51</c:v>
                </c:pt>
                <c:pt idx="8105">
                  <c:v>0.51</c:v>
                </c:pt>
                <c:pt idx="8106">
                  <c:v>0.47</c:v>
                </c:pt>
                <c:pt idx="8107">
                  <c:v>0.51</c:v>
                </c:pt>
                <c:pt idx="8108">
                  <c:v>0.57000000000000006</c:v>
                </c:pt>
                <c:pt idx="8109">
                  <c:v>0.53</c:v>
                </c:pt>
                <c:pt idx="8110">
                  <c:v>0.59</c:v>
                </c:pt>
                <c:pt idx="8111">
                  <c:v>0.55000000000000004</c:v>
                </c:pt>
                <c:pt idx="8112">
                  <c:v>0.5</c:v>
                </c:pt>
                <c:pt idx="8113">
                  <c:v>0.54</c:v>
                </c:pt>
                <c:pt idx="8114">
                  <c:v>0.59</c:v>
                </c:pt>
                <c:pt idx="8115">
                  <c:v>0.54</c:v>
                </c:pt>
                <c:pt idx="8116">
                  <c:v>0.54</c:v>
                </c:pt>
                <c:pt idx="8117">
                  <c:v>0.59</c:v>
                </c:pt>
                <c:pt idx="8118">
                  <c:v>0.56000000000000005</c:v>
                </c:pt>
                <c:pt idx="8119">
                  <c:v>0.49</c:v>
                </c:pt>
                <c:pt idx="8120">
                  <c:v>0.48</c:v>
                </c:pt>
                <c:pt idx="8121">
                  <c:v>0.49</c:v>
                </c:pt>
                <c:pt idx="8122">
                  <c:v>0.48</c:v>
                </c:pt>
                <c:pt idx="8123">
                  <c:v>0.47</c:v>
                </c:pt>
                <c:pt idx="8124">
                  <c:v>0.45</c:v>
                </c:pt>
                <c:pt idx="8127">
                  <c:v>0.4</c:v>
                </c:pt>
                <c:pt idx="8128">
                  <c:v>0.42</c:v>
                </c:pt>
                <c:pt idx="8129">
                  <c:v>0.41</c:v>
                </c:pt>
                <c:pt idx="8130">
                  <c:v>0.39</c:v>
                </c:pt>
                <c:pt idx="8131">
                  <c:v>0.38</c:v>
                </c:pt>
                <c:pt idx="8132">
                  <c:v>0.45</c:v>
                </c:pt>
                <c:pt idx="8133">
                  <c:v>0.46</c:v>
                </c:pt>
                <c:pt idx="8134">
                  <c:v>0.44</c:v>
                </c:pt>
                <c:pt idx="8135">
                  <c:v>0.44</c:v>
                </c:pt>
                <c:pt idx="8136">
                  <c:v>0.47</c:v>
                </c:pt>
                <c:pt idx="8137">
                  <c:v>0.52</c:v>
                </c:pt>
                <c:pt idx="8138">
                  <c:v>0.48</c:v>
                </c:pt>
                <c:pt idx="8139">
                  <c:v>0.51</c:v>
                </c:pt>
                <c:pt idx="8140">
                  <c:v>0.48</c:v>
                </c:pt>
                <c:pt idx="8141">
                  <c:v>0.51</c:v>
                </c:pt>
                <c:pt idx="8142">
                  <c:v>0.52</c:v>
                </c:pt>
                <c:pt idx="8143">
                  <c:v>0.49</c:v>
                </c:pt>
                <c:pt idx="8144">
                  <c:v>0.56000000000000005</c:v>
                </c:pt>
                <c:pt idx="8145">
                  <c:v>0.57000000000000006</c:v>
                </c:pt>
                <c:pt idx="8146">
                  <c:v>0.61</c:v>
                </c:pt>
                <c:pt idx="8147">
                  <c:v>0.64</c:v>
                </c:pt>
                <c:pt idx="8148">
                  <c:v>0.64</c:v>
                </c:pt>
                <c:pt idx="8149">
                  <c:v>0.60000000000000009</c:v>
                </c:pt>
                <c:pt idx="8150">
                  <c:v>0.65</c:v>
                </c:pt>
                <c:pt idx="8151">
                  <c:v>0.63</c:v>
                </c:pt>
                <c:pt idx="8152">
                  <c:v>0.56000000000000005</c:v>
                </c:pt>
                <c:pt idx="8153">
                  <c:v>0.57000000000000006</c:v>
                </c:pt>
                <c:pt idx="8154">
                  <c:v>0.54</c:v>
                </c:pt>
                <c:pt idx="8155">
                  <c:v>0.53</c:v>
                </c:pt>
                <c:pt idx="8156">
                  <c:v>0.5</c:v>
                </c:pt>
                <c:pt idx="8157">
                  <c:v>0.48</c:v>
                </c:pt>
                <c:pt idx="8158">
                  <c:v>0.48</c:v>
                </c:pt>
                <c:pt idx="8159">
                  <c:v>0.51</c:v>
                </c:pt>
                <c:pt idx="8160">
                  <c:v>0.48</c:v>
                </c:pt>
                <c:pt idx="8161">
                  <c:v>0.49</c:v>
                </c:pt>
                <c:pt idx="8162">
                  <c:v>0.47</c:v>
                </c:pt>
                <c:pt idx="8163">
                  <c:v>0.51</c:v>
                </c:pt>
                <c:pt idx="8164">
                  <c:v>0.51</c:v>
                </c:pt>
                <c:pt idx="8165">
                  <c:v>0.51</c:v>
                </c:pt>
                <c:pt idx="8166">
                  <c:v>0.52</c:v>
                </c:pt>
                <c:pt idx="8167">
                  <c:v>0.51</c:v>
                </c:pt>
                <c:pt idx="8168">
                  <c:v>0.48</c:v>
                </c:pt>
                <c:pt idx="8169">
                  <c:v>0.48</c:v>
                </c:pt>
                <c:pt idx="8170">
                  <c:v>0.48</c:v>
                </c:pt>
                <c:pt idx="8171">
                  <c:v>0.51</c:v>
                </c:pt>
                <c:pt idx="8172">
                  <c:v>0.49</c:v>
                </c:pt>
                <c:pt idx="8173">
                  <c:v>0.48</c:v>
                </c:pt>
                <c:pt idx="8174">
                  <c:v>0.46</c:v>
                </c:pt>
                <c:pt idx="8175">
                  <c:v>0.42</c:v>
                </c:pt>
                <c:pt idx="8176">
                  <c:v>0.45</c:v>
                </c:pt>
                <c:pt idx="8177">
                  <c:v>0.41</c:v>
                </c:pt>
                <c:pt idx="8178">
                  <c:v>0.42</c:v>
                </c:pt>
                <c:pt idx="8179">
                  <c:v>0.4</c:v>
                </c:pt>
                <c:pt idx="8180">
                  <c:v>0.39</c:v>
                </c:pt>
                <c:pt idx="8181">
                  <c:v>0.41</c:v>
                </c:pt>
                <c:pt idx="8182">
                  <c:v>0.42</c:v>
                </c:pt>
                <c:pt idx="8183">
                  <c:v>0.4</c:v>
                </c:pt>
                <c:pt idx="8184">
                  <c:v>0.4</c:v>
                </c:pt>
                <c:pt idx="8185">
                  <c:v>0.43</c:v>
                </c:pt>
                <c:pt idx="8186">
                  <c:v>0.43</c:v>
                </c:pt>
                <c:pt idx="8187">
                  <c:v>0.42</c:v>
                </c:pt>
                <c:pt idx="8188">
                  <c:v>0.42</c:v>
                </c:pt>
                <c:pt idx="8189">
                  <c:v>0.46</c:v>
                </c:pt>
                <c:pt idx="8190">
                  <c:v>0.39</c:v>
                </c:pt>
                <c:pt idx="8191">
                  <c:v>0.31</c:v>
                </c:pt>
                <c:pt idx="8192">
                  <c:v>0.24</c:v>
                </c:pt>
                <c:pt idx="8193">
                  <c:v>0.22</c:v>
                </c:pt>
                <c:pt idx="8194">
                  <c:v>0.21</c:v>
                </c:pt>
                <c:pt idx="8195">
                  <c:v>0.16</c:v>
                </c:pt>
                <c:pt idx="8196">
                  <c:v>0.17</c:v>
                </c:pt>
                <c:pt idx="8197">
                  <c:v>0.14000000000000001</c:v>
                </c:pt>
                <c:pt idx="8198">
                  <c:v>0.13</c:v>
                </c:pt>
                <c:pt idx="8199">
                  <c:v>0.14000000000000001</c:v>
                </c:pt>
                <c:pt idx="8200">
                  <c:v>0.11</c:v>
                </c:pt>
                <c:pt idx="8201">
                  <c:v>0.13</c:v>
                </c:pt>
                <c:pt idx="8202">
                  <c:v>0.19</c:v>
                </c:pt>
                <c:pt idx="8203">
                  <c:v>0.15</c:v>
                </c:pt>
                <c:pt idx="8204">
                  <c:v>0.19</c:v>
                </c:pt>
                <c:pt idx="8205">
                  <c:v>0.23</c:v>
                </c:pt>
                <c:pt idx="8206">
                  <c:v>0.21</c:v>
                </c:pt>
                <c:pt idx="8207">
                  <c:v>0.21</c:v>
                </c:pt>
                <c:pt idx="8208">
                  <c:v>0.23</c:v>
                </c:pt>
                <c:pt idx="8209">
                  <c:v>0.23</c:v>
                </c:pt>
                <c:pt idx="8210">
                  <c:v>0.21</c:v>
                </c:pt>
                <c:pt idx="8211">
                  <c:v>0.2</c:v>
                </c:pt>
                <c:pt idx="8212">
                  <c:v>0.2</c:v>
                </c:pt>
                <c:pt idx="8213">
                  <c:v>0.14000000000000001</c:v>
                </c:pt>
                <c:pt idx="8214">
                  <c:v>0.14000000000000001</c:v>
                </c:pt>
                <c:pt idx="8215">
                  <c:v>0.1</c:v>
                </c:pt>
                <c:pt idx="8216">
                  <c:v>0.13</c:v>
                </c:pt>
                <c:pt idx="8217">
                  <c:v>0.2</c:v>
                </c:pt>
                <c:pt idx="8218">
                  <c:v>0.19</c:v>
                </c:pt>
                <c:pt idx="8219">
                  <c:v>0.13</c:v>
                </c:pt>
                <c:pt idx="8220">
                  <c:v>0.16</c:v>
                </c:pt>
                <c:pt idx="8221">
                  <c:v>0.16</c:v>
                </c:pt>
                <c:pt idx="8222">
                  <c:v>0.14000000000000001</c:v>
                </c:pt>
                <c:pt idx="8223">
                  <c:v>0.11</c:v>
                </c:pt>
                <c:pt idx="8224">
                  <c:v>0.13</c:v>
                </c:pt>
                <c:pt idx="8225">
                  <c:v>0.12</c:v>
                </c:pt>
                <c:pt idx="8226">
                  <c:v>0.15</c:v>
                </c:pt>
                <c:pt idx="8227">
                  <c:v>0.2</c:v>
                </c:pt>
                <c:pt idx="8228">
                  <c:v>0.17</c:v>
                </c:pt>
                <c:pt idx="8229">
                  <c:v>0.14000000000000001</c:v>
                </c:pt>
                <c:pt idx="8230">
                  <c:v>0.19</c:v>
                </c:pt>
                <c:pt idx="8231">
                  <c:v>0.14000000000000001</c:v>
                </c:pt>
                <c:pt idx="8232">
                  <c:v>0.14000000000000001</c:v>
                </c:pt>
                <c:pt idx="8233">
                  <c:v>0.15</c:v>
                </c:pt>
                <c:pt idx="8234">
                  <c:v>0.16</c:v>
                </c:pt>
                <c:pt idx="8235">
                  <c:v>0.15</c:v>
                </c:pt>
                <c:pt idx="8236">
                  <c:v>0.16</c:v>
                </c:pt>
                <c:pt idx="8237">
                  <c:v>0.15</c:v>
                </c:pt>
                <c:pt idx="8238">
                  <c:v>0.18</c:v>
                </c:pt>
                <c:pt idx="8239">
                  <c:v>0.18</c:v>
                </c:pt>
                <c:pt idx="8240">
                  <c:v>0.19</c:v>
                </c:pt>
                <c:pt idx="8241">
                  <c:v>0.18</c:v>
                </c:pt>
                <c:pt idx="8242">
                  <c:v>0.12</c:v>
                </c:pt>
                <c:pt idx="8243">
                  <c:v>0.1</c:v>
                </c:pt>
                <c:pt idx="8244">
                  <c:v>0.16</c:v>
                </c:pt>
                <c:pt idx="8245">
                  <c:v>0.25</c:v>
                </c:pt>
                <c:pt idx="8246">
                  <c:v>0.27</c:v>
                </c:pt>
                <c:pt idx="8247">
                  <c:v>0.28000000000000003</c:v>
                </c:pt>
                <c:pt idx="8248">
                  <c:v>0.26</c:v>
                </c:pt>
                <c:pt idx="8249">
                  <c:v>0.27</c:v>
                </c:pt>
                <c:pt idx="8250">
                  <c:v>0.24</c:v>
                </c:pt>
                <c:pt idx="8251">
                  <c:v>0.25</c:v>
                </c:pt>
                <c:pt idx="8252">
                  <c:v>0.21</c:v>
                </c:pt>
                <c:pt idx="8253">
                  <c:v>0.23</c:v>
                </c:pt>
                <c:pt idx="8254">
                  <c:v>0.14000000000000001</c:v>
                </c:pt>
                <c:pt idx="8255">
                  <c:v>0.15</c:v>
                </c:pt>
                <c:pt idx="8256">
                  <c:v>0.13</c:v>
                </c:pt>
                <c:pt idx="8257">
                  <c:v>0.1</c:v>
                </c:pt>
                <c:pt idx="8258">
                  <c:v>0.09</c:v>
                </c:pt>
                <c:pt idx="8259">
                  <c:v>0.12</c:v>
                </c:pt>
                <c:pt idx="8260">
                  <c:v>0.12</c:v>
                </c:pt>
                <c:pt idx="8261">
                  <c:v>0.16</c:v>
                </c:pt>
                <c:pt idx="8262">
                  <c:v>0.16</c:v>
                </c:pt>
                <c:pt idx="8263">
                  <c:v>0.33</c:v>
                </c:pt>
                <c:pt idx="8264">
                  <c:v>0.3</c:v>
                </c:pt>
                <c:pt idx="8265">
                  <c:v>0.32</c:v>
                </c:pt>
                <c:pt idx="8266">
                  <c:v>0.36</c:v>
                </c:pt>
                <c:pt idx="8267">
                  <c:v>0.32</c:v>
                </c:pt>
                <c:pt idx="8268">
                  <c:v>0.37</c:v>
                </c:pt>
                <c:pt idx="8269">
                  <c:v>0.34</c:v>
                </c:pt>
                <c:pt idx="8270">
                  <c:v>0.34</c:v>
                </c:pt>
                <c:pt idx="8271">
                  <c:v>0.34</c:v>
                </c:pt>
                <c:pt idx="8272">
                  <c:v>0.32</c:v>
                </c:pt>
                <c:pt idx="8273">
                  <c:v>0.31</c:v>
                </c:pt>
                <c:pt idx="8274">
                  <c:v>0.28000000000000003</c:v>
                </c:pt>
                <c:pt idx="8276">
                  <c:v>0.3</c:v>
                </c:pt>
                <c:pt idx="8277">
                  <c:v>0.3</c:v>
                </c:pt>
                <c:pt idx="8278">
                  <c:v>0.37</c:v>
                </c:pt>
                <c:pt idx="8279">
                  <c:v>0.47</c:v>
                </c:pt>
                <c:pt idx="8280">
                  <c:v>0.47</c:v>
                </c:pt>
                <c:pt idx="8281">
                  <c:v>0.47</c:v>
                </c:pt>
                <c:pt idx="8282">
                  <c:v>0.5</c:v>
                </c:pt>
                <c:pt idx="8283">
                  <c:v>0.45</c:v>
                </c:pt>
                <c:pt idx="8284">
                  <c:v>0.47</c:v>
                </c:pt>
                <c:pt idx="8285">
                  <c:v>0.46</c:v>
                </c:pt>
                <c:pt idx="8286">
                  <c:v>0.46</c:v>
                </c:pt>
                <c:pt idx="8287">
                  <c:v>0.49</c:v>
                </c:pt>
                <c:pt idx="8288">
                  <c:v>0.51</c:v>
                </c:pt>
                <c:pt idx="8289">
                  <c:v>0.69000000000000006</c:v>
                </c:pt>
                <c:pt idx="8290">
                  <c:v>0.75</c:v>
                </c:pt>
                <c:pt idx="8291">
                  <c:v>0.82000000000000006</c:v>
                </c:pt>
                <c:pt idx="8292">
                  <c:v>0.74</c:v>
                </c:pt>
                <c:pt idx="8293">
                  <c:v>0.75</c:v>
                </c:pt>
                <c:pt idx="8294">
                  <c:v>0.74</c:v>
                </c:pt>
                <c:pt idx="8295">
                  <c:v>0.76</c:v>
                </c:pt>
                <c:pt idx="8296">
                  <c:v>0.76</c:v>
                </c:pt>
                <c:pt idx="8297">
                  <c:v>0.72</c:v>
                </c:pt>
                <c:pt idx="8298">
                  <c:v>0.81</c:v>
                </c:pt>
                <c:pt idx="8299">
                  <c:v>0.8</c:v>
                </c:pt>
                <c:pt idx="8300">
                  <c:v>0.79</c:v>
                </c:pt>
                <c:pt idx="8301">
                  <c:v>0.76</c:v>
                </c:pt>
                <c:pt idx="8302">
                  <c:v>0.72</c:v>
                </c:pt>
                <c:pt idx="8303">
                  <c:v>0.76</c:v>
                </c:pt>
                <c:pt idx="8304">
                  <c:v>0.81</c:v>
                </c:pt>
                <c:pt idx="8305">
                  <c:v>0.72</c:v>
                </c:pt>
                <c:pt idx="8306">
                  <c:v>0.79</c:v>
                </c:pt>
                <c:pt idx="8307">
                  <c:v>0.8</c:v>
                </c:pt>
                <c:pt idx="8308">
                  <c:v>0.76</c:v>
                </c:pt>
                <c:pt idx="8309">
                  <c:v>0.82000000000000006</c:v>
                </c:pt>
                <c:pt idx="8310">
                  <c:v>0.82000000000000006</c:v>
                </c:pt>
                <c:pt idx="8311">
                  <c:v>0.88</c:v>
                </c:pt>
                <c:pt idx="8312">
                  <c:v>0.79</c:v>
                </c:pt>
                <c:pt idx="8313">
                  <c:v>0.73</c:v>
                </c:pt>
                <c:pt idx="8314">
                  <c:v>0.78</c:v>
                </c:pt>
                <c:pt idx="8315">
                  <c:v>0.78</c:v>
                </c:pt>
                <c:pt idx="8316">
                  <c:v>0.71</c:v>
                </c:pt>
                <c:pt idx="8317">
                  <c:v>0.73</c:v>
                </c:pt>
                <c:pt idx="8318">
                  <c:v>0.70000000000000007</c:v>
                </c:pt>
                <c:pt idx="8319">
                  <c:v>0.74</c:v>
                </c:pt>
                <c:pt idx="8320">
                  <c:v>0.71</c:v>
                </c:pt>
                <c:pt idx="8322">
                  <c:v>0.67</c:v>
                </c:pt>
                <c:pt idx="8323">
                  <c:v>0.68</c:v>
                </c:pt>
                <c:pt idx="8324">
                  <c:v>0.65</c:v>
                </c:pt>
                <c:pt idx="8325">
                  <c:v>0.68</c:v>
                </c:pt>
                <c:pt idx="8326">
                  <c:v>0.67</c:v>
                </c:pt>
                <c:pt idx="8327">
                  <c:v>0.79</c:v>
                </c:pt>
                <c:pt idx="8328">
                  <c:v>0.81</c:v>
                </c:pt>
                <c:pt idx="8329">
                  <c:v>0.81</c:v>
                </c:pt>
                <c:pt idx="8330">
                  <c:v>0.84</c:v>
                </c:pt>
                <c:pt idx="8331">
                  <c:v>0.81</c:v>
                </c:pt>
                <c:pt idx="8332">
                  <c:v>0.81</c:v>
                </c:pt>
                <c:pt idx="8333">
                  <c:v>0.78</c:v>
                </c:pt>
                <c:pt idx="8334">
                  <c:v>0.78</c:v>
                </c:pt>
                <c:pt idx="8335">
                  <c:v>0.81</c:v>
                </c:pt>
                <c:pt idx="8336">
                  <c:v>0.8</c:v>
                </c:pt>
                <c:pt idx="8337">
                  <c:v>0.79</c:v>
                </c:pt>
                <c:pt idx="8338">
                  <c:v>0.82000000000000006</c:v>
                </c:pt>
                <c:pt idx="8339">
                  <c:v>0.86</c:v>
                </c:pt>
                <c:pt idx="8340">
                  <c:v>0.92</c:v>
                </c:pt>
                <c:pt idx="8341">
                  <c:v>0.86</c:v>
                </c:pt>
                <c:pt idx="8342">
                  <c:v>0.89</c:v>
                </c:pt>
                <c:pt idx="8343">
                  <c:v>0.98</c:v>
                </c:pt>
                <c:pt idx="8344">
                  <c:v>1.03</c:v>
                </c:pt>
                <c:pt idx="8345">
                  <c:v>1.04</c:v>
                </c:pt>
                <c:pt idx="8346">
                  <c:v>1.06</c:v>
                </c:pt>
                <c:pt idx="8347">
                  <c:v>1.04</c:v>
                </c:pt>
                <c:pt idx="8348">
                  <c:v>1.08</c:v>
                </c:pt>
                <c:pt idx="8349">
                  <c:v>1.05</c:v>
                </c:pt>
                <c:pt idx="8350">
                  <c:v>1.08</c:v>
                </c:pt>
                <c:pt idx="8351">
                  <c:v>1.1499999999999999</c:v>
                </c:pt>
                <c:pt idx="8352">
                  <c:v>1.1000000000000001</c:v>
                </c:pt>
                <c:pt idx="8353">
                  <c:v>1.01</c:v>
                </c:pt>
                <c:pt idx="8354">
                  <c:v>0.99</c:v>
                </c:pt>
                <c:pt idx="8355">
                  <c:v>1.05</c:v>
                </c:pt>
                <c:pt idx="8356">
                  <c:v>1.03</c:v>
                </c:pt>
                <c:pt idx="8357">
                  <c:v>1.05</c:v>
                </c:pt>
                <c:pt idx="8358">
                  <c:v>1.06</c:v>
                </c:pt>
                <c:pt idx="8359">
                  <c:v>1.02</c:v>
                </c:pt>
                <c:pt idx="8360">
                  <c:v>1.04</c:v>
                </c:pt>
                <c:pt idx="8361">
                  <c:v>1.07</c:v>
                </c:pt>
                <c:pt idx="8362">
                  <c:v>1.0900000000000001</c:v>
                </c:pt>
                <c:pt idx="8363">
                  <c:v>1.05</c:v>
                </c:pt>
                <c:pt idx="8364">
                  <c:v>0.98</c:v>
                </c:pt>
                <c:pt idx="8365">
                  <c:v>0.92</c:v>
                </c:pt>
                <c:pt idx="8366">
                  <c:v>0.89</c:v>
                </c:pt>
                <c:pt idx="8367">
                  <c:v>0.89</c:v>
                </c:pt>
                <c:pt idx="8368">
                  <c:v>0.92</c:v>
                </c:pt>
                <c:pt idx="8369">
                  <c:v>0.93</c:v>
                </c:pt>
                <c:pt idx="8370">
                  <c:v>0.95000000000000007</c:v>
                </c:pt>
                <c:pt idx="8371">
                  <c:v>0.97</c:v>
                </c:pt>
                <c:pt idx="8372">
                  <c:v>0.96</c:v>
                </c:pt>
                <c:pt idx="8373">
                  <c:v>1.03</c:v>
                </c:pt>
                <c:pt idx="8374">
                  <c:v>1.08</c:v>
                </c:pt>
                <c:pt idx="8375">
                  <c:v>1.1299999999999999</c:v>
                </c:pt>
                <c:pt idx="8376">
                  <c:v>1.1000000000000001</c:v>
                </c:pt>
                <c:pt idx="8377">
                  <c:v>1.1000000000000001</c:v>
                </c:pt>
                <c:pt idx="8378">
                  <c:v>1.04</c:v>
                </c:pt>
                <c:pt idx="8379">
                  <c:v>1.0900000000000001</c:v>
                </c:pt>
                <c:pt idx="8380">
                  <c:v>1.1100000000000001</c:v>
                </c:pt>
                <c:pt idx="8381">
                  <c:v>1.1200000000000001</c:v>
                </c:pt>
                <c:pt idx="8382">
                  <c:v>1.1000000000000001</c:v>
                </c:pt>
                <c:pt idx="8383">
                  <c:v>1.05</c:v>
                </c:pt>
                <c:pt idx="8384">
                  <c:v>1.05</c:v>
                </c:pt>
                <c:pt idx="8385">
                  <c:v>0.99</c:v>
                </c:pt>
                <c:pt idx="8386">
                  <c:v>0.98</c:v>
                </c:pt>
                <c:pt idx="8387">
                  <c:v>0.96</c:v>
                </c:pt>
                <c:pt idx="8388">
                  <c:v>0.93</c:v>
                </c:pt>
                <c:pt idx="8389">
                  <c:v>0.94000000000000006</c:v>
                </c:pt>
                <c:pt idx="8390">
                  <c:v>0.96</c:v>
                </c:pt>
                <c:pt idx="8391">
                  <c:v>0.96</c:v>
                </c:pt>
                <c:pt idx="8392">
                  <c:v>0.92</c:v>
                </c:pt>
                <c:pt idx="8393">
                  <c:v>0.93</c:v>
                </c:pt>
                <c:pt idx="8394">
                  <c:v>0.9</c:v>
                </c:pt>
                <c:pt idx="8395">
                  <c:v>0.89</c:v>
                </c:pt>
                <c:pt idx="8396">
                  <c:v>0.93</c:v>
                </c:pt>
                <c:pt idx="8397">
                  <c:v>0.96</c:v>
                </c:pt>
                <c:pt idx="8398">
                  <c:v>0.92</c:v>
                </c:pt>
                <c:pt idx="8399">
                  <c:v>0.92</c:v>
                </c:pt>
                <c:pt idx="8400">
                  <c:v>0.92</c:v>
                </c:pt>
                <c:pt idx="8402">
                  <c:v>0.9</c:v>
                </c:pt>
                <c:pt idx="8403">
                  <c:v>0.9</c:v>
                </c:pt>
                <c:pt idx="8404">
                  <c:v>0.86</c:v>
                </c:pt>
                <c:pt idx="8405">
                  <c:v>0.88</c:v>
                </c:pt>
                <c:pt idx="8406">
                  <c:v>0.77</c:v>
                </c:pt>
                <c:pt idx="8407">
                  <c:v>0.82000000000000006</c:v>
                </c:pt>
                <c:pt idx="8409">
                  <c:v>0.77</c:v>
                </c:pt>
                <c:pt idx="8410">
                  <c:v>0.77</c:v>
                </c:pt>
                <c:pt idx="8412">
                  <c:v>0.75</c:v>
                </c:pt>
                <c:pt idx="8413">
                  <c:v>0.74</c:v>
                </c:pt>
                <c:pt idx="8415">
                  <c:v>0.77</c:v>
                </c:pt>
                <c:pt idx="8416">
                  <c:v>0.77</c:v>
                </c:pt>
                <c:pt idx="8417">
                  <c:v>0.8</c:v>
                </c:pt>
                <c:pt idx="8418">
                  <c:v>0.85</c:v>
                </c:pt>
                <c:pt idx="8419">
                  <c:v>0.89</c:v>
                </c:pt>
                <c:pt idx="8420">
                  <c:v>0.84</c:v>
                </c:pt>
                <c:pt idx="8421">
                  <c:v>0.89</c:v>
                </c:pt>
                <c:pt idx="8422">
                  <c:v>0.89</c:v>
                </c:pt>
                <c:pt idx="8423">
                  <c:v>0.84</c:v>
                </c:pt>
                <c:pt idx="8424">
                  <c:v>0.8</c:v>
                </c:pt>
                <c:pt idx="8425">
                  <c:v>0.81</c:v>
                </c:pt>
                <c:pt idx="8426">
                  <c:v>0.85</c:v>
                </c:pt>
                <c:pt idx="8427">
                  <c:v>0.84</c:v>
                </c:pt>
                <c:pt idx="8428">
                  <c:v>0.84</c:v>
                </c:pt>
                <c:pt idx="8429">
                  <c:v>0.8</c:v>
                </c:pt>
                <c:pt idx="8430">
                  <c:v>0.76</c:v>
                </c:pt>
                <c:pt idx="8431">
                  <c:v>0.74</c:v>
                </c:pt>
                <c:pt idx="8432">
                  <c:v>0.73</c:v>
                </c:pt>
                <c:pt idx="8433">
                  <c:v>0.73</c:v>
                </c:pt>
                <c:pt idx="8434">
                  <c:v>0.74</c:v>
                </c:pt>
                <c:pt idx="8435">
                  <c:v>0.71</c:v>
                </c:pt>
                <c:pt idx="8436">
                  <c:v>0.72</c:v>
                </c:pt>
                <c:pt idx="8437">
                  <c:v>0.67</c:v>
                </c:pt>
                <c:pt idx="8438">
                  <c:v>0.68</c:v>
                </c:pt>
                <c:pt idx="8439">
                  <c:v>0.66</c:v>
                </c:pt>
                <c:pt idx="8440">
                  <c:v>0.65</c:v>
                </c:pt>
                <c:pt idx="8441">
                  <c:v>0.61</c:v>
                </c:pt>
                <c:pt idx="8442">
                  <c:v>0.61</c:v>
                </c:pt>
                <c:pt idx="8443">
                  <c:v>0.57999999999999996</c:v>
                </c:pt>
                <c:pt idx="8444">
                  <c:v>0.64</c:v>
                </c:pt>
                <c:pt idx="8445">
                  <c:v>0.63</c:v>
                </c:pt>
                <c:pt idx="8446">
                  <c:v>0.63</c:v>
                </c:pt>
                <c:pt idx="8447">
                  <c:v>0.60000000000000009</c:v>
                </c:pt>
                <c:pt idx="8448">
                  <c:v>0.61</c:v>
                </c:pt>
                <c:pt idx="8449">
                  <c:v>0.60000000000000009</c:v>
                </c:pt>
                <c:pt idx="8450">
                  <c:v>0.61</c:v>
                </c:pt>
                <c:pt idx="8451">
                  <c:v>0.61</c:v>
                </c:pt>
                <c:pt idx="8452">
                  <c:v>0.73</c:v>
                </c:pt>
                <c:pt idx="8453">
                  <c:v>0.71</c:v>
                </c:pt>
                <c:pt idx="8454">
                  <c:v>0.81</c:v>
                </c:pt>
                <c:pt idx="8455">
                  <c:v>0.82000000000000006</c:v>
                </c:pt>
                <c:pt idx="8456">
                  <c:v>0.83000000000000007</c:v>
                </c:pt>
                <c:pt idx="8457">
                  <c:v>0.82000000000000006</c:v>
                </c:pt>
                <c:pt idx="8459">
                  <c:v>0.93</c:v>
                </c:pt>
                <c:pt idx="8460">
                  <c:v>0.94000000000000006</c:v>
                </c:pt>
                <c:pt idx="8461">
                  <c:v>0.91</c:v>
                </c:pt>
                <c:pt idx="8462">
                  <c:v>0.92</c:v>
                </c:pt>
                <c:pt idx="8463">
                  <c:v>0.87</c:v>
                </c:pt>
                <c:pt idx="8464">
                  <c:v>0.88</c:v>
                </c:pt>
                <c:pt idx="8466">
                  <c:v>0.85</c:v>
                </c:pt>
                <c:pt idx="8467">
                  <c:v>0.82000000000000006</c:v>
                </c:pt>
                <c:pt idx="8468">
                  <c:v>0.8</c:v>
                </c:pt>
                <c:pt idx="8469">
                  <c:v>0.78</c:v>
                </c:pt>
                <c:pt idx="8470">
                  <c:v>0.75</c:v>
                </c:pt>
                <c:pt idx="8471">
                  <c:v>0.75</c:v>
                </c:pt>
                <c:pt idx="8472">
                  <c:v>0.82000000000000006</c:v>
                </c:pt>
                <c:pt idx="8473">
                  <c:v>0.81</c:v>
                </c:pt>
                <c:pt idx="8474">
                  <c:v>0.8</c:v>
                </c:pt>
                <c:pt idx="8475">
                  <c:v>0.81</c:v>
                </c:pt>
                <c:pt idx="8476">
                  <c:v>0.8</c:v>
                </c:pt>
                <c:pt idx="8477">
                  <c:v>0.75</c:v>
                </c:pt>
                <c:pt idx="8478">
                  <c:v>0.75</c:v>
                </c:pt>
                <c:pt idx="8479">
                  <c:v>0.72</c:v>
                </c:pt>
                <c:pt idx="8480">
                  <c:v>0.76</c:v>
                </c:pt>
                <c:pt idx="8481">
                  <c:v>0.74</c:v>
                </c:pt>
                <c:pt idx="8482">
                  <c:v>0.76</c:v>
                </c:pt>
                <c:pt idx="8483">
                  <c:v>0.72</c:v>
                </c:pt>
                <c:pt idx="8484">
                  <c:v>0.71</c:v>
                </c:pt>
                <c:pt idx="8485">
                  <c:v>0.68</c:v>
                </c:pt>
                <c:pt idx="8486">
                  <c:v>0.70000000000000007</c:v>
                </c:pt>
                <c:pt idx="8487">
                  <c:v>0.73</c:v>
                </c:pt>
                <c:pt idx="8488">
                  <c:v>0.74</c:v>
                </c:pt>
                <c:pt idx="8489">
                  <c:v>0.72</c:v>
                </c:pt>
                <c:pt idx="8490">
                  <c:v>0.71</c:v>
                </c:pt>
                <c:pt idx="8491">
                  <c:v>0.70000000000000007</c:v>
                </c:pt>
                <c:pt idx="8492">
                  <c:v>0.70000000000000007</c:v>
                </c:pt>
                <c:pt idx="8493">
                  <c:v>0.69000000000000006</c:v>
                </c:pt>
                <c:pt idx="8494">
                  <c:v>0.69000000000000006</c:v>
                </c:pt>
                <c:pt idx="8495">
                  <c:v>0.70000000000000007</c:v>
                </c:pt>
                <c:pt idx="8496">
                  <c:v>0.69000000000000006</c:v>
                </c:pt>
                <c:pt idx="8497">
                  <c:v>0.66</c:v>
                </c:pt>
                <c:pt idx="8498">
                  <c:v>0.68</c:v>
                </c:pt>
                <c:pt idx="8499">
                  <c:v>0.67</c:v>
                </c:pt>
                <c:pt idx="8500">
                  <c:v>0.69000000000000006</c:v>
                </c:pt>
                <c:pt idx="8501">
                  <c:v>0.68</c:v>
                </c:pt>
                <c:pt idx="8502">
                  <c:v>0.65</c:v>
                </c:pt>
                <c:pt idx="8503">
                  <c:v>0.66</c:v>
                </c:pt>
                <c:pt idx="8504">
                  <c:v>0.61</c:v>
                </c:pt>
                <c:pt idx="8505">
                  <c:v>0.63</c:v>
                </c:pt>
                <c:pt idx="8506">
                  <c:v>0.63</c:v>
                </c:pt>
                <c:pt idx="8507">
                  <c:v>0.70000000000000007</c:v>
                </c:pt>
                <c:pt idx="8508">
                  <c:v>0.69000000000000006</c:v>
                </c:pt>
                <c:pt idx="8509">
                  <c:v>0.70000000000000007</c:v>
                </c:pt>
                <c:pt idx="8510">
                  <c:v>0.72</c:v>
                </c:pt>
                <c:pt idx="8511">
                  <c:v>0.73</c:v>
                </c:pt>
                <c:pt idx="8512">
                  <c:v>0.72</c:v>
                </c:pt>
                <c:pt idx="8513">
                  <c:v>0.73</c:v>
                </c:pt>
                <c:pt idx="8514">
                  <c:v>0.73</c:v>
                </c:pt>
                <c:pt idx="8515">
                  <c:v>0.74</c:v>
                </c:pt>
                <c:pt idx="8516">
                  <c:v>0.70000000000000007</c:v>
                </c:pt>
                <c:pt idx="8517">
                  <c:v>0.71</c:v>
                </c:pt>
                <c:pt idx="8518">
                  <c:v>0.76</c:v>
                </c:pt>
                <c:pt idx="8519">
                  <c:v>0.77</c:v>
                </c:pt>
                <c:pt idx="8520">
                  <c:v>0.75</c:v>
                </c:pt>
                <c:pt idx="8521">
                  <c:v>0.74</c:v>
                </c:pt>
                <c:pt idx="8522">
                  <c:v>0.75</c:v>
                </c:pt>
                <c:pt idx="8523">
                  <c:v>0.76</c:v>
                </c:pt>
                <c:pt idx="8524">
                  <c:v>0.73</c:v>
                </c:pt>
                <c:pt idx="8525">
                  <c:v>0.73</c:v>
                </c:pt>
                <c:pt idx="8526">
                  <c:v>0.88</c:v>
                </c:pt>
                <c:pt idx="8527">
                  <c:v>0.87</c:v>
                </c:pt>
                <c:pt idx="8528">
                  <c:v>0.89</c:v>
                </c:pt>
                <c:pt idx="8529">
                  <c:v>0.87</c:v>
                </c:pt>
                <c:pt idx="8530">
                  <c:v>0.82000000000000006</c:v>
                </c:pt>
                <c:pt idx="8531">
                  <c:v>0.79</c:v>
                </c:pt>
                <c:pt idx="8532">
                  <c:v>0.78</c:v>
                </c:pt>
                <c:pt idx="8533">
                  <c:v>0.81</c:v>
                </c:pt>
                <c:pt idx="8534">
                  <c:v>0.81</c:v>
                </c:pt>
                <c:pt idx="8535">
                  <c:v>0.87</c:v>
                </c:pt>
                <c:pt idx="8536">
                  <c:v>0.85</c:v>
                </c:pt>
                <c:pt idx="8537">
                  <c:v>0.88</c:v>
                </c:pt>
                <c:pt idx="8538">
                  <c:v>0.88</c:v>
                </c:pt>
                <c:pt idx="8539">
                  <c:v>0.84</c:v>
                </c:pt>
                <c:pt idx="8540">
                  <c:v>0.79</c:v>
                </c:pt>
                <c:pt idx="8541">
                  <c:v>0.77</c:v>
                </c:pt>
                <c:pt idx="8542">
                  <c:v>0.76</c:v>
                </c:pt>
                <c:pt idx="8543">
                  <c:v>0.76</c:v>
                </c:pt>
                <c:pt idx="8544">
                  <c:v>0.76</c:v>
                </c:pt>
                <c:pt idx="8545">
                  <c:v>0.75</c:v>
                </c:pt>
                <c:pt idx="8546">
                  <c:v>0.73</c:v>
                </c:pt>
                <c:pt idx="8547">
                  <c:v>0.69000000000000006</c:v>
                </c:pt>
                <c:pt idx="8548">
                  <c:v>0.69000000000000006</c:v>
                </c:pt>
                <c:pt idx="8549">
                  <c:v>0.76</c:v>
                </c:pt>
                <c:pt idx="8550">
                  <c:v>0.78</c:v>
                </c:pt>
                <c:pt idx="8551">
                  <c:v>0.78</c:v>
                </c:pt>
                <c:pt idx="8552">
                  <c:v>0.75</c:v>
                </c:pt>
                <c:pt idx="8553">
                  <c:v>0.73</c:v>
                </c:pt>
                <c:pt idx="8554">
                  <c:v>0.73</c:v>
                </c:pt>
                <c:pt idx="8555">
                  <c:v>0.71</c:v>
                </c:pt>
                <c:pt idx="8556">
                  <c:v>0.70000000000000007</c:v>
                </c:pt>
                <c:pt idx="8557">
                  <c:v>0.66</c:v>
                </c:pt>
                <c:pt idx="8558">
                  <c:v>0.67</c:v>
                </c:pt>
                <c:pt idx="8559">
                  <c:v>0.68</c:v>
                </c:pt>
                <c:pt idx="8560">
                  <c:v>0.70000000000000007</c:v>
                </c:pt>
                <c:pt idx="8561">
                  <c:v>0.68</c:v>
                </c:pt>
                <c:pt idx="8562">
                  <c:v>0.68</c:v>
                </c:pt>
                <c:pt idx="8563">
                  <c:v>0.71</c:v>
                </c:pt>
                <c:pt idx="8564">
                  <c:v>0.69000000000000006</c:v>
                </c:pt>
                <c:pt idx="8565">
                  <c:v>0.61</c:v>
                </c:pt>
                <c:pt idx="8566">
                  <c:v>0.65</c:v>
                </c:pt>
                <c:pt idx="8567">
                  <c:v>0.63</c:v>
                </c:pt>
                <c:pt idx="8568">
                  <c:v>0.62</c:v>
                </c:pt>
                <c:pt idx="8569">
                  <c:v>0.61</c:v>
                </c:pt>
                <c:pt idx="8570">
                  <c:v>0.63</c:v>
                </c:pt>
                <c:pt idx="8571">
                  <c:v>0.63</c:v>
                </c:pt>
                <c:pt idx="8572">
                  <c:v>0.65</c:v>
                </c:pt>
                <c:pt idx="8573">
                  <c:v>0.67</c:v>
                </c:pt>
                <c:pt idx="8574">
                  <c:v>0.66</c:v>
                </c:pt>
                <c:pt idx="8575">
                  <c:v>0.63</c:v>
                </c:pt>
                <c:pt idx="8576">
                  <c:v>0.63</c:v>
                </c:pt>
                <c:pt idx="8577">
                  <c:v>0.71</c:v>
                </c:pt>
                <c:pt idx="8578">
                  <c:v>0.74</c:v>
                </c:pt>
                <c:pt idx="8579">
                  <c:v>0.74</c:v>
                </c:pt>
                <c:pt idx="8580">
                  <c:v>0.75</c:v>
                </c:pt>
                <c:pt idx="8583">
                  <c:v>0.72</c:v>
                </c:pt>
                <c:pt idx="8584">
                  <c:v>0.77</c:v>
                </c:pt>
                <c:pt idx="8585">
                  <c:v>0.79</c:v>
                </c:pt>
                <c:pt idx="8586">
                  <c:v>0.79</c:v>
                </c:pt>
                <c:pt idx="8587">
                  <c:v>0.81</c:v>
                </c:pt>
                <c:pt idx="8588">
                  <c:v>0.8</c:v>
                </c:pt>
                <c:pt idx="8589">
                  <c:v>0.79</c:v>
                </c:pt>
                <c:pt idx="8590">
                  <c:v>0.8</c:v>
                </c:pt>
                <c:pt idx="8591">
                  <c:v>0.78</c:v>
                </c:pt>
                <c:pt idx="8592">
                  <c:v>0.81</c:v>
                </c:pt>
                <c:pt idx="8593">
                  <c:v>0.82000000000000006</c:v>
                </c:pt>
                <c:pt idx="8594">
                  <c:v>0.87</c:v>
                </c:pt>
                <c:pt idx="8595">
                  <c:v>0.86</c:v>
                </c:pt>
                <c:pt idx="8596">
                  <c:v>0.86</c:v>
                </c:pt>
                <c:pt idx="8597">
                  <c:v>0.83000000000000007</c:v>
                </c:pt>
                <c:pt idx="8598">
                  <c:v>0.82000000000000006</c:v>
                </c:pt>
                <c:pt idx="8599">
                  <c:v>0.85</c:v>
                </c:pt>
                <c:pt idx="8600">
                  <c:v>0.84</c:v>
                </c:pt>
                <c:pt idx="8601">
                  <c:v>0.85</c:v>
                </c:pt>
                <c:pt idx="8602">
                  <c:v>0.84</c:v>
                </c:pt>
                <c:pt idx="8603">
                  <c:v>0.87</c:v>
                </c:pt>
                <c:pt idx="8604">
                  <c:v>0.89</c:v>
                </c:pt>
                <c:pt idx="8605">
                  <c:v>0.92</c:v>
                </c:pt>
                <c:pt idx="8606">
                  <c:v>0.98</c:v>
                </c:pt>
                <c:pt idx="8607">
                  <c:v>0.97</c:v>
                </c:pt>
                <c:pt idx="8608">
                  <c:v>0.97</c:v>
                </c:pt>
                <c:pt idx="8609">
                  <c:v>0.98</c:v>
                </c:pt>
                <c:pt idx="8610">
                  <c:v>1</c:v>
                </c:pt>
                <c:pt idx="8611">
                  <c:v>1.01</c:v>
                </c:pt>
                <c:pt idx="8612">
                  <c:v>0.96</c:v>
                </c:pt>
                <c:pt idx="8613">
                  <c:v>0.97</c:v>
                </c:pt>
                <c:pt idx="8614">
                  <c:v>1.02</c:v>
                </c:pt>
                <c:pt idx="8615">
                  <c:v>0.98</c:v>
                </c:pt>
                <c:pt idx="8616">
                  <c:v>0.99</c:v>
                </c:pt>
                <c:pt idx="8617">
                  <c:v>1</c:v>
                </c:pt>
                <c:pt idx="8618">
                  <c:v>1</c:v>
                </c:pt>
                <c:pt idx="8619">
                  <c:v>1</c:v>
                </c:pt>
                <c:pt idx="8620">
                  <c:v>0.95000000000000007</c:v>
                </c:pt>
                <c:pt idx="8621">
                  <c:v>1</c:v>
                </c:pt>
                <c:pt idx="8622">
                  <c:v>1</c:v>
                </c:pt>
                <c:pt idx="8623">
                  <c:v>1</c:v>
                </c:pt>
                <c:pt idx="8624">
                  <c:v>0.99</c:v>
                </c:pt>
                <c:pt idx="8625">
                  <c:v>0.93</c:v>
                </c:pt>
                <c:pt idx="8626">
                  <c:v>0.94000000000000006</c:v>
                </c:pt>
                <c:pt idx="8627">
                  <c:v>0.97</c:v>
                </c:pt>
                <c:pt idx="8628">
                  <c:v>0.93</c:v>
                </c:pt>
                <c:pt idx="8629">
                  <c:v>0.91</c:v>
                </c:pt>
                <c:pt idx="8630">
                  <c:v>0.91</c:v>
                </c:pt>
                <c:pt idx="8631">
                  <c:v>0.9</c:v>
                </c:pt>
                <c:pt idx="8632">
                  <c:v>0.93</c:v>
                </c:pt>
                <c:pt idx="8633">
                  <c:v>0.91</c:v>
                </c:pt>
                <c:pt idx="8634">
                  <c:v>0.88</c:v>
                </c:pt>
                <c:pt idx="8635">
                  <c:v>0.89</c:v>
                </c:pt>
                <c:pt idx="8636">
                  <c:v>0.88</c:v>
                </c:pt>
                <c:pt idx="8637">
                  <c:v>0.87</c:v>
                </c:pt>
                <c:pt idx="8638">
                  <c:v>0.83000000000000007</c:v>
                </c:pt>
                <c:pt idx="8639">
                  <c:v>0.83000000000000007</c:v>
                </c:pt>
                <c:pt idx="8640">
                  <c:v>0.83000000000000007</c:v>
                </c:pt>
                <c:pt idx="8641">
                  <c:v>0.82000000000000006</c:v>
                </c:pt>
                <c:pt idx="8642">
                  <c:v>0.82000000000000006</c:v>
                </c:pt>
                <c:pt idx="8643">
                  <c:v>0.84</c:v>
                </c:pt>
                <c:pt idx="8644">
                  <c:v>0.77</c:v>
                </c:pt>
                <c:pt idx="8645">
                  <c:v>0.76</c:v>
                </c:pt>
                <c:pt idx="8646">
                  <c:v>0.77</c:v>
                </c:pt>
                <c:pt idx="8647">
                  <c:v>0.74</c:v>
                </c:pt>
                <c:pt idx="8648">
                  <c:v>0.74</c:v>
                </c:pt>
                <c:pt idx="8649">
                  <c:v>0.72</c:v>
                </c:pt>
                <c:pt idx="8652">
                  <c:v>0.74</c:v>
                </c:pt>
                <c:pt idx="8653">
                  <c:v>0.72</c:v>
                </c:pt>
                <c:pt idx="8654">
                  <c:v>0.76</c:v>
                </c:pt>
                <c:pt idx="8655">
                  <c:v>0.73</c:v>
                </c:pt>
                <c:pt idx="8656">
                  <c:v>0.74</c:v>
                </c:pt>
                <c:pt idx="8657">
                  <c:v>0.76</c:v>
                </c:pt>
                <c:pt idx="8658">
                  <c:v>0.74</c:v>
                </c:pt>
                <c:pt idx="8659">
                  <c:v>0.75</c:v>
                </c:pt>
                <c:pt idx="8660">
                  <c:v>0.74</c:v>
                </c:pt>
                <c:pt idx="8661">
                  <c:v>0.75</c:v>
                </c:pt>
                <c:pt idx="8662">
                  <c:v>0.74</c:v>
                </c:pt>
                <c:pt idx="8663">
                  <c:v>0.75</c:v>
                </c:pt>
                <c:pt idx="8664">
                  <c:v>0.82000000000000006</c:v>
                </c:pt>
                <c:pt idx="8665">
                  <c:v>0.82000000000000006</c:v>
                </c:pt>
                <c:pt idx="8666">
                  <c:v>0.84</c:v>
                </c:pt>
                <c:pt idx="8667">
                  <c:v>0.86</c:v>
                </c:pt>
                <c:pt idx="8668">
                  <c:v>0.86</c:v>
                </c:pt>
                <c:pt idx="8669">
                  <c:v>0.82000000000000006</c:v>
                </c:pt>
                <c:pt idx="8670">
                  <c:v>0.79</c:v>
                </c:pt>
                <c:pt idx="8671">
                  <c:v>0.8</c:v>
                </c:pt>
                <c:pt idx="8673">
                  <c:v>0.81</c:v>
                </c:pt>
                <c:pt idx="8674">
                  <c:v>0.76</c:v>
                </c:pt>
                <c:pt idx="8675">
                  <c:v>0.79</c:v>
                </c:pt>
                <c:pt idx="8676">
                  <c:v>0.78</c:v>
                </c:pt>
                <c:pt idx="8677">
                  <c:v>0.8</c:v>
                </c:pt>
                <c:pt idx="8678">
                  <c:v>0.8</c:v>
                </c:pt>
                <c:pt idx="8679">
                  <c:v>0.79</c:v>
                </c:pt>
                <c:pt idx="8680">
                  <c:v>0.79</c:v>
                </c:pt>
                <c:pt idx="8681">
                  <c:v>0.84</c:v>
                </c:pt>
                <c:pt idx="8682">
                  <c:v>0.87</c:v>
                </c:pt>
                <c:pt idx="8683">
                  <c:v>0.85</c:v>
                </c:pt>
                <c:pt idx="8684">
                  <c:v>0.88</c:v>
                </c:pt>
                <c:pt idx="8685">
                  <c:v>0.84</c:v>
                </c:pt>
                <c:pt idx="8686">
                  <c:v>0.84</c:v>
                </c:pt>
                <c:pt idx="8687">
                  <c:v>0.83000000000000007</c:v>
                </c:pt>
                <c:pt idx="8688">
                  <c:v>0.81</c:v>
                </c:pt>
                <c:pt idx="8689">
                  <c:v>0.76</c:v>
                </c:pt>
                <c:pt idx="8690">
                  <c:v>0.72</c:v>
                </c:pt>
                <c:pt idx="8691">
                  <c:v>0.69000000000000006</c:v>
                </c:pt>
                <c:pt idx="8692">
                  <c:v>0.66</c:v>
                </c:pt>
                <c:pt idx="8693">
                  <c:v>0.70000000000000007</c:v>
                </c:pt>
                <c:pt idx="8694">
                  <c:v>0.68</c:v>
                </c:pt>
                <c:pt idx="8695">
                  <c:v>0.71</c:v>
                </c:pt>
                <c:pt idx="8696">
                  <c:v>0.74</c:v>
                </c:pt>
                <c:pt idx="8697">
                  <c:v>0.71</c:v>
                </c:pt>
                <c:pt idx="8698">
                  <c:v>0.81</c:v>
                </c:pt>
                <c:pt idx="8699">
                  <c:v>0.84</c:v>
                </c:pt>
                <c:pt idx="8700">
                  <c:v>0.81</c:v>
                </c:pt>
                <c:pt idx="8701">
                  <c:v>0.85</c:v>
                </c:pt>
                <c:pt idx="8702">
                  <c:v>0.89</c:v>
                </c:pt>
                <c:pt idx="8703">
                  <c:v>0.84</c:v>
                </c:pt>
                <c:pt idx="8704">
                  <c:v>0.77</c:v>
                </c:pt>
                <c:pt idx="8705">
                  <c:v>0.73</c:v>
                </c:pt>
                <c:pt idx="8706">
                  <c:v>0.72</c:v>
                </c:pt>
                <c:pt idx="8707">
                  <c:v>0.71</c:v>
                </c:pt>
                <c:pt idx="8708">
                  <c:v>0.71</c:v>
                </c:pt>
                <c:pt idx="8709">
                  <c:v>0.71</c:v>
                </c:pt>
                <c:pt idx="8710">
                  <c:v>0.71</c:v>
                </c:pt>
                <c:pt idx="8711">
                  <c:v>0.71</c:v>
                </c:pt>
                <c:pt idx="8712">
                  <c:v>0.74</c:v>
                </c:pt>
                <c:pt idx="8713">
                  <c:v>0.72</c:v>
                </c:pt>
                <c:pt idx="8714">
                  <c:v>0.70000000000000007</c:v>
                </c:pt>
                <c:pt idx="8715">
                  <c:v>0.67</c:v>
                </c:pt>
                <c:pt idx="8716">
                  <c:v>0.66</c:v>
                </c:pt>
                <c:pt idx="8717">
                  <c:v>0.64</c:v>
                </c:pt>
                <c:pt idx="8718">
                  <c:v>0.65</c:v>
                </c:pt>
                <c:pt idx="8719">
                  <c:v>0.64</c:v>
                </c:pt>
                <c:pt idx="8720">
                  <c:v>0.63</c:v>
                </c:pt>
                <c:pt idx="8721">
                  <c:v>0.65</c:v>
                </c:pt>
                <c:pt idx="8722">
                  <c:v>0.65</c:v>
                </c:pt>
                <c:pt idx="8723">
                  <c:v>0.65</c:v>
                </c:pt>
                <c:pt idx="8724">
                  <c:v>0.64</c:v>
                </c:pt>
                <c:pt idx="8725">
                  <c:v>0.62</c:v>
                </c:pt>
                <c:pt idx="8726">
                  <c:v>0.66</c:v>
                </c:pt>
                <c:pt idx="8727">
                  <c:v>0.63</c:v>
                </c:pt>
                <c:pt idx="8728">
                  <c:v>0.63</c:v>
                </c:pt>
                <c:pt idx="8729">
                  <c:v>0.63</c:v>
                </c:pt>
                <c:pt idx="8730">
                  <c:v>0.68</c:v>
                </c:pt>
                <c:pt idx="8731">
                  <c:v>0.71</c:v>
                </c:pt>
                <c:pt idx="8732">
                  <c:v>0.70000000000000007</c:v>
                </c:pt>
                <c:pt idx="8733">
                  <c:v>0.69000000000000006</c:v>
                </c:pt>
                <c:pt idx="8734">
                  <c:v>0.70000000000000007</c:v>
                </c:pt>
                <c:pt idx="8735">
                  <c:v>0.71</c:v>
                </c:pt>
                <c:pt idx="8736">
                  <c:v>0.76</c:v>
                </c:pt>
                <c:pt idx="8737">
                  <c:v>0.74</c:v>
                </c:pt>
                <c:pt idx="8738">
                  <c:v>0.79</c:v>
                </c:pt>
                <c:pt idx="8739">
                  <c:v>0.79</c:v>
                </c:pt>
                <c:pt idx="8740">
                  <c:v>0.74</c:v>
                </c:pt>
                <c:pt idx="8741">
                  <c:v>0.71</c:v>
                </c:pt>
                <c:pt idx="8742">
                  <c:v>0.74</c:v>
                </c:pt>
                <c:pt idx="8743">
                  <c:v>0.73</c:v>
                </c:pt>
                <c:pt idx="8744">
                  <c:v>0.71</c:v>
                </c:pt>
                <c:pt idx="8745">
                  <c:v>0.67</c:v>
                </c:pt>
                <c:pt idx="8746">
                  <c:v>0.68</c:v>
                </c:pt>
                <c:pt idx="8747">
                  <c:v>0.69000000000000006</c:v>
                </c:pt>
                <c:pt idx="8748">
                  <c:v>0.66</c:v>
                </c:pt>
                <c:pt idx="8749">
                  <c:v>0.67</c:v>
                </c:pt>
                <c:pt idx="8750">
                  <c:v>0.66</c:v>
                </c:pt>
                <c:pt idx="8751">
                  <c:v>0.65</c:v>
                </c:pt>
                <c:pt idx="8752">
                  <c:v>0.67</c:v>
                </c:pt>
                <c:pt idx="8753">
                  <c:v>0.70000000000000007</c:v>
                </c:pt>
                <c:pt idx="8754">
                  <c:v>0.69000000000000006</c:v>
                </c:pt>
                <c:pt idx="8755">
                  <c:v>0.68</c:v>
                </c:pt>
                <c:pt idx="8756">
                  <c:v>0.72</c:v>
                </c:pt>
                <c:pt idx="8757">
                  <c:v>0.72</c:v>
                </c:pt>
                <c:pt idx="8758">
                  <c:v>0.74</c:v>
                </c:pt>
                <c:pt idx="8759">
                  <c:v>0.70000000000000007</c:v>
                </c:pt>
                <c:pt idx="8760">
                  <c:v>0.69000000000000006</c:v>
                </c:pt>
                <c:pt idx="8761">
                  <c:v>0.70000000000000007</c:v>
                </c:pt>
                <c:pt idx="8762">
                  <c:v>0.69000000000000006</c:v>
                </c:pt>
                <c:pt idx="8763">
                  <c:v>0.73</c:v>
                </c:pt>
                <c:pt idx="8764">
                  <c:v>0.70000000000000007</c:v>
                </c:pt>
                <c:pt idx="8765">
                  <c:v>0.72</c:v>
                </c:pt>
                <c:pt idx="8766">
                  <c:v>0.71</c:v>
                </c:pt>
                <c:pt idx="8767">
                  <c:v>0.74</c:v>
                </c:pt>
                <c:pt idx="8768">
                  <c:v>0.72</c:v>
                </c:pt>
                <c:pt idx="8769">
                  <c:v>0.73</c:v>
                </c:pt>
                <c:pt idx="8770">
                  <c:v>0.77</c:v>
                </c:pt>
                <c:pt idx="8771">
                  <c:v>0.77</c:v>
                </c:pt>
                <c:pt idx="8772">
                  <c:v>0.79</c:v>
                </c:pt>
                <c:pt idx="8773">
                  <c:v>0.81</c:v>
                </c:pt>
                <c:pt idx="8774">
                  <c:v>0.8</c:v>
                </c:pt>
                <c:pt idx="8775">
                  <c:v>0.78</c:v>
                </c:pt>
                <c:pt idx="8776">
                  <c:v>0.83000000000000007</c:v>
                </c:pt>
                <c:pt idx="8777">
                  <c:v>0.86</c:v>
                </c:pt>
                <c:pt idx="8778">
                  <c:v>0.85</c:v>
                </c:pt>
                <c:pt idx="8779">
                  <c:v>0.85</c:v>
                </c:pt>
                <c:pt idx="8780">
                  <c:v>0.81</c:v>
                </c:pt>
                <c:pt idx="8781">
                  <c:v>0.82000000000000006</c:v>
                </c:pt>
                <c:pt idx="8782">
                  <c:v>0.78</c:v>
                </c:pt>
                <c:pt idx="8783">
                  <c:v>0.82000000000000006</c:v>
                </c:pt>
                <c:pt idx="8784">
                  <c:v>0.88</c:v>
                </c:pt>
                <c:pt idx="8785">
                  <c:v>0.9</c:v>
                </c:pt>
                <c:pt idx="8786">
                  <c:v>0.89</c:v>
                </c:pt>
                <c:pt idx="8787">
                  <c:v>0.89</c:v>
                </c:pt>
                <c:pt idx="8788">
                  <c:v>0.9</c:v>
                </c:pt>
                <c:pt idx="8789">
                  <c:v>0.88</c:v>
                </c:pt>
                <c:pt idx="8790">
                  <c:v>0.87</c:v>
                </c:pt>
                <c:pt idx="8791">
                  <c:v>0.87</c:v>
                </c:pt>
                <c:pt idx="8792">
                  <c:v>0.84</c:v>
                </c:pt>
                <c:pt idx="8793">
                  <c:v>0.82000000000000006</c:v>
                </c:pt>
                <c:pt idx="8794">
                  <c:v>0.82000000000000006</c:v>
                </c:pt>
                <c:pt idx="8795">
                  <c:v>0.83000000000000007</c:v>
                </c:pt>
                <c:pt idx="8796">
                  <c:v>0.82000000000000006</c:v>
                </c:pt>
                <c:pt idx="8797">
                  <c:v>0.78</c:v>
                </c:pt>
                <c:pt idx="8798">
                  <c:v>0.77</c:v>
                </c:pt>
                <c:pt idx="8799">
                  <c:v>0.77</c:v>
                </c:pt>
                <c:pt idx="8800">
                  <c:v>0.73</c:v>
                </c:pt>
                <c:pt idx="8801">
                  <c:v>0.75</c:v>
                </c:pt>
                <c:pt idx="8802">
                  <c:v>0.75</c:v>
                </c:pt>
                <c:pt idx="8803">
                  <c:v>0.75</c:v>
                </c:pt>
                <c:pt idx="8804">
                  <c:v>0.76</c:v>
                </c:pt>
                <c:pt idx="8807">
                  <c:v>0.81</c:v>
                </c:pt>
                <c:pt idx="8808">
                  <c:v>0.82000000000000006</c:v>
                </c:pt>
                <c:pt idx="8809">
                  <c:v>0.79</c:v>
                </c:pt>
                <c:pt idx="8810">
                  <c:v>0.77</c:v>
                </c:pt>
                <c:pt idx="8811">
                  <c:v>0.77</c:v>
                </c:pt>
                <c:pt idx="8812">
                  <c:v>0.79</c:v>
                </c:pt>
                <c:pt idx="8813">
                  <c:v>0.75</c:v>
                </c:pt>
                <c:pt idx="8814">
                  <c:v>0.76</c:v>
                </c:pt>
                <c:pt idx="8815">
                  <c:v>0.78</c:v>
                </c:pt>
                <c:pt idx="8816">
                  <c:v>0.76</c:v>
                </c:pt>
                <c:pt idx="8817">
                  <c:v>0.77</c:v>
                </c:pt>
                <c:pt idx="8818">
                  <c:v>0.75</c:v>
                </c:pt>
                <c:pt idx="8819">
                  <c:v>0.72</c:v>
                </c:pt>
                <c:pt idx="8820">
                  <c:v>0.74</c:v>
                </c:pt>
                <c:pt idx="8821">
                  <c:v>0.73</c:v>
                </c:pt>
                <c:pt idx="8822">
                  <c:v>0.73</c:v>
                </c:pt>
                <c:pt idx="8823">
                  <c:v>0.69000000000000006</c:v>
                </c:pt>
                <c:pt idx="8824">
                  <c:v>0.68</c:v>
                </c:pt>
                <c:pt idx="8825">
                  <c:v>0.69000000000000006</c:v>
                </c:pt>
                <c:pt idx="8826">
                  <c:v>0.67</c:v>
                </c:pt>
                <c:pt idx="8827">
                  <c:v>0.67</c:v>
                </c:pt>
                <c:pt idx="8828">
                  <c:v>0.65</c:v>
                </c:pt>
                <c:pt idx="8829">
                  <c:v>0.69000000000000006</c:v>
                </c:pt>
                <c:pt idx="8830">
                  <c:v>0.69000000000000006</c:v>
                </c:pt>
                <c:pt idx="8831">
                  <c:v>0.70000000000000007</c:v>
                </c:pt>
                <c:pt idx="8832">
                  <c:v>0.72</c:v>
                </c:pt>
                <c:pt idx="8833">
                  <c:v>0.72</c:v>
                </c:pt>
                <c:pt idx="8834">
                  <c:v>0.71</c:v>
                </c:pt>
                <c:pt idx="8835">
                  <c:v>0.74</c:v>
                </c:pt>
                <c:pt idx="8836">
                  <c:v>0.71</c:v>
                </c:pt>
                <c:pt idx="8837">
                  <c:v>0.71</c:v>
                </c:pt>
                <c:pt idx="8838">
                  <c:v>0.67</c:v>
                </c:pt>
                <c:pt idx="8839">
                  <c:v>0.70000000000000007</c:v>
                </c:pt>
                <c:pt idx="8840">
                  <c:v>0.70000000000000007</c:v>
                </c:pt>
                <c:pt idx="8843">
                  <c:v>0.69000000000000006</c:v>
                </c:pt>
                <c:pt idx="8844">
                  <c:v>0.71</c:v>
                </c:pt>
                <c:pt idx="8845">
                  <c:v>0.71</c:v>
                </c:pt>
                <c:pt idx="8847">
                  <c:v>0.65</c:v>
                </c:pt>
                <c:pt idx="8848">
                  <c:v>0.65</c:v>
                </c:pt>
                <c:pt idx="8849">
                  <c:v>0.70000000000000007</c:v>
                </c:pt>
                <c:pt idx="8850">
                  <c:v>0.72</c:v>
                </c:pt>
                <c:pt idx="8851">
                  <c:v>0.73</c:v>
                </c:pt>
                <c:pt idx="8852">
                  <c:v>0.70000000000000007</c:v>
                </c:pt>
                <c:pt idx="8853">
                  <c:v>0.68</c:v>
                </c:pt>
                <c:pt idx="8854">
                  <c:v>0.66</c:v>
                </c:pt>
                <c:pt idx="8855">
                  <c:v>0.64</c:v>
                </c:pt>
                <c:pt idx="8856">
                  <c:v>0.63</c:v>
                </c:pt>
                <c:pt idx="8857">
                  <c:v>0.63</c:v>
                </c:pt>
                <c:pt idx="8858">
                  <c:v>0.64</c:v>
                </c:pt>
                <c:pt idx="8859">
                  <c:v>0.66</c:v>
                </c:pt>
                <c:pt idx="8860">
                  <c:v>0.66</c:v>
                </c:pt>
                <c:pt idx="8861">
                  <c:v>0.64</c:v>
                </c:pt>
                <c:pt idx="8862">
                  <c:v>0.64</c:v>
                </c:pt>
                <c:pt idx="8863">
                  <c:v>0.59</c:v>
                </c:pt>
                <c:pt idx="8864">
                  <c:v>0.60000000000000009</c:v>
                </c:pt>
                <c:pt idx="8865">
                  <c:v>0.61</c:v>
                </c:pt>
                <c:pt idx="8866">
                  <c:v>0.61</c:v>
                </c:pt>
                <c:pt idx="8867">
                  <c:v>0.60000000000000009</c:v>
                </c:pt>
                <c:pt idx="8868">
                  <c:v>0.56000000000000005</c:v>
                </c:pt>
                <c:pt idx="8869">
                  <c:v>0.56000000000000005</c:v>
                </c:pt>
                <c:pt idx="8870">
                  <c:v>0.59</c:v>
                </c:pt>
                <c:pt idx="8871">
                  <c:v>0.57999999999999996</c:v>
                </c:pt>
                <c:pt idx="8872">
                  <c:v>0.57999999999999996</c:v>
                </c:pt>
                <c:pt idx="8873">
                  <c:v>0.54</c:v>
                </c:pt>
                <c:pt idx="8874">
                  <c:v>0.54</c:v>
                </c:pt>
                <c:pt idx="8875">
                  <c:v>0.56000000000000005</c:v>
                </c:pt>
                <c:pt idx="8876">
                  <c:v>0.57000000000000006</c:v>
                </c:pt>
                <c:pt idx="8877">
                  <c:v>0.55000000000000004</c:v>
                </c:pt>
                <c:pt idx="8878">
                  <c:v>0.53</c:v>
                </c:pt>
                <c:pt idx="8879">
                  <c:v>0.54</c:v>
                </c:pt>
                <c:pt idx="8880">
                  <c:v>0.54</c:v>
                </c:pt>
                <c:pt idx="8881">
                  <c:v>0.54</c:v>
                </c:pt>
                <c:pt idx="8882">
                  <c:v>0.53</c:v>
                </c:pt>
                <c:pt idx="8883">
                  <c:v>0.55000000000000004</c:v>
                </c:pt>
                <c:pt idx="8884">
                  <c:v>0.52</c:v>
                </c:pt>
                <c:pt idx="8885">
                  <c:v>0.52</c:v>
                </c:pt>
                <c:pt idx="8886">
                  <c:v>0.53</c:v>
                </c:pt>
                <c:pt idx="8887">
                  <c:v>0.57000000000000006</c:v>
                </c:pt>
                <c:pt idx="8888">
                  <c:v>0.57000000000000006</c:v>
                </c:pt>
                <c:pt idx="8889">
                  <c:v>0.59</c:v>
                </c:pt>
                <c:pt idx="8890">
                  <c:v>0.56000000000000005</c:v>
                </c:pt>
                <c:pt idx="8891">
                  <c:v>0.56000000000000005</c:v>
                </c:pt>
                <c:pt idx="8892">
                  <c:v>0.51</c:v>
                </c:pt>
                <c:pt idx="8893">
                  <c:v>0.43</c:v>
                </c:pt>
                <c:pt idx="8894">
                  <c:v>0.41</c:v>
                </c:pt>
                <c:pt idx="8895">
                  <c:v>0.47</c:v>
                </c:pt>
                <c:pt idx="8896">
                  <c:v>0.48</c:v>
                </c:pt>
                <c:pt idx="8897">
                  <c:v>0.47</c:v>
                </c:pt>
                <c:pt idx="8898">
                  <c:v>0.47</c:v>
                </c:pt>
                <c:pt idx="8899">
                  <c:v>0.46</c:v>
                </c:pt>
                <c:pt idx="8900">
                  <c:v>0.46</c:v>
                </c:pt>
                <c:pt idx="8901">
                  <c:v>0.47</c:v>
                </c:pt>
                <c:pt idx="8902">
                  <c:v>0.46</c:v>
                </c:pt>
                <c:pt idx="8903">
                  <c:v>0.4</c:v>
                </c:pt>
                <c:pt idx="8904">
                  <c:v>0.34</c:v>
                </c:pt>
                <c:pt idx="8905">
                  <c:v>0.36</c:v>
                </c:pt>
                <c:pt idx="8906">
                  <c:v>0.36</c:v>
                </c:pt>
                <c:pt idx="8907">
                  <c:v>0.28999999999999998</c:v>
                </c:pt>
                <c:pt idx="8908">
                  <c:v>0.31</c:v>
                </c:pt>
                <c:pt idx="8909">
                  <c:v>0.32</c:v>
                </c:pt>
                <c:pt idx="8910">
                  <c:v>0.38</c:v>
                </c:pt>
                <c:pt idx="8912">
                  <c:v>0.39</c:v>
                </c:pt>
                <c:pt idx="8913">
                  <c:v>0.37</c:v>
                </c:pt>
                <c:pt idx="8914">
                  <c:v>0.36</c:v>
                </c:pt>
                <c:pt idx="8915">
                  <c:v>0.36</c:v>
                </c:pt>
                <c:pt idx="8916">
                  <c:v>0.35</c:v>
                </c:pt>
                <c:pt idx="8917">
                  <c:v>0.32</c:v>
                </c:pt>
                <c:pt idx="8918">
                  <c:v>0.33</c:v>
                </c:pt>
                <c:pt idx="8919">
                  <c:v>0.41</c:v>
                </c:pt>
                <c:pt idx="8920">
                  <c:v>0.42</c:v>
                </c:pt>
                <c:pt idx="8921">
                  <c:v>0.42</c:v>
                </c:pt>
                <c:pt idx="8922">
                  <c:v>0.43</c:v>
                </c:pt>
                <c:pt idx="8923">
                  <c:v>0.36</c:v>
                </c:pt>
                <c:pt idx="8926">
                  <c:v>0.39</c:v>
                </c:pt>
                <c:pt idx="8927">
                  <c:v>0.35</c:v>
                </c:pt>
                <c:pt idx="8928">
                  <c:v>0.37</c:v>
                </c:pt>
                <c:pt idx="8929">
                  <c:v>0.35</c:v>
                </c:pt>
                <c:pt idx="8930">
                  <c:v>0.36</c:v>
                </c:pt>
                <c:pt idx="8931">
                  <c:v>0.37</c:v>
                </c:pt>
                <c:pt idx="8933">
                  <c:v>0.36</c:v>
                </c:pt>
                <c:pt idx="8934">
                  <c:v>0.37</c:v>
                </c:pt>
                <c:pt idx="8935">
                  <c:v>0.36</c:v>
                </c:pt>
                <c:pt idx="8936">
                  <c:v>0.33</c:v>
                </c:pt>
                <c:pt idx="8937">
                  <c:v>0.33</c:v>
                </c:pt>
                <c:pt idx="8938">
                  <c:v>0.34</c:v>
                </c:pt>
                <c:pt idx="8939">
                  <c:v>0.34</c:v>
                </c:pt>
                <c:pt idx="8940">
                  <c:v>0.33</c:v>
                </c:pt>
                <c:pt idx="8941">
                  <c:v>0.32</c:v>
                </c:pt>
                <c:pt idx="8942">
                  <c:v>0.3</c:v>
                </c:pt>
                <c:pt idx="8943">
                  <c:v>0.28999999999999998</c:v>
                </c:pt>
                <c:pt idx="8944">
                  <c:v>0.28000000000000003</c:v>
                </c:pt>
                <c:pt idx="8945">
                  <c:v>0.31</c:v>
                </c:pt>
                <c:pt idx="8946">
                  <c:v>0.33</c:v>
                </c:pt>
                <c:pt idx="8947">
                  <c:v>0.31</c:v>
                </c:pt>
                <c:pt idx="8948">
                  <c:v>0.28999999999999998</c:v>
                </c:pt>
                <c:pt idx="8949">
                  <c:v>0.28000000000000003</c:v>
                </c:pt>
                <c:pt idx="8950">
                  <c:v>0.26</c:v>
                </c:pt>
                <c:pt idx="8951">
                  <c:v>0.26</c:v>
                </c:pt>
                <c:pt idx="8952">
                  <c:v>0.23</c:v>
                </c:pt>
                <c:pt idx="8953">
                  <c:v>0.24</c:v>
                </c:pt>
                <c:pt idx="8954">
                  <c:v>0.21</c:v>
                </c:pt>
                <c:pt idx="8955">
                  <c:v>0.2</c:v>
                </c:pt>
                <c:pt idx="8956">
                  <c:v>0.19</c:v>
                </c:pt>
                <c:pt idx="8957">
                  <c:v>0.16</c:v>
                </c:pt>
                <c:pt idx="8958">
                  <c:v>0.12</c:v>
                </c:pt>
                <c:pt idx="8959">
                  <c:v>0.08</c:v>
                </c:pt>
                <c:pt idx="8960">
                  <c:v>0.14000000000000001</c:v>
                </c:pt>
                <c:pt idx="8961">
                  <c:v>0.12</c:v>
                </c:pt>
                <c:pt idx="8962">
                  <c:v>0.12</c:v>
                </c:pt>
                <c:pt idx="8963">
                  <c:v>0.11</c:v>
                </c:pt>
                <c:pt idx="8964">
                  <c:v>0.09</c:v>
                </c:pt>
                <c:pt idx="8965">
                  <c:v>0.11</c:v>
                </c:pt>
                <c:pt idx="8966">
                  <c:v>0.01</c:v>
                </c:pt>
                <c:pt idx="8967">
                  <c:v>0.05</c:v>
                </c:pt>
                <c:pt idx="8968">
                  <c:v>0.01</c:v>
                </c:pt>
                <c:pt idx="8969">
                  <c:v>0.05</c:v>
                </c:pt>
                <c:pt idx="8970">
                  <c:v>0.02</c:v>
                </c:pt>
                <c:pt idx="8971">
                  <c:v>-0.01</c:v>
                </c:pt>
                <c:pt idx="8972">
                  <c:v>0.02</c:v>
                </c:pt>
                <c:pt idx="8973">
                  <c:v>0</c:v>
                </c:pt>
                <c:pt idx="8974">
                  <c:v>-0.01</c:v>
                </c:pt>
                <c:pt idx="8975">
                  <c:v>-0.05</c:v>
                </c:pt>
                <c:pt idx="8976">
                  <c:v>-0.06</c:v>
                </c:pt>
                <c:pt idx="8977">
                  <c:v>-0.1</c:v>
                </c:pt>
                <c:pt idx="8978">
                  <c:v>-0.13</c:v>
                </c:pt>
                <c:pt idx="8979">
                  <c:v>-0.08</c:v>
                </c:pt>
                <c:pt idx="8980">
                  <c:v>-7.0000000000000007E-2</c:v>
                </c:pt>
                <c:pt idx="8981">
                  <c:v>-0.05</c:v>
                </c:pt>
                <c:pt idx="8982">
                  <c:v>-0.01</c:v>
                </c:pt>
                <c:pt idx="8983">
                  <c:v>0.02</c:v>
                </c:pt>
                <c:pt idx="8984">
                  <c:v>0.06</c:v>
                </c:pt>
                <c:pt idx="8985">
                  <c:v>0.01</c:v>
                </c:pt>
                <c:pt idx="8986">
                  <c:v>0</c:v>
                </c:pt>
                <c:pt idx="8987">
                  <c:v>-0.04</c:v>
                </c:pt>
                <c:pt idx="8988">
                  <c:v>-0.06</c:v>
                </c:pt>
                <c:pt idx="8989">
                  <c:v>-7.0000000000000007E-2</c:v>
                </c:pt>
                <c:pt idx="8990">
                  <c:v>-0.08</c:v>
                </c:pt>
                <c:pt idx="8991">
                  <c:v>-0.09</c:v>
                </c:pt>
                <c:pt idx="8992">
                  <c:v>-0.11</c:v>
                </c:pt>
                <c:pt idx="8993">
                  <c:v>-0.11</c:v>
                </c:pt>
                <c:pt idx="8994">
                  <c:v>-0.12</c:v>
                </c:pt>
                <c:pt idx="8995">
                  <c:v>-0.14000000000000001</c:v>
                </c:pt>
                <c:pt idx="8996">
                  <c:v>-0.14000000000000001</c:v>
                </c:pt>
                <c:pt idx="8997">
                  <c:v>-0.18</c:v>
                </c:pt>
                <c:pt idx="8998">
                  <c:v>-0.19</c:v>
                </c:pt>
                <c:pt idx="8999">
                  <c:v>-0.23</c:v>
                </c:pt>
                <c:pt idx="9000">
                  <c:v>-0.24</c:v>
                </c:pt>
                <c:pt idx="9001">
                  <c:v>-0.26</c:v>
                </c:pt>
                <c:pt idx="9002">
                  <c:v>-0.31</c:v>
                </c:pt>
                <c:pt idx="9003">
                  <c:v>-0.28000000000000003</c:v>
                </c:pt>
                <c:pt idx="9004">
                  <c:v>-0.27</c:v>
                </c:pt>
                <c:pt idx="9005">
                  <c:v>-0.28000000000000003</c:v>
                </c:pt>
                <c:pt idx="9006">
                  <c:v>-0.31</c:v>
                </c:pt>
                <c:pt idx="9007">
                  <c:v>-0.37</c:v>
                </c:pt>
                <c:pt idx="9008">
                  <c:v>-0.43</c:v>
                </c:pt>
                <c:pt idx="9009">
                  <c:v>-0.41</c:v>
                </c:pt>
                <c:pt idx="9010">
                  <c:v>-0.37</c:v>
                </c:pt>
                <c:pt idx="9011">
                  <c:v>-0.41</c:v>
                </c:pt>
                <c:pt idx="9012">
                  <c:v>-0.4</c:v>
                </c:pt>
                <c:pt idx="9013">
                  <c:v>-0.36</c:v>
                </c:pt>
                <c:pt idx="9014">
                  <c:v>-0.37</c:v>
                </c:pt>
                <c:pt idx="9015">
                  <c:v>-0.37</c:v>
                </c:pt>
                <c:pt idx="9016">
                  <c:v>-0.42</c:v>
                </c:pt>
                <c:pt idx="9017">
                  <c:v>-0.44</c:v>
                </c:pt>
                <c:pt idx="9018">
                  <c:v>-0.41</c:v>
                </c:pt>
                <c:pt idx="9019">
                  <c:v>-0.41</c:v>
                </c:pt>
                <c:pt idx="9020">
                  <c:v>-0.39</c:v>
                </c:pt>
                <c:pt idx="9021">
                  <c:v>-0.4</c:v>
                </c:pt>
                <c:pt idx="9022">
                  <c:v>-0.37</c:v>
                </c:pt>
                <c:pt idx="9023">
                  <c:v>-0.28000000000000003</c:v>
                </c:pt>
                <c:pt idx="9024">
                  <c:v>-0.34</c:v>
                </c:pt>
                <c:pt idx="9025">
                  <c:v>-0.28000000000000003</c:v>
                </c:pt>
                <c:pt idx="9026">
                  <c:v>-0.24</c:v>
                </c:pt>
                <c:pt idx="9027">
                  <c:v>-0.26</c:v>
                </c:pt>
                <c:pt idx="9028">
                  <c:v>-0.24</c:v>
                </c:pt>
                <c:pt idx="9029">
                  <c:v>-0.17</c:v>
                </c:pt>
                <c:pt idx="9030">
                  <c:v>-0.2</c:v>
                </c:pt>
                <c:pt idx="9031">
                  <c:v>-0.18</c:v>
                </c:pt>
                <c:pt idx="9032">
                  <c:v>-0.22</c:v>
                </c:pt>
                <c:pt idx="9033">
                  <c:v>-0.21</c:v>
                </c:pt>
                <c:pt idx="9034">
                  <c:v>-0.22</c:v>
                </c:pt>
                <c:pt idx="9035">
                  <c:v>-0.28999999999999998</c:v>
                </c:pt>
                <c:pt idx="9036">
                  <c:v>-0.3</c:v>
                </c:pt>
                <c:pt idx="9037">
                  <c:v>-0.28000000000000003</c:v>
                </c:pt>
                <c:pt idx="9038">
                  <c:v>-0.28999999999999998</c:v>
                </c:pt>
                <c:pt idx="9039">
                  <c:v>-0.28000000000000003</c:v>
                </c:pt>
                <c:pt idx="9040">
                  <c:v>-0.27</c:v>
                </c:pt>
                <c:pt idx="9041">
                  <c:v>-0.26</c:v>
                </c:pt>
                <c:pt idx="9042">
                  <c:v>-0.25</c:v>
                </c:pt>
                <c:pt idx="9043">
                  <c:v>-0.28999999999999998</c:v>
                </c:pt>
                <c:pt idx="9044">
                  <c:v>-0.28000000000000003</c:v>
                </c:pt>
                <c:pt idx="9045">
                  <c:v>-0.28000000000000003</c:v>
                </c:pt>
                <c:pt idx="9046">
                  <c:v>-0.3</c:v>
                </c:pt>
                <c:pt idx="9047">
                  <c:v>-0.26</c:v>
                </c:pt>
                <c:pt idx="9048">
                  <c:v>-0.19</c:v>
                </c:pt>
                <c:pt idx="9049">
                  <c:v>-0.17</c:v>
                </c:pt>
                <c:pt idx="9050">
                  <c:v>-0.18</c:v>
                </c:pt>
                <c:pt idx="9051">
                  <c:v>-0.16</c:v>
                </c:pt>
                <c:pt idx="9052">
                  <c:v>-0.14000000000000001</c:v>
                </c:pt>
                <c:pt idx="9053">
                  <c:v>-0.15</c:v>
                </c:pt>
                <c:pt idx="9054">
                  <c:v>-0.08</c:v>
                </c:pt>
                <c:pt idx="9055">
                  <c:v>-0.04</c:v>
                </c:pt>
                <c:pt idx="9056">
                  <c:v>-0.06</c:v>
                </c:pt>
                <c:pt idx="9057">
                  <c:v>-0.09</c:v>
                </c:pt>
                <c:pt idx="9058">
                  <c:v>-0.1</c:v>
                </c:pt>
                <c:pt idx="9059">
                  <c:v>-7.0000000000000007E-2</c:v>
                </c:pt>
                <c:pt idx="9060">
                  <c:v>-0.03</c:v>
                </c:pt>
                <c:pt idx="9061">
                  <c:v>-0.06</c:v>
                </c:pt>
                <c:pt idx="9062">
                  <c:v>-0.06</c:v>
                </c:pt>
                <c:pt idx="9063">
                  <c:v>-0.1</c:v>
                </c:pt>
                <c:pt idx="9064">
                  <c:v>-7.0000000000000007E-2</c:v>
                </c:pt>
                <c:pt idx="9065">
                  <c:v>-0.04</c:v>
                </c:pt>
                <c:pt idx="9066">
                  <c:v>-0.02</c:v>
                </c:pt>
                <c:pt idx="9067">
                  <c:v>-0.03</c:v>
                </c:pt>
                <c:pt idx="9068">
                  <c:v>0.05</c:v>
                </c:pt>
                <c:pt idx="9069">
                  <c:v>0.02</c:v>
                </c:pt>
                <c:pt idx="9070">
                  <c:v>0.05</c:v>
                </c:pt>
                <c:pt idx="9071">
                  <c:v>0.05</c:v>
                </c:pt>
                <c:pt idx="9072">
                  <c:v>0.01</c:v>
                </c:pt>
                <c:pt idx="9073">
                  <c:v>-0.02</c:v>
                </c:pt>
                <c:pt idx="9074">
                  <c:v>-0.02</c:v>
                </c:pt>
                <c:pt idx="9075">
                  <c:v>-0.03</c:v>
                </c:pt>
                <c:pt idx="9076">
                  <c:v>-0.03</c:v>
                </c:pt>
                <c:pt idx="9077">
                  <c:v>-0.04</c:v>
                </c:pt>
                <c:pt idx="9078">
                  <c:v>-0.01</c:v>
                </c:pt>
                <c:pt idx="9079">
                  <c:v>-0.04</c:v>
                </c:pt>
                <c:pt idx="9080">
                  <c:v>-0.04</c:v>
                </c:pt>
                <c:pt idx="9081">
                  <c:v>-0.06</c:v>
                </c:pt>
                <c:pt idx="9082">
                  <c:v>-0.06</c:v>
                </c:pt>
                <c:pt idx="9083">
                  <c:v>-0.05</c:v>
                </c:pt>
                <c:pt idx="9084">
                  <c:v>-0.05</c:v>
                </c:pt>
                <c:pt idx="9085">
                  <c:v>0.03</c:v>
                </c:pt>
                <c:pt idx="9086">
                  <c:v>-0.04</c:v>
                </c:pt>
                <c:pt idx="9087">
                  <c:v>0</c:v>
                </c:pt>
                <c:pt idx="9088">
                  <c:v>0.02</c:v>
                </c:pt>
                <c:pt idx="9089">
                  <c:v>0.03</c:v>
                </c:pt>
                <c:pt idx="9090">
                  <c:v>0.01</c:v>
                </c:pt>
                <c:pt idx="9091">
                  <c:v>0.02</c:v>
                </c:pt>
                <c:pt idx="9092">
                  <c:v>-0.01</c:v>
                </c:pt>
                <c:pt idx="9093">
                  <c:v>0.04</c:v>
                </c:pt>
                <c:pt idx="9094">
                  <c:v>0</c:v>
                </c:pt>
                <c:pt idx="9095">
                  <c:v>0.02</c:v>
                </c:pt>
                <c:pt idx="9096">
                  <c:v>0.01</c:v>
                </c:pt>
                <c:pt idx="9097">
                  <c:v>0.05</c:v>
                </c:pt>
                <c:pt idx="9098">
                  <c:v>7.0000000000000007E-2</c:v>
                </c:pt>
                <c:pt idx="9099">
                  <c:v>0.06</c:v>
                </c:pt>
                <c:pt idx="9100">
                  <c:v>0.06</c:v>
                </c:pt>
                <c:pt idx="9101">
                  <c:v>7.0000000000000007E-2</c:v>
                </c:pt>
                <c:pt idx="9104">
                  <c:v>0.05</c:v>
                </c:pt>
                <c:pt idx="9105">
                  <c:v>0.12</c:v>
                </c:pt>
                <c:pt idx="9106">
                  <c:v>0.12</c:v>
                </c:pt>
                <c:pt idx="9108">
                  <c:v>0.08</c:v>
                </c:pt>
                <c:pt idx="9109">
                  <c:v>0.02</c:v>
                </c:pt>
                <c:pt idx="9110">
                  <c:v>0.02</c:v>
                </c:pt>
                <c:pt idx="9111">
                  <c:v>0.02</c:v>
                </c:pt>
                <c:pt idx="9112">
                  <c:v>0.05</c:v>
                </c:pt>
                <c:pt idx="9113">
                  <c:v>0.06</c:v>
                </c:pt>
                <c:pt idx="9114">
                  <c:v>0.05</c:v>
                </c:pt>
                <c:pt idx="9115">
                  <c:v>0.09</c:v>
                </c:pt>
                <c:pt idx="9116">
                  <c:v>0.08</c:v>
                </c:pt>
                <c:pt idx="9117">
                  <c:v>0.05</c:v>
                </c:pt>
                <c:pt idx="9118">
                  <c:v>0.04</c:v>
                </c:pt>
                <c:pt idx="9119">
                  <c:v>0.04</c:v>
                </c:pt>
                <c:pt idx="9120">
                  <c:v>0.04</c:v>
                </c:pt>
                <c:pt idx="9121">
                  <c:v>0.01</c:v>
                </c:pt>
                <c:pt idx="9122">
                  <c:v>-0.01</c:v>
                </c:pt>
                <c:pt idx="9123">
                  <c:v>-0.06</c:v>
                </c:pt>
                <c:pt idx="9124">
                  <c:v>-0.08</c:v>
                </c:pt>
                <c:pt idx="9125">
                  <c:v>-0.12</c:v>
                </c:pt>
                <c:pt idx="9126">
                  <c:v>-0.09</c:v>
                </c:pt>
                <c:pt idx="9127">
                  <c:v>-0.12</c:v>
                </c:pt>
                <c:pt idx="9128">
                  <c:v>-0.15</c:v>
                </c:pt>
                <c:pt idx="9129">
                  <c:v>-0.18</c:v>
                </c:pt>
                <c:pt idx="9130">
                  <c:v>-0.18</c:v>
                </c:pt>
                <c:pt idx="9131">
                  <c:v>-0.14000000000000001</c:v>
                </c:pt>
                <c:pt idx="9132">
                  <c:v>-0.1</c:v>
                </c:pt>
                <c:pt idx="9133">
                  <c:v>-0.11</c:v>
                </c:pt>
                <c:pt idx="9134">
                  <c:v>-0.13</c:v>
                </c:pt>
                <c:pt idx="9135">
                  <c:v>-0.16</c:v>
                </c:pt>
                <c:pt idx="9136">
                  <c:v>-0.14000000000000001</c:v>
                </c:pt>
                <c:pt idx="9137">
                  <c:v>-0.14000000000000001</c:v>
                </c:pt>
                <c:pt idx="9138">
                  <c:v>-0.14000000000000001</c:v>
                </c:pt>
                <c:pt idx="9139">
                  <c:v>-0.16</c:v>
                </c:pt>
                <c:pt idx="9140">
                  <c:v>-0.16</c:v>
                </c:pt>
                <c:pt idx="9141">
                  <c:v>-0.17</c:v>
                </c:pt>
                <c:pt idx="9142">
                  <c:v>-0.18</c:v>
                </c:pt>
                <c:pt idx="9143">
                  <c:v>-0.21</c:v>
                </c:pt>
                <c:pt idx="9144">
                  <c:v>-0.2</c:v>
                </c:pt>
                <c:pt idx="9145">
                  <c:v>-0.23</c:v>
                </c:pt>
                <c:pt idx="9146">
                  <c:v>-0.25</c:v>
                </c:pt>
                <c:pt idx="9147">
                  <c:v>-0.23</c:v>
                </c:pt>
                <c:pt idx="9148">
                  <c:v>-0.26</c:v>
                </c:pt>
                <c:pt idx="9149">
                  <c:v>-0.28999999999999998</c:v>
                </c:pt>
                <c:pt idx="9150">
                  <c:v>-0.3</c:v>
                </c:pt>
                <c:pt idx="9151">
                  <c:v>-0.33</c:v>
                </c:pt>
                <c:pt idx="9152">
                  <c:v>-0.32</c:v>
                </c:pt>
                <c:pt idx="9153">
                  <c:v>-0.35</c:v>
                </c:pt>
                <c:pt idx="9154">
                  <c:v>-0.35</c:v>
                </c:pt>
                <c:pt idx="9155">
                  <c:v>-0.38</c:v>
                </c:pt>
                <c:pt idx="9156">
                  <c:v>-0.28999999999999998</c:v>
                </c:pt>
                <c:pt idx="9157">
                  <c:v>-0.32</c:v>
                </c:pt>
                <c:pt idx="9158">
                  <c:v>-0.14000000000000001</c:v>
                </c:pt>
                <c:pt idx="9159">
                  <c:v>0.02</c:v>
                </c:pt>
                <c:pt idx="9160">
                  <c:v>0.17</c:v>
                </c:pt>
                <c:pt idx="9161">
                  <c:v>0.25</c:v>
                </c:pt>
                <c:pt idx="9162">
                  <c:v>0.37</c:v>
                </c:pt>
                <c:pt idx="9163">
                  <c:v>0.25</c:v>
                </c:pt>
                <c:pt idx="9164">
                  <c:v>0.12</c:v>
                </c:pt>
                <c:pt idx="9165">
                  <c:v>0.11</c:v>
                </c:pt>
                <c:pt idx="9166">
                  <c:v>0.18</c:v>
                </c:pt>
                <c:pt idx="9167">
                  <c:v>0.22</c:v>
                </c:pt>
                <c:pt idx="9168">
                  <c:v>0.02</c:v>
                </c:pt>
                <c:pt idx="9169">
                  <c:v>-0.05</c:v>
                </c:pt>
                <c:pt idx="9170">
                  <c:v>-0.06</c:v>
                </c:pt>
                <c:pt idx="9171">
                  <c:v>0</c:v>
                </c:pt>
                <c:pt idx="9172">
                  <c:v>0</c:v>
                </c:pt>
                <c:pt idx="9173">
                  <c:v>0.05</c:v>
                </c:pt>
                <c:pt idx="9174">
                  <c:v>7.0000000000000007E-2</c:v>
                </c:pt>
                <c:pt idx="9175">
                  <c:v>7.0000000000000007E-2</c:v>
                </c:pt>
                <c:pt idx="9176">
                  <c:v>0.18</c:v>
                </c:pt>
                <c:pt idx="9177">
                  <c:v>0.17</c:v>
                </c:pt>
                <c:pt idx="9178">
                  <c:v>0.11</c:v>
                </c:pt>
                <c:pt idx="9181">
                  <c:v>0.11</c:v>
                </c:pt>
                <c:pt idx="9182">
                  <c:v>0.06</c:v>
                </c:pt>
                <c:pt idx="9183">
                  <c:v>0.05</c:v>
                </c:pt>
                <c:pt idx="9184">
                  <c:v>0.03</c:v>
                </c:pt>
                <c:pt idx="9185">
                  <c:v>0.08</c:v>
                </c:pt>
                <c:pt idx="9186">
                  <c:v>0.08</c:v>
                </c:pt>
                <c:pt idx="9187">
                  <c:v>0.13</c:v>
                </c:pt>
                <c:pt idx="9188">
                  <c:v>0.08</c:v>
                </c:pt>
                <c:pt idx="9189">
                  <c:v>0.03</c:v>
                </c:pt>
                <c:pt idx="9190">
                  <c:v>0.02</c:v>
                </c:pt>
                <c:pt idx="9191">
                  <c:v>0</c:v>
                </c:pt>
                <c:pt idx="9192">
                  <c:v>-0.04</c:v>
                </c:pt>
                <c:pt idx="9193">
                  <c:v>-0.1</c:v>
                </c:pt>
                <c:pt idx="9195">
                  <c:v>-0.04</c:v>
                </c:pt>
                <c:pt idx="9196">
                  <c:v>-0.06</c:v>
                </c:pt>
                <c:pt idx="9197">
                  <c:v>0.01</c:v>
                </c:pt>
                <c:pt idx="9198">
                  <c:v>-0.03</c:v>
                </c:pt>
                <c:pt idx="9199">
                  <c:v>-0.04</c:v>
                </c:pt>
                <c:pt idx="9200">
                  <c:v>-0.01</c:v>
                </c:pt>
                <c:pt idx="9201">
                  <c:v>-0.02</c:v>
                </c:pt>
                <c:pt idx="9202">
                  <c:v>-0.04</c:v>
                </c:pt>
                <c:pt idx="9203">
                  <c:v>-0.04</c:v>
                </c:pt>
                <c:pt idx="9204">
                  <c:v>-0.02</c:v>
                </c:pt>
                <c:pt idx="9205">
                  <c:v>0</c:v>
                </c:pt>
                <c:pt idx="9206">
                  <c:v>-0.02</c:v>
                </c:pt>
                <c:pt idx="9207">
                  <c:v>-0.03</c:v>
                </c:pt>
                <c:pt idx="9208">
                  <c:v>-0.05</c:v>
                </c:pt>
                <c:pt idx="9209">
                  <c:v>-0.03</c:v>
                </c:pt>
                <c:pt idx="9210">
                  <c:v>-0.04</c:v>
                </c:pt>
                <c:pt idx="9211">
                  <c:v>0.01</c:v>
                </c:pt>
                <c:pt idx="9212">
                  <c:v>-0.01</c:v>
                </c:pt>
                <c:pt idx="9213">
                  <c:v>-0.06</c:v>
                </c:pt>
                <c:pt idx="9214">
                  <c:v>-0.08</c:v>
                </c:pt>
                <c:pt idx="9215">
                  <c:v>-0.02</c:v>
                </c:pt>
                <c:pt idx="9216">
                  <c:v>-0.05</c:v>
                </c:pt>
                <c:pt idx="9217">
                  <c:v>0.01</c:v>
                </c:pt>
                <c:pt idx="9218">
                  <c:v>0</c:v>
                </c:pt>
                <c:pt idx="9219">
                  <c:v>0.02</c:v>
                </c:pt>
                <c:pt idx="9220">
                  <c:v>0.05</c:v>
                </c:pt>
                <c:pt idx="9221">
                  <c:v>7.0000000000000007E-2</c:v>
                </c:pt>
                <c:pt idx="9222">
                  <c:v>0.08</c:v>
                </c:pt>
                <c:pt idx="9223">
                  <c:v>0</c:v>
                </c:pt>
                <c:pt idx="9224">
                  <c:v>-0.04</c:v>
                </c:pt>
                <c:pt idx="9225">
                  <c:v>-0.04</c:v>
                </c:pt>
                <c:pt idx="9226">
                  <c:v>-0.05</c:v>
                </c:pt>
                <c:pt idx="9227">
                  <c:v>-0.05</c:v>
                </c:pt>
                <c:pt idx="9228">
                  <c:v>-0.08</c:v>
                </c:pt>
                <c:pt idx="9229">
                  <c:v>-0.09</c:v>
                </c:pt>
                <c:pt idx="9230">
                  <c:v>-0.12</c:v>
                </c:pt>
                <c:pt idx="9231">
                  <c:v>-0.08</c:v>
                </c:pt>
                <c:pt idx="9232">
                  <c:v>-0.1</c:v>
                </c:pt>
                <c:pt idx="9233">
                  <c:v>-0.12</c:v>
                </c:pt>
                <c:pt idx="9234">
                  <c:v>-0.13</c:v>
                </c:pt>
                <c:pt idx="9235">
                  <c:v>-0.12</c:v>
                </c:pt>
                <c:pt idx="9236">
                  <c:v>-0.12</c:v>
                </c:pt>
                <c:pt idx="9237">
                  <c:v>-0.06</c:v>
                </c:pt>
                <c:pt idx="9238">
                  <c:v>-0.11</c:v>
                </c:pt>
                <c:pt idx="9239">
                  <c:v>-0.11</c:v>
                </c:pt>
                <c:pt idx="9240">
                  <c:v>-0.12</c:v>
                </c:pt>
                <c:pt idx="9241">
                  <c:v>-0.12</c:v>
                </c:pt>
                <c:pt idx="9242">
                  <c:v>-0.13</c:v>
                </c:pt>
                <c:pt idx="9243">
                  <c:v>-0.14000000000000001</c:v>
                </c:pt>
                <c:pt idx="9244">
                  <c:v>-0.14000000000000001</c:v>
                </c:pt>
                <c:pt idx="9245">
                  <c:v>-0.09</c:v>
                </c:pt>
                <c:pt idx="9246">
                  <c:v>-0.13</c:v>
                </c:pt>
                <c:pt idx="9247">
                  <c:v>-0.13</c:v>
                </c:pt>
                <c:pt idx="9248">
                  <c:v>-0.15</c:v>
                </c:pt>
                <c:pt idx="9249">
                  <c:v>-0.14000000000000001</c:v>
                </c:pt>
                <c:pt idx="9250">
                  <c:v>-0.16</c:v>
                </c:pt>
                <c:pt idx="9251">
                  <c:v>-0.16</c:v>
                </c:pt>
                <c:pt idx="9252">
                  <c:v>-0.19</c:v>
                </c:pt>
                <c:pt idx="9253">
                  <c:v>-0.18</c:v>
                </c:pt>
                <c:pt idx="9254">
                  <c:v>-0.14000000000000001</c:v>
                </c:pt>
                <c:pt idx="9255">
                  <c:v>-0.18</c:v>
                </c:pt>
                <c:pt idx="9256">
                  <c:v>-0.19</c:v>
                </c:pt>
                <c:pt idx="9257">
                  <c:v>-0.18</c:v>
                </c:pt>
                <c:pt idx="9258">
                  <c:v>-0.21</c:v>
                </c:pt>
                <c:pt idx="9259">
                  <c:v>-0.2</c:v>
                </c:pt>
                <c:pt idx="9260">
                  <c:v>-0.2</c:v>
                </c:pt>
                <c:pt idx="9261">
                  <c:v>-0.24</c:v>
                </c:pt>
                <c:pt idx="9262">
                  <c:v>-0.2</c:v>
                </c:pt>
                <c:pt idx="9263">
                  <c:v>-0.23</c:v>
                </c:pt>
                <c:pt idx="9264">
                  <c:v>-0.21</c:v>
                </c:pt>
                <c:pt idx="9265">
                  <c:v>-0.24</c:v>
                </c:pt>
                <c:pt idx="9266">
                  <c:v>-0.2</c:v>
                </c:pt>
                <c:pt idx="9267">
                  <c:v>-0.17</c:v>
                </c:pt>
                <c:pt idx="9268">
                  <c:v>-0.13</c:v>
                </c:pt>
                <c:pt idx="9269">
                  <c:v>-0.12</c:v>
                </c:pt>
                <c:pt idx="9270">
                  <c:v>-0.16</c:v>
                </c:pt>
                <c:pt idx="9271">
                  <c:v>-0.17</c:v>
                </c:pt>
                <c:pt idx="9272">
                  <c:v>-0.18</c:v>
                </c:pt>
                <c:pt idx="9273">
                  <c:v>-0.2</c:v>
                </c:pt>
                <c:pt idx="9274">
                  <c:v>-0.2</c:v>
                </c:pt>
                <c:pt idx="9275">
                  <c:v>-0.19</c:v>
                </c:pt>
                <c:pt idx="9276">
                  <c:v>-0.13</c:v>
                </c:pt>
                <c:pt idx="9277">
                  <c:v>-0.12</c:v>
                </c:pt>
                <c:pt idx="9278">
                  <c:v>-0.11</c:v>
                </c:pt>
                <c:pt idx="9279">
                  <c:v>-0.1</c:v>
                </c:pt>
                <c:pt idx="9280">
                  <c:v>-0.09</c:v>
                </c:pt>
                <c:pt idx="9281">
                  <c:v>-0.11</c:v>
                </c:pt>
                <c:pt idx="9282">
                  <c:v>-0.18</c:v>
                </c:pt>
                <c:pt idx="9283">
                  <c:v>-0.19</c:v>
                </c:pt>
                <c:pt idx="9284">
                  <c:v>-0.17</c:v>
                </c:pt>
                <c:pt idx="9285">
                  <c:v>-0.16</c:v>
                </c:pt>
                <c:pt idx="9286">
                  <c:v>-0.19</c:v>
                </c:pt>
                <c:pt idx="9287">
                  <c:v>-0.16</c:v>
                </c:pt>
                <c:pt idx="9288">
                  <c:v>-0.14000000000000001</c:v>
                </c:pt>
                <c:pt idx="9289">
                  <c:v>-0.19</c:v>
                </c:pt>
                <c:pt idx="9290">
                  <c:v>-0.2</c:v>
                </c:pt>
                <c:pt idx="9291">
                  <c:v>-0.21</c:v>
                </c:pt>
                <c:pt idx="9292">
                  <c:v>-0.22</c:v>
                </c:pt>
                <c:pt idx="9293">
                  <c:v>-0.23</c:v>
                </c:pt>
                <c:pt idx="9294">
                  <c:v>-0.22</c:v>
                </c:pt>
                <c:pt idx="9295">
                  <c:v>-0.25</c:v>
                </c:pt>
                <c:pt idx="9296">
                  <c:v>-0.24</c:v>
                </c:pt>
                <c:pt idx="9297">
                  <c:v>-0.24</c:v>
                </c:pt>
                <c:pt idx="9298">
                  <c:v>-0.23</c:v>
                </c:pt>
                <c:pt idx="9299">
                  <c:v>-0.25</c:v>
                </c:pt>
                <c:pt idx="9300">
                  <c:v>-0.25</c:v>
                </c:pt>
                <c:pt idx="9301">
                  <c:v>-0.27</c:v>
                </c:pt>
                <c:pt idx="9302">
                  <c:v>-0.24</c:v>
                </c:pt>
                <c:pt idx="9303">
                  <c:v>-0.25</c:v>
                </c:pt>
                <c:pt idx="9304">
                  <c:v>-0.26</c:v>
                </c:pt>
                <c:pt idx="9305">
                  <c:v>-0.24</c:v>
                </c:pt>
                <c:pt idx="9306">
                  <c:v>-0.24</c:v>
                </c:pt>
                <c:pt idx="9307">
                  <c:v>-0.23</c:v>
                </c:pt>
                <c:pt idx="9308">
                  <c:v>-0.26</c:v>
                </c:pt>
                <c:pt idx="9309">
                  <c:v>-0.26</c:v>
                </c:pt>
                <c:pt idx="9310">
                  <c:v>-0.28000000000000003</c:v>
                </c:pt>
                <c:pt idx="9311">
                  <c:v>-0.28999999999999998</c:v>
                </c:pt>
                <c:pt idx="9312">
                  <c:v>-0.31</c:v>
                </c:pt>
                <c:pt idx="9313">
                  <c:v>-0.33</c:v>
                </c:pt>
                <c:pt idx="9314">
                  <c:v>-0.35</c:v>
                </c:pt>
                <c:pt idx="9315">
                  <c:v>-0.34</c:v>
                </c:pt>
                <c:pt idx="9316">
                  <c:v>-0.33</c:v>
                </c:pt>
                <c:pt idx="9317">
                  <c:v>-0.31</c:v>
                </c:pt>
                <c:pt idx="9318">
                  <c:v>-0.28000000000000003</c:v>
                </c:pt>
                <c:pt idx="9319">
                  <c:v>-0.3</c:v>
                </c:pt>
                <c:pt idx="9320">
                  <c:v>-0.3</c:v>
                </c:pt>
                <c:pt idx="9321">
                  <c:v>-0.33</c:v>
                </c:pt>
                <c:pt idx="9322">
                  <c:v>-0.33</c:v>
                </c:pt>
                <c:pt idx="9323">
                  <c:v>-0.35</c:v>
                </c:pt>
                <c:pt idx="9324">
                  <c:v>-0.34</c:v>
                </c:pt>
                <c:pt idx="9325">
                  <c:v>-0.35</c:v>
                </c:pt>
                <c:pt idx="9326">
                  <c:v>-0.34</c:v>
                </c:pt>
                <c:pt idx="9327">
                  <c:v>-0.36</c:v>
                </c:pt>
                <c:pt idx="9328">
                  <c:v>-0.36</c:v>
                </c:pt>
                <c:pt idx="9329">
                  <c:v>-0.35</c:v>
                </c:pt>
                <c:pt idx="9330">
                  <c:v>-0.25</c:v>
                </c:pt>
                <c:pt idx="9331">
                  <c:v>-0.24</c:v>
                </c:pt>
                <c:pt idx="9332">
                  <c:v>-0.26</c:v>
                </c:pt>
                <c:pt idx="9333">
                  <c:v>-0.28999999999999998</c:v>
                </c:pt>
                <c:pt idx="9334">
                  <c:v>-0.31</c:v>
                </c:pt>
                <c:pt idx="9335">
                  <c:v>-0.31</c:v>
                </c:pt>
                <c:pt idx="9336">
                  <c:v>-0.33</c:v>
                </c:pt>
                <c:pt idx="9337">
                  <c:v>-0.32</c:v>
                </c:pt>
                <c:pt idx="9338">
                  <c:v>-0.33</c:v>
                </c:pt>
                <c:pt idx="9339">
                  <c:v>-0.35</c:v>
                </c:pt>
                <c:pt idx="9340">
                  <c:v>-0.34</c:v>
                </c:pt>
                <c:pt idx="9341">
                  <c:v>-0.33</c:v>
                </c:pt>
                <c:pt idx="9342">
                  <c:v>-0.33</c:v>
                </c:pt>
                <c:pt idx="9343">
                  <c:v>-0.35</c:v>
                </c:pt>
                <c:pt idx="9344">
                  <c:v>-0.34</c:v>
                </c:pt>
                <c:pt idx="9345">
                  <c:v>-0.32</c:v>
                </c:pt>
                <c:pt idx="9346">
                  <c:v>-0.28000000000000003</c:v>
                </c:pt>
                <c:pt idx="9347">
                  <c:v>-0.28000000000000003</c:v>
                </c:pt>
                <c:pt idx="9348">
                  <c:v>-0.31</c:v>
                </c:pt>
                <c:pt idx="9349">
                  <c:v>-0.31</c:v>
                </c:pt>
                <c:pt idx="9350">
                  <c:v>-0.34</c:v>
                </c:pt>
                <c:pt idx="9351">
                  <c:v>-0.37</c:v>
                </c:pt>
                <c:pt idx="9352">
                  <c:v>-0.36</c:v>
                </c:pt>
                <c:pt idx="9353">
                  <c:v>-0.36</c:v>
                </c:pt>
                <c:pt idx="9354">
                  <c:v>-0.38</c:v>
                </c:pt>
                <c:pt idx="9355">
                  <c:v>-0.37</c:v>
                </c:pt>
                <c:pt idx="9356">
                  <c:v>-0.37</c:v>
                </c:pt>
                <c:pt idx="9357">
                  <c:v>-0.33</c:v>
                </c:pt>
                <c:pt idx="9358">
                  <c:v>-0.34</c:v>
                </c:pt>
                <c:pt idx="9359">
                  <c:v>-0.33</c:v>
                </c:pt>
                <c:pt idx="9360">
                  <c:v>-0.34</c:v>
                </c:pt>
                <c:pt idx="9361">
                  <c:v>-0.35</c:v>
                </c:pt>
                <c:pt idx="9362">
                  <c:v>-0.31</c:v>
                </c:pt>
                <c:pt idx="9363">
                  <c:v>-0.28999999999999998</c:v>
                </c:pt>
                <c:pt idx="9365">
                  <c:v>-0.33</c:v>
                </c:pt>
                <c:pt idx="9366">
                  <c:v>-0.34</c:v>
                </c:pt>
                <c:pt idx="9367">
                  <c:v>-0.34</c:v>
                </c:pt>
                <c:pt idx="9368">
                  <c:v>-0.34</c:v>
                </c:pt>
                <c:pt idx="9370">
                  <c:v>-0.37</c:v>
                </c:pt>
                <c:pt idx="9371">
                  <c:v>-0.33</c:v>
                </c:pt>
                <c:pt idx="9372">
                  <c:v>-0.32</c:v>
                </c:pt>
                <c:pt idx="9373">
                  <c:v>-0.31</c:v>
                </c:pt>
                <c:pt idx="9374">
                  <c:v>-0.32</c:v>
                </c:pt>
                <c:pt idx="9375">
                  <c:v>-0.28999999999999998</c:v>
                </c:pt>
                <c:pt idx="9376">
                  <c:v>-0.26</c:v>
                </c:pt>
                <c:pt idx="9377">
                  <c:v>-0.31</c:v>
                </c:pt>
                <c:pt idx="9378">
                  <c:v>-0.33</c:v>
                </c:pt>
                <c:pt idx="9379">
                  <c:v>-0.32</c:v>
                </c:pt>
                <c:pt idx="9380">
                  <c:v>-0.3</c:v>
                </c:pt>
                <c:pt idx="9381">
                  <c:v>-0.3</c:v>
                </c:pt>
                <c:pt idx="9382">
                  <c:v>-0.3</c:v>
                </c:pt>
                <c:pt idx="9383">
                  <c:v>-0.27</c:v>
                </c:pt>
                <c:pt idx="9384">
                  <c:v>-0.28000000000000003</c:v>
                </c:pt>
                <c:pt idx="9385">
                  <c:v>-0.32</c:v>
                </c:pt>
                <c:pt idx="9386">
                  <c:v>-0.3</c:v>
                </c:pt>
                <c:pt idx="9387">
                  <c:v>-0.31</c:v>
                </c:pt>
                <c:pt idx="9388">
                  <c:v>-0.3</c:v>
                </c:pt>
                <c:pt idx="9389">
                  <c:v>-0.27</c:v>
                </c:pt>
                <c:pt idx="9390">
                  <c:v>-0.27</c:v>
                </c:pt>
                <c:pt idx="9391">
                  <c:v>-0.24</c:v>
                </c:pt>
                <c:pt idx="9392">
                  <c:v>-0.24</c:v>
                </c:pt>
                <c:pt idx="9393">
                  <c:v>-0.24</c:v>
                </c:pt>
                <c:pt idx="9394">
                  <c:v>-0.22</c:v>
                </c:pt>
                <c:pt idx="9395">
                  <c:v>-0.23</c:v>
                </c:pt>
                <c:pt idx="9396">
                  <c:v>-0.22</c:v>
                </c:pt>
                <c:pt idx="9397">
                  <c:v>-0.21</c:v>
                </c:pt>
                <c:pt idx="9398">
                  <c:v>-0.23</c:v>
                </c:pt>
                <c:pt idx="9399">
                  <c:v>-0.2</c:v>
                </c:pt>
                <c:pt idx="9400">
                  <c:v>-0.15</c:v>
                </c:pt>
                <c:pt idx="9401">
                  <c:v>-0.12</c:v>
                </c:pt>
                <c:pt idx="9402">
                  <c:v>-0.13</c:v>
                </c:pt>
                <c:pt idx="9403">
                  <c:v>-0.08</c:v>
                </c:pt>
                <c:pt idx="9404">
                  <c:v>-0.06</c:v>
                </c:pt>
                <c:pt idx="9405">
                  <c:v>-0.1</c:v>
                </c:pt>
                <c:pt idx="9406">
                  <c:v>-0.06</c:v>
                </c:pt>
                <c:pt idx="9407">
                  <c:v>-0.04</c:v>
                </c:pt>
                <c:pt idx="9408">
                  <c:v>0.03</c:v>
                </c:pt>
                <c:pt idx="9409">
                  <c:v>-0.01</c:v>
                </c:pt>
                <c:pt idx="9410">
                  <c:v>-0.1</c:v>
                </c:pt>
                <c:pt idx="9411">
                  <c:v>-0.1</c:v>
                </c:pt>
                <c:pt idx="9412">
                  <c:v>-0.04</c:v>
                </c:pt>
                <c:pt idx="9413">
                  <c:v>-0.06</c:v>
                </c:pt>
                <c:pt idx="9414">
                  <c:v>-0.05</c:v>
                </c:pt>
                <c:pt idx="9415">
                  <c:v>-0.03</c:v>
                </c:pt>
                <c:pt idx="9416">
                  <c:v>-0.06</c:v>
                </c:pt>
                <c:pt idx="9417">
                  <c:v>-0.06</c:v>
                </c:pt>
                <c:pt idx="9418">
                  <c:v>-0.09</c:v>
                </c:pt>
                <c:pt idx="9419">
                  <c:v>-0.06</c:v>
                </c:pt>
                <c:pt idx="9420">
                  <c:v>-0.09</c:v>
                </c:pt>
                <c:pt idx="9421">
                  <c:v>-0.09</c:v>
                </c:pt>
                <c:pt idx="9422">
                  <c:v>-0.04</c:v>
                </c:pt>
                <c:pt idx="9423">
                  <c:v>-0.02</c:v>
                </c:pt>
                <c:pt idx="9424">
                  <c:v>-0.05</c:v>
                </c:pt>
                <c:pt idx="9425">
                  <c:v>-0.06</c:v>
                </c:pt>
                <c:pt idx="9426">
                  <c:v>-0.09</c:v>
                </c:pt>
                <c:pt idx="9427">
                  <c:v>-0.11</c:v>
                </c:pt>
                <c:pt idx="9428">
                  <c:v>-0.14000000000000001</c:v>
                </c:pt>
                <c:pt idx="9429">
                  <c:v>-0.11</c:v>
                </c:pt>
                <c:pt idx="9430">
                  <c:v>-7.0000000000000007E-2</c:v>
                </c:pt>
                <c:pt idx="9431">
                  <c:v>-0.04</c:v>
                </c:pt>
                <c:pt idx="9432">
                  <c:v>-0.05</c:v>
                </c:pt>
                <c:pt idx="9433">
                  <c:v>-0.08</c:v>
                </c:pt>
                <c:pt idx="9436">
                  <c:v>-0.06</c:v>
                </c:pt>
                <c:pt idx="9437">
                  <c:v>-7.0000000000000007E-2</c:v>
                </c:pt>
                <c:pt idx="9438">
                  <c:v>-0.08</c:v>
                </c:pt>
                <c:pt idx="9439">
                  <c:v>-0.04</c:v>
                </c:pt>
                <c:pt idx="9440">
                  <c:v>-0.03</c:v>
                </c:pt>
                <c:pt idx="9441">
                  <c:v>-0.03</c:v>
                </c:pt>
                <c:pt idx="9442">
                  <c:v>0</c:v>
                </c:pt>
                <c:pt idx="9443">
                  <c:v>-0.04</c:v>
                </c:pt>
                <c:pt idx="9444">
                  <c:v>-0.01</c:v>
                </c:pt>
                <c:pt idx="9445">
                  <c:v>0.01</c:v>
                </c:pt>
                <c:pt idx="9446">
                  <c:v>-0.01</c:v>
                </c:pt>
                <c:pt idx="9447">
                  <c:v>-0.02</c:v>
                </c:pt>
                <c:pt idx="9448">
                  <c:v>-0.01</c:v>
                </c:pt>
                <c:pt idx="9449">
                  <c:v>-0.01</c:v>
                </c:pt>
                <c:pt idx="9450">
                  <c:v>0</c:v>
                </c:pt>
                <c:pt idx="9451">
                  <c:v>0</c:v>
                </c:pt>
                <c:pt idx="9452">
                  <c:v>0.02</c:v>
                </c:pt>
                <c:pt idx="9453">
                  <c:v>0.16</c:v>
                </c:pt>
                <c:pt idx="9454">
                  <c:v>0.16</c:v>
                </c:pt>
                <c:pt idx="9455">
                  <c:v>0.15</c:v>
                </c:pt>
                <c:pt idx="9456">
                  <c:v>0.12</c:v>
                </c:pt>
                <c:pt idx="9457">
                  <c:v>0.14000000000000001</c:v>
                </c:pt>
                <c:pt idx="9458">
                  <c:v>0.15</c:v>
                </c:pt>
                <c:pt idx="9459">
                  <c:v>0.16</c:v>
                </c:pt>
                <c:pt idx="9460">
                  <c:v>0.17</c:v>
                </c:pt>
                <c:pt idx="9461">
                  <c:v>0.23</c:v>
                </c:pt>
                <c:pt idx="9462">
                  <c:v>0.26</c:v>
                </c:pt>
                <c:pt idx="9463">
                  <c:v>0.27</c:v>
                </c:pt>
                <c:pt idx="9464">
                  <c:v>0.26</c:v>
                </c:pt>
                <c:pt idx="9465">
                  <c:v>0.28999999999999998</c:v>
                </c:pt>
                <c:pt idx="9466">
                  <c:v>0.3</c:v>
                </c:pt>
                <c:pt idx="9467">
                  <c:v>0.28000000000000003</c:v>
                </c:pt>
                <c:pt idx="9468">
                  <c:v>0.26</c:v>
                </c:pt>
                <c:pt idx="9469">
                  <c:v>0.25</c:v>
                </c:pt>
                <c:pt idx="9470">
                  <c:v>0.23</c:v>
                </c:pt>
                <c:pt idx="9471">
                  <c:v>0.2</c:v>
                </c:pt>
                <c:pt idx="9472">
                  <c:v>0.16</c:v>
                </c:pt>
                <c:pt idx="9473">
                  <c:v>0.19</c:v>
                </c:pt>
                <c:pt idx="9474">
                  <c:v>0.18</c:v>
                </c:pt>
                <c:pt idx="9475">
                  <c:v>0.17</c:v>
                </c:pt>
                <c:pt idx="9476">
                  <c:v>0.18</c:v>
                </c:pt>
                <c:pt idx="9477">
                  <c:v>0.16</c:v>
                </c:pt>
                <c:pt idx="9478">
                  <c:v>0.18</c:v>
                </c:pt>
                <c:pt idx="9479">
                  <c:v>0.15</c:v>
                </c:pt>
                <c:pt idx="9480">
                  <c:v>0.18</c:v>
                </c:pt>
                <c:pt idx="9481">
                  <c:v>0.14000000000000001</c:v>
                </c:pt>
                <c:pt idx="9482">
                  <c:v>0.12</c:v>
                </c:pt>
                <c:pt idx="9483">
                  <c:v>0.12</c:v>
                </c:pt>
                <c:pt idx="9484">
                  <c:v>0.1</c:v>
                </c:pt>
                <c:pt idx="9485">
                  <c:v>0.13</c:v>
                </c:pt>
                <c:pt idx="9486">
                  <c:v>0.15</c:v>
                </c:pt>
                <c:pt idx="9487">
                  <c:v>0.13</c:v>
                </c:pt>
                <c:pt idx="9488">
                  <c:v>0.16</c:v>
                </c:pt>
                <c:pt idx="9489">
                  <c:v>0.16</c:v>
                </c:pt>
                <c:pt idx="9490">
                  <c:v>0.17</c:v>
                </c:pt>
                <c:pt idx="9491">
                  <c:v>0.17</c:v>
                </c:pt>
                <c:pt idx="9492">
                  <c:v>0.16</c:v>
                </c:pt>
                <c:pt idx="9493">
                  <c:v>0.15</c:v>
                </c:pt>
                <c:pt idx="9494">
                  <c:v>0.2</c:v>
                </c:pt>
                <c:pt idx="9495">
                  <c:v>0.16</c:v>
                </c:pt>
                <c:pt idx="9496">
                  <c:v>0.17</c:v>
                </c:pt>
                <c:pt idx="9497">
                  <c:v>0.13</c:v>
                </c:pt>
                <c:pt idx="9498">
                  <c:v>0.12</c:v>
                </c:pt>
                <c:pt idx="9499">
                  <c:v>0.1</c:v>
                </c:pt>
                <c:pt idx="9500">
                  <c:v>0.12</c:v>
                </c:pt>
                <c:pt idx="9501">
                  <c:v>0.06</c:v>
                </c:pt>
                <c:pt idx="9502">
                  <c:v>0.04</c:v>
                </c:pt>
                <c:pt idx="9503">
                  <c:v>0.04</c:v>
                </c:pt>
                <c:pt idx="9504">
                  <c:v>0.05</c:v>
                </c:pt>
                <c:pt idx="9505">
                  <c:v>0.05</c:v>
                </c:pt>
                <c:pt idx="9506">
                  <c:v>0.04</c:v>
                </c:pt>
                <c:pt idx="9507">
                  <c:v>0.02</c:v>
                </c:pt>
                <c:pt idx="9508">
                  <c:v>0</c:v>
                </c:pt>
                <c:pt idx="9509">
                  <c:v>-0.01</c:v>
                </c:pt>
                <c:pt idx="9510">
                  <c:v>-0.04</c:v>
                </c:pt>
                <c:pt idx="9511">
                  <c:v>-0.06</c:v>
                </c:pt>
                <c:pt idx="9512">
                  <c:v>-0.05</c:v>
                </c:pt>
                <c:pt idx="9513">
                  <c:v>-0.08</c:v>
                </c:pt>
                <c:pt idx="9514">
                  <c:v>-0.09</c:v>
                </c:pt>
                <c:pt idx="9515">
                  <c:v>-0.08</c:v>
                </c:pt>
                <c:pt idx="9516">
                  <c:v>-0.09</c:v>
                </c:pt>
                <c:pt idx="9517">
                  <c:v>-0.08</c:v>
                </c:pt>
                <c:pt idx="9518">
                  <c:v>-0.1</c:v>
                </c:pt>
                <c:pt idx="9519">
                  <c:v>-0.1</c:v>
                </c:pt>
                <c:pt idx="9520">
                  <c:v>-0.13</c:v>
                </c:pt>
                <c:pt idx="9521">
                  <c:v>-0.13</c:v>
                </c:pt>
                <c:pt idx="9522">
                  <c:v>-0.15</c:v>
                </c:pt>
                <c:pt idx="9523">
                  <c:v>-0.15</c:v>
                </c:pt>
                <c:pt idx="9524">
                  <c:v>-0.12</c:v>
                </c:pt>
                <c:pt idx="9525">
                  <c:v>-0.12</c:v>
                </c:pt>
                <c:pt idx="9526">
                  <c:v>-0.13</c:v>
                </c:pt>
                <c:pt idx="9527">
                  <c:v>-0.12</c:v>
                </c:pt>
                <c:pt idx="9528">
                  <c:v>-0.13</c:v>
                </c:pt>
                <c:pt idx="9529">
                  <c:v>-0.13</c:v>
                </c:pt>
                <c:pt idx="9530">
                  <c:v>-0.12</c:v>
                </c:pt>
                <c:pt idx="9531">
                  <c:v>-0.12</c:v>
                </c:pt>
                <c:pt idx="9532">
                  <c:v>-0.13</c:v>
                </c:pt>
                <c:pt idx="9533">
                  <c:v>-0.14000000000000001</c:v>
                </c:pt>
                <c:pt idx="9534">
                  <c:v>-0.15</c:v>
                </c:pt>
                <c:pt idx="9535">
                  <c:v>-0.13</c:v>
                </c:pt>
                <c:pt idx="9536">
                  <c:v>-0.13</c:v>
                </c:pt>
                <c:pt idx="9537">
                  <c:v>-0.06</c:v>
                </c:pt>
                <c:pt idx="9538">
                  <c:v>-0.06</c:v>
                </c:pt>
                <c:pt idx="9539">
                  <c:v>-7.0000000000000007E-2</c:v>
                </c:pt>
                <c:pt idx="9540">
                  <c:v>-0.08</c:v>
                </c:pt>
                <c:pt idx="9541">
                  <c:v>-0.03</c:v>
                </c:pt>
                <c:pt idx="9542">
                  <c:v>-0.02</c:v>
                </c:pt>
                <c:pt idx="9543">
                  <c:v>-0.03</c:v>
                </c:pt>
                <c:pt idx="9544">
                  <c:v>-0.02</c:v>
                </c:pt>
                <c:pt idx="9545">
                  <c:v>-0.03</c:v>
                </c:pt>
                <c:pt idx="9546">
                  <c:v>0.03</c:v>
                </c:pt>
                <c:pt idx="9547">
                  <c:v>0.02</c:v>
                </c:pt>
                <c:pt idx="9548">
                  <c:v>-0.03</c:v>
                </c:pt>
                <c:pt idx="9549">
                  <c:v>0</c:v>
                </c:pt>
                <c:pt idx="9550">
                  <c:v>0</c:v>
                </c:pt>
                <c:pt idx="9551">
                  <c:v>-0.02</c:v>
                </c:pt>
                <c:pt idx="9552">
                  <c:v>0.02</c:v>
                </c:pt>
                <c:pt idx="9553">
                  <c:v>0.03</c:v>
                </c:pt>
                <c:pt idx="9554">
                  <c:v>0.04</c:v>
                </c:pt>
                <c:pt idx="9555">
                  <c:v>0.02</c:v>
                </c:pt>
                <c:pt idx="9556">
                  <c:v>0.01</c:v>
                </c:pt>
                <c:pt idx="9557">
                  <c:v>0.01</c:v>
                </c:pt>
                <c:pt idx="9558">
                  <c:v>7.0000000000000007E-2</c:v>
                </c:pt>
                <c:pt idx="9559">
                  <c:v>0.11</c:v>
                </c:pt>
                <c:pt idx="9560">
                  <c:v>0.12</c:v>
                </c:pt>
                <c:pt idx="9561">
                  <c:v>0.15</c:v>
                </c:pt>
                <c:pt idx="9562">
                  <c:v>0.14000000000000001</c:v>
                </c:pt>
                <c:pt idx="9563">
                  <c:v>0.16</c:v>
                </c:pt>
                <c:pt idx="9564">
                  <c:v>0.13</c:v>
                </c:pt>
                <c:pt idx="9565">
                  <c:v>0.13</c:v>
                </c:pt>
                <c:pt idx="9566">
                  <c:v>0.16</c:v>
                </c:pt>
                <c:pt idx="9567">
                  <c:v>0.17</c:v>
                </c:pt>
                <c:pt idx="9568">
                  <c:v>0.16</c:v>
                </c:pt>
                <c:pt idx="9569">
                  <c:v>0.19</c:v>
                </c:pt>
                <c:pt idx="9570">
                  <c:v>0.22</c:v>
                </c:pt>
                <c:pt idx="9571">
                  <c:v>0.24</c:v>
                </c:pt>
                <c:pt idx="9572">
                  <c:v>0.21</c:v>
                </c:pt>
                <c:pt idx="9573">
                  <c:v>0.14000000000000001</c:v>
                </c:pt>
                <c:pt idx="9574">
                  <c:v>0.17</c:v>
                </c:pt>
                <c:pt idx="9575">
                  <c:v>0.19</c:v>
                </c:pt>
                <c:pt idx="9576">
                  <c:v>0.24</c:v>
                </c:pt>
                <c:pt idx="9577">
                  <c:v>0.22</c:v>
                </c:pt>
                <c:pt idx="9578">
                  <c:v>0.24</c:v>
                </c:pt>
                <c:pt idx="9579">
                  <c:v>0.24</c:v>
                </c:pt>
                <c:pt idx="9580">
                  <c:v>0.22</c:v>
                </c:pt>
                <c:pt idx="9581">
                  <c:v>0.22</c:v>
                </c:pt>
                <c:pt idx="9582">
                  <c:v>0.16</c:v>
                </c:pt>
                <c:pt idx="9583">
                  <c:v>0.21</c:v>
                </c:pt>
                <c:pt idx="9584">
                  <c:v>0.28000000000000003</c:v>
                </c:pt>
                <c:pt idx="9585">
                  <c:v>0.28000000000000003</c:v>
                </c:pt>
                <c:pt idx="9586">
                  <c:v>0.19</c:v>
                </c:pt>
                <c:pt idx="9587">
                  <c:v>0.18</c:v>
                </c:pt>
                <c:pt idx="9588">
                  <c:v>0.12</c:v>
                </c:pt>
                <c:pt idx="9589">
                  <c:v>0.06</c:v>
                </c:pt>
                <c:pt idx="9590">
                  <c:v>0.1</c:v>
                </c:pt>
                <c:pt idx="9591">
                  <c:v>0.05</c:v>
                </c:pt>
                <c:pt idx="9592">
                  <c:v>0.12</c:v>
                </c:pt>
                <c:pt idx="9593">
                  <c:v>0.13</c:v>
                </c:pt>
                <c:pt idx="9594">
                  <c:v>0.1</c:v>
                </c:pt>
                <c:pt idx="9595">
                  <c:v>0.12</c:v>
                </c:pt>
                <c:pt idx="9596">
                  <c:v>0.11</c:v>
                </c:pt>
                <c:pt idx="9597">
                  <c:v>0.11</c:v>
                </c:pt>
                <c:pt idx="9598">
                  <c:v>7.0000000000000007E-2</c:v>
                </c:pt>
                <c:pt idx="9599">
                  <c:v>0</c:v>
                </c:pt>
                <c:pt idx="9600">
                  <c:v>0.05</c:v>
                </c:pt>
                <c:pt idx="9601">
                  <c:v>0.14000000000000001</c:v>
                </c:pt>
                <c:pt idx="9602">
                  <c:v>0.14000000000000001</c:v>
                </c:pt>
                <c:pt idx="9603">
                  <c:v>0.11</c:v>
                </c:pt>
                <c:pt idx="9604">
                  <c:v>0.03</c:v>
                </c:pt>
                <c:pt idx="9605">
                  <c:v>0.04</c:v>
                </c:pt>
                <c:pt idx="9606">
                  <c:v>0.02</c:v>
                </c:pt>
                <c:pt idx="9607">
                  <c:v>0.03</c:v>
                </c:pt>
                <c:pt idx="9608">
                  <c:v>-0.01</c:v>
                </c:pt>
                <c:pt idx="9609">
                  <c:v>-0.02</c:v>
                </c:pt>
                <c:pt idx="9610">
                  <c:v>-0.03</c:v>
                </c:pt>
                <c:pt idx="9611">
                  <c:v>-0.03</c:v>
                </c:pt>
                <c:pt idx="9612">
                  <c:v>0.04</c:v>
                </c:pt>
                <c:pt idx="9613">
                  <c:v>0</c:v>
                </c:pt>
                <c:pt idx="9615">
                  <c:v>-0.03</c:v>
                </c:pt>
                <c:pt idx="9616">
                  <c:v>-0.02</c:v>
                </c:pt>
                <c:pt idx="9617">
                  <c:v>-0.01</c:v>
                </c:pt>
                <c:pt idx="9618">
                  <c:v>0</c:v>
                </c:pt>
                <c:pt idx="9619">
                  <c:v>-0.03</c:v>
                </c:pt>
                <c:pt idx="9620">
                  <c:v>-0.01</c:v>
                </c:pt>
                <c:pt idx="9621">
                  <c:v>0.06</c:v>
                </c:pt>
                <c:pt idx="9622">
                  <c:v>0.08</c:v>
                </c:pt>
                <c:pt idx="9623">
                  <c:v>0.12</c:v>
                </c:pt>
                <c:pt idx="9624">
                  <c:v>0.12</c:v>
                </c:pt>
                <c:pt idx="9625">
                  <c:v>0.13</c:v>
                </c:pt>
                <c:pt idx="9626">
                  <c:v>0.12</c:v>
                </c:pt>
                <c:pt idx="9627">
                  <c:v>0.19</c:v>
                </c:pt>
                <c:pt idx="9628">
                  <c:v>0.2</c:v>
                </c:pt>
                <c:pt idx="9629">
                  <c:v>0.19</c:v>
                </c:pt>
                <c:pt idx="9630">
                  <c:v>0.23</c:v>
                </c:pt>
                <c:pt idx="9631">
                  <c:v>0.23</c:v>
                </c:pt>
                <c:pt idx="9632">
                  <c:v>0.24</c:v>
                </c:pt>
                <c:pt idx="9633">
                  <c:v>0.26</c:v>
                </c:pt>
                <c:pt idx="9634">
                  <c:v>0.28999999999999998</c:v>
                </c:pt>
                <c:pt idx="9635">
                  <c:v>0.28000000000000003</c:v>
                </c:pt>
                <c:pt idx="9636">
                  <c:v>0.3</c:v>
                </c:pt>
                <c:pt idx="9637">
                  <c:v>0.27</c:v>
                </c:pt>
                <c:pt idx="9638">
                  <c:v>0.24</c:v>
                </c:pt>
                <c:pt idx="9639">
                  <c:v>0.33</c:v>
                </c:pt>
                <c:pt idx="9640">
                  <c:v>0.36</c:v>
                </c:pt>
                <c:pt idx="9641">
                  <c:v>0.37</c:v>
                </c:pt>
                <c:pt idx="9642">
                  <c:v>0.38</c:v>
                </c:pt>
                <c:pt idx="9643">
                  <c:v>0.36</c:v>
                </c:pt>
                <c:pt idx="9644">
                  <c:v>0.33</c:v>
                </c:pt>
                <c:pt idx="9645">
                  <c:v>0.31</c:v>
                </c:pt>
                <c:pt idx="9646">
                  <c:v>0.33</c:v>
                </c:pt>
                <c:pt idx="9647">
                  <c:v>0.34</c:v>
                </c:pt>
                <c:pt idx="9648">
                  <c:v>0.34</c:v>
                </c:pt>
                <c:pt idx="9649">
                  <c:v>0.36</c:v>
                </c:pt>
                <c:pt idx="9650">
                  <c:v>0.43</c:v>
                </c:pt>
                <c:pt idx="9651">
                  <c:v>0.45</c:v>
                </c:pt>
                <c:pt idx="9652">
                  <c:v>0.45</c:v>
                </c:pt>
                <c:pt idx="9653">
                  <c:v>0.59</c:v>
                </c:pt>
                <c:pt idx="9654">
                  <c:v>0.65</c:v>
                </c:pt>
                <c:pt idx="9655">
                  <c:v>0.67</c:v>
                </c:pt>
                <c:pt idx="9656">
                  <c:v>0.72</c:v>
                </c:pt>
                <c:pt idx="9657">
                  <c:v>0.67</c:v>
                </c:pt>
                <c:pt idx="9658">
                  <c:v>0.75</c:v>
                </c:pt>
                <c:pt idx="9659">
                  <c:v>0.77</c:v>
                </c:pt>
                <c:pt idx="9660">
                  <c:v>0.76</c:v>
                </c:pt>
                <c:pt idx="9661">
                  <c:v>0.78</c:v>
                </c:pt>
                <c:pt idx="9662">
                  <c:v>0.75</c:v>
                </c:pt>
                <c:pt idx="9663">
                  <c:v>0.70000000000000007</c:v>
                </c:pt>
                <c:pt idx="9664">
                  <c:v>0.69000000000000006</c:v>
                </c:pt>
                <c:pt idx="9665">
                  <c:v>0.72</c:v>
                </c:pt>
                <c:pt idx="9666">
                  <c:v>0.74</c:v>
                </c:pt>
                <c:pt idx="9667">
                  <c:v>0.73</c:v>
                </c:pt>
                <c:pt idx="9668">
                  <c:v>0.66</c:v>
                </c:pt>
                <c:pt idx="9669">
                  <c:v>0.71</c:v>
                </c:pt>
                <c:pt idx="9670">
                  <c:v>0.62</c:v>
                </c:pt>
                <c:pt idx="9671">
                  <c:v>0.35</c:v>
                </c:pt>
                <c:pt idx="9672">
                  <c:v>0.48</c:v>
                </c:pt>
                <c:pt idx="9673">
                  <c:v>0.5</c:v>
                </c:pt>
                <c:pt idx="9674">
                  <c:v>0.43</c:v>
                </c:pt>
                <c:pt idx="9675">
                  <c:v>0.48</c:v>
                </c:pt>
                <c:pt idx="9676">
                  <c:v>0.56000000000000005</c:v>
                </c:pt>
                <c:pt idx="9677">
                  <c:v>0.65</c:v>
                </c:pt>
                <c:pt idx="9678">
                  <c:v>0.75</c:v>
                </c:pt>
                <c:pt idx="9679">
                  <c:v>0.73</c:v>
                </c:pt>
                <c:pt idx="9680">
                  <c:v>0.84</c:v>
                </c:pt>
                <c:pt idx="9681">
                  <c:v>0.81</c:v>
                </c:pt>
                <c:pt idx="9682">
                  <c:v>0.85</c:v>
                </c:pt>
                <c:pt idx="9683">
                  <c:v>0.84</c:v>
                </c:pt>
                <c:pt idx="9684">
                  <c:v>0.84</c:v>
                </c:pt>
                <c:pt idx="9685">
                  <c:v>0.92</c:v>
                </c:pt>
                <c:pt idx="9686">
                  <c:v>0.96</c:v>
                </c:pt>
                <c:pt idx="9687">
                  <c:v>0.93</c:v>
                </c:pt>
                <c:pt idx="9688">
                  <c:v>0.98</c:v>
                </c:pt>
                <c:pt idx="9689">
                  <c:v>1.01</c:v>
                </c:pt>
                <c:pt idx="9690">
                  <c:v>1</c:v>
                </c:pt>
                <c:pt idx="9691">
                  <c:v>1.06</c:v>
                </c:pt>
                <c:pt idx="9692">
                  <c:v>1.08</c:v>
                </c:pt>
                <c:pt idx="9693">
                  <c:v>0.98</c:v>
                </c:pt>
                <c:pt idx="9694">
                  <c:v>1.02</c:v>
                </c:pt>
                <c:pt idx="9695">
                  <c:v>1.01</c:v>
                </c:pt>
                <c:pt idx="9696">
                  <c:v>1.1499999999999999</c:v>
                </c:pt>
                <c:pt idx="9697">
                  <c:v>1.17</c:v>
                </c:pt>
                <c:pt idx="9698">
                  <c:v>1.22</c:v>
                </c:pt>
                <c:pt idx="9699">
                  <c:v>1.26</c:v>
                </c:pt>
                <c:pt idx="9700">
                  <c:v>1.32</c:v>
                </c:pt>
                <c:pt idx="9701">
                  <c:v>1.3</c:v>
                </c:pt>
                <c:pt idx="9702">
                  <c:v>1.27</c:v>
                </c:pt>
                <c:pt idx="9703">
                  <c:v>1.34</c:v>
                </c:pt>
                <c:pt idx="9706">
                  <c:v>1.39</c:v>
                </c:pt>
                <c:pt idx="9707">
                  <c:v>1.34</c:v>
                </c:pt>
                <c:pt idx="9708">
                  <c:v>1.41</c:v>
                </c:pt>
                <c:pt idx="9709">
                  <c:v>1.43</c:v>
                </c:pt>
                <c:pt idx="9710">
                  <c:v>1.31</c:v>
                </c:pt>
                <c:pt idx="9711">
                  <c:v>1.31</c:v>
                </c:pt>
                <c:pt idx="9712">
                  <c:v>1.3</c:v>
                </c:pt>
                <c:pt idx="9713">
                  <c:v>1.4</c:v>
                </c:pt>
                <c:pt idx="9714">
                  <c:v>1.46</c:v>
                </c:pt>
                <c:pt idx="9715">
                  <c:v>1.5</c:v>
                </c:pt>
                <c:pt idx="9716">
                  <c:v>1.48</c:v>
                </c:pt>
                <c:pt idx="9717">
                  <c:v>1.51</c:v>
                </c:pt>
                <c:pt idx="9718">
                  <c:v>1.57</c:v>
                </c:pt>
                <c:pt idx="9719">
                  <c:v>1.67</c:v>
                </c:pt>
                <c:pt idx="9720">
                  <c:v>1.63</c:v>
                </c:pt>
                <c:pt idx="9721">
                  <c:v>1.55</c:v>
                </c:pt>
                <c:pt idx="9722">
                  <c:v>1.5</c:v>
                </c:pt>
                <c:pt idx="9723">
                  <c:v>1.38</c:v>
                </c:pt>
                <c:pt idx="9724">
                  <c:v>1.46</c:v>
                </c:pt>
                <c:pt idx="9725">
                  <c:v>1.45</c:v>
                </c:pt>
                <c:pt idx="9726">
                  <c:v>1.54</c:v>
                </c:pt>
                <c:pt idx="9727">
                  <c:v>1.53</c:v>
                </c:pt>
                <c:pt idx="9728">
                  <c:v>1.46</c:v>
                </c:pt>
                <c:pt idx="9729">
                  <c:v>1.47</c:v>
                </c:pt>
                <c:pt idx="9730">
                  <c:v>1.54</c:v>
                </c:pt>
                <c:pt idx="9731">
                  <c:v>1.5</c:v>
                </c:pt>
                <c:pt idx="9732">
                  <c:v>1.48</c:v>
                </c:pt>
                <c:pt idx="9733">
                  <c:v>1.51</c:v>
                </c:pt>
                <c:pt idx="9734">
                  <c:v>1.48</c:v>
                </c:pt>
                <c:pt idx="9735">
                  <c:v>1.56</c:v>
                </c:pt>
                <c:pt idx="9736">
                  <c:v>1.64</c:v>
                </c:pt>
                <c:pt idx="9737">
                  <c:v>1.7</c:v>
                </c:pt>
                <c:pt idx="9738">
                  <c:v>1.76</c:v>
                </c:pt>
                <c:pt idx="9739">
                  <c:v>1.8</c:v>
                </c:pt>
                <c:pt idx="9740">
                  <c:v>1.84</c:v>
                </c:pt>
                <c:pt idx="9741">
                  <c:v>1.81</c:v>
                </c:pt>
                <c:pt idx="9742">
                  <c:v>1.87</c:v>
                </c:pt>
                <c:pt idx="9743">
                  <c:v>1.98</c:v>
                </c:pt>
                <c:pt idx="9744">
                  <c:v>2.09</c:v>
                </c:pt>
                <c:pt idx="9745">
                  <c:v>2.2400000000000002</c:v>
                </c:pt>
                <c:pt idx="9746">
                  <c:v>2.4</c:v>
                </c:pt>
                <c:pt idx="9747">
                  <c:v>2.2200000000000002</c:v>
                </c:pt>
                <c:pt idx="9748">
                  <c:v>2.2599999999999998</c:v>
                </c:pt>
                <c:pt idx="9749">
                  <c:v>2.21</c:v>
                </c:pt>
                <c:pt idx="9750">
                  <c:v>2.3199999999999998</c:v>
                </c:pt>
                <c:pt idx="9751">
                  <c:v>2.34</c:v>
                </c:pt>
                <c:pt idx="9752">
                  <c:v>2.16</c:v>
                </c:pt>
                <c:pt idx="9753">
                  <c:v>1.97</c:v>
                </c:pt>
                <c:pt idx="9754">
                  <c:v>1.97</c:v>
                </c:pt>
                <c:pt idx="9755">
                  <c:v>2.08</c:v>
                </c:pt>
                <c:pt idx="9756">
                  <c:v>2.1800000000000002</c:v>
                </c:pt>
                <c:pt idx="9757">
                  <c:v>2.06</c:v>
                </c:pt>
                <c:pt idx="9758">
                  <c:v>1.96</c:v>
                </c:pt>
                <c:pt idx="9759">
                  <c:v>1.79</c:v>
                </c:pt>
                <c:pt idx="9760">
                  <c:v>1.94</c:v>
                </c:pt>
                <c:pt idx="9761">
                  <c:v>1.81</c:v>
                </c:pt>
                <c:pt idx="9762">
                  <c:v>1.76</c:v>
                </c:pt>
                <c:pt idx="9763">
                  <c:v>1.85</c:v>
                </c:pt>
                <c:pt idx="9764">
                  <c:v>1.88</c:v>
                </c:pt>
                <c:pt idx="9765">
                  <c:v>1.78</c:v>
                </c:pt>
                <c:pt idx="9766">
                  <c:v>1.64</c:v>
                </c:pt>
                <c:pt idx="9767">
                  <c:v>1.66</c:v>
                </c:pt>
                <c:pt idx="9768">
                  <c:v>1.68</c:v>
                </c:pt>
                <c:pt idx="9769">
                  <c:v>1.66</c:v>
                </c:pt>
                <c:pt idx="9770">
                  <c:v>1.82</c:v>
                </c:pt>
                <c:pt idx="9771">
                  <c:v>1.85</c:v>
                </c:pt>
                <c:pt idx="9772">
                  <c:v>1.84</c:v>
                </c:pt>
                <c:pt idx="9773">
                  <c:v>1.81</c:v>
                </c:pt>
                <c:pt idx="9774">
                  <c:v>1.62</c:v>
                </c:pt>
                <c:pt idx="9775">
                  <c:v>1.61</c:v>
                </c:pt>
                <c:pt idx="9776">
                  <c:v>1.52</c:v>
                </c:pt>
                <c:pt idx="9777">
                  <c:v>1.54</c:v>
                </c:pt>
                <c:pt idx="9778">
                  <c:v>1.37</c:v>
                </c:pt>
                <c:pt idx="9779">
                  <c:v>1.38</c:v>
                </c:pt>
                <c:pt idx="9780">
                  <c:v>1.35</c:v>
                </c:pt>
                <c:pt idx="9781">
                  <c:v>1.38</c:v>
                </c:pt>
                <c:pt idx="9782">
                  <c:v>1.44</c:v>
                </c:pt>
                <c:pt idx="9783">
                  <c:v>1.36</c:v>
                </c:pt>
                <c:pt idx="9784">
                  <c:v>1.5</c:v>
                </c:pt>
                <c:pt idx="9785">
                  <c:v>1.44</c:v>
                </c:pt>
                <c:pt idx="9786">
                  <c:v>1.48</c:v>
                </c:pt>
                <c:pt idx="9787">
                  <c:v>1.46</c:v>
                </c:pt>
                <c:pt idx="9788">
                  <c:v>1.53</c:v>
                </c:pt>
                <c:pt idx="9789">
                  <c:v>1.55</c:v>
                </c:pt>
                <c:pt idx="9790">
                  <c:v>1.47</c:v>
                </c:pt>
                <c:pt idx="9791">
                  <c:v>1.54</c:v>
                </c:pt>
                <c:pt idx="9792">
                  <c:v>1.66</c:v>
                </c:pt>
                <c:pt idx="9793">
                  <c:v>1.68</c:v>
                </c:pt>
                <c:pt idx="9794">
                  <c:v>1.81</c:v>
                </c:pt>
                <c:pt idx="9795">
                  <c:v>1.9</c:v>
                </c:pt>
                <c:pt idx="9796">
                  <c:v>1.91</c:v>
                </c:pt>
                <c:pt idx="9797">
                  <c:v>1.98</c:v>
                </c:pt>
                <c:pt idx="9798">
                  <c:v>1.93</c:v>
                </c:pt>
                <c:pt idx="9799">
                  <c:v>2.0099999999999998</c:v>
                </c:pt>
                <c:pt idx="9800">
                  <c:v>2.13</c:v>
                </c:pt>
                <c:pt idx="9801">
                  <c:v>2.12</c:v>
                </c:pt>
                <c:pt idx="9802">
                  <c:v>2.15</c:v>
                </c:pt>
                <c:pt idx="9803">
                  <c:v>2.1800000000000002</c:v>
                </c:pt>
                <c:pt idx="9804">
                  <c:v>2.16</c:v>
                </c:pt>
                <c:pt idx="9805">
                  <c:v>2.19</c:v>
                </c:pt>
                <c:pt idx="9806">
                  <c:v>2.21</c:v>
                </c:pt>
                <c:pt idx="9807">
                  <c:v>2.15</c:v>
                </c:pt>
                <c:pt idx="9808">
                  <c:v>2.25</c:v>
                </c:pt>
                <c:pt idx="9809">
                  <c:v>2.2599999999999998</c:v>
                </c:pt>
                <c:pt idx="9810">
                  <c:v>2.2200000000000002</c:v>
                </c:pt>
                <c:pt idx="9811">
                  <c:v>2.29</c:v>
                </c:pt>
                <c:pt idx="9812">
                  <c:v>2.2599999999999998</c:v>
                </c:pt>
                <c:pt idx="9813">
                  <c:v>2.2999999999999998</c:v>
                </c:pt>
                <c:pt idx="9814">
                  <c:v>2.2999999999999998</c:v>
                </c:pt>
                <c:pt idx="9815">
                  <c:v>2.35</c:v>
                </c:pt>
                <c:pt idx="9816">
                  <c:v>2.4900000000000002</c:v>
                </c:pt>
                <c:pt idx="9817">
                  <c:v>2.44</c:v>
                </c:pt>
                <c:pt idx="9818">
                  <c:v>2.5299999999999998</c:v>
                </c:pt>
                <c:pt idx="9819">
                  <c:v>2.6</c:v>
                </c:pt>
                <c:pt idx="9820">
                  <c:v>2.7</c:v>
                </c:pt>
                <c:pt idx="9821">
                  <c:v>2.83</c:v>
                </c:pt>
                <c:pt idx="9822">
                  <c:v>2.76</c:v>
                </c:pt>
                <c:pt idx="9823">
                  <c:v>2.81</c:v>
                </c:pt>
                <c:pt idx="9824">
                  <c:v>2.72</c:v>
                </c:pt>
                <c:pt idx="9825">
                  <c:v>2.4900000000000002</c:v>
                </c:pt>
                <c:pt idx="9826">
                  <c:v>2.48</c:v>
                </c:pt>
                <c:pt idx="9827">
                  <c:v>2.64</c:v>
                </c:pt>
                <c:pt idx="9828">
                  <c:v>2.69</c:v>
                </c:pt>
                <c:pt idx="9829">
                  <c:v>2.8</c:v>
                </c:pt>
                <c:pt idx="9830">
                  <c:v>2.91</c:v>
                </c:pt>
                <c:pt idx="9831">
                  <c:v>2.89</c:v>
                </c:pt>
                <c:pt idx="9832">
                  <c:v>2.95</c:v>
                </c:pt>
                <c:pt idx="9833">
                  <c:v>2.87</c:v>
                </c:pt>
                <c:pt idx="9834">
                  <c:v>2.94</c:v>
                </c:pt>
                <c:pt idx="9835">
                  <c:v>2.85</c:v>
                </c:pt>
                <c:pt idx="9836">
                  <c:v>2.85</c:v>
                </c:pt>
                <c:pt idx="9837">
                  <c:v>2.96</c:v>
                </c:pt>
                <c:pt idx="9838">
                  <c:v>2.95</c:v>
                </c:pt>
                <c:pt idx="9839">
                  <c:v>2.99</c:v>
                </c:pt>
                <c:pt idx="9840">
                  <c:v>2.87</c:v>
                </c:pt>
                <c:pt idx="9841">
                  <c:v>2.69</c:v>
                </c:pt>
                <c:pt idx="9842">
                  <c:v>2.67</c:v>
                </c:pt>
                <c:pt idx="9843">
                  <c:v>2.46</c:v>
                </c:pt>
                <c:pt idx="9844">
                  <c:v>2.61</c:v>
                </c:pt>
                <c:pt idx="9845">
                  <c:v>2.68</c:v>
                </c:pt>
                <c:pt idx="9846">
                  <c:v>2.67</c:v>
                </c:pt>
                <c:pt idx="9847">
                  <c:v>2.67</c:v>
                </c:pt>
                <c:pt idx="9848">
                  <c:v>2.78</c:v>
                </c:pt>
                <c:pt idx="9849">
                  <c:v>2.84</c:v>
                </c:pt>
                <c:pt idx="9850">
                  <c:v>2.86</c:v>
                </c:pt>
                <c:pt idx="9851">
                  <c:v>2.8</c:v>
                </c:pt>
                <c:pt idx="9852">
                  <c:v>2.69</c:v>
                </c:pt>
                <c:pt idx="9853">
                  <c:v>2.5</c:v>
                </c:pt>
                <c:pt idx="9854">
                  <c:v>2.67</c:v>
                </c:pt>
                <c:pt idx="9855">
                  <c:v>2.65</c:v>
                </c:pt>
                <c:pt idx="9856">
                  <c:v>2.61</c:v>
                </c:pt>
                <c:pt idx="9857">
                  <c:v>2.4900000000000002</c:v>
                </c:pt>
                <c:pt idx="9858">
                  <c:v>2.5099999999999998</c:v>
                </c:pt>
                <c:pt idx="9859">
                  <c:v>2.4900000000000002</c:v>
                </c:pt>
                <c:pt idx="9860">
                  <c:v>2.46</c:v>
                </c:pt>
                <c:pt idx="9861">
                  <c:v>2.4500000000000002</c:v>
                </c:pt>
                <c:pt idx="9862">
                  <c:v>2.38</c:v>
                </c:pt>
                <c:pt idx="9863">
                  <c:v>2.2999999999999998</c:v>
                </c:pt>
                <c:pt idx="9864">
                  <c:v>2.44</c:v>
                </c:pt>
                <c:pt idx="9865">
                  <c:v>2.63</c:v>
                </c:pt>
                <c:pt idx="9866">
                  <c:v>2.54</c:v>
                </c:pt>
                <c:pt idx="9867">
                  <c:v>2.41</c:v>
                </c:pt>
                <c:pt idx="9868">
                  <c:v>2.27</c:v>
                </c:pt>
                <c:pt idx="9869">
                  <c:v>2.2999999999999998</c:v>
                </c:pt>
                <c:pt idx="9870">
                  <c:v>2.3199999999999998</c:v>
                </c:pt>
                <c:pt idx="9871">
                  <c:v>2.25</c:v>
                </c:pt>
                <c:pt idx="9872">
                  <c:v>2.2400000000000002</c:v>
                </c:pt>
                <c:pt idx="9873">
                  <c:v>2.2799999999999998</c:v>
                </c:pt>
                <c:pt idx="9874">
                  <c:v>2.39</c:v>
                </c:pt>
                <c:pt idx="9875">
                  <c:v>2.41</c:v>
                </c:pt>
                <c:pt idx="9876">
                  <c:v>2.39</c:v>
                </c:pt>
                <c:pt idx="9877">
                  <c:v>2.42</c:v>
                </c:pt>
                <c:pt idx="9878">
                  <c:v>2.58</c:v>
                </c:pt>
                <c:pt idx="9879">
                  <c:v>2.67</c:v>
                </c:pt>
                <c:pt idx="9880">
                  <c:v>2.72</c:v>
                </c:pt>
                <c:pt idx="9881">
                  <c:v>2.84</c:v>
                </c:pt>
                <c:pt idx="9882">
                  <c:v>2.84</c:v>
                </c:pt>
                <c:pt idx="9883">
                  <c:v>2.9</c:v>
                </c:pt>
                <c:pt idx="9884">
                  <c:v>2.93</c:v>
                </c:pt>
                <c:pt idx="9886">
                  <c:v>3.05</c:v>
                </c:pt>
                <c:pt idx="9887">
                  <c:v>3.05</c:v>
                </c:pt>
                <c:pt idx="9888">
                  <c:v>2.98</c:v>
                </c:pt>
                <c:pt idx="9889">
                  <c:v>3.11</c:v>
                </c:pt>
                <c:pt idx="9890">
                  <c:v>2.98</c:v>
                </c:pt>
                <c:pt idx="9891">
                  <c:v>2.92</c:v>
                </c:pt>
                <c:pt idx="9892">
                  <c:v>2.77</c:v>
                </c:pt>
                <c:pt idx="9893">
                  <c:v>2.83</c:v>
                </c:pt>
                <c:pt idx="9894">
                  <c:v>2.72</c:v>
                </c:pt>
                <c:pt idx="9895">
                  <c:v>2.73</c:v>
                </c:pt>
                <c:pt idx="9896">
                  <c:v>2.8</c:v>
                </c:pt>
                <c:pt idx="9897">
                  <c:v>2.67</c:v>
                </c:pt>
                <c:pt idx="9898">
                  <c:v>2.62</c:v>
                </c:pt>
                <c:pt idx="9899">
                  <c:v>2.64</c:v>
                </c:pt>
                <c:pt idx="9900">
                  <c:v>2.64</c:v>
                </c:pt>
                <c:pt idx="9901">
                  <c:v>2.5299999999999998</c:v>
                </c:pt>
                <c:pt idx="9902">
                  <c:v>2.4500000000000002</c:v>
                </c:pt>
                <c:pt idx="9903">
                  <c:v>2.48</c:v>
                </c:pt>
                <c:pt idx="9904">
                  <c:v>2.62</c:v>
                </c:pt>
                <c:pt idx="9905">
                  <c:v>2.66</c:v>
                </c:pt>
                <c:pt idx="9906">
                  <c:v>2.59</c:v>
                </c:pt>
                <c:pt idx="9907">
                  <c:v>2.6</c:v>
                </c:pt>
                <c:pt idx="9908">
                  <c:v>2.67</c:v>
                </c:pt>
                <c:pt idx="9909">
                  <c:v>2.7</c:v>
                </c:pt>
                <c:pt idx="9910">
                  <c:v>2.79</c:v>
                </c:pt>
                <c:pt idx="9911">
                  <c:v>2.75</c:v>
                </c:pt>
                <c:pt idx="9912">
                  <c:v>2.76</c:v>
                </c:pt>
                <c:pt idx="9913">
                  <c:v>2.5099999999999998</c:v>
                </c:pt>
                <c:pt idx="9914">
                  <c:v>2.63</c:v>
                </c:pt>
                <c:pt idx="9915">
                  <c:v>2.75</c:v>
                </c:pt>
                <c:pt idx="9916">
                  <c:v>2.79</c:v>
                </c:pt>
                <c:pt idx="9917">
                  <c:v>2.82</c:v>
                </c:pt>
                <c:pt idx="9918">
                  <c:v>2.77</c:v>
                </c:pt>
                <c:pt idx="9919">
                  <c:v>2.83</c:v>
                </c:pt>
                <c:pt idx="9920">
                  <c:v>2.83</c:v>
                </c:pt>
                <c:pt idx="9921">
                  <c:v>2.91</c:v>
                </c:pt>
                <c:pt idx="9922">
                  <c:v>2.94</c:v>
                </c:pt>
                <c:pt idx="9923">
                  <c:v>2.94</c:v>
                </c:pt>
                <c:pt idx="9924">
                  <c:v>2.91</c:v>
                </c:pt>
                <c:pt idx="9925">
                  <c:v>2.93</c:v>
                </c:pt>
                <c:pt idx="9926">
                  <c:v>3.02</c:v>
                </c:pt>
                <c:pt idx="9927">
                  <c:v>3</c:v>
                </c:pt>
                <c:pt idx="9928">
                  <c:v>2.94</c:v>
                </c:pt>
                <c:pt idx="9929">
                  <c:v>3.01</c:v>
                </c:pt>
                <c:pt idx="9930">
                  <c:v>3.05</c:v>
                </c:pt>
                <c:pt idx="9931">
                  <c:v>3.12</c:v>
                </c:pt>
                <c:pt idx="9932">
                  <c:v>3.2</c:v>
                </c:pt>
                <c:pt idx="9933">
                  <c:v>3.23</c:v>
                </c:pt>
                <c:pt idx="9934">
                  <c:v>3.2</c:v>
                </c:pt>
                <c:pt idx="9935">
                  <c:v>3.24</c:v>
                </c:pt>
                <c:pt idx="9936">
                  <c:v>3.19</c:v>
                </c:pt>
                <c:pt idx="9937">
                  <c:v>3.14</c:v>
                </c:pt>
                <c:pt idx="9938">
                  <c:v>3.14</c:v>
                </c:pt>
                <c:pt idx="9939">
                  <c:v>3.01</c:v>
                </c:pt>
                <c:pt idx="9940">
                  <c:v>2.83</c:v>
                </c:pt>
                <c:pt idx="9941">
                  <c:v>2.96</c:v>
                </c:pt>
                <c:pt idx="9942">
                  <c:v>2.69</c:v>
                </c:pt>
                <c:pt idx="9943">
                  <c:v>2.81</c:v>
                </c:pt>
                <c:pt idx="9944">
                  <c:v>2.67</c:v>
                </c:pt>
                <c:pt idx="9945">
                  <c:v>2.66</c:v>
                </c:pt>
                <c:pt idx="9946">
                  <c:v>2.81</c:v>
                </c:pt>
                <c:pt idx="9947">
                  <c:v>2.85</c:v>
                </c:pt>
                <c:pt idx="9948">
                  <c:v>2.72</c:v>
                </c:pt>
                <c:pt idx="9949">
                  <c:v>2.66</c:v>
                </c:pt>
                <c:pt idx="9950">
                  <c:v>2.75</c:v>
                </c:pt>
                <c:pt idx="9951">
                  <c:v>2.81</c:v>
                </c:pt>
                <c:pt idx="9952">
                  <c:v>2.82</c:v>
                </c:pt>
                <c:pt idx="9953">
                  <c:v>2.89</c:v>
                </c:pt>
                <c:pt idx="9954">
                  <c:v>2.8</c:v>
                </c:pt>
                <c:pt idx="9955">
                  <c:v>2.75</c:v>
                </c:pt>
                <c:pt idx="9956">
                  <c:v>2.77</c:v>
                </c:pt>
                <c:pt idx="9957">
                  <c:v>2.69</c:v>
                </c:pt>
                <c:pt idx="9958">
                  <c:v>2.71</c:v>
                </c:pt>
                <c:pt idx="9961">
                  <c:v>2.82</c:v>
                </c:pt>
                <c:pt idx="9962">
                  <c:v>2.88</c:v>
                </c:pt>
                <c:pt idx="9963">
                  <c:v>2.89</c:v>
                </c:pt>
                <c:pt idx="9964">
                  <c:v>2.95</c:v>
                </c:pt>
                <c:pt idx="9965">
                  <c:v>2.97</c:v>
                </c:pt>
                <c:pt idx="9966">
                  <c:v>2.98</c:v>
                </c:pt>
                <c:pt idx="9967">
                  <c:v>3.01</c:v>
                </c:pt>
                <c:pt idx="9968">
                  <c:v>2.95</c:v>
                </c:pt>
                <c:pt idx="9969">
                  <c:v>3</c:v>
                </c:pt>
                <c:pt idx="9970">
                  <c:v>3.07</c:v>
                </c:pt>
                <c:pt idx="9971">
                  <c:v>2.94</c:v>
                </c:pt>
                <c:pt idx="9972">
                  <c:v>2.96</c:v>
                </c:pt>
                <c:pt idx="9973">
                  <c:v>3.03</c:v>
                </c:pt>
                <c:pt idx="9974">
                  <c:v>2.89</c:v>
                </c:pt>
                <c:pt idx="9976">
                  <c:v>2.86</c:v>
                </c:pt>
                <c:pt idx="9977">
                  <c:v>2.84</c:v>
                </c:pt>
                <c:pt idx="9978">
                  <c:v>2.8</c:v>
                </c:pt>
                <c:pt idx="9979">
                  <c:v>2.88</c:v>
                </c:pt>
                <c:pt idx="9980">
                  <c:v>2.91</c:v>
                </c:pt>
                <c:pt idx="9981">
                  <c:v>2.94</c:v>
                </c:pt>
                <c:pt idx="9982">
                  <c:v>2.88</c:v>
                </c:pt>
                <c:pt idx="9983">
                  <c:v>2.8</c:v>
                </c:pt>
                <c:pt idx="9984">
                  <c:v>2.85</c:v>
                </c:pt>
                <c:pt idx="9985">
                  <c:v>2.88</c:v>
                </c:pt>
                <c:pt idx="9986">
                  <c:v>2.94</c:v>
                </c:pt>
                <c:pt idx="9987">
                  <c:v>2.92</c:v>
                </c:pt>
                <c:pt idx="9988">
                  <c:v>3.04</c:v>
                </c:pt>
                <c:pt idx="9989">
                  <c:v>3</c:v>
                </c:pt>
                <c:pt idx="9990">
                  <c:v>3.04</c:v>
                </c:pt>
                <c:pt idx="9991">
                  <c:v>3.05</c:v>
                </c:pt>
                <c:pt idx="9992">
                  <c:v>3.04</c:v>
                </c:pt>
                <c:pt idx="9993">
                  <c:v>3.1</c:v>
                </c:pt>
                <c:pt idx="9994">
                  <c:v>3.12</c:v>
                </c:pt>
                <c:pt idx="9995">
                  <c:v>3</c:v>
                </c:pt>
                <c:pt idx="9996">
                  <c:v>2.92</c:v>
                </c:pt>
                <c:pt idx="9997">
                  <c:v>2.85</c:v>
                </c:pt>
                <c:pt idx="9998">
                  <c:v>2.83</c:v>
                </c:pt>
                <c:pt idx="9999">
                  <c:v>2.86</c:v>
                </c:pt>
                <c:pt idx="10000">
                  <c:v>2.92</c:v>
                </c:pt>
                <c:pt idx="10001">
                  <c:v>2.92</c:v>
                </c:pt>
                <c:pt idx="10002">
                  <c:v>3</c:v>
                </c:pt>
                <c:pt idx="10003">
                  <c:v>2.97</c:v>
                </c:pt>
                <c:pt idx="10004">
                  <c:v>2.93</c:v>
                </c:pt>
                <c:pt idx="10005">
                  <c:v>2.91</c:v>
                </c:pt>
                <c:pt idx="10006">
                  <c:v>2.95</c:v>
                </c:pt>
                <c:pt idx="10007">
                  <c:v>2.97</c:v>
                </c:pt>
                <c:pt idx="10008">
                  <c:v>3.02</c:v>
                </c:pt>
                <c:pt idx="10009">
                  <c:v>2.97</c:v>
                </c:pt>
                <c:pt idx="10010">
                  <c:v>3.03</c:v>
                </c:pt>
                <c:pt idx="10011">
                  <c:v>2.93</c:v>
                </c:pt>
                <c:pt idx="10012">
                  <c:v>2.96</c:v>
                </c:pt>
                <c:pt idx="10013">
                  <c:v>3.02</c:v>
                </c:pt>
                <c:pt idx="10014">
                  <c:v>2.88</c:v>
                </c:pt>
                <c:pt idx="10015">
                  <c:v>2.83</c:v>
                </c:pt>
                <c:pt idx="10016">
                  <c:v>2.88</c:v>
                </c:pt>
                <c:pt idx="10017">
                  <c:v>2.84</c:v>
                </c:pt>
                <c:pt idx="10018">
                  <c:v>2.95</c:v>
                </c:pt>
                <c:pt idx="10019">
                  <c:v>2.94</c:v>
                </c:pt>
                <c:pt idx="10020">
                  <c:v>2.98</c:v>
                </c:pt>
                <c:pt idx="10021">
                  <c:v>3</c:v>
                </c:pt>
                <c:pt idx="10022">
                  <c:v>3.02</c:v>
                </c:pt>
                <c:pt idx="10023">
                  <c:v>3.19</c:v>
                </c:pt>
                <c:pt idx="10024">
                  <c:v>3.19</c:v>
                </c:pt>
                <c:pt idx="10025">
                  <c:v>3.2</c:v>
                </c:pt>
                <c:pt idx="10026">
                  <c:v>3.21</c:v>
                </c:pt>
                <c:pt idx="10027">
                  <c:v>3.1</c:v>
                </c:pt>
                <c:pt idx="10028">
                  <c:v>3.02</c:v>
                </c:pt>
                <c:pt idx="10029">
                  <c:v>3.03</c:v>
                </c:pt>
                <c:pt idx="10030">
                  <c:v>3.01</c:v>
                </c:pt>
                <c:pt idx="10031">
                  <c:v>2.91</c:v>
                </c:pt>
                <c:pt idx="10032">
                  <c:v>2.96</c:v>
                </c:pt>
                <c:pt idx="10033">
                  <c:v>3.01</c:v>
                </c:pt>
                <c:pt idx="10034">
                  <c:v>2.99</c:v>
                </c:pt>
                <c:pt idx="10035">
                  <c:v>2.95</c:v>
                </c:pt>
                <c:pt idx="10036">
                  <c:v>2.96</c:v>
                </c:pt>
                <c:pt idx="10037">
                  <c:v>3.01</c:v>
                </c:pt>
                <c:pt idx="10038">
                  <c:v>3</c:v>
                </c:pt>
                <c:pt idx="10039">
                  <c:v>3.03</c:v>
                </c:pt>
                <c:pt idx="10040">
                  <c:v>3.03</c:v>
                </c:pt>
                <c:pt idx="10041">
                  <c:v>3.1</c:v>
                </c:pt>
                <c:pt idx="10042">
                  <c:v>3.09</c:v>
                </c:pt>
                <c:pt idx="10043">
                  <c:v>3.12</c:v>
                </c:pt>
                <c:pt idx="10044">
                  <c:v>3.09</c:v>
                </c:pt>
                <c:pt idx="10045">
                  <c:v>3.13</c:v>
                </c:pt>
                <c:pt idx="10046">
                  <c:v>3</c:v>
                </c:pt>
                <c:pt idx="10047">
                  <c:v>3.03</c:v>
                </c:pt>
                <c:pt idx="10048">
                  <c:v>3.06</c:v>
                </c:pt>
                <c:pt idx="10049">
                  <c:v>3.16</c:v>
                </c:pt>
                <c:pt idx="10050">
                  <c:v>3.18</c:v>
                </c:pt>
                <c:pt idx="10051">
                  <c:v>3.22</c:v>
                </c:pt>
                <c:pt idx="10052">
                  <c:v>3.19</c:v>
                </c:pt>
                <c:pt idx="10053">
                  <c:v>3.25</c:v>
                </c:pt>
                <c:pt idx="10054">
                  <c:v>3.17</c:v>
                </c:pt>
                <c:pt idx="10055">
                  <c:v>3.25</c:v>
                </c:pt>
                <c:pt idx="10056">
                  <c:v>3.17</c:v>
                </c:pt>
                <c:pt idx="10057">
                  <c:v>3.05</c:v>
                </c:pt>
                <c:pt idx="10058">
                  <c:v>3.05</c:v>
                </c:pt>
                <c:pt idx="10059">
                  <c:v>3.08</c:v>
                </c:pt>
                <c:pt idx="10060">
                  <c:v>3.08</c:v>
                </c:pt>
                <c:pt idx="10061">
                  <c:v>3.03</c:v>
                </c:pt>
                <c:pt idx="10062">
                  <c:v>3.06</c:v>
                </c:pt>
                <c:pt idx="10063">
                  <c:v>2.98</c:v>
                </c:pt>
                <c:pt idx="10064">
                  <c:v>3.07</c:v>
                </c:pt>
                <c:pt idx="10065">
                  <c:v>3.1</c:v>
                </c:pt>
                <c:pt idx="10066">
                  <c:v>3.14</c:v>
                </c:pt>
                <c:pt idx="10067">
                  <c:v>3.19</c:v>
                </c:pt>
                <c:pt idx="10068">
                  <c:v>3.15</c:v>
                </c:pt>
                <c:pt idx="10069">
                  <c:v>3.14</c:v>
                </c:pt>
                <c:pt idx="10070">
                  <c:v>3.18</c:v>
                </c:pt>
                <c:pt idx="10071">
                  <c:v>3.19</c:v>
                </c:pt>
                <c:pt idx="10072">
                  <c:v>3.2</c:v>
                </c:pt>
                <c:pt idx="10073">
                  <c:v>3.13</c:v>
                </c:pt>
                <c:pt idx="10074">
                  <c:v>3.22</c:v>
                </c:pt>
                <c:pt idx="10075">
                  <c:v>3.26</c:v>
                </c:pt>
                <c:pt idx="10076">
                  <c:v>3.28</c:v>
                </c:pt>
                <c:pt idx="10077">
                  <c:v>3.24</c:v>
                </c:pt>
                <c:pt idx="10078">
                  <c:v>3.28</c:v>
                </c:pt>
                <c:pt idx="10079">
                  <c:v>3.28</c:v>
                </c:pt>
                <c:pt idx="10080">
                  <c:v>3.34</c:v>
                </c:pt>
                <c:pt idx="10081">
                  <c:v>3.36</c:v>
                </c:pt>
                <c:pt idx="10082">
                  <c:v>3.4</c:v>
                </c:pt>
                <c:pt idx="10083">
                  <c:v>3.51</c:v>
                </c:pt>
                <c:pt idx="10084">
                  <c:v>3.42</c:v>
                </c:pt>
                <c:pt idx="10085">
                  <c:v>3.48</c:v>
                </c:pt>
                <c:pt idx="10086">
                  <c:v>3.53</c:v>
                </c:pt>
                <c:pt idx="10087">
                  <c:v>3.5</c:v>
                </c:pt>
                <c:pt idx="10088">
                  <c:v>3.47</c:v>
                </c:pt>
                <c:pt idx="10089">
                  <c:v>3.48</c:v>
                </c:pt>
                <c:pt idx="10090">
                  <c:v>3.36</c:v>
                </c:pt>
                <c:pt idx="10091">
                  <c:v>3.34</c:v>
                </c:pt>
                <c:pt idx="10092">
                  <c:v>3.28</c:v>
                </c:pt>
                <c:pt idx="10093">
                  <c:v>3.34</c:v>
                </c:pt>
                <c:pt idx="10094">
                  <c:v>3.32</c:v>
                </c:pt>
                <c:pt idx="10095">
                  <c:v>3.41</c:v>
                </c:pt>
                <c:pt idx="10096">
                  <c:v>3.5</c:v>
                </c:pt>
                <c:pt idx="10097">
                  <c:v>3.55</c:v>
                </c:pt>
                <c:pt idx="10098">
                  <c:v>3.54</c:v>
                </c:pt>
                <c:pt idx="10099">
                  <c:v>3.51</c:v>
                </c:pt>
                <c:pt idx="10100">
                  <c:v>3.48</c:v>
                </c:pt>
                <c:pt idx="10101">
                  <c:v>3.46</c:v>
                </c:pt>
                <c:pt idx="10102">
                  <c:v>3.52</c:v>
                </c:pt>
                <c:pt idx="10103">
                  <c:v>3.48</c:v>
                </c:pt>
                <c:pt idx="10104">
                  <c:v>3.45</c:v>
                </c:pt>
                <c:pt idx="10105">
                  <c:v>3.44</c:v>
                </c:pt>
                <c:pt idx="10106">
                  <c:v>3.43</c:v>
                </c:pt>
                <c:pt idx="10107">
                  <c:v>3.38</c:v>
                </c:pt>
                <c:pt idx="10108">
                  <c:v>3.31</c:v>
                </c:pt>
                <c:pt idx="10109">
                  <c:v>3.23</c:v>
                </c:pt>
                <c:pt idx="10110">
                  <c:v>3.34</c:v>
                </c:pt>
                <c:pt idx="10111">
                  <c:v>3.26</c:v>
                </c:pt>
                <c:pt idx="10112">
                  <c:v>3.2</c:v>
                </c:pt>
                <c:pt idx="10113">
                  <c:v>3.23</c:v>
                </c:pt>
                <c:pt idx="10114">
                  <c:v>3.3</c:v>
                </c:pt>
                <c:pt idx="10115">
                  <c:v>3.29</c:v>
                </c:pt>
                <c:pt idx="10116">
                  <c:v>3.15</c:v>
                </c:pt>
                <c:pt idx="10117">
                  <c:v>3.21</c:v>
                </c:pt>
                <c:pt idx="10118">
                  <c:v>3.15</c:v>
                </c:pt>
                <c:pt idx="10119">
                  <c:v>3.16</c:v>
                </c:pt>
                <c:pt idx="10120">
                  <c:v>3.18</c:v>
                </c:pt>
                <c:pt idx="10121">
                  <c:v>3.13</c:v>
                </c:pt>
                <c:pt idx="10122">
                  <c:v>3.12</c:v>
                </c:pt>
                <c:pt idx="10123">
                  <c:v>3.18</c:v>
                </c:pt>
                <c:pt idx="10124">
                  <c:v>3.2</c:v>
                </c:pt>
                <c:pt idx="10125">
                  <c:v>3.11</c:v>
                </c:pt>
                <c:pt idx="10126">
                  <c:v>3.06</c:v>
                </c:pt>
                <c:pt idx="10127">
                  <c:v>2.99</c:v>
                </c:pt>
                <c:pt idx="10128">
                  <c:v>3.03</c:v>
                </c:pt>
                <c:pt idx="10129">
                  <c:v>2.93</c:v>
                </c:pt>
                <c:pt idx="10130">
                  <c:v>2.92</c:v>
                </c:pt>
                <c:pt idx="10131">
                  <c:v>2.8</c:v>
                </c:pt>
                <c:pt idx="10132">
                  <c:v>2.75</c:v>
                </c:pt>
                <c:pt idx="10133">
                  <c:v>2.73</c:v>
                </c:pt>
                <c:pt idx="10134">
                  <c:v>2.83</c:v>
                </c:pt>
                <c:pt idx="10135">
                  <c:v>2.82</c:v>
                </c:pt>
                <c:pt idx="10136">
                  <c:v>2.77</c:v>
                </c:pt>
                <c:pt idx="10137">
                  <c:v>2.71</c:v>
                </c:pt>
                <c:pt idx="10138">
                  <c:v>2.64</c:v>
                </c:pt>
                <c:pt idx="10139">
                  <c:v>2.5499999999999998</c:v>
                </c:pt>
                <c:pt idx="10140">
                  <c:v>2.61</c:v>
                </c:pt>
                <c:pt idx="10141">
                  <c:v>2.52</c:v>
                </c:pt>
                <c:pt idx="10142">
                  <c:v>2.48</c:v>
                </c:pt>
                <c:pt idx="10143">
                  <c:v>2.4700000000000002</c:v>
                </c:pt>
                <c:pt idx="10144">
                  <c:v>2.48</c:v>
                </c:pt>
                <c:pt idx="10147">
                  <c:v>2.41</c:v>
                </c:pt>
                <c:pt idx="10148">
                  <c:v>2.48</c:v>
                </c:pt>
                <c:pt idx="10149">
                  <c:v>2.56</c:v>
                </c:pt>
                <c:pt idx="10151">
                  <c:v>2.6</c:v>
                </c:pt>
                <c:pt idx="10152">
                  <c:v>2.56</c:v>
                </c:pt>
                <c:pt idx="10153">
                  <c:v>2.65</c:v>
                </c:pt>
                <c:pt idx="10154">
                  <c:v>2.68</c:v>
                </c:pt>
                <c:pt idx="10155">
                  <c:v>2.66</c:v>
                </c:pt>
                <c:pt idx="10156">
                  <c:v>2.72</c:v>
                </c:pt>
                <c:pt idx="10157">
                  <c:v>2.75</c:v>
                </c:pt>
                <c:pt idx="10158">
                  <c:v>2.74</c:v>
                </c:pt>
                <c:pt idx="10159">
                  <c:v>2.68</c:v>
                </c:pt>
                <c:pt idx="10160">
                  <c:v>2.74</c:v>
                </c:pt>
                <c:pt idx="10161">
                  <c:v>2.75</c:v>
                </c:pt>
                <c:pt idx="10162">
                  <c:v>2.82</c:v>
                </c:pt>
                <c:pt idx="10163">
                  <c:v>2.85</c:v>
                </c:pt>
                <c:pt idx="10164">
                  <c:v>2.83</c:v>
                </c:pt>
                <c:pt idx="10165">
                  <c:v>2.79</c:v>
                </c:pt>
                <c:pt idx="10166">
                  <c:v>2.85</c:v>
                </c:pt>
                <c:pt idx="10167">
                  <c:v>2.84</c:v>
                </c:pt>
                <c:pt idx="10168">
                  <c:v>2.78</c:v>
                </c:pt>
                <c:pt idx="10169">
                  <c:v>2.78</c:v>
                </c:pt>
                <c:pt idx="10170">
                  <c:v>2.72</c:v>
                </c:pt>
                <c:pt idx="10171">
                  <c:v>2.76</c:v>
                </c:pt>
                <c:pt idx="10172">
                  <c:v>2.66</c:v>
                </c:pt>
                <c:pt idx="10173">
                  <c:v>2.65</c:v>
                </c:pt>
                <c:pt idx="10174">
                  <c:v>2.74</c:v>
                </c:pt>
                <c:pt idx="10175">
                  <c:v>2.82</c:v>
                </c:pt>
                <c:pt idx="10176">
                  <c:v>2.8</c:v>
                </c:pt>
                <c:pt idx="10177">
                  <c:v>2.83</c:v>
                </c:pt>
                <c:pt idx="10178">
                  <c:v>2.86</c:v>
                </c:pt>
                <c:pt idx="10179">
                  <c:v>2.9</c:v>
                </c:pt>
                <c:pt idx="10180">
                  <c:v>2.86</c:v>
                </c:pt>
                <c:pt idx="10181">
                  <c:v>2.89</c:v>
                </c:pt>
                <c:pt idx="10182">
                  <c:v>2.83</c:v>
                </c:pt>
                <c:pt idx="10183">
                  <c:v>2.84</c:v>
                </c:pt>
                <c:pt idx="10184">
                  <c:v>2.87</c:v>
                </c:pt>
                <c:pt idx="10185">
                  <c:v>2.89</c:v>
                </c:pt>
                <c:pt idx="10186">
                  <c:v>2.85</c:v>
                </c:pt>
                <c:pt idx="10187">
                  <c:v>2.93</c:v>
                </c:pt>
                <c:pt idx="10188">
                  <c:v>2.91</c:v>
                </c:pt>
                <c:pt idx="10189">
                  <c:v>2.82</c:v>
                </c:pt>
                <c:pt idx="10190">
                  <c:v>2.91</c:v>
                </c:pt>
                <c:pt idx="10191">
                  <c:v>2.94</c:v>
                </c:pt>
                <c:pt idx="10192">
                  <c:v>2.93</c:v>
                </c:pt>
                <c:pt idx="10193">
                  <c:v>2.88</c:v>
                </c:pt>
                <c:pt idx="10194">
                  <c:v>2.91</c:v>
                </c:pt>
                <c:pt idx="10195">
                  <c:v>2.87</c:v>
                </c:pt>
                <c:pt idx="10196">
                  <c:v>2.79</c:v>
                </c:pt>
                <c:pt idx="10197">
                  <c:v>2.79</c:v>
                </c:pt>
                <c:pt idx="10198">
                  <c:v>2.74</c:v>
                </c:pt>
                <c:pt idx="10199">
                  <c:v>2.72</c:v>
                </c:pt>
                <c:pt idx="10200">
                  <c:v>2.76</c:v>
                </c:pt>
                <c:pt idx="10201">
                  <c:v>2.78</c:v>
                </c:pt>
                <c:pt idx="10202">
                  <c:v>2.8</c:v>
                </c:pt>
                <c:pt idx="10203">
                  <c:v>2.87</c:v>
                </c:pt>
                <c:pt idx="10204">
                  <c:v>2.88</c:v>
                </c:pt>
                <c:pt idx="10205">
                  <c:v>2.89</c:v>
                </c:pt>
                <c:pt idx="10206">
                  <c:v>2.89</c:v>
                </c:pt>
                <c:pt idx="10207">
                  <c:v>2.88</c:v>
                </c:pt>
                <c:pt idx="10208">
                  <c:v>2.84</c:v>
                </c:pt>
                <c:pt idx="10209">
                  <c:v>2.8</c:v>
                </c:pt>
                <c:pt idx="10210">
                  <c:v>2.85</c:v>
                </c:pt>
                <c:pt idx="10211">
                  <c:v>2.84</c:v>
                </c:pt>
                <c:pt idx="10212">
                  <c:v>2.79</c:v>
                </c:pt>
                <c:pt idx="10213">
                  <c:v>2.8</c:v>
                </c:pt>
                <c:pt idx="10216">
                  <c:v>2.92</c:v>
                </c:pt>
                <c:pt idx="10217">
                  <c:v>2.92</c:v>
                </c:pt>
                <c:pt idx="10218">
                  <c:v>2.87</c:v>
                </c:pt>
                <c:pt idx="10219">
                  <c:v>2.91</c:v>
                </c:pt>
                <c:pt idx="10220">
                  <c:v>2.93</c:v>
                </c:pt>
                <c:pt idx="10221">
                  <c:v>2.86</c:v>
                </c:pt>
                <c:pt idx="10222">
                  <c:v>2.92</c:v>
                </c:pt>
                <c:pt idx="10223">
                  <c:v>2.94</c:v>
                </c:pt>
                <c:pt idx="10224">
                  <c:v>2.87</c:v>
                </c:pt>
                <c:pt idx="10225">
                  <c:v>2.96</c:v>
                </c:pt>
                <c:pt idx="10226">
                  <c:v>3.01</c:v>
                </c:pt>
                <c:pt idx="10227">
                  <c:v>2.99</c:v>
                </c:pt>
                <c:pt idx="10228">
                  <c:v>3.01</c:v>
                </c:pt>
                <c:pt idx="10229">
                  <c:v>3.01</c:v>
                </c:pt>
                <c:pt idx="10230">
                  <c:v>2.99</c:v>
                </c:pt>
                <c:pt idx="10231">
                  <c:v>3</c:v>
                </c:pt>
                <c:pt idx="10232">
                  <c:v>3.09</c:v>
                </c:pt>
                <c:pt idx="10233">
                  <c:v>3.13</c:v>
                </c:pt>
                <c:pt idx="10234">
                  <c:v>3.06</c:v>
                </c:pt>
                <c:pt idx="10235">
                  <c:v>3.03</c:v>
                </c:pt>
                <c:pt idx="10236">
                  <c:v>3.08</c:v>
                </c:pt>
                <c:pt idx="10238">
                  <c:v>3.05</c:v>
                </c:pt>
                <c:pt idx="10239">
                  <c:v>3</c:v>
                </c:pt>
                <c:pt idx="10240">
                  <c:v>2.98</c:v>
                </c:pt>
                <c:pt idx="10241">
                  <c:v>2.92</c:v>
                </c:pt>
                <c:pt idx="10242">
                  <c:v>2.97</c:v>
                </c:pt>
                <c:pt idx="10243">
                  <c:v>3</c:v>
                </c:pt>
                <c:pt idx="10244">
                  <c:v>3.02</c:v>
                </c:pt>
                <c:pt idx="10245">
                  <c:v>3.01</c:v>
                </c:pt>
                <c:pt idx="10246">
                  <c:v>3.06</c:v>
                </c:pt>
                <c:pt idx="10247">
                  <c:v>2.92</c:v>
                </c:pt>
                <c:pt idx="10248">
                  <c:v>2.95</c:v>
                </c:pt>
                <c:pt idx="10249">
                  <c:v>3.01</c:v>
                </c:pt>
                <c:pt idx="10250">
                  <c:v>3.02</c:v>
                </c:pt>
                <c:pt idx="10251">
                  <c:v>3</c:v>
                </c:pt>
                <c:pt idx="10252">
                  <c:v>3.03</c:v>
                </c:pt>
                <c:pt idx="10253">
                  <c:v>3.08</c:v>
                </c:pt>
                <c:pt idx="10254">
                  <c:v>3.08</c:v>
                </c:pt>
                <c:pt idx="10255">
                  <c:v>3.03</c:v>
                </c:pt>
                <c:pt idx="10256">
                  <c:v>3.08</c:v>
                </c:pt>
                <c:pt idx="10257">
                  <c:v>3.18</c:v>
                </c:pt>
                <c:pt idx="10258">
                  <c:v>3.15</c:v>
                </c:pt>
                <c:pt idx="10259">
                  <c:v>3.15</c:v>
                </c:pt>
                <c:pt idx="10260">
                  <c:v>3.06</c:v>
                </c:pt>
                <c:pt idx="10261">
                  <c:v>3.04</c:v>
                </c:pt>
                <c:pt idx="10262">
                  <c:v>2.99</c:v>
                </c:pt>
                <c:pt idx="10263">
                  <c:v>3.04</c:v>
                </c:pt>
                <c:pt idx="10264">
                  <c:v>3.12</c:v>
                </c:pt>
                <c:pt idx="10265">
                  <c:v>3.24</c:v>
                </c:pt>
                <c:pt idx="10266">
                  <c:v>3.24</c:v>
                </c:pt>
                <c:pt idx="10267">
                  <c:v>3.16</c:v>
                </c:pt>
                <c:pt idx="10268">
                  <c:v>3.18</c:v>
                </c:pt>
                <c:pt idx="10269">
                  <c:v>3.14</c:v>
                </c:pt>
                <c:pt idx="10270">
                  <c:v>3.17</c:v>
                </c:pt>
                <c:pt idx="10271">
                  <c:v>3.12</c:v>
                </c:pt>
                <c:pt idx="10272">
                  <c:v>3.16</c:v>
                </c:pt>
                <c:pt idx="10273">
                  <c:v>3.16</c:v>
                </c:pt>
                <c:pt idx="10274">
                  <c:v>3.16</c:v>
                </c:pt>
                <c:pt idx="10275">
                  <c:v>3.15</c:v>
                </c:pt>
                <c:pt idx="10276">
                  <c:v>3.12</c:v>
                </c:pt>
                <c:pt idx="10277">
                  <c:v>3.19</c:v>
                </c:pt>
                <c:pt idx="10278">
                  <c:v>3.27</c:v>
                </c:pt>
                <c:pt idx="10279">
                  <c:v>3.29</c:v>
                </c:pt>
                <c:pt idx="10280">
                  <c:v>3.3</c:v>
                </c:pt>
                <c:pt idx="10281">
                  <c:v>3.34</c:v>
                </c:pt>
                <c:pt idx="10282">
                  <c:v>3.28</c:v>
                </c:pt>
                <c:pt idx="10283">
                  <c:v>3.25</c:v>
                </c:pt>
                <c:pt idx="10284">
                  <c:v>3.23</c:v>
                </c:pt>
                <c:pt idx="10285">
                  <c:v>3.19</c:v>
                </c:pt>
                <c:pt idx="10286">
                  <c:v>3.17</c:v>
                </c:pt>
                <c:pt idx="10287">
                  <c:v>3.17</c:v>
                </c:pt>
                <c:pt idx="10288">
                  <c:v>3.15</c:v>
                </c:pt>
                <c:pt idx="10289">
                  <c:v>3.13</c:v>
                </c:pt>
                <c:pt idx="10290">
                  <c:v>3.1</c:v>
                </c:pt>
                <c:pt idx="10291">
                  <c:v>3.06</c:v>
                </c:pt>
                <c:pt idx="10292">
                  <c:v>3.05</c:v>
                </c:pt>
                <c:pt idx="10293">
                  <c:v>3.07</c:v>
                </c:pt>
                <c:pt idx="10294">
                  <c:v>3.06</c:v>
                </c:pt>
                <c:pt idx="10295">
                  <c:v>3.11</c:v>
                </c:pt>
                <c:pt idx="10296">
                  <c:v>3.1</c:v>
                </c:pt>
                <c:pt idx="10297">
                  <c:v>3.1</c:v>
                </c:pt>
                <c:pt idx="10298">
                  <c:v>3.09</c:v>
                </c:pt>
                <c:pt idx="10299">
                  <c:v>3.12</c:v>
                </c:pt>
                <c:pt idx="10300">
                  <c:v>3.05</c:v>
                </c:pt>
                <c:pt idx="10301">
                  <c:v>3.05</c:v>
                </c:pt>
                <c:pt idx="10302">
                  <c:v>3.01</c:v>
                </c:pt>
                <c:pt idx="10303">
                  <c:v>2.99</c:v>
                </c:pt>
                <c:pt idx="10304">
                  <c:v>2.96</c:v>
                </c:pt>
                <c:pt idx="10305">
                  <c:v>2.9</c:v>
                </c:pt>
                <c:pt idx="10306">
                  <c:v>2.94</c:v>
                </c:pt>
                <c:pt idx="10307">
                  <c:v>2.99</c:v>
                </c:pt>
                <c:pt idx="10308">
                  <c:v>2.96</c:v>
                </c:pt>
                <c:pt idx="10309">
                  <c:v>2.95</c:v>
                </c:pt>
                <c:pt idx="10310">
                  <c:v>2.95</c:v>
                </c:pt>
                <c:pt idx="10311">
                  <c:v>2.94</c:v>
                </c:pt>
                <c:pt idx="10312">
                  <c:v>2.9</c:v>
                </c:pt>
                <c:pt idx="10313">
                  <c:v>2.89</c:v>
                </c:pt>
                <c:pt idx="10314">
                  <c:v>2.94</c:v>
                </c:pt>
                <c:pt idx="10315">
                  <c:v>2.92</c:v>
                </c:pt>
                <c:pt idx="10316">
                  <c:v>2.94</c:v>
                </c:pt>
                <c:pt idx="10317">
                  <c:v>2.91</c:v>
                </c:pt>
                <c:pt idx="10318">
                  <c:v>2.91</c:v>
                </c:pt>
                <c:pt idx="10319">
                  <c:v>2.94</c:v>
                </c:pt>
                <c:pt idx="10320">
                  <c:v>2.92</c:v>
                </c:pt>
                <c:pt idx="10321">
                  <c:v>2.96</c:v>
                </c:pt>
                <c:pt idx="10322">
                  <c:v>2.97</c:v>
                </c:pt>
                <c:pt idx="10323">
                  <c:v>2.93</c:v>
                </c:pt>
                <c:pt idx="10324">
                  <c:v>2.96</c:v>
                </c:pt>
                <c:pt idx="10325">
                  <c:v>3.03</c:v>
                </c:pt>
                <c:pt idx="10326">
                  <c:v>3.02</c:v>
                </c:pt>
                <c:pt idx="10327">
                  <c:v>2.95</c:v>
                </c:pt>
                <c:pt idx="10328">
                  <c:v>2.93</c:v>
                </c:pt>
                <c:pt idx="10329">
                  <c:v>2.85</c:v>
                </c:pt>
                <c:pt idx="10330">
                  <c:v>2.93</c:v>
                </c:pt>
                <c:pt idx="10331">
                  <c:v>2.88</c:v>
                </c:pt>
                <c:pt idx="10332">
                  <c:v>2.8</c:v>
                </c:pt>
                <c:pt idx="10333">
                  <c:v>2.82</c:v>
                </c:pt>
                <c:pt idx="10334">
                  <c:v>2.82</c:v>
                </c:pt>
                <c:pt idx="10335">
                  <c:v>2.82</c:v>
                </c:pt>
                <c:pt idx="10336">
                  <c:v>2.81</c:v>
                </c:pt>
                <c:pt idx="10337">
                  <c:v>2.87</c:v>
                </c:pt>
                <c:pt idx="10338">
                  <c:v>2.92</c:v>
                </c:pt>
                <c:pt idx="10339">
                  <c:v>2.9</c:v>
                </c:pt>
                <c:pt idx="10340">
                  <c:v>2.92</c:v>
                </c:pt>
                <c:pt idx="10341">
                  <c:v>2.96</c:v>
                </c:pt>
                <c:pt idx="10342">
                  <c:v>2.89</c:v>
                </c:pt>
                <c:pt idx="10343">
                  <c:v>2.94</c:v>
                </c:pt>
                <c:pt idx="10344">
                  <c:v>2.9</c:v>
                </c:pt>
                <c:pt idx="10345">
                  <c:v>2.96</c:v>
                </c:pt>
                <c:pt idx="10346">
                  <c:v>2.81</c:v>
                </c:pt>
                <c:pt idx="10347">
                  <c:v>2.86</c:v>
                </c:pt>
                <c:pt idx="10348">
                  <c:v>2.91</c:v>
                </c:pt>
                <c:pt idx="10349">
                  <c:v>2.94</c:v>
                </c:pt>
                <c:pt idx="10350">
                  <c:v>3.01</c:v>
                </c:pt>
                <c:pt idx="10351">
                  <c:v>3.02</c:v>
                </c:pt>
                <c:pt idx="10352">
                  <c:v>3</c:v>
                </c:pt>
                <c:pt idx="10353">
                  <c:v>3.02</c:v>
                </c:pt>
                <c:pt idx="10354">
                  <c:v>3.03</c:v>
                </c:pt>
                <c:pt idx="10355">
                  <c:v>3.03</c:v>
                </c:pt>
                <c:pt idx="10356">
                  <c:v>2.98</c:v>
                </c:pt>
                <c:pt idx="10357">
                  <c:v>2.92</c:v>
                </c:pt>
                <c:pt idx="10358">
                  <c:v>2.94</c:v>
                </c:pt>
                <c:pt idx="10359">
                  <c:v>2.93</c:v>
                </c:pt>
                <c:pt idx="10360">
                  <c:v>2.94</c:v>
                </c:pt>
                <c:pt idx="10361">
                  <c:v>3.05</c:v>
                </c:pt>
                <c:pt idx="10362">
                  <c:v>3.04</c:v>
                </c:pt>
                <c:pt idx="10363">
                  <c:v>3</c:v>
                </c:pt>
                <c:pt idx="10364">
                  <c:v>3</c:v>
                </c:pt>
                <c:pt idx="10365">
                  <c:v>3.03</c:v>
                </c:pt>
                <c:pt idx="10366">
                  <c:v>3.05</c:v>
                </c:pt>
                <c:pt idx="10367">
                  <c:v>3.06</c:v>
                </c:pt>
                <c:pt idx="10368">
                  <c:v>3.14</c:v>
                </c:pt>
                <c:pt idx="10386">
                  <c:v>3.12</c:v>
                </c:pt>
                <c:pt idx="10387">
                  <c:v>3.04</c:v>
                </c:pt>
                <c:pt idx="10388">
                  <c:v>3.09</c:v>
                </c:pt>
                <c:pt idx="10389">
                  <c:v>3.1</c:v>
                </c:pt>
                <c:pt idx="10390">
                  <c:v>3.04</c:v>
                </c:pt>
                <c:pt idx="10393">
                  <c:v>3.07</c:v>
                </c:pt>
                <c:pt idx="10394">
                  <c:v>3.02</c:v>
                </c:pt>
                <c:pt idx="10395">
                  <c:v>3.02</c:v>
                </c:pt>
                <c:pt idx="10396">
                  <c:v>3</c:v>
                </c:pt>
                <c:pt idx="10397">
                  <c:v>2.94</c:v>
                </c:pt>
                <c:pt idx="10400">
                  <c:v>2.94</c:v>
                </c:pt>
                <c:pt idx="10401">
                  <c:v>2.94</c:v>
                </c:pt>
                <c:pt idx="10402">
                  <c:v>2.94</c:v>
                </c:pt>
                <c:pt idx="10403">
                  <c:v>2.9</c:v>
                </c:pt>
                <c:pt idx="10404">
                  <c:v>2.85</c:v>
                </c:pt>
                <c:pt idx="10407">
                  <c:v>2.86</c:v>
                </c:pt>
                <c:pt idx="10408">
                  <c:v>2.86</c:v>
                </c:pt>
                <c:pt idx="10409">
                  <c:v>2.89</c:v>
                </c:pt>
                <c:pt idx="10410">
                  <c:v>2.93</c:v>
                </c:pt>
                <c:pt idx="10411">
                  <c:v>3</c:v>
                </c:pt>
                <c:pt idx="10414">
                  <c:v>3.04</c:v>
                </c:pt>
                <c:pt idx="10415">
                  <c:v>3.04</c:v>
                </c:pt>
                <c:pt idx="10416">
                  <c:v>3.05</c:v>
                </c:pt>
                <c:pt idx="10417">
                  <c:v>3.1</c:v>
                </c:pt>
                <c:pt idx="10418">
                  <c:v>3.11</c:v>
                </c:pt>
                <c:pt idx="10421">
                  <c:v>3.12</c:v>
                </c:pt>
                <c:pt idx="10422">
                  <c:v>3.12</c:v>
                </c:pt>
                <c:pt idx="10424">
                  <c:v>3.12</c:v>
                </c:pt>
                <c:pt idx="10425">
                  <c:v>3.12</c:v>
                </c:pt>
                <c:pt idx="10428">
                  <c:v>3.21</c:v>
                </c:pt>
                <c:pt idx="10429">
                  <c:v>3.21</c:v>
                </c:pt>
                <c:pt idx="10431">
                  <c:v>3.2</c:v>
                </c:pt>
                <c:pt idx="10432">
                  <c:v>3.25</c:v>
                </c:pt>
                <c:pt idx="10435">
                  <c:v>3.28</c:v>
                </c:pt>
                <c:pt idx="10436">
                  <c:v>3.29</c:v>
                </c:pt>
                <c:pt idx="10437">
                  <c:v>3.3</c:v>
                </c:pt>
                <c:pt idx="10438">
                  <c:v>3.4</c:v>
                </c:pt>
                <c:pt idx="10439">
                  <c:v>3.41</c:v>
                </c:pt>
                <c:pt idx="10442">
                  <c:v>3.47</c:v>
                </c:pt>
                <c:pt idx="10443">
                  <c:v>3.45</c:v>
                </c:pt>
                <c:pt idx="10444">
                  <c:v>3.44</c:v>
                </c:pt>
                <c:pt idx="10445">
                  <c:v>3.36</c:v>
                </c:pt>
                <c:pt idx="10446">
                  <c:v>3.31</c:v>
                </c:pt>
                <c:pt idx="10447">
                  <c:v>3.31</c:v>
                </c:pt>
                <c:pt idx="10448">
                  <c:v>3.29</c:v>
                </c:pt>
                <c:pt idx="10449">
                  <c:v>3.26</c:v>
                </c:pt>
                <c:pt idx="10450">
                  <c:v>3.29</c:v>
                </c:pt>
                <c:pt idx="10451">
                  <c:v>3.31</c:v>
                </c:pt>
                <c:pt idx="10452">
                  <c:v>3.27</c:v>
                </c:pt>
                <c:pt idx="10453">
                  <c:v>3.29</c:v>
                </c:pt>
                <c:pt idx="10454">
                  <c:v>3.27</c:v>
                </c:pt>
                <c:pt idx="10455">
                  <c:v>3.28</c:v>
                </c:pt>
                <c:pt idx="10456">
                  <c:v>3.23</c:v>
                </c:pt>
                <c:pt idx="10457">
                  <c:v>3.16</c:v>
                </c:pt>
                <c:pt idx="10458">
                  <c:v>3.14</c:v>
                </c:pt>
                <c:pt idx="10459">
                  <c:v>3.07</c:v>
                </c:pt>
                <c:pt idx="10460">
                  <c:v>3.12</c:v>
                </c:pt>
                <c:pt idx="10461">
                  <c:v>3.08</c:v>
                </c:pt>
                <c:pt idx="10462">
                  <c:v>3.09</c:v>
                </c:pt>
                <c:pt idx="10463">
                  <c:v>3.13</c:v>
                </c:pt>
                <c:pt idx="10464">
                  <c:v>3.17</c:v>
                </c:pt>
                <c:pt idx="10465">
                  <c:v>3.17</c:v>
                </c:pt>
                <c:pt idx="10466">
                  <c:v>3.12</c:v>
                </c:pt>
                <c:pt idx="10467">
                  <c:v>3.18</c:v>
                </c:pt>
                <c:pt idx="10468">
                  <c:v>3.19</c:v>
                </c:pt>
                <c:pt idx="10469">
                  <c:v>3.2</c:v>
                </c:pt>
                <c:pt idx="10470">
                  <c:v>3.23</c:v>
                </c:pt>
                <c:pt idx="10471">
                  <c:v>3.21</c:v>
                </c:pt>
                <c:pt idx="10472">
                  <c:v>3.18</c:v>
                </c:pt>
                <c:pt idx="10473">
                  <c:v>3.16</c:v>
                </c:pt>
                <c:pt idx="10474">
                  <c:v>3.12</c:v>
                </c:pt>
                <c:pt idx="10475">
                  <c:v>3.13</c:v>
                </c:pt>
                <c:pt idx="10476">
                  <c:v>3.08</c:v>
                </c:pt>
              </c:numCache>
            </c:numRef>
          </c:val>
          <c:smooth val="0"/>
          <c:extLst>
            <c:ext xmlns:c16="http://schemas.microsoft.com/office/drawing/2014/chart" uri="{C3380CC4-5D6E-409C-BE32-E72D297353CC}">
              <c16:uniqueId val="{00000008-7771-4CE4-86C0-D790253731C0}"/>
            </c:ext>
          </c:extLst>
        </c:ser>
        <c:dLbls>
          <c:showLegendKey val="0"/>
          <c:showVal val="0"/>
          <c:showCatName val="0"/>
          <c:showSerName val="0"/>
          <c:showPercent val="0"/>
          <c:showBubbleSize val="0"/>
        </c:dLbls>
        <c:smooth val="0"/>
        <c:axId val="2118791784"/>
        <c:axId val="2140495176"/>
      </c:lineChart>
      <c:dateAx>
        <c:axId val="2118791784"/>
        <c:scaling>
          <c:orientation val="minMax"/>
          <c:max val="45719"/>
          <c:min val="44197"/>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0"/>
        <c:lblOffset val="100"/>
        <c:baseTimeUnit val="days"/>
        <c:majorUnit val="2"/>
        <c:majorTimeUnit val="months"/>
      </c:dateAx>
      <c:valAx>
        <c:axId val="2140495176"/>
        <c:scaling>
          <c:orientation val="minMax"/>
          <c:max val="5.2"/>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9576231864602585"/>
          <c:y val="0.949195401123056"/>
          <c:w val="0.20586841616682489"/>
          <c:h val="4.5156184224600535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139364932324638E-2"/>
          <c:y val="3.2091541524203501E-2"/>
          <c:w val="0.92587370696310023"/>
          <c:h val="0.8390399001004325"/>
        </c:manualLayout>
      </c:layout>
      <c:lineChart>
        <c:grouping val="standard"/>
        <c:varyColors val="0"/>
        <c:ser>
          <c:idx val="0"/>
          <c:order val="0"/>
          <c:tx>
            <c:strRef>
              <c:f>Sheet1!$B$1</c:f>
              <c:strCache>
                <c:ptCount val="1"/>
                <c:pt idx="0">
                  <c:v>France</c:v>
                </c:pt>
              </c:strCache>
            </c:strRef>
          </c:tx>
          <c:spPr>
            <a:ln w="19050">
              <a:solidFill>
                <a:schemeClr val="accent3"/>
              </a:solidFill>
            </a:ln>
          </c:spPr>
          <c:marker>
            <c:symbol val="none"/>
          </c:marker>
          <c:dLbls>
            <c:dLbl>
              <c:idx val="11696"/>
              <c:layout>
                <c:manualLayout>
                  <c:x val="7.3202614379084971E-2"/>
                  <c:y val="1.1669651463346727E-2"/>
                </c:manualLayout>
              </c:layout>
              <c:tx>
                <c:rich>
                  <a:bodyPr/>
                  <a:lstStyle/>
                  <a:p>
                    <a:pPr>
                      <a:defRPr sz="900" b="0" i="0" u="none">
                        <a:solidFill>
                          <a:schemeClr val="tx1">
                            <a:lumMod val="65000"/>
                            <a:lumOff val="35000"/>
                          </a:schemeClr>
                        </a:solidFill>
                        <a:latin typeface="Ubuntu Condensed"/>
                      </a:defRPr>
                    </a:pPr>
                    <a:r>
                      <a:rPr lang="en-US" dirty="0"/>
                      <a:t>73</a:t>
                    </a:r>
                  </a:p>
                </c:rich>
              </c:tx>
              <c:numFmt formatCode="0" sourceLinked="0"/>
              <c:spPr>
                <a:ln>
                  <a:solidFill>
                    <a:schemeClr val="accent3"/>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C604-45DA-8BDB-7FEC45605F51}"/>
                </c:ext>
              </c:extLst>
            </c:dLbl>
            <c:dLbl>
              <c:idx val="13342"/>
              <c:numFmt formatCode="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604-45DA-8BDB-7FEC45605F51}"/>
                </c:ext>
              </c:extLst>
            </c:dLbl>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Sheet1!$A$2:$A$12153</c:f>
              <c:numCache>
                <c:formatCode>yyyy\-mm\-dd</c:formatCode>
                <c:ptCount val="12152"/>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pt idx="11548">
                  <c:v>45390</c:v>
                </c:pt>
                <c:pt idx="11549">
                  <c:v>45391</c:v>
                </c:pt>
                <c:pt idx="11550">
                  <c:v>45392</c:v>
                </c:pt>
                <c:pt idx="11551">
                  <c:v>45393</c:v>
                </c:pt>
                <c:pt idx="11552">
                  <c:v>45394</c:v>
                </c:pt>
                <c:pt idx="11553">
                  <c:v>45397</c:v>
                </c:pt>
                <c:pt idx="11554">
                  <c:v>45398</c:v>
                </c:pt>
                <c:pt idx="11555">
                  <c:v>45399</c:v>
                </c:pt>
                <c:pt idx="11556">
                  <c:v>45400</c:v>
                </c:pt>
                <c:pt idx="11557">
                  <c:v>45401</c:v>
                </c:pt>
                <c:pt idx="11558">
                  <c:v>45404</c:v>
                </c:pt>
                <c:pt idx="11559">
                  <c:v>45405</c:v>
                </c:pt>
                <c:pt idx="11560">
                  <c:v>45406</c:v>
                </c:pt>
                <c:pt idx="11561">
                  <c:v>45407</c:v>
                </c:pt>
                <c:pt idx="11562">
                  <c:v>45408</c:v>
                </c:pt>
                <c:pt idx="11563">
                  <c:v>45411</c:v>
                </c:pt>
                <c:pt idx="11564">
                  <c:v>45412</c:v>
                </c:pt>
                <c:pt idx="11565">
                  <c:v>45413</c:v>
                </c:pt>
                <c:pt idx="11566">
                  <c:v>45414</c:v>
                </c:pt>
                <c:pt idx="11567">
                  <c:v>45415</c:v>
                </c:pt>
                <c:pt idx="11568">
                  <c:v>45418</c:v>
                </c:pt>
                <c:pt idx="11569">
                  <c:v>45419</c:v>
                </c:pt>
                <c:pt idx="11570">
                  <c:v>45420</c:v>
                </c:pt>
                <c:pt idx="11571">
                  <c:v>45421</c:v>
                </c:pt>
                <c:pt idx="11572">
                  <c:v>45422</c:v>
                </c:pt>
                <c:pt idx="11573">
                  <c:v>45425</c:v>
                </c:pt>
                <c:pt idx="11574">
                  <c:v>45426</c:v>
                </c:pt>
                <c:pt idx="11575">
                  <c:v>45427</c:v>
                </c:pt>
                <c:pt idx="11576">
                  <c:v>45428</c:v>
                </c:pt>
                <c:pt idx="11577">
                  <c:v>45429</c:v>
                </c:pt>
                <c:pt idx="11578">
                  <c:v>45432</c:v>
                </c:pt>
                <c:pt idx="11579">
                  <c:v>45433</c:v>
                </c:pt>
                <c:pt idx="11580">
                  <c:v>45434</c:v>
                </c:pt>
                <c:pt idx="11581">
                  <c:v>45435</c:v>
                </c:pt>
                <c:pt idx="11582">
                  <c:v>45436</c:v>
                </c:pt>
                <c:pt idx="11583">
                  <c:v>45439</c:v>
                </c:pt>
                <c:pt idx="11584">
                  <c:v>45440</c:v>
                </c:pt>
                <c:pt idx="11585">
                  <c:v>45441</c:v>
                </c:pt>
                <c:pt idx="11586">
                  <c:v>45442</c:v>
                </c:pt>
                <c:pt idx="11587">
                  <c:v>45443</c:v>
                </c:pt>
                <c:pt idx="11588">
                  <c:v>45446</c:v>
                </c:pt>
                <c:pt idx="11589">
                  <c:v>45447</c:v>
                </c:pt>
                <c:pt idx="11590">
                  <c:v>45448</c:v>
                </c:pt>
                <c:pt idx="11591">
                  <c:v>45449</c:v>
                </c:pt>
                <c:pt idx="11592">
                  <c:v>45450</c:v>
                </c:pt>
                <c:pt idx="11593">
                  <c:v>45453</c:v>
                </c:pt>
                <c:pt idx="11594">
                  <c:v>45454</c:v>
                </c:pt>
                <c:pt idx="11595">
                  <c:v>45455</c:v>
                </c:pt>
                <c:pt idx="11596">
                  <c:v>45456</c:v>
                </c:pt>
                <c:pt idx="11597">
                  <c:v>45457</c:v>
                </c:pt>
                <c:pt idx="11598">
                  <c:v>45460</c:v>
                </c:pt>
                <c:pt idx="11599">
                  <c:v>45461</c:v>
                </c:pt>
                <c:pt idx="11600">
                  <c:v>45462</c:v>
                </c:pt>
                <c:pt idx="11601">
                  <c:v>45463</c:v>
                </c:pt>
                <c:pt idx="11602">
                  <c:v>45464</c:v>
                </c:pt>
                <c:pt idx="11603">
                  <c:v>45467</c:v>
                </c:pt>
                <c:pt idx="11604">
                  <c:v>45468</c:v>
                </c:pt>
                <c:pt idx="11605">
                  <c:v>45469</c:v>
                </c:pt>
                <c:pt idx="11606">
                  <c:v>45470</c:v>
                </c:pt>
                <c:pt idx="11607">
                  <c:v>45471</c:v>
                </c:pt>
                <c:pt idx="11608">
                  <c:v>45474</c:v>
                </c:pt>
                <c:pt idx="11609">
                  <c:v>45475</c:v>
                </c:pt>
                <c:pt idx="11610">
                  <c:v>45476</c:v>
                </c:pt>
                <c:pt idx="11611">
                  <c:v>45477</c:v>
                </c:pt>
                <c:pt idx="11612">
                  <c:v>45478</c:v>
                </c:pt>
                <c:pt idx="11613">
                  <c:v>45481</c:v>
                </c:pt>
                <c:pt idx="11614">
                  <c:v>45482</c:v>
                </c:pt>
                <c:pt idx="11615">
                  <c:v>45483</c:v>
                </c:pt>
                <c:pt idx="11616">
                  <c:v>45484</c:v>
                </c:pt>
                <c:pt idx="11617">
                  <c:v>45485</c:v>
                </c:pt>
                <c:pt idx="11618">
                  <c:v>45488</c:v>
                </c:pt>
                <c:pt idx="11619">
                  <c:v>45489</c:v>
                </c:pt>
                <c:pt idx="11620">
                  <c:v>45490</c:v>
                </c:pt>
                <c:pt idx="11621">
                  <c:v>45491</c:v>
                </c:pt>
                <c:pt idx="11622">
                  <c:v>45492</c:v>
                </c:pt>
                <c:pt idx="11623">
                  <c:v>45495</c:v>
                </c:pt>
                <c:pt idx="11624">
                  <c:v>45496</c:v>
                </c:pt>
                <c:pt idx="11625">
                  <c:v>45497</c:v>
                </c:pt>
                <c:pt idx="11626">
                  <c:v>45498</c:v>
                </c:pt>
                <c:pt idx="11627">
                  <c:v>45499</c:v>
                </c:pt>
                <c:pt idx="11628">
                  <c:v>45502</c:v>
                </c:pt>
                <c:pt idx="11629">
                  <c:v>45503</c:v>
                </c:pt>
                <c:pt idx="11630">
                  <c:v>45504</c:v>
                </c:pt>
                <c:pt idx="11631">
                  <c:v>45505</c:v>
                </c:pt>
                <c:pt idx="11632">
                  <c:v>45506</c:v>
                </c:pt>
                <c:pt idx="11633">
                  <c:v>45509</c:v>
                </c:pt>
                <c:pt idx="11634">
                  <c:v>45510</c:v>
                </c:pt>
                <c:pt idx="11635">
                  <c:v>45511</c:v>
                </c:pt>
                <c:pt idx="11636">
                  <c:v>45512</c:v>
                </c:pt>
                <c:pt idx="11637">
                  <c:v>45513</c:v>
                </c:pt>
                <c:pt idx="11638">
                  <c:v>45516</c:v>
                </c:pt>
                <c:pt idx="11639">
                  <c:v>45517</c:v>
                </c:pt>
                <c:pt idx="11640">
                  <c:v>45518</c:v>
                </c:pt>
                <c:pt idx="11641">
                  <c:v>45519</c:v>
                </c:pt>
                <c:pt idx="11642">
                  <c:v>45520</c:v>
                </c:pt>
                <c:pt idx="11643">
                  <c:v>45523</c:v>
                </c:pt>
                <c:pt idx="11644">
                  <c:v>45524</c:v>
                </c:pt>
                <c:pt idx="11645">
                  <c:v>45525</c:v>
                </c:pt>
                <c:pt idx="11646">
                  <c:v>45526</c:v>
                </c:pt>
                <c:pt idx="11647">
                  <c:v>45527</c:v>
                </c:pt>
                <c:pt idx="11648">
                  <c:v>45530</c:v>
                </c:pt>
                <c:pt idx="11649">
                  <c:v>45531</c:v>
                </c:pt>
                <c:pt idx="11650">
                  <c:v>45532</c:v>
                </c:pt>
                <c:pt idx="11651">
                  <c:v>45533</c:v>
                </c:pt>
                <c:pt idx="11652">
                  <c:v>45534</c:v>
                </c:pt>
                <c:pt idx="11653">
                  <c:v>45537</c:v>
                </c:pt>
                <c:pt idx="11654">
                  <c:v>45538</c:v>
                </c:pt>
                <c:pt idx="11655">
                  <c:v>45539</c:v>
                </c:pt>
                <c:pt idx="11656">
                  <c:v>45540</c:v>
                </c:pt>
                <c:pt idx="11657">
                  <c:v>45541</c:v>
                </c:pt>
                <c:pt idx="11658">
                  <c:v>45544</c:v>
                </c:pt>
                <c:pt idx="11659">
                  <c:v>45545</c:v>
                </c:pt>
                <c:pt idx="11660">
                  <c:v>45546</c:v>
                </c:pt>
                <c:pt idx="11661">
                  <c:v>45547</c:v>
                </c:pt>
                <c:pt idx="11662">
                  <c:v>45548</c:v>
                </c:pt>
                <c:pt idx="11663">
                  <c:v>45551</c:v>
                </c:pt>
                <c:pt idx="11664">
                  <c:v>45552</c:v>
                </c:pt>
                <c:pt idx="11665">
                  <c:v>45553</c:v>
                </c:pt>
                <c:pt idx="11666">
                  <c:v>45554</c:v>
                </c:pt>
                <c:pt idx="11667">
                  <c:v>45555</c:v>
                </c:pt>
                <c:pt idx="11668">
                  <c:v>45558</c:v>
                </c:pt>
                <c:pt idx="11669">
                  <c:v>45559</c:v>
                </c:pt>
                <c:pt idx="11670">
                  <c:v>45560</c:v>
                </c:pt>
                <c:pt idx="11671">
                  <c:v>45561</c:v>
                </c:pt>
                <c:pt idx="11672">
                  <c:v>45562</c:v>
                </c:pt>
                <c:pt idx="11673">
                  <c:v>45565</c:v>
                </c:pt>
                <c:pt idx="11674">
                  <c:v>45566</c:v>
                </c:pt>
                <c:pt idx="11675">
                  <c:v>45567</c:v>
                </c:pt>
                <c:pt idx="11676">
                  <c:v>45568</c:v>
                </c:pt>
                <c:pt idx="11677">
                  <c:v>45569</c:v>
                </c:pt>
                <c:pt idx="11678">
                  <c:v>45572</c:v>
                </c:pt>
                <c:pt idx="11679">
                  <c:v>45573</c:v>
                </c:pt>
                <c:pt idx="11680">
                  <c:v>45574</c:v>
                </c:pt>
                <c:pt idx="11681">
                  <c:v>45575</c:v>
                </c:pt>
                <c:pt idx="11682">
                  <c:v>45576</c:v>
                </c:pt>
                <c:pt idx="11683">
                  <c:v>45579</c:v>
                </c:pt>
                <c:pt idx="11684">
                  <c:v>45580</c:v>
                </c:pt>
                <c:pt idx="11685">
                  <c:v>45581</c:v>
                </c:pt>
                <c:pt idx="11686">
                  <c:v>45582</c:v>
                </c:pt>
                <c:pt idx="11687">
                  <c:v>45583</c:v>
                </c:pt>
                <c:pt idx="11688">
                  <c:v>45586</c:v>
                </c:pt>
                <c:pt idx="11689">
                  <c:v>45587</c:v>
                </c:pt>
                <c:pt idx="11690">
                  <c:v>45588</c:v>
                </c:pt>
                <c:pt idx="11691">
                  <c:v>45589</c:v>
                </c:pt>
                <c:pt idx="11692">
                  <c:v>45590</c:v>
                </c:pt>
                <c:pt idx="11693">
                  <c:v>45593</c:v>
                </c:pt>
                <c:pt idx="11694">
                  <c:v>45594</c:v>
                </c:pt>
                <c:pt idx="11695">
                  <c:v>45595</c:v>
                </c:pt>
                <c:pt idx="11696">
                  <c:v>45596</c:v>
                </c:pt>
                <c:pt idx="11697">
                  <c:v>45597</c:v>
                </c:pt>
                <c:pt idx="11698">
                  <c:v>45598</c:v>
                </c:pt>
                <c:pt idx="11699">
                  <c:v>45599</c:v>
                </c:pt>
                <c:pt idx="11700">
                  <c:v>45600</c:v>
                </c:pt>
                <c:pt idx="11701">
                  <c:v>45601</c:v>
                </c:pt>
                <c:pt idx="11702">
                  <c:v>45602</c:v>
                </c:pt>
                <c:pt idx="11703">
                  <c:v>45603</c:v>
                </c:pt>
                <c:pt idx="11704">
                  <c:v>45604</c:v>
                </c:pt>
                <c:pt idx="11705">
                  <c:v>45605</c:v>
                </c:pt>
                <c:pt idx="11706">
                  <c:v>45606</c:v>
                </c:pt>
                <c:pt idx="11707">
                  <c:v>45607</c:v>
                </c:pt>
                <c:pt idx="11708">
                  <c:v>45608</c:v>
                </c:pt>
                <c:pt idx="11709">
                  <c:v>45609</c:v>
                </c:pt>
                <c:pt idx="11710">
                  <c:v>45610</c:v>
                </c:pt>
                <c:pt idx="11711">
                  <c:v>45611</c:v>
                </c:pt>
                <c:pt idx="11712">
                  <c:v>45612</c:v>
                </c:pt>
                <c:pt idx="11713">
                  <c:v>45613</c:v>
                </c:pt>
                <c:pt idx="11714">
                  <c:v>45614</c:v>
                </c:pt>
                <c:pt idx="11715">
                  <c:v>45615</c:v>
                </c:pt>
                <c:pt idx="11716">
                  <c:v>45616</c:v>
                </c:pt>
                <c:pt idx="11717">
                  <c:v>45617</c:v>
                </c:pt>
                <c:pt idx="11718">
                  <c:v>45618</c:v>
                </c:pt>
                <c:pt idx="11719">
                  <c:v>45619</c:v>
                </c:pt>
                <c:pt idx="11720">
                  <c:v>45620</c:v>
                </c:pt>
                <c:pt idx="11721">
                  <c:v>45621</c:v>
                </c:pt>
                <c:pt idx="11722">
                  <c:v>45622</c:v>
                </c:pt>
                <c:pt idx="11723">
                  <c:v>45623</c:v>
                </c:pt>
                <c:pt idx="11724">
                  <c:v>45624</c:v>
                </c:pt>
                <c:pt idx="11725">
                  <c:v>45625</c:v>
                </c:pt>
                <c:pt idx="11726">
                  <c:v>45626</c:v>
                </c:pt>
                <c:pt idx="11727">
                  <c:v>45627</c:v>
                </c:pt>
                <c:pt idx="11728">
                  <c:v>45628</c:v>
                </c:pt>
                <c:pt idx="11729">
                  <c:v>45629</c:v>
                </c:pt>
                <c:pt idx="11730">
                  <c:v>45630</c:v>
                </c:pt>
                <c:pt idx="11731">
                  <c:v>45631</c:v>
                </c:pt>
                <c:pt idx="11732">
                  <c:v>45632</c:v>
                </c:pt>
                <c:pt idx="11733">
                  <c:v>45633</c:v>
                </c:pt>
                <c:pt idx="11734">
                  <c:v>45634</c:v>
                </c:pt>
                <c:pt idx="11735">
                  <c:v>45635</c:v>
                </c:pt>
                <c:pt idx="11736">
                  <c:v>45636</c:v>
                </c:pt>
                <c:pt idx="11737">
                  <c:v>45637</c:v>
                </c:pt>
                <c:pt idx="11738">
                  <c:v>45638</c:v>
                </c:pt>
                <c:pt idx="11739">
                  <c:v>45639</c:v>
                </c:pt>
                <c:pt idx="11740">
                  <c:v>45640</c:v>
                </c:pt>
                <c:pt idx="11741">
                  <c:v>45641</c:v>
                </c:pt>
                <c:pt idx="11742">
                  <c:v>45642</c:v>
                </c:pt>
                <c:pt idx="11743">
                  <c:v>45643</c:v>
                </c:pt>
                <c:pt idx="11744">
                  <c:v>45644</c:v>
                </c:pt>
                <c:pt idx="11745">
                  <c:v>45645</c:v>
                </c:pt>
                <c:pt idx="11746">
                  <c:v>45646</c:v>
                </c:pt>
                <c:pt idx="11747">
                  <c:v>45647</c:v>
                </c:pt>
                <c:pt idx="11748">
                  <c:v>45648</c:v>
                </c:pt>
                <c:pt idx="11749">
                  <c:v>45649</c:v>
                </c:pt>
                <c:pt idx="11750">
                  <c:v>45650</c:v>
                </c:pt>
                <c:pt idx="11751">
                  <c:v>45651</c:v>
                </c:pt>
                <c:pt idx="11752">
                  <c:v>45652</c:v>
                </c:pt>
                <c:pt idx="11753">
                  <c:v>45653</c:v>
                </c:pt>
                <c:pt idx="11754">
                  <c:v>45654</c:v>
                </c:pt>
                <c:pt idx="11755">
                  <c:v>45655</c:v>
                </c:pt>
                <c:pt idx="11756">
                  <c:v>45656</c:v>
                </c:pt>
                <c:pt idx="11757">
                  <c:v>45657</c:v>
                </c:pt>
                <c:pt idx="11758">
                  <c:v>45658</c:v>
                </c:pt>
                <c:pt idx="11759">
                  <c:v>45659</c:v>
                </c:pt>
                <c:pt idx="11760">
                  <c:v>45660</c:v>
                </c:pt>
                <c:pt idx="11761">
                  <c:v>45661</c:v>
                </c:pt>
                <c:pt idx="11762">
                  <c:v>45662</c:v>
                </c:pt>
                <c:pt idx="11763">
                  <c:v>45663</c:v>
                </c:pt>
                <c:pt idx="11764">
                  <c:v>45664</c:v>
                </c:pt>
                <c:pt idx="11765">
                  <c:v>45665</c:v>
                </c:pt>
                <c:pt idx="11766">
                  <c:v>45666</c:v>
                </c:pt>
                <c:pt idx="11767">
                  <c:v>45667</c:v>
                </c:pt>
                <c:pt idx="11768">
                  <c:v>45668</c:v>
                </c:pt>
                <c:pt idx="11769">
                  <c:v>45669</c:v>
                </c:pt>
                <c:pt idx="11770">
                  <c:v>45670</c:v>
                </c:pt>
                <c:pt idx="11771">
                  <c:v>45671</c:v>
                </c:pt>
                <c:pt idx="11772">
                  <c:v>45672</c:v>
                </c:pt>
                <c:pt idx="11773">
                  <c:v>45673</c:v>
                </c:pt>
                <c:pt idx="11774">
                  <c:v>45674</c:v>
                </c:pt>
                <c:pt idx="11775">
                  <c:v>45677</c:v>
                </c:pt>
                <c:pt idx="11776">
                  <c:v>45678</c:v>
                </c:pt>
                <c:pt idx="11777">
                  <c:v>45679</c:v>
                </c:pt>
                <c:pt idx="11778">
                  <c:v>45680</c:v>
                </c:pt>
                <c:pt idx="11779">
                  <c:v>45681</c:v>
                </c:pt>
                <c:pt idx="11780">
                  <c:v>45684</c:v>
                </c:pt>
                <c:pt idx="11781">
                  <c:v>45685</c:v>
                </c:pt>
                <c:pt idx="11782">
                  <c:v>45686</c:v>
                </c:pt>
                <c:pt idx="11783">
                  <c:v>45687</c:v>
                </c:pt>
                <c:pt idx="11784">
                  <c:v>45688</c:v>
                </c:pt>
                <c:pt idx="11785">
                  <c:v>45691</c:v>
                </c:pt>
                <c:pt idx="11786">
                  <c:v>45692</c:v>
                </c:pt>
                <c:pt idx="11787">
                  <c:v>45693</c:v>
                </c:pt>
                <c:pt idx="11788">
                  <c:v>45694</c:v>
                </c:pt>
                <c:pt idx="11789">
                  <c:v>45695</c:v>
                </c:pt>
                <c:pt idx="11790">
                  <c:v>45698</c:v>
                </c:pt>
                <c:pt idx="11791">
                  <c:v>45699</c:v>
                </c:pt>
                <c:pt idx="11792">
                  <c:v>45700</c:v>
                </c:pt>
                <c:pt idx="11793">
                  <c:v>45701</c:v>
                </c:pt>
                <c:pt idx="11794">
                  <c:v>45702</c:v>
                </c:pt>
                <c:pt idx="11795">
                  <c:v>45705</c:v>
                </c:pt>
                <c:pt idx="11796">
                  <c:v>45706</c:v>
                </c:pt>
                <c:pt idx="11797">
                  <c:v>45707</c:v>
                </c:pt>
                <c:pt idx="11798">
                  <c:v>45708</c:v>
                </c:pt>
                <c:pt idx="11799">
                  <c:v>45709</c:v>
                </c:pt>
                <c:pt idx="11800">
                  <c:v>45712</c:v>
                </c:pt>
                <c:pt idx="11801">
                  <c:v>45713</c:v>
                </c:pt>
                <c:pt idx="11802">
                  <c:v>45714</c:v>
                </c:pt>
                <c:pt idx="11803">
                  <c:v>45715</c:v>
                </c:pt>
                <c:pt idx="11804">
                  <c:v>45716</c:v>
                </c:pt>
                <c:pt idx="11805">
                  <c:v>45719</c:v>
                </c:pt>
              </c:numCache>
            </c:numRef>
          </c:cat>
          <c:val>
            <c:numRef>
              <c:f>Sheet1!$B$2:$B$12153</c:f>
              <c:numCache>
                <c:formatCode>General</c:formatCode>
                <c:ptCount val="12152"/>
                <c:pt idx="1328">
                  <c:v>439.00000000000011</c:v>
                </c:pt>
                <c:pt idx="1329">
                  <c:v>388.99999999999989</c:v>
                </c:pt>
                <c:pt idx="1330">
                  <c:v>397</c:v>
                </c:pt>
                <c:pt idx="1331">
                  <c:v>403</c:v>
                </c:pt>
                <c:pt idx="1332">
                  <c:v>405</c:v>
                </c:pt>
                <c:pt idx="1333">
                  <c:v>404</c:v>
                </c:pt>
                <c:pt idx="1334">
                  <c:v>396</c:v>
                </c:pt>
                <c:pt idx="1335">
                  <c:v>383</c:v>
                </c:pt>
                <c:pt idx="1336">
                  <c:v>393</c:v>
                </c:pt>
                <c:pt idx="1337">
                  <c:v>406.00000000000011</c:v>
                </c:pt>
                <c:pt idx="1338">
                  <c:v>412.00000000000011</c:v>
                </c:pt>
                <c:pt idx="1339">
                  <c:v>404.00000000000011</c:v>
                </c:pt>
                <c:pt idx="1340">
                  <c:v>404.00000000000011</c:v>
                </c:pt>
                <c:pt idx="1341">
                  <c:v>399.99999999999989</c:v>
                </c:pt>
                <c:pt idx="1342">
                  <c:v>395.00000000000011</c:v>
                </c:pt>
                <c:pt idx="1343">
                  <c:v>388.00000000000011</c:v>
                </c:pt>
                <c:pt idx="1344">
                  <c:v>383</c:v>
                </c:pt>
                <c:pt idx="1345">
                  <c:v>405.99999999999989</c:v>
                </c:pt>
                <c:pt idx="1346">
                  <c:v>422.00000000000011</c:v>
                </c:pt>
                <c:pt idx="1347">
                  <c:v>415.99999999999989</c:v>
                </c:pt>
                <c:pt idx="1348">
                  <c:v>406.99999999999989</c:v>
                </c:pt>
                <c:pt idx="1349">
                  <c:v>403</c:v>
                </c:pt>
                <c:pt idx="1350">
                  <c:v>391</c:v>
                </c:pt>
                <c:pt idx="1351">
                  <c:v>386.00000000000011</c:v>
                </c:pt>
                <c:pt idx="1352">
                  <c:v>386.00000000000011</c:v>
                </c:pt>
                <c:pt idx="1353">
                  <c:v>388.00000000000011</c:v>
                </c:pt>
                <c:pt idx="1354">
                  <c:v>397.00000000000011</c:v>
                </c:pt>
                <c:pt idx="1355">
                  <c:v>397.99999999999989</c:v>
                </c:pt>
                <c:pt idx="1356">
                  <c:v>391.99999999999989</c:v>
                </c:pt>
                <c:pt idx="1357">
                  <c:v>388.99999999999989</c:v>
                </c:pt>
                <c:pt idx="1358">
                  <c:v>382.99999999999989</c:v>
                </c:pt>
                <c:pt idx="1359">
                  <c:v>380.99999999999989</c:v>
                </c:pt>
                <c:pt idx="1360">
                  <c:v>386.00000000000011</c:v>
                </c:pt>
                <c:pt idx="1361">
                  <c:v>390.99999999999989</c:v>
                </c:pt>
                <c:pt idx="1362">
                  <c:v>388.99999999999989</c:v>
                </c:pt>
                <c:pt idx="1363">
                  <c:v>393</c:v>
                </c:pt>
                <c:pt idx="1364">
                  <c:v>393.99999999999989</c:v>
                </c:pt>
                <c:pt idx="1365">
                  <c:v>398.00000000000011</c:v>
                </c:pt>
                <c:pt idx="1366">
                  <c:v>405.99999999999989</c:v>
                </c:pt>
                <c:pt idx="1367">
                  <c:v>407</c:v>
                </c:pt>
                <c:pt idx="1368">
                  <c:v>403</c:v>
                </c:pt>
                <c:pt idx="1369">
                  <c:v>403</c:v>
                </c:pt>
                <c:pt idx="1370">
                  <c:v>399</c:v>
                </c:pt>
                <c:pt idx="1371">
                  <c:v>389.00000000000011</c:v>
                </c:pt>
                <c:pt idx="1372">
                  <c:v>388.99999999999989</c:v>
                </c:pt>
                <c:pt idx="1373">
                  <c:v>388.99999999999989</c:v>
                </c:pt>
                <c:pt idx="1374">
                  <c:v>388.99999999999989</c:v>
                </c:pt>
                <c:pt idx="1375">
                  <c:v>387</c:v>
                </c:pt>
                <c:pt idx="1376">
                  <c:v>382.00000000000011</c:v>
                </c:pt>
                <c:pt idx="1377">
                  <c:v>387</c:v>
                </c:pt>
                <c:pt idx="1378">
                  <c:v>394.00000000000011</c:v>
                </c:pt>
                <c:pt idx="1379">
                  <c:v>398.00000000000011</c:v>
                </c:pt>
                <c:pt idx="1380">
                  <c:v>399</c:v>
                </c:pt>
                <c:pt idx="1381">
                  <c:v>394.99999999999989</c:v>
                </c:pt>
                <c:pt idx="1382">
                  <c:v>394.99999999999989</c:v>
                </c:pt>
                <c:pt idx="1383">
                  <c:v>396</c:v>
                </c:pt>
                <c:pt idx="1384">
                  <c:v>396</c:v>
                </c:pt>
                <c:pt idx="1385">
                  <c:v>394.99999999999989</c:v>
                </c:pt>
                <c:pt idx="1386">
                  <c:v>399</c:v>
                </c:pt>
                <c:pt idx="1387">
                  <c:v>392</c:v>
                </c:pt>
                <c:pt idx="1388">
                  <c:v>389.99999999999989</c:v>
                </c:pt>
                <c:pt idx="1389">
                  <c:v>387.00000000000011</c:v>
                </c:pt>
                <c:pt idx="1390">
                  <c:v>384</c:v>
                </c:pt>
                <c:pt idx="1391">
                  <c:v>376</c:v>
                </c:pt>
                <c:pt idx="1392">
                  <c:v>374</c:v>
                </c:pt>
                <c:pt idx="1393">
                  <c:v>375</c:v>
                </c:pt>
                <c:pt idx="1394">
                  <c:v>374</c:v>
                </c:pt>
                <c:pt idx="1395">
                  <c:v>377.99999999999989</c:v>
                </c:pt>
                <c:pt idx="1396">
                  <c:v>379</c:v>
                </c:pt>
                <c:pt idx="1397">
                  <c:v>382</c:v>
                </c:pt>
                <c:pt idx="1398">
                  <c:v>384</c:v>
                </c:pt>
                <c:pt idx="1399">
                  <c:v>388</c:v>
                </c:pt>
                <c:pt idx="1400">
                  <c:v>379</c:v>
                </c:pt>
                <c:pt idx="1401">
                  <c:v>378.99999999999989</c:v>
                </c:pt>
                <c:pt idx="1402">
                  <c:v>378.99999999999989</c:v>
                </c:pt>
                <c:pt idx="1403">
                  <c:v>381.00000000000011</c:v>
                </c:pt>
                <c:pt idx="1404">
                  <c:v>386.00000000000011</c:v>
                </c:pt>
                <c:pt idx="1405">
                  <c:v>385.99999999999989</c:v>
                </c:pt>
                <c:pt idx="1406">
                  <c:v>390.00000000000011</c:v>
                </c:pt>
                <c:pt idx="1407">
                  <c:v>390.00000000000011</c:v>
                </c:pt>
                <c:pt idx="1408">
                  <c:v>390.00000000000011</c:v>
                </c:pt>
                <c:pt idx="1409">
                  <c:v>390.00000000000011</c:v>
                </c:pt>
                <c:pt idx="1410">
                  <c:v>389.99999999999989</c:v>
                </c:pt>
                <c:pt idx="1411">
                  <c:v>392.99999999999989</c:v>
                </c:pt>
                <c:pt idx="1412">
                  <c:v>392.99999999999989</c:v>
                </c:pt>
                <c:pt idx="1413">
                  <c:v>392.99999999999989</c:v>
                </c:pt>
                <c:pt idx="1414">
                  <c:v>397.99999999999989</c:v>
                </c:pt>
                <c:pt idx="1415">
                  <c:v>398.99999999999989</c:v>
                </c:pt>
                <c:pt idx="1416">
                  <c:v>396.99999999999989</c:v>
                </c:pt>
                <c:pt idx="1417">
                  <c:v>396.99999999999989</c:v>
                </c:pt>
                <c:pt idx="1418">
                  <c:v>398.99999999999989</c:v>
                </c:pt>
                <c:pt idx="1419">
                  <c:v>402.99999999999989</c:v>
                </c:pt>
                <c:pt idx="1420">
                  <c:v>403.99999999999989</c:v>
                </c:pt>
                <c:pt idx="1421">
                  <c:v>404</c:v>
                </c:pt>
                <c:pt idx="1422">
                  <c:v>406.00000000000011</c:v>
                </c:pt>
                <c:pt idx="1423">
                  <c:v>401</c:v>
                </c:pt>
                <c:pt idx="1424">
                  <c:v>405.00000000000011</c:v>
                </c:pt>
                <c:pt idx="1425">
                  <c:v>418.00000000000011</c:v>
                </c:pt>
                <c:pt idx="1426">
                  <c:v>425</c:v>
                </c:pt>
                <c:pt idx="1427">
                  <c:v>423.00000000000011</c:v>
                </c:pt>
                <c:pt idx="1428">
                  <c:v>418.99999999999989</c:v>
                </c:pt>
                <c:pt idx="1429">
                  <c:v>420.00000000000011</c:v>
                </c:pt>
                <c:pt idx="1430">
                  <c:v>421.00000000000011</c:v>
                </c:pt>
                <c:pt idx="1431">
                  <c:v>418.00000000000011</c:v>
                </c:pt>
                <c:pt idx="1432">
                  <c:v>415.99999999999989</c:v>
                </c:pt>
                <c:pt idx="1433">
                  <c:v>410.99999999999989</c:v>
                </c:pt>
                <c:pt idx="1434">
                  <c:v>414.99999999999989</c:v>
                </c:pt>
                <c:pt idx="1435">
                  <c:v>409.00000000000011</c:v>
                </c:pt>
                <c:pt idx="1436">
                  <c:v>412</c:v>
                </c:pt>
                <c:pt idx="1437">
                  <c:v>417</c:v>
                </c:pt>
                <c:pt idx="1438">
                  <c:v>422</c:v>
                </c:pt>
                <c:pt idx="1439">
                  <c:v>421</c:v>
                </c:pt>
                <c:pt idx="1440">
                  <c:v>420</c:v>
                </c:pt>
                <c:pt idx="1441">
                  <c:v>422</c:v>
                </c:pt>
                <c:pt idx="1442">
                  <c:v>419.00000000000011</c:v>
                </c:pt>
                <c:pt idx="1443">
                  <c:v>407.99999999999989</c:v>
                </c:pt>
                <c:pt idx="1444">
                  <c:v>407.99999999999989</c:v>
                </c:pt>
                <c:pt idx="1445">
                  <c:v>409.00000000000011</c:v>
                </c:pt>
                <c:pt idx="1446">
                  <c:v>411.00000000000011</c:v>
                </c:pt>
                <c:pt idx="1447">
                  <c:v>409.99999999999989</c:v>
                </c:pt>
                <c:pt idx="1448">
                  <c:v>401.99999999999989</c:v>
                </c:pt>
                <c:pt idx="1449">
                  <c:v>406.00000000000011</c:v>
                </c:pt>
                <c:pt idx="1450">
                  <c:v>407</c:v>
                </c:pt>
                <c:pt idx="1451">
                  <c:v>407</c:v>
                </c:pt>
                <c:pt idx="1452">
                  <c:v>408.00000000000011</c:v>
                </c:pt>
                <c:pt idx="1453">
                  <c:v>416.00000000000011</c:v>
                </c:pt>
                <c:pt idx="1454">
                  <c:v>411.99999999999989</c:v>
                </c:pt>
                <c:pt idx="1455">
                  <c:v>413.00000000000011</c:v>
                </c:pt>
                <c:pt idx="1456">
                  <c:v>419.99999999999989</c:v>
                </c:pt>
                <c:pt idx="1457">
                  <c:v>433</c:v>
                </c:pt>
                <c:pt idx="1458">
                  <c:v>427.00000000000011</c:v>
                </c:pt>
                <c:pt idx="1459">
                  <c:v>423.99999999999989</c:v>
                </c:pt>
                <c:pt idx="1460">
                  <c:v>426.99999999999989</c:v>
                </c:pt>
                <c:pt idx="1461">
                  <c:v>430.99999999999989</c:v>
                </c:pt>
                <c:pt idx="1462">
                  <c:v>435.00000000000011</c:v>
                </c:pt>
                <c:pt idx="1463">
                  <c:v>443</c:v>
                </c:pt>
                <c:pt idx="1464">
                  <c:v>444.99999999999989</c:v>
                </c:pt>
                <c:pt idx="1465">
                  <c:v>443</c:v>
                </c:pt>
                <c:pt idx="1466">
                  <c:v>446</c:v>
                </c:pt>
                <c:pt idx="1467">
                  <c:v>447.99999999999989</c:v>
                </c:pt>
                <c:pt idx="1468">
                  <c:v>449</c:v>
                </c:pt>
                <c:pt idx="1469">
                  <c:v>444.99999999999989</c:v>
                </c:pt>
                <c:pt idx="1470">
                  <c:v>447.99999999999989</c:v>
                </c:pt>
                <c:pt idx="1471">
                  <c:v>452.99999999999989</c:v>
                </c:pt>
                <c:pt idx="1472">
                  <c:v>459</c:v>
                </c:pt>
                <c:pt idx="1473">
                  <c:v>459.99999999999989</c:v>
                </c:pt>
                <c:pt idx="1474">
                  <c:v>466</c:v>
                </c:pt>
                <c:pt idx="1475">
                  <c:v>468.99999999999989</c:v>
                </c:pt>
                <c:pt idx="1476">
                  <c:v>468.99999999999989</c:v>
                </c:pt>
                <c:pt idx="1477">
                  <c:v>466</c:v>
                </c:pt>
                <c:pt idx="1478">
                  <c:v>466</c:v>
                </c:pt>
                <c:pt idx="1479">
                  <c:v>472</c:v>
                </c:pt>
                <c:pt idx="1480">
                  <c:v>466.99999999999989</c:v>
                </c:pt>
                <c:pt idx="1481">
                  <c:v>470</c:v>
                </c:pt>
                <c:pt idx="1482">
                  <c:v>487</c:v>
                </c:pt>
                <c:pt idx="1483">
                  <c:v>481.00000000000011</c:v>
                </c:pt>
                <c:pt idx="1484">
                  <c:v>480</c:v>
                </c:pt>
                <c:pt idx="1485">
                  <c:v>480</c:v>
                </c:pt>
                <c:pt idx="1486">
                  <c:v>483</c:v>
                </c:pt>
                <c:pt idx="1487">
                  <c:v>477.99999999999989</c:v>
                </c:pt>
                <c:pt idx="1488">
                  <c:v>480.00000000000011</c:v>
                </c:pt>
                <c:pt idx="1489">
                  <c:v>481.00000000000011</c:v>
                </c:pt>
                <c:pt idx="1490">
                  <c:v>476.99999999999989</c:v>
                </c:pt>
                <c:pt idx="1491">
                  <c:v>473.00000000000011</c:v>
                </c:pt>
                <c:pt idx="1492">
                  <c:v>468.00000000000011</c:v>
                </c:pt>
                <c:pt idx="1493">
                  <c:v>467.99999999999989</c:v>
                </c:pt>
                <c:pt idx="1494">
                  <c:v>479</c:v>
                </c:pt>
                <c:pt idx="1495">
                  <c:v>476.00000000000011</c:v>
                </c:pt>
                <c:pt idx="1496">
                  <c:v>472.00000000000011</c:v>
                </c:pt>
                <c:pt idx="1497">
                  <c:v>482.99999999999989</c:v>
                </c:pt>
                <c:pt idx="1498">
                  <c:v>483.00000000000011</c:v>
                </c:pt>
                <c:pt idx="1499">
                  <c:v>480.00000000000011</c:v>
                </c:pt>
                <c:pt idx="1500">
                  <c:v>471</c:v>
                </c:pt>
                <c:pt idx="1501">
                  <c:v>471.00000000000011</c:v>
                </c:pt>
                <c:pt idx="1502">
                  <c:v>459.99999999999989</c:v>
                </c:pt>
                <c:pt idx="1503">
                  <c:v>463</c:v>
                </c:pt>
                <c:pt idx="1504">
                  <c:v>459.99999999999989</c:v>
                </c:pt>
                <c:pt idx="1505">
                  <c:v>449</c:v>
                </c:pt>
                <c:pt idx="1506">
                  <c:v>443.00000000000011</c:v>
                </c:pt>
                <c:pt idx="1507">
                  <c:v>435.00000000000011</c:v>
                </c:pt>
                <c:pt idx="1508">
                  <c:v>438.99999999999989</c:v>
                </c:pt>
                <c:pt idx="1509">
                  <c:v>434.99999999999989</c:v>
                </c:pt>
                <c:pt idx="1510">
                  <c:v>422.99999999999989</c:v>
                </c:pt>
                <c:pt idx="1511">
                  <c:v>420</c:v>
                </c:pt>
                <c:pt idx="1512">
                  <c:v>424</c:v>
                </c:pt>
                <c:pt idx="1513">
                  <c:v>442</c:v>
                </c:pt>
                <c:pt idx="1514">
                  <c:v>441.99999999999989</c:v>
                </c:pt>
                <c:pt idx="1515">
                  <c:v>443.00000000000011</c:v>
                </c:pt>
                <c:pt idx="1516">
                  <c:v>435.00000000000011</c:v>
                </c:pt>
                <c:pt idx="1517">
                  <c:v>427.00000000000011</c:v>
                </c:pt>
                <c:pt idx="1518">
                  <c:v>417</c:v>
                </c:pt>
                <c:pt idx="1519">
                  <c:v>402.99999999999989</c:v>
                </c:pt>
                <c:pt idx="1520">
                  <c:v>409.00000000000011</c:v>
                </c:pt>
                <c:pt idx="1521">
                  <c:v>408</c:v>
                </c:pt>
                <c:pt idx="1522">
                  <c:v>422.00000000000011</c:v>
                </c:pt>
                <c:pt idx="1523">
                  <c:v>426.00000000000011</c:v>
                </c:pt>
                <c:pt idx="1524">
                  <c:v>428.99999999999989</c:v>
                </c:pt>
                <c:pt idx="1525">
                  <c:v>424</c:v>
                </c:pt>
                <c:pt idx="1526">
                  <c:v>427.99999999999989</c:v>
                </c:pt>
                <c:pt idx="1527">
                  <c:v>427.99999999999989</c:v>
                </c:pt>
                <c:pt idx="1528">
                  <c:v>425.99999999999989</c:v>
                </c:pt>
                <c:pt idx="1529">
                  <c:v>424.99999999999989</c:v>
                </c:pt>
                <c:pt idx="1530">
                  <c:v>418.00000000000011</c:v>
                </c:pt>
                <c:pt idx="1531">
                  <c:v>424</c:v>
                </c:pt>
                <c:pt idx="1532">
                  <c:v>420.00000000000011</c:v>
                </c:pt>
                <c:pt idx="1533">
                  <c:v>407.00000000000011</c:v>
                </c:pt>
                <c:pt idx="1534">
                  <c:v>400</c:v>
                </c:pt>
                <c:pt idx="1535">
                  <c:v>400.00000000000011</c:v>
                </c:pt>
                <c:pt idx="1536">
                  <c:v>395</c:v>
                </c:pt>
                <c:pt idx="1537">
                  <c:v>405</c:v>
                </c:pt>
                <c:pt idx="1538">
                  <c:v>398.99999999999989</c:v>
                </c:pt>
                <c:pt idx="1539">
                  <c:v>398.00000000000011</c:v>
                </c:pt>
                <c:pt idx="1540">
                  <c:v>402.99999999999989</c:v>
                </c:pt>
                <c:pt idx="1541">
                  <c:v>408</c:v>
                </c:pt>
                <c:pt idx="1542">
                  <c:v>413</c:v>
                </c:pt>
                <c:pt idx="1543">
                  <c:v>415.99999999999989</c:v>
                </c:pt>
                <c:pt idx="1544">
                  <c:v>418.00000000000011</c:v>
                </c:pt>
                <c:pt idx="1545">
                  <c:v>418</c:v>
                </c:pt>
                <c:pt idx="1546">
                  <c:v>416</c:v>
                </c:pt>
                <c:pt idx="1547">
                  <c:v>410.99999999999989</c:v>
                </c:pt>
                <c:pt idx="1548">
                  <c:v>408</c:v>
                </c:pt>
                <c:pt idx="1549">
                  <c:v>409.99999999999989</c:v>
                </c:pt>
                <c:pt idx="1550">
                  <c:v>411.99999999999989</c:v>
                </c:pt>
                <c:pt idx="1551">
                  <c:v>417.00000000000011</c:v>
                </c:pt>
                <c:pt idx="1552">
                  <c:v>421</c:v>
                </c:pt>
                <c:pt idx="1553">
                  <c:v>414.99999999999989</c:v>
                </c:pt>
                <c:pt idx="1554">
                  <c:v>416.99999999999989</c:v>
                </c:pt>
                <c:pt idx="1555">
                  <c:v>422.00000000000011</c:v>
                </c:pt>
                <c:pt idx="1556">
                  <c:v>420</c:v>
                </c:pt>
                <c:pt idx="1557">
                  <c:v>409.99999999999989</c:v>
                </c:pt>
                <c:pt idx="1558">
                  <c:v>412.00000000000011</c:v>
                </c:pt>
                <c:pt idx="1559">
                  <c:v>419.00000000000011</c:v>
                </c:pt>
                <c:pt idx="1560">
                  <c:v>422</c:v>
                </c:pt>
                <c:pt idx="1561">
                  <c:v>422</c:v>
                </c:pt>
                <c:pt idx="1562">
                  <c:v>421</c:v>
                </c:pt>
                <c:pt idx="1563">
                  <c:v>426.99999999999989</c:v>
                </c:pt>
                <c:pt idx="1564">
                  <c:v>430</c:v>
                </c:pt>
                <c:pt idx="1565">
                  <c:v>420</c:v>
                </c:pt>
                <c:pt idx="1566">
                  <c:v>402.00000000000011</c:v>
                </c:pt>
                <c:pt idx="1567">
                  <c:v>387</c:v>
                </c:pt>
                <c:pt idx="1568">
                  <c:v>383</c:v>
                </c:pt>
                <c:pt idx="1569">
                  <c:v>377.00000000000011</c:v>
                </c:pt>
                <c:pt idx="1570">
                  <c:v>384</c:v>
                </c:pt>
                <c:pt idx="1571">
                  <c:v>397.00000000000011</c:v>
                </c:pt>
                <c:pt idx="1572">
                  <c:v>396.99999999999989</c:v>
                </c:pt>
                <c:pt idx="1573">
                  <c:v>400.00000000000011</c:v>
                </c:pt>
                <c:pt idx="1574">
                  <c:v>390.99999999999989</c:v>
                </c:pt>
                <c:pt idx="1575">
                  <c:v>393</c:v>
                </c:pt>
                <c:pt idx="1576">
                  <c:v>394.00000000000011</c:v>
                </c:pt>
                <c:pt idx="1577">
                  <c:v>394.00000000000011</c:v>
                </c:pt>
                <c:pt idx="1578">
                  <c:v>389.99999999999989</c:v>
                </c:pt>
                <c:pt idx="1579">
                  <c:v>387</c:v>
                </c:pt>
                <c:pt idx="1580">
                  <c:v>389.99999999999989</c:v>
                </c:pt>
                <c:pt idx="1581">
                  <c:v>390.00000000000011</c:v>
                </c:pt>
                <c:pt idx="1582">
                  <c:v>384.99999999999989</c:v>
                </c:pt>
                <c:pt idx="1583">
                  <c:v>384</c:v>
                </c:pt>
                <c:pt idx="1584">
                  <c:v>381.99999999999989</c:v>
                </c:pt>
                <c:pt idx="1585">
                  <c:v>382</c:v>
                </c:pt>
                <c:pt idx="1586">
                  <c:v>377.99999999999989</c:v>
                </c:pt>
                <c:pt idx="1587">
                  <c:v>368.00000000000011</c:v>
                </c:pt>
                <c:pt idx="1588">
                  <c:v>369.00000000000011</c:v>
                </c:pt>
                <c:pt idx="1589">
                  <c:v>382</c:v>
                </c:pt>
                <c:pt idx="1590">
                  <c:v>385.99999999999989</c:v>
                </c:pt>
                <c:pt idx="1591">
                  <c:v>392</c:v>
                </c:pt>
                <c:pt idx="1592">
                  <c:v>393</c:v>
                </c:pt>
                <c:pt idx="1593">
                  <c:v>392</c:v>
                </c:pt>
                <c:pt idx="1594">
                  <c:v>392</c:v>
                </c:pt>
                <c:pt idx="1595">
                  <c:v>379.99999999999989</c:v>
                </c:pt>
                <c:pt idx="1596">
                  <c:v>371</c:v>
                </c:pt>
                <c:pt idx="1597">
                  <c:v>385.00000000000011</c:v>
                </c:pt>
                <c:pt idx="1598">
                  <c:v>380</c:v>
                </c:pt>
                <c:pt idx="1599">
                  <c:v>377.00000000000011</c:v>
                </c:pt>
                <c:pt idx="1600">
                  <c:v>370</c:v>
                </c:pt>
                <c:pt idx="1601">
                  <c:v>367</c:v>
                </c:pt>
                <c:pt idx="1602">
                  <c:v>352.99999999999989</c:v>
                </c:pt>
                <c:pt idx="1603">
                  <c:v>352.00000000000011</c:v>
                </c:pt>
                <c:pt idx="1604">
                  <c:v>359</c:v>
                </c:pt>
                <c:pt idx="1605">
                  <c:v>350.00000000000011</c:v>
                </c:pt>
                <c:pt idx="1606">
                  <c:v>348.00000000000011</c:v>
                </c:pt>
                <c:pt idx="1607">
                  <c:v>350</c:v>
                </c:pt>
                <c:pt idx="1608">
                  <c:v>353</c:v>
                </c:pt>
                <c:pt idx="1609">
                  <c:v>342.00000000000011</c:v>
                </c:pt>
                <c:pt idx="1610">
                  <c:v>336.00000000000011</c:v>
                </c:pt>
                <c:pt idx="1611">
                  <c:v>332.00000000000011</c:v>
                </c:pt>
                <c:pt idx="1612">
                  <c:v>334.99999999999989</c:v>
                </c:pt>
                <c:pt idx="1613">
                  <c:v>320</c:v>
                </c:pt>
                <c:pt idx="1614">
                  <c:v>319.00000000000011</c:v>
                </c:pt>
                <c:pt idx="1615">
                  <c:v>331.00000000000011</c:v>
                </c:pt>
                <c:pt idx="1616">
                  <c:v>337</c:v>
                </c:pt>
                <c:pt idx="1617">
                  <c:v>326</c:v>
                </c:pt>
                <c:pt idx="1618">
                  <c:v>327.99999999999989</c:v>
                </c:pt>
                <c:pt idx="1619">
                  <c:v>339.99999999999989</c:v>
                </c:pt>
                <c:pt idx="1620">
                  <c:v>329.99999999999989</c:v>
                </c:pt>
                <c:pt idx="1621">
                  <c:v>309</c:v>
                </c:pt>
                <c:pt idx="1622">
                  <c:v>299</c:v>
                </c:pt>
                <c:pt idx="1623">
                  <c:v>290.00000000000011</c:v>
                </c:pt>
                <c:pt idx="1624">
                  <c:v>287</c:v>
                </c:pt>
                <c:pt idx="1625">
                  <c:v>291.00000000000011</c:v>
                </c:pt>
                <c:pt idx="1626">
                  <c:v>292.00000000000011</c:v>
                </c:pt>
                <c:pt idx="1627">
                  <c:v>306.99999999999989</c:v>
                </c:pt>
                <c:pt idx="1628">
                  <c:v>306.99999999999989</c:v>
                </c:pt>
                <c:pt idx="1629">
                  <c:v>296</c:v>
                </c:pt>
                <c:pt idx="1630">
                  <c:v>316</c:v>
                </c:pt>
                <c:pt idx="1631">
                  <c:v>294.00000000000011</c:v>
                </c:pt>
                <c:pt idx="1632">
                  <c:v>283.00000000000011</c:v>
                </c:pt>
                <c:pt idx="1633">
                  <c:v>243</c:v>
                </c:pt>
                <c:pt idx="1634">
                  <c:v>230</c:v>
                </c:pt>
                <c:pt idx="1635">
                  <c:v>242</c:v>
                </c:pt>
                <c:pt idx="1636">
                  <c:v>243</c:v>
                </c:pt>
                <c:pt idx="1637">
                  <c:v>253</c:v>
                </c:pt>
                <c:pt idx="1638">
                  <c:v>258</c:v>
                </c:pt>
                <c:pt idx="1639">
                  <c:v>263.99999999999989</c:v>
                </c:pt>
                <c:pt idx="1640">
                  <c:v>263.99999999999989</c:v>
                </c:pt>
                <c:pt idx="1641">
                  <c:v>280.99999999999989</c:v>
                </c:pt>
                <c:pt idx="1642">
                  <c:v>329.99999999999989</c:v>
                </c:pt>
                <c:pt idx="1643">
                  <c:v>303.99999999999989</c:v>
                </c:pt>
                <c:pt idx="1644">
                  <c:v>270</c:v>
                </c:pt>
                <c:pt idx="1645">
                  <c:v>259</c:v>
                </c:pt>
                <c:pt idx="1646">
                  <c:v>262</c:v>
                </c:pt>
                <c:pt idx="1647">
                  <c:v>263.99999999999989</c:v>
                </c:pt>
                <c:pt idx="1648">
                  <c:v>268.00000000000011</c:v>
                </c:pt>
                <c:pt idx="1649">
                  <c:v>259.99999999999989</c:v>
                </c:pt>
                <c:pt idx="1650">
                  <c:v>258</c:v>
                </c:pt>
                <c:pt idx="1651">
                  <c:v>253</c:v>
                </c:pt>
                <c:pt idx="1652">
                  <c:v>253</c:v>
                </c:pt>
                <c:pt idx="1653">
                  <c:v>246</c:v>
                </c:pt>
                <c:pt idx="1654">
                  <c:v>226</c:v>
                </c:pt>
                <c:pt idx="1655">
                  <c:v>228.99999999999989</c:v>
                </c:pt>
                <c:pt idx="1656">
                  <c:v>220</c:v>
                </c:pt>
                <c:pt idx="1657">
                  <c:v>220</c:v>
                </c:pt>
                <c:pt idx="1658">
                  <c:v>214</c:v>
                </c:pt>
                <c:pt idx="1659">
                  <c:v>193.99999999999989</c:v>
                </c:pt>
                <c:pt idx="1660">
                  <c:v>188</c:v>
                </c:pt>
                <c:pt idx="1661">
                  <c:v>205</c:v>
                </c:pt>
                <c:pt idx="1662">
                  <c:v>206</c:v>
                </c:pt>
                <c:pt idx="1663">
                  <c:v>187</c:v>
                </c:pt>
                <c:pt idx="1664">
                  <c:v>187</c:v>
                </c:pt>
                <c:pt idx="1665">
                  <c:v>188</c:v>
                </c:pt>
                <c:pt idx="1666">
                  <c:v>198.00000000000011</c:v>
                </c:pt>
                <c:pt idx="1667">
                  <c:v>210.00000000000011</c:v>
                </c:pt>
                <c:pt idx="1668">
                  <c:v>211.99999999999989</c:v>
                </c:pt>
                <c:pt idx="1669">
                  <c:v>218</c:v>
                </c:pt>
                <c:pt idx="1670">
                  <c:v>211</c:v>
                </c:pt>
                <c:pt idx="1671">
                  <c:v>226.99999999999989</c:v>
                </c:pt>
                <c:pt idx="1672">
                  <c:v>226</c:v>
                </c:pt>
                <c:pt idx="1673">
                  <c:v>222</c:v>
                </c:pt>
                <c:pt idx="1674">
                  <c:v>209.00000000000011</c:v>
                </c:pt>
                <c:pt idx="1675">
                  <c:v>212</c:v>
                </c:pt>
                <c:pt idx="1676">
                  <c:v>231</c:v>
                </c:pt>
                <c:pt idx="1677">
                  <c:v>253</c:v>
                </c:pt>
                <c:pt idx="1678">
                  <c:v>253.99999999999989</c:v>
                </c:pt>
                <c:pt idx="1679">
                  <c:v>229.99999999999989</c:v>
                </c:pt>
                <c:pt idx="1680">
                  <c:v>260.99999999999989</c:v>
                </c:pt>
                <c:pt idx="1681">
                  <c:v>261.99999999999989</c:v>
                </c:pt>
                <c:pt idx="1682">
                  <c:v>256</c:v>
                </c:pt>
                <c:pt idx="1683">
                  <c:v>253</c:v>
                </c:pt>
                <c:pt idx="1684">
                  <c:v>259.99999999999989</c:v>
                </c:pt>
                <c:pt idx="1685">
                  <c:v>249</c:v>
                </c:pt>
                <c:pt idx="1686">
                  <c:v>249</c:v>
                </c:pt>
                <c:pt idx="1687">
                  <c:v>246.00000000000011</c:v>
                </c:pt>
                <c:pt idx="1688">
                  <c:v>235.00000000000011</c:v>
                </c:pt>
                <c:pt idx="1689">
                  <c:v>233.00000000000011</c:v>
                </c:pt>
                <c:pt idx="1690">
                  <c:v>232</c:v>
                </c:pt>
                <c:pt idx="1691">
                  <c:v>231.00000000000011</c:v>
                </c:pt>
                <c:pt idx="1692">
                  <c:v>226</c:v>
                </c:pt>
                <c:pt idx="1693">
                  <c:v>230</c:v>
                </c:pt>
                <c:pt idx="1694">
                  <c:v>230.00000000000011</c:v>
                </c:pt>
                <c:pt idx="1695">
                  <c:v>217</c:v>
                </c:pt>
                <c:pt idx="1696">
                  <c:v>223.00000000000011</c:v>
                </c:pt>
                <c:pt idx="1697">
                  <c:v>223.00000000000011</c:v>
                </c:pt>
                <c:pt idx="1698">
                  <c:v>219</c:v>
                </c:pt>
                <c:pt idx="1699">
                  <c:v>218.99999999999989</c:v>
                </c:pt>
                <c:pt idx="1700">
                  <c:v>219</c:v>
                </c:pt>
                <c:pt idx="1701">
                  <c:v>218.00000000000011</c:v>
                </c:pt>
                <c:pt idx="1702">
                  <c:v>213</c:v>
                </c:pt>
                <c:pt idx="1703">
                  <c:v>206</c:v>
                </c:pt>
                <c:pt idx="1704">
                  <c:v>203</c:v>
                </c:pt>
                <c:pt idx="1705">
                  <c:v>209</c:v>
                </c:pt>
                <c:pt idx="1706">
                  <c:v>214</c:v>
                </c:pt>
                <c:pt idx="1707">
                  <c:v>219</c:v>
                </c:pt>
                <c:pt idx="1708">
                  <c:v>219</c:v>
                </c:pt>
                <c:pt idx="1709">
                  <c:v>222</c:v>
                </c:pt>
                <c:pt idx="1710">
                  <c:v>216</c:v>
                </c:pt>
                <c:pt idx="1711">
                  <c:v>218.00000000000011</c:v>
                </c:pt>
                <c:pt idx="1712">
                  <c:v>220</c:v>
                </c:pt>
                <c:pt idx="1713">
                  <c:v>220</c:v>
                </c:pt>
                <c:pt idx="1714">
                  <c:v>216</c:v>
                </c:pt>
                <c:pt idx="1715">
                  <c:v>218</c:v>
                </c:pt>
                <c:pt idx="1716">
                  <c:v>217</c:v>
                </c:pt>
                <c:pt idx="1717">
                  <c:v>219.99999999999989</c:v>
                </c:pt>
                <c:pt idx="1718">
                  <c:v>223.99999999999989</c:v>
                </c:pt>
                <c:pt idx="1719">
                  <c:v>220</c:v>
                </c:pt>
                <c:pt idx="1720">
                  <c:v>222</c:v>
                </c:pt>
                <c:pt idx="1721">
                  <c:v>221</c:v>
                </c:pt>
                <c:pt idx="1722">
                  <c:v>220</c:v>
                </c:pt>
                <c:pt idx="1723">
                  <c:v>217</c:v>
                </c:pt>
                <c:pt idx="1724">
                  <c:v>217.00000000000011</c:v>
                </c:pt>
                <c:pt idx="1725">
                  <c:v>215</c:v>
                </c:pt>
                <c:pt idx="1726">
                  <c:v>213</c:v>
                </c:pt>
                <c:pt idx="1727">
                  <c:v>211</c:v>
                </c:pt>
                <c:pt idx="1728">
                  <c:v>211</c:v>
                </c:pt>
                <c:pt idx="1729">
                  <c:v>209</c:v>
                </c:pt>
                <c:pt idx="1730">
                  <c:v>207</c:v>
                </c:pt>
                <c:pt idx="1731">
                  <c:v>213</c:v>
                </c:pt>
                <c:pt idx="1732">
                  <c:v>213</c:v>
                </c:pt>
                <c:pt idx="1733">
                  <c:v>222</c:v>
                </c:pt>
                <c:pt idx="1734">
                  <c:v>220</c:v>
                </c:pt>
                <c:pt idx="1735">
                  <c:v>221</c:v>
                </c:pt>
                <c:pt idx="1736">
                  <c:v>214</c:v>
                </c:pt>
                <c:pt idx="1737">
                  <c:v>214</c:v>
                </c:pt>
                <c:pt idx="1738">
                  <c:v>213</c:v>
                </c:pt>
                <c:pt idx="1739">
                  <c:v>214</c:v>
                </c:pt>
                <c:pt idx="1740">
                  <c:v>212</c:v>
                </c:pt>
                <c:pt idx="1741">
                  <c:v>205</c:v>
                </c:pt>
                <c:pt idx="1742">
                  <c:v>205</c:v>
                </c:pt>
                <c:pt idx="1743">
                  <c:v>201</c:v>
                </c:pt>
                <c:pt idx="1744">
                  <c:v>201.00000000000011</c:v>
                </c:pt>
                <c:pt idx="1745">
                  <c:v>200</c:v>
                </c:pt>
                <c:pt idx="1746">
                  <c:v>211</c:v>
                </c:pt>
                <c:pt idx="1747">
                  <c:v>200</c:v>
                </c:pt>
                <c:pt idx="1748">
                  <c:v>191</c:v>
                </c:pt>
                <c:pt idx="1749">
                  <c:v>215.99999999999989</c:v>
                </c:pt>
                <c:pt idx="1750">
                  <c:v>213</c:v>
                </c:pt>
                <c:pt idx="1751">
                  <c:v>210</c:v>
                </c:pt>
                <c:pt idx="1752">
                  <c:v>210</c:v>
                </c:pt>
                <c:pt idx="1753">
                  <c:v>213</c:v>
                </c:pt>
                <c:pt idx="1754">
                  <c:v>210</c:v>
                </c:pt>
                <c:pt idx="1755">
                  <c:v>209</c:v>
                </c:pt>
                <c:pt idx="1756">
                  <c:v>209</c:v>
                </c:pt>
                <c:pt idx="1757">
                  <c:v>210.00000000000011</c:v>
                </c:pt>
                <c:pt idx="1758">
                  <c:v>205</c:v>
                </c:pt>
                <c:pt idx="1759">
                  <c:v>201</c:v>
                </c:pt>
                <c:pt idx="1760">
                  <c:v>196</c:v>
                </c:pt>
                <c:pt idx="1761">
                  <c:v>203</c:v>
                </c:pt>
                <c:pt idx="1762">
                  <c:v>201.99999999999989</c:v>
                </c:pt>
                <c:pt idx="1763">
                  <c:v>205.00000000000011</c:v>
                </c:pt>
                <c:pt idx="1764">
                  <c:v>212.99999999999989</c:v>
                </c:pt>
                <c:pt idx="1765">
                  <c:v>222.00000000000011</c:v>
                </c:pt>
                <c:pt idx="1766">
                  <c:v>220</c:v>
                </c:pt>
                <c:pt idx="1767">
                  <c:v>230</c:v>
                </c:pt>
                <c:pt idx="1768">
                  <c:v>223.99999999999989</c:v>
                </c:pt>
                <c:pt idx="1769">
                  <c:v>222</c:v>
                </c:pt>
                <c:pt idx="1770">
                  <c:v>231</c:v>
                </c:pt>
                <c:pt idx="1771">
                  <c:v>241</c:v>
                </c:pt>
                <c:pt idx="1772">
                  <c:v>243.00000000000011</c:v>
                </c:pt>
                <c:pt idx="1773">
                  <c:v>260.00000000000011</c:v>
                </c:pt>
                <c:pt idx="1774">
                  <c:v>254</c:v>
                </c:pt>
                <c:pt idx="1775">
                  <c:v>232</c:v>
                </c:pt>
                <c:pt idx="1776">
                  <c:v>227.99999999999989</c:v>
                </c:pt>
                <c:pt idx="1777">
                  <c:v>231</c:v>
                </c:pt>
                <c:pt idx="1778">
                  <c:v>215.99999999999989</c:v>
                </c:pt>
                <c:pt idx="1779">
                  <c:v>211.99999999999989</c:v>
                </c:pt>
                <c:pt idx="1780">
                  <c:v>217.00000000000011</c:v>
                </c:pt>
                <c:pt idx="1781">
                  <c:v>222.00000000000011</c:v>
                </c:pt>
                <c:pt idx="1782">
                  <c:v>222.99999999999989</c:v>
                </c:pt>
                <c:pt idx="1783">
                  <c:v>218.00000000000011</c:v>
                </c:pt>
                <c:pt idx="1784">
                  <c:v>222.00000000000011</c:v>
                </c:pt>
                <c:pt idx="1785">
                  <c:v>216.00000000000011</c:v>
                </c:pt>
                <c:pt idx="1786">
                  <c:v>237.99999999999989</c:v>
                </c:pt>
                <c:pt idx="1787">
                  <c:v>236.99999999999989</c:v>
                </c:pt>
                <c:pt idx="1788">
                  <c:v>255.00000000000011</c:v>
                </c:pt>
                <c:pt idx="1789">
                  <c:v>252.99999999999989</c:v>
                </c:pt>
                <c:pt idx="1790">
                  <c:v>252.99999999999989</c:v>
                </c:pt>
                <c:pt idx="1791">
                  <c:v>253.00000000000011</c:v>
                </c:pt>
                <c:pt idx="1792">
                  <c:v>245</c:v>
                </c:pt>
                <c:pt idx="1793">
                  <c:v>247.99999999999989</c:v>
                </c:pt>
                <c:pt idx="1794">
                  <c:v>243.99999999999989</c:v>
                </c:pt>
                <c:pt idx="1795">
                  <c:v>243.99999999999989</c:v>
                </c:pt>
                <c:pt idx="1796">
                  <c:v>255.00000000000011</c:v>
                </c:pt>
                <c:pt idx="1797">
                  <c:v>259</c:v>
                </c:pt>
                <c:pt idx="1798">
                  <c:v>260.99999999999989</c:v>
                </c:pt>
                <c:pt idx="1799">
                  <c:v>272.00000000000011</c:v>
                </c:pt>
                <c:pt idx="1800">
                  <c:v>266.99999999999989</c:v>
                </c:pt>
                <c:pt idx="1801">
                  <c:v>267.00000000000011</c:v>
                </c:pt>
                <c:pt idx="1802">
                  <c:v>274</c:v>
                </c:pt>
                <c:pt idx="1803">
                  <c:v>272.00000000000011</c:v>
                </c:pt>
                <c:pt idx="1804">
                  <c:v>272.00000000000011</c:v>
                </c:pt>
                <c:pt idx="1805">
                  <c:v>262.00000000000011</c:v>
                </c:pt>
                <c:pt idx="1806">
                  <c:v>265.00000000000011</c:v>
                </c:pt>
                <c:pt idx="1807">
                  <c:v>268.99999999999989</c:v>
                </c:pt>
                <c:pt idx="1808">
                  <c:v>251.99999999999989</c:v>
                </c:pt>
                <c:pt idx="1809">
                  <c:v>267</c:v>
                </c:pt>
                <c:pt idx="1810">
                  <c:v>266</c:v>
                </c:pt>
                <c:pt idx="1811">
                  <c:v>269.99999999999989</c:v>
                </c:pt>
                <c:pt idx="1812">
                  <c:v>267</c:v>
                </c:pt>
                <c:pt idx="1813">
                  <c:v>265.00000000000011</c:v>
                </c:pt>
                <c:pt idx="1814">
                  <c:v>263.00000000000011</c:v>
                </c:pt>
                <c:pt idx="1815">
                  <c:v>265.00000000000011</c:v>
                </c:pt>
                <c:pt idx="1816">
                  <c:v>267</c:v>
                </c:pt>
                <c:pt idx="1817">
                  <c:v>268.00000000000011</c:v>
                </c:pt>
                <c:pt idx="1818">
                  <c:v>274.99999999999989</c:v>
                </c:pt>
                <c:pt idx="1819">
                  <c:v>272.99999999999989</c:v>
                </c:pt>
                <c:pt idx="1820">
                  <c:v>271.99999999999989</c:v>
                </c:pt>
                <c:pt idx="1821">
                  <c:v>294.99999999999989</c:v>
                </c:pt>
                <c:pt idx="1822">
                  <c:v>294.99999999999989</c:v>
                </c:pt>
                <c:pt idx="1823">
                  <c:v>300</c:v>
                </c:pt>
                <c:pt idx="1824">
                  <c:v>304</c:v>
                </c:pt>
                <c:pt idx="1825">
                  <c:v>312</c:v>
                </c:pt>
                <c:pt idx="1826">
                  <c:v>312</c:v>
                </c:pt>
                <c:pt idx="1827">
                  <c:v>301.00000000000011</c:v>
                </c:pt>
                <c:pt idx="1828">
                  <c:v>310.00000000000011</c:v>
                </c:pt>
                <c:pt idx="1829">
                  <c:v>321.00000000000011</c:v>
                </c:pt>
                <c:pt idx="1830">
                  <c:v>317</c:v>
                </c:pt>
                <c:pt idx="1831">
                  <c:v>283.00000000000011</c:v>
                </c:pt>
                <c:pt idx="1832">
                  <c:v>296.00000000000011</c:v>
                </c:pt>
                <c:pt idx="1833">
                  <c:v>278</c:v>
                </c:pt>
                <c:pt idx="1834">
                  <c:v>272.00000000000011</c:v>
                </c:pt>
                <c:pt idx="1835">
                  <c:v>269.99999999999989</c:v>
                </c:pt>
                <c:pt idx="1836">
                  <c:v>285.99999999999989</c:v>
                </c:pt>
                <c:pt idx="1837">
                  <c:v>281.99999999999989</c:v>
                </c:pt>
                <c:pt idx="1838">
                  <c:v>281.99999999999989</c:v>
                </c:pt>
                <c:pt idx="1839">
                  <c:v>287.99999999999989</c:v>
                </c:pt>
                <c:pt idx="1840">
                  <c:v>276.99999999999989</c:v>
                </c:pt>
                <c:pt idx="1841">
                  <c:v>263</c:v>
                </c:pt>
                <c:pt idx="1842">
                  <c:v>272.99999999999989</c:v>
                </c:pt>
                <c:pt idx="1843">
                  <c:v>280</c:v>
                </c:pt>
                <c:pt idx="1844">
                  <c:v>287</c:v>
                </c:pt>
                <c:pt idx="1845">
                  <c:v>310.99999999999989</c:v>
                </c:pt>
                <c:pt idx="1846">
                  <c:v>312</c:v>
                </c:pt>
                <c:pt idx="1847">
                  <c:v>313</c:v>
                </c:pt>
                <c:pt idx="1848">
                  <c:v>313.99999999999989</c:v>
                </c:pt>
                <c:pt idx="1849">
                  <c:v>326</c:v>
                </c:pt>
                <c:pt idx="1850">
                  <c:v>326</c:v>
                </c:pt>
                <c:pt idx="1851">
                  <c:v>332</c:v>
                </c:pt>
                <c:pt idx="1852">
                  <c:v>331.00000000000011</c:v>
                </c:pt>
                <c:pt idx="1853">
                  <c:v>326</c:v>
                </c:pt>
                <c:pt idx="1854">
                  <c:v>322</c:v>
                </c:pt>
                <c:pt idx="1855">
                  <c:v>472.00000000000011</c:v>
                </c:pt>
                <c:pt idx="1856">
                  <c:v>326</c:v>
                </c:pt>
                <c:pt idx="1857">
                  <c:v>322</c:v>
                </c:pt>
                <c:pt idx="1858">
                  <c:v>321</c:v>
                </c:pt>
                <c:pt idx="1859">
                  <c:v>315.00000000000011</c:v>
                </c:pt>
                <c:pt idx="1860">
                  <c:v>321.00000000000011</c:v>
                </c:pt>
                <c:pt idx="1861">
                  <c:v>326</c:v>
                </c:pt>
                <c:pt idx="1862">
                  <c:v>318.99999999999989</c:v>
                </c:pt>
                <c:pt idx="1863">
                  <c:v>315.00000000000011</c:v>
                </c:pt>
                <c:pt idx="1864">
                  <c:v>310.00000000000011</c:v>
                </c:pt>
                <c:pt idx="1865">
                  <c:v>310.00000000000011</c:v>
                </c:pt>
                <c:pt idx="1866">
                  <c:v>307.99999999999989</c:v>
                </c:pt>
                <c:pt idx="1867">
                  <c:v>306.99999999999989</c:v>
                </c:pt>
                <c:pt idx="1868">
                  <c:v>301</c:v>
                </c:pt>
                <c:pt idx="1869">
                  <c:v>302.00000000000011</c:v>
                </c:pt>
                <c:pt idx="1870">
                  <c:v>288</c:v>
                </c:pt>
                <c:pt idx="1871">
                  <c:v>286.00000000000011</c:v>
                </c:pt>
                <c:pt idx="1872">
                  <c:v>284</c:v>
                </c:pt>
                <c:pt idx="1873">
                  <c:v>289.00000000000011</c:v>
                </c:pt>
                <c:pt idx="1874">
                  <c:v>284.99999999999989</c:v>
                </c:pt>
                <c:pt idx="1875">
                  <c:v>282</c:v>
                </c:pt>
                <c:pt idx="1876">
                  <c:v>289.00000000000011</c:v>
                </c:pt>
                <c:pt idx="1877">
                  <c:v>276.99999999999989</c:v>
                </c:pt>
                <c:pt idx="1878">
                  <c:v>271</c:v>
                </c:pt>
                <c:pt idx="1879">
                  <c:v>273.00000000000011</c:v>
                </c:pt>
                <c:pt idx="1880">
                  <c:v>270</c:v>
                </c:pt>
                <c:pt idx="1881">
                  <c:v>270</c:v>
                </c:pt>
                <c:pt idx="1882">
                  <c:v>268.99999999999989</c:v>
                </c:pt>
                <c:pt idx="1883">
                  <c:v>270.99999999999989</c:v>
                </c:pt>
                <c:pt idx="1884">
                  <c:v>272.99999999999989</c:v>
                </c:pt>
                <c:pt idx="1885">
                  <c:v>271.00000000000011</c:v>
                </c:pt>
                <c:pt idx="1886">
                  <c:v>276.99999999999989</c:v>
                </c:pt>
                <c:pt idx="1887">
                  <c:v>277.99999999999989</c:v>
                </c:pt>
                <c:pt idx="1888">
                  <c:v>291</c:v>
                </c:pt>
                <c:pt idx="1889">
                  <c:v>292</c:v>
                </c:pt>
                <c:pt idx="1890">
                  <c:v>303.00000000000011</c:v>
                </c:pt>
                <c:pt idx="1891">
                  <c:v>294.00000000000011</c:v>
                </c:pt>
                <c:pt idx="1892">
                  <c:v>305</c:v>
                </c:pt>
                <c:pt idx="1893">
                  <c:v>304.00000000000011</c:v>
                </c:pt>
                <c:pt idx="1894">
                  <c:v>305.99999999999989</c:v>
                </c:pt>
                <c:pt idx="1895">
                  <c:v>293.99999999999989</c:v>
                </c:pt>
                <c:pt idx="1896">
                  <c:v>298.00000000000011</c:v>
                </c:pt>
                <c:pt idx="1897">
                  <c:v>292</c:v>
                </c:pt>
                <c:pt idx="1898">
                  <c:v>297.00000000000011</c:v>
                </c:pt>
                <c:pt idx="1899">
                  <c:v>288.99999999999989</c:v>
                </c:pt>
                <c:pt idx="1900">
                  <c:v>293.99999999999989</c:v>
                </c:pt>
                <c:pt idx="1901">
                  <c:v>301.00000000000011</c:v>
                </c:pt>
                <c:pt idx="1902">
                  <c:v>296</c:v>
                </c:pt>
                <c:pt idx="1903">
                  <c:v>296</c:v>
                </c:pt>
                <c:pt idx="1904">
                  <c:v>296</c:v>
                </c:pt>
                <c:pt idx="1905">
                  <c:v>299</c:v>
                </c:pt>
                <c:pt idx="1906">
                  <c:v>296.99999999999989</c:v>
                </c:pt>
                <c:pt idx="1907">
                  <c:v>303</c:v>
                </c:pt>
                <c:pt idx="1908">
                  <c:v>309</c:v>
                </c:pt>
                <c:pt idx="1909">
                  <c:v>305</c:v>
                </c:pt>
                <c:pt idx="1910">
                  <c:v>310.00000000000011</c:v>
                </c:pt>
                <c:pt idx="1911">
                  <c:v>309.99999999999989</c:v>
                </c:pt>
                <c:pt idx="1912">
                  <c:v>312.00000000000011</c:v>
                </c:pt>
                <c:pt idx="1913">
                  <c:v>312.00000000000011</c:v>
                </c:pt>
                <c:pt idx="1914">
                  <c:v>314.00000000000011</c:v>
                </c:pt>
                <c:pt idx="1915">
                  <c:v>321</c:v>
                </c:pt>
                <c:pt idx="1916">
                  <c:v>324</c:v>
                </c:pt>
                <c:pt idx="1917">
                  <c:v>325</c:v>
                </c:pt>
                <c:pt idx="1918">
                  <c:v>326.99999999999989</c:v>
                </c:pt>
                <c:pt idx="1919">
                  <c:v>325</c:v>
                </c:pt>
                <c:pt idx="1920">
                  <c:v>322.00000000000011</c:v>
                </c:pt>
                <c:pt idx="1921">
                  <c:v>323.00000000000011</c:v>
                </c:pt>
                <c:pt idx="1922">
                  <c:v>322.99999999999989</c:v>
                </c:pt>
                <c:pt idx="1923">
                  <c:v>326.99999999999989</c:v>
                </c:pt>
                <c:pt idx="1924">
                  <c:v>322</c:v>
                </c:pt>
                <c:pt idx="1925">
                  <c:v>346</c:v>
                </c:pt>
                <c:pt idx="1926">
                  <c:v>342</c:v>
                </c:pt>
                <c:pt idx="1927">
                  <c:v>351.99999999999989</c:v>
                </c:pt>
                <c:pt idx="1928">
                  <c:v>356.00000000000011</c:v>
                </c:pt>
                <c:pt idx="1929">
                  <c:v>355.99999999999989</c:v>
                </c:pt>
                <c:pt idx="1930">
                  <c:v>347</c:v>
                </c:pt>
                <c:pt idx="1931">
                  <c:v>334</c:v>
                </c:pt>
                <c:pt idx="1932">
                  <c:v>334</c:v>
                </c:pt>
                <c:pt idx="1933">
                  <c:v>328</c:v>
                </c:pt>
                <c:pt idx="1934">
                  <c:v>322</c:v>
                </c:pt>
                <c:pt idx="1935">
                  <c:v>333</c:v>
                </c:pt>
                <c:pt idx="1936">
                  <c:v>343.99999999999989</c:v>
                </c:pt>
                <c:pt idx="1937">
                  <c:v>346.00000000000011</c:v>
                </c:pt>
                <c:pt idx="1938">
                  <c:v>355.99999999999989</c:v>
                </c:pt>
                <c:pt idx="1939">
                  <c:v>355.99999999999989</c:v>
                </c:pt>
                <c:pt idx="1940">
                  <c:v>361.99999999999989</c:v>
                </c:pt>
                <c:pt idx="1941">
                  <c:v>386.00000000000011</c:v>
                </c:pt>
                <c:pt idx="1942">
                  <c:v>373.00000000000011</c:v>
                </c:pt>
                <c:pt idx="1943">
                  <c:v>351</c:v>
                </c:pt>
                <c:pt idx="1944">
                  <c:v>328.00000000000011</c:v>
                </c:pt>
                <c:pt idx="1945">
                  <c:v>328</c:v>
                </c:pt>
                <c:pt idx="1946">
                  <c:v>329</c:v>
                </c:pt>
                <c:pt idx="1947">
                  <c:v>358.00000000000011</c:v>
                </c:pt>
                <c:pt idx="1948">
                  <c:v>359.99999999999989</c:v>
                </c:pt>
                <c:pt idx="1949">
                  <c:v>349</c:v>
                </c:pt>
                <c:pt idx="1950">
                  <c:v>329.99999999999989</c:v>
                </c:pt>
                <c:pt idx="1951">
                  <c:v>353.99999999999989</c:v>
                </c:pt>
                <c:pt idx="1952">
                  <c:v>350</c:v>
                </c:pt>
                <c:pt idx="1953">
                  <c:v>343.99999999999989</c:v>
                </c:pt>
                <c:pt idx="1954">
                  <c:v>342</c:v>
                </c:pt>
                <c:pt idx="1955">
                  <c:v>326.99999999999989</c:v>
                </c:pt>
                <c:pt idx="1956">
                  <c:v>332</c:v>
                </c:pt>
                <c:pt idx="1957">
                  <c:v>323.00000000000011</c:v>
                </c:pt>
                <c:pt idx="1958">
                  <c:v>316</c:v>
                </c:pt>
                <c:pt idx="1959">
                  <c:v>307</c:v>
                </c:pt>
                <c:pt idx="1960">
                  <c:v>306.99999999999989</c:v>
                </c:pt>
                <c:pt idx="1961">
                  <c:v>305</c:v>
                </c:pt>
                <c:pt idx="1962">
                  <c:v>318</c:v>
                </c:pt>
                <c:pt idx="1963">
                  <c:v>322.00000000000011</c:v>
                </c:pt>
                <c:pt idx="1964">
                  <c:v>319.00000000000011</c:v>
                </c:pt>
                <c:pt idx="1965">
                  <c:v>319.00000000000011</c:v>
                </c:pt>
                <c:pt idx="1966">
                  <c:v>310.99999999999989</c:v>
                </c:pt>
                <c:pt idx="1967">
                  <c:v>322.99999999999989</c:v>
                </c:pt>
                <c:pt idx="1968">
                  <c:v>318</c:v>
                </c:pt>
                <c:pt idx="1969">
                  <c:v>309</c:v>
                </c:pt>
                <c:pt idx="1970">
                  <c:v>317</c:v>
                </c:pt>
                <c:pt idx="1971">
                  <c:v>325</c:v>
                </c:pt>
                <c:pt idx="1972">
                  <c:v>323.99999999999989</c:v>
                </c:pt>
                <c:pt idx="1973">
                  <c:v>315.00000000000011</c:v>
                </c:pt>
                <c:pt idx="1974">
                  <c:v>320</c:v>
                </c:pt>
                <c:pt idx="1975">
                  <c:v>315.00000000000011</c:v>
                </c:pt>
                <c:pt idx="1976">
                  <c:v>315.00000000000011</c:v>
                </c:pt>
                <c:pt idx="1977">
                  <c:v>320</c:v>
                </c:pt>
                <c:pt idx="1978">
                  <c:v>325</c:v>
                </c:pt>
                <c:pt idx="1979">
                  <c:v>321</c:v>
                </c:pt>
                <c:pt idx="1980">
                  <c:v>322</c:v>
                </c:pt>
                <c:pt idx="1981">
                  <c:v>316</c:v>
                </c:pt>
                <c:pt idx="1982">
                  <c:v>324.00000000000011</c:v>
                </c:pt>
                <c:pt idx="1983">
                  <c:v>330.99999999999989</c:v>
                </c:pt>
                <c:pt idx="1984">
                  <c:v>326</c:v>
                </c:pt>
                <c:pt idx="1985">
                  <c:v>335.00000000000011</c:v>
                </c:pt>
                <c:pt idx="1986">
                  <c:v>332</c:v>
                </c:pt>
                <c:pt idx="1987">
                  <c:v>337.99999999999989</c:v>
                </c:pt>
                <c:pt idx="1988">
                  <c:v>336.00000000000011</c:v>
                </c:pt>
                <c:pt idx="1989">
                  <c:v>342</c:v>
                </c:pt>
                <c:pt idx="1990">
                  <c:v>367.00000000000011</c:v>
                </c:pt>
                <c:pt idx="1991">
                  <c:v>380.00000000000011</c:v>
                </c:pt>
                <c:pt idx="1992">
                  <c:v>360.99999999999989</c:v>
                </c:pt>
                <c:pt idx="1993">
                  <c:v>352.99999999999989</c:v>
                </c:pt>
                <c:pt idx="1994">
                  <c:v>351.99999999999989</c:v>
                </c:pt>
                <c:pt idx="1995">
                  <c:v>349</c:v>
                </c:pt>
                <c:pt idx="1996">
                  <c:v>332</c:v>
                </c:pt>
                <c:pt idx="1997">
                  <c:v>336.00000000000011</c:v>
                </c:pt>
                <c:pt idx="1998">
                  <c:v>340.99999999999989</c:v>
                </c:pt>
                <c:pt idx="1999">
                  <c:v>337</c:v>
                </c:pt>
                <c:pt idx="2000">
                  <c:v>338.99999999999989</c:v>
                </c:pt>
                <c:pt idx="2001">
                  <c:v>347.00000000000011</c:v>
                </c:pt>
                <c:pt idx="2002">
                  <c:v>352.99999999999989</c:v>
                </c:pt>
                <c:pt idx="2003">
                  <c:v>340.99999999999989</c:v>
                </c:pt>
                <c:pt idx="2004">
                  <c:v>335.00000000000011</c:v>
                </c:pt>
                <c:pt idx="2005">
                  <c:v>352.99999999999989</c:v>
                </c:pt>
                <c:pt idx="2006">
                  <c:v>364.99999999999989</c:v>
                </c:pt>
                <c:pt idx="2007">
                  <c:v>353.99999999999989</c:v>
                </c:pt>
                <c:pt idx="2008">
                  <c:v>357.99999999999989</c:v>
                </c:pt>
                <c:pt idx="2009">
                  <c:v>361.99999999999989</c:v>
                </c:pt>
                <c:pt idx="2010">
                  <c:v>348.99999999999989</c:v>
                </c:pt>
                <c:pt idx="2011">
                  <c:v>339.99999999999989</c:v>
                </c:pt>
                <c:pt idx="2012">
                  <c:v>364.99999999999989</c:v>
                </c:pt>
                <c:pt idx="2013">
                  <c:v>357.99999999999989</c:v>
                </c:pt>
                <c:pt idx="2014">
                  <c:v>359</c:v>
                </c:pt>
                <c:pt idx="2015">
                  <c:v>354.99999999999989</c:v>
                </c:pt>
                <c:pt idx="2016">
                  <c:v>351.00000000000011</c:v>
                </c:pt>
                <c:pt idx="2017">
                  <c:v>362.99999999999989</c:v>
                </c:pt>
                <c:pt idx="2018">
                  <c:v>369.00000000000011</c:v>
                </c:pt>
                <c:pt idx="2019">
                  <c:v>363.99999999999989</c:v>
                </c:pt>
                <c:pt idx="2020">
                  <c:v>358.99999999999989</c:v>
                </c:pt>
                <c:pt idx="2021">
                  <c:v>372</c:v>
                </c:pt>
                <c:pt idx="2022">
                  <c:v>375</c:v>
                </c:pt>
                <c:pt idx="2023">
                  <c:v>377.00000000000011</c:v>
                </c:pt>
                <c:pt idx="2024">
                  <c:v>376.00000000000011</c:v>
                </c:pt>
                <c:pt idx="2025">
                  <c:v>367.99999999999989</c:v>
                </c:pt>
                <c:pt idx="2026">
                  <c:v>373.99999999999989</c:v>
                </c:pt>
                <c:pt idx="2027">
                  <c:v>368</c:v>
                </c:pt>
                <c:pt idx="2028">
                  <c:v>366</c:v>
                </c:pt>
                <c:pt idx="2029">
                  <c:v>363.99999999999989</c:v>
                </c:pt>
                <c:pt idx="2030">
                  <c:v>377.00000000000011</c:v>
                </c:pt>
                <c:pt idx="2031">
                  <c:v>380.99999999999989</c:v>
                </c:pt>
                <c:pt idx="2032">
                  <c:v>402.99999999999989</c:v>
                </c:pt>
                <c:pt idx="2033">
                  <c:v>421</c:v>
                </c:pt>
                <c:pt idx="2034">
                  <c:v>421.00000000000011</c:v>
                </c:pt>
                <c:pt idx="2035">
                  <c:v>430</c:v>
                </c:pt>
                <c:pt idx="2036">
                  <c:v>373.99999999999989</c:v>
                </c:pt>
                <c:pt idx="2037">
                  <c:v>396</c:v>
                </c:pt>
                <c:pt idx="2038">
                  <c:v>357.99999999999989</c:v>
                </c:pt>
                <c:pt idx="2039">
                  <c:v>365.99999999999989</c:v>
                </c:pt>
                <c:pt idx="2040">
                  <c:v>379.00000000000011</c:v>
                </c:pt>
                <c:pt idx="2041">
                  <c:v>398.99999999999989</c:v>
                </c:pt>
                <c:pt idx="2042">
                  <c:v>417</c:v>
                </c:pt>
                <c:pt idx="2043">
                  <c:v>371</c:v>
                </c:pt>
                <c:pt idx="2044">
                  <c:v>361.00000000000011</c:v>
                </c:pt>
                <c:pt idx="2045">
                  <c:v>404.00000000000011</c:v>
                </c:pt>
                <c:pt idx="2046">
                  <c:v>373.99999999999989</c:v>
                </c:pt>
                <c:pt idx="2047">
                  <c:v>356.00000000000011</c:v>
                </c:pt>
                <c:pt idx="2048">
                  <c:v>385.00000000000011</c:v>
                </c:pt>
                <c:pt idx="2049">
                  <c:v>389.00000000000011</c:v>
                </c:pt>
                <c:pt idx="2050">
                  <c:v>390.00000000000011</c:v>
                </c:pt>
                <c:pt idx="2051">
                  <c:v>383.00000000000011</c:v>
                </c:pt>
                <c:pt idx="2052">
                  <c:v>375</c:v>
                </c:pt>
                <c:pt idx="2053">
                  <c:v>372.99999999999989</c:v>
                </c:pt>
                <c:pt idx="2054">
                  <c:v>359.99999999999989</c:v>
                </c:pt>
                <c:pt idx="2055">
                  <c:v>355</c:v>
                </c:pt>
                <c:pt idx="2056">
                  <c:v>353</c:v>
                </c:pt>
                <c:pt idx="2057">
                  <c:v>363.99999999999989</c:v>
                </c:pt>
                <c:pt idx="2058">
                  <c:v>372.00000000000011</c:v>
                </c:pt>
                <c:pt idx="2059">
                  <c:v>374</c:v>
                </c:pt>
                <c:pt idx="2060">
                  <c:v>368</c:v>
                </c:pt>
                <c:pt idx="2061">
                  <c:v>364.00000000000011</c:v>
                </c:pt>
                <c:pt idx="2062">
                  <c:v>359.99999999999989</c:v>
                </c:pt>
                <c:pt idx="2063">
                  <c:v>362</c:v>
                </c:pt>
                <c:pt idx="2064">
                  <c:v>368.99999999999989</c:v>
                </c:pt>
                <c:pt idx="2065">
                  <c:v>355.99999999999989</c:v>
                </c:pt>
                <c:pt idx="2066">
                  <c:v>353</c:v>
                </c:pt>
                <c:pt idx="2067">
                  <c:v>348.99999999999989</c:v>
                </c:pt>
                <c:pt idx="2068">
                  <c:v>357</c:v>
                </c:pt>
                <c:pt idx="2069">
                  <c:v>353.99999999999989</c:v>
                </c:pt>
                <c:pt idx="2070">
                  <c:v>366</c:v>
                </c:pt>
                <c:pt idx="2071">
                  <c:v>372</c:v>
                </c:pt>
                <c:pt idx="2072">
                  <c:v>371</c:v>
                </c:pt>
                <c:pt idx="2073">
                  <c:v>376.99999999999989</c:v>
                </c:pt>
                <c:pt idx="2074">
                  <c:v>366.00000000000011</c:v>
                </c:pt>
                <c:pt idx="2075">
                  <c:v>362.00000000000011</c:v>
                </c:pt>
                <c:pt idx="2076">
                  <c:v>350</c:v>
                </c:pt>
                <c:pt idx="2077">
                  <c:v>347.00000000000011</c:v>
                </c:pt>
                <c:pt idx="2078">
                  <c:v>350</c:v>
                </c:pt>
                <c:pt idx="2079">
                  <c:v>352.00000000000011</c:v>
                </c:pt>
                <c:pt idx="2080">
                  <c:v>358</c:v>
                </c:pt>
                <c:pt idx="2081">
                  <c:v>351.99999999999989</c:v>
                </c:pt>
                <c:pt idx="2082">
                  <c:v>348.00000000000011</c:v>
                </c:pt>
                <c:pt idx="2083">
                  <c:v>348.00000000000011</c:v>
                </c:pt>
                <c:pt idx="2084">
                  <c:v>348.00000000000011</c:v>
                </c:pt>
                <c:pt idx="2085">
                  <c:v>356.99999999999989</c:v>
                </c:pt>
                <c:pt idx="2086">
                  <c:v>351.99999999999989</c:v>
                </c:pt>
                <c:pt idx="2087">
                  <c:v>355.00000000000011</c:v>
                </c:pt>
                <c:pt idx="2088">
                  <c:v>355.00000000000011</c:v>
                </c:pt>
                <c:pt idx="2089">
                  <c:v>364.00000000000011</c:v>
                </c:pt>
                <c:pt idx="2090">
                  <c:v>347</c:v>
                </c:pt>
                <c:pt idx="2091">
                  <c:v>344.00000000000011</c:v>
                </c:pt>
                <c:pt idx="2092">
                  <c:v>351.00000000000011</c:v>
                </c:pt>
                <c:pt idx="2093">
                  <c:v>338.99999999999989</c:v>
                </c:pt>
                <c:pt idx="2094">
                  <c:v>341</c:v>
                </c:pt>
                <c:pt idx="2095">
                  <c:v>338.99999999999989</c:v>
                </c:pt>
                <c:pt idx="2096">
                  <c:v>351</c:v>
                </c:pt>
                <c:pt idx="2097">
                  <c:v>349</c:v>
                </c:pt>
                <c:pt idx="2098">
                  <c:v>335.99999999999989</c:v>
                </c:pt>
                <c:pt idx="2099">
                  <c:v>333</c:v>
                </c:pt>
                <c:pt idx="2100">
                  <c:v>336.00000000000011</c:v>
                </c:pt>
                <c:pt idx="2101">
                  <c:v>338.99999999999989</c:v>
                </c:pt>
                <c:pt idx="2102">
                  <c:v>333</c:v>
                </c:pt>
                <c:pt idx="2103">
                  <c:v>334.00000000000011</c:v>
                </c:pt>
                <c:pt idx="2104">
                  <c:v>322.99999999999989</c:v>
                </c:pt>
                <c:pt idx="2105">
                  <c:v>324</c:v>
                </c:pt>
                <c:pt idx="2106">
                  <c:v>316</c:v>
                </c:pt>
                <c:pt idx="2107">
                  <c:v>309</c:v>
                </c:pt>
                <c:pt idx="2108">
                  <c:v>295</c:v>
                </c:pt>
                <c:pt idx="2109">
                  <c:v>297.99999999999989</c:v>
                </c:pt>
                <c:pt idx="2110">
                  <c:v>291</c:v>
                </c:pt>
                <c:pt idx="2111">
                  <c:v>279</c:v>
                </c:pt>
                <c:pt idx="2112">
                  <c:v>286.00000000000011</c:v>
                </c:pt>
                <c:pt idx="2113">
                  <c:v>279</c:v>
                </c:pt>
                <c:pt idx="2114">
                  <c:v>283</c:v>
                </c:pt>
                <c:pt idx="2115">
                  <c:v>280.99999999999989</c:v>
                </c:pt>
                <c:pt idx="2116">
                  <c:v>285.99999999999989</c:v>
                </c:pt>
                <c:pt idx="2117">
                  <c:v>288.99999999999989</c:v>
                </c:pt>
                <c:pt idx="2118">
                  <c:v>284.00000000000011</c:v>
                </c:pt>
                <c:pt idx="2119">
                  <c:v>280.99999999999989</c:v>
                </c:pt>
                <c:pt idx="2120">
                  <c:v>288.99999999999989</c:v>
                </c:pt>
                <c:pt idx="2121">
                  <c:v>282.00000000000011</c:v>
                </c:pt>
                <c:pt idx="2122">
                  <c:v>286.00000000000011</c:v>
                </c:pt>
                <c:pt idx="2123">
                  <c:v>282</c:v>
                </c:pt>
                <c:pt idx="2124">
                  <c:v>284.00000000000011</c:v>
                </c:pt>
                <c:pt idx="2125">
                  <c:v>289.00000000000011</c:v>
                </c:pt>
                <c:pt idx="2126">
                  <c:v>287.99999999999989</c:v>
                </c:pt>
                <c:pt idx="2127">
                  <c:v>291</c:v>
                </c:pt>
                <c:pt idx="2128">
                  <c:v>290.00000000000011</c:v>
                </c:pt>
                <c:pt idx="2129">
                  <c:v>290.99999999999989</c:v>
                </c:pt>
                <c:pt idx="2130">
                  <c:v>282.99999999999989</c:v>
                </c:pt>
                <c:pt idx="2131">
                  <c:v>284</c:v>
                </c:pt>
                <c:pt idx="2132">
                  <c:v>281.00000000000011</c:v>
                </c:pt>
                <c:pt idx="2133">
                  <c:v>291</c:v>
                </c:pt>
                <c:pt idx="2134">
                  <c:v>288.99999999999989</c:v>
                </c:pt>
                <c:pt idx="2135">
                  <c:v>293</c:v>
                </c:pt>
                <c:pt idx="2136">
                  <c:v>296</c:v>
                </c:pt>
                <c:pt idx="2137">
                  <c:v>313.00000000000011</c:v>
                </c:pt>
                <c:pt idx="2138">
                  <c:v>311.00000000000011</c:v>
                </c:pt>
                <c:pt idx="2139">
                  <c:v>316</c:v>
                </c:pt>
                <c:pt idx="2140">
                  <c:v>312</c:v>
                </c:pt>
                <c:pt idx="2141">
                  <c:v>313</c:v>
                </c:pt>
                <c:pt idx="2142">
                  <c:v>312</c:v>
                </c:pt>
                <c:pt idx="2143">
                  <c:v>307.99999999999989</c:v>
                </c:pt>
                <c:pt idx="2144">
                  <c:v>308</c:v>
                </c:pt>
                <c:pt idx="2145">
                  <c:v>319.99999999999989</c:v>
                </c:pt>
                <c:pt idx="2146">
                  <c:v>319.00000000000011</c:v>
                </c:pt>
                <c:pt idx="2147">
                  <c:v>323.00000000000011</c:v>
                </c:pt>
                <c:pt idx="2148">
                  <c:v>317.00000000000011</c:v>
                </c:pt>
                <c:pt idx="2149">
                  <c:v>317.00000000000011</c:v>
                </c:pt>
                <c:pt idx="2150">
                  <c:v>315.00000000000011</c:v>
                </c:pt>
                <c:pt idx="2151">
                  <c:v>310.99999999999989</c:v>
                </c:pt>
                <c:pt idx="2152">
                  <c:v>311.99999999999989</c:v>
                </c:pt>
                <c:pt idx="2153">
                  <c:v>313.99999999999989</c:v>
                </c:pt>
                <c:pt idx="2154">
                  <c:v>313.99999999999989</c:v>
                </c:pt>
                <c:pt idx="2155">
                  <c:v>313.99999999999989</c:v>
                </c:pt>
                <c:pt idx="2156">
                  <c:v>311.99999999999989</c:v>
                </c:pt>
                <c:pt idx="2157">
                  <c:v>304.99999999999989</c:v>
                </c:pt>
                <c:pt idx="2158">
                  <c:v>304.99999999999989</c:v>
                </c:pt>
                <c:pt idx="2159">
                  <c:v>300.00000000000011</c:v>
                </c:pt>
                <c:pt idx="2160">
                  <c:v>292</c:v>
                </c:pt>
                <c:pt idx="2161">
                  <c:v>286.99999999999989</c:v>
                </c:pt>
                <c:pt idx="2162">
                  <c:v>292.00000000000011</c:v>
                </c:pt>
                <c:pt idx="2163">
                  <c:v>293.00000000000011</c:v>
                </c:pt>
                <c:pt idx="2164">
                  <c:v>293</c:v>
                </c:pt>
                <c:pt idx="2165">
                  <c:v>290.00000000000011</c:v>
                </c:pt>
                <c:pt idx="2166">
                  <c:v>289.00000000000011</c:v>
                </c:pt>
                <c:pt idx="2167">
                  <c:v>282</c:v>
                </c:pt>
                <c:pt idx="2168">
                  <c:v>276.00000000000011</c:v>
                </c:pt>
                <c:pt idx="2169">
                  <c:v>275</c:v>
                </c:pt>
                <c:pt idx="2170">
                  <c:v>278</c:v>
                </c:pt>
                <c:pt idx="2171">
                  <c:v>276.00000000000011</c:v>
                </c:pt>
                <c:pt idx="2172">
                  <c:v>278</c:v>
                </c:pt>
                <c:pt idx="2173">
                  <c:v>281.00000000000011</c:v>
                </c:pt>
                <c:pt idx="2174">
                  <c:v>284.00000000000011</c:v>
                </c:pt>
                <c:pt idx="2175">
                  <c:v>289.00000000000011</c:v>
                </c:pt>
                <c:pt idx="2176">
                  <c:v>290.00000000000011</c:v>
                </c:pt>
                <c:pt idx="2177">
                  <c:v>293.99999999999989</c:v>
                </c:pt>
                <c:pt idx="2178">
                  <c:v>293</c:v>
                </c:pt>
                <c:pt idx="2179">
                  <c:v>280</c:v>
                </c:pt>
                <c:pt idx="2180">
                  <c:v>267.00000000000011</c:v>
                </c:pt>
                <c:pt idx="2181">
                  <c:v>259.00000000000011</c:v>
                </c:pt>
                <c:pt idx="2182">
                  <c:v>259.00000000000011</c:v>
                </c:pt>
                <c:pt idx="2183">
                  <c:v>262.00000000000011</c:v>
                </c:pt>
                <c:pt idx="2184">
                  <c:v>272.00000000000011</c:v>
                </c:pt>
                <c:pt idx="2185">
                  <c:v>266</c:v>
                </c:pt>
                <c:pt idx="2186">
                  <c:v>262.99999999999989</c:v>
                </c:pt>
                <c:pt idx="2187">
                  <c:v>266</c:v>
                </c:pt>
                <c:pt idx="2188">
                  <c:v>262</c:v>
                </c:pt>
                <c:pt idx="2189">
                  <c:v>262</c:v>
                </c:pt>
                <c:pt idx="2190">
                  <c:v>257</c:v>
                </c:pt>
                <c:pt idx="2191">
                  <c:v>250.99999999999989</c:v>
                </c:pt>
                <c:pt idx="2192">
                  <c:v>247.99999999999989</c:v>
                </c:pt>
                <c:pt idx="2193">
                  <c:v>247</c:v>
                </c:pt>
                <c:pt idx="2194">
                  <c:v>244</c:v>
                </c:pt>
                <c:pt idx="2195">
                  <c:v>238.99999999999989</c:v>
                </c:pt>
                <c:pt idx="2196">
                  <c:v>247.99999999999989</c:v>
                </c:pt>
                <c:pt idx="2197">
                  <c:v>247</c:v>
                </c:pt>
                <c:pt idx="2198">
                  <c:v>247.99999999999989</c:v>
                </c:pt>
                <c:pt idx="2199">
                  <c:v>257</c:v>
                </c:pt>
                <c:pt idx="2200">
                  <c:v>252.00000000000011</c:v>
                </c:pt>
                <c:pt idx="2201">
                  <c:v>247.99999999999989</c:v>
                </c:pt>
                <c:pt idx="2202">
                  <c:v>250</c:v>
                </c:pt>
                <c:pt idx="2203">
                  <c:v>243.00000000000011</c:v>
                </c:pt>
                <c:pt idx="2204">
                  <c:v>247.00000000000011</c:v>
                </c:pt>
                <c:pt idx="2205">
                  <c:v>239.00000000000011</c:v>
                </c:pt>
                <c:pt idx="2206">
                  <c:v>236</c:v>
                </c:pt>
                <c:pt idx="2207">
                  <c:v>222.99999999999989</c:v>
                </c:pt>
                <c:pt idx="2208">
                  <c:v>220</c:v>
                </c:pt>
                <c:pt idx="2209">
                  <c:v>223.00000000000011</c:v>
                </c:pt>
                <c:pt idx="2210">
                  <c:v>225.00000000000011</c:v>
                </c:pt>
                <c:pt idx="2211">
                  <c:v>214.00000000000011</c:v>
                </c:pt>
                <c:pt idx="2212">
                  <c:v>218</c:v>
                </c:pt>
                <c:pt idx="2213">
                  <c:v>214</c:v>
                </c:pt>
                <c:pt idx="2214">
                  <c:v>210</c:v>
                </c:pt>
                <c:pt idx="2215">
                  <c:v>224</c:v>
                </c:pt>
                <c:pt idx="2216">
                  <c:v>218.99999999999989</c:v>
                </c:pt>
                <c:pt idx="2217">
                  <c:v>215.99999999999989</c:v>
                </c:pt>
                <c:pt idx="2218">
                  <c:v>217.00000000000011</c:v>
                </c:pt>
                <c:pt idx="2219">
                  <c:v>218.00000000000011</c:v>
                </c:pt>
                <c:pt idx="2220">
                  <c:v>219</c:v>
                </c:pt>
                <c:pt idx="2221">
                  <c:v>221.00000000000011</c:v>
                </c:pt>
                <c:pt idx="2222">
                  <c:v>222</c:v>
                </c:pt>
                <c:pt idx="2223">
                  <c:v>214.99999999999989</c:v>
                </c:pt>
                <c:pt idx="2224">
                  <c:v>210.00000000000011</c:v>
                </c:pt>
                <c:pt idx="2225">
                  <c:v>214</c:v>
                </c:pt>
                <c:pt idx="2226">
                  <c:v>220</c:v>
                </c:pt>
                <c:pt idx="2227">
                  <c:v>220</c:v>
                </c:pt>
                <c:pt idx="2228">
                  <c:v>218</c:v>
                </c:pt>
                <c:pt idx="2229">
                  <c:v>215</c:v>
                </c:pt>
                <c:pt idx="2230">
                  <c:v>226</c:v>
                </c:pt>
                <c:pt idx="2231">
                  <c:v>225</c:v>
                </c:pt>
                <c:pt idx="2232">
                  <c:v>228.00000000000011</c:v>
                </c:pt>
                <c:pt idx="2233">
                  <c:v>229.00000000000011</c:v>
                </c:pt>
                <c:pt idx="2234">
                  <c:v>224</c:v>
                </c:pt>
                <c:pt idx="2235">
                  <c:v>221.99999999999989</c:v>
                </c:pt>
                <c:pt idx="2236">
                  <c:v>224</c:v>
                </c:pt>
                <c:pt idx="2237">
                  <c:v>226.99999999999989</c:v>
                </c:pt>
                <c:pt idx="2238">
                  <c:v>221.99999999999989</c:v>
                </c:pt>
                <c:pt idx="2239">
                  <c:v>223.99999999999989</c:v>
                </c:pt>
                <c:pt idx="2240">
                  <c:v>226</c:v>
                </c:pt>
                <c:pt idx="2241">
                  <c:v>227.99999999999989</c:v>
                </c:pt>
                <c:pt idx="2242">
                  <c:v>222.00000000000011</c:v>
                </c:pt>
                <c:pt idx="2243">
                  <c:v>229</c:v>
                </c:pt>
                <c:pt idx="2244">
                  <c:v>227.99999999999989</c:v>
                </c:pt>
                <c:pt idx="2245">
                  <c:v>226.00000000000011</c:v>
                </c:pt>
                <c:pt idx="2246">
                  <c:v>234</c:v>
                </c:pt>
                <c:pt idx="2247">
                  <c:v>242</c:v>
                </c:pt>
                <c:pt idx="2248">
                  <c:v>245</c:v>
                </c:pt>
                <c:pt idx="2249">
                  <c:v>245</c:v>
                </c:pt>
                <c:pt idx="2250">
                  <c:v>251</c:v>
                </c:pt>
                <c:pt idx="2251">
                  <c:v>240</c:v>
                </c:pt>
                <c:pt idx="2252">
                  <c:v>243</c:v>
                </c:pt>
                <c:pt idx="2253">
                  <c:v>244.99999999999989</c:v>
                </c:pt>
                <c:pt idx="2254">
                  <c:v>243.99999999999989</c:v>
                </c:pt>
                <c:pt idx="2255">
                  <c:v>247.99999999999989</c:v>
                </c:pt>
                <c:pt idx="2256">
                  <c:v>251.99999999999989</c:v>
                </c:pt>
                <c:pt idx="2257">
                  <c:v>259</c:v>
                </c:pt>
                <c:pt idx="2258">
                  <c:v>260.00000000000011</c:v>
                </c:pt>
                <c:pt idx="2259">
                  <c:v>261.00000000000011</c:v>
                </c:pt>
                <c:pt idx="2260">
                  <c:v>258</c:v>
                </c:pt>
                <c:pt idx="2261">
                  <c:v>258</c:v>
                </c:pt>
                <c:pt idx="2262">
                  <c:v>260.00000000000011</c:v>
                </c:pt>
                <c:pt idx="2263">
                  <c:v>250.99999999999989</c:v>
                </c:pt>
                <c:pt idx="2264">
                  <c:v>256</c:v>
                </c:pt>
                <c:pt idx="2265">
                  <c:v>263.99999999999989</c:v>
                </c:pt>
                <c:pt idx="2266">
                  <c:v>256.99999999999989</c:v>
                </c:pt>
                <c:pt idx="2267">
                  <c:v>254.00000000000011</c:v>
                </c:pt>
                <c:pt idx="2268">
                  <c:v>248.00000000000011</c:v>
                </c:pt>
                <c:pt idx="2269">
                  <c:v>247</c:v>
                </c:pt>
                <c:pt idx="2270">
                  <c:v>240</c:v>
                </c:pt>
                <c:pt idx="2271">
                  <c:v>239</c:v>
                </c:pt>
                <c:pt idx="2272">
                  <c:v>223.99999999999989</c:v>
                </c:pt>
                <c:pt idx="2273">
                  <c:v>231</c:v>
                </c:pt>
                <c:pt idx="2274">
                  <c:v>232</c:v>
                </c:pt>
                <c:pt idx="2275">
                  <c:v>232.99999999999989</c:v>
                </c:pt>
                <c:pt idx="2276">
                  <c:v>226</c:v>
                </c:pt>
                <c:pt idx="2277">
                  <c:v>222.99999999999989</c:v>
                </c:pt>
                <c:pt idx="2278">
                  <c:v>235</c:v>
                </c:pt>
                <c:pt idx="2279">
                  <c:v>230.00000000000011</c:v>
                </c:pt>
                <c:pt idx="2280">
                  <c:v>222.99999999999989</c:v>
                </c:pt>
                <c:pt idx="2281">
                  <c:v>228</c:v>
                </c:pt>
                <c:pt idx="2282">
                  <c:v>225</c:v>
                </c:pt>
                <c:pt idx="2283">
                  <c:v>219.99999999999989</c:v>
                </c:pt>
                <c:pt idx="2284">
                  <c:v>222</c:v>
                </c:pt>
                <c:pt idx="2285">
                  <c:v>226</c:v>
                </c:pt>
                <c:pt idx="2286">
                  <c:v>222.99999999999989</c:v>
                </c:pt>
                <c:pt idx="2287">
                  <c:v>226</c:v>
                </c:pt>
                <c:pt idx="2288">
                  <c:v>221</c:v>
                </c:pt>
                <c:pt idx="2289">
                  <c:v>227.00000000000011</c:v>
                </c:pt>
                <c:pt idx="2290">
                  <c:v>221.99999999999989</c:v>
                </c:pt>
                <c:pt idx="2291">
                  <c:v>228</c:v>
                </c:pt>
                <c:pt idx="2292">
                  <c:v>234.99999999999989</c:v>
                </c:pt>
                <c:pt idx="2293">
                  <c:v>235.00000000000011</c:v>
                </c:pt>
                <c:pt idx="2294">
                  <c:v>239.99999999999989</c:v>
                </c:pt>
                <c:pt idx="2295">
                  <c:v>247.99999999999989</c:v>
                </c:pt>
                <c:pt idx="2296">
                  <c:v>247.00000000000011</c:v>
                </c:pt>
                <c:pt idx="2297">
                  <c:v>247.99999999999989</c:v>
                </c:pt>
                <c:pt idx="2298">
                  <c:v>250</c:v>
                </c:pt>
                <c:pt idx="2299">
                  <c:v>247.99999999999989</c:v>
                </c:pt>
                <c:pt idx="2300">
                  <c:v>245</c:v>
                </c:pt>
                <c:pt idx="2301">
                  <c:v>240</c:v>
                </c:pt>
                <c:pt idx="2302">
                  <c:v>230.00000000000011</c:v>
                </c:pt>
                <c:pt idx="2303">
                  <c:v>234</c:v>
                </c:pt>
                <c:pt idx="2304">
                  <c:v>235.99999999999989</c:v>
                </c:pt>
                <c:pt idx="2305">
                  <c:v>234</c:v>
                </c:pt>
                <c:pt idx="2306">
                  <c:v>230</c:v>
                </c:pt>
                <c:pt idx="2307">
                  <c:v>240</c:v>
                </c:pt>
                <c:pt idx="2308">
                  <c:v>243.99999999999989</c:v>
                </c:pt>
                <c:pt idx="2309">
                  <c:v>238.00000000000011</c:v>
                </c:pt>
                <c:pt idx="2310">
                  <c:v>237.00000000000011</c:v>
                </c:pt>
                <c:pt idx="2311">
                  <c:v>247</c:v>
                </c:pt>
                <c:pt idx="2312">
                  <c:v>246.00000000000011</c:v>
                </c:pt>
                <c:pt idx="2313">
                  <c:v>244</c:v>
                </c:pt>
                <c:pt idx="2314">
                  <c:v>246</c:v>
                </c:pt>
                <c:pt idx="2315">
                  <c:v>247.99999999999989</c:v>
                </c:pt>
                <c:pt idx="2316">
                  <c:v>247</c:v>
                </c:pt>
                <c:pt idx="2317">
                  <c:v>243.00000000000011</c:v>
                </c:pt>
                <c:pt idx="2318">
                  <c:v>242.00000000000011</c:v>
                </c:pt>
                <c:pt idx="2319">
                  <c:v>243.99999999999989</c:v>
                </c:pt>
                <c:pt idx="2320">
                  <c:v>242.99999999999989</c:v>
                </c:pt>
                <c:pt idx="2321">
                  <c:v>241.99999999999989</c:v>
                </c:pt>
                <c:pt idx="2322">
                  <c:v>237</c:v>
                </c:pt>
                <c:pt idx="2323">
                  <c:v>237</c:v>
                </c:pt>
                <c:pt idx="2324">
                  <c:v>230</c:v>
                </c:pt>
                <c:pt idx="2325">
                  <c:v>231</c:v>
                </c:pt>
                <c:pt idx="2326">
                  <c:v>223.00000000000011</c:v>
                </c:pt>
                <c:pt idx="2327">
                  <c:v>230.00000000000011</c:v>
                </c:pt>
                <c:pt idx="2328">
                  <c:v>229</c:v>
                </c:pt>
                <c:pt idx="2329">
                  <c:v>226</c:v>
                </c:pt>
                <c:pt idx="2330">
                  <c:v>227.00000000000011</c:v>
                </c:pt>
                <c:pt idx="2331">
                  <c:v>225.99999999999989</c:v>
                </c:pt>
                <c:pt idx="2332">
                  <c:v>222.99999999999989</c:v>
                </c:pt>
                <c:pt idx="2333">
                  <c:v>218.99999999999989</c:v>
                </c:pt>
                <c:pt idx="2334">
                  <c:v>216.00000000000011</c:v>
                </c:pt>
                <c:pt idx="2335">
                  <c:v>221</c:v>
                </c:pt>
                <c:pt idx="2336">
                  <c:v>223.99999999999989</c:v>
                </c:pt>
                <c:pt idx="2337">
                  <c:v>229</c:v>
                </c:pt>
                <c:pt idx="2338">
                  <c:v>222.00000000000011</c:v>
                </c:pt>
                <c:pt idx="2339">
                  <c:v>222.00000000000011</c:v>
                </c:pt>
                <c:pt idx="2340">
                  <c:v>217</c:v>
                </c:pt>
                <c:pt idx="2341">
                  <c:v>214.00000000000011</c:v>
                </c:pt>
                <c:pt idx="2342">
                  <c:v>211.00000000000011</c:v>
                </c:pt>
                <c:pt idx="2343">
                  <c:v>208.99999999999989</c:v>
                </c:pt>
                <c:pt idx="2344">
                  <c:v>208.99999999999989</c:v>
                </c:pt>
                <c:pt idx="2345">
                  <c:v>210.00000000000011</c:v>
                </c:pt>
                <c:pt idx="2346">
                  <c:v>211.99999999999989</c:v>
                </c:pt>
                <c:pt idx="2347">
                  <c:v>211.99999999999989</c:v>
                </c:pt>
                <c:pt idx="2348">
                  <c:v>206.00000000000011</c:v>
                </c:pt>
                <c:pt idx="2349">
                  <c:v>202.00000000000011</c:v>
                </c:pt>
                <c:pt idx="2350">
                  <c:v>203</c:v>
                </c:pt>
                <c:pt idx="2351">
                  <c:v>200.00000000000011</c:v>
                </c:pt>
                <c:pt idx="2352">
                  <c:v>202.00000000000011</c:v>
                </c:pt>
                <c:pt idx="2353">
                  <c:v>199</c:v>
                </c:pt>
                <c:pt idx="2354">
                  <c:v>196.99999999999989</c:v>
                </c:pt>
                <c:pt idx="2355">
                  <c:v>192</c:v>
                </c:pt>
                <c:pt idx="2356">
                  <c:v>188</c:v>
                </c:pt>
                <c:pt idx="2357">
                  <c:v>187</c:v>
                </c:pt>
                <c:pt idx="2358">
                  <c:v>185.00000000000011</c:v>
                </c:pt>
                <c:pt idx="2359">
                  <c:v>187</c:v>
                </c:pt>
                <c:pt idx="2360">
                  <c:v>189.99999999999989</c:v>
                </c:pt>
                <c:pt idx="2361">
                  <c:v>189.00000000000011</c:v>
                </c:pt>
                <c:pt idx="2362">
                  <c:v>197</c:v>
                </c:pt>
                <c:pt idx="2363">
                  <c:v>196</c:v>
                </c:pt>
                <c:pt idx="2364">
                  <c:v>194</c:v>
                </c:pt>
                <c:pt idx="2365">
                  <c:v>193.00000000000011</c:v>
                </c:pt>
                <c:pt idx="2366">
                  <c:v>191.99999999999989</c:v>
                </c:pt>
                <c:pt idx="2367">
                  <c:v>194</c:v>
                </c:pt>
                <c:pt idx="2368">
                  <c:v>193.99999999999989</c:v>
                </c:pt>
                <c:pt idx="2369">
                  <c:v>193</c:v>
                </c:pt>
                <c:pt idx="2370">
                  <c:v>199.99999999999989</c:v>
                </c:pt>
                <c:pt idx="2371">
                  <c:v>194.99999999999989</c:v>
                </c:pt>
                <c:pt idx="2372">
                  <c:v>195.99999999999989</c:v>
                </c:pt>
                <c:pt idx="2373">
                  <c:v>200</c:v>
                </c:pt>
                <c:pt idx="2374">
                  <c:v>197.99999999999989</c:v>
                </c:pt>
                <c:pt idx="2375">
                  <c:v>213.00000000000011</c:v>
                </c:pt>
                <c:pt idx="2376">
                  <c:v>207</c:v>
                </c:pt>
                <c:pt idx="2377">
                  <c:v>208</c:v>
                </c:pt>
                <c:pt idx="2378">
                  <c:v>212.99999999999989</c:v>
                </c:pt>
                <c:pt idx="2379">
                  <c:v>212.00000000000011</c:v>
                </c:pt>
                <c:pt idx="2380">
                  <c:v>218</c:v>
                </c:pt>
                <c:pt idx="2381">
                  <c:v>222.00000000000011</c:v>
                </c:pt>
                <c:pt idx="2382">
                  <c:v>218</c:v>
                </c:pt>
                <c:pt idx="2383">
                  <c:v>223.00000000000011</c:v>
                </c:pt>
                <c:pt idx="2384">
                  <c:v>223.00000000000011</c:v>
                </c:pt>
                <c:pt idx="2385">
                  <c:v>226.00000000000011</c:v>
                </c:pt>
                <c:pt idx="2386">
                  <c:v>226</c:v>
                </c:pt>
                <c:pt idx="2387">
                  <c:v>228.99999999999989</c:v>
                </c:pt>
                <c:pt idx="2388">
                  <c:v>231</c:v>
                </c:pt>
                <c:pt idx="2389">
                  <c:v>232</c:v>
                </c:pt>
                <c:pt idx="2390">
                  <c:v>223.99999999999989</c:v>
                </c:pt>
                <c:pt idx="2391">
                  <c:v>223.99999999999989</c:v>
                </c:pt>
                <c:pt idx="2392">
                  <c:v>226.99999999999989</c:v>
                </c:pt>
                <c:pt idx="2393">
                  <c:v>226</c:v>
                </c:pt>
                <c:pt idx="2394">
                  <c:v>228</c:v>
                </c:pt>
                <c:pt idx="2395">
                  <c:v>222.99999999999989</c:v>
                </c:pt>
                <c:pt idx="2396">
                  <c:v>223.99999999999989</c:v>
                </c:pt>
                <c:pt idx="2397">
                  <c:v>218</c:v>
                </c:pt>
                <c:pt idx="2398">
                  <c:v>226.00000000000011</c:v>
                </c:pt>
                <c:pt idx="2399">
                  <c:v>219</c:v>
                </c:pt>
                <c:pt idx="2400">
                  <c:v>214.99999999999989</c:v>
                </c:pt>
                <c:pt idx="2401">
                  <c:v>210.99999999999989</c:v>
                </c:pt>
                <c:pt idx="2402">
                  <c:v>206.00000000000011</c:v>
                </c:pt>
                <c:pt idx="2403">
                  <c:v>225.00000000000011</c:v>
                </c:pt>
                <c:pt idx="2404">
                  <c:v>216</c:v>
                </c:pt>
                <c:pt idx="2405">
                  <c:v>210.99999999999989</c:v>
                </c:pt>
                <c:pt idx="2406">
                  <c:v>209.00000000000011</c:v>
                </c:pt>
                <c:pt idx="2407">
                  <c:v>208.99999999999989</c:v>
                </c:pt>
                <c:pt idx="2408">
                  <c:v>208.99999999999989</c:v>
                </c:pt>
                <c:pt idx="2409">
                  <c:v>208.99999999999989</c:v>
                </c:pt>
                <c:pt idx="2410">
                  <c:v>207.99999999999989</c:v>
                </c:pt>
                <c:pt idx="2411">
                  <c:v>207.99999999999989</c:v>
                </c:pt>
                <c:pt idx="2412">
                  <c:v>206</c:v>
                </c:pt>
                <c:pt idx="2413">
                  <c:v>201.99999999999989</c:v>
                </c:pt>
                <c:pt idx="2414">
                  <c:v>204.00000000000011</c:v>
                </c:pt>
                <c:pt idx="2415">
                  <c:v>201.99999999999989</c:v>
                </c:pt>
                <c:pt idx="2416">
                  <c:v>204</c:v>
                </c:pt>
                <c:pt idx="2417">
                  <c:v>205</c:v>
                </c:pt>
                <c:pt idx="2418">
                  <c:v>205</c:v>
                </c:pt>
                <c:pt idx="2419">
                  <c:v>203.99999999999989</c:v>
                </c:pt>
                <c:pt idx="2420">
                  <c:v>205.00000000000011</c:v>
                </c:pt>
                <c:pt idx="2421">
                  <c:v>203.99999999999989</c:v>
                </c:pt>
                <c:pt idx="2422">
                  <c:v>209</c:v>
                </c:pt>
                <c:pt idx="2423">
                  <c:v>197.99999999999989</c:v>
                </c:pt>
                <c:pt idx="2424">
                  <c:v>201</c:v>
                </c:pt>
                <c:pt idx="2425">
                  <c:v>187</c:v>
                </c:pt>
                <c:pt idx="2426">
                  <c:v>185.99999999999989</c:v>
                </c:pt>
                <c:pt idx="2427">
                  <c:v>183.00000000000011</c:v>
                </c:pt>
                <c:pt idx="2428">
                  <c:v>194.99999999999989</c:v>
                </c:pt>
                <c:pt idx="2429">
                  <c:v>197.99999999999989</c:v>
                </c:pt>
                <c:pt idx="2430">
                  <c:v>195.99999999999989</c:v>
                </c:pt>
                <c:pt idx="2431">
                  <c:v>198.00000000000011</c:v>
                </c:pt>
                <c:pt idx="2432">
                  <c:v>199</c:v>
                </c:pt>
                <c:pt idx="2433">
                  <c:v>190</c:v>
                </c:pt>
                <c:pt idx="2434">
                  <c:v>190</c:v>
                </c:pt>
                <c:pt idx="2435">
                  <c:v>187</c:v>
                </c:pt>
                <c:pt idx="2436">
                  <c:v>183.00000000000011</c:v>
                </c:pt>
                <c:pt idx="2437">
                  <c:v>183.00000000000011</c:v>
                </c:pt>
                <c:pt idx="2438">
                  <c:v>179</c:v>
                </c:pt>
                <c:pt idx="2439">
                  <c:v>176.99999999999989</c:v>
                </c:pt>
                <c:pt idx="2440">
                  <c:v>186</c:v>
                </c:pt>
                <c:pt idx="2441">
                  <c:v>189</c:v>
                </c:pt>
                <c:pt idx="2442">
                  <c:v>189</c:v>
                </c:pt>
                <c:pt idx="2443">
                  <c:v>179.99999999999989</c:v>
                </c:pt>
                <c:pt idx="2444">
                  <c:v>179.99999999999989</c:v>
                </c:pt>
                <c:pt idx="2445">
                  <c:v>184</c:v>
                </c:pt>
                <c:pt idx="2446">
                  <c:v>183.99999999999989</c:v>
                </c:pt>
                <c:pt idx="2447">
                  <c:v>180</c:v>
                </c:pt>
                <c:pt idx="2448">
                  <c:v>176.99999999999989</c:v>
                </c:pt>
                <c:pt idx="2449">
                  <c:v>174.99999999999989</c:v>
                </c:pt>
                <c:pt idx="2450">
                  <c:v>176.99999999999989</c:v>
                </c:pt>
                <c:pt idx="2451">
                  <c:v>182.99999999999989</c:v>
                </c:pt>
                <c:pt idx="2452">
                  <c:v>182.99999999999989</c:v>
                </c:pt>
                <c:pt idx="2453">
                  <c:v>181</c:v>
                </c:pt>
                <c:pt idx="2454">
                  <c:v>180.00000000000011</c:v>
                </c:pt>
                <c:pt idx="2455">
                  <c:v>185</c:v>
                </c:pt>
                <c:pt idx="2456">
                  <c:v>187</c:v>
                </c:pt>
                <c:pt idx="2457">
                  <c:v>187</c:v>
                </c:pt>
                <c:pt idx="2458">
                  <c:v>183.99999999999989</c:v>
                </c:pt>
                <c:pt idx="2459">
                  <c:v>192</c:v>
                </c:pt>
                <c:pt idx="2460">
                  <c:v>188</c:v>
                </c:pt>
                <c:pt idx="2461">
                  <c:v>190</c:v>
                </c:pt>
                <c:pt idx="2462">
                  <c:v>192</c:v>
                </c:pt>
                <c:pt idx="2463">
                  <c:v>193</c:v>
                </c:pt>
                <c:pt idx="2464">
                  <c:v>194</c:v>
                </c:pt>
                <c:pt idx="2465">
                  <c:v>188</c:v>
                </c:pt>
                <c:pt idx="2466">
                  <c:v>186.99999999999989</c:v>
                </c:pt>
                <c:pt idx="2467">
                  <c:v>185.99999999999989</c:v>
                </c:pt>
                <c:pt idx="2468">
                  <c:v>196</c:v>
                </c:pt>
                <c:pt idx="2469">
                  <c:v>195</c:v>
                </c:pt>
                <c:pt idx="2470">
                  <c:v>195.00000000000011</c:v>
                </c:pt>
                <c:pt idx="2471">
                  <c:v>196.00000000000011</c:v>
                </c:pt>
                <c:pt idx="2472">
                  <c:v>194</c:v>
                </c:pt>
                <c:pt idx="2473">
                  <c:v>193.00000000000011</c:v>
                </c:pt>
                <c:pt idx="2474">
                  <c:v>192.00000000000011</c:v>
                </c:pt>
                <c:pt idx="2475">
                  <c:v>186.99999999999989</c:v>
                </c:pt>
                <c:pt idx="2476">
                  <c:v>191</c:v>
                </c:pt>
                <c:pt idx="2477">
                  <c:v>195.99999999999989</c:v>
                </c:pt>
                <c:pt idx="2478">
                  <c:v>202.00000000000011</c:v>
                </c:pt>
                <c:pt idx="2479">
                  <c:v>207</c:v>
                </c:pt>
                <c:pt idx="2480">
                  <c:v>208</c:v>
                </c:pt>
                <c:pt idx="2481">
                  <c:v>208</c:v>
                </c:pt>
                <c:pt idx="2482">
                  <c:v>201.99999999999989</c:v>
                </c:pt>
                <c:pt idx="2483">
                  <c:v>198.00000000000011</c:v>
                </c:pt>
                <c:pt idx="2484">
                  <c:v>200.00000000000011</c:v>
                </c:pt>
                <c:pt idx="2485">
                  <c:v>193</c:v>
                </c:pt>
                <c:pt idx="2486">
                  <c:v>193.00000000000011</c:v>
                </c:pt>
                <c:pt idx="2487">
                  <c:v>192.00000000000011</c:v>
                </c:pt>
                <c:pt idx="2488">
                  <c:v>191</c:v>
                </c:pt>
                <c:pt idx="2489">
                  <c:v>188</c:v>
                </c:pt>
                <c:pt idx="2490">
                  <c:v>188</c:v>
                </c:pt>
                <c:pt idx="2491">
                  <c:v>184.00000000000011</c:v>
                </c:pt>
                <c:pt idx="2492">
                  <c:v>183</c:v>
                </c:pt>
                <c:pt idx="2493">
                  <c:v>185.99999999999989</c:v>
                </c:pt>
                <c:pt idx="2494">
                  <c:v>183.99999999999989</c:v>
                </c:pt>
                <c:pt idx="2495">
                  <c:v>185.99999999999989</c:v>
                </c:pt>
                <c:pt idx="2496">
                  <c:v>183.00000000000011</c:v>
                </c:pt>
                <c:pt idx="2497">
                  <c:v>180</c:v>
                </c:pt>
                <c:pt idx="2498">
                  <c:v>178.99999999999989</c:v>
                </c:pt>
                <c:pt idx="2499">
                  <c:v>180</c:v>
                </c:pt>
                <c:pt idx="2500">
                  <c:v>176</c:v>
                </c:pt>
                <c:pt idx="2501">
                  <c:v>175</c:v>
                </c:pt>
                <c:pt idx="2502">
                  <c:v>173.00000000000011</c:v>
                </c:pt>
                <c:pt idx="2503">
                  <c:v>175</c:v>
                </c:pt>
                <c:pt idx="2504">
                  <c:v>168.99999999999989</c:v>
                </c:pt>
                <c:pt idx="2505">
                  <c:v>169</c:v>
                </c:pt>
                <c:pt idx="2506">
                  <c:v>169</c:v>
                </c:pt>
                <c:pt idx="2507">
                  <c:v>165</c:v>
                </c:pt>
                <c:pt idx="2508">
                  <c:v>160.00000000000011</c:v>
                </c:pt>
                <c:pt idx="2509">
                  <c:v>157</c:v>
                </c:pt>
                <c:pt idx="2510">
                  <c:v>154</c:v>
                </c:pt>
                <c:pt idx="2511">
                  <c:v>164.99999999999989</c:v>
                </c:pt>
                <c:pt idx="2512">
                  <c:v>165</c:v>
                </c:pt>
                <c:pt idx="2513">
                  <c:v>168</c:v>
                </c:pt>
                <c:pt idx="2514">
                  <c:v>167</c:v>
                </c:pt>
                <c:pt idx="2515">
                  <c:v>170</c:v>
                </c:pt>
                <c:pt idx="2516">
                  <c:v>170.00000000000011</c:v>
                </c:pt>
                <c:pt idx="2517">
                  <c:v>166</c:v>
                </c:pt>
                <c:pt idx="2518">
                  <c:v>162</c:v>
                </c:pt>
                <c:pt idx="2519">
                  <c:v>161</c:v>
                </c:pt>
                <c:pt idx="2520">
                  <c:v>166</c:v>
                </c:pt>
                <c:pt idx="2521">
                  <c:v>161.99999999999989</c:v>
                </c:pt>
                <c:pt idx="2522">
                  <c:v>160</c:v>
                </c:pt>
                <c:pt idx="2523">
                  <c:v>160</c:v>
                </c:pt>
                <c:pt idx="2524">
                  <c:v>158</c:v>
                </c:pt>
                <c:pt idx="2525">
                  <c:v>160</c:v>
                </c:pt>
                <c:pt idx="2526">
                  <c:v>159.00000000000011</c:v>
                </c:pt>
                <c:pt idx="2527">
                  <c:v>156.99999999999989</c:v>
                </c:pt>
                <c:pt idx="2528">
                  <c:v>156.99999999999989</c:v>
                </c:pt>
                <c:pt idx="2529">
                  <c:v>155</c:v>
                </c:pt>
                <c:pt idx="2530">
                  <c:v>158</c:v>
                </c:pt>
                <c:pt idx="2531">
                  <c:v>163.00000000000011</c:v>
                </c:pt>
                <c:pt idx="2532">
                  <c:v>165</c:v>
                </c:pt>
                <c:pt idx="2533">
                  <c:v>162.00000000000011</c:v>
                </c:pt>
                <c:pt idx="2534">
                  <c:v>161</c:v>
                </c:pt>
                <c:pt idx="2535">
                  <c:v>164.00000000000011</c:v>
                </c:pt>
                <c:pt idx="2536">
                  <c:v>169</c:v>
                </c:pt>
                <c:pt idx="2537">
                  <c:v>170</c:v>
                </c:pt>
                <c:pt idx="2538">
                  <c:v>172</c:v>
                </c:pt>
                <c:pt idx="2539">
                  <c:v>172.99999999999989</c:v>
                </c:pt>
                <c:pt idx="2540">
                  <c:v>173.99999999999989</c:v>
                </c:pt>
                <c:pt idx="2541">
                  <c:v>168.99999999999989</c:v>
                </c:pt>
                <c:pt idx="2542">
                  <c:v>173.00000000000011</c:v>
                </c:pt>
                <c:pt idx="2543">
                  <c:v>182</c:v>
                </c:pt>
                <c:pt idx="2544">
                  <c:v>181</c:v>
                </c:pt>
                <c:pt idx="2545">
                  <c:v>180.99999999999989</c:v>
                </c:pt>
                <c:pt idx="2546">
                  <c:v>184</c:v>
                </c:pt>
                <c:pt idx="2547">
                  <c:v>188.99999999999989</c:v>
                </c:pt>
                <c:pt idx="2548">
                  <c:v>175</c:v>
                </c:pt>
                <c:pt idx="2549">
                  <c:v>180.00000000000011</c:v>
                </c:pt>
                <c:pt idx="2550">
                  <c:v>179</c:v>
                </c:pt>
                <c:pt idx="2551">
                  <c:v>183</c:v>
                </c:pt>
                <c:pt idx="2552">
                  <c:v>183.00000000000011</c:v>
                </c:pt>
                <c:pt idx="2553">
                  <c:v>182</c:v>
                </c:pt>
                <c:pt idx="2554">
                  <c:v>178.99999999999989</c:v>
                </c:pt>
                <c:pt idx="2555">
                  <c:v>179</c:v>
                </c:pt>
                <c:pt idx="2556">
                  <c:v>183</c:v>
                </c:pt>
                <c:pt idx="2557">
                  <c:v>181.00000000000011</c:v>
                </c:pt>
                <c:pt idx="2558">
                  <c:v>179.99999999999989</c:v>
                </c:pt>
                <c:pt idx="2559">
                  <c:v>178.99999999999989</c:v>
                </c:pt>
                <c:pt idx="2560">
                  <c:v>176.99999999999989</c:v>
                </c:pt>
                <c:pt idx="2561">
                  <c:v>181.99999999999989</c:v>
                </c:pt>
                <c:pt idx="2562">
                  <c:v>184.00000000000011</c:v>
                </c:pt>
                <c:pt idx="2563">
                  <c:v>189</c:v>
                </c:pt>
                <c:pt idx="2564">
                  <c:v>185.00000000000011</c:v>
                </c:pt>
                <c:pt idx="2565">
                  <c:v>187.99999999999989</c:v>
                </c:pt>
                <c:pt idx="2566">
                  <c:v>183.99999999999989</c:v>
                </c:pt>
                <c:pt idx="2567">
                  <c:v>189</c:v>
                </c:pt>
                <c:pt idx="2568">
                  <c:v>191.00000000000011</c:v>
                </c:pt>
                <c:pt idx="2569">
                  <c:v>183</c:v>
                </c:pt>
                <c:pt idx="2570">
                  <c:v>191</c:v>
                </c:pt>
                <c:pt idx="2571">
                  <c:v>173.00000000000011</c:v>
                </c:pt>
                <c:pt idx="2572">
                  <c:v>171.00000000000011</c:v>
                </c:pt>
                <c:pt idx="2573">
                  <c:v>172.99999999999989</c:v>
                </c:pt>
                <c:pt idx="2574">
                  <c:v>161</c:v>
                </c:pt>
                <c:pt idx="2575">
                  <c:v>160.00000000000011</c:v>
                </c:pt>
                <c:pt idx="2576">
                  <c:v>162.99999999999989</c:v>
                </c:pt>
                <c:pt idx="2577">
                  <c:v>167</c:v>
                </c:pt>
                <c:pt idx="2578">
                  <c:v>167</c:v>
                </c:pt>
                <c:pt idx="2579">
                  <c:v>167</c:v>
                </c:pt>
                <c:pt idx="2580">
                  <c:v>176</c:v>
                </c:pt>
                <c:pt idx="2581">
                  <c:v>173.00000000000011</c:v>
                </c:pt>
                <c:pt idx="2582">
                  <c:v>180</c:v>
                </c:pt>
                <c:pt idx="2583">
                  <c:v>182.99999999999989</c:v>
                </c:pt>
                <c:pt idx="2584">
                  <c:v>185.00000000000011</c:v>
                </c:pt>
                <c:pt idx="2585">
                  <c:v>182</c:v>
                </c:pt>
                <c:pt idx="2586">
                  <c:v>186</c:v>
                </c:pt>
                <c:pt idx="2587">
                  <c:v>184.00000000000011</c:v>
                </c:pt>
                <c:pt idx="2588">
                  <c:v>182</c:v>
                </c:pt>
                <c:pt idx="2589">
                  <c:v>182</c:v>
                </c:pt>
                <c:pt idx="2590">
                  <c:v>175</c:v>
                </c:pt>
                <c:pt idx="2591">
                  <c:v>174</c:v>
                </c:pt>
                <c:pt idx="2592">
                  <c:v>182</c:v>
                </c:pt>
                <c:pt idx="2593">
                  <c:v>181.00000000000011</c:v>
                </c:pt>
                <c:pt idx="2594">
                  <c:v>178.99999999999989</c:v>
                </c:pt>
                <c:pt idx="2595">
                  <c:v>182</c:v>
                </c:pt>
                <c:pt idx="2596">
                  <c:v>186.99999999999989</c:v>
                </c:pt>
                <c:pt idx="2597">
                  <c:v>181.00000000000011</c:v>
                </c:pt>
                <c:pt idx="2598">
                  <c:v>183</c:v>
                </c:pt>
                <c:pt idx="2599">
                  <c:v>186.99999999999989</c:v>
                </c:pt>
                <c:pt idx="2600">
                  <c:v>196.00000000000011</c:v>
                </c:pt>
                <c:pt idx="2601">
                  <c:v>193.00000000000011</c:v>
                </c:pt>
                <c:pt idx="2602">
                  <c:v>193.00000000000011</c:v>
                </c:pt>
                <c:pt idx="2603">
                  <c:v>190.99999999999989</c:v>
                </c:pt>
                <c:pt idx="2604">
                  <c:v>190.99999999999989</c:v>
                </c:pt>
                <c:pt idx="2605">
                  <c:v>201.00000000000011</c:v>
                </c:pt>
                <c:pt idx="2606">
                  <c:v>208</c:v>
                </c:pt>
                <c:pt idx="2607">
                  <c:v>205</c:v>
                </c:pt>
                <c:pt idx="2608">
                  <c:v>199</c:v>
                </c:pt>
                <c:pt idx="2609">
                  <c:v>199</c:v>
                </c:pt>
                <c:pt idx="2610">
                  <c:v>214.00000000000011</c:v>
                </c:pt>
                <c:pt idx="2611">
                  <c:v>218.99999999999989</c:v>
                </c:pt>
                <c:pt idx="2612">
                  <c:v>217</c:v>
                </c:pt>
                <c:pt idx="2613">
                  <c:v>193</c:v>
                </c:pt>
                <c:pt idx="2614">
                  <c:v>195.99999999999989</c:v>
                </c:pt>
                <c:pt idx="2615">
                  <c:v>198.00000000000011</c:v>
                </c:pt>
                <c:pt idx="2616">
                  <c:v>198.00000000000011</c:v>
                </c:pt>
                <c:pt idx="2617">
                  <c:v>186.99999999999989</c:v>
                </c:pt>
                <c:pt idx="2618">
                  <c:v>187.99999999999989</c:v>
                </c:pt>
                <c:pt idx="2619">
                  <c:v>189.00000000000011</c:v>
                </c:pt>
                <c:pt idx="2620">
                  <c:v>193</c:v>
                </c:pt>
                <c:pt idx="2621">
                  <c:v>193</c:v>
                </c:pt>
                <c:pt idx="2622">
                  <c:v>194.99999999999989</c:v>
                </c:pt>
                <c:pt idx="2623">
                  <c:v>199</c:v>
                </c:pt>
                <c:pt idx="2624">
                  <c:v>199</c:v>
                </c:pt>
                <c:pt idx="2625">
                  <c:v>179</c:v>
                </c:pt>
                <c:pt idx="2626">
                  <c:v>181.99999999999989</c:v>
                </c:pt>
                <c:pt idx="2627">
                  <c:v>175.00000000000011</c:v>
                </c:pt>
                <c:pt idx="2628">
                  <c:v>180</c:v>
                </c:pt>
                <c:pt idx="2629">
                  <c:v>180</c:v>
                </c:pt>
                <c:pt idx="2630">
                  <c:v>179</c:v>
                </c:pt>
                <c:pt idx="2631">
                  <c:v>184</c:v>
                </c:pt>
                <c:pt idx="2632">
                  <c:v>181.00000000000011</c:v>
                </c:pt>
                <c:pt idx="2633">
                  <c:v>184</c:v>
                </c:pt>
                <c:pt idx="2634">
                  <c:v>185.99999999999989</c:v>
                </c:pt>
                <c:pt idx="2635">
                  <c:v>199</c:v>
                </c:pt>
                <c:pt idx="2636">
                  <c:v>184</c:v>
                </c:pt>
                <c:pt idx="2637">
                  <c:v>180.99999999999989</c:v>
                </c:pt>
                <c:pt idx="2638">
                  <c:v>183</c:v>
                </c:pt>
                <c:pt idx="2639">
                  <c:v>185.99999999999989</c:v>
                </c:pt>
                <c:pt idx="2640">
                  <c:v>186.99999999999989</c:v>
                </c:pt>
                <c:pt idx="2641">
                  <c:v>186.99999999999989</c:v>
                </c:pt>
                <c:pt idx="2642">
                  <c:v>145.99999999999989</c:v>
                </c:pt>
                <c:pt idx="2643">
                  <c:v>156.00000000000011</c:v>
                </c:pt>
                <c:pt idx="2644">
                  <c:v>165</c:v>
                </c:pt>
                <c:pt idx="2645">
                  <c:v>169.99999999999989</c:v>
                </c:pt>
                <c:pt idx="2646">
                  <c:v>161.99999999999989</c:v>
                </c:pt>
                <c:pt idx="2647">
                  <c:v>147.00000000000011</c:v>
                </c:pt>
                <c:pt idx="2648">
                  <c:v>133</c:v>
                </c:pt>
                <c:pt idx="2649">
                  <c:v>131.00000000000011</c:v>
                </c:pt>
                <c:pt idx="2650">
                  <c:v>126</c:v>
                </c:pt>
                <c:pt idx="2651">
                  <c:v>135.99999999999989</c:v>
                </c:pt>
                <c:pt idx="2652">
                  <c:v>152.99999999999989</c:v>
                </c:pt>
                <c:pt idx="2653">
                  <c:v>157</c:v>
                </c:pt>
                <c:pt idx="2654">
                  <c:v>154.99999999999989</c:v>
                </c:pt>
                <c:pt idx="2655">
                  <c:v>152.99999999999989</c:v>
                </c:pt>
                <c:pt idx="2656">
                  <c:v>127.9999999999999</c:v>
                </c:pt>
                <c:pt idx="2657">
                  <c:v>117</c:v>
                </c:pt>
                <c:pt idx="2658">
                  <c:v>117</c:v>
                </c:pt>
                <c:pt idx="2659">
                  <c:v>118</c:v>
                </c:pt>
                <c:pt idx="2660">
                  <c:v>118</c:v>
                </c:pt>
                <c:pt idx="2661">
                  <c:v>110</c:v>
                </c:pt>
                <c:pt idx="2662">
                  <c:v>139.99999999999989</c:v>
                </c:pt>
                <c:pt idx="2663">
                  <c:v>129.99999999999989</c:v>
                </c:pt>
                <c:pt idx="2664">
                  <c:v>134</c:v>
                </c:pt>
                <c:pt idx="2665">
                  <c:v>133</c:v>
                </c:pt>
                <c:pt idx="2666">
                  <c:v>120.9999999999999</c:v>
                </c:pt>
                <c:pt idx="2667">
                  <c:v>114.9999999999999</c:v>
                </c:pt>
                <c:pt idx="2668">
                  <c:v>130.00000000000011</c:v>
                </c:pt>
                <c:pt idx="2669">
                  <c:v>127.9999999999999</c:v>
                </c:pt>
                <c:pt idx="2670">
                  <c:v>130.00000000000011</c:v>
                </c:pt>
                <c:pt idx="2671">
                  <c:v>131.00000000000011</c:v>
                </c:pt>
                <c:pt idx="2672">
                  <c:v>118.9999999999999</c:v>
                </c:pt>
                <c:pt idx="2673">
                  <c:v>115</c:v>
                </c:pt>
                <c:pt idx="2674">
                  <c:v>114.0000000000001</c:v>
                </c:pt>
                <c:pt idx="2675">
                  <c:v>116</c:v>
                </c:pt>
                <c:pt idx="2676">
                  <c:v>114.0000000000001</c:v>
                </c:pt>
                <c:pt idx="2677">
                  <c:v>108</c:v>
                </c:pt>
                <c:pt idx="2678">
                  <c:v>99.000000000000028</c:v>
                </c:pt>
                <c:pt idx="2679">
                  <c:v>101.0000000000002</c:v>
                </c:pt>
                <c:pt idx="2680">
                  <c:v>113.0000000000001</c:v>
                </c:pt>
                <c:pt idx="2681">
                  <c:v>108</c:v>
                </c:pt>
                <c:pt idx="2682">
                  <c:v>106.0000000000001</c:v>
                </c:pt>
                <c:pt idx="2683">
                  <c:v>87.999999999999901</c:v>
                </c:pt>
                <c:pt idx="2684">
                  <c:v>87.999999999999901</c:v>
                </c:pt>
                <c:pt idx="2685">
                  <c:v>92.999999999999972</c:v>
                </c:pt>
                <c:pt idx="2686">
                  <c:v>92</c:v>
                </c:pt>
                <c:pt idx="2687">
                  <c:v>100</c:v>
                </c:pt>
                <c:pt idx="2688">
                  <c:v>94.999999999999929</c:v>
                </c:pt>
                <c:pt idx="2689">
                  <c:v>91.000000000000014</c:v>
                </c:pt>
                <c:pt idx="2690">
                  <c:v>76.999999999999957</c:v>
                </c:pt>
                <c:pt idx="2691">
                  <c:v>69.999999999999929</c:v>
                </c:pt>
                <c:pt idx="2692">
                  <c:v>69.999999999999929</c:v>
                </c:pt>
                <c:pt idx="2693">
                  <c:v>69.999999999999929</c:v>
                </c:pt>
                <c:pt idx="2694">
                  <c:v>73.000000000000043</c:v>
                </c:pt>
                <c:pt idx="2695">
                  <c:v>77.999999999999943</c:v>
                </c:pt>
                <c:pt idx="2696">
                  <c:v>81.999999999999858</c:v>
                </c:pt>
                <c:pt idx="2697">
                  <c:v>78.999999999999915</c:v>
                </c:pt>
                <c:pt idx="2698">
                  <c:v>61.999999999999922</c:v>
                </c:pt>
                <c:pt idx="2699">
                  <c:v>70.000000000000114</c:v>
                </c:pt>
                <c:pt idx="2700">
                  <c:v>86.000000000000114</c:v>
                </c:pt>
                <c:pt idx="2701">
                  <c:v>86.000000000000114</c:v>
                </c:pt>
                <c:pt idx="2702">
                  <c:v>83</c:v>
                </c:pt>
                <c:pt idx="2703">
                  <c:v>87.000000000000099</c:v>
                </c:pt>
                <c:pt idx="2704">
                  <c:v>88.000000000000085</c:v>
                </c:pt>
                <c:pt idx="2705">
                  <c:v>84.999999999999972</c:v>
                </c:pt>
                <c:pt idx="2706">
                  <c:v>83.999999999999986</c:v>
                </c:pt>
                <c:pt idx="2707">
                  <c:v>81.999999999999858</c:v>
                </c:pt>
                <c:pt idx="2708">
                  <c:v>85.999999999999943</c:v>
                </c:pt>
                <c:pt idx="2709">
                  <c:v>86.999999999999915</c:v>
                </c:pt>
                <c:pt idx="2710">
                  <c:v>88.999999999999886</c:v>
                </c:pt>
                <c:pt idx="2711">
                  <c:v>80.000000000000071</c:v>
                </c:pt>
                <c:pt idx="2712">
                  <c:v>80.000000000000071</c:v>
                </c:pt>
                <c:pt idx="2713">
                  <c:v>79.000000000000085</c:v>
                </c:pt>
                <c:pt idx="2714">
                  <c:v>81.000000000000057</c:v>
                </c:pt>
                <c:pt idx="2715">
                  <c:v>84.000000000000171</c:v>
                </c:pt>
                <c:pt idx="2716">
                  <c:v>80.000000000000071</c:v>
                </c:pt>
                <c:pt idx="2717">
                  <c:v>91.000000000000014</c:v>
                </c:pt>
                <c:pt idx="2718">
                  <c:v>91.000000000000014</c:v>
                </c:pt>
                <c:pt idx="2719">
                  <c:v>91.000000000000014</c:v>
                </c:pt>
                <c:pt idx="2720">
                  <c:v>96.000000000000085</c:v>
                </c:pt>
                <c:pt idx="2721">
                  <c:v>99.000000000000028</c:v>
                </c:pt>
                <c:pt idx="2722">
                  <c:v>89.000000000000057</c:v>
                </c:pt>
                <c:pt idx="2723">
                  <c:v>94.000000000000128</c:v>
                </c:pt>
                <c:pt idx="2724">
                  <c:v>96.000000000000085</c:v>
                </c:pt>
                <c:pt idx="2725">
                  <c:v>97.000000000000057</c:v>
                </c:pt>
                <c:pt idx="2726">
                  <c:v>92.999999999999972</c:v>
                </c:pt>
                <c:pt idx="2727">
                  <c:v>86.000000000000114</c:v>
                </c:pt>
                <c:pt idx="2728">
                  <c:v>83</c:v>
                </c:pt>
                <c:pt idx="2729">
                  <c:v>83.999999999999986</c:v>
                </c:pt>
                <c:pt idx="2730">
                  <c:v>89.999999999999858</c:v>
                </c:pt>
                <c:pt idx="2731">
                  <c:v>86.999999999999915</c:v>
                </c:pt>
                <c:pt idx="2732">
                  <c:v>86.999999999999915</c:v>
                </c:pt>
                <c:pt idx="2733">
                  <c:v>83.999999999999986</c:v>
                </c:pt>
                <c:pt idx="2734">
                  <c:v>82.000000000000028</c:v>
                </c:pt>
                <c:pt idx="2735">
                  <c:v>76.999999999999957</c:v>
                </c:pt>
                <c:pt idx="2736">
                  <c:v>81.000000000000057</c:v>
                </c:pt>
                <c:pt idx="2737">
                  <c:v>79.000000000000085</c:v>
                </c:pt>
                <c:pt idx="2738">
                  <c:v>87.999999999999901</c:v>
                </c:pt>
                <c:pt idx="2739">
                  <c:v>87.999999999999901</c:v>
                </c:pt>
                <c:pt idx="2740">
                  <c:v>83.999999999999986</c:v>
                </c:pt>
                <c:pt idx="2741">
                  <c:v>84.999999999999972</c:v>
                </c:pt>
                <c:pt idx="2742">
                  <c:v>84.999999999999972</c:v>
                </c:pt>
                <c:pt idx="2743">
                  <c:v>101</c:v>
                </c:pt>
                <c:pt idx="2744">
                  <c:v>102</c:v>
                </c:pt>
                <c:pt idx="2745">
                  <c:v>106.9999999999999</c:v>
                </c:pt>
                <c:pt idx="2746">
                  <c:v>110</c:v>
                </c:pt>
                <c:pt idx="2747">
                  <c:v>109</c:v>
                </c:pt>
                <c:pt idx="2748">
                  <c:v>103.9999999999999</c:v>
                </c:pt>
                <c:pt idx="2749">
                  <c:v>103.9999999999999</c:v>
                </c:pt>
                <c:pt idx="2750">
                  <c:v>102</c:v>
                </c:pt>
                <c:pt idx="2751">
                  <c:v>92.999999999999972</c:v>
                </c:pt>
                <c:pt idx="2752">
                  <c:v>93.999999999999943</c:v>
                </c:pt>
                <c:pt idx="2753">
                  <c:v>94.999999999999929</c:v>
                </c:pt>
                <c:pt idx="2754">
                  <c:v>101.0000000000002</c:v>
                </c:pt>
                <c:pt idx="2755">
                  <c:v>111.0000000000001</c:v>
                </c:pt>
                <c:pt idx="2756">
                  <c:v>110.0000000000001</c:v>
                </c:pt>
                <c:pt idx="2757">
                  <c:v>106.0000000000001</c:v>
                </c:pt>
                <c:pt idx="2758">
                  <c:v>109</c:v>
                </c:pt>
                <c:pt idx="2759">
                  <c:v>108</c:v>
                </c:pt>
                <c:pt idx="2760">
                  <c:v>98.000000000000043</c:v>
                </c:pt>
                <c:pt idx="2761">
                  <c:v>101</c:v>
                </c:pt>
                <c:pt idx="2762">
                  <c:v>115</c:v>
                </c:pt>
                <c:pt idx="2763">
                  <c:v>123</c:v>
                </c:pt>
                <c:pt idx="2764">
                  <c:v>131.00000000000011</c:v>
                </c:pt>
                <c:pt idx="2765">
                  <c:v>104.9999999999999</c:v>
                </c:pt>
                <c:pt idx="2766">
                  <c:v>114.9999999999999</c:v>
                </c:pt>
                <c:pt idx="2767">
                  <c:v>105.9999999999999</c:v>
                </c:pt>
                <c:pt idx="2768">
                  <c:v>102</c:v>
                </c:pt>
                <c:pt idx="2769">
                  <c:v>104.9999999999999</c:v>
                </c:pt>
                <c:pt idx="2770">
                  <c:v>107.9999999999998</c:v>
                </c:pt>
                <c:pt idx="2771">
                  <c:v>117</c:v>
                </c:pt>
                <c:pt idx="2772">
                  <c:v>118.0000000000001</c:v>
                </c:pt>
                <c:pt idx="2773">
                  <c:v>131.00000000000011</c:v>
                </c:pt>
                <c:pt idx="2774">
                  <c:v>135.00000000000011</c:v>
                </c:pt>
                <c:pt idx="2775">
                  <c:v>148.00000000000011</c:v>
                </c:pt>
                <c:pt idx="2776">
                  <c:v>145.00000000000011</c:v>
                </c:pt>
                <c:pt idx="2777">
                  <c:v>130.99999999999989</c:v>
                </c:pt>
                <c:pt idx="2778">
                  <c:v>125</c:v>
                </c:pt>
                <c:pt idx="2779">
                  <c:v>119.9999999999999</c:v>
                </c:pt>
                <c:pt idx="2780">
                  <c:v>118.9999999999999</c:v>
                </c:pt>
                <c:pt idx="2781">
                  <c:v>112.9999999999999</c:v>
                </c:pt>
                <c:pt idx="2782">
                  <c:v>111.9999999999999</c:v>
                </c:pt>
                <c:pt idx="2783">
                  <c:v>125</c:v>
                </c:pt>
                <c:pt idx="2784">
                  <c:v>129.00000000000011</c:v>
                </c:pt>
                <c:pt idx="2785">
                  <c:v>143</c:v>
                </c:pt>
                <c:pt idx="2786">
                  <c:v>138.00000000000011</c:v>
                </c:pt>
                <c:pt idx="2787">
                  <c:v>139.00000000000011</c:v>
                </c:pt>
                <c:pt idx="2788">
                  <c:v>135</c:v>
                </c:pt>
                <c:pt idx="2789">
                  <c:v>130.99999999999989</c:v>
                </c:pt>
                <c:pt idx="2790">
                  <c:v>126</c:v>
                </c:pt>
                <c:pt idx="2791">
                  <c:v>127.9999999999999</c:v>
                </c:pt>
                <c:pt idx="2792">
                  <c:v>127.9999999999999</c:v>
                </c:pt>
                <c:pt idx="2793">
                  <c:v>135</c:v>
                </c:pt>
                <c:pt idx="2794">
                  <c:v>136.99999999999989</c:v>
                </c:pt>
                <c:pt idx="2795">
                  <c:v>147.99999999999989</c:v>
                </c:pt>
                <c:pt idx="2796">
                  <c:v>141</c:v>
                </c:pt>
                <c:pt idx="2797">
                  <c:v>143.99999999999989</c:v>
                </c:pt>
                <c:pt idx="2798">
                  <c:v>145.00000000000011</c:v>
                </c:pt>
                <c:pt idx="2799">
                  <c:v>148.00000000000011</c:v>
                </c:pt>
                <c:pt idx="2800">
                  <c:v>155.00000000000011</c:v>
                </c:pt>
                <c:pt idx="2801">
                  <c:v>151.0000000000002</c:v>
                </c:pt>
                <c:pt idx="2802">
                  <c:v>152.00000000000011</c:v>
                </c:pt>
                <c:pt idx="2803">
                  <c:v>142</c:v>
                </c:pt>
                <c:pt idx="2804">
                  <c:v>139.00000000000011</c:v>
                </c:pt>
                <c:pt idx="2805">
                  <c:v>127.0000000000001</c:v>
                </c:pt>
                <c:pt idx="2806">
                  <c:v>132</c:v>
                </c:pt>
                <c:pt idx="2807">
                  <c:v>134</c:v>
                </c:pt>
                <c:pt idx="2808">
                  <c:v>144.00000000000011</c:v>
                </c:pt>
                <c:pt idx="2809">
                  <c:v>141</c:v>
                </c:pt>
                <c:pt idx="2810">
                  <c:v>135.00000000000011</c:v>
                </c:pt>
                <c:pt idx="2811">
                  <c:v>143</c:v>
                </c:pt>
                <c:pt idx="2812">
                  <c:v>138.00000000000011</c:v>
                </c:pt>
                <c:pt idx="2813">
                  <c:v>134</c:v>
                </c:pt>
                <c:pt idx="2814">
                  <c:v>132</c:v>
                </c:pt>
                <c:pt idx="2815">
                  <c:v>126</c:v>
                </c:pt>
                <c:pt idx="2816">
                  <c:v>119.0000000000001</c:v>
                </c:pt>
                <c:pt idx="2817">
                  <c:v>118</c:v>
                </c:pt>
                <c:pt idx="2818">
                  <c:v>112.0000000000001</c:v>
                </c:pt>
                <c:pt idx="2819">
                  <c:v>112.0000000000001</c:v>
                </c:pt>
                <c:pt idx="2820">
                  <c:v>124</c:v>
                </c:pt>
                <c:pt idx="2821">
                  <c:v>124</c:v>
                </c:pt>
                <c:pt idx="2822">
                  <c:v>118.9999999999999</c:v>
                </c:pt>
                <c:pt idx="2823">
                  <c:v>127</c:v>
                </c:pt>
                <c:pt idx="2824">
                  <c:v>127</c:v>
                </c:pt>
                <c:pt idx="2825">
                  <c:v>132</c:v>
                </c:pt>
                <c:pt idx="2826">
                  <c:v>123</c:v>
                </c:pt>
                <c:pt idx="2827">
                  <c:v>123</c:v>
                </c:pt>
                <c:pt idx="2828">
                  <c:v>121.0000000000001</c:v>
                </c:pt>
                <c:pt idx="2829">
                  <c:v>123</c:v>
                </c:pt>
                <c:pt idx="2830">
                  <c:v>125</c:v>
                </c:pt>
                <c:pt idx="2831">
                  <c:v>124</c:v>
                </c:pt>
                <c:pt idx="2832">
                  <c:v>131.00000000000011</c:v>
                </c:pt>
                <c:pt idx="2833">
                  <c:v>131.00000000000011</c:v>
                </c:pt>
                <c:pt idx="2834">
                  <c:v>130.00000000000011</c:v>
                </c:pt>
                <c:pt idx="2835">
                  <c:v>125</c:v>
                </c:pt>
                <c:pt idx="2836">
                  <c:v>124</c:v>
                </c:pt>
                <c:pt idx="2837">
                  <c:v>126</c:v>
                </c:pt>
                <c:pt idx="2838">
                  <c:v>126</c:v>
                </c:pt>
                <c:pt idx="2839">
                  <c:v>124</c:v>
                </c:pt>
                <c:pt idx="2840">
                  <c:v>111.0000000000001</c:v>
                </c:pt>
                <c:pt idx="2841">
                  <c:v>106.0000000000001</c:v>
                </c:pt>
                <c:pt idx="2842">
                  <c:v>105.0000000000001</c:v>
                </c:pt>
                <c:pt idx="2843">
                  <c:v>122.9999999999999</c:v>
                </c:pt>
                <c:pt idx="2844">
                  <c:v>125</c:v>
                </c:pt>
                <c:pt idx="2845">
                  <c:v>127.9999999999999</c:v>
                </c:pt>
                <c:pt idx="2846">
                  <c:v>129.99999999999989</c:v>
                </c:pt>
                <c:pt idx="2847">
                  <c:v>128.99999999999989</c:v>
                </c:pt>
                <c:pt idx="2848">
                  <c:v>118.0000000000001</c:v>
                </c:pt>
                <c:pt idx="2849">
                  <c:v>114.0000000000001</c:v>
                </c:pt>
                <c:pt idx="2850">
                  <c:v>114.0000000000001</c:v>
                </c:pt>
                <c:pt idx="2851">
                  <c:v>113.0000000000001</c:v>
                </c:pt>
                <c:pt idx="2852">
                  <c:v>104.0000000000001</c:v>
                </c:pt>
                <c:pt idx="2853">
                  <c:v>109</c:v>
                </c:pt>
                <c:pt idx="2854">
                  <c:v>108</c:v>
                </c:pt>
                <c:pt idx="2855">
                  <c:v>106.0000000000001</c:v>
                </c:pt>
                <c:pt idx="2856">
                  <c:v>104.9999999999999</c:v>
                </c:pt>
                <c:pt idx="2857">
                  <c:v>98.000000000000043</c:v>
                </c:pt>
                <c:pt idx="2858">
                  <c:v>114.0000000000001</c:v>
                </c:pt>
                <c:pt idx="2859">
                  <c:v>117</c:v>
                </c:pt>
                <c:pt idx="2860">
                  <c:v>122.0000000000001</c:v>
                </c:pt>
                <c:pt idx="2861">
                  <c:v>118</c:v>
                </c:pt>
                <c:pt idx="2862">
                  <c:v>127</c:v>
                </c:pt>
                <c:pt idx="2863">
                  <c:v>109</c:v>
                </c:pt>
                <c:pt idx="2864">
                  <c:v>109</c:v>
                </c:pt>
                <c:pt idx="2865">
                  <c:v>109</c:v>
                </c:pt>
                <c:pt idx="2866">
                  <c:v>110</c:v>
                </c:pt>
                <c:pt idx="2867">
                  <c:v>108</c:v>
                </c:pt>
                <c:pt idx="2868">
                  <c:v>109</c:v>
                </c:pt>
                <c:pt idx="2869">
                  <c:v>106.0000000000001</c:v>
                </c:pt>
                <c:pt idx="2870">
                  <c:v>100</c:v>
                </c:pt>
                <c:pt idx="2871">
                  <c:v>99.000000000000028</c:v>
                </c:pt>
                <c:pt idx="2872">
                  <c:v>90.000000000000028</c:v>
                </c:pt>
                <c:pt idx="2873">
                  <c:v>85.999999999999943</c:v>
                </c:pt>
                <c:pt idx="2874">
                  <c:v>88.000000000000085</c:v>
                </c:pt>
                <c:pt idx="2875">
                  <c:v>98.000000000000043</c:v>
                </c:pt>
                <c:pt idx="2876">
                  <c:v>89.000000000000057</c:v>
                </c:pt>
                <c:pt idx="2877">
                  <c:v>92.000000000000171</c:v>
                </c:pt>
                <c:pt idx="2878">
                  <c:v>86.000000000000114</c:v>
                </c:pt>
                <c:pt idx="2879">
                  <c:v>90.000000000000028</c:v>
                </c:pt>
                <c:pt idx="2880">
                  <c:v>96.999999999999886</c:v>
                </c:pt>
                <c:pt idx="2881">
                  <c:v>100</c:v>
                </c:pt>
                <c:pt idx="2882">
                  <c:v>66.000000000000014</c:v>
                </c:pt>
                <c:pt idx="2883">
                  <c:v>69.999999999999929</c:v>
                </c:pt>
                <c:pt idx="2884">
                  <c:v>67.999999999999972</c:v>
                </c:pt>
                <c:pt idx="2885">
                  <c:v>63.999999999999879</c:v>
                </c:pt>
                <c:pt idx="2886">
                  <c:v>75</c:v>
                </c:pt>
                <c:pt idx="2887">
                  <c:v>64.000000000000057</c:v>
                </c:pt>
                <c:pt idx="2888">
                  <c:v>64.000000000000057</c:v>
                </c:pt>
                <c:pt idx="2889">
                  <c:v>65.000000000000028</c:v>
                </c:pt>
                <c:pt idx="2890">
                  <c:v>66.000000000000014</c:v>
                </c:pt>
                <c:pt idx="2891">
                  <c:v>60.999999999999943</c:v>
                </c:pt>
                <c:pt idx="2892">
                  <c:v>80.999999999999872</c:v>
                </c:pt>
                <c:pt idx="2893">
                  <c:v>76.999999999999957</c:v>
                </c:pt>
                <c:pt idx="2894">
                  <c:v>76.999999999999957</c:v>
                </c:pt>
                <c:pt idx="2895">
                  <c:v>61.999999999999922</c:v>
                </c:pt>
                <c:pt idx="2896">
                  <c:v>61.999999999999922</c:v>
                </c:pt>
                <c:pt idx="2897">
                  <c:v>76.999999999999957</c:v>
                </c:pt>
                <c:pt idx="2898">
                  <c:v>76.999999999999957</c:v>
                </c:pt>
                <c:pt idx="2899">
                  <c:v>74.000000000000028</c:v>
                </c:pt>
                <c:pt idx="2900">
                  <c:v>79.000000000000085</c:v>
                </c:pt>
                <c:pt idx="2901">
                  <c:v>74.000000000000028</c:v>
                </c:pt>
                <c:pt idx="2902">
                  <c:v>60.999999999999943</c:v>
                </c:pt>
                <c:pt idx="2903">
                  <c:v>77.999999999999943</c:v>
                </c:pt>
                <c:pt idx="2904">
                  <c:v>76.999999999999957</c:v>
                </c:pt>
                <c:pt idx="2905">
                  <c:v>74.000000000000028</c:v>
                </c:pt>
                <c:pt idx="2906">
                  <c:v>82.000000000000028</c:v>
                </c:pt>
                <c:pt idx="2907">
                  <c:v>78.999999999999915</c:v>
                </c:pt>
                <c:pt idx="2908">
                  <c:v>67</c:v>
                </c:pt>
                <c:pt idx="2909">
                  <c:v>66.000000000000014</c:v>
                </c:pt>
                <c:pt idx="2910">
                  <c:v>73.000000000000043</c:v>
                </c:pt>
                <c:pt idx="2911">
                  <c:v>73.000000000000043</c:v>
                </c:pt>
                <c:pt idx="2912">
                  <c:v>64.000000000000057</c:v>
                </c:pt>
                <c:pt idx="2913">
                  <c:v>73.000000000000043</c:v>
                </c:pt>
                <c:pt idx="2914">
                  <c:v>74.000000000000028</c:v>
                </c:pt>
                <c:pt idx="2915">
                  <c:v>71.000000000000085</c:v>
                </c:pt>
                <c:pt idx="2916">
                  <c:v>67</c:v>
                </c:pt>
                <c:pt idx="2917">
                  <c:v>67</c:v>
                </c:pt>
                <c:pt idx="2918">
                  <c:v>58.999999999999993</c:v>
                </c:pt>
                <c:pt idx="2919">
                  <c:v>59.999999999999957</c:v>
                </c:pt>
                <c:pt idx="2920">
                  <c:v>60.999999999999943</c:v>
                </c:pt>
                <c:pt idx="2921">
                  <c:v>64.000000000000057</c:v>
                </c:pt>
                <c:pt idx="2922">
                  <c:v>59.999999999999957</c:v>
                </c:pt>
                <c:pt idx="2923">
                  <c:v>59.000000000000163</c:v>
                </c:pt>
                <c:pt idx="2924">
                  <c:v>63.000000000000078</c:v>
                </c:pt>
                <c:pt idx="2925">
                  <c:v>83</c:v>
                </c:pt>
                <c:pt idx="2926">
                  <c:v>80.000000000000071</c:v>
                </c:pt>
                <c:pt idx="2927">
                  <c:v>75</c:v>
                </c:pt>
                <c:pt idx="2928">
                  <c:v>62.999999999999901</c:v>
                </c:pt>
                <c:pt idx="2929">
                  <c:v>63.999999999999879</c:v>
                </c:pt>
                <c:pt idx="2930">
                  <c:v>69.999999999999929</c:v>
                </c:pt>
                <c:pt idx="2931">
                  <c:v>65.000000000000028</c:v>
                </c:pt>
                <c:pt idx="2932">
                  <c:v>61.999999999999922</c:v>
                </c:pt>
                <c:pt idx="2933">
                  <c:v>57.000000000000028</c:v>
                </c:pt>
                <c:pt idx="2934">
                  <c:v>57.000000000000028</c:v>
                </c:pt>
                <c:pt idx="2935">
                  <c:v>54.000000000000092</c:v>
                </c:pt>
                <c:pt idx="2936">
                  <c:v>50</c:v>
                </c:pt>
                <c:pt idx="2937">
                  <c:v>50.999999999999979</c:v>
                </c:pt>
                <c:pt idx="2938">
                  <c:v>61.999999999999922</c:v>
                </c:pt>
                <c:pt idx="2939">
                  <c:v>59.999999999999957</c:v>
                </c:pt>
                <c:pt idx="2940">
                  <c:v>58.000000000000007</c:v>
                </c:pt>
                <c:pt idx="2941">
                  <c:v>62.999999999999901</c:v>
                </c:pt>
                <c:pt idx="2942">
                  <c:v>53.999999999999908</c:v>
                </c:pt>
                <c:pt idx="2943">
                  <c:v>50.999999999999979</c:v>
                </c:pt>
                <c:pt idx="2944">
                  <c:v>51.999999999999957</c:v>
                </c:pt>
                <c:pt idx="2945">
                  <c:v>53.000000000000107</c:v>
                </c:pt>
                <c:pt idx="2946">
                  <c:v>54.000000000000092</c:v>
                </c:pt>
                <c:pt idx="2947">
                  <c:v>54.000000000000092</c:v>
                </c:pt>
                <c:pt idx="2948">
                  <c:v>58.000000000000007</c:v>
                </c:pt>
                <c:pt idx="2949">
                  <c:v>59.000000000000163</c:v>
                </c:pt>
                <c:pt idx="2950">
                  <c:v>41.999999999999993</c:v>
                </c:pt>
                <c:pt idx="2951">
                  <c:v>42.999999999999972</c:v>
                </c:pt>
                <c:pt idx="2952">
                  <c:v>46.000000000000092</c:v>
                </c:pt>
                <c:pt idx="2953">
                  <c:v>48.000000000000043</c:v>
                </c:pt>
                <c:pt idx="2954">
                  <c:v>46.000000000000092</c:v>
                </c:pt>
                <c:pt idx="2955">
                  <c:v>42.999999999999972</c:v>
                </c:pt>
                <c:pt idx="2956">
                  <c:v>42.999999999999972</c:v>
                </c:pt>
                <c:pt idx="2957">
                  <c:v>36.999999999999922</c:v>
                </c:pt>
                <c:pt idx="2958">
                  <c:v>38.999999999999879</c:v>
                </c:pt>
                <c:pt idx="2959">
                  <c:v>38.999999999999879</c:v>
                </c:pt>
                <c:pt idx="2960">
                  <c:v>40.000000000000043</c:v>
                </c:pt>
                <c:pt idx="2961">
                  <c:v>40.000000000000043</c:v>
                </c:pt>
                <c:pt idx="2962">
                  <c:v>40.000000000000043</c:v>
                </c:pt>
                <c:pt idx="2963">
                  <c:v>35.999999999999943</c:v>
                </c:pt>
                <c:pt idx="2964">
                  <c:v>36.999999999999922</c:v>
                </c:pt>
                <c:pt idx="2965">
                  <c:v>44.999999999999929</c:v>
                </c:pt>
                <c:pt idx="2966">
                  <c:v>41.000000000000007</c:v>
                </c:pt>
                <c:pt idx="2967">
                  <c:v>35.999999999999943</c:v>
                </c:pt>
                <c:pt idx="2968">
                  <c:v>34.999999999999957</c:v>
                </c:pt>
                <c:pt idx="2969">
                  <c:v>34.999999999999957</c:v>
                </c:pt>
                <c:pt idx="2970">
                  <c:v>36.999999999999922</c:v>
                </c:pt>
                <c:pt idx="2971">
                  <c:v>41.999999999999993</c:v>
                </c:pt>
                <c:pt idx="2972">
                  <c:v>58.000000000000007</c:v>
                </c:pt>
                <c:pt idx="2973">
                  <c:v>57.000000000000028</c:v>
                </c:pt>
                <c:pt idx="2974">
                  <c:v>58.000000000000007</c:v>
                </c:pt>
                <c:pt idx="2975">
                  <c:v>58.000000000000007</c:v>
                </c:pt>
                <c:pt idx="2976">
                  <c:v>54.999999999999893</c:v>
                </c:pt>
                <c:pt idx="2977">
                  <c:v>52.999999999999943</c:v>
                </c:pt>
                <c:pt idx="2978">
                  <c:v>57.000000000000028</c:v>
                </c:pt>
                <c:pt idx="2979">
                  <c:v>59.999999999999957</c:v>
                </c:pt>
                <c:pt idx="2980">
                  <c:v>69.999999999999929</c:v>
                </c:pt>
                <c:pt idx="2981">
                  <c:v>70.999999999999915</c:v>
                </c:pt>
                <c:pt idx="2982">
                  <c:v>74.000000000000028</c:v>
                </c:pt>
                <c:pt idx="2983">
                  <c:v>69.999999999999929</c:v>
                </c:pt>
                <c:pt idx="2984">
                  <c:v>70.999999999999915</c:v>
                </c:pt>
                <c:pt idx="2985">
                  <c:v>68.999999999999943</c:v>
                </c:pt>
                <c:pt idx="2986">
                  <c:v>75</c:v>
                </c:pt>
                <c:pt idx="2987">
                  <c:v>75</c:v>
                </c:pt>
                <c:pt idx="2988">
                  <c:v>67.999999999999972</c:v>
                </c:pt>
                <c:pt idx="2989">
                  <c:v>70.000000000000114</c:v>
                </c:pt>
                <c:pt idx="2990">
                  <c:v>83</c:v>
                </c:pt>
                <c:pt idx="2991">
                  <c:v>85.000000000000142</c:v>
                </c:pt>
                <c:pt idx="2992">
                  <c:v>81.000000000000057</c:v>
                </c:pt>
                <c:pt idx="2993">
                  <c:v>82.000000000000028</c:v>
                </c:pt>
                <c:pt idx="2994">
                  <c:v>83.999999999999986</c:v>
                </c:pt>
                <c:pt idx="2995">
                  <c:v>91.000000000000014</c:v>
                </c:pt>
                <c:pt idx="2996">
                  <c:v>84.999999999999972</c:v>
                </c:pt>
                <c:pt idx="2997">
                  <c:v>79.000000000000085</c:v>
                </c:pt>
                <c:pt idx="2998">
                  <c:v>60.000000000000142</c:v>
                </c:pt>
                <c:pt idx="2999">
                  <c:v>59.000000000000163</c:v>
                </c:pt>
                <c:pt idx="3000">
                  <c:v>64.000000000000057</c:v>
                </c:pt>
                <c:pt idx="3001">
                  <c:v>61.000000000000121</c:v>
                </c:pt>
                <c:pt idx="3002">
                  <c:v>65.000000000000028</c:v>
                </c:pt>
                <c:pt idx="3003">
                  <c:v>63.000000000000078</c:v>
                </c:pt>
                <c:pt idx="3004">
                  <c:v>63.000000000000078</c:v>
                </c:pt>
                <c:pt idx="3005">
                  <c:v>63.000000000000078</c:v>
                </c:pt>
                <c:pt idx="3006">
                  <c:v>55.000000000000071</c:v>
                </c:pt>
                <c:pt idx="3007">
                  <c:v>49.000000000000021</c:v>
                </c:pt>
                <c:pt idx="3008">
                  <c:v>47.000000000000057</c:v>
                </c:pt>
                <c:pt idx="3009">
                  <c:v>49.000000000000021</c:v>
                </c:pt>
                <c:pt idx="3010">
                  <c:v>57.000000000000028</c:v>
                </c:pt>
                <c:pt idx="3011">
                  <c:v>51.999999999999957</c:v>
                </c:pt>
                <c:pt idx="3012">
                  <c:v>57.000000000000028</c:v>
                </c:pt>
                <c:pt idx="3013">
                  <c:v>58.999999999999993</c:v>
                </c:pt>
                <c:pt idx="3014">
                  <c:v>59.999999999999957</c:v>
                </c:pt>
                <c:pt idx="3015">
                  <c:v>49.000000000000021</c:v>
                </c:pt>
                <c:pt idx="3016">
                  <c:v>50.999999999999979</c:v>
                </c:pt>
                <c:pt idx="3017">
                  <c:v>50</c:v>
                </c:pt>
                <c:pt idx="3018">
                  <c:v>55.000000000000071</c:v>
                </c:pt>
                <c:pt idx="3019">
                  <c:v>56.00000000000005</c:v>
                </c:pt>
                <c:pt idx="3020">
                  <c:v>57.000000000000028</c:v>
                </c:pt>
                <c:pt idx="3021">
                  <c:v>54.999999999999893</c:v>
                </c:pt>
                <c:pt idx="3022">
                  <c:v>50.999999999999979</c:v>
                </c:pt>
                <c:pt idx="3023">
                  <c:v>46.999999999999893</c:v>
                </c:pt>
                <c:pt idx="3024">
                  <c:v>46.999999999999893</c:v>
                </c:pt>
                <c:pt idx="3025">
                  <c:v>42.999999999999972</c:v>
                </c:pt>
                <c:pt idx="3026">
                  <c:v>50.999999999999979</c:v>
                </c:pt>
                <c:pt idx="3027">
                  <c:v>53.999999999999908</c:v>
                </c:pt>
                <c:pt idx="3028">
                  <c:v>55.000000000000071</c:v>
                </c:pt>
                <c:pt idx="3029">
                  <c:v>55.000000000000071</c:v>
                </c:pt>
                <c:pt idx="3030">
                  <c:v>51.999999999999957</c:v>
                </c:pt>
                <c:pt idx="3031">
                  <c:v>48.000000000000043</c:v>
                </c:pt>
                <c:pt idx="3032">
                  <c:v>56.00000000000005</c:v>
                </c:pt>
                <c:pt idx="3033">
                  <c:v>56.00000000000005</c:v>
                </c:pt>
                <c:pt idx="3034">
                  <c:v>61.999999999999922</c:v>
                </c:pt>
                <c:pt idx="3035">
                  <c:v>68.999999999999943</c:v>
                </c:pt>
                <c:pt idx="3036">
                  <c:v>58.999999999999993</c:v>
                </c:pt>
                <c:pt idx="3037">
                  <c:v>51.999999999999957</c:v>
                </c:pt>
                <c:pt idx="3038">
                  <c:v>49.000000000000021</c:v>
                </c:pt>
                <c:pt idx="3039">
                  <c:v>49.000000000000021</c:v>
                </c:pt>
                <c:pt idx="3040">
                  <c:v>50</c:v>
                </c:pt>
                <c:pt idx="3041">
                  <c:v>44.000000000000128</c:v>
                </c:pt>
                <c:pt idx="3042">
                  <c:v>39.000000000000057</c:v>
                </c:pt>
                <c:pt idx="3043">
                  <c:v>48.999999999999837</c:v>
                </c:pt>
                <c:pt idx="3044">
                  <c:v>47.999999999999858</c:v>
                </c:pt>
                <c:pt idx="3045">
                  <c:v>46.999999999999893</c:v>
                </c:pt>
                <c:pt idx="3046">
                  <c:v>45.999999999999908</c:v>
                </c:pt>
                <c:pt idx="3047">
                  <c:v>48.999999999999837</c:v>
                </c:pt>
                <c:pt idx="3048">
                  <c:v>41.999999999999993</c:v>
                </c:pt>
                <c:pt idx="3049">
                  <c:v>41.000000000000007</c:v>
                </c:pt>
                <c:pt idx="3050">
                  <c:v>41.000000000000007</c:v>
                </c:pt>
                <c:pt idx="3051">
                  <c:v>41.000000000000007</c:v>
                </c:pt>
                <c:pt idx="3052">
                  <c:v>37.999999999999901</c:v>
                </c:pt>
                <c:pt idx="3053">
                  <c:v>42.999999999999972</c:v>
                </c:pt>
                <c:pt idx="3054">
                  <c:v>42.999999999999972</c:v>
                </c:pt>
                <c:pt idx="3055">
                  <c:v>47.000000000000057</c:v>
                </c:pt>
                <c:pt idx="3056">
                  <c:v>46.000000000000092</c:v>
                </c:pt>
                <c:pt idx="3057">
                  <c:v>48.000000000000043</c:v>
                </c:pt>
                <c:pt idx="3058">
                  <c:v>43.99999999999995</c:v>
                </c:pt>
                <c:pt idx="3059">
                  <c:v>41.999999999999993</c:v>
                </c:pt>
                <c:pt idx="3060">
                  <c:v>35.999999999999943</c:v>
                </c:pt>
                <c:pt idx="3061">
                  <c:v>35.999999999999943</c:v>
                </c:pt>
                <c:pt idx="3062">
                  <c:v>38.999999999999879</c:v>
                </c:pt>
                <c:pt idx="3063">
                  <c:v>35.999999999999943</c:v>
                </c:pt>
                <c:pt idx="3064">
                  <c:v>37.999999999999901</c:v>
                </c:pt>
                <c:pt idx="3065">
                  <c:v>41.000000000000007</c:v>
                </c:pt>
                <c:pt idx="3066">
                  <c:v>40.000000000000043</c:v>
                </c:pt>
                <c:pt idx="3067">
                  <c:v>43.99999999999995</c:v>
                </c:pt>
                <c:pt idx="3068">
                  <c:v>44.999999999999929</c:v>
                </c:pt>
                <c:pt idx="3069">
                  <c:v>47.999999999999858</c:v>
                </c:pt>
                <c:pt idx="3070">
                  <c:v>56.999999999999851</c:v>
                </c:pt>
                <c:pt idx="3071">
                  <c:v>54.999999999999893</c:v>
                </c:pt>
                <c:pt idx="3072">
                  <c:v>51.999999999999957</c:v>
                </c:pt>
                <c:pt idx="3073">
                  <c:v>47.999999999999858</c:v>
                </c:pt>
                <c:pt idx="3074">
                  <c:v>47.999999999999858</c:v>
                </c:pt>
                <c:pt idx="3075">
                  <c:v>46.000000000000092</c:v>
                </c:pt>
                <c:pt idx="3076">
                  <c:v>43.000000000000149</c:v>
                </c:pt>
                <c:pt idx="3077">
                  <c:v>45.000000000000107</c:v>
                </c:pt>
                <c:pt idx="3078">
                  <c:v>44.000000000000128</c:v>
                </c:pt>
                <c:pt idx="3079">
                  <c:v>45.000000000000107</c:v>
                </c:pt>
                <c:pt idx="3080">
                  <c:v>50</c:v>
                </c:pt>
                <c:pt idx="3081">
                  <c:v>46.000000000000092</c:v>
                </c:pt>
                <c:pt idx="3082">
                  <c:v>41.999999999999993</c:v>
                </c:pt>
                <c:pt idx="3083">
                  <c:v>44.000000000000128</c:v>
                </c:pt>
                <c:pt idx="3084">
                  <c:v>45.000000000000107</c:v>
                </c:pt>
                <c:pt idx="3085">
                  <c:v>41.000000000000007</c:v>
                </c:pt>
                <c:pt idx="3086">
                  <c:v>37.000000000000099</c:v>
                </c:pt>
                <c:pt idx="3087">
                  <c:v>33.000000000000007</c:v>
                </c:pt>
                <c:pt idx="3088">
                  <c:v>33.000000000000007</c:v>
                </c:pt>
                <c:pt idx="3089">
                  <c:v>33.999999999999993</c:v>
                </c:pt>
                <c:pt idx="3090">
                  <c:v>39.000000000000057</c:v>
                </c:pt>
                <c:pt idx="3091">
                  <c:v>38.000000000000078</c:v>
                </c:pt>
                <c:pt idx="3092">
                  <c:v>46.000000000000092</c:v>
                </c:pt>
                <c:pt idx="3093">
                  <c:v>41.000000000000007</c:v>
                </c:pt>
                <c:pt idx="3094">
                  <c:v>41.000000000000007</c:v>
                </c:pt>
                <c:pt idx="3095">
                  <c:v>39.000000000000057</c:v>
                </c:pt>
                <c:pt idx="3096">
                  <c:v>40.000000000000043</c:v>
                </c:pt>
                <c:pt idx="3097">
                  <c:v>36.000000000000121</c:v>
                </c:pt>
                <c:pt idx="3098">
                  <c:v>49.000000000000021</c:v>
                </c:pt>
                <c:pt idx="3099">
                  <c:v>50.999999999999979</c:v>
                </c:pt>
                <c:pt idx="3100">
                  <c:v>53.999999999999908</c:v>
                </c:pt>
                <c:pt idx="3101">
                  <c:v>58.999999999999993</c:v>
                </c:pt>
                <c:pt idx="3102">
                  <c:v>58.000000000000007</c:v>
                </c:pt>
                <c:pt idx="3103">
                  <c:v>60.999999999999943</c:v>
                </c:pt>
                <c:pt idx="3104">
                  <c:v>62.999999999999901</c:v>
                </c:pt>
                <c:pt idx="3105">
                  <c:v>61.999999999999922</c:v>
                </c:pt>
                <c:pt idx="3106">
                  <c:v>66.000000000000014</c:v>
                </c:pt>
                <c:pt idx="3107">
                  <c:v>63.999999999999879</c:v>
                </c:pt>
                <c:pt idx="3108">
                  <c:v>57.000000000000028</c:v>
                </c:pt>
                <c:pt idx="3109">
                  <c:v>59.999999999999957</c:v>
                </c:pt>
                <c:pt idx="3110">
                  <c:v>62.000000000000099</c:v>
                </c:pt>
                <c:pt idx="3111">
                  <c:v>59.999999999999957</c:v>
                </c:pt>
                <c:pt idx="3112">
                  <c:v>57.000000000000028</c:v>
                </c:pt>
                <c:pt idx="3113">
                  <c:v>63.000000000000078</c:v>
                </c:pt>
                <c:pt idx="3114">
                  <c:v>64.000000000000057</c:v>
                </c:pt>
                <c:pt idx="3115">
                  <c:v>66.000000000000014</c:v>
                </c:pt>
                <c:pt idx="3116">
                  <c:v>56.00000000000005</c:v>
                </c:pt>
                <c:pt idx="3117">
                  <c:v>50.999999999999979</c:v>
                </c:pt>
                <c:pt idx="3118">
                  <c:v>51.999999999999957</c:v>
                </c:pt>
                <c:pt idx="3119">
                  <c:v>51.999999999999957</c:v>
                </c:pt>
                <c:pt idx="3120">
                  <c:v>43.99999999999995</c:v>
                </c:pt>
                <c:pt idx="3121">
                  <c:v>42.999999999999972</c:v>
                </c:pt>
                <c:pt idx="3122">
                  <c:v>45.000000000000107</c:v>
                </c:pt>
                <c:pt idx="3123">
                  <c:v>51.999999999999957</c:v>
                </c:pt>
                <c:pt idx="3124">
                  <c:v>55.999999999999872</c:v>
                </c:pt>
                <c:pt idx="3125">
                  <c:v>56.00000000000005</c:v>
                </c:pt>
                <c:pt idx="3126">
                  <c:v>56.00000000000005</c:v>
                </c:pt>
                <c:pt idx="3127">
                  <c:v>57.000000000000028</c:v>
                </c:pt>
                <c:pt idx="3128">
                  <c:v>57.000000000000028</c:v>
                </c:pt>
                <c:pt idx="3129">
                  <c:v>56.00000000000005</c:v>
                </c:pt>
                <c:pt idx="3130">
                  <c:v>45.000000000000107</c:v>
                </c:pt>
                <c:pt idx="3131">
                  <c:v>45.000000000000107</c:v>
                </c:pt>
                <c:pt idx="3132">
                  <c:v>44.000000000000128</c:v>
                </c:pt>
                <c:pt idx="3133">
                  <c:v>43.000000000000149</c:v>
                </c:pt>
                <c:pt idx="3134">
                  <c:v>41.999999999999993</c:v>
                </c:pt>
                <c:pt idx="3135">
                  <c:v>49.000000000000021</c:v>
                </c:pt>
                <c:pt idx="3136">
                  <c:v>50</c:v>
                </c:pt>
                <c:pt idx="3137">
                  <c:v>41.000000000000007</c:v>
                </c:pt>
                <c:pt idx="3138">
                  <c:v>42.999999999999972</c:v>
                </c:pt>
                <c:pt idx="3139">
                  <c:v>42.999999999999972</c:v>
                </c:pt>
                <c:pt idx="3140">
                  <c:v>42.999999999999972</c:v>
                </c:pt>
                <c:pt idx="3141">
                  <c:v>46</c:v>
                </c:pt>
                <c:pt idx="3142">
                  <c:v>52.000000000000043</c:v>
                </c:pt>
                <c:pt idx="3143">
                  <c:v>49.999999999999908</c:v>
                </c:pt>
                <c:pt idx="3144">
                  <c:v>48.999999999999929</c:v>
                </c:pt>
                <c:pt idx="3145">
                  <c:v>41.999999999999901</c:v>
                </c:pt>
                <c:pt idx="3146">
                  <c:v>45.000000000000007</c:v>
                </c:pt>
                <c:pt idx="3147">
                  <c:v>49.000000000000021</c:v>
                </c:pt>
                <c:pt idx="3148">
                  <c:v>53.999999999999908</c:v>
                </c:pt>
                <c:pt idx="3149">
                  <c:v>53.999999999999908</c:v>
                </c:pt>
                <c:pt idx="3150">
                  <c:v>48.000000000000043</c:v>
                </c:pt>
                <c:pt idx="3151">
                  <c:v>49.000000000000021</c:v>
                </c:pt>
                <c:pt idx="3152">
                  <c:v>49.000000000000021</c:v>
                </c:pt>
                <c:pt idx="3153">
                  <c:v>51.999999999999957</c:v>
                </c:pt>
                <c:pt idx="3154">
                  <c:v>52.999999999999943</c:v>
                </c:pt>
                <c:pt idx="3155">
                  <c:v>56.00000000000005</c:v>
                </c:pt>
                <c:pt idx="3156">
                  <c:v>58.999999999999993</c:v>
                </c:pt>
                <c:pt idx="3157">
                  <c:v>56.00000000000005</c:v>
                </c:pt>
                <c:pt idx="3158">
                  <c:v>55.000000000000071</c:v>
                </c:pt>
                <c:pt idx="3159">
                  <c:v>56.00000000000005</c:v>
                </c:pt>
                <c:pt idx="3160">
                  <c:v>57.000000000000028</c:v>
                </c:pt>
                <c:pt idx="3161">
                  <c:v>56.00000000000005</c:v>
                </c:pt>
                <c:pt idx="3162">
                  <c:v>57.000000000000028</c:v>
                </c:pt>
                <c:pt idx="3163">
                  <c:v>61.999999999999922</c:v>
                </c:pt>
                <c:pt idx="3164">
                  <c:v>60.999999999999943</c:v>
                </c:pt>
                <c:pt idx="3165">
                  <c:v>58.000000000000007</c:v>
                </c:pt>
                <c:pt idx="3166">
                  <c:v>59.999999999999957</c:v>
                </c:pt>
                <c:pt idx="3167">
                  <c:v>58.999999999999993</c:v>
                </c:pt>
                <c:pt idx="3168">
                  <c:v>55.999999999999957</c:v>
                </c:pt>
                <c:pt idx="3169">
                  <c:v>56.999999999999943</c:v>
                </c:pt>
                <c:pt idx="3170">
                  <c:v>54.999999999999993</c:v>
                </c:pt>
                <c:pt idx="3171">
                  <c:v>46.999999999999972</c:v>
                </c:pt>
                <c:pt idx="3172">
                  <c:v>46</c:v>
                </c:pt>
                <c:pt idx="3173">
                  <c:v>59.000000000000071</c:v>
                </c:pt>
                <c:pt idx="3174">
                  <c:v>60.000000000000057</c:v>
                </c:pt>
                <c:pt idx="3175">
                  <c:v>62.000000000000007</c:v>
                </c:pt>
                <c:pt idx="3176">
                  <c:v>61.000000000000028</c:v>
                </c:pt>
                <c:pt idx="3177">
                  <c:v>64.999999999999943</c:v>
                </c:pt>
                <c:pt idx="3178">
                  <c:v>61.000000000000028</c:v>
                </c:pt>
                <c:pt idx="3179">
                  <c:v>61.000000000000028</c:v>
                </c:pt>
                <c:pt idx="3180">
                  <c:v>61.000000000000028</c:v>
                </c:pt>
                <c:pt idx="3181">
                  <c:v>64.999999999999943</c:v>
                </c:pt>
                <c:pt idx="3182">
                  <c:v>64.999999999999943</c:v>
                </c:pt>
                <c:pt idx="3183">
                  <c:v>66.000000000000099</c:v>
                </c:pt>
                <c:pt idx="3184">
                  <c:v>67.000000000000085</c:v>
                </c:pt>
                <c:pt idx="3185">
                  <c:v>66.000000000000099</c:v>
                </c:pt>
                <c:pt idx="3186">
                  <c:v>69.000000000000043</c:v>
                </c:pt>
                <c:pt idx="3187">
                  <c:v>74.000000000000114</c:v>
                </c:pt>
                <c:pt idx="3188">
                  <c:v>77.000000000000043</c:v>
                </c:pt>
                <c:pt idx="3189">
                  <c:v>75</c:v>
                </c:pt>
                <c:pt idx="3190">
                  <c:v>66.000000000000014</c:v>
                </c:pt>
                <c:pt idx="3191">
                  <c:v>59.999999999999957</c:v>
                </c:pt>
                <c:pt idx="3192">
                  <c:v>61.000000000000121</c:v>
                </c:pt>
                <c:pt idx="3193">
                  <c:v>68.999999999999943</c:v>
                </c:pt>
                <c:pt idx="3194">
                  <c:v>67.999999999999972</c:v>
                </c:pt>
                <c:pt idx="3195">
                  <c:v>63.000000000000078</c:v>
                </c:pt>
                <c:pt idx="3196">
                  <c:v>67</c:v>
                </c:pt>
                <c:pt idx="3197">
                  <c:v>67.999999999999972</c:v>
                </c:pt>
                <c:pt idx="3198">
                  <c:v>64.000000000000057</c:v>
                </c:pt>
                <c:pt idx="3199">
                  <c:v>62.000000000000099</c:v>
                </c:pt>
                <c:pt idx="3200">
                  <c:v>63.000000000000078</c:v>
                </c:pt>
                <c:pt idx="3201">
                  <c:v>65.000000000000028</c:v>
                </c:pt>
                <c:pt idx="3202">
                  <c:v>65.000000000000028</c:v>
                </c:pt>
                <c:pt idx="3203">
                  <c:v>59.000000000000163</c:v>
                </c:pt>
                <c:pt idx="3204">
                  <c:v>59.000000000000163</c:v>
                </c:pt>
                <c:pt idx="3205">
                  <c:v>62.000000000000099</c:v>
                </c:pt>
                <c:pt idx="3206">
                  <c:v>64.999999999999943</c:v>
                </c:pt>
                <c:pt idx="3207">
                  <c:v>66.000000000000099</c:v>
                </c:pt>
                <c:pt idx="3208">
                  <c:v>66.000000000000099</c:v>
                </c:pt>
                <c:pt idx="3209">
                  <c:v>66.000000000000099</c:v>
                </c:pt>
                <c:pt idx="3210">
                  <c:v>70.000000000000014</c:v>
                </c:pt>
                <c:pt idx="3211">
                  <c:v>68.000000000000057</c:v>
                </c:pt>
                <c:pt idx="3212">
                  <c:v>70.000000000000114</c:v>
                </c:pt>
                <c:pt idx="3213">
                  <c:v>75.999999999999972</c:v>
                </c:pt>
                <c:pt idx="3214">
                  <c:v>75.999999999999972</c:v>
                </c:pt>
                <c:pt idx="3215">
                  <c:v>72.000000000000057</c:v>
                </c:pt>
                <c:pt idx="3216">
                  <c:v>73.000000000000043</c:v>
                </c:pt>
                <c:pt idx="3217">
                  <c:v>63.000000000000078</c:v>
                </c:pt>
                <c:pt idx="3218">
                  <c:v>63.000000000000078</c:v>
                </c:pt>
                <c:pt idx="3219">
                  <c:v>63.000000000000078</c:v>
                </c:pt>
                <c:pt idx="3220">
                  <c:v>64.000000000000057</c:v>
                </c:pt>
                <c:pt idx="3221">
                  <c:v>55.000000000000071</c:v>
                </c:pt>
                <c:pt idx="3222">
                  <c:v>49.000000000000021</c:v>
                </c:pt>
                <c:pt idx="3223">
                  <c:v>49.000000000000021</c:v>
                </c:pt>
                <c:pt idx="3224">
                  <c:v>48.000000000000043</c:v>
                </c:pt>
                <c:pt idx="3225">
                  <c:v>45.000000000000107</c:v>
                </c:pt>
                <c:pt idx="3226">
                  <c:v>44.000000000000128</c:v>
                </c:pt>
                <c:pt idx="3227">
                  <c:v>47.000000000000057</c:v>
                </c:pt>
                <c:pt idx="3228">
                  <c:v>41.999999999999993</c:v>
                </c:pt>
                <c:pt idx="3229">
                  <c:v>41.000000000000007</c:v>
                </c:pt>
                <c:pt idx="3230">
                  <c:v>37.999999999999901</c:v>
                </c:pt>
                <c:pt idx="3231">
                  <c:v>33.999999999999993</c:v>
                </c:pt>
                <c:pt idx="3232">
                  <c:v>35.999999999999943</c:v>
                </c:pt>
                <c:pt idx="3233">
                  <c:v>46.000000000000092</c:v>
                </c:pt>
                <c:pt idx="3234">
                  <c:v>46.000000000000092</c:v>
                </c:pt>
                <c:pt idx="3235">
                  <c:v>51.999999999999957</c:v>
                </c:pt>
                <c:pt idx="3236">
                  <c:v>52.999999999999943</c:v>
                </c:pt>
                <c:pt idx="3237">
                  <c:v>52.999999999999943</c:v>
                </c:pt>
                <c:pt idx="3238">
                  <c:v>47.000000000000057</c:v>
                </c:pt>
                <c:pt idx="3239">
                  <c:v>48.000000000000043</c:v>
                </c:pt>
                <c:pt idx="3240">
                  <c:v>51.999999999999957</c:v>
                </c:pt>
                <c:pt idx="3241">
                  <c:v>64.000000000000057</c:v>
                </c:pt>
                <c:pt idx="3242">
                  <c:v>67.999999999999972</c:v>
                </c:pt>
                <c:pt idx="3243">
                  <c:v>63.999999999999879</c:v>
                </c:pt>
                <c:pt idx="3244">
                  <c:v>63.999999999999879</c:v>
                </c:pt>
                <c:pt idx="3245">
                  <c:v>68.999999999999943</c:v>
                </c:pt>
                <c:pt idx="3246">
                  <c:v>67.999999999999972</c:v>
                </c:pt>
                <c:pt idx="3247">
                  <c:v>69.999999999999929</c:v>
                </c:pt>
                <c:pt idx="3248">
                  <c:v>69.999999999999929</c:v>
                </c:pt>
                <c:pt idx="3249">
                  <c:v>71.999999999999886</c:v>
                </c:pt>
                <c:pt idx="3250">
                  <c:v>72.000000000000057</c:v>
                </c:pt>
                <c:pt idx="3251">
                  <c:v>69.000000000000128</c:v>
                </c:pt>
                <c:pt idx="3252">
                  <c:v>75.999999999999972</c:v>
                </c:pt>
                <c:pt idx="3253">
                  <c:v>80.000000000000071</c:v>
                </c:pt>
                <c:pt idx="3254">
                  <c:v>80.000000000000071</c:v>
                </c:pt>
                <c:pt idx="3255">
                  <c:v>74.000000000000028</c:v>
                </c:pt>
                <c:pt idx="3256">
                  <c:v>70.000000000000114</c:v>
                </c:pt>
                <c:pt idx="3257">
                  <c:v>68.999999999999943</c:v>
                </c:pt>
                <c:pt idx="3258">
                  <c:v>67.999999999999972</c:v>
                </c:pt>
                <c:pt idx="3259">
                  <c:v>67.999999999999972</c:v>
                </c:pt>
                <c:pt idx="3260">
                  <c:v>69.999999999999929</c:v>
                </c:pt>
                <c:pt idx="3261">
                  <c:v>71.000000000000085</c:v>
                </c:pt>
                <c:pt idx="3262">
                  <c:v>65.000000000000028</c:v>
                </c:pt>
                <c:pt idx="3263">
                  <c:v>60.999999999999943</c:v>
                </c:pt>
                <c:pt idx="3264">
                  <c:v>62.000000000000099</c:v>
                </c:pt>
                <c:pt idx="3265">
                  <c:v>71.000000000000085</c:v>
                </c:pt>
                <c:pt idx="3266">
                  <c:v>73.000000000000043</c:v>
                </c:pt>
                <c:pt idx="3267">
                  <c:v>73.000000000000043</c:v>
                </c:pt>
                <c:pt idx="3268">
                  <c:v>76.999999999999957</c:v>
                </c:pt>
                <c:pt idx="3269">
                  <c:v>76.999999999999957</c:v>
                </c:pt>
                <c:pt idx="3270">
                  <c:v>76.999999999999957</c:v>
                </c:pt>
                <c:pt idx="3271">
                  <c:v>72.000000000000057</c:v>
                </c:pt>
                <c:pt idx="3272">
                  <c:v>75</c:v>
                </c:pt>
                <c:pt idx="3273">
                  <c:v>86.000000000000114</c:v>
                </c:pt>
                <c:pt idx="3274">
                  <c:v>88.000000000000085</c:v>
                </c:pt>
                <c:pt idx="3275">
                  <c:v>90.000000000000028</c:v>
                </c:pt>
                <c:pt idx="3276">
                  <c:v>91.000000000000014</c:v>
                </c:pt>
                <c:pt idx="3277">
                  <c:v>80.000000000000071</c:v>
                </c:pt>
                <c:pt idx="3278">
                  <c:v>86.999999999999915</c:v>
                </c:pt>
                <c:pt idx="3279">
                  <c:v>86.999999999999915</c:v>
                </c:pt>
                <c:pt idx="3280">
                  <c:v>89.000000000000057</c:v>
                </c:pt>
                <c:pt idx="3281">
                  <c:v>89.000000000000057</c:v>
                </c:pt>
                <c:pt idx="3282">
                  <c:v>99.000000000000028</c:v>
                </c:pt>
                <c:pt idx="3283">
                  <c:v>99.000000000000028</c:v>
                </c:pt>
                <c:pt idx="3284">
                  <c:v>94.999999999999929</c:v>
                </c:pt>
                <c:pt idx="3285">
                  <c:v>82.000000000000028</c:v>
                </c:pt>
                <c:pt idx="3286">
                  <c:v>78.999999999999915</c:v>
                </c:pt>
                <c:pt idx="3287">
                  <c:v>75</c:v>
                </c:pt>
                <c:pt idx="3288">
                  <c:v>86.000000000000114</c:v>
                </c:pt>
                <c:pt idx="3289">
                  <c:v>87.000000000000099</c:v>
                </c:pt>
                <c:pt idx="3290">
                  <c:v>89.000000000000057</c:v>
                </c:pt>
                <c:pt idx="3291">
                  <c:v>95.000000000000114</c:v>
                </c:pt>
                <c:pt idx="3292">
                  <c:v>95.000000000000114</c:v>
                </c:pt>
                <c:pt idx="3293">
                  <c:v>83</c:v>
                </c:pt>
                <c:pt idx="3294">
                  <c:v>82.000000000000028</c:v>
                </c:pt>
                <c:pt idx="3295">
                  <c:v>85.000000000000142</c:v>
                </c:pt>
                <c:pt idx="3296">
                  <c:v>89.000000000000057</c:v>
                </c:pt>
                <c:pt idx="3297">
                  <c:v>90.000000000000028</c:v>
                </c:pt>
                <c:pt idx="3298">
                  <c:v>103</c:v>
                </c:pt>
                <c:pt idx="3299">
                  <c:v>106</c:v>
                </c:pt>
                <c:pt idx="3300">
                  <c:v>122</c:v>
                </c:pt>
                <c:pt idx="3301">
                  <c:v>114.9999999999999</c:v>
                </c:pt>
                <c:pt idx="3302">
                  <c:v>117.0000000000001</c:v>
                </c:pt>
                <c:pt idx="3303">
                  <c:v>114</c:v>
                </c:pt>
                <c:pt idx="3304">
                  <c:v>117.0000000000001</c:v>
                </c:pt>
                <c:pt idx="3305">
                  <c:v>122</c:v>
                </c:pt>
                <c:pt idx="3306">
                  <c:v>114.9999999999999</c:v>
                </c:pt>
                <c:pt idx="3307">
                  <c:v>105</c:v>
                </c:pt>
                <c:pt idx="3308">
                  <c:v>87.000000000000014</c:v>
                </c:pt>
                <c:pt idx="3309">
                  <c:v>90.000000000000028</c:v>
                </c:pt>
                <c:pt idx="3310">
                  <c:v>99.000000000000028</c:v>
                </c:pt>
                <c:pt idx="3311">
                  <c:v>105.0000000000001</c:v>
                </c:pt>
                <c:pt idx="3312">
                  <c:v>97.000000000000057</c:v>
                </c:pt>
                <c:pt idx="3313">
                  <c:v>98.000000000000043</c:v>
                </c:pt>
                <c:pt idx="3314">
                  <c:v>92</c:v>
                </c:pt>
                <c:pt idx="3315">
                  <c:v>97.999999999999957</c:v>
                </c:pt>
                <c:pt idx="3316">
                  <c:v>90.999999999999929</c:v>
                </c:pt>
                <c:pt idx="3317">
                  <c:v>98.999999999999929</c:v>
                </c:pt>
                <c:pt idx="3318">
                  <c:v>90.999999999999929</c:v>
                </c:pt>
                <c:pt idx="3319">
                  <c:v>91.999999999999901</c:v>
                </c:pt>
                <c:pt idx="3320">
                  <c:v>81.999999999999943</c:v>
                </c:pt>
                <c:pt idx="3321">
                  <c:v>113.0000000000001</c:v>
                </c:pt>
                <c:pt idx="3322">
                  <c:v>117</c:v>
                </c:pt>
                <c:pt idx="3323">
                  <c:v>96.000000000000085</c:v>
                </c:pt>
                <c:pt idx="3324">
                  <c:v>98.000000000000043</c:v>
                </c:pt>
                <c:pt idx="3325">
                  <c:v>114.0000000000001</c:v>
                </c:pt>
                <c:pt idx="3326">
                  <c:v>115</c:v>
                </c:pt>
                <c:pt idx="3327">
                  <c:v>104.9999999999999</c:v>
                </c:pt>
                <c:pt idx="3328">
                  <c:v>99.000000000000028</c:v>
                </c:pt>
                <c:pt idx="3329">
                  <c:v>101</c:v>
                </c:pt>
                <c:pt idx="3330">
                  <c:v>116</c:v>
                </c:pt>
                <c:pt idx="3331">
                  <c:v>118.9999999999999</c:v>
                </c:pt>
                <c:pt idx="3332">
                  <c:v>107</c:v>
                </c:pt>
                <c:pt idx="3333">
                  <c:v>100</c:v>
                </c:pt>
                <c:pt idx="3334">
                  <c:v>102.9999999999999</c:v>
                </c:pt>
                <c:pt idx="3335">
                  <c:v>107</c:v>
                </c:pt>
                <c:pt idx="3336">
                  <c:v>108</c:v>
                </c:pt>
                <c:pt idx="3337">
                  <c:v>102</c:v>
                </c:pt>
                <c:pt idx="3338">
                  <c:v>98.000000000000043</c:v>
                </c:pt>
                <c:pt idx="3339">
                  <c:v>94.999999999999929</c:v>
                </c:pt>
                <c:pt idx="3340">
                  <c:v>83</c:v>
                </c:pt>
                <c:pt idx="3341">
                  <c:v>80.000000000000071</c:v>
                </c:pt>
                <c:pt idx="3342">
                  <c:v>76.999999999999957</c:v>
                </c:pt>
                <c:pt idx="3343">
                  <c:v>80.999999999999957</c:v>
                </c:pt>
                <c:pt idx="3344">
                  <c:v>82.000000000000114</c:v>
                </c:pt>
                <c:pt idx="3345">
                  <c:v>84.000000000000071</c:v>
                </c:pt>
                <c:pt idx="3346">
                  <c:v>79</c:v>
                </c:pt>
                <c:pt idx="3347">
                  <c:v>76.000000000000071</c:v>
                </c:pt>
                <c:pt idx="3348">
                  <c:v>74.999999999999915</c:v>
                </c:pt>
                <c:pt idx="3349">
                  <c:v>74.999999999999915</c:v>
                </c:pt>
                <c:pt idx="3350">
                  <c:v>71.999999999999972</c:v>
                </c:pt>
                <c:pt idx="3351">
                  <c:v>65.999999999999929</c:v>
                </c:pt>
                <c:pt idx="3352">
                  <c:v>63.999999999999972</c:v>
                </c:pt>
                <c:pt idx="3353">
                  <c:v>69.000000000000043</c:v>
                </c:pt>
                <c:pt idx="3354">
                  <c:v>69.000000000000043</c:v>
                </c:pt>
                <c:pt idx="3355">
                  <c:v>71.999999999999972</c:v>
                </c:pt>
                <c:pt idx="3356">
                  <c:v>71.999999999999972</c:v>
                </c:pt>
                <c:pt idx="3357">
                  <c:v>66.999999999999901</c:v>
                </c:pt>
                <c:pt idx="3358">
                  <c:v>64.999999999999943</c:v>
                </c:pt>
                <c:pt idx="3359">
                  <c:v>67.000000000000085</c:v>
                </c:pt>
                <c:pt idx="3360">
                  <c:v>72.999999999999957</c:v>
                </c:pt>
                <c:pt idx="3361">
                  <c:v>68.000000000000057</c:v>
                </c:pt>
                <c:pt idx="3362">
                  <c:v>69.000000000000043</c:v>
                </c:pt>
                <c:pt idx="3363">
                  <c:v>72.999999999999957</c:v>
                </c:pt>
                <c:pt idx="3364">
                  <c:v>79</c:v>
                </c:pt>
                <c:pt idx="3365">
                  <c:v>92.999999999999972</c:v>
                </c:pt>
                <c:pt idx="3366">
                  <c:v>91.000000000000014</c:v>
                </c:pt>
                <c:pt idx="3367">
                  <c:v>90.000000000000028</c:v>
                </c:pt>
                <c:pt idx="3368">
                  <c:v>92</c:v>
                </c:pt>
                <c:pt idx="3369">
                  <c:v>92.999999999999972</c:v>
                </c:pt>
                <c:pt idx="3370">
                  <c:v>88.999999999999972</c:v>
                </c:pt>
                <c:pt idx="3371">
                  <c:v>93.000000000000057</c:v>
                </c:pt>
                <c:pt idx="3372">
                  <c:v>87.999999999999986</c:v>
                </c:pt>
                <c:pt idx="3373">
                  <c:v>89.999999999999943</c:v>
                </c:pt>
                <c:pt idx="3374">
                  <c:v>87.999999999999986</c:v>
                </c:pt>
                <c:pt idx="3375">
                  <c:v>87.000000000000014</c:v>
                </c:pt>
                <c:pt idx="3376">
                  <c:v>80.999999999999957</c:v>
                </c:pt>
                <c:pt idx="3377">
                  <c:v>80.999999999999957</c:v>
                </c:pt>
                <c:pt idx="3378">
                  <c:v>79</c:v>
                </c:pt>
                <c:pt idx="3379">
                  <c:v>80.999999999999957</c:v>
                </c:pt>
                <c:pt idx="3380">
                  <c:v>83</c:v>
                </c:pt>
                <c:pt idx="3381">
                  <c:v>85.999999999999943</c:v>
                </c:pt>
                <c:pt idx="3382">
                  <c:v>92.999999999999972</c:v>
                </c:pt>
                <c:pt idx="3383">
                  <c:v>87.999999999999901</c:v>
                </c:pt>
                <c:pt idx="3384">
                  <c:v>86.999999999999915</c:v>
                </c:pt>
                <c:pt idx="3385">
                  <c:v>75</c:v>
                </c:pt>
                <c:pt idx="3386">
                  <c:v>84.999999999999972</c:v>
                </c:pt>
                <c:pt idx="3387">
                  <c:v>84.999999999999972</c:v>
                </c:pt>
                <c:pt idx="3388">
                  <c:v>84.999999999999972</c:v>
                </c:pt>
                <c:pt idx="3389">
                  <c:v>85.999999999999943</c:v>
                </c:pt>
                <c:pt idx="3390">
                  <c:v>82.000000000000028</c:v>
                </c:pt>
                <c:pt idx="3391">
                  <c:v>86.999999999999915</c:v>
                </c:pt>
                <c:pt idx="3392">
                  <c:v>83</c:v>
                </c:pt>
                <c:pt idx="3397">
                  <c:v>89.000000000000057</c:v>
                </c:pt>
                <c:pt idx="3403">
                  <c:v>70.000000000000014</c:v>
                </c:pt>
                <c:pt idx="3408">
                  <c:v>67</c:v>
                </c:pt>
                <c:pt idx="3413">
                  <c:v>78.000000000000028</c:v>
                </c:pt>
                <c:pt idx="3418">
                  <c:v>73.000000000000043</c:v>
                </c:pt>
                <c:pt idx="3424">
                  <c:v>83.999999999999986</c:v>
                </c:pt>
                <c:pt idx="3430">
                  <c:v>79.999999999999986</c:v>
                </c:pt>
                <c:pt idx="3433">
                  <c:v>87.999999999999986</c:v>
                </c:pt>
                <c:pt idx="3438">
                  <c:v>73.999999999999929</c:v>
                </c:pt>
                <c:pt idx="3444">
                  <c:v>73.000000000000043</c:v>
                </c:pt>
                <c:pt idx="3450">
                  <c:v>62.000000000000007</c:v>
                </c:pt>
                <c:pt idx="3456">
                  <c:v>50.999999999999979</c:v>
                </c:pt>
                <c:pt idx="3461">
                  <c:v>49.000000000000021</c:v>
                </c:pt>
                <c:pt idx="3467">
                  <c:v>53.000000000000028</c:v>
                </c:pt>
                <c:pt idx="3473">
                  <c:v>50</c:v>
                </c:pt>
                <c:pt idx="3478">
                  <c:v>37.000000000000007</c:v>
                </c:pt>
                <c:pt idx="3483">
                  <c:v>39.999999999999943</c:v>
                </c:pt>
                <c:pt idx="3488">
                  <c:v>41.000000000000007</c:v>
                </c:pt>
                <c:pt idx="3504">
                  <c:v>21.999999999999979</c:v>
                </c:pt>
                <c:pt idx="3510">
                  <c:v>12.999999999999989</c:v>
                </c:pt>
                <c:pt idx="3516">
                  <c:v>3.0000000000000249</c:v>
                </c:pt>
                <c:pt idx="3521">
                  <c:v>4.0000000000000044</c:v>
                </c:pt>
                <c:pt idx="3526">
                  <c:v>1.0000000000000679</c:v>
                </c:pt>
                <c:pt idx="3532">
                  <c:v>20.000000000000021</c:v>
                </c:pt>
                <c:pt idx="3538">
                  <c:v>18.99999999999995</c:v>
                </c:pt>
                <c:pt idx="3543">
                  <c:v>8.0000000000000071</c:v>
                </c:pt>
                <c:pt idx="3548">
                  <c:v>-6.9999999999999396</c:v>
                </c:pt>
                <c:pt idx="3553">
                  <c:v>-8.0000000000000071</c:v>
                </c:pt>
                <c:pt idx="3559">
                  <c:v>-7.0000000000000284</c:v>
                </c:pt>
                <c:pt idx="3565">
                  <c:v>-14.99999999999995</c:v>
                </c:pt>
                <c:pt idx="3570">
                  <c:v>-3.0000000000000249</c:v>
                </c:pt>
                <c:pt idx="3576">
                  <c:v>-2.0000000000000462</c:v>
                </c:pt>
                <c:pt idx="3582">
                  <c:v>-1.0000000000000679</c:v>
                </c:pt>
                <c:pt idx="3587">
                  <c:v>-8.0000000000000071</c:v>
                </c:pt>
                <c:pt idx="3592">
                  <c:v>-5.9999999999999609</c:v>
                </c:pt>
                <c:pt idx="3598">
                  <c:v>-7.0000000000000284</c:v>
                </c:pt>
                <c:pt idx="3603">
                  <c:v>-10.00000000000005</c:v>
                </c:pt>
                <c:pt idx="3608">
                  <c:v>3.0000000000000249</c:v>
                </c:pt>
                <c:pt idx="3613">
                  <c:v>9.9999999999999645</c:v>
                </c:pt>
                <c:pt idx="3619">
                  <c:v>6.0000000000000497</c:v>
                </c:pt>
                <c:pt idx="3625">
                  <c:v>7.0000000000000284</c:v>
                </c:pt>
                <c:pt idx="3630">
                  <c:v>7.0000000000000284</c:v>
                </c:pt>
                <c:pt idx="3635">
                  <c:v>6.0000000000000497</c:v>
                </c:pt>
                <c:pt idx="3641">
                  <c:v>-8.0000000000000071</c:v>
                </c:pt>
                <c:pt idx="3647">
                  <c:v>-13.99999999999997</c:v>
                </c:pt>
                <c:pt idx="3651">
                  <c:v>-10.00000000000005</c:v>
                </c:pt>
                <c:pt idx="3658">
                  <c:v>-12.000000000000011</c:v>
                </c:pt>
                <c:pt idx="3663">
                  <c:v>-13.99999999999997</c:v>
                </c:pt>
                <c:pt idx="3668">
                  <c:v>-16.999999999999989</c:v>
                </c:pt>
                <c:pt idx="3674">
                  <c:v>-12.999999999999989</c:v>
                </c:pt>
                <c:pt idx="3679">
                  <c:v>-9.9999999999999645</c:v>
                </c:pt>
                <c:pt idx="3685">
                  <c:v>-8.0000000000000071</c:v>
                </c:pt>
                <c:pt idx="3691">
                  <c:v>-18.00000000000006</c:v>
                </c:pt>
                <c:pt idx="3694">
                  <c:v>-20.000000000000021</c:v>
                </c:pt>
                <c:pt idx="3699">
                  <c:v>-16.000000000000011</c:v>
                </c:pt>
                <c:pt idx="3705">
                  <c:v>-12.000000000000011</c:v>
                </c:pt>
                <c:pt idx="3711">
                  <c:v>2.0000000000000462</c:v>
                </c:pt>
                <c:pt idx="3717">
                  <c:v>5.9999999999999609</c:v>
                </c:pt>
                <c:pt idx="3722">
                  <c:v>18.99999999999995</c:v>
                </c:pt>
                <c:pt idx="3728">
                  <c:v>20.000000000000021</c:v>
                </c:pt>
                <c:pt idx="3731">
                  <c:v>27.00000000000005</c:v>
                </c:pt>
                <c:pt idx="3732">
                  <c:v>20.000000000000021</c:v>
                </c:pt>
                <c:pt idx="3733">
                  <c:v>15.999999999999931</c:v>
                </c:pt>
                <c:pt idx="3734">
                  <c:v>23.000000000000039</c:v>
                </c:pt>
                <c:pt idx="3735">
                  <c:v>13.99999999999997</c:v>
                </c:pt>
                <c:pt idx="3736">
                  <c:v>12.999999999999989</c:v>
                </c:pt>
                <c:pt idx="3737">
                  <c:v>25.999999999999979</c:v>
                </c:pt>
                <c:pt idx="3738">
                  <c:v>8.9999999999999858</c:v>
                </c:pt>
                <c:pt idx="3739">
                  <c:v>27.99999999999994</c:v>
                </c:pt>
                <c:pt idx="3740">
                  <c:v>30.000000000000071</c:v>
                </c:pt>
                <c:pt idx="3741">
                  <c:v>41.000000000000007</c:v>
                </c:pt>
                <c:pt idx="3742">
                  <c:v>33.999999999999993</c:v>
                </c:pt>
                <c:pt idx="3743">
                  <c:v>31.00000000000005</c:v>
                </c:pt>
                <c:pt idx="3744">
                  <c:v>37.000000000000007</c:v>
                </c:pt>
                <c:pt idx="3745">
                  <c:v>36.000000000000028</c:v>
                </c:pt>
                <c:pt idx="3746">
                  <c:v>33.999999999999993</c:v>
                </c:pt>
                <c:pt idx="3748">
                  <c:v>34.999999999999957</c:v>
                </c:pt>
                <c:pt idx="3749">
                  <c:v>31.99999999999994</c:v>
                </c:pt>
                <c:pt idx="3750">
                  <c:v>28.000000000000021</c:v>
                </c:pt>
                <c:pt idx="3751">
                  <c:v>21</c:v>
                </c:pt>
                <c:pt idx="3752">
                  <c:v>18.99999999999995</c:v>
                </c:pt>
                <c:pt idx="3753">
                  <c:v>25.999999999999979</c:v>
                </c:pt>
                <c:pt idx="3755">
                  <c:v>19.999999999999929</c:v>
                </c:pt>
                <c:pt idx="3756">
                  <c:v>34.999999999999957</c:v>
                </c:pt>
                <c:pt idx="3757">
                  <c:v>21</c:v>
                </c:pt>
                <c:pt idx="3758">
                  <c:v>35.999999999999943</c:v>
                </c:pt>
                <c:pt idx="3759">
                  <c:v>29</c:v>
                </c:pt>
                <c:pt idx="3760">
                  <c:v>33.999999999999993</c:v>
                </c:pt>
                <c:pt idx="3761">
                  <c:v>45.000000000000007</c:v>
                </c:pt>
                <c:pt idx="3763">
                  <c:v>26.000000000000071</c:v>
                </c:pt>
                <c:pt idx="3764">
                  <c:v>37.999999999999993</c:v>
                </c:pt>
                <c:pt idx="3765">
                  <c:v>36.000000000000028</c:v>
                </c:pt>
                <c:pt idx="3766">
                  <c:v>29.999999999999979</c:v>
                </c:pt>
                <c:pt idx="3767">
                  <c:v>36.000000000000028</c:v>
                </c:pt>
                <c:pt idx="3768">
                  <c:v>31.99999999999994</c:v>
                </c:pt>
                <c:pt idx="3769">
                  <c:v>51.999999999999957</c:v>
                </c:pt>
                <c:pt idx="3770">
                  <c:v>36.000000000000028</c:v>
                </c:pt>
                <c:pt idx="3771">
                  <c:v>37.000000000000007</c:v>
                </c:pt>
                <c:pt idx="3772">
                  <c:v>46</c:v>
                </c:pt>
                <c:pt idx="3773">
                  <c:v>57.000000000000028</c:v>
                </c:pt>
                <c:pt idx="3774">
                  <c:v>54.999999999999993</c:v>
                </c:pt>
                <c:pt idx="3775">
                  <c:v>66.000000000000014</c:v>
                </c:pt>
                <c:pt idx="3776">
                  <c:v>55.999999999999957</c:v>
                </c:pt>
                <c:pt idx="3777">
                  <c:v>60.000000000000057</c:v>
                </c:pt>
                <c:pt idx="3778">
                  <c:v>37.000000000000007</c:v>
                </c:pt>
                <c:pt idx="3779">
                  <c:v>22.99999999999995</c:v>
                </c:pt>
                <c:pt idx="3780">
                  <c:v>39.999999999999943</c:v>
                </c:pt>
                <c:pt idx="3781">
                  <c:v>37.000000000000007</c:v>
                </c:pt>
                <c:pt idx="3782">
                  <c:v>58.999999999999993</c:v>
                </c:pt>
                <c:pt idx="3783">
                  <c:v>53.000000000000028</c:v>
                </c:pt>
                <c:pt idx="3784">
                  <c:v>51.000000000000071</c:v>
                </c:pt>
                <c:pt idx="3785">
                  <c:v>57.000000000000028</c:v>
                </c:pt>
                <c:pt idx="3786">
                  <c:v>61.000000000000028</c:v>
                </c:pt>
                <c:pt idx="3787">
                  <c:v>53.000000000000028</c:v>
                </c:pt>
                <c:pt idx="3788">
                  <c:v>58.000000000000007</c:v>
                </c:pt>
                <c:pt idx="3789">
                  <c:v>50.999999999999979</c:v>
                </c:pt>
                <c:pt idx="3790">
                  <c:v>54</c:v>
                </c:pt>
                <c:pt idx="3791">
                  <c:v>54.999999999999993</c:v>
                </c:pt>
                <c:pt idx="3794">
                  <c:v>43.99999999999995</c:v>
                </c:pt>
                <c:pt idx="3795">
                  <c:v>50.999999999999979</c:v>
                </c:pt>
                <c:pt idx="3796">
                  <c:v>54.999999999999993</c:v>
                </c:pt>
                <c:pt idx="3797">
                  <c:v>45.999999999999908</c:v>
                </c:pt>
                <c:pt idx="3798">
                  <c:v>51.999999999999957</c:v>
                </c:pt>
                <c:pt idx="3799">
                  <c:v>32.000000000000028</c:v>
                </c:pt>
                <c:pt idx="3800">
                  <c:v>40.999999999999929</c:v>
                </c:pt>
                <c:pt idx="3801">
                  <c:v>42.999999999999972</c:v>
                </c:pt>
                <c:pt idx="3802">
                  <c:v>41.000000000000007</c:v>
                </c:pt>
                <c:pt idx="3803">
                  <c:v>37.000000000000007</c:v>
                </c:pt>
                <c:pt idx="3804">
                  <c:v>46</c:v>
                </c:pt>
                <c:pt idx="3805">
                  <c:v>38.000000000000078</c:v>
                </c:pt>
                <c:pt idx="3806">
                  <c:v>41.000000000000007</c:v>
                </c:pt>
                <c:pt idx="3807">
                  <c:v>46.999999999999972</c:v>
                </c:pt>
                <c:pt idx="3808">
                  <c:v>45.000000000000007</c:v>
                </c:pt>
                <c:pt idx="3809">
                  <c:v>46</c:v>
                </c:pt>
                <c:pt idx="3810">
                  <c:v>50.999999999999979</c:v>
                </c:pt>
                <c:pt idx="3811">
                  <c:v>46</c:v>
                </c:pt>
                <c:pt idx="3812">
                  <c:v>58.000000000000007</c:v>
                </c:pt>
                <c:pt idx="3813">
                  <c:v>42.999999999999972</c:v>
                </c:pt>
                <c:pt idx="3815">
                  <c:v>45.000000000000007</c:v>
                </c:pt>
                <c:pt idx="3816">
                  <c:v>61.000000000000028</c:v>
                </c:pt>
                <c:pt idx="3817">
                  <c:v>59.999999999999957</c:v>
                </c:pt>
                <c:pt idx="3818">
                  <c:v>69.999999999999929</c:v>
                </c:pt>
                <c:pt idx="3819">
                  <c:v>61.000000000000028</c:v>
                </c:pt>
                <c:pt idx="3820">
                  <c:v>54.999999999999993</c:v>
                </c:pt>
                <c:pt idx="3821">
                  <c:v>54.999999999999993</c:v>
                </c:pt>
                <c:pt idx="3822">
                  <c:v>59.999999999999957</c:v>
                </c:pt>
                <c:pt idx="3823">
                  <c:v>50.999999999999979</c:v>
                </c:pt>
                <c:pt idx="3824">
                  <c:v>54.999999999999993</c:v>
                </c:pt>
                <c:pt idx="3825">
                  <c:v>58.999999999999993</c:v>
                </c:pt>
                <c:pt idx="3826">
                  <c:v>62.999999999999993</c:v>
                </c:pt>
                <c:pt idx="3827">
                  <c:v>63.000000000000078</c:v>
                </c:pt>
                <c:pt idx="3828">
                  <c:v>61.000000000000028</c:v>
                </c:pt>
                <c:pt idx="3829">
                  <c:v>60.000000000000057</c:v>
                </c:pt>
                <c:pt idx="3830">
                  <c:v>66.000000000000014</c:v>
                </c:pt>
                <c:pt idx="3831">
                  <c:v>61.000000000000028</c:v>
                </c:pt>
                <c:pt idx="3832">
                  <c:v>53.000000000000028</c:v>
                </c:pt>
                <c:pt idx="3833">
                  <c:v>66.000000000000014</c:v>
                </c:pt>
                <c:pt idx="3834">
                  <c:v>50.999999999999979</c:v>
                </c:pt>
                <c:pt idx="3835">
                  <c:v>50.999999999999979</c:v>
                </c:pt>
                <c:pt idx="3836">
                  <c:v>58.999999999999993</c:v>
                </c:pt>
                <c:pt idx="3837">
                  <c:v>53.000000000000028</c:v>
                </c:pt>
                <c:pt idx="3838">
                  <c:v>66.999999999999901</c:v>
                </c:pt>
                <c:pt idx="3839">
                  <c:v>50.000000000000092</c:v>
                </c:pt>
                <c:pt idx="3840">
                  <c:v>53.000000000000028</c:v>
                </c:pt>
                <c:pt idx="3841">
                  <c:v>59.000000000000071</c:v>
                </c:pt>
                <c:pt idx="3842">
                  <c:v>57.000000000000028</c:v>
                </c:pt>
                <c:pt idx="3843">
                  <c:v>56.00000000000005</c:v>
                </c:pt>
                <c:pt idx="3844">
                  <c:v>58.000000000000007</c:v>
                </c:pt>
                <c:pt idx="3845">
                  <c:v>58.000000000000007</c:v>
                </c:pt>
                <c:pt idx="3846">
                  <c:v>58.000000000000007</c:v>
                </c:pt>
                <c:pt idx="3847">
                  <c:v>63.000000000000078</c:v>
                </c:pt>
                <c:pt idx="3848">
                  <c:v>57.000000000000028</c:v>
                </c:pt>
                <c:pt idx="3850">
                  <c:v>55.000000000000071</c:v>
                </c:pt>
                <c:pt idx="3851">
                  <c:v>58.999999999999993</c:v>
                </c:pt>
                <c:pt idx="3852">
                  <c:v>60.000000000000057</c:v>
                </c:pt>
                <c:pt idx="3853">
                  <c:v>48.000000000000043</c:v>
                </c:pt>
                <c:pt idx="3854">
                  <c:v>48.000000000000043</c:v>
                </c:pt>
                <c:pt idx="3855">
                  <c:v>54.999999999999893</c:v>
                </c:pt>
                <c:pt idx="3856">
                  <c:v>59.000000000000071</c:v>
                </c:pt>
                <c:pt idx="3857">
                  <c:v>45.000000000000007</c:v>
                </c:pt>
                <c:pt idx="3858">
                  <c:v>59.999999999999957</c:v>
                </c:pt>
                <c:pt idx="3859">
                  <c:v>69.000000000000043</c:v>
                </c:pt>
                <c:pt idx="3860">
                  <c:v>70.000000000000014</c:v>
                </c:pt>
                <c:pt idx="3861">
                  <c:v>71.000000000000085</c:v>
                </c:pt>
                <c:pt idx="3862">
                  <c:v>77.000000000000043</c:v>
                </c:pt>
                <c:pt idx="3863">
                  <c:v>76.000000000000071</c:v>
                </c:pt>
                <c:pt idx="3864">
                  <c:v>77.000000000000043</c:v>
                </c:pt>
                <c:pt idx="3865">
                  <c:v>76.999999999999957</c:v>
                </c:pt>
                <c:pt idx="3866">
                  <c:v>76.000000000000071</c:v>
                </c:pt>
                <c:pt idx="3867">
                  <c:v>69.999999999999929</c:v>
                </c:pt>
                <c:pt idx="3868">
                  <c:v>68.000000000000057</c:v>
                </c:pt>
                <c:pt idx="3871">
                  <c:v>75.999999999999972</c:v>
                </c:pt>
                <c:pt idx="3872">
                  <c:v>72.000000000000057</c:v>
                </c:pt>
                <c:pt idx="3873">
                  <c:v>62.999999999999993</c:v>
                </c:pt>
                <c:pt idx="3874">
                  <c:v>65.999999999999929</c:v>
                </c:pt>
                <c:pt idx="3875">
                  <c:v>67.000000000000085</c:v>
                </c:pt>
                <c:pt idx="3876">
                  <c:v>66.999999999999901</c:v>
                </c:pt>
                <c:pt idx="3877">
                  <c:v>64.000000000000057</c:v>
                </c:pt>
                <c:pt idx="3879">
                  <c:v>70.000000000000014</c:v>
                </c:pt>
                <c:pt idx="3880">
                  <c:v>65.999999999999929</c:v>
                </c:pt>
                <c:pt idx="3882">
                  <c:v>72.000000000000057</c:v>
                </c:pt>
                <c:pt idx="3883">
                  <c:v>68.000000000000057</c:v>
                </c:pt>
                <c:pt idx="3884">
                  <c:v>68.999999999999943</c:v>
                </c:pt>
                <c:pt idx="3885">
                  <c:v>62.999999999999901</c:v>
                </c:pt>
                <c:pt idx="3886">
                  <c:v>60.000000000000057</c:v>
                </c:pt>
                <c:pt idx="3887">
                  <c:v>60.000000000000057</c:v>
                </c:pt>
                <c:pt idx="3888">
                  <c:v>63.000000000000078</c:v>
                </c:pt>
                <c:pt idx="3889">
                  <c:v>63.000000000000078</c:v>
                </c:pt>
                <c:pt idx="3890">
                  <c:v>61.000000000000028</c:v>
                </c:pt>
                <c:pt idx="3891">
                  <c:v>49.000000000000021</c:v>
                </c:pt>
                <c:pt idx="3892">
                  <c:v>57.000000000000028</c:v>
                </c:pt>
                <c:pt idx="3893">
                  <c:v>49.000000000000021</c:v>
                </c:pt>
                <c:pt idx="3894">
                  <c:v>53.000000000000028</c:v>
                </c:pt>
                <c:pt idx="3895">
                  <c:v>51.000000000000071</c:v>
                </c:pt>
                <c:pt idx="3896">
                  <c:v>51.999999999999957</c:v>
                </c:pt>
                <c:pt idx="3897">
                  <c:v>47.000000000000057</c:v>
                </c:pt>
                <c:pt idx="3898">
                  <c:v>46</c:v>
                </c:pt>
                <c:pt idx="3899">
                  <c:v>56.00000000000005</c:v>
                </c:pt>
                <c:pt idx="3900">
                  <c:v>57.000000000000028</c:v>
                </c:pt>
                <c:pt idx="3901">
                  <c:v>54.000000000000092</c:v>
                </c:pt>
                <c:pt idx="3902">
                  <c:v>57.000000000000028</c:v>
                </c:pt>
                <c:pt idx="3903">
                  <c:v>53.999999999999908</c:v>
                </c:pt>
                <c:pt idx="3904">
                  <c:v>59.999999999999957</c:v>
                </c:pt>
                <c:pt idx="3905">
                  <c:v>60.000000000000057</c:v>
                </c:pt>
                <c:pt idx="3906">
                  <c:v>61.000000000000028</c:v>
                </c:pt>
                <c:pt idx="3907">
                  <c:v>50.999999999999893</c:v>
                </c:pt>
                <c:pt idx="3908">
                  <c:v>55.000000000000071</c:v>
                </c:pt>
                <c:pt idx="3910">
                  <c:v>53.999999999999908</c:v>
                </c:pt>
                <c:pt idx="3911">
                  <c:v>57.999999999999908</c:v>
                </c:pt>
                <c:pt idx="3912">
                  <c:v>63.999999999999879</c:v>
                </c:pt>
                <c:pt idx="3913">
                  <c:v>61.999999999999922</c:v>
                </c:pt>
                <c:pt idx="3915">
                  <c:v>68.999999999999943</c:v>
                </c:pt>
                <c:pt idx="3916">
                  <c:v>68.999999999999943</c:v>
                </c:pt>
                <c:pt idx="3917">
                  <c:v>73.999999999999929</c:v>
                </c:pt>
                <c:pt idx="3918">
                  <c:v>61.000000000000121</c:v>
                </c:pt>
                <c:pt idx="3919">
                  <c:v>64.999999999999943</c:v>
                </c:pt>
                <c:pt idx="3920">
                  <c:v>61.000000000000028</c:v>
                </c:pt>
                <c:pt idx="3921">
                  <c:v>65.999999999999929</c:v>
                </c:pt>
                <c:pt idx="3922">
                  <c:v>65.999999999999929</c:v>
                </c:pt>
                <c:pt idx="3923">
                  <c:v>60.999999999999943</c:v>
                </c:pt>
                <c:pt idx="3924">
                  <c:v>62.999999999999993</c:v>
                </c:pt>
                <c:pt idx="3925">
                  <c:v>65.999999999999929</c:v>
                </c:pt>
                <c:pt idx="3926">
                  <c:v>52.999999999999943</c:v>
                </c:pt>
                <c:pt idx="3927">
                  <c:v>62.000000000000007</c:v>
                </c:pt>
                <c:pt idx="3928">
                  <c:v>58.000000000000007</c:v>
                </c:pt>
                <c:pt idx="3929">
                  <c:v>68.999999999999943</c:v>
                </c:pt>
                <c:pt idx="3930">
                  <c:v>61.000000000000121</c:v>
                </c:pt>
                <c:pt idx="3931">
                  <c:v>58.999999999999993</c:v>
                </c:pt>
                <c:pt idx="3932">
                  <c:v>56.999999999999943</c:v>
                </c:pt>
                <c:pt idx="3933">
                  <c:v>64.999999999999943</c:v>
                </c:pt>
                <c:pt idx="3934">
                  <c:v>65.999999999999929</c:v>
                </c:pt>
                <c:pt idx="3935">
                  <c:v>65.999999999999929</c:v>
                </c:pt>
                <c:pt idx="3936">
                  <c:v>65.000000000000028</c:v>
                </c:pt>
                <c:pt idx="3937">
                  <c:v>63.999999999999879</c:v>
                </c:pt>
                <c:pt idx="3938">
                  <c:v>58.000000000000099</c:v>
                </c:pt>
                <c:pt idx="3939">
                  <c:v>59.999999999999957</c:v>
                </c:pt>
                <c:pt idx="3940">
                  <c:v>56.00000000000005</c:v>
                </c:pt>
                <c:pt idx="3941">
                  <c:v>57.000000000000028</c:v>
                </c:pt>
                <c:pt idx="3942">
                  <c:v>55.000000000000071</c:v>
                </c:pt>
                <c:pt idx="3943">
                  <c:v>60.000000000000057</c:v>
                </c:pt>
                <c:pt idx="3944">
                  <c:v>56.999999999999943</c:v>
                </c:pt>
                <c:pt idx="3945">
                  <c:v>54.999999999999993</c:v>
                </c:pt>
                <c:pt idx="3946">
                  <c:v>53.000000000000028</c:v>
                </c:pt>
                <c:pt idx="3947">
                  <c:v>60.999999999999943</c:v>
                </c:pt>
                <c:pt idx="3948">
                  <c:v>56.00000000000005</c:v>
                </c:pt>
                <c:pt idx="3949">
                  <c:v>54</c:v>
                </c:pt>
                <c:pt idx="3950">
                  <c:v>60.000000000000057</c:v>
                </c:pt>
                <c:pt idx="3951">
                  <c:v>58.999999999999993</c:v>
                </c:pt>
                <c:pt idx="3952">
                  <c:v>54.999999999999993</c:v>
                </c:pt>
                <c:pt idx="3953">
                  <c:v>59.999999999999957</c:v>
                </c:pt>
                <c:pt idx="3954">
                  <c:v>58.000000000000007</c:v>
                </c:pt>
                <c:pt idx="3955">
                  <c:v>65.000000000000028</c:v>
                </c:pt>
                <c:pt idx="3956">
                  <c:v>64.999999999999943</c:v>
                </c:pt>
                <c:pt idx="3957">
                  <c:v>64.999999999999943</c:v>
                </c:pt>
                <c:pt idx="3958">
                  <c:v>66.000000000000099</c:v>
                </c:pt>
                <c:pt idx="3959">
                  <c:v>76.000000000000071</c:v>
                </c:pt>
                <c:pt idx="3960">
                  <c:v>85.999999999999943</c:v>
                </c:pt>
                <c:pt idx="3961">
                  <c:v>79</c:v>
                </c:pt>
                <c:pt idx="3962">
                  <c:v>80.999999999999957</c:v>
                </c:pt>
                <c:pt idx="3963">
                  <c:v>76.999999999999957</c:v>
                </c:pt>
                <c:pt idx="3964">
                  <c:v>83.999999999999986</c:v>
                </c:pt>
                <c:pt idx="3965">
                  <c:v>69.000000000000043</c:v>
                </c:pt>
                <c:pt idx="3966">
                  <c:v>76.999999999999957</c:v>
                </c:pt>
                <c:pt idx="3967">
                  <c:v>67</c:v>
                </c:pt>
                <c:pt idx="3968">
                  <c:v>79</c:v>
                </c:pt>
                <c:pt idx="3969">
                  <c:v>80.000000000000071</c:v>
                </c:pt>
                <c:pt idx="3970">
                  <c:v>75</c:v>
                </c:pt>
                <c:pt idx="3971">
                  <c:v>76.000000000000071</c:v>
                </c:pt>
                <c:pt idx="3972">
                  <c:v>76.999999999999957</c:v>
                </c:pt>
                <c:pt idx="3973">
                  <c:v>69.000000000000043</c:v>
                </c:pt>
                <c:pt idx="3974">
                  <c:v>74.000000000000028</c:v>
                </c:pt>
                <c:pt idx="3975">
                  <c:v>75.999999999999972</c:v>
                </c:pt>
                <c:pt idx="3976">
                  <c:v>76.999999999999957</c:v>
                </c:pt>
                <c:pt idx="3977">
                  <c:v>63.999999999999972</c:v>
                </c:pt>
                <c:pt idx="3978">
                  <c:v>71.999999999999972</c:v>
                </c:pt>
                <c:pt idx="3979">
                  <c:v>64.000000000000057</c:v>
                </c:pt>
                <c:pt idx="3980">
                  <c:v>73.000000000000043</c:v>
                </c:pt>
                <c:pt idx="3981">
                  <c:v>67.999999999999972</c:v>
                </c:pt>
                <c:pt idx="3982">
                  <c:v>75</c:v>
                </c:pt>
                <c:pt idx="3983">
                  <c:v>67</c:v>
                </c:pt>
                <c:pt idx="3984">
                  <c:v>67</c:v>
                </c:pt>
                <c:pt idx="3985">
                  <c:v>67</c:v>
                </c:pt>
                <c:pt idx="3986">
                  <c:v>69.999999999999929</c:v>
                </c:pt>
                <c:pt idx="3987">
                  <c:v>69.000000000000043</c:v>
                </c:pt>
                <c:pt idx="3990">
                  <c:v>75</c:v>
                </c:pt>
                <c:pt idx="3991">
                  <c:v>84.999999999999972</c:v>
                </c:pt>
                <c:pt idx="3992">
                  <c:v>80.999999999999957</c:v>
                </c:pt>
                <c:pt idx="3993">
                  <c:v>76.000000000000071</c:v>
                </c:pt>
                <c:pt idx="3994">
                  <c:v>70.000000000000014</c:v>
                </c:pt>
                <c:pt idx="3995">
                  <c:v>77.999999999999943</c:v>
                </c:pt>
                <c:pt idx="3996">
                  <c:v>72.999999999999957</c:v>
                </c:pt>
                <c:pt idx="3997">
                  <c:v>79</c:v>
                </c:pt>
                <c:pt idx="3998">
                  <c:v>82.000000000000028</c:v>
                </c:pt>
                <c:pt idx="4000">
                  <c:v>82.000000000000028</c:v>
                </c:pt>
                <c:pt idx="4001">
                  <c:v>74.000000000000028</c:v>
                </c:pt>
                <c:pt idx="4002">
                  <c:v>79.999999999999986</c:v>
                </c:pt>
                <c:pt idx="4003">
                  <c:v>71</c:v>
                </c:pt>
                <c:pt idx="4005">
                  <c:v>60.000000000000057</c:v>
                </c:pt>
                <c:pt idx="4006">
                  <c:v>62.999999999999993</c:v>
                </c:pt>
                <c:pt idx="4007">
                  <c:v>59.999999999999957</c:v>
                </c:pt>
                <c:pt idx="4008">
                  <c:v>55.000000000000071</c:v>
                </c:pt>
                <c:pt idx="4009">
                  <c:v>61.999999999999922</c:v>
                </c:pt>
                <c:pt idx="4010">
                  <c:v>53.000000000000028</c:v>
                </c:pt>
                <c:pt idx="4011">
                  <c:v>58.999999999999993</c:v>
                </c:pt>
                <c:pt idx="4012">
                  <c:v>50.999999999999979</c:v>
                </c:pt>
                <c:pt idx="4013">
                  <c:v>58.999999999999993</c:v>
                </c:pt>
                <c:pt idx="4014">
                  <c:v>56.00000000000005</c:v>
                </c:pt>
                <c:pt idx="4015">
                  <c:v>61.000000000000028</c:v>
                </c:pt>
                <c:pt idx="4016">
                  <c:v>62.999999999999993</c:v>
                </c:pt>
                <c:pt idx="4018">
                  <c:v>74.000000000000028</c:v>
                </c:pt>
                <c:pt idx="4019">
                  <c:v>75</c:v>
                </c:pt>
                <c:pt idx="4020">
                  <c:v>76.000000000000071</c:v>
                </c:pt>
                <c:pt idx="4021">
                  <c:v>79</c:v>
                </c:pt>
                <c:pt idx="4022">
                  <c:v>71</c:v>
                </c:pt>
                <c:pt idx="4023">
                  <c:v>67.999999999999972</c:v>
                </c:pt>
                <c:pt idx="4025">
                  <c:v>67.999999999999972</c:v>
                </c:pt>
                <c:pt idx="4026">
                  <c:v>75.999999999999972</c:v>
                </c:pt>
                <c:pt idx="4027">
                  <c:v>71</c:v>
                </c:pt>
                <c:pt idx="4028">
                  <c:v>79.999999999999986</c:v>
                </c:pt>
                <c:pt idx="4029">
                  <c:v>69.000000000000043</c:v>
                </c:pt>
                <c:pt idx="4030">
                  <c:v>58.999999999999993</c:v>
                </c:pt>
                <c:pt idx="4031">
                  <c:v>76.999999999999957</c:v>
                </c:pt>
                <c:pt idx="4033">
                  <c:v>65.000000000000028</c:v>
                </c:pt>
                <c:pt idx="4034">
                  <c:v>62.999999999999993</c:v>
                </c:pt>
                <c:pt idx="4035">
                  <c:v>67</c:v>
                </c:pt>
                <c:pt idx="4036">
                  <c:v>75.999999999999972</c:v>
                </c:pt>
                <c:pt idx="4037">
                  <c:v>61.000000000000028</c:v>
                </c:pt>
                <c:pt idx="4038">
                  <c:v>66.000000000000014</c:v>
                </c:pt>
                <c:pt idx="4039">
                  <c:v>57.000000000000028</c:v>
                </c:pt>
                <c:pt idx="4040">
                  <c:v>57.000000000000028</c:v>
                </c:pt>
                <c:pt idx="4041">
                  <c:v>60.999999999999943</c:v>
                </c:pt>
                <c:pt idx="4042">
                  <c:v>67</c:v>
                </c:pt>
                <c:pt idx="4043">
                  <c:v>62.000000000000007</c:v>
                </c:pt>
                <c:pt idx="4044">
                  <c:v>58.999999999999993</c:v>
                </c:pt>
                <c:pt idx="4045">
                  <c:v>59.999999999999957</c:v>
                </c:pt>
                <c:pt idx="4046">
                  <c:v>53.000000000000028</c:v>
                </c:pt>
                <c:pt idx="4047">
                  <c:v>67</c:v>
                </c:pt>
                <c:pt idx="4048">
                  <c:v>60.999999999999943</c:v>
                </c:pt>
                <c:pt idx="4049">
                  <c:v>56.999999999999943</c:v>
                </c:pt>
                <c:pt idx="4050">
                  <c:v>55.999999999999957</c:v>
                </c:pt>
                <c:pt idx="4051">
                  <c:v>54.999999999999993</c:v>
                </c:pt>
                <c:pt idx="4052">
                  <c:v>62.000000000000007</c:v>
                </c:pt>
                <c:pt idx="4054">
                  <c:v>57.000000000000028</c:v>
                </c:pt>
                <c:pt idx="4055">
                  <c:v>56.00000000000005</c:v>
                </c:pt>
                <c:pt idx="4056">
                  <c:v>47.999999999999957</c:v>
                </c:pt>
                <c:pt idx="4057">
                  <c:v>54.999999999999993</c:v>
                </c:pt>
                <c:pt idx="4058">
                  <c:v>54.999999999999993</c:v>
                </c:pt>
                <c:pt idx="4059">
                  <c:v>41.000000000000007</c:v>
                </c:pt>
                <c:pt idx="4060">
                  <c:v>57.000000000000028</c:v>
                </c:pt>
                <c:pt idx="4061">
                  <c:v>55.999999999999957</c:v>
                </c:pt>
                <c:pt idx="4062">
                  <c:v>54.999999999999993</c:v>
                </c:pt>
                <c:pt idx="4063">
                  <c:v>62.000000000000007</c:v>
                </c:pt>
                <c:pt idx="4064">
                  <c:v>58.000000000000007</c:v>
                </c:pt>
                <c:pt idx="4065">
                  <c:v>59.999999999999957</c:v>
                </c:pt>
                <c:pt idx="4066">
                  <c:v>57.000000000000028</c:v>
                </c:pt>
                <c:pt idx="4067">
                  <c:v>58.000000000000007</c:v>
                </c:pt>
                <c:pt idx="4068">
                  <c:v>58.999999999999993</c:v>
                </c:pt>
                <c:pt idx="4069">
                  <c:v>61.000000000000028</c:v>
                </c:pt>
                <c:pt idx="4070">
                  <c:v>60.999999999999943</c:v>
                </c:pt>
                <c:pt idx="4071">
                  <c:v>62.000000000000007</c:v>
                </c:pt>
                <c:pt idx="4072">
                  <c:v>55.999999999999957</c:v>
                </c:pt>
                <c:pt idx="4073">
                  <c:v>62.000000000000007</c:v>
                </c:pt>
                <c:pt idx="4076">
                  <c:v>54.999999999999993</c:v>
                </c:pt>
                <c:pt idx="4077">
                  <c:v>54</c:v>
                </c:pt>
                <c:pt idx="4078">
                  <c:v>54</c:v>
                </c:pt>
                <c:pt idx="4079">
                  <c:v>53.000000000000028</c:v>
                </c:pt>
                <c:pt idx="4080">
                  <c:v>54.999999999999993</c:v>
                </c:pt>
                <c:pt idx="4081">
                  <c:v>58.000000000000007</c:v>
                </c:pt>
                <c:pt idx="4082">
                  <c:v>58.000000000000007</c:v>
                </c:pt>
                <c:pt idx="4083">
                  <c:v>56.00000000000005</c:v>
                </c:pt>
                <c:pt idx="4084">
                  <c:v>68.999999999999943</c:v>
                </c:pt>
                <c:pt idx="4085">
                  <c:v>62.999999999999993</c:v>
                </c:pt>
                <c:pt idx="4086">
                  <c:v>62.000000000000007</c:v>
                </c:pt>
                <c:pt idx="4087">
                  <c:v>63.999999999999972</c:v>
                </c:pt>
                <c:pt idx="4088">
                  <c:v>64.999999999999943</c:v>
                </c:pt>
                <c:pt idx="4089">
                  <c:v>66.000000000000014</c:v>
                </c:pt>
                <c:pt idx="4090">
                  <c:v>68.000000000000057</c:v>
                </c:pt>
                <c:pt idx="4091">
                  <c:v>73.000000000000043</c:v>
                </c:pt>
                <c:pt idx="4092">
                  <c:v>71</c:v>
                </c:pt>
                <c:pt idx="4093">
                  <c:v>67</c:v>
                </c:pt>
                <c:pt idx="4094">
                  <c:v>69.999999999999929</c:v>
                </c:pt>
                <c:pt idx="4095">
                  <c:v>75</c:v>
                </c:pt>
                <c:pt idx="4096">
                  <c:v>69.999999999999929</c:v>
                </c:pt>
                <c:pt idx="4097">
                  <c:v>71.999999999999972</c:v>
                </c:pt>
                <c:pt idx="4098">
                  <c:v>75</c:v>
                </c:pt>
                <c:pt idx="4099">
                  <c:v>72.000000000000057</c:v>
                </c:pt>
                <c:pt idx="4100">
                  <c:v>75</c:v>
                </c:pt>
                <c:pt idx="4101">
                  <c:v>82.999999999999915</c:v>
                </c:pt>
                <c:pt idx="4102">
                  <c:v>83.999999999999986</c:v>
                </c:pt>
                <c:pt idx="4103">
                  <c:v>103</c:v>
                </c:pt>
                <c:pt idx="4104">
                  <c:v>92.999999999999972</c:v>
                </c:pt>
                <c:pt idx="4105">
                  <c:v>83.999999999999986</c:v>
                </c:pt>
                <c:pt idx="4106">
                  <c:v>83.999999999999986</c:v>
                </c:pt>
                <c:pt idx="4107">
                  <c:v>83</c:v>
                </c:pt>
                <c:pt idx="4108">
                  <c:v>79</c:v>
                </c:pt>
                <c:pt idx="4109">
                  <c:v>83</c:v>
                </c:pt>
                <c:pt idx="4111">
                  <c:v>87.999999999999986</c:v>
                </c:pt>
                <c:pt idx="4112">
                  <c:v>92</c:v>
                </c:pt>
                <c:pt idx="4113">
                  <c:v>94.000000000000043</c:v>
                </c:pt>
                <c:pt idx="4114">
                  <c:v>99.000000000000028</c:v>
                </c:pt>
                <c:pt idx="4115">
                  <c:v>98.000000000000043</c:v>
                </c:pt>
                <c:pt idx="4116">
                  <c:v>89.000000000000057</c:v>
                </c:pt>
                <c:pt idx="4117">
                  <c:v>90.000000000000028</c:v>
                </c:pt>
                <c:pt idx="4118">
                  <c:v>92</c:v>
                </c:pt>
                <c:pt idx="4119">
                  <c:v>100</c:v>
                </c:pt>
                <c:pt idx="4120">
                  <c:v>98.999999999999929</c:v>
                </c:pt>
                <c:pt idx="4121">
                  <c:v>95.000000000000014</c:v>
                </c:pt>
                <c:pt idx="4122">
                  <c:v>93.999999999999943</c:v>
                </c:pt>
                <c:pt idx="4123">
                  <c:v>102</c:v>
                </c:pt>
                <c:pt idx="4124">
                  <c:v>98.000000000000043</c:v>
                </c:pt>
                <c:pt idx="4125">
                  <c:v>95.999999999999915</c:v>
                </c:pt>
                <c:pt idx="4126">
                  <c:v>88.999999999999972</c:v>
                </c:pt>
                <c:pt idx="4127">
                  <c:v>92</c:v>
                </c:pt>
                <c:pt idx="4128">
                  <c:v>79.999999999999986</c:v>
                </c:pt>
                <c:pt idx="4129">
                  <c:v>80.999999999999957</c:v>
                </c:pt>
                <c:pt idx="4130">
                  <c:v>78.000000000000028</c:v>
                </c:pt>
                <c:pt idx="4132">
                  <c:v>87.000000000000014</c:v>
                </c:pt>
                <c:pt idx="4133">
                  <c:v>82.000000000000028</c:v>
                </c:pt>
                <c:pt idx="4134">
                  <c:v>78.000000000000028</c:v>
                </c:pt>
                <c:pt idx="4135">
                  <c:v>75</c:v>
                </c:pt>
                <c:pt idx="4136">
                  <c:v>67</c:v>
                </c:pt>
                <c:pt idx="4137">
                  <c:v>72.999999999999957</c:v>
                </c:pt>
                <c:pt idx="4138">
                  <c:v>74.000000000000028</c:v>
                </c:pt>
                <c:pt idx="4139">
                  <c:v>71</c:v>
                </c:pt>
                <c:pt idx="4140">
                  <c:v>74.000000000000028</c:v>
                </c:pt>
                <c:pt idx="4141">
                  <c:v>67</c:v>
                </c:pt>
                <c:pt idx="4142">
                  <c:v>64.000000000000057</c:v>
                </c:pt>
                <c:pt idx="4143">
                  <c:v>61.000000000000028</c:v>
                </c:pt>
                <c:pt idx="4144">
                  <c:v>67</c:v>
                </c:pt>
                <c:pt idx="4145">
                  <c:v>62.999999999999993</c:v>
                </c:pt>
                <c:pt idx="4146">
                  <c:v>62.999999999999993</c:v>
                </c:pt>
                <c:pt idx="4147">
                  <c:v>62.999999999999993</c:v>
                </c:pt>
                <c:pt idx="4148">
                  <c:v>62.000000000000007</c:v>
                </c:pt>
                <c:pt idx="4149">
                  <c:v>58.999999999999993</c:v>
                </c:pt>
                <c:pt idx="4150">
                  <c:v>60.999999999999943</c:v>
                </c:pt>
                <c:pt idx="4151">
                  <c:v>69.999999999999929</c:v>
                </c:pt>
                <c:pt idx="4152">
                  <c:v>67</c:v>
                </c:pt>
                <c:pt idx="4153">
                  <c:v>77.000000000000043</c:v>
                </c:pt>
                <c:pt idx="4154">
                  <c:v>83.999999999999986</c:v>
                </c:pt>
                <c:pt idx="4155">
                  <c:v>80.000000000000071</c:v>
                </c:pt>
                <c:pt idx="4156">
                  <c:v>75</c:v>
                </c:pt>
                <c:pt idx="4157">
                  <c:v>75.000000000000085</c:v>
                </c:pt>
                <c:pt idx="4158">
                  <c:v>67</c:v>
                </c:pt>
                <c:pt idx="4159">
                  <c:v>73.000000000000043</c:v>
                </c:pt>
                <c:pt idx="4160">
                  <c:v>70.000000000000014</c:v>
                </c:pt>
                <c:pt idx="4161">
                  <c:v>74.000000000000028</c:v>
                </c:pt>
                <c:pt idx="4162">
                  <c:v>66.000000000000014</c:v>
                </c:pt>
                <c:pt idx="4163">
                  <c:v>64.000000000000057</c:v>
                </c:pt>
                <c:pt idx="4164">
                  <c:v>64.999999999999943</c:v>
                </c:pt>
                <c:pt idx="4165">
                  <c:v>63.000000000000078</c:v>
                </c:pt>
                <c:pt idx="4166">
                  <c:v>59.999999999999957</c:v>
                </c:pt>
                <c:pt idx="4167">
                  <c:v>64.999999999999943</c:v>
                </c:pt>
                <c:pt idx="4168">
                  <c:v>58.000000000000007</c:v>
                </c:pt>
                <c:pt idx="4171">
                  <c:v>55.999999999999957</c:v>
                </c:pt>
                <c:pt idx="4172">
                  <c:v>58.999999999999993</c:v>
                </c:pt>
                <c:pt idx="4173">
                  <c:v>62.000000000000007</c:v>
                </c:pt>
                <c:pt idx="4175">
                  <c:v>61.000000000000028</c:v>
                </c:pt>
                <c:pt idx="4176">
                  <c:v>61.000000000000028</c:v>
                </c:pt>
                <c:pt idx="4177">
                  <c:v>58.999999999999993</c:v>
                </c:pt>
                <c:pt idx="4178">
                  <c:v>66.000000000000014</c:v>
                </c:pt>
                <c:pt idx="4179">
                  <c:v>63.999999999999972</c:v>
                </c:pt>
                <c:pt idx="4180">
                  <c:v>61.000000000000028</c:v>
                </c:pt>
                <c:pt idx="4181">
                  <c:v>61.000000000000028</c:v>
                </c:pt>
                <c:pt idx="4182">
                  <c:v>61.000000000000028</c:v>
                </c:pt>
                <c:pt idx="4183">
                  <c:v>62.999999999999993</c:v>
                </c:pt>
                <c:pt idx="4184">
                  <c:v>62.000000000000007</c:v>
                </c:pt>
                <c:pt idx="4185">
                  <c:v>52.000000000000043</c:v>
                </c:pt>
                <c:pt idx="4186">
                  <c:v>51.999999999999957</c:v>
                </c:pt>
                <c:pt idx="4187">
                  <c:v>46.999999999999972</c:v>
                </c:pt>
                <c:pt idx="4188">
                  <c:v>46.999999999999972</c:v>
                </c:pt>
                <c:pt idx="4189">
                  <c:v>47.999999999999957</c:v>
                </c:pt>
                <c:pt idx="4190">
                  <c:v>47.999999999999957</c:v>
                </c:pt>
                <c:pt idx="4191">
                  <c:v>52.000000000000043</c:v>
                </c:pt>
                <c:pt idx="4192">
                  <c:v>56.00000000000005</c:v>
                </c:pt>
                <c:pt idx="4193">
                  <c:v>54</c:v>
                </c:pt>
                <c:pt idx="4194">
                  <c:v>52.999999999999943</c:v>
                </c:pt>
                <c:pt idx="4195">
                  <c:v>45.000000000000007</c:v>
                </c:pt>
                <c:pt idx="4196">
                  <c:v>52.000000000000043</c:v>
                </c:pt>
                <c:pt idx="4197">
                  <c:v>46.999999999999972</c:v>
                </c:pt>
                <c:pt idx="4198">
                  <c:v>52.999999999999943</c:v>
                </c:pt>
                <c:pt idx="4199">
                  <c:v>46</c:v>
                </c:pt>
                <c:pt idx="4200">
                  <c:v>38.999999999999972</c:v>
                </c:pt>
                <c:pt idx="4201">
                  <c:v>41.999999999999993</c:v>
                </c:pt>
                <c:pt idx="4202">
                  <c:v>47.000000000000057</c:v>
                </c:pt>
                <c:pt idx="4203">
                  <c:v>40.000000000000043</c:v>
                </c:pt>
                <c:pt idx="4204">
                  <c:v>40.000000000000043</c:v>
                </c:pt>
                <c:pt idx="4205">
                  <c:v>40.000000000000043</c:v>
                </c:pt>
                <c:pt idx="4206">
                  <c:v>39.999999999999943</c:v>
                </c:pt>
                <c:pt idx="4207">
                  <c:v>37.999999999999993</c:v>
                </c:pt>
                <c:pt idx="4208">
                  <c:v>41.999999999999993</c:v>
                </c:pt>
                <c:pt idx="4209">
                  <c:v>40.000000000000043</c:v>
                </c:pt>
                <c:pt idx="4210">
                  <c:v>41.000000000000007</c:v>
                </c:pt>
                <c:pt idx="4211">
                  <c:v>33.999999999999993</c:v>
                </c:pt>
                <c:pt idx="4212">
                  <c:v>37.999999999999993</c:v>
                </c:pt>
                <c:pt idx="4213">
                  <c:v>30.999999999999961</c:v>
                </c:pt>
                <c:pt idx="4214">
                  <c:v>33.999999999999993</c:v>
                </c:pt>
                <c:pt idx="4215">
                  <c:v>29</c:v>
                </c:pt>
                <c:pt idx="4216">
                  <c:v>27.00000000000005</c:v>
                </c:pt>
                <c:pt idx="4217">
                  <c:v>27.99999999999994</c:v>
                </c:pt>
                <c:pt idx="4218">
                  <c:v>25</c:v>
                </c:pt>
                <c:pt idx="4219">
                  <c:v>27.00000000000005</c:v>
                </c:pt>
                <c:pt idx="4220">
                  <c:v>32.000000000000028</c:v>
                </c:pt>
                <c:pt idx="4221">
                  <c:v>21.999999999999979</c:v>
                </c:pt>
                <c:pt idx="4222">
                  <c:v>22.99999999999995</c:v>
                </c:pt>
                <c:pt idx="4223">
                  <c:v>34.999999999999957</c:v>
                </c:pt>
                <c:pt idx="4224">
                  <c:v>5.9999999999999609</c:v>
                </c:pt>
                <c:pt idx="4225">
                  <c:v>17.999999999999972</c:v>
                </c:pt>
                <c:pt idx="4226">
                  <c:v>16.000000000000011</c:v>
                </c:pt>
                <c:pt idx="4227">
                  <c:v>15.000000000000041</c:v>
                </c:pt>
                <c:pt idx="4228">
                  <c:v>24.000000000000021</c:v>
                </c:pt>
                <c:pt idx="4229">
                  <c:v>12.999999999999989</c:v>
                </c:pt>
                <c:pt idx="4230">
                  <c:v>13.99999999999997</c:v>
                </c:pt>
                <c:pt idx="4231">
                  <c:v>6.0000000000000497</c:v>
                </c:pt>
                <c:pt idx="4232">
                  <c:v>24.000000000000021</c:v>
                </c:pt>
                <c:pt idx="4233">
                  <c:v>27.00000000000005</c:v>
                </c:pt>
                <c:pt idx="4234">
                  <c:v>16.999999999999989</c:v>
                </c:pt>
                <c:pt idx="4235">
                  <c:v>21.999999999999979</c:v>
                </c:pt>
                <c:pt idx="4236">
                  <c:v>21</c:v>
                </c:pt>
                <c:pt idx="4237">
                  <c:v>17.999999999999972</c:v>
                </c:pt>
                <c:pt idx="4238">
                  <c:v>13.99999999999997</c:v>
                </c:pt>
                <c:pt idx="4239">
                  <c:v>15.000000000000041</c:v>
                </c:pt>
                <c:pt idx="4240">
                  <c:v>13.99999999999997</c:v>
                </c:pt>
                <c:pt idx="4241">
                  <c:v>17.999999999999972</c:v>
                </c:pt>
                <c:pt idx="4242">
                  <c:v>20.000000000000021</c:v>
                </c:pt>
                <c:pt idx="4245">
                  <c:v>12.000000000000011</c:v>
                </c:pt>
                <c:pt idx="4246">
                  <c:v>12.999999999999989</c:v>
                </c:pt>
                <c:pt idx="4247">
                  <c:v>12.000000000000011</c:v>
                </c:pt>
                <c:pt idx="4248">
                  <c:v>8.0000000000000071</c:v>
                </c:pt>
                <c:pt idx="4249">
                  <c:v>17.999999999999972</c:v>
                </c:pt>
                <c:pt idx="4250">
                  <c:v>12.999999999999989</c:v>
                </c:pt>
                <c:pt idx="4251">
                  <c:v>15.000000000000041</c:v>
                </c:pt>
                <c:pt idx="4252">
                  <c:v>8.9999999999999858</c:v>
                </c:pt>
                <c:pt idx="4253">
                  <c:v>7.0000000000000284</c:v>
                </c:pt>
                <c:pt idx="4254">
                  <c:v>11.00000000000003</c:v>
                </c:pt>
                <c:pt idx="4255">
                  <c:v>9.0000000000000746</c:v>
                </c:pt>
                <c:pt idx="4256">
                  <c:v>9.0000000000000746</c:v>
                </c:pt>
                <c:pt idx="4257">
                  <c:v>8.9999999999999858</c:v>
                </c:pt>
                <c:pt idx="4258">
                  <c:v>7.0000000000000284</c:v>
                </c:pt>
                <c:pt idx="4259">
                  <c:v>8.0000000000000071</c:v>
                </c:pt>
                <c:pt idx="4260">
                  <c:v>8.0000000000000071</c:v>
                </c:pt>
                <c:pt idx="4262">
                  <c:v>6.0000000000000497</c:v>
                </c:pt>
                <c:pt idx="4263">
                  <c:v>-1.9999999999999569</c:v>
                </c:pt>
                <c:pt idx="4264">
                  <c:v>-8.0000000000000071</c:v>
                </c:pt>
                <c:pt idx="4265">
                  <c:v>-2.9999999999999361</c:v>
                </c:pt>
                <c:pt idx="4267">
                  <c:v>1.9999999999999569</c:v>
                </c:pt>
                <c:pt idx="4268">
                  <c:v>-4.0000000000000044</c:v>
                </c:pt>
                <c:pt idx="4269">
                  <c:v>2.0000000000000462</c:v>
                </c:pt>
                <c:pt idx="4270">
                  <c:v>0</c:v>
                </c:pt>
                <c:pt idx="4271">
                  <c:v>4.0000000000000044</c:v>
                </c:pt>
                <c:pt idx="4273">
                  <c:v>0</c:v>
                </c:pt>
                <c:pt idx="4274">
                  <c:v>7.0000000000000284</c:v>
                </c:pt>
                <c:pt idx="4275">
                  <c:v>4.9999999999999822</c:v>
                </c:pt>
                <c:pt idx="4276">
                  <c:v>4.9999999999999822</c:v>
                </c:pt>
                <c:pt idx="4277">
                  <c:v>0.99999999999997868</c:v>
                </c:pt>
                <c:pt idx="4278">
                  <c:v>0</c:v>
                </c:pt>
                <c:pt idx="4280">
                  <c:v>7.0000000000000284</c:v>
                </c:pt>
                <c:pt idx="4281">
                  <c:v>1.9999999999999569</c:v>
                </c:pt>
                <c:pt idx="4282">
                  <c:v>5.9999999999999609</c:v>
                </c:pt>
                <c:pt idx="4283">
                  <c:v>3.0000000000000249</c:v>
                </c:pt>
                <c:pt idx="4284">
                  <c:v>-0.99999999999997868</c:v>
                </c:pt>
                <c:pt idx="4285">
                  <c:v>0.99999999999997868</c:v>
                </c:pt>
                <c:pt idx="4286">
                  <c:v>2.9999999999999361</c:v>
                </c:pt>
                <c:pt idx="4288">
                  <c:v>8.9999999999999858</c:v>
                </c:pt>
                <c:pt idx="4289">
                  <c:v>0</c:v>
                </c:pt>
                <c:pt idx="4290">
                  <c:v>-6.9999999999999396</c:v>
                </c:pt>
                <c:pt idx="4291">
                  <c:v>-1.9999999999999569</c:v>
                </c:pt>
                <c:pt idx="4292">
                  <c:v>-0.99999999999997868</c:v>
                </c:pt>
                <c:pt idx="4293">
                  <c:v>-0.99999999999997868</c:v>
                </c:pt>
                <c:pt idx="4294">
                  <c:v>0</c:v>
                </c:pt>
                <c:pt idx="4295">
                  <c:v>-5.0000000000000711</c:v>
                </c:pt>
                <c:pt idx="4296">
                  <c:v>0.99999999999997868</c:v>
                </c:pt>
                <c:pt idx="4297">
                  <c:v>-1.0000000000000679</c:v>
                </c:pt>
                <c:pt idx="4298">
                  <c:v>-4.0000000000000044</c:v>
                </c:pt>
                <c:pt idx="4299">
                  <c:v>0.99999999999997868</c:v>
                </c:pt>
                <c:pt idx="4300">
                  <c:v>0</c:v>
                </c:pt>
                <c:pt idx="4301">
                  <c:v>-0.99999999999997868</c:v>
                </c:pt>
                <c:pt idx="4302">
                  <c:v>2.9999999999999361</c:v>
                </c:pt>
                <c:pt idx="4303">
                  <c:v>-9.0000000000000746</c:v>
                </c:pt>
                <c:pt idx="4304">
                  <c:v>-2.9999999999999361</c:v>
                </c:pt>
                <c:pt idx="4305">
                  <c:v>-1.9999999999999569</c:v>
                </c:pt>
                <c:pt idx="4306">
                  <c:v>-4.0000000000000044</c:v>
                </c:pt>
                <c:pt idx="4307">
                  <c:v>-3.0000000000000249</c:v>
                </c:pt>
                <c:pt idx="4308">
                  <c:v>0</c:v>
                </c:pt>
                <c:pt idx="4309">
                  <c:v>-8.9999999999999858</c:v>
                </c:pt>
                <c:pt idx="4310">
                  <c:v>-4.0000000000000044</c:v>
                </c:pt>
                <c:pt idx="4311">
                  <c:v>-4.0000000000000924</c:v>
                </c:pt>
                <c:pt idx="4312">
                  <c:v>-4.0000000000000924</c:v>
                </c:pt>
                <c:pt idx="4313">
                  <c:v>-1.9999999999999569</c:v>
                </c:pt>
                <c:pt idx="4314">
                  <c:v>-0.99999999999997868</c:v>
                </c:pt>
                <c:pt idx="4315">
                  <c:v>-0.99999999999997868</c:v>
                </c:pt>
                <c:pt idx="4316">
                  <c:v>-8.0000000000000071</c:v>
                </c:pt>
                <c:pt idx="4317">
                  <c:v>-2.0000000000000462</c:v>
                </c:pt>
                <c:pt idx="4318">
                  <c:v>-1.0000000000000679</c:v>
                </c:pt>
                <c:pt idx="4319">
                  <c:v>-2.9999999999999361</c:v>
                </c:pt>
                <c:pt idx="4320">
                  <c:v>-4.0000000000000044</c:v>
                </c:pt>
                <c:pt idx="4321">
                  <c:v>-4.0000000000000044</c:v>
                </c:pt>
                <c:pt idx="4322">
                  <c:v>-8.9999999999999858</c:v>
                </c:pt>
                <c:pt idx="4323">
                  <c:v>0.99999999999997868</c:v>
                </c:pt>
                <c:pt idx="4324">
                  <c:v>-2.9999999999999361</c:v>
                </c:pt>
                <c:pt idx="4325">
                  <c:v>-8.0000000000000071</c:v>
                </c:pt>
                <c:pt idx="4326">
                  <c:v>-3.0000000000000249</c:v>
                </c:pt>
                <c:pt idx="4327">
                  <c:v>-5.9999999999999609</c:v>
                </c:pt>
                <c:pt idx="4328">
                  <c:v>-4.9999999999999822</c:v>
                </c:pt>
                <c:pt idx="4329">
                  <c:v>3.0000000000000249</c:v>
                </c:pt>
                <c:pt idx="4330">
                  <c:v>4.0000000000000044</c:v>
                </c:pt>
                <c:pt idx="4331">
                  <c:v>4.0000000000000044</c:v>
                </c:pt>
                <c:pt idx="4332">
                  <c:v>1.9999999999999569</c:v>
                </c:pt>
                <c:pt idx="4333">
                  <c:v>4.9999999999999822</c:v>
                </c:pt>
                <c:pt idx="4334">
                  <c:v>7.0000000000000284</c:v>
                </c:pt>
                <c:pt idx="4335">
                  <c:v>7.0000000000000284</c:v>
                </c:pt>
                <c:pt idx="4336">
                  <c:v>4.0000000000000044</c:v>
                </c:pt>
                <c:pt idx="4339">
                  <c:v>7.9999999999999183</c:v>
                </c:pt>
                <c:pt idx="4340">
                  <c:v>6.9999999999999396</c:v>
                </c:pt>
                <c:pt idx="4341">
                  <c:v>8.0000000000000071</c:v>
                </c:pt>
                <c:pt idx="4342">
                  <c:v>-3.0000000000000249</c:v>
                </c:pt>
                <c:pt idx="4343">
                  <c:v>4.9999999999999822</c:v>
                </c:pt>
                <c:pt idx="4344">
                  <c:v>0.99999999999997868</c:v>
                </c:pt>
                <c:pt idx="4345">
                  <c:v>4.0000000000000044</c:v>
                </c:pt>
                <c:pt idx="4346">
                  <c:v>6.9999999999999396</c:v>
                </c:pt>
                <c:pt idx="4347">
                  <c:v>7.0000000000000284</c:v>
                </c:pt>
                <c:pt idx="4348">
                  <c:v>4.0000000000000044</c:v>
                </c:pt>
                <c:pt idx="4349">
                  <c:v>1.9999999999999569</c:v>
                </c:pt>
                <c:pt idx="4350">
                  <c:v>1.9999999999999569</c:v>
                </c:pt>
                <c:pt idx="4351">
                  <c:v>4.0000000000000044</c:v>
                </c:pt>
                <c:pt idx="4352">
                  <c:v>0.99999999999997868</c:v>
                </c:pt>
                <c:pt idx="4353">
                  <c:v>0</c:v>
                </c:pt>
                <c:pt idx="4354">
                  <c:v>1.9999999999999569</c:v>
                </c:pt>
                <c:pt idx="4355">
                  <c:v>7.0000000000000284</c:v>
                </c:pt>
                <c:pt idx="4356">
                  <c:v>2.0000000000000462</c:v>
                </c:pt>
                <c:pt idx="4357">
                  <c:v>1.9999999999999569</c:v>
                </c:pt>
                <c:pt idx="4358">
                  <c:v>-3.0000000000000249</c:v>
                </c:pt>
                <c:pt idx="4359">
                  <c:v>2.0000000000000462</c:v>
                </c:pt>
                <c:pt idx="4360">
                  <c:v>-3.0000000000000249</c:v>
                </c:pt>
                <c:pt idx="4361">
                  <c:v>3.0000000000000249</c:v>
                </c:pt>
                <c:pt idx="4362">
                  <c:v>0</c:v>
                </c:pt>
                <c:pt idx="4363">
                  <c:v>-1.9999999999999569</c:v>
                </c:pt>
                <c:pt idx="4364">
                  <c:v>0</c:v>
                </c:pt>
                <c:pt idx="4365">
                  <c:v>-0.99999999999997868</c:v>
                </c:pt>
                <c:pt idx="4366">
                  <c:v>-4.0000000000000044</c:v>
                </c:pt>
                <c:pt idx="4367">
                  <c:v>-0.99999999999997868</c:v>
                </c:pt>
                <c:pt idx="4368">
                  <c:v>0</c:v>
                </c:pt>
                <c:pt idx="4369">
                  <c:v>-3.0000000000000249</c:v>
                </c:pt>
                <c:pt idx="4370">
                  <c:v>-7.0000000000000284</c:v>
                </c:pt>
                <c:pt idx="4371">
                  <c:v>-3.9999999999999152</c:v>
                </c:pt>
                <c:pt idx="4373">
                  <c:v>-5.9999999999999609</c:v>
                </c:pt>
                <c:pt idx="4374">
                  <c:v>0.99999999999997868</c:v>
                </c:pt>
                <c:pt idx="4375">
                  <c:v>-8.0000000000000071</c:v>
                </c:pt>
                <c:pt idx="4376">
                  <c:v>-4.0000000000000044</c:v>
                </c:pt>
                <c:pt idx="4377">
                  <c:v>-7.0000000000000284</c:v>
                </c:pt>
                <c:pt idx="4378">
                  <c:v>-4.9999999999999822</c:v>
                </c:pt>
                <c:pt idx="4379">
                  <c:v>-4.9999999999999822</c:v>
                </c:pt>
                <c:pt idx="4380">
                  <c:v>-5.0000000000000711</c:v>
                </c:pt>
                <c:pt idx="4381">
                  <c:v>1.9999999999999569</c:v>
                </c:pt>
                <c:pt idx="4382">
                  <c:v>-4.9999999999999822</c:v>
                </c:pt>
                <c:pt idx="4383">
                  <c:v>-5.9999999999999609</c:v>
                </c:pt>
                <c:pt idx="4384">
                  <c:v>-2.0000000000000462</c:v>
                </c:pt>
                <c:pt idx="4385">
                  <c:v>-6.0000000000000497</c:v>
                </c:pt>
                <c:pt idx="4386">
                  <c:v>-1.9999999999999569</c:v>
                </c:pt>
                <c:pt idx="4387">
                  <c:v>-2.9999999999999361</c:v>
                </c:pt>
                <c:pt idx="4388">
                  <c:v>-9.9999999999999645</c:v>
                </c:pt>
                <c:pt idx="4389">
                  <c:v>-1.9999999999999569</c:v>
                </c:pt>
                <c:pt idx="4390">
                  <c:v>-5.9999999999999609</c:v>
                </c:pt>
                <c:pt idx="4391">
                  <c:v>0.99999999999997868</c:v>
                </c:pt>
                <c:pt idx="4392">
                  <c:v>-4.0000000000000044</c:v>
                </c:pt>
                <c:pt idx="4394">
                  <c:v>-6.0000000000000497</c:v>
                </c:pt>
                <c:pt idx="4395">
                  <c:v>-7.0000000000000284</c:v>
                </c:pt>
                <c:pt idx="4396">
                  <c:v>-4.9999999999999822</c:v>
                </c:pt>
                <c:pt idx="4397">
                  <c:v>-4.0000000000000044</c:v>
                </c:pt>
                <c:pt idx="4398">
                  <c:v>1.0000000000000679</c:v>
                </c:pt>
                <c:pt idx="4400">
                  <c:v>0</c:v>
                </c:pt>
                <c:pt idx="4401">
                  <c:v>0.99999999999997868</c:v>
                </c:pt>
                <c:pt idx="4402">
                  <c:v>-3.0000000000000249</c:v>
                </c:pt>
                <c:pt idx="4403">
                  <c:v>1.9999999999999569</c:v>
                </c:pt>
                <c:pt idx="4404">
                  <c:v>-2.9999999999999361</c:v>
                </c:pt>
                <c:pt idx="4405">
                  <c:v>-0.99999999999997868</c:v>
                </c:pt>
                <c:pt idx="4406">
                  <c:v>0.99999999999997868</c:v>
                </c:pt>
                <c:pt idx="4407">
                  <c:v>-2.0000000000000462</c:v>
                </c:pt>
                <c:pt idx="4408">
                  <c:v>-1.9999999999999569</c:v>
                </c:pt>
                <c:pt idx="4409">
                  <c:v>-1.9999999999999569</c:v>
                </c:pt>
                <c:pt idx="4410">
                  <c:v>-3.0000000000000249</c:v>
                </c:pt>
                <c:pt idx="4411">
                  <c:v>0</c:v>
                </c:pt>
                <c:pt idx="4412">
                  <c:v>-2.9999999999999361</c:v>
                </c:pt>
                <c:pt idx="4413">
                  <c:v>-6.0000000000000497</c:v>
                </c:pt>
                <c:pt idx="4414">
                  <c:v>-3.0000000000000249</c:v>
                </c:pt>
                <c:pt idx="4415">
                  <c:v>-0.99999999999997868</c:v>
                </c:pt>
                <c:pt idx="4416">
                  <c:v>-3.0000000000000249</c:v>
                </c:pt>
                <c:pt idx="4417">
                  <c:v>3.0000000000000249</c:v>
                </c:pt>
                <c:pt idx="4418">
                  <c:v>-3.0000000000000249</c:v>
                </c:pt>
                <c:pt idx="4419">
                  <c:v>-11.00000000000003</c:v>
                </c:pt>
                <c:pt idx="4420">
                  <c:v>-4.0000000000000044</c:v>
                </c:pt>
                <c:pt idx="4421">
                  <c:v>-8.0000000000000071</c:v>
                </c:pt>
                <c:pt idx="4422">
                  <c:v>-8.0000000000000071</c:v>
                </c:pt>
                <c:pt idx="4423">
                  <c:v>-16.000000000000011</c:v>
                </c:pt>
                <c:pt idx="4424">
                  <c:v>-4.0000000000000044</c:v>
                </c:pt>
                <c:pt idx="4425">
                  <c:v>-4.9999999999999822</c:v>
                </c:pt>
                <c:pt idx="4426">
                  <c:v>-5.9999999999999609</c:v>
                </c:pt>
                <c:pt idx="4427">
                  <c:v>-8.9999999999999858</c:v>
                </c:pt>
                <c:pt idx="4428">
                  <c:v>2.0000000000000462</c:v>
                </c:pt>
                <c:pt idx="4429">
                  <c:v>-6.0000000000000497</c:v>
                </c:pt>
                <c:pt idx="4433">
                  <c:v>-8.9999999999999858</c:v>
                </c:pt>
                <c:pt idx="4434">
                  <c:v>-4.9999999999999822</c:v>
                </c:pt>
                <c:pt idx="4437">
                  <c:v>-1.0000000000000679</c:v>
                </c:pt>
                <c:pt idx="4438">
                  <c:v>-8.0000000000000071</c:v>
                </c:pt>
                <c:pt idx="4439">
                  <c:v>-5.9999999999999609</c:v>
                </c:pt>
                <c:pt idx="4440">
                  <c:v>-8.0000000000000071</c:v>
                </c:pt>
                <c:pt idx="4441">
                  <c:v>-8.0000000000000071</c:v>
                </c:pt>
                <c:pt idx="4442">
                  <c:v>-14.00000000000006</c:v>
                </c:pt>
                <c:pt idx="4443">
                  <c:v>-5.9999999999999609</c:v>
                </c:pt>
                <c:pt idx="4444">
                  <c:v>-15.000000000000041</c:v>
                </c:pt>
                <c:pt idx="4445">
                  <c:v>-19.000000000000039</c:v>
                </c:pt>
                <c:pt idx="4446">
                  <c:v>-11.00000000000003</c:v>
                </c:pt>
                <c:pt idx="4447">
                  <c:v>-12.999999999999989</c:v>
                </c:pt>
                <c:pt idx="4448">
                  <c:v>-12.999999999999989</c:v>
                </c:pt>
                <c:pt idx="4449">
                  <c:v>-10.00000000000005</c:v>
                </c:pt>
                <c:pt idx="4450">
                  <c:v>-14.99999999999995</c:v>
                </c:pt>
                <c:pt idx="4451">
                  <c:v>-16.000000000000011</c:v>
                </c:pt>
                <c:pt idx="4452">
                  <c:v>-16.999999999999989</c:v>
                </c:pt>
                <c:pt idx="4453">
                  <c:v>-15.000000000000041</c:v>
                </c:pt>
                <c:pt idx="4454">
                  <c:v>-12.999999999999989</c:v>
                </c:pt>
                <c:pt idx="4455">
                  <c:v>-25</c:v>
                </c:pt>
                <c:pt idx="4456">
                  <c:v>-16.999999999999989</c:v>
                </c:pt>
                <c:pt idx="4457">
                  <c:v>-15.000000000000041</c:v>
                </c:pt>
                <c:pt idx="4458">
                  <c:v>-16.999999999999989</c:v>
                </c:pt>
                <c:pt idx="4459">
                  <c:v>-7.0000000000000284</c:v>
                </c:pt>
                <c:pt idx="4460">
                  <c:v>-2.0000000000000462</c:v>
                </c:pt>
                <c:pt idx="4461">
                  <c:v>-7.0000000000000284</c:v>
                </c:pt>
                <c:pt idx="4462">
                  <c:v>-5.0000000000000711</c:v>
                </c:pt>
                <c:pt idx="4463">
                  <c:v>-8.9999999999999858</c:v>
                </c:pt>
                <c:pt idx="4464">
                  <c:v>-7.0000000000000284</c:v>
                </c:pt>
                <c:pt idx="4465">
                  <c:v>-6.9999999999999396</c:v>
                </c:pt>
                <c:pt idx="4466">
                  <c:v>-8.0000000000000071</c:v>
                </c:pt>
                <c:pt idx="4467">
                  <c:v>-8.0000000000000071</c:v>
                </c:pt>
                <c:pt idx="4468">
                  <c:v>-11.00000000000003</c:v>
                </c:pt>
                <c:pt idx="4469">
                  <c:v>-10.00000000000005</c:v>
                </c:pt>
                <c:pt idx="4470">
                  <c:v>-7.0000000000000284</c:v>
                </c:pt>
                <c:pt idx="4471">
                  <c:v>-10.00000000000005</c:v>
                </c:pt>
                <c:pt idx="4472">
                  <c:v>-12.999999999999989</c:v>
                </c:pt>
                <c:pt idx="4473">
                  <c:v>-12.000000000000011</c:v>
                </c:pt>
                <c:pt idx="4474">
                  <c:v>-9.9999999999999645</c:v>
                </c:pt>
                <c:pt idx="4475">
                  <c:v>-7.0000000000000284</c:v>
                </c:pt>
                <c:pt idx="4476">
                  <c:v>-7.9999999999999183</c:v>
                </c:pt>
                <c:pt idx="4477">
                  <c:v>-16.999999999999989</c:v>
                </c:pt>
                <c:pt idx="4478">
                  <c:v>-3.0000000000000249</c:v>
                </c:pt>
                <c:pt idx="4479">
                  <c:v>-6.9999999999999396</c:v>
                </c:pt>
                <c:pt idx="4480">
                  <c:v>-4.9999999999999822</c:v>
                </c:pt>
                <c:pt idx="4481">
                  <c:v>-3.0000000000000249</c:v>
                </c:pt>
                <c:pt idx="4482">
                  <c:v>-4.9999999999999822</c:v>
                </c:pt>
                <c:pt idx="4483">
                  <c:v>-8.0000000000000071</c:v>
                </c:pt>
                <c:pt idx="4484">
                  <c:v>-10.99999999999994</c:v>
                </c:pt>
                <c:pt idx="4485">
                  <c:v>-4.9999999999999822</c:v>
                </c:pt>
                <c:pt idx="4486">
                  <c:v>-8.9999999999999858</c:v>
                </c:pt>
                <c:pt idx="4487">
                  <c:v>-9.9999999999999645</c:v>
                </c:pt>
                <c:pt idx="4488">
                  <c:v>-9.0000000000000746</c:v>
                </c:pt>
                <c:pt idx="4489">
                  <c:v>7.0000000000000284</c:v>
                </c:pt>
                <c:pt idx="4490">
                  <c:v>-8.0000000000000071</c:v>
                </c:pt>
                <c:pt idx="4491">
                  <c:v>-4.9999999999999822</c:v>
                </c:pt>
                <c:pt idx="4492">
                  <c:v>-5.9999999999999609</c:v>
                </c:pt>
                <c:pt idx="4493">
                  <c:v>-4.9999999999999822</c:v>
                </c:pt>
                <c:pt idx="4494">
                  <c:v>-7.0000000000000284</c:v>
                </c:pt>
                <c:pt idx="4495">
                  <c:v>-8.0000000000000071</c:v>
                </c:pt>
                <c:pt idx="4496">
                  <c:v>-8.0000000000000071</c:v>
                </c:pt>
                <c:pt idx="4497">
                  <c:v>-2.9999999999999361</c:v>
                </c:pt>
                <c:pt idx="4500">
                  <c:v>-4.9999999999999822</c:v>
                </c:pt>
                <c:pt idx="4501">
                  <c:v>-0.99999999999997868</c:v>
                </c:pt>
                <c:pt idx="4502">
                  <c:v>-5.9999999999999609</c:v>
                </c:pt>
                <c:pt idx="4503">
                  <c:v>-2.9999999999999361</c:v>
                </c:pt>
                <c:pt idx="4504">
                  <c:v>-12.999999999999989</c:v>
                </c:pt>
                <c:pt idx="4505">
                  <c:v>-7.0000000000000284</c:v>
                </c:pt>
                <c:pt idx="4506">
                  <c:v>-8.9999999999999858</c:v>
                </c:pt>
                <c:pt idx="4507">
                  <c:v>-8.0000000000000071</c:v>
                </c:pt>
                <c:pt idx="4508">
                  <c:v>-3.9999999999999152</c:v>
                </c:pt>
                <c:pt idx="4509">
                  <c:v>-11.00000000000003</c:v>
                </c:pt>
                <c:pt idx="4510">
                  <c:v>-15.000000000000041</c:v>
                </c:pt>
                <c:pt idx="4511">
                  <c:v>-7.0000000000000284</c:v>
                </c:pt>
                <c:pt idx="4512">
                  <c:v>-4.9999999999999822</c:v>
                </c:pt>
                <c:pt idx="4513">
                  <c:v>-4.0000000000000044</c:v>
                </c:pt>
                <c:pt idx="4514">
                  <c:v>0</c:v>
                </c:pt>
                <c:pt idx="4515">
                  <c:v>-4.9999999999999822</c:v>
                </c:pt>
                <c:pt idx="4516">
                  <c:v>0</c:v>
                </c:pt>
                <c:pt idx="4517">
                  <c:v>-3.0000000000000249</c:v>
                </c:pt>
                <c:pt idx="4518">
                  <c:v>-7.0000000000000284</c:v>
                </c:pt>
                <c:pt idx="4519">
                  <c:v>-6.9999999999999396</c:v>
                </c:pt>
                <c:pt idx="4520">
                  <c:v>-12.000000000000011</c:v>
                </c:pt>
                <c:pt idx="4521">
                  <c:v>-6.9999999999999396</c:v>
                </c:pt>
                <c:pt idx="4523">
                  <c:v>-8.9999999999999858</c:v>
                </c:pt>
                <c:pt idx="4524">
                  <c:v>-6.0000000000000497</c:v>
                </c:pt>
                <c:pt idx="4525">
                  <c:v>-6.0000000000000497</c:v>
                </c:pt>
                <c:pt idx="4526">
                  <c:v>-5.9999999999999609</c:v>
                </c:pt>
                <c:pt idx="4528">
                  <c:v>-3.0000000000000249</c:v>
                </c:pt>
                <c:pt idx="4529">
                  <c:v>-13.99999999999997</c:v>
                </c:pt>
                <c:pt idx="4530">
                  <c:v>-8.9999999999999858</c:v>
                </c:pt>
                <c:pt idx="4531">
                  <c:v>-12.999999999999989</c:v>
                </c:pt>
                <c:pt idx="4532">
                  <c:v>-8.0000000000000071</c:v>
                </c:pt>
                <c:pt idx="4533">
                  <c:v>-1.9999999999999569</c:v>
                </c:pt>
                <c:pt idx="4535">
                  <c:v>-8.9999999999999858</c:v>
                </c:pt>
                <c:pt idx="4536">
                  <c:v>-6.0000000000000497</c:v>
                </c:pt>
                <c:pt idx="4537">
                  <c:v>-7.0000000000000284</c:v>
                </c:pt>
                <c:pt idx="4538">
                  <c:v>-12.999999999999989</c:v>
                </c:pt>
                <c:pt idx="4539">
                  <c:v>-5.9999999999999609</c:v>
                </c:pt>
                <c:pt idx="4540">
                  <c:v>-6.9999999999999396</c:v>
                </c:pt>
                <c:pt idx="4541">
                  <c:v>-3.0000000000000249</c:v>
                </c:pt>
                <c:pt idx="4543">
                  <c:v>-10.99999999999994</c:v>
                </c:pt>
                <c:pt idx="4544">
                  <c:v>-8.0000000000000071</c:v>
                </c:pt>
                <c:pt idx="4545">
                  <c:v>-12.999999999999989</c:v>
                </c:pt>
                <c:pt idx="4546">
                  <c:v>-6.0000000000000497</c:v>
                </c:pt>
                <c:pt idx="4547">
                  <c:v>-5.9999999999999609</c:v>
                </c:pt>
                <c:pt idx="4548">
                  <c:v>-6.0000000000000497</c:v>
                </c:pt>
                <c:pt idx="4549">
                  <c:v>0</c:v>
                </c:pt>
                <c:pt idx="4550">
                  <c:v>-4.0000000000000044</c:v>
                </c:pt>
                <c:pt idx="4551">
                  <c:v>-2.0000000000000462</c:v>
                </c:pt>
                <c:pt idx="4552">
                  <c:v>-11.00000000000003</c:v>
                </c:pt>
                <c:pt idx="4553">
                  <c:v>-9.9999999999999645</c:v>
                </c:pt>
                <c:pt idx="4554">
                  <c:v>-8.0000000000000071</c:v>
                </c:pt>
                <c:pt idx="4555">
                  <c:v>-7.0000000000000284</c:v>
                </c:pt>
                <c:pt idx="4556">
                  <c:v>-8.0000000000000071</c:v>
                </c:pt>
                <c:pt idx="4557">
                  <c:v>-3.0000000000000249</c:v>
                </c:pt>
                <c:pt idx="4558">
                  <c:v>-7.0000000000000284</c:v>
                </c:pt>
                <c:pt idx="4559">
                  <c:v>-4.0000000000000044</c:v>
                </c:pt>
                <c:pt idx="4560">
                  <c:v>-8.9999999999999858</c:v>
                </c:pt>
                <c:pt idx="4561">
                  <c:v>-8.0000000000000071</c:v>
                </c:pt>
                <c:pt idx="4562">
                  <c:v>-8.9999999999999858</c:v>
                </c:pt>
                <c:pt idx="4563">
                  <c:v>-8.0000000000000071</c:v>
                </c:pt>
                <c:pt idx="4564">
                  <c:v>-4.9999999999999822</c:v>
                </c:pt>
                <c:pt idx="4565">
                  <c:v>-12.999999999999989</c:v>
                </c:pt>
                <c:pt idx="4566">
                  <c:v>-10.00000000000005</c:v>
                </c:pt>
                <c:pt idx="4567">
                  <c:v>-13.99999999999997</c:v>
                </c:pt>
                <c:pt idx="4568">
                  <c:v>-4.9999999999999822</c:v>
                </c:pt>
                <c:pt idx="4569">
                  <c:v>-11.00000000000003</c:v>
                </c:pt>
                <c:pt idx="4570">
                  <c:v>-7.0000000000000284</c:v>
                </c:pt>
                <c:pt idx="4571">
                  <c:v>-7.9999999999999183</c:v>
                </c:pt>
                <c:pt idx="4572">
                  <c:v>-6.9999999999999396</c:v>
                </c:pt>
                <c:pt idx="4573">
                  <c:v>-8.0000000000000071</c:v>
                </c:pt>
                <c:pt idx="4575">
                  <c:v>-5.9999999999999609</c:v>
                </c:pt>
                <c:pt idx="4576">
                  <c:v>-7.0000000000000284</c:v>
                </c:pt>
                <c:pt idx="4577">
                  <c:v>-6.9999999999999396</c:v>
                </c:pt>
                <c:pt idx="4578">
                  <c:v>-6.9999999999999396</c:v>
                </c:pt>
                <c:pt idx="4579">
                  <c:v>-8.0000000000000071</c:v>
                </c:pt>
                <c:pt idx="4580">
                  <c:v>-8.9999999999999858</c:v>
                </c:pt>
                <c:pt idx="4581">
                  <c:v>-9.9999999999999645</c:v>
                </c:pt>
                <c:pt idx="4582">
                  <c:v>-8.0000000000000071</c:v>
                </c:pt>
                <c:pt idx="4583">
                  <c:v>-12.000000000000011</c:v>
                </c:pt>
                <c:pt idx="4584">
                  <c:v>-11.00000000000003</c:v>
                </c:pt>
                <c:pt idx="4585">
                  <c:v>-8.0000000000000071</c:v>
                </c:pt>
                <c:pt idx="4586">
                  <c:v>-8.9999999999999858</c:v>
                </c:pt>
                <c:pt idx="4587">
                  <c:v>-6.0000000000000497</c:v>
                </c:pt>
                <c:pt idx="4588">
                  <c:v>-2.0000000000000462</c:v>
                </c:pt>
                <c:pt idx="4589">
                  <c:v>-5.9999999999999609</c:v>
                </c:pt>
                <c:pt idx="4590">
                  <c:v>-3.0000000000000249</c:v>
                </c:pt>
                <c:pt idx="4591">
                  <c:v>-8.9999999999999858</c:v>
                </c:pt>
                <c:pt idx="4592">
                  <c:v>-5.9999999999999609</c:v>
                </c:pt>
                <c:pt idx="4593">
                  <c:v>-8.9999999999999858</c:v>
                </c:pt>
                <c:pt idx="4594">
                  <c:v>-8.0000000000000071</c:v>
                </c:pt>
                <c:pt idx="4595">
                  <c:v>-7.0000000000000284</c:v>
                </c:pt>
                <c:pt idx="4596">
                  <c:v>-10.00000000000005</c:v>
                </c:pt>
                <c:pt idx="4597">
                  <c:v>-8.0000000000000071</c:v>
                </c:pt>
                <c:pt idx="4599">
                  <c:v>-10.00000000000005</c:v>
                </c:pt>
                <c:pt idx="4600">
                  <c:v>-9.9999999999999645</c:v>
                </c:pt>
                <c:pt idx="4601">
                  <c:v>-8.0000000000000071</c:v>
                </c:pt>
                <c:pt idx="4602">
                  <c:v>-9.0000000000000746</c:v>
                </c:pt>
                <c:pt idx="4603">
                  <c:v>-6.9999999999999396</c:v>
                </c:pt>
                <c:pt idx="4604">
                  <c:v>-8.9999999999999858</c:v>
                </c:pt>
                <c:pt idx="4605">
                  <c:v>-12.000000000000011</c:v>
                </c:pt>
                <c:pt idx="4606">
                  <c:v>-8.0000000000000071</c:v>
                </c:pt>
                <c:pt idx="4607">
                  <c:v>-6.9999999999999396</c:v>
                </c:pt>
                <c:pt idx="4608">
                  <c:v>-6.0000000000000497</c:v>
                </c:pt>
                <c:pt idx="4609">
                  <c:v>-9.9999999999999645</c:v>
                </c:pt>
                <c:pt idx="4610">
                  <c:v>-8.9999999999999858</c:v>
                </c:pt>
                <c:pt idx="4611">
                  <c:v>-8.0000000000000071</c:v>
                </c:pt>
                <c:pt idx="4612">
                  <c:v>-9.9999999999999645</c:v>
                </c:pt>
                <c:pt idx="4613">
                  <c:v>-6.0000000000000497</c:v>
                </c:pt>
                <c:pt idx="4614">
                  <c:v>-9.9999999999999645</c:v>
                </c:pt>
                <c:pt idx="4615">
                  <c:v>-9.9999999999999645</c:v>
                </c:pt>
                <c:pt idx="4616">
                  <c:v>-8.9999999999999858</c:v>
                </c:pt>
                <c:pt idx="4617">
                  <c:v>-8.9999999999999858</c:v>
                </c:pt>
                <c:pt idx="4618">
                  <c:v>-8.9999999999999858</c:v>
                </c:pt>
                <c:pt idx="4619">
                  <c:v>-10.99999999999994</c:v>
                </c:pt>
                <c:pt idx="4620">
                  <c:v>-9.0000000000000746</c:v>
                </c:pt>
                <c:pt idx="4621">
                  <c:v>-6.9999999999999396</c:v>
                </c:pt>
                <c:pt idx="4622">
                  <c:v>-8.9999999999999858</c:v>
                </c:pt>
                <c:pt idx="4623">
                  <c:v>-4.9999999999999822</c:v>
                </c:pt>
                <c:pt idx="4624">
                  <c:v>-2.9999999999999361</c:v>
                </c:pt>
                <c:pt idx="4625">
                  <c:v>-4.9999999999999822</c:v>
                </c:pt>
                <c:pt idx="4626">
                  <c:v>-5.9999999999999609</c:v>
                </c:pt>
                <c:pt idx="4627">
                  <c:v>-3.0000000000000249</c:v>
                </c:pt>
                <c:pt idx="4628">
                  <c:v>-3.9999999999999152</c:v>
                </c:pt>
                <c:pt idx="4629">
                  <c:v>-2.0000000000000462</c:v>
                </c:pt>
                <c:pt idx="4630">
                  <c:v>-4.9999999999999822</c:v>
                </c:pt>
                <c:pt idx="4631">
                  <c:v>-2.9999999999999361</c:v>
                </c:pt>
                <c:pt idx="4632">
                  <c:v>-0.99999999999997868</c:v>
                </c:pt>
                <c:pt idx="4634">
                  <c:v>-0.99999999999997868</c:v>
                </c:pt>
                <c:pt idx="4635">
                  <c:v>2.9999999999999361</c:v>
                </c:pt>
                <c:pt idx="4636">
                  <c:v>3.0000000000000249</c:v>
                </c:pt>
                <c:pt idx="4637">
                  <c:v>8.0000000000000071</c:v>
                </c:pt>
                <c:pt idx="4638">
                  <c:v>4.9999999999999822</c:v>
                </c:pt>
                <c:pt idx="4639">
                  <c:v>1.9999999999999569</c:v>
                </c:pt>
                <c:pt idx="4640">
                  <c:v>0.99999999999997868</c:v>
                </c:pt>
                <c:pt idx="4641">
                  <c:v>4.9999999999999822</c:v>
                </c:pt>
                <c:pt idx="4642">
                  <c:v>-3.0000000000000249</c:v>
                </c:pt>
                <c:pt idx="4643">
                  <c:v>0</c:v>
                </c:pt>
                <c:pt idx="4644">
                  <c:v>5.9999999999999609</c:v>
                </c:pt>
                <c:pt idx="4645">
                  <c:v>3.0000000000000249</c:v>
                </c:pt>
                <c:pt idx="4646">
                  <c:v>5.9999999999999609</c:v>
                </c:pt>
                <c:pt idx="4647">
                  <c:v>3.0000000000000249</c:v>
                </c:pt>
                <c:pt idx="4648">
                  <c:v>-2.0000000000000462</c:v>
                </c:pt>
                <c:pt idx="4649">
                  <c:v>3.0000000000000249</c:v>
                </c:pt>
                <c:pt idx="4650">
                  <c:v>7.0000000000000284</c:v>
                </c:pt>
                <c:pt idx="4651">
                  <c:v>0.99999999999997868</c:v>
                </c:pt>
                <c:pt idx="4652">
                  <c:v>3.0000000000000249</c:v>
                </c:pt>
                <c:pt idx="4653">
                  <c:v>0</c:v>
                </c:pt>
                <c:pt idx="4654">
                  <c:v>2.9999999999999361</c:v>
                </c:pt>
                <c:pt idx="4655">
                  <c:v>6.0000000000000497</c:v>
                </c:pt>
                <c:pt idx="4656">
                  <c:v>2.9999999999999361</c:v>
                </c:pt>
                <c:pt idx="4657">
                  <c:v>3.0000000000000249</c:v>
                </c:pt>
                <c:pt idx="4658">
                  <c:v>2.0000000000000462</c:v>
                </c:pt>
                <c:pt idx="4661">
                  <c:v>4.9999999999999822</c:v>
                </c:pt>
                <c:pt idx="4662">
                  <c:v>3.0000000000000249</c:v>
                </c:pt>
                <c:pt idx="4663">
                  <c:v>-0.99999999999997868</c:v>
                </c:pt>
                <c:pt idx="4664">
                  <c:v>0.99999999999997868</c:v>
                </c:pt>
                <c:pt idx="4665">
                  <c:v>4.0000000000000044</c:v>
                </c:pt>
                <c:pt idx="4666">
                  <c:v>-0.99999999999997868</c:v>
                </c:pt>
                <c:pt idx="4667">
                  <c:v>-0.99999999999997868</c:v>
                </c:pt>
                <c:pt idx="4668">
                  <c:v>1.0000000000000679</c:v>
                </c:pt>
                <c:pt idx="4669">
                  <c:v>0</c:v>
                </c:pt>
                <c:pt idx="4670">
                  <c:v>-3.0000000000000249</c:v>
                </c:pt>
                <c:pt idx="4671">
                  <c:v>1.0000000000000679</c:v>
                </c:pt>
                <c:pt idx="4672">
                  <c:v>0.99999999999997868</c:v>
                </c:pt>
                <c:pt idx="4673">
                  <c:v>-1.9999999999999569</c:v>
                </c:pt>
                <c:pt idx="4674">
                  <c:v>0.99999999999997868</c:v>
                </c:pt>
                <c:pt idx="4675">
                  <c:v>0</c:v>
                </c:pt>
                <c:pt idx="4676">
                  <c:v>0.99999999999997868</c:v>
                </c:pt>
                <c:pt idx="4677">
                  <c:v>-2.0000000000000462</c:v>
                </c:pt>
                <c:pt idx="4678">
                  <c:v>4.0000000000000044</c:v>
                </c:pt>
                <c:pt idx="4679">
                  <c:v>0</c:v>
                </c:pt>
                <c:pt idx="4680">
                  <c:v>2.0000000000000462</c:v>
                </c:pt>
                <c:pt idx="4681">
                  <c:v>0</c:v>
                </c:pt>
                <c:pt idx="4682">
                  <c:v>-4.0000000000000044</c:v>
                </c:pt>
                <c:pt idx="4683">
                  <c:v>-1.9999999999999569</c:v>
                </c:pt>
                <c:pt idx="4684">
                  <c:v>0.99999999999997868</c:v>
                </c:pt>
                <c:pt idx="4685">
                  <c:v>1.0000000000000679</c:v>
                </c:pt>
                <c:pt idx="4686">
                  <c:v>-1.0000000000000679</c:v>
                </c:pt>
                <c:pt idx="4687">
                  <c:v>0</c:v>
                </c:pt>
                <c:pt idx="4688">
                  <c:v>0</c:v>
                </c:pt>
                <c:pt idx="4689">
                  <c:v>3.0000000000000249</c:v>
                </c:pt>
                <c:pt idx="4690">
                  <c:v>-0.99999999999997868</c:v>
                </c:pt>
                <c:pt idx="4694">
                  <c:v>0.99999999999997868</c:v>
                </c:pt>
                <c:pt idx="4695">
                  <c:v>2.0000000000000462</c:v>
                </c:pt>
                <c:pt idx="4698">
                  <c:v>-4.9999999999999822</c:v>
                </c:pt>
                <c:pt idx="4699">
                  <c:v>-4.9999999999999822</c:v>
                </c:pt>
                <c:pt idx="4700">
                  <c:v>0.99999999999997868</c:v>
                </c:pt>
                <c:pt idx="4701">
                  <c:v>0</c:v>
                </c:pt>
                <c:pt idx="4702">
                  <c:v>-2.0000000000000462</c:v>
                </c:pt>
                <c:pt idx="4703">
                  <c:v>-1.9999999999999569</c:v>
                </c:pt>
                <c:pt idx="4704">
                  <c:v>4.9999999999999822</c:v>
                </c:pt>
                <c:pt idx="4705">
                  <c:v>-0.99999999999997868</c:v>
                </c:pt>
                <c:pt idx="4706">
                  <c:v>-4.9999999999999822</c:v>
                </c:pt>
                <c:pt idx="4707">
                  <c:v>2.0000000000000462</c:v>
                </c:pt>
                <c:pt idx="4708">
                  <c:v>-0.99999999999997868</c:v>
                </c:pt>
                <c:pt idx="4709">
                  <c:v>0</c:v>
                </c:pt>
                <c:pt idx="4710">
                  <c:v>0.99999999999997868</c:v>
                </c:pt>
                <c:pt idx="4711">
                  <c:v>7.0000000000000284</c:v>
                </c:pt>
                <c:pt idx="4712">
                  <c:v>0</c:v>
                </c:pt>
                <c:pt idx="4713">
                  <c:v>0.99999999999997868</c:v>
                </c:pt>
                <c:pt idx="4714">
                  <c:v>-4.0000000000000044</c:v>
                </c:pt>
                <c:pt idx="4715">
                  <c:v>1.9999999999999569</c:v>
                </c:pt>
                <c:pt idx="4716">
                  <c:v>4.9999999999999822</c:v>
                </c:pt>
                <c:pt idx="4717">
                  <c:v>-1.9999999999999569</c:v>
                </c:pt>
                <c:pt idx="4718">
                  <c:v>0.99999999999997868</c:v>
                </c:pt>
                <c:pt idx="4719">
                  <c:v>2.0000000000000462</c:v>
                </c:pt>
                <c:pt idx="4720">
                  <c:v>0</c:v>
                </c:pt>
                <c:pt idx="4721">
                  <c:v>4.0000000000000044</c:v>
                </c:pt>
                <c:pt idx="4722">
                  <c:v>5.0000000000000711</c:v>
                </c:pt>
                <c:pt idx="4723">
                  <c:v>-0.99999999999997868</c:v>
                </c:pt>
                <c:pt idx="4724">
                  <c:v>4.0000000000000044</c:v>
                </c:pt>
                <c:pt idx="4725">
                  <c:v>4.0000000000000044</c:v>
                </c:pt>
                <c:pt idx="4726">
                  <c:v>4.0000000000000044</c:v>
                </c:pt>
                <c:pt idx="4727">
                  <c:v>3.9999999999999152</c:v>
                </c:pt>
                <c:pt idx="4728">
                  <c:v>4.0000000000000044</c:v>
                </c:pt>
                <c:pt idx="4729">
                  <c:v>4.0000000000000044</c:v>
                </c:pt>
                <c:pt idx="4730">
                  <c:v>5.9999999999999609</c:v>
                </c:pt>
                <c:pt idx="4731">
                  <c:v>6.9999999999999396</c:v>
                </c:pt>
                <c:pt idx="4732">
                  <c:v>4.0000000000000044</c:v>
                </c:pt>
                <c:pt idx="4733">
                  <c:v>4.9999999999999822</c:v>
                </c:pt>
                <c:pt idx="4734">
                  <c:v>7.0000000000000284</c:v>
                </c:pt>
                <c:pt idx="4735">
                  <c:v>7.0000000000000284</c:v>
                </c:pt>
                <c:pt idx="4736">
                  <c:v>3.0000000000000249</c:v>
                </c:pt>
                <c:pt idx="4737">
                  <c:v>4.0000000000000044</c:v>
                </c:pt>
                <c:pt idx="4738">
                  <c:v>7.0000000000000284</c:v>
                </c:pt>
                <c:pt idx="4739">
                  <c:v>4.0000000000000044</c:v>
                </c:pt>
                <c:pt idx="4740">
                  <c:v>4.0000000000000044</c:v>
                </c:pt>
                <c:pt idx="4741">
                  <c:v>8.9999999999999858</c:v>
                </c:pt>
                <c:pt idx="4742">
                  <c:v>5.9999999999999609</c:v>
                </c:pt>
                <c:pt idx="4743">
                  <c:v>4.9999999999999822</c:v>
                </c:pt>
                <c:pt idx="4744">
                  <c:v>3.0000000000000249</c:v>
                </c:pt>
                <c:pt idx="4745">
                  <c:v>5.9999999999999609</c:v>
                </c:pt>
                <c:pt idx="4746">
                  <c:v>6.0000000000000497</c:v>
                </c:pt>
                <c:pt idx="4747">
                  <c:v>4.9999999999999822</c:v>
                </c:pt>
                <c:pt idx="4748">
                  <c:v>6.9999999999999396</c:v>
                </c:pt>
                <c:pt idx="4749">
                  <c:v>4.0000000000000044</c:v>
                </c:pt>
                <c:pt idx="4750">
                  <c:v>6.0000000000000497</c:v>
                </c:pt>
                <c:pt idx="4751">
                  <c:v>3.0000000000000249</c:v>
                </c:pt>
                <c:pt idx="4752">
                  <c:v>6.9999999999999396</c:v>
                </c:pt>
                <c:pt idx="4753">
                  <c:v>3.0000000000000249</c:v>
                </c:pt>
                <c:pt idx="4754">
                  <c:v>4.0000000000000044</c:v>
                </c:pt>
                <c:pt idx="4755">
                  <c:v>2.9999999999999361</c:v>
                </c:pt>
                <c:pt idx="4756">
                  <c:v>8.0000000000000071</c:v>
                </c:pt>
                <c:pt idx="4757">
                  <c:v>4.9999999999999822</c:v>
                </c:pt>
                <c:pt idx="4758">
                  <c:v>4.9999999999999822</c:v>
                </c:pt>
                <c:pt idx="4759">
                  <c:v>9.9999999999999645</c:v>
                </c:pt>
                <c:pt idx="4760">
                  <c:v>4.9999999999999822</c:v>
                </c:pt>
                <c:pt idx="4761">
                  <c:v>7.0000000000000284</c:v>
                </c:pt>
                <c:pt idx="4762">
                  <c:v>4.0000000000000044</c:v>
                </c:pt>
                <c:pt idx="4763">
                  <c:v>3.0000000000000249</c:v>
                </c:pt>
                <c:pt idx="4764">
                  <c:v>5.9999999999999609</c:v>
                </c:pt>
                <c:pt idx="4765">
                  <c:v>6.0000000000000497</c:v>
                </c:pt>
                <c:pt idx="4766">
                  <c:v>6.0000000000000497</c:v>
                </c:pt>
                <c:pt idx="4767">
                  <c:v>6.0000000000000497</c:v>
                </c:pt>
                <c:pt idx="4770">
                  <c:v>4.9999999999999822</c:v>
                </c:pt>
                <c:pt idx="4771">
                  <c:v>8.9999999999999858</c:v>
                </c:pt>
                <c:pt idx="4772">
                  <c:v>5.9999999999999609</c:v>
                </c:pt>
                <c:pt idx="4773">
                  <c:v>5.0000000000000711</c:v>
                </c:pt>
                <c:pt idx="4774">
                  <c:v>6.9999999999999396</c:v>
                </c:pt>
                <c:pt idx="4775">
                  <c:v>5.9999999999999609</c:v>
                </c:pt>
                <c:pt idx="4776">
                  <c:v>8.0000000000000071</c:v>
                </c:pt>
                <c:pt idx="4777">
                  <c:v>4.0000000000000044</c:v>
                </c:pt>
                <c:pt idx="4778">
                  <c:v>4.0000000000000044</c:v>
                </c:pt>
                <c:pt idx="4779">
                  <c:v>12.999999999999989</c:v>
                </c:pt>
                <c:pt idx="4780">
                  <c:v>6.0000000000000497</c:v>
                </c:pt>
                <c:pt idx="4781">
                  <c:v>5.9999999999999609</c:v>
                </c:pt>
                <c:pt idx="4782">
                  <c:v>-1.9999999999999569</c:v>
                </c:pt>
                <c:pt idx="4784">
                  <c:v>3.0000000000000249</c:v>
                </c:pt>
                <c:pt idx="4785">
                  <c:v>7.0000000000000284</c:v>
                </c:pt>
                <c:pt idx="4786">
                  <c:v>4.0000000000000044</c:v>
                </c:pt>
                <c:pt idx="4787">
                  <c:v>5.9999999999999609</c:v>
                </c:pt>
                <c:pt idx="4789">
                  <c:v>4.0000000000000044</c:v>
                </c:pt>
                <c:pt idx="4790">
                  <c:v>4.9999999999999822</c:v>
                </c:pt>
                <c:pt idx="4791">
                  <c:v>4.0000000000000044</c:v>
                </c:pt>
                <c:pt idx="4792">
                  <c:v>4.9999999999999822</c:v>
                </c:pt>
                <c:pt idx="4793">
                  <c:v>4.9999999999999822</c:v>
                </c:pt>
                <c:pt idx="4794">
                  <c:v>4.0000000000000044</c:v>
                </c:pt>
                <c:pt idx="4795">
                  <c:v>4.9999999999999822</c:v>
                </c:pt>
                <c:pt idx="4796">
                  <c:v>2.0000000000000462</c:v>
                </c:pt>
                <c:pt idx="4798">
                  <c:v>5.0000000000000711</c:v>
                </c:pt>
                <c:pt idx="4799">
                  <c:v>4.9999999999999822</c:v>
                </c:pt>
                <c:pt idx="4800">
                  <c:v>4.0000000000000044</c:v>
                </c:pt>
                <c:pt idx="4801">
                  <c:v>7.0000000000000284</c:v>
                </c:pt>
                <c:pt idx="4802">
                  <c:v>5.0000000000000711</c:v>
                </c:pt>
                <c:pt idx="4803">
                  <c:v>4.0000000000000044</c:v>
                </c:pt>
                <c:pt idx="4805">
                  <c:v>7.0000000000000284</c:v>
                </c:pt>
                <c:pt idx="4806">
                  <c:v>6.0000000000000497</c:v>
                </c:pt>
                <c:pt idx="4807">
                  <c:v>8.0000000000000071</c:v>
                </c:pt>
                <c:pt idx="4808">
                  <c:v>4.0000000000000044</c:v>
                </c:pt>
                <c:pt idx="4809">
                  <c:v>7.0000000000000284</c:v>
                </c:pt>
                <c:pt idx="4810">
                  <c:v>6.9999999999999396</c:v>
                </c:pt>
                <c:pt idx="4811">
                  <c:v>7.0000000000000284</c:v>
                </c:pt>
                <c:pt idx="4813">
                  <c:v>7.0000000000000284</c:v>
                </c:pt>
                <c:pt idx="4814">
                  <c:v>5.9999999999999609</c:v>
                </c:pt>
                <c:pt idx="4815">
                  <c:v>6.0000000000000497</c:v>
                </c:pt>
                <c:pt idx="4816">
                  <c:v>7.0000000000000284</c:v>
                </c:pt>
                <c:pt idx="4817">
                  <c:v>3.0000000000000249</c:v>
                </c:pt>
                <c:pt idx="4818">
                  <c:v>5.9999999999999609</c:v>
                </c:pt>
                <c:pt idx="4819">
                  <c:v>6.0000000000000497</c:v>
                </c:pt>
                <c:pt idx="4820">
                  <c:v>6.0000000000000497</c:v>
                </c:pt>
                <c:pt idx="4821">
                  <c:v>8.0000000000000071</c:v>
                </c:pt>
                <c:pt idx="4822">
                  <c:v>8.0000000000000071</c:v>
                </c:pt>
                <c:pt idx="4823">
                  <c:v>5.0000000000000711</c:v>
                </c:pt>
                <c:pt idx="4824">
                  <c:v>7.0000000000000284</c:v>
                </c:pt>
                <c:pt idx="4825">
                  <c:v>6.0000000000000497</c:v>
                </c:pt>
                <c:pt idx="4826">
                  <c:v>4.9999999999999822</c:v>
                </c:pt>
                <c:pt idx="4827">
                  <c:v>4.9999999999999822</c:v>
                </c:pt>
                <c:pt idx="4828">
                  <c:v>5.9999999999999609</c:v>
                </c:pt>
                <c:pt idx="4829">
                  <c:v>6.9999999999999396</c:v>
                </c:pt>
                <c:pt idx="4830">
                  <c:v>8.0000000000000071</c:v>
                </c:pt>
                <c:pt idx="4831">
                  <c:v>8.9999999999999858</c:v>
                </c:pt>
                <c:pt idx="4832">
                  <c:v>8.9999999999999858</c:v>
                </c:pt>
                <c:pt idx="4833">
                  <c:v>10.99999999999994</c:v>
                </c:pt>
                <c:pt idx="4836">
                  <c:v>12.000000000000011</c:v>
                </c:pt>
                <c:pt idx="4837">
                  <c:v>9.9999999999999645</c:v>
                </c:pt>
                <c:pt idx="4838">
                  <c:v>12.000000000000011</c:v>
                </c:pt>
                <c:pt idx="4839">
                  <c:v>9.9999999999999645</c:v>
                </c:pt>
                <c:pt idx="4840">
                  <c:v>11.00000000000003</c:v>
                </c:pt>
                <c:pt idx="4841">
                  <c:v>12.000000000000011</c:v>
                </c:pt>
                <c:pt idx="4842">
                  <c:v>12.000000000000011</c:v>
                </c:pt>
                <c:pt idx="4843">
                  <c:v>8.9999999999999858</c:v>
                </c:pt>
                <c:pt idx="4844">
                  <c:v>9.9999999999999645</c:v>
                </c:pt>
                <c:pt idx="4845">
                  <c:v>8.9999999999999858</c:v>
                </c:pt>
                <c:pt idx="4846">
                  <c:v>8.9999999999999858</c:v>
                </c:pt>
                <c:pt idx="4847">
                  <c:v>8.9999999999999858</c:v>
                </c:pt>
                <c:pt idx="4848">
                  <c:v>11.00000000000003</c:v>
                </c:pt>
                <c:pt idx="4849">
                  <c:v>8.9999999999999858</c:v>
                </c:pt>
                <c:pt idx="4850">
                  <c:v>8.9999999999999858</c:v>
                </c:pt>
                <c:pt idx="4851">
                  <c:v>9.0000000000000746</c:v>
                </c:pt>
                <c:pt idx="4852">
                  <c:v>9.0000000000000746</c:v>
                </c:pt>
                <c:pt idx="4853">
                  <c:v>11.00000000000003</c:v>
                </c:pt>
                <c:pt idx="4854">
                  <c:v>6.9999999999999396</c:v>
                </c:pt>
                <c:pt idx="4855">
                  <c:v>5.0000000000000711</c:v>
                </c:pt>
                <c:pt idx="4856">
                  <c:v>10.99999999999994</c:v>
                </c:pt>
                <c:pt idx="4857">
                  <c:v>12.000000000000011</c:v>
                </c:pt>
                <c:pt idx="4858">
                  <c:v>7.0000000000000284</c:v>
                </c:pt>
                <c:pt idx="4859">
                  <c:v>12.999999999999989</c:v>
                </c:pt>
                <c:pt idx="4860">
                  <c:v>12.999999999999989</c:v>
                </c:pt>
                <c:pt idx="4861">
                  <c:v>11.00000000000003</c:v>
                </c:pt>
                <c:pt idx="4862">
                  <c:v>7.0000000000000284</c:v>
                </c:pt>
                <c:pt idx="4863">
                  <c:v>10.00000000000005</c:v>
                </c:pt>
                <c:pt idx="4864">
                  <c:v>11.00000000000003</c:v>
                </c:pt>
                <c:pt idx="4865">
                  <c:v>8.0000000000000071</c:v>
                </c:pt>
                <c:pt idx="4866">
                  <c:v>8.9999999999999858</c:v>
                </c:pt>
                <c:pt idx="4867">
                  <c:v>8.0000000000000071</c:v>
                </c:pt>
                <c:pt idx="4868">
                  <c:v>12.999999999999989</c:v>
                </c:pt>
                <c:pt idx="4869">
                  <c:v>12.999999999999989</c:v>
                </c:pt>
                <c:pt idx="4870">
                  <c:v>16.999999999999989</c:v>
                </c:pt>
                <c:pt idx="4871">
                  <c:v>6.9999999999999396</c:v>
                </c:pt>
                <c:pt idx="4872">
                  <c:v>12.000000000000011</c:v>
                </c:pt>
                <c:pt idx="4873">
                  <c:v>12.999999999999989</c:v>
                </c:pt>
                <c:pt idx="4874">
                  <c:v>12.000000000000011</c:v>
                </c:pt>
                <c:pt idx="4875">
                  <c:v>16.000000000000011</c:v>
                </c:pt>
                <c:pt idx="4876">
                  <c:v>12.000000000000011</c:v>
                </c:pt>
                <c:pt idx="4877">
                  <c:v>8.0000000000000071</c:v>
                </c:pt>
                <c:pt idx="4878">
                  <c:v>16.000000000000011</c:v>
                </c:pt>
                <c:pt idx="4879">
                  <c:v>20.000000000000021</c:v>
                </c:pt>
                <c:pt idx="4880">
                  <c:v>16.999999999999989</c:v>
                </c:pt>
                <c:pt idx="4881">
                  <c:v>14.00000000000006</c:v>
                </c:pt>
                <c:pt idx="4882">
                  <c:v>16.000000000000011</c:v>
                </c:pt>
                <c:pt idx="4883">
                  <c:v>15.000000000000041</c:v>
                </c:pt>
                <c:pt idx="4884">
                  <c:v>14.999999999999989</c:v>
                </c:pt>
                <c:pt idx="4885">
                  <c:v>12.000000000000011</c:v>
                </c:pt>
                <c:pt idx="4886">
                  <c:v>13.99999999999997</c:v>
                </c:pt>
                <c:pt idx="4887">
                  <c:v>12.999999999999989</c:v>
                </c:pt>
                <c:pt idx="4888">
                  <c:v>18.999999999999989</c:v>
                </c:pt>
                <c:pt idx="4889">
                  <c:v>12.999999999999989</c:v>
                </c:pt>
                <c:pt idx="4890">
                  <c:v>11.00000000000003</c:v>
                </c:pt>
                <c:pt idx="4891">
                  <c:v>12.999999999999989</c:v>
                </c:pt>
                <c:pt idx="4892">
                  <c:v>11.99999999999997</c:v>
                </c:pt>
                <c:pt idx="4893">
                  <c:v>14.999999999999989</c:v>
                </c:pt>
                <c:pt idx="4894">
                  <c:v>8.0000000000000071</c:v>
                </c:pt>
                <c:pt idx="4895">
                  <c:v>11.99999999999997</c:v>
                </c:pt>
                <c:pt idx="4896">
                  <c:v>13.00000000000003</c:v>
                </c:pt>
                <c:pt idx="4897">
                  <c:v>27.999999999999979</c:v>
                </c:pt>
                <c:pt idx="4898">
                  <c:v>16.999999999999989</c:v>
                </c:pt>
                <c:pt idx="4899">
                  <c:v>14.00000000000006</c:v>
                </c:pt>
                <c:pt idx="4900">
                  <c:v>11.99999999999992</c:v>
                </c:pt>
                <c:pt idx="4901">
                  <c:v>8.9999999999999858</c:v>
                </c:pt>
                <c:pt idx="4902">
                  <c:v>10.00000000000005</c:v>
                </c:pt>
                <c:pt idx="4903">
                  <c:v>12.999999999999989</c:v>
                </c:pt>
                <c:pt idx="4904">
                  <c:v>11.00000000000003</c:v>
                </c:pt>
                <c:pt idx="4905">
                  <c:v>9.0000000000000746</c:v>
                </c:pt>
                <c:pt idx="4906">
                  <c:v>6.0000000000000497</c:v>
                </c:pt>
                <c:pt idx="4907">
                  <c:v>6.0000000000000497</c:v>
                </c:pt>
                <c:pt idx="4908">
                  <c:v>7.0000000000000284</c:v>
                </c:pt>
                <c:pt idx="4909">
                  <c:v>4.9999999999999822</c:v>
                </c:pt>
                <c:pt idx="4910">
                  <c:v>4.0000000000000044</c:v>
                </c:pt>
                <c:pt idx="4911">
                  <c:v>7.0000000000000284</c:v>
                </c:pt>
                <c:pt idx="4912">
                  <c:v>5.9999999999999609</c:v>
                </c:pt>
                <c:pt idx="4913">
                  <c:v>9.0000000000000746</c:v>
                </c:pt>
                <c:pt idx="4914">
                  <c:v>5.9999999999999609</c:v>
                </c:pt>
                <c:pt idx="4915">
                  <c:v>5.0000000000000711</c:v>
                </c:pt>
                <c:pt idx="4916">
                  <c:v>4.9999999999999822</c:v>
                </c:pt>
                <c:pt idx="4917">
                  <c:v>4.0000000000000044</c:v>
                </c:pt>
                <c:pt idx="4918">
                  <c:v>9.9999999999999645</c:v>
                </c:pt>
                <c:pt idx="4919">
                  <c:v>0</c:v>
                </c:pt>
                <c:pt idx="4920">
                  <c:v>4.9999999999999822</c:v>
                </c:pt>
                <c:pt idx="4921">
                  <c:v>4.9999999999999822</c:v>
                </c:pt>
                <c:pt idx="4922">
                  <c:v>4.0000000000000044</c:v>
                </c:pt>
                <c:pt idx="4923">
                  <c:v>7.0000000000000284</c:v>
                </c:pt>
                <c:pt idx="4924">
                  <c:v>7.0000000000000284</c:v>
                </c:pt>
                <c:pt idx="4925">
                  <c:v>6.9999999999999396</c:v>
                </c:pt>
                <c:pt idx="4926">
                  <c:v>8.0000000000000071</c:v>
                </c:pt>
                <c:pt idx="4927">
                  <c:v>4.0000000000000044</c:v>
                </c:pt>
                <c:pt idx="4928">
                  <c:v>8.9999999999999858</c:v>
                </c:pt>
                <c:pt idx="4929">
                  <c:v>8.0000000000000071</c:v>
                </c:pt>
                <c:pt idx="4930">
                  <c:v>6.9999999999999396</c:v>
                </c:pt>
                <c:pt idx="4931">
                  <c:v>7.0000000000000284</c:v>
                </c:pt>
                <c:pt idx="4932">
                  <c:v>6.0000000000000497</c:v>
                </c:pt>
                <c:pt idx="4933">
                  <c:v>6.9999999999999396</c:v>
                </c:pt>
                <c:pt idx="4934">
                  <c:v>3.0000000000000249</c:v>
                </c:pt>
                <c:pt idx="4935">
                  <c:v>2.0000000000000022</c:v>
                </c:pt>
                <c:pt idx="4936">
                  <c:v>7.0000000000000284</c:v>
                </c:pt>
                <c:pt idx="4937">
                  <c:v>7.9999999999999627</c:v>
                </c:pt>
                <c:pt idx="4938">
                  <c:v>6.999999999999984</c:v>
                </c:pt>
                <c:pt idx="4939">
                  <c:v>6.999999999999984</c:v>
                </c:pt>
                <c:pt idx="4940">
                  <c:v>4.9999999999999822</c:v>
                </c:pt>
                <c:pt idx="4941">
                  <c:v>2.99999999999998</c:v>
                </c:pt>
                <c:pt idx="4942">
                  <c:v>4.0000000000000044</c:v>
                </c:pt>
                <c:pt idx="4943">
                  <c:v>7.0000000000000284</c:v>
                </c:pt>
                <c:pt idx="4944">
                  <c:v>2.99999999999998</c:v>
                </c:pt>
                <c:pt idx="4945">
                  <c:v>4.9999999999999822</c:v>
                </c:pt>
                <c:pt idx="4946">
                  <c:v>3.0000000000000249</c:v>
                </c:pt>
                <c:pt idx="4947">
                  <c:v>2.99999999999998</c:v>
                </c:pt>
                <c:pt idx="4948">
                  <c:v>0</c:v>
                </c:pt>
                <c:pt idx="4949">
                  <c:v>4.9999999999999822</c:v>
                </c:pt>
                <c:pt idx="4950">
                  <c:v>5.0000000000000266</c:v>
                </c:pt>
                <c:pt idx="4951">
                  <c:v>0</c:v>
                </c:pt>
                <c:pt idx="4954">
                  <c:v>4.9999999999999822</c:v>
                </c:pt>
                <c:pt idx="4955">
                  <c:v>0</c:v>
                </c:pt>
                <c:pt idx="4956">
                  <c:v>0.99999999999997868</c:v>
                </c:pt>
                <c:pt idx="4959">
                  <c:v>0</c:v>
                </c:pt>
                <c:pt idx="4960">
                  <c:v>0</c:v>
                </c:pt>
                <c:pt idx="4961">
                  <c:v>1.0000000000000231</c:v>
                </c:pt>
                <c:pt idx="4962">
                  <c:v>6.0000000000000053</c:v>
                </c:pt>
                <c:pt idx="4963">
                  <c:v>4.9999999999999822</c:v>
                </c:pt>
                <c:pt idx="4964">
                  <c:v>12.999999999999989</c:v>
                </c:pt>
                <c:pt idx="4965">
                  <c:v>4.9999999999999822</c:v>
                </c:pt>
                <c:pt idx="4966">
                  <c:v>8.0000000000000071</c:v>
                </c:pt>
                <c:pt idx="4967">
                  <c:v>6.0000000000000053</c:v>
                </c:pt>
                <c:pt idx="4968">
                  <c:v>12.999999999999989</c:v>
                </c:pt>
                <c:pt idx="4969">
                  <c:v>8.0000000000000071</c:v>
                </c:pt>
                <c:pt idx="4970">
                  <c:v>12.000000000000011</c:v>
                </c:pt>
                <c:pt idx="4971">
                  <c:v>10.000000000000011</c:v>
                </c:pt>
                <c:pt idx="4972">
                  <c:v>6.999999999999984</c:v>
                </c:pt>
                <c:pt idx="4973">
                  <c:v>7.9999999999999627</c:v>
                </c:pt>
                <c:pt idx="4974">
                  <c:v>8.9999999999999858</c:v>
                </c:pt>
                <c:pt idx="4975">
                  <c:v>6.999999999999984</c:v>
                </c:pt>
                <c:pt idx="4976">
                  <c:v>4.0000000000000044</c:v>
                </c:pt>
                <c:pt idx="4977">
                  <c:v>6.999999999999984</c:v>
                </c:pt>
                <c:pt idx="4978">
                  <c:v>6.999999999999984</c:v>
                </c:pt>
                <c:pt idx="4979">
                  <c:v>8.9999999999999858</c:v>
                </c:pt>
                <c:pt idx="4980">
                  <c:v>8.0000000000000071</c:v>
                </c:pt>
                <c:pt idx="4981">
                  <c:v>8.0000000000000071</c:v>
                </c:pt>
                <c:pt idx="4982">
                  <c:v>12.999999999999989</c:v>
                </c:pt>
                <c:pt idx="4983">
                  <c:v>8.0000000000000071</c:v>
                </c:pt>
                <c:pt idx="4984">
                  <c:v>4.9999999999999822</c:v>
                </c:pt>
                <c:pt idx="4985">
                  <c:v>6.999999999999984</c:v>
                </c:pt>
                <c:pt idx="4986">
                  <c:v>8.0000000000000071</c:v>
                </c:pt>
                <c:pt idx="4987">
                  <c:v>3.9999999999999591</c:v>
                </c:pt>
                <c:pt idx="4988">
                  <c:v>13.00000000000003</c:v>
                </c:pt>
                <c:pt idx="4989">
                  <c:v>6.999999999999984</c:v>
                </c:pt>
                <c:pt idx="4990">
                  <c:v>8.9999999999999858</c:v>
                </c:pt>
                <c:pt idx="4991">
                  <c:v>4.0000000000000044</c:v>
                </c:pt>
                <c:pt idx="4992">
                  <c:v>10.000000000000011</c:v>
                </c:pt>
                <c:pt idx="4993">
                  <c:v>7.0000000000000284</c:v>
                </c:pt>
                <c:pt idx="4994">
                  <c:v>3.9999999999999591</c:v>
                </c:pt>
                <c:pt idx="4995">
                  <c:v>9.0000000000000302</c:v>
                </c:pt>
                <c:pt idx="4996">
                  <c:v>6.0000000000000053</c:v>
                </c:pt>
                <c:pt idx="4997">
                  <c:v>13.99999999999997</c:v>
                </c:pt>
                <c:pt idx="4998">
                  <c:v>7.0000000000000284</c:v>
                </c:pt>
                <c:pt idx="4999">
                  <c:v>16.999999999999989</c:v>
                </c:pt>
                <c:pt idx="5000">
                  <c:v>7.0000000000000284</c:v>
                </c:pt>
                <c:pt idx="5001">
                  <c:v>14.99999999999995</c:v>
                </c:pt>
                <c:pt idx="5002">
                  <c:v>8.0000000000000071</c:v>
                </c:pt>
                <c:pt idx="5003">
                  <c:v>-4.0000000000000044</c:v>
                </c:pt>
                <c:pt idx="5004">
                  <c:v>8.0000000000000071</c:v>
                </c:pt>
                <c:pt idx="5005">
                  <c:v>10.00000000000005</c:v>
                </c:pt>
                <c:pt idx="5006">
                  <c:v>8.9999999999999858</c:v>
                </c:pt>
                <c:pt idx="5007">
                  <c:v>6.0000000000000497</c:v>
                </c:pt>
                <c:pt idx="5008">
                  <c:v>8.9999999999999858</c:v>
                </c:pt>
                <c:pt idx="5009">
                  <c:v>9.0000000000000746</c:v>
                </c:pt>
                <c:pt idx="5010">
                  <c:v>4.9999999999999822</c:v>
                </c:pt>
                <c:pt idx="5011">
                  <c:v>8.9999999999999858</c:v>
                </c:pt>
                <c:pt idx="5012">
                  <c:v>10.000000000000011</c:v>
                </c:pt>
                <c:pt idx="5013">
                  <c:v>10.99999999999994</c:v>
                </c:pt>
                <c:pt idx="5014">
                  <c:v>11.00000000000003</c:v>
                </c:pt>
                <c:pt idx="5015">
                  <c:v>12.000000000000011</c:v>
                </c:pt>
                <c:pt idx="5016">
                  <c:v>9.9999999999999645</c:v>
                </c:pt>
                <c:pt idx="5017">
                  <c:v>10.999999999999989</c:v>
                </c:pt>
                <c:pt idx="5018">
                  <c:v>18.00000000000006</c:v>
                </c:pt>
                <c:pt idx="5019">
                  <c:v>12.000000000000011</c:v>
                </c:pt>
                <c:pt idx="5020">
                  <c:v>8.9999999999999858</c:v>
                </c:pt>
                <c:pt idx="5021">
                  <c:v>8.0000000000000071</c:v>
                </c:pt>
                <c:pt idx="5022">
                  <c:v>12.000000000000011</c:v>
                </c:pt>
                <c:pt idx="5025">
                  <c:v>10.000000000000011</c:v>
                </c:pt>
                <c:pt idx="5026">
                  <c:v>10.000000000000011</c:v>
                </c:pt>
                <c:pt idx="5027">
                  <c:v>12.000000000000011</c:v>
                </c:pt>
                <c:pt idx="5028">
                  <c:v>12.999999999999989</c:v>
                </c:pt>
                <c:pt idx="5029">
                  <c:v>12.999999999999989</c:v>
                </c:pt>
                <c:pt idx="5030">
                  <c:v>14.000000000000011</c:v>
                </c:pt>
                <c:pt idx="5031">
                  <c:v>12.000000000000011</c:v>
                </c:pt>
                <c:pt idx="5032">
                  <c:v>14.000000000000011</c:v>
                </c:pt>
                <c:pt idx="5033">
                  <c:v>10.999999999999989</c:v>
                </c:pt>
                <c:pt idx="5034">
                  <c:v>9.0000000000000302</c:v>
                </c:pt>
                <c:pt idx="5035">
                  <c:v>10.999999999999989</c:v>
                </c:pt>
                <c:pt idx="5036">
                  <c:v>12.999999999999989</c:v>
                </c:pt>
                <c:pt idx="5037">
                  <c:v>12.000000000000011</c:v>
                </c:pt>
                <c:pt idx="5038">
                  <c:v>8.0000000000000071</c:v>
                </c:pt>
                <c:pt idx="5039">
                  <c:v>10.999999999999989</c:v>
                </c:pt>
                <c:pt idx="5040">
                  <c:v>10.999999999999989</c:v>
                </c:pt>
                <c:pt idx="5041">
                  <c:v>12.999999999999989</c:v>
                </c:pt>
                <c:pt idx="5042">
                  <c:v>10.999999999999989</c:v>
                </c:pt>
                <c:pt idx="5043">
                  <c:v>20.000000000000021</c:v>
                </c:pt>
                <c:pt idx="5044">
                  <c:v>12.000000000000011</c:v>
                </c:pt>
                <c:pt idx="5045">
                  <c:v>20.000000000000021</c:v>
                </c:pt>
                <c:pt idx="5046">
                  <c:v>13.00000000000003</c:v>
                </c:pt>
                <c:pt idx="5047">
                  <c:v>21</c:v>
                </c:pt>
                <c:pt idx="5048">
                  <c:v>11.99999999999997</c:v>
                </c:pt>
                <c:pt idx="5049">
                  <c:v>15.000000000000041</c:v>
                </c:pt>
                <c:pt idx="5050">
                  <c:v>15.000000000000041</c:v>
                </c:pt>
                <c:pt idx="5051">
                  <c:v>10.00000000000005</c:v>
                </c:pt>
                <c:pt idx="5054">
                  <c:v>13.99999999999997</c:v>
                </c:pt>
                <c:pt idx="5055">
                  <c:v>12.000000000000011</c:v>
                </c:pt>
                <c:pt idx="5056">
                  <c:v>13.00000000000008</c:v>
                </c:pt>
                <c:pt idx="5057">
                  <c:v>15.000000000000041</c:v>
                </c:pt>
                <c:pt idx="5058">
                  <c:v>12.000000000000011</c:v>
                </c:pt>
                <c:pt idx="5060">
                  <c:v>17.000000000000039</c:v>
                </c:pt>
                <c:pt idx="5061">
                  <c:v>15.000000000000041</c:v>
                </c:pt>
                <c:pt idx="5062">
                  <c:v>15.000000000000041</c:v>
                </c:pt>
                <c:pt idx="5063">
                  <c:v>13.99999999999997</c:v>
                </c:pt>
                <c:pt idx="5064">
                  <c:v>17.999999999999972</c:v>
                </c:pt>
                <c:pt idx="5065">
                  <c:v>17.999999999999972</c:v>
                </c:pt>
                <c:pt idx="5066">
                  <c:v>14.99999999999995</c:v>
                </c:pt>
                <c:pt idx="5068">
                  <c:v>15.000000000000041</c:v>
                </c:pt>
                <c:pt idx="5069">
                  <c:v>6.0000000000000497</c:v>
                </c:pt>
                <c:pt idx="5070">
                  <c:v>14.00000000000006</c:v>
                </c:pt>
                <c:pt idx="5071">
                  <c:v>13.99999999999997</c:v>
                </c:pt>
                <c:pt idx="5072">
                  <c:v>16.999999999999989</c:v>
                </c:pt>
                <c:pt idx="5073">
                  <c:v>9.9999999999999645</c:v>
                </c:pt>
                <c:pt idx="5074">
                  <c:v>8.0000000000000071</c:v>
                </c:pt>
                <c:pt idx="5075">
                  <c:v>10.00000000000005</c:v>
                </c:pt>
                <c:pt idx="5076">
                  <c:v>4.9999999999999822</c:v>
                </c:pt>
                <c:pt idx="5077">
                  <c:v>9.9999999999999645</c:v>
                </c:pt>
                <c:pt idx="5078">
                  <c:v>12.999999999999989</c:v>
                </c:pt>
                <c:pt idx="5079">
                  <c:v>20.000000000000021</c:v>
                </c:pt>
                <c:pt idx="5080">
                  <c:v>12.000000000000011</c:v>
                </c:pt>
                <c:pt idx="5081">
                  <c:v>8.9999999999999858</c:v>
                </c:pt>
                <c:pt idx="5082">
                  <c:v>24.000000000000021</c:v>
                </c:pt>
                <c:pt idx="5083">
                  <c:v>7.0000000000000284</c:v>
                </c:pt>
                <c:pt idx="5084">
                  <c:v>4.0000000000000044</c:v>
                </c:pt>
                <c:pt idx="5085">
                  <c:v>6.9999999999999396</c:v>
                </c:pt>
                <c:pt idx="5086">
                  <c:v>14.00000000000006</c:v>
                </c:pt>
                <c:pt idx="5087">
                  <c:v>25</c:v>
                </c:pt>
                <c:pt idx="5088">
                  <c:v>10.00000000000005</c:v>
                </c:pt>
                <c:pt idx="5089">
                  <c:v>14.00000000000006</c:v>
                </c:pt>
                <c:pt idx="5090">
                  <c:v>14.00000000000006</c:v>
                </c:pt>
                <c:pt idx="5091">
                  <c:v>17.999999999999972</c:v>
                </c:pt>
                <c:pt idx="5092">
                  <c:v>16.000000000000011</c:v>
                </c:pt>
                <c:pt idx="5093">
                  <c:v>12.000000000000011</c:v>
                </c:pt>
                <c:pt idx="5094">
                  <c:v>4.9999999999999822</c:v>
                </c:pt>
                <c:pt idx="5095">
                  <c:v>6.0000000000000497</c:v>
                </c:pt>
                <c:pt idx="5096">
                  <c:v>8.9999999999999858</c:v>
                </c:pt>
                <c:pt idx="5097">
                  <c:v>18.00000000000006</c:v>
                </c:pt>
                <c:pt idx="5098">
                  <c:v>11.00000000000003</c:v>
                </c:pt>
                <c:pt idx="5099">
                  <c:v>12.999999999999989</c:v>
                </c:pt>
                <c:pt idx="5100">
                  <c:v>8.0000000000000071</c:v>
                </c:pt>
                <c:pt idx="5101">
                  <c:v>8.9999999999999858</c:v>
                </c:pt>
                <c:pt idx="5102">
                  <c:v>12.999999999999989</c:v>
                </c:pt>
                <c:pt idx="5103">
                  <c:v>12.999999999999989</c:v>
                </c:pt>
                <c:pt idx="5104">
                  <c:v>15.000000000000041</c:v>
                </c:pt>
                <c:pt idx="5105">
                  <c:v>14.99999999999995</c:v>
                </c:pt>
                <c:pt idx="5106">
                  <c:v>16.999999999999989</c:v>
                </c:pt>
                <c:pt idx="5107">
                  <c:v>20.000000000000021</c:v>
                </c:pt>
                <c:pt idx="5108">
                  <c:v>20.000000000000021</c:v>
                </c:pt>
                <c:pt idx="5109">
                  <c:v>10.00000000000005</c:v>
                </c:pt>
                <c:pt idx="5110">
                  <c:v>12.000000000000011</c:v>
                </c:pt>
                <c:pt idx="5111">
                  <c:v>15.000000000000041</c:v>
                </c:pt>
                <c:pt idx="5112">
                  <c:v>14.99999999999995</c:v>
                </c:pt>
                <c:pt idx="5113">
                  <c:v>23.000000000000039</c:v>
                </c:pt>
                <c:pt idx="5114">
                  <c:v>16.999999999999989</c:v>
                </c:pt>
                <c:pt idx="5115">
                  <c:v>8.0000000000000071</c:v>
                </c:pt>
                <c:pt idx="5116">
                  <c:v>14.99999999999995</c:v>
                </c:pt>
                <c:pt idx="5117">
                  <c:v>12.000000000000011</c:v>
                </c:pt>
                <c:pt idx="5118">
                  <c:v>8.0000000000000071</c:v>
                </c:pt>
                <c:pt idx="5119">
                  <c:v>11.00000000000003</c:v>
                </c:pt>
                <c:pt idx="5120">
                  <c:v>8.0000000000000071</c:v>
                </c:pt>
                <c:pt idx="5121">
                  <c:v>15.000000000000041</c:v>
                </c:pt>
                <c:pt idx="5122">
                  <c:v>12.000000000000011</c:v>
                </c:pt>
                <c:pt idx="5123">
                  <c:v>12.000000000000011</c:v>
                </c:pt>
                <c:pt idx="5124">
                  <c:v>14.00000000000006</c:v>
                </c:pt>
                <c:pt idx="5125">
                  <c:v>12.000000000000011</c:v>
                </c:pt>
                <c:pt idx="5126">
                  <c:v>12.000000000000011</c:v>
                </c:pt>
                <c:pt idx="5127">
                  <c:v>16.000000000000011</c:v>
                </c:pt>
                <c:pt idx="5128">
                  <c:v>16.999999999999989</c:v>
                </c:pt>
                <c:pt idx="5129">
                  <c:v>14.00000000000006</c:v>
                </c:pt>
                <c:pt idx="5130">
                  <c:v>11.00000000000003</c:v>
                </c:pt>
                <c:pt idx="5131">
                  <c:v>14.00000000000006</c:v>
                </c:pt>
                <c:pt idx="5132">
                  <c:v>17.999999999999972</c:v>
                </c:pt>
                <c:pt idx="5133">
                  <c:v>8.9999999999999858</c:v>
                </c:pt>
                <c:pt idx="5134">
                  <c:v>16.000000000000011</c:v>
                </c:pt>
                <c:pt idx="5135">
                  <c:v>21.999999999999979</c:v>
                </c:pt>
                <c:pt idx="5136">
                  <c:v>13.99999999999997</c:v>
                </c:pt>
                <c:pt idx="5137">
                  <c:v>16.999999999999989</c:v>
                </c:pt>
                <c:pt idx="5138">
                  <c:v>14.00000000000006</c:v>
                </c:pt>
                <c:pt idx="5139">
                  <c:v>12.999999999999989</c:v>
                </c:pt>
                <c:pt idx="5140">
                  <c:v>17.999999999999972</c:v>
                </c:pt>
                <c:pt idx="5141">
                  <c:v>14.99999999999995</c:v>
                </c:pt>
                <c:pt idx="5142">
                  <c:v>8.9999999999999858</c:v>
                </c:pt>
                <c:pt idx="5143">
                  <c:v>16.000000000000011</c:v>
                </c:pt>
                <c:pt idx="5144">
                  <c:v>21.999999999999979</c:v>
                </c:pt>
                <c:pt idx="5145">
                  <c:v>10.99999999999994</c:v>
                </c:pt>
                <c:pt idx="5146">
                  <c:v>13.99999999999997</c:v>
                </c:pt>
                <c:pt idx="5147">
                  <c:v>12.000000000000011</c:v>
                </c:pt>
                <c:pt idx="5148">
                  <c:v>16.000000000000011</c:v>
                </c:pt>
                <c:pt idx="5149">
                  <c:v>14.99999999999995</c:v>
                </c:pt>
                <c:pt idx="5150">
                  <c:v>13.99999999999997</c:v>
                </c:pt>
                <c:pt idx="5151">
                  <c:v>17.999999999999972</c:v>
                </c:pt>
                <c:pt idx="5152">
                  <c:v>12.000000000000011</c:v>
                </c:pt>
                <c:pt idx="5153">
                  <c:v>18.99999999999995</c:v>
                </c:pt>
                <c:pt idx="5154">
                  <c:v>14.00000000000006</c:v>
                </c:pt>
                <c:pt idx="5155">
                  <c:v>15.999999999999931</c:v>
                </c:pt>
                <c:pt idx="5156">
                  <c:v>14.00000000000006</c:v>
                </c:pt>
                <c:pt idx="5157">
                  <c:v>8.9999999999999858</c:v>
                </c:pt>
                <c:pt idx="5158">
                  <c:v>14.99999999999995</c:v>
                </c:pt>
                <c:pt idx="5159">
                  <c:v>12.999999999999989</c:v>
                </c:pt>
                <c:pt idx="5160">
                  <c:v>19.000000000000039</c:v>
                </c:pt>
                <c:pt idx="5161">
                  <c:v>17.000000000000082</c:v>
                </c:pt>
                <c:pt idx="5162">
                  <c:v>22.00000000000006</c:v>
                </c:pt>
                <c:pt idx="5163">
                  <c:v>12.999999999999989</c:v>
                </c:pt>
                <c:pt idx="5164">
                  <c:v>16.000000000000011</c:v>
                </c:pt>
                <c:pt idx="5165">
                  <c:v>9.9999999999999645</c:v>
                </c:pt>
                <c:pt idx="5166">
                  <c:v>15.000000000000041</c:v>
                </c:pt>
                <c:pt idx="5167">
                  <c:v>9.9999999999999645</c:v>
                </c:pt>
                <c:pt idx="5168">
                  <c:v>13.99999999999997</c:v>
                </c:pt>
                <c:pt idx="5169">
                  <c:v>20.000000000000021</c:v>
                </c:pt>
                <c:pt idx="5170">
                  <c:v>15.000000000000041</c:v>
                </c:pt>
                <c:pt idx="5171">
                  <c:v>10.00000000000005</c:v>
                </c:pt>
                <c:pt idx="5172">
                  <c:v>4.9999999999999822</c:v>
                </c:pt>
                <c:pt idx="5173">
                  <c:v>10.00000000000005</c:v>
                </c:pt>
                <c:pt idx="5175">
                  <c:v>4.9999999999999822</c:v>
                </c:pt>
                <c:pt idx="5176">
                  <c:v>8.9999999999999858</c:v>
                </c:pt>
                <c:pt idx="5177">
                  <c:v>0.99999999999997868</c:v>
                </c:pt>
                <c:pt idx="5178">
                  <c:v>9.9999999999999645</c:v>
                </c:pt>
                <c:pt idx="5179">
                  <c:v>4.0000000000000044</c:v>
                </c:pt>
                <c:pt idx="5180">
                  <c:v>12.000000000000011</c:v>
                </c:pt>
                <c:pt idx="5181">
                  <c:v>13.99999999999997</c:v>
                </c:pt>
                <c:pt idx="5182">
                  <c:v>8.9999999999999858</c:v>
                </c:pt>
                <c:pt idx="5183">
                  <c:v>7.0000000000000284</c:v>
                </c:pt>
                <c:pt idx="5184">
                  <c:v>12.999999999999989</c:v>
                </c:pt>
                <c:pt idx="5185">
                  <c:v>10.99999999999994</c:v>
                </c:pt>
                <c:pt idx="5186">
                  <c:v>16.999999999999989</c:v>
                </c:pt>
                <c:pt idx="5187">
                  <c:v>10.00000000000005</c:v>
                </c:pt>
                <c:pt idx="5188">
                  <c:v>16.999999999999989</c:v>
                </c:pt>
                <c:pt idx="5189">
                  <c:v>13.99999999999997</c:v>
                </c:pt>
                <c:pt idx="5190">
                  <c:v>15.000000000000041</c:v>
                </c:pt>
                <c:pt idx="5191">
                  <c:v>12.999999999999989</c:v>
                </c:pt>
                <c:pt idx="5192">
                  <c:v>13.99999999999997</c:v>
                </c:pt>
                <c:pt idx="5193">
                  <c:v>13.99999999999997</c:v>
                </c:pt>
                <c:pt idx="5194">
                  <c:v>15.000000000000041</c:v>
                </c:pt>
                <c:pt idx="5195">
                  <c:v>8.9999999999999858</c:v>
                </c:pt>
                <c:pt idx="5196">
                  <c:v>8.9999999999999858</c:v>
                </c:pt>
                <c:pt idx="5197">
                  <c:v>17.999999999999972</c:v>
                </c:pt>
                <c:pt idx="5198">
                  <c:v>5.9999999999999609</c:v>
                </c:pt>
                <c:pt idx="5199">
                  <c:v>5.0000000000000711</c:v>
                </c:pt>
                <c:pt idx="5200">
                  <c:v>10.99999999999994</c:v>
                </c:pt>
                <c:pt idx="5201">
                  <c:v>20.000000000000021</c:v>
                </c:pt>
                <c:pt idx="5202">
                  <c:v>13.00000000000008</c:v>
                </c:pt>
                <c:pt idx="5203">
                  <c:v>5.9999999999999609</c:v>
                </c:pt>
                <c:pt idx="5204">
                  <c:v>16.000000000000011</c:v>
                </c:pt>
                <c:pt idx="5205">
                  <c:v>16.000000000000011</c:v>
                </c:pt>
                <c:pt idx="5206">
                  <c:v>11.00000000000003</c:v>
                </c:pt>
                <c:pt idx="5207">
                  <c:v>12.000000000000011</c:v>
                </c:pt>
                <c:pt idx="5208">
                  <c:v>9.9999999999999645</c:v>
                </c:pt>
                <c:pt idx="5209">
                  <c:v>13.99999999999997</c:v>
                </c:pt>
                <c:pt idx="5210">
                  <c:v>8.9999999999999858</c:v>
                </c:pt>
                <c:pt idx="5211">
                  <c:v>8.9999999999999858</c:v>
                </c:pt>
                <c:pt idx="5212">
                  <c:v>10.99999999999994</c:v>
                </c:pt>
                <c:pt idx="5214">
                  <c:v>8.9999999999999858</c:v>
                </c:pt>
                <c:pt idx="5215">
                  <c:v>12.999999999999989</c:v>
                </c:pt>
                <c:pt idx="5216">
                  <c:v>15.000000000000041</c:v>
                </c:pt>
                <c:pt idx="5217">
                  <c:v>13.99999999999997</c:v>
                </c:pt>
                <c:pt idx="5219">
                  <c:v>21</c:v>
                </c:pt>
                <c:pt idx="5220">
                  <c:v>6.9999999999999396</c:v>
                </c:pt>
                <c:pt idx="5221">
                  <c:v>12.000000000000011</c:v>
                </c:pt>
                <c:pt idx="5222">
                  <c:v>12.999999999999989</c:v>
                </c:pt>
                <c:pt idx="5223">
                  <c:v>10.99999999999994</c:v>
                </c:pt>
                <c:pt idx="5224">
                  <c:v>9.9999999999999645</c:v>
                </c:pt>
                <c:pt idx="5225">
                  <c:v>14.99999999999995</c:v>
                </c:pt>
                <c:pt idx="5226">
                  <c:v>8.9999999999999858</c:v>
                </c:pt>
                <c:pt idx="5227">
                  <c:v>8.9999999999999858</c:v>
                </c:pt>
                <c:pt idx="5228">
                  <c:v>12.000000000000011</c:v>
                </c:pt>
                <c:pt idx="5229">
                  <c:v>10.99999999999994</c:v>
                </c:pt>
                <c:pt idx="5230">
                  <c:v>13.99999999999997</c:v>
                </c:pt>
                <c:pt idx="5231">
                  <c:v>8.9999999999999858</c:v>
                </c:pt>
                <c:pt idx="5232">
                  <c:v>9.9999999999999645</c:v>
                </c:pt>
                <c:pt idx="5233">
                  <c:v>12.999999999999989</c:v>
                </c:pt>
                <c:pt idx="5234">
                  <c:v>13.99999999999997</c:v>
                </c:pt>
                <c:pt idx="5235">
                  <c:v>10.99999999999994</c:v>
                </c:pt>
                <c:pt idx="5236">
                  <c:v>15.000000000000041</c:v>
                </c:pt>
                <c:pt idx="5237">
                  <c:v>21</c:v>
                </c:pt>
                <c:pt idx="5238">
                  <c:v>13.99999999999997</c:v>
                </c:pt>
                <c:pt idx="5239">
                  <c:v>7.0000000000000284</c:v>
                </c:pt>
                <c:pt idx="5240">
                  <c:v>7.0000000000000284</c:v>
                </c:pt>
                <c:pt idx="5241">
                  <c:v>10.99999999999994</c:v>
                </c:pt>
                <c:pt idx="5242">
                  <c:v>4.0000000000000044</c:v>
                </c:pt>
                <c:pt idx="5243">
                  <c:v>18.99999999999995</c:v>
                </c:pt>
                <c:pt idx="5244">
                  <c:v>10.99999999999994</c:v>
                </c:pt>
                <c:pt idx="5245">
                  <c:v>8.0000000000000071</c:v>
                </c:pt>
                <c:pt idx="5246">
                  <c:v>13.99999999999997</c:v>
                </c:pt>
                <c:pt idx="5247">
                  <c:v>17.999999999999972</c:v>
                </c:pt>
                <c:pt idx="5248">
                  <c:v>9.0000000000000746</c:v>
                </c:pt>
                <c:pt idx="5249">
                  <c:v>4.0000000000000044</c:v>
                </c:pt>
                <c:pt idx="5250">
                  <c:v>11.99999999999992</c:v>
                </c:pt>
                <c:pt idx="5251">
                  <c:v>10.00000000000005</c:v>
                </c:pt>
                <c:pt idx="5252">
                  <c:v>10.99999999999994</c:v>
                </c:pt>
                <c:pt idx="5253">
                  <c:v>12.000000000000011</c:v>
                </c:pt>
                <c:pt idx="5254">
                  <c:v>11.00000000000003</c:v>
                </c:pt>
                <c:pt idx="5255">
                  <c:v>6.0000000000000497</c:v>
                </c:pt>
                <c:pt idx="5256">
                  <c:v>10.99999999999994</c:v>
                </c:pt>
                <c:pt idx="5257">
                  <c:v>5.9999999999999609</c:v>
                </c:pt>
                <c:pt idx="5258">
                  <c:v>16.999999999999989</c:v>
                </c:pt>
                <c:pt idx="5259">
                  <c:v>12.999999999999989</c:v>
                </c:pt>
                <c:pt idx="5260">
                  <c:v>10.99999999999994</c:v>
                </c:pt>
                <c:pt idx="5261">
                  <c:v>8.9999999999999858</c:v>
                </c:pt>
                <c:pt idx="5262">
                  <c:v>12.999999999999989</c:v>
                </c:pt>
                <c:pt idx="5263">
                  <c:v>7.0000000000000284</c:v>
                </c:pt>
                <c:pt idx="5264">
                  <c:v>10.99999999999994</c:v>
                </c:pt>
                <c:pt idx="5265">
                  <c:v>12.000000000000011</c:v>
                </c:pt>
                <c:pt idx="5266">
                  <c:v>10.99999999999994</c:v>
                </c:pt>
                <c:pt idx="5267">
                  <c:v>8.0000000000000071</c:v>
                </c:pt>
                <c:pt idx="5268">
                  <c:v>15.000000000000041</c:v>
                </c:pt>
                <c:pt idx="5269">
                  <c:v>8.9999999999999858</c:v>
                </c:pt>
                <c:pt idx="5270">
                  <c:v>11.00000000000003</c:v>
                </c:pt>
                <c:pt idx="5271">
                  <c:v>12.000000000000011</c:v>
                </c:pt>
                <c:pt idx="5272">
                  <c:v>4.0000000000000044</c:v>
                </c:pt>
                <c:pt idx="5273">
                  <c:v>8.0000000000000071</c:v>
                </c:pt>
                <c:pt idx="5274">
                  <c:v>10.00000000000005</c:v>
                </c:pt>
                <c:pt idx="5275">
                  <c:v>8.9999999999999858</c:v>
                </c:pt>
                <c:pt idx="5276">
                  <c:v>12.000000000000011</c:v>
                </c:pt>
                <c:pt idx="5277">
                  <c:v>8.9999999999999858</c:v>
                </c:pt>
                <c:pt idx="5278">
                  <c:v>15.000000000000041</c:v>
                </c:pt>
                <c:pt idx="5279">
                  <c:v>13.99999999999997</c:v>
                </c:pt>
                <c:pt idx="5280">
                  <c:v>8.0000000000000071</c:v>
                </c:pt>
                <c:pt idx="5281">
                  <c:v>11.00000000000003</c:v>
                </c:pt>
                <c:pt idx="5282">
                  <c:v>6.0000000000000497</c:v>
                </c:pt>
                <c:pt idx="5283">
                  <c:v>9.9999999999999645</c:v>
                </c:pt>
                <c:pt idx="5284">
                  <c:v>7.0000000000000284</c:v>
                </c:pt>
                <c:pt idx="5285">
                  <c:v>10.99999999999994</c:v>
                </c:pt>
                <c:pt idx="5286">
                  <c:v>11.00000000000003</c:v>
                </c:pt>
                <c:pt idx="5287">
                  <c:v>12.000000000000011</c:v>
                </c:pt>
                <c:pt idx="5288">
                  <c:v>4.9999999999999822</c:v>
                </c:pt>
                <c:pt idx="5289">
                  <c:v>11.99999999999992</c:v>
                </c:pt>
                <c:pt idx="5290">
                  <c:v>12.999999999999989</c:v>
                </c:pt>
                <c:pt idx="5291">
                  <c:v>9.9999999999999645</c:v>
                </c:pt>
                <c:pt idx="5292">
                  <c:v>9.9999999999999645</c:v>
                </c:pt>
                <c:pt idx="5293">
                  <c:v>15.999999999999931</c:v>
                </c:pt>
                <c:pt idx="5294">
                  <c:v>12.999999999999989</c:v>
                </c:pt>
                <c:pt idx="5295">
                  <c:v>10.99999999999994</c:v>
                </c:pt>
                <c:pt idx="5296">
                  <c:v>11.00000000000003</c:v>
                </c:pt>
                <c:pt idx="5297">
                  <c:v>10.99999999999994</c:v>
                </c:pt>
                <c:pt idx="5300">
                  <c:v>13.00000000000008</c:v>
                </c:pt>
                <c:pt idx="5301">
                  <c:v>8.0000000000000071</c:v>
                </c:pt>
                <c:pt idx="5302">
                  <c:v>9.9999999999999645</c:v>
                </c:pt>
                <c:pt idx="5303">
                  <c:v>8.9999999999999858</c:v>
                </c:pt>
                <c:pt idx="5305">
                  <c:v>12.999999999999989</c:v>
                </c:pt>
                <c:pt idx="5306">
                  <c:v>17.999999999999972</c:v>
                </c:pt>
                <c:pt idx="5307">
                  <c:v>8.9999999999999858</c:v>
                </c:pt>
                <c:pt idx="5308">
                  <c:v>14.00000000000006</c:v>
                </c:pt>
                <c:pt idx="5309">
                  <c:v>12.000000000000011</c:v>
                </c:pt>
                <c:pt idx="5310">
                  <c:v>8.9999999999999858</c:v>
                </c:pt>
                <c:pt idx="5311">
                  <c:v>9.9999999999999645</c:v>
                </c:pt>
                <c:pt idx="5312">
                  <c:v>21.999999999999979</c:v>
                </c:pt>
                <c:pt idx="5313">
                  <c:v>12.000000000000011</c:v>
                </c:pt>
                <c:pt idx="5314">
                  <c:v>10.00000000000005</c:v>
                </c:pt>
                <c:pt idx="5315">
                  <c:v>8.0000000000000071</c:v>
                </c:pt>
                <c:pt idx="5316">
                  <c:v>14.00000000000006</c:v>
                </c:pt>
                <c:pt idx="5317">
                  <c:v>15.000000000000041</c:v>
                </c:pt>
                <c:pt idx="5318">
                  <c:v>14.99999999999995</c:v>
                </c:pt>
                <c:pt idx="5319">
                  <c:v>6.9999999999999396</c:v>
                </c:pt>
                <c:pt idx="5320">
                  <c:v>14.99999999999995</c:v>
                </c:pt>
                <c:pt idx="5321">
                  <c:v>13.00000000000008</c:v>
                </c:pt>
                <c:pt idx="5322">
                  <c:v>6.0000000000000497</c:v>
                </c:pt>
                <c:pt idx="5323">
                  <c:v>8.9999999999999858</c:v>
                </c:pt>
                <c:pt idx="5324">
                  <c:v>14.00000000000006</c:v>
                </c:pt>
                <c:pt idx="5325">
                  <c:v>18.00000000000006</c:v>
                </c:pt>
                <c:pt idx="5326">
                  <c:v>12.000000000000011</c:v>
                </c:pt>
                <c:pt idx="5327">
                  <c:v>8.0000000000000071</c:v>
                </c:pt>
                <c:pt idx="5328">
                  <c:v>7.0000000000000284</c:v>
                </c:pt>
                <c:pt idx="5329">
                  <c:v>13.99999999999997</c:v>
                </c:pt>
                <c:pt idx="5330">
                  <c:v>14.99999999999995</c:v>
                </c:pt>
                <c:pt idx="5331">
                  <c:v>12.999999999999989</c:v>
                </c:pt>
                <c:pt idx="5332">
                  <c:v>20.000000000000021</c:v>
                </c:pt>
                <c:pt idx="5333">
                  <c:v>14.00000000000006</c:v>
                </c:pt>
                <c:pt idx="5334">
                  <c:v>14.00000000000006</c:v>
                </c:pt>
                <c:pt idx="5335">
                  <c:v>8.0000000000000071</c:v>
                </c:pt>
                <c:pt idx="5336">
                  <c:v>16.000000000000011</c:v>
                </c:pt>
                <c:pt idx="5337">
                  <c:v>15.000000000000041</c:v>
                </c:pt>
                <c:pt idx="5338">
                  <c:v>11.00000000000003</c:v>
                </c:pt>
                <c:pt idx="5339">
                  <c:v>15.999999999999931</c:v>
                </c:pt>
                <c:pt idx="5340">
                  <c:v>13.99999999999997</c:v>
                </c:pt>
                <c:pt idx="5341">
                  <c:v>16.999999999999989</c:v>
                </c:pt>
                <c:pt idx="5342">
                  <c:v>12.999999999999989</c:v>
                </c:pt>
                <c:pt idx="5343">
                  <c:v>13.99999999999997</c:v>
                </c:pt>
                <c:pt idx="5344">
                  <c:v>9.0000000000000746</c:v>
                </c:pt>
                <c:pt idx="5345">
                  <c:v>14.00000000000006</c:v>
                </c:pt>
                <c:pt idx="5346">
                  <c:v>14.00000000000006</c:v>
                </c:pt>
                <c:pt idx="5347">
                  <c:v>8.9999999999999858</c:v>
                </c:pt>
                <c:pt idx="5348">
                  <c:v>15.000000000000041</c:v>
                </c:pt>
                <c:pt idx="5349">
                  <c:v>12.000000000000011</c:v>
                </c:pt>
                <c:pt idx="5350">
                  <c:v>16.000000000000011</c:v>
                </c:pt>
                <c:pt idx="5351">
                  <c:v>11.00000000000003</c:v>
                </c:pt>
                <c:pt idx="5352">
                  <c:v>23.000000000000039</c:v>
                </c:pt>
                <c:pt idx="5353">
                  <c:v>11.00000000000003</c:v>
                </c:pt>
                <c:pt idx="5354">
                  <c:v>16.000000000000011</c:v>
                </c:pt>
                <c:pt idx="5355">
                  <c:v>8.0000000000000071</c:v>
                </c:pt>
                <c:pt idx="5356">
                  <c:v>16.000000000000011</c:v>
                </c:pt>
                <c:pt idx="5357">
                  <c:v>12.000000000000011</c:v>
                </c:pt>
                <c:pt idx="5358">
                  <c:v>20.000000000000021</c:v>
                </c:pt>
                <c:pt idx="5359">
                  <c:v>16.000000000000011</c:v>
                </c:pt>
                <c:pt idx="5360">
                  <c:v>16.000000000000011</c:v>
                </c:pt>
                <c:pt idx="5361">
                  <c:v>10.00000000000005</c:v>
                </c:pt>
                <c:pt idx="5362">
                  <c:v>8.0000000000000071</c:v>
                </c:pt>
                <c:pt idx="5363">
                  <c:v>12.000000000000011</c:v>
                </c:pt>
                <c:pt idx="5364">
                  <c:v>12.000000000000011</c:v>
                </c:pt>
                <c:pt idx="5365">
                  <c:v>12.000000000000011</c:v>
                </c:pt>
                <c:pt idx="5366">
                  <c:v>8.0000000000000071</c:v>
                </c:pt>
                <c:pt idx="5367">
                  <c:v>14.00000000000006</c:v>
                </c:pt>
                <c:pt idx="5368">
                  <c:v>12.999999999999989</c:v>
                </c:pt>
                <c:pt idx="5369">
                  <c:v>12.999999999999989</c:v>
                </c:pt>
                <c:pt idx="5370">
                  <c:v>9.9999999999999645</c:v>
                </c:pt>
                <c:pt idx="5371">
                  <c:v>16.000000000000011</c:v>
                </c:pt>
                <c:pt idx="5372">
                  <c:v>12.000000000000011</c:v>
                </c:pt>
                <c:pt idx="5373">
                  <c:v>12.999999999999989</c:v>
                </c:pt>
                <c:pt idx="5374">
                  <c:v>13.99999999999997</c:v>
                </c:pt>
                <c:pt idx="5375">
                  <c:v>14.99999999999995</c:v>
                </c:pt>
                <c:pt idx="5376">
                  <c:v>12.999999999999989</c:v>
                </c:pt>
                <c:pt idx="5377">
                  <c:v>13.99999999999997</c:v>
                </c:pt>
                <c:pt idx="5378">
                  <c:v>14.00000000000006</c:v>
                </c:pt>
                <c:pt idx="5379">
                  <c:v>15.000000000000041</c:v>
                </c:pt>
                <c:pt idx="5380">
                  <c:v>20.000000000000021</c:v>
                </c:pt>
                <c:pt idx="5381">
                  <c:v>16.999999999999989</c:v>
                </c:pt>
                <c:pt idx="5382">
                  <c:v>16.000000000000011</c:v>
                </c:pt>
                <c:pt idx="5383">
                  <c:v>15.000000000000041</c:v>
                </c:pt>
                <c:pt idx="5384">
                  <c:v>16.000000000000011</c:v>
                </c:pt>
                <c:pt idx="5385">
                  <c:v>13.99999999999997</c:v>
                </c:pt>
                <c:pt idx="5386">
                  <c:v>12.000000000000011</c:v>
                </c:pt>
                <c:pt idx="5387">
                  <c:v>16.000000000000011</c:v>
                </c:pt>
                <c:pt idx="5388">
                  <c:v>14.99999999999995</c:v>
                </c:pt>
                <c:pt idx="5389">
                  <c:v>16.999999999999989</c:v>
                </c:pt>
                <c:pt idx="5390">
                  <c:v>19.000000000000039</c:v>
                </c:pt>
                <c:pt idx="5391">
                  <c:v>16.000000000000011</c:v>
                </c:pt>
                <c:pt idx="5392">
                  <c:v>16.000000000000011</c:v>
                </c:pt>
                <c:pt idx="5393">
                  <c:v>7.0000000000000284</c:v>
                </c:pt>
                <c:pt idx="5394">
                  <c:v>15.999999999999931</c:v>
                </c:pt>
                <c:pt idx="5395">
                  <c:v>16.000000000000011</c:v>
                </c:pt>
                <c:pt idx="5396">
                  <c:v>16.000000000000011</c:v>
                </c:pt>
                <c:pt idx="5397">
                  <c:v>15.000000000000041</c:v>
                </c:pt>
                <c:pt idx="5398">
                  <c:v>19.000000000000039</c:v>
                </c:pt>
                <c:pt idx="5399">
                  <c:v>13.99999999999997</c:v>
                </c:pt>
                <c:pt idx="5400">
                  <c:v>16.000000000000011</c:v>
                </c:pt>
                <c:pt idx="5401">
                  <c:v>16.000000000000011</c:v>
                </c:pt>
                <c:pt idx="5402">
                  <c:v>15.000000000000041</c:v>
                </c:pt>
                <c:pt idx="5403">
                  <c:v>22.00000000000006</c:v>
                </c:pt>
                <c:pt idx="5404">
                  <c:v>16.000000000000011</c:v>
                </c:pt>
                <c:pt idx="5405">
                  <c:v>13.99999999999997</c:v>
                </c:pt>
                <c:pt idx="5406">
                  <c:v>14.99999999999995</c:v>
                </c:pt>
                <c:pt idx="5407">
                  <c:v>15.000000000000041</c:v>
                </c:pt>
                <c:pt idx="5408">
                  <c:v>15.999999999999931</c:v>
                </c:pt>
                <c:pt idx="5409">
                  <c:v>16.000000000000011</c:v>
                </c:pt>
                <c:pt idx="5410">
                  <c:v>16.000000000000011</c:v>
                </c:pt>
                <c:pt idx="5411">
                  <c:v>19.000000000000039</c:v>
                </c:pt>
                <c:pt idx="5412">
                  <c:v>15.000000000000041</c:v>
                </c:pt>
                <c:pt idx="5413">
                  <c:v>12.999999999999989</c:v>
                </c:pt>
                <c:pt idx="5414">
                  <c:v>16.000000000000011</c:v>
                </c:pt>
                <c:pt idx="5416">
                  <c:v>16.000000000000011</c:v>
                </c:pt>
                <c:pt idx="5417">
                  <c:v>15.000000000000041</c:v>
                </c:pt>
                <c:pt idx="5418">
                  <c:v>16.000000000000011</c:v>
                </c:pt>
                <c:pt idx="5419">
                  <c:v>15.000000000000041</c:v>
                </c:pt>
                <c:pt idx="5420">
                  <c:v>14.00000000000006</c:v>
                </c:pt>
                <c:pt idx="5421">
                  <c:v>12.000000000000011</c:v>
                </c:pt>
                <c:pt idx="5422">
                  <c:v>9.9999999999999645</c:v>
                </c:pt>
                <c:pt idx="5423">
                  <c:v>16.999999999999989</c:v>
                </c:pt>
                <c:pt idx="5424">
                  <c:v>13.99999999999997</c:v>
                </c:pt>
                <c:pt idx="5425">
                  <c:v>14.99999999999995</c:v>
                </c:pt>
                <c:pt idx="5426">
                  <c:v>13.99999999999997</c:v>
                </c:pt>
                <c:pt idx="5427">
                  <c:v>13.99999999999997</c:v>
                </c:pt>
                <c:pt idx="5428">
                  <c:v>13.99999999999997</c:v>
                </c:pt>
                <c:pt idx="5429">
                  <c:v>16.000000000000011</c:v>
                </c:pt>
                <c:pt idx="5430">
                  <c:v>14.99999999999995</c:v>
                </c:pt>
                <c:pt idx="5431">
                  <c:v>16.999999999999989</c:v>
                </c:pt>
                <c:pt idx="5432">
                  <c:v>13.99999999999997</c:v>
                </c:pt>
                <c:pt idx="5433">
                  <c:v>13.99999999999997</c:v>
                </c:pt>
                <c:pt idx="5434">
                  <c:v>15.999999999999931</c:v>
                </c:pt>
                <c:pt idx="5435">
                  <c:v>12.999999999999989</c:v>
                </c:pt>
                <c:pt idx="5436">
                  <c:v>12.999999999999989</c:v>
                </c:pt>
                <c:pt idx="5437">
                  <c:v>12.000000000000011</c:v>
                </c:pt>
                <c:pt idx="5438">
                  <c:v>14.00000000000006</c:v>
                </c:pt>
                <c:pt idx="5439">
                  <c:v>12.999999999999989</c:v>
                </c:pt>
                <c:pt idx="5440">
                  <c:v>12.999999999999989</c:v>
                </c:pt>
                <c:pt idx="5441">
                  <c:v>12.999999999999989</c:v>
                </c:pt>
                <c:pt idx="5442">
                  <c:v>12.000000000000011</c:v>
                </c:pt>
                <c:pt idx="5443">
                  <c:v>13.99999999999997</c:v>
                </c:pt>
                <c:pt idx="5444">
                  <c:v>13.99999999999997</c:v>
                </c:pt>
                <c:pt idx="5445">
                  <c:v>15.000000000000041</c:v>
                </c:pt>
                <c:pt idx="5446">
                  <c:v>12.000000000000011</c:v>
                </c:pt>
                <c:pt idx="5447">
                  <c:v>15.000000000000041</c:v>
                </c:pt>
                <c:pt idx="5448">
                  <c:v>13.99999999999997</c:v>
                </c:pt>
                <c:pt idx="5449">
                  <c:v>12.999999999999989</c:v>
                </c:pt>
                <c:pt idx="5450">
                  <c:v>13.99999999999997</c:v>
                </c:pt>
                <c:pt idx="5451">
                  <c:v>12.999999999999989</c:v>
                </c:pt>
                <c:pt idx="5452">
                  <c:v>12.000000000000011</c:v>
                </c:pt>
                <c:pt idx="5453">
                  <c:v>14.00000000000006</c:v>
                </c:pt>
                <c:pt idx="5454">
                  <c:v>12.000000000000011</c:v>
                </c:pt>
                <c:pt idx="5455">
                  <c:v>12.000000000000011</c:v>
                </c:pt>
                <c:pt idx="5456">
                  <c:v>15.000000000000041</c:v>
                </c:pt>
                <c:pt idx="5457">
                  <c:v>11.00000000000003</c:v>
                </c:pt>
                <c:pt idx="5458">
                  <c:v>16.000000000000011</c:v>
                </c:pt>
                <c:pt idx="5459">
                  <c:v>12.999999999999989</c:v>
                </c:pt>
                <c:pt idx="5460">
                  <c:v>12.999999999999989</c:v>
                </c:pt>
                <c:pt idx="5461">
                  <c:v>16.000000000000011</c:v>
                </c:pt>
                <c:pt idx="5462">
                  <c:v>16.999999999999989</c:v>
                </c:pt>
                <c:pt idx="5463">
                  <c:v>16.000000000000011</c:v>
                </c:pt>
                <c:pt idx="5464">
                  <c:v>14.99999999999995</c:v>
                </c:pt>
                <c:pt idx="5465">
                  <c:v>16.999999999999989</c:v>
                </c:pt>
                <c:pt idx="5466">
                  <c:v>10.99999999999994</c:v>
                </c:pt>
                <c:pt idx="5467">
                  <c:v>12.999999999999989</c:v>
                </c:pt>
                <c:pt idx="5468">
                  <c:v>12.999999999999989</c:v>
                </c:pt>
                <c:pt idx="5469">
                  <c:v>15.000000000000041</c:v>
                </c:pt>
                <c:pt idx="5470">
                  <c:v>16.000000000000011</c:v>
                </c:pt>
                <c:pt idx="5471">
                  <c:v>16.999999999999989</c:v>
                </c:pt>
                <c:pt idx="5472">
                  <c:v>17.999999999999972</c:v>
                </c:pt>
                <c:pt idx="5473">
                  <c:v>18.00000000000006</c:v>
                </c:pt>
                <c:pt idx="5476">
                  <c:v>16.999999999999989</c:v>
                </c:pt>
                <c:pt idx="5477">
                  <c:v>16.999999999999989</c:v>
                </c:pt>
                <c:pt idx="5478">
                  <c:v>11.00000000000003</c:v>
                </c:pt>
                <c:pt idx="5480">
                  <c:v>12.000000000000011</c:v>
                </c:pt>
                <c:pt idx="5481">
                  <c:v>14.99999999999995</c:v>
                </c:pt>
                <c:pt idx="5482">
                  <c:v>12.000000000000011</c:v>
                </c:pt>
                <c:pt idx="5483">
                  <c:v>14.99999999999995</c:v>
                </c:pt>
                <c:pt idx="5484">
                  <c:v>12.000000000000011</c:v>
                </c:pt>
                <c:pt idx="5485">
                  <c:v>14.99999999999995</c:v>
                </c:pt>
                <c:pt idx="5486">
                  <c:v>16.000000000000011</c:v>
                </c:pt>
                <c:pt idx="5487">
                  <c:v>11.00000000000003</c:v>
                </c:pt>
                <c:pt idx="5488">
                  <c:v>17.999999999999972</c:v>
                </c:pt>
                <c:pt idx="5489">
                  <c:v>12.999999999999989</c:v>
                </c:pt>
                <c:pt idx="5490">
                  <c:v>14.99999999999995</c:v>
                </c:pt>
                <c:pt idx="5491">
                  <c:v>11.00000000000003</c:v>
                </c:pt>
                <c:pt idx="5492">
                  <c:v>12.000000000000011</c:v>
                </c:pt>
                <c:pt idx="5493">
                  <c:v>13.99999999999997</c:v>
                </c:pt>
                <c:pt idx="5494">
                  <c:v>12.999999999999989</c:v>
                </c:pt>
                <c:pt idx="5495">
                  <c:v>11.00000000000003</c:v>
                </c:pt>
                <c:pt idx="5496">
                  <c:v>14.99999999999995</c:v>
                </c:pt>
                <c:pt idx="5497">
                  <c:v>16.999999999999989</c:v>
                </c:pt>
                <c:pt idx="5498">
                  <c:v>16.000000000000011</c:v>
                </c:pt>
                <c:pt idx="5499">
                  <c:v>15.000000000000041</c:v>
                </c:pt>
                <c:pt idx="5500">
                  <c:v>11.00000000000003</c:v>
                </c:pt>
                <c:pt idx="5501">
                  <c:v>12.999999999999989</c:v>
                </c:pt>
                <c:pt idx="5502">
                  <c:v>14.99999999999995</c:v>
                </c:pt>
                <c:pt idx="5503">
                  <c:v>16.999999999999989</c:v>
                </c:pt>
                <c:pt idx="5504">
                  <c:v>14.00000000000006</c:v>
                </c:pt>
                <c:pt idx="5505">
                  <c:v>15.000000000000041</c:v>
                </c:pt>
                <c:pt idx="5506">
                  <c:v>13.99999999999997</c:v>
                </c:pt>
                <c:pt idx="5507">
                  <c:v>19.000000000000039</c:v>
                </c:pt>
                <c:pt idx="5508">
                  <c:v>16.000000000000011</c:v>
                </c:pt>
                <c:pt idx="5509">
                  <c:v>16.999999999999989</c:v>
                </c:pt>
                <c:pt idx="5510">
                  <c:v>15.999999999999931</c:v>
                </c:pt>
                <c:pt idx="5511">
                  <c:v>14.00000000000006</c:v>
                </c:pt>
                <c:pt idx="5512">
                  <c:v>16.999999999999989</c:v>
                </c:pt>
                <c:pt idx="5513">
                  <c:v>13.99999999999997</c:v>
                </c:pt>
                <c:pt idx="5514">
                  <c:v>15.000000000000041</c:v>
                </c:pt>
                <c:pt idx="5515">
                  <c:v>15.999999999999931</c:v>
                </c:pt>
                <c:pt idx="5516">
                  <c:v>18.00000000000006</c:v>
                </c:pt>
                <c:pt idx="5517">
                  <c:v>13.00000000000008</c:v>
                </c:pt>
                <c:pt idx="5518">
                  <c:v>11.00000000000003</c:v>
                </c:pt>
                <c:pt idx="5519">
                  <c:v>15.999999999999931</c:v>
                </c:pt>
                <c:pt idx="5520">
                  <c:v>12.000000000000011</c:v>
                </c:pt>
                <c:pt idx="5521">
                  <c:v>18.00000000000006</c:v>
                </c:pt>
                <c:pt idx="5522">
                  <c:v>17.999999999999972</c:v>
                </c:pt>
                <c:pt idx="5523">
                  <c:v>16.000000000000011</c:v>
                </c:pt>
                <c:pt idx="5524">
                  <c:v>18.00000000000006</c:v>
                </c:pt>
                <c:pt idx="5525">
                  <c:v>16.000000000000011</c:v>
                </c:pt>
                <c:pt idx="5526">
                  <c:v>18.00000000000006</c:v>
                </c:pt>
                <c:pt idx="5527">
                  <c:v>14.99999999999995</c:v>
                </c:pt>
                <c:pt idx="5528">
                  <c:v>18.00000000000006</c:v>
                </c:pt>
                <c:pt idx="5529">
                  <c:v>14.99999999999995</c:v>
                </c:pt>
                <c:pt idx="5530">
                  <c:v>21</c:v>
                </c:pt>
                <c:pt idx="5531">
                  <c:v>13.99999999999997</c:v>
                </c:pt>
                <c:pt idx="5532">
                  <c:v>17.999999999999972</c:v>
                </c:pt>
                <c:pt idx="5533">
                  <c:v>13.99999999999997</c:v>
                </c:pt>
                <c:pt idx="5534">
                  <c:v>16.999999999999989</c:v>
                </c:pt>
                <c:pt idx="5535">
                  <c:v>17.999999999999972</c:v>
                </c:pt>
                <c:pt idx="5536">
                  <c:v>18.00000000000006</c:v>
                </c:pt>
                <c:pt idx="5537">
                  <c:v>15.000000000000041</c:v>
                </c:pt>
                <c:pt idx="5538">
                  <c:v>17.999999999999972</c:v>
                </c:pt>
                <c:pt idx="5539">
                  <c:v>16.999999999999989</c:v>
                </c:pt>
                <c:pt idx="5540">
                  <c:v>16.999999999999989</c:v>
                </c:pt>
                <c:pt idx="5541">
                  <c:v>16.000000000000011</c:v>
                </c:pt>
                <c:pt idx="5542">
                  <c:v>19.000000000000039</c:v>
                </c:pt>
                <c:pt idx="5543">
                  <c:v>18.00000000000006</c:v>
                </c:pt>
                <c:pt idx="5544">
                  <c:v>20.000000000000021</c:v>
                </c:pt>
                <c:pt idx="5545">
                  <c:v>16.999999999999989</c:v>
                </c:pt>
                <c:pt idx="5546">
                  <c:v>20.000000000000021</c:v>
                </c:pt>
                <c:pt idx="5547">
                  <c:v>16.999999999999989</c:v>
                </c:pt>
                <c:pt idx="5548">
                  <c:v>15.000000000000041</c:v>
                </c:pt>
                <c:pt idx="5549">
                  <c:v>16.999999999999989</c:v>
                </c:pt>
                <c:pt idx="5550">
                  <c:v>19.000000000000039</c:v>
                </c:pt>
                <c:pt idx="5551">
                  <c:v>21.000000000000089</c:v>
                </c:pt>
                <c:pt idx="5552">
                  <c:v>15.000000000000041</c:v>
                </c:pt>
                <c:pt idx="5555">
                  <c:v>20.000000000000021</c:v>
                </c:pt>
                <c:pt idx="5556">
                  <c:v>20.000000000000021</c:v>
                </c:pt>
                <c:pt idx="5557">
                  <c:v>18.99999999999995</c:v>
                </c:pt>
                <c:pt idx="5558">
                  <c:v>13.99999999999997</c:v>
                </c:pt>
                <c:pt idx="5559">
                  <c:v>12.999999999999989</c:v>
                </c:pt>
                <c:pt idx="5560">
                  <c:v>14.99999999999995</c:v>
                </c:pt>
                <c:pt idx="5561">
                  <c:v>15.000000000000041</c:v>
                </c:pt>
                <c:pt idx="5562">
                  <c:v>11.00000000000003</c:v>
                </c:pt>
                <c:pt idx="5563">
                  <c:v>21.999999999999979</c:v>
                </c:pt>
                <c:pt idx="5564">
                  <c:v>17.999999999999972</c:v>
                </c:pt>
                <c:pt idx="5566">
                  <c:v>15.000000000000041</c:v>
                </c:pt>
                <c:pt idx="5567">
                  <c:v>12.999999999999989</c:v>
                </c:pt>
                <c:pt idx="5568">
                  <c:v>11.00000000000003</c:v>
                </c:pt>
                <c:pt idx="5569">
                  <c:v>16.999999999999989</c:v>
                </c:pt>
                <c:pt idx="5570">
                  <c:v>16.000000000000011</c:v>
                </c:pt>
                <c:pt idx="5571">
                  <c:v>16.000000000000011</c:v>
                </c:pt>
                <c:pt idx="5572">
                  <c:v>18.99999999999995</c:v>
                </c:pt>
                <c:pt idx="5573">
                  <c:v>24.000000000000021</c:v>
                </c:pt>
                <c:pt idx="5574">
                  <c:v>18.00000000000006</c:v>
                </c:pt>
                <c:pt idx="5575">
                  <c:v>19.000000000000039</c:v>
                </c:pt>
                <c:pt idx="5576">
                  <c:v>13.00000000000008</c:v>
                </c:pt>
                <c:pt idx="5577">
                  <c:v>12.999999999999989</c:v>
                </c:pt>
                <c:pt idx="5578">
                  <c:v>16.000000000000011</c:v>
                </c:pt>
                <c:pt idx="5579">
                  <c:v>14.99999999999995</c:v>
                </c:pt>
                <c:pt idx="5580">
                  <c:v>19.000000000000039</c:v>
                </c:pt>
                <c:pt idx="5581">
                  <c:v>15.000000000000041</c:v>
                </c:pt>
                <c:pt idx="5582">
                  <c:v>17.999999999999972</c:v>
                </c:pt>
                <c:pt idx="5583">
                  <c:v>16.999999999999989</c:v>
                </c:pt>
                <c:pt idx="5584">
                  <c:v>13.99999999999997</c:v>
                </c:pt>
                <c:pt idx="5585">
                  <c:v>12.000000000000011</c:v>
                </c:pt>
                <c:pt idx="5586">
                  <c:v>13.99999999999997</c:v>
                </c:pt>
                <c:pt idx="5587">
                  <c:v>15.999999999999931</c:v>
                </c:pt>
                <c:pt idx="5588">
                  <c:v>11.00000000000003</c:v>
                </c:pt>
                <c:pt idx="5589">
                  <c:v>14.00000000000006</c:v>
                </c:pt>
                <c:pt idx="5590">
                  <c:v>8.0000000000000071</c:v>
                </c:pt>
                <c:pt idx="5591">
                  <c:v>15.000000000000041</c:v>
                </c:pt>
                <c:pt idx="5592">
                  <c:v>16.999999999999989</c:v>
                </c:pt>
                <c:pt idx="5593">
                  <c:v>14.00000000000006</c:v>
                </c:pt>
                <c:pt idx="5594">
                  <c:v>15.000000000000041</c:v>
                </c:pt>
                <c:pt idx="5595">
                  <c:v>12.999999999999989</c:v>
                </c:pt>
                <c:pt idx="5596">
                  <c:v>12.999999999999989</c:v>
                </c:pt>
                <c:pt idx="5597">
                  <c:v>9.9999999999999645</c:v>
                </c:pt>
                <c:pt idx="5598">
                  <c:v>13.99999999999997</c:v>
                </c:pt>
                <c:pt idx="5599">
                  <c:v>13.99999999999997</c:v>
                </c:pt>
                <c:pt idx="5600">
                  <c:v>16.999999999999989</c:v>
                </c:pt>
                <c:pt idx="5601">
                  <c:v>16.999999999999989</c:v>
                </c:pt>
                <c:pt idx="5602">
                  <c:v>12.000000000000011</c:v>
                </c:pt>
                <c:pt idx="5603">
                  <c:v>16.000000000000011</c:v>
                </c:pt>
                <c:pt idx="5604">
                  <c:v>16.999999999999989</c:v>
                </c:pt>
                <c:pt idx="5605">
                  <c:v>18.00000000000006</c:v>
                </c:pt>
                <c:pt idx="5606">
                  <c:v>14.99999999999995</c:v>
                </c:pt>
                <c:pt idx="5607">
                  <c:v>21.999999999999979</c:v>
                </c:pt>
                <c:pt idx="5608">
                  <c:v>23.000000000000039</c:v>
                </c:pt>
                <c:pt idx="5609">
                  <c:v>16.000000000000011</c:v>
                </c:pt>
                <c:pt idx="5610">
                  <c:v>16.000000000000011</c:v>
                </c:pt>
                <c:pt idx="5611">
                  <c:v>12.999999999999989</c:v>
                </c:pt>
                <c:pt idx="5612">
                  <c:v>12.999999999999989</c:v>
                </c:pt>
                <c:pt idx="5613">
                  <c:v>9.0000000000000746</c:v>
                </c:pt>
                <c:pt idx="5614">
                  <c:v>16.000000000000011</c:v>
                </c:pt>
                <c:pt idx="5615">
                  <c:v>14.00000000000006</c:v>
                </c:pt>
                <c:pt idx="5616">
                  <c:v>14.00000000000006</c:v>
                </c:pt>
                <c:pt idx="5617">
                  <c:v>12.000000000000011</c:v>
                </c:pt>
                <c:pt idx="5618">
                  <c:v>16.000000000000011</c:v>
                </c:pt>
                <c:pt idx="5619">
                  <c:v>12.999999999999989</c:v>
                </c:pt>
                <c:pt idx="5620">
                  <c:v>13.99999999999997</c:v>
                </c:pt>
                <c:pt idx="5621">
                  <c:v>16.999999999999989</c:v>
                </c:pt>
                <c:pt idx="5622">
                  <c:v>13.99999999999997</c:v>
                </c:pt>
                <c:pt idx="5623">
                  <c:v>14.99999999999995</c:v>
                </c:pt>
                <c:pt idx="5624">
                  <c:v>13.99999999999997</c:v>
                </c:pt>
                <c:pt idx="5625">
                  <c:v>11.99999999999992</c:v>
                </c:pt>
                <c:pt idx="5626">
                  <c:v>14.99999999999995</c:v>
                </c:pt>
                <c:pt idx="5627">
                  <c:v>12.000000000000011</c:v>
                </c:pt>
                <c:pt idx="5628">
                  <c:v>8.0000000000000071</c:v>
                </c:pt>
                <c:pt idx="5629">
                  <c:v>11.99999999999992</c:v>
                </c:pt>
                <c:pt idx="5630">
                  <c:v>13.99999999999997</c:v>
                </c:pt>
                <c:pt idx="5631">
                  <c:v>12.999999999999989</c:v>
                </c:pt>
                <c:pt idx="5632">
                  <c:v>13.99999999999997</c:v>
                </c:pt>
                <c:pt idx="5633">
                  <c:v>12.999999999999989</c:v>
                </c:pt>
                <c:pt idx="5634">
                  <c:v>12.999999999999989</c:v>
                </c:pt>
                <c:pt idx="5635">
                  <c:v>14.99999999999995</c:v>
                </c:pt>
                <c:pt idx="5636">
                  <c:v>12.999999999999989</c:v>
                </c:pt>
                <c:pt idx="5637">
                  <c:v>12.999999999999989</c:v>
                </c:pt>
                <c:pt idx="5638">
                  <c:v>9.9999999999999645</c:v>
                </c:pt>
                <c:pt idx="5639">
                  <c:v>11.00000000000003</c:v>
                </c:pt>
                <c:pt idx="5640">
                  <c:v>15.000000000000041</c:v>
                </c:pt>
                <c:pt idx="5641">
                  <c:v>15.000000000000041</c:v>
                </c:pt>
                <c:pt idx="5642">
                  <c:v>13.99999999999997</c:v>
                </c:pt>
                <c:pt idx="5643">
                  <c:v>9.0000000000000746</c:v>
                </c:pt>
                <c:pt idx="5644">
                  <c:v>13.99999999999997</c:v>
                </c:pt>
                <c:pt idx="5645">
                  <c:v>16.000000000000011</c:v>
                </c:pt>
                <c:pt idx="5646">
                  <c:v>13.99999999999997</c:v>
                </c:pt>
                <c:pt idx="5647">
                  <c:v>12.999999999999989</c:v>
                </c:pt>
                <c:pt idx="5648">
                  <c:v>12.999999999999989</c:v>
                </c:pt>
                <c:pt idx="5649">
                  <c:v>12.000000000000011</c:v>
                </c:pt>
                <c:pt idx="5650">
                  <c:v>9.9999999999999645</c:v>
                </c:pt>
                <c:pt idx="5651">
                  <c:v>12.000000000000011</c:v>
                </c:pt>
                <c:pt idx="5652">
                  <c:v>8.9999999999999858</c:v>
                </c:pt>
                <c:pt idx="5653">
                  <c:v>16.000000000000011</c:v>
                </c:pt>
                <c:pt idx="5654">
                  <c:v>13.00000000000008</c:v>
                </c:pt>
                <c:pt idx="5655">
                  <c:v>18.00000000000006</c:v>
                </c:pt>
                <c:pt idx="5656">
                  <c:v>16.000000000000011</c:v>
                </c:pt>
                <c:pt idx="5657">
                  <c:v>9.0000000000000746</c:v>
                </c:pt>
                <c:pt idx="5658">
                  <c:v>8.9999999999999858</c:v>
                </c:pt>
                <c:pt idx="5659">
                  <c:v>15.000000000000041</c:v>
                </c:pt>
                <c:pt idx="5660">
                  <c:v>6.9999999999999396</c:v>
                </c:pt>
                <c:pt idx="5661">
                  <c:v>12.999999999999989</c:v>
                </c:pt>
                <c:pt idx="5662">
                  <c:v>16.000000000000011</c:v>
                </c:pt>
                <c:pt idx="5663">
                  <c:v>10.99999999999994</c:v>
                </c:pt>
                <c:pt idx="5664">
                  <c:v>16.999999999999989</c:v>
                </c:pt>
                <c:pt idx="5665">
                  <c:v>15.000000000000041</c:v>
                </c:pt>
                <c:pt idx="5666">
                  <c:v>12.000000000000011</c:v>
                </c:pt>
                <c:pt idx="5667">
                  <c:v>13.99999999999997</c:v>
                </c:pt>
                <c:pt idx="5668">
                  <c:v>14.00000000000006</c:v>
                </c:pt>
                <c:pt idx="5669">
                  <c:v>12.999999999999989</c:v>
                </c:pt>
                <c:pt idx="5670">
                  <c:v>9.0000000000000746</c:v>
                </c:pt>
                <c:pt idx="5671">
                  <c:v>10.99999999999994</c:v>
                </c:pt>
                <c:pt idx="5672">
                  <c:v>11.00000000000003</c:v>
                </c:pt>
                <c:pt idx="5673">
                  <c:v>12.999999999999989</c:v>
                </c:pt>
                <c:pt idx="5674">
                  <c:v>10.00000000000005</c:v>
                </c:pt>
                <c:pt idx="5675">
                  <c:v>10.00000000000005</c:v>
                </c:pt>
                <c:pt idx="5676">
                  <c:v>9.9999999999999645</c:v>
                </c:pt>
                <c:pt idx="5677">
                  <c:v>11.99999999999992</c:v>
                </c:pt>
                <c:pt idx="5678">
                  <c:v>10.00000000000005</c:v>
                </c:pt>
                <c:pt idx="5679">
                  <c:v>15.999999999999931</c:v>
                </c:pt>
                <c:pt idx="5680">
                  <c:v>16.000000000000011</c:v>
                </c:pt>
                <c:pt idx="5681">
                  <c:v>13.00000000000008</c:v>
                </c:pt>
                <c:pt idx="5682">
                  <c:v>17.999999999999972</c:v>
                </c:pt>
                <c:pt idx="5683">
                  <c:v>12.000000000000011</c:v>
                </c:pt>
                <c:pt idx="5684">
                  <c:v>11.99999999999992</c:v>
                </c:pt>
                <c:pt idx="5685">
                  <c:v>11.00000000000003</c:v>
                </c:pt>
                <c:pt idx="5686">
                  <c:v>9.9999999999999645</c:v>
                </c:pt>
                <c:pt idx="5687">
                  <c:v>10.99999999999994</c:v>
                </c:pt>
                <c:pt idx="5688">
                  <c:v>14.99999999999995</c:v>
                </c:pt>
                <c:pt idx="5689">
                  <c:v>12.999999999999989</c:v>
                </c:pt>
                <c:pt idx="5690">
                  <c:v>12.000000000000011</c:v>
                </c:pt>
                <c:pt idx="5691">
                  <c:v>9.9999999999999645</c:v>
                </c:pt>
                <c:pt idx="5692">
                  <c:v>8.0000000000000071</c:v>
                </c:pt>
                <c:pt idx="5693">
                  <c:v>15.000000000000041</c:v>
                </c:pt>
                <c:pt idx="5694">
                  <c:v>12.000000000000011</c:v>
                </c:pt>
                <c:pt idx="5695">
                  <c:v>9.9999999999999645</c:v>
                </c:pt>
                <c:pt idx="5696">
                  <c:v>8.9999999999999858</c:v>
                </c:pt>
                <c:pt idx="5697">
                  <c:v>8.0000000000000071</c:v>
                </c:pt>
                <c:pt idx="5698">
                  <c:v>13.99999999999997</c:v>
                </c:pt>
                <c:pt idx="5699">
                  <c:v>12.000000000000011</c:v>
                </c:pt>
                <c:pt idx="5700">
                  <c:v>12.999999999999989</c:v>
                </c:pt>
                <c:pt idx="5701">
                  <c:v>13.99999999999997</c:v>
                </c:pt>
                <c:pt idx="5702">
                  <c:v>16.999999999999989</c:v>
                </c:pt>
                <c:pt idx="5703">
                  <c:v>12.000000000000011</c:v>
                </c:pt>
                <c:pt idx="5704">
                  <c:v>8.9999999999999858</c:v>
                </c:pt>
                <c:pt idx="5705">
                  <c:v>14.99999999999995</c:v>
                </c:pt>
                <c:pt idx="5706">
                  <c:v>15.000000000000041</c:v>
                </c:pt>
                <c:pt idx="5707">
                  <c:v>10.99999999999994</c:v>
                </c:pt>
                <c:pt idx="5708">
                  <c:v>10.00000000000005</c:v>
                </c:pt>
                <c:pt idx="5709">
                  <c:v>8.9999999999999858</c:v>
                </c:pt>
                <c:pt idx="5710">
                  <c:v>13.99999999999997</c:v>
                </c:pt>
                <c:pt idx="5711">
                  <c:v>21.000000000000089</c:v>
                </c:pt>
                <c:pt idx="5712">
                  <c:v>12.000000000000011</c:v>
                </c:pt>
                <c:pt idx="5713">
                  <c:v>13.99999999999997</c:v>
                </c:pt>
                <c:pt idx="5714">
                  <c:v>8.9999999999999858</c:v>
                </c:pt>
                <c:pt idx="5715">
                  <c:v>13.99999999999997</c:v>
                </c:pt>
                <c:pt idx="5716">
                  <c:v>15.000000000000041</c:v>
                </c:pt>
                <c:pt idx="5717">
                  <c:v>9.9999999999999645</c:v>
                </c:pt>
                <c:pt idx="5718">
                  <c:v>11.00000000000003</c:v>
                </c:pt>
                <c:pt idx="5719">
                  <c:v>12.000000000000011</c:v>
                </c:pt>
                <c:pt idx="5720">
                  <c:v>8.9999999999999858</c:v>
                </c:pt>
                <c:pt idx="5721">
                  <c:v>25</c:v>
                </c:pt>
                <c:pt idx="5722">
                  <c:v>12.999999999999989</c:v>
                </c:pt>
                <c:pt idx="5723">
                  <c:v>16.000000000000011</c:v>
                </c:pt>
                <c:pt idx="5724">
                  <c:v>12.999999999999989</c:v>
                </c:pt>
                <c:pt idx="5725">
                  <c:v>10.00000000000005</c:v>
                </c:pt>
                <c:pt idx="5726">
                  <c:v>6.0000000000000497</c:v>
                </c:pt>
                <c:pt idx="5727">
                  <c:v>14.00000000000006</c:v>
                </c:pt>
                <c:pt idx="5728">
                  <c:v>7.0000000000000284</c:v>
                </c:pt>
                <c:pt idx="5729">
                  <c:v>9.9999999999999645</c:v>
                </c:pt>
                <c:pt idx="5730">
                  <c:v>10.00000000000005</c:v>
                </c:pt>
                <c:pt idx="5731">
                  <c:v>6.0000000000000497</c:v>
                </c:pt>
                <c:pt idx="5732">
                  <c:v>11.00000000000003</c:v>
                </c:pt>
                <c:pt idx="5733">
                  <c:v>13.99999999999997</c:v>
                </c:pt>
                <c:pt idx="5737">
                  <c:v>5.0000000000000711</c:v>
                </c:pt>
                <c:pt idx="5738">
                  <c:v>12.000000000000011</c:v>
                </c:pt>
                <c:pt idx="5741">
                  <c:v>8.0000000000000071</c:v>
                </c:pt>
                <c:pt idx="5742">
                  <c:v>0.99999999999997868</c:v>
                </c:pt>
                <c:pt idx="5743">
                  <c:v>8.0000000000000071</c:v>
                </c:pt>
                <c:pt idx="5744">
                  <c:v>-3.0000000000000249</c:v>
                </c:pt>
                <c:pt idx="5745">
                  <c:v>4.9999999999999822</c:v>
                </c:pt>
                <c:pt idx="5746">
                  <c:v>8.0000000000000071</c:v>
                </c:pt>
                <c:pt idx="5747">
                  <c:v>2.0000000000000462</c:v>
                </c:pt>
                <c:pt idx="5748">
                  <c:v>4.0000000000000044</c:v>
                </c:pt>
                <c:pt idx="5749">
                  <c:v>5.0000000000000711</c:v>
                </c:pt>
                <c:pt idx="5750">
                  <c:v>6.0000000000000497</c:v>
                </c:pt>
                <c:pt idx="5751">
                  <c:v>7.0000000000000284</c:v>
                </c:pt>
                <c:pt idx="5752">
                  <c:v>7.0000000000000284</c:v>
                </c:pt>
                <c:pt idx="5753">
                  <c:v>8.9999999999999858</c:v>
                </c:pt>
                <c:pt idx="5754">
                  <c:v>2.9999999999999361</c:v>
                </c:pt>
                <c:pt idx="5755">
                  <c:v>9.9999999999999645</c:v>
                </c:pt>
                <c:pt idx="5756">
                  <c:v>4.9999999999999822</c:v>
                </c:pt>
                <c:pt idx="5757">
                  <c:v>8.0000000000000071</c:v>
                </c:pt>
                <c:pt idx="5758">
                  <c:v>12.999999999999989</c:v>
                </c:pt>
                <c:pt idx="5759">
                  <c:v>12.999999999999989</c:v>
                </c:pt>
                <c:pt idx="5760">
                  <c:v>7.0000000000000284</c:v>
                </c:pt>
                <c:pt idx="5761">
                  <c:v>8.0000000000000071</c:v>
                </c:pt>
                <c:pt idx="5762">
                  <c:v>7.0000000000000284</c:v>
                </c:pt>
                <c:pt idx="5763">
                  <c:v>4.0000000000000044</c:v>
                </c:pt>
                <c:pt idx="5764">
                  <c:v>5.0000000000000711</c:v>
                </c:pt>
                <c:pt idx="5765">
                  <c:v>4.9999999999999822</c:v>
                </c:pt>
                <c:pt idx="5766">
                  <c:v>4.9999999999999822</c:v>
                </c:pt>
                <c:pt idx="5767">
                  <c:v>13.00000000000008</c:v>
                </c:pt>
                <c:pt idx="5768">
                  <c:v>7.0000000000000284</c:v>
                </c:pt>
                <c:pt idx="5769">
                  <c:v>8.0000000000000071</c:v>
                </c:pt>
                <c:pt idx="5770">
                  <c:v>8.9999999999999858</c:v>
                </c:pt>
                <c:pt idx="5771">
                  <c:v>6.9999999999999396</c:v>
                </c:pt>
                <c:pt idx="5772">
                  <c:v>4.9999999999999822</c:v>
                </c:pt>
                <c:pt idx="5773">
                  <c:v>6.9999999999999396</c:v>
                </c:pt>
                <c:pt idx="5774">
                  <c:v>8.9999999999999858</c:v>
                </c:pt>
                <c:pt idx="5775">
                  <c:v>10.00000000000005</c:v>
                </c:pt>
                <c:pt idx="5776">
                  <c:v>8.0000000000000071</c:v>
                </c:pt>
                <c:pt idx="5777">
                  <c:v>7.0000000000000284</c:v>
                </c:pt>
                <c:pt idx="5778">
                  <c:v>6.0000000000000497</c:v>
                </c:pt>
                <c:pt idx="5779">
                  <c:v>11.00000000000003</c:v>
                </c:pt>
                <c:pt idx="5780">
                  <c:v>7.0000000000000284</c:v>
                </c:pt>
                <c:pt idx="5781">
                  <c:v>4.0000000000000044</c:v>
                </c:pt>
                <c:pt idx="5782">
                  <c:v>12.000000000000011</c:v>
                </c:pt>
                <c:pt idx="5783">
                  <c:v>12.999999999999989</c:v>
                </c:pt>
                <c:pt idx="5784">
                  <c:v>6.9999999999999396</c:v>
                </c:pt>
                <c:pt idx="5785">
                  <c:v>13.99999999999997</c:v>
                </c:pt>
                <c:pt idx="5786">
                  <c:v>8.0000000000000071</c:v>
                </c:pt>
                <c:pt idx="5787">
                  <c:v>9.0000000000000746</c:v>
                </c:pt>
                <c:pt idx="5788">
                  <c:v>9.9999999999999645</c:v>
                </c:pt>
                <c:pt idx="5789">
                  <c:v>5.9999999999999609</c:v>
                </c:pt>
                <c:pt idx="5790">
                  <c:v>6.9999999999999396</c:v>
                </c:pt>
                <c:pt idx="5791">
                  <c:v>6.0000000000000497</c:v>
                </c:pt>
                <c:pt idx="5792">
                  <c:v>8.9999999999999858</c:v>
                </c:pt>
                <c:pt idx="5793">
                  <c:v>4.9999999999999822</c:v>
                </c:pt>
                <c:pt idx="5794">
                  <c:v>4.9999999999999822</c:v>
                </c:pt>
                <c:pt idx="5795">
                  <c:v>8.0000000000000071</c:v>
                </c:pt>
                <c:pt idx="5796">
                  <c:v>9.9999999999999645</c:v>
                </c:pt>
                <c:pt idx="5797">
                  <c:v>7.0000000000000284</c:v>
                </c:pt>
                <c:pt idx="5798">
                  <c:v>10.00000000000005</c:v>
                </c:pt>
                <c:pt idx="5799">
                  <c:v>6.0000000000000497</c:v>
                </c:pt>
                <c:pt idx="5800">
                  <c:v>5.9999999999999609</c:v>
                </c:pt>
                <c:pt idx="5801">
                  <c:v>7.0000000000000284</c:v>
                </c:pt>
                <c:pt idx="5802">
                  <c:v>10.99999999999994</c:v>
                </c:pt>
                <c:pt idx="5805">
                  <c:v>8.0000000000000071</c:v>
                </c:pt>
                <c:pt idx="5806">
                  <c:v>7.0000000000000284</c:v>
                </c:pt>
                <c:pt idx="5807">
                  <c:v>3.0000000000000249</c:v>
                </c:pt>
                <c:pt idx="5808">
                  <c:v>7.0000000000000284</c:v>
                </c:pt>
                <c:pt idx="5809">
                  <c:v>12.000000000000011</c:v>
                </c:pt>
                <c:pt idx="5810">
                  <c:v>7.0000000000000284</c:v>
                </c:pt>
                <c:pt idx="5811">
                  <c:v>12.999999999999989</c:v>
                </c:pt>
                <c:pt idx="5812">
                  <c:v>6.0000000000000497</c:v>
                </c:pt>
                <c:pt idx="5813">
                  <c:v>9.0000000000000746</c:v>
                </c:pt>
                <c:pt idx="5814">
                  <c:v>8.0000000000000071</c:v>
                </c:pt>
                <c:pt idx="5815">
                  <c:v>13.99999999999997</c:v>
                </c:pt>
                <c:pt idx="5816">
                  <c:v>6.9999999999999396</c:v>
                </c:pt>
                <c:pt idx="5817">
                  <c:v>8.0000000000000071</c:v>
                </c:pt>
                <c:pt idx="5818">
                  <c:v>9.9999999999999645</c:v>
                </c:pt>
                <c:pt idx="5819">
                  <c:v>6.0000000000000497</c:v>
                </c:pt>
                <c:pt idx="5820">
                  <c:v>11.99999999999992</c:v>
                </c:pt>
                <c:pt idx="5821">
                  <c:v>6.0000000000000497</c:v>
                </c:pt>
                <c:pt idx="5822">
                  <c:v>10.00000000000005</c:v>
                </c:pt>
                <c:pt idx="5823">
                  <c:v>5.9999999999999609</c:v>
                </c:pt>
                <c:pt idx="5824">
                  <c:v>14.00000000000006</c:v>
                </c:pt>
                <c:pt idx="5825">
                  <c:v>9.9999999999999645</c:v>
                </c:pt>
                <c:pt idx="5827">
                  <c:v>14.99999999999995</c:v>
                </c:pt>
                <c:pt idx="5828">
                  <c:v>4.9999999999999822</c:v>
                </c:pt>
                <c:pt idx="5829">
                  <c:v>8.0000000000000071</c:v>
                </c:pt>
                <c:pt idx="5830">
                  <c:v>9.9999999999999645</c:v>
                </c:pt>
                <c:pt idx="5831">
                  <c:v>10.00000000000005</c:v>
                </c:pt>
                <c:pt idx="5832">
                  <c:v>4.0000000000000044</c:v>
                </c:pt>
                <c:pt idx="5833">
                  <c:v>12.000000000000011</c:v>
                </c:pt>
                <c:pt idx="5834">
                  <c:v>10.00000000000005</c:v>
                </c:pt>
                <c:pt idx="5835">
                  <c:v>12.000000000000011</c:v>
                </c:pt>
                <c:pt idx="5836">
                  <c:v>8.0000000000000071</c:v>
                </c:pt>
                <c:pt idx="5837">
                  <c:v>6.9999999999999396</c:v>
                </c:pt>
                <c:pt idx="5838">
                  <c:v>8.9999999999999858</c:v>
                </c:pt>
                <c:pt idx="5840">
                  <c:v>6.9999999999999396</c:v>
                </c:pt>
                <c:pt idx="5841">
                  <c:v>8.9999999999999858</c:v>
                </c:pt>
                <c:pt idx="5842">
                  <c:v>4.9999999999999822</c:v>
                </c:pt>
                <c:pt idx="5843">
                  <c:v>10.00000000000005</c:v>
                </c:pt>
                <c:pt idx="5844">
                  <c:v>10.00000000000005</c:v>
                </c:pt>
                <c:pt idx="5845">
                  <c:v>8.0000000000000071</c:v>
                </c:pt>
                <c:pt idx="5846">
                  <c:v>7.0000000000000284</c:v>
                </c:pt>
                <c:pt idx="5847">
                  <c:v>9.9999999999999645</c:v>
                </c:pt>
                <c:pt idx="5848">
                  <c:v>12.999999999999989</c:v>
                </c:pt>
                <c:pt idx="5849">
                  <c:v>8.9999999999999858</c:v>
                </c:pt>
                <c:pt idx="5850">
                  <c:v>9.9999999999999645</c:v>
                </c:pt>
                <c:pt idx="5851">
                  <c:v>8.9999999999999858</c:v>
                </c:pt>
                <c:pt idx="5852">
                  <c:v>9.0000000000000746</c:v>
                </c:pt>
                <c:pt idx="5853">
                  <c:v>12.999999999999989</c:v>
                </c:pt>
                <c:pt idx="5854">
                  <c:v>7.0000000000000284</c:v>
                </c:pt>
                <c:pt idx="5855">
                  <c:v>12.000000000000011</c:v>
                </c:pt>
                <c:pt idx="5856">
                  <c:v>9.9999999999999645</c:v>
                </c:pt>
                <c:pt idx="5857">
                  <c:v>0.99999999999997868</c:v>
                </c:pt>
                <c:pt idx="5858">
                  <c:v>5.9999999999999609</c:v>
                </c:pt>
                <c:pt idx="5859">
                  <c:v>11.99999999999992</c:v>
                </c:pt>
                <c:pt idx="5860">
                  <c:v>10.00000000000005</c:v>
                </c:pt>
                <c:pt idx="5861">
                  <c:v>8.9999999999999858</c:v>
                </c:pt>
                <c:pt idx="5862">
                  <c:v>11.00000000000003</c:v>
                </c:pt>
                <c:pt idx="5863">
                  <c:v>12.000000000000011</c:v>
                </c:pt>
                <c:pt idx="5864">
                  <c:v>8.9999999999999858</c:v>
                </c:pt>
                <c:pt idx="5865">
                  <c:v>11.99999999999992</c:v>
                </c:pt>
                <c:pt idx="5866">
                  <c:v>9.9999999999999645</c:v>
                </c:pt>
                <c:pt idx="5867">
                  <c:v>8.9999999999999858</c:v>
                </c:pt>
                <c:pt idx="5868">
                  <c:v>8.9999999999999858</c:v>
                </c:pt>
                <c:pt idx="5869">
                  <c:v>12.999999999999989</c:v>
                </c:pt>
                <c:pt idx="5870">
                  <c:v>7.9999999999999183</c:v>
                </c:pt>
                <c:pt idx="5871">
                  <c:v>10.00000000000005</c:v>
                </c:pt>
                <c:pt idx="5872">
                  <c:v>8.0000000000000071</c:v>
                </c:pt>
                <c:pt idx="5873">
                  <c:v>12.000000000000011</c:v>
                </c:pt>
                <c:pt idx="5874">
                  <c:v>9.9999999999999645</c:v>
                </c:pt>
                <c:pt idx="5875">
                  <c:v>8.9999999999999858</c:v>
                </c:pt>
                <c:pt idx="5876">
                  <c:v>9.9999999999999645</c:v>
                </c:pt>
                <c:pt idx="5877">
                  <c:v>8.9999999999999858</c:v>
                </c:pt>
                <c:pt idx="5878">
                  <c:v>4.9999999999999822</c:v>
                </c:pt>
                <c:pt idx="5879">
                  <c:v>4.9999999999999822</c:v>
                </c:pt>
                <c:pt idx="5880">
                  <c:v>9.9999999999999645</c:v>
                </c:pt>
                <c:pt idx="5881">
                  <c:v>9.0000000000000746</c:v>
                </c:pt>
                <c:pt idx="5882">
                  <c:v>6.9999999999999396</c:v>
                </c:pt>
                <c:pt idx="5883">
                  <c:v>9.9999999999999645</c:v>
                </c:pt>
                <c:pt idx="5884">
                  <c:v>8.9999999999999858</c:v>
                </c:pt>
                <c:pt idx="5885">
                  <c:v>4.9999999999999822</c:v>
                </c:pt>
                <c:pt idx="5886">
                  <c:v>6.0000000000000497</c:v>
                </c:pt>
                <c:pt idx="5887">
                  <c:v>11.00000000000003</c:v>
                </c:pt>
                <c:pt idx="5888">
                  <c:v>11.00000000000003</c:v>
                </c:pt>
                <c:pt idx="5889">
                  <c:v>12.999999999999989</c:v>
                </c:pt>
                <c:pt idx="5890">
                  <c:v>8.0000000000000071</c:v>
                </c:pt>
                <c:pt idx="5891">
                  <c:v>4.0000000000000044</c:v>
                </c:pt>
                <c:pt idx="5892">
                  <c:v>4.9999999999999822</c:v>
                </c:pt>
                <c:pt idx="5893">
                  <c:v>8.0000000000000071</c:v>
                </c:pt>
                <c:pt idx="5894">
                  <c:v>6.9999999999999396</c:v>
                </c:pt>
                <c:pt idx="5895">
                  <c:v>10.00000000000005</c:v>
                </c:pt>
                <c:pt idx="5896">
                  <c:v>1.9999999999999569</c:v>
                </c:pt>
                <c:pt idx="5897">
                  <c:v>8.9999999999999858</c:v>
                </c:pt>
                <c:pt idx="5898">
                  <c:v>6.9999999999999396</c:v>
                </c:pt>
                <c:pt idx="5899">
                  <c:v>8.9999999999999858</c:v>
                </c:pt>
                <c:pt idx="5900">
                  <c:v>8.9999999999999858</c:v>
                </c:pt>
                <c:pt idx="5901">
                  <c:v>4.9999999999999822</c:v>
                </c:pt>
                <c:pt idx="5902">
                  <c:v>17.999999999999972</c:v>
                </c:pt>
                <c:pt idx="5903">
                  <c:v>7.0000000000000284</c:v>
                </c:pt>
                <c:pt idx="5904">
                  <c:v>11.00000000000003</c:v>
                </c:pt>
                <c:pt idx="5905">
                  <c:v>7.0000000000000284</c:v>
                </c:pt>
                <c:pt idx="5906">
                  <c:v>12.000000000000011</c:v>
                </c:pt>
                <c:pt idx="5907">
                  <c:v>8.9999999999999858</c:v>
                </c:pt>
                <c:pt idx="5908">
                  <c:v>7.0000000000000284</c:v>
                </c:pt>
                <c:pt idx="5909">
                  <c:v>7.0000000000000284</c:v>
                </c:pt>
                <c:pt idx="5910">
                  <c:v>5.9999999999999609</c:v>
                </c:pt>
                <c:pt idx="5911">
                  <c:v>5.9999999999999609</c:v>
                </c:pt>
                <c:pt idx="5912">
                  <c:v>9.9999999999999645</c:v>
                </c:pt>
                <c:pt idx="5913">
                  <c:v>12.999999999999989</c:v>
                </c:pt>
                <c:pt idx="5914">
                  <c:v>8.9999999999999858</c:v>
                </c:pt>
                <c:pt idx="5915">
                  <c:v>3.9999999999999152</c:v>
                </c:pt>
                <c:pt idx="5916">
                  <c:v>9.9999999999999645</c:v>
                </c:pt>
                <c:pt idx="5917">
                  <c:v>8.9999999999999858</c:v>
                </c:pt>
                <c:pt idx="5918">
                  <c:v>11.00000000000003</c:v>
                </c:pt>
                <c:pt idx="5919">
                  <c:v>7.0000000000000284</c:v>
                </c:pt>
                <c:pt idx="5920">
                  <c:v>11.00000000000003</c:v>
                </c:pt>
                <c:pt idx="5921">
                  <c:v>12.999999999999989</c:v>
                </c:pt>
                <c:pt idx="5922">
                  <c:v>3.0000000000000249</c:v>
                </c:pt>
                <c:pt idx="5923">
                  <c:v>10.99999999999994</c:v>
                </c:pt>
                <c:pt idx="5924">
                  <c:v>0.99999999999997868</c:v>
                </c:pt>
                <c:pt idx="5925">
                  <c:v>4.9999999999999822</c:v>
                </c:pt>
                <c:pt idx="5926">
                  <c:v>8.9999999999999858</c:v>
                </c:pt>
                <c:pt idx="5927">
                  <c:v>4.9999999999999822</c:v>
                </c:pt>
                <c:pt idx="5928">
                  <c:v>9.0000000000000746</c:v>
                </c:pt>
                <c:pt idx="5929">
                  <c:v>4.9999999999999822</c:v>
                </c:pt>
                <c:pt idx="5930">
                  <c:v>8.0000000000000071</c:v>
                </c:pt>
                <c:pt idx="5931">
                  <c:v>8.9999999999999858</c:v>
                </c:pt>
                <c:pt idx="5932">
                  <c:v>8.9999999999999858</c:v>
                </c:pt>
                <c:pt idx="5933">
                  <c:v>8.9999999999999858</c:v>
                </c:pt>
                <c:pt idx="5934">
                  <c:v>4.0000000000000044</c:v>
                </c:pt>
                <c:pt idx="5935">
                  <c:v>12.000000000000011</c:v>
                </c:pt>
                <c:pt idx="5936">
                  <c:v>10.00000000000005</c:v>
                </c:pt>
                <c:pt idx="5937">
                  <c:v>12.000000000000011</c:v>
                </c:pt>
                <c:pt idx="5938">
                  <c:v>10.00000000000005</c:v>
                </c:pt>
                <c:pt idx="5939">
                  <c:v>7.0000000000000284</c:v>
                </c:pt>
                <c:pt idx="5940">
                  <c:v>6.0000000000000497</c:v>
                </c:pt>
                <c:pt idx="5941">
                  <c:v>8.9999999999999858</c:v>
                </c:pt>
                <c:pt idx="5942">
                  <c:v>12.000000000000011</c:v>
                </c:pt>
                <c:pt idx="5943">
                  <c:v>12.000000000000011</c:v>
                </c:pt>
                <c:pt idx="5944">
                  <c:v>8.9999999999999858</c:v>
                </c:pt>
                <c:pt idx="5945">
                  <c:v>10.00000000000005</c:v>
                </c:pt>
                <c:pt idx="5946">
                  <c:v>11.99999999999992</c:v>
                </c:pt>
                <c:pt idx="5947">
                  <c:v>0</c:v>
                </c:pt>
                <c:pt idx="5948">
                  <c:v>11.99999999999992</c:v>
                </c:pt>
                <c:pt idx="5949">
                  <c:v>6.9999999999999396</c:v>
                </c:pt>
                <c:pt idx="5950">
                  <c:v>9.9999999999999645</c:v>
                </c:pt>
                <c:pt idx="5951">
                  <c:v>8.9999999999999858</c:v>
                </c:pt>
                <c:pt idx="5952">
                  <c:v>9.9999999999999645</c:v>
                </c:pt>
                <c:pt idx="5953">
                  <c:v>6.0000000000000497</c:v>
                </c:pt>
                <c:pt idx="5954">
                  <c:v>7.0000000000000284</c:v>
                </c:pt>
                <c:pt idx="5955">
                  <c:v>4.0000000000000044</c:v>
                </c:pt>
                <c:pt idx="5956">
                  <c:v>11.00000000000003</c:v>
                </c:pt>
                <c:pt idx="5957">
                  <c:v>7.0000000000000284</c:v>
                </c:pt>
                <c:pt idx="5959">
                  <c:v>4.9999999999999822</c:v>
                </c:pt>
                <c:pt idx="5960">
                  <c:v>10.00000000000005</c:v>
                </c:pt>
                <c:pt idx="5961">
                  <c:v>4.9999999999999822</c:v>
                </c:pt>
                <c:pt idx="5962">
                  <c:v>4.9999999999999822</c:v>
                </c:pt>
                <c:pt idx="5963">
                  <c:v>4.9999999999999822</c:v>
                </c:pt>
                <c:pt idx="5964">
                  <c:v>8.9999999999999858</c:v>
                </c:pt>
                <c:pt idx="5965">
                  <c:v>4.0000000000000044</c:v>
                </c:pt>
                <c:pt idx="5966">
                  <c:v>4.0000000000000044</c:v>
                </c:pt>
                <c:pt idx="5967">
                  <c:v>8.9999999999999858</c:v>
                </c:pt>
                <c:pt idx="5968">
                  <c:v>3.0000000000000249</c:v>
                </c:pt>
                <c:pt idx="5969">
                  <c:v>4.0000000000000044</c:v>
                </c:pt>
                <c:pt idx="5970">
                  <c:v>4.9999999999999822</c:v>
                </c:pt>
                <c:pt idx="5971">
                  <c:v>2.0000000000000462</c:v>
                </c:pt>
                <c:pt idx="5972">
                  <c:v>8.9999999999999858</c:v>
                </c:pt>
                <c:pt idx="5973">
                  <c:v>8.9999999999999858</c:v>
                </c:pt>
                <c:pt idx="5974">
                  <c:v>5.9999999999999609</c:v>
                </c:pt>
                <c:pt idx="5975">
                  <c:v>1.9999999999999569</c:v>
                </c:pt>
                <c:pt idx="5976">
                  <c:v>11.00000000000003</c:v>
                </c:pt>
                <c:pt idx="5977">
                  <c:v>4.0000000000000924</c:v>
                </c:pt>
                <c:pt idx="5978">
                  <c:v>0.99999999999997868</c:v>
                </c:pt>
                <c:pt idx="5979">
                  <c:v>6.0000000000000497</c:v>
                </c:pt>
                <c:pt idx="5980">
                  <c:v>0</c:v>
                </c:pt>
                <c:pt idx="5981">
                  <c:v>4.9999999999999822</c:v>
                </c:pt>
                <c:pt idx="5982">
                  <c:v>4.0000000000000044</c:v>
                </c:pt>
                <c:pt idx="5983">
                  <c:v>3.0000000000000249</c:v>
                </c:pt>
                <c:pt idx="5984">
                  <c:v>1.0000000000000679</c:v>
                </c:pt>
                <c:pt idx="5985">
                  <c:v>2.9999999999999361</c:v>
                </c:pt>
                <c:pt idx="5986">
                  <c:v>0.99999999999997868</c:v>
                </c:pt>
                <c:pt idx="5987">
                  <c:v>4.0000000000000044</c:v>
                </c:pt>
                <c:pt idx="5988">
                  <c:v>12.000000000000011</c:v>
                </c:pt>
                <c:pt idx="5989">
                  <c:v>10.99999999999994</c:v>
                </c:pt>
                <c:pt idx="5990">
                  <c:v>8.9999999999999858</c:v>
                </c:pt>
                <c:pt idx="5991">
                  <c:v>6.9999999999999396</c:v>
                </c:pt>
                <c:pt idx="5992">
                  <c:v>8.0000000000000071</c:v>
                </c:pt>
                <c:pt idx="5993">
                  <c:v>11.00000000000003</c:v>
                </c:pt>
                <c:pt idx="5994">
                  <c:v>8.9999999999999858</c:v>
                </c:pt>
                <c:pt idx="5998">
                  <c:v>4.9999999999999822</c:v>
                </c:pt>
                <c:pt idx="5999">
                  <c:v>6.9999999999999396</c:v>
                </c:pt>
                <c:pt idx="6002">
                  <c:v>14.00000000000006</c:v>
                </c:pt>
                <c:pt idx="6003">
                  <c:v>9.0000000000000746</c:v>
                </c:pt>
                <c:pt idx="6004">
                  <c:v>1.0000000000000679</c:v>
                </c:pt>
                <c:pt idx="6005">
                  <c:v>4.0000000000000044</c:v>
                </c:pt>
                <c:pt idx="6006">
                  <c:v>0.99999999999997868</c:v>
                </c:pt>
                <c:pt idx="6007">
                  <c:v>6.9999999999999396</c:v>
                </c:pt>
                <c:pt idx="6008">
                  <c:v>4.9999999999999822</c:v>
                </c:pt>
                <c:pt idx="6009">
                  <c:v>1.9999999999999569</c:v>
                </c:pt>
                <c:pt idx="6010">
                  <c:v>0.99999999999997868</c:v>
                </c:pt>
                <c:pt idx="6011">
                  <c:v>2.0000000000000462</c:v>
                </c:pt>
                <c:pt idx="6012">
                  <c:v>4.9999999999999822</c:v>
                </c:pt>
                <c:pt idx="6013">
                  <c:v>1.9999999999999569</c:v>
                </c:pt>
                <c:pt idx="6014">
                  <c:v>0.99999999999997868</c:v>
                </c:pt>
                <c:pt idx="6015">
                  <c:v>2.0000000000000462</c:v>
                </c:pt>
                <c:pt idx="6016">
                  <c:v>5.0000000000000711</c:v>
                </c:pt>
                <c:pt idx="6017">
                  <c:v>1.9999999999999569</c:v>
                </c:pt>
                <c:pt idx="6018">
                  <c:v>-0.99999999999997868</c:v>
                </c:pt>
                <c:pt idx="6019">
                  <c:v>5.9999999999999609</c:v>
                </c:pt>
                <c:pt idx="6020">
                  <c:v>7.0000000000000284</c:v>
                </c:pt>
                <c:pt idx="6021">
                  <c:v>8.0000000000000071</c:v>
                </c:pt>
                <c:pt idx="6022">
                  <c:v>4.9999999999999822</c:v>
                </c:pt>
                <c:pt idx="6023">
                  <c:v>8.9999999999999858</c:v>
                </c:pt>
                <c:pt idx="6024">
                  <c:v>5.9999999999999609</c:v>
                </c:pt>
                <c:pt idx="6025">
                  <c:v>5.0000000000000711</c:v>
                </c:pt>
                <c:pt idx="6026">
                  <c:v>8.0000000000000071</c:v>
                </c:pt>
                <c:pt idx="6027">
                  <c:v>2.0000000000000462</c:v>
                </c:pt>
                <c:pt idx="6028">
                  <c:v>3.0000000000000249</c:v>
                </c:pt>
                <c:pt idx="6029">
                  <c:v>4.9999999999999822</c:v>
                </c:pt>
                <c:pt idx="6030">
                  <c:v>0.99999999999997868</c:v>
                </c:pt>
                <c:pt idx="6031">
                  <c:v>4.9999999999999822</c:v>
                </c:pt>
                <c:pt idx="6032">
                  <c:v>4.9999999999999822</c:v>
                </c:pt>
                <c:pt idx="6033">
                  <c:v>6.9999999999999396</c:v>
                </c:pt>
                <c:pt idx="6034">
                  <c:v>3.9999999999999591</c:v>
                </c:pt>
                <c:pt idx="6035">
                  <c:v>7.0000000000000284</c:v>
                </c:pt>
                <c:pt idx="6036">
                  <c:v>0</c:v>
                </c:pt>
                <c:pt idx="6037">
                  <c:v>6.0000000000000053</c:v>
                </c:pt>
                <c:pt idx="6038">
                  <c:v>10.999999999999989</c:v>
                </c:pt>
                <c:pt idx="6039">
                  <c:v>6.0000000000000053</c:v>
                </c:pt>
                <c:pt idx="6040">
                  <c:v>9.0000000000000302</c:v>
                </c:pt>
                <c:pt idx="6041">
                  <c:v>8.9999999999999858</c:v>
                </c:pt>
                <c:pt idx="6042">
                  <c:v>12.999999999999989</c:v>
                </c:pt>
                <c:pt idx="6043">
                  <c:v>2.0000000000000022</c:v>
                </c:pt>
                <c:pt idx="6044">
                  <c:v>4.0000000000000044</c:v>
                </c:pt>
                <c:pt idx="6045">
                  <c:v>8.0000000000000071</c:v>
                </c:pt>
                <c:pt idx="6046">
                  <c:v>6.0000000000000053</c:v>
                </c:pt>
                <c:pt idx="6047">
                  <c:v>4.9999999999999822</c:v>
                </c:pt>
                <c:pt idx="6048">
                  <c:v>2.99999999999998</c:v>
                </c:pt>
                <c:pt idx="6049">
                  <c:v>8.9999999999999858</c:v>
                </c:pt>
                <c:pt idx="6050">
                  <c:v>10.000000000000011</c:v>
                </c:pt>
                <c:pt idx="6051">
                  <c:v>8.9999999999999858</c:v>
                </c:pt>
                <c:pt idx="6052">
                  <c:v>17.000000000000039</c:v>
                </c:pt>
                <c:pt idx="6053">
                  <c:v>10.99999999999994</c:v>
                </c:pt>
                <c:pt idx="6054">
                  <c:v>20.000000000000021</c:v>
                </c:pt>
                <c:pt idx="6055">
                  <c:v>7.0000000000000284</c:v>
                </c:pt>
                <c:pt idx="6056">
                  <c:v>17.999999999999972</c:v>
                </c:pt>
                <c:pt idx="6057">
                  <c:v>8.9999999999999858</c:v>
                </c:pt>
                <c:pt idx="6058">
                  <c:v>12.999999999999989</c:v>
                </c:pt>
                <c:pt idx="6059">
                  <c:v>8.9999999999999858</c:v>
                </c:pt>
                <c:pt idx="6060">
                  <c:v>10.00000000000005</c:v>
                </c:pt>
                <c:pt idx="6061">
                  <c:v>8.9999999999999858</c:v>
                </c:pt>
                <c:pt idx="6062">
                  <c:v>9.9999999999999645</c:v>
                </c:pt>
                <c:pt idx="6063">
                  <c:v>8.0000000000000071</c:v>
                </c:pt>
                <c:pt idx="6064">
                  <c:v>9.9999999999999645</c:v>
                </c:pt>
                <c:pt idx="6065">
                  <c:v>9.9999999999999645</c:v>
                </c:pt>
                <c:pt idx="6066">
                  <c:v>9.9999999999999645</c:v>
                </c:pt>
                <c:pt idx="6067">
                  <c:v>8.9999999999999858</c:v>
                </c:pt>
                <c:pt idx="6068">
                  <c:v>9.9999999999999645</c:v>
                </c:pt>
                <c:pt idx="6069">
                  <c:v>8.0000000000000071</c:v>
                </c:pt>
                <c:pt idx="6070">
                  <c:v>8.0000000000000071</c:v>
                </c:pt>
                <c:pt idx="6071">
                  <c:v>12.999999999999989</c:v>
                </c:pt>
                <c:pt idx="6072">
                  <c:v>8.0000000000000071</c:v>
                </c:pt>
                <c:pt idx="6073">
                  <c:v>10.00000000000005</c:v>
                </c:pt>
                <c:pt idx="6074">
                  <c:v>7.0000000000000284</c:v>
                </c:pt>
                <c:pt idx="6075">
                  <c:v>1.9999999999999569</c:v>
                </c:pt>
                <c:pt idx="6076">
                  <c:v>0</c:v>
                </c:pt>
                <c:pt idx="6077">
                  <c:v>7.0000000000000284</c:v>
                </c:pt>
                <c:pt idx="6080">
                  <c:v>4.9999999999999822</c:v>
                </c:pt>
                <c:pt idx="6081">
                  <c:v>4.9999999999999822</c:v>
                </c:pt>
                <c:pt idx="6082">
                  <c:v>4.0000000000000044</c:v>
                </c:pt>
                <c:pt idx="6083">
                  <c:v>8.0000000000000071</c:v>
                </c:pt>
                <c:pt idx="6084">
                  <c:v>10.99999999999994</c:v>
                </c:pt>
                <c:pt idx="6085">
                  <c:v>8.0000000000000071</c:v>
                </c:pt>
                <c:pt idx="6086">
                  <c:v>3.0000000000000249</c:v>
                </c:pt>
                <c:pt idx="6088">
                  <c:v>8.9999999999999858</c:v>
                </c:pt>
                <c:pt idx="6089">
                  <c:v>6.9999999999999396</c:v>
                </c:pt>
                <c:pt idx="6090">
                  <c:v>8.9999999999999858</c:v>
                </c:pt>
                <c:pt idx="6091">
                  <c:v>4.0000000000000044</c:v>
                </c:pt>
                <c:pt idx="6092">
                  <c:v>10.000000000000011</c:v>
                </c:pt>
                <c:pt idx="6093">
                  <c:v>10.000000000000011</c:v>
                </c:pt>
                <c:pt idx="6094">
                  <c:v>10.000000000000011</c:v>
                </c:pt>
                <c:pt idx="6095">
                  <c:v>6.999999999999984</c:v>
                </c:pt>
                <c:pt idx="6096">
                  <c:v>6.999999999999984</c:v>
                </c:pt>
                <c:pt idx="6097">
                  <c:v>10.000000000000011</c:v>
                </c:pt>
                <c:pt idx="6098">
                  <c:v>4.9999999999999822</c:v>
                </c:pt>
                <c:pt idx="6099">
                  <c:v>8.0000000000000071</c:v>
                </c:pt>
                <c:pt idx="6100">
                  <c:v>6.0000000000000497</c:v>
                </c:pt>
                <c:pt idx="6101">
                  <c:v>7.0000000000000284</c:v>
                </c:pt>
                <c:pt idx="6102">
                  <c:v>4.9999999999999822</c:v>
                </c:pt>
                <c:pt idx="6103">
                  <c:v>6.0000000000000053</c:v>
                </c:pt>
                <c:pt idx="6104">
                  <c:v>6.0000000000000053</c:v>
                </c:pt>
                <c:pt idx="6105">
                  <c:v>9.9999999999999645</c:v>
                </c:pt>
                <c:pt idx="6106">
                  <c:v>12.000000000000011</c:v>
                </c:pt>
                <c:pt idx="6107">
                  <c:v>0</c:v>
                </c:pt>
                <c:pt idx="6108">
                  <c:v>16.999999999999989</c:v>
                </c:pt>
                <c:pt idx="6109">
                  <c:v>9.0000000000000302</c:v>
                </c:pt>
                <c:pt idx="6110">
                  <c:v>2.0000000000000022</c:v>
                </c:pt>
                <c:pt idx="6111">
                  <c:v>14.000000000000011</c:v>
                </c:pt>
                <c:pt idx="6112">
                  <c:v>2.99999999999998</c:v>
                </c:pt>
                <c:pt idx="6113">
                  <c:v>16.000000000000011</c:v>
                </c:pt>
                <c:pt idx="6114">
                  <c:v>4.9999999999999822</c:v>
                </c:pt>
                <c:pt idx="6115">
                  <c:v>4.9999999999999822</c:v>
                </c:pt>
                <c:pt idx="6116">
                  <c:v>4.0000000000000044</c:v>
                </c:pt>
                <c:pt idx="6117">
                  <c:v>4.0000000000000044</c:v>
                </c:pt>
                <c:pt idx="6118">
                  <c:v>4.0000000000000044</c:v>
                </c:pt>
                <c:pt idx="6119">
                  <c:v>8.9999999999999858</c:v>
                </c:pt>
                <c:pt idx="6120">
                  <c:v>8.9999999999999858</c:v>
                </c:pt>
                <c:pt idx="6121">
                  <c:v>10.999999999999989</c:v>
                </c:pt>
                <c:pt idx="6122">
                  <c:v>6.999999999999984</c:v>
                </c:pt>
                <c:pt idx="6123">
                  <c:v>14.000000000000011</c:v>
                </c:pt>
                <c:pt idx="6124">
                  <c:v>3.9999999999999591</c:v>
                </c:pt>
                <c:pt idx="6125">
                  <c:v>8.9999999999999858</c:v>
                </c:pt>
                <c:pt idx="6126">
                  <c:v>6.0000000000000053</c:v>
                </c:pt>
                <c:pt idx="6127">
                  <c:v>14.000000000000011</c:v>
                </c:pt>
                <c:pt idx="6128">
                  <c:v>7.9999999999999627</c:v>
                </c:pt>
                <c:pt idx="6129">
                  <c:v>4.0000000000000044</c:v>
                </c:pt>
                <c:pt idx="6130">
                  <c:v>7.0000000000000284</c:v>
                </c:pt>
                <c:pt idx="6131">
                  <c:v>2.0000000000000022</c:v>
                </c:pt>
                <c:pt idx="6132">
                  <c:v>0.99999999999997868</c:v>
                </c:pt>
                <c:pt idx="6133">
                  <c:v>0</c:v>
                </c:pt>
                <c:pt idx="6134">
                  <c:v>2.99999999999998</c:v>
                </c:pt>
                <c:pt idx="6135">
                  <c:v>-2.0000000000000462</c:v>
                </c:pt>
                <c:pt idx="6136">
                  <c:v>4.9999999999999822</c:v>
                </c:pt>
                <c:pt idx="6137">
                  <c:v>-1.0000000000000231</c:v>
                </c:pt>
                <c:pt idx="6138">
                  <c:v>0</c:v>
                </c:pt>
                <c:pt idx="6139">
                  <c:v>4.0000000000000044</c:v>
                </c:pt>
                <c:pt idx="6140">
                  <c:v>11.00000000000003</c:v>
                </c:pt>
                <c:pt idx="6141">
                  <c:v>0</c:v>
                </c:pt>
                <c:pt idx="6142">
                  <c:v>7.0000000000000284</c:v>
                </c:pt>
                <c:pt idx="6143">
                  <c:v>4.0000000000000044</c:v>
                </c:pt>
                <c:pt idx="6144">
                  <c:v>4.9999999999999822</c:v>
                </c:pt>
                <c:pt idx="6145">
                  <c:v>2.0000000000000462</c:v>
                </c:pt>
                <c:pt idx="6146">
                  <c:v>-0.99999999999997868</c:v>
                </c:pt>
                <c:pt idx="6147">
                  <c:v>10.000000000000011</c:v>
                </c:pt>
                <c:pt idx="6148">
                  <c:v>0</c:v>
                </c:pt>
                <c:pt idx="6149">
                  <c:v>8.9999999999999858</c:v>
                </c:pt>
                <c:pt idx="6150">
                  <c:v>1.0000000000000679</c:v>
                </c:pt>
                <c:pt idx="6151">
                  <c:v>0</c:v>
                </c:pt>
                <c:pt idx="6152">
                  <c:v>15.000000000000041</c:v>
                </c:pt>
                <c:pt idx="6153">
                  <c:v>3.0000000000000249</c:v>
                </c:pt>
                <c:pt idx="6154">
                  <c:v>2.0000000000000462</c:v>
                </c:pt>
                <c:pt idx="6155">
                  <c:v>8.0000000000000071</c:v>
                </c:pt>
                <c:pt idx="6156">
                  <c:v>-2.0000000000000462</c:v>
                </c:pt>
                <c:pt idx="6157">
                  <c:v>2.0000000000000462</c:v>
                </c:pt>
                <c:pt idx="6158">
                  <c:v>-2.0000000000000462</c:v>
                </c:pt>
                <c:pt idx="6159">
                  <c:v>7.0000000000000284</c:v>
                </c:pt>
                <c:pt idx="6160">
                  <c:v>4.9999999999999822</c:v>
                </c:pt>
                <c:pt idx="6161">
                  <c:v>10.00000000000005</c:v>
                </c:pt>
                <c:pt idx="6162">
                  <c:v>8.0000000000000071</c:v>
                </c:pt>
                <c:pt idx="6163">
                  <c:v>1.9999999999999569</c:v>
                </c:pt>
                <c:pt idx="6164">
                  <c:v>0</c:v>
                </c:pt>
                <c:pt idx="6165">
                  <c:v>-2.9999999999999361</c:v>
                </c:pt>
                <c:pt idx="6166">
                  <c:v>9.0000000000000746</c:v>
                </c:pt>
                <c:pt idx="6167">
                  <c:v>3.0000000000000249</c:v>
                </c:pt>
                <c:pt idx="6168">
                  <c:v>3.0000000000000249</c:v>
                </c:pt>
                <c:pt idx="6169">
                  <c:v>6.0000000000000497</c:v>
                </c:pt>
                <c:pt idx="6170">
                  <c:v>0.99999999999997868</c:v>
                </c:pt>
                <c:pt idx="6171">
                  <c:v>5.9999999999999609</c:v>
                </c:pt>
                <c:pt idx="6172">
                  <c:v>-2.0000000000000462</c:v>
                </c:pt>
                <c:pt idx="6173">
                  <c:v>3.0000000000000249</c:v>
                </c:pt>
                <c:pt idx="6174">
                  <c:v>5.0000000000000711</c:v>
                </c:pt>
                <c:pt idx="6175">
                  <c:v>5.0000000000000711</c:v>
                </c:pt>
                <c:pt idx="6176">
                  <c:v>4.9999999999999822</c:v>
                </c:pt>
                <c:pt idx="6177">
                  <c:v>2.0000000000000462</c:v>
                </c:pt>
                <c:pt idx="6178">
                  <c:v>7.0000000000000284</c:v>
                </c:pt>
                <c:pt idx="6179">
                  <c:v>4.0000000000000044</c:v>
                </c:pt>
                <c:pt idx="6180">
                  <c:v>8.0000000000000071</c:v>
                </c:pt>
                <c:pt idx="6181">
                  <c:v>4.9999999999999822</c:v>
                </c:pt>
                <c:pt idx="6182">
                  <c:v>12.000000000000011</c:v>
                </c:pt>
                <c:pt idx="6183">
                  <c:v>-2.9999999999999361</c:v>
                </c:pt>
                <c:pt idx="6184">
                  <c:v>5.9999999999999609</c:v>
                </c:pt>
                <c:pt idx="6185">
                  <c:v>8.0000000000000071</c:v>
                </c:pt>
                <c:pt idx="6186">
                  <c:v>4.9999999999999822</c:v>
                </c:pt>
                <c:pt idx="6187">
                  <c:v>11.00000000000003</c:v>
                </c:pt>
                <c:pt idx="6188">
                  <c:v>8.0000000000000071</c:v>
                </c:pt>
                <c:pt idx="6189">
                  <c:v>8.0000000000000071</c:v>
                </c:pt>
                <c:pt idx="6190">
                  <c:v>5.9999999999999609</c:v>
                </c:pt>
                <c:pt idx="6191">
                  <c:v>5.0000000000000711</c:v>
                </c:pt>
                <c:pt idx="6192">
                  <c:v>8.0000000000000071</c:v>
                </c:pt>
                <c:pt idx="6193">
                  <c:v>3.0000000000000249</c:v>
                </c:pt>
                <c:pt idx="6194">
                  <c:v>7.0000000000000284</c:v>
                </c:pt>
                <c:pt idx="6195">
                  <c:v>4.0000000000000044</c:v>
                </c:pt>
                <c:pt idx="6196">
                  <c:v>8.9999999999999858</c:v>
                </c:pt>
                <c:pt idx="6197">
                  <c:v>14.00000000000006</c:v>
                </c:pt>
                <c:pt idx="6198">
                  <c:v>12.999999999999989</c:v>
                </c:pt>
                <c:pt idx="6199">
                  <c:v>0</c:v>
                </c:pt>
                <c:pt idx="6200">
                  <c:v>4.9999999999999822</c:v>
                </c:pt>
                <c:pt idx="6201">
                  <c:v>-0.99999999999997868</c:v>
                </c:pt>
                <c:pt idx="6202">
                  <c:v>7.0000000000000284</c:v>
                </c:pt>
                <c:pt idx="6203">
                  <c:v>3.0000000000000249</c:v>
                </c:pt>
                <c:pt idx="6204">
                  <c:v>7.0000000000000284</c:v>
                </c:pt>
                <c:pt idx="6205">
                  <c:v>7.0000000000000284</c:v>
                </c:pt>
                <c:pt idx="6206">
                  <c:v>9.9999999999999645</c:v>
                </c:pt>
                <c:pt idx="6207">
                  <c:v>5.9999999999999609</c:v>
                </c:pt>
                <c:pt idx="6208">
                  <c:v>2.0000000000000462</c:v>
                </c:pt>
                <c:pt idx="6209">
                  <c:v>2.0000000000000462</c:v>
                </c:pt>
                <c:pt idx="6210">
                  <c:v>3.0000000000000249</c:v>
                </c:pt>
                <c:pt idx="6211">
                  <c:v>2.0000000000000462</c:v>
                </c:pt>
                <c:pt idx="6212">
                  <c:v>14.00000000000006</c:v>
                </c:pt>
                <c:pt idx="6213">
                  <c:v>5.9999999999999609</c:v>
                </c:pt>
                <c:pt idx="6214">
                  <c:v>6.0000000000000497</c:v>
                </c:pt>
                <c:pt idx="6215">
                  <c:v>5.9999999999999609</c:v>
                </c:pt>
                <c:pt idx="6216">
                  <c:v>9.9999999999999645</c:v>
                </c:pt>
                <c:pt idx="6217">
                  <c:v>7.0000000000000284</c:v>
                </c:pt>
                <c:pt idx="6218">
                  <c:v>4.0000000000000044</c:v>
                </c:pt>
                <c:pt idx="6219">
                  <c:v>8.9999999999999858</c:v>
                </c:pt>
                <c:pt idx="6220">
                  <c:v>4.9999999999999822</c:v>
                </c:pt>
                <c:pt idx="6221">
                  <c:v>5.9999999999999609</c:v>
                </c:pt>
                <c:pt idx="6222">
                  <c:v>11.00000000000003</c:v>
                </c:pt>
                <c:pt idx="6223">
                  <c:v>5.9999999999999609</c:v>
                </c:pt>
                <c:pt idx="6224">
                  <c:v>0.99999999999997868</c:v>
                </c:pt>
                <c:pt idx="6225">
                  <c:v>1.0000000000000679</c:v>
                </c:pt>
                <c:pt idx="6226">
                  <c:v>-0.99999999999997868</c:v>
                </c:pt>
                <c:pt idx="6227">
                  <c:v>-4.0000000000000044</c:v>
                </c:pt>
                <c:pt idx="6228">
                  <c:v>4.0000000000000044</c:v>
                </c:pt>
                <c:pt idx="6229">
                  <c:v>6.9999999999999396</c:v>
                </c:pt>
                <c:pt idx="6230">
                  <c:v>3.0000000000000249</c:v>
                </c:pt>
                <c:pt idx="6231">
                  <c:v>12.999999999999989</c:v>
                </c:pt>
                <c:pt idx="6232">
                  <c:v>7.0000000000000284</c:v>
                </c:pt>
                <c:pt idx="6233">
                  <c:v>5.9999999999999609</c:v>
                </c:pt>
                <c:pt idx="6234">
                  <c:v>8.9999999999999858</c:v>
                </c:pt>
                <c:pt idx="6235">
                  <c:v>6.9999999999999396</c:v>
                </c:pt>
                <c:pt idx="6236">
                  <c:v>8.0000000000000071</c:v>
                </c:pt>
                <c:pt idx="6237">
                  <c:v>6.9999999999999396</c:v>
                </c:pt>
                <c:pt idx="6238">
                  <c:v>6.0000000000000497</c:v>
                </c:pt>
                <c:pt idx="6239">
                  <c:v>7.0000000000000284</c:v>
                </c:pt>
                <c:pt idx="6240">
                  <c:v>5.0000000000000711</c:v>
                </c:pt>
                <c:pt idx="6241">
                  <c:v>4.0000000000000044</c:v>
                </c:pt>
                <c:pt idx="6242">
                  <c:v>1.0000000000000679</c:v>
                </c:pt>
                <c:pt idx="6243">
                  <c:v>-4.0000000000000044</c:v>
                </c:pt>
                <c:pt idx="6244">
                  <c:v>4.9999999999999822</c:v>
                </c:pt>
                <c:pt idx="6245">
                  <c:v>8.9999999999999858</c:v>
                </c:pt>
                <c:pt idx="6246">
                  <c:v>3.0000000000000249</c:v>
                </c:pt>
                <c:pt idx="6247">
                  <c:v>4.9999999999999822</c:v>
                </c:pt>
                <c:pt idx="6248">
                  <c:v>1.9999999999999569</c:v>
                </c:pt>
                <c:pt idx="6249">
                  <c:v>4.0000000000000044</c:v>
                </c:pt>
                <c:pt idx="6250">
                  <c:v>6.9999999999999396</c:v>
                </c:pt>
                <c:pt idx="6251">
                  <c:v>2.9999999999999361</c:v>
                </c:pt>
                <c:pt idx="6252">
                  <c:v>9.9999999999999645</c:v>
                </c:pt>
                <c:pt idx="6253">
                  <c:v>8.9999999999999858</c:v>
                </c:pt>
                <c:pt idx="6254">
                  <c:v>7.9999999999999183</c:v>
                </c:pt>
                <c:pt idx="6255">
                  <c:v>5.9999999999999609</c:v>
                </c:pt>
                <c:pt idx="6259">
                  <c:v>9.9999999999999645</c:v>
                </c:pt>
                <c:pt idx="6260">
                  <c:v>1.9999999999999569</c:v>
                </c:pt>
                <c:pt idx="6263">
                  <c:v>10.99999999999994</c:v>
                </c:pt>
                <c:pt idx="6264">
                  <c:v>3.0000000000000249</c:v>
                </c:pt>
                <c:pt idx="6265">
                  <c:v>0</c:v>
                </c:pt>
                <c:pt idx="6266">
                  <c:v>-0.99999999999997868</c:v>
                </c:pt>
                <c:pt idx="6267">
                  <c:v>-4.0000000000000044</c:v>
                </c:pt>
                <c:pt idx="6268">
                  <c:v>-4.9999999999999822</c:v>
                </c:pt>
                <c:pt idx="6269">
                  <c:v>0.99999999999997868</c:v>
                </c:pt>
                <c:pt idx="6270">
                  <c:v>2.0000000000000462</c:v>
                </c:pt>
                <c:pt idx="6271">
                  <c:v>3.0000000000000249</c:v>
                </c:pt>
                <c:pt idx="6272">
                  <c:v>4.0000000000000044</c:v>
                </c:pt>
                <c:pt idx="6273">
                  <c:v>5.9999999999999609</c:v>
                </c:pt>
                <c:pt idx="6274">
                  <c:v>2.9999999999999361</c:v>
                </c:pt>
                <c:pt idx="6275">
                  <c:v>1.0000000000000679</c:v>
                </c:pt>
                <c:pt idx="6276">
                  <c:v>4.9999999999999822</c:v>
                </c:pt>
                <c:pt idx="6277">
                  <c:v>3.0000000000000249</c:v>
                </c:pt>
                <c:pt idx="6278">
                  <c:v>3.0000000000000249</c:v>
                </c:pt>
                <c:pt idx="6279">
                  <c:v>5.9999999999999609</c:v>
                </c:pt>
                <c:pt idx="6280">
                  <c:v>0.99999999999997868</c:v>
                </c:pt>
                <c:pt idx="6281">
                  <c:v>3.0000000000000249</c:v>
                </c:pt>
                <c:pt idx="6282">
                  <c:v>8.0000000000000071</c:v>
                </c:pt>
                <c:pt idx="6283">
                  <c:v>4.0000000000000044</c:v>
                </c:pt>
                <c:pt idx="6284">
                  <c:v>4.0000000000000044</c:v>
                </c:pt>
                <c:pt idx="6285">
                  <c:v>5.0000000000000711</c:v>
                </c:pt>
                <c:pt idx="6286">
                  <c:v>4.9999999999999822</c:v>
                </c:pt>
                <c:pt idx="6287">
                  <c:v>2.0000000000000462</c:v>
                </c:pt>
                <c:pt idx="6288">
                  <c:v>-4.0000000000000044</c:v>
                </c:pt>
                <c:pt idx="6289">
                  <c:v>4.0000000000000044</c:v>
                </c:pt>
                <c:pt idx="6290">
                  <c:v>6.0000000000000497</c:v>
                </c:pt>
                <c:pt idx="6291">
                  <c:v>-0.99999999999997868</c:v>
                </c:pt>
                <c:pt idx="6292">
                  <c:v>4.0000000000000044</c:v>
                </c:pt>
                <c:pt idx="6293">
                  <c:v>2.0000000000000462</c:v>
                </c:pt>
                <c:pt idx="6294">
                  <c:v>4.0000000000000044</c:v>
                </c:pt>
                <c:pt idx="6295">
                  <c:v>4.0000000000000044</c:v>
                </c:pt>
                <c:pt idx="6296">
                  <c:v>5.9999999999999609</c:v>
                </c:pt>
                <c:pt idx="6297">
                  <c:v>4.9999999999999822</c:v>
                </c:pt>
                <c:pt idx="6298">
                  <c:v>5.0000000000000711</c:v>
                </c:pt>
                <c:pt idx="6299">
                  <c:v>1.9999999999999569</c:v>
                </c:pt>
                <c:pt idx="6300">
                  <c:v>1.9999999999999569</c:v>
                </c:pt>
                <c:pt idx="6301">
                  <c:v>2.9999999999999361</c:v>
                </c:pt>
                <c:pt idx="6302">
                  <c:v>4.0000000000000044</c:v>
                </c:pt>
                <c:pt idx="6303">
                  <c:v>4.9999999999999822</c:v>
                </c:pt>
                <c:pt idx="6304">
                  <c:v>5.0000000000000711</c:v>
                </c:pt>
                <c:pt idx="6305">
                  <c:v>4.9999999999999822</c:v>
                </c:pt>
                <c:pt idx="6306">
                  <c:v>5.9999999999999609</c:v>
                </c:pt>
                <c:pt idx="6307">
                  <c:v>3.0000000000000249</c:v>
                </c:pt>
                <c:pt idx="6308">
                  <c:v>-6.0000000000000497</c:v>
                </c:pt>
                <c:pt idx="6309">
                  <c:v>0.99999999999997868</c:v>
                </c:pt>
                <c:pt idx="6310">
                  <c:v>2.0000000000000022</c:v>
                </c:pt>
                <c:pt idx="6311">
                  <c:v>5.0000000000000266</c:v>
                </c:pt>
                <c:pt idx="6312">
                  <c:v>6.0000000000000053</c:v>
                </c:pt>
                <c:pt idx="6313">
                  <c:v>6.0000000000000053</c:v>
                </c:pt>
                <c:pt idx="6314">
                  <c:v>6.0000000000000053</c:v>
                </c:pt>
                <c:pt idx="6315">
                  <c:v>9.0000000000000302</c:v>
                </c:pt>
                <c:pt idx="6316">
                  <c:v>4.9999999999999822</c:v>
                </c:pt>
                <c:pt idx="6317">
                  <c:v>5.0000000000000266</c:v>
                </c:pt>
                <c:pt idx="6318">
                  <c:v>4.0000000000000044</c:v>
                </c:pt>
                <c:pt idx="6319">
                  <c:v>4.0000000000000044</c:v>
                </c:pt>
                <c:pt idx="6320">
                  <c:v>11.99999999999997</c:v>
                </c:pt>
                <c:pt idx="6321">
                  <c:v>10.000000000000011</c:v>
                </c:pt>
                <c:pt idx="6322">
                  <c:v>10.000000000000011</c:v>
                </c:pt>
                <c:pt idx="6323">
                  <c:v>12.000000000000011</c:v>
                </c:pt>
                <c:pt idx="6324">
                  <c:v>13.99999999999997</c:v>
                </c:pt>
                <c:pt idx="6325">
                  <c:v>9.9999999999999645</c:v>
                </c:pt>
                <c:pt idx="6326">
                  <c:v>9.9999999999999645</c:v>
                </c:pt>
                <c:pt idx="6327">
                  <c:v>14.000000000000011</c:v>
                </c:pt>
                <c:pt idx="6328">
                  <c:v>23</c:v>
                </c:pt>
                <c:pt idx="6329">
                  <c:v>8.0000000000000071</c:v>
                </c:pt>
                <c:pt idx="6330">
                  <c:v>4.0000000000000044</c:v>
                </c:pt>
                <c:pt idx="6331">
                  <c:v>4.9999999999999822</c:v>
                </c:pt>
                <c:pt idx="6332">
                  <c:v>4.0000000000000044</c:v>
                </c:pt>
                <c:pt idx="6335">
                  <c:v>7.0000000000000284</c:v>
                </c:pt>
                <c:pt idx="6336">
                  <c:v>8.0000000000000071</c:v>
                </c:pt>
                <c:pt idx="6337">
                  <c:v>4.9999999999999822</c:v>
                </c:pt>
                <c:pt idx="6338">
                  <c:v>6.9999999999999396</c:v>
                </c:pt>
                <c:pt idx="6339">
                  <c:v>9.9999999999999645</c:v>
                </c:pt>
                <c:pt idx="6340">
                  <c:v>9.9999999999999645</c:v>
                </c:pt>
                <c:pt idx="6341">
                  <c:v>8.0000000000000071</c:v>
                </c:pt>
                <c:pt idx="6342">
                  <c:v>9.0000000000000746</c:v>
                </c:pt>
                <c:pt idx="6343">
                  <c:v>13.99999999999997</c:v>
                </c:pt>
                <c:pt idx="6344">
                  <c:v>8.0000000000000071</c:v>
                </c:pt>
                <c:pt idx="6345">
                  <c:v>10.99999999999994</c:v>
                </c:pt>
                <c:pt idx="6346">
                  <c:v>10.99999999999994</c:v>
                </c:pt>
                <c:pt idx="6347">
                  <c:v>7.9999999999999183</c:v>
                </c:pt>
                <c:pt idx="6348">
                  <c:v>6.0000000000000497</c:v>
                </c:pt>
                <c:pt idx="6349">
                  <c:v>6.9999999999999396</c:v>
                </c:pt>
                <c:pt idx="6350">
                  <c:v>8.9999999999999858</c:v>
                </c:pt>
                <c:pt idx="6351">
                  <c:v>12.000000000000011</c:v>
                </c:pt>
                <c:pt idx="6352">
                  <c:v>10.99999999999994</c:v>
                </c:pt>
                <c:pt idx="6353">
                  <c:v>16.000000000000011</c:v>
                </c:pt>
                <c:pt idx="6354">
                  <c:v>10.00000000000005</c:v>
                </c:pt>
                <c:pt idx="6355">
                  <c:v>8.0000000000000071</c:v>
                </c:pt>
                <c:pt idx="6356">
                  <c:v>12.999999999999989</c:v>
                </c:pt>
                <c:pt idx="6357">
                  <c:v>8.0000000000000071</c:v>
                </c:pt>
                <c:pt idx="6358">
                  <c:v>4.9999999999999822</c:v>
                </c:pt>
                <c:pt idx="6359">
                  <c:v>8.0000000000000071</c:v>
                </c:pt>
                <c:pt idx="6360">
                  <c:v>10.00000000000005</c:v>
                </c:pt>
                <c:pt idx="6361">
                  <c:v>10.00000000000005</c:v>
                </c:pt>
                <c:pt idx="6362">
                  <c:v>8.0000000000000071</c:v>
                </c:pt>
                <c:pt idx="6363">
                  <c:v>8.0000000000000071</c:v>
                </c:pt>
                <c:pt idx="6364">
                  <c:v>6.9999999999999396</c:v>
                </c:pt>
                <c:pt idx="6365">
                  <c:v>8.0000000000000071</c:v>
                </c:pt>
                <c:pt idx="6366">
                  <c:v>4.9999999999999822</c:v>
                </c:pt>
                <c:pt idx="6367">
                  <c:v>4.9999999999999822</c:v>
                </c:pt>
                <c:pt idx="6368">
                  <c:v>9.9999999999999645</c:v>
                </c:pt>
                <c:pt idx="6369">
                  <c:v>13.00000000000008</c:v>
                </c:pt>
                <c:pt idx="6370">
                  <c:v>11.00000000000003</c:v>
                </c:pt>
                <c:pt idx="6371">
                  <c:v>11.00000000000003</c:v>
                </c:pt>
                <c:pt idx="6372">
                  <c:v>7.0000000000000284</c:v>
                </c:pt>
                <c:pt idx="6373">
                  <c:v>9.9999999999999645</c:v>
                </c:pt>
                <c:pt idx="6374">
                  <c:v>7.0000000000000284</c:v>
                </c:pt>
                <c:pt idx="6375">
                  <c:v>8.0000000000000071</c:v>
                </c:pt>
                <c:pt idx="6376">
                  <c:v>11.00000000000003</c:v>
                </c:pt>
                <c:pt idx="6377">
                  <c:v>8.0000000000000071</c:v>
                </c:pt>
                <c:pt idx="6378">
                  <c:v>8.9999999999999858</c:v>
                </c:pt>
                <c:pt idx="6379">
                  <c:v>7.0000000000000284</c:v>
                </c:pt>
                <c:pt idx="6380">
                  <c:v>-1.9999999999999569</c:v>
                </c:pt>
                <c:pt idx="6381">
                  <c:v>11.00000000000003</c:v>
                </c:pt>
                <c:pt idx="6382">
                  <c:v>8.0000000000000071</c:v>
                </c:pt>
                <c:pt idx="6383">
                  <c:v>8.0000000000000071</c:v>
                </c:pt>
                <c:pt idx="6384">
                  <c:v>5.0000000000000711</c:v>
                </c:pt>
                <c:pt idx="6385">
                  <c:v>8.0000000000000071</c:v>
                </c:pt>
                <c:pt idx="6386">
                  <c:v>8.9999999999999858</c:v>
                </c:pt>
                <c:pt idx="6387">
                  <c:v>5.0000000000000711</c:v>
                </c:pt>
                <c:pt idx="6388">
                  <c:v>9.9999999999999645</c:v>
                </c:pt>
                <c:pt idx="6389">
                  <c:v>12.000000000000011</c:v>
                </c:pt>
                <c:pt idx="6390">
                  <c:v>8.0000000000000071</c:v>
                </c:pt>
                <c:pt idx="6391">
                  <c:v>4.9999999999999822</c:v>
                </c:pt>
                <c:pt idx="6392">
                  <c:v>3.0000000000000249</c:v>
                </c:pt>
                <c:pt idx="6393">
                  <c:v>1.0000000000000679</c:v>
                </c:pt>
                <c:pt idx="6394">
                  <c:v>4.0000000000000044</c:v>
                </c:pt>
                <c:pt idx="6395">
                  <c:v>4.0000000000000044</c:v>
                </c:pt>
                <c:pt idx="6396">
                  <c:v>2.9999999999999361</c:v>
                </c:pt>
                <c:pt idx="6397">
                  <c:v>4.0000000000000044</c:v>
                </c:pt>
                <c:pt idx="6398">
                  <c:v>4.9999999999999822</c:v>
                </c:pt>
                <c:pt idx="6399">
                  <c:v>4.0000000000000044</c:v>
                </c:pt>
                <c:pt idx="6400">
                  <c:v>4.9999999999999822</c:v>
                </c:pt>
                <c:pt idx="6401">
                  <c:v>3.9999999999999152</c:v>
                </c:pt>
                <c:pt idx="6402">
                  <c:v>4.0000000000000044</c:v>
                </c:pt>
                <c:pt idx="6403">
                  <c:v>-1.0000000000000679</c:v>
                </c:pt>
                <c:pt idx="6404">
                  <c:v>2.9999999999999361</c:v>
                </c:pt>
                <c:pt idx="6405">
                  <c:v>6.0000000000000497</c:v>
                </c:pt>
                <c:pt idx="6406">
                  <c:v>5.9999999999999609</c:v>
                </c:pt>
                <c:pt idx="6407">
                  <c:v>1.9999999999999569</c:v>
                </c:pt>
                <c:pt idx="6408">
                  <c:v>2.9999999999999361</c:v>
                </c:pt>
                <c:pt idx="6409">
                  <c:v>5.9999999999999609</c:v>
                </c:pt>
                <c:pt idx="6410">
                  <c:v>5.9999999999999609</c:v>
                </c:pt>
                <c:pt idx="6411">
                  <c:v>3.0000000000000249</c:v>
                </c:pt>
                <c:pt idx="6412">
                  <c:v>1.9999999999999569</c:v>
                </c:pt>
                <c:pt idx="6413">
                  <c:v>0.99999999999997868</c:v>
                </c:pt>
                <c:pt idx="6414">
                  <c:v>1.9999999999999569</c:v>
                </c:pt>
                <c:pt idx="6415">
                  <c:v>1.9999999999999569</c:v>
                </c:pt>
                <c:pt idx="6416">
                  <c:v>3.0000000000000249</c:v>
                </c:pt>
                <c:pt idx="6417">
                  <c:v>1.9999999999999569</c:v>
                </c:pt>
                <c:pt idx="6418">
                  <c:v>-4.0000000000000044</c:v>
                </c:pt>
                <c:pt idx="6419">
                  <c:v>4.0000000000000044</c:v>
                </c:pt>
                <c:pt idx="6420">
                  <c:v>3.0000000000000249</c:v>
                </c:pt>
                <c:pt idx="6421">
                  <c:v>3.0000000000000249</c:v>
                </c:pt>
                <c:pt idx="6422">
                  <c:v>1.9999999999999569</c:v>
                </c:pt>
                <c:pt idx="6423">
                  <c:v>4.0000000000000044</c:v>
                </c:pt>
                <c:pt idx="6424">
                  <c:v>8.0000000000000071</c:v>
                </c:pt>
                <c:pt idx="6425">
                  <c:v>3.0000000000000249</c:v>
                </c:pt>
                <c:pt idx="6426">
                  <c:v>6.9999999999999396</c:v>
                </c:pt>
                <c:pt idx="6427">
                  <c:v>3.0000000000000249</c:v>
                </c:pt>
                <c:pt idx="6428">
                  <c:v>5.9999999999999609</c:v>
                </c:pt>
                <c:pt idx="6429">
                  <c:v>5.9999999999999609</c:v>
                </c:pt>
                <c:pt idx="6430">
                  <c:v>4.9999999999999822</c:v>
                </c:pt>
                <c:pt idx="6431">
                  <c:v>0.99999999999997868</c:v>
                </c:pt>
                <c:pt idx="6432">
                  <c:v>3.0000000000000249</c:v>
                </c:pt>
                <c:pt idx="6433">
                  <c:v>6.9999999999999396</c:v>
                </c:pt>
                <c:pt idx="6434">
                  <c:v>1.0000000000000679</c:v>
                </c:pt>
                <c:pt idx="6435">
                  <c:v>0</c:v>
                </c:pt>
                <c:pt idx="6436">
                  <c:v>5.9999999999999609</c:v>
                </c:pt>
                <c:pt idx="6437">
                  <c:v>7.0000000000000284</c:v>
                </c:pt>
                <c:pt idx="6438">
                  <c:v>11.00000000000003</c:v>
                </c:pt>
                <c:pt idx="6439">
                  <c:v>2.0000000000000462</c:v>
                </c:pt>
                <c:pt idx="6440">
                  <c:v>4.9999999999999822</c:v>
                </c:pt>
                <c:pt idx="6441">
                  <c:v>7.0000000000000284</c:v>
                </c:pt>
                <c:pt idx="6442">
                  <c:v>6.9999999999999396</c:v>
                </c:pt>
                <c:pt idx="6443">
                  <c:v>7.0000000000000284</c:v>
                </c:pt>
                <c:pt idx="6444">
                  <c:v>7.0000000000000284</c:v>
                </c:pt>
                <c:pt idx="6445">
                  <c:v>8.0000000000000071</c:v>
                </c:pt>
                <c:pt idx="6446">
                  <c:v>10.00000000000005</c:v>
                </c:pt>
                <c:pt idx="6447">
                  <c:v>5.0000000000000711</c:v>
                </c:pt>
                <c:pt idx="6448">
                  <c:v>8.9999999999999858</c:v>
                </c:pt>
                <c:pt idx="6449">
                  <c:v>7.0000000000000284</c:v>
                </c:pt>
                <c:pt idx="6450">
                  <c:v>8.0000000000000071</c:v>
                </c:pt>
                <c:pt idx="6451">
                  <c:v>8.0000000000000071</c:v>
                </c:pt>
                <c:pt idx="6452">
                  <c:v>6.999999999999984</c:v>
                </c:pt>
                <c:pt idx="6453">
                  <c:v>10.000000000000011</c:v>
                </c:pt>
                <c:pt idx="6454">
                  <c:v>6.999999999999984</c:v>
                </c:pt>
                <c:pt idx="6455">
                  <c:v>9.9999999999999645</c:v>
                </c:pt>
                <c:pt idx="6456">
                  <c:v>10.99999999999994</c:v>
                </c:pt>
                <c:pt idx="6457">
                  <c:v>8.9999999999999858</c:v>
                </c:pt>
                <c:pt idx="6458">
                  <c:v>10.999999999999989</c:v>
                </c:pt>
                <c:pt idx="6459">
                  <c:v>9.9999999999999645</c:v>
                </c:pt>
                <c:pt idx="6460">
                  <c:v>5.9999999999999609</c:v>
                </c:pt>
                <c:pt idx="6461">
                  <c:v>8.0000000000000071</c:v>
                </c:pt>
                <c:pt idx="6462">
                  <c:v>8.9999999999999858</c:v>
                </c:pt>
                <c:pt idx="6463">
                  <c:v>4.0000000000000044</c:v>
                </c:pt>
                <c:pt idx="6464">
                  <c:v>7.9999999999999627</c:v>
                </c:pt>
                <c:pt idx="6465">
                  <c:v>7.9999999999999627</c:v>
                </c:pt>
                <c:pt idx="6466">
                  <c:v>6.999999999999984</c:v>
                </c:pt>
                <c:pt idx="6467">
                  <c:v>8.0000000000000071</c:v>
                </c:pt>
                <c:pt idx="6468">
                  <c:v>10.000000000000011</c:v>
                </c:pt>
                <c:pt idx="6469">
                  <c:v>8.0000000000000071</c:v>
                </c:pt>
                <c:pt idx="6470">
                  <c:v>8.9999999999999858</c:v>
                </c:pt>
                <c:pt idx="6471">
                  <c:v>7.0000000000000284</c:v>
                </c:pt>
                <c:pt idx="6472">
                  <c:v>10.000000000000011</c:v>
                </c:pt>
                <c:pt idx="6473">
                  <c:v>6.999999999999984</c:v>
                </c:pt>
                <c:pt idx="6474">
                  <c:v>8.0000000000000071</c:v>
                </c:pt>
                <c:pt idx="6475">
                  <c:v>9.0000000000000302</c:v>
                </c:pt>
                <c:pt idx="6476">
                  <c:v>6.999999999999984</c:v>
                </c:pt>
                <c:pt idx="6477">
                  <c:v>10.000000000000011</c:v>
                </c:pt>
                <c:pt idx="6478">
                  <c:v>8.0000000000000071</c:v>
                </c:pt>
                <c:pt idx="6479">
                  <c:v>8.0000000000000071</c:v>
                </c:pt>
                <c:pt idx="6480">
                  <c:v>8.9999999999999858</c:v>
                </c:pt>
                <c:pt idx="6481">
                  <c:v>6.0000000000000053</c:v>
                </c:pt>
                <c:pt idx="6482">
                  <c:v>4.9999999999999822</c:v>
                </c:pt>
                <c:pt idx="6483">
                  <c:v>12.999999999999989</c:v>
                </c:pt>
                <c:pt idx="6484">
                  <c:v>7.0000000000000284</c:v>
                </c:pt>
                <c:pt idx="6485">
                  <c:v>4.0000000000000044</c:v>
                </c:pt>
                <c:pt idx="6486">
                  <c:v>8.0000000000000071</c:v>
                </c:pt>
                <c:pt idx="6487">
                  <c:v>4.0000000000000044</c:v>
                </c:pt>
                <c:pt idx="6488">
                  <c:v>6.0000000000000053</c:v>
                </c:pt>
                <c:pt idx="6489">
                  <c:v>8.0000000000000071</c:v>
                </c:pt>
                <c:pt idx="6490">
                  <c:v>8.0000000000000071</c:v>
                </c:pt>
                <c:pt idx="6491">
                  <c:v>10.00000000000005</c:v>
                </c:pt>
                <c:pt idx="6492">
                  <c:v>14.000000000000011</c:v>
                </c:pt>
                <c:pt idx="6493">
                  <c:v>8.9999999999999858</c:v>
                </c:pt>
                <c:pt idx="6494">
                  <c:v>6.0000000000000053</c:v>
                </c:pt>
                <c:pt idx="6495">
                  <c:v>5.9999999999999609</c:v>
                </c:pt>
                <c:pt idx="6496">
                  <c:v>8.0000000000000071</c:v>
                </c:pt>
                <c:pt idx="6497">
                  <c:v>6.999999999999984</c:v>
                </c:pt>
                <c:pt idx="6498">
                  <c:v>6.0000000000000053</c:v>
                </c:pt>
                <c:pt idx="6499">
                  <c:v>13.00000000000003</c:v>
                </c:pt>
                <c:pt idx="6500">
                  <c:v>6.0000000000000497</c:v>
                </c:pt>
                <c:pt idx="6501">
                  <c:v>6.0000000000000053</c:v>
                </c:pt>
                <c:pt idx="6502">
                  <c:v>13.00000000000003</c:v>
                </c:pt>
                <c:pt idx="6503">
                  <c:v>0</c:v>
                </c:pt>
                <c:pt idx="6504">
                  <c:v>4.0000000000000044</c:v>
                </c:pt>
                <c:pt idx="6505">
                  <c:v>4.0000000000000044</c:v>
                </c:pt>
                <c:pt idx="6506">
                  <c:v>3.0000000000000249</c:v>
                </c:pt>
                <c:pt idx="6507">
                  <c:v>4.9999999999999822</c:v>
                </c:pt>
                <c:pt idx="6508">
                  <c:v>2.99999999999998</c:v>
                </c:pt>
                <c:pt idx="6509">
                  <c:v>4.9999999999999822</c:v>
                </c:pt>
                <c:pt idx="6510">
                  <c:v>5.9999999999999609</c:v>
                </c:pt>
                <c:pt idx="6511">
                  <c:v>4.0000000000000044</c:v>
                </c:pt>
                <c:pt idx="6512">
                  <c:v>10.000000000000011</c:v>
                </c:pt>
                <c:pt idx="6513">
                  <c:v>8.9999999999999858</c:v>
                </c:pt>
                <c:pt idx="6514">
                  <c:v>6.999999999999984</c:v>
                </c:pt>
                <c:pt idx="6515">
                  <c:v>11.00000000000003</c:v>
                </c:pt>
                <c:pt idx="6516">
                  <c:v>8.0000000000000071</c:v>
                </c:pt>
                <c:pt idx="6517">
                  <c:v>5.9999999999999609</c:v>
                </c:pt>
                <c:pt idx="6519">
                  <c:v>10.000000000000011</c:v>
                </c:pt>
                <c:pt idx="6520">
                  <c:v>8.0000000000000071</c:v>
                </c:pt>
                <c:pt idx="6521">
                  <c:v>10.000000000000011</c:v>
                </c:pt>
                <c:pt idx="6522">
                  <c:v>2.0000000000000022</c:v>
                </c:pt>
                <c:pt idx="6524">
                  <c:v>0</c:v>
                </c:pt>
                <c:pt idx="6525">
                  <c:v>2.0000000000000022</c:v>
                </c:pt>
                <c:pt idx="6526">
                  <c:v>0</c:v>
                </c:pt>
                <c:pt idx="6527">
                  <c:v>-2.99999999999998</c:v>
                </c:pt>
                <c:pt idx="6528">
                  <c:v>2.0000000000000022</c:v>
                </c:pt>
                <c:pt idx="6529">
                  <c:v>0.99999999999997868</c:v>
                </c:pt>
                <c:pt idx="6530">
                  <c:v>2.99999999999998</c:v>
                </c:pt>
                <c:pt idx="6531">
                  <c:v>1.0000000000000231</c:v>
                </c:pt>
                <c:pt idx="6532">
                  <c:v>-4.0000000000000044</c:v>
                </c:pt>
                <c:pt idx="6533">
                  <c:v>2.99999999999998</c:v>
                </c:pt>
                <c:pt idx="6534">
                  <c:v>0.99999999999997868</c:v>
                </c:pt>
                <c:pt idx="6535">
                  <c:v>0.99999999999997868</c:v>
                </c:pt>
                <c:pt idx="6536">
                  <c:v>2.99999999999998</c:v>
                </c:pt>
                <c:pt idx="6537">
                  <c:v>2.99999999999998</c:v>
                </c:pt>
                <c:pt idx="6538">
                  <c:v>4.0000000000000044</c:v>
                </c:pt>
                <c:pt idx="6539">
                  <c:v>2.0000000000000022</c:v>
                </c:pt>
                <c:pt idx="6540">
                  <c:v>3.0000000000000249</c:v>
                </c:pt>
                <c:pt idx="6541">
                  <c:v>2.99999999999998</c:v>
                </c:pt>
                <c:pt idx="6542">
                  <c:v>0</c:v>
                </c:pt>
                <c:pt idx="6543">
                  <c:v>-0.99999999999997868</c:v>
                </c:pt>
                <c:pt idx="6544">
                  <c:v>0.99999999999997868</c:v>
                </c:pt>
                <c:pt idx="6545">
                  <c:v>2.0000000000000462</c:v>
                </c:pt>
                <c:pt idx="6546">
                  <c:v>4.0000000000000044</c:v>
                </c:pt>
                <c:pt idx="6547">
                  <c:v>2.0000000000000022</c:v>
                </c:pt>
                <c:pt idx="6548">
                  <c:v>-3.0000000000000249</c:v>
                </c:pt>
                <c:pt idx="6549">
                  <c:v>4.0000000000000044</c:v>
                </c:pt>
                <c:pt idx="6550">
                  <c:v>4.0000000000000044</c:v>
                </c:pt>
                <c:pt idx="6551">
                  <c:v>6.0000000000000053</c:v>
                </c:pt>
                <c:pt idx="6552">
                  <c:v>6.0000000000000053</c:v>
                </c:pt>
                <c:pt idx="6553">
                  <c:v>6.999999999999984</c:v>
                </c:pt>
                <c:pt idx="6554">
                  <c:v>6.0000000000000053</c:v>
                </c:pt>
                <c:pt idx="6555">
                  <c:v>7.9999999999999627</c:v>
                </c:pt>
                <c:pt idx="6556">
                  <c:v>8.9999999999999858</c:v>
                </c:pt>
                <c:pt idx="6557">
                  <c:v>6.999999999999984</c:v>
                </c:pt>
                <c:pt idx="6558">
                  <c:v>10.000000000000011</c:v>
                </c:pt>
                <c:pt idx="6559">
                  <c:v>8.9999999999999858</c:v>
                </c:pt>
                <c:pt idx="6560">
                  <c:v>8.0000000000000071</c:v>
                </c:pt>
                <c:pt idx="6561">
                  <c:v>4.0000000000000044</c:v>
                </c:pt>
                <c:pt idx="6562">
                  <c:v>5.9999999999999609</c:v>
                </c:pt>
                <c:pt idx="6563">
                  <c:v>5.0000000000000266</c:v>
                </c:pt>
                <c:pt idx="6564">
                  <c:v>8.9999999999999858</c:v>
                </c:pt>
                <c:pt idx="6565">
                  <c:v>6.999999999999984</c:v>
                </c:pt>
                <c:pt idx="6566">
                  <c:v>10.999999999999989</c:v>
                </c:pt>
                <c:pt idx="6567">
                  <c:v>5.9999999999999609</c:v>
                </c:pt>
                <c:pt idx="6568">
                  <c:v>-1.0000000000000231</c:v>
                </c:pt>
                <c:pt idx="6569">
                  <c:v>6.0000000000000053</c:v>
                </c:pt>
                <c:pt idx="6570">
                  <c:v>8.9999999999999858</c:v>
                </c:pt>
                <c:pt idx="6571">
                  <c:v>10.999999999999989</c:v>
                </c:pt>
                <c:pt idx="6572">
                  <c:v>4.0000000000000044</c:v>
                </c:pt>
                <c:pt idx="6573">
                  <c:v>6.999999999999984</c:v>
                </c:pt>
                <c:pt idx="6574">
                  <c:v>4.0000000000000044</c:v>
                </c:pt>
                <c:pt idx="6575">
                  <c:v>3.0000000000000249</c:v>
                </c:pt>
                <c:pt idx="6576">
                  <c:v>0.99999999999997868</c:v>
                </c:pt>
                <c:pt idx="6577">
                  <c:v>5.9999999999999609</c:v>
                </c:pt>
                <c:pt idx="6578">
                  <c:v>8.0000000000000071</c:v>
                </c:pt>
                <c:pt idx="6579">
                  <c:v>6.0000000000000053</c:v>
                </c:pt>
                <c:pt idx="6580">
                  <c:v>4.9999999999999822</c:v>
                </c:pt>
                <c:pt idx="6581">
                  <c:v>6.999999999999984</c:v>
                </c:pt>
                <c:pt idx="6582">
                  <c:v>4.0000000000000044</c:v>
                </c:pt>
                <c:pt idx="6585">
                  <c:v>4.0000000000000044</c:v>
                </c:pt>
                <c:pt idx="6586">
                  <c:v>5.9999999999999609</c:v>
                </c:pt>
                <c:pt idx="6587">
                  <c:v>4.0000000000000044</c:v>
                </c:pt>
                <c:pt idx="6588">
                  <c:v>4.0000000000000044</c:v>
                </c:pt>
                <c:pt idx="6589">
                  <c:v>4.0000000000000044</c:v>
                </c:pt>
                <c:pt idx="6590">
                  <c:v>4.9999999999999822</c:v>
                </c:pt>
                <c:pt idx="6591">
                  <c:v>4.9999999999999822</c:v>
                </c:pt>
                <c:pt idx="6592">
                  <c:v>1.9999999999999569</c:v>
                </c:pt>
                <c:pt idx="6593">
                  <c:v>8.0000000000000071</c:v>
                </c:pt>
                <c:pt idx="6594">
                  <c:v>8.0000000000000071</c:v>
                </c:pt>
                <c:pt idx="6595">
                  <c:v>8.0000000000000071</c:v>
                </c:pt>
                <c:pt idx="6596">
                  <c:v>4.9999999999999822</c:v>
                </c:pt>
                <c:pt idx="6597">
                  <c:v>7.0000000000000284</c:v>
                </c:pt>
                <c:pt idx="6598">
                  <c:v>8.0000000000000071</c:v>
                </c:pt>
                <c:pt idx="6599">
                  <c:v>7.0000000000000284</c:v>
                </c:pt>
                <c:pt idx="6600">
                  <c:v>2.0000000000000022</c:v>
                </c:pt>
                <c:pt idx="6601">
                  <c:v>6.0000000000000053</c:v>
                </c:pt>
                <c:pt idx="6602">
                  <c:v>10.000000000000011</c:v>
                </c:pt>
                <c:pt idx="6603">
                  <c:v>4.9999999999999822</c:v>
                </c:pt>
                <c:pt idx="6604">
                  <c:v>6.0000000000000053</c:v>
                </c:pt>
                <c:pt idx="6605">
                  <c:v>9.0000000000000302</c:v>
                </c:pt>
                <c:pt idx="6606">
                  <c:v>3.0000000000000249</c:v>
                </c:pt>
                <c:pt idx="6607">
                  <c:v>7.0000000000000284</c:v>
                </c:pt>
                <c:pt idx="6608">
                  <c:v>9.0000000000000302</c:v>
                </c:pt>
                <c:pt idx="6609">
                  <c:v>8.0000000000000071</c:v>
                </c:pt>
                <c:pt idx="6610">
                  <c:v>6.0000000000000053</c:v>
                </c:pt>
                <c:pt idx="6611">
                  <c:v>11.00000000000003</c:v>
                </c:pt>
                <c:pt idx="6612">
                  <c:v>6.999999999999984</c:v>
                </c:pt>
                <c:pt idx="6613">
                  <c:v>12.000000000000011</c:v>
                </c:pt>
                <c:pt idx="6614">
                  <c:v>6.0000000000000053</c:v>
                </c:pt>
                <c:pt idx="6615">
                  <c:v>4.0000000000000044</c:v>
                </c:pt>
                <c:pt idx="6616">
                  <c:v>4.9999999999999822</c:v>
                </c:pt>
                <c:pt idx="6617">
                  <c:v>6.999999999999984</c:v>
                </c:pt>
                <c:pt idx="6618">
                  <c:v>5.9999999999999609</c:v>
                </c:pt>
                <c:pt idx="6619">
                  <c:v>6.0000000000000053</c:v>
                </c:pt>
                <c:pt idx="6620">
                  <c:v>6.0000000000000053</c:v>
                </c:pt>
                <c:pt idx="6621">
                  <c:v>3.9999999999999591</c:v>
                </c:pt>
                <c:pt idx="6622">
                  <c:v>6.999999999999984</c:v>
                </c:pt>
                <c:pt idx="6623">
                  <c:v>8.0000000000000071</c:v>
                </c:pt>
                <c:pt idx="6624">
                  <c:v>4.0000000000000044</c:v>
                </c:pt>
                <c:pt idx="6625">
                  <c:v>8.9999999999999858</c:v>
                </c:pt>
                <c:pt idx="6626">
                  <c:v>8.0000000000000071</c:v>
                </c:pt>
                <c:pt idx="6627">
                  <c:v>10.999999999999989</c:v>
                </c:pt>
                <c:pt idx="6628">
                  <c:v>10.999999999999989</c:v>
                </c:pt>
                <c:pt idx="6629">
                  <c:v>8.0000000000000071</c:v>
                </c:pt>
                <c:pt idx="6630">
                  <c:v>6.0000000000000053</c:v>
                </c:pt>
                <c:pt idx="6631">
                  <c:v>4.9999999999999822</c:v>
                </c:pt>
                <c:pt idx="6632">
                  <c:v>8.0000000000000071</c:v>
                </c:pt>
                <c:pt idx="6633">
                  <c:v>6.0000000000000053</c:v>
                </c:pt>
                <c:pt idx="6634">
                  <c:v>9.0000000000000302</c:v>
                </c:pt>
                <c:pt idx="6635">
                  <c:v>7.0000000000000284</c:v>
                </c:pt>
                <c:pt idx="6636">
                  <c:v>6.999999999999984</c:v>
                </c:pt>
                <c:pt idx="6637">
                  <c:v>9.0000000000000302</c:v>
                </c:pt>
                <c:pt idx="6638">
                  <c:v>9.0000000000000302</c:v>
                </c:pt>
                <c:pt idx="6639">
                  <c:v>10.000000000000011</c:v>
                </c:pt>
                <c:pt idx="6640">
                  <c:v>7.0000000000000284</c:v>
                </c:pt>
                <c:pt idx="6641">
                  <c:v>14.000000000000011</c:v>
                </c:pt>
                <c:pt idx="6642">
                  <c:v>5.9999999999999609</c:v>
                </c:pt>
                <c:pt idx="6643">
                  <c:v>8.9999999999999858</c:v>
                </c:pt>
                <c:pt idx="6644">
                  <c:v>8.0000000000000071</c:v>
                </c:pt>
                <c:pt idx="6645">
                  <c:v>6.999999999999984</c:v>
                </c:pt>
                <c:pt idx="6646">
                  <c:v>8.0000000000000071</c:v>
                </c:pt>
                <c:pt idx="6647">
                  <c:v>7.0000000000000284</c:v>
                </c:pt>
                <c:pt idx="6648">
                  <c:v>8.9999999999999858</c:v>
                </c:pt>
                <c:pt idx="6649">
                  <c:v>6.0000000000000053</c:v>
                </c:pt>
                <c:pt idx="6650">
                  <c:v>9.0000000000000302</c:v>
                </c:pt>
                <c:pt idx="6651">
                  <c:v>2.0000000000000022</c:v>
                </c:pt>
                <c:pt idx="6652">
                  <c:v>6.999999999999984</c:v>
                </c:pt>
                <c:pt idx="6653">
                  <c:v>6.0000000000000053</c:v>
                </c:pt>
                <c:pt idx="6654">
                  <c:v>2.99999999999998</c:v>
                </c:pt>
                <c:pt idx="6655">
                  <c:v>0</c:v>
                </c:pt>
                <c:pt idx="6656">
                  <c:v>3.0000000000000249</c:v>
                </c:pt>
                <c:pt idx="6657">
                  <c:v>6.0000000000000053</c:v>
                </c:pt>
                <c:pt idx="6658">
                  <c:v>1.0000000000000231</c:v>
                </c:pt>
                <c:pt idx="6659">
                  <c:v>10.999999999999989</c:v>
                </c:pt>
                <c:pt idx="6660">
                  <c:v>6.0000000000000053</c:v>
                </c:pt>
                <c:pt idx="6661">
                  <c:v>7.9999999999999627</c:v>
                </c:pt>
                <c:pt idx="6662">
                  <c:v>9.9999999999999645</c:v>
                </c:pt>
                <c:pt idx="6663">
                  <c:v>7.0000000000000284</c:v>
                </c:pt>
                <c:pt idx="6664">
                  <c:v>6.999999999999984</c:v>
                </c:pt>
                <c:pt idx="6665">
                  <c:v>5.9999999999999609</c:v>
                </c:pt>
                <c:pt idx="6666">
                  <c:v>10.000000000000011</c:v>
                </c:pt>
                <c:pt idx="6667">
                  <c:v>9.9999999999999645</c:v>
                </c:pt>
                <c:pt idx="6668">
                  <c:v>4.0000000000000044</c:v>
                </c:pt>
                <c:pt idx="6669">
                  <c:v>6.0000000000000053</c:v>
                </c:pt>
                <c:pt idx="6670">
                  <c:v>7.9999999999999627</c:v>
                </c:pt>
                <c:pt idx="6671">
                  <c:v>8.0000000000000071</c:v>
                </c:pt>
                <c:pt idx="6672">
                  <c:v>8.0000000000000071</c:v>
                </c:pt>
                <c:pt idx="6673">
                  <c:v>9.9999999999999645</c:v>
                </c:pt>
                <c:pt idx="6674">
                  <c:v>8.0000000000000071</c:v>
                </c:pt>
                <c:pt idx="6675">
                  <c:v>8.9999999999999858</c:v>
                </c:pt>
                <c:pt idx="6676">
                  <c:v>6.0000000000000053</c:v>
                </c:pt>
                <c:pt idx="6677">
                  <c:v>4.9999999999999822</c:v>
                </c:pt>
                <c:pt idx="6678">
                  <c:v>12.000000000000011</c:v>
                </c:pt>
                <c:pt idx="6679">
                  <c:v>6.999999999999984</c:v>
                </c:pt>
                <c:pt idx="6680">
                  <c:v>6.0000000000000053</c:v>
                </c:pt>
                <c:pt idx="6681">
                  <c:v>6.0000000000000053</c:v>
                </c:pt>
                <c:pt idx="6682">
                  <c:v>5.0000000000000266</c:v>
                </c:pt>
                <c:pt idx="6683">
                  <c:v>5.9999999999999609</c:v>
                </c:pt>
                <c:pt idx="6684">
                  <c:v>8.0000000000000071</c:v>
                </c:pt>
                <c:pt idx="6685">
                  <c:v>3.0000000000000249</c:v>
                </c:pt>
                <c:pt idx="6686">
                  <c:v>4.9999999999999822</c:v>
                </c:pt>
                <c:pt idx="6687">
                  <c:v>6.999999999999984</c:v>
                </c:pt>
                <c:pt idx="6688">
                  <c:v>8.9999999999999858</c:v>
                </c:pt>
                <c:pt idx="6689">
                  <c:v>6.999999999999984</c:v>
                </c:pt>
                <c:pt idx="6690">
                  <c:v>6.0000000000000053</c:v>
                </c:pt>
                <c:pt idx="6691">
                  <c:v>4.9999999999999822</c:v>
                </c:pt>
                <c:pt idx="6692">
                  <c:v>7.0000000000000284</c:v>
                </c:pt>
                <c:pt idx="6693">
                  <c:v>6.0000000000000053</c:v>
                </c:pt>
                <c:pt idx="6694">
                  <c:v>8.9999999999999858</c:v>
                </c:pt>
                <c:pt idx="6695">
                  <c:v>6.0000000000000053</c:v>
                </c:pt>
                <c:pt idx="6696">
                  <c:v>4.0000000000000044</c:v>
                </c:pt>
                <c:pt idx="6697">
                  <c:v>2.0000000000000022</c:v>
                </c:pt>
                <c:pt idx="6698">
                  <c:v>7.0000000000000284</c:v>
                </c:pt>
                <c:pt idx="6699">
                  <c:v>6.999999999999984</c:v>
                </c:pt>
                <c:pt idx="6700">
                  <c:v>7.0000000000000284</c:v>
                </c:pt>
                <c:pt idx="6701">
                  <c:v>8.0000000000000071</c:v>
                </c:pt>
                <c:pt idx="6702">
                  <c:v>4.9999999999999822</c:v>
                </c:pt>
                <c:pt idx="6703">
                  <c:v>4.0000000000000044</c:v>
                </c:pt>
                <c:pt idx="6704">
                  <c:v>11.00000000000003</c:v>
                </c:pt>
                <c:pt idx="6705">
                  <c:v>3.0000000000000249</c:v>
                </c:pt>
                <c:pt idx="6706">
                  <c:v>6.0000000000000053</c:v>
                </c:pt>
                <c:pt idx="6707">
                  <c:v>6.999999999999984</c:v>
                </c:pt>
                <c:pt idx="6708">
                  <c:v>6.0000000000000053</c:v>
                </c:pt>
                <c:pt idx="6709">
                  <c:v>7.0000000000000284</c:v>
                </c:pt>
                <c:pt idx="6710">
                  <c:v>7.0000000000000284</c:v>
                </c:pt>
                <c:pt idx="6711">
                  <c:v>4.0000000000000044</c:v>
                </c:pt>
                <c:pt idx="6712">
                  <c:v>8.9999999999999858</c:v>
                </c:pt>
                <c:pt idx="6713">
                  <c:v>8.0000000000000071</c:v>
                </c:pt>
                <c:pt idx="6714">
                  <c:v>7.0000000000000284</c:v>
                </c:pt>
                <c:pt idx="6715">
                  <c:v>6.0000000000000053</c:v>
                </c:pt>
                <c:pt idx="6716">
                  <c:v>5.0000000000000266</c:v>
                </c:pt>
                <c:pt idx="6717">
                  <c:v>10.000000000000011</c:v>
                </c:pt>
                <c:pt idx="6718">
                  <c:v>6.999999999999984</c:v>
                </c:pt>
                <c:pt idx="6719">
                  <c:v>8.0000000000000071</c:v>
                </c:pt>
                <c:pt idx="6720">
                  <c:v>4.0000000000000044</c:v>
                </c:pt>
                <c:pt idx="6721">
                  <c:v>6.0000000000000053</c:v>
                </c:pt>
                <c:pt idx="6722">
                  <c:v>4.9999999999999822</c:v>
                </c:pt>
                <c:pt idx="6723">
                  <c:v>4.0000000000000044</c:v>
                </c:pt>
                <c:pt idx="6724">
                  <c:v>4.0000000000000044</c:v>
                </c:pt>
                <c:pt idx="6725">
                  <c:v>6.0000000000000053</c:v>
                </c:pt>
                <c:pt idx="6726">
                  <c:v>6.0000000000000053</c:v>
                </c:pt>
                <c:pt idx="6727">
                  <c:v>8.0000000000000071</c:v>
                </c:pt>
                <c:pt idx="6728">
                  <c:v>6.999999999999984</c:v>
                </c:pt>
                <c:pt idx="6729">
                  <c:v>7.0000000000000284</c:v>
                </c:pt>
                <c:pt idx="6730">
                  <c:v>2.99999999999998</c:v>
                </c:pt>
                <c:pt idx="6731">
                  <c:v>5.9999999999999609</c:v>
                </c:pt>
                <c:pt idx="6732">
                  <c:v>3.9999999999999591</c:v>
                </c:pt>
                <c:pt idx="6733">
                  <c:v>2.0000000000000022</c:v>
                </c:pt>
                <c:pt idx="6734">
                  <c:v>3.9999999999999591</c:v>
                </c:pt>
                <c:pt idx="6735">
                  <c:v>4.9999999999999822</c:v>
                </c:pt>
                <c:pt idx="6736">
                  <c:v>5.0000000000000266</c:v>
                </c:pt>
                <c:pt idx="6737">
                  <c:v>6.0000000000000053</c:v>
                </c:pt>
                <c:pt idx="6738">
                  <c:v>6.0000000000000053</c:v>
                </c:pt>
                <c:pt idx="6739">
                  <c:v>3.0000000000000249</c:v>
                </c:pt>
                <c:pt idx="6740">
                  <c:v>8.0000000000000071</c:v>
                </c:pt>
                <c:pt idx="6741">
                  <c:v>8.0000000000000071</c:v>
                </c:pt>
                <c:pt idx="6742">
                  <c:v>4.9999999999999822</c:v>
                </c:pt>
                <c:pt idx="6743">
                  <c:v>4.9999999999999822</c:v>
                </c:pt>
                <c:pt idx="6744">
                  <c:v>3.9999999999999591</c:v>
                </c:pt>
                <c:pt idx="6745">
                  <c:v>0</c:v>
                </c:pt>
                <c:pt idx="6746">
                  <c:v>8.9999999999999858</c:v>
                </c:pt>
                <c:pt idx="6747">
                  <c:v>4.0000000000000044</c:v>
                </c:pt>
                <c:pt idx="6748">
                  <c:v>4.9999999999999822</c:v>
                </c:pt>
                <c:pt idx="6749">
                  <c:v>6.999999999999984</c:v>
                </c:pt>
                <c:pt idx="6750">
                  <c:v>1.9999999999999569</c:v>
                </c:pt>
                <c:pt idx="6751">
                  <c:v>4.0000000000000044</c:v>
                </c:pt>
                <c:pt idx="6752">
                  <c:v>6.0000000000000053</c:v>
                </c:pt>
                <c:pt idx="6753">
                  <c:v>13.00000000000003</c:v>
                </c:pt>
                <c:pt idx="6754">
                  <c:v>0</c:v>
                </c:pt>
                <c:pt idx="6755">
                  <c:v>2.99999999999998</c:v>
                </c:pt>
                <c:pt idx="6756">
                  <c:v>3.0000000000000249</c:v>
                </c:pt>
                <c:pt idx="6757">
                  <c:v>0.99999999999997868</c:v>
                </c:pt>
                <c:pt idx="6758">
                  <c:v>7.0000000000000284</c:v>
                </c:pt>
                <c:pt idx="6759">
                  <c:v>2.0000000000000022</c:v>
                </c:pt>
                <c:pt idx="6760">
                  <c:v>9.0000000000000302</c:v>
                </c:pt>
                <c:pt idx="6761">
                  <c:v>6.0000000000000053</c:v>
                </c:pt>
                <c:pt idx="6762">
                  <c:v>4.0000000000000044</c:v>
                </c:pt>
                <c:pt idx="6763">
                  <c:v>4.0000000000000044</c:v>
                </c:pt>
                <c:pt idx="6764">
                  <c:v>4.0000000000000044</c:v>
                </c:pt>
                <c:pt idx="6765">
                  <c:v>0.99999999999997868</c:v>
                </c:pt>
                <c:pt idx="6766">
                  <c:v>7.0000000000000284</c:v>
                </c:pt>
                <c:pt idx="6767">
                  <c:v>4.0000000000000044</c:v>
                </c:pt>
                <c:pt idx="6768">
                  <c:v>8.9999999999999858</c:v>
                </c:pt>
                <c:pt idx="6769">
                  <c:v>4.0000000000000044</c:v>
                </c:pt>
                <c:pt idx="6770">
                  <c:v>0.99999999999997868</c:v>
                </c:pt>
                <c:pt idx="6771">
                  <c:v>4.0000000000000044</c:v>
                </c:pt>
                <c:pt idx="6772">
                  <c:v>7.0000000000000284</c:v>
                </c:pt>
                <c:pt idx="6773">
                  <c:v>2.99999999999998</c:v>
                </c:pt>
                <c:pt idx="6774">
                  <c:v>5.0000000000000266</c:v>
                </c:pt>
                <c:pt idx="6775">
                  <c:v>6.0000000000000053</c:v>
                </c:pt>
                <c:pt idx="6776">
                  <c:v>6.0000000000000053</c:v>
                </c:pt>
                <c:pt idx="6777">
                  <c:v>2.0000000000000022</c:v>
                </c:pt>
                <c:pt idx="6778">
                  <c:v>2.0000000000000022</c:v>
                </c:pt>
                <c:pt idx="6780">
                  <c:v>4.0000000000000044</c:v>
                </c:pt>
                <c:pt idx="6781">
                  <c:v>2.0000000000000022</c:v>
                </c:pt>
                <c:pt idx="6782">
                  <c:v>4.9999999999999822</c:v>
                </c:pt>
                <c:pt idx="6783">
                  <c:v>3.0000000000000249</c:v>
                </c:pt>
                <c:pt idx="6784">
                  <c:v>3.0000000000000249</c:v>
                </c:pt>
                <c:pt idx="6785">
                  <c:v>0</c:v>
                </c:pt>
                <c:pt idx="6786">
                  <c:v>-0.99999999999997868</c:v>
                </c:pt>
                <c:pt idx="6787">
                  <c:v>0</c:v>
                </c:pt>
                <c:pt idx="6788">
                  <c:v>1.0000000000000231</c:v>
                </c:pt>
                <c:pt idx="6789">
                  <c:v>0.99999999999997868</c:v>
                </c:pt>
                <c:pt idx="6790">
                  <c:v>2.0000000000000462</c:v>
                </c:pt>
                <c:pt idx="6791">
                  <c:v>1.9999999999999569</c:v>
                </c:pt>
                <c:pt idx="6792">
                  <c:v>-2.0000000000000022</c:v>
                </c:pt>
                <c:pt idx="6793">
                  <c:v>0</c:v>
                </c:pt>
                <c:pt idx="6794">
                  <c:v>1.0000000000000231</c:v>
                </c:pt>
                <c:pt idx="6795">
                  <c:v>2.99999999999998</c:v>
                </c:pt>
                <c:pt idx="6796">
                  <c:v>6.0000000000000053</c:v>
                </c:pt>
                <c:pt idx="6797">
                  <c:v>6.0000000000000053</c:v>
                </c:pt>
                <c:pt idx="6798">
                  <c:v>6.0000000000000053</c:v>
                </c:pt>
                <c:pt idx="6799">
                  <c:v>6.0000000000000053</c:v>
                </c:pt>
                <c:pt idx="6800">
                  <c:v>2.0000000000000022</c:v>
                </c:pt>
                <c:pt idx="6801">
                  <c:v>2.99999999999998</c:v>
                </c:pt>
                <c:pt idx="6802">
                  <c:v>2.99999999999998</c:v>
                </c:pt>
                <c:pt idx="6803">
                  <c:v>5.9999999999999609</c:v>
                </c:pt>
                <c:pt idx="6804">
                  <c:v>1.0000000000000231</c:v>
                </c:pt>
                <c:pt idx="6805">
                  <c:v>2.0000000000000022</c:v>
                </c:pt>
                <c:pt idx="6806">
                  <c:v>8.0000000000000071</c:v>
                </c:pt>
                <c:pt idx="6807">
                  <c:v>4.0000000000000044</c:v>
                </c:pt>
                <c:pt idx="6808">
                  <c:v>1.9999999999999569</c:v>
                </c:pt>
                <c:pt idx="6809">
                  <c:v>3.9999999999999591</c:v>
                </c:pt>
                <c:pt idx="6810">
                  <c:v>6.0000000000000053</c:v>
                </c:pt>
                <c:pt idx="6811">
                  <c:v>5.9999999999999609</c:v>
                </c:pt>
                <c:pt idx="6812">
                  <c:v>0.99999999999997868</c:v>
                </c:pt>
                <c:pt idx="6813">
                  <c:v>2.0000000000000022</c:v>
                </c:pt>
                <c:pt idx="6814">
                  <c:v>0.99999999999997868</c:v>
                </c:pt>
                <c:pt idx="6815">
                  <c:v>5.0000000000000266</c:v>
                </c:pt>
                <c:pt idx="6816">
                  <c:v>1.0000000000000231</c:v>
                </c:pt>
                <c:pt idx="6817">
                  <c:v>3.0000000000000249</c:v>
                </c:pt>
                <c:pt idx="6818">
                  <c:v>3.0000000000000249</c:v>
                </c:pt>
                <c:pt idx="6819">
                  <c:v>4.0000000000000044</c:v>
                </c:pt>
                <c:pt idx="6820">
                  <c:v>4.0000000000000044</c:v>
                </c:pt>
                <c:pt idx="6821">
                  <c:v>0.99999999999997868</c:v>
                </c:pt>
                <c:pt idx="6822">
                  <c:v>6.999999999999984</c:v>
                </c:pt>
                <c:pt idx="6823">
                  <c:v>6.0000000000000053</c:v>
                </c:pt>
                <c:pt idx="6824">
                  <c:v>4.0000000000000044</c:v>
                </c:pt>
                <c:pt idx="6825">
                  <c:v>2.0000000000000022</c:v>
                </c:pt>
                <c:pt idx="6826">
                  <c:v>4.0000000000000044</c:v>
                </c:pt>
                <c:pt idx="6827">
                  <c:v>10.000000000000011</c:v>
                </c:pt>
                <c:pt idx="6828">
                  <c:v>4.9999999999999822</c:v>
                </c:pt>
                <c:pt idx="6829">
                  <c:v>4.9999999999999822</c:v>
                </c:pt>
                <c:pt idx="6830">
                  <c:v>3.0000000000000249</c:v>
                </c:pt>
                <c:pt idx="6831">
                  <c:v>7.0000000000000284</c:v>
                </c:pt>
                <c:pt idx="6832">
                  <c:v>4.0000000000000044</c:v>
                </c:pt>
                <c:pt idx="6833">
                  <c:v>6.0000000000000053</c:v>
                </c:pt>
                <c:pt idx="6834">
                  <c:v>2.0000000000000022</c:v>
                </c:pt>
                <c:pt idx="6835">
                  <c:v>1.0000000000000231</c:v>
                </c:pt>
                <c:pt idx="6836">
                  <c:v>4.0000000000000044</c:v>
                </c:pt>
                <c:pt idx="6837">
                  <c:v>1.0000000000000231</c:v>
                </c:pt>
                <c:pt idx="6838">
                  <c:v>10.000000000000011</c:v>
                </c:pt>
                <c:pt idx="6839">
                  <c:v>4.0000000000000044</c:v>
                </c:pt>
                <c:pt idx="6840">
                  <c:v>4.0000000000000044</c:v>
                </c:pt>
                <c:pt idx="6841">
                  <c:v>2.99999999999998</c:v>
                </c:pt>
                <c:pt idx="6842">
                  <c:v>8.0000000000000071</c:v>
                </c:pt>
                <c:pt idx="6843">
                  <c:v>3.0000000000000249</c:v>
                </c:pt>
                <c:pt idx="6844">
                  <c:v>4.9999999999999822</c:v>
                </c:pt>
                <c:pt idx="6845">
                  <c:v>6.0000000000000053</c:v>
                </c:pt>
                <c:pt idx="6846">
                  <c:v>5.9999999999999609</c:v>
                </c:pt>
                <c:pt idx="6847">
                  <c:v>6.0000000000000053</c:v>
                </c:pt>
                <c:pt idx="6848">
                  <c:v>5.0000000000000266</c:v>
                </c:pt>
                <c:pt idx="6849">
                  <c:v>8.9999999999999858</c:v>
                </c:pt>
                <c:pt idx="6850">
                  <c:v>4.0000000000000044</c:v>
                </c:pt>
                <c:pt idx="6851">
                  <c:v>7.9999999999999627</c:v>
                </c:pt>
                <c:pt idx="6852">
                  <c:v>7.0000000000000284</c:v>
                </c:pt>
                <c:pt idx="6853">
                  <c:v>7.0000000000000284</c:v>
                </c:pt>
                <c:pt idx="6854">
                  <c:v>6.999999999999984</c:v>
                </c:pt>
                <c:pt idx="6855">
                  <c:v>5.0000000000000266</c:v>
                </c:pt>
                <c:pt idx="6856">
                  <c:v>4.9999999999999822</c:v>
                </c:pt>
                <c:pt idx="6857">
                  <c:v>8.9999999999999858</c:v>
                </c:pt>
                <c:pt idx="6860">
                  <c:v>6.0000000000000053</c:v>
                </c:pt>
                <c:pt idx="6861">
                  <c:v>10.000000000000011</c:v>
                </c:pt>
                <c:pt idx="6862">
                  <c:v>2.99999999999998</c:v>
                </c:pt>
                <c:pt idx="6863">
                  <c:v>6.999999999999984</c:v>
                </c:pt>
                <c:pt idx="6864">
                  <c:v>4.0000000000000044</c:v>
                </c:pt>
                <c:pt idx="6865">
                  <c:v>6.0000000000000497</c:v>
                </c:pt>
                <c:pt idx="6866">
                  <c:v>3.9999999999999591</c:v>
                </c:pt>
                <c:pt idx="6867">
                  <c:v>2.0000000000000462</c:v>
                </c:pt>
                <c:pt idx="6868">
                  <c:v>2.99999999999998</c:v>
                </c:pt>
                <c:pt idx="6870">
                  <c:v>3.9999999999999591</c:v>
                </c:pt>
                <c:pt idx="6871">
                  <c:v>4.9999999999999822</c:v>
                </c:pt>
                <c:pt idx="6872">
                  <c:v>5.9999999999999609</c:v>
                </c:pt>
                <c:pt idx="6873">
                  <c:v>1.0000000000000679</c:v>
                </c:pt>
                <c:pt idx="6874">
                  <c:v>7.0000000000000284</c:v>
                </c:pt>
                <c:pt idx="6875">
                  <c:v>4.0000000000000044</c:v>
                </c:pt>
                <c:pt idx="6876">
                  <c:v>0.99999999999997868</c:v>
                </c:pt>
                <c:pt idx="6877">
                  <c:v>4.9999999999999822</c:v>
                </c:pt>
                <c:pt idx="6878">
                  <c:v>0</c:v>
                </c:pt>
                <c:pt idx="6879">
                  <c:v>3.0000000000000249</c:v>
                </c:pt>
                <c:pt idx="6880">
                  <c:v>4.0000000000000044</c:v>
                </c:pt>
                <c:pt idx="6881">
                  <c:v>9.9999999999999645</c:v>
                </c:pt>
                <c:pt idx="6882">
                  <c:v>0</c:v>
                </c:pt>
                <c:pt idx="6883">
                  <c:v>2.0000000000000022</c:v>
                </c:pt>
                <c:pt idx="6884">
                  <c:v>2.0000000000000022</c:v>
                </c:pt>
                <c:pt idx="6885">
                  <c:v>4.9999999999999822</c:v>
                </c:pt>
                <c:pt idx="6886">
                  <c:v>3.0000000000000249</c:v>
                </c:pt>
                <c:pt idx="6887">
                  <c:v>4.0000000000000044</c:v>
                </c:pt>
                <c:pt idx="6888">
                  <c:v>3.0000000000000249</c:v>
                </c:pt>
                <c:pt idx="6889">
                  <c:v>2.99999999999998</c:v>
                </c:pt>
                <c:pt idx="6890">
                  <c:v>6.999999999999984</c:v>
                </c:pt>
                <c:pt idx="6891">
                  <c:v>6.999999999999984</c:v>
                </c:pt>
                <c:pt idx="6892">
                  <c:v>3.0000000000000249</c:v>
                </c:pt>
                <c:pt idx="6893">
                  <c:v>-2.0000000000000022</c:v>
                </c:pt>
                <c:pt idx="6894">
                  <c:v>6.999999999999984</c:v>
                </c:pt>
                <c:pt idx="6895">
                  <c:v>5.9999999999999609</c:v>
                </c:pt>
                <c:pt idx="6896">
                  <c:v>7.0000000000000284</c:v>
                </c:pt>
                <c:pt idx="6897">
                  <c:v>4.9999999999999822</c:v>
                </c:pt>
                <c:pt idx="6898">
                  <c:v>5.0000000000000266</c:v>
                </c:pt>
                <c:pt idx="6899">
                  <c:v>4.0000000000000044</c:v>
                </c:pt>
                <c:pt idx="6900">
                  <c:v>7.9999999999999627</c:v>
                </c:pt>
                <c:pt idx="6901">
                  <c:v>7.0000000000000284</c:v>
                </c:pt>
                <c:pt idx="6902">
                  <c:v>6.0000000000000053</c:v>
                </c:pt>
                <c:pt idx="6903">
                  <c:v>4.0000000000000044</c:v>
                </c:pt>
                <c:pt idx="6904">
                  <c:v>2.99999999999998</c:v>
                </c:pt>
                <c:pt idx="6905">
                  <c:v>6.999999999999984</c:v>
                </c:pt>
                <c:pt idx="6906">
                  <c:v>5.0000000000000266</c:v>
                </c:pt>
                <c:pt idx="6907">
                  <c:v>4.9999999999999822</c:v>
                </c:pt>
                <c:pt idx="6908">
                  <c:v>4.9999999999999822</c:v>
                </c:pt>
                <c:pt idx="6909">
                  <c:v>5.9999999999999609</c:v>
                </c:pt>
                <c:pt idx="6910">
                  <c:v>1.9999999999999569</c:v>
                </c:pt>
                <c:pt idx="6911">
                  <c:v>6.0000000000000497</c:v>
                </c:pt>
                <c:pt idx="6912">
                  <c:v>1.0000000000000679</c:v>
                </c:pt>
                <c:pt idx="6913">
                  <c:v>0.99999999999997868</c:v>
                </c:pt>
                <c:pt idx="6914">
                  <c:v>3.0000000000000249</c:v>
                </c:pt>
                <c:pt idx="6915">
                  <c:v>0.99999999999997868</c:v>
                </c:pt>
                <c:pt idx="6916">
                  <c:v>6.0000000000000497</c:v>
                </c:pt>
                <c:pt idx="6917">
                  <c:v>-0.99999999999997868</c:v>
                </c:pt>
                <c:pt idx="6918">
                  <c:v>-0.99999999999997868</c:v>
                </c:pt>
                <c:pt idx="6919">
                  <c:v>2.9999999999999361</c:v>
                </c:pt>
                <c:pt idx="6920">
                  <c:v>2.0000000000000462</c:v>
                </c:pt>
                <c:pt idx="6921">
                  <c:v>1.9999999999999569</c:v>
                </c:pt>
                <c:pt idx="6922">
                  <c:v>2.9999999999999361</c:v>
                </c:pt>
                <c:pt idx="6923">
                  <c:v>0</c:v>
                </c:pt>
                <c:pt idx="6924">
                  <c:v>3.0000000000000249</c:v>
                </c:pt>
                <c:pt idx="6925">
                  <c:v>5.0000000000000266</c:v>
                </c:pt>
                <c:pt idx="6926">
                  <c:v>-2.9999999999999361</c:v>
                </c:pt>
                <c:pt idx="6927">
                  <c:v>1.0000000000000231</c:v>
                </c:pt>
                <c:pt idx="6928">
                  <c:v>0.99999999999997868</c:v>
                </c:pt>
                <c:pt idx="6929">
                  <c:v>0.99999999999997868</c:v>
                </c:pt>
                <c:pt idx="6930">
                  <c:v>4.9999999999999822</c:v>
                </c:pt>
                <c:pt idx="6931">
                  <c:v>1.0000000000000231</c:v>
                </c:pt>
                <c:pt idx="6932">
                  <c:v>1.0000000000000231</c:v>
                </c:pt>
                <c:pt idx="6933">
                  <c:v>-0.99999999999997868</c:v>
                </c:pt>
                <c:pt idx="6934">
                  <c:v>2.0000000000000022</c:v>
                </c:pt>
                <c:pt idx="6935">
                  <c:v>2.99999999999998</c:v>
                </c:pt>
                <c:pt idx="6936">
                  <c:v>4.0000000000000044</c:v>
                </c:pt>
                <c:pt idx="6937">
                  <c:v>6.0000000000000053</c:v>
                </c:pt>
                <c:pt idx="6938">
                  <c:v>-4.9999999999999822</c:v>
                </c:pt>
                <c:pt idx="6939">
                  <c:v>1.0000000000000231</c:v>
                </c:pt>
                <c:pt idx="6940">
                  <c:v>2.0000000000000022</c:v>
                </c:pt>
                <c:pt idx="6941">
                  <c:v>2.0000000000000022</c:v>
                </c:pt>
                <c:pt idx="6942">
                  <c:v>4.0000000000000044</c:v>
                </c:pt>
                <c:pt idx="6943">
                  <c:v>2.99999999999998</c:v>
                </c:pt>
                <c:pt idx="6944">
                  <c:v>1.9999999999999569</c:v>
                </c:pt>
                <c:pt idx="6945">
                  <c:v>-1.0000000000000231</c:v>
                </c:pt>
                <c:pt idx="6946">
                  <c:v>-0.99999999999997868</c:v>
                </c:pt>
                <c:pt idx="6947">
                  <c:v>4.0000000000000044</c:v>
                </c:pt>
                <c:pt idx="6948">
                  <c:v>-0.99999999999997868</c:v>
                </c:pt>
                <c:pt idx="6949">
                  <c:v>2.0000000000000022</c:v>
                </c:pt>
                <c:pt idx="6950">
                  <c:v>1.0000000000000231</c:v>
                </c:pt>
                <c:pt idx="6951">
                  <c:v>2.99999999999998</c:v>
                </c:pt>
                <c:pt idx="6952">
                  <c:v>-1.0000000000000231</c:v>
                </c:pt>
                <c:pt idx="6953">
                  <c:v>1.9999999999999569</c:v>
                </c:pt>
                <c:pt idx="6954">
                  <c:v>2.0000000000000022</c:v>
                </c:pt>
                <c:pt idx="6955">
                  <c:v>2.0000000000000022</c:v>
                </c:pt>
                <c:pt idx="6956">
                  <c:v>0</c:v>
                </c:pt>
                <c:pt idx="6957">
                  <c:v>-2.0000000000000022</c:v>
                </c:pt>
                <c:pt idx="6958">
                  <c:v>0</c:v>
                </c:pt>
                <c:pt idx="6959">
                  <c:v>0.99999999999997868</c:v>
                </c:pt>
                <c:pt idx="6960">
                  <c:v>2.0000000000000022</c:v>
                </c:pt>
                <c:pt idx="6961">
                  <c:v>3.0000000000000249</c:v>
                </c:pt>
                <c:pt idx="6962">
                  <c:v>2.99999999999998</c:v>
                </c:pt>
                <c:pt idx="6963">
                  <c:v>1.9999999999999569</c:v>
                </c:pt>
                <c:pt idx="6964">
                  <c:v>2.0000000000000022</c:v>
                </c:pt>
                <c:pt idx="6965">
                  <c:v>2.99999999999998</c:v>
                </c:pt>
                <c:pt idx="6966">
                  <c:v>0.99999999999997868</c:v>
                </c:pt>
                <c:pt idx="6967">
                  <c:v>0.99999999999997868</c:v>
                </c:pt>
                <c:pt idx="6968">
                  <c:v>-1.9999999999999569</c:v>
                </c:pt>
                <c:pt idx="6969">
                  <c:v>2.99999999999998</c:v>
                </c:pt>
                <c:pt idx="6970">
                  <c:v>0</c:v>
                </c:pt>
                <c:pt idx="6971">
                  <c:v>1.0000000000000231</c:v>
                </c:pt>
                <c:pt idx="6972">
                  <c:v>0</c:v>
                </c:pt>
                <c:pt idx="6973">
                  <c:v>2.0000000000000022</c:v>
                </c:pt>
                <c:pt idx="6974">
                  <c:v>0.99999999999997868</c:v>
                </c:pt>
                <c:pt idx="6975">
                  <c:v>0.99999999999997868</c:v>
                </c:pt>
                <c:pt idx="6976">
                  <c:v>0</c:v>
                </c:pt>
                <c:pt idx="6977">
                  <c:v>4.0000000000000044</c:v>
                </c:pt>
                <c:pt idx="6978">
                  <c:v>5.9999999999999609</c:v>
                </c:pt>
                <c:pt idx="6979">
                  <c:v>0</c:v>
                </c:pt>
                <c:pt idx="6980">
                  <c:v>6.0000000000000053</c:v>
                </c:pt>
                <c:pt idx="6981">
                  <c:v>-1.9999999999999569</c:v>
                </c:pt>
                <c:pt idx="6982">
                  <c:v>2.99999999999998</c:v>
                </c:pt>
                <c:pt idx="6983">
                  <c:v>6.999999999999984</c:v>
                </c:pt>
                <c:pt idx="6984">
                  <c:v>2.99999999999998</c:v>
                </c:pt>
                <c:pt idx="6985">
                  <c:v>1.9999999999999569</c:v>
                </c:pt>
                <c:pt idx="6986">
                  <c:v>2.0000000000000022</c:v>
                </c:pt>
                <c:pt idx="6987">
                  <c:v>0</c:v>
                </c:pt>
                <c:pt idx="6988">
                  <c:v>4.0000000000000044</c:v>
                </c:pt>
                <c:pt idx="6989">
                  <c:v>2.99999999999998</c:v>
                </c:pt>
                <c:pt idx="6990">
                  <c:v>1.0000000000000231</c:v>
                </c:pt>
                <c:pt idx="6991">
                  <c:v>2.0000000000000462</c:v>
                </c:pt>
                <c:pt idx="6992">
                  <c:v>4.0000000000000044</c:v>
                </c:pt>
                <c:pt idx="6993">
                  <c:v>2.99999999999998</c:v>
                </c:pt>
                <c:pt idx="6994">
                  <c:v>3.0000000000000249</c:v>
                </c:pt>
                <c:pt idx="6995">
                  <c:v>3.0000000000000249</c:v>
                </c:pt>
                <c:pt idx="6996">
                  <c:v>1.0000000000000231</c:v>
                </c:pt>
                <c:pt idx="6997">
                  <c:v>1.0000000000000231</c:v>
                </c:pt>
                <c:pt idx="6998">
                  <c:v>0</c:v>
                </c:pt>
                <c:pt idx="6999">
                  <c:v>2.0000000000000022</c:v>
                </c:pt>
                <c:pt idx="7000">
                  <c:v>-3.0000000000000249</c:v>
                </c:pt>
                <c:pt idx="7001">
                  <c:v>-1.0000000000000231</c:v>
                </c:pt>
                <c:pt idx="7002">
                  <c:v>4.9999999999999822</c:v>
                </c:pt>
                <c:pt idx="7003">
                  <c:v>7.0000000000000284</c:v>
                </c:pt>
                <c:pt idx="7004">
                  <c:v>4.0000000000000044</c:v>
                </c:pt>
                <c:pt idx="7005">
                  <c:v>0.99999999999997868</c:v>
                </c:pt>
                <c:pt idx="7006">
                  <c:v>4.0000000000000044</c:v>
                </c:pt>
                <c:pt idx="7007">
                  <c:v>0.99999999999997868</c:v>
                </c:pt>
                <c:pt idx="7008">
                  <c:v>2.0000000000000022</c:v>
                </c:pt>
                <c:pt idx="7009">
                  <c:v>6.0000000000000053</c:v>
                </c:pt>
                <c:pt idx="7010">
                  <c:v>0</c:v>
                </c:pt>
                <c:pt idx="7011">
                  <c:v>6.0000000000000053</c:v>
                </c:pt>
                <c:pt idx="7012">
                  <c:v>4.0000000000000044</c:v>
                </c:pt>
                <c:pt idx="7013">
                  <c:v>-0.99999999999997868</c:v>
                </c:pt>
                <c:pt idx="7014">
                  <c:v>2.99999999999998</c:v>
                </c:pt>
                <c:pt idx="7015">
                  <c:v>4.0000000000000044</c:v>
                </c:pt>
                <c:pt idx="7016">
                  <c:v>2.99999999999998</c:v>
                </c:pt>
                <c:pt idx="7017">
                  <c:v>3.0000000000000249</c:v>
                </c:pt>
                <c:pt idx="7018">
                  <c:v>2.0000000000000022</c:v>
                </c:pt>
                <c:pt idx="7019">
                  <c:v>4.0000000000000044</c:v>
                </c:pt>
                <c:pt idx="7020">
                  <c:v>2.99999999999998</c:v>
                </c:pt>
                <c:pt idx="7021">
                  <c:v>2.99999999999998</c:v>
                </c:pt>
                <c:pt idx="7022">
                  <c:v>0.99999999999997868</c:v>
                </c:pt>
                <c:pt idx="7023">
                  <c:v>-2.0000000000000022</c:v>
                </c:pt>
                <c:pt idx="7024">
                  <c:v>3.0000000000000249</c:v>
                </c:pt>
                <c:pt idx="7025">
                  <c:v>4.0000000000000044</c:v>
                </c:pt>
                <c:pt idx="7026">
                  <c:v>4.0000000000000044</c:v>
                </c:pt>
                <c:pt idx="7027">
                  <c:v>4.0000000000000044</c:v>
                </c:pt>
                <c:pt idx="7028">
                  <c:v>2.99999999999998</c:v>
                </c:pt>
                <c:pt idx="7029">
                  <c:v>4.0000000000000044</c:v>
                </c:pt>
                <c:pt idx="7030">
                  <c:v>2.0000000000000022</c:v>
                </c:pt>
                <c:pt idx="7031">
                  <c:v>4.9999999999999822</c:v>
                </c:pt>
                <c:pt idx="7032">
                  <c:v>4.9999999999999822</c:v>
                </c:pt>
                <c:pt idx="7033">
                  <c:v>1.9999999999999569</c:v>
                </c:pt>
                <c:pt idx="7034">
                  <c:v>4.0000000000000044</c:v>
                </c:pt>
                <c:pt idx="7035">
                  <c:v>6.0000000000000053</c:v>
                </c:pt>
                <c:pt idx="7036">
                  <c:v>4.0000000000000044</c:v>
                </c:pt>
                <c:pt idx="7037">
                  <c:v>2.99999999999998</c:v>
                </c:pt>
                <c:pt idx="7038">
                  <c:v>5.0000000000000266</c:v>
                </c:pt>
                <c:pt idx="7041">
                  <c:v>8.0000000000000071</c:v>
                </c:pt>
                <c:pt idx="7042">
                  <c:v>6.0000000000000053</c:v>
                </c:pt>
                <c:pt idx="7043">
                  <c:v>4.0000000000000044</c:v>
                </c:pt>
                <c:pt idx="7045">
                  <c:v>4.0000000000000044</c:v>
                </c:pt>
                <c:pt idx="7046">
                  <c:v>2.99999999999998</c:v>
                </c:pt>
                <c:pt idx="7047">
                  <c:v>2.0000000000000022</c:v>
                </c:pt>
                <c:pt idx="7048">
                  <c:v>9.9999999999999645</c:v>
                </c:pt>
                <c:pt idx="7049">
                  <c:v>2.99999999999998</c:v>
                </c:pt>
                <c:pt idx="7050">
                  <c:v>5.0000000000000266</c:v>
                </c:pt>
                <c:pt idx="7051">
                  <c:v>5.9999999999999609</c:v>
                </c:pt>
                <c:pt idx="7052">
                  <c:v>4.0000000000000044</c:v>
                </c:pt>
                <c:pt idx="7053">
                  <c:v>5.9999999999999609</c:v>
                </c:pt>
                <c:pt idx="7054">
                  <c:v>4.0000000000000044</c:v>
                </c:pt>
                <c:pt idx="7055">
                  <c:v>4.0000000000000044</c:v>
                </c:pt>
                <c:pt idx="7056">
                  <c:v>7.0000000000000284</c:v>
                </c:pt>
                <c:pt idx="7057">
                  <c:v>5.0000000000000711</c:v>
                </c:pt>
                <c:pt idx="7058">
                  <c:v>6.9999999999999396</c:v>
                </c:pt>
                <c:pt idx="7059">
                  <c:v>2.9999999999999361</c:v>
                </c:pt>
                <c:pt idx="7060">
                  <c:v>4.9999999999999822</c:v>
                </c:pt>
                <c:pt idx="7061">
                  <c:v>4.9999999999999822</c:v>
                </c:pt>
                <c:pt idx="7062">
                  <c:v>8.0000000000000071</c:v>
                </c:pt>
                <c:pt idx="7063">
                  <c:v>5.9999999999999609</c:v>
                </c:pt>
                <c:pt idx="7064">
                  <c:v>6.0000000000000497</c:v>
                </c:pt>
                <c:pt idx="7065">
                  <c:v>6.0000000000000497</c:v>
                </c:pt>
                <c:pt idx="7066">
                  <c:v>4.9999999999999822</c:v>
                </c:pt>
                <c:pt idx="7067">
                  <c:v>5.9999999999999609</c:v>
                </c:pt>
                <c:pt idx="7068">
                  <c:v>1.0000000000000679</c:v>
                </c:pt>
                <c:pt idx="7069">
                  <c:v>4.0000000000000044</c:v>
                </c:pt>
                <c:pt idx="7070">
                  <c:v>6.0000000000000497</c:v>
                </c:pt>
                <c:pt idx="7071">
                  <c:v>4.9999999999999822</c:v>
                </c:pt>
                <c:pt idx="7072">
                  <c:v>5.9999999999999609</c:v>
                </c:pt>
                <c:pt idx="7073">
                  <c:v>7.0000000000000284</c:v>
                </c:pt>
                <c:pt idx="7074">
                  <c:v>5.0000000000000711</c:v>
                </c:pt>
                <c:pt idx="7075">
                  <c:v>5.9999999999999609</c:v>
                </c:pt>
                <c:pt idx="7076">
                  <c:v>0.99999999999997868</c:v>
                </c:pt>
                <c:pt idx="7077">
                  <c:v>3.0000000000000249</c:v>
                </c:pt>
                <c:pt idx="7078">
                  <c:v>5.9999999999999609</c:v>
                </c:pt>
                <c:pt idx="7079">
                  <c:v>5.0000000000000711</c:v>
                </c:pt>
                <c:pt idx="7080">
                  <c:v>4.9999999999999822</c:v>
                </c:pt>
                <c:pt idx="7081">
                  <c:v>6.9999999999999396</c:v>
                </c:pt>
                <c:pt idx="7082">
                  <c:v>6.0000000000000497</c:v>
                </c:pt>
                <c:pt idx="7083">
                  <c:v>3.0000000000000249</c:v>
                </c:pt>
                <c:pt idx="7084">
                  <c:v>4.9999999999999822</c:v>
                </c:pt>
                <c:pt idx="7085">
                  <c:v>4.0000000000000044</c:v>
                </c:pt>
                <c:pt idx="7086">
                  <c:v>4.9999999999999822</c:v>
                </c:pt>
                <c:pt idx="7087">
                  <c:v>4.0000000000000044</c:v>
                </c:pt>
                <c:pt idx="7088">
                  <c:v>5.0000000000000266</c:v>
                </c:pt>
                <c:pt idx="7089">
                  <c:v>6.999999999999984</c:v>
                </c:pt>
                <c:pt idx="7090">
                  <c:v>4.0000000000000044</c:v>
                </c:pt>
                <c:pt idx="7091">
                  <c:v>4.9999999999999822</c:v>
                </c:pt>
                <c:pt idx="7092">
                  <c:v>4.9999999999999822</c:v>
                </c:pt>
                <c:pt idx="7093">
                  <c:v>8.0000000000000071</c:v>
                </c:pt>
                <c:pt idx="7094">
                  <c:v>0.99999999999997868</c:v>
                </c:pt>
                <c:pt idx="7095">
                  <c:v>3.0000000000000249</c:v>
                </c:pt>
                <c:pt idx="7096">
                  <c:v>6.0000000000000053</c:v>
                </c:pt>
                <c:pt idx="7097">
                  <c:v>5.0000000000000266</c:v>
                </c:pt>
                <c:pt idx="7098">
                  <c:v>6.0000000000000053</c:v>
                </c:pt>
                <c:pt idx="7099">
                  <c:v>4.9999999999999822</c:v>
                </c:pt>
                <c:pt idx="7100">
                  <c:v>3.0000000000000249</c:v>
                </c:pt>
                <c:pt idx="7101">
                  <c:v>8.9999999999999858</c:v>
                </c:pt>
                <c:pt idx="7102">
                  <c:v>8.0000000000000071</c:v>
                </c:pt>
                <c:pt idx="7103">
                  <c:v>9.9999999999999645</c:v>
                </c:pt>
                <c:pt idx="7104">
                  <c:v>4.0000000000000044</c:v>
                </c:pt>
                <c:pt idx="7105">
                  <c:v>5.9999999999999609</c:v>
                </c:pt>
                <c:pt idx="7106">
                  <c:v>6.0000000000000497</c:v>
                </c:pt>
                <c:pt idx="7107">
                  <c:v>4.9999999999999822</c:v>
                </c:pt>
                <c:pt idx="7108">
                  <c:v>8.0000000000000071</c:v>
                </c:pt>
                <c:pt idx="7109">
                  <c:v>7.0000000000000284</c:v>
                </c:pt>
                <c:pt idx="7110">
                  <c:v>6.9999999999999396</c:v>
                </c:pt>
                <c:pt idx="7111">
                  <c:v>4.9999999999999822</c:v>
                </c:pt>
                <c:pt idx="7112">
                  <c:v>5.9999999999999609</c:v>
                </c:pt>
                <c:pt idx="7115">
                  <c:v>4.0000000000000044</c:v>
                </c:pt>
                <c:pt idx="7116">
                  <c:v>7.0000000000000284</c:v>
                </c:pt>
                <c:pt idx="7117">
                  <c:v>6.9999999999999396</c:v>
                </c:pt>
                <c:pt idx="7118">
                  <c:v>8.0000000000000071</c:v>
                </c:pt>
                <c:pt idx="7119">
                  <c:v>3.0000000000000249</c:v>
                </c:pt>
                <c:pt idx="7120">
                  <c:v>0</c:v>
                </c:pt>
                <c:pt idx="7121">
                  <c:v>4.9999999999999822</c:v>
                </c:pt>
                <c:pt idx="7122">
                  <c:v>11.00000000000003</c:v>
                </c:pt>
                <c:pt idx="7123">
                  <c:v>5.9999999999999609</c:v>
                </c:pt>
                <c:pt idx="7124">
                  <c:v>7.0000000000000284</c:v>
                </c:pt>
                <c:pt idx="7125">
                  <c:v>5.9999999999999609</c:v>
                </c:pt>
                <c:pt idx="7126">
                  <c:v>5.0000000000000711</c:v>
                </c:pt>
                <c:pt idx="7127">
                  <c:v>4.9999999999999822</c:v>
                </c:pt>
                <c:pt idx="7128">
                  <c:v>5.9999999999999609</c:v>
                </c:pt>
                <c:pt idx="7129">
                  <c:v>0.99999999999997868</c:v>
                </c:pt>
                <c:pt idx="7131">
                  <c:v>5.9999999999999609</c:v>
                </c:pt>
                <c:pt idx="7132">
                  <c:v>5.9999999999999609</c:v>
                </c:pt>
                <c:pt idx="7133">
                  <c:v>3.0000000000000249</c:v>
                </c:pt>
                <c:pt idx="7134">
                  <c:v>4.0000000000000044</c:v>
                </c:pt>
                <c:pt idx="7135">
                  <c:v>4.0000000000000044</c:v>
                </c:pt>
                <c:pt idx="7136">
                  <c:v>4.0000000000000044</c:v>
                </c:pt>
                <c:pt idx="7137">
                  <c:v>3.0000000000000249</c:v>
                </c:pt>
                <c:pt idx="7138">
                  <c:v>7.0000000000000284</c:v>
                </c:pt>
                <c:pt idx="7139">
                  <c:v>4.0000000000000044</c:v>
                </c:pt>
                <c:pt idx="7140">
                  <c:v>4.9999999999999822</c:v>
                </c:pt>
                <c:pt idx="7141">
                  <c:v>5.9999999999999609</c:v>
                </c:pt>
                <c:pt idx="7142">
                  <c:v>6.0000000000000497</c:v>
                </c:pt>
                <c:pt idx="7143">
                  <c:v>4.0000000000000044</c:v>
                </c:pt>
                <c:pt idx="7144">
                  <c:v>6.0000000000000497</c:v>
                </c:pt>
                <c:pt idx="7145">
                  <c:v>4.9999999999999822</c:v>
                </c:pt>
                <c:pt idx="7146">
                  <c:v>4.0000000000000044</c:v>
                </c:pt>
                <c:pt idx="7147">
                  <c:v>6.0000000000000497</c:v>
                </c:pt>
                <c:pt idx="7148">
                  <c:v>7.0000000000000284</c:v>
                </c:pt>
                <c:pt idx="7150">
                  <c:v>5.9999999999999609</c:v>
                </c:pt>
                <c:pt idx="7151">
                  <c:v>5.9999999999999609</c:v>
                </c:pt>
                <c:pt idx="7152">
                  <c:v>8.9999999999999858</c:v>
                </c:pt>
                <c:pt idx="7153">
                  <c:v>8.0000000000000071</c:v>
                </c:pt>
                <c:pt idx="7154">
                  <c:v>4.0000000000000044</c:v>
                </c:pt>
                <c:pt idx="7155">
                  <c:v>8.0000000000000071</c:v>
                </c:pt>
                <c:pt idx="7156">
                  <c:v>4.0000000000000044</c:v>
                </c:pt>
                <c:pt idx="7157">
                  <c:v>8.9999999999999858</c:v>
                </c:pt>
                <c:pt idx="7158">
                  <c:v>4.9999999999999822</c:v>
                </c:pt>
                <c:pt idx="7159">
                  <c:v>5.9999999999999609</c:v>
                </c:pt>
                <c:pt idx="7160">
                  <c:v>8.9999999999999858</c:v>
                </c:pt>
                <c:pt idx="7161">
                  <c:v>0.99999999999997868</c:v>
                </c:pt>
                <c:pt idx="7162">
                  <c:v>3.0000000000000249</c:v>
                </c:pt>
                <c:pt idx="7163">
                  <c:v>1.9999999999999569</c:v>
                </c:pt>
                <c:pt idx="7164">
                  <c:v>8.9999999999999858</c:v>
                </c:pt>
                <c:pt idx="7165">
                  <c:v>4.9999999999999822</c:v>
                </c:pt>
                <c:pt idx="7166">
                  <c:v>12.999999999999989</c:v>
                </c:pt>
                <c:pt idx="7167">
                  <c:v>1.9999999999999569</c:v>
                </c:pt>
                <c:pt idx="7168">
                  <c:v>6.0000000000000497</c:v>
                </c:pt>
                <c:pt idx="7169">
                  <c:v>7.0000000000000284</c:v>
                </c:pt>
                <c:pt idx="7170">
                  <c:v>6.9999999999999396</c:v>
                </c:pt>
                <c:pt idx="7171">
                  <c:v>5.9999999999999609</c:v>
                </c:pt>
                <c:pt idx="7172">
                  <c:v>2.9999999999999361</c:v>
                </c:pt>
                <c:pt idx="7173">
                  <c:v>8.0000000000000071</c:v>
                </c:pt>
                <c:pt idx="7174">
                  <c:v>5.0000000000000711</c:v>
                </c:pt>
                <c:pt idx="7175">
                  <c:v>8.0000000000000071</c:v>
                </c:pt>
                <c:pt idx="7176">
                  <c:v>8.0000000000000071</c:v>
                </c:pt>
                <c:pt idx="7177">
                  <c:v>10.00000000000005</c:v>
                </c:pt>
                <c:pt idx="7178">
                  <c:v>10.00000000000005</c:v>
                </c:pt>
                <c:pt idx="7179">
                  <c:v>7.0000000000000284</c:v>
                </c:pt>
                <c:pt idx="7180">
                  <c:v>1.0000000000000679</c:v>
                </c:pt>
                <c:pt idx="7181">
                  <c:v>8.9999999999999858</c:v>
                </c:pt>
                <c:pt idx="7182">
                  <c:v>8.9999999999999858</c:v>
                </c:pt>
                <c:pt idx="7183">
                  <c:v>4.9999999999999822</c:v>
                </c:pt>
                <c:pt idx="7184">
                  <c:v>8.9999999999999858</c:v>
                </c:pt>
                <c:pt idx="7185">
                  <c:v>13.99999999999997</c:v>
                </c:pt>
                <c:pt idx="7186">
                  <c:v>8.0000000000000071</c:v>
                </c:pt>
                <c:pt idx="7187">
                  <c:v>6.0000000000000497</c:v>
                </c:pt>
                <c:pt idx="7188">
                  <c:v>2.9999999999999361</c:v>
                </c:pt>
                <c:pt idx="7189">
                  <c:v>8.0000000000000071</c:v>
                </c:pt>
                <c:pt idx="7190">
                  <c:v>8.0000000000000071</c:v>
                </c:pt>
                <c:pt idx="7191">
                  <c:v>8.0000000000000071</c:v>
                </c:pt>
                <c:pt idx="7192">
                  <c:v>6.0000000000000497</c:v>
                </c:pt>
                <c:pt idx="7193">
                  <c:v>9.9999999999999645</c:v>
                </c:pt>
                <c:pt idx="7194">
                  <c:v>8.9999999999999858</c:v>
                </c:pt>
                <c:pt idx="7195">
                  <c:v>12.000000000000011</c:v>
                </c:pt>
                <c:pt idx="7196">
                  <c:v>16.000000000000011</c:v>
                </c:pt>
                <c:pt idx="7197">
                  <c:v>14.99999999999995</c:v>
                </c:pt>
                <c:pt idx="7198">
                  <c:v>8.0000000000000071</c:v>
                </c:pt>
                <c:pt idx="7199">
                  <c:v>11.00000000000003</c:v>
                </c:pt>
                <c:pt idx="7200">
                  <c:v>9.0000000000000746</c:v>
                </c:pt>
                <c:pt idx="7201">
                  <c:v>10.99999999999994</c:v>
                </c:pt>
                <c:pt idx="7202">
                  <c:v>8.9999999999999858</c:v>
                </c:pt>
                <c:pt idx="7203">
                  <c:v>8.9999999999999858</c:v>
                </c:pt>
                <c:pt idx="7204">
                  <c:v>11.00000000000003</c:v>
                </c:pt>
                <c:pt idx="7205">
                  <c:v>9.0000000000000746</c:v>
                </c:pt>
                <c:pt idx="7206">
                  <c:v>8.9999999999999858</c:v>
                </c:pt>
                <c:pt idx="7207">
                  <c:v>5.9999999999999609</c:v>
                </c:pt>
                <c:pt idx="7208">
                  <c:v>12.000000000000011</c:v>
                </c:pt>
                <c:pt idx="7209">
                  <c:v>6.0000000000000497</c:v>
                </c:pt>
                <c:pt idx="7210">
                  <c:v>5.9999999999999609</c:v>
                </c:pt>
                <c:pt idx="7211">
                  <c:v>11.00000000000003</c:v>
                </c:pt>
                <c:pt idx="7212">
                  <c:v>6.0000000000000497</c:v>
                </c:pt>
                <c:pt idx="7213">
                  <c:v>8.9999999999999858</c:v>
                </c:pt>
                <c:pt idx="7214">
                  <c:v>4.9999999999999822</c:v>
                </c:pt>
                <c:pt idx="7215">
                  <c:v>8.9999999999999858</c:v>
                </c:pt>
                <c:pt idx="7216">
                  <c:v>9.9999999999999645</c:v>
                </c:pt>
                <c:pt idx="7217">
                  <c:v>6.9999999999999396</c:v>
                </c:pt>
                <c:pt idx="7218">
                  <c:v>8.0000000000000071</c:v>
                </c:pt>
                <c:pt idx="7219">
                  <c:v>10.99999999999994</c:v>
                </c:pt>
                <c:pt idx="7220">
                  <c:v>10.99999999999994</c:v>
                </c:pt>
                <c:pt idx="7221">
                  <c:v>4.0000000000000044</c:v>
                </c:pt>
                <c:pt idx="7222">
                  <c:v>8.9999999999999858</c:v>
                </c:pt>
                <c:pt idx="7223">
                  <c:v>4.0000000000000044</c:v>
                </c:pt>
                <c:pt idx="7224">
                  <c:v>12.000000000000011</c:v>
                </c:pt>
                <c:pt idx="7225">
                  <c:v>16.999999999999989</c:v>
                </c:pt>
                <c:pt idx="7226">
                  <c:v>17.999999999999972</c:v>
                </c:pt>
                <c:pt idx="7227">
                  <c:v>20.000000000000021</c:v>
                </c:pt>
                <c:pt idx="7228">
                  <c:v>15.000000000000041</c:v>
                </c:pt>
                <c:pt idx="7229">
                  <c:v>16.000000000000011</c:v>
                </c:pt>
                <c:pt idx="7230">
                  <c:v>18.99999999999995</c:v>
                </c:pt>
                <c:pt idx="7231">
                  <c:v>12.000000000000011</c:v>
                </c:pt>
                <c:pt idx="7232">
                  <c:v>16.999999999999989</c:v>
                </c:pt>
                <c:pt idx="7233">
                  <c:v>12.999999999999989</c:v>
                </c:pt>
                <c:pt idx="7234">
                  <c:v>9.9999999999999645</c:v>
                </c:pt>
                <c:pt idx="7235">
                  <c:v>14.00000000000006</c:v>
                </c:pt>
                <c:pt idx="7236">
                  <c:v>16.000000000000011</c:v>
                </c:pt>
                <c:pt idx="7237">
                  <c:v>11.00000000000003</c:v>
                </c:pt>
                <c:pt idx="7238">
                  <c:v>11.00000000000003</c:v>
                </c:pt>
                <c:pt idx="7239">
                  <c:v>10.00000000000005</c:v>
                </c:pt>
                <c:pt idx="7240">
                  <c:v>11.00000000000003</c:v>
                </c:pt>
                <c:pt idx="7241">
                  <c:v>14.99999999999995</c:v>
                </c:pt>
                <c:pt idx="7242">
                  <c:v>8.0000000000000071</c:v>
                </c:pt>
                <c:pt idx="7243">
                  <c:v>17.000000000000082</c:v>
                </c:pt>
                <c:pt idx="7244">
                  <c:v>10.00000000000005</c:v>
                </c:pt>
                <c:pt idx="7245">
                  <c:v>7.0000000000000284</c:v>
                </c:pt>
                <c:pt idx="7246">
                  <c:v>13.99999999999997</c:v>
                </c:pt>
                <c:pt idx="7247">
                  <c:v>13.99999999999997</c:v>
                </c:pt>
                <c:pt idx="7248">
                  <c:v>13.99999999999997</c:v>
                </c:pt>
                <c:pt idx="7249">
                  <c:v>11.00000000000003</c:v>
                </c:pt>
                <c:pt idx="7250">
                  <c:v>10.99999999999994</c:v>
                </c:pt>
                <c:pt idx="7251">
                  <c:v>10.99999999999994</c:v>
                </c:pt>
                <c:pt idx="7252">
                  <c:v>9.0000000000000746</c:v>
                </c:pt>
                <c:pt idx="7253">
                  <c:v>8.0000000000000071</c:v>
                </c:pt>
                <c:pt idx="7254">
                  <c:v>12.000000000000011</c:v>
                </c:pt>
                <c:pt idx="7255">
                  <c:v>11.99999999999992</c:v>
                </c:pt>
                <c:pt idx="7256">
                  <c:v>12.000000000000011</c:v>
                </c:pt>
                <c:pt idx="7257">
                  <c:v>12.000000000000011</c:v>
                </c:pt>
                <c:pt idx="7258">
                  <c:v>15.999999999999931</c:v>
                </c:pt>
                <c:pt idx="7259">
                  <c:v>12.000000000000011</c:v>
                </c:pt>
                <c:pt idx="7260">
                  <c:v>12.999999999999989</c:v>
                </c:pt>
                <c:pt idx="7261">
                  <c:v>16.000000000000011</c:v>
                </c:pt>
                <c:pt idx="7262">
                  <c:v>3.0000000000000249</c:v>
                </c:pt>
                <c:pt idx="7263">
                  <c:v>10.00000000000005</c:v>
                </c:pt>
                <c:pt idx="7264">
                  <c:v>15.000000000000041</c:v>
                </c:pt>
                <c:pt idx="7265">
                  <c:v>12.999999999999989</c:v>
                </c:pt>
                <c:pt idx="7266">
                  <c:v>13.99999999999997</c:v>
                </c:pt>
                <c:pt idx="7267">
                  <c:v>14.99999999999995</c:v>
                </c:pt>
                <c:pt idx="7268">
                  <c:v>10.99999999999994</c:v>
                </c:pt>
                <c:pt idx="7269">
                  <c:v>12.999999999999989</c:v>
                </c:pt>
                <c:pt idx="7270">
                  <c:v>16.999999999999989</c:v>
                </c:pt>
                <c:pt idx="7271">
                  <c:v>10.99999999999994</c:v>
                </c:pt>
                <c:pt idx="7272">
                  <c:v>12.999999999999989</c:v>
                </c:pt>
                <c:pt idx="7273">
                  <c:v>16.000000000000011</c:v>
                </c:pt>
                <c:pt idx="7274">
                  <c:v>11.00000000000003</c:v>
                </c:pt>
                <c:pt idx="7275">
                  <c:v>17.000000000000082</c:v>
                </c:pt>
                <c:pt idx="7276">
                  <c:v>16.999999999999989</c:v>
                </c:pt>
                <c:pt idx="7277">
                  <c:v>15.000000000000041</c:v>
                </c:pt>
                <c:pt idx="7278">
                  <c:v>16.999999999999989</c:v>
                </c:pt>
                <c:pt idx="7279">
                  <c:v>12.999999999999989</c:v>
                </c:pt>
                <c:pt idx="7280">
                  <c:v>18.000000000000011</c:v>
                </c:pt>
                <c:pt idx="7281">
                  <c:v>18.00000000000006</c:v>
                </c:pt>
                <c:pt idx="7282">
                  <c:v>11.00000000000003</c:v>
                </c:pt>
                <c:pt idx="7283">
                  <c:v>19.000000000000039</c:v>
                </c:pt>
                <c:pt idx="7284">
                  <c:v>11.00000000000003</c:v>
                </c:pt>
                <c:pt idx="7285">
                  <c:v>11.00000000000003</c:v>
                </c:pt>
                <c:pt idx="7286">
                  <c:v>15.000000000000041</c:v>
                </c:pt>
                <c:pt idx="7287">
                  <c:v>16.999999999999989</c:v>
                </c:pt>
                <c:pt idx="7288">
                  <c:v>18.99999999999995</c:v>
                </c:pt>
                <c:pt idx="7289">
                  <c:v>19.000000000000039</c:v>
                </c:pt>
                <c:pt idx="7290">
                  <c:v>9.9999999999999645</c:v>
                </c:pt>
                <c:pt idx="7291">
                  <c:v>18.99999999999995</c:v>
                </c:pt>
                <c:pt idx="7292">
                  <c:v>14.00000000000006</c:v>
                </c:pt>
                <c:pt idx="7293">
                  <c:v>11.00000000000003</c:v>
                </c:pt>
                <c:pt idx="7294">
                  <c:v>12.999999999999989</c:v>
                </c:pt>
                <c:pt idx="7295">
                  <c:v>15.000000000000041</c:v>
                </c:pt>
                <c:pt idx="7296">
                  <c:v>16.999999999999989</c:v>
                </c:pt>
                <c:pt idx="7297">
                  <c:v>8.9999999999999858</c:v>
                </c:pt>
                <c:pt idx="7298">
                  <c:v>16.000000000000011</c:v>
                </c:pt>
                <c:pt idx="7302">
                  <c:v>13.99999999999997</c:v>
                </c:pt>
                <c:pt idx="7303">
                  <c:v>7.0000000000000284</c:v>
                </c:pt>
                <c:pt idx="7306">
                  <c:v>-0.99999999999997868</c:v>
                </c:pt>
                <c:pt idx="7307">
                  <c:v>10.99999999999994</c:v>
                </c:pt>
                <c:pt idx="7308">
                  <c:v>7.0000000000000284</c:v>
                </c:pt>
                <c:pt idx="7309">
                  <c:v>10.00000000000005</c:v>
                </c:pt>
                <c:pt idx="7310">
                  <c:v>14.99999999999995</c:v>
                </c:pt>
                <c:pt idx="7311">
                  <c:v>11.00000000000003</c:v>
                </c:pt>
                <c:pt idx="7312">
                  <c:v>13.99999999999997</c:v>
                </c:pt>
                <c:pt idx="7313">
                  <c:v>11.00000000000003</c:v>
                </c:pt>
                <c:pt idx="7314">
                  <c:v>13.99999999999997</c:v>
                </c:pt>
                <c:pt idx="7315">
                  <c:v>8.9999999999999858</c:v>
                </c:pt>
                <c:pt idx="7316">
                  <c:v>11.99999999999997</c:v>
                </c:pt>
                <c:pt idx="7317">
                  <c:v>10.000000000000011</c:v>
                </c:pt>
                <c:pt idx="7318">
                  <c:v>14.999999999999989</c:v>
                </c:pt>
                <c:pt idx="7319">
                  <c:v>11.00000000000003</c:v>
                </c:pt>
                <c:pt idx="7320">
                  <c:v>27</c:v>
                </c:pt>
                <c:pt idx="7321">
                  <c:v>9.9999999999999645</c:v>
                </c:pt>
                <c:pt idx="7322">
                  <c:v>15.99999999999997</c:v>
                </c:pt>
                <c:pt idx="7323">
                  <c:v>10.00000000000005</c:v>
                </c:pt>
                <c:pt idx="7324">
                  <c:v>13.99999999999997</c:v>
                </c:pt>
                <c:pt idx="7325">
                  <c:v>15.000000000000041</c:v>
                </c:pt>
                <c:pt idx="7326">
                  <c:v>16.999999999999989</c:v>
                </c:pt>
                <c:pt idx="7327">
                  <c:v>12.000000000000011</c:v>
                </c:pt>
                <c:pt idx="7328">
                  <c:v>12.000000000000011</c:v>
                </c:pt>
                <c:pt idx="7329">
                  <c:v>12.000000000000011</c:v>
                </c:pt>
                <c:pt idx="7330">
                  <c:v>6.999999999999984</c:v>
                </c:pt>
                <c:pt idx="7331">
                  <c:v>16.999999999999989</c:v>
                </c:pt>
                <c:pt idx="7332">
                  <c:v>13.99999999999997</c:v>
                </c:pt>
                <c:pt idx="7333">
                  <c:v>6.999999999999984</c:v>
                </c:pt>
                <c:pt idx="7334">
                  <c:v>10.000000000000011</c:v>
                </c:pt>
                <c:pt idx="7335">
                  <c:v>20.99999999999995</c:v>
                </c:pt>
                <c:pt idx="7336">
                  <c:v>13.99999999999997</c:v>
                </c:pt>
                <c:pt idx="7337">
                  <c:v>15.000000000000041</c:v>
                </c:pt>
                <c:pt idx="7338">
                  <c:v>10.000000000000011</c:v>
                </c:pt>
                <c:pt idx="7339">
                  <c:v>14.999999999999989</c:v>
                </c:pt>
                <c:pt idx="7340">
                  <c:v>17.999999999999972</c:v>
                </c:pt>
                <c:pt idx="7341">
                  <c:v>12.000000000000011</c:v>
                </c:pt>
                <c:pt idx="7342">
                  <c:v>15.000000000000041</c:v>
                </c:pt>
                <c:pt idx="7343">
                  <c:v>14.000000000000011</c:v>
                </c:pt>
                <c:pt idx="7344">
                  <c:v>12.999999999999989</c:v>
                </c:pt>
                <c:pt idx="7345">
                  <c:v>12.000000000000011</c:v>
                </c:pt>
                <c:pt idx="7346">
                  <c:v>13.99999999999997</c:v>
                </c:pt>
                <c:pt idx="7347">
                  <c:v>8.0000000000000071</c:v>
                </c:pt>
                <c:pt idx="7348">
                  <c:v>6.999999999999984</c:v>
                </c:pt>
                <c:pt idx="7349">
                  <c:v>15.99999999999997</c:v>
                </c:pt>
                <c:pt idx="7350">
                  <c:v>16.000000000000011</c:v>
                </c:pt>
                <c:pt idx="7351">
                  <c:v>24.000000000000021</c:v>
                </c:pt>
                <c:pt idx="7352">
                  <c:v>21.999999999999979</c:v>
                </c:pt>
                <c:pt idx="7353">
                  <c:v>32.000000000000028</c:v>
                </c:pt>
                <c:pt idx="7354">
                  <c:v>21</c:v>
                </c:pt>
                <c:pt idx="7355">
                  <c:v>22.000000000000021</c:v>
                </c:pt>
                <c:pt idx="7356">
                  <c:v>14.999999999999989</c:v>
                </c:pt>
                <c:pt idx="7357">
                  <c:v>23</c:v>
                </c:pt>
                <c:pt idx="7358">
                  <c:v>16.999999999999989</c:v>
                </c:pt>
                <c:pt idx="7359">
                  <c:v>25</c:v>
                </c:pt>
                <c:pt idx="7360">
                  <c:v>30.999999999999961</c:v>
                </c:pt>
                <c:pt idx="7361">
                  <c:v>29.999999999999979</c:v>
                </c:pt>
                <c:pt idx="7362">
                  <c:v>22.99999999999995</c:v>
                </c:pt>
                <c:pt idx="7365">
                  <c:v>23.000000000000039</c:v>
                </c:pt>
                <c:pt idx="7366">
                  <c:v>18.999999999999989</c:v>
                </c:pt>
                <c:pt idx="7367">
                  <c:v>23.999999999999979</c:v>
                </c:pt>
                <c:pt idx="7368">
                  <c:v>21.000000000000039</c:v>
                </c:pt>
                <c:pt idx="7369">
                  <c:v>18.99999999999995</c:v>
                </c:pt>
                <c:pt idx="7370">
                  <c:v>27.00000000000005</c:v>
                </c:pt>
                <c:pt idx="7371">
                  <c:v>20.000000000000021</c:v>
                </c:pt>
                <c:pt idx="7372">
                  <c:v>20.000000000000021</c:v>
                </c:pt>
                <c:pt idx="7373">
                  <c:v>20.000000000000021</c:v>
                </c:pt>
                <c:pt idx="7374">
                  <c:v>24.000000000000021</c:v>
                </c:pt>
                <c:pt idx="7375">
                  <c:v>27.999999999999979</c:v>
                </c:pt>
                <c:pt idx="7376">
                  <c:v>26.999999999999961</c:v>
                </c:pt>
                <c:pt idx="7377">
                  <c:v>22.00000000000006</c:v>
                </c:pt>
                <c:pt idx="7378">
                  <c:v>14.99999999999995</c:v>
                </c:pt>
                <c:pt idx="7379">
                  <c:v>26.000000000000021</c:v>
                </c:pt>
                <c:pt idx="7380">
                  <c:v>30.999999999999961</c:v>
                </c:pt>
                <c:pt idx="7381">
                  <c:v>26.000000000000021</c:v>
                </c:pt>
                <c:pt idx="7382">
                  <c:v>23.999999999999929</c:v>
                </c:pt>
                <c:pt idx="7383">
                  <c:v>27.00000000000005</c:v>
                </c:pt>
                <c:pt idx="7384">
                  <c:v>23.000000000000039</c:v>
                </c:pt>
                <c:pt idx="7385">
                  <c:v>19.999999999999929</c:v>
                </c:pt>
                <c:pt idx="7386">
                  <c:v>21</c:v>
                </c:pt>
                <c:pt idx="7387">
                  <c:v>28.000000000000021</c:v>
                </c:pt>
                <c:pt idx="7388">
                  <c:v>17.999999999999972</c:v>
                </c:pt>
                <c:pt idx="7389">
                  <c:v>22.99999999999995</c:v>
                </c:pt>
                <c:pt idx="7390">
                  <c:v>18.00000000000006</c:v>
                </c:pt>
                <c:pt idx="7391">
                  <c:v>20.000000000000021</c:v>
                </c:pt>
                <c:pt idx="7393">
                  <c:v>26.999999999999961</c:v>
                </c:pt>
                <c:pt idx="7394">
                  <c:v>20.000000000000021</c:v>
                </c:pt>
                <c:pt idx="7395">
                  <c:v>17.999999999999972</c:v>
                </c:pt>
                <c:pt idx="7396">
                  <c:v>21</c:v>
                </c:pt>
                <c:pt idx="7397">
                  <c:v>12.999999999999989</c:v>
                </c:pt>
                <c:pt idx="7398">
                  <c:v>21</c:v>
                </c:pt>
                <c:pt idx="7399">
                  <c:v>20.000000000000021</c:v>
                </c:pt>
                <c:pt idx="7400">
                  <c:v>29.999999999999979</c:v>
                </c:pt>
                <c:pt idx="7401">
                  <c:v>20.000000000000021</c:v>
                </c:pt>
                <c:pt idx="7402">
                  <c:v>16.999999999999989</c:v>
                </c:pt>
                <c:pt idx="7403">
                  <c:v>16.000000000000011</c:v>
                </c:pt>
                <c:pt idx="7404">
                  <c:v>24.000000000000021</c:v>
                </c:pt>
                <c:pt idx="7405">
                  <c:v>21</c:v>
                </c:pt>
                <c:pt idx="7406">
                  <c:v>20.000000000000021</c:v>
                </c:pt>
                <c:pt idx="7407">
                  <c:v>23.000000000000039</c:v>
                </c:pt>
                <c:pt idx="7408">
                  <c:v>18.00000000000006</c:v>
                </c:pt>
                <c:pt idx="7409">
                  <c:v>20.000000000000021</c:v>
                </c:pt>
                <c:pt idx="7410">
                  <c:v>21.999999999999979</c:v>
                </c:pt>
                <c:pt idx="7411">
                  <c:v>21</c:v>
                </c:pt>
                <c:pt idx="7412">
                  <c:v>21.999999999999979</c:v>
                </c:pt>
                <c:pt idx="7413">
                  <c:v>16.000000000000011</c:v>
                </c:pt>
                <c:pt idx="7414">
                  <c:v>18.99999999999995</c:v>
                </c:pt>
                <c:pt idx="7415">
                  <c:v>26.000000000000071</c:v>
                </c:pt>
                <c:pt idx="7416">
                  <c:v>21</c:v>
                </c:pt>
                <c:pt idx="7417">
                  <c:v>24.000000000000021</c:v>
                </c:pt>
                <c:pt idx="7418">
                  <c:v>19.999999999999929</c:v>
                </c:pt>
                <c:pt idx="7419">
                  <c:v>31.99999999999994</c:v>
                </c:pt>
                <c:pt idx="7420">
                  <c:v>23.000000000000039</c:v>
                </c:pt>
                <c:pt idx="7421">
                  <c:v>25</c:v>
                </c:pt>
                <c:pt idx="7422">
                  <c:v>20.000000000000021</c:v>
                </c:pt>
                <c:pt idx="7423">
                  <c:v>18.00000000000006</c:v>
                </c:pt>
                <c:pt idx="7424">
                  <c:v>22.99999999999995</c:v>
                </c:pt>
                <c:pt idx="7425">
                  <c:v>22.00000000000006</c:v>
                </c:pt>
                <c:pt idx="7426">
                  <c:v>17.999999999999972</c:v>
                </c:pt>
                <c:pt idx="7427">
                  <c:v>22.99999999999995</c:v>
                </c:pt>
                <c:pt idx="7428">
                  <c:v>15.000000000000041</c:v>
                </c:pt>
                <c:pt idx="7429">
                  <c:v>18.99999999999995</c:v>
                </c:pt>
                <c:pt idx="7430">
                  <c:v>16.999999999999989</c:v>
                </c:pt>
                <c:pt idx="7431">
                  <c:v>19.000000000000039</c:v>
                </c:pt>
                <c:pt idx="7432">
                  <c:v>16.000000000000011</c:v>
                </c:pt>
                <c:pt idx="7433">
                  <c:v>21.999999999999979</c:v>
                </c:pt>
                <c:pt idx="7434">
                  <c:v>25.999999999999979</c:v>
                </c:pt>
                <c:pt idx="7435">
                  <c:v>21</c:v>
                </c:pt>
                <c:pt idx="7436">
                  <c:v>16.000000000000011</c:v>
                </c:pt>
                <c:pt idx="7437">
                  <c:v>8.9999999999999858</c:v>
                </c:pt>
                <c:pt idx="7438">
                  <c:v>18.99999999999995</c:v>
                </c:pt>
                <c:pt idx="7439">
                  <c:v>16.999999999999989</c:v>
                </c:pt>
                <c:pt idx="7440">
                  <c:v>25</c:v>
                </c:pt>
                <c:pt idx="7441">
                  <c:v>18.99999999999995</c:v>
                </c:pt>
                <c:pt idx="7442">
                  <c:v>21.999999999999979</c:v>
                </c:pt>
                <c:pt idx="7443">
                  <c:v>20.000000000000021</c:v>
                </c:pt>
                <c:pt idx="7444">
                  <c:v>14.99999999999995</c:v>
                </c:pt>
                <c:pt idx="7445">
                  <c:v>20.000000000000021</c:v>
                </c:pt>
                <c:pt idx="7446">
                  <c:v>25</c:v>
                </c:pt>
                <c:pt idx="7447">
                  <c:v>23.000000000000039</c:v>
                </c:pt>
                <c:pt idx="7448">
                  <c:v>33.999999999999993</c:v>
                </c:pt>
                <c:pt idx="7449">
                  <c:v>22.00000000000006</c:v>
                </c:pt>
                <c:pt idx="7450">
                  <c:v>24.000000000000021</c:v>
                </c:pt>
                <c:pt idx="7451">
                  <c:v>17.999999999999972</c:v>
                </c:pt>
                <c:pt idx="7452">
                  <c:v>16.000000000000011</c:v>
                </c:pt>
                <c:pt idx="7453">
                  <c:v>27.00000000000005</c:v>
                </c:pt>
                <c:pt idx="7454">
                  <c:v>16.999999999999989</c:v>
                </c:pt>
                <c:pt idx="7455">
                  <c:v>16.999999999999989</c:v>
                </c:pt>
                <c:pt idx="7456">
                  <c:v>18.99999999999995</c:v>
                </c:pt>
                <c:pt idx="7457">
                  <c:v>15.000000000000041</c:v>
                </c:pt>
                <c:pt idx="7458">
                  <c:v>20.000000000000021</c:v>
                </c:pt>
                <c:pt idx="7459">
                  <c:v>19.000000000000039</c:v>
                </c:pt>
                <c:pt idx="7460">
                  <c:v>16.000000000000011</c:v>
                </c:pt>
                <c:pt idx="7461">
                  <c:v>21.999999999999979</c:v>
                </c:pt>
                <c:pt idx="7462">
                  <c:v>12.000000000000011</c:v>
                </c:pt>
                <c:pt idx="7463">
                  <c:v>21</c:v>
                </c:pt>
                <c:pt idx="7464">
                  <c:v>18.99999999999995</c:v>
                </c:pt>
                <c:pt idx="7465">
                  <c:v>14.99999999999995</c:v>
                </c:pt>
                <c:pt idx="7466">
                  <c:v>17.999999999999972</c:v>
                </c:pt>
                <c:pt idx="7467">
                  <c:v>19.999999999999929</c:v>
                </c:pt>
                <c:pt idx="7468">
                  <c:v>19.000000000000039</c:v>
                </c:pt>
                <c:pt idx="7469">
                  <c:v>21</c:v>
                </c:pt>
                <c:pt idx="7470">
                  <c:v>21</c:v>
                </c:pt>
                <c:pt idx="7471">
                  <c:v>12.999999999999989</c:v>
                </c:pt>
                <c:pt idx="7472">
                  <c:v>21.999999999999979</c:v>
                </c:pt>
                <c:pt idx="7473">
                  <c:v>25</c:v>
                </c:pt>
                <c:pt idx="7474">
                  <c:v>16.000000000000011</c:v>
                </c:pt>
                <c:pt idx="7475">
                  <c:v>21</c:v>
                </c:pt>
                <c:pt idx="7476">
                  <c:v>29</c:v>
                </c:pt>
                <c:pt idx="7477">
                  <c:v>25.999999999999979</c:v>
                </c:pt>
                <c:pt idx="7478">
                  <c:v>25.999999999999979</c:v>
                </c:pt>
                <c:pt idx="7479">
                  <c:v>21</c:v>
                </c:pt>
                <c:pt idx="7480">
                  <c:v>20.000000000000021</c:v>
                </c:pt>
                <c:pt idx="7481">
                  <c:v>23.999999999999929</c:v>
                </c:pt>
                <c:pt idx="7482">
                  <c:v>17.999999999999972</c:v>
                </c:pt>
                <c:pt idx="7483">
                  <c:v>20.000000000000021</c:v>
                </c:pt>
                <c:pt idx="7484">
                  <c:v>22.00000000000006</c:v>
                </c:pt>
                <c:pt idx="7485">
                  <c:v>25</c:v>
                </c:pt>
                <c:pt idx="7486">
                  <c:v>25.999999999999979</c:v>
                </c:pt>
                <c:pt idx="7487">
                  <c:v>21</c:v>
                </c:pt>
                <c:pt idx="7488">
                  <c:v>22.99999999999995</c:v>
                </c:pt>
                <c:pt idx="7489">
                  <c:v>29</c:v>
                </c:pt>
                <c:pt idx="7490">
                  <c:v>28.000000000000021</c:v>
                </c:pt>
                <c:pt idx="7491">
                  <c:v>30.000000000000071</c:v>
                </c:pt>
                <c:pt idx="7492">
                  <c:v>36.000000000000028</c:v>
                </c:pt>
                <c:pt idx="7493">
                  <c:v>33.999999999999993</c:v>
                </c:pt>
                <c:pt idx="7494">
                  <c:v>37.999999999999993</c:v>
                </c:pt>
                <c:pt idx="7495">
                  <c:v>29.999999999999979</c:v>
                </c:pt>
                <c:pt idx="7496">
                  <c:v>27.00000000000005</c:v>
                </c:pt>
                <c:pt idx="7497">
                  <c:v>30.999999999999961</c:v>
                </c:pt>
                <c:pt idx="7498">
                  <c:v>23.999999999999929</c:v>
                </c:pt>
                <c:pt idx="7499">
                  <c:v>25</c:v>
                </c:pt>
                <c:pt idx="7500">
                  <c:v>39.000000000000007</c:v>
                </c:pt>
                <c:pt idx="7501">
                  <c:v>33.999999999999993</c:v>
                </c:pt>
                <c:pt idx="7502">
                  <c:v>25</c:v>
                </c:pt>
                <c:pt idx="7503">
                  <c:v>39.000000000000057</c:v>
                </c:pt>
                <c:pt idx="7504">
                  <c:v>27.999999999999979</c:v>
                </c:pt>
                <c:pt idx="7505">
                  <c:v>33.000000000000007</c:v>
                </c:pt>
                <c:pt idx="7506">
                  <c:v>40.999999999999972</c:v>
                </c:pt>
                <c:pt idx="7507">
                  <c:v>29.00000000000005</c:v>
                </c:pt>
                <c:pt idx="7508">
                  <c:v>46.999999999999972</c:v>
                </c:pt>
                <c:pt idx="7509">
                  <c:v>31.00000000000005</c:v>
                </c:pt>
                <c:pt idx="7510">
                  <c:v>23.000000000000039</c:v>
                </c:pt>
                <c:pt idx="7511">
                  <c:v>26.999999999999961</c:v>
                </c:pt>
                <c:pt idx="7512">
                  <c:v>20.000000000000021</c:v>
                </c:pt>
                <c:pt idx="7513">
                  <c:v>16.000000000000011</c:v>
                </c:pt>
                <c:pt idx="7514">
                  <c:v>22.00000000000006</c:v>
                </c:pt>
                <c:pt idx="7515">
                  <c:v>21</c:v>
                </c:pt>
                <c:pt idx="7516">
                  <c:v>20.000000000000021</c:v>
                </c:pt>
                <c:pt idx="7517">
                  <c:v>28.000000000000021</c:v>
                </c:pt>
                <c:pt idx="7518">
                  <c:v>33.000000000000007</c:v>
                </c:pt>
                <c:pt idx="7519">
                  <c:v>31.99999999999994</c:v>
                </c:pt>
                <c:pt idx="7520">
                  <c:v>20.000000000000021</c:v>
                </c:pt>
                <c:pt idx="7521">
                  <c:v>37.000000000000007</c:v>
                </c:pt>
                <c:pt idx="7522">
                  <c:v>34.999999999999957</c:v>
                </c:pt>
                <c:pt idx="7523">
                  <c:v>48.999999999999979</c:v>
                </c:pt>
                <c:pt idx="7524">
                  <c:v>41.99999999999995</c:v>
                </c:pt>
                <c:pt idx="7525">
                  <c:v>41.000000000000007</c:v>
                </c:pt>
                <c:pt idx="7526">
                  <c:v>44.000000000000043</c:v>
                </c:pt>
                <c:pt idx="7527">
                  <c:v>31.000000000000011</c:v>
                </c:pt>
                <c:pt idx="7528">
                  <c:v>41.000000000000007</c:v>
                </c:pt>
                <c:pt idx="7529">
                  <c:v>38.999999999999972</c:v>
                </c:pt>
                <c:pt idx="7530">
                  <c:v>36.999999999999957</c:v>
                </c:pt>
                <c:pt idx="7531">
                  <c:v>40.000000000000043</c:v>
                </c:pt>
                <c:pt idx="7532">
                  <c:v>45.000000000000007</c:v>
                </c:pt>
                <c:pt idx="7533">
                  <c:v>34.999999999999957</c:v>
                </c:pt>
                <c:pt idx="7534">
                  <c:v>42.000000000000043</c:v>
                </c:pt>
                <c:pt idx="7535">
                  <c:v>39.999999999999943</c:v>
                </c:pt>
                <c:pt idx="7536">
                  <c:v>39.000000000000007</c:v>
                </c:pt>
                <c:pt idx="7537">
                  <c:v>39.999999999999993</c:v>
                </c:pt>
                <c:pt idx="7538">
                  <c:v>48.999999999999979</c:v>
                </c:pt>
                <c:pt idx="7539">
                  <c:v>52.999999999999979</c:v>
                </c:pt>
                <c:pt idx="7540">
                  <c:v>42.999999999999972</c:v>
                </c:pt>
                <c:pt idx="7541">
                  <c:v>41.000000000000007</c:v>
                </c:pt>
                <c:pt idx="7542">
                  <c:v>50</c:v>
                </c:pt>
                <c:pt idx="7543">
                  <c:v>49.999999999999957</c:v>
                </c:pt>
                <c:pt idx="7544">
                  <c:v>44.999999999999972</c:v>
                </c:pt>
                <c:pt idx="7545">
                  <c:v>48</c:v>
                </c:pt>
                <c:pt idx="7546">
                  <c:v>50</c:v>
                </c:pt>
                <c:pt idx="7547">
                  <c:v>60.999999999999993</c:v>
                </c:pt>
                <c:pt idx="7548">
                  <c:v>54</c:v>
                </c:pt>
                <c:pt idx="7549">
                  <c:v>50.999999999999979</c:v>
                </c:pt>
                <c:pt idx="7550">
                  <c:v>56.999999999999993</c:v>
                </c:pt>
                <c:pt idx="7551">
                  <c:v>54.999999999999993</c:v>
                </c:pt>
                <c:pt idx="7552">
                  <c:v>52</c:v>
                </c:pt>
                <c:pt idx="7553">
                  <c:v>58.999999999999993</c:v>
                </c:pt>
                <c:pt idx="7554">
                  <c:v>52</c:v>
                </c:pt>
                <c:pt idx="7555">
                  <c:v>48</c:v>
                </c:pt>
                <c:pt idx="7556">
                  <c:v>48</c:v>
                </c:pt>
                <c:pt idx="7557">
                  <c:v>48</c:v>
                </c:pt>
                <c:pt idx="7558">
                  <c:v>53.000000000000028</c:v>
                </c:pt>
                <c:pt idx="7559">
                  <c:v>51.000000000000021</c:v>
                </c:pt>
                <c:pt idx="7560">
                  <c:v>49.000000000000021</c:v>
                </c:pt>
                <c:pt idx="7564">
                  <c:v>47.000000000000021</c:v>
                </c:pt>
                <c:pt idx="7565">
                  <c:v>46</c:v>
                </c:pt>
                <c:pt idx="7566">
                  <c:v>48</c:v>
                </c:pt>
                <c:pt idx="7568">
                  <c:v>41.000000000000007</c:v>
                </c:pt>
                <c:pt idx="7569">
                  <c:v>48</c:v>
                </c:pt>
                <c:pt idx="7570">
                  <c:v>64.000000000000014</c:v>
                </c:pt>
                <c:pt idx="7571">
                  <c:v>50.999999999999979</c:v>
                </c:pt>
                <c:pt idx="7572">
                  <c:v>37.000000000000007</c:v>
                </c:pt>
                <c:pt idx="7573">
                  <c:v>42.000000000000043</c:v>
                </c:pt>
                <c:pt idx="7574">
                  <c:v>46.000000000000043</c:v>
                </c:pt>
                <c:pt idx="7575">
                  <c:v>55.000000000000028</c:v>
                </c:pt>
                <c:pt idx="7576">
                  <c:v>46.000000000000043</c:v>
                </c:pt>
                <c:pt idx="7577">
                  <c:v>46</c:v>
                </c:pt>
                <c:pt idx="7578">
                  <c:v>60.999999999999993</c:v>
                </c:pt>
                <c:pt idx="7579">
                  <c:v>54</c:v>
                </c:pt>
                <c:pt idx="7580">
                  <c:v>54</c:v>
                </c:pt>
                <c:pt idx="7581">
                  <c:v>62.000000000000007</c:v>
                </c:pt>
                <c:pt idx="7582">
                  <c:v>61.000000000000028</c:v>
                </c:pt>
                <c:pt idx="7583">
                  <c:v>74.000000000000028</c:v>
                </c:pt>
                <c:pt idx="7584">
                  <c:v>64.999999999999986</c:v>
                </c:pt>
                <c:pt idx="7585">
                  <c:v>52.999999999999979</c:v>
                </c:pt>
                <c:pt idx="7586">
                  <c:v>52.999999999999979</c:v>
                </c:pt>
                <c:pt idx="7587">
                  <c:v>48</c:v>
                </c:pt>
                <c:pt idx="7588">
                  <c:v>55.000000000000028</c:v>
                </c:pt>
                <c:pt idx="7589">
                  <c:v>58.000000000000007</c:v>
                </c:pt>
                <c:pt idx="7590">
                  <c:v>57.000000000000028</c:v>
                </c:pt>
                <c:pt idx="7591">
                  <c:v>49.000000000000021</c:v>
                </c:pt>
                <c:pt idx="7592">
                  <c:v>43.000000000000007</c:v>
                </c:pt>
                <c:pt idx="7593">
                  <c:v>48.999999999999979</c:v>
                </c:pt>
                <c:pt idx="7594">
                  <c:v>52</c:v>
                </c:pt>
                <c:pt idx="7595">
                  <c:v>49.000000000000021</c:v>
                </c:pt>
                <c:pt idx="7596">
                  <c:v>48</c:v>
                </c:pt>
                <c:pt idx="7597">
                  <c:v>52</c:v>
                </c:pt>
                <c:pt idx="7598">
                  <c:v>54</c:v>
                </c:pt>
                <c:pt idx="7599">
                  <c:v>58.000000000000007</c:v>
                </c:pt>
                <c:pt idx="7600">
                  <c:v>52</c:v>
                </c:pt>
                <c:pt idx="7601">
                  <c:v>60.999999999999993</c:v>
                </c:pt>
                <c:pt idx="7602">
                  <c:v>60.000000000000007</c:v>
                </c:pt>
                <c:pt idx="7603">
                  <c:v>55.999999999999957</c:v>
                </c:pt>
                <c:pt idx="7604">
                  <c:v>52</c:v>
                </c:pt>
                <c:pt idx="7605">
                  <c:v>62.000000000000007</c:v>
                </c:pt>
                <c:pt idx="7606">
                  <c:v>59.000000000000028</c:v>
                </c:pt>
                <c:pt idx="7607">
                  <c:v>67.000000000000043</c:v>
                </c:pt>
                <c:pt idx="7608">
                  <c:v>64.000000000000014</c:v>
                </c:pt>
                <c:pt idx="7609">
                  <c:v>61.999999999999957</c:v>
                </c:pt>
                <c:pt idx="7610">
                  <c:v>62.999999999999993</c:v>
                </c:pt>
                <c:pt idx="7611">
                  <c:v>69.999999999999972</c:v>
                </c:pt>
                <c:pt idx="7612">
                  <c:v>54.999999999999993</c:v>
                </c:pt>
                <c:pt idx="7613">
                  <c:v>68.000000000000014</c:v>
                </c:pt>
                <c:pt idx="7614">
                  <c:v>73</c:v>
                </c:pt>
                <c:pt idx="7615">
                  <c:v>78.000000000000028</c:v>
                </c:pt>
                <c:pt idx="7616">
                  <c:v>69.999999999999972</c:v>
                </c:pt>
                <c:pt idx="7617">
                  <c:v>66.000000000000014</c:v>
                </c:pt>
                <c:pt idx="7618">
                  <c:v>63.000000000000043</c:v>
                </c:pt>
                <c:pt idx="7619">
                  <c:v>60.000000000000007</c:v>
                </c:pt>
                <c:pt idx="7620">
                  <c:v>61.999999999999957</c:v>
                </c:pt>
                <c:pt idx="7621">
                  <c:v>60.000000000000007</c:v>
                </c:pt>
                <c:pt idx="7622">
                  <c:v>58.999999999999993</c:v>
                </c:pt>
                <c:pt idx="7623">
                  <c:v>58.000000000000007</c:v>
                </c:pt>
                <c:pt idx="7624">
                  <c:v>63.999999999999972</c:v>
                </c:pt>
                <c:pt idx="7625">
                  <c:v>60.000000000000007</c:v>
                </c:pt>
                <c:pt idx="7626">
                  <c:v>52</c:v>
                </c:pt>
                <c:pt idx="7627">
                  <c:v>54</c:v>
                </c:pt>
                <c:pt idx="7628">
                  <c:v>58.000000000000007</c:v>
                </c:pt>
                <c:pt idx="7629">
                  <c:v>64.999999999999986</c:v>
                </c:pt>
                <c:pt idx="7630">
                  <c:v>64.000000000000014</c:v>
                </c:pt>
                <c:pt idx="7631">
                  <c:v>70.000000000000014</c:v>
                </c:pt>
                <c:pt idx="7632">
                  <c:v>73</c:v>
                </c:pt>
                <c:pt idx="7633">
                  <c:v>59.000000000000028</c:v>
                </c:pt>
                <c:pt idx="7634">
                  <c:v>51.999999999999957</c:v>
                </c:pt>
                <c:pt idx="7635">
                  <c:v>52.999999999999979</c:v>
                </c:pt>
                <c:pt idx="7636">
                  <c:v>54</c:v>
                </c:pt>
                <c:pt idx="7637">
                  <c:v>52.999999999999979</c:v>
                </c:pt>
                <c:pt idx="7640">
                  <c:v>54</c:v>
                </c:pt>
                <c:pt idx="7641">
                  <c:v>48.999999999999979</c:v>
                </c:pt>
                <c:pt idx="7642">
                  <c:v>52</c:v>
                </c:pt>
                <c:pt idx="7643">
                  <c:v>58.000000000000007</c:v>
                </c:pt>
                <c:pt idx="7644">
                  <c:v>43.999999999999993</c:v>
                </c:pt>
                <c:pt idx="7645">
                  <c:v>48</c:v>
                </c:pt>
                <c:pt idx="7646">
                  <c:v>55.000000000000028</c:v>
                </c:pt>
                <c:pt idx="7647">
                  <c:v>46</c:v>
                </c:pt>
                <c:pt idx="7648">
                  <c:v>46</c:v>
                </c:pt>
                <c:pt idx="7649">
                  <c:v>46</c:v>
                </c:pt>
                <c:pt idx="7650">
                  <c:v>50</c:v>
                </c:pt>
                <c:pt idx="7651">
                  <c:v>41.000000000000007</c:v>
                </c:pt>
                <c:pt idx="7652">
                  <c:v>43.000000000000007</c:v>
                </c:pt>
                <c:pt idx="7654">
                  <c:v>48</c:v>
                </c:pt>
                <c:pt idx="7655">
                  <c:v>37.999999999999993</c:v>
                </c:pt>
                <c:pt idx="7656">
                  <c:v>43.000000000000007</c:v>
                </c:pt>
                <c:pt idx="7657">
                  <c:v>48</c:v>
                </c:pt>
                <c:pt idx="7658">
                  <c:v>40.999999999999972</c:v>
                </c:pt>
                <c:pt idx="7659">
                  <c:v>37.999999999999993</c:v>
                </c:pt>
                <c:pt idx="7660">
                  <c:v>41.999999999999993</c:v>
                </c:pt>
                <c:pt idx="7661">
                  <c:v>35.999999999999993</c:v>
                </c:pt>
                <c:pt idx="7662">
                  <c:v>43.999999999999993</c:v>
                </c:pt>
                <c:pt idx="7663">
                  <c:v>53.000000000000028</c:v>
                </c:pt>
                <c:pt idx="7664">
                  <c:v>46</c:v>
                </c:pt>
                <c:pt idx="7665">
                  <c:v>46</c:v>
                </c:pt>
                <c:pt idx="7666">
                  <c:v>43.000000000000007</c:v>
                </c:pt>
                <c:pt idx="7667">
                  <c:v>39.999999999999993</c:v>
                </c:pt>
                <c:pt idx="7668">
                  <c:v>46</c:v>
                </c:pt>
                <c:pt idx="7669">
                  <c:v>43.000000000000007</c:v>
                </c:pt>
                <c:pt idx="7670">
                  <c:v>42.999999999999972</c:v>
                </c:pt>
                <c:pt idx="7671">
                  <c:v>41.000000000000007</c:v>
                </c:pt>
                <c:pt idx="7672">
                  <c:v>41.000000000000007</c:v>
                </c:pt>
                <c:pt idx="7673">
                  <c:v>47.000000000000021</c:v>
                </c:pt>
                <c:pt idx="7674">
                  <c:v>48.999999999999979</c:v>
                </c:pt>
                <c:pt idx="7675">
                  <c:v>41.000000000000007</c:v>
                </c:pt>
                <c:pt idx="7676">
                  <c:v>40.000000000000043</c:v>
                </c:pt>
                <c:pt idx="7677">
                  <c:v>50.999999999999979</c:v>
                </c:pt>
                <c:pt idx="7678">
                  <c:v>47.999999999999957</c:v>
                </c:pt>
                <c:pt idx="7679">
                  <c:v>37.000000000000007</c:v>
                </c:pt>
                <c:pt idx="7680">
                  <c:v>37.999999999999993</c:v>
                </c:pt>
                <c:pt idx="7681">
                  <c:v>39.999999999999993</c:v>
                </c:pt>
                <c:pt idx="7682">
                  <c:v>42.999999999999972</c:v>
                </c:pt>
                <c:pt idx="7683">
                  <c:v>40.999999999999972</c:v>
                </c:pt>
                <c:pt idx="7684">
                  <c:v>38.999999999999972</c:v>
                </c:pt>
                <c:pt idx="7685">
                  <c:v>42.999999999999972</c:v>
                </c:pt>
                <c:pt idx="7686">
                  <c:v>39.999999999999993</c:v>
                </c:pt>
                <c:pt idx="7687">
                  <c:v>48</c:v>
                </c:pt>
                <c:pt idx="7688">
                  <c:v>37.999999999999993</c:v>
                </c:pt>
                <c:pt idx="7689">
                  <c:v>38.999999999999972</c:v>
                </c:pt>
                <c:pt idx="7690">
                  <c:v>46</c:v>
                </c:pt>
                <c:pt idx="7691">
                  <c:v>45.000000000000007</c:v>
                </c:pt>
                <c:pt idx="7692">
                  <c:v>43.000000000000007</c:v>
                </c:pt>
                <c:pt idx="7693">
                  <c:v>40.999999999999972</c:v>
                </c:pt>
                <c:pt idx="7694">
                  <c:v>42.999999999999972</c:v>
                </c:pt>
                <c:pt idx="7695">
                  <c:v>45.000000000000007</c:v>
                </c:pt>
                <c:pt idx="7696">
                  <c:v>46</c:v>
                </c:pt>
                <c:pt idx="7697">
                  <c:v>33.999999999999993</c:v>
                </c:pt>
                <c:pt idx="7698">
                  <c:v>40.999999999999972</c:v>
                </c:pt>
                <c:pt idx="7699">
                  <c:v>39.999999999999993</c:v>
                </c:pt>
                <c:pt idx="7700">
                  <c:v>40.000000000000043</c:v>
                </c:pt>
                <c:pt idx="7701">
                  <c:v>42.999999999999972</c:v>
                </c:pt>
                <c:pt idx="7702">
                  <c:v>51.000000000000021</c:v>
                </c:pt>
                <c:pt idx="7703">
                  <c:v>44.999999999999972</c:v>
                </c:pt>
                <c:pt idx="7704">
                  <c:v>48</c:v>
                </c:pt>
                <c:pt idx="7705">
                  <c:v>45.000000000000007</c:v>
                </c:pt>
                <c:pt idx="7706">
                  <c:v>50</c:v>
                </c:pt>
                <c:pt idx="7707">
                  <c:v>40.999999999999972</c:v>
                </c:pt>
                <c:pt idx="7708">
                  <c:v>54.999999999999993</c:v>
                </c:pt>
                <c:pt idx="7709">
                  <c:v>41.000000000000007</c:v>
                </c:pt>
                <c:pt idx="7710">
                  <c:v>39.999999999999993</c:v>
                </c:pt>
                <c:pt idx="7711">
                  <c:v>41.000000000000007</c:v>
                </c:pt>
                <c:pt idx="7712">
                  <c:v>37.000000000000007</c:v>
                </c:pt>
                <c:pt idx="7713">
                  <c:v>30.999999999999961</c:v>
                </c:pt>
                <c:pt idx="7714">
                  <c:v>29.999999999999979</c:v>
                </c:pt>
                <c:pt idx="7715">
                  <c:v>26.999999999999961</c:v>
                </c:pt>
                <c:pt idx="7716">
                  <c:v>31.000000000000011</c:v>
                </c:pt>
                <c:pt idx="7717">
                  <c:v>28.000000000000021</c:v>
                </c:pt>
                <c:pt idx="7718">
                  <c:v>25</c:v>
                </c:pt>
                <c:pt idx="7719">
                  <c:v>34.999999999999957</c:v>
                </c:pt>
                <c:pt idx="7720">
                  <c:v>32.000000000000028</c:v>
                </c:pt>
                <c:pt idx="7721">
                  <c:v>30.000000000000028</c:v>
                </c:pt>
                <c:pt idx="7722">
                  <c:v>32.000000000000028</c:v>
                </c:pt>
                <c:pt idx="7723">
                  <c:v>39.000000000000007</c:v>
                </c:pt>
                <c:pt idx="7724">
                  <c:v>24.000000000000021</c:v>
                </c:pt>
                <c:pt idx="7725">
                  <c:v>17.999999999999972</c:v>
                </c:pt>
                <c:pt idx="7726">
                  <c:v>29</c:v>
                </c:pt>
                <c:pt idx="7727">
                  <c:v>21</c:v>
                </c:pt>
                <c:pt idx="7728">
                  <c:v>22.000000000000021</c:v>
                </c:pt>
                <c:pt idx="7729">
                  <c:v>28.000000000000021</c:v>
                </c:pt>
                <c:pt idx="7730">
                  <c:v>25</c:v>
                </c:pt>
                <c:pt idx="7731">
                  <c:v>27.999999999999979</c:v>
                </c:pt>
                <c:pt idx="7732">
                  <c:v>29</c:v>
                </c:pt>
                <c:pt idx="7733">
                  <c:v>33.000000000000007</c:v>
                </c:pt>
                <c:pt idx="7734">
                  <c:v>26.000000000000021</c:v>
                </c:pt>
                <c:pt idx="7735">
                  <c:v>25</c:v>
                </c:pt>
                <c:pt idx="7736">
                  <c:v>29</c:v>
                </c:pt>
                <c:pt idx="7737">
                  <c:v>29</c:v>
                </c:pt>
                <c:pt idx="7738">
                  <c:v>28.000000000000021</c:v>
                </c:pt>
                <c:pt idx="7739">
                  <c:v>35.000000000000007</c:v>
                </c:pt>
                <c:pt idx="7740">
                  <c:v>37.999999999999993</c:v>
                </c:pt>
                <c:pt idx="7741">
                  <c:v>36.999999999999957</c:v>
                </c:pt>
                <c:pt idx="7742">
                  <c:v>37.000000000000007</c:v>
                </c:pt>
                <c:pt idx="7743">
                  <c:v>34.000000000000028</c:v>
                </c:pt>
                <c:pt idx="7744">
                  <c:v>35.999999999999993</c:v>
                </c:pt>
                <c:pt idx="7745">
                  <c:v>40.999999999999972</c:v>
                </c:pt>
                <c:pt idx="7746">
                  <c:v>41.999999999999993</c:v>
                </c:pt>
                <c:pt idx="7747">
                  <c:v>26.000000000000021</c:v>
                </c:pt>
                <c:pt idx="7748">
                  <c:v>29.999999999999979</c:v>
                </c:pt>
                <c:pt idx="7749">
                  <c:v>31.999999999999989</c:v>
                </c:pt>
                <c:pt idx="7750">
                  <c:v>29.999999999999979</c:v>
                </c:pt>
                <c:pt idx="7751">
                  <c:v>35.000000000000007</c:v>
                </c:pt>
                <c:pt idx="7752">
                  <c:v>29</c:v>
                </c:pt>
                <c:pt idx="7753">
                  <c:v>33.999999999999993</c:v>
                </c:pt>
                <c:pt idx="7754">
                  <c:v>29.999999999999979</c:v>
                </c:pt>
                <c:pt idx="7755">
                  <c:v>27</c:v>
                </c:pt>
                <c:pt idx="7756">
                  <c:v>25</c:v>
                </c:pt>
                <c:pt idx="7757">
                  <c:v>26.000000000000021</c:v>
                </c:pt>
                <c:pt idx="7758">
                  <c:v>31.000000000000011</c:v>
                </c:pt>
                <c:pt idx="7759">
                  <c:v>31.000000000000011</c:v>
                </c:pt>
                <c:pt idx="7760">
                  <c:v>30.000000000000028</c:v>
                </c:pt>
                <c:pt idx="7761">
                  <c:v>31.999999999999989</c:v>
                </c:pt>
                <c:pt idx="7762">
                  <c:v>32.999999999999957</c:v>
                </c:pt>
                <c:pt idx="7763">
                  <c:v>38.000000000000043</c:v>
                </c:pt>
                <c:pt idx="7764">
                  <c:v>37.999999999999993</c:v>
                </c:pt>
                <c:pt idx="7765">
                  <c:v>37.999999999999993</c:v>
                </c:pt>
                <c:pt idx="7766">
                  <c:v>36.000000000000028</c:v>
                </c:pt>
                <c:pt idx="7767">
                  <c:v>37.000000000000007</c:v>
                </c:pt>
                <c:pt idx="7768">
                  <c:v>41.000000000000007</c:v>
                </c:pt>
                <c:pt idx="7769">
                  <c:v>30.999999999999961</c:v>
                </c:pt>
                <c:pt idx="7770">
                  <c:v>41.000000000000007</c:v>
                </c:pt>
                <c:pt idx="7771">
                  <c:v>40.000000000000043</c:v>
                </c:pt>
                <c:pt idx="7772">
                  <c:v>37.000000000000007</c:v>
                </c:pt>
                <c:pt idx="7773">
                  <c:v>32.999999999999957</c:v>
                </c:pt>
                <c:pt idx="7774">
                  <c:v>34.999999999999957</c:v>
                </c:pt>
                <c:pt idx="7775">
                  <c:v>30.999999999999961</c:v>
                </c:pt>
                <c:pt idx="7776">
                  <c:v>35.999999999999993</c:v>
                </c:pt>
                <c:pt idx="7777">
                  <c:v>31.00000000000005</c:v>
                </c:pt>
                <c:pt idx="7778">
                  <c:v>33.000000000000007</c:v>
                </c:pt>
                <c:pt idx="7779">
                  <c:v>30.000000000000028</c:v>
                </c:pt>
                <c:pt idx="7780">
                  <c:v>25</c:v>
                </c:pt>
                <c:pt idx="7781">
                  <c:v>31.999999999999989</c:v>
                </c:pt>
                <c:pt idx="7782">
                  <c:v>37.999999999999993</c:v>
                </c:pt>
                <c:pt idx="7783">
                  <c:v>32.000000000000028</c:v>
                </c:pt>
                <c:pt idx="7784">
                  <c:v>33.999999999999993</c:v>
                </c:pt>
                <c:pt idx="7785">
                  <c:v>37.999999999999993</c:v>
                </c:pt>
                <c:pt idx="7786">
                  <c:v>31.999999999999989</c:v>
                </c:pt>
                <c:pt idx="7787">
                  <c:v>34.000000000000028</c:v>
                </c:pt>
                <c:pt idx="7788">
                  <c:v>31.000000000000011</c:v>
                </c:pt>
                <c:pt idx="7789">
                  <c:v>27.999999999999979</c:v>
                </c:pt>
                <c:pt idx="7790">
                  <c:v>32.000000000000028</c:v>
                </c:pt>
                <c:pt idx="7791">
                  <c:v>28.000000000000021</c:v>
                </c:pt>
                <c:pt idx="7792">
                  <c:v>36.999999999999957</c:v>
                </c:pt>
                <c:pt idx="7793">
                  <c:v>36.000000000000028</c:v>
                </c:pt>
                <c:pt idx="7794">
                  <c:v>34.999999999999957</c:v>
                </c:pt>
                <c:pt idx="7795">
                  <c:v>30.999999999999961</c:v>
                </c:pt>
                <c:pt idx="7796">
                  <c:v>35.000000000000007</c:v>
                </c:pt>
                <c:pt idx="7797">
                  <c:v>32.999999999999957</c:v>
                </c:pt>
                <c:pt idx="7798">
                  <c:v>38.000000000000043</c:v>
                </c:pt>
                <c:pt idx="7799">
                  <c:v>35.999999999999993</c:v>
                </c:pt>
                <c:pt idx="7800">
                  <c:v>32.999999999999957</c:v>
                </c:pt>
                <c:pt idx="7801">
                  <c:v>35.000000000000007</c:v>
                </c:pt>
                <c:pt idx="7802">
                  <c:v>31.999999999999989</c:v>
                </c:pt>
                <c:pt idx="7803">
                  <c:v>37.000000000000007</c:v>
                </c:pt>
                <c:pt idx="7804">
                  <c:v>37.000000000000007</c:v>
                </c:pt>
                <c:pt idx="7805">
                  <c:v>32.000000000000028</c:v>
                </c:pt>
                <c:pt idx="7806">
                  <c:v>33.999999999999993</c:v>
                </c:pt>
                <c:pt idx="7807">
                  <c:v>33.000000000000007</c:v>
                </c:pt>
                <c:pt idx="7808">
                  <c:v>41.000000000000007</c:v>
                </c:pt>
                <c:pt idx="7809">
                  <c:v>32.000000000000028</c:v>
                </c:pt>
                <c:pt idx="7810">
                  <c:v>30.000000000000028</c:v>
                </c:pt>
                <c:pt idx="7811">
                  <c:v>36.000000000000028</c:v>
                </c:pt>
                <c:pt idx="7812">
                  <c:v>37.000000000000007</c:v>
                </c:pt>
                <c:pt idx="7813">
                  <c:v>33.000000000000007</c:v>
                </c:pt>
                <c:pt idx="7814">
                  <c:v>34.000000000000028</c:v>
                </c:pt>
                <c:pt idx="7815">
                  <c:v>38.000000000000043</c:v>
                </c:pt>
                <c:pt idx="7816">
                  <c:v>27.999999999999979</c:v>
                </c:pt>
                <c:pt idx="7817">
                  <c:v>29.999999999999979</c:v>
                </c:pt>
                <c:pt idx="7818">
                  <c:v>31.999999999999989</c:v>
                </c:pt>
                <c:pt idx="7819">
                  <c:v>36.000000000000028</c:v>
                </c:pt>
                <c:pt idx="7820">
                  <c:v>35.000000000000007</c:v>
                </c:pt>
                <c:pt idx="7821">
                  <c:v>29.999999999999979</c:v>
                </c:pt>
                <c:pt idx="7824">
                  <c:v>27.999999999999979</c:v>
                </c:pt>
                <c:pt idx="7825">
                  <c:v>27.999999999999979</c:v>
                </c:pt>
                <c:pt idx="7826">
                  <c:v>29</c:v>
                </c:pt>
                <c:pt idx="7827">
                  <c:v>28.000000000000021</c:v>
                </c:pt>
                <c:pt idx="7829">
                  <c:v>25</c:v>
                </c:pt>
                <c:pt idx="7830">
                  <c:v>25</c:v>
                </c:pt>
                <c:pt idx="7831">
                  <c:v>27.999999999999979</c:v>
                </c:pt>
                <c:pt idx="7832">
                  <c:v>25</c:v>
                </c:pt>
                <c:pt idx="7833">
                  <c:v>24.000000000000021</c:v>
                </c:pt>
                <c:pt idx="7834">
                  <c:v>21.999999999999979</c:v>
                </c:pt>
                <c:pt idx="7835">
                  <c:v>26.000000000000021</c:v>
                </c:pt>
                <c:pt idx="7836">
                  <c:v>25</c:v>
                </c:pt>
                <c:pt idx="7837">
                  <c:v>25</c:v>
                </c:pt>
                <c:pt idx="7838">
                  <c:v>25.999999999999979</c:v>
                </c:pt>
                <c:pt idx="7839">
                  <c:v>26.000000000000021</c:v>
                </c:pt>
                <c:pt idx="7840">
                  <c:v>26.000000000000021</c:v>
                </c:pt>
                <c:pt idx="7841">
                  <c:v>25</c:v>
                </c:pt>
                <c:pt idx="7842">
                  <c:v>27.999999999999979</c:v>
                </c:pt>
                <c:pt idx="7843">
                  <c:v>25.999999999999979</c:v>
                </c:pt>
                <c:pt idx="7844">
                  <c:v>27</c:v>
                </c:pt>
                <c:pt idx="7845">
                  <c:v>28.000000000000021</c:v>
                </c:pt>
                <c:pt idx="7846">
                  <c:v>25</c:v>
                </c:pt>
                <c:pt idx="7847">
                  <c:v>25.999999999999979</c:v>
                </c:pt>
                <c:pt idx="7848">
                  <c:v>29.999999999999979</c:v>
                </c:pt>
                <c:pt idx="7849">
                  <c:v>29.999999999999979</c:v>
                </c:pt>
                <c:pt idx="7850">
                  <c:v>27.999999999999979</c:v>
                </c:pt>
                <c:pt idx="7851">
                  <c:v>29</c:v>
                </c:pt>
                <c:pt idx="7852">
                  <c:v>29.999999999999979</c:v>
                </c:pt>
                <c:pt idx="7853">
                  <c:v>40.999999999999972</c:v>
                </c:pt>
                <c:pt idx="7854">
                  <c:v>40.000000000000043</c:v>
                </c:pt>
                <c:pt idx="7855">
                  <c:v>37.999999999999993</c:v>
                </c:pt>
                <c:pt idx="7856">
                  <c:v>30.999999999999961</c:v>
                </c:pt>
                <c:pt idx="7857">
                  <c:v>33.999999999999993</c:v>
                </c:pt>
                <c:pt idx="7858">
                  <c:v>35.000000000000007</c:v>
                </c:pt>
                <c:pt idx="7859">
                  <c:v>37.000000000000007</c:v>
                </c:pt>
                <c:pt idx="7860">
                  <c:v>37.000000000000007</c:v>
                </c:pt>
                <c:pt idx="7861">
                  <c:v>33.999999999999993</c:v>
                </c:pt>
                <c:pt idx="7862">
                  <c:v>37.000000000000007</c:v>
                </c:pt>
                <c:pt idx="7863">
                  <c:v>33.000000000000007</c:v>
                </c:pt>
                <c:pt idx="7864">
                  <c:v>29</c:v>
                </c:pt>
                <c:pt idx="7865">
                  <c:v>20.000000000000021</c:v>
                </c:pt>
                <c:pt idx="7866">
                  <c:v>29</c:v>
                </c:pt>
                <c:pt idx="7867">
                  <c:v>32.000000000000028</c:v>
                </c:pt>
                <c:pt idx="7868">
                  <c:v>34.000000000000028</c:v>
                </c:pt>
                <c:pt idx="7869">
                  <c:v>31.999999999999989</c:v>
                </c:pt>
                <c:pt idx="7870">
                  <c:v>33.000000000000007</c:v>
                </c:pt>
                <c:pt idx="7871">
                  <c:v>33.000000000000007</c:v>
                </c:pt>
                <c:pt idx="7872">
                  <c:v>30.000000000000028</c:v>
                </c:pt>
                <c:pt idx="7873">
                  <c:v>35.999999999999993</c:v>
                </c:pt>
                <c:pt idx="7874">
                  <c:v>32.000000000000028</c:v>
                </c:pt>
                <c:pt idx="7875">
                  <c:v>31.000000000000011</c:v>
                </c:pt>
                <c:pt idx="7876">
                  <c:v>35.000000000000007</c:v>
                </c:pt>
                <c:pt idx="7877">
                  <c:v>33.000000000000007</c:v>
                </c:pt>
                <c:pt idx="7878">
                  <c:v>33.999999999999993</c:v>
                </c:pt>
                <c:pt idx="7879">
                  <c:v>32.000000000000028</c:v>
                </c:pt>
                <c:pt idx="7880">
                  <c:v>29.999999999999979</c:v>
                </c:pt>
                <c:pt idx="7881">
                  <c:v>29</c:v>
                </c:pt>
                <c:pt idx="7882">
                  <c:v>37.000000000000007</c:v>
                </c:pt>
                <c:pt idx="7883">
                  <c:v>33.999999999999993</c:v>
                </c:pt>
                <c:pt idx="7884">
                  <c:v>33.000000000000007</c:v>
                </c:pt>
                <c:pt idx="7885">
                  <c:v>34.000000000000028</c:v>
                </c:pt>
                <c:pt idx="7886">
                  <c:v>37.000000000000007</c:v>
                </c:pt>
                <c:pt idx="7887">
                  <c:v>37.999999999999993</c:v>
                </c:pt>
                <c:pt idx="7888">
                  <c:v>36.000000000000028</c:v>
                </c:pt>
                <c:pt idx="7889">
                  <c:v>32.000000000000028</c:v>
                </c:pt>
                <c:pt idx="7890">
                  <c:v>35.999999999999993</c:v>
                </c:pt>
                <c:pt idx="7891">
                  <c:v>35.000000000000007</c:v>
                </c:pt>
                <c:pt idx="7892">
                  <c:v>33.999999999999993</c:v>
                </c:pt>
                <c:pt idx="7895">
                  <c:v>33.000000000000007</c:v>
                </c:pt>
                <c:pt idx="7896">
                  <c:v>36.000000000000028</c:v>
                </c:pt>
                <c:pt idx="7897">
                  <c:v>37.000000000000007</c:v>
                </c:pt>
                <c:pt idx="7898">
                  <c:v>35.999999999999993</c:v>
                </c:pt>
                <c:pt idx="7899">
                  <c:v>29</c:v>
                </c:pt>
                <c:pt idx="7900">
                  <c:v>31.000000000000011</c:v>
                </c:pt>
                <c:pt idx="7901">
                  <c:v>30.000000000000028</c:v>
                </c:pt>
                <c:pt idx="7902">
                  <c:v>34.000000000000028</c:v>
                </c:pt>
                <c:pt idx="7903">
                  <c:v>32.000000000000028</c:v>
                </c:pt>
                <c:pt idx="7904">
                  <c:v>33.000000000000007</c:v>
                </c:pt>
                <c:pt idx="7905">
                  <c:v>29.999999999999979</c:v>
                </c:pt>
                <c:pt idx="7906">
                  <c:v>31.999999999999989</c:v>
                </c:pt>
                <c:pt idx="7907">
                  <c:v>33.000000000000007</c:v>
                </c:pt>
                <c:pt idx="7908">
                  <c:v>31.999999999999989</c:v>
                </c:pt>
                <c:pt idx="7909">
                  <c:v>35.000000000000007</c:v>
                </c:pt>
                <c:pt idx="7910">
                  <c:v>35.000000000000007</c:v>
                </c:pt>
                <c:pt idx="7911">
                  <c:v>42.999999999999972</c:v>
                </c:pt>
                <c:pt idx="7912">
                  <c:v>38.000000000000043</c:v>
                </c:pt>
                <c:pt idx="7913">
                  <c:v>31.999999999999989</c:v>
                </c:pt>
                <c:pt idx="7914">
                  <c:v>36.000000000000028</c:v>
                </c:pt>
                <c:pt idx="7915">
                  <c:v>31.000000000000011</c:v>
                </c:pt>
                <c:pt idx="7916">
                  <c:v>31.999999999999989</c:v>
                </c:pt>
                <c:pt idx="7917">
                  <c:v>35.000000000000007</c:v>
                </c:pt>
                <c:pt idx="7918">
                  <c:v>46</c:v>
                </c:pt>
                <c:pt idx="7919">
                  <c:v>35.000000000000007</c:v>
                </c:pt>
                <c:pt idx="7920">
                  <c:v>41.000000000000007</c:v>
                </c:pt>
                <c:pt idx="7921">
                  <c:v>33.999999999999993</c:v>
                </c:pt>
                <c:pt idx="7922">
                  <c:v>31.999999999999989</c:v>
                </c:pt>
                <c:pt idx="7923">
                  <c:v>33.000000000000007</c:v>
                </c:pt>
                <c:pt idx="7924">
                  <c:v>33.999999999999993</c:v>
                </c:pt>
                <c:pt idx="7925">
                  <c:v>29</c:v>
                </c:pt>
                <c:pt idx="7926">
                  <c:v>35.000000000000007</c:v>
                </c:pt>
                <c:pt idx="7927">
                  <c:v>22.000000000000021</c:v>
                </c:pt>
                <c:pt idx="7928">
                  <c:v>31.999999999999989</c:v>
                </c:pt>
                <c:pt idx="7929">
                  <c:v>33.999999999999993</c:v>
                </c:pt>
                <c:pt idx="7930">
                  <c:v>35.000000000000007</c:v>
                </c:pt>
                <c:pt idx="7931">
                  <c:v>34.999999999999957</c:v>
                </c:pt>
                <c:pt idx="7932">
                  <c:v>37.999999999999993</c:v>
                </c:pt>
                <c:pt idx="7933">
                  <c:v>35.999999999999993</c:v>
                </c:pt>
                <c:pt idx="7934">
                  <c:v>33.000000000000007</c:v>
                </c:pt>
                <c:pt idx="7935">
                  <c:v>49.000000000000021</c:v>
                </c:pt>
                <c:pt idx="7936">
                  <c:v>43.000000000000007</c:v>
                </c:pt>
                <c:pt idx="7937">
                  <c:v>40.999999999999972</c:v>
                </c:pt>
                <c:pt idx="7938">
                  <c:v>43.999999999999993</c:v>
                </c:pt>
                <c:pt idx="7939">
                  <c:v>58.000000000000007</c:v>
                </c:pt>
                <c:pt idx="7940">
                  <c:v>67.999999999999972</c:v>
                </c:pt>
                <c:pt idx="7941">
                  <c:v>62.000000000000007</c:v>
                </c:pt>
                <c:pt idx="7942">
                  <c:v>58.999999999999993</c:v>
                </c:pt>
                <c:pt idx="7943">
                  <c:v>50</c:v>
                </c:pt>
                <c:pt idx="7944">
                  <c:v>56.000000000000007</c:v>
                </c:pt>
                <c:pt idx="7945">
                  <c:v>54</c:v>
                </c:pt>
                <c:pt idx="7946">
                  <c:v>53.999999999999957</c:v>
                </c:pt>
                <c:pt idx="7947">
                  <c:v>50</c:v>
                </c:pt>
                <c:pt idx="7948">
                  <c:v>52.999999999999979</c:v>
                </c:pt>
                <c:pt idx="7949">
                  <c:v>43.999999999999993</c:v>
                </c:pt>
                <c:pt idx="7950">
                  <c:v>44.999999999999972</c:v>
                </c:pt>
                <c:pt idx="7951">
                  <c:v>49.000000000000021</c:v>
                </c:pt>
                <c:pt idx="7952">
                  <c:v>54.999999999999993</c:v>
                </c:pt>
                <c:pt idx="7953">
                  <c:v>56.999999999999993</c:v>
                </c:pt>
                <c:pt idx="7954">
                  <c:v>58.999999999999993</c:v>
                </c:pt>
                <c:pt idx="7955">
                  <c:v>60.999999999999993</c:v>
                </c:pt>
                <c:pt idx="7956">
                  <c:v>56.999999999999993</c:v>
                </c:pt>
                <c:pt idx="7957">
                  <c:v>46</c:v>
                </c:pt>
                <c:pt idx="7958">
                  <c:v>46</c:v>
                </c:pt>
                <c:pt idx="7959">
                  <c:v>41.000000000000007</c:v>
                </c:pt>
                <c:pt idx="7960">
                  <c:v>40.999999999999972</c:v>
                </c:pt>
                <c:pt idx="7961">
                  <c:v>43.999999999999993</c:v>
                </c:pt>
                <c:pt idx="7962">
                  <c:v>42.999999999999972</c:v>
                </c:pt>
                <c:pt idx="7963">
                  <c:v>35.999999999999993</c:v>
                </c:pt>
                <c:pt idx="7964">
                  <c:v>37.999999999999993</c:v>
                </c:pt>
                <c:pt idx="7965">
                  <c:v>37.999999999999993</c:v>
                </c:pt>
                <c:pt idx="7966">
                  <c:v>37.999999999999993</c:v>
                </c:pt>
                <c:pt idx="7967">
                  <c:v>37.999999999999993</c:v>
                </c:pt>
                <c:pt idx="7968">
                  <c:v>34.999999999999957</c:v>
                </c:pt>
                <c:pt idx="7969">
                  <c:v>41.999999999999993</c:v>
                </c:pt>
                <c:pt idx="7970">
                  <c:v>37.000000000000007</c:v>
                </c:pt>
                <c:pt idx="7971">
                  <c:v>34.999999999999957</c:v>
                </c:pt>
                <c:pt idx="7972">
                  <c:v>39.000000000000007</c:v>
                </c:pt>
                <c:pt idx="7973">
                  <c:v>33.999999999999993</c:v>
                </c:pt>
                <c:pt idx="7974">
                  <c:v>33.000000000000007</c:v>
                </c:pt>
                <c:pt idx="7975">
                  <c:v>31.000000000000011</c:v>
                </c:pt>
                <c:pt idx="7976">
                  <c:v>25.999999999999979</c:v>
                </c:pt>
                <c:pt idx="7977">
                  <c:v>29.999999999999979</c:v>
                </c:pt>
                <c:pt idx="7978">
                  <c:v>31.000000000000011</c:v>
                </c:pt>
                <c:pt idx="7979">
                  <c:v>32.000000000000028</c:v>
                </c:pt>
                <c:pt idx="7980">
                  <c:v>23.999999999999979</c:v>
                </c:pt>
                <c:pt idx="7981">
                  <c:v>31.999999999999989</c:v>
                </c:pt>
                <c:pt idx="7982">
                  <c:v>28.999999999999961</c:v>
                </c:pt>
                <c:pt idx="7983">
                  <c:v>24.000000000000021</c:v>
                </c:pt>
                <c:pt idx="7984">
                  <c:v>29</c:v>
                </c:pt>
                <c:pt idx="7985">
                  <c:v>31.00000000000005</c:v>
                </c:pt>
                <c:pt idx="7986">
                  <c:v>27</c:v>
                </c:pt>
                <c:pt idx="7987">
                  <c:v>31.999999999999989</c:v>
                </c:pt>
                <c:pt idx="7988">
                  <c:v>31.999999999999989</c:v>
                </c:pt>
                <c:pt idx="7989">
                  <c:v>33.999999999999993</c:v>
                </c:pt>
                <c:pt idx="7990">
                  <c:v>37.000000000000007</c:v>
                </c:pt>
                <c:pt idx="7991">
                  <c:v>33.000000000000007</c:v>
                </c:pt>
                <c:pt idx="7992">
                  <c:v>31.000000000000011</c:v>
                </c:pt>
                <c:pt idx="7993">
                  <c:v>33.999999999999993</c:v>
                </c:pt>
                <c:pt idx="7994">
                  <c:v>35.999999999999993</c:v>
                </c:pt>
                <c:pt idx="7995">
                  <c:v>31.000000000000011</c:v>
                </c:pt>
                <c:pt idx="7996">
                  <c:v>35.000000000000007</c:v>
                </c:pt>
                <c:pt idx="7997">
                  <c:v>37.999999999999993</c:v>
                </c:pt>
                <c:pt idx="7998">
                  <c:v>43.000000000000007</c:v>
                </c:pt>
                <c:pt idx="7999">
                  <c:v>37.999999999999993</c:v>
                </c:pt>
                <c:pt idx="8000">
                  <c:v>41.000000000000007</c:v>
                </c:pt>
                <c:pt idx="8001">
                  <c:v>44.000000000000043</c:v>
                </c:pt>
                <c:pt idx="8002">
                  <c:v>38.999999999999972</c:v>
                </c:pt>
                <c:pt idx="8003">
                  <c:v>36.000000000000028</c:v>
                </c:pt>
                <c:pt idx="8004">
                  <c:v>33.999999999999993</c:v>
                </c:pt>
                <c:pt idx="8005">
                  <c:v>33.000000000000007</c:v>
                </c:pt>
                <c:pt idx="8006">
                  <c:v>41.000000000000007</c:v>
                </c:pt>
                <c:pt idx="8007">
                  <c:v>33.999999999999993</c:v>
                </c:pt>
                <c:pt idx="8008">
                  <c:v>37.999999999999993</c:v>
                </c:pt>
                <c:pt idx="8009">
                  <c:v>32.000000000000028</c:v>
                </c:pt>
                <c:pt idx="8010">
                  <c:v>34.000000000000028</c:v>
                </c:pt>
                <c:pt idx="8011">
                  <c:v>38.000000000000043</c:v>
                </c:pt>
                <c:pt idx="8012">
                  <c:v>36.000000000000028</c:v>
                </c:pt>
                <c:pt idx="8013">
                  <c:v>33.000000000000007</c:v>
                </c:pt>
                <c:pt idx="8014">
                  <c:v>34.999999999999957</c:v>
                </c:pt>
                <c:pt idx="8015">
                  <c:v>33.999999999999993</c:v>
                </c:pt>
                <c:pt idx="8016">
                  <c:v>42.000000000000043</c:v>
                </c:pt>
                <c:pt idx="8017">
                  <c:v>39.999999999999993</c:v>
                </c:pt>
                <c:pt idx="8018">
                  <c:v>46</c:v>
                </c:pt>
                <c:pt idx="8019">
                  <c:v>35.999999999999993</c:v>
                </c:pt>
                <c:pt idx="8020">
                  <c:v>39.999999999999993</c:v>
                </c:pt>
                <c:pt idx="8021">
                  <c:v>39.999999999999993</c:v>
                </c:pt>
                <c:pt idx="8022">
                  <c:v>46.999999999999972</c:v>
                </c:pt>
                <c:pt idx="8023">
                  <c:v>35.999999999999993</c:v>
                </c:pt>
                <c:pt idx="8024">
                  <c:v>41.000000000000007</c:v>
                </c:pt>
                <c:pt idx="8025">
                  <c:v>42.999999999999972</c:v>
                </c:pt>
                <c:pt idx="8026">
                  <c:v>37.000000000000007</c:v>
                </c:pt>
                <c:pt idx="8027">
                  <c:v>40.999999999999972</c:v>
                </c:pt>
                <c:pt idx="8028">
                  <c:v>38.999999999999972</c:v>
                </c:pt>
                <c:pt idx="8029">
                  <c:v>37.000000000000007</c:v>
                </c:pt>
                <c:pt idx="8030">
                  <c:v>39.999999999999993</c:v>
                </c:pt>
                <c:pt idx="8031">
                  <c:v>37.000000000000007</c:v>
                </c:pt>
                <c:pt idx="8032">
                  <c:v>35.999999999999993</c:v>
                </c:pt>
                <c:pt idx="8033">
                  <c:v>38.000000000000043</c:v>
                </c:pt>
                <c:pt idx="8034">
                  <c:v>36.999999999999957</c:v>
                </c:pt>
                <c:pt idx="8035">
                  <c:v>39.000000000000007</c:v>
                </c:pt>
                <c:pt idx="8036">
                  <c:v>40.000000000000043</c:v>
                </c:pt>
                <c:pt idx="8037">
                  <c:v>37.999999999999993</c:v>
                </c:pt>
                <c:pt idx="8038">
                  <c:v>35.999999999999993</c:v>
                </c:pt>
                <c:pt idx="8039">
                  <c:v>33.000000000000007</c:v>
                </c:pt>
                <c:pt idx="8040">
                  <c:v>34.000000000000028</c:v>
                </c:pt>
                <c:pt idx="8041">
                  <c:v>33.000000000000007</c:v>
                </c:pt>
                <c:pt idx="8042">
                  <c:v>31.999999999999989</c:v>
                </c:pt>
                <c:pt idx="8043">
                  <c:v>39.999999999999993</c:v>
                </c:pt>
                <c:pt idx="8044">
                  <c:v>42.999999999999972</c:v>
                </c:pt>
                <c:pt idx="8045">
                  <c:v>46</c:v>
                </c:pt>
                <c:pt idx="8046">
                  <c:v>39.999999999999993</c:v>
                </c:pt>
                <c:pt idx="8047">
                  <c:v>37.999999999999993</c:v>
                </c:pt>
                <c:pt idx="8048">
                  <c:v>50</c:v>
                </c:pt>
                <c:pt idx="8049">
                  <c:v>47.000000000000021</c:v>
                </c:pt>
                <c:pt idx="8050">
                  <c:v>50</c:v>
                </c:pt>
                <c:pt idx="8051">
                  <c:v>46.999999999999972</c:v>
                </c:pt>
                <c:pt idx="8052">
                  <c:v>51.000000000000021</c:v>
                </c:pt>
                <c:pt idx="8053">
                  <c:v>52.999999999999979</c:v>
                </c:pt>
                <c:pt idx="8054">
                  <c:v>46.999999999999972</c:v>
                </c:pt>
                <c:pt idx="8055">
                  <c:v>47.999999999999957</c:v>
                </c:pt>
                <c:pt idx="8056">
                  <c:v>43.000000000000007</c:v>
                </c:pt>
                <c:pt idx="8057">
                  <c:v>48</c:v>
                </c:pt>
                <c:pt idx="8058">
                  <c:v>43.999999999999993</c:v>
                </c:pt>
                <c:pt idx="8059">
                  <c:v>35.999999999999993</c:v>
                </c:pt>
                <c:pt idx="8060">
                  <c:v>40.999999999999972</c:v>
                </c:pt>
                <c:pt idx="8061">
                  <c:v>56.999999999999993</c:v>
                </c:pt>
                <c:pt idx="8062">
                  <c:v>44.999999999999972</c:v>
                </c:pt>
                <c:pt idx="8063">
                  <c:v>50</c:v>
                </c:pt>
                <c:pt idx="8064">
                  <c:v>51.000000000000021</c:v>
                </c:pt>
                <c:pt idx="8065">
                  <c:v>50</c:v>
                </c:pt>
                <c:pt idx="8066">
                  <c:v>52</c:v>
                </c:pt>
                <c:pt idx="8067">
                  <c:v>46</c:v>
                </c:pt>
                <c:pt idx="8068">
                  <c:v>48.999999999999979</c:v>
                </c:pt>
                <c:pt idx="8069">
                  <c:v>46</c:v>
                </c:pt>
                <c:pt idx="8070">
                  <c:v>46</c:v>
                </c:pt>
                <c:pt idx="8071">
                  <c:v>41.000000000000007</c:v>
                </c:pt>
                <c:pt idx="8072">
                  <c:v>35.999999999999993</c:v>
                </c:pt>
                <c:pt idx="8073">
                  <c:v>37.999999999999993</c:v>
                </c:pt>
                <c:pt idx="8074">
                  <c:v>37.999999999999993</c:v>
                </c:pt>
                <c:pt idx="8075">
                  <c:v>38.999999999999972</c:v>
                </c:pt>
                <c:pt idx="8076">
                  <c:v>37.999999999999993</c:v>
                </c:pt>
                <c:pt idx="8077">
                  <c:v>41.999999999999993</c:v>
                </c:pt>
                <c:pt idx="8078">
                  <c:v>41.999999999999993</c:v>
                </c:pt>
                <c:pt idx="8079">
                  <c:v>39.999999999999993</c:v>
                </c:pt>
                <c:pt idx="8080">
                  <c:v>41.999999999999993</c:v>
                </c:pt>
                <c:pt idx="8081">
                  <c:v>37.999999999999993</c:v>
                </c:pt>
                <c:pt idx="8082">
                  <c:v>46</c:v>
                </c:pt>
                <c:pt idx="8084">
                  <c:v>41.999999999999993</c:v>
                </c:pt>
                <c:pt idx="8085">
                  <c:v>43.000000000000007</c:v>
                </c:pt>
                <c:pt idx="8086">
                  <c:v>48</c:v>
                </c:pt>
                <c:pt idx="8087">
                  <c:v>43.000000000000007</c:v>
                </c:pt>
                <c:pt idx="8089">
                  <c:v>46</c:v>
                </c:pt>
                <c:pt idx="8090">
                  <c:v>39.999999999999993</c:v>
                </c:pt>
                <c:pt idx="8091">
                  <c:v>46</c:v>
                </c:pt>
                <c:pt idx="8092">
                  <c:v>43.000000000000007</c:v>
                </c:pt>
                <c:pt idx="8093">
                  <c:v>45.000000000000007</c:v>
                </c:pt>
                <c:pt idx="8094">
                  <c:v>48</c:v>
                </c:pt>
                <c:pt idx="8095">
                  <c:v>53.000000000000028</c:v>
                </c:pt>
                <c:pt idx="8096">
                  <c:v>50</c:v>
                </c:pt>
                <c:pt idx="8097">
                  <c:v>43.999999999999993</c:v>
                </c:pt>
                <c:pt idx="8098">
                  <c:v>37.000000000000007</c:v>
                </c:pt>
                <c:pt idx="8099">
                  <c:v>43.000000000000007</c:v>
                </c:pt>
                <c:pt idx="8100">
                  <c:v>46</c:v>
                </c:pt>
                <c:pt idx="8101">
                  <c:v>39.000000000000007</c:v>
                </c:pt>
                <c:pt idx="8102">
                  <c:v>41.999999999999993</c:v>
                </c:pt>
                <c:pt idx="8103">
                  <c:v>39.000000000000007</c:v>
                </c:pt>
                <c:pt idx="8104">
                  <c:v>35.999999999999993</c:v>
                </c:pt>
                <c:pt idx="8105">
                  <c:v>39.000000000000007</c:v>
                </c:pt>
                <c:pt idx="8106">
                  <c:v>38.000000000000043</c:v>
                </c:pt>
                <c:pt idx="8107">
                  <c:v>43.000000000000007</c:v>
                </c:pt>
                <c:pt idx="8108">
                  <c:v>37.999999999999993</c:v>
                </c:pt>
                <c:pt idx="8109">
                  <c:v>40.000000000000043</c:v>
                </c:pt>
                <c:pt idx="8110">
                  <c:v>40.999999999999972</c:v>
                </c:pt>
                <c:pt idx="8111">
                  <c:v>39.999999999999993</c:v>
                </c:pt>
                <c:pt idx="8112">
                  <c:v>35.999999999999993</c:v>
                </c:pt>
                <c:pt idx="8113">
                  <c:v>39.999999999999993</c:v>
                </c:pt>
                <c:pt idx="8114">
                  <c:v>37.999999999999993</c:v>
                </c:pt>
                <c:pt idx="8115">
                  <c:v>41.999999999999993</c:v>
                </c:pt>
                <c:pt idx="8116">
                  <c:v>43.000000000000007</c:v>
                </c:pt>
                <c:pt idx="8117">
                  <c:v>41.000000000000007</c:v>
                </c:pt>
                <c:pt idx="8118">
                  <c:v>39.000000000000007</c:v>
                </c:pt>
                <c:pt idx="8119">
                  <c:v>44.000000000000043</c:v>
                </c:pt>
                <c:pt idx="8120">
                  <c:v>39.999999999999993</c:v>
                </c:pt>
                <c:pt idx="8121">
                  <c:v>37.999999999999993</c:v>
                </c:pt>
                <c:pt idx="8122">
                  <c:v>37.000000000000007</c:v>
                </c:pt>
                <c:pt idx="8123">
                  <c:v>43.999999999999993</c:v>
                </c:pt>
                <c:pt idx="8124">
                  <c:v>37.999999999999993</c:v>
                </c:pt>
                <c:pt idx="8125">
                  <c:v>42.999999999999972</c:v>
                </c:pt>
                <c:pt idx="8126">
                  <c:v>37.999999999999993</c:v>
                </c:pt>
                <c:pt idx="8127">
                  <c:v>43.999999999999993</c:v>
                </c:pt>
                <c:pt idx="8128">
                  <c:v>39.999999999999993</c:v>
                </c:pt>
                <c:pt idx="8129">
                  <c:v>43.999999999999993</c:v>
                </c:pt>
                <c:pt idx="8130">
                  <c:v>37.999999999999993</c:v>
                </c:pt>
                <c:pt idx="8131">
                  <c:v>43.999999999999993</c:v>
                </c:pt>
                <c:pt idx="8132">
                  <c:v>47.000000000000021</c:v>
                </c:pt>
                <c:pt idx="8133">
                  <c:v>36.999999999999957</c:v>
                </c:pt>
                <c:pt idx="8134">
                  <c:v>39.999999999999993</c:v>
                </c:pt>
                <c:pt idx="8135">
                  <c:v>39.999999999999993</c:v>
                </c:pt>
                <c:pt idx="8136">
                  <c:v>41.999999999999993</c:v>
                </c:pt>
                <c:pt idx="8137">
                  <c:v>43.999999999999993</c:v>
                </c:pt>
                <c:pt idx="8138">
                  <c:v>43.999999999999993</c:v>
                </c:pt>
                <c:pt idx="8139">
                  <c:v>33.000000000000007</c:v>
                </c:pt>
                <c:pt idx="8140">
                  <c:v>41.999999999999993</c:v>
                </c:pt>
                <c:pt idx="8141">
                  <c:v>33.000000000000007</c:v>
                </c:pt>
                <c:pt idx="8142">
                  <c:v>41.000000000000007</c:v>
                </c:pt>
                <c:pt idx="8143">
                  <c:v>39.999999999999993</c:v>
                </c:pt>
                <c:pt idx="8144">
                  <c:v>39.999999999999993</c:v>
                </c:pt>
                <c:pt idx="8145">
                  <c:v>35.000000000000007</c:v>
                </c:pt>
                <c:pt idx="8146">
                  <c:v>38.999999999999972</c:v>
                </c:pt>
                <c:pt idx="8147">
                  <c:v>41.999999999999993</c:v>
                </c:pt>
                <c:pt idx="8148">
                  <c:v>37.999999999999993</c:v>
                </c:pt>
                <c:pt idx="8149">
                  <c:v>38.999999999999972</c:v>
                </c:pt>
                <c:pt idx="8150">
                  <c:v>40.999999999999972</c:v>
                </c:pt>
                <c:pt idx="8151">
                  <c:v>38.000000000000043</c:v>
                </c:pt>
                <c:pt idx="8152">
                  <c:v>39.999999999999993</c:v>
                </c:pt>
                <c:pt idx="8153">
                  <c:v>37.000000000000007</c:v>
                </c:pt>
                <c:pt idx="8154">
                  <c:v>37.000000000000007</c:v>
                </c:pt>
                <c:pt idx="8155">
                  <c:v>37.999999999999993</c:v>
                </c:pt>
                <c:pt idx="8156">
                  <c:v>39.999999999999993</c:v>
                </c:pt>
                <c:pt idx="8157">
                  <c:v>33.000000000000007</c:v>
                </c:pt>
                <c:pt idx="8158">
                  <c:v>35.000000000000007</c:v>
                </c:pt>
                <c:pt idx="8159">
                  <c:v>31.000000000000011</c:v>
                </c:pt>
                <c:pt idx="8160">
                  <c:v>30.000000000000028</c:v>
                </c:pt>
                <c:pt idx="8161">
                  <c:v>31.000000000000011</c:v>
                </c:pt>
                <c:pt idx="8162">
                  <c:v>33.999999999999993</c:v>
                </c:pt>
                <c:pt idx="8163">
                  <c:v>31.000000000000011</c:v>
                </c:pt>
                <c:pt idx="8164">
                  <c:v>33.000000000000007</c:v>
                </c:pt>
                <c:pt idx="8165">
                  <c:v>36.000000000000028</c:v>
                </c:pt>
                <c:pt idx="8166">
                  <c:v>35.000000000000007</c:v>
                </c:pt>
                <c:pt idx="8167">
                  <c:v>32.999999999999957</c:v>
                </c:pt>
                <c:pt idx="8170">
                  <c:v>38.999999999999972</c:v>
                </c:pt>
                <c:pt idx="8171">
                  <c:v>43.999999999999993</c:v>
                </c:pt>
                <c:pt idx="8172">
                  <c:v>33.999999999999993</c:v>
                </c:pt>
                <c:pt idx="8173">
                  <c:v>39.999999999999993</c:v>
                </c:pt>
                <c:pt idx="8174">
                  <c:v>41.999999999999993</c:v>
                </c:pt>
                <c:pt idx="8175">
                  <c:v>39.999999999999993</c:v>
                </c:pt>
                <c:pt idx="8176">
                  <c:v>41.999999999999993</c:v>
                </c:pt>
                <c:pt idx="8177">
                  <c:v>31.00000000000005</c:v>
                </c:pt>
                <c:pt idx="8178">
                  <c:v>42.000000000000043</c:v>
                </c:pt>
                <c:pt idx="8179">
                  <c:v>39.000000000000007</c:v>
                </c:pt>
                <c:pt idx="8180">
                  <c:v>43.999999999999993</c:v>
                </c:pt>
                <c:pt idx="8181">
                  <c:v>43.000000000000007</c:v>
                </c:pt>
                <c:pt idx="8182">
                  <c:v>43.999999999999993</c:v>
                </c:pt>
                <c:pt idx="8183">
                  <c:v>41.000000000000007</c:v>
                </c:pt>
                <c:pt idx="8184">
                  <c:v>47.000000000000021</c:v>
                </c:pt>
                <c:pt idx="8185">
                  <c:v>39.999999999999993</c:v>
                </c:pt>
                <c:pt idx="8186">
                  <c:v>45.000000000000007</c:v>
                </c:pt>
                <c:pt idx="8187">
                  <c:v>46</c:v>
                </c:pt>
                <c:pt idx="8188">
                  <c:v>41.000000000000007</c:v>
                </c:pt>
                <c:pt idx="8189">
                  <c:v>50</c:v>
                </c:pt>
                <c:pt idx="8190">
                  <c:v>49.000000000000021</c:v>
                </c:pt>
                <c:pt idx="8191">
                  <c:v>46</c:v>
                </c:pt>
                <c:pt idx="8192">
                  <c:v>38.999999999999972</c:v>
                </c:pt>
                <c:pt idx="8193">
                  <c:v>43.999999999999993</c:v>
                </c:pt>
                <c:pt idx="8194">
                  <c:v>43.999999999999993</c:v>
                </c:pt>
                <c:pt idx="8195">
                  <c:v>44.000000000000043</c:v>
                </c:pt>
                <c:pt idx="8196">
                  <c:v>37.999999999999993</c:v>
                </c:pt>
                <c:pt idx="8197">
                  <c:v>41.999999999999993</c:v>
                </c:pt>
                <c:pt idx="8198">
                  <c:v>41.999999999999993</c:v>
                </c:pt>
                <c:pt idx="8199">
                  <c:v>39.000000000000007</c:v>
                </c:pt>
                <c:pt idx="8200">
                  <c:v>45.000000000000007</c:v>
                </c:pt>
                <c:pt idx="8201">
                  <c:v>41.999999999999993</c:v>
                </c:pt>
                <c:pt idx="8202">
                  <c:v>51.000000000000021</c:v>
                </c:pt>
                <c:pt idx="8203">
                  <c:v>48</c:v>
                </c:pt>
                <c:pt idx="8204">
                  <c:v>56.000000000000007</c:v>
                </c:pt>
                <c:pt idx="8205">
                  <c:v>57.000000000000028</c:v>
                </c:pt>
                <c:pt idx="8206">
                  <c:v>53.000000000000028</c:v>
                </c:pt>
                <c:pt idx="8207">
                  <c:v>60.000000000000007</c:v>
                </c:pt>
                <c:pt idx="8208">
                  <c:v>58.999999999999993</c:v>
                </c:pt>
                <c:pt idx="8209">
                  <c:v>62.000000000000007</c:v>
                </c:pt>
                <c:pt idx="8210">
                  <c:v>60.999999999999993</c:v>
                </c:pt>
                <c:pt idx="8211">
                  <c:v>60.999999999999993</c:v>
                </c:pt>
                <c:pt idx="8212">
                  <c:v>57.000000000000028</c:v>
                </c:pt>
                <c:pt idx="8213">
                  <c:v>59.000000000000028</c:v>
                </c:pt>
                <c:pt idx="8214">
                  <c:v>67</c:v>
                </c:pt>
                <c:pt idx="8215">
                  <c:v>67</c:v>
                </c:pt>
                <c:pt idx="8216">
                  <c:v>62.000000000000007</c:v>
                </c:pt>
                <c:pt idx="8217">
                  <c:v>60.000000000000007</c:v>
                </c:pt>
                <c:pt idx="8218">
                  <c:v>55.000000000000028</c:v>
                </c:pt>
                <c:pt idx="8219">
                  <c:v>54.999999999999993</c:v>
                </c:pt>
                <c:pt idx="8220">
                  <c:v>56.000000000000007</c:v>
                </c:pt>
                <c:pt idx="8221">
                  <c:v>56.000000000000007</c:v>
                </c:pt>
                <c:pt idx="8222">
                  <c:v>59.999999999999957</c:v>
                </c:pt>
                <c:pt idx="8223">
                  <c:v>52.999999999999979</c:v>
                </c:pt>
                <c:pt idx="8224">
                  <c:v>62.999999999999993</c:v>
                </c:pt>
                <c:pt idx="8225">
                  <c:v>87.000000000000014</c:v>
                </c:pt>
                <c:pt idx="8226">
                  <c:v>83.999999999999986</c:v>
                </c:pt>
                <c:pt idx="8227">
                  <c:v>75</c:v>
                </c:pt>
                <c:pt idx="8228">
                  <c:v>68.000000000000014</c:v>
                </c:pt>
                <c:pt idx="8229">
                  <c:v>76.000000000000028</c:v>
                </c:pt>
                <c:pt idx="8230">
                  <c:v>69.999999999999972</c:v>
                </c:pt>
                <c:pt idx="8231">
                  <c:v>69</c:v>
                </c:pt>
                <c:pt idx="8232">
                  <c:v>73</c:v>
                </c:pt>
                <c:pt idx="8233">
                  <c:v>53.000000000000028</c:v>
                </c:pt>
                <c:pt idx="8234">
                  <c:v>64.000000000000014</c:v>
                </c:pt>
                <c:pt idx="8235">
                  <c:v>64.999999999999986</c:v>
                </c:pt>
                <c:pt idx="8236">
                  <c:v>59.000000000000028</c:v>
                </c:pt>
                <c:pt idx="8237">
                  <c:v>68.000000000000014</c:v>
                </c:pt>
                <c:pt idx="8238">
                  <c:v>69.000000000000043</c:v>
                </c:pt>
                <c:pt idx="8239">
                  <c:v>63.999999999999972</c:v>
                </c:pt>
                <c:pt idx="8240">
                  <c:v>81</c:v>
                </c:pt>
                <c:pt idx="8241">
                  <c:v>83</c:v>
                </c:pt>
                <c:pt idx="8242">
                  <c:v>81</c:v>
                </c:pt>
                <c:pt idx="8243">
                  <c:v>90.999999999999972</c:v>
                </c:pt>
                <c:pt idx="8244">
                  <c:v>80.000000000000028</c:v>
                </c:pt>
                <c:pt idx="8245">
                  <c:v>98</c:v>
                </c:pt>
                <c:pt idx="8246">
                  <c:v>82.999999999999957</c:v>
                </c:pt>
                <c:pt idx="8247">
                  <c:v>88.999999999999972</c:v>
                </c:pt>
                <c:pt idx="8248">
                  <c:v>75</c:v>
                </c:pt>
                <c:pt idx="8249">
                  <c:v>67</c:v>
                </c:pt>
                <c:pt idx="8250">
                  <c:v>73.999999999999972</c:v>
                </c:pt>
                <c:pt idx="8251">
                  <c:v>67.999999999999972</c:v>
                </c:pt>
                <c:pt idx="8252">
                  <c:v>64.999999999999986</c:v>
                </c:pt>
                <c:pt idx="8253">
                  <c:v>75</c:v>
                </c:pt>
                <c:pt idx="8254">
                  <c:v>74.000000000000028</c:v>
                </c:pt>
                <c:pt idx="8255">
                  <c:v>68.000000000000014</c:v>
                </c:pt>
                <c:pt idx="8256">
                  <c:v>77.999999999999986</c:v>
                </c:pt>
                <c:pt idx="8257">
                  <c:v>71</c:v>
                </c:pt>
                <c:pt idx="8258">
                  <c:v>73.999999999999972</c:v>
                </c:pt>
                <c:pt idx="8259">
                  <c:v>81</c:v>
                </c:pt>
                <c:pt idx="8260">
                  <c:v>73</c:v>
                </c:pt>
                <c:pt idx="8261">
                  <c:v>81</c:v>
                </c:pt>
                <c:pt idx="8262">
                  <c:v>76.000000000000028</c:v>
                </c:pt>
                <c:pt idx="8263">
                  <c:v>71</c:v>
                </c:pt>
                <c:pt idx="8264">
                  <c:v>81.999999999999986</c:v>
                </c:pt>
                <c:pt idx="8265">
                  <c:v>83</c:v>
                </c:pt>
                <c:pt idx="8266">
                  <c:v>79</c:v>
                </c:pt>
                <c:pt idx="8267">
                  <c:v>76.000000000000028</c:v>
                </c:pt>
                <c:pt idx="8268">
                  <c:v>75.000000000000028</c:v>
                </c:pt>
                <c:pt idx="8269">
                  <c:v>83</c:v>
                </c:pt>
                <c:pt idx="8270">
                  <c:v>89.000000000000014</c:v>
                </c:pt>
                <c:pt idx="8271">
                  <c:v>89.999999999999986</c:v>
                </c:pt>
                <c:pt idx="8272">
                  <c:v>85.999999999999986</c:v>
                </c:pt>
                <c:pt idx="8273">
                  <c:v>73.999999999999972</c:v>
                </c:pt>
                <c:pt idx="8274">
                  <c:v>87.999999999999986</c:v>
                </c:pt>
                <c:pt idx="8275">
                  <c:v>89.999999999999986</c:v>
                </c:pt>
                <c:pt idx="8276">
                  <c:v>85.000000000000014</c:v>
                </c:pt>
                <c:pt idx="8277">
                  <c:v>93.000000000000014</c:v>
                </c:pt>
                <c:pt idx="8278">
                  <c:v>88.999999999999972</c:v>
                </c:pt>
                <c:pt idx="8279">
                  <c:v>82.000000000000028</c:v>
                </c:pt>
                <c:pt idx="8280">
                  <c:v>84.000000000000028</c:v>
                </c:pt>
                <c:pt idx="8281">
                  <c:v>75.999999999999972</c:v>
                </c:pt>
                <c:pt idx="8282">
                  <c:v>75</c:v>
                </c:pt>
                <c:pt idx="8283">
                  <c:v>69</c:v>
                </c:pt>
                <c:pt idx="8284">
                  <c:v>79.000000000000028</c:v>
                </c:pt>
                <c:pt idx="8285">
                  <c:v>84.999999999999972</c:v>
                </c:pt>
                <c:pt idx="8286">
                  <c:v>94.000000000000014</c:v>
                </c:pt>
                <c:pt idx="8287">
                  <c:v>90.999999999999972</c:v>
                </c:pt>
                <c:pt idx="8288">
                  <c:v>87.000000000000014</c:v>
                </c:pt>
                <c:pt idx="8289">
                  <c:v>89.000000000000014</c:v>
                </c:pt>
                <c:pt idx="8290">
                  <c:v>87.000000000000014</c:v>
                </c:pt>
                <c:pt idx="8291">
                  <c:v>85.999999999999986</c:v>
                </c:pt>
                <c:pt idx="8292">
                  <c:v>82.000000000000028</c:v>
                </c:pt>
                <c:pt idx="8293">
                  <c:v>98</c:v>
                </c:pt>
                <c:pt idx="8294">
                  <c:v>82.999999999999957</c:v>
                </c:pt>
                <c:pt idx="8295">
                  <c:v>117</c:v>
                </c:pt>
                <c:pt idx="8296">
                  <c:v>114</c:v>
                </c:pt>
                <c:pt idx="8297">
                  <c:v>120</c:v>
                </c:pt>
                <c:pt idx="8298">
                  <c:v>126</c:v>
                </c:pt>
                <c:pt idx="8299">
                  <c:v>127</c:v>
                </c:pt>
                <c:pt idx="8300">
                  <c:v>107</c:v>
                </c:pt>
                <c:pt idx="8301">
                  <c:v>99.000000000000028</c:v>
                </c:pt>
                <c:pt idx="8302">
                  <c:v>106</c:v>
                </c:pt>
                <c:pt idx="8303">
                  <c:v>96</c:v>
                </c:pt>
                <c:pt idx="8304">
                  <c:v>106</c:v>
                </c:pt>
                <c:pt idx="8305">
                  <c:v>115</c:v>
                </c:pt>
                <c:pt idx="8306">
                  <c:v>131</c:v>
                </c:pt>
                <c:pt idx="8307">
                  <c:v>127</c:v>
                </c:pt>
                <c:pt idx="8308">
                  <c:v>118</c:v>
                </c:pt>
                <c:pt idx="8309">
                  <c:v>139</c:v>
                </c:pt>
                <c:pt idx="8310">
                  <c:v>130</c:v>
                </c:pt>
                <c:pt idx="8311">
                  <c:v>149</c:v>
                </c:pt>
                <c:pt idx="8312">
                  <c:v>167</c:v>
                </c:pt>
                <c:pt idx="8313">
                  <c:v>164</c:v>
                </c:pt>
                <c:pt idx="8314">
                  <c:v>167</c:v>
                </c:pt>
                <c:pt idx="8315">
                  <c:v>195</c:v>
                </c:pt>
                <c:pt idx="8316">
                  <c:v>190</c:v>
                </c:pt>
                <c:pt idx="8317">
                  <c:v>191</c:v>
                </c:pt>
                <c:pt idx="8318">
                  <c:v>168</c:v>
                </c:pt>
                <c:pt idx="8319">
                  <c:v>162</c:v>
                </c:pt>
                <c:pt idx="8320">
                  <c:v>167</c:v>
                </c:pt>
                <c:pt idx="8321">
                  <c:v>176</c:v>
                </c:pt>
                <c:pt idx="8322">
                  <c:v>162</c:v>
                </c:pt>
                <c:pt idx="8323">
                  <c:v>164</c:v>
                </c:pt>
                <c:pt idx="8324">
                  <c:v>141</c:v>
                </c:pt>
                <c:pt idx="8325">
                  <c:v>136</c:v>
                </c:pt>
                <c:pt idx="8326">
                  <c:v>116</c:v>
                </c:pt>
                <c:pt idx="8327">
                  <c:v>96</c:v>
                </c:pt>
                <c:pt idx="8328">
                  <c:v>111</c:v>
                </c:pt>
                <c:pt idx="8329">
                  <c:v>106</c:v>
                </c:pt>
                <c:pt idx="8330">
                  <c:v>112</c:v>
                </c:pt>
                <c:pt idx="8331">
                  <c:v>120</c:v>
                </c:pt>
                <c:pt idx="8332">
                  <c:v>135</c:v>
                </c:pt>
                <c:pt idx="8333">
                  <c:v>132</c:v>
                </c:pt>
                <c:pt idx="8334">
                  <c:v>135</c:v>
                </c:pt>
                <c:pt idx="8335">
                  <c:v>133</c:v>
                </c:pt>
                <c:pt idx="8336">
                  <c:v>128</c:v>
                </c:pt>
                <c:pt idx="8337">
                  <c:v>128</c:v>
                </c:pt>
                <c:pt idx="8338">
                  <c:v>123</c:v>
                </c:pt>
                <c:pt idx="8339">
                  <c:v>133</c:v>
                </c:pt>
                <c:pt idx="8340">
                  <c:v>128</c:v>
                </c:pt>
                <c:pt idx="8341">
                  <c:v>122</c:v>
                </c:pt>
                <c:pt idx="8342">
                  <c:v>122</c:v>
                </c:pt>
                <c:pt idx="8343">
                  <c:v>118</c:v>
                </c:pt>
                <c:pt idx="8345">
                  <c:v>114</c:v>
                </c:pt>
                <c:pt idx="8346">
                  <c:v>118</c:v>
                </c:pt>
                <c:pt idx="8347">
                  <c:v>130</c:v>
                </c:pt>
                <c:pt idx="8348">
                  <c:v>141</c:v>
                </c:pt>
                <c:pt idx="8349">
                  <c:v>145</c:v>
                </c:pt>
                <c:pt idx="8350">
                  <c:v>139</c:v>
                </c:pt>
                <c:pt idx="8351">
                  <c:v>144</c:v>
                </c:pt>
                <c:pt idx="8352">
                  <c:v>153</c:v>
                </c:pt>
                <c:pt idx="8353">
                  <c:v>152</c:v>
                </c:pt>
                <c:pt idx="8354">
                  <c:v>151</c:v>
                </c:pt>
                <c:pt idx="8355">
                  <c:v>145</c:v>
                </c:pt>
                <c:pt idx="8356">
                  <c:v>134</c:v>
                </c:pt>
                <c:pt idx="8357">
                  <c:v>126</c:v>
                </c:pt>
                <c:pt idx="8358">
                  <c:v>136</c:v>
                </c:pt>
                <c:pt idx="8359">
                  <c:v>134</c:v>
                </c:pt>
                <c:pt idx="8360">
                  <c:v>133</c:v>
                </c:pt>
                <c:pt idx="8361">
                  <c:v>141</c:v>
                </c:pt>
                <c:pt idx="8362">
                  <c:v>140</c:v>
                </c:pt>
                <c:pt idx="8363">
                  <c:v>129</c:v>
                </c:pt>
                <c:pt idx="8364">
                  <c:v>130</c:v>
                </c:pt>
                <c:pt idx="8365">
                  <c:v>126</c:v>
                </c:pt>
                <c:pt idx="8366">
                  <c:v>127</c:v>
                </c:pt>
                <c:pt idx="8367">
                  <c:v>123</c:v>
                </c:pt>
                <c:pt idx="8368">
                  <c:v>122</c:v>
                </c:pt>
                <c:pt idx="8369">
                  <c:v>127</c:v>
                </c:pt>
                <c:pt idx="8370">
                  <c:v>132</c:v>
                </c:pt>
                <c:pt idx="8371">
                  <c:v>126</c:v>
                </c:pt>
                <c:pt idx="8372">
                  <c:v>117</c:v>
                </c:pt>
                <c:pt idx="8373">
                  <c:v>111</c:v>
                </c:pt>
                <c:pt idx="8374">
                  <c:v>107</c:v>
                </c:pt>
                <c:pt idx="8375">
                  <c:v>112</c:v>
                </c:pt>
                <c:pt idx="8376">
                  <c:v>100</c:v>
                </c:pt>
                <c:pt idx="8377">
                  <c:v>96.999999999999972</c:v>
                </c:pt>
                <c:pt idx="8378">
                  <c:v>100</c:v>
                </c:pt>
                <c:pt idx="8379">
                  <c:v>109</c:v>
                </c:pt>
                <c:pt idx="8380">
                  <c:v>117</c:v>
                </c:pt>
                <c:pt idx="8381">
                  <c:v>120</c:v>
                </c:pt>
                <c:pt idx="8382">
                  <c:v>130</c:v>
                </c:pt>
                <c:pt idx="8383">
                  <c:v>125</c:v>
                </c:pt>
                <c:pt idx="8384">
                  <c:v>120</c:v>
                </c:pt>
                <c:pt idx="8385">
                  <c:v>117</c:v>
                </c:pt>
                <c:pt idx="8386">
                  <c:v>119</c:v>
                </c:pt>
                <c:pt idx="8387">
                  <c:v>121</c:v>
                </c:pt>
                <c:pt idx="8388">
                  <c:v>123</c:v>
                </c:pt>
                <c:pt idx="8389">
                  <c:v>124</c:v>
                </c:pt>
                <c:pt idx="8390">
                  <c:v>126</c:v>
                </c:pt>
                <c:pt idx="8391">
                  <c:v>124</c:v>
                </c:pt>
                <c:pt idx="8392">
                  <c:v>110</c:v>
                </c:pt>
                <c:pt idx="8393">
                  <c:v>114</c:v>
                </c:pt>
                <c:pt idx="8394">
                  <c:v>121</c:v>
                </c:pt>
                <c:pt idx="8395">
                  <c:v>125</c:v>
                </c:pt>
                <c:pt idx="8396">
                  <c:v>121</c:v>
                </c:pt>
                <c:pt idx="8397">
                  <c:v>114</c:v>
                </c:pt>
                <c:pt idx="8398">
                  <c:v>116</c:v>
                </c:pt>
                <c:pt idx="8399">
                  <c:v>118</c:v>
                </c:pt>
                <c:pt idx="8400">
                  <c:v>119</c:v>
                </c:pt>
                <c:pt idx="8401">
                  <c:v>108</c:v>
                </c:pt>
                <c:pt idx="8402">
                  <c:v>105</c:v>
                </c:pt>
                <c:pt idx="8403">
                  <c:v>109</c:v>
                </c:pt>
                <c:pt idx="8404">
                  <c:v>102</c:v>
                </c:pt>
                <c:pt idx="8405">
                  <c:v>103</c:v>
                </c:pt>
                <c:pt idx="8406">
                  <c:v>100</c:v>
                </c:pt>
                <c:pt idx="8407">
                  <c:v>113</c:v>
                </c:pt>
                <c:pt idx="8408">
                  <c:v>112</c:v>
                </c:pt>
                <c:pt idx="8409">
                  <c:v>111</c:v>
                </c:pt>
                <c:pt idx="8410">
                  <c:v>105</c:v>
                </c:pt>
                <c:pt idx="8411">
                  <c:v>114</c:v>
                </c:pt>
                <c:pt idx="8412">
                  <c:v>117</c:v>
                </c:pt>
                <c:pt idx="8413">
                  <c:v>116</c:v>
                </c:pt>
                <c:pt idx="8414">
                  <c:v>112</c:v>
                </c:pt>
                <c:pt idx="8415">
                  <c:v>116</c:v>
                </c:pt>
                <c:pt idx="8416">
                  <c:v>120</c:v>
                </c:pt>
                <c:pt idx="8417">
                  <c:v>127</c:v>
                </c:pt>
                <c:pt idx="8420">
                  <c:v>136</c:v>
                </c:pt>
                <c:pt idx="8421">
                  <c:v>134</c:v>
                </c:pt>
                <c:pt idx="8422">
                  <c:v>126</c:v>
                </c:pt>
                <c:pt idx="8423">
                  <c:v>134</c:v>
                </c:pt>
                <c:pt idx="8424">
                  <c:v>143</c:v>
                </c:pt>
                <c:pt idx="8425">
                  <c:v>140</c:v>
                </c:pt>
                <c:pt idx="8426">
                  <c:v>139</c:v>
                </c:pt>
                <c:pt idx="8427">
                  <c:v>149</c:v>
                </c:pt>
                <c:pt idx="8428">
                  <c:v>153</c:v>
                </c:pt>
                <c:pt idx="8429">
                  <c:v>157</c:v>
                </c:pt>
                <c:pt idx="8430">
                  <c:v>150</c:v>
                </c:pt>
                <c:pt idx="8431">
                  <c:v>139</c:v>
                </c:pt>
                <c:pt idx="8432">
                  <c:v>141</c:v>
                </c:pt>
                <c:pt idx="8433">
                  <c:v>146</c:v>
                </c:pt>
                <c:pt idx="8434">
                  <c:v>143</c:v>
                </c:pt>
                <c:pt idx="8436">
                  <c:v>146</c:v>
                </c:pt>
                <c:pt idx="8437">
                  <c:v>145</c:v>
                </c:pt>
                <c:pt idx="8438">
                  <c:v>140</c:v>
                </c:pt>
                <c:pt idx="8439">
                  <c:v>137</c:v>
                </c:pt>
                <c:pt idx="8440">
                  <c:v>137</c:v>
                </c:pt>
                <c:pt idx="8441">
                  <c:v>147</c:v>
                </c:pt>
                <c:pt idx="8442">
                  <c:v>146</c:v>
                </c:pt>
                <c:pt idx="8443">
                  <c:v>142</c:v>
                </c:pt>
                <c:pt idx="8444">
                  <c:v>153</c:v>
                </c:pt>
                <c:pt idx="8445">
                  <c:v>152</c:v>
                </c:pt>
                <c:pt idx="8446">
                  <c:v>154</c:v>
                </c:pt>
                <c:pt idx="8447">
                  <c:v>154</c:v>
                </c:pt>
                <c:pt idx="8448">
                  <c:v>157</c:v>
                </c:pt>
                <c:pt idx="8449">
                  <c:v>152</c:v>
                </c:pt>
                <c:pt idx="8450">
                  <c:v>147</c:v>
                </c:pt>
                <c:pt idx="8451">
                  <c:v>145</c:v>
                </c:pt>
                <c:pt idx="8452">
                  <c:v>130</c:v>
                </c:pt>
                <c:pt idx="8453">
                  <c:v>123</c:v>
                </c:pt>
                <c:pt idx="8454">
                  <c:v>129</c:v>
                </c:pt>
                <c:pt idx="8455">
                  <c:v>129</c:v>
                </c:pt>
                <c:pt idx="8456">
                  <c:v>134</c:v>
                </c:pt>
                <c:pt idx="8457">
                  <c:v>118</c:v>
                </c:pt>
                <c:pt idx="8458">
                  <c:v>114</c:v>
                </c:pt>
                <c:pt idx="8459">
                  <c:v>123</c:v>
                </c:pt>
                <c:pt idx="8460">
                  <c:v>126</c:v>
                </c:pt>
                <c:pt idx="8461">
                  <c:v>123</c:v>
                </c:pt>
                <c:pt idx="8462">
                  <c:v>129</c:v>
                </c:pt>
                <c:pt idx="8463">
                  <c:v>135</c:v>
                </c:pt>
                <c:pt idx="8464">
                  <c:v>130</c:v>
                </c:pt>
                <c:pt idx="8465">
                  <c:v>146</c:v>
                </c:pt>
                <c:pt idx="8466">
                  <c:v>136</c:v>
                </c:pt>
                <c:pt idx="8467">
                  <c:v>132</c:v>
                </c:pt>
                <c:pt idx="8468">
                  <c:v>125</c:v>
                </c:pt>
                <c:pt idx="8469">
                  <c:v>130</c:v>
                </c:pt>
                <c:pt idx="8470">
                  <c:v>132</c:v>
                </c:pt>
                <c:pt idx="8471">
                  <c:v>123</c:v>
                </c:pt>
                <c:pt idx="8472">
                  <c:v>118</c:v>
                </c:pt>
                <c:pt idx="8473">
                  <c:v>121</c:v>
                </c:pt>
                <c:pt idx="8474">
                  <c:v>121</c:v>
                </c:pt>
                <c:pt idx="8475">
                  <c:v>126</c:v>
                </c:pt>
                <c:pt idx="8476">
                  <c:v>125</c:v>
                </c:pt>
                <c:pt idx="8477">
                  <c:v>128</c:v>
                </c:pt>
                <c:pt idx="8478">
                  <c:v>123</c:v>
                </c:pt>
                <c:pt idx="8479">
                  <c:v>113</c:v>
                </c:pt>
                <c:pt idx="8480">
                  <c:v>108</c:v>
                </c:pt>
                <c:pt idx="8481">
                  <c:v>112</c:v>
                </c:pt>
                <c:pt idx="8482">
                  <c:v>114</c:v>
                </c:pt>
                <c:pt idx="8483">
                  <c:v>108</c:v>
                </c:pt>
                <c:pt idx="8484">
                  <c:v>120</c:v>
                </c:pt>
                <c:pt idx="8485">
                  <c:v>114</c:v>
                </c:pt>
                <c:pt idx="8486">
                  <c:v>108</c:v>
                </c:pt>
                <c:pt idx="8487">
                  <c:v>106</c:v>
                </c:pt>
                <c:pt idx="8488">
                  <c:v>107</c:v>
                </c:pt>
                <c:pt idx="8489">
                  <c:v>100</c:v>
                </c:pt>
                <c:pt idx="8490">
                  <c:v>89.999999999999986</c:v>
                </c:pt>
                <c:pt idx="8491">
                  <c:v>96.999999999999972</c:v>
                </c:pt>
                <c:pt idx="8492">
                  <c:v>96</c:v>
                </c:pt>
                <c:pt idx="8493">
                  <c:v>95.000000000000014</c:v>
                </c:pt>
                <c:pt idx="8494">
                  <c:v>111</c:v>
                </c:pt>
                <c:pt idx="8495">
                  <c:v>87.999999999999986</c:v>
                </c:pt>
                <c:pt idx="8496">
                  <c:v>109</c:v>
                </c:pt>
                <c:pt idx="8497">
                  <c:v>106</c:v>
                </c:pt>
                <c:pt idx="8498">
                  <c:v>98</c:v>
                </c:pt>
                <c:pt idx="8499">
                  <c:v>89.000000000000014</c:v>
                </c:pt>
                <c:pt idx="8500">
                  <c:v>83.999999999999986</c:v>
                </c:pt>
                <c:pt idx="8501">
                  <c:v>84.000000000000014</c:v>
                </c:pt>
                <c:pt idx="8502">
                  <c:v>78</c:v>
                </c:pt>
                <c:pt idx="8503">
                  <c:v>89.000000000000014</c:v>
                </c:pt>
                <c:pt idx="8504">
                  <c:v>79.999999999999986</c:v>
                </c:pt>
                <c:pt idx="8505">
                  <c:v>83</c:v>
                </c:pt>
                <c:pt idx="8506">
                  <c:v>76.000000000000028</c:v>
                </c:pt>
                <c:pt idx="8507">
                  <c:v>73.999999999999972</c:v>
                </c:pt>
                <c:pt idx="8508">
                  <c:v>76</c:v>
                </c:pt>
                <c:pt idx="8509">
                  <c:v>78.999999999999986</c:v>
                </c:pt>
                <c:pt idx="8510">
                  <c:v>77</c:v>
                </c:pt>
                <c:pt idx="8511">
                  <c:v>73.000000000000014</c:v>
                </c:pt>
                <c:pt idx="8512">
                  <c:v>67</c:v>
                </c:pt>
                <c:pt idx="8513">
                  <c:v>68</c:v>
                </c:pt>
                <c:pt idx="8514">
                  <c:v>65.000000000000014</c:v>
                </c:pt>
                <c:pt idx="8515">
                  <c:v>70</c:v>
                </c:pt>
                <c:pt idx="8516">
                  <c:v>69.000000000000014</c:v>
                </c:pt>
                <c:pt idx="8517">
                  <c:v>75</c:v>
                </c:pt>
                <c:pt idx="8518">
                  <c:v>78</c:v>
                </c:pt>
                <c:pt idx="8519">
                  <c:v>81</c:v>
                </c:pt>
                <c:pt idx="8520">
                  <c:v>80</c:v>
                </c:pt>
                <c:pt idx="8521">
                  <c:v>92</c:v>
                </c:pt>
                <c:pt idx="8522">
                  <c:v>88.000000000000014</c:v>
                </c:pt>
                <c:pt idx="8523">
                  <c:v>89.999999999999986</c:v>
                </c:pt>
                <c:pt idx="8524">
                  <c:v>91.000000000000014</c:v>
                </c:pt>
                <c:pt idx="8525">
                  <c:v>83.999999999999986</c:v>
                </c:pt>
                <c:pt idx="8526">
                  <c:v>89.000000000000014</c:v>
                </c:pt>
                <c:pt idx="8527">
                  <c:v>79.999999999999986</c:v>
                </c:pt>
                <c:pt idx="8528">
                  <c:v>68.000000000000014</c:v>
                </c:pt>
                <c:pt idx="8529">
                  <c:v>78</c:v>
                </c:pt>
                <c:pt idx="8530">
                  <c:v>70</c:v>
                </c:pt>
                <c:pt idx="8531">
                  <c:v>66.000000000000014</c:v>
                </c:pt>
                <c:pt idx="8532">
                  <c:v>63.000000000000007</c:v>
                </c:pt>
                <c:pt idx="8533">
                  <c:v>68.999999999999972</c:v>
                </c:pt>
                <c:pt idx="8534">
                  <c:v>67</c:v>
                </c:pt>
                <c:pt idx="8535">
                  <c:v>64.999999999999986</c:v>
                </c:pt>
                <c:pt idx="8536">
                  <c:v>70</c:v>
                </c:pt>
                <c:pt idx="8537">
                  <c:v>76</c:v>
                </c:pt>
                <c:pt idx="8538">
                  <c:v>71.000000000000014</c:v>
                </c:pt>
                <c:pt idx="8539">
                  <c:v>76</c:v>
                </c:pt>
                <c:pt idx="8540">
                  <c:v>81.000000000000028</c:v>
                </c:pt>
                <c:pt idx="8541">
                  <c:v>74</c:v>
                </c:pt>
                <c:pt idx="8542">
                  <c:v>79.999999999999986</c:v>
                </c:pt>
                <c:pt idx="8543">
                  <c:v>77</c:v>
                </c:pt>
                <c:pt idx="8544">
                  <c:v>77</c:v>
                </c:pt>
                <c:pt idx="8545">
                  <c:v>77.000000000000028</c:v>
                </c:pt>
                <c:pt idx="8546">
                  <c:v>79</c:v>
                </c:pt>
                <c:pt idx="8547">
                  <c:v>79</c:v>
                </c:pt>
                <c:pt idx="8548">
                  <c:v>77.999999999999986</c:v>
                </c:pt>
                <c:pt idx="8549">
                  <c:v>73</c:v>
                </c:pt>
                <c:pt idx="8550">
                  <c:v>70</c:v>
                </c:pt>
                <c:pt idx="8551">
                  <c:v>65.999999999999986</c:v>
                </c:pt>
                <c:pt idx="8552">
                  <c:v>66.000000000000014</c:v>
                </c:pt>
                <c:pt idx="8553">
                  <c:v>63.000000000000007</c:v>
                </c:pt>
                <c:pt idx="8554">
                  <c:v>60.999999999999993</c:v>
                </c:pt>
                <c:pt idx="8555">
                  <c:v>66.000000000000014</c:v>
                </c:pt>
                <c:pt idx="8556">
                  <c:v>61.000000000000007</c:v>
                </c:pt>
                <c:pt idx="8557">
                  <c:v>65.000000000000028</c:v>
                </c:pt>
                <c:pt idx="8558">
                  <c:v>66.000000000000014</c:v>
                </c:pt>
                <c:pt idx="8559">
                  <c:v>68</c:v>
                </c:pt>
                <c:pt idx="8560">
                  <c:v>70.000000000000014</c:v>
                </c:pt>
                <c:pt idx="8561">
                  <c:v>74.999999999999972</c:v>
                </c:pt>
                <c:pt idx="8562">
                  <c:v>71</c:v>
                </c:pt>
                <c:pt idx="8563">
                  <c:v>76.999999999999986</c:v>
                </c:pt>
                <c:pt idx="8564">
                  <c:v>81.999999999999986</c:v>
                </c:pt>
                <c:pt idx="8565">
                  <c:v>82</c:v>
                </c:pt>
                <c:pt idx="8566">
                  <c:v>82</c:v>
                </c:pt>
                <c:pt idx="8567">
                  <c:v>81</c:v>
                </c:pt>
                <c:pt idx="8568">
                  <c:v>83</c:v>
                </c:pt>
                <c:pt idx="8569">
                  <c:v>83.999999999999986</c:v>
                </c:pt>
                <c:pt idx="8570">
                  <c:v>81.999999999999986</c:v>
                </c:pt>
                <c:pt idx="8571">
                  <c:v>81</c:v>
                </c:pt>
                <c:pt idx="8572">
                  <c:v>84.999999999999986</c:v>
                </c:pt>
                <c:pt idx="8573">
                  <c:v>84.999999999999986</c:v>
                </c:pt>
                <c:pt idx="8574">
                  <c:v>83</c:v>
                </c:pt>
                <c:pt idx="8575">
                  <c:v>81</c:v>
                </c:pt>
                <c:pt idx="8576">
                  <c:v>80.999999999999986</c:v>
                </c:pt>
                <c:pt idx="8577">
                  <c:v>82</c:v>
                </c:pt>
                <c:pt idx="8578">
                  <c:v>78.999999999999986</c:v>
                </c:pt>
                <c:pt idx="8579">
                  <c:v>79</c:v>
                </c:pt>
                <c:pt idx="8580">
                  <c:v>83.999999999999986</c:v>
                </c:pt>
                <c:pt idx="8581">
                  <c:v>83.999999999999986</c:v>
                </c:pt>
                <c:pt idx="8582">
                  <c:v>80.000000000000028</c:v>
                </c:pt>
                <c:pt idx="8583">
                  <c:v>79.999999999999986</c:v>
                </c:pt>
                <c:pt idx="8584">
                  <c:v>79</c:v>
                </c:pt>
                <c:pt idx="8585">
                  <c:v>75.999999999999972</c:v>
                </c:pt>
                <c:pt idx="8586">
                  <c:v>72.999999999999972</c:v>
                </c:pt>
                <c:pt idx="8587">
                  <c:v>73</c:v>
                </c:pt>
                <c:pt idx="8588">
                  <c:v>73</c:v>
                </c:pt>
                <c:pt idx="8589">
                  <c:v>72.999999999999972</c:v>
                </c:pt>
                <c:pt idx="8590">
                  <c:v>67</c:v>
                </c:pt>
                <c:pt idx="8591">
                  <c:v>69.999999999999972</c:v>
                </c:pt>
                <c:pt idx="8592">
                  <c:v>71</c:v>
                </c:pt>
                <c:pt idx="8593">
                  <c:v>71</c:v>
                </c:pt>
                <c:pt idx="8594">
                  <c:v>75</c:v>
                </c:pt>
                <c:pt idx="8595">
                  <c:v>71</c:v>
                </c:pt>
                <c:pt idx="8596">
                  <c:v>69</c:v>
                </c:pt>
                <c:pt idx="8597">
                  <c:v>72</c:v>
                </c:pt>
                <c:pt idx="8598">
                  <c:v>68</c:v>
                </c:pt>
                <c:pt idx="8599">
                  <c:v>69.999999999999972</c:v>
                </c:pt>
                <c:pt idx="8600">
                  <c:v>70.999999999999972</c:v>
                </c:pt>
                <c:pt idx="8601">
                  <c:v>64.999999999999986</c:v>
                </c:pt>
                <c:pt idx="8602">
                  <c:v>64.999999999999986</c:v>
                </c:pt>
                <c:pt idx="8603">
                  <c:v>64.999999999999986</c:v>
                </c:pt>
                <c:pt idx="8607">
                  <c:v>69</c:v>
                </c:pt>
                <c:pt idx="8608">
                  <c:v>75</c:v>
                </c:pt>
                <c:pt idx="8611">
                  <c:v>69</c:v>
                </c:pt>
                <c:pt idx="8612">
                  <c:v>70.000000000000014</c:v>
                </c:pt>
                <c:pt idx="8613">
                  <c:v>64.000000000000014</c:v>
                </c:pt>
                <c:pt idx="8614">
                  <c:v>60.999999999999993</c:v>
                </c:pt>
                <c:pt idx="8615">
                  <c:v>61.000000000000007</c:v>
                </c:pt>
                <c:pt idx="8616">
                  <c:v>63.000000000000007</c:v>
                </c:pt>
                <c:pt idx="8617">
                  <c:v>67</c:v>
                </c:pt>
                <c:pt idx="8618">
                  <c:v>60.999999999999993</c:v>
                </c:pt>
                <c:pt idx="8619">
                  <c:v>57.999999999999993</c:v>
                </c:pt>
                <c:pt idx="8620">
                  <c:v>60.000000000000007</c:v>
                </c:pt>
                <c:pt idx="8621">
                  <c:v>63.999999999999993</c:v>
                </c:pt>
                <c:pt idx="8622">
                  <c:v>66.000000000000014</c:v>
                </c:pt>
                <c:pt idx="8623">
                  <c:v>62.999999999999993</c:v>
                </c:pt>
                <c:pt idx="8624">
                  <c:v>67.000000000000014</c:v>
                </c:pt>
                <c:pt idx="8625">
                  <c:v>63.000000000000007</c:v>
                </c:pt>
                <c:pt idx="8626">
                  <c:v>63.999999999999993</c:v>
                </c:pt>
                <c:pt idx="8627">
                  <c:v>72.000000000000014</c:v>
                </c:pt>
                <c:pt idx="8628">
                  <c:v>70.000000000000014</c:v>
                </c:pt>
                <c:pt idx="8629">
                  <c:v>72</c:v>
                </c:pt>
                <c:pt idx="8630">
                  <c:v>65.999999999999972</c:v>
                </c:pt>
                <c:pt idx="8631">
                  <c:v>68.000000000000014</c:v>
                </c:pt>
                <c:pt idx="8632">
                  <c:v>67</c:v>
                </c:pt>
                <c:pt idx="8633">
                  <c:v>62.000000000000007</c:v>
                </c:pt>
                <c:pt idx="8634">
                  <c:v>62.999999999999993</c:v>
                </c:pt>
                <c:pt idx="8635">
                  <c:v>70.000000000000014</c:v>
                </c:pt>
                <c:pt idx="8636">
                  <c:v>71</c:v>
                </c:pt>
                <c:pt idx="8637">
                  <c:v>67</c:v>
                </c:pt>
                <c:pt idx="8638">
                  <c:v>72.000000000000014</c:v>
                </c:pt>
                <c:pt idx="8639">
                  <c:v>70.000000000000014</c:v>
                </c:pt>
                <c:pt idx="8640">
                  <c:v>74</c:v>
                </c:pt>
                <c:pt idx="8641">
                  <c:v>68.000000000000014</c:v>
                </c:pt>
                <c:pt idx="8642">
                  <c:v>65.999999999999972</c:v>
                </c:pt>
                <c:pt idx="8643">
                  <c:v>71.000000000000014</c:v>
                </c:pt>
                <c:pt idx="8644">
                  <c:v>70</c:v>
                </c:pt>
                <c:pt idx="8645">
                  <c:v>68.999999999999972</c:v>
                </c:pt>
                <c:pt idx="8646">
                  <c:v>68.000000000000014</c:v>
                </c:pt>
                <c:pt idx="8647">
                  <c:v>68</c:v>
                </c:pt>
                <c:pt idx="8648">
                  <c:v>69.000000000000014</c:v>
                </c:pt>
                <c:pt idx="8649">
                  <c:v>73.000000000000014</c:v>
                </c:pt>
                <c:pt idx="8650">
                  <c:v>76.000000000000028</c:v>
                </c:pt>
                <c:pt idx="8651">
                  <c:v>77</c:v>
                </c:pt>
                <c:pt idx="8652">
                  <c:v>77</c:v>
                </c:pt>
                <c:pt idx="8653">
                  <c:v>75</c:v>
                </c:pt>
                <c:pt idx="8654">
                  <c:v>73.999999999999972</c:v>
                </c:pt>
                <c:pt idx="8655">
                  <c:v>73.999999999999972</c:v>
                </c:pt>
                <c:pt idx="8656">
                  <c:v>71.999999999999972</c:v>
                </c:pt>
                <c:pt idx="8657">
                  <c:v>74.000000000000028</c:v>
                </c:pt>
                <c:pt idx="8658">
                  <c:v>69.000000000000014</c:v>
                </c:pt>
                <c:pt idx="8659">
                  <c:v>68.000000000000014</c:v>
                </c:pt>
                <c:pt idx="8660">
                  <c:v>68.000000000000014</c:v>
                </c:pt>
                <c:pt idx="8661">
                  <c:v>67.999999999999972</c:v>
                </c:pt>
                <c:pt idx="8662">
                  <c:v>65.999999999999986</c:v>
                </c:pt>
                <c:pt idx="8663">
                  <c:v>64.999999999999986</c:v>
                </c:pt>
                <c:pt idx="8664">
                  <c:v>68.999999999999972</c:v>
                </c:pt>
                <c:pt idx="8665">
                  <c:v>68.999999999999972</c:v>
                </c:pt>
                <c:pt idx="8666">
                  <c:v>71.999999999999972</c:v>
                </c:pt>
                <c:pt idx="8667">
                  <c:v>68.999999999999972</c:v>
                </c:pt>
                <c:pt idx="8668">
                  <c:v>72.999999999999972</c:v>
                </c:pt>
                <c:pt idx="8669">
                  <c:v>69.999999999999972</c:v>
                </c:pt>
                <c:pt idx="8670">
                  <c:v>77</c:v>
                </c:pt>
                <c:pt idx="8671">
                  <c:v>77.999999999999986</c:v>
                </c:pt>
                <c:pt idx="8672">
                  <c:v>82.999999999999986</c:v>
                </c:pt>
                <c:pt idx="8675">
                  <c:v>79.999999999999986</c:v>
                </c:pt>
                <c:pt idx="8676">
                  <c:v>73</c:v>
                </c:pt>
                <c:pt idx="8677">
                  <c:v>68</c:v>
                </c:pt>
                <c:pt idx="8678">
                  <c:v>54</c:v>
                </c:pt>
                <c:pt idx="8679">
                  <c:v>59.000000000000007</c:v>
                </c:pt>
                <c:pt idx="8680">
                  <c:v>58.000000000000007</c:v>
                </c:pt>
                <c:pt idx="8681">
                  <c:v>64.000000000000014</c:v>
                </c:pt>
                <c:pt idx="8682">
                  <c:v>60.000000000000007</c:v>
                </c:pt>
                <c:pt idx="8683">
                  <c:v>60.000000000000007</c:v>
                </c:pt>
                <c:pt idx="8684">
                  <c:v>59.000000000000007</c:v>
                </c:pt>
                <c:pt idx="8685">
                  <c:v>62.000000000000007</c:v>
                </c:pt>
                <c:pt idx="8686">
                  <c:v>55.000000000000007</c:v>
                </c:pt>
                <c:pt idx="8687">
                  <c:v>61.000000000000007</c:v>
                </c:pt>
                <c:pt idx="8688">
                  <c:v>61.000000000000007</c:v>
                </c:pt>
                <c:pt idx="8689">
                  <c:v>54</c:v>
                </c:pt>
                <c:pt idx="8690">
                  <c:v>59.999999999999993</c:v>
                </c:pt>
                <c:pt idx="8691">
                  <c:v>54</c:v>
                </c:pt>
                <c:pt idx="8692">
                  <c:v>57.000000000000007</c:v>
                </c:pt>
                <c:pt idx="8693">
                  <c:v>59.000000000000007</c:v>
                </c:pt>
                <c:pt idx="8694">
                  <c:v>59.000000000000007</c:v>
                </c:pt>
                <c:pt idx="8695">
                  <c:v>56.000000000000007</c:v>
                </c:pt>
                <c:pt idx="8697">
                  <c:v>52</c:v>
                </c:pt>
                <c:pt idx="8698">
                  <c:v>58.000000000000007</c:v>
                </c:pt>
                <c:pt idx="8699">
                  <c:v>51</c:v>
                </c:pt>
                <c:pt idx="8700">
                  <c:v>51</c:v>
                </c:pt>
                <c:pt idx="8701">
                  <c:v>49</c:v>
                </c:pt>
                <c:pt idx="8702">
                  <c:v>54</c:v>
                </c:pt>
                <c:pt idx="8703">
                  <c:v>55.000000000000007</c:v>
                </c:pt>
                <c:pt idx="8704">
                  <c:v>53</c:v>
                </c:pt>
                <c:pt idx="8705">
                  <c:v>64.000000000000014</c:v>
                </c:pt>
                <c:pt idx="8706">
                  <c:v>63.000000000000007</c:v>
                </c:pt>
                <c:pt idx="8707">
                  <c:v>58.000000000000007</c:v>
                </c:pt>
                <c:pt idx="8708">
                  <c:v>61.999999999999993</c:v>
                </c:pt>
                <c:pt idx="8709">
                  <c:v>55.999999999999993</c:v>
                </c:pt>
                <c:pt idx="8710">
                  <c:v>60.999999999999993</c:v>
                </c:pt>
                <c:pt idx="8711">
                  <c:v>54</c:v>
                </c:pt>
                <c:pt idx="8712">
                  <c:v>60.999999999999993</c:v>
                </c:pt>
                <c:pt idx="8713">
                  <c:v>56.999999999999993</c:v>
                </c:pt>
                <c:pt idx="8714">
                  <c:v>60.999999999999993</c:v>
                </c:pt>
                <c:pt idx="8715">
                  <c:v>61.999999999999957</c:v>
                </c:pt>
                <c:pt idx="8716">
                  <c:v>62.000000000000007</c:v>
                </c:pt>
                <c:pt idx="8717">
                  <c:v>63.000000000000007</c:v>
                </c:pt>
                <c:pt idx="8718">
                  <c:v>69</c:v>
                </c:pt>
                <c:pt idx="8719">
                  <c:v>63.999999999999993</c:v>
                </c:pt>
                <c:pt idx="8720">
                  <c:v>62.000000000000007</c:v>
                </c:pt>
                <c:pt idx="8721">
                  <c:v>59.999999999999993</c:v>
                </c:pt>
                <c:pt idx="8722">
                  <c:v>73</c:v>
                </c:pt>
                <c:pt idx="8723">
                  <c:v>71</c:v>
                </c:pt>
                <c:pt idx="8724">
                  <c:v>71.000000000000014</c:v>
                </c:pt>
                <c:pt idx="8725">
                  <c:v>67.000000000000014</c:v>
                </c:pt>
                <c:pt idx="8726">
                  <c:v>69.000000000000014</c:v>
                </c:pt>
                <c:pt idx="8727">
                  <c:v>68.000000000000014</c:v>
                </c:pt>
                <c:pt idx="8728">
                  <c:v>65.000000000000014</c:v>
                </c:pt>
                <c:pt idx="8729">
                  <c:v>63.000000000000007</c:v>
                </c:pt>
                <c:pt idx="8730">
                  <c:v>67.000000000000014</c:v>
                </c:pt>
                <c:pt idx="8731">
                  <c:v>63.000000000000007</c:v>
                </c:pt>
                <c:pt idx="8732">
                  <c:v>67</c:v>
                </c:pt>
                <c:pt idx="8733">
                  <c:v>72.000000000000014</c:v>
                </c:pt>
                <c:pt idx="8734">
                  <c:v>73.000000000000014</c:v>
                </c:pt>
                <c:pt idx="8735">
                  <c:v>79</c:v>
                </c:pt>
                <c:pt idx="8736">
                  <c:v>69</c:v>
                </c:pt>
                <c:pt idx="8737">
                  <c:v>64.999999999999986</c:v>
                </c:pt>
                <c:pt idx="8738">
                  <c:v>74.000000000000028</c:v>
                </c:pt>
                <c:pt idx="8739">
                  <c:v>67</c:v>
                </c:pt>
                <c:pt idx="8740">
                  <c:v>67.999999999999972</c:v>
                </c:pt>
                <c:pt idx="8741">
                  <c:v>71</c:v>
                </c:pt>
                <c:pt idx="8742">
                  <c:v>64.999999999999986</c:v>
                </c:pt>
                <c:pt idx="8743">
                  <c:v>68.000000000000014</c:v>
                </c:pt>
                <c:pt idx="8744">
                  <c:v>59.999999999999957</c:v>
                </c:pt>
                <c:pt idx="8745">
                  <c:v>61.000000000000028</c:v>
                </c:pt>
                <c:pt idx="8746">
                  <c:v>67</c:v>
                </c:pt>
                <c:pt idx="8747">
                  <c:v>67</c:v>
                </c:pt>
                <c:pt idx="8748">
                  <c:v>67.000000000000014</c:v>
                </c:pt>
                <c:pt idx="8749">
                  <c:v>70</c:v>
                </c:pt>
                <c:pt idx="8750">
                  <c:v>70.000000000000014</c:v>
                </c:pt>
                <c:pt idx="8751">
                  <c:v>68</c:v>
                </c:pt>
                <c:pt idx="8752">
                  <c:v>72.000000000000014</c:v>
                </c:pt>
                <c:pt idx="8753">
                  <c:v>74</c:v>
                </c:pt>
                <c:pt idx="8754">
                  <c:v>74.000000000000028</c:v>
                </c:pt>
                <c:pt idx="8755">
                  <c:v>74.000000000000028</c:v>
                </c:pt>
                <c:pt idx="8756">
                  <c:v>73</c:v>
                </c:pt>
                <c:pt idx="8757">
                  <c:v>70.000000000000014</c:v>
                </c:pt>
                <c:pt idx="8758">
                  <c:v>67.000000000000043</c:v>
                </c:pt>
                <c:pt idx="8759">
                  <c:v>66.000000000000014</c:v>
                </c:pt>
                <c:pt idx="8760">
                  <c:v>65.999999999999972</c:v>
                </c:pt>
                <c:pt idx="8761">
                  <c:v>62.000000000000007</c:v>
                </c:pt>
                <c:pt idx="8762">
                  <c:v>68</c:v>
                </c:pt>
                <c:pt idx="8763">
                  <c:v>56.000000000000007</c:v>
                </c:pt>
                <c:pt idx="8764">
                  <c:v>67.999999999999972</c:v>
                </c:pt>
                <c:pt idx="8765">
                  <c:v>61.999999999999957</c:v>
                </c:pt>
                <c:pt idx="8766">
                  <c:v>64.000000000000014</c:v>
                </c:pt>
                <c:pt idx="8767">
                  <c:v>64.000000000000014</c:v>
                </c:pt>
                <c:pt idx="8768">
                  <c:v>60.000000000000007</c:v>
                </c:pt>
                <c:pt idx="8769">
                  <c:v>59.000000000000028</c:v>
                </c:pt>
                <c:pt idx="8770">
                  <c:v>62.999999999999993</c:v>
                </c:pt>
                <c:pt idx="8771">
                  <c:v>58.999999999999993</c:v>
                </c:pt>
                <c:pt idx="8772">
                  <c:v>67.000000000000014</c:v>
                </c:pt>
                <c:pt idx="8773">
                  <c:v>58.000000000000007</c:v>
                </c:pt>
                <c:pt idx="8774">
                  <c:v>60.999999999999993</c:v>
                </c:pt>
                <c:pt idx="8775">
                  <c:v>61.000000000000007</c:v>
                </c:pt>
                <c:pt idx="8776">
                  <c:v>63.999999999999993</c:v>
                </c:pt>
                <c:pt idx="8777">
                  <c:v>58.000000000000007</c:v>
                </c:pt>
                <c:pt idx="8778">
                  <c:v>60.000000000000007</c:v>
                </c:pt>
                <c:pt idx="8779">
                  <c:v>60.000000000000007</c:v>
                </c:pt>
                <c:pt idx="8780">
                  <c:v>63.999999999999993</c:v>
                </c:pt>
                <c:pt idx="8781">
                  <c:v>70.000000000000014</c:v>
                </c:pt>
                <c:pt idx="8782">
                  <c:v>64.999999999999986</c:v>
                </c:pt>
                <c:pt idx="8783">
                  <c:v>70.000000000000014</c:v>
                </c:pt>
                <c:pt idx="8784">
                  <c:v>64.000000000000014</c:v>
                </c:pt>
                <c:pt idx="8785">
                  <c:v>64.000000000000014</c:v>
                </c:pt>
                <c:pt idx="8786">
                  <c:v>60.999999999999993</c:v>
                </c:pt>
                <c:pt idx="8787">
                  <c:v>67</c:v>
                </c:pt>
                <c:pt idx="8788">
                  <c:v>57.000000000000007</c:v>
                </c:pt>
                <c:pt idx="8789">
                  <c:v>64.000000000000014</c:v>
                </c:pt>
                <c:pt idx="8790">
                  <c:v>65.999999999999986</c:v>
                </c:pt>
                <c:pt idx="8791">
                  <c:v>58.000000000000007</c:v>
                </c:pt>
                <c:pt idx="8792">
                  <c:v>57.999999999999993</c:v>
                </c:pt>
                <c:pt idx="8793">
                  <c:v>56.000000000000028</c:v>
                </c:pt>
                <c:pt idx="8794">
                  <c:v>58.999999999999993</c:v>
                </c:pt>
                <c:pt idx="8795">
                  <c:v>58.999999999999993</c:v>
                </c:pt>
                <c:pt idx="8796">
                  <c:v>58.999999999999993</c:v>
                </c:pt>
                <c:pt idx="8797">
                  <c:v>59.000000000000028</c:v>
                </c:pt>
                <c:pt idx="8798">
                  <c:v>60.000000000000007</c:v>
                </c:pt>
                <c:pt idx="8799">
                  <c:v>52</c:v>
                </c:pt>
                <c:pt idx="8800">
                  <c:v>56.000000000000007</c:v>
                </c:pt>
                <c:pt idx="8801">
                  <c:v>56.000000000000007</c:v>
                </c:pt>
                <c:pt idx="8802">
                  <c:v>60.000000000000007</c:v>
                </c:pt>
                <c:pt idx="8803">
                  <c:v>56.999999999999993</c:v>
                </c:pt>
                <c:pt idx="8804">
                  <c:v>61.999999999999993</c:v>
                </c:pt>
                <c:pt idx="8805">
                  <c:v>58.999999999999993</c:v>
                </c:pt>
                <c:pt idx="8806">
                  <c:v>66.000000000000014</c:v>
                </c:pt>
                <c:pt idx="8807">
                  <c:v>64.000000000000014</c:v>
                </c:pt>
                <c:pt idx="8808">
                  <c:v>68.000000000000014</c:v>
                </c:pt>
                <c:pt idx="8809">
                  <c:v>64.000000000000014</c:v>
                </c:pt>
                <c:pt idx="8810">
                  <c:v>66.000000000000014</c:v>
                </c:pt>
                <c:pt idx="8811">
                  <c:v>69.000000000000014</c:v>
                </c:pt>
                <c:pt idx="8812">
                  <c:v>67</c:v>
                </c:pt>
                <c:pt idx="8813">
                  <c:v>63.999999999999993</c:v>
                </c:pt>
                <c:pt idx="8814">
                  <c:v>64.000000000000014</c:v>
                </c:pt>
                <c:pt idx="8815">
                  <c:v>62.999999999999993</c:v>
                </c:pt>
                <c:pt idx="8816">
                  <c:v>64.999999999999986</c:v>
                </c:pt>
                <c:pt idx="8817">
                  <c:v>62.000000000000007</c:v>
                </c:pt>
                <c:pt idx="8818">
                  <c:v>64.000000000000014</c:v>
                </c:pt>
                <c:pt idx="8819">
                  <c:v>64.000000000000014</c:v>
                </c:pt>
                <c:pt idx="8820">
                  <c:v>57.999999999999993</c:v>
                </c:pt>
                <c:pt idx="8821">
                  <c:v>61.999999999999993</c:v>
                </c:pt>
                <c:pt idx="8822">
                  <c:v>61.000000000000007</c:v>
                </c:pt>
                <c:pt idx="8823">
                  <c:v>59.999999999999993</c:v>
                </c:pt>
                <c:pt idx="8824">
                  <c:v>60.000000000000007</c:v>
                </c:pt>
                <c:pt idx="8825">
                  <c:v>60.999999999999993</c:v>
                </c:pt>
                <c:pt idx="8826">
                  <c:v>60.999999999999993</c:v>
                </c:pt>
                <c:pt idx="8827">
                  <c:v>64.000000000000014</c:v>
                </c:pt>
                <c:pt idx="8828">
                  <c:v>60.000000000000007</c:v>
                </c:pt>
                <c:pt idx="8829">
                  <c:v>58.000000000000007</c:v>
                </c:pt>
                <c:pt idx="8830">
                  <c:v>62.999999999999993</c:v>
                </c:pt>
                <c:pt idx="8831">
                  <c:v>61.999999999999957</c:v>
                </c:pt>
                <c:pt idx="8832">
                  <c:v>55.000000000000028</c:v>
                </c:pt>
                <c:pt idx="8833">
                  <c:v>64.999999999999986</c:v>
                </c:pt>
                <c:pt idx="8834">
                  <c:v>59.999999999999957</c:v>
                </c:pt>
                <c:pt idx="8835">
                  <c:v>55.999999999999993</c:v>
                </c:pt>
                <c:pt idx="8836">
                  <c:v>55.000000000000028</c:v>
                </c:pt>
                <c:pt idx="8837">
                  <c:v>58.000000000000007</c:v>
                </c:pt>
                <c:pt idx="8838">
                  <c:v>59.999999999999957</c:v>
                </c:pt>
                <c:pt idx="8839">
                  <c:v>58.999999999999993</c:v>
                </c:pt>
                <c:pt idx="8840">
                  <c:v>63.000000000000043</c:v>
                </c:pt>
                <c:pt idx="8841">
                  <c:v>56.999999999999993</c:v>
                </c:pt>
                <c:pt idx="8842">
                  <c:v>58.000000000000007</c:v>
                </c:pt>
                <c:pt idx="8843">
                  <c:v>55.000000000000028</c:v>
                </c:pt>
                <c:pt idx="8844">
                  <c:v>57.999999999999957</c:v>
                </c:pt>
                <c:pt idx="8845">
                  <c:v>58.000000000000007</c:v>
                </c:pt>
                <c:pt idx="8846">
                  <c:v>58.999999999999993</c:v>
                </c:pt>
                <c:pt idx="8847">
                  <c:v>57.000000000000028</c:v>
                </c:pt>
                <c:pt idx="8848">
                  <c:v>57.000000000000028</c:v>
                </c:pt>
                <c:pt idx="8849">
                  <c:v>56.000000000000007</c:v>
                </c:pt>
                <c:pt idx="8850">
                  <c:v>51.000000000000021</c:v>
                </c:pt>
                <c:pt idx="8851">
                  <c:v>54.999999999999993</c:v>
                </c:pt>
                <c:pt idx="8852">
                  <c:v>54.999999999999993</c:v>
                </c:pt>
                <c:pt idx="8853">
                  <c:v>52</c:v>
                </c:pt>
                <c:pt idx="8854">
                  <c:v>50.999999999999979</c:v>
                </c:pt>
                <c:pt idx="8855">
                  <c:v>51</c:v>
                </c:pt>
                <c:pt idx="8856">
                  <c:v>52</c:v>
                </c:pt>
                <c:pt idx="8857">
                  <c:v>52.999999999999979</c:v>
                </c:pt>
                <c:pt idx="8858">
                  <c:v>51</c:v>
                </c:pt>
                <c:pt idx="8859">
                  <c:v>52</c:v>
                </c:pt>
                <c:pt idx="8860">
                  <c:v>52</c:v>
                </c:pt>
                <c:pt idx="8861">
                  <c:v>54</c:v>
                </c:pt>
                <c:pt idx="8862">
                  <c:v>52.999999999999979</c:v>
                </c:pt>
                <c:pt idx="8863">
                  <c:v>50</c:v>
                </c:pt>
                <c:pt idx="8864">
                  <c:v>50.999999999999979</c:v>
                </c:pt>
                <c:pt idx="8868">
                  <c:v>54.999999999999993</c:v>
                </c:pt>
                <c:pt idx="8869">
                  <c:v>52</c:v>
                </c:pt>
                <c:pt idx="8872">
                  <c:v>50</c:v>
                </c:pt>
                <c:pt idx="8873">
                  <c:v>52</c:v>
                </c:pt>
                <c:pt idx="8874">
                  <c:v>52</c:v>
                </c:pt>
                <c:pt idx="8875">
                  <c:v>51.000000000000021</c:v>
                </c:pt>
                <c:pt idx="8876">
                  <c:v>50.999999999999979</c:v>
                </c:pt>
                <c:pt idx="8877">
                  <c:v>52.999999999999979</c:v>
                </c:pt>
                <c:pt idx="8878">
                  <c:v>51.000000000000021</c:v>
                </c:pt>
                <c:pt idx="8879">
                  <c:v>52.999999999999979</c:v>
                </c:pt>
                <c:pt idx="8880">
                  <c:v>53.999999999999979</c:v>
                </c:pt>
                <c:pt idx="8881">
                  <c:v>70.000000000000014</c:v>
                </c:pt>
                <c:pt idx="8882">
                  <c:v>65.999999999999986</c:v>
                </c:pt>
                <c:pt idx="8883">
                  <c:v>68</c:v>
                </c:pt>
                <c:pt idx="8884">
                  <c:v>68</c:v>
                </c:pt>
                <c:pt idx="8885">
                  <c:v>69.000000000000014</c:v>
                </c:pt>
                <c:pt idx="8886">
                  <c:v>72</c:v>
                </c:pt>
                <c:pt idx="8887">
                  <c:v>71.000000000000014</c:v>
                </c:pt>
                <c:pt idx="8888">
                  <c:v>75</c:v>
                </c:pt>
                <c:pt idx="8889">
                  <c:v>73</c:v>
                </c:pt>
                <c:pt idx="8890">
                  <c:v>71</c:v>
                </c:pt>
                <c:pt idx="8891">
                  <c:v>69</c:v>
                </c:pt>
                <c:pt idx="8892">
                  <c:v>73</c:v>
                </c:pt>
                <c:pt idx="8893">
                  <c:v>71</c:v>
                </c:pt>
                <c:pt idx="8894">
                  <c:v>68.000000000000014</c:v>
                </c:pt>
                <c:pt idx="8895">
                  <c:v>71</c:v>
                </c:pt>
                <c:pt idx="8896">
                  <c:v>72.000000000000014</c:v>
                </c:pt>
                <c:pt idx="8897">
                  <c:v>75.000000000000028</c:v>
                </c:pt>
                <c:pt idx="8898">
                  <c:v>70</c:v>
                </c:pt>
                <c:pt idx="8899">
                  <c:v>73</c:v>
                </c:pt>
                <c:pt idx="8900">
                  <c:v>73</c:v>
                </c:pt>
                <c:pt idx="8901">
                  <c:v>73.999999999999972</c:v>
                </c:pt>
                <c:pt idx="8902">
                  <c:v>68.000000000000014</c:v>
                </c:pt>
                <c:pt idx="8903">
                  <c:v>70.000000000000014</c:v>
                </c:pt>
                <c:pt idx="8904">
                  <c:v>68.000000000000014</c:v>
                </c:pt>
                <c:pt idx="8905">
                  <c:v>69</c:v>
                </c:pt>
                <c:pt idx="8906">
                  <c:v>69</c:v>
                </c:pt>
                <c:pt idx="8907">
                  <c:v>72.999999999999972</c:v>
                </c:pt>
                <c:pt idx="8908">
                  <c:v>68.000000000000014</c:v>
                </c:pt>
                <c:pt idx="8909">
                  <c:v>69.000000000000043</c:v>
                </c:pt>
                <c:pt idx="8910">
                  <c:v>63.000000000000043</c:v>
                </c:pt>
                <c:pt idx="8911">
                  <c:v>63.000000000000007</c:v>
                </c:pt>
                <c:pt idx="8912">
                  <c:v>64.000000000000014</c:v>
                </c:pt>
                <c:pt idx="8913">
                  <c:v>69</c:v>
                </c:pt>
                <c:pt idx="8914">
                  <c:v>65.999999999999986</c:v>
                </c:pt>
                <c:pt idx="8915">
                  <c:v>66.000000000000014</c:v>
                </c:pt>
                <c:pt idx="8916">
                  <c:v>64.000000000000014</c:v>
                </c:pt>
                <c:pt idx="8917">
                  <c:v>67</c:v>
                </c:pt>
                <c:pt idx="8918">
                  <c:v>68</c:v>
                </c:pt>
                <c:pt idx="8919">
                  <c:v>64.000000000000014</c:v>
                </c:pt>
                <c:pt idx="8920">
                  <c:v>70</c:v>
                </c:pt>
                <c:pt idx="8921">
                  <c:v>67</c:v>
                </c:pt>
                <c:pt idx="8922">
                  <c:v>63.999999999999993</c:v>
                </c:pt>
                <c:pt idx="8923">
                  <c:v>67.000000000000014</c:v>
                </c:pt>
                <c:pt idx="8924">
                  <c:v>65.000000000000014</c:v>
                </c:pt>
                <c:pt idx="8925">
                  <c:v>65.999999999999986</c:v>
                </c:pt>
                <c:pt idx="8926">
                  <c:v>64.999999999999986</c:v>
                </c:pt>
                <c:pt idx="8927">
                  <c:v>63.000000000000007</c:v>
                </c:pt>
                <c:pt idx="8928">
                  <c:v>60.000000000000007</c:v>
                </c:pt>
                <c:pt idx="8929">
                  <c:v>58.000000000000007</c:v>
                </c:pt>
                <c:pt idx="8930">
                  <c:v>63.000000000000007</c:v>
                </c:pt>
                <c:pt idx="8931">
                  <c:v>62.999999999999993</c:v>
                </c:pt>
                <c:pt idx="8932">
                  <c:v>58.999999999999993</c:v>
                </c:pt>
                <c:pt idx="8933">
                  <c:v>64.000000000000014</c:v>
                </c:pt>
                <c:pt idx="8934">
                  <c:v>61.000000000000007</c:v>
                </c:pt>
                <c:pt idx="8935">
                  <c:v>61.000000000000007</c:v>
                </c:pt>
                <c:pt idx="8936">
                  <c:v>63.000000000000007</c:v>
                </c:pt>
                <c:pt idx="8937">
                  <c:v>56.999999999999993</c:v>
                </c:pt>
                <c:pt idx="8938">
                  <c:v>49.999999999999979</c:v>
                </c:pt>
                <c:pt idx="8939">
                  <c:v>56.000000000000007</c:v>
                </c:pt>
                <c:pt idx="8940">
                  <c:v>59.999999999999993</c:v>
                </c:pt>
                <c:pt idx="8941">
                  <c:v>59.000000000000007</c:v>
                </c:pt>
                <c:pt idx="8942">
                  <c:v>60.000000000000007</c:v>
                </c:pt>
                <c:pt idx="8943">
                  <c:v>58.000000000000007</c:v>
                </c:pt>
                <c:pt idx="8944">
                  <c:v>60.000000000000007</c:v>
                </c:pt>
                <c:pt idx="8945">
                  <c:v>53</c:v>
                </c:pt>
                <c:pt idx="8946">
                  <c:v>54.999999999999993</c:v>
                </c:pt>
                <c:pt idx="8947">
                  <c:v>56.999999999999993</c:v>
                </c:pt>
                <c:pt idx="8950">
                  <c:v>57.000000000000007</c:v>
                </c:pt>
                <c:pt idx="8951">
                  <c:v>56.000000000000007</c:v>
                </c:pt>
                <c:pt idx="8952">
                  <c:v>54.999999999999993</c:v>
                </c:pt>
                <c:pt idx="8953">
                  <c:v>56.000000000000007</c:v>
                </c:pt>
                <c:pt idx="8954">
                  <c:v>59.999999999999957</c:v>
                </c:pt>
                <c:pt idx="8955">
                  <c:v>56.000000000000007</c:v>
                </c:pt>
                <c:pt idx="8956">
                  <c:v>55.000000000000007</c:v>
                </c:pt>
                <c:pt idx="8959">
                  <c:v>58.000000000000007</c:v>
                </c:pt>
                <c:pt idx="8960">
                  <c:v>54</c:v>
                </c:pt>
                <c:pt idx="8961">
                  <c:v>58.000000000000007</c:v>
                </c:pt>
                <c:pt idx="8962">
                  <c:v>51.000000000000021</c:v>
                </c:pt>
                <c:pt idx="8963">
                  <c:v>53.000000000000028</c:v>
                </c:pt>
                <c:pt idx="8964">
                  <c:v>54</c:v>
                </c:pt>
                <c:pt idx="8965">
                  <c:v>50.999999999999979</c:v>
                </c:pt>
                <c:pt idx="8966">
                  <c:v>50</c:v>
                </c:pt>
                <c:pt idx="8967">
                  <c:v>47</c:v>
                </c:pt>
                <c:pt idx="8968">
                  <c:v>53</c:v>
                </c:pt>
                <c:pt idx="8969">
                  <c:v>55.000000000000007</c:v>
                </c:pt>
                <c:pt idx="8970">
                  <c:v>56.000000000000007</c:v>
                </c:pt>
                <c:pt idx="8971">
                  <c:v>53</c:v>
                </c:pt>
                <c:pt idx="8972">
                  <c:v>50</c:v>
                </c:pt>
                <c:pt idx="8973">
                  <c:v>49</c:v>
                </c:pt>
                <c:pt idx="8974">
                  <c:v>48</c:v>
                </c:pt>
                <c:pt idx="8975">
                  <c:v>48</c:v>
                </c:pt>
                <c:pt idx="8976">
                  <c:v>44.999999999999993</c:v>
                </c:pt>
                <c:pt idx="8977">
                  <c:v>48</c:v>
                </c:pt>
                <c:pt idx="8978">
                  <c:v>49</c:v>
                </c:pt>
                <c:pt idx="8979">
                  <c:v>51</c:v>
                </c:pt>
                <c:pt idx="8980">
                  <c:v>53</c:v>
                </c:pt>
                <c:pt idx="8981">
                  <c:v>51.999999999999979</c:v>
                </c:pt>
                <c:pt idx="8982">
                  <c:v>48</c:v>
                </c:pt>
                <c:pt idx="8983">
                  <c:v>41.000000000000007</c:v>
                </c:pt>
                <c:pt idx="8984">
                  <c:v>43.000000000000007</c:v>
                </c:pt>
                <c:pt idx="8985">
                  <c:v>47</c:v>
                </c:pt>
                <c:pt idx="8986">
                  <c:v>41.999999999999993</c:v>
                </c:pt>
                <c:pt idx="8987">
                  <c:v>43.999999999999993</c:v>
                </c:pt>
                <c:pt idx="8988">
                  <c:v>46</c:v>
                </c:pt>
                <c:pt idx="8989">
                  <c:v>46</c:v>
                </c:pt>
                <c:pt idx="8990">
                  <c:v>49</c:v>
                </c:pt>
                <c:pt idx="8991">
                  <c:v>42.999999999999993</c:v>
                </c:pt>
                <c:pt idx="8992">
                  <c:v>41.000000000000007</c:v>
                </c:pt>
                <c:pt idx="8993">
                  <c:v>43.999999999999993</c:v>
                </c:pt>
                <c:pt idx="8994">
                  <c:v>42.999999999999993</c:v>
                </c:pt>
                <c:pt idx="8995">
                  <c:v>43.000000000000007</c:v>
                </c:pt>
                <c:pt idx="8996">
                  <c:v>38.000000000000007</c:v>
                </c:pt>
                <c:pt idx="8997">
                  <c:v>41.000000000000007</c:v>
                </c:pt>
                <c:pt idx="8998">
                  <c:v>44.000000000000007</c:v>
                </c:pt>
                <c:pt idx="8999">
                  <c:v>43.000000000000007</c:v>
                </c:pt>
                <c:pt idx="9000">
                  <c:v>40.999999999999993</c:v>
                </c:pt>
                <c:pt idx="9001">
                  <c:v>47</c:v>
                </c:pt>
                <c:pt idx="9002">
                  <c:v>40.000000000000007</c:v>
                </c:pt>
                <c:pt idx="9003">
                  <c:v>38.000000000000007</c:v>
                </c:pt>
                <c:pt idx="9004">
                  <c:v>40.999999999999993</c:v>
                </c:pt>
                <c:pt idx="9005">
                  <c:v>38.000000000000007</c:v>
                </c:pt>
                <c:pt idx="9006">
                  <c:v>40.999999999999993</c:v>
                </c:pt>
                <c:pt idx="9007">
                  <c:v>41.999999999999993</c:v>
                </c:pt>
                <c:pt idx="9008">
                  <c:v>41.000000000000007</c:v>
                </c:pt>
                <c:pt idx="9009">
                  <c:v>42.000000000000007</c:v>
                </c:pt>
                <c:pt idx="9010">
                  <c:v>42.999999999999993</c:v>
                </c:pt>
                <c:pt idx="9011">
                  <c:v>38.999999999999993</c:v>
                </c:pt>
                <c:pt idx="9012">
                  <c:v>49.999999999999979</c:v>
                </c:pt>
                <c:pt idx="9013">
                  <c:v>50</c:v>
                </c:pt>
                <c:pt idx="9014">
                  <c:v>49</c:v>
                </c:pt>
                <c:pt idx="9015">
                  <c:v>51</c:v>
                </c:pt>
                <c:pt idx="9016">
                  <c:v>46</c:v>
                </c:pt>
                <c:pt idx="9017">
                  <c:v>49</c:v>
                </c:pt>
                <c:pt idx="9019">
                  <c:v>46</c:v>
                </c:pt>
                <c:pt idx="9020">
                  <c:v>46</c:v>
                </c:pt>
                <c:pt idx="9021">
                  <c:v>48</c:v>
                </c:pt>
                <c:pt idx="9022">
                  <c:v>48</c:v>
                </c:pt>
                <c:pt idx="9023">
                  <c:v>42.999999999999993</c:v>
                </c:pt>
                <c:pt idx="9024">
                  <c:v>46</c:v>
                </c:pt>
                <c:pt idx="9025">
                  <c:v>51</c:v>
                </c:pt>
                <c:pt idx="9026">
                  <c:v>48</c:v>
                </c:pt>
                <c:pt idx="9027">
                  <c:v>48</c:v>
                </c:pt>
                <c:pt idx="9028">
                  <c:v>49</c:v>
                </c:pt>
                <c:pt idx="9029">
                  <c:v>48</c:v>
                </c:pt>
                <c:pt idx="9030">
                  <c:v>49</c:v>
                </c:pt>
                <c:pt idx="9031">
                  <c:v>43.999999999999993</c:v>
                </c:pt>
                <c:pt idx="9032">
                  <c:v>46.000000000000007</c:v>
                </c:pt>
                <c:pt idx="9033">
                  <c:v>42.999999999999993</c:v>
                </c:pt>
                <c:pt idx="9034">
                  <c:v>47.000000000000007</c:v>
                </c:pt>
                <c:pt idx="9035">
                  <c:v>45.000000000000007</c:v>
                </c:pt>
                <c:pt idx="9036">
                  <c:v>43.999999999999993</c:v>
                </c:pt>
                <c:pt idx="9037">
                  <c:v>43.999999999999993</c:v>
                </c:pt>
                <c:pt idx="9038">
                  <c:v>45.999999999999993</c:v>
                </c:pt>
                <c:pt idx="9039">
                  <c:v>44.000000000000007</c:v>
                </c:pt>
                <c:pt idx="9040">
                  <c:v>41</c:v>
                </c:pt>
                <c:pt idx="9041">
                  <c:v>39</c:v>
                </c:pt>
                <c:pt idx="9042">
                  <c:v>38</c:v>
                </c:pt>
                <c:pt idx="9043">
                  <c:v>41</c:v>
                </c:pt>
                <c:pt idx="9044">
                  <c:v>43.999999999999993</c:v>
                </c:pt>
                <c:pt idx="9045">
                  <c:v>46.000000000000007</c:v>
                </c:pt>
                <c:pt idx="9046">
                  <c:v>45.000000000000007</c:v>
                </c:pt>
                <c:pt idx="9047">
                  <c:v>43.000000000000007</c:v>
                </c:pt>
                <c:pt idx="9048">
                  <c:v>37</c:v>
                </c:pt>
                <c:pt idx="9049">
                  <c:v>42.000000000000007</c:v>
                </c:pt>
                <c:pt idx="9050">
                  <c:v>43.000000000000007</c:v>
                </c:pt>
                <c:pt idx="9051">
                  <c:v>40.000000000000007</c:v>
                </c:pt>
                <c:pt idx="9052">
                  <c:v>45.999999999999993</c:v>
                </c:pt>
                <c:pt idx="9053">
                  <c:v>46</c:v>
                </c:pt>
                <c:pt idx="9054">
                  <c:v>41.999999999999993</c:v>
                </c:pt>
                <c:pt idx="9055">
                  <c:v>47</c:v>
                </c:pt>
                <c:pt idx="9056">
                  <c:v>44.999999999999993</c:v>
                </c:pt>
                <c:pt idx="9057">
                  <c:v>48</c:v>
                </c:pt>
                <c:pt idx="9058">
                  <c:v>38.999999999999993</c:v>
                </c:pt>
                <c:pt idx="9059">
                  <c:v>40.999999999999979</c:v>
                </c:pt>
                <c:pt idx="9060">
                  <c:v>44.000000000000007</c:v>
                </c:pt>
                <c:pt idx="9061">
                  <c:v>42.000000000000007</c:v>
                </c:pt>
                <c:pt idx="9062">
                  <c:v>41</c:v>
                </c:pt>
                <c:pt idx="9063">
                  <c:v>44.000000000000007</c:v>
                </c:pt>
                <c:pt idx="9064">
                  <c:v>41</c:v>
                </c:pt>
                <c:pt idx="9065">
                  <c:v>40</c:v>
                </c:pt>
                <c:pt idx="9066">
                  <c:v>39</c:v>
                </c:pt>
                <c:pt idx="9067">
                  <c:v>44.999999999999993</c:v>
                </c:pt>
                <c:pt idx="9069">
                  <c:v>42.999999999999993</c:v>
                </c:pt>
                <c:pt idx="9070">
                  <c:v>44.999999999999993</c:v>
                </c:pt>
                <c:pt idx="9071">
                  <c:v>44.999999999999993</c:v>
                </c:pt>
                <c:pt idx="9072">
                  <c:v>43.999999999999993</c:v>
                </c:pt>
                <c:pt idx="9073">
                  <c:v>42.999999999999993</c:v>
                </c:pt>
                <c:pt idx="9074">
                  <c:v>44.999999999999993</c:v>
                </c:pt>
                <c:pt idx="9075">
                  <c:v>43.999999999999993</c:v>
                </c:pt>
                <c:pt idx="9076">
                  <c:v>38.999999999999993</c:v>
                </c:pt>
                <c:pt idx="9077">
                  <c:v>60</c:v>
                </c:pt>
                <c:pt idx="9078">
                  <c:v>53</c:v>
                </c:pt>
                <c:pt idx="9079">
                  <c:v>55.000000000000007</c:v>
                </c:pt>
                <c:pt idx="9080">
                  <c:v>52</c:v>
                </c:pt>
                <c:pt idx="9081">
                  <c:v>51</c:v>
                </c:pt>
                <c:pt idx="9082">
                  <c:v>49</c:v>
                </c:pt>
                <c:pt idx="9083">
                  <c:v>49</c:v>
                </c:pt>
                <c:pt idx="9084">
                  <c:v>48</c:v>
                </c:pt>
                <c:pt idx="9085">
                  <c:v>48</c:v>
                </c:pt>
                <c:pt idx="9086">
                  <c:v>47</c:v>
                </c:pt>
                <c:pt idx="9087">
                  <c:v>43.999999999999993</c:v>
                </c:pt>
                <c:pt idx="9088">
                  <c:v>41.999999999999993</c:v>
                </c:pt>
                <c:pt idx="9089">
                  <c:v>43.999999999999993</c:v>
                </c:pt>
                <c:pt idx="9090">
                  <c:v>41.999999999999993</c:v>
                </c:pt>
                <c:pt idx="9091">
                  <c:v>43.999999999999993</c:v>
                </c:pt>
                <c:pt idx="9092">
                  <c:v>43.999999999999993</c:v>
                </c:pt>
                <c:pt idx="9093">
                  <c:v>40.999999999999993</c:v>
                </c:pt>
                <c:pt idx="9094">
                  <c:v>43.999999999999993</c:v>
                </c:pt>
                <c:pt idx="9095">
                  <c:v>39.999999999999993</c:v>
                </c:pt>
                <c:pt idx="9096">
                  <c:v>42.999999999999993</c:v>
                </c:pt>
                <c:pt idx="9097">
                  <c:v>42.999999999999993</c:v>
                </c:pt>
                <c:pt idx="9098">
                  <c:v>43.999999999999993</c:v>
                </c:pt>
                <c:pt idx="9099">
                  <c:v>44.999999999999993</c:v>
                </c:pt>
                <c:pt idx="9100">
                  <c:v>42.000000000000007</c:v>
                </c:pt>
                <c:pt idx="9101">
                  <c:v>44.999999999999993</c:v>
                </c:pt>
                <c:pt idx="9102">
                  <c:v>40.999999999999993</c:v>
                </c:pt>
                <c:pt idx="9103">
                  <c:v>41</c:v>
                </c:pt>
                <c:pt idx="9104">
                  <c:v>41</c:v>
                </c:pt>
                <c:pt idx="9105">
                  <c:v>39</c:v>
                </c:pt>
                <c:pt idx="9106">
                  <c:v>40</c:v>
                </c:pt>
                <c:pt idx="9107">
                  <c:v>36</c:v>
                </c:pt>
                <c:pt idx="9108">
                  <c:v>35</c:v>
                </c:pt>
                <c:pt idx="9109">
                  <c:v>36</c:v>
                </c:pt>
                <c:pt idx="9110">
                  <c:v>35</c:v>
                </c:pt>
                <c:pt idx="9111">
                  <c:v>35</c:v>
                </c:pt>
                <c:pt idx="9112">
                  <c:v>35</c:v>
                </c:pt>
                <c:pt idx="9113">
                  <c:v>34</c:v>
                </c:pt>
                <c:pt idx="9114">
                  <c:v>32</c:v>
                </c:pt>
                <c:pt idx="9115">
                  <c:v>32.999999999999993</c:v>
                </c:pt>
                <c:pt idx="9116">
                  <c:v>36</c:v>
                </c:pt>
                <c:pt idx="9117">
                  <c:v>34</c:v>
                </c:pt>
                <c:pt idx="9118">
                  <c:v>32.999999999999993</c:v>
                </c:pt>
                <c:pt idx="9119">
                  <c:v>34</c:v>
                </c:pt>
                <c:pt idx="9120">
                  <c:v>32.999999999999993</c:v>
                </c:pt>
                <c:pt idx="9121">
                  <c:v>32.999999999999993</c:v>
                </c:pt>
                <c:pt idx="9122">
                  <c:v>38</c:v>
                </c:pt>
                <c:pt idx="9123">
                  <c:v>34</c:v>
                </c:pt>
                <c:pt idx="9124">
                  <c:v>35</c:v>
                </c:pt>
                <c:pt idx="9125">
                  <c:v>34</c:v>
                </c:pt>
                <c:pt idx="9129">
                  <c:v>32.999999999999993</c:v>
                </c:pt>
                <c:pt idx="9130">
                  <c:v>34.000000000000007</c:v>
                </c:pt>
                <c:pt idx="9133">
                  <c:v>28</c:v>
                </c:pt>
                <c:pt idx="9134">
                  <c:v>32</c:v>
                </c:pt>
                <c:pt idx="9135">
                  <c:v>29</c:v>
                </c:pt>
                <c:pt idx="9136">
                  <c:v>36.000000000000007</c:v>
                </c:pt>
                <c:pt idx="9137">
                  <c:v>35</c:v>
                </c:pt>
                <c:pt idx="9138">
                  <c:v>33</c:v>
                </c:pt>
                <c:pt idx="9139">
                  <c:v>28</c:v>
                </c:pt>
                <c:pt idx="9140">
                  <c:v>30</c:v>
                </c:pt>
                <c:pt idx="9141">
                  <c:v>24</c:v>
                </c:pt>
                <c:pt idx="9142">
                  <c:v>28</c:v>
                </c:pt>
                <c:pt idx="9143">
                  <c:v>28</c:v>
                </c:pt>
                <c:pt idx="9144">
                  <c:v>29</c:v>
                </c:pt>
                <c:pt idx="9145">
                  <c:v>29</c:v>
                </c:pt>
                <c:pt idx="9146">
                  <c:v>30</c:v>
                </c:pt>
                <c:pt idx="9147">
                  <c:v>16</c:v>
                </c:pt>
                <c:pt idx="9148">
                  <c:v>24</c:v>
                </c:pt>
                <c:pt idx="9149">
                  <c:v>29</c:v>
                </c:pt>
                <c:pt idx="9150">
                  <c:v>26</c:v>
                </c:pt>
                <c:pt idx="9151">
                  <c:v>27</c:v>
                </c:pt>
                <c:pt idx="9152">
                  <c:v>30.999999999999989</c:v>
                </c:pt>
                <c:pt idx="9153">
                  <c:v>27</c:v>
                </c:pt>
                <c:pt idx="9154">
                  <c:v>31.000000000000011</c:v>
                </c:pt>
                <c:pt idx="9155">
                  <c:v>30.999999999999989</c:v>
                </c:pt>
                <c:pt idx="9156">
                  <c:v>30.999999999999989</c:v>
                </c:pt>
                <c:pt idx="9157">
                  <c:v>30.999999999999989</c:v>
                </c:pt>
                <c:pt idx="9158">
                  <c:v>34</c:v>
                </c:pt>
                <c:pt idx="9159">
                  <c:v>34</c:v>
                </c:pt>
                <c:pt idx="9160">
                  <c:v>35</c:v>
                </c:pt>
                <c:pt idx="9161">
                  <c:v>32.999999999999993</c:v>
                </c:pt>
                <c:pt idx="9162">
                  <c:v>26</c:v>
                </c:pt>
                <c:pt idx="9163">
                  <c:v>28</c:v>
                </c:pt>
                <c:pt idx="9164">
                  <c:v>29</c:v>
                </c:pt>
                <c:pt idx="9165">
                  <c:v>32</c:v>
                </c:pt>
                <c:pt idx="9166">
                  <c:v>30</c:v>
                </c:pt>
                <c:pt idx="9167">
                  <c:v>32</c:v>
                </c:pt>
                <c:pt idx="9168">
                  <c:v>29</c:v>
                </c:pt>
                <c:pt idx="9169">
                  <c:v>25.000000000000011</c:v>
                </c:pt>
                <c:pt idx="9170">
                  <c:v>23.999999999999989</c:v>
                </c:pt>
                <c:pt idx="9171">
                  <c:v>25</c:v>
                </c:pt>
                <c:pt idx="9172">
                  <c:v>27</c:v>
                </c:pt>
                <c:pt idx="9173">
                  <c:v>25.000000000000011</c:v>
                </c:pt>
                <c:pt idx="9174">
                  <c:v>28.000000000000011</c:v>
                </c:pt>
                <c:pt idx="9175">
                  <c:v>30.999999999999989</c:v>
                </c:pt>
                <c:pt idx="9176">
                  <c:v>29</c:v>
                </c:pt>
                <c:pt idx="9177">
                  <c:v>25.000000000000011</c:v>
                </c:pt>
                <c:pt idx="9178">
                  <c:v>33</c:v>
                </c:pt>
                <c:pt idx="9179">
                  <c:v>23</c:v>
                </c:pt>
                <c:pt idx="9180">
                  <c:v>22</c:v>
                </c:pt>
                <c:pt idx="9181">
                  <c:v>23</c:v>
                </c:pt>
                <c:pt idx="9182">
                  <c:v>27</c:v>
                </c:pt>
                <c:pt idx="9184">
                  <c:v>21</c:v>
                </c:pt>
                <c:pt idx="9185">
                  <c:v>24</c:v>
                </c:pt>
                <c:pt idx="9186">
                  <c:v>24</c:v>
                </c:pt>
                <c:pt idx="9187">
                  <c:v>30</c:v>
                </c:pt>
                <c:pt idx="9188">
                  <c:v>28</c:v>
                </c:pt>
                <c:pt idx="9189">
                  <c:v>34</c:v>
                </c:pt>
                <c:pt idx="9190">
                  <c:v>33</c:v>
                </c:pt>
                <c:pt idx="9191">
                  <c:v>31</c:v>
                </c:pt>
                <c:pt idx="9192">
                  <c:v>32</c:v>
                </c:pt>
                <c:pt idx="9193">
                  <c:v>30</c:v>
                </c:pt>
                <c:pt idx="9194">
                  <c:v>36</c:v>
                </c:pt>
                <c:pt idx="9195">
                  <c:v>30</c:v>
                </c:pt>
                <c:pt idx="9196">
                  <c:v>31.000000000000011</c:v>
                </c:pt>
                <c:pt idx="9197">
                  <c:v>34</c:v>
                </c:pt>
                <c:pt idx="9200">
                  <c:v>31.000000000000011</c:v>
                </c:pt>
                <c:pt idx="9201">
                  <c:v>31</c:v>
                </c:pt>
                <c:pt idx="9202">
                  <c:v>32</c:v>
                </c:pt>
                <c:pt idx="9203">
                  <c:v>31</c:v>
                </c:pt>
                <c:pt idx="9204">
                  <c:v>31</c:v>
                </c:pt>
                <c:pt idx="9205">
                  <c:v>30</c:v>
                </c:pt>
                <c:pt idx="9206">
                  <c:v>26</c:v>
                </c:pt>
                <c:pt idx="9207">
                  <c:v>30</c:v>
                </c:pt>
                <c:pt idx="9208">
                  <c:v>33</c:v>
                </c:pt>
                <c:pt idx="9209">
                  <c:v>33</c:v>
                </c:pt>
                <c:pt idx="9210">
                  <c:v>33</c:v>
                </c:pt>
                <c:pt idx="9211">
                  <c:v>34</c:v>
                </c:pt>
                <c:pt idx="9212">
                  <c:v>29</c:v>
                </c:pt>
                <c:pt idx="9213">
                  <c:v>27</c:v>
                </c:pt>
                <c:pt idx="9214">
                  <c:v>31</c:v>
                </c:pt>
                <c:pt idx="9215">
                  <c:v>29</c:v>
                </c:pt>
                <c:pt idx="9216">
                  <c:v>37.000000000000007</c:v>
                </c:pt>
                <c:pt idx="9217">
                  <c:v>32.999999999999993</c:v>
                </c:pt>
                <c:pt idx="9219">
                  <c:v>37</c:v>
                </c:pt>
                <c:pt idx="9220">
                  <c:v>45.000000000000007</c:v>
                </c:pt>
                <c:pt idx="9221">
                  <c:v>41</c:v>
                </c:pt>
                <c:pt idx="9222">
                  <c:v>19.000000000000011</c:v>
                </c:pt>
                <c:pt idx="9223">
                  <c:v>29.999999999999989</c:v>
                </c:pt>
                <c:pt idx="9224">
                  <c:v>34</c:v>
                </c:pt>
                <c:pt idx="9225">
                  <c:v>32</c:v>
                </c:pt>
                <c:pt idx="9226">
                  <c:v>38</c:v>
                </c:pt>
                <c:pt idx="9227">
                  <c:v>27.999999999999989</c:v>
                </c:pt>
                <c:pt idx="9228">
                  <c:v>28</c:v>
                </c:pt>
                <c:pt idx="9229">
                  <c:v>31.000000000000011</c:v>
                </c:pt>
                <c:pt idx="9230">
                  <c:v>35</c:v>
                </c:pt>
                <c:pt idx="9231">
                  <c:v>34</c:v>
                </c:pt>
                <c:pt idx="9232">
                  <c:v>32</c:v>
                </c:pt>
                <c:pt idx="9233">
                  <c:v>32.999999999999993</c:v>
                </c:pt>
                <c:pt idx="9235">
                  <c:v>32.999999999999993</c:v>
                </c:pt>
                <c:pt idx="9236">
                  <c:v>35</c:v>
                </c:pt>
                <c:pt idx="9237">
                  <c:v>34</c:v>
                </c:pt>
                <c:pt idx="9238">
                  <c:v>31.000000000000011</c:v>
                </c:pt>
                <c:pt idx="9239">
                  <c:v>37.999999999999993</c:v>
                </c:pt>
                <c:pt idx="9240">
                  <c:v>42.000000000000007</c:v>
                </c:pt>
                <c:pt idx="9241">
                  <c:v>47.999999999999993</c:v>
                </c:pt>
                <c:pt idx="9242">
                  <c:v>20.999999999999989</c:v>
                </c:pt>
                <c:pt idx="9243">
                  <c:v>32.999999999999993</c:v>
                </c:pt>
                <c:pt idx="9244">
                  <c:v>37</c:v>
                </c:pt>
                <c:pt idx="9246">
                  <c:v>35.000000000000007</c:v>
                </c:pt>
                <c:pt idx="9247">
                  <c:v>27</c:v>
                </c:pt>
                <c:pt idx="9248">
                  <c:v>35</c:v>
                </c:pt>
                <c:pt idx="9249">
                  <c:v>47</c:v>
                </c:pt>
                <c:pt idx="9250">
                  <c:v>49</c:v>
                </c:pt>
                <c:pt idx="9251">
                  <c:v>46</c:v>
                </c:pt>
                <c:pt idx="9252">
                  <c:v>49</c:v>
                </c:pt>
                <c:pt idx="9253">
                  <c:v>41.999999999999993</c:v>
                </c:pt>
                <c:pt idx="9254">
                  <c:v>46</c:v>
                </c:pt>
                <c:pt idx="9255">
                  <c:v>38</c:v>
                </c:pt>
                <c:pt idx="9256">
                  <c:v>38.999999999999993</c:v>
                </c:pt>
                <c:pt idx="9257">
                  <c:v>41.999999999999993</c:v>
                </c:pt>
                <c:pt idx="9258">
                  <c:v>46</c:v>
                </c:pt>
                <c:pt idx="9259">
                  <c:v>48</c:v>
                </c:pt>
                <c:pt idx="9260">
                  <c:v>43.999999999999993</c:v>
                </c:pt>
                <c:pt idx="9261">
                  <c:v>46</c:v>
                </c:pt>
                <c:pt idx="9262">
                  <c:v>47.000000000000007</c:v>
                </c:pt>
                <c:pt idx="9263">
                  <c:v>43.999999999999993</c:v>
                </c:pt>
                <c:pt idx="9264">
                  <c:v>54</c:v>
                </c:pt>
                <c:pt idx="9265">
                  <c:v>43.999999999999993</c:v>
                </c:pt>
                <c:pt idx="9266">
                  <c:v>51.999999999999993</c:v>
                </c:pt>
                <c:pt idx="9267">
                  <c:v>51.999999999999993</c:v>
                </c:pt>
                <c:pt idx="9268">
                  <c:v>50</c:v>
                </c:pt>
                <c:pt idx="9269">
                  <c:v>36</c:v>
                </c:pt>
                <c:pt idx="9270">
                  <c:v>39.999999999999993</c:v>
                </c:pt>
                <c:pt idx="9271">
                  <c:v>35.000000000000007</c:v>
                </c:pt>
                <c:pt idx="9272">
                  <c:v>39.000000000000007</c:v>
                </c:pt>
                <c:pt idx="9273">
                  <c:v>36.000000000000007</c:v>
                </c:pt>
                <c:pt idx="9274">
                  <c:v>34</c:v>
                </c:pt>
                <c:pt idx="9275">
                  <c:v>42.000000000000007</c:v>
                </c:pt>
                <c:pt idx="9276">
                  <c:v>35</c:v>
                </c:pt>
                <c:pt idx="9277">
                  <c:v>37</c:v>
                </c:pt>
                <c:pt idx="9278">
                  <c:v>32.999999999999993</c:v>
                </c:pt>
                <c:pt idx="9279">
                  <c:v>37</c:v>
                </c:pt>
                <c:pt idx="9280">
                  <c:v>32</c:v>
                </c:pt>
                <c:pt idx="9281">
                  <c:v>39</c:v>
                </c:pt>
                <c:pt idx="9282">
                  <c:v>32.000000000000007</c:v>
                </c:pt>
                <c:pt idx="9283">
                  <c:v>34</c:v>
                </c:pt>
                <c:pt idx="9284">
                  <c:v>35.000000000000007</c:v>
                </c:pt>
                <c:pt idx="9285">
                  <c:v>40.999999999999993</c:v>
                </c:pt>
                <c:pt idx="9286">
                  <c:v>47.000000000000007</c:v>
                </c:pt>
                <c:pt idx="9287">
                  <c:v>36</c:v>
                </c:pt>
                <c:pt idx="9288">
                  <c:v>32</c:v>
                </c:pt>
                <c:pt idx="9289">
                  <c:v>42.000000000000007</c:v>
                </c:pt>
                <c:pt idx="9290">
                  <c:v>34.000000000000007</c:v>
                </c:pt>
                <c:pt idx="9291">
                  <c:v>39</c:v>
                </c:pt>
                <c:pt idx="9292">
                  <c:v>35</c:v>
                </c:pt>
                <c:pt idx="9295">
                  <c:v>39</c:v>
                </c:pt>
                <c:pt idx="9296">
                  <c:v>37</c:v>
                </c:pt>
                <c:pt idx="9297">
                  <c:v>36.000000000000007</c:v>
                </c:pt>
                <c:pt idx="9298">
                  <c:v>39</c:v>
                </c:pt>
                <c:pt idx="9299">
                  <c:v>41.999999999999993</c:v>
                </c:pt>
                <c:pt idx="9300">
                  <c:v>50.999999999999993</c:v>
                </c:pt>
                <c:pt idx="9301">
                  <c:v>42.000000000000007</c:v>
                </c:pt>
                <c:pt idx="9302">
                  <c:v>41</c:v>
                </c:pt>
                <c:pt idx="9303">
                  <c:v>38</c:v>
                </c:pt>
                <c:pt idx="9304">
                  <c:v>44.999999999999993</c:v>
                </c:pt>
                <c:pt idx="9305">
                  <c:v>38.999999999999993</c:v>
                </c:pt>
                <c:pt idx="9306">
                  <c:v>39.999999999999993</c:v>
                </c:pt>
                <c:pt idx="9307">
                  <c:v>31.000000000000011</c:v>
                </c:pt>
                <c:pt idx="9308">
                  <c:v>35</c:v>
                </c:pt>
                <c:pt idx="9309">
                  <c:v>40</c:v>
                </c:pt>
                <c:pt idx="9310">
                  <c:v>38</c:v>
                </c:pt>
                <c:pt idx="9311">
                  <c:v>36</c:v>
                </c:pt>
                <c:pt idx="9312">
                  <c:v>35</c:v>
                </c:pt>
                <c:pt idx="9313">
                  <c:v>34</c:v>
                </c:pt>
                <c:pt idx="9314">
                  <c:v>37</c:v>
                </c:pt>
                <c:pt idx="9315">
                  <c:v>42.000000000000007</c:v>
                </c:pt>
                <c:pt idx="9316">
                  <c:v>38.000000000000007</c:v>
                </c:pt>
                <c:pt idx="9317">
                  <c:v>36.000000000000007</c:v>
                </c:pt>
                <c:pt idx="9318">
                  <c:v>30.999999999999989</c:v>
                </c:pt>
                <c:pt idx="9319">
                  <c:v>32.999999999999993</c:v>
                </c:pt>
                <c:pt idx="9320">
                  <c:v>29</c:v>
                </c:pt>
                <c:pt idx="9321">
                  <c:v>32.000000000000007</c:v>
                </c:pt>
                <c:pt idx="9322">
                  <c:v>32.000000000000007</c:v>
                </c:pt>
                <c:pt idx="9323">
                  <c:v>35</c:v>
                </c:pt>
                <c:pt idx="9324">
                  <c:v>32.999999999999993</c:v>
                </c:pt>
                <c:pt idx="9325">
                  <c:v>35</c:v>
                </c:pt>
                <c:pt idx="9326">
                  <c:v>32.000000000000007</c:v>
                </c:pt>
                <c:pt idx="9327">
                  <c:v>29.999999999999989</c:v>
                </c:pt>
                <c:pt idx="9328">
                  <c:v>28</c:v>
                </c:pt>
                <c:pt idx="9329">
                  <c:v>35</c:v>
                </c:pt>
                <c:pt idx="9330">
                  <c:v>35</c:v>
                </c:pt>
                <c:pt idx="9331">
                  <c:v>30</c:v>
                </c:pt>
                <c:pt idx="9332">
                  <c:v>34</c:v>
                </c:pt>
                <c:pt idx="9333">
                  <c:v>34</c:v>
                </c:pt>
                <c:pt idx="9334">
                  <c:v>29</c:v>
                </c:pt>
                <c:pt idx="9335">
                  <c:v>35</c:v>
                </c:pt>
                <c:pt idx="9336">
                  <c:v>30</c:v>
                </c:pt>
                <c:pt idx="9337">
                  <c:v>34</c:v>
                </c:pt>
                <c:pt idx="9338">
                  <c:v>32.999999999999993</c:v>
                </c:pt>
                <c:pt idx="9339">
                  <c:v>32</c:v>
                </c:pt>
                <c:pt idx="9340">
                  <c:v>47</c:v>
                </c:pt>
                <c:pt idx="9341">
                  <c:v>36</c:v>
                </c:pt>
                <c:pt idx="9342">
                  <c:v>32</c:v>
                </c:pt>
                <c:pt idx="9343">
                  <c:v>37</c:v>
                </c:pt>
                <c:pt idx="9344">
                  <c:v>37.999999999999993</c:v>
                </c:pt>
                <c:pt idx="9345">
                  <c:v>33</c:v>
                </c:pt>
                <c:pt idx="9346">
                  <c:v>38</c:v>
                </c:pt>
                <c:pt idx="9347">
                  <c:v>46</c:v>
                </c:pt>
                <c:pt idx="9348">
                  <c:v>39</c:v>
                </c:pt>
                <c:pt idx="9349">
                  <c:v>40</c:v>
                </c:pt>
                <c:pt idx="9350">
                  <c:v>41</c:v>
                </c:pt>
                <c:pt idx="9351">
                  <c:v>42.999999999999993</c:v>
                </c:pt>
                <c:pt idx="9352">
                  <c:v>39</c:v>
                </c:pt>
                <c:pt idx="9353">
                  <c:v>44.999999999999993</c:v>
                </c:pt>
                <c:pt idx="9354">
                  <c:v>32</c:v>
                </c:pt>
                <c:pt idx="9355">
                  <c:v>35.999999999999993</c:v>
                </c:pt>
                <c:pt idx="9356">
                  <c:v>34.000000000000007</c:v>
                </c:pt>
                <c:pt idx="9357">
                  <c:v>36</c:v>
                </c:pt>
                <c:pt idx="9358">
                  <c:v>32.999999999999993</c:v>
                </c:pt>
                <c:pt idx="9359">
                  <c:v>32.999999999999993</c:v>
                </c:pt>
                <c:pt idx="9360">
                  <c:v>36</c:v>
                </c:pt>
                <c:pt idx="9361">
                  <c:v>36.000000000000007</c:v>
                </c:pt>
                <c:pt idx="9362">
                  <c:v>35</c:v>
                </c:pt>
                <c:pt idx="9363">
                  <c:v>36.000000000000007</c:v>
                </c:pt>
                <c:pt idx="9364">
                  <c:v>39</c:v>
                </c:pt>
                <c:pt idx="9365">
                  <c:v>37.999999999999993</c:v>
                </c:pt>
                <c:pt idx="9366">
                  <c:v>34</c:v>
                </c:pt>
                <c:pt idx="9367">
                  <c:v>36.000000000000007</c:v>
                </c:pt>
                <c:pt idx="9368">
                  <c:v>34</c:v>
                </c:pt>
                <c:pt idx="9369">
                  <c:v>36.000000000000007</c:v>
                </c:pt>
                <c:pt idx="9370">
                  <c:v>33</c:v>
                </c:pt>
                <c:pt idx="9371">
                  <c:v>38</c:v>
                </c:pt>
                <c:pt idx="9372">
                  <c:v>56.000000000000007</c:v>
                </c:pt>
                <c:pt idx="9373">
                  <c:v>39</c:v>
                </c:pt>
                <c:pt idx="9374">
                  <c:v>29</c:v>
                </c:pt>
                <c:pt idx="9376">
                  <c:v>38</c:v>
                </c:pt>
                <c:pt idx="9377">
                  <c:v>32.999999999999993</c:v>
                </c:pt>
                <c:pt idx="9378">
                  <c:v>34</c:v>
                </c:pt>
                <c:pt idx="9379">
                  <c:v>37</c:v>
                </c:pt>
                <c:pt idx="9380">
                  <c:v>38.999999999999993</c:v>
                </c:pt>
                <c:pt idx="9381">
                  <c:v>41.999999999999993</c:v>
                </c:pt>
                <c:pt idx="9382">
                  <c:v>38</c:v>
                </c:pt>
                <c:pt idx="9383">
                  <c:v>36</c:v>
                </c:pt>
                <c:pt idx="9384">
                  <c:v>38</c:v>
                </c:pt>
                <c:pt idx="9385">
                  <c:v>42.999999999999993</c:v>
                </c:pt>
                <c:pt idx="9386">
                  <c:v>41.999999999999993</c:v>
                </c:pt>
                <c:pt idx="9389">
                  <c:v>34</c:v>
                </c:pt>
                <c:pt idx="9390">
                  <c:v>43.999999999999993</c:v>
                </c:pt>
                <c:pt idx="9391">
                  <c:v>39</c:v>
                </c:pt>
                <c:pt idx="9394">
                  <c:v>39</c:v>
                </c:pt>
                <c:pt idx="9395">
                  <c:v>39</c:v>
                </c:pt>
                <c:pt idx="9396">
                  <c:v>40</c:v>
                </c:pt>
                <c:pt idx="9397">
                  <c:v>45</c:v>
                </c:pt>
                <c:pt idx="9398">
                  <c:v>38</c:v>
                </c:pt>
                <c:pt idx="9399">
                  <c:v>42.000000000000007</c:v>
                </c:pt>
                <c:pt idx="9400">
                  <c:v>37</c:v>
                </c:pt>
                <c:pt idx="9401">
                  <c:v>39</c:v>
                </c:pt>
                <c:pt idx="9402">
                  <c:v>45</c:v>
                </c:pt>
                <c:pt idx="9403">
                  <c:v>42</c:v>
                </c:pt>
                <c:pt idx="9404">
                  <c:v>42</c:v>
                </c:pt>
                <c:pt idx="9405">
                  <c:v>43</c:v>
                </c:pt>
                <c:pt idx="9406">
                  <c:v>45.000000000000007</c:v>
                </c:pt>
                <c:pt idx="9407">
                  <c:v>40</c:v>
                </c:pt>
                <c:pt idx="9408">
                  <c:v>42.000000000000007</c:v>
                </c:pt>
                <c:pt idx="9409">
                  <c:v>42.000000000000007</c:v>
                </c:pt>
                <c:pt idx="9410">
                  <c:v>41</c:v>
                </c:pt>
                <c:pt idx="9411">
                  <c:v>43</c:v>
                </c:pt>
                <c:pt idx="9412">
                  <c:v>41</c:v>
                </c:pt>
                <c:pt idx="9413">
                  <c:v>39</c:v>
                </c:pt>
                <c:pt idx="9414">
                  <c:v>45.000000000000007</c:v>
                </c:pt>
                <c:pt idx="9415">
                  <c:v>43.000000000000007</c:v>
                </c:pt>
                <c:pt idx="9416">
                  <c:v>40</c:v>
                </c:pt>
                <c:pt idx="9417">
                  <c:v>42.000000000000007</c:v>
                </c:pt>
                <c:pt idx="9418">
                  <c:v>43</c:v>
                </c:pt>
                <c:pt idx="9419">
                  <c:v>44.000000000000007</c:v>
                </c:pt>
                <c:pt idx="9420">
                  <c:v>47</c:v>
                </c:pt>
                <c:pt idx="9421">
                  <c:v>46</c:v>
                </c:pt>
                <c:pt idx="9422">
                  <c:v>48</c:v>
                </c:pt>
                <c:pt idx="9423">
                  <c:v>48.000000000000007</c:v>
                </c:pt>
                <c:pt idx="9424">
                  <c:v>39</c:v>
                </c:pt>
                <c:pt idx="9425">
                  <c:v>43.000000000000007</c:v>
                </c:pt>
                <c:pt idx="9426">
                  <c:v>43.000000000000007</c:v>
                </c:pt>
                <c:pt idx="9427">
                  <c:v>36</c:v>
                </c:pt>
                <c:pt idx="9428">
                  <c:v>41</c:v>
                </c:pt>
                <c:pt idx="9429">
                  <c:v>36</c:v>
                </c:pt>
                <c:pt idx="9430">
                  <c:v>39</c:v>
                </c:pt>
                <c:pt idx="9431">
                  <c:v>41</c:v>
                </c:pt>
                <c:pt idx="9432">
                  <c:v>39</c:v>
                </c:pt>
                <c:pt idx="9433">
                  <c:v>39</c:v>
                </c:pt>
                <c:pt idx="9434">
                  <c:v>39</c:v>
                </c:pt>
                <c:pt idx="9435">
                  <c:v>41</c:v>
                </c:pt>
                <c:pt idx="9436">
                  <c:v>40</c:v>
                </c:pt>
                <c:pt idx="9437">
                  <c:v>36</c:v>
                </c:pt>
                <c:pt idx="9438">
                  <c:v>42.999999999999993</c:v>
                </c:pt>
                <c:pt idx="9439">
                  <c:v>38</c:v>
                </c:pt>
                <c:pt idx="9440">
                  <c:v>36</c:v>
                </c:pt>
                <c:pt idx="9441">
                  <c:v>38</c:v>
                </c:pt>
                <c:pt idx="9442">
                  <c:v>41</c:v>
                </c:pt>
                <c:pt idx="9443">
                  <c:v>30</c:v>
                </c:pt>
                <c:pt idx="9444">
                  <c:v>32.000000000000007</c:v>
                </c:pt>
                <c:pt idx="9445">
                  <c:v>35</c:v>
                </c:pt>
                <c:pt idx="9446">
                  <c:v>29</c:v>
                </c:pt>
                <c:pt idx="9447">
                  <c:v>28</c:v>
                </c:pt>
                <c:pt idx="9448">
                  <c:v>30</c:v>
                </c:pt>
                <c:pt idx="9449">
                  <c:v>32.999999999999993</c:v>
                </c:pt>
                <c:pt idx="9450">
                  <c:v>30.999999999999989</c:v>
                </c:pt>
                <c:pt idx="9451">
                  <c:v>28</c:v>
                </c:pt>
                <c:pt idx="9452">
                  <c:v>31</c:v>
                </c:pt>
                <c:pt idx="9455">
                  <c:v>28</c:v>
                </c:pt>
                <c:pt idx="9456">
                  <c:v>32</c:v>
                </c:pt>
                <c:pt idx="9457">
                  <c:v>30</c:v>
                </c:pt>
                <c:pt idx="9458">
                  <c:v>26</c:v>
                </c:pt>
                <c:pt idx="9459">
                  <c:v>28</c:v>
                </c:pt>
                <c:pt idx="9460">
                  <c:v>39</c:v>
                </c:pt>
                <c:pt idx="9461">
                  <c:v>37</c:v>
                </c:pt>
                <c:pt idx="9462">
                  <c:v>36</c:v>
                </c:pt>
                <c:pt idx="9463">
                  <c:v>37</c:v>
                </c:pt>
                <c:pt idx="9464">
                  <c:v>41</c:v>
                </c:pt>
                <c:pt idx="9465">
                  <c:v>41</c:v>
                </c:pt>
                <c:pt idx="9466">
                  <c:v>36</c:v>
                </c:pt>
                <c:pt idx="9467">
                  <c:v>39</c:v>
                </c:pt>
                <c:pt idx="9468">
                  <c:v>37</c:v>
                </c:pt>
                <c:pt idx="9469">
                  <c:v>42.000000000000007</c:v>
                </c:pt>
                <c:pt idx="9470">
                  <c:v>37</c:v>
                </c:pt>
                <c:pt idx="9471">
                  <c:v>37</c:v>
                </c:pt>
                <c:pt idx="9472">
                  <c:v>39</c:v>
                </c:pt>
                <c:pt idx="9473">
                  <c:v>38.000000000000007</c:v>
                </c:pt>
                <c:pt idx="9474">
                  <c:v>43</c:v>
                </c:pt>
                <c:pt idx="9475">
                  <c:v>41</c:v>
                </c:pt>
                <c:pt idx="9476">
                  <c:v>38</c:v>
                </c:pt>
                <c:pt idx="9477">
                  <c:v>42.000000000000007</c:v>
                </c:pt>
                <c:pt idx="9478">
                  <c:v>44.000000000000007</c:v>
                </c:pt>
                <c:pt idx="9479">
                  <c:v>41</c:v>
                </c:pt>
                <c:pt idx="9480">
                  <c:v>35.000000000000007</c:v>
                </c:pt>
                <c:pt idx="9481">
                  <c:v>40</c:v>
                </c:pt>
                <c:pt idx="9482">
                  <c:v>36.000000000000007</c:v>
                </c:pt>
                <c:pt idx="9483">
                  <c:v>41</c:v>
                </c:pt>
                <c:pt idx="9484">
                  <c:v>38</c:v>
                </c:pt>
                <c:pt idx="9485">
                  <c:v>38</c:v>
                </c:pt>
                <c:pt idx="9486">
                  <c:v>40</c:v>
                </c:pt>
                <c:pt idx="9487">
                  <c:v>40</c:v>
                </c:pt>
                <c:pt idx="9488">
                  <c:v>39</c:v>
                </c:pt>
                <c:pt idx="9490">
                  <c:v>35</c:v>
                </c:pt>
                <c:pt idx="9491">
                  <c:v>40</c:v>
                </c:pt>
                <c:pt idx="9492">
                  <c:v>35</c:v>
                </c:pt>
                <c:pt idx="9493">
                  <c:v>37</c:v>
                </c:pt>
                <c:pt idx="9494">
                  <c:v>41</c:v>
                </c:pt>
                <c:pt idx="9495">
                  <c:v>38</c:v>
                </c:pt>
                <c:pt idx="9496">
                  <c:v>34</c:v>
                </c:pt>
                <c:pt idx="9497">
                  <c:v>36</c:v>
                </c:pt>
                <c:pt idx="9498">
                  <c:v>39</c:v>
                </c:pt>
                <c:pt idx="9499">
                  <c:v>38</c:v>
                </c:pt>
                <c:pt idx="9500">
                  <c:v>35</c:v>
                </c:pt>
                <c:pt idx="9501">
                  <c:v>39</c:v>
                </c:pt>
                <c:pt idx="9502">
                  <c:v>34</c:v>
                </c:pt>
                <c:pt idx="9503">
                  <c:v>35</c:v>
                </c:pt>
                <c:pt idx="9504">
                  <c:v>41</c:v>
                </c:pt>
                <c:pt idx="9505">
                  <c:v>36.000000000000007</c:v>
                </c:pt>
                <c:pt idx="9506">
                  <c:v>41</c:v>
                </c:pt>
                <c:pt idx="9507">
                  <c:v>39</c:v>
                </c:pt>
                <c:pt idx="9508">
                  <c:v>39</c:v>
                </c:pt>
                <c:pt idx="9509">
                  <c:v>43.000000000000007</c:v>
                </c:pt>
                <c:pt idx="9510">
                  <c:v>48</c:v>
                </c:pt>
                <c:pt idx="9511">
                  <c:v>43.000000000000007</c:v>
                </c:pt>
                <c:pt idx="9512">
                  <c:v>45</c:v>
                </c:pt>
                <c:pt idx="9513">
                  <c:v>46</c:v>
                </c:pt>
                <c:pt idx="9514">
                  <c:v>41</c:v>
                </c:pt>
                <c:pt idx="9515">
                  <c:v>39</c:v>
                </c:pt>
                <c:pt idx="9516">
                  <c:v>41</c:v>
                </c:pt>
                <c:pt idx="9517">
                  <c:v>43.000000000000007</c:v>
                </c:pt>
                <c:pt idx="9518">
                  <c:v>50</c:v>
                </c:pt>
                <c:pt idx="9519">
                  <c:v>45</c:v>
                </c:pt>
                <c:pt idx="9520">
                  <c:v>37</c:v>
                </c:pt>
                <c:pt idx="9521">
                  <c:v>37</c:v>
                </c:pt>
                <c:pt idx="9522">
                  <c:v>34</c:v>
                </c:pt>
                <c:pt idx="9523">
                  <c:v>32</c:v>
                </c:pt>
                <c:pt idx="9524">
                  <c:v>32</c:v>
                </c:pt>
                <c:pt idx="9525">
                  <c:v>33</c:v>
                </c:pt>
                <c:pt idx="9526">
                  <c:v>37</c:v>
                </c:pt>
                <c:pt idx="9527">
                  <c:v>33</c:v>
                </c:pt>
                <c:pt idx="9528">
                  <c:v>31</c:v>
                </c:pt>
                <c:pt idx="9529">
                  <c:v>36</c:v>
                </c:pt>
                <c:pt idx="9530">
                  <c:v>34</c:v>
                </c:pt>
                <c:pt idx="9531">
                  <c:v>30</c:v>
                </c:pt>
                <c:pt idx="9532">
                  <c:v>35</c:v>
                </c:pt>
                <c:pt idx="9533">
                  <c:v>36</c:v>
                </c:pt>
                <c:pt idx="9534">
                  <c:v>32</c:v>
                </c:pt>
                <c:pt idx="9535">
                  <c:v>35</c:v>
                </c:pt>
                <c:pt idx="9536">
                  <c:v>36</c:v>
                </c:pt>
                <c:pt idx="9537">
                  <c:v>32</c:v>
                </c:pt>
                <c:pt idx="9538">
                  <c:v>31</c:v>
                </c:pt>
                <c:pt idx="9539">
                  <c:v>30</c:v>
                </c:pt>
                <c:pt idx="9540">
                  <c:v>34</c:v>
                </c:pt>
                <c:pt idx="9541">
                  <c:v>28</c:v>
                </c:pt>
                <c:pt idx="9542">
                  <c:v>32</c:v>
                </c:pt>
                <c:pt idx="9543">
                  <c:v>26</c:v>
                </c:pt>
                <c:pt idx="9544">
                  <c:v>33</c:v>
                </c:pt>
                <c:pt idx="9545">
                  <c:v>36</c:v>
                </c:pt>
                <c:pt idx="9546">
                  <c:v>33</c:v>
                </c:pt>
                <c:pt idx="9547">
                  <c:v>27</c:v>
                </c:pt>
                <c:pt idx="9548">
                  <c:v>34</c:v>
                </c:pt>
                <c:pt idx="9549">
                  <c:v>32</c:v>
                </c:pt>
                <c:pt idx="9550">
                  <c:v>30</c:v>
                </c:pt>
                <c:pt idx="9551">
                  <c:v>30</c:v>
                </c:pt>
                <c:pt idx="9552">
                  <c:v>30</c:v>
                </c:pt>
                <c:pt idx="9553">
                  <c:v>25</c:v>
                </c:pt>
                <c:pt idx="9554">
                  <c:v>29</c:v>
                </c:pt>
                <c:pt idx="9555">
                  <c:v>32</c:v>
                </c:pt>
                <c:pt idx="9556">
                  <c:v>24</c:v>
                </c:pt>
                <c:pt idx="9557">
                  <c:v>23</c:v>
                </c:pt>
                <c:pt idx="9558">
                  <c:v>31</c:v>
                </c:pt>
                <c:pt idx="9559">
                  <c:v>22</c:v>
                </c:pt>
                <c:pt idx="9560">
                  <c:v>25</c:v>
                </c:pt>
                <c:pt idx="9561">
                  <c:v>27</c:v>
                </c:pt>
                <c:pt idx="9562">
                  <c:v>28</c:v>
                </c:pt>
                <c:pt idx="9563">
                  <c:v>26</c:v>
                </c:pt>
                <c:pt idx="9564">
                  <c:v>25</c:v>
                </c:pt>
                <c:pt idx="9565">
                  <c:v>26</c:v>
                </c:pt>
                <c:pt idx="9566">
                  <c:v>30</c:v>
                </c:pt>
                <c:pt idx="9567">
                  <c:v>26</c:v>
                </c:pt>
                <c:pt idx="9568">
                  <c:v>28</c:v>
                </c:pt>
                <c:pt idx="9569">
                  <c:v>26</c:v>
                </c:pt>
                <c:pt idx="9570">
                  <c:v>21</c:v>
                </c:pt>
                <c:pt idx="9571">
                  <c:v>24</c:v>
                </c:pt>
                <c:pt idx="9572">
                  <c:v>31</c:v>
                </c:pt>
                <c:pt idx="9573">
                  <c:v>32</c:v>
                </c:pt>
                <c:pt idx="9574">
                  <c:v>26</c:v>
                </c:pt>
                <c:pt idx="9575">
                  <c:v>30</c:v>
                </c:pt>
                <c:pt idx="9576">
                  <c:v>24</c:v>
                </c:pt>
                <c:pt idx="9577">
                  <c:v>27</c:v>
                </c:pt>
                <c:pt idx="9578">
                  <c:v>28</c:v>
                </c:pt>
                <c:pt idx="9579">
                  <c:v>27</c:v>
                </c:pt>
                <c:pt idx="9580">
                  <c:v>24</c:v>
                </c:pt>
                <c:pt idx="9581">
                  <c:v>28</c:v>
                </c:pt>
                <c:pt idx="9582">
                  <c:v>22</c:v>
                </c:pt>
                <c:pt idx="9583">
                  <c:v>27</c:v>
                </c:pt>
                <c:pt idx="9584">
                  <c:v>26</c:v>
                </c:pt>
                <c:pt idx="9585">
                  <c:v>28</c:v>
                </c:pt>
                <c:pt idx="9586">
                  <c:v>26</c:v>
                </c:pt>
                <c:pt idx="9587">
                  <c:v>27</c:v>
                </c:pt>
                <c:pt idx="9588">
                  <c:v>31</c:v>
                </c:pt>
                <c:pt idx="9590">
                  <c:v>30</c:v>
                </c:pt>
                <c:pt idx="9591">
                  <c:v>41</c:v>
                </c:pt>
                <c:pt idx="9592">
                  <c:v>38.000000000000007</c:v>
                </c:pt>
                <c:pt idx="9593">
                  <c:v>33</c:v>
                </c:pt>
                <c:pt idx="9594">
                  <c:v>36</c:v>
                </c:pt>
                <c:pt idx="9595">
                  <c:v>31</c:v>
                </c:pt>
                <c:pt idx="9596">
                  <c:v>36</c:v>
                </c:pt>
                <c:pt idx="9597">
                  <c:v>33</c:v>
                </c:pt>
                <c:pt idx="9598">
                  <c:v>32</c:v>
                </c:pt>
                <c:pt idx="9599">
                  <c:v>29</c:v>
                </c:pt>
                <c:pt idx="9600">
                  <c:v>30</c:v>
                </c:pt>
                <c:pt idx="9601">
                  <c:v>32</c:v>
                </c:pt>
                <c:pt idx="9602">
                  <c:v>28</c:v>
                </c:pt>
                <c:pt idx="9604">
                  <c:v>35</c:v>
                </c:pt>
                <c:pt idx="9605">
                  <c:v>32.000000000000007</c:v>
                </c:pt>
                <c:pt idx="9606">
                  <c:v>36</c:v>
                </c:pt>
                <c:pt idx="9607">
                  <c:v>38</c:v>
                </c:pt>
                <c:pt idx="9608">
                  <c:v>34</c:v>
                </c:pt>
                <c:pt idx="9609">
                  <c:v>35</c:v>
                </c:pt>
                <c:pt idx="9610">
                  <c:v>35</c:v>
                </c:pt>
                <c:pt idx="9611">
                  <c:v>37</c:v>
                </c:pt>
                <c:pt idx="9612">
                  <c:v>35</c:v>
                </c:pt>
                <c:pt idx="9613">
                  <c:v>35</c:v>
                </c:pt>
                <c:pt idx="9614">
                  <c:v>35</c:v>
                </c:pt>
                <c:pt idx="9615">
                  <c:v>38</c:v>
                </c:pt>
                <c:pt idx="9616">
                  <c:v>38</c:v>
                </c:pt>
                <c:pt idx="9617">
                  <c:v>49.000000000000007</c:v>
                </c:pt>
                <c:pt idx="9618">
                  <c:v>47</c:v>
                </c:pt>
                <c:pt idx="9619">
                  <c:v>50</c:v>
                </c:pt>
                <c:pt idx="9620">
                  <c:v>48</c:v>
                </c:pt>
                <c:pt idx="9621">
                  <c:v>46</c:v>
                </c:pt>
                <c:pt idx="9622">
                  <c:v>50</c:v>
                </c:pt>
                <c:pt idx="9623">
                  <c:v>50</c:v>
                </c:pt>
                <c:pt idx="9624">
                  <c:v>52</c:v>
                </c:pt>
                <c:pt idx="9625">
                  <c:v>52</c:v>
                </c:pt>
                <c:pt idx="9626">
                  <c:v>64</c:v>
                </c:pt>
                <c:pt idx="9627">
                  <c:v>60.000000000000007</c:v>
                </c:pt>
                <c:pt idx="9628">
                  <c:v>59.000000000000007</c:v>
                </c:pt>
                <c:pt idx="9629">
                  <c:v>59</c:v>
                </c:pt>
                <c:pt idx="9630">
                  <c:v>56.999999999999993</c:v>
                </c:pt>
                <c:pt idx="9631">
                  <c:v>59</c:v>
                </c:pt>
                <c:pt idx="9632">
                  <c:v>54</c:v>
                </c:pt>
                <c:pt idx="9633">
                  <c:v>43</c:v>
                </c:pt>
                <c:pt idx="9634">
                  <c:v>52</c:v>
                </c:pt>
                <c:pt idx="9635">
                  <c:v>51</c:v>
                </c:pt>
                <c:pt idx="9636">
                  <c:v>46</c:v>
                </c:pt>
                <c:pt idx="9637">
                  <c:v>49.000000000000007</c:v>
                </c:pt>
                <c:pt idx="9638">
                  <c:v>49.000000000000007</c:v>
                </c:pt>
                <c:pt idx="9639">
                  <c:v>53</c:v>
                </c:pt>
                <c:pt idx="9640">
                  <c:v>47</c:v>
                </c:pt>
                <c:pt idx="9641">
                  <c:v>44.999999999999993</c:v>
                </c:pt>
                <c:pt idx="9642">
                  <c:v>48</c:v>
                </c:pt>
                <c:pt idx="9643">
                  <c:v>51</c:v>
                </c:pt>
                <c:pt idx="9644">
                  <c:v>43.999999999999993</c:v>
                </c:pt>
                <c:pt idx="9645">
                  <c:v>51</c:v>
                </c:pt>
                <c:pt idx="9646">
                  <c:v>50</c:v>
                </c:pt>
                <c:pt idx="9647">
                  <c:v>53</c:v>
                </c:pt>
                <c:pt idx="9648">
                  <c:v>50</c:v>
                </c:pt>
                <c:pt idx="9650">
                  <c:v>50</c:v>
                </c:pt>
                <c:pt idx="9651">
                  <c:v>54</c:v>
                </c:pt>
                <c:pt idx="9652">
                  <c:v>52</c:v>
                </c:pt>
                <c:pt idx="9653">
                  <c:v>54</c:v>
                </c:pt>
                <c:pt idx="9654">
                  <c:v>54</c:v>
                </c:pt>
                <c:pt idx="9655">
                  <c:v>59.000000000000007</c:v>
                </c:pt>
                <c:pt idx="9656">
                  <c:v>59.000000000000007</c:v>
                </c:pt>
                <c:pt idx="9657">
                  <c:v>59.000000000000007</c:v>
                </c:pt>
                <c:pt idx="9658">
                  <c:v>63</c:v>
                </c:pt>
                <c:pt idx="9659">
                  <c:v>56.000000000000007</c:v>
                </c:pt>
                <c:pt idx="9660">
                  <c:v>57.000000000000007</c:v>
                </c:pt>
                <c:pt idx="9661">
                  <c:v>54</c:v>
                </c:pt>
                <c:pt idx="9662">
                  <c:v>59.000000000000007</c:v>
                </c:pt>
                <c:pt idx="9663">
                  <c:v>61.000000000000007</c:v>
                </c:pt>
                <c:pt idx="9664">
                  <c:v>59.000000000000007</c:v>
                </c:pt>
                <c:pt idx="9665">
                  <c:v>63</c:v>
                </c:pt>
                <c:pt idx="9666">
                  <c:v>62.000000000000007</c:v>
                </c:pt>
                <c:pt idx="9667">
                  <c:v>60</c:v>
                </c:pt>
                <c:pt idx="9668">
                  <c:v>64</c:v>
                </c:pt>
                <c:pt idx="9669">
                  <c:v>57.000000000000007</c:v>
                </c:pt>
                <c:pt idx="9670">
                  <c:v>63</c:v>
                </c:pt>
                <c:pt idx="9671">
                  <c:v>65.999999999999986</c:v>
                </c:pt>
                <c:pt idx="9672">
                  <c:v>66</c:v>
                </c:pt>
                <c:pt idx="9673">
                  <c:v>69</c:v>
                </c:pt>
                <c:pt idx="9674">
                  <c:v>70</c:v>
                </c:pt>
                <c:pt idx="9675">
                  <c:v>68</c:v>
                </c:pt>
                <c:pt idx="9676">
                  <c:v>74</c:v>
                </c:pt>
                <c:pt idx="9677">
                  <c:v>72</c:v>
                </c:pt>
                <c:pt idx="9678">
                  <c:v>76</c:v>
                </c:pt>
                <c:pt idx="9679">
                  <c:v>86.999999999999986</c:v>
                </c:pt>
                <c:pt idx="9680">
                  <c:v>86.000000000000014</c:v>
                </c:pt>
                <c:pt idx="9681">
                  <c:v>79</c:v>
                </c:pt>
                <c:pt idx="9682">
                  <c:v>80</c:v>
                </c:pt>
                <c:pt idx="9683">
                  <c:v>84.000000000000014</c:v>
                </c:pt>
                <c:pt idx="9684">
                  <c:v>77</c:v>
                </c:pt>
                <c:pt idx="9685">
                  <c:v>75</c:v>
                </c:pt>
                <c:pt idx="9686">
                  <c:v>72</c:v>
                </c:pt>
                <c:pt idx="9687">
                  <c:v>68</c:v>
                </c:pt>
                <c:pt idx="9688">
                  <c:v>78</c:v>
                </c:pt>
                <c:pt idx="9689">
                  <c:v>80</c:v>
                </c:pt>
                <c:pt idx="9690">
                  <c:v>80</c:v>
                </c:pt>
                <c:pt idx="9691">
                  <c:v>81</c:v>
                </c:pt>
                <c:pt idx="9692">
                  <c:v>75</c:v>
                </c:pt>
                <c:pt idx="9693">
                  <c:v>75</c:v>
                </c:pt>
                <c:pt idx="9694">
                  <c:v>73</c:v>
                </c:pt>
                <c:pt idx="9695">
                  <c:v>72</c:v>
                </c:pt>
                <c:pt idx="9696">
                  <c:v>71.000000000000014</c:v>
                </c:pt>
                <c:pt idx="9697">
                  <c:v>68</c:v>
                </c:pt>
                <c:pt idx="9698">
                  <c:v>69</c:v>
                </c:pt>
                <c:pt idx="9699">
                  <c:v>68</c:v>
                </c:pt>
                <c:pt idx="9700">
                  <c:v>68</c:v>
                </c:pt>
                <c:pt idx="9701">
                  <c:v>73</c:v>
                </c:pt>
                <c:pt idx="9702">
                  <c:v>74</c:v>
                </c:pt>
                <c:pt idx="9703">
                  <c:v>72.999999999999986</c:v>
                </c:pt>
                <c:pt idx="9704">
                  <c:v>69</c:v>
                </c:pt>
                <c:pt idx="9705">
                  <c:v>66.000000000000014</c:v>
                </c:pt>
                <c:pt idx="9706">
                  <c:v>64</c:v>
                </c:pt>
                <c:pt idx="9707">
                  <c:v>70</c:v>
                </c:pt>
                <c:pt idx="9708">
                  <c:v>68.000000000000014</c:v>
                </c:pt>
                <c:pt idx="9709">
                  <c:v>71.000000000000014</c:v>
                </c:pt>
                <c:pt idx="9710">
                  <c:v>66.000000000000014</c:v>
                </c:pt>
                <c:pt idx="9711">
                  <c:v>67</c:v>
                </c:pt>
                <c:pt idx="9712">
                  <c:v>68</c:v>
                </c:pt>
                <c:pt idx="9713">
                  <c:v>60</c:v>
                </c:pt>
                <c:pt idx="9714">
                  <c:v>63.999999999999993</c:v>
                </c:pt>
                <c:pt idx="9715">
                  <c:v>60.999999999999993</c:v>
                </c:pt>
                <c:pt idx="9716">
                  <c:v>59.000000000000007</c:v>
                </c:pt>
                <c:pt idx="9717">
                  <c:v>65.000000000000014</c:v>
                </c:pt>
                <c:pt idx="9718">
                  <c:v>65.999999999999986</c:v>
                </c:pt>
                <c:pt idx="9719">
                  <c:v>69</c:v>
                </c:pt>
                <c:pt idx="9720">
                  <c:v>69</c:v>
                </c:pt>
                <c:pt idx="9721">
                  <c:v>71.000000000000014</c:v>
                </c:pt>
                <c:pt idx="9722">
                  <c:v>68</c:v>
                </c:pt>
                <c:pt idx="9723">
                  <c:v>68</c:v>
                </c:pt>
                <c:pt idx="9724">
                  <c:v>75</c:v>
                </c:pt>
                <c:pt idx="9725">
                  <c:v>78.999999999999986</c:v>
                </c:pt>
                <c:pt idx="9726">
                  <c:v>75</c:v>
                </c:pt>
                <c:pt idx="9727">
                  <c:v>78</c:v>
                </c:pt>
                <c:pt idx="9730">
                  <c:v>76</c:v>
                </c:pt>
                <c:pt idx="9731">
                  <c:v>76</c:v>
                </c:pt>
                <c:pt idx="9732">
                  <c:v>65.999999999999986</c:v>
                </c:pt>
                <c:pt idx="9733">
                  <c:v>69</c:v>
                </c:pt>
                <c:pt idx="9734">
                  <c:v>46</c:v>
                </c:pt>
                <c:pt idx="9735">
                  <c:v>49.000000000000007</c:v>
                </c:pt>
                <c:pt idx="9737">
                  <c:v>46</c:v>
                </c:pt>
                <c:pt idx="9738">
                  <c:v>47</c:v>
                </c:pt>
                <c:pt idx="9740">
                  <c:v>46</c:v>
                </c:pt>
                <c:pt idx="9741">
                  <c:v>45</c:v>
                </c:pt>
                <c:pt idx="9743">
                  <c:v>43</c:v>
                </c:pt>
                <c:pt idx="9744">
                  <c:v>41</c:v>
                </c:pt>
                <c:pt idx="9745">
                  <c:v>40</c:v>
                </c:pt>
                <c:pt idx="9746">
                  <c:v>47</c:v>
                </c:pt>
                <c:pt idx="9747">
                  <c:v>48</c:v>
                </c:pt>
                <c:pt idx="9748">
                  <c:v>47</c:v>
                </c:pt>
                <c:pt idx="9749">
                  <c:v>52</c:v>
                </c:pt>
                <c:pt idx="9750">
                  <c:v>50</c:v>
                </c:pt>
                <c:pt idx="9751">
                  <c:v>47</c:v>
                </c:pt>
                <c:pt idx="9752">
                  <c:v>50</c:v>
                </c:pt>
                <c:pt idx="9753">
                  <c:v>49.000000000000007</c:v>
                </c:pt>
                <c:pt idx="9754">
                  <c:v>52</c:v>
                </c:pt>
                <c:pt idx="9755">
                  <c:v>47</c:v>
                </c:pt>
                <c:pt idx="9756">
                  <c:v>48.999999999999993</c:v>
                </c:pt>
                <c:pt idx="9757">
                  <c:v>48.000000000000007</c:v>
                </c:pt>
                <c:pt idx="9758">
                  <c:v>46</c:v>
                </c:pt>
                <c:pt idx="9759">
                  <c:v>45</c:v>
                </c:pt>
                <c:pt idx="9760">
                  <c:v>47</c:v>
                </c:pt>
                <c:pt idx="9761">
                  <c:v>47</c:v>
                </c:pt>
                <c:pt idx="9762">
                  <c:v>47</c:v>
                </c:pt>
                <c:pt idx="9763">
                  <c:v>46</c:v>
                </c:pt>
                <c:pt idx="9765">
                  <c:v>44.000000000000007</c:v>
                </c:pt>
                <c:pt idx="9766">
                  <c:v>46.000000000000007</c:v>
                </c:pt>
                <c:pt idx="9767">
                  <c:v>42.000000000000007</c:v>
                </c:pt>
                <c:pt idx="9768">
                  <c:v>43.000000000000007</c:v>
                </c:pt>
                <c:pt idx="9769">
                  <c:v>40</c:v>
                </c:pt>
                <c:pt idx="9770">
                  <c:v>38</c:v>
                </c:pt>
                <c:pt idx="9771">
                  <c:v>36</c:v>
                </c:pt>
                <c:pt idx="9772">
                  <c:v>43.000000000000007</c:v>
                </c:pt>
                <c:pt idx="9773">
                  <c:v>36</c:v>
                </c:pt>
                <c:pt idx="9774">
                  <c:v>39</c:v>
                </c:pt>
                <c:pt idx="9775">
                  <c:v>37.000000000000007</c:v>
                </c:pt>
                <c:pt idx="9776">
                  <c:v>40</c:v>
                </c:pt>
                <c:pt idx="9777">
                  <c:v>38.000000000000007</c:v>
                </c:pt>
                <c:pt idx="9778">
                  <c:v>39</c:v>
                </c:pt>
                <c:pt idx="9779">
                  <c:v>40</c:v>
                </c:pt>
                <c:pt idx="9780">
                  <c:v>48</c:v>
                </c:pt>
                <c:pt idx="9781">
                  <c:v>36.999999999999993</c:v>
                </c:pt>
                <c:pt idx="9782">
                  <c:v>44.000000000000007</c:v>
                </c:pt>
                <c:pt idx="9783">
                  <c:v>42.000000000000007</c:v>
                </c:pt>
                <c:pt idx="9784">
                  <c:v>41.000000000000007</c:v>
                </c:pt>
                <c:pt idx="9785">
                  <c:v>39.000000000000007</c:v>
                </c:pt>
                <c:pt idx="9787">
                  <c:v>46</c:v>
                </c:pt>
                <c:pt idx="9788">
                  <c:v>41</c:v>
                </c:pt>
                <c:pt idx="9789">
                  <c:v>40</c:v>
                </c:pt>
                <c:pt idx="9790">
                  <c:v>39</c:v>
                </c:pt>
                <c:pt idx="9791">
                  <c:v>38</c:v>
                </c:pt>
                <c:pt idx="9792">
                  <c:v>42</c:v>
                </c:pt>
                <c:pt idx="9794">
                  <c:v>37</c:v>
                </c:pt>
                <c:pt idx="9795">
                  <c:v>36.000000000000007</c:v>
                </c:pt>
                <c:pt idx="9796">
                  <c:v>36.000000000000007</c:v>
                </c:pt>
                <c:pt idx="9797">
                  <c:v>33</c:v>
                </c:pt>
                <c:pt idx="9798">
                  <c:v>34</c:v>
                </c:pt>
                <c:pt idx="9799">
                  <c:v>36</c:v>
                </c:pt>
                <c:pt idx="9800">
                  <c:v>41</c:v>
                </c:pt>
                <c:pt idx="9801">
                  <c:v>36.000000000000007</c:v>
                </c:pt>
                <c:pt idx="9802">
                  <c:v>39</c:v>
                </c:pt>
                <c:pt idx="9803">
                  <c:v>35</c:v>
                </c:pt>
                <c:pt idx="9804">
                  <c:v>36.000000000000007</c:v>
                </c:pt>
                <c:pt idx="9805">
                  <c:v>32</c:v>
                </c:pt>
                <c:pt idx="9806">
                  <c:v>36</c:v>
                </c:pt>
                <c:pt idx="9807">
                  <c:v>32.999999999999993</c:v>
                </c:pt>
                <c:pt idx="9808">
                  <c:v>41</c:v>
                </c:pt>
                <c:pt idx="9809">
                  <c:v>36</c:v>
                </c:pt>
                <c:pt idx="9810">
                  <c:v>41</c:v>
                </c:pt>
                <c:pt idx="9811">
                  <c:v>38.999999999999993</c:v>
                </c:pt>
                <c:pt idx="9812">
                  <c:v>38.999999999999993</c:v>
                </c:pt>
                <c:pt idx="9813">
                  <c:v>38</c:v>
                </c:pt>
                <c:pt idx="9814">
                  <c:v>33.000000000000007</c:v>
                </c:pt>
                <c:pt idx="9815">
                  <c:v>37</c:v>
                </c:pt>
                <c:pt idx="9816">
                  <c:v>34</c:v>
                </c:pt>
                <c:pt idx="9817">
                  <c:v>35</c:v>
                </c:pt>
                <c:pt idx="9818">
                  <c:v>36.999999999999993</c:v>
                </c:pt>
                <c:pt idx="9819">
                  <c:v>36.000000000000007</c:v>
                </c:pt>
                <c:pt idx="9820">
                  <c:v>35</c:v>
                </c:pt>
                <c:pt idx="9821">
                  <c:v>34</c:v>
                </c:pt>
                <c:pt idx="9822">
                  <c:v>37.000000000000007</c:v>
                </c:pt>
                <c:pt idx="9823">
                  <c:v>36.000000000000007</c:v>
                </c:pt>
                <c:pt idx="9824">
                  <c:v>37.000000000000007</c:v>
                </c:pt>
                <c:pt idx="9825">
                  <c:v>40</c:v>
                </c:pt>
                <c:pt idx="9826">
                  <c:v>39.000000000000007</c:v>
                </c:pt>
                <c:pt idx="9827">
                  <c:v>36.000000000000007</c:v>
                </c:pt>
                <c:pt idx="9828">
                  <c:v>39</c:v>
                </c:pt>
                <c:pt idx="9829">
                  <c:v>38</c:v>
                </c:pt>
                <c:pt idx="9830">
                  <c:v>33</c:v>
                </c:pt>
                <c:pt idx="9831">
                  <c:v>38</c:v>
                </c:pt>
                <c:pt idx="9832">
                  <c:v>30.999999999999989</c:v>
                </c:pt>
                <c:pt idx="9833">
                  <c:v>37</c:v>
                </c:pt>
                <c:pt idx="9834">
                  <c:v>36</c:v>
                </c:pt>
                <c:pt idx="9835">
                  <c:v>40</c:v>
                </c:pt>
                <c:pt idx="9836">
                  <c:v>35</c:v>
                </c:pt>
                <c:pt idx="9837">
                  <c:v>35</c:v>
                </c:pt>
                <c:pt idx="9838">
                  <c:v>36</c:v>
                </c:pt>
                <c:pt idx="9839">
                  <c:v>35</c:v>
                </c:pt>
                <c:pt idx="9840">
                  <c:v>32.999999999999993</c:v>
                </c:pt>
                <c:pt idx="9841">
                  <c:v>35</c:v>
                </c:pt>
                <c:pt idx="9842">
                  <c:v>32</c:v>
                </c:pt>
                <c:pt idx="9843">
                  <c:v>32.999999999999993</c:v>
                </c:pt>
                <c:pt idx="9844">
                  <c:v>34.000000000000007</c:v>
                </c:pt>
                <c:pt idx="9845">
                  <c:v>36.999999999999993</c:v>
                </c:pt>
                <c:pt idx="9846">
                  <c:v>35</c:v>
                </c:pt>
                <c:pt idx="9847">
                  <c:v>33</c:v>
                </c:pt>
                <c:pt idx="9848">
                  <c:v>36</c:v>
                </c:pt>
                <c:pt idx="9849">
                  <c:v>34</c:v>
                </c:pt>
                <c:pt idx="9851">
                  <c:v>38</c:v>
                </c:pt>
                <c:pt idx="9852">
                  <c:v>34</c:v>
                </c:pt>
                <c:pt idx="9853">
                  <c:v>31</c:v>
                </c:pt>
                <c:pt idx="9854">
                  <c:v>49</c:v>
                </c:pt>
                <c:pt idx="9855">
                  <c:v>49</c:v>
                </c:pt>
                <c:pt idx="9856">
                  <c:v>50</c:v>
                </c:pt>
                <c:pt idx="9857">
                  <c:v>48</c:v>
                </c:pt>
                <c:pt idx="9858">
                  <c:v>45.000000000000007</c:v>
                </c:pt>
                <c:pt idx="9859">
                  <c:v>45</c:v>
                </c:pt>
                <c:pt idx="9860">
                  <c:v>47</c:v>
                </c:pt>
                <c:pt idx="9861">
                  <c:v>49.000000000000007</c:v>
                </c:pt>
                <c:pt idx="9862">
                  <c:v>48.000000000000007</c:v>
                </c:pt>
                <c:pt idx="9863">
                  <c:v>50</c:v>
                </c:pt>
                <c:pt idx="9864">
                  <c:v>48</c:v>
                </c:pt>
                <c:pt idx="9865">
                  <c:v>48</c:v>
                </c:pt>
                <c:pt idx="9866">
                  <c:v>46</c:v>
                </c:pt>
                <c:pt idx="9867">
                  <c:v>42.999999999999993</c:v>
                </c:pt>
                <c:pt idx="9868">
                  <c:v>44</c:v>
                </c:pt>
                <c:pt idx="9869">
                  <c:v>45</c:v>
                </c:pt>
                <c:pt idx="9871">
                  <c:v>45</c:v>
                </c:pt>
                <c:pt idx="9872">
                  <c:v>42</c:v>
                </c:pt>
                <c:pt idx="9873">
                  <c:v>44</c:v>
                </c:pt>
                <c:pt idx="9874">
                  <c:v>44.999999999999993</c:v>
                </c:pt>
                <c:pt idx="9875">
                  <c:v>40.000000000000007</c:v>
                </c:pt>
                <c:pt idx="9876">
                  <c:v>43.000000000000007</c:v>
                </c:pt>
                <c:pt idx="9877">
                  <c:v>49</c:v>
                </c:pt>
                <c:pt idx="9878">
                  <c:v>45</c:v>
                </c:pt>
                <c:pt idx="9879">
                  <c:v>45</c:v>
                </c:pt>
                <c:pt idx="9880">
                  <c:v>40</c:v>
                </c:pt>
                <c:pt idx="9881">
                  <c:v>42</c:v>
                </c:pt>
                <c:pt idx="9882">
                  <c:v>38.999999999999993</c:v>
                </c:pt>
                <c:pt idx="9883">
                  <c:v>38.999999999999993</c:v>
                </c:pt>
                <c:pt idx="9884">
                  <c:v>40</c:v>
                </c:pt>
                <c:pt idx="9885">
                  <c:v>38</c:v>
                </c:pt>
                <c:pt idx="9886">
                  <c:v>35</c:v>
                </c:pt>
                <c:pt idx="9887">
                  <c:v>38</c:v>
                </c:pt>
                <c:pt idx="9888">
                  <c:v>38.000000000000007</c:v>
                </c:pt>
                <c:pt idx="9889">
                  <c:v>37.000000000000007</c:v>
                </c:pt>
                <c:pt idx="9890">
                  <c:v>40</c:v>
                </c:pt>
                <c:pt idx="9891">
                  <c:v>40</c:v>
                </c:pt>
                <c:pt idx="9892">
                  <c:v>37.000000000000007</c:v>
                </c:pt>
                <c:pt idx="9893">
                  <c:v>32</c:v>
                </c:pt>
                <c:pt idx="9894">
                  <c:v>37</c:v>
                </c:pt>
                <c:pt idx="9895">
                  <c:v>36</c:v>
                </c:pt>
                <c:pt idx="9896">
                  <c:v>37</c:v>
                </c:pt>
                <c:pt idx="9897">
                  <c:v>36</c:v>
                </c:pt>
                <c:pt idx="9898">
                  <c:v>37</c:v>
                </c:pt>
                <c:pt idx="9899">
                  <c:v>39</c:v>
                </c:pt>
                <c:pt idx="9900">
                  <c:v>39</c:v>
                </c:pt>
                <c:pt idx="9901">
                  <c:v>38.000000000000007</c:v>
                </c:pt>
                <c:pt idx="9902">
                  <c:v>38</c:v>
                </c:pt>
                <c:pt idx="9903">
                  <c:v>38</c:v>
                </c:pt>
                <c:pt idx="9904">
                  <c:v>37</c:v>
                </c:pt>
                <c:pt idx="9905">
                  <c:v>43.999999999999993</c:v>
                </c:pt>
                <c:pt idx="9906">
                  <c:v>41</c:v>
                </c:pt>
                <c:pt idx="9907">
                  <c:v>36</c:v>
                </c:pt>
                <c:pt idx="9908">
                  <c:v>38</c:v>
                </c:pt>
                <c:pt idx="9911">
                  <c:v>35</c:v>
                </c:pt>
                <c:pt idx="9912">
                  <c:v>40</c:v>
                </c:pt>
                <c:pt idx="9913">
                  <c:v>41</c:v>
                </c:pt>
                <c:pt idx="9915">
                  <c:v>39.000000000000007</c:v>
                </c:pt>
                <c:pt idx="9916">
                  <c:v>38.000000000000007</c:v>
                </c:pt>
                <c:pt idx="9917">
                  <c:v>36.000000000000007</c:v>
                </c:pt>
                <c:pt idx="9918">
                  <c:v>40</c:v>
                </c:pt>
                <c:pt idx="9919">
                  <c:v>38</c:v>
                </c:pt>
                <c:pt idx="9920">
                  <c:v>40</c:v>
                </c:pt>
                <c:pt idx="9921">
                  <c:v>39.000000000000007</c:v>
                </c:pt>
                <c:pt idx="9922">
                  <c:v>44</c:v>
                </c:pt>
                <c:pt idx="9923">
                  <c:v>37</c:v>
                </c:pt>
                <c:pt idx="9924">
                  <c:v>38</c:v>
                </c:pt>
                <c:pt idx="9925">
                  <c:v>36.000000000000007</c:v>
                </c:pt>
                <c:pt idx="9926">
                  <c:v>36.000000000000007</c:v>
                </c:pt>
                <c:pt idx="9927">
                  <c:v>35</c:v>
                </c:pt>
                <c:pt idx="9928">
                  <c:v>35</c:v>
                </c:pt>
                <c:pt idx="9929">
                  <c:v>36</c:v>
                </c:pt>
                <c:pt idx="9930">
                  <c:v>37.999999999999993</c:v>
                </c:pt>
                <c:pt idx="9931">
                  <c:v>38</c:v>
                </c:pt>
                <c:pt idx="9932">
                  <c:v>40</c:v>
                </c:pt>
                <c:pt idx="9933">
                  <c:v>41</c:v>
                </c:pt>
                <c:pt idx="9934">
                  <c:v>40</c:v>
                </c:pt>
                <c:pt idx="9935">
                  <c:v>36.999999999999993</c:v>
                </c:pt>
                <c:pt idx="9936">
                  <c:v>38</c:v>
                </c:pt>
                <c:pt idx="9937">
                  <c:v>34</c:v>
                </c:pt>
                <c:pt idx="9938">
                  <c:v>34</c:v>
                </c:pt>
                <c:pt idx="9939">
                  <c:v>35</c:v>
                </c:pt>
                <c:pt idx="9940">
                  <c:v>35.999999999999993</c:v>
                </c:pt>
                <c:pt idx="9941">
                  <c:v>36</c:v>
                </c:pt>
                <c:pt idx="9942">
                  <c:v>34</c:v>
                </c:pt>
                <c:pt idx="9943">
                  <c:v>30.999999999999989</c:v>
                </c:pt>
                <c:pt idx="9944">
                  <c:v>28.999999999999989</c:v>
                </c:pt>
                <c:pt idx="9945">
                  <c:v>32.999999999999993</c:v>
                </c:pt>
                <c:pt idx="9946">
                  <c:v>30.999999999999989</c:v>
                </c:pt>
                <c:pt idx="9947">
                  <c:v>27</c:v>
                </c:pt>
                <c:pt idx="9948">
                  <c:v>25</c:v>
                </c:pt>
                <c:pt idx="9949">
                  <c:v>32</c:v>
                </c:pt>
                <c:pt idx="9950">
                  <c:v>29.999999999999989</c:v>
                </c:pt>
                <c:pt idx="9951">
                  <c:v>35</c:v>
                </c:pt>
                <c:pt idx="9952">
                  <c:v>32.999999999999993</c:v>
                </c:pt>
                <c:pt idx="9953">
                  <c:v>30</c:v>
                </c:pt>
                <c:pt idx="9954">
                  <c:v>33.000000000000007</c:v>
                </c:pt>
                <c:pt idx="9955">
                  <c:v>35</c:v>
                </c:pt>
                <c:pt idx="9956">
                  <c:v>31.000000000000011</c:v>
                </c:pt>
                <c:pt idx="9957">
                  <c:v>33.000000000000007</c:v>
                </c:pt>
                <c:pt idx="9958">
                  <c:v>35</c:v>
                </c:pt>
                <c:pt idx="9959">
                  <c:v>32.999999999999993</c:v>
                </c:pt>
                <c:pt idx="9960">
                  <c:v>34.000000000000007</c:v>
                </c:pt>
                <c:pt idx="9961">
                  <c:v>30</c:v>
                </c:pt>
                <c:pt idx="9962">
                  <c:v>27</c:v>
                </c:pt>
                <c:pt idx="9963">
                  <c:v>30</c:v>
                </c:pt>
                <c:pt idx="9964">
                  <c:v>30</c:v>
                </c:pt>
                <c:pt idx="9965">
                  <c:v>30.999999999999989</c:v>
                </c:pt>
                <c:pt idx="9966">
                  <c:v>28</c:v>
                </c:pt>
                <c:pt idx="9967">
                  <c:v>30</c:v>
                </c:pt>
                <c:pt idx="9968">
                  <c:v>33.000000000000007</c:v>
                </c:pt>
                <c:pt idx="9969">
                  <c:v>31.000000000000011</c:v>
                </c:pt>
                <c:pt idx="9970">
                  <c:v>30</c:v>
                </c:pt>
                <c:pt idx="9971">
                  <c:v>30.999999999999989</c:v>
                </c:pt>
                <c:pt idx="9972">
                  <c:v>28</c:v>
                </c:pt>
                <c:pt idx="9973">
                  <c:v>30</c:v>
                </c:pt>
                <c:pt idx="9974">
                  <c:v>30</c:v>
                </c:pt>
                <c:pt idx="9975">
                  <c:v>28</c:v>
                </c:pt>
                <c:pt idx="9976">
                  <c:v>32</c:v>
                </c:pt>
                <c:pt idx="9977">
                  <c:v>28</c:v>
                </c:pt>
                <c:pt idx="9980">
                  <c:v>30</c:v>
                </c:pt>
                <c:pt idx="9981">
                  <c:v>29</c:v>
                </c:pt>
                <c:pt idx="9982">
                  <c:v>30</c:v>
                </c:pt>
                <c:pt idx="9983">
                  <c:v>28</c:v>
                </c:pt>
                <c:pt idx="9984">
                  <c:v>30</c:v>
                </c:pt>
                <c:pt idx="9985">
                  <c:v>32</c:v>
                </c:pt>
                <c:pt idx="9986">
                  <c:v>30</c:v>
                </c:pt>
                <c:pt idx="9987">
                  <c:v>32</c:v>
                </c:pt>
                <c:pt idx="9988">
                  <c:v>29</c:v>
                </c:pt>
                <c:pt idx="9989">
                  <c:v>27</c:v>
                </c:pt>
                <c:pt idx="9990">
                  <c:v>28</c:v>
                </c:pt>
                <c:pt idx="9991">
                  <c:v>32</c:v>
                </c:pt>
                <c:pt idx="9992">
                  <c:v>33.000000000000007</c:v>
                </c:pt>
                <c:pt idx="9993">
                  <c:v>30</c:v>
                </c:pt>
                <c:pt idx="9994">
                  <c:v>26.999999999999989</c:v>
                </c:pt>
                <c:pt idx="9995">
                  <c:v>30.999999999999989</c:v>
                </c:pt>
                <c:pt idx="9996">
                  <c:v>28.999999999999989</c:v>
                </c:pt>
                <c:pt idx="9997">
                  <c:v>27</c:v>
                </c:pt>
                <c:pt idx="9998">
                  <c:v>29</c:v>
                </c:pt>
                <c:pt idx="9999">
                  <c:v>29</c:v>
                </c:pt>
                <c:pt idx="10001">
                  <c:v>30</c:v>
                </c:pt>
                <c:pt idx="10002">
                  <c:v>26</c:v>
                </c:pt>
                <c:pt idx="10003">
                  <c:v>32</c:v>
                </c:pt>
                <c:pt idx="10004">
                  <c:v>32</c:v>
                </c:pt>
                <c:pt idx="10005">
                  <c:v>33</c:v>
                </c:pt>
                <c:pt idx="10006">
                  <c:v>29</c:v>
                </c:pt>
                <c:pt idx="10007">
                  <c:v>30</c:v>
                </c:pt>
                <c:pt idx="10008">
                  <c:v>32</c:v>
                </c:pt>
                <c:pt idx="10009">
                  <c:v>32</c:v>
                </c:pt>
                <c:pt idx="10010">
                  <c:v>32</c:v>
                </c:pt>
                <c:pt idx="10011">
                  <c:v>29.999999999999989</c:v>
                </c:pt>
                <c:pt idx="10012">
                  <c:v>32</c:v>
                </c:pt>
                <c:pt idx="10013">
                  <c:v>27.999999999999989</c:v>
                </c:pt>
                <c:pt idx="10015">
                  <c:v>34.000000000000007</c:v>
                </c:pt>
                <c:pt idx="10016">
                  <c:v>38.000000000000007</c:v>
                </c:pt>
                <c:pt idx="10017">
                  <c:v>30</c:v>
                </c:pt>
                <c:pt idx="10018">
                  <c:v>34</c:v>
                </c:pt>
                <c:pt idx="10019">
                  <c:v>35</c:v>
                </c:pt>
                <c:pt idx="10020">
                  <c:v>52</c:v>
                </c:pt>
                <c:pt idx="10021">
                  <c:v>44.000000000000007</c:v>
                </c:pt>
                <c:pt idx="10022">
                  <c:v>35</c:v>
                </c:pt>
                <c:pt idx="10023">
                  <c:v>40</c:v>
                </c:pt>
                <c:pt idx="10024">
                  <c:v>41</c:v>
                </c:pt>
                <c:pt idx="10025">
                  <c:v>36.999999999999993</c:v>
                </c:pt>
                <c:pt idx="10026">
                  <c:v>46</c:v>
                </c:pt>
                <c:pt idx="10027">
                  <c:v>40</c:v>
                </c:pt>
                <c:pt idx="10028">
                  <c:v>47</c:v>
                </c:pt>
                <c:pt idx="10029">
                  <c:v>46</c:v>
                </c:pt>
                <c:pt idx="10030">
                  <c:v>45</c:v>
                </c:pt>
                <c:pt idx="10031">
                  <c:v>43.999999999999993</c:v>
                </c:pt>
                <c:pt idx="10032">
                  <c:v>34</c:v>
                </c:pt>
                <c:pt idx="10033">
                  <c:v>40</c:v>
                </c:pt>
                <c:pt idx="10034">
                  <c:v>40</c:v>
                </c:pt>
                <c:pt idx="10035">
                  <c:v>42</c:v>
                </c:pt>
                <c:pt idx="10036">
                  <c:v>40</c:v>
                </c:pt>
                <c:pt idx="10037">
                  <c:v>42</c:v>
                </c:pt>
                <c:pt idx="10038">
                  <c:v>42.999999999999993</c:v>
                </c:pt>
                <c:pt idx="10039">
                  <c:v>46</c:v>
                </c:pt>
                <c:pt idx="10040">
                  <c:v>47</c:v>
                </c:pt>
                <c:pt idx="10041">
                  <c:v>48</c:v>
                </c:pt>
                <c:pt idx="10042">
                  <c:v>45.000000000000007</c:v>
                </c:pt>
                <c:pt idx="10043">
                  <c:v>40</c:v>
                </c:pt>
                <c:pt idx="10044">
                  <c:v>41</c:v>
                </c:pt>
                <c:pt idx="10045">
                  <c:v>36</c:v>
                </c:pt>
                <c:pt idx="10046">
                  <c:v>40</c:v>
                </c:pt>
                <c:pt idx="10047">
                  <c:v>35</c:v>
                </c:pt>
                <c:pt idx="10048">
                  <c:v>37</c:v>
                </c:pt>
                <c:pt idx="10049">
                  <c:v>38</c:v>
                </c:pt>
                <c:pt idx="10050">
                  <c:v>38</c:v>
                </c:pt>
                <c:pt idx="10051">
                  <c:v>39</c:v>
                </c:pt>
                <c:pt idx="10052">
                  <c:v>37</c:v>
                </c:pt>
                <c:pt idx="10053">
                  <c:v>39</c:v>
                </c:pt>
                <c:pt idx="10054">
                  <c:v>41</c:v>
                </c:pt>
                <c:pt idx="10055">
                  <c:v>37</c:v>
                </c:pt>
                <c:pt idx="10056">
                  <c:v>39</c:v>
                </c:pt>
                <c:pt idx="10057">
                  <c:v>38</c:v>
                </c:pt>
                <c:pt idx="10058">
                  <c:v>45.000000000000007</c:v>
                </c:pt>
                <c:pt idx="10059">
                  <c:v>42</c:v>
                </c:pt>
                <c:pt idx="10060">
                  <c:v>39.000000000000007</c:v>
                </c:pt>
                <c:pt idx="10061">
                  <c:v>40.000000000000007</c:v>
                </c:pt>
                <c:pt idx="10062">
                  <c:v>39.000000000000007</c:v>
                </c:pt>
                <c:pt idx="10063">
                  <c:v>40</c:v>
                </c:pt>
                <c:pt idx="10064">
                  <c:v>42</c:v>
                </c:pt>
                <c:pt idx="10065">
                  <c:v>40</c:v>
                </c:pt>
                <c:pt idx="10066">
                  <c:v>42.000000000000007</c:v>
                </c:pt>
                <c:pt idx="10067">
                  <c:v>41</c:v>
                </c:pt>
                <c:pt idx="10068">
                  <c:v>41</c:v>
                </c:pt>
                <c:pt idx="10069">
                  <c:v>40</c:v>
                </c:pt>
                <c:pt idx="10070">
                  <c:v>43.999999999999993</c:v>
                </c:pt>
                <c:pt idx="10071">
                  <c:v>42</c:v>
                </c:pt>
                <c:pt idx="10072">
                  <c:v>40.999999999999993</c:v>
                </c:pt>
                <c:pt idx="10073">
                  <c:v>42.000000000000007</c:v>
                </c:pt>
                <c:pt idx="10074">
                  <c:v>43.000000000000007</c:v>
                </c:pt>
                <c:pt idx="10075">
                  <c:v>43.000000000000007</c:v>
                </c:pt>
                <c:pt idx="10076">
                  <c:v>39</c:v>
                </c:pt>
                <c:pt idx="10077">
                  <c:v>42.000000000000007</c:v>
                </c:pt>
                <c:pt idx="10078">
                  <c:v>42.000000000000007</c:v>
                </c:pt>
                <c:pt idx="10079">
                  <c:v>40</c:v>
                </c:pt>
                <c:pt idx="10080">
                  <c:v>42.000000000000007</c:v>
                </c:pt>
                <c:pt idx="10081">
                  <c:v>43.000000000000007</c:v>
                </c:pt>
                <c:pt idx="10082">
                  <c:v>41</c:v>
                </c:pt>
                <c:pt idx="10083">
                  <c:v>40</c:v>
                </c:pt>
                <c:pt idx="10084">
                  <c:v>41.999999999999993</c:v>
                </c:pt>
                <c:pt idx="10085">
                  <c:v>41.999999999999993</c:v>
                </c:pt>
                <c:pt idx="10086">
                  <c:v>42</c:v>
                </c:pt>
                <c:pt idx="10088">
                  <c:v>40.000000000000007</c:v>
                </c:pt>
                <c:pt idx="10089">
                  <c:v>43.000000000000007</c:v>
                </c:pt>
                <c:pt idx="10090">
                  <c:v>41</c:v>
                </c:pt>
                <c:pt idx="10091">
                  <c:v>42.999999999999993</c:v>
                </c:pt>
                <c:pt idx="10092">
                  <c:v>38.000000000000007</c:v>
                </c:pt>
                <c:pt idx="10093">
                  <c:v>41.999999999999993</c:v>
                </c:pt>
                <c:pt idx="10094">
                  <c:v>36.999999999999993</c:v>
                </c:pt>
                <c:pt idx="10095">
                  <c:v>38</c:v>
                </c:pt>
                <c:pt idx="10096">
                  <c:v>36.999999999999993</c:v>
                </c:pt>
                <c:pt idx="10097">
                  <c:v>37.999999999999993</c:v>
                </c:pt>
                <c:pt idx="10098">
                  <c:v>41</c:v>
                </c:pt>
                <c:pt idx="10099">
                  <c:v>39</c:v>
                </c:pt>
                <c:pt idx="10100">
                  <c:v>41</c:v>
                </c:pt>
                <c:pt idx="10101">
                  <c:v>39.000000000000007</c:v>
                </c:pt>
                <c:pt idx="10102">
                  <c:v>39</c:v>
                </c:pt>
                <c:pt idx="10103">
                  <c:v>38</c:v>
                </c:pt>
                <c:pt idx="10104">
                  <c:v>43.000000000000007</c:v>
                </c:pt>
                <c:pt idx="10105">
                  <c:v>40</c:v>
                </c:pt>
                <c:pt idx="10106">
                  <c:v>37.999999999999993</c:v>
                </c:pt>
                <c:pt idx="10107">
                  <c:v>41</c:v>
                </c:pt>
                <c:pt idx="10108">
                  <c:v>39.000000000000007</c:v>
                </c:pt>
                <c:pt idx="10109">
                  <c:v>38.000000000000007</c:v>
                </c:pt>
                <c:pt idx="10110">
                  <c:v>43</c:v>
                </c:pt>
                <c:pt idx="10112">
                  <c:v>40</c:v>
                </c:pt>
                <c:pt idx="10113">
                  <c:v>41</c:v>
                </c:pt>
                <c:pt idx="10114">
                  <c:v>43</c:v>
                </c:pt>
                <c:pt idx="10115">
                  <c:v>39</c:v>
                </c:pt>
                <c:pt idx="10116">
                  <c:v>41</c:v>
                </c:pt>
                <c:pt idx="10117">
                  <c:v>44</c:v>
                </c:pt>
                <c:pt idx="10118">
                  <c:v>41</c:v>
                </c:pt>
                <c:pt idx="10119">
                  <c:v>45</c:v>
                </c:pt>
                <c:pt idx="10120">
                  <c:v>40</c:v>
                </c:pt>
                <c:pt idx="10121">
                  <c:v>41</c:v>
                </c:pt>
                <c:pt idx="10122">
                  <c:v>41</c:v>
                </c:pt>
                <c:pt idx="10123">
                  <c:v>49.000000000000007</c:v>
                </c:pt>
                <c:pt idx="10124">
                  <c:v>42.000000000000007</c:v>
                </c:pt>
                <c:pt idx="10125">
                  <c:v>41</c:v>
                </c:pt>
                <c:pt idx="10126">
                  <c:v>45</c:v>
                </c:pt>
                <c:pt idx="10127">
                  <c:v>44</c:v>
                </c:pt>
                <c:pt idx="10128">
                  <c:v>42.999999999999993</c:v>
                </c:pt>
                <c:pt idx="10129">
                  <c:v>46</c:v>
                </c:pt>
                <c:pt idx="10130">
                  <c:v>43</c:v>
                </c:pt>
                <c:pt idx="10131">
                  <c:v>43</c:v>
                </c:pt>
                <c:pt idx="10132">
                  <c:v>41</c:v>
                </c:pt>
                <c:pt idx="10136">
                  <c:v>44.000000000000007</c:v>
                </c:pt>
                <c:pt idx="10137">
                  <c:v>43.000000000000007</c:v>
                </c:pt>
                <c:pt idx="10138">
                  <c:v>45</c:v>
                </c:pt>
                <c:pt idx="10139">
                  <c:v>45</c:v>
                </c:pt>
                <c:pt idx="10140">
                  <c:v>46</c:v>
                </c:pt>
                <c:pt idx="10141">
                  <c:v>47</c:v>
                </c:pt>
                <c:pt idx="10142">
                  <c:v>46</c:v>
                </c:pt>
                <c:pt idx="10143">
                  <c:v>46</c:v>
                </c:pt>
                <c:pt idx="10144">
                  <c:v>47</c:v>
                </c:pt>
                <c:pt idx="10145">
                  <c:v>47</c:v>
                </c:pt>
                <c:pt idx="10146">
                  <c:v>46</c:v>
                </c:pt>
                <c:pt idx="10147">
                  <c:v>43</c:v>
                </c:pt>
                <c:pt idx="10148">
                  <c:v>45</c:v>
                </c:pt>
                <c:pt idx="10149">
                  <c:v>44.999999999999993</c:v>
                </c:pt>
                <c:pt idx="10150">
                  <c:v>47</c:v>
                </c:pt>
                <c:pt idx="10151">
                  <c:v>43.000000000000007</c:v>
                </c:pt>
                <c:pt idx="10152">
                  <c:v>43.000000000000007</c:v>
                </c:pt>
                <c:pt idx="10153">
                  <c:v>43.000000000000007</c:v>
                </c:pt>
                <c:pt idx="10154">
                  <c:v>45.000000000000007</c:v>
                </c:pt>
                <c:pt idx="10155">
                  <c:v>49.000000000000007</c:v>
                </c:pt>
                <c:pt idx="10156">
                  <c:v>47</c:v>
                </c:pt>
                <c:pt idx="10157">
                  <c:v>51</c:v>
                </c:pt>
                <c:pt idx="10158">
                  <c:v>51</c:v>
                </c:pt>
                <c:pt idx="10159">
                  <c:v>49.000000000000007</c:v>
                </c:pt>
                <c:pt idx="10160">
                  <c:v>54</c:v>
                </c:pt>
                <c:pt idx="10161">
                  <c:v>51</c:v>
                </c:pt>
                <c:pt idx="10162">
                  <c:v>52</c:v>
                </c:pt>
                <c:pt idx="10163">
                  <c:v>55.000000000000007</c:v>
                </c:pt>
                <c:pt idx="10164">
                  <c:v>53.999999999999993</c:v>
                </c:pt>
                <c:pt idx="10165">
                  <c:v>53</c:v>
                </c:pt>
                <c:pt idx="10166">
                  <c:v>51</c:v>
                </c:pt>
                <c:pt idx="10167">
                  <c:v>53</c:v>
                </c:pt>
                <c:pt idx="10171">
                  <c:v>53</c:v>
                </c:pt>
                <c:pt idx="10172">
                  <c:v>54.999999999999993</c:v>
                </c:pt>
                <c:pt idx="10175">
                  <c:v>55.000000000000007</c:v>
                </c:pt>
                <c:pt idx="10176">
                  <c:v>52</c:v>
                </c:pt>
                <c:pt idx="10177">
                  <c:v>56.000000000000007</c:v>
                </c:pt>
                <c:pt idx="10178">
                  <c:v>56.999999999999993</c:v>
                </c:pt>
                <c:pt idx="10179">
                  <c:v>54</c:v>
                </c:pt>
                <c:pt idx="10180">
                  <c:v>50</c:v>
                </c:pt>
                <c:pt idx="10181">
                  <c:v>52</c:v>
                </c:pt>
                <c:pt idx="10182">
                  <c:v>52</c:v>
                </c:pt>
                <c:pt idx="10183">
                  <c:v>52</c:v>
                </c:pt>
                <c:pt idx="10184">
                  <c:v>52</c:v>
                </c:pt>
                <c:pt idx="10185">
                  <c:v>50</c:v>
                </c:pt>
                <c:pt idx="10186">
                  <c:v>51</c:v>
                </c:pt>
                <c:pt idx="10187">
                  <c:v>48.000000000000007</c:v>
                </c:pt>
                <c:pt idx="10188">
                  <c:v>50</c:v>
                </c:pt>
                <c:pt idx="10189">
                  <c:v>48</c:v>
                </c:pt>
                <c:pt idx="10190">
                  <c:v>50</c:v>
                </c:pt>
                <c:pt idx="10191">
                  <c:v>48</c:v>
                </c:pt>
                <c:pt idx="10192">
                  <c:v>51.000000000000007</c:v>
                </c:pt>
                <c:pt idx="10193">
                  <c:v>51</c:v>
                </c:pt>
                <c:pt idx="10194">
                  <c:v>50</c:v>
                </c:pt>
                <c:pt idx="10195">
                  <c:v>50.000000000000007</c:v>
                </c:pt>
                <c:pt idx="10196">
                  <c:v>49.000000000000007</c:v>
                </c:pt>
                <c:pt idx="10197">
                  <c:v>49.000000000000007</c:v>
                </c:pt>
                <c:pt idx="10198">
                  <c:v>52</c:v>
                </c:pt>
                <c:pt idx="10199">
                  <c:v>48</c:v>
                </c:pt>
                <c:pt idx="10200">
                  <c:v>51</c:v>
                </c:pt>
                <c:pt idx="10201">
                  <c:v>48.000000000000007</c:v>
                </c:pt>
                <c:pt idx="10202">
                  <c:v>53</c:v>
                </c:pt>
                <c:pt idx="10203">
                  <c:v>55.000000000000007</c:v>
                </c:pt>
                <c:pt idx="10204">
                  <c:v>54</c:v>
                </c:pt>
                <c:pt idx="10205">
                  <c:v>50</c:v>
                </c:pt>
                <c:pt idx="10206">
                  <c:v>47</c:v>
                </c:pt>
                <c:pt idx="10207">
                  <c:v>49.000000000000007</c:v>
                </c:pt>
                <c:pt idx="10208">
                  <c:v>50</c:v>
                </c:pt>
                <c:pt idx="10209">
                  <c:v>50</c:v>
                </c:pt>
                <c:pt idx="10210">
                  <c:v>49.000000000000007</c:v>
                </c:pt>
                <c:pt idx="10211">
                  <c:v>49.000000000000007</c:v>
                </c:pt>
                <c:pt idx="10212">
                  <c:v>46</c:v>
                </c:pt>
                <c:pt idx="10213">
                  <c:v>46</c:v>
                </c:pt>
                <c:pt idx="10214">
                  <c:v>48.000000000000007</c:v>
                </c:pt>
                <c:pt idx="10215">
                  <c:v>50</c:v>
                </c:pt>
                <c:pt idx="10216">
                  <c:v>46.000000000000007</c:v>
                </c:pt>
                <c:pt idx="10217">
                  <c:v>46</c:v>
                </c:pt>
                <c:pt idx="10218">
                  <c:v>43.000000000000007</c:v>
                </c:pt>
                <c:pt idx="10219">
                  <c:v>44.000000000000007</c:v>
                </c:pt>
                <c:pt idx="10220">
                  <c:v>41</c:v>
                </c:pt>
                <c:pt idx="10221">
                  <c:v>36</c:v>
                </c:pt>
                <c:pt idx="10222">
                  <c:v>41</c:v>
                </c:pt>
                <c:pt idx="10223">
                  <c:v>46</c:v>
                </c:pt>
                <c:pt idx="10224">
                  <c:v>44.999999999999993</c:v>
                </c:pt>
                <c:pt idx="10225">
                  <c:v>45</c:v>
                </c:pt>
                <c:pt idx="10226">
                  <c:v>45</c:v>
                </c:pt>
                <c:pt idx="10227">
                  <c:v>43.000000000000007</c:v>
                </c:pt>
                <c:pt idx="10228">
                  <c:v>44</c:v>
                </c:pt>
                <c:pt idx="10229">
                  <c:v>45</c:v>
                </c:pt>
                <c:pt idx="10230">
                  <c:v>42.000000000000007</c:v>
                </c:pt>
                <c:pt idx="10231">
                  <c:v>40</c:v>
                </c:pt>
                <c:pt idx="10232">
                  <c:v>39</c:v>
                </c:pt>
                <c:pt idx="10233">
                  <c:v>41</c:v>
                </c:pt>
                <c:pt idx="10234">
                  <c:v>43</c:v>
                </c:pt>
                <c:pt idx="10235">
                  <c:v>40</c:v>
                </c:pt>
                <c:pt idx="10236">
                  <c:v>43</c:v>
                </c:pt>
                <c:pt idx="10237">
                  <c:v>43</c:v>
                </c:pt>
                <c:pt idx="10238">
                  <c:v>47</c:v>
                </c:pt>
                <c:pt idx="10241">
                  <c:v>42</c:v>
                </c:pt>
                <c:pt idx="10242">
                  <c:v>40</c:v>
                </c:pt>
                <c:pt idx="10243">
                  <c:v>41</c:v>
                </c:pt>
                <c:pt idx="10244">
                  <c:v>39</c:v>
                </c:pt>
                <c:pt idx="10245">
                  <c:v>38</c:v>
                </c:pt>
                <c:pt idx="10246">
                  <c:v>41</c:v>
                </c:pt>
                <c:pt idx="10247">
                  <c:v>44.000000000000007</c:v>
                </c:pt>
                <c:pt idx="10248">
                  <c:v>41</c:v>
                </c:pt>
                <c:pt idx="10249">
                  <c:v>41</c:v>
                </c:pt>
                <c:pt idx="10250">
                  <c:v>40</c:v>
                </c:pt>
                <c:pt idx="10251">
                  <c:v>37</c:v>
                </c:pt>
                <c:pt idx="10254">
                  <c:v>39</c:v>
                </c:pt>
                <c:pt idx="10255">
                  <c:v>38</c:v>
                </c:pt>
                <c:pt idx="10256">
                  <c:v>43</c:v>
                </c:pt>
                <c:pt idx="10257">
                  <c:v>43.000000000000007</c:v>
                </c:pt>
                <c:pt idx="10258">
                  <c:v>42</c:v>
                </c:pt>
                <c:pt idx="10259">
                  <c:v>39</c:v>
                </c:pt>
                <c:pt idx="10261">
                  <c:v>39</c:v>
                </c:pt>
                <c:pt idx="10262">
                  <c:v>38</c:v>
                </c:pt>
                <c:pt idx="10263">
                  <c:v>41</c:v>
                </c:pt>
                <c:pt idx="10264">
                  <c:v>40</c:v>
                </c:pt>
                <c:pt idx="10265">
                  <c:v>42.000000000000007</c:v>
                </c:pt>
                <c:pt idx="10266">
                  <c:v>45</c:v>
                </c:pt>
                <c:pt idx="10267">
                  <c:v>43.000000000000007</c:v>
                </c:pt>
                <c:pt idx="10268">
                  <c:v>43.000000000000007</c:v>
                </c:pt>
                <c:pt idx="10269">
                  <c:v>43</c:v>
                </c:pt>
                <c:pt idx="10270">
                  <c:v>45.000000000000007</c:v>
                </c:pt>
                <c:pt idx="10271">
                  <c:v>46</c:v>
                </c:pt>
                <c:pt idx="10272">
                  <c:v>44.000000000000007</c:v>
                </c:pt>
                <c:pt idx="10273">
                  <c:v>45</c:v>
                </c:pt>
                <c:pt idx="10274">
                  <c:v>47</c:v>
                </c:pt>
                <c:pt idx="10275">
                  <c:v>44</c:v>
                </c:pt>
                <c:pt idx="10276">
                  <c:v>44.999999999999993</c:v>
                </c:pt>
                <c:pt idx="10277">
                  <c:v>45.000000000000007</c:v>
                </c:pt>
                <c:pt idx="10278">
                  <c:v>44</c:v>
                </c:pt>
                <c:pt idx="10279">
                  <c:v>47</c:v>
                </c:pt>
                <c:pt idx="10280">
                  <c:v>45</c:v>
                </c:pt>
                <c:pt idx="10281">
                  <c:v>44.999999999999993</c:v>
                </c:pt>
                <c:pt idx="10282">
                  <c:v>47</c:v>
                </c:pt>
                <c:pt idx="10283">
                  <c:v>47</c:v>
                </c:pt>
                <c:pt idx="10284">
                  <c:v>45</c:v>
                </c:pt>
                <c:pt idx="10285">
                  <c:v>42.000000000000007</c:v>
                </c:pt>
                <c:pt idx="10286">
                  <c:v>41</c:v>
                </c:pt>
                <c:pt idx="10287">
                  <c:v>36.000000000000007</c:v>
                </c:pt>
                <c:pt idx="10289">
                  <c:v>39</c:v>
                </c:pt>
                <c:pt idx="10290">
                  <c:v>41</c:v>
                </c:pt>
                <c:pt idx="10291">
                  <c:v>40</c:v>
                </c:pt>
                <c:pt idx="10292">
                  <c:v>40</c:v>
                </c:pt>
                <c:pt idx="10293">
                  <c:v>41</c:v>
                </c:pt>
                <c:pt idx="10294">
                  <c:v>36.000000000000007</c:v>
                </c:pt>
                <c:pt idx="10295">
                  <c:v>40</c:v>
                </c:pt>
                <c:pt idx="10296">
                  <c:v>36.000000000000007</c:v>
                </c:pt>
                <c:pt idx="10297">
                  <c:v>39</c:v>
                </c:pt>
                <c:pt idx="10298">
                  <c:v>37.000000000000007</c:v>
                </c:pt>
                <c:pt idx="10299">
                  <c:v>35</c:v>
                </c:pt>
                <c:pt idx="10300">
                  <c:v>39</c:v>
                </c:pt>
                <c:pt idx="10301">
                  <c:v>34</c:v>
                </c:pt>
                <c:pt idx="10302">
                  <c:v>35</c:v>
                </c:pt>
                <c:pt idx="10303">
                  <c:v>33</c:v>
                </c:pt>
                <c:pt idx="10304">
                  <c:v>35</c:v>
                </c:pt>
                <c:pt idx="10305">
                  <c:v>31.000000000000011</c:v>
                </c:pt>
                <c:pt idx="10306">
                  <c:v>28</c:v>
                </c:pt>
                <c:pt idx="10307">
                  <c:v>33</c:v>
                </c:pt>
                <c:pt idx="10308">
                  <c:v>32</c:v>
                </c:pt>
                <c:pt idx="10309">
                  <c:v>32</c:v>
                </c:pt>
                <c:pt idx="10310">
                  <c:v>31</c:v>
                </c:pt>
                <c:pt idx="10311">
                  <c:v>35</c:v>
                </c:pt>
                <c:pt idx="10312">
                  <c:v>33</c:v>
                </c:pt>
                <c:pt idx="10313">
                  <c:v>30</c:v>
                </c:pt>
                <c:pt idx="10314">
                  <c:v>33</c:v>
                </c:pt>
                <c:pt idx="10315">
                  <c:v>30</c:v>
                </c:pt>
                <c:pt idx="10316">
                  <c:v>31</c:v>
                </c:pt>
                <c:pt idx="10317">
                  <c:v>32</c:v>
                </c:pt>
                <c:pt idx="10318">
                  <c:v>32</c:v>
                </c:pt>
                <c:pt idx="10319">
                  <c:v>31.000000000000011</c:v>
                </c:pt>
                <c:pt idx="10320">
                  <c:v>33</c:v>
                </c:pt>
                <c:pt idx="10321">
                  <c:v>34</c:v>
                </c:pt>
                <c:pt idx="10322">
                  <c:v>31</c:v>
                </c:pt>
                <c:pt idx="10323">
                  <c:v>32</c:v>
                </c:pt>
                <c:pt idx="10324">
                  <c:v>32</c:v>
                </c:pt>
                <c:pt idx="10325">
                  <c:v>29</c:v>
                </c:pt>
                <c:pt idx="10326">
                  <c:v>29</c:v>
                </c:pt>
                <c:pt idx="10327">
                  <c:v>32.000000000000007</c:v>
                </c:pt>
                <c:pt idx="10328">
                  <c:v>34</c:v>
                </c:pt>
                <c:pt idx="10329">
                  <c:v>32</c:v>
                </c:pt>
                <c:pt idx="10330">
                  <c:v>32</c:v>
                </c:pt>
                <c:pt idx="10331">
                  <c:v>34</c:v>
                </c:pt>
                <c:pt idx="10332">
                  <c:v>37</c:v>
                </c:pt>
                <c:pt idx="10333">
                  <c:v>37</c:v>
                </c:pt>
                <c:pt idx="10334">
                  <c:v>34</c:v>
                </c:pt>
                <c:pt idx="10335">
                  <c:v>27</c:v>
                </c:pt>
                <c:pt idx="10336">
                  <c:v>25.000000000000011</c:v>
                </c:pt>
                <c:pt idx="10337">
                  <c:v>30.999999999999989</c:v>
                </c:pt>
                <c:pt idx="10338">
                  <c:v>29</c:v>
                </c:pt>
                <c:pt idx="10339">
                  <c:v>28</c:v>
                </c:pt>
                <c:pt idx="10340">
                  <c:v>28</c:v>
                </c:pt>
                <c:pt idx="10341">
                  <c:v>32.000000000000007</c:v>
                </c:pt>
                <c:pt idx="10342">
                  <c:v>27</c:v>
                </c:pt>
                <c:pt idx="10343">
                  <c:v>31.000000000000011</c:v>
                </c:pt>
                <c:pt idx="10344">
                  <c:v>27.000000000000011</c:v>
                </c:pt>
                <c:pt idx="10345">
                  <c:v>28</c:v>
                </c:pt>
                <c:pt idx="10346">
                  <c:v>29.999999999999989</c:v>
                </c:pt>
                <c:pt idx="10347">
                  <c:v>29.999999999999989</c:v>
                </c:pt>
                <c:pt idx="10348">
                  <c:v>32.999999999999993</c:v>
                </c:pt>
                <c:pt idx="10349">
                  <c:v>35</c:v>
                </c:pt>
                <c:pt idx="10350">
                  <c:v>32.000000000000007</c:v>
                </c:pt>
                <c:pt idx="10351">
                  <c:v>38</c:v>
                </c:pt>
                <c:pt idx="10352">
                  <c:v>27</c:v>
                </c:pt>
                <c:pt idx="10353">
                  <c:v>34</c:v>
                </c:pt>
                <c:pt idx="10354">
                  <c:v>36.000000000000007</c:v>
                </c:pt>
                <c:pt idx="10355">
                  <c:v>30</c:v>
                </c:pt>
                <c:pt idx="10356">
                  <c:v>36.000000000000007</c:v>
                </c:pt>
                <c:pt idx="10357">
                  <c:v>35</c:v>
                </c:pt>
                <c:pt idx="10358">
                  <c:v>30</c:v>
                </c:pt>
                <c:pt idx="10359">
                  <c:v>33</c:v>
                </c:pt>
                <c:pt idx="10360">
                  <c:v>30</c:v>
                </c:pt>
                <c:pt idx="10361">
                  <c:v>30</c:v>
                </c:pt>
                <c:pt idx="10362">
                  <c:v>31.000000000000011</c:v>
                </c:pt>
                <c:pt idx="10363">
                  <c:v>31.000000000000011</c:v>
                </c:pt>
                <c:pt idx="10364">
                  <c:v>28.999999999999989</c:v>
                </c:pt>
                <c:pt idx="10365">
                  <c:v>35</c:v>
                </c:pt>
                <c:pt idx="10366">
                  <c:v>31.000000000000011</c:v>
                </c:pt>
                <c:pt idx="10367">
                  <c:v>32.000000000000007</c:v>
                </c:pt>
                <c:pt idx="10368">
                  <c:v>30</c:v>
                </c:pt>
                <c:pt idx="10369">
                  <c:v>28</c:v>
                </c:pt>
                <c:pt idx="10370">
                  <c:v>31.000000000000011</c:v>
                </c:pt>
                <c:pt idx="10372">
                  <c:v>32.999999999999993</c:v>
                </c:pt>
                <c:pt idx="10373">
                  <c:v>34</c:v>
                </c:pt>
                <c:pt idx="10374">
                  <c:v>30</c:v>
                </c:pt>
                <c:pt idx="10375">
                  <c:v>32.999999999999993</c:v>
                </c:pt>
                <c:pt idx="10376">
                  <c:v>37.000000000000007</c:v>
                </c:pt>
                <c:pt idx="10377">
                  <c:v>32.999999999999993</c:v>
                </c:pt>
                <c:pt idx="10378">
                  <c:v>30</c:v>
                </c:pt>
                <c:pt idx="10379">
                  <c:v>32</c:v>
                </c:pt>
                <c:pt idx="10380">
                  <c:v>31</c:v>
                </c:pt>
                <c:pt idx="10381">
                  <c:v>25</c:v>
                </c:pt>
                <c:pt idx="10382">
                  <c:v>33</c:v>
                </c:pt>
                <c:pt idx="10383">
                  <c:v>33</c:v>
                </c:pt>
                <c:pt idx="10384">
                  <c:v>33</c:v>
                </c:pt>
                <c:pt idx="10385">
                  <c:v>34</c:v>
                </c:pt>
                <c:pt idx="10386">
                  <c:v>31.000000000000011</c:v>
                </c:pt>
                <c:pt idx="10387">
                  <c:v>33</c:v>
                </c:pt>
                <c:pt idx="10388">
                  <c:v>32.999999999999993</c:v>
                </c:pt>
                <c:pt idx="10389">
                  <c:v>31</c:v>
                </c:pt>
                <c:pt idx="10390">
                  <c:v>31</c:v>
                </c:pt>
                <c:pt idx="10391">
                  <c:v>32.999999999999993</c:v>
                </c:pt>
                <c:pt idx="10392">
                  <c:v>35</c:v>
                </c:pt>
                <c:pt idx="10393">
                  <c:v>35</c:v>
                </c:pt>
                <c:pt idx="10394">
                  <c:v>32</c:v>
                </c:pt>
                <c:pt idx="10395">
                  <c:v>30</c:v>
                </c:pt>
                <c:pt idx="10396">
                  <c:v>38</c:v>
                </c:pt>
                <c:pt idx="10397">
                  <c:v>29</c:v>
                </c:pt>
                <c:pt idx="10398">
                  <c:v>34</c:v>
                </c:pt>
                <c:pt idx="10399">
                  <c:v>31</c:v>
                </c:pt>
                <c:pt idx="10400">
                  <c:v>32</c:v>
                </c:pt>
                <c:pt idx="10401">
                  <c:v>33</c:v>
                </c:pt>
                <c:pt idx="10402">
                  <c:v>34</c:v>
                </c:pt>
                <c:pt idx="10403">
                  <c:v>31.000000000000011</c:v>
                </c:pt>
                <c:pt idx="10404">
                  <c:v>32.000000000000007</c:v>
                </c:pt>
                <c:pt idx="10405">
                  <c:v>36.000000000000007</c:v>
                </c:pt>
                <c:pt idx="10406">
                  <c:v>35</c:v>
                </c:pt>
                <c:pt idx="10407">
                  <c:v>33</c:v>
                </c:pt>
                <c:pt idx="10408">
                  <c:v>33</c:v>
                </c:pt>
                <c:pt idx="10409">
                  <c:v>32</c:v>
                </c:pt>
                <c:pt idx="10410">
                  <c:v>34</c:v>
                </c:pt>
                <c:pt idx="10411">
                  <c:v>34</c:v>
                </c:pt>
                <c:pt idx="10412">
                  <c:v>34</c:v>
                </c:pt>
                <c:pt idx="10413">
                  <c:v>33.000000000000007</c:v>
                </c:pt>
                <c:pt idx="10414">
                  <c:v>26.000000000000011</c:v>
                </c:pt>
                <c:pt idx="10415">
                  <c:v>35</c:v>
                </c:pt>
                <c:pt idx="10416">
                  <c:v>34</c:v>
                </c:pt>
                <c:pt idx="10417">
                  <c:v>35</c:v>
                </c:pt>
                <c:pt idx="10418">
                  <c:v>34</c:v>
                </c:pt>
                <c:pt idx="10419">
                  <c:v>33</c:v>
                </c:pt>
                <c:pt idx="10420">
                  <c:v>33</c:v>
                </c:pt>
                <c:pt idx="10421">
                  <c:v>39</c:v>
                </c:pt>
                <c:pt idx="10422">
                  <c:v>26</c:v>
                </c:pt>
                <c:pt idx="10423">
                  <c:v>34</c:v>
                </c:pt>
                <c:pt idx="10424">
                  <c:v>32</c:v>
                </c:pt>
                <c:pt idx="10425">
                  <c:v>36</c:v>
                </c:pt>
                <c:pt idx="10426">
                  <c:v>31</c:v>
                </c:pt>
                <c:pt idx="10427">
                  <c:v>31</c:v>
                </c:pt>
                <c:pt idx="10428">
                  <c:v>34</c:v>
                </c:pt>
                <c:pt idx="10432">
                  <c:v>32</c:v>
                </c:pt>
                <c:pt idx="10433">
                  <c:v>35</c:v>
                </c:pt>
                <c:pt idx="10436">
                  <c:v>28</c:v>
                </c:pt>
                <c:pt idx="10437">
                  <c:v>32.000000000000007</c:v>
                </c:pt>
                <c:pt idx="10438">
                  <c:v>33</c:v>
                </c:pt>
                <c:pt idx="10439">
                  <c:v>32.000000000000007</c:v>
                </c:pt>
                <c:pt idx="10440">
                  <c:v>35</c:v>
                </c:pt>
                <c:pt idx="10441">
                  <c:v>32</c:v>
                </c:pt>
                <c:pt idx="10442">
                  <c:v>29</c:v>
                </c:pt>
                <c:pt idx="10443">
                  <c:v>32</c:v>
                </c:pt>
                <c:pt idx="10444">
                  <c:v>31</c:v>
                </c:pt>
                <c:pt idx="10445">
                  <c:v>31</c:v>
                </c:pt>
                <c:pt idx="10446">
                  <c:v>31</c:v>
                </c:pt>
                <c:pt idx="10447">
                  <c:v>32</c:v>
                </c:pt>
                <c:pt idx="10448">
                  <c:v>31</c:v>
                </c:pt>
                <c:pt idx="10449">
                  <c:v>29</c:v>
                </c:pt>
                <c:pt idx="10450">
                  <c:v>29</c:v>
                </c:pt>
                <c:pt idx="10451">
                  <c:v>27</c:v>
                </c:pt>
                <c:pt idx="10452">
                  <c:v>28</c:v>
                </c:pt>
                <c:pt idx="10453">
                  <c:v>29</c:v>
                </c:pt>
                <c:pt idx="10454">
                  <c:v>36</c:v>
                </c:pt>
                <c:pt idx="10455">
                  <c:v>30</c:v>
                </c:pt>
                <c:pt idx="10456">
                  <c:v>29</c:v>
                </c:pt>
                <c:pt idx="10457">
                  <c:v>28</c:v>
                </c:pt>
                <c:pt idx="10458">
                  <c:v>31</c:v>
                </c:pt>
                <c:pt idx="10459">
                  <c:v>31</c:v>
                </c:pt>
                <c:pt idx="10460">
                  <c:v>31.000000000000011</c:v>
                </c:pt>
                <c:pt idx="10461">
                  <c:v>30</c:v>
                </c:pt>
                <c:pt idx="10462">
                  <c:v>31</c:v>
                </c:pt>
                <c:pt idx="10463">
                  <c:v>28</c:v>
                </c:pt>
                <c:pt idx="10464">
                  <c:v>30</c:v>
                </c:pt>
                <c:pt idx="10465">
                  <c:v>28</c:v>
                </c:pt>
                <c:pt idx="10466">
                  <c:v>29</c:v>
                </c:pt>
                <c:pt idx="10467">
                  <c:v>26</c:v>
                </c:pt>
                <c:pt idx="10468">
                  <c:v>27</c:v>
                </c:pt>
                <c:pt idx="10469">
                  <c:v>28</c:v>
                </c:pt>
                <c:pt idx="10470">
                  <c:v>26</c:v>
                </c:pt>
                <c:pt idx="10471">
                  <c:v>23</c:v>
                </c:pt>
                <c:pt idx="10472">
                  <c:v>27</c:v>
                </c:pt>
                <c:pt idx="10473">
                  <c:v>28</c:v>
                </c:pt>
                <c:pt idx="10474">
                  <c:v>27</c:v>
                </c:pt>
                <c:pt idx="10475">
                  <c:v>31.000000000000011</c:v>
                </c:pt>
                <c:pt idx="10476">
                  <c:v>28</c:v>
                </c:pt>
                <c:pt idx="10477">
                  <c:v>34</c:v>
                </c:pt>
                <c:pt idx="10478">
                  <c:v>35</c:v>
                </c:pt>
                <c:pt idx="10479">
                  <c:v>27.000000000000011</c:v>
                </c:pt>
                <c:pt idx="10480">
                  <c:v>33</c:v>
                </c:pt>
                <c:pt idx="10481">
                  <c:v>30</c:v>
                </c:pt>
                <c:pt idx="10482">
                  <c:v>40</c:v>
                </c:pt>
                <c:pt idx="10483">
                  <c:v>47</c:v>
                </c:pt>
                <c:pt idx="10484">
                  <c:v>47</c:v>
                </c:pt>
                <c:pt idx="10485">
                  <c:v>46</c:v>
                </c:pt>
                <c:pt idx="10486">
                  <c:v>67</c:v>
                </c:pt>
                <c:pt idx="10487">
                  <c:v>67</c:v>
                </c:pt>
                <c:pt idx="10488">
                  <c:v>74.000000000000014</c:v>
                </c:pt>
                <c:pt idx="10489">
                  <c:v>68</c:v>
                </c:pt>
                <c:pt idx="10490">
                  <c:v>65.999999999999986</c:v>
                </c:pt>
                <c:pt idx="10491">
                  <c:v>54</c:v>
                </c:pt>
                <c:pt idx="10492">
                  <c:v>39</c:v>
                </c:pt>
                <c:pt idx="10493">
                  <c:v>52</c:v>
                </c:pt>
                <c:pt idx="10494">
                  <c:v>56.000000000000007</c:v>
                </c:pt>
                <c:pt idx="10495">
                  <c:v>53</c:v>
                </c:pt>
                <c:pt idx="10496">
                  <c:v>34</c:v>
                </c:pt>
                <c:pt idx="10497">
                  <c:v>41</c:v>
                </c:pt>
                <c:pt idx="10498">
                  <c:v>49.000000000000007</c:v>
                </c:pt>
                <c:pt idx="10499">
                  <c:v>49</c:v>
                </c:pt>
                <c:pt idx="10500">
                  <c:v>52</c:v>
                </c:pt>
                <c:pt idx="10501">
                  <c:v>49</c:v>
                </c:pt>
                <c:pt idx="10502">
                  <c:v>53</c:v>
                </c:pt>
                <c:pt idx="10503">
                  <c:v>51</c:v>
                </c:pt>
                <c:pt idx="10504">
                  <c:v>57.000000000000007</c:v>
                </c:pt>
                <c:pt idx="10505">
                  <c:v>53</c:v>
                </c:pt>
                <c:pt idx="10506">
                  <c:v>44</c:v>
                </c:pt>
                <c:pt idx="10509">
                  <c:v>47</c:v>
                </c:pt>
                <c:pt idx="10510">
                  <c:v>50</c:v>
                </c:pt>
                <c:pt idx="10511">
                  <c:v>51</c:v>
                </c:pt>
                <c:pt idx="10512">
                  <c:v>51</c:v>
                </c:pt>
                <c:pt idx="10513">
                  <c:v>57.999999999999993</c:v>
                </c:pt>
                <c:pt idx="10514">
                  <c:v>55.999999999999993</c:v>
                </c:pt>
                <c:pt idx="10515">
                  <c:v>60.000000000000007</c:v>
                </c:pt>
                <c:pt idx="10516">
                  <c:v>51</c:v>
                </c:pt>
                <c:pt idx="10517">
                  <c:v>50</c:v>
                </c:pt>
                <c:pt idx="10518">
                  <c:v>51</c:v>
                </c:pt>
                <c:pt idx="10519">
                  <c:v>46</c:v>
                </c:pt>
                <c:pt idx="10520">
                  <c:v>45</c:v>
                </c:pt>
                <c:pt idx="10521">
                  <c:v>42.000000000000007</c:v>
                </c:pt>
                <c:pt idx="10523">
                  <c:v>54.999999999999993</c:v>
                </c:pt>
                <c:pt idx="10524">
                  <c:v>49.000000000000007</c:v>
                </c:pt>
                <c:pt idx="10525">
                  <c:v>57.000000000000007</c:v>
                </c:pt>
                <c:pt idx="10526">
                  <c:v>48</c:v>
                </c:pt>
                <c:pt idx="10527">
                  <c:v>53</c:v>
                </c:pt>
                <c:pt idx="10528">
                  <c:v>52</c:v>
                </c:pt>
                <c:pt idx="10529">
                  <c:v>50</c:v>
                </c:pt>
                <c:pt idx="10530">
                  <c:v>50</c:v>
                </c:pt>
                <c:pt idx="10531">
                  <c:v>52</c:v>
                </c:pt>
                <c:pt idx="10532">
                  <c:v>54</c:v>
                </c:pt>
                <c:pt idx="10533">
                  <c:v>57.000000000000007</c:v>
                </c:pt>
                <c:pt idx="10534">
                  <c:v>47</c:v>
                </c:pt>
                <c:pt idx="10535">
                  <c:v>44.999999999999993</c:v>
                </c:pt>
                <c:pt idx="10536">
                  <c:v>44</c:v>
                </c:pt>
                <c:pt idx="10537">
                  <c:v>48</c:v>
                </c:pt>
                <c:pt idx="10538">
                  <c:v>46</c:v>
                </c:pt>
                <c:pt idx="10539">
                  <c:v>46</c:v>
                </c:pt>
                <c:pt idx="10540">
                  <c:v>46</c:v>
                </c:pt>
                <c:pt idx="10541">
                  <c:v>38</c:v>
                </c:pt>
                <c:pt idx="10542">
                  <c:v>36</c:v>
                </c:pt>
                <c:pt idx="10544">
                  <c:v>38</c:v>
                </c:pt>
                <c:pt idx="10545">
                  <c:v>41</c:v>
                </c:pt>
                <c:pt idx="10546">
                  <c:v>37</c:v>
                </c:pt>
                <c:pt idx="10547">
                  <c:v>35</c:v>
                </c:pt>
                <c:pt idx="10548">
                  <c:v>35</c:v>
                </c:pt>
                <c:pt idx="10549">
                  <c:v>43</c:v>
                </c:pt>
                <c:pt idx="10550">
                  <c:v>42.000000000000007</c:v>
                </c:pt>
                <c:pt idx="10551">
                  <c:v>40</c:v>
                </c:pt>
                <c:pt idx="10552">
                  <c:v>40</c:v>
                </c:pt>
                <c:pt idx="10553">
                  <c:v>43.000000000000007</c:v>
                </c:pt>
                <c:pt idx="10554">
                  <c:v>39</c:v>
                </c:pt>
                <c:pt idx="10555">
                  <c:v>37</c:v>
                </c:pt>
                <c:pt idx="10556">
                  <c:v>37</c:v>
                </c:pt>
                <c:pt idx="10557">
                  <c:v>37</c:v>
                </c:pt>
                <c:pt idx="10558">
                  <c:v>35</c:v>
                </c:pt>
                <c:pt idx="10559">
                  <c:v>40</c:v>
                </c:pt>
                <c:pt idx="10560">
                  <c:v>36</c:v>
                </c:pt>
                <c:pt idx="10561">
                  <c:v>39</c:v>
                </c:pt>
                <c:pt idx="10562">
                  <c:v>40</c:v>
                </c:pt>
                <c:pt idx="10563">
                  <c:v>41</c:v>
                </c:pt>
                <c:pt idx="10564">
                  <c:v>41</c:v>
                </c:pt>
                <c:pt idx="10565">
                  <c:v>44</c:v>
                </c:pt>
                <c:pt idx="10566">
                  <c:v>35</c:v>
                </c:pt>
                <c:pt idx="10567">
                  <c:v>39</c:v>
                </c:pt>
                <c:pt idx="10568">
                  <c:v>37</c:v>
                </c:pt>
                <c:pt idx="10569">
                  <c:v>38</c:v>
                </c:pt>
                <c:pt idx="10570">
                  <c:v>38</c:v>
                </c:pt>
                <c:pt idx="10571">
                  <c:v>36</c:v>
                </c:pt>
                <c:pt idx="10572">
                  <c:v>40</c:v>
                </c:pt>
                <c:pt idx="10573">
                  <c:v>43.000000000000007</c:v>
                </c:pt>
                <c:pt idx="10574">
                  <c:v>36</c:v>
                </c:pt>
                <c:pt idx="10575">
                  <c:v>39</c:v>
                </c:pt>
                <c:pt idx="10576">
                  <c:v>36</c:v>
                </c:pt>
                <c:pt idx="10577">
                  <c:v>38</c:v>
                </c:pt>
                <c:pt idx="10578">
                  <c:v>34</c:v>
                </c:pt>
                <c:pt idx="10579">
                  <c:v>36</c:v>
                </c:pt>
                <c:pt idx="10580">
                  <c:v>34</c:v>
                </c:pt>
                <c:pt idx="10581">
                  <c:v>37.000000000000007</c:v>
                </c:pt>
                <c:pt idx="10582">
                  <c:v>39</c:v>
                </c:pt>
                <c:pt idx="10583">
                  <c:v>34</c:v>
                </c:pt>
                <c:pt idx="10584">
                  <c:v>36.000000000000007</c:v>
                </c:pt>
                <c:pt idx="10585">
                  <c:v>39.000000000000007</c:v>
                </c:pt>
                <c:pt idx="10586">
                  <c:v>38</c:v>
                </c:pt>
                <c:pt idx="10587">
                  <c:v>41</c:v>
                </c:pt>
                <c:pt idx="10588">
                  <c:v>37.999999999999993</c:v>
                </c:pt>
                <c:pt idx="10589">
                  <c:v>35</c:v>
                </c:pt>
                <c:pt idx="10590">
                  <c:v>40.000000000000007</c:v>
                </c:pt>
                <c:pt idx="10591">
                  <c:v>36</c:v>
                </c:pt>
                <c:pt idx="10592">
                  <c:v>39.000000000000007</c:v>
                </c:pt>
                <c:pt idx="10593">
                  <c:v>34</c:v>
                </c:pt>
                <c:pt idx="10594">
                  <c:v>37.000000000000007</c:v>
                </c:pt>
                <c:pt idx="10595">
                  <c:v>35</c:v>
                </c:pt>
                <c:pt idx="10596">
                  <c:v>37</c:v>
                </c:pt>
                <c:pt idx="10597">
                  <c:v>34</c:v>
                </c:pt>
                <c:pt idx="10598">
                  <c:v>31.000000000000011</c:v>
                </c:pt>
                <c:pt idx="10599">
                  <c:v>32.999999999999993</c:v>
                </c:pt>
                <c:pt idx="10600">
                  <c:v>34</c:v>
                </c:pt>
                <c:pt idx="10601">
                  <c:v>32</c:v>
                </c:pt>
                <c:pt idx="10602">
                  <c:v>35</c:v>
                </c:pt>
                <c:pt idx="10603">
                  <c:v>34</c:v>
                </c:pt>
                <c:pt idx="10604">
                  <c:v>37</c:v>
                </c:pt>
                <c:pt idx="10605">
                  <c:v>34</c:v>
                </c:pt>
                <c:pt idx="10606">
                  <c:v>38</c:v>
                </c:pt>
                <c:pt idx="10607">
                  <c:v>32.999999999999993</c:v>
                </c:pt>
                <c:pt idx="10608">
                  <c:v>34</c:v>
                </c:pt>
                <c:pt idx="10609">
                  <c:v>32</c:v>
                </c:pt>
                <c:pt idx="10610">
                  <c:v>31</c:v>
                </c:pt>
                <c:pt idx="10611">
                  <c:v>31</c:v>
                </c:pt>
                <c:pt idx="10612">
                  <c:v>35</c:v>
                </c:pt>
                <c:pt idx="10613">
                  <c:v>34</c:v>
                </c:pt>
                <c:pt idx="10614">
                  <c:v>31</c:v>
                </c:pt>
                <c:pt idx="10615">
                  <c:v>38</c:v>
                </c:pt>
                <c:pt idx="10616">
                  <c:v>36</c:v>
                </c:pt>
                <c:pt idx="10617">
                  <c:v>31</c:v>
                </c:pt>
                <c:pt idx="10618">
                  <c:v>33</c:v>
                </c:pt>
                <c:pt idx="10619">
                  <c:v>30</c:v>
                </c:pt>
                <c:pt idx="10620">
                  <c:v>30</c:v>
                </c:pt>
                <c:pt idx="10621">
                  <c:v>28</c:v>
                </c:pt>
                <c:pt idx="10622">
                  <c:v>30</c:v>
                </c:pt>
                <c:pt idx="10623">
                  <c:v>29</c:v>
                </c:pt>
                <c:pt idx="10624">
                  <c:v>32.000000000000007</c:v>
                </c:pt>
                <c:pt idx="10625">
                  <c:v>31.000000000000011</c:v>
                </c:pt>
                <c:pt idx="10626">
                  <c:v>33.000000000000007</c:v>
                </c:pt>
                <c:pt idx="10627">
                  <c:v>30</c:v>
                </c:pt>
                <c:pt idx="10628">
                  <c:v>30</c:v>
                </c:pt>
                <c:pt idx="10629">
                  <c:v>30.999999999999989</c:v>
                </c:pt>
                <c:pt idx="10630">
                  <c:v>34</c:v>
                </c:pt>
                <c:pt idx="10631">
                  <c:v>30</c:v>
                </c:pt>
                <c:pt idx="10632">
                  <c:v>32</c:v>
                </c:pt>
                <c:pt idx="10633">
                  <c:v>33.000000000000007</c:v>
                </c:pt>
                <c:pt idx="10634">
                  <c:v>31.000000000000011</c:v>
                </c:pt>
                <c:pt idx="10635">
                  <c:v>31.000000000000011</c:v>
                </c:pt>
                <c:pt idx="10636">
                  <c:v>28</c:v>
                </c:pt>
                <c:pt idx="10637">
                  <c:v>32</c:v>
                </c:pt>
                <c:pt idx="10638">
                  <c:v>29</c:v>
                </c:pt>
                <c:pt idx="10639">
                  <c:v>29</c:v>
                </c:pt>
                <c:pt idx="10640">
                  <c:v>30</c:v>
                </c:pt>
                <c:pt idx="10641">
                  <c:v>32</c:v>
                </c:pt>
                <c:pt idx="10642">
                  <c:v>31</c:v>
                </c:pt>
                <c:pt idx="10643">
                  <c:v>31</c:v>
                </c:pt>
                <c:pt idx="10644">
                  <c:v>33</c:v>
                </c:pt>
                <c:pt idx="10645">
                  <c:v>31</c:v>
                </c:pt>
                <c:pt idx="10646">
                  <c:v>34</c:v>
                </c:pt>
                <c:pt idx="10647">
                  <c:v>30</c:v>
                </c:pt>
                <c:pt idx="10648">
                  <c:v>30.999999999999989</c:v>
                </c:pt>
                <c:pt idx="10649">
                  <c:v>29</c:v>
                </c:pt>
                <c:pt idx="10650">
                  <c:v>34</c:v>
                </c:pt>
                <c:pt idx="10651">
                  <c:v>32</c:v>
                </c:pt>
                <c:pt idx="10652">
                  <c:v>32</c:v>
                </c:pt>
                <c:pt idx="10653">
                  <c:v>30</c:v>
                </c:pt>
                <c:pt idx="10654">
                  <c:v>32</c:v>
                </c:pt>
                <c:pt idx="10655">
                  <c:v>32.000000000000007</c:v>
                </c:pt>
                <c:pt idx="10656">
                  <c:v>32.000000000000007</c:v>
                </c:pt>
                <c:pt idx="10657">
                  <c:v>33</c:v>
                </c:pt>
                <c:pt idx="10658">
                  <c:v>43.000000000000007</c:v>
                </c:pt>
                <c:pt idx="10659">
                  <c:v>30</c:v>
                </c:pt>
                <c:pt idx="10660">
                  <c:v>26</c:v>
                </c:pt>
                <c:pt idx="10661">
                  <c:v>25.000000000000011</c:v>
                </c:pt>
                <c:pt idx="10662">
                  <c:v>27</c:v>
                </c:pt>
                <c:pt idx="10663">
                  <c:v>29.000000000000011</c:v>
                </c:pt>
                <c:pt idx="10664">
                  <c:v>26</c:v>
                </c:pt>
                <c:pt idx="10665">
                  <c:v>28.000000000000011</c:v>
                </c:pt>
                <c:pt idx="10666">
                  <c:v>28</c:v>
                </c:pt>
                <c:pt idx="10667">
                  <c:v>26</c:v>
                </c:pt>
                <c:pt idx="10668">
                  <c:v>28</c:v>
                </c:pt>
                <c:pt idx="10669">
                  <c:v>28</c:v>
                </c:pt>
                <c:pt idx="10670">
                  <c:v>28</c:v>
                </c:pt>
                <c:pt idx="10671">
                  <c:v>26</c:v>
                </c:pt>
                <c:pt idx="10672">
                  <c:v>29</c:v>
                </c:pt>
                <c:pt idx="10673">
                  <c:v>30</c:v>
                </c:pt>
                <c:pt idx="10674">
                  <c:v>30.999999999999989</c:v>
                </c:pt>
                <c:pt idx="10675">
                  <c:v>28</c:v>
                </c:pt>
                <c:pt idx="10676">
                  <c:v>27</c:v>
                </c:pt>
                <c:pt idx="10677">
                  <c:v>28</c:v>
                </c:pt>
                <c:pt idx="10678">
                  <c:v>27</c:v>
                </c:pt>
                <c:pt idx="10679">
                  <c:v>26</c:v>
                </c:pt>
                <c:pt idx="10680">
                  <c:v>28</c:v>
                </c:pt>
                <c:pt idx="10681">
                  <c:v>29</c:v>
                </c:pt>
                <c:pt idx="10682">
                  <c:v>29</c:v>
                </c:pt>
                <c:pt idx="10683">
                  <c:v>29</c:v>
                </c:pt>
                <c:pt idx="10684">
                  <c:v>29</c:v>
                </c:pt>
                <c:pt idx="10685">
                  <c:v>30</c:v>
                </c:pt>
                <c:pt idx="10686">
                  <c:v>28</c:v>
                </c:pt>
                <c:pt idx="10687">
                  <c:v>26</c:v>
                </c:pt>
                <c:pt idx="10688">
                  <c:v>31</c:v>
                </c:pt>
                <c:pt idx="10689">
                  <c:v>28</c:v>
                </c:pt>
                <c:pt idx="10690">
                  <c:v>33</c:v>
                </c:pt>
                <c:pt idx="10693">
                  <c:v>24.999999999999989</c:v>
                </c:pt>
                <c:pt idx="10694">
                  <c:v>28</c:v>
                </c:pt>
                <c:pt idx="10695">
                  <c:v>23.999999999999989</c:v>
                </c:pt>
                <c:pt idx="10698">
                  <c:v>26</c:v>
                </c:pt>
                <c:pt idx="10699">
                  <c:v>29</c:v>
                </c:pt>
                <c:pt idx="10700">
                  <c:v>25.000000000000011</c:v>
                </c:pt>
                <c:pt idx="10701">
                  <c:v>28</c:v>
                </c:pt>
                <c:pt idx="10702">
                  <c:v>27</c:v>
                </c:pt>
                <c:pt idx="10703">
                  <c:v>29</c:v>
                </c:pt>
                <c:pt idx="10704">
                  <c:v>27</c:v>
                </c:pt>
                <c:pt idx="10705">
                  <c:v>24</c:v>
                </c:pt>
                <c:pt idx="10706">
                  <c:v>24.999999999999989</c:v>
                </c:pt>
                <c:pt idx="10707">
                  <c:v>27</c:v>
                </c:pt>
                <c:pt idx="10708">
                  <c:v>28.999999999999989</c:v>
                </c:pt>
                <c:pt idx="10709">
                  <c:v>27</c:v>
                </c:pt>
                <c:pt idx="10710">
                  <c:v>27.999999999999989</c:v>
                </c:pt>
                <c:pt idx="10711">
                  <c:v>30.999999999999989</c:v>
                </c:pt>
                <c:pt idx="10712">
                  <c:v>28</c:v>
                </c:pt>
                <c:pt idx="10713">
                  <c:v>27</c:v>
                </c:pt>
                <c:pt idx="10714">
                  <c:v>30</c:v>
                </c:pt>
                <c:pt idx="10715">
                  <c:v>28</c:v>
                </c:pt>
                <c:pt idx="10716">
                  <c:v>30.999999999999989</c:v>
                </c:pt>
                <c:pt idx="10717">
                  <c:v>30</c:v>
                </c:pt>
                <c:pt idx="10718">
                  <c:v>30</c:v>
                </c:pt>
                <c:pt idx="10719">
                  <c:v>31.000000000000011</c:v>
                </c:pt>
                <c:pt idx="10720">
                  <c:v>29</c:v>
                </c:pt>
                <c:pt idx="10721">
                  <c:v>29</c:v>
                </c:pt>
                <c:pt idx="10722">
                  <c:v>29</c:v>
                </c:pt>
                <c:pt idx="10723">
                  <c:v>25</c:v>
                </c:pt>
                <c:pt idx="10724">
                  <c:v>29</c:v>
                </c:pt>
                <c:pt idx="10725">
                  <c:v>29</c:v>
                </c:pt>
                <c:pt idx="10726">
                  <c:v>28</c:v>
                </c:pt>
                <c:pt idx="10727">
                  <c:v>31</c:v>
                </c:pt>
                <c:pt idx="10728">
                  <c:v>28</c:v>
                </c:pt>
                <c:pt idx="10729">
                  <c:v>30</c:v>
                </c:pt>
                <c:pt idx="10730">
                  <c:v>27</c:v>
                </c:pt>
                <c:pt idx="10731">
                  <c:v>32</c:v>
                </c:pt>
                <c:pt idx="10732">
                  <c:v>31</c:v>
                </c:pt>
                <c:pt idx="10733">
                  <c:v>26</c:v>
                </c:pt>
                <c:pt idx="10734">
                  <c:v>29</c:v>
                </c:pt>
                <c:pt idx="10735">
                  <c:v>32</c:v>
                </c:pt>
                <c:pt idx="10736">
                  <c:v>35</c:v>
                </c:pt>
                <c:pt idx="10737">
                  <c:v>29</c:v>
                </c:pt>
                <c:pt idx="10738">
                  <c:v>25</c:v>
                </c:pt>
                <c:pt idx="10739">
                  <c:v>27</c:v>
                </c:pt>
                <c:pt idx="10740">
                  <c:v>33</c:v>
                </c:pt>
                <c:pt idx="10741">
                  <c:v>29</c:v>
                </c:pt>
                <c:pt idx="10742">
                  <c:v>30</c:v>
                </c:pt>
                <c:pt idx="10743">
                  <c:v>30</c:v>
                </c:pt>
                <c:pt idx="10744">
                  <c:v>30</c:v>
                </c:pt>
                <c:pt idx="10745">
                  <c:v>29</c:v>
                </c:pt>
                <c:pt idx="10746">
                  <c:v>28</c:v>
                </c:pt>
                <c:pt idx="10747">
                  <c:v>30</c:v>
                </c:pt>
                <c:pt idx="10748">
                  <c:v>28</c:v>
                </c:pt>
                <c:pt idx="10749">
                  <c:v>30</c:v>
                </c:pt>
                <c:pt idx="10750">
                  <c:v>33</c:v>
                </c:pt>
                <c:pt idx="10751">
                  <c:v>30</c:v>
                </c:pt>
                <c:pt idx="10752">
                  <c:v>31</c:v>
                </c:pt>
                <c:pt idx="10753">
                  <c:v>31</c:v>
                </c:pt>
                <c:pt idx="10754">
                  <c:v>30</c:v>
                </c:pt>
                <c:pt idx="10755">
                  <c:v>30</c:v>
                </c:pt>
                <c:pt idx="10756">
                  <c:v>28</c:v>
                </c:pt>
                <c:pt idx="10757">
                  <c:v>30</c:v>
                </c:pt>
                <c:pt idx="10758">
                  <c:v>32</c:v>
                </c:pt>
                <c:pt idx="10759">
                  <c:v>27</c:v>
                </c:pt>
                <c:pt idx="10760">
                  <c:v>27</c:v>
                </c:pt>
                <c:pt idx="10761">
                  <c:v>27</c:v>
                </c:pt>
                <c:pt idx="10764">
                  <c:v>29</c:v>
                </c:pt>
                <c:pt idx="10765">
                  <c:v>31</c:v>
                </c:pt>
                <c:pt idx="10766">
                  <c:v>30</c:v>
                </c:pt>
                <c:pt idx="10767">
                  <c:v>33</c:v>
                </c:pt>
                <c:pt idx="10768">
                  <c:v>34</c:v>
                </c:pt>
                <c:pt idx="10769">
                  <c:v>31.000000000000011</c:v>
                </c:pt>
                <c:pt idx="10770">
                  <c:v>35</c:v>
                </c:pt>
                <c:pt idx="10771">
                  <c:v>29</c:v>
                </c:pt>
                <c:pt idx="10772">
                  <c:v>31</c:v>
                </c:pt>
                <c:pt idx="10773">
                  <c:v>33</c:v>
                </c:pt>
                <c:pt idx="10774">
                  <c:v>27</c:v>
                </c:pt>
                <c:pt idx="10775">
                  <c:v>28</c:v>
                </c:pt>
                <c:pt idx="10776">
                  <c:v>32</c:v>
                </c:pt>
                <c:pt idx="10777">
                  <c:v>31</c:v>
                </c:pt>
                <c:pt idx="10778">
                  <c:v>31</c:v>
                </c:pt>
                <c:pt idx="10779">
                  <c:v>30</c:v>
                </c:pt>
                <c:pt idx="10780">
                  <c:v>29</c:v>
                </c:pt>
                <c:pt idx="10781">
                  <c:v>43.000000000000007</c:v>
                </c:pt>
                <c:pt idx="10782">
                  <c:v>42.000000000000007</c:v>
                </c:pt>
                <c:pt idx="10783">
                  <c:v>37</c:v>
                </c:pt>
                <c:pt idx="10784">
                  <c:v>38</c:v>
                </c:pt>
                <c:pt idx="10785">
                  <c:v>42.000000000000007</c:v>
                </c:pt>
                <c:pt idx="10786">
                  <c:v>43.999999999999993</c:v>
                </c:pt>
                <c:pt idx="10787">
                  <c:v>44.000000000000007</c:v>
                </c:pt>
                <c:pt idx="10788">
                  <c:v>43.000000000000007</c:v>
                </c:pt>
                <c:pt idx="10789">
                  <c:v>46</c:v>
                </c:pt>
                <c:pt idx="10790">
                  <c:v>49</c:v>
                </c:pt>
                <c:pt idx="10791">
                  <c:v>44.000000000000007</c:v>
                </c:pt>
                <c:pt idx="10792">
                  <c:v>45</c:v>
                </c:pt>
                <c:pt idx="10793">
                  <c:v>48</c:v>
                </c:pt>
                <c:pt idx="10794">
                  <c:v>47.000000000000007</c:v>
                </c:pt>
                <c:pt idx="10795">
                  <c:v>43.000000000000007</c:v>
                </c:pt>
                <c:pt idx="10796">
                  <c:v>42.000000000000007</c:v>
                </c:pt>
                <c:pt idx="10797">
                  <c:v>43</c:v>
                </c:pt>
                <c:pt idx="10799">
                  <c:v>42.000000000000007</c:v>
                </c:pt>
                <c:pt idx="10800">
                  <c:v>42.000000000000007</c:v>
                </c:pt>
                <c:pt idx="10801">
                  <c:v>46</c:v>
                </c:pt>
                <c:pt idx="10802">
                  <c:v>41</c:v>
                </c:pt>
                <c:pt idx="10803">
                  <c:v>40</c:v>
                </c:pt>
                <c:pt idx="10804">
                  <c:v>43</c:v>
                </c:pt>
                <c:pt idx="10805">
                  <c:v>41</c:v>
                </c:pt>
                <c:pt idx="10806">
                  <c:v>43</c:v>
                </c:pt>
                <c:pt idx="10807">
                  <c:v>40</c:v>
                </c:pt>
                <c:pt idx="10808">
                  <c:v>45</c:v>
                </c:pt>
                <c:pt idx="10809">
                  <c:v>41</c:v>
                </c:pt>
                <c:pt idx="10810">
                  <c:v>42.000000000000007</c:v>
                </c:pt>
                <c:pt idx="10811">
                  <c:v>43</c:v>
                </c:pt>
                <c:pt idx="10812">
                  <c:v>45.000000000000007</c:v>
                </c:pt>
                <c:pt idx="10813">
                  <c:v>47</c:v>
                </c:pt>
                <c:pt idx="10814">
                  <c:v>48</c:v>
                </c:pt>
                <c:pt idx="10815">
                  <c:v>43.000000000000007</c:v>
                </c:pt>
                <c:pt idx="10816">
                  <c:v>44.000000000000007</c:v>
                </c:pt>
                <c:pt idx="10817">
                  <c:v>47</c:v>
                </c:pt>
                <c:pt idx="10818">
                  <c:v>48</c:v>
                </c:pt>
                <c:pt idx="10819">
                  <c:v>44.000000000000007</c:v>
                </c:pt>
                <c:pt idx="10820">
                  <c:v>44.000000000000007</c:v>
                </c:pt>
                <c:pt idx="10821">
                  <c:v>43.000000000000007</c:v>
                </c:pt>
                <c:pt idx="10822">
                  <c:v>49</c:v>
                </c:pt>
                <c:pt idx="10823">
                  <c:v>43.000000000000007</c:v>
                </c:pt>
                <c:pt idx="10824">
                  <c:v>46</c:v>
                </c:pt>
                <c:pt idx="10825">
                  <c:v>43.000000000000007</c:v>
                </c:pt>
                <c:pt idx="10826">
                  <c:v>42.000000000000007</c:v>
                </c:pt>
                <c:pt idx="10827">
                  <c:v>44.000000000000007</c:v>
                </c:pt>
                <c:pt idx="10828">
                  <c:v>45</c:v>
                </c:pt>
                <c:pt idx="10829">
                  <c:v>39</c:v>
                </c:pt>
                <c:pt idx="10830">
                  <c:v>43</c:v>
                </c:pt>
                <c:pt idx="10831">
                  <c:v>49</c:v>
                </c:pt>
                <c:pt idx="10832">
                  <c:v>47</c:v>
                </c:pt>
                <c:pt idx="10833">
                  <c:v>47</c:v>
                </c:pt>
                <c:pt idx="10834">
                  <c:v>45</c:v>
                </c:pt>
                <c:pt idx="10835">
                  <c:v>42.000000000000007</c:v>
                </c:pt>
                <c:pt idx="10836">
                  <c:v>45</c:v>
                </c:pt>
                <c:pt idx="10837">
                  <c:v>44</c:v>
                </c:pt>
                <c:pt idx="10838">
                  <c:v>44</c:v>
                </c:pt>
                <c:pt idx="10839">
                  <c:v>46</c:v>
                </c:pt>
                <c:pt idx="10840">
                  <c:v>45</c:v>
                </c:pt>
                <c:pt idx="10841">
                  <c:v>42</c:v>
                </c:pt>
                <c:pt idx="10842">
                  <c:v>42.000000000000007</c:v>
                </c:pt>
                <c:pt idx="10843">
                  <c:v>46</c:v>
                </c:pt>
                <c:pt idx="10844">
                  <c:v>45.000000000000007</c:v>
                </c:pt>
                <c:pt idx="10845">
                  <c:v>47</c:v>
                </c:pt>
                <c:pt idx="10846">
                  <c:v>45.000000000000007</c:v>
                </c:pt>
                <c:pt idx="10847">
                  <c:v>45.000000000000007</c:v>
                </c:pt>
                <c:pt idx="10848">
                  <c:v>42.000000000000007</c:v>
                </c:pt>
                <c:pt idx="10849">
                  <c:v>44.000000000000007</c:v>
                </c:pt>
                <c:pt idx="10850">
                  <c:v>43.999999999999993</c:v>
                </c:pt>
                <c:pt idx="10851">
                  <c:v>45.000000000000007</c:v>
                </c:pt>
                <c:pt idx="10852">
                  <c:v>48.000000000000007</c:v>
                </c:pt>
                <c:pt idx="10853">
                  <c:v>45.000000000000007</c:v>
                </c:pt>
                <c:pt idx="10854">
                  <c:v>43.000000000000007</c:v>
                </c:pt>
                <c:pt idx="10855">
                  <c:v>42.000000000000007</c:v>
                </c:pt>
                <c:pt idx="10856">
                  <c:v>39</c:v>
                </c:pt>
                <c:pt idx="10857">
                  <c:v>39</c:v>
                </c:pt>
                <c:pt idx="10858">
                  <c:v>41</c:v>
                </c:pt>
                <c:pt idx="10859">
                  <c:v>43.000000000000007</c:v>
                </c:pt>
                <c:pt idx="10860">
                  <c:v>41</c:v>
                </c:pt>
                <c:pt idx="10861">
                  <c:v>42.000000000000007</c:v>
                </c:pt>
                <c:pt idx="10862">
                  <c:v>40</c:v>
                </c:pt>
                <c:pt idx="10863">
                  <c:v>40</c:v>
                </c:pt>
                <c:pt idx="10864">
                  <c:v>41</c:v>
                </c:pt>
                <c:pt idx="10865">
                  <c:v>46</c:v>
                </c:pt>
                <c:pt idx="10866">
                  <c:v>41</c:v>
                </c:pt>
                <c:pt idx="10867">
                  <c:v>40</c:v>
                </c:pt>
                <c:pt idx="10868">
                  <c:v>40</c:v>
                </c:pt>
                <c:pt idx="10869">
                  <c:v>46</c:v>
                </c:pt>
                <c:pt idx="10870">
                  <c:v>41</c:v>
                </c:pt>
                <c:pt idx="10871">
                  <c:v>41</c:v>
                </c:pt>
                <c:pt idx="10872">
                  <c:v>42</c:v>
                </c:pt>
                <c:pt idx="10873">
                  <c:v>39</c:v>
                </c:pt>
                <c:pt idx="10874">
                  <c:v>42.000000000000007</c:v>
                </c:pt>
                <c:pt idx="10875">
                  <c:v>41</c:v>
                </c:pt>
                <c:pt idx="10876">
                  <c:v>36</c:v>
                </c:pt>
                <c:pt idx="10877">
                  <c:v>40</c:v>
                </c:pt>
                <c:pt idx="10878">
                  <c:v>39</c:v>
                </c:pt>
                <c:pt idx="10879">
                  <c:v>35</c:v>
                </c:pt>
                <c:pt idx="10880">
                  <c:v>42.000000000000007</c:v>
                </c:pt>
                <c:pt idx="10881">
                  <c:v>39</c:v>
                </c:pt>
                <c:pt idx="10882">
                  <c:v>38</c:v>
                </c:pt>
                <c:pt idx="10883">
                  <c:v>39</c:v>
                </c:pt>
                <c:pt idx="10884">
                  <c:v>37</c:v>
                </c:pt>
                <c:pt idx="10885">
                  <c:v>38</c:v>
                </c:pt>
                <c:pt idx="10886">
                  <c:v>43</c:v>
                </c:pt>
                <c:pt idx="10887">
                  <c:v>41</c:v>
                </c:pt>
                <c:pt idx="10888">
                  <c:v>39</c:v>
                </c:pt>
                <c:pt idx="10889">
                  <c:v>40</c:v>
                </c:pt>
                <c:pt idx="10890">
                  <c:v>41</c:v>
                </c:pt>
                <c:pt idx="10891">
                  <c:v>43.000000000000007</c:v>
                </c:pt>
                <c:pt idx="10892">
                  <c:v>41</c:v>
                </c:pt>
                <c:pt idx="10893">
                  <c:v>40</c:v>
                </c:pt>
                <c:pt idx="10894">
                  <c:v>44.000000000000007</c:v>
                </c:pt>
                <c:pt idx="10895">
                  <c:v>39</c:v>
                </c:pt>
                <c:pt idx="10896">
                  <c:v>40</c:v>
                </c:pt>
                <c:pt idx="10897">
                  <c:v>40</c:v>
                </c:pt>
                <c:pt idx="10898">
                  <c:v>41</c:v>
                </c:pt>
                <c:pt idx="10899">
                  <c:v>43</c:v>
                </c:pt>
                <c:pt idx="10900">
                  <c:v>39</c:v>
                </c:pt>
                <c:pt idx="10901">
                  <c:v>34</c:v>
                </c:pt>
                <c:pt idx="10902">
                  <c:v>40</c:v>
                </c:pt>
                <c:pt idx="10903">
                  <c:v>38</c:v>
                </c:pt>
                <c:pt idx="10904">
                  <c:v>44.999999999999993</c:v>
                </c:pt>
                <c:pt idx="10905">
                  <c:v>39</c:v>
                </c:pt>
                <c:pt idx="10906">
                  <c:v>42</c:v>
                </c:pt>
                <c:pt idx="10907">
                  <c:v>37</c:v>
                </c:pt>
                <c:pt idx="10908">
                  <c:v>37</c:v>
                </c:pt>
                <c:pt idx="10909">
                  <c:v>41</c:v>
                </c:pt>
                <c:pt idx="10910">
                  <c:v>37</c:v>
                </c:pt>
                <c:pt idx="10911">
                  <c:v>43</c:v>
                </c:pt>
                <c:pt idx="10912">
                  <c:v>43.000000000000007</c:v>
                </c:pt>
                <c:pt idx="10913">
                  <c:v>43.000000000000007</c:v>
                </c:pt>
                <c:pt idx="10914">
                  <c:v>39</c:v>
                </c:pt>
                <c:pt idx="10915">
                  <c:v>43</c:v>
                </c:pt>
                <c:pt idx="10916">
                  <c:v>36</c:v>
                </c:pt>
                <c:pt idx="10917">
                  <c:v>36.000000000000007</c:v>
                </c:pt>
                <c:pt idx="10918">
                  <c:v>42.000000000000007</c:v>
                </c:pt>
                <c:pt idx="10919">
                  <c:v>37</c:v>
                </c:pt>
                <c:pt idx="10920">
                  <c:v>46</c:v>
                </c:pt>
                <c:pt idx="10921">
                  <c:v>43.000000000000007</c:v>
                </c:pt>
                <c:pt idx="10922">
                  <c:v>40</c:v>
                </c:pt>
                <c:pt idx="10923">
                  <c:v>46</c:v>
                </c:pt>
                <c:pt idx="10924">
                  <c:v>40</c:v>
                </c:pt>
                <c:pt idx="10925">
                  <c:v>42</c:v>
                </c:pt>
                <c:pt idx="10926">
                  <c:v>39</c:v>
                </c:pt>
                <c:pt idx="10927">
                  <c:v>39</c:v>
                </c:pt>
                <c:pt idx="10928">
                  <c:v>45</c:v>
                </c:pt>
                <c:pt idx="10929">
                  <c:v>47</c:v>
                </c:pt>
                <c:pt idx="10930">
                  <c:v>45</c:v>
                </c:pt>
                <c:pt idx="10931">
                  <c:v>42</c:v>
                </c:pt>
                <c:pt idx="10932">
                  <c:v>41</c:v>
                </c:pt>
                <c:pt idx="10933">
                  <c:v>42</c:v>
                </c:pt>
                <c:pt idx="10934">
                  <c:v>44</c:v>
                </c:pt>
                <c:pt idx="10935">
                  <c:v>41</c:v>
                </c:pt>
                <c:pt idx="10936">
                  <c:v>41</c:v>
                </c:pt>
                <c:pt idx="10937">
                  <c:v>41</c:v>
                </c:pt>
                <c:pt idx="10938">
                  <c:v>40</c:v>
                </c:pt>
                <c:pt idx="10939">
                  <c:v>39</c:v>
                </c:pt>
                <c:pt idx="10940">
                  <c:v>48</c:v>
                </c:pt>
                <c:pt idx="10941">
                  <c:v>40</c:v>
                </c:pt>
                <c:pt idx="10943">
                  <c:v>39</c:v>
                </c:pt>
                <c:pt idx="10944">
                  <c:v>41</c:v>
                </c:pt>
                <c:pt idx="10945">
                  <c:v>42</c:v>
                </c:pt>
                <c:pt idx="10946">
                  <c:v>41</c:v>
                </c:pt>
                <c:pt idx="10947">
                  <c:v>38</c:v>
                </c:pt>
                <c:pt idx="10948">
                  <c:v>44</c:v>
                </c:pt>
                <c:pt idx="10949">
                  <c:v>47</c:v>
                </c:pt>
                <c:pt idx="10950">
                  <c:v>42.000000000000007</c:v>
                </c:pt>
                <c:pt idx="10951">
                  <c:v>45</c:v>
                </c:pt>
                <c:pt idx="10953">
                  <c:v>42</c:v>
                </c:pt>
                <c:pt idx="10954">
                  <c:v>41</c:v>
                </c:pt>
                <c:pt idx="10955">
                  <c:v>47</c:v>
                </c:pt>
                <c:pt idx="10956">
                  <c:v>46</c:v>
                </c:pt>
                <c:pt idx="10958">
                  <c:v>43.000000000000007</c:v>
                </c:pt>
                <c:pt idx="10959">
                  <c:v>39</c:v>
                </c:pt>
                <c:pt idx="10960">
                  <c:v>40</c:v>
                </c:pt>
                <c:pt idx="10961">
                  <c:v>37</c:v>
                </c:pt>
                <c:pt idx="10962">
                  <c:v>41</c:v>
                </c:pt>
                <c:pt idx="10963">
                  <c:v>38</c:v>
                </c:pt>
                <c:pt idx="10964">
                  <c:v>41</c:v>
                </c:pt>
                <c:pt idx="10965">
                  <c:v>37</c:v>
                </c:pt>
                <c:pt idx="10966">
                  <c:v>35</c:v>
                </c:pt>
                <c:pt idx="10967">
                  <c:v>46</c:v>
                </c:pt>
                <c:pt idx="10968">
                  <c:v>44.999999999999993</c:v>
                </c:pt>
                <c:pt idx="10969">
                  <c:v>44</c:v>
                </c:pt>
                <c:pt idx="10970">
                  <c:v>43</c:v>
                </c:pt>
                <c:pt idx="10971">
                  <c:v>44</c:v>
                </c:pt>
                <c:pt idx="10972">
                  <c:v>45</c:v>
                </c:pt>
                <c:pt idx="10973">
                  <c:v>46</c:v>
                </c:pt>
                <c:pt idx="10974">
                  <c:v>47</c:v>
                </c:pt>
                <c:pt idx="10975">
                  <c:v>48.000000000000007</c:v>
                </c:pt>
                <c:pt idx="10976">
                  <c:v>44.000000000000007</c:v>
                </c:pt>
                <c:pt idx="10977">
                  <c:v>46</c:v>
                </c:pt>
                <c:pt idx="10978">
                  <c:v>50</c:v>
                </c:pt>
                <c:pt idx="10979">
                  <c:v>52</c:v>
                </c:pt>
                <c:pt idx="10980">
                  <c:v>48</c:v>
                </c:pt>
                <c:pt idx="10981">
                  <c:v>61</c:v>
                </c:pt>
                <c:pt idx="10982">
                  <c:v>55.000000000000007</c:v>
                </c:pt>
                <c:pt idx="10983">
                  <c:v>49.000000000000007</c:v>
                </c:pt>
                <c:pt idx="10984">
                  <c:v>55.999999999999993</c:v>
                </c:pt>
                <c:pt idx="10985">
                  <c:v>50</c:v>
                </c:pt>
                <c:pt idx="10986">
                  <c:v>56.000000000000007</c:v>
                </c:pt>
                <c:pt idx="10987">
                  <c:v>53</c:v>
                </c:pt>
                <c:pt idx="10988">
                  <c:v>59</c:v>
                </c:pt>
                <c:pt idx="10989">
                  <c:v>53</c:v>
                </c:pt>
                <c:pt idx="10990">
                  <c:v>47</c:v>
                </c:pt>
                <c:pt idx="10991">
                  <c:v>47.000000000000007</c:v>
                </c:pt>
                <c:pt idx="10992">
                  <c:v>50</c:v>
                </c:pt>
                <c:pt idx="10993">
                  <c:v>54</c:v>
                </c:pt>
                <c:pt idx="10994">
                  <c:v>57.999999999999993</c:v>
                </c:pt>
                <c:pt idx="10995">
                  <c:v>52</c:v>
                </c:pt>
                <c:pt idx="10996">
                  <c:v>55.000000000000007</c:v>
                </c:pt>
                <c:pt idx="10997">
                  <c:v>56.999999999999993</c:v>
                </c:pt>
                <c:pt idx="10998">
                  <c:v>46</c:v>
                </c:pt>
                <c:pt idx="10999">
                  <c:v>33</c:v>
                </c:pt>
                <c:pt idx="11000">
                  <c:v>55.999999999999993</c:v>
                </c:pt>
                <c:pt idx="11001">
                  <c:v>48</c:v>
                </c:pt>
                <c:pt idx="11002">
                  <c:v>48</c:v>
                </c:pt>
                <c:pt idx="11003">
                  <c:v>57.999999999999993</c:v>
                </c:pt>
                <c:pt idx="11004">
                  <c:v>54</c:v>
                </c:pt>
                <c:pt idx="11005">
                  <c:v>52</c:v>
                </c:pt>
                <c:pt idx="11006">
                  <c:v>62</c:v>
                </c:pt>
                <c:pt idx="11007">
                  <c:v>50</c:v>
                </c:pt>
                <c:pt idx="11008">
                  <c:v>53</c:v>
                </c:pt>
                <c:pt idx="11009">
                  <c:v>50</c:v>
                </c:pt>
                <c:pt idx="11010">
                  <c:v>52</c:v>
                </c:pt>
                <c:pt idx="11011">
                  <c:v>52</c:v>
                </c:pt>
                <c:pt idx="11012">
                  <c:v>51</c:v>
                </c:pt>
                <c:pt idx="11013">
                  <c:v>56.000000000000007</c:v>
                </c:pt>
                <c:pt idx="11014">
                  <c:v>49.999999999999993</c:v>
                </c:pt>
                <c:pt idx="11015">
                  <c:v>50</c:v>
                </c:pt>
                <c:pt idx="11016">
                  <c:v>50</c:v>
                </c:pt>
                <c:pt idx="11017">
                  <c:v>54</c:v>
                </c:pt>
                <c:pt idx="11018">
                  <c:v>42.000000000000007</c:v>
                </c:pt>
                <c:pt idx="11019">
                  <c:v>46</c:v>
                </c:pt>
                <c:pt idx="11020">
                  <c:v>46.000000000000007</c:v>
                </c:pt>
                <c:pt idx="11021">
                  <c:v>40.999999999999993</c:v>
                </c:pt>
                <c:pt idx="11022">
                  <c:v>46</c:v>
                </c:pt>
                <c:pt idx="11023">
                  <c:v>54</c:v>
                </c:pt>
                <c:pt idx="11024">
                  <c:v>63.999999999999993</c:v>
                </c:pt>
                <c:pt idx="11025">
                  <c:v>54.999999999999993</c:v>
                </c:pt>
                <c:pt idx="11026">
                  <c:v>61.999999999999993</c:v>
                </c:pt>
                <c:pt idx="11027">
                  <c:v>61</c:v>
                </c:pt>
                <c:pt idx="11028">
                  <c:v>58.000000000000007</c:v>
                </c:pt>
                <c:pt idx="11029">
                  <c:v>47</c:v>
                </c:pt>
                <c:pt idx="11030">
                  <c:v>47</c:v>
                </c:pt>
                <c:pt idx="11031">
                  <c:v>58.000000000000007</c:v>
                </c:pt>
                <c:pt idx="11034">
                  <c:v>50.000000000000007</c:v>
                </c:pt>
                <c:pt idx="11035">
                  <c:v>50.000000000000007</c:v>
                </c:pt>
                <c:pt idx="11036">
                  <c:v>52.000000000000007</c:v>
                </c:pt>
                <c:pt idx="11037">
                  <c:v>50.999999999999993</c:v>
                </c:pt>
                <c:pt idx="11038">
                  <c:v>44.000000000000007</c:v>
                </c:pt>
                <c:pt idx="11039">
                  <c:v>51</c:v>
                </c:pt>
                <c:pt idx="11040">
                  <c:v>52</c:v>
                </c:pt>
                <c:pt idx="11041">
                  <c:v>60.999999999999993</c:v>
                </c:pt>
                <c:pt idx="11042">
                  <c:v>60</c:v>
                </c:pt>
                <c:pt idx="11043">
                  <c:v>61</c:v>
                </c:pt>
                <c:pt idx="11044">
                  <c:v>52.999999999999993</c:v>
                </c:pt>
                <c:pt idx="11045">
                  <c:v>55.999999999999993</c:v>
                </c:pt>
                <c:pt idx="11046">
                  <c:v>61.000000000000007</c:v>
                </c:pt>
                <c:pt idx="11047">
                  <c:v>63.999999999999993</c:v>
                </c:pt>
                <c:pt idx="11048">
                  <c:v>53.999999999999979</c:v>
                </c:pt>
                <c:pt idx="11049">
                  <c:v>52</c:v>
                </c:pt>
                <c:pt idx="11050">
                  <c:v>56.999999999999993</c:v>
                </c:pt>
                <c:pt idx="11051">
                  <c:v>52.999999999999993</c:v>
                </c:pt>
                <c:pt idx="11052">
                  <c:v>61</c:v>
                </c:pt>
                <c:pt idx="11053">
                  <c:v>49.999999999999993</c:v>
                </c:pt>
                <c:pt idx="11054">
                  <c:v>59</c:v>
                </c:pt>
                <c:pt idx="11055">
                  <c:v>52</c:v>
                </c:pt>
                <c:pt idx="11056">
                  <c:v>52.999999999999993</c:v>
                </c:pt>
                <c:pt idx="11057">
                  <c:v>51.999999999999993</c:v>
                </c:pt>
                <c:pt idx="11058">
                  <c:v>61</c:v>
                </c:pt>
                <c:pt idx="11059">
                  <c:v>55.999999999999993</c:v>
                </c:pt>
                <c:pt idx="11060">
                  <c:v>56.999999999999993</c:v>
                </c:pt>
                <c:pt idx="11061">
                  <c:v>64</c:v>
                </c:pt>
                <c:pt idx="11062">
                  <c:v>52.999999999999993</c:v>
                </c:pt>
                <c:pt idx="11063">
                  <c:v>55.000000000000007</c:v>
                </c:pt>
                <c:pt idx="11064">
                  <c:v>61.000000000000007</c:v>
                </c:pt>
                <c:pt idx="11065">
                  <c:v>62.000000000000007</c:v>
                </c:pt>
                <c:pt idx="11066">
                  <c:v>59.000000000000007</c:v>
                </c:pt>
                <c:pt idx="11067">
                  <c:v>59.000000000000007</c:v>
                </c:pt>
                <c:pt idx="11068">
                  <c:v>59.999999999999993</c:v>
                </c:pt>
                <c:pt idx="11069">
                  <c:v>55.000000000000007</c:v>
                </c:pt>
                <c:pt idx="11070">
                  <c:v>59.000000000000007</c:v>
                </c:pt>
                <c:pt idx="11071">
                  <c:v>65.999999999999986</c:v>
                </c:pt>
                <c:pt idx="11072">
                  <c:v>73</c:v>
                </c:pt>
                <c:pt idx="11073">
                  <c:v>73.000000000000014</c:v>
                </c:pt>
                <c:pt idx="11074">
                  <c:v>77.999999999999986</c:v>
                </c:pt>
                <c:pt idx="11075">
                  <c:v>50.000000000000021</c:v>
                </c:pt>
                <c:pt idx="11076">
                  <c:v>51.999999999999979</c:v>
                </c:pt>
                <c:pt idx="11077">
                  <c:v>60.999999999999993</c:v>
                </c:pt>
                <c:pt idx="11078">
                  <c:v>73.999999999999972</c:v>
                </c:pt>
                <c:pt idx="11079">
                  <c:v>64.999999999999986</c:v>
                </c:pt>
                <c:pt idx="11080">
                  <c:v>52</c:v>
                </c:pt>
                <c:pt idx="11081">
                  <c:v>57.000000000000007</c:v>
                </c:pt>
                <c:pt idx="11082">
                  <c:v>57.000000000000007</c:v>
                </c:pt>
                <c:pt idx="11083">
                  <c:v>63.000000000000007</c:v>
                </c:pt>
                <c:pt idx="11084">
                  <c:v>61.000000000000007</c:v>
                </c:pt>
                <c:pt idx="11085">
                  <c:v>50</c:v>
                </c:pt>
                <c:pt idx="11086">
                  <c:v>56.000000000000007</c:v>
                </c:pt>
                <c:pt idx="11087">
                  <c:v>41.999999999999993</c:v>
                </c:pt>
                <c:pt idx="11088">
                  <c:v>68</c:v>
                </c:pt>
                <c:pt idx="11089">
                  <c:v>58.000000000000007</c:v>
                </c:pt>
                <c:pt idx="11090">
                  <c:v>61.999999999999993</c:v>
                </c:pt>
                <c:pt idx="11091">
                  <c:v>65.000000000000014</c:v>
                </c:pt>
                <c:pt idx="11092">
                  <c:v>71</c:v>
                </c:pt>
                <c:pt idx="11093">
                  <c:v>58.000000000000007</c:v>
                </c:pt>
                <c:pt idx="11094">
                  <c:v>62.000000000000007</c:v>
                </c:pt>
                <c:pt idx="11095">
                  <c:v>61.000000000000007</c:v>
                </c:pt>
                <c:pt idx="11096">
                  <c:v>53.000000000000028</c:v>
                </c:pt>
                <c:pt idx="11097">
                  <c:v>65.000000000000014</c:v>
                </c:pt>
                <c:pt idx="11098">
                  <c:v>73</c:v>
                </c:pt>
                <c:pt idx="11099">
                  <c:v>71</c:v>
                </c:pt>
                <c:pt idx="11100">
                  <c:v>71</c:v>
                </c:pt>
                <c:pt idx="11101">
                  <c:v>61.000000000000007</c:v>
                </c:pt>
                <c:pt idx="11102">
                  <c:v>65.000000000000014</c:v>
                </c:pt>
                <c:pt idx="11103">
                  <c:v>62.999999999999993</c:v>
                </c:pt>
                <c:pt idx="11104">
                  <c:v>64</c:v>
                </c:pt>
                <c:pt idx="11105">
                  <c:v>71</c:v>
                </c:pt>
                <c:pt idx="11106">
                  <c:v>48.000000000000007</c:v>
                </c:pt>
                <c:pt idx="11107">
                  <c:v>56.999999999999993</c:v>
                </c:pt>
                <c:pt idx="11108">
                  <c:v>58.000000000000007</c:v>
                </c:pt>
                <c:pt idx="11109">
                  <c:v>74.999999999999986</c:v>
                </c:pt>
                <c:pt idx="11110">
                  <c:v>69</c:v>
                </c:pt>
                <c:pt idx="11111">
                  <c:v>57.999999999999993</c:v>
                </c:pt>
                <c:pt idx="11112">
                  <c:v>79</c:v>
                </c:pt>
                <c:pt idx="11113">
                  <c:v>65.999999999999986</c:v>
                </c:pt>
                <c:pt idx="11114">
                  <c:v>64.999999999999986</c:v>
                </c:pt>
                <c:pt idx="11115">
                  <c:v>67</c:v>
                </c:pt>
                <c:pt idx="11116">
                  <c:v>64</c:v>
                </c:pt>
                <c:pt idx="11117">
                  <c:v>59.000000000000007</c:v>
                </c:pt>
                <c:pt idx="11118">
                  <c:v>55.999999999999993</c:v>
                </c:pt>
                <c:pt idx="11119">
                  <c:v>65</c:v>
                </c:pt>
                <c:pt idx="11120">
                  <c:v>61.000000000000007</c:v>
                </c:pt>
                <c:pt idx="11121">
                  <c:v>61.000000000000007</c:v>
                </c:pt>
                <c:pt idx="11122">
                  <c:v>66.000000000000014</c:v>
                </c:pt>
                <c:pt idx="11123">
                  <c:v>70</c:v>
                </c:pt>
                <c:pt idx="11124">
                  <c:v>63.000000000000007</c:v>
                </c:pt>
                <c:pt idx="11125">
                  <c:v>69</c:v>
                </c:pt>
                <c:pt idx="11126">
                  <c:v>63.000000000000007</c:v>
                </c:pt>
                <c:pt idx="11127">
                  <c:v>69.999999999999972</c:v>
                </c:pt>
                <c:pt idx="11128">
                  <c:v>64.999999999999986</c:v>
                </c:pt>
                <c:pt idx="11129">
                  <c:v>67.000000000000014</c:v>
                </c:pt>
                <c:pt idx="11130">
                  <c:v>62.999999999999993</c:v>
                </c:pt>
                <c:pt idx="11131">
                  <c:v>60.000000000000007</c:v>
                </c:pt>
                <c:pt idx="11132">
                  <c:v>61.000000000000007</c:v>
                </c:pt>
                <c:pt idx="11133">
                  <c:v>65.999999999999986</c:v>
                </c:pt>
                <c:pt idx="11134">
                  <c:v>69</c:v>
                </c:pt>
                <c:pt idx="11135">
                  <c:v>59.999999999999993</c:v>
                </c:pt>
                <c:pt idx="11136">
                  <c:v>69</c:v>
                </c:pt>
                <c:pt idx="11137">
                  <c:v>54.999999999999993</c:v>
                </c:pt>
                <c:pt idx="11138">
                  <c:v>55.000000000000028</c:v>
                </c:pt>
                <c:pt idx="11139">
                  <c:v>66.000000000000014</c:v>
                </c:pt>
                <c:pt idx="11140">
                  <c:v>56.999999999999993</c:v>
                </c:pt>
                <c:pt idx="11141">
                  <c:v>57.999999999999993</c:v>
                </c:pt>
                <c:pt idx="11142">
                  <c:v>54.999999999999993</c:v>
                </c:pt>
                <c:pt idx="11143">
                  <c:v>59.000000000000007</c:v>
                </c:pt>
                <c:pt idx="11144">
                  <c:v>63.000000000000043</c:v>
                </c:pt>
                <c:pt idx="11145">
                  <c:v>60.000000000000007</c:v>
                </c:pt>
                <c:pt idx="11146">
                  <c:v>69.000000000000043</c:v>
                </c:pt>
                <c:pt idx="11147">
                  <c:v>64.000000000000014</c:v>
                </c:pt>
                <c:pt idx="11148">
                  <c:v>64.000000000000014</c:v>
                </c:pt>
                <c:pt idx="11149">
                  <c:v>75</c:v>
                </c:pt>
                <c:pt idx="11150">
                  <c:v>44.999999999999972</c:v>
                </c:pt>
                <c:pt idx="11151">
                  <c:v>58.000000000000007</c:v>
                </c:pt>
                <c:pt idx="11152">
                  <c:v>61.999999999999957</c:v>
                </c:pt>
                <c:pt idx="11153">
                  <c:v>39.000000000000007</c:v>
                </c:pt>
                <c:pt idx="11154">
                  <c:v>69</c:v>
                </c:pt>
                <c:pt idx="11155">
                  <c:v>70.000000000000014</c:v>
                </c:pt>
                <c:pt idx="11156">
                  <c:v>70</c:v>
                </c:pt>
                <c:pt idx="11157">
                  <c:v>69</c:v>
                </c:pt>
                <c:pt idx="11158">
                  <c:v>78.000000000000028</c:v>
                </c:pt>
                <c:pt idx="11159">
                  <c:v>60.999999999999993</c:v>
                </c:pt>
                <c:pt idx="11160">
                  <c:v>64.000000000000014</c:v>
                </c:pt>
                <c:pt idx="11161">
                  <c:v>60.000000000000007</c:v>
                </c:pt>
                <c:pt idx="11162">
                  <c:v>75.999999999999972</c:v>
                </c:pt>
                <c:pt idx="11163">
                  <c:v>62.999999999999993</c:v>
                </c:pt>
                <c:pt idx="11164">
                  <c:v>54</c:v>
                </c:pt>
                <c:pt idx="11165">
                  <c:v>64.000000000000014</c:v>
                </c:pt>
                <c:pt idx="11166">
                  <c:v>54</c:v>
                </c:pt>
                <c:pt idx="11167">
                  <c:v>54</c:v>
                </c:pt>
                <c:pt idx="11168">
                  <c:v>49.000000000000021</c:v>
                </c:pt>
                <c:pt idx="11169">
                  <c:v>46</c:v>
                </c:pt>
                <c:pt idx="11170">
                  <c:v>52.999999999999979</c:v>
                </c:pt>
                <c:pt idx="11171">
                  <c:v>29.999999999999979</c:v>
                </c:pt>
                <c:pt idx="11172">
                  <c:v>54</c:v>
                </c:pt>
                <c:pt idx="11173">
                  <c:v>55.000000000000028</c:v>
                </c:pt>
                <c:pt idx="11174">
                  <c:v>62.000000000000007</c:v>
                </c:pt>
                <c:pt idx="11175">
                  <c:v>54</c:v>
                </c:pt>
                <c:pt idx="11176">
                  <c:v>56.000000000000007</c:v>
                </c:pt>
                <c:pt idx="11177">
                  <c:v>60.999999999999993</c:v>
                </c:pt>
                <c:pt idx="11178">
                  <c:v>60.000000000000007</c:v>
                </c:pt>
                <c:pt idx="11179">
                  <c:v>48.999999999999979</c:v>
                </c:pt>
                <c:pt idx="11180">
                  <c:v>44.999999999999972</c:v>
                </c:pt>
                <c:pt idx="11181">
                  <c:v>33.000000000000007</c:v>
                </c:pt>
                <c:pt idx="11182">
                  <c:v>62.000000000000007</c:v>
                </c:pt>
                <c:pt idx="11183">
                  <c:v>52.999999999999979</c:v>
                </c:pt>
                <c:pt idx="11184">
                  <c:v>52</c:v>
                </c:pt>
                <c:pt idx="11185">
                  <c:v>40.000000000000043</c:v>
                </c:pt>
                <c:pt idx="11186">
                  <c:v>54.999999999999993</c:v>
                </c:pt>
                <c:pt idx="11187">
                  <c:v>43.000000000000007</c:v>
                </c:pt>
                <c:pt idx="11188">
                  <c:v>45.000000000000007</c:v>
                </c:pt>
                <c:pt idx="11189">
                  <c:v>46.000000000000021</c:v>
                </c:pt>
                <c:pt idx="11190">
                  <c:v>39.999999999999993</c:v>
                </c:pt>
                <c:pt idx="11191">
                  <c:v>47.999999999999979</c:v>
                </c:pt>
                <c:pt idx="11192">
                  <c:v>52.999999999999979</c:v>
                </c:pt>
                <c:pt idx="11193">
                  <c:v>67.999999999999972</c:v>
                </c:pt>
                <c:pt idx="11194">
                  <c:v>64.000000000000014</c:v>
                </c:pt>
                <c:pt idx="11195">
                  <c:v>49.000000000000021</c:v>
                </c:pt>
                <c:pt idx="11196">
                  <c:v>43.999999999999993</c:v>
                </c:pt>
                <c:pt idx="11197">
                  <c:v>52.999999999999979</c:v>
                </c:pt>
                <c:pt idx="11198">
                  <c:v>48.999999999999979</c:v>
                </c:pt>
                <c:pt idx="11199">
                  <c:v>41.000000000000007</c:v>
                </c:pt>
                <c:pt idx="11200">
                  <c:v>47.000000000000021</c:v>
                </c:pt>
                <c:pt idx="11201">
                  <c:v>53.000000000000028</c:v>
                </c:pt>
                <c:pt idx="11202">
                  <c:v>54</c:v>
                </c:pt>
                <c:pt idx="11203">
                  <c:v>51.000000000000021</c:v>
                </c:pt>
                <c:pt idx="11204">
                  <c:v>46</c:v>
                </c:pt>
                <c:pt idx="11205">
                  <c:v>46.999999999999972</c:v>
                </c:pt>
                <c:pt idx="11206">
                  <c:v>68.000000000000014</c:v>
                </c:pt>
                <c:pt idx="11207">
                  <c:v>48.999999999999979</c:v>
                </c:pt>
                <c:pt idx="11208">
                  <c:v>53.999999999999957</c:v>
                </c:pt>
                <c:pt idx="11209">
                  <c:v>58.000000000000007</c:v>
                </c:pt>
                <c:pt idx="11210">
                  <c:v>56.999999999999993</c:v>
                </c:pt>
                <c:pt idx="11211">
                  <c:v>60.000000000000007</c:v>
                </c:pt>
                <c:pt idx="11212">
                  <c:v>56.000000000000007</c:v>
                </c:pt>
                <c:pt idx="11214">
                  <c:v>56.999999999999993</c:v>
                </c:pt>
                <c:pt idx="11215">
                  <c:v>58.999999999999993</c:v>
                </c:pt>
                <c:pt idx="11216">
                  <c:v>50.999999999999979</c:v>
                </c:pt>
                <c:pt idx="11217">
                  <c:v>60.999999999999993</c:v>
                </c:pt>
                <c:pt idx="11218">
                  <c:v>50.999999999999979</c:v>
                </c:pt>
                <c:pt idx="11219">
                  <c:v>58.999999999999993</c:v>
                </c:pt>
                <c:pt idx="11220">
                  <c:v>48</c:v>
                </c:pt>
                <c:pt idx="11221">
                  <c:v>54</c:v>
                </c:pt>
                <c:pt idx="11222">
                  <c:v>40.999999999999972</c:v>
                </c:pt>
                <c:pt idx="11223">
                  <c:v>47.000000000000021</c:v>
                </c:pt>
                <c:pt idx="11224">
                  <c:v>54</c:v>
                </c:pt>
                <c:pt idx="11225">
                  <c:v>46</c:v>
                </c:pt>
                <c:pt idx="11226">
                  <c:v>47.000000000000021</c:v>
                </c:pt>
                <c:pt idx="11227">
                  <c:v>57.000000000000028</c:v>
                </c:pt>
                <c:pt idx="11228">
                  <c:v>47.000000000000021</c:v>
                </c:pt>
                <c:pt idx="11229">
                  <c:v>38.000000000000043</c:v>
                </c:pt>
                <c:pt idx="11230">
                  <c:v>40.000000000000043</c:v>
                </c:pt>
                <c:pt idx="11231">
                  <c:v>50</c:v>
                </c:pt>
                <c:pt idx="11232">
                  <c:v>54</c:v>
                </c:pt>
                <c:pt idx="11233">
                  <c:v>53.000000000000028</c:v>
                </c:pt>
                <c:pt idx="11234">
                  <c:v>46</c:v>
                </c:pt>
                <c:pt idx="11235">
                  <c:v>54</c:v>
                </c:pt>
                <c:pt idx="11236">
                  <c:v>52.999999999999979</c:v>
                </c:pt>
                <c:pt idx="11237">
                  <c:v>49.000000000000021</c:v>
                </c:pt>
                <c:pt idx="11238">
                  <c:v>54</c:v>
                </c:pt>
                <c:pt idx="11239">
                  <c:v>50</c:v>
                </c:pt>
                <c:pt idx="11240">
                  <c:v>53.999999999999957</c:v>
                </c:pt>
                <c:pt idx="11241">
                  <c:v>29.999999999999979</c:v>
                </c:pt>
                <c:pt idx="11242">
                  <c:v>54</c:v>
                </c:pt>
                <c:pt idx="11243">
                  <c:v>52.999999999999979</c:v>
                </c:pt>
                <c:pt idx="11244">
                  <c:v>54.999999999999993</c:v>
                </c:pt>
                <c:pt idx="11245">
                  <c:v>50.000000000000043</c:v>
                </c:pt>
                <c:pt idx="11246">
                  <c:v>52.999999999999979</c:v>
                </c:pt>
                <c:pt idx="11247">
                  <c:v>53.000000000000028</c:v>
                </c:pt>
                <c:pt idx="11248">
                  <c:v>50</c:v>
                </c:pt>
                <c:pt idx="11249">
                  <c:v>57.000000000000028</c:v>
                </c:pt>
                <c:pt idx="11250">
                  <c:v>54.999999999999993</c:v>
                </c:pt>
                <c:pt idx="11251">
                  <c:v>48.999999999999979</c:v>
                </c:pt>
                <c:pt idx="11252">
                  <c:v>40.000000000000043</c:v>
                </c:pt>
                <c:pt idx="11253">
                  <c:v>50</c:v>
                </c:pt>
                <c:pt idx="11254">
                  <c:v>54.999999999999993</c:v>
                </c:pt>
                <c:pt idx="11255">
                  <c:v>46.999999999999972</c:v>
                </c:pt>
                <c:pt idx="11256">
                  <c:v>43.000000000000007</c:v>
                </c:pt>
                <c:pt idx="11257">
                  <c:v>56.999999999999993</c:v>
                </c:pt>
                <c:pt idx="11258">
                  <c:v>50</c:v>
                </c:pt>
                <c:pt idx="11259">
                  <c:v>50</c:v>
                </c:pt>
                <c:pt idx="11260">
                  <c:v>50</c:v>
                </c:pt>
                <c:pt idx="11261">
                  <c:v>48.999999999999979</c:v>
                </c:pt>
                <c:pt idx="11262">
                  <c:v>52</c:v>
                </c:pt>
                <c:pt idx="11263">
                  <c:v>60.000000000000007</c:v>
                </c:pt>
                <c:pt idx="11264">
                  <c:v>54</c:v>
                </c:pt>
                <c:pt idx="11265">
                  <c:v>46</c:v>
                </c:pt>
                <c:pt idx="11266">
                  <c:v>46</c:v>
                </c:pt>
                <c:pt idx="11267">
                  <c:v>47.999999999999957</c:v>
                </c:pt>
                <c:pt idx="11268">
                  <c:v>57.000000000000028</c:v>
                </c:pt>
                <c:pt idx="11269">
                  <c:v>62.999999999999993</c:v>
                </c:pt>
                <c:pt idx="11270">
                  <c:v>37.999999999999993</c:v>
                </c:pt>
                <c:pt idx="11271">
                  <c:v>54</c:v>
                </c:pt>
                <c:pt idx="11272">
                  <c:v>44.999999999999972</c:v>
                </c:pt>
                <c:pt idx="11273">
                  <c:v>66.000000000000014</c:v>
                </c:pt>
                <c:pt idx="11274">
                  <c:v>60.000000000000007</c:v>
                </c:pt>
                <c:pt idx="11275">
                  <c:v>56.999999999999993</c:v>
                </c:pt>
                <c:pt idx="11276">
                  <c:v>46.999999999999972</c:v>
                </c:pt>
                <c:pt idx="11277">
                  <c:v>65.000000000000028</c:v>
                </c:pt>
                <c:pt idx="11278">
                  <c:v>58.999999999999993</c:v>
                </c:pt>
                <c:pt idx="11279">
                  <c:v>51.000000000000021</c:v>
                </c:pt>
                <c:pt idx="11280">
                  <c:v>54</c:v>
                </c:pt>
                <c:pt idx="11281">
                  <c:v>59.000000000000028</c:v>
                </c:pt>
                <c:pt idx="11282">
                  <c:v>46</c:v>
                </c:pt>
                <c:pt idx="11283">
                  <c:v>41.999999999999993</c:v>
                </c:pt>
                <c:pt idx="11284">
                  <c:v>48.999999999999979</c:v>
                </c:pt>
                <c:pt idx="11285">
                  <c:v>41.999999999999993</c:v>
                </c:pt>
                <c:pt idx="11286">
                  <c:v>60.000000000000007</c:v>
                </c:pt>
                <c:pt idx="11289">
                  <c:v>60.000000000000007</c:v>
                </c:pt>
                <c:pt idx="11290">
                  <c:v>58.000000000000007</c:v>
                </c:pt>
                <c:pt idx="11291">
                  <c:v>52</c:v>
                </c:pt>
                <c:pt idx="11292">
                  <c:v>58.000000000000007</c:v>
                </c:pt>
                <c:pt idx="11293">
                  <c:v>54.999999999999993</c:v>
                </c:pt>
                <c:pt idx="11294">
                  <c:v>50.999999999999979</c:v>
                </c:pt>
                <c:pt idx="11295">
                  <c:v>50.999999999999979</c:v>
                </c:pt>
                <c:pt idx="11296">
                  <c:v>48</c:v>
                </c:pt>
                <c:pt idx="11297">
                  <c:v>58.000000000000007</c:v>
                </c:pt>
                <c:pt idx="11298">
                  <c:v>62.999999999999993</c:v>
                </c:pt>
                <c:pt idx="11299">
                  <c:v>50.999999999999979</c:v>
                </c:pt>
                <c:pt idx="11300">
                  <c:v>64.999999999999986</c:v>
                </c:pt>
                <c:pt idx="11301">
                  <c:v>61.999999999999957</c:v>
                </c:pt>
                <c:pt idx="11302">
                  <c:v>54</c:v>
                </c:pt>
                <c:pt idx="11304">
                  <c:v>50.999999999999979</c:v>
                </c:pt>
                <c:pt idx="11305">
                  <c:v>60.999999999999993</c:v>
                </c:pt>
                <c:pt idx="11306">
                  <c:v>55.999999999999957</c:v>
                </c:pt>
                <c:pt idx="11307">
                  <c:v>63.999999999999972</c:v>
                </c:pt>
                <c:pt idx="11308">
                  <c:v>61.000000000000028</c:v>
                </c:pt>
                <c:pt idx="11309">
                  <c:v>62.999999999999993</c:v>
                </c:pt>
                <c:pt idx="11310">
                  <c:v>54.999999999999993</c:v>
                </c:pt>
                <c:pt idx="11311">
                  <c:v>51.999999999999957</c:v>
                </c:pt>
                <c:pt idx="11312">
                  <c:v>62.000000000000007</c:v>
                </c:pt>
                <c:pt idx="11313">
                  <c:v>60.999999999999993</c:v>
                </c:pt>
                <c:pt idx="11314">
                  <c:v>67</c:v>
                </c:pt>
                <c:pt idx="11315">
                  <c:v>62.000000000000007</c:v>
                </c:pt>
                <c:pt idx="11316">
                  <c:v>67</c:v>
                </c:pt>
                <c:pt idx="11317">
                  <c:v>56.999999999999993</c:v>
                </c:pt>
                <c:pt idx="11318">
                  <c:v>64.999999999999986</c:v>
                </c:pt>
                <c:pt idx="11319">
                  <c:v>58.999999999999993</c:v>
                </c:pt>
                <c:pt idx="11320">
                  <c:v>60.000000000000007</c:v>
                </c:pt>
                <c:pt idx="11321">
                  <c:v>64.000000000000014</c:v>
                </c:pt>
                <c:pt idx="11322">
                  <c:v>61.000000000000028</c:v>
                </c:pt>
                <c:pt idx="11323">
                  <c:v>52.999999999999979</c:v>
                </c:pt>
                <c:pt idx="11324">
                  <c:v>52.999999999999979</c:v>
                </c:pt>
                <c:pt idx="11325">
                  <c:v>59.000000000000028</c:v>
                </c:pt>
                <c:pt idx="11326">
                  <c:v>54.999999999999993</c:v>
                </c:pt>
                <c:pt idx="11327">
                  <c:v>60.000000000000007</c:v>
                </c:pt>
                <c:pt idx="11328">
                  <c:v>56.999999999999993</c:v>
                </c:pt>
                <c:pt idx="11329">
                  <c:v>60.999999999999993</c:v>
                </c:pt>
                <c:pt idx="11330">
                  <c:v>64.999999999999986</c:v>
                </c:pt>
                <c:pt idx="11331">
                  <c:v>53.999999999999957</c:v>
                </c:pt>
                <c:pt idx="11332">
                  <c:v>53.000000000000028</c:v>
                </c:pt>
                <c:pt idx="11333">
                  <c:v>55.000000000000028</c:v>
                </c:pt>
                <c:pt idx="11334">
                  <c:v>59.000000000000028</c:v>
                </c:pt>
                <c:pt idx="11335">
                  <c:v>53.999999999999957</c:v>
                </c:pt>
                <c:pt idx="11336">
                  <c:v>54.999999999999993</c:v>
                </c:pt>
                <c:pt idx="11337">
                  <c:v>49.999999999999957</c:v>
                </c:pt>
                <c:pt idx="11338">
                  <c:v>55.999999999999957</c:v>
                </c:pt>
                <c:pt idx="11339">
                  <c:v>46</c:v>
                </c:pt>
                <c:pt idx="11340">
                  <c:v>56.000000000000007</c:v>
                </c:pt>
                <c:pt idx="11341">
                  <c:v>58.999999999999993</c:v>
                </c:pt>
                <c:pt idx="11342">
                  <c:v>52.999999999999979</c:v>
                </c:pt>
                <c:pt idx="11343">
                  <c:v>53.000000000000028</c:v>
                </c:pt>
                <c:pt idx="11344">
                  <c:v>56.999999999999993</c:v>
                </c:pt>
                <c:pt idx="11345">
                  <c:v>52</c:v>
                </c:pt>
                <c:pt idx="11346">
                  <c:v>61.000000000000028</c:v>
                </c:pt>
                <c:pt idx="11347">
                  <c:v>52</c:v>
                </c:pt>
                <c:pt idx="11348">
                  <c:v>60.000000000000007</c:v>
                </c:pt>
                <c:pt idx="11349">
                  <c:v>54.999999999999993</c:v>
                </c:pt>
                <c:pt idx="11350">
                  <c:v>62.000000000000007</c:v>
                </c:pt>
                <c:pt idx="11351">
                  <c:v>68.000000000000014</c:v>
                </c:pt>
                <c:pt idx="11352">
                  <c:v>56.000000000000007</c:v>
                </c:pt>
                <c:pt idx="11353">
                  <c:v>56.000000000000007</c:v>
                </c:pt>
                <c:pt idx="11354">
                  <c:v>62.999999999999993</c:v>
                </c:pt>
                <c:pt idx="11355">
                  <c:v>50</c:v>
                </c:pt>
                <c:pt idx="11356">
                  <c:v>56.999999999999993</c:v>
                </c:pt>
                <c:pt idx="11357">
                  <c:v>57.999999999999957</c:v>
                </c:pt>
                <c:pt idx="11358">
                  <c:v>56.999999999999993</c:v>
                </c:pt>
                <c:pt idx="11359">
                  <c:v>54</c:v>
                </c:pt>
                <c:pt idx="11360">
                  <c:v>66.000000000000014</c:v>
                </c:pt>
                <c:pt idx="11361">
                  <c:v>61.999999999999957</c:v>
                </c:pt>
                <c:pt idx="11362">
                  <c:v>55.000000000000028</c:v>
                </c:pt>
                <c:pt idx="11363">
                  <c:v>59.000000000000028</c:v>
                </c:pt>
                <c:pt idx="11364">
                  <c:v>56.000000000000007</c:v>
                </c:pt>
                <c:pt idx="11365">
                  <c:v>60.999999999999993</c:v>
                </c:pt>
                <c:pt idx="11366">
                  <c:v>54.999999999999993</c:v>
                </c:pt>
                <c:pt idx="11367">
                  <c:v>55.999999999999957</c:v>
                </c:pt>
                <c:pt idx="11368">
                  <c:v>54.999999999999993</c:v>
                </c:pt>
                <c:pt idx="11369">
                  <c:v>62.999999999999993</c:v>
                </c:pt>
                <c:pt idx="11370">
                  <c:v>60.999999999999993</c:v>
                </c:pt>
                <c:pt idx="11371">
                  <c:v>58.000000000000007</c:v>
                </c:pt>
                <c:pt idx="11372">
                  <c:v>50.999999999999979</c:v>
                </c:pt>
                <c:pt idx="11373">
                  <c:v>58.999999999999993</c:v>
                </c:pt>
                <c:pt idx="11374">
                  <c:v>54.999999999999993</c:v>
                </c:pt>
                <c:pt idx="11375">
                  <c:v>60.999999999999993</c:v>
                </c:pt>
                <c:pt idx="11376">
                  <c:v>56.999999999999993</c:v>
                </c:pt>
                <c:pt idx="11377">
                  <c:v>62.000000000000007</c:v>
                </c:pt>
                <c:pt idx="11378">
                  <c:v>59.000000000000028</c:v>
                </c:pt>
                <c:pt idx="11379">
                  <c:v>54</c:v>
                </c:pt>
                <c:pt idx="11380">
                  <c:v>54.999999999999993</c:v>
                </c:pt>
                <c:pt idx="11381">
                  <c:v>58.000000000000007</c:v>
                </c:pt>
                <c:pt idx="11382">
                  <c:v>58.000000000000007</c:v>
                </c:pt>
                <c:pt idx="11383">
                  <c:v>62.999999999999993</c:v>
                </c:pt>
                <c:pt idx="11384">
                  <c:v>52</c:v>
                </c:pt>
                <c:pt idx="11385">
                  <c:v>52.999999999999979</c:v>
                </c:pt>
                <c:pt idx="11386">
                  <c:v>58.999999999999993</c:v>
                </c:pt>
                <c:pt idx="11387">
                  <c:v>56.000000000000007</c:v>
                </c:pt>
                <c:pt idx="11388">
                  <c:v>53.000000000000028</c:v>
                </c:pt>
                <c:pt idx="11389">
                  <c:v>48</c:v>
                </c:pt>
                <c:pt idx="11390">
                  <c:v>54</c:v>
                </c:pt>
                <c:pt idx="11391">
                  <c:v>50</c:v>
                </c:pt>
                <c:pt idx="11392">
                  <c:v>61.999999999999957</c:v>
                </c:pt>
                <c:pt idx="11393">
                  <c:v>56.000000000000007</c:v>
                </c:pt>
                <c:pt idx="11394">
                  <c:v>56.999999999999993</c:v>
                </c:pt>
                <c:pt idx="11395">
                  <c:v>60.000000000000007</c:v>
                </c:pt>
                <c:pt idx="11396">
                  <c:v>54.999999999999993</c:v>
                </c:pt>
                <c:pt idx="11397">
                  <c:v>56.000000000000007</c:v>
                </c:pt>
                <c:pt idx="11398">
                  <c:v>60.000000000000007</c:v>
                </c:pt>
                <c:pt idx="11399">
                  <c:v>58.999999999999993</c:v>
                </c:pt>
                <c:pt idx="11400">
                  <c:v>55.000000000000028</c:v>
                </c:pt>
                <c:pt idx="11401">
                  <c:v>50.999999999999979</c:v>
                </c:pt>
                <c:pt idx="11402">
                  <c:v>60.000000000000007</c:v>
                </c:pt>
                <c:pt idx="11403">
                  <c:v>59.999999999999957</c:v>
                </c:pt>
                <c:pt idx="11404">
                  <c:v>59.000000000000028</c:v>
                </c:pt>
                <c:pt idx="11405">
                  <c:v>55.000000000000028</c:v>
                </c:pt>
                <c:pt idx="11406">
                  <c:v>57.000000000000028</c:v>
                </c:pt>
                <c:pt idx="11407">
                  <c:v>57.000000000000028</c:v>
                </c:pt>
                <c:pt idx="11408">
                  <c:v>58.000000000000007</c:v>
                </c:pt>
                <c:pt idx="11409">
                  <c:v>57.999999999999957</c:v>
                </c:pt>
                <c:pt idx="11410">
                  <c:v>64.000000000000014</c:v>
                </c:pt>
                <c:pt idx="11411">
                  <c:v>60.999999999999993</c:v>
                </c:pt>
                <c:pt idx="11412">
                  <c:v>58.999999999999993</c:v>
                </c:pt>
                <c:pt idx="11413">
                  <c:v>62.999999999999993</c:v>
                </c:pt>
                <c:pt idx="11414">
                  <c:v>63.000000000000043</c:v>
                </c:pt>
                <c:pt idx="11415">
                  <c:v>54.999999999999993</c:v>
                </c:pt>
                <c:pt idx="11416">
                  <c:v>55.000000000000028</c:v>
                </c:pt>
                <c:pt idx="11417">
                  <c:v>62.000000000000007</c:v>
                </c:pt>
                <c:pt idx="11418">
                  <c:v>53.999999999999957</c:v>
                </c:pt>
                <c:pt idx="11419">
                  <c:v>56.999999999999993</c:v>
                </c:pt>
                <c:pt idx="11420">
                  <c:v>58.000000000000007</c:v>
                </c:pt>
                <c:pt idx="11421">
                  <c:v>62.999999999999993</c:v>
                </c:pt>
                <c:pt idx="11422">
                  <c:v>58.999999999999993</c:v>
                </c:pt>
                <c:pt idx="11423">
                  <c:v>66.000000000000014</c:v>
                </c:pt>
                <c:pt idx="11424">
                  <c:v>71.999999999999972</c:v>
                </c:pt>
                <c:pt idx="11425">
                  <c:v>67</c:v>
                </c:pt>
                <c:pt idx="11426">
                  <c:v>62.000000000000007</c:v>
                </c:pt>
                <c:pt idx="11427">
                  <c:v>61.999999999999957</c:v>
                </c:pt>
                <c:pt idx="11428">
                  <c:v>56.000000000000007</c:v>
                </c:pt>
                <c:pt idx="11429">
                  <c:v>70.000000000000014</c:v>
                </c:pt>
                <c:pt idx="11430">
                  <c:v>69.999999999999972</c:v>
                </c:pt>
                <c:pt idx="11431">
                  <c:v>62.000000000000007</c:v>
                </c:pt>
                <c:pt idx="11432">
                  <c:v>65.000000000000028</c:v>
                </c:pt>
                <c:pt idx="11433">
                  <c:v>67</c:v>
                </c:pt>
                <c:pt idx="11434">
                  <c:v>68.000000000000014</c:v>
                </c:pt>
                <c:pt idx="11435">
                  <c:v>58.000000000000007</c:v>
                </c:pt>
                <c:pt idx="11436">
                  <c:v>62.999999999999993</c:v>
                </c:pt>
                <c:pt idx="11437">
                  <c:v>54</c:v>
                </c:pt>
                <c:pt idx="11438">
                  <c:v>67</c:v>
                </c:pt>
                <c:pt idx="11439">
                  <c:v>58.999999999999993</c:v>
                </c:pt>
                <c:pt idx="11440">
                  <c:v>59.000000000000028</c:v>
                </c:pt>
                <c:pt idx="11441">
                  <c:v>60.999999999999993</c:v>
                </c:pt>
                <c:pt idx="11442">
                  <c:v>59.999999999999957</c:v>
                </c:pt>
                <c:pt idx="11443">
                  <c:v>60.999999999999993</c:v>
                </c:pt>
                <c:pt idx="11444">
                  <c:v>46.999999999999972</c:v>
                </c:pt>
                <c:pt idx="11445">
                  <c:v>64.999999999999986</c:v>
                </c:pt>
                <c:pt idx="11446">
                  <c:v>56.000000000000007</c:v>
                </c:pt>
                <c:pt idx="11447">
                  <c:v>67</c:v>
                </c:pt>
                <c:pt idx="11448">
                  <c:v>60.999999999999993</c:v>
                </c:pt>
                <c:pt idx="11449">
                  <c:v>55.999999999999957</c:v>
                </c:pt>
                <c:pt idx="11450">
                  <c:v>58.000000000000007</c:v>
                </c:pt>
                <c:pt idx="11451">
                  <c:v>62.000000000000007</c:v>
                </c:pt>
                <c:pt idx="11452">
                  <c:v>58.000000000000007</c:v>
                </c:pt>
                <c:pt idx="11453">
                  <c:v>50</c:v>
                </c:pt>
                <c:pt idx="11454">
                  <c:v>55.000000000000028</c:v>
                </c:pt>
                <c:pt idx="11455">
                  <c:v>56.000000000000007</c:v>
                </c:pt>
                <c:pt idx="11456">
                  <c:v>63.999999999999972</c:v>
                </c:pt>
                <c:pt idx="11457">
                  <c:v>53.000000000000028</c:v>
                </c:pt>
                <c:pt idx="11458">
                  <c:v>58.000000000000007</c:v>
                </c:pt>
                <c:pt idx="11459">
                  <c:v>51.999999999999957</c:v>
                </c:pt>
                <c:pt idx="11460">
                  <c:v>50.999999999999979</c:v>
                </c:pt>
                <c:pt idx="11461">
                  <c:v>58.000000000000007</c:v>
                </c:pt>
                <c:pt idx="11462">
                  <c:v>62.000000000000007</c:v>
                </c:pt>
                <c:pt idx="11463">
                  <c:v>59.000000000000028</c:v>
                </c:pt>
                <c:pt idx="11464">
                  <c:v>56.999999999999993</c:v>
                </c:pt>
                <c:pt idx="11465">
                  <c:v>52.999999999999979</c:v>
                </c:pt>
                <c:pt idx="11466">
                  <c:v>61.000000000000028</c:v>
                </c:pt>
                <c:pt idx="11467">
                  <c:v>52.999999999999979</c:v>
                </c:pt>
                <c:pt idx="11468">
                  <c:v>60.999999999999993</c:v>
                </c:pt>
                <c:pt idx="11469">
                  <c:v>52</c:v>
                </c:pt>
                <c:pt idx="11470">
                  <c:v>52</c:v>
                </c:pt>
                <c:pt idx="11471">
                  <c:v>52</c:v>
                </c:pt>
                <c:pt idx="11472">
                  <c:v>54</c:v>
                </c:pt>
                <c:pt idx="11475">
                  <c:v>50</c:v>
                </c:pt>
                <c:pt idx="11476">
                  <c:v>58.000000000000007</c:v>
                </c:pt>
                <c:pt idx="11477">
                  <c:v>56.000000000000007</c:v>
                </c:pt>
                <c:pt idx="11479">
                  <c:v>53.000000000000028</c:v>
                </c:pt>
                <c:pt idx="11480">
                  <c:v>52</c:v>
                </c:pt>
                <c:pt idx="11481">
                  <c:v>60.999999999999993</c:v>
                </c:pt>
                <c:pt idx="11482">
                  <c:v>54</c:v>
                </c:pt>
                <c:pt idx="11483">
                  <c:v>52</c:v>
                </c:pt>
                <c:pt idx="11484">
                  <c:v>55.999999999999957</c:v>
                </c:pt>
                <c:pt idx="11485">
                  <c:v>60.999999999999993</c:v>
                </c:pt>
                <c:pt idx="11486">
                  <c:v>58.000000000000007</c:v>
                </c:pt>
                <c:pt idx="11487">
                  <c:v>55.000000000000028</c:v>
                </c:pt>
                <c:pt idx="11488">
                  <c:v>59.000000000000028</c:v>
                </c:pt>
                <c:pt idx="11489">
                  <c:v>58.000000000000007</c:v>
                </c:pt>
                <c:pt idx="11490">
                  <c:v>61.000000000000028</c:v>
                </c:pt>
                <c:pt idx="11491">
                  <c:v>59.000000000000028</c:v>
                </c:pt>
                <c:pt idx="11492">
                  <c:v>56.000000000000007</c:v>
                </c:pt>
                <c:pt idx="11493">
                  <c:v>54.999999999999993</c:v>
                </c:pt>
                <c:pt idx="11494">
                  <c:v>60.000000000000007</c:v>
                </c:pt>
                <c:pt idx="11495">
                  <c:v>56.999999999999993</c:v>
                </c:pt>
                <c:pt idx="11496">
                  <c:v>47.000000000000021</c:v>
                </c:pt>
                <c:pt idx="11497">
                  <c:v>58.000000000000007</c:v>
                </c:pt>
                <c:pt idx="11498">
                  <c:v>53.999999999999957</c:v>
                </c:pt>
                <c:pt idx="11499">
                  <c:v>57.999999999999957</c:v>
                </c:pt>
                <c:pt idx="11500">
                  <c:v>50</c:v>
                </c:pt>
                <c:pt idx="11501">
                  <c:v>50</c:v>
                </c:pt>
                <c:pt idx="11502">
                  <c:v>62.000000000000007</c:v>
                </c:pt>
                <c:pt idx="11503">
                  <c:v>59.000000000000028</c:v>
                </c:pt>
                <c:pt idx="11504">
                  <c:v>52.999999999999979</c:v>
                </c:pt>
                <c:pt idx="11505">
                  <c:v>60.000000000000007</c:v>
                </c:pt>
                <c:pt idx="11506">
                  <c:v>60.999999999999993</c:v>
                </c:pt>
                <c:pt idx="11507">
                  <c:v>60.000000000000007</c:v>
                </c:pt>
                <c:pt idx="11508">
                  <c:v>54.999999999999993</c:v>
                </c:pt>
                <c:pt idx="11509">
                  <c:v>54</c:v>
                </c:pt>
                <c:pt idx="11510">
                  <c:v>47.000000000000021</c:v>
                </c:pt>
                <c:pt idx="11511">
                  <c:v>54</c:v>
                </c:pt>
                <c:pt idx="11512">
                  <c:v>50</c:v>
                </c:pt>
                <c:pt idx="11513">
                  <c:v>51.000000000000021</c:v>
                </c:pt>
                <c:pt idx="11514">
                  <c:v>48</c:v>
                </c:pt>
                <c:pt idx="11515">
                  <c:v>55.000000000000028</c:v>
                </c:pt>
                <c:pt idx="11516">
                  <c:v>47.000000000000021</c:v>
                </c:pt>
                <c:pt idx="11517">
                  <c:v>36.000000000000028</c:v>
                </c:pt>
                <c:pt idx="11518">
                  <c:v>56.000000000000007</c:v>
                </c:pt>
                <c:pt idx="11519">
                  <c:v>52.999999999999979</c:v>
                </c:pt>
                <c:pt idx="11520">
                  <c:v>49.000000000000021</c:v>
                </c:pt>
                <c:pt idx="11521">
                  <c:v>37.999999999999993</c:v>
                </c:pt>
                <c:pt idx="11522">
                  <c:v>51.000000000000021</c:v>
                </c:pt>
                <c:pt idx="11523">
                  <c:v>49.000000000000021</c:v>
                </c:pt>
                <c:pt idx="11524">
                  <c:v>41.999999999999993</c:v>
                </c:pt>
                <c:pt idx="11525">
                  <c:v>45.000000000000007</c:v>
                </c:pt>
                <c:pt idx="11526">
                  <c:v>44.000000000000043</c:v>
                </c:pt>
                <c:pt idx="11527">
                  <c:v>46</c:v>
                </c:pt>
                <c:pt idx="11528">
                  <c:v>50.999999999999979</c:v>
                </c:pt>
                <c:pt idx="11529">
                  <c:v>50</c:v>
                </c:pt>
                <c:pt idx="11530">
                  <c:v>50</c:v>
                </c:pt>
                <c:pt idx="11531">
                  <c:v>51.000000000000021</c:v>
                </c:pt>
                <c:pt idx="11532">
                  <c:v>44.999999999999972</c:v>
                </c:pt>
                <c:pt idx="11533">
                  <c:v>43.999999999999993</c:v>
                </c:pt>
                <c:pt idx="11534">
                  <c:v>46</c:v>
                </c:pt>
                <c:pt idx="11535">
                  <c:v>46.999999999999972</c:v>
                </c:pt>
                <c:pt idx="11536">
                  <c:v>46</c:v>
                </c:pt>
                <c:pt idx="11537">
                  <c:v>43.999999999999993</c:v>
                </c:pt>
                <c:pt idx="11538">
                  <c:v>52</c:v>
                </c:pt>
                <c:pt idx="11539">
                  <c:v>50</c:v>
                </c:pt>
                <c:pt idx="11540">
                  <c:v>47.000000000000021</c:v>
                </c:pt>
                <c:pt idx="11541">
                  <c:v>50</c:v>
                </c:pt>
                <c:pt idx="11544">
                  <c:v>56.999999999999993</c:v>
                </c:pt>
                <c:pt idx="11545">
                  <c:v>54</c:v>
                </c:pt>
                <c:pt idx="11546">
                  <c:v>51.000000000000021</c:v>
                </c:pt>
                <c:pt idx="11547">
                  <c:v>56.000000000000007</c:v>
                </c:pt>
                <c:pt idx="11548">
                  <c:v>49.000000000000021</c:v>
                </c:pt>
                <c:pt idx="11549">
                  <c:v>46.999999999999972</c:v>
                </c:pt>
                <c:pt idx="11550">
                  <c:v>58.000000000000007</c:v>
                </c:pt>
                <c:pt idx="11551">
                  <c:v>48</c:v>
                </c:pt>
                <c:pt idx="11552">
                  <c:v>49.000000000000021</c:v>
                </c:pt>
                <c:pt idx="11553">
                  <c:v>58.000000000000007</c:v>
                </c:pt>
                <c:pt idx="11554">
                  <c:v>56.999999999999993</c:v>
                </c:pt>
                <c:pt idx="11555">
                  <c:v>52</c:v>
                </c:pt>
                <c:pt idx="11556">
                  <c:v>57.999999999999957</c:v>
                </c:pt>
                <c:pt idx="11557">
                  <c:v>55.999999999999957</c:v>
                </c:pt>
                <c:pt idx="11558">
                  <c:v>47.000000000000021</c:v>
                </c:pt>
                <c:pt idx="11559">
                  <c:v>52</c:v>
                </c:pt>
                <c:pt idx="11560">
                  <c:v>55.999999999999957</c:v>
                </c:pt>
                <c:pt idx="11561">
                  <c:v>56.999999999999993</c:v>
                </c:pt>
                <c:pt idx="11562">
                  <c:v>47.000000000000021</c:v>
                </c:pt>
                <c:pt idx="11563">
                  <c:v>50.999999999999979</c:v>
                </c:pt>
                <c:pt idx="11564">
                  <c:v>54</c:v>
                </c:pt>
                <c:pt idx="11566">
                  <c:v>50.999999999999979</c:v>
                </c:pt>
                <c:pt idx="11567">
                  <c:v>46.999999999999972</c:v>
                </c:pt>
                <c:pt idx="11568">
                  <c:v>54</c:v>
                </c:pt>
                <c:pt idx="11569">
                  <c:v>48.999999999999979</c:v>
                </c:pt>
                <c:pt idx="11570">
                  <c:v>53.999999999999957</c:v>
                </c:pt>
                <c:pt idx="11571">
                  <c:v>50</c:v>
                </c:pt>
                <c:pt idx="11572">
                  <c:v>56.000000000000007</c:v>
                </c:pt>
                <c:pt idx="11573">
                  <c:v>50</c:v>
                </c:pt>
                <c:pt idx="11574">
                  <c:v>56.000000000000007</c:v>
                </c:pt>
                <c:pt idx="11575">
                  <c:v>43.999999999999993</c:v>
                </c:pt>
                <c:pt idx="11576">
                  <c:v>53.000000000000028</c:v>
                </c:pt>
                <c:pt idx="11577">
                  <c:v>53.999999999999957</c:v>
                </c:pt>
                <c:pt idx="11578">
                  <c:v>51.000000000000021</c:v>
                </c:pt>
                <c:pt idx="11579">
                  <c:v>50</c:v>
                </c:pt>
                <c:pt idx="11580">
                  <c:v>50.999999999999979</c:v>
                </c:pt>
                <c:pt idx="11581">
                  <c:v>54</c:v>
                </c:pt>
                <c:pt idx="11582">
                  <c:v>50.999999999999979</c:v>
                </c:pt>
                <c:pt idx="11583">
                  <c:v>44.999999999999972</c:v>
                </c:pt>
                <c:pt idx="11584">
                  <c:v>54</c:v>
                </c:pt>
                <c:pt idx="11585">
                  <c:v>57.000000000000028</c:v>
                </c:pt>
                <c:pt idx="11586">
                  <c:v>48.999999999999979</c:v>
                </c:pt>
                <c:pt idx="11587">
                  <c:v>46</c:v>
                </c:pt>
                <c:pt idx="11588">
                  <c:v>41.999999999999993</c:v>
                </c:pt>
                <c:pt idx="11589">
                  <c:v>49.000000000000021</c:v>
                </c:pt>
                <c:pt idx="11590">
                  <c:v>45.000000000000007</c:v>
                </c:pt>
                <c:pt idx="11591">
                  <c:v>52</c:v>
                </c:pt>
                <c:pt idx="11592">
                  <c:v>56.000000000000007</c:v>
                </c:pt>
                <c:pt idx="11593">
                  <c:v>60.000000000000007</c:v>
                </c:pt>
                <c:pt idx="11594">
                  <c:v>59.000000000000028</c:v>
                </c:pt>
                <c:pt idx="11595">
                  <c:v>58.000000000000007</c:v>
                </c:pt>
                <c:pt idx="11596">
                  <c:v>64.000000000000014</c:v>
                </c:pt>
                <c:pt idx="11597">
                  <c:v>76.000000000000028</c:v>
                </c:pt>
                <c:pt idx="11598">
                  <c:v>77.999999999999986</c:v>
                </c:pt>
                <c:pt idx="11599">
                  <c:v>71</c:v>
                </c:pt>
                <c:pt idx="11600">
                  <c:v>77</c:v>
                </c:pt>
                <c:pt idx="11601">
                  <c:v>74.000000000000028</c:v>
                </c:pt>
                <c:pt idx="11602">
                  <c:v>80.000000000000028</c:v>
                </c:pt>
                <c:pt idx="11603">
                  <c:v>75</c:v>
                </c:pt>
                <c:pt idx="11604">
                  <c:v>72.000000000000014</c:v>
                </c:pt>
                <c:pt idx="11605">
                  <c:v>77</c:v>
                </c:pt>
                <c:pt idx="11606">
                  <c:v>81</c:v>
                </c:pt>
                <c:pt idx="11607">
                  <c:v>83.999999999999986</c:v>
                </c:pt>
                <c:pt idx="11608">
                  <c:v>72.999999999999957</c:v>
                </c:pt>
                <c:pt idx="11609">
                  <c:v>73.999999999999972</c:v>
                </c:pt>
                <c:pt idx="11610">
                  <c:v>68.000000000000014</c:v>
                </c:pt>
                <c:pt idx="11611">
                  <c:v>67.999999999999972</c:v>
                </c:pt>
                <c:pt idx="11612">
                  <c:v>65.999999999999972</c:v>
                </c:pt>
                <c:pt idx="11613">
                  <c:v>64.000000000000014</c:v>
                </c:pt>
                <c:pt idx="11614">
                  <c:v>63.999999999999972</c:v>
                </c:pt>
                <c:pt idx="11615">
                  <c:v>66.000000000000014</c:v>
                </c:pt>
                <c:pt idx="11616">
                  <c:v>64.000000000000014</c:v>
                </c:pt>
                <c:pt idx="11617">
                  <c:v>64.999999999999986</c:v>
                </c:pt>
                <c:pt idx="11618">
                  <c:v>66.000000000000014</c:v>
                </c:pt>
                <c:pt idx="11619">
                  <c:v>64.999999999999986</c:v>
                </c:pt>
                <c:pt idx="11620">
                  <c:v>67</c:v>
                </c:pt>
                <c:pt idx="11621">
                  <c:v>65.999999999999972</c:v>
                </c:pt>
                <c:pt idx="11622">
                  <c:v>67</c:v>
                </c:pt>
                <c:pt idx="11623">
                  <c:v>65.999999999999972</c:v>
                </c:pt>
                <c:pt idx="11624">
                  <c:v>67</c:v>
                </c:pt>
                <c:pt idx="11625">
                  <c:v>70.000000000000014</c:v>
                </c:pt>
                <c:pt idx="11626">
                  <c:v>71</c:v>
                </c:pt>
                <c:pt idx="11627">
                  <c:v>71</c:v>
                </c:pt>
                <c:pt idx="11628">
                  <c:v>71.999999999999972</c:v>
                </c:pt>
                <c:pt idx="11629">
                  <c:v>71.999999999999972</c:v>
                </c:pt>
                <c:pt idx="11630">
                  <c:v>71</c:v>
                </c:pt>
                <c:pt idx="11631">
                  <c:v>73.000000000000043</c:v>
                </c:pt>
                <c:pt idx="11632">
                  <c:v>77</c:v>
                </c:pt>
                <c:pt idx="11633">
                  <c:v>79.999999999999986</c:v>
                </c:pt>
                <c:pt idx="11634">
                  <c:v>79.999999999999986</c:v>
                </c:pt>
                <c:pt idx="11635">
                  <c:v>75</c:v>
                </c:pt>
                <c:pt idx="11636">
                  <c:v>77</c:v>
                </c:pt>
                <c:pt idx="11637">
                  <c:v>74.000000000000028</c:v>
                </c:pt>
                <c:pt idx="11638">
                  <c:v>75</c:v>
                </c:pt>
                <c:pt idx="11639">
                  <c:v>73</c:v>
                </c:pt>
                <c:pt idx="11640">
                  <c:v>71</c:v>
                </c:pt>
                <c:pt idx="11641">
                  <c:v>71</c:v>
                </c:pt>
                <c:pt idx="11642">
                  <c:v>71.999999999999972</c:v>
                </c:pt>
                <c:pt idx="11643">
                  <c:v>71.999999999999972</c:v>
                </c:pt>
                <c:pt idx="11644">
                  <c:v>71</c:v>
                </c:pt>
                <c:pt idx="11645">
                  <c:v>71</c:v>
                </c:pt>
                <c:pt idx="11646">
                  <c:v>71</c:v>
                </c:pt>
                <c:pt idx="11647">
                  <c:v>69.999999999999972</c:v>
                </c:pt>
                <c:pt idx="11648">
                  <c:v>69.999999999999972</c:v>
                </c:pt>
                <c:pt idx="11649">
                  <c:v>71</c:v>
                </c:pt>
                <c:pt idx="11650">
                  <c:v>72.999999999999957</c:v>
                </c:pt>
                <c:pt idx="11651">
                  <c:v>71</c:v>
                </c:pt>
                <c:pt idx="11652">
                  <c:v>71.999999999999972</c:v>
                </c:pt>
                <c:pt idx="11653">
                  <c:v>71</c:v>
                </c:pt>
                <c:pt idx="11654">
                  <c:v>70.000000000000014</c:v>
                </c:pt>
                <c:pt idx="11655">
                  <c:v>72.000000000000014</c:v>
                </c:pt>
                <c:pt idx="11656">
                  <c:v>72.000000000000014</c:v>
                </c:pt>
                <c:pt idx="11657">
                  <c:v>70.000000000000014</c:v>
                </c:pt>
                <c:pt idx="11659">
                  <c:v>73</c:v>
                </c:pt>
                <c:pt idx="11660">
                  <c:v>69.999999999999972</c:v>
                </c:pt>
                <c:pt idx="11661">
                  <c:v>70.000000000000014</c:v>
                </c:pt>
                <c:pt idx="11662">
                  <c:v>70.000000000000014</c:v>
                </c:pt>
                <c:pt idx="11663">
                  <c:v>68.000000000000014</c:v>
                </c:pt>
                <c:pt idx="11664">
                  <c:v>72.000000000000014</c:v>
                </c:pt>
                <c:pt idx="11665">
                  <c:v>72.000000000000014</c:v>
                </c:pt>
                <c:pt idx="11666">
                  <c:v>73</c:v>
                </c:pt>
                <c:pt idx="11667">
                  <c:v>73.999999999999972</c:v>
                </c:pt>
                <c:pt idx="11668">
                  <c:v>77</c:v>
                </c:pt>
                <c:pt idx="11669">
                  <c:v>79</c:v>
                </c:pt>
                <c:pt idx="11670">
                  <c:v>75</c:v>
                </c:pt>
                <c:pt idx="11671">
                  <c:v>81</c:v>
                </c:pt>
                <c:pt idx="11672">
                  <c:v>79</c:v>
                </c:pt>
                <c:pt idx="11673">
                  <c:v>81</c:v>
                </c:pt>
                <c:pt idx="11674">
                  <c:v>76.000000000000028</c:v>
                </c:pt>
                <c:pt idx="11675">
                  <c:v>79</c:v>
                </c:pt>
                <c:pt idx="11676">
                  <c:v>79</c:v>
                </c:pt>
                <c:pt idx="11677">
                  <c:v>79</c:v>
                </c:pt>
                <c:pt idx="11678">
                  <c:v>76.999999999999957</c:v>
                </c:pt>
                <c:pt idx="11679">
                  <c:v>77.999999999999986</c:v>
                </c:pt>
                <c:pt idx="11680">
                  <c:v>77.999999999999986</c:v>
                </c:pt>
                <c:pt idx="11681">
                  <c:v>76.000000000000028</c:v>
                </c:pt>
                <c:pt idx="11682">
                  <c:v>75.999999999999972</c:v>
                </c:pt>
                <c:pt idx="11683">
                  <c:v>77.999999999999986</c:v>
                </c:pt>
                <c:pt idx="11684">
                  <c:v>75.999999999999972</c:v>
                </c:pt>
                <c:pt idx="11685">
                  <c:v>73.999999999999972</c:v>
                </c:pt>
                <c:pt idx="11686">
                  <c:v>73.999999999999972</c:v>
                </c:pt>
                <c:pt idx="11687">
                  <c:v>74.000000000000028</c:v>
                </c:pt>
                <c:pt idx="11688">
                  <c:v>71.999999999999972</c:v>
                </c:pt>
                <c:pt idx="11689">
                  <c:v>75</c:v>
                </c:pt>
                <c:pt idx="11690">
                  <c:v>74.000000000000028</c:v>
                </c:pt>
                <c:pt idx="11691">
                  <c:v>74.000000000000028</c:v>
                </c:pt>
                <c:pt idx="11692">
                  <c:v>73</c:v>
                </c:pt>
                <c:pt idx="11693">
                  <c:v>75.999999999999972</c:v>
                </c:pt>
                <c:pt idx="11694">
                  <c:v>75</c:v>
                </c:pt>
                <c:pt idx="11695">
                  <c:v>76.000000000000028</c:v>
                </c:pt>
                <c:pt idx="11696">
                  <c:v>74.000000000000028</c:v>
                </c:pt>
                <c:pt idx="11714">
                  <c:v>74.000000000000028</c:v>
                </c:pt>
                <c:pt idx="11715">
                  <c:v>76.000000000000028</c:v>
                </c:pt>
                <c:pt idx="11716">
                  <c:v>75</c:v>
                </c:pt>
                <c:pt idx="11717">
                  <c:v>80.000000000000028</c:v>
                </c:pt>
                <c:pt idx="11718">
                  <c:v>81.999999999999986</c:v>
                </c:pt>
                <c:pt idx="11721">
                  <c:v>83.999999999999986</c:v>
                </c:pt>
                <c:pt idx="11722">
                  <c:v>83</c:v>
                </c:pt>
                <c:pt idx="11723">
                  <c:v>89.000000000000014</c:v>
                </c:pt>
                <c:pt idx="11724">
                  <c:v>85.999999999999986</c:v>
                </c:pt>
                <c:pt idx="11725">
                  <c:v>83.999999999999986</c:v>
                </c:pt>
                <c:pt idx="11728">
                  <c:v>89.999999999999986</c:v>
                </c:pt>
                <c:pt idx="11729">
                  <c:v>89.000000000000014</c:v>
                </c:pt>
                <c:pt idx="11730">
                  <c:v>87.999999999999986</c:v>
                </c:pt>
                <c:pt idx="11731">
                  <c:v>83.999999999999986</c:v>
                </c:pt>
                <c:pt idx="11732">
                  <c:v>74.000000000000028</c:v>
                </c:pt>
                <c:pt idx="11735">
                  <c:v>77</c:v>
                </c:pt>
                <c:pt idx="11736">
                  <c:v>75</c:v>
                </c:pt>
                <c:pt idx="11737">
                  <c:v>79</c:v>
                </c:pt>
                <c:pt idx="11738">
                  <c:v>78.000000000000028</c:v>
                </c:pt>
                <c:pt idx="11739">
                  <c:v>79</c:v>
                </c:pt>
                <c:pt idx="11742">
                  <c:v>81.999999999999986</c:v>
                </c:pt>
                <c:pt idx="11743">
                  <c:v>81.999999999999986</c:v>
                </c:pt>
                <c:pt idx="11744">
                  <c:v>81.999999999999986</c:v>
                </c:pt>
                <c:pt idx="11745">
                  <c:v>84.000000000000028</c:v>
                </c:pt>
                <c:pt idx="11746">
                  <c:v>83</c:v>
                </c:pt>
                <c:pt idx="11749">
                  <c:v>83</c:v>
                </c:pt>
                <c:pt idx="11753">
                  <c:v>75</c:v>
                </c:pt>
                <c:pt idx="11756">
                  <c:v>83.999999999999986</c:v>
                </c:pt>
                <c:pt idx="11759">
                  <c:v>86.000000000000028</c:v>
                </c:pt>
                <c:pt idx="11760">
                  <c:v>89.000000000000014</c:v>
                </c:pt>
                <c:pt idx="11763">
                  <c:v>84.999999999999972</c:v>
                </c:pt>
                <c:pt idx="11764">
                  <c:v>85.000000000000014</c:v>
                </c:pt>
                <c:pt idx="11765">
                  <c:v>83.999999999999986</c:v>
                </c:pt>
                <c:pt idx="11766">
                  <c:v>89.000000000000014</c:v>
                </c:pt>
                <c:pt idx="11767">
                  <c:v>87.000000000000014</c:v>
                </c:pt>
                <c:pt idx="11770">
                  <c:v>89.000000000000014</c:v>
                </c:pt>
                <c:pt idx="11771">
                  <c:v>87.000000000000014</c:v>
                </c:pt>
                <c:pt idx="11772">
                  <c:v>85.000000000000014</c:v>
                </c:pt>
                <c:pt idx="11773">
                  <c:v>83.999999999999986</c:v>
                </c:pt>
                <c:pt idx="11774">
                  <c:v>83</c:v>
                </c:pt>
                <c:pt idx="11775">
                  <c:v>81.999999999999986</c:v>
                </c:pt>
                <c:pt idx="11776">
                  <c:v>83</c:v>
                </c:pt>
                <c:pt idx="11777">
                  <c:v>79.999999999999986</c:v>
                </c:pt>
                <c:pt idx="11778">
                  <c:v>79.999999999999986</c:v>
                </c:pt>
                <c:pt idx="11779">
                  <c:v>78.000000000000028</c:v>
                </c:pt>
                <c:pt idx="11780">
                  <c:v>79</c:v>
                </c:pt>
                <c:pt idx="11781">
                  <c:v>79</c:v>
                </c:pt>
                <c:pt idx="11782">
                  <c:v>77.999999999999986</c:v>
                </c:pt>
                <c:pt idx="11783">
                  <c:v>79.999999999999986</c:v>
                </c:pt>
                <c:pt idx="11784">
                  <c:v>79.999999999999986</c:v>
                </c:pt>
                <c:pt idx="11785">
                  <c:v>81</c:v>
                </c:pt>
                <c:pt idx="11786">
                  <c:v>76.000000000000028</c:v>
                </c:pt>
                <c:pt idx="11787">
                  <c:v>75.999999999999972</c:v>
                </c:pt>
                <c:pt idx="11788">
                  <c:v>79</c:v>
                </c:pt>
                <c:pt idx="11789">
                  <c:v>76.000000000000028</c:v>
                </c:pt>
                <c:pt idx="11790">
                  <c:v>75.999999999999972</c:v>
                </c:pt>
                <c:pt idx="11791">
                  <c:v>77</c:v>
                </c:pt>
                <c:pt idx="11792">
                  <c:v>75.999999999999972</c:v>
                </c:pt>
                <c:pt idx="11793">
                  <c:v>73</c:v>
                </c:pt>
                <c:pt idx="11794">
                  <c:v>72.000000000000014</c:v>
                </c:pt>
                <c:pt idx="11795">
                  <c:v>71</c:v>
                </c:pt>
                <c:pt idx="11796">
                  <c:v>71</c:v>
                </c:pt>
                <c:pt idx="11797">
                  <c:v>70.000000000000014</c:v>
                </c:pt>
                <c:pt idx="11798">
                  <c:v>71</c:v>
                </c:pt>
                <c:pt idx="11799">
                  <c:v>73.999999999999972</c:v>
                </c:pt>
                <c:pt idx="11800">
                  <c:v>74.000000000000028</c:v>
                </c:pt>
                <c:pt idx="11801">
                  <c:v>72.000000000000014</c:v>
                </c:pt>
                <c:pt idx="11802">
                  <c:v>71</c:v>
                </c:pt>
                <c:pt idx="11803">
                  <c:v>71.999999999999972</c:v>
                </c:pt>
                <c:pt idx="11804">
                  <c:v>73</c:v>
                </c:pt>
              </c:numCache>
            </c:numRef>
          </c:val>
          <c:smooth val="0"/>
          <c:extLst>
            <c:ext xmlns:c16="http://schemas.microsoft.com/office/drawing/2014/chart" uri="{C3380CC4-5D6E-409C-BE32-E72D297353CC}">
              <c16:uniqueId val="{00000002-C604-45DA-8BDB-7FEC45605F51}"/>
            </c:ext>
          </c:extLst>
        </c:ser>
        <c:ser>
          <c:idx val="1"/>
          <c:order val="1"/>
          <c:tx>
            <c:strRef>
              <c:f>Sheet1!$C$1</c:f>
              <c:strCache>
                <c:ptCount val="1"/>
                <c:pt idx="0">
                  <c:v>Italy</c:v>
                </c:pt>
              </c:strCache>
            </c:strRef>
          </c:tx>
          <c:spPr>
            <a:ln w="19050">
              <a:solidFill>
                <a:schemeClr val="accent4"/>
              </a:solidFill>
            </a:ln>
          </c:spPr>
          <c:marker>
            <c:symbol val="none"/>
          </c:marker>
          <c:dLbls>
            <c:dLbl>
              <c:idx val="11695"/>
              <c:layout>
                <c:manualLayout>
                  <c:x val="7.4509803921568626E-2"/>
                  <c:y val="1.7504477195020091E-2"/>
                </c:manualLayout>
              </c:layout>
              <c:tx>
                <c:rich>
                  <a:bodyPr/>
                  <a:lstStyle/>
                  <a:p>
                    <a:pPr>
                      <a:defRPr sz="900" b="0" i="0" u="none">
                        <a:solidFill>
                          <a:schemeClr val="tx1">
                            <a:lumMod val="65000"/>
                            <a:lumOff val="35000"/>
                          </a:schemeClr>
                        </a:solidFill>
                        <a:latin typeface="Ubuntu Condensed"/>
                      </a:defRPr>
                    </a:pPr>
                    <a:r>
                      <a:rPr lang="en-US" dirty="0"/>
                      <a:t>115</a:t>
                    </a:r>
                  </a:p>
                </c:rich>
              </c:tx>
              <c:numFmt formatCode="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C604-45DA-8BDB-7FEC45605F51}"/>
                </c:ext>
              </c:extLst>
            </c:dLbl>
            <c:dLbl>
              <c:idx val="13353"/>
              <c:numFmt formatCode="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604-45DA-8BDB-7FEC45605F51}"/>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Sheet1!$A$2:$A$12153</c:f>
              <c:numCache>
                <c:formatCode>yyyy\-mm\-dd</c:formatCode>
                <c:ptCount val="12152"/>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pt idx="11548">
                  <c:v>45390</c:v>
                </c:pt>
                <c:pt idx="11549">
                  <c:v>45391</c:v>
                </c:pt>
                <c:pt idx="11550">
                  <c:v>45392</c:v>
                </c:pt>
                <c:pt idx="11551">
                  <c:v>45393</c:v>
                </c:pt>
                <c:pt idx="11552">
                  <c:v>45394</c:v>
                </c:pt>
                <c:pt idx="11553">
                  <c:v>45397</c:v>
                </c:pt>
                <c:pt idx="11554">
                  <c:v>45398</c:v>
                </c:pt>
                <c:pt idx="11555">
                  <c:v>45399</c:v>
                </c:pt>
                <c:pt idx="11556">
                  <c:v>45400</c:v>
                </c:pt>
                <c:pt idx="11557">
                  <c:v>45401</c:v>
                </c:pt>
                <c:pt idx="11558">
                  <c:v>45404</c:v>
                </c:pt>
                <c:pt idx="11559">
                  <c:v>45405</c:v>
                </c:pt>
                <c:pt idx="11560">
                  <c:v>45406</c:v>
                </c:pt>
                <c:pt idx="11561">
                  <c:v>45407</c:v>
                </c:pt>
                <c:pt idx="11562">
                  <c:v>45408</c:v>
                </c:pt>
                <c:pt idx="11563">
                  <c:v>45411</c:v>
                </c:pt>
                <c:pt idx="11564">
                  <c:v>45412</c:v>
                </c:pt>
                <c:pt idx="11565">
                  <c:v>45413</c:v>
                </c:pt>
                <c:pt idx="11566">
                  <c:v>45414</c:v>
                </c:pt>
                <c:pt idx="11567">
                  <c:v>45415</c:v>
                </c:pt>
                <c:pt idx="11568">
                  <c:v>45418</c:v>
                </c:pt>
                <c:pt idx="11569">
                  <c:v>45419</c:v>
                </c:pt>
                <c:pt idx="11570">
                  <c:v>45420</c:v>
                </c:pt>
                <c:pt idx="11571">
                  <c:v>45421</c:v>
                </c:pt>
                <c:pt idx="11572">
                  <c:v>45422</c:v>
                </c:pt>
                <c:pt idx="11573">
                  <c:v>45425</c:v>
                </c:pt>
                <c:pt idx="11574">
                  <c:v>45426</c:v>
                </c:pt>
                <c:pt idx="11575">
                  <c:v>45427</c:v>
                </c:pt>
                <c:pt idx="11576">
                  <c:v>45428</c:v>
                </c:pt>
                <c:pt idx="11577">
                  <c:v>45429</c:v>
                </c:pt>
                <c:pt idx="11578">
                  <c:v>45432</c:v>
                </c:pt>
                <c:pt idx="11579">
                  <c:v>45433</c:v>
                </c:pt>
                <c:pt idx="11580">
                  <c:v>45434</c:v>
                </c:pt>
                <c:pt idx="11581">
                  <c:v>45435</c:v>
                </c:pt>
                <c:pt idx="11582">
                  <c:v>45436</c:v>
                </c:pt>
                <c:pt idx="11583">
                  <c:v>45439</c:v>
                </c:pt>
                <c:pt idx="11584">
                  <c:v>45440</c:v>
                </c:pt>
                <c:pt idx="11585">
                  <c:v>45441</c:v>
                </c:pt>
                <c:pt idx="11586">
                  <c:v>45442</c:v>
                </c:pt>
                <c:pt idx="11587">
                  <c:v>45443</c:v>
                </c:pt>
                <c:pt idx="11588">
                  <c:v>45446</c:v>
                </c:pt>
                <c:pt idx="11589">
                  <c:v>45447</c:v>
                </c:pt>
                <c:pt idx="11590">
                  <c:v>45448</c:v>
                </c:pt>
                <c:pt idx="11591">
                  <c:v>45449</c:v>
                </c:pt>
                <c:pt idx="11592">
                  <c:v>45450</c:v>
                </c:pt>
                <c:pt idx="11593">
                  <c:v>45453</c:v>
                </c:pt>
                <c:pt idx="11594">
                  <c:v>45454</c:v>
                </c:pt>
                <c:pt idx="11595">
                  <c:v>45455</c:v>
                </c:pt>
                <c:pt idx="11596">
                  <c:v>45456</c:v>
                </c:pt>
                <c:pt idx="11597">
                  <c:v>45457</c:v>
                </c:pt>
                <c:pt idx="11598">
                  <c:v>45460</c:v>
                </c:pt>
                <c:pt idx="11599">
                  <c:v>45461</c:v>
                </c:pt>
                <c:pt idx="11600">
                  <c:v>45462</c:v>
                </c:pt>
                <c:pt idx="11601">
                  <c:v>45463</c:v>
                </c:pt>
                <c:pt idx="11602">
                  <c:v>45464</c:v>
                </c:pt>
                <c:pt idx="11603">
                  <c:v>45467</c:v>
                </c:pt>
                <c:pt idx="11604">
                  <c:v>45468</c:v>
                </c:pt>
                <c:pt idx="11605">
                  <c:v>45469</c:v>
                </c:pt>
                <c:pt idx="11606">
                  <c:v>45470</c:v>
                </c:pt>
                <c:pt idx="11607">
                  <c:v>45471</c:v>
                </c:pt>
                <c:pt idx="11608">
                  <c:v>45474</c:v>
                </c:pt>
                <c:pt idx="11609">
                  <c:v>45475</c:v>
                </c:pt>
                <c:pt idx="11610">
                  <c:v>45476</c:v>
                </c:pt>
                <c:pt idx="11611">
                  <c:v>45477</c:v>
                </c:pt>
                <c:pt idx="11612">
                  <c:v>45478</c:v>
                </c:pt>
                <c:pt idx="11613">
                  <c:v>45481</c:v>
                </c:pt>
                <c:pt idx="11614">
                  <c:v>45482</c:v>
                </c:pt>
                <c:pt idx="11615">
                  <c:v>45483</c:v>
                </c:pt>
                <c:pt idx="11616">
                  <c:v>45484</c:v>
                </c:pt>
                <c:pt idx="11617">
                  <c:v>45485</c:v>
                </c:pt>
                <c:pt idx="11618">
                  <c:v>45488</c:v>
                </c:pt>
                <c:pt idx="11619">
                  <c:v>45489</c:v>
                </c:pt>
                <c:pt idx="11620">
                  <c:v>45490</c:v>
                </c:pt>
                <c:pt idx="11621">
                  <c:v>45491</c:v>
                </c:pt>
                <c:pt idx="11622">
                  <c:v>45492</c:v>
                </c:pt>
                <c:pt idx="11623">
                  <c:v>45495</c:v>
                </c:pt>
                <c:pt idx="11624">
                  <c:v>45496</c:v>
                </c:pt>
                <c:pt idx="11625">
                  <c:v>45497</c:v>
                </c:pt>
                <c:pt idx="11626">
                  <c:v>45498</c:v>
                </c:pt>
                <c:pt idx="11627">
                  <c:v>45499</c:v>
                </c:pt>
                <c:pt idx="11628">
                  <c:v>45502</c:v>
                </c:pt>
                <c:pt idx="11629">
                  <c:v>45503</c:v>
                </c:pt>
                <c:pt idx="11630">
                  <c:v>45504</c:v>
                </c:pt>
                <c:pt idx="11631">
                  <c:v>45505</c:v>
                </c:pt>
                <c:pt idx="11632">
                  <c:v>45506</c:v>
                </c:pt>
                <c:pt idx="11633">
                  <c:v>45509</c:v>
                </c:pt>
                <c:pt idx="11634">
                  <c:v>45510</c:v>
                </c:pt>
                <c:pt idx="11635">
                  <c:v>45511</c:v>
                </c:pt>
                <c:pt idx="11636">
                  <c:v>45512</c:v>
                </c:pt>
                <c:pt idx="11637">
                  <c:v>45513</c:v>
                </c:pt>
                <c:pt idx="11638">
                  <c:v>45516</c:v>
                </c:pt>
                <c:pt idx="11639">
                  <c:v>45517</c:v>
                </c:pt>
                <c:pt idx="11640">
                  <c:v>45518</c:v>
                </c:pt>
                <c:pt idx="11641">
                  <c:v>45519</c:v>
                </c:pt>
                <c:pt idx="11642">
                  <c:v>45520</c:v>
                </c:pt>
                <c:pt idx="11643">
                  <c:v>45523</c:v>
                </c:pt>
                <c:pt idx="11644">
                  <c:v>45524</c:v>
                </c:pt>
                <c:pt idx="11645">
                  <c:v>45525</c:v>
                </c:pt>
                <c:pt idx="11646">
                  <c:v>45526</c:v>
                </c:pt>
                <c:pt idx="11647">
                  <c:v>45527</c:v>
                </c:pt>
                <c:pt idx="11648">
                  <c:v>45530</c:v>
                </c:pt>
                <c:pt idx="11649">
                  <c:v>45531</c:v>
                </c:pt>
                <c:pt idx="11650">
                  <c:v>45532</c:v>
                </c:pt>
                <c:pt idx="11651">
                  <c:v>45533</c:v>
                </c:pt>
                <c:pt idx="11652">
                  <c:v>45534</c:v>
                </c:pt>
                <c:pt idx="11653">
                  <c:v>45537</c:v>
                </c:pt>
                <c:pt idx="11654">
                  <c:v>45538</c:v>
                </c:pt>
                <c:pt idx="11655">
                  <c:v>45539</c:v>
                </c:pt>
                <c:pt idx="11656">
                  <c:v>45540</c:v>
                </c:pt>
                <c:pt idx="11657">
                  <c:v>45541</c:v>
                </c:pt>
                <c:pt idx="11658">
                  <c:v>45544</c:v>
                </c:pt>
                <c:pt idx="11659">
                  <c:v>45545</c:v>
                </c:pt>
                <c:pt idx="11660">
                  <c:v>45546</c:v>
                </c:pt>
                <c:pt idx="11661">
                  <c:v>45547</c:v>
                </c:pt>
                <c:pt idx="11662">
                  <c:v>45548</c:v>
                </c:pt>
                <c:pt idx="11663">
                  <c:v>45551</c:v>
                </c:pt>
                <c:pt idx="11664">
                  <c:v>45552</c:v>
                </c:pt>
                <c:pt idx="11665">
                  <c:v>45553</c:v>
                </c:pt>
                <c:pt idx="11666">
                  <c:v>45554</c:v>
                </c:pt>
                <c:pt idx="11667">
                  <c:v>45555</c:v>
                </c:pt>
                <c:pt idx="11668">
                  <c:v>45558</c:v>
                </c:pt>
                <c:pt idx="11669">
                  <c:v>45559</c:v>
                </c:pt>
                <c:pt idx="11670">
                  <c:v>45560</c:v>
                </c:pt>
                <c:pt idx="11671">
                  <c:v>45561</c:v>
                </c:pt>
                <c:pt idx="11672">
                  <c:v>45562</c:v>
                </c:pt>
                <c:pt idx="11673">
                  <c:v>45565</c:v>
                </c:pt>
                <c:pt idx="11674">
                  <c:v>45566</c:v>
                </c:pt>
                <c:pt idx="11675">
                  <c:v>45567</c:v>
                </c:pt>
                <c:pt idx="11676">
                  <c:v>45568</c:v>
                </c:pt>
                <c:pt idx="11677">
                  <c:v>45569</c:v>
                </c:pt>
                <c:pt idx="11678">
                  <c:v>45572</c:v>
                </c:pt>
                <c:pt idx="11679">
                  <c:v>45573</c:v>
                </c:pt>
                <c:pt idx="11680">
                  <c:v>45574</c:v>
                </c:pt>
                <c:pt idx="11681">
                  <c:v>45575</c:v>
                </c:pt>
                <c:pt idx="11682">
                  <c:v>45576</c:v>
                </c:pt>
                <c:pt idx="11683">
                  <c:v>45579</c:v>
                </c:pt>
                <c:pt idx="11684">
                  <c:v>45580</c:v>
                </c:pt>
                <c:pt idx="11685">
                  <c:v>45581</c:v>
                </c:pt>
                <c:pt idx="11686">
                  <c:v>45582</c:v>
                </c:pt>
                <c:pt idx="11687">
                  <c:v>45583</c:v>
                </c:pt>
                <c:pt idx="11688">
                  <c:v>45586</c:v>
                </c:pt>
                <c:pt idx="11689">
                  <c:v>45587</c:v>
                </c:pt>
                <c:pt idx="11690">
                  <c:v>45588</c:v>
                </c:pt>
                <c:pt idx="11691">
                  <c:v>45589</c:v>
                </c:pt>
                <c:pt idx="11692">
                  <c:v>45590</c:v>
                </c:pt>
                <c:pt idx="11693">
                  <c:v>45593</c:v>
                </c:pt>
                <c:pt idx="11694">
                  <c:v>45594</c:v>
                </c:pt>
                <c:pt idx="11695">
                  <c:v>45595</c:v>
                </c:pt>
                <c:pt idx="11696">
                  <c:v>45596</c:v>
                </c:pt>
                <c:pt idx="11697">
                  <c:v>45597</c:v>
                </c:pt>
                <c:pt idx="11698">
                  <c:v>45598</c:v>
                </c:pt>
                <c:pt idx="11699">
                  <c:v>45599</c:v>
                </c:pt>
                <c:pt idx="11700">
                  <c:v>45600</c:v>
                </c:pt>
                <c:pt idx="11701">
                  <c:v>45601</c:v>
                </c:pt>
                <c:pt idx="11702">
                  <c:v>45602</c:v>
                </c:pt>
                <c:pt idx="11703">
                  <c:v>45603</c:v>
                </c:pt>
                <c:pt idx="11704">
                  <c:v>45604</c:v>
                </c:pt>
                <c:pt idx="11705">
                  <c:v>45605</c:v>
                </c:pt>
                <c:pt idx="11706">
                  <c:v>45606</c:v>
                </c:pt>
                <c:pt idx="11707">
                  <c:v>45607</c:v>
                </c:pt>
                <c:pt idx="11708">
                  <c:v>45608</c:v>
                </c:pt>
                <c:pt idx="11709">
                  <c:v>45609</c:v>
                </c:pt>
                <c:pt idx="11710">
                  <c:v>45610</c:v>
                </c:pt>
                <c:pt idx="11711">
                  <c:v>45611</c:v>
                </c:pt>
                <c:pt idx="11712">
                  <c:v>45612</c:v>
                </c:pt>
                <c:pt idx="11713">
                  <c:v>45613</c:v>
                </c:pt>
                <c:pt idx="11714">
                  <c:v>45614</c:v>
                </c:pt>
                <c:pt idx="11715">
                  <c:v>45615</c:v>
                </c:pt>
                <c:pt idx="11716">
                  <c:v>45616</c:v>
                </c:pt>
                <c:pt idx="11717">
                  <c:v>45617</c:v>
                </c:pt>
                <c:pt idx="11718">
                  <c:v>45618</c:v>
                </c:pt>
                <c:pt idx="11719">
                  <c:v>45619</c:v>
                </c:pt>
                <c:pt idx="11720">
                  <c:v>45620</c:v>
                </c:pt>
                <c:pt idx="11721">
                  <c:v>45621</c:v>
                </c:pt>
                <c:pt idx="11722">
                  <c:v>45622</c:v>
                </c:pt>
                <c:pt idx="11723">
                  <c:v>45623</c:v>
                </c:pt>
                <c:pt idx="11724">
                  <c:v>45624</c:v>
                </c:pt>
                <c:pt idx="11725">
                  <c:v>45625</c:v>
                </c:pt>
                <c:pt idx="11726">
                  <c:v>45626</c:v>
                </c:pt>
                <c:pt idx="11727">
                  <c:v>45627</c:v>
                </c:pt>
                <c:pt idx="11728">
                  <c:v>45628</c:v>
                </c:pt>
                <c:pt idx="11729">
                  <c:v>45629</c:v>
                </c:pt>
                <c:pt idx="11730">
                  <c:v>45630</c:v>
                </c:pt>
                <c:pt idx="11731">
                  <c:v>45631</c:v>
                </c:pt>
                <c:pt idx="11732">
                  <c:v>45632</c:v>
                </c:pt>
                <c:pt idx="11733">
                  <c:v>45633</c:v>
                </c:pt>
                <c:pt idx="11734">
                  <c:v>45634</c:v>
                </c:pt>
                <c:pt idx="11735">
                  <c:v>45635</c:v>
                </c:pt>
                <c:pt idx="11736">
                  <c:v>45636</c:v>
                </c:pt>
                <c:pt idx="11737">
                  <c:v>45637</c:v>
                </c:pt>
                <c:pt idx="11738">
                  <c:v>45638</c:v>
                </c:pt>
                <c:pt idx="11739">
                  <c:v>45639</c:v>
                </c:pt>
                <c:pt idx="11740">
                  <c:v>45640</c:v>
                </c:pt>
                <c:pt idx="11741">
                  <c:v>45641</c:v>
                </c:pt>
                <c:pt idx="11742">
                  <c:v>45642</c:v>
                </c:pt>
                <c:pt idx="11743">
                  <c:v>45643</c:v>
                </c:pt>
                <c:pt idx="11744">
                  <c:v>45644</c:v>
                </c:pt>
                <c:pt idx="11745">
                  <c:v>45645</c:v>
                </c:pt>
                <c:pt idx="11746">
                  <c:v>45646</c:v>
                </c:pt>
                <c:pt idx="11747">
                  <c:v>45647</c:v>
                </c:pt>
                <c:pt idx="11748">
                  <c:v>45648</c:v>
                </c:pt>
                <c:pt idx="11749">
                  <c:v>45649</c:v>
                </c:pt>
                <c:pt idx="11750">
                  <c:v>45650</c:v>
                </c:pt>
                <c:pt idx="11751">
                  <c:v>45651</c:v>
                </c:pt>
                <c:pt idx="11752">
                  <c:v>45652</c:v>
                </c:pt>
                <c:pt idx="11753">
                  <c:v>45653</c:v>
                </c:pt>
                <c:pt idx="11754">
                  <c:v>45654</c:v>
                </c:pt>
                <c:pt idx="11755">
                  <c:v>45655</c:v>
                </c:pt>
                <c:pt idx="11756">
                  <c:v>45656</c:v>
                </c:pt>
                <c:pt idx="11757">
                  <c:v>45657</c:v>
                </c:pt>
                <c:pt idx="11758">
                  <c:v>45658</c:v>
                </c:pt>
                <c:pt idx="11759">
                  <c:v>45659</c:v>
                </c:pt>
                <c:pt idx="11760">
                  <c:v>45660</c:v>
                </c:pt>
                <c:pt idx="11761">
                  <c:v>45661</c:v>
                </c:pt>
                <c:pt idx="11762">
                  <c:v>45662</c:v>
                </c:pt>
                <c:pt idx="11763">
                  <c:v>45663</c:v>
                </c:pt>
                <c:pt idx="11764">
                  <c:v>45664</c:v>
                </c:pt>
                <c:pt idx="11765">
                  <c:v>45665</c:v>
                </c:pt>
                <c:pt idx="11766">
                  <c:v>45666</c:v>
                </c:pt>
                <c:pt idx="11767">
                  <c:v>45667</c:v>
                </c:pt>
                <c:pt idx="11768">
                  <c:v>45668</c:v>
                </c:pt>
                <c:pt idx="11769">
                  <c:v>45669</c:v>
                </c:pt>
                <c:pt idx="11770">
                  <c:v>45670</c:v>
                </c:pt>
                <c:pt idx="11771">
                  <c:v>45671</c:v>
                </c:pt>
                <c:pt idx="11772">
                  <c:v>45672</c:v>
                </c:pt>
                <c:pt idx="11773">
                  <c:v>45673</c:v>
                </c:pt>
                <c:pt idx="11774">
                  <c:v>45674</c:v>
                </c:pt>
                <c:pt idx="11775">
                  <c:v>45677</c:v>
                </c:pt>
                <c:pt idx="11776">
                  <c:v>45678</c:v>
                </c:pt>
                <c:pt idx="11777">
                  <c:v>45679</c:v>
                </c:pt>
                <c:pt idx="11778">
                  <c:v>45680</c:v>
                </c:pt>
                <c:pt idx="11779">
                  <c:v>45681</c:v>
                </c:pt>
                <c:pt idx="11780">
                  <c:v>45684</c:v>
                </c:pt>
                <c:pt idx="11781">
                  <c:v>45685</c:v>
                </c:pt>
                <c:pt idx="11782">
                  <c:v>45686</c:v>
                </c:pt>
                <c:pt idx="11783">
                  <c:v>45687</c:v>
                </c:pt>
                <c:pt idx="11784">
                  <c:v>45688</c:v>
                </c:pt>
                <c:pt idx="11785">
                  <c:v>45691</c:v>
                </c:pt>
                <c:pt idx="11786">
                  <c:v>45692</c:v>
                </c:pt>
                <c:pt idx="11787">
                  <c:v>45693</c:v>
                </c:pt>
                <c:pt idx="11788">
                  <c:v>45694</c:v>
                </c:pt>
                <c:pt idx="11789">
                  <c:v>45695</c:v>
                </c:pt>
                <c:pt idx="11790">
                  <c:v>45698</c:v>
                </c:pt>
                <c:pt idx="11791">
                  <c:v>45699</c:v>
                </c:pt>
                <c:pt idx="11792">
                  <c:v>45700</c:v>
                </c:pt>
                <c:pt idx="11793">
                  <c:v>45701</c:v>
                </c:pt>
                <c:pt idx="11794">
                  <c:v>45702</c:v>
                </c:pt>
                <c:pt idx="11795">
                  <c:v>45705</c:v>
                </c:pt>
                <c:pt idx="11796">
                  <c:v>45706</c:v>
                </c:pt>
                <c:pt idx="11797">
                  <c:v>45707</c:v>
                </c:pt>
                <c:pt idx="11798">
                  <c:v>45708</c:v>
                </c:pt>
                <c:pt idx="11799">
                  <c:v>45709</c:v>
                </c:pt>
                <c:pt idx="11800">
                  <c:v>45712</c:v>
                </c:pt>
                <c:pt idx="11801">
                  <c:v>45713</c:v>
                </c:pt>
                <c:pt idx="11802">
                  <c:v>45714</c:v>
                </c:pt>
                <c:pt idx="11803">
                  <c:v>45715</c:v>
                </c:pt>
                <c:pt idx="11804">
                  <c:v>45716</c:v>
                </c:pt>
                <c:pt idx="11805">
                  <c:v>45719</c:v>
                </c:pt>
              </c:numCache>
            </c:numRef>
          </c:cat>
          <c:val>
            <c:numRef>
              <c:f>Sheet1!$C$2:$C$12153</c:f>
              <c:numCache>
                <c:formatCode>General</c:formatCode>
                <c:ptCount val="12152"/>
                <c:pt idx="2349">
                  <c:v>510.00000000000011</c:v>
                </c:pt>
                <c:pt idx="2350">
                  <c:v>505</c:v>
                </c:pt>
                <c:pt idx="2351">
                  <c:v>506.99999999999989</c:v>
                </c:pt>
                <c:pt idx="2352">
                  <c:v>510.00000000000011</c:v>
                </c:pt>
                <c:pt idx="2353">
                  <c:v>508</c:v>
                </c:pt>
                <c:pt idx="2354">
                  <c:v>507</c:v>
                </c:pt>
                <c:pt idx="2355">
                  <c:v>509</c:v>
                </c:pt>
                <c:pt idx="2356">
                  <c:v>513</c:v>
                </c:pt>
                <c:pt idx="2357">
                  <c:v>517.00000000000011</c:v>
                </c:pt>
                <c:pt idx="2358">
                  <c:v>518.00000000000011</c:v>
                </c:pt>
                <c:pt idx="2359">
                  <c:v>519</c:v>
                </c:pt>
                <c:pt idx="2360">
                  <c:v>517.00000000000011</c:v>
                </c:pt>
                <c:pt idx="2361">
                  <c:v>517</c:v>
                </c:pt>
                <c:pt idx="2362">
                  <c:v>515</c:v>
                </c:pt>
                <c:pt idx="2363">
                  <c:v>518.00000000000011</c:v>
                </c:pt>
                <c:pt idx="2364">
                  <c:v>519</c:v>
                </c:pt>
                <c:pt idx="2365">
                  <c:v>528</c:v>
                </c:pt>
                <c:pt idx="2366">
                  <c:v>531</c:v>
                </c:pt>
                <c:pt idx="2367">
                  <c:v>523.99999999999989</c:v>
                </c:pt>
                <c:pt idx="2368">
                  <c:v>523</c:v>
                </c:pt>
                <c:pt idx="2369">
                  <c:v>525</c:v>
                </c:pt>
                <c:pt idx="2370">
                  <c:v>522</c:v>
                </c:pt>
                <c:pt idx="2371">
                  <c:v>520.99999999999989</c:v>
                </c:pt>
                <c:pt idx="2372">
                  <c:v>520.99999999999989</c:v>
                </c:pt>
                <c:pt idx="2373">
                  <c:v>519</c:v>
                </c:pt>
                <c:pt idx="2374">
                  <c:v>516</c:v>
                </c:pt>
                <c:pt idx="2375">
                  <c:v>521.00000000000011</c:v>
                </c:pt>
                <c:pt idx="2376">
                  <c:v>522.00000000000011</c:v>
                </c:pt>
                <c:pt idx="2377">
                  <c:v>525</c:v>
                </c:pt>
                <c:pt idx="2378">
                  <c:v>529.99999999999989</c:v>
                </c:pt>
                <c:pt idx="2379">
                  <c:v>528.00000000000011</c:v>
                </c:pt>
                <c:pt idx="2380">
                  <c:v>524</c:v>
                </c:pt>
                <c:pt idx="2381">
                  <c:v>519.99999999999989</c:v>
                </c:pt>
                <c:pt idx="2382">
                  <c:v>525</c:v>
                </c:pt>
                <c:pt idx="2383">
                  <c:v>532</c:v>
                </c:pt>
                <c:pt idx="2384">
                  <c:v>535</c:v>
                </c:pt>
                <c:pt idx="2385">
                  <c:v>536</c:v>
                </c:pt>
                <c:pt idx="2386">
                  <c:v>532</c:v>
                </c:pt>
                <c:pt idx="2387">
                  <c:v>533</c:v>
                </c:pt>
                <c:pt idx="2388">
                  <c:v>542.00000000000011</c:v>
                </c:pt>
                <c:pt idx="2389">
                  <c:v>546.99999999999989</c:v>
                </c:pt>
                <c:pt idx="2390">
                  <c:v>537</c:v>
                </c:pt>
                <c:pt idx="2391">
                  <c:v>545</c:v>
                </c:pt>
                <c:pt idx="2392">
                  <c:v>546.99999999999989</c:v>
                </c:pt>
                <c:pt idx="2393">
                  <c:v>550</c:v>
                </c:pt>
                <c:pt idx="2394">
                  <c:v>566.99999999999989</c:v>
                </c:pt>
                <c:pt idx="2395">
                  <c:v>569</c:v>
                </c:pt>
                <c:pt idx="2396">
                  <c:v>580</c:v>
                </c:pt>
                <c:pt idx="2397">
                  <c:v>590</c:v>
                </c:pt>
                <c:pt idx="2398">
                  <c:v>602</c:v>
                </c:pt>
                <c:pt idx="2399">
                  <c:v>594</c:v>
                </c:pt>
                <c:pt idx="2400">
                  <c:v>585</c:v>
                </c:pt>
                <c:pt idx="2401">
                  <c:v>585</c:v>
                </c:pt>
                <c:pt idx="2402">
                  <c:v>577.99999999999989</c:v>
                </c:pt>
                <c:pt idx="2403">
                  <c:v>588</c:v>
                </c:pt>
                <c:pt idx="2404">
                  <c:v>583</c:v>
                </c:pt>
                <c:pt idx="2405">
                  <c:v>586.99999999999989</c:v>
                </c:pt>
                <c:pt idx="2406">
                  <c:v>589</c:v>
                </c:pt>
                <c:pt idx="2407">
                  <c:v>594</c:v>
                </c:pt>
                <c:pt idx="2408">
                  <c:v>590</c:v>
                </c:pt>
                <c:pt idx="2409">
                  <c:v>590</c:v>
                </c:pt>
                <c:pt idx="2410">
                  <c:v>596</c:v>
                </c:pt>
                <c:pt idx="2411">
                  <c:v>597</c:v>
                </c:pt>
                <c:pt idx="2412">
                  <c:v>590</c:v>
                </c:pt>
                <c:pt idx="2413">
                  <c:v>578.99999999999989</c:v>
                </c:pt>
                <c:pt idx="2414">
                  <c:v>594</c:v>
                </c:pt>
                <c:pt idx="2415">
                  <c:v>595.99999999999989</c:v>
                </c:pt>
                <c:pt idx="2416">
                  <c:v>605</c:v>
                </c:pt>
                <c:pt idx="2417">
                  <c:v>602</c:v>
                </c:pt>
                <c:pt idx="2418">
                  <c:v>604</c:v>
                </c:pt>
                <c:pt idx="2419">
                  <c:v>600</c:v>
                </c:pt>
                <c:pt idx="2420">
                  <c:v>593</c:v>
                </c:pt>
                <c:pt idx="2421">
                  <c:v>594</c:v>
                </c:pt>
                <c:pt idx="2422">
                  <c:v>600</c:v>
                </c:pt>
                <c:pt idx="2423">
                  <c:v>597</c:v>
                </c:pt>
                <c:pt idx="2424">
                  <c:v>598</c:v>
                </c:pt>
                <c:pt idx="2425">
                  <c:v>592.99999999999989</c:v>
                </c:pt>
                <c:pt idx="2426">
                  <c:v>595.99999999999989</c:v>
                </c:pt>
                <c:pt idx="2427">
                  <c:v>596</c:v>
                </c:pt>
                <c:pt idx="2428">
                  <c:v>595.99999999999989</c:v>
                </c:pt>
                <c:pt idx="2429">
                  <c:v>598.99999999999989</c:v>
                </c:pt>
                <c:pt idx="2430">
                  <c:v>597.99999999999989</c:v>
                </c:pt>
                <c:pt idx="2431">
                  <c:v>594</c:v>
                </c:pt>
                <c:pt idx="2432">
                  <c:v>591</c:v>
                </c:pt>
                <c:pt idx="2433">
                  <c:v>593</c:v>
                </c:pt>
                <c:pt idx="2434">
                  <c:v>593</c:v>
                </c:pt>
                <c:pt idx="2435">
                  <c:v>590</c:v>
                </c:pt>
                <c:pt idx="2436">
                  <c:v>588</c:v>
                </c:pt>
                <c:pt idx="2437">
                  <c:v>589</c:v>
                </c:pt>
                <c:pt idx="2438">
                  <c:v>591.00000000000011</c:v>
                </c:pt>
                <c:pt idx="2439">
                  <c:v>591</c:v>
                </c:pt>
                <c:pt idx="2440">
                  <c:v>590</c:v>
                </c:pt>
                <c:pt idx="2441">
                  <c:v>589</c:v>
                </c:pt>
                <c:pt idx="2442">
                  <c:v>590</c:v>
                </c:pt>
                <c:pt idx="2443">
                  <c:v>587.99999999999989</c:v>
                </c:pt>
                <c:pt idx="2444">
                  <c:v>590</c:v>
                </c:pt>
                <c:pt idx="2445">
                  <c:v>592</c:v>
                </c:pt>
                <c:pt idx="2446">
                  <c:v>591.99999999999989</c:v>
                </c:pt>
                <c:pt idx="2447">
                  <c:v>592.00000000000011</c:v>
                </c:pt>
                <c:pt idx="2448">
                  <c:v>597.00000000000011</c:v>
                </c:pt>
                <c:pt idx="2449">
                  <c:v>614</c:v>
                </c:pt>
                <c:pt idx="2450">
                  <c:v>617</c:v>
                </c:pt>
                <c:pt idx="2451">
                  <c:v>620</c:v>
                </c:pt>
                <c:pt idx="2452">
                  <c:v>615</c:v>
                </c:pt>
                <c:pt idx="2453">
                  <c:v>609.00000000000011</c:v>
                </c:pt>
                <c:pt idx="2454">
                  <c:v>608</c:v>
                </c:pt>
                <c:pt idx="2455">
                  <c:v>603.99999999999989</c:v>
                </c:pt>
                <c:pt idx="2456">
                  <c:v>610</c:v>
                </c:pt>
                <c:pt idx="2457">
                  <c:v>609.00000000000011</c:v>
                </c:pt>
                <c:pt idx="2458">
                  <c:v>609.99999999999989</c:v>
                </c:pt>
                <c:pt idx="2459">
                  <c:v>620.00000000000011</c:v>
                </c:pt>
                <c:pt idx="2460">
                  <c:v>613</c:v>
                </c:pt>
                <c:pt idx="2461">
                  <c:v>614</c:v>
                </c:pt>
                <c:pt idx="2462">
                  <c:v>609</c:v>
                </c:pt>
                <c:pt idx="2463">
                  <c:v>602.99999999999989</c:v>
                </c:pt>
                <c:pt idx="2464">
                  <c:v>603</c:v>
                </c:pt>
                <c:pt idx="2465">
                  <c:v>598</c:v>
                </c:pt>
                <c:pt idx="2466">
                  <c:v>603.99999999999989</c:v>
                </c:pt>
                <c:pt idx="2467">
                  <c:v>601</c:v>
                </c:pt>
                <c:pt idx="2468">
                  <c:v>619</c:v>
                </c:pt>
                <c:pt idx="2469">
                  <c:v>620</c:v>
                </c:pt>
                <c:pt idx="2470">
                  <c:v>625</c:v>
                </c:pt>
                <c:pt idx="2471">
                  <c:v>624</c:v>
                </c:pt>
                <c:pt idx="2472">
                  <c:v>623.99999999999989</c:v>
                </c:pt>
                <c:pt idx="2473">
                  <c:v>619</c:v>
                </c:pt>
                <c:pt idx="2474">
                  <c:v>620</c:v>
                </c:pt>
                <c:pt idx="2475">
                  <c:v>612.99999999999989</c:v>
                </c:pt>
                <c:pt idx="2476">
                  <c:v>616</c:v>
                </c:pt>
                <c:pt idx="2477">
                  <c:v>618</c:v>
                </c:pt>
                <c:pt idx="2478">
                  <c:v>624.00000000000011</c:v>
                </c:pt>
                <c:pt idx="2479">
                  <c:v>638.00000000000011</c:v>
                </c:pt>
                <c:pt idx="2480">
                  <c:v>636</c:v>
                </c:pt>
                <c:pt idx="2481">
                  <c:v>640</c:v>
                </c:pt>
                <c:pt idx="2482">
                  <c:v>640</c:v>
                </c:pt>
                <c:pt idx="2483">
                  <c:v>639</c:v>
                </c:pt>
                <c:pt idx="2484">
                  <c:v>645</c:v>
                </c:pt>
                <c:pt idx="2485">
                  <c:v>643</c:v>
                </c:pt>
                <c:pt idx="2486">
                  <c:v>645</c:v>
                </c:pt>
                <c:pt idx="2487">
                  <c:v>644</c:v>
                </c:pt>
                <c:pt idx="2488">
                  <c:v>645.99999999999989</c:v>
                </c:pt>
                <c:pt idx="2489">
                  <c:v>640</c:v>
                </c:pt>
                <c:pt idx="2490">
                  <c:v>638</c:v>
                </c:pt>
                <c:pt idx="2491">
                  <c:v>637</c:v>
                </c:pt>
                <c:pt idx="2492">
                  <c:v>644</c:v>
                </c:pt>
                <c:pt idx="2493">
                  <c:v>644.99999999999989</c:v>
                </c:pt>
                <c:pt idx="2494">
                  <c:v>642.99999999999989</c:v>
                </c:pt>
                <c:pt idx="2495">
                  <c:v>649</c:v>
                </c:pt>
                <c:pt idx="2496">
                  <c:v>650.00000000000011</c:v>
                </c:pt>
                <c:pt idx="2497">
                  <c:v>648</c:v>
                </c:pt>
                <c:pt idx="2498">
                  <c:v>646.99999999999989</c:v>
                </c:pt>
                <c:pt idx="2499">
                  <c:v>650.99999999999989</c:v>
                </c:pt>
                <c:pt idx="2500">
                  <c:v>654.99999999999989</c:v>
                </c:pt>
                <c:pt idx="2501">
                  <c:v>651</c:v>
                </c:pt>
                <c:pt idx="2502">
                  <c:v>646.00000000000011</c:v>
                </c:pt>
                <c:pt idx="2503">
                  <c:v>643</c:v>
                </c:pt>
                <c:pt idx="2504">
                  <c:v>635</c:v>
                </c:pt>
                <c:pt idx="2505">
                  <c:v>640</c:v>
                </c:pt>
                <c:pt idx="2506">
                  <c:v>639</c:v>
                </c:pt>
                <c:pt idx="2507">
                  <c:v>635</c:v>
                </c:pt>
                <c:pt idx="2508">
                  <c:v>635</c:v>
                </c:pt>
                <c:pt idx="2509">
                  <c:v>633</c:v>
                </c:pt>
                <c:pt idx="2510">
                  <c:v>630</c:v>
                </c:pt>
                <c:pt idx="2511">
                  <c:v>632.99999999999989</c:v>
                </c:pt>
                <c:pt idx="2512">
                  <c:v>634</c:v>
                </c:pt>
                <c:pt idx="2513">
                  <c:v>627.99999999999989</c:v>
                </c:pt>
                <c:pt idx="2514">
                  <c:v>631</c:v>
                </c:pt>
                <c:pt idx="2515">
                  <c:v>631</c:v>
                </c:pt>
                <c:pt idx="2516">
                  <c:v>634</c:v>
                </c:pt>
                <c:pt idx="2517">
                  <c:v>637.00000000000011</c:v>
                </c:pt>
                <c:pt idx="2518">
                  <c:v>637</c:v>
                </c:pt>
                <c:pt idx="2519">
                  <c:v>634.00000000000011</c:v>
                </c:pt>
                <c:pt idx="2520">
                  <c:v>634</c:v>
                </c:pt>
                <c:pt idx="2521">
                  <c:v>634</c:v>
                </c:pt>
                <c:pt idx="2522">
                  <c:v>636</c:v>
                </c:pt>
                <c:pt idx="2523">
                  <c:v>638.00000000000011</c:v>
                </c:pt>
                <c:pt idx="2524">
                  <c:v>636</c:v>
                </c:pt>
                <c:pt idx="2525">
                  <c:v>634</c:v>
                </c:pt>
                <c:pt idx="2526">
                  <c:v>631.99999999999989</c:v>
                </c:pt>
                <c:pt idx="2527">
                  <c:v>634.00000000000011</c:v>
                </c:pt>
                <c:pt idx="2528">
                  <c:v>636</c:v>
                </c:pt>
                <c:pt idx="2529">
                  <c:v>634.00000000000011</c:v>
                </c:pt>
                <c:pt idx="2530">
                  <c:v>631</c:v>
                </c:pt>
                <c:pt idx="2531">
                  <c:v>633</c:v>
                </c:pt>
                <c:pt idx="2532">
                  <c:v>634</c:v>
                </c:pt>
                <c:pt idx="2533">
                  <c:v>636</c:v>
                </c:pt>
                <c:pt idx="2534">
                  <c:v>637</c:v>
                </c:pt>
                <c:pt idx="2535">
                  <c:v>640</c:v>
                </c:pt>
                <c:pt idx="2536">
                  <c:v>648.99999999999989</c:v>
                </c:pt>
                <c:pt idx="2537">
                  <c:v>646</c:v>
                </c:pt>
                <c:pt idx="2538">
                  <c:v>646</c:v>
                </c:pt>
                <c:pt idx="2539">
                  <c:v>644</c:v>
                </c:pt>
                <c:pt idx="2540">
                  <c:v>635</c:v>
                </c:pt>
                <c:pt idx="2541">
                  <c:v>627</c:v>
                </c:pt>
                <c:pt idx="2542">
                  <c:v>628.99999999999989</c:v>
                </c:pt>
                <c:pt idx="2543">
                  <c:v>627.99999999999989</c:v>
                </c:pt>
                <c:pt idx="2544">
                  <c:v>640</c:v>
                </c:pt>
                <c:pt idx="2545">
                  <c:v>644.99999999999989</c:v>
                </c:pt>
                <c:pt idx="2546">
                  <c:v>644.99999999999989</c:v>
                </c:pt>
                <c:pt idx="2547">
                  <c:v>646.99999999999989</c:v>
                </c:pt>
                <c:pt idx="2548">
                  <c:v>648</c:v>
                </c:pt>
                <c:pt idx="2549">
                  <c:v>654.00000000000011</c:v>
                </c:pt>
                <c:pt idx="2550">
                  <c:v>652</c:v>
                </c:pt>
                <c:pt idx="2551">
                  <c:v>647.00000000000011</c:v>
                </c:pt>
                <c:pt idx="2552">
                  <c:v>643.00000000000011</c:v>
                </c:pt>
                <c:pt idx="2553">
                  <c:v>641</c:v>
                </c:pt>
                <c:pt idx="2554">
                  <c:v>649</c:v>
                </c:pt>
                <c:pt idx="2555">
                  <c:v>654</c:v>
                </c:pt>
                <c:pt idx="2556">
                  <c:v>659</c:v>
                </c:pt>
                <c:pt idx="2557">
                  <c:v>660</c:v>
                </c:pt>
                <c:pt idx="2558">
                  <c:v>661</c:v>
                </c:pt>
                <c:pt idx="2559">
                  <c:v>659</c:v>
                </c:pt>
                <c:pt idx="2560">
                  <c:v>660</c:v>
                </c:pt>
                <c:pt idx="2561">
                  <c:v>665</c:v>
                </c:pt>
                <c:pt idx="2562">
                  <c:v>666.00000000000011</c:v>
                </c:pt>
                <c:pt idx="2563">
                  <c:v>661</c:v>
                </c:pt>
                <c:pt idx="2564">
                  <c:v>654</c:v>
                </c:pt>
                <c:pt idx="2565">
                  <c:v>656</c:v>
                </c:pt>
                <c:pt idx="2566">
                  <c:v>652</c:v>
                </c:pt>
                <c:pt idx="2567">
                  <c:v>662</c:v>
                </c:pt>
                <c:pt idx="2568">
                  <c:v>661</c:v>
                </c:pt>
                <c:pt idx="2569">
                  <c:v>650</c:v>
                </c:pt>
                <c:pt idx="2570">
                  <c:v>652</c:v>
                </c:pt>
                <c:pt idx="2571">
                  <c:v>652.99999999999989</c:v>
                </c:pt>
                <c:pt idx="2572">
                  <c:v>662.00000000000011</c:v>
                </c:pt>
                <c:pt idx="2573">
                  <c:v>662</c:v>
                </c:pt>
                <c:pt idx="2574">
                  <c:v>648</c:v>
                </c:pt>
                <c:pt idx="2575">
                  <c:v>647</c:v>
                </c:pt>
                <c:pt idx="2576">
                  <c:v>654.99999999999989</c:v>
                </c:pt>
                <c:pt idx="2577">
                  <c:v>659</c:v>
                </c:pt>
                <c:pt idx="2578">
                  <c:v>658</c:v>
                </c:pt>
                <c:pt idx="2579">
                  <c:v>658</c:v>
                </c:pt>
                <c:pt idx="2580">
                  <c:v>661</c:v>
                </c:pt>
                <c:pt idx="2581">
                  <c:v>663.99999999999989</c:v>
                </c:pt>
                <c:pt idx="2582">
                  <c:v>680</c:v>
                </c:pt>
                <c:pt idx="2583">
                  <c:v>687</c:v>
                </c:pt>
                <c:pt idx="2584">
                  <c:v>683.00000000000011</c:v>
                </c:pt>
                <c:pt idx="2585">
                  <c:v>670.00000000000011</c:v>
                </c:pt>
                <c:pt idx="2586">
                  <c:v>672</c:v>
                </c:pt>
                <c:pt idx="2587">
                  <c:v>669</c:v>
                </c:pt>
                <c:pt idx="2588">
                  <c:v>677.99999999999989</c:v>
                </c:pt>
                <c:pt idx="2589">
                  <c:v>675</c:v>
                </c:pt>
                <c:pt idx="2590">
                  <c:v>672.00000000000011</c:v>
                </c:pt>
                <c:pt idx="2591">
                  <c:v>670.00000000000011</c:v>
                </c:pt>
                <c:pt idx="2592">
                  <c:v>674</c:v>
                </c:pt>
                <c:pt idx="2593">
                  <c:v>674</c:v>
                </c:pt>
                <c:pt idx="2594">
                  <c:v>674</c:v>
                </c:pt>
                <c:pt idx="2595">
                  <c:v>671.00000000000011</c:v>
                </c:pt>
                <c:pt idx="2596">
                  <c:v>674</c:v>
                </c:pt>
                <c:pt idx="2597">
                  <c:v>672.00000000000011</c:v>
                </c:pt>
                <c:pt idx="2598">
                  <c:v>677.99999999999989</c:v>
                </c:pt>
                <c:pt idx="2599">
                  <c:v>673</c:v>
                </c:pt>
                <c:pt idx="2600">
                  <c:v>674</c:v>
                </c:pt>
                <c:pt idx="2601">
                  <c:v>670</c:v>
                </c:pt>
                <c:pt idx="2602">
                  <c:v>666.99999999999989</c:v>
                </c:pt>
                <c:pt idx="2603">
                  <c:v>663</c:v>
                </c:pt>
                <c:pt idx="2604">
                  <c:v>663</c:v>
                </c:pt>
                <c:pt idx="2605">
                  <c:v>663</c:v>
                </c:pt>
                <c:pt idx="2606">
                  <c:v>652.99999999999989</c:v>
                </c:pt>
                <c:pt idx="2607">
                  <c:v>646</c:v>
                </c:pt>
                <c:pt idx="2608">
                  <c:v>643</c:v>
                </c:pt>
                <c:pt idx="2609">
                  <c:v>643</c:v>
                </c:pt>
                <c:pt idx="2610">
                  <c:v>647.00000000000011</c:v>
                </c:pt>
                <c:pt idx="2611">
                  <c:v>649</c:v>
                </c:pt>
                <c:pt idx="2612">
                  <c:v>649</c:v>
                </c:pt>
                <c:pt idx="2613">
                  <c:v>627.99999999999989</c:v>
                </c:pt>
                <c:pt idx="2614">
                  <c:v>629.99999999999989</c:v>
                </c:pt>
                <c:pt idx="2615">
                  <c:v>631</c:v>
                </c:pt>
                <c:pt idx="2616">
                  <c:v>633</c:v>
                </c:pt>
                <c:pt idx="2617">
                  <c:v>634</c:v>
                </c:pt>
                <c:pt idx="2618">
                  <c:v>634</c:v>
                </c:pt>
                <c:pt idx="2619">
                  <c:v>633</c:v>
                </c:pt>
                <c:pt idx="2620">
                  <c:v>630.00000000000011</c:v>
                </c:pt>
                <c:pt idx="2621">
                  <c:v>630.00000000000011</c:v>
                </c:pt>
                <c:pt idx="2622">
                  <c:v>633</c:v>
                </c:pt>
                <c:pt idx="2623">
                  <c:v>635</c:v>
                </c:pt>
                <c:pt idx="2624">
                  <c:v>640</c:v>
                </c:pt>
                <c:pt idx="2625">
                  <c:v>620</c:v>
                </c:pt>
                <c:pt idx="2626">
                  <c:v>619</c:v>
                </c:pt>
                <c:pt idx="2627">
                  <c:v>618.00000000000011</c:v>
                </c:pt>
                <c:pt idx="2628">
                  <c:v>615</c:v>
                </c:pt>
                <c:pt idx="2629">
                  <c:v>611</c:v>
                </c:pt>
                <c:pt idx="2630">
                  <c:v>611</c:v>
                </c:pt>
                <c:pt idx="2631">
                  <c:v>615</c:v>
                </c:pt>
                <c:pt idx="2632">
                  <c:v>618</c:v>
                </c:pt>
                <c:pt idx="2633">
                  <c:v>617</c:v>
                </c:pt>
                <c:pt idx="2634">
                  <c:v>616</c:v>
                </c:pt>
                <c:pt idx="2635">
                  <c:v>618</c:v>
                </c:pt>
                <c:pt idx="2636">
                  <c:v>586.99999999999989</c:v>
                </c:pt>
                <c:pt idx="2637">
                  <c:v>586</c:v>
                </c:pt>
                <c:pt idx="2638">
                  <c:v>586.99999999999989</c:v>
                </c:pt>
                <c:pt idx="2639">
                  <c:v>588.99999999999989</c:v>
                </c:pt>
                <c:pt idx="2640">
                  <c:v>588.99999999999989</c:v>
                </c:pt>
                <c:pt idx="2641">
                  <c:v>589.99999999999989</c:v>
                </c:pt>
                <c:pt idx="2642">
                  <c:v>539</c:v>
                </c:pt>
                <c:pt idx="2643">
                  <c:v>540</c:v>
                </c:pt>
                <c:pt idx="2644">
                  <c:v>540</c:v>
                </c:pt>
                <c:pt idx="2645">
                  <c:v>543</c:v>
                </c:pt>
                <c:pt idx="2646">
                  <c:v>547.00000000000011</c:v>
                </c:pt>
                <c:pt idx="2647">
                  <c:v>547.00000000000011</c:v>
                </c:pt>
                <c:pt idx="2648">
                  <c:v>535</c:v>
                </c:pt>
                <c:pt idx="2649">
                  <c:v>537.00000000000011</c:v>
                </c:pt>
                <c:pt idx="2650">
                  <c:v>538.00000000000011</c:v>
                </c:pt>
                <c:pt idx="2651">
                  <c:v>536.99999999999989</c:v>
                </c:pt>
                <c:pt idx="2652">
                  <c:v>536</c:v>
                </c:pt>
                <c:pt idx="2653">
                  <c:v>536</c:v>
                </c:pt>
                <c:pt idx="2654">
                  <c:v>536.99999999999989</c:v>
                </c:pt>
                <c:pt idx="2655">
                  <c:v>539</c:v>
                </c:pt>
                <c:pt idx="2656">
                  <c:v>510.99999999999989</c:v>
                </c:pt>
                <c:pt idx="2657">
                  <c:v>509.99999999999989</c:v>
                </c:pt>
                <c:pt idx="2658">
                  <c:v>509.99999999999989</c:v>
                </c:pt>
                <c:pt idx="2659">
                  <c:v>509.99999999999989</c:v>
                </c:pt>
                <c:pt idx="2660">
                  <c:v>509</c:v>
                </c:pt>
                <c:pt idx="2661">
                  <c:v>508</c:v>
                </c:pt>
                <c:pt idx="2662">
                  <c:v>545.99999999999989</c:v>
                </c:pt>
                <c:pt idx="2663">
                  <c:v>546.99999999999989</c:v>
                </c:pt>
                <c:pt idx="2664">
                  <c:v>547.99999999999989</c:v>
                </c:pt>
                <c:pt idx="2665">
                  <c:v>547.99999999999989</c:v>
                </c:pt>
                <c:pt idx="2666">
                  <c:v>550</c:v>
                </c:pt>
                <c:pt idx="2667">
                  <c:v>551</c:v>
                </c:pt>
                <c:pt idx="2668">
                  <c:v>558</c:v>
                </c:pt>
                <c:pt idx="2669">
                  <c:v>556</c:v>
                </c:pt>
                <c:pt idx="2670">
                  <c:v>552.99999999999989</c:v>
                </c:pt>
                <c:pt idx="2671">
                  <c:v>550</c:v>
                </c:pt>
                <c:pt idx="2672">
                  <c:v>538.00000000000011</c:v>
                </c:pt>
                <c:pt idx="2673">
                  <c:v>547.00000000000011</c:v>
                </c:pt>
                <c:pt idx="2674">
                  <c:v>552.00000000000011</c:v>
                </c:pt>
                <c:pt idx="2675">
                  <c:v>552.00000000000011</c:v>
                </c:pt>
                <c:pt idx="2676">
                  <c:v>546.00000000000011</c:v>
                </c:pt>
                <c:pt idx="2677">
                  <c:v>548</c:v>
                </c:pt>
                <c:pt idx="2678">
                  <c:v>536.00000000000011</c:v>
                </c:pt>
                <c:pt idx="2679">
                  <c:v>532</c:v>
                </c:pt>
                <c:pt idx="2680">
                  <c:v>535.00000000000011</c:v>
                </c:pt>
                <c:pt idx="2681">
                  <c:v>533</c:v>
                </c:pt>
                <c:pt idx="2682">
                  <c:v>531</c:v>
                </c:pt>
                <c:pt idx="2683">
                  <c:v>509.99999999999989</c:v>
                </c:pt>
                <c:pt idx="2684">
                  <c:v>509.99999999999989</c:v>
                </c:pt>
                <c:pt idx="2685">
                  <c:v>509.99999999999989</c:v>
                </c:pt>
                <c:pt idx="2686">
                  <c:v>510.99999999999989</c:v>
                </c:pt>
                <c:pt idx="2687">
                  <c:v>512.99999999999989</c:v>
                </c:pt>
                <c:pt idx="2688">
                  <c:v>513.99999999999989</c:v>
                </c:pt>
                <c:pt idx="2689">
                  <c:v>508</c:v>
                </c:pt>
                <c:pt idx="2690">
                  <c:v>493</c:v>
                </c:pt>
                <c:pt idx="2691">
                  <c:v>493</c:v>
                </c:pt>
                <c:pt idx="2692">
                  <c:v>489.00000000000011</c:v>
                </c:pt>
                <c:pt idx="2693">
                  <c:v>482</c:v>
                </c:pt>
                <c:pt idx="2694">
                  <c:v>484.99999999999989</c:v>
                </c:pt>
                <c:pt idx="2695">
                  <c:v>486.99999999999989</c:v>
                </c:pt>
                <c:pt idx="2696">
                  <c:v>487.99999999999989</c:v>
                </c:pt>
                <c:pt idx="2697">
                  <c:v>487.99999999999989</c:v>
                </c:pt>
                <c:pt idx="2698">
                  <c:v>488.99999999999989</c:v>
                </c:pt>
                <c:pt idx="2699">
                  <c:v>495.00000000000011</c:v>
                </c:pt>
                <c:pt idx="2700">
                  <c:v>514</c:v>
                </c:pt>
                <c:pt idx="2701">
                  <c:v>512.00000000000011</c:v>
                </c:pt>
                <c:pt idx="2702">
                  <c:v>512.00000000000011</c:v>
                </c:pt>
                <c:pt idx="2703">
                  <c:v>514</c:v>
                </c:pt>
                <c:pt idx="2704">
                  <c:v>518</c:v>
                </c:pt>
                <c:pt idx="2705">
                  <c:v>505.99999999999989</c:v>
                </c:pt>
                <c:pt idx="2706">
                  <c:v>509</c:v>
                </c:pt>
                <c:pt idx="2707">
                  <c:v>509.99999999999989</c:v>
                </c:pt>
                <c:pt idx="2708">
                  <c:v>506.99999999999977</c:v>
                </c:pt>
                <c:pt idx="2709">
                  <c:v>495.99999999999989</c:v>
                </c:pt>
                <c:pt idx="2710">
                  <c:v>490.99999999999977</c:v>
                </c:pt>
                <c:pt idx="2711">
                  <c:v>472.00000000000011</c:v>
                </c:pt>
                <c:pt idx="2712">
                  <c:v>462.00000000000011</c:v>
                </c:pt>
                <c:pt idx="2713">
                  <c:v>452.00000000000011</c:v>
                </c:pt>
                <c:pt idx="2714">
                  <c:v>453.00000000000011</c:v>
                </c:pt>
                <c:pt idx="2715">
                  <c:v>452.00000000000011</c:v>
                </c:pt>
                <c:pt idx="2716">
                  <c:v>449</c:v>
                </c:pt>
                <c:pt idx="2717">
                  <c:v>449</c:v>
                </c:pt>
                <c:pt idx="2718">
                  <c:v>443</c:v>
                </c:pt>
                <c:pt idx="2719">
                  <c:v>440.00000000000011</c:v>
                </c:pt>
                <c:pt idx="2720">
                  <c:v>440.00000000000011</c:v>
                </c:pt>
                <c:pt idx="2721">
                  <c:v>435.99999999999989</c:v>
                </c:pt>
                <c:pt idx="2722">
                  <c:v>416</c:v>
                </c:pt>
                <c:pt idx="2723">
                  <c:v>412.00000000000011</c:v>
                </c:pt>
                <c:pt idx="2724">
                  <c:v>413.00000000000011</c:v>
                </c:pt>
                <c:pt idx="2725">
                  <c:v>411.00000000000011</c:v>
                </c:pt>
                <c:pt idx="2726">
                  <c:v>407</c:v>
                </c:pt>
                <c:pt idx="2727">
                  <c:v>403.00000000000011</c:v>
                </c:pt>
                <c:pt idx="2728">
                  <c:v>400</c:v>
                </c:pt>
                <c:pt idx="2729">
                  <c:v>403.99999999999989</c:v>
                </c:pt>
                <c:pt idx="2730">
                  <c:v>406.99999999999977</c:v>
                </c:pt>
                <c:pt idx="2731">
                  <c:v>404.99999999999989</c:v>
                </c:pt>
                <c:pt idx="2732">
                  <c:v>409.99999999999989</c:v>
                </c:pt>
                <c:pt idx="2733">
                  <c:v>407</c:v>
                </c:pt>
                <c:pt idx="2734">
                  <c:v>406.00000000000011</c:v>
                </c:pt>
                <c:pt idx="2735">
                  <c:v>400</c:v>
                </c:pt>
                <c:pt idx="2736">
                  <c:v>395.00000000000011</c:v>
                </c:pt>
                <c:pt idx="2737">
                  <c:v>396.00000000000011</c:v>
                </c:pt>
                <c:pt idx="2738">
                  <c:v>410.99999999999989</c:v>
                </c:pt>
                <c:pt idx="2739">
                  <c:v>412.99999999999989</c:v>
                </c:pt>
                <c:pt idx="2740">
                  <c:v>411.99999999999989</c:v>
                </c:pt>
                <c:pt idx="2741">
                  <c:v>409.99999999999989</c:v>
                </c:pt>
                <c:pt idx="2742">
                  <c:v>409.99999999999989</c:v>
                </c:pt>
                <c:pt idx="2743">
                  <c:v>420.99999999999989</c:v>
                </c:pt>
                <c:pt idx="2744">
                  <c:v>421.99999999999989</c:v>
                </c:pt>
                <c:pt idx="2745">
                  <c:v>420.99999999999989</c:v>
                </c:pt>
                <c:pt idx="2746">
                  <c:v>418.99999999999989</c:v>
                </c:pt>
                <c:pt idx="2747">
                  <c:v>423.99999999999977</c:v>
                </c:pt>
                <c:pt idx="2748">
                  <c:v>432</c:v>
                </c:pt>
                <c:pt idx="2749">
                  <c:v>433</c:v>
                </c:pt>
                <c:pt idx="2750">
                  <c:v>435.99999999999989</c:v>
                </c:pt>
                <c:pt idx="2751">
                  <c:v>441</c:v>
                </c:pt>
                <c:pt idx="2752">
                  <c:v>443.99999999999989</c:v>
                </c:pt>
                <c:pt idx="2753">
                  <c:v>443.99999999999989</c:v>
                </c:pt>
                <c:pt idx="2754">
                  <c:v>447.00000000000011</c:v>
                </c:pt>
                <c:pt idx="2755">
                  <c:v>453.00000000000011</c:v>
                </c:pt>
                <c:pt idx="2756">
                  <c:v>453.00000000000011</c:v>
                </c:pt>
                <c:pt idx="2757">
                  <c:v>451.00000000000023</c:v>
                </c:pt>
                <c:pt idx="2758">
                  <c:v>444.00000000000011</c:v>
                </c:pt>
                <c:pt idx="2759">
                  <c:v>444.00000000000011</c:v>
                </c:pt>
                <c:pt idx="2760">
                  <c:v>439.00000000000011</c:v>
                </c:pt>
                <c:pt idx="2761">
                  <c:v>439.00000000000011</c:v>
                </c:pt>
                <c:pt idx="2762">
                  <c:v>443</c:v>
                </c:pt>
                <c:pt idx="2763">
                  <c:v>443.99999999999989</c:v>
                </c:pt>
                <c:pt idx="2764">
                  <c:v>457</c:v>
                </c:pt>
                <c:pt idx="2765">
                  <c:v>428.99999999999989</c:v>
                </c:pt>
                <c:pt idx="2766">
                  <c:v>435.99999999999989</c:v>
                </c:pt>
                <c:pt idx="2767">
                  <c:v>444.99999999999989</c:v>
                </c:pt>
                <c:pt idx="2768">
                  <c:v>439.99999999999989</c:v>
                </c:pt>
                <c:pt idx="2769">
                  <c:v>439.99999999999989</c:v>
                </c:pt>
                <c:pt idx="2770">
                  <c:v>442</c:v>
                </c:pt>
                <c:pt idx="2771">
                  <c:v>451.00000000000023</c:v>
                </c:pt>
                <c:pt idx="2772">
                  <c:v>450</c:v>
                </c:pt>
                <c:pt idx="2773">
                  <c:v>463.00000000000011</c:v>
                </c:pt>
                <c:pt idx="2774">
                  <c:v>475</c:v>
                </c:pt>
                <c:pt idx="2775">
                  <c:v>491</c:v>
                </c:pt>
                <c:pt idx="2776">
                  <c:v>495.00000000000011</c:v>
                </c:pt>
                <c:pt idx="2777">
                  <c:v>480.99999999999989</c:v>
                </c:pt>
                <c:pt idx="2778">
                  <c:v>483</c:v>
                </c:pt>
                <c:pt idx="2779">
                  <c:v>477.99999999999989</c:v>
                </c:pt>
                <c:pt idx="2780">
                  <c:v>463.99999999999989</c:v>
                </c:pt>
                <c:pt idx="2781">
                  <c:v>443</c:v>
                </c:pt>
                <c:pt idx="2782">
                  <c:v>435.99999999999989</c:v>
                </c:pt>
                <c:pt idx="2783">
                  <c:v>453.00000000000011</c:v>
                </c:pt>
                <c:pt idx="2784">
                  <c:v>450</c:v>
                </c:pt>
                <c:pt idx="2785">
                  <c:v>443</c:v>
                </c:pt>
                <c:pt idx="2786">
                  <c:v>442</c:v>
                </c:pt>
                <c:pt idx="2787">
                  <c:v>441</c:v>
                </c:pt>
                <c:pt idx="2788">
                  <c:v>437.99999999999989</c:v>
                </c:pt>
                <c:pt idx="2789">
                  <c:v>435.99999999999989</c:v>
                </c:pt>
                <c:pt idx="2790">
                  <c:v>428.99999999999989</c:v>
                </c:pt>
                <c:pt idx="2791">
                  <c:v>423.99999999999977</c:v>
                </c:pt>
                <c:pt idx="2792">
                  <c:v>423.99999999999977</c:v>
                </c:pt>
                <c:pt idx="2793">
                  <c:v>418</c:v>
                </c:pt>
                <c:pt idx="2794">
                  <c:v>417</c:v>
                </c:pt>
                <c:pt idx="2795">
                  <c:v>412.99999999999989</c:v>
                </c:pt>
                <c:pt idx="2796">
                  <c:v>408</c:v>
                </c:pt>
                <c:pt idx="2797">
                  <c:v>418</c:v>
                </c:pt>
                <c:pt idx="2798">
                  <c:v>410.00000000000011</c:v>
                </c:pt>
                <c:pt idx="2799">
                  <c:v>408</c:v>
                </c:pt>
                <c:pt idx="2800">
                  <c:v>406.00000000000011</c:v>
                </c:pt>
                <c:pt idx="2801">
                  <c:v>403.00000000000011</c:v>
                </c:pt>
                <c:pt idx="2802">
                  <c:v>398.00000000000011</c:v>
                </c:pt>
                <c:pt idx="2803">
                  <c:v>394.00000000000011</c:v>
                </c:pt>
                <c:pt idx="2804">
                  <c:v>398.00000000000011</c:v>
                </c:pt>
                <c:pt idx="2805">
                  <c:v>399</c:v>
                </c:pt>
                <c:pt idx="2806">
                  <c:v>400</c:v>
                </c:pt>
                <c:pt idx="2807">
                  <c:v>402.00000000000011</c:v>
                </c:pt>
                <c:pt idx="2808">
                  <c:v>415.00000000000011</c:v>
                </c:pt>
                <c:pt idx="2809">
                  <c:v>415.00000000000011</c:v>
                </c:pt>
                <c:pt idx="2810">
                  <c:v>417</c:v>
                </c:pt>
                <c:pt idx="2811">
                  <c:v>418</c:v>
                </c:pt>
                <c:pt idx="2812">
                  <c:v>422.00000000000011</c:v>
                </c:pt>
                <c:pt idx="2813">
                  <c:v>424</c:v>
                </c:pt>
                <c:pt idx="2814">
                  <c:v>426</c:v>
                </c:pt>
                <c:pt idx="2815">
                  <c:v>426</c:v>
                </c:pt>
                <c:pt idx="2816">
                  <c:v>426</c:v>
                </c:pt>
                <c:pt idx="2817">
                  <c:v>423.00000000000011</c:v>
                </c:pt>
                <c:pt idx="2818">
                  <c:v>424</c:v>
                </c:pt>
                <c:pt idx="2819">
                  <c:v>423.00000000000011</c:v>
                </c:pt>
                <c:pt idx="2820">
                  <c:v>430.00000000000011</c:v>
                </c:pt>
                <c:pt idx="2821">
                  <c:v>425</c:v>
                </c:pt>
                <c:pt idx="2822">
                  <c:v>421.00000000000011</c:v>
                </c:pt>
                <c:pt idx="2823">
                  <c:v>420.00000000000011</c:v>
                </c:pt>
                <c:pt idx="2824">
                  <c:v>415.00000000000011</c:v>
                </c:pt>
                <c:pt idx="2825">
                  <c:v>416</c:v>
                </c:pt>
                <c:pt idx="2826">
                  <c:v>418.00000000000023</c:v>
                </c:pt>
                <c:pt idx="2827">
                  <c:v>418.00000000000023</c:v>
                </c:pt>
                <c:pt idx="2828">
                  <c:v>420.00000000000011</c:v>
                </c:pt>
                <c:pt idx="2829">
                  <c:v>420.00000000000011</c:v>
                </c:pt>
                <c:pt idx="2830">
                  <c:v>419.00000000000011</c:v>
                </c:pt>
                <c:pt idx="2831">
                  <c:v>419.00000000000011</c:v>
                </c:pt>
                <c:pt idx="2832">
                  <c:v>418.00000000000023</c:v>
                </c:pt>
                <c:pt idx="2833">
                  <c:v>421.00000000000011</c:v>
                </c:pt>
                <c:pt idx="2834">
                  <c:v>428.00000000000011</c:v>
                </c:pt>
                <c:pt idx="2835">
                  <c:v>433</c:v>
                </c:pt>
                <c:pt idx="2836">
                  <c:v>433</c:v>
                </c:pt>
                <c:pt idx="2837">
                  <c:v>436.00000000000011</c:v>
                </c:pt>
                <c:pt idx="2838">
                  <c:v>436.00000000000011</c:v>
                </c:pt>
                <c:pt idx="2839">
                  <c:v>436.00000000000011</c:v>
                </c:pt>
                <c:pt idx="2840">
                  <c:v>436.00000000000011</c:v>
                </c:pt>
                <c:pt idx="2841">
                  <c:v>436.00000000000011</c:v>
                </c:pt>
                <c:pt idx="2842">
                  <c:v>448.00000000000011</c:v>
                </c:pt>
                <c:pt idx="2843">
                  <c:v>471.99999999999989</c:v>
                </c:pt>
                <c:pt idx="2844">
                  <c:v>478.99999999999989</c:v>
                </c:pt>
                <c:pt idx="2845">
                  <c:v>478.99999999999989</c:v>
                </c:pt>
                <c:pt idx="2846">
                  <c:v>481.99999999999977</c:v>
                </c:pt>
                <c:pt idx="2847">
                  <c:v>483</c:v>
                </c:pt>
                <c:pt idx="2848">
                  <c:v>466</c:v>
                </c:pt>
                <c:pt idx="2849">
                  <c:v>476.00000000000023</c:v>
                </c:pt>
                <c:pt idx="2850">
                  <c:v>475</c:v>
                </c:pt>
                <c:pt idx="2851">
                  <c:v>472.00000000000011</c:v>
                </c:pt>
                <c:pt idx="2852">
                  <c:v>475</c:v>
                </c:pt>
                <c:pt idx="2853">
                  <c:v>481.00000000000011</c:v>
                </c:pt>
                <c:pt idx="2854">
                  <c:v>484.99999999999989</c:v>
                </c:pt>
                <c:pt idx="2855">
                  <c:v>486.99999999999989</c:v>
                </c:pt>
                <c:pt idx="2856">
                  <c:v>492</c:v>
                </c:pt>
                <c:pt idx="2857">
                  <c:v>491</c:v>
                </c:pt>
                <c:pt idx="2858">
                  <c:v>506.00000000000011</c:v>
                </c:pt>
                <c:pt idx="2859">
                  <c:v>510.99999999999989</c:v>
                </c:pt>
                <c:pt idx="2860">
                  <c:v>513.00000000000011</c:v>
                </c:pt>
                <c:pt idx="2861">
                  <c:v>509.99999999999989</c:v>
                </c:pt>
                <c:pt idx="2862">
                  <c:v>508</c:v>
                </c:pt>
                <c:pt idx="2863">
                  <c:v>478.99999999999989</c:v>
                </c:pt>
                <c:pt idx="2864">
                  <c:v>478.99999999999989</c:v>
                </c:pt>
                <c:pt idx="2865">
                  <c:v>478.99999999999989</c:v>
                </c:pt>
                <c:pt idx="2866">
                  <c:v>478.99999999999989</c:v>
                </c:pt>
                <c:pt idx="2867">
                  <c:v>474</c:v>
                </c:pt>
                <c:pt idx="2868">
                  <c:v>468.99999999999989</c:v>
                </c:pt>
                <c:pt idx="2869">
                  <c:v>472.00000000000011</c:v>
                </c:pt>
                <c:pt idx="2870">
                  <c:v>466</c:v>
                </c:pt>
                <c:pt idx="2871">
                  <c:v>467</c:v>
                </c:pt>
                <c:pt idx="2872">
                  <c:v>468</c:v>
                </c:pt>
                <c:pt idx="2873">
                  <c:v>469.99999999999989</c:v>
                </c:pt>
                <c:pt idx="2874">
                  <c:v>468</c:v>
                </c:pt>
                <c:pt idx="2875">
                  <c:v>466</c:v>
                </c:pt>
                <c:pt idx="2876">
                  <c:v>468.00000000000023</c:v>
                </c:pt>
                <c:pt idx="2877">
                  <c:v>469.00000000000011</c:v>
                </c:pt>
                <c:pt idx="2878">
                  <c:v>470.00000000000011</c:v>
                </c:pt>
                <c:pt idx="2879">
                  <c:v>476.00000000000023</c:v>
                </c:pt>
                <c:pt idx="2880">
                  <c:v>487.99999999999989</c:v>
                </c:pt>
                <c:pt idx="2881">
                  <c:v>491</c:v>
                </c:pt>
                <c:pt idx="2882">
                  <c:v>484.99999999999989</c:v>
                </c:pt>
                <c:pt idx="2883">
                  <c:v>485.99999999999989</c:v>
                </c:pt>
                <c:pt idx="2884">
                  <c:v>486.99999999999989</c:v>
                </c:pt>
                <c:pt idx="2885">
                  <c:v>486.99999999999989</c:v>
                </c:pt>
                <c:pt idx="2886">
                  <c:v>499</c:v>
                </c:pt>
                <c:pt idx="2887">
                  <c:v>494.99999999999989</c:v>
                </c:pt>
                <c:pt idx="2888">
                  <c:v>491</c:v>
                </c:pt>
                <c:pt idx="2889">
                  <c:v>489.00000000000011</c:v>
                </c:pt>
                <c:pt idx="2890">
                  <c:v>487.99999999999989</c:v>
                </c:pt>
                <c:pt idx="2891">
                  <c:v>485.99999999999989</c:v>
                </c:pt>
                <c:pt idx="2892">
                  <c:v>504.99999999999989</c:v>
                </c:pt>
                <c:pt idx="2893">
                  <c:v>514.99999999999989</c:v>
                </c:pt>
                <c:pt idx="2894">
                  <c:v>515.99999999999989</c:v>
                </c:pt>
                <c:pt idx="2895">
                  <c:v>515.99999999999989</c:v>
                </c:pt>
                <c:pt idx="2896">
                  <c:v>514.99999999999989</c:v>
                </c:pt>
                <c:pt idx="2897">
                  <c:v>541</c:v>
                </c:pt>
                <c:pt idx="2898">
                  <c:v>541</c:v>
                </c:pt>
                <c:pt idx="2899">
                  <c:v>541</c:v>
                </c:pt>
                <c:pt idx="2900">
                  <c:v>543</c:v>
                </c:pt>
                <c:pt idx="2901">
                  <c:v>543</c:v>
                </c:pt>
                <c:pt idx="2902">
                  <c:v>541</c:v>
                </c:pt>
                <c:pt idx="2903">
                  <c:v>552.99999999999989</c:v>
                </c:pt>
                <c:pt idx="2904">
                  <c:v>552.99999999999989</c:v>
                </c:pt>
                <c:pt idx="2905">
                  <c:v>549</c:v>
                </c:pt>
                <c:pt idx="2906">
                  <c:v>550</c:v>
                </c:pt>
                <c:pt idx="2907">
                  <c:v>548</c:v>
                </c:pt>
                <c:pt idx="2908">
                  <c:v>532</c:v>
                </c:pt>
                <c:pt idx="2909">
                  <c:v>530.00000000000011</c:v>
                </c:pt>
                <c:pt idx="2910">
                  <c:v>532</c:v>
                </c:pt>
                <c:pt idx="2911">
                  <c:v>533</c:v>
                </c:pt>
                <c:pt idx="2912">
                  <c:v>527.00000000000011</c:v>
                </c:pt>
                <c:pt idx="2913">
                  <c:v>530.00000000000011</c:v>
                </c:pt>
                <c:pt idx="2914">
                  <c:v>531</c:v>
                </c:pt>
                <c:pt idx="2915">
                  <c:v>566</c:v>
                </c:pt>
                <c:pt idx="2916">
                  <c:v>561.00000000000011</c:v>
                </c:pt>
                <c:pt idx="2917">
                  <c:v>560</c:v>
                </c:pt>
                <c:pt idx="2918">
                  <c:v>559</c:v>
                </c:pt>
                <c:pt idx="2919">
                  <c:v>560</c:v>
                </c:pt>
                <c:pt idx="2920">
                  <c:v>560</c:v>
                </c:pt>
                <c:pt idx="2921">
                  <c:v>560</c:v>
                </c:pt>
                <c:pt idx="2922">
                  <c:v>553.99999999999989</c:v>
                </c:pt>
                <c:pt idx="2923">
                  <c:v>541</c:v>
                </c:pt>
                <c:pt idx="2924">
                  <c:v>540</c:v>
                </c:pt>
                <c:pt idx="2925">
                  <c:v>531</c:v>
                </c:pt>
                <c:pt idx="2926">
                  <c:v>532</c:v>
                </c:pt>
                <c:pt idx="2927">
                  <c:v>524</c:v>
                </c:pt>
                <c:pt idx="2928">
                  <c:v>508</c:v>
                </c:pt>
                <c:pt idx="2929">
                  <c:v>508</c:v>
                </c:pt>
                <c:pt idx="2930">
                  <c:v>507</c:v>
                </c:pt>
                <c:pt idx="2931">
                  <c:v>508</c:v>
                </c:pt>
                <c:pt idx="2932">
                  <c:v>517</c:v>
                </c:pt>
                <c:pt idx="2933">
                  <c:v>516</c:v>
                </c:pt>
                <c:pt idx="2934">
                  <c:v>516</c:v>
                </c:pt>
                <c:pt idx="2935">
                  <c:v>520.00000000000011</c:v>
                </c:pt>
                <c:pt idx="2936">
                  <c:v>517</c:v>
                </c:pt>
                <c:pt idx="2937">
                  <c:v>509</c:v>
                </c:pt>
                <c:pt idx="2938">
                  <c:v>527.99999999999989</c:v>
                </c:pt>
                <c:pt idx="2939">
                  <c:v>526</c:v>
                </c:pt>
                <c:pt idx="2940">
                  <c:v>519.99999999999989</c:v>
                </c:pt>
                <c:pt idx="2941">
                  <c:v>521.99999999999989</c:v>
                </c:pt>
                <c:pt idx="2942">
                  <c:v>521.99999999999989</c:v>
                </c:pt>
                <c:pt idx="2943">
                  <c:v>515</c:v>
                </c:pt>
                <c:pt idx="2944">
                  <c:v>510.99999999999989</c:v>
                </c:pt>
                <c:pt idx="2945">
                  <c:v>501.00000000000023</c:v>
                </c:pt>
                <c:pt idx="2946">
                  <c:v>499</c:v>
                </c:pt>
                <c:pt idx="2947">
                  <c:v>497.00000000000011</c:v>
                </c:pt>
                <c:pt idx="2948">
                  <c:v>499</c:v>
                </c:pt>
                <c:pt idx="2949">
                  <c:v>500</c:v>
                </c:pt>
                <c:pt idx="2950">
                  <c:v>491</c:v>
                </c:pt>
                <c:pt idx="2951">
                  <c:v>484.99999999999989</c:v>
                </c:pt>
                <c:pt idx="2952">
                  <c:v>484.99999999999989</c:v>
                </c:pt>
                <c:pt idx="2953">
                  <c:v>483</c:v>
                </c:pt>
                <c:pt idx="2954">
                  <c:v>485.99999999999989</c:v>
                </c:pt>
                <c:pt idx="2955">
                  <c:v>501.99999999999989</c:v>
                </c:pt>
                <c:pt idx="2956">
                  <c:v>501.99999999999989</c:v>
                </c:pt>
                <c:pt idx="2957">
                  <c:v>496.99999999999989</c:v>
                </c:pt>
                <c:pt idx="2958">
                  <c:v>496.99999999999989</c:v>
                </c:pt>
                <c:pt idx="2959">
                  <c:v>497.99999999999989</c:v>
                </c:pt>
                <c:pt idx="2960">
                  <c:v>499</c:v>
                </c:pt>
                <c:pt idx="2961">
                  <c:v>498.00000000000011</c:v>
                </c:pt>
                <c:pt idx="2962">
                  <c:v>499</c:v>
                </c:pt>
                <c:pt idx="2963">
                  <c:v>493.99999999999989</c:v>
                </c:pt>
                <c:pt idx="2964">
                  <c:v>485.99999999999989</c:v>
                </c:pt>
                <c:pt idx="2965">
                  <c:v>465.00000000000011</c:v>
                </c:pt>
                <c:pt idx="2966">
                  <c:v>453.99999999999989</c:v>
                </c:pt>
                <c:pt idx="2967">
                  <c:v>444.99999999999989</c:v>
                </c:pt>
                <c:pt idx="2968">
                  <c:v>445.99999999999989</c:v>
                </c:pt>
                <c:pt idx="2969">
                  <c:v>445.99999999999989</c:v>
                </c:pt>
                <c:pt idx="2970">
                  <c:v>444.99999999999989</c:v>
                </c:pt>
                <c:pt idx="2971">
                  <c:v>443.99999999999989</c:v>
                </c:pt>
                <c:pt idx="2972">
                  <c:v>447.99999999999989</c:v>
                </c:pt>
                <c:pt idx="2973">
                  <c:v>446.99999999999989</c:v>
                </c:pt>
                <c:pt idx="2974">
                  <c:v>446.99999999999989</c:v>
                </c:pt>
                <c:pt idx="2975">
                  <c:v>447.99999999999989</c:v>
                </c:pt>
                <c:pt idx="2976">
                  <c:v>445.99999999999989</c:v>
                </c:pt>
                <c:pt idx="2977">
                  <c:v>439.99999999999989</c:v>
                </c:pt>
                <c:pt idx="2978">
                  <c:v>445.99999999999989</c:v>
                </c:pt>
                <c:pt idx="2979">
                  <c:v>446.99999999999989</c:v>
                </c:pt>
                <c:pt idx="2980">
                  <c:v>451.99999999999989</c:v>
                </c:pt>
                <c:pt idx="2981">
                  <c:v>454.99999999999989</c:v>
                </c:pt>
                <c:pt idx="2982">
                  <c:v>451.99999999999989</c:v>
                </c:pt>
                <c:pt idx="2983">
                  <c:v>448.99999999999977</c:v>
                </c:pt>
                <c:pt idx="2984">
                  <c:v>451.99999999999989</c:v>
                </c:pt>
                <c:pt idx="2985">
                  <c:v>461.99999999999989</c:v>
                </c:pt>
                <c:pt idx="2986">
                  <c:v>463.99999999999989</c:v>
                </c:pt>
                <c:pt idx="2987">
                  <c:v>468.99999999999989</c:v>
                </c:pt>
                <c:pt idx="2988">
                  <c:v>474</c:v>
                </c:pt>
                <c:pt idx="2989">
                  <c:v>475</c:v>
                </c:pt>
                <c:pt idx="2990">
                  <c:v>491</c:v>
                </c:pt>
                <c:pt idx="2991">
                  <c:v>492</c:v>
                </c:pt>
                <c:pt idx="2992">
                  <c:v>485.00000000000011</c:v>
                </c:pt>
                <c:pt idx="2993">
                  <c:v>484</c:v>
                </c:pt>
                <c:pt idx="2994">
                  <c:v>484.99999999999989</c:v>
                </c:pt>
                <c:pt idx="2995">
                  <c:v>493</c:v>
                </c:pt>
                <c:pt idx="2996">
                  <c:v>495.00000000000011</c:v>
                </c:pt>
                <c:pt idx="2997">
                  <c:v>497.00000000000011</c:v>
                </c:pt>
                <c:pt idx="2998">
                  <c:v>476.00000000000023</c:v>
                </c:pt>
                <c:pt idx="2999">
                  <c:v>478.00000000000011</c:v>
                </c:pt>
                <c:pt idx="3000">
                  <c:v>490.00000000000011</c:v>
                </c:pt>
                <c:pt idx="3001">
                  <c:v>487.00000000000011</c:v>
                </c:pt>
                <c:pt idx="3002">
                  <c:v>484.00000000000023</c:v>
                </c:pt>
                <c:pt idx="3003">
                  <c:v>472.00000000000011</c:v>
                </c:pt>
                <c:pt idx="3004">
                  <c:v>472.00000000000011</c:v>
                </c:pt>
                <c:pt idx="3005">
                  <c:v>473.00000000000011</c:v>
                </c:pt>
                <c:pt idx="3006">
                  <c:v>467</c:v>
                </c:pt>
                <c:pt idx="3007">
                  <c:v>456.00000000000011</c:v>
                </c:pt>
                <c:pt idx="3008">
                  <c:v>457</c:v>
                </c:pt>
                <c:pt idx="3009">
                  <c:v>459</c:v>
                </c:pt>
                <c:pt idx="3010">
                  <c:v>468.99999999999989</c:v>
                </c:pt>
                <c:pt idx="3011">
                  <c:v>467</c:v>
                </c:pt>
                <c:pt idx="3012">
                  <c:v>469.99999999999989</c:v>
                </c:pt>
                <c:pt idx="3013">
                  <c:v>471.99999999999989</c:v>
                </c:pt>
                <c:pt idx="3014">
                  <c:v>472.99999999999989</c:v>
                </c:pt>
                <c:pt idx="3015">
                  <c:v>464.00000000000011</c:v>
                </c:pt>
                <c:pt idx="3016">
                  <c:v>469.99999999999989</c:v>
                </c:pt>
                <c:pt idx="3017">
                  <c:v>468.99999999999989</c:v>
                </c:pt>
                <c:pt idx="3018">
                  <c:v>474</c:v>
                </c:pt>
                <c:pt idx="3019">
                  <c:v>475</c:v>
                </c:pt>
                <c:pt idx="3020">
                  <c:v>493</c:v>
                </c:pt>
                <c:pt idx="3021">
                  <c:v>490.99999999999977</c:v>
                </c:pt>
                <c:pt idx="3022">
                  <c:v>487.99999999999989</c:v>
                </c:pt>
                <c:pt idx="3023">
                  <c:v>484</c:v>
                </c:pt>
                <c:pt idx="3024">
                  <c:v>480.99999999999989</c:v>
                </c:pt>
                <c:pt idx="3025">
                  <c:v>478.99999999999989</c:v>
                </c:pt>
                <c:pt idx="3026">
                  <c:v>488.00000000000011</c:v>
                </c:pt>
                <c:pt idx="3027">
                  <c:v>489.00000000000011</c:v>
                </c:pt>
                <c:pt idx="3028">
                  <c:v>491</c:v>
                </c:pt>
                <c:pt idx="3029">
                  <c:v>492</c:v>
                </c:pt>
                <c:pt idx="3030">
                  <c:v>493</c:v>
                </c:pt>
                <c:pt idx="3031">
                  <c:v>490.00000000000011</c:v>
                </c:pt>
                <c:pt idx="3032">
                  <c:v>498.00000000000011</c:v>
                </c:pt>
                <c:pt idx="3033">
                  <c:v>498.00000000000011</c:v>
                </c:pt>
                <c:pt idx="3034">
                  <c:v>501.99999999999989</c:v>
                </c:pt>
                <c:pt idx="3035">
                  <c:v>503.99999999999989</c:v>
                </c:pt>
                <c:pt idx="3036">
                  <c:v>498.00000000000011</c:v>
                </c:pt>
                <c:pt idx="3037">
                  <c:v>492</c:v>
                </c:pt>
                <c:pt idx="3038">
                  <c:v>481.00000000000011</c:v>
                </c:pt>
                <c:pt idx="3039">
                  <c:v>480.00000000000011</c:v>
                </c:pt>
                <c:pt idx="3040">
                  <c:v>483</c:v>
                </c:pt>
                <c:pt idx="3041">
                  <c:v>482</c:v>
                </c:pt>
                <c:pt idx="3042">
                  <c:v>474</c:v>
                </c:pt>
                <c:pt idx="3043">
                  <c:v>478.99999999999989</c:v>
                </c:pt>
                <c:pt idx="3044">
                  <c:v>479.99999999999989</c:v>
                </c:pt>
                <c:pt idx="3045">
                  <c:v>481.99999999999977</c:v>
                </c:pt>
                <c:pt idx="3046">
                  <c:v>484</c:v>
                </c:pt>
                <c:pt idx="3047">
                  <c:v>480.99999999999989</c:v>
                </c:pt>
                <c:pt idx="3048">
                  <c:v>476.99999999999989</c:v>
                </c:pt>
                <c:pt idx="3049">
                  <c:v>474</c:v>
                </c:pt>
                <c:pt idx="3050">
                  <c:v>454.99999999999989</c:v>
                </c:pt>
                <c:pt idx="3051">
                  <c:v>456.00000000000011</c:v>
                </c:pt>
                <c:pt idx="3052">
                  <c:v>445.99999999999989</c:v>
                </c:pt>
                <c:pt idx="3053">
                  <c:v>444.99999999999989</c:v>
                </c:pt>
                <c:pt idx="3054">
                  <c:v>446.00000000000011</c:v>
                </c:pt>
                <c:pt idx="3055">
                  <c:v>452.99999999999989</c:v>
                </c:pt>
                <c:pt idx="3056">
                  <c:v>450</c:v>
                </c:pt>
                <c:pt idx="3057">
                  <c:v>449</c:v>
                </c:pt>
                <c:pt idx="3058">
                  <c:v>451</c:v>
                </c:pt>
                <c:pt idx="3059">
                  <c:v>445.00000000000011</c:v>
                </c:pt>
                <c:pt idx="3060">
                  <c:v>434</c:v>
                </c:pt>
                <c:pt idx="3061">
                  <c:v>440.00000000000011</c:v>
                </c:pt>
                <c:pt idx="3062">
                  <c:v>450</c:v>
                </c:pt>
                <c:pt idx="3063">
                  <c:v>442</c:v>
                </c:pt>
                <c:pt idx="3064">
                  <c:v>443</c:v>
                </c:pt>
                <c:pt idx="3065">
                  <c:v>446.00000000000011</c:v>
                </c:pt>
                <c:pt idx="3066">
                  <c:v>443.99999999999989</c:v>
                </c:pt>
                <c:pt idx="3067">
                  <c:v>446.00000000000011</c:v>
                </c:pt>
                <c:pt idx="3068">
                  <c:v>448.00000000000011</c:v>
                </c:pt>
                <c:pt idx="3069">
                  <c:v>451.99999999999989</c:v>
                </c:pt>
                <c:pt idx="3070">
                  <c:v>456.99999999999977</c:v>
                </c:pt>
                <c:pt idx="3071">
                  <c:v>455.99999999999989</c:v>
                </c:pt>
                <c:pt idx="3072">
                  <c:v>453.99999999999989</c:v>
                </c:pt>
                <c:pt idx="3073">
                  <c:v>451.99999999999989</c:v>
                </c:pt>
                <c:pt idx="3074">
                  <c:v>450</c:v>
                </c:pt>
                <c:pt idx="3075">
                  <c:v>442.00000000000023</c:v>
                </c:pt>
                <c:pt idx="3076">
                  <c:v>440.00000000000011</c:v>
                </c:pt>
                <c:pt idx="3077">
                  <c:v>441</c:v>
                </c:pt>
                <c:pt idx="3078">
                  <c:v>438.00000000000011</c:v>
                </c:pt>
                <c:pt idx="3079">
                  <c:v>437.00000000000011</c:v>
                </c:pt>
                <c:pt idx="3080">
                  <c:v>441</c:v>
                </c:pt>
                <c:pt idx="3081">
                  <c:v>437.00000000000011</c:v>
                </c:pt>
                <c:pt idx="3082">
                  <c:v>437.00000000000011</c:v>
                </c:pt>
                <c:pt idx="3083">
                  <c:v>438.00000000000011</c:v>
                </c:pt>
                <c:pt idx="3084">
                  <c:v>441</c:v>
                </c:pt>
                <c:pt idx="3085">
                  <c:v>448.00000000000011</c:v>
                </c:pt>
                <c:pt idx="3086">
                  <c:v>443.00000000000023</c:v>
                </c:pt>
                <c:pt idx="3087">
                  <c:v>437.00000000000011</c:v>
                </c:pt>
                <c:pt idx="3088">
                  <c:v>437.00000000000011</c:v>
                </c:pt>
                <c:pt idx="3089">
                  <c:v>437.00000000000011</c:v>
                </c:pt>
                <c:pt idx="3090">
                  <c:v>435.99999999999989</c:v>
                </c:pt>
                <c:pt idx="3091">
                  <c:v>441</c:v>
                </c:pt>
                <c:pt idx="3092">
                  <c:v>449</c:v>
                </c:pt>
                <c:pt idx="3093">
                  <c:v>449</c:v>
                </c:pt>
                <c:pt idx="3094">
                  <c:v>450</c:v>
                </c:pt>
                <c:pt idx="3095">
                  <c:v>451.99999999999989</c:v>
                </c:pt>
                <c:pt idx="3096">
                  <c:v>449</c:v>
                </c:pt>
                <c:pt idx="3097">
                  <c:v>445.00000000000011</c:v>
                </c:pt>
                <c:pt idx="3098">
                  <c:v>459</c:v>
                </c:pt>
                <c:pt idx="3099">
                  <c:v>460.99999999999989</c:v>
                </c:pt>
                <c:pt idx="3100">
                  <c:v>469.99999999999989</c:v>
                </c:pt>
                <c:pt idx="3101">
                  <c:v>468.99999999999989</c:v>
                </c:pt>
                <c:pt idx="3102">
                  <c:v>468.99999999999989</c:v>
                </c:pt>
                <c:pt idx="3103">
                  <c:v>468</c:v>
                </c:pt>
                <c:pt idx="3104">
                  <c:v>469.99999999999989</c:v>
                </c:pt>
                <c:pt idx="3105">
                  <c:v>470.99999999999989</c:v>
                </c:pt>
                <c:pt idx="3106">
                  <c:v>468.99999999999989</c:v>
                </c:pt>
                <c:pt idx="3107">
                  <c:v>471.99999999999989</c:v>
                </c:pt>
                <c:pt idx="3108">
                  <c:v>465.00000000000011</c:v>
                </c:pt>
                <c:pt idx="3109">
                  <c:v>466</c:v>
                </c:pt>
                <c:pt idx="3110">
                  <c:v>471.00000000000011</c:v>
                </c:pt>
                <c:pt idx="3111">
                  <c:v>467</c:v>
                </c:pt>
                <c:pt idx="3112">
                  <c:v>467</c:v>
                </c:pt>
                <c:pt idx="3113">
                  <c:v>470.00000000000011</c:v>
                </c:pt>
                <c:pt idx="3114">
                  <c:v>471.00000000000011</c:v>
                </c:pt>
                <c:pt idx="3115">
                  <c:v>473.00000000000011</c:v>
                </c:pt>
                <c:pt idx="3116">
                  <c:v>470.00000000000011</c:v>
                </c:pt>
                <c:pt idx="3117">
                  <c:v>461.00000000000011</c:v>
                </c:pt>
                <c:pt idx="3118">
                  <c:v>464.00000000000011</c:v>
                </c:pt>
                <c:pt idx="3119">
                  <c:v>464.00000000000011</c:v>
                </c:pt>
                <c:pt idx="3120">
                  <c:v>460.99999999999989</c:v>
                </c:pt>
                <c:pt idx="3121">
                  <c:v>457</c:v>
                </c:pt>
                <c:pt idx="3122">
                  <c:v>460.99999999999989</c:v>
                </c:pt>
                <c:pt idx="3123">
                  <c:v>466</c:v>
                </c:pt>
                <c:pt idx="3124">
                  <c:v>471.99999999999989</c:v>
                </c:pt>
                <c:pt idx="3125">
                  <c:v>481.00000000000011</c:v>
                </c:pt>
                <c:pt idx="3126">
                  <c:v>481.00000000000011</c:v>
                </c:pt>
                <c:pt idx="3127">
                  <c:v>481.00000000000011</c:v>
                </c:pt>
                <c:pt idx="3128">
                  <c:v>486.00000000000011</c:v>
                </c:pt>
                <c:pt idx="3129">
                  <c:v>485.00000000000011</c:v>
                </c:pt>
                <c:pt idx="3130">
                  <c:v>476.00000000000023</c:v>
                </c:pt>
                <c:pt idx="3131">
                  <c:v>476.00000000000023</c:v>
                </c:pt>
                <c:pt idx="3132">
                  <c:v>474</c:v>
                </c:pt>
                <c:pt idx="3133">
                  <c:v>473.00000000000011</c:v>
                </c:pt>
                <c:pt idx="3134">
                  <c:v>473.00000000000011</c:v>
                </c:pt>
                <c:pt idx="3135">
                  <c:v>478.00000000000011</c:v>
                </c:pt>
                <c:pt idx="3136">
                  <c:v>479.00000000000011</c:v>
                </c:pt>
                <c:pt idx="3137">
                  <c:v>476.99999999999989</c:v>
                </c:pt>
                <c:pt idx="3138">
                  <c:v>468</c:v>
                </c:pt>
                <c:pt idx="3139">
                  <c:v>468</c:v>
                </c:pt>
                <c:pt idx="3140">
                  <c:v>468</c:v>
                </c:pt>
                <c:pt idx="3141">
                  <c:v>469.00000000000011</c:v>
                </c:pt>
                <c:pt idx="3142">
                  <c:v>470</c:v>
                </c:pt>
                <c:pt idx="3143">
                  <c:v>471</c:v>
                </c:pt>
                <c:pt idx="3144">
                  <c:v>471</c:v>
                </c:pt>
                <c:pt idx="3145">
                  <c:v>466.99999999999989</c:v>
                </c:pt>
                <c:pt idx="3146">
                  <c:v>464.99999999999989</c:v>
                </c:pt>
                <c:pt idx="3147">
                  <c:v>468.99999999999989</c:v>
                </c:pt>
                <c:pt idx="3148">
                  <c:v>466</c:v>
                </c:pt>
                <c:pt idx="3149">
                  <c:v>467</c:v>
                </c:pt>
                <c:pt idx="3150">
                  <c:v>474</c:v>
                </c:pt>
                <c:pt idx="3151">
                  <c:v>468.99999999999989</c:v>
                </c:pt>
                <c:pt idx="3152">
                  <c:v>468</c:v>
                </c:pt>
                <c:pt idx="3153">
                  <c:v>467</c:v>
                </c:pt>
                <c:pt idx="3154">
                  <c:v>468</c:v>
                </c:pt>
                <c:pt idx="3155">
                  <c:v>471.00000000000011</c:v>
                </c:pt>
                <c:pt idx="3156">
                  <c:v>471.00000000000011</c:v>
                </c:pt>
                <c:pt idx="3157">
                  <c:v>474</c:v>
                </c:pt>
                <c:pt idx="3158">
                  <c:v>471.00000000000011</c:v>
                </c:pt>
                <c:pt idx="3159">
                  <c:v>471.00000000000011</c:v>
                </c:pt>
                <c:pt idx="3160">
                  <c:v>469.99999999999989</c:v>
                </c:pt>
                <c:pt idx="3161">
                  <c:v>469.99999999999989</c:v>
                </c:pt>
                <c:pt idx="3162">
                  <c:v>472.00000000000011</c:v>
                </c:pt>
                <c:pt idx="3163">
                  <c:v>474</c:v>
                </c:pt>
                <c:pt idx="3164">
                  <c:v>474</c:v>
                </c:pt>
                <c:pt idx="3165">
                  <c:v>474</c:v>
                </c:pt>
                <c:pt idx="3166">
                  <c:v>474</c:v>
                </c:pt>
                <c:pt idx="3167">
                  <c:v>471.00000000000011</c:v>
                </c:pt>
                <c:pt idx="3168">
                  <c:v>464.99999999999989</c:v>
                </c:pt>
                <c:pt idx="3169">
                  <c:v>463.99999999999989</c:v>
                </c:pt>
                <c:pt idx="3170">
                  <c:v>458.00000000000011</c:v>
                </c:pt>
                <c:pt idx="3171">
                  <c:v>452.00000000000011</c:v>
                </c:pt>
                <c:pt idx="3172">
                  <c:v>447.99999999999989</c:v>
                </c:pt>
                <c:pt idx="3173">
                  <c:v>462</c:v>
                </c:pt>
                <c:pt idx="3174">
                  <c:v>462</c:v>
                </c:pt>
                <c:pt idx="3175">
                  <c:v>461.00000000000011</c:v>
                </c:pt>
                <c:pt idx="3176">
                  <c:v>459.00000000000011</c:v>
                </c:pt>
                <c:pt idx="3177">
                  <c:v>461.00000000000011</c:v>
                </c:pt>
                <c:pt idx="3178">
                  <c:v>455</c:v>
                </c:pt>
                <c:pt idx="3179">
                  <c:v>454</c:v>
                </c:pt>
                <c:pt idx="3180">
                  <c:v>451.00000000000011</c:v>
                </c:pt>
                <c:pt idx="3181">
                  <c:v>451.00000000000011</c:v>
                </c:pt>
                <c:pt idx="3182">
                  <c:v>453</c:v>
                </c:pt>
                <c:pt idx="3183">
                  <c:v>450.00000000000011</c:v>
                </c:pt>
                <c:pt idx="3184">
                  <c:v>451.00000000000011</c:v>
                </c:pt>
                <c:pt idx="3185">
                  <c:v>454</c:v>
                </c:pt>
                <c:pt idx="3186">
                  <c:v>455.99999999999989</c:v>
                </c:pt>
                <c:pt idx="3187">
                  <c:v>461.00000000000011</c:v>
                </c:pt>
                <c:pt idx="3188">
                  <c:v>463.99999999999989</c:v>
                </c:pt>
                <c:pt idx="3189">
                  <c:v>462.00000000000011</c:v>
                </c:pt>
                <c:pt idx="3190">
                  <c:v>462.00000000000011</c:v>
                </c:pt>
                <c:pt idx="3191">
                  <c:v>459.99999999999989</c:v>
                </c:pt>
                <c:pt idx="3192">
                  <c:v>461.00000000000011</c:v>
                </c:pt>
                <c:pt idx="3193">
                  <c:v>465.00000000000011</c:v>
                </c:pt>
                <c:pt idx="3194">
                  <c:v>467</c:v>
                </c:pt>
                <c:pt idx="3195">
                  <c:v>468.99999999999989</c:v>
                </c:pt>
                <c:pt idx="3196">
                  <c:v>465.00000000000011</c:v>
                </c:pt>
                <c:pt idx="3197">
                  <c:v>468</c:v>
                </c:pt>
                <c:pt idx="3198">
                  <c:v>464.00000000000011</c:v>
                </c:pt>
                <c:pt idx="3199">
                  <c:v>462.00000000000011</c:v>
                </c:pt>
                <c:pt idx="3200">
                  <c:v>476.00000000000023</c:v>
                </c:pt>
                <c:pt idx="3201">
                  <c:v>472.00000000000011</c:v>
                </c:pt>
                <c:pt idx="3202">
                  <c:v>474</c:v>
                </c:pt>
                <c:pt idx="3203">
                  <c:v>468.00000000000023</c:v>
                </c:pt>
                <c:pt idx="3204">
                  <c:v>466</c:v>
                </c:pt>
                <c:pt idx="3205">
                  <c:v>462.00000000000011</c:v>
                </c:pt>
                <c:pt idx="3206">
                  <c:v>463</c:v>
                </c:pt>
                <c:pt idx="3207">
                  <c:v>467.00000000000011</c:v>
                </c:pt>
                <c:pt idx="3208">
                  <c:v>467.00000000000011</c:v>
                </c:pt>
                <c:pt idx="3209">
                  <c:v>467.00000000000011</c:v>
                </c:pt>
                <c:pt idx="3210">
                  <c:v>466.00000000000011</c:v>
                </c:pt>
                <c:pt idx="3211">
                  <c:v>467.00000000000011</c:v>
                </c:pt>
                <c:pt idx="3212">
                  <c:v>465.00000000000011</c:v>
                </c:pt>
                <c:pt idx="3213">
                  <c:v>468</c:v>
                </c:pt>
                <c:pt idx="3214">
                  <c:v>468</c:v>
                </c:pt>
                <c:pt idx="3215">
                  <c:v>466</c:v>
                </c:pt>
                <c:pt idx="3216">
                  <c:v>464.00000000000011</c:v>
                </c:pt>
                <c:pt idx="3217">
                  <c:v>454.00000000000011</c:v>
                </c:pt>
                <c:pt idx="3218">
                  <c:v>454.00000000000011</c:v>
                </c:pt>
                <c:pt idx="3219">
                  <c:v>454.00000000000011</c:v>
                </c:pt>
                <c:pt idx="3220">
                  <c:v>455.00000000000011</c:v>
                </c:pt>
                <c:pt idx="3221">
                  <c:v>451.00000000000023</c:v>
                </c:pt>
                <c:pt idx="3222">
                  <c:v>447.00000000000011</c:v>
                </c:pt>
                <c:pt idx="3223">
                  <c:v>443.00000000000023</c:v>
                </c:pt>
                <c:pt idx="3224">
                  <c:v>443.00000000000023</c:v>
                </c:pt>
                <c:pt idx="3225">
                  <c:v>446.00000000000011</c:v>
                </c:pt>
                <c:pt idx="3226">
                  <c:v>444.00000000000011</c:v>
                </c:pt>
                <c:pt idx="3227">
                  <c:v>444.00000000000011</c:v>
                </c:pt>
                <c:pt idx="3228">
                  <c:v>442</c:v>
                </c:pt>
                <c:pt idx="3229">
                  <c:v>441</c:v>
                </c:pt>
                <c:pt idx="3230">
                  <c:v>438.99999999999989</c:v>
                </c:pt>
                <c:pt idx="3231">
                  <c:v>436.99999999999989</c:v>
                </c:pt>
                <c:pt idx="3232">
                  <c:v>437.99999999999989</c:v>
                </c:pt>
                <c:pt idx="3233">
                  <c:v>451</c:v>
                </c:pt>
                <c:pt idx="3234">
                  <c:v>451.99999999999989</c:v>
                </c:pt>
                <c:pt idx="3235">
                  <c:v>456.00000000000011</c:v>
                </c:pt>
                <c:pt idx="3236">
                  <c:v>460.99999999999989</c:v>
                </c:pt>
                <c:pt idx="3237">
                  <c:v>460.99999999999989</c:v>
                </c:pt>
                <c:pt idx="3238">
                  <c:v>463.00000000000011</c:v>
                </c:pt>
                <c:pt idx="3239">
                  <c:v>463.00000000000011</c:v>
                </c:pt>
                <c:pt idx="3240">
                  <c:v>466</c:v>
                </c:pt>
                <c:pt idx="3241">
                  <c:v>484</c:v>
                </c:pt>
                <c:pt idx="3242">
                  <c:v>501</c:v>
                </c:pt>
                <c:pt idx="3243">
                  <c:v>493.99999999999989</c:v>
                </c:pt>
                <c:pt idx="3244">
                  <c:v>498.99999999999977</c:v>
                </c:pt>
                <c:pt idx="3245">
                  <c:v>519.99999999999989</c:v>
                </c:pt>
                <c:pt idx="3246">
                  <c:v>503.99999999999989</c:v>
                </c:pt>
                <c:pt idx="3247">
                  <c:v>510.99999999999989</c:v>
                </c:pt>
                <c:pt idx="3248">
                  <c:v>512.99999999999989</c:v>
                </c:pt>
                <c:pt idx="3249">
                  <c:v>517</c:v>
                </c:pt>
                <c:pt idx="3250">
                  <c:v>527.00000000000011</c:v>
                </c:pt>
                <c:pt idx="3251">
                  <c:v>516</c:v>
                </c:pt>
                <c:pt idx="3252">
                  <c:v>524</c:v>
                </c:pt>
                <c:pt idx="3253">
                  <c:v>515</c:v>
                </c:pt>
                <c:pt idx="3254">
                  <c:v>513.00000000000011</c:v>
                </c:pt>
                <c:pt idx="3255">
                  <c:v>499</c:v>
                </c:pt>
                <c:pt idx="3256">
                  <c:v>509</c:v>
                </c:pt>
                <c:pt idx="3257">
                  <c:v>509</c:v>
                </c:pt>
                <c:pt idx="3258">
                  <c:v>501.99999999999989</c:v>
                </c:pt>
                <c:pt idx="3259">
                  <c:v>501.99999999999989</c:v>
                </c:pt>
                <c:pt idx="3260">
                  <c:v>505.00000000000011</c:v>
                </c:pt>
                <c:pt idx="3261">
                  <c:v>519</c:v>
                </c:pt>
                <c:pt idx="3262">
                  <c:v>539</c:v>
                </c:pt>
                <c:pt idx="3263">
                  <c:v>531</c:v>
                </c:pt>
                <c:pt idx="3264">
                  <c:v>532</c:v>
                </c:pt>
                <c:pt idx="3265">
                  <c:v>533</c:v>
                </c:pt>
                <c:pt idx="3266">
                  <c:v>532</c:v>
                </c:pt>
                <c:pt idx="3267">
                  <c:v>526</c:v>
                </c:pt>
                <c:pt idx="3268">
                  <c:v>530.00000000000011</c:v>
                </c:pt>
                <c:pt idx="3269">
                  <c:v>532</c:v>
                </c:pt>
                <c:pt idx="3270">
                  <c:v>536.99999999999989</c:v>
                </c:pt>
                <c:pt idx="3271">
                  <c:v>531</c:v>
                </c:pt>
                <c:pt idx="3272">
                  <c:v>534</c:v>
                </c:pt>
                <c:pt idx="3273">
                  <c:v>550</c:v>
                </c:pt>
                <c:pt idx="3274">
                  <c:v>562.00000000000011</c:v>
                </c:pt>
                <c:pt idx="3275">
                  <c:v>593</c:v>
                </c:pt>
                <c:pt idx="3276">
                  <c:v>582</c:v>
                </c:pt>
                <c:pt idx="3277">
                  <c:v>561</c:v>
                </c:pt>
                <c:pt idx="3278">
                  <c:v>575</c:v>
                </c:pt>
                <c:pt idx="3279">
                  <c:v>574</c:v>
                </c:pt>
                <c:pt idx="3280">
                  <c:v>569</c:v>
                </c:pt>
                <c:pt idx="3281">
                  <c:v>575</c:v>
                </c:pt>
                <c:pt idx="3282">
                  <c:v>594.99999999999989</c:v>
                </c:pt>
                <c:pt idx="3283">
                  <c:v>586.99999999999989</c:v>
                </c:pt>
                <c:pt idx="3284">
                  <c:v>576</c:v>
                </c:pt>
                <c:pt idx="3285">
                  <c:v>523</c:v>
                </c:pt>
                <c:pt idx="3286">
                  <c:v>532</c:v>
                </c:pt>
                <c:pt idx="3287">
                  <c:v>520.99999999999989</c:v>
                </c:pt>
                <c:pt idx="3288">
                  <c:v>532</c:v>
                </c:pt>
                <c:pt idx="3289">
                  <c:v>532</c:v>
                </c:pt>
                <c:pt idx="3290">
                  <c:v>541</c:v>
                </c:pt>
                <c:pt idx="3291">
                  <c:v>547.00000000000011</c:v>
                </c:pt>
                <c:pt idx="3292">
                  <c:v>564</c:v>
                </c:pt>
                <c:pt idx="3293">
                  <c:v>572.00000000000011</c:v>
                </c:pt>
                <c:pt idx="3294">
                  <c:v>564</c:v>
                </c:pt>
                <c:pt idx="3295">
                  <c:v>551</c:v>
                </c:pt>
                <c:pt idx="3296">
                  <c:v>557</c:v>
                </c:pt>
                <c:pt idx="3297">
                  <c:v>555.00000000000011</c:v>
                </c:pt>
                <c:pt idx="3298">
                  <c:v>570</c:v>
                </c:pt>
                <c:pt idx="3299">
                  <c:v>574.00000000000011</c:v>
                </c:pt>
                <c:pt idx="3300">
                  <c:v>585</c:v>
                </c:pt>
                <c:pt idx="3301">
                  <c:v>587</c:v>
                </c:pt>
                <c:pt idx="3302">
                  <c:v>587</c:v>
                </c:pt>
                <c:pt idx="3303">
                  <c:v>599.00000000000011</c:v>
                </c:pt>
                <c:pt idx="3304">
                  <c:v>598.99999999999989</c:v>
                </c:pt>
                <c:pt idx="3305">
                  <c:v>606</c:v>
                </c:pt>
                <c:pt idx="3306">
                  <c:v>612</c:v>
                </c:pt>
                <c:pt idx="3307">
                  <c:v>605</c:v>
                </c:pt>
                <c:pt idx="3308">
                  <c:v>606.99999999999989</c:v>
                </c:pt>
                <c:pt idx="3309">
                  <c:v>611.99999999999989</c:v>
                </c:pt>
                <c:pt idx="3310">
                  <c:v>635</c:v>
                </c:pt>
                <c:pt idx="3311">
                  <c:v>647.00000000000011</c:v>
                </c:pt>
                <c:pt idx="3312">
                  <c:v>637.00000000000011</c:v>
                </c:pt>
                <c:pt idx="3313">
                  <c:v>648</c:v>
                </c:pt>
                <c:pt idx="3314">
                  <c:v>624</c:v>
                </c:pt>
                <c:pt idx="3315">
                  <c:v>638</c:v>
                </c:pt>
                <c:pt idx="3316">
                  <c:v>669</c:v>
                </c:pt>
                <c:pt idx="3317">
                  <c:v>640.99999999999989</c:v>
                </c:pt>
                <c:pt idx="3318">
                  <c:v>621</c:v>
                </c:pt>
                <c:pt idx="3319">
                  <c:v>625.99999999999989</c:v>
                </c:pt>
                <c:pt idx="3320">
                  <c:v>636</c:v>
                </c:pt>
                <c:pt idx="3321">
                  <c:v>645.00000000000011</c:v>
                </c:pt>
                <c:pt idx="3322">
                  <c:v>656</c:v>
                </c:pt>
                <c:pt idx="3323">
                  <c:v>665</c:v>
                </c:pt>
                <c:pt idx="3324">
                  <c:v>669</c:v>
                </c:pt>
                <c:pt idx="3325">
                  <c:v>683</c:v>
                </c:pt>
                <c:pt idx="3326">
                  <c:v>668</c:v>
                </c:pt>
                <c:pt idx="3327">
                  <c:v>643</c:v>
                </c:pt>
                <c:pt idx="3328">
                  <c:v>657</c:v>
                </c:pt>
                <c:pt idx="3329">
                  <c:v>674</c:v>
                </c:pt>
                <c:pt idx="3330">
                  <c:v>729.99999999999989</c:v>
                </c:pt>
                <c:pt idx="3331">
                  <c:v>779.99999999999989</c:v>
                </c:pt>
                <c:pt idx="3332">
                  <c:v>758</c:v>
                </c:pt>
                <c:pt idx="3333">
                  <c:v>744</c:v>
                </c:pt>
                <c:pt idx="3334">
                  <c:v>738.99999999999989</c:v>
                </c:pt>
                <c:pt idx="3335">
                  <c:v>741</c:v>
                </c:pt>
                <c:pt idx="3336">
                  <c:v>744.99999999999989</c:v>
                </c:pt>
                <c:pt idx="3337">
                  <c:v>738.00000000000011</c:v>
                </c:pt>
                <c:pt idx="3338">
                  <c:v>719.99999999999989</c:v>
                </c:pt>
                <c:pt idx="3339">
                  <c:v>716</c:v>
                </c:pt>
                <c:pt idx="3340">
                  <c:v>682</c:v>
                </c:pt>
                <c:pt idx="3341">
                  <c:v>686.99999999999989</c:v>
                </c:pt>
                <c:pt idx="3342">
                  <c:v>665</c:v>
                </c:pt>
                <c:pt idx="3343">
                  <c:v>649.00000000000011</c:v>
                </c:pt>
                <c:pt idx="3344">
                  <c:v>650.00000000000011</c:v>
                </c:pt>
                <c:pt idx="3345">
                  <c:v>657.00000000000011</c:v>
                </c:pt>
                <c:pt idx="3346">
                  <c:v>642.00000000000011</c:v>
                </c:pt>
                <c:pt idx="3347">
                  <c:v>623</c:v>
                </c:pt>
                <c:pt idx="3348">
                  <c:v>615</c:v>
                </c:pt>
                <c:pt idx="3349">
                  <c:v>612</c:v>
                </c:pt>
                <c:pt idx="3350">
                  <c:v>628</c:v>
                </c:pt>
                <c:pt idx="3351">
                  <c:v>619</c:v>
                </c:pt>
                <c:pt idx="3352">
                  <c:v>623.99999999999989</c:v>
                </c:pt>
                <c:pt idx="3353">
                  <c:v>621</c:v>
                </c:pt>
                <c:pt idx="3354">
                  <c:v>619</c:v>
                </c:pt>
                <c:pt idx="3355">
                  <c:v>620</c:v>
                </c:pt>
                <c:pt idx="3356">
                  <c:v>604</c:v>
                </c:pt>
                <c:pt idx="3357">
                  <c:v>594</c:v>
                </c:pt>
                <c:pt idx="3358">
                  <c:v>590</c:v>
                </c:pt>
                <c:pt idx="3359">
                  <c:v>592.00000000000011</c:v>
                </c:pt>
                <c:pt idx="3360">
                  <c:v>595</c:v>
                </c:pt>
                <c:pt idx="3361">
                  <c:v>598</c:v>
                </c:pt>
                <c:pt idx="3362">
                  <c:v>594</c:v>
                </c:pt>
                <c:pt idx="3363">
                  <c:v>605</c:v>
                </c:pt>
                <c:pt idx="3364">
                  <c:v>607.99999999999989</c:v>
                </c:pt>
                <c:pt idx="3365">
                  <c:v>623</c:v>
                </c:pt>
                <c:pt idx="3366">
                  <c:v>614</c:v>
                </c:pt>
                <c:pt idx="3367">
                  <c:v>612.99999999999989</c:v>
                </c:pt>
                <c:pt idx="3368">
                  <c:v>614</c:v>
                </c:pt>
                <c:pt idx="3369">
                  <c:v>612.00000000000011</c:v>
                </c:pt>
                <c:pt idx="3370">
                  <c:v>620</c:v>
                </c:pt>
                <c:pt idx="3371">
                  <c:v>631.99999999999989</c:v>
                </c:pt>
                <c:pt idx="3372">
                  <c:v>637</c:v>
                </c:pt>
                <c:pt idx="3373">
                  <c:v>636</c:v>
                </c:pt>
                <c:pt idx="3374">
                  <c:v>639</c:v>
                </c:pt>
                <c:pt idx="3375">
                  <c:v>646</c:v>
                </c:pt>
                <c:pt idx="3376">
                  <c:v>640</c:v>
                </c:pt>
                <c:pt idx="3377">
                  <c:v>629</c:v>
                </c:pt>
                <c:pt idx="3378">
                  <c:v>625.00000000000011</c:v>
                </c:pt>
                <c:pt idx="3379">
                  <c:v>622</c:v>
                </c:pt>
                <c:pt idx="3380">
                  <c:v>625</c:v>
                </c:pt>
                <c:pt idx="3381">
                  <c:v>651</c:v>
                </c:pt>
                <c:pt idx="3382">
                  <c:v>644.99999999999989</c:v>
                </c:pt>
                <c:pt idx="3383">
                  <c:v>644.99999999999989</c:v>
                </c:pt>
                <c:pt idx="3384">
                  <c:v>638.99999999999989</c:v>
                </c:pt>
                <c:pt idx="3385">
                  <c:v>616</c:v>
                </c:pt>
                <c:pt idx="3386">
                  <c:v>619.99999999999989</c:v>
                </c:pt>
                <c:pt idx="3387">
                  <c:v>619.99999999999989</c:v>
                </c:pt>
                <c:pt idx="3388">
                  <c:v>619.99999999999989</c:v>
                </c:pt>
                <c:pt idx="3389">
                  <c:v>619.99999999999989</c:v>
                </c:pt>
                <c:pt idx="3390">
                  <c:v>626</c:v>
                </c:pt>
                <c:pt idx="3391">
                  <c:v>626</c:v>
                </c:pt>
                <c:pt idx="3392">
                  <c:v>628.99999999999989</c:v>
                </c:pt>
                <c:pt idx="3397">
                  <c:v>655.00000000000011</c:v>
                </c:pt>
                <c:pt idx="3403">
                  <c:v>638</c:v>
                </c:pt>
                <c:pt idx="3408">
                  <c:v>619</c:v>
                </c:pt>
                <c:pt idx="3413">
                  <c:v>605</c:v>
                </c:pt>
                <c:pt idx="3418">
                  <c:v>589</c:v>
                </c:pt>
                <c:pt idx="3424">
                  <c:v>590.99999999999989</c:v>
                </c:pt>
                <c:pt idx="3430">
                  <c:v>625</c:v>
                </c:pt>
                <c:pt idx="3433">
                  <c:v>641.00000000000011</c:v>
                </c:pt>
                <c:pt idx="3438">
                  <c:v>632.99999999999989</c:v>
                </c:pt>
                <c:pt idx="3444">
                  <c:v>617</c:v>
                </c:pt>
                <c:pt idx="3450">
                  <c:v>606.99999999999989</c:v>
                </c:pt>
                <c:pt idx="3456">
                  <c:v>647</c:v>
                </c:pt>
                <c:pt idx="3461">
                  <c:v>667</c:v>
                </c:pt>
                <c:pt idx="3467">
                  <c:v>666</c:v>
                </c:pt>
                <c:pt idx="3473">
                  <c:v>626.00000000000011</c:v>
                </c:pt>
                <c:pt idx="3478">
                  <c:v>607</c:v>
                </c:pt>
                <c:pt idx="3483">
                  <c:v>582</c:v>
                </c:pt>
                <c:pt idx="3488">
                  <c:v>571.00000000000011</c:v>
                </c:pt>
                <c:pt idx="3493">
                  <c:v>531</c:v>
                </c:pt>
                <c:pt idx="3499">
                  <c:v>551</c:v>
                </c:pt>
                <c:pt idx="3504">
                  <c:v>518.00000000000011</c:v>
                </c:pt>
                <c:pt idx="3510">
                  <c:v>470.99999999999989</c:v>
                </c:pt>
                <c:pt idx="3516">
                  <c:v>449</c:v>
                </c:pt>
                <c:pt idx="3521">
                  <c:v>454.00000000000011</c:v>
                </c:pt>
                <c:pt idx="3526">
                  <c:v>437</c:v>
                </c:pt>
                <c:pt idx="3532">
                  <c:v>451.99999999999989</c:v>
                </c:pt>
                <c:pt idx="3538">
                  <c:v>464.00000000000011</c:v>
                </c:pt>
                <c:pt idx="3543">
                  <c:v>442.00000000000011</c:v>
                </c:pt>
                <c:pt idx="3548">
                  <c:v>362.00000000000011</c:v>
                </c:pt>
                <c:pt idx="3553">
                  <c:v>317.00000000000011</c:v>
                </c:pt>
                <c:pt idx="3559">
                  <c:v>324</c:v>
                </c:pt>
                <c:pt idx="3565">
                  <c:v>311.00000000000011</c:v>
                </c:pt>
                <c:pt idx="3570">
                  <c:v>319.00000000000011</c:v>
                </c:pt>
                <c:pt idx="3576">
                  <c:v>326.99999999999989</c:v>
                </c:pt>
                <c:pt idx="3582">
                  <c:v>347</c:v>
                </c:pt>
                <c:pt idx="3587">
                  <c:v>313.99999999999989</c:v>
                </c:pt>
                <c:pt idx="3592">
                  <c:v>302.00000000000011</c:v>
                </c:pt>
                <c:pt idx="3598">
                  <c:v>291</c:v>
                </c:pt>
                <c:pt idx="3603">
                  <c:v>288.99999999999989</c:v>
                </c:pt>
                <c:pt idx="3608">
                  <c:v>313.99999999999989</c:v>
                </c:pt>
                <c:pt idx="3613">
                  <c:v>332</c:v>
                </c:pt>
                <c:pt idx="3619">
                  <c:v>322</c:v>
                </c:pt>
                <c:pt idx="3625">
                  <c:v>367</c:v>
                </c:pt>
                <c:pt idx="3630">
                  <c:v>369.00000000000011</c:v>
                </c:pt>
                <c:pt idx="3635">
                  <c:v>318</c:v>
                </c:pt>
                <c:pt idx="3641">
                  <c:v>302.00000000000011</c:v>
                </c:pt>
                <c:pt idx="3647">
                  <c:v>279</c:v>
                </c:pt>
                <c:pt idx="3651">
                  <c:v>292</c:v>
                </c:pt>
                <c:pt idx="3658">
                  <c:v>302.00000000000011</c:v>
                </c:pt>
                <c:pt idx="3663">
                  <c:v>295</c:v>
                </c:pt>
                <c:pt idx="3668">
                  <c:v>278.00000000000011</c:v>
                </c:pt>
                <c:pt idx="3674">
                  <c:v>269.99999999999989</c:v>
                </c:pt>
                <c:pt idx="3679">
                  <c:v>263.00000000000011</c:v>
                </c:pt>
                <c:pt idx="3685">
                  <c:v>276.99999999999989</c:v>
                </c:pt>
                <c:pt idx="3691">
                  <c:v>271</c:v>
                </c:pt>
                <c:pt idx="3694">
                  <c:v>297.00000000000011</c:v>
                </c:pt>
                <c:pt idx="3699">
                  <c:v>297.99999999999989</c:v>
                </c:pt>
                <c:pt idx="3705">
                  <c:v>314.99999999999989</c:v>
                </c:pt>
                <c:pt idx="3711">
                  <c:v>305.99999999999989</c:v>
                </c:pt>
                <c:pt idx="3717">
                  <c:v>265.00000000000011</c:v>
                </c:pt>
                <c:pt idx="3722">
                  <c:v>276.99999999999989</c:v>
                </c:pt>
                <c:pt idx="3728">
                  <c:v>248.99999999999989</c:v>
                </c:pt>
                <c:pt idx="3731">
                  <c:v>247.00000000000011</c:v>
                </c:pt>
                <c:pt idx="3732">
                  <c:v>256</c:v>
                </c:pt>
                <c:pt idx="3733">
                  <c:v>253</c:v>
                </c:pt>
                <c:pt idx="3735">
                  <c:v>240</c:v>
                </c:pt>
                <c:pt idx="3736">
                  <c:v>240</c:v>
                </c:pt>
                <c:pt idx="3737">
                  <c:v>251</c:v>
                </c:pt>
                <c:pt idx="3738">
                  <c:v>256</c:v>
                </c:pt>
                <c:pt idx="3739">
                  <c:v>267</c:v>
                </c:pt>
                <c:pt idx="3740">
                  <c:v>264.00000000000011</c:v>
                </c:pt>
                <c:pt idx="3741">
                  <c:v>259.00000000000011</c:v>
                </c:pt>
                <c:pt idx="3742">
                  <c:v>259</c:v>
                </c:pt>
                <c:pt idx="3743">
                  <c:v>253</c:v>
                </c:pt>
                <c:pt idx="3744">
                  <c:v>253.99999999999989</c:v>
                </c:pt>
                <c:pt idx="3745">
                  <c:v>256</c:v>
                </c:pt>
                <c:pt idx="3746">
                  <c:v>259</c:v>
                </c:pt>
                <c:pt idx="3748">
                  <c:v>264.00000000000011</c:v>
                </c:pt>
                <c:pt idx="3749">
                  <c:v>272</c:v>
                </c:pt>
                <c:pt idx="3750">
                  <c:v>272</c:v>
                </c:pt>
                <c:pt idx="3751">
                  <c:v>272.99999999999989</c:v>
                </c:pt>
                <c:pt idx="3752">
                  <c:v>271.99999999999989</c:v>
                </c:pt>
                <c:pt idx="3753">
                  <c:v>277.99999999999989</c:v>
                </c:pt>
                <c:pt idx="3755">
                  <c:v>274</c:v>
                </c:pt>
                <c:pt idx="3756">
                  <c:v>276</c:v>
                </c:pt>
                <c:pt idx="3757">
                  <c:v>280</c:v>
                </c:pt>
                <c:pt idx="3758">
                  <c:v>288.99999999999989</c:v>
                </c:pt>
                <c:pt idx="3759">
                  <c:v>303</c:v>
                </c:pt>
                <c:pt idx="3760">
                  <c:v>304</c:v>
                </c:pt>
                <c:pt idx="3761">
                  <c:v>305.99999999999989</c:v>
                </c:pt>
                <c:pt idx="3763">
                  <c:v>307</c:v>
                </c:pt>
                <c:pt idx="3764">
                  <c:v>313.99999999999989</c:v>
                </c:pt>
                <c:pt idx="3765">
                  <c:v>322.00000000000011</c:v>
                </c:pt>
                <c:pt idx="3766">
                  <c:v>317</c:v>
                </c:pt>
                <c:pt idx="3767">
                  <c:v>318.99999999999989</c:v>
                </c:pt>
                <c:pt idx="3768">
                  <c:v>306.00000000000011</c:v>
                </c:pt>
                <c:pt idx="3769">
                  <c:v>313.99999999999989</c:v>
                </c:pt>
                <c:pt idx="3770">
                  <c:v>329.00000000000011</c:v>
                </c:pt>
                <c:pt idx="3771">
                  <c:v>337</c:v>
                </c:pt>
                <c:pt idx="3772">
                  <c:v>361.00000000000011</c:v>
                </c:pt>
                <c:pt idx="3773">
                  <c:v>370</c:v>
                </c:pt>
                <c:pt idx="3774">
                  <c:v>389.99999999999989</c:v>
                </c:pt>
                <c:pt idx="3775">
                  <c:v>374</c:v>
                </c:pt>
                <c:pt idx="3776">
                  <c:v>372</c:v>
                </c:pt>
                <c:pt idx="3777">
                  <c:v>364.99999999999989</c:v>
                </c:pt>
                <c:pt idx="3778">
                  <c:v>374</c:v>
                </c:pt>
                <c:pt idx="3779">
                  <c:v>368.00000000000011</c:v>
                </c:pt>
                <c:pt idx="3780">
                  <c:v>354</c:v>
                </c:pt>
                <c:pt idx="3781">
                  <c:v>351.00000000000011</c:v>
                </c:pt>
                <c:pt idx="3782">
                  <c:v>368</c:v>
                </c:pt>
                <c:pt idx="3783">
                  <c:v>393.00000000000011</c:v>
                </c:pt>
                <c:pt idx="3784">
                  <c:v>384</c:v>
                </c:pt>
                <c:pt idx="3785">
                  <c:v>377.99999999999989</c:v>
                </c:pt>
                <c:pt idx="3786">
                  <c:v>383.00000000000011</c:v>
                </c:pt>
                <c:pt idx="3787">
                  <c:v>380</c:v>
                </c:pt>
                <c:pt idx="3788">
                  <c:v>388</c:v>
                </c:pt>
                <c:pt idx="3789">
                  <c:v>385.00000000000011</c:v>
                </c:pt>
                <c:pt idx="3790">
                  <c:v>384</c:v>
                </c:pt>
                <c:pt idx="3791">
                  <c:v>365.00000000000011</c:v>
                </c:pt>
                <c:pt idx="3792">
                  <c:v>363.99999999999989</c:v>
                </c:pt>
                <c:pt idx="3793">
                  <c:v>370.00000000000011</c:v>
                </c:pt>
                <c:pt idx="3794">
                  <c:v>408</c:v>
                </c:pt>
                <c:pt idx="3795">
                  <c:v>411.00000000000011</c:v>
                </c:pt>
                <c:pt idx="3796">
                  <c:v>390.00000000000011</c:v>
                </c:pt>
                <c:pt idx="3797">
                  <c:v>386.99999999999989</c:v>
                </c:pt>
                <c:pt idx="3798">
                  <c:v>380.99999999999989</c:v>
                </c:pt>
                <c:pt idx="3799">
                  <c:v>380.99999999999989</c:v>
                </c:pt>
                <c:pt idx="3800">
                  <c:v>382</c:v>
                </c:pt>
                <c:pt idx="3801">
                  <c:v>407</c:v>
                </c:pt>
                <c:pt idx="3802">
                  <c:v>411.99999999999989</c:v>
                </c:pt>
                <c:pt idx="3803">
                  <c:v>396.00000000000011</c:v>
                </c:pt>
                <c:pt idx="3804">
                  <c:v>416.00000000000011</c:v>
                </c:pt>
                <c:pt idx="3805">
                  <c:v>411.00000000000011</c:v>
                </c:pt>
                <c:pt idx="3806">
                  <c:v>398.00000000000011</c:v>
                </c:pt>
                <c:pt idx="3807">
                  <c:v>392</c:v>
                </c:pt>
                <c:pt idx="3808">
                  <c:v>393.99999999999989</c:v>
                </c:pt>
                <c:pt idx="3809">
                  <c:v>395</c:v>
                </c:pt>
                <c:pt idx="3810">
                  <c:v>399.99999999999989</c:v>
                </c:pt>
                <c:pt idx="3811">
                  <c:v>397</c:v>
                </c:pt>
                <c:pt idx="3812">
                  <c:v>413.00000000000011</c:v>
                </c:pt>
                <c:pt idx="3813">
                  <c:v>438.99999999999989</c:v>
                </c:pt>
                <c:pt idx="3815">
                  <c:v>448.99999999999989</c:v>
                </c:pt>
                <c:pt idx="3816">
                  <c:v>467</c:v>
                </c:pt>
                <c:pt idx="3817">
                  <c:v>476.99999999999989</c:v>
                </c:pt>
                <c:pt idx="3818">
                  <c:v>472.99999999999989</c:v>
                </c:pt>
                <c:pt idx="3819">
                  <c:v>455.99999999999989</c:v>
                </c:pt>
                <c:pt idx="3820">
                  <c:v>463.99999999999989</c:v>
                </c:pt>
                <c:pt idx="3821">
                  <c:v>464.99999999999989</c:v>
                </c:pt>
                <c:pt idx="3822">
                  <c:v>459.99999999999989</c:v>
                </c:pt>
                <c:pt idx="3823">
                  <c:v>463.00000000000011</c:v>
                </c:pt>
                <c:pt idx="3824">
                  <c:v>463</c:v>
                </c:pt>
                <c:pt idx="3825">
                  <c:v>467.99999999999989</c:v>
                </c:pt>
                <c:pt idx="3826">
                  <c:v>463.99999999999989</c:v>
                </c:pt>
                <c:pt idx="3827">
                  <c:v>461.00000000000011</c:v>
                </c:pt>
                <c:pt idx="3828">
                  <c:v>463.00000000000011</c:v>
                </c:pt>
                <c:pt idx="3829">
                  <c:v>468.00000000000011</c:v>
                </c:pt>
                <c:pt idx="3830">
                  <c:v>472.00000000000011</c:v>
                </c:pt>
                <c:pt idx="3831">
                  <c:v>478</c:v>
                </c:pt>
                <c:pt idx="3832">
                  <c:v>475.00000000000011</c:v>
                </c:pt>
                <c:pt idx="3833">
                  <c:v>472.00000000000011</c:v>
                </c:pt>
                <c:pt idx="3834">
                  <c:v>473.00000000000011</c:v>
                </c:pt>
                <c:pt idx="3835">
                  <c:v>461.99999999999989</c:v>
                </c:pt>
                <c:pt idx="3836">
                  <c:v>456.00000000000011</c:v>
                </c:pt>
                <c:pt idx="3837">
                  <c:v>445</c:v>
                </c:pt>
                <c:pt idx="3838">
                  <c:v>447</c:v>
                </c:pt>
                <c:pt idx="3839">
                  <c:v>444.00000000000011</c:v>
                </c:pt>
                <c:pt idx="3840">
                  <c:v>430</c:v>
                </c:pt>
                <c:pt idx="3841">
                  <c:v>422</c:v>
                </c:pt>
                <c:pt idx="3842">
                  <c:v>424</c:v>
                </c:pt>
                <c:pt idx="3843">
                  <c:v>424</c:v>
                </c:pt>
                <c:pt idx="3844">
                  <c:v>410.99999999999989</c:v>
                </c:pt>
                <c:pt idx="3845">
                  <c:v>409.99999999999989</c:v>
                </c:pt>
                <c:pt idx="3846">
                  <c:v>397.00000000000011</c:v>
                </c:pt>
                <c:pt idx="3847">
                  <c:v>396.00000000000011</c:v>
                </c:pt>
                <c:pt idx="3848">
                  <c:v>399</c:v>
                </c:pt>
                <c:pt idx="3850">
                  <c:v>425</c:v>
                </c:pt>
                <c:pt idx="3851">
                  <c:v>452.99999999999989</c:v>
                </c:pt>
                <c:pt idx="3852">
                  <c:v>448.99999999999989</c:v>
                </c:pt>
                <c:pt idx="3853">
                  <c:v>456.00000000000011</c:v>
                </c:pt>
                <c:pt idx="3854">
                  <c:v>451.99999999999989</c:v>
                </c:pt>
                <c:pt idx="3855">
                  <c:v>462.99999999999989</c:v>
                </c:pt>
                <c:pt idx="3856">
                  <c:v>451.00000000000011</c:v>
                </c:pt>
                <c:pt idx="3857">
                  <c:v>453.00000000000011</c:v>
                </c:pt>
                <c:pt idx="3858">
                  <c:v>465.00000000000011</c:v>
                </c:pt>
                <c:pt idx="3859">
                  <c:v>469.00000000000011</c:v>
                </c:pt>
                <c:pt idx="3860">
                  <c:v>467.00000000000011</c:v>
                </c:pt>
                <c:pt idx="3861">
                  <c:v>465.00000000000011</c:v>
                </c:pt>
                <c:pt idx="3862">
                  <c:v>466.99999999999989</c:v>
                </c:pt>
                <c:pt idx="3863">
                  <c:v>467.00000000000011</c:v>
                </c:pt>
                <c:pt idx="3864">
                  <c:v>467.00000000000011</c:v>
                </c:pt>
                <c:pt idx="3865">
                  <c:v>463.00000000000011</c:v>
                </c:pt>
                <c:pt idx="3866">
                  <c:v>443.00000000000011</c:v>
                </c:pt>
                <c:pt idx="3867">
                  <c:v>427.99999999999989</c:v>
                </c:pt>
                <c:pt idx="3868">
                  <c:v>429</c:v>
                </c:pt>
                <c:pt idx="3869">
                  <c:v>446</c:v>
                </c:pt>
                <c:pt idx="3871">
                  <c:v>445.99999999999989</c:v>
                </c:pt>
                <c:pt idx="3872">
                  <c:v>451.99999999999989</c:v>
                </c:pt>
                <c:pt idx="3873">
                  <c:v>446</c:v>
                </c:pt>
                <c:pt idx="3874">
                  <c:v>446</c:v>
                </c:pt>
                <c:pt idx="3875">
                  <c:v>447.99999999999989</c:v>
                </c:pt>
                <c:pt idx="3876">
                  <c:v>447.99999999999989</c:v>
                </c:pt>
                <c:pt idx="3877">
                  <c:v>447.00000000000011</c:v>
                </c:pt>
                <c:pt idx="3878">
                  <c:v>442</c:v>
                </c:pt>
                <c:pt idx="3879">
                  <c:v>440.99999999999989</c:v>
                </c:pt>
                <c:pt idx="3880">
                  <c:v>441.99999999999989</c:v>
                </c:pt>
                <c:pt idx="3882">
                  <c:v>456.00000000000011</c:v>
                </c:pt>
                <c:pt idx="3883">
                  <c:v>449.99999999999989</c:v>
                </c:pt>
                <c:pt idx="3884">
                  <c:v>449</c:v>
                </c:pt>
                <c:pt idx="3885">
                  <c:v>461.99999999999989</c:v>
                </c:pt>
                <c:pt idx="3886">
                  <c:v>474.00000000000011</c:v>
                </c:pt>
                <c:pt idx="3887">
                  <c:v>471</c:v>
                </c:pt>
                <c:pt idx="3888">
                  <c:v>475.00000000000011</c:v>
                </c:pt>
                <c:pt idx="3889">
                  <c:v>471.00000000000011</c:v>
                </c:pt>
                <c:pt idx="3890">
                  <c:v>459</c:v>
                </c:pt>
                <c:pt idx="3891">
                  <c:v>461.00000000000011</c:v>
                </c:pt>
                <c:pt idx="3892">
                  <c:v>460.99999999999989</c:v>
                </c:pt>
                <c:pt idx="3893">
                  <c:v>459</c:v>
                </c:pt>
                <c:pt idx="3894">
                  <c:v>462</c:v>
                </c:pt>
                <c:pt idx="3895">
                  <c:v>467</c:v>
                </c:pt>
                <c:pt idx="3896">
                  <c:v>466.99999999999989</c:v>
                </c:pt>
                <c:pt idx="3898">
                  <c:v>464.99999999999989</c:v>
                </c:pt>
                <c:pt idx="3899">
                  <c:v>483</c:v>
                </c:pt>
                <c:pt idx="3900">
                  <c:v>490.00000000000011</c:v>
                </c:pt>
                <c:pt idx="3901">
                  <c:v>482</c:v>
                </c:pt>
                <c:pt idx="3902">
                  <c:v>477.99999999999989</c:v>
                </c:pt>
                <c:pt idx="3903">
                  <c:v>470.99999999999989</c:v>
                </c:pt>
                <c:pt idx="3904">
                  <c:v>484</c:v>
                </c:pt>
                <c:pt idx="3905">
                  <c:v>482.99999999999989</c:v>
                </c:pt>
                <c:pt idx="3906">
                  <c:v>474.99999999999989</c:v>
                </c:pt>
                <c:pt idx="3907">
                  <c:v>468.00000000000011</c:v>
                </c:pt>
                <c:pt idx="3908">
                  <c:v>476.99999999999989</c:v>
                </c:pt>
                <c:pt idx="3910">
                  <c:v>472.00000000000011</c:v>
                </c:pt>
                <c:pt idx="3911">
                  <c:v>472</c:v>
                </c:pt>
                <c:pt idx="3912">
                  <c:v>476.99999999999989</c:v>
                </c:pt>
                <c:pt idx="3913">
                  <c:v>474</c:v>
                </c:pt>
                <c:pt idx="3914">
                  <c:v>476.99999999999989</c:v>
                </c:pt>
                <c:pt idx="3915">
                  <c:v>472.00000000000011</c:v>
                </c:pt>
                <c:pt idx="3916">
                  <c:v>467</c:v>
                </c:pt>
                <c:pt idx="3917">
                  <c:v>471</c:v>
                </c:pt>
                <c:pt idx="3919">
                  <c:v>482.99999999999989</c:v>
                </c:pt>
                <c:pt idx="3920">
                  <c:v>497</c:v>
                </c:pt>
                <c:pt idx="3921">
                  <c:v>491.99999999999989</c:v>
                </c:pt>
                <c:pt idx="3922">
                  <c:v>492.99999999999989</c:v>
                </c:pt>
                <c:pt idx="3923">
                  <c:v>493.99999999999989</c:v>
                </c:pt>
                <c:pt idx="3924">
                  <c:v>467.00000000000011</c:v>
                </c:pt>
                <c:pt idx="3925">
                  <c:v>470</c:v>
                </c:pt>
                <c:pt idx="3926">
                  <c:v>477.99999999999989</c:v>
                </c:pt>
                <c:pt idx="3927">
                  <c:v>472</c:v>
                </c:pt>
                <c:pt idx="3928">
                  <c:v>476.99999999999989</c:v>
                </c:pt>
                <c:pt idx="3929">
                  <c:v>462.99999999999989</c:v>
                </c:pt>
                <c:pt idx="3930">
                  <c:v>463.00000000000011</c:v>
                </c:pt>
                <c:pt idx="3931">
                  <c:v>469.99999999999989</c:v>
                </c:pt>
                <c:pt idx="3932">
                  <c:v>477.00000000000011</c:v>
                </c:pt>
                <c:pt idx="3933">
                  <c:v>484.99999999999989</c:v>
                </c:pt>
                <c:pt idx="3934">
                  <c:v>487</c:v>
                </c:pt>
                <c:pt idx="3935">
                  <c:v>490.99999999999989</c:v>
                </c:pt>
                <c:pt idx="3936">
                  <c:v>489.00000000000011</c:v>
                </c:pt>
                <c:pt idx="3937">
                  <c:v>485.99999999999989</c:v>
                </c:pt>
                <c:pt idx="3938">
                  <c:v>483.00000000000011</c:v>
                </c:pt>
                <c:pt idx="3939">
                  <c:v>476.99999999999989</c:v>
                </c:pt>
                <c:pt idx="3940">
                  <c:v>477.00000000000011</c:v>
                </c:pt>
                <c:pt idx="3941">
                  <c:v>478</c:v>
                </c:pt>
                <c:pt idx="3942">
                  <c:v>479</c:v>
                </c:pt>
                <c:pt idx="3943">
                  <c:v>479</c:v>
                </c:pt>
                <c:pt idx="3944">
                  <c:v>482.99999999999989</c:v>
                </c:pt>
                <c:pt idx="3945">
                  <c:v>482.99999999999989</c:v>
                </c:pt>
                <c:pt idx="3946">
                  <c:v>481.99999999999989</c:v>
                </c:pt>
                <c:pt idx="3947">
                  <c:v>493</c:v>
                </c:pt>
                <c:pt idx="3948">
                  <c:v>496.00000000000011</c:v>
                </c:pt>
                <c:pt idx="3949">
                  <c:v>489.00000000000011</c:v>
                </c:pt>
                <c:pt idx="3950">
                  <c:v>497</c:v>
                </c:pt>
                <c:pt idx="3951">
                  <c:v>512.99999999999989</c:v>
                </c:pt>
                <c:pt idx="3952">
                  <c:v>511.99999999999989</c:v>
                </c:pt>
                <c:pt idx="3953">
                  <c:v>520.99999999999989</c:v>
                </c:pt>
                <c:pt idx="3954">
                  <c:v>557.99999999999989</c:v>
                </c:pt>
                <c:pt idx="3955">
                  <c:v>562.00000000000011</c:v>
                </c:pt>
                <c:pt idx="3956">
                  <c:v>560</c:v>
                </c:pt>
                <c:pt idx="3957">
                  <c:v>560</c:v>
                </c:pt>
                <c:pt idx="3958">
                  <c:v>577</c:v>
                </c:pt>
                <c:pt idx="3959">
                  <c:v>606.99999999999989</c:v>
                </c:pt>
                <c:pt idx="3960">
                  <c:v>610</c:v>
                </c:pt>
                <c:pt idx="3961">
                  <c:v>631</c:v>
                </c:pt>
                <c:pt idx="3962">
                  <c:v>607.99999999999989</c:v>
                </c:pt>
                <c:pt idx="3963">
                  <c:v>607</c:v>
                </c:pt>
                <c:pt idx="3964">
                  <c:v>611</c:v>
                </c:pt>
                <c:pt idx="3965">
                  <c:v>612</c:v>
                </c:pt>
                <c:pt idx="3966">
                  <c:v>633</c:v>
                </c:pt>
                <c:pt idx="3967">
                  <c:v>625.99999999999989</c:v>
                </c:pt>
                <c:pt idx="3968">
                  <c:v>646</c:v>
                </c:pt>
                <c:pt idx="3969">
                  <c:v>649</c:v>
                </c:pt>
                <c:pt idx="3970">
                  <c:v>640</c:v>
                </c:pt>
                <c:pt idx="3971">
                  <c:v>629.00000000000011</c:v>
                </c:pt>
                <c:pt idx="3972">
                  <c:v>646</c:v>
                </c:pt>
                <c:pt idx="3973">
                  <c:v>636</c:v>
                </c:pt>
                <c:pt idx="3974">
                  <c:v>627</c:v>
                </c:pt>
                <c:pt idx="3975">
                  <c:v>616</c:v>
                </c:pt>
                <c:pt idx="3976">
                  <c:v>628</c:v>
                </c:pt>
                <c:pt idx="3977">
                  <c:v>620.99999999999989</c:v>
                </c:pt>
                <c:pt idx="3978">
                  <c:v>621</c:v>
                </c:pt>
                <c:pt idx="3979">
                  <c:v>639</c:v>
                </c:pt>
                <c:pt idx="3980">
                  <c:v>638</c:v>
                </c:pt>
                <c:pt idx="3981">
                  <c:v>636</c:v>
                </c:pt>
                <c:pt idx="3982">
                  <c:v>634.00000000000011</c:v>
                </c:pt>
                <c:pt idx="3983">
                  <c:v>626.00000000000011</c:v>
                </c:pt>
                <c:pt idx="3984">
                  <c:v>620</c:v>
                </c:pt>
                <c:pt idx="3985">
                  <c:v>615</c:v>
                </c:pt>
                <c:pt idx="3986">
                  <c:v>626</c:v>
                </c:pt>
                <c:pt idx="3987">
                  <c:v>622.00000000000011</c:v>
                </c:pt>
                <c:pt idx="3990">
                  <c:v>640</c:v>
                </c:pt>
                <c:pt idx="3991">
                  <c:v>649</c:v>
                </c:pt>
                <c:pt idx="3992">
                  <c:v>641.99999999999989</c:v>
                </c:pt>
                <c:pt idx="3993">
                  <c:v>638.00000000000011</c:v>
                </c:pt>
                <c:pt idx="3994">
                  <c:v>639</c:v>
                </c:pt>
                <c:pt idx="3996">
                  <c:v>636.99999999999989</c:v>
                </c:pt>
                <c:pt idx="3997">
                  <c:v>627</c:v>
                </c:pt>
                <c:pt idx="3998">
                  <c:v>616</c:v>
                </c:pt>
                <c:pt idx="4000">
                  <c:v>592</c:v>
                </c:pt>
                <c:pt idx="4001">
                  <c:v>591.00000000000011</c:v>
                </c:pt>
                <c:pt idx="4002">
                  <c:v>583</c:v>
                </c:pt>
                <c:pt idx="4003">
                  <c:v>563</c:v>
                </c:pt>
                <c:pt idx="4004">
                  <c:v>559</c:v>
                </c:pt>
                <c:pt idx="4005">
                  <c:v>559</c:v>
                </c:pt>
                <c:pt idx="4006">
                  <c:v>523</c:v>
                </c:pt>
                <c:pt idx="4007">
                  <c:v>510.00000000000011</c:v>
                </c:pt>
                <c:pt idx="4008">
                  <c:v>516</c:v>
                </c:pt>
                <c:pt idx="4009">
                  <c:v>501</c:v>
                </c:pt>
                <c:pt idx="4010">
                  <c:v>509.00000000000011</c:v>
                </c:pt>
                <c:pt idx="4011">
                  <c:v>523</c:v>
                </c:pt>
                <c:pt idx="4012">
                  <c:v>525</c:v>
                </c:pt>
                <c:pt idx="4013">
                  <c:v>524.99999999999989</c:v>
                </c:pt>
                <c:pt idx="4014">
                  <c:v>527</c:v>
                </c:pt>
                <c:pt idx="4015">
                  <c:v>539</c:v>
                </c:pt>
                <c:pt idx="4016">
                  <c:v>541.99999999999989</c:v>
                </c:pt>
                <c:pt idx="4018">
                  <c:v>565</c:v>
                </c:pt>
                <c:pt idx="4019">
                  <c:v>572</c:v>
                </c:pt>
                <c:pt idx="4020">
                  <c:v>566</c:v>
                </c:pt>
                <c:pt idx="4021">
                  <c:v>552</c:v>
                </c:pt>
                <c:pt idx="4022">
                  <c:v>552</c:v>
                </c:pt>
                <c:pt idx="4023">
                  <c:v>548</c:v>
                </c:pt>
                <c:pt idx="4025">
                  <c:v>541</c:v>
                </c:pt>
                <c:pt idx="4026">
                  <c:v>552.99999999999989</c:v>
                </c:pt>
                <c:pt idx="4027">
                  <c:v>556</c:v>
                </c:pt>
                <c:pt idx="4028">
                  <c:v>559.99999999999989</c:v>
                </c:pt>
                <c:pt idx="4029">
                  <c:v>568</c:v>
                </c:pt>
                <c:pt idx="4030">
                  <c:v>571.00000000000011</c:v>
                </c:pt>
                <c:pt idx="4031">
                  <c:v>569.99999999999989</c:v>
                </c:pt>
                <c:pt idx="4033">
                  <c:v>573</c:v>
                </c:pt>
                <c:pt idx="4034">
                  <c:v>580.00000000000011</c:v>
                </c:pt>
                <c:pt idx="4035">
                  <c:v>577</c:v>
                </c:pt>
                <c:pt idx="4036">
                  <c:v>574</c:v>
                </c:pt>
                <c:pt idx="4037">
                  <c:v>564</c:v>
                </c:pt>
                <c:pt idx="4038">
                  <c:v>560</c:v>
                </c:pt>
                <c:pt idx="4039">
                  <c:v>548</c:v>
                </c:pt>
                <c:pt idx="4040">
                  <c:v>557</c:v>
                </c:pt>
                <c:pt idx="4041">
                  <c:v>555.00000000000011</c:v>
                </c:pt>
                <c:pt idx="4042">
                  <c:v>558.00000000000011</c:v>
                </c:pt>
                <c:pt idx="4043">
                  <c:v>563.00000000000011</c:v>
                </c:pt>
                <c:pt idx="4044">
                  <c:v>554</c:v>
                </c:pt>
                <c:pt idx="4045">
                  <c:v>549</c:v>
                </c:pt>
                <c:pt idx="4046">
                  <c:v>540</c:v>
                </c:pt>
                <c:pt idx="4047">
                  <c:v>550</c:v>
                </c:pt>
                <c:pt idx="4048">
                  <c:v>545</c:v>
                </c:pt>
                <c:pt idx="4049">
                  <c:v>534</c:v>
                </c:pt>
                <c:pt idx="4050">
                  <c:v>536</c:v>
                </c:pt>
                <c:pt idx="4051">
                  <c:v>530.99999999999989</c:v>
                </c:pt>
                <c:pt idx="4052">
                  <c:v>523</c:v>
                </c:pt>
                <c:pt idx="4053">
                  <c:v>531.99999999999989</c:v>
                </c:pt>
                <c:pt idx="4054">
                  <c:v>540</c:v>
                </c:pt>
                <c:pt idx="4055">
                  <c:v>543</c:v>
                </c:pt>
                <c:pt idx="4056">
                  <c:v>548</c:v>
                </c:pt>
                <c:pt idx="4057">
                  <c:v>550.99999999999989</c:v>
                </c:pt>
                <c:pt idx="4058">
                  <c:v>532</c:v>
                </c:pt>
                <c:pt idx="4059">
                  <c:v>519</c:v>
                </c:pt>
                <c:pt idx="4060">
                  <c:v>521.00000000000011</c:v>
                </c:pt>
                <c:pt idx="4061">
                  <c:v>519.99999999999989</c:v>
                </c:pt>
                <c:pt idx="4062">
                  <c:v>522.00000000000011</c:v>
                </c:pt>
                <c:pt idx="4063">
                  <c:v>520</c:v>
                </c:pt>
                <c:pt idx="4064">
                  <c:v>525</c:v>
                </c:pt>
                <c:pt idx="4065">
                  <c:v>525</c:v>
                </c:pt>
                <c:pt idx="4066">
                  <c:v>518</c:v>
                </c:pt>
                <c:pt idx="4067">
                  <c:v>508</c:v>
                </c:pt>
                <c:pt idx="4068">
                  <c:v>510.00000000000011</c:v>
                </c:pt>
                <c:pt idx="4069">
                  <c:v>492</c:v>
                </c:pt>
                <c:pt idx="4070">
                  <c:v>494.00000000000011</c:v>
                </c:pt>
                <c:pt idx="4071">
                  <c:v>492.00000000000011</c:v>
                </c:pt>
                <c:pt idx="4072">
                  <c:v>482</c:v>
                </c:pt>
                <c:pt idx="4073">
                  <c:v>478</c:v>
                </c:pt>
                <c:pt idx="4076">
                  <c:v>470.99999999999989</c:v>
                </c:pt>
                <c:pt idx="4077">
                  <c:v>476</c:v>
                </c:pt>
                <c:pt idx="4078">
                  <c:v>484.00000000000011</c:v>
                </c:pt>
                <c:pt idx="4079">
                  <c:v>484</c:v>
                </c:pt>
                <c:pt idx="4080">
                  <c:v>482</c:v>
                </c:pt>
                <c:pt idx="4081">
                  <c:v>478</c:v>
                </c:pt>
                <c:pt idx="4082">
                  <c:v>477.99999999999989</c:v>
                </c:pt>
                <c:pt idx="4083">
                  <c:v>480</c:v>
                </c:pt>
                <c:pt idx="4084">
                  <c:v>495</c:v>
                </c:pt>
                <c:pt idx="4085">
                  <c:v>500.00000000000011</c:v>
                </c:pt>
                <c:pt idx="4086">
                  <c:v>497.99999999999989</c:v>
                </c:pt>
                <c:pt idx="4087">
                  <c:v>501.99999999999989</c:v>
                </c:pt>
                <c:pt idx="4088">
                  <c:v>512.99999999999989</c:v>
                </c:pt>
                <c:pt idx="4089">
                  <c:v>512.99999999999989</c:v>
                </c:pt>
                <c:pt idx="4090">
                  <c:v>505.99999999999989</c:v>
                </c:pt>
                <c:pt idx="4091">
                  <c:v>501.99999999999989</c:v>
                </c:pt>
                <c:pt idx="4092">
                  <c:v>493.00000000000011</c:v>
                </c:pt>
                <c:pt idx="4093">
                  <c:v>487</c:v>
                </c:pt>
                <c:pt idx="4094">
                  <c:v>487.99999999999989</c:v>
                </c:pt>
                <c:pt idx="4095">
                  <c:v>481.99999999999989</c:v>
                </c:pt>
                <c:pt idx="4096">
                  <c:v>469.99999999999989</c:v>
                </c:pt>
                <c:pt idx="4097">
                  <c:v>470</c:v>
                </c:pt>
                <c:pt idx="4098">
                  <c:v>472.00000000000011</c:v>
                </c:pt>
                <c:pt idx="4099">
                  <c:v>471.00000000000011</c:v>
                </c:pt>
                <c:pt idx="4100">
                  <c:v>478.99999999999989</c:v>
                </c:pt>
                <c:pt idx="4101">
                  <c:v>480.99999999999989</c:v>
                </c:pt>
                <c:pt idx="4102">
                  <c:v>498.00000000000011</c:v>
                </c:pt>
                <c:pt idx="4103">
                  <c:v>518.00000000000011</c:v>
                </c:pt>
                <c:pt idx="4104">
                  <c:v>519</c:v>
                </c:pt>
                <c:pt idx="4105">
                  <c:v>507</c:v>
                </c:pt>
                <c:pt idx="4106">
                  <c:v>503.99999999999989</c:v>
                </c:pt>
                <c:pt idx="4107">
                  <c:v>516</c:v>
                </c:pt>
                <c:pt idx="4108">
                  <c:v>525.99999999999989</c:v>
                </c:pt>
                <c:pt idx="4109">
                  <c:v>525</c:v>
                </c:pt>
                <c:pt idx="4111">
                  <c:v>527</c:v>
                </c:pt>
                <c:pt idx="4112">
                  <c:v>527.99999999999989</c:v>
                </c:pt>
                <c:pt idx="4113">
                  <c:v>531.99999999999989</c:v>
                </c:pt>
                <c:pt idx="4114">
                  <c:v>539</c:v>
                </c:pt>
                <c:pt idx="4115">
                  <c:v>534</c:v>
                </c:pt>
                <c:pt idx="4116">
                  <c:v>525.00000000000011</c:v>
                </c:pt>
                <c:pt idx="4117">
                  <c:v>520</c:v>
                </c:pt>
                <c:pt idx="4118">
                  <c:v>516</c:v>
                </c:pt>
                <c:pt idx="4119">
                  <c:v>526.00000000000011</c:v>
                </c:pt>
                <c:pt idx="4120">
                  <c:v>530.99999999999989</c:v>
                </c:pt>
                <c:pt idx="4121">
                  <c:v>533.00000000000011</c:v>
                </c:pt>
                <c:pt idx="4122">
                  <c:v>527</c:v>
                </c:pt>
                <c:pt idx="4123">
                  <c:v>552</c:v>
                </c:pt>
                <c:pt idx="4124">
                  <c:v>585</c:v>
                </c:pt>
                <c:pt idx="4125">
                  <c:v>580.99999999999989</c:v>
                </c:pt>
                <c:pt idx="4126">
                  <c:v>578</c:v>
                </c:pt>
                <c:pt idx="4127">
                  <c:v>558</c:v>
                </c:pt>
                <c:pt idx="4128">
                  <c:v>544</c:v>
                </c:pt>
                <c:pt idx="4129">
                  <c:v>535</c:v>
                </c:pt>
                <c:pt idx="4130">
                  <c:v>536</c:v>
                </c:pt>
                <c:pt idx="4132">
                  <c:v>531</c:v>
                </c:pt>
                <c:pt idx="4133">
                  <c:v>528.99999999999989</c:v>
                </c:pt>
                <c:pt idx="4134">
                  <c:v>537</c:v>
                </c:pt>
                <c:pt idx="4135">
                  <c:v>533</c:v>
                </c:pt>
                <c:pt idx="4136">
                  <c:v>527</c:v>
                </c:pt>
                <c:pt idx="4137">
                  <c:v>529</c:v>
                </c:pt>
                <c:pt idx="4138">
                  <c:v>538</c:v>
                </c:pt>
                <c:pt idx="4139">
                  <c:v>538</c:v>
                </c:pt>
                <c:pt idx="4140">
                  <c:v>528.99999999999989</c:v>
                </c:pt>
                <c:pt idx="4141">
                  <c:v>536</c:v>
                </c:pt>
                <c:pt idx="4142">
                  <c:v>528</c:v>
                </c:pt>
                <c:pt idx="4143">
                  <c:v>529.00000000000011</c:v>
                </c:pt>
                <c:pt idx="4144">
                  <c:v>524</c:v>
                </c:pt>
                <c:pt idx="4145">
                  <c:v>532.99999999999989</c:v>
                </c:pt>
                <c:pt idx="4146">
                  <c:v>532</c:v>
                </c:pt>
                <c:pt idx="4147">
                  <c:v>527</c:v>
                </c:pt>
                <c:pt idx="4148">
                  <c:v>529.00000000000011</c:v>
                </c:pt>
                <c:pt idx="4149">
                  <c:v>519.99999999999989</c:v>
                </c:pt>
                <c:pt idx="4150">
                  <c:v>519</c:v>
                </c:pt>
                <c:pt idx="4151">
                  <c:v>520.99999999999989</c:v>
                </c:pt>
                <c:pt idx="4152">
                  <c:v>526</c:v>
                </c:pt>
                <c:pt idx="4153">
                  <c:v>522</c:v>
                </c:pt>
                <c:pt idx="4154">
                  <c:v>531.99999999999989</c:v>
                </c:pt>
                <c:pt idx="4155">
                  <c:v>537</c:v>
                </c:pt>
                <c:pt idx="4156">
                  <c:v>526.00000000000011</c:v>
                </c:pt>
                <c:pt idx="4157">
                  <c:v>516.00000000000011</c:v>
                </c:pt>
                <c:pt idx="4159">
                  <c:v>509</c:v>
                </c:pt>
                <c:pt idx="4160">
                  <c:v>507</c:v>
                </c:pt>
                <c:pt idx="4161">
                  <c:v>507</c:v>
                </c:pt>
                <c:pt idx="4162">
                  <c:v>509.99999999999989</c:v>
                </c:pt>
                <c:pt idx="4163">
                  <c:v>516</c:v>
                </c:pt>
                <c:pt idx="4164">
                  <c:v>513</c:v>
                </c:pt>
                <c:pt idx="4165">
                  <c:v>511.00000000000011</c:v>
                </c:pt>
                <c:pt idx="4166">
                  <c:v>508</c:v>
                </c:pt>
                <c:pt idx="4167">
                  <c:v>505.99999999999989</c:v>
                </c:pt>
                <c:pt idx="4168">
                  <c:v>493.99999999999989</c:v>
                </c:pt>
                <c:pt idx="4171">
                  <c:v>489.00000000000011</c:v>
                </c:pt>
                <c:pt idx="4172">
                  <c:v>487</c:v>
                </c:pt>
                <c:pt idx="4173">
                  <c:v>484.99999999999989</c:v>
                </c:pt>
                <c:pt idx="4175">
                  <c:v>472.99999999999989</c:v>
                </c:pt>
                <c:pt idx="4176">
                  <c:v>474.00000000000011</c:v>
                </c:pt>
                <c:pt idx="4177">
                  <c:v>463.99999999999989</c:v>
                </c:pt>
                <c:pt idx="4178">
                  <c:v>469.00000000000011</c:v>
                </c:pt>
                <c:pt idx="4179">
                  <c:v>468</c:v>
                </c:pt>
                <c:pt idx="4180">
                  <c:v>457.99999999999989</c:v>
                </c:pt>
                <c:pt idx="4181">
                  <c:v>465.00000000000011</c:v>
                </c:pt>
                <c:pt idx="4182">
                  <c:v>464.00000000000011</c:v>
                </c:pt>
                <c:pt idx="4183">
                  <c:v>468</c:v>
                </c:pt>
                <c:pt idx="4184">
                  <c:v>463</c:v>
                </c:pt>
                <c:pt idx="4185">
                  <c:v>457</c:v>
                </c:pt>
                <c:pt idx="4186">
                  <c:v>449</c:v>
                </c:pt>
                <c:pt idx="4187">
                  <c:v>434.99999999999989</c:v>
                </c:pt>
                <c:pt idx="4188">
                  <c:v>426.99999999999989</c:v>
                </c:pt>
                <c:pt idx="4189">
                  <c:v>436.99999999999989</c:v>
                </c:pt>
                <c:pt idx="4190">
                  <c:v>450.99999999999989</c:v>
                </c:pt>
                <c:pt idx="4191">
                  <c:v>437</c:v>
                </c:pt>
                <c:pt idx="4192">
                  <c:v>450</c:v>
                </c:pt>
                <c:pt idx="4193">
                  <c:v>458.99999999999989</c:v>
                </c:pt>
                <c:pt idx="4194">
                  <c:v>451.99999999999989</c:v>
                </c:pt>
                <c:pt idx="4195">
                  <c:v>443.99999999999989</c:v>
                </c:pt>
                <c:pt idx="4196">
                  <c:v>436.00000000000011</c:v>
                </c:pt>
                <c:pt idx="4197">
                  <c:v>421.00000000000011</c:v>
                </c:pt>
                <c:pt idx="4198">
                  <c:v>424.99999999999989</c:v>
                </c:pt>
                <c:pt idx="4199">
                  <c:v>425</c:v>
                </c:pt>
                <c:pt idx="4200">
                  <c:v>420</c:v>
                </c:pt>
                <c:pt idx="4201">
                  <c:v>416</c:v>
                </c:pt>
                <c:pt idx="4202">
                  <c:v>413.99999999999989</c:v>
                </c:pt>
                <c:pt idx="4203">
                  <c:v>409.00000000000011</c:v>
                </c:pt>
                <c:pt idx="4204">
                  <c:v>422.99999999999989</c:v>
                </c:pt>
                <c:pt idx="4205">
                  <c:v>416</c:v>
                </c:pt>
                <c:pt idx="4206">
                  <c:v>432</c:v>
                </c:pt>
                <c:pt idx="4207">
                  <c:v>453</c:v>
                </c:pt>
                <c:pt idx="4208">
                  <c:v>458</c:v>
                </c:pt>
                <c:pt idx="4209">
                  <c:v>471</c:v>
                </c:pt>
                <c:pt idx="4210">
                  <c:v>467</c:v>
                </c:pt>
                <c:pt idx="4211">
                  <c:v>445.99999999999989</c:v>
                </c:pt>
                <c:pt idx="4212">
                  <c:v>441</c:v>
                </c:pt>
                <c:pt idx="4213">
                  <c:v>437</c:v>
                </c:pt>
                <c:pt idx="4214">
                  <c:v>436.00000000000011</c:v>
                </c:pt>
                <c:pt idx="4215">
                  <c:v>425.99999999999989</c:v>
                </c:pt>
                <c:pt idx="4216">
                  <c:v>413.99999999999989</c:v>
                </c:pt>
                <c:pt idx="4217">
                  <c:v>409.99999999999989</c:v>
                </c:pt>
                <c:pt idx="4218">
                  <c:v>417</c:v>
                </c:pt>
                <c:pt idx="4219">
                  <c:v>419.00000000000011</c:v>
                </c:pt>
                <c:pt idx="4220">
                  <c:v>409</c:v>
                </c:pt>
                <c:pt idx="4221">
                  <c:v>412.99999999999989</c:v>
                </c:pt>
                <c:pt idx="4222">
                  <c:v>416.99999999999989</c:v>
                </c:pt>
                <c:pt idx="4223">
                  <c:v>421</c:v>
                </c:pt>
                <c:pt idx="4224">
                  <c:v>423.99999999999989</c:v>
                </c:pt>
                <c:pt idx="4225">
                  <c:v>427.00000000000011</c:v>
                </c:pt>
                <c:pt idx="4226">
                  <c:v>419.00000000000011</c:v>
                </c:pt>
                <c:pt idx="4227">
                  <c:v>422</c:v>
                </c:pt>
                <c:pt idx="4228">
                  <c:v>423.00000000000011</c:v>
                </c:pt>
                <c:pt idx="4229">
                  <c:v>419.99999999999989</c:v>
                </c:pt>
                <c:pt idx="4230">
                  <c:v>420</c:v>
                </c:pt>
                <c:pt idx="4231">
                  <c:v>416</c:v>
                </c:pt>
                <c:pt idx="4232">
                  <c:v>418.00000000000011</c:v>
                </c:pt>
                <c:pt idx="4233">
                  <c:v>427.00000000000011</c:v>
                </c:pt>
                <c:pt idx="4234">
                  <c:v>426.99999999999989</c:v>
                </c:pt>
                <c:pt idx="4235">
                  <c:v>436.99999999999989</c:v>
                </c:pt>
                <c:pt idx="4236">
                  <c:v>447.99999999999989</c:v>
                </c:pt>
                <c:pt idx="4237">
                  <c:v>448.00000000000011</c:v>
                </c:pt>
                <c:pt idx="4238">
                  <c:v>440.99999999999989</c:v>
                </c:pt>
                <c:pt idx="4239">
                  <c:v>439.99999999999989</c:v>
                </c:pt>
                <c:pt idx="4240">
                  <c:v>437</c:v>
                </c:pt>
                <c:pt idx="4241">
                  <c:v>432.99999999999989</c:v>
                </c:pt>
                <c:pt idx="4242">
                  <c:v>423.99999999999989</c:v>
                </c:pt>
                <c:pt idx="4245">
                  <c:v>414.99999999999989</c:v>
                </c:pt>
                <c:pt idx="4246">
                  <c:v>408</c:v>
                </c:pt>
                <c:pt idx="4247">
                  <c:v>404</c:v>
                </c:pt>
                <c:pt idx="4248">
                  <c:v>406.00000000000011</c:v>
                </c:pt>
                <c:pt idx="4249">
                  <c:v>393.99999999999989</c:v>
                </c:pt>
                <c:pt idx="4250">
                  <c:v>394.99999999999989</c:v>
                </c:pt>
                <c:pt idx="4251">
                  <c:v>404.00000000000011</c:v>
                </c:pt>
                <c:pt idx="4252">
                  <c:v>398.00000000000011</c:v>
                </c:pt>
                <c:pt idx="4253">
                  <c:v>395</c:v>
                </c:pt>
                <c:pt idx="4254">
                  <c:v>367.00000000000011</c:v>
                </c:pt>
                <c:pt idx="4255">
                  <c:v>359.00000000000011</c:v>
                </c:pt>
                <c:pt idx="4256">
                  <c:v>359.00000000000011</c:v>
                </c:pt>
                <c:pt idx="4258">
                  <c:v>351.00000000000011</c:v>
                </c:pt>
                <c:pt idx="4259">
                  <c:v>355.99999999999989</c:v>
                </c:pt>
                <c:pt idx="4260">
                  <c:v>353</c:v>
                </c:pt>
                <c:pt idx="4262">
                  <c:v>342</c:v>
                </c:pt>
                <c:pt idx="4263">
                  <c:v>337.00000000000011</c:v>
                </c:pt>
                <c:pt idx="4264">
                  <c:v>332</c:v>
                </c:pt>
                <c:pt idx="4265">
                  <c:v>331.00000000000011</c:v>
                </c:pt>
                <c:pt idx="4266">
                  <c:v>333</c:v>
                </c:pt>
                <c:pt idx="4267">
                  <c:v>339.00000000000011</c:v>
                </c:pt>
                <c:pt idx="4268">
                  <c:v>342</c:v>
                </c:pt>
                <c:pt idx="4269">
                  <c:v>334.00000000000011</c:v>
                </c:pt>
                <c:pt idx="4270">
                  <c:v>328</c:v>
                </c:pt>
                <c:pt idx="4271">
                  <c:v>333</c:v>
                </c:pt>
                <c:pt idx="4273">
                  <c:v>325.99999999999989</c:v>
                </c:pt>
                <c:pt idx="4274">
                  <c:v>317.00000000000011</c:v>
                </c:pt>
                <c:pt idx="4275">
                  <c:v>318.00000000000011</c:v>
                </c:pt>
                <c:pt idx="4276">
                  <c:v>318</c:v>
                </c:pt>
                <c:pt idx="4277">
                  <c:v>316</c:v>
                </c:pt>
                <c:pt idx="4278">
                  <c:v>317</c:v>
                </c:pt>
                <c:pt idx="4280">
                  <c:v>312</c:v>
                </c:pt>
                <c:pt idx="4281">
                  <c:v>309</c:v>
                </c:pt>
                <c:pt idx="4282">
                  <c:v>311.00000000000011</c:v>
                </c:pt>
                <c:pt idx="4283">
                  <c:v>313</c:v>
                </c:pt>
                <c:pt idx="4284">
                  <c:v>320.00000000000011</c:v>
                </c:pt>
                <c:pt idx="4285">
                  <c:v>309.99999999999989</c:v>
                </c:pt>
                <c:pt idx="4286">
                  <c:v>309</c:v>
                </c:pt>
                <c:pt idx="4288">
                  <c:v>315.99999999999989</c:v>
                </c:pt>
                <c:pt idx="4289">
                  <c:v>309.99999999999989</c:v>
                </c:pt>
                <c:pt idx="4290">
                  <c:v>310.00000000000011</c:v>
                </c:pt>
                <c:pt idx="4291">
                  <c:v>308</c:v>
                </c:pt>
                <c:pt idx="4292">
                  <c:v>308</c:v>
                </c:pt>
                <c:pt idx="4293">
                  <c:v>312.00000000000011</c:v>
                </c:pt>
                <c:pt idx="4294">
                  <c:v>311.00000000000011</c:v>
                </c:pt>
                <c:pt idx="4295">
                  <c:v>301.99999999999989</c:v>
                </c:pt>
                <c:pt idx="4296">
                  <c:v>294.00000000000011</c:v>
                </c:pt>
                <c:pt idx="4297">
                  <c:v>285.99999999999989</c:v>
                </c:pt>
                <c:pt idx="4298">
                  <c:v>286.00000000000011</c:v>
                </c:pt>
                <c:pt idx="4299">
                  <c:v>290.00000000000011</c:v>
                </c:pt>
                <c:pt idx="4300">
                  <c:v>284.99999999999989</c:v>
                </c:pt>
                <c:pt idx="4301">
                  <c:v>287.99999999999989</c:v>
                </c:pt>
                <c:pt idx="4302">
                  <c:v>290.00000000000011</c:v>
                </c:pt>
                <c:pt idx="4303">
                  <c:v>287.99999999999989</c:v>
                </c:pt>
                <c:pt idx="4304">
                  <c:v>290.00000000000011</c:v>
                </c:pt>
                <c:pt idx="4305">
                  <c:v>286.00000000000011</c:v>
                </c:pt>
                <c:pt idx="4306">
                  <c:v>285.00000000000011</c:v>
                </c:pt>
                <c:pt idx="4307">
                  <c:v>277.00000000000011</c:v>
                </c:pt>
                <c:pt idx="4308">
                  <c:v>279</c:v>
                </c:pt>
                <c:pt idx="4309">
                  <c:v>274</c:v>
                </c:pt>
                <c:pt idx="4310">
                  <c:v>275</c:v>
                </c:pt>
                <c:pt idx="4311">
                  <c:v>276.99999999999989</c:v>
                </c:pt>
                <c:pt idx="4312">
                  <c:v>277.99999999999989</c:v>
                </c:pt>
                <c:pt idx="4313">
                  <c:v>284.99999999999989</c:v>
                </c:pt>
                <c:pt idx="4314">
                  <c:v>295.00000000000011</c:v>
                </c:pt>
                <c:pt idx="4315">
                  <c:v>310.00000000000011</c:v>
                </c:pt>
                <c:pt idx="4316">
                  <c:v>315.00000000000011</c:v>
                </c:pt>
                <c:pt idx="4317">
                  <c:v>310.99999999999989</c:v>
                </c:pt>
                <c:pt idx="4318">
                  <c:v>302.99999999999989</c:v>
                </c:pt>
                <c:pt idx="4319">
                  <c:v>291.00000000000011</c:v>
                </c:pt>
                <c:pt idx="4320">
                  <c:v>293.99999999999989</c:v>
                </c:pt>
                <c:pt idx="4321">
                  <c:v>295</c:v>
                </c:pt>
                <c:pt idx="4322">
                  <c:v>294.99999999999989</c:v>
                </c:pt>
                <c:pt idx="4323">
                  <c:v>314.00000000000011</c:v>
                </c:pt>
                <c:pt idx="4324">
                  <c:v>317.00000000000011</c:v>
                </c:pt>
                <c:pt idx="4325">
                  <c:v>318.99999999999989</c:v>
                </c:pt>
                <c:pt idx="4326">
                  <c:v>319.00000000000011</c:v>
                </c:pt>
                <c:pt idx="4327">
                  <c:v>309.00000000000011</c:v>
                </c:pt>
                <c:pt idx="4328">
                  <c:v>307</c:v>
                </c:pt>
                <c:pt idx="4329">
                  <c:v>307</c:v>
                </c:pt>
                <c:pt idx="4330">
                  <c:v>305.99999999999989</c:v>
                </c:pt>
                <c:pt idx="4331">
                  <c:v>313.00000000000011</c:v>
                </c:pt>
                <c:pt idx="4332">
                  <c:v>313.99999999999989</c:v>
                </c:pt>
                <c:pt idx="4333">
                  <c:v>318.00000000000011</c:v>
                </c:pt>
                <c:pt idx="4334">
                  <c:v>326.99999999999989</c:v>
                </c:pt>
                <c:pt idx="4335">
                  <c:v>322.00000000000011</c:v>
                </c:pt>
                <c:pt idx="4336">
                  <c:v>320</c:v>
                </c:pt>
                <c:pt idx="4338">
                  <c:v>315.00000000000011</c:v>
                </c:pt>
                <c:pt idx="4339">
                  <c:v>325</c:v>
                </c:pt>
                <c:pt idx="4340">
                  <c:v>325</c:v>
                </c:pt>
                <c:pt idx="4341">
                  <c:v>330</c:v>
                </c:pt>
                <c:pt idx="4342">
                  <c:v>319.99999999999989</c:v>
                </c:pt>
                <c:pt idx="4343">
                  <c:v>320</c:v>
                </c:pt>
                <c:pt idx="4344">
                  <c:v>320</c:v>
                </c:pt>
                <c:pt idx="4345">
                  <c:v>321</c:v>
                </c:pt>
                <c:pt idx="4346">
                  <c:v>321</c:v>
                </c:pt>
                <c:pt idx="4347">
                  <c:v>322.00000000000011</c:v>
                </c:pt>
                <c:pt idx="4348">
                  <c:v>317.00000000000011</c:v>
                </c:pt>
                <c:pt idx="4349">
                  <c:v>314.00000000000011</c:v>
                </c:pt>
                <c:pt idx="4350">
                  <c:v>317</c:v>
                </c:pt>
                <c:pt idx="4351">
                  <c:v>319.00000000000011</c:v>
                </c:pt>
                <c:pt idx="4352">
                  <c:v>315.99999999999989</c:v>
                </c:pt>
                <c:pt idx="4353">
                  <c:v>311.00000000000011</c:v>
                </c:pt>
                <c:pt idx="4354">
                  <c:v>309</c:v>
                </c:pt>
                <c:pt idx="4355">
                  <c:v>303</c:v>
                </c:pt>
                <c:pt idx="4356">
                  <c:v>300.00000000000011</c:v>
                </c:pt>
                <c:pt idx="4357">
                  <c:v>300.99999999999989</c:v>
                </c:pt>
                <c:pt idx="4358">
                  <c:v>299</c:v>
                </c:pt>
                <c:pt idx="4359">
                  <c:v>300.00000000000011</c:v>
                </c:pt>
                <c:pt idx="4360">
                  <c:v>298.00000000000011</c:v>
                </c:pt>
                <c:pt idx="4361">
                  <c:v>305.99999999999989</c:v>
                </c:pt>
                <c:pt idx="4362">
                  <c:v>299</c:v>
                </c:pt>
                <c:pt idx="4363">
                  <c:v>288</c:v>
                </c:pt>
                <c:pt idx="4364">
                  <c:v>284.99999999999989</c:v>
                </c:pt>
                <c:pt idx="4365">
                  <c:v>284</c:v>
                </c:pt>
                <c:pt idx="4366">
                  <c:v>272</c:v>
                </c:pt>
                <c:pt idx="4367">
                  <c:v>263.99999999999989</c:v>
                </c:pt>
                <c:pt idx="4368">
                  <c:v>245</c:v>
                </c:pt>
                <c:pt idx="4369">
                  <c:v>248.00000000000011</c:v>
                </c:pt>
                <c:pt idx="4370">
                  <c:v>247.00000000000011</c:v>
                </c:pt>
                <c:pt idx="4371">
                  <c:v>236.00000000000011</c:v>
                </c:pt>
                <c:pt idx="4373">
                  <c:v>227.00000000000011</c:v>
                </c:pt>
                <c:pt idx="4374">
                  <c:v>225</c:v>
                </c:pt>
                <c:pt idx="4375">
                  <c:v>227.00000000000011</c:v>
                </c:pt>
                <c:pt idx="4376">
                  <c:v>222</c:v>
                </c:pt>
                <c:pt idx="4377">
                  <c:v>222.00000000000011</c:v>
                </c:pt>
                <c:pt idx="4378">
                  <c:v>217</c:v>
                </c:pt>
                <c:pt idx="4379">
                  <c:v>222.99999999999989</c:v>
                </c:pt>
                <c:pt idx="4380">
                  <c:v>223.00000000000011</c:v>
                </c:pt>
                <c:pt idx="4381">
                  <c:v>226.99999999999989</c:v>
                </c:pt>
                <c:pt idx="4382">
                  <c:v>234.00000000000011</c:v>
                </c:pt>
                <c:pt idx="4383">
                  <c:v>226</c:v>
                </c:pt>
                <c:pt idx="4384">
                  <c:v>221.99999999999989</c:v>
                </c:pt>
                <c:pt idx="4385">
                  <c:v>218</c:v>
                </c:pt>
                <c:pt idx="4386">
                  <c:v>217.00000000000011</c:v>
                </c:pt>
                <c:pt idx="4387">
                  <c:v>213.00000000000011</c:v>
                </c:pt>
                <c:pt idx="4388">
                  <c:v>211</c:v>
                </c:pt>
                <c:pt idx="4389">
                  <c:v>210</c:v>
                </c:pt>
                <c:pt idx="4390">
                  <c:v>213</c:v>
                </c:pt>
                <c:pt idx="4391">
                  <c:v>218</c:v>
                </c:pt>
                <c:pt idx="4392">
                  <c:v>215</c:v>
                </c:pt>
                <c:pt idx="4394">
                  <c:v>210.00000000000011</c:v>
                </c:pt>
                <c:pt idx="4395">
                  <c:v>201.99999999999989</c:v>
                </c:pt>
                <c:pt idx="4396">
                  <c:v>191</c:v>
                </c:pt>
                <c:pt idx="4397">
                  <c:v>195</c:v>
                </c:pt>
                <c:pt idx="4398">
                  <c:v>192.00000000000011</c:v>
                </c:pt>
                <c:pt idx="4399">
                  <c:v>193</c:v>
                </c:pt>
                <c:pt idx="4400">
                  <c:v>189.99999999999989</c:v>
                </c:pt>
                <c:pt idx="4401">
                  <c:v>184</c:v>
                </c:pt>
                <c:pt idx="4402">
                  <c:v>176.99999999999989</c:v>
                </c:pt>
                <c:pt idx="4403">
                  <c:v>177.99999999999989</c:v>
                </c:pt>
                <c:pt idx="4404">
                  <c:v>167</c:v>
                </c:pt>
                <c:pt idx="4405">
                  <c:v>172</c:v>
                </c:pt>
                <c:pt idx="4406">
                  <c:v>172.99999999999989</c:v>
                </c:pt>
                <c:pt idx="4407">
                  <c:v>176.99999999999989</c:v>
                </c:pt>
                <c:pt idx="4408">
                  <c:v>178</c:v>
                </c:pt>
                <c:pt idx="4409">
                  <c:v>171</c:v>
                </c:pt>
                <c:pt idx="4410">
                  <c:v>172</c:v>
                </c:pt>
                <c:pt idx="4411">
                  <c:v>181.99999999999989</c:v>
                </c:pt>
                <c:pt idx="4412">
                  <c:v>189.00000000000011</c:v>
                </c:pt>
                <c:pt idx="4413">
                  <c:v>185.99999999999989</c:v>
                </c:pt>
                <c:pt idx="4414">
                  <c:v>191</c:v>
                </c:pt>
                <c:pt idx="4415">
                  <c:v>189.00000000000011</c:v>
                </c:pt>
                <c:pt idx="4416">
                  <c:v>186.99999999999989</c:v>
                </c:pt>
                <c:pt idx="4417">
                  <c:v>183</c:v>
                </c:pt>
                <c:pt idx="4418">
                  <c:v>183</c:v>
                </c:pt>
                <c:pt idx="4419">
                  <c:v>177.00000000000011</c:v>
                </c:pt>
                <c:pt idx="4420">
                  <c:v>174</c:v>
                </c:pt>
                <c:pt idx="4421">
                  <c:v>174</c:v>
                </c:pt>
                <c:pt idx="4422">
                  <c:v>174</c:v>
                </c:pt>
                <c:pt idx="4423">
                  <c:v>172.99999999999989</c:v>
                </c:pt>
                <c:pt idx="4424">
                  <c:v>171</c:v>
                </c:pt>
                <c:pt idx="4425">
                  <c:v>168.99999999999989</c:v>
                </c:pt>
                <c:pt idx="4426">
                  <c:v>172</c:v>
                </c:pt>
                <c:pt idx="4427">
                  <c:v>172.00000000000011</c:v>
                </c:pt>
                <c:pt idx="4428">
                  <c:v>174</c:v>
                </c:pt>
                <c:pt idx="4429">
                  <c:v>176</c:v>
                </c:pt>
                <c:pt idx="4433">
                  <c:v>180</c:v>
                </c:pt>
                <c:pt idx="4434">
                  <c:v>179.00000000000011</c:v>
                </c:pt>
                <c:pt idx="4437">
                  <c:v>164</c:v>
                </c:pt>
                <c:pt idx="4438">
                  <c:v>168</c:v>
                </c:pt>
                <c:pt idx="4440">
                  <c:v>168</c:v>
                </c:pt>
                <c:pt idx="4441">
                  <c:v>167</c:v>
                </c:pt>
                <c:pt idx="4442">
                  <c:v>164.99999999999989</c:v>
                </c:pt>
                <c:pt idx="4443">
                  <c:v>166</c:v>
                </c:pt>
                <c:pt idx="4444">
                  <c:v>162</c:v>
                </c:pt>
                <c:pt idx="4445">
                  <c:v>156</c:v>
                </c:pt>
                <c:pt idx="4446">
                  <c:v>156</c:v>
                </c:pt>
                <c:pt idx="4447">
                  <c:v>159</c:v>
                </c:pt>
                <c:pt idx="4448">
                  <c:v>156.00000000000011</c:v>
                </c:pt>
                <c:pt idx="4449">
                  <c:v>156</c:v>
                </c:pt>
                <c:pt idx="4450">
                  <c:v>153</c:v>
                </c:pt>
                <c:pt idx="4451">
                  <c:v>151</c:v>
                </c:pt>
                <c:pt idx="4452">
                  <c:v>150</c:v>
                </c:pt>
                <c:pt idx="4453">
                  <c:v>151</c:v>
                </c:pt>
                <c:pt idx="4454">
                  <c:v>149</c:v>
                </c:pt>
                <c:pt idx="4455">
                  <c:v>145.99999999999989</c:v>
                </c:pt>
                <c:pt idx="4456">
                  <c:v>151</c:v>
                </c:pt>
                <c:pt idx="4457">
                  <c:v>157</c:v>
                </c:pt>
                <c:pt idx="4458">
                  <c:v>166</c:v>
                </c:pt>
                <c:pt idx="4459">
                  <c:v>176.99999999999989</c:v>
                </c:pt>
                <c:pt idx="4460">
                  <c:v>178</c:v>
                </c:pt>
                <c:pt idx="4461">
                  <c:v>166</c:v>
                </c:pt>
                <c:pt idx="4462">
                  <c:v>160.99999999999989</c:v>
                </c:pt>
                <c:pt idx="4463">
                  <c:v>161</c:v>
                </c:pt>
                <c:pt idx="4464">
                  <c:v>166</c:v>
                </c:pt>
                <c:pt idx="4465">
                  <c:v>172</c:v>
                </c:pt>
                <c:pt idx="4466">
                  <c:v>171</c:v>
                </c:pt>
                <c:pt idx="4467">
                  <c:v>176</c:v>
                </c:pt>
                <c:pt idx="4468">
                  <c:v>184</c:v>
                </c:pt>
                <c:pt idx="4469">
                  <c:v>185</c:v>
                </c:pt>
                <c:pt idx="4470">
                  <c:v>198.00000000000011</c:v>
                </c:pt>
                <c:pt idx="4471">
                  <c:v>199</c:v>
                </c:pt>
                <c:pt idx="4472">
                  <c:v>193</c:v>
                </c:pt>
                <c:pt idx="4473">
                  <c:v>186</c:v>
                </c:pt>
                <c:pt idx="4474">
                  <c:v>186</c:v>
                </c:pt>
                <c:pt idx="4475">
                  <c:v>187</c:v>
                </c:pt>
                <c:pt idx="4476">
                  <c:v>190</c:v>
                </c:pt>
                <c:pt idx="4477">
                  <c:v>192</c:v>
                </c:pt>
                <c:pt idx="4478">
                  <c:v>211</c:v>
                </c:pt>
                <c:pt idx="4479">
                  <c:v>221</c:v>
                </c:pt>
                <c:pt idx="4480">
                  <c:v>210.99999999999989</c:v>
                </c:pt>
                <c:pt idx="4481">
                  <c:v>218.99999999999989</c:v>
                </c:pt>
                <c:pt idx="4482">
                  <c:v>212</c:v>
                </c:pt>
                <c:pt idx="4483">
                  <c:v>198.99999999999989</c:v>
                </c:pt>
                <c:pt idx="4484">
                  <c:v>203</c:v>
                </c:pt>
                <c:pt idx="4485">
                  <c:v>207</c:v>
                </c:pt>
                <c:pt idx="4486">
                  <c:v>213</c:v>
                </c:pt>
                <c:pt idx="4487">
                  <c:v>218.00000000000011</c:v>
                </c:pt>
                <c:pt idx="4488">
                  <c:v>218</c:v>
                </c:pt>
                <c:pt idx="4489">
                  <c:v>235.99999999999989</c:v>
                </c:pt>
                <c:pt idx="4490">
                  <c:v>222</c:v>
                </c:pt>
                <c:pt idx="4491">
                  <c:v>218.99999999999989</c:v>
                </c:pt>
                <c:pt idx="4492">
                  <c:v>208</c:v>
                </c:pt>
                <c:pt idx="4493">
                  <c:v>202.99999999999989</c:v>
                </c:pt>
                <c:pt idx="4494">
                  <c:v>215.99999999999989</c:v>
                </c:pt>
                <c:pt idx="4495">
                  <c:v>219.99999999999989</c:v>
                </c:pt>
                <c:pt idx="4496">
                  <c:v>209</c:v>
                </c:pt>
                <c:pt idx="4497">
                  <c:v>214.00000000000011</c:v>
                </c:pt>
                <c:pt idx="4500">
                  <c:v>219</c:v>
                </c:pt>
                <c:pt idx="4501">
                  <c:v>216</c:v>
                </c:pt>
                <c:pt idx="4502">
                  <c:v>210</c:v>
                </c:pt>
                <c:pt idx="4503">
                  <c:v>200</c:v>
                </c:pt>
                <c:pt idx="4504">
                  <c:v>190</c:v>
                </c:pt>
                <c:pt idx="4505">
                  <c:v>192</c:v>
                </c:pt>
                <c:pt idx="4506">
                  <c:v>189.00000000000011</c:v>
                </c:pt>
                <c:pt idx="4507">
                  <c:v>185</c:v>
                </c:pt>
                <c:pt idx="4508">
                  <c:v>185.00000000000011</c:v>
                </c:pt>
                <c:pt idx="4509">
                  <c:v>175</c:v>
                </c:pt>
                <c:pt idx="4510">
                  <c:v>168.99999999999989</c:v>
                </c:pt>
                <c:pt idx="4511">
                  <c:v>176</c:v>
                </c:pt>
                <c:pt idx="4512">
                  <c:v>173.99999999999989</c:v>
                </c:pt>
                <c:pt idx="4513">
                  <c:v>180</c:v>
                </c:pt>
                <c:pt idx="4514">
                  <c:v>181.99999999999989</c:v>
                </c:pt>
                <c:pt idx="4515">
                  <c:v>183</c:v>
                </c:pt>
                <c:pt idx="4516">
                  <c:v>183</c:v>
                </c:pt>
                <c:pt idx="4517">
                  <c:v>176.99999999999989</c:v>
                </c:pt>
                <c:pt idx="4519">
                  <c:v>181.00000000000011</c:v>
                </c:pt>
                <c:pt idx="4520">
                  <c:v>182</c:v>
                </c:pt>
                <c:pt idx="4521">
                  <c:v>183</c:v>
                </c:pt>
                <c:pt idx="4523">
                  <c:v>179</c:v>
                </c:pt>
                <c:pt idx="4524">
                  <c:v>180</c:v>
                </c:pt>
                <c:pt idx="4525">
                  <c:v>172</c:v>
                </c:pt>
                <c:pt idx="4526">
                  <c:v>169</c:v>
                </c:pt>
                <c:pt idx="4528">
                  <c:v>164.99999999999989</c:v>
                </c:pt>
                <c:pt idx="4529">
                  <c:v>165</c:v>
                </c:pt>
                <c:pt idx="4530">
                  <c:v>164</c:v>
                </c:pt>
                <c:pt idx="4531">
                  <c:v>159</c:v>
                </c:pt>
                <c:pt idx="4532">
                  <c:v>158</c:v>
                </c:pt>
                <c:pt idx="4533">
                  <c:v>156.00000000000011</c:v>
                </c:pt>
                <c:pt idx="4535">
                  <c:v>142</c:v>
                </c:pt>
                <c:pt idx="4536">
                  <c:v>139.99999999999989</c:v>
                </c:pt>
                <c:pt idx="4537">
                  <c:v>140</c:v>
                </c:pt>
                <c:pt idx="4538">
                  <c:v>141</c:v>
                </c:pt>
                <c:pt idx="4539">
                  <c:v>147</c:v>
                </c:pt>
                <c:pt idx="4540">
                  <c:v>143.00000000000011</c:v>
                </c:pt>
                <c:pt idx="4541">
                  <c:v>139</c:v>
                </c:pt>
                <c:pt idx="4543">
                  <c:v>147</c:v>
                </c:pt>
                <c:pt idx="4544">
                  <c:v>143</c:v>
                </c:pt>
                <c:pt idx="4545">
                  <c:v>135.00000000000011</c:v>
                </c:pt>
                <c:pt idx="4546">
                  <c:v>135.99999999999989</c:v>
                </c:pt>
                <c:pt idx="4547">
                  <c:v>139.00000000000011</c:v>
                </c:pt>
                <c:pt idx="4548">
                  <c:v>142</c:v>
                </c:pt>
                <c:pt idx="4549">
                  <c:v>154</c:v>
                </c:pt>
                <c:pt idx="4550">
                  <c:v>156</c:v>
                </c:pt>
                <c:pt idx="4551">
                  <c:v>146</c:v>
                </c:pt>
                <c:pt idx="4552">
                  <c:v>136</c:v>
                </c:pt>
                <c:pt idx="4553">
                  <c:v>143.00000000000011</c:v>
                </c:pt>
                <c:pt idx="4554">
                  <c:v>144</c:v>
                </c:pt>
                <c:pt idx="4555">
                  <c:v>137</c:v>
                </c:pt>
                <c:pt idx="4556">
                  <c:v>134</c:v>
                </c:pt>
                <c:pt idx="4557">
                  <c:v>128</c:v>
                </c:pt>
                <c:pt idx="4558">
                  <c:v>127</c:v>
                </c:pt>
                <c:pt idx="4559">
                  <c:v>126</c:v>
                </c:pt>
                <c:pt idx="4560">
                  <c:v>121</c:v>
                </c:pt>
                <c:pt idx="4561">
                  <c:v>120</c:v>
                </c:pt>
                <c:pt idx="4562">
                  <c:v>118.0000000000001</c:v>
                </c:pt>
                <c:pt idx="4563">
                  <c:v>125</c:v>
                </c:pt>
                <c:pt idx="4564">
                  <c:v>121</c:v>
                </c:pt>
                <c:pt idx="4565">
                  <c:v>116</c:v>
                </c:pt>
                <c:pt idx="4566">
                  <c:v>112</c:v>
                </c:pt>
                <c:pt idx="4567">
                  <c:v>106.0000000000001</c:v>
                </c:pt>
                <c:pt idx="4568">
                  <c:v>104</c:v>
                </c:pt>
                <c:pt idx="4569">
                  <c:v>102.9999999999999</c:v>
                </c:pt>
                <c:pt idx="4570">
                  <c:v>99.000000000000028</c:v>
                </c:pt>
                <c:pt idx="4571">
                  <c:v>94.000000000000043</c:v>
                </c:pt>
                <c:pt idx="4572">
                  <c:v>96</c:v>
                </c:pt>
                <c:pt idx="4573">
                  <c:v>95.000000000000014</c:v>
                </c:pt>
                <c:pt idx="4574">
                  <c:v>92</c:v>
                </c:pt>
                <c:pt idx="4575">
                  <c:v>95.000000000000014</c:v>
                </c:pt>
                <c:pt idx="4576">
                  <c:v>97.000000000000057</c:v>
                </c:pt>
                <c:pt idx="4577">
                  <c:v>94.000000000000043</c:v>
                </c:pt>
                <c:pt idx="4578">
                  <c:v>95.000000000000014</c:v>
                </c:pt>
                <c:pt idx="4579">
                  <c:v>96.999999999999972</c:v>
                </c:pt>
                <c:pt idx="4580">
                  <c:v>89.999999999999943</c:v>
                </c:pt>
                <c:pt idx="4581">
                  <c:v>80.999999999999957</c:v>
                </c:pt>
                <c:pt idx="4582">
                  <c:v>83.999999999999986</c:v>
                </c:pt>
                <c:pt idx="4583">
                  <c:v>86.999999999999915</c:v>
                </c:pt>
                <c:pt idx="4584">
                  <c:v>88.999999999999972</c:v>
                </c:pt>
                <c:pt idx="4585">
                  <c:v>97.999999999999957</c:v>
                </c:pt>
                <c:pt idx="4586">
                  <c:v>95.000000000000014</c:v>
                </c:pt>
                <c:pt idx="4587">
                  <c:v>93.999999999999943</c:v>
                </c:pt>
                <c:pt idx="4588">
                  <c:v>98.999999999999929</c:v>
                </c:pt>
                <c:pt idx="4589">
                  <c:v>105</c:v>
                </c:pt>
                <c:pt idx="4590">
                  <c:v>103</c:v>
                </c:pt>
                <c:pt idx="4591">
                  <c:v>103</c:v>
                </c:pt>
                <c:pt idx="4592">
                  <c:v>97.000000000000057</c:v>
                </c:pt>
                <c:pt idx="4593">
                  <c:v>98.000000000000043</c:v>
                </c:pt>
                <c:pt idx="4594">
                  <c:v>96</c:v>
                </c:pt>
                <c:pt idx="4595">
                  <c:v>96</c:v>
                </c:pt>
                <c:pt idx="4596">
                  <c:v>96.999999999999972</c:v>
                </c:pt>
                <c:pt idx="4597">
                  <c:v>101</c:v>
                </c:pt>
                <c:pt idx="4599">
                  <c:v>105</c:v>
                </c:pt>
                <c:pt idx="4600">
                  <c:v>104</c:v>
                </c:pt>
                <c:pt idx="4601">
                  <c:v>99.000000000000028</c:v>
                </c:pt>
                <c:pt idx="4602">
                  <c:v>95.000000000000014</c:v>
                </c:pt>
                <c:pt idx="4603">
                  <c:v>95.000000000000014</c:v>
                </c:pt>
                <c:pt idx="4604">
                  <c:v>96.999999999999972</c:v>
                </c:pt>
                <c:pt idx="4605">
                  <c:v>98.000000000000043</c:v>
                </c:pt>
                <c:pt idx="4606">
                  <c:v>100</c:v>
                </c:pt>
                <c:pt idx="4607">
                  <c:v>105.0000000000001</c:v>
                </c:pt>
                <c:pt idx="4608">
                  <c:v>102</c:v>
                </c:pt>
                <c:pt idx="4609">
                  <c:v>97.000000000000057</c:v>
                </c:pt>
                <c:pt idx="4610">
                  <c:v>90.000000000000028</c:v>
                </c:pt>
                <c:pt idx="4611">
                  <c:v>85.999999999999943</c:v>
                </c:pt>
                <c:pt idx="4612">
                  <c:v>86.000000000000028</c:v>
                </c:pt>
                <c:pt idx="4613">
                  <c:v>83</c:v>
                </c:pt>
                <c:pt idx="4614">
                  <c:v>79</c:v>
                </c:pt>
                <c:pt idx="4615">
                  <c:v>83</c:v>
                </c:pt>
                <c:pt idx="4616">
                  <c:v>87.000000000000014</c:v>
                </c:pt>
                <c:pt idx="4617">
                  <c:v>83.999999999999986</c:v>
                </c:pt>
                <c:pt idx="4618">
                  <c:v>85.000000000000057</c:v>
                </c:pt>
                <c:pt idx="4619">
                  <c:v>73.000000000000043</c:v>
                </c:pt>
                <c:pt idx="4620">
                  <c:v>72.999999999999957</c:v>
                </c:pt>
                <c:pt idx="4621">
                  <c:v>77.000000000000043</c:v>
                </c:pt>
                <c:pt idx="4622">
                  <c:v>75</c:v>
                </c:pt>
                <c:pt idx="4623">
                  <c:v>72.000000000000057</c:v>
                </c:pt>
                <c:pt idx="4624">
                  <c:v>62.999999999999993</c:v>
                </c:pt>
                <c:pt idx="4625">
                  <c:v>62.999999999999993</c:v>
                </c:pt>
                <c:pt idx="4626">
                  <c:v>66.000000000000014</c:v>
                </c:pt>
                <c:pt idx="4627">
                  <c:v>62.999999999999993</c:v>
                </c:pt>
                <c:pt idx="4628">
                  <c:v>61.000000000000028</c:v>
                </c:pt>
                <c:pt idx="4629">
                  <c:v>67</c:v>
                </c:pt>
                <c:pt idx="4630">
                  <c:v>67.000000000000085</c:v>
                </c:pt>
                <c:pt idx="4631">
                  <c:v>77.000000000000043</c:v>
                </c:pt>
                <c:pt idx="4632">
                  <c:v>75.999999999999972</c:v>
                </c:pt>
                <c:pt idx="4634">
                  <c:v>67</c:v>
                </c:pt>
                <c:pt idx="4635">
                  <c:v>77.999999999999943</c:v>
                </c:pt>
                <c:pt idx="4636">
                  <c:v>66.000000000000014</c:v>
                </c:pt>
                <c:pt idx="4637">
                  <c:v>71.999999999999972</c:v>
                </c:pt>
                <c:pt idx="4638">
                  <c:v>75</c:v>
                </c:pt>
                <c:pt idx="4639">
                  <c:v>62.999999999999993</c:v>
                </c:pt>
                <c:pt idx="4640">
                  <c:v>54.999999999999993</c:v>
                </c:pt>
                <c:pt idx="4641">
                  <c:v>54</c:v>
                </c:pt>
                <c:pt idx="4642">
                  <c:v>50</c:v>
                </c:pt>
                <c:pt idx="4643">
                  <c:v>51.999999999999957</c:v>
                </c:pt>
                <c:pt idx="4644">
                  <c:v>54.999999999999993</c:v>
                </c:pt>
                <c:pt idx="4645">
                  <c:v>54</c:v>
                </c:pt>
                <c:pt idx="4646">
                  <c:v>50.999999999999979</c:v>
                </c:pt>
                <c:pt idx="4647">
                  <c:v>53.000000000000028</c:v>
                </c:pt>
                <c:pt idx="4648">
                  <c:v>53.000000000000028</c:v>
                </c:pt>
                <c:pt idx="4649">
                  <c:v>58.000000000000007</c:v>
                </c:pt>
                <c:pt idx="4650">
                  <c:v>67</c:v>
                </c:pt>
                <c:pt idx="4651">
                  <c:v>59.999999999999957</c:v>
                </c:pt>
                <c:pt idx="4652">
                  <c:v>67</c:v>
                </c:pt>
                <c:pt idx="4653">
                  <c:v>65.000000000000028</c:v>
                </c:pt>
                <c:pt idx="4654">
                  <c:v>62.999999999999993</c:v>
                </c:pt>
                <c:pt idx="4655">
                  <c:v>64.000000000000057</c:v>
                </c:pt>
                <c:pt idx="4656">
                  <c:v>62.000000000000007</c:v>
                </c:pt>
                <c:pt idx="4657">
                  <c:v>62.000000000000007</c:v>
                </c:pt>
                <c:pt idx="4658">
                  <c:v>65.000000000000028</c:v>
                </c:pt>
                <c:pt idx="4659">
                  <c:v>63.999999999999972</c:v>
                </c:pt>
                <c:pt idx="4660">
                  <c:v>65.000000000000028</c:v>
                </c:pt>
                <c:pt idx="4661">
                  <c:v>66.000000000000014</c:v>
                </c:pt>
                <c:pt idx="4662">
                  <c:v>63.999999999999972</c:v>
                </c:pt>
                <c:pt idx="4663">
                  <c:v>58.999999999999993</c:v>
                </c:pt>
                <c:pt idx="4664">
                  <c:v>55.999999999999957</c:v>
                </c:pt>
                <c:pt idx="4665">
                  <c:v>57.000000000000028</c:v>
                </c:pt>
                <c:pt idx="4666">
                  <c:v>54</c:v>
                </c:pt>
                <c:pt idx="4667">
                  <c:v>50.999999999999979</c:v>
                </c:pt>
                <c:pt idx="4668">
                  <c:v>49.000000000000021</c:v>
                </c:pt>
                <c:pt idx="4669">
                  <c:v>52.999999999999943</c:v>
                </c:pt>
                <c:pt idx="4670">
                  <c:v>51.999999999999957</c:v>
                </c:pt>
                <c:pt idx="4671">
                  <c:v>50</c:v>
                </c:pt>
                <c:pt idx="4672">
                  <c:v>50</c:v>
                </c:pt>
                <c:pt idx="4673">
                  <c:v>49.000000000000021</c:v>
                </c:pt>
                <c:pt idx="4674">
                  <c:v>48.999999999999929</c:v>
                </c:pt>
                <c:pt idx="4675">
                  <c:v>46</c:v>
                </c:pt>
                <c:pt idx="4676">
                  <c:v>46</c:v>
                </c:pt>
                <c:pt idx="4677">
                  <c:v>44.999999999999929</c:v>
                </c:pt>
                <c:pt idx="4678">
                  <c:v>46</c:v>
                </c:pt>
                <c:pt idx="4680">
                  <c:v>46.999999999999972</c:v>
                </c:pt>
                <c:pt idx="4681">
                  <c:v>44.999999999999929</c:v>
                </c:pt>
                <c:pt idx="4682">
                  <c:v>45.000000000000007</c:v>
                </c:pt>
                <c:pt idx="4683">
                  <c:v>45.000000000000007</c:v>
                </c:pt>
                <c:pt idx="4684">
                  <c:v>46</c:v>
                </c:pt>
                <c:pt idx="4685">
                  <c:v>46.000000000000092</c:v>
                </c:pt>
                <c:pt idx="4686">
                  <c:v>41.999999999999993</c:v>
                </c:pt>
                <c:pt idx="4687">
                  <c:v>43.000000000000057</c:v>
                </c:pt>
                <c:pt idx="4688">
                  <c:v>41.000000000000007</c:v>
                </c:pt>
                <c:pt idx="4689">
                  <c:v>37.999999999999993</c:v>
                </c:pt>
                <c:pt idx="4690">
                  <c:v>33.000000000000007</c:v>
                </c:pt>
                <c:pt idx="4694">
                  <c:v>27.99999999999994</c:v>
                </c:pt>
                <c:pt idx="4695">
                  <c:v>29</c:v>
                </c:pt>
                <c:pt idx="4698">
                  <c:v>25</c:v>
                </c:pt>
                <c:pt idx="4699">
                  <c:v>27.99999999999994</c:v>
                </c:pt>
                <c:pt idx="4701">
                  <c:v>29</c:v>
                </c:pt>
                <c:pt idx="4702">
                  <c:v>29</c:v>
                </c:pt>
                <c:pt idx="4703">
                  <c:v>31.00000000000005</c:v>
                </c:pt>
                <c:pt idx="4704">
                  <c:v>33.000000000000007</c:v>
                </c:pt>
                <c:pt idx="4705">
                  <c:v>31.00000000000005</c:v>
                </c:pt>
                <c:pt idx="4706">
                  <c:v>29.999999999999979</c:v>
                </c:pt>
                <c:pt idx="4707">
                  <c:v>33.000000000000007</c:v>
                </c:pt>
                <c:pt idx="4708">
                  <c:v>33.000000000000007</c:v>
                </c:pt>
                <c:pt idx="4709">
                  <c:v>32.000000000000028</c:v>
                </c:pt>
                <c:pt idx="4710">
                  <c:v>33.000000000000007</c:v>
                </c:pt>
                <c:pt idx="4711">
                  <c:v>33.999999999999993</c:v>
                </c:pt>
                <c:pt idx="4712">
                  <c:v>33.000000000000007</c:v>
                </c:pt>
                <c:pt idx="4713">
                  <c:v>33.999999999999993</c:v>
                </c:pt>
                <c:pt idx="4714">
                  <c:v>33.000000000000007</c:v>
                </c:pt>
                <c:pt idx="4715">
                  <c:v>36.000000000000028</c:v>
                </c:pt>
                <c:pt idx="4716">
                  <c:v>37.999999999999993</c:v>
                </c:pt>
                <c:pt idx="4717">
                  <c:v>39.000000000000057</c:v>
                </c:pt>
                <c:pt idx="4718">
                  <c:v>37.999999999999993</c:v>
                </c:pt>
                <c:pt idx="4719">
                  <c:v>39.000000000000057</c:v>
                </c:pt>
                <c:pt idx="4720">
                  <c:v>38.999999999999972</c:v>
                </c:pt>
                <c:pt idx="4721">
                  <c:v>37.999999999999993</c:v>
                </c:pt>
                <c:pt idx="4722">
                  <c:v>36.000000000000028</c:v>
                </c:pt>
                <c:pt idx="4723">
                  <c:v>33.000000000000007</c:v>
                </c:pt>
                <c:pt idx="4724">
                  <c:v>36.000000000000028</c:v>
                </c:pt>
                <c:pt idx="4725">
                  <c:v>37.000000000000007</c:v>
                </c:pt>
                <c:pt idx="4726">
                  <c:v>37.000000000000007</c:v>
                </c:pt>
                <c:pt idx="4727">
                  <c:v>37.999999999999993</c:v>
                </c:pt>
                <c:pt idx="4728">
                  <c:v>38.999999999999972</c:v>
                </c:pt>
                <c:pt idx="4729">
                  <c:v>40.000000000000043</c:v>
                </c:pt>
                <c:pt idx="4730">
                  <c:v>41.999999999999993</c:v>
                </c:pt>
                <c:pt idx="4731">
                  <c:v>38.999999999999972</c:v>
                </c:pt>
                <c:pt idx="4732">
                  <c:v>37.999999999999993</c:v>
                </c:pt>
                <c:pt idx="4733">
                  <c:v>39.999999999999943</c:v>
                </c:pt>
                <c:pt idx="4734">
                  <c:v>41.000000000000007</c:v>
                </c:pt>
                <c:pt idx="4735">
                  <c:v>41.000000000000007</c:v>
                </c:pt>
                <c:pt idx="4736">
                  <c:v>39.999999999999943</c:v>
                </c:pt>
                <c:pt idx="4737">
                  <c:v>40.000000000000043</c:v>
                </c:pt>
                <c:pt idx="4738">
                  <c:v>40.000000000000043</c:v>
                </c:pt>
                <c:pt idx="4739">
                  <c:v>37.000000000000007</c:v>
                </c:pt>
                <c:pt idx="4740">
                  <c:v>35.000000000000057</c:v>
                </c:pt>
                <c:pt idx="4741">
                  <c:v>33.999999999999993</c:v>
                </c:pt>
                <c:pt idx="4742">
                  <c:v>29.999999999999979</c:v>
                </c:pt>
                <c:pt idx="4743">
                  <c:v>26.999999999999961</c:v>
                </c:pt>
                <c:pt idx="4744">
                  <c:v>32.000000000000028</c:v>
                </c:pt>
                <c:pt idx="4745">
                  <c:v>32.000000000000028</c:v>
                </c:pt>
                <c:pt idx="4746">
                  <c:v>33.000000000000007</c:v>
                </c:pt>
                <c:pt idx="4747">
                  <c:v>33.000000000000007</c:v>
                </c:pt>
                <c:pt idx="4748">
                  <c:v>30.999999999999961</c:v>
                </c:pt>
                <c:pt idx="4749">
                  <c:v>29.999999999999979</c:v>
                </c:pt>
                <c:pt idx="4750">
                  <c:v>32.000000000000028</c:v>
                </c:pt>
                <c:pt idx="4751">
                  <c:v>30.999999999999961</c:v>
                </c:pt>
                <c:pt idx="4752">
                  <c:v>29</c:v>
                </c:pt>
                <c:pt idx="4753">
                  <c:v>26.999999999999961</c:v>
                </c:pt>
                <c:pt idx="4754">
                  <c:v>25</c:v>
                </c:pt>
                <c:pt idx="4755">
                  <c:v>26.999999999999961</c:v>
                </c:pt>
                <c:pt idx="4756">
                  <c:v>26.999999999999961</c:v>
                </c:pt>
                <c:pt idx="4757">
                  <c:v>25</c:v>
                </c:pt>
                <c:pt idx="4758">
                  <c:v>25</c:v>
                </c:pt>
                <c:pt idx="4759">
                  <c:v>29</c:v>
                </c:pt>
                <c:pt idx="4760">
                  <c:v>27.00000000000005</c:v>
                </c:pt>
                <c:pt idx="4761">
                  <c:v>25.999999999999979</c:v>
                </c:pt>
                <c:pt idx="4762">
                  <c:v>24.000000000000021</c:v>
                </c:pt>
                <c:pt idx="4763">
                  <c:v>25</c:v>
                </c:pt>
                <c:pt idx="4764">
                  <c:v>25.999999999999979</c:v>
                </c:pt>
                <c:pt idx="4765">
                  <c:v>24.000000000000021</c:v>
                </c:pt>
                <c:pt idx="4766">
                  <c:v>24.000000000000021</c:v>
                </c:pt>
                <c:pt idx="4767">
                  <c:v>24.000000000000021</c:v>
                </c:pt>
                <c:pt idx="4770">
                  <c:v>25</c:v>
                </c:pt>
                <c:pt idx="4771">
                  <c:v>25.999999999999979</c:v>
                </c:pt>
                <c:pt idx="4772">
                  <c:v>23.999999999999929</c:v>
                </c:pt>
                <c:pt idx="4773">
                  <c:v>24.000000000000021</c:v>
                </c:pt>
                <c:pt idx="4774">
                  <c:v>25</c:v>
                </c:pt>
                <c:pt idx="4775">
                  <c:v>23.999999999999929</c:v>
                </c:pt>
                <c:pt idx="4776">
                  <c:v>25</c:v>
                </c:pt>
                <c:pt idx="4777">
                  <c:v>23.999999999999929</c:v>
                </c:pt>
                <c:pt idx="4778">
                  <c:v>22.99999999999995</c:v>
                </c:pt>
                <c:pt idx="4779">
                  <c:v>29</c:v>
                </c:pt>
                <c:pt idx="4780">
                  <c:v>25</c:v>
                </c:pt>
                <c:pt idx="4781">
                  <c:v>25</c:v>
                </c:pt>
                <c:pt idx="4782">
                  <c:v>22.00000000000006</c:v>
                </c:pt>
                <c:pt idx="4784">
                  <c:v>23.000000000000039</c:v>
                </c:pt>
                <c:pt idx="4785">
                  <c:v>23.000000000000039</c:v>
                </c:pt>
                <c:pt idx="4786">
                  <c:v>21.999999999999979</c:v>
                </c:pt>
                <c:pt idx="4787">
                  <c:v>21.999999999999979</c:v>
                </c:pt>
                <c:pt idx="4788">
                  <c:v>22.99999999999995</c:v>
                </c:pt>
                <c:pt idx="4789">
                  <c:v>23.000000000000039</c:v>
                </c:pt>
                <c:pt idx="4790">
                  <c:v>21.999999999999979</c:v>
                </c:pt>
                <c:pt idx="4791">
                  <c:v>22.00000000000006</c:v>
                </c:pt>
                <c:pt idx="4792">
                  <c:v>23.000000000000039</c:v>
                </c:pt>
                <c:pt idx="4793">
                  <c:v>25</c:v>
                </c:pt>
                <c:pt idx="4794">
                  <c:v>25</c:v>
                </c:pt>
                <c:pt idx="4795">
                  <c:v>25</c:v>
                </c:pt>
                <c:pt idx="4796">
                  <c:v>24.000000000000021</c:v>
                </c:pt>
                <c:pt idx="4798">
                  <c:v>25</c:v>
                </c:pt>
                <c:pt idx="4799">
                  <c:v>25.999999999999979</c:v>
                </c:pt>
                <c:pt idx="4800">
                  <c:v>25.999999999999979</c:v>
                </c:pt>
                <c:pt idx="4801">
                  <c:v>29</c:v>
                </c:pt>
                <c:pt idx="4802">
                  <c:v>29</c:v>
                </c:pt>
                <c:pt idx="4803">
                  <c:v>28.000000000000021</c:v>
                </c:pt>
                <c:pt idx="4805">
                  <c:v>29</c:v>
                </c:pt>
                <c:pt idx="4806">
                  <c:v>27.00000000000005</c:v>
                </c:pt>
                <c:pt idx="4807">
                  <c:v>28.000000000000021</c:v>
                </c:pt>
                <c:pt idx="4808">
                  <c:v>25.999999999999979</c:v>
                </c:pt>
                <c:pt idx="4809">
                  <c:v>27.00000000000005</c:v>
                </c:pt>
                <c:pt idx="4810">
                  <c:v>26.999999999999961</c:v>
                </c:pt>
                <c:pt idx="4811">
                  <c:v>26.999999999999961</c:v>
                </c:pt>
                <c:pt idx="4813">
                  <c:v>27.00000000000005</c:v>
                </c:pt>
                <c:pt idx="4814">
                  <c:v>27.99999999999994</c:v>
                </c:pt>
                <c:pt idx="4815">
                  <c:v>27.00000000000005</c:v>
                </c:pt>
                <c:pt idx="4816">
                  <c:v>26.999999999999961</c:v>
                </c:pt>
                <c:pt idx="4817">
                  <c:v>24.000000000000021</c:v>
                </c:pt>
                <c:pt idx="4818">
                  <c:v>25.999999999999979</c:v>
                </c:pt>
                <c:pt idx="4819">
                  <c:v>29</c:v>
                </c:pt>
                <c:pt idx="4820">
                  <c:v>30.000000000000071</c:v>
                </c:pt>
                <c:pt idx="4821">
                  <c:v>31.99999999999994</c:v>
                </c:pt>
                <c:pt idx="4822">
                  <c:v>30.999999999999961</c:v>
                </c:pt>
                <c:pt idx="4823">
                  <c:v>29</c:v>
                </c:pt>
                <c:pt idx="4824">
                  <c:v>30.999999999999961</c:v>
                </c:pt>
                <c:pt idx="4825">
                  <c:v>31.00000000000005</c:v>
                </c:pt>
                <c:pt idx="4826">
                  <c:v>29</c:v>
                </c:pt>
                <c:pt idx="4827">
                  <c:v>28.000000000000021</c:v>
                </c:pt>
                <c:pt idx="4828">
                  <c:v>27.99999999999994</c:v>
                </c:pt>
                <c:pt idx="4829">
                  <c:v>28.000000000000021</c:v>
                </c:pt>
                <c:pt idx="4830">
                  <c:v>28.000000000000021</c:v>
                </c:pt>
                <c:pt idx="4831">
                  <c:v>28.000000000000021</c:v>
                </c:pt>
                <c:pt idx="4832">
                  <c:v>28.000000000000021</c:v>
                </c:pt>
                <c:pt idx="4833">
                  <c:v>29.999999999999979</c:v>
                </c:pt>
                <c:pt idx="4834">
                  <c:v>29.999999999999979</c:v>
                </c:pt>
                <c:pt idx="4835">
                  <c:v>27.99999999999994</c:v>
                </c:pt>
                <c:pt idx="4836">
                  <c:v>31.00000000000005</c:v>
                </c:pt>
                <c:pt idx="4837">
                  <c:v>29</c:v>
                </c:pt>
                <c:pt idx="4838">
                  <c:v>30.000000000000071</c:v>
                </c:pt>
                <c:pt idx="4839">
                  <c:v>25.999999999999979</c:v>
                </c:pt>
                <c:pt idx="4840">
                  <c:v>27.00000000000005</c:v>
                </c:pt>
                <c:pt idx="4841">
                  <c:v>26.999999999999961</c:v>
                </c:pt>
                <c:pt idx="4842">
                  <c:v>28.000000000000021</c:v>
                </c:pt>
                <c:pt idx="4843">
                  <c:v>27.00000000000005</c:v>
                </c:pt>
                <c:pt idx="4844">
                  <c:v>26.999999999999961</c:v>
                </c:pt>
                <c:pt idx="4845">
                  <c:v>28.000000000000021</c:v>
                </c:pt>
                <c:pt idx="4846">
                  <c:v>29</c:v>
                </c:pt>
                <c:pt idx="4847">
                  <c:v>29.999999999999979</c:v>
                </c:pt>
                <c:pt idx="4848">
                  <c:v>29.999999999999979</c:v>
                </c:pt>
                <c:pt idx="4849">
                  <c:v>29</c:v>
                </c:pt>
                <c:pt idx="4850">
                  <c:v>29.999999999999979</c:v>
                </c:pt>
                <c:pt idx="4851">
                  <c:v>29</c:v>
                </c:pt>
                <c:pt idx="4852">
                  <c:v>28.000000000000021</c:v>
                </c:pt>
                <c:pt idx="4853">
                  <c:v>26.999999999999961</c:v>
                </c:pt>
                <c:pt idx="4854">
                  <c:v>26.999999999999961</c:v>
                </c:pt>
                <c:pt idx="4855">
                  <c:v>27.00000000000005</c:v>
                </c:pt>
                <c:pt idx="4856">
                  <c:v>29.999999999999979</c:v>
                </c:pt>
                <c:pt idx="4857">
                  <c:v>32.000000000000028</c:v>
                </c:pt>
                <c:pt idx="4858">
                  <c:v>31.00000000000005</c:v>
                </c:pt>
                <c:pt idx="4859">
                  <c:v>36.000000000000028</c:v>
                </c:pt>
                <c:pt idx="4860">
                  <c:v>34.999999999999957</c:v>
                </c:pt>
                <c:pt idx="4861">
                  <c:v>33.999999999999993</c:v>
                </c:pt>
                <c:pt idx="4862">
                  <c:v>34.999999999999957</c:v>
                </c:pt>
                <c:pt idx="4863">
                  <c:v>42.000000000000092</c:v>
                </c:pt>
                <c:pt idx="4864">
                  <c:v>41.999999999999993</c:v>
                </c:pt>
                <c:pt idx="4865">
                  <c:v>46.999999999999972</c:v>
                </c:pt>
                <c:pt idx="4866">
                  <c:v>43.99999999999995</c:v>
                </c:pt>
                <c:pt idx="4867">
                  <c:v>46</c:v>
                </c:pt>
                <c:pt idx="4868">
                  <c:v>57.000000000000028</c:v>
                </c:pt>
                <c:pt idx="4869">
                  <c:v>54.999999999999993</c:v>
                </c:pt>
                <c:pt idx="4870">
                  <c:v>53.000000000000028</c:v>
                </c:pt>
                <c:pt idx="4871">
                  <c:v>42.999999999999972</c:v>
                </c:pt>
                <c:pt idx="4872">
                  <c:v>44.000000000000043</c:v>
                </c:pt>
                <c:pt idx="4873">
                  <c:v>46</c:v>
                </c:pt>
                <c:pt idx="4874">
                  <c:v>45.000000000000007</c:v>
                </c:pt>
                <c:pt idx="4875">
                  <c:v>45.000000000000007</c:v>
                </c:pt>
                <c:pt idx="4876">
                  <c:v>47.999999999999957</c:v>
                </c:pt>
                <c:pt idx="4877">
                  <c:v>45.000000000000007</c:v>
                </c:pt>
                <c:pt idx="4878">
                  <c:v>46</c:v>
                </c:pt>
                <c:pt idx="4879">
                  <c:v>50</c:v>
                </c:pt>
                <c:pt idx="4880">
                  <c:v>47.999999999999957</c:v>
                </c:pt>
                <c:pt idx="4881">
                  <c:v>47.000000000000057</c:v>
                </c:pt>
                <c:pt idx="4882">
                  <c:v>48.000000000000043</c:v>
                </c:pt>
                <c:pt idx="4883">
                  <c:v>46.999999999999972</c:v>
                </c:pt>
                <c:pt idx="4884">
                  <c:v>51.000000000000021</c:v>
                </c:pt>
                <c:pt idx="4885">
                  <c:v>46.999999999999972</c:v>
                </c:pt>
                <c:pt idx="4886">
                  <c:v>42.999999999999972</c:v>
                </c:pt>
                <c:pt idx="4887">
                  <c:v>42.999999999999972</c:v>
                </c:pt>
                <c:pt idx="4888">
                  <c:v>47.000000000000021</c:v>
                </c:pt>
                <c:pt idx="4889">
                  <c:v>46</c:v>
                </c:pt>
                <c:pt idx="4890">
                  <c:v>47.000000000000057</c:v>
                </c:pt>
                <c:pt idx="4891">
                  <c:v>46.999999999999972</c:v>
                </c:pt>
                <c:pt idx="4892">
                  <c:v>47.999999999999957</c:v>
                </c:pt>
                <c:pt idx="4893">
                  <c:v>53.000000000000028</c:v>
                </c:pt>
                <c:pt idx="4894">
                  <c:v>53.000000000000028</c:v>
                </c:pt>
                <c:pt idx="4895">
                  <c:v>52.999999999999943</c:v>
                </c:pt>
                <c:pt idx="4896">
                  <c:v>48.999999999999979</c:v>
                </c:pt>
                <c:pt idx="4897">
                  <c:v>50.000000000000043</c:v>
                </c:pt>
                <c:pt idx="4898">
                  <c:v>46.999999999999972</c:v>
                </c:pt>
                <c:pt idx="4899">
                  <c:v>49.000000000000021</c:v>
                </c:pt>
                <c:pt idx="4900">
                  <c:v>48.999999999999929</c:v>
                </c:pt>
                <c:pt idx="4901">
                  <c:v>43.000000000000057</c:v>
                </c:pt>
                <c:pt idx="4902">
                  <c:v>46</c:v>
                </c:pt>
                <c:pt idx="4903">
                  <c:v>41.000000000000007</c:v>
                </c:pt>
                <c:pt idx="4904">
                  <c:v>38.999999999999972</c:v>
                </c:pt>
                <c:pt idx="4905">
                  <c:v>38.000000000000078</c:v>
                </c:pt>
                <c:pt idx="4906">
                  <c:v>37.999999999999993</c:v>
                </c:pt>
                <c:pt idx="4907">
                  <c:v>33.000000000000007</c:v>
                </c:pt>
                <c:pt idx="4908">
                  <c:v>33.000000000000007</c:v>
                </c:pt>
                <c:pt idx="4909">
                  <c:v>31.99999999999994</c:v>
                </c:pt>
                <c:pt idx="4910">
                  <c:v>33.000000000000007</c:v>
                </c:pt>
                <c:pt idx="4911">
                  <c:v>32.000000000000028</c:v>
                </c:pt>
                <c:pt idx="4912">
                  <c:v>34.999999999999957</c:v>
                </c:pt>
                <c:pt idx="4913">
                  <c:v>35.000000000000057</c:v>
                </c:pt>
                <c:pt idx="4914">
                  <c:v>33.000000000000007</c:v>
                </c:pt>
                <c:pt idx="4915">
                  <c:v>33.000000000000007</c:v>
                </c:pt>
                <c:pt idx="4916">
                  <c:v>34.999999999999957</c:v>
                </c:pt>
                <c:pt idx="4917">
                  <c:v>33.000000000000007</c:v>
                </c:pt>
                <c:pt idx="4918">
                  <c:v>31.99999999999994</c:v>
                </c:pt>
                <c:pt idx="4919">
                  <c:v>28.000000000000021</c:v>
                </c:pt>
                <c:pt idx="4920">
                  <c:v>29.999999999999979</c:v>
                </c:pt>
                <c:pt idx="4921">
                  <c:v>28.000000000000021</c:v>
                </c:pt>
                <c:pt idx="4922">
                  <c:v>29</c:v>
                </c:pt>
                <c:pt idx="4923">
                  <c:v>25.999999999999979</c:v>
                </c:pt>
                <c:pt idx="4924">
                  <c:v>26.000000000000071</c:v>
                </c:pt>
                <c:pt idx="4925">
                  <c:v>27.99999999999994</c:v>
                </c:pt>
                <c:pt idx="4926">
                  <c:v>29.999999999999979</c:v>
                </c:pt>
                <c:pt idx="4927">
                  <c:v>25</c:v>
                </c:pt>
                <c:pt idx="4928">
                  <c:v>23.999999999999929</c:v>
                </c:pt>
                <c:pt idx="4929">
                  <c:v>24.000000000000021</c:v>
                </c:pt>
                <c:pt idx="4930">
                  <c:v>23.999999999999929</c:v>
                </c:pt>
                <c:pt idx="4931">
                  <c:v>19.000000000000039</c:v>
                </c:pt>
                <c:pt idx="4932">
                  <c:v>18.00000000000006</c:v>
                </c:pt>
                <c:pt idx="4933">
                  <c:v>14.99999999999995</c:v>
                </c:pt>
                <c:pt idx="4934">
                  <c:v>12.000000000000011</c:v>
                </c:pt>
                <c:pt idx="4935">
                  <c:v>15.99999999999997</c:v>
                </c:pt>
                <c:pt idx="4936">
                  <c:v>19.000000000000039</c:v>
                </c:pt>
                <c:pt idx="4937">
                  <c:v>19.999999999999972</c:v>
                </c:pt>
                <c:pt idx="4938">
                  <c:v>18.999999999999989</c:v>
                </c:pt>
                <c:pt idx="4939">
                  <c:v>17.999999999999972</c:v>
                </c:pt>
                <c:pt idx="4941">
                  <c:v>15.99999999999997</c:v>
                </c:pt>
                <c:pt idx="4942">
                  <c:v>14.000000000000011</c:v>
                </c:pt>
                <c:pt idx="4943">
                  <c:v>14.000000000000011</c:v>
                </c:pt>
                <c:pt idx="4944">
                  <c:v>12.999999999999989</c:v>
                </c:pt>
                <c:pt idx="4945">
                  <c:v>12.999999999999989</c:v>
                </c:pt>
                <c:pt idx="4946">
                  <c:v>10.999999999999989</c:v>
                </c:pt>
                <c:pt idx="4947">
                  <c:v>11.99999999999997</c:v>
                </c:pt>
                <c:pt idx="4948">
                  <c:v>9.0000000000000302</c:v>
                </c:pt>
                <c:pt idx="4949">
                  <c:v>8.0000000000000071</c:v>
                </c:pt>
                <c:pt idx="4950">
                  <c:v>6.999999999999984</c:v>
                </c:pt>
                <c:pt idx="4951">
                  <c:v>0</c:v>
                </c:pt>
                <c:pt idx="4954">
                  <c:v>11.00000000000003</c:v>
                </c:pt>
                <c:pt idx="4955">
                  <c:v>13.00000000000003</c:v>
                </c:pt>
                <c:pt idx="4956">
                  <c:v>17.999999999999972</c:v>
                </c:pt>
                <c:pt idx="4959">
                  <c:v>20.000000000000021</c:v>
                </c:pt>
                <c:pt idx="4960">
                  <c:v>16.999999999999989</c:v>
                </c:pt>
                <c:pt idx="4961">
                  <c:v>17.000000000000039</c:v>
                </c:pt>
                <c:pt idx="4962">
                  <c:v>16.999999999999989</c:v>
                </c:pt>
                <c:pt idx="4963">
                  <c:v>18.999999999999989</c:v>
                </c:pt>
                <c:pt idx="4964">
                  <c:v>21</c:v>
                </c:pt>
                <c:pt idx="4965">
                  <c:v>18.999999999999989</c:v>
                </c:pt>
                <c:pt idx="4966">
                  <c:v>21.999999999999979</c:v>
                </c:pt>
                <c:pt idx="4967">
                  <c:v>23</c:v>
                </c:pt>
                <c:pt idx="4968">
                  <c:v>27.999999999999979</c:v>
                </c:pt>
                <c:pt idx="4969">
                  <c:v>24.000000000000021</c:v>
                </c:pt>
                <c:pt idx="4970">
                  <c:v>23.999999999999979</c:v>
                </c:pt>
                <c:pt idx="4971">
                  <c:v>23</c:v>
                </c:pt>
                <c:pt idx="4972">
                  <c:v>22.000000000000021</c:v>
                </c:pt>
                <c:pt idx="4973">
                  <c:v>25</c:v>
                </c:pt>
                <c:pt idx="4974">
                  <c:v>26.000000000000021</c:v>
                </c:pt>
                <c:pt idx="4975">
                  <c:v>25</c:v>
                </c:pt>
                <c:pt idx="4976">
                  <c:v>24.000000000000021</c:v>
                </c:pt>
                <c:pt idx="4977">
                  <c:v>23</c:v>
                </c:pt>
                <c:pt idx="4978">
                  <c:v>23</c:v>
                </c:pt>
                <c:pt idx="4979">
                  <c:v>23</c:v>
                </c:pt>
                <c:pt idx="4980">
                  <c:v>22.000000000000021</c:v>
                </c:pt>
                <c:pt idx="4981">
                  <c:v>21.999999999999979</c:v>
                </c:pt>
                <c:pt idx="4982">
                  <c:v>21</c:v>
                </c:pt>
                <c:pt idx="4983">
                  <c:v>21</c:v>
                </c:pt>
                <c:pt idx="4984">
                  <c:v>17.999999999999972</c:v>
                </c:pt>
                <c:pt idx="4985">
                  <c:v>19.999999999999972</c:v>
                </c:pt>
                <c:pt idx="4986">
                  <c:v>18.999999999999989</c:v>
                </c:pt>
                <c:pt idx="4987">
                  <c:v>17.999999999999972</c:v>
                </c:pt>
                <c:pt idx="4988">
                  <c:v>20.000000000000021</c:v>
                </c:pt>
                <c:pt idx="4989">
                  <c:v>18.999999999999989</c:v>
                </c:pt>
                <c:pt idx="4990">
                  <c:v>20.000000000000021</c:v>
                </c:pt>
                <c:pt idx="4991">
                  <c:v>18.999999999999989</c:v>
                </c:pt>
                <c:pt idx="4992">
                  <c:v>21.000000000000039</c:v>
                </c:pt>
                <c:pt idx="4993">
                  <c:v>20.000000000000021</c:v>
                </c:pt>
                <c:pt idx="4994">
                  <c:v>18.999999999999989</c:v>
                </c:pt>
                <c:pt idx="4995">
                  <c:v>22.000000000000021</c:v>
                </c:pt>
                <c:pt idx="4996">
                  <c:v>21</c:v>
                </c:pt>
                <c:pt idx="4997">
                  <c:v>24.000000000000021</c:v>
                </c:pt>
                <c:pt idx="4998">
                  <c:v>21.000000000000089</c:v>
                </c:pt>
                <c:pt idx="4999">
                  <c:v>23.999999999999929</c:v>
                </c:pt>
                <c:pt idx="5000">
                  <c:v>23.000000000000039</c:v>
                </c:pt>
                <c:pt idx="5001">
                  <c:v>25</c:v>
                </c:pt>
                <c:pt idx="5002">
                  <c:v>24.000000000000021</c:v>
                </c:pt>
                <c:pt idx="5003">
                  <c:v>16.999999999999989</c:v>
                </c:pt>
                <c:pt idx="5004">
                  <c:v>21.999999999999979</c:v>
                </c:pt>
                <c:pt idx="5005">
                  <c:v>23.000000000000039</c:v>
                </c:pt>
                <c:pt idx="5006">
                  <c:v>21.999999999999979</c:v>
                </c:pt>
                <c:pt idx="5007">
                  <c:v>20.000000000000021</c:v>
                </c:pt>
                <c:pt idx="5008">
                  <c:v>21.999999999999979</c:v>
                </c:pt>
                <c:pt idx="5009">
                  <c:v>25</c:v>
                </c:pt>
                <c:pt idx="5010">
                  <c:v>21.999999999999979</c:v>
                </c:pt>
                <c:pt idx="5011">
                  <c:v>23.000000000000039</c:v>
                </c:pt>
                <c:pt idx="5012">
                  <c:v>24.999999999999961</c:v>
                </c:pt>
                <c:pt idx="5013">
                  <c:v>24.000000000000021</c:v>
                </c:pt>
                <c:pt idx="5014">
                  <c:v>25</c:v>
                </c:pt>
                <c:pt idx="5015">
                  <c:v>23.000000000000039</c:v>
                </c:pt>
                <c:pt idx="5016">
                  <c:v>23.000000000000039</c:v>
                </c:pt>
                <c:pt idx="5017">
                  <c:v>23.999999999999979</c:v>
                </c:pt>
                <c:pt idx="5018">
                  <c:v>25.999999999999979</c:v>
                </c:pt>
                <c:pt idx="5019">
                  <c:v>27.00000000000005</c:v>
                </c:pt>
                <c:pt idx="5020">
                  <c:v>25.999999999999979</c:v>
                </c:pt>
                <c:pt idx="5021">
                  <c:v>24.000000000000021</c:v>
                </c:pt>
                <c:pt idx="5022">
                  <c:v>24.000000000000021</c:v>
                </c:pt>
                <c:pt idx="5025">
                  <c:v>23.999999999999979</c:v>
                </c:pt>
                <c:pt idx="5026">
                  <c:v>25.000000000000039</c:v>
                </c:pt>
                <c:pt idx="5027">
                  <c:v>25.999999999999979</c:v>
                </c:pt>
                <c:pt idx="5028">
                  <c:v>27</c:v>
                </c:pt>
                <c:pt idx="5029">
                  <c:v>26.000000000000021</c:v>
                </c:pt>
                <c:pt idx="5030">
                  <c:v>25.999999999999979</c:v>
                </c:pt>
                <c:pt idx="5031">
                  <c:v>27</c:v>
                </c:pt>
                <c:pt idx="5032">
                  <c:v>26.000000000000021</c:v>
                </c:pt>
                <c:pt idx="5033">
                  <c:v>25</c:v>
                </c:pt>
                <c:pt idx="5034">
                  <c:v>21.000000000000039</c:v>
                </c:pt>
                <c:pt idx="5035">
                  <c:v>25</c:v>
                </c:pt>
                <c:pt idx="5036">
                  <c:v>26.000000000000021</c:v>
                </c:pt>
                <c:pt idx="5037">
                  <c:v>27</c:v>
                </c:pt>
                <c:pt idx="5038">
                  <c:v>19.999999999999972</c:v>
                </c:pt>
                <c:pt idx="5039">
                  <c:v>22.99999999999995</c:v>
                </c:pt>
                <c:pt idx="5040">
                  <c:v>24.999999999999961</c:v>
                </c:pt>
                <c:pt idx="5041">
                  <c:v>26.000000000000021</c:v>
                </c:pt>
                <c:pt idx="5042">
                  <c:v>23.999999999999979</c:v>
                </c:pt>
                <c:pt idx="5043">
                  <c:v>27.00000000000005</c:v>
                </c:pt>
                <c:pt idx="5044">
                  <c:v>25.999999999999979</c:v>
                </c:pt>
                <c:pt idx="5045">
                  <c:v>25.999999999999979</c:v>
                </c:pt>
                <c:pt idx="5046">
                  <c:v>25.000000000000039</c:v>
                </c:pt>
                <c:pt idx="5047">
                  <c:v>26.999999999999961</c:v>
                </c:pt>
                <c:pt idx="5048">
                  <c:v>23</c:v>
                </c:pt>
                <c:pt idx="5049">
                  <c:v>25.999999999999979</c:v>
                </c:pt>
                <c:pt idx="5050">
                  <c:v>25.999999999999979</c:v>
                </c:pt>
                <c:pt idx="5051">
                  <c:v>24.000000000000021</c:v>
                </c:pt>
                <c:pt idx="5053">
                  <c:v>27</c:v>
                </c:pt>
                <c:pt idx="5054">
                  <c:v>25.999999999999979</c:v>
                </c:pt>
                <c:pt idx="5055">
                  <c:v>25</c:v>
                </c:pt>
                <c:pt idx="5056">
                  <c:v>25</c:v>
                </c:pt>
                <c:pt idx="5057">
                  <c:v>28.000000000000021</c:v>
                </c:pt>
                <c:pt idx="5058">
                  <c:v>25</c:v>
                </c:pt>
                <c:pt idx="5060">
                  <c:v>27.999999999999979</c:v>
                </c:pt>
                <c:pt idx="5061">
                  <c:v>29.999999999999979</c:v>
                </c:pt>
                <c:pt idx="5062">
                  <c:v>28.000000000000021</c:v>
                </c:pt>
                <c:pt idx="5063">
                  <c:v>30.999999999999961</c:v>
                </c:pt>
                <c:pt idx="5064">
                  <c:v>33.999999999999993</c:v>
                </c:pt>
                <c:pt idx="5065">
                  <c:v>29.999999999999979</c:v>
                </c:pt>
                <c:pt idx="5066">
                  <c:v>26.999999999999961</c:v>
                </c:pt>
                <c:pt idx="5068">
                  <c:v>28.000000000000021</c:v>
                </c:pt>
                <c:pt idx="5069">
                  <c:v>25</c:v>
                </c:pt>
                <c:pt idx="5070">
                  <c:v>29</c:v>
                </c:pt>
                <c:pt idx="5071">
                  <c:v>28.999999999999911</c:v>
                </c:pt>
                <c:pt idx="5072">
                  <c:v>26.999999999999961</c:v>
                </c:pt>
                <c:pt idx="5073">
                  <c:v>26.999999999999961</c:v>
                </c:pt>
                <c:pt idx="5074">
                  <c:v>26.000000000000071</c:v>
                </c:pt>
                <c:pt idx="5075">
                  <c:v>25.999999999999979</c:v>
                </c:pt>
                <c:pt idx="5076">
                  <c:v>21</c:v>
                </c:pt>
                <c:pt idx="5077">
                  <c:v>25</c:v>
                </c:pt>
                <c:pt idx="5078">
                  <c:v>25.999999999999979</c:v>
                </c:pt>
                <c:pt idx="5079">
                  <c:v>25.999999999999979</c:v>
                </c:pt>
                <c:pt idx="5080">
                  <c:v>23.000000000000039</c:v>
                </c:pt>
                <c:pt idx="5081">
                  <c:v>23.000000000000039</c:v>
                </c:pt>
                <c:pt idx="5082">
                  <c:v>26.000000000000071</c:v>
                </c:pt>
                <c:pt idx="5083">
                  <c:v>27.00000000000005</c:v>
                </c:pt>
                <c:pt idx="5084">
                  <c:v>23.000000000000039</c:v>
                </c:pt>
                <c:pt idx="5085">
                  <c:v>24.000000000000021</c:v>
                </c:pt>
                <c:pt idx="5086">
                  <c:v>29.000000000000089</c:v>
                </c:pt>
                <c:pt idx="5087">
                  <c:v>28.000000000000021</c:v>
                </c:pt>
                <c:pt idx="5088">
                  <c:v>27.00000000000005</c:v>
                </c:pt>
                <c:pt idx="5089">
                  <c:v>26.000000000000071</c:v>
                </c:pt>
                <c:pt idx="5090">
                  <c:v>29</c:v>
                </c:pt>
                <c:pt idx="5091">
                  <c:v>28.000000000000021</c:v>
                </c:pt>
                <c:pt idx="5092">
                  <c:v>24.000000000000021</c:v>
                </c:pt>
                <c:pt idx="5093">
                  <c:v>21</c:v>
                </c:pt>
                <c:pt idx="5094">
                  <c:v>17.999999999999972</c:v>
                </c:pt>
                <c:pt idx="5095">
                  <c:v>20.000000000000021</c:v>
                </c:pt>
                <c:pt idx="5096">
                  <c:v>24.000000000000021</c:v>
                </c:pt>
                <c:pt idx="5097">
                  <c:v>26.000000000000071</c:v>
                </c:pt>
                <c:pt idx="5098">
                  <c:v>25</c:v>
                </c:pt>
                <c:pt idx="5099">
                  <c:v>27.00000000000005</c:v>
                </c:pt>
                <c:pt idx="5100">
                  <c:v>24.000000000000021</c:v>
                </c:pt>
                <c:pt idx="5101">
                  <c:v>23.000000000000039</c:v>
                </c:pt>
                <c:pt idx="5102">
                  <c:v>25.999999999999979</c:v>
                </c:pt>
                <c:pt idx="5103">
                  <c:v>29</c:v>
                </c:pt>
                <c:pt idx="5104">
                  <c:v>29.999999999999979</c:v>
                </c:pt>
                <c:pt idx="5105">
                  <c:v>29.999999999999979</c:v>
                </c:pt>
                <c:pt idx="5106">
                  <c:v>30.999999999999961</c:v>
                </c:pt>
                <c:pt idx="5107">
                  <c:v>29</c:v>
                </c:pt>
                <c:pt idx="5108">
                  <c:v>29.999999999999979</c:v>
                </c:pt>
                <c:pt idx="5109">
                  <c:v>23.000000000000039</c:v>
                </c:pt>
                <c:pt idx="5110">
                  <c:v>25.999999999999979</c:v>
                </c:pt>
                <c:pt idx="5111">
                  <c:v>25</c:v>
                </c:pt>
                <c:pt idx="5112">
                  <c:v>22.99999999999995</c:v>
                </c:pt>
                <c:pt idx="5113">
                  <c:v>31.00000000000005</c:v>
                </c:pt>
                <c:pt idx="5114">
                  <c:v>29.999999999999979</c:v>
                </c:pt>
                <c:pt idx="5115">
                  <c:v>26.999999999999961</c:v>
                </c:pt>
                <c:pt idx="5116">
                  <c:v>30.999999999999961</c:v>
                </c:pt>
                <c:pt idx="5117">
                  <c:v>25.999999999999979</c:v>
                </c:pt>
                <c:pt idx="5118">
                  <c:v>21</c:v>
                </c:pt>
                <c:pt idx="5119">
                  <c:v>24.000000000000021</c:v>
                </c:pt>
                <c:pt idx="5120">
                  <c:v>18.99999999999995</c:v>
                </c:pt>
                <c:pt idx="5121">
                  <c:v>22.99999999999995</c:v>
                </c:pt>
                <c:pt idx="5122">
                  <c:v>20.000000000000021</c:v>
                </c:pt>
                <c:pt idx="5123">
                  <c:v>25</c:v>
                </c:pt>
                <c:pt idx="5124">
                  <c:v>25</c:v>
                </c:pt>
                <c:pt idx="5125">
                  <c:v>27.00000000000005</c:v>
                </c:pt>
                <c:pt idx="5126">
                  <c:v>26.999999999999961</c:v>
                </c:pt>
                <c:pt idx="5127">
                  <c:v>29</c:v>
                </c:pt>
                <c:pt idx="5128">
                  <c:v>29.999999999999979</c:v>
                </c:pt>
                <c:pt idx="5129">
                  <c:v>26.000000000000071</c:v>
                </c:pt>
                <c:pt idx="5130">
                  <c:v>21.999999999999979</c:v>
                </c:pt>
                <c:pt idx="5131">
                  <c:v>25</c:v>
                </c:pt>
                <c:pt idx="5132">
                  <c:v>25</c:v>
                </c:pt>
                <c:pt idx="5133">
                  <c:v>21.999999999999979</c:v>
                </c:pt>
                <c:pt idx="5134">
                  <c:v>25.999999999999979</c:v>
                </c:pt>
                <c:pt idx="5135">
                  <c:v>25.999999999999979</c:v>
                </c:pt>
                <c:pt idx="5136">
                  <c:v>25</c:v>
                </c:pt>
                <c:pt idx="5137">
                  <c:v>22.99999999999995</c:v>
                </c:pt>
                <c:pt idx="5138">
                  <c:v>24.000000000000021</c:v>
                </c:pt>
                <c:pt idx="5139">
                  <c:v>22.99999999999995</c:v>
                </c:pt>
                <c:pt idx="5140">
                  <c:v>25.999999999999979</c:v>
                </c:pt>
                <c:pt idx="5141">
                  <c:v>21.999999999999979</c:v>
                </c:pt>
                <c:pt idx="5142">
                  <c:v>20.000000000000021</c:v>
                </c:pt>
                <c:pt idx="5143">
                  <c:v>25.999999999999979</c:v>
                </c:pt>
                <c:pt idx="5144">
                  <c:v>25.999999999999979</c:v>
                </c:pt>
                <c:pt idx="5145">
                  <c:v>21</c:v>
                </c:pt>
                <c:pt idx="5146">
                  <c:v>24.000000000000021</c:v>
                </c:pt>
                <c:pt idx="5147">
                  <c:v>24.000000000000021</c:v>
                </c:pt>
                <c:pt idx="5148">
                  <c:v>27.00000000000005</c:v>
                </c:pt>
                <c:pt idx="5149">
                  <c:v>26.999999999999961</c:v>
                </c:pt>
                <c:pt idx="5150">
                  <c:v>25</c:v>
                </c:pt>
                <c:pt idx="5151">
                  <c:v>26.999999999999961</c:v>
                </c:pt>
                <c:pt idx="5152">
                  <c:v>21</c:v>
                </c:pt>
                <c:pt idx="5153">
                  <c:v>21.999999999999979</c:v>
                </c:pt>
                <c:pt idx="5154">
                  <c:v>23.000000000000039</c:v>
                </c:pt>
                <c:pt idx="5155">
                  <c:v>26.999999999999961</c:v>
                </c:pt>
                <c:pt idx="5156">
                  <c:v>26.000000000000071</c:v>
                </c:pt>
                <c:pt idx="5157">
                  <c:v>23.000000000000039</c:v>
                </c:pt>
                <c:pt idx="5158">
                  <c:v>23.999999999999929</c:v>
                </c:pt>
                <c:pt idx="5159">
                  <c:v>25</c:v>
                </c:pt>
                <c:pt idx="5160">
                  <c:v>23.000000000000039</c:v>
                </c:pt>
                <c:pt idx="5161">
                  <c:v>25</c:v>
                </c:pt>
                <c:pt idx="5162">
                  <c:v>23.000000000000039</c:v>
                </c:pt>
                <c:pt idx="5163">
                  <c:v>19.999999999999929</c:v>
                </c:pt>
                <c:pt idx="5164">
                  <c:v>25</c:v>
                </c:pt>
                <c:pt idx="5165">
                  <c:v>20.000000000000021</c:v>
                </c:pt>
                <c:pt idx="5166">
                  <c:v>22.00000000000006</c:v>
                </c:pt>
                <c:pt idx="5167">
                  <c:v>20.000000000000021</c:v>
                </c:pt>
                <c:pt idx="5168">
                  <c:v>23.999999999999929</c:v>
                </c:pt>
                <c:pt idx="5169">
                  <c:v>25</c:v>
                </c:pt>
                <c:pt idx="5170">
                  <c:v>24.000000000000021</c:v>
                </c:pt>
                <c:pt idx="5171">
                  <c:v>19.000000000000039</c:v>
                </c:pt>
                <c:pt idx="5172">
                  <c:v>19.000000000000039</c:v>
                </c:pt>
                <c:pt idx="5173">
                  <c:v>22.00000000000006</c:v>
                </c:pt>
                <c:pt idx="5174">
                  <c:v>21.999999999999979</c:v>
                </c:pt>
                <c:pt idx="5175">
                  <c:v>17.999999999999972</c:v>
                </c:pt>
                <c:pt idx="5176">
                  <c:v>18.99999999999995</c:v>
                </c:pt>
                <c:pt idx="5177">
                  <c:v>14.99999999999995</c:v>
                </c:pt>
                <c:pt idx="5178">
                  <c:v>18.99999999999995</c:v>
                </c:pt>
                <c:pt idx="5179">
                  <c:v>16.999999999999989</c:v>
                </c:pt>
                <c:pt idx="5180">
                  <c:v>21</c:v>
                </c:pt>
                <c:pt idx="5181">
                  <c:v>23.000000000000039</c:v>
                </c:pt>
                <c:pt idx="5182">
                  <c:v>22.99999999999995</c:v>
                </c:pt>
                <c:pt idx="5183">
                  <c:v>18.99999999999995</c:v>
                </c:pt>
                <c:pt idx="5184">
                  <c:v>23.000000000000039</c:v>
                </c:pt>
                <c:pt idx="5185">
                  <c:v>22.99999999999995</c:v>
                </c:pt>
                <c:pt idx="5186">
                  <c:v>21.999999999999979</c:v>
                </c:pt>
                <c:pt idx="5187">
                  <c:v>21</c:v>
                </c:pt>
                <c:pt idx="5188">
                  <c:v>22.99999999999995</c:v>
                </c:pt>
                <c:pt idx="5189">
                  <c:v>18.99999999999995</c:v>
                </c:pt>
                <c:pt idx="5190">
                  <c:v>21.999999999999979</c:v>
                </c:pt>
                <c:pt idx="5191">
                  <c:v>15.999999999999931</c:v>
                </c:pt>
                <c:pt idx="5192">
                  <c:v>21.999999999999979</c:v>
                </c:pt>
                <c:pt idx="5193">
                  <c:v>23.999999999999929</c:v>
                </c:pt>
                <c:pt idx="5194">
                  <c:v>24.000000000000021</c:v>
                </c:pt>
                <c:pt idx="5195">
                  <c:v>17.999999999999972</c:v>
                </c:pt>
                <c:pt idx="5196">
                  <c:v>17.999999999999972</c:v>
                </c:pt>
                <c:pt idx="5197">
                  <c:v>22.99999999999995</c:v>
                </c:pt>
                <c:pt idx="5198">
                  <c:v>14.99999999999995</c:v>
                </c:pt>
                <c:pt idx="5199">
                  <c:v>14.00000000000006</c:v>
                </c:pt>
                <c:pt idx="5200">
                  <c:v>21</c:v>
                </c:pt>
                <c:pt idx="5201">
                  <c:v>21.999999999999979</c:v>
                </c:pt>
                <c:pt idx="5202">
                  <c:v>21.000000000000089</c:v>
                </c:pt>
                <c:pt idx="5203">
                  <c:v>16.000000000000011</c:v>
                </c:pt>
                <c:pt idx="5204">
                  <c:v>19.000000000000039</c:v>
                </c:pt>
                <c:pt idx="5205">
                  <c:v>18.99999999999995</c:v>
                </c:pt>
                <c:pt idx="5206">
                  <c:v>21</c:v>
                </c:pt>
                <c:pt idx="5207">
                  <c:v>15.000000000000041</c:v>
                </c:pt>
                <c:pt idx="5208">
                  <c:v>18.99999999999995</c:v>
                </c:pt>
                <c:pt idx="5209">
                  <c:v>24.000000000000021</c:v>
                </c:pt>
                <c:pt idx="5210">
                  <c:v>20.000000000000021</c:v>
                </c:pt>
                <c:pt idx="5211">
                  <c:v>21</c:v>
                </c:pt>
                <c:pt idx="5212">
                  <c:v>23.999999999999929</c:v>
                </c:pt>
                <c:pt idx="5214">
                  <c:v>25</c:v>
                </c:pt>
                <c:pt idx="5215">
                  <c:v>25.999999999999979</c:v>
                </c:pt>
                <c:pt idx="5216">
                  <c:v>27.00000000000005</c:v>
                </c:pt>
                <c:pt idx="5217">
                  <c:v>25.999999999999979</c:v>
                </c:pt>
                <c:pt idx="5219">
                  <c:v>25</c:v>
                </c:pt>
                <c:pt idx="5220">
                  <c:v>17.999999999999972</c:v>
                </c:pt>
                <c:pt idx="5221">
                  <c:v>19.000000000000039</c:v>
                </c:pt>
                <c:pt idx="5222">
                  <c:v>21.999999999999979</c:v>
                </c:pt>
                <c:pt idx="5223">
                  <c:v>17.999999999999972</c:v>
                </c:pt>
                <c:pt idx="5224">
                  <c:v>21</c:v>
                </c:pt>
                <c:pt idx="5225">
                  <c:v>17.999999999999972</c:v>
                </c:pt>
                <c:pt idx="5226">
                  <c:v>20.999999999999911</c:v>
                </c:pt>
                <c:pt idx="5227">
                  <c:v>19.000000000000039</c:v>
                </c:pt>
                <c:pt idx="5228">
                  <c:v>21</c:v>
                </c:pt>
                <c:pt idx="5229">
                  <c:v>23.999999999999929</c:v>
                </c:pt>
                <c:pt idx="5230">
                  <c:v>21</c:v>
                </c:pt>
                <c:pt idx="5231">
                  <c:v>18.99999999999995</c:v>
                </c:pt>
                <c:pt idx="5232">
                  <c:v>21</c:v>
                </c:pt>
                <c:pt idx="5233">
                  <c:v>20.000000000000021</c:v>
                </c:pt>
                <c:pt idx="5234">
                  <c:v>22.99999999999995</c:v>
                </c:pt>
                <c:pt idx="5235">
                  <c:v>21.999999999999979</c:v>
                </c:pt>
                <c:pt idx="5236">
                  <c:v>23.000000000000039</c:v>
                </c:pt>
                <c:pt idx="5237">
                  <c:v>22.99999999999995</c:v>
                </c:pt>
                <c:pt idx="5238">
                  <c:v>21.999999999999979</c:v>
                </c:pt>
                <c:pt idx="5239">
                  <c:v>17.999999999999972</c:v>
                </c:pt>
                <c:pt idx="5240">
                  <c:v>17.000000000000082</c:v>
                </c:pt>
                <c:pt idx="5241">
                  <c:v>21</c:v>
                </c:pt>
                <c:pt idx="5242">
                  <c:v>15.000000000000041</c:v>
                </c:pt>
                <c:pt idx="5243">
                  <c:v>21</c:v>
                </c:pt>
                <c:pt idx="5244">
                  <c:v>21.999999999999979</c:v>
                </c:pt>
                <c:pt idx="5245">
                  <c:v>19.000000000000039</c:v>
                </c:pt>
                <c:pt idx="5246">
                  <c:v>22.99999999999995</c:v>
                </c:pt>
                <c:pt idx="5247">
                  <c:v>23.999999999999929</c:v>
                </c:pt>
                <c:pt idx="5248">
                  <c:v>23.000000000000039</c:v>
                </c:pt>
                <c:pt idx="5249">
                  <c:v>19.000000000000039</c:v>
                </c:pt>
                <c:pt idx="5250">
                  <c:v>22.99999999999995</c:v>
                </c:pt>
                <c:pt idx="5251">
                  <c:v>23.000000000000039</c:v>
                </c:pt>
                <c:pt idx="5252">
                  <c:v>21.999999999999979</c:v>
                </c:pt>
                <c:pt idx="5253">
                  <c:v>24.000000000000021</c:v>
                </c:pt>
                <c:pt idx="5254">
                  <c:v>24.000000000000021</c:v>
                </c:pt>
                <c:pt idx="5255">
                  <c:v>18.00000000000006</c:v>
                </c:pt>
                <c:pt idx="5256">
                  <c:v>23.999999999999929</c:v>
                </c:pt>
                <c:pt idx="5257">
                  <c:v>20.000000000000021</c:v>
                </c:pt>
                <c:pt idx="5258">
                  <c:v>25</c:v>
                </c:pt>
                <c:pt idx="5259">
                  <c:v>26.000000000000071</c:v>
                </c:pt>
                <c:pt idx="5260">
                  <c:v>25</c:v>
                </c:pt>
                <c:pt idx="5261">
                  <c:v>22.99999999999995</c:v>
                </c:pt>
                <c:pt idx="5262">
                  <c:v>25</c:v>
                </c:pt>
                <c:pt idx="5263">
                  <c:v>20.000000000000021</c:v>
                </c:pt>
                <c:pt idx="5264">
                  <c:v>25</c:v>
                </c:pt>
                <c:pt idx="5265">
                  <c:v>25.999999999999979</c:v>
                </c:pt>
                <c:pt idx="5266">
                  <c:v>23.999999999999929</c:v>
                </c:pt>
                <c:pt idx="5267">
                  <c:v>23.000000000000039</c:v>
                </c:pt>
                <c:pt idx="5268">
                  <c:v>25.999999999999979</c:v>
                </c:pt>
                <c:pt idx="5269">
                  <c:v>21.999999999999979</c:v>
                </c:pt>
                <c:pt idx="5270">
                  <c:v>25</c:v>
                </c:pt>
                <c:pt idx="5271">
                  <c:v>24.000000000000021</c:v>
                </c:pt>
                <c:pt idx="5272">
                  <c:v>21</c:v>
                </c:pt>
                <c:pt idx="5273">
                  <c:v>24.000000000000021</c:v>
                </c:pt>
                <c:pt idx="5274">
                  <c:v>23.000000000000039</c:v>
                </c:pt>
                <c:pt idx="5275">
                  <c:v>25</c:v>
                </c:pt>
                <c:pt idx="5276">
                  <c:v>25.999999999999979</c:v>
                </c:pt>
                <c:pt idx="5277">
                  <c:v>25</c:v>
                </c:pt>
                <c:pt idx="5278">
                  <c:v>28.000000000000021</c:v>
                </c:pt>
                <c:pt idx="5279">
                  <c:v>27.00000000000005</c:v>
                </c:pt>
                <c:pt idx="5280">
                  <c:v>25</c:v>
                </c:pt>
                <c:pt idx="5281">
                  <c:v>25.999999999999979</c:v>
                </c:pt>
                <c:pt idx="5282">
                  <c:v>23.000000000000039</c:v>
                </c:pt>
                <c:pt idx="5283">
                  <c:v>26.999999999999961</c:v>
                </c:pt>
                <c:pt idx="5284">
                  <c:v>25</c:v>
                </c:pt>
                <c:pt idx="5285">
                  <c:v>26.999999999999961</c:v>
                </c:pt>
                <c:pt idx="5286">
                  <c:v>25.999999999999979</c:v>
                </c:pt>
                <c:pt idx="5287">
                  <c:v>29</c:v>
                </c:pt>
                <c:pt idx="5288">
                  <c:v>23.000000000000039</c:v>
                </c:pt>
                <c:pt idx="5289">
                  <c:v>26.999999999999961</c:v>
                </c:pt>
                <c:pt idx="5290">
                  <c:v>26.999999999999961</c:v>
                </c:pt>
                <c:pt idx="5291">
                  <c:v>24.000000000000021</c:v>
                </c:pt>
                <c:pt idx="5292">
                  <c:v>25.999999999999979</c:v>
                </c:pt>
                <c:pt idx="5293">
                  <c:v>26.999999999999961</c:v>
                </c:pt>
                <c:pt idx="5294">
                  <c:v>24.000000000000021</c:v>
                </c:pt>
                <c:pt idx="5295">
                  <c:v>26.999999999999961</c:v>
                </c:pt>
                <c:pt idx="5296">
                  <c:v>27.00000000000005</c:v>
                </c:pt>
                <c:pt idx="5297">
                  <c:v>26.999999999999961</c:v>
                </c:pt>
                <c:pt idx="5300">
                  <c:v>28.000000000000021</c:v>
                </c:pt>
                <c:pt idx="5301">
                  <c:v>-8.0000000000000071</c:v>
                </c:pt>
                <c:pt idx="5302">
                  <c:v>22.99999999999995</c:v>
                </c:pt>
                <c:pt idx="5303">
                  <c:v>24.000000000000021</c:v>
                </c:pt>
                <c:pt idx="5305">
                  <c:v>25.999999999999979</c:v>
                </c:pt>
                <c:pt idx="5306">
                  <c:v>27.00000000000005</c:v>
                </c:pt>
                <c:pt idx="5307">
                  <c:v>25</c:v>
                </c:pt>
                <c:pt idx="5308">
                  <c:v>30.000000000000071</c:v>
                </c:pt>
                <c:pt idx="5309">
                  <c:v>29</c:v>
                </c:pt>
                <c:pt idx="5310">
                  <c:v>27.99999999999994</c:v>
                </c:pt>
                <c:pt idx="5311">
                  <c:v>26.999999999999961</c:v>
                </c:pt>
                <c:pt idx="5312">
                  <c:v>27.99999999999994</c:v>
                </c:pt>
                <c:pt idx="5313">
                  <c:v>28.000000000000021</c:v>
                </c:pt>
                <c:pt idx="5314">
                  <c:v>29</c:v>
                </c:pt>
                <c:pt idx="5315">
                  <c:v>27.00000000000005</c:v>
                </c:pt>
                <c:pt idx="5316">
                  <c:v>26.000000000000071</c:v>
                </c:pt>
                <c:pt idx="5317">
                  <c:v>33.999999999999993</c:v>
                </c:pt>
                <c:pt idx="5318">
                  <c:v>33.000000000000007</c:v>
                </c:pt>
                <c:pt idx="5319">
                  <c:v>29.999999999999979</c:v>
                </c:pt>
                <c:pt idx="5320">
                  <c:v>33.999999999999993</c:v>
                </c:pt>
                <c:pt idx="5321">
                  <c:v>32.000000000000028</c:v>
                </c:pt>
                <c:pt idx="5322">
                  <c:v>27.00000000000005</c:v>
                </c:pt>
                <c:pt idx="5323">
                  <c:v>25.999999999999979</c:v>
                </c:pt>
                <c:pt idx="5324">
                  <c:v>31.00000000000005</c:v>
                </c:pt>
                <c:pt idx="5325">
                  <c:v>29.999999999999979</c:v>
                </c:pt>
                <c:pt idx="5326">
                  <c:v>26.999999999999961</c:v>
                </c:pt>
                <c:pt idx="5327">
                  <c:v>28.000000000000021</c:v>
                </c:pt>
                <c:pt idx="5328">
                  <c:v>25</c:v>
                </c:pt>
                <c:pt idx="5329">
                  <c:v>31.99999999999994</c:v>
                </c:pt>
                <c:pt idx="5330">
                  <c:v>32.000000000000028</c:v>
                </c:pt>
                <c:pt idx="5331">
                  <c:v>29.999999999999979</c:v>
                </c:pt>
                <c:pt idx="5332">
                  <c:v>26.999999999999961</c:v>
                </c:pt>
                <c:pt idx="5333">
                  <c:v>33.000000000000007</c:v>
                </c:pt>
                <c:pt idx="5334">
                  <c:v>33.000000000000007</c:v>
                </c:pt>
                <c:pt idx="5335">
                  <c:v>25.999999999999979</c:v>
                </c:pt>
                <c:pt idx="5336">
                  <c:v>34.999999999999957</c:v>
                </c:pt>
                <c:pt idx="5337">
                  <c:v>34.999999999999957</c:v>
                </c:pt>
                <c:pt idx="5338">
                  <c:v>34.000000000000071</c:v>
                </c:pt>
                <c:pt idx="5339">
                  <c:v>35.999999999999943</c:v>
                </c:pt>
                <c:pt idx="5340">
                  <c:v>34.999999999999957</c:v>
                </c:pt>
                <c:pt idx="5341">
                  <c:v>33.999999999999993</c:v>
                </c:pt>
                <c:pt idx="5342">
                  <c:v>31.00000000000005</c:v>
                </c:pt>
                <c:pt idx="5343">
                  <c:v>31.99999999999994</c:v>
                </c:pt>
                <c:pt idx="5344">
                  <c:v>32.000000000000028</c:v>
                </c:pt>
                <c:pt idx="5345">
                  <c:v>33.000000000000007</c:v>
                </c:pt>
                <c:pt idx="5346">
                  <c:v>33.000000000000007</c:v>
                </c:pt>
                <c:pt idx="5347">
                  <c:v>32.000000000000028</c:v>
                </c:pt>
                <c:pt idx="5348">
                  <c:v>34.000000000000071</c:v>
                </c:pt>
                <c:pt idx="5349">
                  <c:v>33.999999999999993</c:v>
                </c:pt>
                <c:pt idx="5350">
                  <c:v>35.000000000000057</c:v>
                </c:pt>
                <c:pt idx="5351">
                  <c:v>32.000000000000028</c:v>
                </c:pt>
                <c:pt idx="5352">
                  <c:v>34.999999999999957</c:v>
                </c:pt>
                <c:pt idx="5353">
                  <c:v>29.999999999999979</c:v>
                </c:pt>
                <c:pt idx="5354">
                  <c:v>30.999999999999961</c:v>
                </c:pt>
                <c:pt idx="5355">
                  <c:v>29.999999999999979</c:v>
                </c:pt>
                <c:pt idx="5356">
                  <c:v>33.000000000000007</c:v>
                </c:pt>
                <c:pt idx="5357">
                  <c:v>32.000000000000028</c:v>
                </c:pt>
                <c:pt idx="5358">
                  <c:v>34.999999999999957</c:v>
                </c:pt>
                <c:pt idx="5359">
                  <c:v>33.000000000000007</c:v>
                </c:pt>
                <c:pt idx="5360">
                  <c:v>34.000000000000071</c:v>
                </c:pt>
                <c:pt idx="5361">
                  <c:v>30.000000000000071</c:v>
                </c:pt>
                <c:pt idx="5362">
                  <c:v>29.999999999999979</c:v>
                </c:pt>
                <c:pt idx="5363">
                  <c:v>32.000000000000028</c:v>
                </c:pt>
                <c:pt idx="5364">
                  <c:v>32.000000000000028</c:v>
                </c:pt>
                <c:pt idx="5365">
                  <c:v>33.000000000000007</c:v>
                </c:pt>
                <c:pt idx="5366">
                  <c:v>30.999999999999961</c:v>
                </c:pt>
                <c:pt idx="5367">
                  <c:v>33.999999999999993</c:v>
                </c:pt>
                <c:pt idx="5368">
                  <c:v>33.999999999999993</c:v>
                </c:pt>
                <c:pt idx="5369">
                  <c:v>34.000000000000071</c:v>
                </c:pt>
                <c:pt idx="5370">
                  <c:v>33.999999999999993</c:v>
                </c:pt>
                <c:pt idx="5371">
                  <c:v>35.999999999999943</c:v>
                </c:pt>
                <c:pt idx="5372">
                  <c:v>33.000000000000007</c:v>
                </c:pt>
                <c:pt idx="5373">
                  <c:v>33.999999999999993</c:v>
                </c:pt>
                <c:pt idx="5374">
                  <c:v>33.999999999999993</c:v>
                </c:pt>
                <c:pt idx="5375">
                  <c:v>33.999999999999993</c:v>
                </c:pt>
                <c:pt idx="5376">
                  <c:v>33.999999999999993</c:v>
                </c:pt>
                <c:pt idx="5377">
                  <c:v>33.999999999999993</c:v>
                </c:pt>
                <c:pt idx="5378">
                  <c:v>35.000000000000057</c:v>
                </c:pt>
                <c:pt idx="5379">
                  <c:v>36.000000000000028</c:v>
                </c:pt>
                <c:pt idx="5380">
                  <c:v>37.999999999999993</c:v>
                </c:pt>
                <c:pt idx="5381">
                  <c:v>37.999999999999993</c:v>
                </c:pt>
                <c:pt idx="5382">
                  <c:v>37.999999999999993</c:v>
                </c:pt>
                <c:pt idx="5383">
                  <c:v>35.000000000000057</c:v>
                </c:pt>
                <c:pt idx="5384">
                  <c:v>33.000000000000007</c:v>
                </c:pt>
                <c:pt idx="5385">
                  <c:v>33.999999999999993</c:v>
                </c:pt>
                <c:pt idx="5386">
                  <c:v>33.999999999999993</c:v>
                </c:pt>
                <c:pt idx="5387">
                  <c:v>37.000000000000007</c:v>
                </c:pt>
                <c:pt idx="5388">
                  <c:v>35.999999999999943</c:v>
                </c:pt>
                <c:pt idx="5389">
                  <c:v>37.000000000000007</c:v>
                </c:pt>
                <c:pt idx="5390">
                  <c:v>37.000000000000007</c:v>
                </c:pt>
                <c:pt idx="5391">
                  <c:v>36.000000000000028</c:v>
                </c:pt>
                <c:pt idx="5392">
                  <c:v>35.000000000000057</c:v>
                </c:pt>
                <c:pt idx="5393">
                  <c:v>33.000000000000007</c:v>
                </c:pt>
                <c:pt idx="5394">
                  <c:v>35.999999999999943</c:v>
                </c:pt>
                <c:pt idx="5395">
                  <c:v>36.000000000000028</c:v>
                </c:pt>
                <c:pt idx="5396">
                  <c:v>37.000000000000007</c:v>
                </c:pt>
                <c:pt idx="5397">
                  <c:v>36.000000000000028</c:v>
                </c:pt>
                <c:pt idx="5398">
                  <c:v>37.000000000000007</c:v>
                </c:pt>
                <c:pt idx="5399">
                  <c:v>34.999999999999957</c:v>
                </c:pt>
                <c:pt idx="5400">
                  <c:v>35.999999999999943</c:v>
                </c:pt>
                <c:pt idx="5401">
                  <c:v>36.000000000000028</c:v>
                </c:pt>
                <c:pt idx="5402">
                  <c:v>36.000000000000028</c:v>
                </c:pt>
                <c:pt idx="5403">
                  <c:v>37.000000000000007</c:v>
                </c:pt>
                <c:pt idx="5404">
                  <c:v>37.000000000000007</c:v>
                </c:pt>
                <c:pt idx="5405">
                  <c:v>37.999999999999993</c:v>
                </c:pt>
                <c:pt idx="5406">
                  <c:v>37.999999999999993</c:v>
                </c:pt>
                <c:pt idx="5407">
                  <c:v>38.999999999999972</c:v>
                </c:pt>
                <c:pt idx="5408">
                  <c:v>38.999999999999972</c:v>
                </c:pt>
                <c:pt idx="5409">
                  <c:v>38.999999999999972</c:v>
                </c:pt>
                <c:pt idx="5410">
                  <c:v>37.999999999999993</c:v>
                </c:pt>
                <c:pt idx="5411">
                  <c:v>37.000000000000007</c:v>
                </c:pt>
                <c:pt idx="5412">
                  <c:v>37.999999999999993</c:v>
                </c:pt>
                <c:pt idx="5413">
                  <c:v>37.999999999999993</c:v>
                </c:pt>
                <c:pt idx="5414">
                  <c:v>37.999999999999993</c:v>
                </c:pt>
                <c:pt idx="5416">
                  <c:v>35.999999999999943</c:v>
                </c:pt>
                <c:pt idx="5417">
                  <c:v>36.000000000000028</c:v>
                </c:pt>
                <c:pt idx="5418">
                  <c:v>37.000000000000007</c:v>
                </c:pt>
                <c:pt idx="5419">
                  <c:v>37.000000000000007</c:v>
                </c:pt>
                <c:pt idx="5420">
                  <c:v>37.000000000000007</c:v>
                </c:pt>
                <c:pt idx="5421">
                  <c:v>38.000000000000078</c:v>
                </c:pt>
                <c:pt idx="5422">
                  <c:v>37.999999999999993</c:v>
                </c:pt>
                <c:pt idx="5423">
                  <c:v>41.000000000000007</c:v>
                </c:pt>
                <c:pt idx="5424">
                  <c:v>39.999999999999943</c:v>
                </c:pt>
                <c:pt idx="5425">
                  <c:v>41.000000000000007</c:v>
                </c:pt>
                <c:pt idx="5426">
                  <c:v>38.999999999999972</c:v>
                </c:pt>
                <c:pt idx="5427">
                  <c:v>38.999999999999972</c:v>
                </c:pt>
                <c:pt idx="5428">
                  <c:v>38.999999999999972</c:v>
                </c:pt>
                <c:pt idx="5429">
                  <c:v>41.000000000000007</c:v>
                </c:pt>
                <c:pt idx="5430">
                  <c:v>40.999999999999929</c:v>
                </c:pt>
                <c:pt idx="5431">
                  <c:v>41.000000000000007</c:v>
                </c:pt>
                <c:pt idx="5432">
                  <c:v>39.999999999999943</c:v>
                </c:pt>
                <c:pt idx="5433">
                  <c:v>3.0000000000000249</c:v>
                </c:pt>
                <c:pt idx="5434">
                  <c:v>39.999999999999943</c:v>
                </c:pt>
                <c:pt idx="5435">
                  <c:v>37.999999999999993</c:v>
                </c:pt>
                <c:pt idx="5436">
                  <c:v>38.999999999999972</c:v>
                </c:pt>
                <c:pt idx="5437">
                  <c:v>40.000000000000043</c:v>
                </c:pt>
                <c:pt idx="5438">
                  <c:v>40.000000000000043</c:v>
                </c:pt>
                <c:pt idx="5439">
                  <c:v>39.999999999999943</c:v>
                </c:pt>
                <c:pt idx="5440">
                  <c:v>40.000000000000043</c:v>
                </c:pt>
                <c:pt idx="5441">
                  <c:v>38.999999999999972</c:v>
                </c:pt>
                <c:pt idx="5442">
                  <c:v>37.999999999999993</c:v>
                </c:pt>
                <c:pt idx="5443">
                  <c:v>38.999999999999972</c:v>
                </c:pt>
                <c:pt idx="5444">
                  <c:v>38.999999999999972</c:v>
                </c:pt>
                <c:pt idx="5445">
                  <c:v>40.000000000000043</c:v>
                </c:pt>
                <c:pt idx="5446">
                  <c:v>39.000000000000057</c:v>
                </c:pt>
                <c:pt idx="5447">
                  <c:v>41.000000000000007</c:v>
                </c:pt>
                <c:pt idx="5448">
                  <c:v>39.999999999999943</c:v>
                </c:pt>
                <c:pt idx="5449">
                  <c:v>38.999999999999972</c:v>
                </c:pt>
                <c:pt idx="5450">
                  <c:v>39.999999999999943</c:v>
                </c:pt>
                <c:pt idx="5451">
                  <c:v>40.000000000000043</c:v>
                </c:pt>
                <c:pt idx="5452">
                  <c:v>38.999999999999972</c:v>
                </c:pt>
                <c:pt idx="5453">
                  <c:v>40.000000000000043</c:v>
                </c:pt>
                <c:pt idx="5454">
                  <c:v>37.999999999999993</c:v>
                </c:pt>
                <c:pt idx="5455">
                  <c:v>38.999999999999972</c:v>
                </c:pt>
                <c:pt idx="5456">
                  <c:v>41.000000000000007</c:v>
                </c:pt>
                <c:pt idx="5457">
                  <c:v>39.000000000000057</c:v>
                </c:pt>
                <c:pt idx="5458">
                  <c:v>41.000000000000007</c:v>
                </c:pt>
                <c:pt idx="5459">
                  <c:v>41.999999999999993</c:v>
                </c:pt>
                <c:pt idx="5460">
                  <c:v>41.000000000000007</c:v>
                </c:pt>
                <c:pt idx="5461">
                  <c:v>41.999999999999993</c:v>
                </c:pt>
                <c:pt idx="5462">
                  <c:v>39.999999999999943</c:v>
                </c:pt>
                <c:pt idx="5463">
                  <c:v>39.000000000000057</c:v>
                </c:pt>
                <c:pt idx="5464">
                  <c:v>38.999999999999972</c:v>
                </c:pt>
                <c:pt idx="5465">
                  <c:v>39.999999999999943</c:v>
                </c:pt>
                <c:pt idx="5466">
                  <c:v>38.999999999999972</c:v>
                </c:pt>
                <c:pt idx="5467">
                  <c:v>38.999999999999972</c:v>
                </c:pt>
                <c:pt idx="5468">
                  <c:v>38.999999999999972</c:v>
                </c:pt>
                <c:pt idx="5469">
                  <c:v>40.000000000000043</c:v>
                </c:pt>
                <c:pt idx="5470">
                  <c:v>41.000000000000007</c:v>
                </c:pt>
                <c:pt idx="5471">
                  <c:v>43.000000000000057</c:v>
                </c:pt>
                <c:pt idx="5472">
                  <c:v>41.999999999999993</c:v>
                </c:pt>
                <c:pt idx="5473">
                  <c:v>41.999999999999993</c:v>
                </c:pt>
                <c:pt idx="5476">
                  <c:v>42.999999999999972</c:v>
                </c:pt>
                <c:pt idx="5477">
                  <c:v>40.999999999999929</c:v>
                </c:pt>
                <c:pt idx="5478">
                  <c:v>41.000000000000007</c:v>
                </c:pt>
                <c:pt idx="5480">
                  <c:v>41.000000000000007</c:v>
                </c:pt>
                <c:pt idx="5481">
                  <c:v>39.999999999999943</c:v>
                </c:pt>
                <c:pt idx="5482">
                  <c:v>40.000000000000043</c:v>
                </c:pt>
                <c:pt idx="5483">
                  <c:v>38.999999999999972</c:v>
                </c:pt>
                <c:pt idx="5484">
                  <c:v>37.000000000000007</c:v>
                </c:pt>
                <c:pt idx="5485">
                  <c:v>37.999999999999993</c:v>
                </c:pt>
                <c:pt idx="5486">
                  <c:v>38.000000000000078</c:v>
                </c:pt>
                <c:pt idx="5487">
                  <c:v>37.000000000000007</c:v>
                </c:pt>
                <c:pt idx="5488">
                  <c:v>39.999999999999943</c:v>
                </c:pt>
                <c:pt idx="5489">
                  <c:v>37.999999999999993</c:v>
                </c:pt>
                <c:pt idx="5490">
                  <c:v>37.999999999999993</c:v>
                </c:pt>
                <c:pt idx="5491">
                  <c:v>37.000000000000007</c:v>
                </c:pt>
                <c:pt idx="5492">
                  <c:v>37.000000000000007</c:v>
                </c:pt>
                <c:pt idx="5493">
                  <c:v>37.000000000000007</c:v>
                </c:pt>
                <c:pt idx="5494">
                  <c:v>36.000000000000028</c:v>
                </c:pt>
                <c:pt idx="5495">
                  <c:v>34.999999999999957</c:v>
                </c:pt>
                <c:pt idx="5496">
                  <c:v>38.999999999999972</c:v>
                </c:pt>
                <c:pt idx="5497">
                  <c:v>37.999999999999993</c:v>
                </c:pt>
                <c:pt idx="5498">
                  <c:v>38.999999999999972</c:v>
                </c:pt>
                <c:pt idx="5499">
                  <c:v>37.999999999999993</c:v>
                </c:pt>
                <c:pt idx="5500">
                  <c:v>38.000000000000078</c:v>
                </c:pt>
                <c:pt idx="5501">
                  <c:v>37.999999999999993</c:v>
                </c:pt>
                <c:pt idx="5502">
                  <c:v>37.999999999999993</c:v>
                </c:pt>
                <c:pt idx="5503">
                  <c:v>37.999999999999993</c:v>
                </c:pt>
                <c:pt idx="5504">
                  <c:v>38.000000000000078</c:v>
                </c:pt>
                <c:pt idx="5505">
                  <c:v>39.000000000000057</c:v>
                </c:pt>
                <c:pt idx="5506">
                  <c:v>40.000000000000043</c:v>
                </c:pt>
                <c:pt idx="5507">
                  <c:v>41.000000000000007</c:v>
                </c:pt>
                <c:pt idx="5508">
                  <c:v>41.000000000000007</c:v>
                </c:pt>
                <c:pt idx="5509">
                  <c:v>40.999999999999929</c:v>
                </c:pt>
                <c:pt idx="5510">
                  <c:v>39.999999999999943</c:v>
                </c:pt>
                <c:pt idx="5511">
                  <c:v>40.000000000000043</c:v>
                </c:pt>
                <c:pt idx="5512">
                  <c:v>40.000000000000043</c:v>
                </c:pt>
                <c:pt idx="5513">
                  <c:v>39.999999999999943</c:v>
                </c:pt>
                <c:pt idx="5514">
                  <c:v>40.000000000000043</c:v>
                </c:pt>
                <c:pt idx="5515">
                  <c:v>41.999999999999993</c:v>
                </c:pt>
                <c:pt idx="5516">
                  <c:v>43.000000000000057</c:v>
                </c:pt>
                <c:pt idx="5517">
                  <c:v>41.000000000000007</c:v>
                </c:pt>
                <c:pt idx="5518">
                  <c:v>41.000000000000007</c:v>
                </c:pt>
                <c:pt idx="5519">
                  <c:v>42.999999999999972</c:v>
                </c:pt>
                <c:pt idx="5520">
                  <c:v>43.000000000000057</c:v>
                </c:pt>
                <c:pt idx="5521">
                  <c:v>43.000000000000057</c:v>
                </c:pt>
                <c:pt idx="5522">
                  <c:v>42.999999999999972</c:v>
                </c:pt>
                <c:pt idx="5523">
                  <c:v>44.000000000000043</c:v>
                </c:pt>
                <c:pt idx="5524">
                  <c:v>45.000000000000007</c:v>
                </c:pt>
                <c:pt idx="5525">
                  <c:v>42.999999999999972</c:v>
                </c:pt>
                <c:pt idx="5526">
                  <c:v>44.000000000000043</c:v>
                </c:pt>
                <c:pt idx="5527">
                  <c:v>43.99999999999995</c:v>
                </c:pt>
                <c:pt idx="5528">
                  <c:v>45.000000000000007</c:v>
                </c:pt>
                <c:pt idx="5529">
                  <c:v>43.99999999999995</c:v>
                </c:pt>
                <c:pt idx="5530">
                  <c:v>46</c:v>
                </c:pt>
                <c:pt idx="5531">
                  <c:v>44.000000000000043</c:v>
                </c:pt>
                <c:pt idx="5532">
                  <c:v>48.000000000000043</c:v>
                </c:pt>
                <c:pt idx="5533">
                  <c:v>46.999999999999972</c:v>
                </c:pt>
                <c:pt idx="5534">
                  <c:v>46.999999999999972</c:v>
                </c:pt>
                <c:pt idx="5535">
                  <c:v>46</c:v>
                </c:pt>
                <c:pt idx="5536">
                  <c:v>45.000000000000007</c:v>
                </c:pt>
                <c:pt idx="5537">
                  <c:v>46</c:v>
                </c:pt>
                <c:pt idx="5538">
                  <c:v>46</c:v>
                </c:pt>
                <c:pt idx="5539">
                  <c:v>48.999999999999929</c:v>
                </c:pt>
                <c:pt idx="5540">
                  <c:v>50.999999999999979</c:v>
                </c:pt>
                <c:pt idx="5541">
                  <c:v>50</c:v>
                </c:pt>
                <c:pt idx="5542">
                  <c:v>51.000000000000071</c:v>
                </c:pt>
                <c:pt idx="5543">
                  <c:v>49.000000000000021</c:v>
                </c:pt>
                <c:pt idx="5544">
                  <c:v>47.999999999999957</c:v>
                </c:pt>
                <c:pt idx="5545">
                  <c:v>46.999999999999972</c:v>
                </c:pt>
                <c:pt idx="5546">
                  <c:v>50</c:v>
                </c:pt>
                <c:pt idx="5547">
                  <c:v>47.999999999999957</c:v>
                </c:pt>
                <c:pt idx="5548">
                  <c:v>46</c:v>
                </c:pt>
                <c:pt idx="5549">
                  <c:v>46.999999999999972</c:v>
                </c:pt>
                <c:pt idx="5550">
                  <c:v>46.999999999999972</c:v>
                </c:pt>
                <c:pt idx="5551">
                  <c:v>48.000000000000043</c:v>
                </c:pt>
                <c:pt idx="5552">
                  <c:v>45.000000000000007</c:v>
                </c:pt>
                <c:pt idx="5555">
                  <c:v>45.000000000000007</c:v>
                </c:pt>
                <c:pt idx="5556">
                  <c:v>46</c:v>
                </c:pt>
                <c:pt idx="5557">
                  <c:v>42.999999999999972</c:v>
                </c:pt>
                <c:pt idx="5558">
                  <c:v>42.999999999999972</c:v>
                </c:pt>
                <c:pt idx="5559">
                  <c:v>41.999999999999993</c:v>
                </c:pt>
                <c:pt idx="5560">
                  <c:v>42.999999999999972</c:v>
                </c:pt>
                <c:pt idx="5561">
                  <c:v>43.000000000000057</c:v>
                </c:pt>
                <c:pt idx="5562">
                  <c:v>41.999999999999993</c:v>
                </c:pt>
                <c:pt idx="5563">
                  <c:v>46</c:v>
                </c:pt>
                <c:pt idx="5564">
                  <c:v>45.000000000000007</c:v>
                </c:pt>
                <c:pt idx="5566">
                  <c:v>42.000000000000092</c:v>
                </c:pt>
                <c:pt idx="5567">
                  <c:v>42.999999999999972</c:v>
                </c:pt>
                <c:pt idx="5568">
                  <c:v>40.000000000000043</c:v>
                </c:pt>
                <c:pt idx="5569">
                  <c:v>43.000000000000057</c:v>
                </c:pt>
                <c:pt idx="5570">
                  <c:v>44.000000000000043</c:v>
                </c:pt>
                <c:pt idx="5571">
                  <c:v>41.999999999999993</c:v>
                </c:pt>
                <c:pt idx="5572">
                  <c:v>44.999999999999929</c:v>
                </c:pt>
                <c:pt idx="5573">
                  <c:v>44.000000000000043</c:v>
                </c:pt>
                <c:pt idx="5574">
                  <c:v>42.000000000000092</c:v>
                </c:pt>
                <c:pt idx="5575">
                  <c:v>41.000000000000007</c:v>
                </c:pt>
                <c:pt idx="5576">
                  <c:v>37.000000000000007</c:v>
                </c:pt>
                <c:pt idx="5577">
                  <c:v>37.000000000000007</c:v>
                </c:pt>
                <c:pt idx="5578">
                  <c:v>37.000000000000007</c:v>
                </c:pt>
                <c:pt idx="5579">
                  <c:v>37.999999999999993</c:v>
                </c:pt>
                <c:pt idx="5580">
                  <c:v>40.000000000000043</c:v>
                </c:pt>
                <c:pt idx="5581">
                  <c:v>37.000000000000007</c:v>
                </c:pt>
                <c:pt idx="5582">
                  <c:v>38.999999999999972</c:v>
                </c:pt>
                <c:pt idx="5583">
                  <c:v>37.999999999999993</c:v>
                </c:pt>
                <c:pt idx="5584">
                  <c:v>37.999999999999993</c:v>
                </c:pt>
                <c:pt idx="5585">
                  <c:v>37.000000000000007</c:v>
                </c:pt>
                <c:pt idx="5586">
                  <c:v>38.999999999999972</c:v>
                </c:pt>
                <c:pt idx="5587">
                  <c:v>41.000000000000007</c:v>
                </c:pt>
                <c:pt idx="5588">
                  <c:v>39.000000000000057</c:v>
                </c:pt>
                <c:pt idx="5589">
                  <c:v>40.000000000000043</c:v>
                </c:pt>
                <c:pt idx="5590">
                  <c:v>38.000000000000078</c:v>
                </c:pt>
                <c:pt idx="5591">
                  <c:v>40.000000000000043</c:v>
                </c:pt>
                <c:pt idx="5592">
                  <c:v>40.000000000000043</c:v>
                </c:pt>
                <c:pt idx="5593">
                  <c:v>39.000000000000057</c:v>
                </c:pt>
                <c:pt idx="5594">
                  <c:v>39.000000000000057</c:v>
                </c:pt>
                <c:pt idx="5595">
                  <c:v>35.999999999999943</c:v>
                </c:pt>
                <c:pt idx="5596">
                  <c:v>35.999999999999943</c:v>
                </c:pt>
                <c:pt idx="5597">
                  <c:v>36.000000000000028</c:v>
                </c:pt>
                <c:pt idx="5598">
                  <c:v>37.000000000000007</c:v>
                </c:pt>
                <c:pt idx="5599">
                  <c:v>38.999999999999972</c:v>
                </c:pt>
                <c:pt idx="5600">
                  <c:v>40.999999999999929</c:v>
                </c:pt>
                <c:pt idx="5601">
                  <c:v>41.000000000000007</c:v>
                </c:pt>
                <c:pt idx="5602">
                  <c:v>39.999999999999943</c:v>
                </c:pt>
                <c:pt idx="5603">
                  <c:v>41.999999999999993</c:v>
                </c:pt>
                <c:pt idx="5604">
                  <c:v>41.000000000000007</c:v>
                </c:pt>
                <c:pt idx="5605">
                  <c:v>43.000000000000057</c:v>
                </c:pt>
                <c:pt idx="5606">
                  <c:v>42.999999999999972</c:v>
                </c:pt>
                <c:pt idx="5607">
                  <c:v>44.000000000000043</c:v>
                </c:pt>
                <c:pt idx="5608">
                  <c:v>44.000000000000043</c:v>
                </c:pt>
                <c:pt idx="5609">
                  <c:v>41.000000000000007</c:v>
                </c:pt>
                <c:pt idx="5610">
                  <c:v>40.000000000000043</c:v>
                </c:pt>
                <c:pt idx="5611">
                  <c:v>39.999999999999943</c:v>
                </c:pt>
                <c:pt idx="5612">
                  <c:v>38.999999999999972</c:v>
                </c:pt>
                <c:pt idx="5613">
                  <c:v>39.000000000000057</c:v>
                </c:pt>
                <c:pt idx="5614">
                  <c:v>40.000000000000043</c:v>
                </c:pt>
                <c:pt idx="5615">
                  <c:v>39.000000000000057</c:v>
                </c:pt>
                <c:pt idx="5616">
                  <c:v>40.000000000000043</c:v>
                </c:pt>
                <c:pt idx="5617">
                  <c:v>40.000000000000043</c:v>
                </c:pt>
                <c:pt idx="5618">
                  <c:v>41.999999999999993</c:v>
                </c:pt>
                <c:pt idx="5619">
                  <c:v>41.000000000000007</c:v>
                </c:pt>
                <c:pt idx="5620">
                  <c:v>39.999999999999943</c:v>
                </c:pt>
                <c:pt idx="5621">
                  <c:v>41.000000000000007</c:v>
                </c:pt>
                <c:pt idx="5622">
                  <c:v>39.999999999999943</c:v>
                </c:pt>
                <c:pt idx="5623">
                  <c:v>39.999999999999943</c:v>
                </c:pt>
                <c:pt idx="5624">
                  <c:v>39.999999999999943</c:v>
                </c:pt>
                <c:pt idx="5625">
                  <c:v>38.999999999999972</c:v>
                </c:pt>
                <c:pt idx="5626">
                  <c:v>39.999999999999943</c:v>
                </c:pt>
                <c:pt idx="5627">
                  <c:v>39.000000000000057</c:v>
                </c:pt>
                <c:pt idx="5628">
                  <c:v>39.000000000000057</c:v>
                </c:pt>
                <c:pt idx="5629">
                  <c:v>39.999999999999943</c:v>
                </c:pt>
                <c:pt idx="5630">
                  <c:v>40.999999999999929</c:v>
                </c:pt>
                <c:pt idx="5631">
                  <c:v>40.000000000000043</c:v>
                </c:pt>
                <c:pt idx="5632">
                  <c:v>39.999999999999943</c:v>
                </c:pt>
                <c:pt idx="5633">
                  <c:v>40.999999999999929</c:v>
                </c:pt>
                <c:pt idx="5634">
                  <c:v>39.999999999999943</c:v>
                </c:pt>
                <c:pt idx="5635">
                  <c:v>39.999999999999943</c:v>
                </c:pt>
                <c:pt idx="5636">
                  <c:v>40.000000000000043</c:v>
                </c:pt>
                <c:pt idx="5637">
                  <c:v>38.999999999999972</c:v>
                </c:pt>
                <c:pt idx="5638">
                  <c:v>38.999999999999972</c:v>
                </c:pt>
                <c:pt idx="5639">
                  <c:v>39.000000000000057</c:v>
                </c:pt>
                <c:pt idx="5640">
                  <c:v>41.000000000000007</c:v>
                </c:pt>
                <c:pt idx="5641">
                  <c:v>40.000000000000043</c:v>
                </c:pt>
                <c:pt idx="5642">
                  <c:v>39.999999999999943</c:v>
                </c:pt>
                <c:pt idx="5643">
                  <c:v>38.000000000000078</c:v>
                </c:pt>
                <c:pt idx="5644">
                  <c:v>41.000000000000007</c:v>
                </c:pt>
                <c:pt idx="5645">
                  <c:v>41.000000000000007</c:v>
                </c:pt>
                <c:pt idx="5646">
                  <c:v>38.999999999999972</c:v>
                </c:pt>
                <c:pt idx="5647">
                  <c:v>38.999999999999972</c:v>
                </c:pt>
                <c:pt idx="5648">
                  <c:v>37.999999999999993</c:v>
                </c:pt>
                <c:pt idx="5649">
                  <c:v>37.000000000000007</c:v>
                </c:pt>
                <c:pt idx="5650">
                  <c:v>37.000000000000007</c:v>
                </c:pt>
                <c:pt idx="5651">
                  <c:v>37.000000000000007</c:v>
                </c:pt>
                <c:pt idx="5652">
                  <c:v>36.000000000000028</c:v>
                </c:pt>
                <c:pt idx="5653">
                  <c:v>37.999999999999993</c:v>
                </c:pt>
                <c:pt idx="5654">
                  <c:v>37.000000000000007</c:v>
                </c:pt>
                <c:pt idx="5655">
                  <c:v>37.999999999999993</c:v>
                </c:pt>
                <c:pt idx="5656">
                  <c:v>37.000000000000007</c:v>
                </c:pt>
                <c:pt idx="5657">
                  <c:v>36.000000000000028</c:v>
                </c:pt>
                <c:pt idx="5658">
                  <c:v>36.000000000000028</c:v>
                </c:pt>
                <c:pt idx="5659">
                  <c:v>37.999999999999993</c:v>
                </c:pt>
                <c:pt idx="5660">
                  <c:v>37.000000000000007</c:v>
                </c:pt>
                <c:pt idx="5661">
                  <c:v>40.000000000000043</c:v>
                </c:pt>
                <c:pt idx="5662">
                  <c:v>41.000000000000007</c:v>
                </c:pt>
                <c:pt idx="5663">
                  <c:v>38.999999999999972</c:v>
                </c:pt>
                <c:pt idx="5664">
                  <c:v>41.999999999999993</c:v>
                </c:pt>
                <c:pt idx="5665">
                  <c:v>40.000000000000043</c:v>
                </c:pt>
                <c:pt idx="5666">
                  <c:v>38.999999999999972</c:v>
                </c:pt>
                <c:pt idx="5667">
                  <c:v>39.999999999999943</c:v>
                </c:pt>
                <c:pt idx="5668">
                  <c:v>39.000000000000057</c:v>
                </c:pt>
                <c:pt idx="5669">
                  <c:v>38.999999999999972</c:v>
                </c:pt>
                <c:pt idx="5670">
                  <c:v>36.000000000000028</c:v>
                </c:pt>
                <c:pt idx="5671">
                  <c:v>37.000000000000007</c:v>
                </c:pt>
                <c:pt idx="5672">
                  <c:v>36.000000000000028</c:v>
                </c:pt>
                <c:pt idx="5673">
                  <c:v>38.999999999999972</c:v>
                </c:pt>
                <c:pt idx="5674">
                  <c:v>36.000000000000028</c:v>
                </c:pt>
                <c:pt idx="5675">
                  <c:v>36.000000000000028</c:v>
                </c:pt>
                <c:pt idx="5676">
                  <c:v>33.999999999999993</c:v>
                </c:pt>
                <c:pt idx="5677">
                  <c:v>35.999999999999943</c:v>
                </c:pt>
                <c:pt idx="5678">
                  <c:v>36.000000000000028</c:v>
                </c:pt>
                <c:pt idx="5679">
                  <c:v>37.999999999999993</c:v>
                </c:pt>
                <c:pt idx="5680">
                  <c:v>39.000000000000057</c:v>
                </c:pt>
                <c:pt idx="5681">
                  <c:v>37.000000000000007</c:v>
                </c:pt>
                <c:pt idx="5682">
                  <c:v>38.999999999999972</c:v>
                </c:pt>
                <c:pt idx="5683">
                  <c:v>36.000000000000028</c:v>
                </c:pt>
                <c:pt idx="5684">
                  <c:v>35.999999999999943</c:v>
                </c:pt>
                <c:pt idx="5685">
                  <c:v>36.000000000000028</c:v>
                </c:pt>
                <c:pt idx="5686">
                  <c:v>35.999999999999943</c:v>
                </c:pt>
                <c:pt idx="5687">
                  <c:v>35.999999999999943</c:v>
                </c:pt>
                <c:pt idx="5688">
                  <c:v>37.999999999999993</c:v>
                </c:pt>
                <c:pt idx="5689">
                  <c:v>37.000000000000007</c:v>
                </c:pt>
                <c:pt idx="5690">
                  <c:v>37.000000000000007</c:v>
                </c:pt>
                <c:pt idx="5691">
                  <c:v>34.999999999999957</c:v>
                </c:pt>
                <c:pt idx="5692">
                  <c:v>34.999999999999957</c:v>
                </c:pt>
                <c:pt idx="5693">
                  <c:v>37.000000000000007</c:v>
                </c:pt>
                <c:pt idx="5694">
                  <c:v>36.000000000000028</c:v>
                </c:pt>
                <c:pt idx="5695">
                  <c:v>34.999999999999957</c:v>
                </c:pt>
                <c:pt idx="5696">
                  <c:v>35.999999999999943</c:v>
                </c:pt>
                <c:pt idx="5697">
                  <c:v>35.999999999999943</c:v>
                </c:pt>
                <c:pt idx="5698">
                  <c:v>37.999999999999993</c:v>
                </c:pt>
                <c:pt idx="5699">
                  <c:v>37.999999999999993</c:v>
                </c:pt>
                <c:pt idx="5700">
                  <c:v>37.999999999999993</c:v>
                </c:pt>
                <c:pt idx="5701">
                  <c:v>37.000000000000007</c:v>
                </c:pt>
                <c:pt idx="5702">
                  <c:v>35.999999999999943</c:v>
                </c:pt>
                <c:pt idx="5703">
                  <c:v>36.000000000000028</c:v>
                </c:pt>
                <c:pt idx="5704">
                  <c:v>34.999999999999957</c:v>
                </c:pt>
                <c:pt idx="5705">
                  <c:v>35.999999999999943</c:v>
                </c:pt>
                <c:pt idx="5706">
                  <c:v>37.000000000000007</c:v>
                </c:pt>
                <c:pt idx="5707">
                  <c:v>33.999999999999993</c:v>
                </c:pt>
                <c:pt idx="5708">
                  <c:v>33.999999999999993</c:v>
                </c:pt>
                <c:pt idx="5709">
                  <c:v>33.999999999999993</c:v>
                </c:pt>
                <c:pt idx="5710">
                  <c:v>34.999999999999957</c:v>
                </c:pt>
                <c:pt idx="5711">
                  <c:v>36.000000000000028</c:v>
                </c:pt>
                <c:pt idx="5712">
                  <c:v>33.999999999999993</c:v>
                </c:pt>
                <c:pt idx="5713">
                  <c:v>33.999999999999993</c:v>
                </c:pt>
                <c:pt idx="5714">
                  <c:v>32.000000000000028</c:v>
                </c:pt>
                <c:pt idx="5715">
                  <c:v>33.999999999999993</c:v>
                </c:pt>
                <c:pt idx="5716">
                  <c:v>33.999999999999993</c:v>
                </c:pt>
                <c:pt idx="5717">
                  <c:v>33.000000000000007</c:v>
                </c:pt>
                <c:pt idx="5718">
                  <c:v>34.999999999999957</c:v>
                </c:pt>
                <c:pt idx="5719">
                  <c:v>37.999999999999993</c:v>
                </c:pt>
                <c:pt idx="5720">
                  <c:v>36.000000000000028</c:v>
                </c:pt>
                <c:pt idx="5721">
                  <c:v>39.000000000000057</c:v>
                </c:pt>
                <c:pt idx="5722">
                  <c:v>33.999999999999993</c:v>
                </c:pt>
                <c:pt idx="5723">
                  <c:v>36.000000000000028</c:v>
                </c:pt>
                <c:pt idx="5724">
                  <c:v>33.000000000000007</c:v>
                </c:pt>
                <c:pt idx="5725">
                  <c:v>31.00000000000005</c:v>
                </c:pt>
                <c:pt idx="5726">
                  <c:v>31.00000000000005</c:v>
                </c:pt>
                <c:pt idx="5727">
                  <c:v>32.000000000000028</c:v>
                </c:pt>
                <c:pt idx="5728">
                  <c:v>26.999999999999961</c:v>
                </c:pt>
                <c:pt idx="5729">
                  <c:v>27.99999999999994</c:v>
                </c:pt>
                <c:pt idx="5730">
                  <c:v>29</c:v>
                </c:pt>
                <c:pt idx="5731">
                  <c:v>25</c:v>
                </c:pt>
                <c:pt idx="5732">
                  <c:v>28.000000000000021</c:v>
                </c:pt>
                <c:pt idx="5733">
                  <c:v>27.99999999999994</c:v>
                </c:pt>
                <c:pt idx="5737">
                  <c:v>26.000000000000071</c:v>
                </c:pt>
                <c:pt idx="5738">
                  <c:v>28.000000000000021</c:v>
                </c:pt>
                <c:pt idx="5741">
                  <c:v>26.999999999999961</c:v>
                </c:pt>
                <c:pt idx="5742">
                  <c:v>24.000000000000021</c:v>
                </c:pt>
                <c:pt idx="5743">
                  <c:v>25</c:v>
                </c:pt>
                <c:pt idx="5744">
                  <c:v>22.99999999999995</c:v>
                </c:pt>
                <c:pt idx="5745">
                  <c:v>25</c:v>
                </c:pt>
                <c:pt idx="5746">
                  <c:v>26.999999999999961</c:v>
                </c:pt>
                <c:pt idx="5747">
                  <c:v>25.999999999999979</c:v>
                </c:pt>
                <c:pt idx="5748">
                  <c:v>29</c:v>
                </c:pt>
                <c:pt idx="5749">
                  <c:v>29</c:v>
                </c:pt>
                <c:pt idx="5750">
                  <c:v>29.999999999999979</c:v>
                </c:pt>
                <c:pt idx="5751">
                  <c:v>28.000000000000021</c:v>
                </c:pt>
                <c:pt idx="5752">
                  <c:v>30.000000000000071</c:v>
                </c:pt>
                <c:pt idx="5753">
                  <c:v>29.999999999999979</c:v>
                </c:pt>
                <c:pt idx="5754">
                  <c:v>27.99999999999994</c:v>
                </c:pt>
                <c:pt idx="5755">
                  <c:v>29.999999999999979</c:v>
                </c:pt>
                <c:pt idx="5756">
                  <c:v>29</c:v>
                </c:pt>
                <c:pt idx="5757">
                  <c:v>29</c:v>
                </c:pt>
                <c:pt idx="5758">
                  <c:v>30.999999999999961</c:v>
                </c:pt>
                <c:pt idx="5759">
                  <c:v>31.99999999999994</c:v>
                </c:pt>
                <c:pt idx="5760">
                  <c:v>28.000000000000021</c:v>
                </c:pt>
                <c:pt idx="5761">
                  <c:v>29</c:v>
                </c:pt>
                <c:pt idx="5762">
                  <c:v>29</c:v>
                </c:pt>
                <c:pt idx="5763">
                  <c:v>28.000000000000021</c:v>
                </c:pt>
                <c:pt idx="5764">
                  <c:v>28.000000000000021</c:v>
                </c:pt>
                <c:pt idx="5765">
                  <c:v>26.999999999999961</c:v>
                </c:pt>
                <c:pt idx="5766">
                  <c:v>28.999999999999911</c:v>
                </c:pt>
                <c:pt idx="5767">
                  <c:v>33.000000000000007</c:v>
                </c:pt>
                <c:pt idx="5768">
                  <c:v>29.999999999999979</c:v>
                </c:pt>
                <c:pt idx="5769">
                  <c:v>29.999999999999979</c:v>
                </c:pt>
                <c:pt idx="5770">
                  <c:v>28.000000000000021</c:v>
                </c:pt>
                <c:pt idx="5771">
                  <c:v>27.99999999999994</c:v>
                </c:pt>
                <c:pt idx="5772">
                  <c:v>25.999999999999979</c:v>
                </c:pt>
                <c:pt idx="5773">
                  <c:v>26.999999999999961</c:v>
                </c:pt>
                <c:pt idx="5774">
                  <c:v>26.999999999999961</c:v>
                </c:pt>
                <c:pt idx="5775">
                  <c:v>27.00000000000005</c:v>
                </c:pt>
                <c:pt idx="5776">
                  <c:v>27.00000000000005</c:v>
                </c:pt>
                <c:pt idx="5777">
                  <c:v>27.00000000000005</c:v>
                </c:pt>
                <c:pt idx="5778">
                  <c:v>27.00000000000005</c:v>
                </c:pt>
                <c:pt idx="5779">
                  <c:v>29</c:v>
                </c:pt>
                <c:pt idx="5780">
                  <c:v>28.000000000000021</c:v>
                </c:pt>
                <c:pt idx="5781">
                  <c:v>26.999999999999961</c:v>
                </c:pt>
                <c:pt idx="5782">
                  <c:v>28.000000000000021</c:v>
                </c:pt>
                <c:pt idx="5783">
                  <c:v>25.999999999999979</c:v>
                </c:pt>
                <c:pt idx="5784">
                  <c:v>25</c:v>
                </c:pt>
                <c:pt idx="5785">
                  <c:v>27.99999999999994</c:v>
                </c:pt>
                <c:pt idx="5786">
                  <c:v>24.000000000000021</c:v>
                </c:pt>
                <c:pt idx="5787">
                  <c:v>26.000000000000071</c:v>
                </c:pt>
                <c:pt idx="5788">
                  <c:v>25.999999999999979</c:v>
                </c:pt>
                <c:pt idx="5789">
                  <c:v>25</c:v>
                </c:pt>
                <c:pt idx="5790">
                  <c:v>23.999999999999929</c:v>
                </c:pt>
                <c:pt idx="5791">
                  <c:v>24.000000000000021</c:v>
                </c:pt>
                <c:pt idx="5792">
                  <c:v>26.000000000000071</c:v>
                </c:pt>
                <c:pt idx="5793">
                  <c:v>25</c:v>
                </c:pt>
                <c:pt idx="5794">
                  <c:v>24.000000000000021</c:v>
                </c:pt>
                <c:pt idx="5795">
                  <c:v>24.000000000000021</c:v>
                </c:pt>
                <c:pt idx="5796">
                  <c:v>25.999999999999979</c:v>
                </c:pt>
                <c:pt idx="5797">
                  <c:v>25</c:v>
                </c:pt>
                <c:pt idx="5798">
                  <c:v>26.000000000000071</c:v>
                </c:pt>
                <c:pt idx="5799">
                  <c:v>24.000000000000021</c:v>
                </c:pt>
                <c:pt idx="5800">
                  <c:v>24.000000000000021</c:v>
                </c:pt>
                <c:pt idx="5801">
                  <c:v>24.000000000000021</c:v>
                </c:pt>
                <c:pt idx="5802">
                  <c:v>25</c:v>
                </c:pt>
                <c:pt idx="5805">
                  <c:v>25.999999999999979</c:v>
                </c:pt>
                <c:pt idx="5806">
                  <c:v>25</c:v>
                </c:pt>
                <c:pt idx="5807">
                  <c:v>24.000000000000021</c:v>
                </c:pt>
                <c:pt idx="5808">
                  <c:v>24.000000000000021</c:v>
                </c:pt>
                <c:pt idx="5809">
                  <c:v>25.999999999999979</c:v>
                </c:pt>
                <c:pt idx="5810">
                  <c:v>25</c:v>
                </c:pt>
                <c:pt idx="5811">
                  <c:v>26.000000000000071</c:v>
                </c:pt>
                <c:pt idx="5812">
                  <c:v>25</c:v>
                </c:pt>
                <c:pt idx="5813">
                  <c:v>26.000000000000071</c:v>
                </c:pt>
                <c:pt idx="5814">
                  <c:v>25.999999999999979</c:v>
                </c:pt>
                <c:pt idx="5815">
                  <c:v>26.999999999999961</c:v>
                </c:pt>
                <c:pt idx="5816">
                  <c:v>23.999999999999929</c:v>
                </c:pt>
                <c:pt idx="5817">
                  <c:v>25</c:v>
                </c:pt>
                <c:pt idx="5818">
                  <c:v>23.999999999999929</c:v>
                </c:pt>
                <c:pt idx="5819">
                  <c:v>23.000000000000039</c:v>
                </c:pt>
                <c:pt idx="5820">
                  <c:v>25</c:v>
                </c:pt>
                <c:pt idx="5821">
                  <c:v>23.000000000000039</c:v>
                </c:pt>
                <c:pt idx="5822">
                  <c:v>24.000000000000021</c:v>
                </c:pt>
                <c:pt idx="5823">
                  <c:v>24.000000000000021</c:v>
                </c:pt>
                <c:pt idx="5824">
                  <c:v>25.999999999999979</c:v>
                </c:pt>
                <c:pt idx="5825">
                  <c:v>25</c:v>
                </c:pt>
                <c:pt idx="5827">
                  <c:v>26.999999999999961</c:v>
                </c:pt>
                <c:pt idx="5828">
                  <c:v>25</c:v>
                </c:pt>
                <c:pt idx="5829">
                  <c:v>23.999999999999929</c:v>
                </c:pt>
                <c:pt idx="5830">
                  <c:v>25.999999999999979</c:v>
                </c:pt>
                <c:pt idx="5831">
                  <c:v>25</c:v>
                </c:pt>
                <c:pt idx="5832">
                  <c:v>25</c:v>
                </c:pt>
                <c:pt idx="5833">
                  <c:v>25</c:v>
                </c:pt>
                <c:pt idx="5834">
                  <c:v>24.000000000000021</c:v>
                </c:pt>
                <c:pt idx="5835">
                  <c:v>26.000000000000071</c:v>
                </c:pt>
                <c:pt idx="5836">
                  <c:v>23.000000000000039</c:v>
                </c:pt>
                <c:pt idx="5837">
                  <c:v>21.999999999999979</c:v>
                </c:pt>
                <c:pt idx="5838">
                  <c:v>24.000000000000021</c:v>
                </c:pt>
                <c:pt idx="5839">
                  <c:v>23.000000000000039</c:v>
                </c:pt>
                <c:pt idx="5840">
                  <c:v>21.999999999999979</c:v>
                </c:pt>
                <c:pt idx="5841">
                  <c:v>22.99999999999995</c:v>
                </c:pt>
                <c:pt idx="5842">
                  <c:v>22.99999999999995</c:v>
                </c:pt>
                <c:pt idx="5843">
                  <c:v>23.000000000000039</c:v>
                </c:pt>
                <c:pt idx="5844">
                  <c:v>23.000000000000039</c:v>
                </c:pt>
                <c:pt idx="5845">
                  <c:v>21.999999999999979</c:v>
                </c:pt>
                <c:pt idx="5846">
                  <c:v>21.999999999999979</c:v>
                </c:pt>
                <c:pt idx="5847">
                  <c:v>22.99999999999995</c:v>
                </c:pt>
                <c:pt idx="5848">
                  <c:v>23.999999999999929</c:v>
                </c:pt>
                <c:pt idx="5849">
                  <c:v>23.000000000000039</c:v>
                </c:pt>
                <c:pt idx="5850">
                  <c:v>22.99999999999995</c:v>
                </c:pt>
                <c:pt idx="5851">
                  <c:v>23.000000000000039</c:v>
                </c:pt>
                <c:pt idx="5852">
                  <c:v>23.000000000000039</c:v>
                </c:pt>
                <c:pt idx="5853">
                  <c:v>24.000000000000021</c:v>
                </c:pt>
                <c:pt idx="5854">
                  <c:v>21.999999999999979</c:v>
                </c:pt>
                <c:pt idx="5855">
                  <c:v>24.000000000000021</c:v>
                </c:pt>
                <c:pt idx="5856">
                  <c:v>22.99999999999995</c:v>
                </c:pt>
                <c:pt idx="5857">
                  <c:v>20.000000000000021</c:v>
                </c:pt>
                <c:pt idx="5858">
                  <c:v>21.999999999999979</c:v>
                </c:pt>
                <c:pt idx="5859">
                  <c:v>25</c:v>
                </c:pt>
                <c:pt idx="5860">
                  <c:v>25</c:v>
                </c:pt>
                <c:pt idx="5861">
                  <c:v>23.999999999999929</c:v>
                </c:pt>
                <c:pt idx="5862">
                  <c:v>24.000000000000021</c:v>
                </c:pt>
                <c:pt idx="5863">
                  <c:v>25.999999999999979</c:v>
                </c:pt>
                <c:pt idx="5864">
                  <c:v>24.000000000000021</c:v>
                </c:pt>
                <c:pt idx="5865">
                  <c:v>25</c:v>
                </c:pt>
                <c:pt idx="5866">
                  <c:v>24.000000000000021</c:v>
                </c:pt>
                <c:pt idx="5867">
                  <c:v>25</c:v>
                </c:pt>
                <c:pt idx="5868">
                  <c:v>25</c:v>
                </c:pt>
                <c:pt idx="5869">
                  <c:v>26.000000000000071</c:v>
                </c:pt>
                <c:pt idx="5870">
                  <c:v>23.999999999999929</c:v>
                </c:pt>
                <c:pt idx="5871">
                  <c:v>24.000000000000021</c:v>
                </c:pt>
                <c:pt idx="5872">
                  <c:v>24.000000000000021</c:v>
                </c:pt>
                <c:pt idx="5873">
                  <c:v>25</c:v>
                </c:pt>
                <c:pt idx="5874">
                  <c:v>24.000000000000021</c:v>
                </c:pt>
                <c:pt idx="5875">
                  <c:v>24.000000000000021</c:v>
                </c:pt>
                <c:pt idx="5876">
                  <c:v>25</c:v>
                </c:pt>
                <c:pt idx="5877">
                  <c:v>22.99999999999995</c:v>
                </c:pt>
                <c:pt idx="5878">
                  <c:v>21.999999999999979</c:v>
                </c:pt>
                <c:pt idx="5879">
                  <c:v>21.999999999999979</c:v>
                </c:pt>
                <c:pt idx="5880">
                  <c:v>25.999999999999979</c:v>
                </c:pt>
                <c:pt idx="5881">
                  <c:v>24.000000000000021</c:v>
                </c:pt>
                <c:pt idx="5882">
                  <c:v>22.99999999999995</c:v>
                </c:pt>
                <c:pt idx="5883">
                  <c:v>24.000000000000021</c:v>
                </c:pt>
                <c:pt idx="5884">
                  <c:v>24.000000000000021</c:v>
                </c:pt>
                <c:pt idx="5885">
                  <c:v>22.99999999999995</c:v>
                </c:pt>
                <c:pt idx="5886">
                  <c:v>22.00000000000006</c:v>
                </c:pt>
                <c:pt idx="5887">
                  <c:v>25</c:v>
                </c:pt>
                <c:pt idx="5888">
                  <c:v>25.999999999999979</c:v>
                </c:pt>
                <c:pt idx="5889">
                  <c:v>25.999999999999979</c:v>
                </c:pt>
                <c:pt idx="5890">
                  <c:v>25</c:v>
                </c:pt>
                <c:pt idx="5891">
                  <c:v>25</c:v>
                </c:pt>
                <c:pt idx="5892">
                  <c:v>23.999999999999929</c:v>
                </c:pt>
                <c:pt idx="5893">
                  <c:v>24.000000000000021</c:v>
                </c:pt>
                <c:pt idx="5894">
                  <c:v>24.000000000000021</c:v>
                </c:pt>
                <c:pt idx="5895">
                  <c:v>21.000000000000089</c:v>
                </c:pt>
                <c:pt idx="5896">
                  <c:v>22.99999999999995</c:v>
                </c:pt>
                <c:pt idx="5897">
                  <c:v>25</c:v>
                </c:pt>
                <c:pt idx="5898">
                  <c:v>24.000000000000021</c:v>
                </c:pt>
                <c:pt idx="5899">
                  <c:v>23.999999999999929</c:v>
                </c:pt>
                <c:pt idx="5900">
                  <c:v>25</c:v>
                </c:pt>
                <c:pt idx="5901">
                  <c:v>24.000000000000021</c:v>
                </c:pt>
                <c:pt idx="5903">
                  <c:v>23.000000000000039</c:v>
                </c:pt>
                <c:pt idx="5904">
                  <c:v>24.000000000000021</c:v>
                </c:pt>
                <c:pt idx="5905">
                  <c:v>21.999999999999979</c:v>
                </c:pt>
                <c:pt idx="5906">
                  <c:v>25</c:v>
                </c:pt>
                <c:pt idx="5907">
                  <c:v>22.00000000000006</c:v>
                </c:pt>
                <c:pt idx="5908">
                  <c:v>21.999999999999979</c:v>
                </c:pt>
                <c:pt idx="5909">
                  <c:v>22.00000000000006</c:v>
                </c:pt>
                <c:pt idx="5910">
                  <c:v>21.999999999999979</c:v>
                </c:pt>
                <c:pt idx="5911">
                  <c:v>21.999999999999979</c:v>
                </c:pt>
                <c:pt idx="5912">
                  <c:v>24.000000000000021</c:v>
                </c:pt>
                <c:pt idx="5913">
                  <c:v>25</c:v>
                </c:pt>
                <c:pt idx="5914">
                  <c:v>23.000000000000039</c:v>
                </c:pt>
                <c:pt idx="5915">
                  <c:v>21.999999999999979</c:v>
                </c:pt>
                <c:pt idx="5916">
                  <c:v>23.000000000000039</c:v>
                </c:pt>
                <c:pt idx="5917">
                  <c:v>22.99999999999995</c:v>
                </c:pt>
                <c:pt idx="5918">
                  <c:v>25</c:v>
                </c:pt>
                <c:pt idx="5919">
                  <c:v>23.000000000000039</c:v>
                </c:pt>
                <c:pt idx="5920">
                  <c:v>24.000000000000021</c:v>
                </c:pt>
                <c:pt idx="5921">
                  <c:v>23.999999999999929</c:v>
                </c:pt>
                <c:pt idx="5922">
                  <c:v>21</c:v>
                </c:pt>
                <c:pt idx="5923">
                  <c:v>23.999999999999929</c:v>
                </c:pt>
                <c:pt idx="5924">
                  <c:v>20.000000000000021</c:v>
                </c:pt>
                <c:pt idx="5925">
                  <c:v>21.999999999999979</c:v>
                </c:pt>
                <c:pt idx="5926">
                  <c:v>21.999999999999979</c:v>
                </c:pt>
                <c:pt idx="5927">
                  <c:v>21</c:v>
                </c:pt>
                <c:pt idx="5928">
                  <c:v>22.00000000000006</c:v>
                </c:pt>
                <c:pt idx="5929">
                  <c:v>21.999999999999979</c:v>
                </c:pt>
                <c:pt idx="5930">
                  <c:v>21.999999999999979</c:v>
                </c:pt>
                <c:pt idx="5931">
                  <c:v>24.000000000000021</c:v>
                </c:pt>
                <c:pt idx="5932">
                  <c:v>23.000000000000039</c:v>
                </c:pt>
                <c:pt idx="5933">
                  <c:v>29.999999999999979</c:v>
                </c:pt>
                <c:pt idx="5934">
                  <c:v>29.999999999999979</c:v>
                </c:pt>
                <c:pt idx="5935">
                  <c:v>33.000000000000007</c:v>
                </c:pt>
                <c:pt idx="5936">
                  <c:v>32.000000000000028</c:v>
                </c:pt>
                <c:pt idx="5937">
                  <c:v>31.00000000000005</c:v>
                </c:pt>
                <c:pt idx="5938">
                  <c:v>32.000000000000028</c:v>
                </c:pt>
                <c:pt idx="5939">
                  <c:v>30.000000000000071</c:v>
                </c:pt>
                <c:pt idx="5940">
                  <c:v>29</c:v>
                </c:pt>
                <c:pt idx="5941">
                  <c:v>29.999999999999979</c:v>
                </c:pt>
                <c:pt idx="5942">
                  <c:v>31.99999999999994</c:v>
                </c:pt>
                <c:pt idx="5943">
                  <c:v>29.999999999999979</c:v>
                </c:pt>
                <c:pt idx="5944">
                  <c:v>29</c:v>
                </c:pt>
                <c:pt idx="5945">
                  <c:v>30.000000000000071</c:v>
                </c:pt>
                <c:pt idx="5946">
                  <c:v>28.999999999999911</c:v>
                </c:pt>
                <c:pt idx="5947">
                  <c:v>25</c:v>
                </c:pt>
                <c:pt idx="5948">
                  <c:v>28.999999999999911</c:v>
                </c:pt>
                <c:pt idx="5949">
                  <c:v>27.99999999999994</c:v>
                </c:pt>
                <c:pt idx="5950">
                  <c:v>29</c:v>
                </c:pt>
                <c:pt idx="5951">
                  <c:v>29.999999999999979</c:v>
                </c:pt>
                <c:pt idx="5952">
                  <c:v>27.99999999999994</c:v>
                </c:pt>
                <c:pt idx="5953">
                  <c:v>27.00000000000005</c:v>
                </c:pt>
                <c:pt idx="5954">
                  <c:v>28.000000000000021</c:v>
                </c:pt>
                <c:pt idx="5955">
                  <c:v>29</c:v>
                </c:pt>
                <c:pt idx="5956">
                  <c:v>28.000000000000021</c:v>
                </c:pt>
                <c:pt idx="5957">
                  <c:v>27.00000000000005</c:v>
                </c:pt>
                <c:pt idx="5958">
                  <c:v>27.00000000000005</c:v>
                </c:pt>
                <c:pt idx="5959">
                  <c:v>27.00000000000005</c:v>
                </c:pt>
                <c:pt idx="5960">
                  <c:v>28.000000000000021</c:v>
                </c:pt>
                <c:pt idx="5961">
                  <c:v>25.999999999999979</c:v>
                </c:pt>
                <c:pt idx="5962">
                  <c:v>26.000000000000071</c:v>
                </c:pt>
                <c:pt idx="5963">
                  <c:v>25.999999999999979</c:v>
                </c:pt>
                <c:pt idx="5964">
                  <c:v>28.000000000000021</c:v>
                </c:pt>
                <c:pt idx="5965">
                  <c:v>27.00000000000005</c:v>
                </c:pt>
                <c:pt idx="5966">
                  <c:v>27.00000000000005</c:v>
                </c:pt>
                <c:pt idx="5967">
                  <c:v>26.999999999999961</c:v>
                </c:pt>
                <c:pt idx="5968">
                  <c:v>25.999999999999979</c:v>
                </c:pt>
                <c:pt idx="5969">
                  <c:v>25</c:v>
                </c:pt>
                <c:pt idx="5970">
                  <c:v>25.999999999999979</c:v>
                </c:pt>
                <c:pt idx="5971">
                  <c:v>25</c:v>
                </c:pt>
                <c:pt idx="5972">
                  <c:v>26.999999999999961</c:v>
                </c:pt>
                <c:pt idx="5973">
                  <c:v>25.999999999999979</c:v>
                </c:pt>
                <c:pt idx="5974">
                  <c:v>23.999999999999929</c:v>
                </c:pt>
                <c:pt idx="5975">
                  <c:v>24.000000000000021</c:v>
                </c:pt>
                <c:pt idx="5976">
                  <c:v>24.000000000000021</c:v>
                </c:pt>
                <c:pt idx="5977">
                  <c:v>23.000000000000039</c:v>
                </c:pt>
                <c:pt idx="5978">
                  <c:v>21.999999999999979</c:v>
                </c:pt>
                <c:pt idx="5979">
                  <c:v>23.000000000000039</c:v>
                </c:pt>
                <c:pt idx="5980">
                  <c:v>20.000000000000021</c:v>
                </c:pt>
                <c:pt idx="5981">
                  <c:v>21.999999999999979</c:v>
                </c:pt>
                <c:pt idx="5982">
                  <c:v>21.999999999999979</c:v>
                </c:pt>
                <c:pt idx="5983">
                  <c:v>20.000000000000021</c:v>
                </c:pt>
                <c:pt idx="5984">
                  <c:v>20.000000000000021</c:v>
                </c:pt>
                <c:pt idx="5985">
                  <c:v>21.999999999999979</c:v>
                </c:pt>
                <c:pt idx="5986">
                  <c:v>21</c:v>
                </c:pt>
                <c:pt idx="5987">
                  <c:v>22.00000000000006</c:v>
                </c:pt>
                <c:pt idx="5988">
                  <c:v>23.000000000000039</c:v>
                </c:pt>
                <c:pt idx="5989">
                  <c:v>21.999999999999979</c:v>
                </c:pt>
                <c:pt idx="5990">
                  <c:v>21.999999999999979</c:v>
                </c:pt>
                <c:pt idx="5991">
                  <c:v>21</c:v>
                </c:pt>
                <c:pt idx="5992">
                  <c:v>22.00000000000006</c:v>
                </c:pt>
                <c:pt idx="5993">
                  <c:v>23.000000000000039</c:v>
                </c:pt>
                <c:pt idx="5994">
                  <c:v>24.000000000000021</c:v>
                </c:pt>
                <c:pt idx="5998">
                  <c:v>23.000000000000039</c:v>
                </c:pt>
                <c:pt idx="5999">
                  <c:v>24.000000000000021</c:v>
                </c:pt>
                <c:pt idx="6002">
                  <c:v>24.000000000000021</c:v>
                </c:pt>
                <c:pt idx="6003">
                  <c:v>23.000000000000039</c:v>
                </c:pt>
                <c:pt idx="6004">
                  <c:v>18.00000000000006</c:v>
                </c:pt>
                <c:pt idx="6005">
                  <c:v>20.000000000000021</c:v>
                </c:pt>
                <c:pt idx="6006">
                  <c:v>17.999999999999972</c:v>
                </c:pt>
                <c:pt idx="6007">
                  <c:v>17.999999999999972</c:v>
                </c:pt>
                <c:pt idx="6008">
                  <c:v>17.999999999999972</c:v>
                </c:pt>
                <c:pt idx="6009">
                  <c:v>17.999999999999972</c:v>
                </c:pt>
                <c:pt idx="6010">
                  <c:v>16.000000000000011</c:v>
                </c:pt>
                <c:pt idx="6011">
                  <c:v>18.00000000000006</c:v>
                </c:pt>
                <c:pt idx="6012">
                  <c:v>19.999999999999929</c:v>
                </c:pt>
                <c:pt idx="6013">
                  <c:v>19.999999999999929</c:v>
                </c:pt>
                <c:pt idx="6014">
                  <c:v>20.000000000000021</c:v>
                </c:pt>
                <c:pt idx="6015">
                  <c:v>19.000000000000039</c:v>
                </c:pt>
                <c:pt idx="6016">
                  <c:v>19.000000000000039</c:v>
                </c:pt>
                <c:pt idx="6017">
                  <c:v>17.999999999999972</c:v>
                </c:pt>
                <c:pt idx="6018">
                  <c:v>18.00000000000006</c:v>
                </c:pt>
                <c:pt idx="6019">
                  <c:v>19.000000000000039</c:v>
                </c:pt>
                <c:pt idx="6020">
                  <c:v>21</c:v>
                </c:pt>
                <c:pt idx="6021">
                  <c:v>21.999999999999979</c:v>
                </c:pt>
                <c:pt idx="6022">
                  <c:v>20.000000000000021</c:v>
                </c:pt>
                <c:pt idx="6023">
                  <c:v>21.999999999999979</c:v>
                </c:pt>
                <c:pt idx="6024">
                  <c:v>21.999999999999979</c:v>
                </c:pt>
                <c:pt idx="6025">
                  <c:v>21.000000000000089</c:v>
                </c:pt>
                <c:pt idx="6026">
                  <c:v>21.999999999999979</c:v>
                </c:pt>
                <c:pt idx="6027">
                  <c:v>19.000000000000039</c:v>
                </c:pt>
                <c:pt idx="6028">
                  <c:v>19.000000000000039</c:v>
                </c:pt>
                <c:pt idx="6029">
                  <c:v>19.000000000000039</c:v>
                </c:pt>
                <c:pt idx="6030">
                  <c:v>18.00000000000006</c:v>
                </c:pt>
                <c:pt idx="6031">
                  <c:v>21</c:v>
                </c:pt>
                <c:pt idx="6032">
                  <c:v>20.99999999999995</c:v>
                </c:pt>
                <c:pt idx="6033">
                  <c:v>20.000000000000021</c:v>
                </c:pt>
                <c:pt idx="6034">
                  <c:v>21.000000000000039</c:v>
                </c:pt>
                <c:pt idx="6035">
                  <c:v>21</c:v>
                </c:pt>
                <c:pt idx="6036">
                  <c:v>17.999999999999972</c:v>
                </c:pt>
                <c:pt idx="6037">
                  <c:v>20.99999999999995</c:v>
                </c:pt>
                <c:pt idx="6038">
                  <c:v>21.999999999999979</c:v>
                </c:pt>
                <c:pt idx="6039">
                  <c:v>20.000000000000021</c:v>
                </c:pt>
                <c:pt idx="6040">
                  <c:v>20.000000000000021</c:v>
                </c:pt>
                <c:pt idx="6041">
                  <c:v>21</c:v>
                </c:pt>
                <c:pt idx="6042">
                  <c:v>20.000000000000021</c:v>
                </c:pt>
                <c:pt idx="6043">
                  <c:v>18.000000000000011</c:v>
                </c:pt>
                <c:pt idx="6044">
                  <c:v>18.999999999999989</c:v>
                </c:pt>
                <c:pt idx="6045">
                  <c:v>18.999999999999989</c:v>
                </c:pt>
                <c:pt idx="6046">
                  <c:v>18.000000000000011</c:v>
                </c:pt>
                <c:pt idx="6047">
                  <c:v>16.999999999999989</c:v>
                </c:pt>
                <c:pt idx="6048">
                  <c:v>16.999999999999989</c:v>
                </c:pt>
                <c:pt idx="6049">
                  <c:v>16.999999999999989</c:v>
                </c:pt>
                <c:pt idx="6050">
                  <c:v>16.999999999999989</c:v>
                </c:pt>
                <c:pt idx="6051">
                  <c:v>16.999999999999989</c:v>
                </c:pt>
                <c:pt idx="6052">
                  <c:v>22.000000000000021</c:v>
                </c:pt>
                <c:pt idx="6053">
                  <c:v>18.99999999999995</c:v>
                </c:pt>
                <c:pt idx="6054">
                  <c:v>21</c:v>
                </c:pt>
                <c:pt idx="6055">
                  <c:v>16.999999999999989</c:v>
                </c:pt>
                <c:pt idx="6056">
                  <c:v>21</c:v>
                </c:pt>
                <c:pt idx="6057">
                  <c:v>15.999999999999931</c:v>
                </c:pt>
                <c:pt idx="6058">
                  <c:v>18.00000000000006</c:v>
                </c:pt>
                <c:pt idx="6059">
                  <c:v>18.99999999999995</c:v>
                </c:pt>
                <c:pt idx="6060">
                  <c:v>19.000000000000039</c:v>
                </c:pt>
                <c:pt idx="6061">
                  <c:v>18.99999999999995</c:v>
                </c:pt>
                <c:pt idx="6062">
                  <c:v>19.999999999999929</c:v>
                </c:pt>
                <c:pt idx="6063">
                  <c:v>18.99999999999995</c:v>
                </c:pt>
                <c:pt idx="6064">
                  <c:v>19.000000000000039</c:v>
                </c:pt>
                <c:pt idx="6065">
                  <c:v>20.000000000000021</c:v>
                </c:pt>
                <c:pt idx="6066">
                  <c:v>17.999999999999972</c:v>
                </c:pt>
                <c:pt idx="6067">
                  <c:v>16.999999999999989</c:v>
                </c:pt>
                <c:pt idx="6068">
                  <c:v>18.99999999999995</c:v>
                </c:pt>
                <c:pt idx="6069">
                  <c:v>16.999999999999989</c:v>
                </c:pt>
                <c:pt idx="6070">
                  <c:v>16.999999999999989</c:v>
                </c:pt>
                <c:pt idx="6071">
                  <c:v>17.999999999999972</c:v>
                </c:pt>
                <c:pt idx="6072">
                  <c:v>17.999999999999972</c:v>
                </c:pt>
                <c:pt idx="6073">
                  <c:v>16.999999999999989</c:v>
                </c:pt>
                <c:pt idx="6074">
                  <c:v>16.000000000000011</c:v>
                </c:pt>
                <c:pt idx="6075">
                  <c:v>13.99999999999997</c:v>
                </c:pt>
                <c:pt idx="6076">
                  <c:v>13.99999999999997</c:v>
                </c:pt>
                <c:pt idx="6077">
                  <c:v>15.000000000000041</c:v>
                </c:pt>
                <c:pt idx="6080">
                  <c:v>12.999999999999989</c:v>
                </c:pt>
                <c:pt idx="6081">
                  <c:v>13.99999999999997</c:v>
                </c:pt>
                <c:pt idx="6082">
                  <c:v>13.99999999999997</c:v>
                </c:pt>
                <c:pt idx="6083">
                  <c:v>16.999999999999989</c:v>
                </c:pt>
                <c:pt idx="6084">
                  <c:v>16.999999999999989</c:v>
                </c:pt>
                <c:pt idx="6085">
                  <c:v>15.000000000000041</c:v>
                </c:pt>
                <c:pt idx="6086">
                  <c:v>21</c:v>
                </c:pt>
                <c:pt idx="6088">
                  <c:v>21.999999999999979</c:v>
                </c:pt>
                <c:pt idx="6089">
                  <c:v>21</c:v>
                </c:pt>
                <c:pt idx="6090">
                  <c:v>21</c:v>
                </c:pt>
                <c:pt idx="6091">
                  <c:v>20.000000000000021</c:v>
                </c:pt>
                <c:pt idx="6092">
                  <c:v>23</c:v>
                </c:pt>
                <c:pt idx="6093">
                  <c:v>23.999999999999979</c:v>
                </c:pt>
                <c:pt idx="6094">
                  <c:v>23</c:v>
                </c:pt>
                <c:pt idx="6095">
                  <c:v>23.999999999999979</c:v>
                </c:pt>
                <c:pt idx="6096">
                  <c:v>22.000000000000021</c:v>
                </c:pt>
                <c:pt idx="6097">
                  <c:v>23</c:v>
                </c:pt>
                <c:pt idx="6098">
                  <c:v>21</c:v>
                </c:pt>
                <c:pt idx="6099">
                  <c:v>22.99999999999995</c:v>
                </c:pt>
                <c:pt idx="6100">
                  <c:v>21</c:v>
                </c:pt>
                <c:pt idx="6101">
                  <c:v>22.000000000000021</c:v>
                </c:pt>
                <c:pt idx="6102">
                  <c:v>20.000000000000021</c:v>
                </c:pt>
                <c:pt idx="6103">
                  <c:v>21.999999999999979</c:v>
                </c:pt>
                <c:pt idx="6104">
                  <c:v>21.999999999999979</c:v>
                </c:pt>
                <c:pt idx="6105">
                  <c:v>23.999999999999979</c:v>
                </c:pt>
                <c:pt idx="6106">
                  <c:v>23.000000000000039</c:v>
                </c:pt>
                <c:pt idx="6107">
                  <c:v>20.000000000000021</c:v>
                </c:pt>
                <c:pt idx="6108">
                  <c:v>22.000000000000021</c:v>
                </c:pt>
                <c:pt idx="6109">
                  <c:v>21.000000000000039</c:v>
                </c:pt>
                <c:pt idx="6110">
                  <c:v>18.999999999999989</c:v>
                </c:pt>
                <c:pt idx="6111">
                  <c:v>24.000000000000021</c:v>
                </c:pt>
                <c:pt idx="6112">
                  <c:v>18.999999999999989</c:v>
                </c:pt>
                <c:pt idx="6113">
                  <c:v>23</c:v>
                </c:pt>
                <c:pt idx="6114">
                  <c:v>20.000000000000021</c:v>
                </c:pt>
                <c:pt idx="6115">
                  <c:v>18.99999999999995</c:v>
                </c:pt>
                <c:pt idx="6116">
                  <c:v>17.999999999999972</c:v>
                </c:pt>
                <c:pt idx="6117">
                  <c:v>18.99999999999995</c:v>
                </c:pt>
                <c:pt idx="6118">
                  <c:v>21</c:v>
                </c:pt>
                <c:pt idx="6119">
                  <c:v>21.999999999999979</c:v>
                </c:pt>
                <c:pt idx="6120">
                  <c:v>22.99999999999995</c:v>
                </c:pt>
                <c:pt idx="6121">
                  <c:v>22.000000000000021</c:v>
                </c:pt>
                <c:pt idx="6122">
                  <c:v>18.999999999999989</c:v>
                </c:pt>
                <c:pt idx="6123">
                  <c:v>22.000000000000021</c:v>
                </c:pt>
                <c:pt idx="6124">
                  <c:v>18.999999999999989</c:v>
                </c:pt>
                <c:pt idx="6125">
                  <c:v>21.999999999999979</c:v>
                </c:pt>
                <c:pt idx="6126">
                  <c:v>20.000000000000021</c:v>
                </c:pt>
                <c:pt idx="6127">
                  <c:v>21</c:v>
                </c:pt>
                <c:pt idx="6128">
                  <c:v>17.999999999999972</c:v>
                </c:pt>
                <c:pt idx="6129">
                  <c:v>18.999999999999989</c:v>
                </c:pt>
                <c:pt idx="6130">
                  <c:v>19.000000000000039</c:v>
                </c:pt>
                <c:pt idx="6131">
                  <c:v>16.000000000000011</c:v>
                </c:pt>
                <c:pt idx="6132">
                  <c:v>12.000000000000011</c:v>
                </c:pt>
                <c:pt idx="6133">
                  <c:v>12.999999999999989</c:v>
                </c:pt>
                <c:pt idx="6134">
                  <c:v>13.99999999999997</c:v>
                </c:pt>
                <c:pt idx="6135">
                  <c:v>9.9999999999999645</c:v>
                </c:pt>
                <c:pt idx="6136">
                  <c:v>14.99999999999995</c:v>
                </c:pt>
                <c:pt idx="6137">
                  <c:v>12.999999999999989</c:v>
                </c:pt>
                <c:pt idx="6138">
                  <c:v>15.99999999999997</c:v>
                </c:pt>
                <c:pt idx="6139">
                  <c:v>16.999999999999989</c:v>
                </c:pt>
                <c:pt idx="6140">
                  <c:v>16.000000000000011</c:v>
                </c:pt>
                <c:pt idx="6141">
                  <c:v>16.000000000000011</c:v>
                </c:pt>
                <c:pt idx="6142">
                  <c:v>17.999999999999972</c:v>
                </c:pt>
                <c:pt idx="6143">
                  <c:v>17.999999999999972</c:v>
                </c:pt>
                <c:pt idx="6144">
                  <c:v>16.999999999999989</c:v>
                </c:pt>
                <c:pt idx="6145">
                  <c:v>17.000000000000082</c:v>
                </c:pt>
                <c:pt idx="6146">
                  <c:v>15.000000000000041</c:v>
                </c:pt>
                <c:pt idx="6147">
                  <c:v>18.999999999999989</c:v>
                </c:pt>
                <c:pt idx="6148">
                  <c:v>14.00000000000006</c:v>
                </c:pt>
                <c:pt idx="6149">
                  <c:v>18.99999999999995</c:v>
                </c:pt>
                <c:pt idx="6150">
                  <c:v>14.00000000000006</c:v>
                </c:pt>
                <c:pt idx="6151">
                  <c:v>16.999999999999989</c:v>
                </c:pt>
                <c:pt idx="6152">
                  <c:v>21</c:v>
                </c:pt>
                <c:pt idx="6153">
                  <c:v>16.999999999999989</c:v>
                </c:pt>
                <c:pt idx="6154">
                  <c:v>17.999999999999972</c:v>
                </c:pt>
                <c:pt idx="6155">
                  <c:v>18.00000000000006</c:v>
                </c:pt>
                <c:pt idx="6156">
                  <c:v>16.000000000000011</c:v>
                </c:pt>
                <c:pt idx="6157">
                  <c:v>15.000000000000041</c:v>
                </c:pt>
                <c:pt idx="6158">
                  <c:v>16.000000000000011</c:v>
                </c:pt>
                <c:pt idx="6159">
                  <c:v>17.000000000000082</c:v>
                </c:pt>
                <c:pt idx="6160">
                  <c:v>16.000000000000011</c:v>
                </c:pt>
                <c:pt idx="6161">
                  <c:v>16.000000000000011</c:v>
                </c:pt>
                <c:pt idx="6162">
                  <c:v>18.99999999999995</c:v>
                </c:pt>
                <c:pt idx="6163">
                  <c:v>15.999999999999931</c:v>
                </c:pt>
                <c:pt idx="6164">
                  <c:v>16.000000000000011</c:v>
                </c:pt>
                <c:pt idx="6165">
                  <c:v>15.000000000000041</c:v>
                </c:pt>
                <c:pt idx="6166">
                  <c:v>16.000000000000011</c:v>
                </c:pt>
                <c:pt idx="6167">
                  <c:v>16.000000000000011</c:v>
                </c:pt>
                <c:pt idx="6168">
                  <c:v>16.999999999999989</c:v>
                </c:pt>
                <c:pt idx="6169">
                  <c:v>16.999999999999989</c:v>
                </c:pt>
                <c:pt idx="6170">
                  <c:v>16.000000000000011</c:v>
                </c:pt>
                <c:pt idx="6171">
                  <c:v>16.999999999999989</c:v>
                </c:pt>
                <c:pt idx="6172">
                  <c:v>14.99999999999995</c:v>
                </c:pt>
                <c:pt idx="6173">
                  <c:v>15.000000000000041</c:v>
                </c:pt>
                <c:pt idx="6174">
                  <c:v>16.000000000000011</c:v>
                </c:pt>
                <c:pt idx="6175">
                  <c:v>13.00000000000008</c:v>
                </c:pt>
                <c:pt idx="6176">
                  <c:v>16.000000000000011</c:v>
                </c:pt>
                <c:pt idx="6177">
                  <c:v>14.00000000000006</c:v>
                </c:pt>
                <c:pt idx="6178">
                  <c:v>13.99999999999997</c:v>
                </c:pt>
                <c:pt idx="6179">
                  <c:v>15.000000000000041</c:v>
                </c:pt>
                <c:pt idx="6180">
                  <c:v>14.00000000000006</c:v>
                </c:pt>
                <c:pt idx="6181">
                  <c:v>12.999999999999989</c:v>
                </c:pt>
                <c:pt idx="6182">
                  <c:v>16.000000000000011</c:v>
                </c:pt>
                <c:pt idx="6183">
                  <c:v>10.00000000000005</c:v>
                </c:pt>
                <c:pt idx="6184">
                  <c:v>14.99999999999995</c:v>
                </c:pt>
                <c:pt idx="6185">
                  <c:v>13.99999999999997</c:v>
                </c:pt>
                <c:pt idx="6186">
                  <c:v>12.999999999999989</c:v>
                </c:pt>
                <c:pt idx="6187">
                  <c:v>13.99999999999997</c:v>
                </c:pt>
                <c:pt idx="6188">
                  <c:v>13.99999999999997</c:v>
                </c:pt>
                <c:pt idx="6189">
                  <c:v>15.000000000000041</c:v>
                </c:pt>
                <c:pt idx="6190">
                  <c:v>15.000000000000041</c:v>
                </c:pt>
                <c:pt idx="6191">
                  <c:v>15.000000000000041</c:v>
                </c:pt>
                <c:pt idx="6192">
                  <c:v>16.000000000000011</c:v>
                </c:pt>
                <c:pt idx="6193">
                  <c:v>14.00000000000006</c:v>
                </c:pt>
                <c:pt idx="6194">
                  <c:v>16.000000000000011</c:v>
                </c:pt>
                <c:pt idx="6195">
                  <c:v>15.000000000000041</c:v>
                </c:pt>
                <c:pt idx="6196">
                  <c:v>16.999999999999989</c:v>
                </c:pt>
                <c:pt idx="6197">
                  <c:v>21.000000000000089</c:v>
                </c:pt>
                <c:pt idx="6198">
                  <c:v>21</c:v>
                </c:pt>
                <c:pt idx="6199">
                  <c:v>16.999999999999989</c:v>
                </c:pt>
                <c:pt idx="6200">
                  <c:v>17.999999999999972</c:v>
                </c:pt>
                <c:pt idx="6201">
                  <c:v>16.999999999999989</c:v>
                </c:pt>
                <c:pt idx="6202">
                  <c:v>16.999999999999989</c:v>
                </c:pt>
                <c:pt idx="6203">
                  <c:v>13.99999999999997</c:v>
                </c:pt>
                <c:pt idx="6204">
                  <c:v>15.000000000000041</c:v>
                </c:pt>
                <c:pt idx="6205">
                  <c:v>16.000000000000011</c:v>
                </c:pt>
                <c:pt idx="6206">
                  <c:v>16.000000000000011</c:v>
                </c:pt>
                <c:pt idx="6207">
                  <c:v>16.000000000000011</c:v>
                </c:pt>
                <c:pt idx="6208">
                  <c:v>15.000000000000041</c:v>
                </c:pt>
                <c:pt idx="6209">
                  <c:v>14.00000000000006</c:v>
                </c:pt>
                <c:pt idx="6210">
                  <c:v>12.999999999999989</c:v>
                </c:pt>
                <c:pt idx="6211">
                  <c:v>12.000000000000011</c:v>
                </c:pt>
                <c:pt idx="6212">
                  <c:v>16.999999999999989</c:v>
                </c:pt>
                <c:pt idx="6213">
                  <c:v>16.999999999999989</c:v>
                </c:pt>
                <c:pt idx="6214">
                  <c:v>16.000000000000011</c:v>
                </c:pt>
                <c:pt idx="6215">
                  <c:v>16.000000000000011</c:v>
                </c:pt>
                <c:pt idx="6216">
                  <c:v>16.999999999999989</c:v>
                </c:pt>
                <c:pt idx="6217">
                  <c:v>16.000000000000011</c:v>
                </c:pt>
                <c:pt idx="6218">
                  <c:v>15.000000000000041</c:v>
                </c:pt>
                <c:pt idx="6219">
                  <c:v>16.000000000000011</c:v>
                </c:pt>
                <c:pt idx="6220">
                  <c:v>15.000000000000041</c:v>
                </c:pt>
                <c:pt idx="6221">
                  <c:v>16.000000000000011</c:v>
                </c:pt>
                <c:pt idx="6222">
                  <c:v>17.999999999999972</c:v>
                </c:pt>
                <c:pt idx="6223">
                  <c:v>16.999999999999989</c:v>
                </c:pt>
                <c:pt idx="6224">
                  <c:v>14.99999999999995</c:v>
                </c:pt>
                <c:pt idx="6225">
                  <c:v>15.000000000000041</c:v>
                </c:pt>
                <c:pt idx="6226">
                  <c:v>14.99999999999995</c:v>
                </c:pt>
                <c:pt idx="6227">
                  <c:v>14.00000000000006</c:v>
                </c:pt>
                <c:pt idx="6228">
                  <c:v>16.000000000000011</c:v>
                </c:pt>
                <c:pt idx="6229">
                  <c:v>16.000000000000011</c:v>
                </c:pt>
                <c:pt idx="6230">
                  <c:v>15.000000000000041</c:v>
                </c:pt>
                <c:pt idx="6231">
                  <c:v>16.000000000000011</c:v>
                </c:pt>
                <c:pt idx="6232">
                  <c:v>16.000000000000011</c:v>
                </c:pt>
                <c:pt idx="6233">
                  <c:v>16.000000000000011</c:v>
                </c:pt>
                <c:pt idx="6234">
                  <c:v>16.000000000000011</c:v>
                </c:pt>
                <c:pt idx="6235">
                  <c:v>16.999999999999989</c:v>
                </c:pt>
                <c:pt idx="6236">
                  <c:v>16.999999999999989</c:v>
                </c:pt>
                <c:pt idx="6237">
                  <c:v>16.000000000000011</c:v>
                </c:pt>
                <c:pt idx="6238">
                  <c:v>16.000000000000011</c:v>
                </c:pt>
                <c:pt idx="6239">
                  <c:v>16.999999999999989</c:v>
                </c:pt>
                <c:pt idx="6240">
                  <c:v>16.000000000000011</c:v>
                </c:pt>
                <c:pt idx="6241">
                  <c:v>16.999999999999989</c:v>
                </c:pt>
                <c:pt idx="6242">
                  <c:v>15.000000000000041</c:v>
                </c:pt>
                <c:pt idx="6243">
                  <c:v>15.000000000000041</c:v>
                </c:pt>
                <c:pt idx="6244">
                  <c:v>16.999999999999989</c:v>
                </c:pt>
                <c:pt idx="6245">
                  <c:v>17.999999999999972</c:v>
                </c:pt>
                <c:pt idx="6246">
                  <c:v>16.000000000000011</c:v>
                </c:pt>
                <c:pt idx="6247">
                  <c:v>16.999999999999989</c:v>
                </c:pt>
                <c:pt idx="6248">
                  <c:v>16.999999999999989</c:v>
                </c:pt>
                <c:pt idx="6249">
                  <c:v>16.999999999999989</c:v>
                </c:pt>
                <c:pt idx="6250">
                  <c:v>17.999999999999972</c:v>
                </c:pt>
                <c:pt idx="6251">
                  <c:v>16.999999999999989</c:v>
                </c:pt>
                <c:pt idx="6252">
                  <c:v>20.000000000000021</c:v>
                </c:pt>
                <c:pt idx="6253">
                  <c:v>20.000000000000021</c:v>
                </c:pt>
                <c:pt idx="6254">
                  <c:v>18.99999999999995</c:v>
                </c:pt>
                <c:pt idx="6255">
                  <c:v>18.99999999999995</c:v>
                </c:pt>
                <c:pt idx="6259">
                  <c:v>19.000000000000039</c:v>
                </c:pt>
                <c:pt idx="6260">
                  <c:v>13.99999999999997</c:v>
                </c:pt>
                <c:pt idx="6263">
                  <c:v>15.999999999999931</c:v>
                </c:pt>
                <c:pt idx="6264">
                  <c:v>15.000000000000041</c:v>
                </c:pt>
                <c:pt idx="6265">
                  <c:v>14.00000000000006</c:v>
                </c:pt>
                <c:pt idx="6266">
                  <c:v>12.999999999999989</c:v>
                </c:pt>
                <c:pt idx="6267">
                  <c:v>12.000000000000011</c:v>
                </c:pt>
                <c:pt idx="6268">
                  <c:v>12.000000000000011</c:v>
                </c:pt>
                <c:pt idx="6269">
                  <c:v>13.99999999999997</c:v>
                </c:pt>
                <c:pt idx="6270">
                  <c:v>13.99999999999997</c:v>
                </c:pt>
                <c:pt idx="6271">
                  <c:v>15.000000000000041</c:v>
                </c:pt>
                <c:pt idx="6272">
                  <c:v>14.99999999999995</c:v>
                </c:pt>
                <c:pt idx="6273">
                  <c:v>13.99999999999997</c:v>
                </c:pt>
                <c:pt idx="6274">
                  <c:v>14.99999999999995</c:v>
                </c:pt>
                <c:pt idx="6275">
                  <c:v>14.00000000000006</c:v>
                </c:pt>
                <c:pt idx="6276">
                  <c:v>16.000000000000011</c:v>
                </c:pt>
                <c:pt idx="6277">
                  <c:v>14.99999999999995</c:v>
                </c:pt>
                <c:pt idx="6278">
                  <c:v>16.000000000000011</c:v>
                </c:pt>
                <c:pt idx="6279">
                  <c:v>16.999999999999989</c:v>
                </c:pt>
                <c:pt idx="6280">
                  <c:v>13.99999999999997</c:v>
                </c:pt>
                <c:pt idx="6281">
                  <c:v>15.000000000000041</c:v>
                </c:pt>
                <c:pt idx="6282">
                  <c:v>16.000000000000011</c:v>
                </c:pt>
                <c:pt idx="6283">
                  <c:v>16.000000000000011</c:v>
                </c:pt>
                <c:pt idx="6284">
                  <c:v>15.000000000000041</c:v>
                </c:pt>
                <c:pt idx="6285">
                  <c:v>14.00000000000006</c:v>
                </c:pt>
                <c:pt idx="6286">
                  <c:v>23.000000000000039</c:v>
                </c:pt>
                <c:pt idx="6287">
                  <c:v>23.000000000000039</c:v>
                </c:pt>
                <c:pt idx="6288">
                  <c:v>21</c:v>
                </c:pt>
                <c:pt idx="6289">
                  <c:v>25</c:v>
                </c:pt>
                <c:pt idx="6290">
                  <c:v>25.999999999999979</c:v>
                </c:pt>
                <c:pt idx="6291">
                  <c:v>24.000000000000021</c:v>
                </c:pt>
                <c:pt idx="6292">
                  <c:v>24.000000000000021</c:v>
                </c:pt>
                <c:pt idx="6293">
                  <c:v>24.000000000000021</c:v>
                </c:pt>
                <c:pt idx="6294">
                  <c:v>25</c:v>
                </c:pt>
                <c:pt idx="6295">
                  <c:v>25</c:v>
                </c:pt>
                <c:pt idx="6296">
                  <c:v>24.000000000000021</c:v>
                </c:pt>
                <c:pt idx="6297">
                  <c:v>25</c:v>
                </c:pt>
                <c:pt idx="6298">
                  <c:v>24.000000000000021</c:v>
                </c:pt>
                <c:pt idx="6299">
                  <c:v>24.000000000000021</c:v>
                </c:pt>
                <c:pt idx="6300">
                  <c:v>24.000000000000021</c:v>
                </c:pt>
                <c:pt idx="6301">
                  <c:v>23.999999999999929</c:v>
                </c:pt>
                <c:pt idx="6302">
                  <c:v>25</c:v>
                </c:pt>
                <c:pt idx="6303">
                  <c:v>25</c:v>
                </c:pt>
                <c:pt idx="6304">
                  <c:v>26.000000000000071</c:v>
                </c:pt>
                <c:pt idx="6305">
                  <c:v>25</c:v>
                </c:pt>
                <c:pt idx="6306">
                  <c:v>25</c:v>
                </c:pt>
                <c:pt idx="6307">
                  <c:v>25</c:v>
                </c:pt>
                <c:pt idx="6308">
                  <c:v>19.999999999999929</c:v>
                </c:pt>
                <c:pt idx="6309">
                  <c:v>23.999999999999979</c:v>
                </c:pt>
                <c:pt idx="6310">
                  <c:v>24.000000000000021</c:v>
                </c:pt>
                <c:pt idx="6311">
                  <c:v>25.000000000000039</c:v>
                </c:pt>
                <c:pt idx="6312">
                  <c:v>24.000000000000021</c:v>
                </c:pt>
                <c:pt idx="6313">
                  <c:v>25</c:v>
                </c:pt>
                <c:pt idx="6314">
                  <c:v>27</c:v>
                </c:pt>
                <c:pt idx="6315">
                  <c:v>27</c:v>
                </c:pt>
                <c:pt idx="6316">
                  <c:v>25</c:v>
                </c:pt>
                <c:pt idx="6317">
                  <c:v>26.000000000000021</c:v>
                </c:pt>
                <c:pt idx="6318">
                  <c:v>25.999999999999979</c:v>
                </c:pt>
                <c:pt idx="6319">
                  <c:v>26.000000000000021</c:v>
                </c:pt>
                <c:pt idx="6320">
                  <c:v>27</c:v>
                </c:pt>
                <c:pt idx="6321">
                  <c:v>25.999999999999979</c:v>
                </c:pt>
                <c:pt idx="6322">
                  <c:v>25.999999999999979</c:v>
                </c:pt>
                <c:pt idx="6323">
                  <c:v>27.999999999999979</c:v>
                </c:pt>
                <c:pt idx="6324">
                  <c:v>29</c:v>
                </c:pt>
                <c:pt idx="6325">
                  <c:v>27.00000000000005</c:v>
                </c:pt>
                <c:pt idx="6326">
                  <c:v>27.00000000000005</c:v>
                </c:pt>
                <c:pt idx="6327">
                  <c:v>26.000000000000021</c:v>
                </c:pt>
                <c:pt idx="6328">
                  <c:v>28.999999999999961</c:v>
                </c:pt>
                <c:pt idx="6329">
                  <c:v>27.00000000000005</c:v>
                </c:pt>
                <c:pt idx="6330">
                  <c:v>26.000000000000071</c:v>
                </c:pt>
                <c:pt idx="6331">
                  <c:v>25.999999999999979</c:v>
                </c:pt>
                <c:pt idx="6332">
                  <c:v>25.999999999999979</c:v>
                </c:pt>
                <c:pt idx="6335">
                  <c:v>26.000000000000071</c:v>
                </c:pt>
                <c:pt idx="6336">
                  <c:v>26.999999999999961</c:v>
                </c:pt>
                <c:pt idx="6337">
                  <c:v>25</c:v>
                </c:pt>
                <c:pt idx="6338">
                  <c:v>23.999999999999929</c:v>
                </c:pt>
                <c:pt idx="6339">
                  <c:v>25</c:v>
                </c:pt>
                <c:pt idx="6340">
                  <c:v>25</c:v>
                </c:pt>
                <c:pt idx="6341">
                  <c:v>25</c:v>
                </c:pt>
                <c:pt idx="6342">
                  <c:v>24.000000000000021</c:v>
                </c:pt>
                <c:pt idx="6343">
                  <c:v>25</c:v>
                </c:pt>
                <c:pt idx="6344">
                  <c:v>24.000000000000021</c:v>
                </c:pt>
                <c:pt idx="6345">
                  <c:v>25</c:v>
                </c:pt>
                <c:pt idx="6346">
                  <c:v>25</c:v>
                </c:pt>
                <c:pt idx="6347">
                  <c:v>25</c:v>
                </c:pt>
                <c:pt idx="6348">
                  <c:v>24.000000000000021</c:v>
                </c:pt>
                <c:pt idx="6349">
                  <c:v>23.999999999999929</c:v>
                </c:pt>
                <c:pt idx="6350">
                  <c:v>24.000000000000021</c:v>
                </c:pt>
                <c:pt idx="6351">
                  <c:v>24.000000000000021</c:v>
                </c:pt>
                <c:pt idx="6352">
                  <c:v>25</c:v>
                </c:pt>
                <c:pt idx="6353">
                  <c:v>27.00000000000005</c:v>
                </c:pt>
                <c:pt idx="6354">
                  <c:v>25</c:v>
                </c:pt>
                <c:pt idx="6355">
                  <c:v>23.999999999999929</c:v>
                </c:pt>
                <c:pt idx="6356">
                  <c:v>25</c:v>
                </c:pt>
                <c:pt idx="6357">
                  <c:v>23.000000000000039</c:v>
                </c:pt>
                <c:pt idx="6358">
                  <c:v>23.000000000000039</c:v>
                </c:pt>
                <c:pt idx="6359">
                  <c:v>23.000000000000039</c:v>
                </c:pt>
                <c:pt idx="6360">
                  <c:v>24.000000000000021</c:v>
                </c:pt>
                <c:pt idx="6361">
                  <c:v>23.000000000000039</c:v>
                </c:pt>
                <c:pt idx="6362">
                  <c:v>24.000000000000021</c:v>
                </c:pt>
                <c:pt idx="6363">
                  <c:v>23.000000000000039</c:v>
                </c:pt>
                <c:pt idx="6364">
                  <c:v>24.000000000000021</c:v>
                </c:pt>
                <c:pt idx="6365">
                  <c:v>24.000000000000021</c:v>
                </c:pt>
                <c:pt idx="6366">
                  <c:v>21.999999999999979</c:v>
                </c:pt>
                <c:pt idx="6367">
                  <c:v>22.00000000000006</c:v>
                </c:pt>
                <c:pt idx="6368">
                  <c:v>23.000000000000039</c:v>
                </c:pt>
                <c:pt idx="6369">
                  <c:v>27.00000000000005</c:v>
                </c:pt>
                <c:pt idx="6370">
                  <c:v>25</c:v>
                </c:pt>
                <c:pt idx="6371">
                  <c:v>24.000000000000021</c:v>
                </c:pt>
                <c:pt idx="6372">
                  <c:v>24.000000000000021</c:v>
                </c:pt>
                <c:pt idx="6373">
                  <c:v>24.000000000000021</c:v>
                </c:pt>
                <c:pt idx="6374">
                  <c:v>23.000000000000039</c:v>
                </c:pt>
                <c:pt idx="6375">
                  <c:v>22.99999999999995</c:v>
                </c:pt>
                <c:pt idx="6376">
                  <c:v>24.000000000000021</c:v>
                </c:pt>
                <c:pt idx="6377">
                  <c:v>24.000000000000021</c:v>
                </c:pt>
                <c:pt idx="6378">
                  <c:v>23.999999999999929</c:v>
                </c:pt>
                <c:pt idx="6379">
                  <c:v>21.999999999999979</c:v>
                </c:pt>
                <c:pt idx="6380">
                  <c:v>19.000000000000039</c:v>
                </c:pt>
                <c:pt idx="6381">
                  <c:v>22.99999999999995</c:v>
                </c:pt>
                <c:pt idx="6382">
                  <c:v>23.000000000000039</c:v>
                </c:pt>
                <c:pt idx="6383">
                  <c:v>21.999999999999979</c:v>
                </c:pt>
                <c:pt idx="6384">
                  <c:v>22.00000000000006</c:v>
                </c:pt>
                <c:pt idx="6385">
                  <c:v>21.999999999999979</c:v>
                </c:pt>
                <c:pt idx="6386">
                  <c:v>24.000000000000021</c:v>
                </c:pt>
                <c:pt idx="6387">
                  <c:v>22.00000000000006</c:v>
                </c:pt>
                <c:pt idx="6388">
                  <c:v>24.000000000000021</c:v>
                </c:pt>
                <c:pt idx="6389">
                  <c:v>24.000000000000021</c:v>
                </c:pt>
                <c:pt idx="6390">
                  <c:v>24.000000000000021</c:v>
                </c:pt>
                <c:pt idx="6391">
                  <c:v>24.000000000000021</c:v>
                </c:pt>
                <c:pt idx="6392">
                  <c:v>19.000000000000039</c:v>
                </c:pt>
                <c:pt idx="6393">
                  <c:v>19.000000000000039</c:v>
                </c:pt>
                <c:pt idx="6394">
                  <c:v>21</c:v>
                </c:pt>
                <c:pt idx="6395">
                  <c:v>18.99999999999995</c:v>
                </c:pt>
                <c:pt idx="6396">
                  <c:v>20.000000000000021</c:v>
                </c:pt>
                <c:pt idx="6397">
                  <c:v>21</c:v>
                </c:pt>
                <c:pt idx="6398">
                  <c:v>20.000000000000021</c:v>
                </c:pt>
                <c:pt idx="6399">
                  <c:v>21</c:v>
                </c:pt>
                <c:pt idx="6400">
                  <c:v>21</c:v>
                </c:pt>
                <c:pt idx="6401">
                  <c:v>21</c:v>
                </c:pt>
                <c:pt idx="6402">
                  <c:v>21</c:v>
                </c:pt>
                <c:pt idx="6403">
                  <c:v>18.99999999999995</c:v>
                </c:pt>
                <c:pt idx="6404">
                  <c:v>19.999999999999929</c:v>
                </c:pt>
                <c:pt idx="6405">
                  <c:v>21.999999999999979</c:v>
                </c:pt>
                <c:pt idx="6406">
                  <c:v>21</c:v>
                </c:pt>
                <c:pt idx="6407">
                  <c:v>20.000000000000021</c:v>
                </c:pt>
                <c:pt idx="6408">
                  <c:v>20.000000000000021</c:v>
                </c:pt>
                <c:pt idx="6409">
                  <c:v>19.999999999999929</c:v>
                </c:pt>
                <c:pt idx="6410">
                  <c:v>21</c:v>
                </c:pt>
                <c:pt idx="6411">
                  <c:v>20.000000000000021</c:v>
                </c:pt>
                <c:pt idx="6412">
                  <c:v>18.99999999999995</c:v>
                </c:pt>
                <c:pt idx="6413">
                  <c:v>19.999999999999929</c:v>
                </c:pt>
                <c:pt idx="6414">
                  <c:v>16.999999999999989</c:v>
                </c:pt>
                <c:pt idx="6415">
                  <c:v>18.99999999999995</c:v>
                </c:pt>
                <c:pt idx="6416">
                  <c:v>20.000000000000021</c:v>
                </c:pt>
                <c:pt idx="6417">
                  <c:v>19.999999999999929</c:v>
                </c:pt>
                <c:pt idx="6418">
                  <c:v>16.999999999999989</c:v>
                </c:pt>
                <c:pt idx="6419">
                  <c:v>19.000000000000039</c:v>
                </c:pt>
                <c:pt idx="6420">
                  <c:v>20.000000000000021</c:v>
                </c:pt>
                <c:pt idx="6421">
                  <c:v>18.99999999999995</c:v>
                </c:pt>
                <c:pt idx="6422">
                  <c:v>18.99999999999995</c:v>
                </c:pt>
                <c:pt idx="6423">
                  <c:v>20.000000000000021</c:v>
                </c:pt>
                <c:pt idx="6424">
                  <c:v>21</c:v>
                </c:pt>
                <c:pt idx="6425">
                  <c:v>20.000000000000021</c:v>
                </c:pt>
                <c:pt idx="6426">
                  <c:v>21</c:v>
                </c:pt>
                <c:pt idx="6427">
                  <c:v>20.000000000000021</c:v>
                </c:pt>
                <c:pt idx="6428">
                  <c:v>21</c:v>
                </c:pt>
                <c:pt idx="6429">
                  <c:v>21</c:v>
                </c:pt>
                <c:pt idx="6430">
                  <c:v>20.000000000000021</c:v>
                </c:pt>
                <c:pt idx="6431">
                  <c:v>21</c:v>
                </c:pt>
                <c:pt idx="6432">
                  <c:v>20.000000000000021</c:v>
                </c:pt>
                <c:pt idx="6433">
                  <c:v>21</c:v>
                </c:pt>
                <c:pt idx="6434">
                  <c:v>19.000000000000039</c:v>
                </c:pt>
                <c:pt idx="6435">
                  <c:v>19.000000000000039</c:v>
                </c:pt>
                <c:pt idx="6436">
                  <c:v>24.000000000000021</c:v>
                </c:pt>
                <c:pt idx="6437">
                  <c:v>25</c:v>
                </c:pt>
                <c:pt idx="6438">
                  <c:v>26.000000000000071</c:v>
                </c:pt>
                <c:pt idx="6439">
                  <c:v>23.000000000000039</c:v>
                </c:pt>
                <c:pt idx="6440">
                  <c:v>25</c:v>
                </c:pt>
                <c:pt idx="6441">
                  <c:v>24.000000000000021</c:v>
                </c:pt>
                <c:pt idx="6442">
                  <c:v>23.999999999999929</c:v>
                </c:pt>
                <c:pt idx="6443">
                  <c:v>21.999999999999979</c:v>
                </c:pt>
                <c:pt idx="6444">
                  <c:v>23.000000000000039</c:v>
                </c:pt>
                <c:pt idx="6445">
                  <c:v>21.999999999999979</c:v>
                </c:pt>
                <c:pt idx="6446">
                  <c:v>24.000000000000021</c:v>
                </c:pt>
                <c:pt idx="6447">
                  <c:v>22.00000000000006</c:v>
                </c:pt>
                <c:pt idx="6448">
                  <c:v>24.000000000000021</c:v>
                </c:pt>
                <c:pt idx="6449">
                  <c:v>23.000000000000039</c:v>
                </c:pt>
                <c:pt idx="6450">
                  <c:v>23.000000000000039</c:v>
                </c:pt>
                <c:pt idx="6451">
                  <c:v>23.000000000000039</c:v>
                </c:pt>
                <c:pt idx="6452">
                  <c:v>22.000000000000021</c:v>
                </c:pt>
                <c:pt idx="6453">
                  <c:v>23</c:v>
                </c:pt>
                <c:pt idx="6454">
                  <c:v>23</c:v>
                </c:pt>
                <c:pt idx="6455">
                  <c:v>23.000000000000039</c:v>
                </c:pt>
                <c:pt idx="6456">
                  <c:v>24.000000000000021</c:v>
                </c:pt>
                <c:pt idx="6457">
                  <c:v>24.000000000000021</c:v>
                </c:pt>
                <c:pt idx="6458">
                  <c:v>23.999999999999979</c:v>
                </c:pt>
                <c:pt idx="6459">
                  <c:v>25.999999999999979</c:v>
                </c:pt>
                <c:pt idx="6460">
                  <c:v>23.000000000000039</c:v>
                </c:pt>
                <c:pt idx="6461">
                  <c:v>25</c:v>
                </c:pt>
                <c:pt idx="6462">
                  <c:v>24.000000000000021</c:v>
                </c:pt>
                <c:pt idx="6463">
                  <c:v>22.00000000000006</c:v>
                </c:pt>
                <c:pt idx="6464">
                  <c:v>23</c:v>
                </c:pt>
                <c:pt idx="6465">
                  <c:v>23.999999999999979</c:v>
                </c:pt>
                <c:pt idx="6466">
                  <c:v>23.999999999999979</c:v>
                </c:pt>
                <c:pt idx="6467">
                  <c:v>22.99999999999995</c:v>
                </c:pt>
                <c:pt idx="6468">
                  <c:v>23</c:v>
                </c:pt>
                <c:pt idx="6469">
                  <c:v>22.99999999999995</c:v>
                </c:pt>
                <c:pt idx="6470">
                  <c:v>24.000000000000021</c:v>
                </c:pt>
                <c:pt idx="6471">
                  <c:v>22.000000000000021</c:v>
                </c:pt>
                <c:pt idx="6472">
                  <c:v>24.000000000000021</c:v>
                </c:pt>
                <c:pt idx="6473">
                  <c:v>23</c:v>
                </c:pt>
                <c:pt idx="6474">
                  <c:v>22.000000000000021</c:v>
                </c:pt>
                <c:pt idx="6475">
                  <c:v>23.000000000000039</c:v>
                </c:pt>
                <c:pt idx="6476">
                  <c:v>23</c:v>
                </c:pt>
                <c:pt idx="6477">
                  <c:v>23.999999999999979</c:v>
                </c:pt>
                <c:pt idx="6478">
                  <c:v>23</c:v>
                </c:pt>
                <c:pt idx="6479">
                  <c:v>22.000000000000021</c:v>
                </c:pt>
                <c:pt idx="6480">
                  <c:v>22.99999999999995</c:v>
                </c:pt>
                <c:pt idx="6481">
                  <c:v>23</c:v>
                </c:pt>
                <c:pt idx="6482">
                  <c:v>22.000000000000021</c:v>
                </c:pt>
                <c:pt idx="6483">
                  <c:v>25</c:v>
                </c:pt>
                <c:pt idx="6484">
                  <c:v>21.999999999999979</c:v>
                </c:pt>
                <c:pt idx="6485">
                  <c:v>21</c:v>
                </c:pt>
                <c:pt idx="6486">
                  <c:v>21.999999999999979</c:v>
                </c:pt>
                <c:pt idx="6487">
                  <c:v>20.000000000000021</c:v>
                </c:pt>
                <c:pt idx="6488">
                  <c:v>22.000000000000021</c:v>
                </c:pt>
                <c:pt idx="6489">
                  <c:v>21</c:v>
                </c:pt>
                <c:pt idx="6490">
                  <c:v>21.000000000000039</c:v>
                </c:pt>
                <c:pt idx="6491">
                  <c:v>23.000000000000039</c:v>
                </c:pt>
                <c:pt idx="6492">
                  <c:v>23.000000000000039</c:v>
                </c:pt>
                <c:pt idx="6493">
                  <c:v>21.999999999999979</c:v>
                </c:pt>
                <c:pt idx="6494">
                  <c:v>21</c:v>
                </c:pt>
                <c:pt idx="6495">
                  <c:v>21</c:v>
                </c:pt>
                <c:pt idx="6496">
                  <c:v>21.000000000000039</c:v>
                </c:pt>
                <c:pt idx="6497">
                  <c:v>21.999999999999979</c:v>
                </c:pt>
                <c:pt idx="6498">
                  <c:v>21</c:v>
                </c:pt>
                <c:pt idx="6499">
                  <c:v>24.000000000000021</c:v>
                </c:pt>
                <c:pt idx="6500">
                  <c:v>22.000000000000021</c:v>
                </c:pt>
                <c:pt idx="6501">
                  <c:v>20.000000000000021</c:v>
                </c:pt>
                <c:pt idx="6502">
                  <c:v>24.000000000000021</c:v>
                </c:pt>
                <c:pt idx="6503">
                  <c:v>20.000000000000021</c:v>
                </c:pt>
                <c:pt idx="6504">
                  <c:v>21</c:v>
                </c:pt>
                <c:pt idx="6505">
                  <c:v>21</c:v>
                </c:pt>
                <c:pt idx="6506">
                  <c:v>23</c:v>
                </c:pt>
                <c:pt idx="6507">
                  <c:v>19.999999999999972</c:v>
                </c:pt>
                <c:pt idx="6508">
                  <c:v>19.999999999999972</c:v>
                </c:pt>
                <c:pt idx="6509">
                  <c:v>21</c:v>
                </c:pt>
                <c:pt idx="6510">
                  <c:v>21.999999999999979</c:v>
                </c:pt>
                <c:pt idx="6511">
                  <c:v>19.999999999999972</c:v>
                </c:pt>
                <c:pt idx="6512">
                  <c:v>21</c:v>
                </c:pt>
                <c:pt idx="6513">
                  <c:v>22.000000000000021</c:v>
                </c:pt>
                <c:pt idx="6514">
                  <c:v>21</c:v>
                </c:pt>
                <c:pt idx="6515">
                  <c:v>23.000000000000039</c:v>
                </c:pt>
                <c:pt idx="6516">
                  <c:v>21.999999999999979</c:v>
                </c:pt>
                <c:pt idx="6517">
                  <c:v>21</c:v>
                </c:pt>
                <c:pt idx="6519">
                  <c:v>23.000000000000039</c:v>
                </c:pt>
                <c:pt idx="6520">
                  <c:v>21</c:v>
                </c:pt>
                <c:pt idx="6521">
                  <c:v>22.000000000000021</c:v>
                </c:pt>
                <c:pt idx="6522">
                  <c:v>18.999999999999989</c:v>
                </c:pt>
                <c:pt idx="6524">
                  <c:v>16.999999999999989</c:v>
                </c:pt>
                <c:pt idx="6525">
                  <c:v>16.000000000000011</c:v>
                </c:pt>
                <c:pt idx="6526">
                  <c:v>16.000000000000011</c:v>
                </c:pt>
                <c:pt idx="6527">
                  <c:v>13.00000000000003</c:v>
                </c:pt>
                <c:pt idx="6528">
                  <c:v>16.000000000000011</c:v>
                </c:pt>
                <c:pt idx="6529">
                  <c:v>14.999999999999989</c:v>
                </c:pt>
                <c:pt idx="6530">
                  <c:v>14.99999999999995</c:v>
                </c:pt>
                <c:pt idx="6531">
                  <c:v>15.000000000000041</c:v>
                </c:pt>
                <c:pt idx="6532">
                  <c:v>12.999999999999989</c:v>
                </c:pt>
                <c:pt idx="6533">
                  <c:v>15.99999999999997</c:v>
                </c:pt>
                <c:pt idx="6534">
                  <c:v>13.99999999999997</c:v>
                </c:pt>
                <c:pt idx="6535">
                  <c:v>14.000000000000011</c:v>
                </c:pt>
                <c:pt idx="6536">
                  <c:v>14.999999999999989</c:v>
                </c:pt>
                <c:pt idx="6537">
                  <c:v>14.999999999999989</c:v>
                </c:pt>
                <c:pt idx="6538">
                  <c:v>15.99999999999997</c:v>
                </c:pt>
                <c:pt idx="6539">
                  <c:v>14.000000000000011</c:v>
                </c:pt>
                <c:pt idx="6540">
                  <c:v>14.000000000000011</c:v>
                </c:pt>
                <c:pt idx="6541">
                  <c:v>14.999999999999989</c:v>
                </c:pt>
                <c:pt idx="6542">
                  <c:v>12.999999999999989</c:v>
                </c:pt>
                <c:pt idx="6543">
                  <c:v>14.000000000000011</c:v>
                </c:pt>
                <c:pt idx="6544">
                  <c:v>12.999999999999989</c:v>
                </c:pt>
                <c:pt idx="6545">
                  <c:v>14.000000000000011</c:v>
                </c:pt>
                <c:pt idx="6546">
                  <c:v>13.00000000000003</c:v>
                </c:pt>
                <c:pt idx="6547">
                  <c:v>14.000000000000011</c:v>
                </c:pt>
                <c:pt idx="6548">
                  <c:v>10.999999999999989</c:v>
                </c:pt>
                <c:pt idx="6549">
                  <c:v>12.999999999999989</c:v>
                </c:pt>
                <c:pt idx="6550">
                  <c:v>12.000000000000011</c:v>
                </c:pt>
                <c:pt idx="6551">
                  <c:v>12.999999999999989</c:v>
                </c:pt>
                <c:pt idx="6552">
                  <c:v>13.99999999999997</c:v>
                </c:pt>
                <c:pt idx="6553">
                  <c:v>14.000000000000011</c:v>
                </c:pt>
                <c:pt idx="6554">
                  <c:v>12.999999999999989</c:v>
                </c:pt>
                <c:pt idx="6555">
                  <c:v>14.999999999999989</c:v>
                </c:pt>
                <c:pt idx="6556">
                  <c:v>13.99999999999997</c:v>
                </c:pt>
                <c:pt idx="6557">
                  <c:v>14.999999999999989</c:v>
                </c:pt>
                <c:pt idx="6558">
                  <c:v>14.000000000000011</c:v>
                </c:pt>
                <c:pt idx="6559">
                  <c:v>14.000000000000011</c:v>
                </c:pt>
                <c:pt idx="6560">
                  <c:v>14.000000000000011</c:v>
                </c:pt>
                <c:pt idx="6561">
                  <c:v>12.000000000000011</c:v>
                </c:pt>
                <c:pt idx="6562">
                  <c:v>12.000000000000011</c:v>
                </c:pt>
                <c:pt idx="6563">
                  <c:v>14.000000000000011</c:v>
                </c:pt>
                <c:pt idx="6564">
                  <c:v>13.99999999999997</c:v>
                </c:pt>
                <c:pt idx="6565">
                  <c:v>14.999999999999989</c:v>
                </c:pt>
                <c:pt idx="6566">
                  <c:v>16.999999999999989</c:v>
                </c:pt>
                <c:pt idx="6567">
                  <c:v>12.999999999999989</c:v>
                </c:pt>
                <c:pt idx="6568">
                  <c:v>10.999999999999989</c:v>
                </c:pt>
                <c:pt idx="6569">
                  <c:v>14.999999999999989</c:v>
                </c:pt>
                <c:pt idx="6570">
                  <c:v>14.000000000000011</c:v>
                </c:pt>
                <c:pt idx="6571">
                  <c:v>16.999999999999989</c:v>
                </c:pt>
                <c:pt idx="6572">
                  <c:v>13.00000000000003</c:v>
                </c:pt>
                <c:pt idx="6573">
                  <c:v>14.000000000000011</c:v>
                </c:pt>
                <c:pt idx="6574">
                  <c:v>12.999999999999989</c:v>
                </c:pt>
                <c:pt idx="6575">
                  <c:v>11.00000000000003</c:v>
                </c:pt>
                <c:pt idx="6576">
                  <c:v>12.999999999999989</c:v>
                </c:pt>
                <c:pt idx="6577">
                  <c:v>12.999999999999989</c:v>
                </c:pt>
                <c:pt idx="6578">
                  <c:v>15.000000000000041</c:v>
                </c:pt>
                <c:pt idx="6579">
                  <c:v>14.000000000000011</c:v>
                </c:pt>
                <c:pt idx="6580">
                  <c:v>14.999999999999989</c:v>
                </c:pt>
                <c:pt idx="6581">
                  <c:v>16.999999999999989</c:v>
                </c:pt>
                <c:pt idx="6582">
                  <c:v>12.999999999999989</c:v>
                </c:pt>
                <c:pt idx="6585">
                  <c:v>14.999999999999989</c:v>
                </c:pt>
                <c:pt idx="6586">
                  <c:v>16.000000000000011</c:v>
                </c:pt>
                <c:pt idx="6587">
                  <c:v>14.999999999999989</c:v>
                </c:pt>
                <c:pt idx="6588">
                  <c:v>16.000000000000011</c:v>
                </c:pt>
                <c:pt idx="6589">
                  <c:v>14.999999999999989</c:v>
                </c:pt>
                <c:pt idx="6590">
                  <c:v>16.000000000000011</c:v>
                </c:pt>
                <c:pt idx="6591">
                  <c:v>13.99999999999997</c:v>
                </c:pt>
                <c:pt idx="6592">
                  <c:v>12.999999999999989</c:v>
                </c:pt>
                <c:pt idx="6593">
                  <c:v>16.000000000000011</c:v>
                </c:pt>
                <c:pt idx="6594">
                  <c:v>16.000000000000011</c:v>
                </c:pt>
                <c:pt idx="6595">
                  <c:v>16.999999999999989</c:v>
                </c:pt>
                <c:pt idx="6596">
                  <c:v>16.000000000000011</c:v>
                </c:pt>
                <c:pt idx="6597">
                  <c:v>16.999999999999989</c:v>
                </c:pt>
                <c:pt idx="6598">
                  <c:v>18.000000000000011</c:v>
                </c:pt>
                <c:pt idx="6599">
                  <c:v>18.999999999999989</c:v>
                </c:pt>
                <c:pt idx="6600">
                  <c:v>16.999999999999989</c:v>
                </c:pt>
                <c:pt idx="6601">
                  <c:v>18.999999999999989</c:v>
                </c:pt>
                <c:pt idx="6602">
                  <c:v>20.000000000000021</c:v>
                </c:pt>
                <c:pt idx="6603">
                  <c:v>16.999999999999989</c:v>
                </c:pt>
                <c:pt idx="6604">
                  <c:v>16.999999999999989</c:v>
                </c:pt>
                <c:pt idx="6605">
                  <c:v>18.000000000000011</c:v>
                </c:pt>
                <c:pt idx="6606">
                  <c:v>18.000000000000011</c:v>
                </c:pt>
                <c:pt idx="6607">
                  <c:v>19.000000000000039</c:v>
                </c:pt>
                <c:pt idx="6608">
                  <c:v>22.000000000000021</c:v>
                </c:pt>
                <c:pt idx="6609">
                  <c:v>20.000000000000021</c:v>
                </c:pt>
                <c:pt idx="6610">
                  <c:v>18.999999999999989</c:v>
                </c:pt>
                <c:pt idx="6611">
                  <c:v>25</c:v>
                </c:pt>
                <c:pt idx="6612">
                  <c:v>25</c:v>
                </c:pt>
                <c:pt idx="6613">
                  <c:v>26.000000000000021</c:v>
                </c:pt>
                <c:pt idx="6614">
                  <c:v>23.999999999999979</c:v>
                </c:pt>
                <c:pt idx="6615">
                  <c:v>23</c:v>
                </c:pt>
                <c:pt idx="6616">
                  <c:v>23</c:v>
                </c:pt>
                <c:pt idx="6617">
                  <c:v>23.999999999999979</c:v>
                </c:pt>
                <c:pt idx="6618">
                  <c:v>25</c:v>
                </c:pt>
                <c:pt idx="6619">
                  <c:v>23.000000000000039</c:v>
                </c:pt>
                <c:pt idx="6620">
                  <c:v>25.999999999999979</c:v>
                </c:pt>
                <c:pt idx="6621">
                  <c:v>23.999999999999979</c:v>
                </c:pt>
                <c:pt idx="6622">
                  <c:v>25</c:v>
                </c:pt>
                <c:pt idx="6623">
                  <c:v>26.000000000000021</c:v>
                </c:pt>
                <c:pt idx="6624">
                  <c:v>23</c:v>
                </c:pt>
                <c:pt idx="6625">
                  <c:v>27.999999999999979</c:v>
                </c:pt>
                <c:pt idx="6626">
                  <c:v>27</c:v>
                </c:pt>
                <c:pt idx="6627">
                  <c:v>25.999999999999979</c:v>
                </c:pt>
                <c:pt idx="6628">
                  <c:v>27.999999999999979</c:v>
                </c:pt>
                <c:pt idx="6629">
                  <c:v>27.999999999999979</c:v>
                </c:pt>
                <c:pt idx="6630">
                  <c:v>29</c:v>
                </c:pt>
                <c:pt idx="6631">
                  <c:v>27</c:v>
                </c:pt>
                <c:pt idx="6632">
                  <c:v>29</c:v>
                </c:pt>
                <c:pt idx="6633">
                  <c:v>27.999999999999979</c:v>
                </c:pt>
                <c:pt idx="6634">
                  <c:v>29</c:v>
                </c:pt>
                <c:pt idx="6635">
                  <c:v>29</c:v>
                </c:pt>
                <c:pt idx="6636">
                  <c:v>29</c:v>
                </c:pt>
                <c:pt idx="6637">
                  <c:v>28.000000000000021</c:v>
                </c:pt>
                <c:pt idx="6638">
                  <c:v>28.000000000000021</c:v>
                </c:pt>
                <c:pt idx="6639">
                  <c:v>27.999999999999979</c:v>
                </c:pt>
                <c:pt idx="6640">
                  <c:v>27</c:v>
                </c:pt>
                <c:pt idx="6641">
                  <c:v>31.000000000000011</c:v>
                </c:pt>
                <c:pt idx="6642">
                  <c:v>25.999999999999979</c:v>
                </c:pt>
                <c:pt idx="6643">
                  <c:v>29</c:v>
                </c:pt>
                <c:pt idx="6644">
                  <c:v>27.999999999999979</c:v>
                </c:pt>
                <c:pt idx="6645">
                  <c:v>29</c:v>
                </c:pt>
                <c:pt idx="6646">
                  <c:v>27.999999999999979</c:v>
                </c:pt>
                <c:pt idx="6647">
                  <c:v>26.000000000000021</c:v>
                </c:pt>
                <c:pt idx="6648">
                  <c:v>27</c:v>
                </c:pt>
                <c:pt idx="6649">
                  <c:v>25.999999999999979</c:v>
                </c:pt>
                <c:pt idx="6650">
                  <c:v>28.000000000000021</c:v>
                </c:pt>
                <c:pt idx="6651">
                  <c:v>26.000000000000021</c:v>
                </c:pt>
                <c:pt idx="6652">
                  <c:v>27.999999999999979</c:v>
                </c:pt>
                <c:pt idx="6653">
                  <c:v>25</c:v>
                </c:pt>
                <c:pt idx="6654">
                  <c:v>25.999999999999979</c:v>
                </c:pt>
                <c:pt idx="6655">
                  <c:v>22.000000000000021</c:v>
                </c:pt>
                <c:pt idx="6656">
                  <c:v>23</c:v>
                </c:pt>
                <c:pt idx="6657">
                  <c:v>28.000000000000021</c:v>
                </c:pt>
                <c:pt idx="6658">
                  <c:v>23</c:v>
                </c:pt>
                <c:pt idx="6659">
                  <c:v>25</c:v>
                </c:pt>
                <c:pt idx="6660">
                  <c:v>23</c:v>
                </c:pt>
                <c:pt idx="6661">
                  <c:v>23.999999999999979</c:v>
                </c:pt>
                <c:pt idx="6662">
                  <c:v>23.999999999999979</c:v>
                </c:pt>
                <c:pt idx="6663">
                  <c:v>23.000000000000039</c:v>
                </c:pt>
                <c:pt idx="6664">
                  <c:v>21.999999999999979</c:v>
                </c:pt>
                <c:pt idx="6665">
                  <c:v>21.999999999999979</c:v>
                </c:pt>
                <c:pt idx="6666">
                  <c:v>23.000000000000039</c:v>
                </c:pt>
                <c:pt idx="6667">
                  <c:v>23</c:v>
                </c:pt>
                <c:pt idx="6668">
                  <c:v>21</c:v>
                </c:pt>
                <c:pt idx="6669">
                  <c:v>21</c:v>
                </c:pt>
                <c:pt idx="6670">
                  <c:v>21.999999999999979</c:v>
                </c:pt>
                <c:pt idx="6671">
                  <c:v>23</c:v>
                </c:pt>
                <c:pt idx="6672">
                  <c:v>22.000000000000021</c:v>
                </c:pt>
                <c:pt idx="6673">
                  <c:v>21.999999999999979</c:v>
                </c:pt>
                <c:pt idx="6674">
                  <c:v>22.000000000000021</c:v>
                </c:pt>
                <c:pt idx="6675">
                  <c:v>22.99999999999995</c:v>
                </c:pt>
                <c:pt idx="6676">
                  <c:v>21.000000000000039</c:v>
                </c:pt>
                <c:pt idx="6677">
                  <c:v>19.999999999999972</c:v>
                </c:pt>
                <c:pt idx="6678">
                  <c:v>22.000000000000021</c:v>
                </c:pt>
                <c:pt idx="6679">
                  <c:v>21</c:v>
                </c:pt>
                <c:pt idx="6680">
                  <c:v>22.000000000000021</c:v>
                </c:pt>
                <c:pt idx="6681">
                  <c:v>22.000000000000021</c:v>
                </c:pt>
                <c:pt idx="6682">
                  <c:v>21</c:v>
                </c:pt>
                <c:pt idx="6683">
                  <c:v>21.999999999999979</c:v>
                </c:pt>
                <c:pt idx="6684">
                  <c:v>22.000000000000021</c:v>
                </c:pt>
                <c:pt idx="6685">
                  <c:v>21.000000000000039</c:v>
                </c:pt>
                <c:pt idx="6686">
                  <c:v>21</c:v>
                </c:pt>
                <c:pt idx="6687">
                  <c:v>23</c:v>
                </c:pt>
                <c:pt idx="6688">
                  <c:v>23</c:v>
                </c:pt>
                <c:pt idx="6689">
                  <c:v>21.999999999999979</c:v>
                </c:pt>
                <c:pt idx="6690">
                  <c:v>22.000000000000021</c:v>
                </c:pt>
                <c:pt idx="6691">
                  <c:v>19.999999999999972</c:v>
                </c:pt>
                <c:pt idx="6692">
                  <c:v>22.000000000000021</c:v>
                </c:pt>
                <c:pt idx="6693">
                  <c:v>22.000000000000021</c:v>
                </c:pt>
                <c:pt idx="6694">
                  <c:v>21.999999999999979</c:v>
                </c:pt>
                <c:pt idx="6695">
                  <c:v>22.000000000000021</c:v>
                </c:pt>
                <c:pt idx="6696">
                  <c:v>21</c:v>
                </c:pt>
                <c:pt idx="6697">
                  <c:v>21</c:v>
                </c:pt>
                <c:pt idx="6698">
                  <c:v>23</c:v>
                </c:pt>
                <c:pt idx="6699">
                  <c:v>23</c:v>
                </c:pt>
                <c:pt idx="6700">
                  <c:v>23.000000000000039</c:v>
                </c:pt>
                <c:pt idx="6701">
                  <c:v>23.000000000000039</c:v>
                </c:pt>
                <c:pt idx="6702">
                  <c:v>22.000000000000021</c:v>
                </c:pt>
                <c:pt idx="6703">
                  <c:v>22.000000000000021</c:v>
                </c:pt>
                <c:pt idx="6704">
                  <c:v>23.000000000000039</c:v>
                </c:pt>
                <c:pt idx="6705">
                  <c:v>22.000000000000021</c:v>
                </c:pt>
                <c:pt idx="6706">
                  <c:v>21.000000000000039</c:v>
                </c:pt>
                <c:pt idx="6707">
                  <c:v>21.999999999999979</c:v>
                </c:pt>
                <c:pt idx="6708">
                  <c:v>21</c:v>
                </c:pt>
                <c:pt idx="6709">
                  <c:v>21</c:v>
                </c:pt>
                <c:pt idx="6710">
                  <c:v>22.000000000000021</c:v>
                </c:pt>
                <c:pt idx="6711">
                  <c:v>21.000000000000039</c:v>
                </c:pt>
                <c:pt idx="6712">
                  <c:v>21.999999999999979</c:v>
                </c:pt>
                <c:pt idx="6713">
                  <c:v>21</c:v>
                </c:pt>
                <c:pt idx="6714">
                  <c:v>22.000000000000021</c:v>
                </c:pt>
                <c:pt idx="6715">
                  <c:v>22.000000000000021</c:v>
                </c:pt>
                <c:pt idx="6716">
                  <c:v>22.000000000000021</c:v>
                </c:pt>
                <c:pt idx="6717">
                  <c:v>23</c:v>
                </c:pt>
                <c:pt idx="6718">
                  <c:v>21.999999999999979</c:v>
                </c:pt>
                <c:pt idx="6719">
                  <c:v>21</c:v>
                </c:pt>
                <c:pt idx="6720">
                  <c:v>19.999999999999972</c:v>
                </c:pt>
                <c:pt idx="6721">
                  <c:v>21</c:v>
                </c:pt>
                <c:pt idx="6722">
                  <c:v>21</c:v>
                </c:pt>
                <c:pt idx="6723">
                  <c:v>21</c:v>
                </c:pt>
                <c:pt idx="6724">
                  <c:v>20.000000000000021</c:v>
                </c:pt>
                <c:pt idx="6725">
                  <c:v>21</c:v>
                </c:pt>
                <c:pt idx="6726">
                  <c:v>21</c:v>
                </c:pt>
                <c:pt idx="6727">
                  <c:v>21</c:v>
                </c:pt>
                <c:pt idx="6728">
                  <c:v>21</c:v>
                </c:pt>
                <c:pt idx="6729">
                  <c:v>21.000000000000039</c:v>
                </c:pt>
                <c:pt idx="6730">
                  <c:v>18.999999999999989</c:v>
                </c:pt>
                <c:pt idx="6731">
                  <c:v>19.999999999999972</c:v>
                </c:pt>
                <c:pt idx="6732">
                  <c:v>19.999999999999972</c:v>
                </c:pt>
                <c:pt idx="6733">
                  <c:v>18.999999999999989</c:v>
                </c:pt>
                <c:pt idx="6734">
                  <c:v>19.999999999999972</c:v>
                </c:pt>
                <c:pt idx="6735">
                  <c:v>18.999999999999989</c:v>
                </c:pt>
                <c:pt idx="6736">
                  <c:v>22.000000000000021</c:v>
                </c:pt>
                <c:pt idx="6737">
                  <c:v>21</c:v>
                </c:pt>
                <c:pt idx="6738">
                  <c:v>22.000000000000021</c:v>
                </c:pt>
                <c:pt idx="6739">
                  <c:v>22.000000000000021</c:v>
                </c:pt>
                <c:pt idx="6740">
                  <c:v>21</c:v>
                </c:pt>
                <c:pt idx="6741">
                  <c:v>22.000000000000021</c:v>
                </c:pt>
                <c:pt idx="6742">
                  <c:v>19.999999999999972</c:v>
                </c:pt>
                <c:pt idx="6743">
                  <c:v>20.000000000000021</c:v>
                </c:pt>
                <c:pt idx="6744">
                  <c:v>21</c:v>
                </c:pt>
                <c:pt idx="6745">
                  <c:v>18.999999999999989</c:v>
                </c:pt>
                <c:pt idx="6746">
                  <c:v>23.999999999999979</c:v>
                </c:pt>
                <c:pt idx="6747">
                  <c:v>21</c:v>
                </c:pt>
                <c:pt idx="6748">
                  <c:v>21.999999999999979</c:v>
                </c:pt>
                <c:pt idx="6749">
                  <c:v>22.000000000000021</c:v>
                </c:pt>
                <c:pt idx="6750">
                  <c:v>19.999999999999972</c:v>
                </c:pt>
                <c:pt idx="6751">
                  <c:v>18.999999999999989</c:v>
                </c:pt>
                <c:pt idx="6752">
                  <c:v>22.000000000000021</c:v>
                </c:pt>
                <c:pt idx="6753">
                  <c:v>22.000000000000021</c:v>
                </c:pt>
                <c:pt idx="6754">
                  <c:v>18.000000000000011</c:v>
                </c:pt>
                <c:pt idx="6755">
                  <c:v>18.999999999999989</c:v>
                </c:pt>
                <c:pt idx="6756">
                  <c:v>18.999999999999989</c:v>
                </c:pt>
                <c:pt idx="6757">
                  <c:v>18.999999999999989</c:v>
                </c:pt>
                <c:pt idx="6758">
                  <c:v>21.000000000000039</c:v>
                </c:pt>
                <c:pt idx="6759">
                  <c:v>21</c:v>
                </c:pt>
                <c:pt idx="6760">
                  <c:v>22.000000000000021</c:v>
                </c:pt>
                <c:pt idx="6761">
                  <c:v>21</c:v>
                </c:pt>
                <c:pt idx="6762">
                  <c:v>21</c:v>
                </c:pt>
                <c:pt idx="6763">
                  <c:v>21</c:v>
                </c:pt>
                <c:pt idx="6764">
                  <c:v>21</c:v>
                </c:pt>
                <c:pt idx="6765">
                  <c:v>18.999999999999989</c:v>
                </c:pt>
                <c:pt idx="6766">
                  <c:v>22.000000000000021</c:v>
                </c:pt>
                <c:pt idx="6767">
                  <c:v>21</c:v>
                </c:pt>
                <c:pt idx="6768">
                  <c:v>22.000000000000021</c:v>
                </c:pt>
                <c:pt idx="6769">
                  <c:v>19.999999999999972</c:v>
                </c:pt>
                <c:pt idx="6770">
                  <c:v>19.999999999999972</c:v>
                </c:pt>
                <c:pt idx="6771">
                  <c:v>21</c:v>
                </c:pt>
                <c:pt idx="6772">
                  <c:v>22.000000000000021</c:v>
                </c:pt>
                <c:pt idx="6773">
                  <c:v>21</c:v>
                </c:pt>
                <c:pt idx="6774">
                  <c:v>23.000000000000039</c:v>
                </c:pt>
                <c:pt idx="6775">
                  <c:v>23</c:v>
                </c:pt>
                <c:pt idx="6776">
                  <c:v>22.000000000000021</c:v>
                </c:pt>
                <c:pt idx="6777">
                  <c:v>21</c:v>
                </c:pt>
                <c:pt idx="6778">
                  <c:v>21.999999999999979</c:v>
                </c:pt>
                <c:pt idx="6780">
                  <c:v>22.000000000000021</c:v>
                </c:pt>
                <c:pt idx="6781">
                  <c:v>21.999999999999979</c:v>
                </c:pt>
                <c:pt idx="6782">
                  <c:v>23.999999999999979</c:v>
                </c:pt>
                <c:pt idx="6783">
                  <c:v>24.000000000000021</c:v>
                </c:pt>
                <c:pt idx="6784">
                  <c:v>23</c:v>
                </c:pt>
                <c:pt idx="6785">
                  <c:v>22.000000000000021</c:v>
                </c:pt>
                <c:pt idx="6786">
                  <c:v>21</c:v>
                </c:pt>
                <c:pt idx="6787">
                  <c:v>21.999999999999979</c:v>
                </c:pt>
                <c:pt idx="6788">
                  <c:v>22.000000000000021</c:v>
                </c:pt>
                <c:pt idx="6789">
                  <c:v>21.999999999999979</c:v>
                </c:pt>
                <c:pt idx="6790">
                  <c:v>21.000000000000039</c:v>
                </c:pt>
                <c:pt idx="6791">
                  <c:v>21</c:v>
                </c:pt>
                <c:pt idx="6792">
                  <c:v>20.000000000000021</c:v>
                </c:pt>
                <c:pt idx="6793">
                  <c:v>21.000000000000039</c:v>
                </c:pt>
                <c:pt idx="6794">
                  <c:v>21.000000000000039</c:v>
                </c:pt>
                <c:pt idx="6795">
                  <c:v>21.999999999999979</c:v>
                </c:pt>
                <c:pt idx="6796">
                  <c:v>23</c:v>
                </c:pt>
                <c:pt idx="6797">
                  <c:v>24.000000000000021</c:v>
                </c:pt>
                <c:pt idx="6798">
                  <c:v>23.999999999999979</c:v>
                </c:pt>
                <c:pt idx="6799">
                  <c:v>25</c:v>
                </c:pt>
                <c:pt idx="6800">
                  <c:v>21</c:v>
                </c:pt>
                <c:pt idx="6801">
                  <c:v>21.999999999999979</c:v>
                </c:pt>
                <c:pt idx="6802">
                  <c:v>23</c:v>
                </c:pt>
                <c:pt idx="6803">
                  <c:v>23</c:v>
                </c:pt>
                <c:pt idx="6804">
                  <c:v>23</c:v>
                </c:pt>
                <c:pt idx="6805">
                  <c:v>23</c:v>
                </c:pt>
                <c:pt idx="6806">
                  <c:v>26.000000000000021</c:v>
                </c:pt>
                <c:pt idx="6807">
                  <c:v>23</c:v>
                </c:pt>
                <c:pt idx="6808">
                  <c:v>23.999999999999979</c:v>
                </c:pt>
                <c:pt idx="6809">
                  <c:v>21.999999999999979</c:v>
                </c:pt>
                <c:pt idx="6810">
                  <c:v>23</c:v>
                </c:pt>
                <c:pt idx="6811">
                  <c:v>21.999999999999979</c:v>
                </c:pt>
                <c:pt idx="6812">
                  <c:v>23</c:v>
                </c:pt>
                <c:pt idx="6813">
                  <c:v>21</c:v>
                </c:pt>
                <c:pt idx="6814">
                  <c:v>21</c:v>
                </c:pt>
                <c:pt idx="6815">
                  <c:v>23</c:v>
                </c:pt>
                <c:pt idx="6816">
                  <c:v>22.000000000000021</c:v>
                </c:pt>
                <c:pt idx="6817">
                  <c:v>21.999999999999979</c:v>
                </c:pt>
                <c:pt idx="6818">
                  <c:v>23</c:v>
                </c:pt>
                <c:pt idx="6819">
                  <c:v>21.999999999999979</c:v>
                </c:pt>
                <c:pt idx="6820">
                  <c:v>22.000000000000021</c:v>
                </c:pt>
                <c:pt idx="6821">
                  <c:v>21</c:v>
                </c:pt>
                <c:pt idx="6822">
                  <c:v>23</c:v>
                </c:pt>
                <c:pt idx="6823">
                  <c:v>23</c:v>
                </c:pt>
                <c:pt idx="6824">
                  <c:v>23</c:v>
                </c:pt>
                <c:pt idx="6825">
                  <c:v>21.999999999999979</c:v>
                </c:pt>
                <c:pt idx="6826">
                  <c:v>21.999999999999979</c:v>
                </c:pt>
                <c:pt idx="6827">
                  <c:v>31.000000000000011</c:v>
                </c:pt>
                <c:pt idx="6828">
                  <c:v>27.999999999999979</c:v>
                </c:pt>
                <c:pt idx="6829">
                  <c:v>27.999999999999979</c:v>
                </c:pt>
                <c:pt idx="6830">
                  <c:v>29</c:v>
                </c:pt>
                <c:pt idx="6831">
                  <c:v>30.000000000000028</c:v>
                </c:pt>
                <c:pt idx="6832">
                  <c:v>27</c:v>
                </c:pt>
                <c:pt idx="6833">
                  <c:v>27.999999999999979</c:v>
                </c:pt>
                <c:pt idx="6834">
                  <c:v>27</c:v>
                </c:pt>
                <c:pt idx="6835">
                  <c:v>27</c:v>
                </c:pt>
                <c:pt idx="6836">
                  <c:v>29</c:v>
                </c:pt>
                <c:pt idx="6837">
                  <c:v>29</c:v>
                </c:pt>
                <c:pt idx="6838">
                  <c:v>32.000000000000028</c:v>
                </c:pt>
                <c:pt idx="6839">
                  <c:v>29</c:v>
                </c:pt>
                <c:pt idx="6840">
                  <c:v>27</c:v>
                </c:pt>
                <c:pt idx="6841">
                  <c:v>27.999999999999979</c:v>
                </c:pt>
                <c:pt idx="6842">
                  <c:v>30.000000000000028</c:v>
                </c:pt>
                <c:pt idx="6843">
                  <c:v>29</c:v>
                </c:pt>
                <c:pt idx="6844">
                  <c:v>29</c:v>
                </c:pt>
                <c:pt idx="6845">
                  <c:v>27.999999999999979</c:v>
                </c:pt>
                <c:pt idx="6846">
                  <c:v>29</c:v>
                </c:pt>
                <c:pt idx="6847">
                  <c:v>29.999999999999979</c:v>
                </c:pt>
                <c:pt idx="6848">
                  <c:v>29.999999999999979</c:v>
                </c:pt>
                <c:pt idx="6849">
                  <c:v>31.99999999999994</c:v>
                </c:pt>
                <c:pt idx="6850">
                  <c:v>30.999999999999961</c:v>
                </c:pt>
                <c:pt idx="6851">
                  <c:v>33.000000000000007</c:v>
                </c:pt>
                <c:pt idx="6852">
                  <c:v>31.000000000000011</c:v>
                </c:pt>
                <c:pt idx="6853">
                  <c:v>31.000000000000011</c:v>
                </c:pt>
                <c:pt idx="6854">
                  <c:v>32.000000000000028</c:v>
                </c:pt>
                <c:pt idx="6855">
                  <c:v>31.999999999999989</c:v>
                </c:pt>
                <c:pt idx="6856">
                  <c:v>31.000000000000011</c:v>
                </c:pt>
                <c:pt idx="6857">
                  <c:v>35.000000000000007</c:v>
                </c:pt>
                <c:pt idx="6860">
                  <c:v>33.000000000000007</c:v>
                </c:pt>
                <c:pt idx="6861">
                  <c:v>37.000000000000007</c:v>
                </c:pt>
                <c:pt idx="6862">
                  <c:v>32.999999999999957</c:v>
                </c:pt>
                <c:pt idx="6863">
                  <c:v>34.000000000000028</c:v>
                </c:pt>
                <c:pt idx="6864">
                  <c:v>33.999999999999993</c:v>
                </c:pt>
                <c:pt idx="6865">
                  <c:v>31.00000000000005</c:v>
                </c:pt>
                <c:pt idx="6866">
                  <c:v>34.000000000000028</c:v>
                </c:pt>
                <c:pt idx="6867">
                  <c:v>32.000000000000028</c:v>
                </c:pt>
                <c:pt idx="6868">
                  <c:v>31.999999999999989</c:v>
                </c:pt>
                <c:pt idx="6870">
                  <c:v>31.000000000000011</c:v>
                </c:pt>
                <c:pt idx="6871">
                  <c:v>29.999999999999979</c:v>
                </c:pt>
                <c:pt idx="6872">
                  <c:v>30.999999999999961</c:v>
                </c:pt>
                <c:pt idx="6873">
                  <c:v>31.00000000000005</c:v>
                </c:pt>
                <c:pt idx="6874">
                  <c:v>32.000000000000028</c:v>
                </c:pt>
                <c:pt idx="6875">
                  <c:v>31.00000000000005</c:v>
                </c:pt>
                <c:pt idx="6876">
                  <c:v>29.999999999999979</c:v>
                </c:pt>
                <c:pt idx="6877">
                  <c:v>29.999999999999979</c:v>
                </c:pt>
                <c:pt idx="6878">
                  <c:v>29.999999999999979</c:v>
                </c:pt>
                <c:pt idx="6879">
                  <c:v>32.000000000000028</c:v>
                </c:pt>
                <c:pt idx="6880">
                  <c:v>31.99999999999994</c:v>
                </c:pt>
                <c:pt idx="6881">
                  <c:v>33.999999999999993</c:v>
                </c:pt>
                <c:pt idx="6882">
                  <c:v>30.999999999999961</c:v>
                </c:pt>
                <c:pt idx="6883">
                  <c:v>31.999999999999989</c:v>
                </c:pt>
                <c:pt idx="6884">
                  <c:v>33.000000000000007</c:v>
                </c:pt>
                <c:pt idx="6885">
                  <c:v>35.000000000000007</c:v>
                </c:pt>
                <c:pt idx="6886">
                  <c:v>32.000000000000028</c:v>
                </c:pt>
                <c:pt idx="6887">
                  <c:v>34.000000000000028</c:v>
                </c:pt>
                <c:pt idx="6888">
                  <c:v>35.000000000000007</c:v>
                </c:pt>
                <c:pt idx="6889">
                  <c:v>33.999999999999993</c:v>
                </c:pt>
                <c:pt idx="6890">
                  <c:v>34.999999999999957</c:v>
                </c:pt>
                <c:pt idx="6891">
                  <c:v>35.999999999999993</c:v>
                </c:pt>
                <c:pt idx="6892">
                  <c:v>35.000000000000057</c:v>
                </c:pt>
                <c:pt idx="6893">
                  <c:v>33.000000000000007</c:v>
                </c:pt>
                <c:pt idx="6894">
                  <c:v>35.999999999999993</c:v>
                </c:pt>
                <c:pt idx="6895">
                  <c:v>34.999999999999957</c:v>
                </c:pt>
                <c:pt idx="6896">
                  <c:v>34.999999999999957</c:v>
                </c:pt>
                <c:pt idx="6897">
                  <c:v>33.999999999999993</c:v>
                </c:pt>
                <c:pt idx="6898">
                  <c:v>33.00000000000005</c:v>
                </c:pt>
                <c:pt idx="6899">
                  <c:v>34.000000000000028</c:v>
                </c:pt>
                <c:pt idx="6900">
                  <c:v>34.999999999999957</c:v>
                </c:pt>
                <c:pt idx="6901">
                  <c:v>33.999999999999993</c:v>
                </c:pt>
                <c:pt idx="6902">
                  <c:v>33.00000000000005</c:v>
                </c:pt>
                <c:pt idx="6903">
                  <c:v>33.000000000000007</c:v>
                </c:pt>
                <c:pt idx="6904">
                  <c:v>32.999999999999957</c:v>
                </c:pt>
                <c:pt idx="6905">
                  <c:v>33.999999999999943</c:v>
                </c:pt>
                <c:pt idx="6906">
                  <c:v>32.999999999999957</c:v>
                </c:pt>
                <c:pt idx="6907">
                  <c:v>33.000000000000007</c:v>
                </c:pt>
                <c:pt idx="6908">
                  <c:v>32.000000000000028</c:v>
                </c:pt>
                <c:pt idx="6909">
                  <c:v>33.999999999999993</c:v>
                </c:pt>
                <c:pt idx="6910">
                  <c:v>30.999999999999961</c:v>
                </c:pt>
                <c:pt idx="6911">
                  <c:v>33.000000000000007</c:v>
                </c:pt>
                <c:pt idx="6912">
                  <c:v>32.000000000000028</c:v>
                </c:pt>
                <c:pt idx="6913">
                  <c:v>29.999999999999979</c:v>
                </c:pt>
                <c:pt idx="6914">
                  <c:v>31.00000000000005</c:v>
                </c:pt>
                <c:pt idx="6915">
                  <c:v>29.999999999999979</c:v>
                </c:pt>
                <c:pt idx="6916">
                  <c:v>29.999999999999979</c:v>
                </c:pt>
                <c:pt idx="6917">
                  <c:v>29</c:v>
                </c:pt>
                <c:pt idx="6918">
                  <c:v>29.999999999999979</c:v>
                </c:pt>
                <c:pt idx="6919">
                  <c:v>29.999999999999979</c:v>
                </c:pt>
                <c:pt idx="6920">
                  <c:v>29.999999999999979</c:v>
                </c:pt>
                <c:pt idx="6921">
                  <c:v>29</c:v>
                </c:pt>
                <c:pt idx="6922">
                  <c:v>29.999999999999979</c:v>
                </c:pt>
                <c:pt idx="6923">
                  <c:v>29.999999999999979</c:v>
                </c:pt>
                <c:pt idx="6924">
                  <c:v>29.999999999999979</c:v>
                </c:pt>
                <c:pt idx="6925">
                  <c:v>31.000000000000011</c:v>
                </c:pt>
                <c:pt idx="6926">
                  <c:v>30.000000000000071</c:v>
                </c:pt>
                <c:pt idx="6927">
                  <c:v>28.999999999999961</c:v>
                </c:pt>
                <c:pt idx="6928">
                  <c:v>29</c:v>
                </c:pt>
                <c:pt idx="6929">
                  <c:v>29</c:v>
                </c:pt>
                <c:pt idx="6930">
                  <c:v>28.999999999999961</c:v>
                </c:pt>
                <c:pt idx="6931">
                  <c:v>28.999999999999961</c:v>
                </c:pt>
                <c:pt idx="6932">
                  <c:v>29.00000000000005</c:v>
                </c:pt>
                <c:pt idx="6933">
                  <c:v>30.000000000000028</c:v>
                </c:pt>
                <c:pt idx="6934">
                  <c:v>29.999999999999979</c:v>
                </c:pt>
                <c:pt idx="6935">
                  <c:v>28.999999999999961</c:v>
                </c:pt>
                <c:pt idx="6936">
                  <c:v>29.999999999999979</c:v>
                </c:pt>
                <c:pt idx="6937">
                  <c:v>31.00000000000005</c:v>
                </c:pt>
                <c:pt idx="6938">
                  <c:v>28.000000000000021</c:v>
                </c:pt>
                <c:pt idx="6939">
                  <c:v>29.00000000000005</c:v>
                </c:pt>
                <c:pt idx="6940">
                  <c:v>27.999999999999979</c:v>
                </c:pt>
                <c:pt idx="6941">
                  <c:v>29</c:v>
                </c:pt>
                <c:pt idx="6942">
                  <c:v>29.00000000000005</c:v>
                </c:pt>
                <c:pt idx="6943">
                  <c:v>29</c:v>
                </c:pt>
                <c:pt idx="6944">
                  <c:v>27.99999999999994</c:v>
                </c:pt>
                <c:pt idx="6945">
                  <c:v>27.99999999999994</c:v>
                </c:pt>
                <c:pt idx="6946">
                  <c:v>28.000000000000021</c:v>
                </c:pt>
                <c:pt idx="6947">
                  <c:v>28.999999999999961</c:v>
                </c:pt>
                <c:pt idx="6948">
                  <c:v>28.000000000000021</c:v>
                </c:pt>
                <c:pt idx="6949">
                  <c:v>29.00000000000005</c:v>
                </c:pt>
                <c:pt idx="6950">
                  <c:v>28.999999999999961</c:v>
                </c:pt>
                <c:pt idx="6951">
                  <c:v>27.99999999999994</c:v>
                </c:pt>
                <c:pt idx="6952">
                  <c:v>27.99999999999994</c:v>
                </c:pt>
                <c:pt idx="6953">
                  <c:v>29.999999999999979</c:v>
                </c:pt>
                <c:pt idx="6954">
                  <c:v>29</c:v>
                </c:pt>
                <c:pt idx="6955">
                  <c:v>28.999999999999961</c:v>
                </c:pt>
                <c:pt idx="6956">
                  <c:v>29</c:v>
                </c:pt>
                <c:pt idx="6957">
                  <c:v>28.000000000000021</c:v>
                </c:pt>
                <c:pt idx="6958">
                  <c:v>29</c:v>
                </c:pt>
                <c:pt idx="6959">
                  <c:v>29</c:v>
                </c:pt>
                <c:pt idx="6960">
                  <c:v>27</c:v>
                </c:pt>
                <c:pt idx="6961">
                  <c:v>29.999999999999979</c:v>
                </c:pt>
                <c:pt idx="6962">
                  <c:v>29.999999999999979</c:v>
                </c:pt>
                <c:pt idx="6963">
                  <c:v>27.99999999999994</c:v>
                </c:pt>
                <c:pt idx="6964">
                  <c:v>26.999999999999961</c:v>
                </c:pt>
                <c:pt idx="6965">
                  <c:v>27.99999999999994</c:v>
                </c:pt>
                <c:pt idx="6966">
                  <c:v>26.999999999999961</c:v>
                </c:pt>
                <c:pt idx="6967">
                  <c:v>26.999999999999961</c:v>
                </c:pt>
                <c:pt idx="6968">
                  <c:v>27.00000000000005</c:v>
                </c:pt>
                <c:pt idx="6969">
                  <c:v>28.999999999999961</c:v>
                </c:pt>
                <c:pt idx="6970">
                  <c:v>29</c:v>
                </c:pt>
                <c:pt idx="6971">
                  <c:v>27.999999999999979</c:v>
                </c:pt>
                <c:pt idx="6972">
                  <c:v>27.99999999999994</c:v>
                </c:pt>
                <c:pt idx="6973">
                  <c:v>29</c:v>
                </c:pt>
                <c:pt idx="6974">
                  <c:v>29</c:v>
                </c:pt>
                <c:pt idx="6975">
                  <c:v>27.999999999999979</c:v>
                </c:pt>
                <c:pt idx="6976">
                  <c:v>27</c:v>
                </c:pt>
                <c:pt idx="6977">
                  <c:v>29</c:v>
                </c:pt>
                <c:pt idx="6978">
                  <c:v>29.999999999999979</c:v>
                </c:pt>
                <c:pt idx="6979">
                  <c:v>29</c:v>
                </c:pt>
                <c:pt idx="6980">
                  <c:v>28.999999999999961</c:v>
                </c:pt>
                <c:pt idx="6981">
                  <c:v>27.00000000000005</c:v>
                </c:pt>
                <c:pt idx="6982">
                  <c:v>29</c:v>
                </c:pt>
                <c:pt idx="6983">
                  <c:v>31.999999999999989</c:v>
                </c:pt>
                <c:pt idx="6984">
                  <c:v>29.999999999999979</c:v>
                </c:pt>
                <c:pt idx="6985">
                  <c:v>27.99999999999994</c:v>
                </c:pt>
                <c:pt idx="6986">
                  <c:v>28.000000000000021</c:v>
                </c:pt>
                <c:pt idx="6987">
                  <c:v>27</c:v>
                </c:pt>
                <c:pt idx="6988">
                  <c:v>28.000000000000021</c:v>
                </c:pt>
                <c:pt idx="6989">
                  <c:v>26.999999999999961</c:v>
                </c:pt>
                <c:pt idx="6990">
                  <c:v>27.00000000000005</c:v>
                </c:pt>
                <c:pt idx="6991">
                  <c:v>27.00000000000005</c:v>
                </c:pt>
                <c:pt idx="6992">
                  <c:v>28.999999999999961</c:v>
                </c:pt>
                <c:pt idx="6993">
                  <c:v>29</c:v>
                </c:pt>
                <c:pt idx="6994">
                  <c:v>29.00000000000005</c:v>
                </c:pt>
                <c:pt idx="6995">
                  <c:v>29.00000000000005</c:v>
                </c:pt>
                <c:pt idx="6996">
                  <c:v>29</c:v>
                </c:pt>
                <c:pt idx="6997">
                  <c:v>27.999999999999979</c:v>
                </c:pt>
                <c:pt idx="6998">
                  <c:v>26.999999999999961</c:v>
                </c:pt>
                <c:pt idx="6999">
                  <c:v>26.999999999999961</c:v>
                </c:pt>
                <c:pt idx="7000">
                  <c:v>25.999999999999979</c:v>
                </c:pt>
                <c:pt idx="7001">
                  <c:v>23.999999999999979</c:v>
                </c:pt>
                <c:pt idx="7002">
                  <c:v>25.999999999999979</c:v>
                </c:pt>
                <c:pt idx="7003">
                  <c:v>27</c:v>
                </c:pt>
                <c:pt idx="7004">
                  <c:v>24.999999999999961</c:v>
                </c:pt>
                <c:pt idx="7005">
                  <c:v>24.000000000000021</c:v>
                </c:pt>
                <c:pt idx="7006">
                  <c:v>26.000000000000021</c:v>
                </c:pt>
                <c:pt idx="7007">
                  <c:v>24.000000000000021</c:v>
                </c:pt>
                <c:pt idx="7008">
                  <c:v>25</c:v>
                </c:pt>
                <c:pt idx="7009">
                  <c:v>25</c:v>
                </c:pt>
                <c:pt idx="7010">
                  <c:v>27</c:v>
                </c:pt>
                <c:pt idx="7011">
                  <c:v>27</c:v>
                </c:pt>
                <c:pt idx="7012">
                  <c:v>26.000000000000021</c:v>
                </c:pt>
                <c:pt idx="7013">
                  <c:v>25.999999999999979</c:v>
                </c:pt>
                <c:pt idx="7014">
                  <c:v>25.999999999999979</c:v>
                </c:pt>
                <c:pt idx="7015">
                  <c:v>27</c:v>
                </c:pt>
                <c:pt idx="7016">
                  <c:v>25</c:v>
                </c:pt>
                <c:pt idx="7017">
                  <c:v>25</c:v>
                </c:pt>
                <c:pt idx="7018">
                  <c:v>25.999999999999979</c:v>
                </c:pt>
                <c:pt idx="7019">
                  <c:v>25</c:v>
                </c:pt>
                <c:pt idx="7020">
                  <c:v>25</c:v>
                </c:pt>
                <c:pt idx="7021">
                  <c:v>25</c:v>
                </c:pt>
                <c:pt idx="7022">
                  <c:v>25.999999999999979</c:v>
                </c:pt>
                <c:pt idx="7023">
                  <c:v>25.999999999999979</c:v>
                </c:pt>
                <c:pt idx="7024">
                  <c:v>27</c:v>
                </c:pt>
                <c:pt idx="7025">
                  <c:v>27</c:v>
                </c:pt>
                <c:pt idx="7026">
                  <c:v>27</c:v>
                </c:pt>
                <c:pt idx="7027">
                  <c:v>28.000000000000021</c:v>
                </c:pt>
                <c:pt idx="7028">
                  <c:v>27</c:v>
                </c:pt>
                <c:pt idx="7029">
                  <c:v>26.000000000000021</c:v>
                </c:pt>
                <c:pt idx="7030">
                  <c:v>26.000000000000021</c:v>
                </c:pt>
                <c:pt idx="7031">
                  <c:v>25.999999999999979</c:v>
                </c:pt>
                <c:pt idx="7032">
                  <c:v>25.999999999999979</c:v>
                </c:pt>
                <c:pt idx="7033">
                  <c:v>25</c:v>
                </c:pt>
                <c:pt idx="7034">
                  <c:v>27.00000000000005</c:v>
                </c:pt>
                <c:pt idx="7035">
                  <c:v>26.999999999999961</c:v>
                </c:pt>
                <c:pt idx="7036">
                  <c:v>27</c:v>
                </c:pt>
                <c:pt idx="7037">
                  <c:v>25.999999999999979</c:v>
                </c:pt>
                <c:pt idx="7038">
                  <c:v>26.000000000000021</c:v>
                </c:pt>
                <c:pt idx="7041">
                  <c:v>25.999999999999979</c:v>
                </c:pt>
                <c:pt idx="7042">
                  <c:v>28.999999999999961</c:v>
                </c:pt>
                <c:pt idx="7043">
                  <c:v>27</c:v>
                </c:pt>
                <c:pt idx="7045">
                  <c:v>28.000000000000021</c:v>
                </c:pt>
                <c:pt idx="7046">
                  <c:v>26.000000000000021</c:v>
                </c:pt>
                <c:pt idx="7047">
                  <c:v>27</c:v>
                </c:pt>
                <c:pt idx="7048">
                  <c:v>27.00000000000005</c:v>
                </c:pt>
                <c:pt idx="7049">
                  <c:v>25.000000000000039</c:v>
                </c:pt>
                <c:pt idx="7050">
                  <c:v>26.000000000000021</c:v>
                </c:pt>
                <c:pt idx="7051">
                  <c:v>25.999999999999979</c:v>
                </c:pt>
                <c:pt idx="7052">
                  <c:v>25</c:v>
                </c:pt>
                <c:pt idx="7053">
                  <c:v>25</c:v>
                </c:pt>
                <c:pt idx="7054">
                  <c:v>25</c:v>
                </c:pt>
                <c:pt idx="7055">
                  <c:v>24.000000000000021</c:v>
                </c:pt>
                <c:pt idx="7056">
                  <c:v>24.000000000000021</c:v>
                </c:pt>
                <c:pt idx="7057">
                  <c:v>25</c:v>
                </c:pt>
                <c:pt idx="7058">
                  <c:v>22.99999999999995</c:v>
                </c:pt>
                <c:pt idx="7059">
                  <c:v>21.999999999999979</c:v>
                </c:pt>
                <c:pt idx="7060">
                  <c:v>21</c:v>
                </c:pt>
                <c:pt idx="7061">
                  <c:v>21.999999999999979</c:v>
                </c:pt>
                <c:pt idx="7062">
                  <c:v>22.99999999999995</c:v>
                </c:pt>
                <c:pt idx="7063">
                  <c:v>24.000000000000021</c:v>
                </c:pt>
                <c:pt idx="7064">
                  <c:v>24.000000000000021</c:v>
                </c:pt>
                <c:pt idx="7065">
                  <c:v>25</c:v>
                </c:pt>
                <c:pt idx="7066">
                  <c:v>25</c:v>
                </c:pt>
                <c:pt idx="7067">
                  <c:v>23.999999999999929</c:v>
                </c:pt>
                <c:pt idx="7068">
                  <c:v>23.000000000000039</c:v>
                </c:pt>
                <c:pt idx="7069">
                  <c:v>22.99999999999995</c:v>
                </c:pt>
                <c:pt idx="7070">
                  <c:v>24.000000000000021</c:v>
                </c:pt>
                <c:pt idx="7071">
                  <c:v>22.99999999999995</c:v>
                </c:pt>
                <c:pt idx="7072">
                  <c:v>22.99999999999995</c:v>
                </c:pt>
                <c:pt idx="7073">
                  <c:v>23.000000000000039</c:v>
                </c:pt>
                <c:pt idx="7074">
                  <c:v>23.000000000000039</c:v>
                </c:pt>
                <c:pt idx="7075">
                  <c:v>22.99999999999995</c:v>
                </c:pt>
                <c:pt idx="7076">
                  <c:v>21.999999999999979</c:v>
                </c:pt>
                <c:pt idx="7077">
                  <c:v>23.000000000000039</c:v>
                </c:pt>
                <c:pt idx="7078">
                  <c:v>22.99999999999995</c:v>
                </c:pt>
                <c:pt idx="7079">
                  <c:v>23.000000000000039</c:v>
                </c:pt>
                <c:pt idx="7080">
                  <c:v>22.99999999999995</c:v>
                </c:pt>
                <c:pt idx="7081">
                  <c:v>25.999999999999979</c:v>
                </c:pt>
                <c:pt idx="7082">
                  <c:v>24.000000000000021</c:v>
                </c:pt>
                <c:pt idx="7083">
                  <c:v>22.00000000000006</c:v>
                </c:pt>
                <c:pt idx="7084">
                  <c:v>23.000000000000039</c:v>
                </c:pt>
                <c:pt idx="7085">
                  <c:v>23.000000000000039</c:v>
                </c:pt>
                <c:pt idx="7086">
                  <c:v>22.99999999999995</c:v>
                </c:pt>
                <c:pt idx="7087">
                  <c:v>21.999999999999979</c:v>
                </c:pt>
                <c:pt idx="7088">
                  <c:v>23</c:v>
                </c:pt>
                <c:pt idx="7089">
                  <c:v>23.999999999999979</c:v>
                </c:pt>
                <c:pt idx="7090">
                  <c:v>23.000000000000039</c:v>
                </c:pt>
                <c:pt idx="7091">
                  <c:v>23.000000000000039</c:v>
                </c:pt>
                <c:pt idx="7092">
                  <c:v>22.000000000000021</c:v>
                </c:pt>
                <c:pt idx="7093">
                  <c:v>23.000000000000039</c:v>
                </c:pt>
                <c:pt idx="7094">
                  <c:v>21</c:v>
                </c:pt>
                <c:pt idx="7095">
                  <c:v>21</c:v>
                </c:pt>
                <c:pt idx="7096">
                  <c:v>25</c:v>
                </c:pt>
                <c:pt idx="7097">
                  <c:v>23.999999999999979</c:v>
                </c:pt>
                <c:pt idx="7098">
                  <c:v>24.999999999999961</c:v>
                </c:pt>
                <c:pt idx="7099">
                  <c:v>24.000000000000021</c:v>
                </c:pt>
                <c:pt idx="7100">
                  <c:v>24.000000000000021</c:v>
                </c:pt>
                <c:pt idx="7101">
                  <c:v>27</c:v>
                </c:pt>
                <c:pt idx="7102">
                  <c:v>25.000000000000039</c:v>
                </c:pt>
                <c:pt idx="7103">
                  <c:v>25.999999999999979</c:v>
                </c:pt>
                <c:pt idx="7104">
                  <c:v>23.000000000000039</c:v>
                </c:pt>
                <c:pt idx="7105">
                  <c:v>25</c:v>
                </c:pt>
                <c:pt idx="7106">
                  <c:v>23.000000000000039</c:v>
                </c:pt>
                <c:pt idx="7107">
                  <c:v>23.000000000000039</c:v>
                </c:pt>
                <c:pt idx="7108">
                  <c:v>22.99999999999995</c:v>
                </c:pt>
                <c:pt idx="7109">
                  <c:v>21.999999999999979</c:v>
                </c:pt>
                <c:pt idx="7110">
                  <c:v>22.99999999999995</c:v>
                </c:pt>
                <c:pt idx="7111">
                  <c:v>21.999999999999979</c:v>
                </c:pt>
                <c:pt idx="7112">
                  <c:v>21</c:v>
                </c:pt>
                <c:pt idx="7115">
                  <c:v>20.000000000000021</c:v>
                </c:pt>
                <c:pt idx="7116">
                  <c:v>21.999999999999979</c:v>
                </c:pt>
                <c:pt idx="7117">
                  <c:v>21</c:v>
                </c:pt>
                <c:pt idx="7118">
                  <c:v>21</c:v>
                </c:pt>
                <c:pt idx="7119">
                  <c:v>22.00000000000006</c:v>
                </c:pt>
                <c:pt idx="7120">
                  <c:v>21</c:v>
                </c:pt>
                <c:pt idx="7121">
                  <c:v>22.99999999999995</c:v>
                </c:pt>
                <c:pt idx="7122">
                  <c:v>23.000000000000039</c:v>
                </c:pt>
                <c:pt idx="7123">
                  <c:v>21.999999999999979</c:v>
                </c:pt>
                <c:pt idx="7124">
                  <c:v>23.000000000000039</c:v>
                </c:pt>
                <c:pt idx="7125">
                  <c:v>22.99999999999995</c:v>
                </c:pt>
                <c:pt idx="7126">
                  <c:v>22.00000000000006</c:v>
                </c:pt>
                <c:pt idx="7127">
                  <c:v>21.999999999999979</c:v>
                </c:pt>
                <c:pt idx="7128">
                  <c:v>21.999999999999979</c:v>
                </c:pt>
                <c:pt idx="7129">
                  <c:v>21</c:v>
                </c:pt>
                <c:pt idx="7131">
                  <c:v>21.999999999999979</c:v>
                </c:pt>
                <c:pt idx="7132">
                  <c:v>21</c:v>
                </c:pt>
                <c:pt idx="7133">
                  <c:v>21</c:v>
                </c:pt>
                <c:pt idx="7134">
                  <c:v>20.000000000000021</c:v>
                </c:pt>
                <c:pt idx="7135">
                  <c:v>20.000000000000021</c:v>
                </c:pt>
                <c:pt idx="7136">
                  <c:v>20.000000000000021</c:v>
                </c:pt>
                <c:pt idx="7137">
                  <c:v>20.000000000000021</c:v>
                </c:pt>
                <c:pt idx="7138">
                  <c:v>21.999999999999979</c:v>
                </c:pt>
                <c:pt idx="7139">
                  <c:v>21</c:v>
                </c:pt>
                <c:pt idx="7140">
                  <c:v>20.000000000000021</c:v>
                </c:pt>
                <c:pt idx="7141">
                  <c:v>21</c:v>
                </c:pt>
                <c:pt idx="7142">
                  <c:v>20.000000000000021</c:v>
                </c:pt>
                <c:pt idx="7143">
                  <c:v>20.000000000000021</c:v>
                </c:pt>
                <c:pt idx="7144">
                  <c:v>21</c:v>
                </c:pt>
                <c:pt idx="7145">
                  <c:v>19.999999999999929</c:v>
                </c:pt>
                <c:pt idx="7146">
                  <c:v>21.000000000000089</c:v>
                </c:pt>
                <c:pt idx="7147">
                  <c:v>21.000000000000089</c:v>
                </c:pt>
                <c:pt idx="7148">
                  <c:v>20.000000000000021</c:v>
                </c:pt>
                <c:pt idx="7150">
                  <c:v>21</c:v>
                </c:pt>
                <c:pt idx="7151">
                  <c:v>20.000000000000021</c:v>
                </c:pt>
                <c:pt idx="7152">
                  <c:v>21</c:v>
                </c:pt>
                <c:pt idx="7153">
                  <c:v>21</c:v>
                </c:pt>
                <c:pt idx="7154">
                  <c:v>18.99999999999995</c:v>
                </c:pt>
                <c:pt idx="7155">
                  <c:v>20.000000000000021</c:v>
                </c:pt>
                <c:pt idx="7156">
                  <c:v>19.000000000000039</c:v>
                </c:pt>
                <c:pt idx="7157">
                  <c:v>18.99999999999995</c:v>
                </c:pt>
                <c:pt idx="7158">
                  <c:v>19.999999999999929</c:v>
                </c:pt>
                <c:pt idx="7159">
                  <c:v>20.000000000000021</c:v>
                </c:pt>
                <c:pt idx="7160">
                  <c:v>19.999999999999929</c:v>
                </c:pt>
                <c:pt idx="7161">
                  <c:v>17.999999999999972</c:v>
                </c:pt>
                <c:pt idx="7162">
                  <c:v>21</c:v>
                </c:pt>
                <c:pt idx="7163">
                  <c:v>21</c:v>
                </c:pt>
                <c:pt idx="7164">
                  <c:v>24.000000000000021</c:v>
                </c:pt>
                <c:pt idx="7165">
                  <c:v>21.999999999999979</c:v>
                </c:pt>
                <c:pt idx="7166">
                  <c:v>25</c:v>
                </c:pt>
                <c:pt idx="7167">
                  <c:v>18.99999999999995</c:v>
                </c:pt>
                <c:pt idx="7168">
                  <c:v>23.000000000000039</c:v>
                </c:pt>
                <c:pt idx="7169">
                  <c:v>22.00000000000006</c:v>
                </c:pt>
                <c:pt idx="7170">
                  <c:v>22.99999999999995</c:v>
                </c:pt>
                <c:pt idx="7171">
                  <c:v>23.999999999999929</c:v>
                </c:pt>
                <c:pt idx="7172">
                  <c:v>21.999999999999979</c:v>
                </c:pt>
                <c:pt idx="7173">
                  <c:v>22.99999999999995</c:v>
                </c:pt>
                <c:pt idx="7174">
                  <c:v>24.000000000000021</c:v>
                </c:pt>
                <c:pt idx="7175">
                  <c:v>24.000000000000021</c:v>
                </c:pt>
                <c:pt idx="7176">
                  <c:v>24.000000000000021</c:v>
                </c:pt>
                <c:pt idx="7177">
                  <c:v>24.000000000000021</c:v>
                </c:pt>
                <c:pt idx="7178">
                  <c:v>24.000000000000021</c:v>
                </c:pt>
                <c:pt idx="7179">
                  <c:v>21.999999999999979</c:v>
                </c:pt>
                <c:pt idx="7180">
                  <c:v>21</c:v>
                </c:pt>
                <c:pt idx="7181">
                  <c:v>24.000000000000021</c:v>
                </c:pt>
                <c:pt idx="7182">
                  <c:v>25</c:v>
                </c:pt>
                <c:pt idx="7183">
                  <c:v>22.99999999999995</c:v>
                </c:pt>
                <c:pt idx="7184">
                  <c:v>25</c:v>
                </c:pt>
                <c:pt idx="7185">
                  <c:v>26.999999999999961</c:v>
                </c:pt>
                <c:pt idx="7186">
                  <c:v>25.999999999999979</c:v>
                </c:pt>
                <c:pt idx="7187">
                  <c:v>25</c:v>
                </c:pt>
                <c:pt idx="7188">
                  <c:v>25</c:v>
                </c:pt>
                <c:pt idx="7189">
                  <c:v>25.999999999999979</c:v>
                </c:pt>
                <c:pt idx="7190">
                  <c:v>25.999999999999979</c:v>
                </c:pt>
                <c:pt idx="7191">
                  <c:v>27.00000000000005</c:v>
                </c:pt>
                <c:pt idx="7192">
                  <c:v>27.00000000000005</c:v>
                </c:pt>
                <c:pt idx="7193">
                  <c:v>29.999999999999979</c:v>
                </c:pt>
                <c:pt idx="7194">
                  <c:v>33.000000000000007</c:v>
                </c:pt>
                <c:pt idx="7195">
                  <c:v>32.000000000000028</c:v>
                </c:pt>
                <c:pt idx="7196">
                  <c:v>32.000000000000028</c:v>
                </c:pt>
                <c:pt idx="7197">
                  <c:v>30.999999999999961</c:v>
                </c:pt>
                <c:pt idx="7198">
                  <c:v>28.000000000000021</c:v>
                </c:pt>
                <c:pt idx="7199">
                  <c:v>29.999999999999979</c:v>
                </c:pt>
                <c:pt idx="7200">
                  <c:v>27.00000000000005</c:v>
                </c:pt>
                <c:pt idx="7201">
                  <c:v>25.999999999999979</c:v>
                </c:pt>
                <c:pt idx="7202">
                  <c:v>26.999999999999961</c:v>
                </c:pt>
                <c:pt idx="7203">
                  <c:v>27.00000000000005</c:v>
                </c:pt>
                <c:pt idx="7204">
                  <c:v>27.00000000000005</c:v>
                </c:pt>
                <c:pt idx="7205">
                  <c:v>27.00000000000005</c:v>
                </c:pt>
                <c:pt idx="7206">
                  <c:v>26.999999999999961</c:v>
                </c:pt>
                <c:pt idx="7207">
                  <c:v>28.000000000000021</c:v>
                </c:pt>
                <c:pt idx="7208">
                  <c:v>29.999999999999979</c:v>
                </c:pt>
                <c:pt idx="7209">
                  <c:v>27.00000000000005</c:v>
                </c:pt>
                <c:pt idx="7210">
                  <c:v>28.999999999999911</c:v>
                </c:pt>
                <c:pt idx="7211">
                  <c:v>28.000000000000021</c:v>
                </c:pt>
                <c:pt idx="7212">
                  <c:v>28.000000000000021</c:v>
                </c:pt>
                <c:pt idx="7213">
                  <c:v>28.000000000000021</c:v>
                </c:pt>
                <c:pt idx="7214">
                  <c:v>27.00000000000005</c:v>
                </c:pt>
                <c:pt idx="7215">
                  <c:v>28.999999999999911</c:v>
                </c:pt>
                <c:pt idx="7216">
                  <c:v>29</c:v>
                </c:pt>
                <c:pt idx="7217">
                  <c:v>34.999999999999957</c:v>
                </c:pt>
                <c:pt idx="7218">
                  <c:v>33.999999999999993</c:v>
                </c:pt>
                <c:pt idx="7219">
                  <c:v>33.999999999999993</c:v>
                </c:pt>
                <c:pt idx="7220">
                  <c:v>33.000000000000007</c:v>
                </c:pt>
                <c:pt idx="7221">
                  <c:v>32.000000000000028</c:v>
                </c:pt>
                <c:pt idx="7222">
                  <c:v>34.000000000000071</c:v>
                </c:pt>
                <c:pt idx="7223">
                  <c:v>36.000000000000028</c:v>
                </c:pt>
                <c:pt idx="7224">
                  <c:v>37.999999999999993</c:v>
                </c:pt>
                <c:pt idx="7225">
                  <c:v>37.999999999999993</c:v>
                </c:pt>
                <c:pt idx="7226">
                  <c:v>37.000000000000007</c:v>
                </c:pt>
                <c:pt idx="7227">
                  <c:v>38.000000000000078</c:v>
                </c:pt>
                <c:pt idx="7228">
                  <c:v>35.000000000000057</c:v>
                </c:pt>
                <c:pt idx="7229">
                  <c:v>35.000000000000057</c:v>
                </c:pt>
                <c:pt idx="7230">
                  <c:v>37.999999999999993</c:v>
                </c:pt>
                <c:pt idx="7231">
                  <c:v>32.000000000000028</c:v>
                </c:pt>
                <c:pt idx="7232">
                  <c:v>37.000000000000007</c:v>
                </c:pt>
                <c:pt idx="7233">
                  <c:v>33.999999999999993</c:v>
                </c:pt>
                <c:pt idx="7234">
                  <c:v>31.99999999999994</c:v>
                </c:pt>
                <c:pt idx="7235">
                  <c:v>34.000000000000071</c:v>
                </c:pt>
                <c:pt idx="7236">
                  <c:v>34.999999999999957</c:v>
                </c:pt>
                <c:pt idx="7237">
                  <c:v>33.000000000000007</c:v>
                </c:pt>
                <c:pt idx="7238">
                  <c:v>33.000000000000007</c:v>
                </c:pt>
                <c:pt idx="7239">
                  <c:v>31.00000000000005</c:v>
                </c:pt>
                <c:pt idx="7240">
                  <c:v>32.000000000000028</c:v>
                </c:pt>
                <c:pt idx="7241">
                  <c:v>31.99999999999994</c:v>
                </c:pt>
                <c:pt idx="7242">
                  <c:v>27.99999999999994</c:v>
                </c:pt>
                <c:pt idx="7243">
                  <c:v>32.000000000000028</c:v>
                </c:pt>
                <c:pt idx="7244">
                  <c:v>28.000000000000021</c:v>
                </c:pt>
                <c:pt idx="7245">
                  <c:v>29</c:v>
                </c:pt>
                <c:pt idx="7246">
                  <c:v>29.999999999999979</c:v>
                </c:pt>
                <c:pt idx="7247">
                  <c:v>29.999999999999979</c:v>
                </c:pt>
                <c:pt idx="7248">
                  <c:v>29.999999999999979</c:v>
                </c:pt>
                <c:pt idx="7249">
                  <c:v>28.000000000000021</c:v>
                </c:pt>
                <c:pt idx="7250">
                  <c:v>29</c:v>
                </c:pt>
                <c:pt idx="7251">
                  <c:v>29.999999999999979</c:v>
                </c:pt>
                <c:pt idx="7252">
                  <c:v>29</c:v>
                </c:pt>
                <c:pt idx="7253">
                  <c:v>32.000000000000028</c:v>
                </c:pt>
                <c:pt idx="7254">
                  <c:v>30.000000000000071</c:v>
                </c:pt>
                <c:pt idx="7255">
                  <c:v>31.99999999999994</c:v>
                </c:pt>
                <c:pt idx="7256">
                  <c:v>32.000000000000028</c:v>
                </c:pt>
                <c:pt idx="7257">
                  <c:v>30.999999999999961</c:v>
                </c:pt>
                <c:pt idx="7258">
                  <c:v>33.999999999999993</c:v>
                </c:pt>
                <c:pt idx="7259">
                  <c:v>33.000000000000007</c:v>
                </c:pt>
                <c:pt idx="7260">
                  <c:v>34.999999999999957</c:v>
                </c:pt>
                <c:pt idx="7261">
                  <c:v>34.999999999999957</c:v>
                </c:pt>
                <c:pt idx="7262">
                  <c:v>29.999999999999979</c:v>
                </c:pt>
                <c:pt idx="7263">
                  <c:v>33.999999999999993</c:v>
                </c:pt>
                <c:pt idx="7264">
                  <c:v>36.000000000000028</c:v>
                </c:pt>
                <c:pt idx="7265">
                  <c:v>35.000000000000057</c:v>
                </c:pt>
                <c:pt idx="7266">
                  <c:v>33.999999999999993</c:v>
                </c:pt>
                <c:pt idx="7267">
                  <c:v>35.999999999999943</c:v>
                </c:pt>
                <c:pt idx="7268">
                  <c:v>34.999999999999957</c:v>
                </c:pt>
                <c:pt idx="7269">
                  <c:v>33.999999999999993</c:v>
                </c:pt>
                <c:pt idx="7270">
                  <c:v>36.000000000000028</c:v>
                </c:pt>
                <c:pt idx="7271">
                  <c:v>32.000000000000028</c:v>
                </c:pt>
                <c:pt idx="7272">
                  <c:v>34.999999999999957</c:v>
                </c:pt>
                <c:pt idx="7273">
                  <c:v>35.999999999999943</c:v>
                </c:pt>
                <c:pt idx="7274">
                  <c:v>34.999999999999957</c:v>
                </c:pt>
                <c:pt idx="7275">
                  <c:v>38.000000000000078</c:v>
                </c:pt>
                <c:pt idx="7276">
                  <c:v>39.999999999999943</c:v>
                </c:pt>
                <c:pt idx="7277">
                  <c:v>40.000000000000043</c:v>
                </c:pt>
                <c:pt idx="7278">
                  <c:v>40.000000000000043</c:v>
                </c:pt>
                <c:pt idx="7279">
                  <c:v>37.000000000000007</c:v>
                </c:pt>
                <c:pt idx="7280">
                  <c:v>38.000000000000043</c:v>
                </c:pt>
                <c:pt idx="7281">
                  <c:v>37.000000000000007</c:v>
                </c:pt>
                <c:pt idx="7282">
                  <c:v>36.000000000000028</c:v>
                </c:pt>
                <c:pt idx="7283">
                  <c:v>38.000000000000078</c:v>
                </c:pt>
                <c:pt idx="7284">
                  <c:v>35.000000000000057</c:v>
                </c:pt>
                <c:pt idx="7285">
                  <c:v>37.000000000000007</c:v>
                </c:pt>
                <c:pt idx="7286">
                  <c:v>37.000000000000007</c:v>
                </c:pt>
                <c:pt idx="7287">
                  <c:v>34.999999999999957</c:v>
                </c:pt>
                <c:pt idx="7288">
                  <c:v>37.000000000000007</c:v>
                </c:pt>
                <c:pt idx="7289">
                  <c:v>33.999999999999993</c:v>
                </c:pt>
                <c:pt idx="7290">
                  <c:v>29</c:v>
                </c:pt>
                <c:pt idx="7291">
                  <c:v>31.99999999999994</c:v>
                </c:pt>
                <c:pt idx="7292">
                  <c:v>31.00000000000005</c:v>
                </c:pt>
                <c:pt idx="7293">
                  <c:v>29.999999999999979</c:v>
                </c:pt>
                <c:pt idx="7294">
                  <c:v>31.99999999999994</c:v>
                </c:pt>
                <c:pt idx="7295">
                  <c:v>32.000000000000028</c:v>
                </c:pt>
                <c:pt idx="7296">
                  <c:v>33.000000000000007</c:v>
                </c:pt>
                <c:pt idx="7297">
                  <c:v>30.999999999999961</c:v>
                </c:pt>
                <c:pt idx="7298">
                  <c:v>33.000000000000007</c:v>
                </c:pt>
                <c:pt idx="7302">
                  <c:v>33.999999999999993</c:v>
                </c:pt>
                <c:pt idx="7303">
                  <c:v>33.000000000000007</c:v>
                </c:pt>
                <c:pt idx="7306">
                  <c:v>29.999999999999979</c:v>
                </c:pt>
                <c:pt idx="7307">
                  <c:v>30.999999999999961</c:v>
                </c:pt>
                <c:pt idx="7308">
                  <c:v>32.000000000000028</c:v>
                </c:pt>
                <c:pt idx="7309">
                  <c:v>33.999999999999993</c:v>
                </c:pt>
                <c:pt idx="7310">
                  <c:v>36.000000000000028</c:v>
                </c:pt>
                <c:pt idx="7311">
                  <c:v>35.000000000000057</c:v>
                </c:pt>
                <c:pt idx="7312">
                  <c:v>37.999999999999993</c:v>
                </c:pt>
                <c:pt idx="7313">
                  <c:v>39.000000000000057</c:v>
                </c:pt>
                <c:pt idx="7314">
                  <c:v>37.999999999999993</c:v>
                </c:pt>
                <c:pt idx="7315">
                  <c:v>35.999999999999943</c:v>
                </c:pt>
                <c:pt idx="7316">
                  <c:v>36.999999999999957</c:v>
                </c:pt>
                <c:pt idx="7317">
                  <c:v>35.999999999999993</c:v>
                </c:pt>
                <c:pt idx="7318">
                  <c:v>38.000000000000043</c:v>
                </c:pt>
                <c:pt idx="7319">
                  <c:v>37.000000000000007</c:v>
                </c:pt>
                <c:pt idx="7320">
                  <c:v>43.000000000000007</c:v>
                </c:pt>
                <c:pt idx="7321">
                  <c:v>37.999999999999993</c:v>
                </c:pt>
                <c:pt idx="7322">
                  <c:v>41.99999999999995</c:v>
                </c:pt>
                <c:pt idx="7323">
                  <c:v>41.000000000000007</c:v>
                </c:pt>
                <c:pt idx="7324">
                  <c:v>41.000000000000007</c:v>
                </c:pt>
                <c:pt idx="7325">
                  <c:v>38.999999999999972</c:v>
                </c:pt>
                <c:pt idx="7326">
                  <c:v>40.000000000000043</c:v>
                </c:pt>
                <c:pt idx="7327">
                  <c:v>37.000000000000007</c:v>
                </c:pt>
                <c:pt idx="7328">
                  <c:v>37.999999999999993</c:v>
                </c:pt>
                <c:pt idx="7329">
                  <c:v>37.000000000000007</c:v>
                </c:pt>
                <c:pt idx="7330">
                  <c:v>36.999999999999957</c:v>
                </c:pt>
                <c:pt idx="7331">
                  <c:v>41.999999999999993</c:v>
                </c:pt>
                <c:pt idx="7332">
                  <c:v>38.999999999999972</c:v>
                </c:pt>
                <c:pt idx="7333">
                  <c:v>38.000000000000043</c:v>
                </c:pt>
                <c:pt idx="7334">
                  <c:v>39.000000000000007</c:v>
                </c:pt>
                <c:pt idx="7335">
                  <c:v>43.999999999999993</c:v>
                </c:pt>
                <c:pt idx="7336">
                  <c:v>37.999999999999993</c:v>
                </c:pt>
                <c:pt idx="7337">
                  <c:v>39.000000000000057</c:v>
                </c:pt>
                <c:pt idx="7338">
                  <c:v>39.000000000000007</c:v>
                </c:pt>
                <c:pt idx="7339">
                  <c:v>39.000000000000007</c:v>
                </c:pt>
                <c:pt idx="7340">
                  <c:v>40.000000000000043</c:v>
                </c:pt>
                <c:pt idx="7341">
                  <c:v>38.000000000000078</c:v>
                </c:pt>
                <c:pt idx="7342">
                  <c:v>41.999999999999993</c:v>
                </c:pt>
                <c:pt idx="7343">
                  <c:v>42.000000000000043</c:v>
                </c:pt>
                <c:pt idx="7344">
                  <c:v>41.000000000000007</c:v>
                </c:pt>
                <c:pt idx="7345">
                  <c:v>43.000000000000057</c:v>
                </c:pt>
                <c:pt idx="7346">
                  <c:v>45.000000000000007</c:v>
                </c:pt>
                <c:pt idx="7347">
                  <c:v>42.000000000000092</c:v>
                </c:pt>
                <c:pt idx="7348">
                  <c:v>43.000000000000007</c:v>
                </c:pt>
                <c:pt idx="7349">
                  <c:v>44.999999999999972</c:v>
                </c:pt>
                <c:pt idx="7350">
                  <c:v>50</c:v>
                </c:pt>
                <c:pt idx="7351">
                  <c:v>55.999999999999957</c:v>
                </c:pt>
                <c:pt idx="7352">
                  <c:v>59.999999999999957</c:v>
                </c:pt>
                <c:pt idx="7353">
                  <c:v>70.000000000000014</c:v>
                </c:pt>
                <c:pt idx="7354">
                  <c:v>63.999999999999972</c:v>
                </c:pt>
                <c:pt idx="7355">
                  <c:v>60.999999999999993</c:v>
                </c:pt>
                <c:pt idx="7356">
                  <c:v>56.000000000000007</c:v>
                </c:pt>
                <c:pt idx="7357">
                  <c:v>62.999999999999993</c:v>
                </c:pt>
                <c:pt idx="7358">
                  <c:v>62.000000000000007</c:v>
                </c:pt>
                <c:pt idx="7359">
                  <c:v>65.000000000000028</c:v>
                </c:pt>
                <c:pt idx="7360">
                  <c:v>67</c:v>
                </c:pt>
                <c:pt idx="7361">
                  <c:v>60.000000000000057</c:v>
                </c:pt>
                <c:pt idx="7362">
                  <c:v>55.999999999999957</c:v>
                </c:pt>
                <c:pt idx="7365">
                  <c:v>54</c:v>
                </c:pt>
                <c:pt idx="7366">
                  <c:v>52</c:v>
                </c:pt>
                <c:pt idx="7367">
                  <c:v>55.000000000000028</c:v>
                </c:pt>
                <c:pt idx="7368">
                  <c:v>52</c:v>
                </c:pt>
                <c:pt idx="7369">
                  <c:v>51.999999999999957</c:v>
                </c:pt>
                <c:pt idx="7370">
                  <c:v>50</c:v>
                </c:pt>
                <c:pt idx="7371">
                  <c:v>46</c:v>
                </c:pt>
                <c:pt idx="7372">
                  <c:v>48.000000000000043</c:v>
                </c:pt>
                <c:pt idx="7373">
                  <c:v>46</c:v>
                </c:pt>
                <c:pt idx="7374">
                  <c:v>46.999999999999972</c:v>
                </c:pt>
                <c:pt idx="7375">
                  <c:v>50.000000000000043</c:v>
                </c:pt>
                <c:pt idx="7376">
                  <c:v>49.000000000000021</c:v>
                </c:pt>
                <c:pt idx="7377">
                  <c:v>52.000000000000043</c:v>
                </c:pt>
                <c:pt idx="7378">
                  <c:v>47.999999999999957</c:v>
                </c:pt>
                <c:pt idx="7379">
                  <c:v>52</c:v>
                </c:pt>
                <c:pt idx="7380">
                  <c:v>54.999999999999993</c:v>
                </c:pt>
                <c:pt idx="7381">
                  <c:v>53.999999999999957</c:v>
                </c:pt>
                <c:pt idx="7382">
                  <c:v>50</c:v>
                </c:pt>
                <c:pt idx="7383">
                  <c:v>49.000000000000021</c:v>
                </c:pt>
                <c:pt idx="7384">
                  <c:v>47.000000000000057</c:v>
                </c:pt>
                <c:pt idx="7385">
                  <c:v>46</c:v>
                </c:pt>
                <c:pt idx="7386">
                  <c:v>48.000000000000043</c:v>
                </c:pt>
                <c:pt idx="7387">
                  <c:v>50.999999999999979</c:v>
                </c:pt>
                <c:pt idx="7388">
                  <c:v>46</c:v>
                </c:pt>
                <c:pt idx="7389">
                  <c:v>46</c:v>
                </c:pt>
                <c:pt idx="7390">
                  <c:v>52.000000000000043</c:v>
                </c:pt>
                <c:pt idx="7391">
                  <c:v>50.999999999999979</c:v>
                </c:pt>
                <c:pt idx="7393">
                  <c:v>51.999999999999957</c:v>
                </c:pt>
                <c:pt idx="7394">
                  <c:v>46.999999999999972</c:v>
                </c:pt>
                <c:pt idx="7395">
                  <c:v>47.999999999999957</c:v>
                </c:pt>
                <c:pt idx="7396">
                  <c:v>48.000000000000043</c:v>
                </c:pt>
                <c:pt idx="7397">
                  <c:v>48.000000000000043</c:v>
                </c:pt>
                <c:pt idx="7398">
                  <c:v>51.999999999999957</c:v>
                </c:pt>
                <c:pt idx="7399">
                  <c:v>51.999999999999957</c:v>
                </c:pt>
                <c:pt idx="7400">
                  <c:v>60.000000000000057</c:v>
                </c:pt>
                <c:pt idx="7401">
                  <c:v>49.000000000000021</c:v>
                </c:pt>
                <c:pt idx="7402">
                  <c:v>46.999999999999972</c:v>
                </c:pt>
                <c:pt idx="7403">
                  <c:v>45.000000000000007</c:v>
                </c:pt>
                <c:pt idx="7404">
                  <c:v>53.000000000000028</c:v>
                </c:pt>
                <c:pt idx="7405">
                  <c:v>50</c:v>
                </c:pt>
                <c:pt idx="7406">
                  <c:v>47.000000000000057</c:v>
                </c:pt>
                <c:pt idx="7407">
                  <c:v>51.999999999999957</c:v>
                </c:pt>
                <c:pt idx="7408">
                  <c:v>50</c:v>
                </c:pt>
                <c:pt idx="7409">
                  <c:v>50</c:v>
                </c:pt>
                <c:pt idx="7410">
                  <c:v>50.999999999999979</c:v>
                </c:pt>
                <c:pt idx="7411">
                  <c:v>51.999999999999957</c:v>
                </c:pt>
                <c:pt idx="7412">
                  <c:v>50.999999999999979</c:v>
                </c:pt>
                <c:pt idx="7413">
                  <c:v>49.000000000000021</c:v>
                </c:pt>
                <c:pt idx="7414">
                  <c:v>52.999999999999943</c:v>
                </c:pt>
                <c:pt idx="7415">
                  <c:v>55.000000000000071</c:v>
                </c:pt>
                <c:pt idx="7416">
                  <c:v>52.999999999999943</c:v>
                </c:pt>
                <c:pt idx="7417">
                  <c:v>50</c:v>
                </c:pt>
                <c:pt idx="7418">
                  <c:v>54</c:v>
                </c:pt>
                <c:pt idx="7419">
                  <c:v>56.999999999999943</c:v>
                </c:pt>
                <c:pt idx="7420">
                  <c:v>59.999999999999957</c:v>
                </c:pt>
                <c:pt idx="7421">
                  <c:v>62.000000000000007</c:v>
                </c:pt>
                <c:pt idx="7422">
                  <c:v>58.000000000000007</c:v>
                </c:pt>
                <c:pt idx="7423">
                  <c:v>58.999999999999993</c:v>
                </c:pt>
                <c:pt idx="7424">
                  <c:v>60.999999999999943</c:v>
                </c:pt>
                <c:pt idx="7425">
                  <c:v>61.000000000000028</c:v>
                </c:pt>
                <c:pt idx="7426">
                  <c:v>56.999999999999943</c:v>
                </c:pt>
                <c:pt idx="7427">
                  <c:v>56.999999999999943</c:v>
                </c:pt>
                <c:pt idx="7428">
                  <c:v>55.000000000000071</c:v>
                </c:pt>
                <c:pt idx="7429">
                  <c:v>60.999999999999943</c:v>
                </c:pt>
                <c:pt idx="7430">
                  <c:v>60.000000000000057</c:v>
                </c:pt>
                <c:pt idx="7431">
                  <c:v>62.000000000000007</c:v>
                </c:pt>
                <c:pt idx="7432">
                  <c:v>60.999999999999943</c:v>
                </c:pt>
                <c:pt idx="7433">
                  <c:v>63.999999999999972</c:v>
                </c:pt>
                <c:pt idx="7434">
                  <c:v>70.000000000000014</c:v>
                </c:pt>
                <c:pt idx="7435">
                  <c:v>62.000000000000007</c:v>
                </c:pt>
                <c:pt idx="7436">
                  <c:v>58.000000000000007</c:v>
                </c:pt>
                <c:pt idx="7437">
                  <c:v>58.000000000000007</c:v>
                </c:pt>
                <c:pt idx="7438">
                  <c:v>58.999999999999993</c:v>
                </c:pt>
                <c:pt idx="7439">
                  <c:v>58.999999999999993</c:v>
                </c:pt>
                <c:pt idx="7440">
                  <c:v>62.999999999999993</c:v>
                </c:pt>
                <c:pt idx="7441">
                  <c:v>57.999999999999908</c:v>
                </c:pt>
                <c:pt idx="7442">
                  <c:v>62.000000000000007</c:v>
                </c:pt>
                <c:pt idx="7443">
                  <c:v>58.000000000000007</c:v>
                </c:pt>
                <c:pt idx="7444">
                  <c:v>58.000000000000007</c:v>
                </c:pt>
                <c:pt idx="7445">
                  <c:v>62.999999999999993</c:v>
                </c:pt>
                <c:pt idx="7446">
                  <c:v>61.000000000000028</c:v>
                </c:pt>
                <c:pt idx="7447">
                  <c:v>62.999999999999993</c:v>
                </c:pt>
                <c:pt idx="7448">
                  <c:v>66.000000000000014</c:v>
                </c:pt>
                <c:pt idx="7449">
                  <c:v>61.000000000000028</c:v>
                </c:pt>
                <c:pt idx="7450">
                  <c:v>58.000000000000007</c:v>
                </c:pt>
                <c:pt idx="7451">
                  <c:v>55.999999999999957</c:v>
                </c:pt>
                <c:pt idx="7452">
                  <c:v>58.999999999999993</c:v>
                </c:pt>
                <c:pt idx="7453">
                  <c:v>62.000000000000007</c:v>
                </c:pt>
                <c:pt idx="7454">
                  <c:v>58.999999999999993</c:v>
                </c:pt>
                <c:pt idx="7455">
                  <c:v>58.999999999999993</c:v>
                </c:pt>
                <c:pt idx="7456">
                  <c:v>64.999999999999943</c:v>
                </c:pt>
                <c:pt idx="7457">
                  <c:v>62.000000000000007</c:v>
                </c:pt>
                <c:pt idx="7458">
                  <c:v>61.000000000000028</c:v>
                </c:pt>
                <c:pt idx="7459">
                  <c:v>58.999999999999993</c:v>
                </c:pt>
                <c:pt idx="7460">
                  <c:v>58.999999999999993</c:v>
                </c:pt>
                <c:pt idx="7461">
                  <c:v>58.999999999999993</c:v>
                </c:pt>
                <c:pt idx="7462">
                  <c:v>56.00000000000005</c:v>
                </c:pt>
                <c:pt idx="7463">
                  <c:v>58.999999999999993</c:v>
                </c:pt>
                <c:pt idx="7464">
                  <c:v>58.000000000000007</c:v>
                </c:pt>
                <c:pt idx="7465">
                  <c:v>56.999999999999943</c:v>
                </c:pt>
                <c:pt idx="7466">
                  <c:v>58.999999999999993</c:v>
                </c:pt>
                <c:pt idx="7467">
                  <c:v>62.000000000000007</c:v>
                </c:pt>
                <c:pt idx="7468">
                  <c:v>61.000000000000028</c:v>
                </c:pt>
                <c:pt idx="7469">
                  <c:v>62.999999999999993</c:v>
                </c:pt>
                <c:pt idx="7470">
                  <c:v>64.000000000000057</c:v>
                </c:pt>
                <c:pt idx="7471">
                  <c:v>62.000000000000007</c:v>
                </c:pt>
                <c:pt idx="7472">
                  <c:v>63.999999999999972</c:v>
                </c:pt>
                <c:pt idx="7473">
                  <c:v>60.000000000000057</c:v>
                </c:pt>
                <c:pt idx="7474">
                  <c:v>60.999999999999943</c:v>
                </c:pt>
                <c:pt idx="7475">
                  <c:v>66.000000000000014</c:v>
                </c:pt>
                <c:pt idx="7476">
                  <c:v>63.999999999999972</c:v>
                </c:pt>
                <c:pt idx="7477">
                  <c:v>64.999999999999943</c:v>
                </c:pt>
                <c:pt idx="7478">
                  <c:v>67</c:v>
                </c:pt>
                <c:pt idx="7479">
                  <c:v>66.000000000000014</c:v>
                </c:pt>
                <c:pt idx="7480">
                  <c:v>62.000000000000007</c:v>
                </c:pt>
                <c:pt idx="7481">
                  <c:v>63.999999999999972</c:v>
                </c:pt>
                <c:pt idx="7482">
                  <c:v>59.999999999999957</c:v>
                </c:pt>
                <c:pt idx="7483">
                  <c:v>66.000000000000014</c:v>
                </c:pt>
                <c:pt idx="7484">
                  <c:v>66.000000000000014</c:v>
                </c:pt>
                <c:pt idx="7485">
                  <c:v>70.000000000000014</c:v>
                </c:pt>
                <c:pt idx="7486">
                  <c:v>67.999999999999972</c:v>
                </c:pt>
                <c:pt idx="7487">
                  <c:v>67</c:v>
                </c:pt>
                <c:pt idx="7488">
                  <c:v>65.999999999999929</c:v>
                </c:pt>
                <c:pt idx="7489">
                  <c:v>71</c:v>
                </c:pt>
                <c:pt idx="7490">
                  <c:v>75</c:v>
                </c:pt>
                <c:pt idx="7491">
                  <c:v>73.000000000000043</c:v>
                </c:pt>
                <c:pt idx="7492">
                  <c:v>83</c:v>
                </c:pt>
                <c:pt idx="7493">
                  <c:v>75.999999999999972</c:v>
                </c:pt>
                <c:pt idx="7494">
                  <c:v>75</c:v>
                </c:pt>
                <c:pt idx="7495">
                  <c:v>71</c:v>
                </c:pt>
                <c:pt idx="7496">
                  <c:v>71</c:v>
                </c:pt>
                <c:pt idx="7497">
                  <c:v>69.999999999999929</c:v>
                </c:pt>
                <c:pt idx="7498">
                  <c:v>67.999999999999972</c:v>
                </c:pt>
                <c:pt idx="7499">
                  <c:v>84.999999999999972</c:v>
                </c:pt>
                <c:pt idx="7500">
                  <c:v>88.000000000000028</c:v>
                </c:pt>
                <c:pt idx="7501">
                  <c:v>87.000000000000014</c:v>
                </c:pt>
                <c:pt idx="7502">
                  <c:v>83</c:v>
                </c:pt>
                <c:pt idx="7503">
                  <c:v>87.000000000000014</c:v>
                </c:pt>
                <c:pt idx="7504">
                  <c:v>82.999999999999957</c:v>
                </c:pt>
                <c:pt idx="7505">
                  <c:v>83</c:v>
                </c:pt>
                <c:pt idx="7506">
                  <c:v>89.000000000000014</c:v>
                </c:pt>
                <c:pt idx="7507">
                  <c:v>85.000000000000014</c:v>
                </c:pt>
                <c:pt idx="7508">
                  <c:v>99.000000000000028</c:v>
                </c:pt>
                <c:pt idx="7509">
                  <c:v>83.999999999999986</c:v>
                </c:pt>
                <c:pt idx="7510">
                  <c:v>76.000000000000071</c:v>
                </c:pt>
                <c:pt idx="7511">
                  <c:v>71.999999999999972</c:v>
                </c:pt>
                <c:pt idx="7512">
                  <c:v>70.000000000000014</c:v>
                </c:pt>
                <c:pt idx="7513">
                  <c:v>72.000000000000057</c:v>
                </c:pt>
                <c:pt idx="7514">
                  <c:v>70.000000000000014</c:v>
                </c:pt>
                <c:pt idx="7515">
                  <c:v>73.000000000000043</c:v>
                </c:pt>
                <c:pt idx="7516">
                  <c:v>78.000000000000028</c:v>
                </c:pt>
                <c:pt idx="7517">
                  <c:v>86.000000000000028</c:v>
                </c:pt>
                <c:pt idx="7518">
                  <c:v>94.000000000000043</c:v>
                </c:pt>
                <c:pt idx="7519">
                  <c:v>96</c:v>
                </c:pt>
                <c:pt idx="7520">
                  <c:v>93.999999999999943</c:v>
                </c:pt>
                <c:pt idx="7521">
                  <c:v>108</c:v>
                </c:pt>
                <c:pt idx="7522">
                  <c:v>146</c:v>
                </c:pt>
                <c:pt idx="7523">
                  <c:v>149</c:v>
                </c:pt>
                <c:pt idx="7524">
                  <c:v>140</c:v>
                </c:pt>
                <c:pt idx="7525">
                  <c:v>125</c:v>
                </c:pt>
                <c:pt idx="7526">
                  <c:v>118.0000000000001</c:v>
                </c:pt>
                <c:pt idx="7527">
                  <c:v>109</c:v>
                </c:pt>
                <c:pt idx="7528">
                  <c:v>106</c:v>
                </c:pt>
                <c:pt idx="7529">
                  <c:v>103</c:v>
                </c:pt>
                <c:pt idx="7530">
                  <c:v>108.9999999999999</c:v>
                </c:pt>
                <c:pt idx="7531">
                  <c:v>112</c:v>
                </c:pt>
                <c:pt idx="7532">
                  <c:v>121</c:v>
                </c:pt>
                <c:pt idx="7533">
                  <c:v>115</c:v>
                </c:pt>
                <c:pt idx="7534">
                  <c:v>117</c:v>
                </c:pt>
                <c:pt idx="7535">
                  <c:v>121</c:v>
                </c:pt>
                <c:pt idx="7536">
                  <c:v>117</c:v>
                </c:pt>
                <c:pt idx="7537">
                  <c:v>120</c:v>
                </c:pt>
                <c:pt idx="7538">
                  <c:v>121</c:v>
                </c:pt>
                <c:pt idx="7539">
                  <c:v>121</c:v>
                </c:pt>
                <c:pt idx="7540">
                  <c:v>116</c:v>
                </c:pt>
                <c:pt idx="7541">
                  <c:v>121</c:v>
                </c:pt>
                <c:pt idx="7542">
                  <c:v>129.00000000000011</c:v>
                </c:pt>
                <c:pt idx="7543">
                  <c:v>132</c:v>
                </c:pt>
                <c:pt idx="7544">
                  <c:v>133</c:v>
                </c:pt>
                <c:pt idx="7545">
                  <c:v>127</c:v>
                </c:pt>
                <c:pt idx="7546">
                  <c:v>133</c:v>
                </c:pt>
                <c:pt idx="7547">
                  <c:v>148</c:v>
                </c:pt>
                <c:pt idx="7548">
                  <c:v>144</c:v>
                </c:pt>
                <c:pt idx="7549">
                  <c:v>147</c:v>
                </c:pt>
                <c:pt idx="7550">
                  <c:v>140</c:v>
                </c:pt>
                <c:pt idx="7551">
                  <c:v>134</c:v>
                </c:pt>
                <c:pt idx="7552">
                  <c:v>131</c:v>
                </c:pt>
                <c:pt idx="7553">
                  <c:v>142</c:v>
                </c:pt>
                <c:pt idx="7554">
                  <c:v>143</c:v>
                </c:pt>
                <c:pt idx="7555">
                  <c:v>137.99999999999989</c:v>
                </c:pt>
                <c:pt idx="7556">
                  <c:v>139</c:v>
                </c:pt>
                <c:pt idx="7557">
                  <c:v>139</c:v>
                </c:pt>
                <c:pt idx="7558">
                  <c:v>143.00000000000011</c:v>
                </c:pt>
                <c:pt idx="7559">
                  <c:v>155</c:v>
                </c:pt>
                <c:pt idx="7560">
                  <c:v>147</c:v>
                </c:pt>
                <c:pt idx="7564">
                  <c:v>160</c:v>
                </c:pt>
                <c:pt idx="7565">
                  <c:v>156</c:v>
                </c:pt>
                <c:pt idx="7568">
                  <c:v>148.00000000000011</c:v>
                </c:pt>
                <c:pt idx="7569">
                  <c:v>147</c:v>
                </c:pt>
                <c:pt idx="7570">
                  <c:v>149</c:v>
                </c:pt>
                <c:pt idx="7571">
                  <c:v>139.99999999999989</c:v>
                </c:pt>
                <c:pt idx="7572">
                  <c:v>132</c:v>
                </c:pt>
                <c:pt idx="7573">
                  <c:v>138</c:v>
                </c:pt>
                <c:pt idx="7574">
                  <c:v>151</c:v>
                </c:pt>
                <c:pt idx="7575">
                  <c:v>162.00000000000011</c:v>
                </c:pt>
                <c:pt idx="7576">
                  <c:v>156.00000000000011</c:v>
                </c:pt>
                <c:pt idx="7577">
                  <c:v>165</c:v>
                </c:pt>
                <c:pt idx="7578">
                  <c:v>164</c:v>
                </c:pt>
                <c:pt idx="7579">
                  <c:v>155.00000000000011</c:v>
                </c:pt>
                <c:pt idx="7580">
                  <c:v>160.00000000000011</c:v>
                </c:pt>
                <c:pt idx="7581">
                  <c:v>172</c:v>
                </c:pt>
                <c:pt idx="7582">
                  <c:v>166</c:v>
                </c:pt>
                <c:pt idx="7583">
                  <c:v>176</c:v>
                </c:pt>
                <c:pt idx="7584">
                  <c:v>176</c:v>
                </c:pt>
                <c:pt idx="7585">
                  <c:v>160</c:v>
                </c:pt>
                <c:pt idx="7586">
                  <c:v>151.99999999999989</c:v>
                </c:pt>
                <c:pt idx="7587">
                  <c:v>146</c:v>
                </c:pt>
                <c:pt idx="7588">
                  <c:v>141</c:v>
                </c:pt>
                <c:pt idx="7589">
                  <c:v>138</c:v>
                </c:pt>
                <c:pt idx="7590">
                  <c:v>132</c:v>
                </c:pt>
                <c:pt idx="7591">
                  <c:v>121</c:v>
                </c:pt>
                <c:pt idx="7592">
                  <c:v>119</c:v>
                </c:pt>
                <c:pt idx="7593">
                  <c:v>124</c:v>
                </c:pt>
                <c:pt idx="7594">
                  <c:v>119</c:v>
                </c:pt>
                <c:pt idx="7595">
                  <c:v>118</c:v>
                </c:pt>
                <c:pt idx="7596">
                  <c:v>126</c:v>
                </c:pt>
                <c:pt idx="7597">
                  <c:v>141</c:v>
                </c:pt>
                <c:pt idx="7598">
                  <c:v>150</c:v>
                </c:pt>
                <c:pt idx="7599">
                  <c:v>154.00000000000011</c:v>
                </c:pt>
                <c:pt idx="7600">
                  <c:v>158.00000000000011</c:v>
                </c:pt>
                <c:pt idx="7601">
                  <c:v>157</c:v>
                </c:pt>
                <c:pt idx="7602">
                  <c:v>147</c:v>
                </c:pt>
                <c:pt idx="7603">
                  <c:v>146</c:v>
                </c:pt>
                <c:pt idx="7604">
                  <c:v>140</c:v>
                </c:pt>
                <c:pt idx="7605">
                  <c:v>154.00000000000011</c:v>
                </c:pt>
                <c:pt idx="7606">
                  <c:v>154</c:v>
                </c:pt>
                <c:pt idx="7607">
                  <c:v>161</c:v>
                </c:pt>
                <c:pt idx="7608">
                  <c:v>157</c:v>
                </c:pt>
                <c:pt idx="7609">
                  <c:v>162</c:v>
                </c:pt>
                <c:pt idx="7610">
                  <c:v>160</c:v>
                </c:pt>
                <c:pt idx="7611">
                  <c:v>155</c:v>
                </c:pt>
                <c:pt idx="7612">
                  <c:v>144</c:v>
                </c:pt>
                <c:pt idx="7613">
                  <c:v>159</c:v>
                </c:pt>
                <c:pt idx="7614">
                  <c:v>158</c:v>
                </c:pt>
                <c:pt idx="7615">
                  <c:v>158.00000000000011</c:v>
                </c:pt>
                <c:pt idx="7616">
                  <c:v>148</c:v>
                </c:pt>
                <c:pt idx="7617">
                  <c:v>154</c:v>
                </c:pt>
                <c:pt idx="7618">
                  <c:v>153.00000000000011</c:v>
                </c:pt>
                <c:pt idx="7619">
                  <c:v>142</c:v>
                </c:pt>
                <c:pt idx="7620">
                  <c:v>138</c:v>
                </c:pt>
                <c:pt idx="7621">
                  <c:v>135</c:v>
                </c:pt>
                <c:pt idx="7622">
                  <c:v>137</c:v>
                </c:pt>
                <c:pt idx="7623">
                  <c:v>133</c:v>
                </c:pt>
                <c:pt idx="7624">
                  <c:v>131</c:v>
                </c:pt>
                <c:pt idx="7625">
                  <c:v>133.00000000000011</c:v>
                </c:pt>
                <c:pt idx="7626">
                  <c:v>127</c:v>
                </c:pt>
                <c:pt idx="7627">
                  <c:v>127</c:v>
                </c:pt>
                <c:pt idx="7628">
                  <c:v>129</c:v>
                </c:pt>
                <c:pt idx="7629">
                  <c:v>141</c:v>
                </c:pt>
                <c:pt idx="7630">
                  <c:v>143.00000000000011</c:v>
                </c:pt>
                <c:pt idx="7631">
                  <c:v>141</c:v>
                </c:pt>
                <c:pt idx="7632">
                  <c:v>138</c:v>
                </c:pt>
                <c:pt idx="7633">
                  <c:v>125</c:v>
                </c:pt>
                <c:pt idx="7634">
                  <c:v>118</c:v>
                </c:pt>
                <c:pt idx="7635">
                  <c:v>126</c:v>
                </c:pt>
                <c:pt idx="7636">
                  <c:v>128</c:v>
                </c:pt>
                <c:pt idx="7637">
                  <c:v>122</c:v>
                </c:pt>
                <c:pt idx="7640">
                  <c:v>123</c:v>
                </c:pt>
                <c:pt idx="7641">
                  <c:v>121</c:v>
                </c:pt>
                <c:pt idx="7642">
                  <c:v>118</c:v>
                </c:pt>
                <c:pt idx="7643">
                  <c:v>116</c:v>
                </c:pt>
                <c:pt idx="7644">
                  <c:v>112</c:v>
                </c:pt>
                <c:pt idx="7645">
                  <c:v>120</c:v>
                </c:pt>
                <c:pt idx="7646">
                  <c:v>121</c:v>
                </c:pt>
                <c:pt idx="7647">
                  <c:v>113</c:v>
                </c:pt>
                <c:pt idx="7648">
                  <c:v>114.9999999999999</c:v>
                </c:pt>
                <c:pt idx="7649">
                  <c:v>118</c:v>
                </c:pt>
                <c:pt idx="7650">
                  <c:v>119</c:v>
                </c:pt>
                <c:pt idx="7651">
                  <c:v>127</c:v>
                </c:pt>
                <c:pt idx="7652">
                  <c:v>125</c:v>
                </c:pt>
                <c:pt idx="7654">
                  <c:v>120</c:v>
                </c:pt>
                <c:pt idx="7655">
                  <c:v>112</c:v>
                </c:pt>
                <c:pt idx="7656">
                  <c:v>112</c:v>
                </c:pt>
                <c:pt idx="7657">
                  <c:v>102</c:v>
                </c:pt>
                <c:pt idx="7658">
                  <c:v>95.999999999999957</c:v>
                </c:pt>
                <c:pt idx="7659">
                  <c:v>96.999999999999972</c:v>
                </c:pt>
                <c:pt idx="7660">
                  <c:v>100</c:v>
                </c:pt>
                <c:pt idx="7661">
                  <c:v>105</c:v>
                </c:pt>
                <c:pt idx="7662">
                  <c:v>114</c:v>
                </c:pt>
                <c:pt idx="7663">
                  <c:v>114</c:v>
                </c:pt>
                <c:pt idx="7664">
                  <c:v>106</c:v>
                </c:pt>
                <c:pt idx="7665">
                  <c:v>104</c:v>
                </c:pt>
                <c:pt idx="7666">
                  <c:v>98.999999999999972</c:v>
                </c:pt>
                <c:pt idx="7667">
                  <c:v>98.999999999999972</c:v>
                </c:pt>
                <c:pt idx="7668">
                  <c:v>101</c:v>
                </c:pt>
                <c:pt idx="7669">
                  <c:v>96</c:v>
                </c:pt>
                <c:pt idx="7670">
                  <c:v>97.999999999999957</c:v>
                </c:pt>
                <c:pt idx="7671">
                  <c:v>99.000000000000028</c:v>
                </c:pt>
                <c:pt idx="7672">
                  <c:v>105</c:v>
                </c:pt>
                <c:pt idx="7673">
                  <c:v>109</c:v>
                </c:pt>
                <c:pt idx="7674">
                  <c:v>106</c:v>
                </c:pt>
                <c:pt idx="7675">
                  <c:v>102</c:v>
                </c:pt>
                <c:pt idx="7676">
                  <c:v>109</c:v>
                </c:pt>
                <c:pt idx="7677">
                  <c:v>115</c:v>
                </c:pt>
                <c:pt idx="7678">
                  <c:v>110</c:v>
                </c:pt>
                <c:pt idx="7679">
                  <c:v>106.0000000000001</c:v>
                </c:pt>
                <c:pt idx="7680">
                  <c:v>112</c:v>
                </c:pt>
                <c:pt idx="7681">
                  <c:v>110</c:v>
                </c:pt>
                <c:pt idx="7682">
                  <c:v>114</c:v>
                </c:pt>
                <c:pt idx="7683">
                  <c:v>114</c:v>
                </c:pt>
                <c:pt idx="7684">
                  <c:v>112</c:v>
                </c:pt>
                <c:pt idx="7685">
                  <c:v>115</c:v>
                </c:pt>
                <c:pt idx="7686">
                  <c:v>115</c:v>
                </c:pt>
                <c:pt idx="7687">
                  <c:v>117</c:v>
                </c:pt>
                <c:pt idx="7688">
                  <c:v>111</c:v>
                </c:pt>
                <c:pt idx="7689">
                  <c:v>117</c:v>
                </c:pt>
                <c:pt idx="7690">
                  <c:v>122</c:v>
                </c:pt>
                <c:pt idx="7691">
                  <c:v>121</c:v>
                </c:pt>
                <c:pt idx="7692">
                  <c:v>116</c:v>
                </c:pt>
                <c:pt idx="7693">
                  <c:v>119</c:v>
                </c:pt>
                <c:pt idx="7694">
                  <c:v>115</c:v>
                </c:pt>
                <c:pt idx="7695">
                  <c:v>113</c:v>
                </c:pt>
                <c:pt idx="7696">
                  <c:v>112</c:v>
                </c:pt>
                <c:pt idx="7697">
                  <c:v>102</c:v>
                </c:pt>
                <c:pt idx="7698">
                  <c:v>108</c:v>
                </c:pt>
                <c:pt idx="7699">
                  <c:v>109</c:v>
                </c:pt>
                <c:pt idx="7700">
                  <c:v>114.0000000000001</c:v>
                </c:pt>
                <c:pt idx="7701">
                  <c:v>118.9999999999999</c:v>
                </c:pt>
                <c:pt idx="7702">
                  <c:v>120</c:v>
                </c:pt>
                <c:pt idx="7703">
                  <c:v>119</c:v>
                </c:pt>
                <c:pt idx="7704">
                  <c:v>122</c:v>
                </c:pt>
                <c:pt idx="7705">
                  <c:v>118</c:v>
                </c:pt>
                <c:pt idx="7706">
                  <c:v>114.0000000000001</c:v>
                </c:pt>
                <c:pt idx="7707">
                  <c:v>109</c:v>
                </c:pt>
                <c:pt idx="7708">
                  <c:v>110</c:v>
                </c:pt>
                <c:pt idx="7709">
                  <c:v>97.999999999999957</c:v>
                </c:pt>
                <c:pt idx="7710">
                  <c:v>97.999999999999957</c:v>
                </c:pt>
                <c:pt idx="7711">
                  <c:v>96</c:v>
                </c:pt>
                <c:pt idx="7712">
                  <c:v>96</c:v>
                </c:pt>
                <c:pt idx="7713">
                  <c:v>89.999999999999943</c:v>
                </c:pt>
                <c:pt idx="7714">
                  <c:v>89.000000000000014</c:v>
                </c:pt>
                <c:pt idx="7715">
                  <c:v>84.999999999999972</c:v>
                </c:pt>
                <c:pt idx="7716">
                  <c:v>85.999999999999986</c:v>
                </c:pt>
                <c:pt idx="7717">
                  <c:v>86.000000000000028</c:v>
                </c:pt>
                <c:pt idx="7718">
                  <c:v>85.000000000000057</c:v>
                </c:pt>
                <c:pt idx="7719">
                  <c:v>87.000000000000014</c:v>
                </c:pt>
                <c:pt idx="7720">
                  <c:v>83.999999999999986</c:v>
                </c:pt>
                <c:pt idx="7721">
                  <c:v>83.000000000000057</c:v>
                </c:pt>
                <c:pt idx="7722">
                  <c:v>84.000000000000028</c:v>
                </c:pt>
                <c:pt idx="7723">
                  <c:v>82.000000000000028</c:v>
                </c:pt>
                <c:pt idx="7724">
                  <c:v>71</c:v>
                </c:pt>
                <c:pt idx="7725">
                  <c:v>65.999999999999972</c:v>
                </c:pt>
                <c:pt idx="7726">
                  <c:v>79.000000000000043</c:v>
                </c:pt>
                <c:pt idx="7727">
                  <c:v>75</c:v>
                </c:pt>
                <c:pt idx="7728">
                  <c:v>78.999999999999957</c:v>
                </c:pt>
                <c:pt idx="7729">
                  <c:v>87.000000000000014</c:v>
                </c:pt>
                <c:pt idx="7730">
                  <c:v>82.000000000000028</c:v>
                </c:pt>
                <c:pt idx="7731">
                  <c:v>84.999999999999972</c:v>
                </c:pt>
                <c:pt idx="7732">
                  <c:v>85.999999999999986</c:v>
                </c:pt>
                <c:pt idx="7733">
                  <c:v>83</c:v>
                </c:pt>
                <c:pt idx="7734">
                  <c:v>79</c:v>
                </c:pt>
                <c:pt idx="7735">
                  <c:v>79.999999999999986</c:v>
                </c:pt>
                <c:pt idx="7736">
                  <c:v>81.999999999999986</c:v>
                </c:pt>
                <c:pt idx="7737">
                  <c:v>82.000000000000028</c:v>
                </c:pt>
                <c:pt idx="7738">
                  <c:v>82.000000000000028</c:v>
                </c:pt>
                <c:pt idx="7739">
                  <c:v>84.999999999999972</c:v>
                </c:pt>
                <c:pt idx="7740">
                  <c:v>87.999999999999986</c:v>
                </c:pt>
                <c:pt idx="7741">
                  <c:v>91.999999999999943</c:v>
                </c:pt>
                <c:pt idx="7742">
                  <c:v>89.999999999999986</c:v>
                </c:pt>
                <c:pt idx="7743">
                  <c:v>90.999999999999972</c:v>
                </c:pt>
                <c:pt idx="7744">
                  <c:v>93.000000000000014</c:v>
                </c:pt>
                <c:pt idx="7745">
                  <c:v>93.000000000000014</c:v>
                </c:pt>
                <c:pt idx="7746">
                  <c:v>91.000000000000014</c:v>
                </c:pt>
                <c:pt idx="7747">
                  <c:v>79</c:v>
                </c:pt>
                <c:pt idx="7748">
                  <c:v>80.999999999999957</c:v>
                </c:pt>
                <c:pt idx="7749">
                  <c:v>82.999999999999957</c:v>
                </c:pt>
                <c:pt idx="7750">
                  <c:v>79.999999999999986</c:v>
                </c:pt>
                <c:pt idx="7751">
                  <c:v>78.000000000000028</c:v>
                </c:pt>
                <c:pt idx="7752">
                  <c:v>74.000000000000028</c:v>
                </c:pt>
                <c:pt idx="7753">
                  <c:v>77.999999999999943</c:v>
                </c:pt>
                <c:pt idx="7754">
                  <c:v>73</c:v>
                </c:pt>
                <c:pt idx="7755">
                  <c:v>72.000000000000014</c:v>
                </c:pt>
                <c:pt idx="7756">
                  <c:v>71.999999999999972</c:v>
                </c:pt>
                <c:pt idx="7757">
                  <c:v>75.999999999999972</c:v>
                </c:pt>
                <c:pt idx="7758">
                  <c:v>75.999999999999972</c:v>
                </c:pt>
                <c:pt idx="7759">
                  <c:v>77.999999999999986</c:v>
                </c:pt>
                <c:pt idx="7760">
                  <c:v>89.000000000000014</c:v>
                </c:pt>
                <c:pt idx="7761">
                  <c:v>89.999999999999943</c:v>
                </c:pt>
                <c:pt idx="7762">
                  <c:v>91.999999999999943</c:v>
                </c:pt>
                <c:pt idx="7763">
                  <c:v>94.999999999999972</c:v>
                </c:pt>
                <c:pt idx="7764">
                  <c:v>93.000000000000014</c:v>
                </c:pt>
                <c:pt idx="7765">
                  <c:v>92.999999999999972</c:v>
                </c:pt>
                <c:pt idx="7766">
                  <c:v>92.000000000000043</c:v>
                </c:pt>
                <c:pt idx="7767">
                  <c:v>92</c:v>
                </c:pt>
                <c:pt idx="7768">
                  <c:v>90.000000000000028</c:v>
                </c:pt>
                <c:pt idx="7769">
                  <c:v>84.999999999999972</c:v>
                </c:pt>
                <c:pt idx="7770">
                  <c:v>94.000000000000043</c:v>
                </c:pt>
                <c:pt idx="7771">
                  <c:v>94.000000000000043</c:v>
                </c:pt>
                <c:pt idx="7772">
                  <c:v>92</c:v>
                </c:pt>
                <c:pt idx="7773">
                  <c:v>91.000000000000014</c:v>
                </c:pt>
                <c:pt idx="7774">
                  <c:v>87.999999999999986</c:v>
                </c:pt>
                <c:pt idx="7775">
                  <c:v>87.000000000000014</c:v>
                </c:pt>
                <c:pt idx="7776">
                  <c:v>87.999999999999986</c:v>
                </c:pt>
                <c:pt idx="7777">
                  <c:v>87.000000000000014</c:v>
                </c:pt>
                <c:pt idx="7778">
                  <c:v>87.999999999999986</c:v>
                </c:pt>
                <c:pt idx="7779">
                  <c:v>85.000000000000057</c:v>
                </c:pt>
                <c:pt idx="7780">
                  <c:v>81.999999999999986</c:v>
                </c:pt>
                <c:pt idx="7781">
                  <c:v>85.000000000000014</c:v>
                </c:pt>
                <c:pt idx="7782">
                  <c:v>85.999999999999943</c:v>
                </c:pt>
                <c:pt idx="7783">
                  <c:v>83.999999999999986</c:v>
                </c:pt>
                <c:pt idx="7784">
                  <c:v>86.000000000000028</c:v>
                </c:pt>
                <c:pt idx="7785">
                  <c:v>85.000000000000014</c:v>
                </c:pt>
                <c:pt idx="7786">
                  <c:v>83</c:v>
                </c:pt>
                <c:pt idx="7787">
                  <c:v>82.000000000000028</c:v>
                </c:pt>
                <c:pt idx="7788">
                  <c:v>77.999999999999986</c:v>
                </c:pt>
                <c:pt idx="7789">
                  <c:v>75.999999999999972</c:v>
                </c:pt>
                <c:pt idx="7790">
                  <c:v>79</c:v>
                </c:pt>
                <c:pt idx="7791">
                  <c:v>74.000000000000028</c:v>
                </c:pt>
                <c:pt idx="7792">
                  <c:v>79</c:v>
                </c:pt>
                <c:pt idx="7793">
                  <c:v>78.000000000000028</c:v>
                </c:pt>
                <c:pt idx="7794">
                  <c:v>83</c:v>
                </c:pt>
                <c:pt idx="7795">
                  <c:v>79.999999999999986</c:v>
                </c:pt>
                <c:pt idx="7796">
                  <c:v>82.000000000000028</c:v>
                </c:pt>
                <c:pt idx="7797">
                  <c:v>83.999999999999943</c:v>
                </c:pt>
                <c:pt idx="7798">
                  <c:v>88.000000000000028</c:v>
                </c:pt>
                <c:pt idx="7799">
                  <c:v>86.999999999999972</c:v>
                </c:pt>
                <c:pt idx="7800">
                  <c:v>86.999999999999972</c:v>
                </c:pt>
                <c:pt idx="7801">
                  <c:v>88.999999999999972</c:v>
                </c:pt>
                <c:pt idx="7802">
                  <c:v>91.000000000000014</c:v>
                </c:pt>
                <c:pt idx="7803">
                  <c:v>98</c:v>
                </c:pt>
                <c:pt idx="7804">
                  <c:v>95.999999999999957</c:v>
                </c:pt>
                <c:pt idx="7805">
                  <c:v>89.000000000000014</c:v>
                </c:pt>
                <c:pt idx="7806">
                  <c:v>87.999999999999986</c:v>
                </c:pt>
                <c:pt idx="7807">
                  <c:v>85.000000000000014</c:v>
                </c:pt>
                <c:pt idx="7808">
                  <c:v>90.000000000000028</c:v>
                </c:pt>
                <c:pt idx="7809">
                  <c:v>82.000000000000028</c:v>
                </c:pt>
                <c:pt idx="7810">
                  <c:v>85.000000000000014</c:v>
                </c:pt>
                <c:pt idx="7811">
                  <c:v>92.000000000000043</c:v>
                </c:pt>
                <c:pt idx="7812">
                  <c:v>96</c:v>
                </c:pt>
                <c:pt idx="7813">
                  <c:v>89.000000000000014</c:v>
                </c:pt>
                <c:pt idx="7814">
                  <c:v>89.999999999999986</c:v>
                </c:pt>
                <c:pt idx="7815">
                  <c:v>90.999999999999972</c:v>
                </c:pt>
                <c:pt idx="7816">
                  <c:v>84.999999999999972</c:v>
                </c:pt>
                <c:pt idx="7817">
                  <c:v>89.000000000000014</c:v>
                </c:pt>
                <c:pt idx="7818">
                  <c:v>90.999999999999972</c:v>
                </c:pt>
                <c:pt idx="7819">
                  <c:v>94</c:v>
                </c:pt>
                <c:pt idx="7820">
                  <c:v>84.000000000000028</c:v>
                </c:pt>
                <c:pt idx="7821">
                  <c:v>80.999999999999957</c:v>
                </c:pt>
                <c:pt idx="7824">
                  <c:v>77.999999999999986</c:v>
                </c:pt>
                <c:pt idx="7825">
                  <c:v>79.999999999999986</c:v>
                </c:pt>
                <c:pt idx="7826">
                  <c:v>80.000000000000028</c:v>
                </c:pt>
                <c:pt idx="7829">
                  <c:v>74.999999999999957</c:v>
                </c:pt>
                <c:pt idx="7830">
                  <c:v>74.999999999999957</c:v>
                </c:pt>
                <c:pt idx="7831">
                  <c:v>76.999999999999957</c:v>
                </c:pt>
                <c:pt idx="7832">
                  <c:v>76.999999999999957</c:v>
                </c:pt>
                <c:pt idx="7833">
                  <c:v>75.999999999999972</c:v>
                </c:pt>
                <c:pt idx="7834">
                  <c:v>74.000000000000028</c:v>
                </c:pt>
                <c:pt idx="7835">
                  <c:v>78.000000000000028</c:v>
                </c:pt>
                <c:pt idx="7836">
                  <c:v>79.999999999999986</c:v>
                </c:pt>
                <c:pt idx="7837">
                  <c:v>80.999999999999957</c:v>
                </c:pt>
                <c:pt idx="7838">
                  <c:v>83.999999999999986</c:v>
                </c:pt>
                <c:pt idx="7839">
                  <c:v>82.999999999999957</c:v>
                </c:pt>
                <c:pt idx="7840">
                  <c:v>77.999999999999986</c:v>
                </c:pt>
                <c:pt idx="7841">
                  <c:v>82.999999999999957</c:v>
                </c:pt>
                <c:pt idx="7842">
                  <c:v>89.999999999999943</c:v>
                </c:pt>
                <c:pt idx="7843">
                  <c:v>87.999999999999943</c:v>
                </c:pt>
                <c:pt idx="7844">
                  <c:v>85.999999999999943</c:v>
                </c:pt>
                <c:pt idx="7845">
                  <c:v>83.999999999999986</c:v>
                </c:pt>
                <c:pt idx="7846">
                  <c:v>85.999999999999986</c:v>
                </c:pt>
                <c:pt idx="7847">
                  <c:v>92.999999999999972</c:v>
                </c:pt>
                <c:pt idx="7848">
                  <c:v>93.000000000000014</c:v>
                </c:pt>
                <c:pt idx="7849">
                  <c:v>88.999999999999972</c:v>
                </c:pt>
                <c:pt idx="7850">
                  <c:v>85.999999999999986</c:v>
                </c:pt>
                <c:pt idx="7851">
                  <c:v>87.000000000000014</c:v>
                </c:pt>
                <c:pt idx="7852">
                  <c:v>87.000000000000014</c:v>
                </c:pt>
                <c:pt idx="7853">
                  <c:v>95.999999999999957</c:v>
                </c:pt>
                <c:pt idx="7854">
                  <c:v>98.000000000000043</c:v>
                </c:pt>
                <c:pt idx="7855">
                  <c:v>92.999999999999972</c:v>
                </c:pt>
                <c:pt idx="7856">
                  <c:v>80.999999999999957</c:v>
                </c:pt>
                <c:pt idx="7857">
                  <c:v>79.999999999999986</c:v>
                </c:pt>
                <c:pt idx="7858">
                  <c:v>86.999999999999972</c:v>
                </c:pt>
                <c:pt idx="7859">
                  <c:v>87.999999999999986</c:v>
                </c:pt>
                <c:pt idx="7860">
                  <c:v>88.999999999999972</c:v>
                </c:pt>
                <c:pt idx="7861">
                  <c:v>86.000000000000028</c:v>
                </c:pt>
                <c:pt idx="7862">
                  <c:v>85.999999999999986</c:v>
                </c:pt>
                <c:pt idx="7863">
                  <c:v>83</c:v>
                </c:pt>
                <c:pt idx="7864">
                  <c:v>82.000000000000028</c:v>
                </c:pt>
                <c:pt idx="7865">
                  <c:v>81.999999999999986</c:v>
                </c:pt>
                <c:pt idx="7866">
                  <c:v>88.999999999999972</c:v>
                </c:pt>
                <c:pt idx="7867">
                  <c:v>94.000000000000043</c:v>
                </c:pt>
                <c:pt idx="7868">
                  <c:v>92</c:v>
                </c:pt>
                <c:pt idx="7869">
                  <c:v>85.999999999999986</c:v>
                </c:pt>
                <c:pt idx="7870">
                  <c:v>87.999999999999986</c:v>
                </c:pt>
                <c:pt idx="7871">
                  <c:v>85.999999999999986</c:v>
                </c:pt>
                <c:pt idx="7872">
                  <c:v>83.999999999999986</c:v>
                </c:pt>
                <c:pt idx="7873">
                  <c:v>85.000000000000014</c:v>
                </c:pt>
                <c:pt idx="7874">
                  <c:v>81</c:v>
                </c:pt>
                <c:pt idx="7875">
                  <c:v>81</c:v>
                </c:pt>
                <c:pt idx="7876">
                  <c:v>81</c:v>
                </c:pt>
                <c:pt idx="7877">
                  <c:v>79</c:v>
                </c:pt>
                <c:pt idx="7878">
                  <c:v>79</c:v>
                </c:pt>
                <c:pt idx="7879">
                  <c:v>81</c:v>
                </c:pt>
                <c:pt idx="7880">
                  <c:v>79</c:v>
                </c:pt>
                <c:pt idx="7881">
                  <c:v>80.000000000000028</c:v>
                </c:pt>
                <c:pt idx="7882">
                  <c:v>86.000000000000028</c:v>
                </c:pt>
                <c:pt idx="7883">
                  <c:v>87.000000000000014</c:v>
                </c:pt>
                <c:pt idx="7884">
                  <c:v>89.000000000000014</c:v>
                </c:pt>
                <c:pt idx="7885">
                  <c:v>87.000000000000014</c:v>
                </c:pt>
                <c:pt idx="7886">
                  <c:v>88.000000000000028</c:v>
                </c:pt>
                <c:pt idx="7887">
                  <c:v>83.999999999999986</c:v>
                </c:pt>
                <c:pt idx="7888">
                  <c:v>78.000000000000028</c:v>
                </c:pt>
                <c:pt idx="7889">
                  <c:v>88.999999999999972</c:v>
                </c:pt>
                <c:pt idx="7890">
                  <c:v>90.999999999999972</c:v>
                </c:pt>
                <c:pt idx="7891">
                  <c:v>91.000000000000014</c:v>
                </c:pt>
                <c:pt idx="7892">
                  <c:v>87.999999999999986</c:v>
                </c:pt>
                <c:pt idx="7895">
                  <c:v>86.000000000000028</c:v>
                </c:pt>
                <c:pt idx="7896">
                  <c:v>90.000000000000028</c:v>
                </c:pt>
                <c:pt idx="7897">
                  <c:v>92</c:v>
                </c:pt>
                <c:pt idx="7898">
                  <c:v>87.999999999999986</c:v>
                </c:pt>
                <c:pt idx="7899">
                  <c:v>81</c:v>
                </c:pt>
                <c:pt idx="7900">
                  <c:v>81</c:v>
                </c:pt>
                <c:pt idx="7901">
                  <c:v>85.000000000000014</c:v>
                </c:pt>
                <c:pt idx="7902">
                  <c:v>87.999999999999986</c:v>
                </c:pt>
                <c:pt idx="7903">
                  <c:v>86.000000000000028</c:v>
                </c:pt>
                <c:pt idx="7904">
                  <c:v>89.000000000000014</c:v>
                </c:pt>
                <c:pt idx="7905">
                  <c:v>87.000000000000014</c:v>
                </c:pt>
                <c:pt idx="7906">
                  <c:v>87.999999999999986</c:v>
                </c:pt>
                <c:pt idx="7907">
                  <c:v>93.000000000000014</c:v>
                </c:pt>
                <c:pt idx="7908">
                  <c:v>93.000000000000014</c:v>
                </c:pt>
                <c:pt idx="7909">
                  <c:v>102</c:v>
                </c:pt>
                <c:pt idx="7910">
                  <c:v>103</c:v>
                </c:pt>
                <c:pt idx="7911">
                  <c:v>121</c:v>
                </c:pt>
                <c:pt idx="7912">
                  <c:v>116</c:v>
                </c:pt>
                <c:pt idx="7913">
                  <c:v>105</c:v>
                </c:pt>
                <c:pt idx="7914">
                  <c:v>103</c:v>
                </c:pt>
                <c:pt idx="7915">
                  <c:v>107</c:v>
                </c:pt>
                <c:pt idx="7916">
                  <c:v>121</c:v>
                </c:pt>
                <c:pt idx="7917">
                  <c:v>133</c:v>
                </c:pt>
                <c:pt idx="7918">
                  <c:v>163</c:v>
                </c:pt>
                <c:pt idx="7919">
                  <c:v>104</c:v>
                </c:pt>
                <c:pt idx="7920">
                  <c:v>113</c:v>
                </c:pt>
                <c:pt idx="7921">
                  <c:v>105</c:v>
                </c:pt>
                <c:pt idx="7922">
                  <c:v>102</c:v>
                </c:pt>
                <c:pt idx="7923">
                  <c:v>108</c:v>
                </c:pt>
                <c:pt idx="7924">
                  <c:v>110</c:v>
                </c:pt>
                <c:pt idx="7925">
                  <c:v>110</c:v>
                </c:pt>
                <c:pt idx="7926">
                  <c:v>118</c:v>
                </c:pt>
                <c:pt idx="7927">
                  <c:v>126</c:v>
                </c:pt>
                <c:pt idx="7928">
                  <c:v>133</c:v>
                </c:pt>
                <c:pt idx="7929">
                  <c:v>132</c:v>
                </c:pt>
                <c:pt idx="7930">
                  <c:v>143</c:v>
                </c:pt>
                <c:pt idx="7931">
                  <c:v>142</c:v>
                </c:pt>
                <c:pt idx="7932">
                  <c:v>149</c:v>
                </c:pt>
                <c:pt idx="7933">
                  <c:v>151</c:v>
                </c:pt>
                <c:pt idx="7934">
                  <c:v>154</c:v>
                </c:pt>
                <c:pt idx="7935">
                  <c:v>166</c:v>
                </c:pt>
                <c:pt idx="7936">
                  <c:v>165</c:v>
                </c:pt>
                <c:pt idx="7937">
                  <c:v>166</c:v>
                </c:pt>
                <c:pt idx="7938">
                  <c:v>169</c:v>
                </c:pt>
                <c:pt idx="7939">
                  <c:v>179</c:v>
                </c:pt>
                <c:pt idx="7940">
                  <c:v>187.99999999999989</c:v>
                </c:pt>
                <c:pt idx="7941">
                  <c:v>174</c:v>
                </c:pt>
                <c:pt idx="7942">
                  <c:v>154</c:v>
                </c:pt>
                <c:pt idx="7943">
                  <c:v>147</c:v>
                </c:pt>
                <c:pt idx="7944">
                  <c:v>151</c:v>
                </c:pt>
                <c:pt idx="7945">
                  <c:v>146</c:v>
                </c:pt>
                <c:pt idx="7946">
                  <c:v>147.99999999999989</c:v>
                </c:pt>
                <c:pt idx="7947">
                  <c:v>141</c:v>
                </c:pt>
                <c:pt idx="7948">
                  <c:v>137</c:v>
                </c:pt>
                <c:pt idx="7949">
                  <c:v>125</c:v>
                </c:pt>
                <c:pt idx="7950">
                  <c:v>139</c:v>
                </c:pt>
                <c:pt idx="7951">
                  <c:v>145</c:v>
                </c:pt>
                <c:pt idx="7952">
                  <c:v>151</c:v>
                </c:pt>
                <c:pt idx="7953">
                  <c:v>154</c:v>
                </c:pt>
                <c:pt idx="7954">
                  <c:v>160</c:v>
                </c:pt>
                <c:pt idx="7955">
                  <c:v>164.99999999999989</c:v>
                </c:pt>
                <c:pt idx="7956">
                  <c:v>160.99999999999989</c:v>
                </c:pt>
                <c:pt idx="7957">
                  <c:v>151</c:v>
                </c:pt>
                <c:pt idx="7958">
                  <c:v>147.99999999999989</c:v>
                </c:pt>
                <c:pt idx="7959">
                  <c:v>147</c:v>
                </c:pt>
                <c:pt idx="7960">
                  <c:v>147</c:v>
                </c:pt>
                <c:pt idx="7961">
                  <c:v>154</c:v>
                </c:pt>
                <c:pt idx="7962">
                  <c:v>147.99999999999989</c:v>
                </c:pt>
                <c:pt idx="7963">
                  <c:v>142</c:v>
                </c:pt>
                <c:pt idx="7964">
                  <c:v>145.99999999999989</c:v>
                </c:pt>
                <c:pt idx="7965">
                  <c:v>145</c:v>
                </c:pt>
                <c:pt idx="7966">
                  <c:v>147.99999999999989</c:v>
                </c:pt>
                <c:pt idx="7967">
                  <c:v>150</c:v>
                </c:pt>
                <c:pt idx="7968">
                  <c:v>145</c:v>
                </c:pt>
                <c:pt idx="7969">
                  <c:v>147.99999999999989</c:v>
                </c:pt>
                <c:pt idx="7970">
                  <c:v>138</c:v>
                </c:pt>
                <c:pt idx="7971">
                  <c:v>138</c:v>
                </c:pt>
                <c:pt idx="7972">
                  <c:v>141</c:v>
                </c:pt>
                <c:pt idx="7973">
                  <c:v>135</c:v>
                </c:pt>
                <c:pt idx="7974">
                  <c:v>131</c:v>
                </c:pt>
                <c:pt idx="7975">
                  <c:v>122</c:v>
                </c:pt>
                <c:pt idx="7976">
                  <c:v>122</c:v>
                </c:pt>
                <c:pt idx="7977">
                  <c:v>126</c:v>
                </c:pt>
                <c:pt idx="7978">
                  <c:v>131</c:v>
                </c:pt>
                <c:pt idx="7979">
                  <c:v>125</c:v>
                </c:pt>
                <c:pt idx="7980">
                  <c:v>123</c:v>
                </c:pt>
                <c:pt idx="7981">
                  <c:v>129</c:v>
                </c:pt>
                <c:pt idx="7982">
                  <c:v>126</c:v>
                </c:pt>
                <c:pt idx="7983">
                  <c:v>125</c:v>
                </c:pt>
                <c:pt idx="7984">
                  <c:v>128</c:v>
                </c:pt>
                <c:pt idx="7985">
                  <c:v>130</c:v>
                </c:pt>
                <c:pt idx="7986">
                  <c:v>135</c:v>
                </c:pt>
                <c:pt idx="7987">
                  <c:v>141</c:v>
                </c:pt>
                <c:pt idx="7988">
                  <c:v>146</c:v>
                </c:pt>
                <c:pt idx="7989">
                  <c:v>152</c:v>
                </c:pt>
                <c:pt idx="7990">
                  <c:v>149</c:v>
                </c:pt>
                <c:pt idx="7991">
                  <c:v>146</c:v>
                </c:pt>
                <c:pt idx="7992">
                  <c:v>146</c:v>
                </c:pt>
                <c:pt idx="7993">
                  <c:v>153</c:v>
                </c:pt>
                <c:pt idx="7994">
                  <c:v>153</c:v>
                </c:pt>
                <c:pt idx="7995">
                  <c:v>158</c:v>
                </c:pt>
                <c:pt idx="7996">
                  <c:v>162</c:v>
                </c:pt>
                <c:pt idx="7997">
                  <c:v>165</c:v>
                </c:pt>
                <c:pt idx="7998">
                  <c:v>169</c:v>
                </c:pt>
                <c:pt idx="7999">
                  <c:v>166</c:v>
                </c:pt>
                <c:pt idx="8000">
                  <c:v>170</c:v>
                </c:pt>
                <c:pt idx="8001">
                  <c:v>161</c:v>
                </c:pt>
                <c:pt idx="8002">
                  <c:v>160</c:v>
                </c:pt>
                <c:pt idx="8003">
                  <c:v>153</c:v>
                </c:pt>
                <c:pt idx="8004">
                  <c:v>152</c:v>
                </c:pt>
                <c:pt idx="8005">
                  <c:v>154</c:v>
                </c:pt>
                <c:pt idx="8006">
                  <c:v>160</c:v>
                </c:pt>
                <c:pt idx="8007">
                  <c:v>151</c:v>
                </c:pt>
                <c:pt idx="8008">
                  <c:v>150</c:v>
                </c:pt>
                <c:pt idx="8009">
                  <c:v>146</c:v>
                </c:pt>
                <c:pt idx="8010">
                  <c:v>154</c:v>
                </c:pt>
                <c:pt idx="8011">
                  <c:v>151</c:v>
                </c:pt>
                <c:pt idx="8012">
                  <c:v>148</c:v>
                </c:pt>
                <c:pt idx="8013">
                  <c:v>145</c:v>
                </c:pt>
                <c:pt idx="8014">
                  <c:v>150</c:v>
                </c:pt>
                <c:pt idx="8015">
                  <c:v>147</c:v>
                </c:pt>
                <c:pt idx="8016">
                  <c:v>155</c:v>
                </c:pt>
                <c:pt idx="8017">
                  <c:v>163</c:v>
                </c:pt>
                <c:pt idx="8018">
                  <c:v>164</c:v>
                </c:pt>
                <c:pt idx="8019">
                  <c:v>162</c:v>
                </c:pt>
                <c:pt idx="8020">
                  <c:v>170</c:v>
                </c:pt>
                <c:pt idx="8021">
                  <c:v>173</c:v>
                </c:pt>
                <c:pt idx="8022">
                  <c:v>168</c:v>
                </c:pt>
                <c:pt idx="8023">
                  <c:v>156</c:v>
                </c:pt>
                <c:pt idx="8024">
                  <c:v>159</c:v>
                </c:pt>
                <c:pt idx="8025">
                  <c:v>159</c:v>
                </c:pt>
                <c:pt idx="8026">
                  <c:v>155</c:v>
                </c:pt>
                <c:pt idx="8027">
                  <c:v>154</c:v>
                </c:pt>
                <c:pt idx="8028">
                  <c:v>151</c:v>
                </c:pt>
                <c:pt idx="8029">
                  <c:v>147</c:v>
                </c:pt>
                <c:pt idx="8030">
                  <c:v>151</c:v>
                </c:pt>
                <c:pt idx="8031">
                  <c:v>148</c:v>
                </c:pt>
                <c:pt idx="8032">
                  <c:v>146</c:v>
                </c:pt>
                <c:pt idx="8033">
                  <c:v>144</c:v>
                </c:pt>
                <c:pt idx="8034">
                  <c:v>140</c:v>
                </c:pt>
                <c:pt idx="8035">
                  <c:v>138</c:v>
                </c:pt>
                <c:pt idx="8036">
                  <c:v>141</c:v>
                </c:pt>
                <c:pt idx="8037">
                  <c:v>139</c:v>
                </c:pt>
                <c:pt idx="8038">
                  <c:v>141</c:v>
                </c:pt>
                <c:pt idx="8039">
                  <c:v>137</c:v>
                </c:pt>
                <c:pt idx="8040">
                  <c:v>132</c:v>
                </c:pt>
                <c:pt idx="8041">
                  <c:v>133</c:v>
                </c:pt>
                <c:pt idx="8042">
                  <c:v>140</c:v>
                </c:pt>
                <c:pt idx="8043">
                  <c:v>141</c:v>
                </c:pt>
                <c:pt idx="8044">
                  <c:v>148</c:v>
                </c:pt>
                <c:pt idx="8045">
                  <c:v>152</c:v>
                </c:pt>
                <c:pt idx="8046">
                  <c:v>149</c:v>
                </c:pt>
                <c:pt idx="8047">
                  <c:v>149</c:v>
                </c:pt>
                <c:pt idx="8048">
                  <c:v>163</c:v>
                </c:pt>
                <c:pt idx="8049">
                  <c:v>163</c:v>
                </c:pt>
                <c:pt idx="8050">
                  <c:v>167</c:v>
                </c:pt>
                <c:pt idx="8051">
                  <c:v>166</c:v>
                </c:pt>
                <c:pt idx="8052">
                  <c:v>178</c:v>
                </c:pt>
                <c:pt idx="8053">
                  <c:v>182</c:v>
                </c:pt>
                <c:pt idx="8054">
                  <c:v>164.99999999999989</c:v>
                </c:pt>
                <c:pt idx="8055">
                  <c:v>158</c:v>
                </c:pt>
                <c:pt idx="8056">
                  <c:v>161</c:v>
                </c:pt>
                <c:pt idx="8057">
                  <c:v>162.99999999999989</c:v>
                </c:pt>
                <c:pt idx="8058">
                  <c:v>159</c:v>
                </c:pt>
                <c:pt idx="8059">
                  <c:v>149</c:v>
                </c:pt>
                <c:pt idx="8060">
                  <c:v>160</c:v>
                </c:pt>
                <c:pt idx="8061">
                  <c:v>177</c:v>
                </c:pt>
                <c:pt idx="8062">
                  <c:v>168</c:v>
                </c:pt>
                <c:pt idx="8063">
                  <c:v>175.00000000000011</c:v>
                </c:pt>
                <c:pt idx="8064">
                  <c:v>179</c:v>
                </c:pt>
                <c:pt idx="8065">
                  <c:v>203</c:v>
                </c:pt>
                <c:pt idx="8066">
                  <c:v>183</c:v>
                </c:pt>
                <c:pt idx="8067">
                  <c:v>165</c:v>
                </c:pt>
                <c:pt idx="8068">
                  <c:v>158</c:v>
                </c:pt>
                <c:pt idx="8069">
                  <c:v>169</c:v>
                </c:pt>
                <c:pt idx="8070">
                  <c:v>167</c:v>
                </c:pt>
                <c:pt idx="8071">
                  <c:v>157</c:v>
                </c:pt>
                <c:pt idx="8072">
                  <c:v>158</c:v>
                </c:pt>
                <c:pt idx="8073">
                  <c:v>160</c:v>
                </c:pt>
                <c:pt idx="8074">
                  <c:v>164</c:v>
                </c:pt>
                <c:pt idx="8075">
                  <c:v>164</c:v>
                </c:pt>
                <c:pt idx="8076">
                  <c:v>160</c:v>
                </c:pt>
                <c:pt idx="8077">
                  <c:v>158</c:v>
                </c:pt>
                <c:pt idx="8078">
                  <c:v>162</c:v>
                </c:pt>
                <c:pt idx="8079">
                  <c:v>167</c:v>
                </c:pt>
                <c:pt idx="8080">
                  <c:v>173.00000000000011</c:v>
                </c:pt>
                <c:pt idx="8081">
                  <c:v>173</c:v>
                </c:pt>
                <c:pt idx="8082">
                  <c:v>178</c:v>
                </c:pt>
                <c:pt idx="8084">
                  <c:v>171</c:v>
                </c:pt>
                <c:pt idx="8085">
                  <c:v>180</c:v>
                </c:pt>
                <c:pt idx="8086">
                  <c:v>187</c:v>
                </c:pt>
                <c:pt idx="8087">
                  <c:v>190</c:v>
                </c:pt>
                <c:pt idx="8089">
                  <c:v>186</c:v>
                </c:pt>
                <c:pt idx="8090">
                  <c:v>176</c:v>
                </c:pt>
                <c:pt idx="8091">
                  <c:v>174.99999999999989</c:v>
                </c:pt>
                <c:pt idx="8092">
                  <c:v>175.00000000000011</c:v>
                </c:pt>
                <c:pt idx="8093">
                  <c:v>188</c:v>
                </c:pt>
                <c:pt idx="8094">
                  <c:v>196</c:v>
                </c:pt>
                <c:pt idx="8095">
                  <c:v>200</c:v>
                </c:pt>
                <c:pt idx="8096">
                  <c:v>183</c:v>
                </c:pt>
                <c:pt idx="8097">
                  <c:v>170</c:v>
                </c:pt>
                <c:pt idx="8098">
                  <c:v>164</c:v>
                </c:pt>
                <c:pt idx="8099">
                  <c:v>170</c:v>
                </c:pt>
                <c:pt idx="8100">
                  <c:v>172</c:v>
                </c:pt>
                <c:pt idx="8101">
                  <c:v>166</c:v>
                </c:pt>
                <c:pt idx="8102">
                  <c:v>163</c:v>
                </c:pt>
                <c:pt idx="8103">
                  <c:v>156</c:v>
                </c:pt>
                <c:pt idx="8104">
                  <c:v>151</c:v>
                </c:pt>
                <c:pt idx="8105">
                  <c:v>160.00000000000011</c:v>
                </c:pt>
                <c:pt idx="8106">
                  <c:v>160</c:v>
                </c:pt>
                <c:pt idx="8107">
                  <c:v>166.00000000000011</c:v>
                </c:pt>
                <c:pt idx="8108">
                  <c:v>161</c:v>
                </c:pt>
                <c:pt idx="8109">
                  <c:v>160.00000000000011</c:v>
                </c:pt>
                <c:pt idx="8110">
                  <c:v>148</c:v>
                </c:pt>
                <c:pt idx="8111">
                  <c:v>135</c:v>
                </c:pt>
                <c:pt idx="8112">
                  <c:v>135</c:v>
                </c:pt>
                <c:pt idx="8113">
                  <c:v>138</c:v>
                </c:pt>
                <c:pt idx="8114">
                  <c:v>138</c:v>
                </c:pt>
                <c:pt idx="8115">
                  <c:v>150</c:v>
                </c:pt>
                <c:pt idx="8116">
                  <c:v>148.00000000000011</c:v>
                </c:pt>
                <c:pt idx="8117">
                  <c:v>150</c:v>
                </c:pt>
                <c:pt idx="8118">
                  <c:v>151</c:v>
                </c:pt>
                <c:pt idx="8119">
                  <c:v>154</c:v>
                </c:pt>
                <c:pt idx="8120">
                  <c:v>153</c:v>
                </c:pt>
                <c:pt idx="8121">
                  <c:v>150</c:v>
                </c:pt>
                <c:pt idx="8122">
                  <c:v>154</c:v>
                </c:pt>
                <c:pt idx="8123">
                  <c:v>159</c:v>
                </c:pt>
                <c:pt idx="8124">
                  <c:v>161</c:v>
                </c:pt>
                <c:pt idx="8125">
                  <c:v>167</c:v>
                </c:pt>
                <c:pt idx="8126">
                  <c:v>170</c:v>
                </c:pt>
                <c:pt idx="8127">
                  <c:v>172</c:v>
                </c:pt>
                <c:pt idx="8128">
                  <c:v>170</c:v>
                </c:pt>
                <c:pt idx="8129">
                  <c:v>171</c:v>
                </c:pt>
                <c:pt idx="8130">
                  <c:v>164.00000000000011</c:v>
                </c:pt>
                <c:pt idx="8131">
                  <c:v>172</c:v>
                </c:pt>
                <c:pt idx="8132">
                  <c:v>168</c:v>
                </c:pt>
                <c:pt idx="8133">
                  <c:v>167</c:v>
                </c:pt>
                <c:pt idx="8134">
                  <c:v>168</c:v>
                </c:pt>
                <c:pt idx="8135">
                  <c:v>175</c:v>
                </c:pt>
                <c:pt idx="8136">
                  <c:v>181.99999999999989</c:v>
                </c:pt>
                <c:pt idx="8137">
                  <c:v>183</c:v>
                </c:pt>
                <c:pt idx="8138">
                  <c:v>185</c:v>
                </c:pt>
                <c:pt idx="8139">
                  <c:v>161</c:v>
                </c:pt>
                <c:pt idx="8140">
                  <c:v>171</c:v>
                </c:pt>
                <c:pt idx="8141">
                  <c:v>165</c:v>
                </c:pt>
                <c:pt idx="8142">
                  <c:v>169</c:v>
                </c:pt>
                <c:pt idx="8143">
                  <c:v>166</c:v>
                </c:pt>
                <c:pt idx="8144">
                  <c:v>160</c:v>
                </c:pt>
                <c:pt idx="8145">
                  <c:v>158</c:v>
                </c:pt>
                <c:pt idx="8146">
                  <c:v>164</c:v>
                </c:pt>
                <c:pt idx="8147">
                  <c:v>164</c:v>
                </c:pt>
                <c:pt idx="8148">
                  <c:v>159</c:v>
                </c:pt>
                <c:pt idx="8149">
                  <c:v>158</c:v>
                </c:pt>
                <c:pt idx="8150">
                  <c:v>159</c:v>
                </c:pt>
                <c:pt idx="8151">
                  <c:v>155</c:v>
                </c:pt>
                <c:pt idx="8152">
                  <c:v>156</c:v>
                </c:pt>
                <c:pt idx="8153">
                  <c:v>155</c:v>
                </c:pt>
                <c:pt idx="8154">
                  <c:v>150.00000000000011</c:v>
                </c:pt>
                <c:pt idx="8155">
                  <c:v>151</c:v>
                </c:pt>
                <c:pt idx="8156">
                  <c:v>146</c:v>
                </c:pt>
                <c:pt idx="8157">
                  <c:v>141</c:v>
                </c:pt>
                <c:pt idx="8158">
                  <c:v>140</c:v>
                </c:pt>
                <c:pt idx="8159">
                  <c:v>134</c:v>
                </c:pt>
                <c:pt idx="8160">
                  <c:v>133</c:v>
                </c:pt>
                <c:pt idx="8161">
                  <c:v>133</c:v>
                </c:pt>
                <c:pt idx="8162">
                  <c:v>141</c:v>
                </c:pt>
                <c:pt idx="8163">
                  <c:v>144</c:v>
                </c:pt>
                <c:pt idx="8164">
                  <c:v>157</c:v>
                </c:pt>
                <c:pt idx="8165">
                  <c:v>158</c:v>
                </c:pt>
                <c:pt idx="8166">
                  <c:v>154</c:v>
                </c:pt>
                <c:pt idx="8167">
                  <c:v>156.99999999999989</c:v>
                </c:pt>
                <c:pt idx="8170">
                  <c:v>164</c:v>
                </c:pt>
                <c:pt idx="8171">
                  <c:v>168</c:v>
                </c:pt>
                <c:pt idx="8172">
                  <c:v>164</c:v>
                </c:pt>
                <c:pt idx="8173">
                  <c:v>163</c:v>
                </c:pt>
                <c:pt idx="8174">
                  <c:v>161</c:v>
                </c:pt>
                <c:pt idx="8175">
                  <c:v>158</c:v>
                </c:pt>
                <c:pt idx="8176">
                  <c:v>154</c:v>
                </c:pt>
                <c:pt idx="8177">
                  <c:v>156.00000000000011</c:v>
                </c:pt>
                <c:pt idx="8178">
                  <c:v>167</c:v>
                </c:pt>
                <c:pt idx="8179">
                  <c:v>170</c:v>
                </c:pt>
                <c:pt idx="8180">
                  <c:v>168</c:v>
                </c:pt>
                <c:pt idx="8181">
                  <c:v>165</c:v>
                </c:pt>
                <c:pt idx="8182">
                  <c:v>166</c:v>
                </c:pt>
                <c:pt idx="8183">
                  <c:v>164</c:v>
                </c:pt>
                <c:pt idx="8184">
                  <c:v>168</c:v>
                </c:pt>
                <c:pt idx="8185">
                  <c:v>162</c:v>
                </c:pt>
                <c:pt idx="8186">
                  <c:v>169</c:v>
                </c:pt>
                <c:pt idx="8187">
                  <c:v>170</c:v>
                </c:pt>
                <c:pt idx="8188">
                  <c:v>170.99999999999989</c:v>
                </c:pt>
                <c:pt idx="8189">
                  <c:v>187.00000000000011</c:v>
                </c:pt>
                <c:pt idx="8190">
                  <c:v>181</c:v>
                </c:pt>
                <c:pt idx="8191">
                  <c:v>176</c:v>
                </c:pt>
                <c:pt idx="8192">
                  <c:v>171</c:v>
                </c:pt>
                <c:pt idx="8193">
                  <c:v>181</c:v>
                </c:pt>
                <c:pt idx="8194">
                  <c:v>186</c:v>
                </c:pt>
                <c:pt idx="8195">
                  <c:v>180</c:v>
                </c:pt>
                <c:pt idx="8196">
                  <c:v>177</c:v>
                </c:pt>
                <c:pt idx="8197">
                  <c:v>178</c:v>
                </c:pt>
                <c:pt idx="8198">
                  <c:v>168</c:v>
                </c:pt>
                <c:pt idx="8199">
                  <c:v>167</c:v>
                </c:pt>
                <c:pt idx="8200">
                  <c:v>172.00000000000011</c:v>
                </c:pt>
                <c:pt idx="8201">
                  <c:v>174</c:v>
                </c:pt>
                <c:pt idx="8202">
                  <c:v>182</c:v>
                </c:pt>
                <c:pt idx="8203">
                  <c:v>187</c:v>
                </c:pt>
                <c:pt idx="8204">
                  <c:v>192</c:v>
                </c:pt>
                <c:pt idx="8205">
                  <c:v>187</c:v>
                </c:pt>
                <c:pt idx="8206">
                  <c:v>189.00000000000011</c:v>
                </c:pt>
                <c:pt idx="8207">
                  <c:v>204</c:v>
                </c:pt>
                <c:pt idx="8208">
                  <c:v>195</c:v>
                </c:pt>
                <c:pt idx="8209">
                  <c:v>201</c:v>
                </c:pt>
                <c:pt idx="8210">
                  <c:v>194</c:v>
                </c:pt>
                <c:pt idx="8211">
                  <c:v>199</c:v>
                </c:pt>
                <c:pt idx="8212">
                  <c:v>207</c:v>
                </c:pt>
                <c:pt idx="8213">
                  <c:v>214.00000000000011</c:v>
                </c:pt>
                <c:pt idx="8214">
                  <c:v>223</c:v>
                </c:pt>
                <c:pt idx="8215">
                  <c:v>218.99999999999989</c:v>
                </c:pt>
                <c:pt idx="8216">
                  <c:v>207</c:v>
                </c:pt>
                <c:pt idx="8217">
                  <c:v>197</c:v>
                </c:pt>
                <c:pt idx="8218">
                  <c:v>186</c:v>
                </c:pt>
                <c:pt idx="8219">
                  <c:v>193</c:v>
                </c:pt>
                <c:pt idx="8220">
                  <c:v>200</c:v>
                </c:pt>
                <c:pt idx="8221">
                  <c:v>218</c:v>
                </c:pt>
                <c:pt idx="8222">
                  <c:v>225</c:v>
                </c:pt>
                <c:pt idx="8223">
                  <c:v>237.99999999999989</c:v>
                </c:pt>
                <c:pt idx="8224">
                  <c:v>276</c:v>
                </c:pt>
                <c:pt idx="8225">
                  <c:v>307</c:v>
                </c:pt>
                <c:pt idx="8226">
                  <c:v>283</c:v>
                </c:pt>
                <c:pt idx="8227">
                  <c:v>296.00000000000011</c:v>
                </c:pt>
                <c:pt idx="8228">
                  <c:v>304.00000000000011</c:v>
                </c:pt>
                <c:pt idx="8229">
                  <c:v>334</c:v>
                </c:pt>
                <c:pt idx="8230">
                  <c:v>308</c:v>
                </c:pt>
                <c:pt idx="8231">
                  <c:v>296</c:v>
                </c:pt>
                <c:pt idx="8232">
                  <c:v>273</c:v>
                </c:pt>
                <c:pt idx="8233">
                  <c:v>244</c:v>
                </c:pt>
                <c:pt idx="8234">
                  <c:v>276.99999999999989</c:v>
                </c:pt>
                <c:pt idx="8235">
                  <c:v>288.99999999999989</c:v>
                </c:pt>
                <c:pt idx="8236">
                  <c:v>309.00000000000011</c:v>
                </c:pt>
                <c:pt idx="8237">
                  <c:v>324</c:v>
                </c:pt>
                <c:pt idx="8238">
                  <c:v>334</c:v>
                </c:pt>
                <c:pt idx="8239">
                  <c:v>329</c:v>
                </c:pt>
                <c:pt idx="8240">
                  <c:v>375</c:v>
                </c:pt>
                <c:pt idx="8241">
                  <c:v>373</c:v>
                </c:pt>
                <c:pt idx="8242">
                  <c:v>367</c:v>
                </c:pt>
                <c:pt idx="8243">
                  <c:v>388</c:v>
                </c:pt>
                <c:pt idx="8244">
                  <c:v>298</c:v>
                </c:pt>
                <c:pt idx="8245">
                  <c:v>289.99999999999989</c:v>
                </c:pt>
                <c:pt idx="8246">
                  <c:v>281.99999999999989</c:v>
                </c:pt>
                <c:pt idx="8247">
                  <c:v>285</c:v>
                </c:pt>
                <c:pt idx="8248">
                  <c:v>276.99999999999989</c:v>
                </c:pt>
                <c:pt idx="8250">
                  <c:v>275</c:v>
                </c:pt>
                <c:pt idx="8251">
                  <c:v>274</c:v>
                </c:pt>
                <c:pt idx="8252">
                  <c:v>278.99999999999989</c:v>
                </c:pt>
                <c:pt idx="8253">
                  <c:v>291</c:v>
                </c:pt>
                <c:pt idx="8254">
                  <c:v>290</c:v>
                </c:pt>
                <c:pt idx="8255">
                  <c:v>286.99999999999989</c:v>
                </c:pt>
                <c:pt idx="8256">
                  <c:v>293.99999999999989</c:v>
                </c:pt>
                <c:pt idx="8257">
                  <c:v>287</c:v>
                </c:pt>
                <c:pt idx="8258">
                  <c:v>294</c:v>
                </c:pt>
                <c:pt idx="8259">
                  <c:v>299</c:v>
                </c:pt>
                <c:pt idx="8260">
                  <c:v>299.99999999999989</c:v>
                </c:pt>
                <c:pt idx="8261">
                  <c:v>302</c:v>
                </c:pt>
                <c:pt idx="8262">
                  <c:v>301</c:v>
                </c:pt>
                <c:pt idx="8263">
                  <c:v>332</c:v>
                </c:pt>
                <c:pt idx="8264">
                  <c:v>368</c:v>
                </c:pt>
                <c:pt idx="8265">
                  <c:v>375</c:v>
                </c:pt>
                <c:pt idx="8266">
                  <c:v>363.99999999999989</c:v>
                </c:pt>
                <c:pt idx="8267">
                  <c:v>361</c:v>
                </c:pt>
                <c:pt idx="8268">
                  <c:v>379</c:v>
                </c:pt>
                <c:pt idx="8269">
                  <c:v>405</c:v>
                </c:pt>
                <c:pt idx="8270">
                  <c:v>424</c:v>
                </c:pt>
                <c:pt idx="8271">
                  <c:v>411.00000000000011</c:v>
                </c:pt>
                <c:pt idx="8272">
                  <c:v>394</c:v>
                </c:pt>
                <c:pt idx="8273">
                  <c:v>378.99999999999989</c:v>
                </c:pt>
                <c:pt idx="8274">
                  <c:v>411.00000000000011</c:v>
                </c:pt>
                <c:pt idx="8275">
                  <c:v>425</c:v>
                </c:pt>
                <c:pt idx="8276">
                  <c:v>425</c:v>
                </c:pt>
                <c:pt idx="8277">
                  <c:v>434</c:v>
                </c:pt>
                <c:pt idx="8278">
                  <c:v>422</c:v>
                </c:pt>
                <c:pt idx="8279">
                  <c:v>417</c:v>
                </c:pt>
                <c:pt idx="8280">
                  <c:v>403</c:v>
                </c:pt>
                <c:pt idx="8281">
                  <c:v>401.99999999999989</c:v>
                </c:pt>
                <c:pt idx="8282">
                  <c:v>398</c:v>
                </c:pt>
                <c:pt idx="8283">
                  <c:v>388</c:v>
                </c:pt>
                <c:pt idx="8284">
                  <c:v>401</c:v>
                </c:pt>
                <c:pt idx="8285">
                  <c:v>408</c:v>
                </c:pt>
                <c:pt idx="8286">
                  <c:v>409.00000000000011</c:v>
                </c:pt>
                <c:pt idx="8287">
                  <c:v>386</c:v>
                </c:pt>
                <c:pt idx="8288">
                  <c:v>384.00000000000011</c:v>
                </c:pt>
                <c:pt idx="8289">
                  <c:v>376</c:v>
                </c:pt>
                <c:pt idx="8290">
                  <c:v>377.00000000000011</c:v>
                </c:pt>
                <c:pt idx="8291">
                  <c:v>375.00000000000011</c:v>
                </c:pt>
                <c:pt idx="8292">
                  <c:v>386.00000000000011</c:v>
                </c:pt>
                <c:pt idx="8293">
                  <c:v>385</c:v>
                </c:pt>
                <c:pt idx="8294">
                  <c:v>375</c:v>
                </c:pt>
                <c:pt idx="8295">
                  <c:v>405</c:v>
                </c:pt>
                <c:pt idx="8296">
                  <c:v>397.99999999999989</c:v>
                </c:pt>
                <c:pt idx="8297">
                  <c:v>413</c:v>
                </c:pt>
                <c:pt idx="8298">
                  <c:v>422.00000000000011</c:v>
                </c:pt>
                <c:pt idx="8299">
                  <c:v>413</c:v>
                </c:pt>
                <c:pt idx="8300">
                  <c:v>401.99999999999989</c:v>
                </c:pt>
                <c:pt idx="8301">
                  <c:v>408</c:v>
                </c:pt>
                <c:pt idx="8302">
                  <c:v>397</c:v>
                </c:pt>
                <c:pt idx="8303">
                  <c:v>390.00000000000011</c:v>
                </c:pt>
                <c:pt idx="8304">
                  <c:v>424</c:v>
                </c:pt>
                <c:pt idx="8305">
                  <c:v>463.00000000000011</c:v>
                </c:pt>
                <c:pt idx="8306">
                  <c:v>459</c:v>
                </c:pt>
                <c:pt idx="8307">
                  <c:v>470</c:v>
                </c:pt>
                <c:pt idx="8308">
                  <c:v>464.00000000000011</c:v>
                </c:pt>
                <c:pt idx="8309">
                  <c:v>506.00000000000011</c:v>
                </c:pt>
                <c:pt idx="8310">
                  <c:v>509</c:v>
                </c:pt>
                <c:pt idx="8311">
                  <c:v>575</c:v>
                </c:pt>
                <c:pt idx="8312">
                  <c:v>536</c:v>
                </c:pt>
                <c:pt idx="8313">
                  <c:v>516</c:v>
                </c:pt>
                <c:pt idx="8314">
                  <c:v>502.00000000000011</c:v>
                </c:pt>
                <c:pt idx="8315">
                  <c:v>559</c:v>
                </c:pt>
                <c:pt idx="8316">
                  <c:v>547.00000000000011</c:v>
                </c:pt>
                <c:pt idx="8317">
                  <c:v>560</c:v>
                </c:pt>
                <c:pt idx="8318">
                  <c:v>515</c:v>
                </c:pt>
                <c:pt idx="8319">
                  <c:v>517</c:v>
                </c:pt>
                <c:pt idx="8320">
                  <c:v>521</c:v>
                </c:pt>
                <c:pt idx="8321">
                  <c:v>536.99999999999989</c:v>
                </c:pt>
                <c:pt idx="8322">
                  <c:v>518</c:v>
                </c:pt>
                <c:pt idx="8323">
                  <c:v>545</c:v>
                </c:pt>
                <c:pt idx="8324">
                  <c:v>516</c:v>
                </c:pt>
                <c:pt idx="8325">
                  <c:v>542</c:v>
                </c:pt>
                <c:pt idx="8326">
                  <c:v>525</c:v>
                </c:pt>
                <c:pt idx="8327">
                  <c:v>491</c:v>
                </c:pt>
                <c:pt idx="8328">
                  <c:v>475</c:v>
                </c:pt>
                <c:pt idx="8329">
                  <c:v>440.00000000000011</c:v>
                </c:pt>
                <c:pt idx="8330">
                  <c:v>412</c:v>
                </c:pt>
                <c:pt idx="8331">
                  <c:v>430</c:v>
                </c:pt>
                <c:pt idx="8332">
                  <c:v>444.00000000000011</c:v>
                </c:pt>
                <c:pt idx="8333">
                  <c:v>502.00000000000011</c:v>
                </c:pt>
                <c:pt idx="8334">
                  <c:v>503.99999999999989</c:v>
                </c:pt>
                <c:pt idx="8335">
                  <c:v>505.99999999999989</c:v>
                </c:pt>
                <c:pt idx="8336">
                  <c:v>510.99999999999989</c:v>
                </c:pt>
                <c:pt idx="8337">
                  <c:v>519</c:v>
                </c:pt>
                <c:pt idx="8338">
                  <c:v>504</c:v>
                </c:pt>
                <c:pt idx="8339">
                  <c:v>499</c:v>
                </c:pt>
                <c:pt idx="8340">
                  <c:v>484.99999999999989</c:v>
                </c:pt>
                <c:pt idx="8341">
                  <c:v>482</c:v>
                </c:pt>
                <c:pt idx="8342">
                  <c:v>488</c:v>
                </c:pt>
                <c:pt idx="8343">
                  <c:v>514</c:v>
                </c:pt>
                <c:pt idx="8345">
                  <c:v>509</c:v>
                </c:pt>
                <c:pt idx="8346">
                  <c:v>497</c:v>
                </c:pt>
                <c:pt idx="8347">
                  <c:v>522</c:v>
                </c:pt>
                <c:pt idx="8348">
                  <c:v>524</c:v>
                </c:pt>
                <c:pt idx="8349">
                  <c:v>505</c:v>
                </c:pt>
                <c:pt idx="8350">
                  <c:v>498.00000000000011</c:v>
                </c:pt>
                <c:pt idx="8351">
                  <c:v>501</c:v>
                </c:pt>
                <c:pt idx="8352">
                  <c:v>518</c:v>
                </c:pt>
                <c:pt idx="8353">
                  <c:v>526</c:v>
                </c:pt>
                <c:pt idx="8354">
                  <c:v>528</c:v>
                </c:pt>
                <c:pt idx="8355">
                  <c:v>530</c:v>
                </c:pt>
                <c:pt idx="8356">
                  <c:v>517</c:v>
                </c:pt>
                <c:pt idx="8357">
                  <c:v>484</c:v>
                </c:pt>
                <c:pt idx="8358">
                  <c:v>480.00000000000011</c:v>
                </c:pt>
                <c:pt idx="8359">
                  <c:v>491</c:v>
                </c:pt>
                <c:pt idx="8360">
                  <c:v>472.00000000000011</c:v>
                </c:pt>
                <c:pt idx="8361">
                  <c:v>474</c:v>
                </c:pt>
                <c:pt idx="8362">
                  <c:v>463</c:v>
                </c:pt>
                <c:pt idx="8363">
                  <c:v>447</c:v>
                </c:pt>
                <c:pt idx="8364">
                  <c:v>423.00000000000011</c:v>
                </c:pt>
                <c:pt idx="8365">
                  <c:v>413.00000000000011</c:v>
                </c:pt>
                <c:pt idx="8366">
                  <c:v>432</c:v>
                </c:pt>
                <c:pt idx="8367">
                  <c:v>423.00000000000011</c:v>
                </c:pt>
                <c:pt idx="8368">
                  <c:v>401</c:v>
                </c:pt>
                <c:pt idx="8369">
                  <c:v>427.99999999999989</c:v>
                </c:pt>
                <c:pt idx="8370">
                  <c:v>421</c:v>
                </c:pt>
                <c:pt idx="8371">
                  <c:v>396</c:v>
                </c:pt>
                <c:pt idx="8372">
                  <c:v>394.00000000000011</c:v>
                </c:pt>
                <c:pt idx="8373">
                  <c:v>379</c:v>
                </c:pt>
                <c:pt idx="8374">
                  <c:v>386.00000000000011</c:v>
                </c:pt>
                <c:pt idx="8375">
                  <c:v>379</c:v>
                </c:pt>
                <c:pt idx="8376">
                  <c:v>364</c:v>
                </c:pt>
                <c:pt idx="8377">
                  <c:v>363.00000000000011</c:v>
                </c:pt>
                <c:pt idx="8378">
                  <c:v>362.00000000000011</c:v>
                </c:pt>
                <c:pt idx="8379">
                  <c:v>363</c:v>
                </c:pt>
                <c:pt idx="8380">
                  <c:v>371</c:v>
                </c:pt>
                <c:pt idx="8381">
                  <c:v>372</c:v>
                </c:pt>
                <c:pt idx="8382">
                  <c:v>400</c:v>
                </c:pt>
                <c:pt idx="8383">
                  <c:v>375.00000000000011</c:v>
                </c:pt>
                <c:pt idx="8384">
                  <c:v>353.99999999999989</c:v>
                </c:pt>
                <c:pt idx="8385">
                  <c:v>349</c:v>
                </c:pt>
                <c:pt idx="8386">
                  <c:v>359.00000000000011</c:v>
                </c:pt>
                <c:pt idx="8387">
                  <c:v>366.99999999999989</c:v>
                </c:pt>
                <c:pt idx="8388">
                  <c:v>363</c:v>
                </c:pt>
                <c:pt idx="8389">
                  <c:v>362</c:v>
                </c:pt>
                <c:pt idx="8390">
                  <c:v>358</c:v>
                </c:pt>
                <c:pt idx="8391">
                  <c:v>346.00000000000011</c:v>
                </c:pt>
                <c:pt idx="8392">
                  <c:v>317</c:v>
                </c:pt>
                <c:pt idx="8393">
                  <c:v>316</c:v>
                </c:pt>
                <c:pt idx="8394">
                  <c:v>318.99999999999989</c:v>
                </c:pt>
                <c:pt idx="8395">
                  <c:v>324</c:v>
                </c:pt>
                <c:pt idx="8396">
                  <c:v>329</c:v>
                </c:pt>
                <c:pt idx="8397">
                  <c:v>304</c:v>
                </c:pt>
                <c:pt idx="8398">
                  <c:v>301.99999999999989</c:v>
                </c:pt>
                <c:pt idx="8399">
                  <c:v>313.00000000000011</c:v>
                </c:pt>
                <c:pt idx="8400">
                  <c:v>314.00000000000011</c:v>
                </c:pt>
                <c:pt idx="8401">
                  <c:v>316.99999999999989</c:v>
                </c:pt>
                <c:pt idx="8402">
                  <c:v>309</c:v>
                </c:pt>
                <c:pt idx="8403">
                  <c:v>307</c:v>
                </c:pt>
                <c:pt idx="8404">
                  <c:v>301</c:v>
                </c:pt>
                <c:pt idx="8405">
                  <c:v>305</c:v>
                </c:pt>
                <c:pt idx="8406">
                  <c:v>309</c:v>
                </c:pt>
                <c:pt idx="8407">
                  <c:v>334.99999999999989</c:v>
                </c:pt>
                <c:pt idx="8408">
                  <c:v>345</c:v>
                </c:pt>
                <c:pt idx="8409">
                  <c:v>334</c:v>
                </c:pt>
                <c:pt idx="8410">
                  <c:v>334.00000000000011</c:v>
                </c:pt>
                <c:pt idx="8411">
                  <c:v>343</c:v>
                </c:pt>
                <c:pt idx="8412">
                  <c:v>350</c:v>
                </c:pt>
                <c:pt idx="8413">
                  <c:v>356.00000000000011</c:v>
                </c:pt>
                <c:pt idx="8414">
                  <c:v>342</c:v>
                </c:pt>
                <c:pt idx="8415">
                  <c:v>355</c:v>
                </c:pt>
                <c:pt idx="8416">
                  <c:v>369.00000000000011</c:v>
                </c:pt>
                <c:pt idx="8417">
                  <c:v>390</c:v>
                </c:pt>
                <c:pt idx="8420">
                  <c:v>409.99999999999989</c:v>
                </c:pt>
                <c:pt idx="8421">
                  <c:v>407</c:v>
                </c:pt>
                <c:pt idx="8422">
                  <c:v>395</c:v>
                </c:pt>
                <c:pt idx="8423">
                  <c:v>398</c:v>
                </c:pt>
                <c:pt idx="8424">
                  <c:v>401</c:v>
                </c:pt>
                <c:pt idx="8425">
                  <c:v>405</c:v>
                </c:pt>
                <c:pt idx="8426">
                  <c:v>400</c:v>
                </c:pt>
                <c:pt idx="8427">
                  <c:v>416</c:v>
                </c:pt>
                <c:pt idx="8428">
                  <c:v>426.99999999999989</c:v>
                </c:pt>
                <c:pt idx="8429">
                  <c:v>433</c:v>
                </c:pt>
                <c:pt idx="8430">
                  <c:v>432</c:v>
                </c:pt>
                <c:pt idx="8431">
                  <c:v>428</c:v>
                </c:pt>
                <c:pt idx="8432">
                  <c:v>421</c:v>
                </c:pt>
                <c:pt idx="8433">
                  <c:v>436.00000000000011</c:v>
                </c:pt>
                <c:pt idx="8434">
                  <c:v>435.00000000000011</c:v>
                </c:pt>
                <c:pt idx="8436">
                  <c:v>415.00000000000011</c:v>
                </c:pt>
                <c:pt idx="8437">
                  <c:v>415.00000000000011</c:v>
                </c:pt>
                <c:pt idx="8438">
                  <c:v>413.00000000000011</c:v>
                </c:pt>
                <c:pt idx="8439">
                  <c:v>414.00000000000011</c:v>
                </c:pt>
                <c:pt idx="8440">
                  <c:v>414.00000000000011</c:v>
                </c:pt>
                <c:pt idx="8441">
                  <c:v>434</c:v>
                </c:pt>
                <c:pt idx="8442">
                  <c:v>430</c:v>
                </c:pt>
                <c:pt idx="8443">
                  <c:v>427.99999999999989</c:v>
                </c:pt>
                <c:pt idx="8444">
                  <c:v>457</c:v>
                </c:pt>
                <c:pt idx="8445">
                  <c:v>452.99999999999989</c:v>
                </c:pt>
                <c:pt idx="8446">
                  <c:v>459.99999999999989</c:v>
                </c:pt>
                <c:pt idx="8447">
                  <c:v>467</c:v>
                </c:pt>
                <c:pt idx="8448">
                  <c:v>462</c:v>
                </c:pt>
                <c:pt idx="8449">
                  <c:v>457</c:v>
                </c:pt>
                <c:pt idx="8450">
                  <c:v>441</c:v>
                </c:pt>
                <c:pt idx="8451">
                  <c:v>447.00000000000011</c:v>
                </c:pt>
                <c:pt idx="8452">
                  <c:v>447</c:v>
                </c:pt>
                <c:pt idx="8453">
                  <c:v>438.00000000000011</c:v>
                </c:pt>
                <c:pt idx="8454">
                  <c:v>458</c:v>
                </c:pt>
                <c:pt idx="8455">
                  <c:v>461.99999999999989</c:v>
                </c:pt>
                <c:pt idx="8456">
                  <c:v>488.00000000000011</c:v>
                </c:pt>
                <c:pt idx="8457">
                  <c:v>480.99999999999989</c:v>
                </c:pt>
                <c:pt idx="8458">
                  <c:v>494.99999999999989</c:v>
                </c:pt>
                <c:pt idx="8459">
                  <c:v>461.99999999999989</c:v>
                </c:pt>
                <c:pt idx="8460">
                  <c:v>462</c:v>
                </c:pt>
                <c:pt idx="8461">
                  <c:v>444.99999999999989</c:v>
                </c:pt>
                <c:pt idx="8462">
                  <c:v>436.00000000000011</c:v>
                </c:pt>
                <c:pt idx="8463">
                  <c:v>454</c:v>
                </c:pt>
                <c:pt idx="8464">
                  <c:v>449</c:v>
                </c:pt>
                <c:pt idx="8465">
                  <c:v>491</c:v>
                </c:pt>
                <c:pt idx="8466">
                  <c:v>480.99999999999989</c:v>
                </c:pt>
                <c:pt idx="8467">
                  <c:v>484</c:v>
                </c:pt>
                <c:pt idx="8468">
                  <c:v>461.00000000000011</c:v>
                </c:pt>
                <c:pt idx="8469">
                  <c:v>474</c:v>
                </c:pt>
                <c:pt idx="8470">
                  <c:v>463</c:v>
                </c:pt>
                <c:pt idx="8471">
                  <c:v>430.99999999999989</c:v>
                </c:pt>
                <c:pt idx="8472">
                  <c:v>423.00000000000011</c:v>
                </c:pt>
                <c:pt idx="8473">
                  <c:v>434.99999999999989</c:v>
                </c:pt>
                <c:pt idx="8474">
                  <c:v>457</c:v>
                </c:pt>
                <c:pt idx="8475">
                  <c:v>467</c:v>
                </c:pt>
                <c:pt idx="8476">
                  <c:v>476</c:v>
                </c:pt>
                <c:pt idx="8477">
                  <c:v>484</c:v>
                </c:pt>
                <c:pt idx="8478">
                  <c:v>438.00000000000011</c:v>
                </c:pt>
                <c:pt idx="8479">
                  <c:v>421</c:v>
                </c:pt>
                <c:pt idx="8480">
                  <c:v>420</c:v>
                </c:pt>
                <c:pt idx="8481">
                  <c:v>422.00000000000011</c:v>
                </c:pt>
                <c:pt idx="8482">
                  <c:v>444.99999999999989</c:v>
                </c:pt>
                <c:pt idx="8483">
                  <c:v>470</c:v>
                </c:pt>
                <c:pt idx="8484">
                  <c:v>484</c:v>
                </c:pt>
                <c:pt idx="8485">
                  <c:v>464.00000000000011</c:v>
                </c:pt>
                <c:pt idx="8486">
                  <c:v>459</c:v>
                </c:pt>
                <c:pt idx="8487">
                  <c:v>461.00000000000011</c:v>
                </c:pt>
                <c:pt idx="8488">
                  <c:v>484</c:v>
                </c:pt>
                <c:pt idx="8489">
                  <c:v>488.99999999999989</c:v>
                </c:pt>
                <c:pt idx="8490">
                  <c:v>484</c:v>
                </c:pt>
                <c:pt idx="8491">
                  <c:v>482</c:v>
                </c:pt>
                <c:pt idx="8492">
                  <c:v>488</c:v>
                </c:pt>
                <c:pt idx="8493">
                  <c:v>488</c:v>
                </c:pt>
                <c:pt idx="8494">
                  <c:v>527.99999999999989</c:v>
                </c:pt>
                <c:pt idx="8495">
                  <c:v>519.99999999999989</c:v>
                </c:pt>
                <c:pt idx="8496">
                  <c:v>530.00000000000011</c:v>
                </c:pt>
                <c:pt idx="8497">
                  <c:v>505.99999999999989</c:v>
                </c:pt>
                <c:pt idx="8498">
                  <c:v>469.99999999999989</c:v>
                </c:pt>
                <c:pt idx="8499">
                  <c:v>469.00000000000011</c:v>
                </c:pt>
                <c:pt idx="8500">
                  <c:v>475</c:v>
                </c:pt>
                <c:pt idx="8501">
                  <c:v>465.00000000000011</c:v>
                </c:pt>
                <c:pt idx="8502">
                  <c:v>458</c:v>
                </c:pt>
                <c:pt idx="8503">
                  <c:v>484</c:v>
                </c:pt>
                <c:pt idx="8504">
                  <c:v>470.99999999999989</c:v>
                </c:pt>
                <c:pt idx="8505">
                  <c:v>457</c:v>
                </c:pt>
                <c:pt idx="8506">
                  <c:v>454.00000000000011</c:v>
                </c:pt>
                <c:pt idx="8507">
                  <c:v>443</c:v>
                </c:pt>
                <c:pt idx="8508">
                  <c:v>459</c:v>
                </c:pt>
                <c:pt idx="8509">
                  <c:v>454</c:v>
                </c:pt>
                <c:pt idx="8510">
                  <c:v>447.00000000000011</c:v>
                </c:pt>
                <c:pt idx="8512">
                  <c:v>431.00000000000011</c:v>
                </c:pt>
                <c:pt idx="8513">
                  <c:v>431.00000000000011</c:v>
                </c:pt>
                <c:pt idx="8514">
                  <c:v>426.99999999999989</c:v>
                </c:pt>
                <c:pt idx="8515">
                  <c:v>423.00000000000011</c:v>
                </c:pt>
                <c:pt idx="8516">
                  <c:v>418</c:v>
                </c:pt>
                <c:pt idx="8517">
                  <c:v>434.99999999999989</c:v>
                </c:pt>
                <c:pt idx="8518">
                  <c:v>447</c:v>
                </c:pt>
                <c:pt idx="8519">
                  <c:v>448.00000000000011</c:v>
                </c:pt>
                <c:pt idx="8520">
                  <c:v>451.99999999999989</c:v>
                </c:pt>
                <c:pt idx="8521">
                  <c:v>458</c:v>
                </c:pt>
                <c:pt idx="8522">
                  <c:v>451.99999999999989</c:v>
                </c:pt>
                <c:pt idx="8523">
                  <c:v>452.99999999999989</c:v>
                </c:pt>
                <c:pt idx="8524">
                  <c:v>459</c:v>
                </c:pt>
                <c:pt idx="8525">
                  <c:v>439.99999999999989</c:v>
                </c:pt>
                <c:pt idx="8526">
                  <c:v>440.00000000000011</c:v>
                </c:pt>
                <c:pt idx="8527">
                  <c:v>405.99999999999989</c:v>
                </c:pt>
                <c:pt idx="8528">
                  <c:v>363.99999999999989</c:v>
                </c:pt>
                <c:pt idx="8529">
                  <c:v>376.00000000000011</c:v>
                </c:pt>
                <c:pt idx="8530">
                  <c:v>376.00000000000011</c:v>
                </c:pt>
                <c:pt idx="8531">
                  <c:v>353.99999999999989</c:v>
                </c:pt>
                <c:pt idx="8532">
                  <c:v>351</c:v>
                </c:pt>
                <c:pt idx="8533">
                  <c:v>344.99999999999989</c:v>
                </c:pt>
                <c:pt idx="8534">
                  <c:v>349</c:v>
                </c:pt>
                <c:pt idx="8535">
                  <c:v>355</c:v>
                </c:pt>
                <c:pt idx="8536">
                  <c:v>347</c:v>
                </c:pt>
                <c:pt idx="8537">
                  <c:v>350</c:v>
                </c:pt>
                <c:pt idx="8538">
                  <c:v>351.99999999999989</c:v>
                </c:pt>
                <c:pt idx="8539">
                  <c:v>361.00000000000011</c:v>
                </c:pt>
                <c:pt idx="8540">
                  <c:v>365.00000000000011</c:v>
                </c:pt>
                <c:pt idx="8541">
                  <c:v>378</c:v>
                </c:pt>
                <c:pt idx="8542">
                  <c:v>383</c:v>
                </c:pt>
                <c:pt idx="8543">
                  <c:v>376.99999999999989</c:v>
                </c:pt>
                <c:pt idx="8544">
                  <c:v>369</c:v>
                </c:pt>
                <c:pt idx="8545">
                  <c:v>362</c:v>
                </c:pt>
                <c:pt idx="8546">
                  <c:v>363</c:v>
                </c:pt>
                <c:pt idx="8547">
                  <c:v>369</c:v>
                </c:pt>
                <c:pt idx="8548">
                  <c:v>367</c:v>
                </c:pt>
                <c:pt idx="8549">
                  <c:v>364</c:v>
                </c:pt>
                <c:pt idx="8550">
                  <c:v>363</c:v>
                </c:pt>
                <c:pt idx="8551">
                  <c:v>365.00000000000011</c:v>
                </c:pt>
                <c:pt idx="8552">
                  <c:v>366</c:v>
                </c:pt>
                <c:pt idx="8553">
                  <c:v>354</c:v>
                </c:pt>
                <c:pt idx="8554">
                  <c:v>354</c:v>
                </c:pt>
                <c:pt idx="8555">
                  <c:v>348</c:v>
                </c:pt>
                <c:pt idx="8556">
                  <c:v>328</c:v>
                </c:pt>
                <c:pt idx="8557">
                  <c:v>319.00000000000011</c:v>
                </c:pt>
                <c:pt idx="8558">
                  <c:v>315.99999999999989</c:v>
                </c:pt>
                <c:pt idx="8559">
                  <c:v>319.00000000000011</c:v>
                </c:pt>
                <c:pt idx="8560">
                  <c:v>330</c:v>
                </c:pt>
                <c:pt idx="8561">
                  <c:v>334</c:v>
                </c:pt>
                <c:pt idx="8562">
                  <c:v>328</c:v>
                </c:pt>
                <c:pt idx="8563">
                  <c:v>339.99999999999989</c:v>
                </c:pt>
                <c:pt idx="8564">
                  <c:v>355</c:v>
                </c:pt>
                <c:pt idx="8565">
                  <c:v>355.00000000000011</c:v>
                </c:pt>
                <c:pt idx="8566">
                  <c:v>350</c:v>
                </c:pt>
                <c:pt idx="8567">
                  <c:v>348.00000000000011</c:v>
                </c:pt>
                <c:pt idx="8568">
                  <c:v>353</c:v>
                </c:pt>
                <c:pt idx="8569">
                  <c:v>361.00000000000011</c:v>
                </c:pt>
                <c:pt idx="8570">
                  <c:v>353</c:v>
                </c:pt>
                <c:pt idx="8571">
                  <c:v>352.00000000000011</c:v>
                </c:pt>
                <c:pt idx="8572">
                  <c:v>364.99999999999989</c:v>
                </c:pt>
                <c:pt idx="8573">
                  <c:v>375</c:v>
                </c:pt>
                <c:pt idx="8574">
                  <c:v>372</c:v>
                </c:pt>
                <c:pt idx="8575">
                  <c:v>376</c:v>
                </c:pt>
                <c:pt idx="8576">
                  <c:v>363</c:v>
                </c:pt>
                <c:pt idx="8577">
                  <c:v>363</c:v>
                </c:pt>
                <c:pt idx="8578">
                  <c:v>359</c:v>
                </c:pt>
                <c:pt idx="8579">
                  <c:v>359</c:v>
                </c:pt>
                <c:pt idx="8580">
                  <c:v>357.99999999999989</c:v>
                </c:pt>
                <c:pt idx="8581">
                  <c:v>352</c:v>
                </c:pt>
                <c:pt idx="8582">
                  <c:v>343.00000000000011</c:v>
                </c:pt>
                <c:pt idx="8583">
                  <c:v>338</c:v>
                </c:pt>
                <c:pt idx="8584">
                  <c:v>340</c:v>
                </c:pt>
                <c:pt idx="8585">
                  <c:v>337</c:v>
                </c:pt>
                <c:pt idx="8586">
                  <c:v>328</c:v>
                </c:pt>
                <c:pt idx="8587">
                  <c:v>320</c:v>
                </c:pt>
                <c:pt idx="8588">
                  <c:v>320</c:v>
                </c:pt>
                <c:pt idx="8589">
                  <c:v>310.99999999999989</c:v>
                </c:pt>
                <c:pt idx="8590">
                  <c:v>304.00000000000011</c:v>
                </c:pt>
                <c:pt idx="8591">
                  <c:v>314</c:v>
                </c:pt>
                <c:pt idx="8592">
                  <c:v>326</c:v>
                </c:pt>
                <c:pt idx="8593">
                  <c:v>336.00000000000011</c:v>
                </c:pt>
                <c:pt idx="8594">
                  <c:v>360.00000000000011</c:v>
                </c:pt>
                <c:pt idx="8595">
                  <c:v>353</c:v>
                </c:pt>
                <c:pt idx="8596">
                  <c:v>338</c:v>
                </c:pt>
                <c:pt idx="8597">
                  <c:v>337</c:v>
                </c:pt>
                <c:pt idx="8598">
                  <c:v>328</c:v>
                </c:pt>
                <c:pt idx="8599">
                  <c:v>325.00000000000011</c:v>
                </c:pt>
                <c:pt idx="8600">
                  <c:v>314.99999999999989</c:v>
                </c:pt>
                <c:pt idx="8601">
                  <c:v>301.99999999999989</c:v>
                </c:pt>
                <c:pt idx="8602">
                  <c:v>305</c:v>
                </c:pt>
                <c:pt idx="8603">
                  <c:v>313</c:v>
                </c:pt>
                <c:pt idx="8607">
                  <c:v>319</c:v>
                </c:pt>
                <c:pt idx="8608">
                  <c:v>328</c:v>
                </c:pt>
                <c:pt idx="8611">
                  <c:v>293</c:v>
                </c:pt>
                <c:pt idx="8612">
                  <c:v>283</c:v>
                </c:pt>
                <c:pt idx="8613">
                  <c:v>276</c:v>
                </c:pt>
                <c:pt idx="8614">
                  <c:v>279</c:v>
                </c:pt>
                <c:pt idx="8615">
                  <c:v>280</c:v>
                </c:pt>
                <c:pt idx="8616">
                  <c:v>283</c:v>
                </c:pt>
                <c:pt idx="8617">
                  <c:v>268</c:v>
                </c:pt>
                <c:pt idx="8618">
                  <c:v>257</c:v>
                </c:pt>
                <c:pt idx="8619">
                  <c:v>261.00000000000011</c:v>
                </c:pt>
                <c:pt idx="8620">
                  <c:v>268</c:v>
                </c:pt>
                <c:pt idx="8621">
                  <c:v>271</c:v>
                </c:pt>
                <c:pt idx="8622">
                  <c:v>264</c:v>
                </c:pt>
                <c:pt idx="8623">
                  <c:v>263.00000000000011</c:v>
                </c:pt>
                <c:pt idx="8624">
                  <c:v>269.00000000000011</c:v>
                </c:pt>
                <c:pt idx="8625">
                  <c:v>267</c:v>
                </c:pt>
                <c:pt idx="8626">
                  <c:v>268.99999999999989</c:v>
                </c:pt>
                <c:pt idx="8627">
                  <c:v>273</c:v>
                </c:pt>
                <c:pt idx="8628">
                  <c:v>259.00000000000011</c:v>
                </c:pt>
                <c:pt idx="8629">
                  <c:v>259.99999999999989</c:v>
                </c:pt>
                <c:pt idx="8630">
                  <c:v>257</c:v>
                </c:pt>
                <c:pt idx="8631">
                  <c:v>258</c:v>
                </c:pt>
                <c:pt idx="8632">
                  <c:v>273</c:v>
                </c:pt>
                <c:pt idx="8633">
                  <c:v>267</c:v>
                </c:pt>
                <c:pt idx="8634">
                  <c:v>280</c:v>
                </c:pt>
                <c:pt idx="8635">
                  <c:v>287</c:v>
                </c:pt>
                <c:pt idx="8636">
                  <c:v>292.00000000000011</c:v>
                </c:pt>
                <c:pt idx="8637">
                  <c:v>299</c:v>
                </c:pt>
                <c:pt idx="8638">
                  <c:v>303</c:v>
                </c:pt>
                <c:pt idx="8639">
                  <c:v>305</c:v>
                </c:pt>
                <c:pt idx="8640">
                  <c:v>297.99999999999989</c:v>
                </c:pt>
                <c:pt idx="8641">
                  <c:v>282</c:v>
                </c:pt>
                <c:pt idx="8642">
                  <c:v>278</c:v>
                </c:pt>
                <c:pt idx="8643">
                  <c:v>277.99999999999989</c:v>
                </c:pt>
                <c:pt idx="8644">
                  <c:v>284.99999999999989</c:v>
                </c:pt>
                <c:pt idx="8645">
                  <c:v>284.99999999999989</c:v>
                </c:pt>
                <c:pt idx="8646">
                  <c:v>278.99999999999989</c:v>
                </c:pt>
                <c:pt idx="8647">
                  <c:v>293.00000000000011</c:v>
                </c:pt>
                <c:pt idx="8648">
                  <c:v>291</c:v>
                </c:pt>
                <c:pt idx="8649">
                  <c:v>281.00000000000011</c:v>
                </c:pt>
                <c:pt idx="8650">
                  <c:v>336.00000000000011</c:v>
                </c:pt>
                <c:pt idx="8651">
                  <c:v>345</c:v>
                </c:pt>
                <c:pt idx="8652">
                  <c:v>336</c:v>
                </c:pt>
                <c:pt idx="8653">
                  <c:v>333</c:v>
                </c:pt>
                <c:pt idx="8654">
                  <c:v>343</c:v>
                </c:pt>
                <c:pt idx="8655">
                  <c:v>332.99999999999989</c:v>
                </c:pt>
                <c:pt idx="8656">
                  <c:v>321</c:v>
                </c:pt>
                <c:pt idx="8657">
                  <c:v>321.00000000000011</c:v>
                </c:pt>
                <c:pt idx="8658">
                  <c:v>314.00000000000011</c:v>
                </c:pt>
                <c:pt idx="8659">
                  <c:v>320</c:v>
                </c:pt>
                <c:pt idx="8660">
                  <c:v>319.00000000000011</c:v>
                </c:pt>
                <c:pt idx="8661">
                  <c:v>324</c:v>
                </c:pt>
                <c:pt idx="8662">
                  <c:v>323.00000000000011</c:v>
                </c:pt>
                <c:pt idx="8663">
                  <c:v>321</c:v>
                </c:pt>
                <c:pt idx="8664">
                  <c:v>333</c:v>
                </c:pt>
                <c:pt idx="8665">
                  <c:v>331.99999999999989</c:v>
                </c:pt>
                <c:pt idx="8666">
                  <c:v>332</c:v>
                </c:pt>
                <c:pt idx="8667">
                  <c:v>326.99999999999989</c:v>
                </c:pt>
                <c:pt idx="8668">
                  <c:v>326.99999999999989</c:v>
                </c:pt>
                <c:pt idx="8669">
                  <c:v>317</c:v>
                </c:pt>
                <c:pt idx="8670">
                  <c:v>327.00000000000011</c:v>
                </c:pt>
                <c:pt idx="8671">
                  <c:v>347</c:v>
                </c:pt>
                <c:pt idx="8672">
                  <c:v>359</c:v>
                </c:pt>
                <c:pt idx="8675">
                  <c:v>343</c:v>
                </c:pt>
                <c:pt idx="8676">
                  <c:v>332</c:v>
                </c:pt>
                <c:pt idx="8677">
                  <c:v>331.00000000000011</c:v>
                </c:pt>
                <c:pt idx="8678">
                  <c:v>331</c:v>
                </c:pt>
                <c:pt idx="8679">
                  <c:v>320</c:v>
                </c:pt>
                <c:pt idx="8680">
                  <c:v>317</c:v>
                </c:pt>
                <c:pt idx="8681">
                  <c:v>311.99999999999989</c:v>
                </c:pt>
                <c:pt idx="8682">
                  <c:v>308</c:v>
                </c:pt>
                <c:pt idx="8683">
                  <c:v>319.00000000000011</c:v>
                </c:pt>
                <c:pt idx="8684">
                  <c:v>313.99999999999989</c:v>
                </c:pt>
                <c:pt idx="8685">
                  <c:v>313.99999999999989</c:v>
                </c:pt>
                <c:pt idx="8686">
                  <c:v>303.99999999999989</c:v>
                </c:pt>
                <c:pt idx="8687">
                  <c:v>307</c:v>
                </c:pt>
                <c:pt idx="8688">
                  <c:v>309</c:v>
                </c:pt>
                <c:pt idx="8689">
                  <c:v>297</c:v>
                </c:pt>
                <c:pt idx="8690">
                  <c:v>285</c:v>
                </c:pt>
                <c:pt idx="8691">
                  <c:v>279</c:v>
                </c:pt>
                <c:pt idx="8692">
                  <c:v>292</c:v>
                </c:pt>
                <c:pt idx="8693">
                  <c:v>296</c:v>
                </c:pt>
                <c:pt idx="8694">
                  <c:v>285</c:v>
                </c:pt>
                <c:pt idx="8695">
                  <c:v>279</c:v>
                </c:pt>
                <c:pt idx="8697">
                  <c:v>275</c:v>
                </c:pt>
                <c:pt idx="8698">
                  <c:v>267</c:v>
                </c:pt>
                <c:pt idx="8699">
                  <c:v>269.00000000000011</c:v>
                </c:pt>
                <c:pt idx="8700">
                  <c:v>265</c:v>
                </c:pt>
                <c:pt idx="8701">
                  <c:v>261</c:v>
                </c:pt>
                <c:pt idx="8702">
                  <c:v>269.00000000000011</c:v>
                </c:pt>
                <c:pt idx="8703">
                  <c:v>263</c:v>
                </c:pt>
                <c:pt idx="8704">
                  <c:v>263.99999999999989</c:v>
                </c:pt>
                <c:pt idx="8705">
                  <c:v>269</c:v>
                </c:pt>
                <c:pt idx="8706">
                  <c:v>273.00000000000011</c:v>
                </c:pt>
                <c:pt idx="8707">
                  <c:v>265</c:v>
                </c:pt>
                <c:pt idx="8708">
                  <c:v>267</c:v>
                </c:pt>
                <c:pt idx="8709">
                  <c:v>256</c:v>
                </c:pt>
                <c:pt idx="8710">
                  <c:v>260</c:v>
                </c:pt>
                <c:pt idx="8711">
                  <c:v>258</c:v>
                </c:pt>
                <c:pt idx="8712">
                  <c:v>268</c:v>
                </c:pt>
                <c:pt idx="8713">
                  <c:v>273</c:v>
                </c:pt>
                <c:pt idx="8714">
                  <c:v>268.99999999999989</c:v>
                </c:pt>
                <c:pt idx="8715">
                  <c:v>262.99999999999989</c:v>
                </c:pt>
                <c:pt idx="8716">
                  <c:v>271.00000000000011</c:v>
                </c:pt>
                <c:pt idx="8717">
                  <c:v>274</c:v>
                </c:pt>
                <c:pt idx="8718">
                  <c:v>274.99999999999989</c:v>
                </c:pt>
                <c:pt idx="8719">
                  <c:v>272.99999999999989</c:v>
                </c:pt>
                <c:pt idx="8720">
                  <c:v>263.00000000000011</c:v>
                </c:pt>
                <c:pt idx="8721">
                  <c:v>263</c:v>
                </c:pt>
                <c:pt idx="8722">
                  <c:v>279</c:v>
                </c:pt>
                <c:pt idx="8723">
                  <c:v>284.99999999999989</c:v>
                </c:pt>
                <c:pt idx="8724">
                  <c:v>276.99999999999989</c:v>
                </c:pt>
                <c:pt idx="8725">
                  <c:v>286.00000000000011</c:v>
                </c:pt>
                <c:pt idx="8726">
                  <c:v>277.99999999999989</c:v>
                </c:pt>
                <c:pt idx="8727">
                  <c:v>286</c:v>
                </c:pt>
                <c:pt idx="8728">
                  <c:v>280.99999999999989</c:v>
                </c:pt>
                <c:pt idx="8729">
                  <c:v>280.99999999999989</c:v>
                </c:pt>
                <c:pt idx="8730">
                  <c:v>278</c:v>
                </c:pt>
                <c:pt idx="8731">
                  <c:v>281.00000000000011</c:v>
                </c:pt>
                <c:pt idx="8732">
                  <c:v>295</c:v>
                </c:pt>
                <c:pt idx="8733">
                  <c:v>296</c:v>
                </c:pt>
                <c:pt idx="8734">
                  <c:v>300</c:v>
                </c:pt>
                <c:pt idx="8735">
                  <c:v>307</c:v>
                </c:pt>
                <c:pt idx="8736">
                  <c:v>307.99999999999989</c:v>
                </c:pt>
                <c:pt idx="8737">
                  <c:v>292</c:v>
                </c:pt>
                <c:pt idx="8738">
                  <c:v>290.00000000000011</c:v>
                </c:pt>
                <c:pt idx="8739">
                  <c:v>276</c:v>
                </c:pt>
                <c:pt idx="8740">
                  <c:v>278</c:v>
                </c:pt>
                <c:pt idx="8741">
                  <c:v>295</c:v>
                </c:pt>
                <c:pt idx="8742">
                  <c:v>286.00000000000011</c:v>
                </c:pt>
                <c:pt idx="8743">
                  <c:v>276</c:v>
                </c:pt>
                <c:pt idx="8744">
                  <c:v>271</c:v>
                </c:pt>
                <c:pt idx="8745">
                  <c:v>271</c:v>
                </c:pt>
                <c:pt idx="8746">
                  <c:v>290.00000000000011</c:v>
                </c:pt>
                <c:pt idx="8747">
                  <c:v>288.00000000000011</c:v>
                </c:pt>
                <c:pt idx="8748">
                  <c:v>296</c:v>
                </c:pt>
                <c:pt idx="8749">
                  <c:v>296</c:v>
                </c:pt>
                <c:pt idx="8750">
                  <c:v>296</c:v>
                </c:pt>
                <c:pt idx="8751">
                  <c:v>296</c:v>
                </c:pt>
                <c:pt idx="8752">
                  <c:v>299</c:v>
                </c:pt>
                <c:pt idx="8753">
                  <c:v>295</c:v>
                </c:pt>
                <c:pt idx="8754">
                  <c:v>288</c:v>
                </c:pt>
                <c:pt idx="8755">
                  <c:v>286</c:v>
                </c:pt>
                <c:pt idx="8756">
                  <c:v>280.99999999999989</c:v>
                </c:pt>
                <c:pt idx="8757">
                  <c:v>280</c:v>
                </c:pt>
                <c:pt idx="8758">
                  <c:v>280</c:v>
                </c:pt>
                <c:pt idx="8759">
                  <c:v>280</c:v>
                </c:pt>
                <c:pt idx="8760">
                  <c:v>280</c:v>
                </c:pt>
                <c:pt idx="8761">
                  <c:v>278</c:v>
                </c:pt>
                <c:pt idx="8762">
                  <c:v>282</c:v>
                </c:pt>
                <c:pt idx="8763">
                  <c:v>281</c:v>
                </c:pt>
                <c:pt idx="8764">
                  <c:v>278</c:v>
                </c:pt>
                <c:pt idx="8765">
                  <c:v>273</c:v>
                </c:pt>
                <c:pt idx="8766">
                  <c:v>275.00000000000011</c:v>
                </c:pt>
                <c:pt idx="8767">
                  <c:v>273</c:v>
                </c:pt>
                <c:pt idx="8768">
                  <c:v>266.99999999999989</c:v>
                </c:pt>
                <c:pt idx="8769">
                  <c:v>265.99999999999989</c:v>
                </c:pt>
                <c:pt idx="8770">
                  <c:v>259.99999999999989</c:v>
                </c:pt>
                <c:pt idx="8771">
                  <c:v>259</c:v>
                </c:pt>
                <c:pt idx="8773">
                  <c:v>253</c:v>
                </c:pt>
                <c:pt idx="8774">
                  <c:v>257</c:v>
                </c:pt>
                <c:pt idx="8775">
                  <c:v>263</c:v>
                </c:pt>
                <c:pt idx="8776">
                  <c:v>268.00000000000011</c:v>
                </c:pt>
                <c:pt idx="8777">
                  <c:v>262</c:v>
                </c:pt>
                <c:pt idx="8778">
                  <c:v>260</c:v>
                </c:pt>
                <c:pt idx="8779">
                  <c:v>265</c:v>
                </c:pt>
                <c:pt idx="8780">
                  <c:v>274</c:v>
                </c:pt>
                <c:pt idx="8781">
                  <c:v>280</c:v>
                </c:pt>
                <c:pt idx="8782">
                  <c:v>272</c:v>
                </c:pt>
                <c:pt idx="8783">
                  <c:v>273</c:v>
                </c:pt>
                <c:pt idx="8784">
                  <c:v>264</c:v>
                </c:pt>
                <c:pt idx="8785">
                  <c:v>258</c:v>
                </c:pt>
                <c:pt idx="8786">
                  <c:v>262</c:v>
                </c:pt>
                <c:pt idx="8787">
                  <c:v>266</c:v>
                </c:pt>
                <c:pt idx="8788">
                  <c:v>264.99999999999989</c:v>
                </c:pt>
                <c:pt idx="8789">
                  <c:v>270</c:v>
                </c:pt>
                <c:pt idx="8790">
                  <c:v>267</c:v>
                </c:pt>
                <c:pt idx="8791">
                  <c:v>264.00000000000011</c:v>
                </c:pt>
                <c:pt idx="8792">
                  <c:v>270</c:v>
                </c:pt>
                <c:pt idx="8793">
                  <c:v>271</c:v>
                </c:pt>
                <c:pt idx="8794">
                  <c:v>276</c:v>
                </c:pt>
                <c:pt idx="8795">
                  <c:v>269</c:v>
                </c:pt>
                <c:pt idx="8796">
                  <c:v>261.00000000000011</c:v>
                </c:pt>
                <c:pt idx="8797">
                  <c:v>257</c:v>
                </c:pt>
                <c:pt idx="8798">
                  <c:v>254</c:v>
                </c:pt>
                <c:pt idx="8799">
                  <c:v>251</c:v>
                </c:pt>
                <c:pt idx="8800">
                  <c:v>253</c:v>
                </c:pt>
                <c:pt idx="8801">
                  <c:v>259</c:v>
                </c:pt>
                <c:pt idx="8802">
                  <c:v>267.00000000000011</c:v>
                </c:pt>
                <c:pt idx="8803">
                  <c:v>277</c:v>
                </c:pt>
                <c:pt idx="8804">
                  <c:v>291</c:v>
                </c:pt>
                <c:pt idx="8805">
                  <c:v>278</c:v>
                </c:pt>
                <c:pt idx="8806">
                  <c:v>259.99999999999989</c:v>
                </c:pt>
                <c:pt idx="8807">
                  <c:v>258</c:v>
                </c:pt>
                <c:pt idx="8808">
                  <c:v>254</c:v>
                </c:pt>
                <c:pt idx="8809">
                  <c:v>251</c:v>
                </c:pt>
                <c:pt idx="8810">
                  <c:v>256</c:v>
                </c:pt>
                <c:pt idx="8811">
                  <c:v>262</c:v>
                </c:pt>
                <c:pt idx="8812">
                  <c:v>251.99999999999989</c:v>
                </c:pt>
                <c:pt idx="8813">
                  <c:v>248.99999999999989</c:v>
                </c:pt>
                <c:pt idx="8814">
                  <c:v>245.99999999999989</c:v>
                </c:pt>
                <c:pt idx="8815">
                  <c:v>240</c:v>
                </c:pt>
                <c:pt idx="8816">
                  <c:v>238</c:v>
                </c:pt>
                <c:pt idx="8817">
                  <c:v>239.00000000000011</c:v>
                </c:pt>
                <c:pt idx="8818">
                  <c:v>239</c:v>
                </c:pt>
                <c:pt idx="8819">
                  <c:v>239</c:v>
                </c:pt>
                <c:pt idx="8820">
                  <c:v>235.00000000000011</c:v>
                </c:pt>
                <c:pt idx="8821">
                  <c:v>237</c:v>
                </c:pt>
                <c:pt idx="8822">
                  <c:v>242</c:v>
                </c:pt>
                <c:pt idx="8823">
                  <c:v>248.00000000000011</c:v>
                </c:pt>
                <c:pt idx="8824">
                  <c:v>249</c:v>
                </c:pt>
                <c:pt idx="8825">
                  <c:v>245</c:v>
                </c:pt>
                <c:pt idx="8826">
                  <c:v>249</c:v>
                </c:pt>
                <c:pt idx="8827">
                  <c:v>251</c:v>
                </c:pt>
                <c:pt idx="8828">
                  <c:v>246</c:v>
                </c:pt>
                <c:pt idx="8829">
                  <c:v>245</c:v>
                </c:pt>
                <c:pt idx="8830">
                  <c:v>249</c:v>
                </c:pt>
                <c:pt idx="8831">
                  <c:v>247</c:v>
                </c:pt>
                <c:pt idx="8832">
                  <c:v>243</c:v>
                </c:pt>
                <c:pt idx="8833">
                  <c:v>247</c:v>
                </c:pt>
                <c:pt idx="8834">
                  <c:v>242</c:v>
                </c:pt>
                <c:pt idx="8835">
                  <c:v>239.99999999999989</c:v>
                </c:pt>
                <c:pt idx="8836">
                  <c:v>242</c:v>
                </c:pt>
                <c:pt idx="8837">
                  <c:v>240</c:v>
                </c:pt>
                <c:pt idx="8838">
                  <c:v>243</c:v>
                </c:pt>
                <c:pt idx="8839">
                  <c:v>242</c:v>
                </c:pt>
                <c:pt idx="8840">
                  <c:v>241</c:v>
                </c:pt>
                <c:pt idx="8841">
                  <c:v>238</c:v>
                </c:pt>
                <c:pt idx="8842">
                  <c:v>238</c:v>
                </c:pt>
                <c:pt idx="8843">
                  <c:v>236</c:v>
                </c:pt>
                <c:pt idx="8844">
                  <c:v>241</c:v>
                </c:pt>
                <c:pt idx="8845">
                  <c:v>239.99999999999989</c:v>
                </c:pt>
                <c:pt idx="8846">
                  <c:v>239.99999999999989</c:v>
                </c:pt>
                <c:pt idx="8847">
                  <c:v>239</c:v>
                </c:pt>
                <c:pt idx="8848">
                  <c:v>239</c:v>
                </c:pt>
                <c:pt idx="8849">
                  <c:v>238</c:v>
                </c:pt>
                <c:pt idx="8850">
                  <c:v>237</c:v>
                </c:pt>
                <c:pt idx="8851">
                  <c:v>242</c:v>
                </c:pt>
                <c:pt idx="8852">
                  <c:v>243</c:v>
                </c:pt>
                <c:pt idx="8853">
                  <c:v>241</c:v>
                </c:pt>
                <c:pt idx="8854">
                  <c:v>234</c:v>
                </c:pt>
                <c:pt idx="8855">
                  <c:v>228</c:v>
                </c:pt>
                <c:pt idx="8856">
                  <c:v>226</c:v>
                </c:pt>
                <c:pt idx="8857">
                  <c:v>230</c:v>
                </c:pt>
                <c:pt idx="8858">
                  <c:v>229</c:v>
                </c:pt>
                <c:pt idx="8859">
                  <c:v>226</c:v>
                </c:pt>
                <c:pt idx="8860">
                  <c:v>226</c:v>
                </c:pt>
                <c:pt idx="8861">
                  <c:v>226</c:v>
                </c:pt>
                <c:pt idx="8862">
                  <c:v>227</c:v>
                </c:pt>
                <c:pt idx="8863">
                  <c:v>227.00000000000011</c:v>
                </c:pt>
                <c:pt idx="8864">
                  <c:v>233</c:v>
                </c:pt>
                <c:pt idx="8868">
                  <c:v>231</c:v>
                </c:pt>
                <c:pt idx="8869">
                  <c:v>225</c:v>
                </c:pt>
                <c:pt idx="8872">
                  <c:v>206</c:v>
                </c:pt>
                <c:pt idx="8873">
                  <c:v>205</c:v>
                </c:pt>
                <c:pt idx="8874">
                  <c:v>205</c:v>
                </c:pt>
                <c:pt idx="8875">
                  <c:v>201</c:v>
                </c:pt>
                <c:pt idx="8876">
                  <c:v>201</c:v>
                </c:pt>
                <c:pt idx="8877">
                  <c:v>196</c:v>
                </c:pt>
                <c:pt idx="8878">
                  <c:v>204</c:v>
                </c:pt>
                <c:pt idx="8879">
                  <c:v>209</c:v>
                </c:pt>
                <c:pt idx="8880">
                  <c:v>210</c:v>
                </c:pt>
                <c:pt idx="8881">
                  <c:v>207</c:v>
                </c:pt>
                <c:pt idx="8882">
                  <c:v>207</c:v>
                </c:pt>
                <c:pt idx="8883">
                  <c:v>208</c:v>
                </c:pt>
                <c:pt idx="8884">
                  <c:v>207</c:v>
                </c:pt>
                <c:pt idx="8885">
                  <c:v>210.00000000000011</c:v>
                </c:pt>
                <c:pt idx="8886">
                  <c:v>208</c:v>
                </c:pt>
                <c:pt idx="8887">
                  <c:v>212</c:v>
                </c:pt>
                <c:pt idx="8888">
                  <c:v>227</c:v>
                </c:pt>
                <c:pt idx="8889">
                  <c:v>229</c:v>
                </c:pt>
                <c:pt idx="8890">
                  <c:v>219</c:v>
                </c:pt>
                <c:pt idx="8891">
                  <c:v>218</c:v>
                </c:pt>
                <c:pt idx="8892">
                  <c:v>226</c:v>
                </c:pt>
                <c:pt idx="8893">
                  <c:v>225</c:v>
                </c:pt>
                <c:pt idx="8894">
                  <c:v>221</c:v>
                </c:pt>
                <c:pt idx="8895">
                  <c:v>227</c:v>
                </c:pt>
                <c:pt idx="8896">
                  <c:v>226</c:v>
                </c:pt>
                <c:pt idx="8897">
                  <c:v>222</c:v>
                </c:pt>
                <c:pt idx="8898">
                  <c:v>219</c:v>
                </c:pt>
                <c:pt idx="8899">
                  <c:v>215</c:v>
                </c:pt>
                <c:pt idx="8900">
                  <c:v>213</c:v>
                </c:pt>
                <c:pt idx="8901">
                  <c:v>213</c:v>
                </c:pt>
                <c:pt idx="8902">
                  <c:v>215</c:v>
                </c:pt>
                <c:pt idx="8903">
                  <c:v>210</c:v>
                </c:pt>
                <c:pt idx="8904">
                  <c:v>201</c:v>
                </c:pt>
                <c:pt idx="8905">
                  <c:v>201</c:v>
                </c:pt>
                <c:pt idx="8906">
                  <c:v>201</c:v>
                </c:pt>
                <c:pt idx="8907">
                  <c:v>204</c:v>
                </c:pt>
                <c:pt idx="8908">
                  <c:v>202</c:v>
                </c:pt>
                <c:pt idx="8909">
                  <c:v>203</c:v>
                </c:pt>
                <c:pt idx="8910">
                  <c:v>199</c:v>
                </c:pt>
                <c:pt idx="8911">
                  <c:v>198</c:v>
                </c:pt>
                <c:pt idx="8912">
                  <c:v>201</c:v>
                </c:pt>
                <c:pt idx="8913">
                  <c:v>195</c:v>
                </c:pt>
                <c:pt idx="8914">
                  <c:v>196</c:v>
                </c:pt>
                <c:pt idx="8915">
                  <c:v>192</c:v>
                </c:pt>
                <c:pt idx="8916">
                  <c:v>185</c:v>
                </c:pt>
                <c:pt idx="8917">
                  <c:v>187</c:v>
                </c:pt>
                <c:pt idx="8918">
                  <c:v>188</c:v>
                </c:pt>
                <c:pt idx="8919">
                  <c:v>182</c:v>
                </c:pt>
                <c:pt idx="8920">
                  <c:v>188</c:v>
                </c:pt>
                <c:pt idx="8921">
                  <c:v>189</c:v>
                </c:pt>
                <c:pt idx="8922">
                  <c:v>190</c:v>
                </c:pt>
                <c:pt idx="8923">
                  <c:v>199</c:v>
                </c:pt>
                <c:pt idx="8924">
                  <c:v>192</c:v>
                </c:pt>
                <c:pt idx="8925">
                  <c:v>191</c:v>
                </c:pt>
                <c:pt idx="8926">
                  <c:v>189</c:v>
                </c:pt>
                <c:pt idx="8927">
                  <c:v>188</c:v>
                </c:pt>
                <c:pt idx="8928">
                  <c:v>186</c:v>
                </c:pt>
                <c:pt idx="8929">
                  <c:v>186</c:v>
                </c:pt>
                <c:pt idx="8930">
                  <c:v>192</c:v>
                </c:pt>
                <c:pt idx="8931">
                  <c:v>192</c:v>
                </c:pt>
                <c:pt idx="8932">
                  <c:v>187</c:v>
                </c:pt>
                <c:pt idx="8933">
                  <c:v>188</c:v>
                </c:pt>
                <c:pt idx="8934">
                  <c:v>185</c:v>
                </c:pt>
                <c:pt idx="8935">
                  <c:v>184</c:v>
                </c:pt>
                <c:pt idx="8936">
                  <c:v>185</c:v>
                </c:pt>
                <c:pt idx="8937">
                  <c:v>178</c:v>
                </c:pt>
                <c:pt idx="8938">
                  <c:v>173</c:v>
                </c:pt>
                <c:pt idx="8939">
                  <c:v>177</c:v>
                </c:pt>
                <c:pt idx="8940">
                  <c:v>180</c:v>
                </c:pt>
                <c:pt idx="8941">
                  <c:v>177</c:v>
                </c:pt>
                <c:pt idx="8942">
                  <c:v>177</c:v>
                </c:pt>
                <c:pt idx="8943">
                  <c:v>181</c:v>
                </c:pt>
                <c:pt idx="8944">
                  <c:v>182</c:v>
                </c:pt>
                <c:pt idx="8945">
                  <c:v>176</c:v>
                </c:pt>
                <c:pt idx="8946">
                  <c:v>174</c:v>
                </c:pt>
                <c:pt idx="8947">
                  <c:v>174</c:v>
                </c:pt>
                <c:pt idx="8950">
                  <c:v>172</c:v>
                </c:pt>
                <c:pt idx="8951">
                  <c:v>169</c:v>
                </c:pt>
                <c:pt idx="8952">
                  <c:v>172</c:v>
                </c:pt>
                <c:pt idx="8953">
                  <c:v>176</c:v>
                </c:pt>
                <c:pt idx="8954">
                  <c:v>180</c:v>
                </c:pt>
                <c:pt idx="8955">
                  <c:v>180</c:v>
                </c:pt>
                <c:pt idx="8956">
                  <c:v>176</c:v>
                </c:pt>
                <c:pt idx="8958">
                  <c:v>175</c:v>
                </c:pt>
                <c:pt idx="8959">
                  <c:v>176</c:v>
                </c:pt>
                <c:pt idx="8960">
                  <c:v>170</c:v>
                </c:pt>
                <c:pt idx="8961">
                  <c:v>171</c:v>
                </c:pt>
                <c:pt idx="8962">
                  <c:v>167</c:v>
                </c:pt>
                <c:pt idx="8963">
                  <c:v>165</c:v>
                </c:pt>
                <c:pt idx="8964">
                  <c:v>167</c:v>
                </c:pt>
                <c:pt idx="8965">
                  <c:v>167</c:v>
                </c:pt>
                <c:pt idx="8966">
                  <c:v>169</c:v>
                </c:pt>
                <c:pt idx="8967">
                  <c:v>175</c:v>
                </c:pt>
                <c:pt idx="8968">
                  <c:v>191</c:v>
                </c:pt>
                <c:pt idx="8969">
                  <c:v>198</c:v>
                </c:pt>
                <c:pt idx="8970">
                  <c:v>201</c:v>
                </c:pt>
                <c:pt idx="8971">
                  <c:v>201</c:v>
                </c:pt>
                <c:pt idx="8972">
                  <c:v>200</c:v>
                </c:pt>
                <c:pt idx="8973">
                  <c:v>193</c:v>
                </c:pt>
                <c:pt idx="8974">
                  <c:v>178</c:v>
                </c:pt>
                <c:pt idx="8975">
                  <c:v>177</c:v>
                </c:pt>
                <c:pt idx="8976">
                  <c:v>177</c:v>
                </c:pt>
                <c:pt idx="8977">
                  <c:v>179</c:v>
                </c:pt>
                <c:pt idx="8978">
                  <c:v>178</c:v>
                </c:pt>
                <c:pt idx="8979">
                  <c:v>179</c:v>
                </c:pt>
                <c:pt idx="8980">
                  <c:v>177</c:v>
                </c:pt>
                <c:pt idx="8981">
                  <c:v>178</c:v>
                </c:pt>
                <c:pt idx="8982">
                  <c:v>171</c:v>
                </c:pt>
                <c:pt idx="8983">
                  <c:v>160</c:v>
                </c:pt>
                <c:pt idx="8984">
                  <c:v>156</c:v>
                </c:pt>
                <c:pt idx="8985">
                  <c:v>156</c:v>
                </c:pt>
                <c:pt idx="8986">
                  <c:v>157</c:v>
                </c:pt>
                <c:pt idx="8987">
                  <c:v>161</c:v>
                </c:pt>
                <c:pt idx="8988">
                  <c:v>163</c:v>
                </c:pt>
                <c:pt idx="8989">
                  <c:v>161</c:v>
                </c:pt>
                <c:pt idx="8990">
                  <c:v>163</c:v>
                </c:pt>
                <c:pt idx="8991">
                  <c:v>162</c:v>
                </c:pt>
                <c:pt idx="8992">
                  <c:v>165</c:v>
                </c:pt>
                <c:pt idx="8993">
                  <c:v>168</c:v>
                </c:pt>
                <c:pt idx="8994">
                  <c:v>165</c:v>
                </c:pt>
                <c:pt idx="8995">
                  <c:v>165</c:v>
                </c:pt>
                <c:pt idx="8996">
                  <c:v>166</c:v>
                </c:pt>
                <c:pt idx="8997">
                  <c:v>167</c:v>
                </c:pt>
                <c:pt idx="8998">
                  <c:v>169</c:v>
                </c:pt>
                <c:pt idx="8999">
                  <c:v>168</c:v>
                </c:pt>
                <c:pt idx="9000">
                  <c:v>167</c:v>
                </c:pt>
                <c:pt idx="9001">
                  <c:v>171</c:v>
                </c:pt>
                <c:pt idx="9002">
                  <c:v>168</c:v>
                </c:pt>
                <c:pt idx="9003">
                  <c:v>163</c:v>
                </c:pt>
                <c:pt idx="9004">
                  <c:v>164</c:v>
                </c:pt>
                <c:pt idx="9005">
                  <c:v>167</c:v>
                </c:pt>
                <c:pt idx="9006">
                  <c:v>174</c:v>
                </c:pt>
                <c:pt idx="9007">
                  <c:v>181</c:v>
                </c:pt>
                <c:pt idx="9008">
                  <c:v>176</c:v>
                </c:pt>
                <c:pt idx="9009">
                  <c:v>176</c:v>
                </c:pt>
                <c:pt idx="9010">
                  <c:v>175</c:v>
                </c:pt>
                <c:pt idx="9011">
                  <c:v>169</c:v>
                </c:pt>
                <c:pt idx="9012">
                  <c:v>169</c:v>
                </c:pt>
                <c:pt idx="9013">
                  <c:v>173</c:v>
                </c:pt>
                <c:pt idx="9014">
                  <c:v>170</c:v>
                </c:pt>
                <c:pt idx="9015">
                  <c:v>170</c:v>
                </c:pt>
                <c:pt idx="9016">
                  <c:v>165</c:v>
                </c:pt>
                <c:pt idx="9017">
                  <c:v>164</c:v>
                </c:pt>
                <c:pt idx="9018">
                  <c:v>162</c:v>
                </c:pt>
                <c:pt idx="9019">
                  <c:v>161</c:v>
                </c:pt>
                <c:pt idx="9020">
                  <c:v>159</c:v>
                </c:pt>
                <c:pt idx="9021">
                  <c:v>160</c:v>
                </c:pt>
                <c:pt idx="9022">
                  <c:v>159</c:v>
                </c:pt>
                <c:pt idx="9023">
                  <c:v>165</c:v>
                </c:pt>
                <c:pt idx="9024">
                  <c:v>164</c:v>
                </c:pt>
                <c:pt idx="9025">
                  <c:v>162</c:v>
                </c:pt>
                <c:pt idx="9026">
                  <c:v>174</c:v>
                </c:pt>
                <c:pt idx="9027">
                  <c:v>178</c:v>
                </c:pt>
                <c:pt idx="9028">
                  <c:v>193</c:v>
                </c:pt>
                <c:pt idx="9029">
                  <c:v>181</c:v>
                </c:pt>
                <c:pt idx="9030">
                  <c:v>177</c:v>
                </c:pt>
                <c:pt idx="9031">
                  <c:v>174</c:v>
                </c:pt>
                <c:pt idx="9032">
                  <c:v>172</c:v>
                </c:pt>
                <c:pt idx="9034">
                  <c:v>168</c:v>
                </c:pt>
                <c:pt idx="9035">
                  <c:v>167</c:v>
                </c:pt>
                <c:pt idx="9036">
                  <c:v>164</c:v>
                </c:pt>
                <c:pt idx="9037">
                  <c:v>165</c:v>
                </c:pt>
                <c:pt idx="9038">
                  <c:v>166</c:v>
                </c:pt>
                <c:pt idx="9039">
                  <c:v>162</c:v>
                </c:pt>
                <c:pt idx="9040">
                  <c:v>155</c:v>
                </c:pt>
                <c:pt idx="9041">
                  <c:v>150</c:v>
                </c:pt>
                <c:pt idx="9042">
                  <c:v>157</c:v>
                </c:pt>
                <c:pt idx="9043">
                  <c:v>159</c:v>
                </c:pt>
                <c:pt idx="9044">
                  <c:v>158</c:v>
                </c:pt>
                <c:pt idx="9045">
                  <c:v>157</c:v>
                </c:pt>
                <c:pt idx="9046">
                  <c:v>155</c:v>
                </c:pt>
                <c:pt idx="9047">
                  <c:v>153</c:v>
                </c:pt>
                <c:pt idx="9048">
                  <c:v>140</c:v>
                </c:pt>
                <c:pt idx="9049">
                  <c:v>140</c:v>
                </c:pt>
                <c:pt idx="9050">
                  <c:v>142</c:v>
                </c:pt>
                <c:pt idx="9051">
                  <c:v>144</c:v>
                </c:pt>
                <c:pt idx="9052">
                  <c:v>147</c:v>
                </c:pt>
                <c:pt idx="9053">
                  <c:v>150</c:v>
                </c:pt>
                <c:pt idx="9054">
                  <c:v>146</c:v>
                </c:pt>
                <c:pt idx="9055">
                  <c:v>151</c:v>
                </c:pt>
                <c:pt idx="9056">
                  <c:v>144</c:v>
                </c:pt>
                <c:pt idx="9057">
                  <c:v>143</c:v>
                </c:pt>
                <c:pt idx="9058">
                  <c:v>139</c:v>
                </c:pt>
                <c:pt idx="9059">
                  <c:v>141</c:v>
                </c:pt>
                <c:pt idx="9060">
                  <c:v>149</c:v>
                </c:pt>
                <c:pt idx="9061">
                  <c:v>148</c:v>
                </c:pt>
                <c:pt idx="9062">
                  <c:v>146</c:v>
                </c:pt>
                <c:pt idx="9063">
                  <c:v>154</c:v>
                </c:pt>
                <c:pt idx="9064">
                  <c:v>158</c:v>
                </c:pt>
                <c:pt idx="9065">
                  <c:v>150</c:v>
                </c:pt>
                <c:pt idx="9066">
                  <c:v>149</c:v>
                </c:pt>
                <c:pt idx="9067">
                  <c:v>155</c:v>
                </c:pt>
                <c:pt idx="9069">
                  <c:v>152</c:v>
                </c:pt>
                <c:pt idx="9070">
                  <c:v>156</c:v>
                </c:pt>
                <c:pt idx="9071">
                  <c:v>159</c:v>
                </c:pt>
                <c:pt idx="9072">
                  <c:v>151</c:v>
                </c:pt>
                <c:pt idx="9073">
                  <c:v>150</c:v>
                </c:pt>
                <c:pt idx="9074">
                  <c:v>156</c:v>
                </c:pt>
                <c:pt idx="9075">
                  <c:v>159</c:v>
                </c:pt>
                <c:pt idx="9076">
                  <c:v>162</c:v>
                </c:pt>
                <c:pt idx="9077">
                  <c:v>194</c:v>
                </c:pt>
                <c:pt idx="9078">
                  <c:v>170</c:v>
                </c:pt>
                <c:pt idx="9079">
                  <c:v>173</c:v>
                </c:pt>
                <c:pt idx="9080">
                  <c:v>169</c:v>
                </c:pt>
                <c:pt idx="9081">
                  <c:v>168</c:v>
                </c:pt>
                <c:pt idx="9082">
                  <c:v>165</c:v>
                </c:pt>
                <c:pt idx="9083">
                  <c:v>166</c:v>
                </c:pt>
                <c:pt idx="9084">
                  <c:v>171</c:v>
                </c:pt>
                <c:pt idx="9085">
                  <c:v>172</c:v>
                </c:pt>
                <c:pt idx="9086">
                  <c:v>169</c:v>
                </c:pt>
                <c:pt idx="9087">
                  <c:v>170</c:v>
                </c:pt>
                <c:pt idx="9088">
                  <c:v>162</c:v>
                </c:pt>
                <c:pt idx="9089">
                  <c:v>159</c:v>
                </c:pt>
                <c:pt idx="9090">
                  <c:v>161</c:v>
                </c:pt>
                <c:pt idx="9091">
                  <c:v>166</c:v>
                </c:pt>
                <c:pt idx="9092">
                  <c:v>163</c:v>
                </c:pt>
                <c:pt idx="9093">
                  <c:v>160</c:v>
                </c:pt>
                <c:pt idx="9094">
                  <c:v>161</c:v>
                </c:pt>
                <c:pt idx="9095">
                  <c:v>156</c:v>
                </c:pt>
                <c:pt idx="9096">
                  <c:v>161</c:v>
                </c:pt>
                <c:pt idx="9097">
                  <c:v>164</c:v>
                </c:pt>
                <c:pt idx="9098">
                  <c:v>164</c:v>
                </c:pt>
                <c:pt idx="9099">
                  <c:v>163</c:v>
                </c:pt>
                <c:pt idx="9100">
                  <c:v>159</c:v>
                </c:pt>
                <c:pt idx="9101">
                  <c:v>159</c:v>
                </c:pt>
                <c:pt idx="9102">
                  <c:v>157</c:v>
                </c:pt>
                <c:pt idx="9103">
                  <c:v>155</c:v>
                </c:pt>
                <c:pt idx="9104">
                  <c:v>147</c:v>
                </c:pt>
                <c:pt idx="9105">
                  <c:v>147</c:v>
                </c:pt>
                <c:pt idx="9106">
                  <c:v>150</c:v>
                </c:pt>
                <c:pt idx="9107">
                  <c:v>149</c:v>
                </c:pt>
                <c:pt idx="9108">
                  <c:v>143</c:v>
                </c:pt>
                <c:pt idx="9109">
                  <c:v>143</c:v>
                </c:pt>
                <c:pt idx="9110">
                  <c:v>135</c:v>
                </c:pt>
                <c:pt idx="9111">
                  <c:v>131</c:v>
                </c:pt>
                <c:pt idx="9112">
                  <c:v>132</c:v>
                </c:pt>
                <c:pt idx="9113">
                  <c:v>127</c:v>
                </c:pt>
                <c:pt idx="9114">
                  <c:v>128</c:v>
                </c:pt>
                <c:pt idx="9115">
                  <c:v>137</c:v>
                </c:pt>
                <c:pt idx="9116">
                  <c:v>146</c:v>
                </c:pt>
                <c:pt idx="9117">
                  <c:v>143</c:v>
                </c:pt>
                <c:pt idx="9118">
                  <c:v>146</c:v>
                </c:pt>
                <c:pt idx="9119">
                  <c:v>142</c:v>
                </c:pt>
                <c:pt idx="9120">
                  <c:v>149</c:v>
                </c:pt>
                <c:pt idx="9121">
                  <c:v>147</c:v>
                </c:pt>
                <c:pt idx="9122">
                  <c:v>142</c:v>
                </c:pt>
                <c:pt idx="9123">
                  <c:v>142</c:v>
                </c:pt>
                <c:pt idx="9124">
                  <c:v>141</c:v>
                </c:pt>
                <c:pt idx="9125">
                  <c:v>140</c:v>
                </c:pt>
                <c:pt idx="9129">
                  <c:v>149</c:v>
                </c:pt>
                <c:pt idx="9130">
                  <c:v>143</c:v>
                </c:pt>
                <c:pt idx="9133">
                  <c:v>129</c:v>
                </c:pt>
                <c:pt idx="9134">
                  <c:v>131</c:v>
                </c:pt>
                <c:pt idx="9135">
                  <c:v>136</c:v>
                </c:pt>
                <c:pt idx="9136">
                  <c:v>147</c:v>
                </c:pt>
                <c:pt idx="9137">
                  <c:v>144</c:v>
                </c:pt>
                <c:pt idx="9138">
                  <c:v>139</c:v>
                </c:pt>
                <c:pt idx="9139">
                  <c:v>138</c:v>
                </c:pt>
                <c:pt idx="9140">
                  <c:v>135</c:v>
                </c:pt>
                <c:pt idx="9141">
                  <c:v>132</c:v>
                </c:pt>
                <c:pt idx="9142">
                  <c:v>134</c:v>
                </c:pt>
                <c:pt idx="9143">
                  <c:v>131</c:v>
                </c:pt>
                <c:pt idx="9144">
                  <c:v>131</c:v>
                </c:pt>
                <c:pt idx="9145">
                  <c:v>130</c:v>
                </c:pt>
                <c:pt idx="9146">
                  <c:v>130</c:v>
                </c:pt>
                <c:pt idx="9147">
                  <c:v>116</c:v>
                </c:pt>
                <c:pt idx="9148">
                  <c:v>117</c:v>
                </c:pt>
                <c:pt idx="9149">
                  <c:v>124</c:v>
                </c:pt>
                <c:pt idx="9150">
                  <c:v>120</c:v>
                </c:pt>
                <c:pt idx="9151">
                  <c:v>129</c:v>
                </c:pt>
                <c:pt idx="9152">
                  <c:v>135</c:v>
                </c:pt>
                <c:pt idx="9153">
                  <c:v>131</c:v>
                </c:pt>
                <c:pt idx="9154">
                  <c:v>135</c:v>
                </c:pt>
                <c:pt idx="9155">
                  <c:v>129</c:v>
                </c:pt>
                <c:pt idx="9156">
                  <c:v>128</c:v>
                </c:pt>
                <c:pt idx="9157">
                  <c:v>127</c:v>
                </c:pt>
                <c:pt idx="9158">
                  <c:v>129</c:v>
                </c:pt>
                <c:pt idx="9159">
                  <c:v>136</c:v>
                </c:pt>
                <c:pt idx="9160">
                  <c:v>135</c:v>
                </c:pt>
                <c:pt idx="9161">
                  <c:v>136</c:v>
                </c:pt>
                <c:pt idx="9162">
                  <c:v>132</c:v>
                </c:pt>
                <c:pt idx="9163">
                  <c:v>128</c:v>
                </c:pt>
                <c:pt idx="9164">
                  <c:v>132</c:v>
                </c:pt>
                <c:pt idx="9165">
                  <c:v>133</c:v>
                </c:pt>
                <c:pt idx="9166">
                  <c:v>128</c:v>
                </c:pt>
                <c:pt idx="9167">
                  <c:v>126</c:v>
                </c:pt>
                <c:pt idx="9168">
                  <c:v>123</c:v>
                </c:pt>
                <c:pt idx="9169">
                  <c:v>115</c:v>
                </c:pt>
                <c:pt idx="9170">
                  <c:v>111</c:v>
                </c:pt>
                <c:pt idx="9171">
                  <c:v>115</c:v>
                </c:pt>
                <c:pt idx="9172">
                  <c:v>110</c:v>
                </c:pt>
                <c:pt idx="9173">
                  <c:v>104</c:v>
                </c:pt>
                <c:pt idx="9174">
                  <c:v>104</c:v>
                </c:pt>
                <c:pt idx="9175">
                  <c:v>108</c:v>
                </c:pt>
                <c:pt idx="9176">
                  <c:v>106</c:v>
                </c:pt>
                <c:pt idx="9177">
                  <c:v>102</c:v>
                </c:pt>
                <c:pt idx="9178">
                  <c:v>99</c:v>
                </c:pt>
                <c:pt idx="9179">
                  <c:v>100</c:v>
                </c:pt>
                <c:pt idx="9180">
                  <c:v>101</c:v>
                </c:pt>
                <c:pt idx="9181">
                  <c:v>100</c:v>
                </c:pt>
                <c:pt idx="9182">
                  <c:v>93</c:v>
                </c:pt>
                <c:pt idx="9183">
                  <c:v>93</c:v>
                </c:pt>
                <c:pt idx="9184">
                  <c:v>93</c:v>
                </c:pt>
                <c:pt idx="9185">
                  <c:v>100</c:v>
                </c:pt>
                <c:pt idx="9186">
                  <c:v>113</c:v>
                </c:pt>
                <c:pt idx="9187">
                  <c:v>115</c:v>
                </c:pt>
                <c:pt idx="9188">
                  <c:v>108</c:v>
                </c:pt>
                <c:pt idx="9189">
                  <c:v>114</c:v>
                </c:pt>
                <c:pt idx="9190">
                  <c:v>114</c:v>
                </c:pt>
                <c:pt idx="9191">
                  <c:v>117</c:v>
                </c:pt>
                <c:pt idx="9192">
                  <c:v>119</c:v>
                </c:pt>
                <c:pt idx="9193">
                  <c:v>117</c:v>
                </c:pt>
                <c:pt idx="9194">
                  <c:v>121</c:v>
                </c:pt>
                <c:pt idx="9195">
                  <c:v>112</c:v>
                </c:pt>
                <c:pt idx="9196">
                  <c:v>110</c:v>
                </c:pt>
                <c:pt idx="9197">
                  <c:v>115</c:v>
                </c:pt>
                <c:pt idx="9200">
                  <c:v>113</c:v>
                </c:pt>
                <c:pt idx="9201">
                  <c:v>109</c:v>
                </c:pt>
                <c:pt idx="9202">
                  <c:v>114</c:v>
                </c:pt>
                <c:pt idx="9203">
                  <c:v>113</c:v>
                </c:pt>
                <c:pt idx="9204">
                  <c:v>115</c:v>
                </c:pt>
                <c:pt idx="9205">
                  <c:v>118</c:v>
                </c:pt>
                <c:pt idx="9206">
                  <c:v>120</c:v>
                </c:pt>
                <c:pt idx="9207">
                  <c:v>130</c:v>
                </c:pt>
                <c:pt idx="9208">
                  <c:v>142</c:v>
                </c:pt>
                <c:pt idx="9209">
                  <c:v>142</c:v>
                </c:pt>
                <c:pt idx="9210">
                  <c:v>143</c:v>
                </c:pt>
                <c:pt idx="9211">
                  <c:v>135</c:v>
                </c:pt>
                <c:pt idx="9212">
                  <c:v>128</c:v>
                </c:pt>
                <c:pt idx="9213">
                  <c:v>126</c:v>
                </c:pt>
                <c:pt idx="9214">
                  <c:v>133</c:v>
                </c:pt>
                <c:pt idx="9215">
                  <c:v>124</c:v>
                </c:pt>
                <c:pt idx="9216">
                  <c:v>125</c:v>
                </c:pt>
                <c:pt idx="9217">
                  <c:v>120</c:v>
                </c:pt>
                <c:pt idx="9219">
                  <c:v>114</c:v>
                </c:pt>
                <c:pt idx="9220">
                  <c:v>131</c:v>
                </c:pt>
                <c:pt idx="9221">
                  <c:v>136</c:v>
                </c:pt>
                <c:pt idx="9222">
                  <c:v>116</c:v>
                </c:pt>
                <c:pt idx="9223">
                  <c:v>119</c:v>
                </c:pt>
                <c:pt idx="9224">
                  <c:v>118</c:v>
                </c:pt>
                <c:pt idx="9225">
                  <c:v>120</c:v>
                </c:pt>
                <c:pt idx="9226">
                  <c:v>120</c:v>
                </c:pt>
                <c:pt idx="9227">
                  <c:v>120</c:v>
                </c:pt>
                <c:pt idx="9228">
                  <c:v>116</c:v>
                </c:pt>
                <c:pt idx="9229">
                  <c:v>125</c:v>
                </c:pt>
                <c:pt idx="9230">
                  <c:v>127</c:v>
                </c:pt>
                <c:pt idx="9231">
                  <c:v>123</c:v>
                </c:pt>
                <c:pt idx="9232">
                  <c:v>126</c:v>
                </c:pt>
                <c:pt idx="9233">
                  <c:v>125</c:v>
                </c:pt>
                <c:pt idx="9235">
                  <c:v>138</c:v>
                </c:pt>
                <c:pt idx="9236">
                  <c:v>143</c:v>
                </c:pt>
                <c:pt idx="9237">
                  <c:v>135</c:v>
                </c:pt>
                <c:pt idx="9238">
                  <c:v>135</c:v>
                </c:pt>
                <c:pt idx="9239">
                  <c:v>142</c:v>
                </c:pt>
                <c:pt idx="9240">
                  <c:v>147</c:v>
                </c:pt>
                <c:pt idx="9241">
                  <c:v>138</c:v>
                </c:pt>
                <c:pt idx="9242">
                  <c:v>127</c:v>
                </c:pt>
                <c:pt idx="9243">
                  <c:v>135</c:v>
                </c:pt>
                <c:pt idx="9244">
                  <c:v>141</c:v>
                </c:pt>
                <c:pt idx="9245">
                  <c:v>140</c:v>
                </c:pt>
                <c:pt idx="9246">
                  <c:v>136</c:v>
                </c:pt>
                <c:pt idx="9247">
                  <c:v>115</c:v>
                </c:pt>
                <c:pt idx="9248">
                  <c:v>133</c:v>
                </c:pt>
                <c:pt idx="9249">
                  <c:v>153</c:v>
                </c:pt>
                <c:pt idx="9250">
                  <c:v>155</c:v>
                </c:pt>
                <c:pt idx="9251">
                  <c:v>150</c:v>
                </c:pt>
                <c:pt idx="9252">
                  <c:v>156</c:v>
                </c:pt>
                <c:pt idx="9253">
                  <c:v>155</c:v>
                </c:pt>
                <c:pt idx="9254">
                  <c:v>137</c:v>
                </c:pt>
                <c:pt idx="9255">
                  <c:v>126</c:v>
                </c:pt>
                <c:pt idx="9256">
                  <c:v>130</c:v>
                </c:pt>
                <c:pt idx="9257">
                  <c:v>134</c:v>
                </c:pt>
                <c:pt idx="9258">
                  <c:v>129</c:v>
                </c:pt>
                <c:pt idx="9259">
                  <c:v>156</c:v>
                </c:pt>
                <c:pt idx="9260">
                  <c:v>163</c:v>
                </c:pt>
                <c:pt idx="9261">
                  <c:v>149</c:v>
                </c:pt>
                <c:pt idx="9262">
                  <c:v>147</c:v>
                </c:pt>
                <c:pt idx="9263">
                  <c:v>149</c:v>
                </c:pt>
                <c:pt idx="9264">
                  <c:v>159</c:v>
                </c:pt>
                <c:pt idx="9265">
                  <c:v>160</c:v>
                </c:pt>
                <c:pt idx="9266">
                  <c:v>159</c:v>
                </c:pt>
                <c:pt idx="9267">
                  <c:v>153</c:v>
                </c:pt>
                <c:pt idx="9268">
                  <c:v>130</c:v>
                </c:pt>
                <c:pt idx="9269">
                  <c:v>124</c:v>
                </c:pt>
                <c:pt idx="9270">
                  <c:v>127</c:v>
                </c:pt>
                <c:pt idx="9271">
                  <c:v>121</c:v>
                </c:pt>
                <c:pt idx="9272">
                  <c:v>125</c:v>
                </c:pt>
                <c:pt idx="9273">
                  <c:v>124</c:v>
                </c:pt>
                <c:pt idx="9274">
                  <c:v>119</c:v>
                </c:pt>
                <c:pt idx="9275">
                  <c:v>125</c:v>
                </c:pt>
                <c:pt idx="9276">
                  <c:v>126</c:v>
                </c:pt>
                <c:pt idx="9277">
                  <c:v>125</c:v>
                </c:pt>
                <c:pt idx="9278">
                  <c:v>121</c:v>
                </c:pt>
                <c:pt idx="9279">
                  <c:v>127</c:v>
                </c:pt>
                <c:pt idx="9280">
                  <c:v>121</c:v>
                </c:pt>
                <c:pt idx="9281">
                  <c:v>127</c:v>
                </c:pt>
                <c:pt idx="9282">
                  <c:v>125</c:v>
                </c:pt>
                <c:pt idx="9283">
                  <c:v>121</c:v>
                </c:pt>
                <c:pt idx="9284">
                  <c:v>118</c:v>
                </c:pt>
                <c:pt idx="9285">
                  <c:v>120</c:v>
                </c:pt>
                <c:pt idx="9286">
                  <c:v>128</c:v>
                </c:pt>
                <c:pt idx="9287">
                  <c:v>122</c:v>
                </c:pt>
                <c:pt idx="9288">
                  <c:v>123</c:v>
                </c:pt>
                <c:pt idx="9289">
                  <c:v>124</c:v>
                </c:pt>
                <c:pt idx="9290">
                  <c:v>119</c:v>
                </c:pt>
                <c:pt idx="9291">
                  <c:v>125</c:v>
                </c:pt>
                <c:pt idx="9292">
                  <c:v>121</c:v>
                </c:pt>
                <c:pt idx="9293">
                  <c:v>117</c:v>
                </c:pt>
                <c:pt idx="9294">
                  <c:v>115</c:v>
                </c:pt>
                <c:pt idx="9295">
                  <c:v>119</c:v>
                </c:pt>
                <c:pt idx="9296">
                  <c:v>119</c:v>
                </c:pt>
                <c:pt idx="9297">
                  <c:v>121</c:v>
                </c:pt>
                <c:pt idx="9298">
                  <c:v>130</c:v>
                </c:pt>
                <c:pt idx="9299">
                  <c:v>136</c:v>
                </c:pt>
                <c:pt idx="9300">
                  <c:v>130</c:v>
                </c:pt>
                <c:pt idx="9301">
                  <c:v>131</c:v>
                </c:pt>
                <c:pt idx="9302">
                  <c:v>124</c:v>
                </c:pt>
                <c:pt idx="9303">
                  <c:v>120</c:v>
                </c:pt>
                <c:pt idx="9304">
                  <c:v>121</c:v>
                </c:pt>
                <c:pt idx="9305">
                  <c:v>126</c:v>
                </c:pt>
                <c:pt idx="9306">
                  <c:v>131</c:v>
                </c:pt>
                <c:pt idx="9307">
                  <c:v>126</c:v>
                </c:pt>
                <c:pt idx="9308">
                  <c:v>129</c:v>
                </c:pt>
                <c:pt idx="9309">
                  <c:v>132</c:v>
                </c:pt>
                <c:pt idx="9310">
                  <c:v>127</c:v>
                </c:pt>
                <c:pt idx="9311">
                  <c:v>124</c:v>
                </c:pt>
                <c:pt idx="9312">
                  <c:v>125</c:v>
                </c:pt>
                <c:pt idx="9313">
                  <c:v>126</c:v>
                </c:pt>
                <c:pt idx="9314">
                  <c:v>129</c:v>
                </c:pt>
                <c:pt idx="9315">
                  <c:v>129</c:v>
                </c:pt>
                <c:pt idx="9316">
                  <c:v>128</c:v>
                </c:pt>
                <c:pt idx="9317">
                  <c:v>127</c:v>
                </c:pt>
                <c:pt idx="9318">
                  <c:v>123</c:v>
                </c:pt>
                <c:pt idx="9319">
                  <c:v>123</c:v>
                </c:pt>
                <c:pt idx="9320">
                  <c:v>126</c:v>
                </c:pt>
                <c:pt idx="9321">
                  <c:v>125</c:v>
                </c:pt>
                <c:pt idx="9322">
                  <c:v>125</c:v>
                </c:pt>
                <c:pt idx="9323">
                  <c:v>125</c:v>
                </c:pt>
                <c:pt idx="9324">
                  <c:v>126</c:v>
                </c:pt>
                <c:pt idx="9325">
                  <c:v>128</c:v>
                </c:pt>
                <c:pt idx="9326">
                  <c:v>123</c:v>
                </c:pt>
                <c:pt idx="9327">
                  <c:v>125</c:v>
                </c:pt>
                <c:pt idx="9328">
                  <c:v>126</c:v>
                </c:pt>
                <c:pt idx="9329">
                  <c:v>122</c:v>
                </c:pt>
                <c:pt idx="9330">
                  <c:v>124</c:v>
                </c:pt>
                <c:pt idx="9331">
                  <c:v>121</c:v>
                </c:pt>
                <c:pt idx="9332">
                  <c:v>124</c:v>
                </c:pt>
                <c:pt idx="9333">
                  <c:v>121</c:v>
                </c:pt>
                <c:pt idx="9334">
                  <c:v>119</c:v>
                </c:pt>
                <c:pt idx="9335">
                  <c:v>123</c:v>
                </c:pt>
                <c:pt idx="9336">
                  <c:v>121</c:v>
                </c:pt>
                <c:pt idx="9337">
                  <c:v>122</c:v>
                </c:pt>
                <c:pt idx="9338">
                  <c:v>120</c:v>
                </c:pt>
                <c:pt idx="9339">
                  <c:v>118</c:v>
                </c:pt>
                <c:pt idx="9340">
                  <c:v>118</c:v>
                </c:pt>
                <c:pt idx="9341">
                  <c:v>116</c:v>
                </c:pt>
                <c:pt idx="9342">
                  <c:v>108</c:v>
                </c:pt>
                <c:pt idx="9343">
                  <c:v>111</c:v>
                </c:pt>
                <c:pt idx="9344">
                  <c:v>111</c:v>
                </c:pt>
                <c:pt idx="9345">
                  <c:v>108</c:v>
                </c:pt>
                <c:pt idx="9346">
                  <c:v>110</c:v>
                </c:pt>
                <c:pt idx="9347">
                  <c:v>111</c:v>
                </c:pt>
                <c:pt idx="9348">
                  <c:v>111</c:v>
                </c:pt>
                <c:pt idx="9349">
                  <c:v>108</c:v>
                </c:pt>
                <c:pt idx="9350">
                  <c:v>112</c:v>
                </c:pt>
                <c:pt idx="9351">
                  <c:v>109</c:v>
                </c:pt>
                <c:pt idx="9352">
                  <c:v>111</c:v>
                </c:pt>
                <c:pt idx="9353">
                  <c:v>113</c:v>
                </c:pt>
                <c:pt idx="9354">
                  <c:v>111</c:v>
                </c:pt>
                <c:pt idx="9355">
                  <c:v>110</c:v>
                </c:pt>
                <c:pt idx="9356">
                  <c:v>105</c:v>
                </c:pt>
                <c:pt idx="9357">
                  <c:v>105</c:v>
                </c:pt>
                <c:pt idx="9358">
                  <c:v>102</c:v>
                </c:pt>
                <c:pt idx="9359">
                  <c:v>106</c:v>
                </c:pt>
                <c:pt idx="9360">
                  <c:v>107</c:v>
                </c:pt>
                <c:pt idx="9361">
                  <c:v>107</c:v>
                </c:pt>
                <c:pt idx="9362">
                  <c:v>105</c:v>
                </c:pt>
                <c:pt idx="9363">
                  <c:v>102</c:v>
                </c:pt>
                <c:pt idx="9364">
                  <c:v>104</c:v>
                </c:pt>
                <c:pt idx="9365">
                  <c:v>102</c:v>
                </c:pt>
                <c:pt idx="9366">
                  <c:v>100</c:v>
                </c:pt>
                <c:pt idx="9367">
                  <c:v>100</c:v>
                </c:pt>
                <c:pt idx="9368">
                  <c:v>97</c:v>
                </c:pt>
                <c:pt idx="9369">
                  <c:v>99</c:v>
                </c:pt>
                <c:pt idx="9370">
                  <c:v>96</c:v>
                </c:pt>
                <c:pt idx="9371">
                  <c:v>96.999999999999986</c:v>
                </c:pt>
                <c:pt idx="9372">
                  <c:v>109</c:v>
                </c:pt>
                <c:pt idx="9373">
                  <c:v>101</c:v>
                </c:pt>
                <c:pt idx="9374">
                  <c:v>101</c:v>
                </c:pt>
                <c:pt idx="9375">
                  <c:v>99</c:v>
                </c:pt>
                <c:pt idx="9376">
                  <c:v>99</c:v>
                </c:pt>
                <c:pt idx="9377">
                  <c:v>98</c:v>
                </c:pt>
                <c:pt idx="9378">
                  <c:v>100</c:v>
                </c:pt>
                <c:pt idx="9379">
                  <c:v>106</c:v>
                </c:pt>
                <c:pt idx="9380">
                  <c:v>109</c:v>
                </c:pt>
                <c:pt idx="9381">
                  <c:v>109</c:v>
                </c:pt>
                <c:pt idx="9382">
                  <c:v>107</c:v>
                </c:pt>
                <c:pt idx="9383">
                  <c:v>103</c:v>
                </c:pt>
                <c:pt idx="9384">
                  <c:v>104</c:v>
                </c:pt>
                <c:pt idx="9385">
                  <c:v>103</c:v>
                </c:pt>
                <c:pt idx="9386">
                  <c:v>109</c:v>
                </c:pt>
                <c:pt idx="9389">
                  <c:v>107</c:v>
                </c:pt>
                <c:pt idx="9390">
                  <c:v>107</c:v>
                </c:pt>
                <c:pt idx="9391">
                  <c:v>101</c:v>
                </c:pt>
                <c:pt idx="9394">
                  <c:v>99</c:v>
                </c:pt>
                <c:pt idx="9395">
                  <c:v>97</c:v>
                </c:pt>
                <c:pt idx="9396">
                  <c:v>99</c:v>
                </c:pt>
                <c:pt idx="9397">
                  <c:v>101</c:v>
                </c:pt>
                <c:pt idx="9398">
                  <c:v>102</c:v>
                </c:pt>
                <c:pt idx="9399">
                  <c:v>105</c:v>
                </c:pt>
                <c:pt idx="9400">
                  <c:v>107</c:v>
                </c:pt>
                <c:pt idx="9401">
                  <c:v>108</c:v>
                </c:pt>
                <c:pt idx="9402">
                  <c:v>109</c:v>
                </c:pt>
                <c:pt idx="9403">
                  <c:v>106</c:v>
                </c:pt>
                <c:pt idx="9404">
                  <c:v>111</c:v>
                </c:pt>
                <c:pt idx="9405">
                  <c:v>113</c:v>
                </c:pt>
                <c:pt idx="9406">
                  <c:v>127</c:v>
                </c:pt>
                <c:pt idx="9407">
                  <c:v>119</c:v>
                </c:pt>
                <c:pt idx="9408">
                  <c:v>117</c:v>
                </c:pt>
                <c:pt idx="9409">
                  <c:v>118</c:v>
                </c:pt>
                <c:pt idx="9410">
                  <c:v>120</c:v>
                </c:pt>
                <c:pt idx="9411">
                  <c:v>116</c:v>
                </c:pt>
                <c:pt idx="9412">
                  <c:v>116</c:v>
                </c:pt>
                <c:pt idx="9413">
                  <c:v>118</c:v>
                </c:pt>
                <c:pt idx="9414">
                  <c:v>122</c:v>
                </c:pt>
                <c:pt idx="9415">
                  <c:v>123</c:v>
                </c:pt>
                <c:pt idx="9416">
                  <c:v>126</c:v>
                </c:pt>
                <c:pt idx="9417">
                  <c:v>127</c:v>
                </c:pt>
                <c:pt idx="9418">
                  <c:v>136</c:v>
                </c:pt>
                <c:pt idx="9419">
                  <c:v>149</c:v>
                </c:pt>
                <c:pt idx="9420">
                  <c:v>156</c:v>
                </c:pt>
                <c:pt idx="9421">
                  <c:v>144</c:v>
                </c:pt>
                <c:pt idx="9422">
                  <c:v>158</c:v>
                </c:pt>
                <c:pt idx="9423">
                  <c:v>150</c:v>
                </c:pt>
                <c:pt idx="9424">
                  <c:v>136</c:v>
                </c:pt>
                <c:pt idx="9425">
                  <c:v>139</c:v>
                </c:pt>
                <c:pt idx="9426">
                  <c:v>140</c:v>
                </c:pt>
                <c:pt idx="9427">
                  <c:v>134</c:v>
                </c:pt>
                <c:pt idx="9428">
                  <c:v>138</c:v>
                </c:pt>
                <c:pt idx="9429">
                  <c:v>136</c:v>
                </c:pt>
                <c:pt idx="9430">
                  <c:v>139</c:v>
                </c:pt>
                <c:pt idx="9431">
                  <c:v>143</c:v>
                </c:pt>
                <c:pt idx="9432">
                  <c:v>140</c:v>
                </c:pt>
                <c:pt idx="9433">
                  <c:v>136</c:v>
                </c:pt>
                <c:pt idx="9434">
                  <c:v>139</c:v>
                </c:pt>
                <c:pt idx="9435">
                  <c:v>133</c:v>
                </c:pt>
                <c:pt idx="9436">
                  <c:v>128</c:v>
                </c:pt>
                <c:pt idx="9437">
                  <c:v>130</c:v>
                </c:pt>
                <c:pt idx="9438">
                  <c:v>132</c:v>
                </c:pt>
                <c:pt idx="9439">
                  <c:v>130</c:v>
                </c:pt>
                <c:pt idx="9440">
                  <c:v>133</c:v>
                </c:pt>
                <c:pt idx="9441">
                  <c:v>131</c:v>
                </c:pt>
                <c:pt idx="9442">
                  <c:v>122</c:v>
                </c:pt>
                <c:pt idx="9443">
                  <c:v>114</c:v>
                </c:pt>
                <c:pt idx="9444">
                  <c:v>112</c:v>
                </c:pt>
                <c:pt idx="9445">
                  <c:v>113</c:v>
                </c:pt>
                <c:pt idx="9446">
                  <c:v>110</c:v>
                </c:pt>
                <c:pt idx="9447">
                  <c:v>112</c:v>
                </c:pt>
                <c:pt idx="9448">
                  <c:v>112</c:v>
                </c:pt>
                <c:pt idx="9449">
                  <c:v>115</c:v>
                </c:pt>
                <c:pt idx="9450">
                  <c:v>113</c:v>
                </c:pt>
                <c:pt idx="9451">
                  <c:v>116</c:v>
                </c:pt>
                <c:pt idx="9452">
                  <c:v>120</c:v>
                </c:pt>
                <c:pt idx="9455">
                  <c:v>119</c:v>
                </c:pt>
                <c:pt idx="9456">
                  <c:v>118</c:v>
                </c:pt>
                <c:pt idx="9457">
                  <c:v>117</c:v>
                </c:pt>
                <c:pt idx="9458">
                  <c:v>116</c:v>
                </c:pt>
                <c:pt idx="9459">
                  <c:v>120</c:v>
                </c:pt>
                <c:pt idx="9460">
                  <c:v>125</c:v>
                </c:pt>
                <c:pt idx="9461">
                  <c:v>126</c:v>
                </c:pt>
                <c:pt idx="9462">
                  <c:v>130</c:v>
                </c:pt>
                <c:pt idx="9463">
                  <c:v>134</c:v>
                </c:pt>
                <c:pt idx="9464">
                  <c:v>132</c:v>
                </c:pt>
                <c:pt idx="9465">
                  <c:v>133</c:v>
                </c:pt>
                <c:pt idx="9466">
                  <c:v>126</c:v>
                </c:pt>
                <c:pt idx="9467">
                  <c:v>130</c:v>
                </c:pt>
                <c:pt idx="9468">
                  <c:v>131</c:v>
                </c:pt>
                <c:pt idx="9469">
                  <c:v>133</c:v>
                </c:pt>
                <c:pt idx="9470">
                  <c:v>131</c:v>
                </c:pt>
                <c:pt idx="9471">
                  <c:v>134</c:v>
                </c:pt>
                <c:pt idx="9472">
                  <c:v>135</c:v>
                </c:pt>
                <c:pt idx="9473">
                  <c:v>134</c:v>
                </c:pt>
                <c:pt idx="9474">
                  <c:v>135</c:v>
                </c:pt>
                <c:pt idx="9475">
                  <c:v>139</c:v>
                </c:pt>
                <c:pt idx="9476">
                  <c:v>130</c:v>
                </c:pt>
                <c:pt idx="9477">
                  <c:v>137</c:v>
                </c:pt>
                <c:pt idx="9478">
                  <c:v>134</c:v>
                </c:pt>
                <c:pt idx="9479">
                  <c:v>133</c:v>
                </c:pt>
                <c:pt idx="9480">
                  <c:v>133</c:v>
                </c:pt>
                <c:pt idx="9481">
                  <c:v>139</c:v>
                </c:pt>
                <c:pt idx="9482">
                  <c:v>139</c:v>
                </c:pt>
                <c:pt idx="9483">
                  <c:v>144</c:v>
                </c:pt>
                <c:pt idx="9484">
                  <c:v>141</c:v>
                </c:pt>
                <c:pt idx="9485">
                  <c:v>143</c:v>
                </c:pt>
                <c:pt idx="9486">
                  <c:v>148</c:v>
                </c:pt>
                <c:pt idx="9487">
                  <c:v>146</c:v>
                </c:pt>
                <c:pt idx="9488">
                  <c:v>147</c:v>
                </c:pt>
                <c:pt idx="9490">
                  <c:v>142</c:v>
                </c:pt>
                <c:pt idx="9491">
                  <c:v>142</c:v>
                </c:pt>
                <c:pt idx="9492">
                  <c:v>142</c:v>
                </c:pt>
                <c:pt idx="9493">
                  <c:v>141</c:v>
                </c:pt>
                <c:pt idx="9494">
                  <c:v>144</c:v>
                </c:pt>
                <c:pt idx="9495">
                  <c:v>137</c:v>
                </c:pt>
                <c:pt idx="9496">
                  <c:v>131</c:v>
                </c:pt>
                <c:pt idx="9497">
                  <c:v>133</c:v>
                </c:pt>
                <c:pt idx="9498">
                  <c:v>134</c:v>
                </c:pt>
                <c:pt idx="9499">
                  <c:v>133</c:v>
                </c:pt>
                <c:pt idx="9500">
                  <c:v>132</c:v>
                </c:pt>
                <c:pt idx="9501">
                  <c:v>137</c:v>
                </c:pt>
                <c:pt idx="9502">
                  <c:v>137</c:v>
                </c:pt>
                <c:pt idx="9503">
                  <c:v>142</c:v>
                </c:pt>
                <c:pt idx="9504">
                  <c:v>143</c:v>
                </c:pt>
                <c:pt idx="9505">
                  <c:v>138</c:v>
                </c:pt>
                <c:pt idx="9506">
                  <c:v>139</c:v>
                </c:pt>
                <c:pt idx="9507">
                  <c:v>136</c:v>
                </c:pt>
                <c:pt idx="9508">
                  <c:v>139</c:v>
                </c:pt>
                <c:pt idx="9509">
                  <c:v>148</c:v>
                </c:pt>
                <c:pt idx="9510">
                  <c:v>155</c:v>
                </c:pt>
                <c:pt idx="9511">
                  <c:v>150</c:v>
                </c:pt>
                <c:pt idx="9512">
                  <c:v>160</c:v>
                </c:pt>
                <c:pt idx="9513">
                  <c:v>153</c:v>
                </c:pt>
                <c:pt idx="9514">
                  <c:v>144</c:v>
                </c:pt>
                <c:pt idx="9515">
                  <c:v>142</c:v>
                </c:pt>
                <c:pt idx="9516">
                  <c:v>142</c:v>
                </c:pt>
                <c:pt idx="9517">
                  <c:v>138</c:v>
                </c:pt>
                <c:pt idx="9518">
                  <c:v>165</c:v>
                </c:pt>
                <c:pt idx="9519">
                  <c:v>166</c:v>
                </c:pt>
                <c:pt idx="9520">
                  <c:v>156</c:v>
                </c:pt>
                <c:pt idx="9521">
                  <c:v>153</c:v>
                </c:pt>
                <c:pt idx="9522">
                  <c:v>152</c:v>
                </c:pt>
                <c:pt idx="9523">
                  <c:v>139</c:v>
                </c:pt>
                <c:pt idx="9524">
                  <c:v>140</c:v>
                </c:pt>
                <c:pt idx="9525">
                  <c:v>145</c:v>
                </c:pt>
                <c:pt idx="9526">
                  <c:v>147</c:v>
                </c:pt>
                <c:pt idx="9527">
                  <c:v>145</c:v>
                </c:pt>
                <c:pt idx="9528">
                  <c:v>140</c:v>
                </c:pt>
                <c:pt idx="9529">
                  <c:v>142</c:v>
                </c:pt>
                <c:pt idx="9530">
                  <c:v>134</c:v>
                </c:pt>
                <c:pt idx="9531">
                  <c:v>136</c:v>
                </c:pt>
                <c:pt idx="9532">
                  <c:v>136</c:v>
                </c:pt>
                <c:pt idx="9533">
                  <c:v>134</c:v>
                </c:pt>
                <c:pt idx="9534">
                  <c:v>134</c:v>
                </c:pt>
                <c:pt idx="9535">
                  <c:v>139</c:v>
                </c:pt>
                <c:pt idx="9536">
                  <c:v>138</c:v>
                </c:pt>
                <c:pt idx="9537">
                  <c:v>135</c:v>
                </c:pt>
                <c:pt idx="9538">
                  <c:v>136</c:v>
                </c:pt>
                <c:pt idx="9539">
                  <c:v>135</c:v>
                </c:pt>
                <c:pt idx="9540">
                  <c:v>138</c:v>
                </c:pt>
                <c:pt idx="9541">
                  <c:v>137</c:v>
                </c:pt>
                <c:pt idx="9542">
                  <c:v>139</c:v>
                </c:pt>
                <c:pt idx="9543">
                  <c:v>134</c:v>
                </c:pt>
                <c:pt idx="9544">
                  <c:v>142</c:v>
                </c:pt>
                <c:pt idx="9545">
                  <c:v>142</c:v>
                </c:pt>
                <c:pt idx="9546">
                  <c:v>141</c:v>
                </c:pt>
                <c:pt idx="9547">
                  <c:v>135</c:v>
                </c:pt>
                <c:pt idx="9548">
                  <c:v>139</c:v>
                </c:pt>
                <c:pt idx="9549">
                  <c:v>135</c:v>
                </c:pt>
                <c:pt idx="9550">
                  <c:v>133</c:v>
                </c:pt>
                <c:pt idx="9551">
                  <c:v>134</c:v>
                </c:pt>
                <c:pt idx="9552">
                  <c:v>129</c:v>
                </c:pt>
                <c:pt idx="9553">
                  <c:v>124</c:v>
                </c:pt>
                <c:pt idx="9555">
                  <c:v>125</c:v>
                </c:pt>
                <c:pt idx="9556">
                  <c:v>123</c:v>
                </c:pt>
                <c:pt idx="9557">
                  <c:v>123</c:v>
                </c:pt>
                <c:pt idx="9558">
                  <c:v>127</c:v>
                </c:pt>
                <c:pt idx="9559">
                  <c:v>123</c:v>
                </c:pt>
                <c:pt idx="9560">
                  <c:v>130</c:v>
                </c:pt>
                <c:pt idx="9561">
                  <c:v>131</c:v>
                </c:pt>
                <c:pt idx="9562">
                  <c:v>132</c:v>
                </c:pt>
                <c:pt idx="9563">
                  <c:v>128</c:v>
                </c:pt>
                <c:pt idx="9564">
                  <c:v>127</c:v>
                </c:pt>
                <c:pt idx="9565">
                  <c:v>128</c:v>
                </c:pt>
                <c:pt idx="9566">
                  <c:v>129</c:v>
                </c:pt>
                <c:pt idx="9567">
                  <c:v>129</c:v>
                </c:pt>
                <c:pt idx="9568">
                  <c:v>131</c:v>
                </c:pt>
                <c:pt idx="9569">
                  <c:v>128</c:v>
                </c:pt>
                <c:pt idx="9570">
                  <c:v>126</c:v>
                </c:pt>
                <c:pt idx="9571">
                  <c:v>128</c:v>
                </c:pt>
                <c:pt idx="9572">
                  <c:v>131</c:v>
                </c:pt>
                <c:pt idx="9573">
                  <c:v>133</c:v>
                </c:pt>
                <c:pt idx="9574">
                  <c:v>132</c:v>
                </c:pt>
                <c:pt idx="9575">
                  <c:v>133</c:v>
                </c:pt>
                <c:pt idx="9576">
                  <c:v>134</c:v>
                </c:pt>
                <c:pt idx="9577">
                  <c:v>137</c:v>
                </c:pt>
                <c:pt idx="9578">
                  <c:v>141</c:v>
                </c:pt>
                <c:pt idx="9579">
                  <c:v>138</c:v>
                </c:pt>
                <c:pt idx="9580">
                  <c:v>134</c:v>
                </c:pt>
                <c:pt idx="9581">
                  <c:v>136</c:v>
                </c:pt>
                <c:pt idx="9582">
                  <c:v>133</c:v>
                </c:pt>
                <c:pt idx="9583">
                  <c:v>138</c:v>
                </c:pt>
                <c:pt idx="9584">
                  <c:v>139</c:v>
                </c:pt>
                <c:pt idx="9585">
                  <c:v>145</c:v>
                </c:pt>
                <c:pt idx="9586">
                  <c:v>143</c:v>
                </c:pt>
                <c:pt idx="9587">
                  <c:v>140</c:v>
                </c:pt>
                <c:pt idx="9588">
                  <c:v>144</c:v>
                </c:pt>
                <c:pt idx="9590">
                  <c:v>145</c:v>
                </c:pt>
                <c:pt idx="9591">
                  <c:v>146</c:v>
                </c:pt>
                <c:pt idx="9592">
                  <c:v>149</c:v>
                </c:pt>
                <c:pt idx="9593">
                  <c:v>143</c:v>
                </c:pt>
                <c:pt idx="9594">
                  <c:v>144</c:v>
                </c:pt>
                <c:pt idx="9595">
                  <c:v>142</c:v>
                </c:pt>
                <c:pt idx="9596">
                  <c:v>145</c:v>
                </c:pt>
                <c:pt idx="9597">
                  <c:v>142</c:v>
                </c:pt>
                <c:pt idx="9598">
                  <c:v>142</c:v>
                </c:pt>
                <c:pt idx="9599">
                  <c:v>142</c:v>
                </c:pt>
                <c:pt idx="9600">
                  <c:v>143</c:v>
                </c:pt>
                <c:pt idx="9601">
                  <c:v>145</c:v>
                </c:pt>
                <c:pt idx="9602">
                  <c:v>145</c:v>
                </c:pt>
                <c:pt idx="9603">
                  <c:v>146</c:v>
                </c:pt>
                <c:pt idx="9604">
                  <c:v>147</c:v>
                </c:pt>
                <c:pt idx="9605">
                  <c:v>145</c:v>
                </c:pt>
                <c:pt idx="9606">
                  <c:v>148</c:v>
                </c:pt>
                <c:pt idx="9607">
                  <c:v>148</c:v>
                </c:pt>
                <c:pt idx="9608">
                  <c:v>153</c:v>
                </c:pt>
                <c:pt idx="9609">
                  <c:v>155</c:v>
                </c:pt>
                <c:pt idx="9611">
                  <c:v>159</c:v>
                </c:pt>
                <c:pt idx="9612">
                  <c:v>157</c:v>
                </c:pt>
                <c:pt idx="9613">
                  <c:v>163</c:v>
                </c:pt>
                <c:pt idx="9614">
                  <c:v>162</c:v>
                </c:pt>
                <c:pt idx="9615">
                  <c:v>159</c:v>
                </c:pt>
                <c:pt idx="9616">
                  <c:v>163</c:v>
                </c:pt>
                <c:pt idx="9617">
                  <c:v>169</c:v>
                </c:pt>
                <c:pt idx="9618">
                  <c:v>172</c:v>
                </c:pt>
                <c:pt idx="9619">
                  <c:v>183</c:v>
                </c:pt>
                <c:pt idx="9620">
                  <c:v>172</c:v>
                </c:pt>
                <c:pt idx="9621">
                  <c:v>174</c:v>
                </c:pt>
                <c:pt idx="9622">
                  <c:v>178</c:v>
                </c:pt>
                <c:pt idx="9623">
                  <c:v>181</c:v>
                </c:pt>
                <c:pt idx="9624">
                  <c:v>183</c:v>
                </c:pt>
                <c:pt idx="9625">
                  <c:v>178</c:v>
                </c:pt>
                <c:pt idx="9626">
                  <c:v>194</c:v>
                </c:pt>
                <c:pt idx="9627">
                  <c:v>188</c:v>
                </c:pt>
                <c:pt idx="9628">
                  <c:v>190</c:v>
                </c:pt>
                <c:pt idx="9629">
                  <c:v>191</c:v>
                </c:pt>
                <c:pt idx="9630">
                  <c:v>186</c:v>
                </c:pt>
                <c:pt idx="9631">
                  <c:v>179</c:v>
                </c:pt>
                <c:pt idx="9632">
                  <c:v>172</c:v>
                </c:pt>
                <c:pt idx="9633">
                  <c:v>170</c:v>
                </c:pt>
                <c:pt idx="9634">
                  <c:v>170</c:v>
                </c:pt>
                <c:pt idx="9635">
                  <c:v>166</c:v>
                </c:pt>
                <c:pt idx="9636">
                  <c:v>159</c:v>
                </c:pt>
                <c:pt idx="9637">
                  <c:v>163</c:v>
                </c:pt>
                <c:pt idx="9638">
                  <c:v>171</c:v>
                </c:pt>
                <c:pt idx="9639">
                  <c:v>166</c:v>
                </c:pt>
                <c:pt idx="9640">
                  <c:v>160</c:v>
                </c:pt>
                <c:pt idx="9641">
                  <c:v>154</c:v>
                </c:pt>
                <c:pt idx="9642">
                  <c:v>155</c:v>
                </c:pt>
                <c:pt idx="9643">
                  <c:v>155</c:v>
                </c:pt>
                <c:pt idx="9644">
                  <c:v>157</c:v>
                </c:pt>
                <c:pt idx="9645">
                  <c:v>166</c:v>
                </c:pt>
                <c:pt idx="9646">
                  <c:v>161</c:v>
                </c:pt>
                <c:pt idx="9647">
                  <c:v>162</c:v>
                </c:pt>
                <c:pt idx="9648">
                  <c:v>160</c:v>
                </c:pt>
                <c:pt idx="9650">
                  <c:v>167</c:v>
                </c:pt>
                <c:pt idx="9651">
                  <c:v>168</c:v>
                </c:pt>
                <c:pt idx="9652">
                  <c:v>167</c:v>
                </c:pt>
                <c:pt idx="9653">
                  <c:v>166</c:v>
                </c:pt>
                <c:pt idx="9654">
                  <c:v>167</c:v>
                </c:pt>
                <c:pt idx="9655">
                  <c:v>162</c:v>
                </c:pt>
                <c:pt idx="9656">
                  <c:v>165</c:v>
                </c:pt>
                <c:pt idx="9657">
                  <c:v>177</c:v>
                </c:pt>
                <c:pt idx="9658">
                  <c:v>178</c:v>
                </c:pt>
                <c:pt idx="9659">
                  <c:v>165</c:v>
                </c:pt>
                <c:pt idx="9660">
                  <c:v>167</c:v>
                </c:pt>
                <c:pt idx="9661">
                  <c:v>169</c:v>
                </c:pt>
                <c:pt idx="9662">
                  <c:v>174</c:v>
                </c:pt>
                <c:pt idx="9663">
                  <c:v>170</c:v>
                </c:pt>
                <c:pt idx="9664">
                  <c:v>169</c:v>
                </c:pt>
                <c:pt idx="9665">
                  <c:v>171</c:v>
                </c:pt>
                <c:pt idx="9666">
                  <c:v>171</c:v>
                </c:pt>
                <c:pt idx="9667">
                  <c:v>172</c:v>
                </c:pt>
                <c:pt idx="9668">
                  <c:v>173</c:v>
                </c:pt>
                <c:pt idx="9669">
                  <c:v>175</c:v>
                </c:pt>
                <c:pt idx="9670">
                  <c:v>174</c:v>
                </c:pt>
                <c:pt idx="9671">
                  <c:v>175</c:v>
                </c:pt>
                <c:pt idx="9672">
                  <c:v>183</c:v>
                </c:pt>
                <c:pt idx="9673">
                  <c:v>188</c:v>
                </c:pt>
                <c:pt idx="9674">
                  <c:v>195</c:v>
                </c:pt>
                <c:pt idx="9675">
                  <c:v>191</c:v>
                </c:pt>
                <c:pt idx="9676">
                  <c:v>193</c:v>
                </c:pt>
                <c:pt idx="9677">
                  <c:v>194</c:v>
                </c:pt>
                <c:pt idx="9678">
                  <c:v>202</c:v>
                </c:pt>
                <c:pt idx="9679">
                  <c:v>216</c:v>
                </c:pt>
                <c:pt idx="9680">
                  <c:v>218</c:v>
                </c:pt>
                <c:pt idx="9681">
                  <c:v>217</c:v>
                </c:pt>
                <c:pt idx="9682">
                  <c:v>212</c:v>
                </c:pt>
                <c:pt idx="9683">
                  <c:v>216</c:v>
                </c:pt>
                <c:pt idx="9684">
                  <c:v>215</c:v>
                </c:pt>
                <c:pt idx="9685">
                  <c:v>206</c:v>
                </c:pt>
                <c:pt idx="9686">
                  <c:v>205</c:v>
                </c:pt>
                <c:pt idx="9687">
                  <c:v>199</c:v>
                </c:pt>
                <c:pt idx="9688">
                  <c:v>205</c:v>
                </c:pt>
                <c:pt idx="9689">
                  <c:v>209</c:v>
                </c:pt>
                <c:pt idx="9690">
                  <c:v>209</c:v>
                </c:pt>
                <c:pt idx="9691">
                  <c:v>214</c:v>
                </c:pt>
                <c:pt idx="9692">
                  <c:v>215</c:v>
                </c:pt>
                <c:pt idx="9693">
                  <c:v>219</c:v>
                </c:pt>
                <c:pt idx="9694">
                  <c:v>215</c:v>
                </c:pt>
                <c:pt idx="9695">
                  <c:v>209</c:v>
                </c:pt>
                <c:pt idx="9696">
                  <c:v>207</c:v>
                </c:pt>
                <c:pt idx="9697">
                  <c:v>204</c:v>
                </c:pt>
                <c:pt idx="9698">
                  <c:v>202.00000000000011</c:v>
                </c:pt>
                <c:pt idx="9699">
                  <c:v>199</c:v>
                </c:pt>
                <c:pt idx="9700">
                  <c:v>205</c:v>
                </c:pt>
                <c:pt idx="9701">
                  <c:v>210</c:v>
                </c:pt>
                <c:pt idx="9702">
                  <c:v>206</c:v>
                </c:pt>
                <c:pt idx="9703">
                  <c:v>208</c:v>
                </c:pt>
                <c:pt idx="9704">
                  <c:v>208</c:v>
                </c:pt>
                <c:pt idx="9705">
                  <c:v>211</c:v>
                </c:pt>
                <c:pt idx="9706">
                  <c:v>205</c:v>
                </c:pt>
                <c:pt idx="9707">
                  <c:v>208</c:v>
                </c:pt>
                <c:pt idx="9708">
                  <c:v>212</c:v>
                </c:pt>
                <c:pt idx="9709">
                  <c:v>213</c:v>
                </c:pt>
                <c:pt idx="9710">
                  <c:v>206</c:v>
                </c:pt>
                <c:pt idx="9711">
                  <c:v>208</c:v>
                </c:pt>
                <c:pt idx="9712">
                  <c:v>204</c:v>
                </c:pt>
                <c:pt idx="9713">
                  <c:v>204</c:v>
                </c:pt>
                <c:pt idx="9714">
                  <c:v>205</c:v>
                </c:pt>
                <c:pt idx="9715">
                  <c:v>198</c:v>
                </c:pt>
                <c:pt idx="9716">
                  <c:v>198</c:v>
                </c:pt>
                <c:pt idx="9717">
                  <c:v>200</c:v>
                </c:pt>
                <c:pt idx="9718">
                  <c:v>200</c:v>
                </c:pt>
                <c:pt idx="9719">
                  <c:v>206</c:v>
                </c:pt>
                <c:pt idx="9720">
                  <c:v>203</c:v>
                </c:pt>
                <c:pt idx="9721">
                  <c:v>204</c:v>
                </c:pt>
                <c:pt idx="9722">
                  <c:v>204</c:v>
                </c:pt>
                <c:pt idx="9723">
                  <c:v>198</c:v>
                </c:pt>
                <c:pt idx="9724">
                  <c:v>206</c:v>
                </c:pt>
                <c:pt idx="9725">
                  <c:v>209</c:v>
                </c:pt>
                <c:pt idx="9726">
                  <c:v>209</c:v>
                </c:pt>
                <c:pt idx="9727">
                  <c:v>212</c:v>
                </c:pt>
                <c:pt idx="9730">
                  <c:v>212</c:v>
                </c:pt>
                <c:pt idx="9731">
                  <c:v>210</c:v>
                </c:pt>
                <c:pt idx="9732">
                  <c:v>208</c:v>
                </c:pt>
                <c:pt idx="9733">
                  <c:v>206</c:v>
                </c:pt>
                <c:pt idx="9734">
                  <c:v>188</c:v>
                </c:pt>
                <c:pt idx="9735">
                  <c:v>191</c:v>
                </c:pt>
                <c:pt idx="9736">
                  <c:v>196</c:v>
                </c:pt>
                <c:pt idx="9737">
                  <c:v>200</c:v>
                </c:pt>
                <c:pt idx="9738">
                  <c:v>196</c:v>
                </c:pt>
                <c:pt idx="9740">
                  <c:v>202</c:v>
                </c:pt>
                <c:pt idx="9741">
                  <c:v>198</c:v>
                </c:pt>
                <c:pt idx="9742">
                  <c:v>194</c:v>
                </c:pt>
                <c:pt idx="9743">
                  <c:v>184</c:v>
                </c:pt>
                <c:pt idx="9744">
                  <c:v>184</c:v>
                </c:pt>
                <c:pt idx="9745">
                  <c:v>187</c:v>
                </c:pt>
                <c:pt idx="9746">
                  <c:v>187</c:v>
                </c:pt>
                <c:pt idx="9747">
                  <c:v>187</c:v>
                </c:pt>
                <c:pt idx="9748">
                  <c:v>188</c:v>
                </c:pt>
                <c:pt idx="9749">
                  <c:v>189</c:v>
                </c:pt>
                <c:pt idx="9750">
                  <c:v>185</c:v>
                </c:pt>
                <c:pt idx="9751">
                  <c:v>179</c:v>
                </c:pt>
                <c:pt idx="9752">
                  <c:v>185</c:v>
                </c:pt>
                <c:pt idx="9753">
                  <c:v>179</c:v>
                </c:pt>
                <c:pt idx="9754">
                  <c:v>179</c:v>
                </c:pt>
                <c:pt idx="9755">
                  <c:v>174</c:v>
                </c:pt>
                <c:pt idx="9756">
                  <c:v>176</c:v>
                </c:pt>
                <c:pt idx="9757">
                  <c:v>179</c:v>
                </c:pt>
                <c:pt idx="9758">
                  <c:v>180</c:v>
                </c:pt>
                <c:pt idx="9759">
                  <c:v>187</c:v>
                </c:pt>
                <c:pt idx="9760">
                  <c:v>194</c:v>
                </c:pt>
                <c:pt idx="9761">
                  <c:v>190</c:v>
                </c:pt>
                <c:pt idx="9762">
                  <c:v>196</c:v>
                </c:pt>
                <c:pt idx="9763">
                  <c:v>200</c:v>
                </c:pt>
                <c:pt idx="9765">
                  <c:v>202</c:v>
                </c:pt>
                <c:pt idx="9766">
                  <c:v>206</c:v>
                </c:pt>
                <c:pt idx="9767">
                  <c:v>195</c:v>
                </c:pt>
                <c:pt idx="9768">
                  <c:v>188</c:v>
                </c:pt>
                <c:pt idx="9769">
                  <c:v>180</c:v>
                </c:pt>
                <c:pt idx="9770">
                  <c:v>176</c:v>
                </c:pt>
                <c:pt idx="9771">
                  <c:v>172</c:v>
                </c:pt>
                <c:pt idx="9772">
                  <c:v>179</c:v>
                </c:pt>
                <c:pt idx="9773">
                  <c:v>169</c:v>
                </c:pt>
                <c:pt idx="9774">
                  <c:v>171</c:v>
                </c:pt>
                <c:pt idx="9775">
                  <c:v>170</c:v>
                </c:pt>
                <c:pt idx="9776">
                  <c:v>169</c:v>
                </c:pt>
                <c:pt idx="9777">
                  <c:v>166</c:v>
                </c:pt>
                <c:pt idx="9778">
                  <c:v>168</c:v>
                </c:pt>
                <c:pt idx="9779">
                  <c:v>167</c:v>
                </c:pt>
                <c:pt idx="9780">
                  <c:v>173</c:v>
                </c:pt>
                <c:pt idx="9781">
                  <c:v>171</c:v>
                </c:pt>
                <c:pt idx="9782">
                  <c:v>176</c:v>
                </c:pt>
                <c:pt idx="9783">
                  <c:v>175</c:v>
                </c:pt>
                <c:pt idx="9784">
                  <c:v>170</c:v>
                </c:pt>
                <c:pt idx="9785">
                  <c:v>167</c:v>
                </c:pt>
                <c:pt idx="9786">
                  <c:v>173</c:v>
                </c:pt>
                <c:pt idx="9787">
                  <c:v>181</c:v>
                </c:pt>
                <c:pt idx="9788">
                  <c:v>183</c:v>
                </c:pt>
                <c:pt idx="9789">
                  <c:v>183</c:v>
                </c:pt>
                <c:pt idx="9790">
                  <c:v>184</c:v>
                </c:pt>
                <c:pt idx="9791">
                  <c:v>182</c:v>
                </c:pt>
                <c:pt idx="9792">
                  <c:v>188</c:v>
                </c:pt>
                <c:pt idx="9793">
                  <c:v>185</c:v>
                </c:pt>
                <c:pt idx="9794">
                  <c:v>184</c:v>
                </c:pt>
                <c:pt idx="9795">
                  <c:v>182</c:v>
                </c:pt>
                <c:pt idx="9796">
                  <c:v>182</c:v>
                </c:pt>
                <c:pt idx="9797">
                  <c:v>174</c:v>
                </c:pt>
                <c:pt idx="9798">
                  <c:v>174</c:v>
                </c:pt>
                <c:pt idx="9799">
                  <c:v>172</c:v>
                </c:pt>
                <c:pt idx="9800">
                  <c:v>174</c:v>
                </c:pt>
                <c:pt idx="9801">
                  <c:v>173</c:v>
                </c:pt>
                <c:pt idx="9802">
                  <c:v>174</c:v>
                </c:pt>
                <c:pt idx="9803">
                  <c:v>174</c:v>
                </c:pt>
                <c:pt idx="9804">
                  <c:v>172</c:v>
                </c:pt>
                <c:pt idx="9805">
                  <c:v>171</c:v>
                </c:pt>
                <c:pt idx="9806">
                  <c:v>169</c:v>
                </c:pt>
                <c:pt idx="9807">
                  <c:v>170</c:v>
                </c:pt>
                <c:pt idx="9808">
                  <c:v>172</c:v>
                </c:pt>
                <c:pt idx="9809">
                  <c:v>168</c:v>
                </c:pt>
                <c:pt idx="9810">
                  <c:v>171</c:v>
                </c:pt>
                <c:pt idx="9811">
                  <c:v>172</c:v>
                </c:pt>
                <c:pt idx="9812">
                  <c:v>173</c:v>
                </c:pt>
                <c:pt idx="9813">
                  <c:v>180</c:v>
                </c:pt>
                <c:pt idx="9814">
                  <c:v>171</c:v>
                </c:pt>
                <c:pt idx="9816">
                  <c:v>168</c:v>
                </c:pt>
                <c:pt idx="9817">
                  <c:v>171</c:v>
                </c:pt>
                <c:pt idx="9818">
                  <c:v>174</c:v>
                </c:pt>
                <c:pt idx="9819">
                  <c:v>172</c:v>
                </c:pt>
                <c:pt idx="9820">
                  <c:v>181</c:v>
                </c:pt>
                <c:pt idx="9821">
                  <c:v>186</c:v>
                </c:pt>
                <c:pt idx="9822">
                  <c:v>189</c:v>
                </c:pt>
                <c:pt idx="9823">
                  <c:v>187</c:v>
                </c:pt>
                <c:pt idx="9824">
                  <c:v>184</c:v>
                </c:pt>
                <c:pt idx="9825">
                  <c:v>190</c:v>
                </c:pt>
                <c:pt idx="9826">
                  <c:v>185</c:v>
                </c:pt>
                <c:pt idx="9827">
                  <c:v>181</c:v>
                </c:pt>
                <c:pt idx="9828">
                  <c:v>180</c:v>
                </c:pt>
                <c:pt idx="9829">
                  <c:v>181</c:v>
                </c:pt>
                <c:pt idx="9830">
                  <c:v>174</c:v>
                </c:pt>
                <c:pt idx="9831">
                  <c:v>179</c:v>
                </c:pt>
                <c:pt idx="9832">
                  <c:v>174</c:v>
                </c:pt>
                <c:pt idx="9833">
                  <c:v>176</c:v>
                </c:pt>
                <c:pt idx="9834">
                  <c:v>174</c:v>
                </c:pt>
                <c:pt idx="9835">
                  <c:v>176</c:v>
                </c:pt>
                <c:pt idx="9836">
                  <c:v>176</c:v>
                </c:pt>
                <c:pt idx="9837">
                  <c:v>177</c:v>
                </c:pt>
                <c:pt idx="9838">
                  <c:v>178</c:v>
                </c:pt>
                <c:pt idx="9839">
                  <c:v>172</c:v>
                </c:pt>
                <c:pt idx="9840">
                  <c:v>172</c:v>
                </c:pt>
                <c:pt idx="9841">
                  <c:v>172</c:v>
                </c:pt>
                <c:pt idx="9842">
                  <c:v>169</c:v>
                </c:pt>
                <c:pt idx="9843">
                  <c:v>175</c:v>
                </c:pt>
                <c:pt idx="9844">
                  <c:v>179</c:v>
                </c:pt>
                <c:pt idx="9845">
                  <c:v>185</c:v>
                </c:pt>
                <c:pt idx="9846">
                  <c:v>179</c:v>
                </c:pt>
                <c:pt idx="9847">
                  <c:v>179</c:v>
                </c:pt>
                <c:pt idx="9848">
                  <c:v>177</c:v>
                </c:pt>
                <c:pt idx="9849">
                  <c:v>180</c:v>
                </c:pt>
                <c:pt idx="9851">
                  <c:v>186</c:v>
                </c:pt>
                <c:pt idx="9852">
                  <c:v>182</c:v>
                </c:pt>
                <c:pt idx="9853">
                  <c:v>180</c:v>
                </c:pt>
                <c:pt idx="9854">
                  <c:v>176</c:v>
                </c:pt>
                <c:pt idx="9855">
                  <c:v>177</c:v>
                </c:pt>
                <c:pt idx="9856">
                  <c:v>178</c:v>
                </c:pt>
                <c:pt idx="9857">
                  <c:v>174</c:v>
                </c:pt>
                <c:pt idx="9858">
                  <c:v>171</c:v>
                </c:pt>
                <c:pt idx="9859">
                  <c:v>169</c:v>
                </c:pt>
                <c:pt idx="9860">
                  <c:v>170</c:v>
                </c:pt>
                <c:pt idx="9861">
                  <c:v>170</c:v>
                </c:pt>
                <c:pt idx="9862">
                  <c:v>170</c:v>
                </c:pt>
                <c:pt idx="9863">
                  <c:v>167</c:v>
                </c:pt>
                <c:pt idx="9864">
                  <c:v>167</c:v>
                </c:pt>
                <c:pt idx="9865">
                  <c:v>163</c:v>
                </c:pt>
                <c:pt idx="9866">
                  <c:v>162</c:v>
                </c:pt>
                <c:pt idx="9867">
                  <c:v>155</c:v>
                </c:pt>
                <c:pt idx="9868">
                  <c:v>159</c:v>
                </c:pt>
                <c:pt idx="9869">
                  <c:v>156</c:v>
                </c:pt>
                <c:pt idx="9872">
                  <c:v>146</c:v>
                </c:pt>
                <c:pt idx="9873">
                  <c:v>147</c:v>
                </c:pt>
                <c:pt idx="9874">
                  <c:v>149</c:v>
                </c:pt>
                <c:pt idx="9875">
                  <c:v>142</c:v>
                </c:pt>
                <c:pt idx="9876">
                  <c:v>146</c:v>
                </c:pt>
                <c:pt idx="9877">
                  <c:v>151</c:v>
                </c:pt>
                <c:pt idx="9878">
                  <c:v>150</c:v>
                </c:pt>
                <c:pt idx="9879">
                  <c:v>149</c:v>
                </c:pt>
                <c:pt idx="9880">
                  <c:v>147</c:v>
                </c:pt>
                <c:pt idx="9881">
                  <c:v>150</c:v>
                </c:pt>
                <c:pt idx="9882">
                  <c:v>151</c:v>
                </c:pt>
                <c:pt idx="9883">
                  <c:v>152</c:v>
                </c:pt>
                <c:pt idx="9884">
                  <c:v>152</c:v>
                </c:pt>
                <c:pt idx="9885">
                  <c:v>150</c:v>
                </c:pt>
                <c:pt idx="9886">
                  <c:v>147</c:v>
                </c:pt>
                <c:pt idx="9887">
                  <c:v>147</c:v>
                </c:pt>
                <c:pt idx="9888">
                  <c:v>148</c:v>
                </c:pt>
                <c:pt idx="9889">
                  <c:v>147</c:v>
                </c:pt>
                <c:pt idx="9890">
                  <c:v>150</c:v>
                </c:pt>
                <c:pt idx="9891">
                  <c:v>146</c:v>
                </c:pt>
                <c:pt idx="9892">
                  <c:v>144</c:v>
                </c:pt>
                <c:pt idx="9893">
                  <c:v>143</c:v>
                </c:pt>
                <c:pt idx="9894">
                  <c:v>144</c:v>
                </c:pt>
                <c:pt idx="9895">
                  <c:v>144</c:v>
                </c:pt>
                <c:pt idx="9896">
                  <c:v>145</c:v>
                </c:pt>
                <c:pt idx="9897">
                  <c:v>146</c:v>
                </c:pt>
                <c:pt idx="9898">
                  <c:v>139</c:v>
                </c:pt>
                <c:pt idx="9899">
                  <c:v>140</c:v>
                </c:pt>
                <c:pt idx="9900">
                  <c:v>143</c:v>
                </c:pt>
                <c:pt idx="9901">
                  <c:v>149</c:v>
                </c:pt>
                <c:pt idx="9902">
                  <c:v>151</c:v>
                </c:pt>
                <c:pt idx="9903">
                  <c:v>152</c:v>
                </c:pt>
                <c:pt idx="9904">
                  <c:v>153</c:v>
                </c:pt>
                <c:pt idx="9905">
                  <c:v>159</c:v>
                </c:pt>
                <c:pt idx="9906">
                  <c:v>158</c:v>
                </c:pt>
                <c:pt idx="9907">
                  <c:v>155</c:v>
                </c:pt>
                <c:pt idx="9908">
                  <c:v>155</c:v>
                </c:pt>
                <c:pt idx="9911">
                  <c:v>155</c:v>
                </c:pt>
                <c:pt idx="9912">
                  <c:v>154</c:v>
                </c:pt>
                <c:pt idx="9913">
                  <c:v>160</c:v>
                </c:pt>
                <c:pt idx="9915">
                  <c:v>166</c:v>
                </c:pt>
                <c:pt idx="9916">
                  <c:v>162</c:v>
                </c:pt>
                <c:pt idx="9917">
                  <c:v>158</c:v>
                </c:pt>
                <c:pt idx="9918">
                  <c:v>158</c:v>
                </c:pt>
                <c:pt idx="9919">
                  <c:v>157</c:v>
                </c:pt>
                <c:pt idx="9920">
                  <c:v>158</c:v>
                </c:pt>
                <c:pt idx="9921">
                  <c:v>160</c:v>
                </c:pt>
                <c:pt idx="9922">
                  <c:v>157</c:v>
                </c:pt>
                <c:pt idx="9923">
                  <c:v>151</c:v>
                </c:pt>
                <c:pt idx="9924">
                  <c:v>151</c:v>
                </c:pt>
                <c:pt idx="9925">
                  <c:v>147</c:v>
                </c:pt>
                <c:pt idx="9926">
                  <c:v>153</c:v>
                </c:pt>
                <c:pt idx="9927">
                  <c:v>150</c:v>
                </c:pt>
                <c:pt idx="9928">
                  <c:v>146</c:v>
                </c:pt>
                <c:pt idx="9929">
                  <c:v>146</c:v>
                </c:pt>
                <c:pt idx="9930">
                  <c:v>142</c:v>
                </c:pt>
                <c:pt idx="9931">
                  <c:v>142</c:v>
                </c:pt>
                <c:pt idx="9932">
                  <c:v>143</c:v>
                </c:pt>
                <c:pt idx="9933">
                  <c:v>148</c:v>
                </c:pt>
                <c:pt idx="9934">
                  <c:v>145</c:v>
                </c:pt>
                <c:pt idx="9935">
                  <c:v>140</c:v>
                </c:pt>
                <c:pt idx="9936">
                  <c:v>141</c:v>
                </c:pt>
                <c:pt idx="9937">
                  <c:v>134</c:v>
                </c:pt>
                <c:pt idx="9938">
                  <c:v>134</c:v>
                </c:pt>
                <c:pt idx="9939">
                  <c:v>136</c:v>
                </c:pt>
                <c:pt idx="9940">
                  <c:v>139</c:v>
                </c:pt>
                <c:pt idx="9941">
                  <c:v>134</c:v>
                </c:pt>
                <c:pt idx="9942">
                  <c:v>128</c:v>
                </c:pt>
                <c:pt idx="9943">
                  <c:v>144</c:v>
                </c:pt>
                <c:pt idx="9944">
                  <c:v>143</c:v>
                </c:pt>
                <c:pt idx="9945">
                  <c:v>146</c:v>
                </c:pt>
                <c:pt idx="9946">
                  <c:v>145</c:v>
                </c:pt>
                <c:pt idx="9947">
                  <c:v>143</c:v>
                </c:pt>
                <c:pt idx="9948">
                  <c:v>141</c:v>
                </c:pt>
                <c:pt idx="9949">
                  <c:v>145</c:v>
                </c:pt>
                <c:pt idx="9950">
                  <c:v>143</c:v>
                </c:pt>
                <c:pt idx="9951">
                  <c:v>148</c:v>
                </c:pt>
                <c:pt idx="9952">
                  <c:v>147</c:v>
                </c:pt>
                <c:pt idx="9953">
                  <c:v>152</c:v>
                </c:pt>
                <c:pt idx="9954">
                  <c:v>150</c:v>
                </c:pt>
                <c:pt idx="9955">
                  <c:v>148</c:v>
                </c:pt>
                <c:pt idx="9956">
                  <c:v>145</c:v>
                </c:pt>
                <c:pt idx="9957">
                  <c:v>147</c:v>
                </c:pt>
                <c:pt idx="9958">
                  <c:v>144</c:v>
                </c:pt>
                <c:pt idx="9959">
                  <c:v>152</c:v>
                </c:pt>
                <c:pt idx="9960">
                  <c:v>146</c:v>
                </c:pt>
                <c:pt idx="9961">
                  <c:v>144</c:v>
                </c:pt>
                <c:pt idx="9962">
                  <c:v>139</c:v>
                </c:pt>
                <c:pt idx="9963">
                  <c:v>140</c:v>
                </c:pt>
                <c:pt idx="9964">
                  <c:v>143</c:v>
                </c:pt>
                <c:pt idx="9965">
                  <c:v>143</c:v>
                </c:pt>
                <c:pt idx="9966">
                  <c:v>145</c:v>
                </c:pt>
                <c:pt idx="9967">
                  <c:v>145</c:v>
                </c:pt>
                <c:pt idx="9968">
                  <c:v>145</c:v>
                </c:pt>
                <c:pt idx="9969">
                  <c:v>147</c:v>
                </c:pt>
                <c:pt idx="9970">
                  <c:v>141</c:v>
                </c:pt>
                <c:pt idx="9971">
                  <c:v>139</c:v>
                </c:pt>
                <c:pt idx="9972">
                  <c:v>140</c:v>
                </c:pt>
                <c:pt idx="9973">
                  <c:v>145</c:v>
                </c:pt>
                <c:pt idx="9974">
                  <c:v>145</c:v>
                </c:pt>
                <c:pt idx="9975">
                  <c:v>143</c:v>
                </c:pt>
                <c:pt idx="9976">
                  <c:v>144</c:v>
                </c:pt>
                <c:pt idx="9977">
                  <c:v>139</c:v>
                </c:pt>
                <c:pt idx="9980">
                  <c:v>136</c:v>
                </c:pt>
                <c:pt idx="9981">
                  <c:v>132</c:v>
                </c:pt>
                <c:pt idx="9982">
                  <c:v>129</c:v>
                </c:pt>
                <c:pt idx="9983">
                  <c:v>133</c:v>
                </c:pt>
                <c:pt idx="9984">
                  <c:v>133</c:v>
                </c:pt>
                <c:pt idx="9985">
                  <c:v>133</c:v>
                </c:pt>
                <c:pt idx="9986">
                  <c:v>133</c:v>
                </c:pt>
                <c:pt idx="9987">
                  <c:v>138</c:v>
                </c:pt>
                <c:pt idx="9988">
                  <c:v>136</c:v>
                </c:pt>
                <c:pt idx="9989">
                  <c:v>133</c:v>
                </c:pt>
                <c:pt idx="9990">
                  <c:v>130</c:v>
                </c:pt>
                <c:pt idx="9991">
                  <c:v>128</c:v>
                </c:pt>
                <c:pt idx="9992">
                  <c:v>127</c:v>
                </c:pt>
                <c:pt idx="9993">
                  <c:v>128</c:v>
                </c:pt>
                <c:pt idx="9994">
                  <c:v>122</c:v>
                </c:pt>
                <c:pt idx="9995">
                  <c:v>123</c:v>
                </c:pt>
                <c:pt idx="9996">
                  <c:v>120</c:v>
                </c:pt>
                <c:pt idx="9997">
                  <c:v>120</c:v>
                </c:pt>
                <c:pt idx="9998">
                  <c:v>124</c:v>
                </c:pt>
                <c:pt idx="9999">
                  <c:v>128</c:v>
                </c:pt>
                <c:pt idx="10001">
                  <c:v>126</c:v>
                </c:pt>
                <c:pt idx="10002">
                  <c:v>126</c:v>
                </c:pt>
                <c:pt idx="10003">
                  <c:v>130</c:v>
                </c:pt>
                <c:pt idx="10004">
                  <c:v>129</c:v>
                </c:pt>
                <c:pt idx="10005">
                  <c:v>138</c:v>
                </c:pt>
                <c:pt idx="10006">
                  <c:v>136</c:v>
                </c:pt>
                <c:pt idx="10007">
                  <c:v>143</c:v>
                </c:pt>
                <c:pt idx="10008">
                  <c:v>141</c:v>
                </c:pt>
                <c:pt idx="10009">
                  <c:v>138</c:v>
                </c:pt>
                <c:pt idx="10010">
                  <c:v>136</c:v>
                </c:pt>
                <c:pt idx="10011">
                  <c:v>148</c:v>
                </c:pt>
                <c:pt idx="10012">
                  <c:v>157</c:v>
                </c:pt>
                <c:pt idx="10013">
                  <c:v>162</c:v>
                </c:pt>
                <c:pt idx="10015">
                  <c:v>183</c:v>
                </c:pt>
                <c:pt idx="10016">
                  <c:v>199</c:v>
                </c:pt>
                <c:pt idx="10017">
                  <c:v>191</c:v>
                </c:pt>
                <c:pt idx="10018">
                  <c:v>215</c:v>
                </c:pt>
                <c:pt idx="10019">
                  <c:v>219</c:v>
                </c:pt>
                <c:pt idx="10020">
                  <c:v>282.99999999999989</c:v>
                </c:pt>
                <c:pt idx="10021">
                  <c:v>276</c:v>
                </c:pt>
                <c:pt idx="10022">
                  <c:v>244</c:v>
                </c:pt>
                <c:pt idx="10023">
                  <c:v>224</c:v>
                </c:pt>
                <c:pt idx="10024">
                  <c:v>223</c:v>
                </c:pt>
                <c:pt idx="10025">
                  <c:v>229</c:v>
                </c:pt>
                <c:pt idx="10026">
                  <c:v>252</c:v>
                </c:pt>
                <c:pt idx="10027">
                  <c:v>243</c:v>
                </c:pt>
                <c:pt idx="10028">
                  <c:v>274</c:v>
                </c:pt>
                <c:pt idx="10029">
                  <c:v>245</c:v>
                </c:pt>
                <c:pt idx="10030">
                  <c:v>235</c:v>
                </c:pt>
                <c:pt idx="10031">
                  <c:v>240</c:v>
                </c:pt>
                <c:pt idx="10032">
                  <c:v>235</c:v>
                </c:pt>
                <c:pt idx="10033">
                  <c:v>245</c:v>
                </c:pt>
                <c:pt idx="10034">
                  <c:v>223</c:v>
                </c:pt>
                <c:pt idx="10035">
                  <c:v>227</c:v>
                </c:pt>
                <c:pt idx="10036">
                  <c:v>222</c:v>
                </c:pt>
                <c:pt idx="10037">
                  <c:v>243</c:v>
                </c:pt>
                <c:pt idx="10038">
                  <c:v>243.99999999999989</c:v>
                </c:pt>
                <c:pt idx="10039">
                  <c:v>247</c:v>
                </c:pt>
                <c:pt idx="10040">
                  <c:v>264</c:v>
                </c:pt>
                <c:pt idx="10041">
                  <c:v>266</c:v>
                </c:pt>
                <c:pt idx="10042">
                  <c:v>256</c:v>
                </c:pt>
                <c:pt idx="10043">
                  <c:v>242</c:v>
                </c:pt>
                <c:pt idx="10044">
                  <c:v>244</c:v>
                </c:pt>
                <c:pt idx="10045">
                  <c:v>236</c:v>
                </c:pt>
                <c:pt idx="10046">
                  <c:v>239</c:v>
                </c:pt>
                <c:pt idx="10047">
                  <c:v>235</c:v>
                </c:pt>
                <c:pt idx="10048">
                  <c:v>242</c:v>
                </c:pt>
                <c:pt idx="10049">
                  <c:v>241</c:v>
                </c:pt>
                <c:pt idx="10050">
                  <c:v>241</c:v>
                </c:pt>
                <c:pt idx="10051">
                  <c:v>242</c:v>
                </c:pt>
                <c:pt idx="10052">
                  <c:v>238</c:v>
                </c:pt>
                <c:pt idx="10053">
                  <c:v>238</c:v>
                </c:pt>
                <c:pt idx="10054">
                  <c:v>236</c:v>
                </c:pt>
                <c:pt idx="10055">
                  <c:v>235</c:v>
                </c:pt>
                <c:pt idx="10056">
                  <c:v>224</c:v>
                </c:pt>
                <c:pt idx="10057">
                  <c:v>222</c:v>
                </c:pt>
                <c:pt idx="10058">
                  <c:v>234</c:v>
                </c:pt>
                <c:pt idx="10059">
                  <c:v>228</c:v>
                </c:pt>
                <c:pt idx="10060">
                  <c:v>235</c:v>
                </c:pt>
                <c:pt idx="10061">
                  <c:v>237</c:v>
                </c:pt>
                <c:pt idx="10062">
                  <c:v>239</c:v>
                </c:pt>
                <c:pt idx="10063">
                  <c:v>238</c:v>
                </c:pt>
                <c:pt idx="10064">
                  <c:v>243</c:v>
                </c:pt>
                <c:pt idx="10065">
                  <c:v>241</c:v>
                </c:pt>
                <c:pt idx="10066">
                  <c:v>238</c:v>
                </c:pt>
                <c:pt idx="10067">
                  <c:v>251</c:v>
                </c:pt>
                <c:pt idx="10068">
                  <c:v>263</c:v>
                </c:pt>
                <c:pt idx="10069">
                  <c:v>273</c:v>
                </c:pt>
                <c:pt idx="10070">
                  <c:v>272</c:v>
                </c:pt>
                <c:pt idx="10071">
                  <c:v>271</c:v>
                </c:pt>
                <c:pt idx="10072">
                  <c:v>272.99999999999989</c:v>
                </c:pt>
                <c:pt idx="10073">
                  <c:v>285</c:v>
                </c:pt>
                <c:pt idx="10074">
                  <c:v>299</c:v>
                </c:pt>
                <c:pt idx="10075">
                  <c:v>297</c:v>
                </c:pt>
                <c:pt idx="10077">
                  <c:v>303</c:v>
                </c:pt>
                <c:pt idx="10078">
                  <c:v>307</c:v>
                </c:pt>
                <c:pt idx="10079">
                  <c:v>299</c:v>
                </c:pt>
                <c:pt idx="10080">
                  <c:v>299</c:v>
                </c:pt>
                <c:pt idx="10081">
                  <c:v>291</c:v>
                </c:pt>
                <c:pt idx="10082">
                  <c:v>292</c:v>
                </c:pt>
                <c:pt idx="10083">
                  <c:v>301</c:v>
                </c:pt>
                <c:pt idx="10084">
                  <c:v>299</c:v>
                </c:pt>
                <c:pt idx="10085">
                  <c:v>299</c:v>
                </c:pt>
                <c:pt idx="10088">
                  <c:v>305</c:v>
                </c:pt>
                <c:pt idx="10089">
                  <c:v>305</c:v>
                </c:pt>
                <c:pt idx="10090">
                  <c:v>295</c:v>
                </c:pt>
                <c:pt idx="10091">
                  <c:v>278</c:v>
                </c:pt>
                <c:pt idx="10092">
                  <c:v>269</c:v>
                </c:pt>
                <c:pt idx="10093">
                  <c:v>270</c:v>
                </c:pt>
                <c:pt idx="10094">
                  <c:v>258</c:v>
                </c:pt>
                <c:pt idx="10095">
                  <c:v>252</c:v>
                </c:pt>
                <c:pt idx="10096">
                  <c:v>259</c:v>
                </c:pt>
                <c:pt idx="10097">
                  <c:v>260</c:v>
                </c:pt>
                <c:pt idx="10098">
                  <c:v>260</c:v>
                </c:pt>
                <c:pt idx="10099">
                  <c:v>250</c:v>
                </c:pt>
                <c:pt idx="10100">
                  <c:v>242</c:v>
                </c:pt>
                <c:pt idx="10101">
                  <c:v>235</c:v>
                </c:pt>
                <c:pt idx="10102">
                  <c:v>242</c:v>
                </c:pt>
                <c:pt idx="10103">
                  <c:v>242</c:v>
                </c:pt>
                <c:pt idx="10104">
                  <c:v>250</c:v>
                </c:pt>
                <c:pt idx="10105">
                  <c:v>240</c:v>
                </c:pt>
                <c:pt idx="10106">
                  <c:v>236</c:v>
                </c:pt>
                <c:pt idx="10107">
                  <c:v>251</c:v>
                </c:pt>
                <c:pt idx="10108">
                  <c:v>281</c:v>
                </c:pt>
                <c:pt idx="10109">
                  <c:v>276</c:v>
                </c:pt>
                <c:pt idx="10110">
                  <c:v>303</c:v>
                </c:pt>
                <c:pt idx="10112">
                  <c:v>286</c:v>
                </c:pt>
                <c:pt idx="10113">
                  <c:v>291</c:v>
                </c:pt>
                <c:pt idx="10114">
                  <c:v>313</c:v>
                </c:pt>
                <c:pt idx="10115">
                  <c:v>306</c:v>
                </c:pt>
                <c:pt idx="10116">
                  <c:v>300</c:v>
                </c:pt>
                <c:pt idx="10117">
                  <c:v>315</c:v>
                </c:pt>
                <c:pt idx="10118">
                  <c:v>309</c:v>
                </c:pt>
                <c:pt idx="10119">
                  <c:v>313</c:v>
                </c:pt>
                <c:pt idx="10120">
                  <c:v>299</c:v>
                </c:pt>
                <c:pt idx="10121">
                  <c:v>306</c:v>
                </c:pt>
                <c:pt idx="10122">
                  <c:v>319</c:v>
                </c:pt>
                <c:pt idx="10123">
                  <c:v>331</c:v>
                </c:pt>
                <c:pt idx="10124">
                  <c:v>305</c:v>
                </c:pt>
                <c:pt idx="10125">
                  <c:v>316</c:v>
                </c:pt>
                <c:pt idx="10126">
                  <c:v>322</c:v>
                </c:pt>
                <c:pt idx="10127">
                  <c:v>323</c:v>
                </c:pt>
                <c:pt idx="10128">
                  <c:v>320</c:v>
                </c:pt>
                <c:pt idx="10129">
                  <c:v>299</c:v>
                </c:pt>
                <c:pt idx="10130">
                  <c:v>311.00000000000011</c:v>
                </c:pt>
                <c:pt idx="10131">
                  <c:v>309.00000000000011</c:v>
                </c:pt>
                <c:pt idx="10136">
                  <c:v>302</c:v>
                </c:pt>
                <c:pt idx="10137">
                  <c:v>308</c:v>
                </c:pt>
                <c:pt idx="10138">
                  <c:v>312</c:v>
                </c:pt>
                <c:pt idx="10139">
                  <c:v>316</c:v>
                </c:pt>
                <c:pt idx="10140">
                  <c:v>318</c:v>
                </c:pt>
                <c:pt idx="10141">
                  <c:v>319.00000000000011</c:v>
                </c:pt>
                <c:pt idx="10142">
                  <c:v>313.99999999999989</c:v>
                </c:pt>
                <c:pt idx="10143">
                  <c:v>316</c:v>
                </c:pt>
                <c:pt idx="10144">
                  <c:v>334</c:v>
                </c:pt>
                <c:pt idx="10145">
                  <c:v>321</c:v>
                </c:pt>
                <c:pt idx="10146">
                  <c:v>316</c:v>
                </c:pt>
                <c:pt idx="10147">
                  <c:v>306</c:v>
                </c:pt>
                <c:pt idx="10148">
                  <c:v>294</c:v>
                </c:pt>
                <c:pt idx="10149">
                  <c:v>297</c:v>
                </c:pt>
                <c:pt idx="10150">
                  <c:v>300</c:v>
                </c:pt>
                <c:pt idx="10151">
                  <c:v>300</c:v>
                </c:pt>
                <c:pt idx="10152">
                  <c:v>296</c:v>
                </c:pt>
                <c:pt idx="10153">
                  <c:v>288</c:v>
                </c:pt>
                <c:pt idx="10154">
                  <c:v>293</c:v>
                </c:pt>
                <c:pt idx="10155">
                  <c:v>288.99999999999989</c:v>
                </c:pt>
                <c:pt idx="10156">
                  <c:v>297</c:v>
                </c:pt>
                <c:pt idx="10157">
                  <c:v>297</c:v>
                </c:pt>
                <c:pt idx="10158">
                  <c:v>295</c:v>
                </c:pt>
                <c:pt idx="10159">
                  <c:v>292</c:v>
                </c:pt>
                <c:pt idx="10160">
                  <c:v>282</c:v>
                </c:pt>
                <c:pt idx="10161">
                  <c:v>269</c:v>
                </c:pt>
                <c:pt idx="10162">
                  <c:v>276</c:v>
                </c:pt>
                <c:pt idx="10163">
                  <c:v>276</c:v>
                </c:pt>
                <c:pt idx="10164">
                  <c:v>278</c:v>
                </c:pt>
                <c:pt idx="10165">
                  <c:v>259</c:v>
                </c:pt>
                <c:pt idx="10166">
                  <c:v>259</c:v>
                </c:pt>
                <c:pt idx="10167">
                  <c:v>264</c:v>
                </c:pt>
                <c:pt idx="10171">
                  <c:v>271</c:v>
                </c:pt>
                <c:pt idx="10172">
                  <c:v>257</c:v>
                </c:pt>
                <c:pt idx="10175">
                  <c:v>257</c:v>
                </c:pt>
                <c:pt idx="10176">
                  <c:v>263</c:v>
                </c:pt>
                <c:pt idx="10177">
                  <c:v>272</c:v>
                </c:pt>
                <c:pt idx="10178">
                  <c:v>271</c:v>
                </c:pt>
                <c:pt idx="10179">
                  <c:v>277</c:v>
                </c:pt>
                <c:pt idx="10180">
                  <c:v>274</c:v>
                </c:pt>
                <c:pt idx="10181">
                  <c:v>278</c:v>
                </c:pt>
                <c:pt idx="10182">
                  <c:v>269</c:v>
                </c:pt>
                <c:pt idx="10183">
                  <c:v>271</c:v>
                </c:pt>
                <c:pt idx="10184">
                  <c:v>272</c:v>
                </c:pt>
                <c:pt idx="10185">
                  <c:v>268</c:v>
                </c:pt>
                <c:pt idx="10186">
                  <c:v>265.00000000000011</c:v>
                </c:pt>
                <c:pt idx="10187">
                  <c:v>260</c:v>
                </c:pt>
                <c:pt idx="10188">
                  <c:v>259.99999999999989</c:v>
                </c:pt>
                <c:pt idx="10189">
                  <c:v>258</c:v>
                </c:pt>
                <c:pt idx="10190">
                  <c:v>261.99999999999989</c:v>
                </c:pt>
                <c:pt idx="10191">
                  <c:v>257</c:v>
                </c:pt>
                <c:pt idx="10192">
                  <c:v>259.00000000000011</c:v>
                </c:pt>
                <c:pt idx="10193">
                  <c:v>257</c:v>
                </c:pt>
                <c:pt idx="10194">
                  <c:v>252</c:v>
                </c:pt>
                <c:pt idx="10195">
                  <c:v>252</c:v>
                </c:pt>
                <c:pt idx="10196">
                  <c:v>251</c:v>
                </c:pt>
                <c:pt idx="10197">
                  <c:v>269</c:v>
                </c:pt>
                <c:pt idx="10198">
                  <c:v>267.00000000000011</c:v>
                </c:pt>
                <c:pt idx="10199">
                  <c:v>265</c:v>
                </c:pt>
                <c:pt idx="10200">
                  <c:v>273</c:v>
                </c:pt>
                <c:pt idx="10201">
                  <c:v>289</c:v>
                </c:pt>
                <c:pt idx="10202">
                  <c:v>296</c:v>
                </c:pt>
                <c:pt idx="10203">
                  <c:v>289</c:v>
                </c:pt>
                <c:pt idx="10204">
                  <c:v>281</c:v>
                </c:pt>
                <c:pt idx="10205">
                  <c:v>274</c:v>
                </c:pt>
                <c:pt idx="10206">
                  <c:v>274</c:v>
                </c:pt>
                <c:pt idx="10207">
                  <c:v>280</c:v>
                </c:pt>
                <c:pt idx="10208">
                  <c:v>272</c:v>
                </c:pt>
                <c:pt idx="10209">
                  <c:v>276</c:v>
                </c:pt>
                <c:pt idx="10210">
                  <c:v>279</c:v>
                </c:pt>
                <c:pt idx="10211">
                  <c:v>279</c:v>
                </c:pt>
                <c:pt idx="10212">
                  <c:v>280</c:v>
                </c:pt>
                <c:pt idx="10213">
                  <c:v>272</c:v>
                </c:pt>
                <c:pt idx="10214">
                  <c:v>268</c:v>
                </c:pt>
                <c:pt idx="10215">
                  <c:v>267.00000000000011</c:v>
                </c:pt>
                <c:pt idx="10216">
                  <c:v>266</c:v>
                </c:pt>
                <c:pt idx="10217">
                  <c:v>275</c:v>
                </c:pt>
                <c:pt idx="10218">
                  <c:v>275</c:v>
                </c:pt>
                <c:pt idx="10219">
                  <c:v>273</c:v>
                </c:pt>
                <c:pt idx="10220">
                  <c:v>272</c:v>
                </c:pt>
                <c:pt idx="10221">
                  <c:v>263.00000000000011</c:v>
                </c:pt>
                <c:pt idx="10222">
                  <c:v>270</c:v>
                </c:pt>
                <c:pt idx="10223">
                  <c:v>269.00000000000011</c:v>
                </c:pt>
                <c:pt idx="10224">
                  <c:v>267.00000000000011</c:v>
                </c:pt>
                <c:pt idx="10225">
                  <c:v>270</c:v>
                </c:pt>
                <c:pt idx="10226">
                  <c:v>264</c:v>
                </c:pt>
                <c:pt idx="10227">
                  <c:v>261.00000000000011</c:v>
                </c:pt>
                <c:pt idx="10228">
                  <c:v>255</c:v>
                </c:pt>
                <c:pt idx="10229">
                  <c:v>261</c:v>
                </c:pt>
                <c:pt idx="10230">
                  <c:v>262</c:v>
                </c:pt>
                <c:pt idx="10231">
                  <c:v>259</c:v>
                </c:pt>
                <c:pt idx="10232">
                  <c:v>268</c:v>
                </c:pt>
                <c:pt idx="10233">
                  <c:v>265</c:v>
                </c:pt>
                <c:pt idx="10234">
                  <c:v>272</c:v>
                </c:pt>
                <c:pt idx="10235">
                  <c:v>277</c:v>
                </c:pt>
                <c:pt idx="10236">
                  <c:v>276</c:v>
                </c:pt>
                <c:pt idx="10237">
                  <c:v>275</c:v>
                </c:pt>
                <c:pt idx="10238">
                  <c:v>278</c:v>
                </c:pt>
                <c:pt idx="10241">
                  <c:v>273</c:v>
                </c:pt>
                <c:pt idx="10242">
                  <c:v>268</c:v>
                </c:pt>
                <c:pt idx="10243">
                  <c:v>269</c:v>
                </c:pt>
                <c:pt idx="10244">
                  <c:v>266</c:v>
                </c:pt>
                <c:pt idx="10245">
                  <c:v>261</c:v>
                </c:pt>
                <c:pt idx="10246">
                  <c:v>264</c:v>
                </c:pt>
                <c:pt idx="10247">
                  <c:v>253</c:v>
                </c:pt>
                <c:pt idx="10248">
                  <c:v>253</c:v>
                </c:pt>
                <c:pt idx="10249">
                  <c:v>258</c:v>
                </c:pt>
                <c:pt idx="10250">
                  <c:v>258</c:v>
                </c:pt>
                <c:pt idx="10251">
                  <c:v>259</c:v>
                </c:pt>
                <c:pt idx="10254">
                  <c:v>266</c:v>
                </c:pt>
                <c:pt idx="10255">
                  <c:v>267</c:v>
                </c:pt>
                <c:pt idx="10256">
                  <c:v>274</c:v>
                </c:pt>
                <c:pt idx="10257">
                  <c:v>270</c:v>
                </c:pt>
                <c:pt idx="10258">
                  <c:v>263.00000000000011</c:v>
                </c:pt>
                <c:pt idx="10259">
                  <c:v>264</c:v>
                </c:pt>
                <c:pt idx="10261">
                  <c:v>257.99999999999989</c:v>
                </c:pt>
                <c:pt idx="10262">
                  <c:v>257</c:v>
                </c:pt>
                <c:pt idx="10263">
                  <c:v>263</c:v>
                </c:pt>
                <c:pt idx="10264">
                  <c:v>265</c:v>
                </c:pt>
                <c:pt idx="10265">
                  <c:v>273</c:v>
                </c:pt>
                <c:pt idx="10266">
                  <c:v>277</c:v>
                </c:pt>
                <c:pt idx="10267">
                  <c:v>277</c:v>
                </c:pt>
                <c:pt idx="10268">
                  <c:v>280</c:v>
                </c:pt>
                <c:pt idx="10269">
                  <c:v>282.99999999999989</c:v>
                </c:pt>
                <c:pt idx="10270">
                  <c:v>290</c:v>
                </c:pt>
                <c:pt idx="10271">
                  <c:v>287</c:v>
                </c:pt>
                <c:pt idx="10272">
                  <c:v>281</c:v>
                </c:pt>
                <c:pt idx="10273">
                  <c:v>282</c:v>
                </c:pt>
                <c:pt idx="10274">
                  <c:v>279</c:v>
                </c:pt>
                <c:pt idx="10275">
                  <c:v>277</c:v>
                </c:pt>
                <c:pt idx="10276">
                  <c:v>279</c:v>
                </c:pt>
                <c:pt idx="10277">
                  <c:v>273</c:v>
                </c:pt>
                <c:pt idx="10278">
                  <c:v>277</c:v>
                </c:pt>
                <c:pt idx="10279">
                  <c:v>291</c:v>
                </c:pt>
                <c:pt idx="10280">
                  <c:v>288.00000000000011</c:v>
                </c:pt>
                <c:pt idx="10281">
                  <c:v>285</c:v>
                </c:pt>
                <c:pt idx="10282">
                  <c:v>293</c:v>
                </c:pt>
                <c:pt idx="10283">
                  <c:v>288</c:v>
                </c:pt>
                <c:pt idx="10284">
                  <c:v>275</c:v>
                </c:pt>
                <c:pt idx="10285">
                  <c:v>278</c:v>
                </c:pt>
                <c:pt idx="10286">
                  <c:v>275</c:v>
                </c:pt>
                <c:pt idx="10287">
                  <c:v>263</c:v>
                </c:pt>
                <c:pt idx="10289">
                  <c:v>259</c:v>
                </c:pt>
                <c:pt idx="10290">
                  <c:v>268</c:v>
                </c:pt>
                <c:pt idx="10291">
                  <c:v>268</c:v>
                </c:pt>
                <c:pt idx="10292">
                  <c:v>263</c:v>
                </c:pt>
                <c:pt idx="10293">
                  <c:v>262</c:v>
                </c:pt>
                <c:pt idx="10294">
                  <c:v>249</c:v>
                </c:pt>
                <c:pt idx="10295">
                  <c:v>246</c:v>
                </c:pt>
                <c:pt idx="10296">
                  <c:v>241</c:v>
                </c:pt>
                <c:pt idx="10297">
                  <c:v>250</c:v>
                </c:pt>
                <c:pt idx="10298">
                  <c:v>246</c:v>
                </c:pt>
                <c:pt idx="10299">
                  <c:v>252</c:v>
                </c:pt>
                <c:pt idx="10300">
                  <c:v>251</c:v>
                </c:pt>
                <c:pt idx="10301">
                  <c:v>248</c:v>
                </c:pt>
                <c:pt idx="10302">
                  <c:v>246</c:v>
                </c:pt>
                <c:pt idx="10303">
                  <c:v>239</c:v>
                </c:pt>
                <c:pt idx="10304">
                  <c:v>227</c:v>
                </c:pt>
                <c:pt idx="10305">
                  <c:v>213</c:v>
                </c:pt>
                <c:pt idx="10306">
                  <c:v>205</c:v>
                </c:pt>
                <c:pt idx="10307">
                  <c:v>215</c:v>
                </c:pt>
                <c:pt idx="10308">
                  <c:v>212</c:v>
                </c:pt>
                <c:pt idx="10309">
                  <c:v>210</c:v>
                </c:pt>
                <c:pt idx="10310">
                  <c:v>207</c:v>
                </c:pt>
                <c:pt idx="10311">
                  <c:v>202</c:v>
                </c:pt>
                <c:pt idx="10312">
                  <c:v>199</c:v>
                </c:pt>
                <c:pt idx="10313">
                  <c:v>194</c:v>
                </c:pt>
                <c:pt idx="10314">
                  <c:v>194</c:v>
                </c:pt>
                <c:pt idx="10315">
                  <c:v>193</c:v>
                </c:pt>
                <c:pt idx="10316">
                  <c:v>191</c:v>
                </c:pt>
                <c:pt idx="10317">
                  <c:v>201</c:v>
                </c:pt>
                <c:pt idx="10318">
                  <c:v>204</c:v>
                </c:pt>
                <c:pt idx="10319">
                  <c:v>202</c:v>
                </c:pt>
                <c:pt idx="10320">
                  <c:v>192</c:v>
                </c:pt>
                <c:pt idx="10321">
                  <c:v>192</c:v>
                </c:pt>
                <c:pt idx="10322">
                  <c:v>194</c:v>
                </c:pt>
                <c:pt idx="10323">
                  <c:v>203</c:v>
                </c:pt>
                <c:pt idx="10324">
                  <c:v>206</c:v>
                </c:pt>
                <c:pt idx="10325">
                  <c:v>203</c:v>
                </c:pt>
                <c:pt idx="10326">
                  <c:v>204</c:v>
                </c:pt>
                <c:pt idx="10327">
                  <c:v>210</c:v>
                </c:pt>
                <c:pt idx="10328">
                  <c:v>209</c:v>
                </c:pt>
                <c:pt idx="10329">
                  <c:v>209</c:v>
                </c:pt>
                <c:pt idx="10330">
                  <c:v>207</c:v>
                </c:pt>
                <c:pt idx="10331">
                  <c:v>213</c:v>
                </c:pt>
                <c:pt idx="10332">
                  <c:v>242</c:v>
                </c:pt>
                <c:pt idx="10333">
                  <c:v>240</c:v>
                </c:pt>
                <c:pt idx="10334">
                  <c:v>230</c:v>
                </c:pt>
                <c:pt idx="10335">
                  <c:v>219</c:v>
                </c:pt>
                <c:pt idx="10337">
                  <c:v>209</c:v>
                </c:pt>
                <c:pt idx="10338">
                  <c:v>213</c:v>
                </c:pt>
                <c:pt idx="10339">
                  <c:v>200</c:v>
                </c:pt>
                <c:pt idx="10340">
                  <c:v>202</c:v>
                </c:pt>
                <c:pt idx="10341">
                  <c:v>200</c:v>
                </c:pt>
                <c:pt idx="10342">
                  <c:v>194</c:v>
                </c:pt>
                <c:pt idx="10343">
                  <c:v>198</c:v>
                </c:pt>
                <c:pt idx="10344">
                  <c:v>191</c:v>
                </c:pt>
                <c:pt idx="10345">
                  <c:v>183</c:v>
                </c:pt>
                <c:pt idx="10346">
                  <c:v>168</c:v>
                </c:pt>
                <c:pt idx="10347">
                  <c:v>167</c:v>
                </c:pt>
                <c:pt idx="10348">
                  <c:v>169</c:v>
                </c:pt>
                <c:pt idx="10349">
                  <c:v>163</c:v>
                </c:pt>
                <c:pt idx="10350">
                  <c:v>153</c:v>
                </c:pt>
                <c:pt idx="10351">
                  <c:v>151</c:v>
                </c:pt>
                <c:pt idx="10352">
                  <c:v>146</c:v>
                </c:pt>
                <c:pt idx="10353">
                  <c:v>147</c:v>
                </c:pt>
                <c:pt idx="10354">
                  <c:v>159</c:v>
                </c:pt>
                <c:pt idx="10355">
                  <c:v>155</c:v>
                </c:pt>
                <c:pt idx="10356">
                  <c:v>154</c:v>
                </c:pt>
                <c:pt idx="10357">
                  <c:v>138</c:v>
                </c:pt>
                <c:pt idx="10358">
                  <c:v>138</c:v>
                </c:pt>
                <c:pt idx="10359">
                  <c:v>140</c:v>
                </c:pt>
                <c:pt idx="10360">
                  <c:v>141</c:v>
                </c:pt>
                <c:pt idx="10361">
                  <c:v>140</c:v>
                </c:pt>
                <c:pt idx="10362">
                  <c:v>142</c:v>
                </c:pt>
                <c:pt idx="10363">
                  <c:v>151</c:v>
                </c:pt>
                <c:pt idx="10364">
                  <c:v>150</c:v>
                </c:pt>
                <c:pt idx="10365">
                  <c:v>156</c:v>
                </c:pt>
                <c:pt idx="10366">
                  <c:v>152</c:v>
                </c:pt>
                <c:pt idx="10367">
                  <c:v>151</c:v>
                </c:pt>
                <c:pt idx="10368">
                  <c:v>148</c:v>
                </c:pt>
                <c:pt idx="10369">
                  <c:v>145</c:v>
                </c:pt>
                <c:pt idx="10370">
                  <c:v>154</c:v>
                </c:pt>
                <c:pt idx="10372">
                  <c:v>150</c:v>
                </c:pt>
                <c:pt idx="10373">
                  <c:v>154</c:v>
                </c:pt>
                <c:pt idx="10374">
                  <c:v>153</c:v>
                </c:pt>
                <c:pt idx="10375">
                  <c:v>152</c:v>
                </c:pt>
                <c:pt idx="10376">
                  <c:v>149</c:v>
                </c:pt>
                <c:pt idx="10377">
                  <c:v>153</c:v>
                </c:pt>
                <c:pt idx="10378">
                  <c:v>151</c:v>
                </c:pt>
                <c:pt idx="10379">
                  <c:v>151</c:v>
                </c:pt>
                <c:pt idx="10380">
                  <c:v>148</c:v>
                </c:pt>
                <c:pt idx="10381">
                  <c:v>143</c:v>
                </c:pt>
                <c:pt idx="10382">
                  <c:v>143</c:v>
                </c:pt>
                <c:pt idx="10383">
                  <c:v>144</c:v>
                </c:pt>
                <c:pt idx="10384">
                  <c:v>143</c:v>
                </c:pt>
                <c:pt idx="10385">
                  <c:v>145</c:v>
                </c:pt>
                <c:pt idx="10386">
                  <c:v>145</c:v>
                </c:pt>
                <c:pt idx="10387">
                  <c:v>144</c:v>
                </c:pt>
                <c:pt idx="10388">
                  <c:v>146</c:v>
                </c:pt>
                <c:pt idx="10389">
                  <c:v>145</c:v>
                </c:pt>
                <c:pt idx="10390">
                  <c:v>146</c:v>
                </c:pt>
                <c:pt idx="10391">
                  <c:v>145</c:v>
                </c:pt>
                <c:pt idx="10393">
                  <c:v>144</c:v>
                </c:pt>
                <c:pt idx="10394">
                  <c:v>145</c:v>
                </c:pt>
                <c:pt idx="10395">
                  <c:v>147</c:v>
                </c:pt>
                <c:pt idx="10396">
                  <c:v>150</c:v>
                </c:pt>
                <c:pt idx="10397">
                  <c:v>159</c:v>
                </c:pt>
                <c:pt idx="10398">
                  <c:v>161</c:v>
                </c:pt>
                <c:pt idx="10399">
                  <c:v>156</c:v>
                </c:pt>
                <c:pt idx="10400">
                  <c:v>162</c:v>
                </c:pt>
                <c:pt idx="10401">
                  <c:v>167</c:v>
                </c:pt>
                <c:pt idx="10402">
                  <c:v>173</c:v>
                </c:pt>
                <c:pt idx="10403">
                  <c:v>162</c:v>
                </c:pt>
                <c:pt idx="10404">
                  <c:v>166</c:v>
                </c:pt>
                <c:pt idx="10405">
                  <c:v>169</c:v>
                </c:pt>
                <c:pt idx="10406">
                  <c:v>163</c:v>
                </c:pt>
                <c:pt idx="10407">
                  <c:v>166</c:v>
                </c:pt>
                <c:pt idx="10408">
                  <c:v>163</c:v>
                </c:pt>
                <c:pt idx="10409">
                  <c:v>164</c:v>
                </c:pt>
                <c:pt idx="10410">
                  <c:v>170</c:v>
                </c:pt>
                <c:pt idx="10411">
                  <c:v>171</c:v>
                </c:pt>
                <c:pt idx="10412">
                  <c:v>171</c:v>
                </c:pt>
                <c:pt idx="10413">
                  <c:v>172</c:v>
                </c:pt>
                <c:pt idx="10414">
                  <c:v>177</c:v>
                </c:pt>
                <c:pt idx="10415">
                  <c:v>173</c:v>
                </c:pt>
                <c:pt idx="10416">
                  <c:v>178</c:v>
                </c:pt>
                <c:pt idx="10417">
                  <c:v>176</c:v>
                </c:pt>
                <c:pt idx="10418">
                  <c:v>172</c:v>
                </c:pt>
                <c:pt idx="10419">
                  <c:v>169</c:v>
                </c:pt>
                <c:pt idx="10420">
                  <c:v>165</c:v>
                </c:pt>
                <c:pt idx="10421">
                  <c:v>161</c:v>
                </c:pt>
                <c:pt idx="10422">
                  <c:v>154</c:v>
                </c:pt>
                <c:pt idx="10423">
                  <c:v>160</c:v>
                </c:pt>
                <c:pt idx="10424">
                  <c:v>160</c:v>
                </c:pt>
                <c:pt idx="10425">
                  <c:v>159</c:v>
                </c:pt>
                <c:pt idx="10426">
                  <c:v>163</c:v>
                </c:pt>
                <c:pt idx="10427">
                  <c:v>165</c:v>
                </c:pt>
                <c:pt idx="10428">
                  <c:v>171</c:v>
                </c:pt>
                <c:pt idx="10432">
                  <c:v>169</c:v>
                </c:pt>
                <c:pt idx="10433">
                  <c:v>163</c:v>
                </c:pt>
                <c:pt idx="10436">
                  <c:v>160</c:v>
                </c:pt>
                <c:pt idx="10437">
                  <c:v>165</c:v>
                </c:pt>
                <c:pt idx="10438">
                  <c:v>164</c:v>
                </c:pt>
                <c:pt idx="10439">
                  <c:v>167</c:v>
                </c:pt>
                <c:pt idx="10440">
                  <c:v>169</c:v>
                </c:pt>
                <c:pt idx="10441">
                  <c:v>166</c:v>
                </c:pt>
                <c:pt idx="10442">
                  <c:v>156</c:v>
                </c:pt>
                <c:pt idx="10443">
                  <c:v>159</c:v>
                </c:pt>
                <c:pt idx="10444">
                  <c:v>160</c:v>
                </c:pt>
                <c:pt idx="10445">
                  <c:v>163</c:v>
                </c:pt>
                <c:pt idx="10446">
                  <c:v>166</c:v>
                </c:pt>
                <c:pt idx="10447">
                  <c:v>167</c:v>
                </c:pt>
                <c:pt idx="10448">
                  <c:v>166</c:v>
                </c:pt>
                <c:pt idx="10449">
                  <c:v>165</c:v>
                </c:pt>
                <c:pt idx="10450">
                  <c:v>168</c:v>
                </c:pt>
                <c:pt idx="10451">
                  <c:v>163</c:v>
                </c:pt>
                <c:pt idx="10452">
                  <c:v>162</c:v>
                </c:pt>
                <c:pt idx="10453">
                  <c:v>146</c:v>
                </c:pt>
                <c:pt idx="10454">
                  <c:v>145</c:v>
                </c:pt>
                <c:pt idx="10455">
                  <c:v>139</c:v>
                </c:pt>
                <c:pt idx="10456">
                  <c:v>141</c:v>
                </c:pt>
                <c:pt idx="10457">
                  <c:v>138</c:v>
                </c:pt>
                <c:pt idx="10458">
                  <c:v>145</c:v>
                </c:pt>
                <c:pt idx="10459">
                  <c:v>141</c:v>
                </c:pt>
                <c:pt idx="10460">
                  <c:v>136</c:v>
                </c:pt>
                <c:pt idx="10461">
                  <c:v>140</c:v>
                </c:pt>
                <c:pt idx="10462">
                  <c:v>143</c:v>
                </c:pt>
                <c:pt idx="10463">
                  <c:v>139</c:v>
                </c:pt>
                <c:pt idx="10464">
                  <c:v>140</c:v>
                </c:pt>
                <c:pt idx="10465">
                  <c:v>134</c:v>
                </c:pt>
                <c:pt idx="10466">
                  <c:v>130</c:v>
                </c:pt>
                <c:pt idx="10467">
                  <c:v>132</c:v>
                </c:pt>
                <c:pt idx="10468">
                  <c:v>134</c:v>
                </c:pt>
                <c:pt idx="10469">
                  <c:v>136</c:v>
                </c:pt>
                <c:pt idx="10470">
                  <c:v>136</c:v>
                </c:pt>
                <c:pt idx="10471">
                  <c:v>136</c:v>
                </c:pt>
                <c:pt idx="10472">
                  <c:v>137</c:v>
                </c:pt>
                <c:pt idx="10473">
                  <c:v>146</c:v>
                </c:pt>
                <c:pt idx="10474">
                  <c:v>149</c:v>
                </c:pt>
                <c:pt idx="10475">
                  <c:v>155</c:v>
                </c:pt>
                <c:pt idx="10476">
                  <c:v>160</c:v>
                </c:pt>
                <c:pt idx="10477">
                  <c:v>176</c:v>
                </c:pt>
                <c:pt idx="10478">
                  <c:v>180</c:v>
                </c:pt>
                <c:pt idx="10479">
                  <c:v>167</c:v>
                </c:pt>
                <c:pt idx="10480">
                  <c:v>162</c:v>
                </c:pt>
                <c:pt idx="10481">
                  <c:v>174</c:v>
                </c:pt>
                <c:pt idx="10482">
                  <c:v>189</c:v>
                </c:pt>
                <c:pt idx="10483">
                  <c:v>222</c:v>
                </c:pt>
                <c:pt idx="10484">
                  <c:v>208</c:v>
                </c:pt>
                <c:pt idx="10485">
                  <c:v>203</c:v>
                </c:pt>
                <c:pt idx="10486">
                  <c:v>229</c:v>
                </c:pt>
                <c:pt idx="10487">
                  <c:v>239</c:v>
                </c:pt>
                <c:pt idx="10488">
                  <c:v>258</c:v>
                </c:pt>
                <c:pt idx="10489">
                  <c:v>274</c:v>
                </c:pt>
                <c:pt idx="10490">
                  <c:v>296</c:v>
                </c:pt>
                <c:pt idx="10491">
                  <c:v>297</c:v>
                </c:pt>
                <c:pt idx="10492">
                  <c:v>185</c:v>
                </c:pt>
                <c:pt idx="10493">
                  <c:v>203</c:v>
                </c:pt>
                <c:pt idx="10494">
                  <c:v>200</c:v>
                </c:pt>
                <c:pt idx="10495">
                  <c:v>190</c:v>
                </c:pt>
                <c:pt idx="10496">
                  <c:v>163</c:v>
                </c:pt>
                <c:pt idx="10497">
                  <c:v>177</c:v>
                </c:pt>
                <c:pt idx="10498">
                  <c:v>186</c:v>
                </c:pt>
                <c:pt idx="10499">
                  <c:v>200</c:v>
                </c:pt>
                <c:pt idx="10500">
                  <c:v>213</c:v>
                </c:pt>
                <c:pt idx="10501">
                  <c:v>194</c:v>
                </c:pt>
                <c:pt idx="10502">
                  <c:v>199</c:v>
                </c:pt>
                <c:pt idx="10503">
                  <c:v>200</c:v>
                </c:pt>
                <c:pt idx="10504">
                  <c:v>196</c:v>
                </c:pt>
                <c:pt idx="10505">
                  <c:v>209</c:v>
                </c:pt>
                <c:pt idx="10506">
                  <c:v>206</c:v>
                </c:pt>
                <c:pt idx="10509">
                  <c:v>209</c:v>
                </c:pt>
                <c:pt idx="10510">
                  <c:v>232</c:v>
                </c:pt>
                <c:pt idx="10511">
                  <c:v>234</c:v>
                </c:pt>
                <c:pt idx="10512">
                  <c:v>236</c:v>
                </c:pt>
                <c:pt idx="10513">
                  <c:v>238</c:v>
                </c:pt>
                <c:pt idx="10514">
                  <c:v>258</c:v>
                </c:pt>
                <c:pt idx="10515">
                  <c:v>270</c:v>
                </c:pt>
                <c:pt idx="10516">
                  <c:v>249</c:v>
                </c:pt>
                <c:pt idx="10517">
                  <c:v>243</c:v>
                </c:pt>
                <c:pt idx="10518">
                  <c:v>227</c:v>
                </c:pt>
                <c:pt idx="10519">
                  <c:v>222</c:v>
                </c:pt>
                <c:pt idx="10520">
                  <c:v>233</c:v>
                </c:pt>
                <c:pt idx="10521">
                  <c:v>228</c:v>
                </c:pt>
                <c:pt idx="10523">
                  <c:v>235</c:v>
                </c:pt>
                <c:pt idx="10524">
                  <c:v>238</c:v>
                </c:pt>
                <c:pt idx="10525">
                  <c:v>251</c:v>
                </c:pt>
                <c:pt idx="10526">
                  <c:v>253</c:v>
                </c:pt>
                <c:pt idx="10527">
                  <c:v>259</c:v>
                </c:pt>
                <c:pt idx="10528">
                  <c:v>243</c:v>
                </c:pt>
                <c:pt idx="10529">
                  <c:v>244</c:v>
                </c:pt>
                <c:pt idx="10530">
                  <c:v>239</c:v>
                </c:pt>
                <c:pt idx="10531">
                  <c:v>241</c:v>
                </c:pt>
                <c:pt idx="10532">
                  <c:v>242</c:v>
                </c:pt>
                <c:pt idx="10533">
                  <c:v>239</c:v>
                </c:pt>
                <c:pt idx="10534">
                  <c:v>216</c:v>
                </c:pt>
                <c:pt idx="10535">
                  <c:v>215</c:v>
                </c:pt>
                <c:pt idx="10536">
                  <c:v>218</c:v>
                </c:pt>
                <c:pt idx="10537">
                  <c:v>215</c:v>
                </c:pt>
                <c:pt idx="10538">
                  <c:v>213</c:v>
                </c:pt>
                <c:pt idx="10539">
                  <c:v>204</c:v>
                </c:pt>
                <c:pt idx="10540">
                  <c:v>203</c:v>
                </c:pt>
                <c:pt idx="10541">
                  <c:v>199</c:v>
                </c:pt>
                <c:pt idx="10542">
                  <c:v>193</c:v>
                </c:pt>
                <c:pt idx="10544">
                  <c:v>198</c:v>
                </c:pt>
                <c:pt idx="10545">
                  <c:v>199</c:v>
                </c:pt>
                <c:pt idx="10546">
                  <c:v>191</c:v>
                </c:pt>
                <c:pt idx="10547">
                  <c:v>178</c:v>
                </c:pt>
                <c:pt idx="10548">
                  <c:v>175</c:v>
                </c:pt>
                <c:pt idx="10549">
                  <c:v>181</c:v>
                </c:pt>
                <c:pt idx="10550">
                  <c:v>196</c:v>
                </c:pt>
                <c:pt idx="10551">
                  <c:v>196</c:v>
                </c:pt>
                <c:pt idx="10552">
                  <c:v>198</c:v>
                </c:pt>
                <c:pt idx="10553">
                  <c:v>196</c:v>
                </c:pt>
                <c:pt idx="10554">
                  <c:v>190</c:v>
                </c:pt>
                <c:pt idx="10555">
                  <c:v>189</c:v>
                </c:pt>
                <c:pt idx="10556">
                  <c:v>190</c:v>
                </c:pt>
                <c:pt idx="10557">
                  <c:v>191</c:v>
                </c:pt>
                <c:pt idx="10558">
                  <c:v>184</c:v>
                </c:pt>
                <c:pt idx="10559">
                  <c:v>182</c:v>
                </c:pt>
                <c:pt idx="10560">
                  <c:v>178</c:v>
                </c:pt>
                <c:pt idx="10561">
                  <c:v>188</c:v>
                </c:pt>
                <c:pt idx="10562">
                  <c:v>189</c:v>
                </c:pt>
                <c:pt idx="10563">
                  <c:v>188</c:v>
                </c:pt>
                <c:pt idx="10564">
                  <c:v>187</c:v>
                </c:pt>
                <c:pt idx="10565">
                  <c:v>183</c:v>
                </c:pt>
                <c:pt idx="10566">
                  <c:v>176</c:v>
                </c:pt>
                <c:pt idx="10567">
                  <c:v>178</c:v>
                </c:pt>
                <c:pt idx="10568">
                  <c:v>178</c:v>
                </c:pt>
                <c:pt idx="10569">
                  <c:v>180</c:v>
                </c:pt>
                <c:pt idx="10570">
                  <c:v>178</c:v>
                </c:pt>
                <c:pt idx="10571">
                  <c:v>177</c:v>
                </c:pt>
                <c:pt idx="10572">
                  <c:v>184</c:v>
                </c:pt>
                <c:pt idx="10573">
                  <c:v>182</c:v>
                </c:pt>
                <c:pt idx="10574">
                  <c:v>179</c:v>
                </c:pt>
                <c:pt idx="10575">
                  <c:v>179</c:v>
                </c:pt>
                <c:pt idx="10576">
                  <c:v>178</c:v>
                </c:pt>
                <c:pt idx="10577">
                  <c:v>177</c:v>
                </c:pt>
                <c:pt idx="10578">
                  <c:v>166</c:v>
                </c:pt>
                <c:pt idx="10579">
                  <c:v>165</c:v>
                </c:pt>
                <c:pt idx="10580">
                  <c:v>166</c:v>
                </c:pt>
                <c:pt idx="10581">
                  <c:v>161</c:v>
                </c:pt>
                <c:pt idx="10582">
                  <c:v>160</c:v>
                </c:pt>
                <c:pt idx="10583">
                  <c:v>158</c:v>
                </c:pt>
                <c:pt idx="10584">
                  <c:v>161</c:v>
                </c:pt>
                <c:pt idx="10585">
                  <c:v>164</c:v>
                </c:pt>
                <c:pt idx="10586">
                  <c:v>163</c:v>
                </c:pt>
                <c:pt idx="10587">
                  <c:v>165</c:v>
                </c:pt>
                <c:pt idx="10588">
                  <c:v>162</c:v>
                </c:pt>
                <c:pt idx="10589">
                  <c:v>164</c:v>
                </c:pt>
                <c:pt idx="10590">
                  <c:v>163</c:v>
                </c:pt>
                <c:pt idx="10591">
                  <c:v>159</c:v>
                </c:pt>
                <c:pt idx="10592">
                  <c:v>161</c:v>
                </c:pt>
                <c:pt idx="10593">
                  <c:v>157</c:v>
                </c:pt>
                <c:pt idx="10594">
                  <c:v>156</c:v>
                </c:pt>
                <c:pt idx="10595">
                  <c:v>156</c:v>
                </c:pt>
                <c:pt idx="10596">
                  <c:v>155</c:v>
                </c:pt>
                <c:pt idx="10597">
                  <c:v>153</c:v>
                </c:pt>
                <c:pt idx="10598">
                  <c:v>151</c:v>
                </c:pt>
                <c:pt idx="10599">
                  <c:v>150</c:v>
                </c:pt>
                <c:pt idx="10600">
                  <c:v>150</c:v>
                </c:pt>
                <c:pt idx="10601">
                  <c:v>149</c:v>
                </c:pt>
                <c:pt idx="10602">
                  <c:v>154</c:v>
                </c:pt>
                <c:pt idx="10603">
                  <c:v>154</c:v>
                </c:pt>
                <c:pt idx="10604">
                  <c:v>156</c:v>
                </c:pt>
                <c:pt idx="10605">
                  <c:v>154</c:v>
                </c:pt>
                <c:pt idx="10606">
                  <c:v>154</c:v>
                </c:pt>
                <c:pt idx="10607">
                  <c:v>154</c:v>
                </c:pt>
                <c:pt idx="10608">
                  <c:v>155</c:v>
                </c:pt>
                <c:pt idx="10609">
                  <c:v>157</c:v>
                </c:pt>
                <c:pt idx="10610">
                  <c:v>154</c:v>
                </c:pt>
                <c:pt idx="10611">
                  <c:v>152</c:v>
                </c:pt>
                <c:pt idx="10612">
                  <c:v>156</c:v>
                </c:pt>
                <c:pt idx="10613">
                  <c:v>160</c:v>
                </c:pt>
                <c:pt idx="10614">
                  <c:v>160</c:v>
                </c:pt>
                <c:pt idx="10615">
                  <c:v>160</c:v>
                </c:pt>
                <c:pt idx="10616">
                  <c:v>156</c:v>
                </c:pt>
                <c:pt idx="10617">
                  <c:v>155</c:v>
                </c:pt>
                <c:pt idx="10618">
                  <c:v>154</c:v>
                </c:pt>
                <c:pt idx="10619">
                  <c:v>153</c:v>
                </c:pt>
                <c:pt idx="10620">
                  <c:v>149</c:v>
                </c:pt>
                <c:pt idx="10621">
                  <c:v>147</c:v>
                </c:pt>
                <c:pt idx="10622">
                  <c:v>149</c:v>
                </c:pt>
                <c:pt idx="10623">
                  <c:v>151</c:v>
                </c:pt>
                <c:pt idx="10624">
                  <c:v>146</c:v>
                </c:pt>
                <c:pt idx="10625">
                  <c:v>140</c:v>
                </c:pt>
                <c:pt idx="10626">
                  <c:v>143</c:v>
                </c:pt>
                <c:pt idx="10627">
                  <c:v>142</c:v>
                </c:pt>
                <c:pt idx="10628">
                  <c:v>143</c:v>
                </c:pt>
                <c:pt idx="10629">
                  <c:v>144</c:v>
                </c:pt>
                <c:pt idx="10630">
                  <c:v>144</c:v>
                </c:pt>
                <c:pt idx="10631">
                  <c:v>143</c:v>
                </c:pt>
                <c:pt idx="10632">
                  <c:v>142</c:v>
                </c:pt>
                <c:pt idx="10633">
                  <c:v>139</c:v>
                </c:pt>
                <c:pt idx="10634">
                  <c:v>138</c:v>
                </c:pt>
                <c:pt idx="10635">
                  <c:v>135</c:v>
                </c:pt>
                <c:pt idx="10636">
                  <c:v>135</c:v>
                </c:pt>
                <c:pt idx="10637">
                  <c:v>134</c:v>
                </c:pt>
                <c:pt idx="10638">
                  <c:v>129</c:v>
                </c:pt>
                <c:pt idx="10639">
                  <c:v>129</c:v>
                </c:pt>
                <c:pt idx="10640">
                  <c:v>128</c:v>
                </c:pt>
                <c:pt idx="10641">
                  <c:v>138</c:v>
                </c:pt>
                <c:pt idx="10642">
                  <c:v>133</c:v>
                </c:pt>
                <c:pt idx="10643">
                  <c:v>137</c:v>
                </c:pt>
                <c:pt idx="10644">
                  <c:v>142</c:v>
                </c:pt>
                <c:pt idx="10645">
                  <c:v>141</c:v>
                </c:pt>
                <c:pt idx="10646">
                  <c:v>144</c:v>
                </c:pt>
                <c:pt idx="10647">
                  <c:v>140</c:v>
                </c:pt>
                <c:pt idx="10648">
                  <c:v>136</c:v>
                </c:pt>
                <c:pt idx="10649">
                  <c:v>137</c:v>
                </c:pt>
                <c:pt idx="10650">
                  <c:v>145</c:v>
                </c:pt>
                <c:pt idx="10651">
                  <c:v>144</c:v>
                </c:pt>
                <c:pt idx="10652">
                  <c:v>140</c:v>
                </c:pt>
                <c:pt idx="10653">
                  <c:v>143</c:v>
                </c:pt>
                <c:pt idx="10654">
                  <c:v>140</c:v>
                </c:pt>
                <c:pt idx="10655">
                  <c:v>139</c:v>
                </c:pt>
                <c:pt idx="10656">
                  <c:v>135</c:v>
                </c:pt>
                <c:pt idx="10657">
                  <c:v>133</c:v>
                </c:pt>
                <c:pt idx="10658">
                  <c:v>134</c:v>
                </c:pt>
                <c:pt idx="10659">
                  <c:v>130</c:v>
                </c:pt>
                <c:pt idx="10660">
                  <c:v>128</c:v>
                </c:pt>
                <c:pt idx="10661">
                  <c:v>124</c:v>
                </c:pt>
                <c:pt idx="10662">
                  <c:v>124</c:v>
                </c:pt>
                <c:pt idx="10663">
                  <c:v>126</c:v>
                </c:pt>
                <c:pt idx="10664">
                  <c:v>125</c:v>
                </c:pt>
                <c:pt idx="10665">
                  <c:v>123</c:v>
                </c:pt>
                <c:pt idx="10666">
                  <c:v>126</c:v>
                </c:pt>
                <c:pt idx="10667">
                  <c:v>125</c:v>
                </c:pt>
                <c:pt idx="10668">
                  <c:v>125</c:v>
                </c:pt>
                <c:pt idx="10669">
                  <c:v>122</c:v>
                </c:pt>
                <c:pt idx="10670">
                  <c:v>121</c:v>
                </c:pt>
                <c:pt idx="10671">
                  <c:v>122</c:v>
                </c:pt>
                <c:pt idx="10672">
                  <c:v>123</c:v>
                </c:pt>
                <c:pt idx="10673">
                  <c:v>122</c:v>
                </c:pt>
                <c:pt idx="10674">
                  <c:v>124</c:v>
                </c:pt>
                <c:pt idx="10675">
                  <c:v>122</c:v>
                </c:pt>
                <c:pt idx="10676">
                  <c:v>120</c:v>
                </c:pt>
                <c:pt idx="10677">
                  <c:v>119</c:v>
                </c:pt>
                <c:pt idx="10678">
                  <c:v>123</c:v>
                </c:pt>
                <c:pt idx="10679">
                  <c:v>124</c:v>
                </c:pt>
                <c:pt idx="10680">
                  <c:v>123</c:v>
                </c:pt>
                <c:pt idx="10681">
                  <c:v>123</c:v>
                </c:pt>
                <c:pt idx="10682">
                  <c:v>125</c:v>
                </c:pt>
                <c:pt idx="10683">
                  <c:v>120</c:v>
                </c:pt>
                <c:pt idx="10684">
                  <c:v>118</c:v>
                </c:pt>
                <c:pt idx="10685">
                  <c:v>116</c:v>
                </c:pt>
                <c:pt idx="10686">
                  <c:v>113</c:v>
                </c:pt>
                <c:pt idx="10687">
                  <c:v>115</c:v>
                </c:pt>
                <c:pt idx="10688">
                  <c:v>121</c:v>
                </c:pt>
                <c:pt idx="10689">
                  <c:v>120</c:v>
                </c:pt>
                <c:pt idx="10690">
                  <c:v>124</c:v>
                </c:pt>
                <c:pt idx="10693">
                  <c:v>112</c:v>
                </c:pt>
                <c:pt idx="10694">
                  <c:v>117</c:v>
                </c:pt>
                <c:pt idx="10695">
                  <c:v>114</c:v>
                </c:pt>
                <c:pt idx="10698">
                  <c:v>117</c:v>
                </c:pt>
                <c:pt idx="10699">
                  <c:v>119</c:v>
                </c:pt>
                <c:pt idx="10700">
                  <c:v>116</c:v>
                </c:pt>
                <c:pt idx="10701">
                  <c:v>117</c:v>
                </c:pt>
                <c:pt idx="10702">
                  <c:v>111</c:v>
                </c:pt>
                <c:pt idx="10703">
                  <c:v>112</c:v>
                </c:pt>
                <c:pt idx="10704">
                  <c:v>116</c:v>
                </c:pt>
                <c:pt idx="10705">
                  <c:v>120</c:v>
                </c:pt>
                <c:pt idx="10706">
                  <c:v>122</c:v>
                </c:pt>
                <c:pt idx="10707">
                  <c:v>121</c:v>
                </c:pt>
                <c:pt idx="10708">
                  <c:v>123</c:v>
                </c:pt>
                <c:pt idx="10709">
                  <c:v>118</c:v>
                </c:pt>
                <c:pt idx="10710">
                  <c:v>116</c:v>
                </c:pt>
                <c:pt idx="10711">
                  <c:v>120</c:v>
                </c:pt>
                <c:pt idx="10712">
                  <c:v>130</c:v>
                </c:pt>
                <c:pt idx="10713">
                  <c:v>128</c:v>
                </c:pt>
                <c:pt idx="10714">
                  <c:v>125</c:v>
                </c:pt>
                <c:pt idx="10715">
                  <c:v>123</c:v>
                </c:pt>
                <c:pt idx="10716">
                  <c:v>126</c:v>
                </c:pt>
                <c:pt idx="10717">
                  <c:v>121</c:v>
                </c:pt>
                <c:pt idx="10718">
                  <c:v>118</c:v>
                </c:pt>
                <c:pt idx="10719">
                  <c:v>120</c:v>
                </c:pt>
                <c:pt idx="10720">
                  <c:v>111</c:v>
                </c:pt>
                <c:pt idx="10721">
                  <c:v>109</c:v>
                </c:pt>
                <c:pt idx="10722">
                  <c:v>104</c:v>
                </c:pt>
                <c:pt idx="10723">
                  <c:v>100</c:v>
                </c:pt>
                <c:pt idx="10724">
                  <c:v>102</c:v>
                </c:pt>
                <c:pt idx="10725">
                  <c:v>100</c:v>
                </c:pt>
                <c:pt idx="10726">
                  <c:v>99</c:v>
                </c:pt>
                <c:pt idx="10727">
                  <c:v>95</c:v>
                </c:pt>
                <c:pt idx="10728">
                  <c:v>95</c:v>
                </c:pt>
                <c:pt idx="10729">
                  <c:v>95</c:v>
                </c:pt>
                <c:pt idx="10730">
                  <c:v>97.000000000000014</c:v>
                </c:pt>
                <c:pt idx="10731">
                  <c:v>102</c:v>
                </c:pt>
                <c:pt idx="10732">
                  <c:v>101</c:v>
                </c:pt>
                <c:pt idx="10733">
                  <c:v>99</c:v>
                </c:pt>
                <c:pt idx="10734">
                  <c:v>98</c:v>
                </c:pt>
                <c:pt idx="10735">
                  <c:v>106</c:v>
                </c:pt>
                <c:pt idx="10736">
                  <c:v>111</c:v>
                </c:pt>
                <c:pt idx="10737">
                  <c:v>112</c:v>
                </c:pt>
                <c:pt idx="10738">
                  <c:v>108</c:v>
                </c:pt>
                <c:pt idx="10739">
                  <c:v>109</c:v>
                </c:pt>
                <c:pt idx="10740">
                  <c:v>112</c:v>
                </c:pt>
                <c:pt idx="10741">
                  <c:v>112</c:v>
                </c:pt>
                <c:pt idx="10742">
                  <c:v>114</c:v>
                </c:pt>
                <c:pt idx="10743">
                  <c:v>111</c:v>
                </c:pt>
                <c:pt idx="10744">
                  <c:v>113</c:v>
                </c:pt>
                <c:pt idx="10745">
                  <c:v>109</c:v>
                </c:pt>
                <c:pt idx="10746">
                  <c:v>106</c:v>
                </c:pt>
                <c:pt idx="10747">
                  <c:v>102</c:v>
                </c:pt>
                <c:pt idx="10748">
                  <c:v>103</c:v>
                </c:pt>
                <c:pt idx="10749">
                  <c:v>104</c:v>
                </c:pt>
                <c:pt idx="10750">
                  <c:v>105</c:v>
                </c:pt>
                <c:pt idx="10751">
                  <c:v>107</c:v>
                </c:pt>
                <c:pt idx="10752">
                  <c:v>107</c:v>
                </c:pt>
                <c:pt idx="10753">
                  <c:v>108</c:v>
                </c:pt>
                <c:pt idx="10754">
                  <c:v>106</c:v>
                </c:pt>
                <c:pt idx="10755">
                  <c:v>105</c:v>
                </c:pt>
                <c:pt idx="10756">
                  <c:v>105</c:v>
                </c:pt>
                <c:pt idx="10757">
                  <c:v>104</c:v>
                </c:pt>
                <c:pt idx="10758">
                  <c:v>102</c:v>
                </c:pt>
                <c:pt idx="10759">
                  <c:v>105</c:v>
                </c:pt>
                <c:pt idx="10760">
                  <c:v>104</c:v>
                </c:pt>
                <c:pt idx="10761">
                  <c:v>104</c:v>
                </c:pt>
                <c:pt idx="10764">
                  <c:v>107</c:v>
                </c:pt>
                <c:pt idx="10765">
                  <c:v>111</c:v>
                </c:pt>
                <c:pt idx="10766">
                  <c:v>109</c:v>
                </c:pt>
                <c:pt idx="10767">
                  <c:v>108</c:v>
                </c:pt>
                <c:pt idx="10768">
                  <c:v>115</c:v>
                </c:pt>
                <c:pt idx="10769">
                  <c:v>114</c:v>
                </c:pt>
                <c:pt idx="10770">
                  <c:v>114</c:v>
                </c:pt>
                <c:pt idx="10771">
                  <c:v>111</c:v>
                </c:pt>
                <c:pt idx="10772">
                  <c:v>111</c:v>
                </c:pt>
                <c:pt idx="10773">
                  <c:v>111</c:v>
                </c:pt>
                <c:pt idx="10774">
                  <c:v>112</c:v>
                </c:pt>
                <c:pt idx="10775">
                  <c:v>110</c:v>
                </c:pt>
                <c:pt idx="10776">
                  <c:v>113</c:v>
                </c:pt>
                <c:pt idx="10777">
                  <c:v>114</c:v>
                </c:pt>
                <c:pt idx="10778">
                  <c:v>116</c:v>
                </c:pt>
                <c:pt idx="10779">
                  <c:v>116</c:v>
                </c:pt>
                <c:pt idx="10780">
                  <c:v>116</c:v>
                </c:pt>
                <c:pt idx="10781">
                  <c:v>116</c:v>
                </c:pt>
                <c:pt idx="10782">
                  <c:v>116</c:v>
                </c:pt>
                <c:pt idx="10783">
                  <c:v>113</c:v>
                </c:pt>
                <c:pt idx="10784">
                  <c:v>112</c:v>
                </c:pt>
                <c:pt idx="10785">
                  <c:v>116</c:v>
                </c:pt>
                <c:pt idx="10786">
                  <c:v>119</c:v>
                </c:pt>
                <c:pt idx="10787">
                  <c:v>123</c:v>
                </c:pt>
                <c:pt idx="10788">
                  <c:v>121</c:v>
                </c:pt>
                <c:pt idx="10789">
                  <c:v>120</c:v>
                </c:pt>
                <c:pt idx="10790">
                  <c:v>120</c:v>
                </c:pt>
                <c:pt idx="10791">
                  <c:v>120</c:v>
                </c:pt>
                <c:pt idx="10792">
                  <c:v>126</c:v>
                </c:pt>
                <c:pt idx="10793">
                  <c:v>130</c:v>
                </c:pt>
                <c:pt idx="10794">
                  <c:v>127</c:v>
                </c:pt>
                <c:pt idx="10795">
                  <c:v>128</c:v>
                </c:pt>
                <c:pt idx="10796">
                  <c:v>127</c:v>
                </c:pt>
                <c:pt idx="10797">
                  <c:v>120</c:v>
                </c:pt>
                <c:pt idx="10799">
                  <c:v>120</c:v>
                </c:pt>
                <c:pt idx="10800">
                  <c:v>119</c:v>
                </c:pt>
                <c:pt idx="10801">
                  <c:v>120</c:v>
                </c:pt>
                <c:pt idx="10802">
                  <c:v>116</c:v>
                </c:pt>
                <c:pt idx="10803">
                  <c:v>115</c:v>
                </c:pt>
                <c:pt idx="10804">
                  <c:v>115</c:v>
                </c:pt>
                <c:pt idx="10805">
                  <c:v>114</c:v>
                </c:pt>
                <c:pt idx="10806">
                  <c:v>114</c:v>
                </c:pt>
                <c:pt idx="10807">
                  <c:v>114</c:v>
                </c:pt>
                <c:pt idx="10808">
                  <c:v>118</c:v>
                </c:pt>
                <c:pt idx="10809">
                  <c:v>117</c:v>
                </c:pt>
                <c:pt idx="10810">
                  <c:v>112</c:v>
                </c:pt>
                <c:pt idx="10811">
                  <c:v>114</c:v>
                </c:pt>
                <c:pt idx="10812">
                  <c:v>112</c:v>
                </c:pt>
                <c:pt idx="10813">
                  <c:v>109</c:v>
                </c:pt>
                <c:pt idx="10814">
                  <c:v>110</c:v>
                </c:pt>
                <c:pt idx="10815">
                  <c:v>108</c:v>
                </c:pt>
                <c:pt idx="10816">
                  <c:v>111</c:v>
                </c:pt>
                <c:pt idx="10817">
                  <c:v>121</c:v>
                </c:pt>
                <c:pt idx="10818">
                  <c:v>124</c:v>
                </c:pt>
                <c:pt idx="10819">
                  <c:v>121</c:v>
                </c:pt>
                <c:pt idx="10820">
                  <c:v>120</c:v>
                </c:pt>
                <c:pt idx="10821">
                  <c:v>121</c:v>
                </c:pt>
                <c:pt idx="10822">
                  <c:v>124</c:v>
                </c:pt>
                <c:pt idx="10823">
                  <c:v>122</c:v>
                </c:pt>
                <c:pt idx="10824">
                  <c:v>121</c:v>
                </c:pt>
                <c:pt idx="10825">
                  <c:v>120</c:v>
                </c:pt>
                <c:pt idx="10826">
                  <c:v>116</c:v>
                </c:pt>
                <c:pt idx="10827">
                  <c:v>116</c:v>
                </c:pt>
                <c:pt idx="10828">
                  <c:v>117</c:v>
                </c:pt>
                <c:pt idx="10829">
                  <c:v>115</c:v>
                </c:pt>
                <c:pt idx="10830">
                  <c:v>115</c:v>
                </c:pt>
                <c:pt idx="10831">
                  <c:v>125</c:v>
                </c:pt>
                <c:pt idx="10832">
                  <c:v>122</c:v>
                </c:pt>
                <c:pt idx="10833">
                  <c:v>122</c:v>
                </c:pt>
                <c:pt idx="10834">
                  <c:v>118</c:v>
                </c:pt>
                <c:pt idx="10835">
                  <c:v>114</c:v>
                </c:pt>
                <c:pt idx="10836">
                  <c:v>120</c:v>
                </c:pt>
                <c:pt idx="10837">
                  <c:v>120</c:v>
                </c:pt>
                <c:pt idx="10838">
                  <c:v>123</c:v>
                </c:pt>
                <c:pt idx="10839">
                  <c:v>125</c:v>
                </c:pt>
                <c:pt idx="10840">
                  <c:v>122</c:v>
                </c:pt>
                <c:pt idx="10841">
                  <c:v>121</c:v>
                </c:pt>
                <c:pt idx="10842">
                  <c:v>119</c:v>
                </c:pt>
                <c:pt idx="10843">
                  <c:v>121</c:v>
                </c:pt>
                <c:pt idx="10844">
                  <c:v>121</c:v>
                </c:pt>
                <c:pt idx="10845">
                  <c:v>122</c:v>
                </c:pt>
                <c:pt idx="10846">
                  <c:v>121</c:v>
                </c:pt>
                <c:pt idx="10847">
                  <c:v>122</c:v>
                </c:pt>
                <c:pt idx="10848">
                  <c:v>120</c:v>
                </c:pt>
                <c:pt idx="10849">
                  <c:v>122</c:v>
                </c:pt>
                <c:pt idx="10850">
                  <c:v>120</c:v>
                </c:pt>
                <c:pt idx="10851">
                  <c:v>118</c:v>
                </c:pt>
                <c:pt idx="10852">
                  <c:v>121</c:v>
                </c:pt>
                <c:pt idx="10853">
                  <c:v>118</c:v>
                </c:pt>
                <c:pt idx="10854">
                  <c:v>115</c:v>
                </c:pt>
                <c:pt idx="10855">
                  <c:v>115</c:v>
                </c:pt>
                <c:pt idx="10856">
                  <c:v>112</c:v>
                </c:pt>
                <c:pt idx="10857">
                  <c:v>113</c:v>
                </c:pt>
                <c:pt idx="10858">
                  <c:v>114</c:v>
                </c:pt>
                <c:pt idx="10859">
                  <c:v>115</c:v>
                </c:pt>
                <c:pt idx="10860">
                  <c:v>113</c:v>
                </c:pt>
                <c:pt idx="10861">
                  <c:v>117</c:v>
                </c:pt>
                <c:pt idx="10862">
                  <c:v>115</c:v>
                </c:pt>
                <c:pt idx="10863">
                  <c:v>113</c:v>
                </c:pt>
                <c:pt idx="10864">
                  <c:v>116</c:v>
                </c:pt>
                <c:pt idx="10865">
                  <c:v>118</c:v>
                </c:pt>
                <c:pt idx="10866">
                  <c:v>119</c:v>
                </c:pt>
                <c:pt idx="10867">
                  <c:v>118</c:v>
                </c:pt>
                <c:pt idx="10868">
                  <c:v>118</c:v>
                </c:pt>
                <c:pt idx="10869">
                  <c:v>117</c:v>
                </c:pt>
                <c:pt idx="10870">
                  <c:v>119</c:v>
                </c:pt>
                <c:pt idx="10871">
                  <c:v>116</c:v>
                </c:pt>
                <c:pt idx="10872">
                  <c:v>119</c:v>
                </c:pt>
                <c:pt idx="10873">
                  <c:v>116</c:v>
                </c:pt>
                <c:pt idx="10874">
                  <c:v>119</c:v>
                </c:pt>
                <c:pt idx="10875">
                  <c:v>119</c:v>
                </c:pt>
                <c:pt idx="10876">
                  <c:v>117</c:v>
                </c:pt>
                <c:pt idx="10877">
                  <c:v>115</c:v>
                </c:pt>
                <c:pt idx="10878">
                  <c:v>114</c:v>
                </c:pt>
                <c:pt idx="10879">
                  <c:v>110</c:v>
                </c:pt>
                <c:pt idx="10880">
                  <c:v>112</c:v>
                </c:pt>
                <c:pt idx="10881">
                  <c:v>110</c:v>
                </c:pt>
                <c:pt idx="10882">
                  <c:v>111</c:v>
                </c:pt>
                <c:pt idx="10883">
                  <c:v>113</c:v>
                </c:pt>
                <c:pt idx="10884">
                  <c:v>110</c:v>
                </c:pt>
                <c:pt idx="10885">
                  <c:v>109</c:v>
                </c:pt>
                <c:pt idx="10886">
                  <c:v>109</c:v>
                </c:pt>
                <c:pt idx="10887">
                  <c:v>112</c:v>
                </c:pt>
                <c:pt idx="10888">
                  <c:v>114</c:v>
                </c:pt>
                <c:pt idx="10889">
                  <c:v>115</c:v>
                </c:pt>
                <c:pt idx="10890">
                  <c:v>114</c:v>
                </c:pt>
                <c:pt idx="10891">
                  <c:v>115</c:v>
                </c:pt>
                <c:pt idx="10892">
                  <c:v>113</c:v>
                </c:pt>
                <c:pt idx="10893">
                  <c:v>115</c:v>
                </c:pt>
                <c:pt idx="10894">
                  <c:v>114</c:v>
                </c:pt>
                <c:pt idx="10895">
                  <c:v>117</c:v>
                </c:pt>
                <c:pt idx="10896">
                  <c:v>114</c:v>
                </c:pt>
                <c:pt idx="10897">
                  <c:v>111</c:v>
                </c:pt>
                <c:pt idx="10898">
                  <c:v>115</c:v>
                </c:pt>
                <c:pt idx="10899">
                  <c:v>115</c:v>
                </c:pt>
                <c:pt idx="10900">
                  <c:v>113</c:v>
                </c:pt>
                <c:pt idx="10901">
                  <c:v>113</c:v>
                </c:pt>
                <c:pt idx="10902">
                  <c:v>115</c:v>
                </c:pt>
                <c:pt idx="10903">
                  <c:v>115</c:v>
                </c:pt>
                <c:pt idx="10904">
                  <c:v>118</c:v>
                </c:pt>
                <c:pt idx="10905">
                  <c:v>115</c:v>
                </c:pt>
                <c:pt idx="10906">
                  <c:v>116</c:v>
                </c:pt>
                <c:pt idx="10907">
                  <c:v>114</c:v>
                </c:pt>
                <c:pt idx="10908">
                  <c:v>113</c:v>
                </c:pt>
                <c:pt idx="10909">
                  <c:v>116</c:v>
                </c:pt>
                <c:pt idx="10910">
                  <c:v>118</c:v>
                </c:pt>
                <c:pt idx="10911">
                  <c:v>122</c:v>
                </c:pt>
                <c:pt idx="10912">
                  <c:v>134</c:v>
                </c:pt>
                <c:pt idx="10913">
                  <c:v>138</c:v>
                </c:pt>
                <c:pt idx="10914">
                  <c:v>130</c:v>
                </c:pt>
                <c:pt idx="10915">
                  <c:v>129</c:v>
                </c:pt>
                <c:pt idx="10916">
                  <c:v>122</c:v>
                </c:pt>
                <c:pt idx="10917">
                  <c:v>122</c:v>
                </c:pt>
                <c:pt idx="10918">
                  <c:v>121</c:v>
                </c:pt>
                <c:pt idx="10919">
                  <c:v>118</c:v>
                </c:pt>
                <c:pt idx="10920">
                  <c:v>122</c:v>
                </c:pt>
                <c:pt idx="10921">
                  <c:v>125</c:v>
                </c:pt>
                <c:pt idx="10922">
                  <c:v>127</c:v>
                </c:pt>
                <c:pt idx="10923">
                  <c:v>127</c:v>
                </c:pt>
                <c:pt idx="10924">
                  <c:v>127</c:v>
                </c:pt>
                <c:pt idx="10925">
                  <c:v>136</c:v>
                </c:pt>
                <c:pt idx="10926">
                  <c:v>134</c:v>
                </c:pt>
                <c:pt idx="10927">
                  <c:v>135</c:v>
                </c:pt>
                <c:pt idx="10928">
                  <c:v>137</c:v>
                </c:pt>
                <c:pt idx="10929">
                  <c:v>141</c:v>
                </c:pt>
                <c:pt idx="10930">
                  <c:v>146</c:v>
                </c:pt>
                <c:pt idx="10931">
                  <c:v>142</c:v>
                </c:pt>
                <c:pt idx="10932">
                  <c:v>144</c:v>
                </c:pt>
                <c:pt idx="10933">
                  <c:v>145</c:v>
                </c:pt>
                <c:pt idx="10934">
                  <c:v>145</c:v>
                </c:pt>
                <c:pt idx="10935">
                  <c:v>148</c:v>
                </c:pt>
                <c:pt idx="10936">
                  <c:v>147</c:v>
                </c:pt>
                <c:pt idx="10937">
                  <c:v>146</c:v>
                </c:pt>
                <c:pt idx="10938">
                  <c:v>141</c:v>
                </c:pt>
                <c:pt idx="10939">
                  <c:v>141</c:v>
                </c:pt>
                <c:pt idx="10940">
                  <c:v>143</c:v>
                </c:pt>
                <c:pt idx="10941">
                  <c:v>146</c:v>
                </c:pt>
                <c:pt idx="10942">
                  <c:v>144</c:v>
                </c:pt>
                <c:pt idx="10943">
                  <c:v>142</c:v>
                </c:pt>
                <c:pt idx="10944">
                  <c:v>143</c:v>
                </c:pt>
                <c:pt idx="10945">
                  <c:v>141</c:v>
                </c:pt>
                <c:pt idx="10946">
                  <c:v>139</c:v>
                </c:pt>
                <c:pt idx="10947">
                  <c:v>142</c:v>
                </c:pt>
                <c:pt idx="10948">
                  <c:v>146</c:v>
                </c:pt>
                <c:pt idx="10949">
                  <c:v>142</c:v>
                </c:pt>
                <c:pt idx="10950">
                  <c:v>135</c:v>
                </c:pt>
                <c:pt idx="10951">
                  <c:v>134</c:v>
                </c:pt>
                <c:pt idx="10953">
                  <c:v>149</c:v>
                </c:pt>
                <c:pt idx="10954">
                  <c:v>147</c:v>
                </c:pt>
                <c:pt idx="10955">
                  <c:v>146</c:v>
                </c:pt>
                <c:pt idx="10956">
                  <c:v>146</c:v>
                </c:pt>
                <c:pt idx="10958">
                  <c:v>144</c:v>
                </c:pt>
                <c:pt idx="10959">
                  <c:v>142</c:v>
                </c:pt>
                <c:pt idx="10960">
                  <c:v>147</c:v>
                </c:pt>
                <c:pt idx="10961">
                  <c:v>146</c:v>
                </c:pt>
                <c:pt idx="10962">
                  <c:v>148</c:v>
                </c:pt>
                <c:pt idx="10963">
                  <c:v>148</c:v>
                </c:pt>
                <c:pt idx="10964">
                  <c:v>148</c:v>
                </c:pt>
                <c:pt idx="10965">
                  <c:v>146</c:v>
                </c:pt>
                <c:pt idx="10966">
                  <c:v>145</c:v>
                </c:pt>
                <c:pt idx="10967">
                  <c:v>144</c:v>
                </c:pt>
                <c:pt idx="10968">
                  <c:v>144</c:v>
                </c:pt>
                <c:pt idx="10969">
                  <c:v>144</c:v>
                </c:pt>
                <c:pt idx="10970">
                  <c:v>147</c:v>
                </c:pt>
                <c:pt idx="10971">
                  <c:v>145</c:v>
                </c:pt>
                <c:pt idx="10972">
                  <c:v>146</c:v>
                </c:pt>
                <c:pt idx="10973">
                  <c:v>147</c:v>
                </c:pt>
                <c:pt idx="10974">
                  <c:v>149</c:v>
                </c:pt>
                <c:pt idx="10975">
                  <c:v>150</c:v>
                </c:pt>
                <c:pt idx="10976">
                  <c:v>149</c:v>
                </c:pt>
                <c:pt idx="10977">
                  <c:v>150</c:v>
                </c:pt>
                <c:pt idx="10978">
                  <c:v>141</c:v>
                </c:pt>
                <c:pt idx="10979">
                  <c:v>144</c:v>
                </c:pt>
                <c:pt idx="10980">
                  <c:v>146</c:v>
                </c:pt>
                <c:pt idx="10981">
                  <c:v>147</c:v>
                </c:pt>
                <c:pt idx="10982">
                  <c:v>161</c:v>
                </c:pt>
                <c:pt idx="10983">
                  <c:v>165</c:v>
                </c:pt>
                <c:pt idx="10984">
                  <c:v>165</c:v>
                </c:pt>
                <c:pt idx="10985">
                  <c:v>161</c:v>
                </c:pt>
                <c:pt idx="10986">
                  <c:v>165</c:v>
                </c:pt>
                <c:pt idx="10987">
                  <c:v>168</c:v>
                </c:pt>
                <c:pt idx="10988">
                  <c:v>173</c:v>
                </c:pt>
                <c:pt idx="10989">
                  <c:v>171</c:v>
                </c:pt>
                <c:pt idx="10990">
                  <c:v>165</c:v>
                </c:pt>
                <c:pt idx="10991">
                  <c:v>164</c:v>
                </c:pt>
                <c:pt idx="10992">
                  <c:v>164</c:v>
                </c:pt>
                <c:pt idx="10993">
                  <c:v>170</c:v>
                </c:pt>
                <c:pt idx="10994">
                  <c:v>175</c:v>
                </c:pt>
                <c:pt idx="10995">
                  <c:v>172</c:v>
                </c:pt>
                <c:pt idx="10996">
                  <c:v>179</c:v>
                </c:pt>
                <c:pt idx="10997">
                  <c:v>168</c:v>
                </c:pt>
                <c:pt idx="10998">
                  <c:v>166</c:v>
                </c:pt>
                <c:pt idx="10999">
                  <c:v>149</c:v>
                </c:pt>
                <c:pt idx="11000">
                  <c:v>162</c:v>
                </c:pt>
                <c:pt idx="11001">
                  <c:v>159</c:v>
                </c:pt>
                <c:pt idx="11002">
                  <c:v>160</c:v>
                </c:pt>
                <c:pt idx="11003">
                  <c:v>168</c:v>
                </c:pt>
                <c:pt idx="11004">
                  <c:v>156</c:v>
                </c:pt>
                <c:pt idx="11005">
                  <c:v>152</c:v>
                </c:pt>
                <c:pt idx="11006">
                  <c:v>154</c:v>
                </c:pt>
                <c:pt idx="11007">
                  <c:v>166</c:v>
                </c:pt>
                <c:pt idx="11008">
                  <c:v>163</c:v>
                </c:pt>
                <c:pt idx="11009">
                  <c:v>160</c:v>
                </c:pt>
                <c:pt idx="11010">
                  <c:v>155</c:v>
                </c:pt>
                <c:pt idx="11011">
                  <c:v>158</c:v>
                </c:pt>
                <c:pt idx="11012">
                  <c:v>155</c:v>
                </c:pt>
                <c:pt idx="11013">
                  <c:v>160</c:v>
                </c:pt>
                <c:pt idx="11014">
                  <c:v>160</c:v>
                </c:pt>
                <c:pt idx="11015">
                  <c:v>157</c:v>
                </c:pt>
                <c:pt idx="11016">
                  <c:v>155</c:v>
                </c:pt>
                <c:pt idx="11017">
                  <c:v>154</c:v>
                </c:pt>
                <c:pt idx="11018">
                  <c:v>155</c:v>
                </c:pt>
                <c:pt idx="11019">
                  <c:v>156</c:v>
                </c:pt>
                <c:pt idx="11020">
                  <c:v>153</c:v>
                </c:pt>
                <c:pt idx="11021">
                  <c:v>149</c:v>
                </c:pt>
                <c:pt idx="11022">
                  <c:v>157</c:v>
                </c:pt>
                <c:pt idx="11023">
                  <c:v>158</c:v>
                </c:pt>
                <c:pt idx="11024">
                  <c:v>168</c:v>
                </c:pt>
                <c:pt idx="11025">
                  <c:v>171</c:v>
                </c:pt>
                <c:pt idx="11026">
                  <c:v>165</c:v>
                </c:pt>
                <c:pt idx="11027">
                  <c:v>170</c:v>
                </c:pt>
                <c:pt idx="11028">
                  <c:v>169</c:v>
                </c:pt>
                <c:pt idx="11029">
                  <c:v>165</c:v>
                </c:pt>
                <c:pt idx="11030">
                  <c:v>161</c:v>
                </c:pt>
                <c:pt idx="11031">
                  <c:v>166</c:v>
                </c:pt>
                <c:pt idx="11034">
                  <c:v>162</c:v>
                </c:pt>
                <c:pt idx="11035">
                  <c:v>164</c:v>
                </c:pt>
                <c:pt idx="11036">
                  <c:v>167</c:v>
                </c:pt>
                <c:pt idx="11037">
                  <c:v>168</c:v>
                </c:pt>
                <c:pt idx="11038">
                  <c:v>173</c:v>
                </c:pt>
                <c:pt idx="11039">
                  <c:v>175</c:v>
                </c:pt>
                <c:pt idx="11040">
                  <c:v>180</c:v>
                </c:pt>
                <c:pt idx="11041">
                  <c:v>183</c:v>
                </c:pt>
                <c:pt idx="11042">
                  <c:v>189</c:v>
                </c:pt>
                <c:pt idx="11043">
                  <c:v>187</c:v>
                </c:pt>
                <c:pt idx="11044">
                  <c:v>193</c:v>
                </c:pt>
                <c:pt idx="11045">
                  <c:v>197</c:v>
                </c:pt>
                <c:pt idx="11046">
                  <c:v>190</c:v>
                </c:pt>
                <c:pt idx="11047">
                  <c:v>203</c:v>
                </c:pt>
                <c:pt idx="11048">
                  <c:v>208</c:v>
                </c:pt>
                <c:pt idx="11049">
                  <c:v>204</c:v>
                </c:pt>
                <c:pt idx="11050">
                  <c:v>206</c:v>
                </c:pt>
                <c:pt idx="11051">
                  <c:v>198</c:v>
                </c:pt>
                <c:pt idx="11052">
                  <c:v>198</c:v>
                </c:pt>
                <c:pt idx="11053">
                  <c:v>193</c:v>
                </c:pt>
                <c:pt idx="11054">
                  <c:v>207</c:v>
                </c:pt>
                <c:pt idx="11055">
                  <c:v>201</c:v>
                </c:pt>
                <c:pt idx="11056">
                  <c:v>206</c:v>
                </c:pt>
                <c:pt idx="11057">
                  <c:v>212</c:v>
                </c:pt>
                <c:pt idx="11058">
                  <c:v>214</c:v>
                </c:pt>
                <c:pt idx="11059">
                  <c:v>214</c:v>
                </c:pt>
                <c:pt idx="11060">
                  <c:v>217</c:v>
                </c:pt>
                <c:pt idx="11061">
                  <c:v>211</c:v>
                </c:pt>
                <c:pt idx="11062">
                  <c:v>203</c:v>
                </c:pt>
                <c:pt idx="11063">
                  <c:v>209</c:v>
                </c:pt>
                <c:pt idx="11064">
                  <c:v>212</c:v>
                </c:pt>
                <c:pt idx="11065">
                  <c:v>213</c:v>
                </c:pt>
                <c:pt idx="11066">
                  <c:v>215</c:v>
                </c:pt>
                <c:pt idx="11067">
                  <c:v>224</c:v>
                </c:pt>
                <c:pt idx="11068">
                  <c:v>223.00000000000011</c:v>
                </c:pt>
                <c:pt idx="11069">
                  <c:v>217</c:v>
                </c:pt>
                <c:pt idx="11070">
                  <c:v>218</c:v>
                </c:pt>
                <c:pt idx="11071">
                  <c:v>217</c:v>
                </c:pt>
                <c:pt idx="11072">
                  <c:v>246</c:v>
                </c:pt>
                <c:pt idx="11073">
                  <c:v>248.00000000000011</c:v>
                </c:pt>
                <c:pt idx="11074">
                  <c:v>251.99999999999989</c:v>
                </c:pt>
                <c:pt idx="11075">
                  <c:v>221</c:v>
                </c:pt>
                <c:pt idx="11076">
                  <c:v>222</c:v>
                </c:pt>
                <c:pt idx="11077">
                  <c:v>210</c:v>
                </c:pt>
                <c:pt idx="11078">
                  <c:v>212</c:v>
                </c:pt>
                <c:pt idx="11079">
                  <c:v>210</c:v>
                </c:pt>
                <c:pt idx="11080">
                  <c:v>207</c:v>
                </c:pt>
                <c:pt idx="11081">
                  <c:v>211</c:v>
                </c:pt>
                <c:pt idx="11082">
                  <c:v>218</c:v>
                </c:pt>
                <c:pt idx="11083">
                  <c:v>214</c:v>
                </c:pt>
                <c:pt idx="11084">
                  <c:v>209</c:v>
                </c:pt>
                <c:pt idx="11085">
                  <c:v>205</c:v>
                </c:pt>
                <c:pt idx="11086">
                  <c:v>205</c:v>
                </c:pt>
                <c:pt idx="11087">
                  <c:v>185</c:v>
                </c:pt>
                <c:pt idx="11088">
                  <c:v>206</c:v>
                </c:pt>
                <c:pt idx="11089">
                  <c:v>210</c:v>
                </c:pt>
                <c:pt idx="11090">
                  <c:v>207</c:v>
                </c:pt>
                <c:pt idx="11091">
                  <c:v>215</c:v>
                </c:pt>
                <c:pt idx="11092">
                  <c:v>216</c:v>
                </c:pt>
                <c:pt idx="11093">
                  <c:v>212</c:v>
                </c:pt>
                <c:pt idx="11094">
                  <c:v>230</c:v>
                </c:pt>
                <c:pt idx="11095">
                  <c:v>218</c:v>
                </c:pt>
                <c:pt idx="11096">
                  <c:v>230</c:v>
                </c:pt>
                <c:pt idx="11097">
                  <c:v>233</c:v>
                </c:pt>
                <c:pt idx="11098">
                  <c:v>233</c:v>
                </c:pt>
                <c:pt idx="11099">
                  <c:v>226</c:v>
                </c:pt>
                <c:pt idx="11100">
                  <c:v>228</c:v>
                </c:pt>
                <c:pt idx="11101">
                  <c:v>237</c:v>
                </c:pt>
                <c:pt idx="11102">
                  <c:v>249</c:v>
                </c:pt>
                <c:pt idx="11103">
                  <c:v>244</c:v>
                </c:pt>
                <c:pt idx="11104">
                  <c:v>248</c:v>
                </c:pt>
                <c:pt idx="11105">
                  <c:v>259</c:v>
                </c:pt>
                <c:pt idx="11106">
                  <c:v>246</c:v>
                </c:pt>
                <c:pt idx="11107">
                  <c:v>250</c:v>
                </c:pt>
                <c:pt idx="11108">
                  <c:v>230</c:v>
                </c:pt>
                <c:pt idx="11109">
                  <c:v>230</c:v>
                </c:pt>
                <c:pt idx="11110">
                  <c:v>229</c:v>
                </c:pt>
                <c:pt idx="11111">
                  <c:v>218.99999999999989</c:v>
                </c:pt>
                <c:pt idx="11112">
                  <c:v>228</c:v>
                </c:pt>
                <c:pt idx="11113">
                  <c:v>221</c:v>
                </c:pt>
                <c:pt idx="11114">
                  <c:v>224</c:v>
                </c:pt>
                <c:pt idx="11115">
                  <c:v>218</c:v>
                </c:pt>
                <c:pt idx="11116">
                  <c:v>207</c:v>
                </c:pt>
                <c:pt idx="11117">
                  <c:v>210</c:v>
                </c:pt>
                <c:pt idx="11119">
                  <c:v>219</c:v>
                </c:pt>
                <c:pt idx="11120">
                  <c:v>223.00000000000011</c:v>
                </c:pt>
                <c:pt idx="11121">
                  <c:v>226</c:v>
                </c:pt>
                <c:pt idx="11122">
                  <c:v>229</c:v>
                </c:pt>
                <c:pt idx="11123">
                  <c:v>231</c:v>
                </c:pt>
                <c:pt idx="11124">
                  <c:v>234</c:v>
                </c:pt>
                <c:pt idx="11125">
                  <c:v>239</c:v>
                </c:pt>
                <c:pt idx="11126">
                  <c:v>227.00000000000011</c:v>
                </c:pt>
                <c:pt idx="11127">
                  <c:v>239</c:v>
                </c:pt>
                <c:pt idx="11128">
                  <c:v>222</c:v>
                </c:pt>
                <c:pt idx="11129">
                  <c:v>231</c:v>
                </c:pt>
                <c:pt idx="11130">
                  <c:v>230</c:v>
                </c:pt>
                <c:pt idx="11131">
                  <c:v>230</c:v>
                </c:pt>
                <c:pt idx="11132">
                  <c:v>237</c:v>
                </c:pt>
                <c:pt idx="11133">
                  <c:v>239</c:v>
                </c:pt>
                <c:pt idx="11134">
                  <c:v>241</c:v>
                </c:pt>
                <c:pt idx="11135">
                  <c:v>233</c:v>
                </c:pt>
                <c:pt idx="11136">
                  <c:v>230</c:v>
                </c:pt>
                <c:pt idx="11137">
                  <c:v>231</c:v>
                </c:pt>
                <c:pt idx="11138">
                  <c:v>229</c:v>
                </c:pt>
                <c:pt idx="11139">
                  <c:v>230</c:v>
                </c:pt>
                <c:pt idx="11140">
                  <c:v>235</c:v>
                </c:pt>
                <c:pt idx="11141">
                  <c:v>228</c:v>
                </c:pt>
                <c:pt idx="11142">
                  <c:v>233</c:v>
                </c:pt>
                <c:pt idx="11143">
                  <c:v>230</c:v>
                </c:pt>
                <c:pt idx="11144">
                  <c:v>231</c:v>
                </c:pt>
                <c:pt idx="11145">
                  <c:v>229</c:v>
                </c:pt>
                <c:pt idx="11146">
                  <c:v>222</c:v>
                </c:pt>
                <c:pt idx="11147">
                  <c:v>233</c:v>
                </c:pt>
                <c:pt idx="11148">
                  <c:v>242</c:v>
                </c:pt>
                <c:pt idx="11149">
                  <c:v>248.00000000000011</c:v>
                </c:pt>
                <c:pt idx="11150">
                  <c:v>233</c:v>
                </c:pt>
                <c:pt idx="11151">
                  <c:v>246</c:v>
                </c:pt>
                <c:pt idx="11152">
                  <c:v>243</c:v>
                </c:pt>
                <c:pt idx="11153">
                  <c:v>240</c:v>
                </c:pt>
                <c:pt idx="11154">
                  <c:v>230</c:v>
                </c:pt>
                <c:pt idx="11155">
                  <c:v>243</c:v>
                </c:pt>
                <c:pt idx="11156">
                  <c:v>238</c:v>
                </c:pt>
                <c:pt idx="11157">
                  <c:v>258.00000000000011</c:v>
                </c:pt>
                <c:pt idx="11158">
                  <c:v>258</c:v>
                </c:pt>
                <c:pt idx="11159">
                  <c:v>242</c:v>
                </c:pt>
                <c:pt idx="11160">
                  <c:v>253</c:v>
                </c:pt>
                <c:pt idx="11161">
                  <c:v>246</c:v>
                </c:pt>
                <c:pt idx="11162">
                  <c:v>248</c:v>
                </c:pt>
                <c:pt idx="11163">
                  <c:v>247</c:v>
                </c:pt>
                <c:pt idx="11164">
                  <c:v>233</c:v>
                </c:pt>
                <c:pt idx="11165">
                  <c:v>237.00000000000011</c:v>
                </c:pt>
                <c:pt idx="11166">
                  <c:v>231</c:v>
                </c:pt>
                <c:pt idx="11167">
                  <c:v>236</c:v>
                </c:pt>
                <c:pt idx="11168">
                  <c:v>223.00000000000011</c:v>
                </c:pt>
                <c:pt idx="11169">
                  <c:v>224</c:v>
                </c:pt>
                <c:pt idx="11170">
                  <c:v>226</c:v>
                </c:pt>
                <c:pt idx="11171">
                  <c:v>207</c:v>
                </c:pt>
                <c:pt idx="11172">
                  <c:v>207</c:v>
                </c:pt>
                <c:pt idx="11173">
                  <c:v>201</c:v>
                </c:pt>
                <c:pt idx="11174">
                  <c:v>209</c:v>
                </c:pt>
                <c:pt idx="11175">
                  <c:v>233</c:v>
                </c:pt>
                <c:pt idx="11176">
                  <c:v>235</c:v>
                </c:pt>
                <c:pt idx="11177">
                  <c:v>238</c:v>
                </c:pt>
                <c:pt idx="11178">
                  <c:v>236</c:v>
                </c:pt>
                <c:pt idx="11179">
                  <c:v>231</c:v>
                </c:pt>
                <c:pt idx="11180">
                  <c:v>224</c:v>
                </c:pt>
                <c:pt idx="11181">
                  <c:v>231.00000000000011</c:v>
                </c:pt>
                <c:pt idx="11182">
                  <c:v>222</c:v>
                </c:pt>
                <c:pt idx="11183">
                  <c:v>222</c:v>
                </c:pt>
                <c:pt idx="11184">
                  <c:v>220</c:v>
                </c:pt>
                <c:pt idx="11185">
                  <c:v>206.00000000000011</c:v>
                </c:pt>
                <c:pt idx="11186">
                  <c:v>215</c:v>
                </c:pt>
                <c:pt idx="11187">
                  <c:v>204</c:v>
                </c:pt>
                <c:pt idx="11188">
                  <c:v>209</c:v>
                </c:pt>
                <c:pt idx="11189">
                  <c:v>210</c:v>
                </c:pt>
                <c:pt idx="11190">
                  <c:v>207</c:v>
                </c:pt>
                <c:pt idx="11191">
                  <c:v>200</c:v>
                </c:pt>
                <c:pt idx="11192">
                  <c:v>207</c:v>
                </c:pt>
                <c:pt idx="11193">
                  <c:v>212</c:v>
                </c:pt>
                <c:pt idx="11194">
                  <c:v>206</c:v>
                </c:pt>
                <c:pt idx="11195">
                  <c:v>211</c:v>
                </c:pt>
                <c:pt idx="11196">
                  <c:v>204</c:v>
                </c:pt>
                <c:pt idx="11197">
                  <c:v>212</c:v>
                </c:pt>
                <c:pt idx="11198">
                  <c:v>209</c:v>
                </c:pt>
                <c:pt idx="11199">
                  <c:v>200</c:v>
                </c:pt>
                <c:pt idx="11200">
                  <c:v>207</c:v>
                </c:pt>
                <c:pt idx="11201">
                  <c:v>210</c:v>
                </c:pt>
                <c:pt idx="11202">
                  <c:v>209</c:v>
                </c:pt>
                <c:pt idx="11203">
                  <c:v>206</c:v>
                </c:pt>
                <c:pt idx="11204">
                  <c:v>205</c:v>
                </c:pt>
                <c:pt idx="11205">
                  <c:v>203</c:v>
                </c:pt>
                <c:pt idx="11206">
                  <c:v>230</c:v>
                </c:pt>
                <c:pt idx="11207">
                  <c:v>231</c:v>
                </c:pt>
                <c:pt idx="11208">
                  <c:v>232</c:v>
                </c:pt>
                <c:pt idx="11209">
                  <c:v>232</c:v>
                </c:pt>
                <c:pt idx="11210">
                  <c:v>228</c:v>
                </c:pt>
                <c:pt idx="11211">
                  <c:v>228</c:v>
                </c:pt>
                <c:pt idx="11212">
                  <c:v>226.99999999999989</c:v>
                </c:pt>
                <c:pt idx="11214">
                  <c:v>216</c:v>
                </c:pt>
                <c:pt idx="11215">
                  <c:v>218</c:v>
                </c:pt>
                <c:pt idx="11216">
                  <c:v>226</c:v>
                </c:pt>
                <c:pt idx="11217">
                  <c:v>226.99999999999989</c:v>
                </c:pt>
                <c:pt idx="11218">
                  <c:v>224</c:v>
                </c:pt>
                <c:pt idx="11219">
                  <c:v>231</c:v>
                </c:pt>
                <c:pt idx="11220">
                  <c:v>222</c:v>
                </c:pt>
                <c:pt idx="11221">
                  <c:v>218</c:v>
                </c:pt>
                <c:pt idx="11222">
                  <c:v>217</c:v>
                </c:pt>
                <c:pt idx="11223">
                  <c:v>215</c:v>
                </c:pt>
                <c:pt idx="11224">
                  <c:v>210.00000000000011</c:v>
                </c:pt>
                <c:pt idx="11225">
                  <c:v>196</c:v>
                </c:pt>
                <c:pt idx="11226">
                  <c:v>197</c:v>
                </c:pt>
                <c:pt idx="11227">
                  <c:v>198</c:v>
                </c:pt>
                <c:pt idx="11228">
                  <c:v>201</c:v>
                </c:pt>
                <c:pt idx="11229">
                  <c:v>194</c:v>
                </c:pt>
                <c:pt idx="11230">
                  <c:v>188</c:v>
                </c:pt>
                <c:pt idx="11231">
                  <c:v>197</c:v>
                </c:pt>
                <c:pt idx="11232">
                  <c:v>195</c:v>
                </c:pt>
                <c:pt idx="11233">
                  <c:v>202.00000000000011</c:v>
                </c:pt>
                <c:pt idx="11234">
                  <c:v>199</c:v>
                </c:pt>
                <c:pt idx="11235">
                  <c:v>197</c:v>
                </c:pt>
                <c:pt idx="11236">
                  <c:v>199.99999999999989</c:v>
                </c:pt>
                <c:pt idx="11237">
                  <c:v>202.00000000000011</c:v>
                </c:pt>
                <c:pt idx="11238">
                  <c:v>204</c:v>
                </c:pt>
                <c:pt idx="11239">
                  <c:v>204</c:v>
                </c:pt>
                <c:pt idx="11240">
                  <c:v>204</c:v>
                </c:pt>
                <c:pt idx="11241">
                  <c:v>187</c:v>
                </c:pt>
                <c:pt idx="11242">
                  <c:v>185</c:v>
                </c:pt>
                <c:pt idx="11243">
                  <c:v>193</c:v>
                </c:pt>
                <c:pt idx="11244">
                  <c:v>196</c:v>
                </c:pt>
                <c:pt idx="11245">
                  <c:v>192</c:v>
                </c:pt>
                <c:pt idx="11246">
                  <c:v>189</c:v>
                </c:pt>
                <c:pt idx="11247">
                  <c:v>188</c:v>
                </c:pt>
                <c:pt idx="11248">
                  <c:v>187</c:v>
                </c:pt>
                <c:pt idx="11249">
                  <c:v>181.00000000000011</c:v>
                </c:pt>
                <c:pt idx="11250">
                  <c:v>185</c:v>
                </c:pt>
                <c:pt idx="11251">
                  <c:v>189.99999999999989</c:v>
                </c:pt>
                <c:pt idx="11252">
                  <c:v>184</c:v>
                </c:pt>
                <c:pt idx="11253">
                  <c:v>187</c:v>
                </c:pt>
                <c:pt idx="11254">
                  <c:v>193</c:v>
                </c:pt>
                <c:pt idx="11255">
                  <c:v>195</c:v>
                </c:pt>
                <c:pt idx="11256">
                  <c:v>192</c:v>
                </c:pt>
                <c:pt idx="11257">
                  <c:v>195</c:v>
                </c:pt>
                <c:pt idx="11258">
                  <c:v>187</c:v>
                </c:pt>
                <c:pt idx="11259">
                  <c:v>188</c:v>
                </c:pt>
                <c:pt idx="11260">
                  <c:v>181.99999999999989</c:v>
                </c:pt>
                <c:pt idx="11261">
                  <c:v>184</c:v>
                </c:pt>
                <c:pt idx="11262">
                  <c:v>187</c:v>
                </c:pt>
                <c:pt idx="11263">
                  <c:v>187</c:v>
                </c:pt>
                <c:pt idx="11264">
                  <c:v>183.00000000000011</c:v>
                </c:pt>
                <c:pt idx="11265">
                  <c:v>176</c:v>
                </c:pt>
                <c:pt idx="11266">
                  <c:v>174.99999999999989</c:v>
                </c:pt>
                <c:pt idx="11267">
                  <c:v>176.99999999999989</c:v>
                </c:pt>
                <c:pt idx="11268">
                  <c:v>189.00000000000011</c:v>
                </c:pt>
                <c:pt idx="11269">
                  <c:v>191</c:v>
                </c:pt>
                <c:pt idx="11270">
                  <c:v>183</c:v>
                </c:pt>
                <c:pt idx="11271">
                  <c:v>190</c:v>
                </c:pt>
                <c:pt idx="11272">
                  <c:v>183.99999999999989</c:v>
                </c:pt>
                <c:pt idx="11273">
                  <c:v>199</c:v>
                </c:pt>
                <c:pt idx="11274">
                  <c:v>183</c:v>
                </c:pt>
                <c:pt idx="11275">
                  <c:v>191</c:v>
                </c:pt>
                <c:pt idx="11276">
                  <c:v>184</c:v>
                </c:pt>
                <c:pt idx="11277">
                  <c:v>196</c:v>
                </c:pt>
                <c:pt idx="11278">
                  <c:v>189.99999999999989</c:v>
                </c:pt>
                <c:pt idx="11279">
                  <c:v>183</c:v>
                </c:pt>
                <c:pt idx="11280">
                  <c:v>184</c:v>
                </c:pt>
                <c:pt idx="11281">
                  <c:v>190</c:v>
                </c:pt>
                <c:pt idx="11282">
                  <c:v>184</c:v>
                </c:pt>
                <c:pt idx="11283">
                  <c:v>180</c:v>
                </c:pt>
                <c:pt idx="11284">
                  <c:v>188</c:v>
                </c:pt>
                <c:pt idx="11285">
                  <c:v>184</c:v>
                </c:pt>
                <c:pt idx="11286">
                  <c:v>188</c:v>
                </c:pt>
                <c:pt idx="11289">
                  <c:v>193</c:v>
                </c:pt>
                <c:pt idx="11290">
                  <c:v>192</c:v>
                </c:pt>
                <c:pt idx="11291">
                  <c:v>184</c:v>
                </c:pt>
                <c:pt idx="11292">
                  <c:v>188</c:v>
                </c:pt>
                <c:pt idx="11293">
                  <c:v>188</c:v>
                </c:pt>
                <c:pt idx="11294">
                  <c:v>182</c:v>
                </c:pt>
                <c:pt idx="11295">
                  <c:v>184</c:v>
                </c:pt>
                <c:pt idx="11296">
                  <c:v>186</c:v>
                </c:pt>
                <c:pt idx="11297">
                  <c:v>190</c:v>
                </c:pt>
                <c:pt idx="11298">
                  <c:v>189</c:v>
                </c:pt>
                <c:pt idx="11299">
                  <c:v>186</c:v>
                </c:pt>
                <c:pt idx="11300">
                  <c:v>194</c:v>
                </c:pt>
                <c:pt idx="11301">
                  <c:v>191</c:v>
                </c:pt>
                <c:pt idx="11302">
                  <c:v>187</c:v>
                </c:pt>
                <c:pt idx="11304">
                  <c:v>189</c:v>
                </c:pt>
                <c:pt idx="11305">
                  <c:v>190</c:v>
                </c:pt>
                <c:pt idx="11306">
                  <c:v>192</c:v>
                </c:pt>
                <c:pt idx="11307">
                  <c:v>193</c:v>
                </c:pt>
                <c:pt idx="11308">
                  <c:v>202.00000000000011</c:v>
                </c:pt>
                <c:pt idx="11309">
                  <c:v>203</c:v>
                </c:pt>
                <c:pt idx="11310">
                  <c:v>201</c:v>
                </c:pt>
                <c:pt idx="11311">
                  <c:v>197</c:v>
                </c:pt>
                <c:pt idx="11312">
                  <c:v>203</c:v>
                </c:pt>
                <c:pt idx="11313">
                  <c:v>201</c:v>
                </c:pt>
                <c:pt idx="11314">
                  <c:v>199.99999999999989</c:v>
                </c:pt>
                <c:pt idx="11315">
                  <c:v>199</c:v>
                </c:pt>
                <c:pt idx="11316">
                  <c:v>200</c:v>
                </c:pt>
                <c:pt idx="11317">
                  <c:v>198</c:v>
                </c:pt>
                <c:pt idx="11318">
                  <c:v>197</c:v>
                </c:pt>
                <c:pt idx="11319">
                  <c:v>197</c:v>
                </c:pt>
                <c:pt idx="11320">
                  <c:v>198</c:v>
                </c:pt>
                <c:pt idx="11321">
                  <c:v>198.00000000000011</c:v>
                </c:pt>
                <c:pt idx="11322">
                  <c:v>199</c:v>
                </c:pt>
                <c:pt idx="11323">
                  <c:v>198</c:v>
                </c:pt>
                <c:pt idx="11324">
                  <c:v>190</c:v>
                </c:pt>
                <c:pt idx="11325">
                  <c:v>190</c:v>
                </c:pt>
                <c:pt idx="11326">
                  <c:v>184</c:v>
                </c:pt>
                <c:pt idx="11327">
                  <c:v>181.00000000000011</c:v>
                </c:pt>
                <c:pt idx="11328">
                  <c:v>178</c:v>
                </c:pt>
                <c:pt idx="11329">
                  <c:v>181</c:v>
                </c:pt>
                <c:pt idx="11330">
                  <c:v>182</c:v>
                </c:pt>
                <c:pt idx="11331">
                  <c:v>183.99999999999989</c:v>
                </c:pt>
                <c:pt idx="11332">
                  <c:v>174</c:v>
                </c:pt>
                <c:pt idx="11333">
                  <c:v>166</c:v>
                </c:pt>
                <c:pt idx="11334">
                  <c:v>169</c:v>
                </c:pt>
                <c:pt idx="11335">
                  <c:v>165</c:v>
                </c:pt>
                <c:pt idx="11336">
                  <c:v>166.99999999999989</c:v>
                </c:pt>
                <c:pt idx="11337">
                  <c:v>158.99999999999989</c:v>
                </c:pt>
                <c:pt idx="11338">
                  <c:v>164</c:v>
                </c:pt>
                <c:pt idx="11339">
                  <c:v>156</c:v>
                </c:pt>
                <c:pt idx="11340">
                  <c:v>165</c:v>
                </c:pt>
                <c:pt idx="11341">
                  <c:v>166</c:v>
                </c:pt>
                <c:pt idx="11342">
                  <c:v>165</c:v>
                </c:pt>
                <c:pt idx="11343">
                  <c:v>163</c:v>
                </c:pt>
                <c:pt idx="11344">
                  <c:v>164</c:v>
                </c:pt>
                <c:pt idx="11345">
                  <c:v>166</c:v>
                </c:pt>
                <c:pt idx="11346">
                  <c:v>172</c:v>
                </c:pt>
                <c:pt idx="11347">
                  <c:v>168</c:v>
                </c:pt>
                <c:pt idx="11348">
                  <c:v>170</c:v>
                </c:pt>
                <c:pt idx="11349">
                  <c:v>174</c:v>
                </c:pt>
                <c:pt idx="11350">
                  <c:v>176</c:v>
                </c:pt>
                <c:pt idx="11351">
                  <c:v>179</c:v>
                </c:pt>
                <c:pt idx="11352">
                  <c:v>173.00000000000011</c:v>
                </c:pt>
                <c:pt idx="11353">
                  <c:v>173</c:v>
                </c:pt>
                <c:pt idx="11354">
                  <c:v>178</c:v>
                </c:pt>
                <c:pt idx="11355">
                  <c:v>170.99999999999989</c:v>
                </c:pt>
                <c:pt idx="11356">
                  <c:v>172</c:v>
                </c:pt>
                <c:pt idx="11357">
                  <c:v>170</c:v>
                </c:pt>
                <c:pt idx="11358">
                  <c:v>171</c:v>
                </c:pt>
                <c:pt idx="11359">
                  <c:v>167</c:v>
                </c:pt>
                <c:pt idx="11360">
                  <c:v>174</c:v>
                </c:pt>
                <c:pt idx="11361">
                  <c:v>169</c:v>
                </c:pt>
                <c:pt idx="11362">
                  <c:v>164</c:v>
                </c:pt>
                <c:pt idx="11363">
                  <c:v>166</c:v>
                </c:pt>
                <c:pt idx="11364">
                  <c:v>166</c:v>
                </c:pt>
                <c:pt idx="11365">
                  <c:v>168</c:v>
                </c:pt>
                <c:pt idx="11366">
                  <c:v>164</c:v>
                </c:pt>
                <c:pt idx="11367">
                  <c:v>162.99999999999989</c:v>
                </c:pt>
                <c:pt idx="11368">
                  <c:v>164</c:v>
                </c:pt>
                <c:pt idx="11369">
                  <c:v>165</c:v>
                </c:pt>
                <c:pt idx="11370">
                  <c:v>167</c:v>
                </c:pt>
                <c:pt idx="11371">
                  <c:v>171</c:v>
                </c:pt>
                <c:pt idx="11372">
                  <c:v>168.99999999999989</c:v>
                </c:pt>
                <c:pt idx="11373">
                  <c:v>172.99999999999989</c:v>
                </c:pt>
                <c:pt idx="11374">
                  <c:v>167</c:v>
                </c:pt>
                <c:pt idx="11375">
                  <c:v>170</c:v>
                </c:pt>
                <c:pt idx="11376">
                  <c:v>164</c:v>
                </c:pt>
                <c:pt idx="11377">
                  <c:v>169</c:v>
                </c:pt>
                <c:pt idx="11378">
                  <c:v>165</c:v>
                </c:pt>
                <c:pt idx="11380">
                  <c:v>169</c:v>
                </c:pt>
                <c:pt idx="11381">
                  <c:v>172</c:v>
                </c:pt>
                <c:pt idx="11382">
                  <c:v>174</c:v>
                </c:pt>
                <c:pt idx="11383">
                  <c:v>171</c:v>
                </c:pt>
                <c:pt idx="11384">
                  <c:v>168</c:v>
                </c:pt>
                <c:pt idx="11385">
                  <c:v>169</c:v>
                </c:pt>
                <c:pt idx="11386">
                  <c:v>169</c:v>
                </c:pt>
                <c:pt idx="11387">
                  <c:v>167</c:v>
                </c:pt>
                <c:pt idx="11388">
                  <c:v>167</c:v>
                </c:pt>
                <c:pt idx="11389">
                  <c:v>163</c:v>
                </c:pt>
                <c:pt idx="11390">
                  <c:v>168</c:v>
                </c:pt>
                <c:pt idx="11391">
                  <c:v>165</c:v>
                </c:pt>
                <c:pt idx="11392">
                  <c:v>176</c:v>
                </c:pt>
                <c:pt idx="11393">
                  <c:v>175</c:v>
                </c:pt>
                <c:pt idx="11394">
                  <c:v>173.99999999999989</c:v>
                </c:pt>
                <c:pt idx="11395">
                  <c:v>175</c:v>
                </c:pt>
                <c:pt idx="11396">
                  <c:v>174.99999999999989</c:v>
                </c:pt>
                <c:pt idx="11397">
                  <c:v>174</c:v>
                </c:pt>
                <c:pt idx="11398">
                  <c:v>185</c:v>
                </c:pt>
                <c:pt idx="11399">
                  <c:v>183</c:v>
                </c:pt>
                <c:pt idx="11400">
                  <c:v>183.00000000000011</c:v>
                </c:pt>
                <c:pt idx="11401">
                  <c:v>185</c:v>
                </c:pt>
                <c:pt idx="11402">
                  <c:v>186</c:v>
                </c:pt>
                <c:pt idx="11403">
                  <c:v>185</c:v>
                </c:pt>
                <c:pt idx="11404">
                  <c:v>185</c:v>
                </c:pt>
                <c:pt idx="11405">
                  <c:v>185</c:v>
                </c:pt>
                <c:pt idx="11406">
                  <c:v>186</c:v>
                </c:pt>
                <c:pt idx="11407">
                  <c:v>190</c:v>
                </c:pt>
                <c:pt idx="11408">
                  <c:v>193.00000000000011</c:v>
                </c:pt>
                <c:pt idx="11409">
                  <c:v>197</c:v>
                </c:pt>
                <c:pt idx="11410">
                  <c:v>199</c:v>
                </c:pt>
                <c:pt idx="11411">
                  <c:v>197</c:v>
                </c:pt>
                <c:pt idx="11412">
                  <c:v>200</c:v>
                </c:pt>
                <c:pt idx="11413">
                  <c:v>199</c:v>
                </c:pt>
                <c:pt idx="11414">
                  <c:v>200.00000000000011</c:v>
                </c:pt>
                <c:pt idx="11415">
                  <c:v>201</c:v>
                </c:pt>
                <c:pt idx="11416">
                  <c:v>202.00000000000011</c:v>
                </c:pt>
                <c:pt idx="11417">
                  <c:v>211</c:v>
                </c:pt>
                <c:pt idx="11418">
                  <c:v>214.99999999999989</c:v>
                </c:pt>
                <c:pt idx="11419">
                  <c:v>209</c:v>
                </c:pt>
                <c:pt idx="11420">
                  <c:v>203</c:v>
                </c:pt>
                <c:pt idx="11421">
                  <c:v>199</c:v>
                </c:pt>
                <c:pt idx="11422">
                  <c:v>207</c:v>
                </c:pt>
                <c:pt idx="11423">
                  <c:v>209</c:v>
                </c:pt>
                <c:pt idx="11424">
                  <c:v>208</c:v>
                </c:pt>
                <c:pt idx="11425">
                  <c:v>210.00000000000011</c:v>
                </c:pt>
                <c:pt idx="11426">
                  <c:v>211</c:v>
                </c:pt>
                <c:pt idx="11427">
                  <c:v>208</c:v>
                </c:pt>
                <c:pt idx="11428">
                  <c:v>205</c:v>
                </c:pt>
                <c:pt idx="11429">
                  <c:v>209</c:v>
                </c:pt>
                <c:pt idx="11430">
                  <c:v>212</c:v>
                </c:pt>
                <c:pt idx="11431">
                  <c:v>210</c:v>
                </c:pt>
                <c:pt idx="11432">
                  <c:v>206.00000000000011</c:v>
                </c:pt>
                <c:pt idx="11433">
                  <c:v>203</c:v>
                </c:pt>
                <c:pt idx="11434">
                  <c:v>201</c:v>
                </c:pt>
                <c:pt idx="11435">
                  <c:v>199</c:v>
                </c:pt>
                <c:pt idx="11436">
                  <c:v>194</c:v>
                </c:pt>
                <c:pt idx="11437">
                  <c:v>182</c:v>
                </c:pt>
                <c:pt idx="11438">
                  <c:v>191</c:v>
                </c:pt>
                <c:pt idx="11439">
                  <c:v>188</c:v>
                </c:pt>
                <c:pt idx="11440">
                  <c:v>191</c:v>
                </c:pt>
                <c:pt idx="11441">
                  <c:v>187</c:v>
                </c:pt>
                <c:pt idx="11442">
                  <c:v>186</c:v>
                </c:pt>
                <c:pt idx="11443">
                  <c:v>187</c:v>
                </c:pt>
                <c:pt idx="11444">
                  <c:v>178</c:v>
                </c:pt>
                <c:pt idx="11445">
                  <c:v>183</c:v>
                </c:pt>
                <c:pt idx="11446">
                  <c:v>180</c:v>
                </c:pt>
                <c:pt idx="11447">
                  <c:v>185</c:v>
                </c:pt>
                <c:pt idx="11448">
                  <c:v>176</c:v>
                </c:pt>
                <c:pt idx="11449">
                  <c:v>172.99999999999989</c:v>
                </c:pt>
                <c:pt idx="11450">
                  <c:v>176</c:v>
                </c:pt>
                <c:pt idx="11451">
                  <c:v>178</c:v>
                </c:pt>
                <c:pt idx="11452">
                  <c:v>176</c:v>
                </c:pt>
                <c:pt idx="11453">
                  <c:v>169</c:v>
                </c:pt>
                <c:pt idx="11454">
                  <c:v>181.00000000000011</c:v>
                </c:pt>
                <c:pt idx="11455">
                  <c:v>176</c:v>
                </c:pt>
                <c:pt idx="11456">
                  <c:v>180</c:v>
                </c:pt>
                <c:pt idx="11457">
                  <c:v>178</c:v>
                </c:pt>
                <c:pt idx="11458">
                  <c:v>176</c:v>
                </c:pt>
                <c:pt idx="11459">
                  <c:v>176</c:v>
                </c:pt>
                <c:pt idx="11460">
                  <c:v>176</c:v>
                </c:pt>
                <c:pt idx="11461">
                  <c:v>180</c:v>
                </c:pt>
                <c:pt idx="11462">
                  <c:v>180</c:v>
                </c:pt>
                <c:pt idx="11463">
                  <c:v>182</c:v>
                </c:pt>
                <c:pt idx="11464">
                  <c:v>180</c:v>
                </c:pt>
                <c:pt idx="11465">
                  <c:v>180</c:v>
                </c:pt>
                <c:pt idx="11466">
                  <c:v>177</c:v>
                </c:pt>
                <c:pt idx="11467">
                  <c:v>170</c:v>
                </c:pt>
                <c:pt idx="11468">
                  <c:v>176</c:v>
                </c:pt>
                <c:pt idx="11469">
                  <c:v>165</c:v>
                </c:pt>
                <c:pt idx="11470">
                  <c:v>164</c:v>
                </c:pt>
                <c:pt idx="11471">
                  <c:v>163</c:v>
                </c:pt>
                <c:pt idx="11472">
                  <c:v>159</c:v>
                </c:pt>
                <c:pt idx="11475">
                  <c:v>158</c:v>
                </c:pt>
                <c:pt idx="11476">
                  <c:v>163</c:v>
                </c:pt>
                <c:pt idx="11477">
                  <c:v>164</c:v>
                </c:pt>
                <c:pt idx="11479">
                  <c:v>168</c:v>
                </c:pt>
                <c:pt idx="11480">
                  <c:v>170</c:v>
                </c:pt>
                <c:pt idx="11481">
                  <c:v>169</c:v>
                </c:pt>
                <c:pt idx="11482">
                  <c:v>170</c:v>
                </c:pt>
                <c:pt idx="11483">
                  <c:v>170</c:v>
                </c:pt>
                <c:pt idx="11484">
                  <c:v>167</c:v>
                </c:pt>
                <c:pt idx="11485">
                  <c:v>167</c:v>
                </c:pt>
                <c:pt idx="11486">
                  <c:v>165</c:v>
                </c:pt>
                <c:pt idx="11487">
                  <c:v>161</c:v>
                </c:pt>
                <c:pt idx="11488">
                  <c:v>162</c:v>
                </c:pt>
                <c:pt idx="11489">
                  <c:v>163</c:v>
                </c:pt>
                <c:pt idx="11490">
                  <c:v>167</c:v>
                </c:pt>
                <c:pt idx="11491">
                  <c:v>164</c:v>
                </c:pt>
                <c:pt idx="11492">
                  <c:v>160</c:v>
                </c:pt>
                <c:pt idx="11493">
                  <c:v>160</c:v>
                </c:pt>
                <c:pt idx="11494">
                  <c:v>162</c:v>
                </c:pt>
                <c:pt idx="11495">
                  <c:v>160</c:v>
                </c:pt>
                <c:pt idx="11496">
                  <c:v>157</c:v>
                </c:pt>
                <c:pt idx="11497">
                  <c:v>160</c:v>
                </c:pt>
                <c:pt idx="11498">
                  <c:v>157</c:v>
                </c:pt>
                <c:pt idx="11499">
                  <c:v>161</c:v>
                </c:pt>
                <c:pt idx="11500">
                  <c:v>159</c:v>
                </c:pt>
                <c:pt idx="11501">
                  <c:v>160</c:v>
                </c:pt>
                <c:pt idx="11502">
                  <c:v>163</c:v>
                </c:pt>
                <c:pt idx="11503">
                  <c:v>162</c:v>
                </c:pt>
                <c:pt idx="11504">
                  <c:v>159</c:v>
                </c:pt>
                <c:pt idx="11505">
                  <c:v>163</c:v>
                </c:pt>
                <c:pt idx="11506">
                  <c:v>167</c:v>
                </c:pt>
                <c:pt idx="11507">
                  <c:v>163</c:v>
                </c:pt>
                <c:pt idx="11508">
                  <c:v>159</c:v>
                </c:pt>
                <c:pt idx="11509">
                  <c:v>156</c:v>
                </c:pt>
                <c:pt idx="11510">
                  <c:v>151</c:v>
                </c:pt>
                <c:pt idx="11511">
                  <c:v>152.00000000000011</c:v>
                </c:pt>
                <c:pt idx="11512">
                  <c:v>150</c:v>
                </c:pt>
                <c:pt idx="11513">
                  <c:v>151</c:v>
                </c:pt>
                <c:pt idx="11514">
                  <c:v>149</c:v>
                </c:pt>
                <c:pt idx="11515">
                  <c:v>150</c:v>
                </c:pt>
                <c:pt idx="11516">
                  <c:v>150</c:v>
                </c:pt>
                <c:pt idx="11517">
                  <c:v>145</c:v>
                </c:pt>
                <c:pt idx="11518">
                  <c:v>149</c:v>
                </c:pt>
                <c:pt idx="11519">
                  <c:v>147</c:v>
                </c:pt>
                <c:pt idx="11520">
                  <c:v>145</c:v>
                </c:pt>
                <c:pt idx="11521">
                  <c:v>144</c:v>
                </c:pt>
                <c:pt idx="11522">
                  <c:v>148</c:v>
                </c:pt>
                <c:pt idx="11524">
                  <c:v>136</c:v>
                </c:pt>
                <c:pt idx="11525">
                  <c:v>135</c:v>
                </c:pt>
                <c:pt idx="11526">
                  <c:v>136</c:v>
                </c:pt>
                <c:pt idx="11527">
                  <c:v>136</c:v>
                </c:pt>
                <c:pt idx="11528">
                  <c:v>140</c:v>
                </c:pt>
                <c:pt idx="11529">
                  <c:v>135</c:v>
                </c:pt>
                <c:pt idx="11530">
                  <c:v>132</c:v>
                </c:pt>
                <c:pt idx="11531">
                  <c:v>130</c:v>
                </c:pt>
                <c:pt idx="11532">
                  <c:v>131</c:v>
                </c:pt>
                <c:pt idx="11533">
                  <c:v>128</c:v>
                </c:pt>
                <c:pt idx="11534">
                  <c:v>130</c:v>
                </c:pt>
                <c:pt idx="11535">
                  <c:v>132</c:v>
                </c:pt>
                <c:pt idx="11536">
                  <c:v>132</c:v>
                </c:pt>
                <c:pt idx="11537">
                  <c:v>132</c:v>
                </c:pt>
                <c:pt idx="11538">
                  <c:v>139</c:v>
                </c:pt>
                <c:pt idx="11539">
                  <c:v>135</c:v>
                </c:pt>
                <c:pt idx="11540">
                  <c:v>135</c:v>
                </c:pt>
                <c:pt idx="11541">
                  <c:v>139</c:v>
                </c:pt>
                <c:pt idx="11544">
                  <c:v>142</c:v>
                </c:pt>
                <c:pt idx="11545">
                  <c:v>148</c:v>
                </c:pt>
                <c:pt idx="11546">
                  <c:v>145</c:v>
                </c:pt>
                <c:pt idx="11547">
                  <c:v>143</c:v>
                </c:pt>
                <c:pt idx="11548">
                  <c:v>140</c:v>
                </c:pt>
                <c:pt idx="11549">
                  <c:v>137</c:v>
                </c:pt>
                <c:pt idx="11550">
                  <c:v>142</c:v>
                </c:pt>
                <c:pt idx="11551">
                  <c:v>139</c:v>
                </c:pt>
                <c:pt idx="11552">
                  <c:v>137</c:v>
                </c:pt>
                <c:pt idx="11553">
                  <c:v>146</c:v>
                </c:pt>
                <c:pt idx="11554">
                  <c:v>147</c:v>
                </c:pt>
                <c:pt idx="11555">
                  <c:v>143</c:v>
                </c:pt>
                <c:pt idx="11556">
                  <c:v>146</c:v>
                </c:pt>
                <c:pt idx="11557">
                  <c:v>146</c:v>
                </c:pt>
                <c:pt idx="11558">
                  <c:v>134</c:v>
                </c:pt>
                <c:pt idx="11559">
                  <c:v>136</c:v>
                </c:pt>
                <c:pt idx="11560">
                  <c:v>142</c:v>
                </c:pt>
                <c:pt idx="11561">
                  <c:v>142</c:v>
                </c:pt>
                <c:pt idx="11562">
                  <c:v>137</c:v>
                </c:pt>
                <c:pt idx="11563">
                  <c:v>134</c:v>
                </c:pt>
                <c:pt idx="11564">
                  <c:v>134</c:v>
                </c:pt>
                <c:pt idx="11566">
                  <c:v>132</c:v>
                </c:pt>
                <c:pt idx="11567">
                  <c:v>130</c:v>
                </c:pt>
                <c:pt idx="11568">
                  <c:v>139</c:v>
                </c:pt>
                <c:pt idx="11569">
                  <c:v>134</c:v>
                </c:pt>
                <c:pt idx="11570">
                  <c:v>136</c:v>
                </c:pt>
                <c:pt idx="11571">
                  <c:v>135</c:v>
                </c:pt>
                <c:pt idx="11572">
                  <c:v>138</c:v>
                </c:pt>
                <c:pt idx="11573">
                  <c:v>133</c:v>
                </c:pt>
                <c:pt idx="11574">
                  <c:v>139</c:v>
                </c:pt>
                <c:pt idx="11575">
                  <c:v>131</c:v>
                </c:pt>
                <c:pt idx="11576">
                  <c:v>130</c:v>
                </c:pt>
                <c:pt idx="11577">
                  <c:v>132</c:v>
                </c:pt>
                <c:pt idx="11578">
                  <c:v>130</c:v>
                </c:pt>
                <c:pt idx="11579">
                  <c:v>130</c:v>
                </c:pt>
                <c:pt idx="11580">
                  <c:v>132</c:v>
                </c:pt>
                <c:pt idx="11581">
                  <c:v>130</c:v>
                </c:pt>
                <c:pt idx="11582">
                  <c:v>132</c:v>
                </c:pt>
                <c:pt idx="11583">
                  <c:v>127</c:v>
                </c:pt>
                <c:pt idx="11584">
                  <c:v>132</c:v>
                </c:pt>
                <c:pt idx="11585">
                  <c:v>134</c:v>
                </c:pt>
                <c:pt idx="11586">
                  <c:v>131</c:v>
                </c:pt>
                <c:pt idx="11587">
                  <c:v>127</c:v>
                </c:pt>
                <c:pt idx="11588">
                  <c:v>125</c:v>
                </c:pt>
                <c:pt idx="11589">
                  <c:v>131</c:v>
                </c:pt>
                <c:pt idx="11590">
                  <c:v>130</c:v>
                </c:pt>
                <c:pt idx="11591">
                  <c:v>136</c:v>
                </c:pt>
                <c:pt idx="11592">
                  <c:v>137</c:v>
                </c:pt>
                <c:pt idx="11593">
                  <c:v>141.99999999999989</c:v>
                </c:pt>
                <c:pt idx="11594">
                  <c:v>145</c:v>
                </c:pt>
                <c:pt idx="11595">
                  <c:v>141</c:v>
                </c:pt>
                <c:pt idx="11596">
                  <c:v>142</c:v>
                </c:pt>
                <c:pt idx="11597">
                  <c:v>155</c:v>
                </c:pt>
                <c:pt idx="11598">
                  <c:v>154</c:v>
                </c:pt>
                <c:pt idx="11599">
                  <c:v>149</c:v>
                </c:pt>
                <c:pt idx="11600">
                  <c:v>153</c:v>
                </c:pt>
                <c:pt idx="11601">
                  <c:v>152</c:v>
                </c:pt>
                <c:pt idx="11602">
                  <c:v>155</c:v>
                </c:pt>
                <c:pt idx="11603">
                  <c:v>151</c:v>
                </c:pt>
                <c:pt idx="11604">
                  <c:v>151</c:v>
                </c:pt>
                <c:pt idx="11605">
                  <c:v>151</c:v>
                </c:pt>
                <c:pt idx="11606">
                  <c:v>156</c:v>
                </c:pt>
                <c:pt idx="11607">
                  <c:v>159</c:v>
                </c:pt>
                <c:pt idx="11608">
                  <c:v>151</c:v>
                </c:pt>
                <c:pt idx="11609">
                  <c:v>149</c:v>
                </c:pt>
                <c:pt idx="11610">
                  <c:v>141.99999999999989</c:v>
                </c:pt>
                <c:pt idx="11611">
                  <c:v>143.99999999999989</c:v>
                </c:pt>
                <c:pt idx="11612">
                  <c:v>137</c:v>
                </c:pt>
                <c:pt idx="11613">
                  <c:v>137</c:v>
                </c:pt>
                <c:pt idx="11614">
                  <c:v>140</c:v>
                </c:pt>
                <c:pt idx="11615">
                  <c:v>135</c:v>
                </c:pt>
                <c:pt idx="11616">
                  <c:v>132</c:v>
                </c:pt>
                <c:pt idx="11617">
                  <c:v>133</c:v>
                </c:pt>
                <c:pt idx="11618">
                  <c:v>133</c:v>
                </c:pt>
                <c:pt idx="11619">
                  <c:v>131</c:v>
                </c:pt>
                <c:pt idx="11620">
                  <c:v>132</c:v>
                </c:pt>
                <c:pt idx="11621">
                  <c:v>131</c:v>
                </c:pt>
                <c:pt idx="11622">
                  <c:v>136</c:v>
                </c:pt>
                <c:pt idx="11623">
                  <c:v>130</c:v>
                </c:pt>
                <c:pt idx="11624">
                  <c:v>132</c:v>
                </c:pt>
                <c:pt idx="11625">
                  <c:v>137</c:v>
                </c:pt>
                <c:pt idx="11626">
                  <c:v>142</c:v>
                </c:pt>
                <c:pt idx="11627">
                  <c:v>141</c:v>
                </c:pt>
                <c:pt idx="11628">
                  <c:v>138</c:v>
                </c:pt>
                <c:pt idx="11629">
                  <c:v>137</c:v>
                </c:pt>
                <c:pt idx="11630">
                  <c:v>137</c:v>
                </c:pt>
                <c:pt idx="11631">
                  <c:v>140</c:v>
                </c:pt>
                <c:pt idx="11632">
                  <c:v>145</c:v>
                </c:pt>
                <c:pt idx="11633">
                  <c:v>152</c:v>
                </c:pt>
                <c:pt idx="11634">
                  <c:v>150</c:v>
                </c:pt>
                <c:pt idx="11635">
                  <c:v>146</c:v>
                </c:pt>
                <c:pt idx="11636">
                  <c:v>157</c:v>
                </c:pt>
                <c:pt idx="11637">
                  <c:v>152</c:v>
                </c:pt>
                <c:pt idx="11638">
                  <c:v>151.99999999999989</c:v>
                </c:pt>
                <c:pt idx="11639">
                  <c:v>148</c:v>
                </c:pt>
                <c:pt idx="11640">
                  <c:v>145</c:v>
                </c:pt>
                <c:pt idx="11642">
                  <c:v>148</c:v>
                </c:pt>
                <c:pt idx="11643">
                  <c:v>148</c:v>
                </c:pt>
                <c:pt idx="11644">
                  <c:v>145</c:v>
                </c:pt>
                <c:pt idx="11645">
                  <c:v>145</c:v>
                </c:pt>
                <c:pt idx="11646">
                  <c:v>144</c:v>
                </c:pt>
                <c:pt idx="11647">
                  <c:v>143</c:v>
                </c:pt>
                <c:pt idx="11648">
                  <c:v>144</c:v>
                </c:pt>
                <c:pt idx="11649">
                  <c:v>149</c:v>
                </c:pt>
                <c:pt idx="11650">
                  <c:v>147</c:v>
                </c:pt>
                <c:pt idx="11651">
                  <c:v>147</c:v>
                </c:pt>
                <c:pt idx="11652">
                  <c:v>149</c:v>
                </c:pt>
                <c:pt idx="11653">
                  <c:v>147</c:v>
                </c:pt>
                <c:pt idx="11654">
                  <c:v>144</c:v>
                </c:pt>
                <c:pt idx="11655">
                  <c:v>147</c:v>
                </c:pt>
                <c:pt idx="11656">
                  <c:v>144</c:v>
                </c:pt>
                <c:pt idx="11657">
                  <c:v>146</c:v>
                </c:pt>
                <c:pt idx="11659">
                  <c:v>146</c:v>
                </c:pt>
                <c:pt idx="11660">
                  <c:v>143</c:v>
                </c:pt>
                <c:pt idx="11661">
                  <c:v>142</c:v>
                </c:pt>
                <c:pt idx="11662">
                  <c:v>140</c:v>
                </c:pt>
                <c:pt idx="11663">
                  <c:v>136</c:v>
                </c:pt>
                <c:pt idx="11664">
                  <c:v>137</c:v>
                </c:pt>
                <c:pt idx="11665">
                  <c:v>138</c:v>
                </c:pt>
                <c:pt idx="11666">
                  <c:v>137</c:v>
                </c:pt>
                <c:pt idx="11667">
                  <c:v>139</c:v>
                </c:pt>
                <c:pt idx="11668">
                  <c:v>137</c:v>
                </c:pt>
                <c:pt idx="11669">
                  <c:v>134</c:v>
                </c:pt>
                <c:pt idx="11670">
                  <c:v>136</c:v>
                </c:pt>
                <c:pt idx="11671">
                  <c:v>134</c:v>
                </c:pt>
                <c:pt idx="11672">
                  <c:v>132</c:v>
                </c:pt>
                <c:pt idx="11673">
                  <c:v>133</c:v>
                </c:pt>
                <c:pt idx="11674">
                  <c:v>131</c:v>
                </c:pt>
                <c:pt idx="11675">
                  <c:v>136</c:v>
                </c:pt>
                <c:pt idx="11676">
                  <c:v>135</c:v>
                </c:pt>
                <c:pt idx="11677">
                  <c:v>135</c:v>
                </c:pt>
                <c:pt idx="11678">
                  <c:v>132</c:v>
                </c:pt>
                <c:pt idx="11679">
                  <c:v>133</c:v>
                </c:pt>
                <c:pt idx="11680">
                  <c:v>133</c:v>
                </c:pt>
                <c:pt idx="11681">
                  <c:v>131.00000000000011</c:v>
                </c:pt>
                <c:pt idx="11682">
                  <c:v>131</c:v>
                </c:pt>
                <c:pt idx="11683">
                  <c:v>130</c:v>
                </c:pt>
                <c:pt idx="11684">
                  <c:v>127</c:v>
                </c:pt>
                <c:pt idx="11685">
                  <c:v>122</c:v>
                </c:pt>
                <c:pt idx="11686">
                  <c:v>121</c:v>
                </c:pt>
                <c:pt idx="11687">
                  <c:v>121</c:v>
                </c:pt>
                <c:pt idx="11688">
                  <c:v>123</c:v>
                </c:pt>
                <c:pt idx="11689">
                  <c:v>123</c:v>
                </c:pt>
                <c:pt idx="11690">
                  <c:v>123</c:v>
                </c:pt>
                <c:pt idx="11691">
                  <c:v>121</c:v>
                </c:pt>
                <c:pt idx="11693">
                  <c:v>122</c:v>
                </c:pt>
                <c:pt idx="11694">
                  <c:v>124</c:v>
                </c:pt>
                <c:pt idx="11695">
                  <c:v>128</c:v>
                </c:pt>
                <c:pt idx="11696">
                  <c:v>122.00000000000001</c:v>
                </c:pt>
                <c:pt idx="11697">
                  <c:v>127</c:v>
                </c:pt>
                <c:pt idx="11700">
                  <c:v>124.00000000000003</c:v>
                </c:pt>
                <c:pt idx="11701">
                  <c:v>127.99999999999999</c:v>
                </c:pt>
                <c:pt idx="11702">
                  <c:v>126.00000000000003</c:v>
                </c:pt>
                <c:pt idx="11703">
                  <c:v>131.99999999999997</c:v>
                </c:pt>
                <c:pt idx="11704">
                  <c:v>131</c:v>
                </c:pt>
                <c:pt idx="11707">
                  <c:v>129.99999999999997</c:v>
                </c:pt>
                <c:pt idx="11708">
                  <c:v>130.00000000000003</c:v>
                </c:pt>
                <c:pt idx="11709">
                  <c:v>128.00000000000003</c:v>
                </c:pt>
                <c:pt idx="11710">
                  <c:v>121.99999999999997</c:v>
                </c:pt>
                <c:pt idx="11711">
                  <c:v>122.00000000000001</c:v>
                </c:pt>
                <c:pt idx="11714">
                  <c:v>120.00000000000001</c:v>
                </c:pt>
                <c:pt idx="11715">
                  <c:v>124.00000000000003</c:v>
                </c:pt>
                <c:pt idx="11716">
                  <c:v>125</c:v>
                </c:pt>
                <c:pt idx="11717">
                  <c:v>129</c:v>
                </c:pt>
                <c:pt idx="11718">
                  <c:v>128.99999999999997</c:v>
                </c:pt>
                <c:pt idx="11721">
                  <c:v>124.00000000000003</c:v>
                </c:pt>
                <c:pt idx="11722">
                  <c:v>127</c:v>
                </c:pt>
                <c:pt idx="11723">
                  <c:v>130.00000000000003</c:v>
                </c:pt>
                <c:pt idx="11724">
                  <c:v>123.99999999999997</c:v>
                </c:pt>
                <c:pt idx="11725">
                  <c:v>123</c:v>
                </c:pt>
                <c:pt idx="11728">
                  <c:v>121</c:v>
                </c:pt>
                <c:pt idx="11729">
                  <c:v>120.00000000000001</c:v>
                </c:pt>
                <c:pt idx="11730">
                  <c:v>119</c:v>
                </c:pt>
                <c:pt idx="11731">
                  <c:v>112.99999999999999</c:v>
                </c:pt>
                <c:pt idx="11732">
                  <c:v>108</c:v>
                </c:pt>
                <c:pt idx="11735">
                  <c:v>109.00000000000003</c:v>
                </c:pt>
                <c:pt idx="11736">
                  <c:v>109.00000000000003</c:v>
                </c:pt>
                <c:pt idx="11737">
                  <c:v>108</c:v>
                </c:pt>
                <c:pt idx="11738">
                  <c:v>110.99999999999999</c:v>
                </c:pt>
                <c:pt idx="11739">
                  <c:v>114.00000000000001</c:v>
                </c:pt>
                <c:pt idx="11742">
                  <c:v>115.99999999999997</c:v>
                </c:pt>
                <c:pt idx="11743">
                  <c:v>119</c:v>
                </c:pt>
                <c:pt idx="11744">
                  <c:v>117</c:v>
                </c:pt>
                <c:pt idx="11745">
                  <c:v>121.00000000000004</c:v>
                </c:pt>
                <c:pt idx="11746">
                  <c:v>118.00000000000001</c:v>
                </c:pt>
                <c:pt idx="11753">
                  <c:v>117</c:v>
                </c:pt>
                <c:pt idx="11756">
                  <c:v>115.99999999999997</c:v>
                </c:pt>
                <c:pt idx="11759">
                  <c:v>117</c:v>
                </c:pt>
                <c:pt idx="11760">
                  <c:v>120.00000000000001</c:v>
                </c:pt>
                <c:pt idx="11763">
                  <c:v>114.99999999999999</c:v>
                </c:pt>
                <c:pt idx="11764">
                  <c:v>114.00000000000001</c:v>
                </c:pt>
                <c:pt idx="11765">
                  <c:v>119</c:v>
                </c:pt>
                <c:pt idx="11766">
                  <c:v>119.00000000000004</c:v>
                </c:pt>
                <c:pt idx="11767">
                  <c:v>120.00000000000001</c:v>
                </c:pt>
                <c:pt idx="11770">
                  <c:v>125</c:v>
                </c:pt>
                <c:pt idx="11771">
                  <c:v>121.99999999999997</c:v>
                </c:pt>
                <c:pt idx="11772">
                  <c:v>123</c:v>
                </c:pt>
                <c:pt idx="11773">
                  <c:v>123</c:v>
                </c:pt>
                <c:pt idx="11774">
                  <c:v>119</c:v>
                </c:pt>
                <c:pt idx="11775">
                  <c:v>119.99999999999997</c:v>
                </c:pt>
                <c:pt idx="11776">
                  <c:v>120.00000000000001</c:v>
                </c:pt>
                <c:pt idx="11777">
                  <c:v>117</c:v>
                </c:pt>
                <c:pt idx="11778">
                  <c:v>119</c:v>
                </c:pt>
                <c:pt idx="11779">
                  <c:v>119.00000000000004</c:v>
                </c:pt>
                <c:pt idx="11780">
                  <c:v>119</c:v>
                </c:pt>
                <c:pt idx="11781">
                  <c:v>119</c:v>
                </c:pt>
                <c:pt idx="11782">
                  <c:v>119</c:v>
                </c:pt>
                <c:pt idx="11783">
                  <c:v>118.00000000000001</c:v>
                </c:pt>
                <c:pt idx="11784">
                  <c:v>119</c:v>
                </c:pt>
                <c:pt idx="11785">
                  <c:v>123</c:v>
                </c:pt>
                <c:pt idx="11786">
                  <c:v>120.00000000000001</c:v>
                </c:pt>
                <c:pt idx="11787">
                  <c:v>119.99999999999997</c:v>
                </c:pt>
                <c:pt idx="11788">
                  <c:v>117.99999999999997</c:v>
                </c:pt>
                <c:pt idx="11789">
                  <c:v>118.00000000000001</c:v>
                </c:pt>
                <c:pt idx="11790">
                  <c:v>117.99999999999997</c:v>
                </c:pt>
                <c:pt idx="11791">
                  <c:v>120.00000000000001</c:v>
                </c:pt>
                <c:pt idx="11792">
                  <c:v>119.99999999999997</c:v>
                </c:pt>
                <c:pt idx="11793">
                  <c:v>117</c:v>
                </c:pt>
                <c:pt idx="11794">
                  <c:v>121</c:v>
                </c:pt>
                <c:pt idx="11795">
                  <c:v>113.99999999999997</c:v>
                </c:pt>
                <c:pt idx="11796">
                  <c:v>112.00000000000001</c:v>
                </c:pt>
                <c:pt idx="11797">
                  <c:v>116.00000000000001</c:v>
                </c:pt>
                <c:pt idx="11798">
                  <c:v>116.00000000000001</c:v>
                </c:pt>
                <c:pt idx="11799">
                  <c:v>115.99999999999997</c:v>
                </c:pt>
                <c:pt idx="11800">
                  <c:v>117</c:v>
                </c:pt>
                <c:pt idx="11801">
                  <c:v>116.00000000000001</c:v>
                </c:pt>
                <c:pt idx="11802">
                  <c:v>113.99999999999997</c:v>
                </c:pt>
                <c:pt idx="11803">
                  <c:v>114.99999999999999</c:v>
                </c:pt>
                <c:pt idx="11804">
                  <c:v>117.99999999999997</c:v>
                </c:pt>
                <c:pt idx="11805">
                  <c:v>114.99999999999999</c:v>
                </c:pt>
              </c:numCache>
            </c:numRef>
          </c:val>
          <c:smooth val="0"/>
          <c:extLst>
            <c:ext xmlns:c16="http://schemas.microsoft.com/office/drawing/2014/chart" uri="{C3380CC4-5D6E-409C-BE32-E72D297353CC}">
              <c16:uniqueId val="{00000005-C604-45DA-8BDB-7FEC45605F51}"/>
            </c:ext>
          </c:extLst>
        </c:ser>
        <c:ser>
          <c:idx val="2"/>
          <c:order val="2"/>
          <c:tx>
            <c:strRef>
              <c:f>Sheet1!$D$1</c:f>
              <c:strCache>
                <c:ptCount val="1"/>
                <c:pt idx="0">
                  <c:v>Greece</c:v>
                </c:pt>
              </c:strCache>
            </c:strRef>
          </c:tx>
          <c:spPr>
            <a:ln w="19050">
              <a:solidFill>
                <a:schemeClr val="accent2"/>
              </a:solidFill>
            </a:ln>
          </c:spPr>
          <c:marker>
            <c:symbol val="none"/>
          </c:marker>
          <c:dLbls>
            <c:dLbl>
              <c:idx val="11696"/>
              <c:layout>
                <c:manualLayout>
                  <c:x val="7.3302763625135089E-2"/>
                  <c:y val="0"/>
                </c:manualLayout>
              </c:layout>
              <c:tx>
                <c:rich>
                  <a:bodyPr/>
                  <a:lstStyle/>
                  <a:p>
                    <a:pPr>
                      <a:defRPr sz="900" b="0" i="0" u="none">
                        <a:solidFill>
                          <a:schemeClr val="tx1">
                            <a:lumMod val="65000"/>
                            <a:lumOff val="35000"/>
                          </a:schemeClr>
                        </a:solidFill>
                        <a:latin typeface="Ubuntu Condensed"/>
                      </a:defRPr>
                    </a:pPr>
                    <a:r>
                      <a:rPr lang="en-US" dirty="0"/>
                      <a:t>88</a:t>
                    </a:r>
                  </a:p>
                </c:rich>
              </c:tx>
              <c:numFmt formatCode="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C604-45DA-8BDB-7FEC45605F51}"/>
                </c:ext>
              </c:extLst>
            </c:dLbl>
            <c:dLbl>
              <c:idx val="13353"/>
              <c:numFmt formatCode="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604-45DA-8BDB-7FEC45605F51}"/>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Sheet1!$A$2:$A$12153</c:f>
              <c:numCache>
                <c:formatCode>yyyy\-mm\-dd</c:formatCode>
                <c:ptCount val="12152"/>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pt idx="11548">
                  <c:v>45390</c:v>
                </c:pt>
                <c:pt idx="11549">
                  <c:v>45391</c:v>
                </c:pt>
                <c:pt idx="11550">
                  <c:v>45392</c:v>
                </c:pt>
                <c:pt idx="11551">
                  <c:v>45393</c:v>
                </c:pt>
                <c:pt idx="11552">
                  <c:v>45394</c:v>
                </c:pt>
                <c:pt idx="11553">
                  <c:v>45397</c:v>
                </c:pt>
                <c:pt idx="11554">
                  <c:v>45398</c:v>
                </c:pt>
                <c:pt idx="11555">
                  <c:v>45399</c:v>
                </c:pt>
                <c:pt idx="11556">
                  <c:v>45400</c:v>
                </c:pt>
                <c:pt idx="11557">
                  <c:v>45401</c:v>
                </c:pt>
                <c:pt idx="11558">
                  <c:v>45404</c:v>
                </c:pt>
                <c:pt idx="11559">
                  <c:v>45405</c:v>
                </c:pt>
                <c:pt idx="11560">
                  <c:v>45406</c:v>
                </c:pt>
                <c:pt idx="11561">
                  <c:v>45407</c:v>
                </c:pt>
                <c:pt idx="11562">
                  <c:v>45408</c:v>
                </c:pt>
                <c:pt idx="11563">
                  <c:v>45411</c:v>
                </c:pt>
                <c:pt idx="11564">
                  <c:v>45412</c:v>
                </c:pt>
                <c:pt idx="11565">
                  <c:v>45413</c:v>
                </c:pt>
                <c:pt idx="11566">
                  <c:v>45414</c:v>
                </c:pt>
                <c:pt idx="11567">
                  <c:v>45415</c:v>
                </c:pt>
                <c:pt idx="11568">
                  <c:v>45418</c:v>
                </c:pt>
                <c:pt idx="11569">
                  <c:v>45419</c:v>
                </c:pt>
                <c:pt idx="11570">
                  <c:v>45420</c:v>
                </c:pt>
                <c:pt idx="11571">
                  <c:v>45421</c:v>
                </c:pt>
                <c:pt idx="11572">
                  <c:v>45422</c:v>
                </c:pt>
                <c:pt idx="11573">
                  <c:v>45425</c:v>
                </c:pt>
                <c:pt idx="11574">
                  <c:v>45426</c:v>
                </c:pt>
                <c:pt idx="11575">
                  <c:v>45427</c:v>
                </c:pt>
                <c:pt idx="11576">
                  <c:v>45428</c:v>
                </c:pt>
                <c:pt idx="11577">
                  <c:v>45429</c:v>
                </c:pt>
                <c:pt idx="11578">
                  <c:v>45432</c:v>
                </c:pt>
                <c:pt idx="11579">
                  <c:v>45433</c:v>
                </c:pt>
                <c:pt idx="11580">
                  <c:v>45434</c:v>
                </c:pt>
                <c:pt idx="11581">
                  <c:v>45435</c:v>
                </c:pt>
                <c:pt idx="11582">
                  <c:v>45436</c:v>
                </c:pt>
                <c:pt idx="11583">
                  <c:v>45439</c:v>
                </c:pt>
                <c:pt idx="11584">
                  <c:v>45440</c:v>
                </c:pt>
                <c:pt idx="11585">
                  <c:v>45441</c:v>
                </c:pt>
                <c:pt idx="11586">
                  <c:v>45442</c:v>
                </c:pt>
                <c:pt idx="11587">
                  <c:v>45443</c:v>
                </c:pt>
                <c:pt idx="11588">
                  <c:v>45446</c:v>
                </c:pt>
                <c:pt idx="11589">
                  <c:v>45447</c:v>
                </c:pt>
                <c:pt idx="11590">
                  <c:v>45448</c:v>
                </c:pt>
                <c:pt idx="11591">
                  <c:v>45449</c:v>
                </c:pt>
                <c:pt idx="11592">
                  <c:v>45450</c:v>
                </c:pt>
                <c:pt idx="11593">
                  <c:v>45453</c:v>
                </c:pt>
                <c:pt idx="11594">
                  <c:v>45454</c:v>
                </c:pt>
                <c:pt idx="11595">
                  <c:v>45455</c:v>
                </c:pt>
                <c:pt idx="11596">
                  <c:v>45456</c:v>
                </c:pt>
                <c:pt idx="11597">
                  <c:v>45457</c:v>
                </c:pt>
                <c:pt idx="11598">
                  <c:v>45460</c:v>
                </c:pt>
                <c:pt idx="11599">
                  <c:v>45461</c:v>
                </c:pt>
                <c:pt idx="11600">
                  <c:v>45462</c:v>
                </c:pt>
                <c:pt idx="11601">
                  <c:v>45463</c:v>
                </c:pt>
                <c:pt idx="11602">
                  <c:v>45464</c:v>
                </c:pt>
                <c:pt idx="11603">
                  <c:v>45467</c:v>
                </c:pt>
                <c:pt idx="11604">
                  <c:v>45468</c:v>
                </c:pt>
                <c:pt idx="11605">
                  <c:v>45469</c:v>
                </c:pt>
                <c:pt idx="11606">
                  <c:v>45470</c:v>
                </c:pt>
                <c:pt idx="11607">
                  <c:v>45471</c:v>
                </c:pt>
                <c:pt idx="11608">
                  <c:v>45474</c:v>
                </c:pt>
                <c:pt idx="11609">
                  <c:v>45475</c:v>
                </c:pt>
                <c:pt idx="11610">
                  <c:v>45476</c:v>
                </c:pt>
                <c:pt idx="11611">
                  <c:v>45477</c:v>
                </c:pt>
                <c:pt idx="11612">
                  <c:v>45478</c:v>
                </c:pt>
                <c:pt idx="11613">
                  <c:v>45481</c:v>
                </c:pt>
                <c:pt idx="11614">
                  <c:v>45482</c:v>
                </c:pt>
                <c:pt idx="11615">
                  <c:v>45483</c:v>
                </c:pt>
                <c:pt idx="11616">
                  <c:v>45484</c:v>
                </c:pt>
                <c:pt idx="11617">
                  <c:v>45485</c:v>
                </c:pt>
                <c:pt idx="11618">
                  <c:v>45488</c:v>
                </c:pt>
                <c:pt idx="11619">
                  <c:v>45489</c:v>
                </c:pt>
                <c:pt idx="11620">
                  <c:v>45490</c:v>
                </c:pt>
                <c:pt idx="11621">
                  <c:v>45491</c:v>
                </c:pt>
                <c:pt idx="11622">
                  <c:v>45492</c:v>
                </c:pt>
                <c:pt idx="11623">
                  <c:v>45495</c:v>
                </c:pt>
                <c:pt idx="11624">
                  <c:v>45496</c:v>
                </c:pt>
                <c:pt idx="11625">
                  <c:v>45497</c:v>
                </c:pt>
                <c:pt idx="11626">
                  <c:v>45498</c:v>
                </c:pt>
                <c:pt idx="11627">
                  <c:v>45499</c:v>
                </c:pt>
                <c:pt idx="11628">
                  <c:v>45502</c:v>
                </c:pt>
                <c:pt idx="11629">
                  <c:v>45503</c:v>
                </c:pt>
                <c:pt idx="11630">
                  <c:v>45504</c:v>
                </c:pt>
                <c:pt idx="11631">
                  <c:v>45505</c:v>
                </c:pt>
                <c:pt idx="11632">
                  <c:v>45506</c:v>
                </c:pt>
                <c:pt idx="11633">
                  <c:v>45509</c:v>
                </c:pt>
                <c:pt idx="11634">
                  <c:v>45510</c:v>
                </c:pt>
                <c:pt idx="11635">
                  <c:v>45511</c:v>
                </c:pt>
                <c:pt idx="11636">
                  <c:v>45512</c:v>
                </c:pt>
                <c:pt idx="11637">
                  <c:v>45513</c:v>
                </c:pt>
                <c:pt idx="11638">
                  <c:v>45516</c:v>
                </c:pt>
                <c:pt idx="11639">
                  <c:v>45517</c:v>
                </c:pt>
                <c:pt idx="11640">
                  <c:v>45518</c:v>
                </c:pt>
                <c:pt idx="11641">
                  <c:v>45519</c:v>
                </c:pt>
                <c:pt idx="11642">
                  <c:v>45520</c:v>
                </c:pt>
                <c:pt idx="11643">
                  <c:v>45523</c:v>
                </c:pt>
                <c:pt idx="11644">
                  <c:v>45524</c:v>
                </c:pt>
                <c:pt idx="11645">
                  <c:v>45525</c:v>
                </c:pt>
                <c:pt idx="11646">
                  <c:v>45526</c:v>
                </c:pt>
                <c:pt idx="11647">
                  <c:v>45527</c:v>
                </c:pt>
                <c:pt idx="11648">
                  <c:v>45530</c:v>
                </c:pt>
                <c:pt idx="11649">
                  <c:v>45531</c:v>
                </c:pt>
                <c:pt idx="11650">
                  <c:v>45532</c:v>
                </c:pt>
                <c:pt idx="11651">
                  <c:v>45533</c:v>
                </c:pt>
                <c:pt idx="11652">
                  <c:v>45534</c:v>
                </c:pt>
                <c:pt idx="11653">
                  <c:v>45537</c:v>
                </c:pt>
                <c:pt idx="11654">
                  <c:v>45538</c:v>
                </c:pt>
                <c:pt idx="11655">
                  <c:v>45539</c:v>
                </c:pt>
                <c:pt idx="11656">
                  <c:v>45540</c:v>
                </c:pt>
                <c:pt idx="11657">
                  <c:v>45541</c:v>
                </c:pt>
                <c:pt idx="11658">
                  <c:v>45544</c:v>
                </c:pt>
                <c:pt idx="11659">
                  <c:v>45545</c:v>
                </c:pt>
                <c:pt idx="11660">
                  <c:v>45546</c:v>
                </c:pt>
                <c:pt idx="11661">
                  <c:v>45547</c:v>
                </c:pt>
                <c:pt idx="11662">
                  <c:v>45548</c:v>
                </c:pt>
                <c:pt idx="11663">
                  <c:v>45551</c:v>
                </c:pt>
                <c:pt idx="11664">
                  <c:v>45552</c:v>
                </c:pt>
                <c:pt idx="11665">
                  <c:v>45553</c:v>
                </c:pt>
                <c:pt idx="11666">
                  <c:v>45554</c:v>
                </c:pt>
                <c:pt idx="11667">
                  <c:v>45555</c:v>
                </c:pt>
                <c:pt idx="11668">
                  <c:v>45558</c:v>
                </c:pt>
                <c:pt idx="11669">
                  <c:v>45559</c:v>
                </c:pt>
                <c:pt idx="11670">
                  <c:v>45560</c:v>
                </c:pt>
                <c:pt idx="11671">
                  <c:v>45561</c:v>
                </c:pt>
                <c:pt idx="11672">
                  <c:v>45562</c:v>
                </c:pt>
                <c:pt idx="11673">
                  <c:v>45565</c:v>
                </c:pt>
                <c:pt idx="11674">
                  <c:v>45566</c:v>
                </c:pt>
                <c:pt idx="11675">
                  <c:v>45567</c:v>
                </c:pt>
                <c:pt idx="11676">
                  <c:v>45568</c:v>
                </c:pt>
                <c:pt idx="11677">
                  <c:v>45569</c:v>
                </c:pt>
                <c:pt idx="11678">
                  <c:v>45572</c:v>
                </c:pt>
                <c:pt idx="11679">
                  <c:v>45573</c:v>
                </c:pt>
                <c:pt idx="11680">
                  <c:v>45574</c:v>
                </c:pt>
                <c:pt idx="11681">
                  <c:v>45575</c:v>
                </c:pt>
                <c:pt idx="11682">
                  <c:v>45576</c:v>
                </c:pt>
                <c:pt idx="11683">
                  <c:v>45579</c:v>
                </c:pt>
                <c:pt idx="11684">
                  <c:v>45580</c:v>
                </c:pt>
                <c:pt idx="11685">
                  <c:v>45581</c:v>
                </c:pt>
                <c:pt idx="11686">
                  <c:v>45582</c:v>
                </c:pt>
                <c:pt idx="11687">
                  <c:v>45583</c:v>
                </c:pt>
                <c:pt idx="11688">
                  <c:v>45586</c:v>
                </c:pt>
                <c:pt idx="11689">
                  <c:v>45587</c:v>
                </c:pt>
                <c:pt idx="11690">
                  <c:v>45588</c:v>
                </c:pt>
                <c:pt idx="11691">
                  <c:v>45589</c:v>
                </c:pt>
                <c:pt idx="11692">
                  <c:v>45590</c:v>
                </c:pt>
                <c:pt idx="11693">
                  <c:v>45593</c:v>
                </c:pt>
                <c:pt idx="11694">
                  <c:v>45594</c:v>
                </c:pt>
                <c:pt idx="11695">
                  <c:v>45595</c:v>
                </c:pt>
                <c:pt idx="11696">
                  <c:v>45596</c:v>
                </c:pt>
                <c:pt idx="11697">
                  <c:v>45597</c:v>
                </c:pt>
                <c:pt idx="11698">
                  <c:v>45598</c:v>
                </c:pt>
                <c:pt idx="11699">
                  <c:v>45599</c:v>
                </c:pt>
                <c:pt idx="11700">
                  <c:v>45600</c:v>
                </c:pt>
                <c:pt idx="11701">
                  <c:v>45601</c:v>
                </c:pt>
                <c:pt idx="11702">
                  <c:v>45602</c:v>
                </c:pt>
                <c:pt idx="11703">
                  <c:v>45603</c:v>
                </c:pt>
                <c:pt idx="11704">
                  <c:v>45604</c:v>
                </c:pt>
                <c:pt idx="11705">
                  <c:v>45605</c:v>
                </c:pt>
                <c:pt idx="11706">
                  <c:v>45606</c:v>
                </c:pt>
                <c:pt idx="11707">
                  <c:v>45607</c:v>
                </c:pt>
                <c:pt idx="11708">
                  <c:v>45608</c:v>
                </c:pt>
                <c:pt idx="11709">
                  <c:v>45609</c:v>
                </c:pt>
                <c:pt idx="11710">
                  <c:v>45610</c:v>
                </c:pt>
                <c:pt idx="11711">
                  <c:v>45611</c:v>
                </c:pt>
                <c:pt idx="11712">
                  <c:v>45612</c:v>
                </c:pt>
                <c:pt idx="11713">
                  <c:v>45613</c:v>
                </c:pt>
                <c:pt idx="11714">
                  <c:v>45614</c:v>
                </c:pt>
                <c:pt idx="11715">
                  <c:v>45615</c:v>
                </c:pt>
                <c:pt idx="11716">
                  <c:v>45616</c:v>
                </c:pt>
                <c:pt idx="11717">
                  <c:v>45617</c:v>
                </c:pt>
                <c:pt idx="11718">
                  <c:v>45618</c:v>
                </c:pt>
                <c:pt idx="11719">
                  <c:v>45619</c:v>
                </c:pt>
                <c:pt idx="11720">
                  <c:v>45620</c:v>
                </c:pt>
                <c:pt idx="11721">
                  <c:v>45621</c:v>
                </c:pt>
                <c:pt idx="11722">
                  <c:v>45622</c:v>
                </c:pt>
                <c:pt idx="11723">
                  <c:v>45623</c:v>
                </c:pt>
                <c:pt idx="11724">
                  <c:v>45624</c:v>
                </c:pt>
                <c:pt idx="11725">
                  <c:v>45625</c:v>
                </c:pt>
                <c:pt idx="11726">
                  <c:v>45626</c:v>
                </c:pt>
                <c:pt idx="11727">
                  <c:v>45627</c:v>
                </c:pt>
                <c:pt idx="11728">
                  <c:v>45628</c:v>
                </c:pt>
                <c:pt idx="11729">
                  <c:v>45629</c:v>
                </c:pt>
                <c:pt idx="11730">
                  <c:v>45630</c:v>
                </c:pt>
                <c:pt idx="11731">
                  <c:v>45631</c:v>
                </c:pt>
                <c:pt idx="11732">
                  <c:v>45632</c:v>
                </c:pt>
                <c:pt idx="11733">
                  <c:v>45633</c:v>
                </c:pt>
                <c:pt idx="11734">
                  <c:v>45634</c:v>
                </c:pt>
                <c:pt idx="11735">
                  <c:v>45635</c:v>
                </c:pt>
                <c:pt idx="11736">
                  <c:v>45636</c:v>
                </c:pt>
                <c:pt idx="11737">
                  <c:v>45637</c:v>
                </c:pt>
                <c:pt idx="11738">
                  <c:v>45638</c:v>
                </c:pt>
                <c:pt idx="11739">
                  <c:v>45639</c:v>
                </c:pt>
                <c:pt idx="11740">
                  <c:v>45640</c:v>
                </c:pt>
                <c:pt idx="11741">
                  <c:v>45641</c:v>
                </c:pt>
                <c:pt idx="11742">
                  <c:v>45642</c:v>
                </c:pt>
                <c:pt idx="11743">
                  <c:v>45643</c:v>
                </c:pt>
                <c:pt idx="11744">
                  <c:v>45644</c:v>
                </c:pt>
                <c:pt idx="11745">
                  <c:v>45645</c:v>
                </c:pt>
                <c:pt idx="11746">
                  <c:v>45646</c:v>
                </c:pt>
                <c:pt idx="11747">
                  <c:v>45647</c:v>
                </c:pt>
                <c:pt idx="11748">
                  <c:v>45648</c:v>
                </c:pt>
                <c:pt idx="11749">
                  <c:v>45649</c:v>
                </c:pt>
                <c:pt idx="11750">
                  <c:v>45650</c:v>
                </c:pt>
                <c:pt idx="11751">
                  <c:v>45651</c:v>
                </c:pt>
                <c:pt idx="11752">
                  <c:v>45652</c:v>
                </c:pt>
                <c:pt idx="11753">
                  <c:v>45653</c:v>
                </c:pt>
                <c:pt idx="11754">
                  <c:v>45654</c:v>
                </c:pt>
                <c:pt idx="11755">
                  <c:v>45655</c:v>
                </c:pt>
                <c:pt idx="11756">
                  <c:v>45656</c:v>
                </c:pt>
                <c:pt idx="11757">
                  <c:v>45657</c:v>
                </c:pt>
                <c:pt idx="11758">
                  <c:v>45658</c:v>
                </c:pt>
                <c:pt idx="11759">
                  <c:v>45659</c:v>
                </c:pt>
                <c:pt idx="11760">
                  <c:v>45660</c:v>
                </c:pt>
                <c:pt idx="11761">
                  <c:v>45661</c:v>
                </c:pt>
                <c:pt idx="11762">
                  <c:v>45662</c:v>
                </c:pt>
                <c:pt idx="11763">
                  <c:v>45663</c:v>
                </c:pt>
                <c:pt idx="11764">
                  <c:v>45664</c:v>
                </c:pt>
                <c:pt idx="11765">
                  <c:v>45665</c:v>
                </c:pt>
                <c:pt idx="11766">
                  <c:v>45666</c:v>
                </c:pt>
                <c:pt idx="11767">
                  <c:v>45667</c:v>
                </c:pt>
                <c:pt idx="11768">
                  <c:v>45668</c:v>
                </c:pt>
                <c:pt idx="11769">
                  <c:v>45669</c:v>
                </c:pt>
                <c:pt idx="11770">
                  <c:v>45670</c:v>
                </c:pt>
                <c:pt idx="11771">
                  <c:v>45671</c:v>
                </c:pt>
                <c:pt idx="11772">
                  <c:v>45672</c:v>
                </c:pt>
                <c:pt idx="11773">
                  <c:v>45673</c:v>
                </c:pt>
                <c:pt idx="11774">
                  <c:v>45674</c:v>
                </c:pt>
                <c:pt idx="11775">
                  <c:v>45677</c:v>
                </c:pt>
                <c:pt idx="11776">
                  <c:v>45678</c:v>
                </c:pt>
                <c:pt idx="11777">
                  <c:v>45679</c:v>
                </c:pt>
                <c:pt idx="11778">
                  <c:v>45680</c:v>
                </c:pt>
                <c:pt idx="11779">
                  <c:v>45681</c:v>
                </c:pt>
                <c:pt idx="11780">
                  <c:v>45684</c:v>
                </c:pt>
                <c:pt idx="11781">
                  <c:v>45685</c:v>
                </c:pt>
                <c:pt idx="11782">
                  <c:v>45686</c:v>
                </c:pt>
                <c:pt idx="11783">
                  <c:v>45687</c:v>
                </c:pt>
                <c:pt idx="11784">
                  <c:v>45688</c:v>
                </c:pt>
                <c:pt idx="11785">
                  <c:v>45691</c:v>
                </c:pt>
                <c:pt idx="11786">
                  <c:v>45692</c:v>
                </c:pt>
                <c:pt idx="11787">
                  <c:v>45693</c:v>
                </c:pt>
                <c:pt idx="11788">
                  <c:v>45694</c:v>
                </c:pt>
                <c:pt idx="11789">
                  <c:v>45695</c:v>
                </c:pt>
                <c:pt idx="11790">
                  <c:v>45698</c:v>
                </c:pt>
                <c:pt idx="11791">
                  <c:v>45699</c:v>
                </c:pt>
                <c:pt idx="11792">
                  <c:v>45700</c:v>
                </c:pt>
                <c:pt idx="11793">
                  <c:v>45701</c:v>
                </c:pt>
                <c:pt idx="11794">
                  <c:v>45702</c:v>
                </c:pt>
                <c:pt idx="11795">
                  <c:v>45705</c:v>
                </c:pt>
                <c:pt idx="11796">
                  <c:v>45706</c:v>
                </c:pt>
                <c:pt idx="11797">
                  <c:v>45707</c:v>
                </c:pt>
                <c:pt idx="11798">
                  <c:v>45708</c:v>
                </c:pt>
                <c:pt idx="11799">
                  <c:v>45709</c:v>
                </c:pt>
                <c:pt idx="11800">
                  <c:v>45712</c:v>
                </c:pt>
                <c:pt idx="11801">
                  <c:v>45713</c:v>
                </c:pt>
                <c:pt idx="11802">
                  <c:v>45714</c:v>
                </c:pt>
                <c:pt idx="11803">
                  <c:v>45715</c:v>
                </c:pt>
                <c:pt idx="11804">
                  <c:v>45716</c:v>
                </c:pt>
                <c:pt idx="11805">
                  <c:v>45719</c:v>
                </c:pt>
              </c:numCache>
            </c:numRef>
          </c:cat>
          <c:val>
            <c:numRef>
              <c:f>Sheet1!$D$2:$D$12153</c:f>
              <c:numCache>
                <c:formatCode>General</c:formatCode>
                <c:ptCount val="12152"/>
                <c:pt idx="3326">
                  <c:v>1594</c:v>
                </c:pt>
                <c:pt idx="3327">
                  <c:v>1594</c:v>
                </c:pt>
                <c:pt idx="3328">
                  <c:v>1594</c:v>
                </c:pt>
                <c:pt idx="3329">
                  <c:v>1594</c:v>
                </c:pt>
                <c:pt idx="3330">
                  <c:v>1594</c:v>
                </c:pt>
                <c:pt idx="3331">
                  <c:v>1602</c:v>
                </c:pt>
                <c:pt idx="3332">
                  <c:v>1602</c:v>
                </c:pt>
                <c:pt idx="3333">
                  <c:v>1602</c:v>
                </c:pt>
                <c:pt idx="3334">
                  <c:v>1602</c:v>
                </c:pt>
                <c:pt idx="3335">
                  <c:v>1602</c:v>
                </c:pt>
                <c:pt idx="3336">
                  <c:v>1602</c:v>
                </c:pt>
                <c:pt idx="3337">
                  <c:v>1600</c:v>
                </c:pt>
                <c:pt idx="3338">
                  <c:v>1600</c:v>
                </c:pt>
                <c:pt idx="3339">
                  <c:v>1600</c:v>
                </c:pt>
                <c:pt idx="3340">
                  <c:v>1600</c:v>
                </c:pt>
                <c:pt idx="3341">
                  <c:v>1600</c:v>
                </c:pt>
                <c:pt idx="3342">
                  <c:v>1600</c:v>
                </c:pt>
                <c:pt idx="3343">
                  <c:v>1611</c:v>
                </c:pt>
                <c:pt idx="3344">
                  <c:v>1611</c:v>
                </c:pt>
                <c:pt idx="3345">
                  <c:v>1611</c:v>
                </c:pt>
                <c:pt idx="3346">
                  <c:v>1611</c:v>
                </c:pt>
                <c:pt idx="3347">
                  <c:v>1611</c:v>
                </c:pt>
                <c:pt idx="3348">
                  <c:v>1606</c:v>
                </c:pt>
                <c:pt idx="3349">
                  <c:v>1606</c:v>
                </c:pt>
                <c:pt idx="3350">
                  <c:v>1606</c:v>
                </c:pt>
                <c:pt idx="3351">
                  <c:v>1606</c:v>
                </c:pt>
                <c:pt idx="3352">
                  <c:v>1606</c:v>
                </c:pt>
                <c:pt idx="3353">
                  <c:v>1614</c:v>
                </c:pt>
                <c:pt idx="3354">
                  <c:v>1614</c:v>
                </c:pt>
                <c:pt idx="3355">
                  <c:v>1614</c:v>
                </c:pt>
                <c:pt idx="3356">
                  <c:v>1614</c:v>
                </c:pt>
                <c:pt idx="3357">
                  <c:v>1614</c:v>
                </c:pt>
                <c:pt idx="3358">
                  <c:v>1612</c:v>
                </c:pt>
                <c:pt idx="3359">
                  <c:v>1612</c:v>
                </c:pt>
                <c:pt idx="3360">
                  <c:v>1612</c:v>
                </c:pt>
                <c:pt idx="3361">
                  <c:v>1612</c:v>
                </c:pt>
                <c:pt idx="3362">
                  <c:v>1612</c:v>
                </c:pt>
                <c:pt idx="3363">
                  <c:v>1612</c:v>
                </c:pt>
                <c:pt idx="3364">
                  <c:v>1614</c:v>
                </c:pt>
                <c:pt idx="3365">
                  <c:v>1618</c:v>
                </c:pt>
                <c:pt idx="3366">
                  <c:v>1618</c:v>
                </c:pt>
                <c:pt idx="3367">
                  <c:v>1618</c:v>
                </c:pt>
                <c:pt idx="3368">
                  <c:v>1618</c:v>
                </c:pt>
                <c:pt idx="3369">
                  <c:v>1666</c:v>
                </c:pt>
                <c:pt idx="3370">
                  <c:v>1763</c:v>
                </c:pt>
                <c:pt idx="3371">
                  <c:v>1763</c:v>
                </c:pt>
                <c:pt idx="3372">
                  <c:v>1763</c:v>
                </c:pt>
                <c:pt idx="3373">
                  <c:v>1763</c:v>
                </c:pt>
                <c:pt idx="3374">
                  <c:v>1762</c:v>
                </c:pt>
                <c:pt idx="3375">
                  <c:v>1761</c:v>
                </c:pt>
                <c:pt idx="3376">
                  <c:v>1761</c:v>
                </c:pt>
                <c:pt idx="3377">
                  <c:v>1761</c:v>
                </c:pt>
                <c:pt idx="3378">
                  <c:v>1761</c:v>
                </c:pt>
                <c:pt idx="3379">
                  <c:v>1761</c:v>
                </c:pt>
                <c:pt idx="3380">
                  <c:v>1760</c:v>
                </c:pt>
                <c:pt idx="3381">
                  <c:v>1760</c:v>
                </c:pt>
                <c:pt idx="3382">
                  <c:v>1760</c:v>
                </c:pt>
                <c:pt idx="3383">
                  <c:v>1760</c:v>
                </c:pt>
                <c:pt idx="3384">
                  <c:v>1760</c:v>
                </c:pt>
                <c:pt idx="3385">
                  <c:v>1760</c:v>
                </c:pt>
                <c:pt idx="3386">
                  <c:v>1775</c:v>
                </c:pt>
                <c:pt idx="3387">
                  <c:v>1775</c:v>
                </c:pt>
                <c:pt idx="3388">
                  <c:v>1775</c:v>
                </c:pt>
                <c:pt idx="3389">
                  <c:v>1775</c:v>
                </c:pt>
                <c:pt idx="3390">
                  <c:v>1775</c:v>
                </c:pt>
                <c:pt idx="3391">
                  <c:v>1775</c:v>
                </c:pt>
                <c:pt idx="3392">
                  <c:v>1726</c:v>
                </c:pt>
                <c:pt idx="3413">
                  <c:v>1737</c:v>
                </c:pt>
                <c:pt idx="3433">
                  <c:v>1778</c:v>
                </c:pt>
                <c:pt idx="3444">
                  <c:v>1791</c:v>
                </c:pt>
                <c:pt idx="3467">
                  <c:v>1792</c:v>
                </c:pt>
                <c:pt idx="3478">
                  <c:v>1743</c:v>
                </c:pt>
                <c:pt idx="3499">
                  <c:v>1690</c:v>
                </c:pt>
                <c:pt idx="3510">
                  <c:v>1668</c:v>
                </c:pt>
                <c:pt idx="3521">
                  <c:v>1657</c:v>
                </c:pt>
                <c:pt idx="3532">
                  <c:v>1641</c:v>
                </c:pt>
                <c:pt idx="3543">
                  <c:v>1620</c:v>
                </c:pt>
                <c:pt idx="3565">
                  <c:v>1598</c:v>
                </c:pt>
                <c:pt idx="3576">
                  <c:v>1602</c:v>
                </c:pt>
                <c:pt idx="3587">
                  <c:v>1611</c:v>
                </c:pt>
                <c:pt idx="3608">
                  <c:v>1629</c:v>
                </c:pt>
                <c:pt idx="3663">
                  <c:v>1645</c:v>
                </c:pt>
                <c:pt idx="3674">
                  <c:v>1592</c:v>
                </c:pt>
                <c:pt idx="3694">
                  <c:v>1466</c:v>
                </c:pt>
                <c:pt idx="3705">
                  <c:v>1447</c:v>
                </c:pt>
                <c:pt idx="3717">
                  <c:v>1359</c:v>
                </c:pt>
                <c:pt idx="3738">
                  <c:v>1330</c:v>
                </c:pt>
                <c:pt idx="3826">
                  <c:v>1429</c:v>
                </c:pt>
                <c:pt idx="3848">
                  <c:v>1393</c:v>
                </c:pt>
                <c:pt idx="3913">
                  <c:v>1134</c:v>
                </c:pt>
                <c:pt idx="3935">
                  <c:v>1155</c:v>
                </c:pt>
                <c:pt idx="3955">
                  <c:v>1115</c:v>
                </c:pt>
                <c:pt idx="3978">
                  <c:v>1106</c:v>
                </c:pt>
                <c:pt idx="3998">
                  <c:v>1098</c:v>
                </c:pt>
                <c:pt idx="4011">
                  <c:v>1093</c:v>
                </c:pt>
                <c:pt idx="4019">
                  <c:v>1078</c:v>
                </c:pt>
                <c:pt idx="4021">
                  <c:v>1085</c:v>
                </c:pt>
                <c:pt idx="4043">
                  <c:v>1023</c:v>
                </c:pt>
                <c:pt idx="4087">
                  <c:v>945.00000000000011</c:v>
                </c:pt>
                <c:pt idx="4108">
                  <c:v>903.00000000000011</c:v>
                </c:pt>
                <c:pt idx="4141">
                  <c:v>908</c:v>
                </c:pt>
                <c:pt idx="4206">
                  <c:v>915</c:v>
                </c:pt>
                <c:pt idx="4226">
                  <c:v>836</c:v>
                </c:pt>
                <c:pt idx="4253">
                  <c:v>841</c:v>
                </c:pt>
                <c:pt idx="4273">
                  <c:v>850</c:v>
                </c:pt>
                <c:pt idx="4283">
                  <c:v>834</c:v>
                </c:pt>
                <c:pt idx="4294">
                  <c:v>832.99999999999977</c:v>
                </c:pt>
                <c:pt idx="4311">
                  <c:v>804.99999999999989</c:v>
                </c:pt>
                <c:pt idx="4336">
                  <c:v>817.00000000000023</c:v>
                </c:pt>
                <c:pt idx="4386">
                  <c:v>803.00000000000011</c:v>
                </c:pt>
                <c:pt idx="4410">
                  <c:v>756</c:v>
                </c:pt>
                <c:pt idx="4433">
                  <c:v>662</c:v>
                </c:pt>
                <c:pt idx="4455">
                  <c:v>647.99999999999989</c:v>
                </c:pt>
                <c:pt idx="4493">
                  <c:v>349.99999999999989</c:v>
                </c:pt>
                <c:pt idx="4494">
                  <c:v>353</c:v>
                </c:pt>
                <c:pt idx="4496">
                  <c:v>413.99999999999989</c:v>
                </c:pt>
                <c:pt idx="4497">
                  <c:v>346.00000000000011</c:v>
                </c:pt>
                <c:pt idx="4500">
                  <c:v>338</c:v>
                </c:pt>
                <c:pt idx="4501">
                  <c:v>340.00000000000011</c:v>
                </c:pt>
                <c:pt idx="4502">
                  <c:v>337.00000000000011</c:v>
                </c:pt>
                <c:pt idx="4503">
                  <c:v>338</c:v>
                </c:pt>
                <c:pt idx="4504">
                  <c:v>343</c:v>
                </c:pt>
                <c:pt idx="4505">
                  <c:v>349.99999999999989</c:v>
                </c:pt>
                <c:pt idx="4506">
                  <c:v>351.99999999999989</c:v>
                </c:pt>
                <c:pt idx="4507">
                  <c:v>348.99999999999989</c:v>
                </c:pt>
                <c:pt idx="4508">
                  <c:v>351</c:v>
                </c:pt>
                <c:pt idx="4509">
                  <c:v>342</c:v>
                </c:pt>
                <c:pt idx="4510">
                  <c:v>346</c:v>
                </c:pt>
                <c:pt idx="4511">
                  <c:v>355.99999999999989</c:v>
                </c:pt>
                <c:pt idx="4512">
                  <c:v>355.99999999999989</c:v>
                </c:pt>
                <c:pt idx="4513">
                  <c:v>355</c:v>
                </c:pt>
                <c:pt idx="4514">
                  <c:v>351</c:v>
                </c:pt>
                <c:pt idx="4515">
                  <c:v>344.99999999999989</c:v>
                </c:pt>
                <c:pt idx="4516">
                  <c:v>348.99999999999989</c:v>
                </c:pt>
                <c:pt idx="4517">
                  <c:v>344.99999999999989</c:v>
                </c:pt>
                <c:pt idx="4520">
                  <c:v>338.99999999999989</c:v>
                </c:pt>
                <c:pt idx="4521">
                  <c:v>345</c:v>
                </c:pt>
                <c:pt idx="4523">
                  <c:v>349</c:v>
                </c:pt>
                <c:pt idx="4524">
                  <c:v>350</c:v>
                </c:pt>
                <c:pt idx="4525">
                  <c:v>349</c:v>
                </c:pt>
                <c:pt idx="4526">
                  <c:v>345</c:v>
                </c:pt>
                <c:pt idx="4528">
                  <c:v>338</c:v>
                </c:pt>
                <c:pt idx="4529">
                  <c:v>331.99999999999989</c:v>
                </c:pt>
                <c:pt idx="4530">
                  <c:v>333</c:v>
                </c:pt>
                <c:pt idx="4531">
                  <c:v>314.00000000000011</c:v>
                </c:pt>
                <c:pt idx="4532">
                  <c:v>315.00000000000011</c:v>
                </c:pt>
                <c:pt idx="4533">
                  <c:v>317.00000000000011</c:v>
                </c:pt>
                <c:pt idx="4535">
                  <c:v>294.99999999999989</c:v>
                </c:pt>
                <c:pt idx="4536">
                  <c:v>294.99999999999989</c:v>
                </c:pt>
                <c:pt idx="4537">
                  <c:v>284</c:v>
                </c:pt>
                <c:pt idx="4538">
                  <c:v>295</c:v>
                </c:pt>
                <c:pt idx="4539">
                  <c:v>293.00000000000011</c:v>
                </c:pt>
                <c:pt idx="4540">
                  <c:v>294.00000000000011</c:v>
                </c:pt>
                <c:pt idx="4541">
                  <c:v>297.99999999999989</c:v>
                </c:pt>
                <c:pt idx="4543">
                  <c:v>292</c:v>
                </c:pt>
                <c:pt idx="4558">
                  <c:v>338.99999999999989</c:v>
                </c:pt>
                <c:pt idx="4559">
                  <c:v>343.00000000000011</c:v>
                </c:pt>
                <c:pt idx="4560">
                  <c:v>343.00000000000011</c:v>
                </c:pt>
                <c:pt idx="4561">
                  <c:v>350</c:v>
                </c:pt>
                <c:pt idx="4562">
                  <c:v>353</c:v>
                </c:pt>
                <c:pt idx="4563">
                  <c:v>355.99999999999989</c:v>
                </c:pt>
                <c:pt idx="4564">
                  <c:v>354</c:v>
                </c:pt>
                <c:pt idx="4565">
                  <c:v>349</c:v>
                </c:pt>
                <c:pt idx="4566">
                  <c:v>357.99999999999989</c:v>
                </c:pt>
                <c:pt idx="4567">
                  <c:v>359.00000000000011</c:v>
                </c:pt>
                <c:pt idx="4568">
                  <c:v>357</c:v>
                </c:pt>
                <c:pt idx="4569">
                  <c:v>359.99999999999989</c:v>
                </c:pt>
                <c:pt idx="4570">
                  <c:v>363</c:v>
                </c:pt>
                <c:pt idx="4571">
                  <c:v>367</c:v>
                </c:pt>
                <c:pt idx="4572">
                  <c:v>363</c:v>
                </c:pt>
                <c:pt idx="4573">
                  <c:v>377.00000000000011</c:v>
                </c:pt>
                <c:pt idx="4574">
                  <c:v>389.99999999999989</c:v>
                </c:pt>
                <c:pt idx="4575">
                  <c:v>367</c:v>
                </c:pt>
                <c:pt idx="4576">
                  <c:v>401</c:v>
                </c:pt>
                <c:pt idx="4577">
                  <c:v>404</c:v>
                </c:pt>
                <c:pt idx="4578">
                  <c:v>405</c:v>
                </c:pt>
                <c:pt idx="4579">
                  <c:v>409</c:v>
                </c:pt>
                <c:pt idx="4580">
                  <c:v>414.99999999999989</c:v>
                </c:pt>
                <c:pt idx="4581">
                  <c:v>416</c:v>
                </c:pt>
                <c:pt idx="4582">
                  <c:v>408</c:v>
                </c:pt>
                <c:pt idx="4583">
                  <c:v>401</c:v>
                </c:pt>
                <c:pt idx="4584">
                  <c:v>402.99999999999989</c:v>
                </c:pt>
                <c:pt idx="4585">
                  <c:v>406.99999999999989</c:v>
                </c:pt>
                <c:pt idx="4586">
                  <c:v>408</c:v>
                </c:pt>
                <c:pt idx="4587">
                  <c:v>404.99999999999989</c:v>
                </c:pt>
                <c:pt idx="4588">
                  <c:v>402.00000000000011</c:v>
                </c:pt>
                <c:pt idx="4589">
                  <c:v>393.00000000000011</c:v>
                </c:pt>
                <c:pt idx="4590">
                  <c:v>395.99999999999989</c:v>
                </c:pt>
                <c:pt idx="4591">
                  <c:v>394.00000000000011</c:v>
                </c:pt>
                <c:pt idx="4592">
                  <c:v>397.00000000000011</c:v>
                </c:pt>
                <c:pt idx="4593">
                  <c:v>395</c:v>
                </c:pt>
                <c:pt idx="4594">
                  <c:v>396</c:v>
                </c:pt>
                <c:pt idx="4595">
                  <c:v>401</c:v>
                </c:pt>
                <c:pt idx="4596">
                  <c:v>396</c:v>
                </c:pt>
                <c:pt idx="4597">
                  <c:v>399</c:v>
                </c:pt>
                <c:pt idx="4599">
                  <c:v>401.99999999999989</c:v>
                </c:pt>
                <c:pt idx="4600">
                  <c:v>403.00000000000011</c:v>
                </c:pt>
                <c:pt idx="4601">
                  <c:v>404.00000000000011</c:v>
                </c:pt>
                <c:pt idx="4602">
                  <c:v>400.99999999999989</c:v>
                </c:pt>
                <c:pt idx="4603">
                  <c:v>393.99999999999989</c:v>
                </c:pt>
                <c:pt idx="4604">
                  <c:v>393.00000000000011</c:v>
                </c:pt>
                <c:pt idx="4605">
                  <c:v>390.99999999999989</c:v>
                </c:pt>
                <c:pt idx="4606">
                  <c:v>391.99999999999989</c:v>
                </c:pt>
                <c:pt idx="4607">
                  <c:v>391</c:v>
                </c:pt>
                <c:pt idx="4608">
                  <c:v>390.00000000000011</c:v>
                </c:pt>
                <c:pt idx="4609">
                  <c:v>389.00000000000011</c:v>
                </c:pt>
                <c:pt idx="4610">
                  <c:v>388.00000000000011</c:v>
                </c:pt>
                <c:pt idx="4611">
                  <c:v>385.99999999999989</c:v>
                </c:pt>
                <c:pt idx="4612">
                  <c:v>383</c:v>
                </c:pt>
                <c:pt idx="4613">
                  <c:v>386.99999999999989</c:v>
                </c:pt>
                <c:pt idx="4614">
                  <c:v>377.99999999999989</c:v>
                </c:pt>
                <c:pt idx="4615">
                  <c:v>383.00000000000011</c:v>
                </c:pt>
                <c:pt idx="4616">
                  <c:v>389.99999999999989</c:v>
                </c:pt>
                <c:pt idx="4617">
                  <c:v>388.99999999999989</c:v>
                </c:pt>
                <c:pt idx="4618">
                  <c:v>388</c:v>
                </c:pt>
                <c:pt idx="4619">
                  <c:v>391.00000000000011</c:v>
                </c:pt>
                <c:pt idx="4620">
                  <c:v>396</c:v>
                </c:pt>
                <c:pt idx="4621">
                  <c:v>405</c:v>
                </c:pt>
                <c:pt idx="4622">
                  <c:v>373.99999999999989</c:v>
                </c:pt>
                <c:pt idx="4623">
                  <c:v>376</c:v>
                </c:pt>
                <c:pt idx="4624">
                  <c:v>376.99999999999989</c:v>
                </c:pt>
                <c:pt idx="4625">
                  <c:v>370</c:v>
                </c:pt>
                <c:pt idx="4626">
                  <c:v>377.99999999999989</c:v>
                </c:pt>
                <c:pt idx="4627">
                  <c:v>382</c:v>
                </c:pt>
                <c:pt idx="4628">
                  <c:v>379.00000000000011</c:v>
                </c:pt>
                <c:pt idx="4629">
                  <c:v>373.99999999999989</c:v>
                </c:pt>
                <c:pt idx="4630">
                  <c:v>372.00000000000011</c:v>
                </c:pt>
                <c:pt idx="4631">
                  <c:v>380.99999999999989</c:v>
                </c:pt>
                <c:pt idx="4632">
                  <c:v>379</c:v>
                </c:pt>
                <c:pt idx="4634">
                  <c:v>375</c:v>
                </c:pt>
                <c:pt idx="4635">
                  <c:v>375</c:v>
                </c:pt>
                <c:pt idx="4636">
                  <c:v>368.99999999999989</c:v>
                </c:pt>
                <c:pt idx="4637">
                  <c:v>361.99999999999989</c:v>
                </c:pt>
                <c:pt idx="4638">
                  <c:v>357</c:v>
                </c:pt>
                <c:pt idx="4639">
                  <c:v>351</c:v>
                </c:pt>
                <c:pt idx="4640">
                  <c:v>354.99999999999989</c:v>
                </c:pt>
                <c:pt idx="4641">
                  <c:v>352.99999999999989</c:v>
                </c:pt>
                <c:pt idx="4642">
                  <c:v>345.99999999999989</c:v>
                </c:pt>
                <c:pt idx="4643">
                  <c:v>337</c:v>
                </c:pt>
                <c:pt idx="4644">
                  <c:v>342</c:v>
                </c:pt>
                <c:pt idx="4645">
                  <c:v>342</c:v>
                </c:pt>
                <c:pt idx="4646">
                  <c:v>339.99999999999989</c:v>
                </c:pt>
                <c:pt idx="4647">
                  <c:v>346.00000000000011</c:v>
                </c:pt>
                <c:pt idx="4648">
                  <c:v>355</c:v>
                </c:pt>
                <c:pt idx="4649">
                  <c:v>363</c:v>
                </c:pt>
                <c:pt idx="4651">
                  <c:v>369.99999999999989</c:v>
                </c:pt>
                <c:pt idx="4652">
                  <c:v>442</c:v>
                </c:pt>
                <c:pt idx="4653">
                  <c:v>583</c:v>
                </c:pt>
                <c:pt idx="4654">
                  <c:v>553</c:v>
                </c:pt>
                <c:pt idx="4655">
                  <c:v>489.00000000000011</c:v>
                </c:pt>
                <c:pt idx="4656">
                  <c:v>533.99999999999989</c:v>
                </c:pt>
                <c:pt idx="4657">
                  <c:v>580</c:v>
                </c:pt>
                <c:pt idx="4658">
                  <c:v>559</c:v>
                </c:pt>
                <c:pt idx="4659">
                  <c:v>542.99999999999989</c:v>
                </c:pt>
                <c:pt idx="4660">
                  <c:v>507</c:v>
                </c:pt>
                <c:pt idx="4661">
                  <c:v>517</c:v>
                </c:pt>
                <c:pt idx="4662">
                  <c:v>523</c:v>
                </c:pt>
                <c:pt idx="4663">
                  <c:v>527</c:v>
                </c:pt>
                <c:pt idx="4664">
                  <c:v>509</c:v>
                </c:pt>
                <c:pt idx="4665">
                  <c:v>527</c:v>
                </c:pt>
                <c:pt idx="4666">
                  <c:v>546</c:v>
                </c:pt>
                <c:pt idx="4667">
                  <c:v>525</c:v>
                </c:pt>
                <c:pt idx="4668">
                  <c:v>517</c:v>
                </c:pt>
                <c:pt idx="4669">
                  <c:v>527</c:v>
                </c:pt>
                <c:pt idx="4670">
                  <c:v>491</c:v>
                </c:pt>
                <c:pt idx="4671">
                  <c:v>483.00000000000011</c:v>
                </c:pt>
                <c:pt idx="4672">
                  <c:v>474</c:v>
                </c:pt>
                <c:pt idx="4673">
                  <c:v>484.00000000000011</c:v>
                </c:pt>
                <c:pt idx="4674">
                  <c:v>505</c:v>
                </c:pt>
                <c:pt idx="4675">
                  <c:v>475</c:v>
                </c:pt>
                <c:pt idx="4676">
                  <c:v>481.00000000000011</c:v>
                </c:pt>
                <c:pt idx="4677">
                  <c:v>491</c:v>
                </c:pt>
                <c:pt idx="4678">
                  <c:v>494.00000000000011</c:v>
                </c:pt>
                <c:pt idx="4679">
                  <c:v>489.99999999999989</c:v>
                </c:pt>
                <c:pt idx="4680">
                  <c:v>517.00000000000011</c:v>
                </c:pt>
                <c:pt idx="4681">
                  <c:v>512.99999999999989</c:v>
                </c:pt>
                <c:pt idx="4682">
                  <c:v>477.00000000000011</c:v>
                </c:pt>
                <c:pt idx="4683">
                  <c:v>510.00000000000011</c:v>
                </c:pt>
                <c:pt idx="4684">
                  <c:v>561</c:v>
                </c:pt>
                <c:pt idx="4685">
                  <c:v>506.00000000000011</c:v>
                </c:pt>
                <c:pt idx="4686">
                  <c:v>519.99999999999989</c:v>
                </c:pt>
                <c:pt idx="4687">
                  <c:v>506.00000000000011</c:v>
                </c:pt>
                <c:pt idx="4688">
                  <c:v>524</c:v>
                </c:pt>
                <c:pt idx="4689">
                  <c:v>547</c:v>
                </c:pt>
                <c:pt idx="4690">
                  <c:v>541.00000000000011</c:v>
                </c:pt>
                <c:pt idx="4694">
                  <c:v>552.99999999999989</c:v>
                </c:pt>
                <c:pt idx="4695">
                  <c:v>542.00000000000011</c:v>
                </c:pt>
                <c:pt idx="4698">
                  <c:v>527</c:v>
                </c:pt>
                <c:pt idx="4699">
                  <c:v>540</c:v>
                </c:pt>
                <c:pt idx="4701">
                  <c:v>561</c:v>
                </c:pt>
                <c:pt idx="4702">
                  <c:v>567</c:v>
                </c:pt>
                <c:pt idx="4703">
                  <c:v>598</c:v>
                </c:pt>
                <c:pt idx="4704">
                  <c:v>606</c:v>
                </c:pt>
                <c:pt idx="4705">
                  <c:v>601.00000000000011</c:v>
                </c:pt>
                <c:pt idx="4706">
                  <c:v>577.99999999999989</c:v>
                </c:pt>
                <c:pt idx="4707">
                  <c:v>602</c:v>
                </c:pt>
                <c:pt idx="4708">
                  <c:v>599</c:v>
                </c:pt>
                <c:pt idx="4709">
                  <c:v>602</c:v>
                </c:pt>
                <c:pt idx="4710">
                  <c:v>605</c:v>
                </c:pt>
                <c:pt idx="4711">
                  <c:v>606.99999999999989</c:v>
                </c:pt>
                <c:pt idx="4712">
                  <c:v>606</c:v>
                </c:pt>
                <c:pt idx="4713">
                  <c:v>594</c:v>
                </c:pt>
                <c:pt idx="4714">
                  <c:v>596.99999999999989</c:v>
                </c:pt>
                <c:pt idx="4715">
                  <c:v>623</c:v>
                </c:pt>
                <c:pt idx="4716">
                  <c:v>615</c:v>
                </c:pt>
                <c:pt idx="4717">
                  <c:v>605.00000000000011</c:v>
                </c:pt>
                <c:pt idx="4718">
                  <c:v>610</c:v>
                </c:pt>
                <c:pt idx="4719">
                  <c:v>622</c:v>
                </c:pt>
                <c:pt idx="4720">
                  <c:v>611</c:v>
                </c:pt>
                <c:pt idx="4721">
                  <c:v>619.99999999999989</c:v>
                </c:pt>
                <c:pt idx="4722">
                  <c:v>625</c:v>
                </c:pt>
                <c:pt idx="4723">
                  <c:v>576.00000000000011</c:v>
                </c:pt>
                <c:pt idx="4724">
                  <c:v>609</c:v>
                </c:pt>
                <c:pt idx="4725">
                  <c:v>617</c:v>
                </c:pt>
                <c:pt idx="4726">
                  <c:v>608</c:v>
                </c:pt>
                <c:pt idx="4727">
                  <c:v>601</c:v>
                </c:pt>
                <c:pt idx="4728">
                  <c:v>603</c:v>
                </c:pt>
                <c:pt idx="4729">
                  <c:v>593.00000000000011</c:v>
                </c:pt>
                <c:pt idx="4730">
                  <c:v>619</c:v>
                </c:pt>
                <c:pt idx="4731">
                  <c:v>617</c:v>
                </c:pt>
                <c:pt idx="4732">
                  <c:v>615</c:v>
                </c:pt>
                <c:pt idx="4733">
                  <c:v>585</c:v>
                </c:pt>
                <c:pt idx="4734">
                  <c:v>601.00000000000011</c:v>
                </c:pt>
                <c:pt idx="4735">
                  <c:v>598</c:v>
                </c:pt>
                <c:pt idx="4736">
                  <c:v>597</c:v>
                </c:pt>
                <c:pt idx="4737">
                  <c:v>607</c:v>
                </c:pt>
                <c:pt idx="4738">
                  <c:v>569</c:v>
                </c:pt>
                <c:pt idx="4740">
                  <c:v>569</c:v>
                </c:pt>
                <c:pt idx="4741">
                  <c:v>589</c:v>
                </c:pt>
                <c:pt idx="4742">
                  <c:v>548.99999999999989</c:v>
                </c:pt>
                <c:pt idx="4743">
                  <c:v>548</c:v>
                </c:pt>
                <c:pt idx="4744">
                  <c:v>534.00000000000011</c:v>
                </c:pt>
                <c:pt idx="4745">
                  <c:v>517</c:v>
                </c:pt>
                <c:pt idx="4746">
                  <c:v>537</c:v>
                </c:pt>
                <c:pt idx="4747">
                  <c:v>546</c:v>
                </c:pt>
                <c:pt idx="4748">
                  <c:v>548</c:v>
                </c:pt>
                <c:pt idx="4749">
                  <c:v>407.99999999999989</c:v>
                </c:pt>
                <c:pt idx="4750">
                  <c:v>363.00000000000011</c:v>
                </c:pt>
                <c:pt idx="4751">
                  <c:v>344.00000000000011</c:v>
                </c:pt>
                <c:pt idx="4752">
                  <c:v>333.99999999999989</c:v>
                </c:pt>
                <c:pt idx="4753">
                  <c:v>355</c:v>
                </c:pt>
                <c:pt idx="4754">
                  <c:v>343.00000000000011</c:v>
                </c:pt>
                <c:pt idx="4755">
                  <c:v>332.99999999999989</c:v>
                </c:pt>
                <c:pt idx="4757">
                  <c:v>330</c:v>
                </c:pt>
                <c:pt idx="4758">
                  <c:v>329</c:v>
                </c:pt>
                <c:pt idx="4759">
                  <c:v>329</c:v>
                </c:pt>
                <c:pt idx="4760">
                  <c:v>325</c:v>
                </c:pt>
                <c:pt idx="4761">
                  <c:v>338.00000000000011</c:v>
                </c:pt>
                <c:pt idx="4762">
                  <c:v>318.99999999999989</c:v>
                </c:pt>
                <c:pt idx="4763">
                  <c:v>325</c:v>
                </c:pt>
                <c:pt idx="4764">
                  <c:v>329.99999999999989</c:v>
                </c:pt>
                <c:pt idx="4765">
                  <c:v>332</c:v>
                </c:pt>
                <c:pt idx="4766">
                  <c:v>331.00000000000011</c:v>
                </c:pt>
                <c:pt idx="4767">
                  <c:v>331.00000000000011</c:v>
                </c:pt>
                <c:pt idx="4770">
                  <c:v>328</c:v>
                </c:pt>
                <c:pt idx="4771">
                  <c:v>330.00000000000011</c:v>
                </c:pt>
                <c:pt idx="4772">
                  <c:v>330</c:v>
                </c:pt>
                <c:pt idx="4775">
                  <c:v>323.00000000000011</c:v>
                </c:pt>
                <c:pt idx="4776">
                  <c:v>319.99999999999989</c:v>
                </c:pt>
                <c:pt idx="4777">
                  <c:v>313</c:v>
                </c:pt>
                <c:pt idx="4778">
                  <c:v>304</c:v>
                </c:pt>
                <c:pt idx="4779">
                  <c:v>302.99999999999989</c:v>
                </c:pt>
                <c:pt idx="4780">
                  <c:v>306.00000000000011</c:v>
                </c:pt>
                <c:pt idx="4781">
                  <c:v>300.99999999999989</c:v>
                </c:pt>
                <c:pt idx="4782">
                  <c:v>283</c:v>
                </c:pt>
                <c:pt idx="4784">
                  <c:v>284.00000000000011</c:v>
                </c:pt>
                <c:pt idx="4785">
                  <c:v>278</c:v>
                </c:pt>
                <c:pt idx="4786">
                  <c:v>279</c:v>
                </c:pt>
                <c:pt idx="4787">
                  <c:v>282</c:v>
                </c:pt>
                <c:pt idx="4788">
                  <c:v>288.99999999999989</c:v>
                </c:pt>
                <c:pt idx="4789">
                  <c:v>288</c:v>
                </c:pt>
                <c:pt idx="4790">
                  <c:v>294.00000000000011</c:v>
                </c:pt>
                <c:pt idx="4791">
                  <c:v>297.00000000000011</c:v>
                </c:pt>
                <c:pt idx="4792">
                  <c:v>297</c:v>
                </c:pt>
                <c:pt idx="4793">
                  <c:v>291</c:v>
                </c:pt>
                <c:pt idx="4794">
                  <c:v>289.00000000000011</c:v>
                </c:pt>
                <c:pt idx="4795">
                  <c:v>293</c:v>
                </c:pt>
                <c:pt idx="4796">
                  <c:v>294.00000000000011</c:v>
                </c:pt>
                <c:pt idx="4798">
                  <c:v>287</c:v>
                </c:pt>
                <c:pt idx="4799">
                  <c:v>283</c:v>
                </c:pt>
                <c:pt idx="4800">
                  <c:v>284</c:v>
                </c:pt>
                <c:pt idx="4801">
                  <c:v>295</c:v>
                </c:pt>
                <c:pt idx="4802">
                  <c:v>287</c:v>
                </c:pt>
                <c:pt idx="4803">
                  <c:v>290.00000000000011</c:v>
                </c:pt>
                <c:pt idx="4805">
                  <c:v>291</c:v>
                </c:pt>
                <c:pt idx="4806">
                  <c:v>288.00000000000011</c:v>
                </c:pt>
                <c:pt idx="4807">
                  <c:v>289.00000000000011</c:v>
                </c:pt>
                <c:pt idx="4808">
                  <c:v>287</c:v>
                </c:pt>
                <c:pt idx="4810">
                  <c:v>287</c:v>
                </c:pt>
                <c:pt idx="4811">
                  <c:v>290.00000000000011</c:v>
                </c:pt>
                <c:pt idx="4813">
                  <c:v>293.00000000000011</c:v>
                </c:pt>
                <c:pt idx="4814">
                  <c:v>296</c:v>
                </c:pt>
                <c:pt idx="4815">
                  <c:v>291</c:v>
                </c:pt>
                <c:pt idx="4816">
                  <c:v>293</c:v>
                </c:pt>
                <c:pt idx="4817">
                  <c:v>288</c:v>
                </c:pt>
                <c:pt idx="4818">
                  <c:v>296</c:v>
                </c:pt>
                <c:pt idx="4819">
                  <c:v>295</c:v>
                </c:pt>
                <c:pt idx="4820">
                  <c:v>297.00000000000011</c:v>
                </c:pt>
                <c:pt idx="4821">
                  <c:v>304</c:v>
                </c:pt>
                <c:pt idx="4822">
                  <c:v>304</c:v>
                </c:pt>
                <c:pt idx="4823">
                  <c:v>301.00000000000011</c:v>
                </c:pt>
                <c:pt idx="4824">
                  <c:v>303</c:v>
                </c:pt>
                <c:pt idx="4825">
                  <c:v>303</c:v>
                </c:pt>
                <c:pt idx="4826">
                  <c:v>304</c:v>
                </c:pt>
                <c:pt idx="4827">
                  <c:v>312</c:v>
                </c:pt>
                <c:pt idx="4828">
                  <c:v>316</c:v>
                </c:pt>
                <c:pt idx="4829">
                  <c:v>322</c:v>
                </c:pt>
                <c:pt idx="4830">
                  <c:v>305.99999999999989</c:v>
                </c:pt>
                <c:pt idx="4831">
                  <c:v>299</c:v>
                </c:pt>
                <c:pt idx="4832">
                  <c:v>297.99999999999989</c:v>
                </c:pt>
                <c:pt idx="4833">
                  <c:v>303</c:v>
                </c:pt>
                <c:pt idx="4834">
                  <c:v>298.00000000000011</c:v>
                </c:pt>
                <c:pt idx="4835">
                  <c:v>293.99999999999989</c:v>
                </c:pt>
                <c:pt idx="4836">
                  <c:v>297.00000000000011</c:v>
                </c:pt>
                <c:pt idx="4837">
                  <c:v>295</c:v>
                </c:pt>
                <c:pt idx="4838">
                  <c:v>299</c:v>
                </c:pt>
                <c:pt idx="4839">
                  <c:v>288</c:v>
                </c:pt>
                <c:pt idx="4840">
                  <c:v>296</c:v>
                </c:pt>
                <c:pt idx="4841">
                  <c:v>297</c:v>
                </c:pt>
                <c:pt idx="4842">
                  <c:v>295</c:v>
                </c:pt>
                <c:pt idx="4843">
                  <c:v>294.00000000000011</c:v>
                </c:pt>
                <c:pt idx="4844">
                  <c:v>296</c:v>
                </c:pt>
                <c:pt idx="4845">
                  <c:v>293.99999999999989</c:v>
                </c:pt>
                <c:pt idx="4846">
                  <c:v>293</c:v>
                </c:pt>
                <c:pt idx="4847">
                  <c:v>289.99999999999989</c:v>
                </c:pt>
                <c:pt idx="4848">
                  <c:v>293.00000000000011</c:v>
                </c:pt>
                <c:pt idx="4849">
                  <c:v>286.00000000000011</c:v>
                </c:pt>
                <c:pt idx="4850">
                  <c:v>288.99999999999989</c:v>
                </c:pt>
                <c:pt idx="4851">
                  <c:v>288.00000000000011</c:v>
                </c:pt>
                <c:pt idx="4852">
                  <c:v>286.00000000000011</c:v>
                </c:pt>
                <c:pt idx="4853">
                  <c:v>279</c:v>
                </c:pt>
                <c:pt idx="4854">
                  <c:v>277.99999999999989</c:v>
                </c:pt>
                <c:pt idx="4855">
                  <c:v>279</c:v>
                </c:pt>
                <c:pt idx="4856">
                  <c:v>282.99999999999989</c:v>
                </c:pt>
                <c:pt idx="4857">
                  <c:v>294.00000000000011</c:v>
                </c:pt>
                <c:pt idx="4858">
                  <c:v>301</c:v>
                </c:pt>
                <c:pt idx="4859">
                  <c:v>298.00000000000011</c:v>
                </c:pt>
                <c:pt idx="4860">
                  <c:v>293</c:v>
                </c:pt>
                <c:pt idx="4861">
                  <c:v>284</c:v>
                </c:pt>
                <c:pt idx="4862">
                  <c:v>292</c:v>
                </c:pt>
                <c:pt idx="4863">
                  <c:v>313.00000000000011</c:v>
                </c:pt>
                <c:pt idx="4864">
                  <c:v>322.99999999999989</c:v>
                </c:pt>
                <c:pt idx="4865">
                  <c:v>338</c:v>
                </c:pt>
                <c:pt idx="4866">
                  <c:v>343.99999999999989</c:v>
                </c:pt>
                <c:pt idx="4867">
                  <c:v>376.99999999999989</c:v>
                </c:pt>
                <c:pt idx="4868">
                  <c:v>426</c:v>
                </c:pt>
                <c:pt idx="4869">
                  <c:v>421</c:v>
                </c:pt>
                <c:pt idx="4870">
                  <c:v>430</c:v>
                </c:pt>
                <c:pt idx="4871">
                  <c:v>384.99999999999989</c:v>
                </c:pt>
                <c:pt idx="4872">
                  <c:v>391</c:v>
                </c:pt>
                <c:pt idx="4873">
                  <c:v>395.99999999999989</c:v>
                </c:pt>
                <c:pt idx="4874">
                  <c:v>407</c:v>
                </c:pt>
                <c:pt idx="4875">
                  <c:v>398.00000000000011</c:v>
                </c:pt>
                <c:pt idx="4876">
                  <c:v>401</c:v>
                </c:pt>
                <c:pt idx="4877">
                  <c:v>416</c:v>
                </c:pt>
                <c:pt idx="4878">
                  <c:v>440.00000000000011</c:v>
                </c:pt>
                <c:pt idx="4879">
                  <c:v>425</c:v>
                </c:pt>
                <c:pt idx="4880">
                  <c:v>428.99999999999989</c:v>
                </c:pt>
                <c:pt idx="4881">
                  <c:v>419.00000000000011</c:v>
                </c:pt>
                <c:pt idx="4882">
                  <c:v>425.00000000000011</c:v>
                </c:pt>
                <c:pt idx="4883">
                  <c:v>425.00000000000011</c:v>
                </c:pt>
                <c:pt idx="4884">
                  <c:v>437.99999999999989</c:v>
                </c:pt>
                <c:pt idx="4885">
                  <c:v>430</c:v>
                </c:pt>
                <c:pt idx="4886">
                  <c:v>424</c:v>
                </c:pt>
                <c:pt idx="4887">
                  <c:v>418.99999999999989</c:v>
                </c:pt>
                <c:pt idx="4888">
                  <c:v>430.00000000000011</c:v>
                </c:pt>
                <c:pt idx="4889">
                  <c:v>431.99999999999989</c:v>
                </c:pt>
                <c:pt idx="4890">
                  <c:v>430</c:v>
                </c:pt>
                <c:pt idx="4891">
                  <c:v>434.99999999999989</c:v>
                </c:pt>
                <c:pt idx="4892">
                  <c:v>446.99999999999989</c:v>
                </c:pt>
                <c:pt idx="4893">
                  <c:v>463</c:v>
                </c:pt>
                <c:pt idx="4894">
                  <c:v>457</c:v>
                </c:pt>
                <c:pt idx="4895">
                  <c:v>460.99999999999989</c:v>
                </c:pt>
                <c:pt idx="4896">
                  <c:v>458</c:v>
                </c:pt>
                <c:pt idx="4897">
                  <c:v>468.99999999999989</c:v>
                </c:pt>
                <c:pt idx="4898">
                  <c:v>456.00000000000011</c:v>
                </c:pt>
                <c:pt idx="4899">
                  <c:v>458</c:v>
                </c:pt>
                <c:pt idx="4900">
                  <c:v>455.99999999999989</c:v>
                </c:pt>
                <c:pt idx="4901">
                  <c:v>460.99999999999989</c:v>
                </c:pt>
                <c:pt idx="4902">
                  <c:v>462.00000000000011</c:v>
                </c:pt>
                <c:pt idx="4903">
                  <c:v>455.00000000000011</c:v>
                </c:pt>
                <c:pt idx="4904">
                  <c:v>458</c:v>
                </c:pt>
                <c:pt idx="4905">
                  <c:v>450</c:v>
                </c:pt>
                <c:pt idx="4906">
                  <c:v>437</c:v>
                </c:pt>
                <c:pt idx="4907">
                  <c:v>421</c:v>
                </c:pt>
                <c:pt idx="4908">
                  <c:v>409.00000000000011</c:v>
                </c:pt>
                <c:pt idx="4909">
                  <c:v>390.99999999999989</c:v>
                </c:pt>
                <c:pt idx="4910">
                  <c:v>390.00000000000011</c:v>
                </c:pt>
                <c:pt idx="4912">
                  <c:v>380.99999999999989</c:v>
                </c:pt>
                <c:pt idx="4913">
                  <c:v>380.00000000000011</c:v>
                </c:pt>
                <c:pt idx="4914">
                  <c:v>355.99999999999989</c:v>
                </c:pt>
                <c:pt idx="4915">
                  <c:v>361.00000000000011</c:v>
                </c:pt>
                <c:pt idx="4916">
                  <c:v>365.00000000000011</c:v>
                </c:pt>
                <c:pt idx="4917">
                  <c:v>369.00000000000011</c:v>
                </c:pt>
                <c:pt idx="4918">
                  <c:v>365.99999999999989</c:v>
                </c:pt>
                <c:pt idx="4919">
                  <c:v>351</c:v>
                </c:pt>
                <c:pt idx="4920">
                  <c:v>359</c:v>
                </c:pt>
                <c:pt idx="4921">
                  <c:v>355</c:v>
                </c:pt>
                <c:pt idx="4922">
                  <c:v>357</c:v>
                </c:pt>
                <c:pt idx="4923">
                  <c:v>342</c:v>
                </c:pt>
                <c:pt idx="4924">
                  <c:v>337</c:v>
                </c:pt>
                <c:pt idx="4925">
                  <c:v>343</c:v>
                </c:pt>
                <c:pt idx="4926">
                  <c:v>344.00000000000011</c:v>
                </c:pt>
                <c:pt idx="4927">
                  <c:v>343.00000000000011</c:v>
                </c:pt>
                <c:pt idx="4928">
                  <c:v>347.99999999999989</c:v>
                </c:pt>
                <c:pt idx="4929">
                  <c:v>350</c:v>
                </c:pt>
                <c:pt idx="4930">
                  <c:v>353</c:v>
                </c:pt>
                <c:pt idx="4931">
                  <c:v>347.99999999999989</c:v>
                </c:pt>
                <c:pt idx="4932">
                  <c:v>350</c:v>
                </c:pt>
                <c:pt idx="4933">
                  <c:v>355</c:v>
                </c:pt>
                <c:pt idx="4934">
                  <c:v>354</c:v>
                </c:pt>
                <c:pt idx="4935">
                  <c:v>364</c:v>
                </c:pt>
                <c:pt idx="4936">
                  <c:v>366</c:v>
                </c:pt>
                <c:pt idx="4937">
                  <c:v>362.99999999999989</c:v>
                </c:pt>
                <c:pt idx="4938">
                  <c:v>357.99999999999989</c:v>
                </c:pt>
                <c:pt idx="4939">
                  <c:v>357</c:v>
                </c:pt>
                <c:pt idx="4940">
                  <c:v>351.99999999999989</c:v>
                </c:pt>
                <c:pt idx="4941">
                  <c:v>347.99999999999989</c:v>
                </c:pt>
                <c:pt idx="4942">
                  <c:v>357</c:v>
                </c:pt>
                <c:pt idx="4943">
                  <c:v>351.99999999999989</c:v>
                </c:pt>
                <c:pt idx="4944">
                  <c:v>341</c:v>
                </c:pt>
                <c:pt idx="4945">
                  <c:v>330.99999999999989</c:v>
                </c:pt>
                <c:pt idx="4946">
                  <c:v>321.00000000000011</c:v>
                </c:pt>
                <c:pt idx="4947">
                  <c:v>323</c:v>
                </c:pt>
                <c:pt idx="4948">
                  <c:v>319.00000000000011</c:v>
                </c:pt>
                <c:pt idx="4949">
                  <c:v>312</c:v>
                </c:pt>
                <c:pt idx="4950">
                  <c:v>306</c:v>
                </c:pt>
                <c:pt idx="4951">
                  <c:v>300</c:v>
                </c:pt>
                <c:pt idx="4954">
                  <c:v>305</c:v>
                </c:pt>
                <c:pt idx="4955">
                  <c:v>296.00000000000011</c:v>
                </c:pt>
                <c:pt idx="4956">
                  <c:v>303</c:v>
                </c:pt>
                <c:pt idx="4959">
                  <c:v>263.99999999999989</c:v>
                </c:pt>
                <c:pt idx="4960">
                  <c:v>248</c:v>
                </c:pt>
                <c:pt idx="4962">
                  <c:v>257</c:v>
                </c:pt>
                <c:pt idx="4963">
                  <c:v>262</c:v>
                </c:pt>
                <c:pt idx="4964">
                  <c:v>268</c:v>
                </c:pt>
                <c:pt idx="4965">
                  <c:v>269</c:v>
                </c:pt>
                <c:pt idx="4966">
                  <c:v>292</c:v>
                </c:pt>
                <c:pt idx="4967">
                  <c:v>280.99999999999989</c:v>
                </c:pt>
                <c:pt idx="4968">
                  <c:v>292</c:v>
                </c:pt>
                <c:pt idx="4969">
                  <c:v>272</c:v>
                </c:pt>
                <c:pt idx="4970">
                  <c:v>272.99999999999989</c:v>
                </c:pt>
                <c:pt idx="4971">
                  <c:v>259.00000000000011</c:v>
                </c:pt>
                <c:pt idx="4972">
                  <c:v>257</c:v>
                </c:pt>
                <c:pt idx="4973">
                  <c:v>265</c:v>
                </c:pt>
                <c:pt idx="4974">
                  <c:v>263</c:v>
                </c:pt>
                <c:pt idx="4975">
                  <c:v>243.99999999999989</c:v>
                </c:pt>
                <c:pt idx="4976">
                  <c:v>241</c:v>
                </c:pt>
                <c:pt idx="4977">
                  <c:v>235.99999999999989</c:v>
                </c:pt>
                <c:pt idx="4978">
                  <c:v>230</c:v>
                </c:pt>
                <c:pt idx="4979">
                  <c:v>233</c:v>
                </c:pt>
                <c:pt idx="4980">
                  <c:v>230</c:v>
                </c:pt>
                <c:pt idx="4981">
                  <c:v>226</c:v>
                </c:pt>
                <c:pt idx="4982">
                  <c:v>220</c:v>
                </c:pt>
                <c:pt idx="4983">
                  <c:v>215</c:v>
                </c:pt>
                <c:pt idx="4984">
                  <c:v>212</c:v>
                </c:pt>
                <c:pt idx="4985">
                  <c:v>216</c:v>
                </c:pt>
                <c:pt idx="4986">
                  <c:v>216</c:v>
                </c:pt>
                <c:pt idx="4987">
                  <c:v>206.99999999999989</c:v>
                </c:pt>
                <c:pt idx="4988">
                  <c:v>204</c:v>
                </c:pt>
                <c:pt idx="4989">
                  <c:v>193</c:v>
                </c:pt>
                <c:pt idx="4990">
                  <c:v>193.99999999999989</c:v>
                </c:pt>
                <c:pt idx="4991">
                  <c:v>195</c:v>
                </c:pt>
                <c:pt idx="4992">
                  <c:v>202</c:v>
                </c:pt>
                <c:pt idx="4993">
                  <c:v>208</c:v>
                </c:pt>
                <c:pt idx="4995">
                  <c:v>224</c:v>
                </c:pt>
                <c:pt idx="4996">
                  <c:v>209</c:v>
                </c:pt>
                <c:pt idx="4997">
                  <c:v>204</c:v>
                </c:pt>
                <c:pt idx="4998">
                  <c:v>202.00000000000011</c:v>
                </c:pt>
                <c:pt idx="4999">
                  <c:v>204</c:v>
                </c:pt>
                <c:pt idx="5000">
                  <c:v>204</c:v>
                </c:pt>
                <c:pt idx="5001">
                  <c:v>201.99999999999989</c:v>
                </c:pt>
                <c:pt idx="5002">
                  <c:v>206.00000000000011</c:v>
                </c:pt>
                <c:pt idx="5003">
                  <c:v>207</c:v>
                </c:pt>
                <c:pt idx="5004">
                  <c:v>197</c:v>
                </c:pt>
                <c:pt idx="5005">
                  <c:v>191</c:v>
                </c:pt>
                <c:pt idx="5006">
                  <c:v>189.00000000000011</c:v>
                </c:pt>
                <c:pt idx="5007">
                  <c:v>187</c:v>
                </c:pt>
                <c:pt idx="5008">
                  <c:v>188</c:v>
                </c:pt>
                <c:pt idx="5009">
                  <c:v>187</c:v>
                </c:pt>
                <c:pt idx="5010">
                  <c:v>188</c:v>
                </c:pt>
                <c:pt idx="5011">
                  <c:v>189</c:v>
                </c:pt>
                <c:pt idx="5012">
                  <c:v>191.99999999999989</c:v>
                </c:pt>
                <c:pt idx="5013">
                  <c:v>190</c:v>
                </c:pt>
                <c:pt idx="5014">
                  <c:v>184.00000000000011</c:v>
                </c:pt>
                <c:pt idx="5015">
                  <c:v>186</c:v>
                </c:pt>
                <c:pt idx="5016">
                  <c:v>195</c:v>
                </c:pt>
                <c:pt idx="5018">
                  <c:v>186</c:v>
                </c:pt>
                <c:pt idx="5019">
                  <c:v>197.00000000000011</c:v>
                </c:pt>
                <c:pt idx="5020">
                  <c:v>188</c:v>
                </c:pt>
                <c:pt idx="5021">
                  <c:v>196.00000000000011</c:v>
                </c:pt>
                <c:pt idx="5022">
                  <c:v>197</c:v>
                </c:pt>
                <c:pt idx="5025">
                  <c:v>199</c:v>
                </c:pt>
                <c:pt idx="5026">
                  <c:v>197</c:v>
                </c:pt>
                <c:pt idx="5027">
                  <c:v>192</c:v>
                </c:pt>
                <c:pt idx="5030">
                  <c:v>191</c:v>
                </c:pt>
                <c:pt idx="5031">
                  <c:v>193</c:v>
                </c:pt>
                <c:pt idx="5032">
                  <c:v>191</c:v>
                </c:pt>
                <c:pt idx="5033">
                  <c:v>191</c:v>
                </c:pt>
                <c:pt idx="5034">
                  <c:v>194</c:v>
                </c:pt>
                <c:pt idx="5035">
                  <c:v>200</c:v>
                </c:pt>
                <c:pt idx="5036">
                  <c:v>209</c:v>
                </c:pt>
                <c:pt idx="5037">
                  <c:v>210</c:v>
                </c:pt>
                <c:pt idx="5038">
                  <c:v>206</c:v>
                </c:pt>
                <c:pt idx="5039">
                  <c:v>206</c:v>
                </c:pt>
                <c:pt idx="5040">
                  <c:v>203</c:v>
                </c:pt>
                <c:pt idx="5041">
                  <c:v>199.99999999999989</c:v>
                </c:pt>
                <c:pt idx="5042">
                  <c:v>199</c:v>
                </c:pt>
                <c:pt idx="5043">
                  <c:v>196</c:v>
                </c:pt>
                <c:pt idx="5044">
                  <c:v>188</c:v>
                </c:pt>
                <c:pt idx="5045">
                  <c:v>184</c:v>
                </c:pt>
                <c:pt idx="5046">
                  <c:v>183</c:v>
                </c:pt>
                <c:pt idx="5047">
                  <c:v>180</c:v>
                </c:pt>
                <c:pt idx="5048">
                  <c:v>175.00000000000011</c:v>
                </c:pt>
                <c:pt idx="5049">
                  <c:v>175</c:v>
                </c:pt>
                <c:pt idx="5050">
                  <c:v>168</c:v>
                </c:pt>
                <c:pt idx="5051">
                  <c:v>171</c:v>
                </c:pt>
                <c:pt idx="5053">
                  <c:v>173</c:v>
                </c:pt>
                <c:pt idx="5054">
                  <c:v>170</c:v>
                </c:pt>
                <c:pt idx="5055">
                  <c:v>166</c:v>
                </c:pt>
                <c:pt idx="5056">
                  <c:v>166</c:v>
                </c:pt>
                <c:pt idx="5057">
                  <c:v>166</c:v>
                </c:pt>
                <c:pt idx="5058">
                  <c:v>167</c:v>
                </c:pt>
                <c:pt idx="5060">
                  <c:v>174</c:v>
                </c:pt>
                <c:pt idx="5061">
                  <c:v>178</c:v>
                </c:pt>
                <c:pt idx="5062">
                  <c:v>172.00000000000011</c:v>
                </c:pt>
                <c:pt idx="5063">
                  <c:v>176.99999999999989</c:v>
                </c:pt>
                <c:pt idx="5065">
                  <c:v>175</c:v>
                </c:pt>
                <c:pt idx="5066">
                  <c:v>170</c:v>
                </c:pt>
                <c:pt idx="5068">
                  <c:v>158</c:v>
                </c:pt>
                <c:pt idx="5069">
                  <c:v>161</c:v>
                </c:pt>
                <c:pt idx="5070">
                  <c:v>166</c:v>
                </c:pt>
                <c:pt idx="5071">
                  <c:v>163</c:v>
                </c:pt>
                <c:pt idx="5072">
                  <c:v>159</c:v>
                </c:pt>
                <c:pt idx="5073">
                  <c:v>160</c:v>
                </c:pt>
                <c:pt idx="5074">
                  <c:v>162</c:v>
                </c:pt>
                <c:pt idx="5075">
                  <c:v>165</c:v>
                </c:pt>
                <c:pt idx="5076">
                  <c:v>168</c:v>
                </c:pt>
                <c:pt idx="5077">
                  <c:v>168</c:v>
                </c:pt>
                <c:pt idx="5078">
                  <c:v>171</c:v>
                </c:pt>
                <c:pt idx="5079">
                  <c:v>175</c:v>
                </c:pt>
                <c:pt idx="5080">
                  <c:v>176.00000000000011</c:v>
                </c:pt>
                <c:pt idx="5081">
                  <c:v>175</c:v>
                </c:pt>
                <c:pt idx="5082">
                  <c:v>174</c:v>
                </c:pt>
                <c:pt idx="5083">
                  <c:v>170</c:v>
                </c:pt>
                <c:pt idx="5084">
                  <c:v>165</c:v>
                </c:pt>
                <c:pt idx="5085">
                  <c:v>162</c:v>
                </c:pt>
                <c:pt idx="5086">
                  <c:v>162</c:v>
                </c:pt>
                <c:pt idx="5087">
                  <c:v>159</c:v>
                </c:pt>
                <c:pt idx="5088">
                  <c:v>160.00000000000011</c:v>
                </c:pt>
                <c:pt idx="5089">
                  <c:v>159.00000000000011</c:v>
                </c:pt>
                <c:pt idx="5090">
                  <c:v>161</c:v>
                </c:pt>
                <c:pt idx="5091">
                  <c:v>163</c:v>
                </c:pt>
                <c:pt idx="5092">
                  <c:v>171</c:v>
                </c:pt>
                <c:pt idx="5093">
                  <c:v>171</c:v>
                </c:pt>
                <c:pt idx="5094">
                  <c:v>165.99999999999989</c:v>
                </c:pt>
                <c:pt idx="5095">
                  <c:v>171</c:v>
                </c:pt>
                <c:pt idx="5096">
                  <c:v>164</c:v>
                </c:pt>
                <c:pt idx="5097">
                  <c:v>166</c:v>
                </c:pt>
                <c:pt idx="5098">
                  <c:v>168.00000000000011</c:v>
                </c:pt>
                <c:pt idx="5099">
                  <c:v>171</c:v>
                </c:pt>
                <c:pt idx="5100">
                  <c:v>172.00000000000011</c:v>
                </c:pt>
                <c:pt idx="5101">
                  <c:v>173.00000000000011</c:v>
                </c:pt>
                <c:pt idx="5102">
                  <c:v>176</c:v>
                </c:pt>
                <c:pt idx="5103">
                  <c:v>177.00000000000011</c:v>
                </c:pt>
                <c:pt idx="5104">
                  <c:v>175</c:v>
                </c:pt>
                <c:pt idx="5105">
                  <c:v>176.99999999999989</c:v>
                </c:pt>
                <c:pt idx="5106">
                  <c:v>177.99999999999989</c:v>
                </c:pt>
                <c:pt idx="5107">
                  <c:v>176</c:v>
                </c:pt>
                <c:pt idx="5108">
                  <c:v>175</c:v>
                </c:pt>
                <c:pt idx="5109">
                  <c:v>173.00000000000011</c:v>
                </c:pt>
                <c:pt idx="5110">
                  <c:v>182</c:v>
                </c:pt>
                <c:pt idx="5111">
                  <c:v>182</c:v>
                </c:pt>
                <c:pt idx="5112">
                  <c:v>183</c:v>
                </c:pt>
                <c:pt idx="5113">
                  <c:v>182</c:v>
                </c:pt>
                <c:pt idx="5114">
                  <c:v>186</c:v>
                </c:pt>
                <c:pt idx="5115">
                  <c:v>181.99999999999989</c:v>
                </c:pt>
                <c:pt idx="5116">
                  <c:v>182.99999999999989</c:v>
                </c:pt>
                <c:pt idx="5117">
                  <c:v>182</c:v>
                </c:pt>
                <c:pt idx="5118">
                  <c:v>184</c:v>
                </c:pt>
                <c:pt idx="5119">
                  <c:v>183</c:v>
                </c:pt>
                <c:pt idx="5120">
                  <c:v>184</c:v>
                </c:pt>
                <c:pt idx="5121">
                  <c:v>183</c:v>
                </c:pt>
                <c:pt idx="5122">
                  <c:v>179</c:v>
                </c:pt>
                <c:pt idx="5123">
                  <c:v>179</c:v>
                </c:pt>
                <c:pt idx="5124">
                  <c:v>178</c:v>
                </c:pt>
                <c:pt idx="5125">
                  <c:v>177.00000000000011</c:v>
                </c:pt>
                <c:pt idx="5126">
                  <c:v>175</c:v>
                </c:pt>
                <c:pt idx="5127">
                  <c:v>168.99999999999989</c:v>
                </c:pt>
                <c:pt idx="5128">
                  <c:v>161</c:v>
                </c:pt>
                <c:pt idx="5129">
                  <c:v>163.00000000000011</c:v>
                </c:pt>
                <c:pt idx="5130">
                  <c:v>163</c:v>
                </c:pt>
                <c:pt idx="5131">
                  <c:v>164.00000000000011</c:v>
                </c:pt>
                <c:pt idx="5132">
                  <c:v>163</c:v>
                </c:pt>
                <c:pt idx="5133">
                  <c:v>164</c:v>
                </c:pt>
                <c:pt idx="5134">
                  <c:v>160</c:v>
                </c:pt>
                <c:pt idx="5135">
                  <c:v>164.99999999999989</c:v>
                </c:pt>
                <c:pt idx="5136">
                  <c:v>156</c:v>
                </c:pt>
                <c:pt idx="5137">
                  <c:v>163</c:v>
                </c:pt>
                <c:pt idx="5138">
                  <c:v>165</c:v>
                </c:pt>
                <c:pt idx="5139">
                  <c:v>167</c:v>
                </c:pt>
                <c:pt idx="5140">
                  <c:v>167</c:v>
                </c:pt>
                <c:pt idx="5141">
                  <c:v>167</c:v>
                </c:pt>
                <c:pt idx="5142">
                  <c:v>164</c:v>
                </c:pt>
                <c:pt idx="5143">
                  <c:v>155</c:v>
                </c:pt>
                <c:pt idx="5144">
                  <c:v>154</c:v>
                </c:pt>
                <c:pt idx="5145">
                  <c:v>155</c:v>
                </c:pt>
                <c:pt idx="5146">
                  <c:v>154</c:v>
                </c:pt>
                <c:pt idx="5147">
                  <c:v>156.00000000000011</c:v>
                </c:pt>
                <c:pt idx="5148">
                  <c:v>156.00000000000011</c:v>
                </c:pt>
                <c:pt idx="5149">
                  <c:v>160</c:v>
                </c:pt>
                <c:pt idx="5150">
                  <c:v>159</c:v>
                </c:pt>
                <c:pt idx="5151">
                  <c:v>157</c:v>
                </c:pt>
                <c:pt idx="5152">
                  <c:v>159</c:v>
                </c:pt>
                <c:pt idx="5153">
                  <c:v>161</c:v>
                </c:pt>
                <c:pt idx="5154">
                  <c:v>163.00000000000011</c:v>
                </c:pt>
                <c:pt idx="5155">
                  <c:v>164.99999999999989</c:v>
                </c:pt>
                <c:pt idx="5156">
                  <c:v>168.00000000000011</c:v>
                </c:pt>
                <c:pt idx="5157">
                  <c:v>168.00000000000011</c:v>
                </c:pt>
                <c:pt idx="5158">
                  <c:v>164.99999999999989</c:v>
                </c:pt>
                <c:pt idx="5159">
                  <c:v>166</c:v>
                </c:pt>
                <c:pt idx="5160">
                  <c:v>166</c:v>
                </c:pt>
                <c:pt idx="5161">
                  <c:v>167.00000000000011</c:v>
                </c:pt>
                <c:pt idx="5162">
                  <c:v>167</c:v>
                </c:pt>
                <c:pt idx="5163">
                  <c:v>176</c:v>
                </c:pt>
                <c:pt idx="5164">
                  <c:v>184</c:v>
                </c:pt>
                <c:pt idx="5165">
                  <c:v>189</c:v>
                </c:pt>
                <c:pt idx="5166">
                  <c:v>177.00000000000011</c:v>
                </c:pt>
                <c:pt idx="5167">
                  <c:v>178</c:v>
                </c:pt>
                <c:pt idx="5168">
                  <c:v>180</c:v>
                </c:pt>
                <c:pt idx="5169">
                  <c:v>182</c:v>
                </c:pt>
                <c:pt idx="5170">
                  <c:v>182</c:v>
                </c:pt>
                <c:pt idx="5171">
                  <c:v>185.00000000000011</c:v>
                </c:pt>
                <c:pt idx="5173">
                  <c:v>182</c:v>
                </c:pt>
                <c:pt idx="5174">
                  <c:v>181.99999999999989</c:v>
                </c:pt>
                <c:pt idx="5175">
                  <c:v>211</c:v>
                </c:pt>
                <c:pt idx="5176">
                  <c:v>175</c:v>
                </c:pt>
                <c:pt idx="5177">
                  <c:v>163</c:v>
                </c:pt>
                <c:pt idx="5178">
                  <c:v>164.99999999999989</c:v>
                </c:pt>
                <c:pt idx="5179">
                  <c:v>157</c:v>
                </c:pt>
                <c:pt idx="5180">
                  <c:v>154</c:v>
                </c:pt>
                <c:pt idx="5181">
                  <c:v>162</c:v>
                </c:pt>
                <c:pt idx="5182">
                  <c:v>162</c:v>
                </c:pt>
                <c:pt idx="5183">
                  <c:v>155</c:v>
                </c:pt>
                <c:pt idx="5184">
                  <c:v>156.00000000000011</c:v>
                </c:pt>
                <c:pt idx="5185">
                  <c:v>156</c:v>
                </c:pt>
                <c:pt idx="5186">
                  <c:v>159</c:v>
                </c:pt>
                <c:pt idx="5187">
                  <c:v>158</c:v>
                </c:pt>
                <c:pt idx="5188">
                  <c:v>156</c:v>
                </c:pt>
                <c:pt idx="5189">
                  <c:v>157</c:v>
                </c:pt>
                <c:pt idx="5190">
                  <c:v>154</c:v>
                </c:pt>
                <c:pt idx="5191">
                  <c:v>147.99999999999989</c:v>
                </c:pt>
                <c:pt idx="5192">
                  <c:v>141</c:v>
                </c:pt>
                <c:pt idx="5193">
                  <c:v>139</c:v>
                </c:pt>
                <c:pt idx="5194">
                  <c:v>138.00000000000011</c:v>
                </c:pt>
                <c:pt idx="5195">
                  <c:v>137</c:v>
                </c:pt>
                <c:pt idx="5196">
                  <c:v>133</c:v>
                </c:pt>
                <c:pt idx="5197">
                  <c:v>131</c:v>
                </c:pt>
                <c:pt idx="5198">
                  <c:v>127.9999999999999</c:v>
                </c:pt>
                <c:pt idx="5199">
                  <c:v>126.0000000000001</c:v>
                </c:pt>
                <c:pt idx="5200">
                  <c:v>131</c:v>
                </c:pt>
                <c:pt idx="5201">
                  <c:v>127.9999999999999</c:v>
                </c:pt>
                <c:pt idx="5202">
                  <c:v>125</c:v>
                </c:pt>
                <c:pt idx="5203">
                  <c:v>125</c:v>
                </c:pt>
                <c:pt idx="5204">
                  <c:v>120</c:v>
                </c:pt>
                <c:pt idx="5205">
                  <c:v>120</c:v>
                </c:pt>
                <c:pt idx="5206">
                  <c:v>118.0000000000001</c:v>
                </c:pt>
                <c:pt idx="5207">
                  <c:v>124</c:v>
                </c:pt>
                <c:pt idx="5208">
                  <c:v>123.9999999999999</c:v>
                </c:pt>
                <c:pt idx="5209">
                  <c:v>126</c:v>
                </c:pt>
                <c:pt idx="5210">
                  <c:v>126</c:v>
                </c:pt>
                <c:pt idx="5211">
                  <c:v>123.9999999999999</c:v>
                </c:pt>
                <c:pt idx="5212">
                  <c:v>123.9999999999999</c:v>
                </c:pt>
                <c:pt idx="5214">
                  <c:v>123</c:v>
                </c:pt>
                <c:pt idx="5215">
                  <c:v>121</c:v>
                </c:pt>
                <c:pt idx="5216">
                  <c:v>117.0000000000001</c:v>
                </c:pt>
                <c:pt idx="5217">
                  <c:v>115</c:v>
                </c:pt>
                <c:pt idx="5219">
                  <c:v>113</c:v>
                </c:pt>
                <c:pt idx="5220">
                  <c:v>110</c:v>
                </c:pt>
                <c:pt idx="5221">
                  <c:v>111</c:v>
                </c:pt>
                <c:pt idx="5223">
                  <c:v>112</c:v>
                </c:pt>
                <c:pt idx="5224">
                  <c:v>110</c:v>
                </c:pt>
                <c:pt idx="5225">
                  <c:v>113</c:v>
                </c:pt>
                <c:pt idx="5226">
                  <c:v>111.9999999999999</c:v>
                </c:pt>
                <c:pt idx="5227">
                  <c:v>113</c:v>
                </c:pt>
                <c:pt idx="5228">
                  <c:v>103</c:v>
                </c:pt>
                <c:pt idx="5229">
                  <c:v>98.999999999999929</c:v>
                </c:pt>
                <c:pt idx="5230">
                  <c:v>96</c:v>
                </c:pt>
                <c:pt idx="5231">
                  <c:v>94.999999999999929</c:v>
                </c:pt>
                <c:pt idx="5232">
                  <c:v>101</c:v>
                </c:pt>
                <c:pt idx="5233">
                  <c:v>102</c:v>
                </c:pt>
                <c:pt idx="5234">
                  <c:v>106.9999999999999</c:v>
                </c:pt>
                <c:pt idx="5235">
                  <c:v>108</c:v>
                </c:pt>
                <c:pt idx="5236">
                  <c:v>106.0000000000001</c:v>
                </c:pt>
                <c:pt idx="5237">
                  <c:v>112</c:v>
                </c:pt>
                <c:pt idx="5238">
                  <c:v>101</c:v>
                </c:pt>
                <c:pt idx="5239">
                  <c:v>100</c:v>
                </c:pt>
                <c:pt idx="5240">
                  <c:v>100</c:v>
                </c:pt>
                <c:pt idx="5241">
                  <c:v>100</c:v>
                </c:pt>
                <c:pt idx="5242">
                  <c:v>101</c:v>
                </c:pt>
                <c:pt idx="5243">
                  <c:v>102</c:v>
                </c:pt>
                <c:pt idx="5244">
                  <c:v>96.999999999999972</c:v>
                </c:pt>
                <c:pt idx="5245">
                  <c:v>96.000000000000085</c:v>
                </c:pt>
                <c:pt idx="5246">
                  <c:v>96.999999999999972</c:v>
                </c:pt>
                <c:pt idx="5247">
                  <c:v>98.999999999999929</c:v>
                </c:pt>
                <c:pt idx="5248">
                  <c:v>97.000000000000057</c:v>
                </c:pt>
                <c:pt idx="5249">
                  <c:v>89.000000000000057</c:v>
                </c:pt>
                <c:pt idx="5250">
                  <c:v>96.999999999999972</c:v>
                </c:pt>
                <c:pt idx="5251">
                  <c:v>97.000000000000057</c:v>
                </c:pt>
                <c:pt idx="5252">
                  <c:v>94.999999999999929</c:v>
                </c:pt>
                <c:pt idx="5253">
                  <c:v>96</c:v>
                </c:pt>
                <c:pt idx="5254">
                  <c:v>97.000000000000057</c:v>
                </c:pt>
                <c:pt idx="5255">
                  <c:v>97.000000000000057</c:v>
                </c:pt>
                <c:pt idx="5256">
                  <c:v>98.999999999999929</c:v>
                </c:pt>
                <c:pt idx="5257">
                  <c:v>97.999999999999957</c:v>
                </c:pt>
                <c:pt idx="5258">
                  <c:v>97.999999999999957</c:v>
                </c:pt>
                <c:pt idx="5259">
                  <c:v>97.000000000000057</c:v>
                </c:pt>
                <c:pt idx="5260">
                  <c:v>93.999999999999943</c:v>
                </c:pt>
                <c:pt idx="5261">
                  <c:v>92</c:v>
                </c:pt>
                <c:pt idx="5262">
                  <c:v>89.000000000000057</c:v>
                </c:pt>
                <c:pt idx="5263">
                  <c:v>87.000000000000014</c:v>
                </c:pt>
                <c:pt idx="5264">
                  <c:v>87.999999999999986</c:v>
                </c:pt>
                <c:pt idx="5265">
                  <c:v>89.999999999999943</c:v>
                </c:pt>
                <c:pt idx="5266">
                  <c:v>88.999999999999972</c:v>
                </c:pt>
                <c:pt idx="5267">
                  <c:v>87.000000000000014</c:v>
                </c:pt>
                <c:pt idx="5268">
                  <c:v>91.000000000000014</c:v>
                </c:pt>
                <c:pt idx="5270">
                  <c:v>92</c:v>
                </c:pt>
                <c:pt idx="5271">
                  <c:v>91.000000000000014</c:v>
                </c:pt>
                <c:pt idx="5272">
                  <c:v>91.000000000000014</c:v>
                </c:pt>
                <c:pt idx="5273">
                  <c:v>91.000000000000014</c:v>
                </c:pt>
                <c:pt idx="5274">
                  <c:v>89.000000000000057</c:v>
                </c:pt>
                <c:pt idx="5275">
                  <c:v>89.999999999999943</c:v>
                </c:pt>
                <c:pt idx="5276">
                  <c:v>92</c:v>
                </c:pt>
                <c:pt idx="5277">
                  <c:v>91.000000000000014</c:v>
                </c:pt>
                <c:pt idx="5278">
                  <c:v>94.000000000000043</c:v>
                </c:pt>
                <c:pt idx="5279">
                  <c:v>95.000000000000014</c:v>
                </c:pt>
                <c:pt idx="5280">
                  <c:v>92</c:v>
                </c:pt>
                <c:pt idx="5281">
                  <c:v>92</c:v>
                </c:pt>
                <c:pt idx="5282">
                  <c:v>91.000000000000014</c:v>
                </c:pt>
                <c:pt idx="5283">
                  <c:v>96</c:v>
                </c:pt>
                <c:pt idx="5284">
                  <c:v>98.000000000000043</c:v>
                </c:pt>
                <c:pt idx="5285">
                  <c:v>95.000000000000014</c:v>
                </c:pt>
                <c:pt idx="5286">
                  <c:v>99.000000000000028</c:v>
                </c:pt>
                <c:pt idx="5287">
                  <c:v>94.000000000000043</c:v>
                </c:pt>
                <c:pt idx="5288">
                  <c:v>94.000000000000043</c:v>
                </c:pt>
                <c:pt idx="5289">
                  <c:v>90.999999999999929</c:v>
                </c:pt>
                <c:pt idx="5290">
                  <c:v>89.999999999999943</c:v>
                </c:pt>
                <c:pt idx="5291">
                  <c:v>89.999999999999943</c:v>
                </c:pt>
                <c:pt idx="5292">
                  <c:v>89.999999999999943</c:v>
                </c:pt>
                <c:pt idx="5293">
                  <c:v>89.999999999999943</c:v>
                </c:pt>
                <c:pt idx="5294">
                  <c:v>90.000000000000028</c:v>
                </c:pt>
                <c:pt idx="5295">
                  <c:v>83</c:v>
                </c:pt>
                <c:pt idx="5296">
                  <c:v>78.000000000000028</c:v>
                </c:pt>
                <c:pt idx="5297">
                  <c:v>76.999999999999957</c:v>
                </c:pt>
                <c:pt idx="5300">
                  <c:v>76.000000000000071</c:v>
                </c:pt>
                <c:pt idx="5301">
                  <c:v>80.999999999999957</c:v>
                </c:pt>
                <c:pt idx="5302">
                  <c:v>76.999999999999957</c:v>
                </c:pt>
                <c:pt idx="5305">
                  <c:v>82.000000000000028</c:v>
                </c:pt>
                <c:pt idx="5306">
                  <c:v>77.000000000000043</c:v>
                </c:pt>
                <c:pt idx="5307">
                  <c:v>77.999999999999943</c:v>
                </c:pt>
                <c:pt idx="5308">
                  <c:v>80.000000000000071</c:v>
                </c:pt>
                <c:pt idx="5309">
                  <c:v>79.999999999999986</c:v>
                </c:pt>
                <c:pt idx="5310">
                  <c:v>79</c:v>
                </c:pt>
                <c:pt idx="5311">
                  <c:v>79</c:v>
                </c:pt>
                <c:pt idx="5312">
                  <c:v>79.999999999999986</c:v>
                </c:pt>
                <c:pt idx="5313">
                  <c:v>78.000000000000028</c:v>
                </c:pt>
                <c:pt idx="5314">
                  <c:v>77.000000000000043</c:v>
                </c:pt>
                <c:pt idx="5315">
                  <c:v>84.999999999999972</c:v>
                </c:pt>
                <c:pt idx="5316">
                  <c:v>86.000000000000028</c:v>
                </c:pt>
                <c:pt idx="5317">
                  <c:v>84.999999999999972</c:v>
                </c:pt>
                <c:pt idx="5318">
                  <c:v>76.999999999999957</c:v>
                </c:pt>
                <c:pt idx="5319">
                  <c:v>81.999999999999943</c:v>
                </c:pt>
                <c:pt idx="5320">
                  <c:v>86.000000000000028</c:v>
                </c:pt>
                <c:pt idx="5321">
                  <c:v>86.000000000000028</c:v>
                </c:pt>
                <c:pt idx="5322">
                  <c:v>88.000000000000085</c:v>
                </c:pt>
                <c:pt idx="5323">
                  <c:v>81.999999999999943</c:v>
                </c:pt>
                <c:pt idx="5324">
                  <c:v>82.000000000000028</c:v>
                </c:pt>
                <c:pt idx="5325">
                  <c:v>83.999999999999986</c:v>
                </c:pt>
                <c:pt idx="5326">
                  <c:v>82.000000000000028</c:v>
                </c:pt>
                <c:pt idx="5327">
                  <c:v>83.999999999999986</c:v>
                </c:pt>
                <c:pt idx="5328">
                  <c:v>87.999999999999986</c:v>
                </c:pt>
                <c:pt idx="5329">
                  <c:v>94.999999999999929</c:v>
                </c:pt>
                <c:pt idx="5330">
                  <c:v>95.000000000000014</c:v>
                </c:pt>
                <c:pt idx="5331">
                  <c:v>93.999999999999943</c:v>
                </c:pt>
                <c:pt idx="5332">
                  <c:v>87.000000000000014</c:v>
                </c:pt>
                <c:pt idx="5333">
                  <c:v>87.000000000000014</c:v>
                </c:pt>
                <c:pt idx="5334">
                  <c:v>87.000000000000014</c:v>
                </c:pt>
                <c:pt idx="5335">
                  <c:v>85.999999999999943</c:v>
                </c:pt>
                <c:pt idx="5336">
                  <c:v>88.999999999999972</c:v>
                </c:pt>
                <c:pt idx="5337">
                  <c:v>87.999999999999986</c:v>
                </c:pt>
                <c:pt idx="5338">
                  <c:v>87.999999999999986</c:v>
                </c:pt>
                <c:pt idx="5340">
                  <c:v>88.999999999999972</c:v>
                </c:pt>
                <c:pt idx="5341">
                  <c:v>86.999999999999915</c:v>
                </c:pt>
                <c:pt idx="5342">
                  <c:v>83</c:v>
                </c:pt>
                <c:pt idx="5343">
                  <c:v>80.999999999999957</c:v>
                </c:pt>
                <c:pt idx="5344">
                  <c:v>82.000000000000028</c:v>
                </c:pt>
                <c:pt idx="5345">
                  <c:v>82.000000000000028</c:v>
                </c:pt>
                <c:pt idx="5346">
                  <c:v>83</c:v>
                </c:pt>
                <c:pt idx="5347">
                  <c:v>83</c:v>
                </c:pt>
                <c:pt idx="5348">
                  <c:v>85.000000000000057</c:v>
                </c:pt>
                <c:pt idx="5349">
                  <c:v>78.000000000000028</c:v>
                </c:pt>
                <c:pt idx="5350">
                  <c:v>85.000000000000057</c:v>
                </c:pt>
                <c:pt idx="5351">
                  <c:v>82.000000000000028</c:v>
                </c:pt>
                <c:pt idx="5352">
                  <c:v>83</c:v>
                </c:pt>
                <c:pt idx="5353">
                  <c:v>79.999999999999986</c:v>
                </c:pt>
                <c:pt idx="5354">
                  <c:v>80.999999999999957</c:v>
                </c:pt>
                <c:pt idx="5355">
                  <c:v>80.999999999999957</c:v>
                </c:pt>
                <c:pt idx="5356">
                  <c:v>83</c:v>
                </c:pt>
                <c:pt idx="5357">
                  <c:v>80.999999999999957</c:v>
                </c:pt>
                <c:pt idx="5358">
                  <c:v>83</c:v>
                </c:pt>
                <c:pt idx="5359">
                  <c:v>82.000000000000028</c:v>
                </c:pt>
                <c:pt idx="5360">
                  <c:v>80.000000000000071</c:v>
                </c:pt>
                <c:pt idx="5361">
                  <c:v>76.000000000000071</c:v>
                </c:pt>
                <c:pt idx="5362">
                  <c:v>75.999999999999972</c:v>
                </c:pt>
                <c:pt idx="5363">
                  <c:v>79</c:v>
                </c:pt>
                <c:pt idx="5364">
                  <c:v>78.000000000000028</c:v>
                </c:pt>
                <c:pt idx="5365">
                  <c:v>82.000000000000028</c:v>
                </c:pt>
                <c:pt idx="5366">
                  <c:v>82.000000000000028</c:v>
                </c:pt>
                <c:pt idx="5367">
                  <c:v>83.999999999999986</c:v>
                </c:pt>
                <c:pt idx="5368">
                  <c:v>83.999999999999986</c:v>
                </c:pt>
                <c:pt idx="5369">
                  <c:v>82.000000000000028</c:v>
                </c:pt>
                <c:pt idx="5370">
                  <c:v>82.999999999999915</c:v>
                </c:pt>
                <c:pt idx="5371">
                  <c:v>84.999999999999972</c:v>
                </c:pt>
                <c:pt idx="5372">
                  <c:v>83</c:v>
                </c:pt>
                <c:pt idx="5373">
                  <c:v>86.000000000000028</c:v>
                </c:pt>
                <c:pt idx="5374">
                  <c:v>84.999999999999972</c:v>
                </c:pt>
                <c:pt idx="5375">
                  <c:v>82.999999999999915</c:v>
                </c:pt>
                <c:pt idx="5376">
                  <c:v>84.999999999999972</c:v>
                </c:pt>
                <c:pt idx="5377">
                  <c:v>85.999999999999943</c:v>
                </c:pt>
                <c:pt idx="5378">
                  <c:v>86.000000000000028</c:v>
                </c:pt>
                <c:pt idx="5379">
                  <c:v>87.000000000000014</c:v>
                </c:pt>
                <c:pt idx="5381">
                  <c:v>84.999999999999972</c:v>
                </c:pt>
                <c:pt idx="5382">
                  <c:v>84.999999999999972</c:v>
                </c:pt>
                <c:pt idx="5383">
                  <c:v>83</c:v>
                </c:pt>
                <c:pt idx="5384">
                  <c:v>82.000000000000028</c:v>
                </c:pt>
                <c:pt idx="5385">
                  <c:v>80.999999999999957</c:v>
                </c:pt>
                <c:pt idx="5386">
                  <c:v>79.999999999999986</c:v>
                </c:pt>
                <c:pt idx="5387">
                  <c:v>82.000000000000028</c:v>
                </c:pt>
                <c:pt idx="5388">
                  <c:v>80.999999999999957</c:v>
                </c:pt>
                <c:pt idx="5389">
                  <c:v>80.999999999999957</c:v>
                </c:pt>
                <c:pt idx="5390">
                  <c:v>79</c:v>
                </c:pt>
                <c:pt idx="5391">
                  <c:v>79</c:v>
                </c:pt>
                <c:pt idx="5392">
                  <c:v>78.000000000000028</c:v>
                </c:pt>
                <c:pt idx="5393">
                  <c:v>79</c:v>
                </c:pt>
                <c:pt idx="5394">
                  <c:v>80.999999999999957</c:v>
                </c:pt>
                <c:pt idx="5395">
                  <c:v>79.999999999999986</c:v>
                </c:pt>
                <c:pt idx="5396">
                  <c:v>78.000000000000028</c:v>
                </c:pt>
                <c:pt idx="5397">
                  <c:v>77.000000000000043</c:v>
                </c:pt>
                <c:pt idx="5398">
                  <c:v>79</c:v>
                </c:pt>
                <c:pt idx="5399">
                  <c:v>78.000000000000028</c:v>
                </c:pt>
                <c:pt idx="5400">
                  <c:v>79</c:v>
                </c:pt>
                <c:pt idx="5401">
                  <c:v>80.000000000000071</c:v>
                </c:pt>
                <c:pt idx="5402">
                  <c:v>79</c:v>
                </c:pt>
                <c:pt idx="5403">
                  <c:v>79.999999999999986</c:v>
                </c:pt>
                <c:pt idx="5404">
                  <c:v>77.000000000000043</c:v>
                </c:pt>
                <c:pt idx="5405">
                  <c:v>77.999999999999943</c:v>
                </c:pt>
                <c:pt idx="5406">
                  <c:v>76.999999999999957</c:v>
                </c:pt>
                <c:pt idx="5407">
                  <c:v>76.999999999999957</c:v>
                </c:pt>
                <c:pt idx="5408">
                  <c:v>78.999999999999915</c:v>
                </c:pt>
                <c:pt idx="5409">
                  <c:v>79.999999999999986</c:v>
                </c:pt>
                <c:pt idx="5410">
                  <c:v>79</c:v>
                </c:pt>
                <c:pt idx="5411">
                  <c:v>78.000000000000028</c:v>
                </c:pt>
                <c:pt idx="5412">
                  <c:v>77.000000000000043</c:v>
                </c:pt>
                <c:pt idx="5413">
                  <c:v>79</c:v>
                </c:pt>
                <c:pt idx="5414">
                  <c:v>79.999999999999986</c:v>
                </c:pt>
                <c:pt idx="5416">
                  <c:v>75</c:v>
                </c:pt>
                <c:pt idx="5417">
                  <c:v>75</c:v>
                </c:pt>
                <c:pt idx="5418">
                  <c:v>74.000000000000028</c:v>
                </c:pt>
                <c:pt idx="5419">
                  <c:v>75</c:v>
                </c:pt>
                <c:pt idx="5420">
                  <c:v>75</c:v>
                </c:pt>
                <c:pt idx="5421">
                  <c:v>76.000000000000071</c:v>
                </c:pt>
                <c:pt idx="5422">
                  <c:v>75.999999999999972</c:v>
                </c:pt>
                <c:pt idx="5423">
                  <c:v>79.999999999999986</c:v>
                </c:pt>
                <c:pt idx="5424">
                  <c:v>75.999999999999972</c:v>
                </c:pt>
                <c:pt idx="5425">
                  <c:v>75.999999999999972</c:v>
                </c:pt>
                <c:pt idx="5426">
                  <c:v>75.999999999999972</c:v>
                </c:pt>
                <c:pt idx="5427">
                  <c:v>75.999999999999972</c:v>
                </c:pt>
                <c:pt idx="5428">
                  <c:v>75.999999999999972</c:v>
                </c:pt>
                <c:pt idx="5429">
                  <c:v>77.000000000000043</c:v>
                </c:pt>
                <c:pt idx="5430">
                  <c:v>75.999999999999972</c:v>
                </c:pt>
                <c:pt idx="5431">
                  <c:v>75</c:v>
                </c:pt>
                <c:pt idx="5432">
                  <c:v>73.999999999999929</c:v>
                </c:pt>
                <c:pt idx="5433">
                  <c:v>75</c:v>
                </c:pt>
                <c:pt idx="5434">
                  <c:v>75</c:v>
                </c:pt>
                <c:pt idx="5435">
                  <c:v>75</c:v>
                </c:pt>
                <c:pt idx="5436">
                  <c:v>75</c:v>
                </c:pt>
                <c:pt idx="5437">
                  <c:v>75</c:v>
                </c:pt>
                <c:pt idx="5438">
                  <c:v>74.000000000000028</c:v>
                </c:pt>
                <c:pt idx="5439">
                  <c:v>72.999999999999957</c:v>
                </c:pt>
                <c:pt idx="5440">
                  <c:v>73.000000000000043</c:v>
                </c:pt>
                <c:pt idx="5441">
                  <c:v>71.999999999999972</c:v>
                </c:pt>
                <c:pt idx="5442">
                  <c:v>71</c:v>
                </c:pt>
                <c:pt idx="5443">
                  <c:v>73.000000000000043</c:v>
                </c:pt>
                <c:pt idx="5444">
                  <c:v>71</c:v>
                </c:pt>
                <c:pt idx="5445">
                  <c:v>71.999999999999972</c:v>
                </c:pt>
                <c:pt idx="5446">
                  <c:v>71</c:v>
                </c:pt>
                <c:pt idx="5447">
                  <c:v>72.000000000000057</c:v>
                </c:pt>
                <c:pt idx="5448">
                  <c:v>71</c:v>
                </c:pt>
                <c:pt idx="5449">
                  <c:v>70.000000000000014</c:v>
                </c:pt>
                <c:pt idx="5450">
                  <c:v>69.999999999999929</c:v>
                </c:pt>
                <c:pt idx="5451">
                  <c:v>71.999999999999972</c:v>
                </c:pt>
                <c:pt idx="5452">
                  <c:v>70.000000000000014</c:v>
                </c:pt>
                <c:pt idx="5453">
                  <c:v>71</c:v>
                </c:pt>
                <c:pt idx="5454">
                  <c:v>70.000000000000014</c:v>
                </c:pt>
                <c:pt idx="5455">
                  <c:v>68.999999999999943</c:v>
                </c:pt>
                <c:pt idx="5456">
                  <c:v>69.000000000000043</c:v>
                </c:pt>
                <c:pt idx="5457">
                  <c:v>68.000000000000057</c:v>
                </c:pt>
                <c:pt idx="5458">
                  <c:v>71</c:v>
                </c:pt>
                <c:pt idx="5459">
                  <c:v>70.000000000000014</c:v>
                </c:pt>
                <c:pt idx="5460">
                  <c:v>64.999999999999943</c:v>
                </c:pt>
                <c:pt idx="5461">
                  <c:v>70.000000000000014</c:v>
                </c:pt>
                <c:pt idx="5462">
                  <c:v>68.999999999999943</c:v>
                </c:pt>
                <c:pt idx="5463">
                  <c:v>68.000000000000057</c:v>
                </c:pt>
                <c:pt idx="5464">
                  <c:v>66.000000000000014</c:v>
                </c:pt>
                <c:pt idx="5465">
                  <c:v>64.999999999999943</c:v>
                </c:pt>
                <c:pt idx="5466">
                  <c:v>62.999999999999993</c:v>
                </c:pt>
                <c:pt idx="5467">
                  <c:v>59.999999999999957</c:v>
                </c:pt>
                <c:pt idx="5468">
                  <c:v>62.000000000000007</c:v>
                </c:pt>
                <c:pt idx="5469">
                  <c:v>62.999999999999993</c:v>
                </c:pt>
                <c:pt idx="5470">
                  <c:v>63.000000000000078</c:v>
                </c:pt>
                <c:pt idx="5471">
                  <c:v>65.000000000000028</c:v>
                </c:pt>
                <c:pt idx="5472">
                  <c:v>62.000000000000007</c:v>
                </c:pt>
                <c:pt idx="5473">
                  <c:v>61.000000000000028</c:v>
                </c:pt>
                <c:pt idx="5476">
                  <c:v>62.000000000000007</c:v>
                </c:pt>
                <c:pt idx="5477">
                  <c:v>58.999999999999993</c:v>
                </c:pt>
                <c:pt idx="5478">
                  <c:v>59.999999999999957</c:v>
                </c:pt>
                <c:pt idx="5480">
                  <c:v>58.999999999999993</c:v>
                </c:pt>
                <c:pt idx="5481">
                  <c:v>54.999999999999993</c:v>
                </c:pt>
                <c:pt idx="5482">
                  <c:v>53.000000000000028</c:v>
                </c:pt>
                <c:pt idx="5483">
                  <c:v>55.999999999999957</c:v>
                </c:pt>
                <c:pt idx="5484">
                  <c:v>56.00000000000005</c:v>
                </c:pt>
                <c:pt idx="5485">
                  <c:v>52.999999999999943</c:v>
                </c:pt>
                <c:pt idx="5486">
                  <c:v>55.000000000000071</c:v>
                </c:pt>
                <c:pt idx="5487">
                  <c:v>53.000000000000028</c:v>
                </c:pt>
                <c:pt idx="5488">
                  <c:v>54.999999999999993</c:v>
                </c:pt>
                <c:pt idx="5489">
                  <c:v>54.999999999999993</c:v>
                </c:pt>
                <c:pt idx="5490">
                  <c:v>52.999999999999943</c:v>
                </c:pt>
                <c:pt idx="5491">
                  <c:v>54</c:v>
                </c:pt>
                <c:pt idx="5492">
                  <c:v>52.999999999999943</c:v>
                </c:pt>
                <c:pt idx="5493">
                  <c:v>52.999999999999943</c:v>
                </c:pt>
                <c:pt idx="5494">
                  <c:v>53.000000000000028</c:v>
                </c:pt>
                <c:pt idx="5495">
                  <c:v>50.999999999999979</c:v>
                </c:pt>
                <c:pt idx="5496">
                  <c:v>53.000000000000028</c:v>
                </c:pt>
                <c:pt idx="5497">
                  <c:v>54.999999999999993</c:v>
                </c:pt>
                <c:pt idx="5498">
                  <c:v>54.999999999999993</c:v>
                </c:pt>
                <c:pt idx="5499">
                  <c:v>54.999999999999993</c:v>
                </c:pt>
                <c:pt idx="5500">
                  <c:v>56.00000000000005</c:v>
                </c:pt>
                <c:pt idx="5501">
                  <c:v>55.999999999999957</c:v>
                </c:pt>
                <c:pt idx="5502">
                  <c:v>55.999999999999957</c:v>
                </c:pt>
                <c:pt idx="5503">
                  <c:v>54.999999999999993</c:v>
                </c:pt>
                <c:pt idx="5504">
                  <c:v>56.00000000000005</c:v>
                </c:pt>
                <c:pt idx="5505">
                  <c:v>56.00000000000005</c:v>
                </c:pt>
                <c:pt idx="5506">
                  <c:v>58.000000000000007</c:v>
                </c:pt>
                <c:pt idx="5507">
                  <c:v>58.000000000000007</c:v>
                </c:pt>
                <c:pt idx="5508">
                  <c:v>58.999999999999993</c:v>
                </c:pt>
                <c:pt idx="5509">
                  <c:v>57.999999999999908</c:v>
                </c:pt>
                <c:pt idx="5510">
                  <c:v>58.999999999999993</c:v>
                </c:pt>
                <c:pt idx="5511">
                  <c:v>57.000000000000028</c:v>
                </c:pt>
                <c:pt idx="5512">
                  <c:v>58.000000000000007</c:v>
                </c:pt>
                <c:pt idx="5513">
                  <c:v>55.999999999999957</c:v>
                </c:pt>
                <c:pt idx="5514">
                  <c:v>58.000000000000007</c:v>
                </c:pt>
                <c:pt idx="5515">
                  <c:v>57.999999999999908</c:v>
                </c:pt>
                <c:pt idx="5516">
                  <c:v>58.000000000000007</c:v>
                </c:pt>
                <c:pt idx="5517">
                  <c:v>57.000000000000028</c:v>
                </c:pt>
                <c:pt idx="5518">
                  <c:v>58.000000000000007</c:v>
                </c:pt>
                <c:pt idx="5520">
                  <c:v>59.000000000000071</c:v>
                </c:pt>
                <c:pt idx="5521">
                  <c:v>60.000000000000057</c:v>
                </c:pt>
                <c:pt idx="5522">
                  <c:v>61.000000000000028</c:v>
                </c:pt>
                <c:pt idx="5523">
                  <c:v>61.000000000000028</c:v>
                </c:pt>
                <c:pt idx="5524">
                  <c:v>61.000000000000028</c:v>
                </c:pt>
                <c:pt idx="5525">
                  <c:v>59.999999999999957</c:v>
                </c:pt>
                <c:pt idx="5526">
                  <c:v>60.000000000000057</c:v>
                </c:pt>
                <c:pt idx="5527">
                  <c:v>59.999999999999957</c:v>
                </c:pt>
                <c:pt idx="5528">
                  <c:v>58.999999999999993</c:v>
                </c:pt>
                <c:pt idx="5529">
                  <c:v>58.999999999999993</c:v>
                </c:pt>
                <c:pt idx="5530">
                  <c:v>59.999999999999957</c:v>
                </c:pt>
                <c:pt idx="5531">
                  <c:v>58.000000000000007</c:v>
                </c:pt>
                <c:pt idx="5532">
                  <c:v>59.999999999999957</c:v>
                </c:pt>
                <c:pt idx="5533">
                  <c:v>60.999999999999943</c:v>
                </c:pt>
                <c:pt idx="5534">
                  <c:v>61.999999999999922</c:v>
                </c:pt>
                <c:pt idx="5535">
                  <c:v>60.999999999999943</c:v>
                </c:pt>
                <c:pt idx="5536">
                  <c:v>62.999999999999993</c:v>
                </c:pt>
                <c:pt idx="5537">
                  <c:v>63.999999999999972</c:v>
                </c:pt>
                <c:pt idx="5538">
                  <c:v>64.000000000000057</c:v>
                </c:pt>
                <c:pt idx="5539">
                  <c:v>62.999999999999993</c:v>
                </c:pt>
                <c:pt idx="5540">
                  <c:v>62.999999999999993</c:v>
                </c:pt>
                <c:pt idx="5541">
                  <c:v>61.000000000000028</c:v>
                </c:pt>
                <c:pt idx="5542">
                  <c:v>59.000000000000071</c:v>
                </c:pt>
                <c:pt idx="5543">
                  <c:v>60.000000000000057</c:v>
                </c:pt>
                <c:pt idx="5544">
                  <c:v>59.999999999999957</c:v>
                </c:pt>
                <c:pt idx="5545">
                  <c:v>59.999999999999957</c:v>
                </c:pt>
                <c:pt idx="5546">
                  <c:v>61.000000000000028</c:v>
                </c:pt>
                <c:pt idx="5547">
                  <c:v>60.999999999999943</c:v>
                </c:pt>
                <c:pt idx="5548">
                  <c:v>58.999999999999993</c:v>
                </c:pt>
                <c:pt idx="5549">
                  <c:v>58.999999999999993</c:v>
                </c:pt>
                <c:pt idx="5550">
                  <c:v>57.000000000000028</c:v>
                </c:pt>
                <c:pt idx="5551">
                  <c:v>56.00000000000005</c:v>
                </c:pt>
                <c:pt idx="5552">
                  <c:v>55.999999999999957</c:v>
                </c:pt>
                <c:pt idx="5555">
                  <c:v>54.999999999999993</c:v>
                </c:pt>
                <c:pt idx="5556">
                  <c:v>54.999999999999993</c:v>
                </c:pt>
                <c:pt idx="5557">
                  <c:v>54</c:v>
                </c:pt>
                <c:pt idx="5558">
                  <c:v>53.000000000000028</c:v>
                </c:pt>
                <c:pt idx="5559">
                  <c:v>52.000000000000043</c:v>
                </c:pt>
                <c:pt idx="5560">
                  <c:v>51.999999999999957</c:v>
                </c:pt>
                <c:pt idx="5561">
                  <c:v>53.000000000000028</c:v>
                </c:pt>
                <c:pt idx="5562">
                  <c:v>53.000000000000028</c:v>
                </c:pt>
                <c:pt idx="5563">
                  <c:v>52.999999999999943</c:v>
                </c:pt>
                <c:pt idx="5564">
                  <c:v>54</c:v>
                </c:pt>
                <c:pt idx="5566">
                  <c:v>51.000000000000071</c:v>
                </c:pt>
                <c:pt idx="5567">
                  <c:v>54.999999999999993</c:v>
                </c:pt>
                <c:pt idx="5568">
                  <c:v>52.000000000000043</c:v>
                </c:pt>
                <c:pt idx="5569">
                  <c:v>52.000000000000043</c:v>
                </c:pt>
                <c:pt idx="5570">
                  <c:v>52.000000000000043</c:v>
                </c:pt>
                <c:pt idx="5571">
                  <c:v>52.000000000000043</c:v>
                </c:pt>
                <c:pt idx="5572">
                  <c:v>52.999999999999943</c:v>
                </c:pt>
                <c:pt idx="5573">
                  <c:v>53.000000000000028</c:v>
                </c:pt>
                <c:pt idx="5574">
                  <c:v>53.000000000000028</c:v>
                </c:pt>
                <c:pt idx="5575">
                  <c:v>52.000000000000043</c:v>
                </c:pt>
                <c:pt idx="5576">
                  <c:v>50.000000000000092</c:v>
                </c:pt>
                <c:pt idx="5577">
                  <c:v>47.999999999999957</c:v>
                </c:pt>
                <c:pt idx="5578">
                  <c:v>46</c:v>
                </c:pt>
                <c:pt idx="5579">
                  <c:v>29</c:v>
                </c:pt>
                <c:pt idx="5580">
                  <c:v>46.999999999999972</c:v>
                </c:pt>
                <c:pt idx="5581">
                  <c:v>45.000000000000007</c:v>
                </c:pt>
                <c:pt idx="5582">
                  <c:v>46</c:v>
                </c:pt>
                <c:pt idx="5583">
                  <c:v>45.000000000000007</c:v>
                </c:pt>
                <c:pt idx="5584">
                  <c:v>46</c:v>
                </c:pt>
                <c:pt idx="5585">
                  <c:v>43.99999999999995</c:v>
                </c:pt>
                <c:pt idx="5586">
                  <c:v>46</c:v>
                </c:pt>
                <c:pt idx="5587">
                  <c:v>47.999999999999957</c:v>
                </c:pt>
                <c:pt idx="5588">
                  <c:v>45.000000000000007</c:v>
                </c:pt>
                <c:pt idx="5590">
                  <c:v>47.000000000000057</c:v>
                </c:pt>
                <c:pt idx="5591">
                  <c:v>48.000000000000043</c:v>
                </c:pt>
                <c:pt idx="5592">
                  <c:v>46</c:v>
                </c:pt>
                <c:pt idx="5593">
                  <c:v>46</c:v>
                </c:pt>
                <c:pt idx="5594">
                  <c:v>46.000000000000092</c:v>
                </c:pt>
                <c:pt idx="5595">
                  <c:v>46</c:v>
                </c:pt>
                <c:pt idx="5596">
                  <c:v>44.999999999999929</c:v>
                </c:pt>
                <c:pt idx="5597">
                  <c:v>45.000000000000007</c:v>
                </c:pt>
                <c:pt idx="5598">
                  <c:v>45.000000000000007</c:v>
                </c:pt>
                <c:pt idx="5599">
                  <c:v>47.999999999999957</c:v>
                </c:pt>
                <c:pt idx="5600">
                  <c:v>47.999999999999957</c:v>
                </c:pt>
                <c:pt idx="5601">
                  <c:v>47.999999999999957</c:v>
                </c:pt>
                <c:pt idx="5602">
                  <c:v>49.000000000000021</c:v>
                </c:pt>
                <c:pt idx="5603">
                  <c:v>53.000000000000028</c:v>
                </c:pt>
                <c:pt idx="5604">
                  <c:v>50</c:v>
                </c:pt>
                <c:pt idx="5605">
                  <c:v>52.000000000000043</c:v>
                </c:pt>
                <c:pt idx="5606">
                  <c:v>51.999999999999957</c:v>
                </c:pt>
                <c:pt idx="5607">
                  <c:v>52.000000000000043</c:v>
                </c:pt>
                <c:pt idx="5608">
                  <c:v>52.000000000000043</c:v>
                </c:pt>
                <c:pt idx="5609">
                  <c:v>50.999999999999979</c:v>
                </c:pt>
                <c:pt idx="5610">
                  <c:v>50</c:v>
                </c:pt>
                <c:pt idx="5611">
                  <c:v>50.999999999999979</c:v>
                </c:pt>
                <c:pt idx="5612">
                  <c:v>50</c:v>
                </c:pt>
                <c:pt idx="5613">
                  <c:v>48.000000000000043</c:v>
                </c:pt>
                <c:pt idx="5614">
                  <c:v>50</c:v>
                </c:pt>
                <c:pt idx="5615">
                  <c:v>48.000000000000043</c:v>
                </c:pt>
                <c:pt idx="5616">
                  <c:v>50</c:v>
                </c:pt>
                <c:pt idx="5617">
                  <c:v>48.000000000000043</c:v>
                </c:pt>
                <c:pt idx="5618">
                  <c:v>51.000000000000071</c:v>
                </c:pt>
                <c:pt idx="5619">
                  <c:v>51.000000000000071</c:v>
                </c:pt>
                <c:pt idx="5620">
                  <c:v>50</c:v>
                </c:pt>
                <c:pt idx="5621">
                  <c:v>50</c:v>
                </c:pt>
                <c:pt idx="5622">
                  <c:v>50</c:v>
                </c:pt>
                <c:pt idx="5623">
                  <c:v>50.999999999999979</c:v>
                </c:pt>
                <c:pt idx="5624">
                  <c:v>50.999999999999979</c:v>
                </c:pt>
                <c:pt idx="5625">
                  <c:v>48.999999999999929</c:v>
                </c:pt>
                <c:pt idx="5626">
                  <c:v>50.999999999999979</c:v>
                </c:pt>
                <c:pt idx="5627">
                  <c:v>51.000000000000071</c:v>
                </c:pt>
                <c:pt idx="5628">
                  <c:v>50</c:v>
                </c:pt>
                <c:pt idx="5629">
                  <c:v>50</c:v>
                </c:pt>
                <c:pt idx="5630">
                  <c:v>50.999999999999979</c:v>
                </c:pt>
                <c:pt idx="5631">
                  <c:v>50</c:v>
                </c:pt>
                <c:pt idx="5632">
                  <c:v>48.999999999999929</c:v>
                </c:pt>
                <c:pt idx="5633">
                  <c:v>50</c:v>
                </c:pt>
                <c:pt idx="5634">
                  <c:v>49.000000000000021</c:v>
                </c:pt>
                <c:pt idx="5635">
                  <c:v>50</c:v>
                </c:pt>
                <c:pt idx="5636">
                  <c:v>51.000000000000071</c:v>
                </c:pt>
                <c:pt idx="5637">
                  <c:v>51.999999999999957</c:v>
                </c:pt>
                <c:pt idx="5638">
                  <c:v>50.999999999999979</c:v>
                </c:pt>
                <c:pt idx="5639">
                  <c:v>50.999999999999979</c:v>
                </c:pt>
                <c:pt idx="5640">
                  <c:v>52.000000000000043</c:v>
                </c:pt>
                <c:pt idx="5642">
                  <c:v>50.999999999999979</c:v>
                </c:pt>
                <c:pt idx="5643">
                  <c:v>50</c:v>
                </c:pt>
                <c:pt idx="5644">
                  <c:v>52.999999999999943</c:v>
                </c:pt>
                <c:pt idx="5645">
                  <c:v>50.999999999999979</c:v>
                </c:pt>
                <c:pt idx="5646">
                  <c:v>50.999999999999979</c:v>
                </c:pt>
                <c:pt idx="5647">
                  <c:v>49.000000000000021</c:v>
                </c:pt>
                <c:pt idx="5648">
                  <c:v>48.999999999999929</c:v>
                </c:pt>
                <c:pt idx="5649">
                  <c:v>49.000000000000021</c:v>
                </c:pt>
                <c:pt idx="5650">
                  <c:v>49.000000000000021</c:v>
                </c:pt>
                <c:pt idx="5651">
                  <c:v>49.000000000000021</c:v>
                </c:pt>
                <c:pt idx="5652">
                  <c:v>49.000000000000021</c:v>
                </c:pt>
                <c:pt idx="5653">
                  <c:v>49.000000000000021</c:v>
                </c:pt>
                <c:pt idx="5654">
                  <c:v>48.000000000000043</c:v>
                </c:pt>
                <c:pt idx="5655">
                  <c:v>48.000000000000043</c:v>
                </c:pt>
                <c:pt idx="5656">
                  <c:v>47.999999999999957</c:v>
                </c:pt>
                <c:pt idx="5657">
                  <c:v>46</c:v>
                </c:pt>
                <c:pt idx="5658">
                  <c:v>46.999999999999972</c:v>
                </c:pt>
                <c:pt idx="5659">
                  <c:v>47.999999999999957</c:v>
                </c:pt>
                <c:pt idx="5660">
                  <c:v>46.999999999999972</c:v>
                </c:pt>
                <c:pt idx="5661">
                  <c:v>51.999999999999957</c:v>
                </c:pt>
                <c:pt idx="5662">
                  <c:v>52.000000000000043</c:v>
                </c:pt>
                <c:pt idx="5663">
                  <c:v>50.999999999999979</c:v>
                </c:pt>
                <c:pt idx="5664">
                  <c:v>54.999999999999993</c:v>
                </c:pt>
                <c:pt idx="5665">
                  <c:v>52.000000000000043</c:v>
                </c:pt>
                <c:pt idx="5666">
                  <c:v>50</c:v>
                </c:pt>
                <c:pt idx="5667">
                  <c:v>50.999999999999979</c:v>
                </c:pt>
                <c:pt idx="5668">
                  <c:v>49.000000000000021</c:v>
                </c:pt>
                <c:pt idx="5669">
                  <c:v>50.999999999999979</c:v>
                </c:pt>
                <c:pt idx="5670">
                  <c:v>49.000000000000021</c:v>
                </c:pt>
                <c:pt idx="5671">
                  <c:v>50</c:v>
                </c:pt>
                <c:pt idx="5672">
                  <c:v>49.000000000000021</c:v>
                </c:pt>
                <c:pt idx="5673">
                  <c:v>50</c:v>
                </c:pt>
                <c:pt idx="5674">
                  <c:v>48.000000000000043</c:v>
                </c:pt>
                <c:pt idx="5675">
                  <c:v>48.000000000000043</c:v>
                </c:pt>
                <c:pt idx="5676">
                  <c:v>53.000000000000028</c:v>
                </c:pt>
                <c:pt idx="5677">
                  <c:v>47.999999999999957</c:v>
                </c:pt>
                <c:pt idx="5678">
                  <c:v>47.000000000000057</c:v>
                </c:pt>
                <c:pt idx="5679">
                  <c:v>47.999999999999957</c:v>
                </c:pt>
                <c:pt idx="5680">
                  <c:v>50</c:v>
                </c:pt>
                <c:pt idx="5681">
                  <c:v>48.000000000000043</c:v>
                </c:pt>
                <c:pt idx="5682">
                  <c:v>46</c:v>
                </c:pt>
                <c:pt idx="5683">
                  <c:v>47.000000000000057</c:v>
                </c:pt>
                <c:pt idx="5684">
                  <c:v>46.999999999999972</c:v>
                </c:pt>
                <c:pt idx="5685">
                  <c:v>47.000000000000057</c:v>
                </c:pt>
                <c:pt idx="5686">
                  <c:v>46</c:v>
                </c:pt>
                <c:pt idx="5687">
                  <c:v>46.999999999999972</c:v>
                </c:pt>
                <c:pt idx="5688">
                  <c:v>47.999999999999957</c:v>
                </c:pt>
                <c:pt idx="5689">
                  <c:v>46.999999999999972</c:v>
                </c:pt>
                <c:pt idx="5690">
                  <c:v>46</c:v>
                </c:pt>
                <c:pt idx="5691">
                  <c:v>44.999999999999929</c:v>
                </c:pt>
                <c:pt idx="5692">
                  <c:v>45.000000000000007</c:v>
                </c:pt>
                <c:pt idx="5693">
                  <c:v>45.000000000000007</c:v>
                </c:pt>
                <c:pt idx="5694">
                  <c:v>46</c:v>
                </c:pt>
                <c:pt idx="5695">
                  <c:v>46.999999999999972</c:v>
                </c:pt>
                <c:pt idx="5696">
                  <c:v>46.999999999999972</c:v>
                </c:pt>
                <c:pt idx="5697">
                  <c:v>46.999999999999972</c:v>
                </c:pt>
                <c:pt idx="5698">
                  <c:v>47.999999999999957</c:v>
                </c:pt>
                <c:pt idx="5699">
                  <c:v>46.999999999999972</c:v>
                </c:pt>
                <c:pt idx="5700">
                  <c:v>49.000000000000021</c:v>
                </c:pt>
                <c:pt idx="5701">
                  <c:v>47.999999999999957</c:v>
                </c:pt>
                <c:pt idx="5702">
                  <c:v>46</c:v>
                </c:pt>
                <c:pt idx="5703">
                  <c:v>46</c:v>
                </c:pt>
                <c:pt idx="5704">
                  <c:v>46</c:v>
                </c:pt>
                <c:pt idx="5705">
                  <c:v>46.999999999999972</c:v>
                </c:pt>
                <c:pt idx="5706">
                  <c:v>46.999999999999972</c:v>
                </c:pt>
                <c:pt idx="5707">
                  <c:v>42.999999999999972</c:v>
                </c:pt>
                <c:pt idx="5708">
                  <c:v>41.000000000000007</c:v>
                </c:pt>
                <c:pt idx="5709">
                  <c:v>42.999999999999972</c:v>
                </c:pt>
                <c:pt idx="5710">
                  <c:v>41.999999999999993</c:v>
                </c:pt>
                <c:pt idx="5711">
                  <c:v>43.000000000000057</c:v>
                </c:pt>
                <c:pt idx="5712">
                  <c:v>43.99999999999995</c:v>
                </c:pt>
                <c:pt idx="5713">
                  <c:v>43.99999999999995</c:v>
                </c:pt>
                <c:pt idx="5714">
                  <c:v>42.999999999999972</c:v>
                </c:pt>
                <c:pt idx="5715">
                  <c:v>45.000000000000007</c:v>
                </c:pt>
                <c:pt idx="5716">
                  <c:v>42.999999999999972</c:v>
                </c:pt>
                <c:pt idx="5717">
                  <c:v>43.99999999999995</c:v>
                </c:pt>
                <c:pt idx="5718">
                  <c:v>45.000000000000007</c:v>
                </c:pt>
                <c:pt idx="5719">
                  <c:v>45.000000000000007</c:v>
                </c:pt>
                <c:pt idx="5720">
                  <c:v>44.000000000000043</c:v>
                </c:pt>
                <c:pt idx="5721">
                  <c:v>46</c:v>
                </c:pt>
                <c:pt idx="5722">
                  <c:v>43.99999999999995</c:v>
                </c:pt>
                <c:pt idx="5723">
                  <c:v>41.999999999999993</c:v>
                </c:pt>
                <c:pt idx="5724">
                  <c:v>40.000000000000043</c:v>
                </c:pt>
                <c:pt idx="5725">
                  <c:v>40.000000000000043</c:v>
                </c:pt>
                <c:pt idx="5726">
                  <c:v>41.000000000000007</c:v>
                </c:pt>
                <c:pt idx="5727">
                  <c:v>40.000000000000043</c:v>
                </c:pt>
                <c:pt idx="5728">
                  <c:v>37.000000000000007</c:v>
                </c:pt>
                <c:pt idx="5729">
                  <c:v>39.999999999999943</c:v>
                </c:pt>
                <c:pt idx="5730">
                  <c:v>37.000000000000007</c:v>
                </c:pt>
                <c:pt idx="5731">
                  <c:v>36.000000000000028</c:v>
                </c:pt>
                <c:pt idx="5732">
                  <c:v>38.000000000000078</c:v>
                </c:pt>
                <c:pt idx="5733">
                  <c:v>37.000000000000007</c:v>
                </c:pt>
                <c:pt idx="5737">
                  <c:v>35.000000000000057</c:v>
                </c:pt>
                <c:pt idx="5738">
                  <c:v>35.000000000000057</c:v>
                </c:pt>
                <c:pt idx="5741">
                  <c:v>33.999999999999993</c:v>
                </c:pt>
                <c:pt idx="5742">
                  <c:v>30.999999999999961</c:v>
                </c:pt>
                <c:pt idx="5743">
                  <c:v>33.000000000000007</c:v>
                </c:pt>
                <c:pt idx="5744">
                  <c:v>33.999999999999993</c:v>
                </c:pt>
                <c:pt idx="5745">
                  <c:v>33.999999999999993</c:v>
                </c:pt>
                <c:pt idx="5746">
                  <c:v>33.999999999999993</c:v>
                </c:pt>
                <c:pt idx="5747">
                  <c:v>33.000000000000007</c:v>
                </c:pt>
                <c:pt idx="5748">
                  <c:v>36.000000000000028</c:v>
                </c:pt>
                <c:pt idx="5749">
                  <c:v>40.000000000000043</c:v>
                </c:pt>
                <c:pt idx="5750">
                  <c:v>39.000000000000057</c:v>
                </c:pt>
                <c:pt idx="5751">
                  <c:v>38.999999999999972</c:v>
                </c:pt>
                <c:pt idx="5752">
                  <c:v>40.000000000000043</c:v>
                </c:pt>
                <c:pt idx="5753">
                  <c:v>40.000000000000043</c:v>
                </c:pt>
                <c:pt idx="5754">
                  <c:v>37.999999999999993</c:v>
                </c:pt>
                <c:pt idx="5755">
                  <c:v>41.000000000000007</c:v>
                </c:pt>
                <c:pt idx="5756">
                  <c:v>40.000000000000043</c:v>
                </c:pt>
                <c:pt idx="5757">
                  <c:v>39.000000000000057</c:v>
                </c:pt>
                <c:pt idx="5758">
                  <c:v>37.999999999999993</c:v>
                </c:pt>
                <c:pt idx="5759">
                  <c:v>38.999999999999972</c:v>
                </c:pt>
                <c:pt idx="5760">
                  <c:v>39.000000000000057</c:v>
                </c:pt>
                <c:pt idx="5761">
                  <c:v>37.999999999999993</c:v>
                </c:pt>
                <c:pt idx="5762">
                  <c:v>38.999999999999972</c:v>
                </c:pt>
                <c:pt idx="5763">
                  <c:v>37.999999999999993</c:v>
                </c:pt>
                <c:pt idx="5764">
                  <c:v>38.000000000000078</c:v>
                </c:pt>
                <c:pt idx="5765">
                  <c:v>38.999999999999972</c:v>
                </c:pt>
                <c:pt idx="5766">
                  <c:v>37.999999999999993</c:v>
                </c:pt>
                <c:pt idx="5767">
                  <c:v>41.000000000000007</c:v>
                </c:pt>
                <c:pt idx="5768">
                  <c:v>41.000000000000007</c:v>
                </c:pt>
                <c:pt idx="5769">
                  <c:v>41.000000000000007</c:v>
                </c:pt>
                <c:pt idx="5770">
                  <c:v>41.999999999999993</c:v>
                </c:pt>
                <c:pt idx="5771">
                  <c:v>37.999999999999993</c:v>
                </c:pt>
                <c:pt idx="5772">
                  <c:v>37.999999999999993</c:v>
                </c:pt>
                <c:pt idx="5773">
                  <c:v>37.999999999999993</c:v>
                </c:pt>
                <c:pt idx="5774">
                  <c:v>38.999999999999972</c:v>
                </c:pt>
                <c:pt idx="5775">
                  <c:v>37.999999999999993</c:v>
                </c:pt>
                <c:pt idx="5776">
                  <c:v>37.999999999999993</c:v>
                </c:pt>
                <c:pt idx="5777">
                  <c:v>37.999999999999993</c:v>
                </c:pt>
                <c:pt idx="5778">
                  <c:v>38.999999999999972</c:v>
                </c:pt>
                <c:pt idx="5779">
                  <c:v>38.999999999999972</c:v>
                </c:pt>
                <c:pt idx="5780">
                  <c:v>37.000000000000007</c:v>
                </c:pt>
                <c:pt idx="5781">
                  <c:v>37.999999999999993</c:v>
                </c:pt>
                <c:pt idx="5782">
                  <c:v>37.999999999999993</c:v>
                </c:pt>
                <c:pt idx="5783">
                  <c:v>35.999999999999943</c:v>
                </c:pt>
                <c:pt idx="5784">
                  <c:v>35.999999999999943</c:v>
                </c:pt>
                <c:pt idx="5785">
                  <c:v>39.999999999999943</c:v>
                </c:pt>
                <c:pt idx="5786">
                  <c:v>33.999999999999993</c:v>
                </c:pt>
                <c:pt idx="5787">
                  <c:v>34.000000000000071</c:v>
                </c:pt>
                <c:pt idx="5788">
                  <c:v>35.999999999999943</c:v>
                </c:pt>
                <c:pt idx="5789">
                  <c:v>33.999999999999993</c:v>
                </c:pt>
                <c:pt idx="5790">
                  <c:v>34.999999999999957</c:v>
                </c:pt>
                <c:pt idx="5791">
                  <c:v>36.000000000000028</c:v>
                </c:pt>
                <c:pt idx="5792">
                  <c:v>37.000000000000007</c:v>
                </c:pt>
                <c:pt idx="5793">
                  <c:v>35.999999999999943</c:v>
                </c:pt>
                <c:pt idx="5795">
                  <c:v>33.999999999999993</c:v>
                </c:pt>
                <c:pt idx="5796">
                  <c:v>34.999999999999957</c:v>
                </c:pt>
                <c:pt idx="5797">
                  <c:v>34.000000000000071</c:v>
                </c:pt>
                <c:pt idx="5798">
                  <c:v>35.000000000000057</c:v>
                </c:pt>
                <c:pt idx="5800">
                  <c:v>33.999999999999993</c:v>
                </c:pt>
                <c:pt idx="5801">
                  <c:v>33.999999999999993</c:v>
                </c:pt>
                <c:pt idx="5802">
                  <c:v>33.999999999999993</c:v>
                </c:pt>
                <c:pt idx="5805">
                  <c:v>33.999999999999993</c:v>
                </c:pt>
                <c:pt idx="5806">
                  <c:v>33.999999999999993</c:v>
                </c:pt>
                <c:pt idx="5807">
                  <c:v>33.999999999999993</c:v>
                </c:pt>
                <c:pt idx="5808">
                  <c:v>34.000000000000071</c:v>
                </c:pt>
                <c:pt idx="5809">
                  <c:v>36.000000000000028</c:v>
                </c:pt>
                <c:pt idx="5810">
                  <c:v>35.000000000000057</c:v>
                </c:pt>
                <c:pt idx="5811">
                  <c:v>36.000000000000028</c:v>
                </c:pt>
                <c:pt idx="5812">
                  <c:v>36.000000000000028</c:v>
                </c:pt>
                <c:pt idx="5813">
                  <c:v>36.000000000000028</c:v>
                </c:pt>
                <c:pt idx="5814">
                  <c:v>35.999999999999943</c:v>
                </c:pt>
                <c:pt idx="5815">
                  <c:v>37.000000000000007</c:v>
                </c:pt>
                <c:pt idx="5816">
                  <c:v>34.999999999999957</c:v>
                </c:pt>
                <c:pt idx="5817">
                  <c:v>34.999999999999957</c:v>
                </c:pt>
                <c:pt idx="5818">
                  <c:v>33.999999999999993</c:v>
                </c:pt>
                <c:pt idx="5819">
                  <c:v>33.999999999999993</c:v>
                </c:pt>
                <c:pt idx="5820">
                  <c:v>35.999999999999943</c:v>
                </c:pt>
                <c:pt idx="5821">
                  <c:v>35.000000000000057</c:v>
                </c:pt>
                <c:pt idx="5822">
                  <c:v>34.000000000000071</c:v>
                </c:pt>
                <c:pt idx="5823">
                  <c:v>34.999999999999957</c:v>
                </c:pt>
                <c:pt idx="5824">
                  <c:v>36.000000000000028</c:v>
                </c:pt>
                <c:pt idx="5825">
                  <c:v>35.999999999999943</c:v>
                </c:pt>
                <c:pt idx="5827">
                  <c:v>34.999999999999957</c:v>
                </c:pt>
                <c:pt idx="5831">
                  <c:v>35.000000000000057</c:v>
                </c:pt>
                <c:pt idx="5832">
                  <c:v>34.999999999999957</c:v>
                </c:pt>
                <c:pt idx="5833">
                  <c:v>34.999999999999957</c:v>
                </c:pt>
                <c:pt idx="5834">
                  <c:v>35.000000000000057</c:v>
                </c:pt>
                <c:pt idx="5835">
                  <c:v>34.000000000000071</c:v>
                </c:pt>
                <c:pt idx="5836">
                  <c:v>34.999999999999957</c:v>
                </c:pt>
                <c:pt idx="5837">
                  <c:v>33.000000000000007</c:v>
                </c:pt>
                <c:pt idx="5838">
                  <c:v>33.999999999999993</c:v>
                </c:pt>
                <c:pt idx="5839">
                  <c:v>34.000000000000071</c:v>
                </c:pt>
                <c:pt idx="5840">
                  <c:v>31.99999999999994</c:v>
                </c:pt>
                <c:pt idx="5841">
                  <c:v>33.999999999999993</c:v>
                </c:pt>
                <c:pt idx="5842">
                  <c:v>33.999999999999993</c:v>
                </c:pt>
                <c:pt idx="5843">
                  <c:v>34.000000000000071</c:v>
                </c:pt>
                <c:pt idx="5844">
                  <c:v>33.999999999999993</c:v>
                </c:pt>
                <c:pt idx="5845">
                  <c:v>31.99999999999994</c:v>
                </c:pt>
                <c:pt idx="5846">
                  <c:v>32.000000000000028</c:v>
                </c:pt>
                <c:pt idx="5847">
                  <c:v>33.999999999999993</c:v>
                </c:pt>
                <c:pt idx="5848">
                  <c:v>33.999999999999993</c:v>
                </c:pt>
                <c:pt idx="5849">
                  <c:v>33.000000000000007</c:v>
                </c:pt>
                <c:pt idx="5850">
                  <c:v>33.999999999999993</c:v>
                </c:pt>
                <c:pt idx="5851">
                  <c:v>33.000000000000007</c:v>
                </c:pt>
                <c:pt idx="5852">
                  <c:v>34.000000000000071</c:v>
                </c:pt>
                <c:pt idx="5853">
                  <c:v>34.999999999999957</c:v>
                </c:pt>
                <c:pt idx="5854">
                  <c:v>33.999999999999993</c:v>
                </c:pt>
                <c:pt idx="5855">
                  <c:v>35.000000000000057</c:v>
                </c:pt>
                <c:pt idx="5856">
                  <c:v>33.999999999999993</c:v>
                </c:pt>
                <c:pt idx="5857">
                  <c:v>33.000000000000007</c:v>
                </c:pt>
                <c:pt idx="5858">
                  <c:v>32.999999999999908</c:v>
                </c:pt>
                <c:pt idx="5859">
                  <c:v>34.999999999999957</c:v>
                </c:pt>
                <c:pt idx="5860">
                  <c:v>33.999999999999993</c:v>
                </c:pt>
                <c:pt idx="5861">
                  <c:v>34.999999999999957</c:v>
                </c:pt>
                <c:pt idx="5862">
                  <c:v>33.999999999999993</c:v>
                </c:pt>
                <c:pt idx="5863">
                  <c:v>35.999999999999943</c:v>
                </c:pt>
                <c:pt idx="5865">
                  <c:v>33.999999999999993</c:v>
                </c:pt>
                <c:pt idx="5866">
                  <c:v>33.999999999999993</c:v>
                </c:pt>
                <c:pt idx="5867">
                  <c:v>34.999999999999957</c:v>
                </c:pt>
                <c:pt idx="5868">
                  <c:v>33.999999999999993</c:v>
                </c:pt>
                <c:pt idx="5869">
                  <c:v>36.000000000000028</c:v>
                </c:pt>
                <c:pt idx="5870">
                  <c:v>34.999999999999957</c:v>
                </c:pt>
                <c:pt idx="5871">
                  <c:v>33.999999999999993</c:v>
                </c:pt>
                <c:pt idx="5872">
                  <c:v>35.000000000000057</c:v>
                </c:pt>
                <c:pt idx="5873">
                  <c:v>34.999999999999957</c:v>
                </c:pt>
                <c:pt idx="5874">
                  <c:v>33.999999999999993</c:v>
                </c:pt>
                <c:pt idx="5875">
                  <c:v>33.999999999999993</c:v>
                </c:pt>
                <c:pt idx="5876">
                  <c:v>32.999999999999908</c:v>
                </c:pt>
                <c:pt idx="5877">
                  <c:v>33.999999999999993</c:v>
                </c:pt>
                <c:pt idx="5878">
                  <c:v>33.000000000000007</c:v>
                </c:pt>
                <c:pt idx="5879">
                  <c:v>33.000000000000007</c:v>
                </c:pt>
                <c:pt idx="5880">
                  <c:v>33.999999999999993</c:v>
                </c:pt>
                <c:pt idx="5881">
                  <c:v>35.000000000000057</c:v>
                </c:pt>
                <c:pt idx="5882">
                  <c:v>33.999999999999993</c:v>
                </c:pt>
                <c:pt idx="5883">
                  <c:v>33.999999999999993</c:v>
                </c:pt>
                <c:pt idx="5884">
                  <c:v>33.999999999999993</c:v>
                </c:pt>
                <c:pt idx="5885">
                  <c:v>33.999999999999993</c:v>
                </c:pt>
                <c:pt idx="5886">
                  <c:v>36.000000000000028</c:v>
                </c:pt>
                <c:pt idx="5887">
                  <c:v>33.999999999999993</c:v>
                </c:pt>
                <c:pt idx="5888">
                  <c:v>36.000000000000028</c:v>
                </c:pt>
                <c:pt idx="5889">
                  <c:v>37.000000000000007</c:v>
                </c:pt>
                <c:pt idx="5890">
                  <c:v>36.000000000000028</c:v>
                </c:pt>
                <c:pt idx="5891">
                  <c:v>37.999999999999993</c:v>
                </c:pt>
                <c:pt idx="5892">
                  <c:v>34.999999999999957</c:v>
                </c:pt>
                <c:pt idx="5893">
                  <c:v>34.999999999999957</c:v>
                </c:pt>
                <c:pt idx="5894">
                  <c:v>34.999999999999957</c:v>
                </c:pt>
                <c:pt idx="5895">
                  <c:v>33.000000000000007</c:v>
                </c:pt>
                <c:pt idx="5896">
                  <c:v>35.999999999999943</c:v>
                </c:pt>
                <c:pt idx="5897">
                  <c:v>36.000000000000028</c:v>
                </c:pt>
                <c:pt idx="5898">
                  <c:v>35.999999999999943</c:v>
                </c:pt>
                <c:pt idx="5899">
                  <c:v>35.999999999999943</c:v>
                </c:pt>
                <c:pt idx="5900">
                  <c:v>37.000000000000007</c:v>
                </c:pt>
                <c:pt idx="5901">
                  <c:v>37.000000000000007</c:v>
                </c:pt>
                <c:pt idx="5903">
                  <c:v>36.000000000000028</c:v>
                </c:pt>
                <c:pt idx="5904">
                  <c:v>37.000000000000007</c:v>
                </c:pt>
                <c:pt idx="5905">
                  <c:v>34.999999999999957</c:v>
                </c:pt>
                <c:pt idx="5906">
                  <c:v>36.000000000000028</c:v>
                </c:pt>
                <c:pt idx="5907">
                  <c:v>33.999999999999993</c:v>
                </c:pt>
                <c:pt idx="5908">
                  <c:v>33.000000000000007</c:v>
                </c:pt>
                <c:pt idx="5909">
                  <c:v>33.999999999999993</c:v>
                </c:pt>
                <c:pt idx="5910">
                  <c:v>33.999999999999993</c:v>
                </c:pt>
                <c:pt idx="5911">
                  <c:v>33.999999999999993</c:v>
                </c:pt>
                <c:pt idx="5912">
                  <c:v>36.000000000000028</c:v>
                </c:pt>
                <c:pt idx="5913">
                  <c:v>35.999999999999943</c:v>
                </c:pt>
                <c:pt idx="5914">
                  <c:v>34.999999999999957</c:v>
                </c:pt>
                <c:pt idx="5915">
                  <c:v>33.999999999999993</c:v>
                </c:pt>
                <c:pt idx="5916">
                  <c:v>34.999999999999957</c:v>
                </c:pt>
                <c:pt idx="5917">
                  <c:v>34.999999999999957</c:v>
                </c:pt>
                <c:pt idx="5918">
                  <c:v>34.999999999999957</c:v>
                </c:pt>
                <c:pt idx="5919">
                  <c:v>29.999999999999979</c:v>
                </c:pt>
                <c:pt idx="5920">
                  <c:v>36.000000000000028</c:v>
                </c:pt>
                <c:pt idx="5921">
                  <c:v>34.999999999999957</c:v>
                </c:pt>
                <c:pt idx="5922">
                  <c:v>33.999999999999993</c:v>
                </c:pt>
                <c:pt idx="5923">
                  <c:v>35.999999999999943</c:v>
                </c:pt>
                <c:pt idx="5924">
                  <c:v>31.00000000000005</c:v>
                </c:pt>
                <c:pt idx="5925">
                  <c:v>35.999999999999943</c:v>
                </c:pt>
                <c:pt idx="5926">
                  <c:v>33.999999999999993</c:v>
                </c:pt>
                <c:pt idx="5927">
                  <c:v>32.000000000000028</c:v>
                </c:pt>
                <c:pt idx="5928">
                  <c:v>35.000000000000057</c:v>
                </c:pt>
                <c:pt idx="5929">
                  <c:v>33.999999999999993</c:v>
                </c:pt>
                <c:pt idx="5930">
                  <c:v>34.999999999999957</c:v>
                </c:pt>
                <c:pt idx="5931">
                  <c:v>37.000000000000007</c:v>
                </c:pt>
                <c:pt idx="5932">
                  <c:v>33.999999999999993</c:v>
                </c:pt>
                <c:pt idx="5933">
                  <c:v>34.999999999999957</c:v>
                </c:pt>
                <c:pt idx="5934">
                  <c:v>36.000000000000028</c:v>
                </c:pt>
                <c:pt idx="5935">
                  <c:v>36.000000000000028</c:v>
                </c:pt>
                <c:pt idx="5936">
                  <c:v>36.000000000000028</c:v>
                </c:pt>
                <c:pt idx="5937">
                  <c:v>35.000000000000057</c:v>
                </c:pt>
                <c:pt idx="5938">
                  <c:v>35.000000000000057</c:v>
                </c:pt>
                <c:pt idx="5939">
                  <c:v>34.000000000000071</c:v>
                </c:pt>
                <c:pt idx="5940">
                  <c:v>33.000000000000007</c:v>
                </c:pt>
                <c:pt idx="5941">
                  <c:v>33.999999999999993</c:v>
                </c:pt>
                <c:pt idx="5942">
                  <c:v>34.999999999999957</c:v>
                </c:pt>
                <c:pt idx="5943">
                  <c:v>33.999999999999993</c:v>
                </c:pt>
                <c:pt idx="5944">
                  <c:v>33.000000000000007</c:v>
                </c:pt>
                <c:pt idx="5945">
                  <c:v>35.000000000000057</c:v>
                </c:pt>
                <c:pt idx="5946">
                  <c:v>32.999999999999908</c:v>
                </c:pt>
                <c:pt idx="5947">
                  <c:v>30.999999999999961</c:v>
                </c:pt>
                <c:pt idx="5948">
                  <c:v>32.999999999999908</c:v>
                </c:pt>
                <c:pt idx="5949">
                  <c:v>31.99999999999994</c:v>
                </c:pt>
                <c:pt idx="5950">
                  <c:v>31.99999999999994</c:v>
                </c:pt>
                <c:pt idx="5951">
                  <c:v>31.99999999999994</c:v>
                </c:pt>
                <c:pt idx="5952">
                  <c:v>29.999999999999979</c:v>
                </c:pt>
                <c:pt idx="5953">
                  <c:v>31.00000000000005</c:v>
                </c:pt>
                <c:pt idx="5955">
                  <c:v>31.00000000000005</c:v>
                </c:pt>
                <c:pt idx="5956">
                  <c:v>32.000000000000028</c:v>
                </c:pt>
                <c:pt idx="5957">
                  <c:v>31.00000000000005</c:v>
                </c:pt>
                <c:pt idx="5958">
                  <c:v>31.00000000000005</c:v>
                </c:pt>
                <c:pt idx="5959">
                  <c:v>29.999999999999979</c:v>
                </c:pt>
                <c:pt idx="5960">
                  <c:v>29.999999999999979</c:v>
                </c:pt>
                <c:pt idx="5961">
                  <c:v>29</c:v>
                </c:pt>
                <c:pt idx="5962">
                  <c:v>29</c:v>
                </c:pt>
                <c:pt idx="5963">
                  <c:v>27.99999999999994</c:v>
                </c:pt>
                <c:pt idx="5964">
                  <c:v>29</c:v>
                </c:pt>
                <c:pt idx="5965">
                  <c:v>29</c:v>
                </c:pt>
                <c:pt idx="5966">
                  <c:v>29</c:v>
                </c:pt>
                <c:pt idx="5967">
                  <c:v>28.000000000000021</c:v>
                </c:pt>
                <c:pt idx="5968">
                  <c:v>27.00000000000005</c:v>
                </c:pt>
                <c:pt idx="5969">
                  <c:v>28.000000000000021</c:v>
                </c:pt>
                <c:pt idx="5970">
                  <c:v>28.000000000000021</c:v>
                </c:pt>
                <c:pt idx="5971">
                  <c:v>28.000000000000021</c:v>
                </c:pt>
                <c:pt idx="5972">
                  <c:v>29</c:v>
                </c:pt>
                <c:pt idx="5973">
                  <c:v>28.000000000000021</c:v>
                </c:pt>
                <c:pt idx="5974">
                  <c:v>26.999999999999961</c:v>
                </c:pt>
                <c:pt idx="5975">
                  <c:v>26.999999999999961</c:v>
                </c:pt>
                <c:pt idx="5976">
                  <c:v>25</c:v>
                </c:pt>
                <c:pt idx="5977">
                  <c:v>26.000000000000071</c:v>
                </c:pt>
                <c:pt idx="5978">
                  <c:v>25</c:v>
                </c:pt>
                <c:pt idx="5979">
                  <c:v>26.999999999999961</c:v>
                </c:pt>
                <c:pt idx="5980">
                  <c:v>25.999999999999979</c:v>
                </c:pt>
                <c:pt idx="5981">
                  <c:v>27.00000000000005</c:v>
                </c:pt>
                <c:pt idx="5982">
                  <c:v>25</c:v>
                </c:pt>
                <c:pt idx="5983">
                  <c:v>22.99999999999995</c:v>
                </c:pt>
                <c:pt idx="5984">
                  <c:v>25</c:v>
                </c:pt>
                <c:pt idx="5985">
                  <c:v>25.999999999999979</c:v>
                </c:pt>
                <c:pt idx="5986">
                  <c:v>25.999999999999979</c:v>
                </c:pt>
                <c:pt idx="5987">
                  <c:v>25.000000000000089</c:v>
                </c:pt>
                <c:pt idx="5988">
                  <c:v>27.00000000000005</c:v>
                </c:pt>
                <c:pt idx="5989">
                  <c:v>25</c:v>
                </c:pt>
                <c:pt idx="5990">
                  <c:v>25</c:v>
                </c:pt>
                <c:pt idx="5991">
                  <c:v>25</c:v>
                </c:pt>
                <c:pt idx="5992">
                  <c:v>25</c:v>
                </c:pt>
                <c:pt idx="5993">
                  <c:v>25</c:v>
                </c:pt>
                <c:pt idx="5994">
                  <c:v>25</c:v>
                </c:pt>
                <c:pt idx="5998">
                  <c:v>25</c:v>
                </c:pt>
                <c:pt idx="5999">
                  <c:v>25</c:v>
                </c:pt>
                <c:pt idx="6002">
                  <c:v>24.000000000000021</c:v>
                </c:pt>
                <c:pt idx="6003">
                  <c:v>24.000000000000021</c:v>
                </c:pt>
                <c:pt idx="6005">
                  <c:v>22.00000000000006</c:v>
                </c:pt>
                <c:pt idx="6006">
                  <c:v>18.99999999999995</c:v>
                </c:pt>
                <c:pt idx="6007">
                  <c:v>18.99999999999995</c:v>
                </c:pt>
                <c:pt idx="6008">
                  <c:v>20.000000000000021</c:v>
                </c:pt>
                <c:pt idx="6009">
                  <c:v>21</c:v>
                </c:pt>
                <c:pt idx="6010">
                  <c:v>28.000000000000021</c:v>
                </c:pt>
                <c:pt idx="6011">
                  <c:v>29.000000000000089</c:v>
                </c:pt>
                <c:pt idx="6012">
                  <c:v>29.999999999999979</c:v>
                </c:pt>
                <c:pt idx="6013">
                  <c:v>27.99999999999994</c:v>
                </c:pt>
                <c:pt idx="6014">
                  <c:v>29</c:v>
                </c:pt>
                <c:pt idx="6015">
                  <c:v>28.000000000000021</c:v>
                </c:pt>
                <c:pt idx="6016">
                  <c:v>29</c:v>
                </c:pt>
                <c:pt idx="6017">
                  <c:v>26.999999999999961</c:v>
                </c:pt>
                <c:pt idx="6018">
                  <c:v>25</c:v>
                </c:pt>
                <c:pt idx="6019">
                  <c:v>25.999999999999979</c:v>
                </c:pt>
                <c:pt idx="6020">
                  <c:v>26.999999999999961</c:v>
                </c:pt>
                <c:pt idx="6021">
                  <c:v>28.000000000000021</c:v>
                </c:pt>
                <c:pt idx="6022">
                  <c:v>28.000000000000021</c:v>
                </c:pt>
                <c:pt idx="6023">
                  <c:v>27.99999999999994</c:v>
                </c:pt>
                <c:pt idx="6024">
                  <c:v>29</c:v>
                </c:pt>
                <c:pt idx="6025">
                  <c:v>29</c:v>
                </c:pt>
                <c:pt idx="6026">
                  <c:v>30.999999999999961</c:v>
                </c:pt>
                <c:pt idx="6027">
                  <c:v>31.00000000000005</c:v>
                </c:pt>
                <c:pt idx="6028">
                  <c:v>30.000000000000071</c:v>
                </c:pt>
                <c:pt idx="6029">
                  <c:v>29</c:v>
                </c:pt>
                <c:pt idx="6030">
                  <c:v>29</c:v>
                </c:pt>
                <c:pt idx="6031">
                  <c:v>28.000000000000021</c:v>
                </c:pt>
                <c:pt idx="6032">
                  <c:v>27.999999999999979</c:v>
                </c:pt>
                <c:pt idx="6033">
                  <c:v>28.000000000000021</c:v>
                </c:pt>
                <c:pt idx="6034">
                  <c:v>27.999999999999979</c:v>
                </c:pt>
                <c:pt idx="6035">
                  <c:v>28.000000000000021</c:v>
                </c:pt>
                <c:pt idx="6036">
                  <c:v>27.00000000000005</c:v>
                </c:pt>
                <c:pt idx="6037">
                  <c:v>27.999999999999979</c:v>
                </c:pt>
                <c:pt idx="6038">
                  <c:v>28.000000000000021</c:v>
                </c:pt>
                <c:pt idx="6039">
                  <c:v>28.000000000000021</c:v>
                </c:pt>
                <c:pt idx="6040">
                  <c:v>28.000000000000021</c:v>
                </c:pt>
                <c:pt idx="6041">
                  <c:v>28.000000000000021</c:v>
                </c:pt>
                <c:pt idx="6042">
                  <c:v>28.000000000000021</c:v>
                </c:pt>
                <c:pt idx="6043">
                  <c:v>27.999999999999979</c:v>
                </c:pt>
                <c:pt idx="6044">
                  <c:v>27.999999999999979</c:v>
                </c:pt>
                <c:pt idx="6045">
                  <c:v>27.999999999999979</c:v>
                </c:pt>
                <c:pt idx="6046">
                  <c:v>27</c:v>
                </c:pt>
                <c:pt idx="6047">
                  <c:v>28.000000000000021</c:v>
                </c:pt>
                <c:pt idx="6048">
                  <c:v>25.999999999999979</c:v>
                </c:pt>
                <c:pt idx="6050">
                  <c:v>25.999999999999979</c:v>
                </c:pt>
                <c:pt idx="6051">
                  <c:v>23.999999999999929</c:v>
                </c:pt>
                <c:pt idx="6052">
                  <c:v>27</c:v>
                </c:pt>
                <c:pt idx="6053">
                  <c:v>25.999999999999979</c:v>
                </c:pt>
                <c:pt idx="6054">
                  <c:v>25</c:v>
                </c:pt>
                <c:pt idx="6055">
                  <c:v>25</c:v>
                </c:pt>
                <c:pt idx="6056">
                  <c:v>36.000000000000028</c:v>
                </c:pt>
                <c:pt idx="6057">
                  <c:v>23.999999999999929</c:v>
                </c:pt>
                <c:pt idx="6058">
                  <c:v>24.000000000000021</c:v>
                </c:pt>
                <c:pt idx="6059">
                  <c:v>23.999999999999929</c:v>
                </c:pt>
                <c:pt idx="6061">
                  <c:v>25.999999999999979</c:v>
                </c:pt>
                <c:pt idx="6062">
                  <c:v>25.999999999999979</c:v>
                </c:pt>
                <c:pt idx="6063">
                  <c:v>25</c:v>
                </c:pt>
                <c:pt idx="6064">
                  <c:v>25</c:v>
                </c:pt>
                <c:pt idx="6065">
                  <c:v>25</c:v>
                </c:pt>
                <c:pt idx="6066">
                  <c:v>25</c:v>
                </c:pt>
                <c:pt idx="6067">
                  <c:v>28.000000000000021</c:v>
                </c:pt>
                <c:pt idx="6068">
                  <c:v>25</c:v>
                </c:pt>
                <c:pt idx="6069">
                  <c:v>24.000000000000021</c:v>
                </c:pt>
                <c:pt idx="6070">
                  <c:v>25</c:v>
                </c:pt>
                <c:pt idx="6071">
                  <c:v>24.000000000000021</c:v>
                </c:pt>
                <c:pt idx="6072">
                  <c:v>25</c:v>
                </c:pt>
                <c:pt idx="6073">
                  <c:v>25</c:v>
                </c:pt>
                <c:pt idx="6074">
                  <c:v>23.000000000000039</c:v>
                </c:pt>
                <c:pt idx="6075">
                  <c:v>21.999999999999979</c:v>
                </c:pt>
                <c:pt idx="6076">
                  <c:v>21</c:v>
                </c:pt>
                <c:pt idx="6077">
                  <c:v>21</c:v>
                </c:pt>
                <c:pt idx="6080">
                  <c:v>20.000000000000021</c:v>
                </c:pt>
                <c:pt idx="6081">
                  <c:v>18.99999999999995</c:v>
                </c:pt>
                <c:pt idx="6082">
                  <c:v>19.000000000000039</c:v>
                </c:pt>
                <c:pt idx="6085">
                  <c:v>19.000000000000039</c:v>
                </c:pt>
                <c:pt idx="6086">
                  <c:v>18.99999999999995</c:v>
                </c:pt>
                <c:pt idx="6088">
                  <c:v>20.000000000000021</c:v>
                </c:pt>
                <c:pt idx="6089">
                  <c:v>19.999999999999929</c:v>
                </c:pt>
                <c:pt idx="6090">
                  <c:v>19.000000000000039</c:v>
                </c:pt>
                <c:pt idx="6091">
                  <c:v>20.000000000000021</c:v>
                </c:pt>
                <c:pt idx="6092">
                  <c:v>19.999999999999972</c:v>
                </c:pt>
                <c:pt idx="6093">
                  <c:v>20.99999999999995</c:v>
                </c:pt>
                <c:pt idx="6094">
                  <c:v>21.000000000000039</c:v>
                </c:pt>
                <c:pt idx="6095">
                  <c:v>20.99999999999995</c:v>
                </c:pt>
                <c:pt idx="6096">
                  <c:v>22.000000000000021</c:v>
                </c:pt>
                <c:pt idx="6097">
                  <c:v>19.999999999999972</c:v>
                </c:pt>
                <c:pt idx="6098">
                  <c:v>20.000000000000021</c:v>
                </c:pt>
                <c:pt idx="6099">
                  <c:v>18.999999999999989</c:v>
                </c:pt>
                <c:pt idx="6100">
                  <c:v>20.000000000000021</c:v>
                </c:pt>
                <c:pt idx="6101">
                  <c:v>18.999999999999989</c:v>
                </c:pt>
                <c:pt idx="6102">
                  <c:v>20.000000000000021</c:v>
                </c:pt>
                <c:pt idx="6103">
                  <c:v>19.999999999999972</c:v>
                </c:pt>
                <c:pt idx="6104">
                  <c:v>18.999999999999989</c:v>
                </c:pt>
                <c:pt idx="6105">
                  <c:v>19.999999999999972</c:v>
                </c:pt>
                <c:pt idx="6106">
                  <c:v>23.000000000000039</c:v>
                </c:pt>
                <c:pt idx="6107">
                  <c:v>18.000000000000011</c:v>
                </c:pt>
                <c:pt idx="6108">
                  <c:v>19.000000000000039</c:v>
                </c:pt>
                <c:pt idx="6109">
                  <c:v>25</c:v>
                </c:pt>
                <c:pt idx="6110">
                  <c:v>12.000000000000011</c:v>
                </c:pt>
                <c:pt idx="6111">
                  <c:v>20.000000000000021</c:v>
                </c:pt>
                <c:pt idx="6112">
                  <c:v>21.999999999999979</c:v>
                </c:pt>
                <c:pt idx="6113">
                  <c:v>20.000000000000021</c:v>
                </c:pt>
                <c:pt idx="6114">
                  <c:v>20.000000000000021</c:v>
                </c:pt>
                <c:pt idx="6115">
                  <c:v>16.999999999999989</c:v>
                </c:pt>
                <c:pt idx="6116">
                  <c:v>14.999999999999989</c:v>
                </c:pt>
                <c:pt idx="6117">
                  <c:v>15.99999999999997</c:v>
                </c:pt>
                <c:pt idx="6118">
                  <c:v>16.000000000000011</c:v>
                </c:pt>
                <c:pt idx="6120">
                  <c:v>15.99999999999997</c:v>
                </c:pt>
                <c:pt idx="6121">
                  <c:v>21.000000000000039</c:v>
                </c:pt>
                <c:pt idx="6122">
                  <c:v>15.99999999999997</c:v>
                </c:pt>
                <c:pt idx="6123">
                  <c:v>16.999999999999989</c:v>
                </c:pt>
                <c:pt idx="6124">
                  <c:v>15.99999999999997</c:v>
                </c:pt>
                <c:pt idx="6125">
                  <c:v>16.999999999999989</c:v>
                </c:pt>
                <c:pt idx="6126">
                  <c:v>17.000000000000039</c:v>
                </c:pt>
                <c:pt idx="6127">
                  <c:v>18.000000000000011</c:v>
                </c:pt>
                <c:pt idx="6128">
                  <c:v>16.999999999999989</c:v>
                </c:pt>
                <c:pt idx="6129">
                  <c:v>16.999999999999989</c:v>
                </c:pt>
                <c:pt idx="6130">
                  <c:v>17.000000000000039</c:v>
                </c:pt>
                <c:pt idx="6131">
                  <c:v>15.000000000000041</c:v>
                </c:pt>
                <c:pt idx="6132">
                  <c:v>11.00000000000003</c:v>
                </c:pt>
                <c:pt idx="6133">
                  <c:v>12.000000000000011</c:v>
                </c:pt>
                <c:pt idx="6134">
                  <c:v>12.999999999999989</c:v>
                </c:pt>
                <c:pt idx="6135">
                  <c:v>12.000000000000011</c:v>
                </c:pt>
                <c:pt idx="6136">
                  <c:v>13.99999999999997</c:v>
                </c:pt>
                <c:pt idx="6137">
                  <c:v>12.999999999999989</c:v>
                </c:pt>
                <c:pt idx="6138">
                  <c:v>14.000000000000011</c:v>
                </c:pt>
                <c:pt idx="6139">
                  <c:v>14.999999999999989</c:v>
                </c:pt>
                <c:pt idx="6140">
                  <c:v>16.000000000000011</c:v>
                </c:pt>
                <c:pt idx="6141">
                  <c:v>15.000000000000041</c:v>
                </c:pt>
                <c:pt idx="6142">
                  <c:v>15.000000000000041</c:v>
                </c:pt>
                <c:pt idx="6143">
                  <c:v>16.999999999999989</c:v>
                </c:pt>
                <c:pt idx="6144">
                  <c:v>16.999999999999989</c:v>
                </c:pt>
                <c:pt idx="6145">
                  <c:v>17.000000000000082</c:v>
                </c:pt>
                <c:pt idx="6146">
                  <c:v>16.000000000000011</c:v>
                </c:pt>
                <c:pt idx="6147">
                  <c:v>18.000000000000011</c:v>
                </c:pt>
                <c:pt idx="6148">
                  <c:v>16.000000000000011</c:v>
                </c:pt>
                <c:pt idx="6149">
                  <c:v>18.99999999999995</c:v>
                </c:pt>
                <c:pt idx="6150">
                  <c:v>14.00000000000006</c:v>
                </c:pt>
                <c:pt idx="6151">
                  <c:v>16.999999999999989</c:v>
                </c:pt>
                <c:pt idx="6152">
                  <c:v>16.999999999999989</c:v>
                </c:pt>
                <c:pt idx="6153">
                  <c:v>15.000000000000041</c:v>
                </c:pt>
                <c:pt idx="6154">
                  <c:v>17.999999999999972</c:v>
                </c:pt>
                <c:pt idx="6155">
                  <c:v>19.000000000000039</c:v>
                </c:pt>
                <c:pt idx="6156">
                  <c:v>17.999999999999972</c:v>
                </c:pt>
                <c:pt idx="6157">
                  <c:v>16.999999999999989</c:v>
                </c:pt>
                <c:pt idx="6158">
                  <c:v>17.999999999999972</c:v>
                </c:pt>
                <c:pt idx="6159">
                  <c:v>18.00000000000006</c:v>
                </c:pt>
                <c:pt idx="6160">
                  <c:v>16.000000000000011</c:v>
                </c:pt>
                <c:pt idx="6161">
                  <c:v>16.000000000000011</c:v>
                </c:pt>
                <c:pt idx="6162">
                  <c:v>17.999999999999972</c:v>
                </c:pt>
                <c:pt idx="6164">
                  <c:v>15.000000000000041</c:v>
                </c:pt>
                <c:pt idx="6165">
                  <c:v>16.000000000000011</c:v>
                </c:pt>
                <c:pt idx="6166">
                  <c:v>16.000000000000011</c:v>
                </c:pt>
                <c:pt idx="6167">
                  <c:v>16.999999999999989</c:v>
                </c:pt>
                <c:pt idx="6168">
                  <c:v>16.999999999999989</c:v>
                </c:pt>
                <c:pt idx="6169">
                  <c:v>16.000000000000011</c:v>
                </c:pt>
                <c:pt idx="6170">
                  <c:v>16.000000000000011</c:v>
                </c:pt>
                <c:pt idx="6171">
                  <c:v>14.99999999999995</c:v>
                </c:pt>
                <c:pt idx="6172">
                  <c:v>14.99999999999995</c:v>
                </c:pt>
                <c:pt idx="6173">
                  <c:v>15.000000000000041</c:v>
                </c:pt>
                <c:pt idx="6174">
                  <c:v>15.000000000000041</c:v>
                </c:pt>
                <c:pt idx="6175">
                  <c:v>16.000000000000011</c:v>
                </c:pt>
                <c:pt idx="6176">
                  <c:v>12.999999999999989</c:v>
                </c:pt>
                <c:pt idx="6177">
                  <c:v>12.999999999999989</c:v>
                </c:pt>
                <c:pt idx="6178">
                  <c:v>16.000000000000011</c:v>
                </c:pt>
                <c:pt idx="6179">
                  <c:v>15.000000000000041</c:v>
                </c:pt>
                <c:pt idx="6180">
                  <c:v>14.00000000000006</c:v>
                </c:pt>
                <c:pt idx="6181">
                  <c:v>13.99999999999997</c:v>
                </c:pt>
                <c:pt idx="6182">
                  <c:v>12.999999999999989</c:v>
                </c:pt>
                <c:pt idx="6183">
                  <c:v>14.00000000000006</c:v>
                </c:pt>
                <c:pt idx="6184">
                  <c:v>14.99999999999995</c:v>
                </c:pt>
                <c:pt idx="6185">
                  <c:v>14.99999999999995</c:v>
                </c:pt>
                <c:pt idx="6186">
                  <c:v>13.99999999999997</c:v>
                </c:pt>
                <c:pt idx="6187">
                  <c:v>14.99999999999995</c:v>
                </c:pt>
                <c:pt idx="6188">
                  <c:v>14.99999999999995</c:v>
                </c:pt>
                <c:pt idx="6189">
                  <c:v>16.000000000000011</c:v>
                </c:pt>
                <c:pt idx="6190">
                  <c:v>16.000000000000011</c:v>
                </c:pt>
                <c:pt idx="6191">
                  <c:v>16.000000000000011</c:v>
                </c:pt>
                <c:pt idx="6192">
                  <c:v>16.000000000000011</c:v>
                </c:pt>
                <c:pt idx="6193">
                  <c:v>16.000000000000011</c:v>
                </c:pt>
                <c:pt idx="6194">
                  <c:v>16.999999999999989</c:v>
                </c:pt>
                <c:pt idx="6195">
                  <c:v>16.000000000000011</c:v>
                </c:pt>
                <c:pt idx="6196">
                  <c:v>16.999999999999989</c:v>
                </c:pt>
                <c:pt idx="6197">
                  <c:v>22.00000000000006</c:v>
                </c:pt>
                <c:pt idx="6198">
                  <c:v>17.999999999999972</c:v>
                </c:pt>
                <c:pt idx="6199">
                  <c:v>16.000000000000011</c:v>
                </c:pt>
                <c:pt idx="6200">
                  <c:v>18.99999999999995</c:v>
                </c:pt>
                <c:pt idx="6201">
                  <c:v>12.999999999999989</c:v>
                </c:pt>
                <c:pt idx="6202">
                  <c:v>16.999999999999989</c:v>
                </c:pt>
                <c:pt idx="6203">
                  <c:v>15.000000000000041</c:v>
                </c:pt>
                <c:pt idx="6204">
                  <c:v>15.000000000000041</c:v>
                </c:pt>
                <c:pt idx="6205">
                  <c:v>15.000000000000041</c:v>
                </c:pt>
                <c:pt idx="6206">
                  <c:v>14.99999999999995</c:v>
                </c:pt>
                <c:pt idx="6207">
                  <c:v>15.000000000000041</c:v>
                </c:pt>
                <c:pt idx="6208">
                  <c:v>16.000000000000011</c:v>
                </c:pt>
                <c:pt idx="6209">
                  <c:v>15.000000000000041</c:v>
                </c:pt>
                <c:pt idx="6210">
                  <c:v>12.999999999999989</c:v>
                </c:pt>
                <c:pt idx="6211">
                  <c:v>14.00000000000006</c:v>
                </c:pt>
                <c:pt idx="6212">
                  <c:v>14.00000000000006</c:v>
                </c:pt>
                <c:pt idx="6213">
                  <c:v>14.99999999999995</c:v>
                </c:pt>
                <c:pt idx="6214">
                  <c:v>16.000000000000011</c:v>
                </c:pt>
                <c:pt idx="6216">
                  <c:v>16.000000000000011</c:v>
                </c:pt>
                <c:pt idx="6217">
                  <c:v>14.00000000000006</c:v>
                </c:pt>
                <c:pt idx="6218">
                  <c:v>14.00000000000006</c:v>
                </c:pt>
                <c:pt idx="6219">
                  <c:v>14.99999999999995</c:v>
                </c:pt>
                <c:pt idx="6220">
                  <c:v>15.000000000000041</c:v>
                </c:pt>
                <c:pt idx="6221">
                  <c:v>15.000000000000041</c:v>
                </c:pt>
                <c:pt idx="6222">
                  <c:v>16.000000000000011</c:v>
                </c:pt>
                <c:pt idx="6223">
                  <c:v>17.999999999999972</c:v>
                </c:pt>
                <c:pt idx="6224">
                  <c:v>13.99999999999997</c:v>
                </c:pt>
                <c:pt idx="6225">
                  <c:v>14.00000000000006</c:v>
                </c:pt>
                <c:pt idx="6226">
                  <c:v>14.99999999999995</c:v>
                </c:pt>
                <c:pt idx="6227">
                  <c:v>14.00000000000006</c:v>
                </c:pt>
                <c:pt idx="6228">
                  <c:v>16.999999999999989</c:v>
                </c:pt>
                <c:pt idx="6229">
                  <c:v>14.99999999999995</c:v>
                </c:pt>
                <c:pt idx="6230">
                  <c:v>15.000000000000041</c:v>
                </c:pt>
                <c:pt idx="6231">
                  <c:v>16.999999999999989</c:v>
                </c:pt>
                <c:pt idx="6232">
                  <c:v>16.000000000000011</c:v>
                </c:pt>
                <c:pt idx="6233">
                  <c:v>16.999999999999989</c:v>
                </c:pt>
                <c:pt idx="6234">
                  <c:v>15.000000000000041</c:v>
                </c:pt>
                <c:pt idx="6235">
                  <c:v>17.999999999999972</c:v>
                </c:pt>
                <c:pt idx="6236">
                  <c:v>16.000000000000011</c:v>
                </c:pt>
                <c:pt idx="6237">
                  <c:v>16.000000000000011</c:v>
                </c:pt>
                <c:pt idx="6238">
                  <c:v>16.000000000000011</c:v>
                </c:pt>
                <c:pt idx="6239">
                  <c:v>16.999999999999989</c:v>
                </c:pt>
                <c:pt idx="6240">
                  <c:v>16.999999999999989</c:v>
                </c:pt>
                <c:pt idx="6241">
                  <c:v>16.000000000000011</c:v>
                </c:pt>
                <c:pt idx="6242">
                  <c:v>16.000000000000011</c:v>
                </c:pt>
                <c:pt idx="6243">
                  <c:v>16.000000000000011</c:v>
                </c:pt>
                <c:pt idx="6244">
                  <c:v>16.000000000000011</c:v>
                </c:pt>
                <c:pt idx="6245">
                  <c:v>16.999999999999989</c:v>
                </c:pt>
                <c:pt idx="6246">
                  <c:v>16.000000000000011</c:v>
                </c:pt>
                <c:pt idx="6247">
                  <c:v>16.000000000000011</c:v>
                </c:pt>
                <c:pt idx="6248">
                  <c:v>16.999999999999989</c:v>
                </c:pt>
                <c:pt idx="6249">
                  <c:v>16.000000000000011</c:v>
                </c:pt>
                <c:pt idx="6250">
                  <c:v>17.999999999999972</c:v>
                </c:pt>
                <c:pt idx="6251">
                  <c:v>16.999999999999989</c:v>
                </c:pt>
                <c:pt idx="6252">
                  <c:v>17.999999999999972</c:v>
                </c:pt>
                <c:pt idx="6253">
                  <c:v>19.000000000000039</c:v>
                </c:pt>
                <c:pt idx="6254">
                  <c:v>17.999999999999972</c:v>
                </c:pt>
                <c:pt idx="6255">
                  <c:v>18.99999999999995</c:v>
                </c:pt>
                <c:pt idx="6259">
                  <c:v>19.000000000000039</c:v>
                </c:pt>
                <c:pt idx="6260">
                  <c:v>14.99999999999995</c:v>
                </c:pt>
                <c:pt idx="6263">
                  <c:v>14.99999999999995</c:v>
                </c:pt>
                <c:pt idx="6264">
                  <c:v>15.000000000000041</c:v>
                </c:pt>
                <c:pt idx="6266">
                  <c:v>20.000000000000021</c:v>
                </c:pt>
                <c:pt idx="6267">
                  <c:v>12.999999999999989</c:v>
                </c:pt>
                <c:pt idx="6268">
                  <c:v>12.000000000000011</c:v>
                </c:pt>
                <c:pt idx="6269">
                  <c:v>22.99999999999995</c:v>
                </c:pt>
                <c:pt idx="6270">
                  <c:v>21.999999999999979</c:v>
                </c:pt>
                <c:pt idx="6271">
                  <c:v>23.000000000000039</c:v>
                </c:pt>
                <c:pt idx="6272">
                  <c:v>22.99999999999995</c:v>
                </c:pt>
                <c:pt idx="6273">
                  <c:v>18.99999999999995</c:v>
                </c:pt>
                <c:pt idx="6274">
                  <c:v>21.999999999999979</c:v>
                </c:pt>
                <c:pt idx="6275">
                  <c:v>23.000000000000039</c:v>
                </c:pt>
                <c:pt idx="6276">
                  <c:v>24.000000000000021</c:v>
                </c:pt>
                <c:pt idx="6277">
                  <c:v>21.999999999999979</c:v>
                </c:pt>
                <c:pt idx="6278">
                  <c:v>22.99999999999995</c:v>
                </c:pt>
                <c:pt idx="6279">
                  <c:v>22.99999999999995</c:v>
                </c:pt>
                <c:pt idx="6280">
                  <c:v>21.999999999999979</c:v>
                </c:pt>
                <c:pt idx="6281">
                  <c:v>23.000000000000039</c:v>
                </c:pt>
                <c:pt idx="6282">
                  <c:v>22.99999999999995</c:v>
                </c:pt>
                <c:pt idx="6283">
                  <c:v>24.000000000000021</c:v>
                </c:pt>
                <c:pt idx="6284">
                  <c:v>23.000000000000039</c:v>
                </c:pt>
                <c:pt idx="6285">
                  <c:v>22.00000000000006</c:v>
                </c:pt>
                <c:pt idx="6286">
                  <c:v>21.999999999999979</c:v>
                </c:pt>
                <c:pt idx="6287">
                  <c:v>23.000000000000039</c:v>
                </c:pt>
                <c:pt idx="6288">
                  <c:v>21.999999999999979</c:v>
                </c:pt>
                <c:pt idx="6289">
                  <c:v>23.999999999999929</c:v>
                </c:pt>
                <c:pt idx="6290">
                  <c:v>25</c:v>
                </c:pt>
                <c:pt idx="6291">
                  <c:v>24.000000000000021</c:v>
                </c:pt>
                <c:pt idx="6292">
                  <c:v>24.000000000000021</c:v>
                </c:pt>
                <c:pt idx="6293">
                  <c:v>23.000000000000039</c:v>
                </c:pt>
                <c:pt idx="6294">
                  <c:v>25.999999999999979</c:v>
                </c:pt>
                <c:pt idx="6295">
                  <c:v>24.000000000000021</c:v>
                </c:pt>
                <c:pt idx="6296">
                  <c:v>25</c:v>
                </c:pt>
                <c:pt idx="6297">
                  <c:v>24.000000000000021</c:v>
                </c:pt>
                <c:pt idx="6298">
                  <c:v>23.000000000000039</c:v>
                </c:pt>
                <c:pt idx="6300">
                  <c:v>24.000000000000021</c:v>
                </c:pt>
                <c:pt idx="6301">
                  <c:v>22.99999999999995</c:v>
                </c:pt>
                <c:pt idx="6302">
                  <c:v>24.000000000000021</c:v>
                </c:pt>
                <c:pt idx="6303">
                  <c:v>23.999999999999929</c:v>
                </c:pt>
                <c:pt idx="6304">
                  <c:v>25</c:v>
                </c:pt>
                <c:pt idx="6305">
                  <c:v>22.99999999999995</c:v>
                </c:pt>
                <c:pt idx="6306">
                  <c:v>22.99999999999995</c:v>
                </c:pt>
                <c:pt idx="6307">
                  <c:v>23.000000000000039</c:v>
                </c:pt>
                <c:pt idx="6308">
                  <c:v>23.999999999999929</c:v>
                </c:pt>
                <c:pt idx="6309">
                  <c:v>23.999999999999979</c:v>
                </c:pt>
                <c:pt idx="6310">
                  <c:v>24.000000000000021</c:v>
                </c:pt>
                <c:pt idx="6311">
                  <c:v>25.000000000000039</c:v>
                </c:pt>
                <c:pt idx="6312">
                  <c:v>21</c:v>
                </c:pt>
                <c:pt idx="6313">
                  <c:v>25</c:v>
                </c:pt>
                <c:pt idx="6314">
                  <c:v>24.999999999999961</c:v>
                </c:pt>
                <c:pt idx="6315">
                  <c:v>26.000000000000021</c:v>
                </c:pt>
                <c:pt idx="6316">
                  <c:v>24.000000000000021</c:v>
                </c:pt>
                <c:pt idx="6317">
                  <c:v>25.000000000000039</c:v>
                </c:pt>
                <c:pt idx="6318">
                  <c:v>25</c:v>
                </c:pt>
                <c:pt idx="6319">
                  <c:v>26.000000000000021</c:v>
                </c:pt>
                <c:pt idx="6320">
                  <c:v>26.000000000000021</c:v>
                </c:pt>
                <c:pt idx="6321">
                  <c:v>24.000000000000021</c:v>
                </c:pt>
                <c:pt idx="6323">
                  <c:v>26.000000000000021</c:v>
                </c:pt>
                <c:pt idx="6324">
                  <c:v>27.00000000000005</c:v>
                </c:pt>
                <c:pt idx="6325">
                  <c:v>25.999999999999979</c:v>
                </c:pt>
                <c:pt idx="6326">
                  <c:v>27.00000000000005</c:v>
                </c:pt>
                <c:pt idx="6327">
                  <c:v>25.000000000000039</c:v>
                </c:pt>
                <c:pt idx="6328">
                  <c:v>26.000000000000021</c:v>
                </c:pt>
                <c:pt idx="6329">
                  <c:v>25.999999999999979</c:v>
                </c:pt>
                <c:pt idx="6330">
                  <c:v>26.000000000000071</c:v>
                </c:pt>
                <c:pt idx="6331">
                  <c:v>25.999999999999979</c:v>
                </c:pt>
                <c:pt idx="6332">
                  <c:v>25</c:v>
                </c:pt>
                <c:pt idx="6335">
                  <c:v>24.000000000000021</c:v>
                </c:pt>
                <c:pt idx="6336">
                  <c:v>25.999999999999979</c:v>
                </c:pt>
                <c:pt idx="6337">
                  <c:v>25</c:v>
                </c:pt>
                <c:pt idx="6338">
                  <c:v>23.999999999999929</c:v>
                </c:pt>
                <c:pt idx="6339">
                  <c:v>25</c:v>
                </c:pt>
                <c:pt idx="6340">
                  <c:v>24.000000000000021</c:v>
                </c:pt>
                <c:pt idx="6341">
                  <c:v>25</c:v>
                </c:pt>
                <c:pt idx="6342">
                  <c:v>24.000000000000021</c:v>
                </c:pt>
                <c:pt idx="6343">
                  <c:v>24.000000000000021</c:v>
                </c:pt>
                <c:pt idx="6344">
                  <c:v>25</c:v>
                </c:pt>
                <c:pt idx="6345">
                  <c:v>25</c:v>
                </c:pt>
                <c:pt idx="6346">
                  <c:v>24.000000000000021</c:v>
                </c:pt>
                <c:pt idx="6347">
                  <c:v>25</c:v>
                </c:pt>
                <c:pt idx="6348">
                  <c:v>25</c:v>
                </c:pt>
                <c:pt idx="6349">
                  <c:v>25</c:v>
                </c:pt>
                <c:pt idx="6350">
                  <c:v>25</c:v>
                </c:pt>
                <c:pt idx="6351">
                  <c:v>24.000000000000021</c:v>
                </c:pt>
                <c:pt idx="6352">
                  <c:v>25.999999999999979</c:v>
                </c:pt>
                <c:pt idx="6353">
                  <c:v>25</c:v>
                </c:pt>
                <c:pt idx="6354">
                  <c:v>25.999999999999979</c:v>
                </c:pt>
                <c:pt idx="6355">
                  <c:v>23.999999999999929</c:v>
                </c:pt>
                <c:pt idx="6356">
                  <c:v>24.000000000000021</c:v>
                </c:pt>
                <c:pt idx="6357">
                  <c:v>23.000000000000039</c:v>
                </c:pt>
                <c:pt idx="6358">
                  <c:v>24.000000000000021</c:v>
                </c:pt>
                <c:pt idx="6359">
                  <c:v>24.000000000000021</c:v>
                </c:pt>
                <c:pt idx="6360">
                  <c:v>23.000000000000039</c:v>
                </c:pt>
                <c:pt idx="6361">
                  <c:v>23.000000000000039</c:v>
                </c:pt>
                <c:pt idx="6362">
                  <c:v>24.000000000000021</c:v>
                </c:pt>
                <c:pt idx="6363">
                  <c:v>23.000000000000039</c:v>
                </c:pt>
                <c:pt idx="6364">
                  <c:v>22.99999999999995</c:v>
                </c:pt>
                <c:pt idx="6365">
                  <c:v>24.000000000000021</c:v>
                </c:pt>
                <c:pt idx="6366">
                  <c:v>21</c:v>
                </c:pt>
                <c:pt idx="6367">
                  <c:v>23.000000000000039</c:v>
                </c:pt>
                <c:pt idx="6368">
                  <c:v>24.000000000000021</c:v>
                </c:pt>
                <c:pt idx="6370">
                  <c:v>25</c:v>
                </c:pt>
                <c:pt idx="6371">
                  <c:v>24.000000000000021</c:v>
                </c:pt>
                <c:pt idx="6372">
                  <c:v>24.000000000000021</c:v>
                </c:pt>
                <c:pt idx="6373">
                  <c:v>24.000000000000021</c:v>
                </c:pt>
                <c:pt idx="6374">
                  <c:v>23.000000000000039</c:v>
                </c:pt>
                <c:pt idx="6375">
                  <c:v>24.000000000000021</c:v>
                </c:pt>
                <c:pt idx="6376">
                  <c:v>24.000000000000021</c:v>
                </c:pt>
                <c:pt idx="6377">
                  <c:v>24.000000000000021</c:v>
                </c:pt>
                <c:pt idx="6378">
                  <c:v>23.999999999999929</c:v>
                </c:pt>
                <c:pt idx="6379">
                  <c:v>23.000000000000039</c:v>
                </c:pt>
                <c:pt idx="6380">
                  <c:v>23.000000000000039</c:v>
                </c:pt>
                <c:pt idx="6381">
                  <c:v>22.99999999999995</c:v>
                </c:pt>
                <c:pt idx="6382">
                  <c:v>24.000000000000021</c:v>
                </c:pt>
                <c:pt idx="6383">
                  <c:v>21.999999999999979</c:v>
                </c:pt>
                <c:pt idx="6384">
                  <c:v>23.000000000000039</c:v>
                </c:pt>
                <c:pt idx="6385">
                  <c:v>24.000000000000021</c:v>
                </c:pt>
                <c:pt idx="6386">
                  <c:v>24.000000000000021</c:v>
                </c:pt>
                <c:pt idx="6387">
                  <c:v>24.000000000000021</c:v>
                </c:pt>
                <c:pt idx="6388">
                  <c:v>24.000000000000021</c:v>
                </c:pt>
                <c:pt idx="6389">
                  <c:v>24.000000000000021</c:v>
                </c:pt>
                <c:pt idx="6390">
                  <c:v>24.000000000000021</c:v>
                </c:pt>
                <c:pt idx="6391">
                  <c:v>25</c:v>
                </c:pt>
                <c:pt idx="6392">
                  <c:v>21</c:v>
                </c:pt>
                <c:pt idx="6393">
                  <c:v>21.000000000000089</c:v>
                </c:pt>
                <c:pt idx="6394">
                  <c:v>21</c:v>
                </c:pt>
                <c:pt idx="6395">
                  <c:v>20.000000000000021</c:v>
                </c:pt>
                <c:pt idx="6396">
                  <c:v>20.000000000000021</c:v>
                </c:pt>
                <c:pt idx="6397">
                  <c:v>21.999999999999979</c:v>
                </c:pt>
                <c:pt idx="6398">
                  <c:v>20.000000000000021</c:v>
                </c:pt>
                <c:pt idx="6399">
                  <c:v>20.000000000000021</c:v>
                </c:pt>
                <c:pt idx="6400">
                  <c:v>19.999999999999929</c:v>
                </c:pt>
                <c:pt idx="6401">
                  <c:v>21</c:v>
                </c:pt>
                <c:pt idx="6402">
                  <c:v>20.000000000000021</c:v>
                </c:pt>
                <c:pt idx="6403">
                  <c:v>21</c:v>
                </c:pt>
                <c:pt idx="6404">
                  <c:v>21</c:v>
                </c:pt>
                <c:pt idx="6405">
                  <c:v>23.000000000000039</c:v>
                </c:pt>
                <c:pt idx="6406">
                  <c:v>21</c:v>
                </c:pt>
                <c:pt idx="6407">
                  <c:v>21</c:v>
                </c:pt>
                <c:pt idx="6408">
                  <c:v>21</c:v>
                </c:pt>
                <c:pt idx="6409">
                  <c:v>21</c:v>
                </c:pt>
                <c:pt idx="6410">
                  <c:v>20.000000000000021</c:v>
                </c:pt>
                <c:pt idx="6411">
                  <c:v>20.000000000000021</c:v>
                </c:pt>
                <c:pt idx="6412">
                  <c:v>18.99999999999995</c:v>
                </c:pt>
                <c:pt idx="6413">
                  <c:v>19.999999999999929</c:v>
                </c:pt>
                <c:pt idx="6414">
                  <c:v>17.999999999999972</c:v>
                </c:pt>
                <c:pt idx="6415">
                  <c:v>19.999999999999929</c:v>
                </c:pt>
                <c:pt idx="6416">
                  <c:v>20.000000000000021</c:v>
                </c:pt>
                <c:pt idx="6417">
                  <c:v>19.999999999999929</c:v>
                </c:pt>
                <c:pt idx="6418">
                  <c:v>20.000000000000021</c:v>
                </c:pt>
                <c:pt idx="6419">
                  <c:v>20.000000000000021</c:v>
                </c:pt>
                <c:pt idx="6420">
                  <c:v>21</c:v>
                </c:pt>
                <c:pt idx="6421">
                  <c:v>20.000000000000021</c:v>
                </c:pt>
                <c:pt idx="6422">
                  <c:v>18.99999999999995</c:v>
                </c:pt>
                <c:pt idx="6424">
                  <c:v>20.000000000000021</c:v>
                </c:pt>
                <c:pt idx="6425">
                  <c:v>21</c:v>
                </c:pt>
                <c:pt idx="6426">
                  <c:v>20.000000000000021</c:v>
                </c:pt>
                <c:pt idx="6427">
                  <c:v>20.000000000000021</c:v>
                </c:pt>
                <c:pt idx="6428">
                  <c:v>20.000000000000021</c:v>
                </c:pt>
                <c:pt idx="6429">
                  <c:v>19.999999999999929</c:v>
                </c:pt>
                <c:pt idx="6430">
                  <c:v>20.000000000000021</c:v>
                </c:pt>
                <c:pt idx="6431">
                  <c:v>21</c:v>
                </c:pt>
                <c:pt idx="6432">
                  <c:v>20.000000000000021</c:v>
                </c:pt>
                <c:pt idx="6433">
                  <c:v>20.000000000000021</c:v>
                </c:pt>
                <c:pt idx="6434">
                  <c:v>19.000000000000039</c:v>
                </c:pt>
                <c:pt idx="6435">
                  <c:v>20.000000000000021</c:v>
                </c:pt>
                <c:pt idx="6436">
                  <c:v>20.000000000000021</c:v>
                </c:pt>
                <c:pt idx="6437">
                  <c:v>21</c:v>
                </c:pt>
                <c:pt idx="6438">
                  <c:v>21</c:v>
                </c:pt>
                <c:pt idx="6439">
                  <c:v>19.000000000000039</c:v>
                </c:pt>
                <c:pt idx="6440">
                  <c:v>19.999999999999929</c:v>
                </c:pt>
                <c:pt idx="6441">
                  <c:v>20.000000000000021</c:v>
                </c:pt>
                <c:pt idx="6442">
                  <c:v>19.999999999999929</c:v>
                </c:pt>
                <c:pt idx="6443">
                  <c:v>20.000000000000021</c:v>
                </c:pt>
                <c:pt idx="6444">
                  <c:v>19.000000000000039</c:v>
                </c:pt>
                <c:pt idx="6445">
                  <c:v>17.999999999999972</c:v>
                </c:pt>
                <c:pt idx="6446">
                  <c:v>20.000000000000021</c:v>
                </c:pt>
                <c:pt idx="6447">
                  <c:v>19.000000000000039</c:v>
                </c:pt>
                <c:pt idx="6448">
                  <c:v>20.000000000000021</c:v>
                </c:pt>
                <c:pt idx="6449">
                  <c:v>19.000000000000039</c:v>
                </c:pt>
                <c:pt idx="6450">
                  <c:v>19.000000000000039</c:v>
                </c:pt>
                <c:pt idx="6451">
                  <c:v>19.000000000000039</c:v>
                </c:pt>
                <c:pt idx="6452">
                  <c:v>18.999999999999989</c:v>
                </c:pt>
                <c:pt idx="6453">
                  <c:v>22.000000000000021</c:v>
                </c:pt>
                <c:pt idx="6454">
                  <c:v>22.000000000000021</c:v>
                </c:pt>
                <c:pt idx="6455">
                  <c:v>21.999999999999979</c:v>
                </c:pt>
                <c:pt idx="6456">
                  <c:v>21.999999999999979</c:v>
                </c:pt>
                <c:pt idx="6457">
                  <c:v>22.00000000000006</c:v>
                </c:pt>
                <c:pt idx="6458">
                  <c:v>22.000000000000021</c:v>
                </c:pt>
                <c:pt idx="6459">
                  <c:v>21.999999999999979</c:v>
                </c:pt>
                <c:pt idx="6460">
                  <c:v>21</c:v>
                </c:pt>
                <c:pt idx="6461">
                  <c:v>21</c:v>
                </c:pt>
                <c:pt idx="6462">
                  <c:v>21.999999999999979</c:v>
                </c:pt>
                <c:pt idx="6463">
                  <c:v>21</c:v>
                </c:pt>
                <c:pt idx="6464">
                  <c:v>22.000000000000021</c:v>
                </c:pt>
                <c:pt idx="6465">
                  <c:v>22.000000000000021</c:v>
                </c:pt>
                <c:pt idx="6466">
                  <c:v>22.000000000000021</c:v>
                </c:pt>
                <c:pt idx="6467">
                  <c:v>21.999999999999979</c:v>
                </c:pt>
                <c:pt idx="6468">
                  <c:v>19.999999999999972</c:v>
                </c:pt>
                <c:pt idx="6469">
                  <c:v>21</c:v>
                </c:pt>
                <c:pt idx="6470">
                  <c:v>20.000000000000021</c:v>
                </c:pt>
                <c:pt idx="6471">
                  <c:v>19.999999999999972</c:v>
                </c:pt>
                <c:pt idx="6472">
                  <c:v>21.999999999999979</c:v>
                </c:pt>
                <c:pt idx="6473">
                  <c:v>20.99999999999995</c:v>
                </c:pt>
                <c:pt idx="6474">
                  <c:v>19.999999999999972</c:v>
                </c:pt>
                <c:pt idx="6475">
                  <c:v>21</c:v>
                </c:pt>
                <c:pt idx="6476">
                  <c:v>20.99999999999995</c:v>
                </c:pt>
                <c:pt idx="6478">
                  <c:v>21.000000000000039</c:v>
                </c:pt>
                <c:pt idx="6479">
                  <c:v>19.999999999999972</c:v>
                </c:pt>
                <c:pt idx="6480">
                  <c:v>21.999999999999979</c:v>
                </c:pt>
                <c:pt idx="6481">
                  <c:v>19.999999999999972</c:v>
                </c:pt>
                <c:pt idx="6482">
                  <c:v>18.000000000000011</c:v>
                </c:pt>
                <c:pt idx="6483">
                  <c:v>18.99999999999995</c:v>
                </c:pt>
                <c:pt idx="6484">
                  <c:v>19.000000000000039</c:v>
                </c:pt>
                <c:pt idx="6485">
                  <c:v>17.999999999999972</c:v>
                </c:pt>
                <c:pt idx="6486">
                  <c:v>19.000000000000039</c:v>
                </c:pt>
                <c:pt idx="6487">
                  <c:v>17.999999999999972</c:v>
                </c:pt>
                <c:pt idx="6488">
                  <c:v>18.999999999999989</c:v>
                </c:pt>
                <c:pt idx="6489">
                  <c:v>18.000000000000011</c:v>
                </c:pt>
                <c:pt idx="6490">
                  <c:v>19.000000000000039</c:v>
                </c:pt>
                <c:pt idx="6491">
                  <c:v>20.000000000000021</c:v>
                </c:pt>
                <c:pt idx="6492">
                  <c:v>21.000000000000039</c:v>
                </c:pt>
                <c:pt idx="6493">
                  <c:v>18.999999999999989</c:v>
                </c:pt>
                <c:pt idx="6494">
                  <c:v>18.999999999999989</c:v>
                </c:pt>
                <c:pt idx="6495">
                  <c:v>18.999999999999989</c:v>
                </c:pt>
                <c:pt idx="6496">
                  <c:v>18.000000000000011</c:v>
                </c:pt>
                <c:pt idx="6497">
                  <c:v>19.999999999999972</c:v>
                </c:pt>
                <c:pt idx="6498">
                  <c:v>18.999999999999989</c:v>
                </c:pt>
                <c:pt idx="6499">
                  <c:v>25</c:v>
                </c:pt>
                <c:pt idx="6500">
                  <c:v>20.000000000000021</c:v>
                </c:pt>
                <c:pt idx="6501">
                  <c:v>18.000000000000011</c:v>
                </c:pt>
                <c:pt idx="6502">
                  <c:v>27</c:v>
                </c:pt>
                <c:pt idx="6503">
                  <c:v>20.000000000000021</c:v>
                </c:pt>
                <c:pt idx="6504">
                  <c:v>18.999999999999989</c:v>
                </c:pt>
                <c:pt idx="6505">
                  <c:v>20.000000000000021</c:v>
                </c:pt>
                <c:pt idx="6506">
                  <c:v>20.000000000000021</c:v>
                </c:pt>
                <c:pt idx="6507">
                  <c:v>18.99999999999995</c:v>
                </c:pt>
                <c:pt idx="6508">
                  <c:v>18.99999999999995</c:v>
                </c:pt>
                <c:pt idx="6509">
                  <c:v>18.999999999999989</c:v>
                </c:pt>
                <c:pt idx="6510">
                  <c:v>17.999999999999972</c:v>
                </c:pt>
                <c:pt idx="6511">
                  <c:v>17.999999999999972</c:v>
                </c:pt>
                <c:pt idx="6512">
                  <c:v>18.999999999999989</c:v>
                </c:pt>
                <c:pt idx="6513">
                  <c:v>21</c:v>
                </c:pt>
                <c:pt idx="6514">
                  <c:v>19.999999999999972</c:v>
                </c:pt>
                <c:pt idx="6515">
                  <c:v>19.000000000000039</c:v>
                </c:pt>
                <c:pt idx="6516">
                  <c:v>20.000000000000021</c:v>
                </c:pt>
                <c:pt idx="6517">
                  <c:v>19.999999999999972</c:v>
                </c:pt>
                <c:pt idx="6519">
                  <c:v>20.000000000000021</c:v>
                </c:pt>
                <c:pt idx="6520">
                  <c:v>19.000000000000039</c:v>
                </c:pt>
                <c:pt idx="6521">
                  <c:v>18.999999999999989</c:v>
                </c:pt>
                <c:pt idx="6522">
                  <c:v>16.999999999999989</c:v>
                </c:pt>
                <c:pt idx="6524">
                  <c:v>15.000000000000041</c:v>
                </c:pt>
                <c:pt idx="6525">
                  <c:v>12.000000000000011</c:v>
                </c:pt>
                <c:pt idx="6526">
                  <c:v>14.999999999999989</c:v>
                </c:pt>
                <c:pt idx="6528">
                  <c:v>12.999999999999989</c:v>
                </c:pt>
                <c:pt idx="6529">
                  <c:v>12.000000000000011</c:v>
                </c:pt>
                <c:pt idx="6530">
                  <c:v>12.999999999999989</c:v>
                </c:pt>
                <c:pt idx="6531">
                  <c:v>12.999999999999989</c:v>
                </c:pt>
                <c:pt idx="6532">
                  <c:v>12.999999999999989</c:v>
                </c:pt>
                <c:pt idx="6533">
                  <c:v>12.999999999999989</c:v>
                </c:pt>
                <c:pt idx="6534">
                  <c:v>11.99999999999997</c:v>
                </c:pt>
                <c:pt idx="6535">
                  <c:v>12.000000000000011</c:v>
                </c:pt>
                <c:pt idx="6536">
                  <c:v>10.999999999999989</c:v>
                </c:pt>
                <c:pt idx="6537">
                  <c:v>11.99999999999997</c:v>
                </c:pt>
                <c:pt idx="6538">
                  <c:v>12.999999999999989</c:v>
                </c:pt>
                <c:pt idx="6539">
                  <c:v>10.999999999999989</c:v>
                </c:pt>
                <c:pt idx="6540">
                  <c:v>11.00000000000003</c:v>
                </c:pt>
                <c:pt idx="6541">
                  <c:v>12.999999999999989</c:v>
                </c:pt>
                <c:pt idx="6542">
                  <c:v>12.000000000000011</c:v>
                </c:pt>
                <c:pt idx="6543">
                  <c:v>11.00000000000003</c:v>
                </c:pt>
                <c:pt idx="6544">
                  <c:v>10.999999999999989</c:v>
                </c:pt>
                <c:pt idx="6545">
                  <c:v>11.00000000000003</c:v>
                </c:pt>
                <c:pt idx="6546">
                  <c:v>12.000000000000011</c:v>
                </c:pt>
                <c:pt idx="6547">
                  <c:v>10.999999999999989</c:v>
                </c:pt>
                <c:pt idx="6548">
                  <c:v>11.99999999999997</c:v>
                </c:pt>
                <c:pt idx="6549">
                  <c:v>12.000000000000011</c:v>
                </c:pt>
                <c:pt idx="6550">
                  <c:v>10.999999999999989</c:v>
                </c:pt>
                <c:pt idx="6551">
                  <c:v>11.00000000000003</c:v>
                </c:pt>
                <c:pt idx="6552">
                  <c:v>12.000000000000011</c:v>
                </c:pt>
                <c:pt idx="6553">
                  <c:v>11.99999999999997</c:v>
                </c:pt>
                <c:pt idx="6554">
                  <c:v>11.99999999999997</c:v>
                </c:pt>
                <c:pt idx="6555">
                  <c:v>11.99999999999997</c:v>
                </c:pt>
                <c:pt idx="6556">
                  <c:v>10.999999999999989</c:v>
                </c:pt>
                <c:pt idx="6557">
                  <c:v>12.000000000000011</c:v>
                </c:pt>
                <c:pt idx="6558">
                  <c:v>19.000000000000039</c:v>
                </c:pt>
                <c:pt idx="6559">
                  <c:v>19.999999999999972</c:v>
                </c:pt>
                <c:pt idx="6560">
                  <c:v>20.000000000000021</c:v>
                </c:pt>
                <c:pt idx="6561">
                  <c:v>20.000000000000021</c:v>
                </c:pt>
                <c:pt idx="6562">
                  <c:v>18.999999999999989</c:v>
                </c:pt>
                <c:pt idx="6563">
                  <c:v>21</c:v>
                </c:pt>
                <c:pt idx="6564">
                  <c:v>19.999999999999972</c:v>
                </c:pt>
                <c:pt idx="6565">
                  <c:v>21.999999999999979</c:v>
                </c:pt>
                <c:pt idx="6566">
                  <c:v>21.999999999999979</c:v>
                </c:pt>
                <c:pt idx="6567">
                  <c:v>21</c:v>
                </c:pt>
                <c:pt idx="6568">
                  <c:v>20.000000000000021</c:v>
                </c:pt>
                <c:pt idx="6569">
                  <c:v>21.999999999999979</c:v>
                </c:pt>
                <c:pt idx="6570">
                  <c:v>21</c:v>
                </c:pt>
                <c:pt idx="6571">
                  <c:v>23</c:v>
                </c:pt>
                <c:pt idx="6572">
                  <c:v>18.000000000000011</c:v>
                </c:pt>
                <c:pt idx="6573">
                  <c:v>21</c:v>
                </c:pt>
                <c:pt idx="6575">
                  <c:v>20.000000000000021</c:v>
                </c:pt>
                <c:pt idx="6576">
                  <c:v>19.999999999999972</c:v>
                </c:pt>
                <c:pt idx="6577">
                  <c:v>21.999999999999979</c:v>
                </c:pt>
                <c:pt idx="6578">
                  <c:v>26.000000000000021</c:v>
                </c:pt>
                <c:pt idx="6579">
                  <c:v>23</c:v>
                </c:pt>
                <c:pt idx="6580">
                  <c:v>23.999999999999979</c:v>
                </c:pt>
                <c:pt idx="6581">
                  <c:v>25.999999999999979</c:v>
                </c:pt>
                <c:pt idx="6582">
                  <c:v>23</c:v>
                </c:pt>
                <c:pt idx="6585">
                  <c:v>23</c:v>
                </c:pt>
                <c:pt idx="6586">
                  <c:v>23.999999999999979</c:v>
                </c:pt>
                <c:pt idx="6587">
                  <c:v>23.999999999999979</c:v>
                </c:pt>
                <c:pt idx="6588">
                  <c:v>25</c:v>
                </c:pt>
                <c:pt idx="6589">
                  <c:v>25</c:v>
                </c:pt>
                <c:pt idx="6590">
                  <c:v>25</c:v>
                </c:pt>
                <c:pt idx="6591">
                  <c:v>24.000000000000021</c:v>
                </c:pt>
                <c:pt idx="6592">
                  <c:v>23.999999999999979</c:v>
                </c:pt>
                <c:pt idx="6593">
                  <c:v>25</c:v>
                </c:pt>
                <c:pt idx="6594">
                  <c:v>26.000000000000021</c:v>
                </c:pt>
                <c:pt idx="6595">
                  <c:v>26.000000000000021</c:v>
                </c:pt>
                <c:pt idx="6596">
                  <c:v>25.999999999999979</c:v>
                </c:pt>
                <c:pt idx="6597">
                  <c:v>25.999999999999979</c:v>
                </c:pt>
                <c:pt idx="6598">
                  <c:v>29</c:v>
                </c:pt>
                <c:pt idx="6599">
                  <c:v>29</c:v>
                </c:pt>
                <c:pt idx="6600">
                  <c:v>28.000000000000021</c:v>
                </c:pt>
                <c:pt idx="6601">
                  <c:v>28.999999999999961</c:v>
                </c:pt>
                <c:pt idx="6602">
                  <c:v>31.000000000000011</c:v>
                </c:pt>
                <c:pt idx="6603">
                  <c:v>27</c:v>
                </c:pt>
                <c:pt idx="6604">
                  <c:v>27.999999999999979</c:v>
                </c:pt>
                <c:pt idx="6605">
                  <c:v>28.000000000000021</c:v>
                </c:pt>
                <c:pt idx="6606">
                  <c:v>29</c:v>
                </c:pt>
                <c:pt idx="6607">
                  <c:v>30.000000000000028</c:v>
                </c:pt>
                <c:pt idx="6610">
                  <c:v>29</c:v>
                </c:pt>
                <c:pt idx="6611">
                  <c:v>30.000000000000028</c:v>
                </c:pt>
                <c:pt idx="6612">
                  <c:v>29</c:v>
                </c:pt>
                <c:pt idx="6613">
                  <c:v>29</c:v>
                </c:pt>
                <c:pt idx="6614">
                  <c:v>29</c:v>
                </c:pt>
                <c:pt idx="6615">
                  <c:v>27.999999999999979</c:v>
                </c:pt>
                <c:pt idx="6616">
                  <c:v>27.999999999999979</c:v>
                </c:pt>
                <c:pt idx="6617">
                  <c:v>27.999999999999979</c:v>
                </c:pt>
                <c:pt idx="6618">
                  <c:v>27.999999999999979</c:v>
                </c:pt>
                <c:pt idx="6619">
                  <c:v>28.000000000000021</c:v>
                </c:pt>
                <c:pt idx="6620">
                  <c:v>29</c:v>
                </c:pt>
                <c:pt idx="6621">
                  <c:v>29</c:v>
                </c:pt>
                <c:pt idx="6622">
                  <c:v>29.999999999999979</c:v>
                </c:pt>
                <c:pt idx="6623">
                  <c:v>29</c:v>
                </c:pt>
                <c:pt idx="6624">
                  <c:v>29.999999999999979</c:v>
                </c:pt>
                <c:pt idx="6625">
                  <c:v>31.000000000000011</c:v>
                </c:pt>
                <c:pt idx="6626">
                  <c:v>31.000000000000011</c:v>
                </c:pt>
                <c:pt idx="6627">
                  <c:v>29.999999999999979</c:v>
                </c:pt>
                <c:pt idx="6628">
                  <c:v>30.999999999999961</c:v>
                </c:pt>
                <c:pt idx="6629">
                  <c:v>31.999999999999989</c:v>
                </c:pt>
                <c:pt idx="6630">
                  <c:v>31.999999999999989</c:v>
                </c:pt>
                <c:pt idx="6631">
                  <c:v>31.000000000000011</c:v>
                </c:pt>
                <c:pt idx="6632">
                  <c:v>33.000000000000007</c:v>
                </c:pt>
                <c:pt idx="6633">
                  <c:v>33.000000000000007</c:v>
                </c:pt>
                <c:pt idx="6634">
                  <c:v>33.000000000000007</c:v>
                </c:pt>
                <c:pt idx="6635">
                  <c:v>33.000000000000007</c:v>
                </c:pt>
                <c:pt idx="6636">
                  <c:v>31.999999999999989</c:v>
                </c:pt>
                <c:pt idx="6637">
                  <c:v>33.000000000000007</c:v>
                </c:pt>
                <c:pt idx="6638">
                  <c:v>31.000000000000011</c:v>
                </c:pt>
                <c:pt idx="6639">
                  <c:v>31.999999999999989</c:v>
                </c:pt>
                <c:pt idx="6640">
                  <c:v>31.000000000000011</c:v>
                </c:pt>
                <c:pt idx="6641">
                  <c:v>33.000000000000007</c:v>
                </c:pt>
                <c:pt idx="6642">
                  <c:v>29.999999999999979</c:v>
                </c:pt>
                <c:pt idx="6643">
                  <c:v>33.000000000000007</c:v>
                </c:pt>
                <c:pt idx="6645">
                  <c:v>31.000000000000011</c:v>
                </c:pt>
                <c:pt idx="6646">
                  <c:v>31.000000000000011</c:v>
                </c:pt>
                <c:pt idx="6647">
                  <c:v>30.000000000000028</c:v>
                </c:pt>
                <c:pt idx="6648">
                  <c:v>29.999999999999979</c:v>
                </c:pt>
                <c:pt idx="6649">
                  <c:v>27.999999999999979</c:v>
                </c:pt>
                <c:pt idx="6650">
                  <c:v>32.000000000000028</c:v>
                </c:pt>
                <c:pt idx="6651">
                  <c:v>30.000000000000028</c:v>
                </c:pt>
                <c:pt idx="6652">
                  <c:v>31.999999999999989</c:v>
                </c:pt>
                <c:pt idx="6653">
                  <c:v>29</c:v>
                </c:pt>
                <c:pt idx="6654">
                  <c:v>27.999999999999979</c:v>
                </c:pt>
                <c:pt idx="6655">
                  <c:v>26.000000000000021</c:v>
                </c:pt>
                <c:pt idx="6656">
                  <c:v>26.000000000000021</c:v>
                </c:pt>
                <c:pt idx="6657">
                  <c:v>30.000000000000028</c:v>
                </c:pt>
                <c:pt idx="6658">
                  <c:v>26.000000000000021</c:v>
                </c:pt>
                <c:pt idx="6659">
                  <c:v>27</c:v>
                </c:pt>
                <c:pt idx="6660">
                  <c:v>27</c:v>
                </c:pt>
                <c:pt idx="6661">
                  <c:v>27</c:v>
                </c:pt>
                <c:pt idx="6662">
                  <c:v>25.999999999999979</c:v>
                </c:pt>
                <c:pt idx="6663">
                  <c:v>26.000000000000021</c:v>
                </c:pt>
                <c:pt idx="6664">
                  <c:v>23</c:v>
                </c:pt>
                <c:pt idx="6665">
                  <c:v>23.999999999999979</c:v>
                </c:pt>
                <c:pt idx="6666">
                  <c:v>25</c:v>
                </c:pt>
                <c:pt idx="6667">
                  <c:v>25.999999999999979</c:v>
                </c:pt>
                <c:pt idx="6668">
                  <c:v>23</c:v>
                </c:pt>
                <c:pt idx="6669">
                  <c:v>24.000000000000021</c:v>
                </c:pt>
                <c:pt idx="6670">
                  <c:v>23</c:v>
                </c:pt>
                <c:pt idx="6671">
                  <c:v>24.000000000000021</c:v>
                </c:pt>
                <c:pt idx="6672">
                  <c:v>26.000000000000021</c:v>
                </c:pt>
                <c:pt idx="6673">
                  <c:v>23.999999999999979</c:v>
                </c:pt>
                <c:pt idx="6674">
                  <c:v>23.999999999999979</c:v>
                </c:pt>
                <c:pt idx="6675">
                  <c:v>23.999999999999979</c:v>
                </c:pt>
                <c:pt idx="6676">
                  <c:v>23</c:v>
                </c:pt>
                <c:pt idx="6677">
                  <c:v>23</c:v>
                </c:pt>
                <c:pt idx="6678">
                  <c:v>23</c:v>
                </c:pt>
                <c:pt idx="6679">
                  <c:v>22.000000000000021</c:v>
                </c:pt>
                <c:pt idx="6680">
                  <c:v>23</c:v>
                </c:pt>
                <c:pt idx="6681">
                  <c:v>23</c:v>
                </c:pt>
                <c:pt idx="6682">
                  <c:v>23.000000000000039</c:v>
                </c:pt>
                <c:pt idx="6683">
                  <c:v>23.999999999999979</c:v>
                </c:pt>
                <c:pt idx="6685">
                  <c:v>24.000000000000021</c:v>
                </c:pt>
                <c:pt idx="6686">
                  <c:v>23</c:v>
                </c:pt>
                <c:pt idx="6687">
                  <c:v>23.999999999999979</c:v>
                </c:pt>
                <c:pt idx="6688">
                  <c:v>23.999999999999979</c:v>
                </c:pt>
                <c:pt idx="6689">
                  <c:v>23</c:v>
                </c:pt>
                <c:pt idx="6690">
                  <c:v>25</c:v>
                </c:pt>
                <c:pt idx="6691">
                  <c:v>23</c:v>
                </c:pt>
                <c:pt idx="6692">
                  <c:v>24.000000000000021</c:v>
                </c:pt>
                <c:pt idx="6693">
                  <c:v>23</c:v>
                </c:pt>
                <c:pt idx="6694">
                  <c:v>23</c:v>
                </c:pt>
                <c:pt idx="6695">
                  <c:v>25</c:v>
                </c:pt>
                <c:pt idx="6696">
                  <c:v>25</c:v>
                </c:pt>
                <c:pt idx="6697">
                  <c:v>23</c:v>
                </c:pt>
                <c:pt idx="6698">
                  <c:v>24.000000000000021</c:v>
                </c:pt>
                <c:pt idx="6699">
                  <c:v>25</c:v>
                </c:pt>
                <c:pt idx="6700">
                  <c:v>26.000000000000021</c:v>
                </c:pt>
                <c:pt idx="6701">
                  <c:v>24.000000000000021</c:v>
                </c:pt>
                <c:pt idx="6702">
                  <c:v>25</c:v>
                </c:pt>
                <c:pt idx="6703">
                  <c:v>23.000000000000039</c:v>
                </c:pt>
                <c:pt idx="6704">
                  <c:v>23.000000000000039</c:v>
                </c:pt>
                <c:pt idx="6705">
                  <c:v>24.000000000000021</c:v>
                </c:pt>
                <c:pt idx="6706">
                  <c:v>23</c:v>
                </c:pt>
                <c:pt idx="6707">
                  <c:v>23</c:v>
                </c:pt>
                <c:pt idx="6708">
                  <c:v>22.000000000000021</c:v>
                </c:pt>
                <c:pt idx="6709">
                  <c:v>23</c:v>
                </c:pt>
                <c:pt idx="6710">
                  <c:v>24.000000000000021</c:v>
                </c:pt>
                <c:pt idx="6711">
                  <c:v>23</c:v>
                </c:pt>
                <c:pt idx="6712">
                  <c:v>21.999999999999979</c:v>
                </c:pt>
                <c:pt idx="6713">
                  <c:v>23.999999999999979</c:v>
                </c:pt>
                <c:pt idx="6714">
                  <c:v>23</c:v>
                </c:pt>
                <c:pt idx="6715">
                  <c:v>25</c:v>
                </c:pt>
                <c:pt idx="6716">
                  <c:v>24.000000000000021</c:v>
                </c:pt>
                <c:pt idx="6717">
                  <c:v>26.000000000000021</c:v>
                </c:pt>
                <c:pt idx="6718">
                  <c:v>23</c:v>
                </c:pt>
                <c:pt idx="6719">
                  <c:v>21.999999999999979</c:v>
                </c:pt>
                <c:pt idx="6720">
                  <c:v>21.999999999999979</c:v>
                </c:pt>
                <c:pt idx="6721">
                  <c:v>21.999999999999979</c:v>
                </c:pt>
                <c:pt idx="6722">
                  <c:v>21.999999999999979</c:v>
                </c:pt>
                <c:pt idx="6723">
                  <c:v>22.000000000000021</c:v>
                </c:pt>
                <c:pt idx="6724">
                  <c:v>21</c:v>
                </c:pt>
                <c:pt idx="6725">
                  <c:v>22.000000000000021</c:v>
                </c:pt>
                <c:pt idx="6726">
                  <c:v>21</c:v>
                </c:pt>
                <c:pt idx="6727">
                  <c:v>22.000000000000021</c:v>
                </c:pt>
                <c:pt idx="6728">
                  <c:v>22.000000000000021</c:v>
                </c:pt>
                <c:pt idx="6729">
                  <c:v>23.000000000000039</c:v>
                </c:pt>
                <c:pt idx="6730">
                  <c:v>20.000000000000021</c:v>
                </c:pt>
                <c:pt idx="6731">
                  <c:v>21.999999999999979</c:v>
                </c:pt>
                <c:pt idx="6732">
                  <c:v>21</c:v>
                </c:pt>
                <c:pt idx="6733">
                  <c:v>21</c:v>
                </c:pt>
                <c:pt idx="6734">
                  <c:v>21.999999999999979</c:v>
                </c:pt>
                <c:pt idx="6735">
                  <c:v>21</c:v>
                </c:pt>
                <c:pt idx="6736">
                  <c:v>23.000000000000039</c:v>
                </c:pt>
                <c:pt idx="6737">
                  <c:v>22.000000000000021</c:v>
                </c:pt>
                <c:pt idx="6739">
                  <c:v>21</c:v>
                </c:pt>
                <c:pt idx="6740">
                  <c:v>21</c:v>
                </c:pt>
                <c:pt idx="6741">
                  <c:v>24.000000000000021</c:v>
                </c:pt>
                <c:pt idx="6742">
                  <c:v>21</c:v>
                </c:pt>
                <c:pt idx="6743">
                  <c:v>22.000000000000021</c:v>
                </c:pt>
                <c:pt idx="6744">
                  <c:v>21</c:v>
                </c:pt>
                <c:pt idx="6745">
                  <c:v>20.000000000000021</c:v>
                </c:pt>
                <c:pt idx="6746">
                  <c:v>23.999999999999979</c:v>
                </c:pt>
                <c:pt idx="6747">
                  <c:v>22.000000000000021</c:v>
                </c:pt>
                <c:pt idx="6748">
                  <c:v>22.99999999999995</c:v>
                </c:pt>
                <c:pt idx="6749">
                  <c:v>22.000000000000021</c:v>
                </c:pt>
                <c:pt idx="6750">
                  <c:v>21</c:v>
                </c:pt>
                <c:pt idx="6751">
                  <c:v>21</c:v>
                </c:pt>
                <c:pt idx="6752">
                  <c:v>23</c:v>
                </c:pt>
                <c:pt idx="6753">
                  <c:v>22.000000000000021</c:v>
                </c:pt>
                <c:pt idx="6754">
                  <c:v>21</c:v>
                </c:pt>
                <c:pt idx="6755">
                  <c:v>21</c:v>
                </c:pt>
                <c:pt idx="6756">
                  <c:v>20.000000000000021</c:v>
                </c:pt>
                <c:pt idx="6757">
                  <c:v>21</c:v>
                </c:pt>
                <c:pt idx="6758">
                  <c:v>23</c:v>
                </c:pt>
                <c:pt idx="6759">
                  <c:v>23</c:v>
                </c:pt>
                <c:pt idx="6760">
                  <c:v>22.000000000000021</c:v>
                </c:pt>
                <c:pt idx="6761">
                  <c:v>21.999999999999979</c:v>
                </c:pt>
                <c:pt idx="6762">
                  <c:v>21</c:v>
                </c:pt>
                <c:pt idx="6763">
                  <c:v>22.000000000000021</c:v>
                </c:pt>
                <c:pt idx="6764">
                  <c:v>23</c:v>
                </c:pt>
                <c:pt idx="6765">
                  <c:v>23</c:v>
                </c:pt>
                <c:pt idx="6766">
                  <c:v>22.000000000000021</c:v>
                </c:pt>
                <c:pt idx="6767">
                  <c:v>22.000000000000021</c:v>
                </c:pt>
                <c:pt idx="6768">
                  <c:v>21</c:v>
                </c:pt>
                <c:pt idx="6769">
                  <c:v>21.999999999999979</c:v>
                </c:pt>
                <c:pt idx="6770">
                  <c:v>21.999999999999979</c:v>
                </c:pt>
                <c:pt idx="6771">
                  <c:v>23</c:v>
                </c:pt>
                <c:pt idx="6772">
                  <c:v>23</c:v>
                </c:pt>
                <c:pt idx="6773">
                  <c:v>23</c:v>
                </c:pt>
                <c:pt idx="6774">
                  <c:v>23.000000000000039</c:v>
                </c:pt>
                <c:pt idx="6775">
                  <c:v>23.999999999999979</c:v>
                </c:pt>
                <c:pt idx="6776">
                  <c:v>23.000000000000039</c:v>
                </c:pt>
                <c:pt idx="6777">
                  <c:v>23</c:v>
                </c:pt>
                <c:pt idx="6778">
                  <c:v>23</c:v>
                </c:pt>
                <c:pt idx="6780">
                  <c:v>23</c:v>
                </c:pt>
                <c:pt idx="6781">
                  <c:v>24.000000000000021</c:v>
                </c:pt>
                <c:pt idx="6782">
                  <c:v>25</c:v>
                </c:pt>
                <c:pt idx="6783">
                  <c:v>25</c:v>
                </c:pt>
                <c:pt idx="6784">
                  <c:v>24.000000000000021</c:v>
                </c:pt>
                <c:pt idx="6785">
                  <c:v>23.000000000000039</c:v>
                </c:pt>
                <c:pt idx="6786">
                  <c:v>24.000000000000021</c:v>
                </c:pt>
                <c:pt idx="6787">
                  <c:v>23.999999999999979</c:v>
                </c:pt>
                <c:pt idx="6789">
                  <c:v>23.999999999999979</c:v>
                </c:pt>
                <c:pt idx="6790">
                  <c:v>23.000000000000039</c:v>
                </c:pt>
                <c:pt idx="6791">
                  <c:v>23.999999999999979</c:v>
                </c:pt>
                <c:pt idx="6792">
                  <c:v>21.999999999999979</c:v>
                </c:pt>
                <c:pt idx="6793">
                  <c:v>30.000000000000028</c:v>
                </c:pt>
                <c:pt idx="6794">
                  <c:v>29</c:v>
                </c:pt>
                <c:pt idx="6795">
                  <c:v>29</c:v>
                </c:pt>
                <c:pt idx="6796">
                  <c:v>29.999999999999979</c:v>
                </c:pt>
                <c:pt idx="6797">
                  <c:v>31.999999999999989</c:v>
                </c:pt>
                <c:pt idx="6798">
                  <c:v>31.000000000000011</c:v>
                </c:pt>
                <c:pt idx="6799">
                  <c:v>31.000000000000011</c:v>
                </c:pt>
                <c:pt idx="6800">
                  <c:v>29</c:v>
                </c:pt>
                <c:pt idx="6801">
                  <c:v>29</c:v>
                </c:pt>
                <c:pt idx="6802">
                  <c:v>29.999999999999979</c:v>
                </c:pt>
                <c:pt idx="6803">
                  <c:v>30.999999999999961</c:v>
                </c:pt>
                <c:pt idx="6804">
                  <c:v>30.000000000000028</c:v>
                </c:pt>
                <c:pt idx="6805">
                  <c:v>29.999999999999979</c:v>
                </c:pt>
                <c:pt idx="6806">
                  <c:v>31.000000000000011</c:v>
                </c:pt>
                <c:pt idx="6807">
                  <c:v>31.000000000000011</c:v>
                </c:pt>
                <c:pt idx="6808">
                  <c:v>29.999999999999979</c:v>
                </c:pt>
                <c:pt idx="6809">
                  <c:v>27.999999999999979</c:v>
                </c:pt>
                <c:pt idx="6810">
                  <c:v>29.999999999999979</c:v>
                </c:pt>
                <c:pt idx="6811">
                  <c:v>29.999999999999979</c:v>
                </c:pt>
                <c:pt idx="6812">
                  <c:v>29.999999999999979</c:v>
                </c:pt>
                <c:pt idx="6813">
                  <c:v>29.999999999999979</c:v>
                </c:pt>
                <c:pt idx="6814">
                  <c:v>29</c:v>
                </c:pt>
                <c:pt idx="6815">
                  <c:v>31.000000000000011</c:v>
                </c:pt>
                <c:pt idx="6816">
                  <c:v>30.000000000000028</c:v>
                </c:pt>
                <c:pt idx="6817">
                  <c:v>29.999999999999979</c:v>
                </c:pt>
                <c:pt idx="6818">
                  <c:v>31.000000000000011</c:v>
                </c:pt>
                <c:pt idx="6819">
                  <c:v>29.999999999999979</c:v>
                </c:pt>
                <c:pt idx="6820">
                  <c:v>29</c:v>
                </c:pt>
                <c:pt idx="6821">
                  <c:v>29</c:v>
                </c:pt>
                <c:pt idx="6822">
                  <c:v>29</c:v>
                </c:pt>
                <c:pt idx="6823">
                  <c:v>28.999999999999961</c:v>
                </c:pt>
                <c:pt idx="6824">
                  <c:v>29.999999999999979</c:v>
                </c:pt>
                <c:pt idx="6825">
                  <c:v>29.999999999999979</c:v>
                </c:pt>
                <c:pt idx="6826">
                  <c:v>29.999999999999979</c:v>
                </c:pt>
                <c:pt idx="6827">
                  <c:v>31.000000000000011</c:v>
                </c:pt>
                <c:pt idx="6828">
                  <c:v>28.999999999999961</c:v>
                </c:pt>
                <c:pt idx="6830">
                  <c:v>31.000000000000011</c:v>
                </c:pt>
                <c:pt idx="6831">
                  <c:v>30.000000000000028</c:v>
                </c:pt>
                <c:pt idx="6832">
                  <c:v>29</c:v>
                </c:pt>
                <c:pt idx="6833">
                  <c:v>29.999999999999979</c:v>
                </c:pt>
                <c:pt idx="6834">
                  <c:v>30.000000000000028</c:v>
                </c:pt>
                <c:pt idx="6835">
                  <c:v>29.999999999999979</c:v>
                </c:pt>
                <c:pt idx="6836">
                  <c:v>31.000000000000011</c:v>
                </c:pt>
                <c:pt idx="6837">
                  <c:v>33.000000000000007</c:v>
                </c:pt>
                <c:pt idx="6838">
                  <c:v>32.000000000000028</c:v>
                </c:pt>
                <c:pt idx="6839">
                  <c:v>31.999999999999989</c:v>
                </c:pt>
                <c:pt idx="6840">
                  <c:v>29.999999999999979</c:v>
                </c:pt>
                <c:pt idx="6841">
                  <c:v>31.000000000000011</c:v>
                </c:pt>
                <c:pt idx="6842">
                  <c:v>31.000000000000011</c:v>
                </c:pt>
                <c:pt idx="6843">
                  <c:v>31.999999999999989</c:v>
                </c:pt>
                <c:pt idx="6844">
                  <c:v>31.000000000000011</c:v>
                </c:pt>
                <c:pt idx="6845">
                  <c:v>31.000000000000011</c:v>
                </c:pt>
                <c:pt idx="6846">
                  <c:v>31.99999999999994</c:v>
                </c:pt>
                <c:pt idx="6847">
                  <c:v>30.999999999999961</c:v>
                </c:pt>
                <c:pt idx="6848">
                  <c:v>31.00000000000005</c:v>
                </c:pt>
                <c:pt idx="6849">
                  <c:v>31.99999999999994</c:v>
                </c:pt>
                <c:pt idx="6850">
                  <c:v>32.000000000000028</c:v>
                </c:pt>
                <c:pt idx="6851">
                  <c:v>34.999999999999957</c:v>
                </c:pt>
                <c:pt idx="6852">
                  <c:v>33.00000000000005</c:v>
                </c:pt>
                <c:pt idx="6853">
                  <c:v>31.999999999999989</c:v>
                </c:pt>
                <c:pt idx="6854">
                  <c:v>34.999999999999957</c:v>
                </c:pt>
                <c:pt idx="6855">
                  <c:v>34.000000000000028</c:v>
                </c:pt>
                <c:pt idx="6856">
                  <c:v>32.999999999999957</c:v>
                </c:pt>
                <c:pt idx="6857">
                  <c:v>36.999999999999957</c:v>
                </c:pt>
                <c:pt idx="6860">
                  <c:v>33.000000000000007</c:v>
                </c:pt>
                <c:pt idx="6861">
                  <c:v>35.000000000000057</c:v>
                </c:pt>
                <c:pt idx="6862">
                  <c:v>32.999999999999957</c:v>
                </c:pt>
                <c:pt idx="6865">
                  <c:v>33.999999999999993</c:v>
                </c:pt>
                <c:pt idx="6866">
                  <c:v>35.000000000000007</c:v>
                </c:pt>
                <c:pt idx="6867">
                  <c:v>33.999999999999993</c:v>
                </c:pt>
                <c:pt idx="6868">
                  <c:v>34.000000000000028</c:v>
                </c:pt>
                <c:pt idx="6870">
                  <c:v>30.000000000000028</c:v>
                </c:pt>
                <c:pt idx="6871">
                  <c:v>31.99999999999994</c:v>
                </c:pt>
                <c:pt idx="6872">
                  <c:v>32.000000000000028</c:v>
                </c:pt>
                <c:pt idx="6873">
                  <c:v>33.000000000000007</c:v>
                </c:pt>
                <c:pt idx="6874">
                  <c:v>33.000000000000007</c:v>
                </c:pt>
                <c:pt idx="6875">
                  <c:v>32.000000000000028</c:v>
                </c:pt>
                <c:pt idx="6876">
                  <c:v>30.999999999999961</c:v>
                </c:pt>
                <c:pt idx="6877">
                  <c:v>30.999999999999961</c:v>
                </c:pt>
                <c:pt idx="6878">
                  <c:v>30.999999999999961</c:v>
                </c:pt>
                <c:pt idx="6879">
                  <c:v>33.000000000000007</c:v>
                </c:pt>
                <c:pt idx="6880">
                  <c:v>33.999999999999993</c:v>
                </c:pt>
                <c:pt idx="6881">
                  <c:v>33.000000000000007</c:v>
                </c:pt>
                <c:pt idx="6882">
                  <c:v>33.000000000000007</c:v>
                </c:pt>
                <c:pt idx="6883">
                  <c:v>32.999999999999957</c:v>
                </c:pt>
                <c:pt idx="6884">
                  <c:v>33.999999999999993</c:v>
                </c:pt>
                <c:pt idx="6885">
                  <c:v>35.999999999999993</c:v>
                </c:pt>
                <c:pt idx="6886">
                  <c:v>33.000000000000007</c:v>
                </c:pt>
                <c:pt idx="6887">
                  <c:v>35.000000000000007</c:v>
                </c:pt>
                <c:pt idx="6888">
                  <c:v>35.999999999999993</c:v>
                </c:pt>
                <c:pt idx="6889">
                  <c:v>36.000000000000028</c:v>
                </c:pt>
                <c:pt idx="6890">
                  <c:v>37.000000000000007</c:v>
                </c:pt>
                <c:pt idx="6891">
                  <c:v>38.000000000000043</c:v>
                </c:pt>
                <c:pt idx="6892">
                  <c:v>35.000000000000057</c:v>
                </c:pt>
                <c:pt idx="6893">
                  <c:v>37.000000000000007</c:v>
                </c:pt>
                <c:pt idx="6894">
                  <c:v>36.999999999999957</c:v>
                </c:pt>
                <c:pt idx="6895">
                  <c:v>36.000000000000028</c:v>
                </c:pt>
                <c:pt idx="6896">
                  <c:v>36.000000000000028</c:v>
                </c:pt>
                <c:pt idx="6897">
                  <c:v>34.999999999999957</c:v>
                </c:pt>
                <c:pt idx="6898">
                  <c:v>34.000000000000028</c:v>
                </c:pt>
                <c:pt idx="6900">
                  <c:v>35.999999999999943</c:v>
                </c:pt>
                <c:pt idx="6901">
                  <c:v>35.000000000000057</c:v>
                </c:pt>
                <c:pt idx="6902">
                  <c:v>35.999999999999993</c:v>
                </c:pt>
                <c:pt idx="6903">
                  <c:v>33.999999999999993</c:v>
                </c:pt>
                <c:pt idx="6904">
                  <c:v>35.000000000000007</c:v>
                </c:pt>
                <c:pt idx="6905">
                  <c:v>33.999999999999943</c:v>
                </c:pt>
                <c:pt idx="6906">
                  <c:v>34.000000000000028</c:v>
                </c:pt>
                <c:pt idx="6907">
                  <c:v>33.999999999999993</c:v>
                </c:pt>
                <c:pt idx="6908">
                  <c:v>33.999999999999993</c:v>
                </c:pt>
                <c:pt idx="6909">
                  <c:v>36.000000000000028</c:v>
                </c:pt>
                <c:pt idx="6910">
                  <c:v>33.999999999999993</c:v>
                </c:pt>
                <c:pt idx="6911">
                  <c:v>34.000000000000071</c:v>
                </c:pt>
                <c:pt idx="6912">
                  <c:v>35.000000000000057</c:v>
                </c:pt>
                <c:pt idx="6913">
                  <c:v>32.000000000000028</c:v>
                </c:pt>
                <c:pt idx="6914">
                  <c:v>33.000000000000007</c:v>
                </c:pt>
                <c:pt idx="6915">
                  <c:v>30.999999999999961</c:v>
                </c:pt>
                <c:pt idx="6916">
                  <c:v>32.000000000000028</c:v>
                </c:pt>
                <c:pt idx="6917">
                  <c:v>29.999999999999979</c:v>
                </c:pt>
                <c:pt idx="6918">
                  <c:v>31.00000000000005</c:v>
                </c:pt>
                <c:pt idx="6919">
                  <c:v>30.999999999999961</c:v>
                </c:pt>
                <c:pt idx="6920">
                  <c:v>31.00000000000005</c:v>
                </c:pt>
                <c:pt idx="6921">
                  <c:v>31.99999999999994</c:v>
                </c:pt>
                <c:pt idx="6922">
                  <c:v>31.99999999999994</c:v>
                </c:pt>
                <c:pt idx="6923">
                  <c:v>31.99999999999994</c:v>
                </c:pt>
                <c:pt idx="6924">
                  <c:v>32.000000000000028</c:v>
                </c:pt>
                <c:pt idx="6925">
                  <c:v>31.999999999999989</c:v>
                </c:pt>
                <c:pt idx="6926">
                  <c:v>32.000000000000028</c:v>
                </c:pt>
                <c:pt idx="6927">
                  <c:v>31.000000000000011</c:v>
                </c:pt>
                <c:pt idx="6928">
                  <c:v>33.000000000000007</c:v>
                </c:pt>
                <c:pt idx="6929">
                  <c:v>30.999999999999961</c:v>
                </c:pt>
                <c:pt idx="6930">
                  <c:v>31.000000000000011</c:v>
                </c:pt>
                <c:pt idx="6931">
                  <c:v>32.999999999999957</c:v>
                </c:pt>
                <c:pt idx="6932">
                  <c:v>31.000000000000011</c:v>
                </c:pt>
                <c:pt idx="6933">
                  <c:v>31.999999999999989</c:v>
                </c:pt>
                <c:pt idx="6934">
                  <c:v>33.000000000000007</c:v>
                </c:pt>
                <c:pt idx="6935">
                  <c:v>31.999999999999989</c:v>
                </c:pt>
                <c:pt idx="6936">
                  <c:v>32.000000000000028</c:v>
                </c:pt>
                <c:pt idx="6937">
                  <c:v>32.000000000000028</c:v>
                </c:pt>
                <c:pt idx="6938">
                  <c:v>31.00000000000005</c:v>
                </c:pt>
                <c:pt idx="6939">
                  <c:v>31.999999999999989</c:v>
                </c:pt>
                <c:pt idx="6940">
                  <c:v>31.000000000000011</c:v>
                </c:pt>
                <c:pt idx="6941">
                  <c:v>31.00000000000005</c:v>
                </c:pt>
                <c:pt idx="6942">
                  <c:v>31.000000000000011</c:v>
                </c:pt>
                <c:pt idx="6943">
                  <c:v>31.99999999999994</c:v>
                </c:pt>
                <c:pt idx="6944">
                  <c:v>30.999999999999961</c:v>
                </c:pt>
                <c:pt idx="6946">
                  <c:v>30.999999999999961</c:v>
                </c:pt>
                <c:pt idx="6947">
                  <c:v>31.000000000000011</c:v>
                </c:pt>
                <c:pt idx="6948">
                  <c:v>29.999999999999979</c:v>
                </c:pt>
                <c:pt idx="6949">
                  <c:v>31.000000000000011</c:v>
                </c:pt>
                <c:pt idx="6950">
                  <c:v>31.999999999999989</c:v>
                </c:pt>
                <c:pt idx="6951">
                  <c:v>30.999999999999961</c:v>
                </c:pt>
                <c:pt idx="6952">
                  <c:v>31.99999999999994</c:v>
                </c:pt>
                <c:pt idx="6953">
                  <c:v>31.99999999999994</c:v>
                </c:pt>
                <c:pt idx="6954">
                  <c:v>32.000000000000028</c:v>
                </c:pt>
                <c:pt idx="6955">
                  <c:v>31.999999999999989</c:v>
                </c:pt>
                <c:pt idx="6956">
                  <c:v>32.000000000000028</c:v>
                </c:pt>
                <c:pt idx="6957">
                  <c:v>32.000000000000028</c:v>
                </c:pt>
                <c:pt idx="6958">
                  <c:v>32.000000000000028</c:v>
                </c:pt>
                <c:pt idx="6959">
                  <c:v>31.99999999999994</c:v>
                </c:pt>
                <c:pt idx="6960">
                  <c:v>31.999999999999989</c:v>
                </c:pt>
                <c:pt idx="6961">
                  <c:v>32.000000000000028</c:v>
                </c:pt>
                <c:pt idx="6962">
                  <c:v>30.999999999999961</c:v>
                </c:pt>
                <c:pt idx="6963">
                  <c:v>30.999999999999961</c:v>
                </c:pt>
                <c:pt idx="6964">
                  <c:v>29</c:v>
                </c:pt>
                <c:pt idx="6965">
                  <c:v>31.99999999999994</c:v>
                </c:pt>
                <c:pt idx="6966">
                  <c:v>30.999999999999961</c:v>
                </c:pt>
                <c:pt idx="6967">
                  <c:v>29.999999999999979</c:v>
                </c:pt>
                <c:pt idx="6968">
                  <c:v>29.999999999999979</c:v>
                </c:pt>
                <c:pt idx="6969">
                  <c:v>31.000000000000011</c:v>
                </c:pt>
                <c:pt idx="6970">
                  <c:v>33.000000000000007</c:v>
                </c:pt>
                <c:pt idx="6971">
                  <c:v>30.000000000000028</c:v>
                </c:pt>
                <c:pt idx="6972">
                  <c:v>30.999999999999961</c:v>
                </c:pt>
                <c:pt idx="6973">
                  <c:v>31.999999999999989</c:v>
                </c:pt>
                <c:pt idx="6974">
                  <c:v>31.999999999999989</c:v>
                </c:pt>
                <c:pt idx="6975">
                  <c:v>29.999999999999979</c:v>
                </c:pt>
                <c:pt idx="6976">
                  <c:v>28.999999999999961</c:v>
                </c:pt>
                <c:pt idx="6977">
                  <c:v>29.999999999999979</c:v>
                </c:pt>
                <c:pt idx="6978">
                  <c:v>30.999999999999961</c:v>
                </c:pt>
                <c:pt idx="6979">
                  <c:v>31.00000000000005</c:v>
                </c:pt>
                <c:pt idx="6980">
                  <c:v>31.000000000000011</c:v>
                </c:pt>
                <c:pt idx="6981">
                  <c:v>31.00000000000005</c:v>
                </c:pt>
                <c:pt idx="6982">
                  <c:v>30.999999999999961</c:v>
                </c:pt>
                <c:pt idx="6983">
                  <c:v>31.999999999999989</c:v>
                </c:pt>
                <c:pt idx="6984">
                  <c:v>30.999999999999961</c:v>
                </c:pt>
                <c:pt idx="6985">
                  <c:v>29.999999999999979</c:v>
                </c:pt>
                <c:pt idx="6986">
                  <c:v>29</c:v>
                </c:pt>
                <c:pt idx="6987">
                  <c:v>28.999999999999961</c:v>
                </c:pt>
                <c:pt idx="6988">
                  <c:v>28.000000000000021</c:v>
                </c:pt>
                <c:pt idx="6989">
                  <c:v>29</c:v>
                </c:pt>
                <c:pt idx="6990">
                  <c:v>28.000000000000021</c:v>
                </c:pt>
                <c:pt idx="6991">
                  <c:v>29</c:v>
                </c:pt>
                <c:pt idx="6992">
                  <c:v>30.000000000000028</c:v>
                </c:pt>
                <c:pt idx="6993">
                  <c:v>29</c:v>
                </c:pt>
                <c:pt idx="6994">
                  <c:v>30.000000000000028</c:v>
                </c:pt>
                <c:pt idx="6995">
                  <c:v>30.000000000000028</c:v>
                </c:pt>
                <c:pt idx="6996">
                  <c:v>29</c:v>
                </c:pt>
                <c:pt idx="6997">
                  <c:v>29.00000000000005</c:v>
                </c:pt>
                <c:pt idx="6998">
                  <c:v>29</c:v>
                </c:pt>
                <c:pt idx="6999">
                  <c:v>28.000000000000021</c:v>
                </c:pt>
                <c:pt idx="7000">
                  <c:v>26.999999999999961</c:v>
                </c:pt>
                <c:pt idx="7001">
                  <c:v>25.999999999999979</c:v>
                </c:pt>
                <c:pt idx="7002">
                  <c:v>27</c:v>
                </c:pt>
                <c:pt idx="7003">
                  <c:v>28.000000000000021</c:v>
                </c:pt>
                <c:pt idx="7004">
                  <c:v>27</c:v>
                </c:pt>
                <c:pt idx="7005">
                  <c:v>26.999999999999961</c:v>
                </c:pt>
                <c:pt idx="7006">
                  <c:v>26.000000000000021</c:v>
                </c:pt>
                <c:pt idx="7007">
                  <c:v>26.999999999999961</c:v>
                </c:pt>
                <c:pt idx="7008">
                  <c:v>28.000000000000021</c:v>
                </c:pt>
                <c:pt idx="7009">
                  <c:v>27</c:v>
                </c:pt>
                <c:pt idx="7010">
                  <c:v>27</c:v>
                </c:pt>
                <c:pt idx="7011">
                  <c:v>27</c:v>
                </c:pt>
                <c:pt idx="7012">
                  <c:v>27.00000000000005</c:v>
                </c:pt>
                <c:pt idx="7013">
                  <c:v>26.999999999999961</c:v>
                </c:pt>
                <c:pt idx="7014">
                  <c:v>26.999999999999961</c:v>
                </c:pt>
                <c:pt idx="7015">
                  <c:v>27</c:v>
                </c:pt>
                <c:pt idx="7016">
                  <c:v>26.999999999999961</c:v>
                </c:pt>
                <c:pt idx="7017">
                  <c:v>27.00000000000005</c:v>
                </c:pt>
                <c:pt idx="7018">
                  <c:v>27</c:v>
                </c:pt>
                <c:pt idx="7019">
                  <c:v>26.999999999999961</c:v>
                </c:pt>
                <c:pt idx="7020">
                  <c:v>27</c:v>
                </c:pt>
                <c:pt idx="7021">
                  <c:v>26.000000000000021</c:v>
                </c:pt>
                <c:pt idx="7022">
                  <c:v>26.999999999999961</c:v>
                </c:pt>
                <c:pt idx="7023">
                  <c:v>27</c:v>
                </c:pt>
                <c:pt idx="7024">
                  <c:v>28.000000000000021</c:v>
                </c:pt>
                <c:pt idx="7025">
                  <c:v>29</c:v>
                </c:pt>
                <c:pt idx="7026">
                  <c:v>27.999999999999979</c:v>
                </c:pt>
                <c:pt idx="7027">
                  <c:v>27</c:v>
                </c:pt>
                <c:pt idx="7028">
                  <c:v>27.999999999999979</c:v>
                </c:pt>
                <c:pt idx="7029">
                  <c:v>27.00000000000005</c:v>
                </c:pt>
                <c:pt idx="7030">
                  <c:v>27</c:v>
                </c:pt>
                <c:pt idx="7031">
                  <c:v>25.999999999999979</c:v>
                </c:pt>
                <c:pt idx="7032">
                  <c:v>28.000000000000021</c:v>
                </c:pt>
                <c:pt idx="7033">
                  <c:v>27.99999999999994</c:v>
                </c:pt>
                <c:pt idx="7034">
                  <c:v>27.00000000000005</c:v>
                </c:pt>
                <c:pt idx="7035">
                  <c:v>28.000000000000021</c:v>
                </c:pt>
                <c:pt idx="7036">
                  <c:v>27.999999999999979</c:v>
                </c:pt>
                <c:pt idx="7037">
                  <c:v>25.999999999999979</c:v>
                </c:pt>
                <c:pt idx="7038">
                  <c:v>26.000000000000021</c:v>
                </c:pt>
                <c:pt idx="7041">
                  <c:v>27.00000000000005</c:v>
                </c:pt>
                <c:pt idx="7042">
                  <c:v>27</c:v>
                </c:pt>
                <c:pt idx="7043">
                  <c:v>25.000000000000039</c:v>
                </c:pt>
                <c:pt idx="7045">
                  <c:v>25.999999999999979</c:v>
                </c:pt>
                <c:pt idx="7046">
                  <c:v>23.999999999999979</c:v>
                </c:pt>
                <c:pt idx="7047">
                  <c:v>26.000000000000021</c:v>
                </c:pt>
                <c:pt idx="7048">
                  <c:v>25</c:v>
                </c:pt>
                <c:pt idx="7049">
                  <c:v>25.000000000000039</c:v>
                </c:pt>
                <c:pt idx="7050">
                  <c:v>25.000000000000039</c:v>
                </c:pt>
                <c:pt idx="7051">
                  <c:v>24.000000000000021</c:v>
                </c:pt>
                <c:pt idx="7052">
                  <c:v>22.00000000000006</c:v>
                </c:pt>
                <c:pt idx="7053">
                  <c:v>29</c:v>
                </c:pt>
                <c:pt idx="7054">
                  <c:v>28.000000000000021</c:v>
                </c:pt>
                <c:pt idx="7055">
                  <c:v>26.999999999999961</c:v>
                </c:pt>
                <c:pt idx="7056">
                  <c:v>25.999999999999979</c:v>
                </c:pt>
                <c:pt idx="7057">
                  <c:v>27.00000000000005</c:v>
                </c:pt>
                <c:pt idx="7058">
                  <c:v>25</c:v>
                </c:pt>
                <c:pt idx="7059">
                  <c:v>23.999999999999929</c:v>
                </c:pt>
                <c:pt idx="7060">
                  <c:v>23.000000000000039</c:v>
                </c:pt>
                <c:pt idx="7061">
                  <c:v>25.999999999999979</c:v>
                </c:pt>
                <c:pt idx="7062">
                  <c:v>25.999999999999979</c:v>
                </c:pt>
                <c:pt idx="7063">
                  <c:v>26.999999999999961</c:v>
                </c:pt>
                <c:pt idx="7064">
                  <c:v>27.00000000000005</c:v>
                </c:pt>
                <c:pt idx="7065">
                  <c:v>28.000000000000021</c:v>
                </c:pt>
                <c:pt idx="7066">
                  <c:v>27.00000000000005</c:v>
                </c:pt>
                <c:pt idx="7067">
                  <c:v>26.999999999999961</c:v>
                </c:pt>
                <c:pt idx="7068">
                  <c:v>26.000000000000071</c:v>
                </c:pt>
                <c:pt idx="7069">
                  <c:v>25</c:v>
                </c:pt>
                <c:pt idx="7070">
                  <c:v>26.000000000000071</c:v>
                </c:pt>
                <c:pt idx="7071">
                  <c:v>25.999999999999979</c:v>
                </c:pt>
                <c:pt idx="7072">
                  <c:v>25</c:v>
                </c:pt>
                <c:pt idx="7073">
                  <c:v>25</c:v>
                </c:pt>
                <c:pt idx="7074">
                  <c:v>26.000000000000071</c:v>
                </c:pt>
                <c:pt idx="7075">
                  <c:v>25</c:v>
                </c:pt>
                <c:pt idx="7076">
                  <c:v>25</c:v>
                </c:pt>
                <c:pt idx="7077">
                  <c:v>26.000000000000071</c:v>
                </c:pt>
                <c:pt idx="7078">
                  <c:v>25</c:v>
                </c:pt>
                <c:pt idx="7080">
                  <c:v>25.999999999999979</c:v>
                </c:pt>
                <c:pt idx="7081">
                  <c:v>25</c:v>
                </c:pt>
                <c:pt idx="7082">
                  <c:v>25</c:v>
                </c:pt>
                <c:pt idx="7083">
                  <c:v>24.000000000000021</c:v>
                </c:pt>
                <c:pt idx="7084">
                  <c:v>24.000000000000021</c:v>
                </c:pt>
                <c:pt idx="7085">
                  <c:v>25</c:v>
                </c:pt>
                <c:pt idx="7086">
                  <c:v>25</c:v>
                </c:pt>
                <c:pt idx="7087">
                  <c:v>25</c:v>
                </c:pt>
                <c:pt idx="7088">
                  <c:v>25.000000000000039</c:v>
                </c:pt>
                <c:pt idx="7089">
                  <c:v>24.999999999999961</c:v>
                </c:pt>
                <c:pt idx="7090">
                  <c:v>24.000000000000021</c:v>
                </c:pt>
                <c:pt idx="7091">
                  <c:v>25</c:v>
                </c:pt>
                <c:pt idx="7092">
                  <c:v>24.999999999999961</c:v>
                </c:pt>
                <c:pt idx="7093">
                  <c:v>24.000000000000021</c:v>
                </c:pt>
                <c:pt idx="7094">
                  <c:v>25</c:v>
                </c:pt>
                <c:pt idx="7095">
                  <c:v>24.000000000000021</c:v>
                </c:pt>
                <c:pt idx="7096">
                  <c:v>25.999999999999979</c:v>
                </c:pt>
                <c:pt idx="7097">
                  <c:v>26.000000000000021</c:v>
                </c:pt>
                <c:pt idx="7098">
                  <c:v>26.000000000000021</c:v>
                </c:pt>
                <c:pt idx="7099">
                  <c:v>25.999999999999979</c:v>
                </c:pt>
                <c:pt idx="7100">
                  <c:v>25.999999999999979</c:v>
                </c:pt>
                <c:pt idx="7101">
                  <c:v>27</c:v>
                </c:pt>
                <c:pt idx="7102">
                  <c:v>27</c:v>
                </c:pt>
                <c:pt idx="7103">
                  <c:v>28.000000000000021</c:v>
                </c:pt>
                <c:pt idx="7104">
                  <c:v>26.999999999999961</c:v>
                </c:pt>
                <c:pt idx="7105">
                  <c:v>26.999999999999961</c:v>
                </c:pt>
                <c:pt idx="7106">
                  <c:v>26.000000000000071</c:v>
                </c:pt>
                <c:pt idx="7107">
                  <c:v>25.999999999999979</c:v>
                </c:pt>
                <c:pt idx="7108">
                  <c:v>25.999999999999979</c:v>
                </c:pt>
                <c:pt idx="7109">
                  <c:v>25</c:v>
                </c:pt>
                <c:pt idx="7110">
                  <c:v>25.999999999999979</c:v>
                </c:pt>
                <c:pt idx="7111">
                  <c:v>25</c:v>
                </c:pt>
                <c:pt idx="7112">
                  <c:v>22.99999999999995</c:v>
                </c:pt>
                <c:pt idx="7115">
                  <c:v>21.999999999999979</c:v>
                </c:pt>
                <c:pt idx="7116">
                  <c:v>25</c:v>
                </c:pt>
                <c:pt idx="7117">
                  <c:v>22.99999999999995</c:v>
                </c:pt>
                <c:pt idx="7118">
                  <c:v>24.000000000000021</c:v>
                </c:pt>
                <c:pt idx="7119">
                  <c:v>25</c:v>
                </c:pt>
                <c:pt idx="7120">
                  <c:v>23.999999999999929</c:v>
                </c:pt>
                <c:pt idx="7121">
                  <c:v>25</c:v>
                </c:pt>
                <c:pt idx="7122">
                  <c:v>25.999999999999979</c:v>
                </c:pt>
                <c:pt idx="7123">
                  <c:v>23.999999999999929</c:v>
                </c:pt>
                <c:pt idx="7124">
                  <c:v>25</c:v>
                </c:pt>
                <c:pt idx="7125">
                  <c:v>25.999999999999979</c:v>
                </c:pt>
                <c:pt idx="7126">
                  <c:v>26.000000000000071</c:v>
                </c:pt>
                <c:pt idx="7127">
                  <c:v>24.000000000000021</c:v>
                </c:pt>
                <c:pt idx="7128">
                  <c:v>24.000000000000021</c:v>
                </c:pt>
                <c:pt idx="7129">
                  <c:v>25</c:v>
                </c:pt>
                <c:pt idx="7131">
                  <c:v>23.999999999999929</c:v>
                </c:pt>
                <c:pt idx="7132">
                  <c:v>23.000000000000039</c:v>
                </c:pt>
                <c:pt idx="7133">
                  <c:v>24.000000000000021</c:v>
                </c:pt>
                <c:pt idx="7134">
                  <c:v>23.000000000000039</c:v>
                </c:pt>
                <c:pt idx="7135">
                  <c:v>22.99999999999995</c:v>
                </c:pt>
                <c:pt idx="7136">
                  <c:v>23.000000000000039</c:v>
                </c:pt>
                <c:pt idx="7137">
                  <c:v>23.000000000000039</c:v>
                </c:pt>
                <c:pt idx="7138">
                  <c:v>22.99999999999995</c:v>
                </c:pt>
                <c:pt idx="7139">
                  <c:v>23.000000000000039</c:v>
                </c:pt>
                <c:pt idx="7140">
                  <c:v>22.99999999999995</c:v>
                </c:pt>
                <c:pt idx="7141">
                  <c:v>22.99999999999995</c:v>
                </c:pt>
                <c:pt idx="7142">
                  <c:v>21.999999999999979</c:v>
                </c:pt>
                <c:pt idx="7143">
                  <c:v>23.000000000000039</c:v>
                </c:pt>
                <c:pt idx="7144">
                  <c:v>24.000000000000021</c:v>
                </c:pt>
                <c:pt idx="7145">
                  <c:v>22.99999999999995</c:v>
                </c:pt>
                <c:pt idx="7146">
                  <c:v>24.000000000000021</c:v>
                </c:pt>
                <c:pt idx="7147">
                  <c:v>23.000000000000039</c:v>
                </c:pt>
                <c:pt idx="7148">
                  <c:v>22.00000000000006</c:v>
                </c:pt>
                <c:pt idx="7150">
                  <c:v>22.99999999999995</c:v>
                </c:pt>
                <c:pt idx="7151">
                  <c:v>21.999999999999979</c:v>
                </c:pt>
                <c:pt idx="7152">
                  <c:v>21.999999999999979</c:v>
                </c:pt>
                <c:pt idx="7153">
                  <c:v>21.999999999999979</c:v>
                </c:pt>
                <c:pt idx="7154">
                  <c:v>21.999999999999979</c:v>
                </c:pt>
                <c:pt idx="7155">
                  <c:v>21.999999999999979</c:v>
                </c:pt>
                <c:pt idx="7156">
                  <c:v>22.00000000000006</c:v>
                </c:pt>
                <c:pt idx="7157">
                  <c:v>21.999999999999979</c:v>
                </c:pt>
                <c:pt idx="7158">
                  <c:v>25</c:v>
                </c:pt>
                <c:pt idx="7159">
                  <c:v>21</c:v>
                </c:pt>
                <c:pt idx="7160">
                  <c:v>21.999999999999979</c:v>
                </c:pt>
                <c:pt idx="7161">
                  <c:v>21.999999999999979</c:v>
                </c:pt>
                <c:pt idx="7162">
                  <c:v>23.000000000000039</c:v>
                </c:pt>
                <c:pt idx="7163">
                  <c:v>24.000000000000021</c:v>
                </c:pt>
                <c:pt idx="7164">
                  <c:v>24.000000000000021</c:v>
                </c:pt>
                <c:pt idx="7165">
                  <c:v>25</c:v>
                </c:pt>
                <c:pt idx="7166">
                  <c:v>25.999999999999979</c:v>
                </c:pt>
                <c:pt idx="7167">
                  <c:v>22.99999999999995</c:v>
                </c:pt>
                <c:pt idx="7168">
                  <c:v>25</c:v>
                </c:pt>
                <c:pt idx="7169">
                  <c:v>25</c:v>
                </c:pt>
                <c:pt idx="7170">
                  <c:v>25</c:v>
                </c:pt>
                <c:pt idx="7171">
                  <c:v>25</c:v>
                </c:pt>
                <c:pt idx="7172">
                  <c:v>24.000000000000021</c:v>
                </c:pt>
                <c:pt idx="7173">
                  <c:v>25</c:v>
                </c:pt>
                <c:pt idx="7174">
                  <c:v>25</c:v>
                </c:pt>
                <c:pt idx="7175">
                  <c:v>25</c:v>
                </c:pt>
                <c:pt idx="7176">
                  <c:v>25</c:v>
                </c:pt>
                <c:pt idx="7177">
                  <c:v>25</c:v>
                </c:pt>
                <c:pt idx="7178">
                  <c:v>26.000000000000071</c:v>
                </c:pt>
                <c:pt idx="7179">
                  <c:v>25</c:v>
                </c:pt>
                <c:pt idx="7180">
                  <c:v>25</c:v>
                </c:pt>
                <c:pt idx="7181">
                  <c:v>25.999999999999979</c:v>
                </c:pt>
                <c:pt idx="7182">
                  <c:v>28.000000000000021</c:v>
                </c:pt>
                <c:pt idx="7183">
                  <c:v>28.000000000000021</c:v>
                </c:pt>
                <c:pt idx="7184">
                  <c:v>28.000000000000021</c:v>
                </c:pt>
                <c:pt idx="7185">
                  <c:v>29</c:v>
                </c:pt>
                <c:pt idx="7186">
                  <c:v>29.999999999999979</c:v>
                </c:pt>
                <c:pt idx="7187">
                  <c:v>28.000000000000021</c:v>
                </c:pt>
                <c:pt idx="7188">
                  <c:v>29.999999999999979</c:v>
                </c:pt>
                <c:pt idx="7189">
                  <c:v>28.000000000000021</c:v>
                </c:pt>
                <c:pt idx="7190">
                  <c:v>29</c:v>
                </c:pt>
                <c:pt idx="7191">
                  <c:v>30.000000000000071</c:v>
                </c:pt>
                <c:pt idx="7192">
                  <c:v>29.999999999999979</c:v>
                </c:pt>
                <c:pt idx="7193">
                  <c:v>33.000000000000007</c:v>
                </c:pt>
                <c:pt idx="7194">
                  <c:v>37.999999999999993</c:v>
                </c:pt>
                <c:pt idx="7195">
                  <c:v>36.000000000000028</c:v>
                </c:pt>
                <c:pt idx="7196">
                  <c:v>33.999999999999993</c:v>
                </c:pt>
                <c:pt idx="7197">
                  <c:v>35.999999999999943</c:v>
                </c:pt>
                <c:pt idx="7198">
                  <c:v>32.000000000000028</c:v>
                </c:pt>
                <c:pt idx="7199">
                  <c:v>33.999999999999993</c:v>
                </c:pt>
                <c:pt idx="7200">
                  <c:v>30.000000000000071</c:v>
                </c:pt>
                <c:pt idx="7201">
                  <c:v>29.999999999999979</c:v>
                </c:pt>
                <c:pt idx="7202">
                  <c:v>30.999999999999961</c:v>
                </c:pt>
                <c:pt idx="7203">
                  <c:v>31.00000000000005</c:v>
                </c:pt>
                <c:pt idx="7204">
                  <c:v>29</c:v>
                </c:pt>
                <c:pt idx="7205">
                  <c:v>32.000000000000028</c:v>
                </c:pt>
                <c:pt idx="7207">
                  <c:v>33.000000000000007</c:v>
                </c:pt>
                <c:pt idx="7208">
                  <c:v>33.000000000000007</c:v>
                </c:pt>
                <c:pt idx="7209">
                  <c:v>31.00000000000005</c:v>
                </c:pt>
                <c:pt idx="7210">
                  <c:v>31.99999999999994</c:v>
                </c:pt>
                <c:pt idx="7211">
                  <c:v>32.000000000000028</c:v>
                </c:pt>
                <c:pt idx="7212">
                  <c:v>33.000000000000007</c:v>
                </c:pt>
                <c:pt idx="7213">
                  <c:v>31.00000000000005</c:v>
                </c:pt>
                <c:pt idx="7214">
                  <c:v>33.999999999999993</c:v>
                </c:pt>
                <c:pt idx="7215">
                  <c:v>33.999999999999993</c:v>
                </c:pt>
                <c:pt idx="7216">
                  <c:v>35.999999999999943</c:v>
                </c:pt>
                <c:pt idx="7217">
                  <c:v>33.000000000000007</c:v>
                </c:pt>
                <c:pt idx="7218">
                  <c:v>33.000000000000007</c:v>
                </c:pt>
                <c:pt idx="7219">
                  <c:v>33.999999999999993</c:v>
                </c:pt>
                <c:pt idx="7220">
                  <c:v>32.000000000000028</c:v>
                </c:pt>
                <c:pt idx="7221">
                  <c:v>33.000000000000007</c:v>
                </c:pt>
                <c:pt idx="7222">
                  <c:v>32.000000000000028</c:v>
                </c:pt>
                <c:pt idx="7223">
                  <c:v>34.999999999999957</c:v>
                </c:pt>
                <c:pt idx="7224">
                  <c:v>37.000000000000007</c:v>
                </c:pt>
                <c:pt idx="7225">
                  <c:v>37.000000000000007</c:v>
                </c:pt>
                <c:pt idx="7226">
                  <c:v>36.000000000000028</c:v>
                </c:pt>
                <c:pt idx="7227">
                  <c:v>37.000000000000007</c:v>
                </c:pt>
                <c:pt idx="7228">
                  <c:v>35.000000000000057</c:v>
                </c:pt>
                <c:pt idx="7229">
                  <c:v>33.999999999999993</c:v>
                </c:pt>
                <c:pt idx="7230">
                  <c:v>33.999999999999993</c:v>
                </c:pt>
                <c:pt idx="7231">
                  <c:v>32.000000000000028</c:v>
                </c:pt>
                <c:pt idx="7232">
                  <c:v>31.00000000000005</c:v>
                </c:pt>
                <c:pt idx="7233">
                  <c:v>30.999999999999961</c:v>
                </c:pt>
                <c:pt idx="7234">
                  <c:v>29.999999999999979</c:v>
                </c:pt>
                <c:pt idx="7235">
                  <c:v>31.00000000000005</c:v>
                </c:pt>
                <c:pt idx="7236">
                  <c:v>33.000000000000007</c:v>
                </c:pt>
                <c:pt idx="7237">
                  <c:v>32.000000000000028</c:v>
                </c:pt>
                <c:pt idx="7238">
                  <c:v>32.000000000000028</c:v>
                </c:pt>
                <c:pt idx="7239">
                  <c:v>31.00000000000005</c:v>
                </c:pt>
                <c:pt idx="7240">
                  <c:v>30.999999999999961</c:v>
                </c:pt>
                <c:pt idx="7241">
                  <c:v>29</c:v>
                </c:pt>
                <c:pt idx="7242">
                  <c:v>29</c:v>
                </c:pt>
                <c:pt idx="7243">
                  <c:v>30.000000000000071</c:v>
                </c:pt>
                <c:pt idx="7244">
                  <c:v>27.00000000000005</c:v>
                </c:pt>
                <c:pt idx="7245">
                  <c:v>28.000000000000021</c:v>
                </c:pt>
                <c:pt idx="7246">
                  <c:v>27.99999999999994</c:v>
                </c:pt>
                <c:pt idx="7247">
                  <c:v>26.999999999999961</c:v>
                </c:pt>
                <c:pt idx="7248">
                  <c:v>26.999999999999961</c:v>
                </c:pt>
                <c:pt idx="7249">
                  <c:v>27.00000000000005</c:v>
                </c:pt>
                <c:pt idx="7250">
                  <c:v>28.000000000000021</c:v>
                </c:pt>
                <c:pt idx="7251">
                  <c:v>29</c:v>
                </c:pt>
                <c:pt idx="7252">
                  <c:v>30.000000000000071</c:v>
                </c:pt>
                <c:pt idx="7253">
                  <c:v>32.000000000000028</c:v>
                </c:pt>
                <c:pt idx="7254">
                  <c:v>30.000000000000071</c:v>
                </c:pt>
                <c:pt idx="7255">
                  <c:v>30.999999999999961</c:v>
                </c:pt>
                <c:pt idx="7256">
                  <c:v>29.999999999999979</c:v>
                </c:pt>
                <c:pt idx="7257">
                  <c:v>28.000000000000021</c:v>
                </c:pt>
                <c:pt idx="7258">
                  <c:v>29.999999999999979</c:v>
                </c:pt>
                <c:pt idx="7259">
                  <c:v>31.00000000000005</c:v>
                </c:pt>
                <c:pt idx="7260">
                  <c:v>32.000000000000028</c:v>
                </c:pt>
                <c:pt idx="7261">
                  <c:v>33.000000000000007</c:v>
                </c:pt>
                <c:pt idx="7262">
                  <c:v>31.00000000000005</c:v>
                </c:pt>
                <c:pt idx="7263">
                  <c:v>32.000000000000028</c:v>
                </c:pt>
                <c:pt idx="7264">
                  <c:v>32.000000000000028</c:v>
                </c:pt>
                <c:pt idx="7265">
                  <c:v>31.00000000000005</c:v>
                </c:pt>
                <c:pt idx="7266">
                  <c:v>33.000000000000007</c:v>
                </c:pt>
                <c:pt idx="7267">
                  <c:v>34.999999999999957</c:v>
                </c:pt>
                <c:pt idx="7268">
                  <c:v>30.999999999999961</c:v>
                </c:pt>
                <c:pt idx="7269">
                  <c:v>32.000000000000028</c:v>
                </c:pt>
                <c:pt idx="7270">
                  <c:v>33.000000000000007</c:v>
                </c:pt>
                <c:pt idx="7271">
                  <c:v>29</c:v>
                </c:pt>
                <c:pt idx="7272">
                  <c:v>33.000000000000007</c:v>
                </c:pt>
                <c:pt idx="7273">
                  <c:v>33.000000000000007</c:v>
                </c:pt>
                <c:pt idx="7274">
                  <c:v>32.000000000000028</c:v>
                </c:pt>
                <c:pt idx="7275">
                  <c:v>36.000000000000028</c:v>
                </c:pt>
                <c:pt idx="7276">
                  <c:v>38.999999999999972</c:v>
                </c:pt>
                <c:pt idx="7277">
                  <c:v>37.999999999999993</c:v>
                </c:pt>
                <c:pt idx="7278">
                  <c:v>37.999999999999993</c:v>
                </c:pt>
                <c:pt idx="7279">
                  <c:v>35.999999999999943</c:v>
                </c:pt>
                <c:pt idx="7280">
                  <c:v>38.000000000000043</c:v>
                </c:pt>
                <c:pt idx="7281">
                  <c:v>37.999999999999993</c:v>
                </c:pt>
                <c:pt idx="7282">
                  <c:v>36.000000000000028</c:v>
                </c:pt>
                <c:pt idx="7283">
                  <c:v>38.000000000000078</c:v>
                </c:pt>
                <c:pt idx="7284">
                  <c:v>36.000000000000028</c:v>
                </c:pt>
                <c:pt idx="7285">
                  <c:v>34.999999999999957</c:v>
                </c:pt>
                <c:pt idx="7286">
                  <c:v>35.000000000000057</c:v>
                </c:pt>
                <c:pt idx="7287">
                  <c:v>33.999999999999993</c:v>
                </c:pt>
                <c:pt idx="7288">
                  <c:v>33.000000000000007</c:v>
                </c:pt>
                <c:pt idx="7289">
                  <c:v>31.00000000000005</c:v>
                </c:pt>
                <c:pt idx="7290">
                  <c:v>29</c:v>
                </c:pt>
                <c:pt idx="7291">
                  <c:v>31.99999999999994</c:v>
                </c:pt>
                <c:pt idx="7292">
                  <c:v>31.00000000000005</c:v>
                </c:pt>
                <c:pt idx="7293">
                  <c:v>29.999999999999979</c:v>
                </c:pt>
                <c:pt idx="7294">
                  <c:v>33.999999999999993</c:v>
                </c:pt>
                <c:pt idx="7295">
                  <c:v>32.000000000000028</c:v>
                </c:pt>
                <c:pt idx="7296">
                  <c:v>31.00000000000005</c:v>
                </c:pt>
                <c:pt idx="7297">
                  <c:v>30.999999999999961</c:v>
                </c:pt>
                <c:pt idx="7298">
                  <c:v>33.000000000000007</c:v>
                </c:pt>
                <c:pt idx="7302">
                  <c:v>33.000000000000007</c:v>
                </c:pt>
                <c:pt idx="7303">
                  <c:v>32.000000000000028</c:v>
                </c:pt>
                <c:pt idx="7306">
                  <c:v>31.00000000000005</c:v>
                </c:pt>
                <c:pt idx="7307">
                  <c:v>29.999999999999979</c:v>
                </c:pt>
                <c:pt idx="7308">
                  <c:v>33.000000000000007</c:v>
                </c:pt>
                <c:pt idx="7309">
                  <c:v>35.000000000000057</c:v>
                </c:pt>
                <c:pt idx="7310">
                  <c:v>36.000000000000028</c:v>
                </c:pt>
                <c:pt idx="7311">
                  <c:v>36.000000000000028</c:v>
                </c:pt>
                <c:pt idx="7312">
                  <c:v>37.999999999999993</c:v>
                </c:pt>
                <c:pt idx="7313">
                  <c:v>41.000000000000007</c:v>
                </c:pt>
                <c:pt idx="7314">
                  <c:v>37.000000000000007</c:v>
                </c:pt>
                <c:pt idx="7315">
                  <c:v>35.999999999999943</c:v>
                </c:pt>
                <c:pt idx="7316">
                  <c:v>36.999999999999957</c:v>
                </c:pt>
                <c:pt idx="7317">
                  <c:v>35.999999999999993</c:v>
                </c:pt>
                <c:pt idx="7318">
                  <c:v>38.000000000000043</c:v>
                </c:pt>
                <c:pt idx="7319">
                  <c:v>37.000000000000007</c:v>
                </c:pt>
                <c:pt idx="7320">
                  <c:v>40.999999999999972</c:v>
                </c:pt>
                <c:pt idx="7321">
                  <c:v>36.000000000000028</c:v>
                </c:pt>
                <c:pt idx="7322">
                  <c:v>41.99999999999995</c:v>
                </c:pt>
                <c:pt idx="7323">
                  <c:v>40.000000000000043</c:v>
                </c:pt>
                <c:pt idx="7324">
                  <c:v>40.000000000000043</c:v>
                </c:pt>
                <c:pt idx="7325">
                  <c:v>38.999999999999972</c:v>
                </c:pt>
                <c:pt idx="7326">
                  <c:v>41.000000000000007</c:v>
                </c:pt>
                <c:pt idx="7327">
                  <c:v>38.999999999999972</c:v>
                </c:pt>
                <c:pt idx="7328">
                  <c:v>38.999999999999972</c:v>
                </c:pt>
                <c:pt idx="7329">
                  <c:v>36.000000000000028</c:v>
                </c:pt>
                <c:pt idx="7330">
                  <c:v>38.000000000000043</c:v>
                </c:pt>
                <c:pt idx="7331">
                  <c:v>40.000000000000043</c:v>
                </c:pt>
                <c:pt idx="7332">
                  <c:v>37.000000000000007</c:v>
                </c:pt>
                <c:pt idx="7333">
                  <c:v>35.000000000000007</c:v>
                </c:pt>
                <c:pt idx="7334">
                  <c:v>39.000000000000007</c:v>
                </c:pt>
                <c:pt idx="7335">
                  <c:v>41.99999999999995</c:v>
                </c:pt>
                <c:pt idx="7336">
                  <c:v>41.000000000000007</c:v>
                </c:pt>
                <c:pt idx="7337">
                  <c:v>41.000000000000007</c:v>
                </c:pt>
                <c:pt idx="7338">
                  <c:v>39.000000000000007</c:v>
                </c:pt>
                <c:pt idx="7339">
                  <c:v>39.999999999999993</c:v>
                </c:pt>
                <c:pt idx="7340">
                  <c:v>38.999999999999972</c:v>
                </c:pt>
                <c:pt idx="7341">
                  <c:v>39.000000000000057</c:v>
                </c:pt>
                <c:pt idx="7342">
                  <c:v>41.999999999999993</c:v>
                </c:pt>
                <c:pt idx="7343">
                  <c:v>43.000000000000007</c:v>
                </c:pt>
                <c:pt idx="7344">
                  <c:v>43.99999999999995</c:v>
                </c:pt>
                <c:pt idx="7345">
                  <c:v>46</c:v>
                </c:pt>
                <c:pt idx="7346">
                  <c:v>46</c:v>
                </c:pt>
                <c:pt idx="7347">
                  <c:v>43.000000000000057</c:v>
                </c:pt>
                <c:pt idx="7348">
                  <c:v>43.000000000000007</c:v>
                </c:pt>
                <c:pt idx="7349">
                  <c:v>52</c:v>
                </c:pt>
                <c:pt idx="7350">
                  <c:v>53.000000000000028</c:v>
                </c:pt>
                <c:pt idx="7351">
                  <c:v>54</c:v>
                </c:pt>
                <c:pt idx="7352">
                  <c:v>63.999999999999972</c:v>
                </c:pt>
                <c:pt idx="7353">
                  <c:v>74.000000000000028</c:v>
                </c:pt>
                <c:pt idx="7355">
                  <c:v>65.999999999999972</c:v>
                </c:pt>
                <c:pt idx="7356">
                  <c:v>60.999999999999993</c:v>
                </c:pt>
                <c:pt idx="7357">
                  <c:v>67.999999999999972</c:v>
                </c:pt>
                <c:pt idx="7358">
                  <c:v>71</c:v>
                </c:pt>
                <c:pt idx="7359">
                  <c:v>71.999999999999972</c:v>
                </c:pt>
                <c:pt idx="7360">
                  <c:v>71</c:v>
                </c:pt>
                <c:pt idx="7361">
                  <c:v>66.000000000000014</c:v>
                </c:pt>
                <c:pt idx="7362">
                  <c:v>62.000000000000007</c:v>
                </c:pt>
                <c:pt idx="7366">
                  <c:v>57.999999999999957</c:v>
                </c:pt>
                <c:pt idx="7367">
                  <c:v>60.000000000000007</c:v>
                </c:pt>
                <c:pt idx="7368">
                  <c:v>57.999999999999957</c:v>
                </c:pt>
                <c:pt idx="7369">
                  <c:v>54.999999999999993</c:v>
                </c:pt>
                <c:pt idx="7370">
                  <c:v>56.00000000000005</c:v>
                </c:pt>
                <c:pt idx="7371">
                  <c:v>50</c:v>
                </c:pt>
                <c:pt idx="7372">
                  <c:v>51.000000000000071</c:v>
                </c:pt>
                <c:pt idx="7373">
                  <c:v>51.000000000000071</c:v>
                </c:pt>
                <c:pt idx="7374">
                  <c:v>49.000000000000021</c:v>
                </c:pt>
                <c:pt idx="7375">
                  <c:v>50.000000000000043</c:v>
                </c:pt>
                <c:pt idx="7376">
                  <c:v>51.999999999999957</c:v>
                </c:pt>
                <c:pt idx="7377">
                  <c:v>50</c:v>
                </c:pt>
                <c:pt idx="7378">
                  <c:v>51.999999999999957</c:v>
                </c:pt>
                <c:pt idx="7379">
                  <c:v>52.999999999999979</c:v>
                </c:pt>
                <c:pt idx="7380">
                  <c:v>55.999999999999957</c:v>
                </c:pt>
                <c:pt idx="7381">
                  <c:v>56.000000000000007</c:v>
                </c:pt>
                <c:pt idx="7382">
                  <c:v>52.999999999999943</c:v>
                </c:pt>
                <c:pt idx="7383">
                  <c:v>54</c:v>
                </c:pt>
                <c:pt idx="7384">
                  <c:v>52.000000000000043</c:v>
                </c:pt>
                <c:pt idx="7385">
                  <c:v>50</c:v>
                </c:pt>
                <c:pt idx="7386">
                  <c:v>51.000000000000071</c:v>
                </c:pt>
                <c:pt idx="7387">
                  <c:v>53.000000000000028</c:v>
                </c:pt>
                <c:pt idx="7390">
                  <c:v>48.000000000000043</c:v>
                </c:pt>
                <c:pt idx="7391">
                  <c:v>46</c:v>
                </c:pt>
                <c:pt idx="7393">
                  <c:v>44.000000000000043</c:v>
                </c:pt>
                <c:pt idx="7394">
                  <c:v>45.000000000000007</c:v>
                </c:pt>
                <c:pt idx="7395">
                  <c:v>46</c:v>
                </c:pt>
                <c:pt idx="7396">
                  <c:v>45.000000000000007</c:v>
                </c:pt>
                <c:pt idx="7397">
                  <c:v>54</c:v>
                </c:pt>
                <c:pt idx="7398">
                  <c:v>56.999999999999943</c:v>
                </c:pt>
                <c:pt idx="7399">
                  <c:v>58.000000000000007</c:v>
                </c:pt>
                <c:pt idx="7400">
                  <c:v>58.000000000000007</c:v>
                </c:pt>
                <c:pt idx="7401">
                  <c:v>54.999999999999993</c:v>
                </c:pt>
                <c:pt idx="7402">
                  <c:v>54.999999999999993</c:v>
                </c:pt>
                <c:pt idx="7403">
                  <c:v>53.000000000000028</c:v>
                </c:pt>
                <c:pt idx="7404">
                  <c:v>58.000000000000007</c:v>
                </c:pt>
                <c:pt idx="7405">
                  <c:v>58.000000000000007</c:v>
                </c:pt>
                <c:pt idx="7406">
                  <c:v>54</c:v>
                </c:pt>
                <c:pt idx="7407">
                  <c:v>57.000000000000028</c:v>
                </c:pt>
                <c:pt idx="7408">
                  <c:v>56.00000000000005</c:v>
                </c:pt>
                <c:pt idx="7409">
                  <c:v>57.000000000000028</c:v>
                </c:pt>
                <c:pt idx="7410">
                  <c:v>58.000000000000007</c:v>
                </c:pt>
                <c:pt idx="7411">
                  <c:v>55.999999999999957</c:v>
                </c:pt>
                <c:pt idx="7412">
                  <c:v>54.999999999999993</c:v>
                </c:pt>
                <c:pt idx="7413">
                  <c:v>54.999999999999993</c:v>
                </c:pt>
                <c:pt idx="7414">
                  <c:v>56.999999999999943</c:v>
                </c:pt>
                <c:pt idx="7415">
                  <c:v>60.000000000000057</c:v>
                </c:pt>
                <c:pt idx="7416">
                  <c:v>56.999999999999943</c:v>
                </c:pt>
                <c:pt idx="7417">
                  <c:v>54.999999999999993</c:v>
                </c:pt>
                <c:pt idx="7418">
                  <c:v>57.999999999999908</c:v>
                </c:pt>
                <c:pt idx="7419">
                  <c:v>67</c:v>
                </c:pt>
                <c:pt idx="7420">
                  <c:v>66.000000000000014</c:v>
                </c:pt>
                <c:pt idx="7421">
                  <c:v>67.999999999999972</c:v>
                </c:pt>
                <c:pt idx="7422">
                  <c:v>66.000000000000014</c:v>
                </c:pt>
                <c:pt idx="7423">
                  <c:v>66.000000000000014</c:v>
                </c:pt>
                <c:pt idx="7425">
                  <c:v>69.000000000000043</c:v>
                </c:pt>
                <c:pt idx="7426">
                  <c:v>65.999999999999929</c:v>
                </c:pt>
                <c:pt idx="7427">
                  <c:v>67</c:v>
                </c:pt>
                <c:pt idx="7428">
                  <c:v>64.000000000000057</c:v>
                </c:pt>
                <c:pt idx="7429">
                  <c:v>67.999999999999972</c:v>
                </c:pt>
                <c:pt idx="7430">
                  <c:v>68.000000000000057</c:v>
                </c:pt>
                <c:pt idx="7431">
                  <c:v>68.000000000000057</c:v>
                </c:pt>
                <c:pt idx="7432">
                  <c:v>67.999999999999972</c:v>
                </c:pt>
                <c:pt idx="7433">
                  <c:v>70.000000000000014</c:v>
                </c:pt>
                <c:pt idx="7434">
                  <c:v>78.000000000000028</c:v>
                </c:pt>
                <c:pt idx="7435">
                  <c:v>68.999999999999943</c:v>
                </c:pt>
                <c:pt idx="7436">
                  <c:v>66.000000000000014</c:v>
                </c:pt>
                <c:pt idx="7437">
                  <c:v>64.999999999999943</c:v>
                </c:pt>
                <c:pt idx="7438">
                  <c:v>64.999999999999943</c:v>
                </c:pt>
                <c:pt idx="7439">
                  <c:v>63.999999999999972</c:v>
                </c:pt>
                <c:pt idx="7440">
                  <c:v>68.999999999999943</c:v>
                </c:pt>
                <c:pt idx="7441">
                  <c:v>65.999999999999929</c:v>
                </c:pt>
                <c:pt idx="7442">
                  <c:v>67.999999999999972</c:v>
                </c:pt>
                <c:pt idx="7443">
                  <c:v>64.999999999999943</c:v>
                </c:pt>
                <c:pt idx="7444">
                  <c:v>62.000000000000007</c:v>
                </c:pt>
                <c:pt idx="7445">
                  <c:v>67</c:v>
                </c:pt>
                <c:pt idx="7446">
                  <c:v>67</c:v>
                </c:pt>
                <c:pt idx="7447">
                  <c:v>69.000000000000043</c:v>
                </c:pt>
                <c:pt idx="7448">
                  <c:v>67</c:v>
                </c:pt>
                <c:pt idx="7449">
                  <c:v>64.000000000000057</c:v>
                </c:pt>
                <c:pt idx="7450">
                  <c:v>66.000000000000014</c:v>
                </c:pt>
                <c:pt idx="7451">
                  <c:v>60.999999999999943</c:v>
                </c:pt>
                <c:pt idx="7452">
                  <c:v>62.999999999999993</c:v>
                </c:pt>
                <c:pt idx="7453">
                  <c:v>66.000000000000014</c:v>
                </c:pt>
                <c:pt idx="7454">
                  <c:v>62.999999999999993</c:v>
                </c:pt>
                <c:pt idx="7455">
                  <c:v>62.000000000000007</c:v>
                </c:pt>
                <c:pt idx="7456">
                  <c:v>67</c:v>
                </c:pt>
                <c:pt idx="7457">
                  <c:v>66.000000000000014</c:v>
                </c:pt>
                <c:pt idx="7458">
                  <c:v>66.000000000000014</c:v>
                </c:pt>
                <c:pt idx="7459">
                  <c:v>64.000000000000057</c:v>
                </c:pt>
                <c:pt idx="7460">
                  <c:v>63.999999999999972</c:v>
                </c:pt>
                <c:pt idx="7461">
                  <c:v>64.000000000000057</c:v>
                </c:pt>
                <c:pt idx="7462">
                  <c:v>63.000000000000078</c:v>
                </c:pt>
                <c:pt idx="7463">
                  <c:v>63.999999999999972</c:v>
                </c:pt>
                <c:pt idx="7464">
                  <c:v>63.999999999999972</c:v>
                </c:pt>
                <c:pt idx="7465">
                  <c:v>62.999999999999993</c:v>
                </c:pt>
                <c:pt idx="7466">
                  <c:v>63.999999999999972</c:v>
                </c:pt>
                <c:pt idx="7467">
                  <c:v>67</c:v>
                </c:pt>
                <c:pt idx="7469">
                  <c:v>67</c:v>
                </c:pt>
                <c:pt idx="7470">
                  <c:v>69.000000000000043</c:v>
                </c:pt>
                <c:pt idx="7471">
                  <c:v>67</c:v>
                </c:pt>
                <c:pt idx="7472">
                  <c:v>69.000000000000043</c:v>
                </c:pt>
                <c:pt idx="7473">
                  <c:v>67</c:v>
                </c:pt>
                <c:pt idx="7474">
                  <c:v>68.999999999999943</c:v>
                </c:pt>
                <c:pt idx="7475">
                  <c:v>73.000000000000043</c:v>
                </c:pt>
                <c:pt idx="7476">
                  <c:v>70.000000000000014</c:v>
                </c:pt>
                <c:pt idx="7477">
                  <c:v>72.999999999999957</c:v>
                </c:pt>
                <c:pt idx="7478">
                  <c:v>71</c:v>
                </c:pt>
                <c:pt idx="7479">
                  <c:v>71</c:v>
                </c:pt>
                <c:pt idx="7480">
                  <c:v>71.999999999999972</c:v>
                </c:pt>
                <c:pt idx="7481">
                  <c:v>70.000000000000014</c:v>
                </c:pt>
                <c:pt idx="7482">
                  <c:v>67.999999999999972</c:v>
                </c:pt>
                <c:pt idx="7483">
                  <c:v>75</c:v>
                </c:pt>
                <c:pt idx="7484">
                  <c:v>72.000000000000057</c:v>
                </c:pt>
                <c:pt idx="7485">
                  <c:v>82.000000000000028</c:v>
                </c:pt>
                <c:pt idx="7486">
                  <c:v>77.000000000000043</c:v>
                </c:pt>
                <c:pt idx="7487">
                  <c:v>74.000000000000028</c:v>
                </c:pt>
                <c:pt idx="7488">
                  <c:v>73.999999999999929</c:v>
                </c:pt>
                <c:pt idx="7489">
                  <c:v>79.999999999999986</c:v>
                </c:pt>
                <c:pt idx="7490">
                  <c:v>86.000000000000028</c:v>
                </c:pt>
                <c:pt idx="7491">
                  <c:v>84.000000000000071</c:v>
                </c:pt>
                <c:pt idx="7492">
                  <c:v>90.000000000000028</c:v>
                </c:pt>
                <c:pt idx="7493">
                  <c:v>83.999999999999986</c:v>
                </c:pt>
                <c:pt idx="7494">
                  <c:v>79.999999999999986</c:v>
                </c:pt>
                <c:pt idx="7495">
                  <c:v>79</c:v>
                </c:pt>
                <c:pt idx="7496">
                  <c:v>78.000000000000028</c:v>
                </c:pt>
                <c:pt idx="7497">
                  <c:v>76.999999999999957</c:v>
                </c:pt>
                <c:pt idx="7498">
                  <c:v>77.999999999999943</c:v>
                </c:pt>
                <c:pt idx="7499">
                  <c:v>88.999999999999972</c:v>
                </c:pt>
                <c:pt idx="7500">
                  <c:v>98</c:v>
                </c:pt>
                <c:pt idx="7501">
                  <c:v>94.000000000000043</c:v>
                </c:pt>
                <c:pt idx="7502">
                  <c:v>88.000000000000085</c:v>
                </c:pt>
                <c:pt idx="7503">
                  <c:v>95.000000000000014</c:v>
                </c:pt>
                <c:pt idx="7504">
                  <c:v>90.999999999999972</c:v>
                </c:pt>
                <c:pt idx="7505">
                  <c:v>93.999999999999943</c:v>
                </c:pt>
                <c:pt idx="7506">
                  <c:v>94</c:v>
                </c:pt>
                <c:pt idx="7507">
                  <c:v>93.000000000000014</c:v>
                </c:pt>
                <c:pt idx="7508">
                  <c:v>103</c:v>
                </c:pt>
                <c:pt idx="7509">
                  <c:v>96</c:v>
                </c:pt>
                <c:pt idx="7510">
                  <c:v>92.000000000000085</c:v>
                </c:pt>
                <c:pt idx="7511">
                  <c:v>87.000000000000014</c:v>
                </c:pt>
                <c:pt idx="7512">
                  <c:v>85.000000000000057</c:v>
                </c:pt>
                <c:pt idx="7513">
                  <c:v>89.000000000000057</c:v>
                </c:pt>
                <c:pt idx="7514">
                  <c:v>89.000000000000057</c:v>
                </c:pt>
                <c:pt idx="7515">
                  <c:v>90.000000000000028</c:v>
                </c:pt>
                <c:pt idx="7516">
                  <c:v>99.000000000000028</c:v>
                </c:pt>
                <c:pt idx="7517">
                  <c:v>104</c:v>
                </c:pt>
                <c:pt idx="7518">
                  <c:v>117</c:v>
                </c:pt>
                <c:pt idx="7519">
                  <c:v>123</c:v>
                </c:pt>
                <c:pt idx="7521">
                  <c:v>141</c:v>
                </c:pt>
                <c:pt idx="7522">
                  <c:v>165</c:v>
                </c:pt>
                <c:pt idx="7523">
                  <c:v>173</c:v>
                </c:pt>
                <c:pt idx="7524">
                  <c:v>166.99999999999989</c:v>
                </c:pt>
                <c:pt idx="7525">
                  <c:v>156.99999999999989</c:v>
                </c:pt>
                <c:pt idx="7526">
                  <c:v>150</c:v>
                </c:pt>
                <c:pt idx="7527">
                  <c:v>151</c:v>
                </c:pt>
                <c:pt idx="7528">
                  <c:v>147</c:v>
                </c:pt>
                <c:pt idx="7529">
                  <c:v>135.99999999999989</c:v>
                </c:pt>
                <c:pt idx="7530">
                  <c:v>145</c:v>
                </c:pt>
                <c:pt idx="7531">
                  <c:v>144</c:v>
                </c:pt>
                <c:pt idx="7532">
                  <c:v>153</c:v>
                </c:pt>
                <c:pt idx="7533">
                  <c:v>146</c:v>
                </c:pt>
                <c:pt idx="7534">
                  <c:v>151</c:v>
                </c:pt>
                <c:pt idx="7535">
                  <c:v>151</c:v>
                </c:pt>
                <c:pt idx="7536">
                  <c:v>151</c:v>
                </c:pt>
                <c:pt idx="7537">
                  <c:v>155</c:v>
                </c:pt>
                <c:pt idx="7538">
                  <c:v>159</c:v>
                </c:pt>
                <c:pt idx="7539">
                  <c:v>158</c:v>
                </c:pt>
                <c:pt idx="7540">
                  <c:v>155</c:v>
                </c:pt>
                <c:pt idx="7541">
                  <c:v>161</c:v>
                </c:pt>
                <c:pt idx="7542">
                  <c:v>160</c:v>
                </c:pt>
                <c:pt idx="7543">
                  <c:v>162.99999999999989</c:v>
                </c:pt>
                <c:pt idx="7544">
                  <c:v>166</c:v>
                </c:pt>
                <c:pt idx="7545">
                  <c:v>166</c:v>
                </c:pt>
                <c:pt idx="7546">
                  <c:v>168.00000000000011</c:v>
                </c:pt>
                <c:pt idx="7547">
                  <c:v>173</c:v>
                </c:pt>
                <c:pt idx="7548">
                  <c:v>169</c:v>
                </c:pt>
                <c:pt idx="7549">
                  <c:v>170</c:v>
                </c:pt>
                <c:pt idx="7550">
                  <c:v>180</c:v>
                </c:pt>
                <c:pt idx="7551">
                  <c:v>175</c:v>
                </c:pt>
                <c:pt idx="7552">
                  <c:v>190</c:v>
                </c:pt>
                <c:pt idx="7553">
                  <c:v>200</c:v>
                </c:pt>
                <c:pt idx="7554">
                  <c:v>222</c:v>
                </c:pt>
                <c:pt idx="7555">
                  <c:v>222</c:v>
                </c:pt>
                <c:pt idx="7556">
                  <c:v>227</c:v>
                </c:pt>
                <c:pt idx="7557">
                  <c:v>234</c:v>
                </c:pt>
                <c:pt idx="7558">
                  <c:v>226.00000000000011</c:v>
                </c:pt>
                <c:pt idx="7559">
                  <c:v>234</c:v>
                </c:pt>
                <c:pt idx="7560">
                  <c:v>233</c:v>
                </c:pt>
                <c:pt idx="7564">
                  <c:v>232</c:v>
                </c:pt>
                <c:pt idx="7565">
                  <c:v>230</c:v>
                </c:pt>
                <c:pt idx="7566">
                  <c:v>230</c:v>
                </c:pt>
                <c:pt idx="7568">
                  <c:v>227.00000000000011</c:v>
                </c:pt>
                <c:pt idx="7569">
                  <c:v>218</c:v>
                </c:pt>
                <c:pt idx="7571">
                  <c:v>218.99999999999989</c:v>
                </c:pt>
                <c:pt idx="7572">
                  <c:v>209</c:v>
                </c:pt>
                <c:pt idx="7573">
                  <c:v>215</c:v>
                </c:pt>
                <c:pt idx="7574">
                  <c:v>236</c:v>
                </c:pt>
                <c:pt idx="7575">
                  <c:v>248</c:v>
                </c:pt>
                <c:pt idx="7576">
                  <c:v>239.00000000000011</c:v>
                </c:pt>
                <c:pt idx="7577">
                  <c:v>245.99999999999989</c:v>
                </c:pt>
                <c:pt idx="7578">
                  <c:v>256</c:v>
                </c:pt>
                <c:pt idx="7579">
                  <c:v>250</c:v>
                </c:pt>
                <c:pt idx="7580">
                  <c:v>269.00000000000011</c:v>
                </c:pt>
                <c:pt idx="7581">
                  <c:v>281.99999999999989</c:v>
                </c:pt>
                <c:pt idx="7582">
                  <c:v>277.00000000000011</c:v>
                </c:pt>
                <c:pt idx="7583">
                  <c:v>299</c:v>
                </c:pt>
                <c:pt idx="7584">
                  <c:v>296.00000000000011</c:v>
                </c:pt>
                <c:pt idx="7585">
                  <c:v>277.99999999999989</c:v>
                </c:pt>
                <c:pt idx="7586">
                  <c:v>268.99999999999989</c:v>
                </c:pt>
                <c:pt idx="7587">
                  <c:v>260</c:v>
                </c:pt>
                <c:pt idx="7588">
                  <c:v>250</c:v>
                </c:pt>
                <c:pt idx="7589">
                  <c:v>256</c:v>
                </c:pt>
                <c:pt idx="7590">
                  <c:v>250</c:v>
                </c:pt>
                <c:pt idx="7591">
                  <c:v>242</c:v>
                </c:pt>
                <c:pt idx="7592">
                  <c:v>232</c:v>
                </c:pt>
                <c:pt idx="7593">
                  <c:v>240</c:v>
                </c:pt>
                <c:pt idx="7594">
                  <c:v>234</c:v>
                </c:pt>
                <c:pt idx="7595">
                  <c:v>231.00000000000011</c:v>
                </c:pt>
                <c:pt idx="7596">
                  <c:v>237</c:v>
                </c:pt>
                <c:pt idx="7597">
                  <c:v>268</c:v>
                </c:pt>
                <c:pt idx="7598">
                  <c:v>276</c:v>
                </c:pt>
                <c:pt idx="7599">
                  <c:v>293</c:v>
                </c:pt>
                <c:pt idx="7600">
                  <c:v>299</c:v>
                </c:pt>
                <c:pt idx="7601">
                  <c:v>297.99999999999989</c:v>
                </c:pt>
                <c:pt idx="7602">
                  <c:v>286.99999999999989</c:v>
                </c:pt>
                <c:pt idx="7603">
                  <c:v>263</c:v>
                </c:pt>
                <c:pt idx="7604">
                  <c:v>241.00000000000011</c:v>
                </c:pt>
                <c:pt idx="7605">
                  <c:v>255</c:v>
                </c:pt>
                <c:pt idx="7606">
                  <c:v>242</c:v>
                </c:pt>
                <c:pt idx="7607">
                  <c:v>252</c:v>
                </c:pt>
                <c:pt idx="7608">
                  <c:v>252.00000000000011</c:v>
                </c:pt>
                <c:pt idx="7610">
                  <c:v>271</c:v>
                </c:pt>
                <c:pt idx="7611">
                  <c:v>273</c:v>
                </c:pt>
                <c:pt idx="7612">
                  <c:v>273</c:v>
                </c:pt>
                <c:pt idx="7613">
                  <c:v>320.99999999999989</c:v>
                </c:pt>
                <c:pt idx="7614">
                  <c:v>316</c:v>
                </c:pt>
                <c:pt idx="7615">
                  <c:v>311</c:v>
                </c:pt>
                <c:pt idx="7616">
                  <c:v>305</c:v>
                </c:pt>
                <c:pt idx="7617">
                  <c:v>307</c:v>
                </c:pt>
                <c:pt idx="7618">
                  <c:v>301</c:v>
                </c:pt>
                <c:pt idx="7619">
                  <c:v>297.99999999999989</c:v>
                </c:pt>
                <c:pt idx="7620">
                  <c:v>290</c:v>
                </c:pt>
                <c:pt idx="7621">
                  <c:v>281.00000000000011</c:v>
                </c:pt>
                <c:pt idx="7622">
                  <c:v>282.99999999999989</c:v>
                </c:pt>
                <c:pt idx="7623">
                  <c:v>277.00000000000011</c:v>
                </c:pt>
                <c:pt idx="7624">
                  <c:v>266</c:v>
                </c:pt>
                <c:pt idx="7625">
                  <c:v>260</c:v>
                </c:pt>
                <c:pt idx="7627">
                  <c:v>258.00000000000011</c:v>
                </c:pt>
                <c:pt idx="7628">
                  <c:v>260</c:v>
                </c:pt>
                <c:pt idx="7629">
                  <c:v>275</c:v>
                </c:pt>
                <c:pt idx="7630">
                  <c:v>277.00000000000011</c:v>
                </c:pt>
                <c:pt idx="7631">
                  <c:v>277</c:v>
                </c:pt>
                <c:pt idx="7632">
                  <c:v>271</c:v>
                </c:pt>
                <c:pt idx="7633">
                  <c:v>253</c:v>
                </c:pt>
                <c:pt idx="7634">
                  <c:v>243</c:v>
                </c:pt>
                <c:pt idx="7635">
                  <c:v>247</c:v>
                </c:pt>
                <c:pt idx="7636">
                  <c:v>249</c:v>
                </c:pt>
                <c:pt idx="7637">
                  <c:v>240</c:v>
                </c:pt>
                <c:pt idx="7640">
                  <c:v>238</c:v>
                </c:pt>
                <c:pt idx="7641">
                  <c:v>237</c:v>
                </c:pt>
                <c:pt idx="7642">
                  <c:v>232</c:v>
                </c:pt>
                <c:pt idx="7645">
                  <c:v>234</c:v>
                </c:pt>
                <c:pt idx="7646">
                  <c:v>229.00000000000011</c:v>
                </c:pt>
                <c:pt idx="7647">
                  <c:v>215</c:v>
                </c:pt>
                <c:pt idx="7648">
                  <c:v>214.99999999999989</c:v>
                </c:pt>
                <c:pt idx="7649">
                  <c:v>219</c:v>
                </c:pt>
                <c:pt idx="7650">
                  <c:v>219</c:v>
                </c:pt>
                <c:pt idx="7651">
                  <c:v>215</c:v>
                </c:pt>
                <c:pt idx="7652">
                  <c:v>218</c:v>
                </c:pt>
                <c:pt idx="7654">
                  <c:v>214.99999999999989</c:v>
                </c:pt>
                <c:pt idx="7655">
                  <c:v>205</c:v>
                </c:pt>
                <c:pt idx="7656">
                  <c:v>201</c:v>
                </c:pt>
                <c:pt idx="7657">
                  <c:v>194</c:v>
                </c:pt>
                <c:pt idx="7658">
                  <c:v>169</c:v>
                </c:pt>
                <c:pt idx="7659">
                  <c:v>170</c:v>
                </c:pt>
                <c:pt idx="7660">
                  <c:v>174</c:v>
                </c:pt>
                <c:pt idx="7661">
                  <c:v>185</c:v>
                </c:pt>
                <c:pt idx="7662">
                  <c:v>192</c:v>
                </c:pt>
                <c:pt idx="7663">
                  <c:v>193</c:v>
                </c:pt>
                <c:pt idx="7664">
                  <c:v>182</c:v>
                </c:pt>
                <c:pt idx="7665">
                  <c:v>174</c:v>
                </c:pt>
                <c:pt idx="7666">
                  <c:v>170</c:v>
                </c:pt>
                <c:pt idx="7667">
                  <c:v>174.99999999999989</c:v>
                </c:pt>
                <c:pt idx="7668">
                  <c:v>181</c:v>
                </c:pt>
                <c:pt idx="7669">
                  <c:v>175</c:v>
                </c:pt>
                <c:pt idx="7670">
                  <c:v>179</c:v>
                </c:pt>
                <c:pt idx="7671">
                  <c:v>182</c:v>
                </c:pt>
                <c:pt idx="7672">
                  <c:v>190</c:v>
                </c:pt>
                <c:pt idx="7673">
                  <c:v>195</c:v>
                </c:pt>
                <c:pt idx="7674">
                  <c:v>193</c:v>
                </c:pt>
                <c:pt idx="7675">
                  <c:v>188</c:v>
                </c:pt>
                <c:pt idx="7676">
                  <c:v>193.00000000000011</c:v>
                </c:pt>
                <c:pt idx="7677">
                  <c:v>201</c:v>
                </c:pt>
                <c:pt idx="7678">
                  <c:v>200</c:v>
                </c:pt>
                <c:pt idx="7680">
                  <c:v>195</c:v>
                </c:pt>
                <c:pt idx="7681">
                  <c:v>190</c:v>
                </c:pt>
                <c:pt idx="7682">
                  <c:v>188</c:v>
                </c:pt>
                <c:pt idx="7683">
                  <c:v>183</c:v>
                </c:pt>
                <c:pt idx="7684">
                  <c:v>176</c:v>
                </c:pt>
                <c:pt idx="7685">
                  <c:v>174.99999999999989</c:v>
                </c:pt>
                <c:pt idx="7686">
                  <c:v>179</c:v>
                </c:pt>
                <c:pt idx="7687">
                  <c:v>184</c:v>
                </c:pt>
                <c:pt idx="7688">
                  <c:v>176.99999999999989</c:v>
                </c:pt>
                <c:pt idx="7689">
                  <c:v>185.99999999999989</c:v>
                </c:pt>
                <c:pt idx="7690">
                  <c:v>193</c:v>
                </c:pt>
                <c:pt idx="7691">
                  <c:v>192</c:v>
                </c:pt>
                <c:pt idx="7692">
                  <c:v>181</c:v>
                </c:pt>
                <c:pt idx="7693">
                  <c:v>184</c:v>
                </c:pt>
                <c:pt idx="7694">
                  <c:v>181</c:v>
                </c:pt>
                <c:pt idx="7695">
                  <c:v>175</c:v>
                </c:pt>
                <c:pt idx="7696">
                  <c:v>174.99999999999989</c:v>
                </c:pt>
                <c:pt idx="7697">
                  <c:v>161</c:v>
                </c:pt>
                <c:pt idx="7698">
                  <c:v>162</c:v>
                </c:pt>
                <c:pt idx="7699">
                  <c:v>159</c:v>
                </c:pt>
                <c:pt idx="7700">
                  <c:v>161</c:v>
                </c:pt>
                <c:pt idx="7701">
                  <c:v>175</c:v>
                </c:pt>
                <c:pt idx="7702">
                  <c:v>176</c:v>
                </c:pt>
                <c:pt idx="7703">
                  <c:v>174.99999999999989</c:v>
                </c:pt>
                <c:pt idx="7704">
                  <c:v>177</c:v>
                </c:pt>
                <c:pt idx="7705">
                  <c:v>172.99999999999989</c:v>
                </c:pt>
                <c:pt idx="7706">
                  <c:v>171</c:v>
                </c:pt>
                <c:pt idx="7707">
                  <c:v>162</c:v>
                </c:pt>
                <c:pt idx="7708">
                  <c:v>163</c:v>
                </c:pt>
                <c:pt idx="7709">
                  <c:v>151.99999999999989</c:v>
                </c:pt>
                <c:pt idx="7710">
                  <c:v>144</c:v>
                </c:pt>
                <c:pt idx="7711">
                  <c:v>143.99999999999989</c:v>
                </c:pt>
                <c:pt idx="7712">
                  <c:v>141</c:v>
                </c:pt>
                <c:pt idx="7713">
                  <c:v>138</c:v>
                </c:pt>
                <c:pt idx="7714">
                  <c:v>137.99999999999989</c:v>
                </c:pt>
                <c:pt idx="7715">
                  <c:v>136</c:v>
                </c:pt>
                <c:pt idx="7716">
                  <c:v>130</c:v>
                </c:pt>
                <c:pt idx="7717">
                  <c:v>122</c:v>
                </c:pt>
                <c:pt idx="7718">
                  <c:v>124</c:v>
                </c:pt>
                <c:pt idx="7719">
                  <c:v>123.9999999999999</c:v>
                </c:pt>
                <c:pt idx="7720">
                  <c:v>120</c:v>
                </c:pt>
                <c:pt idx="7721">
                  <c:v>120</c:v>
                </c:pt>
                <c:pt idx="7722">
                  <c:v>117</c:v>
                </c:pt>
                <c:pt idx="7723">
                  <c:v>119</c:v>
                </c:pt>
                <c:pt idx="7724">
                  <c:v>112</c:v>
                </c:pt>
                <c:pt idx="7725">
                  <c:v>108</c:v>
                </c:pt>
                <c:pt idx="7726">
                  <c:v>120</c:v>
                </c:pt>
                <c:pt idx="7727">
                  <c:v>114</c:v>
                </c:pt>
                <c:pt idx="7728">
                  <c:v>123</c:v>
                </c:pt>
                <c:pt idx="7729">
                  <c:v>127</c:v>
                </c:pt>
                <c:pt idx="7730">
                  <c:v>125</c:v>
                </c:pt>
                <c:pt idx="7731">
                  <c:v>131</c:v>
                </c:pt>
                <c:pt idx="7732">
                  <c:v>131</c:v>
                </c:pt>
                <c:pt idx="7733">
                  <c:v>125</c:v>
                </c:pt>
                <c:pt idx="7734">
                  <c:v>122</c:v>
                </c:pt>
                <c:pt idx="7735">
                  <c:v>125</c:v>
                </c:pt>
                <c:pt idx="7736">
                  <c:v>120</c:v>
                </c:pt>
                <c:pt idx="7737">
                  <c:v>118</c:v>
                </c:pt>
                <c:pt idx="7738">
                  <c:v>120</c:v>
                </c:pt>
                <c:pt idx="7739">
                  <c:v>128</c:v>
                </c:pt>
                <c:pt idx="7740">
                  <c:v>128</c:v>
                </c:pt>
                <c:pt idx="7741">
                  <c:v>140</c:v>
                </c:pt>
                <c:pt idx="7742">
                  <c:v>140</c:v>
                </c:pt>
                <c:pt idx="7743">
                  <c:v>141</c:v>
                </c:pt>
                <c:pt idx="7744">
                  <c:v>149</c:v>
                </c:pt>
                <c:pt idx="7745">
                  <c:v>147</c:v>
                </c:pt>
                <c:pt idx="7746">
                  <c:v>143</c:v>
                </c:pt>
                <c:pt idx="7747">
                  <c:v>132</c:v>
                </c:pt>
                <c:pt idx="7748">
                  <c:v>135</c:v>
                </c:pt>
                <c:pt idx="7749">
                  <c:v>132</c:v>
                </c:pt>
                <c:pt idx="7750">
                  <c:v>127</c:v>
                </c:pt>
                <c:pt idx="7751">
                  <c:v>124</c:v>
                </c:pt>
                <c:pt idx="7752">
                  <c:v>121</c:v>
                </c:pt>
                <c:pt idx="7753">
                  <c:v>123.9999999999999</c:v>
                </c:pt>
                <c:pt idx="7754">
                  <c:v>121</c:v>
                </c:pt>
                <c:pt idx="7755">
                  <c:v>117</c:v>
                </c:pt>
                <c:pt idx="7756">
                  <c:v>116</c:v>
                </c:pt>
                <c:pt idx="7757">
                  <c:v>120</c:v>
                </c:pt>
                <c:pt idx="7758">
                  <c:v>123</c:v>
                </c:pt>
                <c:pt idx="7759">
                  <c:v>127</c:v>
                </c:pt>
                <c:pt idx="7760">
                  <c:v>124</c:v>
                </c:pt>
                <c:pt idx="7761">
                  <c:v>131</c:v>
                </c:pt>
                <c:pt idx="7762">
                  <c:v>134</c:v>
                </c:pt>
                <c:pt idx="7763">
                  <c:v>142</c:v>
                </c:pt>
                <c:pt idx="7764">
                  <c:v>130</c:v>
                </c:pt>
                <c:pt idx="7765">
                  <c:v>133</c:v>
                </c:pt>
                <c:pt idx="7766">
                  <c:v>134</c:v>
                </c:pt>
                <c:pt idx="7767">
                  <c:v>135.00000000000011</c:v>
                </c:pt>
                <c:pt idx="7768">
                  <c:v>129</c:v>
                </c:pt>
                <c:pt idx="7769">
                  <c:v>127</c:v>
                </c:pt>
                <c:pt idx="7770">
                  <c:v>135.00000000000011</c:v>
                </c:pt>
                <c:pt idx="7771">
                  <c:v>135</c:v>
                </c:pt>
                <c:pt idx="7772">
                  <c:v>134</c:v>
                </c:pt>
                <c:pt idx="7773">
                  <c:v>138</c:v>
                </c:pt>
                <c:pt idx="7774">
                  <c:v>139.99999999999989</c:v>
                </c:pt>
                <c:pt idx="7775">
                  <c:v>138</c:v>
                </c:pt>
                <c:pt idx="7776">
                  <c:v>136</c:v>
                </c:pt>
                <c:pt idx="7777">
                  <c:v>135.00000000000011</c:v>
                </c:pt>
                <c:pt idx="7778">
                  <c:v>138</c:v>
                </c:pt>
                <c:pt idx="7779">
                  <c:v>136</c:v>
                </c:pt>
                <c:pt idx="7780">
                  <c:v>137</c:v>
                </c:pt>
                <c:pt idx="7782">
                  <c:v>143.99999999999989</c:v>
                </c:pt>
                <c:pt idx="7783">
                  <c:v>141</c:v>
                </c:pt>
                <c:pt idx="7784">
                  <c:v>142</c:v>
                </c:pt>
                <c:pt idx="7785">
                  <c:v>141.99999999999989</c:v>
                </c:pt>
                <c:pt idx="7786">
                  <c:v>141</c:v>
                </c:pt>
                <c:pt idx="7787">
                  <c:v>141</c:v>
                </c:pt>
                <c:pt idx="7788">
                  <c:v>142</c:v>
                </c:pt>
                <c:pt idx="7789">
                  <c:v>139</c:v>
                </c:pt>
                <c:pt idx="7790">
                  <c:v>142</c:v>
                </c:pt>
                <c:pt idx="7791">
                  <c:v>138</c:v>
                </c:pt>
                <c:pt idx="7792">
                  <c:v>143</c:v>
                </c:pt>
                <c:pt idx="7793">
                  <c:v>142</c:v>
                </c:pt>
                <c:pt idx="7794">
                  <c:v>162</c:v>
                </c:pt>
                <c:pt idx="7795">
                  <c:v>157</c:v>
                </c:pt>
                <c:pt idx="7796">
                  <c:v>161</c:v>
                </c:pt>
                <c:pt idx="7797">
                  <c:v>174.99999999999989</c:v>
                </c:pt>
                <c:pt idx="7798">
                  <c:v>180</c:v>
                </c:pt>
                <c:pt idx="7799">
                  <c:v>180</c:v>
                </c:pt>
                <c:pt idx="7800">
                  <c:v>183</c:v>
                </c:pt>
                <c:pt idx="7801">
                  <c:v>187</c:v>
                </c:pt>
                <c:pt idx="7802">
                  <c:v>201</c:v>
                </c:pt>
                <c:pt idx="7803">
                  <c:v>213</c:v>
                </c:pt>
                <c:pt idx="7804">
                  <c:v>198</c:v>
                </c:pt>
                <c:pt idx="7805">
                  <c:v>175</c:v>
                </c:pt>
                <c:pt idx="7806">
                  <c:v>171</c:v>
                </c:pt>
                <c:pt idx="7807">
                  <c:v>174</c:v>
                </c:pt>
                <c:pt idx="7808">
                  <c:v>192</c:v>
                </c:pt>
                <c:pt idx="7809">
                  <c:v>188</c:v>
                </c:pt>
                <c:pt idx="7810">
                  <c:v>228</c:v>
                </c:pt>
                <c:pt idx="7811">
                  <c:v>253</c:v>
                </c:pt>
                <c:pt idx="7812">
                  <c:v>249</c:v>
                </c:pt>
                <c:pt idx="7813">
                  <c:v>223</c:v>
                </c:pt>
                <c:pt idx="7814">
                  <c:v>220</c:v>
                </c:pt>
                <c:pt idx="7815">
                  <c:v>262.00000000000011</c:v>
                </c:pt>
                <c:pt idx="7816">
                  <c:v>246</c:v>
                </c:pt>
                <c:pt idx="7817">
                  <c:v>270</c:v>
                </c:pt>
                <c:pt idx="7818">
                  <c:v>270.99999999999989</c:v>
                </c:pt>
                <c:pt idx="7819">
                  <c:v>288.00000000000011</c:v>
                </c:pt>
                <c:pt idx="7820">
                  <c:v>260</c:v>
                </c:pt>
                <c:pt idx="7821">
                  <c:v>251</c:v>
                </c:pt>
                <c:pt idx="7824">
                  <c:v>249</c:v>
                </c:pt>
                <c:pt idx="7825">
                  <c:v>243</c:v>
                </c:pt>
                <c:pt idx="7826">
                  <c:v>251</c:v>
                </c:pt>
                <c:pt idx="7827">
                  <c:v>237.00000000000011</c:v>
                </c:pt>
                <c:pt idx="7829">
                  <c:v>235</c:v>
                </c:pt>
                <c:pt idx="7830">
                  <c:v>228</c:v>
                </c:pt>
                <c:pt idx="7832">
                  <c:v>232</c:v>
                </c:pt>
                <c:pt idx="7833">
                  <c:v>235</c:v>
                </c:pt>
                <c:pt idx="7834">
                  <c:v>221</c:v>
                </c:pt>
                <c:pt idx="7835">
                  <c:v>233</c:v>
                </c:pt>
                <c:pt idx="7836">
                  <c:v>247</c:v>
                </c:pt>
                <c:pt idx="7837">
                  <c:v>271</c:v>
                </c:pt>
                <c:pt idx="7838">
                  <c:v>283</c:v>
                </c:pt>
                <c:pt idx="7839">
                  <c:v>269</c:v>
                </c:pt>
                <c:pt idx="7840">
                  <c:v>259.00000000000011</c:v>
                </c:pt>
                <c:pt idx="7841">
                  <c:v>282.99999999999989</c:v>
                </c:pt>
                <c:pt idx="7842">
                  <c:v>285.99999999999989</c:v>
                </c:pt>
                <c:pt idx="7843">
                  <c:v>299.99999999999989</c:v>
                </c:pt>
                <c:pt idx="7844">
                  <c:v>306.99999999999989</c:v>
                </c:pt>
                <c:pt idx="7845">
                  <c:v>301</c:v>
                </c:pt>
                <c:pt idx="7846">
                  <c:v>324</c:v>
                </c:pt>
                <c:pt idx="7847">
                  <c:v>370</c:v>
                </c:pt>
                <c:pt idx="7848">
                  <c:v>380</c:v>
                </c:pt>
                <c:pt idx="7849">
                  <c:v>343.99999999999989</c:v>
                </c:pt>
                <c:pt idx="7850">
                  <c:v>345</c:v>
                </c:pt>
                <c:pt idx="7851">
                  <c:v>334</c:v>
                </c:pt>
                <c:pt idx="7852">
                  <c:v>347.99999999999989</c:v>
                </c:pt>
                <c:pt idx="7853">
                  <c:v>365.99999999999989</c:v>
                </c:pt>
                <c:pt idx="7854">
                  <c:v>355</c:v>
                </c:pt>
                <c:pt idx="7855">
                  <c:v>355</c:v>
                </c:pt>
                <c:pt idx="7856">
                  <c:v>272.99999999999989</c:v>
                </c:pt>
                <c:pt idx="7857">
                  <c:v>272</c:v>
                </c:pt>
                <c:pt idx="7858">
                  <c:v>285</c:v>
                </c:pt>
                <c:pt idx="7860">
                  <c:v>328</c:v>
                </c:pt>
                <c:pt idx="7861">
                  <c:v>313</c:v>
                </c:pt>
                <c:pt idx="7862">
                  <c:v>332</c:v>
                </c:pt>
                <c:pt idx="7863">
                  <c:v>324</c:v>
                </c:pt>
                <c:pt idx="7864">
                  <c:v>318.00000000000011</c:v>
                </c:pt>
                <c:pt idx="7865">
                  <c:v>319</c:v>
                </c:pt>
                <c:pt idx="7866">
                  <c:v>339.99999999999989</c:v>
                </c:pt>
                <c:pt idx="7867">
                  <c:v>354</c:v>
                </c:pt>
                <c:pt idx="7868">
                  <c:v>355</c:v>
                </c:pt>
                <c:pt idx="7869">
                  <c:v>314</c:v>
                </c:pt>
                <c:pt idx="7870">
                  <c:v>300</c:v>
                </c:pt>
                <c:pt idx="7871">
                  <c:v>294</c:v>
                </c:pt>
                <c:pt idx="7872">
                  <c:v>290.00000000000011</c:v>
                </c:pt>
                <c:pt idx="7873">
                  <c:v>293</c:v>
                </c:pt>
                <c:pt idx="7874">
                  <c:v>310.00000000000011</c:v>
                </c:pt>
                <c:pt idx="7875">
                  <c:v>307</c:v>
                </c:pt>
                <c:pt idx="7876">
                  <c:v>314</c:v>
                </c:pt>
                <c:pt idx="7877">
                  <c:v>314</c:v>
                </c:pt>
                <c:pt idx="7878">
                  <c:v>311.00000000000011</c:v>
                </c:pt>
                <c:pt idx="7879">
                  <c:v>307</c:v>
                </c:pt>
                <c:pt idx="7880">
                  <c:v>303</c:v>
                </c:pt>
                <c:pt idx="7881">
                  <c:v>293</c:v>
                </c:pt>
                <c:pt idx="7882">
                  <c:v>316.00000000000011</c:v>
                </c:pt>
                <c:pt idx="7883">
                  <c:v>325</c:v>
                </c:pt>
                <c:pt idx="7884">
                  <c:v>352</c:v>
                </c:pt>
                <c:pt idx="7885">
                  <c:v>332</c:v>
                </c:pt>
                <c:pt idx="7886">
                  <c:v>330</c:v>
                </c:pt>
                <c:pt idx="7888">
                  <c:v>309</c:v>
                </c:pt>
                <c:pt idx="7889">
                  <c:v>311.00000000000011</c:v>
                </c:pt>
                <c:pt idx="7890">
                  <c:v>336</c:v>
                </c:pt>
                <c:pt idx="7891">
                  <c:v>341.00000000000011</c:v>
                </c:pt>
                <c:pt idx="7892">
                  <c:v>345</c:v>
                </c:pt>
                <c:pt idx="7895">
                  <c:v>366</c:v>
                </c:pt>
                <c:pt idx="7896">
                  <c:v>392</c:v>
                </c:pt>
                <c:pt idx="7897">
                  <c:v>448.00000000000011</c:v>
                </c:pt>
                <c:pt idx="7898">
                  <c:v>422.00000000000011</c:v>
                </c:pt>
                <c:pt idx="7899">
                  <c:v>336.00000000000011</c:v>
                </c:pt>
                <c:pt idx="7900">
                  <c:v>350.00000000000011</c:v>
                </c:pt>
                <c:pt idx="7901">
                  <c:v>395</c:v>
                </c:pt>
                <c:pt idx="7902">
                  <c:v>433</c:v>
                </c:pt>
                <c:pt idx="7903">
                  <c:v>416</c:v>
                </c:pt>
                <c:pt idx="7904">
                  <c:v>469.00000000000011</c:v>
                </c:pt>
                <c:pt idx="7905">
                  <c:v>476</c:v>
                </c:pt>
                <c:pt idx="7906">
                  <c:v>503.99999999999989</c:v>
                </c:pt>
                <c:pt idx="7907">
                  <c:v>559.00000000000011</c:v>
                </c:pt>
                <c:pt idx="7908">
                  <c:v>501.99999999999989</c:v>
                </c:pt>
                <c:pt idx="7909">
                  <c:v>645.00000000000011</c:v>
                </c:pt>
                <c:pt idx="7910">
                  <c:v>656</c:v>
                </c:pt>
                <c:pt idx="7911">
                  <c:v>610</c:v>
                </c:pt>
                <c:pt idx="7912">
                  <c:v>604</c:v>
                </c:pt>
                <c:pt idx="7913">
                  <c:v>594.99999999999989</c:v>
                </c:pt>
                <c:pt idx="7914">
                  <c:v>596</c:v>
                </c:pt>
                <c:pt idx="7915">
                  <c:v>565</c:v>
                </c:pt>
                <c:pt idx="7916">
                  <c:v>575</c:v>
                </c:pt>
                <c:pt idx="7917">
                  <c:v>575</c:v>
                </c:pt>
                <c:pt idx="7918">
                  <c:v>593</c:v>
                </c:pt>
                <c:pt idx="7919">
                  <c:v>484</c:v>
                </c:pt>
                <c:pt idx="7920">
                  <c:v>493</c:v>
                </c:pt>
                <c:pt idx="7921">
                  <c:v>447</c:v>
                </c:pt>
                <c:pt idx="7922">
                  <c:v>439.99999999999989</c:v>
                </c:pt>
                <c:pt idx="7923">
                  <c:v>496</c:v>
                </c:pt>
                <c:pt idx="7924">
                  <c:v>521</c:v>
                </c:pt>
                <c:pt idx="7925">
                  <c:v>505.99999999999989</c:v>
                </c:pt>
                <c:pt idx="7926">
                  <c:v>510.99999999999989</c:v>
                </c:pt>
                <c:pt idx="7927">
                  <c:v>516</c:v>
                </c:pt>
                <c:pt idx="7928">
                  <c:v>524</c:v>
                </c:pt>
                <c:pt idx="7930">
                  <c:v>534</c:v>
                </c:pt>
                <c:pt idx="7931">
                  <c:v>529</c:v>
                </c:pt>
                <c:pt idx="7932">
                  <c:v>519</c:v>
                </c:pt>
                <c:pt idx="7933">
                  <c:v>513.00000000000011</c:v>
                </c:pt>
                <c:pt idx="7934">
                  <c:v>516</c:v>
                </c:pt>
                <c:pt idx="7935">
                  <c:v>543</c:v>
                </c:pt>
                <c:pt idx="7936">
                  <c:v>540</c:v>
                </c:pt>
                <c:pt idx="7937">
                  <c:v>543.00000000000011</c:v>
                </c:pt>
                <c:pt idx="7938">
                  <c:v>558</c:v>
                </c:pt>
                <c:pt idx="7939">
                  <c:v>570.99999999999989</c:v>
                </c:pt>
                <c:pt idx="7940">
                  <c:v>571.00000000000011</c:v>
                </c:pt>
                <c:pt idx="7941">
                  <c:v>575</c:v>
                </c:pt>
                <c:pt idx="7942">
                  <c:v>561.99999999999989</c:v>
                </c:pt>
                <c:pt idx="7943">
                  <c:v>564</c:v>
                </c:pt>
                <c:pt idx="7944">
                  <c:v>581.99999999999989</c:v>
                </c:pt>
                <c:pt idx="7945">
                  <c:v>577.99999999999989</c:v>
                </c:pt>
                <c:pt idx="7946">
                  <c:v>681</c:v>
                </c:pt>
                <c:pt idx="7947">
                  <c:v>677.99999999999989</c:v>
                </c:pt>
                <c:pt idx="7948">
                  <c:v>682</c:v>
                </c:pt>
                <c:pt idx="7949">
                  <c:v>684</c:v>
                </c:pt>
                <c:pt idx="7950">
                  <c:v>713</c:v>
                </c:pt>
                <c:pt idx="7951">
                  <c:v>802</c:v>
                </c:pt>
                <c:pt idx="7952">
                  <c:v>794</c:v>
                </c:pt>
                <c:pt idx="7953">
                  <c:v>800</c:v>
                </c:pt>
                <c:pt idx="7954">
                  <c:v>801.00000000000011</c:v>
                </c:pt>
                <c:pt idx="7955">
                  <c:v>807.99999999999977</c:v>
                </c:pt>
                <c:pt idx="7956">
                  <c:v>795.99999999999989</c:v>
                </c:pt>
                <c:pt idx="7957">
                  <c:v>779.99999999999989</c:v>
                </c:pt>
                <c:pt idx="7958">
                  <c:v>767.00000000000011</c:v>
                </c:pt>
                <c:pt idx="7959">
                  <c:v>781</c:v>
                </c:pt>
                <c:pt idx="7960">
                  <c:v>769.99999999999989</c:v>
                </c:pt>
                <c:pt idx="7961">
                  <c:v>768.00000000000011</c:v>
                </c:pt>
                <c:pt idx="7962">
                  <c:v>768</c:v>
                </c:pt>
                <c:pt idx="7963">
                  <c:v>769</c:v>
                </c:pt>
                <c:pt idx="7964">
                  <c:v>777.99999999999989</c:v>
                </c:pt>
                <c:pt idx="7965">
                  <c:v>776</c:v>
                </c:pt>
                <c:pt idx="7966">
                  <c:v>766.99999999999989</c:v>
                </c:pt>
                <c:pt idx="7967">
                  <c:v>777</c:v>
                </c:pt>
                <c:pt idx="7968">
                  <c:v>772</c:v>
                </c:pt>
                <c:pt idx="7969">
                  <c:v>783</c:v>
                </c:pt>
                <c:pt idx="7970">
                  <c:v>784.00000000000011</c:v>
                </c:pt>
                <c:pt idx="7971">
                  <c:v>797</c:v>
                </c:pt>
                <c:pt idx="7972">
                  <c:v>789</c:v>
                </c:pt>
                <c:pt idx="7973">
                  <c:v>772.00000000000011</c:v>
                </c:pt>
                <c:pt idx="7974">
                  <c:v>776</c:v>
                </c:pt>
                <c:pt idx="7975">
                  <c:v>752.99999999999989</c:v>
                </c:pt>
                <c:pt idx="7976">
                  <c:v>759</c:v>
                </c:pt>
                <c:pt idx="7977">
                  <c:v>751.00000000000011</c:v>
                </c:pt>
                <c:pt idx="7978">
                  <c:v>759</c:v>
                </c:pt>
                <c:pt idx="7979">
                  <c:v>752</c:v>
                </c:pt>
                <c:pt idx="7980">
                  <c:v>751</c:v>
                </c:pt>
                <c:pt idx="7981">
                  <c:v>768</c:v>
                </c:pt>
                <c:pt idx="7982">
                  <c:v>764</c:v>
                </c:pt>
                <c:pt idx="7983">
                  <c:v>763</c:v>
                </c:pt>
                <c:pt idx="7984">
                  <c:v>768</c:v>
                </c:pt>
                <c:pt idx="7985">
                  <c:v>784</c:v>
                </c:pt>
                <c:pt idx="7986">
                  <c:v>790</c:v>
                </c:pt>
                <c:pt idx="7987">
                  <c:v>796.99999999999989</c:v>
                </c:pt>
                <c:pt idx="7988">
                  <c:v>810</c:v>
                </c:pt>
                <c:pt idx="7989">
                  <c:v>828.99999999999989</c:v>
                </c:pt>
                <c:pt idx="7990">
                  <c:v>833</c:v>
                </c:pt>
                <c:pt idx="7991">
                  <c:v>842</c:v>
                </c:pt>
                <c:pt idx="7992">
                  <c:v>832</c:v>
                </c:pt>
                <c:pt idx="7993">
                  <c:v>848</c:v>
                </c:pt>
                <c:pt idx="7994">
                  <c:v>854.99999999999989</c:v>
                </c:pt>
                <c:pt idx="7995">
                  <c:v>884</c:v>
                </c:pt>
                <c:pt idx="7996">
                  <c:v>936</c:v>
                </c:pt>
                <c:pt idx="7997">
                  <c:v>934</c:v>
                </c:pt>
                <c:pt idx="7998">
                  <c:v>942</c:v>
                </c:pt>
                <c:pt idx="7999">
                  <c:v>946.00000000000011</c:v>
                </c:pt>
                <c:pt idx="8000">
                  <c:v>942</c:v>
                </c:pt>
                <c:pt idx="8001">
                  <c:v>919.00000000000011</c:v>
                </c:pt>
                <c:pt idx="8002">
                  <c:v>907.99999999999977</c:v>
                </c:pt>
                <c:pt idx="8003">
                  <c:v>904.00000000000011</c:v>
                </c:pt>
                <c:pt idx="8004">
                  <c:v>914</c:v>
                </c:pt>
                <c:pt idx="8005">
                  <c:v>943</c:v>
                </c:pt>
                <c:pt idx="8006">
                  <c:v>965</c:v>
                </c:pt>
                <c:pt idx="8007">
                  <c:v>953.99999999999989</c:v>
                </c:pt>
                <c:pt idx="8008">
                  <c:v>943</c:v>
                </c:pt>
                <c:pt idx="8009">
                  <c:v>917</c:v>
                </c:pt>
                <c:pt idx="8010">
                  <c:v>915</c:v>
                </c:pt>
                <c:pt idx="8011">
                  <c:v>908</c:v>
                </c:pt>
                <c:pt idx="8012">
                  <c:v>911.99999999999989</c:v>
                </c:pt>
                <c:pt idx="8013">
                  <c:v>907</c:v>
                </c:pt>
                <c:pt idx="8014">
                  <c:v>910.00000000000011</c:v>
                </c:pt>
                <c:pt idx="8015">
                  <c:v>891</c:v>
                </c:pt>
                <c:pt idx="8016">
                  <c:v>876</c:v>
                </c:pt>
                <c:pt idx="8017">
                  <c:v>886.00000000000011</c:v>
                </c:pt>
                <c:pt idx="8018">
                  <c:v>881</c:v>
                </c:pt>
                <c:pt idx="8019">
                  <c:v>873.99999999999989</c:v>
                </c:pt>
                <c:pt idx="8020">
                  <c:v>874</c:v>
                </c:pt>
                <c:pt idx="8021">
                  <c:v>861.99999999999989</c:v>
                </c:pt>
                <c:pt idx="8022">
                  <c:v>828.00000000000011</c:v>
                </c:pt>
                <c:pt idx="8023">
                  <c:v>797</c:v>
                </c:pt>
                <c:pt idx="8024">
                  <c:v>779.99999999999989</c:v>
                </c:pt>
                <c:pt idx="8025">
                  <c:v>780.99999999999989</c:v>
                </c:pt>
                <c:pt idx="8026">
                  <c:v>767</c:v>
                </c:pt>
                <c:pt idx="8027">
                  <c:v>762.99999999999989</c:v>
                </c:pt>
                <c:pt idx="8028">
                  <c:v>759</c:v>
                </c:pt>
                <c:pt idx="8029">
                  <c:v>734</c:v>
                </c:pt>
                <c:pt idx="8030">
                  <c:v>712</c:v>
                </c:pt>
                <c:pt idx="8031">
                  <c:v>673</c:v>
                </c:pt>
                <c:pt idx="8032">
                  <c:v>658</c:v>
                </c:pt>
                <c:pt idx="8033">
                  <c:v>675.00000000000011</c:v>
                </c:pt>
                <c:pt idx="8034">
                  <c:v>657</c:v>
                </c:pt>
                <c:pt idx="8035">
                  <c:v>660</c:v>
                </c:pt>
                <c:pt idx="8036">
                  <c:v>664</c:v>
                </c:pt>
                <c:pt idx="8037">
                  <c:v>688.00000000000011</c:v>
                </c:pt>
                <c:pt idx="8038">
                  <c:v>688</c:v>
                </c:pt>
                <c:pt idx="8039">
                  <c:v>696.00000000000011</c:v>
                </c:pt>
                <c:pt idx="8040">
                  <c:v>725</c:v>
                </c:pt>
                <c:pt idx="8041">
                  <c:v>766.00000000000011</c:v>
                </c:pt>
                <c:pt idx="8043">
                  <c:v>824</c:v>
                </c:pt>
                <c:pt idx="8044">
                  <c:v>823.99999999999989</c:v>
                </c:pt>
                <c:pt idx="8045">
                  <c:v>854.00000000000011</c:v>
                </c:pt>
                <c:pt idx="8046">
                  <c:v>839</c:v>
                </c:pt>
                <c:pt idx="8047">
                  <c:v>862.99999999999989</c:v>
                </c:pt>
                <c:pt idx="8048">
                  <c:v>907</c:v>
                </c:pt>
                <c:pt idx="8049">
                  <c:v>894.00000000000011</c:v>
                </c:pt>
                <c:pt idx="8050">
                  <c:v>910.00000000000011</c:v>
                </c:pt>
                <c:pt idx="8051">
                  <c:v>904.00000000000011</c:v>
                </c:pt>
                <c:pt idx="8052">
                  <c:v>939</c:v>
                </c:pt>
                <c:pt idx="8053">
                  <c:v>898</c:v>
                </c:pt>
                <c:pt idx="8054">
                  <c:v>889</c:v>
                </c:pt>
                <c:pt idx="8055">
                  <c:v>894</c:v>
                </c:pt>
                <c:pt idx="8056">
                  <c:v>909</c:v>
                </c:pt>
                <c:pt idx="8057">
                  <c:v>894.99999999999989</c:v>
                </c:pt>
                <c:pt idx="8058">
                  <c:v>891</c:v>
                </c:pt>
                <c:pt idx="8059">
                  <c:v>896.00000000000011</c:v>
                </c:pt>
                <c:pt idx="8060">
                  <c:v>932.99999999999977</c:v>
                </c:pt>
                <c:pt idx="8061">
                  <c:v>957</c:v>
                </c:pt>
                <c:pt idx="8062">
                  <c:v>921.99999999999989</c:v>
                </c:pt>
                <c:pt idx="8063">
                  <c:v>936</c:v>
                </c:pt>
                <c:pt idx="8064">
                  <c:v>896.00000000000011</c:v>
                </c:pt>
                <c:pt idx="8065">
                  <c:v>933</c:v>
                </c:pt>
                <c:pt idx="8066">
                  <c:v>914.99999999999989</c:v>
                </c:pt>
                <c:pt idx="8067">
                  <c:v>901.00000000000011</c:v>
                </c:pt>
                <c:pt idx="8068">
                  <c:v>884</c:v>
                </c:pt>
                <c:pt idx="8069">
                  <c:v>890</c:v>
                </c:pt>
                <c:pt idx="8070">
                  <c:v>887.00000000000011</c:v>
                </c:pt>
                <c:pt idx="8071">
                  <c:v>882.99999999999977</c:v>
                </c:pt>
                <c:pt idx="8072">
                  <c:v>882</c:v>
                </c:pt>
                <c:pt idx="8073">
                  <c:v>881</c:v>
                </c:pt>
                <c:pt idx="8074">
                  <c:v>878.00000000000011</c:v>
                </c:pt>
                <c:pt idx="8075">
                  <c:v>876.00000000000011</c:v>
                </c:pt>
                <c:pt idx="8076">
                  <c:v>886</c:v>
                </c:pt>
                <c:pt idx="8077">
                  <c:v>891</c:v>
                </c:pt>
                <c:pt idx="8078">
                  <c:v>908</c:v>
                </c:pt>
                <c:pt idx="8079">
                  <c:v>903.99999999999989</c:v>
                </c:pt>
                <c:pt idx="8080">
                  <c:v>917</c:v>
                </c:pt>
                <c:pt idx="8081">
                  <c:v>917</c:v>
                </c:pt>
                <c:pt idx="8082">
                  <c:v>936.99999999999989</c:v>
                </c:pt>
                <c:pt idx="8084">
                  <c:v>932</c:v>
                </c:pt>
                <c:pt idx="8085">
                  <c:v>944</c:v>
                </c:pt>
                <c:pt idx="8086">
                  <c:v>953.99999999999989</c:v>
                </c:pt>
                <c:pt idx="8087">
                  <c:v>957</c:v>
                </c:pt>
                <c:pt idx="8089">
                  <c:v>973</c:v>
                </c:pt>
                <c:pt idx="8090">
                  <c:v>977</c:v>
                </c:pt>
                <c:pt idx="8091">
                  <c:v>980.00000000000011</c:v>
                </c:pt>
                <c:pt idx="8093">
                  <c:v>983</c:v>
                </c:pt>
                <c:pt idx="8094">
                  <c:v>971.00000000000011</c:v>
                </c:pt>
                <c:pt idx="8095">
                  <c:v>960</c:v>
                </c:pt>
                <c:pt idx="8096">
                  <c:v>880.00000000000011</c:v>
                </c:pt>
                <c:pt idx="8097">
                  <c:v>825</c:v>
                </c:pt>
                <c:pt idx="8098">
                  <c:v>822.00000000000011</c:v>
                </c:pt>
                <c:pt idx="8099">
                  <c:v>811.99999999999989</c:v>
                </c:pt>
                <c:pt idx="8100">
                  <c:v>818</c:v>
                </c:pt>
                <c:pt idx="8101">
                  <c:v>855.00000000000011</c:v>
                </c:pt>
                <c:pt idx="8102">
                  <c:v>830.00000000000011</c:v>
                </c:pt>
                <c:pt idx="8103">
                  <c:v>809</c:v>
                </c:pt>
                <c:pt idx="8104">
                  <c:v>801</c:v>
                </c:pt>
                <c:pt idx="8105">
                  <c:v>819</c:v>
                </c:pt>
                <c:pt idx="8106">
                  <c:v>816</c:v>
                </c:pt>
                <c:pt idx="8107">
                  <c:v>825</c:v>
                </c:pt>
                <c:pt idx="8108">
                  <c:v>826</c:v>
                </c:pt>
                <c:pt idx="8109">
                  <c:v>830.00000000000011</c:v>
                </c:pt>
                <c:pt idx="8110">
                  <c:v>779.00000000000011</c:v>
                </c:pt>
                <c:pt idx="8111">
                  <c:v>743</c:v>
                </c:pt>
                <c:pt idx="8112">
                  <c:v>757</c:v>
                </c:pt>
                <c:pt idx="8113">
                  <c:v>757.99999999999989</c:v>
                </c:pt>
                <c:pt idx="8114">
                  <c:v>761</c:v>
                </c:pt>
                <c:pt idx="8115">
                  <c:v>794</c:v>
                </c:pt>
                <c:pt idx="8116">
                  <c:v>793</c:v>
                </c:pt>
                <c:pt idx="8117">
                  <c:v>814</c:v>
                </c:pt>
                <c:pt idx="8118">
                  <c:v>813.00000000000011</c:v>
                </c:pt>
                <c:pt idx="8119">
                  <c:v>829.00000000000011</c:v>
                </c:pt>
                <c:pt idx="8120">
                  <c:v>853.00000000000011</c:v>
                </c:pt>
                <c:pt idx="8121">
                  <c:v>853.99999999999989</c:v>
                </c:pt>
                <c:pt idx="8122">
                  <c:v>853.99999999999989</c:v>
                </c:pt>
                <c:pt idx="8123">
                  <c:v>850</c:v>
                </c:pt>
                <c:pt idx="8124">
                  <c:v>845.00000000000011</c:v>
                </c:pt>
                <c:pt idx="8125">
                  <c:v>853.99999999999989</c:v>
                </c:pt>
                <c:pt idx="8126">
                  <c:v>848.99999999999989</c:v>
                </c:pt>
                <c:pt idx="8127">
                  <c:v>860.00000000000011</c:v>
                </c:pt>
                <c:pt idx="8128">
                  <c:v>871.99999999999989</c:v>
                </c:pt>
                <c:pt idx="8129">
                  <c:v>868</c:v>
                </c:pt>
                <c:pt idx="8130">
                  <c:v>865</c:v>
                </c:pt>
                <c:pt idx="8131">
                  <c:v>878.99999999999989</c:v>
                </c:pt>
                <c:pt idx="8132">
                  <c:v>876.00000000000011</c:v>
                </c:pt>
                <c:pt idx="8133">
                  <c:v>886</c:v>
                </c:pt>
                <c:pt idx="8135">
                  <c:v>949</c:v>
                </c:pt>
                <c:pt idx="8136">
                  <c:v>961</c:v>
                </c:pt>
                <c:pt idx="8137">
                  <c:v>947.99999999999989</c:v>
                </c:pt>
                <c:pt idx="8138">
                  <c:v>960</c:v>
                </c:pt>
                <c:pt idx="8139">
                  <c:v>894</c:v>
                </c:pt>
                <c:pt idx="8140">
                  <c:v>942</c:v>
                </c:pt>
                <c:pt idx="8141">
                  <c:v>928.00000000000011</c:v>
                </c:pt>
                <c:pt idx="8142">
                  <c:v>918</c:v>
                </c:pt>
                <c:pt idx="8143">
                  <c:v>912.00000000000011</c:v>
                </c:pt>
                <c:pt idx="8144">
                  <c:v>904.00000000000011</c:v>
                </c:pt>
                <c:pt idx="8145">
                  <c:v>913.00000000000011</c:v>
                </c:pt>
                <c:pt idx="8146">
                  <c:v>935</c:v>
                </c:pt>
                <c:pt idx="8147">
                  <c:v>930.99999999999989</c:v>
                </c:pt>
                <c:pt idx="8149">
                  <c:v>932.99999999999977</c:v>
                </c:pt>
                <c:pt idx="8150">
                  <c:v>941</c:v>
                </c:pt>
                <c:pt idx="8151">
                  <c:v>950</c:v>
                </c:pt>
                <c:pt idx="8152">
                  <c:v>956</c:v>
                </c:pt>
                <c:pt idx="8153">
                  <c:v>960.00000000000011</c:v>
                </c:pt>
                <c:pt idx="8154">
                  <c:v>944.00000000000011</c:v>
                </c:pt>
                <c:pt idx="8155">
                  <c:v>929.00000000000011</c:v>
                </c:pt>
                <c:pt idx="8156">
                  <c:v>939</c:v>
                </c:pt>
                <c:pt idx="8157">
                  <c:v>930.00000000000011</c:v>
                </c:pt>
                <c:pt idx="8158">
                  <c:v>950</c:v>
                </c:pt>
                <c:pt idx="8159">
                  <c:v>944.99999999999989</c:v>
                </c:pt>
                <c:pt idx="8160">
                  <c:v>943</c:v>
                </c:pt>
                <c:pt idx="8161">
                  <c:v>953.00000000000011</c:v>
                </c:pt>
                <c:pt idx="8162">
                  <c:v>995.99999999999989</c:v>
                </c:pt>
                <c:pt idx="8163">
                  <c:v>1000</c:v>
                </c:pt>
                <c:pt idx="8164">
                  <c:v>1083</c:v>
                </c:pt>
                <c:pt idx="8165">
                  <c:v>1139</c:v>
                </c:pt>
                <c:pt idx="8166">
                  <c:v>1139</c:v>
                </c:pt>
                <c:pt idx="8167">
                  <c:v>1149</c:v>
                </c:pt>
                <c:pt idx="8170">
                  <c:v>1196</c:v>
                </c:pt>
                <c:pt idx="8171">
                  <c:v>1282</c:v>
                </c:pt>
                <c:pt idx="8172">
                  <c:v>1272</c:v>
                </c:pt>
                <c:pt idx="8173">
                  <c:v>1238</c:v>
                </c:pt>
                <c:pt idx="8174">
                  <c:v>1244</c:v>
                </c:pt>
                <c:pt idx="8175">
                  <c:v>1194</c:v>
                </c:pt>
                <c:pt idx="8176">
                  <c:v>1207</c:v>
                </c:pt>
                <c:pt idx="8177">
                  <c:v>1229</c:v>
                </c:pt>
                <c:pt idx="8178">
                  <c:v>1245</c:v>
                </c:pt>
                <c:pt idx="8179">
                  <c:v>1260</c:v>
                </c:pt>
                <c:pt idx="8180">
                  <c:v>1241</c:v>
                </c:pt>
                <c:pt idx="8181">
                  <c:v>1245</c:v>
                </c:pt>
                <c:pt idx="8182">
                  <c:v>1261</c:v>
                </c:pt>
                <c:pt idx="8183">
                  <c:v>1228</c:v>
                </c:pt>
                <c:pt idx="8184">
                  <c:v>1252</c:v>
                </c:pt>
                <c:pt idx="8185">
                  <c:v>1265</c:v>
                </c:pt>
                <c:pt idx="8186">
                  <c:v>1257</c:v>
                </c:pt>
                <c:pt idx="8187">
                  <c:v>1282</c:v>
                </c:pt>
                <c:pt idx="8188">
                  <c:v>1356</c:v>
                </c:pt>
                <c:pt idx="8189">
                  <c:v>1410</c:v>
                </c:pt>
                <c:pt idx="8190">
                  <c:v>1399</c:v>
                </c:pt>
                <c:pt idx="8191">
                  <c:v>1368</c:v>
                </c:pt>
                <c:pt idx="8192">
                  <c:v>1355</c:v>
                </c:pt>
                <c:pt idx="8193">
                  <c:v>1345</c:v>
                </c:pt>
                <c:pt idx="8194">
                  <c:v>1365</c:v>
                </c:pt>
                <c:pt idx="8195">
                  <c:v>1314</c:v>
                </c:pt>
                <c:pt idx="8196">
                  <c:v>1313</c:v>
                </c:pt>
                <c:pt idx="8197">
                  <c:v>1344</c:v>
                </c:pt>
                <c:pt idx="8198">
                  <c:v>1322</c:v>
                </c:pt>
                <c:pt idx="8199">
                  <c:v>1293</c:v>
                </c:pt>
                <c:pt idx="8200">
                  <c:v>1286</c:v>
                </c:pt>
                <c:pt idx="8201">
                  <c:v>1304</c:v>
                </c:pt>
                <c:pt idx="8202">
                  <c:v>1372</c:v>
                </c:pt>
                <c:pt idx="8203">
                  <c:v>1396</c:v>
                </c:pt>
                <c:pt idx="8205">
                  <c:v>1443</c:v>
                </c:pt>
                <c:pt idx="8206">
                  <c:v>1468</c:v>
                </c:pt>
                <c:pt idx="8207">
                  <c:v>1476</c:v>
                </c:pt>
                <c:pt idx="8208">
                  <c:v>1475</c:v>
                </c:pt>
                <c:pt idx="8209">
                  <c:v>1477</c:v>
                </c:pt>
                <c:pt idx="8210">
                  <c:v>1423</c:v>
                </c:pt>
                <c:pt idx="8211">
                  <c:v>1390</c:v>
                </c:pt>
                <c:pt idx="8212">
                  <c:v>1387</c:v>
                </c:pt>
                <c:pt idx="8213">
                  <c:v>1384</c:v>
                </c:pt>
                <c:pt idx="8214">
                  <c:v>1397</c:v>
                </c:pt>
                <c:pt idx="8215">
                  <c:v>1370</c:v>
                </c:pt>
                <c:pt idx="8216">
                  <c:v>1341</c:v>
                </c:pt>
                <c:pt idx="8217">
                  <c:v>1324</c:v>
                </c:pt>
                <c:pt idx="8218">
                  <c:v>1332</c:v>
                </c:pt>
                <c:pt idx="8219">
                  <c:v>1323</c:v>
                </c:pt>
                <c:pt idx="8220">
                  <c:v>1320</c:v>
                </c:pt>
                <c:pt idx="8221">
                  <c:v>1349</c:v>
                </c:pt>
                <c:pt idx="8222">
                  <c:v>1366</c:v>
                </c:pt>
                <c:pt idx="8223">
                  <c:v>1371</c:v>
                </c:pt>
                <c:pt idx="8224">
                  <c:v>1403</c:v>
                </c:pt>
                <c:pt idx="8225">
                  <c:v>1383</c:v>
                </c:pt>
                <c:pt idx="8226">
                  <c:v>1389</c:v>
                </c:pt>
                <c:pt idx="8227">
                  <c:v>1397</c:v>
                </c:pt>
                <c:pt idx="8228">
                  <c:v>1455</c:v>
                </c:pt>
                <c:pt idx="8229">
                  <c:v>1534</c:v>
                </c:pt>
                <c:pt idx="8230">
                  <c:v>1539</c:v>
                </c:pt>
                <c:pt idx="8231">
                  <c:v>1487</c:v>
                </c:pt>
                <c:pt idx="8232">
                  <c:v>1368</c:v>
                </c:pt>
                <c:pt idx="8233">
                  <c:v>1188</c:v>
                </c:pt>
                <c:pt idx="8234">
                  <c:v>1181</c:v>
                </c:pt>
                <c:pt idx="8235">
                  <c:v>1183</c:v>
                </c:pt>
                <c:pt idx="8236">
                  <c:v>1190</c:v>
                </c:pt>
                <c:pt idx="8237">
                  <c:v>1190</c:v>
                </c:pt>
                <c:pt idx="8238">
                  <c:v>1204</c:v>
                </c:pt>
                <c:pt idx="8239">
                  <c:v>1216</c:v>
                </c:pt>
                <c:pt idx="8240">
                  <c:v>1236</c:v>
                </c:pt>
                <c:pt idx="8241">
                  <c:v>1241</c:v>
                </c:pt>
                <c:pt idx="8242">
                  <c:v>1280</c:v>
                </c:pt>
                <c:pt idx="8243">
                  <c:v>1279</c:v>
                </c:pt>
                <c:pt idx="8244">
                  <c:v>1230</c:v>
                </c:pt>
                <c:pt idx="8245">
                  <c:v>1271</c:v>
                </c:pt>
                <c:pt idx="8246">
                  <c:v>1274</c:v>
                </c:pt>
                <c:pt idx="8247">
                  <c:v>1303</c:v>
                </c:pt>
                <c:pt idx="8248">
                  <c:v>1306</c:v>
                </c:pt>
                <c:pt idx="8250">
                  <c:v>1302</c:v>
                </c:pt>
                <c:pt idx="8251">
                  <c:v>1325</c:v>
                </c:pt>
                <c:pt idx="8252">
                  <c:v>1345</c:v>
                </c:pt>
                <c:pt idx="8253">
                  <c:v>1400</c:v>
                </c:pt>
                <c:pt idx="8254">
                  <c:v>1464</c:v>
                </c:pt>
                <c:pt idx="8255">
                  <c:v>1475</c:v>
                </c:pt>
                <c:pt idx="8256">
                  <c:v>1557</c:v>
                </c:pt>
                <c:pt idx="8257">
                  <c:v>1538</c:v>
                </c:pt>
                <c:pt idx="8258">
                  <c:v>1538</c:v>
                </c:pt>
                <c:pt idx="8259">
                  <c:v>1511</c:v>
                </c:pt>
                <c:pt idx="8260">
                  <c:v>1517</c:v>
                </c:pt>
                <c:pt idx="8261">
                  <c:v>1510</c:v>
                </c:pt>
                <c:pt idx="8262">
                  <c:v>1506</c:v>
                </c:pt>
                <c:pt idx="8263">
                  <c:v>1518</c:v>
                </c:pt>
                <c:pt idx="8264">
                  <c:v>1551</c:v>
                </c:pt>
                <c:pt idx="8265">
                  <c:v>1553</c:v>
                </c:pt>
                <c:pt idx="8266">
                  <c:v>1578</c:v>
                </c:pt>
                <c:pt idx="8267">
                  <c:v>1591</c:v>
                </c:pt>
                <c:pt idx="8268">
                  <c:v>1600</c:v>
                </c:pt>
                <c:pt idx="8269">
                  <c:v>1615</c:v>
                </c:pt>
                <c:pt idx="8270">
                  <c:v>1610</c:v>
                </c:pt>
                <c:pt idx="8271">
                  <c:v>1604</c:v>
                </c:pt>
                <c:pt idx="8272">
                  <c:v>1593</c:v>
                </c:pt>
                <c:pt idx="8273">
                  <c:v>1605</c:v>
                </c:pt>
                <c:pt idx="8274">
                  <c:v>1624</c:v>
                </c:pt>
                <c:pt idx="8275">
                  <c:v>1626</c:v>
                </c:pt>
                <c:pt idx="8276">
                  <c:v>1618</c:v>
                </c:pt>
                <c:pt idx="8277">
                  <c:v>1632</c:v>
                </c:pt>
                <c:pt idx="8278">
                  <c:v>1628</c:v>
                </c:pt>
                <c:pt idx="8279">
                  <c:v>1619</c:v>
                </c:pt>
                <c:pt idx="8280">
                  <c:v>1610</c:v>
                </c:pt>
                <c:pt idx="8281">
                  <c:v>1602</c:v>
                </c:pt>
                <c:pt idx="8282">
                  <c:v>1600</c:v>
                </c:pt>
                <c:pt idx="8283">
                  <c:v>1602</c:v>
                </c:pt>
                <c:pt idx="8284">
                  <c:v>1620</c:v>
                </c:pt>
                <c:pt idx="8285">
                  <c:v>1632</c:v>
                </c:pt>
                <c:pt idx="8286">
                  <c:v>1635</c:v>
                </c:pt>
                <c:pt idx="8287">
                  <c:v>1622</c:v>
                </c:pt>
                <c:pt idx="8288">
                  <c:v>1617</c:v>
                </c:pt>
                <c:pt idx="8289">
                  <c:v>1608</c:v>
                </c:pt>
                <c:pt idx="8290">
                  <c:v>1603</c:v>
                </c:pt>
                <c:pt idx="8291">
                  <c:v>1593</c:v>
                </c:pt>
                <c:pt idx="8292">
                  <c:v>1592</c:v>
                </c:pt>
                <c:pt idx="8293">
                  <c:v>1591</c:v>
                </c:pt>
                <c:pt idx="8294">
                  <c:v>1586</c:v>
                </c:pt>
                <c:pt idx="8295">
                  <c:v>1607</c:v>
                </c:pt>
                <c:pt idx="8296">
                  <c:v>1596</c:v>
                </c:pt>
                <c:pt idx="8297">
                  <c:v>1607</c:v>
                </c:pt>
                <c:pt idx="8298">
                  <c:v>1605</c:v>
                </c:pt>
                <c:pt idx="8299">
                  <c:v>1604</c:v>
                </c:pt>
                <c:pt idx="8300">
                  <c:v>1593</c:v>
                </c:pt>
                <c:pt idx="8301">
                  <c:v>1597</c:v>
                </c:pt>
                <c:pt idx="8302">
                  <c:v>1594</c:v>
                </c:pt>
                <c:pt idx="8304">
                  <c:v>1593</c:v>
                </c:pt>
                <c:pt idx="8305">
                  <c:v>1617</c:v>
                </c:pt>
                <c:pt idx="8306">
                  <c:v>1618</c:v>
                </c:pt>
                <c:pt idx="8307">
                  <c:v>1611</c:v>
                </c:pt>
                <c:pt idx="8308">
                  <c:v>1604</c:v>
                </c:pt>
                <c:pt idx="8309">
                  <c:v>1620</c:v>
                </c:pt>
                <c:pt idx="8310">
                  <c:v>1610</c:v>
                </c:pt>
                <c:pt idx="8311">
                  <c:v>1620</c:v>
                </c:pt>
                <c:pt idx="8312">
                  <c:v>1613</c:v>
                </c:pt>
                <c:pt idx="8313">
                  <c:v>1610</c:v>
                </c:pt>
                <c:pt idx="8314">
                  <c:v>1611</c:v>
                </c:pt>
                <c:pt idx="8315">
                  <c:v>1622</c:v>
                </c:pt>
                <c:pt idx="8316">
                  <c:v>1621</c:v>
                </c:pt>
                <c:pt idx="8317">
                  <c:v>1629</c:v>
                </c:pt>
                <c:pt idx="8318">
                  <c:v>1616</c:v>
                </c:pt>
                <c:pt idx="8319">
                  <c:v>1616</c:v>
                </c:pt>
                <c:pt idx="8320">
                  <c:v>1609</c:v>
                </c:pt>
                <c:pt idx="8321">
                  <c:v>1602</c:v>
                </c:pt>
                <c:pt idx="8322">
                  <c:v>1579</c:v>
                </c:pt>
                <c:pt idx="8323">
                  <c:v>1577</c:v>
                </c:pt>
                <c:pt idx="8324">
                  <c:v>1566</c:v>
                </c:pt>
                <c:pt idx="8325">
                  <c:v>1566</c:v>
                </c:pt>
                <c:pt idx="8326">
                  <c:v>1569</c:v>
                </c:pt>
                <c:pt idx="8327">
                  <c:v>1571</c:v>
                </c:pt>
                <c:pt idx="8328">
                  <c:v>1587</c:v>
                </c:pt>
                <c:pt idx="8329">
                  <c:v>1586</c:v>
                </c:pt>
                <c:pt idx="8330">
                  <c:v>1587</c:v>
                </c:pt>
                <c:pt idx="8331">
                  <c:v>1599</c:v>
                </c:pt>
                <c:pt idx="8332">
                  <c:v>1611</c:v>
                </c:pt>
                <c:pt idx="8333">
                  <c:v>1624</c:v>
                </c:pt>
                <c:pt idx="8334">
                  <c:v>1630</c:v>
                </c:pt>
                <c:pt idx="8335">
                  <c:v>1644</c:v>
                </c:pt>
                <c:pt idx="8336">
                  <c:v>1687</c:v>
                </c:pt>
                <c:pt idx="8337">
                  <c:v>1739</c:v>
                </c:pt>
                <c:pt idx="8338">
                  <c:v>1834</c:v>
                </c:pt>
                <c:pt idx="8339">
                  <c:v>2028</c:v>
                </c:pt>
                <c:pt idx="8340">
                  <c:v>2241</c:v>
                </c:pt>
                <c:pt idx="8341">
                  <c:v>2255</c:v>
                </c:pt>
                <c:pt idx="8342">
                  <c:v>2314</c:v>
                </c:pt>
                <c:pt idx="8343">
                  <c:v>2319</c:v>
                </c:pt>
                <c:pt idx="8345">
                  <c:v>2318</c:v>
                </c:pt>
                <c:pt idx="8346">
                  <c:v>2385</c:v>
                </c:pt>
                <c:pt idx="8347">
                  <c:v>2387</c:v>
                </c:pt>
                <c:pt idx="8348">
                  <c:v>2394</c:v>
                </c:pt>
                <c:pt idx="8349">
                  <c:v>2395</c:v>
                </c:pt>
                <c:pt idx="8350">
                  <c:v>2387</c:v>
                </c:pt>
                <c:pt idx="8351">
                  <c:v>2387</c:v>
                </c:pt>
                <c:pt idx="8352">
                  <c:v>2395</c:v>
                </c:pt>
                <c:pt idx="8354">
                  <c:v>2398</c:v>
                </c:pt>
                <c:pt idx="8355">
                  <c:v>2399</c:v>
                </c:pt>
                <c:pt idx="8356">
                  <c:v>2399</c:v>
                </c:pt>
                <c:pt idx="8357">
                  <c:v>2404</c:v>
                </c:pt>
                <c:pt idx="8358">
                  <c:v>2407</c:v>
                </c:pt>
                <c:pt idx="8359">
                  <c:v>2423</c:v>
                </c:pt>
                <c:pt idx="8360">
                  <c:v>2418</c:v>
                </c:pt>
                <c:pt idx="8361">
                  <c:v>2421</c:v>
                </c:pt>
                <c:pt idx="8362">
                  <c:v>2420</c:v>
                </c:pt>
                <c:pt idx="8363">
                  <c:v>2417</c:v>
                </c:pt>
                <c:pt idx="8364">
                  <c:v>2414</c:v>
                </c:pt>
                <c:pt idx="8365">
                  <c:v>2407</c:v>
                </c:pt>
                <c:pt idx="8366">
                  <c:v>2408</c:v>
                </c:pt>
                <c:pt idx="8367">
                  <c:v>2412</c:v>
                </c:pt>
                <c:pt idx="8368">
                  <c:v>2419</c:v>
                </c:pt>
                <c:pt idx="8369">
                  <c:v>2427</c:v>
                </c:pt>
                <c:pt idx="8370">
                  <c:v>2427</c:v>
                </c:pt>
                <c:pt idx="8371">
                  <c:v>2695</c:v>
                </c:pt>
                <c:pt idx="8372">
                  <c:v>2697</c:v>
                </c:pt>
                <c:pt idx="8373">
                  <c:v>2695</c:v>
                </c:pt>
                <c:pt idx="8374">
                  <c:v>2692</c:v>
                </c:pt>
                <c:pt idx="8375">
                  <c:v>2694</c:v>
                </c:pt>
                <c:pt idx="8376">
                  <c:v>2683</c:v>
                </c:pt>
                <c:pt idx="8377">
                  <c:v>2684</c:v>
                </c:pt>
                <c:pt idx="8378">
                  <c:v>2683</c:v>
                </c:pt>
                <c:pt idx="8379">
                  <c:v>2688</c:v>
                </c:pt>
                <c:pt idx="8380">
                  <c:v>2692</c:v>
                </c:pt>
                <c:pt idx="8381">
                  <c:v>2692</c:v>
                </c:pt>
                <c:pt idx="8382">
                  <c:v>2703</c:v>
                </c:pt>
                <c:pt idx="8383">
                  <c:v>2695</c:v>
                </c:pt>
                <c:pt idx="8384">
                  <c:v>3244</c:v>
                </c:pt>
                <c:pt idx="8385">
                  <c:v>2855</c:v>
                </c:pt>
                <c:pt idx="8386">
                  <c:v>2859</c:v>
                </c:pt>
                <c:pt idx="8387">
                  <c:v>2701</c:v>
                </c:pt>
                <c:pt idx="8388">
                  <c:v>2702</c:v>
                </c:pt>
                <c:pt idx="8390">
                  <c:v>2710</c:v>
                </c:pt>
                <c:pt idx="8391">
                  <c:v>2712</c:v>
                </c:pt>
                <c:pt idx="8392">
                  <c:v>2918</c:v>
                </c:pt>
                <c:pt idx="8393">
                  <c:v>2919</c:v>
                </c:pt>
                <c:pt idx="8394">
                  <c:v>2926</c:v>
                </c:pt>
                <c:pt idx="8395">
                  <c:v>2926</c:v>
                </c:pt>
                <c:pt idx="8396">
                  <c:v>2927</c:v>
                </c:pt>
                <c:pt idx="8397">
                  <c:v>2926</c:v>
                </c:pt>
                <c:pt idx="8398">
                  <c:v>2927</c:v>
                </c:pt>
                <c:pt idx="8399">
                  <c:v>1727</c:v>
                </c:pt>
                <c:pt idx="8400">
                  <c:v>1728</c:v>
                </c:pt>
                <c:pt idx="8401">
                  <c:v>1627</c:v>
                </c:pt>
                <c:pt idx="8402">
                  <c:v>1645</c:v>
                </c:pt>
                <c:pt idx="8403">
                  <c:v>1619</c:v>
                </c:pt>
                <c:pt idx="8404">
                  <c:v>1603</c:v>
                </c:pt>
                <c:pt idx="8405">
                  <c:v>1602</c:v>
                </c:pt>
                <c:pt idx="8406">
                  <c:v>1601</c:v>
                </c:pt>
                <c:pt idx="8407">
                  <c:v>1618</c:v>
                </c:pt>
                <c:pt idx="8408">
                  <c:v>1812</c:v>
                </c:pt>
                <c:pt idx="8409">
                  <c:v>1850</c:v>
                </c:pt>
                <c:pt idx="8410">
                  <c:v>1837</c:v>
                </c:pt>
                <c:pt idx="8411">
                  <c:v>1804</c:v>
                </c:pt>
                <c:pt idx="8412">
                  <c:v>1832</c:v>
                </c:pt>
                <c:pt idx="8413">
                  <c:v>1897</c:v>
                </c:pt>
                <c:pt idx="8414">
                  <c:v>1913</c:v>
                </c:pt>
                <c:pt idx="8415">
                  <c:v>1924</c:v>
                </c:pt>
                <c:pt idx="8416">
                  <c:v>1976</c:v>
                </c:pt>
                <c:pt idx="8417">
                  <c:v>2031</c:v>
                </c:pt>
                <c:pt idx="8420">
                  <c:v>2051</c:v>
                </c:pt>
                <c:pt idx="8421">
                  <c:v>2055</c:v>
                </c:pt>
                <c:pt idx="8422">
                  <c:v>1999</c:v>
                </c:pt>
                <c:pt idx="8425">
                  <c:v>1961</c:v>
                </c:pt>
                <c:pt idx="8426">
                  <c:v>1963</c:v>
                </c:pt>
                <c:pt idx="8427">
                  <c:v>1967</c:v>
                </c:pt>
                <c:pt idx="8428">
                  <c:v>1976</c:v>
                </c:pt>
                <c:pt idx="8429">
                  <c:v>1985</c:v>
                </c:pt>
                <c:pt idx="8430">
                  <c:v>1995</c:v>
                </c:pt>
                <c:pt idx="8431">
                  <c:v>1975</c:v>
                </c:pt>
                <c:pt idx="8432">
                  <c:v>1951</c:v>
                </c:pt>
                <c:pt idx="8433">
                  <c:v>1974</c:v>
                </c:pt>
                <c:pt idx="8434">
                  <c:v>1909</c:v>
                </c:pt>
                <c:pt idx="8436">
                  <c:v>1902</c:v>
                </c:pt>
                <c:pt idx="8437">
                  <c:v>1896</c:v>
                </c:pt>
                <c:pt idx="8438">
                  <c:v>1916</c:v>
                </c:pt>
                <c:pt idx="8439">
                  <c:v>2142</c:v>
                </c:pt>
                <c:pt idx="8440">
                  <c:v>2178</c:v>
                </c:pt>
                <c:pt idx="8441">
                  <c:v>2162</c:v>
                </c:pt>
                <c:pt idx="8442">
                  <c:v>2318</c:v>
                </c:pt>
                <c:pt idx="8443">
                  <c:v>2300</c:v>
                </c:pt>
                <c:pt idx="8444">
                  <c:v>2659</c:v>
                </c:pt>
                <c:pt idx="8445">
                  <c:v>2713</c:v>
                </c:pt>
                <c:pt idx="8446">
                  <c:v>2881</c:v>
                </c:pt>
                <c:pt idx="8447">
                  <c:v>2772</c:v>
                </c:pt>
                <c:pt idx="8448">
                  <c:v>2834</c:v>
                </c:pt>
                <c:pt idx="8449">
                  <c:v>2739</c:v>
                </c:pt>
                <c:pt idx="8450">
                  <c:v>2735</c:v>
                </c:pt>
                <c:pt idx="8451">
                  <c:v>2848</c:v>
                </c:pt>
                <c:pt idx="8452">
                  <c:v>2922</c:v>
                </c:pt>
                <c:pt idx="8453">
                  <c:v>2840</c:v>
                </c:pt>
                <c:pt idx="8454">
                  <c:v>2843</c:v>
                </c:pt>
                <c:pt idx="8455">
                  <c:v>2794</c:v>
                </c:pt>
                <c:pt idx="8456">
                  <c:v>2862</c:v>
                </c:pt>
                <c:pt idx="8457">
                  <c:v>2993</c:v>
                </c:pt>
                <c:pt idx="8458">
                  <c:v>2992</c:v>
                </c:pt>
                <c:pt idx="8460">
                  <c:v>2907</c:v>
                </c:pt>
                <c:pt idx="8461">
                  <c:v>2810</c:v>
                </c:pt>
                <c:pt idx="8462">
                  <c:v>2751</c:v>
                </c:pt>
                <c:pt idx="8463">
                  <c:v>2801</c:v>
                </c:pt>
                <c:pt idx="8464">
                  <c:v>2738</c:v>
                </c:pt>
                <c:pt idx="8465">
                  <c:v>2803</c:v>
                </c:pt>
                <c:pt idx="8466">
                  <c:v>2791</c:v>
                </c:pt>
                <c:pt idx="8467">
                  <c:v>2761</c:v>
                </c:pt>
                <c:pt idx="8468">
                  <c:v>2630</c:v>
                </c:pt>
                <c:pt idx="8469">
                  <c:v>2481</c:v>
                </c:pt>
                <c:pt idx="8470">
                  <c:v>2458</c:v>
                </c:pt>
                <c:pt idx="8471">
                  <c:v>2483</c:v>
                </c:pt>
                <c:pt idx="8472">
                  <c:v>2484</c:v>
                </c:pt>
                <c:pt idx="8473">
                  <c:v>2540</c:v>
                </c:pt>
                <c:pt idx="8474">
                  <c:v>2536</c:v>
                </c:pt>
                <c:pt idx="8475">
                  <c:v>2545</c:v>
                </c:pt>
                <c:pt idx="8476">
                  <c:v>2532</c:v>
                </c:pt>
                <c:pt idx="8477">
                  <c:v>2493</c:v>
                </c:pt>
                <c:pt idx="8478">
                  <c:v>2485</c:v>
                </c:pt>
                <c:pt idx="8479">
                  <c:v>2432</c:v>
                </c:pt>
                <c:pt idx="8480">
                  <c:v>2425</c:v>
                </c:pt>
                <c:pt idx="8481">
                  <c:v>2433</c:v>
                </c:pt>
                <c:pt idx="8482">
                  <c:v>2449</c:v>
                </c:pt>
                <c:pt idx="8483">
                  <c:v>2428</c:v>
                </c:pt>
                <c:pt idx="8484">
                  <c:v>2445</c:v>
                </c:pt>
                <c:pt idx="8485">
                  <c:v>2427</c:v>
                </c:pt>
                <c:pt idx="8486">
                  <c:v>2408</c:v>
                </c:pt>
                <c:pt idx="8487">
                  <c:v>2416</c:v>
                </c:pt>
                <c:pt idx="8488">
                  <c:v>2391</c:v>
                </c:pt>
                <c:pt idx="8489">
                  <c:v>2383</c:v>
                </c:pt>
                <c:pt idx="8490">
                  <c:v>2321</c:v>
                </c:pt>
                <c:pt idx="8491">
                  <c:v>2320</c:v>
                </c:pt>
                <c:pt idx="8492">
                  <c:v>2372</c:v>
                </c:pt>
                <c:pt idx="8493">
                  <c:v>2438</c:v>
                </c:pt>
                <c:pt idx="8494">
                  <c:v>2556</c:v>
                </c:pt>
                <c:pt idx="8495">
                  <c:v>2648</c:v>
                </c:pt>
                <c:pt idx="8496">
                  <c:v>2659</c:v>
                </c:pt>
                <c:pt idx="8497">
                  <c:v>2638</c:v>
                </c:pt>
                <c:pt idx="8498">
                  <c:v>2631</c:v>
                </c:pt>
                <c:pt idx="8499">
                  <c:v>2427</c:v>
                </c:pt>
                <c:pt idx="8500">
                  <c:v>2415</c:v>
                </c:pt>
                <c:pt idx="8501">
                  <c:v>2433</c:v>
                </c:pt>
                <c:pt idx="8502">
                  <c:v>2488</c:v>
                </c:pt>
                <c:pt idx="8503">
                  <c:v>2505</c:v>
                </c:pt>
                <c:pt idx="8504">
                  <c:v>2428</c:v>
                </c:pt>
                <c:pt idx="8505">
                  <c:v>2305</c:v>
                </c:pt>
                <c:pt idx="8506">
                  <c:v>2297</c:v>
                </c:pt>
                <c:pt idx="8507">
                  <c:v>2287</c:v>
                </c:pt>
                <c:pt idx="8508">
                  <c:v>2281</c:v>
                </c:pt>
                <c:pt idx="8509">
                  <c:v>2282</c:v>
                </c:pt>
                <c:pt idx="8510">
                  <c:v>2282</c:v>
                </c:pt>
                <c:pt idx="8512">
                  <c:v>2289</c:v>
                </c:pt>
                <c:pt idx="8513">
                  <c:v>2291</c:v>
                </c:pt>
                <c:pt idx="8514">
                  <c:v>2262</c:v>
                </c:pt>
                <c:pt idx="8515">
                  <c:v>2272</c:v>
                </c:pt>
                <c:pt idx="8516">
                  <c:v>2239</c:v>
                </c:pt>
                <c:pt idx="8517">
                  <c:v>2240</c:v>
                </c:pt>
                <c:pt idx="8518">
                  <c:v>2251</c:v>
                </c:pt>
                <c:pt idx="8519">
                  <c:v>2253</c:v>
                </c:pt>
                <c:pt idx="8520">
                  <c:v>2219</c:v>
                </c:pt>
                <c:pt idx="8521">
                  <c:v>2249</c:v>
                </c:pt>
                <c:pt idx="8522">
                  <c:v>2249</c:v>
                </c:pt>
                <c:pt idx="8523">
                  <c:v>2209</c:v>
                </c:pt>
                <c:pt idx="8524">
                  <c:v>2179</c:v>
                </c:pt>
                <c:pt idx="8525">
                  <c:v>2046</c:v>
                </c:pt>
                <c:pt idx="8526">
                  <c:v>2060</c:v>
                </c:pt>
                <c:pt idx="8527">
                  <c:v>2028</c:v>
                </c:pt>
                <c:pt idx="8528">
                  <c:v>2020</c:v>
                </c:pt>
                <c:pt idx="8529">
                  <c:v>2035</c:v>
                </c:pt>
                <c:pt idx="8530">
                  <c:v>2051</c:v>
                </c:pt>
                <c:pt idx="8531">
                  <c:v>1993</c:v>
                </c:pt>
                <c:pt idx="8532">
                  <c:v>1899</c:v>
                </c:pt>
                <c:pt idx="8533">
                  <c:v>1927</c:v>
                </c:pt>
                <c:pt idx="8534">
                  <c:v>1926</c:v>
                </c:pt>
                <c:pt idx="8535">
                  <c:v>1904</c:v>
                </c:pt>
                <c:pt idx="8536">
                  <c:v>1893</c:v>
                </c:pt>
                <c:pt idx="8537">
                  <c:v>1885</c:v>
                </c:pt>
                <c:pt idx="8538">
                  <c:v>1869</c:v>
                </c:pt>
                <c:pt idx="8539">
                  <c:v>1852</c:v>
                </c:pt>
                <c:pt idx="8540">
                  <c:v>1795</c:v>
                </c:pt>
                <c:pt idx="8541">
                  <c:v>1813</c:v>
                </c:pt>
                <c:pt idx="8542">
                  <c:v>1856</c:v>
                </c:pt>
                <c:pt idx="8543">
                  <c:v>1798</c:v>
                </c:pt>
                <c:pt idx="8544">
                  <c:v>1791</c:v>
                </c:pt>
                <c:pt idx="8545">
                  <c:v>1789</c:v>
                </c:pt>
                <c:pt idx="8546">
                  <c:v>1786</c:v>
                </c:pt>
                <c:pt idx="8547">
                  <c:v>1782</c:v>
                </c:pt>
                <c:pt idx="8548">
                  <c:v>1784</c:v>
                </c:pt>
                <c:pt idx="8549">
                  <c:v>1694</c:v>
                </c:pt>
                <c:pt idx="8550">
                  <c:v>1683</c:v>
                </c:pt>
                <c:pt idx="8551">
                  <c:v>1682</c:v>
                </c:pt>
                <c:pt idx="8552">
                  <c:v>1701</c:v>
                </c:pt>
                <c:pt idx="8553">
                  <c:v>1681</c:v>
                </c:pt>
                <c:pt idx="8554">
                  <c:v>1616</c:v>
                </c:pt>
                <c:pt idx="8555">
                  <c:v>1613</c:v>
                </c:pt>
                <c:pt idx="8556">
                  <c:v>1601</c:v>
                </c:pt>
                <c:pt idx="8557">
                  <c:v>1574</c:v>
                </c:pt>
                <c:pt idx="8558">
                  <c:v>1548</c:v>
                </c:pt>
                <c:pt idx="8559">
                  <c:v>1482</c:v>
                </c:pt>
                <c:pt idx="8560">
                  <c:v>1535</c:v>
                </c:pt>
                <c:pt idx="8561">
                  <c:v>1647</c:v>
                </c:pt>
                <c:pt idx="8562">
                  <c:v>1554</c:v>
                </c:pt>
                <c:pt idx="8563">
                  <c:v>1565</c:v>
                </c:pt>
                <c:pt idx="8564">
                  <c:v>1591</c:v>
                </c:pt>
                <c:pt idx="8565">
                  <c:v>1616</c:v>
                </c:pt>
                <c:pt idx="8566">
                  <c:v>1624</c:v>
                </c:pt>
                <c:pt idx="8567">
                  <c:v>1680</c:v>
                </c:pt>
                <c:pt idx="8568">
                  <c:v>1670</c:v>
                </c:pt>
                <c:pt idx="8569">
                  <c:v>1674</c:v>
                </c:pt>
                <c:pt idx="8570">
                  <c:v>1623</c:v>
                </c:pt>
                <c:pt idx="8571">
                  <c:v>1543</c:v>
                </c:pt>
                <c:pt idx="8572">
                  <c:v>1622</c:v>
                </c:pt>
                <c:pt idx="8573">
                  <c:v>1669</c:v>
                </c:pt>
                <c:pt idx="8574">
                  <c:v>1668</c:v>
                </c:pt>
                <c:pt idx="8575">
                  <c:v>1674</c:v>
                </c:pt>
                <c:pt idx="8576">
                  <c:v>1631</c:v>
                </c:pt>
                <c:pt idx="8577">
                  <c:v>1625</c:v>
                </c:pt>
                <c:pt idx="8578">
                  <c:v>1604</c:v>
                </c:pt>
                <c:pt idx="8579">
                  <c:v>1588</c:v>
                </c:pt>
                <c:pt idx="8580">
                  <c:v>1568</c:v>
                </c:pt>
                <c:pt idx="8581">
                  <c:v>1551</c:v>
                </c:pt>
                <c:pt idx="8582">
                  <c:v>1492</c:v>
                </c:pt>
                <c:pt idx="8583">
                  <c:v>1511</c:v>
                </c:pt>
                <c:pt idx="8584">
                  <c:v>1513</c:v>
                </c:pt>
                <c:pt idx="8585">
                  <c:v>1502</c:v>
                </c:pt>
                <c:pt idx="8586">
                  <c:v>1488</c:v>
                </c:pt>
                <c:pt idx="8587">
                  <c:v>1498</c:v>
                </c:pt>
                <c:pt idx="8588">
                  <c:v>1507</c:v>
                </c:pt>
                <c:pt idx="8589">
                  <c:v>1323</c:v>
                </c:pt>
                <c:pt idx="8590">
                  <c:v>1354</c:v>
                </c:pt>
                <c:pt idx="8591">
                  <c:v>1393</c:v>
                </c:pt>
                <c:pt idx="8592">
                  <c:v>1381</c:v>
                </c:pt>
                <c:pt idx="8593">
                  <c:v>1382</c:v>
                </c:pt>
                <c:pt idx="8594">
                  <c:v>1386</c:v>
                </c:pt>
                <c:pt idx="8595">
                  <c:v>1381</c:v>
                </c:pt>
                <c:pt idx="8596">
                  <c:v>1124</c:v>
                </c:pt>
                <c:pt idx="8597">
                  <c:v>1171</c:v>
                </c:pt>
                <c:pt idx="8598">
                  <c:v>1169</c:v>
                </c:pt>
                <c:pt idx="8599">
                  <c:v>1167</c:v>
                </c:pt>
                <c:pt idx="8600">
                  <c:v>1166</c:v>
                </c:pt>
                <c:pt idx="8601">
                  <c:v>1152</c:v>
                </c:pt>
                <c:pt idx="8602">
                  <c:v>1038</c:v>
                </c:pt>
                <c:pt idx="8603">
                  <c:v>1046</c:v>
                </c:pt>
                <c:pt idx="8607">
                  <c:v>1057</c:v>
                </c:pt>
                <c:pt idx="8608">
                  <c:v>1063</c:v>
                </c:pt>
                <c:pt idx="8611">
                  <c:v>1043</c:v>
                </c:pt>
                <c:pt idx="8612">
                  <c:v>1013</c:v>
                </c:pt>
                <c:pt idx="8613">
                  <c:v>982</c:v>
                </c:pt>
                <c:pt idx="8614">
                  <c:v>977.99999999999989</c:v>
                </c:pt>
                <c:pt idx="8615">
                  <c:v>974</c:v>
                </c:pt>
                <c:pt idx="8616">
                  <c:v>986.99999999999989</c:v>
                </c:pt>
                <c:pt idx="8617">
                  <c:v>1024</c:v>
                </c:pt>
                <c:pt idx="8618">
                  <c:v>1017</c:v>
                </c:pt>
                <c:pt idx="8619">
                  <c:v>1014</c:v>
                </c:pt>
                <c:pt idx="8620">
                  <c:v>1020</c:v>
                </c:pt>
                <c:pt idx="8621">
                  <c:v>1024</c:v>
                </c:pt>
                <c:pt idx="8622">
                  <c:v>998</c:v>
                </c:pt>
                <c:pt idx="8623">
                  <c:v>968</c:v>
                </c:pt>
                <c:pt idx="8624">
                  <c:v>942</c:v>
                </c:pt>
                <c:pt idx="8625">
                  <c:v>896.00000000000011</c:v>
                </c:pt>
                <c:pt idx="8626">
                  <c:v>909</c:v>
                </c:pt>
                <c:pt idx="8627">
                  <c:v>919.00000000000011</c:v>
                </c:pt>
                <c:pt idx="8628">
                  <c:v>887.00000000000011</c:v>
                </c:pt>
                <c:pt idx="8629">
                  <c:v>881</c:v>
                </c:pt>
                <c:pt idx="8630">
                  <c:v>857</c:v>
                </c:pt>
                <c:pt idx="8631">
                  <c:v>857</c:v>
                </c:pt>
                <c:pt idx="8632">
                  <c:v>897.00000000000011</c:v>
                </c:pt>
                <c:pt idx="8633">
                  <c:v>905.99999999999989</c:v>
                </c:pt>
                <c:pt idx="8634">
                  <c:v>921.00000000000011</c:v>
                </c:pt>
                <c:pt idx="8635">
                  <c:v>935</c:v>
                </c:pt>
                <c:pt idx="8636">
                  <c:v>922.99999999999989</c:v>
                </c:pt>
                <c:pt idx="8637">
                  <c:v>925</c:v>
                </c:pt>
                <c:pt idx="8638">
                  <c:v>927</c:v>
                </c:pt>
                <c:pt idx="8639">
                  <c:v>942.00000000000023</c:v>
                </c:pt>
                <c:pt idx="8640">
                  <c:v>966</c:v>
                </c:pt>
                <c:pt idx="8641">
                  <c:v>929.00000000000011</c:v>
                </c:pt>
                <c:pt idx="8642">
                  <c:v>905.00000000000011</c:v>
                </c:pt>
                <c:pt idx="8643">
                  <c:v>927.99999999999989</c:v>
                </c:pt>
                <c:pt idx="8644">
                  <c:v>936.99999999999989</c:v>
                </c:pt>
                <c:pt idx="8645">
                  <c:v>946.99999999999989</c:v>
                </c:pt>
                <c:pt idx="8646">
                  <c:v>955.00000000000011</c:v>
                </c:pt>
                <c:pt idx="8647">
                  <c:v>955.99999999999989</c:v>
                </c:pt>
                <c:pt idx="8648">
                  <c:v>961.00000000000011</c:v>
                </c:pt>
                <c:pt idx="8649">
                  <c:v>952</c:v>
                </c:pt>
                <c:pt idx="8650">
                  <c:v>956</c:v>
                </c:pt>
                <c:pt idx="8651">
                  <c:v>986</c:v>
                </c:pt>
                <c:pt idx="8652">
                  <c:v>948</c:v>
                </c:pt>
                <c:pt idx="8653">
                  <c:v>961</c:v>
                </c:pt>
                <c:pt idx="8654">
                  <c:v>982</c:v>
                </c:pt>
                <c:pt idx="8655">
                  <c:v>961</c:v>
                </c:pt>
                <c:pt idx="8656">
                  <c:v>944.99999999999989</c:v>
                </c:pt>
                <c:pt idx="8657">
                  <c:v>949</c:v>
                </c:pt>
                <c:pt idx="8658">
                  <c:v>942</c:v>
                </c:pt>
                <c:pt idx="8659">
                  <c:v>924</c:v>
                </c:pt>
                <c:pt idx="8660">
                  <c:v>926</c:v>
                </c:pt>
                <c:pt idx="8661">
                  <c:v>928.99999999999989</c:v>
                </c:pt>
                <c:pt idx="8662">
                  <c:v>935</c:v>
                </c:pt>
                <c:pt idx="8663">
                  <c:v>939</c:v>
                </c:pt>
                <c:pt idx="8665">
                  <c:v>1004</c:v>
                </c:pt>
                <c:pt idx="8666">
                  <c:v>1044</c:v>
                </c:pt>
                <c:pt idx="8667">
                  <c:v>1038</c:v>
                </c:pt>
                <c:pt idx="8668">
                  <c:v>1072</c:v>
                </c:pt>
                <c:pt idx="8670">
                  <c:v>1061</c:v>
                </c:pt>
                <c:pt idx="8671">
                  <c:v>1132</c:v>
                </c:pt>
                <c:pt idx="8672">
                  <c:v>1174</c:v>
                </c:pt>
                <c:pt idx="8675">
                  <c:v>1118</c:v>
                </c:pt>
                <c:pt idx="8676">
                  <c:v>1083</c:v>
                </c:pt>
                <c:pt idx="8677">
                  <c:v>1084</c:v>
                </c:pt>
                <c:pt idx="8678">
                  <c:v>1060</c:v>
                </c:pt>
                <c:pt idx="8679">
                  <c:v>1080</c:v>
                </c:pt>
                <c:pt idx="8680">
                  <c:v>1053</c:v>
                </c:pt>
                <c:pt idx="8681">
                  <c:v>1017</c:v>
                </c:pt>
                <c:pt idx="8682">
                  <c:v>1010</c:v>
                </c:pt>
                <c:pt idx="8683">
                  <c:v>1028</c:v>
                </c:pt>
                <c:pt idx="8684">
                  <c:v>991</c:v>
                </c:pt>
                <c:pt idx="8685">
                  <c:v>1019</c:v>
                </c:pt>
                <c:pt idx="8686">
                  <c:v>1011</c:v>
                </c:pt>
                <c:pt idx="8687">
                  <c:v>1030</c:v>
                </c:pt>
                <c:pt idx="8688">
                  <c:v>1025</c:v>
                </c:pt>
                <c:pt idx="8689">
                  <c:v>1023</c:v>
                </c:pt>
                <c:pt idx="8690">
                  <c:v>1022</c:v>
                </c:pt>
                <c:pt idx="8691">
                  <c:v>1006</c:v>
                </c:pt>
                <c:pt idx="8692">
                  <c:v>1017</c:v>
                </c:pt>
                <c:pt idx="8693">
                  <c:v>1023</c:v>
                </c:pt>
                <c:pt idx="8694">
                  <c:v>1018</c:v>
                </c:pt>
                <c:pt idx="8695">
                  <c:v>991</c:v>
                </c:pt>
                <c:pt idx="8697">
                  <c:v>956</c:v>
                </c:pt>
                <c:pt idx="8701">
                  <c:v>850</c:v>
                </c:pt>
                <c:pt idx="8702">
                  <c:v>822.00000000000011</c:v>
                </c:pt>
                <c:pt idx="8703">
                  <c:v>834</c:v>
                </c:pt>
                <c:pt idx="8704">
                  <c:v>830.99999999999989</c:v>
                </c:pt>
                <c:pt idx="8705">
                  <c:v>818</c:v>
                </c:pt>
                <c:pt idx="8706">
                  <c:v>738</c:v>
                </c:pt>
                <c:pt idx="8707">
                  <c:v>742</c:v>
                </c:pt>
                <c:pt idx="8708">
                  <c:v>707</c:v>
                </c:pt>
                <c:pt idx="8709">
                  <c:v>689</c:v>
                </c:pt>
                <c:pt idx="8710">
                  <c:v>687.99999999999989</c:v>
                </c:pt>
                <c:pt idx="8711">
                  <c:v>682</c:v>
                </c:pt>
                <c:pt idx="8712">
                  <c:v>707</c:v>
                </c:pt>
                <c:pt idx="8713">
                  <c:v>717</c:v>
                </c:pt>
                <c:pt idx="8714">
                  <c:v>755</c:v>
                </c:pt>
                <c:pt idx="8715">
                  <c:v>734</c:v>
                </c:pt>
                <c:pt idx="8716">
                  <c:v>723</c:v>
                </c:pt>
                <c:pt idx="8717">
                  <c:v>753.00000000000011</c:v>
                </c:pt>
                <c:pt idx="8718">
                  <c:v>794.99999999999989</c:v>
                </c:pt>
                <c:pt idx="8719">
                  <c:v>781</c:v>
                </c:pt>
                <c:pt idx="8720">
                  <c:v>762.99999999999989</c:v>
                </c:pt>
                <c:pt idx="8721">
                  <c:v>756</c:v>
                </c:pt>
                <c:pt idx="8722">
                  <c:v>776</c:v>
                </c:pt>
                <c:pt idx="8723">
                  <c:v>797.00000000000011</c:v>
                </c:pt>
                <c:pt idx="8724">
                  <c:v>798.99999999999989</c:v>
                </c:pt>
                <c:pt idx="8725">
                  <c:v>883</c:v>
                </c:pt>
                <c:pt idx="8726">
                  <c:v>851</c:v>
                </c:pt>
                <c:pt idx="8727">
                  <c:v>891</c:v>
                </c:pt>
                <c:pt idx="8728">
                  <c:v>848</c:v>
                </c:pt>
                <c:pt idx="8729">
                  <c:v>847.00000000000011</c:v>
                </c:pt>
                <c:pt idx="8730">
                  <c:v>846.99999999999989</c:v>
                </c:pt>
                <c:pt idx="8731">
                  <c:v>858</c:v>
                </c:pt>
                <c:pt idx="8732">
                  <c:v>878.99999999999989</c:v>
                </c:pt>
                <c:pt idx="8733">
                  <c:v>956</c:v>
                </c:pt>
                <c:pt idx="8735">
                  <c:v>954.00000000000011</c:v>
                </c:pt>
                <c:pt idx="8736">
                  <c:v>955.00000000000011</c:v>
                </c:pt>
                <c:pt idx="8737">
                  <c:v>882</c:v>
                </c:pt>
                <c:pt idx="8738">
                  <c:v>921.99999999999989</c:v>
                </c:pt>
                <c:pt idx="8739">
                  <c:v>910</c:v>
                </c:pt>
                <c:pt idx="8740">
                  <c:v>951.00000000000011</c:v>
                </c:pt>
                <c:pt idx="8741">
                  <c:v>972.00000000000011</c:v>
                </c:pt>
                <c:pt idx="8742">
                  <c:v>982</c:v>
                </c:pt>
                <c:pt idx="8743">
                  <c:v>958</c:v>
                </c:pt>
                <c:pt idx="8744">
                  <c:v>910</c:v>
                </c:pt>
                <c:pt idx="8745">
                  <c:v>900</c:v>
                </c:pt>
                <c:pt idx="8746">
                  <c:v>943</c:v>
                </c:pt>
                <c:pt idx="8747">
                  <c:v>947.99999999999989</c:v>
                </c:pt>
                <c:pt idx="8748">
                  <c:v>890</c:v>
                </c:pt>
                <c:pt idx="8749">
                  <c:v>899</c:v>
                </c:pt>
                <c:pt idx="8750">
                  <c:v>878.99999999999989</c:v>
                </c:pt>
                <c:pt idx="8751">
                  <c:v>881</c:v>
                </c:pt>
                <c:pt idx="8752">
                  <c:v>873.99999999999989</c:v>
                </c:pt>
                <c:pt idx="8753">
                  <c:v>866</c:v>
                </c:pt>
                <c:pt idx="8754">
                  <c:v>886</c:v>
                </c:pt>
                <c:pt idx="8755">
                  <c:v>858</c:v>
                </c:pt>
                <c:pt idx="8756">
                  <c:v>869.99999999999989</c:v>
                </c:pt>
                <c:pt idx="8757">
                  <c:v>858</c:v>
                </c:pt>
                <c:pt idx="8758">
                  <c:v>852.00000000000011</c:v>
                </c:pt>
                <c:pt idx="8759">
                  <c:v>841</c:v>
                </c:pt>
                <c:pt idx="8760">
                  <c:v>845.00000000000011</c:v>
                </c:pt>
                <c:pt idx="8761">
                  <c:v>844.99999999999989</c:v>
                </c:pt>
                <c:pt idx="8762">
                  <c:v>826</c:v>
                </c:pt>
                <c:pt idx="8763">
                  <c:v>831</c:v>
                </c:pt>
                <c:pt idx="8764">
                  <c:v>838.00000000000011</c:v>
                </c:pt>
                <c:pt idx="8765">
                  <c:v>824</c:v>
                </c:pt>
                <c:pt idx="8766">
                  <c:v>830.00000000000011</c:v>
                </c:pt>
                <c:pt idx="8767">
                  <c:v>830.00000000000011</c:v>
                </c:pt>
                <c:pt idx="8768">
                  <c:v>814.99999999999989</c:v>
                </c:pt>
                <c:pt idx="8769">
                  <c:v>818</c:v>
                </c:pt>
                <c:pt idx="8770">
                  <c:v>807</c:v>
                </c:pt>
                <c:pt idx="8771">
                  <c:v>797.00000000000011</c:v>
                </c:pt>
                <c:pt idx="8773">
                  <c:v>793</c:v>
                </c:pt>
                <c:pt idx="8774">
                  <c:v>794</c:v>
                </c:pt>
                <c:pt idx="8775">
                  <c:v>811</c:v>
                </c:pt>
                <c:pt idx="8776">
                  <c:v>836.99999999999989</c:v>
                </c:pt>
                <c:pt idx="8777">
                  <c:v>844.00000000000011</c:v>
                </c:pt>
                <c:pt idx="8778">
                  <c:v>818</c:v>
                </c:pt>
                <c:pt idx="8779">
                  <c:v>835.00000000000011</c:v>
                </c:pt>
                <c:pt idx="8780">
                  <c:v>859</c:v>
                </c:pt>
                <c:pt idx="8781">
                  <c:v>854.00000000000011</c:v>
                </c:pt>
                <c:pt idx="8782">
                  <c:v>861.99999999999989</c:v>
                </c:pt>
                <c:pt idx="8783">
                  <c:v>858</c:v>
                </c:pt>
                <c:pt idx="8784">
                  <c:v>849</c:v>
                </c:pt>
                <c:pt idx="8785">
                  <c:v>846.00000000000011</c:v>
                </c:pt>
                <c:pt idx="8786">
                  <c:v>857</c:v>
                </c:pt>
                <c:pt idx="8787">
                  <c:v>857.99999999999977</c:v>
                </c:pt>
                <c:pt idx="8788">
                  <c:v>857</c:v>
                </c:pt>
                <c:pt idx="8789">
                  <c:v>857</c:v>
                </c:pt>
                <c:pt idx="8790">
                  <c:v>837.99999999999989</c:v>
                </c:pt>
                <c:pt idx="8791">
                  <c:v>831</c:v>
                </c:pt>
                <c:pt idx="8792">
                  <c:v>821.99999999999989</c:v>
                </c:pt>
                <c:pt idx="8793">
                  <c:v>841</c:v>
                </c:pt>
                <c:pt idx="8794">
                  <c:v>850</c:v>
                </c:pt>
                <c:pt idx="8795">
                  <c:v>846.99999999999989</c:v>
                </c:pt>
                <c:pt idx="8796">
                  <c:v>839</c:v>
                </c:pt>
                <c:pt idx="8797">
                  <c:v>825</c:v>
                </c:pt>
                <c:pt idx="8798">
                  <c:v>790</c:v>
                </c:pt>
                <c:pt idx="8799">
                  <c:v>800</c:v>
                </c:pt>
                <c:pt idx="8800">
                  <c:v>800</c:v>
                </c:pt>
                <c:pt idx="8801">
                  <c:v>798.99999999999989</c:v>
                </c:pt>
                <c:pt idx="8802">
                  <c:v>797.00000000000011</c:v>
                </c:pt>
                <c:pt idx="8803">
                  <c:v>757</c:v>
                </c:pt>
                <c:pt idx="8804">
                  <c:v>779</c:v>
                </c:pt>
                <c:pt idx="8805">
                  <c:v>742</c:v>
                </c:pt>
                <c:pt idx="8806">
                  <c:v>744.99999999999989</c:v>
                </c:pt>
                <c:pt idx="8807">
                  <c:v>753</c:v>
                </c:pt>
                <c:pt idx="8808">
                  <c:v>747.00000000000011</c:v>
                </c:pt>
                <c:pt idx="8809">
                  <c:v>744.00000000000011</c:v>
                </c:pt>
                <c:pt idx="8810">
                  <c:v>746.00000000000011</c:v>
                </c:pt>
                <c:pt idx="8811">
                  <c:v>757</c:v>
                </c:pt>
                <c:pt idx="8812">
                  <c:v>729</c:v>
                </c:pt>
                <c:pt idx="8813">
                  <c:v>699</c:v>
                </c:pt>
                <c:pt idx="8814">
                  <c:v>703.99999999999989</c:v>
                </c:pt>
                <c:pt idx="8815">
                  <c:v>647.00000000000011</c:v>
                </c:pt>
                <c:pt idx="8816">
                  <c:v>644</c:v>
                </c:pt>
                <c:pt idx="8817">
                  <c:v>659</c:v>
                </c:pt>
                <c:pt idx="8818">
                  <c:v>655</c:v>
                </c:pt>
                <c:pt idx="8819">
                  <c:v>657.99999999999989</c:v>
                </c:pt>
                <c:pt idx="8820">
                  <c:v>653</c:v>
                </c:pt>
                <c:pt idx="8821">
                  <c:v>677</c:v>
                </c:pt>
                <c:pt idx="8822">
                  <c:v>681</c:v>
                </c:pt>
                <c:pt idx="8823">
                  <c:v>684.00000000000011</c:v>
                </c:pt>
                <c:pt idx="8825">
                  <c:v>687.00000000000011</c:v>
                </c:pt>
                <c:pt idx="8826">
                  <c:v>676</c:v>
                </c:pt>
                <c:pt idx="8827">
                  <c:v>658</c:v>
                </c:pt>
                <c:pt idx="8828">
                  <c:v>642.00000000000011</c:v>
                </c:pt>
                <c:pt idx="8829">
                  <c:v>627</c:v>
                </c:pt>
                <c:pt idx="8830">
                  <c:v>633</c:v>
                </c:pt>
                <c:pt idx="8831">
                  <c:v>630.00000000000011</c:v>
                </c:pt>
                <c:pt idx="8832">
                  <c:v>629.00000000000011</c:v>
                </c:pt>
                <c:pt idx="8833">
                  <c:v>643</c:v>
                </c:pt>
                <c:pt idx="8834">
                  <c:v>646</c:v>
                </c:pt>
                <c:pt idx="8835">
                  <c:v>660</c:v>
                </c:pt>
                <c:pt idx="8836">
                  <c:v>678.99999999999989</c:v>
                </c:pt>
                <c:pt idx="8837">
                  <c:v>685</c:v>
                </c:pt>
                <c:pt idx="8838">
                  <c:v>680.00000000000011</c:v>
                </c:pt>
                <c:pt idx="8839">
                  <c:v>683</c:v>
                </c:pt>
                <c:pt idx="8840">
                  <c:v>685</c:v>
                </c:pt>
                <c:pt idx="8841">
                  <c:v>685</c:v>
                </c:pt>
                <c:pt idx="8842">
                  <c:v>686</c:v>
                </c:pt>
                <c:pt idx="8843">
                  <c:v>703.99999999999989</c:v>
                </c:pt>
                <c:pt idx="8844">
                  <c:v>702</c:v>
                </c:pt>
                <c:pt idx="8845">
                  <c:v>710</c:v>
                </c:pt>
                <c:pt idx="8846">
                  <c:v>712.99999999999989</c:v>
                </c:pt>
                <c:pt idx="8847">
                  <c:v>714</c:v>
                </c:pt>
                <c:pt idx="8848">
                  <c:v>711</c:v>
                </c:pt>
                <c:pt idx="8849">
                  <c:v>697.00000000000011</c:v>
                </c:pt>
                <c:pt idx="8850">
                  <c:v>702</c:v>
                </c:pt>
                <c:pt idx="8851">
                  <c:v>706</c:v>
                </c:pt>
                <c:pt idx="8852">
                  <c:v>709</c:v>
                </c:pt>
                <c:pt idx="8853">
                  <c:v>704.99999999999989</c:v>
                </c:pt>
                <c:pt idx="8854">
                  <c:v>702.99999999999989</c:v>
                </c:pt>
                <c:pt idx="8855">
                  <c:v>698</c:v>
                </c:pt>
                <c:pt idx="8856">
                  <c:v>694</c:v>
                </c:pt>
                <c:pt idx="8857">
                  <c:v>690.99999999999989</c:v>
                </c:pt>
                <c:pt idx="8858">
                  <c:v>698</c:v>
                </c:pt>
                <c:pt idx="8859">
                  <c:v>701.00000000000011</c:v>
                </c:pt>
                <c:pt idx="8860">
                  <c:v>701.00000000000011</c:v>
                </c:pt>
                <c:pt idx="8861">
                  <c:v>688</c:v>
                </c:pt>
                <c:pt idx="8862">
                  <c:v>694.99999999999989</c:v>
                </c:pt>
                <c:pt idx="8863">
                  <c:v>673</c:v>
                </c:pt>
                <c:pt idx="8864">
                  <c:v>651</c:v>
                </c:pt>
                <c:pt idx="8868">
                  <c:v>651</c:v>
                </c:pt>
                <c:pt idx="8869">
                  <c:v>647.00000000000011</c:v>
                </c:pt>
                <c:pt idx="8872">
                  <c:v>636</c:v>
                </c:pt>
                <c:pt idx="8873">
                  <c:v>627.99999999999989</c:v>
                </c:pt>
                <c:pt idx="8875">
                  <c:v>625</c:v>
                </c:pt>
                <c:pt idx="8876">
                  <c:v>578.99999999999989</c:v>
                </c:pt>
                <c:pt idx="8877">
                  <c:v>584</c:v>
                </c:pt>
                <c:pt idx="8878">
                  <c:v>582</c:v>
                </c:pt>
                <c:pt idx="8879">
                  <c:v>591</c:v>
                </c:pt>
                <c:pt idx="8880">
                  <c:v>601</c:v>
                </c:pt>
                <c:pt idx="8881">
                  <c:v>601</c:v>
                </c:pt>
                <c:pt idx="8882">
                  <c:v>617</c:v>
                </c:pt>
                <c:pt idx="8883">
                  <c:v>629.99999999999989</c:v>
                </c:pt>
                <c:pt idx="8884">
                  <c:v>636</c:v>
                </c:pt>
                <c:pt idx="8885">
                  <c:v>640</c:v>
                </c:pt>
                <c:pt idx="8886">
                  <c:v>654</c:v>
                </c:pt>
                <c:pt idx="8887">
                  <c:v>662</c:v>
                </c:pt>
                <c:pt idx="8888">
                  <c:v>687</c:v>
                </c:pt>
                <c:pt idx="8889">
                  <c:v>719</c:v>
                </c:pt>
                <c:pt idx="8890">
                  <c:v>697.00000000000011</c:v>
                </c:pt>
                <c:pt idx="8891">
                  <c:v>706</c:v>
                </c:pt>
                <c:pt idx="8892">
                  <c:v>720.99999999999989</c:v>
                </c:pt>
                <c:pt idx="8893">
                  <c:v>714</c:v>
                </c:pt>
                <c:pt idx="8894">
                  <c:v>707.99999999999989</c:v>
                </c:pt>
                <c:pt idx="8895">
                  <c:v>694.00000000000011</c:v>
                </c:pt>
                <c:pt idx="8896">
                  <c:v>674</c:v>
                </c:pt>
                <c:pt idx="8897">
                  <c:v>645</c:v>
                </c:pt>
                <c:pt idx="8898">
                  <c:v>642</c:v>
                </c:pt>
                <c:pt idx="8899">
                  <c:v>628</c:v>
                </c:pt>
                <c:pt idx="8900">
                  <c:v>603.99999999999989</c:v>
                </c:pt>
                <c:pt idx="8901">
                  <c:v>601</c:v>
                </c:pt>
                <c:pt idx="8902">
                  <c:v>597.00000000000011</c:v>
                </c:pt>
                <c:pt idx="8903">
                  <c:v>609</c:v>
                </c:pt>
                <c:pt idx="8904">
                  <c:v>594</c:v>
                </c:pt>
                <c:pt idx="8905">
                  <c:v>601</c:v>
                </c:pt>
                <c:pt idx="8906">
                  <c:v>602.99999999999989</c:v>
                </c:pt>
                <c:pt idx="8907">
                  <c:v>604</c:v>
                </c:pt>
                <c:pt idx="8908">
                  <c:v>605</c:v>
                </c:pt>
                <c:pt idx="8909">
                  <c:v>600</c:v>
                </c:pt>
                <c:pt idx="8910">
                  <c:v>588.00000000000011</c:v>
                </c:pt>
                <c:pt idx="8911">
                  <c:v>567</c:v>
                </c:pt>
                <c:pt idx="8912">
                  <c:v>575</c:v>
                </c:pt>
                <c:pt idx="8913">
                  <c:v>536.99999999999989</c:v>
                </c:pt>
                <c:pt idx="8915">
                  <c:v>549</c:v>
                </c:pt>
                <c:pt idx="8916">
                  <c:v>532</c:v>
                </c:pt>
                <c:pt idx="8917">
                  <c:v>509.99999999999989</c:v>
                </c:pt>
                <c:pt idx="8918">
                  <c:v>543.00000000000011</c:v>
                </c:pt>
                <c:pt idx="8919">
                  <c:v>526</c:v>
                </c:pt>
                <c:pt idx="8920">
                  <c:v>546</c:v>
                </c:pt>
                <c:pt idx="8921">
                  <c:v>559</c:v>
                </c:pt>
                <c:pt idx="8922">
                  <c:v>571</c:v>
                </c:pt>
                <c:pt idx="8923">
                  <c:v>584</c:v>
                </c:pt>
                <c:pt idx="8924">
                  <c:v>562</c:v>
                </c:pt>
                <c:pt idx="8925">
                  <c:v>536</c:v>
                </c:pt>
                <c:pt idx="8926">
                  <c:v>527</c:v>
                </c:pt>
                <c:pt idx="8927">
                  <c:v>542</c:v>
                </c:pt>
                <c:pt idx="8928">
                  <c:v>541</c:v>
                </c:pt>
                <c:pt idx="8929">
                  <c:v>525</c:v>
                </c:pt>
                <c:pt idx="8931">
                  <c:v>541</c:v>
                </c:pt>
                <c:pt idx="8932">
                  <c:v>545</c:v>
                </c:pt>
                <c:pt idx="8933">
                  <c:v>521.00000000000011</c:v>
                </c:pt>
                <c:pt idx="8934">
                  <c:v>512</c:v>
                </c:pt>
                <c:pt idx="8935">
                  <c:v>500</c:v>
                </c:pt>
                <c:pt idx="8936">
                  <c:v>478</c:v>
                </c:pt>
                <c:pt idx="8937">
                  <c:v>462</c:v>
                </c:pt>
                <c:pt idx="8938">
                  <c:v>464.99999999999989</c:v>
                </c:pt>
                <c:pt idx="8939">
                  <c:v>474</c:v>
                </c:pt>
                <c:pt idx="8940">
                  <c:v>471</c:v>
                </c:pt>
                <c:pt idx="8941">
                  <c:v>460.99999999999989</c:v>
                </c:pt>
                <c:pt idx="8942">
                  <c:v>444.99999999999989</c:v>
                </c:pt>
                <c:pt idx="8943">
                  <c:v>481.00000000000011</c:v>
                </c:pt>
                <c:pt idx="8944">
                  <c:v>498.00000000000011</c:v>
                </c:pt>
                <c:pt idx="8945">
                  <c:v>480.00000000000011</c:v>
                </c:pt>
                <c:pt idx="8946">
                  <c:v>483</c:v>
                </c:pt>
                <c:pt idx="8947">
                  <c:v>463</c:v>
                </c:pt>
                <c:pt idx="8950">
                  <c:v>453</c:v>
                </c:pt>
                <c:pt idx="8951">
                  <c:v>455.99999999999989</c:v>
                </c:pt>
                <c:pt idx="8952">
                  <c:v>468</c:v>
                </c:pt>
                <c:pt idx="8953">
                  <c:v>488</c:v>
                </c:pt>
                <c:pt idx="8954">
                  <c:v>501</c:v>
                </c:pt>
                <c:pt idx="8955">
                  <c:v>483</c:v>
                </c:pt>
                <c:pt idx="8956">
                  <c:v>479</c:v>
                </c:pt>
                <c:pt idx="8958">
                  <c:v>476</c:v>
                </c:pt>
                <c:pt idx="8959">
                  <c:v>479.00000000000011</c:v>
                </c:pt>
                <c:pt idx="8960">
                  <c:v>475</c:v>
                </c:pt>
                <c:pt idx="8961">
                  <c:v>479</c:v>
                </c:pt>
                <c:pt idx="8962">
                  <c:v>474</c:v>
                </c:pt>
                <c:pt idx="8963">
                  <c:v>471.00000000000011</c:v>
                </c:pt>
                <c:pt idx="8964">
                  <c:v>484</c:v>
                </c:pt>
                <c:pt idx="8965">
                  <c:v>509.99999999999989</c:v>
                </c:pt>
                <c:pt idx="8966">
                  <c:v>500</c:v>
                </c:pt>
                <c:pt idx="8967">
                  <c:v>510.00000000000011</c:v>
                </c:pt>
                <c:pt idx="8968">
                  <c:v>564</c:v>
                </c:pt>
                <c:pt idx="8969">
                  <c:v>562</c:v>
                </c:pt>
                <c:pt idx="8970">
                  <c:v>552.99999999999989</c:v>
                </c:pt>
                <c:pt idx="8971">
                  <c:v>544</c:v>
                </c:pt>
                <c:pt idx="8972">
                  <c:v>523</c:v>
                </c:pt>
                <c:pt idx="8973">
                  <c:v>518</c:v>
                </c:pt>
                <c:pt idx="8974">
                  <c:v>491</c:v>
                </c:pt>
                <c:pt idx="8975">
                  <c:v>492</c:v>
                </c:pt>
                <c:pt idx="8976">
                  <c:v>505.99999999999989</c:v>
                </c:pt>
                <c:pt idx="8977">
                  <c:v>507</c:v>
                </c:pt>
                <c:pt idx="8978">
                  <c:v>498.99999999999989</c:v>
                </c:pt>
                <c:pt idx="8979">
                  <c:v>503</c:v>
                </c:pt>
                <c:pt idx="8980">
                  <c:v>491</c:v>
                </c:pt>
                <c:pt idx="8981">
                  <c:v>515</c:v>
                </c:pt>
                <c:pt idx="8982">
                  <c:v>495.99999999999989</c:v>
                </c:pt>
                <c:pt idx="8983">
                  <c:v>466</c:v>
                </c:pt>
                <c:pt idx="8985">
                  <c:v>425</c:v>
                </c:pt>
                <c:pt idx="8986">
                  <c:v>425</c:v>
                </c:pt>
                <c:pt idx="8987">
                  <c:v>442</c:v>
                </c:pt>
                <c:pt idx="8988">
                  <c:v>445</c:v>
                </c:pt>
                <c:pt idx="8989">
                  <c:v>454.00000000000011</c:v>
                </c:pt>
                <c:pt idx="8990">
                  <c:v>463.99999999999989</c:v>
                </c:pt>
                <c:pt idx="8991">
                  <c:v>457</c:v>
                </c:pt>
                <c:pt idx="8992">
                  <c:v>459.99999999999989</c:v>
                </c:pt>
                <c:pt idx="8993">
                  <c:v>471</c:v>
                </c:pt>
                <c:pt idx="8994">
                  <c:v>472.99999999999989</c:v>
                </c:pt>
                <c:pt idx="8995">
                  <c:v>460.99999999999989</c:v>
                </c:pt>
                <c:pt idx="8996">
                  <c:v>467</c:v>
                </c:pt>
                <c:pt idx="8997">
                  <c:v>469.00000000000011</c:v>
                </c:pt>
                <c:pt idx="8998">
                  <c:v>478</c:v>
                </c:pt>
                <c:pt idx="8999">
                  <c:v>479</c:v>
                </c:pt>
                <c:pt idx="9000">
                  <c:v>478</c:v>
                </c:pt>
                <c:pt idx="9001">
                  <c:v>476.99999999999989</c:v>
                </c:pt>
                <c:pt idx="9002">
                  <c:v>481.00000000000011</c:v>
                </c:pt>
                <c:pt idx="9003">
                  <c:v>480.00000000000011</c:v>
                </c:pt>
                <c:pt idx="9004">
                  <c:v>477.00000000000011</c:v>
                </c:pt>
                <c:pt idx="9005">
                  <c:v>483</c:v>
                </c:pt>
                <c:pt idx="9006">
                  <c:v>494.99999999999989</c:v>
                </c:pt>
                <c:pt idx="9007">
                  <c:v>515.99999999999989</c:v>
                </c:pt>
                <c:pt idx="9008">
                  <c:v>515</c:v>
                </c:pt>
                <c:pt idx="9009">
                  <c:v>513</c:v>
                </c:pt>
                <c:pt idx="9010">
                  <c:v>519</c:v>
                </c:pt>
                <c:pt idx="9011">
                  <c:v>513</c:v>
                </c:pt>
                <c:pt idx="9012">
                  <c:v>512</c:v>
                </c:pt>
                <c:pt idx="9013">
                  <c:v>522</c:v>
                </c:pt>
                <c:pt idx="9014">
                  <c:v>519.99999999999989</c:v>
                </c:pt>
                <c:pt idx="9015">
                  <c:v>519.99999999999989</c:v>
                </c:pt>
                <c:pt idx="9016">
                  <c:v>523</c:v>
                </c:pt>
                <c:pt idx="9017">
                  <c:v>504</c:v>
                </c:pt>
                <c:pt idx="9018">
                  <c:v>491</c:v>
                </c:pt>
                <c:pt idx="9019">
                  <c:v>473.00000000000011</c:v>
                </c:pt>
                <c:pt idx="9020">
                  <c:v>480</c:v>
                </c:pt>
                <c:pt idx="9021">
                  <c:v>480</c:v>
                </c:pt>
                <c:pt idx="9022">
                  <c:v>488.99999999999989</c:v>
                </c:pt>
                <c:pt idx="9023">
                  <c:v>503.99999999999989</c:v>
                </c:pt>
                <c:pt idx="9024">
                  <c:v>507</c:v>
                </c:pt>
                <c:pt idx="9025">
                  <c:v>530</c:v>
                </c:pt>
                <c:pt idx="9026">
                  <c:v>538</c:v>
                </c:pt>
                <c:pt idx="9027">
                  <c:v>544.99999999999989</c:v>
                </c:pt>
                <c:pt idx="9028">
                  <c:v>560</c:v>
                </c:pt>
                <c:pt idx="9029">
                  <c:v>546.00000000000011</c:v>
                </c:pt>
                <c:pt idx="9030">
                  <c:v>540</c:v>
                </c:pt>
                <c:pt idx="9031">
                  <c:v>535</c:v>
                </c:pt>
                <c:pt idx="9032">
                  <c:v>536</c:v>
                </c:pt>
                <c:pt idx="9034">
                  <c:v>500</c:v>
                </c:pt>
                <c:pt idx="9035">
                  <c:v>500</c:v>
                </c:pt>
                <c:pt idx="9036">
                  <c:v>489.99999999999989</c:v>
                </c:pt>
                <c:pt idx="9037">
                  <c:v>488.99999999999989</c:v>
                </c:pt>
                <c:pt idx="9038">
                  <c:v>501</c:v>
                </c:pt>
                <c:pt idx="9039">
                  <c:v>487</c:v>
                </c:pt>
                <c:pt idx="9040">
                  <c:v>483</c:v>
                </c:pt>
                <c:pt idx="9041">
                  <c:v>473.99999999999989</c:v>
                </c:pt>
                <c:pt idx="9042">
                  <c:v>496.00000000000011</c:v>
                </c:pt>
                <c:pt idx="9043">
                  <c:v>505</c:v>
                </c:pt>
                <c:pt idx="9044">
                  <c:v>500</c:v>
                </c:pt>
                <c:pt idx="9045">
                  <c:v>492</c:v>
                </c:pt>
                <c:pt idx="9046">
                  <c:v>499</c:v>
                </c:pt>
                <c:pt idx="9047">
                  <c:v>496</c:v>
                </c:pt>
                <c:pt idx="9048">
                  <c:v>471</c:v>
                </c:pt>
                <c:pt idx="9049">
                  <c:v>475</c:v>
                </c:pt>
                <c:pt idx="9050">
                  <c:v>469.00000000000011</c:v>
                </c:pt>
                <c:pt idx="9051">
                  <c:v>472.00000000000011</c:v>
                </c:pt>
                <c:pt idx="9052">
                  <c:v>469.99999999999989</c:v>
                </c:pt>
                <c:pt idx="9053">
                  <c:v>471.00000000000011</c:v>
                </c:pt>
                <c:pt idx="9054">
                  <c:v>472</c:v>
                </c:pt>
                <c:pt idx="9055">
                  <c:v>480</c:v>
                </c:pt>
                <c:pt idx="9056">
                  <c:v>484.00000000000011</c:v>
                </c:pt>
                <c:pt idx="9057">
                  <c:v>484.99999999999989</c:v>
                </c:pt>
                <c:pt idx="9058">
                  <c:v>481.00000000000011</c:v>
                </c:pt>
                <c:pt idx="9059">
                  <c:v>488</c:v>
                </c:pt>
                <c:pt idx="9060">
                  <c:v>510.99999999999989</c:v>
                </c:pt>
                <c:pt idx="9061">
                  <c:v>526</c:v>
                </c:pt>
                <c:pt idx="9062">
                  <c:v>520</c:v>
                </c:pt>
                <c:pt idx="9063">
                  <c:v>526</c:v>
                </c:pt>
                <c:pt idx="9064">
                  <c:v>550</c:v>
                </c:pt>
                <c:pt idx="9065">
                  <c:v>596</c:v>
                </c:pt>
                <c:pt idx="9066">
                  <c:v>569</c:v>
                </c:pt>
                <c:pt idx="9067">
                  <c:v>580</c:v>
                </c:pt>
                <c:pt idx="9069">
                  <c:v>554</c:v>
                </c:pt>
                <c:pt idx="9070">
                  <c:v>578</c:v>
                </c:pt>
                <c:pt idx="9071">
                  <c:v>586</c:v>
                </c:pt>
                <c:pt idx="9072">
                  <c:v>583</c:v>
                </c:pt>
                <c:pt idx="9073">
                  <c:v>583</c:v>
                </c:pt>
                <c:pt idx="9074">
                  <c:v>585</c:v>
                </c:pt>
                <c:pt idx="9075">
                  <c:v>625</c:v>
                </c:pt>
                <c:pt idx="9076">
                  <c:v>670</c:v>
                </c:pt>
                <c:pt idx="9077">
                  <c:v>845.99999999999989</c:v>
                </c:pt>
                <c:pt idx="9078">
                  <c:v>731.99999999999989</c:v>
                </c:pt>
                <c:pt idx="9079">
                  <c:v>715</c:v>
                </c:pt>
                <c:pt idx="9080">
                  <c:v>716</c:v>
                </c:pt>
                <c:pt idx="9081">
                  <c:v>644</c:v>
                </c:pt>
                <c:pt idx="9082">
                  <c:v>661</c:v>
                </c:pt>
                <c:pt idx="9083">
                  <c:v>652</c:v>
                </c:pt>
                <c:pt idx="9084">
                  <c:v>652.99999999999989</c:v>
                </c:pt>
                <c:pt idx="9086">
                  <c:v>675</c:v>
                </c:pt>
                <c:pt idx="9087">
                  <c:v>736</c:v>
                </c:pt>
                <c:pt idx="9088">
                  <c:v>723</c:v>
                </c:pt>
                <c:pt idx="9089">
                  <c:v>740</c:v>
                </c:pt>
                <c:pt idx="9090">
                  <c:v>728.99999999999989</c:v>
                </c:pt>
                <c:pt idx="9091">
                  <c:v>724</c:v>
                </c:pt>
                <c:pt idx="9092">
                  <c:v>715</c:v>
                </c:pt>
                <c:pt idx="9093">
                  <c:v>722.00000000000011</c:v>
                </c:pt>
                <c:pt idx="9094">
                  <c:v>724</c:v>
                </c:pt>
                <c:pt idx="9095">
                  <c:v>724</c:v>
                </c:pt>
                <c:pt idx="9096">
                  <c:v>718</c:v>
                </c:pt>
                <c:pt idx="9097">
                  <c:v>735</c:v>
                </c:pt>
                <c:pt idx="9098">
                  <c:v>731</c:v>
                </c:pt>
                <c:pt idx="9099">
                  <c:v>737</c:v>
                </c:pt>
                <c:pt idx="9100">
                  <c:v>755</c:v>
                </c:pt>
                <c:pt idx="9101">
                  <c:v>760</c:v>
                </c:pt>
                <c:pt idx="9102">
                  <c:v>752.99999999999989</c:v>
                </c:pt>
                <c:pt idx="9103">
                  <c:v>749.99999999999989</c:v>
                </c:pt>
                <c:pt idx="9104">
                  <c:v>723</c:v>
                </c:pt>
                <c:pt idx="9105">
                  <c:v>722</c:v>
                </c:pt>
                <c:pt idx="9106">
                  <c:v>749</c:v>
                </c:pt>
                <c:pt idx="9107">
                  <c:v>780</c:v>
                </c:pt>
                <c:pt idx="9108">
                  <c:v>779</c:v>
                </c:pt>
                <c:pt idx="9109">
                  <c:v>741.99999999999989</c:v>
                </c:pt>
                <c:pt idx="9110">
                  <c:v>715</c:v>
                </c:pt>
                <c:pt idx="9111">
                  <c:v>712</c:v>
                </c:pt>
                <c:pt idx="9112">
                  <c:v>703</c:v>
                </c:pt>
                <c:pt idx="9113">
                  <c:v>655</c:v>
                </c:pt>
                <c:pt idx="9114">
                  <c:v>657</c:v>
                </c:pt>
                <c:pt idx="9115">
                  <c:v>699</c:v>
                </c:pt>
                <c:pt idx="9116">
                  <c:v>807</c:v>
                </c:pt>
                <c:pt idx="9117">
                  <c:v>798</c:v>
                </c:pt>
                <c:pt idx="9118">
                  <c:v>835</c:v>
                </c:pt>
                <c:pt idx="9119">
                  <c:v>849</c:v>
                </c:pt>
                <c:pt idx="9120">
                  <c:v>846.99999999999989</c:v>
                </c:pt>
                <c:pt idx="9121">
                  <c:v>860.00000000000011</c:v>
                </c:pt>
                <c:pt idx="9122">
                  <c:v>788.00000000000011</c:v>
                </c:pt>
                <c:pt idx="9123">
                  <c:v>780</c:v>
                </c:pt>
                <c:pt idx="9124">
                  <c:v>770</c:v>
                </c:pt>
                <c:pt idx="9125">
                  <c:v>786</c:v>
                </c:pt>
                <c:pt idx="9129">
                  <c:v>848</c:v>
                </c:pt>
                <c:pt idx="9130">
                  <c:v>911.99999999999989</c:v>
                </c:pt>
                <c:pt idx="9133">
                  <c:v>899</c:v>
                </c:pt>
                <c:pt idx="9134">
                  <c:v>888.99999999999989</c:v>
                </c:pt>
                <c:pt idx="9136">
                  <c:v>969</c:v>
                </c:pt>
                <c:pt idx="9137">
                  <c:v>1002</c:v>
                </c:pt>
                <c:pt idx="9138">
                  <c:v>954.99999999999989</c:v>
                </c:pt>
                <c:pt idx="9139">
                  <c:v>900</c:v>
                </c:pt>
                <c:pt idx="9140">
                  <c:v>885</c:v>
                </c:pt>
                <c:pt idx="9141">
                  <c:v>882</c:v>
                </c:pt>
                <c:pt idx="9142">
                  <c:v>826</c:v>
                </c:pt>
                <c:pt idx="9143">
                  <c:v>905.00000000000011</c:v>
                </c:pt>
                <c:pt idx="9144">
                  <c:v>880.00000000000011</c:v>
                </c:pt>
                <c:pt idx="9145">
                  <c:v>913.00000000000011</c:v>
                </c:pt>
                <c:pt idx="9146">
                  <c:v>898</c:v>
                </c:pt>
                <c:pt idx="9147">
                  <c:v>853.99999999999989</c:v>
                </c:pt>
                <c:pt idx="9148">
                  <c:v>811</c:v>
                </c:pt>
                <c:pt idx="9149">
                  <c:v>868.00000000000011</c:v>
                </c:pt>
                <c:pt idx="9150">
                  <c:v>906</c:v>
                </c:pt>
                <c:pt idx="9151">
                  <c:v>919</c:v>
                </c:pt>
                <c:pt idx="9152">
                  <c:v>1077</c:v>
                </c:pt>
                <c:pt idx="9153">
                  <c:v>955.00000000000011</c:v>
                </c:pt>
                <c:pt idx="9154">
                  <c:v>1055</c:v>
                </c:pt>
                <c:pt idx="9155">
                  <c:v>978.00000000000011</c:v>
                </c:pt>
                <c:pt idx="9156">
                  <c:v>917</c:v>
                </c:pt>
                <c:pt idx="9157">
                  <c:v>988.00000000000011</c:v>
                </c:pt>
                <c:pt idx="9158">
                  <c:v>962.00000000000011</c:v>
                </c:pt>
                <c:pt idx="9159">
                  <c:v>996.00000000000011</c:v>
                </c:pt>
                <c:pt idx="9160">
                  <c:v>994.99999999999989</c:v>
                </c:pt>
                <c:pt idx="9161">
                  <c:v>973.99999999999989</c:v>
                </c:pt>
                <c:pt idx="9162">
                  <c:v>1008</c:v>
                </c:pt>
                <c:pt idx="9163">
                  <c:v>885</c:v>
                </c:pt>
                <c:pt idx="9164">
                  <c:v>895.99999999999989</c:v>
                </c:pt>
                <c:pt idx="9165">
                  <c:v>967</c:v>
                </c:pt>
                <c:pt idx="9166">
                  <c:v>950</c:v>
                </c:pt>
                <c:pt idx="9167">
                  <c:v>936.99999999999989</c:v>
                </c:pt>
                <c:pt idx="9168">
                  <c:v>936</c:v>
                </c:pt>
                <c:pt idx="9170">
                  <c:v>859</c:v>
                </c:pt>
                <c:pt idx="9171">
                  <c:v>834</c:v>
                </c:pt>
                <c:pt idx="9172">
                  <c:v>865</c:v>
                </c:pt>
                <c:pt idx="9173">
                  <c:v>895.00000000000011</c:v>
                </c:pt>
                <c:pt idx="9174">
                  <c:v>927.00000000000011</c:v>
                </c:pt>
                <c:pt idx="9175">
                  <c:v>935</c:v>
                </c:pt>
                <c:pt idx="9176">
                  <c:v>918</c:v>
                </c:pt>
                <c:pt idx="9177">
                  <c:v>924</c:v>
                </c:pt>
                <c:pt idx="9178">
                  <c:v>909</c:v>
                </c:pt>
                <c:pt idx="9179">
                  <c:v>952.99999999999989</c:v>
                </c:pt>
                <c:pt idx="9180">
                  <c:v>969</c:v>
                </c:pt>
                <c:pt idx="9181">
                  <c:v>1032</c:v>
                </c:pt>
                <c:pt idx="9182">
                  <c:v>1031</c:v>
                </c:pt>
                <c:pt idx="9183">
                  <c:v>1034</c:v>
                </c:pt>
                <c:pt idx="9184">
                  <c:v>1047</c:v>
                </c:pt>
                <c:pt idx="9185">
                  <c:v>1023</c:v>
                </c:pt>
                <c:pt idx="9186">
                  <c:v>1047</c:v>
                </c:pt>
                <c:pt idx="9187">
                  <c:v>1124</c:v>
                </c:pt>
                <c:pt idx="9188">
                  <c:v>1182</c:v>
                </c:pt>
                <c:pt idx="9189">
                  <c:v>1121</c:v>
                </c:pt>
                <c:pt idx="9190">
                  <c:v>1110</c:v>
                </c:pt>
                <c:pt idx="9192">
                  <c:v>1053</c:v>
                </c:pt>
                <c:pt idx="9193">
                  <c:v>1089</c:v>
                </c:pt>
                <c:pt idx="9194">
                  <c:v>1090</c:v>
                </c:pt>
                <c:pt idx="9195">
                  <c:v>1095</c:v>
                </c:pt>
                <c:pt idx="9196">
                  <c:v>1132</c:v>
                </c:pt>
                <c:pt idx="9197">
                  <c:v>1149</c:v>
                </c:pt>
                <c:pt idx="9200">
                  <c:v>1171</c:v>
                </c:pt>
                <c:pt idx="9201">
                  <c:v>1146</c:v>
                </c:pt>
                <c:pt idx="9202">
                  <c:v>1134</c:v>
                </c:pt>
                <c:pt idx="9205">
                  <c:v>1131</c:v>
                </c:pt>
                <c:pt idx="9206">
                  <c:v>1163</c:v>
                </c:pt>
                <c:pt idx="9207">
                  <c:v>1198</c:v>
                </c:pt>
                <c:pt idx="9208">
                  <c:v>1275</c:v>
                </c:pt>
                <c:pt idx="9209">
                  <c:v>1273</c:v>
                </c:pt>
                <c:pt idx="9210">
                  <c:v>1285</c:v>
                </c:pt>
                <c:pt idx="9211">
                  <c:v>1338</c:v>
                </c:pt>
                <c:pt idx="9212">
                  <c:v>1255</c:v>
                </c:pt>
                <c:pt idx="9213">
                  <c:v>1209</c:v>
                </c:pt>
                <c:pt idx="9214">
                  <c:v>1250</c:v>
                </c:pt>
                <c:pt idx="9215">
                  <c:v>1140</c:v>
                </c:pt>
                <c:pt idx="9216">
                  <c:v>1084</c:v>
                </c:pt>
                <c:pt idx="9217">
                  <c:v>1077</c:v>
                </c:pt>
                <c:pt idx="9219">
                  <c:v>1034</c:v>
                </c:pt>
                <c:pt idx="9220">
                  <c:v>1012</c:v>
                </c:pt>
                <c:pt idx="9221">
                  <c:v>1038</c:v>
                </c:pt>
                <c:pt idx="9222">
                  <c:v>1042</c:v>
                </c:pt>
                <c:pt idx="9223">
                  <c:v>1035</c:v>
                </c:pt>
                <c:pt idx="9224">
                  <c:v>1014</c:v>
                </c:pt>
                <c:pt idx="9225">
                  <c:v>1024</c:v>
                </c:pt>
                <c:pt idx="9226">
                  <c:v>1021</c:v>
                </c:pt>
                <c:pt idx="9227">
                  <c:v>986.00000000000011</c:v>
                </c:pt>
                <c:pt idx="9228">
                  <c:v>1000</c:v>
                </c:pt>
                <c:pt idx="9229">
                  <c:v>969</c:v>
                </c:pt>
                <c:pt idx="9230">
                  <c:v>1083</c:v>
                </c:pt>
                <c:pt idx="9231">
                  <c:v>1051</c:v>
                </c:pt>
                <c:pt idx="9232">
                  <c:v>1032</c:v>
                </c:pt>
                <c:pt idx="9233">
                  <c:v>1073</c:v>
                </c:pt>
                <c:pt idx="9235">
                  <c:v>1093</c:v>
                </c:pt>
                <c:pt idx="9236">
                  <c:v>1116</c:v>
                </c:pt>
                <c:pt idx="9237">
                  <c:v>1047</c:v>
                </c:pt>
                <c:pt idx="9238">
                  <c:v>1040</c:v>
                </c:pt>
                <c:pt idx="9240">
                  <c:v>1057</c:v>
                </c:pt>
                <c:pt idx="9241">
                  <c:v>1038</c:v>
                </c:pt>
                <c:pt idx="9242">
                  <c:v>955.00000000000011</c:v>
                </c:pt>
                <c:pt idx="9243">
                  <c:v>981</c:v>
                </c:pt>
                <c:pt idx="9244">
                  <c:v>1019</c:v>
                </c:pt>
                <c:pt idx="9245">
                  <c:v>1045</c:v>
                </c:pt>
                <c:pt idx="9246">
                  <c:v>1055</c:v>
                </c:pt>
                <c:pt idx="9247">
                  <c:v>1047</c:v>
                </c:pt>
                <c:pt idx="9248">
                  <c:v>1028</c:v>
                </c:pt>
                <c:pt idx="9249">
                  <c:v>1138</c:v>
                </c:pt>
                <c:pt idx="9250">
                  <c:v>1159</c:v>
                </c:pt>
                <c:pt idx="9251">
                  <c:v>1187</c:v>
                </c:pt>
                <c:pt idx="9252">
                  <c:v>1189</c:v>
                </c:pt>
                <c:pt idx="9253">
                  <c:v>1180</c:v>
                </c:pt>
                <c:pt idx="9254">
                  <c:v>1154</c:v>
                </c:pt>
                <c:pt idx="9255">
                  <c:v>1025</c:v>
                </c:pt>
                <c:pt idx="9256">
                  <c:v>945.99999999999989</c:v>
                </c:pt>
                <c:pt idx="9257">
                  <c:v>968</c:v>
                </c:pt>
                <c:pt idx="9258">
                  <c:v>997.00000000000011</c:v>
                </c:pt>
                <c:pt idx="9284">
                  <c:v>1129</c:v>
                </c:pt>
                <c:pt idx="9285">
                  <c:v>1126</c:v>
                </c:pt>
                <c:pt idx="9286">
                  <c:v>1092</c:v>
                </c:pt>
                <c:pt idx="9287">
                  <c:v>1116</c:v>
                </c:pt>
                <c:pt idx="9288">
                  <c:v>1118</c:v>
                </c:pt>
                <c:pt idx="9289">
                  <c:v>1116</c:v>
                </c:pt>
                <c:pt idx="9290">
                  <c:v>1015</c:v>
                </c:pt>
                <c:pt idx="9291">
                  <c:v>1004</c:v>
                </c:pt>
                <c:pt idx="9292">
                  <c:v>974</c:v>
                </c:pt>
                <c:pt idx="9293">
                  <c:v>923</c:v>
                </c:pt>
                <c:pt idx="9294">
                  <c:v>846.00000000000011</c:v>
                </c:pt>
                <c:pt idx="9295">
                  <c:v>861</c:v>
                </c:pt>
                <c:pt idx="9296">
                  <c:v>874</c:v>
                </c:pt>
                <c:pt idx="9297">
                  <c:v>873</c:v>
                </c:pt>
                <c:pt idx="9298">
                  <c:v>944.99999999999989</c:v>
                </c:pt>
                <c:pt idx="9299">
                  <c:v>917.00000000000023</c:v>
                </c:pt>
                <c:pt idx="9300">
                  <c:v>928.00000000000011</c:v>
                </c:pt>
                <c:pt idx="9301">
                  <c:v>875</c:v>
                </c:pt>
                <c:pt idx="9302">
                  <c:v>838.00000000000011</c:v>
                </c:pt>
                <c:pt idx="9303">
                  <c:v>845.00000000000011</c:v>
                </c:pt>
                <c:pt idx="9304">
                  <c:v>848</c:v>
                </c:pt>
                <c:pt idx="9305">
                  <c:v>841</c:v>
                </c:pt>
                <c:pt idx="9306">
                  <c:v>843</c:v>
                </c:pt>
                <c:pt idx="9307">
                  <c:v>846.00000000000011</c:v>
                </c:pt>
                <c:pt idx="9308">
                  <c:v>833</c:v>
                </c:pt>
                <c:pt idx="9309">
                  <c:v>821.99999999999989</c:v>
                </c:pt>
                <c:pt idx="9310">
                  <c:v>823</c:v>
                </c:pt>
                <c:pt idx="9311">
                  <c:v>785</c:v>
                </c:pt>
                <c:pt idx="9312">
                  <c:v>778.99999999999989</c:v>
                </c:pt>
                <c:pt idx="9313">
                  <c:v>791</c:v>
                </c:pt>
                <c:pt idx="9314">
                  <c:v>791.99999999999989</c:v>
                </c:pt>
                <c:pt idx="9315">
                  <c:v>799.00000000000011</c:v>
                </c:pt>
                <c:pt idx="9316">
                  <c:v>777</c:v>
                </c:pt>
                <c:pt idx="9317">
                  <c:v>759</c:v>
                </c:pt>
                <c:pt idx="9318">
                  <c:v>753.99999999999989</c:v>
                </c:pt>
                <c:pt idx="9319">
                  <c:v>752.99999999999989</c:v>
                </c:pt>
                <c:pt idx="9320">
                  <c:v>740</c:v>
                </c:pt>
                <c:pt idx="9321">
                  <c:v>761</c:v>
                </c:pt>
                <c:pt idx="9322">
                  <c:v>770.99999999999989</c:v>
                </c:pt>
                <c:pt idx="9323">
                  <c:v>787</c:v>
                </c:pt>
                <c:pt idx="9324">
                  <c:v>765</c:v>
                </c:pt>
                <c:pt idx="9325">
                  <c:v>761</c:v>
                </c:pt>
                <c:pt idx="9326">
                  <c:v>770.99999999999989</c:v>
                </c:pt>
                <c:pt idx="9327">
                  <c:v>770</c:v>
                </c:pt>
                <c:pt idx="9328">
                  <c:v>748</c:v>
                </c:pt>
                <c:pt idx="9329">
                  <c:v>746</c:v>
                </c:pt>
                <c:pt idx="9330">
                  <c:v>729</c:v>
                </c:pt>
                <c:pt idx="9331">
                  <c:v>719</c:v>
                </c:pt>
                <c:pt idx="9332">
                  <c:v>720</c:v>
                </c:pt>
                <c:pt idx="9333">
                  <c:v>726</c:v>
                </c:pt>
                <c:pt idx="9334">
                  <c:v>714</c:v>
                </c:pt>
                <c:pt idx="9335">
                  <c:v>740</c:v>
                </c:pt>
                <c:pt idx="9336">
                  <c:v>742</c:v>
                </c:pt>
                <c:pt idx="9337">
                  <c:v>738</c:v>
                </c:pt>
                <c:pt idx="9338">
                  <c:v>736</c:v>
                </c:pt>
                <c:pt idx="9339">
                  <c:v>706</c:v>
                </c:pt>
                <c:pt idx="9340">
                  <c:v>703</c:v>
                </c:pt>
                <c:pt idx="9341">
                  <c:v>704</c:v>
                </c:pt>
                <c:pt idx="9342">
                  <c:v>717</c:v>
                </c:pt>
                <c:pt idx="9343">
                  <c:v>713.00000000000011</c:v>
                </c:pt>
                <c:pt idx="9344">
                  <c:v>720</c:v>
                </c:pt>
                <c:pt idx="9345">
                  <c:v>730</c:v>
                </c:pt>
                <c:pt idx="9347">
                  <c:v>744</c:v>
                </c:pt>
                <c:pt idx="9348">
                  <c:v>740</c:v>
                </c:pt>
                <c:pt idx="9349">
                  <c:v>742</c:v>
                </c:pt>
                <c:pt idx="9350">
                  <c:v>731</c:v>
                </c:pt>
                <c:pt idx="9351">
                  <c:v>723.99999999999989</c:v>
                </c:pt>
                <c:pt idx="9352">
                  <c:v>726</c:v>
                </c:pt>
                <c:pt idx="9353">
                  <c:v>719</c:v>
                </c:pt>
                <c:pt idx="9354">
                  <c:v>704</c:v>
                </c:pt>
                <c:pt idx="9355">
                  <c:v>718</c:v>
                </c:pt>
                <c:pt idx="9356">
                  <c:v>693</c:v>
                </c:pt>
                <c:pt idx="9357">
                  <c:v>694</c:v>
                </c:pt>
                <c:pt idx="9358">
                  <c:v>669</c:v>
                </c:pt>
                <c:pt idx="9359">
                  <c:v>662</c:v>
                </c:pt>
                <c:pt idx="9360">
                  <c:v>646</c:v>
                </c:pt>
                <c:pt idx="9361">
                  <c:v>642</c:v>
                </c:pt>
                <c:pt idx="9362">
                  <c:v>657</c:v>
                </c:pt>
                <c:pt idx="9363">
                  <c:v>659</c:v>
                </c:pt>
                <c:pt idx="9364">
                  <c:v>662</c:v>
                </c:pt>
                <c:pt idx="9365">
                  <c:v>687</c:v>
                </c:pt>
                <c:pt idx="9366">
                  <c:v>687</c:v>
                </c:pt>
                <c:pt idx="9367">
                  <c:v>690</c:v>
                </c:pt>
                <c:pt idx="9368">
                  <c:v>667</c:v>
                </c:pt>
                <c:pt idx="9369">
                  <c:v>701.00000000000011</c:v>
                </c:pt>
                <c:pt idx="9370">
                  <c:v>710</c:v>
                </c:pt>
                <c:pt idx="9371">
                  <c:v>734</c:v>
                </c:pt>
                <c:pt idx="9372">
                  <c:v>712</c:v>
                </c:pt>
                <c:pt idx="9373">
                  <c:v>718</c:v>
                </c:pt>
                <c:pt idx="9374">
                  <c:v>740.99999999999989</c:v>
                </c:pt>
                <c:pt idx="9375">
                  <c:v>802.99999999999989</c:v>
                </c:pt>
                <c:pt idx="9376">
                  <c:v>776.00000000000011</c:v>
                </c:pt>
                <c:pt idx="9377">
                  <c:v>784</c:v>
                </c:pt>
                <c:pt idx="9378">
                  <c:v>808</c:v>
                </c:pt>
                <c:pt idx="9379">
                  <c:v>807</c:v>
                </c:pt>
                <c:pt idx="9380">
                  <c:v>821.00000000000011</c:v>
                </c:pt>
                <c:pt idx="9381">
                  <c:v>791</c:v>
                </c:pt>
                <c:pt idx="9382">
                  <c:v>755.99999999999989</c:v>
                </c:pt>
                <c:pt idx="9383">
                  <c:v>742</c:v>
                </c:pt>
                <c:pt idx="9384">
                  <c:v>770.00000000000011</c:v>
                </c:pt>
                <c:pt idx="9385">
                  <c:v>769</c:v>
                </c:pt>
                <c:pt idx="9386">
                  <c:v>775</c:v>
                </c:pt>
                <c:pt idx="9389">
                  <c:v>766</c:v>
                </c:pt>
                <c:pt idx="9390">
                  <c:v>767</c:v>
                </c:pt>
                <c:pt idx="9391">
                  <c:v>763</c:v>
                </c:pt>
                <c:pt idx="9394">
                  <c:v>754</c:v>
                </c:pt>
                <c:pt idx="9395">
                  <c:v>770</c:v>
                </c:pt>
                <c:pt idx="9397">
                  <c:v>826</c:v>
                </c:pt>
                <c:pt idx="9398">
                  <c:v>825</c:v>
                </c:pt>
                <c:pt idx="9399">
                  <c:v>794.99999999999989</c:v>
                </c:pt>
                <c:pt idx="9400">
                  <c:v>798.99999999999989</c:v>
                </c:pt>
                <c:pt idx="9401">
                  <c:v>807</c:v>
                </c:pt>
                <c:pt idx="9402">
                  <c:v>818.00000000000011</c:v>
                </c:pt>
                <c:pt idx="9403">
                  <c:v>836.00000000000011</c:v>
                </c:pt>
                <c:pt idx="9404">
                  <c:v>867</c:v>
                </c:pt>
                <c:pt idx="9405">
                  <c:v>887.00000000000011</c:v>
                </c:pt>
                <c:pt idx="9406">
                  <c:v>930.99999999999989</c:v>
                </c:pt>
                <c:pt idx="9407">
                  <c:v>986.99999999999989</c:v>
                </c:pt>
                <c:pt idx="9408">
                  <c:v>930.99999999999989</c:v>
                </c:pt>
                <c:pt idx="9409">
                  <c:v>903.00000000000011</c:v>
                </c:pt>
                <c:pt idx="9410">
                  <c:v>914</c:v>
                </c:pt>
                <c:pt idx="9411">
                  <c:v>928.99999999999989</c:v>
                </c:pt>
                <c:pt idx="9412">
                  <c:v>918</c:v>
                </c:pt>
                <c:pt idx="9413">
                  <c:v>936</c:v>
                </c:pt>
                <c:pt idx="9414">
                  <c:v>924</c:v>
                </c:pt>
                <c:pt idx="9415">
                  <c:v>913.99999999999989</c:v>
                </c:pt>
                <c:pt idx="9416">
                  <c:v>919.99999999999989</c:v>
                </c:pt>
                <c:pt idx="9417">
                  <c:v>919.99999999999989</c:v>
                </c:pt>
                <c:pt idx="9418">
                  <c:v>938.00000000000011</c:v>
                </c:pt>
                <c:pt idx="9419">
                  <c:v>974</c:v>
                </c:pt>
                <c:pt idx="9420">
                  <c:v>1054</c:v>
                </c:pt>
                <c:pt idx="9421">
                  <c:v>1096</c:v>
                </c:pt>
                <c:pt idx="9422">
                  <c:v>1084</c:v>
                </c:pt>
                <c:pt idx="9423">
                  <c:v>1071</c:v>
                </c:pt>
                <c:pt idx="9424">
                  <c:v>1088</c:v>
                </c:pt>
                <c:pt idx="9425">
                  <c:v>1073</c:v>
                </c:pt>
                <c:pt idx="9426">
                  <c:v>1066</c:v>
                </c:pt>
                <c:pt idx="9427">
                  <c:v>1068</c:v>
                </c:pt>
                <c:pt idx="9428">
                  <c:v>1047</c:v>
                </c:pt>
                <c:pt idx="9429">
                  <c:v>1049</c:v>
                </c:pt>
                <c:pt idx="9430">
                  <c:v>1046</c:v>
                </c:pt>
                <c:pt idx="9431">
                  <c:v>1050</c:v>
                </c:pt>
                <c:pt idx="9432">
                  <c:v>1055</c:v>
                </c:pt>
                <c:pt idx="9433">
                  <c:v>1032</c:v>
                </c:pt>
                <c:pt idx="9434">
                  <c:v>1019</c:v>
                </c:pt>
                <c:pt idx="9435">
                  <c:v>1006</c:v>
                </c:pt>
                <c:pt idx="9436">
                  <c:v>977</c:v>
                </c:pt>
                <c:pt idx="9437">
                  <c:v>961</c:v>
                </c:pt>
                <c:pt idx="9438">
                  <c:v>957</c:v>
                </c:pt>
                <c:pt idx="9439">
                  <c:v>960</c:v>
                </c:pt>
                <c:pt idx="9440">
                  <c:v>929.99999999999989</c:v>
                </c:pt>
                <c:pt idx="9441">
                  <c:v>931</c:v>
                </c:pt>
                <c:pt idx="9442">
                  <c:v>919</c:v>
                </c:pt>
                <c:pt idx="9443">
                  <c:v>867</c:v>
                </c:pt>
                <c:pt idx="9445">
                  <c:v>848</c:v>
                </c:pt>
                <c:pt idx="9446">
                  <c:v>850</c:v>
                </c:pt>
                <c:pt idx="9447">
                  <c:v>863.99999999999989</c:v>
                </c:pt>
                <c:pt idx="9448">
                  <c:v>842</c:v>
                </c:pt>
                <c:pt idx="9449">
                  <c:v>840</c:v>
                </c:pt>
                <c:pt idx="9450">
                  <c:v>856</c:v>
                </c:pt>
                <c:pt idx="9451">
                  <c:v>861.00000000000011</c:v>
                </c:pt>
                <c:pt idx="9452">
                  <c:v>866</c:v>
                </c:pt>
                <c:pt idx="9455">
                  <c:v>862.00000000000011</c:v>
                </c:pt>
                <c:pt idx="9456">
                  <c:v>869</c:v>
                </c:pt>
                <c:pt idx="9457">
                  <c:v>863.00000000000011</c:v>
                </c:pt>
                <c:pt idx="9458">
                  <c:v>852</c:v>
                </c:pt>
                <c:pt idx="9459">
                  <c:v>879.00000000000011</c:v>
                </c:pt>
                <c:pt idx="9460">
                  <c:v>899</c:v>
                </c:pt>
                <c:pt idx="9461">
                  <c:v>916</c:v>
                </c:pt>
                <c:pt idx="9462">
                  <c:v>911.99999999999989</c:v>
                </c:pt>
                <c:pt idx="9463">
                  <c:v>900</c:v>
                </c:pt>
                <c:pt idx="9464">
                  <c:v>892</c:v>
                </c:pt>
                <c:pt idx="9465">
                  <c:v>885.00000000000011</c:v>
                </c:pt>
                <c:pt idx="9466">
                  <c:v>915</c:v>
                </c:pt>
                <c:pt idx="9467">
                  <c:v>925</c:v>
                </c:pt>
                <c:pt idx="9468">
                  <c:v>921.00000000000011</c:v>
                </c:pt>
                <c:pt idx="9469">
                  <c:v>898</c:v>
                </c:pt>
                <c:pt idx="9470">
                  <c:v>896.99999999999989</c:v>
                </c:pt>
                <c:pt idx="9471">
                  <c:v>918.00000000000011</c:v>
                </c:pt>
                <c:pt idx="9472">
                  <c:v>909</c:v>
                </c:pt>
                <c:pt idx="9473">
                  <c:v>843</c:v>
                </c:pt>
                <c:pt idx="9474">
                  <c:v>837.00000000000011</c:v>
                </c:pt>
                <c:pt idx="9475">
                  <c:v>840</c:v>
                </c:pt>
                <c:pt idx="9476">
                  <c:v>877</c:v>
                </c:pt>
                <c:pt idx="9477">
                  <c:v>880.00000000000011</c:v>
                </c:pt>
                <c:pt idx="9481">
                  <c:v>856</c:v>
                </c:pt>
                <c:pt idx="9482">
                  <c:v>845.00000000000011</c:v>
                </c:pt>
                <c:pt idx="9483">
                  <c:v>838.00000000000011</c:v>
                </c:pt>
                <c:pt idx="9484">
                  <c:v>828.00000000000011</c:v>
                </c:pt>
                <c:pt idx="9485">
                  <c:v>766</c:v>
                </c:pt>
                <c:pt idx="9486">
                  <c:v>767</c:v>
                </c:pt>
                <c:pt idx="9487">
                  <c:v>734</c:v>
                </c:pt>
                <c:pt idx="9488">
                  <c:v>736</c:v>
                </c:pt>
                <c:pt idx="9490">
                  <c:v>728</c:v>
                </c:pt>
                <c:pt idx="9491">
                  <c:v>726</c:v>
                </c:pt>
                <c:pt idx="9492">
                  <c:v>734</c:v>
                </c:pt>
                <c:pt idx="9493">
                  <c:v>741</c:v>
                </c:pt>
                <c:pt idx="9494">
                  <c:v>721</c:v>
                </c:pt>
                <c:pt idx="9495">
                  <c:v>716</c:v>
                </c:pt>
                <c:pt idx="9496">
                  <c:v>699</c:v>
                </c:pt>
                <c:pt idx="9497">
                  <c:v>712</c:v>
                </c:pt>
                <c:pt idx="9498">
                  <c:v>719</c:v>
                </c:pt>
                <c:pt idx="9499">
                  <c:v>716</c:v>
                </c:pt>
                <c:pt idx="9500">
                  <c:v>720</c:v>
                </c:pt>
                <c:pt idx="9501">
                  <c:v>728</c:v>
                </c:pt>
                <c:pt idx="9502">
                  <c:v>721</c:v>
                </c:pt>
                <c:pt idx="9503">
                  <c:v>725</c:v>
                </c:pt>
                <c:pt idx="9504">
                  <c:v>735</c:v>
                </c:pt>
                <c:pt idx="9505">
                  <c:v>743.00000000000011</c:v>
                </c:pt>
                <c:pt idx="9506">
                  <c:v>743.00000000000011</c:v>
                </c:pt>
                <c:pt idx="9507">
                  <c:v>739</c:v>
                </c:pt>
                <c:pt idx="9508">
                  <c:v>740</c:v>
                </c:pt>
                <c:pt idx="9509">
                  <c:v>777</c:v>
                </c:pt>
                <c:pt idx="9510">
                  <c:v>808</c:v>
                </c:pt>
                <c:pt idx="9511">
                  <c:v>821.99999999999989</c:v>
                </c:pt>
                <c:pt idx="9512">
                  <c:v>837.00000000000011</c:v>
                </c:pt>
                <c:pt idx="9513">
                  <c:v>827</c:v>
                </c:pt>
                <c:pt idx="9515">
                  <c:v>792</c:v>
                </c:pt>
                <c:pt idx="9516">
                  <c:v>783</c:v>
                </c:pt>
                <c:pt idx="9517">
                  <c:v>787</c:v>
                </c:pt>
                <c:pt idx="9518">
                  <c:v>893</c:v>
                </c:pt>
                <c:pt idx="9519">
                  <c:v>886.00000000000011</c:v>
                </c:pt>
                <c:pt idx="9520">
                  <c:v>883</c:v>
                </c:pt>
                <c:pt idx="9521">
                  <c:v>868</c:v>
                </c:pt>
                <c:pt idx="9522">
                  <c:v>837.00000000000011</c:v>
                </c:pt>
                <c:pt idx="9523">
                  <c:v>834</c:v>
                </c:pt>
                <c:pt idx="9524">
                  <c:v>817</c:v>
                </c:pt>
                <c:pt idx="9525">
                  <c:v>825</c:v>
                </c:pt>
                <c:pt idx="9526">
                  <c:v>822.00000000000011</c:v>
                </c:pt>
                <c:pt idx="9527">
                  <c:v>814</c:v>
                </c:pt>
                <c:pt idx="9528">
                  <c:v>814</c:v>
                </c:pt>
                <c:pt idx="9529">
                  <c:v>817</c:v>
                </c:pt>
                <c:pt idx="9530">
                  <c:v>794</c:v>
                </c:pt>
                <c:pt idx="9531">
                  <c:v>795</c:v>
                </c:pt>
                <c:pt idx="9532">
                  <c:v>798</c:v>
                </c:pt>
                <c:pt idx="9533">
                  <c:v>790</c:v>
                </c:pt>
                <c:pt idx="9534">
                  <c:v>788</c:v>
                </c:pt>
                <c:pt idx="9535">
                  <c:v>812.00000000000011</c:v>
                </c:pt>
                <c:pt idx="9536">
                  <c:v>811.00000000000011</c:v>
                </c:pt>
                <c:pt idx="9537">
                  <c:v>814</c:v>
                </c:pt>
                <c:pt idx="9538">
                  <c:v>812.99999999999989</c:v>
                </c:pt>
                <c:pt idx="9539">
                  <c:v>816</c:v>
                </c:pt>
                <c:pt idx="9540">
                  <c:v>830.00000000000011</c:v>
                </c:pt>
                <c:pt idx="9541">
                  <c:v>827.00000000000011</c:v>
                </c:pt>
                <c:pt idx="9542">
                  <c:v>834</c:v>
                </c:pt>
                <c:pt idx="9543">
                  <c:v>832</c:v>
                </c:pt>
                <c:pt idx="9544">
                  <c:v>843</c:v>
                </c:pt>
                <c:pt idx="9545">
                  <c:v>842</c:v>
                </c:pt>
                <c:pt idx="9546">
                  <c:v>852.00000000000011</c:v>
                </c:pt>
                <c:pt idx="9547">
                  <c:v>855.00000000000011</c:v>
                </c:pt>
                <c:pt idx="9548">
                  <c:v>857</c:v>
                </c:pt>
                <c:pt idx="9549">
                  <c:v>851</c:v>
                </c:pt>
                <c:pt idx="9550">
                  <c:v>851</c:v>
                </c:pt>
                <c:pt idx="9551">
                  <c:v>845.99999999999989</c:v>
                </c:pt>
                <c:pt idx="9552">
                  <c:v>836.99999999999989</c:v>
                </c:pt>
                <c:pt idx="9553">
                  <c:v>832</c:v>
                </c:pt>
                <c:pt idx="9555">
                  <c:v>822.99999999999989</c:v>
                </c:pt>
                <c:pt idx="9556">
                  <c:v>818</c:v>
                </c:pt>
                <c:pt idx="9557">
                  <c:v>815</c:v>
                </c:pt>
                <c:pt idx="9558">
                  <c:v>818</c:v>
                </c:pt>
                <c:pt idx="9559">
                  <c:v>819.99999999999989</c:v>
                </c:pt>
                <c:pt idx="9560">
                  <c:v>822.99999999999989</c:v>
                </c:pt>
                <c:pt idx="9561">
                  <c:v>822.99999999999989</c:v>
                </c:pt>
                <c:pt idx="9562">
                  <c:v>822.99999999999989</c:v>
                </c:pt>
                <c:pt idx="9563">
                  <c:v>819.99999999999989</c:v>
                </c:pt>
                <c:pt idx="9564">
                  <c:v>818</c:v>
                </c:pt>
                <c:pt idx="9565">
                  <c:v>821.99999999999989</c:v>
                </c:pt>
                <c:pt idx="9566">
                  <c:v>825</c:v>
                </c:pt>
                <c:pt idx="9567">
                  <c:v>824</c:v>
                </c:pt>
                <c:pt idx="9568">
                  <c:v>825</c:v>
                </c:pt>
                <c:pt idx="9569">
                  <c:v>826</c:v>
                </c:pt>
                <c:pt idx="9570">
                  <c:v>825</c:v>
                </c:pt>
                <c:pt idx="9571">
                  <c:v>833</c:v>
                </c:pt>
                <c:pt idx="9572">
                  <c:v>834</c:v>
                </c:pt>
                <c:pt idx="9573">
                  <c:v>835</c:v>
                </c:pt>
                <c:pt idx="9574">
                  <c:v>835</c:v>
                </c:pt>
                <c:pt idx="9575">
                  <c:v>836</c:v>
                </c:pt>
                <c:pt idx="9576">
                  <c:v>846.00000000000011</c:v>
                </c:pt>
                <c:pt idx="9577">
                  <c:v>844.99999999999989</c:v>
                </c:pt>
                <c:pt idx="9578">
                  <c:v>861</c:v>
                </c:pt>
                <c:pt idx="9579">
                  <c:v>866</c:v>
                </c:pt>
                <c:pt idx="9580">
                  <c:v>864.99999999999989</c:v>
                </c:pt>
                <c:pt idx="9581">
                  <c:v>842</c:v>
                </c:pt>
                <c:pt idx="9582">
                  <c:v>849</c:v>
                </c:pt>
                <c:pt idx="9583">
                  <c:v>851</c:v>
                </c:pt>
                <c:pt idx="9584">
                  <c:v>850</c:v>
                </c:pt>
                <c:pt idx="9586">
                  <c:v>843</c:v>
                </c:pt>
                <c:pt idx="9587">
                  <c:v>840</c:v>
                </c:pt>
                <c:pt idx="9588">
                  <c:v>847.99999999999989</c:v>
                </c:pt>
                <c:pt idx="9590">
                  <c:v>838.00000000000011</c:v>
                </c:pt>
                <c:pt idx="9591">
                  <c:v>833</c:v>
                </c:pt>
                <c:pt idx="9592">
                  <c:v>831</c:v>
                </c:pt>
                <c:pt idx="9593">
                  <c:v>822.00000000000011</c:v>
                </c:pt>
                <c:pt idx="9594">
                  <c:v>827</c:v>
                </c:pt>
                <c:pt idx="9595">
                  <c:v>818</c:v>
                </c:pt>
                <c:pt idx="9596">
                  <c:v>824</c:v>
                </c:pt>
                <c:pt idx="9597">
                  <c:v>830.00000000000011</c:v>
                </c:pt>
                <c:pt idx="9598">
                  <c:v>840</c:v>
                </c:pt>
                <c:pt idx="9599">
                  <c:v>838.99999999999989</c:v>
                </c:pt>
                <c:pt idx="9600">
                  <c:v>838.00000000000011</c:v>
                </c:pt>
                <c:pt idx="9601">
                  <c:v>841</c:v>
                </c:pt>
                <c:pt idx="9602">
                  <c:v>844</c:v>
                </c:pt>
                <c:pt idx="9603">
                  <c:v>845.99999999999989</c:v>
                </c:pt>
                <c:pt idx="9604">
                  <c:v>845.00000000000011</c:v>
                </c:pt>
                <c:pt idx="9605">
                  <c:v>841</c:v>
                </c:pt>
                <c:pt idx="9606">
                  <c:v>834</c:v>
                </c:pt>
                <c:pt idx="9607">
                  <c:v>827</c:v>
                </c:pt>
                <c:pt idx="9609">
                  <c:v>825</c:v>
                </c:pt>
                <c:pt idx="9610">
                  <c:v>816</c:v>
                </c:pt>
                <c:pt idx="9611">
                  <c:v>797.00000000000011</c:v>
                </c:pt>
                <c:pt idx="9612">
                  <c:v>772</c:v>
                </c:pt>
                <c:pt idx="9613">
                  <c:v>768</c:v>
                </c:pt>
                <c:pt idx="9614">
                  <c:v>745</c:v>
                </c:pt>
                <c:pt idx="9615">
                  <c:v>721</c:v>
                </c:pt>
                <c:pt idx="9616">
                  <c:v>718</c:v>
                </c:pt>
                <c:pt idx="9617">
                  <c:v>703</c:v>
                </c:pt>
                <c:pt idx="9618">
                  <c:v>706</c:v>
                </c:pt>
                <c:pt idx="9619">
                  <c:v>706</c:v>
                </c:pt>
                <c:pt idx="9620">
                  <c:v>716</c:v>
                </c:pt>
                <c:pt idx="9621">
                  <c:v>714</c:v>
                </c:pt>
                <c:pt idx="9622">
                  <c:v>714</c:v>
                </c:pt>
                <c:pt idx="9623">
                  <c:v>688</c:v>
                </c:pt>
                <c:pt idx="9624">
                  <c:v>685</c:v>
                </c:pt>
                <c:pt idx="9625">
                  <c:v>677</c:v>
                </c:pt>
                <c:pt idx="9626">
                  <c:v>679</c:v>
                </c:pt>
                <c:pt idx="9627">
                  <c:v>678</c:v>
                </c:pt>
                <c:pt idx="9628">
                  <c:v>676</c:v>
                </c:pt>
                <c:pt idx="9629">
                  <c:v>681</c:v>
                </c:pt>
                <c:pt idx="9630">
                  <c:v>683</c:v>
                </c:pt>
                <c:pt idx="9631">
                  <c:v>676</c:v>
                </c:pt>
                <c:pt idx="9632">
                  <c:v>626</c:v>
                </c:pt>
                <c:pt idx="9633">
                  <c:v>619</c:v>
                </c:pt>
                <c:pt idx="9634">
                  <c:v>624</c:v>
                </c:pt>
                <c:pt idx="9635">
                  <c:v>619</c:v>
                </c:pt>
                <c:pt idx="9636">
                  <c:v>638</c:v>
                </c:pt>
                <c:pt idx="9637">
                  <c:v>628</c:v>
                </c:pt>
                <c:pt idx="9638">
                  <c:v>631</c:v>
                </c:pt>
                <c:pt idx="9639">
                  <c:v>639</c:v>
                </c:pt>
                <c:pt idx="9640">
                  <c:v>647</c:v>
                </c:pt>
                <c:pt idx="9641">
                  <c:v>651</c:v>
                </c:pt>
                <c:pt idx="9642">
                  <c:v>688</c:v>
                </c:pt>
                <c:pt idx="9643">
                  <c:v>707</c:v>
                </c:pt>
                <c:pt idx="9644">
                  <c:v>700</c:v>
                </c:pt>
                <c:pt idx="9645">
                  <c:v>703</c:v>
                </c:pt>
                <c:pt idx="9646">
                  <c:v>705</c:v>
                </c:pt>
                <c:pt idx="9647">
                  <c:v>701</c:v>
                </c:pt>
                <c:pt idx="9648">
                  <c:v>702</c:v>
                </c:pt>
                <c:pt idx="9650">
                  <c:v>708</c:v>
                </c:pt>
                <c:pt idx="9651">
                  <c:v>710</c:v>
                </c:pt>
                <c:pt idx="9652">
                  <c:v>707</c:v>
                </c:pt>
                <c:pt idx="9653">
                  <c:v>701.00000000000011</c:v>
                </c:pt>
                <c:pt idx="9654">
                  <c:v>694</c:v>
                </c:pt>
                <c:pt idx="9655">
                  <c:v>691</c:v>
                </c:pt>
                <c:pt idx="9656">
                  <c:v>672.00000000000011</c:v>
                </c:pt>
                <c:pt idx="9657">
                  <c:v>651.00000000000011</c:v>
                </c:pt>
                <c:pt idx="9659">
                  <c:v>661</c:v>
                </c:pt>
                <c:pt idx="9660">
                  <c:v>661</c:v>
                </c:pt>
                <c:pt idx="9661">
                  <c:v>672</c:v>
                </c:pt>
                <c:pt idx="9662">
                  <c:v>673.99999999999989</c:v>
                </c:pt>
                <c:pt idx="9663">
                  <c:v>672</c:v>
                </c:pt>
                <c:pt idx="9664">
                  <c:v>683</c:v>
                </c:pt>
                <c:pt idx="9665">
                  <c:v>688</c:v>
                </c:pt>
                <c:pt idx="9666">
                  <c:v>693</c:v>
                </c:pt>
                <c:pt idx="9667">
                  <c:v>685</c:v>
                </c:pt>
                <c:pt idx="9668">
                  <c:v>681</c:v>
                </c:pt>
                <c:pt idx="9669">
                  <c:v>678</c:v>
                </c:pt>
                <c:pt idx="9670">
                  <c:v>676</c:v>
                </c:pt>
                <c:pt idx="9671">
                  <c:v>659</c:v>
                </c:pt>
                <c:pt idx="9672">
                  <c:v>648</c:v>
                </c:pt>
                <c:pt idx="9673">
                  <c:v>664</c:v>
                </c:pt>
                <c:pt idx="9674">
                  <c:v>698</c:v>
                </c:pt>
                <c:pt idx="9675">
                  <c:v>748.99999999999989</c:v>
                </c:pt>
                <c:pt idx="9676">
                  <c:v>742</c:v>
                </c:pt>
                <c:pt idx="9677">
                  <c:v>722</c:v>
                </c:pt>
                <c:pt idx="9678">
                  <c:v>718</c:v>
                </c:pt>
                <c:pt idx="9679">
                  <c:v>725</c:v>
                </c:pt>
                <c:pt idx="9680">
                  <c:v>755</c:v>
                </c:pt>
                <c:pt idx="9681">
                  <c:v>751.00000000000011</c:v>
                </c:pt>
                <c:pt idx="9682">
                  <c:v>750</c:v>
                </c:pt>
                <c:pt idx="9683">
                  <c:v>750</c:v>
                </c:pt>
                <c:pt idx="9684">
                  <c:v>708</c:v>
                </c:pt>
                <c:pt idx="9685">
                  <c:v>715</c:v>
                </c:pt>
                <c:pt idx="9686">
                  <c:v>735</c:v>
                </c:pt>
                <c:pt idx="9687">
                  <c:v>751</c:v>
                </c:pt>
                <c:pt idx="9688">
                  <c:v>752</c:v>
                </c:pt>
                <c:pt idx="9689">
                  <c:v>744</c:v>
                </c:pt>
                <c:pt idx="9690">
                  <c:v>693</c:v>
                </c:pt>
                <c:pt idx="9691">
                  <c:v>694</c:v>
                </c:pt>
                <c:pt idx="9692">
                  <c:v>707.99999999999989</c:v>
                </c:pt>
                <c:pt idx="9693">
                  <c:v>695</c:v>
                </c:pt>
                <c:pt idx="9695">
                  <c:v>685</c:v>
                </c:pt>
                <c:pt idx="9696">
                  <c:v>672</c:v>
                </c:pt>
                <c:pt idx="9697">
                  <c:v>674</c:v>
                </c:pt>
                <c:pt idx="9698">
                  <c:v>677</c:v>
                </c:pt>
                <c:pt idx="9699">
                  <c:v>675</c:v>
                </c:pt>
                <c:pt idx="9700">
                  <c:v>685</c:v>
                </c:pt>
                <c:pt idx="9701">
                  <c:v>681</c:v>
                </c:pt>
                <c:pt idx="9702">
                  <c:v>680</c:v>
                </c:pt>
                <c:pt idx="9703">
                  <c:v>676</c:v>
                </c:pt>
                <c:pt idx="9704">
                  <c:v>671</c:v>
                </c:pt>
                <c:pt idx="9705">
                  <c:v>676</c:v>
                </c:pt>
                <c:pt idx="9706">
                  <c:v>690.99999999999989</c:v>
                </c:pt>
                <c:pt idx="9707">
                  <c:v>692</c:v>
                </c:pt>
                <c:pt idx="9708">
                  <c:v>688</c:v>
                </c:pt>
                <c:pt idx="9709">
                  <c:v>701</c:v>
                </c:pt>
                <c:pt idx="9710">
                  <c:v>698</c:v>
                </c:pt>
                <c:pt idx="9711">
                  <c:v>700</c:v>
                </c:pt>
                <c:pt idx="9712">
                  <c:v>695</c:v>
                </c:pt>
                <c:pt idx="9713">
                  <c:v>698</c:v>
                </c:pt>
                <c:pt idx="9714">
                  <c:v>693</c:v>
                </c:pt>
                <c:pt idx="9715">
                  <c:v>675</c:v>
                </c:pt>
                <c:pt idx="9716">
                  <c:v>681</c:v>
                </c:pt>
                <c:pt idx="9717">
                  <c:v>656</c:v>
                </c:pt>
                <c:pt idx="9718">
                  <c:v>658</c:v>
                </c:pt>
                <c:pt idx="9719">
                  <c:v>664</c:v>
                </c:pt>
                <c:pt idx="9721">
                  <c:v>684</c:v>
                </c:pt>
                <c:pt idx="9722">
                  <c:v>680</c:v>
                </c:pt>
                <c:pt idx="9723">
                  <c:v>684</c:v>
                </c:pt>
                <c:pt idx="9724">
                  <c:v>652</c:v>
                </c:pt>
                <c:pt idx="9725">
                  <c:v>657</c:v>
                </c:pt>
                <c:pt idx="9726">
                  <c:v>652</c:v>
                </c:pt>
                <c:pt idx="9727">
                  <c:v>647.00000000000011</c:v>
                </c:pt>
                <c:pt idx="9730">
                  <c:v>650</c:v>
                </c:pt>
                <c:pt idx="9731">
                  <c:v>658</c:v>
                </c:pt>
                <c:pt idx="9732">
                  <c:v>655</c:v>
                </c:pt>
                <c:pt idx="9733">
                  <c:v>642</c:v>
                </c:pt>
                <c:pt idx="9734">
                  <c:v>618.00000000000011</c:v>
                </c:pt>
                <c:pt idx="9735">
                  <c:v>609</c:v>
                </c:pt>
                <c:pt idx="9736">
                  <c:v>606</c:v>
                </c:pt>
                <c:pt idx="9737">
                  <c:v>613.00000000000011</c:v>
                </c:pt>
                <c:pt idx="9738">
                  <c:v>609</c:v>
                </c:pt>
                <c:pt idx="9740">
                  <c:v>584</c:v>
                </c:pt>
                <c:pt idx="9741">
                  <c:v>578</c:v>
                </c:pt>
                <c:pt idx="9742">
                  <c:v>569</c:v>
                </c:pt>
                <c:pt idx="9743">
                  <c:v>558</c:v>
                </c:pt>
                <c:pt idx="9744">
                  <c:v>531.99999999999989</c:v>
                </c:pt>
                <c:pt idx="9745">
                  <c:v>527.99999999999989</c:v>
                </c:pt>
                <c:pt idx="9746">
                  <c:v>527</c:v>
                </c:pt>
                <c:pt idx="9747">
                  <c:v>520</c:v>
                </c:pt>
                <c:pt idx="9748">
                  <c:v>530</c:v>
                </c:pt>
                <c:pt idx="9749">
                  <c:v>532</c:v>
                </c:pt>
                <c:pt idx="9750">
                  <c:v>530.00000000000011</c:v>
                </c:pt>
                <c:pt idx="9751">
                  <c:v>534</c:v>
                </c:pt>
                <c:pt idx="9752">
                  <c:v>546</c:v>
                </c:pt>
                <c:pt idx="9753">
                  <c:v>548</c:v>
                </c:pt>
                <c:pt idx="9754">
                  <c:v>542</c:v>
                </c:pt>
                <c:pt idx="9755">
                  <c:v>547</c:v>
                </c:pt>
                <c:pt idx="9756">
                  <c:v>558</c:v>
                </c:pt>
                <c:pt idx="9757">
                  <c:v>589</c:v>
                </c:pt>
                <c:pt idx="9758">
                  <c:v>570</c:v>
                </c:pt>
                <c:pt idx="9759">
                  <c:v>571</c:v>
                </c:pt>
                <c:pt idx="9760">
                  <c:v>568.00000000000011</c:v>
                </c:pt>
                <c:pt idx="9761">
                  <c:v>584</c:v>
                </c:pt>
                <c:pt idx="9762">
                  <c:v>586.99999999999989</c:v>
                </c:pt>
                <c:pt idx="9763">
                  <c:v>586</c:v>
                </c:pt>
                <c:pt idx="9765">
                  <c:v>586</c:v>
                </c:pt>
                <c:pt idx="9766">
                  <c:v>588</c:v>
                </c:pt>
                <c:pt idx="9767">
                  <c:v>584</c:v>
                </c:pt>
                <c:pt idx="9768">
                  <c:v>583</c:v>
                </c:pt>
                <c:pt idx="9769">
                  <c:v>573</c:v>
                </c:pt>
                <c:pt idx="9770">
                  <c:v>559</c:v>
                </c:pt>
                <c:pt idx="9771">
                  <c:v>562</c:v>
                </c:pt>
                <c:pt idx="9772">
                  <c:v>565</c:v>
                </c:pt>
                <c:pt idx="9773">
                  <c:v>547.00000000000011</c:v>
                </c:pt>
                <c:pt idx="9774">
                  <c:v>547</c:v>
                </c:pt>
                <c:pt idx="9775">
                  <c:v>542</c:v>
                </c:pt>
                <c:pt idx="9776">
                  <c:v>531</c:v>
                </c:pt>
                <c:pt idx="9777">
                  <c:v>535</c:v>
                </c:pt>
                <c:pt idx="9778">
                  <c:v>530</c:v>
                </c:pt>
                <c:pt idx="9779">
                  <c:v>519</c:v>
                </c:pt>
                <c:pt idx="9780">
                  <c:v>523</c:v>
                </c:pt>
                <c:pt idx="9781">
                  <c:v>519</c:v>
                </c:pt>
                <c:pt idx="9782">
                  <c:v>509</c:v>
                </c:pt>
                <c:pt idx="9783">
                  <c:v>505.99999999999989</c:v>
                </c:pt>
                <c:pt idx="9784">
                  <c:v>494.00000000000011</c:v>
                </c:pt>
                <c:pt idx="9785">
                  <c:v>486.00000000000011</c:v>
                </c:pt>
                <c:pt idx="9786">
                  <c:v>488</c:v>
                </c:pt>
                <c:pt idx="9787">
                  <c:v>492</c:v>
                </c:pt>
                <c:pt idx="9788">
                  <c:v>492</c:v>
                </c:pt>
                <c:pt idx="9789">
                  <c:v>487</c:v>
                </c:pt>
                <c:pt idx="9790">
                  <c:v>483</c:v>
                </c:pt>
                <c:pt idx="9791">
                  <c:v>488.99999999999989</c:v>
                </c:pt>
                <c:pt idx="9792">
                  <c:v>484</c:v>
                </c:pt>
                <c:pt idx="9793">
                  <c:v>481.00000000000011</c:v>
                </c:pt>
                <c:pt idx="9794">
                  <c:v>478.99999999999989</c:v>
                </c:pt>
                <c:pt idx="9795">
                  <c:v>473.00000000000011</c:v>
                </c:pt>
                <c:pt idx="9796">
                  <c:v>485.99999999999989</c:v>
                </c:pt>
                <c:pt idx="9797">
                  <c:v>485.99999999999989</c:v>
                </c:pt>
                <c:pt idx="9798">
                  <c:v>484</c:v>
                </c:pt>
                <c:pt idx="9799">
                  <c:v>492</c:v>
                </c:pt>
                <c:pt idx="9800">
                  <c:v>487</c:v>
                </c:pt>
                <c:pt idx="9801">
                  <c:v>484</c:v>
                </c:pt>
                <c:pt idx="9802">
                  <c:v>493</c:v>
                </c:pt>
                <c:pt idx="9803">
                  <c:v>491</c:v>
                </c:pt>
                <c:pt idx="9804">
                  <c:v>501</c:v>
                </c:pt>
                <c:pt idx="9805">
                  <c:v>504</c:v>
                </c:pt>
                <c:pt idx="9806">
                  <c:v>511.00000000000011</c:v>
                </c:pt>
                <c:pt idx="9807">
                  <c:v>511.00000000000011</c:v>
                </c:pt>
                <c:pt idx="9808">
                  <c:v>515</c:v>
                </c:pt>
                <c:pt idx="9809">
                  <c:v>510.00000000000011</c:v>
                </c:pt>
                <c:pt idx="9810">
                  <c:v>512</c:v>
                </c:pt>
                <c:pt idx="9811">
                  <c:v>518</c:v>
                </c:pt>
                <c:pt idx="9812">
                  <c:v>519</c:v>
                </c:pt>
                <c:pt idx="9813">
                  <c:v>527</c:v>
                </c:pt>
                <c:pt idx="9814">
                  <c:v>520</c:v>
                </c:pt>
                <c:pt idx="9816">
                  <c:v>521</c:v>
                </c:pt>
                <c:pt idx="9817">
                  <c:v>525</c:v>
                </c:pt>
                <c:pt idx="9818">
                  <c:v>538</c:v>
                </c:pt>
                <c:pt idx="9819">
                  <c:v>532</c:v>
                </c:pt>
                <c:pt idx="9820">
                  <c:v>526.00000000000011</c:v>
                </c:pt>
                <c:pt idx="9821">
                  <c:v>523</c:v>
                </c:pt>
                <c:pt idx="9822">
                  <c:v>524</c:v>
                </c:pt>
                <c:pt idx="9823">
                  <c:v>521</c:v>
                </c:pt>
                <c:pt idx="9824">
                  <c:v>521</c:v>
                </c:pt>
                <c:pt idx="9825">
                  <c:v>527</c:v>
                </c:pt>
                <c:pt idx="9826">
                  <c:v>522</c:v>
                </c:pt>
                <c:pt idx="9827">
                  <c:v>520</c:v>
                </c:pt>
                <c:pt idx="9828">
                  <c:v>523</c:v>
                </c:pt>
                <c:pt idx="9829">
                  <c:v>526.00000000000011</c:v>
                </c:pt>
                <c:pt idx="9830">
                  <c:v>518</c:v>
                </c:pt>
                <c:pt idx="9831">
                  <c:v>522</c:v>
                </c:pt>
                <c:pt idx="9832">
                  <c:v>518.00000000000011</c:v>
                </c:pt>
                <c:pt idx="9833">
                  <c:v>525</c:v>
                </c:pt>
                <c:pt idx="9834">
                  <c:v>524</c:v>
                </c:pt>
                <c:pt idx="9835">
                  <c:v>520</c:v>
                </c:pt>
                <c:pt idx="9836">
                  <c:v>514</c:v>
                </c:pt>
                <c:pt idx="9837">
                  <c:v>510.00000000000011</c:v>
                </c:pt>
                <c:pt idx="9838">
                  <c:v>509</c:v>
                </c:pt>
                <c:pt idx="9839">
                  <c:v>510.00000000000011</c:v>
                </c:pt>
                <c:pt idx="9840">
                  <c:v>521</c:v>
                </c:pt>
                <c:pt idx="9841">
                  <c:v>520</c:v>
                </c:pt>
                <c:pt idx="9843">
                  <c:v>519</c:v>
                </c:pt>
                <c:pt idx="9844">
                  <c:v>520</c:v>
                </c:pt>
                <c:pt idx="9845">
                  <c:v>531</c:v>
                </c:pt>
                <c:pt idx="9846">
                  <c:v>533</c:v>
                </c:pt>
                <c:pt idx="9847">
                  <c:v>534</c:v>
                </c:pt>
                <c:pt idx="9848">
                  <c:v>530.00000000000011</c:v>
                </c:pt>
                <c:pt idx="9849">
                  <c:v>519.99999999999989</c:v>
                </c:pt>
                <c:pt idx="9851">
                  <c:v>520</c:v>
                </c:pt>
                <c:pt idx="9852">
                  <c:v>520</c:v>
                </c:pt>
                <c:pt idx="9853">
                  <c:v>518</c:v>
                </c:pt>
                <c:pt idx="9854">
                  <c:v>523</c:v>
                </c:pt>
                <c:pt idx="9855">
                  <c:v>524</c:v>
                </c:pt>
                <c:pt idx="9856">
                  <c:v>521</c:v>
                </c:pt>
                <c:pt idx="9857">
                  <c:v>519</c:v>
                </c:pt>
                <c:pt idx="9858">
                  <c:v>521</c:v>
                </c:pt>
                <c:pt idx="9859">
                  <c:v>519</c:v>
                </c:pt>
                <c:pt idx="9860">
                  <c:v>524</c:v>
                </c:pt>
                <c:pt idx="9861">
                  <c:v>519.99999999999989</c:v>
                </c:pt>
                <c:pt idx="9862">
                  <c:v>525</c:v>
                </c:pt>
                <c:pt idx="9863">
                  <c:v>527</c:v>
                </c:pt>
                <c:pt idx="9864">
                  <c:v>526</c:v>
                </c:pt>
                <c:pt idx="9865">
                  <c:v>523</c:v>
                </c:pt>
                <c:pt idx="9867">
                  <c:v>522</c:v>
                </c:pt>
                <c:pt idx="9868">
                  <c:v>522.00000000000011</c:v>
                </c:pt>
                <c:pt idx="9869">
                  <c:v>525</c:v>
                </c:pt>
                <c:pt idx="9871">
                  <c:v>511.00000000000011</c:v>
                </c:pt>
                <c:pt idx="9872">
                  <c:v>471</c:v>
                </c:pt>
                <c:pt idx="9873">
                  <c:v>480.00000000000011</c:v>
                </c:pt>
                <c:pt idx="9874">
                  <c:v>484.99999999999989</c:v>
                </c:pt>
                <c:pt idx="9875">
                  <c:v>484</c:v>
                </c:pt>
                <c:pt idx="9876">
                  <c:v>481.00000000000011</c:v>
                </c:pt>
                <c:pt idx="9877">
                  <c:v>483</c:v>
                </c:pt>
                <c:pt idx="9878">
                  <c:v>482</c:v>
                </c:pt>
                <c:pt idx="9879">
                  <c:v>471</c:v>
                </c:pt>
                <c:pt idx="9880">
                  <c:v>473.00000000000011</c:v>
                </c:pt>
                <c:pt idx="9881">
                  <c:v>481.00000000000011</c:v>
                </c:pt>
                <c:pt idx="9882">
                  <c:v>480</c:v>
                </c:pt>
                <c:pt idx="9883">
                  <c:v>487</c:v>
                </c:pt>
                <c:pt idx="9884">
                  <c:v>492</c:v>
                </c:pt>
                <c:pt idx="9885">
                  <c:v>500</c:v>
                </c:pt>
                <c:pt idx="9886">
                  <c:v>501</c:v>
                </c:pt>
                <c:pt idx="9887">
                  <c:v>508</c:v>
                </c:pt>
                <c:pt idx="9888">
                  <c:v>504</c:v>
                </c:pt>
                <c:pt idx="9889">
                  <c:v>505.00000000000011</c:v>
                </c:pt>
                <c:pt idx="9890">
                  <c:v>509</c:v>
                </c:pt>
                <c:pt idx="9891">
                  <c:v>508</c:v>
                </c:pt>
                <c:pt idx="9892">
                  <c:v>516</c:v>
                </c:pt>
                <c:pt idx="9893">
                  <c:v>519</c:v>
                </c:pt>
                <c:pt idx="9894">
                  <c:v>519</c:v>
                </c:pt>
                <c:pt idx="9895">
                  <c:v>457</c:v>
                </c:pt>
                <c:pt idx="9896">
                  <c:v>458</c:v>
                </c:pt>
                <c:pt idx="9897">
                  <c:v>458</c:v>
                </c:pt>
                <c:pt idx="9898">
                  <c:v>438</c:v>
                </c:pt>
                <c:pt idx="9899">
                  <c:v>426.99999999999989</c:v>
                </c:pt>
                <c:pt idx="9900">
                  <c:v>420</c:v>
                </c:pt>
                <c:pt idx="9901">
                  <c:v>407</c:v>
                </c:pt>
                <c:pt idx="9902">
                  <c:v>388.99999999999989</c:v>
                </c:pt>
                <c:pt idx="9903">
                  <c:v>380.99999999999989</c:v>
                </c:pt>
                <c:pt idx="9904">
                  <c:v>369.00000000000011</c:v>
                </c:pt>
                <c:pt idx="9905">
                  <c:v>374</c:v>
                </c:pt>
                <c:pt idx="9906">
                  <c:v>379</c:v>
                </c:pt>
                <c:pt idx="9907">
                  <c:v>370</c:v>
                </c:pt>
                <c:pt idx="9908">
                  <c:v>374</c:v>
                </c:pt>
                <c:pt idx="9911">
                  <c:v>374</c:v>
                </c:pt>
                <c:pt idx="9912">
                  <c:v>376</c:v>
                </c:pt>
                <c:pt idx="9913">
                  <c:v>376</c:v>
                </c:pt>
                <c:pt idx="9915">
                  <c:v>371</c:v>
                </c:pt>
                <c:pt idx="9916">
                  <c:v>361.00000000000011</c:v>
                </c:pt>
                <c:pt idx="9917">
                  <c:v>350</c:v>
                </c:pt>
                <c:pt idx="9918">
                  <c:v>341</c:v>
                </c:pt>
                <c:pt idx="9919">
                  <c:v>337</c:v>
                </c:pt>
                <c:pt idx="9920">
                  <c:v>324</c:v>
                </c:pt>
                <c:pt idx="9921">
                  <c:v>324</c:v>
                </c:pt>
                <c:pt idx="9922">
                  <c:v>334</c:v>
                </c:pt>
                <c:pt idx="9923">
                  <c:v>341</c:v>
                </c:pt>
                <c:pt idx="9924">
                  <c:v>342</c:v>
                </c:pt>
                <c:pt idx="9925">
                  <c:v>335</c:v>
                </c:pt>
                <c:pt idx="9926">
                  <c:v>331</c:v>
                </c:pt>
                <c:pt idx="9927">
                  <c:v>328</c:v>
                </c:pt>
                <c:pt idx="9928">
                  <c:v>334.99999999999989</c:v>
                </c:pt>
                <c:pt idx="9929">
                  <c:v>338</c:v>
                </c:pt>
                <c:pt idx="9930">
                  <c:v>331</c:v>
                </c:pt>
                <c:pt idx="9931">
                  <c:v>322.99999999999989</c:v>
                </c:pt>
                <c:pt idx="9932">
                  <c:v>318</c:v>
                </c:pt>
                <c:pt idx="9933">
                  <c:v>316</c:v>
                </c:pt>
                <c:pt idx="9934">
                  <c:v>306</c:v>
                </c:pt>
                <c:pt idx="9936">
                  <c:v>312</c:v>
                </c:pt>
                <c:pt idx="9937">
                  <c:v>311.99999999999989</c:v>
                </c:pt>
                <c:pt idx="9938">
                  <c:v>299</c:v>
                </c:pt>
                <c:pt idx="9939">
                  <c:v>302</c:v>
                </c:pt>
                <c:pt idx="9940">
                  <c:v>315.99999999999989</c:v>
                </c:pt>
                <c:pt idx="9941">
                  <c:v>309.00000000000011</c:v>
                </c:pt>
                <c:pt idx="9942">
                  <c:v>310</c:v>
                </c:pt>
                <c:pt idx="9943">
                  <c:v>338.99999999999989</c:v>
                </c:pt>
                <c:pt idx="9944">
                  <c:v>342</c:v>
                </c:pt>
                <c:pt idx="9945">
                  <c:v>363</c:v>
                </c:pt>
                <c:pt idx="9946">
                  <c:v>376</c:v>
                </c:pt>
                <c:pt idx="9947">
                  <c:v>353.99999999999989</c:v>
                </c:pt>
                <c:pt idx="9948">
                  <c:v>358</c:v>
                </c:pt>
                <c:pt idx="9950">
                  <c:v>376.99999999999989</c:v>
                </c:pt>
                <c:pt idx="9951">
                  <c:v>386</c:v>
                </c:pt>
                <c:pt idx="9952">
                  <c:v>372.99999999999989</c:v>
                </c:pt>
                <c:pt idx="9953">
                  <c:v>371</c:v>
                </c:pt>
                <c:pt idx="9954">
                  <c:v>380</c:v>
                </c:pt>
                <c:pt idx="9955">
                  <c:v>374</c:v>
                </c:pt>
                <c:pt idx="9956">
                  <c:v>379</c:v>
                </c:pt>
                <c:pt idx="9957">
                  <c:v>387</c:v>
                </c:pt>
                <c:pt idx="9958">
                  <c:v>389</c:v>
                </c:pt>
                <c:pt idx="9959">
                  <c:v>372.99999999999989</c:v>
                </c:pt>
                <c:pt idx="9960">
                  <c:v>368</c:v>
                </c:pt>
                <c:pt idx="9961">
                  <c:v>371.00000000000011</c:v>
                </c:pt>
                <c:pt idx="9962">
                  <c:v>355</c:v>
                </c:pt>
                <c:pt idx="9963">
                  <c:v>356.00000000000011</c:v>
                </c:pt>
                <c:pt idx="9964">
                  <c:v>359.99999999999989</c:v>
                </c:pt>
                <c:pt idx="9965">
                  <c:v>356</c:v>
                </c:pt>
                <c:pt idx="9966">
                  <c:v>358</c:v>
                </c:pt>
                <c:pt idx="9967">
                  <c:v>368</c:v>
                </c:pt>
                <c:pt idx="9968">
                  <c:v>367</c:v>
                </c:pt>
                <c:pt idx="9969">
                  <c:v>368.00000000000011</c:v>
                </c:pt>
                <c:pt idx="9970">
                  <c:v>365</c:v>
                </c:pt>
                <c:pt idx="9971">
                  <c:v>367</c:v>
                </c:pt>
                <c:pt idx="9972">
                  <c:v>375</c:v>
                </c:pt>
                <c:pt idx="9973">
                  <c:v>394.00000000000011</c:v>
                </c:pt>
                <c:pt idx="9974">
                  <c:v>393</c:v>
                </c:pt>
                <c:pt idx="9975">
                  <c:v>393</c:v>
                </c:pt>
                <c:pt idx="9976">
                  <c:v>394.00000000000011</c:v>
                </c:pt>
                <c:pt idx="9977">
                  <c:v>390</c:v>
                </c:pt>
                <c:pt idx="9980">
                  <c:v>385</c:v>
                </c:pt>
                <c:pt idx="9981">
                  <c:v>372</c:v>
                </c:pt>
                <c:pt idx="9982">
                  <c:v>354</c:v>
                </c:pt>
                <c:pt idx="9985">
                  <c:v>360</c:v>
                </c:pt>
                <c:pt idx="9986">
                  <c:v>365.99999999999989</c:v>
                </c:pt>
                <c:pt idx="9987">
                  <c:v>357.99999999999989</c:v>
                </c:pt>
                <c:pt idx="9988">
                  <c:v>355.99999999999989</c:v>
                </c:pt>
                <c:pt idx="9989">
                  <c:v>360</c:v>
                </c:pt>
                <c:pt idx="9990">
                  <c:v>355.99999999999989</c:v>
                </c:pt>
                <c:pt idx="9991">
                  <c:v>356</c:v>
                </c:pt>
                <c:pt idx="9992">
                  <c:v>351.99999999999989</c:v>
                </c:pt>
                <c:pt idx="9993">
                  <c:v>355</c:v>
                </c:pt>
                <c:pt idx="9994">
                  <c:v>347</c:v>
                </c:pt>
                <c:pt idx="9995">
                  <c:v>345</c:v>
                </c:pt>
                <c:pt idx="9996">
                  <c:v>342</c:v>
                </c:pt>
                <c:pt idx="9997">
                  <c:v>337</c:v>
                </c:pt>
                <c:pt idx="9998">
                  <c:v>339</c:v>
                </c:pt>
                <c:pt idx="9999">
                  <c:v>334.99999999999989</c:v>
                </c:pt>
                <c:pt idx="10001">
                  <c:v>337</c:v>
                </c:pt>
                <c:pt idx="10002">
                  <c:v>348</c:v>
                </c:pt>
                <c:pt idx="10003">
                  <c:v>361</c:v>
                </c:pt>
                <c:pt idx="10004">
                  <c:v>368</c:v>
                </c:pt>
                <c:pt idx="10005">
                  <c:v>368</c:v>
                </c:pt>
                <c:pt idx="10006">
                  <c:v>373.00000000000011</c:v>
                </c:pt>
                <c:pt idx="10007">
                  <c:v>362</c:v>
                </c:pt>
                <c:pt idx="10008">
                  <c:v>353.99999999999989</c:v>
                </c:pt>
                <c:pt idx="10009">
                  <c:v>353.99999999999989</c:v>
                </c:pt>
                <c:pt idx="10010">
                  <c:v>350</c:v>
                </c:pt>
                <c:pt idx="10011">
                  <c:v>383</c:v>
                </c:pt>
                <c:pt idx="10012">
                  <c:v>385</c:v>
                </c:pt>
                <c:pt idx="10013">
                  <c:v>395.99999999999989</c:v>
                </c:pt>
                <c:pt idx="10015">
                  <c:v>389.99999999999989</c:v>
                </c:pt>
                <c:pt idx="10016">
                  <c:v>399.99999999999989</c:v>
                </c:pt>
                <c:pt idx="10017">
                  <c:v>375</c:v>
                </c:pt>
                <c:pt idx="10018">
                  <c:v>394.00000000000011</c:v>
                </c:pt>
                <c:pt idx="10020">
                  <c:v>477.00000000000011</c:v>
                </c:pt>
                <c:pt idx="10021">
                  <c:v>437</c:v>
                </c:pt>
                <c:pt idx="10022">
                  <c:v>421</c:v>
                </c:pt>
                <c:pt idx="10023">
                  <c:v>416</c:v>
                </c:pt>
                <c:pt idx="10024">
                  <c:v>415.00000000000011</c:v>
                </c:pt>
                <c:pt idx="10025">
                  <c:v>412</c:v>
                </c:pt>
                <c:pt idx="10026">
                  <c:v>425</c:v>
                </c:pt>
                <c:pt idx="10028">
                  <c:v>452.00000000000011</c:v>
                </c:pt>
                <c:pt idx="10029">
                  <c:v>415.00000000000011</c:v>
                </c:pt>
                <c:pt idx="10030">
                  <c:v>401.99999999999989</c:v>
                </c:pt>
                <c:pt idx="10031">
                  <c:v>411.99999999999989</c:v>
                </c:pt>
                <c:pt idx="10032">
                  <c:v>420</c:v>
                </c:pt>
                <c:pt idx="10033">
                  <c:v>417</c:v>
                </c:pt>
                <c:pt idx="10034">
                  <c:v>413.99999999999989</c:v>
                </c:pt>
                <c:pt idx="10035">
                  <c:v>413</c:v>
                </c:pt>
                <c:pt idx="10036">
                  <c:v>406.00000000000011</c:v>
                </c:pt>
                <c:pt idx="10037">
                  <c:v>407</c:v>
                </c:pt>
                <c:pt idx="10038">
                  <c:v>388</c:v>
                </c:pt>
                <c:pt idx="10039">
                  <c:v>388.99999999999989</c:v>
                </c:pt>
                <c:pt idx="10040">
                  <c:v>385</c:v>
                </c:pt>
                <c:pt idx="10041">
                  <c:v>384.99999999999989</c:v>
                </c:pt>
                <c:pt idx="10042">
                  <c:v>382</c:v>
                </c:pt>
                <c:pt idx="10043">
                  <c:v>374</c:v>
                </c:pt>
                <c:pt idx="10044">
                  <c:v>374</c:v>
                </c:pt>
                <c:pt idx="10045">
                  <c:v>366</c:v>
                </c:pt>
                <c:pt idx="10046">
                  <c:v>372</c:v>
                </c:pt>
                <c:pt idx="10047">
                  <c:v>367</c:v>
                </c:pt>
                <c:pt idx="10048">
                  <c:v>377.00000000000011</c:v>
                </c:pt>
                <c:pt idx="10049">
                  <c:v>368</c:v>
                </c:pt>
                <c:pt idx="10050">
                  <c:v>356</c:v>
                </c:pt>
                <c:pt idx="10051">
                  <c:v>357</c:v>
                </c:pt>
                <c:pt idx="10052">
                  <c:v>360</c:v>
                </c:pt>
                <c:pt idx="10053">
                  <c:v>360</c:v>
                </c:pt>
                <c:pt idx="10054">
                  <c:v>359</c:v>
                </c:pt>
                <c:pt idx="10055">
                  <c:v>357</c:v>
                </c:pt>
                <c:pt idx="10056">
                  <c:v>359</c:v>
                </c:pt>
                <c:pt idx="10057">
                  <c:v>360</c:v>
                </c:pt>
                <c:pt idx="10058">
                  <c:v>362</c:v>
                </c:pt>
                <c:pt idx="10059">
                  <c:v>354</c:v>
                </c:pt>
                <c:pt idx="10060">
                  <c:v>354</c:v>
                </c:pt>
                <c:pt idx="10061">
                  <c:v>352</c:v>
                </c:pt>
                <c:pt idx="10062">
                  <c:v>351</c:v>
                </c:pt>
                <c:pt idx="10063">
                  <c:v>350</c:v>
                </c:pt>
                <c:pt idx="10064">
                  <c:v>353</c:v>
                </c:pt>
                <c:pt idx="10065">
                  <c:v>361.00000000000011</c:v>
                </c:pt>
                <c:pt idx="10066">
                  <c:v>359.99999999999989</c:v>
                </c:pt>
                <c:pt idx="10067">
                  <c:v>367</c:v>
                </c:pt>
                <c:pt idx="10068">
                  <c:v>379</c:v>
                </c:pt>
                <c:pt idx="10071">
                  <c:v>365.99999999999989</c:v>
                </c:pt>
                <c:pt idx="10072">
                  <c:v>374</c:v>
                </c:pt>
                <c:pt idx="10073">
                  <c:v>397</c:v>
                </c:pt>
                <c:pt idx="10074">
                  <c:v>401.99999999999989</c:v>
                </c:pt>
                <c:pt idx="10075">
                  <c:v>399</c:v>
                </c:pt>
                <c:pt idx="10077">
                  <c:v>405</c:v>
                </c:pt>
                <c:pt idx="10078">
                  <c:v>409.99999999999989</c:v>
                </c:pt>
                <c:pt idx="10079">
                  <c:v>405.99999999999989</c:v>
                </c:pt>
                <c:pt idx="10080">
                  <c:v>401</c:v>
                </c:pt>
                <c:pt idx="10081">
                  <c:v>395</c:v>
                </c:pt>
                <c:pt idx="10082">
                  <c:v>388.99999999999989</c:v>
                </c:pt>
                <c:pt idx="10083">
                  <c:v>391</c:v>
                </c:pt>
                <c:pt idx="10084">
                  <c:v>388</c:v>
                </c:pt>
                <c:pt idx="10085">
                  <c:v>387</c:v>
                </c:pt>
                <c:pt idx="10086">
                  <c:v>387.00000000000011</c:v>
                </c:pt>
                <c:pt idx="10088">
                  <c:v>409</c:v>
                </c:pt>
                <c:pt idx="10089">
                  <c:v>415.00000000000011</c:v>
                </c:pt>
                <c:pt idx="10090">
                  <c:v>421</c:v>
                </c:pt>
                <c:pt idx="10091">
                  <c:v>435.00000000000011</c:v>
                </c:pt>
                <c:pt idx="10092">
                  <c:v>413</c:v>
                </c:pt>
                <c:pt idx="10093">
                  <c:v>397</c:v>
                </c:pt>
                <c:pt idx="10094">
                  <c:v>386.00000000000011</c:v>
                </c:pt>
                <c:pt idx="10095">
                  <c:v>372</c:v>
                </c:pt>
                <c:pt idx="10096">
                  <c:v>374</c:v>
                </c:pt>
                <c:pt idx="10097">
                  <c:v>365.99999999999989</c:v>
                </c:pt>
                <c:pt idx="10098">
                  <c:v>372</c:v>
                </c:pt>
                <c:pt idx="10099">
                  <c:v>363.99999999999989</c:v>
                </c:pt>
                <c:pt idx="10100">
                  <c:v>371</c:v>
                </c:pt>
                <c:pt idx="10101">
                  <c:v>366</c:v>
                </c:pt>
                <c:pt idx="10102">
                  <c:v>363</c:v>
                </c:pt>
                <c:pt idx="10104">
                  <c:v>370</c:v>
                </c:pt>
                <c:pt idx="10105">
                  <c:v>355.99999999999989</c:v>
                </c:pt>
                <c:pt idx="10106">
                  <c:v>357</c:v>
                </c:pt>
                <c:pt idx="10107">
                  <c:v>361.99999999999989</c:v>
                </c:pt>
                <c:pt idx="10108">
                  <c:v>382</c:v>
                </c:pt>
                <c:pt idx="10109">
                  <c:v>372</c:v>
                </c:pt>
                <c:pt idx="10110">
                  <c:v>399</c:v>
                </c:pt>
                <c:pt idx="10112">
                  <c:v>406.00000000000011</c:v>
                </c:pt>
                <c:pt idx="10113">
                  <c:v>402.99999999999989</c:v>
                </c:pt>
                <c:pt idx="10114">
                  <c:v>420</c:v>
                </c:pt>
                <c:pt idx="10115">
                  <c:v>417</c:v>
                </c:pt>
                <c:pt idx="10116">
                  <c:v>397.99999999999989</c:v>
                </c:pt>
                <c:pt idx="10117">
                  <c:v>405.99999999999989</c:v>
                </c:pt>
                <c:pt idx="10118">
                  <c:v>396</c:v>
                </c:pt>
                <c:pt idx="10119">
                  <c:v>398.00000000000011</c:v>
                </c:pt>
                <c:pt idx="10120">
                  <c:v>384.00000000000011</c:v>
                </c:pt>
                <c:pt idx="10121">
                  <c:v>384.99999999999989</c:v>
                </c:pt>
                <c:pt idx="10122">
                  <c:v>401</c:v>
                </c:pt>
                <c:pt idx="10123">
                  <c:v>413</c:v>
                </c:pt>
                <c:pt idx="10124">
                  <c:v>390</c:v>
                </c:pt>
                <c:pt idx="10125">
                  <c:v>395</c:v>
                </c:pt>
                <c:pt idx="10126">
                  <c:v>399</c:v>
                </c:pt>
                <c:pt idx="10127">
                  <c:v>388</c:v>
                </c:pt>
                <c:pt idx="10128">
                  <c:v>397</c:v>
                </c:pt>
                <c:pt idx="10129">
                  <c:v>392</c:v>
                </c:pt>
                <c:pt idx="10130">
                  <c:v>391.00000000000011</c:v>
                </c:pt>
                <c:pt idx="10131">
                  <c:v>391.00000000000011</c:v>
                </c:pt>
                <c:pt idx="10132">
                  <c:v>386</c:v>
                </c:pt>
                <c:pt idx="10133">
                  <c:v>395</c:v>
                </c:pt>
                <c:pt idx="10134">
                  <c:v>393</c:v>
                </c:pt>
                <c:pt idx="10136">
                  <c:v>393</c:v>
                </c:pt>
                <c:pt idx="10137">
                  <c:v>402.99999999999989</c:v>
                </c:pt>
                <c:pt idx="10138">
                  <c:v>406.99999999999989</c:v>
                </c:pt>
                <c:pt idx="10139">
                  <c:v>410.99999999999989</c:v>
                </c:pt>
                <c:pt idx="10140">
                  <c:v>417</c:v>
                </c:pt>
                <c:pt idx="10141">
                  <c:v>425</c:v>
                </c:pt>
                <c:pt idx="10142">
                  <c:v>427.00000000000011</c:v>
                </c:pt>
                <c:pt idx="10143">
                  <c:v>422</c:v>
                </c:pt>
                <c:pt idx="10144">
                  <c:v>436.00000000000011</c:v>
                </c:pt>
                <c:pt idx="10145">
                  <c:v>437</c:v>
                </c:pt>
                <c:pt idx="10146">
                  <c:v>434.99999999999989</c:v>
                </c:pt>
                <c:pt idx="10147">
                  <c:v>425</c:v>
                </c:pt>
                <c:pt idx="10148">
                  <c:v>409</c:v>
                </c:pt>
                <c:pt idx="10149">
                  <c:v>408</c:v>
                </c:pt>
                <c:pt idx="10150">
                  <c:v>407</c:v>
                </c:pt>
                <c:pt idx="10151">
                  <c:v>401</c:v>
                </c:pt>
                <c:pt idx="10152">
                  <c:v>401.99999999999989</c:v>
                </c:pt>
                <c:pt idx="10153">
                  <c:v>392</c:v>
                </c:pt>
                <c:pt idx="10154">
                  <c:v>403</c:v>
                </c:pt>
                <c:pt idx="10155">
                  <c:v>399.99999999999989</c:v>
                </c:pt>
                <c:pt idx="10156">
                  <c:v>403</c:v>
                </c:pt>
                <c:pt idx="10157">
                  <c:v>403</c:v>
                </c:pt>
                <c:pt idx="10158">
                  <c:v>405.00000000000011</c:v>
                </c:pt>
                <c:pt idx="10159">
                  <c:v>405</c:v>
                </c:pt>
                <c:pt idx="10160">
                  <c:v>408</c:v>
                </c:pt>
                <c:pt idx="10161">
                  <c:v>400</c:v>
                </c:pt>
                <c:pt idx="10162">
                  <c:v>405</c:v>
                </c:pt>
                <c:pt idx="10163">
                  <c:v>409.99999999999989</c:v>
                </c:pt>
                <c:pt idx="10164">
                  <c:v>421</c:v>
                </c:pt>
                <c:pt idx="10165">
                  <c:v>412</c:v>
                </c:pt>
                <c:pt idx="10166">
                  <c:v>412</c:v>
                </c:pt>
                <c:pt idx="10167">
                  <c:v>419.00000000000011</c:v>
                </c:pt>
                <c:pt idx="10171">
                  <c:v>422.99999999999989</c:v>
                </c:pt>
                <c:pt idx="10172">
                  <c:v>418.99999999999989</c:v>
                </c:pt>
                <c:pt idx="10175">
                  <c:v>428</c:v>
                </c:pt>
                <c:pt idx="10176">
                  <c:v>428</c:v>
                </c:pt>
                <c:pt idx="10177">
                  <c:v>426.00000000000011</c:v>
                </c:pt>
                <c:pt idx="10178">
                  <c:v>425</c:v>
                </c:pt>
                <c:pt idx="10179">
                  <c:v>417</c:v>
                </c:pt>
                <c:pt idx="10180">
                  <c:v>412</c:v>
                </c:pt>
                <c:pt idx="10181">
                  <c:v>413</c:v>
                </c:pt>
                <c:pt idx="10182">
                  <c:v>415.00000000000011</c:v>
                </c:pt>
                <c:pt idx="10183">
                  <c:v>418.99999999999989</c:v>
                </c:pt>
                <c:pt idx="10184">
                  <c:v>414.99999999999989</c:v>
                </c:pt>
                <c:pt idx="10185">
                  <c:v>411.00000000000011</c:v>
                </c:pt>
                <c:pt idx="10186">
                  <c:v>408</c:v>
                </c:pt>
                <c:pt idx="10187">
                  <c:v>401.00000000000011</c:v>
                </c:pt>
                <c:pt idx="10188">
                  <c:v>400</c:v>
                </c:pt>
                <c:pt idx="10189">
                  <c:v>397</c:v>
                </c:pt>
                <c:pt idx="10190">
                  <c:v>402.00000000000011</c:v>
                </c:pt>
                <c:pt idx="10191">
                  <c:v>409.99999999999989</c:v>
                </c:pt>
                <c:pt idx="10192">
                  <c:v>400</c:v>
                </c:pt>
                <c:pt idx="10193">
                  <c:v>397</c:v>
                </c:pt>
                <c:pt idx="10194">
                  <c:v>392.00000000000011</c:v>
                </c:pt>
                <c:pt idx="10195">
                  <c:v>382</c:v>
                </c:pt>
                <c:pt idx="10196">
                  <c:v>380</c:v>
                </c:pt>
                <c:pt idx="10197">
                  <c:v>390</c:v>
                </c:pt>
                <c:pt idx="10198">
                  <c:v>381</c:v>
                </c:pt>
                <c:pt idx="10199">
                  <c:v>378</c:v>
                </c:pt>
                <c:pt idx="10200">
                  <c:v>383</c:v>
                </c:pt>
                <c:pt idx="10201">
                  <c:v>389</c:v>
                </c:pt>
                <c:pt idx="10202">
                  <c:v>398.00000000000011</c:v>
                </c:pt>
                <c:pt idx="10203">
                  <c:v>398.00000000000011</c:v>
                </c:pt>
                <c:pt idx="10204">
                  <c:v>391</c:v>
                </c:pt>
                <c:pt idx="10205">
                  <c:v>387</c:v>
                </c:pt>
                <c:pt idx="10206">
                  <c:v>380</c:v>
                </c:pt>
                <c:pt idx="10207">
                  <c:v>381</c:v>
                </c:pt>
                <c:pt idx="10208">
                  <c:v>371</c:v>
                </c:pt>
                <c:pt idx="10209">
                  <c:v>373</c:v>
                </c:pt>
                <c:pt idx="10210">
                  <c:v>373</c:v>
                </c:pt>
                <c:pt idx="10211">
                  <c:v>370</c:v>
                </c:pt>
                <c:pt idx="10212">
                  <c:v>373</c:v>
                </c:pt>
                <c:pt idx="10213">
                  <c:v>371</c:v>
                </c:pt>
                <c:pt idx="10214">
                  <c:v>368</c:v>
                </c:pt>
                <c:pt idx="10215">
                  <c:v>365</c:v>
                </c:pt>
                <c:pt idx="10216">
                  <c:v>356</c:v>
                </c:pt>
                <c:pt idx="10217">
                  <c:v>352</c:v>
                </c:pt>
                <c:pt idx="10218">
                  <c:v>352</c:v>
                </c:pt>
                <c:pt idx="10219">
                  <c:v>357</c:v>
                </c:pt>
                <c:pt idx="10220">
                  <c:v>361.99999999999989</c:v>
                </c:pt>
                <c:pt idx="10221">
                  <c:v>370</c:v>
                </c:pt>
                <c:pt idx="10222">
                  <c:v>384</c:v>
                </c:pt>
                <c:pt idx="10224">
                  <c:v>384.00000000000011</c:v>
                </c:pt>
                <c:pt idx="10225">
                  <c:v>381</c:v>
                </c:pt>
                <c:pt idx="10226">
                  <c:v>378</c:v>
                </c:pt>
                <c:pt idx="10227">
                  <c:v>378</c:v>
                </c:pt>
                <c:pt idx="10228">
                  <c:v>372</c:v>
                </c:pt>
                <c:pt idx="10229">
                  <c:v>371</c:v>
                </c:pt>
                <c:pt idx="10230">
                  <c:v>371</c:v>
                </c:pt>
                <c:pt idx="10231">
                  <c:v>375</c:v>
                </c:pt>
                <c:pt idx="10232">
                  <c:v>380.99999999999989</c:v>
                </c:pt>
                <c:pt idx="10234">
                  <c:v>385</c:v>
                </c:pt>
                <c:pt idx="10235">
                  <c:v>390</c:v>
                </c:pt>
                <c:pt idx="10236">
                  <c:v>389</c:v>
                </c:pt>
                <c:pt idx="10237">
                  <c:v>384</c:v>
                </c:pt>
                <c:pt idx="10238">
                  <c:v>380</c:v>
                </c:pt>
                <c:pt idx="10239">
                  <c:v>376</c:v>
                </c:pt>
                <c:pt idx="10241">
                  <c:v>368</c:v>
                </c:pt>
                <c:pt idx="10242">
                  <c:v>358</c:v>
                </c:pt>
                <c:pt idx="10243">
                  <c:v>353</c:v>
                </c:pt>
                <c:pt idx="10244">
                  <c:v>350</c:v>
                </c:pt>
                <c:pt idx="10245">
                  <c:v>350</c:v>
                </c:pt>
                <c:pt idx="10246">
                  <c:v>342</c:v>
                </c:pt>
                <c:pt idx="10247">
                  <c:v>334</c:v>
                </c:pt>
                <c:pt idx="10248">
                  <c:v>326</c:v>
                </c:pt>
                <c:pt idx="10249">
                  <c:v>328</c:v>
                </c:pt>
                <c:pt idx="10250">
                  <c:v>327</c:v>
                </c:pt>
                <c:pt idx="10251">
                  <c:v>332</c:v>
                </c:pt>
                <c:pt idx="10254">
                  <c:v>331</c:v>
                </c:pt>
                <c:pt idx="10255">
                  <c:v>332</c:v>
                </c:pt>
                <c:pt idx="10256">
                  <c:v>335</c:v>
                </c:pt>
                <c:pt idx="10259">
                  <c:v>338</c:v>
                </c:pt>
                <c:pt idx="10261">
                  <c:v>336.99999999999989</c:v>
                </c:pt>
                <c:pt idx="10262">
                  <c:v>334.99999999999989</c:v>
                </c:pt>
                <c:pt idx="10263">
                  <c:v>340</c:v>
                </c:pt>
                <c:pt idx="10264">
                  <c:v>340</c:v>
                </c:pt>
                <c:pt idx="10265">
                  <c:v>354</c:v>
                </c:pt>
                <c:pt idx="10266">
                  <c:v>364</c:v>
                </c:pt>
                <c:pt idx="10267">
                  <c:v>359.99999999999989</c:v>
                </c:pt>
                <c:pt idx="10268">
                  <c:v>368</c:v>
                </c:pt>
                <c:pt idx="10269">
                  <c:v>368</c:v>
                </c:pt>
                <c:pt idx="10270">
                  <c:v>372</c:v>
                </c:pt>
                <c:pt idx="10271">
                  <c:v>365</c:v>
                </c:pt>
                <c:pt idx="10272">
                  <c:v>358</c:v>
                </c:pt>
                <c:pt idx="10273">
                  <c:v>354</c:v>
                </c:pt>
                <c:pt idx="10274">
                  <c:v>357</c:v>
                </c:pt>
                <c:pt idx="10275">
                  <c:v>351</c:v>
                </c:pt>
                <c:pt idx="10276">
                  <c:v>362</c:v>
                </c:pt>
                <c:pt idx="10277">
                  <c:v>353</c:v>
                </c:pt>
                <c:pt idx="10278">
                  <c:v>338.00000000000011</c:v>
                </c:pt>
                <c:pt idx="10279">
                  <c:v>340</c:v>
                </c:pt>
                <c:pt idx="10280">
                  <c:v>335</c:v>
                </c:pt>
                <c:pt idx="10281">
                  <c:v>325</c:v>
                </c:pt>
                <c:pt idx="10282">
                  <c:v>325</c:v>
                </c:pt>
                <c:pt idx="10283">
                  <c:v>317</c:v>
                </c:pt>
                <c:pt idx="10284">
                  <c:v>319.00000000000011</c:v>
                </c:pt>
                <c:pt idx="10285">
                  <c:v>319.00000000000011</c:v>
                </c:pt>
                <c:pt idx="10286">
                  <c:v>320</c:v>
                </c:pt>
                <c:pt idx="10287">
                  <c:v>313.99999999999989</c:v>
                </c:pt>
                <c:pt idx="10290">
                  <c:v>305</c:v>
                </c:pt>
                <c:pt idx="10291">
                  <c:v>301</c:v>
                </c:pt>
                <c:pt idx="10292">
                  <c:v>301</c:v>
                </c:pt>
                <c:pt idx="10294">
                  <c:v>295</c:v>
                </c:pt>
                <c:pt idx="10295">
                  <c:v>286</c:v>
                </c:pt>
                <c:pt idx="10296">
                  <c:v>274</c:v>
                </c:pt>
                <c:pt idx="10297">
                  <c:v>288.99999999999989</c:v>
                </c:pt>
                <c:pt idx="10298">
                  <c:v>279</c:v>
                </c:pt>
                <c:pt idx="10299">
                  <c:v>282</c:v>
                </c:pt>
                <c:pt idx="10300">
                  <c:v>286.00000000000011</c:v>
                </c:pt>
                <c:pt idx="10301">
                  <c:v>277</c:v>
                </c:pt>
                <c:pt idx="10302">
                  <c:v>279</c:v>
                </c:pt>
                <c:pt idx="10303">
                  <c:v>272</c:v>
                </c:pt>
                <c:pt idx="10304">
                  <c:v>262</c:v>
                </c:pt>
                <c:pt idx="10305">
                  <c:v>249</c:v>
                </c:pt>
                <c:pt idx="10306">
                  <c:v>246</c:v>
                </c:pt>
                <c:pt idx="10307">
                  <c:v>252</c:v>
                </c:pt>
                <c:pt idx="10308">
                  <c:v>249</c:v>
                </c:pt>
                <c:pt idx="10309">
                  <c:v>256</c:v>
                </c:pt>
                <c:pt idx="10310">
                  <c:v>256</c:v>
                </c:pt>
                <c:pt idx="10311">
                  <c:v>256</c:v>
                </c:pt>
                <c:pt idx="10312">
                  <c:v>260</c:v>
                </c:pt>
                <c:pt idx="10313">
                  <c:v>265</c:v>
                </c:pt>
                <c:pt idx="10314">
                  <c:v>258</c:v>
                </c:pt>
                <c:pt idx="10315">
                  <c:v>265</c:v>
                </c:pt>
                <c:pt idx="10317">
                  <c:v>256</c:v>
                </c:pt>
                <c:pt idx="10318">
                  <c:v>252</c:v>
                </c:pt>
                <c:pt idx="10319">
                  <c:v>249</c:v>
                </c:pt>
                <c:pt idx="10320">
                  <c:v>245</c:v>
                </c:pt>
                <c:pt idx="10321">
                  <c:v>247</c:v>
                </c:pt>
                <c:pt idx="10322">
                  <c:v>254</c:v>
                </c:pt>
                <c:pt idx="10323">
                  <c:v>250</c:v>
                </c:pt>
                <c:pt idx="10324">
                  <c:v>253</c:v>
                </c:pt>
                <c:pt idx="10325">
                  <c:v>249</c:v>
                </c:pt>
                <c:pt idx="10326">
                  <c:v>252</c:v>
                </c:pt>
                <c:pt idx="10327">
                  <c:v>259.99999999999989</c:v>
                </c:pt>
                <c:pt idx="10328">
                  <c:v>260</c:v>
                </c:pt>
                <c:pt idx="10329">
                  <c:v>266</c:v>
                </c:pt>
                <c:pt idx="10330">
                  <c:v>268</c:v>
                </c:pt>
                <c:pt idx="10331">
                  <c:v>263</c:v>
                </c:pt>
                <c:pt idx="10332">
                  <c:v>278</c:v>
                </c:pt>
                <c:pt idx="10333">
                  <c:v>282</c:v>
                </c:pt>
                <c:pt idx="10334">
                  <c:v>277</c:v>
                </c:pt>
                <c:pt idx="10335">
                  <c:v>270</c:v>
                </c:pt>
                <c:pt idx="10337">
                  <c:v>270</c:v>
                </c:pt>
                <c:pt idx="10338">
                  <c:v>270</c:v>
                </c:pt>
                <c:pt idx="10339">
                  <c:v>270</c:v>
                </c:pt>
                <c:pt idx="10340">
                  <c:v>267</c:v>
                </c:pt>
                <c:pt idx="10341">
                  <c:v>265</c:v>
                </c:pt>
                <c:pt idx="10342">
                  <c:v>259.00000000000011</c:v>
                </c:pt>
                <c:pt idx="10343">
                  <c:v>264</c:v>
                </c:pt>
                <c:pt idx="10344">
                  <c:v>252</c:v>
                </c:pt>
                <c:pt idx="10345">
                  <c:v>248</c:v>
                </c:pt>
                <c:pt idx="10346">
                  <c:v>237</c:v>
                </c:pt>
                <c:pt idx="10347">
                  <c:v>232</c:v>
                </c:pt>
                <c:pt idx="10348">
                  <c:v>233</c:v>
                </c:pt>
                <c:pt idx="10349">
                  <c:v>236</c:v>
                </c:pt>
                <c:pt idx="10350">
                  <c:v>228</c:v>
                </c:pt>
                <c:pt idx="10351">
                  <c:v>221</c:v>
                </c:pt>
                <c:pt idx="10353">
                  <c:v>221</c:v>
                </c:pt>
                <c:pt idx="10354">
                  <c:v>221</c:v>
                </c:pt>
                <c:pt idx="10356">
                  <c:v>224</c:v>
                </c:pt>
                <c:pt idx="10357">
                  <c:v>213</c:v>
                </c:pt>
                <c:pt idx="10358">
                  <c:v>204</c:v>
                </c:pt>
                <c:pt idx="10359">
                  <c:v>201</c:v>
                </c:pt>
                <c:pt idx="10360">
                  <c:v>198</c:v>
                </c:pt>
                <c:pt idx="10361">
                  <c:v>191</c:v>
                </c:pt>
                <c:pt idx="10362">
                  <c:v>188</c:v>
                </c:pt>
                <c:pt idx="10363">
                  <c:v>193</c:v>
                </c:pt>
                <c:pt idx="10364">
                  <c:v>193</c:v>
                </c:pt>
                <c:pt idx="10365">
                  <c:v>197</c:v>
                </c:pt>
                <c:pt idx="10366">
                  <c:v>193</c:v>
                </c:pt>
                <c:pt idx="10367">
                  <c:v>195</c:v>
                </c:pt>
                <c:pt idx="10368">
                  <c:v>192</c:v>
                </c:pt>
                <c:pt idx="10369">
                  <c:v>190</c:v>
                </c:pt>
                <c:pt idx="10370">
                  <c:v>192</c:v>
                </c:pt>
                <c:pt idx="10372">
                  <c:v>193</c:v>
                </c:pt>
                <c:pt idx="10373">
                  <c:v>200</c:v>
                </c:pt>
                <c:pt idx="10374">
                  <c:v>202</c:v>
                </c:pt>
                <c:pt idx="10375">
                  <c:v>203</c:v>
                </c:pt>
                <c:pt idx="10376">
                  <c:v>197</c:v>
                </c:pt>
                <c:pt idx="10377">
                  <c:v>193</c:v>
                </c:pt>
                <c:pt idx="10378">
                  <c:v>191</c:v>
                </c:pt>
                <c:pt idx="10379">
                  <c:v>190</c:v>
                </c:pt>
                <c:pt idx="10380">
                  <c:v>185</c:v>
                </c:pt>
                <c:pt idx="10381">
                  <c:v>179</c:v>
                </c:pt>
                <c:pt idx="10382">
                  <c:v>172</c:v>
                </c:pt>
                <c:pt idx="10384">
                  <c:v>167</c:v>
                </c:pt>
                <c:pt idx="10385">
                  <c:v>172</c:v>
                </c:pt>
                <c:pt idx="10386">
                  <c:v>167</c:v>
                </c:pt>
                <c:pt idx="10387">
                  <c:v>164</c:v>
                </c:pt>
                <c:pt idx="10389">
                  <c:v>162</c:v>
                </c:pt>
                <c:pt idx="10390">
                  <c:v>158</c:v>
                </c:pt>
                <c:pt idx="10391">
                  <c:v>160</c:v>
                </c:pt>
                <c:pt idx="10392">
                  <c:v>160</c:v>
                </c:pt>
                <c:pt idx="10393">
                  <c:v>158</c:v>
                </c:pt>
                <c:pt idx="10394">
                  <c:v>155</c:v>
                </c:pt>
                <c:pt idx="10395">
                  <c:v>154</c:v>
                </c:pt>
                <c:pt idx="10396">
                  <c:v>154</c:v>
                </c:pt>
                <c:pt idx="10397">
                  <c:v>163</c:v>
                </c:pt>
                <c:pt idx="10398">
                  <c:v>166</c:v>
                </c:pt>
                <c:pt idx="10399">
                  <c:v>166</c:v>
                </c:pt>
                <c:pt idx="10400">
                  <c:v>169</c:v>
                </c:pt>
                <c:pt idx="10401">
                  <c:v>179</c:v>
                </c:pt>
                <c:pt idx="10402">
                  <c:v>191</c:v>
                </c:pt>
                <c:pt idx="10403">
                  <c:v>179</c:v>
                </c:pt>
                <c:pt idx="10404">
                  <c:v>181</c:v>
                </c:pt>
                <c:pt idx="10405">
                  <c:v>180</c:v>
                </c:pt>
                <c:pt idx="10406">
                  <c:v>176</c:v>
                </c:pt>
                <c:pt idx="10407">
                  <c:v>176</c:v>
                </c:pt>
                <c:pt idx="10408">
                  <c:v>174</c:v>
                </c:pt>
                <c:pt idx="10409">
                  <c:v>175</c:v>
                </c:pt>
                <c:pt idx="10410">
                  <c:v>179</c:v>
                </c:pt>
                <c:pt idx="10411">
                  <c:v>180</c:v>
                </c:pt>
                <c:pt idx="10412">
                  <c:v>182</c:v>
                </c:pt>
                <c:pt idx="10413">
                  <c:v>182</c:v>
                </c:pt>
                <c:pt idx="10414">
                  <c:v>187</c:v>
                </c:pt>
                <c:pt idx="10415">
                  <c:v>188</c:v>
                </c:pt>
                <c:pt idx="10416">
                  <c:v>184</c:v>
                </c:pt>
                <c:pt idx="10417">
                  <c:v>182</c:v>
                </c:pt>
                <c:pt idx="10418">
                  <c:v>177</c:v>
                </c:pt>
                <c:pt idx="10419">
                  <c:v>167</c:v>
                </c:pt>
                <c:pt idx="10420">
                  <c:v>170</c:v>
                </c:pt>
                <c:pt idx="10421">
                  <c:v>171</c:v>
                </c:pt>
                <c:pt idx="10422">
                  <c:v>160</c:v>
                </c:pt>
                <c:pt idx="10423">
                  <c:v>166</c:v>
                </c:pt>
                <c:pt idx="10424">
                  <c:v>165</c:v>
                </c:pt>
                <c:pt idx="10425">
                  <c:v>158</c:v>
                </c:pt>
                <c:pt idx="10427">
                  <c:v>169</c:v>
                </c:pt>
                <c:pt idx="10428">
                  <c:v>169</c:v>
                </c:pt>
                <c:pt idx="10432">
                  <c:v>170</c:v>
                </c:pt>
                <c:pt idx="10433">
                  <c:v>169</c:v>
                </c:pt>
                <c:pt idx="10436">
                  <c:v>164</c:v>
                </c:pt>
                <c:pt idx="10437">
                  <c:v>169</c:v>
                </c:pt>
                <c:pt idx="10439">
                  <c:v>171</c:v>
                </c:pt>
                <c:pt idx="10440">
                  <c:v>168</c:v>
                </c:pt>
                <c:pt idx="10441">
                  <c:v>165</c:v>
                </c:pt>
                <c:pt idx="10442">
                  <c:v>160</c:v>
                </c:pt>
                <c:pt idx="10443">
                  <c:v>160</c:v>
                </c:pt>
                <c:pt idx="10444">
                  <c:v>162</c:v>
                </c:pt>
                <c:pt idx="10445">
                  <c:v>164</c:v>
                </c:pt>
                <c:pt idx="10446">
                  <c:v>166</c:v>
                </c:pt>
                <c:pt idx="10447">
                  <c:v>170</c:v>
                </c:pt>
                <c:pt idx="10448">
                  <c:v>169</c:v>
                </c:pt>
                <c:pt idx="10449">
                  <c:v>169</c:v>
                </c:pt>
                <c:pt idx="10450">
                  <c:v>168</c:v>
                </c:pt>
                <c:pt idx="10451">
                  <c:v>167</c:v>
                </c:pt>
                <c:pt idx="10452">
                  <c:v>167</c:v>
                </c:pt>
                <c:pt idx="10453">
                  <c:v>158</c:v>
                </c:pt>
                <c:pt idx="10454">
                  <c:v>162</c:v>
                </c:pt>
                <c:pt idx="10455">
                  <c:v>160</c:v>
                </c:pt>
                <c:pt idx="10456">
                  <c:v>160</c:v>
                </c:pt>
                <c:pt idx="10457">
                  <c:v>164</c:v>
                </c:pt>
                <c:pt idx="10458">
                  <c:v>170</c:v>
                </c:pt>
                <c:pt idx="10459">
                  <c:v>162</c:v>
                </c:pt>
                <c:pt idx="10460">
                  <c:v>158</c:v>
                </c:pt>
                <c:pt idx="10461">
                  <c:v>158</c:v>
                </c:pt>
                <c:pt idx="10462">
                  <c:v>153</c:v>
                </c:pt>
                <c:pt idx="10463">
                  <c:v>147</c:v>
                </c:pt>
                <c:pt idx="10464">
                  <c:v>148</c:v>
                </c:pt>
                <c:pt idx="10465">
                  <c:v>141</c:v>
                </c:pt>
                <c:pt idx="10466">
                  <c:v>136</c:v>
                </c:pt>
                <c:pt idx="10467">
                  <c:v>136</c:v>
                </c:pt>
                <c:pt idx="10468">
                  <c:v>140</c:v>
                </c:pt>
                <c:pt idx="10469">
                  <c:v>142</c:v>
                </c:pt>
                <c:pt idx="10470">
                  <c:v>141</c:v>
                </c:pt>
                <c:pt idx="10471">
                  <c:v>142</c:v>
                </c:pt>
                <c:pt idx="10472">
                  <c:v>143</c:v>
                </c:pt>
                <c:pt idx="10473">
                  <c:v>152</c:v>
                </c:pt>
                <c:pt idx="10474">
                  <c:v>159</c:v>
                </c:pt>
                <c:pt idx="10475">
                  <c:v>173</c:v>
                </c:pt>
                <c:pt idx="10476">
                  <c:v>172</c:v>
                </c:pt>
                <c:pt idx="10477">
                  <c:v>194</c:v>
                </c:pt>
                <c:pt idx="10479">
                  <c:v>184</c:v>
                </c:pt>
                <c:pt idx="10480">
                  <c:v>180</c:v>
                </c:pt>
                <c:pt idx="10481">
                  <c:v>186</c:v>
                </c:pt>
                <c:pt idx="10482">
                  <c:v>217</c:v>
                </c:pt>
                <c:pt idx="10483">
                  <c:v>258</c:v>
                </c:pt>
                <c:pt idx="10484">
                  <c:v>245</c:v>
                </c:pt>
                <c:pt idx="10485">
                  <c:v>226</c:v>
                </c:pt>
                <c:pt idx="10486">
                  <c:v>256</c:v>
                </c:pt>
                <c:pt idx="10487">
                  <c:v>285</c:v>
                </c:pt>
                <c:pt idx="10488">
                  <c:v>307</c:v>
                </c:pt>
                <c:pt idx="10489">
                  <c:v>316</c:v>
                </c:pt>
                <c:pt idx="10490">
                  <c:v>444.00000000000011</c:v>
                </c:pt>
                <c:pt idx="10491">
                  <c:v>243</c:v>
                </c:pt>
                <c:pt idx="10492">
                  <c:v>267</c:v>
                </c:pt>
                <c:pt idx="10493">
                  <c:v>286.00000000000011</c:v>
                </c:pt>
                <c:pt idx="10494">
                  <c:v>278</c:v>
                </c:pt>
                <c:pt idx="10496">
                  <c:v>229</c:v>
                </c:pt>
                <c:pt idx="10497">
                  <c:v>208</c:v>
                </c:pt>
                <c:pt idx="10498">
                  <c:v>215</c:v>
                </c:pt>
                <c:pt idx="10499">
                  <c:v>208</c:v>
                </c:pt>
                <c:pt idx="10500">
                  <c:v>226</c:v>
                </c:pt>
                <c:pt idx="10501">
                  <c:v>229</c:v>
                </c:pt>
                <c:pt idx="10502">
                  <c:v>231</c:v>
                </c:pt>
                <c:pt idx="10504">
                  <c:v>230</c:v>
                </c:pt>
                <c:pt idx="10505">
                  <c:v>222</c:v>
                </c:pt>
                <c:pt idx="10506">
                  <c:v>217</c:v>
                </c:pt>
                <c:pt idx="10509">
                  <c:v>220</c:v>
                </c:pt>
                <c:pt idx="10510">
                  <c:v>257</c:v>
                </c:pt>
                <c:pt idx="10511">
                  <c:v>253</c:v>
                </c:pt>
                <c:pt idx="10514">
                  <c:v>275</c:v>
                </c:pt>
                <c:pt idx="10515">
                  <c:v>301</c:v>
                </c:pt>
                <c:pt idx="10516">
                  <c:v>278</c:v>
                </c:pt>
                <c:pt idx="10517">
                  <c:v>284.00000000000011</c:v>
                </c:pt>
                <c:pt idx="10518">
                  <c:v>274</c:v>
                </c:pt>
                <c:pt idx="10519">
                  <c:v>265</c:v>
                </c:pt>
                <c:pt idx="10520">
                  <c:v>268</c:v>
                </c:pt>
                <c:pt idx="10521">
                  <c:v>271</c:v>
                </c:pt>
                <c:pt idx="10523">
                  <c:v>279</c:v>
                </c:pt>
                <c:pt idx="10524">
                  <c:v>276</c:v>
                </c:pt>
                <c:pt idx="10525">
                  <c:v>275</c:v>
                </c:pt>
                <c:pt idx="10526">
                  <c:v>271</c:v>
                </c:pt>
                <c:pt idx="10527">
                  <c:v>276</c:v>
                </c:pt>
                <c:pt idx="10528">
                  <c:v>270</c:v>
                </c:pt>
                <c:pt idx="10529">
                  <c:v>270</c:v>
                </c:pt>
                <c:pt idx="10530">
                  <c:v>264</c:v>
                </c:pt>
                <c:pt idx="10531">
                  <c:v>260</c:v>
                </c:pt>
                <c:pt idx="10532">
                  <c:v>258</c:v>
                </c:pt>
                <c:pt idx="10533">
                  <c:v>256</c:v>
                </c:pt>
                <c:pt idx="10534">
                  <c:v>238</c:v>
                </c:pt>
                <c:pt idx="10535">
                  <c:v>233</c:v>
                </c:pt>
                <c:pt idx="10536">
                  <c:v>226</c:v>
                </c:pt>
                <c:pt idx="10537">
                  <c:v>219</c:v>
                </c:pt>
                <c:pt idx="10538">
                  <c:v>217</c:v>
                </c:pt>
                <c:pt idx="10539">
                  <c:v>211</c:v>
                </c:pt>
                <c:pt idx="10540">
                  <c:v>204</c:v>
                </c:pt>
                <c:pt idx="10541">
                  <c:v>200</c:v>
                </c:pt>
                <c:pt idx="10542">
                  <c:v>196</c:v>
                </c:pt>
                <c:pt idx="10544">
                  <c:v>193</c:v>
                </c:pt>
                <c:pt idx="10545">
                  <c:v>190</c:v>
                </c:pt>
                <c:pt idx="10546">
                  <c:v>185</c:v>
                </c:pt>
                <c:pt idx="10547">
                  <c:v>173</c:v>
                </c:pt>
                <c:pt idx="10549">
                  <c:v>178</c:v>
                </c:pt>
                <c:pt idx="10550">
                  <c:v>171</c:v>
                </c:pt>
                <c:pt idx="10551">
                  <c:v>174</c:v>
                </c:pt>
                <c:pt idx="10552">
                  <c:v>177</c:v>
                </c:pt>
                <c:pt idx="10553">
                  <c:v>172</c:v>
                </c:pt>
                <c:pt idx="10554">
                  <c:v>159</c:v>
                </c:pt>
                <c:pt idx="10555">
                  <c:v>160</c:v>
                </c:pt>
                <c:pt idx="10556">
                  <c:v>171</c:v>
                </c:pt>
                <c:pt idx="10557">
                  <c:v>173</c:v>
                </c:pt>
                <c:pt idx="10558">
                  <c:v>174</c:v>
                </c:pt>
                <c:pt idx="10559">
                  <c:v>174</c:v>
                </c:pt>
                <c:pt idx="10560">
                  <c:v>172</c:v>
                </c:pt>
                <c:pt idx="10561">
                  <c:v>181</c:v>
                </c:pt>
                <c:pt idx="10562">
                  <c:v>179</c:v>
                </c:pt>
                <c:pt idx="10563">
                  <c:v>179</c:v>
                </c:pt>
                <c:pt idx="10564">
                  <c:v>174</c:v>
                </c:pt>
                <c:pt idx="10565">
                  <c:v>171</c:v>
                </c:pt>
                <c:pt idx="10566">
                  <c:v>162</c:v>
                </c:pt>
                <c:pt idx="10567">
                  <c:v>166</c:v>
                </c:pt>
                <c:pt idx="10568">
                  <c:v>163</c:v>
                </c:pt>
                <c:pt idx="10569">
                  <c:v>161</c:v>
                </c:pt>
                <c:pt idx="10570">
                  <c:v>161</c:v>
                </c:pt>
                <c:pt idx="10571">
                  <c:v>160</c:v>
                </c:pt>
                <c:pt idx="10572">
                  <c:v>167</c:v>
                </c:pt>
                <c:pt idx="10573">
                  <c:v>173</c:v>
                </c:pt>
                <c:pt idx="10574">
                  <c:v>175</c:v>
                </c:pt>
                <c:pt idx="10575">
                  <c:v>181</c:v>
                </c:pt>
                <c:pt idx="10576">
                  <c:v>175</c:v>
                </c:pt>
                <c:pt idx="10577">
                  <c:v>172</c:v>
                </c:pt>
                <c:pt idx="10578">
                  <c:v>165</c:v>
                </c:pt>
                <c:pt idx="10579">
                  <c:v>162</c:v>
                </c:pt>
                <c:pt idx="10580">
                  <c:v>174</c:v>
                </c:pt>
                <c:pt idx="10581">
                  <c:v>162</c:v>
                </c:pt>
                <c:pt idx="10582">
                  <c:v>163</c:v>
                </c:pt>
                <c:pt idx="10583">
                  <c:v>158</c:v>
                </c:pt>
                <c:pt idx="10584">
                  <c:v>163</c:v>
                </c:pt>
                <c:pt idx="10585">
                  <c:v>164</c:v>
                </c:pt>
                <c:pt idx="10586">
                  <c:v>166</c:v>
                </c:pt>
                <c:pt idx="10587">
                  <c:v>169</c:v>
                </c:pt>
                <c:pt idx="10588">
                  <c:v>167</c:v>
                </c:pt>
                <c:pt idx="10589">
                  <c:v>164</c:v>
                </c:pt>
                <c:pt idx="10590">
                  <c:v>165</c:v>
                </c:pt>
                <c:pt idx="10591">
                  <c:v>161</c:v>
                </c:pt>
                <c:pt idx="10592">
                  <c:v>162</c:v>
                </c:pt>
                <c:pt idx="10593">
                  <c:v>163</c:v>
                </c:pt>
                <c:pt idx="10594">
                  <c:v>164</c:v>
                </c:pt>
                <c:pt idx="10595">
                  <c:v>162</c:v>
                </c:pt>
                <c:pt idx="10596">
                  <c:v>159</c:v>
                </c:pt>
                <c:pt idx="10597">
                  <c:v>162</c:v>
                </c:pt>
                <c:pt idx="10598">
                  <c:v>158</c:v>
                </c:pt>
                <c:pt idx="10599">
                  <c:v>158</c:v>
                </c:pt>
                <c:pt idx="10600">
                  <c:v>160</c:v>
                </c:pt>
                <c:pt idx="10601">
                  <c:v>161</c:v>
                </c:pt>
                <c:pt idx="10602">
                  <c:v>163</c:v>
                </c:pt>
                <c:pt idx="10603">
                  <c:v>162</c:v>
                </c:pt>
                <c:pt idx="10605">
                  <c:v>157</c:v>
                </c:pt>
                <c:pt idx="10606">
                  <c:v>159</c:v>
                </c:pt>
                <c:pt idx="10607">
                  <c:v>153</c:v>
                </c:pt>
                <c:pt idx="10608">
                  <c:v>152</c:v>
                </c:pt>
                <c:pt idx="10609">
                  <c:v>156</c:v>
                </c:pt>
                <c:pt idx="10610">
                  <c:v>162</c:v>
                </c:pt>
                <c:pt idx="10611">
                  <c:v>163</c:v>
                </c:pt>
                <c:pt idx="10612">
                  <c:v>164</c:v>
                </c:pt>
                <c:pt idx="10613">
                  <c:v>165</c:v>
                </c:pt>
                <c:pt idx="10614">
                  <c:v>166</c:v>
                </c:pt>
                <c:pt idx="10615">
                  <c:v>168</c:v>
                </c:pt>
                <c:pt idx="10616">
                  <c:v>163</c:v>
                </c:pt>
                <c:pt idx="10617">
                  <c:v>162</c:v>
                </c:pt>
                <c:pt idx="10618">
                  <c:v>161</c:v>
                </c:pt>
                <c:pt idx="10619">
                  <c:v>161</c:v>
                </c:pt>
                <c:pt idx="10620">
                  <c:v>160</c:v>
                </c:pt>
                <c:pt idx="10621">
                  <c:v>158</c:v>
                </c:pt>
                <c:pt idx="10622">
                  <c:v>158</c:v>
                </c:pt>
                <c:pt idx="10624">
                  <c:v>161</c:v>
                </c:pt>
                <c:pt idx="10625">
                  <c:v>156</c:v>
                </c:pt>
                <c:pt idx="10626">
                  <c:v>157</c:v>
                </c:pt>
                <c:pt idx="10627">
                  <c:v>156</c:v>
                </c:pt>
                <c:pt idx="10628">
                  <c:v>158</c:v>
                </c:pt>
                <c:pt idx="10629">
                  <c:v>160</c:v>
                </c:pt>
                <c:pt idx="10630">
                  <c:v>160</c:v>
                </c:pt>
                <c:pt idx="10631">
                  <c:v>156</c:v>
                </c:pt>
                <c:pt idx="10632">
                  <c:v>157</c:v>
                </c:pt>
                <c:pt idx="10633">
                  <c:v>154</c:v>
                </c:pt>
                <c:pt idx="10634">
                  <c:v>153</c:v>
                </c:pt>
                <c:pt idx="10635">
                  <c:v>150</c:v>
                </c:pt>
                <c:pt idx="10636">
                  <c:v>143</c:v>
                </c:pt>
                <c:pt idx="10637">
                  <c:v>146</c:v>
                </c:pt>
                <c:pt idx="10638">
                  <c:v>141</c:v>
                </c:pt>
                <c:pt idx="10639">
                  <c:v>136</c:v>
                </c:pt>
                <c:pt idx="10640">
                  <c:v>139</c:v>
                </c:pt>
                <c:pt idx="10641">
                  <c:v>143</c:v>
                </c:pt>
                <c:pt idx="10642">
                  <c:v>146</c:v>
                </c:pt>
                <c:pt idx="10643">
                  <c:v>147</c:v>
                </c:pt>
                <c:pt idx="10644">
                  <c:v>154</c:v>
                </c:pt>
                <c:pt idx="10645">
                  <c:v>153</c:v>
                </c:pt>
                <c:pt idx="10646">
                  <c:v>157</c:v>
                </c:pt>
                <c:pt idx="10647">
                  <c:v>153</c:v>
                </c:pt>
                <c:pt idx="10648">
                  <c:v>152</c:v>
                </c:pt>
                <c:pt idx="10649">
                  <c:v>157</c:v>
                </c:pt>
                <c:pt idx="10651">
                  <c:v>168</c:v>
                </c:pt>
                <c:pt idx="10652">
                  <c:v>159</c:v>
                </c:pt>
                <c:pt idx="10653">
                  <c:v>159</c:v>
                </c:pt>
                <c:pt idx="10654">
                  <c:v>155</c:v>
                </c:pt>
                <c:pt idx="10655">
                  <c:v>156</c:v>
                </c:pt>
                <c:pt idx="10656">
                  <c:v>151</c:v>
                </c:pt>
                <c:pt idx="10657">
                  <c:v>149</c:v>
                </c:pt>
                <c:pt idx="10658">
                  <c:v>141</c:v>
                </c:pt>
                <c:pt idx="10659">
                  <c:v>137</c:v>
                </c:pt>
                <c:pt idx="10660">
                  <c:v>136</c:v>
                </c:pt>
                <c:pt idx="10661">
                  <c:v>134</c:v>
                </c:pt>
                <c:pt idx="10662">
                  <c:v>137</c:v>
                </c:pt>
                <c:pt idx="10663">
                  <c:v>132</c:v>
                </c:pt>
                <c:pt idx="10664">
                  <c:v>127</c:v>
                </c:pt>
                <c:pt idx="10665">
                  <c:v>122</c:v>
                </c:pt>
                <c:pt idx="10666">
                  <c:v>132</c:v>
                </c:pt>
                <c:pt idx="10667">
                  <c:v>131</c:v>
                </c:pt>
                <c:pt idx="10668">
                  <c:v>129</c:v>
                </c:pt>
                <c:pt idx="10669">
                  <c:v>128</c:v>
                </c:pt>
                <c:pt idx="10670">
                  <c:v>129</c:v>
                </c:pt>
                <c:pt idx="10671">
                  <c:v>128</c:v>
                </c:pt>
                <c:pt idx="10672">
                  <c:v>128</c:v>
                </c:pt>
                <c:pt idx="10673">
                  <c:v>126</c:v>
                </c:pt>
                <c:pt idx="10674">
                  <c:v>122</c:v>
                </c:pt>
                <c:pt idx="10675">
                  <c:v>122</c:v>
                </c:pt>
                <c:pt idx="10676">
                  <c:v>122</c:v>
                </c:pt>
                <c:pt idx="10677">
                  <c:v>121</c:v>
                </c:pt>
                <c:pt idx="10678">
                  <c:v>124</c:v>
                </c:pt>
                <c:pt idx="10679">
                  <c:v>127</c:v>
                </c:pt>
                <c:pt idx="10680">
                  <c:v>125</c:v>
                </c:pt>
                <c:pt idx="10681">
                  <c:v>122</c:v>
                </c:pt>
                <c:pt idx="10682">
                  <c:v>127</c:v>
                </c:pt>
                <c:pt idx="10683">
                  <c:v>126</c:v>
                </c:pt>
                <c:pt idx="10684">
                  <c:v>123</c:v>
                </c:pt>
                <c:pt idx="10685">
                  <c:v>120</c:v>
                </c:pt>
                <c:pt idx="10686">
                  <c:v>120</c:v>
                </c:pt>
                <c:pt idx="10687">
                  <c:v>125</c:v>
                </c:pt>
                <c:pt idx="10688">
                  <c:v>133</c:v>
                </c:pt>
                <c:pt idx="10689">
                  <c:v>130</c:v>
                </c:pt>
                <c:pt idx="10690">
                  <c:v>130</c:v>
                </c:pt>
                <c:pt idx="10693">
                  <c:v>121</c:v>
                </c:pt>
                <c:pt idx="10694">
                  <c:v>126</c:v>
                </c:pt>
                <c:pt idx="10695">
                  <c:v>122</c:v>
                </c:pt>
                <c:pt idx="10698">
                  <c:v>123</c:v>
                </c:pt>
                <c:pt idx="10699">
                  <c:v>125</c:v>
                </c:pt>
                <c:pt idx="10701">
                  <c:v>120</c:v>
                </c:pt>
                <c:pt idx="10702">
                  <c:v>118</c:v>
                </c:pt>
                <c:pt idx="10703">
                  <c:v>119</c:v>
                </c:pt>
                <c:pt idx="10704">
                  <c:v>119</c:v>
                </c:pt>
                <c:pt idx="10705">
                  <c:v>121</c:v>
                </c:pt>
                <c:pt idx="10706">
                  <c:v>125</c:v>
                </c:pt>
                <c:pt idx="10707">
                  <c:v>126</c:v>
                </c:pt>
                <c:pt idx="10708">
                  <c:v>127</c:v>
                </c:pt>
                <c:pt idx="10709">
                  <c:v>124</c:v>
                </c:pt>
                <c:pt idx="10710">
                  <c:v>123</c:v>
                </c:pt>
                <c:pt idx="10711">
                  <c:v>121</c:v>
                </c:pt>
                <c:pt idx="10712">
                  <c:v>125</c:v>
                </c:pt>
                <c:pt idx="10713">
                  <c:v>127</c:v>
                </c:pt>
                <c:pt idx="10714">
                  <c:v>128</c:v>
                </c:pt>
                <c:pt idx="10715">
                  <c:v>127</c:v>
                </c:pt>
                <c:pt idx="10716">
                  <c:v>129</c:v>
                </c:pt>
                <c:pt idx="10717">
                  <c:v>125</c:v>
                </c:pt>
                <c:pt idx="10718">
                  <c:v>123</c:v>
                </c:pt>
                <c:pt idx="10719">
                  <c:v>121</c:v>
                </c:pt>
                <c:pt idx="10720">
                  <c:v>115</c:v>
                </c:pt>
                <c:pt idx="10721">
                  <c:v>116</c:v>
                </c:pt>
                <c:pt idx="10722">
                  <c:v>126</c:v>
                </c:pt>
                <c:pt idx="10723">
                  <c:v>124</c:v>
                </c:pt>
                <c:pt idx="10724">
                  <c:v>128</c:v>
                </c:pt>
                <c:pt idx="10725">
                  <c:v>128</c:v>
                </c:pt>
                <c:pt idx="10726">
                  <c:v>127</c:v>
                </c:pt>
                <c:pt idx="10727">
                  <c:v>125</c:v>
                </c:pt>
                <c:pt idx="10728">
                  <c:v>120</c:v>
                </c:pt>
                <c:pt idx="10729">
                  <c:v>119</c:v>
                </c:pt>
                <c:pt idx="10730">
                  <c:v>121</c:v>
                </c:pt>
                <c:pt idx="10731">
                  <c:v>121</c:v>
                </c:pt>
                <c:pt idx="10732">
                  <c:v>128</c:v>
                </c:pt>
                <c:pt idx="10733">
                  <c:v>128</c:v>
                </c:pt>
                <c:pt idx="10734">
                  <c:v>127</c:v>
                </c:pt>
                <c:pt idx="10735">
                  <c:v>131</c:v>
                </c:pt>
                <c:pt idx="10736">
                  <c:v>140</c:v>
                </c:pt>
                <c:pt idx="10737">
                  <c:v>145</c:v>
                </c:pt>
                <c:pt idx="10738">
                  <c:v>139</c:v>
                </c:pt>
                <c:pt idx="10739">
                  <c:v>138</c:v>
                </c:pt>
                <c:pt idx="10740">
                  <c:v>136</c:v>
                </c:pt>
                <c:pt idx="10741">
                  <c:v>132</c:v>
                </c:pt>
                <c:pt idx="10742">
                  <c:v>132</c:v>
                </c:pt>
                <c:pt idx="10743">
                  <c:v>127</c:v>
                </c:pt>
                <c:pt idx="10744">
                  <c:v>126</c:v>
                </c:pt>
                <c:pt idx="10745">
                  <c:v>121</c:v>
                </c:pt>
                <c:pt idx="10746">
                  <c:v>121</c:v>
                </c:pt>
                <c:pt idx="10747">
                  <c:v>116</c:v>
                </c:pt>
                <c:pt idx="10749">
                  <c:v>128</c:v>
                </c:pt>
                <c:pt idx="10750">
                  <c:v>131</c:v>
                </c:pt>
                <c:pt idx="10751">
                  <c:v>128</c:v>
                </c:pt>
                <c:pt idx="10752">
                  <c:v>128</c:v>
                </c:pt>
                <c:pt idx="10753">
                  <c:v>128</c:v>
                </c:pt>
                <c:pt idx="10754">
                  <c:v>126</c:v>
                </c:pt>
                <c:pt idx="10755">
                  <c:v>126</c:v>
                </c:pt>
                <c:pt idx="10757">
                  <c:v>129</c:v>
                </c:pt>
                <c:pt idx="10758">
                  <c:v>126</c:v>
                </c:pt>
                <c:pt idx="10759">
                  <c:v>121</c:v>
                </c:pt>
                <c:pt idx="10760">
                  <c:v>119</c:v>
                </c:pt>
                <c:pt idx="10761">
                  <c:v>119</c:v>
                </c:pt>
                <c:pt idx="10764">
                  <c:v>119</c:v>
                </c:pt>
                <c:pt idx="10765">
                  <c:v>122</c:v>
                </c:pt>
                <c:pt idx="10766">
                  <c:v>122</c:v>
                </c:pt>
                <c:pt idx="10767">
                  <c:v>124</c:v>
                </c:pt>
                <c:pt idx="10768">
                  <c:v>123</c:v>
                </c:pt>
                <c:pt idx="10769">
                  <c:v>126</c:v>
                </c:pt>
                <c:pt idx="10770">
                  <c:v>125</c:v>
                </c:pt>
                <c:pt idx="10771">
                  <c:v>123</c:v>
                </c:pt>
                <c:pt idx="10772">
                  <c:v>122</c:v>
                </c:pt>
                <c:pt idx="10773">
                  <c:v>119</c:v>
                </c:pt>
                <c:pt idx="10774">
                  <c:v>120</c:v>
                </c:pt>
                <c:pt idx="10775">
                  <c:v>121</c:v>
                </c:pt>
                <c:pt idx="10776">
                  <c:v>124</c:v>
                </c:pt>
                <c:pt idx="10777">
                  <c:v>120</c:v>
                </c:pt>
                <c:pt idx="10778">
                  <c:v>124</c:v>
                </c:pt>
                <c:pt idx="10779">
                  <c:v>119</c:v>
                </c:pt>
                <c:pt idx="10780">
                  <c:v>123</c:v>
                </c:pt>
                <c:pt idx="10781">
                  <c:v>123</c:v>
                </c:pt>
                <c:pt idx="10785">
                  <c:v>126</c:v>
                </c:pt>
                <c:pt idx="10786">
                  <c:v>125</c:v>
                </c:pt>
                <c:pt idx="10787">
                  <c:v>127</c:v>
                </c:pt>
                <c:pt idx="10788">
                  <c:v>128</c:v>
                </c:pt>
                <c:pt idx="10789">
                  <c:v>125</c:v>
                </c:pt>
                <c:pt idx="10790">
                  <c:v>122</c:v>
                </c:pt>
                <c:pt idx="10791">
                  <c:v>124</c:v>
                </c:pt>
                <c:pt idx="10792">
                  <c:v>125</c:v>
                </c:pt>
                <c:pt idx="10793">
                  <c:v>130</c:v>
                </c:pt>
                <c:pt idx="10794">
                  <c:v>126</c:v>
                </c:pt>
                <c:pt idx="10795">
                  <c:v>125</c:v>
                </c:pt>
                <c:pt idx="10796">
                  <c:v>122</c:v>
                </c:pt>
                <c:pt idx="10797">
                  <c:v>117</c:v>
                </c:pt>
                <c:pt idx="10799">
                  <c:v>114</c:v>
                </c:pt>
                <c:pt idx="10800">
                  <c:v>112</c:v>
                </c:pt>
                <c:pt idx="10801">
                  <c:v>112</c:v>
                </c:pt>
                <c:pt idx="10802">
                  <c:v>109</c:v>
                </c:pt>
                <c:pt idx="10803">
                  <c:v>108</c:v>
                </c:pt>
                <c:pt idx="10804">
                  <c:v>109</c:v>
                </c:pt>
                <c:pt idx="10805">
                  <c:v>108</c:v>
                </c:pt>
                <c:pt idx="10806">
                  <c:v>107</c:v>
                </c:pt>
                <c:pt idx="10807">
                  <c:v>109</c:v>
                </c:pt>
                <c:pt idx="10808">
                  <c:v>110</c:v>
                </c:pt>
                <c:pt idx="10809">
                  <c:v>110</c:v>
                </c:pt>
                <c:pt idx="10810">
                  <c:v>115</c:v>
                </c:pt>
                <c:pt idx="10811">
                  <c:v>115</c:v>
                </c:pt>
                <c:pt idx="10812">
                  <c:v>111</c:v>
                </c:pt>
                <c:pt idx="10813">
                  <c:v>108</c:v>
                </c:pt>
                <c:pt idx="10814">
                  <c:v>106</c:v>
                </c:pt>
                <c:pt idx="10815">
                  <c:v>103</c:v>
                </c:pt>
                <c:pt idx="10816">
                  <c:v>106</c:v>
                </c:pt>
                <c:pt idx="10817">
                  <c:v>109</c:v>
                </c:pt>
                <c:pt idx="10819">
                  <c:v>110</c:v>
                </c:pt>
                <c:pt idx="10820">
                  <c:v>111</c:v>
                </c:pt>
                <c:pt idx="10821">
                  <c:v>111</c:v>
                </c:pt>
                <c:pt idx="10822">
                  <c:v>112</c:v>
                </c:pt>
                <c:pt idx="10823">
                  <c:v>111</c:v>
                </c:pt>
                <c:pt idx="10824">
                  <c:v>111</c:v>
                </c:pt>
                <c:pt idx="10825">
                  <c:v>113</c:v>
                </c:pt>
                <c:pt idx="10826">
                  <c:v>114</c:v>
                </c:pt>
                <c:pt idx="10827">
                  <c:v>114</c:v>
                </c:pt>
                <c:pt idx="10828">
                  <c:v>113</c:v>
                </c:pt>
                <c:pt idx="10829">
                  <c:v>111</c:v>
                </c:pt>
                <c:pt idx="10830">
                  <c:v>113</c:v>
                </c:pt>
                <c:pt idx="10831">
                  <c:v>117</c:v>
                </c:pt>
                <c:pt idx="10832">
                  <c:v>117</c:v>
                </c:pt>
                <c:pt idx="10833">
                  <c:v>115</c:v>
                </c:pt>
                <c:pt idx="10834">
                  <c:v>114</c:v>
                </c:pt>
                <c:pt idx="10835">
                  <c:v>111</c:v>
                </c:pt>
                <c:pt idx="10836">
                  <c:v>113</c:v>
                </c:pt>
                <c:pt idx="10837">
                  <c:v>113</c:v>
                </c:pt>
                <c:pt idx="10838">
                  <c:v>116</c:v>
                </c:pt>
                <c:pt idx="10839">
                  <c:v>119</c:v>
                </c:pt>
                <c:pt idx="10840">
                  <c:v>118</c:v>
                </c:pt>
                <c:pt idx="10841">
                  <c:v>118</c:v>
                </c:pt>
                <c:pt idx="10842">
                  <c:v>117</c:v>
                </c:pt>
                <c:pt idx="10843">
                  <c:v>118</c:v>
                </c:pt>
                <c:pt idx="10844">
                  <c:v>116</c:v>
                </c:pt>
                <c:pt idx="10845">
                  <c:v>116</c:v>
                </c:pt>
                <c:pt idx="10846">
                  <c:v>116</c:v>
                </c:pt>
                <c:pt idx="10847">
                  <c:v>116</c:v>
                </c:pt>
                <c:pt idx="10848">
                  <c:v>115</c:v>
                </c:pt>
                <c:pt idx="10849">
                  <c:v>113</c:v>
                </c:pt>
                <c:pt idx="10850">
                  <c:v>114</c:v>
                </c:pt>
                <c:pt idx="10851">
                  <c:v>113</c:v>
                </c:pt>
                <c:pt idx="10852">
                  <c:v>113</c:v>
                </c:pt>
                <c:pt idx="10853">
                  <c:v>112</c:v>
                </c:pt>
                <c:pt idx="10854">
                  <c:v>110</c:v>
                </c:pt>
                <c:pt idx="10855">
                  <c:v>110</c:v>
                </c:pt>
                <c:pt idx="10856">
                  <c:v>106</c:v>
                </c:pt>
                <c:pt idx="10857">
                  <c:v>106</c:v>
                </c:pt>
                <c:pt idx="10858">
                  <c:v>109</c:v>
                </c:pt>
                <c:pt idx="10859">
                  <c:v>110</c:v>
                </c:pt>
                <c:pt idx="10860">
                  <c:v>109</c:v>
                </c:pt>
                <c:pt idx="10861">
                  <c:v>112</c:v>
                </c:pt>
                <c:pt idx="10862">
                  <c:v>111</c:v>
                </c:pt>
                <c:pt idx="10863">
                  <c:v>111</c:v>
                </c:pt>
                <c:pt idx="10864">
                  <c:v>111</c:v>
                </c:pt>
                <c:pt idx="10865">
                  <c:v>111</c:v>
                </c:pt>
                <c:pt idx="10866">
                  <c:v>117</c:v>
                </c:pt>
                <c:pt idx="10867">
                  <c:v>117</c:v>
                </c:pt>
                <c:pt idx="10868">
                  <c:v>120</c:v>
                </c:pt>
                <c:pt idx="10869">
                  <c:v>123</c:v>
                </c:pt>
                <c:pt idx="10870">
                  <c:v>121</c:v>
                </c:pt>
                <c:pt idx="10871">
                  <c:v>119</c:v>
                </c:pt>
                <c:pt idx="10872">
                  <c:v>121</c:v>
                </c:pt>
                <c:pt idx="10873">
                  <c:v>124</c:v>
                </c:pt>
                <c:pt idx="10874">
                  <c:v>123</c:v>
                </c:pt>
                <c:pt idx="10875">
                  <c:v>126</c:v>
                </c:pt>
                <c:pt idx="10876">
                  <c:v>123</c:v>
                </c:pt>
                <c:pt idx="10877">
                  <c:v>120</c:v>
                </c:pt>
                <c:pt idx="10878">
                  <c:v>117</c:v>
                </c:pt>
                <c:pt idx="10879">
                  <c:v>114</c:v>
                </c:pt>
                <c:pt idx="10880">
                  <c:v>116</c:v>
                </c:pt>
                <c:pt idx="10881">
                  <c:v>115</c:v>
                </c:pt>
                <c:pt idx="10882">
                  <c:v>115</c:v>
                </c:pt>
                <c:pt idx="10883">
                  <c:v>116</c:v>
                </c:pt>
                <c:pt idx="10884">
                  <c:v>110</c:v>
                </c:pt>
                <c:pt idx="10885">
                  <c:v>111</c:v>
                </c:pt>
                <c:pt idx="10886">
                  <c:v>110</c:v>
                </c:pt>
                <c:pt idx="10887">
                  <c:v>113</c:v>
                </c:pt>
                <c:pt idx="10888">
                  <c:v>109</c:v>
                </c:pt>
                <c:pt idx="10889">
                  <c:v>107</c:v>
                </c:pt>
                <c:pt idx="10890">
                  <c:v>110</c:v>
                </c:pt>
                <c:pt idx="10891">
                  <c:v>110</c:v>
                </c:pt>
                <c:pt idx="10892">
                  <c:v>112</c:v>
                </c:pt>
                <c:pt idx="10893">
                  <c:v>112</c:v>
                </c:pt>
                <c:pt idx="10894">
                  <c:v>112</c:v>
                </c:pt>
                <c:pt idx="10895">
                  <c:v>114</c:v>
                </c:pt>
                <c:pt idx="10896">
                  <c:v>111</c:v>
                </c:pt>
                <c:pt idx="10897">
                  <c:v>111</c:v>
                </c:pt>
                <c:pt idx="10898">
                  <c:v>111</c:v>
                </c:pt>
                <c:pt idx="10899">
                  <c:v>110</c:v>
                </c:pt>
                <c:pt idx="10900">
                  <c:v>110</c:v>
                </c:pt>
                <c:pt idx="10901">
                  <c:v>113</c:v>
                </c:pt>
                <c:pt idx="10902">
                  <c:v>115</c:v>
                </c:pt>
                <c:pt idx="10903">
                  <c:v>116</c:v>
                </c:pt>
                <c:pt idx="10904">
                  <c:v>119</c:v>
                </c:pt>
                <c:pt idx="10905">
                  <c:v>116</c:v>
                </c:pt>
                <c:pt idx="10906">
                  <c:v>118</c:v>
                </c:pt>
                <c:pt idx="10907">
                  <c:v>116</c:v>
                </c:pt>
                <c:pt idx="10908">
                  <c:v>118</c:v>
                </c:pt>
                <c:pt idx="10909">
                  <c:v>121</c:v>
                </c:pt>
                <c:pt idx="10910">
                  <c:v>123</c:v>
                </c:pt>
                <c:pt idx="10912">
                  <c:v>149</c:v>
                </c:pt>
                <c:pt idx="10913">
                  <c:v>148</c:v>
                </c:pt>
                <c:pt idx="10914">
                  <c:v>145</c:v>
                </c:pt>
                <c:pt idx="10915">
                  <c:v>142</c:v>
                </c:pt>
                <c:pt idx="10916">
                  <c:v>140</c:v>
                </c:pt>
                <c:pt idx="10917">
                  <c:v>143</c:v>
                </c:pt>
                <c:pt idx="10918">
                  <c:v>142</c:v>
                </c:pt>
                <c:pt idx="10919">
                  <c:v>140</c:v>
                </c:pt>
                <c:pt idx="10920">
                  <c:v>147</c:v>
                </c:pt>
                <c:pt idx="10921">
                  <c:v>150</c:v>
                </c:pt>
                <c:pt idx="10922">
                  <c:v>155</c:v>
                </c:pt>
                <c:pt idx="10923">
                  <c:v>153</c:v>
                </c:pt>
                <c:pt idx="10924">
                  <c:v>151</c:v>
                </c:pt>
                <c:pt idx="10925">
                  <c:v>153</c:v>
                </c:pt>
                <c:pt idx="10926">
                  <c:v>152</c:v>
                </c:pt>
                <c:pt idx="10927">
                  <c:v>154</c:v>
                </c:pt>
                <c:pt idx="10928">
                  <c:v>157</c:v>
                </c:pt>
                <c:pt idx="10929">
                  <c:v>159</c:v>
                </c:pt>
                <c:pt idx="10930">
                  <c:v>165</c:v>
                </c:pt>
                <c:pt idx="10931">
                  <c:v>166</c:v>
                </c:pt>
                <c:pt idx="10932">
                  <c:v>167</c:v>
                </c:pt>
                <c:pt idx="10933">
                  <c:v>168</c:v>
                </c:pt>
                <c:pt idx="10934">
                  <c:v>168</c:v>
                </c:pt>
                <c:pt idx="10935">
                  <c:v>164</c:v>
                </c:pt>
                <c:pt idx="10936">
                  <c:v>165</c:v>
                </c:pt>
                <c:pt idx="10937">
                  <c:v>167</c:v>
                </c:pt>
                <c:pt idx="10938">
                  <c:v>175</c:v>
                </c:pt>
                <c:pt idx="10939">
                  <c:v>166</c:v>
                </c:pt>
                <c:pt idx="10940">
                  <c:v>172</c:v>
                </c:pt>
                <c:pt idx="10941">
                  <c:v>176</c:v>
                </c:pt>
                <c:pt idx="10942">
                  <c:v>178</c:v>
                </c:pt>
                <c:pt idx="10943">
                  <c:v>177</c:v>
                </c:pt>
                <c:pt idx="10944">
                  <c:v>174</c:v>
                </c:pt>
                <c:pt idx="10945">
                  <c:v>170</c:v>
                </c:pt>
                <c:pt idx="10946">
                  <c:v>161</c:v>
                </c:pt>
                <c:pt idx="10947">
                  <c:v>162</c:v>
                </c:pt>
                <c:pt idx="10948">
                  <c:v>166</c:v>
                </c:pt>
                <c:pt idx="10949">
                  <c:v>167</c:v>
                </c:pt>
                <c:pt idx="10950">
                  <c:v>165</c:v>
                </c:pt>
                <c:pt idx="10951">
                  <c:v>168</c:v>
                </c:pt>
                <c:pt idx="10953">
                  <c:v>164</c:v>
                </c:pt>
                <c:pt idx="10954">
                  <c:v>164</c:v>
                </c:pt>
                <c:pt idx="10955">
                  <c:v>163</c:v>
                </c:pt>
                <c:pt idx="10956">
                  <c:v>154</c:v>
                </c:pt>
                <c:pt idx="10958">
                  <c:v>150</c:v>
                </c:pt>
                <c:pt idx="10959">
                  <c:v>146</c:v>
                </c:pt>
                <c:pt idx="10960">
                  <c:v>150</c:v>
                </c:pt>
                <c:pt idx="10962">
                  <c:v>164</c:v>
                </c:pt>
                <c:pt idx="10963">
                  <c:v>165</c:v>
                </c:pt>
                <c:pt idx="10964">
                  <c:v>168</c:v>
                </c:pt>
                <c:pt idx="10965">
                  <c:v>165</c:v>
                </c:pt>
                <c:pt idx="10966">
                  <c:v>164</c:v>
                </c:pt>
                <c:pt idx="10967">
                  <c:v>163</c:v>
                </c:pt>
                <c:pt idx="10968">
                  <c:v>169</c:v>
                </c:pt>
                <c:pt idx="10969">
                  <c:v>173</c:v>
                </c:pt>
                <c:pt idx="10970">
                  <c:v>174</c:v>
                </c:pt>
                <c:pt idx="10971">
                  <c:v>179</c:v>
                </c:pt>
                <c:pt idx="10972">
                  <c:v>184</c:v>
                </c:pt>
                <c:pt idx="10973">
                  <c:v>179</c:v>
                </c:pt>
                <c:pt idx="10974">
                  <c:v>183</c:v>
                </c:pt>
                <c:pt idx="10975">
                  <c:v>198</c:v>
                </c:pt>
                <c:pt idx="10976">
                  <c:v>197</c:v>
                </c:pt>
                <c:pt idx="10977">
                  <c:v>198</c:v>
                </c:pt>
                <c:pt idx="10978">
                  <c:v>193</c:v>
                </c:pt>
                <c:pt idx="10979">
                  <c:v>197</c:v>
                </c:pt>
                <c:pt idx="10980">
                  <c:v>195</c:v>
                </c:pt>
                <c:pt idx="10981">
                  <c:v>192</c:v>
                </c:pt>
                <c:pt idx="10982">
                  <c:v>215</c:v>
                </c:pt>
                <c:pt idx="10983">
                  <c:v>223</c:v>
                </c:pt>
                <c:pt idx="10984">
                  <c:v>233</c:v>
                </c:pt>
                <c:pt idx="10985">
                  <c:v>233</c:v>
                </c:pt>
                <c:pt idx="10986">
                  <c:v>232</c:v>
                </c:pt>
                <c:pt idx="10987">
                  <c:v>242</c:v>
                </c:pt>
                <c:pt idx="10988">
                  <c:v>244</c:v>
                </c:pt>
                <c:pt idx="10989">
                  <c:v>247</c:v>
                </c:pt>
                <c:pt idx="10990">
                  <c:v>241</c:v>
                </c:pt>
                <c:pt idx="10991">
                  <c:v>239</c:v>
                </c:pt>
                <c:pt idx="10992">
                  <c:v>239</c:v>
                </c:pt>
                <c:pt idx="10993">
                  <c:v>235</c:v>
                </c:pt>
                <c:pt idx="10994">
                  <c:v>241</c:v>
                </c:pt>
                <c:pt idx="10995">
                  <c:v>241</c:v>
                </c:pt>
                <c:pt idx="10996">
                  <c:v>250</c:v>
                </c:pt>
                <c:pt idx="10997">
                  <c:v>239</c:v>
                </c:pt>
                <c:pt idx="10998">
                  <c:v>241</c:v>
                </c:pt>
                <c:pt idx="10999">
                  <c:v>238</c:v>
                </c:pt>
                <c:pt idx="11000">
                  <c:v>247</c:v>
                </c:pt>
                <c:pt idx="11001">
                  <c:v>240</c:v>
                </c:pt>
                <c:pt idx="11002">
                  <c:v>242</c:v>
                </c:pt>
                <c:pt idx="11004">
                  <c:v>231</c:v>
                </c:pt>
                <c:pt idx="11005">
                  <c:v>225</c:v>
                </c:pt>
                <c:pt idx="11006">
                  <c:v>226</c:v>
                </c:pt>
                <c:pt idx="11007">
                  <c:v>238</c:v>
                </c:pt>
                <c:pt idx="11008">
                  <c:v>238</c:v>
                </c:pt>
                <c:pt idx="11009">
                  <c:v>236</c:v>
                </c:pt>
                <c:pt idx="11010">
                  <c:v>232</c:v>
                </c:pt>
                <c:pt idx="11011">
                  <c:v>231</c:v>
                </c:pt>
                <c:pt idx="11012">
                  <c:v>230</c:v>
                </c:pt>
                <c:pt idx="11013">
                  <c:v>231</c:v>
                </c:pt>
                <c:pt idx="11014">
                  <c:v>229</c:v>
                </c:pt>
                <c:pt idx="11015">
                  <c:v>230</c:v>
                </c:pt>
                <c:pt idx="11016">
                  <c:v>231</c:v>
                </c:pt>
                <c:pt idx="11018">
                  <c:v>231</c:v>
                </c:pt>
                <c:pt idx="11019">
                  <c:v>229</c:v>
                </c:pt>
                <c:pt idx="11020">
                  <c:v>224</c:v>
                </c:pt>
                <c:pt idx="11021">
                  <c:v>213</c:v>
                </c:pt>
                <c:pt idx="11022">
                  <c:v>209</c:v>
                </c:pt>
                <c:pt idx="11023">
                  <c:v>213</c:v>
                </c:pt>
                <c:pt idx="11024">
                  <c:v>212</c:v>
                </c:pt>
                <c:pt idx="11025">
                  <c:v>211</c:v>
                </c:pt>
                <c:pt idx="11026">
                  <c:v>214</c:v>
                </c:pt>
                <c:pt idx="11027">
                  <c:v>219</c:v>
                </c:pt>
                <c:pt idx="11028">
                  <c:v>210</c:v>
                </c:pt>
                <c:pt idx="11029">
                  <c:v>208</c:v>
                </c:pt>
                <c:pt idx="11030">
                  <c:v>207</c:v>
                </c:pt>
                <c:pt idx="11031">
                  <c:v>215</c:v>
                </c:pt>
                <c:pt idx="11034">
                  <c:v>208</c:v>
                </c:pt>
                <c:pt idx="11035">
                  <c:v>203</c:v>
                </c:pt>
                <c:pt idx="11036">
                  <c:v>204</c:v>
                </c:pt>
                <c:pt idx="11039">
                  <c:v>228</c:v>
                </c:pt>
                <c:pt idx="11040">
                  <c:v>230</c:v>
                </c:pt>
                <c:pt idx="11041">
                  <c:v>223</c:v>
                </c:pt>
                <c:pt idx="11042">
                  <c:v>255</c:v>
                </c:pt>
                <c:pt idx="11044">
                  <c:v>246</c:v>
                </c:pt>
                <c:pt idx="11045">
                  <c:v>247</c:v>
                </c:pt>
                <c:pt idx="11046">
                  <c:v>244</c:v>
                </c:pt>
                <c:pt idx="11047">
                  <c:v>247.99999999999989</c:v>
                </c:pt>
                <c:pt idx="11048">
                  <c:v>258</c:v>
                </c:pt>
                <c:pt idx="11049">
                  <c:v>257</c:v>
                </c:pt>
                <c:pt idx="11050">
                  <c:v>251</c:v>
                </c:pt>
                <c:pt idx="11051">
                  <c:v>251</c:v>
                </c:pt>
                <c:pt idx="11052">
                  <c:v>253</c:v>
                </c:pt>
                <c:pt idx="11053">
                  <c:v>263</c:v>
                </c:pt>
                <c:pt idx="11054">
                  <c:v>261</c:v>
                </c:pt>
                <c:pt idx="11055">
                  <c:v>256.00000000000011</c:v>
                </c:pt>
                <c:pt idx="11056">
                  <c:v>261</c:v>
                </c:pt>
                <c:pt idx="11057">
                  <c:v>265</c:v>
                </c:pt>
                <c:pt idx="11058">
                  <c:v>280</c:v>
                </c:pt>
                <c:pt idx="11059">
                  <c:v>274</c:v>
                </c:pt>
                <c:pt idx="11060">
                  <c:v>266</c:v>
                </c:pt>
                <c:pt idx="11061">
                  <c:v>263.99999999999989</c:v>
                </c:pt>
                <c:pt idx="11062">
                  <c:v>255</c:v>
                </c:pt>
                <c:pt idx="11063">
                  <c:v>263</c:v>
                </c:pt>
                <c:pt idx="11064">
                  <c:v>257</c:v>
                </c:pt>
                <c:pt idx="11065">
                  <c:v>247</c:v>
                </c:pt>
                <c:pt idx="11066">
                  <c:v>254</c:v>
                </c:pt>
                <c:pt idx="11067">
                  <c:v>253</c:v>
                </c:pt>
                <c:pt idx="11068">
                  <c:v>259.99999999999989</c:v>
                </c:pt>
                <c:pt idx="11069">
                  <c:v>254</c:v>
                </c:pt>
                <c:pt idx="11070">
                  <c:v>258</c:v>
                </c:pt>
                <c:pt idx="11071">
                  <c:v>263.99999999999989</c:v>
                </c:pt>
                <c:pt idx="11072">
                  <c:v>298</c:v>
                </c:pt>
                <c:pt idx="11074">
                  <c:v>312</c:v>
                </c:pt>
                <c:pt idx="11075">
                  <c:v>254</c:v>
                </c:pt>
                <c:pt idx="11076">
                  <c:v>258</c:v>
                </c:pt>
                <c:pt idx="11077">
                  <c:v>239</c:v>
                </c:pt>
                <c:pt idx="11078">
                  <c:v>235</c:v>
                </c:pt>
                <c:pt idx="11079">
                  <c:v>217</c:v>
                </c:pt>
                <c:pt idx="11080">
                  <c:v>224</c:v>
                </c:pt>
                <c:pt idx="11081">
                  <c:v>234</c:v>
                </c:pt>
                <c:pt idx="11082">
                  <c:v>240</c:v>
                </c:pt>
                <c:pt idx="11083">
                  <c:v>242</c:v>
                </c:pt>
                <c:pt idx="11084">
                  <c:v>228</c:v>
                </c:pt>
                <c:pt idx="11085">
                  <c:v>228</c:v>
                </c:pt>
                <c:pt idx="11086">
                  <c:v>225</c:v>
                </c:pt>
                <c:pt idx="11087">
                  <c:v>220</c:v>
                </c:pt>
                <c:pt idx="11088">
                  <c:v>223.00000000000011</c:v>
                </c:pt>
                <c:pt idx="11089">
                  <c:v>219</c:v>
                </c:pt>
                <c:pt idx="11090">
                  <c:v>220</c:v>
                </c:pt>
                <c:pt idx="11091">
                  <c:v>237</c:v>
                </c:pt>
                <c:pt idx="11092">
                  <c:v>227</c:v>
                </c:pt>
                <c:pt idx="11093">
                  <c:v>248.00000000000011</c:v>
                </c:pt>
                <c:pt idx="11094">
                  <c:v>244</c:v>
                </c:pt>
                <c:pt idx="11095">
                  <c:v>238</c:v>
                </c:pt>
                <c:pt idx="11096">
                  <c:v>241</c:v>
                </c:pt>
                <c:pt idx="11097">
                  <c:v>246</c:v>
                </c:pt>
                <c:pt idx="11098">
                  <c:v>245</c:v>
                </c:pt>
                <c:pt idx="11099">
                  <c:v>226</c:v>
                </c:pt>
                <c:pt idx="11100">
                  <c:v>226</c:v>
                </c:pt>
                <c:pt idx="11101">
                  <c:v>248.00000000000011</c:v>
                </c:pt>
                <c:pt idx="11102">
                  <c:v>232</c:v>
                </c:pt>
                <c:pt idx="11103">
                  <c:v>210</c:v>
                </c:pt>
                <c:pt idx="11104">
                  <c:v>217</c:v>
                </c:pt>
                <c:pt idx="11105">
                  <c:v>223</c:v>
                </c:pt>
                <c:pt idx="11106">
                  <c:v>212</c:v>
                </c:pt>
                <c:pt idx="11107">
                  <c:v>224</c:v>
                </c:pt>
                <c:pt idx="11108">
                  <c:v>216</c:v>
                </c:pt>
                <c:pt idx="11109">
                  <c:v>222</c:v>
                </c:pt>
                <c:pt idx="11110">
                  <c:v>231</c:v>
                </c:pt>
                <c:pt idx="11111">
                  <c:v>220</c:v>
                </c:pt>
                <c:pt idx="11112">
                  <c:v>225</c:v>
                </c:pt>
                <c:pt idx="11113">
                  <c:v>232</c:v>
                </c:pt>
                <c:pt idx="11114">
                  <c:v>229</c:v>
                </c:pt>
                <c:pt idx="11115">
                  <c:v>241</c:v>
                </c:pt>
                <c:pt idx="11116">
                  <c:v>229</c:v>
                </c:pt>
                <c:pt idx="11117">
                  <c:v>229</c:v>
                </c:pt>
                <c:pt idx="11119">
                  <c:v>236</c:v>
                </c:pt>
                <c:pt idx="11120">
                  <c:v>240</c:v>
                </c:pt>
                <c:pt idx="11121">
                  <c:v>249</c:v>
                </c:pt>
                <c:pt idx="11122">
                  <c:v>251</c:v>
                </c:pt>
                <c:pt idx="11123">
                  <c:v>249</c:v>
                </c:pt>
                <c:pt idx="11124">
                  <c:v>258</c:v>
                </c:pt>
                <c:pt idx="11125">
                  <c:v>264</c:v>
                </c:pt>
                <c:pt idx="11126">
                  <c:v>263.99999999999989</c:v>
                </c:pt>
                <c:pt idx="11127">
                  <c:v>261</c:v>
                </c:pt>
                <c:pt idx="11128">
                  <c:v>256</c:v>
                </c:pt>
                <c:pt idx="11129">
                  <c:v>254</c:v>
                </c:pt>
                <c:pt idx="11130">
                  <c:v>259.00000000000011</c:v>
                </c:pt>
                <c:pt idx="11131">
                  <c:v>263.99999999999989</c:v>
                </c:pt>
                <c:pt idx="11132">
                  <c:v>272</c:v>
                </c:pt>
                <c:pt idx="11133">
                  <c:v>272.99999999999989</c:v>
                </c:pt>
                <c:pt idx="11134">
                  <c:v>267.00000000000011</c:v>
                </c:pt>
                <c:pt idx="11135">
                  <c:v>259</c:v>
                </c:pt>
                <c:pt idx="11136">
                  <c:v>261.99999999999989</c:v>
                </c:pt>
                <c:pt idx="11137">
                  <c:v>255</c:v>
                </c:pt>
                <c:pt idx="11138">
                  <c:v>259</c:v>
                </c:pt>
                <c:pt idx="11139">
                  <c:v>257</c:v>
                </c:pt>
                <c:pt idx="11140">
                  <c:v>263.00000000000011</c:v>
                </c:pt>
                <c:pt idx="11141">
                  <c:v>254</c:v>
                </c:pt>
                <c:pt idx="11142">
                  <c:v>257</c:v>
                </c:pt>
                <c:pt idx="11143">
                  <c:v>275</c:v>
                </c:pt>
                <c:pt idx="11144">
                  <c:v>259.00000000000011</c:v>
                </c:pt>
                <c:pt idx="11145">
                  <c:v>259</c:v>
                </c:pt>
                <c:pt idx="11146">
                  <c:v>260.00000000000011</c:v>
                </c:pt>
                <c:pt idx="11147">
                  <c:v>266</c:v>
                </c:pt>
                <c:pt idx="11148">
                  <c:v>264</c:v>
                </c:pt>
                <c:pt idx="11149">
                  <c:v>268</c:v>
                </c:pt>
                <c:pt idx="11150">
                  <c:v>278</c:v>
                </c:pt>
                <c:pt idx="11151">
                  <c:v>269</c:v>
                </c:pt>
                <c:pt idx="11152">
                  <c:v>276</c:v>
                </c:pt>
                <c:pt idx="11153">
                  <c:v>280</c:v>
                </c:pt>
                <c:pt idx="11154">
                  <c:v>278</c:v>
                </c:pt>
                <c:pt idx="11155">
                  <c:v>278</c:v>
                </c:pt>
                <c:pt idx="11156">
                  <c:v>275</c:v>
                </c:pt>
                <c:pt idx="11157">
                  <c:v>264</c:v>
                </c:pt>
                <c:pt idx="11158">
                  <c:v>279</c:v>
                </c:pt>
                <c:pt idx="11159">
                  <c:v>277.99999999999989</c:v>
                </c:pt>
                <c:pt idx="11160">
                  <c:v>270.99999999999989</c:v>
                </c:pt>
                <c:pt idx="11161">
                  <c:v>261.99999999999989</c:v>
                </c:pt>
                <c:pt idx="11162">
                  <c:v>261.99999999999989</c:v>
                </c:pt>
                <c:pt idx="11163">
                  <c:v>274</c:v>
                </c:pt>
                <c:pt idx="11164">
                  <c:v>272</c:v>
                </c:pt>
                <c:pt idx="11165">
                  <c:v>271.00000000000011</c:v>
                </c:pt>
                <c:pt idx="11166">
                  <c:v>263</c:v>
                </c:pt>
                <c:pt idx="11167">
                  <c:v>263</c:v>
                </c:pt>
                <c:pt idx="11168">
                  <c:v>256.00000000000011</c:v>
                </c:pt>
                <c:pt idx="11169">
                  <c:v>255</c:v>
                </c:pt>
                <c:pt idx="11170">
                  <c:v>260</c:v>
                </c:pt>
                <c:pt idx="11171">
                  <c:v>257</c:v>
                </c:pt>
                <c:pt idx="11173">
                  <c:v>251</c:v>
                </c:pt>
                <c:pt idx="11174">
                  <c:v>250</c:v>
                </c:pt>
                <c:pt idx="11175">
                  <c:v>246</c:v>
                </c:pt>
                <c:pt idx="11176">
                  <c:v>248</c:v>
                </c:pt>
                <c:pt idx="11177">
                  <c:v>247</c:v>
                </c:pt>
                <c:pt idx="11178">
                  <c:v>248.00000000000011</c:v>
                </c:pt>
                <c:pt idx="11179">
                  <c:v>244</c:v>
                </c:pt>
                <c:pt idx="11180">
                  <c:v>247</c:v>
                </c:pt>
                <c:pt idx="11181">
                  <c:v>251</c:v>
                </c:pt>
                <c:pt idx="11182">
                  <c:v>253</c:v>
                </c:pt>
                <c:pt idx="11183">
                  <c:v>228</c:v>
                </c:pt>
                <c:pt idx="11184">
                  <c:v>223.00000000000011</c:v>
                </c:pt>
                <c:pt idx="11185">
                  <c:v>220</c:v>
                </c:pt>
                <c:pt idx="11186">
                  <c:v>233</c:v>
                </c:pt>
                <c:pt idx="11187">
                  <c:v>226</c:v>
                </c:pt>
                <c:pt idx="11188">
                  <c:v>227.00000000000011</c:v>
                </c:pt>
                <c:pt idx="11189">
                  <c:v>229</c:v>
                </c:pt>
                <c:pt idx="11190">
                  <c:v>225.00000000000011</c:v>
                </c:pt>
                <c:pt idx="11191">
                  <c:v>225</c:v>
                </c:pt>
                <c:pt idx="11192">
                  <c:v>222</c:v>
                </c:pt>
                <c:pt idx="11193">
                  <c:v>229</c:v>
                </c:pt>
                <c:pt idx="11194">
                  <c:v>224</c:v>
                </c:pt>
                <c:pt idx="11195">
                  <c:v>227.00000000000011</c:v>
                </c:pt>
                <c:pt idx="11196">
                  <c:v>215</c:v>
                </c:pt>
                <c:pt idx="11197">
                  <c:v>208</c:v>
                </c:pt>
                <c:pt idx="11198">
                  <c:v>211</c:v>
                </c:pt>
                <c:pt idx="11199">
                  <c:v>197</c:v>
                </c:pt>
                <c:pt idx="11200">
                  <c:v>192</c:v>
                </c:pt>
                <c:pt idx="11201">
                  <c:v>197</c:v>
                </c:pt>
                <c:pt idx="11202">
                  <c:v>213</c:v>
                </c:pt>
                <c:pt idx="11203">
                  <c:v>210</c:v>
                </c:pt>
                <c:pt idx="11204">
                  <c:v>212.99999999999989</c:v>
                </c:pt>
                <c:pt idx="11205">
                  <c:v>212</c:v>
                </c:pt>
                <c:pt idx="11206">
                  <c:v>206</c:v>
                </c:pt>
                <c:pt idx="11207">
                  <c:v>224</c:v>
                </c:pt>
                <c:pt idx="11208">
                  <c:v>219</c:v>
                </c:pt>
                <c:pt idx="11209">
                  <c:v>221</c:v>
                </c:pt>
                <c:pt idx="11210">
                  <c:v>221</c:v>
                </c:pt>
                <c:pt idx="11211">
                  <c:v>224</c:v>
                </c:pt>
                <c:pt idx="11212">
                  <c:v>222.99999999999989</c:v>
                </c:pt>
                <c:pt idx="11214">
                  <c:v>223</c:v>
                </c:pt>
                <c:pt idx="11215">
                  <c:v>221</c:v>
                </c:pt>
                <c:pt idx="11216">
                  <c:v>216.99999999999989</c:v>
                </c:pt>
                <c:pt idx="11217">
                  <c:v>214</c:v>
                </c:pt>
                <c:pt idx="11218">
                  <c:v>227</c:v>
                </c:pt>
                <c:pt idx="11219">
                  <c:v>231</c:v>
                </c:pt>
                <c:pt idx="11220">
                  <c:v>224</c:v>
                </c:pt>
                <c:pt idx="11221">
                  <c:v>216</c:v>
                </c:pt>
                <c:pt idx="11223">
                  <c:v>223.00000000000011</c:v>
                </c:pt>
                <c:pt idx="11224">
                  <c:v>214.00000000000011</c:v>
                </c:pt>
                <c:pt idx="11225">
                  <c:v>204</c:v>
                </c:pt>
                <c:pt idx="11226">
                  <c:v>195</c:v>
                </c:pt>
                <c:pt idx="11227">
                  <c:v>198</c:v>
                </c:pt>
                <c:pt idx="11228">
                  <c:v>210</c:v>
                </c:pt>
                <c:pt idx="11229">
                  <c:v>202</c:v>
                </c:pt>
                <c:pt idx="11230">
                  <c:v>201</c:v>
                </c:pt>
                <c:pt idx="11231">
                  <c:v>205</c:v>
                </c:pt>
                <c:pt idx="11232">
                  <c:v>205</c:v>
                </c:pt>
                <c:pt idx="11233">
                  <c:v>206.00000000000011</c:v>
                </c:pt>
                <c:pt idx="11234">
                  <c:v>217</c:v>
                </c:pt>
                <c:pt idx="11235">
                  <c:v>212</c:v>
                </c:pt>
                <c:pt idx="11236">
                  <c:v>207</c:v>
                </c:pt>
                <c:pt idx="11238">
                  <c:v>204</c:v>
                </c:pt>
                <c:pt idx="11239">
                  <c:v>205</c:v>
                </c:pt>
                <c:pt idx="11240">
                  <c:v>208</c:v>
                </c:pt>
                <c:pt idx="11241">
                  <c:v>204</c:v>
                </c:pt>
                <c:pt idx="11242">
                  <c:v>184</c:v>
                </c:pt>
                <c:pt idx="11243">
                  <c:v>190</c:v>
                </c:pt>
                <c:pt idx="11244">
                  <c:v>192</c:v>
                </c:pt>
                <c:pt idx="11245">
                  <c:v>192</c:v>
                </c:pt>
                <c:pt idx="11246">
                  <c:v>191</c:v>
                </c:pt>
                <c:pt idx="11247">
                  <c:v>190</c:v>
                </c:pt>
                <c:pt idx="11248">
                  <c:v>187</c:v>
                </c:pt>
                <c:pt idx="11249">
                  <c:v>183</c:v>
                </c:pt>
                <c:pt idx="11250">
                  <c:v>183</c:v>
                </c:pt>
                <c:pt idx="11251">
                  <c:v>181.99999999999989</c:v>
                </c:pt>
                <c:pt idx="11252">
                  <c:v>183</c:v>
                </c:pt>
                <c:pt idx="11253">
                  <c:v>190</c:v>
                </c:pt>
                <c:pt idx="11254">
                  <c:v>189</c:v>
                </c:pt>
                <c:pt idx="11255">
                  <c:v>191</c:v>
                </c:pt>
                <c:pt idx="11256">
                  <c:v>193.00000000000011</c:v>
                </c:pt>
                <c:pt idx="11257">
                  <c:v>187</c:v>
                </c:pt>
                <c:pt idx="11259">
                  <c:v>185</c:v>
                </c:pt>
                <c:pt idx="11260">
                  <c:v>176.99999999999989</c:v>
                </c:pt>
                <c:pt idx="11261">
                  <c:v>176</c:v>
                </c:pt>
                <c:pt idx="11262">
                  <c:v>181</c:v>
                </c:pt>
                <c:pt idx="11263">
                  <c:v>176</c:v>
                </c:pt>
                <c:pt idx="11264">
                  <c:v>181</c:v>
                </c:pt>
                <c:pt idx="11265">
                  <c:v>181</c:v>
                </c:pt>
                <c:pt idx="11266">
                  <c:v>177</c:v>
                </c:pt>
                <c:pt idx="11267">
                  <c:v>183</c:v>
                </c:pt>
                <c:pt idx="11268">
                  <c:v>200</c:v>
                </c:pt>
                <c:pt idx="11269">
                  <c:v>196</c:v>
                </c:pt>
                <c:pt idx="11270">
                  <c:v>195.99999999999989</c:v>
                </c:pt>
                <c:pt idx="11271">
                  <c:v>199</c:v>
                </c:pt>
                <c:pt idx="11272">
                  <c:v>197</c:v>
                </c:pt>
                <c:pt idx="11273">
                  <c:v>212</c:v>
                </c:pt>
                <c:pt idx="11274">
                  <c:v>198.00000000000011</c:v>
                </c:pt>
                <c:pt idx="11275">
                  <c:v>196</c:v>
                </c:pt>
                <c:pt idx="11276">
                  <c:v>195</c:v>
                </c:pt>
                <c:pt idx="11277">
                  <c:v>205</c:v>
                </c:pt>
                <c:pt idx="11278">
                  <c:v>193</c:v>
                </c:pt>
                <c:pt idx="11279">
                  <c:v>189.00000000000011</c:v>
                </c:pt>
                <c:pt idx="11280">
                  <c:v>189.99999999999989</c:v>
                </c:pt>
                <c:pt idx="11281">
                  <c:v>193.00000000000011</c:v>
                </c:pt>
                <c:pt idx="11282">
                  <c:v>194</c:v>
                </c:pt>
                <c:pt idx="11283">
                  <c:v>192</c:v>
                </c:pt>
                <c:pt idx="11284">
                  <c:v>191</c:v>
                </c:pt>
                <c:pt idx="11285">
                  <c:v>190</c:v>
                </c:pt>
                <c:pt idx="11286">
                  <c:v>195</c:v>
                </c:pt>
                <c:pt idx="11289">
                  <c:v>193</c:v>
                </c:pt>
                <c:pt idx="11290">
                  <c:v>191</c:v>
                </c:pt>
                <c:pt idx="11291">
                  <c:v>189.99999999999989</c:v>
                </c:pt>
                <c:pt idx="11294">
                  <c:v>190</c:v>
                </c:pt>
                <c:pt idx="11295">
                  <c:v>181</c:v>
                </c:pt>
                <c:pt idx="11296">
                  <c:v>183.99999999999989</c:v>
                </c:pt>
                <c:pt idx="11298">
                  <c:v>183</c:v>
                </c:pt>
                <c:pt idx="11299">
                  <c:v>183.99999999999989</c:v>
                </c:pt>
                <c:pt idx="11300">
                  <c:v>190</c:v>
                </c:pt>
                <c:pt idx="11301">
                  <c:v>182</c:v>
                </c:pt>
                <c:pt idx="11302">
                  <c:v>190</c:v>
                </c:pt>
                <c:pt idx="11304">
                  <c:v>188</c:v>
                </c:pt>
                <c:pt idx="11305">
                  <c:v>185</c:v>
                </c:pt>
                <c:pt idx="11306">
                  <c:v>187</c:v>
                </c:pt>
                <c:pt idx="11307">
                  <c:v>185.99999999999989</c:v>
                </c:pt>
                <c:pt idx="11308">
                  <c:v>174</c:v>
                </c:pt>
                <c:pt idx="11309">
                  <c:v>179</c:v>
                </c:pt>
                <c:pt idx="11310">
                  <c:v>176.99999999999989</c:v>
                </c:pt>
                <c:pt idx="11311">
                  <c:v>176</c:v>
                </c:pt>
                <c:pt idx="11312">
                  <c:v>176</c:v>
                </c:pt>
                <c:pt idx="11313">
                  <c:v>172</c:v>
                </c:pt>
                <c:pt idx="11314">
                  <c:v>171</c:v>
                </c:pt>
                <c:pt idx="11315">
                  <c:v>166</c:v>
                </c:pt>
                <c:pt idx="11316">
                  <c:v>162</c:v>
                </c:pt>
                <c:pt idx="11317">
                  <c:v>161</c:v>
                </c:pt>
                <c:pt idx="11318">
                  <c:v>142</c:v>
                </c:pt>
                <c:pt idx="11319">
                  <c:v>143</c:v>
                </c:pt>
                <c:pt idx="11320">
                  <c:v>145</c:v>
                </c:pt>
                <c:pt idx="11321">
                  <c:v>140</c:v>
                </c:pt>
                <c:pt idx="11322">
                  <c:v>139</c:v>
                </c:pt>
                <c:pt idx="11323">
                  <c:v>138</c:v>
                </c:pt>
                <c:pt idx="11324">
                  <c:v>147</c:v>
                </c:pt>
                <c:pt idx="11325">
                  <c:v>148.00000000000011</c:v>
                </c:pt>
                <c:pt idx="11326">
                  <c:v>147.99999999999989</c:v>
                </c:pt>
                <c:pt idx="11327">
                  <c:v>144</c:v>
                </c:pt>
                <c:pt idx="11329">
                  <c:v>138</c:v>
                </c:pt>
                <c:pt idx="11330">
                  <c:v>135</c:v>
                </c:pt>
                <c:pt idx="11331">
                  <c:v>130</c:v>
                </c:pt>
                <c:pt idx="11332">
                  <c:v>128</c:v>
                </c:pt>
                <c:pt idx="11333">
                  <c:v>133</c:v>
                </c:pt>
                <c:pt idx="11334">
                  <c:v>134</c:v>
                </c:pt>
                <c:pt idx="11335">
                  <c:v>132</c:v>
                </c:pt>
                <c:pt idx="11336">
                  <c:v>143</c:v>
                </c:pt>
                <c:pt idx="11337">
                  <c:v>135</c:v>
                </c:pt>
                <c:pt idx="11338">
                  <c:v>134</c:v>
                </c:pt>
                <c:pt idx="11339">
                  <c:v>134</c:v>
                </c:pt>
                <c:pt idx="11340">
                  <c:v>132</c:v>
                </c:pt>
                <c:pt idx="11341">
                  <c:v>130</c:v>
                </c:pt>
                <c:pt idx="11342">
                  <c:v>129</c:v>
                </c:pt>
                <c:pt idx="11343">
                  <c:v>126</c:v>
                </c:pt>
                <c:pt idx="11344">
                  <c:v>123</c:v>
                </c:pt>
                <c:pt idx="11345">
                  <c:v>128</c:v>
                </c:pt>
                <c:pt idx="11346">
                  <c:v>129</c:v>
                </c:pt>
                <c:pt idx="11347">
                  <c:v>131</c:v>
                </c:pt>
                <c:pt idx="11348">
                  <c:v>130</c:v>
                </c:pt>
                <c:pt idx="11349">
                  <c:v>134</c:v>
                </c:pt>
                <c:pt idx="11350">
                  <c:v>135</c:v>
                </c:pt>
                <c:pt idx="11351">
                  <c:v>135</c:v>
                </c:pt>
                <c:pt idx="11352">
                  <c:v>138</c:v>
                </c:pt>
                <c:pt idx="11353">
                  <c:v>140</c:v>
                </c:pt>
                <c:pt idx="11354">
                  <c:v>143.99999999999989</c:v>
                </c:pt>
                <c:pt idx="11355">
                  <c:v>145</c:v>
                </c:pt>
                <c:pt idx="11356">
                  <c:v>145</c:v>
                </c:pt>
                <c:pt idx="11357">
                  <c:v>150</c:v>
                </c:pt>
                <c:pt idx="11358">
                  <c:v>149</c:v>
                </c:pt>
                <c:pt idx="11359">
                  <c:v>147</c:v>
                </c:pt>
                <c:pt idx="11360">
                  <c:v>145</c:v>
                </c:pt>
                <c:pt idx="11361">
                  <c:v>143</c:v>
                </c:pt>
                <c:pt idx="11362">
                  <c:v>136</c:v>
                </c:pt>
                <c:pt idx="11363">
                  <c:v>140</c:v>
                </c:pt>
                <c:pt idx="11364">
                  <c:v>136</c:v>
                </c:pt>
                <c:pt idx="11365">
                  <c:v>133</c:v>
                </c:pt>
                <c:pt idx="11366">
                  <c:v>133</c:v>
                </c:pt>
                <c:pt idx="11367">
                  <c:v>135</c:v>
                </c:pt>
                <c:pt idx="11368">
                  <c:v>131</c:v>
                </c:pt>
                <c:pt idx="11369">
                  <c:v>133</c:v>
                </c:pt>
                <c:pt idx="11370">
                  <c:v>135</c:v>
                </c:pt>
                <c:pt idx="11371">
                  <c:v>131</c:v>
                </c:pt>
                <c:pt idx="11372">
                  <c:v>135</c:v>
                </c:pt>
                <c:pt idx="11373">
                  <c:v>132</c:v>
                </c:pt>
                <c:pt idx="11374">
                  <c:v>136</c:v>
                </c:pt>
                <c:pt idx="11375">
                  <c:v>139</c:v>
                </c:pt>
                <c:pt idx="11376">
                  <c:v>133</c:v>
                </c:pt>
                <c:pt idx="11377">
                  <c:v>134</c:v>
                </c:pt>
                <c:pt idx="11378">
                  <c:v>129</c:v>
                </c:pt>
                <c:pt idx="11380">
                  <c:v>130</c:v>
                </c:pt>
                <c:pt idx="11381">
                  <c:v>133</c:v>
                </c:pt>
                <c:pt idx="11382">
                  <c:v>135</c:v>
                </c:pt>
                <c:pt idx="11383">
                  <c:v>134</c:v>
                </c:pt>
                <c:pt idx="11384">
                  <c:v>131</c:v>
                </c:pt>
                <c:pt idx="11385">
                  <c:v>137</c:v>
                </c:pt>
                <c:pt idx="11386">
                  <c:v>138</c:v>
                </c:pt>
                <c:pt idx="11387">
                  <c:v>135</c:v>
                </c:pt>
                <c:pt idx="11388">
                  <c:v>137</c:v>
                </c:pt>
                <c:pt idx="11389">
                  <c:v>131</c:v>
                </c:pt>
                <c:pt idx="11390">
                  <c:v>135</c:v>
                </c:pt>
                <c:pt idx="11391">
                  <c:v>132</c:v>
                </c:pt>
                <c:pt idx="11392">
                  <c:v>130</c:v>
                </c:pt>
                <c:pt idx="11393">
                  <c:v>133</c:v>
                </c:pt>
                <c:pt idx="11394">
                  <c:v>136</c:v>
                </c:pt>
                <c:pt idx="11395">
                  <c:v>132</c:v>
                </c:pt>
                <c:pt idx="11396">
                  <c:v>138</c:v>
                </c:pt>
                <c:pt idx="11397">
                  <c:v>138</c:v>
                </c:pt>
                <c:pt idx="11398">
                  <c:v>138</c:v>
                </c:pt>
                <c:pt idx="11399">
                  <c:v>141</c:v>
                </c:pt>
                <c:pt idx="11400">
                  <c:v>143</c:v>
                </c:pt>
                <c:pt idx="11401">
                  <c:v>143</c:v>
                </c:pt>
                <c:pt idx="11402">
                  <c:v>142</c:v>
                </c:pt>
                <c:pt idx="11403">
                  <c:v>147</c:v>
                </c:pt>
                <c:pt idx="11404">
                  <c:v>144</c:v>
                </c:pt>
                <c:pt idx="11405">
                  <c:v>139</c:v>
                </c:pt>
                <c:pt idx="11406">
                  <c:v>143</c:v>
                </c:pt>
                <c:pt idx="11407">
                  <c:v>146</c:v>
                </c:pt>
                <c:pt idx="11408">
                  <c:v>146</c:v>
                </c:pt>
                <c:pt idx="11409">
                  <c:v>147.99999999999989</c:v>
                </c:pt>
                <c:pt idx="11410">
                  <c:v>152.00000000000011</c:v>
                </c:pt>
                <c:pt idx="11411">
                  <c:v>152</c:v>
                </c:pt>
                <c:pt idx="11412">
                  <c:v>151</c:v>
                </c:pt>
                <c:pt idx="11413">
                  <c:v>149.99999999999989</c:v>
                </c:pt>
                <c:pt idx="11414">
                  <c:v>151</c:v>
                </c:pt>
                <c:pt idx="11415">
                  <c:v>151.99999999999989</c:v>
                </c:pt>
                <c:pt idx="11416">
                  <c:v>144</c:v>
                </c:pt>
                <c:pt idx="11417">
                  <c:v>151</c:v>
                </c:pt>
                <c:pt idx="11418">
                  <c:v>155</c:v>
                </c:pt>
                <c:pt idx="11419">
                  <c:v>156</c:v>
                </c:pt>
                <c:pt idx="11420">
                  <c:v>150</c:v>
                </c:pt>
                <c:pt idx="11421">
                  <c:v>149</c:v>
                </c:pt>
                <c:pt idx="11422">
                  <c:v>149</c:v>
                </c:pt>
                <c:pt idx="11423">
                  <c:v>158</c:v>
                </c:pt>
                <c:pt idx="11424">
                  <c:v>154</c:v>
                </c:pt>
                <c:pt idx="11425">
                  <c:v>146</c:v>
                </c:pt>
                <c:pt idx="11426">
                  <c:v>149</c:v>
                </c:pt>
                <c:pt idx="11427">
                  <c:v>149.99999999999989</c:v>
                </c:pt>
                <c:pt idx="11428">
                  <c:v>146</c:v>
                </c:pt>
                <c:pt idx="11429">
                  <c:v>148.00000000000011</c:v>
                </c:pt>
                <c:pt idx="11430">
                  <c:v>143.99999999999989</c:v>
                </c:pt>
                <c:pt idx="11431">
                  <c:v>138</c:v>
                </c:pt>
                <c:pt idx="11432">
                  <c:v>131.00000000000011</c:v>
                </c:pt>
                <c:pt idx="11433">
                  <c:v>138</c:v>
                </c:pt>
                <c:pt idx="11434">
                  <c:v>139</c:v>
                </c:pt>
                <c:pt idx="11435">
                  <c:v>138</c:v>
                </c:pt>
                <c:pt idx="11436">
                  <c:v>141</c:v>
                </c:pt>
                <c:pt idx="11437">
                  <c:v>135</c:v>
                </c:pt>
                <c:pt idx="11438">
                  <c:v>135</c:v>
                </c:pt>
                <c:pt idx="11439">
                  <c:v>131</c:v>
                </c:pt>
                <c:pt idx="11440">
                  <c:v>134</c:v>
                </c:pt>
                <c:pt idx="11441">
                  <c:v>128</c:v>
                </c:pt>
                <c:pt idx="11442">
                  <c:v>131</c:v>
                </c:pt>
                <c:pt idx="11443">
                  <c:v>127</c:v>
                </c:pt>
                <c:pt idx="11444">
                  <c:v>130</c:v>
                </c:pt>
                <c:pt idx="11445">
                  <c:v>126</c:v>
                </c:pt>
                <c:pt idx="11446">
                  <c:v>125</c:v>
                </c:pt>
                <c:pt idx="11447">
                  <c:v>128</c:v>
                </c:pt>
                <c:pt idx="11448">
                  <c:v>126</c:v>
                </c:pt>
                <c:pt idx="11449">
                  <c:v>121</c:v>
                </c:pt>
                <c:pt idx="11450">
                  <c:v>121</c:v>
                </c:pt>
                <c:pt idx="11451">
                  <c:v>126</c:v>
                </c:pt>
                <c:pt idx="11452">
                  <c:v>124</c:v>
                </c:pt>
                <c:pt idx="11453">
                  <c:v>119</c:v>
                </c:pt>
                <c:pt idx="11454">
                  <c:v>128</c:v>
                </c:pt>
                <c:pt idx="11455">
                  <c:v>120</c:v>
                </c:pt>
                <c:pt idx="11456">
                  <c:v>127</c:v>
                </c:pt>
                <c:pt idx="11457">
                  <c:v>128</c:v>
                </c:pt>
                <c:pt idx="11458">
                  <c:v>122</c:v>
                </c:pt>
                <c:pt idx="11459">
                  <c:v>121</c:v>
                </c:pt>
                <c:pt idx="11460">
                  <c:v>116</c:v>
                </c:pt>
                <c:pt idx="11461">
                  <c:v>122</c:v>
                </c:pt>
                <c:pt idx="11462">
                  <c:v>122</c:v>
                </c:pt>
                <c:pt idx="11463">
                  <c:v>121</c:v>
                </c:pt>
                <c:pt idx="11464">
                  <c:v>125</c:v>
                </c:pt>
                <c:pt idx="11465">
                  <c:v>125</c:v>
                </c:pt>
                <c:pt idx="11466">
                  <c:v>125</c:v>
                </c:pt>
                <c:pt idx="11467">
                  <c:v>117</c:v>
                </c:pt>
                <c:pt idx="11468">
                  <c:v>115</c:v>
                </c:pt>
                <c:pt idx="11469">
                  <c:v>119</c:v>
                </c:pt>
                <c:pt idx="11470">
                  <c:v>112</c:v>
                </c:pt>
                <c:pt idx="11471">
                  <c:v>114</c:v>
                </c:pt>
                <c:pt idx="11472">
                  <c:v>111</c:v>
                </c:pt>
                <c:pt idx="11475">
                  <c:v>108</c:v>
                </c:pt>
                <c:pt idx="11476">
                  <c:v>110</c:v>
                </c:pt>
                <c:pt idx="11477">
                  <c:v>106</c:v>
                </c:pt>
                <c:pt idx="11479">
                  <c:v>109</c:v>
                </c:pt>
                <c:pt idx="11480">
                  <c:v>111</c:v>
                </c:pt>
                <c:pt idx="11481">
                  <c:v>116</c:v>
                </c:pt>
                <c:pt idx="11482">
                  <c:v>120</c:v>
                </c:pt>
                <c:pt idx="11483">
                  <c:v>119</c:v>
                </c:pt>
                <c:pt idx="11484">
                  <c:v>116</c:v>
                </c:pt>
                <c:pt idx="11485">
                  <c:v>113</c:v>
                </c:pt>
                <c:pt idx="11486">
                  <c:v>110</c:v>
                </c:pt>
                <c:pt idx="11487">
                  <c:v>110</c:v>
                </c:pt>
                <c:pt idx="11488">
                  <c:v>115</c:v>
                </c:pt>
                <c:pt idx="11489">
                  <c:v>113</c:v>
                </c:pt>
                <c:pt idx="11490">
                  <c:v>112</c:v>
                </c:pt>
                <c:pt idx="11491">
                  <c:v>110</c:v>
                </c:pt>
                <c:pt idx="11492">
                  <c:v>108</c:v>
                </c:pt>
                <c:pt idx="11493">
                  <c:v>107</c:v>
                </c:pt>
                <c:pt idx="11494">
                  <c:v>112</c:v>
                </c:pt>
                <c:pt idx="11495">
                  <c:v>107</c:v>
                </c:pt>
                <c:pt idx="11496">
                  <c:v>106</c:v>
                </c:pt>
                <c:pt idx="11497">
                  <c:v>109</c:v>
                </c:pt>
                <c:pt idx="11498">
                  <c:v>110</c:v>
                </c:pt>
                <c:pt idx="11499">
                  <c:v>105</c:v>
                </c:pt>
                <c:pt idx="11500">
                  <c:v>110</c:v>
                </c:pt>
                <c:pt idx="11501">
                  <c:v>113</c:v>
                </c:pt>
                <c:pt idx="11502">
                  <c:v>111</c:v>
                </c:pt>
                <c:pt idx="11503">
                  <c:v>111</c:v>
                </c:pt>
                <c:pt idx="11504">
                  <c:v>124</c:v>
                </c:pt>
                <c:pt idx="11505">
                  <c:v>124</c:v>
                </c:pt>
                <c:pt idx="11506">
                  <c:v>122</c:v>
                </c:pt>
                <c:pt idx="11507">
                  <c:v>119</c:v>
                </c:pt>
                <c:pt idx="11508">
                  <c:v>116</c:v>
                </c:pt>
                <c:pt idx="11509">
                  <c:v>111</c:v>
                </c:pt>
                <c:pt idx="11510">
                  <c:v>112</c:v>
                </c:pt>
                <c:pt idx="11511">
                  <c:v>112</c:v>
                </c:pt>
                <c:pt idx="11512">
                  <c:v>110</c:v>
                </c:pt>
                <c:pt idx="11513">
                  <c:v>109</c:v>
                </c:pt>
                <c:pt idx="11514">
                  <c:v>109</c:v>
                </c:pt>
                <c:pt idx="11515">
                  <c:v>108</c:v>
                </c:pt>
                <c:pt idx="11516">
                  <c:v>106</c:v>
                </c:pt>
                <c:pt idx="11517">
                  <c:v>107</c:v>
                </c:pt>
                <c:pt idx="11518">
                  <c:v>108</c:v>
                </c:pt>
                <c:pt idx="11519">
                  <c:v>108</c:v>
                </c:pt>
                <c:pt idx="11520">
                  <c:v>108</c:v>
                </c:pt>
                <c:pt idx="11521">
                  <c:v>103</c:v>
                </c:pt>
                <c:pt idx="11522">
                  <c:v>109</c:v>
                </c:pt>
                <c:pt idx="11523">
                  <c:v>111</c:v>
                </c:pt>
                <c:pt idx="11524">
                  <c:v>107</c:v>
                </c:pt>
                <c:pt idx="11525">
                  <c:v>106</c:v>
                </c:pt>
                <c:pt idx="11526">
                  <c:v>105</c:v>
                </c:pt>
                <c:pt idx="11527">
                  <c:v>103</c:v>
                </c:pt>
                <c:pt idx="11528">
                  <c:v>101</c:v>
                </c:pt>
                <c:pt idx="11529">
                  <c:v>98.999999999999972</c:v>
                </c:pt>
                <c:pt idx="11530">
                  <c:v>98.000000000000043</c:v>
                </c:pt>
                <c:pt idx="11531">
                  <c:v>94</c:v>
                </c:pt>
                <c:pt idx="11532">
                  <c:v>98</c:v>
                </c:pt>
                <c:pt idx="11534">
                  <c:v>101</c:v>
                </c:pt>
                <c:pt idx="11535">
                  <c:v>101</c:v>
                </c:pt>
                <c:pt idx="11536">
                  <c:v>101</c:v>
                </c:pt>
                <c:pt idx="11537">
                  <c:v>104</c:v>
                </c:pt>
                <c:pt idx="11539">
                  <c:v>104</c:v>
                </c:pt>
                <c:pt idx="11540">
                  <c:v>104</c:v>
                </c:pt>
                <c:pt idx="11541">
                  <c:v>111</c:v>
                </c:pt>
                <c:pt idx="11544">
                  <c:v>110</c:v>
                </c:pt>
                <c:pt idx="11545">
                  <c:v>107</c:v>
                </c:pt>
                <c:pt idx="11546">
                  <c:v>107</c:v>
                </c:pt>
                <c:pt idx="11547">
                  <c:v>106</c:v>
                </c:pt>
                <c:pt idx="11548">
                  <c:v>103</c:v>
                </c:pt>
                <c:pt idx="11549">
                  <c:v>101</c:v>
                </c:pt>
                <c:pt idx="11550">
                  <c:v>104</c:v>
                </c:pt>
                <c:pt idx="11551">
                  <c:v>102</c:v>
                </c:pt>
                <c:pt idx="11552">
                  <c:v>105</c:v>
                </c:pt>
                <c:pt idx="11553">
                  <c:v>106</c:v>
                </c:pt>
                <c:pt idx="11554">
                  <c:v>108</c:v>
                </c:pt>
                <c:pt idx="11555">
                  <c:v>108</c:v>
                </c:pt>
                <c:pt idx="11556">
                  <c:v>109</c:v>
                </c:pt>
                <c:pt idx="11557">
                  <c:v>108</c:v>
                </c:pt>
                <c:pt idx="11558">
                  <c:v>107</c:v>
                </c:pt>
                <c:pt idx="11559">
                  <c:v>107</c:v>
                </c:pt>
                <c:pt idx="11560">
                  <c:v>107</c:v>
                </c:pt>
                <c:pt idx="11561">
                  <c:v>105</c:v>
                </c:pt>
                <c:pt idx="11562">
                  <c:v>102</c:v>
                </c:pt>
                <c:pt idx="11563">
                  <c:v>101</c:v>
                </c:pt>
                <c:pt idx="11564">
                  <c:v>101</c:v>
                </c:pt>
                <c:pt idx="11566">
                  <c:v>99.000000000000028</c:v>
                </c:pt>
                <c:pt idx="11570">
                  <c:v>103</c:v>
                </c:pt>
                <c:pt idx="11571">
                  <c:v>103</c:v>
                </c:pt>
                <c:pt idx="11572">
                  <c:v>103</c:v>
                </c:pt>
                <c:pt idx="11573">
                  <c:v>101</c:v>
                </c:pt>
                <c:pt idx="11574">
                  <c:v>104</c:v>
                </c:pt>
                <c:pt idx="11575">
                  <c:v>102</c:v>
                </c:pt>
                <c:pt idx="11576">
                  <c:v>101</c:v>
                </c:pt>
                <c:pt idx="11577">
                  <c:v>101</c:v>
                </c:pt>
                <c:pt idx="11578">
                  <c:v>100</c:v>
                </c:pt>
                <c:pt idx="11579">
                  <c:v>100</c:v>
                </c:pt>
                <c:pt idx="11580">
                  <c:v>100</c:v>
                </c:pt>
                <c:pt idx="11581">
                  <c:v>98</c:v>
                </c:pt>
                <c:pt idx="11582">
                  <c:v>102</c:v>
                </c:pt>
                <c:pt idx="11583">
                  <c:v>100</c:v>
                </c:pt>
                <c:pt idx="11584">
                  <c:v>103</c:v>
                </c:pt>
                <c:pt idx="11585">
                  <c:v>103</c:v>
                </c:pt>
                <c:pt idx="11586">
                  <c:v>103</c:v>
                </c:pt>
                <c:pt idx="11587">
                  <c:v>101</c:v>
                </c:pt>
                <c:pt idx="11588">
                  <c:v>100</c:v>
                </c:pt>
                <c:pt idx="11589">
                  <c:v>105</c:v>
                </c:pt>
                <c:pt idx="11590">
                  <c:v>102</c:v>
                </c:pt>
                <c:pt idx="11591">
                  <c:v>102</c:v>
                </c:pt>
                <c:pt idx="11592">
                  <c:v>107</c:v>
                </c:pt>
                <c:pt idx="11593">
                  <c:v>109</c:v>
                </c:pt>
                <c:pt idx="11594">
                  <c:v>114</c:v>
                </c:pt>
                <c:pt idx="11595">
                  <c:v>114</c:v>
                </c:pt>
                <c:pt idx="11596">
                  <c:v>112</c:v>
                </c:pt>
                <c:pt idx="11597">
                  <c:v>126</c:v>
                </c:pt>
                <c:pt idx="11598">
                  <c:v>127</c:v>
                </c:pt>
                <c:pt idx="11599">
                  <c:v>118</c:v>
                </c:pt>
                <c:pt idx="11600">
                  <c:v>122</c:v>
                </c:pt>
                <c:pt idx="11601">
                  <c:v>124</c:v>
                </c:pt>
                <c:pt idx="11602">
                  <c:v>123</c:v>
                </c:pt>
                <c:pt idx="11604">
                  <c:v>121</c:v>
                </c:pt>
                <c:pt idx="11605">
                  <c:v>121</c:v>
                </c:pt>
                <c:pt idx="11606">
                  <c:v>126</c:v>
                </c:pt>
                <c:pt idx="11607">
                  <c:v>129</c:v>
                </c:pt>
                <c:pt idx="11608">
                  <c:v>118.9999999999999</c:v>
                </c:pt>
                <c:pt idx="11609">
                  <c:v>117</c:v>
                </c:pt>
                <c:pt idx="11610">
                  <c:v>109</c:v>
                </c:pt>
                <c:pt idx="11611">
                  <c:v>110</c:v>
                </c:pt>
                <c:pt idx="11612">
                  <c:v>105</c:v>
                </c:pt>
                <c:pt idx="11613">
                  <c:v>107</c:v>
                </c:pt>
                <c:pt idx="11614">
                  <c:v>105</c:v>
                </c:pt>
                <c:pt idx="11615">
                  <c:v>103</c:v>
                </c:pt>
                <c:pt idx="11616">
                  <c:v>102</c:v>
                </c:pt>
                <c:pt idx="11617">
                  <c:v>102</c:v>
                </c:pt>
                <c:pt idx="11618">
                  <c:v>101</c:v>
                </c:pt>
                <c:pt idx="11619">
                  <c:v>98</c:v>
                </c:pt>
                <c:pt idx="11620">
                  <c:v>99.000000000000028</c:v>
                </c:pt>
                <c:pt idx="11621">
                  <c:v>96</c:v>
                </c:pt>
                <c:pt idx="11622">
                  <c:v>101</c:v>
                </c:pt>
                <c:pt idx="11623">
                  <c:v>96.999999999999972</c:v>
                </c:pt>
                <c:pt idx="11624">
                  <c:v>98.999999999999972</c:v>
                </c:pt>
                <c:pt idx="11625">
                  <c:v>106</c:v>
                </c:pt>
                <c:pt idx="11626">
                  <c:v>108</c:v>
                </c:pt>
                <c:pt idx="11627">
                  <c:v>104</c:v>
                </c:pt>
                <c:pt idx="11628">
                  <c:v>105</c:v>
                </c:pt>
                <c:pt idx="11629">
                  <c:v>105</c:v>
                </c:pt>
                <c:pt idx="11630">
                  <c:v>104</c:v>
                </c:pt>
                <c:pt idx="11631">
                  <c:v>106</c:v>
                </c:pt>
                <c:pt idx="11632">
                  <c:v>112</c:v>
                </c:pt>
                <c:pt idx="11633">
                  <c:v>120</c:v>
                </c:pt>
                <c:pt idx="11634">
                  <c:v>117</c:v>
                </c:pt>
                <c:pt idx="11635">
                  <c:v>114</c:v>
                </c:pt>
                <c:pt idx="11636">
                  <c:v>116</c:v>
                </c:pt>
                <c:pt idx="11637">
                  <c:v>110</c:v>
                </c:pt>
                <c:pt idx="11638">
                  <c:v>114</c:v>
                </c:pt>
                <c:pt idx="11639">
                  <c:v>110</c:v>
                </c:pt>
                <c:pt idx="11640">
                  <c:v>108</c:v>
                </c:pt>
                <c:pt idx="11642">
                  <c:v>108</c:v>
                </c:pt>
                <c:pt idx="11643">
                  <c:v>109</c:v>
                </c:pt>
                <c:pt idx="11644">
                  <c:v>107</c:v>
                </c:pt>
                <c:pt idx="11645">
                  <c:v>109</c:v>
                </c:pt>
                <c:pt idx="11646">
                  <c:v>106</c:v>
                </c:pt>
                <c:pt idx="11647">
                  <c:v>105</c:v>
                </c:pt>
                <c:pt idx="11648">
                  <c:v>106</c:v>
                </c:pt>
                <c:pt idx="11649">
                  <c:v>107</c:v>
                </c:pt>
                <c:pt idx="11650">
                  <c:v>106</c:v>
                </c:pt>
                <c:pt idx="11651">
                  <c:v>106</c:v>
                </c:pt>
                <c:pt idx="11652">
                  <c:v>106</c:v>
                </c:pt>
                <c:pt idx="11653">
                  <c:v>106</c:v>
                </c:pt>
                <c:pt idx="11654">
                  <c:v>104</c:v>
                </c:pt>
                <c:pt idx="11655">
                  <c:v>107</c:v>
                </c:pt>
                <c:pt idx="11656">
                  <c:v>105</c:v>
                </c:pt>
                <c:pt idx="11657">
                  <c:v>104</c:v>
                </c:pt>
                <c:pt idx="11659">
                  <c:v>107</c:v>
                </c:pt>
                <c:pt idx="11660">
                  <c:v>104</c:v>
                </c:pt>
                <c:pt idx="11661">
                  <c:v>101</c:v>
                </c:pt>
                <c:pt idx="11662">
                  <c:v>101</c:v>
                </c:pt>
                <c:pt idx="11663">
                  <c:v>98</c:v>
                </c:pt>
                <c:pt idx="11664">
                  <c:v>98</c:v>
                </c:pt>
                <c:pt idx="11665">
                  <c:v>102</c:v>
                </c:pt>
                <c:pt idx="11666">
                  <c:v>100</c:v>
                </c:pt>
                <c:pt idx="11667">
                  <c:v>102</c:v>
                </c:pt>
                <c:pt idx="11668">
                  <c:v>103</c:v>
                </c:pt>
                <c:pt idx="11669">
                  <c:v>102</c:v>
                </c:pt>
                <c:pt idx="11670">
                  <c:v>98.999999999999972</c:v>
                </c:pt>
                <c:pt idx="11671">
                  <c:v>99.000000000000028</c:v>
                </c:pt>
                <c:pt idx="11672">
                  <c:v>100</c:v>
                </c:pt>
                <c:pt idx="11673">
                  <c:v>100</c:v>
                </c:pt>
                <c:pt idx="11674">
                  <c:v>101</c:v>
                </c:pt>
                <c:pt idx="11675">
                  <c:v>102</c:v>
                </c:pt>
                <c:pt idx="11676">
                  <c:v>101</c:v>
                </c:pt>
                <c:pt idx="11677">
                  <c:v>101</c:v>
                </c:pt>
                <c:pt idx="11678">
                  <c:v>96.999999999999972</c:v>
                </c:pt>
                <c:pt idx="11679">
                  <c:v>98.999999999999972</c:v>
                </c:pt>
                <c:pt idx="11680">
                  <c:v>96.999999999999972</c:v>
                </c:pt>
                <c:pt idx="11681">
                  <c:v>95.000000000000014</c:v>
                </c:pt>
                <c:pt idx="11682">
                  <c:v>95.000000000000014</c:v>
                </c:pt>
                <c:pt idx="11683">
                  <c:v>94</c:v>
                </c:pt>
                <c:pt idx="11684">
                  <c:v>92.999999999999972</c:v>
                </c:pt>
                <c:pt idx="11685">
                  <c:v>89.999999999999986</c:v>
                </c:pt>
                <c:pt idx="11686">
                  <c:v>87.999999999999986</c:v>
                </c:pt>
                <c:pt idx="11687">
                  <c:v>85.000000000000014</c:v>
                </c:pt>
                <c:pt idx="11688">
                  <c:v>87.999999999999986</c:v>
                </c:pt>
                <c:pt idx="11689">
                  <c:v>92.000000000000043</c:v>
                </c:pt>
                <c:pt idx="11690">
                  <c:v>87.000000000000014</c:v>
                </c:pt>
                <c:pt idx="11691">
                  <c:v>87.000000000000014</c:v>
                </c:pt>
                <c:pt idx="11692">
                  <c:v>87.999999999999986</c:v>
                </c:pt>
                <c:pt idx="11694">
                  <c:v>90.000000000000028</c:v>
                </c:pt>
                <c:pt idx="11695">
                  <c:v>94.000000000000043</c:v>
                </c:pt>
                <c:pt idx="11696">
                  <c:v>89.999999999999986</c:v>
                </c:pt>
                <c:pt idx="11697">
                  <c:v>89.999999999999986</c:v>
                </c:pt>
                <c:pt idx="11700">
                  <c:v>89.000000000000014</c:v>
                </c:pt>
                <c:pt idx="11701">
                  <c:v>92.999999999999972</c:v>
                </c:pt>
                <c:pt idx="11702">
                  <c:v>86.000000000000028</c:v>
                </c:pt>
                <c:pt idx="11703">
                  <c:v>92.999999999999972</c:v>
                </c:pt>
                <c:pt idx="11704">
                  <c:v>92</c:v>
                </c:pt>
                <c:pt idx="11707">
                  <c:v>91.000000000000014</c:v>
                </c:pt>
                <c:pt idx="11708">
                  <c:v>89.000000000000014</c:v>
                </c:pt>
                <c:pt idx="11709">
                  <c:v>91.000000000000014</c:v>
                </c:pt>
                <c:pt idx="11710">
                  <c:v>83.999999999999986</c:v>
                </c:pt>
                <c:pt idx="11711">
                  <c:v>84.000000000000028</c:v>
                </c:pt>
                <c:pt idx="11714">
                  <c:v>85.000000000000014</c:v>
                </c:pt>
                <c:pt idx="11715">
                  <c:v>89.000000000000014</c:v>
                </c:pt>
                <c:pt idx="11716">
                  <c:v>88.000000000000028</c:v>
                </c:pt>
                <c:pt idx="11717">
                  <c:v>89.000000000000014</c:v>
                </c:pt>
                <c:pt idx="11718">
                  <c:v>89.999999999999986</c:v>
                </c:pt>
                <c:pt idx="11721">
                  <c:v>89.999999999999986</c:v>
                </c:pt>
                <c:pt idx="11722">
                  <c:v>89.000000000000014</c:v>
                </c:pt>
                <c:pt idx="11723">
                  <c:v>92</c:v>
                </c:pt>
                <c:pt idx="11724">
                  <c:v>87.999999999999986</c:v>
                </c:pt>
                <c:pt idx="11725">
                  <c:v>83.999999999999986</c:v>
                </c:pt>
                <c:pt idx="11728">
                  <c:v>85.999999999999986</c:v>
                </c:pt>
                <c:pt idx="11729">
                  <c:v>88.000000000000028</c:v>
                </c:pt>
                <c:pt idx="11730">
                  <c:v>87.000000000000014</c:v>
                </c:pt>
                <c:pt idx="11731">
                  <c:v>81.999999999999986</c:v>
                </c:pt>
                <c:pt idx="11732">
                  <c:v>79</c:v>
                </c:pt>
                <c:pt idx="11735">
                  <c:v>81</c:v>
                </c:pt>
                <c:pt idx="11736">
                  <c:v>79</c:v>
                </c:pt>
                <c:pt idx="11737">
                  <c:v>79</c:v>
                </c:pt>
                <c:pt idx="11738">
                  <c:v>80.000000000000028</c:v>
                </c:pt>
                <c:pt idx="11739">
                  <c:v>81.999999999999986</c:v>
                </c:pt>
                <c:pt idx="11742">
                  <c:v>83.999999999999986</c:v>
                </c:pt>
                <c:pt idx="11743">
                  <c:v>86.999999999999972</c:v>
                </c:pt>
                <c:pt idx="11744">
                  <c:v>85.999999999999986</c:v>
                </c:pt>
                <c:pt idx="11745">
                  <c:v>92.000000000000043</c:v>
                </c:pt>
                <c:pt idx="11746">
                  <c:v>90.000000000000028</c:v>
                </c:pt>
                <c:pt idx="11749">
                  <c:v>87.999999999999986</c:v>
                </c:pt>
                <c:pt idx="11753">
                  <c:v>88.999999999999972</c:v>
                </c:pt>
                <c:pt idx="11756">
                  <c:v>85.999999999999986</c:v>
                </c:pt>
                <c:pt idx="11759">
                  <c:v>84.000000000000028</c:v>
                </c:pt>
                <c:pt idx="11760">
                  <c:v>85.000000000000014</c:v>
                </c:pt>
                <c:pt idx="11764">
                  <c:v>78.000000000000028</c:v>
                </c:pt>
                <c:pt idx="11765">
                  <c:v>79</c:v>
                </c:pt>
                <c:pt idx="11766">
                  <c:v>84.000000000000028</c:v>
                </c:pt>
                <c:pt idx="11767">
                  <c:v>83</c:v>
                </c:pt>
                <c:pt idx="11770">
                  <c:v>91.000000000000014</c:v>
                </c:pt>
                <c:pt idx="11771">
                  <c:v>87.999999999999986</c:v>
                </c:pt>
                <c:pt idx="11772">
                  <c:v>86.000000000000028</c:v>
                </c:pt>
                <c:pt idx="11773">
                  <c:v>83.999999999999986</c:v>
                </c:pt>
                <c:pt idx="11774">
                  <c:v>79.999999999999986</c:v>
                </c:pt>
                <c:pt idx="11775">
                  <c:v>82.999999999999957</c:v>
                </c:pt>
                <c:pt idx="11776">
                  <c:v>94</c:v>
                </c:pt>
                <c:pt idx="11777">
                  <c:v>89.000000000000014</c:v>
                </c:pt>
                <c:pt idx="11778">
                  <c:v>90.999999999999972</c:v>
                </c:pt>
                <c:pt idx="11779">
                  <c:v>90.000000000000028</c:v>
                </c:pt>
                <c:pt idx="11780">
                  <c:v>89.999999999999986</c:v>
                </c:pt>
                <c:pt idx="11781">
                  <c:v>89.999999999999986</c:v>
                </c:pt>
                <c:pt idx="11782">
                  <c:v>89.999999999999986</c:v>
                </c:pt>
                <c:pt idx="11783">
                  <c:v>89.000000000000014</c:v>
                </c:pt>
                <c:pt idx="11784">
                  <c:v>90.999999999999972</c:v>
                </c:pt>
                <c:pt idx="11785">
                  <c:v>94.999999999999972</c:v>
                </c:pt>
                <c:pt idx="11786">
                  <c:v>89.000000000000014</c:v>
                </c:pt>
                <c:pt idx="11787">
                  <c:v>91.000000000000014</c:v>
                </c:pt>
                <c:pt idx="11788">
                  <c:v>89.000000000000014</c:v>
                </c:pt>
                <c:pt idx="11789">
                  <c:v>88.000000000000028</c:v>
                </c:pt>
                <c:pt idx="11790">
                  <c:v>91.000000000000014</c:v>
                </c:pt>
                <c:pt idx="11791">
                  <c:v>92</c:v>
                </c:pt>
                <c:pt idx="11792">
                  <c:v>88.999999999999972</c:v>
                </c:pt>
                <c:pt idx="11793">
                  <c:v>83.999999999999986</c:v>
                </c:pt>
                <c:pt idx="11794">
                  <c:v>87.999999999999986</c:v>
                </c:pt>
                <c:pt idx="11795">
                  <c:v>85.999999999999986</c:v>
                </c:pt>
                <c:pt idx="11796">
                  <c:v>83.999999999999986</c:v>
                </c:pt>
                <c:pt idx="11797">
                  <c:v>87.999999999999986</c:v>
                </c:pt>
                <c:pt idx="11798">
                  <c:v>87.000000000000014</c:v>
                </c:pt>
                <c:pt idx="11799">
                  <c:v>84.999999999999972</c:v>
                </c:pt>
                <c:pt idx="11800">
                  <c:v>87.999999999999986</c:v>
                </c:pt>
                <c:pt idx="11801">
                  <c:v>85.999999999999986</c:v>
                </c:pt>
                <c:pt idx="11802">
                  <c:v>84.999999999999972</c:v>
                </c:pt>
                <c:pt idx="11803">
                  <c:v>86.999999999999972</c:v>
                </c:pt>
                <c:pt idx="11804">
                  <c:v>87.999999999999986</c:v>
                </c:pt>
              </c:numCache>
            </c:numRef>
          </c:val>
          <c:smooth val="0"/>
          <c:extLst>
            <c:ext xmlns:c16="http://schemas.microsoft.com/office/drawing/2014/chart" uri="{C3380CC4-5D6E-409C-BE32-E72D297353CC}">
              <c16:uniqueId val="{00000008-C604-45DA-8BDB-7FEC45605F51}"/>
            </c:ext>
          </c:extLst>
        </c:ser>
        <c:dLbls>
          <c:showLegendKey val="0"/>
          <c:showVal val="0"/>
          <c:showCatName val="0"/>
          <c:showSerName val="0"/>
          <c:showPercent val="0"/>
          <c:showBubbleSize val="0"/>
        </c:dLbls>
        <c:smooth val="0"/>
        <c:axId val="2118791784"/>
        <c:axId val="2140495176"/>
      </c:lineChart>
      <c:dateAx>
        <c:axId val="2118791784"/>
        <c:scaling>
          <c:orientation val="minMax"/>
          <c:max val="45719"/>
          <c:min val="44203"/>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320"/>
          <c:min val="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0"/>
      </c:valAx>
    </c:plotArea>
    <c:legend>
      <c:legendPos val="b"/>
      <c:layout>
        <c:manualLayout>
          <c:xMode val="edge"/>
          <c:yMode val="edge"/>
          <c:x val="0.39807544645154652"/>
          <c:y val="0.95335355460340199"/>
          <c:w val="0.20646348618187432"/>
          <c:h val="4.664644539659815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9135924938516545E-2"/>
          <c:y val="6.7477882517963508E-2"/>
          <c:w val="0.92018166036332072"/>
          <c:h val="0.66155422284993348"/>
        </c:manualLayout>
      </c:layout>
      <c:lineChart>
        <c:grouping val="standard"/>
        <c:varyColors val="0"/>
        <c:ser>
          <c:idx val="0"/>
          <c:order val="0"/>
          <c:tx>
            <c:strRef>
              <c:f>Sheet1!$B$1</c:f>
              <c:strCache>
                <c:ptCount val="1"/>
                <c:pt idx="0">
                  <c:v>US High Yield Index Option-Adjusted Spread</c:v>
                </c:pt>
              </c:strCache>
            </c:strRef>
          </c:tx>
          <c:spPr>
            <a:ln w="19050" cap="rnd">
              <a:solidFill>
                <a:schemeClr val="accent1"/>
              </a:solidFill>
              <a:round/>
            </a:ln>
            <a:effectLst/>
          </c:spPr>
          <c:marker>
            <c:symbol val="none"/>
          </c:marker>
          <c:cat>
            <c:numRef>
              <c:f>Sheet1!$A$2:$A$7001</c:f>
              <c:numCache>
                <c:formatCode>m/d/yyyy</c:formatCode>
                <c:ptCount val="7000"/>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pt idx="6472">
                  <c:v>45478</c:v>
                </c:pt>
                <c:pt idx="6473">
                  <c:v>45481</c:v>
                </c:pt>
                <c:pt idx="6474">
                  <c:v>45482</c:v>
                </c:pt>
                <c:pt idx="6475">
                  <c:v>45483</c:v>
                </c:pt>
                <c:pt idx="6476">
                  <c:v>45484</c:v>
                </c:pt>
                <c:pt idx="6477">
                  <c:v>45485</c:v>
                </c:pt>
                <c:pt idx="6478">
                  <c:v>45488</c:v>
                </c:pt>
                <c:pt idx="6479">
                  <c:v>45489</c:v>
                </c:pt>
                <c:pt idx="6480">
                  <c:v>45490</c:v>
                </c:pt>
                <c:pt idx="6481">
                  <c:v>45491</c:v>
                </c:pt>
                <c:pt idx="6482">
                  <c:v>45492</c:v>
                </c:pt>
                <c:pt idx="6483">
                  <c:v>45495</c:v>
                </c:pt>
                <c:pt idx="6484">
                  <c:v>45496</c:v>
                </c:pt>
                <c:pt idx="6485">
                  <c:v>45497</c:v>
                </c:pt>
                <c:pt idx="6486">
                  <c:v>45498</c:v>
                </c:pt>
                <c:pt idx="6487">
                  <c:v>45499</c:v>
                </c:pt>
                <c:pt idx="6488">
                  <c:v>45502</c:v>
                </c:pt>
                <c:pt idx="6489">
                  <c:v>45503</c:v>
                </c:pt>
                <c:pt idx="6490">
                  <c:v>45504</c:v>
                </c:pt>
                <c:pt idx="6491">
                  <c:v>45505</c:v>
                </c:pt>
                <c:pt idx="6492">
                  <c:v>45506</c:v>
                </c:pt>
                <c:pt idx="6493">
                  <c:v>45509</c:v>
                </c:pt>
                <c:pt idx="6494">
                  <c:v>45510</c:v>
                </c:pt>
                <c:pt idx="6495">
                  <c:v>45511</c:v>
                </c:pt>
                <c:pt idx="6496">
                  <c:v>45512</c:v>
                </c:pt>
                <c:pt idx="6497">
                  <c:v>45513</c:v>
                </c:pt>
                <c:pt idx="6498">
                  <c:v>45516</c:v>
                </c:pt>
                <c:pt idx="6499">
                  <c:v>45517</c:v>
                </c:pt>
                <c:pt idx="6500">
                  <c:v>45518</c:v>
                </c:pt>
                <c:pt idx="6501">
                  <c:v>45519</c:v>
                </c:pt>
                <c:pt idx="6502">
                  <c:v>45520</c:v>
                </c:pt>
                <c:pt idx="6503">
                  <c:v>45523</c:v>
                </c:pt>
                <c:pt idx="6504">
                  <c:v>45524</c:v>
                </c:pt>
                <c:pt idx="6505">
                  <c:v>45525</c:v>
                </c:pt>
                <c:pt idx="6506">
                  <c:v>45526</c:v>
                </c:pt>
                <c:pt idx="6507">
                  <c:v>45527</c:v>
                </c:pt>
                <c:pt idx="6508">
                  <c:v>45530</c:v>
                </c:pt>
                <c:pt idx="6509">
                  <c:v>45531</c:v>
                </c:pt>
                <c:pt idx="6510">
                  <c:v>45532</c:v>
                </c:pt>
                <c:pt idx="6511">
                  <c:v>45533</c:v>
                </c:pt>
                <c:pt idx="6512">
                  <c:v>45534</c:v>
                </c:pt>
                <c:pt idx="6513">
                  <c:v>45535</c:v>
                </c:pt>
                <c:pt idx="6514">
                  <c:v>45537</c:v>
                </c:pt>
                <c:pt idx="6515">
                  <c:v>45538</c:v>
                </c:pt>
                <c:pt idx="6516">
                  <c:v>45539</c:v>
                </c:pt>
                <c:pt idx="6517">
                  <c:v>45540</c:v>
                </c:pt>
                <c:pt idx="6518">
                  <c:v>45541</c:v>
                </c:pt>
                <c:pt idx="6519">
                  <c:v>45544</c:v>
                </c:pt>
                <c:pt idx="6520">
                  <c:v>45545</c:v>
                </c:pt>
                <c:pt idx="6521">
                  <c:v>45546</c:v>
                </c:pt>
                <c:pt idx="6522">
                  <c:v>45547</c:v>
                </c:pt>
                <c:pt idx="6523">
                  <c:v>45548</c:v>
                </c:pt>
                <c:pt idx="6524">
                  <c:v>45551</c:v>
                </c:pt>
                <c:pt idx="6525">
                  <c:v>45552</c:v>
                </c:pt>
                <c:pt idx="6526">
                  <c:v>45553</c:v>
                </c:pt>
                <c:pt idx="6527">
                  <c:v>45554</c:v>
                </c:pt>
                <c:pt idx="6528">
                  <c:v>45555</c:v>
                </c:pt>
                <c:pt idx="6529">
                  <c:v>45558</c:v>
                </c:pt>
                <c:pt idx="6530">
                  <c:v>45559</c:v>
                </c:pt>
                <c:pt idx="6531">
                  <c:v>45560</c:v>
                </c:pt>
                <c:pt idx="6532">
                  <c:v>45561</c:v>
                </c:pt>
                <c:pt idx="6533">
                  <c:v>45562</c:v>
                </c:pt>
                <c:pt idx="6534">
                  <c:v>45565</c:v>
                </c:pt>
                <c:pt idx="6535">
                  <c:v>45566</c:v>
                </c:pt>
                <c:pt idx="6536">
                  <c:v>45567</c:v>
                </c:pt>
                <c:pt idx="6537">
                  <c:v>45568</c:v>
                </c:pt>
                <c:pt idx="6538">
                  <c:v>45569</c:v>
                </c:pt>
                <c:pt idx="6539">
                  <c:v>45572</c:v>
                </c:pt>
                <c:pt idx="6540">
                  <c:v>45573</c:v>
                </c:pt>
                <c:pt idx="6541">
                  <c:v>45574</c:v>
                </c:pt>
                <c:pt idx="6542">
                  <c:v>45575</c:v>
                </c:pt>
                <c:pt idx="6543">
                  <c:v>45576</c:v>
                </c:pt>
                <c:pt idx="6544">
                  <c:v>45579</c:v>
                </c:pt>
                <c:pt idx="6545">
                  <c:v>45580</c:v>
                </c:pt>
                <c:pt idx="6546">
                  <c:v>45581</c:v>
                </c:pt>
                <c:pt idx="6547">
                  <c:v>45582</c:v>
                </c:pt>
                <c:pt idx="6548">
                  <c:v>45583</c:v>
                </c:pt>
                <c:pt idx="6549">
                  <c:v>45586</c:v>
                </c:pt>
                <c:pt idx="6550">
                  <c:v>45587</c:v>
                </c:pt>
                <c:pt idx="6551">
                  <c:v>45588</c:v>
                </c:pt>
                <c:pt idx="6552">
                  <c:v>45589</c:v>
                </c:pt>
                <c:pt idx="6553">
                  <c:v>45590</c:v>
                </c:pt>
                <c:pt idx="6554">
                  <c:v>45593</c:v>
                </c:pt>
                <c:pt idx="6555">
                  <c:v>45594</c:v>
                </c:pt>
                <c:pt idx="6556">
                  <c:v>45595</c:v>
                </c:pt>
                <c:pt idx="6557">
                  <c:v>45596</c:v>
                </c:pt>
                <c:pt idx="6558">
                  <c:v>45597</c:v>
                </c:pt>
                <c:pt idx="6559">
                  <c:v>45600</c:v>
                </c:pt>
                <c:pt idx="6560">
                  <c:v>45601</c:v>
                </c:pt>
                <c:pt idx="6561">
                  <c:v>45602</c:v>
                </c:pt>
                <c:pt idx="6562">
                  <c:v>45603</c:v>
                </c:pt>
                <c:pt idx="6563">
                  <c:v>45604</c:v>
                </c:pt>
                <c:pt idx="6564">
                  <c:v>45607</c:v>
                </c:pt>
                <c:pt idx="6565">
                  <c:v>45608</c:v>
                </c:pt>
                <c:pt idx="6566">
                  <c:v>45609</c:v>
                </c:pt>
                <c:pt idx="6567">
                  <c:v>45610</c:v>
                </c:pt>
                <c:pt idx="6568">
                  <c:v>45611</c:v>
                </c:pt>
                <c:pt idx="6569">
                  <c:v>45614</c:v>
                </c:pt>
                <c:pt idx="6570">
                  <c:v>45615</c:v>
                </c:pt>
                <c:pt idx="6571">
                  <c:v>45616</c:v>
                </c:pt>
                <c:pt idx="6572">
                  <c:v>45617</c:v>
                </c:pt>
                <c:pt idx="6573">
                  <c:v>45618</c:v>
                </c:pt>
                <c:pt idx="6574">
                  <c:v>45621</c:v>
                </c:pt>
                <c:pt idx="6575">
                  <c:v>45622</c:v>
                </c:pt>
                <c:pt idx="6576">
                  <c:v>45623</c:v>
                </c:pt>
                <c:pt idx="6577">
                  <c:v>45624</c:v>
                </c:pt>
                <c:pt idx="6578">
                  <c:v>45625</c:v>
                </c:pt>
                <c:pt idx="6579">
                  <c:v>45626</c:v>
                </c:pt>
                <c:pt idx="6580">
                  <c:v>45628</c:v>
                </c:pt>
                <c:pt idx="6581">
                  <c:v>45629</c:v>
                </c:pt>
                <c:pt idx="6582">
                  <c:v>45630</c:v>
                </c:pt>
                <c:pt idx="6583">
                  <c:v>45631</c:v>
                </c:pt>
                <c:pt idx="6584">
                  <c:v>45632</c:v>
                </c:pt>
                <c:pt idx="6585">
                  <c:v>45635</c:v>
                </c:pt>
                <c:pt idx="6586">
                  <c:v>45636</c:v>
                </c:pt>
                <c:pt idx="6587">
                  <c:v>45637</c:v>
                </c:pt>
                <c:pt idx="6588">
                  <c:v>45638</c:v>
                </c:pt>
                <c:pt idx="6589">
                  <c:v>45639</c:v>
                </c:pt>
                <c:pt idx="6590">
                  <c:v>45642</c:v>
                </c:pt>
                <c:pt idx="6591">
                  <c:v>45643</c:v>
                </c:pt>
                <c:pt idx="6592">
                  <c:v>45644</c:v>
                </c:pt>
                <c:pt idx="6593">
                  <c:v>45645</c:v>
                </c:pt>
                <c:pt idx="6594">
                  <c:v>45646</c:v>
                </c:pt>
                <c:pt idx="6595">
                  <c:v>45649</c:v>
                </c:pt>
                <c:pt idx="6596">
                  <c:v>45650</c:v>
                </c:pt>
                <c:pt idx="6597">
                  <c:v>45652</c:v>
                </c:pt>
                <c:pt idx="6598">
                  <c:v>45653</c:v>
                </c:pt>
                <c:pt idx="6599">
                  <c:v>45656</c:v>
                </c:pt>
                <c:pt idx="6600">
                  <c:v>45657</c:v>
                </c:pt>
                <c:pt idx="6601">
                  <c:v>45659</c:v>
                </c:pt>
                <c:pt idx="6602">
                  <c:v>45660</c:v>
                </c:pt>
                <c:pt idx="6603">
                  <c:v>45663</c:v>
                </c:pt>
                <c:pt idx="6604">
                  <c:v>45664</c:v>
                </c:pt>
                <c:pt idx="6605">
                  <c:v>45665</c:v>
                </c:pt>
                <c:pt idx="6606">
                  <c:v>45666</c:v>
                </c:pt>
                <c:pt idx="6607">
                  <c:v>45667</c:v>
                </c:pt>
                <c:pt idx="6608">
                  <c:v>45670</c:v>
                </c:pt>
                <c:pt idx="6609">
                  <c:v>45671</c:v>
                </c:pt>
                <c:pt idx="6610">
                  <c:v>45672</c:v>
                </c:pt>
                <c:pt idx="6611">
                  <c:v>45673</c:v>
                </c:pt>
                <c:pt idx="6612">
                  <c:v>45674</c:v>
                </c:pt>
                <c:pt idx="6613">
                  <c:v>45677</c:v>
                </c:pt>
                <c:pt idx="6614">
                  <c:v>45678</c:v>
                </c:pt>
                <c:pt idx="6615">
                  <c:v>45679</c:v>
                </c:pt>
                <c:pt idx="6616">
                  <c:v>45680</c:v>
                </c:pt>
                <c:pt idx="6617">
                  <c:v>45681</c:v>
                </c:pt>
                <c:pt idx="6618">
                  <c:v>45684</c:v>
                </c:pt>
                <c:pt idx="6619">
                  <c:v>45685</c:v>
                </c:pt>
                <c:pt idx="6620">
                  <c:v>45686</c:v>
                </c:pt>
                <c:pt idx="6621">
                  <c:v>45687</c:v>
                </c:pt>
                <c:pt idx="6622">
                  <c:v>45688</c:v>
                </c:pt>
                <c:pt idx="6623">
                  <c:v>45691</c:v>
                </c:pt>
                <c:pt idx="6624">
                  <c:v>45692</c:v>
                </c:pt>
                <c:pt idx="6625">
                  <c:v>45693</c:v>
                </c:pt>
                <c:pt idx="6626">
                  <c:v>45694</c:v>
                </c:pt>
                <c:pt idx="6627">
                  <c:v>45695</c:v>
                </c:pt>
                <c:pt idx="6628">
                  <c:v>45698</c:v>
                </c:pt>
                <c:pt idx="6629">
                  <c:v>45699</c:v>
                </c:pt>
                <c:pt idx="6630">
                  <c:v>45700</c:v>
                </c:pt>
                <c:pt idx="6631">
                  <c:v>45701</c:v>
                </c:pt>
                <c:pt idx="6632">
                  <c:v>45702</c:v>
                </c:pt>
                <c:pt idx="6633">
                  <c:v>45705</c:v>
                </c:pt>
                <c:pt idx="6634">
                  <c:v>45706</c:v>
                </c:pt>
                <c:pt idx="6635">
                  <c:v>45707</c:v>
                </c:pt>
                <c:pt idx="6636">
                  <c:v>45708</c:v>
                </c:pt>
                <c:pt idx="6637">
                  <c:v>45709</c:v>
                </c:pt>
                <c:pt idx="6638">
                  <c:v>45712</c:v>
                </c:pt>
                <c:pt idx="6639">
                  <c:v>45713</c:v>
                </c:pt>
                <c:pt idx="6640">
                  <c:v>45714</c:v>
                </c:pt>
                <c:pt idx="6641">
                  <c:v>45715</c:v>
                </c:pt>
                <c:pt idx="6642">
                  <c:v>45716</c:v>
                </c:pt>
                <c:pt idx="6643">
                  <c:v>45719</c:v>
                </c:pt>
                <c:pt idx="6644">
                  <c:v>45720</c:v>
                </c:pt>
              </c:numCache>
            </c:numRef>
          </c:cat>
          <c:val>
            <c:numRef>
              <c:f>Sheet1!$B$2:$B$6648</c:f>
              <c:numCache>
                <c:formatCode>General</c:formatCode>
                <c:ptCount val="6647"/>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pt idx="6081">
                  <c:v>458</c:v>
                </c:pt>
                <c:pt idx="6082">
                  <c:v>447</c:v>
                </c:pt>
                <c:pt idx="6083">
                  <c:v>437</c:v>
                </c:pt>
                <c:pt idx="6084">
                  <c:v>433</c:v>
                </c:pt>
                <c:pt idx="6085">
                  <c:v>430</c:v>
                </c:pt>
                <c:pt idx="6086">
                  <c:v>429</c:v>
                </c:pt>
                <c:pt idx="6087">
                  <c:v>421</c:v>
                </c:pt>
                <c:pt idx="6088">
                  <c:v>419.00000000000006</c:v>
                </c:pt>
                <c:pt idx="6089">
                  <c:v>419.00000000000006</c:v>
                </c:pt>
                <c:pt idx="6090">
                  <c:v>425</c:v>
                </c:pt>
                <c:pt idx="6091">
                  <c:v>438.99999999999994</c:v>
                </c:pt>
                <c:pt idx="6092">
                  <c:v>434.99999999999994</c:v>
                </c:pt>
                <c:pt idx="6093">
                  <c:v>426.99999999999994</c:v>
                </c:pt>
                <c:pt idx="6094">
                  <c:v>433</c:v>
                </c:pt>
                <c:pt idx="6095">
                  <c:v>434.99999999999994</c:v>
                </c:pt>
                <c:pt idx="6096">
                  <c:v>424</c:v>
                </c:pt>
                <c:pt idx="6097">
                  <c:v>423.00000000000006</c:v>
                </c:pt>
                <c:pt idx="6098">
                  <c:v>426</c:v>
                </c:pt>
                <c:pt idx="6099">
                  <c:v>430</c:v>
                </c:pt>
                <c:pt idx="6100">
                  <c:v>430.99999999999994</c:v>
                </c:pt>
                <c:pt idx="6101">
                  <c:v>394</c:v>
                </c:pt>
                <c:pt idx="6102">
                  <c:v>395</c:v>
                </c:pt>
                <c:pt idx="6103">
                  <c:v>399</c:v>
                </c:pt>
                <c:pt idx="6104">
                  <c:v>399</c:v>
                </c:pt>
                <c:pt idx="6105">
                  <c:v>407</c:v>
                </c:pt>
                <c:pt idx="6106">
                  <c:v>405</c:v>
                </c:pt>
                <c:pt idx="6107">
                  <c:v>424</c:v>
                </c:pt>
                <c:pt idx="6108">
                  <c:v>423.00000000000006</c:v>
                </c:pt>
                <c:pt idx="6109">
                  <c:v>415.00000000000006</c:v>
                </c:pt>
                <c:pt idx="6110">
                  <c:v>418</c:v>
                </c:pt>
                <c:pt idx="6111">
                  <c:v>424</c:v>
                </c:pt>
                <c:pt idx="6112">
                  <c:v>438</c:v>
                </c:pt>
                <c:pt idx="6113">
                  <c:v>438</c:v>
                </c:pt>
                <c:pt idx="6114">
                  <c:v>449</c:v>
                </c:pt>
                <c:pt idx="6115">
                  <c:v>441</c:v>
                </c:pt>
                <c:pt idx="6116">
                  <c:v>430</c:v>
                </c:pt>
                <c:pt idx="6117">
                  <c:v>428</c:v>
                </c:pt>
                <c:pt idx="6118">
                  <c:v>421</c:v>
                </c:pt>
                <c:pt idx="6119">
                  <c:v>422</c:v>
                </c:pt>
                <c:pt idx="6120">
                  <c:v>417</c:v>
                </c:pt>
                <c:pt idx="6121">
                  <c:v>418</c:v>
                </c:pt>
                <c:pt idx="6122">
                  <c:v>405</c:v>
                </c:pt>
                <c:pt idx="6123">
                  <c:v>397</c:v>
                </c:pt>
                <c:pt idx="6124">
                  <c:v>398</c:v>
                </c:pt>
                <c:pt idx="6125">
                  <c:v>409</c:v>
                </c:pt>
                <c:pt idx="6126">
                  <c:v>426.99999999999994</c:v>
                </c:pt>
                <c:pt idx="6127">
                  <c:v>461.00000000000006</c:v>
                </c:pt>
                <c:pt idx="6128">
                  <c:v>503</c:v>
                </c:pt>
                <c:pt idx="6129">
                  <c:v>474</c:v>
                </c:pt>
                <c:pt idx="6130">
                  <c:v>520</c:v>
                </c:pt>
                <c:pt idx="6131">
                  <c:v>493</c:v>
                </c:pt>
                <c:pt idx="6132">
                  <c:v>517</c:v>
                </c:pt>
                <c:pt idx="6133">
                  <c:v>515</c:v>
                </c:pt>
                <c:pt idx="6134">
                  <c:v>484.99999999999994</c:v>
                </c:pt>
                <c:pt idx="6135">
                  <c:v>500</c:v>
                </c:pt>
                <c:pt idx="6136">
                  <c:v>509.99999999999994</c:v>
                </c:pt>
                <c:pt idx="6137">
                  <c:v>522</c:v>
                </c:pt>
                <c:pt idx="6138">
                  <c:v>503</c:v>
                </c:pt>
                <c:pt idx="6139">
                  <c:v>501</c:v>
                </c:pt>
                <c:pt idx="6140">
                  <c:v>483</c:v>
                </c:pt>
                <c:pt idx="6141">
                  <c:v>474</c:v>
                </c:pt>
                <c:pt idx="6142">
                  <c:v>458</c:v>
                </c:pt>
                <c:pt idx="6143">
                  <c:v>458</c:v>
                </c:pt>
                <c:pt idx="6144">
                  <c:v>473.00000000000006</c:v>
                </c:pt>
                <c:pt idx="6145">
                  <c:v>484</c:v>
                </c:pt>
                <c:pt idx="6146">
                  <c:v>484</c:v>
                </c:pt>
                <c:pt idx="6147">
                  <c:v>470</c:v>
                </c:pt>
                <c:pt idx="6148">
                  <c:v>463</c:v>
                </c:pt>
                <c:pt idx="6149">
                  <c:v>462</c:v>
                </c:pt>
                <c:pt idx="6150">
                  <c:v>449</c:v>
                </c:pt>
                <c:pt idx="6151">
                  <c:v>443</c:v>
                </c:pt>
                <c:pt idx="6152">
                  <c:v>441</c:v>
                </c:pt>
                <c:pt idx="6153">
                  <c:v>437</c:v>
                </c:pt>
                <c:pt idx="6154">
                  <c:v>441</c:v>
                </c:pt>
                <c:pt idx="6155">
                  <c:v>454</c:v>
                </c:pt>
                <c:pt idx="6156">
                  <c:v>446</c:v>
                </c:pt>
                <c:pt idx="6157">
                  <c:v>448</c:v>
                </c:pt>
                <c:pt idx="6158">
                  <c:v>464</c:v>
                </c:pt>
                <c:pt idx="6159">
                  <c:v>463</c:v>
                </c:pt>
                <c:pt idx="6160">
                  <c:v>448</c:v>
                </c:pt>
                <c:pt idx="6161">
                  <c:v>450</c:v>
                </c:pt>
                <c:pt idx="6162">
                  <c:v>453</c:v>
                </c:pt>
                <c:pt idx="6163">
                  <c:v>445</c:v>
                </c:pt>
                <c:pt idx="6164">
                  <c:v>470</c:v>
                </c:pt>
                <c:pt idx="6165">
                  <c:v>479</c:v>
                </c:pt>
                <c:pt idx="6166">
                  <c:v>495</c:v>
                </c:pt>
                <c:pt idx="6167">
                  <c:v>477</c:v>
                </c:pt>
                <c:pt idx="6168">
                  <c:v>472</c:v>
                </c:pt>
                <c:pt idx="6169">
                  <c:v>474</c:v>
                </c:pt>
                <c:pt idx="6170">
                  <c:v>478</c:v>
                </c:pt>
                <c:pt idx="6171">
                  <c:v>481</c:v>
                </c:pt>
                <c:pt idx="6172">
                  <c:v>476</c:v>
                </c:pt>
                <c:pt idx="6173">
                  <c:v>477</c:v>
                </c:pt>
                <c:pt idx="6174">
                  <c:v>479</c:v>
                </c:pt>
                <c:pt idx="6175">
                  <c:v>475</c:v>
                </c:pt>
                <c:pt idx="6176">
                  <c:v>469</c:v>
                </c:pt>
                <c:pt idx="6177">
                  <c:v>462</c:v>
                </c:pt>
                <c:pt idx="6178">
                  <c:v>454</c:v>
                </c:pt>
                <c:pt idx="6179">
                  <c:v>460</c:v>
                </c:pt>
                <c:pt idx="6180">
                  <c:v>468</c:v>
                </c:pt>
                <c:pt idx="6181">
                  <c:v>458</c:v>
                </c:pt>
                <c:pt idx="6182">
                  <c:v>453</c:v>
                </c:pt>
                <c:pt idx="6183">
                  <c:v>454</c:v>
                </c:pt>
                <c:pt idx="6184">
                  <c:v>458</c:v>
                </c:pt>
                <c:pt idx="6185">
                  <c:v>469</c:v>
                </c:pt>
                <c:pt idx="6186">
                  <c:v>465</c:v>
                </c:pt>
                <c:pt idx="6187">
                  <c:v>437</c:v>
                </c:pt>
                <c:pt idx="6188">
                  <c:v>439</c:v>
                </c:pt>
                <c:pt idx="6189">
                  <c:v>439</c:v>
                </c:pt>
                <c:pt idx="6190">
                  <c:v>433</c:v>
                </c:pt>
                <c:pt idx="6191">
                  <c:v>439</c:v>
                </c:pt>
                <c:pt idx="6192">
                  <c:v>429</c:v>
                </c:pt>
                <c:pt idx="6193">
                  <c:v>434</c:v>
                </c:pt>
                <c:pt idx="6194">
                  <c:v>418</c:v>
                </c:pt>
                <c:pt idx="6195">
                  <c:v>418</c:v>
                </c:pt>
                <c:pt idx="6196">
                  <c:v>421</c:v>
                </c:pt>
                <c:pt idx="6197">
                  <c:v>415</c:v>
                </c:pt>
                <c:pt idx="6198">
                  <c:v>415</c:v>
                </c:pt>
                <c:pt idx="6199">
                  <c:v>422</c:v>
                </c:pt>
                <c:pt idx="6200">
                  <c:v>432</c:v>
                </c:pt>
                <c:pt idx="6201">
                  <c:v>430</c:v>
                </c:pt>
                <c:pt idx="6202">
                  <c:v>440</c:v>
                </c:pt>
                <c:pt idx="6203">
                  <c:v>445</c:v>
                </c:pt>
                <c:pt idx="6204">
                  <c:v>430</c:v>
                </c:pt>
                <c:pt idx="6205">
                  <c:v>427</c:v>
                </c:pt>
                <c:pt idx="6206">
                  <c:v>414</c:v>
                </c:pt>
                <c:pt idx="6207">
                  <c:v>405</c:v>
                </c:pt>
                <c:pt idx="6208">
                  <c:v>399</c:v>
                </c:pt>
                <c:pt idx="6209">
                  <c:v>399</c:v>
                </c:pt>
                <c:pt idx="6210">
                  <c:v>401</c:v>
                </c:pt>
                <c:pt idx="6211">
                  <c:v>410</c:v>
                </c:pt>
                <c:pt idx="6212">
                  <c:v>408</c:v>
                </c:pt>
                <c:pt idx="6213">
                  <c:v>413</c:v>
                </c:pt>
                <c:pt idx="6214">
                  <c:v>405</c:v>
                </c:pt>
                <c:pt idx="6215">
                  <c:v>395</c:v>
                </c:pt>
                <c:pt idx="6216">
                  <c:v>397</c:v>
                </c:pt>
                <c:pt idx="6217">
                  <c:v>390</c:v>
                </c:pt>
                <c:pt idx="6218">
                  <c:v>397</c:v>
                </c:pt>
                <c:pt idx="6219">
                  <c:v>390</c:v>
                </c:pt>
                <c:pt idx="6220">
                  <c:v>389</c:v>
                </c:pt>
                <c:pt idx="6221">
                  <c:v>390</c:v>
                </c:pt>
                <c:pt idx="6222">
                  <c:v>389</c:v>
                </c:pt>
                <c:pt idx="6223">
                  <c:v>382</c:v>
                </c:pt>
                <c:pt idx="6224">
                  <c:v>384</c:v>
                </c:pt>
                <c:pt idx="6225">
                  <c:v>391</c:v>
                </c:pt>
                <c:pt idx="6226">
                  <c:v>378</c:v>
                </c:pt>
                <c:pt idx="6227">
                  <c:v>382</c:v>
                </c:pt>
                <c:pt idx="6228">
                  <c:v>379</c:v>
                </c:pt>
                <c:pt idx="6229">
                  <c:v>382</c:v>
                </c:pt>
                <c:pt idx="6230">
                  <c:v>396</c:v>
                </c:pt>
                <c:pt idx="6231">
                  <c:v>398</c:v>
                </c:pt>
                <c:pt idx="6232">
                  <c:v>401</c:v>
                </c:pt>
                <c:pt idx="6233">
                  <c:v>397</c:v>
                </c:pt>
                <c:pt idx="6234">
                  <c:v>400</c:v>
                </c:pt>
                <c:pt idx="6235">
                  <c:v>394</c:v>
                </c:pt>
                <c:pt idx="6236">
                  <c:v>383</c:v>
                </c:pt>
                <c:pt idx="6237">
                  <c:v>383</c:v>
                </c:pt>
                <c:pt idx="6238">
                  <c:v>379</c:v>
                </c:pt>
                <c:pt idx="6239">
                  <c:v>385</c:v>
                </c:pt>
                <c:pt idx="6240">
                  <c:v>381</c:v>
                </c:pt>
                <c:pt idx="6241">
                  <c:v>395</c:v>
                </c:pt>
                <c:pt idx="6242">
                  <c:v>402</c:v>
                </c:pt>
                <c:pt idx="6243">
                  <c:v>397</c:v>
                </c:pt>
                <c:pt idx="6244">
                  <c:v>393</c:v>
                </c:pt>
                <c:pt idx="6245">
                  <c:v>392</c:v>
                </c:pt>
                <c:pt idx="6246">
                  <c:v>391</c:v>
                </c:pt>
                <c:pt idx="6247">
                  <c:v>390</c:v>
                </c:pt>
                <c:pt idx="6248">
                  <c:v>386</c:v>
                </c:pt>
                <c:pt idx="6249">
                  <c:v>387</c:v>
                </c:pt>
                <c:pt idx="6250">
                  <c:v>380</c:v>
                </c:pt>
                <c:pt idx="6251">
                  <c:v>385</c:v>
                </c:pt>
                <c:pt idx="6252">
                  <c:v>381</c:v>
                </c:pt>
                <c:pt idx="6253">
                  <c:v>381</c:v>
                </c:pt>
                <c:pt idx="6254">
                  <c:v>383</c:v>
                </c:pt>
                <c:pt idx="6255">
                  <c:v>386</c:v>
                </c:pt>
                <c:pt idx="6256">
                  <c:v>390</c:v>
                </c:pt>
                <c:pt idx="6257">
                  <c:v>385</c:v>
                </c:pt>
                <c:pt idx="6258">
                  <c:v>382</c:v>
                </c:pt>
                <c:pt idx="6259">
                  <c:v>384</c:v>
                </c:pt>
                <c:pt idx="6260">
                  <c:v>385</c:v>
                </c:pt>
                <c:pt idx="6261">
                  <c:v>378</c:v>
                </c:pt>
                <c:pt idx="6262">
                  <c:v>379</c:v>
                </c:pt>
                <c:pt idx="6263">
                  <c:v>382</c:v>
                </c:pt>
                <c:pt idx="6264">
                  <c:v>382</c:v>
                </c:pt>
                <c:pt idx="6265">
                  <c:v>377</c:v>
                </c:pt>
                <c:pt idx="6266">
                  <c:v>389</c:v>
                </c:pt>
                <c:pt idx="6267">
                  <c:v>393</c:v>
                </c:pt>
                <c:pt idx="6268">
                  <c:v>397</c:v>
                </c:pt>
                <c:pt idx="6269">
                  <c:v>404</c:v>
                </c:pt>
                <c:pt idx="6270">
                  <c:v>403</c:v>
                </c:pt>
                <c:pt idx="6271">
                  <c:v>409</c:v>
                </c:pt>
                <c:pt idx="6272">
                  <c:v>403</c:v>
                </c:pt>
                <c:pt idx="6273">
                  <c:v>403</c:v>
                </c:pt>
                <c:pt idx="6274">
                  <c:v>411</c:v>
                </c:pt>
                <c:pt idx="6275">
                  <c:v>426</c:v>
                </c:pt>
                <c:pt idx="6276">
                  <c:v>437</c:v>
                </c:pt>
                <c:pt idx="6277">
                  <c:v>438</c:v>
                </c:pt>
                <c:pt idx="6278">
                  <c:v>433</c:v>
                </c:pt>
                <c:pt idx="6279">
                  <c:v>434</c:v>
                </c:pt>
                <c:pt idx="6280">
                  <c:v>426</c:v>
                </c:pt>
                <c:pt idx="6281">
                  <c:v>425</c:v>
                </c:pt>
                <c:pt idx="6282">
                  <c:v>425</c:v>
                </c:pt>
                <c:pt idx="6283">
                  <c:v>430</c:v>
                </c:pt>
                <c:pt idx="6284">
                  <c:v>427</c:v>
                </c:pt>
                <c:pt idx="6285">
                  <c:v>425</c:v>
                </c:pt>
                <c:pt idx="6286">
                  <c:v>432</c:v>
                </c:pt>
                <c:pt idx="6287">
                  <c:v>437</c:v>
                </c:pt>
                <c:pt idx="6288">
                  <c:v>452</c:v>
                </c:pt>
                <c:pt idx="6289">
                  <c:v>451</c:v>
                </c:pt>
                <c:pt idx="6290">
                  <c:v>441</c:v>
                </c:pt>
                <c:pt idx="6291">
                  <c:v>437</c:v>
                </c:pt>
                <c:pt idx="6292">
                  <c:v>450</c:v>
                </c:pt>
                <c:pt idx="6293">
                  <c:v>453</c:v>
                </c:pt>
                <c:pt idx="6294">
                  <c:v>450</c:v>
                </c:pt>
                <c:pt idx="6295">
                  <c:v>442</c:v>
                </c:pt>
                <c:pt idx="6296">
                  <c:v>447</c:v>
                </c:pt>
                <c:pt idx="6297">
                  <c:v>415</c:v>
                </c:pt>
                <c:pt idx="6298">
                  <c:v>404</c:v>
                </c:pt>
                <c:pt idx="6299">
                  <c:v>400</c:v>
                </c:pt>
                <c:pt idx="6300">
                  <c:v>408</c:v>
                </c:pt>
                <c:pt idx="6301">
                  <c:v>404</c:v>
                </c:pt>
                <c:pt idx="6302">
                  <c:v>404</c:v>
                </c:pt>
                <c:pt idx="6303">
                  <c:v>403</c:v>
                </c:pt>
                <c:pt idx="6304">
                  <c:v>403</c:v>
                </c:pt>
                <c:pt idx="6305">
                  <c:v>392</c:v>
                </c:pt>
                <c:pt idx="6306">
                  <c:v>389</c:v>
                </c:pt>
                <c:pt idx="6307">
                  <c:v>402</c:v>
                </c:pt>
                <c:pt idx="6308">
                  <c:v>399</c:v>
                </c:pt>
                <c:pt idx="6309">
                  <c:v>392</c:v>
                </c:pt>
                <c:pt idx="6310">
                  <c:v>395</c:v>
                </c:pt>
                <c:pt idx="6311">
                  <c:v>390</c:v>
                </c:pt>
                <c:pt idx="6312">
                  <c:v>390</c:v>
                </c:pt>
                <c:pt idx="6313">
                  <c:v>385</c:v>
                </c:pt>
                <c:pt idx="6314">
                  <c:v>389</c:v>
                </c:pt>
                <c:pt idx="6315">
                  <c:v>390</c:v>
                </c:pt>
                <c:pt idx="6316">
                  <c:v>380</c:v>
                </c:pt>
                <c:pt idx="6317">
                  <c:v>384</c:v>
                </c:pt>
                <c:pt idx="6318">
                  <c:v>387</c:v>
                </c:pt>
                <c:pt idx="6319">
                  <c:v>380</c:v>
                </c:pt>
                <c:pt idx="6320">
                  <c:v>380</c:v>
                </c:pt>
                <c:pt idx="6321">
                  <c:v>379</c:v>
                </c:pt>
                <c:pt idx="6322">
                  <c:v>377</c:v>
                </c:pt>
                <c:pt idx="6323">
                  <c:v>375</c:v>
                </c:pt>
                <c:pt idx="6324">
                  <c:v>379</c:v>
                </c:pt>
                <c:pt idx="6325">
                  <c:v>376</c:v>
                </c:pt>
                <c:pt idx="6326">
                  <c:v>379</c:v>
                </c:pt>
                <c:pt idx="6327">
                  <c:v>347</c:v>
                </c:pt>
                <c:pt idx="6328">
                  <c:v>351</c:v>
                </c:pt>
                <c:pt idx="6329">
                  <c:v>351</c:v>
                </c:pt>
                <c:pt idx="6330">
                  <c:v>346</c:v>
                </c:pt>
                <c:pt idx="6331">
                  <c:v>343</c:v>
                </c:pt>
                <c:pt idx="6332">
                  <c:v>341</c:v>
                </c:pt>
                <c:pt idx="6333">
                  <c:v>339</c:v>
                </c:pt>
                <c:pt idx="6334">
                  <c:v>337</c:v>
                </c:pt>
                <c:pt idx="6335">
                  <c:v>334</c:v>
                </c:pt>
                <c:pt idx="6336">
                  <c:v>332</c:v>
                </c:pt>
                <c:pt idx="6337">
                  <c:v>334</c:v>
                </c:pt>
                <c:pt idx="6338">
                  <c:v>339</c:v>
                </c:pt>
                <c:pt idx="6339">
                  <c:v>354</c:v>
                </c:pt>
                <c:pt idx="6340">
                  <c:v>371</c:v>
                </c:pt>
                <c:pt idx="6341">
                  <c:v>369</c:v>
                </c:pt>
                <c:pt idx="6342">
                  <c:v>368</c:v>
                </c:pt>
                <c:pt idx="6343">
                  <c:v>363</c:v>
                </c:pt>
                <c:pt idx="6344">
                  <c:v>359</c:v>
                </c:pt>
                <c:pt idx="6345">
                  <c:v>350</c:v>
                </c:pt>
                <c:pt idx="6346">
                  <c:v>355</c:v>
                </c:pt>
                <c:pt idx="6347">
                  <c:v>356</c:v>
                </c:pt>
                <c:pt idx="6348">
                  <c:v>354</c:v>
                </c:pt>
                <c:pt idx="6349">
                  <c:v>358</c:v>
                </c:pt>
                <c:pt idx="6350">
                  <c:v>362</c:v>
                </c:pt>
                <c:pt idx="6351">
                  <c:v>358</c:v>
                </c:pt>
                <c:pt idx="6352">
                  <c:v>354</c:v>
                </c:pt>
                <c:pt idx="6353">
                  <c:v>349</c:v>
                </c:pt>
                <c:pt idx="6354">
                  <c:v>351</c:v>
                </c:pt>
                <c:pt idx="6355">
                  <c:v>344</c:v>
                </c:pt>
                <c:pt idx="6356">
                  <c:v>345</c:v>
                </c:pt>
                <c:pt idx="6357">
                  <c:v>339</c:v>
                </c:pt>
                <c:pt idx="6358">
                  <c:v>341</c:v>
                </c:pt>
                <c:pt idx="6359">
                  <c:v>342</c:v>
                </c:pt>
                <c:pt idx="6360">
                  <c:v>359</c:v>
                </c:pt>
                <c:pt idx="6361">
                  <c:v>356</c:v>
                </c:pt>
                <c:pt idx="6362">
                  <c:v>347</c:v>
                </c:pt>
                <c:pt idx="6363">
                  <c:v>350</c:v>
                </c:pt>
                <c:pt idx="6364">
                  <c:v>352</c:v>
                </c:pt>
                <c:pt idx="6365">
                  <c:v>343</c:v>
                </c:pt>
                <c:pt idx="6366">
                  <c:v>338</c:v>
                </c:pt>
                <c:pt idx="6367">
                  <c:v>333</c:v>
                </c:pt>
                <c:pt idx="6368">
                  <c:v>335</c:v>
                </c:pt>
                <c:pt idx="6369">
                  <c:v>336</c:v>
                </c:pt>
                <c:pt idx="6370">
                  <c:v>338</c:v>
                </c:pt>
                <c:pt idx="6371">
                  <c:v>335</c:v>
                </c:pt>
                <c:pt idx="6372">
                  <c:v>334</c:v>
                </c:pt>
                <c:pt idx="6373">
                  <c:v>334</c:v>
                </c:pt>
                <c:pt idx="6374">
                  <c:v>337</c:v>
                </c:pt>
                <c:pt idx="6375">
                  <c:v>334</c:v>
                </c:pt>
                <c:pt idx="6376">
                  <c:v>322</c:v>
                </c:pt>
                <c:pt idx="6377">
                  <c:v>323</c:v>
                </c:pt>
                <c:pt idx="6378">
                  <c:v>323</c:v>
                </c:pt>
                <c:pt idx="6379">
                  <c:v>326</c:v>
                </c:pt>
                <c:pt idx="6380">
                  <c:v>331</c:v>
                </c:pt>
                <c:pt idx="6381">
                  <c:v>329</c:v>
                </c:pt>
                <c:pt idx="6382">
                  <c:v>332</c:v>
                </c:pt>
                <c:pt idx="6383">
                  <c:v>326</c:v>
                </c:pt>
                <c:pt idx="6384">
                  <c:v>331</c:v>
                </c:pt>
                <c:pt idx="6385">
                  <c:v>327</c:v>
                </c:pt>
                <c:pt idx="6386">
                  <c:v>327</c:v>
                </c:pt>
                <c:pt idx="6387">
                  <c:v>326</c:v>
                </c:pt>
                <c:pt idx="6388">
                  <c:v>326</c:v>
                </c:pt>
                <c:pt idx="6389">
                  <c:v>320</c:v>
                </c:pt>
                <c:pt idx="6390">
                  <c:v>315</c:v>
                </c:pt>
                <c:pt idx="6391">
                  <c:v>315</c:v>
                </c:pt>
                <c:pt idx="6392">
                  <c:v>316</c:v>
                </c:pt>
                <c:pt idx="6393">
                  <c:v>313</c:v>
                </c:pt>
                <c:pt idx="6394">
                  <c:v>310</c:v>
                </c:pt>
                <c:pt idx="6395">
                  <c:v>314</c:v>
                </c:pt>
                <c:pt idx="6396">
                  <c:v>305</c:v>
                </c:pt>
                <c:pt idx="6397">
                  <c:v>308</c:v>
                </c:pt>
                <c:pt idx="6398">
                  <c:v>311</c:v>
                </c:pt>
                <c:pt idx="6399">
                  <c:v>315</c:v>
                </c:pt>
                <c:pt idx="6400">
                  <c:v>315</c:v>
                </c:pt>
                <c:pt idx="6401">
                  <c:v>312</c:v>
                </c:pt>
                <c:pt idx="6402">
                  <c:v>315</c:v>
                </c:pt>
                <c:pt idx="6403">
                  <c:v>312</c:v>
                </c:pt>
                <c:pt idx="6404">
                  <c:v>323</c:v>
                </c:pt>
                <c:pt idx="6405">
                  <c:v>323</c:v>
                </c:pt>
                <c:pt idx="6406">
                  <c:v>324</c:v>
                </c:pt>
                <c:pt idx="6407">
                  <c:v>318</c:v>
                </c:pt>
                <c:pt idx="6408">
                  <c:v>315</c:v>
                </c:pt>
                <c:pt idx="6409">
                  <c:v>314</c:v>
                </c:pt>
                <c:pt idx="6410">
                  <c:v>310</c:v>
                </c:pt>
                <c:pt idx="6411">
                  <c:v>316</c:v>
                </c:pt>
                <c:pt idx="6412">
                  <c:v>325</c:v>
                </c:pt>
                <c:pt idx="6413">
                  <c:v>358</c:v>
                </c:pt>
                <c:pt idx="6414">
                  <c:v>336</c:v>
                </c:pt>
                <c:pt idx="6415">
                  <c:v>342</c:v>
                </c:pt>
                <c:pt idx="6416">
                  <c:v>339</c:v>
                </c:pt>
                <c:pt idx="6417">
                  <c:v>337</c:v>
                </c:pt>
                <c:pt idx="6418">
                  <c:v>329</c:v>
                </c:pt>
                <c:pt idx="6419">
                  <c:v>320</c:v>
                </c:pt>
                <c:pt idx="6420">
                  <c:v>319</c:v>
                </c:pt>
                <c:pt idx="6421">
                  <c:v>324</c:v>
                </c:pt>
                <c:pt idx="6422">
                  <c:v>316</c:v>
                </c:pt>
                <c:pt idx="6423">
                  <c:v>312</c:v>
                </c:pt>
                <c:pt idx="6424">
                  <c:v>318</c:v>
                </c:pt>
                <c:pt idx="6425">
                  <c:v>321</c:v>
                </c:pt>
                <c:pt idx="6426">
                  <c:v>316</c:v>
                </c:pt>
                <c:pt idx="6427">
                  <c:v>308</c:v>
                </c:pt>
                <c:pt idx="6428">
                  <c:v>303</c:v>
                </c:pt>
                <c:pt idx="6429">
                  <c:v>306</c:v>
                </c:pt>
                <c:pt idx="6430">
                  <c:v>310</c:v>
                </c:pt>
                <c:pt idx="6431">
                  <c:v>314</c:v>
                </c:pt>
                <c:pt idx="6432">
                  <c:v>312</c:v>
                </c:pt>
                <c:pt idx="6433">
                  <c:v>314</c:v>
                </c:pt>
                <c:pt idx="6434">
                  <c:v>314</c:v>
                </c:pt>
                <c:pt idx="6435">
                  <c:v>313</c:v>
                </c:pt>
                <c:pt idx="6436">
                  <c:v>308</c:v>
                </c:pt>
                <c:pt idx="6437">
                  <c:v>309</c:v>
                </c:pt>
                <c:pt idx="6438">
                  <c:v>307</c:v>
                </c:pt>
                <c:pt idx="6439">
                  <c:v>307</c:v>
                </c:pt>
                <c:pt idx="6440">
                  <c:v>311</c:v>
                </c:pt>
                <c:pt idx="6441">
                  <c:v>310</c:v>
                </c:pt>
                <c:pt idx="6442">
                  <c:v>311</c:v>
                </c:pt>
                <c:pt idx="6443">
                  <c:v>312</c:v>
                </c:pt>
                <c:pt idx="6444">
                  <c:v>309</c:v>
                </c:pt>
                <c:pt idx="6445">
                  <c:v>315</c:v>
                </c:pt>
                <c:pt idx="6446">
                  <c:v>319</c:v>
                </c:pt>
                <c:pt idx="6447">
                  <c:v>320</c:v>
                </c:pt>
                <c:pt idx="6448">
                  <c:v>317</c:v>
                </c:pt>
                <c:pt idx="6449">
                  <c:v>322</c:v>
                </c:pt>
                <c:pt idx="6450">
                  <c:v>320</c:v>
                </c:pt>
                <c:pt idx="6451">
                  <c:v>320</c:v>
                </c:pt>
                <c:pt idx="6452">
                  <c:v>315</c:v>
                </c:pt>
                <c:pt idx="6453">
                  <c:v>315</c:v>
                </c:pt>
                <c:pt idx="6454">
                  <c:v>319</c:v>
                </c:pt>
                <c:pt idx="6455">
                  <c:v>309</c:v>
                </c:pt>
                <c:pt idx="6456">
                  <c:v>320</c:v>
                </c:pt>
                <c:pt idx="6457">
                  <c:v>329</c:v>
                </c:pt>
                <c:pt idx="6458">
                  <c:v>326</c:v>
                </c:pt>
                <c:pt idx="6459">
                  <c:v>324</c:v>
                </c:pt>
                <c:pt idx="6460">
                  <c:v>324</c:v>
                </c:pt>
                <c:pt idx="6461">
                  <c:v>323</c:v>
                </c:pt>
                <c:pt idx="6462">
                  <c:v>321</c:v>
                </c:pt>
                <c:pt idx="6463">
                  <c:v>319</c:v>
                </c:pt>
                <c:pt idx="6464">
                  <c:v>319</c:v>
                </c:pt>
                <c:pt idx="6465">
                  <c:v>318</c:v>
                </c:pt>
                <c:pt idx="6466">
                  <c:v>321</c:v>
                </c:pt>
                <c:pt idx="6467">
                  <c:v>318</c:v>
                </c:pt>
                <c:pt idx="6468">
                  <c:v>321</c:v>
                </c:pt>
                <c:pt idx="6469">
                  <c:v>323</c:v>
                </c:pt>
                <c:pt idx="6470">
                  <c:v>325</c:v>
                </c:pt>
                <c:pt idx="6471">
                  <c:v>325</c:v>
                </c:pt>
                <c:pt idx="6472">
                  <c:v>327</c:v>
                </c:pt>
                <c:pt idx="6473">
                  <c:v>320</c:v>
                </c:pt>
                <c:pt idx="6474">
                  <c:v>321</c:v>
                </c:pt>
                <c:pt idx="6475">
                  <c:v>317</c:v>
                </c:pt>
                <c:pt idx="6476">
                  <c:v>318</c:v>
                </c:pt>
                <c:pt idx="6477">
                  <c:v>319</c:v>
                </c:pt>
                <c:pt idx="6478">
                  <c:v>313</c:v>
                </c:pt>
                <c:pt idx="6479">
                  <c:v>308</c:v>
                </c:pt>
                <c:pt idx="6480">
                  <c:v>309</c:v>
                </c:pt>
                <c:pt idx="6481">
                  <c:v>309</c:v>
                </c:pt>
                <c:pt idx="6482">
                  <c:v>309</c:v>
                </c:pt>
                <c:pt idx="6483">
                  <c:v>305</c:v>
                </c:pt>
                <c:pt idx="6484">
                  <c:v>302</c:v>
                </c:pt>
                <c:pt idx="6485">
                  <c:v>310</c:v>
                </c:pt>
                <c:pt idx="6486">
                  <c:v>308</c:v>
                </c:pt>
                <c:pt idx="6487">
                  <c:v>310</c:v>
                </c:pt>
                <c:pt idx="6488">
                  <c:v>313</c:v>
                </c:pt>
                <c:pt idx="6489">
                  <c:v>320</c:v>
                </c:pt>
                <c:pt idx="6490">
                  <c:v>325</c:v>
                </c:pt>
                <c:pt idx="6491">
                  <c:v>335</c:v>
                </c:pt>
                <c:pt idx="6492">
                  <c:v>372</c:v>
                </c:pt>
                <c:pt idx="6493">
                  <c:v>393</c:v>
                </c:pt>
                <c:pt idx="6494">
                  <c:v>367</c:v>
                </c:pt>
                <c:pt idx="6495">
                  <c:v>357</c:v>
                </c:pt>
                <c:pt idx="6496">
                  <c:v>348</c:v>
                </c:pt>
                <c:pt idx="6497">
                  <c:v>349</c:v>
                </c:pt>
                <c:pt idx="6498">
                  <c:v>352</c:v>
                </c:pt>
                <c:pt idx="6499">
                  <c:v>354</c:v>
                </c:pt>
                <c:pt idx="6500">
                  <c:v>346</c:v>
                </c:pt>
                <c:pt idx="6501">
                  <c:v>331</c:v>
                </c:pt>
                <c:pt idx="6502">
                  <c:v>329</c:v>
                </c:pt>
                <c:pt idx="6503">
                  <c:v>321</c:v>
                </c:pt>
                <c:pt idx="6504">
                  <c:v>325</c:v>
                </c:pt>
                <c:pt idx="6505">
                  <c:v>327</c:v>
                </c:pt>
                <c:pt idx="6506">
                  <c:v>321</c:v>
                </c:pt>
                <c:pt idx="6507">
                  <c:v>319</c:v>
                </c:pt>
                <c:pt idx="6508">
                  <c:v>315</c:v>
                </c:pt>
                <c:pt idx="6509">
                  <c:v>317</c:v>
                </c:pt>
                <c:pt idx="6510">
                  <c:v>319</c:v>
                </c:pt>
                <c:pt idx="6511">
                  <c:v>315</c:v>
                </c:pt>
                <c:pt idx="6512">
                  <c:v>313</c:v>
                </c:pt>
                <c:pt idx="6513">
                  <c:v>317</c:v>
                </c:pt>
                <c:pt idx="6514">
                  <c:v>317</c:v>
                </c:pt>
                <c:pt idx="6515">
                  <c:v>331</c:v>
                </c:pt>
                <c:pt idx="6516">
                  <c:v>335</c:v>
                </c:pt>
                <c:pt idx="6517">
                  <c:v>329</c:v>
                </c:pt>
                <c:pt idx="6518">
                  <c:v>339</c:v>
                </c:pt>
                <c:pt idx="6519">
                  <c:v>336</c:v>
                </c:pt>
                <c:pt idx="6520">
                  <c:v>346</c:v>
                </c:pt>
                <c:pt idx="6521">
                  <c:v>344</c:v>
                </c:pt>
                <c:pt idx="6522">
                  <c:v>339</c:v>
                </c:pt>
                <c:pt idx="6523">
                  <c:v>337</c:v>
                </c:pt>
                <c:pt idx="6524">
                  <c:v>332</c:v>
                </c:pt>
                <c:pt idx="6525">
                  <c:v>325</c:v>
                </c:pt>
                <c:pt idx="6526">
                  <c:v>321</c:v>
                </c:pt>
                <c:pt idx="6527">
                  <c:v>310</c:v>
                </c:pt>
                <c:pt idx="6528">
                  <c:v>315</c:v>
                </c:pt>
                <c:pt idx="6529">
                  <c:v>315</c:v>
                </c:pt>
                <c:pt idx="6530">
                  <c:v>321</c:v>
                </c:pt>
                <c:pt idx="6531">
                  <c:v>319</c:v>
                </c:pt>
                <c:pt idx="6532">
                  <c:v>314</c:v>
                </c:pt>
                <c:pt idx="6533">
                  <c:v>314</c:v>
                </c:pt>
                <c:pt idx="6534">
                  <c:v>303</c:v>
                </c:pt>
                <c:pt idx="6535">
                  <c:v>307</c:v>
                </c:pt>
                <c:pt idx="6536">
                  <c:v>306</c:v>
                </c:pt>
                <c:pt idx="6537">
                  <c:v>304</c:v>
                </c:pt>
                <c:pt idx="6538">
                  <c:v>289</c:v>
                </c:pt>
                <c:pt idx="6539">
                  <c:v>295</c:v>
                </c:pt>
                <c:pt idx="6540">
                  <c:v>299</c:v>
                </c:pt>
                <c:pt idx="6541">
                  <c:v>294</c:v>
                </c:pt>
                <c:pt idx="6542">
                  <c:v>299</c:v>
                </c:pt>
                <c:pt idx="6543">
                  <c:v>298</c:v>
                </c:pt>
                <c:pt idx="6544">
                  <c:v>297</c:v>
                </c:pt>
                <c:pt idx="6545">
                  <c:v>293</c:v>
                </c:pt>
                <c:pt idx="6546">
                  <c:v>290</c:v>
                </c:pt>
                <c:pt idx="6547">
                  <c:v>289</c:v>
                </c:pt>
                <c:pt idx="6548">
                  <c:v>288</c:v>
                </c:pt>
                <c:pt idx="6549">
                  <c:v>288</c:v>
                </c:pt>
                <c:pt idx="6550">
                  <c:v>292</c:v>
                </c:pt>
                <c:pt idx="6551">
                  <c:v>295</c:v>
                </c:pt>
                <c:pt idx="6552">
                  <c:v>293</c:v>
                </c:pt>
                <c:pt idx="6553">
                  <c:v>289</c:v>
                </c:pt>
                <c:pt idx="6554">
                  <c:v>282</c:v>
                </c:pt>
                <c:pt idx="6555">
                  <c:v>285</c:v>
                </c:pt>
                <c:pt idx="6556">
                  <c:v>280</c:v>
                </c:pt>
                <c:pt idx="6557">
                  <c:v>288</c:v>
                </c:pt>
                <c:pt idx="6558">
                  <c:v>283</c:v>
                </c:pt>
                <c:pt idx="6559">
                  <c:v>287</c:v>
                </c:pt>
                <c:pt idx="6560">
                  <c:v>286</c:v>
                </c:pt>
                <c:pt idx="6561">
                  <c:v>274</c:v>
                </c:pt>
                <c:pt idx="6562">
                  <c:v>273</c:v>
                </c:pt>
                <c:pt idx="6563">
                  <c:v>263</c:v>
                </c:pt>
                <c:pt idx="6564">
                  <c:v>263</c:v>
                </c:pt>
                <c:pt idx="6565">
                  <c:v>261</c:v>
                </c:pt>
                <c:pt idx="6566">
                  <c:v>264</c:v>
                </c:pt>
                <c:pt idx="6567">
                  <c:v>260</c:v>
                </c:pt>
                <c:pt idx="6568">
                  <c:v>272</c:v>
                </c:pt>
                <c:pt idx="6569">
                  <c:v>272</c:v>
                </c:pt>
                <c:pt idx="6570">
                  <c:v>269</c:v>
                </c:pt>
                <c:pt idx="6571">
                  <c:v>267</c:v>
                </c:pt>
                <c:pt idx="6572">
                  <c:v>261</c:v>
                </c:pt>
                <c:pt idx="6573">
                  <c:v>261</c:v>
                </c:pt>
                <c:pt idx="6574">
                  <c:v>264</c:v>
                </c:pt>
                <c:pt idx="6575">
                  <c:v>268</c:v>
                </c:pt>
                <c:pt idx="6576">
                  <c:v>269</c:v>
                </c:pt>
                <c:pt idx="6577">
                  <c:v>269</c:v>
                </c:pt>
                <c:pt idx="6578">
                  <c:v>272</c:v>
                </c:pt>
                <c:pt idx="6579">
                  <c:v>274</c:v>
                </c:pt>
                <c:pt idx="6580">
                  <c:v>268</c:v>
                </c:pt>
                <c:pt idx="6581">
                  <c:v>266</c:v>
                </c:pt>
                <c:pt idx="6582">
                  <c:v>266</c:v>
                </c:pt>
                <c:pt idx="6583">
                  <c:v>266</c:v>
                </c:pt>
                <c:pt idx="6584">
                  <c:v>267</c:v>
                </c:pt>
                <c:pt idx="6585">
                  <c:v>267</c:v>
                </c:pt>
                <c:pt idx="6586">
                  <c:v>267</c:v>
                </c:pt>
                <c:pt idx="6587">
                  <c:v>264</c:v>
                </c:pt>
                <c:pt idx="6588">
                  <c:v>266</c:v>
                </c:pt>
                <c:pt idx="6589">
                  <c:v>268</c:v>
                </c:pt>
                <c:pt idx="6590">
                  <c:v>269</c:v>
                </c:pt>
                <c:pt idx="6591">
                  <c:v>275</c:v>
                </c:pt>
                <c:pt idx="6592">
                  <c:v>273</c:v>
                </c:pt>
                <c:pt idx="6593">
                  <c:v>291</c:v>
                </c:pt>
                <c:pt idx="6594">
                  <c:v>286</c:v>
                </c:pt>
                <c:pt idx="6595">
                  <c:v>285</c:v>
                </c:pt>
                <c:pt idx="6596">
                  <c:v>286</c:v>
                </c:pt>
                <c:pt idx="6597">
                  <c:v>286</c:v>
                </c:pt>
                <c:pt idx="6598">
                  <c:v>284</c:v>
                </c:pt>
                <c:pt idx="6599">
                  <c:v>294</c:v>
                </c:pt>
                <c:pt idx="6600">
                  <c:v>292</c:v>
                </c:pt>
                <c:pt idx="6601">
                  <c:v>288</c:v>
                </c:pt>
                <c:pt idx="6602">
                  <c:v>281</c:v>
                </c:pt>
                <c:pt idx="6603">
                  <c:v>276</c:v>
                </c:pt>
                <c:pt idx="6604">
                  <c:v>279</c:v>
                </c:pt>
                <c:pt idx="6605">
                  <c:v>284</c:v>
                </c:pt>
                <c:pt idx="6606">
                  <c:v>282</c:v>
                </c:pt>
                <c:pt idx="6607">
                  <c:v>281</c:v>
                </c:pt>
                <c:pt idx="6608">
                  <c:v>285</c:v>
                </c:pt>
                <c:pt idx="6609">
                  <c:v>280</c:v>
                </c:pt>
                <c:pt idx="6610">
                  <c:v>272</c:v>
                </c:pt>
                <c:pt idx="6611">
                  <c:v>273</c:v>
                </c:pt>
                <c:pt idx="6612">
                  <c:v>264</c:v>
                </c:pt>
                <c:pt idx="6613">
                  <c:v>264</c:v>
                </c:pt>
                <c:pt idx="6614">
                  <c:v>261</c:v>
                </c:pt>
                <c:pt idx="6615">
                  <c:v>259</c:v>
                </c:pt>
                <c:pt idx="6616">
                  <c:v>261</c:v>
                </c:pt>
                <c:pt idx="6617">
                  <c:v>260</c:v>
                </c:pt>
                <c:pt idx="6618">
                  <c:v>266</c:v>
                </c:pt>
                <c:pt idx="6619">
                  <c:v>266</c:v>
                </c:pt>
                <c:pt idx="6620">
                  <c:v>268</c:v>
                </c:pt>
                <c:pt idx="6621">
                  <c:v>267</c:v>
                </c:pt>
                <c:pt idx="6622">
                  <c:v>268</c:v>
                </c:pt>
                <c:pt idx="6623">
                  <c:v>273</c:v>
                </c:pt>
                <c:pt idx="6624">
                  <c:v>271</c:v>
                </c:pt>
                <c:pt idx="6625">
                  <c:v>269</c:v>
                </c:pt>
                <c:pt idx="6626">
                  <c:v>266</c:v>
                </c:pt>
                <c:pt idx="6627">
                  <c:v>267</c:v>
                </c:pt>
                <c:pt idx="6628">
                  <c:v>266</c:v>
                </c:pt>
                <c:pt idx="6629">
                  <c:v>266</c:v>
                </c:pt>
                <c:pt idx="6630">
                  <c:v>265</c:v>
                </c:pt>
                <c:pt idx="6631">
                  <c:v>265</c:v>
                </c:pt>
                <c:pt idx="6632">
                  <c:v>262</c:v>
                </c:pt>
                <c:pt idx="6633">
                  <c:v>262</c:v>
                </c:pt>
                <c:pt idx="6634">
                  <c:v>262</c:v>
                </c:pt>
                <c:pt idx="6635">
                  <c:v>268</c:v>
                </c:pt>
                <c:pt idx="6636">
                  <c:v>266</c:v>
                </c:pt>
                <c:pt idx="6637">
                  <c:v>278</c:v>
                </c:pt>
                <c:pt idx="6638">
                  <c:v>278</c:v>
                </c:pt>
                <c:pt idx="6639">
                  <c:v>284</c:v>
                </c:pt>
                <c:pt idx="6640">
                  <c:v>281</c:v>
                </c:pt>
                <c:pt idx="6641">
                  <c:v>281</c:v>
                </c:pt>
                <c:pt idx="6642">
                  <c:v>287</c:v>
                </c:pt>
                <c:pt idx="6643">
                  <c:v>294</c:v>
                </c:pt>
                <c:pt idx="6644">
                  <c:v>299</c:v>
                </c:pt>
              </c:numCache>
            </c:numRef>
          </c:val>
          <c:smooth val="0"/>
          <c:extLst>
            <c:ext xmlns:c16="http://schemas.microsoft.com/office/drawing/2014/chart" uri="{C3380CC4-5D6E-409C-BE32-E72D297353CC}">
              <c16:uniqueId val="{00000000-78BC-4FA0-BE43-EB7DBC643B15}"/>
            </c:ext>
          </c:extLst>
        </c:ser>
        <c:ser>
          <c:idx val="1"/>
          <c:order val="1"/>
          <c:tx>
            <c:strRef>
              <c:f>Sheet1!$C$1</c:f>
              <c:strCache>
                <c:ptCount val="1"/>
                <c:pt idx="0">
                  <c:v>Euro High Yield Index Option-Adjusted Spread</c:v>
                </c:pt>
              </c:strCache>
            </c:strRef>
          </c:tx>
          <c:spPr>
            <a:ln w="19050" cap="rnd">
              <a:solidFill>
                <a:schemeClr val="accent4"/>
              </a:solidFill>
              <a:round/>
            </a:ln>
            <a:effectLst/>
          </c:spPr>
          <c:marker>
            <c:symbol val="none"/>
          </c:marker>
          <c:dLbls>
            <c:dLbl>
              <c:idx val="6154"/>
              <c:layout>
                <c:manualLayout>
                  <c:x val="6.9547192427718188E-2"/>
                  <c:y val="6.7477882517963508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290</a:t>
                    </a:r>
                  </a:p>
                </c:rich>
              </c:tx>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2C57-47E1-987B-320D321F4C1A}"/>
                </c:ext>
              </c:extLst>
            </c:dLbl>
            <c:dLbl>
              <c:idx val="6195"/>
              <c:layout>
                <c:manualLayout>
                  <c:x val="6.4297848595697191E-2"/>
                  <c:y val="-3.0671764780892504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299</a:t>
                    </a:r>
                  </a:p>
                </c:rich>
              </c:tx>
              <c:spPr>
                <a:noFill/>
                <a:ln>
                  <a:solidFill>
                    <a:schemeClr val="tx1"/>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2C57-47E1-987B-320D321F4C1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Sheet1!$A$2:$A$7001</c:f>
              <c:numCache>
                <c:formatCode>m/d/yyyy</c:formatCode>
                <c:ptCount val="7000"/>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pt idx="6472">
                  <c:v>45478</c:v>
                </c:pt>
                <c:pt idx="6473">
                  <c:v>45481</c:v>
                </c:pt>
                <c:pt idx="6474">
                  <c:v>45482</c:v>
                </c:pt>
                <c:pt idx="6475">
                  <c:v>45483</c:v>
                </c:pt>
                <c:pt idx="6476">
                  <c:v>45484</c:v>
                </c:pt>
                <c:pt idx="6477">
                  <c:v>45485</c:v>
                </c:pt>
                <c:pt idx="6478">
                  <c:v>45488</c:v>
                </c:pt>
                <c:pt idx="6479">
                  <c:v>45489</c:v>
                </c:pt>
                <c:pt idx="6480">
                  <c:v>45490</c:v>
                </c:pt>
                <c:pt idx="6481">
                  <c:v>45491</c:v>
                </c:pt>
                <c:pt idx="6482">
                  <c:v>45492</c:v>
                </c:pt>
                <c:pt idx="6483">
                  <c:v>45495</c:v>
                </c:pt>
                <c:pt idx="6484">
                  <c:v>45496</c:v>
                </c:pt>
                <c:pt idx="6485">
                  <c:v>45497</c:v>
                </c:pt>
                <c:pt idx="6486">
                  <c:v>45498</c:v>
                </c:pt>
                <c:pt idx="6487">
                  <c:v>45499</c:v>
                </c:pt>
                <c:pt idx="6488">
                  <c:v>45502</c:v>
                </c:pt>
                <c:pt idx="6489">
                  <c:v>45503</c:v>
                </c:pt>
                <c:pt idx="6490">
                  <c:v>45504</c:v>
                </c:pt>
                <c:pt idx="6491">
                  <c:v>45505</c:v>
                </c:pt>
                <c:pt idx="6492">
                  <c:v>45506</c:v>
                </c:pt>
                <c:pt idx="6493">
                  <c:v>45509</c:v>
                </c:pt>
                <c:pt idx="6494">
                  <c:v>45510</c:v>
                </c:pt>
                <c:pt idx="6495">
                  <c:v>45511</c:v>
                </c:pt>
                <c:pt idx="6496">
                  <c:v>45512</c:v>
                </c:pt>
                <c:pt idx="6497">
                  <c:v>45513</c:v>
                </c:pt>
                <c:pt idx="6498">
                  <c:v>45516</c:v>
                </c:pt>
                <c:pt idx="6499">
                  <c:v>45517</c:v>
                </c:pt>
                <c:pt idx="6500">
                  <c:v>45518</c:v>
                </c:pt>
                <c:pt idx="6501">
                  <c:v>45519</c:v>
                </c:pt>
                <c:pt idx="6502">
                  <c:v>45520</c:v>
                </c:pt>
                <c:pt idx="6503">
                  <c:v>45523</c:v>
                </c:pt>
                <c:pt idx="6504">
                  <c:v>45524</c:v>
                </c:pt>
                <c:pt idx="6505">
                  <c:v>45525</c:v>
                </c:pt>
                <c:pt idx="6506">
                  <c:v>45526</c:v>
                </c:pt>
                <c:pt idx="6507">
                  <c:v>45527</c:v>
                </c:pt>
                <c:pt idx="6508">
                  <c:v>45530</c:v>
                </c:pt>
                <c:pt idx="6509">
                  <c:v>45531</c:v>
                </c:pt>
                <c:pt idx="6510">
                  <c:v>45532</c:v>
                </c:pt>
                <c:pt idx="6511">
                  <c:v>45533</c:v>
                </c:pt>
                <c:pt idx="6512">
                  <c:v>45534</c:v>
                </c:pt>
                <c:pt idx="6513">
                  <c:v>45535</c:v>
                </c:pt>
                <c:pt idx="6514">
                  <c:v>45537</c:v>
                </c:pt>
                <c:pt idx="6515">
                  <c:v>45538</c:v>
                </c:pt>
                <c:pt idx="6516">
                  <c:v>45539</c:v>
                </c:pt>
                <c:pt idx="6517">
                  <c:v>45540</c:v>
                </c:pt>
                <c:pt idx="6518">
                  <c:v>45541</c:v>
                </c:pt>
                <c:pt idx="6519">
                  <c:v>45544</c:v>
                </c:pt>
                <c:pt idx="6520">
                  <c:v>45545</c:v>
                </c:pt>
                <c:pt idx="6521">
                  <c:v>45546</c:v>
                </c:pt>
                <c:pt idx="6522">
                  <c:v>45547</c:v>
                </c:pt>
                <c:pt idx="6523">
                  <c:v>45548</c:v>
                </c:pt>
                <c:pt idx="6524">
                  <c:v>45551</c:v>
                </c:pt>
                <c:pt idx="6525">
                  <c:v>45552</c:v>
                </c:pt>
                <c:pt idx="6526">
                  <c:v>45553</c:v>
                </c:pt>
                <c:pt idx="6527">
                  <c:v>45554</c:v>
                </c:pt>
                <c:pt idx="6528">
                  <c:v>45555</c:v>
                </c:pt>
                <c:pt idx="6529">
                  <c:v>45558</c:v>
                </c:pt>
                <c:pt idx="6530">
                  <c:v>45559</c:v>
                </c:pt>
                <c:pt idx="6531">
                  <c:v>45560</c:v>
                </c:pt>
                <c:pt idx="6532">
                  <c:v>45561</c:v>
                </c:pt>
                <c:pt idx="6533">
                  <c:v>45562</c:v>
                </c:pt>
                <c:pt idx="6534">
                  <c:v>45565</c:v>
                </c:pt>
                <c:pt idx="6535">
                  <c:v>45566</c:v>
                </c:pt>
                <c:pt idx="6536">
                  <c:v>45567</c:v>
                </c:pt>
                <c:pt idx="6537">
                  <c:v>45568</c:v>
                </c:pt>
                <c:pt idx="6538">
                  <c:v>45569</c:v>
                </c:pt>
                <c:pt idx="6539">
                  <c:v>45572</c:v>
                </c:pt>
                <c:pt idx="6540">
                  <c:v>45573</c:v>
                </c:pt>
                <c:pt idx="6541">
                  <c:v>45574</c:v>
                </c:pt>
                <c:pt idx="6542">
                  <c:v>45575</c:v>
                </c:pt>
                <c:pt idx="6543">
                  <c:v>45576</c:v>
                </c:pt>
                <c:pt idx="6544">
                  <c:v>45579</c:v>
                </c:pt>
                <c:pt idx="6545">
                  <c:v>45580</c:v>
                </c:pt>
                <c:pt idx="6546">
                  <c:v>45581</c:v>
                </c:pt>
                <c:pt idx="6547">
                  <c:v>45582</c:v>
                </c:pt>
                <c:pt idx="6548">
                  <c:v>45583</c:v>
                </c:pt>
                <c:pt idx="6549">
                  <c:v>45586</c:v>
                </c:pt>
                <c:pt idx="6550">
                  <c:v>45587</c:v>
                </c:pt>
                <c:pt idx="6551">
                  <c:v>45588</c:v>
                </c:pt>
                <c:pt idx="6552">
                  <c:v>45589</c:v>
                </c:pt>
                <c:pt idx="6553">
                  <c:v>45590</c:v>
                </c:pt>
                <c:pt idx="6554">
                  <c:v>45593</c:v>
                </c:pt>
                <c:pt idx="6555">
                  <c:v>45594</c:v>
                </c:pt>
                <c:pt idx="6556">
                  <c:v>45595</c:v>
                </c:pt>
                <c:pt idx="6557">
                  <c:v>45596</c:v>
                </c:pt>
                <c:pt idx="6558">
                  <c:v>45597</c:v>
                </c:pt>
                <c:pt idx="6559">
                  <c:v>45600</c:v>
                </c:pt>
                <c:pt idx="6560">
                  <c:v>45601</c:v>
                </c:pt>
                <c:pt idx="6561">
                  <c:v>45602</c:v>
                </c:pt>
                <c:pt idx="6562">
                  <c:v>45603</c:v>
                </c:pt>
                <c:pt idx="6563">
                  <c:v>45604</c:v>
                </c:pt>
                <c:pt idx="6564">
                  <c:v>45607</c:v>
                </c:pt>
                <c:pt idx="6565">
                  <c:v>45608</c:v>
                </c:pt>
                <c:pt idx="6566">
                  <c:v>45609</c:v>
                </c:pt>
                <c:pt idx="6567">
                  <c:v>45610</c:v>
                </c:pt>
                <c:pt idx="6568">
                  <c:v>45611</c:v>
                </c:pt>
                <c:pt idx="6569">
                  <c:v>45614</c:v>
                </c:pt>
                <c:pt idx="6570">
                  <c:v>45615</c:v>
                </c:pt>
                <c:pt idx="6571">
                  <c:v>45616</c:v>
                </c:pt>
                <c:pt idx="6572">
                  <c:v>45617</c:v>
                </c:pt>
                <c:pt idx="6573">
                  <c:v>45618</c:v>
                </c:pt>
                <c:pt idx="6574">
                  <c:v>45621</c:v>
                </c:pt>
                <c:pt idx="6575">
                  <c:v>45622</c:v>
                </c:pt>
                <c:pt idx="6576">
                  <c:v>45623</c:v>
                </c:pt>
                <c:pt idx="6577">
                  <c:v>45624</c:v>
                </c:pt>
                <c:pt idx="6578">
                  <c:v>45625</c:v>
                </c:pt>
                <c:pt idx="6579">
                  <c:v>45626</c:v>
                </c:pt>
                <c:pt idx="6580">
                  <c:v>45628</c:v>
                </c:pt>
                <c:pt idx="6581">
                  <c:v>45629</c:v>
                </c:pt>
                <c:pt idx="6582">
                  <c:v>45630</c:v>
                </c:pt>
                <c:pt idx="6583">
                  <c:v>45631</c:v>
                </c:pt>
                <c:pt idx="6584">
                  <c:v>45632</c:v>
                </c:pt>
                <c:pt idx="6585">
                  <c:v>45635</c:v>
                </c:pt>
                <c:pt idx="6586">
                  <c:v>45636</c:v>
                </c:pt>
                <c:pt idx="6587">
                  <c:v>45637</c:v>
                </c:pt>
                <c:pt idx="6588">
                  <c:v>45638</c:v>
                </c:pt>
                <c:pt idx="6589">
                  <c:v>45639</c:v>
                </c:pt>
                <c:pt idx="6590">
                  <c:v>45642</c:v>
                </c:pt>
                <c:pt idx="6591">
                  <c:v>45643</c:v>
                </c:pt>
                <c:pt idx="6592">
                  <c:v>45644</c:v>
                </c:pt>
                <c:pt idx="6593">
                  <c:v>45645</c:v>
                </c:pt>
                <c:pt idx="6594">
                  <c:v>45646</c:v>
                </c:pt>
                <c:pt idx="6595">
                  <c:v>45649</c:v>
                </c:pt>
                <c:pt idx="6596">
                  <c:v>45650</c:v>
                </c:pt>
                <c:pt idx="6597">
                  <c:v>45652</c:v>
                </c:pt>
                <c:pt idx="6598">
                  <c:v>45653</c:v>
                </c:pt>
                <c:pt idx="6599">
                  <c:v>45656</c:v>
                </c:pt>
                <c:pt idx="6600">
                  <c:v>45657</c:v>
                </c:pt>
                <c:pt idx="6601">
                  <c:v>45659</c:v>
                </c:pt>
                <c:pt idx="6602">
                  <c:v>45660</c:v>
                </c:pt>
                <c:pt idx="6603">
                  <c:v>45663</c:v>
                </c:pt>
                <c:pt idx="6604">
                  <c:v>45664</c:v>
                </c:pt>
                <c:pt idx="6605">
                  <c:v>45665</c:v>
                </c:pt>
                <c:pt idx="6606">
                  <c:v>45666</c:v>
                </c:pt>
                <c:pt idx="6607">
                  <c:v>45667</c:v>
                </c:pt>
                <c:pt idx="6608">
                  <c:v>45670</c:v>
                </c:pt>
                <c:pt idx="6609">
                  <c:v>45671</c:v>
                </c:pt>
                <c:pt idx="6610">
                  <c:v>45672</c:v>
                </c:pt>
                <c:pt idx="6611">
                  <c:v>45673</c:v>
                </c:pt>
                <c:pt idx="6612">
                  <c:v>45674</c:v>
                </c:pt>
                <c:pt idx="6613">
                  <c:v>45677</c:v>
                </c:pt>
                <c:pt idx="6614">
                  <c:v>45678</c:v>
                </c:pt>
                <c:pt idx="6615">
                  <c:v>45679</c:v>
                </c:pt>
                <c:pt idx="6616">
                  <c:v>45680</c:v>
                </c:pt>
                <c:pt idx="6617">
                  <c:v>45681</c:v>
                </c:pt>
                <c:pt idx="6618">
                  <c:v>45684</c:v>
                </c:pt>
                <c:pt idx="6619">
                  <c:v>45685</c:v>
                </c:pt>
                <c:pt idx="6620">
                  <c:v>45686</c:v>
                </c:pt>
                <c:pt idx="6621">
                  <c:v>45687</c:v>
                </c:pt>
                <c:pt idx="6622">
                  <c:v>45688</c:v>
                </c:pt>
                <c:pt idx="6623">
                  <c:v>45691</c:v>
                </c:pt>
                <c:pt idx="6624">
                  <c:v>45692</c:v>
                </c:pt>
                <c:pt idx="6625">
                  <c:v>45693</c:v>
                </c:pt>
                <c:pt idx="6626">
                  <c:v>45694</c:v>
                </c:pt>
                <c:pt idx="6627">
                  <c:v>45695</c:v>
                </c:pt>
                <c:pt idx="6628">
                  <c:v>45698</c:v>
                </c:pt>
                <c:pt idx="6629">
                  <c:v>45699</c:v>
                </c:pt>
                <c:pt idx="6630">
                  <c:v>45700</c:v>
                </c:pt>
                <c:pt idx="6631">
                  <c:v>45701</c:v>
                </c:pt>
                <c:pt idx="6632">
                  <c:v>45702</c:v>
                </c:pt>
                <c:pt idx="6633">
                  <c:v>45705</c:v>
                </c:pt>
                <c:pt idx="6634">
                  <c:v>45706</c:v>
                </c:pt>
                <c:pt idx="6635">
                  <c:v>45707</c:v>
                </c:pt>
                <c:pt idx="6636">
                  <c:v>45708</c:v>
                </c:pt>
                <c:pt idx="6637">
                  <c:v>45709</c:v>
                </c:pt>
                <c:pt idx="6638">
                  <c:v>45712</c:v>
                </c:pt>
                <c:pt idx="6639">
                  <c:v>45713</c:v>
                </c:pt>
                <c:pt idx="6640">
                  <c:v>45714</c:v>
                </c:pt>
                <c:pt idx="6641">
                  <c:v>45715</c:v>
                </c:pt>
                <c:pt idx="6642">
                  <c:v>45716</c:v>
                </c:pt>
                <c:pt idx="6643">
                  <c:v>45719</c:v>
                </c:pt>
                <c:pt idx="6644">
                  <c:v>45720</c:v>
                </c:pt>
              </c:numCache>
            </c:numRef>
          </c:cat>
          <c:val>
            <c:numRef>
              <c:f>Sheet1!$C$2:$C$6648</c:f>
              <c:numCache>
                <c:formatCode>General</c:formatCode>
                <c:ptCount val="6647"/>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pt idx="6081">
                  <c:v>483</c:v>
                </c:pt>
                <c:pt idx="6082">
                  <c:v>484.99999999999994</c:v>
                </c:pt>
                <c:pt idx="6083">
                  <c:v>473.00000000000006</c:v>
                </c:pt>
                <c:pt idx="6084">
                  <c:v>468</c:v>
                </c:pt>
                <c:pt idx="6085">
                  <c:v>467</c:v>
                </c:pt>
                <c:pt idx="6086">
                  <c:v>462</c:v>
                </c:pt>
                <c:pt idx="6087">
                  <c:v>453</c:v>
                </c:pt>
                <c:pt idx="6088">
                  <c:v>449</c:v>
                </c:pt>
                <c:pt idx="6089">
                  <c:v>455.99999999999994</c:v>
                </c:pt>
                <c:pt idx="6090">
                  <c:v>450</c:v>
                </c:pt>
                <c:pt idx="6091">
                  <c:v>450</c:v>
                </c:pt>
                <c:pt idx="6092">
                  <c:v>446</c:v>
                </c:pt>
                <c:pt idx="6093">
                  <c:v>445</c:v>
                </c:pt>
                <c:pt idx="6094">
                  <c:v>447</c:v>
                </c:pt>
                <c:pt idx="6095">
                  <c:v>447</c:v>
                </c:pt>
                <c:pt idx="6096">
                  <c:v>440.00000000000006</c:v>
                </c:pt>
                <c:pt idx="6097">
                  <c:v>436.00000000000006</c:v>
                </c:pt>
                <c:pt idx="6098">
                  <c:v>433</c:v>
                </c:pt>
                <c:pt idx="6099">
                  <c:v>441</c:v>
                </c:pt>
                <c:pt idx="6100">
                  <c:v>434.99999999999994</c:v>
                </c:pt>
                <c:pt idx="6101">
                  <c:v>429</c:v>
                </c:pt>
                <c:pt idx="6102">
                  <c:v>418</c:v>
                </c:pt>
                <c:pt idx="6103">
                  <c:v>415.00000000000006</c:v>
                </c:pt>
                <c:pt idx="6104">
                  <c:v>415.00000000000006</c:v>
                </c:pt>
                <c:pt idx="6105">
                  <c:v>408</c:v>
                </c:pt>
                <c:pt idx="6106">
                  <c:v>407</c:v>
                </c:pt>
                <c:pt idx="6107">
                  <c:v>409</c:v>
                </c:pt>
                <c:pt idx="6108">
                  <c:v>412</c:v>
                </c:pt>
                <c:pt idx="6109">
                  <c:v>407</c:v>
                </c:pt>
                <c:pt idx="6110">
                  <c:v>408</c:v>
                </c:pt>
                <c:pt idx="6111">
                  <c:v>405</c:v>
                </c:pt>
                <c:pt idx="6112">
                  <c:v>412</c:v>
                </c:pt>
                <c:pt idx="6113">
                  <c:v>412</c:v>
                </c:pt>
                <c:pt idx="6114">
                  <c:v>418</c:v>
                </c:pt>
                <c:pt idx="6115">
                  <c:v>429</c:v>
                </c:pt>
                <c:pt idx="6116">
                  <c:v>424</c:v>
                </c:pt>
                <c:pt idx="6117">
                  <c:v>418</c:v>
                </c:pt>
                <c:pt idx="6118">
                  <c:v>416</c:v>
                </c:pt>
                <c:pt idx="6119">
                  <c:v>421</c:v>
                </c:pt>
                <c:pt idx="6120">
                  <c:v>415.00000000000006</c:v>
                </c:pt>
                <c:pt idx="6121">
                  <c:v>420</c:v>
                </c:pt>
                <c:pt idx="6122">
                  <c:v>413.99999999999994</c:v>
                </c:pt>
                <c:pt idx="6123">
                  <c:v>401</c:v>
                </c:pt>
                <c:pt idx="6124">
                  <c:v>400</c:v>
                </c:pt>
                <c:pt idx="6125">
                  <c:v>403</c:v>
                </c:pt>
                <c:pt idx="6126">
                  <c:v>408</c:v>
                </c:pt>
                <c:pt idx="6127">
                  <c:v>440.00000000000006</c:v>
                </c:pt>
                <c:pt idx="6128">
                  <c:v>480.99999999999994</c:v>
                </c:pt>
                <c:pt idx="6129">
                  <c:v>463</c:v>
                </c:pt>
                <c:pt idx="6130">
                  <c:v>514</c:v>
                </c:pt>
                <c:pt idx="6131">
                  <c:v>505.99999999999994</c:v>
                </c:pt>
                <c:pt idx="6132">
                  <c:v>522</c:v>
                </c:pt>
                <c:pt idx="6133">
                  <c:v>550</c:v>
                </c:pt>
                <c:pt idx="6134">
                  <c:v>505</c:v>
                </c:pt>
                <c:pt idx="6135">
                  <c:v>490.00000000000006</c:v>
                </c:pt>
                <c:pt idx="6136">
                  <c:v>505.99999999999994</c:v>
                </c:pt>
                <c:pt idx="6137">
                  <c:v>523</c:v>
                </c:pt>
                <c:pt idx="6138">
                  <c:v>511.00000000000006</c:v>
                </c:pt>
                <c:pt idx="6139">
                  <c:v>503</c:v>
                </c:pt>
                <c:pt idx="6140">
                  <c:v>495</c:v>
                </c:pt>
                <c:pt idx="6141">
                  <c:v>476.99999999999994</c:v>
                </c:pt>
                <c:pt idx="6142">
                  <c:v>474</c:v>
                </c:pt>
                <c:pt idx="6143">
                  <c:v>476.99999999999994</c:v>
                </c:pt>
                <c:pt idx="6144">
                  <c:v>475</c:v>
                </c:pt>
                <c:pt idx="6145">
                  <c:v>490.00000000000006</c:v>
                </c:pt>
                <c:pt idx="6146">
                  <c:v>488.99999999999994</c:v>
                </c:pt>
                <c:pt idx="6147">
                  <c:v>490.00000000000006</c:v>
                </c:pt>
                <c:pt idx="6148">
                  <c:v>476.99999999999994</c:v>
                </c:pt>
                <c:pt idx="6149">
                  <c:v>468</c:v>
                </c:pt>
                <c:pt idx="6150">
                  <c:v>465</c:v>
                </c:pt>
                <c:pt idx="6151">
                  <c:v>455</c:v>
                </c:pt>
                <c:pt idx="6152">
                  <c:v>451</c:v>
                </c:pt>
                <c:pt idx="6153">
                  <c:v>449</c:v>
                </c:pt>
                <c:pt idx="6154">
                  <c:v>447</c:v>
                </c:pt>
                <c:pt idx="6155">
                  <c:v>455</c:v>
                </c:pt>
                <c:pt idx="6156">
                  <c:v>454</c:v>
                </c:pt>
                <c:pt idx="6157">
                  <c:v>455</c:v>
                </c:pt>
                <c:pt idx="6158">
                  <c:v>466</c:v>
                </c:pt>
                <c:pt idx="6159">
                  <c:v>474</c:v>
                </c:pt>
                <c:pt idx="6160">
                  <c:v>466</c:v>
                </c:pt>
                <c:pt idx="6161">
                  <c:v>472</c:v>
                </c:pt>
                <c:pt idx="6162">
                  <c:v>479</c:v>
                </c:pt>
                <c:pt idx="6163">
                  <c:v>479</c:v>
                </c:pt>
                <c:pt idx="6164">
                  <c:v>482</c:v>
                </c:pt>
                <c:pt idx="6165">
                  <c:v>483</c:v>
                </c:pt>
                <c:pt idx="6166">
                  <c:v>495</c:v>
                </c:pt>
                <c:pt idx="6167">
                  <c:v>488</c:v>
                </c:pt>
                <c:pt idx="6168">
                  <c:v>482</c:v>
                </c:pt>
                <c:pt idx="6169">
                  <c:v>484</c:v>
                </c:pt>
                <c:pt idx="6170">
                  <c:v>487</c:v>
                </c:pt>
                <c:pt idx="6171">
                  <c:v>488</c:v>
                </c:pt>
                <c:pt idx="6172">
                  <c:v>484</c:v>
                </c:pt>
                <c:pt idx="6173">
                  <c:v>481</c:v>
                </c:pt>
                <c:pt idx="6174">
                  <c:v>478</c:v>
                </c:pt>
                <c:pt idx="6175">
                  <c:v>475</c:v>
                </c:pt>
                <c:pt idx="6176">
                  <c:v>465</c:v>
                </c:pt>
                <c:pt idx="6177">
                  <c:v>462</c:v>
                </c:pt>
                <c:pt idx="6178">
                  <c:v>457</c:v>
                </c:pt>
                <c:pt idx="6179">
                  <c:v>456</c:v>
                </c:pt>
                <c:pt idx="6180">
                  <c:v>462</c:v>
                </c:pt>
                <c:pt idx="6181">
                  <c:v>460</c:v>
                </c:pt>
                <c:pt idx="6182">
                  <c:v>455</c:v>
                </c:pt>
                <c:pt idx="6183">
                  <c:v>461</c:v>
                </c:pt>
                <c:pt idx="6184">
                  <c:v>464</c:v>
                </c:pt>
                <c:pt idx="6185">
                  <c:v>483</c:v>
                </c:pt>
                <c:pt idx="6186">
                  <c:v>481</c:v>
                </c:pt>
                <c:pt idx="6187">
                  <c:v>469</c:v>
                </c:pt>
                <c:pt idx="6188">
                  <c:v>460</c:v>
                </c:pt>
                <c:pt idx="6189">
                  <c:v>457</c:v>
                </c:pt>
                <c:pt idx="6190">
                  <c:v>448</c:v>
                </c:pt>
                <c:pt idx="6191">
                  <c:v>449</c:v>
                </c:pt>
                <c:pt idx="6192">
                  <c:v>447</c:v>
                </c:pt>
                <c:pt idx="6193">
                  <c:v>446</c:v>
                </c:pt>
                <c:pt idx="6194">
                  <c:v>439</c:v>
                </c:pt>
                <c:pt idx="6195">
                  <c:v>433</c:v>
                </c:pt>
                <c:pt idx="6196">
                  <c:v>430</c:v>
                </c:pt>
                <c:pt idx="6197">
                  <c:v>428</c:v>
                </c:pt>
                <c:pt idx="6198">
                  <c:v>425</c:v>
                </c:pt>
                <c:pt idx="6199">
                  <c:v>435</c:v>
                </c:pt>
                <c:pt idx="6200">
                  <c:v>438</c:v>
                </c:pt>
                <c:pt idx="6201">
                  <c:v>438</c:v>
                </c:pt>
                <c:pt idx="6202">
                  <c:v>449</c:v>
                </c:pt>
                <c:pt idx="6203">
                  <c:v>454</c:v>
                </c:pt>
                <c:pt idx="6204">
                  <c:v>447</c:v>
                </c:pt>
                <c:pt idx="6205">
                  <c:v>450</c:v>
                </c:pt>
                <c:pt idx="6206">
                  <c:v>442</c:v>
                </c:pt>
                <c:pt idx="6207">
                  <c:v>446</c:v>
                </c:pt>
                <c:pt idx="6208">
                  <c:v>438</c:v>
                </c:pt>
                <c:pt idx="6209">
                  <c:v>438</c:v>
                </c:pt>
                <c:pt idx="6210">
                  <c:v>440</c:v>
                </c:pt>
                <c:pt idx="6211">
                  <c:v>437</c:v>
                </c:pt>
                <c:pt idx="6212">
                  <c:v>443</c:v>
                </c:pt>
                <c:pt idx="6213">
                  <c:v>444</c:v>
                </c:pt>
                <c:pt idx="6214">
                  <c:v>441</c:v>
                </c:pt>
                <c:pt idx="6215">
                  <c:v>438</c:v>
                </c:pt>
                <c:pt idx="6216">
                  <c:v>434</c:v>
                </c:pt>
                <c:pt idx="6217">
                  <c:v>431</c:v>
                </c:pt>
                <c:pt idx="6218">
                  <c:v>438</c:v>
                </c:pt>
                <c:pt idx="6219">
                  <c:v>445</c:v>
                </c:pt>
                <c:pt idx="6220">
                  <c:v>440</c:v>
                </c:pt>
                <c:pt idx="6221">
                  <c:v>435</c:v>
                </c:pt>
                <c:pt idx="6222">
                  <c:v>438</c:v>
                </c:pt>
                <c:pt idx="6223">
                  <c:v>441</c:v>
                </c:pt>
                <c:pt idx="6224">
                  <c:v>439</c:v>
                </c:pt>
                <c:pt idx="6225">
                  <c:v>434</c:v>
                </c:pt>
                <c:pt idx="6226">
                  <c:v>430</c:v>
                </c:pt>
                <c:pt idx="6227">
                  <c:v>430</c:v>
                </c:pt>
                <c:pt idx="6228">
                  <c:v>438</c:v>
                </c:pt>
                <c:pt idx="6229">
                  <c:v>432</c:v>
                </c:pt>
                <c:pt idx="6230">
                  <c:v>440</c:v>
                </c:pt>
                <c:pt idx="6231">
                  <c:v>443</c:v>
                </c:pt>
                <c:pt idx="6232">
                  <c:v>444</c:v>
                </c:pt>
                <c:pt idx="6233">
                  <c:v>444</c:v>
                </c:pt>
                <c:pt idx="6234">
                  <c:v>454</c:v>
                </c:pt>
                <c:pt idx="6235">
                  <c:v>448</c:v>
                </c:pt>
                <c:pt idx="6236">
                  <c:v>444</c:v>
                </c:pt>
                <c:pt idx="6237">
                  <c:v>439</c:v>
                </c:pt>
                <c:pt idx="6238">
                  <c:v>438</c:v>
                </c:pt>
                <c:pt idx="6239">
                  <c:v>438</c:v>
                </c:pt>
                <c:pt idx="6240">
                  <c:v>442</c:v>
                </c:pt>
                <c:pt idx="6241">
                  <c:v>446</c:v>
                </c:pt>
                <c:pt idx="6242">
                  <c:v>453</c:v>
                </c:pt>
                <c:pt idx="6243">
                  <c:v>449</c:v>
                </c:pt>
                <c:pt idx="6244">
                  <c:v>450</c:v>
                </c:pt>
                <c:pt idx="6245">
                  <c:v>459</c:v>
                </c:pt>
                <c:pt idx="6246">
                  <c:v>456</c:v>
                </c:pt>
                <c:pt idx="6247">
                  <c:v>452</c:v>
                </c:pt>
                <c:pt idx="6248">
                  <c:v>451</c:v>
                </c:pt>
                <c:pt idx="6249">
                  <c:v>448</c:v>
                </c:pt>
                <c:pt idx="6250">
                  <c:v>447</c:v>
                </c:pt>
                <c:pt idx="6251">
                  <c:v>450</c:v>
                </c:pt>
                <c:pt idx="6252">
                  <c:v>447</c:v>
                </c:pt>
                <c:pt idx="6253">
                  <c:v>441</c:v>
                </c:pt>
                <c:pt idx="6254">
                  <c:v>439</c:v>
                </c:pt>
                <c:pt idx="6255">
                  <c:v>435</c:v>
                </c:pt>
                <c:pt idx="6256">
                  <c:v>435</c:v>
                </c:pt>
                <c:pt idx="6257">
                  <c:v>436</c:v>
                </c:pt>
                <c:pt idx="6258">
                  <c:v>430</c:v>
                </c:pt>
                <c:pt idx="6259">
                  <c:v>428</c:v>
                </c:pt>
                <c:pt idx="6260">
                  <c:v>424</c:v>
                </c:pt>
                <c:pt idx="6261">
                  <c:v>423</c:v>
                </c:pt>
                <c:pt idx="6262">
                  <c:v>415</c:v>
                </c:pt>
                <c:pt idx="6263">
                  <c:v>412</c:v>
                </c:pt>
                <c:pt idx="6264">
                  <c:v>410</c:v>
                </c:pt>
                <c:pt idx="6265">
                  <c:v>412</c:v>
                </c:pt>
                <c:pt idx="6266">
                  <c:v>418</c:v>
                </c:pt>
                <c:pt idx="6267">
                  <c:v>421</c:v>
                </c:pt>
                <c:pt idx="6268">
                  <c:v>424</c:v>
                </c:pt>
                <c:pt idx="6269">
                  <c:v>431</c:v>
                </c:pt>
                <c:pt idx="6270">
                  <c:v>433</c:v>
                </c:pt>
                <c:pt idx="6271">
                  <c:v>432</c:v>
                </c:pt>
                <c:pt idx="6272">
                  <c:v>437</c:v>
                </c:pt>
                <c:pt idx="6273">
                  <c:v>445</c:v>
                </c:pt>
                <c:pt idx="6274">
                  <c:v>442</c:v>
                </c:pt>
                <c:pt idx="6275">
                  <c:v>450</c:v>
                </c:pt>
                <c:pt idx="6276">
                  <c:v>463</c:v>
                </c:pt>
                <c:pt idx="6277">
                  <c:v>469</c:v>
                </c:pt>
                <c:pt idx="6278">
                  <c:v>474</c:v>
                </c:pt>
                <c:pt idx="6279">
                  <c:v>486</c:v>
                </c:pt>
                <c:pt idx="6280">
                  <c:v>477</c:v>
                </c:pt>
                <c:pt idx="6281">
                  <c:v>469</c:v>
                </c:pt>
                <c:pt idx="6282">
                  <c:v>462</c:v>
                </c:pt>
                <c:pt idx="6283">
                  <c:v>468</c:v>
                </c:pt>
                <c:pt idx="6284">
                  <c:v>469</c:v>
                </c:pt>
                <c:pt idx="6285">
                  <c:v>466</c:v>
                </c:pt>
                <c:pt idx="6286">
                  <c:v>471</c:v>
                </c:pt>
                <c:pt idx="6287">
                  <c:v>481</c:v>
                </c:pt>
                <c:pt idx="6288">
                  <c:v>493</c:v>
                </c:pt>
                <c:pt idx="6289">
                  <c:v>493</c:v>
                </c:pt>
                <c:pt idx="6290">
                  <c:v>483</c:v>
                </c:pt>
                <c:pt idx="6291">
                  <c:v>480</c:v>
                </c:pt>
                <c:pt idx="6292">
                  <c:v>489</c:v>
                </c:pt>
                <c:pt idx="6293">
                  <c:v>490</c:v>
                </c:pt>
                <c:pt idx="6294">
                  <c:v>488</c:v>
                </c:pt>
                <c:pt idx="6295">
                  <c:v>483</c:v>
                </c:pt>
                <c:pt idx="6296">
                  <c:v>482</c:v>
                </c:pt>
                <c:pt idx="6297">
                  <c:v>467</c:v>
                </c:pt>
                <c:pt idx="6298">
                  <c:v>465</c:v>
                </c:pt>
                <c:pt idx="6299">
                  <c:v>458</c:v>
                </c:pt>
                <c:pt idx="6300">
                  <c:v>461</c:v>
                </c:pt>
                <c:pt idx="6301">
                  <c:v>458</c:v>
                </c:pt>
                <c:pt idx="6302">
                  <c:v>455</c:v>
                </c:pt>
                <c:pt idx="6303">
                  <c:v>454</c:v>
                </c:pt>
                <c:pt idx="6304">
                  <c:v>450</c:v>
                </c:pt>
                <c:pt idx="6305">
                  <c:v>448</c:v>
                </c:pt>
                <c:pt idx="6306">
                  <c:v>440</c:v>
                </c:pt>
                <c:pt idx="6307">
                  <c:v>447</c:v>
                </c:pt>
                <c:pt idx="6308">
                  <c:v>444</c:v>
                </c:pt>
                <c:pt idx="6309">
                  <c:v>440</c:v>
                </c:pt>
                <c:pt idx="6310">
                  <c:v>441</c:v>
                </c:pt>
                <c:pt idx="6311">
                  <c:v>436</c:v>
                </c:pt>
                <c:pt idx="6312">
                  <c:v>430</c:v>
                </c:pt>
                <c:pt idx="6313">
                  <c:v>427</c:v>
                </c:pt>
                <c:pt idx="6314">
                  <c:v>432</c:v>
                </c:pt>
                <c:pt idx="6315">
                  <c:v>438</c:v>
                </c:pt>
                <c:pt idx="6316">
                  <c:v>432</c:v>
                </c:pt>
                <c:pt idx="6317">
                  <c:v>432</c:v>
                </c:pt>
                <c:pt idx="6318">
                  <c:v>435</c:v>
                </c:pt>
                <c:pt idx="6319">
                  <c:v>431</c:v>
                </c:pt>
                <c:pt idx="6320">
                  <c:v>432</c:v>
                </c:pt>
                <c:pt idx="6321">
                  <c:v>429</c:v>
                </c:pt>
                <c:pt idx="6322">
                  <c:v>428</c:v>
                </c:pt>
                <c:pt idx="6323">
                  <c:v>420</c:v>
                </c:pt>
                <c:pt idx="6324">
                  <c:v>419</c:v>
                </c:pt>
                <c:pt idx="6325">
                  <c:v>417</c:v>
                </c:pt>
                <c:pt idx="6326">
                  <c:v>417</c:v>
                </c:pt>
                <c:pt idx="6327">
                  <c:v>397</c:v>
                </c:pt>
                <c:pt idx="6328">
                  <c:v>395</c:v>
                </c:pt>
                <c:pt idx="6329">
                  <c:v>393</c:v>
                </c:pt>
                <c:pt idx="6330">
                  <c:v>394</c:v>
                </c:pt>
                <c:pt idx="6331">
                  <c:v>394</c:v>
                </c:pt>
                <c:pt idx="6332">
                  <c:v>394</c:v>
                </c:pt>
                <c:pt idx="6333">
                  <c:v>396</c:v>
                </c:pt>
                <c:pt idx="6334">
                  <c:v>397</c:v>
                </c:pt>
                <c:pt idx="6335">
                  <c:v>399</c:v>
                </c:pt>
                <c:pt idx="6336">
                  <c:v>400</c:v>
                </c:pt>
                <c:pt idx="6337">
                  <c:v>395</c:v>
                </c:pt>
                <c:pt idx="6338">
                  <c:v>396</c:v>
                </c:pt>
                <c:pt idx="6339">
                  <c:v>392</c:v>
                </c:pt>
                <c:pt idx="6340">
                  <c:v>408</c:v>
                </c:pt>
                <c:pt idx="6341">
                  <c:v>404</c:v>
                </c:pt>
                <c:pt idx="6342">
                  <c:v>408</c:v>
                </c:pt>
                <c:pt idx="6343">
                  <c:v>407</c:v>
                </c:pt>
                <c:pt idx="6344">
                  <c:v>400</c:v>
                </c:pt>
                <c:pt idx="6345">
                  <c:v>384</c:v>
                </c:pt>
                <c:pt idx="6346">
                  <c:v>378</c:v>
                </c:pt>
                <c:pt idx="6347">
                  <c:v>384</c:v>
                </c:pt>
                <c:pt idx="6348">
                  <c:v>381</c:v>
                </c:pt>
                <c:pt idx="6349">
                  <c:v>388</c:v>
                </c:pt>
                <c:pt idx="6350">
                  <c:v>388</c:v>
                </c:pt>
                <c:pt idx="6351">
                  <c:v>383</c:v>
                </c:pt>
                <c:pt idx="6352">
                  <c:v>377</c:v>
                </c:pt>
                <c:pt idx="6353">
                  <c:v>376</c:v>
                </c:pt>
                <c:pt idx="6354">
                  <c:v>373</c:v>
                </c:pt>
                <c:pt idx="6355">
                  <c:v>369</c:v>
                </c:pt>
                <c:pt idx="6356">
                  <c:v>375</c:v>
                </c:pt>
                <c:pt idx="6357">
                  <c:v>370</c:v>
                </c:pt>
                <c:pt idx="6358">
                  <c:v>374</c:v>
                </c:pt>
                <c:pt idx="6359">
                  <c:v>370</c:v>
                </c:pt>
                <c:pt idx="6360">
                  <c:v>385</c:v>
                </c:pt>
                <c:pt idx="6361">
                  <c:v>389</c:v>
                </c:pt>
                <c:pt idx="6362">
                  <c:v>375</c:v>
                </c:pt>
                <c:pt idx="6363">
                  <c:v>374</c:v>
                </c:pt>
                <c:pt idx="6364">
                  <c:v>377</c:v>
                </c:pt>
                <c:pt idx="6365">
                  <c:v>377</c:v>
                </c:pt>
                <c:pt idx="6366">
                  <c:v>371</c:v>
                </c:pt>
                <c:pt idx="6367">
                  <c:v>366</c:v>
                </c:pt>
                <c:pt idx="6368">
                  <c:v>364</c:v>
                </c:pt>
                <c:pt idx="6369">
                  <c:v>363</c:v>
                </c:pt>
                <c:pt idx="6370">
                  <c:v>363</c:v>
                </c:pt>
                <c:pt idx="6371">
                  <c:v>359</c:v>
                </c:pt>
                <c:pt idx="6372">
                  <c:v>352</c:v>
                </c:pt>
                <c:pt idx="6373">
                  <c:v>352</c:v>
                </c:pt>
                <c:pt idx="6374">
                  <c:v>354</c:v>
                </c:pt>
                <c:pt idx="6375">
                  <c:v>349</c:v>
                </c:pt>
                <c:pt idx="6376">
                  <c:v>343</c:v>
                </c:pt>
                <c:pt idx="6377">
                  <c:v>343</c:v>
                </c:pt>
                <c:pt idx="6378">
                  <c:v>337</c:v>
                </c:pt>
                <c:pt idx="6379">
                  <c:v>341</c:v>
                </c:pt>
                <c:pt idx="6380">
                  <c:v>344</c:v>
                </c:pt>
                <c:pt idx="6381">
                  <c:v>346</c:v>
                </c:pt>
                <c:pt idx="6382">
                  <c:v>346</c:v>
                </c:pt>
                <c:pt idx="6383">
                  <c:v>344</c:v>
                </c:pt>
                <c:pt idx="6384">
                  <c:v>350</c:v>
                </c:pt>
                <c:pt idx="6385">
                  <c:v>349</c:v>
                </c:pt>
                <c:pt idx="6386">
                  <c:v>349</c:v>
                </c:pt>
                <c:pt idx="6387">
                  <c:v>349</c:v>
                </c:pt>
                <c:pt idx="6388">
                  <c:v>345</c:v>
                </c:pt>
                <c:pt idx="6389">
                  <c:v>338</c:v>
                </c:pt>
                <c:pt idx="6390">
                  <c:v>332</c:v>
                </c:pt>
                <c:pt idx="6391">
                  <c:v>332</c:v>
                </c:pt>
                <c:pt idx="6392">
                  <c:v>332</c:v>
                </c:pt>
                <c:pt idx="6393">
                  <c:v>332</c:v>
                </c:pt>
                <c:pt idx="6394">
                  <c:v>335</c:v>
                </c:pt>
                <c:pt idx="6395">
                  <c:v>339</c:v>
                </c:pt>
                <c:pt idx="6396">
                  <c:v>344</c:v>
                </c:pt>
                <c:pt idx="6397">
                  <c:v>352</c:v>
                </c:pt>
                <c:pt idx="6398">
                  <c:v>347</c:v>
                </c:pt>
                <c:pt idx="6399">
                  <c:v>347</c:v>
                </c:pt>
                <c:pt idx="6400">
                  <c:v>353</c:v>
                </c:pt>
                <c:pt idx="6401">
                  <c:v>352</c:v>
                </c:pt>
                <c:pt idx="6402">
                  <c:v>358</c:v>
                </c:pt>
                <c:pt idx="6403">
                  <c:v>358</c:v>
                </c:pt>
                <c:pt idx="6404">
                  <c:v>358</c:v>
                </c:pt>
                <c:pt idx="6405">
                  <c:v>359</c:v>
                </c:pt>
                <c:pt idx="6406">
                  <c:v>356</c:v>
                </c:pt>
                <c:pt idx="6407">
                  <c:v>357</c:v>
                </c:pt>
                <c:pt idx="6408">
                  <c:v>353</c:v>
                </c:pt>
                <c:pt idx="6409">
                  <c:v>357</c:v>
                </c:pt>
                <c:pt idx="6410">
                  <c:v>352</c:v>
                </c:pt>
                <c:pt idx="6411">
                  <c:v>356</c:v>
                </c:pt>
                <c:pt idx="6412">
                  <c:v>368</c:v>
                </c:pt>
                <c:pt idx="6413">
                  <c:v>365</c:v>
                </c:pt>
                <c:pt idx="6414">
                  <c:v>377</c:v>
                </c:pt>
                <c:pt idx="6415">
                  <c:v>373</c:v>
                </c:pt>
                <c:pt idx="6416">
                  <c:v>368</c:v>
                </c:pt>
                <c:pt idx="6417">
                  <c:v>366</c:v>
                </c:pt>
                <c:pt idx="6418">
                  <c:v>365</c:v>
                </c:pt>
                <c:pt idx="6419">
                  <c:v>359</c:v>
                </c:pt>
                <c:pt idx="6420">
                  <c:v>355</c:v>
                </c:pt>
                <c:pt idx="6421">
                  <c:v>357</c:v>
                </c:pt>
                <c:pt idx="6422">
                  <c:v>357</c:v>
                </c:pt>
                <c:pt idx="6423">
                  <c:v>358</c:v>
                </c:pt>
                <c:pt idx="6424">
                  <c:v>350</c:v>
                </c:pt>
                <c:pt idx="6425">
                  <c:v>350</c:v>
                </c:pt>
                <c:pt idx="6426">
                  <c:v>351</c:v>
                </c:pt>
                <c:pt idx="6427">
                  <c:v>353</c:v>
                </c:pt>
                <c:pt idx="6428">
                  <c:v>355</c:v>
                </c:pt>
                <c:pt idx="6429">
                  <c:v>349</c:v>
                </c:pt>
                <c:pt idx="6430">
                  <c:v>344</c:v>
                </c:pt>
                <c:pt idx="6431">
                  <c:v>341</c:v>
                </c:pt>
                <c:pt idx="6432">
                  <c:v>339</c:v>
                </c:pt>
                <c:pt idx="6433">
                  <c:v>341</c:v>
                </c:pt>
                <c:pt idx="6434">
                  <c:v>339</c:v>
                </c:pt>
                <c:pt idx="6435">
                  <c:v>343</c:v>
                </c:pt>
                <c:pt idx="6436">
                  <c:v>337</c:v>
                </c:pt>
                <c:pt idx="6437">
                  <c:v>331</c:v>
                </c:pt>
                <c:pt idx="6438">
                  <c:v>329</c:v>
                </c:pt>
                <c:pt idx="6439">
                  <c:v>330</c:v>
                </c:pt>
                <c:pt idx="6440">
                  <c:v>328</c:v>
                </c:pt>
                <c:pt idx="6441">
                  <c:v>321</c:v>
                </c:pt>
                <c:pt idx="6442">
                  <c:v>324</c:v>
                </c:pt>
                <c:pt idx="6443">
                  <c:v>329</c:v>
                </c:pt>
                <c:pt idx="6444">
                  <c:v>324</c:v>
                </c:pt>
                <c:pt idx="6445">
                  <c:v>323</c:v>
                </c:pt>
                <c:pt idx="6446">
                  <c:v>325</c:v>
                </c:pt>
                <c:pt idx="6447">
                  <c:v>329</c:v>
                </c:pt>
                <c:pt idx="6448">
                  <c:v>321</c:v>
                </c:pt>
                <c:pt idx="6449">
                  <c:v>324</c:v>
                </c:pt>
                <c:pt idx="6450">
                  <c:v>324</c:v>
                </c:pt>
                <c:pt idx="6451">
                  <c:v>318</c:v>
                </c:pt>
                <c:pt idx="6452">
                  <c:v>313</c:v>
                </c:pt>
                <c:pt idx="6453">
                  <c:v>317</c:v>
                </c:pt>
                <c:pt idx="6454">
                  <c:v>325</c:v>
                </c:pt>
                <c:pt idx="6455">
                  <c:v>327</c:v>
                </c:pt>
                <c:pt idx="6456">
                  <c:v>332</c:v>
                </c:pt>
                <c:pt idx="6457">
                  <c:v>355</c:v>
                </c:pt>
                <c:pt idx="6458">
                  <c:v>355</c:v>
                </c:pt>
                <c:pt idx="6459">
                  <c:v>350</c:v>
                </c:pt>
                <c:pt idx="6460">
                  <c:v>347</c:v>
                </c:pt>
                <c:pt idx="6461">
                  <c:v>345</c:v>
                </c:pt>
                <c:pt idx="6462">
                  <c:v>349</c:v>
                </c:pt>
                <c:pt idx="6463">
                  <c:v>348</c:v>
                </c:pt>
                <c:pt idx="6464">
                  <c:v>348</c:v>
                </c:pt>
                <c:pt idx="6465">
                  <c:v>346</c:v>
                </c:pt>
                <c:pt idx="6466">
                  <c:v>349</c:v>
                </c:pt>
                <c:pt idx="6467">
                  <c:v>348</c:v>
                </c:pt>
                <c:pt idx="6468">
                  <c:v>339</c:v>
                </c:pt>
                <c:pt idx="6469">
                  <c:v>340</c:v>
                </c:pt>
                <c:pt idx="6470">
                  <c:v>338</c:v>
                </c:pt>
                <c:pt idx="6471">
                  <c:v>333</c:v>
                </c:pt>
                <c:pt idx="6472">
                  <c:v>336</c:v>
                </c:pt>
                <c:pt idx="6473">
                  <c:v>334</c:v>
                </c:pt>
                <c:pt idx="6474">
                  <c:v>332</c:v>
                </c:pt>
                <c:pt idx="6475">
                  <c:v>334</c:v>
                </c:pt>
                <c:pt idx="6476">
                  <c:v>339</c:v>
                </c:pt>
                <c:pt idx="6477">
                  <c:v>336</c:v>
                </c:pt>
                <c:pt idx="6478">
                  <c:v>337</c:v>
                </c:pt>
                <c:pt idx="6479">
                  <c:v>340</c:v>
                </c:pt>
                <c:pt idx="6480">
                  <c:v>340</c:v>
                </c:pt>
                <c:pt idx="6481">
                  <c:v>341</c:v>
                </c:pt>
                <c:pt idx="6482">
                  <c:v>339</c:v>
                </c:pt>
                <c:pt idx="6483">
                  <c:v>334</c:v>
                </c:pt>
                <c:pt idx="6484">
                  <c:v>336</c:v>
                </c:pt>
                <c:pt idx="6485">
                  <c:v>339</c:v>
                </c:pt>
                <c:pt idx="6486">
                  <c:v>346</c:v>
                </c:pt>
                <c:pt idx="6487">
                  <c:v>347</c:v>
                </c:pt>
                <c:pt idx="6488">
                  <c:v>347</c:v>
                </c:pt>
                <c:pt idx="6489">
                  <c:v>347</c:v>
                </c:pt>
                <c:pt idx="6490">
                  <c:v>356</c:v>
                </c:pt>
                <c:pt idx="6491">
                  <c:v>360</c:v>
                </c:pt>
                <c:pt idx="6492">
                  <c:v>379</c:v>
                </c:pt>
                <c:pt idx="6493">
                  <c:v>402</c:v>
                </c:pt>
                <c:pt idx="6494">
                  <c:v>393</c:v>
                </c:pt>
                <c:pt idx="6495">
                  <c:v>378</c:v>
                </c:pt>
                <c:pt idx="6496">
                  <c:v>379</c:v>
                </c:pt>
                <c:pt idx="6497">
                  <c:v>379</c:v>
                </c:pt>
                <c:pt idx="6498">
                  <c:v>375</c:v>
                </c:pt>
                <c:pt idx="6499">
                  <c:v>378</c:v>
                </c:pt>
                <c:pt idx="6500">
                  <c:v>374</c:v>
                </c:pt>
                <c:pt idx="6501">
                  <c:v>363</c:v>
                </c:pt>
                <c:pt idx="6502">
                  <c:v>359</c:v>
                </c:pt>
                <c:pt idx="6503">
                  <c:v>357</c:v>
                </c:pt>
                <c:pt idx="6504">
                  <c:v>360</c:v>
                </c:pt>
                <c:pt idx="6505">
                  <c:v>362</c:v>
                </c:pt>
                <c:pt idx="6506">
                  <c:v>358</c:v>
                </c:pt>
                <c:pt idx="6507">
                  <c:v>359</c:v>
                </c:pt>
                <c:pt idx="6508">
                  <c:v>361</c:v>
                </c:pt>
                <c:pt idx="6509">
                  <c:v>353</c:v>
                </c:pt>
                <c:pt idx="6510">
                  <c:v>352</c:v>
                </c:pt>
                <c:pt idx="6511">
                  <c:v>350</c:v>
                </c:pt>
                <c:pt idx="6512">
                  <c:v>348</c:v>
                </c:pt>
                <c:pt idx="6513">
                  <c:v>343</c:v>
                </c:pt>
                <c:pt idx="6514">
                  <c:v>339</c:v>
                </c:pt>
                <c:pt idx="6515">
                  <c:v>344</c:v>
                </c:pt>
                <c:pt idx="6516">
                  <c:v>355</c:v>
                </c:pt>
                <c:pt idx="6517">
                  <c:v>354</c:v>
                </c:pt>
                <c:pt idx="6518">
                  <c:v>359</c:v>
                </c:pt>
                <c:pt idx="6519">
                  <c:v>359</c:v>
                </c:pt>
                <c:pt idx="6520">
                  <c:v>361</c:v>
                </c:pt>
                <c:pt idx="6521">
                  <c:v>373</c:v>
                </c:pt>
                <c:pt idx="6522">
                  <c:v>361</c:v>
                </c:pt>
                <c:pt idx="6523">
                  <c:v>359</c:v>
                </c:pt>
                <c:pt idx="6524">
                  <c:v>359</c:v>
                </c:pt>
                <c:pt idx="6525">
                  <c:v>354</c:v>
                </c:pt>
                <c:pt idx="6526">
                  <c:v>350</c:v>
                </c:pt>
                <c:pt idx="6527">
                  <c:v>344</c:v>
                </c:pt>
                <c:pt idx="6528">
                  <c:v>342</c:v>
                </c:pt>
                <c:pt idx="6529">
                  <c:v>348</c:v>
                </c:pt>
                <c:pt idx="6530">
                  <c:v>350</c:v>
                </c:pt>
                <c:pt idx="6531">
                  <c:v>347</c:v>
                </c:pt>
                <c:pt idx="6532">
                  <c:v>347</c:v>
                </c:pt>
                <c:pt idx="6533">
                  <c:v>347</c:v>
                </c:pt>
                <c:pt idx="6534">
                  <c:v>342</c:v>
                </c:pt>
                <c:pt idx="6535">
                  <c:v>345</c:v>
                </c:pt>
                <c:pt idx="6536">
                  <c:v>343</c:v>
                </c:pt>
                <c:pt idx="6537">
                  <c:v>342</c:v>
                </c:pt>
                <c:pt idx="6538">
                  <c:v>333</c:v>
                </c:pt>
                <c:pt idx="6539">
                  <c:v>331</c:v>
                </c:pt>
                <c:pt idx="6540">
                  <c:v>333</c:v>
                </c:pt>
                <c:pt idx="6541">
                  <c:v>332</c:v>
                </c:pt>
                <c:pt idx="6542">
                  <c:v>332</c:v>
                </c:pt>
                <c:pt idx="6543">
                  <c:v>329</c:v>
                </c:pt>
                <c:pt idx="6544">
                  <c:v>324</c:v>
                </c:pt>
                <c:pt idx="6545">
                  <c:v>327</c:v>
                </c:pt>
                <c:pt idx="6546">
                  <c:v>330</c:v>
                </c:pt>
                <c:pt idx="6547">
                  <c:v>325</c:v>
                </c:pt>
                <c:pt idx="6548">
                  <c:v>327</c:v>
                </c:pt>
                <c:pt idx="6549">
                  <c:v>320</c:v>
                </c:pt>
                <c:pt idx="6550">
                  <c:v>323</c:v>
                </c:pt>
                <c:pt idx="6551">
                  <c:v>325</c:v>
                </c:pt>
                <c:pt idx="6552">
                  <c:v>328</c:v>
                </c:pt>
                <c:pt idx="6553">
                  <c:v>324</c:v>
                </c:pt>
                <c:pt idx="6554">
                  <c:v>324</c:v>
                </c:pt>
                <c:pt idx="6555">
                  <c:v>319</c:v>
                </c:pt>
                <c:pt idx="6556">
                  <c:v>312</c:v>
                </c:pt>
                <c:pt idx="6557">
                  <c:v>317</c:v>
                </c:pt>
                <c:pt idx="6558">
                  <c:v>319</c:v>
                </c:pt>
                <c:pt idx="6559">
                  <c:v>319</c:v>
                </c:pt>
                <c:pt idx="6560">
                  <c:v>318</c:v>
                </c:pt>
                <c:pt idx="6561">
                  <c:v>319</c:v>
                </c:pt>
                <c:pt idx="6562">
                  <c:v>320</c:v>
                </c:pt>
                <c:pt idx="6563">
                  <c:v>321</c:v>
                </c:pt>
                <c:pt idx="6564">
                  <c:v>323</c:v>
                </c:pt>
                <c:pt idx="6565">
                  <c:v>323</c:v>
                </c:pt>
                <c:pt idx="6566">
                  <c:v>320</c:v>
                </c:pt>
                <c:pt idx="6567">
                  <c:v>319</c:v>
                </c:pt>
                <c:pt idx="6568">
                  <c:v>318</c:v>
                </c:pt>
                <c:pt idx="6569">
                  <c:v>317</c:v>
                </c:pt>
                <c:pt idx="6570">
                  <c:v>321</c:v>
                </c:pt>
                <c:pt idx="6571">
                  <c:v>320</c:v>
                </c:pt>
                <c:pt idx="6572">
                  <c:v>325</c:v>
                </c:pt>
                <c:pt idx="6573">
                  <c:v>333</c:v>
                </c:pt>
                <c:pt idx="6574">
                  <c:v>333</c:v>
                </c:pt>
                <c:pt idx="6575">
                  <c:v>333</c:v>
                </c:pt>
                <c:pt idx="6576">
                  <c:v>335</c:v>
                </c:pt>
                <c:pt idx="6577">
                  <c:v>339</c:v>
                </c:pt>
                <c:pt idx="6578">
                  <c:v>341</c:v>
                </c:pt>
                <c:pt idx="6579">
                  <c:v>331</c:v>
                </c:pt>
                <c:pt idx="6580">
                  <c:v>332</c:v>
                </c:pt>
                <c:pt idx="6581">
                  <c:v>325</c:v>
                </c:pt>
                <c:pt idx="6582">
                  <c:v>318</c:v>
                </c:pt>
                <c:pt idx="6583">
                  <c:v>309</c:v>
                </c:pt>
                <c:pt idx="6584">
                  <c:v>306</c:v>
                </c:pt>
                <c:pt idx="6585">
                  <c:v>304</c:v>
                </c:pt>
                <c:pt idx="6586">
                  <c:v>305</c:v>
                </c:pt>
                <c:pt idx="6587">
                  <c:v>305</c:v>
                </c:pt>
                <c:pt idx="6588">
                  <c:v>301</c:v>
                </c:pt>
                <c:pt idx="6589">
                  <c:v>298</c:v>
                </c:pt>
                <c:pt idx="6590">
                  <c:v>299</c:v>
                </c:pt>
                <c:pt idx="6591">
                  <c:v>302</c:v>
                </c:pt>
                <c:pt idx="6592">
                  <c:v>303</c:v>
                </c:pt>
                <c:pt idx="6593">
                  <c:v>307</c:v>
                </c:pt>
                <c:pt idx="6594">
                  <c:v>311</c:v>
                </c:pt>
                <c:pt idx="6595">
                  <c:v>310</c:v>
                </c:pt>
                <c:pt idx="6596">
                  <c:v>310</c:v>
                </c:pt>
                <c:pt idx="6597">
                  <c:v>310</c:v>
                </c:pt>
                <c:pt idx="6598">
                  <c:v>308</c:v>
                </c:pt>
                <c:pt idx="6599">
                  <c:v>309</c:v>
                </c:pt>
                <c:pt idx="6600">
                  <c:v>311</c:v>
                </c:pt>
                <c:pt idx="6601">
                  <c:v>309</c:v>
                </c:pt>
                <c:pt idx="6602">
                  <c:v>303</c:v>
                </c:pt>
                <c:pt idx="6603">
                  <c:v>301</c:v>
                </c:pt>
                <c:pt idx="6604">
                  <c:v>301</c:v>
                </c:pt>
                <c:pt idx="6605">
                  <c:v>307</c:v>
                </c:pt>
                <c:pt idx="6606">
                  <c:v>311</c:v>
                </c:pt>
                <c:pt idx="6607">
                  <c:v>311</c:v>
                </c:pt>
                <c:pt idx="6608">
                  <c:v>318</c:v>
                </c:pt>
                <c:pt idx="6609">
                  <c:v>313</c:v>
                </c:pt>
                <c:pt idx="6610">
                  <c:v>310</c:v>
                </c:pt>
                <c:pt idx="6611">
                  <c:v>307</c:v>
                </c:pt>
                <c:pt idx="6612">
                  <c:v>307</c:v>
                </c:pt>
                <c:pt idx="6613">
                  <c:v>306</c:v>
                </c:pt>
                <c:pt idx="6614">
                  <c:v>305</c:v>
                </c:pt>
                <c:pt idx="6615">
                  <c:v>301</c:v>
                </c:pt>
                <c:pt idx="6616">
                  <c:v>299</c:v>
                </c:pt>
                <c:pt idx="6617">
                  <c:v>296</c:v>
                </c:pt>
                <c:pt idx="6618">
                  <c:v>304</c:v>
                </c:pt>
                <c:pt idx="6619">
                  <c:v>299</c:v>
                </c:pt>
                <c:pt idx="6620">
                  <c:v>296</c:v>
                </c:pt>
                <c:pt idx="6621">
                  <c:v>297</c:v>
                </c:pt>
                <c:pt idx="6622">
                  <c:v>302</c:v>
                </c:pt>
                <c:pt idx="6623">
                  <c:v>314</c:v>
                </c:pt>
                <c:pt idx="6624">
                  <c:v>308</c:v>
                </c:pt>
                <c:pt idx="6625">
                  <c:v>303</c:v>
                </c:pt>
                <c:pt idx="6626">
                  <c:v>297</c:v>
                </c:pt>
                <c:pt idx="6627">
                  <c:v>296</c:v>
                </c:pt>
                <c:pt idx="6628">
                  <c:v>299</c:v>
                </c:pt>
                <c:pt idx="6629">
                  <c:v>292</c:v>
                </c:pt>
                <c:pt idx="6630">
                  <c:v>298</c:v>
                </c:pt>
                <c:pt idx="6631">
                  <c:v>297</c:v>
                </c:pt>
                <c:pt idx="6632">
                  <c:v>292</c:v>
                </c:pt>
                <c:pt idx="6633">
                  <c:v>289</c:v>
                </c:pt>
                <c:pt idx="6634">
                  <c:v>276</c:v>
                </c:pt>
                <c:pt idx="6635">
                  <c:v>274</c:v>
                </c:pt>
                <c:pt idx="6636">
                  <c:v>276</c:v>
                </c:pt>
                <c:pt idx="6637">
                  <c:v>280</c:v>
                </c:pt>
                <c:pt idx="6638">
                  <c:v>281</c:v>
                </c:pt>
                <c:pt idx="6639">
                  <c:v>281</c:v>
                </c:pt>
                <c:pt idx="6640">
                  <c:v>280</c:v>
                </c:pt>
                <c:pt idx="6641">
                  <c:v>280</c:v>
                </c:pt>
                <c:pt idx="6642">
                  <c:v>289</c:v>
                </c:pt>
                <c:pt idx="6643">
                  <c:v>280</c:v>
                </c:pt>
                <c:pt idx="6644">
                  <c:v>290</c:v>
                </c:pt>
              </c:numCache>
            </c:numRef>
          </c:val>
          <c:smooth val="0"/>
          <c:extLst>
            <c:ext xmlns:c16="http://schemas.microsoft.com/office/drawing/2014/chart" uri="{C3380CC4-5D6E-409C-BE32-E72D297353CC}">
              <c16:uniqueId val="{00000001-78BC-4FA0-BE43-EB7DBC643B15}"/>
            </c:ext>
          </c:extLst>
        </c:ser>
        <c:dLbls>
          <c:showLegendKey val="0"/>
          <c:showVal val="0"/>
          <c:showCatName val="0"/>
          <c:showSerName val="0"/>
          <c:showPercent val="0"/>
          <c:showBubbleSize val="0"/>
        </c:dLbls>
        <c:smooth val="0"/>
        <c:axId val="1065971503"/>
        <c:axId val="1065953263"/>
      </c:lineChart>
      <c:dateAx>
        <c:axId val="1065971503"/>
        <c:scaling>
          <c:orientation val="minMax"/>
          <c:max val="45720"/>
        </c:scaling>
        <c:delete val="0"/>
        <c:axPos val="b"/>
        <c:numFmt formatCode="mmm\-yyyy" sourceLinked="0"/>
        <c:majorTickMark val="out"/>
        <c:minorTickMark val="none"/>
        <c:tickLblPos val="nextTo"/>
        <c:spPr>
          <a:noFill/>
          <a:ln w="12700" cap="rnd" cmpd="sng" algn="ctr">
            <a:solidFill>
              <a:schemeClr val="accent2">
                <a:lumMod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53263"/>
        <c:crosses val="autoZero"/>
        <c:auto val="1"/>
        <c:lblOffset val="100"/>
        <c:baseTimeUnit val="days"/>
        <c:majorUnit val="2"/>
        <c:majorTimeUnit val="years"/>
      </c:dateAx>
      <c:valAx>
        <c:axId val="1065953263"/>
        <c:scaling>
          <c:orientation val="minMax"/>
        </c:scaling>
        <c:delete val="0"/>
        <c:axPos val="l"/>
        <c:majorGridlines>
          <c:spPr>
            <a:ln w="12700" cap="flat" cmpd="sng" algn="ctr">
              <a:solidFill>
                <a:schemeClr val="bg2">
                  <a:lumMod val="75000"/>
                </a:schemeClr>
              </a:solidFill>
              <a:prstDash val="dash"/>
              <a:round/>
            </a:ln>
            <a:effectLst/>
          </c:spPr>
        </c:majorGridlines>
        <c:numFmt formatCode="General" sourceLinked="1"/>
        <c:majorTickMark val="out"/>
        <c:minorTickMark val="none"/>
        <c:tickLblPos val="nextTo"/>
        <c:spPr>
          <a:noFill/>
          <a:ln w="12700">
            <a:solidFill>
              <a:schemeClr val="accent2">
                <a:lumMod val="7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71503"/>
        <c:crosses val="autoZero"/>
        <c:crossBetween val="between"/>
        <c:majorUnit val="500"/>
      </c:valAx>
      <c:spPr>
        <a:noFill/>
        <a:ln>
          <a:noFill/>
        </a:ln>
        <a:effectLst/>
      </c:spPr>
    </c:plotArea>
    <c:legend>
      <c:legendPos val="b"/>
      <c:layout>
        <c:manualLayout>
          <c:xMode val="edge"/>
          <c:yMode val="edge"/>
          <c:x val="0.22877828890761701"/>
          <c:y val="0.83608477579181462"/>
          <c:w val="0.54771905063820259"/>
          <c:h val="9.8082024510362714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4133352325222621E-2"/>
          <c:y val="2.5630265982293551E-2"/>
          <c:w val="0.8415434119496692"/>
          <c:h val="0.82907298638159888"/>
        </c:manualLayout>
      </c:layout>
      <c:lineChart>
        <c:grouping val="standard"/>
        <c:varyColors val="0"/>
        <c:ser>
          <c:idx val="0"/>
          <c:order val="0"/>
          <c:tx>
            <c:strRef>
              <c:f>Sheet1!$B$1</c:f>
              <c:strCache>
                <c:ptCount val="1"/>
                <c:pt idx="0">
                  <c:v>France</c:v>
                </c:pt>
              </c:strCache>
            </c:strRef>
          </c:tx>
          <c:spPr>
            <a:ln w="19050" cap="rnd">
              <a:solidFill>
                <a:schemeClr val="accent5"/>
              </a:solidFill>
              <a:round/>
            </a:ln>
            <a:effectLst/>
          </c:spPr>
          <c:marker>
            <c:symbol val="none"/>
          </c:marker>
          <c:dLbls>
            <c:dLbl>
              <c:idx val="313"/>
              <c:layout>
                <c:manualLayout>
                  <c:x val="4.4633212774732513E-2"/>
                  <c:y val="-2.9137555877572709E-3"/>
                </c:manualLayout>
              </c:layout>
              <c:tx>
                <c:rich>
                  <a:bodyPr/>
                  <a:lstStyle/>
                  <a:p>
                    <a:pPr>
                      <a:defRPr sz="900" b="0" i="0" u="none">
                        <a:solidFill>
                          <a:schemeClr val="tx1">
                            <a:lumMod val="65000"/>
                            <a:lumOff val="35000"/>
                          </a:schemeClr>
                        </a:solidFill>
                        <a:latin typeface="Ubuntu Condensed"/>
                      </a:defRPr>
                    </a:pPr>
                    <a:r>
                      <a:rPr lang="en-US" dirty="0"/>
                      <a:t>-6.3</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D8F5-4E61-847C-B105A35D3E74}"/>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Sheet1!$A$2:$A$317</c:f>
              <c:numCache>
                <c:formatCode>yyyy\-mm\-dd</c:formatCode>
                <c:ptCount val="316"/>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pt idx="313" formatCode="[$-409]mmm\-yy;@">
                  <c:v>45473</c:v>
                </c:pt>
                <c:pt idx="314" formatCode="[$-409]mmm\-yy;@">
                  <c:v>45565</c:v>
                </c:pt>
              </c:numCache>
            </c:numRef>
          </c:cat>
          <c:val>
            <c:numRef>
              <c:f>Sheet1!$B$2:$B$317</c:f>
              <c:numCache>
                <c:formatCode>General</c:formatCode>
                <c:ptCount val="316"/>
                <c:pt idx="296" formatCode="0.0">
                  <c:v>-6.1</c:v>
                </c:pt>
                <c:pt idx="297" formatCode="0.0">
                  <c:v>-14.4</c:v>
                </c:pt>
                <c:pt idx="298">
                  <c:v>-5.7</c:v>
                </c:pt>
                <c:pt idx="299">
                  <c:v>-10.3</c:v>
                </c:pt>
                <c:pt idx="300">
                  <c:v>-8.9</c:v>
                </c:pt>
                <c:pt idx="301">
                  <c:v>-8</c:v>
                </c:pt>
                <c:pt idx="302">
                  <c:v>-5</c:v>
                </c:pt>
                <c:pt idx="303">
                  <c:v>-4.5</c:v>
                </c:pt>
                <c:pt idx="304">
                  <c:v>-4.8</c:v>
                </c:pt>
                <c:pt idx="305">
                  <c:v>-3.6</c:v>
                </c:pt>
                <c:pt idx="306">
                  <c:v>-4.7</c:v>
                </c:pt>
                <c:pt idx="307">
                  <c:v>-5.8</c:v>
                </c:pt>
                <c:pt idx="308">
                  <c:v>-5.0999999999999996</c:v>
                </c:pt>
                <c:pt idx="309">
                  <c:v>-5.2</c:v>
                </c:pt>
                <c:pt idx="310">
                  <c:v>-5.6</c:v>
                </c:pt>
                <c:pt idx="311">
                  <c:v>-6</c:v>
                </c:pt>
                <c:pt idx="312">
                  <c:v>-5.8</c:v>
                </c:pt>
                <c:pt idx="313">
                  <c:v>-5.7</c:v>
                </c:pt>
                <c:pt idx="314">
                  <c:v>-6.3</c:v>
                </c:pt>
              </c:numCache>
            </c:numRef>
          </c:val>
          <c:smooth val="0"/>
          <c:extLst>
            <c:ext xmlns:c16="http://schemas.microsoft.com/office/drawing/2014/chart" uri="{C3380CC4-5D6E-409C-BE32-E72D297353CC}">
              <c16:uniqueId val="{00000001-D8F5-4E61-847C-B105A35D3E74}"/>
            </c:ext>
          </c:extLst>
        </c:ser>
        <c:ser>
          <c:idx val="1"/>
          <c:order val="1"/>
          <c:tx>
            <c:strRef>
              <c:f>Sheet1!$C$1</c:f>
              <c:strCache>
                <c:ptCount val="1"/>
                <c:pt idx="0">
                  <c:v>UK</c:v>
                </c:pt>
              </c:strCache>
            </c:strRef>
          </c:tx>
          <c:spPr>
            <a:ln w="19050" cap="rnd">
              <a:solidFill>
                <a:schemeClr val="accent4"/>
              </a:solidFill>
              <a:round/>
            </a:ln>
            <a:effectLst/>
          </c:spPr>
          <c:marker>
            <c:symbol val="none"/>
          </c:marker>
          <c:dLbls>
            <c:dLbl>
              <c:idx val="314"/>
              <c:layout>
                <c:manualLayout>
                  <c:x val="0"/>
                  <c:y val="-4.4288899158594353E-2"/>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8F5-4E61-847C-B105A35D3E74}"/>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Sheet1!$A$2:$A$317</c:f>
              <c:numCache>
                <c:formatCode>yyyy\-mm\-dd</c:formatCode>
                <c:ptCount val="316"/>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pt idx="313" formatCode="[$-409]mmm\-yy;@">
                  <c:v>45473</c:v>
                </c:pt>
                <c:pt idx="314" formatCode="[$-409]mmm\-yy;@">
                  <c:v>45565</c:v>
                </c:pt>
              </c:numCache>
            </c:numRef>
          </c:cat>
          <c:val>
            <c:numRef>
              <c:f>Sheet1!$C$2:$C$317</c:f>
              <c:numCache>
                <c:formatCode>General</c:formatCode>
                <c:ptCount val="316"/>
                <c:pt idx="164">
                  <c:v>-1.1000000000000001</c:v>
                </c:pt>
                <c:pt idx="165">
                  <c:v>-2.2000000000000002</c:v>
                </c:pt>
                <c:pt idx="166">
                  <c:v>-1.6</c:v>
                </c:pt>
                <c:pt idx="167">
                  <c:v>-2.2000000000000002</c:v>
                </c:pt>
                <c:pt idx="168">
                  <c:v>-0.8</c:v>
                </c:pt>
                <c:pt idx="169">
                  <c:v>0.3</c:v>
                </c:pt>
                <c:pt idx="170">
                  <c:v>0.60000000000000009</c:v>
                </c:pt>
                <c:pt idx="171">
                  <c:v>-0.3</c:v>
                </c:pt>
                <c:pt idx="172">
                  <c:v>0.60000000000000009</c:v>
                </c:pt>
                <c:pt idx="173">
                  <c:v>0.3</c:v>
                </c:pt>
                <c:pt idx="174">
                  <c:v>-0.5</c:v>
                </c:pt>
                <c:pt idx="175">
                  <c:v>-0.60000000000000009</c:v>
                </c:pt>
                <c:pt idx="176">
                  <c:v>-2.2999999999999998</c:v>
                </c:pt>
                <c:pt idx="177">
                  <c:v>-1.2</c:v>
                </c:pt>
                <c:pt idx="178">
                  <c:v>-1.6</c:v>
                </c:pt>
                <c:pt idx="179">
                  <c:v>-2.9</c:v>
                </c:pt>
                <c:pt idx="180">
                  <c:v>-2.1</c:v>
                </c:pt>
                <c:pt idx="181">
                  <c:v>-2.7</c:v>
                </c:pt>
                <c:pt idx="182">
                  <c:v>-3.4</c:v>
                </c:pt>
                <c:pt idx="183">
                  <c:v>-3.8</c:v>
                </c:pt>
                <c:pt idx="184">
                  <c:v>-3.7</c:v>
                </c:pt>
                <c:pt idx="185">
                  <c:v>-6</c:v>
                </c:pt>
                <c:pt idx="186">
                  <c:v>-6.1</c:v>
                </c:pt>
                <c:pt idx="187">
                  <c:v>-6.2</c:v>
                </c:pt>
                <c:pt idx="188">
                  <c:v>-6.6</c:v>
                </c:pt>
                <c:pt idx="189">
                  <c:v>-7.3</c:v>
                </c:pt>
                <c:pt idx="190">
                  <c:v>-6.7</c:v>
                </c:pt>
                <c:pt idx="191">
                  <c:v>-6.5</c:v>
                </c:pt>
                <c:pt idx="192">
                  <c:v>-6.6</c:v>
                </c:pt>
                <c:pt idx="193">
                  <c:v>-6.1</c:v>
                </c:pt>
                <c:pt idx="194">
                  <c:v>-5.7</c:v>
                </c:pt>
                <c:pt idx="195">
                  <c:v>-5.3</c:v>
                </c:pt>
                <c:pt idx="196">
                  <c:v>-6.6</c:v>
                </c:pt>
                <c:pt idx="197">
                  <c:v>-4.5</c:v>
                </c:pt>
                <c:pt idx="198">
                  <c:v>-5.2</c:v>
                </c:pt>
                <c:pt idx="199">
                  <c:v>-4</c:v>
                </c:pt>
                <c:pt idx="200">
                  <c:v>-4.5</c:v>
                </c:pt>
                <c:pt idx="201">
                  <c:v>-4.7</c:v>
                </c:pt>
                <c:pt idx="202">
                  <c:v>-3.7</c:v>
                </c:pt>
                <c:pt idx="203">
                  <c:v>-1.9</c:v>
                </c:pt>
                <c:pt idx="204">
                  <c:v>-3.9</c:v>
                </c:pt>
                <c:pt idx="205">
                  <c:v>-1.9</c:v>
                </c:pt>
                <c:pt idx="206">
                  <c:v>-2.2999999999999998</c:v>
                </c:pt>
                <c:pt idx="207">
                  <c:v>-0.8</c:v>
                </c:pt>
                <c:pt idx="208">
                  <c:v>-1.3</c:v>
                </c:pt>
                <c:pt idx="209">
                  <c:v>-0.70000000000000007</c:v>
                </c:pt>
                <c:pt idx="210">
                  <c:v>0.3</c:v>
                </c:pt>
                <c:pt idx="211">
                  <c:v>-0.2</c:v>
                </c:pt>
                <c:pt idx="212">
                  <c:v>-0.3</c:v>
                </c:pt>
                <c:pt idx="213">
                  <c:v>0.60000000000000009</c:v>
                </c:pt>
                <c:pt idx="214">
                  <c:v>1.5</c:v>
                </c:pt>
                <c:pt idx="215">
                  <c:v>0.5</c:v>
                </c:pt>
                <c:pt idx="216">
                  <c:v>0.8</c:v>
                </c:pt>
                <c:pt idx="217">
                  <c:v>2.2000000000000002</c:v>
                </c:pt>
                <c:pt idx="218">
                  <c:v>1.8</c:v>
                </c:pt>
                <c:pt idx="219">
                  <c:v>0.4</c:v>
                </c:pt>
                <c:pt idx="220">
                  <c:v>1</c:v>
                </c:pt>
                <c:pt idx="221">
                  <c:v>0.4</c:v>
                </c:pt>
                <c:pt idx="222">
                  <c:v>0.60000000000000009</c:v>
                </c:pt>
                <c:pt idx="223">
                  <c:v>-1.6</c:v>
                </c:pt>
                <c:pt idx="224">
                  <c:v>-1.4</c:v>
                </c:pt>
                <c:pt idx="225">
                  <c:v>-2.5</c:v>
                </c:pt>
                <c:pt idx="226">
                  <c:v>-1.8</c:v>
                </c:pt>
                <c:pt idx="227">
                  <c:v>-2.4</c:v>
                </c:pt>
                <c:pt idx="228">
                  <c:v>-3.5</c:v>
                </c:pt>
                <c:pt idx="229">
                  <c:v>-3.5</c:v>
                </c:pt>
                <c:pt idx="230">
                  <c:v>-3.3</c:v>
                </c:pt>
                <c:pt idx="231">
                  <c:v>-2.7</c:v>
                </c:pt>
                <c:pt idx="232">
                  <c:v>-2.8</c:v>
                </c:pt>
                <c:pt idx="233">
                  <c:v>-3.8</c:v>
                </c:pt>
                <c:pt idx="234">
                  <c:v>-3.3</c:v>
                </c:pt>
                <c:pt idx="235">
                  <c:v>-2.9</c:v>
                </c:pt>
                <c:pt idx="236">
                  <c:v>-3.1</c:v>
                </c:pt>
                <c:pt idx="237">
                  <c:v>-2.2000000000000002</c:v>
                </c:pt>
                <c:pt idx="238">
                  <c:v>-2.8</c:v>
                </c:pt>
                <c:pt idx="239">
                  <c:v>-3.6</c:v>
                </c:pt>
                <c:pt idx="240">
                  <c:v>-2.7</c:v>
                </c:pt>
                <c:pt idx="241">
                  <c:v>-3</c:v>
                </c:pt>
                <c:pt idx="242">
                  <c:v>-2.9</c:v>
                </c:pt>
                <c:pt idx="243">
                  <c:v>-2.8</c:v>
                </c:pt>
                <c:pt idx="244">
                  <c:v>-2.4</c:v>
                </c:pt>
                <c:pt idx="245">
                  <c:v>-2.6</c:v>
                </c:pt>
                <c:pt idx="246">
                  <c:v>-2.9</c:v>
                </c:pt>
                <c:pt idx="247">
                  <c:v>-3.1</c:v>
                </c:pt>
                <c:pt idx="248">
                  <c:v>-3.9</c:v>
                </c:pt>
                <c:pt idx="249">
                  <c:v>-4.4000000000000004</c:v>
                </c:pt>
                <c:pt idx="250">
                  <c:v>-5.4</c:v>
                </c:pt>
                <c:pt idx="251">
                  <c:v>-7.2</c:v>
                </c:pt>
                <c:pt idx="252">
                  <c:v>-10.8</c:v>
                </c:pt>
                <c:pt idx="253">
                  <c:v>-9.5</c:v>
                </c:pt>
                <c:pt idx="254">
                  <c:v>-9.1999999999999993</c:v>
                </c:pt>
                <c:pt idx="255">
                  <c:v>-11.2</c:v>
                </c:pt>
                <c:pt idx="256">
                  <c:v>-9.6999999999999993</c:v>
                </c:pt>
                <c:pt idx="257">
                  <c:v>-8.1999999999999993</c:v>
                </c:pt>
                <c:pt idx="258">
                  <c:v>-9.5</c:v>
                </c:pt>
                <c:pt idx="259">
                  <c:v>-9.8000000000000007</c:v>
                </c:pt>
                <c:pt idx="260">
                  <c:v>-8</c:v>
                </c:pt>
                <c:pt idx="261">
                  <c:v>-7.1</c:v>
                </c:pt>
                <c:pt idx="262">
                  <c:v>-7.2</c:v>
                </c:pt>
                <c:pt idx="263">
                  <c:v>-7.4</c:v>
                </c:pt>
                <c:pt idx="264">
                  <c:v>-8.3000000000000007</c:v>
                </c:pt>
                <c:pt idx="265">
                  <c:v>-9.1</c:v>
                </c:pt>
                <c:pt idx="266">
                  <c:v>-6.9</c:v>
                </c:pt>
                <c:pt idx="267">
                  <c:v>-7.9</c:v>
                </c:pt>
                <c:pt idx="268">
                  <c:v>-5.0999999999999996</c:v>
                </c:pt>
                <c:pt idx="269">
                  <c:v>-3.6</c:v>
                </c:pt>
                <c:pt idx="270">
                  <c:v>-6.2</c:v>
                </c:pt>
                <c:pt idx="271">
                  <c:v>-6.4</c:v>
                </c:pt>
                <c:pt idx="272">
                  <c:v>-6</c:v>
                </c:pt>
                <c:pt idx="273">
                  <c:v>-5.3</c:v>
                </c:pt>
                <c:pt idx="274">
                  <c:v>-5.7</c:v>
                </c:pt>
                <c:pt idx="275">
                  <c:v>-5</c:v>
                </c:pt>
                <c:pt idx="276">
                  <c:v>-4.5</c:v>
                </c:pt>
                <c:pt idx="277">
                  <c:v>-4.5</c:v>
                </c:pt>
                <c:pt idx="278">
                  <c:v>-5</c:v>
                </c:pt>
                <c:pt idx="279">
                  <c:v>-4.3</c:v>
                </c:pt>
                <c:pt idx="280">
                  <c:v>-4</c:v>
                </c:pt>
                <c:pt idx="281">
                  <c:v>-3.2</c:v>
                </c:pt>
                <c:pt idx="282">
                  <c:v>-3.8</c:v>
                </c:pt>
                <c:pt idx="283">
                  <c:v>-2.2999999999999998</c:v>
                </c:pt>
                <c:pt idx="284">
                  <c:v>-1.9</c:v>
                </c:pt>
                <c:pt idx="285">
                  <c:v>-3</c:v>
                </c:pt>
                <c:pt idx="286">
                  <c:v>-3</c:v>
                </c:pt>
                <c:pt idx="287">
                  <c:v>-1.8</c:v>
                </c:pt>
                <c:pt idx="288">
                  <c:v>-3.2</c:v>
                </c:pt>
                <c:pt idx="289">
                  <c:v>-1.6</c:v>
                </c:pt>
                <c:pt idx="290">
                  <c:v>-2.1</c:v>
                </c:pt>
                <c:pt idx="291">
                  <c:v>-2.1</c:v>
                </c:pt>
                <c:pt idx="292">
                  <c:v>-1.8</c:v>
                </c:pt>
                <c:pt idx="293">
                  <c:v>-2.5</c:v>
                </c:pt>
                <c:pt idx="294">
                  <c:v>-2.7</c:v>
                </c:pt>
                <c:pt idx="295">
                  <c:v>-2.9</c:v>
                </c:pt>
                <c:pt idx="296">
                  <c:v>-4</c:v>
                </c:pt>
                <c:pt idx="297">
                  <c:v>-25.6</c:v>
                </c:pt>
                <c:pt idx="298">
                  <c:v>-13.9</c:v>
                </c:pt>
                <c:pt idx="299">
                  <c:v>-10.5</c:v>
                </c:pt>
                <c:pt idx="300">
                  <c:v>-12.6</c:v>
                </c:pt>
                <c:pt idx="301">
                  <c:v>-9.3000000000000007</c:v>
                </c:pt>
                <c:pt idx="302">
                  <c:v>-6.4</c:v>
                </c:pt>
                <c:pt idx="303">
                  <c:v>-3.3</c:v>
                </c:pt>
                <c:pt idx="304">
                  <c:v>-4.9000000000000004</c:v>
                </c:pt>
                <c:pt idx="305">
                  <c:v>-4.5</c:v>
                </c:pt>
                <c:pt idx="306">
                  <c:v>-3.7</c:v>
                </c:pt>
                <c:pt idx="307">
                  <c:v>-5.3</c:v>
                </c:pt>
                <c:pt idx="308">
                  <c:v>-7.7</c:v>
                </c:pt>
                <c:pt idx="309">
                  <c:v>-6.7</c:v>
                </c:pt>
                <c:pt idx="310">
                  <c:v>-4.8</c:v>
                </c:pt>
                <c:pt idx="311">
                  <c:v>-4.8</c:v>
                </c:pt>
                <c:pt idx="312">
                  <c:v>-6.3</c:v>
                </c:pt>
                <c:pt idx="313">
                  <c:v>-5.9</c:v>
                </c:pt>
                <c:pt idx="314">
                  <c:v>-5.3</c:v>
                </c:pt>
              </c:numCache>
            </c:numRef>
          </c:val>
          <c:smooth val="0"/>
          <c:extLst>
            <c:ext xmlns:c16="http://schemas.microsoft.com/office/drawing/2014/chart" uri="{C3380CC4-5D6E-409C-BE32-E72D297353CC}">
              <c16:uniqueId val="{00000003-D8F5-4E61-847C-B105A35D3E74}"/>
            </c:ext>
          </c:extLst>
        </c:ser>
        <c:ser>
          <c:idx val="2"/>
          <c:order val="2"/>
          <c:tx>
            <c:strRef>
              <c:f>Sheet1!$D$1</c:f>
              <c:strCache>
                <c:ptCount val="1"/>
                <c:pt idx="0">
                  <c:v>USA</c:v>
                </c:pt>
              </c:strCache>
            </c:strRef>
          </c:tx>
          <c:spPr>
            <a:ln w="19050" cap="rnd">
              <a:solidFill>
                <a:schemeClr val="accent2"/>
              </a:solidFill>
              <a:round/>
            </a:ln>
            <a:effectLst/>
          </c:spPr>
          <c:marker>
            <c:symbol val="none"/>
          </c:marker>
          <c:dLbls>
            <c:dLbl>
              <c:idx val="314"/>
              <c:numFmt formatCode="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D8F5-4E61-847C-B105A35D3E74}"/>
                </c:ext>
              </c:extLst>
            </c:dLbl>
            <c:spPr>
              <a:noFill/>
              <a:ln>
                <a:solidFill>
                  <a:schemeClr val="accent2"/>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Sheet1!$A$2:$A$317</c:f>
              <c:numCache>
                <c:formatCode>yyyy\-mm\-dd</c:formatCode>
                <c:ptCount val="316"/>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pt idx="313" formatCode="[$-409]mmm\-yy;@">
                  <c:v>45473</c:v>
                </c:pt>
                <c:pt idx="314" formatCode="[$-409]mmm\-yy;@">
                  <c:v>45565</c:v>
                </c:pt>
              </c:numCache>
            </c:numRef>
          </c:cat>
          <c:val>
            <c:numRef>
              <c:f>Sheet1!$D$2:$D$317</c:f>
              <c:numCache>
                <c:formatCode>General</c:formatCode>
                <c:ptCount val="316"/>
                <c:pt idx="56">
                  <c:v>-1.4141764090165261</c:v>
                </c:pt>
                <c:pt idx="57">
                  <c:v>-2.0586604568640499</c:v>
                </c:pt>
                <c:pt idx="58">
                  <c:v>-2.616366448926327</c:v>
                </c:pt>
                <c:pt idx="59">
                  <c:v>-3.3559979044681851</c:v>
                </c:pt>
                <c:pt idx="60">
                  <c:v>-3.8090485084896279</c:v>
                </c:pt>
                <c:pt idx="61">
                  <c:v>-3.8979740615071692</c:v>
                </c:pt>
                <c:pt idx="62">
                  <c:v>-3.629964204177119</c:v>
                </c:pt>
                <c:pt idx="63">
                  <c:v>-3.4131227050078188</c:v>
                </c:pt>
                <c:pt idx="64">
                  <c:v>-3.727022809265117</c:v>
                </c:pt>
                <c:pt idx="65">
                  <c:v>-3.6372812584323562</c:v>
                </c:pt>
                <c:pt idx="66">
                  <c:v>-3.4788277038620619</c:v>
                </c:pt>
                <c:pt idx="67">
                  <c:v>-3.5660155484418889</c:v>
                </c:pt>
                <c:pt idx="68">
                  <c:v>-3.0902147756373139</c:v>
                </c:pt>
                <c:pt idx="69">
                  <c:v>-2.6740685222119178</c:v>
                </c:pt>
                <c:pt idx="70">
                  <c:v>-2.9169330461607208</c:v>
                </c:pt>
                <c:pt idx="71">
                  <c:v>-2.8313081668292708</c:v>
                </c:pt>
                <c:pt idx="72">
                  <c:v>-3.2357850294555872</c:v>
                </c:pt>
                <c:pt idx="73">
                  <c:v>-3.9398886652501788</c:v>
                </c:pt>
                <c:pt idx="74">
                  <c:v>-3.3169034335167069</c:v>
                </c:pt>
                <c:pt idx="75">
                  <c:v>-2.9074211372413492</c:v>
                </c:pt>
                <c:pt idx="76">
                  <c:v>-2.25010100447206</c:v>
                </c:pt>
                <c:pt idx="77">
                  <c:v>-2.3439072790543838</c:v>
                </c:pt>
                <c:pt idx="78">
                  <c:v>-3.5024949187466561</c:v>
                </c:pt>
                <c:pt idx="79">
                  <c:v>-3.4379425204409628</c:v>
                </c:pt>
                <c:pt idx="80">
                  <c:v>-2.8182784699409602</c:v>
                </c:pt>
                <c:pt idx="81">
                  <c:v>-2.8287624179949589</c:v>
                </c:pt>
                <c:pt idx="82">
                  <c:v>-3.3026775234920791</c:v>
                </c:pt>
                <c:pt idx="83">
                  <c:v>-3.759861370787541</c:v>
                </c:pt>
                <c:pt idx="84">
                  <c:v>-4.8224883613490173</c:v>
                </c:pt>
                <c:pt idx="85">
                  <c:v>-4.7416732726096988</c:v>
                </c:pt>
                <c:pt idx="86">
                  <c:v>-4.7442711963135942</c:v>
                </c:pt>
                <c:pt idx="87">
                  <c:v>-4.406090495201596</c:v>
                </c:pt>
                <c:pt idx="88">
                  <c:v>-3.929130282267066</c:v>
                </c:pt>
                <c:pt idx="89">
                  <c:v>-4.0769780723159776</c:v>
                </c:pt>
                <c:pt idx="90">
                  <c:v>-3.1409565377435378</c:v>
                </c:pt>
                <c:pt idx="91">
                  <c:v>-3.0544507918143031</c:v>
                </c:pt>
                <c:pt idx="92">
                  <c:v>-1.888482961975644</c:v>
                </c:pt>
                <c:pt idx="93">
                  <c:v>-1.939802977146142</c:v>
                </c:pt>
                <c:pt idx="94">
                  <c:v>-2.5104955939865392</c:v>
                </c:pt>
                <c:pt idx="95">
                  <c:v>-2.5430887918570302</c:v>
                </c:pt>
                <c:pt idx="96">
                  <c:v>-3.5331050228310499</c:v>
                </c:pt>
                <c:pt idx="97">
                  <c:v>-4.4152242651364331</c:v>
                </c:pt>
                <c:pt idx="98">
                  <c:v>-5.1477866303764346</c:v>
                </c:pt>
                <c:pt idx="99">
                  <c:v>-5.784267615156236</c:v>
                </c:pt>
                <c:pt idx="100">
                  <c:v>-5.2192826360429754</c:v>
                </c:pt>
                <c:pt idx="101">
                  <c:v>-5.8703366252375089</c:v>
                </c:pt>
                <c:pt idx="102">
                  <c:v>-5.7496338123845714</c:v>
                </c:pt>
                <c:pt idx="103">
                  <c:v>-5.4562012674147713</c:v>
                </c:pt>
                <c:pt idx="104">
                  <c:v>-4.6505429425593343</c:v>
                </c:pt>
                <c:pt idx="105">
                  <c:v>-4.428409097190471</c:v>
                </c:pt>
                <c:pt idx="106">
                  <c:v>-3.9608977766344382</c:v>
                </c:pt>
                <c:pt idx="107">
                  <c:v>-4.0236917038401572</c:v>
                </c:pt>
                <c:pt idx="108">
                  <c:v>-3.0323269134440181</c:v>
                </c:pt>
                <c:pt idx="109">
                  <c:v>-3.4519731774887239</c:v>
                </c:pt>
                <c:pt idx="110">
                  <c:v>-2.8289109369398782</c:v>
                </c:pt>
                <c:pt idx="111">
                  <c:v>-2.8438876127912618</c:v>
                </c:pt>
                <c:pt idx="112">
                  <c:v>-3.169844066123527</c:v>
                </c:pt>
                <c:pt idx="113">
                  <c:v>-2.8905477969433799</c:v>
                </c:pt>
                <c:pt idx="114">
                  <c:v>-3.731155762788569</c:v>
                </c:pt>
                <c:pt idx="115">
                  <c:v>-4.7110701584505392</c:v>
                </c:pt>
                <c:pt idx="116">
                  <c:v>-6.7272398763455099</c:v>
                </c:pt>
                <c:pt idx="117">
                  <c:v>-9.6199238067794166</c:v>
                </c:pt>
                <c:pt idx="118">
                  <c:v>-7.0900445660946758</c:v>
                </c:pt>
                <c:pt idx="119">
                  <c:v>-7.1470532644731533</c:v>
                </c:pt>
                <c:pt idx="120">
                  <c:v>-6.2398138520077318</c:v>
                </c:pt>
                <c:pt idx="121">
                  <c:v>-5.3947132587462727</c:v>
                </c:pt>
                <c:pt idx="122">
                  <c:v>-5.3527641344713492</c:v>
                </c:pt>
                <c:pt idx="123">
                  <c:v>-5.1728478865186043</c:v>
                </c:pt>
                <c:pt idx="124">
                  <c:v>-4.4440745672436748</c:v>
                </c:pt>
                <c:pt idx="125">
                  <c:v>-4.2460536920651641</c:v>
                </c:pt>
                <c:pt idx="126">
                  <c:v>-4.1159363371636077</c:v>
                </c:pt>
                <c:pt idx="127">
                  <c:v>-4.2062219593673618</c:v>
                </c:pt>
                <c:pt idx="128">
                  <c:v>-4.2663295138825834</c:v>
                </c:pt>
                <c:pt idx="129">
                  <c:v>-3.20972468651799</c:v>
                </c:pt>
                <c:pt idx="130">
                  <c:v>-3.5010081196533021</c:v>
                </c:pt>
                <c:pt idx="131">
                  <c:v>-3.021741666865164</c:v>
                </c:pt>
                <c:pt idx="132">
                  <c:v>-2.67385944011937</c:v>
                </c:pt>
                <c:pt idx="133">
                  <c:v>-2.8521017101032822</c:v>
                </c:pt>
                <c:pt idx="134">
                  <c:v>-3.0694284862786851</c:v>
                </c:pt>
                <c:pt idx="135">
                  <c:v>-3.1797254140504569</c:v>
                </c:pt>
                <c:pt idx="136">
                  <c:v>-3.8733376298729461</c:v>
                </c:pt>
                <c:pt idx="137">
                  <c:v>-4.991684993522445</c:v>
                </c:pt>
                <c:pt idx="138">
                  <c:v>-4.9849062641016939</c:v>
                </c:pt>
                <c:pt idx="139">
                  <c:v>-3.9375567105233631</c:v>
                </c:pt>
                <c:pt idx="140">
                  <c:v>-3.791715399048591</c:v>
                </c:pt>
                <c:pt idx="141">
                  <c:v>-3.709496062016131</c:v>
                </c:pt>
                <c:pt idx="142">
                  <c:v>-3.56571425767395</c:v>
                </c:pt>
                <c:pt idx="143">
                  <c:v>-4.8830200273224547</c:v>
                </c:pt>
                <c:pt idx="144">
                  <c:v>-5.5556573584232609</c:v>
                </c:pt>
                <c:pt idx="145">
                  <c:v>-5.897048354547997</c:v>
                </c:pt>
                <c:pt idx="146">
                  <c:v>-6.9626137963035033</c:v>
                </c:pt>
                <c:pt idx="147">
                  <c:v>-7.7614479211393999</c:v>
                </c:pt>
                <c:pt idx="148">
                  <c:v>-7.9813140562322999</c:v>
                </c:pt>
                <c:pt idx="149">
                  <c:v>-6.8929443217482271</c:v>
                </c:pt>
                <c:pt idx="150">
                  <c:v>-7.3396547036617088</c:v>
                </c:pt>
                <c:pt idx="151">
                  <c:v>-6.6822831597493986</c:v>
                </c:pt>
                <c:pt idx="152">
                  <c:v>-5.8645811956538987</c:v>
                </c:pt>
                <c:pt idx="153">
                  <c:v>-5.8352439556953417</c:v>
                </c:pt>
                <c:pt idx="154">
                  <c:v>-6.1309420334210687</c:v>
                </c:pt>
                <c:pt idx="155">
                  <c:v>-6.4561578247441087</c:v>
                </c:pt>
                <c:pt idx="156">
                  <c:v>-5.5013890701267654</c:v>
                </c:pt>
                <c:pt idx="157">
                  <c:v>-6.8060929193247688</c:v>
                </c:pt>
                <c:pt idx="158">
                  <c:v>-6.2714209283224829</c:v>
                </c:pt>
                <c:pt idx="159">
                  <c:v>-6.3758327344111079</c:v>
                </c:pt>
                <c:pt idx="160">
                  <c:v>-6.1710634722111921</c:v>
                </c:pt>
                <c:pt idx="161">
                  <c:v>-6.6229588985642431</c:v>
                </c:pt>
                <c:pt idx="162">
                  <c:v>-6.9195074559392182</c:v>
                </c:pt>
                <c:pt idx="163">
                  <c:v>-6.0551650014052223</c:v>
                </c:pt>
                <c:pt idx="164">
                  <c:v>-6.2855399101596809</c:v>
                </c:pt>
                <c:pt idx="165">
                  <c:v>-4.8877690297451606</c:v>
                </c:pt>
                <c:pt idx="166">
                  <c:v>-5.253129507191546</c:v>
                </c:pt>
                <c:pt idx="167">
                  <c:v>-5.3411805205836913</c:v>
                </c:pt>
                <c:pt idx="168">
                  <c:v>-5.03812848732559</c:v>
                </c:pt>
                <c:pt idx="169">
                  <c:v>-4.8822012024579404</c:v>
                </c:pt>
                <c:pt idx="170">
                  <c:v>-4.3768923314848944</c:v>
                </c:pt>
                <c:pt idx="171">
                  <c:v>-4.5355605481905856</c:v>
                </c:pt>
                <c:pt idx="172">
                  <c:v>-4.0262894844421044</c:v>
                </c:pt>
                <c:pt idx="173">
                  <c:v>-4.3730711454133413</c:v>
                </c:pt>
                <c:pt idx="174">
                  <c:v>-4.5944377577205326</c:v>
                </c:pt>
                <c:pt idx="175">
                  <c:v>-4.8933426618738709</c:v>
                </c:pt>
                <c:pt idx="176">
                  <c:v>-5.2273221469984597</c:v>
                </c:pt>
                <c:pt idx="177">
                  <c:v>-5.3024247537092108</c:v>
                </c:pt>
                <c:pt idx="178">
                  <c:v>-5.2653847407099041</c:v>
                </c:pt>
                <c:pt idx="179">
                  <c:v>-6.0895630163739174</c:v>
                </c:pt>
                <c:pt idx="180">
                  <c:v>-5.2898522628495792</c:v>
                </c:pt>
                <c:pt idx="181">
                  <c:v>-6.247896557813772</c:v>
                </c:pt>
                <c:pt idx="182">
                  <c:v>-6.7787346213794946</c:v>
                </c:pt>
                <c:pt idx="183">
                  <c:v>-6.8140837156439256</c:v>
                </c:pt>
                <c:pt idx="184">
                  <c:v>-7.3313770547761141</c:v>
                </c:pt>
                <c:pt idx="185">
                  <c:v>-7.2661910195134638</c:v>
                </c:pt>
                <c:pt idx="186">
                  <c:v>-7.4115061261914583</c:v>
                </c:pt>
                <c:pt idx="187">
                  <c:v>-7.1224671645010336</c:v>
                </c:pt>
                <c:pt idx="188">
                  <c:v>-7.0945673344618054</c:v>
                </c:pt>
                <c:pt idx="189">
                  <c:v>-6.4982811565796066</c:v>
                </c:pt>
                <c:pt idx="190">
                  <c:v>-6.5071726674046202</c:v>
                </c:pt>
                <c:pt idx="191">
                  <c:v>-5.7056736365116576</c:v>
                </c:pt>
                <c:pt idx="192">
                  <c:v>-5.2708451734289428</c:v>
                </c:pt>
                <c:pt idx="193">
                  <c:v>-4.8405594036979238</c:v>
                </c:pt>
                <c:pt idx="194">
                  <c:v>-5.0667739724392398</c:v>
                </c:pt>
                <c:pt idx="195">
                  <c:v>-5.0382627740202652</c:v>
                </c:pt>
                <c:pt idx="196">
                  <c:v>-5.0071593899144267</c:v>
                </c:pt>
                <c:pt idx="197">
                  <c:v>-5.0221362704668007</c:v>
                </c:pt>
                <c:pt idx="198">
                  <c:v>-4.463561376393069</c:v>
                </c:pt>
                <c:pt idx="199">
                  <c:v>-4.2790134454607509</c:v>
                </c:pt>
                <c:pt idx="200">
                  <c:v>-4.286094828116477</c:v>
                </c:pt>
                <c:pt idx="201">
                  <c:v>-3.652593603258623</c:v>
                </c:pt>
                <c:pt idx="202">
                  <c:v>-3.4108607021071871</c:v>
                </c:pt>
                <c:pt idx="203">
                  <c:v>-2.842778570979752</c:v>
                </c:pt>
                <c:pt idx="204">
                  <c:v>-2.6187137936456781</c:v>
                </c:pt>
                <c:pt idx="205">
                  <c:v>-2.056891648789593</c:v>
                </c:pt>
                <c:pt idx="206">
                  <c:v>-1.851428800980927</c:v>
                </c:pt>
                <c:pt idx="207">
                  <c:v>-1.88248631887151</c:v>
                </c:pt>
                <c:pt idx="208">
                  <c:v>-1.197025200530538</c:v>
                </c:pt>
                <c:pt idx="209">
                  <c:v>-1.0457653038301511</c:v>
                </c:pt>
                <c:pt idx="210">
                  <c:v>-0.82023028589653191</c:v>
                </c:pt>
                <c:pt idx="211">
                  <c:v>-0.70918941066329855</c:v>
                </c:pt>
                <c:pt idx="212">
                  <c:v>-0.60470593885343771</c:v>
                </c:pt>
                <c:pt idx="213">
                  <c:v>-0.49178004683919407</c:v>
                </c:pt>
                <c:pt idx="214">
                  <c:v>-0.43083112737087192</c:v>
                </c:pt>
                <c:pt idx="215">
                  <c:v>-0.5395968493063098</c:v>
                </c:pt>
                <c:pt idx="216">
                  <c:v>0.59464042785077131</c:v>
                </c:pt>
                <c:pt idx="217">
                  <c:v>0.37412224377715242</c:v>
                </c:pt>
                <c:pt idx="218">
                  <c:v>0.30651768022705589</c:v>
                </c:pt>
                <c:pt idx="219">
                  <c:v>-7.3305746097259566E-3</c:v>
                </c:pt>
                <c:pt idx="220">
                  <c:v>-0.35467221305814561</c:v>
                </c:pt>
                <c:pt idx="221">
                  <c:v>-1.102519105575998</c:v>
                </c:pt>
                <c:pt idx="222">
                  <c:v>-3.2577783397276092</c:v>
                </c:pt>
                <c:pt idx="223">
                  <c:v>-2.8733549615331042</c:v>
                </c:pt>
                <c:pt idx="224">
                  <c:v>-4.8207261093337044</c:v>
                </c:pt>
                <c:pt idx="225">
                  <c:v>-5.2534108047239663</c:v>
                </c:pt>
                <c:pt idx="226">
                  <c:v>-5.3815535995863089</c:v>
                </c:pt>
                <c:pt idx="227">
                  <c:v>-5.9413549763398654</c:v>
                </c:pt>
                <c:pt idx="228">
                  <c:v>-6.2843197890412759</c:v>
                </c:pt>
                <c:pt idx="229">
                  <c:v>-6.6013652187272331</c:v>
                </c:pt>
                <c:pt idx="230">
                  <c:v>-6.9723271237380438</c:v>
                </c:pt>
                <c:pt idx="231">
                  <c:v>-6.0709207785030426</c:v>
                </c:pt>
                <c:pt idx="232">
                  <c:v>-6.3354833547714842</c:v>
                </c:pt>
                <c:pt idx="233">
                  <c:v>-5.9854707596871579</c:v>
                </c:pt>
                <c:pt idx="234">
                  <c:v>-5.6950468606756424</c:v>
                </c:pt>
                <c:pt idx="235">
                  <c:v>-5.3918932014732084</c:v>
                </c:pt>
                <c:pt idx="236">
                  <c:v>-4.6332321528631848</c:v>
                </c:pt>
                <c:pt idx="237">
                  <c:v>-4.5064110659604344</c:v>
                </c:pt>
                <c:pt idx="238">
                  <c:v>-4.8525174770795703</c:v>
                </c:pt>
                <c:pt idx="239">
                  <c:v>-4.1922429287333038</c:v>
                </c:pt>
                <c:pt idx="240">
                  <c:v>-3.5943764173669548</c:v>
                </c:pt>
                <c:pt idx="241">
                  <c:v>-3.5015789522667231</c:v>
                </c:pt>
                <c:pt idx="242">
                  <c:v>-3.4728296400885119</c:v>
                </c:pt>
                <c:pt idx="243">
                  <c:v>-3.1731336309684921</c:v>
                </c:pt>
                <c:pt idx="244">
                  <c:v>-3.698803522962121</c:v>
                </c:pt>
                <c:pt idx="245">
                  <c:v>-3.7177819151425471</c:v>
                </c:pt>
                <c:pt idx="246">
                  <c:v>-4.2918908163124474</c:v>
                </c:pt>
                <c:pt idx="247">
                  <c:v>-4.6307870482059954</c:v>
                </c:pt>
                <c:pt idx="248">
                  <c:v>-5.2318227444147629</c:v>
                </c:pt>
                <c:pt idx="249">
                  <c:v>-7.5794273004683737</c:v>
                </c:pt>
                <c:pt idx="250">
                  <c:v>-7.2553867545061257</c:v>
                </c:pt>
                <c:pt idx="251">
                  <c:v>-9.8275154743473347</c:v>
                </c:pt>
                <c:pt idx="252">
                  <c:v>-12.692976502785481</c:v>
                </c:pt>
                <c:pt idx="253">
                  <c:v>-13.83657844151921</c:v>
                </c:pt>
                <c:pt idx="254">
                  <c:v>-13.36435580275346</c:v>
                </c:pt>
                <c:pt idx="255">
                  <c:v>-12.97494841566067</c:v>
                </c:pt>
                <c:pt idx="256">
                  <c:v>-13.2154455823757</c:v>
                </c:pt>
                <c:pt idx="257">
                  <c:v>-13.11601926624043</c:v>
                </c:pt>
                <c:pt idx="258">
                  <c:v>-12.086795014558231</c:v>
                </c:pt>
                <c:pt idx="259">
                  <c:v>-11.635455274296159</c:v>
                </c:pt>
                <c:pt idx="260">
                  <c:v>-11.27567249682245</c:v>
                </c:pt>
                <c:pt idx="261">
                  <c:v>-11.336876610111659</c:v>
                </c:pt>
                <c:pt idx="262">
                  <c:v>-10.962136240004909</c:v>
                </c:pt>
                <c:pt idx="263">
                  <c:v>-10.76127463892618</c:v>
                </c:pt>
                <c:pt idx="264">
                  <c:v>-9.750202333029744</c:v>
                </c:pt>
                <c:pt idx="265">
                  <c:v>-9.4283652580980633</c:v>
                </c:pt>
                <c:pt idx="266">
                  <c:v>-9.2786984633942833</c:v>
                </c:pt>
                <c:pt idx="267">
                  <c:v>-8.723790787555421</c:v>
                </c:pt>
                <c:pt idx="268">
                  <c:v>-6.8593406766345577</c:v>
                </c:pt>
                <c:pt idx="269">
                  <c:v>-5.231976663799137</c:v>
                </c:pt>
                <c:pt idx="270">
                  <c:v>-6.3503496966291646</c:v>
                </c:pt>
                <c:pt idx="271">
                  <c:v>-5.2081782831905894</c:v>
                </c:pt>
                <c:pt idx="272">
                  <c:v>-5.2076209092149206</c:v>
                </c:pt>
                <c:pt idx="273">
                  <c:v>-5.1070844617589577</c:v>
                </c:pt>
                <c:pt idx="274">
                  <c:v>-5.3095422053682979</c:v>
                </c:pt>
                <c:pt idx="275">
                  <c:v>-5.3110306179422277</c:v>
                </c:pt>
                <c:pt idx="276">
                  <c:v>-4.9824538715552196</c:v>
                </c:pt>
                <c:pt idx="277">
                  <c:v>-4.1817288431854553</c:v>
                </c:pt>
                <c:pt idx="278">
                  <c:v>-5.0463257975137639</c:v>
                </c:pt>
                <c:pt idx="279">
                  <c:v>-4.3665040297774844</c:v>
                </c:pt>
                <c:pt idx="280">
                  <c:v>-5.4386410660127078</c:v>
                </c:pt>
                <c:pt idx="281">
                  <c:v>-5.3221454681140177</c:v>
                </c:pt>
                <c:pt idx="282">
                  <c:v>-5.4488735004146323</c:v>
                </c:pt>
                <c:pt idx="283">
                  <c:v>-5.456327311642772</c:v>
                </c:pt>
                <c:pt idx="284">
                  <c:v>-5.5626417395276908</c:v>
                </c:pt>
                <c:pt idx="285">
                  <c:v>-5.7402618073699898</c:v>
                </c:pt>
                <c:pt idx="286">
                  <c:v>-5.7394670433226294</c:v>
                </c:pt>
                <c:pt idx="287">
                  <c:v>-0.7725972955750855</c:v>
                </c:pt>
                <c:pt idx="288">
                  <c:v>-5.893592131225474</c:v>
                </c:pt>
                <c:pt idx="289">
                  <c:v>-6.1979469131397087</c:v>
                </c:pt>
                <c:pt idx="290">
                  <c:v>-6.0288536848163332</c:v>
                </c:pt>
                <c:pt idx="291">
                  <c:v>-6.3509869338016154</c:v>
                </c:pt>
                <c:pt idx="292">
                  <c:v>-6.7053989276037811</c:v>
                </c:pt>
                <c:pt idx="293">
                  <c:v>-6.497252211872004</c:v>
                </c:pt>
                <c:pt idx="294">
                  <c:v>-6.761626548872318</c:v>
                </c:pt>
                <c:pt idx="295">
                  <c:v>-6.8521412066456104</c:v>
                </c:pt>
                <c:pt idx="296">
                  <c:v>-7.109910654425371</c:v>
                </c:pt>
                <c:pt idx="297">
                  <c:v>-25.995182249264179</c:v>
                </c:pt>
                <c:pt idx="298">
                  <c:v>-17.283466003054428</c:v>
                </c:pt>
                <c:pt idx="299">
                  <c:v>-10.439454999910049</c:v>
                </c:pt>
                <c:pt idx="300">
                  <c:v>-20.644965066326911</c:v>
                </c:pt>
                <c:pt idx="301">
                  <c:v>-11.792457492900491</c:v>
                </c:pt>
                <c:pt idx="302">
                  <c:v>-9.2411580624706371</c:v>
                </c:pt>
                <c:pt idx="303">
                  <c:v>-6.2657973886951286</c:v>
                </c:pt>
                <c:pt idx="304">
                  <c:v>-2.1858229926992099</c:v>
                </c:pt>
                <c:pt idx="305">
                  <c:v>-3.1284644597795901</c:v>
                </c:pt>
                <c:pt idx="306">
                  <c:v>-4.1609528863245382</c:v>
                </c:pt>
                <c:pt idx="307">
                  <c:v>-5.0339420063613467</c:v>
                </c:pt>
                <c:pt idx="308">
                  <c:v>-7.3565071055054174</c:v>
                </c:pt>
                <c:pt idx="309">
                  <c:v>-7.9979667670959387</c:v>
                </c:pt>
                <c:pt idx="310">
                  <c:v>-7.8914720793778619</c:v>
                </c:pt>
                <c:pt idx="311">
                  <c:v>-7.1505896727377172</c:v>
                </c:pt>
                <c:pt idx="312">
                  <c:v>-7.29282059793805</c:v>
                </c:pt>
                <c:pt idx="313">
                  <c:v>-7.5449067044600566</c:v>
                </c:pt>
                <c:pt idx="314">
                  <c:v>-7.8757473128261761</c:v>
                </c:pt>
              </c:numCache>
            </c:numRef>
          </c:val>
          <c:smooth val="0"/>
          <c:extLst>
            <c:ext xmlns:c16="http://schemas.microsoft.com/office/drawing/2014/chart" uri="{C3380CC4-5D6E-409C-BE32-E72D297353CC}">
              <c16:uniqueId val="{00000005-D8F5-4E61-847C-B105A35D3E74}"/>
            </c:ext>
          </c:extLst>
        </c:ser>
        <c:ser>
          <c:idx val="3"/>
          <c:order val="3"/>
          <c:tx>
            <c:strRef>
              <c:f>Sheet1!$E$1</c:f>
              <c:strCache>
                <c:ptCount val="1"/>
                <c:pt idx="0">
                  <c:v>Germany</c:v>
                </c:pt>
              </c:strCache>
            </c:strRef>
          </c:tx>
          <c:spPr>
            <a:ln w="19050" cap="rnd">
              <a:solidFill>
                <a:srgbClr val="5F87A0"/>
              </a:solidFill>
              <a:round/>
            </a:ln>
            <a:effectLst/>
          </c:spPr>
          <c:marker>
            <c:symbol val="none"/>
          </c:marker>
          <c:dLbls>
            <c:dLbl>
              <c:idx val="313"/>
              <c:layout>
                <c:manualLayout>
                  <c:x val="4.4633212774732513E-2"/>
                  <c:y val="-1.7305413895539797E-2"/>
                </c:manualLayout>
              </c:layout>
              <c:tx>
                <c:rich>
                  <a:bodyPr/>
                  <a:lstStyle/>
                  <a:p>
                    <a:pPr>
                      <a:defRPr sz="900" b="0" i="0" u="none">
                        <a:solidFill>
                          <a:schemeClr val="tx1">
                            <a:lumMod val="65000"/>
                            <a:lumOff val="35000"/>
                          </a:schemeClr>
                        </a:solidFill>
                        <a:latin typeface="Ubuntu Condensed"/>
                      </a:defRPr>
                    </a:pPr>
                    <a:r>
                      <a:rPr lang="en-US" dirty="0"/>
                      <a:t>-2.3</a:t>
                    </a:r>
                  </a:p>
                </c:rich>
              </c:tx>
              <c:numFmt formatCode="0.0" sourceLinked="0"/>
              <c:spPr>
                <a:ln>
                  <a:solidFill>
                    <a:srgbClr val="5F87A0"/>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D8F5-4E61-847C-B105A35D3E74}"/>
                </c:ext>
              </c:extLst>
            </c:dLbl>
            <c:spPr>
              <a:noFill/>
              <a:ln>
                <a:solidFill>
                  <a:srgbClr val="5F87A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Sheet1!$A$2:$A$317</c:f>
              <c:numCache>
                <c:formatCode>yyyy\-mm\-dd</c:formatCode>
                <c:ptCount val="316"/>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pt idx="313" formatCode="[$-409]mmm\-yy;@">
                  <c:v>45473</c:v>
                </c:pt>
                <c:pt idx="314" formatCode="[$-409]mmm\-yy;@">
                  <c:v>45565</c:v>
                </c:pt>
              </c:numCache>
            </c:numRef>
          </c:cat>
          <c:val>
            <c:numRef>
              <c:f>Sheet1!$E$2:$E$317</c:f>
              <c:numCache>
                <c:formatCode>General</c:formatCode>
                <c:ptCount val="316"/>
                <c:pt idx="296" formatCode="0.0">
                  <c:v>0.7</c:v>
                </c:pt>
                <c:pt idx="297" formatCode="0.0">
                  <c:v>-8.3000000000000007</c:v>
                </c:pt>
                <c:pt idx="298">
                  <c:v>-5</c:v>
                </c:pt>
                <c:pt idx="299">
                  <c:v>-5</c:v>
                </c:pt>
                <c:pt idx="300">
                  <c:v>-4.4000000000000004</c:v>
                </c:pt>
                <c:pt idx="301">
                  <c:v>-5.4</c:v>
                </c:pt>
                <c:pt idx="302">
                  <c:v>-1.9</c:v>
                </c:pt>
                <c:pt idx="303">
                  <c:v>-1.6</c:v>
                </c:pt>
                <c:pt idx="304">
                  <c:v>-0.5</c:v>
                </c:pt>
                <c:pt idx="305">
                  <c:v>-0.8</c:v>
                </c:pt>
                <c:pt idx="306">
                  <c:v>-2.5</c:v>
                </c:pt>
                <c:pt idx="307">
                  <c:v>-4.7</c:v>
                </c:pt>
                <c:pt idx="308">
                  <c:v>-2.5</c:v>
                </c:pt>
                <c:pt idx="309">
                  <c:v>-2.6</c:v>
                </c:pt>
                <c:pt idx="310">
                  <c:v>-2.4</c:v>
                </c:pt>
                <c:pt idx="311">
                  <c:v>-2.8</c:v>
                </c:pt>
                <c:pt idx="312">
                  <c:v>-3.1</c:v>
                </c:pt>
                <c:pt idx="313">
                  <c:v>-2.4</c:v>
                </c:pt>
                <c:pt idx="314">
                  <c:v>-2.2999999999999998</c:v>
                </c:pt>
              </c:numCache>
            </c:numRef>
          </c:val>
          <c:smooth val="0"/>
          <c:extLst>
            <c:ext xmlns:c16="http://schemas.microsoft.com/office/drawing/2014/chart" uri="{C3380CC4-5D6E-409C-BE32-E72D297353CC}">
              <c16:uniqueId val="{00000007-D8F5-4E61-847C-B105A35D3E74}"/>
            </c:ext>
          </c:extLst>
        </c:ser>
        <c:dLbls>
          <c:showLegendKey val="0"/>
          <c:showVal val="0"/>
          <c:showCatName val="0"/>
          <c:showSerName val="0"/>
          <c:showPercent val="0"/>
          <c:showBubbleSize val="0"/>
        </c:dLbls>
        <c:smooth val="0"/>
        <c:axId val="1796763791"/>
        <c:axId val="1796757551"/>
      </c:lineChart>
      <c:dateAx>
        <c:axId val="1796763791"/>
        <c:scaling>
          <c:orientation val="minMax"/>
          <c:max val="45566"/>
          <c:min val="43921"/>
        </c:scaling>
        <c:delete val="0"/>
        <c:axPos val="b"/>
        <c:numFmt formatCode="mmm\-yyyy" sourceLinked="0"/>
        <c:majorTickMark val="out"/>
        <c:minorTickMark val="none"/>
        <c:tickLblPos val="low"/>
        <c:spPr>
          <a:noFill/>
          <a:ln w="9525" cap="flat" cmpd="sng" algn="ctr">
            <a:solidFill>
              <a:schemeClr val="bg1">
                <a:lumMod val="65000"/>
              </a:schemeClr>
            </a:solidFill>
            <a:round/>
          </a:ln>
          <a:effectLst/>
        </c:spPr>
        <c:txPr>
          <a:bodyPr rot="-120000" spcFirstLastPara="1" vertOverflow="ellipsis"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57551"/>
        <c:crosses val="autoZero"/>
        <c:auto val="1"/>
        <c:lblOffset val="100"/>
        <c:baseTimeUnit val="months"/>
        <c:majorUnit val="6"/>
        <c:majorTimeUnit val="months"/>
      </c:dateAx>
      <c:valAx>
        <c:axId val="1796757551"/>
        <c:scaling>
          <c:orientation val="minMax"/>
          <c:min val="-30"/>
        </c:scaling>
        <c:delete val="0"/>
        <c:axPos val="l"/>
        <c:majorGridlines>
          <c:spPr>
            <a:ln w="9525" cap="flat" cmpd="sng" algn="ctr">
              <a:solidFill>
                <a:schemeClr val="accent2"/>
              </a:solidFill>
              <a:prstDash val="lgDash"/>
              <a:round/>
            </a:ln>
            <a:effectLst/>
          </c:spPr>
        </c:majorGridlines>
        <c:numFmt formatCode="General" sourceLinked="1"/>
        <c:majorTickMark val="out"/>
        <c:minorTickMark val="none"/>
        <c:tickLblPos val="nextTo"/>
        <c:spPr>
          <a:noFill/>
          <a:ln>
            <a:solidFill>
              <a:schemeClr val="bg1">
                <a:lumMod val="6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6379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accent2"/>
      </a:solidFill>
    </a:ln>
    <a:effectLst/>
  </c:spPr>
  <c:txPr>
    <a:bodyPr/>
    <a:lstStyle/>
    <a:p>
      <a:pPr>
        <a:defRPr/>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228390397959496E-2"/>
          <c:y val="6.5749654308367295E-2"/>
          <c:w val="0.92488468422717007"/>
          <c:h val="0.67022241926723725"/>
        </c:manualLayout>
      </c:layout>
      <c:lineChart>
        <c:grouping val="standard"/>
        <c:varyColors val="0"/>
        <c:ser>
          <c:idx val="0"/>
          <c:order val="0"/>
          <c:tx>
            <c:strRef>
              <c:f>Sheet1!$B$1</c:f>
              <c:strCache>
                <c:ptCount val="1"/>
                <c:pt idx="0">
                  <c:v>US High Yield Index Option-Adjusted Spread</c:v>
                </c:pt>
              </c:strCache>
            </c:strRef>
          </c:tx>
          <c:spPr>
            <a:ln w="19050" cap="rnd">
              <a:solidFill>
                <a:schemeClr val="accent1"/>
              </a:solidFill>
              <a:round/>
            </a:ln>
            <a:effectLst/>
          </c:spPr>
          <c:marker>
            <c:symbol val="none"/>
          </c:marker>
          <c:cat>
            <c:numRef>
              <c:f>Sheet1!$A$2:$A$6646</c:f>
              <c:numCache>
                <c:formatCode>m/d/yyyy</c:formatCode>
                <c:ptCount val="6645"/>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pt idx="6472">
                  <c:v>45478</c:v>
                </c:pt>
                <c:pt idx="6473">
                  <c:v>45481</c:v>
                </c:pt>
                <c:pt idx="6474">
                  <c:v>45482</c:v>
                </c:pt>
                <c:pt idx="6475">
                  <c:v>45483</c:v>
                </c:pt>
                <c:pt idx="6476">
                  <c:v>45484</c:v>
                </c:pt>
                <c:pt idx="6477">
                  <c:v>45485</c:v>
                </c:pt>
                <c:pt idx="6478">
                  <c:v>45488</c:v>
                </c:pt>
                <c:pt idx="6479">
                  <c:v>45489</c:v>
                </c:pt>
                <c:pt idx="6480">
                  <c:v>45490</c:v>
                </c:pt>
                <c:pt idx="6481">
                  <c:v>45491</c:v>
                </c:pt>
                <c:pt idx="6482">
                  <c:v>45492</c:v>
                </c:pt>
                <c:pt idx="6483">
                  <c:v>45495</c:v>
                </c:pt>
                <c:pt idx="6484">
                  <c:v>45496</c:v>
                </c:pt>
                <c:pt idx="6485">
                  <c:v>45497</c:v>
                </c:pt>
                <c:pt idx="6486">
                  <c:v>45498</c:v>
                </c:pt>
                <c:pt idx="6487">
                  <c:v>45499</c:v>
                </c:pt>
                <c:pt idx="6488">
                  <c:v>45502</c:v>
                </c:pt>
                <c:pt idx="6489">
                  <c:v>45503</c:v>
                </c:pt>
                <c:pt idx="6490">
                  <c:v>45504</c:v>
                </c:pt>
                <c:pt idx="6491">
                  <c:v>45505</c:v>
                </c:pt>
                <c:pt idx="6492">
                  <c:v>45506</c:v>
                </c:pt>
                <c:pt idx="6493">
                  <c:v>45509</c:v>
                </c:pt>
                <c:pt idx="6494">
                  <c:v>45510</c:v>
                </c:pt>
                <c:pt idx="6495">
                  <c:v>45511</c:v>
                </c:pt>
                <c:pt idx="6496">
                  <c:v>45512</c:v>
                </c:pt>
                <c:pt idx="6497">
                  <c:v>45513</c:v>
                </c:pt>
                <c:pt idx="6498">
                  <c:v>45516</c:v>
                </c:pt>
                <c:pt idx="6499">
                  <c:v>45517</c:v>
                </c:pt>
                <c:pt idx="6500">
                  <c:v>45518</c:v>
                </c:pt>
                <c:pt idx="6501">
                  <c:v>45519</c:v>
                </c:pt>
                <c:pt idx="6502">
                  <c:v>45520</c:v>
                </c:pt>
                <c:pt idx="6503">
                  <c:v>45523</c:v>
                </c:pt>
                <c:pt idx="6504">
                  <c:v>45524</c:v>
                </c:pt>
                <c:pt idx="6505">
                  <c:v>45525</c:v>
                </c:pt>
                <c:pt idx="6506">
                  <c:v>45526</c:v>
                </c:pt>
                <c:pt idx="6507">
                  <c:v>45527</c:v>
                </c:pt>
                <c:pt idx="6508">
                  <c:v>45530</c:v>
                </c:pt>
                <c:pt idx="6509">
                  <c:v>45531</c:v>
                </c:pt>
                <c:pt idx="6510">
                  <c:v>45532</c:v>
                </c:pt>
                <c:pt idx="6511">
                  <c:v>45533</c:v>
                </c:pt>
                <c:pt idx="6512">
                  <c:v>45534</c:v>
                </c:pt>
                <c:pt idx="6513">
                  <c:v>45535</c:v>
                </c:pt>
                <c:pt idx="6514">
                  <c:v>45537</c:v>
                </c:pt>
                <c:pt idx="6515">
                  <c:v>45538</c:v>
                </c:pt>
                <c:pt idx="6516">
                  <c:v>45539</c:v>
                </c:pt>
                <c:pt idx="6517">
                  <c:v>45540</c:v>
                </c:pt>
                <c:pt idx="6518">
                  <c:v>45541</c:v>
                </c:pt>
                <c:pt idx="6519">
                  <c:v>45544</c:v>
                </c:pt>
                <c:pt idx="6520">
                  <c:v>45545</c:v>
                </c:pt>
                <c:pt idx="6521">
                  <c:v>45546</c:v>
                </c:pt>
                <c:pt idx="6522">
                  <c:v>45547</c:v>
                </c:pt>
                <c:pt idx="6523">
                  <c:v>45548</c:v>
                </c:pt>
                <c:pt idx="6524">
                  <c:v>45551</c:v>
                </c:pt>
                <c:pt idx="6525">
                  <c:v>45552</c:v>
                </c:pt>
                <c:pt idx="6526">
                  <c:v>45553</c:v>
                </c:pt>
                <c:pt idx="6527">
                  <c:v>45554</c:v>
                </c:pt>
                <c:pt idx="6528">
                  <c:v>45555</c:v>
                </c:pt>
                <c:pt idx="6529">
                  <c:v>45558</c:v>
                </c:pt>
                <c:pt idx="6530">
                  <c:v>45559</c:v>
                </c:pt>
                <c:pt idx="6531">
                  <c:v>45560</c:v>
                </c:pt>
                <c:pt idx="6532">
                  <c:v>45561</c:v>
                </c:pt>
                <c:pt idx="6533">
                  <c:v>45562</c:v>
                </c:pt>
                <c:pt idx="6534">
                  <c:v>45565</c:v>
                </c:pt>
                <c:pt idx="6535">
                  <c:v>45566</c:v>
                </c:pt>
                <c:pt idx="6536">
                  <c:v>45567</c:v>
                </c:pt>
                <c:pt idx="6537">
                  <c:v>45568</c:v>
                </c:pt>
                <c:pt idx="6538">
                  <c:v>45569</c:v>
                </c:pt>
                <c:pt idx="6539">
                  <c:v>45572</c:v>
                </c:pt>
                <c:pt idx="6540">
                  <c:v>45573</c:v>
                </c:pt>
                <c:pt idx="6541">
                  <c:v>45574</c:v>
                </c:pt>
                <c:pt idx="6542">
                  <c:v>45575</c:v>
                </c:pt>
                <c:pt idx="6543">
                  <c:v>45576</c:v>
                </c:pt>
                <c:pt idx="6544">
                  <c:v>45579</c:v>
                </c:pt>
                <c:pt idx="6545">
                  <c:v>45580</c:v>
                </c:pt>
                <c:pt idx="6546">
                  <c:v>45581</c:v>
                </c:pt>
                <c:pt idx="6547">
                  <c:v>45582</c:v>
                </c:pt>
                <c:pt idx="6548">
                  <c:v>45583</c:v>
                </c:pt>
                <c:pt idx="6549">
                  <c:v>45586</c:v>
                </c:pt>
                <c:pt idx="6550">
                  <c:v>45587</c:v>
                </c:pt>
                <c:pt idx="6551">
                  <c:v>45588</c:v>
                </c:pt>
                <c:pt idx="6552">
                  <c:v>45589</c:v>
                </c:pt>
                <c:pt idx="6553">
                  <c:v>45590</c:v>
                </c:pt>
                <c:pt idx="6554">
                  <c:v>45593</c:v>
                </c:pt>
                <c:pt idx="6555">
                  <c:v>45594</c:v>
                </c:pt>
                <c:pt idx="6556">
                  <c:v>45595</c:v>
                </c:pt>
                <c:pt idx="6557">
                  <c:v>45596</c:v>
                </c:pt>
                <c:pt idx="6558">
                  <c:v>45597</c:v>
                </c:pt>
                <c:pt idx="6559">
                  <c:v>45600</c:v>
                </c:pt>
                <c:pt idx="6560">
                  <c:v>45601</c:v>
                </c:pt>
                <c:pt idx="6561">
                  <c:v>45602</c:v>
                </c:pt>
                <c:pt idx="6562">
                  <c:v>45603</c:v>
                </c:pt>
                <c:pt idx="6563">
                  <c:v>45604</c:v>
                </c:pt>
                <c:pt idx="6564">
                  <c:v>45607</c:v>
                </c:pt>
                <c:pt idx="6565">
                  <c:v>45608</c:v>
                </c:pt>
                <c:pt idx="6566">
                  <c:v>45609</c:v>
                </c:pt>
                <c:pt idx="6567">
                  <c:v>45610</c:v>
                </c:pt>
                <c:pt idx="6568">
                  <c:v>45611</c:v>
                </c:pt>
                <c:pt idx="6569">
                  <c:v>45614</c:v>
                </c:pt>
                <c:pt idx="6570">
                  <c:v>45615</c:v>
                </c:pt>
                <c:pt idx="6571">
                  <c:v>45616</c:v>
                </c:pt>
                <c:pt idx="6572">
                  <c:v>45617</c:v>
                </c:pt>
                <c:pt idx="6573">
                  <c:v>45618</c:v>
                </c:pt>
                <c:pt idx="6574">
                  <c:v>45621</c:v>
                </c:pt>
                <c:pt idx="6575">
                  <c:v>45622</c:v>
                </c:pt>
                <c:pt idx="6576">
                  <c:v>45623</c:v>
                </c:pt>
                <c:pt idx="6577">
                  <c:v>45624</c:v>
                </c:pt>
                <c:pt idx="6578">
                  <c:v>45625</c:v>
                </c:pt>
                <c:pt idx="6579">
                  <c:v>45626</c:v>
                </c:pt>
                <c:pt idx="6580">
                  <c:v>45628</c:v>
                </c:pt>
                <c:pt idx="6581">
                  <c:v>45629</c:v>
                </c:pt>
                <c:pt idx="6582">
                  <c:v>45630</c:v>
                </c:pt>
                <c:pt idx="6583">
                  <c:v>45631</c:v>
                </c:pt>
                <c:pt idx="6584">
                  <c:v>45632</c:v>
                </c:pt>
                <c:pt idx="6585">
                  <c:v>45635</c:v>
                </c:pt>
                <c:pt idx="6586">
                  <c:v>45636</c:v>
                </c:pt>
                <c:pt idx="6587">
                  <c:v>45637</c:v>
                </c:pt>
                <c:pt idx="6588">
                  <c:v>45638</c:v>
                </c:pt>
                <c:pt idx="6589">
                  <c:v>45639</c:v>
                </c:pt>
                <c:pt idx="6590">
                  <c:v>45642</c:v>
                </c:pt>
                <c:pt idx="6591">
                  <c:v>45643</c:v>
                </c:pt>
                <c:pt idx="6592">
                  <c:v>45644</c:v>
                </c:pt>
                <c:pt idx="6593">
                  <c:v>45645</c:v>
                </c:pt>
                <c:pt idx="6594">
                  <c:v>45646</c:v>
                </c:pt>
                <c:pt idx="6595">
                  <c:v>45649</c:v>
                </c:pt>
                <c:pt idx="6596">
                  <c:v>45650</c:v>
                </c:pt>
                <c:pt idx="6597">
                  <c:v>45652</c:v>
                </c:pt>
                <c:pt idx="6598">
                  <c:v>45653</c:v>
                </c:pt>
                <c:pt idx="6599">
                  <c:v>45656</c:v>
                </c:pt>
                <c:pt idx="6600">
                  <c:v>45657</c:v>
                </c:pt>
                <c:pt idx="6601">
                  <c:v>45659</c:v>
                </c:pt>
                <c:pt idx="6602">
                  <c:v>45660</c:v>
                </c:pt>
                <c:pt idx="6603">
                  <c:v>45663</c:v>
                </c:pt>
                <c:pt idx="6604">
                  <c:v>45664</c:v>
                </c:pt>
                <c:pt idx="6605">
                  <c:v>45665</c:v>
                </c:pt>
                <c:pt idx="6606">
                  <c:v>45666</c:v>
                </c:pt>
                <c:pt idx="6607">
                  <c:v>45667</c:v>
                </c:pt>
                <c:pt idx="6608">
                  <c:v>45670</c:v>
                </c:pt>
                <c:pt idx="6609">
                  <c:v>45671</c:v>
                </c:pt>
                <c:pt idx="6610">
                  <c:v>45672</c:v>
                </c:pt>
                <c:pt idx="6611">
                  <c:v>45673</c:v>
                </c:pt>
                <c:pt idx="6612">
                  <c:v>45674</c:v>
                </c:pt>
                <c:pt idx="6613">
                  <c:v>45677</c:v>
                </c:pt>
                <c:pt idx="6614">
                  <c:v>45678</c:v>
                </c:pt>
                <c:pt idx="6615">
                  <c:v>45679</c:v>
                </c:pt>
                <c:pt idx="6616">
                  <c:v>45680</c:v>
                </c:pt>
                <c:pt idx="6617">
                  <c:v>45681</c:v>
                </c:pt>
                <c:pt idx="6618">
                  <c:v>45684</c:v>
                </c:pt>
                <c:pt idx="6619">
                  <c:v>45685</c:v>
                </c:pt>
                <c:pt idx="6620">
                  <c:v>45686</c:v>
                </c:pt>
                <c:pt idx="6621">
                  <c:v>45687</c:v>
                </c:pt>
                <c:pt idx="6622">
                  <c:v>45688</c:v>
                </c:pt>
                <c:pt idx="6623">
                  <c:v>45691</c:v>
                </c:pt>
                <c:pt idx="6624">
                  <c:v>45692</c:v>
                </c:pt>
                <c:pt idx="6625">
                  <c:v>45693</c:v>
                </c:pt>
                <c:pt idx="6626">
                  <c:v>45694</c:v>
                </c:pt>
                <c:pt idx="6627">
                  <c:v>45695</c:v>
                </c:pt>
                <c:pt idx="6628">
                  <c:v>45698</c:v>
                </c:pt>
                <c:pt idx="6629">
                  <c:v>45699</c:v>
                </c:pt>
                <c:pt idx="6630">
                  <c:v>45700</c:v>
                </c:pt>
                <c:pt idx="6631">
                  <c:v>45701</c:v>
                </c:pt>
                <c:pt idx="6632">
                  <c:v>45702</c:v>
                </c:pt>
                <c:pt idx="6633">
                  <c:v>45705</c:v>
                </c:pt>
                <c:pt idx="6634">
                  <c:v>45706</c:v>
                </c:pt>
                <c:pt idx="6635">
                  <c:v>45707</c:v>
                </c:pt>
                <c:pt idx="6636">
                  <c:v>45708</c:v>
                </c:pt>
                <c:pt idx="6637">
                  <c:v>45709</c:v>
                </c:pt>
                <c:pt idx="6638">
                  <c:v>45712</c:v>
                </c:pt>
                <c:pt idx="6639">
                  <c:v>45713</c:v>
                </c:pt>
                <c:pt idx="6640">
                  <c:v>45714</c:v>
                </c:pt>
                <c:pt idx="6641">
                  <c:v>45715</c:v>
                </c:pt>
                <c:pt idx="6642">
                  <c:v>45716</c:v>
                </c:pt>
                <c:pt idx="6643">
                  <c:v>45719</c:v>
                </c:pt>
                <c:pt idx="6644">
                  <c:v>45720</c:v>
                </c:pt>
              </c:numCache>
            </c:numRef>
          </c:cat>
          <c:val>
            <c:numRef>
              <c:f>Sheet1!$B$2:$B$6646</c:f>
              <c:numCache>
                <c:formatCode>General</c:formatCode>
                <c:ptCount val="6645"/>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pt idx="6081">
                  <c:v>458</c:v>
                </c:pt>
                <c:pt idx="6082">
                  <c:v>447</c:v>
                </c:pt>
                <c:pt idx="6083">
                  <c:v>437</c:v>
                </c:pt>
                <c:pt idx="6084">
                  <c:v>433</c:v>
                </c:pt>
                <c:pt idx="6085">
                  <c:v>430</c:v>
                </c:pt>
                <c:pt idx="6086">
                  <c:v>429</c:v>
                </c:pt>
                <c:pt idx="6087">
                  <c:v>421</c:v>
                </c:pt>
                <c:pt idx="6088">
                  <c:v>419.00000000000006</c:v>
                </c:pt>
                <c:pt idx="6089">
                  <c:v>419.00000000000006</c:v>
                </c:pt>
                <c:pt idx="6090">
                  <c:v>425</c:v>
                </c:pt>
                <c:pt idx="6091">
                  <c:v>438.99999999999994</c:v>
                </c:pt>
                <c:pt idx="6092">
                  <c:v>434.99999999999994</c:v>
                </c:pt>
                <c:pt idx="6093">
                  <c:v>426.99999999999994</c:v>
                </c:pt>
                <c:pt idx="6094">
                  <c:v>433</c:v>
                </c:pt>
                <c:pt idx="6095">
                  <c:v>434.99999999999994</c:v>
                </c:pt>
                <c:pt idx="6096">
                  <c:v>424</c:v>
                </c:pt>
                <c:pt idx="6097">
                  <c:v>423.00000000000006</c:v>
                </c:pt>
                <c:pt idx="6098">
                  <c:v>426</c:v>
                </c:pt>
                <c:pt idx="6099">
                  <c:v>430</c:v>
                </c:pt>
                <c:pt idx="6100">
                  <c:v>430.99999999999994</c:v>
                </c:pt>
                <c:pt idx="6101">
                  <c:v>394</c:v>
                </c:pt>
                <c:pt idx="6102">
                  <c:v>395</c:v>
                </c:pt>
                <c:pt idx="6103">
                  <c:v>399</c:v>
                </c:pt>
                <c:pt idx="6104">
                  <c:v>399</c:v>
                </c:pt>
                <c:pt idx="6105">
                  <c:v>407</c:v>
                </c:pt>
                <c:pt idx="6106">
                  <c:v>405</c:v>
                </c:pt>
                <c:pt idx="6107">
                  <c:v>424</c:v>
                </c:pt>
                <c:pt idx="6108">
                  <c:v>423.00000000000006</c:v>
                </c:pt>
                <c:pt idx="6109">
                  <c:v>415.00000000000006</c:v>
                </c:pt>
                <c:pt idx="6110">
                  <c:v>418</c:v>
                </c:pt>
                <c:pt idx="6111">
                  <c:v>424</c:v>
                </c:pt>
                <c:pt idx="6112">
                  <c:v>438</c:v>
                </c:pt>
                <c:pt idx="6113">
                  <c:v>438</c:v>
                </c:pt>
                <c:pt idx="6114">
                  <c:v>449</c:v>
                </c:pt>
                <c:pt idx="6115">
                  <c:v>441</c:v>
                </c:pt>
                <c:pt idx="6116">
                  <c:v>430</c:v>
                </c:pt>
                <c:pt idx="6117">
                  <c:v>428</c:v>
                </c:pt>
                <c:pt idx="6118">
                  <c:v>421</c:v>
                </c:pt>
                <c:pt idx="6119">
                  <c:v>422</c:v>
                </c:pt>
                <c:pt idx="6120">
                  <c:v>417</c:v>
                </c:pt>
                <c:pt idx="6121">
                  <c:v>418</c:v>
                </c:pt>
                <c:pt idx="6122">
                  <c:v>405</c:v>
                </c:pt>
                <c:pt idx="6123">
                  <c:v>397</c:v>
                </c:pt>
                <c:pt idx="6124">
                  <c:v>398</c:v>
                </c:pt>
                <c:pt idx="6125">
                  <c:v>409</c:v>
                </c:pt>
                <c:pt idx="6126">
                  <c:v>426.99999999999994</c:v>
                </c:pt>
                <c:pt idx="6127">
                  <c:v>461.00000000000006</c:v>
                </c:pt>
                <c:pt idx="6128">
                  <c:v>503</c:v>
                </c:pt>
                <c:pt idx="6129">
                  <c:v>474</c:v>
                </c:pt>
                <c:pt idx="6130">
                  <c:v>520</c:v>
                </c:pt>
                <c:pt idx="6131">
                  <c:v>493</c:v>
                </c:pt>
                <c:pt idx="6132">
                  <c:v>517</c:v>
                </c:pt>
                <c:pt idx="6133">
                  <c:v>515</c:v>
                </c:pt>
                <c:pt idx="6134">
                  <c:v>484.99999999999994</c:v>
                </c:pt>
                <c:pt idx="6135">
                  <c:v>500</c:v>
                </c:pt>
                <c:pt idx="6136">
                  <c:v>509.99999999999994</c:v>
                </c:pt>
                <c:pt idx="6137">
                  <c:v>522</c:v>
                </c:pt>
                <c:pt idx="6138">
                  <c:v>503</c:v>
                </c:pt>
                <c:pt idx="6139">
                  <c:v>501</c:v>
                </c:pt>
                <c:pt idx="6140">
                  <c:v>483</c:v>
                </c:pt>
                <c:pt idx="6141">
                  <c:v>474</c:v>
                </c:pt>
                <c:pt idx="6142">
                  <c:v>458</c:v>
                </c:pt>
                <c:pt idx="6143">
                  <c:v>458</c:v>
                </c:pt>
                <c:pt idx="6144">
                  <c:v>473.00000000000006</c:v>
                </c:pt>
                <c:pt idx="6145">
                  <c:v>484</c:v>
                </c:pt>
                <c:pt idx="6146">
                  <c:v>484</c:v>
                </c:pt>
                <c:pt idx="6147">
                  <c:v>470</c:v>
                </c:pt>
                <c:pt idx="6148">
                  <c:v>463</c:v>
                </c:pt>
                <c:pt idx="6149">
                  <c:v>462</c:v>
                </c:pt>
                <c:pt idx="6150">
                  <c:v>449</c:v>
                </c:pt>
                <c:pt idx="6151">
                  <c:v>443</c:v>
                </c:pt>
                <c:pt idx="6152">
                  <c:v>441</c:v>
                </c:pt>
                <c:pt idx="6153">
                  <c:v>437</c:v>
                </c:pt>
                <c:pt idx="6154">
                  <c:v>441</c:v>
                </c:pt>
                <c:pt idx="6155">
                  <c:v>454</c:v>
                </c:pt>
                <c:pt idx="6156">
                  <c:v>446</c:v>
                </c:pt>
                <c:pt idx="6157">
                  <c:v>448</c:v>
                </c:pt>
                <c:pt idx="6158">
                  <c:v>464</c:v>
                </c:pt>
                <c:pt idx="6159">
                  <c:v>463</c:v>
                </c:pt>
                <c:pt idx="6160">
                  <c:v>448</c:v>
                </c:pt>
                <c:pt idx="6161">
                  <c:v>450</c:v>
                </c:pt>
                <c:pt idx="6162">
                  <c:v>453</c:v>
                </c:pt>
                <c:pt idx="6163">
                  <c:v>445</c:v>
                </c:pt>
                <c:pt idx="6164">
                  <c:v>470</c:v>
                </c:pt>
                <c:pt idx="6165">
                  <c:v>479</c:v>
                </c:pt>
                <c:pt idx="6166">
                  <c:v>495</c:v>
                </c:pt>
                <c:pt idx="6167">
                  <c:v>477</c:v>
                </c:pt>
                <c:pt idx="6168">
                  <c:v>472</c:v>
                </c:pt>
                <c:pt idx="6169">
                  <c:v>474</c:v>
                </c:pt>
                <c:pt idx="6170">
                  <c:v>478</c:v>
                </c:pt>
                <c:pt idx="6171">
                  <c:v>481</c:v>
                </c:pt>
                <c:pt idx="6172">
                  <c:v>476</c:v>
                </c:pt>
                <c:pt idx="6173">
                  <c:v>477</c:v>
                </c:pt>
                <c:pt idx="6174">
                  <c:v>479</c:v>
                </c:pt>
                <c:pt idx="6175">
                  <c:v>475</c:v>
                </c:pt>
                <c:pt idx="6176">
                  <c:v>469</c:v>
                </c:pt>
                <c:pt idx="6177">
                  <c:v>462</c:v>
                </c:pt>
                <c:pt idx="6178">
                  <c:v>454</c:v>
                </c:pt>
                <c:pt idx="6179">
                  <c:v>460</c:v>
                </c:pt>
                <c:pt idx="6180">
                  <c:v>468</c:v>
                </c:pt>
                <c:pt idx="6181">
                  <c:v>458</c:v>
                </c:pt>
                <c:pt idx="6182">
                  <c:v>453</c:v>
                </c:pt>
                <c:pt idx="6183">
                  <c:v>454</c:v>
                </c:pt>
                <c:pt idx="6184">
                  <c:v>458</c:v>
                </c:pt>
                <c:pt idx="6185">
                  <c:v>469</c:v>
                </c:pt>
                <c:pt idx="6186">
                  <c:v>465</c:v>
                </c:pt>
                <c:pt idx="6187">
                  <c:v>437</c:v>
                </c:pt>
                <c:pt idx="6188">
                  <c:v>439</c:v>
                </c:pt>
                <c:pt idx="6189">
                  <c:v>439</c:v>
                </c:pt>
                <c:pt idx="6190">
                  <c:v>433</c:v>
                </c:pt>
                <c:pt idx="6191">
                  <c:v>439</c:v>
                </c:pt>
                <c:pt idx="6192">
                  <c:v>429</c:v>
                </c:pt>
                <c:pt idx="6193">
                  <c:v>434</c:v>
                </c:pt>
                <c:pt idx="6194">
                  <c:v>418</c:v>
                </c:pt>
                <c:pt idx="6195">
                  <c:v>418</c:v>
                </c:pt>
                <c:pt idx="6196">
                  <c:v>421</c:v>
                </c:pt>
                <c:pt idx="6197">
                  <c:v>415</c:v>
                </c:pt>
                <c:pt idx="6198">
                  <c:v>415</c:v>
                </c:pt>
                <c:pt idx="6199">
                  <c:v>422</c:v>
                </c:pt>
                <c:pt idx="6200">
                  <c:v>432</c:v>
                </c:pt>
                <c:pt idx="6201">
                  <c:v>430</c:v>
                </c:pt>
                <c:pt idx="6202">
                  <c:v>440</c:v>
                </c:pt>
                <c:pt idx="6203">
                  <c:v>445</c:v>
                </c:pt>
                <c:pt idx="6204">
                  <c:v>430</c:v>
                </c:pt>
                <c:pt idx="6205">
                  <c:v>427</c:v>
                </c:pt>
                <c:pt idx="6206">
                  <c:v>414</c:v>
                </c:pt>
                <c:pt idx="6207">
                  <c:v>405</c:v>
                </c:pt>
                <c:pt idx="6208">
                  <c:v>399</c:v>
                </c:pt>
                <c:pt idx="6209">
                  <c:v>399</c:v>
                </c:pt>
                <c:pt idx="6210">
                  <c:v>401</c:v>
                </c:pt>
                <c:pt idx="6211">
                  <c:v>410</c:v>
                </c:pt>
                <c:pt idx="6212">
                  <c:v>408</c:v>
                </c:pt>
                <c:pt idx="6213">
                  <c:v>413</c:v>
                </c:pt>
                <c:pt idx="6214">
                  <c:v>405</c:v>
                </c:pt>
                <c:pt idx="6215">
                  <c:v>395</c:v>
                </c:pt>
                <c:pt idx="6216">
                  <c:v>397</c:v>
                </c:pt>
                <c:pt idx="6217">
                  <c:v>390</c:v>
                </c:pt>
                <c:pt idx="6218">
                  <c:v>397</c:v>
                </c:pt>
                <c:pt idx="6219">
                  <c:v>390</c:v>
                </c:pt>
                <c:pt idx="6220">
                  <c:v>389</c:v>
                </c:pt>
                <c:pt idx="6221">
                  <c:v>390</c:v>
                </c:pt>
                <c:pt idx="6222">
                  <c:v>389</c:v>
                </c:pt>
                <c:pt idx="6223">
                  <c:v>382</c:v>
                </c:pt>
                <c:pt idx="6224">
                  <c:v>384</c:v>
                </c:pt>
                <c:pt idx="6225">
                  <c:v>391</c:v>
                </c:pt>
                <c:pt idx="6226">
                  <c:v>378</c:v>
                </c:pt>
                <c:pt idx="6227">
                  <c:v>382</c:v>
                </c:pt>
                <c:pt idx="6228">
                  <c:v>379</c:v>
                </c:pt>
                <c:pt idx="6229">
                  <c:v>382</c:v>
                </c:pt>
                <c:pt idx="6230">
                  <c:v>396</c:v>
                </c:pt>
                <c:pt idx="6231">
                  <c:v>398</c:v>
                </c:pt>
                <c:pt idx="6232">
                  <c:v>401</c:v>
                </c:pt>
                <c:pt idx="6233">
                  <c:v>397</c:v>
                </c:pt>
                <c:pt idx="6234">
                  <c:v>400</c:v>
                </c:pt>
                <c:pt idx="6235">
                  <c:v>394</c:v>
                </c:pt>
                <c:pt idx="6236">
                  <c:v>383</c:v>
                </c:pt>
                <c:pt idx="6237">
                  <c:v>383</c:v>
                </c:pt>
                <c:pt idx="6238">
                  <c:v>379</c:v>
                </c:pt>
                <c:pt idx="6239">
                  <c:v>385</c:v>
                </c:pt>
                <c:pt idx="6240">
                  <c:v>381</c:v>
                </c:pt>
                <c:pt idx="6241">
                  <c:v>395</c:v>
                </c:pt>
                <c:pt idx="6242">
                  <c:v>402</c:v>
                </c:pt>
                <c:pt idx="6243">
                  <c:v>397</c:v>
                </c:pt>
                <c:pt idx="6244">
                  <c:v>393</c:v>
                </c:pt>
                <c:pt idx="6245">
                  <c:v>392</c:v>
                </c:pt>
                <c:pt idx="6246">
                  <c:v>391</c:v>
                </c:pt>
                <c:pt idx="6247">
                  <c:v>390</c:v>
                </c:pt>
                <c:pt idx="6248">
                  <c:v>386</c:v>
                </c:pt>
                <c:pt idx="6249">
                  <c:v>387</c:v>
                </c:pt>
                <c:pt idx="6250">
                  <c:v>380</c:v>
                </c:pt>
                <c:pt idx="6251">
                  <c:v>385</c:v>
                </c:pt>
                <c:pt idx="6252">
                  <c:v>381</c:v>
                </c:pt>
                <c:pt idx="6253">
                  <c:v>381</c:v>
                </c:pt>
                <c:pt idx="6254">
                  <c:v>383</c:v>
                </c:pt>
                <c:pt idx="6255">
                  <c:v>386</c:v>
                </c:pt>
                <c:pt idx="6256">
                  <c:v>390</c:v>
                </c:pt>
                <c:pt idx="6257">
                  <c:v>385</c:v>
                </c:pt>
                <c:pt idx="6258">
                  <c:v>382</c:v>
                </c:pt>
                <c:pt idx="6259">
                  <c:v>384</c:v>
                </c:pt>
                <c:pt idx="6260">
                  <c:v>385</c:v>
                </c:pt>
                <c:pt idx="6261">
                  <c:v>378</c:v>
                </c:pt>
                <c:pt idx="6262">
                  <c:v>379</c:v>
                </c:pt>
                <c:pt idx="6263">
                  <c:v>382</c:v>
                </c:pt>
                <c:pt idx="6264">
                  <c:v>382</c:v>
                </c:pt>
                <c:pt idx="6265">
                  <c:v>377</c:v>
                </c:pt>
                <c:pt idx="6266">
                  <c:v>389</c:v>
                </c:pt>
                <c:pt idx="6267">
                  <c:v>393</c:v>
                </c:pt>
                <c:pt idx="6268">
                  <c:v>397</c:v>
                </c:pt>
                <c:pt idx="6269">
                  <c:v>404</c:v>
                </c:pt>
                <c:pt idx="6270">
                  <c:v>403</c:v>
                </c:pt>
                <c:pt idx="6271">
                  <c:v>409</c:v>
                </c:pt>
                <c:pt idx="6272">
                  <c:v>403</c:v>
                </c:pt>
                <c:pt idx="6273">
                  <c:v>403</c:v>
                </c:pt>
                <c:pt idx="6274">
                  <c:v>411</c:v>
                </c:pt>
                <c:pt idx="6275">
                  <c:v>426</c:v>
                </c:pt>
                <c:pt idx="6276">
                  <c:v>437</c:v>
                </c:pt>
                <c:pt idx="6277">
                  <c:v>438</c:v>
                </c:pt>
                <c:pt idx="6278">
                  <c:v>433</c:v>
                </c:pt>
                <c:pt idx="6279">
                  <c:v>434</c:v>
                </c:pt>
                <c:pt idx="6280">
                  <c:v>426</c:v>
                </c:pt>
                <c:pt idx="6281">
                  <c:v>425</c:v>
                </c:pt>
                <c:pt idx="6282">
                  <c:v>425</c:v>
                </c:pt>
                <c:pt idx="6283">
                  <c:v>430</c:v>
                </c:pt>
                <c:pt idx="6284">
                  <c:v>427</c:v>
                </c:pt>
                <c:pt idx="6285">
                  <c:v>425</c:v>
                </c:pt>
                <c:pt idx="6286">
                  <c:v>432</c:v>
                </c:pt>
                <c:pt idx="6287">
                  <c:v>437</c:v>
                </c:pt>
                <c:pt idx="6288">
                  <c:v>452</c:v>
                </c:pt>
                <c:pt idx="6289">
                  <c:v>451</c:v>
                </c:pt>
                <c:pt idx="6290">
                  <c:v>441</c:v>
                </c:pt>
                <c:pt idx="6291">
                  <c:v>437</c:v>
                </c:pt>
                <c:pt idx="6292">
                  <c:v>450</c:v>
                </c:pt>
                <c:pt idx="6293">
                  <c:v>453</c:v>
                </c:pt>
                <c:pt idx="6294">
                  <c:v>450</c:v>
                </c:pt>
                <c:pt idx="6295">
                  <c:v>442</c:v>
                </c:pt>
                <c:pt idx="6296">
                  <c:v>447</c:v>
                </c:pt>
                <c:pt idx="6297">
                  <c:v>415</c:v>
                </c:pt>
                <c:pt idx="6298">
                  <c:v>404</c:v>
                </c:pt>
                <c:pt idx="6299">
                  <c:v>400</c:v>
                </c:pt>
                <c:pt idx="6300">
                  <c:v>408</c:v>
                </c:pt>
                <c:pt idx="6301">
                  <c:v>404</c:v>
                </c:pt>
                <c:pt idx="6302">
                  <c:v>404</c:v>
                </c:pt>
                <c:pt idx="6303">
                  <c:v>403</c:v>
                </c:pt>
                <c:pt idx="6304">
                  <c:v>403</c:v>
                </c:pt>
                <c:pt idx="6305">
                  <c:v>392</c:v>
                </c:pt>
                <c:pt idx="6306">
                  <c:v>389</c:v>
                </c:pt>
                <c:pt idx="6307">
                  <c:v>402</c:v>
                </c:pt>
                <c:pt idx="6308">
                  <c:v>399</c:v>
                </c:pt>
                <c:pt idx="6309">
                  <c:v>392</c:v>
                </c:pt>
                <c:pt idx="6310">
                  <c:v>395</c:v>
                </c:pt>
                <c:pt idx="6311">
                  <c:v>390</c:v>
                </c:pt>
                <c:pt idx="6312">
                  <c:v>390</c:v>
                </c:pt>
                <c:pt idx="6313">
                  <c:v>385</c:v>
                </c:pt>
                <c:pt idx="6314">
                  <c:v>389</c:v>
                </c:pt>
                <c:pt idx="6315">
                  <c:v>390</c:v>
                </c:pt>
                <c:pt idx="6316">
                  <c:v>380</c:v>
                </c:pt>
                <c:pt idx="6317">
                  <c:v>384</c:v>
                </c:pt>
                <c:pt idx="6318">
                  <c:v>387</c:v>
                </c:pt>
                <c:pt idx="6319">
                  <c:v>380</c:v>
                </c:pt>
                <c:pt idx="6320">
                  <c:v>380</c:v>
                </c:pt>
                <c:pt idx="6321">
                  <c:v>379</c:v>
                </c:pt>
                <c:pt idx="6322">
                  <c:v>377</c:v>
                </c:pt>
                <c:pt idx="6323">
                  <c:v>375</c:v>
                </c:pt>
                <c:pt idx="6324">
                  <c:v>379</c:v>
                </c:pt>
                <c:pt idx="6325">
                  <c:v>376</c:v>
                </c:pt>
                <c:pt idx="6326">
                  <c:v>379</c:v>
                </c:pt>
                <c:pt idx="6327">
                  <c:v>347</c:v>
                </c:pt>
                <c:pt idx="6328">
                  <c:v>351</c:v>
                </c:pt>
                <c:pt idx="6329">
                  <c:v>351</c:v>
                </c:pt>
                <c:pt idx="6330">
                  <c:v>346</c:v>
                </c:pt>
                <c:pt idx="6331">
                  <c:v>343</c:v>
                </c:pt>
                <c:pt idx="6332">
                  <c:v>341</c:v>
                </c:pt>
                <c:pt idx="6333">
                  <c:v>339</c:v>
                </c:pt>
                <c:pt idx="6334">
                  <c:v>337</c:v>
                </c:pt>
                <c:pt idx="6335">
                  <c:v>334</c:v>
                </c:pt>
                <c:pt idx="6336">
                  <c:v>332</c:v>
                </c:pt>
                <c:pt idx="6337">
                  <c:v>334</c:v>
                </c:pt>
                <c:pt idx="6338">
                  <c:v>339</c:v>
                </c:pt>
                <c:pt idx="6339">
                  <c:v>354</c:v>
                </c:pt>
                <c:pt idx="6340">
                  <c:v>371</c:v>
                </c:pt>
                <c:pt idx="6341">
                  <c:v>369</c:v>
                </c:pt>
                <c:pt idx="6342">
                  <c:v>368</c:v>
                </c:pt>
                <c:pt idx="6343">
                  <c:v>363</c:v>
                </c:pt>
                <c:pt idx="6344">
                  <c:v>359</c:v>
                </c:pt>
                <c:pt idx="6345">
                  <c:v>350</c:v>
                </c:pt>
                <c:pt idx="6346">
                  <c:v>355</c:v>
                </c:pt>
                <c:pt idx="6347">
                  <c:v>356</c:v>
                </c:pt>
                <c:pt idx="6348">
                  <c:v>354</c:v>
                </c:pt>
                <c:pt idx="6349">
                  <c:v>358</c:v>
                </c:pt>
                <c:pt idx="6350">
                  <c:v>362</c:v>
                </c:pt>
                <c:pt idx="6351">
                  <c:v>358</c:v>
                </c:pt>
                <c:pt idx="6352">
                  <c:v>354</c:v>
                </c:pt>
                <c:pt idx="6353">
                  <c:v>349</c:v>
                </c:pt>
                <c:pt idx="6354">
                  <c:v>351</c:v>
                </c:pt>
                <c:pt idx="6355">
                  <c:v>344</c:v>
                </c:pt>
                <c:pt idx="6356">
                  <c:v>345</c:v>
                </c:pt>
                <c:pt idx="6357">
                  <c:v>339</c:v>
                </c:pt>
                <c:pt idx="6358">
                  <c:v>341</c:v>
                </c:pt>
                <c:pt idx="6359">
                  <c:v>342</c:v>
                </c:pt>
                <c:pt idx="6360">
                  <c:v>359</c:v>
                </c:pt>
                <c:pt idx="6361">
                  <c:v>356</c:v>
                </c:pt>
                <c:pt idx="6362">
                  <c:v>347</c:v>
                </c:pt>
                <c:pt idx="6363">
                  <c:v>350</c:v>
                </c:pt>
                <c:pt idx="6364">
                  <c:v>352</c:v>
                </c:pt>
                <c:pt idx="6365">
                  <c:v>343</c:v>
                </c:pt>
                <c:pt idx="6366">
                  <c:v>338</c:v>
                </c:pt>
                <c:pt idx="6367">
                  <c:v>333</c:v>
                </c:pt>
                <c:pt idx="6368">
                  <c:v>335</c:v>
                </c:pt>
                <c:pt idx="6369">
                  <c:v>336</c:v>
                </c:pt>
                <c:pt idx="6370">
                  <c:v>338</c:v>
                </c:pt>
                <c:pt idx="6371">
                  <c:v>335</c:v>
                </c:pt>
                <c:pt idx="6372">
                  <c:v>334</c:v>
                </c:pt>
                <c:pt idx="6373">
                  <c:v>334</c:v>
                </c:pt>
                <c:pt idx="6374">
                  <c:v>337</c:v>
                </c:pt>
                <c:pt idx="6375">
                  <c:v>334</c:v>
                </c:pt>
                <c:pt idx="6376">
                  <c:v>322</c:v>
                </c:pt>
                <c:pt idx="6377">
                  <c:v>323</c:v>
                </c:pt>
                <c:pt idx="6378">
                  <c:v>323</c:v>
                </c:pt>
                <c:pt idx="6379">
                  <c:v>326</c:v>
                </c:pt>
                <c:pt idx="6380">
                  <c:v>331</c:v>
                </c:pt>
                <c:pt idx="6381">
                  <c:v>329</c:v>
                </c:pt>
                <c:pt idx="6382">
                  <c:v>332</c:v>
                </c:pt>
                <c:pt idx="6383">
                  <c:v>326</c:v>
                </c:pt>
                <c:pt idx="6384">
                  <c:v>331</c:v>
                </c:pt>
                <c:pt idx="6385">
                  <c:v>327</c:v>
                </c:pt>
                <c:pt idx="6386">
                  <c:v>327</c:v>
                </c:pt>
                <c:pt idx="6387">
                  <c:v>326</c:v>
                </c:pt>
                <c:pt idx="6388">
                  <c:v>326</c:v>
                </c:pt>
                <c:pt idx="6389">
                  <c:v>320</c:v>
                </c:pt>
                <c:pt idx="6390">
                  <c:v>315</c:v>
                </c:pt>
                <c:pt idx="6391">
                  <c:v>315</c:v>
                </c:pt>
                <c:pt idx="6392">
                  <c:v>316</c:v>
                </c:pt>
                <c:pt idx="6393">
                  <c:v>313</c:v>
                </c:pt>
                <c:pt idx="6394">
                  <c:v>310</c:v>
                </c:pt>
                <c:pt idx="6395">
                  <c:v>314</c:v>
                </c:pt>
                <c:pt idx="6396">
                  <c:v>305</c:v>
                </c:pt>
                <c:pt idx="6397">
                  <c:v>308</c:v>
                </c:pt>
                <c:pt idx="6398">
                  <c:v>311</c:v>
                </c:pt>
                <c:pt idx="6399">
                  <c:v>315</c:v>
                </c:pt>
                <c:pt idx="6400">
                  <c:v>315</c:v>
                </c:pt>
                <c:pt idx="6401">
                  <c:v>312</c:v>
                </c:pt>
                <c:pt idx="6402">
                  <c:v>315</c:v>
                </c:pt>
                <c:pt idx="6403">
                  <c:v>312</c:v>
                </c:pt>
                <c:pt idx="6404">
                  <c:v>323</c:v>
                </c:pt>
                <c:pt idx="6405">
                  <c:v>323</c:v>
                </c:pt>
                <c:pt idx="6406">
                  <c:v>324</c:v>
                </c:pt>
                <c:pt idx="6407">
                  <c:v>318</c:v>
                </c:pt>
                <c:pt idx="6408">
                  <c:v>315</c:v>
                </c:pt>
                <c:pt idx="6409">
                  <c:v>314</c:v>
                </c:pt>
                <c:pt idx="6410">
                  <c:v>310</c:v>
                </c:pt>
                <c:pt idx="6411">
                  <c:v>316</c:v>
                </c:pt>
                <c:pt idx="6412">
                  <c:v>325</c:v>
                </c:pt>
                <c:pt idx="6413">
                  <c:v>358</c:v>
                </c:pt>
                <c:pt idx="6414">
                  <c:v>336</c:v>
                </c:pt>
                <c:pt idx="6415">
                  <c:v>342</c:v>
                </c:pt>
                <c:pt idx="6416">
                  <c:v>339</c:v>
                </c:pt>
                <c:pt idx="6417">
                  <c:v>337</c:v>
                </c:pt>
                <c:pt idx="6418">
                  <c:v>329</c:v>
                </c:pt>
                <c:pt idx="6419">
                  <c:v>320</c:v>
                </c:pt>
                <c:pt idx="6420">
                  <c:v>319</c:v>
                </c:pt>
                <c:pt idx="6421">
                  <c:v>324</c:v>
                </c:pt>
                <c:pt idx="6422">
                  <c:v>316</c:v>
                </c:pt>
                <c:pt idx="6423">
                  <c:v>312</c:v>
                </c:pt>
                <c:pt idx="6424">
                  <c:v>318</c:v>
                </c:pt>
                <c:pt idx="6425">
                  <c:v>321</c:v>
                </c:pt>
                <c:pt idx="6426">
                  <c:v>316</c:v>
                </c:pt>
                <c:pt idx="6427">
                  <c:v>308</c:v>
                </c:pt>
                <c:pt idx="6428">
                  <c:v>303</c:v>
                </c:pt>
                <c:pt idx="6429">
                  <c:v>306</c:v>
                </c:pt>
                <c:pt idx="6430">
                  <c:v>310</c:v>
                </c:pt>
                <c:pt idx="6431">
                  <c:v>314</c:v>
                </c:pt>
                <c:pt idx="6432">
                  <c:v>312</c:v>
                </c:pt>
                <c:pt idx="6433">
                  <c:v>314</c:v>
                </c:pt>
                <c:pt idx="6434">
                  <c:v>314</c:v>
                </c:pt>
                <c:pt idx="6435">
                  <c:v>313</c:v>
                </c:pt>
                <c:pt idx="6436">
                  <c:v>308</c:v>
                </c:pt>
                <c:pt idx="6437">
                  <c:v>309</c:v>
                </c:pt>
                <c:pt idx="6438">
                  <c:v>307</c:v>
                </c:pt>
                <c:pt idx="6439">
                  <c:v>307</c:v>
                </c:pt>
                <c:pt idx="6440">
                  <c:v>311</c:v>
                </c:pt>
                <c:pt idx="6441">
                  <c:v>310</c:v>
                </c:pt>
                <c:pt idx="6442">
                  <c:v>311</c:v>
                </c:pt>
                <c:pt idx="6443">
                  <c:v>312</c:v>
                </c:pt>
                <c:pt idx="6444">
                  <c:v>309</c:v>
                </c:pt>
                <c:pt idx="6445">
                  <c:v>315</c:v>
                </c:pt>
                <c:pt idx="6446">
                  <c:v>319</c:v>
                </c:pt>
                <c:pt idx="6447">
                  <c:v>320</c:v>
                </c:pt>
                <c:pt idx="6448">
                  <c:v>317</c:v>
                </c:pt>
                <c:pt idx="6449">
                  <c:v>322</c:v>
                </c:pt>
                <c:pt idx="6450">
                  <c:v>320</c:v>
                </c:pt>
                <c:pt idx="6451">
                  <c:v>320</c:v>
                </c:pt>
                <c:pt idx="6452">
                  <c:v>315</c:v>
                </c:pt>
                <c:pt idx="6453">
                  <c:v>315</c:v>
                </c:pt>
                <c:pt idx="6454">
                  <c:v>319</c:v>
                </c:pt>
                <c:pt idx="6455">
                  <c:v>309</c:v>
                </c:pt>
                <c:pt idx="6456">
                  <c:v>320</c:v>
                </c:pt>
                <c:pt idx="6457">
                  <c:v>329</c:v>
                </c:pt>
                <c:pt idx="6458">
                  <c:v>326</c:v>
                </c:pt>
                <c:pt idx="6459">
                  <c:v>324</c:v>
                </c:pt>
                <c:pt idx="6460">
                  <c:v>324</c:v>
                </c:pt>
                <c:pt idx="6461">
                  <c:v>323</c:v>
                </c:pt>
                <c:pt idx="6462">
                  <c:v>321</c:v>
                </c:pt>
                <c:pt idx="6463">
                  <c:v>319</c:v>
                </c:pt>
                <c:pt idx="6464">
                  <c:v>319</c:v>
                </c:pt>
                <c:pt idx="6465">
                  <c:v>318</c:v>
                </c:pt>
                <c:pt idx="6466">
                  <c:v>321</c:v>
                </c:pt>
                <c:pt idx="6467">
                  <c:v>318</c:v>
                </c:pt>
                <c:pt idx="6468">
                  <c:v>321</c:v>
                </c:pt>
                <c:pt idx="6469">
                  <c:v>323</c:v>
                </c:pt>
                <c:pt idx="6470">
                  <c:v>325</c:v>
                </c:pt>
                <c:pt idx="6471">
                  <c:v>325</c:v>
                </c:pt>
                <c:pt idx="6472">
                  <c:v>327</c:v>
                </c:pt>
                <c:pt idx="6473">
                  <c:v>320</c:v>
                </c:pt>
                <c:pt idx="6474">
                  <c:v>321</c:v>
                </c:pt>
                <c:pt idx="6475">
                  <c:v>317</c:v>
                </c:pt>
                <c:pt idx="6476">
                  <c:v>318</c:v>
                </c:pt>
                <c:pt idx="6477">
                  <c:v>319</c:v>
                </c:pt>
                <c:pt idx="6478">
                  <c:v>313</c:v>
                </c:pt>
                <c:pt idx="6479">
                  <c:v>308</c:v>
                </c:pt>
                <c:pt idx="6480">
                  <c:v>309</c:v>
                </c:pt>
                <c:pt idx="6481">
                  <c:v>309</c:v>
                </c:pt>
                <c:pt idx="6482">
                  <c:v>309</c:v>
                </c:pt>
                <c:pt idx="6483">
                  <c:v>305</c:v>
                </c:pt>
                <c:pt idx="6484">
                  <c:v>302</c:v>
                </c:pt>
                <c:pt idx="6485">
                  <c:v>310</c:v>
                </c:pt>
                <c:pt idx="6486">
                  <c:v>308</c:v>
                </c:pt>
                <c:pt idx="6487">
                  <c:v>310</c:v>
                </c:pt>
                <c:pt idx="6488">
                  <c:v>313</c:v>
                </c:pt>
                <c:pt idx="6489">
                  <c:v>320</c:v>
                </c:pt>
                <c:pt idx="6490">
                  <c:v>325</c:v>
                </c:pt>
                <c:pt idx="6491">
                  <c:v>335</c:v>
                </c:pt>
                <c:pt idx="6492">
                  <c:v>372</c:v>
                </c:pt>
                <c:pt idx="6493">
                  <c:v>393</c:v>
                </c:pt>
                <c:pt idx="6494">
                  <c:v>367</c:v>
                </c:pt>
                <c:pt idx="6495">
                  <c:v>357</c:v>
                </c:pt>
                <c:pt idx="6496">
                  <c:v>348</c:v>
                </c:pt>
                <c:pt idx="6497">
                  <c:v>349</c:v>
                </c:pt>
                <c:pt idx="6498">
                  <c:v>352</c:v>
                </c:pt>
                <c:pt idx="6499">
                  <c:v>354</c:v>
                </c:pt>
                <c:pt idx="6500">
                  <c:v>346</c:v>
                </c:pt>
                <c:pt idx="6501">
                  <c:v>331</c:v>
                </c:pt>
                <c:pt idx="6502">
                  <c:v>329</c:v>
                </c:pt>
                <c:pt idx="6503">
                  <c:v>321</c:v>
                </c:pt>
                <c:pt idx="6504">
                  <c:v>325</c:v>
                </c:pt>
                <c:pt idx="6505">
                  <c:v>327</c:v>
                </c:pt>
                <c:pt idx="6506">
                  <c:v>321</c:v>
                </c:pt>
                <c:pt idx="6507">
                  <c:v>319</c:v>
                </c:pt>
                <c:pt idx="6508">
                  <c:v>315</c:v>
                </c:pt>
                <c:pt idx="6509">
                  <c:v>317</c:v>
                </c:pt>
                <c:pt idx="6510">
                  <c:v>319</c:v>
                </c:pt>
                <c:pt idx="6511">
                  <c:v>315</c:v>
                </c:pt>
                <c:pt idx="6512">
                  <c:v>313</c:v>
                </c:pt>
                <c:pt idx="6513">
                  <c:v>317</c:v>
                </c:pt>
                <c:pt idx="6514">
                  <c:v>317</c:v>
                </c:pt>
                <c:pt idx="6515">
                  <c:v>331</c:v>
                </c:pt>
                <c:pt idx="6516">
                  <c:v>335</c:v>
                </c:pt>
                <c:pt idx="6517">
                  <c:v>329</c:v>
                </c:pt>
                <c:pt idx="6518">
                  <c:v>339</c:v>
                </c:pt>
                <c:pt idx="6519">
                  <c:v>336</c:v>
                </c:pt>
                <c:pt idx="6520">
                  <c:v>346</c:v>
                </c:pt>
                <c:pt idx="6521">
                  <c:v>344</c:v>
                </c:pt>
                <c:pt idx="6522">
                  <c:v>339</c:v>
                </c:pt>
                <c:pt idx="6523">
                  <c:v>337</c:v>
                </c:pt>
                <c:pt idx="6524">
                  <c:v>332</c:v>
                </c:pt>
                <c:pt idx="6525">
                  <c:v>325</c:v>
                </c:pt>
                <c:pt idx="6526">
                  <c:v>321</c:v>
                </c:pt>
                <c:pt idx="6527">
                  <c:v>310</c:v>
                </c:pt>
                <c:pt idx="6528">
                  <c:v>315</c:v>
                </c:pt>
                <c:pt idx="6529">
                  <c:v>315</c:v>
                </c:pt>
                <c:pt idx="6530">
                  <c:v>321</c:v>
                </c:pt>
                <c:pt idx="6531">
                  <c:v>319</c:v>
                </c:pt>
                <c:pt idx="6532">
                  <c:v>314</c:v>
                </c:pt>
                <c:pt idx="6533">
                  <c:v>314</c:v>
                </c:pt>
                <c:pt idx="6534">
                  <c:v>303</c:v>
                </c:pt>
                <c:pt idx="6535">
                  <c:v>307</c:v>
                </c:pt>
                <c:pt idx="6536">
                  <c:v>306</c:v>
                </c:pt>
                <c:pt idx="6537">
                  <c:v>304</c:v>
                </c:pt>
                <c:pt idx="6538">
                  <c:v>289</c:v>
                </c:pt>
                <c:pt idx="6539">
                  <c:v>295</c:v>
                </c:pt>
                <c:pt idx="6540">
                  <c:v>299</c:v>
                </c:pt>
                <c:pt idx="6541">
                  <c:v>294</c:v>
                </c:pt>
                <c:pt idx="6542">
                  <c:v>299</c:v>
                </c:pt>
                <c:pt idx="6543">
                  <c:v>298</c:v>
                </c:pt>
                <c:pt idx="6544">
                  <c:v>297</c:v>
                </c:pt>
                <c:pt idx="6545">
                  <c:v>293</c:v>
                </c:pt>
                <c:pt idx="6546">
                  <c:v>290</c:v>
                </c:pt>
                <c:pt idx="6547">
                  <c:v>289</c:v>
                </c:pt>
                <c:pt idx="6548">
                  <c:v>288</c:v>
                </c:pt>
                <c:pt idx="6549">
                  <c:v>288</c:v>
                </c:pt>
                <c:pt idx="6550">
                  <c:v>292</c:v>
                </c:pt>
                <c:pt idx="6551">
                  <c:v>295</c:v>
                </c:pt>
                <c:pt idx="6552">
                  <c:v>293</c:v>
                </c:pt>
                <c:pt idx="6553">
                  <c:v>289</c:v>
                </c:pt>
                <c:pt idx="6554">
                  <c:v>282</c:v>
                </c:pt>
                <c:pt idx="6555">
                  <c:v>285</c:v>
                </c:pt>
                <c:pt idx="6556">
                  <c:v>280</c:v>
                </c:pt>
                <c:pt idx="6557">
                  <c:v>288</c:v>
                </c:pt>
                <c:pt idx="6558">
                  <c:v>283</c:v>
                </c:pt>
                <c:pt idx="6559">
                  <c:v>287</c:v>
                </c:pt>
                <c:pt idx="6560">
                  <c:v>286</c:v>
                </c:pt>
                <c:pt idx="6561">
                  <c:v>274</c:v>
                </c:pt>
                <c:pt idx="6562">
                  <c:v>273</c:v>
                </c:pt>
                <c:pt idx="6563">
                  <c:v>263</c:v>
                </c:pt>
                <c:pt idx="6564">
                  <c:v>263</c:v>
                </c:pt>
                <c:pt idx="6565">
                  <c:v>261</c:v>
                </c:pt>
                <c:pt idx="6566">
                  <c:v>264</c:v>
                </c:pt>
                <c:pt idx="6567">
                  <c:v>260</c:v>
                </c:pt>
                <c:pt idx="6568">
                  <c:v>272</c:v>
                </c:pt>
                <c:pt idx="6569">
                  <c:v>272</c:v>
                </c:pt>
                <c:pt idx="6570">
                  <c:v>269</c:v>
                </c:pt>
                <c:pt idx="6571">
                  <c:v>267</c:v>
                </c:pt>
                <c:pt idx="6572">
                  <c:v>261</c:v>
                </c:pt>
                <c:pt idx="6573">
                  <c:v>261</c:v>
                </c:pt>
                <c:pt idx="6574">
                  <c:v>264</c:v>
                </c:pt>
                <c:pt idx="6575">
                  <c:v>268</c:v>
                </c:pt>
                <c:pt idx="6576">
                  <c:v>269</c:v>
                </c:pt>
                <c:pt idx="6577">
                  <c:v>269</c:v>
                </c:pt>
                <c:pt idx="6578">
                  <c:v>272</c:v>
                </c:pt>
                <c:pt idx="6579">
                  <c:v>274</c:v>
                </c:pt>
                <c:pt idx="6580">
                  <c:v>268</c:v>
                </c:pt>
                <c:pt idx="6581">
                  <c:v>266</c:v>
                </c:pt>
                <c:pt idx="6582">
                  <c:v>266</c:v>
                </c:pt>
                <c:pt idx="6583">
                  <c:v>266</c:v>
                </c:pt>
                <c:pt idx="6584">
                  <c:v>267</c:v>
                </c:pt>
                <c:pt idx="6585">
                  <c:v>267</c:v>
                </c:pt>
                <c:pt idx="6586">
                  <c:v>267</c:v>
                </c:pt>
                <c:pt idx="6587">
                  <c:v>264</c:v>
                </c:pt>
                <c:pt idx="6588">
                  <c:v>266</c:v>
                </c:pt>
                <c:pt idx="6589">
                  <c:v>268</c:v>
                </c:pt>
                <c:pt idx="6590">
                  <c:v>269</c:v>
                </c:pt>
                <c:pt idx="6591">
                  <c:v>275</c:v>
                </c:pt>
                <c:pt idx="6592">
                  <c:v>273</c:v>
                </c:pt>
                <c:pt idx="6593">
                  <c:v>291</c:v>
                </c:pt>
                <c:pt idx="6594">
                  <c:v>286</c:v>
                </c:pt>
                <c:pt idx="6595">
                  <c:v>285</c:v>
                </c:pt>
                <c:pt idx="6596">
                  <c:v>286</c:v>
                </c:pt>
                <c:pt idx="6597">
                  <c:v>286</c:v>
                </c:pt>
                <c:pt idx="6598">
                  <c:v>284</c:v>
                </c:pt>
                <c:pt idx="6599">
                  <c:v>294</c:v>
                </c:pt>
                <c:pt idx="6600">
                  <c:v>292</c:v>
                </c:pt>
                <c:pt idx="6601">
                  <c:v>288</c:v>
                </c:pt>
                <c:pt idx="6602">
                  <c:v>281</c:v>
                </c:pt>
                <c:pt idx="6603">
                  <c:v>276</c:v>
                </c:pt>
                <c:pt idx="6604">
                  <c:v>279</c:v>
                </c:pt>
                <c:pt idx="6605">
                  <c:v>284</c:v>
                </c:pt>
                <c:pt idx="6606">
                  <c:v>282</c:v>
                </c:pt>
                <c:pt idx="6607">
                  <c:v>281</c:v>
                </c:pt>
                <c:pt idx="6608">
                  <c:v>285</c:v>
                </c:pt>
                <c:pt idx="6609">
                  <c:v>280</c:v>
                </c:pt>
                <c:pt idx="6610">
                  <c:v>272</c:v>
                </c:pt>
                <c:pt idx="6611">
                  <c:v>273</c:v>
                </c:pt>
                <c:pt idx="6612">
                  <c:v>264</c:v>
                </c:pt>
                <c:pt idx="6613">
                  <c:v>264</c:v>
                </c:pt>
                <c:pt idx="6614">
                  <c:v>261</c:v>
                </c:pt>
                <c:pt idx="6615">
                  <c:v>259</c:v>
                </c:pt>
                <c:pt idx="6616">
                  <c:v>261</c:v>
                </c:pt>
                <c:pt idx="6617">
                  <c:v>260</c:v>
                </c:pt>
                <c:pt idx="6618">
                  <c:v>266</c:v>
                </c:pt>
                <c:pt idx="6619">
                  <c:v>266</c:v>
                </c:pt>
                <c:pt idx="6620">
                  <c:v>268</c:v>
                </c:pt>
                <c:pt idx="6621">
                  <c:v>267</c:v>
                </c:pt>
                <c:pt idx="6622">
                  <c:v>268</c:v>
                </c:pt>
                <c:pt idx="6623">
                  <c:v>273</c:v>
                </c:pt>
                <c:pt idx="6624">
                  <c:v>271</c:v>
                </c:pt>
                <c:pt idx="6625">
                  <c:v>269</c:v>
                </c:pt>
                <c:pt idx="6626">
                  <c:v>266</c:v>
                </c:pt>
                <c:pt idx="6627">
                  <c:v>267</c:v>
                </c:pt>
                <c:pt idx="6628">
                  <c:v>266</c:v>
                </c:pt>
                <c:pt idx="6629">
                  <c:v>266</c:v>
                </c:pt>
                <c:pt idx="6630">
                  <c:v>265</c:v>
                </c:pt>
                <c:pt idx="6631">
                  <c:v>265</c:v>
                </c:pt>
                <c:pt idx="6632">
                  <c:v>262</c:v>
                </c:pt>
                <c:pt idx="6633">
                  <c:v>262</c:v>
                </c:pt>
                <c:pt idx="6634">
                  <c:v>262</c:v>
                </c:pt>
                <c:pt idx="6635">
                  <c:v>268</c:v>
                </c:pt>
                <c:pt idx="6636">
                  <c:v>266</c:v>
                </c:pt>
                <c:pt idx="6637">
                  <c:v>278</c:v>
                </c:pt>
                <c:pt idx="6638">
                  <c:v>278</c:v>
                </c:pt>
                <c:pt idx="6639">
                  <c:v>284</c:v>
                </c:pt>
                <c:pt idx="6640">
                  <c:v>281</c:v>
                </c:pt>
                <c:pt idx="6641">
                  <c:v>281</c:v>
                </c:pt>
                <c:pt idx="6642">
                  <c:v>287</c:v>
                </c:pt>
                <c:pt idx="6643">
                  <c:v>294</c:v>
                </c:pt>
                <c:pt idx="6644">
                  <c:v>299</c:v>
                </c:pt>
              </c:numCache>
            </c:numRef>
          </c:val>
          <c:smooth val="0"/>
          <c:extLst>
            <c:ext xmlns:c16="http://schemas.microsoft.com/office/drawing/2014/chart" uri="{C3380CC4-5D6E-409C-BE32-E72D297353CC}">
              <c16:uniqueId val="{00000000-5918-423B-B55D-5F3F4D9814DE}"/>
            </c:ext>
          </c:extLst>
        </c:ser>
        <c:ser>
          <c:idx val="1"/>
          <c:order val="1"/>
          <c:tx>
            <c:strRef>
              <c:f>Sheet1!$C$1</c:f>
              <c:strCache>
                <c:ptCount val="1"/>
                <c:pt idx="0">
                  <c:v>Euro High Yield Index Option-Adjusted Spread</c:v>
                </c:pt>
              </c:strCache>
            </c:strRef>
          </c:tx>
          <c:spPr>
            <a:ln w="19050" cap="rnd">
              <a:solidFill>
                <a:schemeClr val="accent4"/>
              </a:solidFill>
              <a:round/>
            </a:ln>
            <a:effectLst/>
          </c:spPr>
          <c:marker>
            <c:symbol val="none"/>
          </c:marker>
          <c:dLbls>
            <c:dLbl>
              <c:idx val="6194"/>
              <c:layout>
                <c:manualLayout>
                  <c:x val="0.50094282811876778"/>
                  <c:y val="0.18524317959115669"/>
                </c:manualLayout>
              </c:layout>
              <c:tx>
                <c:rich>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sz="900" dirty="0">
                        <a:latin typeface="Ubuntu Condensed" panose="020B0506030602030204" pitchFamily="34" charset="0"/>
                      </a:rPr>
                      <a:t>299</a:t>
                    </a:r>
                  </a:p>
                </c:rich>
              </c:tx>
              <c:spPr>
                <a:noFill/>
                <a:ln>
                  <a:solidFill>
                    <a:schemeClr val="tx1"/>
                  </a:solidFill>
                </a:ln>
                <a:effectLst/>
              </c:spPr>
              <c:txPr>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2.3226411479079591E-2"/>
                      <c:h val="7.963379748729954E-2"/>
                    </c:manualLayout>
                  </c15:layout>
                  <c15:showDataLabelsRange val="0"/>
                </c:ext>
                <c:ext xmlns:c16="http://schemas.microsoft.com/office/drawing/2014/chart" uri="{C3380CC4-5D6E-409C-BE32-E72D297353CC}">
                  <c16:uniqueId val="{00000001-0401-40E7-B8DE-9CE5D4C723F9}"/>
                </c:ext>
              </c:extLst>
            </c:dLbl>
            <c:dLbl>
              <c:idx val="6196"/>
              <c:layout>
                <c:manualLayout>
                  <c:x val="0.49970526993782122"/>
                  <c:y val="0.2570213759327085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290</a:t>
                    </a:r>
                  </a:p>
                </c:rich>
              </c:tx>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0401-40E7-B8DE-9CE5D4C723F9}"/>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Sheet1!$A$2:$A$6646</c:f>
              <c:numCache>
                <c:formatCode>m/d/yyyy</c:formatCode>
                <c:ptCount val="6645"/>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pt idx="6472">
                  <c:v>45478</c:v>
                </c:pt>
                <c:pt idx="6473">
                  <c:v>45481</c:v>
                </c:pt>
                <c:pt idx="6474">
                  <c:v>45482</c:v>
                </c:pt>
                <c:pt idx="6475">
                  <c:v>45483</c:v>
                </c:pt>
                <c:pt idx="6476">
                  <c:v>45484</c:v>
                </c:pt>
                <c:pt idx="6477">
                  <c:v>45485</c:v>
                </c:pt>
                <c:pt idx="6478">
                  <c:v>45488</c:v>
                </c:pt>
                <c:pt idx="6479">
                  <c:v>45489</c:v>
                </c:pt>
                <c:pt idx="6480">
                  <c:v>45490</c:v>
                </c:pt>
                <c:pt idx="6481">
                  <c:v>45491</c:v>
                </c:pt>
                <c:pt idx="6482">
                  <c:v>45492</c:v>
                </c:pt>
                <c:pt idx="6483">
                  <c:v>45495</c:v>
                </c:pt>
                <c:pt idx="6484">
                  <c:v>45496</c:v>
                </c:pt>
                <c:pt idx="6485">
                  <c:v>45497</c:v>
                </c:pt>
                <c:pt idx="6486">
                  <c:v>45498</c:v>
                </c:pt>
                <c:pt idx="6487">
                  <c:v>45499</c:v>
                </c:pt>
                <c:pt idx="6488">
                  <c:v>45502</c:v>
                </c:pt>
                <c:pt idx="6489">
                  <c:v>45503</c:v>
                </c:pt>
                <c:pt idx="6490">
                  <c:v>45504</c:v>
                </c:pt>
                <c:pt idx="6491">
                  <c:v>45505</c:v>
                </c:pt>
                <c:pt idx="6492">
                  <c:v>45506</c:v>
                </c:pt>
                <c:pt idx="6493">
                  <c:v>45509</c:v>
                </c:pt>
                <c:pt idx="6494">
                  <c:v>45510</c:v>
                </c:pt>
                <c:pt idx="6495">
                  <c:v>45511</c:v>
                </c:pt>
                <c:pt idx="6496">
                  <c:v>45512</c:v>
                </c:pt>
                <c:pt idx="6497">
                  <c:v>45513</c:v>
                </c:pt>
                <c:pt idx="6498">
                  <c:v>45516</c:v>
                </c:pt>
                <c:pt idx="6499">
                  <c:v>45517</c:v>
                </c:pt>
                <c:pt idx="6500">
                  <c:v>45518</c:v>
                </c:pt>
                <c:pt idx="6501">
                  <c:v>45519</c:v>
                </c:pt>
                <c:pt idx="6502">
                  <c:v>45520</c:v>
                </c:pt>
                <c:pt idx="6503">
                  <c:v>45523</c:v>
                </c:pt>
                <c:pt idx="6504">
                  <c:v>45524</c:v>
                </c:pt>
                <c:pt idx="6505">
                  <c:v>45525</c:v>
                </c:pt>
                <c:pt idx="6506">
                  <c:v>45526</c:v>
                </c:pt>
                <c:pt idx="6507">
                  <c:v>45527</c:v>
                </c:pt>
                <c:pt idx="6508">
                  <c:v>45530</c:v>
                </c:pt>
                <c:pt idx="6509">
                  <c:v>45531</c:v>
                </c:pt>
                <c:pt idx="6510">
                  <c:v>45532</c:v>
                </c:pt>
                <c:pt idx="6511">
                  <c:v>45533</c:v>
                </c:pt>
                <c:pt idx="6512">
                  <c:v>45534</c:v>
                </c:pt>
                <c:pt idx="6513">
                  <c:v>45535</c:v>
                </c:pt>
                <c:pt idx="6514">
                  <c:v>45537</c:v>
                </c:pt>
                <c:pt idx="6515">
                  <c:v>45538</c:v>
                </c:pt>
                <c:pt idx="6516">
                  <c:v>45539</c:v>
                </c:pt>
                <c:pt idx="6517">
                  <c:v>45540</c:v>
                </c:pt>
                <c:pt idx="6518">
                  <c:v>45541</c:v>
                </c:pt>
                <c:pt idx="6519">
                  <c:v>45544</c:v>
                </c:pt>
                <c:pt idx="6520">
                  <c:v>45545</c:v>
                </c:pt>
                <c:pt idx="6521">
                  <c:v>45546</c:v>
                </c:pt>
                <c:pt idx="6522">
                  <c:v>45547</c:v>
                </c:pt>
                <c:pt idx="6523">
                  <c:v>45548</c:v>
                </c:pt>
                <c:pt idx="6524">
                  <c:v>45551</c:v>
                </c:pt>
                <c:pt idx="6525">
                  <c:v>45552</c:v>
                </c:pt>
                <c:pt idx="6526">
                  <c:v>45553</c:v>
                </c:pt>
                <c:pt idx="6527">
                  <c:v>45554</c:v>
                </c:pt>
                <c:pt idx="6528">
                  <c:v>45555</c:v>
                </c:pt>
                <c:pt idx="6529">
                  <c:v>45558</c:v>
                </c:pt>
                <c:pt idx="6530">
                  <c:v>45559</c:v>
                </c:pt>
                <c:pt idx="6531">
                  <c:v>45560</c:v>
                </c:pt>
                <c:pt idx="6532">
                  <c:v>45561</c:v>
                </c:pt>
                <c:pt idx="6533">
                  <c:v>45562</c:v>
                </c:pt>
                <c:pt idx="6534">
                  <c:v>45565</c:v>
                </c:pt>
                <c:pt idx="6535">
                  <c:v>45566</c:v>
                </c:pt>
                <c:pt idx="6536">
                  <c:v>45567</c:v>
                </c:pt>
                <c:pt idx="6537">
                  <c:v>45568</c:v>
                </c:pt>
                <c:pt idx="6538">
                  <c:v>45569</c:v>
                </c:pt>
                <c:pt idx="6539">
                  <c:v>45572</c:v>
                </c:pt>
                <c:pt idx="6540">
                  <c:v>45573</c:v>
                </c:pt>
                <c:pt idx="6541">
                  <c:v>45574</c:v>
                </c:pt>
                <c:pt idx="6542">
                  <c:v>45575</c:v>
                </c:pt>
                <c:pt idx="6543">
                  <c:v>45576</c:v>
                </c:pt>
                <c:pt idx="6544">
                  <c:v>45579</c:v>
                </c:pt>
                <c:pt idx="6545">
                  <c:v>45580</c:v>
                </c:pt>
                <c:pt idx="6546">
                  <c:v>45581</c:v>
                </c:pt>
                <c:pt idx="6547">
                  <c:v>45582</c:v>
                </c:pt>
                <c:pt idx="6548">
                  <c:v>45583</c:v>
                </c:pt>
                <c:pt idx="6549">
                  <c:v>45586</c:v>
                </c:pt>
                <c:pt idx="6550">
                  <c:v>45587</c:v>
                </c:pt>
                <c:pt idx="6551">
                  <c:v>45588</c:v>
                </c:pt>
                <c:pt idx="6552">
                  <c:v>45589</c:v>
                </c:pt>
                <c:pt idx="6553">
                  <c:v>45590</c:v>
                </c:pt>
                <c:pt idx="6554">
                  <c:v>45593</c:v>
                </c:pt>
                <c:pt idx="6555">
                  <c:v>45594</c:v>
                </c:pt>
                <c:pt idx="6556">
                  <c:v>45595</c:v>
                </c:pt>
                <c:pt idx="6557">
                  <c:v>45596</c:v>
                </c:pt>
                <c:pt idx="6558">
                  <c:v>45597</c:v>
                </c:pt>
                <c:pt idx="6559">
                  <c:v>45600</c:v>
                </c:pt>
                <c:pt idx="6560">
                  <c:v>45601</c:v>
                </c:pt>
                <c:pt idx="6561">
                  <c:v>45602</c:v>
                </c:pt>
                <c:pt idx="6562">
                  <c:v>45603</c:v>
                </c:pt>
                <c:pt idx="6563">
                  <c:v>45604</c:v>
                </c:pt>
                <c:pt idx="6564">
                  <c:v>45607</c:v>
                </c:pt>
                <c:pt idx="6565">
                  <c:v>45608</c:v>
                </c:pt>
                <c:pt idx="6566">
                  <c:v>45609</c:v>
                </c:pt>
                <c:pt idx="6567">
                  <c:v>45610</c:v>
                </c:pt>
                <c:pt idx="6568">
                  <c:v>45611</c:v>
                </c:pt>
                <c:pt idx="6569">
                  <c:v>45614</c:v>
                </c:pt>
                <c:pt idx="6570">
                  <c:v>45615</c:v>
                </c:pt>
                <c:pt idx="6571">
                  <c:v>45616</c:v>
                </c:pt>
                <c:pt idx="6572">
                  <c:v>45617</c:v>
                </c:pt>
                <c:pt idx="6573">
                  <c:v>45618</c:v>
                </c:pt>
                <c:pt idx="6574">
                  <c:v>45621</c:v>
                </c:pt>
                <c:pt idx="6575">
                  <c:v>45622</c:v>
                </c:pt>
                <c:pt idx="6576">
                  <c:v>45623</c:v>
                </c:pt>
                <c:pt idx="6577">
                  <c:v>45624</c:v>
                </c:pt>
                <c:pt idx="6578">
                  <c:v>45625</c:v>
                </c:pt>
                <c:pt idx="6579">
                  <c:v>45626</c:v>
                </c:pt>
                <c:pt idx="6580">
                  <c:v>45628</c:v>
                </c:pt>
                <c:pt idx="6581">
                  <c:v>45629</c:v>
                </c:pt>
                <c:pt idx="6582">
                  <c:v>45630</c:v>
                </c:pt>
                <c:pt idx="6583">
                  <c:v>45631</c:v>
                </c:pt>
                <c:pt idx="6584">
                  <c:v>45632</c:v>
                </c:pt>
                <c:pt idx="6585">
                  <c:v>45635</c:v>
                </c:pt>
                <c:pt idx="6586">
                  <c:v>45636</c:v>
                </c:pt>
                <c:pt idx="6587">
                  <c:v>45637</c:v>
                </c:pt>
                <c:pt idx="6588">
                  <c:v>45638</c:v>
                </c:pt>
                <c:pt idx="6589">
                  <c:v>45639</c:v>
                </c:pt>
                <c:pt idx="6590">
                  <c:v>45642</c:v>
                </c:pt>
                <c:pt idx="6591">
                  <c:v>45643</c:v>
                </c:pt>
                <c:pt idx="6592">
                  <c:v>45644</c:v>
                </c:pt>
                <c:pt idx="6593">
                  <c:v>45645</c:v>
                </c:pt>
                <c:pt idx="6594">
                  <c:v>45646</c:v>
                </c:pt>
                <c:pt idx="6595">
                  <c:v>45649</c:v>
                </c:pt>
                <c:pt idx="6596">
                  <c:v>45650</c:v>
                </c:pt>
                <c:pt idx="6597">
                  <c:v>45652</c:v>
                </c:pt>
                <c:pt idx="6598">
                  <c:v>45653</c:v>
                </c:pt>
                <c:pt idx="6599">
                  <c:v>45656</c:v>
                </c:pt>
                <c:pt idx="6600">
                  <c:v>45657</c:v>
                </c:pt>
                <c:pt idx="6601">
                  <c:v>45659</c:v>
                </c:pt>
                <c:pt idx="6602">
                  <c:v>45660</c:v>
                </c:pt>
                <c:pt idx="6603">
                  <c:v>45663</c:v>
                </c:pt>
                <c:pt idx="6604">
                  <c:v>45664</c:v>
                </c:pt>
                <c:pt idx="6605">
                  <c:v>45665</c:v>
                </c:pt>
                <c:pt idx="6606">
                  <c:v>45666</c:v>
                </c:pt>
                <c:pt idx="6607">
                  <c:v>45667</c:v>
                </c:pt>
                <c:pt idx="6608">
                  <c:v>45670</c:v>
                </c:pt>
                <c:pt idx="6609">
                  <c:v>45671</c:v>
                </c:pt>
                <c:pt idx="6610">
                  <c:v>45672</c:v>
                </c:pt>
                <c:pt idx="6611">
                  <c:v>45673</c:v>
                </c:pt>
                <c:pt idx="6612">
                  <c:v>45674</c:v>
                </c:pt>
                <c:pt idx="6613">
                  <c:v>45677</c:v>
                </c:pt>
                <c:pt idx="6614">
                  <c:v>45678</c:v>
                </c:pt>
                <c:pt idx="6615">
                  <c:v>45679</c:v>
                </c:pt>
                <c:pt idx="6616">
                  <c:v>45680</c:v>
                </c:pt>
                <c:pt idx="6617">
                  <c:v>45681</c:v>
                </c:pt>
                <c:pt idx="6618">
                  <c:v>45684</c:v>
                </c:pt>
                <c:pt idx="6619">
                  <c:v>45685</c:v>
                </c:pt>
                <c:pt idx="6620">
                  <c:v>45686</c:v>
                </c:pt>
                <c:pt idx="6621">
                  <c:v>45687</c:v>
                </c:pt>
                <c:pt idx="6622">
                  <c:v>45688</c:v>
                </c:pt>
                <c:pt idx="6623">
                  <c:v>45691</c:v>
                </c:pt>
                <c:pt idx="6624">
                  <c:v>45692</c:v>
                </c:pt>
                <c:pt idx="6625">
                  <c:v>45693</c:v>
                </c:pt>
                <c:pt idx="6626">
                  <c:v>45694</c:v>
                </c:pt>
                <c:pt idx="6627">
                  <c:v>45695</c:v>
                </c:pt>
                <c:pt idx="6628">
                  <c:v>45698</c:v>
                </c:pt>
                <c:pt idx="6629">
                  <c:v>45699</c:v>
                </c:pt>
                <c:pt idx="6630">
                  <c:v>45700</c:v>
                </c:pt>
                <c:pt idx="6631">
                  <c:v>45701</c:v>
                </c:pt>
                <c:pt idx="6632">
                  <c:v>45702</c:v>
                </c:pt>
                <c:pt idx="6633">
                  <c:v>45705</c:v>
                </c:pt>
                <c:pt idx="6634">
                  <c:v>45706</c:v>
                </c:pt>
                <c:pt idx="6635">
                  <c:v>45707</c:v>
                </c:pt>
                <c:pt idx="6636">
                  <c:v>45708</c:v>
                </c:pt>
                <c:pt idx="6637">
                  <c:v>45709</c:v>
                </c:pt>
                <c:pt idx="6638">
                  <c:v>45712</c:v>
                </c:pt>
                <c:pt idx="6639">
                  <c:v>45713</c:v>
                </c:pt>
                <c:pt idx="6640">
                  <c:v>45714</c:v>
                </c:pt>
                <c:pt idx="6641">
                  <c:v>45715</c:v>
                </c:pt>
                <c:pt idx="6642">
                  <c:v>45716</c:v>
                </c:pt>
                <c:pt idx="6643">
                  <c:v>45719</c:v>
                </c:pt>
                <c:pt idx="6644">
                  <c:v>45720</c:v>
                </c:pt>
              </c:numCache>
            </c:numRef>
          </c:cat>
          <c:val>
            <c:numRef>
              <c:f>Sheet1!$C$2:$C$6646</c:f>
              <c:numCache>
                <c:formatCode>General</c:formatCode>
                <c:ptCount val="6645"/>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pt idx="6081">
                  <c:v>483</c:v>
                </c:pt>
                <c:pt idx="6082">
                  <c:v>484.99999999999994</c:v>
                </c:pt>
                <c:pt idx="6083">
                  <c:v>473.00000000000006</c:v>
                </c:pt>
                <c:pt idx="6084">
                  <c:v>468</c:v>
                </c:pt>
                <c:pt idx="6085">
                  <c:v>467</c:v>
                </c:pt>
                <c:pt idx="6086">
                  <c:v>462</c:v>
                </c:pt>
                <c:pt idx="6087">
                  <c:v>453</c:v>
                </c:pt>
                <c:pt idx="6088">
                  <c:v>449</c:v>
                </c:pt>
                <c:pt idx="6089">
                  <c:v>455.99999999999994</c:v>
                </c:pt>
                <c:pt idx="6090">
                  <c:v>450</c:v>
                </c:pt>
                <c:pt idx="6091">
                  <c:v>450</c:v>
                </c:pt>
                <c:pt idx="6092">
                  <c:v>446</c:v>
                </c:pt>
                <c:pt idx="6093">
                  <c:v>445</c:v>
                </c:pt>
                <c:pt idx="6094">
                  <c:v>447</c:v>
                </c:pt>
                <c:pt idx="6095">
                  <c:v>447</c:v>
                </c:pt>
                <c:pt idx="6096">
                  <c:v>440.00000000000006</c:v>
                </c:pt>
                <c:pt idx="6097">
                  <c:v>436.00000000000006</c:v>
                </c:pt>
                <c:pt idx="6098">
                  <c:v>433</c:v>
                </c:pt>
                <c:pt idx="6099">
                  <c:v>441</c:v>
                </c:pt>
                <c:pt idx="6100">
                  <c:v>434.99999999999994</c:v>
                </c:pt>
                <c:pt idx="6101">
                  <c:v>429</c:v>
                </c:pt>
                <c:pt idx="6102">
                  <c:v>418</c:v>
                </c:pt>
                <c:pt idx="6103">
                  <c:v>415.00000000000006</c:v>
                </c:pt>
                <c:pt idx="6104">
                  <c:v>415.00000000000006</c:v>
                </c:pt>
                <c:pt idx="6105">
                  <c:v>408</c:v>
                </c:pt>
                <c:pt idx="6106">
                  <c:v>407</c:v>
                </c:pt>
                <c:pt idx="6107">
                  <c:v>409</c:v>
                </c:pt>
                <c:pt idx="6108">
                  <c:v>412</c:v>
                </c:pt>
                <c:pt idx="6109">
                  <c:v>407</c:v>
                </c:pt>
                <c:pt idx="6110">
                  <c:v>408</c:v>
                </c:pt>
                <c:pt idx="6111">
                  <c:v>405</c:v>
                </c:pt>
                <c:pt idx="6112">
                  <c:v>412</c:v>
                </c:pt>
                <c:pt idx="6113">
                  <c:v>412</c:v>
                </c:pt>
                <c:pt idx="6114">
                  <c:v>418</c:v>
                </c:pt>
                <c:pt idx="6115">
                  <c:v>429</c:v>
                </c:pt>
                <c:pt idx="6116">
                  <c:v>424</c:v>
                </c:pt>
                <c:pt idx="6117">
                  <c:v>418</c:v>
                </c:pt>
                <c:pt idx="6118">
                  <c:v>416</c:v>
                </c:pt>
                <c:pt idx="6119">
                  <c:v>421</c:v>
                </c:pt>
                <c:pt idx="6120">
                  <c:v>415.00000000000006</c:v>
                </c:pt>
                <c:pt idx="6121">
                  <c:v>420</c:v>
                </c:pt>
                <c:pt idx="6122">
                  <c:v>413.99999999999994</c:v>
                </c:pt>
                <c:pt idx="6123">
                  <c:v>401</c:v>
                </c:pt>
                <c:pt idx="6124">
                  <c:v>400</c:v>
                </c:pt>
                <c:pt idx="6125">
                  <c:v>403</c:v>
                </c:pt>
                <c:pt idx="6126">
                  <c:v>408</c:v>
                </c:pt>
                <c:pt idx="6127">
                  <c:v>440.00000000000006</c:v>
                </c:pt>
                <c:pt idx="6128">
                  <c:v>480.99999999999994</c:v>
                </c:pt>
                <c:pt idx="6129">
                  <c:v>463</c:v>
                </c:pt>
                <c:pt idx="6130">
                  <c:v>514</c:v>
                </c:pt>
                <c:pt idx="6131">
                  <c:v>505.99999999999994</c:v>
                </c:pt>
                <c:pt idx="6132">
                  <c:v>522</c:v>
                </c:pt>
                <c:pt idx="6133">
                  <c:v>550</c:v>
                </c:pt>
                <c:pt idx="6134">
                  <c:v>505</c:v>
                </c:pt>
                <c:pt idx="6135">
                  <c:v>490.00000000000006</c:v>
                </c:pt>
                <c:pt idx="6136">
                  <c:v>505.99999999999994</c:v>
                </c:pt>
                <c:pt idx="6137">
                  <c:v>523</c:v>
                </c:pt>
                <c:pt idx="6138">
                  <c:v>511.00000000000006</c:v>
                </c:pt>
                <c:pt idx="6139">
                  <c:v>503</c:v>
                </c:pt>
                <c:pt idx="6140">
                  <c:v>495</c:v>
                </c:pt>
                <c:pt idx="6141">
                  <c:v>476.99999999999994</c:v>
                </c:pt>
                <c:pt idx="6142">
                  <c:v>474</c:v>
                </c:pt>
                <c:pt idx="6143">
                  <c:v>476.99999999999994</c:v>
                </c:pt>
                <c:pt idx="6144">
                  <c:v>475</c:v>
                </c:pt>
                <c:pt idx="6145">
                  <c:v>490.00000000000006</c:v>
                </c:pt>
                <c:pt idx="6146">
                  <c:v>488.99999999999994</c:v>
                </c:pt>
                <c:pt idx="6147">
                  <c:v>490.00000000000006</c:v>
                </c:pt>
                <c:pt idx="6148">
                  <c:v>476.99999999999994</c:v>
                </c:pt>
                <c:pt idx="6149">
                  <c:v>468</c:v>
                </c:pt>
                <c:pt idx="6150">
                  <c:v>465</c:v>
                </c:pt>
                <c:pt idx="6151">
                  <c:v>455</c:v>
                </c:pt>
                <c:pt idx="6152">
                  <c:v>451</c:v>
                </c:pt>
                <c:pt idx="6153">
                  <c:v>449</c:v>
                </c:pt>
                <c:pt idx="6154">
                  <c:v>447</c:v>
                </c:pt>
                <c:pt idx="6155">
                  <c:v>455</c:v>
                </c:pt>
                <c:pt idx="6156">
                  <c:v>454</c:v>
                </c:pt>
                <c:pt idx="6157">
                  <c:v>455</c:v>
                </c:pt>
                <c:pt idx="6158">
                  <c:v>466</c:v>
                </c:pt>
                <c:pt idx="6159">
                  <c:v>474</c:v>
                </c:pt>
                <c:pt idx="6160">
                  <c:v>466</c:v>
                </c:pt>
                <c:pt idx="6161">
                  <c:v>472</c:v>
                </c:pt>
                <c:pt idx="6162">
                  <c:v>479</c:v>
                </c:pt>
                <c:pt idx="6163">
                  <c:v>479</c:v>
                </c:pt>
                <c:pt idx="6164">
                  <c:v>482</c:v>
                </c:pt>
                <c:pt idx="6165">
                  <c:v>483</c:v>
                </c:pt>
                <c:pt idx="6166">
                  <c:v>495</c:v>
                </c:pt>
                <c:pt idx="6167">
                  <c:v>488</c:v>
                </c:pt>
                <c:pt idx="6168">
                  <c:v>482</c:v>
                </c:pt>
                <c:pt idx="6169">
                  <c:v>484</c:v>
                </c:pt>
                <c:pt idx="6170">
                  <c:v>487</c:v>
                </c:pt>
                <c:pt idx="6171">
                  <c:v>488</c:v>
                </c:pt>
                <c:pt idx="6172">
                  <c:v>484</c:v>
                </c:pt>
                <c:pt idx="6173">
                  <c:v>481</c:v>
                </c:pt>
                <c:pt idx="6174">
                  <c:v>478</c:v>
                </c:pt>
                <c:pt idx="6175">
                  <c:v>475</c:v>
                </c:pt>
                <c:pt idx="6176">
                  <c:v>465</c:v>
                </c:pt>
                <c:pt idx="6177">
                  <c:v>462</c:v>
                </c:pt>
                <c:pt idx="6178">
                  <c:v>457</c:v>
                </c:pt>
                <c:pt idx="6179">
                  <c:v>456</c:v>
                </c:pt>
                <c:pt idx="6180">
                  <c:v>462</c:v>
                </c:pt>
                <c:pt idx="6181">
                  <c:v>460</c:v>
                </c:pt>
                <c:pt idx="6182">
                  <c:v>455</c:v>
                </c:pt>
                <c:pt idx="6183">
                  <c:v>461</c:v>
                </c:pt>
                <c:pt idx="6184">
                  <c:v>464</c:v>
                </c:pt>
                <c:pt idx="6185">
                  <c:v>483</c:v>
                </c:pt>
                <c:pt idx="6186">
                  <c:v>481</c:v>
                </c:pt>
                <c:pt idx="6187">
                  <c:v>469</c:v>
                </c:pt>
                <c:pt idx="6188">
                  <c:v>460</c:v>
                </c:pt>
                <c:pt idx="6189">
                  <c:v>457</c:v>
                </c:pt>
                <c:pt idx="6190">
                  <c:v>448</c:v>
                </c:pt>
                <c:pt idx="6191">
                  <c:v>449</c:v>
                </c:pt>
                <c:pt idx="6192">
                  <c:v>447</c:v>
                </c:pt>
                <c:pt idx="6193">
                  <c:v>446</c:v>
                </c:pt>
                <c:pt idx="6194">
                  <c:v>439</c:v>
                </c:pt>
                <c:pt idx="6195">
                  <c:v>433</c:v>
                </c:pt>
                <c:pt idx="6196">
                  <c:v>430</c:v>
                </c:pt>
                <c:pt idx="6197">
                  <c:v>428</c:v>
                </c:pt>
                <c:pt idx="6198">
                  <c:v>425</c:v>
                </c:pt>
                <c:pt idx="6199">
                  <c:v>435</c:v>
                </c:pt>
                <c:pt idx="6200">
                  <c:v>438</c:v>
                </c:pt>
                <c:pt idx="6201">
                  <c:v>438</c:v>
                </c:pt>
                <c:pt idx="6202">
                  <c:v>449</c:v>
                </c:pt>
                <c:pt idx="6203">
                  <c:v>454</c:v>
                </c:pt>
                <c:pt idx="6204">
                  <c:v>447</c:v>
                </c:pt>
                <c:pt idx="6205">
                  <c:v>450</c:v>
                </c:pt>
                <c:pt idx="6206">
                  <c:v>442</c:v>
                </c:pt>
                <c:pt idx="6207">
                  <c:v>446</c:v>
                </c:pt>
                <c:pt idx="6208">
                  <c:v>438</c:v>
                </c:pt>
                <c:pt idx="6209">
                  <c:v>438</c:v>
                </c:pt>
                <c:pt idx="6210">
                  <c:v>440</c:v>
                </c:pt>
                <c:pt idx="6211">
                  <c:v>437</c:v>
                </c:pt>
                <c:pt idx="6212">
                  <c:v>443</c:v>
                </c:pt>
                <c:pt idx="6213">
                  <c:v>444</c:v>
                </c:pt>
                <c:pt idx="6214">
                  <c:v>441</c:v>
                </c:pt>
                <c:pt idx="6215">
                  <c:v>438</c:v>
                </c:pt>
                <c:pt idx="6216">
                  <c:v>434</c:v>
                </c:pt>
                <c:pt idx="6217">
                  <c:v>431</c:v>
                </c:pt>
                <c:pt idx="6218">
                  <c:v>438</c:v>
                </c:pt>
                <c:pt idx="6219">
                  <c:v>445</c:v>
                </c:pt>
                <c:pt idx="6220">
                  <c:v>440</c:v>
                </c:pt>
                <c:pt idx="6221">
                  <c:v>435</c:v>
                </c:pt>
                <c:pt idx="6222">
                  <c:v>438</c:v>
                </c:pt>
                <c:pt idx="6223">
                  <c:v>441</c:v>
                </c:pt>
                <c:pt idx="6224">
                  <c:v>439</c:v>
                </c:pt>
                <c:pt idx="6225">
                  <c:v>434</c:v>
                </c:pt>
                <c:pt idx="6226">
                  <c:v>430</c:v>
                </c:pt>
                <c:pt idx="6227">
                  <c:v>430</c:v>
                </c:pt>
                <c:pt idx="6228">
                  <c:v>438</c:v>
                </c:pt>
                <c:pt idx="6229">
                  <c:v>432</c:v>
                </c:pt>
                <c:pt idx="6230">
                  <c:v>440</c:v>
                </c:pt>
                <c:pt idx="6231">
                  <c:v>443</c:v>
                </c:pt>
                <c:pt idx="6232">
                  <c:v>444</c:v>
                </c:pt>
                <c:pt idx="6233">
                  <c:v>444</c:v>
                </c:pt>
                <c:pt idx="6234">
                  <c:v>454</c:v>
                </c:pt>
                <c:pt idx="6235">
                  <c:v>448</c:v>
                </c:pt>
                <c:pt idx="6236">
                  <c:v>444</c:v>
                </c:pt>
                <c:pt idx="6237">
                  <c:v>439</c:v>
                </c:pt>
                <c:pt idx="6238">
                  <c:v>438</c:v>
                </c:pt>
                <c:pt idx="6239">
                  <c:v>438</c:v>
                </c:pt>
                <c:pt idx="6240">
                  <c:v>442</c:v>
                </c:pt>
                <c:pt idx="6241">
                  <c:v>446</c:v>
                </c:pt>
                <c:pt idx="6242">
                  <c:v>453</c:v>
                </c:pt>
                <c:pt idx="6243">
                  <c:v>449</c:v>
                </c:pt>
                <c:pt idx="6244">
                  <c:v>450</c:v>
                </c:pt>
                <c:pt idx="6245">
                  <c:v>459</c:v>
                </c:pt>
                <c:pt idx="6246">
                  <c:v>456</c:v>
                </c:pt>
                <c:pt idx="6247">
                  <c:v>452</c:v>
                </c:pt>
                <c:pt idx="6248">
                  <c:v>451</c:v>
                </c:pt>
                <c:pt idx="6249">
                  <c:v>448</c:v>
                </c:pt>
                <c:pt idx="6250">
                  <c:v>447</c:v>
                </c:pt>
                <c:pt idx="6251">
                  <c:v>450</c:v>
                </c:pt>
                <c:pt idx="6252">
                  <c:v>447</c:v>
                </c:pt>
                <c:pt idx="6253">
                  <c:v>441</c:v>
                </c:pt>
                <c:pt idx="6254">
                  <c:v>439</c:v>
                </c:pt>
                <c:pt idx="6255">
                  <c:v>435</c:v>
                </c:pt>
                <c:pt idx="6256">
                  <c:v>435</c:v>
                </c:pt>
                <c:pt idx="6257">
                  <c:v>436</c:v>
                </c:pt>
                <c:pt idx="6258">
                  <c:v>430</c:v>
                </c:pt>
                <c:pt idx="6259">
                  <c:v>428</c:v>
                </c:pt>
                <c:pt idx="6260">
                  <c:v>424</c:v>
                </c:pt>
                <c:pt idx="6261">
                  <c:v>423</c:v>
                </c:pt>
                <c:pt idx="6262">
                  <c:v>415</c:v>
                </c:pt>
                <c:pt idx="6263">
                  <c:v>412</c:v>
                </c:pt>
                <c:pt idx="6264">
                  <c:v>410</c:v>
                </c:pt>
                <c:pt idx="6265">
                  <c:v>412</c:v>
                </c:pt>
                <c:pt idx="6266">
                  <c:v>418</c:v>
                </c:pt>
                <c:pt idx="6267">
                  <c:v>421</c:v>
                </c:pt>
                <c:pt idx="6268">
                  <c:v>424</c:v>
                </c:pt>
                <c:pt idx="6269">
                  <c:v>431</c:v>
                </c:pt>
                <c:pt idx="6270">
                  <c:v>433</c:v>
                </c:pt>
                <c:pt idx="6271">
                  <c:v>432</c:v>
                </c:pt>
                <c:pt idx="6272">
                  <c:v>437</c:v>
                </c:pt>
                <c:pt idx="6273">
                  <c:v>445</c:v>
                </c:pt>
                <c:pt idx="6274">
                  <c:v>442</c:v>
                </c:pt>
                <c:pt idx="6275">
                  <c:v>450</c:v>
                </c:pt>
                <c:pt idx="6276">
                  <c:v>463</c:v>
                </c:pt>
                <c:pt idx="6277">
                  <c:v>469</c:v>
                </c:pt>
                <c:pt idx="6278">
                  <c:v>474</c:v>
                </c:pt>
                <c:pt idx="6279">
                  <c:v>486</c:v>
                </c:pt>
                <c:pt idx="6280">
                  <c:v>477</c:v>
                </c:pt>
                <c:pt idx="6281">
                  <c:v>469</c:v>
                </c:pt>
                <c:pt idx="6282">
                  <c:v>462</c:v>
                </c:pt>
                <c:pt idx="6283">
                  <c:v>468</c:v>
                </c:pt>
                <c:pt idx="6284">
                  <c:v>469</c:v>
                </c:pt>
                <c:pt idx="6285">
                  <c:v>466</c:v>
                </c:pt>
                <c:pt idx="6286">
                  <c:v>471</c:v>
                </c:pt>
                <c:pt idx="6287">
                  <c:v>481</c:v>
                </c:pt>
                <c:pt idx="6288">
                  <c:v>493</c:v>
                </c:pt>
                <c:pt idx="6289">
                  <c:v>493</c:v>
                </c:pt>
                <c:pt idx="6290">
                  <c:v>483</c:v>
                </c:pt>
                <c:pt idx="6291">
                  <c:v>480</c:v>
                </c:pt>
                <c:pt idx="6292">
                  <c:v>489</c:v>
                </c:pt>
                <c:pt idx="6293">
                  <c:v>490</c:v>
                </c:pt>
                <c:pt idx="6294">
                  <c:v>488</c:v>
                </c:pt>
                <c:pt idx="6295">
                  <c:v>483</c:v>
                </c:pt>
                <c:pt idx="6296">
                  <c:v>482</c:v>
                </c:pt>
                <c:pt idx="6297">
                  <c:v>467</c:v>
                </c:pt>
                <c:pt idx="6298">
                  <c:v>465</c:v>
                </c:pt>
                <c:pt idx="6299">
                  <c:v>458</c:v>
                </c:pt>
                <c:pt idx="6300">
                  <c:v>461</c:v>
                </c:pt>
                <c:pt idx="6301">
                  <c:v>458</c:v>
                </c:pt>
                <c:pt idx="6302">
                  <c:v>455</c:v>
                </c:pt>
                <c:pt idx="6303">
                  <c:v>454</c:v>
                </c:pt>
                <c:pt idx="6304">
                  <c:v>450</c:v>
                </c:pt>
                <c:pt idx="6305">
                  <c:v>448</c:v>
                </c:pt>
                <c:pt idx="6306">
                  <c:v>440</c:v>
                </c:pt>
                <c:pt idx="6307">
                  <c:v>447</c:v>
                </c:pt>
                <c:pt idx="6308">
                  <c:v>444</c:v>
                </c:pt>
                <c:pt idx="6309">
                  <c:v>440</c:v>
                </c:pt>
                <c:pt idx="6310">
                  <c:v>441</c:v>
                </c:pt>
                <c:pt idx="6311">
                  <c:v>436</c:v>
                </c:pt>
                <c:pt idx="6312">
                  <c:v>430</c:v>
                </c:pt>
                <c:pt idx="6313">
                  <c:v>427</c:v>
                </c:pt>
                <c:pt idx="6314">
                  <c:v>432</c:v>
                </c:pt>
                <c:pt idx="6315">
                  <c:v>438</c:v>
                </c:pt>
                <c:pt idx="6316">
                  <c:v>432</c:v>
                </c:pt>
                <c:pt idx="6317">
                  <c:v>432</c:v>
                </c:pt>
                <c:pt idx="6318">
                  <c:v>435</c:v>
                </c:pt>
                <c:pt idx="6319">
                  <c:v>431</c:v>
                </c:pt>
                <c:pt idx="6320">
                  <c:v>432</c:v>
                </c:pt>
                <c:pt idx="6321">
                  <c:v>429</c:v>
                </c:pt>
                <c:pt idx="6322">
                  <c:v>428</c:v>
                </c:pt>
                <c:pt idx="6323">
                  <c:v>420</c:v>
                </c:pt>
                <c:pt idx="6324">
                  <c:v>419</c:v>
                </c:pt>
                <c:pt idx="6325">
                  <c:v>417</c:v>
                </c:pt>
                <c:pt idx="6326">
                  <c:v>417</c:v>
                </c:pt>
                <c:pt idx="6327">
                  <c:v>397</c:v>
                </c:pt>
                <c:pt idx="6328">
                  <c:v>395</c:v>
                </c:pt>
                <c:pt idx="6329">
                  <c:v>393</c:v>
                </c:pt>
                <c:pt idx="6330">
                  <c:v>394</c:v>
                </c:pt>
                <c:pt idx="6331">
                  <c:v>394</c:v>
                </c:pt>
                <c:pt idx="6332">
                  <c:v>394</c:v>
                </c:pt>
                <c:pt idx="6333">
                  <c:v>396</c:v>
                </c:pt>
                <c:pt idx="6334">
                  <c:v>397</c:v>
                </c:pt>
                <c:pt idx="6335">
                  <c:v>399</c:v>
                </c:pt>
                <c:pt idx="6336">
                  <c:v>400</c:v>
                </c:pt>
                <c:pt idx="6337">
                  <c:v>395</c:v>
                </c:pt>
                <c:pt idx="6338">
                  <c:v>396</c:v>
                </c:pt>
                <c:pt idx="6339">
                  <c:v>392</c:v>
                </c:pt>
                <c:pt idx="6340">
                  <c:v>408</c:v>
                </c:pt>
                <c:pt idx="6341">
                  <c:v>404</c:v>
                </c:pt>
                <c:pt idx="6342">
                  <c:v>408</c:v>
                </c:pt>
                <c:pt idx="6343">
                  <c:v>407</c:v>
                </c:pt>
                <c:pt idx="6344">
                  <c:v>400</c:v>
                </c:pt>
                <c:pt idx="6345">
                  <c:v>384</c:v>
                </c:pt>
                <c:pt idx="6346">
                  <c:v>378</c:v>
                </c:pt>
                <c:pt idx="6347">
                  <c:v>384</c:v>
                </c:pt>
                <c:pt idx="6348">
                  <c:v>381</c:v>
                </c:pt>
                <c:pt idx="6349">
                  <c:v>388</c:v>
                </c:pt>
                <c:pt idx="6350">
                  <c:v>388</c:v>
                </c:pt>
                <c:pt idx="6351">
                  <c:v>383</c:v>
                </c:pt>
                <c:pt idx="6352">
                  <c:v>377</c:v>
                </c:pt>
                <c:pt idx="6353">
                  <c:v>376</c:v>
                </c:pt>
                <c:pt idx="6354">
                  <c:v>373</c:v>
                </c:pt>
                <c:pt idx="6355">
                  <c:v>369</c:v>
                </c:pt>
                <c:pt idx="6356">
                  <c:v>375</c:v>
                </c:pt>
                <c:pt idx="6357">
                  <c:v>370</c:v>
                </c:pt>
                <c:pt idx="6358">
                  <c:v>374</c:v>
                </c:pt>
                <c:pt idx="6359">
                  <c:v>370</c:v>
                </c:pt>
                <c:pt idx="6360">
                  <c:v>385</c:v>
                </c:pt>
                <c:pt idx="6361">
                  <c:v>389</c:v>
                </c:pt>
                <c:pt idx="6362">
                  <c:v>375</c:v>
                </c:pt>
                <c:pt idx="6363">
                  <c:v>374</c:v>
                </c:pt>
                <c:pt idx="6364">
                  <c:v>377</c:v>
                </c:pt>
                <c:pt idx="6365">
                  <c:v>377</c:v>
                </c:pt>
                <c:pt idx="6366">
                  <c:v>371</c:v>
                </c:pt>
                <c:pt idx="6367">
                  <c:v>366</c:v>
                </c:pt>
                <c:pt idx="6368">
                  <c:v>364</c:v>
                </c:pt>
                <c:pt idx="6369">
                  <c:v>363</c:v>
                </c:pt>
                <c:pt idx="6370">
                  <c:v>363</c:v>
                </c:pt>
                <c:pt idx="6371">
                  <c:v>359</c:v>
                </c:pt>
                <c:pt idx="6372">
                  <c:v>352</c:v>
                </c:pt>
                <c:pt idx="6373">
                  <c:v>352</c:v>
                </c:pt>
                <c:pt idx="6374">
                  <c:v>354</c:v>
                </c:pt>
                <c:pt idx="6375">
                  <c:v>349</c:v>
                </c:pt>
                <c:pt idx="6376">
                  <c:v>343</c:v>
                </c:pt>
                <c:pt idx="6377">
                  <c:v>343</c:v>
                </c:pt>
                <c:pt idx="6378">
                  <c:v>337</c:v>
                </c:pt>
                <c:pt idx="6379">
                  <c:v>341</c:v>
                </c:pt>
                <c:pt idx="6380">
                  <c:v>344</c:v>
                </c:pt>
                <c:pt idx="6381">
                  <c:v>346</c:v>
                </c:pt>
                <c:pt idx="6382">
                  <c:v>346</c:v>
                </c:pt>
                <c:pt idx="6383">
                  <c:v>344</c:v>
                </c:pt>
                <c:pt idx="6384">
                  <c:v>350</c:v>
                </c:pt>
                <c:pt idx="6385">
                  <c:v>349</c:v>
                </c:pt>
                <c:pt idx="6386">
                  <c:v>349</c:v>
                </c:pt>
                <c:pt idx="6387">
                  <c:v>349</c:v>
                </c:pt>
                <c:pt idx="6388">
                  <c:v>345</c:v>
                </c:pt>
                <c:pt idx="6389">
                  <c:v>338</c:v>
                </c:pt>
                <c:pt idx="6390">
                  <c:v>332</c:v>
                </c:pt>
                <c:pt idx="6391">
                  <c:v>332</c:v>
                </c:pt>
                <c:pt idx="6392">
                  <c:v>332</c:v>
                </c:pt>
                <c:pt idx="6393">
                  <c:v>332</c:v>
                </c:pt>
                <c:pt idx="6394">
                  <c:v>335</c:v>
                </c:pt>
                <c:pt idx="6395">
                  <c:v>339</c:v>
                </c:pt>
                <c:pt idx="6396">
                  <c:v>344</c:v>
                </c:pt>
                <c:pt idx="6397">
                  <c:v>352</c:v>
                </c:pt>
                <c:pt idx="6398">
                  <c:v>347</c:v>
                </c:pt>
                <c:pt idx="6399">
                  <c:v>347</c:v>
                </c:pt>
                <c:pt idx="6400">
                  <c:v>353</c:v>
                </c:pt>
                <c:pt idx="6401">
                  <c:v>352</c:v>
                </c:pt>
                <c:pt idx="6402">
                  <c:v>358</c:v>
                </c:pt>
                <c:pt idx="6403">
                  <c:v>358</c:v>
                </c:pt>
                <c:pt idx="6404">
                  <c:v>358</c:v>
                </c:pt>
                <c:pt idx="6405">
                  <c:v>359</c:v>
                </c:pt>
                <c:pt idx="6406">
                  <c:v>356</c:v>
                </c:pt>
                <c:pt idx="6407">
                  <c:v>357</c:v>
                </c:pt>
                <c:pt idx="6408">
                  <c:v>353</c:v>
                </c:pt>
                <c:pt idx="6409">
                  <c:v>357</c:v>
                </c:pt>
                <c:pt idx="6410">
                  <c:v>352</c:v>
                </c:pt>
                <c:pt idx="6411">
                  <c:v>356</c:v>
                </c:pt>
                <c:pt idx="6412">
                  <c:v>368</c:v>
                </c:pt>
                <c:pt idx="6413">
                  <c:v>365</c:v>
                </c:pt>
                <c:pt idx="6414">
                  <c:v>377</c:v>
                </c:pt>
                <c:pt idx="6415">
                  <c:v>373</c:v>
                </c:pt>
                <c:pt idx="6416">
                  <c:v>368</c:v>
                </c:pt>
                <c:pt idx="6417">
                  <c:v>366</c:v>
                </c:pt>
                <c:pt idx="6418">
                  <c:v>365</c:v>
                </c:pt>
                <c:pt idx="6419">
                  <c:v>359</c:v>
                </c:pt>
                <c:pt idx="6420">
                  <c:v>355</c:v>
                </c:pt>
                <c:pt idx="6421">
                  <c:v>357</c:v>
                </c:pt>
                <c:pt idx="6422">
                  <c:v>357</c:v>
                </c:pt>
                <c:pt idx="6423">
                  <c:v>358</c:v>
                </c:pt>
                <c:pt idx="6424">
                  <c:v>350</c:v>
                </c:pt>
                <c:pt idx="6425">
                  <c:v>350</c:v>
                </c:pt>
                <c:pt idx="6426">
                  <c:v>351</c:v>
                </c:pt>
                <c:pt idx="6427">
                  <c:v>353</c:v>
                </c:pt>
                <c:pt idx="6428">
                  <c:v>355</c:v>
                </c:pt>
                <c:pt idx="6429">
                  <c:v>349</c:v>
                </c:pt>
                <c:pt idx="6430">
                  <c:v>344</c:v>
                </c:pt>
                <c:pt idx="6431">
                  <c:v>341</c:v>
                </c:pt>
                <c:pt idx="6432">
                  <c:v>339</c:v>
                </c:pt>
                <c:pt idx="6433">
                  <c:v>341</c:v>
                </c:pt>
                <c:pt idx="6434">
                  <c:v>339</c:v>
                </c:pt>
                <c:pt idx="6435">
                  <c:v>343</c:v>
                </c:pt>
                <c:pt idx="6436">
                  <c:v>337</c:v>
                </c:pt>
                <c:pt idx="6437">
                  <c:v>331</c:v>
                </c:pt>
                <c:pt idx="6438">
                  <c:v>329</c:v>
                </c:pt>
                <c:pt idx="6439">
                  <c:v>330</c:v>
                </c:pt>
                <c:pt idx="6440">
                  <c:v>328</c:v>
                </c:pt>
                <c:pt idx="6441">
                  <c:v>321</c:v>
                </c:pt>
                <c:pt idx="6442">
                  <c:v>324</c:v>
                </c:pt>
                <c:pt idx="6443">
                  <c:v>329</c:v>
                </c:pt>
                <c:pt idx="6444">
                  <c:v>324</c:v>
                </c:pt>
                <c:pt idx="6445">
                  <c:v>323</c:v>
                </c:pt>
                <c:pt idx="6446">
                  <c:v>325</c:v>
                </c:pt>
                <c:pt idx="6447">
                  <c:v>329</c:v>
                </c:pt>
                <c:pt idx="6448">
                  <c:v>321</c:v>
                </c:pt>
                <c:pt idx="6449">
                  <c:v>324</c:v>
                </c:pt>
                <c:pt idx="6450">
                  <c:v>324</c:v>
                </c:pt>
                <c:pt idx="6451">
                  <c:v>318</c:v>
                </c:pt>
                <c:pt idx="6452">
                  <c:v>313</c:v>
                </c:pt>
                <c:pt idx="6453">
                  <c:v>317</c:v>
                </c:pt>
                <c:pt idx="6454">
                  <c:v>325</c:v>
                </c:pt>
                <c:pt idx="6455">
                  <c:v>327</c:v>
                </c:pt>
                <c:pt idx="6456">
                  <c:v>332</c:v>
                </c:pt>
                <c:pt idx="6457">
                  <c:v>355</c:v>
                </c:pt>
                <c:pt idx="6458">
                  <c:v>355</c:v>
                </c:pt>
                <c:pt idx="6459">
                  <c:v>350</c:v>
                </c:pt>
                <c:pt idx="6460">
                  <c:v>347</c:v>
                </c:pt>
                <c:pt idx="6461">
                  <c:v>345</c:v>
                </c:pt>
                <c:pt idx="6462">
                  <c:v>349</c:v>
                </c:pt>
                <c:pt idx="6463">
                  <c:v>348</c:v>
                </c:pt>
                <c:pt idx="6464">
                  <c:v>348</c:v>
                </c:pt>
                <c:pt idx="6465">
                  <c:v>346</c:v>
                </c:pt>
                <c:pt idx="6466">
                  <c:v>349</c:v>
                </c:pt>
                <c:pt idx="6467">
                  <c:v>348</c:v>
                </c:pt>
                <c:pt idx="6468">
                  <c:v>339</c:v>
                </c:pt>
                <c:pt idx="6469">
                  <c:v>340</c:v>
                </c:pt>
                <c:pt idx="6470">
                  <c:v>338</c:v>
                </c:pt>
                <c:pt idx="6471">
                  <c:v>333</c:v>
                </c:pt>
                <c:pt idx="6472">
                  <c:v>336</c:v>
                </c:pt>
                <c:pt idx="6473">
                  <c:v>334</c:v>
                </c:pt>
                <c:pt idx="6474">
                  <c:v>332</c:v>
                </c:pt>
                <c:pt idx="6475">
                  <c:v>334</c:v>
                </c:pt>
                <c:pt idx="6476">
                  <c:v>339</c:v>
                </c:pt>
                <c:pt idx="6477">
                  <c:v>336</c:v>
                </c:pt>
                <c:pt idx="6478">
                  <c:v>337</c:v>
                </c:pt>
                <c:pt idx="6479">
                  <c:v>340</c:v>
                </c:pt>
                <c:pt idx="6480">
                  <c:v>340</c:v>
                </c:pt>
                <c:pt idx="6481">
                  <c:v>341</c:v>
                </c:pt>
                <c:pt idx="6482">
                  <c:v>339</c:v>
                </c:pt>
                <c:pt idx="6483">
                  <c:v>334</c:v>
                </c:pt>
                <c:pt idx="6484">
                  <c:v>336</c:v>
                </c:pt>
                <c:pt idx="6485">
                  <c:v>339</c:v>
                </c:pt>
                <c:pt idx="6486">
                  <c:v>346</c:v>
                </c:pt>
                <c:pt idx="6487">
                  <c:v>347</c:v>
                </c:pt>
                <c:pt idx="6488">
                  <c:v>347</c:v>
                </c:pt>
                <c:pt idx="6489">
                  <c:v>347</c:v>
                </c:pt>
                <c:pt idx="6490">
                  <c:v>356</c:v>
                </c:pt>
                <c:pt idx="6491">
                  <c:v>360</c:v>
                </c:pt>
                <c:pt idx="6492">
                  <c:v>379</c:v>
                </c:pt>
                <c:pt idx="6493">
                  <c:v>402</c:v>
                </c:pt>
                <c:pt idx="6494">
                  <c:v>393</c:v>
                </c:pt>
                <c:pt idx="6495">
                  <c:v>378</c:v>
                </c:pt>
                <c:pt idx="6496">
                  <c:v>379</c:v>
                </c:pt>
                <c:pt idx="6497">
                  <c:v>379</c:v>
                </c:pt>
                <c:pt idx="6498">
                  <c:v>375</c:v>
                </c:pt>
                <c:pt idx="6499">
                  <c:v>378</c:v>
                </c:pt>
                <c:pt idx="6500">
                  <c:v>374</c:v>
                </c:pt>
                <c:pt idx="6501">
                  <c:v>363</c:v>
                </c:pt>
                <c:pt idx="6502">
                  <c:v>359</c:v>
                </c:pt>
                <c:pt idx="6503">
                  <c:v>357</c:v>
                </c:pt>
                <c:pt idx="6504">
                  <c:v>360</c:v>
                </c:pt>
                <c:pt idx="6505">
                  <c:v>362</c:v>
                </c:pt>
                <c:pt idx="6506">
                  <c:v>358</c:v>
                </c:pt>
                <c:pt idx="6507">
                  <c:v>359</c:v>
                </c:pt>
                <c:pt idx="6508">
                  <c:v>361</c:v>
                </c:pt>
                <c:pt idx="6509">
                  <c:v>353</c:v>
                </c:pt>
                <c:pt idx="6510">
                  <c:v>352</c:v>
                </c:pt>
                <c:pt idx="6511">
                  <c:v>350</c:v>
                </c:pt>
                <c:pt idx="6512">
                  <c:v>348</c:v>
                </c:pt>
                <c:pt idx="6513">
                  <c:v>343</c:v>
                </c:pt>
                <c:pt idx="6514">
                  <c:v>339</c:v>
                </c:pt>
                <c:pt idx="6515">
                  <c:v>344</c:v>
                </c:pt>
                <c:pt idx="6516">
                  <c:v>355</c:v>
                </c:pt>
                <c:pt idx="6517">
                  <c:v>354</c:v>
                </c:pt>
                <c:pt idx="6518">
                  <c:v>359</c:v>
                </c:pt>
                <c:pt idx="6519">
                  <c:v>359</c:v>
                </c:pt>
                <c:pt idx="6520">
                  <c:v>361</c:v>
                </c:pt>
                <c:pt idx="6521">
                  <c:v>373</c:v>
                </c:pt>
                <c:pt idx="6522">
                  <c:v>361</c:v>
                </c:pt>
                <c:pt idx="6523">
                  <c:v>359</c:v>
                </c:pt>
                <c:pt idx="6524">
                  <c:v>359</c:v>
                </c:pt>
                <c:pt idx="6525">
                  <c:v>354</c:v>
                </c:pt>
                <c:pt idx="6526">
                  <c:v>350</c:v>
                </c:pt>
                <c:pt idx="6527">
                  <c:v>344</c:v>
                </c:pt>
                <c:pt idx="6528">
                  <c:v>342</c:v>
                </c:pt>
                <c:pt idx="6529">
                  <c:v>348</c:v>
                </c:pt>
                <c:pt idx="6530">
                  <c:v>350</c:v>
                </c:pt>
                <c:pt idx="6531">
                  <c:v>347</c:v>
                </c:pt>
                <c:pt idx="6532">
                  <c:v>347</c:v>
                </c:pt>
                <c:pt idx="6533">
                  <c:v>347</c:v>
                </c:pt>
                <c:pt idx="6534">
                  <c:v>342</c:v>
                </c:pt>
                <c:pt idx="6535">
                  <c:v>345</c:v>
                </c:pt>
                <c:pt idx="6536">
                  <c:v>343</c:v>
                </c:pt>
                <c:pt idx="6537">
                  <c:v>342</c:v>
                </c:pt>
                <c:pt idx="6538">
                  <c:v>333</c:v>
                </c:pt>
                <c:pt idx="6539">
                  <c:v>331</c:v>
                </c:pt>
                <c:pt idx="6540">
                  <c:v>333</c:v>
                </c:pt>
                <c:pt idx="6541">
                  <c:v>332</c:v>
                </c:pt>
                <c:pt idx="6542">
                  <c:v>332</c:v>
                </c:pt>
                <c:pt idx="6543">
                  <c:v>329</c:v>
                </c:pt>
                <c:pt idx="6544">
                  <c:v>324</c:v>
                </c:pt>
                <c:pt idx="6545">
                  <c:v>327</c:v>
                </c:pt>
                <c:pt idx="6546">
                  <c:v>330</c:v>
                </c:pt>
                <c:pt idx="6547">
                  <c:v>325</c:v>
                </c:pt>
                <c:pt idx="6548">
                  <c:v>327</c:v>
                </c:pt>
                <c:pt idx="6549">
                  <c:v>320</c:v>
                </c:pt>
                <c:pt idx="6550">
                  <c:v>323</c:v>
                </c:pt>
                <c:pt idx="6551">
                  <c:v>325</c:v>
                </c:pt>
                <c:pt idx="6552">
                  <c:v>328</c:v>
                </c:pt>
                <c:pt idx="6553">
                  <c:v>324</c:v>
                </c:pt>
                <c:pt idx="6554">
                  <c:v>324</c:v>
                </c:pt>
                <c:pt idx="6555">
                  <c:v>319</c:v>
                </c:pt>
                <c:pt idx="6556">
                  <c:v>312</c:v>
                </c:pt>
                <c:pt idx="6557">
                  <c:v>317</c:v>
                </c:pt>
                <c:pt idx="6558">
                  <c:v>319</c:v>
                </c:pt>
                <c:pt idx="6559">
                  <c:v>319</c:v>
                </c:pt>
                <c:pt idx="6560">
                  <c:v>318</c:v>
                </c:pt>
                <c:pt idx="6561">
                  <c:v>319</c:v>
                </c:pt>
                <c:pt idx="6562">
                  <c:v>320</c:v>
                </c:pt>
                <c:pt idx="6563">
                  <c:v>321</c:v>
                </c:pt>
                <c:pt idx="6564">
                  <c:v>323</c:v>
                </c:pt>
                <c:pt idx="6565">
                  <c:v>323</c:v>
                </c:pt>
                <c:pt idx="6566">
                  <c:v>320</c:v>
                </c:pt>
                <c:pt idx="6567">
                  <c:v>319</c:v>
                </c:pt>
                <c:pt idx="6568">
                  <c:v>318</c:v>
                </c:pt>
                <c:pt idx="6569">
                  <c:v>317</c:v>
                </c:pt>
                <c:pt idx="6570">
                  <c:v>321</c:v>
                </c:pt>
                <c:pt idx="6571">
                  <c:v>320</c:v>
                </c:pt>
                <c:pt idx="6572">
                  <c:v>325</c:v>
                </c:pt>
                <c:pt idx="6573">
                  <c:v>333</c:v>
                </c:pt>
                <c:pt idx="6574">
                  <c:v>333</c:v>
                </c:pt>
                <c:pt idx="6575">
                  <c:v>333</c:v>
                </c:pt>
                <c:pt idx="6576">
                  <c:v>335</c:v>
                </c:pt>
                <c:pt idx="6577">
                  <c:v>339</c:v>
                </c:pt>
                <c:pt idx="6578">
                  <c:v>341</c:v>
                </c:pt>
                <c:pt idx="6579">
                  <c:v>331</c:v>
                </c:pt>
                <c:pt idx="6580">
                  <c:v>332</c:v>
                </c:pt>
                <c:pt idx="6581">
                  <c:v>325</c:v>
                </c:pt>
                <c:pt idx="6582">
                  <c:v>318</c:v>
                </c:pt>
                <c:pt idx="6583">
                  <c:v>309</c:v>
                </c:pt>
                <c:pt idx="6584">
                  <c:v>306</c:v>
                </c:pt>
                <c:pt idx="6585">
                  <c:v>304</c:v>
                </c:pt>
                <c:pt idx="6586">
                  <c:v>305</c:v>
                </c:pt>
                <c:pt idx="6587">
                  <c:v>305</c:v>
                </c:pt>
                <c:pt idx="6588">
                  <c:v>301</c:v>
                </c:pt>
                <c:pt idx="6589">
                  <c:v>298</c:v>
                </c:pt>
                <c:pt idx="6590">
                  <c:v>299</c:v>
                </c:pt>
                <c:pt idx="6591">
                  <c:v>302</c:v>
                </c:pt>
                <c:pt idx="6592">
                  <c:v>303</c:v>
                </c:pt>
                <c:pt idx="6593">
                  <c:v>307</c:v>
                </c:pt>
                <c:pt idx="6594">
                  <c:v>311</c:v>
                </c:pt>
                <c:pt idx="6595">
                  <c:v>310</c:v>
                </c:pt>
                <c:pt idx="6596">
                  <c:v>310</c:v>
                </c:pt>
                <c:pt idx="6597">
                  <c:v>310</c:v>
                </c:pt>
                <c:pt idx="6598">
                  <c:v>308</c:v>
                </c:pt>
                <c:pt idx="6599">
                  <c:v>309</c:v>
                </c:pt>
                <c:pt idx="6600">
                  <c:v>311</c:v>
                </c:pt>
                <c:pt idx="6601">
                  <c:v>309</c:v>
                </c:pt>
                <c:pt idx="6602">
                  <c:v>303</c:v>
                </c:pt>
                <c:pt idx="6603">
                  <c:v>301</c:v>
                </c:pt>
                <c:pt idx="6604">
                  <c:v>301</c:v>
                </c:pt>
                <c:pt idx="6605">
                  <c:v>307</c:v>
                </c:pt>
                <c:pt idx="6606">
                  <c:v>311</c:v>
                </c:pt>
                <c:pt idx="6607">
                  <c:v>311</c:v>
                </c:pt>
                <c:pt idx="6608">
                  <c:v>318</c:v>
                </c:pt>
                <c:pt idx="6609">
                  <c:v>313</c:v>
                </c:pt>
                <c:pt idx="6610">
                  <c:v>310</c:v>
                </c:pt>
                <c:pt idx="6611">
                  <c:v>307</c:v>
                </c:pt>
                <c:pt idx="6612">
                  <c:v>307</c:v>
                </c:pt>
                <c:pt idx="6613">
                  <c:v>306</c:v>
                </c:pt>
                <c:pt idx="6614">
                  <c:v>305</c:v>
                </c:pt>
                <c:pt idx="6615">
                  <c:v>301</c:v>
                </c:pt>
                <c:pt idx="6616">
                  <c:v>299</c:v>
                </c:pt>
                <c:pt idx="6617">
                  <c:v>296</c:v>
                </c:pt>
                <c:pt idx="6618">
                  <c:v>304</c:v>
                </c:pt>
                <c:pt idx="6619">
                  <c:v>299</c:v>
                </c:pt>
                <c:pt idx="6620">
                  <c:v>296</c:v>
                </c:pt>
                <c:pt idx="6621">
                  <c:v>297</c:v>
                </c:pt>
                <c:pt idx="6622">
                  <c:v>302</c:v>
                </c:pt>
                <c:pt idx="6623">
                  <c:v>314</c:v>
                </c:pt>
                <c:pt idx="6624">
                  <c:v>308</c:v>
                </c:pt>
                <c:pt idx="6625">
                  <c:v>303</c:v>
                </c:pt>
                <c:pt idx="6626">
                  <c:v>297</c:v>
                </c:pt>
                <c:pt idx="6627">
                  <c:v>296</c:v>
                </c:pt>
                <c:pt idx="6628">
                  <c:v>299</c:v>
                </c:pt>
                <c:pt idx="6629">
                  <c:v>292</c:v>
                </c:pt>
                <c:pt idx="6630">
                  <c:v>298</c:v>
                </c:pt>
                <c:pt idx="6631">
                  <c:v>297</c:v>
                </c:pt>
                <c:pt idx="6632">
                  <c:v>292</c:v>
                </c:pt>
                <c:pt idx="6633">
                  <c:v>289</c:v>
                </c:pt>
                <c:pt idx="6634">
                  <c:v>276</c:v>
                </c:pt>
                <c:pt idx="6635">
                  <c:v>274</c:v>
                </c:pt>
                <c:pt idx="6636">
                  <c:v>276</c:v>
                </c:pt>
                <c:pt idx="6637">
                  <c:v>280</c:v>
                </c:pt>
                <c:pt idx="6638">
                  <c:v>281</c:v>
                </c:pt>
                <c:pt idx="6639">
                  <c:v>281</c:v>
                </c:pt>
                <c:pt idx="6640">
                  <c:v>280</c:v>
                </c:pt>
                <c:pt idx="6641">
                  <c:v>280</c:v>
                </c:pt>
                <c:pt idx="6642">
                  <c:v>289</c:v>
                </c:pt>
                <c:pt idx="6643">
                  <c:v>280</c:v>
                </c:pt>
                <c:pt idx="6644">
                  <c:v>290</c:v>
                </c:pt>
              </c:numCache>
            </c:numRef>
          </c:val>
          <c:smooth val="0"/>
          <c:extLst>
            <c:ext xmlns:c16="http://schemas.microsoft.com/office/drawing/2014/chart" uri="{C3380CC4-5D6E-409C-BE32-E72D297353CC}">
              <c16:uniqueId val="{00000001-5918-423B-B55D-5F3F4D9814DE}"/>
            </c:ext>
          </c:extLst>
        </c:ser>
        <c:dLbls>
          <c:showLegendKey val="0"/>
          <c:showVal val="0"/>
          <c:showCatName val="0"/>
          <c:showSerName val="0"/>
          <c:showPercent val="0"/>
          <c:showBubbleSize val="0"/>
        </c:dLbls>
        <c:smooth val="0"/>
        <c:axId val="1065971503"/>
        <c:axId val="1065953263"/>
      </c:lineChart>
      <c:dateAx>
        <c:axId val="1065971503"/>
        <c:scaling>
          <c:orientation val="minMax"/>
          <c:max val="45720"/>
          <c:min val="44562"/>
        </c:scaling>
        <c:delete val="0"/>
        <c:axPos val="b"/>
        <c:numFmt formatCode="mmm\-yyyy" sourceLinked="0"/>
        <c:majorTickMark val="out"/>
        <c:minorTickMark val="none"/>
        <c:tickLblPos val="nextTo"/>
        <c:spPr>
          <a:noFill/>
          <a:ln w="12700" cap="rnd" cmpd="sng" algn="ctr">
            <a:solidFill>
              <a:schemeClr val="accent2">
                <a:lumMod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53263"/>
        <c:crosses val="autoZero"/>
        <c:auto val="1"/>
        <c:lblOffset val="100"/>
        <c:baseTimeUnit val="days"/>
        <c:majorUnit val="2"/>
        <c:majorTimeUnit val="months"/>
      </c:dateAx>
      <c:valAx>
        <c:axId val="1065953263"/>
        <c:scaling>
          <c:orientation val="minMax"/>
          <c:max val="700"/>
          <c:min val="250"/>
        </c:scaling>
        <c:delete val="0"/>
        <c:axPos val="l"/>
        <c:majorGridlines>
          <c:spPr>
            <a:ln w="12700" cap="flat" cmpd="sng" algn="ctr">
              <a:solidFill>
                <a:schemeClr val="bg2">
                  <a:lumMod val="75000"/>
                </a:schemeClr>
              </a:solidFill>
              <a:prstDash val="dash"/>
              <a:round/>
            </a:ln>
            <a:effectLst/>
          </c:spPr>
        </c:majorGridlines>
        <c:numFmt formatCode="General" sourceLinked="1"/>
        <c:majorTickMark val="out"/>
        <c:minorTickMark val="none"/>
        <c:tickLblPos val="nextTo"/>
        <c:spPr>
          <a:noFill/>
          <a:ln w="12700">
            <a:solidFill>
              <a:schemeClr val="accent2">
                <a:lumMod val="7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71503"/>
        <c:crosses val="autoZero"/>
        <c:crossBetween val="between"/>
        <c:majorUnit val="100"/>
      </c:valAx>
      <c:spPr>
        <a:noFill/>
        <a:ln>
          <a:noFill/>
        </a:ln>
        <a:effectLst/>
      </c:spPr>
    </c:plotArea>
    <c:legend>
      <c:legendPos val="b"/>
      <c:layout>
        <c:manualLayout>
          <c:xMode val="edge"/>
          <c:yMode val="edge"/>
          <c:x val="0.22745935583100832"/>
          <c:y val="0.84772483604944837"/>
          <c:w val="0.54771905063820259"/>
          <c:h val="0.10432400551572207"/>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cap="rnd">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525560100196547E-2"/>
          <c:y val="7.9466371794223098E-2"/>
          <c:w val="0.92068725116853356"/>
          <c:h val="0.75849269337268832"/>
        </c:manualLayout>
      </c:layout>
      <c:lineChart>
        <c:grouping val="standard"/>
        <c:varyColors val="0"/>
        <c:ser>
          <c:idx val="0"/>
          <c:order val="0"/>
          <c:tx>
            <c:strRef>
              <c:f>'Line (Scatter)'!$B$1</c:f>
              <c:strCache>
                <c:ptCount val="1"/>
                <c:pt idx="0">
                  <c:v>S&amp;P 500</c:v>
                </c:pt>
              </c:strCache>
            </c:strRef>
          </c:tx>
          <c:spPr>
            <a:ln w="19050">
              <a:solidFill>
                <a:schemeClr val="accent4"/>
              </a:solidFill>
            </a:ln>
          </c:spPr>
          <c:marker>
            <c:symbol val="none"/>
          </c:marker>
          <c:dLbls>
            <c:dLbl>
              <c:idx val="509"/>
              <c:layout>
                <c:manualLayout>
                  <c:x val="0.34428573254911471"/>
                  <c:y val="-0.24641472556254718"/>
                </c:manualLayout>
              </c:layout>
              <c:tx>
                <c:rich>
                  <a:bodyPr/>
                  <a:lstStyle/>
                  <a:p>
                    <a:r>
                      <a:rPr lang="en-US" dirty="0"/>
                      <a:t>121.2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287-442F-9E61-50621AEA2A25}"/>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(Scatter)'!$A$2:$A$815</c:f>
              <c:numCache>
                <c:formatCode>m/d/yyyy</c:formatCode>
                <c:ptCount val="814"/>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pt idx="656">
                  <c:v>45497</c:v>
                </c:pt>
                <c:pt idx="657">
                  <c:v>45498</c:v>
                </c:pt>
                <c:pt idx="658">
                  <c:v>45499</c:v>
                </c:pt>
                <c:pt idx="659">
                  <c:v>45502</c:v>
                </c:pt>
                <c:pt idx="660">
                  <c:v>45503</c:v>
                </c:pt>
                <c:pt idx="661">
                  <c:v>45504</c:v>
                </c:pt>
                <c:pt idx="662">
                  <c:v>45505</c:v>
                </c:pt>
                <c:pt idx="663">
                  <c:v>45506</c:v>
                </c:pt>
                <c:pt idx="664">
                  <c:v>45509</c:v>
                </c:pt>
                <c:pt idx="665">
                  <c:v>45510</c:v>
                </c:pt>
                <c:pt idx="666">
                  <c:v>45511</c:v>
                </c:pt>
                <c:pt idx="667">
                  <c:v>45512</c:v>
                </c:pt>
                <c:pt idx="668">
                  <c:v>45513</c:v>
                </c:pt>
                <c:pt idx="669">
                  <c:v>45516</c:v>
                </c:pt>
                <c:pt idx="670">
                  <c:v>45517</c:v>
                </c:pt>
                <c:pt idx="671">
                  <c:v>45518</c:v>
                </c:pt>
                <c:pt idx="672">
                  <c:v>45519</c:v>
                </c:pt>
                <c:pt idx="673">
                  <c:v>45520</c:v>
                </c:pt>
                <c:pt idx="674">
                  <c:v>45523</c:v>
                </c:pt>
                <c:pt idx="675">
                  <c:v>45524</c:v>
                </c:pt>
                <c:pt idx="676">
                  <c:v>45525</c:v>
                </c:pt>
                <c:pt idx="677">
                  <c:v>45526</c:v>
                </c:pt>
                <c:pt idx="678">
                  <c:v>45527</c:v>
                </c:pt>
                <c:pt idx="679">
                  <c:v>45530</c:v>
                </c:pt>
                <c:pt idx="680">
                  <c:v>45531</c:v>
                </c:pt>
                <c:pt idx="681">
                  <c:v>45532</c:v>
                </c:pt>
                <c:pt idx="682">
                  <c:v>45533</c:v>
                </c:pt>
                <c:pt idx="683">
                  <c:v>45534</c:v>
                </c:pt>
                <c:pt idx="684">
                  <c:v>45537</c:v>
                </c:pt>
                <c:pt idx="685">
                  <c:v>45538</c:v>
                </c:pt>
                <c:pt idx="686">
                  <c:v>45539</c:v>
                </c:pt>
                <c:pt idx="687">
                  <c:v>45540</c:v>
                </c:pt>
                <c:pt idx="688">
                  <c:v>45541</c:v>
                </c:pt>
                <c:pt idx="689">
                  <c:v>45544</c:v>
                </c:pt>
                <c:pt idx="690">
                  <c:v>45545</c:v>
                </c:pt>
                <c:pt idx="691">
                  <c:v>45546</c:v>
                </c:pt>
                <c:pt idx="692">
                  <c:v>45547</c:v>
                </c:pt>
                <c:pt idx="693">
                  <c:v>45548</c:v>
                </c:pt>
                <c:pt idx="694">
                  <c:v>45551</c:v>
                </c:pt>
                <c:pt idx="695">
                  <c:v>45552</c:v>
                </c:pt>
                <c:pt idx="696">
                  <c:v>45553</c:v>
                </c:pt>
                <c:pt idx="697">
                  <c:v>45554</c:v>
                </c:pt>
                <c:pt idx="698">
                  <c:v>45555</c:v>
                </c:pt>
                <c:pt idx="699">
                  <c:v>45558</c:v>
                </c:pt>
                <c:pt idx="700">
                  <c:v>45559</c:v>
                </c:pt>
                <c:pt idx="701">
                  <c:v>45560</c:v>
                </c:pt>
                <c:pt idx="702">
                  <c:v>45561</c:v>
                </c:pt>
                <c:pt idx="703">
                  <c:v>45562</c:v>
                </c:pt>
                <c:pt idx="704">
                  <c:v>45565</c:v>
                </c:pt>
                <c:pt idx="705">
                  <c:v>45566</c:v>
                </c:pt>
                <c:pt idx="706">
                  <c:v>45567</c:v>
                </c:pt>
                <c:pt idx="707">
                  <c:v>45568</c:v>
                </c:pt>
                <c:pt idx="708">
                  <c:v>45569</c:v>
                </c:pt>
                <c:pt idx="709">
                  <c:v>45572</c:v>
                </c:pt>
                <c:pt idx="710">
                  <c:v>45573</c:v>
                </c:pt>
                <c:pt idx="711">
                  <c:v>45574</c:v>
                </c:pt>
                <c:pt idx="712">
                  <c:v>45575</c:v>
                </c:pt>
                <c:pt idx="713">
                  <c:v>45576</c:v>
                </c:pt>
                <c:pt idx="714">
                  <c:v>45579</c:v>
                </c:pt>
                <c:pt idx="715">
                  <c:v>45580</c:v>
                </c:pt>
                <c:pt idx="716">
                  <c:v>45581</c:v>
                </c:pt>
                <c:pt idx="717">
                  <c:v>45582</c:v>
                </c:pt>
                <c:pt idx="718">
                  <c:v>45583</c:v>
                </c:pt>
                <c:pt idx="719">
                  <c:v>45586</c:v>
                </c:pt>
                <c:pt idx="720">
                  <c:v>45587</c:v>
                </c:pt>
                <c:pt idx="721">
                  <c:v>45588</c:v>
                </c:pt>
                <c:pt idx="722">
                  <c:v>45589</c:v>
                </c:pt>
                <c:pt idx="723">
                  <c:v>45590</c:v>
                </c:pt>
                <c:pt idx="724">
                  <c:v>45593</c:v>
                </c:pt>
                <c:pt idx="725">
                  <c:v>45594</c:v>
                </c:pt>
                <c:pt idx="726">
                  <c:v>45595</c:v>
                </c:pt>
                <c:pt idx="727">
                  <c:v>45596</c:v>
                </c:pt>
                <c:pt idx="728">
                  <c:v>45597</c:v>
                </c:pt>
                <c:pt idx="729">
                  <c:v>45600</c:v>
                </c:pt>
                <c:pt idx="730">
                  <c:v>45601</c:v>
                </c:pt>
                <c:pt idx="731">
                  <c:v>45602</c:v>
                </c:pt>
                <c:pt idx="732">
                  <c:v>45603</c:v>
                </c:pt>
                <c:pt idx="733">
                  <c:v>45604</c:v>
                </c:pt>
                <c:pt idx="734">
                  <c:v>45607</c:v>
                </c:pt>
                <c:pt idx="735">
                  <c:v>45608</c:v>
                </c:pt>
                <c:pt idx="736">
                  <c:v>45609</c:v>
                </c:pt>
                <c:pt idx="737">
                  <c:v>45610</c:v>
                </c:pt>
                <c:pt idx="738">
                  <c:v>45611</c:v>
                </c:pt>
                <c:pt idx="739">
                  <c:v>45614</c:v>
                </c:pt>
                <c:pt idx="740">
                  <c:v>45615</c:v>
                </c:pt>
                <c:pt idx="741">
                  <c:v>45616</c:v>
                </c:pt>
                <c:pt idx="742">
                  <c:v>45617</c:v>
                </c:pt>
                <c:pt idx="743">
                  <c:v>45618</c:v>
                </c:pt>
                <c:pt idx="744">
                  <c:v>45621</c:v>
                </c:pt>
                <c:pt idx="745">
                  <c:v>45622</c:v>
                </c:pt>
                <c:pt idx="746">
                  <c:v>45623</c:v>
                </c:pt>
                <c:pt idx="747">
                  <c:v>45624</c:v>
                </c:pt>
                <c:pt idx="748">
                  <c:v>45625</c:v>
                </c:pt>
                <c:pt idx="749">
                  <c:v>45628</c:v>
                </c:pt>
                <c:pt idx="750">
                  <c:v>45629</c:v>
                </c:pt>
                <c:pt idx="751">
                  <c:v>45630</c:v>
                </c:pt>
                <c:pt idx="752">
                  <c:v>45631</c:v>
                </c:pt>
                <c:pt idx="753">
                  <c:v>45632</c:v>
                </c:pt>
                <c:pt idx="754">
                  <c:v>45635</c:v>
                </c:pt>
                <c:pt idx="755">
                  <c:v>45636</c:v>
                </c:pt>
                <c:pt idx="756">
                  <c:v>45637</c:v>
                </c:pt>
                <c:pt idx="757">
                  <c:v>45638</c:v>
                </c:pt>
                <c:pt idx="758">
                  <c:v>45639</c:v>
                </c:pt>
                <c:pt idx="759">
                  <c:v>45642</c:v>
                </c:pt>
                <c:pt idx="760">
                  <c:v>45643</c:v>
                </c:pt>
                <c:pt idx="761">
                  <c:v>45644</c:v>
                </c:pt>
                <c:pt idx="762">
                  <c:v>45645</c:v>
                </c:pt>
                <c:pt idx="763">
                  <c:v>45646</c:v>
                </c:pt>
                <c:pt idx="764">
                  <c:v>45649</c:v>
                </c:pt>
                <c:pt idx="765">
                  <c:v>45650</c:v>
                </c:pt>
                <c:pt idx="766">
                  <c:v>45652</c:v>
                </c:pt>
                <c:pt idx="767">
                  <c:v>45653</c:v>
                </c:pt>
                <c:pt idx="768">
                  <c:v>45656</c:v>
                </c:pt>
                <c:pt idx="769">
                  <c:v>45657</c:v>
                </c:pt>
                <c:pt idx="770">
                  <c:v>45659</c:v>
                </c:pt>
                <c:pt idx="771">
                  <c:v>45660</c:v>
                </c:pt>
                <c:pt idx="772">
                  <c:v>45663</c:v>
                </c:pt>
                <c:pt idx="773">
                  <c:v>45664</c:v>
                </c:pt>
                <c:pt idx="774">
                  <c:v>45665</c:v>
                </c:pt>
                <c:pt idx="775">
                  <c:v>45666</c:v>
                </c:pt>
                <c:pt idx="776">
                  <c:v>45667</c:v>
                </c:pt>
                <c:pt idx="777">
                  <c:v>45670</c:v>
                </c:pt>
                <c:pt idx="778">
                  <c:v>45671</c:v>
                </c:pt>
                <c:pt idx="779">
                  <c:v>45672</c:v>
                </c:pt>
                <c:pt idx="780">
                  <c:v>45673</c:v>
                </c:pt>
                <c:pt idx="781">
                  <c:v>45674</c:v>
                </c:pt>
                <c:pt idx="782">
                  <c:v>45677</c:v>
                </c:pt>
                <c:pt idx="783">
                  <c:v>45678</c:v>
                </c:pt>
                <c:pt idx="784">
                  <c:v>45679</c:v>
                </c:pt>
                <c:pt idx="785">
                  <c:v>45680</c:v>
                </c:pt>
                <c:pt idx="786">
                  <c:v>45681</c:v>
                </c:pt>
                <c:pt idx="787">
                  <c:v>45684</c:v>
                </c:pt>
                <c:pt idx="788">
                  <c:v>45685</c:v>
                </c:pt>
                <c:pt idx="789">
                  <c:v>45686</c:v>
                </c:pt>
                <c:pt idx="790">
                  <c:v>45687</c:v>
                </c:pt>
                <c:pt idx="791">
                  <c:v>45688</c:v>
                </c:pt>
                <c:pt idx="792">
                  <c:v>45691</c:v>
                </c:pt>
                <c:pt idx="793">
                  <c:v>45692</c:v>
                </c:pt>
                <c:pt idx="794">
                  <c:v>45693</c:v>
                </c:pt>
                <c:pt idx="795">
                  <c:v>45694</c:v>
                </c:pt>
                <c:pt idx="796">
                  <c:v>45695</c:v>
                </c:pt>
                <c:pt idx="797">
                  <c:v>45698</c:v>
                </c:pt>
                <c:pt idx="798">
                  <c:v>45699</c:v>
                </c:pt>
                <c:pt idx="799">
                  <c:v>45700</c:v>
                </c:pt>
                <c:pt idx="800">
                  <c:v>45701</c:v>
                </c:pt>
                <c:pt idx="801">
                  <c:v>45702</c:v>
                </c:pt>
                <c:pt idx="802">
                  <c:v>45705</c:v>
                </c:pt>
                <c:pt idx="803">
                  <c:v>45706</c:v>
                </c:pt>
                <c:pt idx="804">
                  <c:v>45707</c:v>
                </c:pt>
                <c:pt idx="805">
                  <c:v>45708</c:v>
                </c:pt>
                <c:pt idx="806">
                  <c:v>45709</c:v>
                </c:pt>
                <c:pt idx="807">
                  <c:v>45712</c:v>
                </c:pt>
                <c:pt idx="808">
                  <c:v>45713</c:v>
                </c:pt>
                <c:pt idx="809">
                  <c:v>45714</c:v>
                </c:pt>
                <c:pt idx="810">
                  <c:v>45715</c:v>
                </c:pt>
                <c:pt idx="811">
                  <c:v>45716</c:v>
                </c:pt>
                <c:pt idx="812">
                  <c:v>45719</c:v>
                </c:pt>
                <c:pt idx="813">
                  <c:v>45720</c:v>
                </c:pt>
              </c:numCache>
            </c:numRef>
          </c:cat>
          <c:val>
            <c:numRef>
              <c:f>'Line (Scatter)'!$B$2:$B$815</c:f>
              <c:numCache>
                <c:formatCode>0.00</c:formatCode>
                <c:ptCount val="814"/>
                <c:pt idx="0">
                  <c:v>100</c:v>
                </c:pt>
                <c:pt idx="1">
                  <c:v>100.63740773533523</c:v>
                </c:pt>
                <c:pt idx="2">
                  <c:v>100.57404462273769</c:v>
                </c:pt>
                <c:pt idx="3">
                  <c:v>98.623635699868657</c:v>
                </c:pt>
                <c:pt idx="4">
                  <c:v>98.528591030972393</c:v>
                </c:pt>
                <c:pt idx="5">
                  <c:v>98.12952930858674</c:v>
                </c:pt>
                <c:pt idx="6">
                  <c:v>97.988116269213492</c:v>
                </c:pt>
                <c:pt idx="7">
                  <c:v>98.885690427134506</c:v>
                </c:pt>
                <c:pt idx="8">
                  <c:v>99.164320273258667</c:v>
                </c:pt>
                <c:pt idx="9">
                  <c:v>97.751868372575089</c:v>
                </c:pt>
                <c:pt idx="10">
                  <c:v>97.832016415662011</c:v>
                </c:pt>
                <c:pt idx="11">
                  <c:v>96.033091490459853</c:v>
                </c:pt>
                <c:pt idx="12">
                  <c:v>95.102576906453379</c:v>
                </c:pt>
                <c:pt idx="13">
                  <c:v>94.052889315972109</c:v>
                </c:pt>
                <c:pt idx="14">
                  <c:v>92.27389649572612</c:v>
                </c:pt>
                <c:pt idx="15">
                  <c:v>92.52965687405846</c:v>
                </c:pt>
                <c:pt idx="16">
                  <c:v>91.403388038219276</c:v>
                </c:pt>
                <c:pt idx="17">
                  <c:v>91.266590854730623</c:v>
                </c:pt>
                <c:pt idx="18">
                  <c:v>90.775212014653235</c:v>
                </c:pt>
                <c:pt idx="19">
                  <c:v>92.985367736845859</c:v>
                </c:pt>
                <c:pt idx="20">
                  <c:v>94.741491089300027</c:v>
                </c:pt>
                <c:pt idx="21">
                  <c:v>95.391697334133411</c:v>
                </c:pt>
                <c:pt idx="22">
                  <c:v>96.290530361841135</c:v>
                </c:pt>
                <c:pt idx="23">
                  <c:v>93.941898963110901</c:v>
                </c:pt>
                <c:pt idx="24">
                  <c:v>94.426354019361398</c:v>
                </c:pt>
                <c:pt idx="25">
                  <c:v>94.076807841919518</c:v>
                </c:pt>
                <c:pt idx="26">
                  <c:v>94.867168256339454</c:v>
                </c:pt>
                <c:pt idx="27">
                  <c:v>96.244371802995275</c:v>
                </c:pt>
                <c:pt idx="28">
                  <c:v>94.500837148408152</c:v>
                </c:pt>
                <c:pt idx="29">
                  <c:v>92.708206572139545</c:v>
                </c:pt>
                <c:pt idx="30">
                  <c:v>92.352156234132991</c:v>
                </c:pt>
                <c:pt idx="31">
                  <c:v>93.808248954088995</c:v>
                </c:pt>
                <c:pt idx="32">
                  <c:v>93.890914736749338</c:v>
                </c:pt>
                <c:pt idx="33">
                  <c:v>91.902949531910252</c:v>
                </c:pt>
                <c:pt idx="34">
                  <c:v>91.244350821832157</c:v>
                </c:pt>
                <c:pt idx="35">
                  <c:v>90.318871716972509</c:v>
                </c:pt>
                <c:pt idx="36">
                  <c:v>88.655904728734541</c:v>
                </c:pt>
                <c:pt idx="37">
                  <c:v>89.98191423739766</c:v>
                </c:pt>
                <c:pt idx="38">
                  <c:v>91.99505683797085</c:v>
                </c:pt>
                <c:pt idx="39">
                  <c:v>91.770348581043919</c:v>
                </c:pt>
                <c:pt idx="40">
                  <c:v>90.350343461640136</c:v>
                </c:pt>
                <c:pt idx="41">
                  <c:v>92.034711236252093</c:v>
                </c:pt>
                <c:pt idx="42">
                  <c:v>91.551095426526047</c:v>
                </c:pt>
                <c:pt idx="43">
                  <c:v>90.82472755959698</c:v>
                </c:pt>
                <c:pt idx="44">
                  <c:v>88.14375453717652</c:v>
                </c:pt>
                <c:pt idx="45">
                  <c:v>87.50613699021018</c:v>
                </c:pt>
                <c:pt idx="46">
                  <c:v>89.754898052528432</c:v>
                </c:pt>
                <c:pt idx="47">
                  <c:v>89.369683897796563</c:v>
                </c:pt>
                <c:pt idx="48">
                  <c:v>88.211313882396396</c:v>
                </c:pt>
                <c:pt idx="49">
                  <c:v>87.556701593309512</c:v>
                </c:pt>
                <c:pt idx="50">
                  <c:v>89.431158705713997</c:v>
                </c:pt>
                <c:pt idx="51">
                  <c:v>91.432971478206852</c:v>
                </c:pt>
                <c:pt idx="52">
                  <c:v>92.561967865250566</c:v>
                </c:pt>
                <c:pt idx="53">
                  <c:v>93.641448707350534</c:v>
                </c:pt>
                <c:pt idx="54">
                  <c:v>93.600745250913732</c:v>
                </c:pt>
                <c:pt idx="55">
                  <c:v>94.658825306639685</c:v>
                </c:pt>
                <c:pt idx="56">
                  <c:v>93.497098305141634</c:v>
                </c:pt>
                <c:pt idx="57">
                  <c:v>94.838214251245219</c:v>
                </c:pt>
                <c:pt idx="58">
                  <c:v>95.318682886504504</c:v>
                </c:pt>
                <c:pt idx="59">
                  <c:v>95.999731441112175</c:v>
                </c:pt>
                <c:pt idx="60">
                  <c:v>97.176355068419568</c:v>
                </c:pt>
                <c:pt idx="61">
                  <c:v>96.564754163711811</c:v>
                </c:pt>
                <c:pt idx="62">
                  <c:v>95.053271173140743</c:v>
                </c:pt>
                <c:pt idx="63">
                  <c:v>95.37743014321741</c:v>
                </c:pt>
                <c:pt idx="64">
                  <c:v>96.149117322467887</c:v>
                </c:pt>
                <c:pt idx="65">
                  <c:v>94.942280820279549</c:v>
                </c:pt>
                <c:pt idx="66">
                  <c:v>94.019739078255526</c:v>
                </c:pt>
                <c:pt idx="67">
                  <c:v>94.419640047165657</c:v>
                </c:pt>
                <c:pt idx="68">
                  <c:v>94.169334771242362</c:v>
                </c:pt>
                <c:pt idx="69">
                  <c:v>92.580011665526669</c:v>
                </c:pt>
                <c:pt idx="70">
                  <c:v>92.263615725801358</c:v>
                </c:pt>
                <c:pt idx="71">
                  <c:v>93.294630081113169</c:v>
                </c:pt>
                <c:pt idx="72">
                  <c:v>92.161647273078231</c:v>
                </c:pt>
                <c:pt idx="73">
                  <c:v>92.142764226277635</c:v>
                </c:pt>
                <c:pt idx="74">
                  <c:v>93.622355848918843</c:v>
                </c:pt>
                <c:pt idx="75">
                  <c:v>93.564447838730374</c:v>
                </c:pt>
                <c:pt idx="76">
                  <c:v>92.184097117607806</c:v>
                </c:pt>
                <c:pt idx="77">
                  <c:v>89.626912957546693</c:v>
                </c:pt>
                <c:pt idx="78">
                  <c:v>90.137594467686895</c:v>
                </c:pt>
                <c:pt idx="79">
                  <c:v>87.600552224213089</c:v>
                </c:pt>
                <c:pt idx="80">
                  <c:v>87.784347213072095</c:v>
                </c:pt>
                <c:pt idx="81">
                  <c:v>89.956736841663556</c:v>
                </c:pt>
                <c:pt idx="82">
                  <c:v>86.692697296367328</c:v>
                </c:pt>
                <c:pt idx="83">
                  <c:v>87.184705571338057</c:v>
                </c:pt>
                <c:pt idx="84">
                  <c:v>87.60642694988438</c:v>
                </c:pt>
                <c:pt idx="85">
                  <c:v>90.222568178289535</c:v>
                </c:pt>
                <c:pt idx="86">
                  <c:v>87.006155873256986</c:v>
                </c:pt>
                <c:pt idx="87">
                  <c:v>86.512469105237315</c:v>
                </c:pt>
                <c:pt idx="88">
                  <c:v>83.740857458174048</c:v>
                </c:pt>
                <c:pt idx="89">
                  <c:v>83.946682668300397</c:v>
                </c:pt>
                <c:pt idx="90">
                  <c:v>82.564653454128873</c:v>
                </c:pt>
                <c:pt idx="91">
                  <c:v>82.457649522258919</c:v>
                </c:pt>
                <c:pt idx="92">
                  <c:v>84.425892433772958</c:v>
                </c:pt>
                <c:pt idx="93">
                  <c:v>84.09271156355824</c:v>
                </c:pt>
                <c:pt idx="94">
                  <c:v>85.788828789512777</c:v>
                </c:pt>
                <c:pt idx="95">
                  <c:v>82.323370078343643</c:v>
                </c:pt>
                <c:pt idx="96">
                  <c:v>81.84311125471551</c:v>
                </c:pt>
                <c:pt idx="97">
                  <c:v>81.855070517689228</c:v>
                </c:pt>
                <c:pt idx="98">
                  <c:v>83.373896915349405</c:v>
                </c:pt>
                <c:pt idx="99">
                  <c:v>82.696834781732946</c:v>
                </c:pt>
                <c:pt idx="100">
                  <c:v>83.478383107645953</c:v>
                </c:pt>
                <c:pt idx="101">
                  <c:v>85.138202921417147</c:v>
                </c:pt>
                <c:pt idx="102">
                  <c:v>87.244711697837673</c:v>
                </c:pt>
                <c:pt idx="103">
                  <c:v>86.697313152251894</c:v>
                </c:pt>
                <c:pt idx="104">
                  <c:v>86.048575588836329</c:v>
                </c:pt>
                <c:pt idx="105">
                  <c:v>87.634541708454137</c:v>
                </c:pt>
                <c:pt idx="106">
                  <c:v>86.201947891183295</c:v>
                </c:pt>
                <c:pt idx="107">
                  <c:v>86.472395083693868</c:v>
                </c:pt>
                <c:pt idx="108">
                  <c:v>87.295905735830374</c:v>
                </c:pt>
                <c:pt idx="109">
                  <c:v>86.353641700481305</c:v>
                </c:pt>
                <c:pt idx="110">
                  <c:v>84.298536773684589</c:v>
                </c:pt>
                <c:pt idx="111">
                  <c:v>81.844579936133329</c:v>
                </c:pt>
                <c:pt idx="112">
                  <c:v>78.67159863874214</c:v>
                </c:pt>
                <c:pt idx="113">
                  <c:v>78.374715180710751</c:v>
                </c:pt>
                <c:pt idx="114">
                  <c:v>79.518398381932684</c:v>
                </c:pt>
                <c:pt idx="115">
                  <c:v>76.933099463301843</c:v>
                </c:pt>
                <c:pt idx="116">
                  <c:v>77.102417449613739</c:v>
                </c:pt>
                <c:pt idx="117">
                  <c:v>78.989673071516393</c:v>
                </c:pt>
                <c:pt idx="118">
                  <c:v>78.886865372268772</c:v>
                </c:pt>
                <c:pt idx="119">
                  <c:v>79.63883025819419</c:v>
                </c:pt>
                <c:pt idx="120">
                  <c:v>82.072854990789253</c:v>
                </c:pt>
                <c:pt idx="121">
                  <c:v>81.828844063799522</c:v>
                </c:pt>
                <c:pt idx="122">
                  <c:v>80.180563889739787</c:v>
                </c:pt>
                <c:pt idx="123">
                  <c:v>80.123495126075809</c:v>
                </c:pt>
                <c:pt idx="124">
                  <c:v>79.421675219987492</c:v>
                </c:pt>
                <c:pt idx="125">
                  <c:v>80.259872686302231</c:v>
                </c:pt>
                <c:pt idx="126">
                  <c:v>80.387018534759477</c:v>
                </c:pt>
                <c:pt idx="127">
                  <c:v>80.674250657759458</c:v>
                </c:pt>
                <c:pt idx="128">
                  <c:v>81.881506783210028</c:v>
                </c:pt>
                <c:pt idx="129">
                  <c:v>81.813527814727934</c:v>
                </c:pt>
                <c:pt idx="130">
                  <c:v>80.870424532854386</c:v>
                </c:pt>
                <c:pt idx="131">
                  <c:v>80.122865691182454</c:v>
                </c:pt>
                <c:pt idx="132">
                  <c:v>79.765766295020342</c:v>
                </c:pt>
                <c:pt idx="133">
                  <c:v>79.526581035546286</c:v>
                </c:pt>
                <c:pt idx="134">
                  <c:v>81.053590086820051</c:v>
                </c:pt>
                <c:pt idx="135">
                  <c:v>80.375688706679142</c:v>
                </c:pt>
                <c:pt idx="136">
                  <c:v>82.596335010427637</c:v>
                </c:pt>
                <c:pt idx="137">
                  <c:v>83.083307806251554</c:v>
                </c:pt>
                <c:pt idx="138">
                  <c:v>83.902622225765697</c:v>
                </c:pt>
                <c:pt idx="139">
                  <c:v>83.119605218434884</c:v>
                </c:pt>
                <c:pt idx="140">
                  <c:v>83.22891707824715</c:v>
                </c:pt>
                <c:pt idx="141">
                  <c:v>82.268189619359731</c:v>
                </c:pt>
                <c:pt idx="142">
                  <c:v>84.420017708101668</c:v>
                </c:pt>
                <c:pt idx="143">
                  <c:v>85.444318091217696</c:v>
                </c:pt>
                <c:pt idx="144">
                  <c:v>86.658288188864034</c:v>
                </c:pt>
                <c:pt idx="145">
                  <c:v>86.413647826980934</c:v>
                </c:pt>
                <c:pt idx="146">
                  <c:v>85.83792471119429</c:v>
                </c:pt>
                <c:pt idx="147">
                  <c:v>87.180299527084586</c:v>
                </c:pt>
                <c:pt idx="148">
                  <c:v>87.112530370233586</c:v>
                </c:pt>
                <c:pt idx="149">
                  <c:v>86.970907519229229</c:v>
                </c:pt>
                <c:pt idx="150">
                  <c:v>86.86327415246592</c:v>
                </c:pt>
                <c:pt idx="151">
                  <c:v>86.494215493330088</c:v>
                </c:pt>
                <c:pt idx="152">
                  <c:v>88.335732179649099</c:v>
                </c:pt>
                <c:pt idx="153">
                  <c:v>88.273418125207186</c:v>
                </c:pt>
                <c:pt idx="154">
                  <c:v>89.802525292792126</c:v>
                </c:pt>
                <c:pt idx="155">
                  <c:v>90.158995254060898</c:v>
                </c:pt>
                <c:pt idx="156">
                  <c:v>90.32810342874167</c:v>
                </c:pt>
                <c:pt idx="157">
                  <c:v>89.674330386179278</c:v>
                </c:pt>
                <c:pt idx="158">
                  <c:v>89.87784766836333</c:v>
                </c:pt>
                <c:pt idx="159">
                  <c:v>88.718428594807563</c:v>
                </c:pt>
                <c:pt idx="160">
                  <c:v>86.819843144824574</c:v>
                </c:pt>
                <c:pt idx="161">
                  <c:v>86.625557574409683</c:v>
                </c:pt>
                <c:pt idx="162">
                  <c:v>86.878170778275262</c:v>
                </c:pt>
                <c:pt idx="163">
                  <c:v>88.102421645846348</c:v>
                </c:pt>
                <c:pt idx="164">
                  <c:v>85.13442631205703</c:v>
                </c:pt>
                <c:pt idx="165">
                  <c:v>84.566885849883974</c:v>
                </c:pt>
                <c:pt idx="166">
                  <c:v>83.634273149566312</c:v>
                </c:pt>
                <c:pt idx="167">
                  <c:v>82.980500107003934</c:v>
                </c:pt>
                <c:pt idx="168">
                  <c:v>83.229126889878259</c:v>
                </c:pt>
                <c:pt idx="169">
                  <c:v>82.335539152948485</c:v>
                </c:pt>
                <c:pt idx="170">
                  <c:v>81.998371861742527</c:v>
                </c:pt>
                <c:pt idx="171">
                  <c:v>83.502301633593362</c:v>
                </c:pt>
                <c:pt idx="172">
                  <c:v>84.054316035063721</c:v>
                </c:pt>
                <c:pt idx="173">
                  <c:v>85.337943594241082</c:v>
                </c:pt>
                <c:pt idx="174">
                  <c:v>86.241182666202278</c:v>
                </c:pt>
                <c:pt idx="175">
                  <c:v>82.512410357980599</c:v>
                </c:pt>
                <c:pt idx="176">
                  <c:v>82.791879450629224</c:v>
                </c:pt>
                <c:pt idx="177">
                  <c:v>81.854860706058091</c:v>
                </c:pt>
                <c:pt idx="178">
                  <c:v>81.266968515666633</c:v>
                </c:pt>
                <c:pt idx="179">
                  <c:v>81.824228207914928</c:v>
                </c:pt>
                <c:pt idx="180">
                  <c:v>80.901896277522027</c:v>
                </c:pt>
                <c:pt idx="181">
                  <c:v>79.517139512145988</c:v>
                </c:pt>
                <c:pt idx="182">
                  <c:v>78.84700116235642</c:v>
                </c:pt>
                <c:pt idx="183">
                  <c:v>77.488261039238964</c:v>
                </c:pt>
                <c:pt idx="184">
                  <c:v>76.686990420000924</c:v>
                </c:pt>
                <c:pt idx="185">
                  <c:v>76.524386405884798</c:v>
                </c:pt>
                <c:pt idx="186">
                  <c:v>78.029784859153452</c:v>
                </c:pt>
                <c:pt idx="187">
                  <c:v>76.381294873462608</c:v>
                </c:pt>
                <c:pt idx="188">
                  <c:v>75.23047807678266</c:v>
                </c:pt>
                <c:pt idx="189">
                  <c:v>77.177739825184943</c:v>
                </c:pt>
                <c:pt idx="190">
                  <c:v>79.538120675257744</c:v>
                </c:pt>
                <c:pt idx="191">
                  <c:v>79.377614777452806</c:v>
                </c:pt>
                <c:pt idx="192">
                  <c:v>78.564384895241048</c:v>
                </c:pt>
                <c:pt idx="193">
                  <c:v>76.364300131342077</c:v>
                </c:pt>
                <c:pt idx="194">
                  <c:v>75.792143813284426</c:v>
                </c:pt>
                <c:pt idx="195">
                  <c:v>75.298037422002523</c:v>
                </c:pt>
                <c:pt idx="196">
                  <c:v>75.050249885652661</c:v>
                </c:pt>
                <c:pt idx="197">
                  <c:v>76.998980315472764</c:v>
                </c:pt>
                <c:pt idx="198">
                  <c:v>75.176976110847676</c:v>
                </c:pt>
                <c:pt idx="199">
                  <c:v>77.16766886689129</c:v>
                </c:pt>
                <c:pt idx="200">
                  <c:v>78.049507152478498</c:v>
                </c:pt>
                <c:pt idx="201">
                  <c:v>77.528754684044657</c:v>
                </c:pt>
                <c:pt idx="202">
                  <c:v>76.912328111821211</c:v>
                </c:pt>
                <c:pt idx="203">
                  <c:v>78.737059867650814</c:v>
                </c:pt>
                <c:pt idx="204">
                  <c:v>79.672609930804114</c:v>
                </c:pt>
                <c:pt idx="205">
                  <c:v>80.968616376217426</c:v>
                </c:pt>
                <c:pt idx="206">
                  <c:v>80.370443415901192</c:v>
                </c:pt>
                <c:pt idx="207">
                  <c:v>79.881582315397239</c:v>
                </c:pt>
                <c:pt idx="208">
                  <c:v>81.848776168755691</c:v>
                </c:pt>
                <c:pt idx="209">
                  <c:v>81.238643945465753</c:v>
                </c:pt>
                <c:pt idx="210">
                  <c:v>80.905463075251021</c:v>
                </c:pt>
                <c:pt idx="211">
                  <c:v>78.882669139646424</c:v>
                </c:pt>
                <c:pt idx="212">
                  <c:v>78.047618847798432</c:v>
                </c:pt>
                <c:pt idx="213">
                  <c:v>79.110524571040116</c:v>
                </c:pt>
                <c:pt idx="214">
                  <c:v>79.871091733841354</c:v>
                </c:pt>
                <c:pt idx="215">
                  <c:v>80.318200319752918</c:v>
                </c:pt>
                <c:pt idx="216">
                  <c:v>78.649358605843673</c:v>
                </c:pt>
                <c:pt idx="217">
                  <c:v>83.009244300467032</c:v>
                </c:pt>
                <c:pt idx="218">
                  <c:v>83.776315623832915</c:v>
                </c:pt>
                <c:pt idx="219">
                  <c:v>83.027707724005381</c:v>
                </c:pt>
                <c:pt idx="220">
                  <c:v>83.75113822809881</c:v>
                </c:pt>
                <c:pt idx="221">
                  <c:v>83.060018715197486</c:v>
                </c:pt>
                <c:pt idx="222">
                  <c:v>82.803419090340697</c:v>
                </c:pt>
                <c:pt idx="223">
                  <c:v>83.197445333579509</c:v>
                </c:pt>
                <c:pt idx="224">
                  <c:v>82.874335421658429</c:v>
                </c:pt>
                <c:pt idx="225">
                  <c:v>83.999765010973135</c:v>
                </c:pt>
                <c:pt idx="226">
                  <c:v>84.496598953459582</c:v>
                </c:pt>
                <c:pt idx="227">
                  <c:v>#N/A</c:v>
                </c:pt>
                <c:pt idx="228">
                  <c:v>84.472680427512174</c:v>
                </c:pt>
                <c:pt idx="229">
                  <c:v>83.168071705223042</c:v>
                </c:pt>
                <c:pt idx="230">
                  <c:v>83.03568056598786</c:v>
                </c:pt>
                <c:pt idx="231">
                  <c:v>85.605453423916003</c:v>
                </c:pt>
                <c:pt idx="232">
                  <c:v>85.531180106500386</c:v>
                </c:pt>
                <c:pt idx="233">
                  <c:v>85.429001842146107</c:v>
                </c:pt>
                <c:pt idx="234">
                  <c:v>83.900314297823414</c:v>
                </c:pt>
                <c:pt idx="235">
                  <c:v>82.692218925848366</c:v>
                </c:pt>
                <c:pt idx="236">
                  <c:v>82.538217188608058</c:v>
                </c:pt>
                <c:pt idx="237">
                  <c:v>83.15904980508499</c:v>
                </c:pt>
                <c:pt idx="238">
                  <c:v>82.54786852363948</c:v>
                </c:pt>
                <c:pt idx="239">
                  <c:v>83.726590267258047</c:v>
                </c:pt>
                <c:pt idx="240">
                  <c:v>84.336932302179108</c:v>
                </c:pt>
                <c:pt idx="241">
                  <c:v>83.826460603670029</c:v>
                </c:pt>
                <c:pt idx="242">
                  <c:v>81.737366192632251</c:v>
                </c:pt>
                <c:pt idx="243">
                  <c:v>80.826993525213069</c:v>
                </c:pt>
                <c:pt idx="244">
                  <c:v>80.098947165235046</c:v>
                </c:pt>
                <c:pt idx="245">
                  <c:v>80.182032571157606</c:v>
                </c:pt>
                <c:pt idx="246">
                  <c:v>81.374182259167711</c:v>
                </c:pt>
                <c:pt idx="247">
                  <c:v>80.198188066753659</c:v>
                </c:pt>
                <c:pt idx="248">
                  <c:v>80.6687955553504</c:v>
                </c:pt>
                <c:pt idx="249">
                  <c:v>80.342118845700327</c:v>
                </c:pt>
                <c:pt idx="250">
                  <c:v>79.376355907666081</c:v>
                </c:pt>
                <c:pt idx="251">
                  <c:v>80.762371542828845</c:v>
                </c:pt>
                <c:pt idx="252">
                  <c:v>80.557175767595851</c:v>
                </c:pt>
                <c:pt idx="253">
                  <c:v>80.234905102199235</c:v>
                </c:pt>
                <c:pt idx="254">
                  <c:v>80.839792034711223</c:v>
                </c:pt>
                <c:pt idx="255">
                  <c:v>79.898367245886632</c:v>
                </c:pt>
                <c:pt idx="256">
                  <c:v>81.723308813347373</c:v>
                </c:pt>
                <c:pt idx="257">
                  <c:v>81.660575135643228</c:v>
                </c:pt>
                <c:pt idx="258">
                  <c:v>82.230423525758567</c:v>
                </c:pt>
                <c:pt idx="259">
                  <c:v>83.287034900066715</c:v>
                </c:pt>
                <c:pt idx="260">
                  <c:v>83.571539471862152</c:v>
                </c:pt>
                <c:pt idx="261">
                  <c:v>83.905559588601349</c:v>
                </c:pt>
                <c:pt idx="262">
                  <c:v>83.735192544133866</c:v>
                </c:pt>
                <c:pt idx="263">
                  <c:v>82.432052503262568</c:v>
                </c:pt>
                <c:pt idx="264">
                  <c:v>81.802407798278693</c:v>
                </c:pt>
                <c:pt idx="265">
                  <c:v>83.349978389401997</c:v>
                </c:pt>
                <c:pt idx="266">
                  <c:v>84.340289288276978</c:v>
                </c:pt>
                <c:pt idx="267">
                  <c:v>84.280283161777348</c:v>
                </c:pt>
                <c:pt idx="268">
                  <c:v>84.264966912705759</c:v>
                </c:pt>
                <c:pt idx="269">
                  <c:v>85.192544133876595</c:v>
                </c:pt>
                <c:pt idx="270">
                  <c:v>85.405083316198713</c:v>
                </c:pt>
                <c:pt idx="271">
                  <c:v>84.297487715529002</c:v>
                </c:pt>
                <c:pt idx="272">
                  <c:v>85.531809541393727</c:v>
                </c:pt>
                <c:pt idx="273">
                  <c:v>86.425816901585748</c:v>
                </c:pt>
                <c:pt idx="274">
                  <c:v>87.696226328002709</c:v>
                </c:pt>
                <c:pt idx="275">
                  <c:v>86.78816158852581</c:v>
                </c:pt>
                <c:pt idx="276">
                  <c:v>86.255240045487156</c:v>
                </c:pt>
                <c:pt idx="277">
                  <c:v>87.365563197361411</c:v>
                </c:pt>
                <c:pt idx="278">
                  <c:v>86.397492331384868</c:v>
                </c:pt>
                <c:pt idx="279">
                  <c:v>85.634617240641347</c:v>
                </c:pt>
                <c:pt idx="280">
                  <c:v>85.822608462122702</c:v>
                </c:pt>
                <c:pt idx="281">
                  <c:v>86.805156330646341</c:v>
                </c:pt>
                <c:pt idx="282">
                  <c:v>86.7808181814367</c:v>
                </c:pt>
                <c:pt idx="283">
                  <c:v>87.021472122328575</c:v>
                </c:pt>
                <c:pt idx="284">
                  <c:v>85.8215594039671</c:v>
                </c:pt>
                <c:pt idx="285">
                  <c:v>85.584052637542001</c:v>
                </c:pt>
                <c:pt idx="286">
                  <c:v>83.868842553155773</c:v>
                </c:pt>
                <c:pt idx="287">
                  <c:v>83.736871037182809</c:v>
                </c:pt>
                <c:pt idx="288">
                  <c:v>84.183140376569909</c:v>
                </c:pt>
                <c:pt idx="289">
                  <c:v>83.296056800204767</c:v>
                </c:pt>
                <c:pt idx="290">
                  <c:v>83.552026990168216</c:v>
                </c:pt>
                <c:pt idx="291">
                  <c:v>83.298364728147064</c:v>
                </c:pt>
                <c:pt idx="292">
                  <c:v>82.904758108170469</c:v>
                </c:pt>
                <c:pt idx="293">
                  <c:v>83.533353754998757</c:v>
                </c:pt>
                <c:pt idx="294">
                  <c:v>84.882232731453684</c:v>
                </c:pt>
                <c:pt idx="295">
                  <c:v>84.940560364904385</c:v>
                </c:pt>
                <c:pt idx="296">
                  <c:v>83.638679193819769</c:v>
                </c:pt>
                <c:pt idx="297">
                  <c:v>83.757012953770101</c:v>
                </c:pt>
                <c:pt idx="298">
                  <c:v>82.210911044064645</c:v>
                </c:pt>
                <c:pt idx="299">
                  <c:v>81.020649660734591</c:v>
                </c:pt>
                <c:pt idx="300">
                  <c:v>80.898329479793034</c:v>
                </c:pt>
                <c:pt idx="301">
                  <c:v>82.231262772283046</c:v>
                </c:pt>
                <c:pt idx="302">
                  <c:v>81.657218149545329</c:v>
                </c:pt>
                <c:pt idx="303">
                  <c:v>83.091280648234005</c:v>
                </c:pt>
                <c:pt idx="304">
                  <c:v>82.175662690036873</c:v>
                </c:pt>
                <c:pt idx="305">
                  <c:v>82.9085347175306</c:v>
                </c:pt>
                <c:pt idx="306">
                  <c:v>83.984868385163793</c:v>
                </c:pt>
                <c:pt idx="307">
                  <c:v>82.602209736098914</c:v>
                </c:pt>
                <c:pt idx="308">
                  <c:v>82.848738402662079</c:v>
                </c:pt>
                <c:pt idx="309">
                  <c:v>83.315988905160935</c:v>
                </c:pt>
                <c:pt idx="310">
                  <c:v>83.453205711911849</c:v>
                </c:pt>
                <c:pt idx="311">
                  <c:v>83.32186363083224</c:v>
                </c:pt>
                <c:pt idx="312">
                  <c:v>84.50813859317104</c:v>
                </c:pt>
                <c:pt idx="313">
                  <c:v>84.991124968003717</c:v>
                </c:pt>
                <c:pt idx="314">
                  <c:v>86.218103386779347</c:v>
                </c:pt>
                <c:pt idx="315">
                  <c:v>86.537017066078064</c:v>
                </c:pt>
                <c:pt idx="316">
                  <c:v>86.035357456075928</c:v>
                </c:pt>
                <c:pt idx="317">
                  <c:v>85.820929969073774</c:v>
                </c:pt>
                <c:pt idx="318">
                  <c:v>86.12809419702991</c:v>
                </c:pt>
                <c:pt idx="319">
                  <c:v>86.213907154156985</c:v>
                </c:pt>
                <c:pt idx="320">
                  <c:v>86.210340356427977</c:v>
                </c:pt>
                <c:pt idx="321">
                  <c:v>85.85387039515922</c:v>
                </c:pt>
                <c:pt idx="322">
                  <c:v>86.992518117234354</c:v>
                </c:pt>
                <c:pt idx="323">
                  <c:v>86.812499737735465</c:v>
                </c:pt>
                <c:pt idx="324">
                  <c:v>87.099522049104309</c:v>
                </c:pt>
                <c:pt idx="325">
                  <c:v>87.174005178151049</c:v>
                </c:pt>
                <c:pt idx="326">
                  <c:v>87.166661771061953</c:v>
                </c:pt>
                <c:pt idx="327">
                  <c:v>86.647797607308149</c:v>
                </c:pt>
                <c:pt idx="328">
                  <c:v>86.72605734571502</c:v>
                </c:pt>
                <c:pt idx="329">
                  <c:v>86.799911039868405</c:v>
                </c:pt>
                <c:pt idx="330">
                  <c:v>85.427533160728302</c:v>
                </c:pt>
                <c:pt idx="331">
                  <c:v>85.099387769660382</c:v>
                </c:pt>
                <c:pt idx="332">
                  <c:v>86.764452874209539</c:v>
                </c:pt>
                <c:pt idx="333">
                  <c:v>87.48053997121383</c:v>
                </c:pt>
                <c:pt idx="334">
                  <c:v>87.446760298603905</c:v>
                </c:pt>
                <c:pt idx="335">
                  <c:v>86.433579931937103</c:v>
                </c:pt>
                <c:pt idx="336">
                  <c:v>85.828692999425115</c:v>
                </c:pt>
                <c:pt idx="337">
                  <c:v>85.209119252734894</c:v>
                </c:pt>
                <c:pt idx="338">
                  <c:v>86.783335921010107</c:v>
                </c:pt>
                <c:pt idx="339">
                  <c:v>86.822570696029103</c:v>
                </c:pt>
                <c:pt idx="340">
                  <c:v>86.424977655061284</c:v>
                </c:pt>
                <c:pt idx="341">
                  <c:v>86.812499737735465</c:v>
                </c:pt>
                <c:pt idx="342" formatCode="General">
                  <c:v>86.665211972690912</c:v>
                </c:pt>
                <c:pt idx="343" formatCode="General">
                  <c:v>86.527995165940013</c:v>
                </c:pt>
                <c:pt idx="344">
                  <c:v>86.783965355903462</c:v>
                </c:pt>
                <c:pt idx="345">
                  <c:v>86.230482273015269</c:v>
                </c:pt>
                <c:pt idx="346">
                  <c:v>87.255831714286913</c:v>
                </c:pt>
                <c:pt idx="347">
                  <c:v>88.079971801316788</c:v>
                </c:pt>
                <c:pt idx="348">
                  <c:v>87.95261614122839</c:v>
                </c:pt>
                <c:pt idx="349">
                  <c:v>87.96625389725105</c:v>
                </c:pt>
                <c:pt idx="350">
                  <c:v>86.979090172842817</c:v>
                </c:pt>
                <c:pt idx="351">
                  <c:v>86.342521684032064</c:v>
                </c:pt>
                <c:pt idx="352">
                  <c:v>87.09868280257983</c:v>
                </c:pt>
                <c:pt idx="353" formatCode="General">
                  <c:v>88.235232408343776</c:v>
                </c:pt>
                <c:pt idx="354" formatCode="General">
                  <c:v>#N/A</c:v>
                </c:pt>
                <c:pt idx="355" formatCode="General">
                  <c:v>88.23670108976161</c:v>
                </c:pt>
                <c:pt idx="356" formatCode="General">
                  <c:v>#N/A</c:v>
                </c:pt>
                <c:pt idx="357" formatCode="General">
                  <c:v>88.23670108976161</c:v>
                </c:pt>
                <c:pt idx="358" formatCode="General">
                  <c:v>87.697695009420542</c:v>
                </c:pt>
                <c:pt idx="359" formatCode="General">
                  <c:v>88.561909117993864</c:v>
                </c:pt>
                <c:pt idx="360" formatCode="General">
                  <c:v>89.849103474900232</c:v>
                </c:pt>
                <c:pt idx="361" formatCode="General">
                  <c:v>89.669085095401343</c:v>
                </c:pt>
                <c:pt idx="362" formatCode="General">
                  <c:v>89.880155596305642</c:v>
                </c:pt>
                <c:pt idx="363" formatCode="General">
                  <c:v>89.537533202690639</c:v>
                </c:pt>
                <c:pt idx="364">
                  <c:v>90.091645720472158</c:v>
                </c:pt>
                <c:pt idx="365">
                  <c:v>90.195082854613119</c:v>
                </c:pt>
                <c:pt idx="366">
                  <c:v>91.035798060501278</c:v>
                </c:pt>
                <c:pt idx="367">
                  <c:v>91.666911446902972</c:v>
                </c:pt>
                <c:pt idx="368">
                  <c:v>91.742024010843053</c:v>
                </c:pt>
                <c:pt idx="369" formatCode="General">
                  <c:v>92.859270946544186</c:v>
                </c:pt>
                <c:pt idx="370" formatCode="General">
                  <c:v>92.518327045978126</c:v>
                </c:pt>
                <c:pt idx="371" formatCode="General">
                  <c:v>92.518327045978126</c:v>
                </c:pt>
                <c:pt idx="372" formatCode="General">
                  <c:v>92.080240360204598</c:v>
                </c:pt>
                <c:pt idx="373" formatCode="General">
                  <c:v>91.597253985371921</c:v>
                </c:pt>
                <c:pt idx="374" formatCode="General">
                  <c:v>91.937148827782423</c:v>
                </c:pt>
                <c:pt idx="375" formatCode="General">
                  <c:v>91.233020993751808</c:v>
                </c:pt>
                <c:pt idx="376" formatCode="General">
                  <c:v>90.823678501441393</c:v>
                </c:pt>
                <c:pt idx="377" formatCode="General">
                  <c:v>91.864134380153502</c:v>
                </c:pt>
                <c:pt idx="378" formatCode="General">
                  <c:v>91.831613577330259</c:v>
                </c:pt>
                <c:pt idx="379" formatCode="General">
                  <c:v>92.242424751058479</c:v>
                </c:pt>
                <c:pt idx="380">
                  <c:v>93.374148689306736</c:v>
                </c:pt>
                <c:pt idx="381">
                  <c:v>93.483460549119002</c:v>
                </c:pt>
                <c:pt idx="382">
                  <c:v>93.483460549119002</c:v>
                </c:pt>
                <c:pt idx="383">
                  <c:v>93.299455748628873</c:v>
                </c:pt>
                <c:pt idx="384" formatCode="General">
                  <c:v>92.560289372201638</c:v>
                </c:pt>
                <c:pt idx="385" formatCode="General">
                  <c:v>92.295087470468999</c:v>
                </c:pt>
                <c:pt idx="386" formatCode="General">
                  <c:v>92.517068176191401</c:v>
                </c:pt>
                <c:pt idx="387" formatCode="General">
                  <c:v>93.140838155503985</c:v>
                </c:pt>
                <c:pt idx="388" formatCode="General">
                  <c:v>93.831118421880817</c:v>
                </c:pt>
                <c:pt idx="389" formatCode="General">
                  <c:v>94.625884880554239</c:v>
                </c:pt>
                <c:pt idx="390" formatCode="General">
                  <c:v>94.528951906977909</c:v>
                </c:pt>
                <c:pt idx="391" formatCode="General">
                  <c:v>94.893394710229146</c:v>
                </c:pt>
                <c:pt idx="392" formatCode="General">
                  <c:v>95.568778350796634</c:v>
                </c:pt>
                <c:pt idx="393" formatCode="General">
                  <c:v>95.794116042616935</c:v>
                </c:pt>
                <c:pt idx="394" formatCode="General">
                  <c:v>95.146847160619188</c:v>
                </c:pt>
                <c:pt idx="395" formatCode="General">
                  <c:v>95.177689470393474</c:v>
                </c:pt>
                <c:pt idx="396" formatCode="General">
                  <c:v>95.561644755338662</c:v>
                </c:pt>
                <c:pt idx="397" formatCode="General">
                  <c:v>95.830623266431388</c:v>
                </c:pt>
                <c:pt idx="398" formatCode="General">
                  <c:v>95.815726640622046</c:v>
                </c:pt>
                <c:pt idx="399" formatCode="General">
                  <c:v>95.200139314923049</c:v>
                </c:pt>
                <c:pt idx="400">
                  <c:v>96.140515045592053</c:v>
                </c:pt>
                <c:pt idx="401">
                  <c:v>96.281718273334192</c:v>
                </c:pt>
                <c:pt idx="402">
                  <c:v>96.025118648477388</c:v>
                </c:pt>
                <c:pt idx="403">
                  <c:v>94.69617177697863</c:v>
                </c:pt>
                <c:pt idx="404">
                  <c:v>94.454888401193401</c:v>
                </c:pt>
                <c:pt idx="405">
                  <c:v>93.954277849346852</c:v>
                </c:pt>
                <c:pt idx="406">
                  <c:v>94.802126650692998</c:v>
                </c:pt>
                <c:pt idx="407">
                  <c:v>94.402225681782895</c:v>
                </c:pt>
                <c:pt idx="408">
                  <c:v>93.737752246033494</c:v>
                </c:pt>
                <c:pt idx="409">
                  <c:v>93.761251148718671</c:v>
                </c:pt>
                <c:pt idx="410">
                  <c:v>93.660961189044485</c:v>
                </c:pt>
                <c:pt idx="411">
                  <c:v>94.199547646123307</c:v>
                </c:pt>
                <c:pt idx="412">
                  <c:v>93.111464527147518</c:v>
                </c:pt>
                <c:pt idx="413">
                  <c:v>92.407966128010273</c:v>
                </c:pt>
                <c:pt idx="414">
                  <c:v>91.695236017103838</c:v>
                </c:pt>
                <c:pt idx="415">
                  <c:v>91.681598261081206</c:v>
                </c:pt>
                <c:pt idx="416">
                  <c:v>92.312292024220653</c:v>
                </c:pt>
                <c:pt idx="417">
                  <c:v>92.055902210994972</c:v>
                </c:pt>
                <c:pt idx="418">
                  <c:v>93.072649375390768</c:v>
                </c:pt>
                <c:pt idx="419">
                  <c:v>91.820073937618801</c:v>
                </c:pt>
                <c:pt idx="420">
                  <c:v>92.436920133104493</c:v>
                </c:pt>
                <c:pt idx="421">
                  <c:v>93.016000234989022</c:v>
                </c:pt>
                <c:pt idx="422">
                  <c:v>94.365508646337318</c:v>
                </c:pt>
                <c:pt idx="423">
                  <c:v>94.727223898384025</c:v>
                </c:pt>
                <c:pt idx="424" formatCode="General">
                  <c:v>94.575949712348233</c:v>
                </c:pt>
                <c:pt idx="425" formatCode="General">
                  <c:v>94.746106945184621</c:v>
                </c:pt>
                <c:pt idx="426" formatCode="General">
                  <c:v>94.746106945184621</c:v>
                </c:pt>
                <c:pt idx="427" formatCode="General">
                  <c:v>94.34872371584791</c:v>
                </c:pt>
                <c:pt idx="428" formatCode="General">
                  <c:v>93.690964252294279</c:v>
                </c:pt>
                <c:pt idx="429" formatCode="General">
                  <c:v>93.39009437327168</c:v>
                </c:pt>
                <c:pt idx="430">
                  <c:v>93.52332475903134</c:v>
                </c:pt>
                <c:pt idx="431">
                  <c:v>94.152130217490736</c:v>
                </c:pt>
                <c:pt idx="432">
                  <c:v>93.615851688354184</c:v>
                </c:pt>
                <c:pt idx="433" formatCode="General">
                  <c:v>93.732087331993313</c:v>
                </c:pt>
                <c:pt idx="434" formatCode="General">
                  <c:v>94.522237934782154</c:v>
                </c:pt>
                <c:pt idx="435" formatCode="General">
                  <c:v>93.372889819520026</c:v>
                </c:pt>
                <c:pt idx="436" formatCode="General">
                  <c:v>93.440239353108765</c:v>
                </c:pt>
                <c:pt idx="437" formatCode="General">
                  <c:v>93.23923981049812</c:v>
                </c:pt>
                <c:pt idx="438">
                  <c:v>92.363276250582217</c:v>
                </c:pt>
                <c:pt idx="439">
                  <c:v>90.848436273913279</c:v>
                </c:pt>
                <c:pt idx="440">
                  <c:v>90.639883512582415</c:v>
                </c:pt>
                <c:pt idx="441">
                  <c:v>91.004536127464746</c:v>
                </c:pt>
                <c:pt idx="442">
                  <c:v>89.663629992992284</c:v>
                </c:pt>
                <c:pt idx="443">
                  <c:v>89.684191532841822</c:v>
                </c:pt>
                <c:pt idx="444">
                  <c:v>90.212707031626991</c:v>
                </c:pt>
                <c:pt idx="445" formatCode="General">
                  <c:v>89.968276481375014</c:v>
                </c:pt>
                <c:pt idx="446" formatCode="General">
                  <c:v>89.975410076833015</c:v>
                </c:pt>
                <c:pt idx="447" formatCode="General">
                  <c:v>88.738780323025978</c:v>
                </c:pt>
                <c:pt idx="448" formatCode="General">
                  <c:v>89.45843421775929</c:v>
                </c:pt>
                <c:pt idx="449" formatCode="General">
                  <c:v>89.341778950857915</c:v>
                </c:pt>
                <c:pt idx="450" formatCode="General">
                  <c:v>90.397341267010461</c:v>
                </c:pt>
                <c:pt idx="451" formatCode="General">
                  <c:v>90.967189657125829</c:v>
                </c:pt>
                <c:pt idx="452" formatCode="General">
                  <c:v>91.440944320189317</c:v>
                </c:pt>
                <c:pt idx="453" formatCode="General">
                  <c:v>91.833501882010324</c:v>
                </c:pt>
                <c:pt idx="454">
                  <c:v>91.259876882534854</c:v>
                </c:pt>
                <c:pt idx="455">
                  <c:v>90.801858091805173</c:v>
                </c:pt>
                <c:pt idx="456">
                  <c:v>91.763844420479288</c:v>
                </c:pt>
                <c:pt idx="457">
                  <c:v>91.754822520341222</c:v>
                </c:pt>
                <c:pt idx="458">
                  <c:v>90.525326361992214</c:v>
                </c:pt>
                <c:pt idx="459">
                  <c:v>89.757415792101853</c:v>
                </c:pt>
                <c:pt idx="460">
                  <c:v>88.627160535271429</c:v>
                </c:pt>
                <c:pt idx="461">
                  <c:v>88.478404088809057</c:v>
                </c:pt>
                <c:pt idx="462" formatCode="General">
                  <c:v>89.121266926553346</c:v>
                </c:pt>
                <c:pt idx="463" formatCode="General">
                  <c:v>87.843304281416152</c:v>
                </c:pt>
                <c:pt idx="464" formatCode="General">
                  <c:v>86.803897460859631</c:v>
                </c:pt>
                <c:pt idx="465" formatCode="General">
                  <c:v>86.387211561460106</c:v>
                </c:pt>
                <c:pt idx="466" formatCode="General">
                  <c:v>87.424730077336548</c:v>
                </c:pt>
                <c:pt idx="467" formatCode="General">
                  <c:v>87.9908018580918</c:v>
                </c:pt>
                <c:pt idx="468" formatCode="General">
                  <c:v>88.91523190479586</c:v>
                </c:pt>
                <c:pt idx="469">
                  <c:v>90.592046460687584</c:v>
                </c:pt>
                <c:pt idx="470">
                  <c:v>91.443042436500505</c:v>
                </c:pt>
                <c:pt idx="471">
                  <c:v>91.603338522674321</c:v>
                </c:pt>
                <c:pt idx="472">
                  <c:v>91.863504945260146</c:v>
                </c:pt>
                <c:pt idx="473">
                  <c:v>91.955822062951881</c:v>
                </c:pt>
                <c:pt idx="474">
                  <c:v>91.212459453902284</c:v>
                </c:pt>
                <c:pt idx="475">
                  <c:v>92.636870617559538</c:v>
                </c:pt>
                <c:pt idx="476">
                  <c:v>92.559450125677174</c:v>
                </c:pt>
                <c:pt idx="477">
                  <c:v>94.325015001531625</c:v>
                </c:pt>
                <c:pt idx="478">
                  <c:v>94.475659752674048</c:v>
                </c:pt>
                <c:pt idx="479">
                  <c:v>94.588118786953075</c:v>
                </c:pt>
                <c:pt idx="480">
                  <c:v>94.772333399074313</c:v>
                </c:pt>
                <c:pt idx="481">
                  <c:v>95.409321511147297</c:v>
                </c:pt>
                <c:pt idx="482">
                  <c:v>95.216504622150225</c:v>
                </c:pt>
                <c:pt idx="483">
                  <c:v>95.603187458299928</c:v>
                </c:pt>
                <c:pt idx="484">
                  <c:v>95.603187458299928</c:v>
                </c:pt>
                <c:pt idx="485">
                  <c:v>95.66025622196392</c:v>
                </c:pt>
                <c:pt idx="486">
                  <c:v>95.473314058638152</c:v>
                </c:pt>
                <c:pt idx="487">
                  <c:v>95.566890046116598</c:v>
                </c:pt>
                <c:pt idx="488">
                  <c:v>95.476461233104914</c:v>
                </c:pt>
                <c:pt idx="489">
                  <c:v>95.837756861889389</c:v>
                </c:pt>
                <c:pt idx="490">
                  <c:v>96.400681468177865</c:v>
                </c:pt>
                <c:pt idx="491">
                  <c:v>95.879299564850669</c:v>
                </c:pt>
                <c:pt idx="492">
                  <c:v>95.824748540760112</c:v>
                </c:pt>
                <c:pt idx="493">
                  <c:v>95.450444590846345</c:v>
                </c:pt>
                <c:pt idx="494">
                  <c:v>96.211011753647568</c:v>
                </c:pt>
                <c:pt idx="495">
                  <c:v>96.605037996886395</c:v>
                </c:pt>
                <c:pt idx="496">
                  <c:v>96.984167614315851</c:v>
                </c:pt>
                <c:pt idx="497">
                  <c:v>97.430227142071828</c:v>
                </c:pt>
                <c:pt idx="498">
                  <c:v>98.760223071726202</c:v>
                </c:pt>
                <c:pt idx="499">
                  <c:v>99.021648364098709</c:v>
                </c:pt>
                <c:pt idx="500">
                  <c:v>99.014095145378462</c:v>
                </c:pt>
                <c:pt idx="501">
                  <c:v>99.462462601076751</c:v>
                </c:pt>
                <c:pt idx="502">
                  <c:v>100.04594874721475</c:v>
                </c:pt>
                <c:pt idx="503">
                  <c:v>98.576847706129428</c:v>
                </c:pt>
                <c:pt idx="504">
                  <c:v>99.592336000738541</c:v>
                </c:pt>
                <c:pt idx="505">
                  <c:v>99.757667566059183</c:v>
                </c:pt>
                <c:pt idx="506">
                  <c:v>100.17980856786777</c:v>
                </c:pt>
                <c:pt idx="507">
                  <c:v>100.32310991192107</c:v>
                </c:pt>
                <c:pt idx="508">
                  <c:v>100.3602465706289</c:v>
                </c:pt>
                <c:pt idx="509">
                  <c:v>100.07658124535791</c:v>
                </c:pt>
                <c:pt idx="510">
                  <c:v>99.510089841340431</c:v>
                </c:pt>
                <c:pt idx="511">
                  <c:v>98.712386019831399</c:v>
                </c:pt>
                <c:pt idx="512">
                  <c:v>98.373959858838731</c:v>
                </c:pt>
                <c:pt idx="513">
                  <c:v>98.553558615075374</c:v>
                </c:pt>
                <c:pt idx="514">
                  <c:v>99.94460972938495</c:v>
                </c:pt>
                <c:pt idx="515">
                  <c:v>99.79690234107818</c:v>
                </c:pt>
                <c:pt idx="516">
                  <c:v>100.36234468694005</c:v>
                </c:pt>
                <c:pt idx="517">
                  <c:v>100.29499515335132</c:v>
                </c:pt>
                <c:pt idx="518">
                  <c:v>100.37031752892251</c:v>
                </c:pt>
                <c:pt idx="519">
                  <c:v>100.37031752892251</c:v>
                </c:pt>
                <c:pt idx="520">
                  <c:v>99.995803767377637</c:v>
                </c:pt>
                <c:pt idx="521">
                  <c:v>99.432249726195806</c:v>
                </c:pt>
                <c:pt idx="522">
                  <c:v>100.30968196752954</c:v>
                </c:pt>
                <c:pt idx="523">
                  <c:v>101.54484303991876</c:v>
                </c:pt>
                <c:pt idx="524">
                  <c:v>101.76766299216564</c:v>
                </c:pt>
                <c:pt idx="525">
                  <c:v>102.06496607345925</c:v>
                </c:pt>
                <c:pt idx="526">
                  <c:v>102.14784166775068</c:v>
                </c:pt>
                <c:pt idx="527">
                  <c:v>102.68516925504281</c:v>
                </c:pt>
                <c:pt idx="528">
                  <c:v>102.61823934471633</c:v>
                </c:pt>
                <c:pt idx="529">
                  <c:v>103.39370313332689</c:v>
                </c:pt>
                <c:pt idx="530">
                  <c:v>103.33159889051609</c:v>
                </c:pt>
                <c:pt idx="531">
                  <c:v>101.66737303249143</c:v>
                </c:pt>
                <c:pt idx="532">
                  <c:v>102.93757264727725</c:v>
                </c:pt>
                <c:pt idx="533">
                  <c:v>104.03740521759563</c:v>
                </c:pt>
                <c:pt idx="534">
                  <c:v>103.70590284042987</c:v>
                </c:pt>
                <c:pt idx="535">
                  <c:v>103.94550772316613</c:v>
                </c:pt>
                <c:pt idx="536">
                  <c:v>104.80090974323252</c:v>
                </c:pt>
                <c:pt idx="537">
                  <c:v>104.86385323256779</c:v>
                </c:pt>
                <c:pt idx="538">
                  <c:v>105.46412430919518</c:v>
                </c:pt>
                <c:pt idx="539">
                  <c:v>105.36404416115211</c:v>
                </c:pt>
                <c:pt idx="540">
                  <c:v>103.92326769026768</c:v>
                </c:pt>
                <c:pt idx="541">
                  <c:v>104.91882387992059</c:v>
                </c:pt>
                <c:pt idx="542">
                  <c:v>105.52958553810387</c:v>
                </c:pt>
                <c:pt idx="543">
                  <c:v>105.02603762342169</c:v>
                </c:pt>
                <c:pt idx="544">
                  <c:v>105.02603762342169</c:v>
                </c:pt>
                <c:pt idx="545">
                  <c:v>104.39198687418437</c:v>
                </c:pt>
                <c:pt idx="546">
                  <c:v>104.52395839015732</c:v>
                </c:pt>
                <c:pt idx="547">
                  <c:v>106.73117674951429</c:v>
                </c:pt>
                <c:pt idx="548">
                  <c:v>106.76894284311544</c:v>
                </c:pt>
                <c:pt idx="549">
                  <c:v>106.36463582995187</c:v>
                </c:pt>
                <c:pt idx="550">
                  <c:v>106.54612289086857</c:v>
                </c:pt>
                <c:pt idx="551">
                  <c:v>106.36946149746758</c:v>
                </c:pt>
                <c:pt idx="552">
                  <c:v>106.92567213156028</c:v>
                </c:pt>
                <c:pt idx="553">
                  <c:v>107.78191339815113</c:v>
                </c:pt>
                <c:pt idx="554">
                  <c:v>107.65329886827605</c:v>
                </c:pt>
                <c:pt idx="555">
                  <c:v>106.55598403753108</c:v>
                </c:pt>
                <c:pt idx="556">
                  <c:v>107.10380220637911</c:v>
                </c:pt>
                <c:pt idx="557">
                  <c:v>108.20741138605759</c:v>
                </c:pt>
                <c:pt idx="558">
                  <c:v>107.50097562408467</c:v>
                </c:pt>
                <c:pt idx="559">
                  <c:v>107.38033393619206</c:v>
                </c:pt>
                <c:pt idx="560">
                  <c:v>108.5831840173892</c:v>
                </c:pt>
                <c:pt idx="561">
                  <c:v>108.37421163279608</c:v>
                </c:pt>
                <c:pt idx="562">
                  <c:v>108.06306098384869</c:v>
                </c:pt>
                <c:pt idx="563">
                  <c:v>107.36249994754709</c:v>
                </c:pt>
                <c:pt idx="564">
                  <c:v>108.04082095095022</c:v>
                </c:pt>
                <c:pt idx="565">
                  <c:v>108.65116298587128</c:v>
                </c:pt>
                <c:pt idx="566">
                  <c:v>109.61860441695445</c:v>
                </c:pt>
                <c:pt idx="567">
                  <c:v>109.97339588517427</c:v>
                </c:pt>
                <c:pt idx="568">
                  <c:v>109.81939414793398</c:v>
                </c:pt>
                <c:pt idx="569">
                  <c:v>109.48369553814584</c:v>
                </c:pt>
                <c:pt idx="570">
                  <c:v>109.17716074508306</c:v>
                </c:pt>
                <c:pt idx="571">
                  <c:v>110.11942478043211</c:v>
                </c:pt>
                <c:pt idx="572">
                  <c:v>110.24237439626702</c:v>
                </c:pt>
                <c:pt idx="573">
                  <c:v>110.24237439626702</c:v>
                </c:pt>
                <c:pt idx="574">
                  <c:v>110.02039369054464</c:v>
                </c:pt>
                <c:pt idx="575">
                  <c:v>109.22394873882229</c:v>
                </c:pt>
                <c:pt idx="576">
                  <c:v>109.34312174529705</c:v>
                </c:pt>
                <c:pt idx="577">
                  <c:v>107.99445258047325</c:v>
                </c:pt>
                <c:pt idx="578">
                  <c:v>109.193106429048</c:v>
                </c:pt>
                <c:pt idx="579">
                  <c:v>109.15219316098008</c:v>
                </c:pt>
                <c:pt idx="580">
                  <c:v>109.30997150758049</c:v>
                </c:pt>
                <c:pt idx="581">
                  <c:v>108.27622960106416</c:v>
                </c:pt>
                <c:pt idx="582">
                  <c:v>109.08232588781792</c:v>
                </c:pt>
                <c:pt idx="583">
                  <c:v>107.48649862153758</c:v>
                </c:pt>
                <c:pt idx="584">
                  <c:v>106.20287106236019</c:v>
                </c:pt>
                <c:pt idx="585">
                  <c:v>105.98445715436679</c:v>
                </c:pt>
                <c:pt idx="586">
                  <c:v>105.37180719150345</c:v>
                </c:pt>
                <c:pt idx="587">
                  <c:v>105.13912609259405</c:v>
                </c:pt>
                <c:pt idx="588">
                  <c:v>104.21826284361899</c:v>
                </c:pt>
                <c:pt idx="589">
                  <c:v>105.12821588777597</c:v>
                </c:pt>
                <c:pt idx="590">
                  <c:v>106.38603661632587</c:v>
                </c:pt>
                <c:pt idx="591">
                  <c:v>106.40869627248655</c:v>
                </c:pt>
                <c:pt idx="592">
                  <c:v>105.92172347666265</c:v>
                </c:pt>
                <c:pt idx="593">
                  <c:v>107.00309262344267</c:v>
                </c:pt>
                <c:pt idx="594">
                  <c:v>107.34319727748426</c:v>
                </c:pt>
                <c:pt idx="595">
                  <c:v>105.65463327024996</c:v>
                </c:pt>
                <c:pt idx="596">
                  <c:v>105.29165914841656</c:v>
                </c:pt>
                <c:pt idx="597" formatCode="General">
                  <c:v>106.25280623056619</c:v>
                </c:pt>
                <c:pt idx="598" formatCode="General">
                  <c:v>107.58699839284289</c:v>
                </c:pt>
                <c:pt idx="599" formatCode="General">
                  <c:v>108.6979509796105</c:v>
                </c:pt>
                <c:pt idx="600" formatCode="General">
                  <c:v>108.84397987486834</c:v>
                </c:pt>
                <c:pt idx="601" formatCode="General">
                  <c:v>108.843350439975</c:v>
                </c:pt>
                <c:pt idx="602" formatCode="General">
                  <c:v>109.39746295775652</c:v>
                </c:pt>
                <c:pt idx="603" formatCode="General">
                  <c:v>109.57790096051765</c:v>
                </c:pt>
                <c:pt idx="604" formatCode="General">
                  <c:v>109.55146469499684</c:v>
                </c:pt>
                <c:pt idx="605" formatCode="General">
                  <c:v>110.08144887519984</c:v>
                </c:pt>
                <c:pt idx="606">
                  <c:v>111.3711609716796</c:v>
                </c:pt>
                <c:pt idx="607">
                  <c:v>111.13931911929468</c:v>
                </c:pt>
                <c:pt idx="608">
                  <c:v>111.26877289569425</c:v>
                </c:pt>
                <c:pt idx="609">
                  <c:v>111.37074134841738</c:v>
                </c:pt>
                <c:pt idx="610">
                  <c:v>111.64937119454153</c:v>
                </c:pt>
                <c:pt idx="611">
                  <c:v>111.34724244573222</c:v>
                </c:pt>
                <c:pt idx="612">
                  <c:v>110.52541028664464</c:v>
                </c:pt>
                <c:pt idx="613">
                  <c:v>111.29919558220629</c:v>
                </c:pt>
                <c:pt idx="614">
                  <c:v>111.29919558220629</c:v>
                </c:pt>
                <c:pt idx="615">
                  <c:v>111.32689071751381</c:v>
                </c:pt>
                <c:pt idx="616">
                  <c:v>110.50673705147518</c:v>
                </c:pt>
                <c:pt idx="617">
                  <c:v>109.84645984834813</c:v>
                </c:pt>
                <c:pt idx="618">
                  <c:v>110.72829813393534</c:v>
                </c:pt>
                <c:pt idx="619">
                  <c:v>110.85187718466361</c:v>
                </c:pt>
                <c:pt idx="620">
                  <c:v>111.01846761977097</c:v>
                </c:pt>
                <c:pt idx="621">
                  <c:v>112.3337767352471</c:v>
                </c:pt>
                <c:pt idx="622">
                  <c:v>112.13</c:v>
                </c:pt>
                <c:pt idx="623">
                  <c:v>112.18606934694031</c:v>
                </c:pt>
                <c:pt idx="624">
                  <c:v>112.47560939788256</c:v>
                </c:pt>
                <c:pt idx="625">
                  <c:v>112.78046569789642</c:v>
                </c:pt>
                <c:pt idx="626">
                  <c:v>113.73951466373488</c:v>
                </c:pt>
                <c:pt idx="627">
                  <c:v>114.00618524688532</c:v>
                </c:pt>
                <c:pt idx="628">
                  <c:v>113.96128555782619</c:v>
                </c:pt>
                <c:pt idx="629">
                  <c:v>114.83473137816867</c:v>
                </c:pt>
                <c:pt idx="630">
                  <c:v>115.12427142911092</c:v>
                </c:pt>
                <c:pt idx="631">
                  <c:v>115.12427142911092</c:v>
                </c:pt>
                <c:pt idx="632">
                  <c:v>114.83347250838196</c:v>
                </c:pt>
                <c:pt idx="633">
                  <c:v>114.65408356377644</c:v>
                </c:pt>
                <c:pt idx="634">
                  <c:v>114.30264908165448</c:v>
                </c:pt>
                <c:pt idx="635">
                  <c:v>114.75227540713946</c:v>
                </c:pt>
                <c:pt idx="636">
                  <c:v>114.93271340990057</c:v>
                </c:pt>
                <c:pt idx="637">
                  <c:v>115.03698979056603</c:v>
                </c:pt>
                <c:pt idx="638">
                  <c:v>114.56722154849375</c:v>
                </c:pt>
                <c:pt idx="639">
                  <c:v>114.87375634155654</c:v>
                </c:pt>
                <c:pt idx="640">
                  <c:v>115.58543739430738</c:v>
                </c:pt>
                <c:pt idx="641">
                  <c:v>116.17311977306774</c:v>
                </c:pt>
                <c:pt idx="642">
                  <c:v>116.17311977306774</c:v>
                </c:pt>
                <c:pt idx="643">
                  <c:v>116.80612146414948</c:v>
                </c:pt>
                <c:pt idx="644">
                  <c:v>116.92487484736205</c:v>
                </c:pt>
                <c:pt idx="645">
                  <c:v>117.01152705101359</c:v>
                </c:pt>
                <c:pt idx="646">
                  <c:v>118.20598466696599</c:v>
                </c:pt>
                <c:pt idx="647">
                  <c:v>117.17014464413849</c:v>
                </c:pt>
                <c:pt idx="648">
                  <c:v>117.81657427961176</c:v>
                </c:pt>
                <c:pt idx="649">
                  <c:v>118.14954533819537</c:v>
                </c:pt>
                <c:pt idx="650">
                  <c:v>118.90444758695642</c:v>
                </c:pt>
                <c:pt idx="651">
                  <c:v>117.24840438254536</c:v>
                </c:pt>
                <c:pt idx="652">
                  <c:v>116.33194717782374</c:v>
                </c:pt>
                <c:pt idx="653">
                  <c:v>115.50130293022924</c:v>
                </c:pt>
                <c:pt idx="654">
                  <c:v>116.7477938306988</c:v>
                </c:pt>
                <c:pt idx="655">
                  <c:v>116.56588714651986</c:v>
                </c:pt>
                <c:pt idx="656">
                  <c:v>113.86749975871662</c:v>
                </c:pt>
                <c:pt idx="657">
                  <c:v>113.28191549626744</c:v>
                </c:pt>
                <c:pt idx="658">
                  <c:v>114.53826754339953</c:v>
                </c:pt>
                <c:pt idx="659">
                  <c:v>114.63142390761574</c:v>
                </c:pt>
                <c:pt idx="660">
                  <c:v>114.06283438728708</c:v>
                </c:pt>
                <c:pt idx="661">
                  <c:v>115.86427705206266</c:v>
                </c:pt>
                <c:pt idx="662">
                  <c:v>114.27768149755148</c:v>
                </c:pt>
                <c:pt idx="663">
                  <c:v>112.17704744680226</c:v>
                </c:pt>
                <c:pt idx="664">
                  <c:v>108.81523568140523</c:v>
                </c:pt>
                <c:pt idx="665">
                  <c:v>109.94192414050663</c:v>
                </c:pt>
                <c:pt idx="666">
                  <c:v>109.09155759958709</c:v>
                </c:pt>
                <c:pt idx="667">
                  <c:v>111.60531075200686</c:v>
                </c:pt>
                <c:pt idx="668">
                  <c:v>112.12669265533404</c:v>
                </c:pt>
                <c:pt idx="669">
                  <c:v>112.13151832284976</c:v>
                </c:pt>
                <c:pt idx="670">
                  <c:v>114.02066224943246</c:v>
                </c:pt>
                <c:pt idx="671">
                  <c:v>114.4566508188948</c:v>
                </c:pt>
                <c:pt idx="672">
                  <c:v>116.30320298436064</c:v>
                </c:pt>
                <c:pt idx="673">
                  <c:v>116.53462521348332</c:v>
                </c:pt>
                <c:pt idx="674">
                  <c:v>117.66760802151828</c:v>
                </c:pt>
                <c:pt idx="675">
                  <c:v>117.4340876760844</c:v>
                </c:pt>
                <c:pt idx="676">
                  <c:v>117.93197067672642</c:v>
                </c:pt>
                <c:pt idx="677">
                  <c:v>116.87850647688505</c:v>
                </c:pt>
                <c:pt idx="678">
                  <c:v>118.22067148114421</c:v>
                </c:pt>
                <c:pt idx="679">
                  <c:v>117.84783621264828</c:v>
                </c:pt>
                <c:pt idx="680">
                  <c:v>118.03582743412963</c:v>
                </c:pt>
                <c:pt idx="681">
                  <c:v>117.33044073031233</c:v>
                </c:pt>
                <c:pt idx="682">
                  <c:v>117.32582487442772</c:v>
                </c:pt>
                <c:pt idx="683">
                  <c:v>118.51000172045536</c:v>
                </c:pt>
                <c:pt idx="684">
                  <c:v>118.51000172045536</c:v>
                </c:pt>
                <c:pt idx="685">
                  <c:v>116.00338216349361</c:v>
                </c:pt>
                <c:pt idx="686">
                  <c:v>115.81748905832343</c:v>
                </c:pt>
                <c:pt idx="687">
                  <c:v>115.46794288088154</c:v>
                </c:pt>
                <c:pt idx="688">
                  <c:v>113.47494219689563</c:v>
                </c:pt>
                <c:pt idx="689">
                  <c:v>114.78899244258504</c:v>
                </c:pt>
                <c:pt idx="690">
                  <c:v>115.30240150392976</c:v>
                </c:pt>
                <c:pt idx="691">
                  <c:v>116.53210747390992</c:v>
                </c:pt>
                <c:pt idx="692">
                  <c:v>117.40555329425241</c:v>
                </c:pt>
                <c:pt idx="693">
                  <c:v>118.04044329001422</c:v>
                </c:pt>
                <c:pt idx="694">
                  <c:v>118.18878011321434</c:v>
                </c:pt>
                <c:pt idx="695">
                  <c:v>118.22004204625087</c:v>
                </c:pt>
                <c:pt idx="696">
                  <c:v>117.87762946426699</c:v>
                </c:pt>
                <c:pt idx="697">
                  <c:v>119.87881280186647</c:v>
                </c:pt>
                <c:pt idx="698">
                  <c:v>119.64613170295708</c:v>
                </c:pt>
                <c:pt idx="699">
                  <c:v>119.98224993600743</c:v>
                </c:pt>
                <c:pt idx="700">
                  <c:v>120.28353943829231</c:v>
                </c:pt>
                <c:pt idx="701">
                  <c:v>120.05967042788983</c:v>
                </c:pt>
                <c:pt idx="702">
                  <c:v>120.54454510740256</c:v>
                </c:pt>
                <c:pt idx="703">
                  <c:v>120.39348073299792</c:v>
                </c:pt>
                <c:pt idx="704">
                  <c:v>120.90353280824475</c:v>
                </c:pt>
                <c:pt idx="705">
                  <c:v>119.77621491424999</c:v>
                </c:pt>
                <c:pt idx="706">
                  <c:v>119.79279003310828</c:v>
                </c:pt>
                <c:pt idx="707">
                  <c:v>119.5913708672354</c:v>
                </c:pt>
                <c:pt idx="708">
                  <c:v>120.66413773713958</c:v>
                </c:pt>
                <c:pt idx="709">
                  <c:v>119.50744621478835</c:v>
                </c:pt>
                <c:pt idx="710">
                  <c:v>120.66539660692629</c:v>
                </c:pt>
                <c:pt idx="711">
                  <c:v>121.52373598982832</c:v>
                </c:pt>
                <c:pt idx="712">
                  <c:v>121.27217184411833</c:v>
                </c:pt>
                <c:pt idx="713">
                  <c:v>122.00609292976765</c:v>
                </c:pt>
                <c:pt idx="714">
                  <c:v>122.94646866043666</c:v>
                </c:pt>
                <c:pt idx="715">
                  <c:v>122.01091859728335</c:v>
                </c:pt>
                <c:pt idx="716">
                  <c:v>122.58181604555429</c:v>
                </c:pt>
                <c:pt idx="717">
                  <c:v>122.56083488244253</c:v>
                </c:pt>
                <c:pt idx="718">
                  <c:v>123.04759786663533</c:v>
                </c:pt>
                <c:pt idx="719">
                  <c:v>122.82330923297063</c:v>
                </c:pt>
                <c:pt idx="720">
                  <c:v>122.76498159951994</c:v>
                </c:pt>
                <c:pt idx="721">
                  <c:v>121.63661464736958</c:v>
                </c:pt>
                <c:pt idx="722">
                  <c:v>121.89762031647986</c:v>
                </c:pt>
                <c:pt idx="723">
                  <c:v>121.86111309266539</c:v>
                </c:pt>
                <c:pt idx="724">
                  <c:v>122.18422300458649</c:v>
                </c:pt>
                <c:pt idx="725">
                  <c:v>122.381445937837</c:v>
                </c:pt>
                <c:pt idx="726">
                  <c:v>121.97755854793566</c:v>
                </c:pt>
                <c:pt idx="727">
                  <c:v>119.70697707598117</c:v>
                </c:pt>
                <c:pt idx="728">
                  <c:v>120.19688723464073</c:v>
                </c:pt>
                <c:pt idx="729">
                  <c:v>119.8588806969103</c:v>
                </c:pt>
                <c:pt idx="730">
                  <c:v>121.3290307961512</c:v>
                </c:pt>
                <c:pt idx="731">
                  <c:v>124.39815533613921</c:v>
                </c:pt>
                <c:pt idx="732">
                  <c:v>125.32258538284329</c:v>
                </c:pt>
                <c:pt idx="733">
                  <c:v>125.79340268307114</c:v>
                </c:pt>
                <c:pt idx="734">
                  <c:v>125.91530324075046</c:v>
                </c:pt>
                <c:pt idx="735">
                  <c:v>125.55107024913032</c:v>
                </c:pt>
                <c:pt idx="736">
                  <c:v>125.58023406585568</c:v>
                </c:pt>
                <c:pt idx="737">
                  <c:v>124.82050614957889</c:v>
                </c:pt>
                <c:pt idx="738">
                  <c:v>123.17243578715029</c:v>
                </c:pt>
                <c:pt idx="739">
                  <c:v>123.65500253872072</c:v>
                </c:pt>
                <c:pt idx="740">
                  <c:v>124.1451225090114</c:v>
                </c:pt>
                <c:pt idx="741">
                  <c:v>124.14785006021592</c:v>
                </c:pt>
                <c:pt idx="742">
                  <c:v>124.8108548145475</c:v>
                </c:pt>
                <c:pt idx="743">
                  <c:v>125.24369620954307</c:v>
                </c:pt>
                <c:pt idx="744">
                  <c:v>125.62198658044805</c:v>
                </c:pt>
                <c:pt idx="745">
                  <c:v>126.3408012286569</c:v>
                </c:pt>
                <c:pt idx="746">
                  <c:v>125.86054240502875</c:v>
                </c:pt>
                <c:pt idx="747">
                  <c:v>125.86054240502875</c:v>
                </c:pt>
                <c:pt idx="748">
                  <c:v>126.56634873210831</c:v>
                </c:pt>
                <c:pt idx="749">
                  <c:v>126.87624051126897</c:v>
                </c:pt>
                <c:pt idx="750">
                  <c:v>126.93351908656408</c:v>
                </c:pt>
                <c:pt idx="751">
                  <c:v>127.70163946808555</c:v>
                </c:pt>
                <c:pt idx="752">
                  <c:v>127.46287383187374</c:v>
                </c:pt>
                <c:pt idx="753">
                  <c:v>127.780948264648</c:v>
                </c:pt>
                <c:pt idx="754">
                  <c:v>126.995833141006</c:v>
                </c:pt>
                <c:pt idx="755">
                  <c:v>126.61943107478105</c:v>
                </c:pt>
                <c:pt idx="756">
                  <c:v>127.65338279292848</c:v>
                </c:pt>
                <c:pt idx="757">
                  <c:v>126.96226328002717</c:v>
                </c:pt>
                <c:pt idx="758">
                  <c:v>126.9589062939293</c:v>
                </c:pt>
                <c:pt idx="759">
                  <c:v>127.44126323386863</c:v>
                </c:pt>
                <c:pt idx="760">
                  <c:v>126.95701798924925</c:v>
                </c:pt>
                <c:pt idx="761">
                  <c:v>123.20138979224451</c:v>
                </c:pt>
                <c:pt idx="762">
                  <c:v>123.09648397668573</c:v>
                </c:pt>
                <c:pt idx="763">
                  <c:v>124.43927841583826</c:v>
                </c:pt>
                <c:pt idx="764">
                  <c:v>125.34146842964387</c:v>
                </c:pt>
                <c:pt idx="765">
                  <c:v>126.72622519501991</c:v>
                </c:pt>
                <c:pt idx="766">
                  <c:v>126.6842628687964</c:v>
                </c:pt>
                <c:pt idx="767">
                  <c:v>125.27852494030857</c:v>
                </c:pt>
                <c:pt idx="768">
                  <c:v>123.93573050115604</c:v>
                </c:pt>
                <c:pt idx="769">
                  <c:v>123.4112014233621</c:v>
                </c:pt>
                <c:pt idx="770">
                  <c:v>123.13844630290924</c:v>
                </c:pt>
                <c:pt idx="771">
                  <c:v>124.67007121006759</c:v>
                </c:pt>
                <c:pt idx="772">
                  <c:v>125.37084205800031</c:v>
                </c:pt>
                <c:pt idx="773">
                  <c:v>123.97769282737958</c:v>
                </c:pt>
                <c:pt idx="774">
                  <c:v>124.1665232953854</c:v>
                </c:pt>
                <c:pt idx="775">
                  <c:v>124.1665232953854</c:v>
                </c:pt>
                <c:pt idx="776">
                  <c:v>122.25723745221539</c:v>
                </c:pt>
                <c:pt idx="777">
                  <c:v>122.44606792022121</c:v>
                </c:pt>
                <c:pt idx="778">
                  <c:v>122.59083794569234</c:v>
                </c:pt>
                <c:pt idx="779">
                  <c:v>124.83582239865048</c:v>
                </c:pt>
                <c:pt idx="780">
                  <c:v>124.5651653945088</c:v>
                </c:pt>
                <c:pt idx="781">
                  <c:v>125.81690158575628</c:v>
                </c:pt>
                <c:pt idx="782">
                  <c:v>125.81690158575628</c:v>
                </c:pt>
                <c:pt idx="783">
                  <c:v>126.91505566302573</c:v>
                </c:pt>
                <c:pt idx="784">
                  <c:v>127.69975116340548</c:v>
                </c:pt>
                <c:pt idx="785">
                  <c:v>128.38373708084879</c:v>
                </c:pt>
                <c:pt idx="786">
                  <c:v>128.00607614483715</c:v>
                </c:pt>
                <c:pt idx="787">
                  <c:v>126.13875262789067</c:v>
                </c:pt>
                <c:pt idx="788">
                  <c:v>127.31369776214913</c:v>
                </c:pt>
                <c:pt idx="789">
                  <c:v>126.70524403190815</c:v>
                </c:pt>
                <c:pt idx="790">
                  <c:v>127.3766412514844</c:v>
                </c:pt>
                <c:pt idx="791">
                  <c:v>126.74720635813166</c:v>
                </c:pt>
                <c:pt idx="792">
                  <c:v>125.78207285499079</c:v>
                </c:pt>
                <c:pt idx="793">
                  <c:v>126.6842628687964</c:v>
                </c:pt>
                <c:pt idx="794">
                  <c:v>127.16682962036683</c:v>
                </c:pt>
                <c:pt idx="795">
                  <c:v>127.64939637193726</c:v>
                </c:pt>
                <c:pt idx="796">
                  <c:v>126.43248891145529</c:v>
                </c:pt>
                <c:pt idx="797">
                  <c:v>127.27173543592562</c:v>
                </c:pt>
                <c:pt idx="798">
                  <c:v>127.32418834370503</c:v>
                </c:pt>
                <c:pt idx="799">
                  <c:v>126.97799915236101</c:v>
                </c:pt>
                <c:pt idx="800">
                  <c:v>128.29981242840179</c:v>
                </c:pt>
                <c:pt idx="801">
                  <c:v>128.29141996315707</c:v>
                </c:pt>
                <c:pt idx="802">
                  <c:v>128.29141996315707</c:v>
                </c:pt>
                <c:pt idx="803">
                  <c:v>128.6057177865712</c:v>
                </c:pt>
                <c:pt idx="804">
                  <c:v>128.91141333310952</c:v>
                </c:pt>
                <c:pt idx="805">
                  <c:v>128.35268495944342</c:v>
                </c:pt>
                <c:pt idx="806">
                  <c:v>126.16246134220697</c:v>
                </c:pt>
                <c:pt idx="807">
                  <c:v>125.53554418842762</c:v>
                </c:pt>
                <c:pt idx="808">
                  <c:v>124.9480716212984</c:v>
                </c:pt>
                <c:pt idx="809">
                  <c:v>124.9638074936322</c:v>
                </c:pt>
                <c:pt idx="810">
                  <c:v>122.98318569588224</c:v>
                </c:pt>
                <c:pt idx="811">
                  <c:v>124.93233574896456</c:v>
                </c:pt>
                <c:pt idx="812">
                  <c:v>122.7335098548523</c:v>
                </c:pt>
                <c:pt idx="813">
                  <c:v>121.22916045973923</c:v>
                </c:pt>
              </c:numCache>
            </c:numRef>
          </c:val>
          <c:smooth val="0"/>
          <c:extLst>
            <c:ext xmlns:c16="http://schemas.microsoft.com/office/drawing/2014/chart" uri="{C3380CC4-5D6E-409C-BE32-E72D297353CC}">
              <c16:uniqueId val="{00000001-A850-49B8-9CD6-B3822B1C7956}"/>
            </c:ext>
          </c:extLst>
        </c:ser>
        <c:ser>
          <c:idx val="1"/>
          <c:order val="1"/>
          <c:tx>
            <c:strRef>
              <c:f>'Line (Scatter)'!$C$1</c:f>
              <c:strCache>
                <c:ptCount val="1"/>
                <c:pt idx="0">
                  <c:v>Eurostoxx 50</c:v>
                </c:pt>
              </c:strCache>
            </c:strRef>
          </c:tx>
          <c:spPr>
            <a:ln w="19050">
              <a:solidFill>
                <a:schemeClr val="tx1"/>
              </a:solidFill>
            </a:ln>
          </c:spPr>
          <c:marker>
            <c:symbol val="none"/>
          </c:marker>
          <c:dLbls>
            <c:dLbl>
              <c:idx val="374"/>
              <c:layout>
                <c:manualLayout>
                  <c:x val="0.49363172901732655"/>
                  <c:y val="-0.31151826207787542"/>
                </c:manualLayout>
              </c:layout>
              <c:tx>
                <c:rich>
                  <a:bodyPr/>
                  <a:lstStyle/>
                  <a:p>
                    <a:r>
                      <a:rPr lang="en-US" dirty="0"/>
                      <a:t>127.1</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D67-42B6-B8A5-6474974C301B}"/>
                </c:ext>
              </c:extLst>
            </c:dLbl>
            <c:numFmt formatCode="#,##0.0" sourceLinked="0"/>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(Scatter)'!$A$2:$A$815</c:f>
              <c:numCache>
                <c:formatCode>m/d/yyyy</c:formatCode>
                <c:ptCount val="814"/>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pt idx="656">
                  <c:v>45497</c:v>
                </c:pt>
                <c:pt idx="657">
                  <c:v>45498</c:v>
                </c:pt>
                <c:pt idx="658">
                  <c:v>45499</c:v>
                </c:pt>
                <c:pt idx="659">
                  <c:v>45502</c:v>
                </c:pt>
                <c:pt idx="660">
                  <c:v>45503</c:v>
                </c:pt>
                <c:pt idx="661">
                  <c:v>45504</c:v>
                </c:pt>
                <c:pt idx="662">
                  <c:v>45505</c:v>
                </c:pt>
                <c:pt idx="663">
                  <c:v>45506</c:v>
                </c:pt>
                <c:pt idx="664">
                  <c:v>45509</c:v>
                </c:pt>
                <c:pt idx="665">
                  <c:v>45510</c:v>
                </c:pt>
                <c:pt idx="666">
                  <c:v>45511</c:v>
                </c:pt>
                <c:pt idx="667">
                  <c:v>45512</c:v>
                </c:pt>
                <c:pt idx="668">
                  <c:v>45513</c:v>
                </c:pt>
                <c:pt idx="669">
                  <c:v>45516</c:v>
                </c:pt>
                <c:pt idx="670">
                  <c:v>45517</c:v>
                </c:pt>
                <c:pt idx="671">
                  <c:v>45518</c:v>
                </c:pt>
                <c:pt idx="672">
                  <c:v>45519</c:v>
                </c:pt>
                <c:pt idx="673">
                  <c:v>45520</c:v>
                </c:pt>
                <c:pt idx="674">
                  <c:v>45523</c:v>
                </c:pt>
                <c:pt idx="675">
                  <c:v>45524</c:v>
                </c:pt>
                <c:pt idx="676">
                  <c:v>45525</c:v>
                </c:pt>
                <c:pt idx="677">
                  <c:v>45526</c:v>
                </c:pt>
                <c:pt idx="678">
                  <c:v>45527</c:v>
                </c:pt>
                <c:pt idx="679">
                  <c:v>45530</c:v>
                </c:pt>
                <c:pt idx="680">
                  <c:v>45531</c:v>
                </c:pt>
                <c:pt idx="681">
                  <c:v>45532</c:v>
                </c:pt>
                <c:pt idx="682">
                  <c:v>45533</c:v>
                </c:pt>
                <c:pt idx="683">
                  <c:v>45534</c:v>
                </c:pt>
                <c:pt idx="684">
                  <c:v>45537</c:v>
                </c:pt>
                <c:pt idx="685">
                  <c:v>45538</c:v>
                </c:pt>
                <c:pt idx="686">
                  <c:v>45539</c:v>
                </c:pt>
                <c:pt idx="687">
                  <c:v>45540</c:v>
                </c:pt>
                <c:pt idx="688">
                  <c:v>45541</c:v>
                </c:pt>
                <c:pt idx="689">
                  <c:v>45544</c:v>
                </c:pt>
                <c:pt idx="690">
                  <c:v>45545</c:v>
                </c:pt>
                <c:pt idx="691">
                  <c:v>45546</c:v>
                </c:pt>
                <c:pt idx="692">
                  <c:v>45547</c:v>
                </c:pt>
                <c:pt idx="693">
                  <c:v>45548</c:v>
                </c:pt>
                <c:pt idx="694">
                  <c:v>45551</c:v>
                </c:pt>
                <c:pt idx="695">
                  <c:v>45552</c:v>
                </c:pt>
                <c:pt idx="696">
                  <c:v>45553</c:v>
                </c:pt>
                <c:pt idx="697">
                  <c:v>45554</c:v>
                </c:pt>
                <c:pt idx="698">
                  <c:v>45555</c:v>
                </c:pt>
                <c:pt idx="699">
                  <c:v>45558</c:v>
                </c:pt>
                <c:pt idx="700">
                  <c:v>45559</c:v>
                </c:pt>
                <c:pt idx="701">
                  <c:v>45560</c:v>
                </c:pt>
                <c:pt idx="702">
                  <c:v>45561</c:v>
                </c:pt>
                <c:pt idx="703">
                  <c:v>45562</c:v>
                </c:pt>
                <c:pt idx="704">
                  <c:v>45565</c:v>
                </c:pt>
                <c:pt idx="705">
                  <c:v>45566</c:v>
                </c:pt>
                <c:pt idx="706">
                  <c:v>45567</c:v>
                </c:pt>
                <c:pt idx="707">
                  <c:v>45568</c:v>
                </c:pt>
                <c:pt idx="708">
                  <c:v>45569</c:v>
                </c:pt>
                <c:pt idx="709">
                  <c:v>45572</c:v>
                </c:pt>
                <c:pt idx="710">
                  <c:v>45573</c:v>
                </c:pt>
                <c:pt idx="711">
                  <c:v>45574</c:v>
                </c:pt>
                <c:pt idx="712">
                  <c:v>45575</c:v>
                </c:pt>
                <c:pt idx="713">
                  <c:v>45576</c:v>
                </c:pt>
                <c:pt idx="714">
                  <c:v>45579</c:v>
                </c:pt>
                <c:pt idx="715">
                  <c:v>45580</c:v>
                </c:pt>
                <c:pt idx="716">
                  <c:v>45581</c:v>
                </c:pt>
                <c:pt idx="717">
                  <c:v>45582</c:v>
                </c:pt>
                <c:pt idx="718">
                  <c:v>45583</c:v>
                </c:pt>
                <c:pt idx="719">
                  <c:v>45586</c:v>
                </c:pt>
                <c:pt idx="720">
                  <c:v>45587</c:v>
                </c:pt>
                <c:pt idx="721">
                  <c:v>45588</c:v>
                </c:pt>
                <c:pt idx="722">
                  <c:v>45589</c:v>
                </c:pt>
                <c:pt idx="723">
                  <c:v>45590</c:v>
                </c:pt>
                <c:pt idx="724">
                  <c:v>45593</c:v>
                </c:pt>
                <c:pt idx="725">
                  <c:v>45594</c:v>
                </c:pt>
                <c:pt idx="726">
                  <c:v>45595</c:v>
                </c:pt>
                <c:pt idx="727">
                  <c:v>45596</c:v>
                </c:pt>
                <c:pt idx="728">
                  <c:v>45597</c:v>
                </c:pt>
                <c:pt idx="729">
                  <c:v>45600</c:v>
                </c:pt>
                <c:pt idx="730">
                  <c:v>45601</c:v>
                </c:pt>
                <c:pt idx="731">
                  <c:v>45602</c:v>
                </c:pt>
                <c:pt idx="732">
                  <c:v>45603</c:v>
                </c:pt>
                <c:pt idx="733">
                  <c:v>45604</c:v>
                </c:pt>
                <c:pt idx="734">
                  <c:v>45607</c:v>
                </c:pt>
                <c:pt idx="735">
                  <c:v>45608</c:v>
                </c:pt>
                <c:pt idx="736">
                  <c:v>45609</c:v>
                </c:pt>
                <c:pt idx="737">
                  <c:v>45610</c:v>
                </c:pt>
                <c:pt idx="738">
                  <c:v>45611</c:v>
                </c:pt>
                <c:pt idx="739">
                  <c:v>45614</c:v>
                </c:pt>
                <c:pt idx="740">
                  <c:v>45615</c:v>
                </c:pt>
                <c:pt idx="741">
                  <c:v>45616</c:v>
                </c:pt>
                <c:pt idx="742">
                  <c:v>45617</c:v>
                </c:pt>
                <c:pt idx="743">
                  <c:v>45618</c:v>
                </c:pt>
                <c:pt idx="744">
                  <c:v>45621</c:v>
                </c:pt>
                <c:pt idx="745">
                  <c:v>45622</c:v>
                </c:pt>
                <c:pt idx="746">
                  <c:v>45623</c:v>
                </c:pt>
                <c:pt idx="747">
                  <c:v>45624</c:v>
                </c:pt>
                <c:pt idx="748">
                  <c:v>45625</c:v>
                </c:pt>
                <c:pt idx="749">
                  <c:v>45628</c:v>
                </c:pt>
                <c:pt idx="750">
                  <c:v>45629</c:v>
                </c:pt>
                <c:pt idx="751">
                  <c:v>45630</c:v>
                </c:pt>
                <c:pt idx="752">
                  <c:v>45631</c:v>
                </c:pt>
                <c:pt idx="753">
                  <c:v>45632</c:v>
                </c:pt>
                <c:pt idx="754">
                  <c:v>45635</c:v>
                </c:pt>
                <c:pt idx="755">
                  <c:v>45636</c:v>
                </c:pt>
                <c:pt idx="756">
                  <c:v>45637</c:v>
                </c:pt>
                <c:pt idx="757">
                  <c:v>45638</c:v>
                </c:pt>
                <c:pt idx="758">
                  <c:v>45639</c:v>
                </c:pt>
                <c:pt idx="759">
                  <c:v>45642</c:v>
                </c:pt>
                <c:pt idx="760">
                  <c:v>45643</c:v>
                </c:pt>
                <c:pt idx="761">
                  <c:v>45644</c:v>
                </c:pt>
                <c:pt idx="762">
                  <c:v>45645</c:v>
                </c:pt>
                <c:pt idx="763">
                  <c:v>45646</c:v>
                </c:pt>
                <c:pt idx="764">
                  <c:v>45649</c:v>
                </c:pt>
                <c:pt idx="765">
                  <c:v>45650</c:v>
                </c:pt>
                <c:pt idx="766">
                  <c:v>45652</c:v>
                </c:pt>
                <c:pt idx="767">
                  <c:v>45653</c:v>
                </c:pt>
                <c:pt idx="768">
                  <c:v>45656</c:v>
                </c:pt>
                <c:pt idx="769">
                  <c:v>45657</c:v>
                </c:pt>
                <c:pt idx="770">
                  <c:v>45659</c:v>
                </c:pt>
                <c:pt idx="771">
                  <c:v>45660</c:v>
                </c:pt>
                <c:pt idx="772">
                  <c:v>45663</c:v>
                </c:pt>
                <c:pt idx="773">
                  <c:v>45664</c:v>
                </c:pt>
                <c:pt idx="774">
                  <c:v>45665</c:v>
                </c:pt>
                <c:pt idx="775">
                  <c:v>45666</c:v>
                </c:pt>
                <c:pt idx="776">
                  <c:v>45667</c:v>
                </c:pt>
                <c:pt idx="777">
                  <c:v>45670</c:v>
                </c:pt>
                <c:pt idx="778">
                  <c:v>45671</c:v>
                </c:pt>
                <c:pt idx="779">
                  <c:v>45672</c:v>
                </c:pt>
                <c:pt idx="780">
                  <c:v>45673</c:v>
                </c:pt>
                <c:pt idx="781">
                  <c:v>45674</c:v>
                </c:pt>
                <c:pt idx="782">
                  <c:v>45677</c:v>
                </c:pt>
                <c:pt idx="783">
                  <c:v>45678</c:v>
                </c:pt>
                <c:pt idx="784">
                  <c:v>45679</c:v>
                </c:pt>
                <c:pt idx="785">
                  <c:v>45680</c:v>
                </c:pt>
                <c:pt idx="786">
                  <c:v>45681</c:v>
                </c:pt>
                <c:pt idx="787">
                  <c:v>45684</c:v>
                </c:pt>
                <c:pt idx="788">
                  <c:v>45685</c:v>
                </c:pt>
                <c:pt idx="789">
                  <c:v>45686</c:v>
                </c:pt>
                <c:pt idx="790">
                  <c:v>45687</c:v>
                </c:pt>
                <c:pt idx="791">
                  <c:v>45688</c:v>
                </c:pt>
                <c:pt idx="792">
                  <c:v>45691</c:v>
                </c:pt>
                <c:pt idx="793">
                  <c:v>45692</c:v>
                </c:pt>
                <c:pt idx="794">
                  <c:v>45693</c:v>
                </c:pt>
                <c:pt idx="795">
                  <c:v>45694</c:v>
                </c:pt>
                <c:pt idx="796">
                  <c:v>45695</c:v>
                </c:pt>
                <c:pt idx="797">
                  <c:v>45698</c:v>
                </c:pt>
                <c:pt idx="798">
                  <c:v>45699</c:v>
                </c:pt>
                <c:pt idx="799">
                  <c:v>45700</c:v>
                </c:pt>
                <c:pt idx="800">
                  <c:v>45701</c:v>
                </c:pt>
                <c:pt idx="801">
                  <c:v>45702</c:v>
                </c:pt>
                <c:pt idx="802">
                  <c:v>45705</c:v>
                </c:pt>
                <c:pt idx="803">
                  <c:v>45706</c:v>
                </c:pt>
                <c:pt idx="804">
                  <c:v>45707</c:v>
                </c:pt>
                <c:pt idx="805">
                  <c:v>45708</c:v>
                </c:pt>
                <c:pt idx="806">
                  <c:v>45709</c:v>
                </c:pt>
                <c:pt idx="807">
                  <c:v>45712</c:v>
                </c:pt>
                <c:pt idx="808">
                  <c:v>45713</c:v>
                </c:pt>
                <c:pt idx="809">
                  <c:v>45714</c:v>
                </c:pt>
                <c:pt idx="810">
                  <c:v>45715</c:v>
                </c:pt>
                <c:pt idx="811">
                  <c:v>45716</c:v>
                </c:pt>
                <c:pt idx="812">
                  <c:v>45719</c:v>
                </c:pt>
                <c:pt idx="813">
                  <c:v>45720</c:v>
                </c:pt>
              </c:numCache>
            </c:numRef>
          </c:cat>
          <c:val>
            <c:numRef>
              <c:f>'Line (Scatter)'!$C$2:$C$815</c:f>
              <c:numCache>
                <c:formatCode>0.00</c:formatCode>
                <c:ptCount val="814"/>
                <c:pt idx="0">
                  <c:v>100</c:v>
                </c:pt>
                <c:pt idx="1">
                  <c:v>100.9911499415028</c:v>
                </c:pt>
                <c:pt idx="2">
                  <c:v>101.81317696342983</c:v>
                </c:pt>
                <c:pt idx="3">
                  <c:v>101.80161905121332</c:v>
                </c:pt>
                <c:pt idx="4">
                  <c:v>100.77060610635165</c:v>
                </c:pt>
                <c:pt idx="5">
                  <c:v>101.47705400611389</c:v>
                </c:pt>
                <c:pt idx="6">
                  <c:v>100.43165263992148</c:v>
                </c:pt>
                <c:pt idx="7">
                  <c:v>100.67837868437934</c:v>
                </c:pt>
                <c:pt idx="8">
                  <c:v>101.41737743895534</c:v>
                </c:pt>
                <c:pt idx="9">
                  <c:v>99.765067743518131</c:v>
                </c:pt>
                <c:pt idx="10">
                  <c:v>95.632524436728687</c:v>
                </c:pt>
                <c:pt idx="11">
                  <c:v>96.196267501981353</c:v>
                </c:pt>
                <c:pt idx="12">
                  <c:v>98.232818809676573</c:v>
                </c:pt>
                <c:pt idx="13">
                  <c:v>98.713297731818699</c:v>
                </c:pt>
                <c:pt idx="14">
                  <c:v>97.579678831565815</c:v>
                </c:pt>
                <c:pt idx="15">
                  <c:v>98.468694569196515</c:v>
                </c:pt>
                <c:pt idx="16">
                  <c:v>99.644535230403434</c:v>
                </c:pt>
                <c:pt idx="17">
                  <c:v>99.587925048118649</c:v>
                </c:pt>
                <c:pt idx="18">
                  <c:v>97.676623768728533</c:v>
                </c:pt>
                <c:pt idx="19">
                  <c:v>96.392516133901935</c:v>
                </c:pt>
                <c:pt idx="20">
                  <c:v>97.194021964750718</c:v>
                </c:pt>
                <c:pt idx="21">
                  <c:v>97.398997999773556</c:v>
                </c:pt>
                <c:pt idx="22">
                  <c:v>99.164292184020837</c:v>
                </c:pt>
                <c:pt idx="23">
                  <c:v>98.998707400837816</c:v>
                </c:pt>
                <c:pt idx="24">
                  <c:v>98.011803223006353</c:v>
                </c:pt>
                <c:pt idx="25">
                  <c:v>95.870523078084304</c:v>
                </c:pt>
                <c:pt idx="26">
                  <c:v>97.7400743480394</c:v>
                </c:pt>
                <c:pt idx="27">
                  <c:v>97.586990980110954</c:v>
                </c:pt>
                <c:pt idx="28">
                  <c:v>97.020181529984512</c:v>
                </c:pt>
                <c:pt idx="29">
                  <c:v>96.102388949692411</c:v>
                </c:pt>
                <c:pt idx="30">
                  <c:v>94.013237347624241</c:v>
                </c:pt>
                <c:pt idx="31">
                  <c:v>94.007576329395775</c:v>
                </c:pt>
                <c:pt idx="32">
                  <c:v>93.723110163414717</c:v>
                </c:pt>
                <c:pt idx="33">
                  <c:v>90.323668717213252</c:v>
                </c:pt>
                <c:pt idx="34">
                  <c:v>93.658951956825291</c:v>
                </c:pt>
                <c:pt idx="35">
                  <c:v>92.563073178095621</c:v>
                </c:pt>
                <c:pt idx="36">
                  <c:v>88.82727289881872</c:v>
                </c:pt>
                <c:pt idx="37">
                  <c:v>90.118456806430913</c:v>
                </c:pt>
                <c:pt idx="38">
                  <c:v>88.259519945654219</c:v>
                </c:pt>
                <c:pt idx="39">
                  <c:v>83.877655961052184</c:v>
                </c:pt>
                <c:pt idx="40">
                  <c:v>82.844756010114338</c:v>
                </c:pt>
                <c:pt idx="41">
                  <c:v>82.68129410876702</c:v>
                </c:pt>
                <c:pt idx="42">
                  <c:v>88.831282786730554</c:v>
                </c:pt>
                <c:pt idx="43">
                  <c:v>86.127438955353426</c:v>
                </c:pt>
                <c:pt idx="44">
                  <c:v>86.96220326829453</c:v>
                </c:pt>
                <c:pt idx="45">
                  <c:v>88.243480394006852</c:v>
                </c:pt>
                <c:pt idx="46">
                  <c:v>88.172953541910402</c:v>
                </c:pt>
                <c:pt idx="47">
                  <c:v>91.748358304713733</c:v>
                </c:pt>
                <c:pt idx="48">
                  <c:v>91.64528059780352</c:v>
                </c:pt>
                <c:pt idx="49">
                  <c:v>92.049099898101659</c:v>
                </c:pt>
                <c:pt idx="50">
                  <c:v>91.562252330452495</c:v>
                </c:pt>
                <c:pt idx="51">
                  <c:v>92.607653696644888</c:v>
                </c:pt>
                <c:pt idx="52">
                  <c:v>91.265520624976389</c:v>
                </c:pt>
                <c:pt idx="53">
                  <c:v>91.128005057176281</c:v>
                </c:pt>
                <c:pt idx="54">
                  <c:v>91.230375136807922</c:v>
                </c:pt>
                <c:pt idx="55">
                  <c:v>91.687266482998069</c:v>
                </c:pt>
                <c:pt idx="56">
                  <c:v>94.401724723553599</c:v>
                </c:pt>
                <c:pt idx="57">
                  <c:v>93.386515454579751</c:v>
                </c:pt>
                <c:pt idx="58">
                  <c:v>92.050986904177819</c:v>
                </c:pt>
                <c:pt idx="59">
                  <c:v>92.432162131562052</c:v>
                </c:pt>
                <c:pt idx="60">
                  <c:v>93.197343095444751</c:v>
                </c:pt>
                <c:pt idx="61">
                  <c:v>92.412584443521894</c:v>
                </c:pt>
                <c:pt idx="62">
                  <c:v>90.215165867834088</c:v>
                </c:pt>
                <c:pt idx="63">
                  <c:v>89.680199645242851</c:v>
                </c:pt>
                <c:pt idx="64">
                  <c:v>91.00959542589726</c:v>
                </c:pt>
                <c:pt idx="65">
                  <c:v>90.567328376797363</c:v>
                </c:pt>
                <c:pt idx="66">
                  <c:v>90.375089632788601</c:v>
                </c:pt>
                <c:pt idx="67">
                  <c:v>90.292297241197105</c:v>
                </c:pt>
                <c:pt idx="68">
                  <c:v>90.781031814922429</c:v>
                </c:pt>
                <c:pt idx="69">
                  <c:v>90.35834245386269</c:v>
                </c:pt>
                <c:pt idx="70">
                  <c:v>91.91630184549193</c:v>
                </c:pt>
                <c:pt idx="71">
                  <c:v>92.652705966713214</c:v>
                </c:pt>
                <c:pt idx="72">
                  <c:v>90.576527531418648</c:v>
                </c:pt>
                <c:pt idx="73">
                  <c:v>88.632439521455254</c:v>
                </c:pt>
                <c:pt idx="74">
                  <c:v>87.777861644714491</c:v>
                </c:pt>
                <c:pt idx="75">
                  <c:v>88.091104653356965</c:v>
                </c:pt>
                <c:pt idx="76">
                  <c:v>89.090746122202503</c:v>
                </c:pt>
                <c:pt idx="77">
                  <c:v>89.700249084802039</c:v>
                </c:pt>
                <c:pt idx="78">
                  <c:v>88.039211986262586</c:v>
                </c:pt>
                <c:pt idx="79">
                  <c:v>88.717354794882425</c:v>
                </c:pt>
                <c:pt idx="80">
                  <c:v>87.863484545420221</c:v>
                </c:pt>
                <c:pt idx="81">
                  <c:v>87.194540891421667</c:v>
                </c:pt>
                <c:pt idx="82">
                  <c:v>85.603323017700106</c:v>
                </c:pt>
                <c:pt idx="83">
                  <c:v>83.190078122051546</c:v>
                </c:pt>
                <c:pt idx="84">
                  <c:v>83.84911499415027</c:v>
                </c:pt>
                <c:pt idx="85">
                  <c:v>86.044410688002401</c:v>
                </c:pt>
                <c:pt idx="86">
                  <c:v>85.232054572215716</c:v>
                </c:pt>
                <c:pt idx="87">
                  <c:v>87.354700532135709</c:v>
                </c:pt>
                <c:pt idx="88">
                  <c:v>86.92823715892365</c:v>
                </c:pt>
                <c:pt idx="89">
                  <c:v>88.253151300147181</c:v>
                </c:pt>
                <c:pt idx="90">
                  <c:v>87.0556100690644</c:v>
                </c:pt>
                <c:pt idx="91">
                  <c:v>85.871749632033811</c:v>
                </c:pt>
                <c:pt idx="92">
                  <c:v>86.260472883722684</c:v>
                </c:pt>
                <c:pt idx="93">
                  <c:v>87.471930784617115</c:v>
                </c:pt>
                <c:pt idx="94">
                  <c:v>86.03709853945729</c:v>
                </c:pt>
                <c:pt idx="95">
                  <c:v>86.733875533079214</c:v>
                </c:pt>
                <c:pt idx="96">
                  <c:v>88.224846209004781</c:v>
                </c:pt>
                <c:pt idx="97">
                  <c:v>89.841774540514024</c:v>
                </c:pt>
                <c:pt idx="98">
                  <c:v>90.614503528701349</c:v>
                </c:pt>
                <c:pt idx="99">
                  <c:v>89.378278673057324</c:v>
                </c:pt>
                <c:pt idx="100">
                  <c:v>88.678435294561638</c:v>
                </c:pt>
                <c:pt idx="101">
                  <c:v>89.51791712269312</c:v>
                </c:pt>
                <c:pt idx="102">
                  <c:v>89.24736762652374</c:v>
                </c:pt>
                <c:pt idx="103">
                  <c:v>90.539023285654977</c:v>
                </c:pt>
                <c:pt idx="104">
                  <c:v>89.791768879495777</c:v>
                </c:pt>
                <c:pt idx="105">
                  <c:v>89.371674151790756</c:v>
                </c:pt>
                <c:pt idx="106">
                  <c:v>87.850747254406144</c:v>
                </c:pt>
                <c:pt idx="107">
                  <c:v>84.896403366418824</c:v>
                </c:pt>
                <c:pt idx="108">
                  <c:v>82.615484771860963</c:v>
                </c:pt>
                <c:pt idx="109">
                  <c:v>81.971072196852461</c:v>
                </c:pt>
                <c:pt idx="110">
                  <c:v>83.31886628674944</c:v>
                </c:pt>
                <c:pt idx="111">
                  <c:v>80.856087481601676</c:v>
                </c:pt>
                <c:pt idx="112">
                  <c:v>81.104936407895224</c:v>
                </c:pt>
                <c:pt idx="113">
                  <c:v>81.844878665509285</c:v>
                </c:pt>
                <c:pt idx="114">
                  <c:v>82.414990376269003</c:v>
                </c:pt>
                <c:pt idx="115">
                  <c:v>81.722459146318442</c:v>
                </c:pt>
                <c:pt idx="116">
                  <c:v>81.053751368079389</c:v>
                </c:pt>
                <c:pt idx="117">
                  <c:v>83.338915726308628</c:v>
                </c:pt>
                <c:pt idx="118">
                  <c:v>83.473600784994517</c:v>
                </c:pt>
                <c:pt idx="119">
                  <c:v>83.719147450654788</c:v>
                </c:pt>
                <c:pt idx="120">
                  <c:v>82.894289919613541</c:v>
                </c:pt>
                <c:pt idx="121">
                  <c:v>81.491772653507937</c:v>
                </c:pt>
                <c:pt idx="122">
                  <c:v>81.337274031022361</c:v>
                </c:pt>
                <c:pt idx="123">
                  <c:v>81.434218968185064</c:v>
                </c:pt>
                <c:pt idx="124">
                  <c:v>79.250245310789893</c:v>
                </c:pt>
                <c:pt idx="125">
                  <c:v>80.712910895573074</c:v>
                </c:pt>
                <c:pt idx="126">
                  <c:v>82.285258708533036</c:v>
                </c:pt>
                <c:pt idx="127">
                  <c:v>82.711014454466536</c:v>
                </c:pt>
                <c:pt idx="128">
                  <c:v>81.888751556780008</c:v>
                </c:pt>
                <c:pt idx="129">
                  <c:v>82.251056723402655</c:v>
                </c:pt>
                <c:pt idx="130">
                  <c:v>81.470779710910662</c:v>
                </c:pt>
                <c:pt idx="131">
                  <c:v>80.117796354304261</c:v>
                </c:pt>
                <c:pt idx="132">
                  <c:v>82.01871910027549</c:v>
                </c:pt>
                <c:pt idx="133">
                  <c:v>82.836264482771625</c:v>
                </c:pt>
                <c:pt idx="134">
                  <c:v>84.619013473223376</c:v>
                </c:pt>
                <c:pt idx="135">
                  <c:v>84.567120806128983</c:v>
                </c:pt>
                <c:pt idx="136">
                  <c:v>84.83295278710797</c:v>
                </c:pt>
                <c:pt idx="137">
                  <c:v>84.832481035588927</c:v>
                </c:pt>
                <c:pt idx="138">
                  <c:v>85.013397743140715</c:v>
                </c:pt>
                <c:pt idx="139">
                  <c:v>84.334075555723288</c:v>
                </c:pt>
                <c:pt idx="140">
                  <c:v>85.098784768086958</c:v>
                </c:pt>
                <c:pt idx="141">
                  <c:v>86.146544891874541</c:v>
                </c:pt>
                <c:pt idx="142">
                  <c:v>87.465090387591033</c:v>
                </c:pt>
                <c:pt idx="143">
                  <c:v>87.43018077518208</c:v>
                </c:pt>
                <c:pt idx="144">
                  <c:v>86.911489979997725</c:v>
                </c:pt>
                <c:pt idx="145">
                  <c:v>88.04157074385779</c:v>
                </c:pt>
                <c:pt idx="146">
                  <c:v>88.56191266935879</c:v>
                </c:pt>
                <c:pt idx="147">
                  <c:v>87.872919575801021</c:v>
                </c:pt>
                <c:pt idx="148">
                  <c:v>88.623712118352998</c:v>
                </c:pt>
                <c:pt idx="149">
                  <c:v>87.636572064762035</c:v>
                </c:pt>
                <c:pt idx="150">
                  <c:v>88.438077895610817</c:v>
                </c:pt>
                <c:pt idx="151">
                  <c:v>88.619702230441177</c:v>
                </c:pt>
                <c:pt idx="152">
                  <c:v>89.085792731252582</c:v>
                </c:pt>
                <c:pt idx="153">
                  <c:v>89.387949579197638</c:v>
                </c:pt>
                <c:pt idx="154">
                  <c:v>89.755915764048737</c:v>
                </c:pt>
                <c:pt idx="155">
                  <c:v>88.596350530248699</c:v>
                </c:pt>
                <c:pt idx="156">
                  <c:v>89.099237649545231</c:v>
                </c:pt>
                <c:pt idx="157">
                  <c:v>87.989206325244368</c:v>
                </c:pt>
                <c:pt idx="158">
                  <c:v>86.288542099105541</c:v>
                </c:pt>
                <c:pt idx="159">
                  <c:v>86.154092916179181</c:v>
                </c:pt>
                <c:pt idx="160">
                  <c:v>86.506491300901985</c:v>
                </c:pt>
                <c:pt idx="161">
                  <c:v>86.673491338642108</c:v>
                </c:pt>
                <c:pt idx="162">
                  <c:v>85.002075706683769</c:v>
                </c:pt>
                <c:pt idx="163">
                  <c:v>84.219675812356115</c:v>
                </c:pt>
                <c:pt idx="164">
                  <c:v>84.017058534928481</c:v>
                </c:pt>
                <c:pt idx="165">
                  <c:v>82.963401517152874</c:v>
                </c:pt>
                <c:pt idx="166">
                  <c:v>81.535173793259602</c:v>
                </c:pt>
                <c:pt idx="167">
                  <c:v>83.603332452730498</c:v>
                </c:pt>
                <c:pt idx="168">
                  <c:v>82.320875948220547</c:v>
                </c:pt>
                <c:pt idx="169">
                  <c:v>82.55981809261425</c:v>
                </c:pt>
                <c:pt idx="170">
                  <c:v>82.605813865720648</c:v>
                </c:pt>
                <c:pt idx="171">
                  <c:v>82.848530022266658</c:v>
                </c:pt>
                <c:pt idx="172">
                  <c:v>84.20858965165867</c:v>
                </c:pt>
                <c:pt idx="173">
                  <c:v>86.012331584707695</c:v>
                </c:pt>
                <c:pt idx="174">
                  <c:v>84.58929312752386</c:v>
                </c:pt>
                <c:pt idx="175">
                  <c:v>84.150092463297725</c:v>
                </c:pt>
                <c:pt idx="176">
                  <c:v>83.54224063101482</c:v>
                </c:pt>
                <c:pt idx="177">
                  <c:v>82.566186738121289</c:v>
                </c:pt>
                <c:pt idx="178">
                  <c:v>82.544486168245442</c:v>
                </c:pt>
                <c:pt idx="179">
                  <c:v>81.780248707400844</c:v>
                </c:pt>
                <c:pt idx="180">
                  <c:v>82.364748839491256</c:v>
                </c:pt>
                <c:pt idx="181">
                  <c:v>80.837925048118649</c:v>
                </c:pt>
                <c:pt idx="182">
                  <c:v>81.995839151602055</c:v>
                </c:pt>
                <c:pt idx="183">
                  <c:v>80.837925048118649</c:v>
                </c:pt>
                <c:pt idx="184">
                  <c:v>78.857983922708215</c:v>
                </c:pt>
                <c:pt idx="185">
                  <c:v>79.016964184624669</c:v>
                </c:pt>
                <c:pt idx="186">
                  <c:v>78.371843982337623</c:v>
                </c:pt>
                <c:pt idx="187">
                  <c:v>78.612673132807487</c:v>
                </c:pt>
                <c:pt idx="188">
                  <c:v>77.414424274446162</c:v>
                </c:pt>
                <c:pt idx="189">
                  <c:v>78.051760576669054</c:v>
                </c:pt>
                <c:pt idx="190">
                  <c:v>79.24741480167566</c:v>
                </c:pt>
                <c:pt idx="191">
                  <c:v>82.066837755217563</c:v>
                </c:pt>
                <c:pt idx="192">
                  <c:v>81.50167943540778</c:v>
                </c:pt>
                <c:pt idx="193">
                  <c:v>79.618919122919579</c:v>
                </c:pt>
                <c:pt idx="194">
                  <c:v>79.180661961731516</c:v>
                </c:pt>
                <c:pt idx="195">
                  <c:v>78.790759331245042</c:v>
                </c:pt>
                <c:pt idx="196">
                  <c:v>78.582716911348456</c:v>
                </c:pt>
                <c:pt idx="197">
                  <c:v>79.310865380986513</c:v>
                </c:pt>
                <c:pt idx="198">
                  <c:v>79.530465713099588</c:v>
                </c:pt>
                <c:pt idx="199">
                  <c:v>79.776012378759859</c:v>
                </c:pt>
                <c:pt idx="200">
                  <c:v>81.375957655583647</c:v>
                </c:pt>
                <c:pt idx="201">
                  <c:v>81.771285428539073</c:v>
                </c:pt>
                <c:pt idx="202">
                  <c:v>82.387864663924205</c:v>
                </c:pt>
                <c:pt idx="203">
                  <c:v>82.005274181982855</c:v>
                </c:pt>
                <c:pt idx="204">
                  <c:v>83.212014567686893</c:v>
                </c:pt>
                <c:pt idx="205">
                  <c:v>84.575140581952667</c:v>
                </c:pt>
                <c:pt idx="206">
                  <c:v>85.040523455485513</c:v>
                </c:pt>
                <c:pt idx="207">
                  <c:v>85.021653394723927</c:v>
                </c:pt>
                <c:pt idx="208">
                  <c:v>85.222383666075402</c:v>
                </c:pt>
                <c:pt idx="209">
                  <c:v>85.328999509378406</c:v>
                </c:pt>
                <c:pt idx="210">
                  <c:v>86.118711552251199</c:v>
                </c:pt>
                <c:pt idx="211">
                  <c:v>85.434435973883836</c:v>
                </c:pt>
                <c:pt idx="212">
                  <c:v>84.754406159187823</c:v>
                </c:pt>
                <c:pt idx="213">
                  <c:v>86.9987640110201</c:v>
                </c:pt>
                <c:pt idx="214">
                  <c:v>87.481601690757444</c:v>
                </c:pt>
                <c:pt idx="215">
                  <c:v>88.20055100577423</c:v>
                </c:pt>
                <c:pt idx="216">
                  <c:v>87.9351907763143</c:v>
                </c:pt>
                <c:pt idx="217">
                  <c:v>90.73102615390421</c:v>
                </c:pt>
                <c:pt idx="218">
                  <c:v>91.248537570290964</c:v>
                </c:pt>
                <c:pt idx="219">
                  <c:v>91.696937389138384</c:v>
                </c:pt>
                <c:pt idx="220">
                  <c:v>92.347482733894395</c:v>
                </c:pt>
                <c:pt idx="221">
                  <c:v>91.585368154885444</c:v>
                </c:pt>
                <c:pt idx="222">
                  <c:v>91.48252632373476</c:v>
                </c:pt>
                <c:pt idx="223">
                  <c:v>92.577461599426343</c:v>
                </c:pt>
                <c:pt idx="224">
                  <c:v>92.210438917613317</c:v>
                </c:pt>
                <c:pt idx="225">
                  <c:v>92.696814733743437</c:v>
                </c:pt>
                <c:pt idx="226">
                  <c:v>93.086953239989427</c:v>
                </c:pt>
                <c:pt idx="227">
                  <c:v>93.453740046042938</c:v>
                </c:pt>
                <c:pt idx="228">
                  <c:v>93.463646827942767</c:v>
                </c:pt>
                <c:pt idx="229">
                  <c:v>92.829141034834123</c:v>
                </c:pt>
                <c:pt idx="230">
                  <c:v>92.803902328565485</c:v>
                </c:pt>
                <c:pt idx="231">
                  <c:v>93.518134128391878</c:v>
                </c:pt>
                <c:pt idx="232">
                  <c:v>93.984696380722326</c:v>
                </c:pt>
                <c:pt idx="233">
                  <c:v>93.740800845378715</c:v>
                </c:pt>
                <c:pt idx="234">
                  <c:v>93.724053666452789</c:v>
                </c:pt>
                <c:pt idx="235">
                  <c:v>93.253481526210507</c:v>
                </c:pt>
                <c:pt idx="236">
                  <c:v>92.692333094312545</c:v>
                </c:pt>
                <c:pt idx="237">
                  <c:v>92.608833075442504</c:v>
                </c:pt>
                <c:pt idx="238">
                  <c:v>92.996848699852791</c:v>
                </c:pt>
                <c:pt idx="239">
                  <c:v>92.506227120051321</c:v>
                </c:pt>
                <c:pt idx="240">
                  <c:v>94.039655432690481</c:v>
                </c:pt>
                <c:pt idx="241">
                  <c:v>93.766747178925911</c:v>
                </c:pt>
                <c:pt idx="242">
                  <c:v>90.474865079065538</c:v>
                </c:pt>
                <c:pt idx="243">
                  <c:v>89.727610672906351</c:v>
                </c:pt>
                <c:pt idx="244">
                  <c:v>89.897912971279766</c:v>
                </c:pt>
                <c:pt idx="245">
                  <c:v>89.691521681699811</c:v>
                </c:pt>
                <c:pt idx="246">
                  <c:v>91.334632222515751</c:v>
                </c:pt>
                <c:pt idx="247">
                  <c:v>90.182143261501295</c:v>
                </c:pt>
                <c:pt idx="248">
                  <c:v>90.034013284522771</c:v>
                </c:pt>
                <c:pt idx="249">
                  <c:v>90.408583990640437</c:v>
                </c:pt>
                <c:pt idx="250">
                  <c:v>89.840831037475937</c:v>
                </c:pt>
                <c:pt idx="251">
                  <c:v>90.813818545495707</c:v>
                </c:pt>
                <c:pt idx="252">
                  <c:v>89.482299883005609</c:v>
                </c:pt>
                <c:pt idx="253">
                  <c:v>91.573810242668969</c:v>
                </c:pt>
                <c:pt idx="254">
                  <c:v>93.736319205947822</c:v>
                </c:pt>
                <c:pt idx="255">
                  <c:v>93.394535230403434</c:v>
                </c:pt>
                <c:pt idx="256">
                  <c:v>94.770870287202314</c:v>
                </c:pt>
                <c:pt idx="257">
                  <c:v>95.968883269804124</c:v>
                </c:pt>
                <c:pt idx="258">
                  <c:v>95.705645922179855</c:v>
                </c:pt>
                <c:pt idx="259">
                  <c:v>96.703400384949234</c:v>
                </c:pt>
                <c:pt idx="260">
                  <c:v>97.338377929576922</c:v>
                </c:pt>
                <c:pt idx="261">
                  <c:v>97.907310261539038</c:v>
                </c:pt>
                <c:pt idx="262">
                  <c:v>98.462325923689463</c:v>
                </c:pt>
                <c:pt idx="263">
                  <c:v>98.462561799448991</c:v>
                </c:pt>
                <c:pt idx="264">
                  <c:v>96.57414046873231</c:v>
                </c:pt>
                <c:pt idx="265">
                  <c:v>97.178454164622394</c:v>
                </c:pt>
                <c:pt idx="266">
                  <c:v>97.907782013058068</c:v>
                </c:pt>
                <c:pt idx="267">
                  <c:v>97.959674680152474</c:v>
                </c:pt>
                <c:pt idx="268">
                  <c:v>97.843859682228157</c:v>
                </c:pt>
                <c:pt idx="269">
                  <c:v>98.997056270521171</c:v>
                </c:pt>
                <c:pt idx="270">
                  <c:v>98.549128203192808</c:v>
                </c:pt>
                <c:pt idx="271">
                  <c:v>98.09200098124316</c:v>
                </c:pt>
                <c:pt idx="272">
                  <c:v>98.205693097331761</c:v>
                </c:pt>
                <c:pt idx="273">
                  <c:v>98.394157829188188</c:v>
                </c:pt>
                <c:pt idx="274">
                  <c:v>100.03774012152317</c:v>
                </c:pt>
                <c:pt idx="275">
                  <c:v>100.43542665207379</c:v>
                </c:pt>
                <c:pt idx="276">
                  <c:v>99.196371287315529</c:v>
                </c:pt>
                <c:pt idx="277">
                  <c:v>99.287419330490252</c:v>
                </c:pt>
                <c:pt idx="278">
                  <c:v>99.283645318337904</c:v>
                </c:pt>
                <c:pt idx="279">
                  <c:v>100.25050005661018</c:v>
                </c:pt>
                <c:pt idx="280">
                  <c:v>99.019228591916047</c:v>
                </c:pt>
                <c:pt idx="281">
                  <c:v>100.04340113975165</c:v>
                </c:pt>
                <c:pt idx="282">
                  <c:v>99.982073442276473</c:v>
                </c:pt>
                <c:pt idx="283">
                  <c:v>100.9557685775748</c:v>
                </c:pt>
                <c:pt idx="284">
                  <c:v>101.36147488394911</c:v>
                </c:pt>
                <c:pt idx="285">
                  <c:v>100.83500018870059</c:v>
                </c:pt>
                <c:pt idx="286">
                  <c:v>100.25663282635769</c:v>
                </c:pt>
                <c:pt idx="287">
                  <c:v>100.07925425519871</c:v>
                </c:pt>
                <c:pt idx="288">
                  <c:v>100.43967241574516</c:v>
                </c:pt>
                <c:pt idx="289">
                  <c:v>98.568234139713923</c:v>
                </c:pt>
                <c:pt idx="290">
                  <c:v>100.20025851983243</c:v>
                </c:pt>
                <c:pt idx="291">
                  <c:v>99.973110163414717</c:v>
                </c:pt>
                <c:pt idx="292">
                  <c:v>99.439323319621082</c:v>
                </c:pt>
                <c:pt idx="293">
                  <c:v>100.02523870626862</c:v>
                </c:pt>
                <c:pt idx="294">
                  <c:v>101.30392119862626</c:v>
                </c:pt>
                <c:pt idx="295">
                  <c:v>101.75161339019509</c:v>
                </c:pt>
                <c:pt idx="296">
                  <c:v>100.93029399554665</c:v>
                </c:pt>
                <c:pt idx="297">
                  <c:v>101.15414009133107</c:v>
                </c:pt>
                <c:pt idx="298">
                  <c:v>101.09918103936293</c:v>
                </c:pt>
                <c:pt idx="299">
                  <c:v>99.764360116239558</c:v>
                </c:pt>
                <c:pt idx="300">
                  <c:v>96.627448390383805</c:v>
                </c:pt>
                <c:pt idx="301">
                  <c:v>98.583566064082717</c:v>
                </c:pt>
                <c:pt idx="302">
                  <c:v>95.173981960221894</c:v>
                </c:pt>
                <c:pt idx="303">
                  <c:v>97.109578442842576</c:v>
                </c:pt>
                <c:pt idx="304">
                  <c:v>95.88326036909838</c:v>
                </c:pt>
                <c:pt idx="305">
                  <c:v>97.167132128165449</c:v>
                </c:pt>
                <c:pt idx="306">
                  <c:v>98.633807600860465</c:v>
                </c:pt>
                <c:pt idx="307">
                  <c:v>98.966392421783596</c:v>
                </c:pt>
                <c:pt idx="308">
                  <c:v>99.236234290674417</c:v>
                </c:pt>
                <c:pt idx="309">
                  <c:v>97.431312978827776</c:v>
                </c:pt>
                <c:pt idx="310">
                  <c:v>98.233290561195602</c:v>
                </c:pt>
                <c:pt idx="311">
                  <c:v>98.317969958863259</c:v>
                </c:pt>
                <c:pt idx="312">
                  <c:v>99.805402498396049</c:v>
                </c:pt>
                <c:pt idx="313">
                  <c:v>101.08266973619655</c:v>
                </c:pt>
                <c:pt idx="314">
                  <c:v>101.78156961165415</c:v>
                </c:pt>
                <c:pt idx="315">
                  <c:v>101.68721930784616</c:v>
                </c:pt>
                <c:pt idx="316">
                  <c:v>101.78793825716117</c:v>
                </c:pt>
                <c:pt idx="317">
                  <c:v>101.38789296901534</c:v>
                </c:pt>
                <c:pt idx="318">
                  <c:v>101.64947918632296</c:v>
                </c:pt>
                <c:pt idx="319">
                  <c:v>#N/A</c:v>
                </c:pt>
                <c:pt idx="320">
                  <c:v>102.21180699701853</c:v>
                </c:pt>
                <c:pt idx="321">
                  <c:v>102.22926180322298</c:v>
                </c:pt>
                <c:pt idx="322">
                  <c:v>102.91825489678075</c:v>
                </c:pt>
                <c:pt idx="323">
                  <c:v>103.56714911122013</c:v>
                </c:pt>
                <c:pt idx="324">
                  <c:v>103.02133260369098</c:v>
                </c:pt>
                <c:pt idx="325">
                  <c:v>103.64262935426652</c:v>
                </c:pt>
                <c:pt idx="326">
                  <c:v>103.63366607540473</c:v>
                </c:pt>
                <c:pt idx="327">
                  <c:v>103.42821828886287</c:v>
                </c:pt>
                <c:pt idx="328">
                  <c:v>103.98795146620373</c:v>
                </c:pt>
                <c:pt idx="329">
                  <c:v>103.82779182548967</c:v>
                </c:pt>
                <c:pt idx="330">
                  <c:v>103.2628693814394</c:v>
                </c:pt>
                <c:pt idx="331">
                  <c:v>102.55193984224628</c:v>
                </c:pt>
                <c:pt idx="332">
                  <c:v>102.79583537758992</c:v>
                </c:pt>
                <c:pt idx="333">
                  <c:v>102.82555572328943</c:v>
                </c:pt>
                <c:pt idx="334">
                  <c:v>#N/A</c:v>
                </c:pt>
                <c:pt idx="335">
                  <c:v>101.30510057742386</c:v>
                </c:pt>
                <c:pt idx="336">
                  <c:v>101.66669811676795</c:v>
                </c:pt>
                <c:pt idx="337">
                  <c:v>101.12064573347925</c:v>
                </c:pt>
                <c:pt idx="338">
                  <c:v>102.38022228931575</c:v>
                </c:pt>
                <c:pt idx="339">
                  <c:v>102.57411216364115</c:v>
                </c:pt>
                <c:pt idx="340">
                  <c:v>101.97121372230818</c:v>
                </c:pt>
                <c:pt idx="341">
                  <c:v>101.58602860701211</c:v>
                </c:pt>
                <c:pt idx="342" formatCode="General">
                  <c:v>101.65655545910856</c:v>
                </c:pt>
                <c:pt idx="343" formatCode="General">
                  <c:v>101.84832245159829</c:v>
                </c:pt>
                <c:pt idx="344">
                  <c:v>101.81364871494884</c:v>
                </c:pt>
                <c:pt idx="345">
                  <c:v>101.79241989659207</c:v>
                </c:pt>
                <c:pt idx="346">
                  <c:v>101.97451598294145</c:v>
                </c:pt>
                <c:pt idx="347">
                  <c:v>103.01755859153864</c:v>
                </c:pt>
                <c:pt idx="348">
                  <c:v>103.67447258180171</c:v>
                </c:pt>
                <c:pt idx="349">
                  <c:v>103.44638072234591</c:v>
                </c:pt>
                <c:pt idx="350">
                  <c:v>102.44980563837416</c:v>
                </c:pt>
                <c:pt idx="351">
                  <c:v>100.57129108955729</c:v>
                </c:pt>
                <c:pt idx="352">
                  <c:v>100.71045778767407</c:v>
                </c:pt>
                <c:pt idx="353" formatCode="General">
                  <c:v>102.31111069177641</c:v>
                </c:pt>
                <c:pt idx="354" formatCode="General">
                  <c:v>101.89856398837604</c:v>
                </c:pt>
                <c:pt idx="355" formatCode="General">
                  <c:v>101.22796920406083</c:v>
                </c:pt>
                <c:pt idx="356" formatCode="General">
                  <c:v>101.89856398837604</c:v>
                </c:pt>
                <c:pt idx="357" formatCode="General">
                  <c:v>101.22796920406083</c:v>
                </c:pt>
                <c:pt idx="358" formatCode="General">
                  <c:v>99.493338868551149</c:v>
                </c:pt>
                <c:pt idx="359" formatCode="General">
                  <c:v>100.42669924897156</c:v>
                </c:pt>
                <c:pt idx="360" formatCode="General">
                  <c:v>101.98135637996755</c:v>
                </c:pt>
                <c:pt idx="361" formatCode="General">
                  <c:v>101.26712458014113</c:v>
                </c:pt>
                <c:pt idx="362" formatCode="General">
                  <c:v>101.31382798052609</c:v>
                </c:pt>
                <c:pt idx="363" formatCode="General">
                  <c:v>101.371853417368</c:v>
                </c:pt>
                <c:pt idx="364">
                  <c:v>101.371853417368</c:v>
                </c:pt>
                <c:pt idx="365">
                  <c:v>101.18574744310675</c:v>
                </c:pt>
                <c:pt idx="366">
                  <c:v>101.815535721025</c:v>
                </c:pt>
                <c:pt idx="367">
                  <c:v>102.54816583009396</c:v>
                </c:pt>
                <c:pt idx="368">
                  <c:v>103.21876061440915</c:v>
                </c:pt>
                <c:pt idx="369" formatCode="General">
                  <c:v>102.9625995395705</c:v>
                </c:pt>
                <c:pt idx="370" formatCode="General">
                  <c:v>103.66315054534473</c:v>
                </c:pt>
                <c:pt idx="371" formatCode="General">
                  <c:v>102.89796958146205</c:v>
                </c:pt>
                <c:pt idx="372" formatCode="General">
                  <c:v>102.44414462014568</c:v>
                </c:pt>
                <c:pt idx="373" formatCode="General">
                  <c:v>101.96319394648449</c:v>
                </c:pt>
                <c:pt idx="374" formatCode="General">
                  <c:v>101.53201305808204</c:v>
                </c:pt>
                <c:pt idx="375" formatCode="General">
                  <c:v>100.7569253122995</c:v>
                </c:pt>
                <c:pt idx="376" formatCode="General">
                  <c:v>100.96826999282935</c:v>
                </c:pt>
                <c:pt idx="377" formatCode="General">
                  <c:v>101.55064724308411</c:v>
                </c:pt>
                <c:pt idx="378" formatCode="General">
                  <c:v>102.48212061742838</c:v>
                </c:pt>
                <c:pt idx="379" formatCode="General">
                  <c:v>102.71658112239119</c:v>
                </c:pt>
                <c:pt idx="380">
                  <c:v>103.76386949465977</c:v>
                </c:pt>
                <c:pt idx="381">
                  <c:v>103.74169717326487</c:v>
                </c:pt>
                <c:pt idx="382">
                  <c:v>103.57281012944861</c:v>
                </c:pt>
                <c:pt idx="383">
                  <c:v>102.62270257010226</c:v>
                </c:pt>
                <c:pt idx="384" formatCode="General">
                  <c:v>99.612456127108715</c:v>
                </c:pt>
                <c:pt idx="385" formatCode="General">
                  <c:v>99.931124278220167</c:v>
                </c:pt>
                <c:pt idx="386" formatCode="General">
                  <c:v>100.40193229422198</c:v>
                </c:pt>
                <c:pt idx="387" formatCode="General">
                  <c:v>101.10955957278182</c:v>
                </c:pt>
                <c:pt idx="388" formatCode="General">
                  <c:v>102.85268143563422</c:v>
                </c:pt>
                <c:pt idx="389" formatCode="General">
                  <c:v>103.59097256293164</c:v>
                </c:pt>
                <c:pt idx="390" formatCode="General">
                  <c:v>103.78792882213079</c:v>
                </c:pt>
                <c:pt idx="391" formatCode="General">
                  <c:v>102.76611503189039</c:v>
                </c:pt>
                <c:pt idx="392" formatCode="General">
                  <c:v>103.0713382647092</c:v>
                </c:pt>
                <c:pt idx="393" formatCode="General">
                  <c:v>102.89561082386685</c:v>
                </c:pt>
                <c:pt idx="394" formatCode="General">
                  <c:v>103.16568856851718</c:v>
                </c:pt>
                <c:pt idx="395" formatCode="General">
                  <c:v>103.58271691134844</c:v>
                </c:pt>
                <c:pt idx="396" formatCode="General">
                  <c:v>103.38505302487073</c:v>
                </c:pt>
                <c:pt idx="397" formatCode="General">
                  <c:v>103.58012227799374</c:v>
                </c:pt>
                <c:pt idx="398" formatCode="General">
                  <c:v>102.51514322376116</c:v>
                </c:pt>
                <c:pt idx="399" formatCode="General">
                  <c:v>104.9043287919387</c:v>
                </c:pt>
                <c:pt idx="400">
                  <c:v>105.34211420160773</c:v>
                </c:pt>
                <c:pt idx="401">
                  <c:v>105.46005208136768</c:v>
                </c:pt>
                <c:pt idx="402">
                  <c:v>103.95044722044004</c:v>
                </c:pt>
                <c:pt idx="403">
                  <c:v>102.27572932784842</c:v>
                </c:pt>
                <c:pt idx="404">
                  <c:v>101.52092689738458</c:v>
                </c:pt>
                <c:pt idx="405">
                  <c:v>102.18137902404045</c:v>
                </c:pt>
                <c:pt idx="406">
                  <c:v>102.29931690380043</c:v>
                </c:pt>
                <c:pt idx="407">
                  <c:v>101.14352568215268</c:v>
                </c:pt>
                <c:pt idx="408">
                  <c:v>101.82756538476052</c:v>
                </c:pt>
                <c:pt idx="409">
                  <c:v>103.40793297354416</c:v>
                </c:pt>
                <c:pt idx="410">
                  <c:v>101.9219156885685</c:v>
                </c:pt>
                <c:pt idx="411">
                  <c:v>102.13420387213645</c:v>
                </c:pt>
                <c:pt idx="412">
                  <c:v>101.14352568215268</c:v>
                </c:pt>
                <c:pt idx="413">
                  <c:v>101.0491753783447</c:v>
                </c:pt>
                <c:pt idx="414">
                  <c:v>99.704683549081025</c:v>
                </c:pt>
                <c:pt idx="415">
                  <c:v>99.350869909801105</c:v>
                </c:pt>
                <c:pt idx="416">
                  <c:v>99.633920821225033</c:v>
                </c:pt>
                <c:pt idx="417">
                  <c:v>100.48307355549684</c:v>
                </c:pt>
                <c:pt idx="418">
                  <c:v>100.62459901120882</c:v>
                </c:pt>
                <c:pt idx="419">
                  <c:v>99.822621428840989</c:v>
                </c:pt>
                <c:pt idx="420">
                  <c:v>99.916971732648975</c:v>
                </c:pt>
                <c:pt idx="421">
                  <c:v>101.26146356191266</c:v>
                </c:pt>
                <c:pt idx="422">
                  <c:v>102.03985356832848</c:v>
                </c:pt>
                <c:pt idx="423">
                  <c:v>101.78039023285655</c:v>
                </c:pt>
                <c:pt idx="424" formatCode="General">
                  <c:v>101.35581386572063</c:v>
                </c:pt>
                <c:pt idx="425" formatCode="General">
                  <c:v>101.01709627504999</c:v>
                </c:pt>
                <c:pt idx="426" formatCode="General">
                  <c:v>100.95175868966297</c:v>
                </c:pt>
                <c:pt idx="427" formatCode="General">
                  <c:v>100.6991357512171</c:v>
                </c:pt>
                <c:pt idx="428" formatCode="General">
                  <c:v>99.970279654300484</c:v>
                </c:pt>
                <c:pt idx="429" formatCode="General">
                  <c:v>99.563629844888098</c:v>
                </c:pt>
                <c:pt idx="430">
                  <c:v>99.945040948031831</c:v>
                </c:pt>
                <c:pt idx="431">
                  <c:v>100.34933199984903</c:v>
                </c:pt>
                <c:pt idx="432">
                  <c:v>100.06486583386798</c:v>
                </c:pt>
                <c:pt idx="433" formatCode="General">
                  <c:v>99.621655281729986</c:v>
                </c:pt>
                <c:pt idx="434" formatCode="General">
                  <c:v>100.94892818054872</c:v>
                </c:pt>
                <c:pt idx="435" formatCode="General">
                  <c:v>101.30981809261425</c:v>
                </c:pt>
                <c:pt idx="436" formatCode="General">
                  <c:v>100.15001698305468</c:v>
                </c:pt>
                <c:pt idx="437" formatCode="General">
                  <c:v>100.07500849152733</c:v>
                </c:pt>
                <c:pt idx="438">
                  <c:v>100.8600030192097</c:v>
                </c:pt>
                <c:pt idx="439">
                  <c:v>99.364786579612783</c:v>
                </c:pt>
                <c:pt idx="440">
                  <c:v>99.236706042193447</c:v>
                </c:pt>
                <c:pt idx="441">
                  <c:v>98.298156395063572</c:v>
                </c:pt>
                <c:pt idx="442">
                  <c:v>97.397346869456911</c:v>
                </c:pt>
                <c:pt idx="443">
                  <c:v>97.4563158093369</c:v>
                </c:pt>
                <c:pt idx="444">
                  <c:v>98.161112578782507</c:v>
                </c:pt>
                <c:pt idx="445" formatCode="General">
                  <c:v>98.470109823753617</c:v>
                </c:pt>
                <c:pt idx="446" formatCode="General">
                  <c:v>97.596661886251269</c:v>
                </c:pt>
                <c:pt idx="447" formatCode="General">
                  <c:v>96.605040193229414</c:v>
                </c:pt>
                <c:pt idx="448" formatCode="General">
                  <c:v>96.705523266784922</c:v>
                </c:pt>
                <c:pt idx="449" formatCode="General">
                  <c:v>96.704579763746835</c:v>
                </c:pt>
                <c:pt idx="450" formatCode="General">
                  <c:v>97.75705740272484</c:v>
                </c:pt>
                <c:pt idx="451" formatCode="General">
                  <c:v>97.005557232894262</c:v>
                </c:pt>
                <c:pt idx="452" formatCode="General">
                  <c:v>99.191182020606078</c:v>
                </c:pt>
                <c:pt idx="453" formatCode="General">
                  <c:v>99.086689059138763</c:v>
                </c:pt>
                <c:pt idx="454">
                  <c:v>99.026068988942129</c:v>
                </c:pt>
                <c:pt idx="455">
                  <c:v>97.561044646563758</c:v>
                </c:pt>
                <c:pt idx="456">
                  <c:v>97.885137940144148</c:v>
                </c:pt>
                <c:pt idx="457">
                  <c:v>97.94316337698605</c:v>
                </c:pt>
                <c:pt idx="458">
                  <c:v>96.847284598256394</c:v>
                </c:pt>
                <c:pt idx="459">
                  <c:v>96.480969543721912</c:v>
                </c:pt>
                <c:pt idx="460">
                  <c:v>94.932445182473487</c:v>
                </c:pt>
                <c:pt idx="461">
                  <c:v>95.335085103974023</c:v>
                </c:pt>
                <c:pt idx="462" formatCode="General">
                  <c:v>95.892223647960122</c:v>
                </c:pt>
                <c:pt idx="463" formatCode="General">
                  <c:v>96.08045250405705</c:v>
                </c:pt>
                <c:pt idx="464" formatCode="General">
                  <c:v>95.515530060006782</c:v>
                </c:pt>
                <c:pt idx="465" formatCode="General">
                  <c:v>94.689021398648904</c:v>
                </c:pt>
                <c:pt idx="466" formatCode="General">
                  <c:v>95.018303958938745</c:v>
                </c:pt>
                <c:pt idx="467" formatCode="General">
                  <c:v>95.791976450164157</c:v>
                </c:pt>
                <c:pt idx="468" formatCode="General">
                  <c:v>96.513520398535675</c:v>
                </c:pt>
                <c:pt idx="469">
                  <c:v>98.351228440955566</c:v>
                </c:pt>
                <c:pt idx="470">
                  <c:v>98.470345699513146</c:v>
                </c:pt>
                <c:pt idx="471">
                  <c:v>98.092236857002675</c:v>
                </c:pt>
                <c:pt idx="472">
                  <c:v>97.967930331735658</c:v>
                </c:pt>
                <c:pt idx="473">
                  <c:v>98.560450239649754</c:v>
                </c:pt>
                <c:pt idx="474">
                  <c:v>99.756576216175404</c:v>
                </c:pt>
                <c:pt idx="475">
                  <c:v>99.005547797863898</c:v>
                </c:pt>
                <c:pt idx="476">
                  <c:v>99.827103068271867</c:v>
                </c:pt>
                <c:pt idx="477">
                  <c:v>101.2312714646941</c:v>
                </c:pt>
                <c:pt idx="478">
                  <c:v>101.79289164811109</c:v>
                </c:pt>
                <c:pt idx="479">
                  <c:v>101.48436615465901</c:v>
                </c:pt>
                <c:pt idx="480">
                  <c:v>102.38824206513945</c:v>
                </c:pt>
                <c:pt idx="481">
                  <c:v>102.42692568970071</c:v>
                </c:pt>
                <c:pt idx="482">
                  <c:v>102.17902026644524</c:v>
                </c:pt>
                <c:pt idx="483">
                  <c:v>102.65360229459939</c:v>
                </c:pt>
                <c:pt idx="484">
                  <c:v>102.87296675095293</c:v>
                </c:pt>
                <c:pt idx="485">
                  <c:v>103.12724081971542</c:v>
                </c:pt>
                <c:pt idx="486">
                  <c:v>102.70997660112464</c:v>
                </c:pt>
                <c:pt idx="487">
                  <c:v>102.55925199079141</c:v>
                </c:pt>
                <c:pt idx="488">
                  <c:v>103.0902083254708</c:v>
                </c:pt>
                <c:pt idx="489">
                  <c:v>103.37184398233761</c:v>
                </c:pt>
                <c:pt idx="490">
                  <c:v>104.22194021964751</c:v>
                </c:pt>
                <c:pt idx="491">
                  <c:v>104.13796844925839</c:v>
                </c:pt>
                <c:pt idx="492">
                  <c:v>105.03005057176284</c:v>
                </c:pt>
                <c:pt idx="493">
                  <c:v>105.74923576253914</c:v>
                </c:pt>
                <c:pt idx="494">
                  <c:v>105.52538966675473</c:v>
                </c:pt>
                <c:pt idx="495">
                  <c:v>106.69391817941654</c:v>
                </c:pt>
                <c:pt idx="496">
                  <c:v>107.0920764614862</c:v>
                </c:pt>
                <c:pt idx="497">
                  <c:v>107.00763293957804</c:v>
                </c:pt>
                <c:pt idx="498">
                  <c:v>106.85620070196624</c:v>
                </c:pt>
                <c:pt idx="499">
                  <c:v>107.06778125825565</c:v>
                </c:pt>
                <c:pt idx="500">
                  <c:v>107.31026153904213</c:v>
                </c:pt>
                <c:pt idx="501">
                  <c:v>106.64249726384118</c:v>
                </c:pt>
                <c:pt idx="502">
                  <c:v>106.97909197267612</c:v>
                </c:pt>
                <c:pt idx="503">
                  <c:v>106.94182360267199</c:v>
                </c:pt>
                <c:pt idx="504">
                  <c:v>106.73047892214211</c:v>
                </c:pt>
                <c:pt idx="505">
                  <c:v>106.65051703966486</c:v>
                </c:pt>
                <c:pt idx="506">
                  <c:v>106.65051703966486</c:v>
                </c:pt>
                <c:pt idx="507">
                  <c:v>106.81350718949314</c:v>
                </c:pt>
                <c:pt idx="508">
                  <c:v>106.48328112616521</c:v>
                </c:pt>
                <c:pt idx="509">
                  <c:v>106.65476280333621</c:v>
                </c:pt>
                <c:pt idx="510">
                  <c:v>106.44624863192061</c:v>
                </c:pt>
                <c:pt idx="511">
                  <c:v>104.92060421934556</c:v>
                </c:pt>
                <c:pt idx="512">
                  <c:v>105.53105068498321</c:v>
                </c:pt>
                <c:pt idx="513">
                  <c:v>105.28338113748725</c:v>
                </c:pt>
                <c:pt idx="514">
                  <c:v>105.80160018115257</c:v>
                </c:pt>
                <c:pt idx="515">
                  <c:v>105.36971166547156</c:v>
                </c:pt>
                <c:pt idx="516">
                  <c:v>105.41240517794466</c:v>
                </c:pt>
                <c:pt idx="517">
                  <c:v>104.7826169000264</c:v>
                </c:pt>
                <c:pt idx="518">
                  <c:v>105.67281201645469</c:v>
                </c:pt>
                <c:pt idx="519">
                  <c:v>105.07510284183115</c:v>
                </c:pt>
                <c:pt idx="520">
                  <c:v>104.88239234630335</c:v>
                </c:pt>
                <c:pt idx="521">
                  <c:v>103.85798392270821</c:v>
                </c:pt>
                <c:pt idx="522">
                  <c:v>105.0366550930294</c:v>
                </c:pt>
                <c:pt idx="523">
                  <c:v>104.93711552251197</c:v>
                </c:pt>
                <c:pt idx="524">
                  <c:v>105.67988828924027</c:v>
                </c:pt>
                <c:pt idx="525">
                  <c:v>105.33999131977203</c:v>
                </c:pt>
                <c:pt idx="526">
                  <c:v>107.65629127825788</c:v>
                </c:pt>
                <c:pt idx="527">
                  <c:v>108.08440578178661</c:v>
                </c:pt>
                <c:pt idx="528">
                  <c:v>109.33950069819225</c:v>
                </c:pt>
                <c:pt idx="529">
                  <c:v>109.43125636864548</c:v>
                </c:pt>
                <c:pt idx="530">
                  <c:v>109.98179039136504</c:v>
                </c:pt>
                <c:pt idx="531">
                  <c:v>109.64448805525151</c:v>
                </c:pt>
                <c:pt idx="532">
                  <c:v>109.41332981092198</c:v>
                </c:pt>
                <c:pt idx="533">
                  <c:v>109.78955164735629</c:v>
                </c:pt>
                <c:pt idx="534">
                  <c:v>109.80653470204173</c:v>
                </c:pt>
                <c:pt idx="535">
                  <c:v>110.64625240593273</c:v>
                </c:pt>
                <c:pt idx="536">
                  <c:v>110.36272974298977</c:v>
                </c:pt>
                <c:pt idx="537">
                  <c:v>111.11588104313694</c:v>
                </c:pt>
                <c:pt idx="538">
                  <c:v>111.23594180473259</c:v>
                </c:pt>
                <c:pt idx="539">
                  <c:v>111.9548911197494</c:v>
                </c:pt>
                <c:pt idx="540">
                  <c:v>110.60874816016906</c:v>
                </c:pt>
                <c:pt idx="541">
                  <c:v>111.07908442465184</c:v>
                </c:pt>
                <c:pt idx="542">
                  <c:v>111.87988262822206</c:v>
                </c:pt>
                <c:pt idx="543">
                  <c:v>112.41013133562288</c:v>
                </c:pt>
                <c:pt idx="544">
                  <c:v>112.34927538966674</c:v>
                </c:pt>
                <c:pt idx="545">
                  <c:v>112.28346605276067</c:v>
                </c:pt>
                <c:pt idx="546">
                  <c:v>112.63067517077403</c:v>
                </c:pt>
                <c:pt idx="547">
                  <c:v>114.52617277427632</c:v>
                </c:pt>
                <c:pt idx="548">
                  <c:v>114.93211495641013</c:v>
                </c:pt>
                <c:pt idx="549">
                  <c:v>114.73680982752764</c:v>
                </c:pt>
                <c:pt idx="550">
                  <c:v>115.24276333169792</c:v>
                </c:pt>
                <c:pt idx="551">
                  <c:v>115.19629580707249</c:v>
                </c:pt>
                <c:pt idx="552">
                  <c:v>115.05477035136053</c:v>
                </c:pt>
                <c:pt idx="553">
                  <c:v>115.4578820243801</c:v>
                </c:pt>
                <c:pt idx="554">
                  <c:v>115.88387364607313</c:v>
                </c:pt>
                <c:pt idx="555">
                  <c:v>115.41566026342602</c:v>
                </c:pt>
                <c:pt idx="556">
                  <c:v>115.94449371626976</c:v>
                </c:pt>
                <c:pt idx="557">
                  <c:v>117.3297920519304</c:v>
                </c:pt>
                <c:pt idx="558">
                  <c:v>117.02055893119973</c:v>
                </c:pt>
                <c:pt idx="559">
                  <c:v>116.29665622523304</c:v>
                </c:pt>
                <c:pt idx="560">
                  <c:v>117.5416084839793</c:v>
                </c:pt>
                <c:pt idx="561">
                  <c:v>117.95085292674641</c:v>
                </c:pt>
                <c:pt idx="562">
                  <c:v>117.77559723742309</c:v>
                </c:pt>
                <c:pt idx="563">
                  <c:v>117.60812544816395</c:v>
                </c:pt>
                <c:pt idx="564">
                  <c:v>117.53122995056043</c:v>
                </c:pt>
                <c:pt idx="565">
                  <c:v>118.12469336151261</c:v>
                </c:pt>
                <c:pt idx="566">
                  <c:v>117.94519190851793</c:v>
                </c:pt>
                <c:pt idx="567">
                  <c:v>119.17174585802167</c:v>
                </c:pt>
                <c:pt idx="568">
                  <c:v>118.67263275087743</c:v>
                </c:pt>
                <c:pt idx="569">
                  <c:v>118.98021474129143</c:v>
                </c:pt>
                <c:pt idx="570">
                  <c:v>119.45173038457185</c:v>
                </c:pt>
                <c:pt idx="571">
                  <c:v>119.86592821828886</c:v>
                </c:pt>
                <c:pt idx="572">
                  <c:v>119.9055553458882</c:v>
                </c:pt>
                <c:pt idx="573">
                  <c:v>119.9055553458882</c:v>
                </c:pt>
                <c:pt idx="574">
                  <c:v>119.9055553458882</c:v>
                </c:pt>
                <c:pt idx="575">
                  <c:v>118.92855794995658</c:v>
                </c:pt>
                <c:pt idx="576">
                  <c:v>119.57131939464844</c:v>
                </c:pt>
                <c:pt idx="577">
                  <c:v>119.60693663433595</c:v>
                </c:pt>
                <c:pt idx="578">
                  <c:v>118.28579650526474</c:v>
                </c:pt>
                <c:pt idx="579">
                  <c:v>119.02408763256216</c:v>
                </c:pt>
                <c:pt idx="580">
                  <c:v>117.72323281880965</c:v>
                </c:pt>
                <c:pt idx="581">
                  <c:v>117.95745744801296</c:v>
                </c:pt>
                <c:pt idx="582">
                  <c:v>117.15194172925236</c:v>
                </c:pt>
                <c:pt idx="583">
                  <c:v>116.87667471789258</c:v>
                </c:pt>
                <c:pt idx="584">
                  <c:v>117.57180058119785</c:v>
                </c:pt>
                <c:pt idx="585">
                  <c:v>115.97987508019773</c:v>
                </c:pt>
                <c:pt idx="586">
                  <c:v>115.91241461297503</c:v>
                </c:pt>
                <c:pt idx="587">
                  <c:v>116.4417198173378</c:v>
                </c:pt>
                <c:pt idx="588">
                  <c:v>116.00582141374494</c:v>
                </c:pt>
                <c:pt idx="589">
                  <c:v>116.44832433860437</c:v>
                </c:pt>
                <c:pt idx="590">
                  <c:v>118.13059025550061</c:v>
                </c:pt>
                <c:pt idx="591">
                  <c:v>117.69917349133863</c:v>
                </c:pt>
                <c:pt idx="592">
                  <c:v>116.49927350266067</c:v>
                </c:pt>
                <c:pt idx="593">
                  <c:v>118.09945465524399</c:v>
                </c:pt>
                <c:pt idx="594">
                  <c:v>117.4918386987206</c:v>
                </c:pt>
                <c:pt idx="595">
                  <c:v>116.07965052647469</c:v>
                </c:pt>
                <c:pt idx="596">
                  <c:v>116.07965052647469</c:v>
                </c:pt>
                <c:pt idx="597" formatCode="General">
                  <c:v>115.35763482658412</c:v>
                </c:pt>
                <c:pt idx="598" formatCode="General">
                  <c:v>116.08578329622219</c:v>
                </c:pt>
                <c:pt idx="599" formatCode="General">
                  <c:v>116.92267049099895</c:v>
                </c:pt>
                <c:pt idx="600" formatCode="General">
                  <c:v>118.31763973279993</c:v>
                </c:pt>
                <c:pt idx="601" formatCode="General">
                  <c:v>118.83821753406045</c:v>
                </c:pt>
                <c:pt idx="602" formatCode="General">
                  <c:v>119.22127976752084</c:v>
                </c:pt>
                <c:pt idx="603" formatCode="General">
                  <c:v>119.94471072196851</c:v>
                </c:pt>
                <c:pt idx="604" formatCode="General">
                  <c:v>119.8003547571423</c:v>
                </c:pt>
                <c:pt idx="605" formatCode="General">
                  <c:v>119.83172623315845</c:v>
                </c:pt>
                <c:pt idx="606">
                  <c:v>120.31786617352907</c:v>
                </c:pt>
                <c:pt idx="607">
                  <c:v>119.64679963769483</c:v>
                </c:pt>
                <c:pt idx="608">
                  <c:v>119.45078688153374</c:v>
                </c:pt>
                <c:pt idx="609">
                  <c:v>119.69138015624409</c:v>
                </c:pt>
                <c:pt idx="610">
                  <c:v>119.04625995395703</c:v>
                </c:pt>
                <c:pt idx="611">
                  <c:v>118.53157904668453</c:v>
                </c:pt>
                <c:pt idx="612">
                  <c:v>118.82477261576783</c:v>
                </c:pt>
                <c:pt idx="613">
                  <c:v>118.77311582443294</c:v>
                </c:pt>
                <c:pt idx="614">
                  <c:v>119.3342642563309</c:v>
                </c:pt>
                <c:pt idx="615">
                  <c:v>118.65376269011585</c:v>
                </c:pt>
                <c:pt idx="616">
                  <c:v>117.06985696493942</c:v>
                </c:pt>
                <c:pt idx="617">
                  <c:v>117.51754915650827</c:v>
                </c:pt>
                <c:pt idx="618">
                  <c:v>117.55269464467675</c:v>
                </c:pt>
                <c:pt idx="619">
                  <c:v>118.02137977884288</c:v>
                </c:pt>
                <c:pt idx="620">
                  <c:v>116.83799109333131</c:v>
                </c:pt>
                <c:pt idx="621">
                  <c:v>118.77901271842093</c:v>
                </c:pt>
                <c:pt idx="622">
                  <c:v>119.56754538249612</c:v>
                </c:pt>
                <c:pt idx="623">
                  <c:v>119.14815828206966</c:v>
                </c:pt>
                <c:pt idx="624">
                  <c:v>118.32660301166167</c:v>
                </c:pt>
                <c:pt idx="625">
                  <c:v>117.11443748348869</c:v>
                </c:pt>
                <c:pt idx="626">
                  <c:v>118.75</c:v>
                </c:pt>
                <c:pt idx="627">
                  <c:v>116.41648111106917</c:v>
                </c:pt>
                <c:pt idx="628">
                  <c:v>114.14358229233497</c:v>
                </c:pt>
                <c:pt idx="629">
                  <c:v>115.11727742763331</c:v>
                </c:pt>
                <c:pt idx="630">
                  <c:v>115.9440219647507</c:v>
                </c:pt>
                <c:pt idx="631">
                  <c:v>115.23592293467185</c:v>
                </c:pt>
                <c:pt idx="632">
                  <c:v>116.70495716496205</c:v>
                </c:pt>
                <c:pt idx="633">
                  <c:v>115.75131146922293</c:v>
                </c:pt>
                <c:pt idx="634">
                  <c:v>116.78161678680603</c:v>
                </c:pt>
                <c:pt idx="635">
                  <c:v>116.42756727176662</c:v>
                </c:pt>
                <c:pt idx="636">
                  <c:v>115.95510812544813</c:v>
                </c:pt>
                <c:pt idx="637">
                  <c:v>115.64044986224854</c:v>
                </c:pt>
                <c:pt idx="638">
                  <c:v>115.43806846058044</c:v>
                </c:pt>
                <c:pt idx="639">
                  <c:v>116.28651356757366</c:v>
                </c:pt>
                <c:pt idx="640">
                  <c:v>115.72843152054948</c:v>
                </c:pt>
                <c:pt idx="641">
                  <c:v>117.13118466241461</c:v>
                </c:pt>
                <c:pt idx="642">
                  <c:v>117.64256330905383</c:v>
                </c:pt>
                <c:pt idx="643">
                  <c:v>117.45173981960222</c:v>
                </c:pt>
                <c:pt idx="644">
                  <c:v>117.22624259350114</c:v>
                </c:pt>
                <c:pt idx="645">
                  <c:v>115.66450918971958</c:v>
                </c:pt>
                <c:pt idx="646">
                  <c:v>116.96748688530776</c:v>
                </c:pt>
                <c:pt idx="647">
                  <c:v>117.37484432199872</c:v>
                </c:pt>
                <c:pt idx="648">
                  <c:v>118.95261727742763</c:v>
                </c:pt>
                <c:pt idx="649">
                  <c:v>117.53948560214363</c:v>
                </c:pt>
                <c:pt idx="650">
                  <c:v>116.70731592255726</c:v>
                </c:pt>
                <c:pt idx="651">
                  <c:v>115.37768426614332</c:v>
                </c:pt>
                <c:pt idx="652">
                  <c:v>114.87432539532776</c:v>
                </c:pt>
                <c:pt idx="653">
                  <c:v>113.86289013850623</c:v>
                </c:pt>
                <c:pt idx="654">
                  <c:v>115.51873797033625</c:v>
                </c:pt>
                <c:pt idx="655">
                  <c:v>115.97539344076687</c:v>
                </c:pt>
                <c:pt idx="656">
                  <c:v>114.67972789372381</c:v>
                </c:pt>
                <c:pt idx="657">
                  <c:v>113.4864324263124</c:v>
                </c:pt>
                <c:pt idx="658">
                  <c:v>114.69458806657356</c:v>
                </c:pt>
                <c:pt idx="659">
                  <c:v>113.58337736347511</c:v>
                </c:pt>
                <c:pt idx="660">
                  <c:v>114.18745518360566</c:v>
                </c:pt>
                <c:pt idx="661">
                  <c:v>114.94084235951239</c:v>
                </c:pt>
                <c:pt idx="662">
                  <c:v>112.41178246593952</c:v>
                </c:pt>
                <c:pt idx="663">
                  <c:v>109.41568856851718</c:v>
                </c:pt>
                <c:pt idx="664">
                  <c:v>107.83296222213836</c:v>
                </c:pt>
                <c:pt idx="665">
                  <c:v>107.91834924708456</c:v>
                </c:pt>
                <c:pt idx="666">
                  <c:v>110.10821979846774</c:v>
                </c:pt>
                <c:pt idx="667">
                  <c:v>110.1242593501151</c:v>
                </c:pt>
                <c:pt idx="668">
                  <c:v>110.27852209684113</c:v>
                </c:pt>
                <c:pt idx="669">
                  <c:v>110.19832433860437</c:v>
                </c:pt>
                <c:pt idx="670">
                  <c:v>110.74178208853832</c:v>
                </c:pt>
                <c:pt idx="671">
                  <c:v>111.51262407064951</c:v>
                </c:pt>
                <c:pt idx="672">
                  <c:v>113.40364003472092</c:v>
                </c:pt>
                <c:pt idx="673">
                  <c:v>114.17613314714873</c:v>
                </c:pt>
                <c:pt idx="674">
                  <c:v>114.90475336830583</c:v>
                </c:pt>
                <c:pt idx="675">
                  <c:v>114.57853719288975</c:v>
                </c:pt>
                <c:pt idx="676">
                  <c:v>115.23191304676</c:v>
                </c:pt>
                <c:pt idx="677">
                  <c:v>115.22530852549345</c:v>
                </c:pt>
                <c:pt idx="678">
                  <c:v>115.79612786353171</c:v>
                </c:pt>
                <c:pt idx="679">
                  <c:v>115.50104728837225</c:v>
                </c:pt>
                <c:pt idx="680">
                  <c:v>115.55034532211192</c:v>
                </c:pt>
                <c:pt idx="681">
                  <c:v>115.88646827942783</c:v>
                </c:pt>
                <c:pt idx="682">
                  <c:v>117.14227082311204</c:v>
                </c:pt>
                <c:pt idx="683">
                  <c:v>116.94672981846999</c:v>
                </c:pt>
                <c:pt idx="684">
                  <c:v>117.3026663395856</c:v>
                </c:pt>
                <c:pt idx="685">
                  <c:v>115.87443861569233</c:v>
                </c:pt>
                <c:pt idx="686">
                  <c:v>114.35681397894099</c:v>
                </c:pt>
                <c:pt idx="687">
                  <c:v>113.5777163452466</c:v>
                </c:pt>
                <c:pt idx="688">
                  <c:v>111.75935011510735</c:v>
                </c:pt>
                <c:pt idx="689">
                  <c:v>112.71700569875833</c:v>
                </c:pt>
                <c:pt idx="690">
                  <c:v>111.97494055930859</c:v>
                </c:pt>
                <c:pt idx="691">
                  <c:v>112.36130505340225</c:v>
                </c:pt>
                <c:pt idx="692">
                  <c:v>113.55247763897798</c:v>
                </c:pt>
                <c:pt idx="693">
                  <c:v>114.25798203570214</c:v>
                </c:pt>
                <c:pt idx="694">
                  <c:v>113.87208929312752</c:v>
                </c:pt>
                <c:pt idx="695">
                  <c:v>114.65401743593613</c:v>
                </c:pt>
                <c:pt idx="696">
                  <c:v>114.05300600067932</c:v>
                </c:pt>
                <c:pt idx="697">
                  <c:v>116.60235120957087</c:v>
                </c:pt>
                <c:pt idx="698">
                  <c:v>114.90781975317958</c:v>
                </c:pt>
                <c:pt idx="699">
                  <c:v>115.23875344378607</c:v>
                </c:pt>
                <c:pt idx="700">
                  <c:v>116.53960825753857</c:v>
                </c:pt>
                <c:pt idx="701">
                  <c:v>115.97751632260255</c:v>
                </c:pt>
                <c:pt idx="702">
                  <c:v>118.70659886024832</c:v>
                </c:pt>
                <c:pt idx="703">
                  <c:v>119.52886175793485</c:v>
                </c:pt>
                <c:pt idx="704">
                  <c:v>118.06643204891118</c:v>
                </c:pt>
                <c:pt idx="705">
                  <c:v>116.85638940257385</c:v>
                </c:pt>
                <c:pt idx="706">
                  <c:v>117.06513944974901</c:v>
                </c:pt>
                <c:pt idx="707">
                  <c:v>116.08224515982941</c:v>
                </c:pt>
                <c:pt idx="708">
                  <c:v>116.87502358757594</c:v>
                </c:pt>
                <c:pt idx="709">
                  <c:v>117.22341208438689</c:v>
                </c:pt>
                <c:pt idx="710">
                  <c:v>116.7349133864211</c:v>
                </c:pt>
                <c:pt idx="711">
                  <c:v>117.52674831112955</c:v>
                </c:pt>
                <c:pt idx="712">
                  <c:v>117.23827225723666</c:v>
                </c:pt>
                <c:pt idx="713">
                  <c:v>118.03034305770464</c:v>
                </c:pt>
                <c:pt idx="714">
                  <c:v>118.90520624976413</c:v>
                </c:pt>
                <c:pt idx="715">
                  <c:v>116.68136958901005</c:v>
                </c:pt>
                <c:pt idx="716">
                  <c:v>115.78456995131523</c:v>
                </c:pt>
                <c:pt idx="717">
                  <c:v>116.69481450730271</c:v>
                </c:pt>
                <c:pt idx="718">
                  <c:v>117.61402234215194</c:v>
                </c:pt>
                <c:pt idx="719">
                  <c:v>116.55140204551458</c:v>
                </c:pt>
                <c:pt idx="720">
                  <c:v>116.50634977544627</c:v>
                </c:pt>
                <c:pt idx="721">
                  <c:v>116.11102200249084</c:v>
                </c:pt>
                <c:pt idx="722">
                  <c:v>116.41530173227157</c:v>
                </c:pt>
                <c:pt idx="723">
                  <c:v>116.5955108125448</c:v>
                </c:pt>
                <c:pt idx="724">
                  <c:v>117.22624259350114</c:v>
                </c:pt>
                <c:pt idx="725">
                  <c:v>116.75897271389213</c:v>
                </c:pt>
                <c:pt idx="726">
                  <c:v>115.24299920745744</c:v>
                </c:pt>
                <c:pt idx="727">
                  <c:v>113.87208929312752</c:v>
                </c:pt>
                <c:pt idx="728">
                  <c:v>115.05429859984149</c:v>
                </c:pt>
                <c:pt idx="729">
                  <c:v>114.44927727667282</c:v>
                </c:pt>
                <c:pt idx="730">
                  <c:v>114.87927878627768</c:v>
                </c:pt>
                <c:pt idx="731">
                  <c:v>113.23522474242367</c:v>
                </c:pt>
                <c:pt idx="732">
                  <c:v>114.44597501603954</c:v>
                </c:pt>
                <c:pt idx="733">
                  <c:v>113.28546627920142</c:v>
                </c:pt>
                <c:pt idx="734">
                  <c:v>114.49480129826016</c:v>
                </c:pt>
                <c:pt idx="735">
                  <c:v>111.91573574366906</c:v>
                </c:pt>
                <c:pt idx="736">
                  <c:v>111.81312978827791</c:v>
                </c:pt>
                <c:pt idx="737">
                  <c:v>114.01125599124427</c:v>
                </c:pt>
                <c:pt idx="738">
                  <c:v>113.09888855342113</c:v>
                </c:pt>
                <c:pt idx="739">
                  <c:v>112.99227271011812</c:v>
                </c:pt>
                <c:pt idx="740">
                  <c:v>112.06999849039512</c:v>
                </c:pt>
                <c:pt idx="741">
                  <c:v>111.5623938559082</c:v>
                </c:pt>
                <c:pt idx="742">
                  <c:v>112.1785013397743</c:v>
                </c:pt>
                <c:pt idx="743">
                  <c:v>112.96278824017811</c:v>
                </c:pt>
                <c:pt idx="744">
                  <c:v>113.21729818470014</c:v>
                </c:pt>
                <c:pt idx="745">
                  <c:v>112.32380080763858</c:v>
                </c:pt>
                <c:pt idx="746">
                  <c:v>111.64353511718306</c:v>
                </c:pt>
                <c:pt idx="747">
                  <c:v>112.24501830395891</c:v>
                </c:pt>
                <c:pt idx="748">
                  <c:v>113.32414990376267</c:v>
                </c:pt>
                <c:pt idx="749">
                  <c:v>114.3226119938106</c:v>
                </c:pt>
                <c:pt idx="750">
                  <c:v>115.07222515756501</c:v>
                </c:pt>
                <c:pt idx="751">
                  <c:v>116.02728610786126</c:v>
                </c:pt>
                <c:pt idx="752">
                  <c:v>116.79576933237723</c:v>
                </c:pt>
                <c:pt idx="753">
                  <c:v>117.4137638223195</c:v>
                </c:pt>
                <c:pt idx="754">
                  <c:v>117.59491640563083</c:v>
                </c:pt>
                <c:pt idx="755">
                  <c:v>116.79954334452955</c:v>
                </c:pt>
                <c:pt idx="756">
                  <c:v>116.97904479752424</c:v>
                </c:pt>
                <c:pt idx="757">
                  <c:v>117.12481601690756</c:v>
                </c:pt>
                <c:pt idx="758">
                  <c:v>117.18189795071139</c:v>
                </c:pt>
                <c:pt idx="759">
                  <c:v>116.68844586179566</c:v>
                </c:pt>
                <c:pt idx="760">
                  <c:v>116.58348114880927</c:v>
                </c:pt>
                <c:pt idx="761">
                  <c:v>116.92361399403705</c:v>
                </c:pt>
                <c:pt idx="762">
                  <c:v>115.08378306978146</c:v>
                </c:pt>
                <c:pt idx="763">
                  <c:v>114.68279427859756</c:v>
                </c:pt>
                <c:pt idx="764">
                  <c:v>114.47050609502962</c:v>
                </c:pt>
                <c:pt idx="765">
                  <c:v>114.58844397478958</c:v>
                </c:pt>
                <c:pt idx="766">
                  <c:v>114.58844397478958</c:v>
                </c:pt>
                <c:pt idx="767">
                  <c:v>115.55553458882137</c:v>
                </c:pt>
                <c:pt idx="768">
                  <c:v>114.84790731026153</c:v>
                </c:pt>
                <c:pt idx="769">
                  <c:v>115.48477186096537</c:v>
                </c:pt>
                <c:pt idx="770">
                  <c:v>116.00369853190927</c:v>
                </c:pt>
                <c:pt idx="771">
                  <c:v>114.8950824621655</c:v>
                </c:pt>
                <c:pt idx="772">
                  <c:v>117.63124127259688</c:v>
                </c:pt>
                <c:pt idx="773">
                  <c:v>118.22093067139674</c:v>
                </c:pt>
                <c:pt idx="774">
                  <c:v>117.84352945616483</c:v>
                </c:pt>
                <c:pt idx="775">
                  <c:v>118.36245612710871</c:v>
                </c:pt>
                <c:pt idx="776">
                  <c:v>117.39536551307694</c:v>
                </c:pt>
                <c:pt idx="777">
                  <c:v>116.85285126618106</c:v>
                </c:pt>
                <c:pt idx="778">
                  <c:v>117.46612824093292</c:v>
                </c:pt>
                <c:pt idx="779">
                  <c:v>118.69268219043664</c:v>
                </c:pt>
                <c:pt idx="780">
                  <c:v>120.45939162924103</c:v>
                </c:pt>
                <c:pt idx="781">
                  <c:v>121.43591727365362</c:v>
                </c:pt>
                <c:pt idx="782">
                  <c:v>121.8166207495188</c:v>
                </c:pt>
                <c:pt idx="783">
                  <c:v>121.8534173680039</c:v>
                </c:pt>
                <c:pt idx="784">
                  <c:v>122.7969204060837</c:v>
                </c:pt>
                <c:pt idx="785">
                  <c:v>123.05638374155563</c:v>
                </c:pt>
                <c:pt idx="786">
                  <c:v>123.10355889345963</c:v>
                </c:pt>
                <c:pt idx="787">
                  <c:v>122.37234403894779</c:v>
                </c:pt>
                <c:pt idx="788">
                  <c:v>122.56104464656374</c:v>
                </c:pt>
                <c:pt idx="789">
                  <c:v>123.38660980488356</c:v>
                </c:pt>
                <c:pt idx="790">
                  <c:v>124.58957617843529</c:v>
                </c:pt>
                <c:pt idx="791">
                  <c:v>124.70751405819524</c:v>
                </c:pt>
                <c:pt idx="792">
                  <c:v>123.07997131750763</c:v>
                </c:pt>
                <c:pt idx="793">
                  <c:v>124.18858738725137</c:v>
                </c:pt>
                <c:pt idx="794">
                  <c:v>124.33011284296333</c:v>
                </c:pt>
                <c:pt idx="795">
                  <c:v>126.34920934445408</c:v>
                </c:pt>
                <c:pt idx="796">
                  <c:v>125.61327697475184</c:v>
                </c:pt>
                <c:pt idx="797">
                  <c:v>126.38223195078686</c:v>
                </c:pt>
                <c:pt idx="798">
                  <c:v>127.15826319960748</c:v>
                </c:pt>
                <c:pt idx="799">
                  <c:v>127.50617994489942</c:v>
                </c:pt>
                <c:pt idx="800">
                  <c:v>129.74346152394608</c:v>
                </c:pt>
                <c:pt idx="801">
                  <c:v>129.57598973468691</c:v>
                </c:pt>
                <c:pt idx="802">
                  <c:v>130.1987017398196</c:v>
                </c:pt>
                <c:pt idx="803">
                  <c:v>130.52987130618558</c:v>
                </c:pt>
                <c:pt idx="804">
                  <c:v>128.81576216175415</c:v>
                </c:pt>
                <c:pt idx="805">
                  <c:v>128.81245990112086</c:v>
                </c:pt>
                <c:pt idx="806">
                  <c:v>129.13844020077744</c:v>
                </c:pt>
                <c:pt idx="807">
                  <c:v>129.13844020077744</c:v>
                </c:pt>
                <c:pt idx="808">
                  <c:v>128.50275502887115</c:v>
                </c:pt>
                <c:pt idx="809">
                  <c:v>130.39211986262595</c:v>
                </c:pt>
                <c:pt idx="810">
                  <c:v>129.08442465184737</c:v>
                </c:pt>
                <c:pt idx="811">
                  <c:v>128.84807714080836</c:v>
                </c:pt>
                <c:pt idx="812">
                  <c:v>130.69144620145673</c:v>
                </c:pt>
                <c:pt idx="813">
                  <c:v>127.07334792618032</c:v>
                </c:pt>
              </c:numCache>
            </c:numRef>
          </c:val>
          <c:smooth val="0"/>
          <c:extLst>
            <c:ext xmlns:c16="http://schemas.microsoft.com/office/drawing/2014/chart" uri="{C3380CC4-5D6E-409C-BE32-E72D297353CC}">
              <c16:uniqueId val="{00000003-A850-49B8-9CD6-B3822B1C7956}"/>
            </c:ext>
          </c:extLst>
        </c:ser>
        <c:ser>
          <c:idx val="2"/>
          <c:order val="2"/>
          <c:tx>
            <c:strRef>
              <c:f>'Line (Scatter)'!$D$1</c:f>
              <c:strCache>
                <c:ptCount val="1"/>
                <c:pt idx="0">
                  <c:v>Nasdaq Composite</c:v>
                </c:pt>
              </c:strCache>
            </c:strRef>
          </c:tx>
          <c:spPr>
            <a:ln w="19050">
              <a:solidFill>
                <a:schemeClr val="accent2"/>
              </a:solidFill>
            </a:ln>
          </c:spPr>
          <c:marker>
            <c:symbol val="none"/>
          </c:marker>
          <c:dLbls>
            <c:dLbl>
              <c:idx val="372"/>
              <c:layout>
                <c:manualLayout>
                  <c:x val="0.49755983296176148"/>
                  <c:y val="-0.32819190422236233"/>
                </c:manualLayout>
              </c:layout>
              <c:tx>
                <c:rich>
                  <a:bodyPr wrap="square" lIns="38100" tIns="19050" rIns="38100" bIns="19050" anchor="ctr">
                    <a:spAutoFit/>
                  </a:bodyPr>
                  <a:lstStyle/>
                  <a:p>
                    <a:pPr>
                      <a:defRPr/>
                    </a:pPr>
                    <a:r>
                      <a:rPr lang="en-US" dirty="0"/>
                      <a:t>116.9</a:t>
                    </a:r>
                  </a:p>
                </c:rich>
              </c:tx>
              <c:spPr>
                <a:noFill/>
                <a:ln>
                  <a:solidFill>
                    <a:schemeClr val="accent2"/>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3D67-42B6-B8A5-6474974C301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(Scatter)'!$A$2:$A$815</c:f>
              <c:numCache>
                <c:formatCode>m/d/yyyy</c:formatCode>
                <c:ptCount val="814"/>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pt idx="656">
                  <c:v>45497</c:v>
                </c:pt>
                <c:pt idx="657">
                  <c:v>45498</c:v>
                </c:pt>
                <c:pt idx="658">
                  <c:v>45499</c:v>
                </c:pt>
                <c:pt idx="659">
                  <c:v>45502</c:v>
                </c:pt>
                <c:pt idx="660">
                  <c:v>45503</c:v>
                </c:pt>
                <c:pt idx="661">
                  <c:v>45504</c:v>
                </c:pt>
                <c:pt idx="662">
                  <c:v>45505</c:v>
                </c:pt>
                <c:pt idx="663">
                  <c:v>45506</c:v>
                </c:pt>
                <c:pt idx="664">
                  <c:v>45509</c:v>
                </c:pt>
                <c:pt idx="665">
                  <c:v>45510</c:v>
                </c:pt>
                <c:pt idx="666">
                  <c:v>45511</c:v>
                </c:pt>
                <c:pt idx="667">
                  <c:v>45512</c:v>
                </c:pt>
                <c:pt idx="668">
                  <c:v>45513</c:v>
                </c:pt>
                <c:pt idx="669">
                  <c:v>45516</c:v>
                </c:pt>
                <c:pt idx="670">
                  <c:v>45517</c:v>
                </c:pt>
                <c:pt idx="671">
                  <c:v>45518</c:v>
                </c:pt>
                <c:pt idx="672">
                  <c:v>45519</c:v>
                </c:pt>
                <c:pt idx="673">
                  <c:v>45520</c:v>
                </c:pt>
                <c:pt idx="674">
                  <c:v>45523</c:v>
                </c:pt>
                <c:pt idx="675">
                  <c:v>45524</c:v>
                </c:pt>
                <c:pt idx="676">
                  <c:v>45525</c:v>
                </c:pt>
                <c:pt idx="677">
                  <c:v>45526</c:v>
                </c:pt>
                <c:pt idx="678">
                  <c:v>45527</c:v>
                </c:pt>
                <c:pt idx="679">
                  <c:v>45530</c:v>
                </c:pt>
                <c:pt idx="680">
                  <c:v>45531</c:v>
                </c:pt>
                <c:pt idx="681">
                  <c:v>45532</c:v>
                </c:pt>
                <c:pt idx="682">
                  <c:v>45533</c:v>
                </c:pt>
                <c:pt idx="683">
                  <c:v>45534</c:v>
                </c:pt>
                <c:pt idx="684">
                  <c:v>45537</c:v>
                </c:pt>
                <c:pt idx="685">
                  <c:v>45538</c:v>
                </c:pt>
                <c:pt idx="686">
                  <c:v>45539</c:v>
                </c:pt>
                <c:pt idx="687">
                  <c:v>45540</c:v>
                </c:pt>
                <c:pt idx="688">
                  <c:v>45541</c:v>
                </c:pt>
                <c:pt idx="689">
                  <c:v>45544</c:v>
                </c:pt>
                <c:pt idx="690">
                  <c:v>45545</c:v>
                </c:pt>
                <c:pt idx="691">
                  <c:v>45546</c:v>
                </c:pt>
                <c:pt idx="692">
                  <c:v>45547</c:v>
                </c:pt>
                <c:pt idx="693">
                  <c:v>45548</c:v>
                </c:pt>
                <c:pt idx="694">
                  <c:v>45551</c:v>
                </c:pt>
                <c:pt idx="695">
                  <c:v>45552</c:v>
                </c:pt>
                <c:pt idx="696">
                  <c:v>45553</c:v>
                </c:pt>
                <c:pt idx="697">
                  <c:v>45554</c:v>
                </c:pt>
                <c:pt idx="698">
                  <c:v>45555</c:v>
                </c:pt>
                <c:pt idx="699">
                  <c:v>45558</c:v>
                </c:pt>
                <c:pt idx="700">
                  <c:v>45559</c:v>
                </c:pt>
                <c:pt idx="701">
                  <c:v>45560</c:v>
                </c:pt>
                <c:pt idx="702">
                  <c:v>45561</c:v>
                </c:pt>
                <c:pt idx="703">
                  <c:v>45562</c:v>
                </c:pt>
                <c:pt idx="704">
                  <c:v>45565</c:v>
                </c:pt>
                <c:pt idx="705">
                  <c:v>45566</c:v>
                </c:pt>
                <c:pt idx="706">
                  <c:v>45567</c:v>
                </c:pt>
                <c:pt idx="707">
                  <c:v>45568</c:v>
                </c:pt>
                <c:pt idx="708">
                  <c:v>45569</c:v>
                </c:pt>
                <c:pt idx="709">
                  <c:v>45572</c:v>
                </c:pt>
                <c:pt idx="710">
                  <c:v>45573</c:v>
                </c:pt>
                <c:pt idx="711">
                  <c:v>45574</c:v>
                </c:pt>
                <c:pt idx="712">
                  <c:v>45575</c:v>
                </c:pt>
                <c:pt idx="713">
                  <c:v>45576</c:v>
                </c:pt>
                <c:pt idx="714">
                  <c:v>45579</c:v>
                </c:pt>
                <c:pt idx="715">
                  <c:v>45580</c:v>
                </c:pt>
                <c:pt idx="716">
                  <c:v>45581</c:v>
                </c:pt>
                <c:pt idx="717">
                  <c:v>45582</c:v>
                </c:pt>
                <c:pt idx="718">
                  <c:v>45583</c:v>
                </c:pt>
                <c:pt idx="719">
                  <c:v>45586</c:v>
                </c:pt>
                <c:pt idx="720">
                  <c:v>45587</c:v>
                </c:pt>
                <c:pt idx="721">
                  <c:v>45588</c:v>
                </c:pt>
                <c:pt idx="722">
                  <c:v>45589</c:v>
                </c:pt>
                <c:pt idx="723">
                  <c:v>45590</c:v>
                </c:pt>
                <c:pt idx="724">
                  <c:v>45593</c:v>
                </c:pt>
                <c:pt idx="725">
                  <c:v>45594</c:v>
                </c:pt>
                <c:pt idx="726">
                  <c:v>45595</c:v>
                </c:pt>
                <c:pt idx="727">
                  <c:v>45596</c:v>
                </c:pt>
                <c:pt idx="728">
                  <c:v>45597</c:v>
                </c:pt>
                <c:pt idx="729">
                  <c:v>45600</c:v>
                </c:pt>
                <c:pt idx="730">
                  <c:v>45601</c:v>
                </c:pt>
                <c:pt idx="731">
                  <c:v>45602</c:v>
                </c:pt>
                <c:pt idx="732">
                  <c:v>45603</c:v>
                </c:pt>
                <c:pt idx="733">
                  <c:v>45604</c:v>
                </c:pt>
                <c:pt idx="734">
                  <c:v>45607</c:v>
                </c:pt>
                <c:pt idx="735">
                  <c:v>45608</c:v>
                </c:pt>
                <c:pt idx="736">
                  <c:v>45609</c:v>
                </c:pt>
                <c:pt idx="737">
                  <c:v>45610</c:v>
                </c:pt>
                <c:pt idx="738">
                  <c:v>45611</c:v>
                </c:pt>
                <c:pt idx="739">
                  <c:v>45614</c:v>
                </c:pt>
                <c:pt idx="740">
                  <c:v>45615</c:v>
                </c:pt>
                <c:pt idx="741">
                  <c:v>45616</c:v>
                </c:pt>
                <c:pt idx="742">
                  <c:v>45617</c:v>
                </c:pt>
                <c:pt idx="743">
                  <c:v>45618</c:v>
                </c:pt>
                <c:pt idx="744">
                  <c:v>45621</c:v>
                </c:pt>
                <c:pt idx="745">
                  <c:v>45622</c:v>
                </c:pt>
                <c:pt idx="746">
                  <c:v>45623</c:v>
                </c:pt>
                <c:pt idx="747">
                  <c:v>45624</c:v>
                </c:pt>
                <c:pt idx="748">
                  <c:v>45625</c:v>
                </c:pt>
                <c:pt idx="749">
                  <c:v>45628</c:v>
                </c:pt>
                <c:pt idx="750">
                  <c:v>45629</c:v>
                </c:pt>
                <c:pt idx="751">
                  <c:v>45630</c:v>
                </c:pt>
                <c:pt idx="752">
                  <c:v>45631</c:v>
                </c:pt>
                <c:pt idx="753">
                  <c:v>45632</c:v>
                </c:pt>
                <c:pt idx="754">
                  <c:v>45635</c:v>
                </c:pt>
                <c:pt idx="755">
                  <c:v>45636</c:v>
                </c:pt>
                <c:pt idx="756">
                  <c:v>45637</c:v>
                </c:pt>
                <c:pt idx="757">
                  <c:v>45638</c:v>
                </c:pt>
                <c:pt idx="758">
                  <c:v>45639</c:v>
                </c:pt>
                <c:pt idx="759">
                  <c:v>45642</c:v>
                </c:pt>
                <c:pt idx="760">
                  <c:v>45643</c:v>
                </c:pt>
                <c:pt idx="761">
                  <c:v>45644</c:v>
                </c:pt>
                <c:pt idx="762">
                  <c:v>45645</c:v>
                </c:pt>
                <c:pt idx="763">
                  <c:v>45646</c:v>
                </c:pt>
                <c:pt idx="764">
                  <c:v>45649</c:v>
                </c:pt>
                <c:pt idx="765">
                  <c:v>45650</c:v>
                </c:pt>
                <c:pt idx="766">
                  <c:v>45652</c:v>
                </c:pt>
                <c:pt idx="767">
                  <c:v>45653</c:v>
                </c:pt>
                <c:pt idx="768">
                  <c:v>45656</c:v>
                </c:pt>
                <c:pt idx="769">
                  <c:v>45657</c:v>
                </c:pt>
                <c:pt idx="770">
                  <c:v>45659</c:v>
                </c:pt>
                <c:pt idx="771">
                  <c:v>45660</c:v>
                </c:pt>
                <c:pt idx="772">
                  <c:v>45663</c:v>
                </c:pt>
                <c:pt idx="773">
                  <c:v>45664</c:v>
                </c:pt>
                <c:pt idx="774">
                  <c:v>45665</c:v>
                </c:pt>
                <c:pt idx="775">
                  <c:v>45666</c:v>
                </c:pt>
                <c:pt idx="776">
                  <c:v>45667</c:v>
                </c:pt>
                <c:pt idx="777">
                  <c:v>45670</c:v>
                </c:pt>
                <c:pt idx="778">
                  <c:v>45671</c:v>
                </c:pt>
                <c:pt idx="779">
                  <c:v>45672</c:v>
                </c:pt>
                <c:pt idx="780">
                  <c:v>45673</c:v>
                </c:pt>
                <c:pt idx="781">
                  <c:v>45674</c:v>
                </c:pt>
                <c:pt idx="782">
                  <c:v>45677</c:v>
                </c:pt>
                <c:pt idx="783">
                  <c:v>45678</c:v>
                </c:pt>
                <c:pt idx="784">
                  <c:v>45679</c:v>
                </c:pt>
                <c:pt idx="785">
                  <c:v>45680</c:v>
                </c:pt>
                <c:pt idx="786">
                  <c:v>45681</c:v>
                </c:pt>
                <c:pt idx="787">
                  <c:v>45684</c:v>
                </c:pt>
                <c:pt idx="788">
                  <c:v>45685</c:v>
                </c:pt>
                <c:pt idx="789">
                  <c:v>45686</c:v>
                </c:pt>
                <c:pt idx="790">
                  <c:v>45687</c:v>
                </c:pt>
                <c:pt idx="791">
                  <c:v>45688</c:v>
                </c:pt>
                <c:pt idx="792">
                  <c:v>45691</c:v>
                </c:pt>
                <c:pt idx="793">
                  <c:v>45692</c:v>
                </c:pt>
                <c:pt idx="794">
                  <c:v>45693</c:v>
                </c:pt>
                <c:pt idx="795">
                  <c:v>45694</c:v>
                </c:pt>
                <c:pt idx="796">
                  <c:v>45695</c:v>
                </c:pt>
                <c:pt idx="797">
                  <c:v>45698</c:v>
                </c:pt>
                <c:pt idx="798">
                  <c:v>45699</c:v>
                </c:pt>
                <c:pt idx="799">
                  <c:v>45700</c:v>
                </c:pt>
                <c:pt idx="800">
                  <c:v>45701</c:v>
                </c:pt>
                <c:pt idx="801">
                  <c:v>45702</c:v>
                </c:pt>
                <c:pt idx="802">
                  <c:v>45705</c:v>
                </c:pt>
                <c:pt idx="803">
                  <c:v>45706</c:v>
                </c:pt>
                <c:pt idx="804">
                  <c:v>45707</c:v>
                </c:pt>
                <c:pt idx="805">
                  <c:v>45708</c:v>
                </c:pt>
                <c:pt idx="806">
                  <c:v>45709</c:v>
                </c:pt>
                <c:pt idx="807">
                  <c:v>45712</c:v>
                </c:pt>
                <c:pt idx="808">
                  <c:v>45713</c:v>
                </c:pt>
                <c:pt idx="809">
                  <c:v>45714</c:v>
                </c:pt>
                <c:pt idx="810">
                  <c:v>45715</c:v>
                </c:pt>
                <c:pt idx="811">
                  <c:v>45716</c:v>
                </c:pt>
                <c:pt idx="812">
                  <c:v>45719</c:v>
                </c:pt>
                <c:pt idx="813">
                  <c:v>45720</c:v>
                </c:pt>
              </c:numCache>
            </c:numRef>
          </c:cat>
          <c:val>
            <c:numRef>
              <c:f>'Line (Scatter)'!$D$2:$D$815</c:f>
              <c:numCache>
                <c:formatCode>0.00</c:formatCode>
                <c:ptCount val="814"/>
                <c:pt idx="0">
                  <c:v>100</c:v>
                </c:pt>
                <c:pt idx="1">
                  <c:v>101.20057756582467</c:v>
                </c:pt>
                <c:pt idx="2">
                  <c:v>99.857781766280155</c:v>
                </c:pt>
                <c:pt idx="3">
                  <c:v>96.517730618850663</c:v>
                </c:pt>
                <c:pt idx="4">
                  <c:v>96.394304367474021</c:v>
                </c:pt>
                <c:pt idx="5">
                  <c:v>95.467744585000801</c:v>
                </c:pt>
                <c:pt idx="6">
                  <c:v>95.51203997195266</c:v>
                </c:pt>
                <c:pt idx="7">
                  <c:v>96.858287360090827</c:v>
                </c:pt>
                <c:pt idx="8">
                  <c:v>97.081617925761449</c:v>
                </c:pt>
                <c:pt idx="9">
                  <c:v>94.642623156196521</c:v>
                </c:pt>
                <c:pt idx="10">
                  <c:v>95.198328919774227</c:v>
                </c:pt>
                <c:pt idx="11">
                  <c:v>92.725649202267562</c:v>
                </c:pt>
                <c:pt idx="12">
                  <c:v>91.660514529590031</c:v>
                </c:pt>
                <c:pt idx="13">
                  <c:v>90.470099974624446</c:v>
                </c:pt>
                <c:pt idx="14">
                  <c:v>88.008605960893505</c:v>
                </c:pt>
                <c:pt idx="15">
                  <c:v>88.559645688039041</c:v>
                </c:pt>
                <c:pt idx="16">
                  <c:v>86.540849870597398</c:v>
                </c:pt>
                <c:pt idx="17">
                  <c:v>86.558938751560405</c:v>
                </c:pt>
                <c:pt idx="18">
                  <c:v>85.348709521334982</c:v>
                </c:pt>
                <c:pt idx="19">
                  <c:v>88.019152481596322</c:v>
                </c:pt>
                <c:pt idx="20">
                  <c:v>91.018902561014812</c:v>
                </c:pt>
                <c:pt idx="21">
                  <c:v>91.697203637974383</c:v>
                </c:pt>
                <c:pt idx="22">
                  <c:v>92.154539126633026</c:v>
                </c:pt>
                <c:pt idx="23">
                  <c:v>88.711068158008615</c:v>
                </c:pt>
                <c:pt idx="24">
                  <c:v>90.112093535494168</c:v>
                </c:pt>
                <c:pt idx="25">
                  <c:v>89.585790193269787</c:v>
                </c:pt>
                <c:pt idx="26">
                  <c:v>90.728521690997184</c:v>
                </c:pt>
                <c:pt idx="27">
                  <c:v>92.619992240317501</c:v>
                </c:pt>
                <c:pt idx="28">
                  <c:v>90.672209662274838</c:v>
                </c:pt>
                <c:pt idx="29">
                  <c:v>88.150696357998768</c:v>
                </c:pt>
                <c:pt idx="30">
                  <c:v>88.149226236931113</c:v>
                </c:pt>
                <c:pt idx="31">
                  <c:v>90.378952468429148</c:v>
                </c:pt>
                <c:pt idx="32">
                  <c:v>90.278792480906006</c:v>
                </c:pt>
                <c:pt idx="33">
                  <c:v>87.674952396840638</c:v>
                </c:pt>
                <c:pt idx="34">
                  <c:v>86.596970144397844</c:v>
                </c:pt>
                <c:pt idx="35">
                  <c:v>85.532410736485915</c:v>
                </c:pt>
                <c:pt idx="36">
                  <c:v>83.333429210794279</c:v>
                </c:pt>
                <c:pt idx="37">
                  <c:v>86.120842673395998</c:v>
                </c:pt>
                <c:pt idx="38">
                  <c:v>87.533692937730152</c:v>
                </c:pt>
                <c:pt idx="39">
                  <c:v>87.896621086521748</c:v>
                </c:pt>
                <c:pt idx="40">
                  <c:v>86.497193666718445</c:v>
                </c:pt>
                <c:pt idx="41">
                  <c:v>87.900584021573707</c:v>
                </c:pt>
                <c:pt idx="42">
                  <c:v>86.53222089911327</c:v>
                </c:pt>
                <c:pt idx="43">
                  <c:v>85.097254900456832</c:v>
                </c:pt>
                <c:pt idx="44">
                  <c:v>82.013324410337631</c:v>
                </c:pt>
                <c:pt idx="45">
                  <c:v>81.78698968422438</c:v>
                </c:pt>
                <c:pt idx="46">
                  <c:v>84.727231819556053</c:v>
                </c:pt>
                <c:pt idx="47">
                  <c:v>83.924481798303219</c:v>
                </c:pt>
                <c:pt idx="48">
                  <c:v>82.095459435205058</c:v>
                </c:pt>
                <c:pt idx="49">
                  <c:v>80.417028604081693</c:v>
                </c:pt>
                <c:pt idx="50">
                  <c:v>82.765387213909662</c:v>
                </c:pt>
                <c:pt idx="51">
                  <c:v>85.884153181501787</c:v>
                </c:pt>
                <c:pt idx="52">
                  <c:v>87.023369172328231</c:v>
                </c:pt>
                <c:pt idx="53">
                  <c:v>88.807073455557926</c:v>
                </c:pt>
                <c:pt idx="54">
                  <c:v>88.453093869786898</c:v>
                </c:pt>
                <c:pt idx="55">
                  <c:v>90.181189225674458</c:v>
                </c:pt>
                <c:pt idx="56">
                  <c:v>88.99090250732344</c:v>
                </c:pt>
                <c:pt idx="57">
                  <c:v>90.711839012794542</c:v>
                </c:pt>
                <c:pt idx="58">
                  <c:v>90.56776714816327</c:v>
                </c:pt>
                <c:pt idx="59">
                  <c:v>91.754090931462315</c:v>
                </c:pt>
                <c:pt idx="60">
                  <c:v>93.446264198652983</c:v>
                </c:pt>
                <c:pt idx="61">
                  <c:v>92.312545182253473</c:v>
                </c:pt>
                <c:pt idx="62">
                  <c:v>90.895156718101731</c:v>
                </c:pt>
                <c:pt idx="63">
                  <c:v>91.157093941375408</c:v>
                </c:pt>
                <c:pt idx="64">
                  <c:v>92.889599660465947</c:v>
                </c:pt>
                <c:pt idx="65">
                  <c:v>90.790650285682887</c:v>
                </c:pt>
                <c:pt idx="66">
                  <c:v>88.77498646529844</c:v>
                </c:pt>
                <c:pt idx="67">
                  <c:v>88.829189189880196</c:v>
                </c:pt>
                <c:pt idx="68">
                  <c:v>87.638391125070868</c:v>
                </c:pt>
                <c:pt idx="69">
                  <c:v>85.726978063876118</c:v>
                </c:pt>
                <c:pt idx="70">
                  <c:v>85.468812020732543</c:v>
                </c:pt>
                <c:pt idx="71">
                  <c:v>87.207517815630212</c:v>
                </c:pt>
                <c:pt idx="72">
                  <c:v>85.337843409095697</c:v>
                </c:pt>
                <c:pt idx="73">
                  <c:v>85.21818833784917</c:v>
                </c:pt>
                <c:pt idx="74">
                  <c:v>87.054561306285663</c:v>
                </c:pt>
                <c:pt idx="75">
                  <c:v>85.989746225144572</c:v>
                </c:pt>
                <c:pt idx="76">
                  <c:v>84.21013271358143</c:v>
                </c:pt>
                <c:pt idx="77">
                  <c:v>82.066568360310072</c:v>
                </c:pt>
                <c:pt idx="78">
                  <c:v>83.124799855800305</c:v>
                </c:pt>
                <c:pt idx="79">
                  <c:v>79.838695759723407</c:v>
                </c:pt>
                <c:pt idx="80">
                  <c:v>79.827126546103969</c:v>
                </c:pt>
                <c:pt idx="81">
                  <c:v>82.272640983012437</c:v>
                </c:pt>
                <c:pt idx="82">
                  <c:v>78.840930982929336</c:v>
                </c:pt>
                <c:pt idx="83">
                  <c:v>80.12811785513172</c:v>
                </c:pt>
                <c:pt idx="84">
                  <c:v>80.305427239553666</c:v>
                </c:pt>
                <c:pt idx="85">
                  <c:v>82.869190544948324</c:v>
                </c:pt>
                <c:pt idx="86">
                  <c:v>78.7325894520731</c:v>
                </c:pt>
                <c:pt idx="87">
                  <c:v>77.626610981037359</c:v>
                </c:pt>
                <c:pt idx="88">
                  <c:v>74.293846520638908</c:v>
                </c:pt>
                <c:pt idx="89">
                  <c:v>75.025199792649005</c:v>
                </c:pt>
                <c:pt idx="90">
                  <c:v>72.638298443525301</c:v>
                </c:pt>
                <c:pt idx="91">
                  <c:v>72.681251546024043</c:v>
                </c:pt>
                <c:pt idx="92">
                  <c:v>75.455561755631365</c:v>
                </c:pt>
                <c:pt idx="93">
                  <c:v>74.546579507662855</c:v>
                </c:pt>
                <c:pt idx="94">
                  <c:v>76.603023208098193</c:v>
                </c:pt>
                <c:pt idx="95">
                  <c:v>72.982882038124714</c:v>
                </c:pt>
                <c:pt idx="96">
                  <c:v>72.79336425701041</c:v>
                </c:pt>
                <c:pt idx="97">
                  <c:v>72.576809031912504</c:v>
                </c:pt>
                <c:pt idx="98">
                  <c:v>73.731493253103082</c:v>
                </c:pt>
                <c:pt idx="99">
                  <c:v>72.000457655080211</c:v>
                </c:pt>
                <c:pt idx="100">
                  <c:v>73.088922509918532</c:v>
                </c:pt>
                <c:pt idx="101">
                  <c:v>75.044247448221384</c:v>
                </c:pt>
                <c:pt idx="102">
                  <c:v>77.54012951127423</c:v>
                </c:pt>
                <c:pt idx="103">
                  <c:v>77.222199850814661</c:v>
                </c:pt>
                <c:pt idx="104">
                  <c:v>76.666558005544275</c:v>
                </c:pt>
                <c:pt idx="105">
                  <c:v>78.727539905797201</c:v>
                </c:pt>
                <c:pt idx="106">
                  <c:v>76.783336752962768</c:v>
                </c:pt>
                <c:pt idx="107">
                  <c:v>77.094235399620459</c:v>
                </c:pt>
                <c:pt idx="108">
                  <c:v>77.822009246422326</c:v>
                </c:pt>
                <c:pt idx="109">
                  <c:v>77.253391984772108</c:v>
                </c:pt>
                <c:pt idx="110">
                  <c:v>75.131048509520951</c:v>
                </c:pt>
                <c:pt idx="111">
                  <c:v>72.483488303269354</c:v>
                </c:pt>
                <c:pt idx="112">
                  <c:v>69.090768470633051</c:v>
                </c:pt>
                <c:pt idx="113">
                  <c:v>69.212980274171187</c:v>
                </c:pt>
                <c:pt idx="114">
                  <c:v>70.943888035579477</c:v>
                </c:pt>
                <c:pt idx="115">
                  <c:v>68.04806912381423</c:v>
                </c:pt>
                <c:pt idx="116">
                  <c:v>69.021225352301741</c:v>
                </c:pt>
                <c:pt idx="117">
                  <c:v>70.753091888319375</c:v>
                </c:pt>
                <c:pt idx="118">
                  <c:v>70.649416393895294</c:v>
                </c:pt>
                <c:pt idx="119">
                  <c:v>71.794257195763251</c:v>
                </c:pt>
                <c:pt idx="120">
                  <c:v>74.193942206344914</c:v>
                </c:pt>
                <c:pt idx="121">
                  <c:v>73.662972827688392</c:v>
                </c:pt>
                <c:pt idx="122">
                  <c:v>71.470510969340324</c:v>
                </c:pt>
                <c:pt idx="123">
                  <c:v>71.447180787179519</c:v>
                </c:pt>
                <c:pt idx="124">
                  <c:v>70.493839233951874</c:v>
                </c:pt>
                <c:pt idx="125">
                  <c:v>71.127333577501275</c:v>
                </c:pt>
                <c:pt idx="126">
                  <c:v>72.369841552908071</c:v>
                </c:pt>
                <c:pt idx="127">
                  <c:v>72.623021968083037</c:v>
                </c:pt>
                <c:pt idx="128">
                  <c:v>74.281702042253841</c:v>
                </c:pt>
                <c:pt idx="129">
                  <c:v>74.370931999230422</c:v>
                </c:pt>
                <c:pt idx="130">
                  <c:v>72.691734148419599</c:v>
                </c:pt>
                <c:pt idx="131">
                  <c:v>72.002247367684319</c:v>
                </c:pt>
                <c:pt idx="132">
                  <c:v>71.892627470682271</c:v>
                </c:pt>
                <c:pt idx="133">
                  <c:v>71.9157019796139</c:v>
                </c:pt>
                <c:pt idx="134">
                  <c:v>73.201930077206924</c:v>
                </c:pt>
                <c:pt idx="135">
                  <c:v>72.611516672770861</c:v>
                </c:pt>
                <c:pt idx="136">
                  <c:v>74.868472103174383</c:v>
                </c:pt>
                <c:pt idx="137">
                  <c:v>76.047764872671536</c:v>
                </c:pt>
                <c:pt idx="138">
                  <c:v>77.082985777537445</c:v>
                </c:pt>
                <c:pt idx="139">
                  <c:v>75.641627948152035</c:v>
                </c:pt>
                <c:pt idx="140">
                  <c:v>75.31283217545321</c:v>
                </c:pt>
                <c:pt idx="141">
                  <c:v>73.905990232004285</c:v>
                </c:pt>
                <c:pt idx="142">
                  <c:v>76.909191900016424</c:v>
                </c:pt>
                <c:pt idx="143">
                  <c:v>77.741216506008001</c:v>
                </c:pt>
                <c:pt idx="144">
                  <c:v>79.199193095288777</c:v>
                </c:pt>
                <c:pt idx="145">
                  <c:v>79.060426450162581</c:v>
                </c:pt>
                <c:pt idx="146">
                  <c:v>78.931183632822567</c:v>
                </c:pt>
                <c:pt idx="147">
                  <c:v>80.972734367659385</c:v>
                </c:pt>
                <c:pt idx="148">
                  <c:v>81.307794134472616</c:v>
                </c:pt>
                <c:pt idx="149">
                  <c:v>80.904917043624877</c:v>
                </c:pt>
                <c:pt idx="150">
                  <c:v>80.821247979382505</c:v>
                </c:pt>
                <c:pt idx="151">
                  <c:v>79.85908569974886</c:v>
                </c:pt>
                <c:pt idx="152">
                  <c:v>82.165705654916565</c:v>
                </c:pt>
                <c:pt idx="153">
                  <c:v>81.68702145162311</c:v>
                </c:pt>
                <c:pt idx="154">
                  <c:v>83.3954299688654</c:v>
                </c:pt>
                <c:pt idx="155">
                  <c:v>83.912273401610875</c:v>
                </c:pt>
                <c:pt idx="156">
                  <c:v>83.749281718021834</c:v>
                </c:pt>
                <c:pt idx="157">
                  <c:v>82.698272991255351</c:v>
                </c:pt>
                <c:pt idx="158">
                  <c:v>82.872258623698229</c:v>
                </c:pt>
                <c:pt idx="159">
                  <c:v>81.209615614475453</c:v>
                </c:pt>
                <c:pt idx="160">
                  <c:v>79.140899599040466</c:v>
                </c:pt>
                <c:pt idx="161">
                  <c:v>79.139173804743635</c:v>
                </c:pt>
                <c:pt idx="162">
                  <c:v>79.4602354622604</c:v>
                </c:pt>
                <c:pt idx="163">
                  <c:v>80.788074377899093</c:v>
                </c:pt>
                <c:pt idx="164">
                  <c:v>77.607755080386852</c:v>
                </c:pt>
                <c:pt idx="165">
                  <c:v>76.814912396763944</c:v>
                </c:pt>
                <c:pt idx="166">
                  <c:v>75.955019408794016</c:v>
                </c:pt>
                <c:pt idx="167">
                  <c:v>75.527150259795974</c:v>
                </c:pt>
                <c:pt idx="168">
                  <c:v>75.328556079046493</c:v>
                </c:pt>
                <c:pt idx="169">
                  <c:v>74.342488352486455</c:v>
                </c:pt>
                <c:pt idx="170">
                  <c:v>73.79311050133046</c:v>
                </c:pt>
                <c:pt idx="171">
                  <c:v>75.371828773081702</c:v>
                </c:pt>
                <c:pt idx="172">
                  <c:v>75.820727045178089</c:v>
                </c:pt>
                <c:pt idx="173">
                  <c:v>77.419835256954798</c:v>
                </c:pt>
                <c:pt idx="174">
                  <c:v>78.404816372290909</c:v>
                </c:pt>
                <c:pt idx="175">
                  <c:v>74.359810213762003</c:v>
                </c:pt>
                <c:pt idx="176">
                  <c:v>74.910210757834633</c:v>
                </c:pt>
                <c:pt idx="177">
                  <c:v>73.840729640261387</c:v>
                </c:pt>
                <c:pt idx="178">
                  <c:v>73.176234917676425</c:v>
                </c:pt>
                <c:pt idx="179">
                  <c:v>73.729895295420832</c:v>
                </c:pt>
                <c:pt idx="180">
                  <c:v>73.026985670154687</c:v>
                </c:pt>
                <c:pt idx="181">
                  <c:v>71.717555227015467</c:v>
                </c:pt>
                <c:pt idx="182">
                  <c:v>70.737176229804206</c:v>
                </c:pt>
                <c:pt idx="183">
                  <c:v>69.465968934424296</c:v>
                </c:pt>
                <c:pt idx="184">
                  <c:v>69.05043601873318</c:v>
                </c:pt>
                <c:pt idx="185">
                  <c:v>69.220330879509518</c:v>
                </c:pt>
                <c:pt idx="186">
                  <c:v>70.64021215764555</c:v>
                </c:pt>
                <c:pt idx="187">
                  <c:v>68.632346370750469</c:v>
                </c:pt>
                <c:pt idx="188">
                  <c:v>67.597572894035594</c:v>
                </c:pt>
                <c:pt idx="189">
                  <c:v>69.130397821152741</c:v>
                </c:pt>
                <c:pt idx="190">
                  <c:v>71.437720877700627</c:v>
                </c:pt>
                <c:pt idx="191">
                  <c:v>71.260219738356795</c:v>
                </c:pt>
                <c:pt idx="192">
                  <c:v>70.778723129542598</c:v>
                </c:pt>
                <c:pt idx="193">
                  <c:v>68.088337657406811</c:v>
                </c:pt>
                <c:pt idx="194">
                  <c:v>67.38331872800012</c:v>
                </c:pt>
                <c:pt idx="195">
                  <c:v>66.642441628203827</c:v>
                </c:pt>
                <c:pt idx="196">
                  <c:v>66.584339886877387</c:v>
                </c:pt>
                <c:pt idx="197">
                  <c:v>68.067564207537629</c:v>
                </c:pt>
                <c:pt idx="198">
                  <c:v>65.972577767806513</c:v>
                </c:pt>
                <c:pt idx="199">
                  <c:v>68.237906496465001</c:v>
                </c:pt>
                <c:pt idx="200">
                  <c:v>68.855357344884652</c:v>
                </c:pt>
                <c:pt idx="201">
                  <c:v>68.268012019198508</c:v>
                </c:pt>
                <c:pt idx="202">
                  <c:v>67.84826049522627</c:v>
                </c:pt>
                <c:pt idx="203">
                  <c:v>69.413492004139343</c:v>
                </c:pt>
                <c:pt idx="204">
                  <c:v>70.007229160554488</c:v>
                </c:pt>
                <c:pt idx="205">
                  <c:v>71.582879353555811</c:v>
                </c:pt>
                <c:pt idx="206">
                  <c:v>70.124711009353163</c:v>
                </c:pt>
                <c:pt idx="207">
                  <c:v>68.984919753761119</c:v>
                </c:pt>
                <c:pt idx="208">
                  <c:v>70.96498107698514</c:v>
                </c:pt>
                <c:pt idx="209">
                  <c:v>70.234394824662488</c:v>
                </c:pt>
                <c:pt idx="210">
                  <c:v>69.612469694732553</c:v>
                </c:pt>
                <c:pt idx="211">
                  <c:v>67.272740056388727</c:v>
                </c:pt>
                <c:pt idx="212">
                  <c:v>66.110321720016088</c:v>
                </c:pt>
                <c:pt idx="213">
                  <c:v>66.956024843767679</c:v>
                </c:pt>
                <c:pt idx="214">
                  <c:v>67.526623572943905</c:v>
                </c:pt>
                <c:pt idx="215">
                  <c:v>67.856953385017675</c:v>
                </c:pt>
                <c:pt idx="216">
                  <c:v>66.175710148373568</c:v>
                </c:pt>
                <c:pt idx="217">
                  <c:v>71.039765496514221</c:v>
                </c:pt>
                <c:pt idx="218">
                  <c:v>72.376808648402658</c:v>
                </c:pt>
                <c:pt idx="219">
                  <c:v>71.564343044441756</c:v>
                </c:pt>
                <c:pt idx="220">
                  <c:v>72.601034070375334</c:v>
                </c:pt>
                <c:pt idx="221">
                  <c:v>71.484061650485756</c:v>
                </c:pt>
                <c:pt idx="222">
                  <c:v>71.236697801274147</c:v>
                </c:pt>
                <c:pt idx="223">
                  <c:v>71.243728815076025</c:v>
                </c:pt>
                <c:pt idx="224">
                  <c:v>70.466801789968287</c:v>
                </c:pt>
                <c:pt idx="225">
                  <c:v>71.424937216242668</c:v>
                </c:pt>
                <c:pt idx="226">
                  <c:v>72.133855162394042</c:v>
                </c:pt>
                <c:pt idx="227">
                  <c:v>#N/A</c:v>
                </c:pt>
                <c:pt idx="228">
                  <c:v>71.756992822613284</c:v>
                </c:pt>
                <c:pt idx="229">
                  <c:v>70.626533639885537</c:v>
                </c:pt>
                <c:pt idx="230">
                  <c:v>70.20646252437686</c:v>
                </c:pt>
                <c:pt idx="231">
                  <c:v>73.301514799964465</c:v>
                </c:pt>
                <c:pt idx="232">
                  <c:v>73.393876753998256</c:v>
                </c:pt>
                <c:pt idx="233">
                  <c:v>73.259967900226087</c:v>
                </c:pt>
                <c:pt idx="234">
                  <c:v>71.843793883912852</c:v>
                </c:pt>
                <c:pt idx="235">
                  <c:v>70.405312378355461</c:v>
                </c:pt>
                <c:pt idx="236">
                  <c:v>70.045196635084622</c:v>
                </c:pt>
                <c:pt idx="237">
                  <c:v>70.834268138577443</c:v>
                </c:pt>
                <c:pt idx="238">
                  <c:v>70.339668276768847</c:v>
                </c:pt>
                <c:pt idx="239">
                  <c:v>71.228899767784796</c:v>
                </c:pt>
                <c:pt idx="240">
                  <c:v>71.951624068310764</c:v>
                </c:pt>
                <c:pt idx="241">
                  <c:v>71.402437972076655</c:v>
                </c:pt>
                <c:pt idx="242">
                  <c:v>69.099077850580741</c:v>
                </c:pt>
                <c:pt idx="243">
                  <c:v>68.427168604350157</c:v>
                </c:pt>
                <c:pt idx="244">
                  <c:v>67.408438622765019</c:v>
                </c:pt>
                <c:pt idx="245">
                  <c:v>67.415341799952316</c:v>
                </c:pt>
                <c:pt idx="246">
                  <c:v>68.452480254036928</c:v>
                </c:pt>
                <c:pt idx="247">
                  <c:v>66.961585736501888</c:v>
                </c:pt>
                <c:pt idx="248">
                  <c:v>67.100544136549971</c:v>
                </c:pt>
                <c:pt idx="249">
                  <c:v>66.176093658217312</c:v>
                </c:pt>
                <c:pt idx="250">
                  <c:v>65.281620866003593</c:v>
                </c:pt>
                <c:pt idx="251">
                  <c:v>66.97417764303799</c:v>
                </c:pt>
                <c:pt idx="252">
                  <c:v>66.89996848827451</c:v>
                </c:pt>
                <c:pt idx="253">
                  <c:v>66.39181794532044</c:v>
                </c:pt>
                <c:pt idx="254">
                  <c:v>66.850623555046766</c:v>
                </c:pt>
                <c:pt idx="255">
                  <c:v>65.869349701533466</c:v>
                </c:pt>
                <c:pt idx="256">
                  <c:v>67.557112605521141</c:v>
                </c:pt>
                <c:pt idx="257">
                  <c:v>67.981274492696372</c:v>
                </c:pt>
                <c:pt idx="258">
                  <c:v>68.665072544082861</c:v>
                </c:pt>
                <c:pt idx="259">
                  <c:v>69.873384225089595</c:v>
                </c:pt>
                <c:pt idx="260">
                  <c:v>70.317169032602806</c:v>
                </c:pt>
                <c:pt idx="261">
                  <c:v>70.816115339307146</c:v>
                </c:pt>
                <c:pt idx="262">
                  <c:v>70.91806503943441</c:v>
                </c:pt>
                <c:pt idx="263">
                  <c:v>70.035353215762015</c:v>
                </c:pt>
                <c:pt idx="264">
                  <c:v>69.365872865208445</c:v>
                </c:pt>
                <c:pt idx="265">
                  <c:v>71.207742808071856</c:v>
                </c:pt>
                <c:pt idx="266">
                  <c:v>72.639385054749226</c:v>
                </c:pt>
                <c:pt idx="267">
                  <c:v>72.446735276577726</c:v>
                </c:pt>
                <c:pt idx="268">
                  <c:v>72.313082096034705</c:v>
                </c:pt>
                <c:pt idx="269">
                  <c:v>73.579815109904345</c:v>
                </c:pt>
                <c:pt idx="270">
                  <c:v>74.284003101316259</c:v>
                </c:pt>
                <c:pt idx="271">
                  <c:v>72.827304878181295</c:v>
                </c:pt>
                <c:pt idx="272">
                  <c:v>74.046482671427299</c:v>
                </c:pt>
                <c:pt idx="273">
                  <c:v>75.527917279483432</c:v>
                </c:pt>
                <c:pt idx="274">
                  <c:v>77.985576194776982</c:v>
                </c:pt>
                <c:pt idx="275">
                  <c:v>76.746391971349269</c:v>
                </c:pt>
                <c:pt idx="276">
                  <c:v>75.982568199235928</c:v>
                </c:pt>
                <c:pt idx="277">
                  <c:v>77.429295166433704</c:v>
                </c:pt>
                <c:pt idx="278">
                  <c:v>76.130027734153543</c:v>
                </c:pt>
                <c:pt idx="279">
                  <c:v>75.356999725790459</c:v>
                </c:pt>
                <c:pt idx="280">
                  <c:v>74.900239501897431</c:v>
                </c:pt>
                <c:pt idx="281">
                  <c:v>76.010308744599712</c:v>
                </c:pt>
                <c:pt idx="282">
                  <c:v>76.447254293232902</c:v>
                </c:pt>
                <c:pt idx="283">
                  <c:v>77.153168078941675</c:v>
                </c:pt>
                <c:pt idx="284">
                  <c:v>75.780458511585508</c:v>
                </c:pt>
                <c:pt idx="285">
                  <c:v>75.34223459680652</c:v>
                </c:pt>
                <c:pt idx="286">
                  <c:v>73.456836286678723</c:v>
                </c:pt>
                <c:pt idx="287">
                  <c:v>73.551243626545784</c:v>
                </c:pt>
                <c:pt idx="288">
                  <c:v>74.083874881191846</c:v>
                </c:pt>
                <c:pt idx="289">
                  <c:v>72.834527646905045</c:v>
                </c:pt>
                <c:pt idx="290">
                  <c:v>73.294995132620897</c:v>
                </c:pt>
                <c:pt idx="291">
                  <c:v>73.221872589081357</c:v>
                </c:pt>
                <c:pt idx="292">
                  <c:v>72.735709943834976</c:v>
                </c:pt>
                <c:pt idx="293">
                  <c:v>73.269427809704965</c:v>
                </c:pt>
                <c:pt idx="294">
                  <c:v>74.714173309376747</c:v>
                </c:pt>
                <c:pt idx="295">
                  <c:v>74.629353715603159</c:v>
                </c:pt>
                <c:pt idx="296">
                  <c:v>73.699917609301906</c:v>
                </c:pt>
                <c:pt idx="297">
                  <c:v>73.991832518694508</c:v>
                </c:pt>
                <c:pt idx="298">
                  <c:v>72.47281394595197</c:v>
                </c:pt>
                <c:pt idx="299">
                  <c:v>71.197899388749235</c:v>
                </c:pt>
                <c:pt idx="300">
                  <c:v>71.517171333661878</c:v>
                </c:pt>
                <c:pt idx="301">
                  <c:v>73.046800345414525</c:v>
                </c:pt>
                <c:pt idx="302">
                  <c:v>73.084512146715525</c:v>
                </c:pt>
                <c:pt idx="303">
                  <c:v>74.894870364085079</c:v>
                </c:pt>
                <c:pt idx="304">
                  <c:v>74.340251211731314</c:v>
                </c:pt>
                <c:pt idx="305">
                  <c:v>74.628075349457376</c:v>
                </c:pt>
                <c:pt idx="306">
                  <c:v>75.807815547105562</c:v>
                </c:pt>
                <c:pt idx="307">
                  <c:v>74.592408933989645</c:v>
                </c:pt>
                <c:pt idx="308">
                  <c:v>75.343065534801283</c:v>
                </c:pt>
                <c:pt idx="309">
                  <c:v>75.576750866252866</c:v>
                </c:pt>
                <c:pt idx="310">
                  <c:v>75.224433156471378</c:v>
                </c:pt>
                <c:pt idx="311">
                  <c:v>74.887200167210295</c:v>
                </c:pt>
                <c:pt idx="312">
                  <c:v>76.230507313213124</c:v>
                </c:pt>
                <c:pt idx="313">
                  <c:v>76.788066707702214</c:v>
                </c:pt>
                <c:pt idx="314">
                  <c:v>78.120379904851205</c:v>
                </c:pt>
                <c:pt idx="315">
                  <c:v>77.912901079388462</c:v>
                </c:pt>
                <c:pt idx="316">
                  <c:v>77.509448723775122</c:v>
                </c:pt>
                <c:pt idx="317">
                  <c:v>76.681898399293829</c:v>
                </c:pt>
                <c:pt idx="318">
                  <c:v>77.264194178704088</c:v>
                </c:pt>
                <c:pt idx="319">
                  <c:v>77.241119669772459</c:v>
                </c:pt>
                <c:pt idx="320">
                  <c:v>76.905740311422775</c:v>
                </c:pt>
                <c:pt idx="321">
                  <c:v>76.250321988472976</c:v>
                </c:pt>
                <c:pt idx="322">
                  <c:v>77.764738443090664</c:v>
                </c:pt>
                <c:pt idx="323">
                  <c:v>77.49116808789023</c:v>
                </c:pt>
                <c:pt idx="324">
                  <c:v>77.710088290357859</c:v>
                </c:pt>
                <c:pt idx="325">
                  <c:v>77.682539499915947</c:v>
                </c:pt>
                <c:pt idx="326">
                  <c:v>77.706956293300649</c:v>
                </c:pt>
                <c:pt idx="327">
                  <c:v>77.082666186000992</c:v>
                </c:pt>
                <c:pt idx="328">
                  <c:v>77.165120802404857</c:v>
                </c:pt>
                <c:pt idx="329">
                  <c:v>76.939744850900965</c:v>
                </c:pt>
                <c:pt idx="330">
                  <c:v>75.418233464174108</c:v>
                </c:pt>
                <c:pt idx="331">
                  <c:v>75.770998602106616</c:v>
                </c:pt>
                <c:pt idx="332">
                  <c:v>77.611142750673224</c:v>
                </c:pt>
                <c:pt idx="333">
                  <c:v>78.150229754355564</c:v>
                </c:pt>
                <c:pt idx="334">
                  <c:v>78.060871960764388</c:v>
                </c:pt>
                <c:pt idx="335">
                  <c:v>77.216575039773176</c:v>
                </c:pt>
                <c:pt idx="336">
                  <c:v>76.863873820147944</c:v>
                </c:pt>
                <c:pt idx="337">
                  <c:v>76.487203235289044</c:v>
                </c:pt>
                <c:pt idx="338">
                  <c:v>78.206669619692477</c:v>
                </c:pt>
                <c:pt idx="339">
                  <c:v>78.344157898672876</c:v>
                </c:pt>
                <c:pt idx="340">
                  <c:v>77.849621955171528</c:v>
                </c:pt>
                <c:pt idx="341">
                  <c:v>#N/A</c:v>
                </c:pt>
                <c:pt idx="342" formatCode="General">
                  <c:v>78.801749060560695</c:v>
                </c:pt>
                <c:pt idx="343" formatCode="General">
                  <c:v>78.521978629553146</c:v>
                </c:pt>
                <c:pt idx="344">
                  <c:v>79.036329248314303</c:v>
                </c:pt>
                <c:pt idx="345">
                  <c:v>78.894686279360073</c:v>
                </c:pt>
                <c:pt idx="346">
                  <c:v>79.901527455789306</c:v>
                </c:pt>
                <c:pt idx="347">
                  <c:v>81.104917427134737</c:v>
                </c:pt>
                <c:pt idx="348">
                  <c:v>80.907154184380019</c:v>
                </c:pt>
                <c:pt idx="349">
                  <c:v>81.309072500618413</c:v>
                </c:pt>
                <c:pt idx="350">
                  <c:v>80.282991913694943</c:v>
                </c:pt>
                <c:pt idx="351">
                  <c:v>79.796637513526719</c:v>
                </c:pt>
                <c:pt idx="352">
                  <c:v>81.164041861377811</c:v>
                </c:pt>
                <c:pt idx="353" formatCode="General">
                  <c:v>82.938414071743196</c:v>
                </c:pt>
                <c:pt idx="354" formatCode="General">
                  <c:v>#N/A</c:v>
                </c:pt>
                <c:pt idx="355" formatCode="General">
                  <c:v>83.2052090863709</c:v>
                </c:pt>
                <c:pt idx="356" formatCode="General">
                  <c:v>#N/A</c:v>
                </c:pt>
                <c:pt idx="357" formatCode="General">
                  <c:v>83.2052090863709</c:v>
                </c:pt>
                <c:pt idx="358" formatCode="General">
                  <c:v>82.680184110292331</c:v>
                </c:pt>
                <c:pt idx="359" formatCode="General">
                  <c:v>83.739246543777341</c:v>
                </c:pt>
                <c:pt idx="360" formatCode="General">
                  <c:v>84.632760561381716</c:v>
                </c:pt>
                <c:pt idx="361" formatCode="General">
                  <c:v>84.560277200915053</c:v>
                </c:pt>
                <c:pt idx="362" formatCode="General">
                  <c:v>84.860629326869912</c:v>
                </c:pt>
                <c:pt idx="363" formatCode="General">
                  <c:v>83.764238601927644</c:v>
                </c:pt>
                <c:pt idx="364">
                  <c:v>84.618378942241506</c:v>
                </c:pt>
                <c:pt idx="365">
                  <c:v>84.7501784918731</c:v>
                </c:pt>
                <c:pt idx="366">
                  <c:v>86.046313927096065</c:v>
                </c:pt>
                <c:pt idx="367">
                  <c:v>86.758363870304649</c:v>
                </c:pt>
                <c:pt idx="368">
                  <c:v>87.098153591857326</c:v>
                </c:pt>
                <c:pt idx="369" formatCode="General">
                  <c:v>88.097452408026356</c:v>
                </c:pt>
                <c:pt idx="370" formatCode="General">
                  <c:v>87.501414192548793</c:v>
                </c:pt>
                <c:pt idx="371" formatCode="General">
                  <c:v>87.501414192548793</c:v>
                </c:pt>
                <c:pt idx="372" formatCode="General">
                  <c:v>87.359004203907077</c:v>
                </c:pt>
                <c:pt idx="373" formatCode="General">
                  <c:v>86.303776868859458</c:v>
                </c:pt>
                <c:pt idx="374" formatCode="General">
                  <c:v>87.124551852768022</c:v>
                </c:pt>
                <c:pt idx="375" formatCode="General">
                  <c:v>86.241903947402903</c:v>
                </c:pt>
                <c:pt idx="376" formatCode="General">
                  <c:v>85.240048398942292</c:v>
                </c:pt>
                <c:pt idx="377" formatCode="General">
                  <c:v>86.645548057938115</c:v>
                </c:pt>
                <c:pt idx="378" formatCode="General">
                  <c:v>86.236982237741586</c:v>
                </c:pt>
                <c:pt idx="379" formatCode="General">
                  <c:v>86.873480741733616</c:v>
                </c:pt>
                <c:pt idx="380">
                  <c:v>88.130050744744153</c:v>
                </c:pt>
                <c:pt idx="381">
                  <c:v>88.314455061275282</c:v>
                </c:pt>
                <c:pt idx="382">
                  <c:v>88.314455061275282</c:v>
                </c:pt>
                <c:pt idx="383">
                  <c:v>88.153892273363269</c:v>
                </c:pt>
                <c:pt idx="384" formatCode="General">
                  <c:v>87.434108214972611</c:v>
                </c:pt>
                <c:pt idx="385" formatCode="General">
                  <c:v>87.317009876017664</c:v>
                </c:pt>
                <c:pt idx="386" formatCode="General">
                  <c:v>87.47527160486726</c:v>
                </c:pt>
                <c:pt idx="387" formatCode="General">
                  <c:v>87.956065112301275</c:v>
                </c:pt>
                <c:pt idx="388" formatCode="General">
                  <c:v>88.96763624346994</c:v>
                </c:pt>
                <c:pt idx="389" formatCode="General">
                  <c:v>90.371346189861669</c:v>
                </c:pt>
                <c:pt idx="390" formatCode="General">
                  <c:v>90.212381359631891</c:v>
                </c:pt>
                <c:pt idx="391" formatCode="General">
                  <c:v>91.051309142810766</c:v>
                </c:pt>
                <c:pt idx="392" formatCode="General">
                  <c:v>91.746037224743802</c:v>
                </c:pt>
                <c:pt idx="393" formatCode="General">
                  <c:v>91.774033443336748</c:v>
                </c:pt>
                <c:pt idx="394" formatCode="General">
                  <c:v>89.890297009198477</c:v>
                </c:pt>
                <c:pt idx="395" formatCode="General">
                  <c:v>89.695346171964545</c:v>
                </c:pt>
                <c:pt idx="396" formatCode="General">
                  <c:v>89.861917280761816</c:v>
                </c:pt>
                <c:pt idx="397" formatCode="General">
                  <c:v>90.40963325592827</c:v>
                </c:pt>
                <c:pt idx="398" formatCode="General">
                  <c:v>90.299182420931473</c:v>
                </c:pt>
                <c:pt idx="399" formatCode="General">
                  <c:v>89.805924843575937</c:v>
                </c:pt>
                <c:pt idx="400">
                  <c:v>91.509667324386058</c:v>
                </c:pt>
                <c:pt idx="401">
                  <c:v>91.697331474588964</c:v>
                </c:pt>
                <c:pt idx="402">
                  <c:v>91.300334868011888</c:v>
                </c:pt>
                <c:pt idx="403">
                  <c:v>89.315927099892178</c:v>
                </c:pt>
                <c:pt idx="404">
                  <c:v>89.228167263983252</c:v>
                </c:pt>
                <c:pt idx="405">
                  <c:v>88.905507648784237</c:v>
                </c:pt>
                <c:pt idx="406">
                  <c:v>89.449835953664348</c:v>
                </c:pt>
                <c:pt idx="407">
                  <c:v>88.746223227018021</c:v>
                </c:pt>
                <c:pt idx="408">
                  <c:v>87.708829099704261</c:v>
                </c:pt>
                <c:pt idx="409">
                  <c:v>87.810906636446092</c:v>
                </c:pt>
                <c:pt idx="410">
                  <c:v>87.215571522348725</c:v>
                </c:pt>
                <c:pt idx="411">
                  <c:v>88.132671395343039</c:v>
                </c:pt>
                <c:pt idx="412">
                  <c:v>87.127364258288765</c:v>
                </c:pt>
                <c:pt idx="413">
                  <c:v>86.127554095661424</c:v>
                </c:pt>
                <c:pt idx="414">
                  <c:v>85.119562389700974</c:v>
                </c:pt>
                <c:pt idx="415">
                  <c:v>84.952416016138102</c:v>
                </c:pt>
                <c:pt idx="416">
                  <c:v>86.274310529198857</c:v>
                </c:pt>
                <c:pt idx="417">
                  <c:v>86.327234887634816</c:v>
                </c:pt>
                <c:pt idx="418">
                  <c:v>87.702501187282564</c:v>
                </c:pt>
                <c:pt idx="419">
                  <c:v>86.059417180090463</c:v>
                </c:pt>
                <c:pt idx="420">
                  <c:v>86.869134296837899</c:v>
                </c:pt>
                <c:pt idx="421">
                  <c:v>87.600871078691739</c:v>
                </c:pt>
                <c:pt idx="422">
                  <c:v>89.126153645548698</c:v>
                </c:pt>
                <c:pt idx="423">
                  <c:v>89.609056457123287</c:v>
                </c:pt>
                <c:pt idx="424" formatCode="General">
                  <c:v>89.709152526339125</c:v>
                </c:pt>
                <c:pt idx="425" formatCode="General">
                  <c:v>89.688954341235544</c:v>
                </c:pt>
                <c:pt idx="426" formatCode="General">
                  <c:v>89.688954341235544</c:v>
                </c:pt>
                <c:pt idx="427" formatCode="General">
                  <c:v>89.619539059518814</c:v>
                </c:pt>
                <c:pt idx="428" formatCode="General">
                  <c:v>88.670480032879567</c:v>
                </c:pt>
                <c:pt idx="429" formatCode="General">
                  <c:v>87.880194081548254</c:v>
                </c:pt>
                <c:pt idx="430">
                  <c:v>87.961370331806336</c:v>
                </c:pt>
                <c:pt idx="431">
                  <c:v>88.960796984589933</c:v>
                </c:pt>
                <c:pt idx="432">
                  <c:v>88.03858364701243</c:v>
                </c:pt>
                <c:pt idx="433" formatCode="General">
                  <c:v>88.29412903955712</c:v>
                </c:pt>
                <c:pt idx="434" formatCode="General">
                  <c:v>89.01295432333842</c:v>
                </c:pt>
                <c:pt idx="435" formatCode="General">
                  <c:v>87.621324937024497</c:v>
                </c:pt>
                <c:pt idx="436" formatCode="General">
                  <c:v>87.633533333716855</c:v>
                </c:pt>
                <c:pt idx="437" formatCode="General">
                  <c:v>87.428675158852968</c:v>
                </c:pt>
                <c:pt idx="438">
                  <c:v>86.092399026652018</c:v>
                </c:pt>
                <c:pt idx="439">
                  <c:v>84.525441723442114</c:v>
                </c:pt>
                <c:pt idx="440">
                  <c:v>84.44765314347039</c:v>
                </c:pt>
                <c:pt idx="441">
                  <c:v>84.828030990152101</c:v>
                </c:pt>
                <c:pt idx="442">
                  <c:v>83.500383829435293</c:v>
                </c:pt>
                <c:pt idx="443">
                  <c:v>83.687280959950712</c:v>
                </c:pt>
                <c:pt idx="444">
                  <c:v>84.380347165894221</c:v>
                </c:pt>
                <c:pt idx="445" formatCode="General">
                  <c:v>84.495655792245046</c:v>
                </c:pt>
                <c:pt idx="446" formatCode="General">
                  <c:v>85.061013220223501</c:v>
                </c:pt>
                <c:pt idx="447" formatCode="General">
                  <c:v>83.473921650217292</c:v>
                </c:pt>
                <c:pt idx="448" formatCode="General">
                  <c:v>84.60233544711177</c:v>
                </c:pt>
                <c:pt idx="449" formatCode="General">
                  <c:v>84.498915625916823</c:v>
                </c:pt>
                <c:pt idx="450" formatCode="General">
                  <c:v>85.850851743403794</c:v>
                </c:pt>
                <c:pt idx="451" formatCode="General">
                  <c:v>86.188979588966944</c:v>
                </c:pt>
                <c:pt idx="452" formatCode="General">
                  <c:v>86.691377484264919</c:v>
                </c:pt>
                <c:pt idx="453" formatCode="General">
                  <c:v>87.310362372059529</c:v>
                </c:pt>
                <c:pt idx="454">
                  <c:v>86.764116517960716</c:v>
                </c:pt>
                <c:pt idx="455">
                  <c:v>85.696744704528044</c:v>
                </c:pt>
                <c:pt idx="456">
                  <c:v>86.724231494211878</c:v>
                </c:pt>
                <c:pt idx="457">
                  <c:v>86.50543912835883</c:v>
                </c:pt>
                <c:pt idx="458">
                  <c:v>85.102751874883751</c:v>
                </c:pt>
                <c:pt idx="459">
                  <c:v>84.2838305218866</c:v>
                </c:pt>
                <c:pt idx="460">
                  <c:v>82.99031573726252</c:v>
                </c:pt>
                <c:pt idx="461">
                  <c:v>83.210961734026981</c:v>
                </c:pt>
                <c:pt idx="462" formatCode="General">
                  <c:v>83.987824840827443</c:v>
                </c:pt>
                <c:pt idx="463" formatCode="General">
                  <c:v>81.951067979037347</c:v>
                </c:pt>
                <c:pt idx="464" formatCode="General">
                  <c:v>80.509007048271755</c:v>
                </c:pt>
                <c:pt idx="465" formatCode="General">
                  <c:v>80.811979824825499</c:v>
                </c:pt>
                <c:pt idx="466" formatCode="General">
                  <c:v>81.748191271699469</c:v>
                </c:pt>
                <c:pt idx="467" formatCode="General">
                  <c:v>82.142950737521389</c:v>
                </c:pt>
                <c:pt idx="468" formatCode="General">
                  <c:v>83.486705311675252</c:v>
                </c:pt>
                <c:pt idx="469">
                  <c:v>84.972997711085412</c:v>
                </c:pt>
                <c:pt idx="470">
                  <c:v>86.149094565218093</c:v>
                </c:pt>
                <c:pt idx="471">
                  <c:v>86.409753422345986</c:v>
                </c:pt>
                <c:pt idx="472">
                  <c:v>87.183676287011096</c:v>
                </c:pt>
                <c:pt idx="473">
                  <c:v>87.25111010120186</c:v>
                </c:pt>
                <c:pt idx="474">
                  <c:v>86.426819610392357</c:v>
                </c:pt>
                <c:pt idx="475">
                  <c:v>88.195183499872485</c:v>
                </c:pt>
                <c:pt idx="476">
                  <c:v>88.001063600633302</c:v>
                </c:pt>
                <c:pt idx="477">
                  <c:v>90.088891189947944</c:v>
                </c:pt>
                <c:pt idx="478">
                  <c:v>90.14935790864412</c:v>
                </c:pt>
                <c:pt idx="479">
                  <c:v>90.212189604710019</c:v>
                </c:pt>
                <c:pt idx="480">
                  <c:v>90.287677125619297</c:v>
                </c:pt>
                <c:pt idx="481">
                  <c:v>91.304297803063875</c:v>
                </c:pt>
                <c:pt idx="482">
                  <c:v>90.763868514928433</c:v>
                </c:pt>
                <c:pt idx="483">
                  <c:v>91.184962323353773</c:v>
                </c:pt>
                <c:pt idx="484">
                  <c:v>91.184962323353773</c:v>
                </c:pt>
                <c:pt idx="485">
                  <c:v>91.089020944111752</c:v>
                </c:pt>
                <c:pt idx="486">
                  <c:v>91.026189248045867</c:v>
                </c:pt>
                <c:pt idx="487">
                  <c:v>91.286592431944598</c:v>
                </c:pt>
                <c:pt idx="488">
                  <c:v>91.137854530881171</c:v>
                </c:pt>
                <c:pt idx="489">
                  <c:v>90.93159015325692</c:v>
                </c:pt>
                <c:pt idx="490">
                  <c:v>91.435330333007997</c:v>
                </c:pt>
                <c:pt idx="491">
                  <c:v>90.671250887665494</c:v>
                </c:pt>
                <c:pt idx="492">
                  <c:v>90.955176008646873</c:v>
                </c:pt>
                <c:pt idx="493">
                  <c:v>90.423375691995574</c:v>
                </c:pt>
                <c:pt idx="494">
                  <c:v>91.6587887352932</c:v>
                </c:pt>
                <c:pt idx="495">
                  <c:v>92.067738065333458</c:v>
                </c:pt>
                <c:pt idx="496">
                  <c:v>92.250033077724026</c:v>
                </c:pt>
                <c:pt idx="497">
                  <c:v>93.022869331165225</c:v>
                </c:pt>
                <c:pt idx="498">
                  <c:v>94.176978287590202</c:v>
                </c:pt>
                <c:pt idx="499">
                  <c:v>94.353392815710109</c:v>
                </c:pt>
                <c:pt idx="500">
                  <c:v>94.688069072679596</c:v>
                </c:pt>
                <c:pt idx="501">
                  <c:v>95.271451463313767</c:v>
                </c:pt>
                <c:pt idx="502">
                  <c:v>95.898042629675857</c:v>
                </c:pt>
                <c:pt idx="503">
                  <c:v>94.458091003050825</c:v>
                </c:pt>
                <c:pt idx="504">
                  <c:v>95.646524090490431</c:v>
                </c:pt>
                <c:pt idx="505">
                  <c:v>95.832526364703796</c:v>
                </c:pt>
                <c:pt idx="506">
                  <c:v>96.354099752188731</c:v>
                </c:pt>
                <c:pt idx="507">
                  <c:v>96.511402706428967</c:v>
                </c:pt>
                <c:pt idx="508">
                  <c:v>96.485579710283872</c:v>
                </c:pt>
                <c:pt idx="509">
                  <c:v>95.950008213502485</c:v>
                </c:pt>
                <c:pt idx="510">
                  <c:v>94.381389034303041</c:v>
                </c:pt>
                <c:pt idx="511">
                  <c:v>93.270936281757017</c:v>
                </c:pt>
                <c:pt idx="512">
                  <c:v>92.747381426746102</c:v>
                </c:pt>
                <c:pt idx="513">
                  <c:v>92.835396935884191</c:v>
                </c:pt>
                <c:pt idx="514">
                  <c:v>94.878865219939698</c:v>
                </c:pt>
                <c:pt idx="515">
                  <c:v>94.967967340301712</c:v>
                </c:pt>
                <c:pt idx="516">
                  <c:v>95.683468872103944</c:v>
                </c:pt>
                <c:pt idx="517">
                  <c:v>95.686856542390302</c:v>
                </c:pt>
                <c:pt idx="518">
                  <c:v>95.703347465671087</c:v>
                </c:pt>
                <c:pt idx="519">
                  <c:v>95.703347465671087</c:v>
                </c:pt>
                <c:pt idx="520">
                  <c:v>95.5217555546607</c:v>
                </c:pt>
                <c:pt idx="521">
                  <c:v>94.954608414078152</c:v>
                </c:pt>
                <c:pt idx="522">
                  <c:v>96.233166314796392</c:v>
                </c:pt>
                <c:pt idx="523">
                  <c:v>97.865128536520047</c:v>
                </c:pt>
                <c:pt idx="524">
                  <c:v>98.18037362807344</c:v>
                </c:pt>
                <c:pt idx="525">
                  <c:v>98.599997315431096</c:v>
                </c:pt>
                <c:pt idx="526">
                  <c:v>98.957811999639503</c:v>
                </c:pt>
                <c:pt idx="527">
                  <c:v>99.140490521873801</c:v>
                </c:pt>
                <c:pt idx="528">
                  <c:v>98.788044975477746</c:v>
                </c:pt>
                <c:pt idx="529">
                  <c:v>99.891786305758345</c:v>
                </c:pt>
                <c:pt idx="530">
                  <c:v>99.136655423436409</c:v>
                </c:pt>
                <c:pt idx="531">
                  <c:v>96.925785092588868</c:v>
                </c:pt>
                <c:pt idx="532">
                  <c:v>98.189002599557568</c:v>
                </c:pt>
                <c:pt idx="533">
                  <c:v>99.897602871721716</c:v>
                </c:pt>
                <c:pt idx="534">
                  <c:v>99.697730324826452</c:v>
                </c:pt>
                <c:pt idx="535">
                  <c:v>99.770085848678519</c:v>
                </c:pt>
                <c:pt idx="536">
                  <c:v>100.71377573750542</c:v>
                </c:pt>
                <c:pt idx="537">
                  <c:v>100.95072090262877</c:v>
                </c:pt>
                <c:pt idx="538">
                  <c:v>102.20959196470176</c:v>
                </c:pt>
                <c:pt idx="539">
                  <c:v>101.90208098833043</c:v>
                </c:pt>
                <c:pt idx="540">
                  <c:v>100.06794516064907</c:v>
                </c:pt>
                <c:pt idx="541">
                  <c:v>101.36900230553334</c:v>
                </c:pt>
                <c:pt idx="542">
                  <c:v>101.66954618641009</c:v>
                </c:pt>
                <c:pt idx="543">
                  <c:v>100.83528443966337</c:v>
                </c:pt>
                <c:pt idx="544">
                  <c:v>100.83528443966337</c:v>
                </c:pt>
                <c:pt idx="545">
                  <c:v>99.90929992195575</c:v>
                </c:pt>
                <c:pt idx="546">
                  <c:v>99.590283650272269</c:v>
                </c:pt>
                <c:pt idx="547">
                  <c:v>102.53531965865068</c:v>
                </c:pt>
                <c:pt idx="548">
                  <c:v>102.24896564199229</c:v>
                </c:pt>
                <c:pt idx="549">
                  <c:v>102.11748568389713</c:v>
                </c:pt>
                <c:pt idx="550">
                  <c:v>102.4949232884435</c:v>
                </c:pt>
                <c:pt idx="551">
                  <c:v>101.93525458981385</c:v>
                </c:pt>
                <c:pt idx="552">
                  <c:v>102.85682874431848</c:v>
                </c:pt>
                <c:pt idx="553">
                  <c:v>104.02666160433674</c:v>
                </c:pt>
                <c:pt idx="554">
                  <c:v>103.59566045828149</c:v>
                </c:pt>
                <c:pt idx="555">
                  <c:v>101.88316116937266</c:v>
                </c:pt>
                <c:pt idx="556">
                  <c:v>102.47089000490254</c:v>
                </c:pt>
                <c:pt idx="557">
                  <c:v>104.01669034839951</c:v>
                </c:pt>
                <c:pt idx="558">
                  <c:v>102.81330037705409</c:v>
                </c:pt>
                <c:pt idx="559">
                  <c:v>102.39246224185794</c:v>
                </c:pt>
                <c:pt idx="560">
                  <c:v>103.9672175785572</c:v>
                </c:pt>
                <c:pt idx="561">
                  <c:v>103.40556741240157</c:v>
                </c:pt>
                <c:pt idx="562">
                  <c:v>103.0908336673065</c:v>
                </c:pt>
                <c:pt idx="563">
                  <c:v>102.09779884525187</c:v>
                </c:pt>
                <c:pt idx="564">
                  <c:v>102.93052655262362</c:v>
                </c:pt>
                <c:pt idx="565">
                  <c:v>103.33538511099734</c:v>
                </c:pt>
                <c:pt idx="566">
                  <c:v>104.63049785330365</c:v>
                </c:pt>
                <c:pt idx="567">
                  <c:v>104.83778492384455</c:v>
                </c:pt>
                <c:pt idx="568">
                  <c:v>105.01023651691246</c:v>
                </c:pt>
                <c:pt idx="569">
                  <c:v>104.72675882408214</c:v>
                </c:pt>
                <c:pt idx="570">
                  <c:v>104.28719262485005</c:v>
                </c:pt>
                <c:pt idx="571">
                  <c:v>104.82295587655331</c:v>
                </c:pt>
                <c:pt idx="572">
                  <c:v>104.6947357521299</c:v>
                </c:pt>
                <c:pt idx="573">
                  <c:v>104.6947357521299</c:v>
                </c:pt>
                <c:pt idx="574">
                  <c:v>104.80576185189234</c:v>
                </c:pt>
                <c:pt idx="575">
                  <c:v>103.80620736249415</c:v>
                </c:pt>
                <c:pt idx="576">
                  <c:v>104.04276901777376</c:v>
                </c:pt>
                <c:pt idx="577">
                  <c:v>102.58300271588887</c:v>
                </c:pt>
                <c:pt idx="578">
                  <c:v>103.85778943647703</c:v>
                </c:pt>
                <c:pt idx="579">
                  <c:v>103.89256099564268</c:v>
                </c:pt>
                <c:pt idx="580">
                  <c:v>104.22928263844547</c:v>
                </c:pt>
                <c:pt idx="581">
                  <c:v>103.35590288763737</c:v>
                </c:pt>
                <c:pt idx="582">
                  <c:v>105.09448084592046</c:v>
                </c:pt>
                <c:pt idx="583">
                  <c:v>103.38786204128228</c:v>
                </c:pt>
                <c:pt idx="584">
                  <c:v>101.53423112987754</c:v>
                </c:pt>
                <c:pt idx="585">
                  <c:v>101.40639451529789</c:v>
                </c:pt>
                <c:pt idx="586">
                  <c:v>100.24308132262318</c:v>
                </c:pt>
                <c:pt idx="587">
                  <c:v>99.718951202846668</c:v>
                </c:pt>
                <c:pt idx="588">
                  <c:v>97.679957200301445</c:v>
                </c:pt>
                <c:pt idx="589">
                  <c:v>98.760176593499381</c:v>
                </c:pt>
                <c:pt idx="590">
                  <c:v>100.32617512209995</c:v>
                </c:pt>
                <c:pt idx="591">
                  <c:v>100.43323828681039</c:v>
                </c:pt>
                <c:pt idx="592">
                  <c:v>99.78772730149052</c:v>
                </c:pt>
                <c:pt idx="593">
                  <c:v>101.80844066815085</c:v>
                </c:pt>
                <c:pt idx="594">
                  <c:v>102.16114188777607</c:v>
                </c:pt>
                <c:pt idx="595">
                  <c:v>100.08213502486743</c:v>
                </c:pt>
                <c:pt idx="596">
                  <c:v>99.747586604512506</c:v>
                </c:pt>
                <c:pt idx="597" formatCode="General">
                  <c:v>101.25273490457316</c:v>
                </c:pt>
                <c:pt idx="598" formatCode="General">
                  <c:v>103.26852656157219</c:v>
                </c:pt>
                <c:pt idx="599" formatCode="General">
                  <c:v>104.50163854580738</c:v>
                </c:pt>
                <c:pt idx="600" formatCode="General">
                  <c:v>104.39495889094066</c:v>
                </c:pt>
                <c:pt idx="601" formatCode="General">
                  <c:v>104.20448233521702</c:v>
                </c:pt>
                <c:pt idx="602" formatCode="General">
                  <c:v>104.48252697192773</c:v>
                </c:pt>
                <c:pt idx="603" formatCode="General">
                  <c:v>104.44807500429852</c:v>
                </c:pt>
                <c:pt idx="604" formatCode="General">
                  <c:v>104.75085602593039</c:v>
                </c:pt>
                <c:pt idx="605" formatCode="General">
                  <c:v>105.53666769575143</c:v>
                </c:pt>
                <c:pt idx="606">
                  <c:v>107.01452287859932</c:v>
                </c:pt>
                <c:pt idx="607">
                  <c:v>106.73283489837308</c:v>
                </c:pt>
                <c:pt idx="608">
                  <c:v>106.65389578887017</c:v>
                </c:pt>
                <c:pt idx="609">
                  <c:v>107.3499661552563</c:v>
                </c:pt>
                <c:pt idx="610">
                  <c:v>107.59125776527536</c:v>
                </c:pt>
                <c:pt idx="611">
                  <c:v>107.39259966621862</c:v>
                </c:pt>
                <c:pt idx="612">
                  <c:v>106.97387083516298</c:v>
                </c:pt>
                <c:pt idx="613">
                  <c:v>108.15482548064969</c:v>
                </c:pt>
                <c:pt idx="614">
                  <c:v>108.15482548064969</c:v>
                </c:pt>
                <c:pt idx="615">
                  <c:v>108.78819198758451</c:v>
                </c:pt>
                <c:pt idx="616">
                  <c:v>108.15348319619662</c:v>
                </c:pt>
                <c:pt idx="617">
                  <c:v>106.98058225742844</c:v>
                </c:pt>
                <c:pt idx="618">
                  <c:v>106.96741508612672</c:v>
                </c:pt>
                <c:pt idx="619">
                  <c:v>107.56601003389588</c:v>
                </c:pt>
                <c:pt idx="620">
                  <c:v>107.74741018998439</c:v>
                </c:pt>
                <c:pt idx="621">
                  <c:v>109.86214738666806</c:v>
                </c:pt>
                <c:pt idx="622">
                  <c:v>109.76767612849369</c:v>
                </c:pt>
                <c:pt idx="623">
                  <c:v>109.51206681764172</c:v>
                </c:pt>
                <c:pt idx="624">
                  <c:v>109.89174156294324</c:v>
                </c:pt>
                <c:pt idx="625">
                  <c:v>110.85703583963409</c:v>
                </c:pt>
                <c:pt idx="626">
                  <c:v>112.55016788143408</c:v>
                </c:pt>
                <c:pt idx="627">
                  <c:v>112.92805291413153</c:v>
                </c:pt>
                <c:pt idx="628">
                  <c:v>113.06432674527341</c:v>
                </c:pt>
                <c:pt idx="629">
                  <c:v>114.13904916404442</c:v>
                </c:pt>
                <c:pt idx="630">
                  <c:v>114.17088048107476</c:v>
                </c:pt>
                <c:pt idx="631">
                  <c:v>114.17088048107476</c:v>
                </c:pt>
                <c:pt idx="632">
                  <c:v>113.27340352841841</c:v>
                </c:pt>
                <c:pt idx="633">
                  <c:v>113.06765049725249</c:v>
                </c:pt>
                <c:pt idx="634">
                  <c:v>111.83658389885056</c:v>
                </c:pt>
                <c:pt idx="635">
                  <c:v>113.24821971534622</c:v>
                </c:pt>
                <c:pt idx="636">
                  <c:v>113.80756882243944</c:v>
                </c:pt>
                <c:pt idx="637">
                  <c:v>114.14965960305454</c:v>
                </c:pt>
                <c:pt idx="638">
                  <c:v>113.34377758474447</c:v>
                </c:pt>
                <c:pt idx="639">
                  <c:v>114.28145915268612</c:v>
                </c:pt>
                <c:pt idx="640">
                  <c:v>115.23678217343975</c:v>
                </c:pt>
                <c:pt idx="641">
                  <c:v>116.25653484794154</c:v>
                </c:pt>
                <c:pt idx="642">
                  <c:v>116.25653484794154</c:v>
                </c:pt>
                <c:pt idx="643">
                  <c:v>117.30773532962991</c:v>
                </c:pt>
                <c:pt idx="644">
                  <c:v>117.63359086019342</c:v>
                </c:pt>
                <c:pt idx="645">
                  <c:v>117.7969021353189</c:v>
                </c:pt>
                <c:pt idx="646">
                  <c:v>119.19134392715361</c:v>
                </c:pt>
                <c:pt idx="647">
                  <c:v>116.86446186857502</c:v>
                </c:pt>
                <c:pt idx="648">
                  <c:v>117.5997780756371</c:v>
                </c:pt>
                <c:pt idx="649">
                  <c:v>118.07354056926924</c:v>
                </c:pt>
                <c:pt idx="650">
                  <c:v>118.3085681851739</c:v>
                </c:pt>
                <c:pt idx="651">
                  <c:v>115.03326628302899</c:v>
                </c:pt>
                <c:pt idx="652">
                  <c:v>114.22981316039598</c:v>
                </c:pt>
                <c:pt idx="653">
                  <c:v>113.30759982281845</c:v>
                </c:pt>
                <c:pt idx="654">
                  <c:v>115.10133928029265</c:v>
                </c:pt>
                <c:pt idx="655">
                  <c:v>115.03601477024243</c:v>
                </c:pt>
                <c:pt idx="656">
                  <c:v>110.84974915260304</c:v>
                </c:pt>
                <c:pt idx="657">
                  <c:v>109.82264587276296</c:v>
                </c:pt>
                <c:pt idx="658">
                  <c:v>110.94863077398041</c:v>
                </c:pt>
                <c:pt idx="659">
                  <c:v>111.02737812856145</c:v>
                </c:pt>
                <c:pt idx="660">
                  <c:v>109.60340607875885</c:v>
                </c:pt>
                <c:pt idx="661">
                  <c:v>112.49238573164411</c:v>
                </c:pt>
                <c:pt idx="662">
                  <c:v>109.90209632872421</c:v>
                </c:pt>
                <c:pt idx="663">
                  <c:v>107.23037500231705</c:v>
                </c:pt>
                <c:pt idx="664">
                  <c:v>103.54816915596514</c:v>
                </c:pt>
                <c:pt idx="665">
                  <c:v>104.61413476663746</c:v>
                </c:pt>
                <c:pt idx="666">
                  <c:v>103.52087603875239</c:v>
                </c:pt>
                <c:pt idx="667">
                  <c:v>106.4880277814531</c:v>
                </c:pt>
                <c:pt idx="668">
                  <c:v>107.03312310602067</c:v>
                </c:pt>
                <c:pt idx="669">
                  <c:v>107.25881864906101</c:v>
                </c:pt>
                <c:pt idx="670">
                  <c:v>109.86029375575666</c:v>
                </c:pt>
                <c:pt idx="671">
                  <c:v>109.89218899109426</c:v>
                </c:pt>
                <c:pt idx="672">
                  <c:v>112.46106576107209</c:v>
                </c:pt>
                <c:pt idx="673">
                  <c:v>112.69896970080482</c:v>
                </c:pt>
                <c:pt idx="674">
                  <c:v>114.26528782094181</c:v>
                </c:pt>
                <c:pt idx="675">
                  <c:v>113.88286458842683</c:v>
                </c:pt>
                <c:pt idx="676">
                  <c:v>114.53515091431944</c:v>
                </c:pt>
                <c:pt idx="677">
                  <c:v>112.6199027546873</c:v>
                </c:pt>
                <c:pt idx="678">
                  <c:v>114.27180748828538</c:v>
                </c:pt>
                <c:pt idx="679">
                  <c:v>113.30005746255824</c:v>
                </c:pt>
                <c:pt idx="680">
                  <c:v>113.48580406354247</c:v>
                </c:pt>
                <c:pt idx="681">
                  <c:v>112.21517203292815</c:v>
                </c:pt>
                <c:pt idx="682">
                  <c:v>111.96205553606046</c:v>
                </c:pt>
                <c:pt idx="683">
                  <c:v>113.22246063750841</c:v>
                </c:pt>
                <c:pt idx="684">
                  <c:v>113.22246063750841</c:v>
                </c:pt>
                <c:pt idx="685">
                  <c:v>109.53232892105258</c:v>
                </c:pt>
                <c:pt idx="686">
                  <c:v>109.19995372314553</c:v>
                </c:pt>
                <c:pt idx="687">
                  <c:v>109.47710350355418</c:v>
                </c:pt>
                <c:pt idx="688">
                  <c:v>106.68496008621302</c:v>
                </c:pt>
                <c:pt idx="689">
                  <c:v>107.92350512656783</c:v>
                </c:pt>
                <c:pt idx="690">
                  <c:v>108.82654297195842</c:v>
                </c:pt>
                <c:pt idx="691">
                  <c:v>111.18928320092655</c:v>
                </c:pt>
                <c:pt idx="692">
                  <c:v>112.30242052237875</c:v>
                </c:pt>
                <c:pt idx="693">
                  <c:v>113.03300677470138</c:v>
                </c:pt>
                <c:pt idx="694">
                  <c:v>112.44591712224441</c:v>
                </c:pt>
                <c:pt idx="695">
                  <c:v>112.67557560033674</c:v>
                </c:pt>
                <c:pt idx="696">
                  <c:v>112.32555894961766</c:v>
                </c:pt>
                <c:pt idx="697">
                  <c:v>115.14231091526541</c:v>
                </c:pt>
                <c:pt idx="698">
                  <c:v>114.72262330960046</c:v>
                </c:pt>
                <c:pt idx="699">
                  <c:v>114.88849131701755</c:v>
                </c:pt>
                <c:pt idx="700">
                  <c:v>115.529272347598</c:v>
                </c:pt>
                <c:pt idx="701">
                  <c:v>115.57842552590385</c:v>
                </c:pt>
                <c:pt idx="702">
                  <c:v>116.26925459109223</c:v>
                </c:pt>
                <c:pt idx="703">
                  <c:v>115.81735215855321</c:v>
                </c:pt>
                <c:pt idx="704">
                  <c:v>116.26209574067575</c:v>
                </c:pt>
                <c:pt idx="705">
                  <c:v>114.47998941512832</c:v>
                </c:pt>
                <c:pt idx="706">
                  <c:v>114.57433283668807</c:v>
                </c:pt>
                <c:pt idx="707">
                  <c:v>114.53189108064765</c:v>
                </c:pt>
                <c:pt idx="708">
                  <c:v>115.93406698766439</c:v>
                </c:pt>
                <c:pt idx="709">
                  <c:v>114.56653480319873</c:v>
                </c:pt>
                <c:pt idx="710">
                  <c:v>116.22214679861962</c:v>
                </c:pt>
                <c:pt idx="711">
                  <c:v>116.91693879885996</c:v>
                </c:pt>
                <c:pt idx="712">
                  <c:v>116.8557689787836</c:v>
                </c:pt>
                <c:pt idx="713">
                  <c:v>117.2449675518713</c:v>
                </c:pt>
                <c:pt idx="714">
                  <c:v>118.26606251082616</c:v>
                </c:pt>
                <c:pt idx="715">
                  <c:v>117.07015098143366</c:v>
                </c:pt>
                <c:pt idx="716">
                  <c:v>117.39926634566895</c:v>
                </c:pt>
                <c:pt idx="717">
                  <c:v>117.44100500032918</c:v>
                </c:pt>
                <c:pt idx="718">
                  <c:v>118.18207385504734</c:v>
                </c:pt>
                <c:pt idx="719">
                  <c:v>118.50454171532448</c:v>
                </c:pt>
                <c:pt idx="720">
                  <c:v>118.71630306737566</c:v>
                </c:pt>
                <c:pt idx="721">
                  <c:v>116.8212530928471</c:v>
                </c:pt>
                <c:pt idx="722">
                  <c:v>117.70869487125897</c:v>
                </c:pt>
                <c:pt idx="723">
                  <c:v>118.36782045603155</c:v>
                </c:pt>
                <c:pt idx="724">
                  <c:v>118.67833559284549</c:v>
                </c:pt>
                <c:pt idx="725">
                  <c:v>119.60873047375611</c:v>
                </c:pt>
                <c:pt idx="726">
                  <c:v>118.93873877674423</c:v>
                </c:pt>
                <c:pt idx="727">
                  <c:v>115.66113581553689</c:v>
                </c:pt>
                <c:pt idx="728">
                  <c:v>116.58648115017158</c:v>
                </c:pt>
                <c:pt idx="729">
                  <c:v>116.20335481627642</c:v>
                </c:pt>
                <c:pt idx="730">
                  <c:v>117.86005342292123</c:v>
                </c:pt>
                <c:pt idx="731">
                  <c:v>121.33912688870609</c:v>
                </c:pt>
                <c:pt idx="732">
                  <c:v>123.16712655888762</c:v>
                </c:pt>
                <c:pt idx="733">
                  <c:v>123.27783306711358</c:v>
                </c:pt>
                <c:pt idx="734">
                  <c:v>123.35440719924678</c:v>
                </c:pt>
                <c:pt idx="735">
                  <c:v>123.24344501779167</c:v>
                </c:pt>
                <c:pt idx="736">
                  <c:v>122.91957095475414</c:v>
                </c:pt>
                <c:pt idx="737">
                  <c:v>122.13286442863107</c:v>
                </c:pt>
                <c:pt idx="738">
                  <c:v>119.40016503706943</c:v>
                </c:pt>
                <c:pt idx="739">
                  <c:v>120.11406861118942</c:v>
                </c:pt>
                <c:pt idx="740">
                  <c:v>121.36469421162201</c:v>
                </c:pt>
                <c:pt idx="741">
                  <c:v>121.22835646217283</c:v>
                </c:pt>
                <c:pt idx="742">
                  <c:v>121.26849715915083</c:v>
                </c:pt>
                <c:pt idx="743">
                  <c:v>121.46811403281694</c:v>
                </c:pt>
                <c:pt idx="744">
                  <c:v>121.79524792952625</c:v>
                </c:pt>
                <c:pt idx="745">
                  <c:v>122.5670614900508</c:v>
                </c:pt>
                <c:pt idx="746">
                  <c:v>121.83136177314498</c:v>
                </c:pt>
                <c:pt idx="747">
                  <c:v>121.83136177314498</c:v>
                </c:pt>
                <c:pt idx="748">
                  <c:v>122.83928956079812</c:v>
                </c:pt>
                <c:pt idx="749">
                  <c:v>124.02676387362841</c:v>
                </c:pt>
                <c:pt idx="750">
                  <c:v>124.51867916653086</c:v>
                </c:pt>
                <c:pt idx="751">
                  <c:v>126.14354645614534</c:v>
                </c:pt>
                <c:pt idx="752">
                  <c:v>125.92366747906836</c:v>
                </c:pt>
                <c:pt idx="753">
                  <c:v>126.94028815651292</c:v>
                </c:pt>
                <c:pt idx="754">
                  <c:v>126.17275712257678</c:v>
                </c:pt>
                <c:pt idx="755">
                  <c:v>125.83750560084168</c:v>
                </c:pt>
                <c:pt idx="756">
                  <c:v>128.05962555377224</c:v>
                </c:pt>
                <c:pt idx="757">
                  <c:v>127.21558430601019</c:v>
                </c:pt>
                <c:pt idx="758">
                  <c:v>127.36822122381828</c:v>
                </c:pt>
                <c:pt idx="759">
                  <c:v>128.94809002510073</c:v>
                </c:pt>
                <c:pt idx="760">
                  <c:v>128.53332412909708</c:v>
                </c:pt>
                <c:pt idx="761">
                  <c:v>123.95038149641707</c:v>
                </c:pt>
                <c:pt idx="762">
                  <c:v>123.82254488183744</c:v>
                </c:pt>
                <c:pt idx="763">
                  <c:v>125.10091102763381</c:v>
                </c:pt>
                <c:pt idx="764">
                  <c:v>126.32814252759835</c:v>
                </c:pt>
                <c:pt idx="765">
                  <c:v>128.03476133223651</c:v>
                </c:pt>
                <c:pt idx="766">
                  <c:v>127.96445119421772</c:v>
                </c:pt>
                <c:pt idx="767">
                  <c:v>126.05968563698109</c:v>
                </c:pt>
                <c:pt idx="768">
                  <c:v>124.55760541567034</c:v>
                </c:pt>
                <c:pt idx="769">
                  <c:v>123.43264320736952</c:v>
                </c:pt>
                <c:pt idx="770">
                  <c:v>123.24088828550008</c:v>
                </c:pt>
                <c:pt idx="771">
                  <c:v>125.42050256408291</c:v>
                </c:pt>
                <c:pt idx="772">
                  <c:v>126.9737174312255</c:v>
                </c:pt>
                <c:pt idx="773">
                  <c:v>124.57678090785728</c:v>
                </c:pt>
                <c:pt idx="774">
                  <c:v>124.5064707698385</c:v>
                </c:pt>
                <c:pt idx="775">
                  <c:v>124.5064707698385</c:v>
                </c:pt>
                <c:pt idx="776">
                  <c:v>122.47386859802225</c:v>
                </c:pt>
                <c:pt idx="777">
                  <c:v>122.00726495480656</c:v>
                </c:pt>
                <c:pt idx="778">
                  <c:v>121.72602440273137</c:v>
                </c:pt>
                <c:pt idx="779">
                  <c:v>124.71100935316591</c:v>
                </c:pt>
                <c:pt idx="780">
                  <c:v>123.60522263705205</c:v>
                </c:pt>
                <c:pt idx="781">
                  <c:v>125.47163720991476</c:v>
                </c:pt>
                <c:pt idx="782">
                  <c:v>125.47163720991476</c:v>
                </c:pt>
                <c:pt idx="783">
                  <c:v>126.28339971249547</c:v>
                </c:pt>
                <c:pt idx="784">
                  <c:v>127.89414105619889</c:v>
                </c:pt>
                <c:pt idx="785">
                  <c:v>128.18177343900308</c:v>
                </c:pt>
                <c:pt idx="786">
                  <c:v>127.54259036610489</c:v>
                </c:pt>
                <c:pt idx="787">
                  <c:v>123.63078995996797</c:v>
                </c:pt>
                <c:pt idx="788">
                  <c:v>126.13638760572887</c:v>
                </c:pt>
                <c:pt idx="789">
                  <c:v>125.48442087137272</c:v>
                </c:pt>
                <c:pt idx="790">
                  <c:v>125.80401240782182</c:v>
                </c:pt>
                <c:pt idx="791">
                  <c:v>125.45246171772781</c:v>
                </c:pt>
                <c:pt idx="792">
                  <c:v>123.95038149641707</c:v>
                </c:pt>
                <c:pt idx="793">
                  <c:v>125.62504114741033</c:v>
                </c:pt>
                <c:pt idx="794">
                  <c:v>125.86793071511164</c:v>
                </c:pt>
                <c:pt idx="795">
                  <c:v>126.50711378800983</c:v>
                </c:pt>
                <c:pt idx="796">
                  <c:v>124.78771132191369</c:v>
                </c:pt>
                <c:pt idx="797">
                  <c:v>126.00855099114922</c:v>
                </c:pt>
                <c:pt idx="798">
                  <c:v>125.56048365704761</c:v>
                </c:pt>
                <c:pt idx="799">
                  <c:v>125.59915423295796</c:v>
                </c:pt>
                <c:pt idx="800">
                  <c:v>127.48915466121061</c:v>
                </c:pt>
                <c:pt idx="801">
                  <c:v>128.00772388825291</c:v>
                </c:pt>
                <c:pt idx="802">
                  <c:v>128.00772388825291</c:v>
                </c:pt>
                <c:pt idx="803">
                  <c:v>128.10034151551582</c:v>
                </c:pt>
                <c:pt idx="804">
                  <c:v>128.19615505814329</c:v>
                </c:pt>
                <c:pt idx="805">
                  <c:v>127.59602607099919</c:v>
                </c:pt>
                <c:pt idx="806">
                  <c:v>124.79410315264268</c:v>
                </c:pt>
                <c:pt idx="807">
                  <c:v>123.27872792341563</c:v>
                </c:pt>
                <c:pt idx="808">
                  <c:v>121.61346426359398</c:v>
                </c:pt>
                <c:pt idx="809">
                  <c:v>121.9241711553298</c:v>
                </c:pt>
                <c:pt idx="810">
                  <c:v>118.53010903824041</c:v>
                </c:pt>
                <c:pt idx="811">
                  <c:v>120.46683374912193</c:v>
                </c:pt>
                <c:pt idx="812">
                  <c:v>117.29009387681792</c:v>
                </c:pt>
                <c:pt idx="813">
                  <c:v>116.87462487943409</c:v>
                </c:pt>
              </c:numCache>
            </c:numRef>
          </c:val>
          <c:smooth val="0"/>
          <c:extLst>
            <c:ext xmlns:c16="http://schemas.microsoft.com/office/drawing/2014/chart" uri="{C3380CC4-5D6E-409C-BE32-E72D297353CC}">
              <c16:uniqueId val="{00000000-D118-4E23-96E2-EEDD52FAD679}"/>
            </c:ext>
          </c:extLst>
        </c:ser>
        <c:ser>
          <c:idx val="3"/>
          <c:order val="3"/>
          <c:tx>
            <c:strRef>
              <c:f>'Line (Scatter)'!$E$1</c:f>
              <c:strCache>
                <c:ptCount val="1"/>
                <c:pt idx="0">
                  <c:v>Shanghai Composite</c:v>
                </c:pt>
              </c:strCache>
            </c:strRef>
          </c:tx>
          <c:spPr>
            <a:ln w="19050">
              <a:solidFill>
                <a:srgbClr val="C00000"/>
              </a:solidFill>
            </a:ln>
          </c:spPr>
          <c:marker>
            <c:symbol val="none"/>
          </c:marker>
          <c:dLbls>
            <c:dLbl>
              <c:idx val="374"/>
              <c:layout>
                <c:manualLayout>
                  <c:x val="0.49101299305436991"/>
                  <c:y val="-3.0460163444272954E-2"/>
                </c:manualLayout>
              </c:layout>
              <c:tx>
                <c:rich>
                  <a:bodyPr wrap="square" lIns="38100" tIns="19050" rIns="38100" bIns="19050" anchor="ctr">
                    <a:spAutoFit/>
                  </a:bodyPr>
                  <a:lstStyle/>
                  <a:p>
                    <a:pPr>
                      <a:defRPr/>
                    </a:pPr>
                    <a:r>
                      <a:rPr lang="en-US" dirty="0"/>
                      <a:t>91.3</a:t>
                    </a:r>
                  </a:p>
                </c:rich>
              </c:tx>
              <c:numFmt formatCode="#,##0.0" sourceLinked="0"/>
              <c:spPr>
                <a:noFill/>
                <a:ln>
                  <a:solidFill>
                    <a:srgbClr val="C00000"/>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3D67-42B6-B8A5-6474974C301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(Scatter)'!$A$2:$A$815</c:f>
              <c:numCache>
                <c:formatCode>m/d/yyyy</c:formatCode>
                <c:ptCount val="814"/>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pt idx="656">
                  <c:v>45497</c:v>
                </c:pt>
                <c:pt idx="657">
                  <c:v>45498</c:v>
                </c:pt>
                <c:pt idx="658">
                  <c:v>45499</c:v>
                </c:pt>
                <c:pt idx="659">
                  <c:v>45502</c:v>
                </c:pt>
                <c:pt idx="660">
                  <c:v>45503</c:v>
                </c:pt>
                <c:pt idx="661">
                  <c:v>45504</c:v>
                </c:pt>
                <c:pt idx="662">
                  <c:v>45505</c:v>
                </c:pt>
                <c:pt idx="663">
                  <c:v>45506</c:v>
                </c:pt>
                <c:pt idx="664">
                  <c:v>45509</c:v>
                </c:pt>
                <c:pt idx="665">
                  <c:v>45510</c:v>
                </c:pt>
                <c:pt idx="666">
                  <c:v>45511</c:v>
                </c:pt>
                <c:pt idx="667">
                  <c:v>45512</c:v>
                </c:pt>
                <c:pt idx="668">
                  <c:v>45513</c:v>
                </c:pt>
                <c:pt idx="669">
                  <c:v>45516</c:v>
                </c:pt>
                <c:pt idx="670">
                  <c:v>45517</c:v>
                </c:pt>
                <c:pt idx="671">
                  <c:v>45518</c:v>
                </c:pt>
                <c:pt idx="672">
                  <c:v>45519</c:v>
                </c:pt>
                <c:pt idx="673">
                  <c:v>45520</c:v>
                </c:pt>
                <c:pt idx="674">
                  <c:v>45523</c:v>
                </c:pt>
                <c:pt idx="675">
                  <c:v>45524</c:v>
                </c:pt>
                <c:pt idx="676">
                  <c:v>45525</c:v>
                </c:pt>
                <c:pt idx="677">
                  <c:v>45526</c:v>
                </c:pt>
                <c:pt idx="678">
                  <c:v>45527</c:v>
                </c:pt>
                <c:pt idx="679">
                  <c:v>45530</c:v>
                </c:pt>
                <c:pt idx="680">
                  <c:v>45531</c:v>
                </c:pt>
                <c:pt idx="681">
                  <c:v>45532</c:v>
                </c:pt>
                <c:pt idx="682">
                  <c:v>45533</c:v>
                </c:pt>
                <c:pt idx="683">
                  <c:v>45534</c:v>
                </c:pt>
                <c:pt idx="684">
                  <c:v>45537</c:v>
                </c:pt>
                <c:pt idx="685">
                  <c:v>45538</c:v>
                </c:pt>
                <c:pt idx="686">
                  <c:v>45539</c:v>
                </c:pt>
                <c:pt idx="687">
                  <c:v>45540</c:v>
                </c:pt>
                <c:pt idx="688">
                  <c:v>45541</c:v>
                </c:pt>
                <c:pt idx="689">
                  <c:v>45544</c:v>
                </c:pt>
                <c:pt idx="690">
                  <c:v>45545</c:v>
                </c:pt>
                <c:pt idx="691">
                  <c:v>45546</c:v>
                </c:pt>
                <c:pt idx="692">
                  <c:v>45547</c:v>
                </c:pt>
                <c:pt idx="693">
                  <c:v>45548</c:v>
                </c:pt>
                <c:pt idx="694">
                  <c:v>45551</c:v>
                </c:pt>
                <c:pt idx="695">
                  <c:v>45552</c:v>
                </c:pt>
                <c:pt idx="696">
                  <c:v>45553</c:v>
                </c:pt>
                <c:pt idx="697">
                  <c:v>45554</c:v>
                </c:pt>
                <c:pt idx="698">
                  <c:v>45555</c:v>
                </c:pt>
                <c:pt idx="699">
                  <c:v>45558</c:v>
                </c:pt>
                <c:pt idx="700">
                  <c:v>45559</c:v>
                </c:pt>
                <c:pt idx="701">
                  <c:v>45560</c:v>
                </c:pt>
                <c:pt idx="702">
                  <c:v>45561</c:v>
                </c:pt>
                <c:pt idx="703">
                  <c:v>45562</c:v>
                </c:pt>
                <c:pt idx="704">
                  <c:v>45565</c:v>
                </c:pt>
                <c:pt idx="705">
                  <c:v>45566</c:v>
                </c:pt>
                <c:pt idx="706">
                  <c:v>45567</c:v>
                </c:pt>
                <c:pt idx="707">
                  <c:v>45568</c:v>
                </c:pt>
                <c:pt idx="708">
                  <c:v>45569</c:v>
                </c:pt>
                <c:pt idx="709">
                  <c:v>45572</c:v>
                </c:pt>
                <c:pt idx="710">
                  <c:v>45573</c:v>
                </c:pt>
                <c:pt idx="711">
                  <c:v>45574</c:v>
                </c:pt>
                <c:pt idx="712">
                  <c:v>45575</c:v>
                </c:pt>
                <c:pt idx="713">
                  <c:v>45576</c:v>
                </c:pt>
                <c:pt idx="714">
                  <c:v>45579</c:v>
                </c:pt>
                <c:pt idx="715">
                  <c:v>45580</c:v>
                </c:pt>
                <c:pt idx="716">
                  <c:v>45581</c:v>
                </c:pt>
                <c:pt idx="717">
                  <c:v>45582</c:v>
                </c:pt>
                <c:pt idx="718">
                  <c:v>45583</c:v>
                </c:pt>
                <c:pt idx="719">
                  <c:v>45586</c:v>
                </c:pt>
                <c:pt idx="720">
                  <c:v>45587</c:v>
                </c:pt>
                <c:pt idx="721">
                  <c:v>45588</c:v>
                </c:pt>
                <c:pt idx="722">
                  <c:v>45589</c:v>
                </c:pt>
                <c:pt idx="723">
                  <c:v>45590</c:v>
                </c:pt>
                <c:pt idx="724">
                  <c:v>45593</c:v>
                </c:pt>
                <c:pt idx="725">
                  <c:v>45594</c:v>
                </c:pt>
                <c:pt idx="726">
                  <c:v>45595</c:v>
                </c:pt>
                <c:pt idx="727">
                  <c:v>45596</c:v>
                </c:pt>
                <c:pt idx="728">
                  <c:v>45597</c:v>
                </c:pt>
                <c:pt idx="729">
                  <c:v>45600</c:v>
                </c:pt>
                <c:pt idx="730">
                  <c:v>45601</c:v>
                </c:pt>
                <c:pt idx="731">
                  <c:v>45602</c:v>
                </c:pt>
                <c:pt idx="732">
                  <c:v>45603</c:v>
                </c:pt>
                <c:pt idx="733">
                  <c:v>45604</c:v>
                </c:pt>
                <c:pt idx="734">
                  <c:v>45607</c:v>
                </c:pt>
                <c:pt idx="735">
                  <c:v>45608</c:v>
                </c:pt>
                <c:pt idx="736">
                  <c:v>45609</c:v>
                </c:pt>
                <c:pt idx="737">
                  <c:v>45610</c:v>
                </c:pt>
                <c:pt idx="738">
                  <c:v>45611</c:v>
                </c:pt>
                <c:pt idx="739">
                  <c:v>45614</c:v>
                </c:pt>
                <c:pt idx="740">
                  <c:v>45615</c:v>
                </c:pt>
                <c:pt idx="741">
                  <c:v>45616</c:v>
                </c:pt>
                <c:pt idx="742">
                  <c:v>45617</c:v>
                </c:pt>
                <c:pt idx="743">
                  <c:v>45618</c:v>
                </c:pt>
                <c:pt idx="744">
                  <c:v>45621</c:v>
                </c:pt>
                <c:pt idx="745">
                  <c:v>45622</c:v>
                </c:pt>
                <c:pt idx="746">
                  <c:v>45623</c:v>
                </c:pt>
                <c:pt idx="747">
                  <c:v>45624</c:v>
                </c:pt>
                <c:pt idx="748">
                  <c:v>45625</c:v>
                </c:pt>
                <c:pt idx="749">
                  <c:v>45628</c:v>
                </c:pt>
                <c:pt idx="750">
                  <c:v>45629</c:v>
                </c:pt>
                <c:pt idx="751">
                  <c:v>45630</c:v>
                </c:pt>
                <c:pt idx="752">
                  <c:v>45631</c:v>
                </c:pt>
                <c:pt idx="753">
                  <c:v>45632</c:v>
                </c:pt>
                <c:pt idx="754">
                  <c:v>45635</c:v>
                </c:pt>
                <c:pt idx="755">
                  <c:v>45636</c:v>
                </c:pt>
                <c:pt idx="756">
                  <c:v>45637</c:v>
                </c:pt>
                <c:pt idx="757">
                  <c:v>45638</c:v>
                </c:pt>
                <c:pt idx="758">
                  <c:v>45639</c:v>
                </c:pt>
                <c:pt idx="759">
                  <c:v>45642</c:v>
                </c:pt>
                <c:pt idx="760">
                  <c:v>45643</c:v>
                </c:pt>
                <c:pt idx="761">
                  <c:v>45644</c:v>
                </c:pt>
                <c:pt idx="762">
                  <c:v>45645</c:v>
                </c:pt>
                <c:pt idx="763">
                  <c:v>45646</c:v>
                </c:pt>
                <c:pt idx="764">
                  <c:v>45649</c:v>
                </c:pt>
                <c:pt idx="765">
                  <c:v>45650</c:v>
                </c:pt>
                <c:pt idx="766">
                  <c:v>45652</c:v>
                </c:pt>
                <c:pt idx="767">
                  <c:v>45653</c:v>
                </c:pt>
                <c:pt idx="768">
                  <c:v>45656</c:v>
                </c:pt>
                <c:pt idx="769">
                  <c:v>45657</c:v>
                </c:pt>
                <c:pt idx="770">
                  <c:v>45659</c:v>
                </c:pt>
                <c:pt idx="771">
                  <c:v>45660</c:v>
                </c:pt>
                <c:pt idx="772">
                  <c:v>45663</c:v>
                </c:pt>
                <c:pt idx="773">
                  <c:v>45664</c:v>
                </c:pt>
                <c:pt idx="774">
                  <c:v>45665</c:v>
                </c:pt>
                <c:pt idx="775">
                  <c:v>45666</c:v>
                </c:pt>
                <c:pt idx="776">
                  <c:v>45667</c:v>
                </c:pt>
                <c:pt idx="777">
                  <c:v>45670</c:v>
                </c:pt>
                <c:pt idx="778">
                  <c:v>45671</c:v>
                </c:pt>
                <c:pt idx="779">
                  <c:v>45672</c:v>
                </c:pt>
                <c:pt idx="780">
                  <c:v>45673</c:v>
                </c:pt>
                <c:pt idx="781">
                  <c:v>45674</c:v>
                </c:pt>
                <c:pt idx="782">
                  <c:v>45677</c:v>
                </c:pt>
                <c:pt idx="783">
                  <c:v>45678</c:v>
                </c:pt>
                <c:pt idx="784">
                  <c:v>45679</c:v>
                </c:pt>
                <c:pt idx="785">
                  <c:v>45680</c:v>
                </c:pt>
                <c:pt idx="786">
                  <c:v>45681</c:v>
                </c:pt>
                <c:pt idx="787">
                  <c:v>45684</c:v>
                </c:pt>
                <c:pt idx="788">
                  <c:v>45685</c:v>
                </c:pt>
                <c:pt idx="789">
                  <c:v>45686</c:v>
                </c:pt>
                <c:pt idx="790">
                  <c:v>45687</c:v>
                </c:pt>
                <c:pt idx="791">
                  <c:v>45688</c:v>
                </c:pt>
                <c:pt idx="792">
                  <c:v>45691</c:v>
                </c:pt>
                <c:pt idx="793">
                  <c:v>45692</c:v>
                </c:pt>
                <c:pt idx="794">
                  <c:v>45693</c:v>
                </c:pt>
                <c:pt idx="795">
                  <c:v>45694</c:v>
                </c:pt>
                <c:pt idx="796">
                  <c:v>45695</c:v>
                </c:pt>
                <c:pt idx="797">
                  <c:v>45698</c:v>
                </c:pt>
                <c:pt idx="798">
                  <c:v>45699</c:v>
                </c:pt>
                <c:pt idx="799">
                  <c:v>45700</c:v>
                </c:pt>
                <c:pt idx="800">
                  <c:v>45701</c:v>
                </c:pt>
                <c:pt idx="801">
                  <c:v>45702</c:v>
                </c:pt>
                <c:pt idx="802">
                  <c:v>45705</c:v>
                </c:pt>
                <c:pt idx="803">
                  <c:v>45706</c:v>
                </c:pt>
                <c:pt idx="804">
                  <c:v>45707</c:v>
                </c:pt>
                <c:pt idx="805">
                  <c:v>45708</c:v>
                </c:pt>
                <c:pt idx="806">
                  <c:v>45709</c:v>
                </c:pt>
                <c:pt idx="807">
                  <c:v>45712</c:v>
                </c:pt>
                <c:pt idx="808">
                  <c:v>45713</c:v>
                </c:pt>
                <c:pt idx="809">
                  <c:v>45714</c:v>
                </c:pt>
                <c:pt idx="810">
                  <c:v>45715</c:v>
                </c:pt>
                <c:pt idx="811">
                  <c:v>45716</c:v>
                </c:pt>
                <c:pt idx="812">
                  <c:v>45719</c:v>
                </c:pt>
                <c:pt idx="813">
                  <c:v>45720</c:v>
                </c:pt>
              </c:numCache>
            </c:numRef>
          </c:cat>
          <c:val>
            <c:numRef>
              <c:f>'Line (Scatter)'!$E$2:$E$815</c:f>
              <c:numCache>
                <c:formatCode>0.00</c:formatCode>
                <c:ptCount val="814"/>
                <c:pt idx="0">
                  <c:v>100</c:v>
                </c:pt>
                <c:pt idx="1">
                  <c:v>100</c:v>
                </c:pt>
                <c:pt idx="2">
                  <c:v>99.795426915125248</c:v>
                </c:pt>
                <c:pt idx="3">
                  <c:v>98.774677006133615</c:v>
                </c:pt>
                <c:pt idx="4">
                  <c:v>98.524743974558874</c:v>
                </c:pt>
                <c:pt idx="5">
                  <c:v>98.345172435109319</c:v>
                </c:pt>
                <c:pt idx="6">
                  <c:v>98.729152214079164</c:v>
                </c:pt>
                <c:pt idx="7">
                  <c:v>98.012679355179912</c:v>
                </c:pt>
                <c:pt idx="8">
                  <c:v>98.836658859407507</c:v>
                </c:pt>
                <c:pt idx="9">
                  <c:v>97.677988337191167</c:v>
                </c:pt>
                <c:pt idx="10">
                  <c:v>96.743782239286759</c:v>
                </c:pt>
                <c:pt idx="11">
                  <c:v>97.304531186680492</c:v>
                </c:pt>
                <c:pt idx="12">
                  <c:v>98.080623115439835</c:v>
                </c:pt>
                <c:pt idx="13">
                  <c:v>97.75824055058348</c:v>
                </c:pt>
                <c:pt idx="14">
                  <c:v>97.672603388945745</c:v>
                </c:pt>
                <c:pt idx="15">
                  <c:v>96.779828423460245</c:v>
                </c:pt>
                <c:pt idx="16">
                  <c:v>96.822056308425658</c:v>
                </c:pt>
                <c:pt idx="17">
                  <c:v>94.32069289997321</c:v>
                </c:pt>
                <c:pt idx="18">
                  <c:v>94.941802721322063</c:v>
                </c:pt>
                <c:pt idx="19">
                  <c:v>93.254308302024157</c:v>
                </c:pt>
                <c:pt idx="20">
                  <c:v>92.352961378107167</c:v>
                </c:pt>
                <c:pt idx="21">
                  <c:v>92.352961378107167</c:v>
                </c:pt>
                <c:pt idx="22">
                  <c:v>92.352961378107167</c:v>
                </c:pt>
                <c:pt idx="23">
                  <c:v>92.352961378107167</c:v>
                </c:pt>
                <c:pt idx="24">
                  <c:v>92.352961378107167</c:v>
                </c:pt>
                <c:pt idx="25">
                  <c:v>92.352961378107167</c:v>
                </c:pt>
                <c:pt idx="26">
                  <c:v>94.225082594391139</c:v>
                </c:pt>
                <c:pt idx="27">
                  <c:v>94.85830854929219</c:v>
                </c:pt>
                <c:pt idx="28">
                  <c:v>95.608821973885739</c:v>
                </c:pt>
                <c:pt idx="29">
                  <c:v>95.772595833533671</c:v>
                </c:pt>
                <c:pt idx="30">
                  <c:v>95.141815084723632</c:v>
                </c:pt>
                <c:pt idx="31">
                  <c:v>94.205878110597496</c:v>
                </c:pt>
                <c:pt idx="32">
                  <c:v>94.678627112939679</c:v>
                </c:pt>
                <c:pt idx="33">
                  <c:v>95.221023277537768</c:v>
                </c:pt>
                <c:pt idx="34">
                  <c:v>95.281576471073066</c:v>
                </c:pt>
                <c:pt idx="35">
                  <c:v>95.905845828382255</c:v>
                </c:pt>
                <c:pt idx="36">
                  <c:v>95.901862065649652</c:v>
                </c:pt>
                <c:pt idx="37">
                  <c:v>94.982409626968703</c:v>
                </c:pt>
                <c:pt idx="38">
                  <c:v>95.861612324937667</c:v>
                </c:pt>
                <c:pt idx="39">
                  <c:v>94.235385429044385</c:v>
                </c:pt>
                <c:pt idx="40">
                  <c:v>94.824707571209757</c:v>
                </c:pt>
                <c:pt idx="41">
                  <c:v>95.124176631797297</c:v>
                </c:pt>
                <c:pt idx="42">
                  <c:v>95.853040366506164</c:v>
                </c:pt>
                <c:pt idx="43">
                  <c:v>95.725477536386165</c:v>
                </c:pt>
                <c:pt idx="44">
                  <c:v>95.640884395326637</c:v>
                </c:pt>
                <c:pt idx="45">
                  <c:v>94.721486905097152</c:v>
                </c:pt>
                <c:pt idx="46">
                  <c:v>92.666579664951826</c:v>
                </c:pt>
                <c:pt idx="47">
                  <c:v>90.487186707969585</c:v>
                </c:pt>
                <c:pt idx="48">
                  <c:v>89.466739015461116</c:v>
                </c:pt>
                <c:pt idx="49">
                  <c:v>90.557575674320532</c:v>
                </c:pt>
                <c:pt idx="50">
                  <c:v>90.932736226827203</c:v>
                </c:pt>
                <c:pt idx="51">
                  <c:v>88.564073328708503</c:v>
                </c:pt>
                <c:pt idx="52">
                  <c:v>84.180066075512912</c:v>
                </c:pt>
                <c:pt idx="53">
                  <c:v>87.112802302340114</c:v>
                </c:pt>
                <c:pt idx="54">
                  <c:v>88.33087210061062</c:v>
                </c:pt>
                <c:pt idx="55">
                  <c:v>89.32068603141677</c:v>
                </c:pt>
                <c:pt idx="56">
                  <c:v>89.39250365750631</c:v>
                </c:pt>
                <c:pt idx="57">
                  <c:v>89.562184475688738</c:v>
                </c:pt>
                <c:pt idx="58">
                  <c:v>89.869099051452352</c:v>
                </c:pt>
                <c:pt idx="59">
                  <c:v>89.298486857017252</c:v>
                </c:pt>
                <c:pt idx="60">
                  <c:v>88.25380689740436</c:v>
                </c:pt>
                <c:pt idx="61">
                  <c:v>88.315981070258459</c:v>
                </c:pt>
                <c:pt idx="62">
                  <c:v>88.025743349520226</c:v>
                </c:pt>
                <c:pt idx="63">
                  <c:v>89.747195911835206</c:v>
                </c:pt>
                <c:pt idx="64">
                  <c:v>89.35175938073094</c:v>
                </c:pt>
                <c:pt idx="65">
                  <c:v>90.190107905021605</c:v>
                </c:pt>
                <c:pt idx="66">
                  <c:v>90.190107905021605</c:v>
                </c:pt>
                <c:pt idx="67">
                  <c:v>90.190107905021605</c:v>
                </c:pt>
                <c:pt idx="68">
                  <c:v>90.209587131072652</c:v>
                </c:pt>
                <c:pt idx="69">
                  <c:v>88.925689087924397</c:v>
                </c:pt>
                <c:pt idx="70">
                  <c:v>89.342060979044021</c:v>
                </c:pt>
                <c:pt idx="71">
                  <c:v>87.014334677280885</c:v>
                </c:pt>
                <c:pt idx="72">
                  <c:v>88.283753803463114</c:v>
                </c:pt>
                <c:pt idx="73">
                  <c:v>87.55552197594632</c:v>
                </c:pt>
                <c:pt idx="74">
                  <c:v>88.621988996572583</c:v>
                </c:pt>
                <c:pt idx="75">
                  <c:v>87.753473772417252</c:v>
                </c:pt>
                <c:pt idx="76">
                  <c:v>86.572659024252872</c:v>
                </c:pt>
                <c:pt idx="77">
                  <c:v>84.61534023394303</c:v>
                </c:pt>
                <c:pt idx="78">
                  <c:v>84.810709453194221</c:v>
                </c:pt>
                <c:pt idx="79">
                  <c:v>80.458599776085066</c:v>
                </c:pt>
                <c:pt idx="80">
                  <c:v>79.302319511508273</c:v>
                </c:pt>
                <c:pt idx="81">
                  <c:v>81.276507476423689</c:v>
                </c:pt>
                <c:pt idx="82">
                  <c:v>81.749146581862888</c:v>
                </c:pt>
                <c:pt idx="83">
                  <c:v>83.715669237796291</c:v>
                </c:pt>
                <c:pt idx="84">
                  <c:v>83.715669237796291</c:v>
                </c:pt>
                <c:pt idx="85">
                  <c:v>83.715669237796291</c:v>
                </c:pt>
                <c:pt idx="86">
                  <c:v>84.284303287977963</c:v>
                </c:pt>
                <c:pt idx="87">
                  <c:v>82.465564492310648</c:v>
                </c:pt>
                <c:pt idx="88">
                  <c:v>82.536447994724952</c:v>
                </c:pt>
                <c:pt idx="89">
                  <c:v>83.407463373422814</c:v>
                </c:pt>
                <c:pt idx="90">
                  <c:v>84.035496699658623</c:v>
                </c:pt>
                <c:pt idx="91">
                  <c:v>83.933594796381655</c:v>
                </c:pt>
                <c:pt idx="92">
                  <c:v>84.73834234258986</c:v>
                </c:pt>
                <c:pt idx="93">
                  <c:v>84.448873900172401</c:v>
                </c:pt>
                <c:pt idx="94">
                  <c:v>84.996929755273328</c:v>
                </c:pt>
                <c:pt idx="95">
                  <c:v>84.784828732545265</c:v>
                </c:pt>
                <c:pt idx="96">
                  <c:v>85.086715524998112</c:v>
                </c:pt>
                <c:pt idx="97">
                  <c:v>86.449492070251594</c:v>
                </c:pt>
                <c:pt idx="98">
                  <c:v>86.45745959571677</c:v>
                </c:pt>
                <c:pt idx="99">
                  <c:v>84.371341635128545</c:v>
                </c:pt>
                <c:pt idx="100">
                  <c:v>85.375167421063111</c:v>
                </c:pt>
                <c:pt idx="101">
                  <c:v>85.804974208570584</c:v>
                </c:pt>
                <c:pt idx="102">
                  <c:v>86.00089291233661</c:v>
                </c:pt>
                <c:pt idx="103">
                  <c:v>86.518012789252083</c:v>
                </c:pt>
                <c:pt idx="104">
                  <c:v>87.544614708326748</c:v>
                </c:pt>
                <c:pt idx="105">
                  <c:v>87.427299764408517</c:v>
                </c:pt>
                <c:pt idx="106">
                  <c:v>88.916814913009716</c:v>
                </c:pt>
                <c:pt idx="107">
                  <c:v>89.06495593821046</c:v>
                </c:pt>
                <c:pt idx="108">
                  <c:v>89.670185657080452</c:v>
                </c:pt>
                <c:pt idx="109">
                  <c:v>88.987753363875527</c:v>
                </c:pt>
                <c:pt idx="110">
                  <c:v>90.248270840917357</c:v>
                </c:pt>
                <c:pt idx="111">
                  <c:v>89.443743088515077</c:v>
                </c:pt>
                <c:pt idx="112">
                  <c:v>90.360173362364435</c:v>
                </c:pt>
                <c:pt idx="113">
                  <c:v>90.813498087107035</c:v>
                </c:pt>
                <c:pt idx="114">
                  <c:v>90.263409139301203</c:v>
                </c:pt>
                <c:pt idx="115">
                  <c:v>91.12612730182498</c:v>
                </c:pt>
                <c:pt idx="116">
                  <c:v>91.08887225171884</c:v>
                </c:pt>
                <c:pt idx="117">
                  <c:v>90.849544271280507</c:v>
                </c:pt>
                <c:pt idx="118">
                  <c:v>89.763845292634841</c:v>
                </c:pt>
                <c:pt idx="119">
                  <c:v>91.218523122995236</c:v>
                </c:pt>
                <c:pt idx="120">
                  <c:v>92.031705256506228</c:v>
                </c:pt>
                <c:pt idx="121">
                  <c:v>92.840491513898513</c:v>
                </c:pt>
                <c:pt idx="122">
                  <c:v>93.665405141801344</c:v>
                </c:pt>
                <c:pt idx="123">
                  <c:v>92.355104367715029</c:v>
                </c:pt>
                <c:pt idx="124">
                  <c:v>93.374343194290859</c:v>
                </c:pt>
                <c:pt idx="125">
                  <c:v>93.072703669869711</c:v>
                </c:pt>
                <c:pt idx="126">
                  <c:v>93.561470145819456</c:v>
                </c:pt>
                <c:pt idx="127">
                  <c:v>93.522951281329199</c:v>
                </c:pt>
                <c:pt idx="128">
                  <c:v>92.185643343338526</c:v>
                </c:pt>
                <c:pt idx="129">
                  <c:v>92.434230137851927</c:v>
                </c:pt>
                <c:pt idx="130">
                  <c:v>92.205644579678676</c:v>
                </c:pt>
                <c:pt idx="131">
                  <c:v>91.038154830999162</c:v>
                </c:pt>
                <c:pt idx="132">
                  <c:v>90.15576512284413</c:v>
                </c:pt>
                <c:pt idx="133">
                  <c:v>90.233379810565211</c:v>
                </c:pt>
                <c:pt idx="134">
                  <c:v>90.163375483374665</c:v>
                </c:pt>
                <c:pt idx="135">
                  <c:v>88.68847662286818</c:v>
                </c:pt>
                <c:pt idx="136">
                  <c:v>90.063341827448127</c:v>
                </c:pt>
                <c:pt idx="137">
                  <c:v>90.099827599233478</c:v>
                </c:pt>
                <c:pt idx="138">
                  <c:v>90.794733190925271</c:v>
                </c:pt>
                <c:pt idx="139">
                  <c:v>89.895694101970591</c:v>
                </c:pt>
                <c:pt idx="140">
                  <c:v>89.840003846391596</c:v>
                </c:pt>
                <c:pt idx="141">
                  <c:v>89.30189366100926</c:v>
                </c:pt>
                <c:pt idx="142">
                  <c:v>90.045016518878228</c:v>
                </c:pt>
                <c:pt idx="143">
                  <c:v>89.998832345405972</c:v>
                </c:pt>
                <c:pt idx="144">
                  <c:v>90.186234039191987</c:v>
                </c:pt>
                <c:pt idx="145">
                  <c:v>89.380195204373891</c:v>
                </c:pt>
                <c:pt idx="146">
                  <c:v>89.564849475585703</c:v>
                </c:pt>
                <c:pt idx="147">
                  <c:v>87.540191357982295</c:v>
                </c:pt>
                <c:pt idx="148">
                  <c:v>86.919493650019575</c:v>
                </c:pt>
                <c:pt idx="149">
                  <c:v>87.616377385964796</c:v>
                </c:pt>
                <c:pt idx="150">
                  <c:v>88.66006827345096</c:v>
                </c:pt>
                <c:pt idx="151">
                  <c:v>88.932255427876726</c:v>
                </c:pt>
                <c:pt idx="152">
                  <c:v>89.220679849715978</c:v>
                </c:pt>
                <c:pt idx="153">
                  <c:v>88.742298631096688</c:v>
                </c:pt>
                <c:pt idx="154">
                  <c:v>90.161205019541029</c:v>
                </c:pt>
                <c:pt idx="155">
                  <c:v>90.02996064317162</c:v>
                </c:pt>
                <c:pt idx="156">
                  <c:v>90.007953788352296</c:v>
                </c:pt>
                <c:pt idx="157">
                  <c:v>90.057352446236379</c:v>
                </c:pt>
                <c:pt idx="158">
                  <c:v>90.459602585324632</c:v>
                </c:pt>
                <c:pt idx="159">
                  <c:v>90.047983735258356</c:v>
                </c:pt>
                <c:pt idx="160">
                  <c:v>89.513170456965057</c:v>
                </c:pt>
                <c:pt idx="161">
                  <c:v>90.054852291693848</c:v>
                </c:pt>
                <c:pt idx="162">
                  <c:v>90.011690283053198</c:v>
                </c:pt>
                <c:pt idx="163">
                  <c:v>88.335213028277849</c:v>
                </c:pt>
                <c:pt idx="164">
                  <c:v>89.188150366437483</c:v>
                </c:pt>
                <c:pt idx="165">
                  <c:v>88.912721253374173</c:v>
                </c:pt>
                <c:pt idx="166">
                  <c:v>88.665370799019158</c:v>
                </c:pt>
                <c:pt idx="167">
                  <c:v>87.976262268958934</c:v>
                </c:pt>
                <c:pt idx="168">
                  <c:v>87.504859503678105</c:v>
                </c:pt>
                <c:pt idx="169">
                  <c:v>87.546015893839595</c:v>
                </c:pt>
                <c:pt idx="170">
                  <c:v>87.915104642457294</c:v>
                </c:pt>
                <c:pt idx="171">
                  <c:v>89.111195060134207</c:v>
                </c:pt>
                <c:pt idx="172">
                  <c:v>89.189414180821615</c:v>
                </c:pt>
                <c:pt idx="173">
                  <c:v>88.895220171576526</c:v>
                </c:pt>
                <c:pt idx="174">
                  <c:v>89.622407978515156</c:v>
                </c:pt>
                <c:pt idx="175">
                  <c:v>89.622407978515156</c:v>
                </c:pt>
                <c:pt idx="176">
                  <c:v>89.670295553983408</c:v>
                </c:pt>
                <c:pt idx="177">
                  <c:v>88.948959757127838</c:v>
                </c:pt>
                <c:pt idx="178">
                  <c:v>87.915296962037488</c:v>
                </c:pt>
                <c:pt idx="179">
                  <c:v>85.895364411261681</c:v>
                </c:pt>
                <c:pt idx="180">
                  <c:v>85.598752670151313</c:v>
                </c:pt>
                <c:pt idx="181">
                  <c:v>85.785687302099717</c:v>
                </c:pt>
                <c:pt idx="182">
                  <c:v>85.642024575694933</c:v>
                </c:pt>
                <c:pt idx="183">
                  <c:v>85.414895151486007</c:v>
                </c:pt>
                <c:pt idx="184">
                  <c:v>84.850574554745833</c:v>
                </c:pt>
                <c:pt idx="185">
                  <c:v>83.830071913785872</c:v>
                </c:pt>
                <c:pt idx="186">
                  <c:v>85.001463002520765</c:v>
                </c:pt>
                <c:pt idx="187">
                  <c:v>83.660858157441055</c:v>
                </c:pt>
                <c:pt idx="188">
                  <c:v>83.554752697625531</c:v>
                </c:pt>
                <c:pt idx="189">
                  <c:v>83.09280106599995</c:v>
                </c:pt>
                <c:pt idx="190">
                  <c:v>83.09280106599995</c:v>
                </c:pt>
                <c:pt idx="191">
                  <c:v>83.09280106599995</c:v>
                </c:pt>
                <c:pt idx="192">
                  <c:v>83.09280106599995</c:v>
                </c:pt>
                <c:pt idx="193">
                  <c:v>83.09280106599995</c:v>
                </c:pt>
                <c:pt idx="194">
                  <c:v>83.09280106599995</c:v>
                </c:pt>
                <c:pt idx="195">
                  <c:v>81.712331119368642</c:v>
                </c:pt>
                <c:pt idx="196">
                  <c:v>81.867505546359325</c:v>
                </c:pt>
                <c:pt idx="197">
                  <c:v>83.123434827702255</c:v>
                </c:pt>
                <c:pt idx="198">
                  <c:v>82.872045662163188</c:v>
                </c:pt>
                <c:pt idx="199">
                  <c:v>84.400464314415032</c:v>
                </c:pt>
                <c:pt idx="200">
                  <c:v>84.756392908902328</c:v>
                </c:pt>
                <c:pt idx="201">
                  <c:v>84.646908119320557</c:v>
                </c:pt>
                <c:pt idx="202">
                  <c:v>83.641928415904829</c:v>
                </c:pt>
                <c:pt idx="203">
                  <c:v>83.385648838183684</c:v>
                </c:pt>
                <c:pt idx="204">
                  <c:v>83.492221359836805</c:v>
                </c:pt>
                <c:pt idx="205">
                  <c:v>81.806018229148776</c:v>
                </c:pt>
                <c:pt idx="206">
                  <c:v>81.771071014004974</c:v>
                </c:pt>
                <c:pt idx="207">
                  <c:v>82.409050009959401</c:v>
                </c:pt>
                <c:pt idx="208">
                  <c:v>81.952950388416852</c:v>
                </c:pt>
                <c:pt idx="209">
                  <c:v>80.112809170896554</c:v>
                </c:pt>
                <c:pt idx="210">
                  <c:v>79.496205122569393</c:v>
                </c:pt>
                <c:pt idx="211">
                  <c:v>81.576471073074558</c:v>
                </c:pt>
                <c:pt idx="212">
                  <c:v>82.51526536667788</c:v>
                </c:pt>
                <c:pt idx="213">
                  <c:v>82.36239877464952</c:v>
                </c:pt>
                <c:pt idx="214">
                  <c:v>84.367742511556344</c:v>
                </c:pt>
                <c:pt idx="215">
                  <c:v>84.560639050490764</c:v>
                </c:pt>
                <c:pt idx="216">
                  <c:v>84.19457246670467</c:v>
                </c:pt>
                <c:pt idx="217">
                  <c:v>83.746055731466924</c:v>
                </c:pt>
                <c:pt idx="218">
                  <c:v>83.415375950436498</c:v>
                </c:pt>
                <c:pt idx="219">
                  <c:v>84.82098481362172</c:v>
                </c:pt>
                <c:pt idx="220">
                  <c:v>84.714055127033944</c:v>
                </c:pt>
                <c:pt idx="221">
                  <c:v>86.106366464960061</c:v>
                </c:pt>
                <c:pt idx="222">
                  <c:v>85.719034830449687</c:v>
                </c:pt>
                <c:pt idx="223">
                  <c:v>85.594164474452413</c:v>
                </c:pt>
                <c:pt idx="224">
                  <c:v>85.094353359754365</c:v>
                </c:pt>
                <c:pt idx="225">
                  <c:v>84.759195279928008</c:v>
                </c:pt>
                <c:pt idx="226">
                  <c:v>84.866317286095978</c:v>
                </c:pt>
                <c:pt idx="227">
                  <c:v>85.085122019905086</c:v>
                </c:pt>
                <c:pt idx="228">
                  <c:v>84.876400326943283</c:v>
                </c:pt>
                <c:pt idx="229">
                  <c:v>85.21661366430618</c:v>
                </c:pt>
                <c:pt idx="230">
                  <c:v>84.580750183733883</c:v>
                </c:pt>
                <c:pt idx="231">
                  <c:v>86.536887582336817</c:v>
                </c:pt>
                <c:pt idx="232">
                  <c:v>86.580489178589332</c:v>
                </c:pt>
                <c:pt idx="233">
                  <c:v>86.968864833677912</c:v>
                </c:pt>
                <c:pt idx="234">
                  <c:v>86.712612730182485</c:v>
                </c:pt>
                <c:pt idx="235">
                  <c:v>88.242102877238281</c:v>
                </c:pt>
                <c:pt idx="236">
                  <c:v>88.261856845546774</c:v>
                </c:pt>
                <c:pt idx="237">
                  <c:v>87.907054694314894</c:v>
                </c:pt>
                <c:pt idx="238">
                  <c:v>87.844715676106347</c:v>
                </c:pt>
                <c:pt idx="239">
                  <c:v>88.108468243229311</c:v>
                </c:pt>
                <c:pt idx="240">
                  <c:v>87.34171755122226</c:v>
                </c:pt>
                <c:pt idx="241">
                  <c:v>87.267097554107053</c:v>
                </c:pt>
                <c:pt idx="242">
                  <c:v>87.272564925029712</c:v>
                </c:pt>
                <c:pt idx="243">
                  <c:v>87.056150448860166</c:v>
                </c:pt>
                <c:pt idx="244">
                  <c:v>87.034445810524005</c:v>
                </c:pt>
                <c:pt idx="245">
                  <c:v>85.365578916279162</c:v>
                </c:pt>
                <c:pt idx="246">
                  <c:v>84.449340962010012</c:v>
                </c:pt>
                <c:pt idx="247">
                  <c:v>84.302216483161729</c:v>
                </c:pt>
                <c:pt idx="248">
                  <c:v>83.9181268072889</c:v>
                </c:pt>
                <c:pt idx="249">
                  <c:v>83.682810063808887</c:v>
                </c:pt>
                <c:pt idx="250">
                  <c:v>84.823924555776102</c:v>
                </c:pt>
                <c:pt idx="251">
                  <c:v>84.447582611562538</c:v>
                </c:pt>
                <c:pt idx="252">
                  <c:v>84.874971667204704</c:v>
                </c:pt>
                <c:pt idx="253">
                  <c:v>85.623754215576525</c:v>
                </c:pt>
                <c:pt idx="254">
                  <c:v>85.816183692673306</c:v>
                </c:pt>
                <c:pt idx="255">
                  <c:v>86.687116648693944</c:v>
                </c:pt>
                <c:pt idx="256">
                  <c:v>86.753631749215259</c:v>
                </c:pt>
                <c:pt idx="257">
                  <c:v>87.260476265703232</c:v>
                </c:pt>
                <c:pt idx="258">
                  <c:v>87.079750808772516</c:v>
                </c:pt>
                <c:pt idx="259">
                  <c:v>86.869050971557314</c:v>
                </c:pt>
                <c:pt idx="260">
                  <c:v>86.913366897679111</c:v>
                </c:pt>
                <c:pt idx="261">
                  <c:v>87.788558358689755</c:v>
                </c:pt>
                <c:pt idx="262">
                  <c:v>88.583634977436787</c:v>
                </c:pt>
                <c:pt idx="263">
                  <c:v>88.588058327781255</c:v>
                </c:pt>
                <c:pt idx="264">
                  <c:v>89.024156712983626</c:v>
                </c:pt>
                <c:pt idx="265">
                  <c:v>89.698236841563002</c:v>
                </c:pt>
                <c:pt idx="266">
                  <c:v>89.698236841563002</c:v>
                </c:pt>
                <c:pt idx="267">
                  <c:v>89.698236841563002</c:v>
                </c:pt>
                <c:pt idx="268">
                  <c:v>89.698236841563002</c:v>
                </c:pt>
                <c:pt idx="269">
                  <c:v>89.698236841563002</c:v>
                </c:pt>
                <c:pt idx="270">
                  <c:v>89.698236841563002</c:v>
                </c:pt>
                <c:pt idx="271">
                  <c:v>89.821980754304874</c:v>
                </c:pt>
                <c:pt idx="272">
                  <c:v>89.446985047152637</c:v>
                </c:pt>
                <c:pt idx="273">
                  <c:v>90.250661098556904</c:v>
                </c:pt>
                <c:pt idx="274">
                  <c:v>90.271266767863395</c:v>
                </c:pt>
                <c:pt idx="275">
                  <c:v>89.659937770878699</c:v>
                </c:pt>
                <c:pt idx="276">
                  <c:v>88.980719962085558</c:v>
                </c:pt>
                <c:pt idx="277">
                  <c:v>89.238867787157176</c:v>
                </c:pt>
                <c:pt idx="278">
                  <c:v>88.799609865994469</c:v>
                </c:pt>
                <c:pt idx="279">
                  <c:v>89.851240804720064</c:v>
                </c:pt>
                <c:pt idx="280">
                  <c:v>89.58446607276548</c:v>
                </c:pt>
                <c:pt idx="281">
                  <c:v>90.229753212767278</c:v>
                </c:pt>
                <c:pt idx="282">
                  <c:v>90.480400574211316</c:v>
                </c:pt>
                <c:pt idx="283">
                  <c:v>90.128977752745712</c:v>
                </c:pt>
                <c:pt idx="284">
                  <c:v>89.26458366245167</c:v>
                </c:pt>
                <c:pt idx="285">
                  <c:v>90.399488979401198</c:v>
                </c:pt>
                <c:pt idx="286">
                  <c:v>90.844186797260818</c:v>
                </c:pt>
                <c:pt idx="287">
                  <c:v>90.421743102252208</c:v>
                </c:pt>
                <c:pt idx="288">
                  <c:v>90.320885219553404</c:v>
                </c:pt>
                <c:pt idx="289">
                  <c:v>89.758295499034972</c:v>
                </c:pt>
                <c:pt idx="290">
                  <c:v>89.483553241615212</c:v>
                </c:pt>
                <c:pt idx="291">
                  <c:v>89.723732923051571</c:v>
                </c:pt>
                <c:pt idx="292">
                  <c:v>90.091722702639586</c:v>
                </c:pt>
                <c:pt idx="293">
                  <c:v>90.88504097093913</c:v>
                </c:pt>
                <c:pt idx="294">
                  <c:v>91.445020640012089</c:v>
                </c:pt>
                <c:pt idx="295">
                  <c:v>91.270092244712913</c:v>
                </c:pt>
                <c:pt idx="296">
                  <c:v>90.255551510738982</c:v>
                </c:pt>
                <c:pt idx="297">
                  <c:v>90.204696718890588</c:v>
                </c:pt>
                <c:pt idx="298">
                  <c:v>90.00814610793249</c:v>
                </c:pt>
                <c:pt idx="299">
                  <c:v>88.743864661963997</c:v>
                </c:pt>
                <c:pt idx="300">
                  <c:v>89.804891785893361</c:v>
                </c:pt>
                <c:pt idx="301">
                  <c:v>89.517758652663957</c:v>
                </c:pt>
                <c:pt idx="302">
                  <c:v>89.657052977175795</c:v>
                </c:pt>
                <c:pt idx="303">
                  <c:v>89.495449581361484</c:v>
                </c:pt>
                <c:pt idx="304">
                  <c:v>89.306234588676489</c:v>
                </c:pt>
                <c:pt idx="305">
                  <c:v>88.876647594974955</c:v>
                </c:pt>
                <c:pt idx="306">
                  <c:v>89.44649051108928</c:v>
                </c:pt>
                <c:pt idx="307">
                  <c:v>89.723897768406019</c:v>
                </c:pt>
                <c:pt idx="308">
                  <c:v>90.298136560639037</c:v>
                </c:pt>
                <c:pt idx="309">
                  <c:v>89.721315191186264</c:v>
                </c:pt>
                <c:pt idx="310">
                  <c:v>89.329615154782914</c:v>
                </c:pt>
                <c:pt idx="311">
                  <c:v>89.164192841590477</c:v>
                </c:pt>
                <c:pt idx="312">
                  <c:v>89.018057434868908</c:v>
                </c:pt>
                <c:pt idx="313">
                  <c:v>89.600291226792862</c:v>
                </c:pt>
                <c:pt idx="314">
                  <c:v>89.919294461882942</c:v>
                </c:pt>
                <c:pt idx="315">
                  <c:v>90.565927838946095</c:v>
                </c:pt>
                <c:pt idx="316">
                  <c:v>91.009966275387896</c:v>
                </c:pt>
                <c:pt idx="317">
                  <c:v>91.009966275387896</c:v>
                </c:pt>
                <c:pt idx="318">
                  <c:v>91.011889471189846</c:v>
                </c:pt>
                <c:pt idx="319">
                  <c:v>#N/A</c:v>
                </c:pt>
                <c:pt idx="320">
                  <c:v>91.03779766606452</c:v>
                </c:pt>
                <c:pt idx="321">
                  <c:v>91.411749352638552</c:v>
                </c:pt>
                <c:pt idx="322">
                  <c:v>91.169481630045809</c:v>
                </c:pt>
                <c:pt idx="323">
                  <c:v>91.71308666057655</c:v>
                </c:pt>
                <c:pt idx="324">
                  <c:v>93.017013414290716</c:v>
                </c:pt>
                <c:pt idx="325">
                  <c:v>93.229114437018765</c:v>
                </c:pt>
                <c:pt idx="326">
                  <c:v>92.591712399804933</c:v>
                </c:pt>
                <c:pt idx="327">
                  <c:v>92.50654230000481</c:v>
                </c:pt>
                <c:pt idx="328">
                  <c:v>90.699562472955066</c:v>
                </c:pt>
                <c:pt idx="329">
                  <c:v>89.989353737524979</c:v>
                </c:pt>
                <c:pt idx="330">
                  <c:v>89.699775398204551</c:v>
                </c:pt>
                <c:pt idx="331">
                  <c:v>89.678620244383239</c:v>
                </c:pt>
                <c:pt idx="332">
                  <c:v>90.277008881043471</c:v>
                </c:pt>
                <c:pt idx="333">
                  <c:v>91.304270181535941</c:v>
                </c:pt>
                <c:pt idx="334">
                  <c:v>#N/A</c:v>
                </c:pt>
                <c:pt idx="335">
                  <c:v>91.304270181535941</c:v>
                </c:pt>
                <c:pt idx="336">
                  <c:v>91.304270181535941</c:v>
                </c:pt>
                <c:pt idx="337">
                  <c:v>92.051294379460273</c:v>
                </c:pt>
                <c:pt idx="338">
                  <c:v>91.612805736618327</c:v>
                </c:pt>
                <c:pt idx="339">
                  <c:v>93.274996394007871</c:v>
                </c:pt>
                <c:pt idx="340">
                  <c:v>92.249383547059921</c:v>
                </c:pt>
                <c:pt idx="341">
                  <c:v>91.191076371479014</c:v>
                </c:pt>
                <c:pt idx="342" formatCode="General">
                  <c:v>90.927323804356035</c:v>
                </c:pt>
                <c:pt idx="343" formatCode="General">
                  <c:v>89.905557349011957</c:v>
                </c:pt>
                <c:pt idx="344">
                  <c:v>90.960018132988978</c:v>
                </c:pt>
                <c:pt idx="345">
                  <c:v>90.417402174584964</c:v>
                </c:pt>
                <c:pt idx="346">
                  <c:v>90.2316764085692</c:v>
                </c:pt>
                <c:pt idx="347">
                  <c:v>90.59131402353168</c:v>
                </c:pt>
                <c:pt idx="348">
                  <c:v>90.212719192807242</c:v>
                </c:pt>
                <c:pt idx="349">
                  <c:v>90.567960931650987</c:v>
                </c:pt>
                <c:pt idx="350">
                  <c:v>89.187930572631544</c:v>
                </c:pt>
                <c:pt idx="351">
                  <c:v>88.048024946596968</c:v>
                </c:pt>
                <c:pt idx="352">
                  <c:v>87.95213989875748</c:v>
                </c:pt>
                <c:pt idx="353" formatCode="General">
                  <c:v>88.260950196097284</c:v>
                </c:pt>
                <c:pt idx="354" formatCode="General">
                  <c:v>88.506844516487959</c:v>
                </c:pt>
                <c:pt idx="355" formatCode="General">
                  <c:v>88.582673379535819</c:v>
                </c:pt>
                <c:pt idx="356" formatCode="General">
                  <c:v>88.506844516487959</c:v>
                </c:pt>
                <c:pt idx="357" formatCode="General">
                  <c:v>88.582673379535819</c:v>
                </c:pt>
                <c:pt idx="358" formatCode="General">
                  <c:v>88.042804843705994</c:v>
                </c:pt>
                <c:pt idx="359" formatCode="General">
                  <c:v>88.04472803950793</c:v>
                </c:pt>
                <c:pt idx="360" formatCode="General">
                  <c:v>88.743672342383803</c:v>
                </c:pt>
                <c:pt idx="361" formatCode="General">
                  <c:v>88.808786257392285</c:v>
                </c:pt>
                <c:pt idx="362" formatCode="General">
                  <c:v>87.789492482364977</c:v>
                </c:pt>
                <c:pt idx="363" formatCode="General">
                  <c:v>88.290897102156038</c:v>
                </c:pt>
                <c:pt idx="364">
                  <c:v>88.290897102156038</c:v>
                </c:pt>
                <c:pt idx="365">
                  <c:v>88.780487804878035</c:v>
                </c:pt>
                <c:pt idx="366">
                  <c:v>88.709604302463745</c:v>
                </c:pt>
                <c:pt idx="367">
                  <c:v>88.842579555054911</c:v>
                </c:pt>
                <c:pt idx="368">
                  <c:v>88.714000178582467</c:v>
                </c:pt>
                <c:pt idx="369" formatCode="General">
                  <c:v>89.373106854132473</c:v>
                </c:pt>
                <c:pt idx="370" formatCode="General">
                  <c:v>89.932207347981674</c:v>
                </c:pt>
                <c:pt idx="371" formatCode="General">
                  <c:v>89.450858912982255</c:v>
                </c:pt>
                <c:pt idx="372" formatCode="General">
                  <c:v>89.026382125268739</c:v>
                </c:pt>
                <c:pt idx="373" formatCode="General">
                  <c:v>87.859826500264433</c:v>
                </c:pt>
                <c:pt idx="374" formatCode="General">
                  <c:v>87.859826500264433</c:v>
                </c:pt>
                <c:pt idx="375" formatCode="General">
                  <c:v>87.835099697096666</c:v>
                </c:pt>
                <c:pt idx="376" formatCode="General">
                  <c:v>86.560845107183809</c:v>
                </c:pt>
                <c:pt idx="377" formatCode="General">
                  <c:v>87.627394550487324</c:v>
                </c:pt>
                <c:pt idx="378" formatCode="General">
                  <c:v>87.625746096942805</c:v>
                </c:pt>
                <c:pt idx="379" formatCode="General">
                  <c:v>87.43342651674898</c:v>
                </c:pt>
                <c:pt idx="380">
                  <c:v>87.974119279351058</c:v>
                </c:pt>
                <c:pt idx="381">
                  <c:v>89.125838822454682</c:v>
                </c:pt>
                <c:pt idx="382">
                  <c:v>89.163478511721181</c:v>
                </c:pt>
                <c:pt idx="383">
                  <c:v>88.548055855100927</c:v>
                </c:pt>
                <c:pt idx="384" formatCode="General">
                  <c:v>88.070553811705395</c:v>
                </c:pt>
                <c:pt idx="385" formatCode="General">
                  <c:v>87.824384749057288</c:v>
                </c:pt>
                <c:pt idx="386" formatCode="General">
                  <c:v>88.019177009567898</c:v>
                </c:pt>
                <c:pt idx="387" formatCode="General">
                  <c:v>88.504646578428606</c:v>
                </c:pt>
                <c:pt idx="388" formatCode="General">
                  <c:v>87.811197120701152</c:v>
                </c:pt>
                <c:pt idx="389" formatCode="General">
                  <c:v>88.919782129389873</c:v>
                </c:pt>
                <c:pt idx="390" formatCode="General">
                  <c:v>88.953300684795067</c:v>
                </c:pt>
                <c:pt idx="391">
                  <c:v>88.182099168217817</c:v>
                </c:pt>
                <c:pt idx="392">
                  <c:v>87.857628562205079</c:v>
                </c:pt>
                <c:pt idx="393">
                  <c:v>87.885652272461897</c:v>
                </c:pt>
                <c:pt idx="394" formatCode="General">
                  <c:v>87.080107973707172</c:v>
                </c:pt>
                <c:pt idx="395" formatCode="General">
                  <c:v>87.031478594143863</c:v>
                </c:pt>
                <c:pt idx="396" formatCode="General">
                  <c:v>86.932846123730172</c:v>
                </c:pt>
                <c:pt idx="397" formatCode="General">
                  <c:v>88.783509969709655</c:v>
                </c:pt>
                <c:pt idx="398" formatCode="General">
                  <c:v>88.550253793160294</c:v>
                </c:pt>
                <c:pt idx="399" formatCode="General">
                  <c:v>88.375517717441326</c:v>
                </c:pt>
                <c:pt idx="400">
                  <c:v>89.97808930497078</c:v>
                </c:pt>
                <c:pt idx="401">
                  <c:v>90.417676916842382</c:v>
                </c:pt>
                <c:pt idx="402">
                  <c:v>90.390202691100413</c:v>
                </c:pt>
                <c:pt idx="403">
                  <c:v>89.593450144583102</c:v>
                </c:pt>
                <c:pt idx="404">
                  <c:v>90.115460433680653</c:v>
                </c:pt>
                <c:pt idx="405">
                  <c:v>90.335254239616461</c:v>
                </c:pt>
                <c:pt idx="406">
                  <c:v>89.785769724776941</c:v>
                </c:pt>
                <c:pt idx="407">
                  <c:v>89.565975918841133</c:v>
                </c:pt>
                <c:pt idx="408">
                  <c:v>89.126388306969517</c:v>
                </c:pt>
                <c:pt idx="409">
                  <c:v>89.401130564389277</c:v>
                </c:pt>
                <c:pt idx="410">
                  <c:v>87.615305891160858</c:v>
                </c:pt>
                <c:pt idx="411">
                  <c:v>87.313089407999129</c:v>
                </c:pt>
                <c:pt idx="412">
                  <c:v>87.258140956515163</c:v>
                </c:pt>
                <c:pt idx="413">
                  <c:v>86.543811087223801</c:v>
                </c:pt>
                <c:pt idx="414">
                  <c:v>86.900976021869482</c:v>
                </c:pt>
                <c:pt idx="415">
                  <c:v>86.021800798126264</c:v>
                </c:pt>
                <c:pt idx="416">
                  <c:v>84.950305994189208</c:v>
                </c:pt>
                <c:pt idx="417">
                  <c:v>85.719584314964521</c:v>
                </c:pt>
                <c:pt idx="418">
                  <c:v>84.565666833801529</c:v>
                </c:pt>
                <c:pt idx="419">
                  <c:v>84.675563736769448</c:v>
                </c:pt>
                <c:pt idx="420">
                  <c:v>84.18102767341388</c:v>
                </c:pt>
                <c:pt idx="421">
                  <c:v>85.115151348641049</c:v>
                </c:pt>
                <c:pt idx="422">
                  <c:v>86.131697701094154</c:v>
                </c:pt>
                <c:pt idx="423">
                  <c:v>86.186646152578106</c:v>
                </c:pt>
                <c:pt idx="424" formatCode="General">
                  <c:v>85.692110089222552</c:v>
                </c:pt>
                <c:pt idx="425" formatCode="General">
                  <c:v>86.083617806045694</c:v>
                </c:pt>
                <c:pt idx="426" formatCode="General">
                  <c:v>87.287263635801665</c:v>
                </c:pt>
                <c:pt idx="427" formatCode="General">
                  <c:v>86.663873453716221</c:v>
                </c:pt>
                <c:pt idx="428" formatCode="General">
                  <c:v>86.765802831218963</c:v>
                </c:pt>
                <c:pt idx="429" formatCode="General">
                  <c:v>85.784148745458168</c:v>
                </c:pt>
                <c:pt idx="430">
                  <c:v>85.629468854530828</c:v>
                </c:pt>
                <c:pt idx="431">
                  <c:v>86.345447177366736</c:v>
                </c:pt>
                <c:pt idx="432">
                  <c:v>86.188294606122625</c:v>
                </c:pt>
                <c:pt idx="433" formatCode="General">
                  <c:v>85.803930187992393</c:v>
                </c:pt>
                <c:pt idx="434" formatCode="General">
                  <c:v>85.899540493574463</c:v>
                </c:pt>
                <c:pt idx="435" formatCode="General">
                  <c:v>85.648151328035382</c:v>
                </c:pt>
                <c:pt idx="436" formatCode="General">
                  <c:v>85.882506473614427</c:v>
                </c:pt>
                <c:pt idx="437" formatCode="General">
                  <c:v>85.855856474644725</c:v>
                </c:pt>
                <c:pt idx="438">
                  <c:v>85.405553914733744</c:v>
                </c:pt>
                <c:pt idx="439">
                  <c:v>84.749744146272761</c:v>
                </c:pt>
                <c:pt idx="440">
                  <c:v>86.061088940937282</c:v>
                </c:pt>
                <c:pt idx="441">
                  <c:v>85.598972463957253</c:v>
                </c:pt>
                <c:pt idx="442">
                  <c:v>85.232466292559295</c:v>
                </c:pt>
                <c:pt idx="443">
                  <c:v>85.371211132556269</c:v>
                </c:pt>
                <c:pt idx="444">
                  <c:v>85.458029685900911</c:v>
                </c:pt>
                <c:pt idx="445" formatCode="General">
                  <c:v>85.458029685900911</c:v>
                </c:pt>
                <c:pt idx="446" formatCode="General">
                  <c:v>85.458029685900911</c:v>
                </c:pt>
                <c:pt idx="447" formatCode="General">
                  <c:v>85.458029685900911</c:v>
                </c:pt>
                <c:pt idx="448" formatCode="General">
                  <c:v>85.458029685900911</c:v>
                </c:pt>
                <c:pt idx="449" formatCode="General">
                  <c:v>85.458029685900911</c:v>
                </c:pt>
                <c:pt idx="450" formatCode="General">
                  <c:v>85.458029685900911</c:v>
                </c:pt>
                <c:pt idx="451" formatCode="General">
                  <c:v>85.085479184839713</c:v>
                </c:pt>
                <c:pt idx="452" formatCode="General">
                  <c:v>84.489837970753683</c:v>
                </c:pt>
                <c:pt idx="453" formatCode="General">
                  <c:v>84.592042090513829</c:v>
                </c:pt>
                <c:pt idx="454">
                  <c:v>85.387146183486621</c:v>
                </c:pt>
                <c:pt idx="455">
                  <c:v>84.843156513795492</c:v>
                </c:pt>
                <c:pt idx="456">
                  <c:v>84.450549827942652</c:v>
                </c:pt>
                <c:pt idx="457">
                  <c:v>84.716775075382401</c:v>
                </c:pt>
                <c:pt idx="458">
                  <c:v>84.035689019238831</c:v>
                </c:pt>
                <c:pt idx="459">
                  <c:v>82.570763302676681</c:v>
                </c:pt>
                <c:pt idx="460">
                  <c:v>81.957263841858349</c:v>
                </c:pt>
                <c:pt idx="461">
                  <c:v>80.754716981132063</c:v>
                </c:pt>
                <c:pt idx="462" formatCode="General">
                  <c:v>81.385250461910402</c:v>
                </c:pt>
                <c:pt idx="463" formatCode="General">
                  <c:v>81.711369521467674</c:v>
                </c:pt>
                <c:pt idx="464" formatCode="General">
                  <c:v>82.101228784746311</c:v>
                </c:pt>
                <c:pt idx="465" formatCode="General">
                  <c:v>82.911168959619758</c:v>
                </c:pt>
                <c:pt idx="466" formatCode="General">
                  <c:v>83.014746790667004</c:v>
                </c:pt>
                <c:pt idx="467" formatCode="General">
                  <c:v>82.938368443104309</c:v>
                </c:pt>
                <c:pt idx="468" formatCode="General">
                  <c:v>83.056782356052224</c:v>
                </c:pt>
                <c:pt idx="469">
                  <c:v>82.68120969015942</c:v>
                </c:pt>
                <c:pt idx="470">
                  <c:v>83.268883378780288</c:v>
                </c:pt>
                <c:pt idx="471">
                  <c:v>84.027446751516237</c:v>
                </c:pt>
                <c:pt idx="472">
                  <c:v>83.996126134170382</c:v>
                </c:pt>
                <c:pt idx="473">
                  <c:v>83.861502428034697</c:v>
                </c:pt>
                <c:pt idx="474">
                  <c:v>83.886503973459909</c:v>
                </c:pt>
                <c:pt idx="475">
                  <c:v>83.49334780309222</c:v>
                </c:pt>
                <c:pt idx="476">
                  <c:v>83.701052949701563</c:v>
                </c:pt>
                <c:pt idx="477">
                  <c:v>83.963157063280008</c:v>
                </c:pt>
                <c:pt idx="478">
                  <c:v>84.423625086715532</c:v>
                </c:pt>
                <c:pt idx="479">
                  <c:v>83.821939542966248</c:v>
                </c:pt>
                <c:pt idx="480">
                  <c:v>83.916450879518649</c:v>
                </c:pt>
                <c:pt idx="481">
                  <c:v>84.299716328619212</c:v>
                </c:pt>
                <c:pt idx="482">
                  <c:v>84.289001380579847</c:v>
                </c:pt>
                <c:pt idx="483">
                  <c:v>83.612585942812402</c:v>
                </c:pt>
                <c:pt idx="484">
                  <c:v>84.122232830326055</c:v>
                </c:pt>
                <c:pt idx="485">
                  <c:v>83.548296254576172</c:v>
                </c:pt>
                <c:pt idx="486">
                  <c:v>83.293610181948054</c:v>
                </c:pt>
                <c:pt idx="487">
                  <c:v>83.481808628280589</c:v>
                </c:pt>
                <c:pt idx="488">
                  <c:v>83.018593182270877</c:v>
                </c:pt>
                <c:pt idx="489">
                  <c:v>83.23783750369185</c:v>
                </c:pt>
                <c:pt idx="490">
                  <c:v>83.291961728403535</c:v>
                </c:pt>
                <c:pt idx="491">
                  <c:v>83.052111737676086</c:v>
                </c:pt>
                <c:pt idx="492">
                  <c:v>81.661641172874695</c:v>
                </c:pt>
                <c:pt idx="493">
                  <c:v>81.569053032124231</c:v>
                </c:pt>
                <c:pt idx="494">
                  <c:v>81.494323138106068</c:v>
                </c:pt>
                <c:pt idx="495">
                  <c:v>81.586361794341684</c:v>
                </c:pt>
                <c:pt idx="496">
                  <c:v>82.187497853576104</c:v>
                </c:pt>
                <c:pt idx="497">
                  <c:v>82.517188562479831</c:v>
                </c:pt>
                <c:pt idx="498">
                  <c:v>81.564382413748106</c:v>
                </c:pt>
                <c:pt idx="499">
                  <c:v>81.295959228248989</c:v>
                </c:pt>
                <c:pt idx="500">
                  <c:v>80.844557699308325</c:v>
                </c:pt>
                <c:pt idx="501">
                  <c:v>80.521460804582702</c:v>
                </c:pt>
                <c:pt idx="502">
                  <c:v>80.565144823512441</c:v>
                </c:pt>
                <c:pt idx="503">
                  <c:v>79.73</c:v>
                </c:pt>
                <c:pt idx="504">
                  <c:v>80.189297415362219</c:v>
                </c:pt>
                <c:pt idx="505">
                  <c:v>80.081323708196251</c:v>
                </c:pt>
                <c:pt idx="506">
                  <c:v>80.081323708196251</c:v>
                </c:pt>
                <c:pt idx="507">
                  <c:v>80.076653089820113</c:v>
                </c:pt>
                <c:pt idx="508">
                  <c:v>81.178094799815909</c:v>
                </c:pt>
                <c:pt idx="509">
                  <c:v>81.733898386576087</c:v>
                </c:pt>
                <c:pt idx="510">
                  <c:v>81.386349430940115</c:v>
                </c:pt>
                <c:pt idx="511">
                  <c:v>81.522896332877721</c:v>
                </c:pt>
                <c:pt idx="512">
                  <c:v>81.168478820806229</c:v>
                </c:pt>
                <c:pt idx="513">
                  <c:v>80.476952558880697</c:v>
                </c:pt>
                <c:pt idx="514">
                  <c:v>79.332925798984817</c:v>
                </c:pt>
                <c:pt idx="515">
                  <c:v>79.489803627971511</c:v>
                </c:pt>
                <c:pt idx="516">
                  <c:v>79.062579417683779</c:v>
                </c:pt>
                <c:pt idx="517">
                  <c:v>79.308473738074468</c:v>
                </c:pt>
                <c:pt idx="518">
                  <c:v>79.180169103859441</c:v>
                </c:pt>
                <c:pt idx="519">
                  <c:v>79.298583016807356</c:v>
                </c:pt>
                <c:pt idx="520">
                  <c:v>79.510134555020556</c:v>
                </c:pt>
                <c:pt idx="521">
                  <c:v>77.851515546977495</c:v>
                </c:pt>
                <c:pt idx="522">
                  <c:v>78.185602131999914</c:v>
                </c:pt>
                <c:pt idx="523">
                  <c:v>77.814700084483249</c:v>
                </c:pt>
                <c:pt idx="524">
                  <c:v>75.728307381637606</c:v>
                </c:pt>
                <c:pt idx="525">
                  <c:v>76.130530046500127</c:v>
                </c:pt>
                <c:pt idx="526">
                  <c:v>77.498471746193104</c:v>
                </c:pt>
                <c:pt idx="527">
                  <c:v>79.84312217101332</c:v>
                </c:pt>
                <c:pt idx="528">
                  <c:v>79.95604123881283</c:v>
                </c:pt>
                <c:pt idx="529">
                  <c:v>79.218083535383371</c:v>
                </c:pt>
                <c:pt idx="530">
                  <c:v>77.766620189434789</c:v>
                </c:pt>
                <c:pt idx="531">
                  <c:v>76.613252192786646</c:v>
                </c:pt>
                <c:pt idx="532">
                  <c:v>76.123936232322038</c:v>
                </c:pt>
                <c:pt idx="533">
                  <c:v>75.008757409455256</c:v>
                </c:pt>
                <c:pt idx="534">
                  <c:v>74.240578057709598</c:v>
                </c:pt>
                <c:pt idx="535">
                  <c:v>76.639077964984097</c:v>
                </c:pt>
                <c:pt idx="536">
                  <c:v>77.743816582068931</c:v>
                </c:pt>
                <c:pt idx="537">
                  <c:v>78.738383553928472</c:v>
                </c:pt>
                <c:pt idx="538">
                  <c:v>78.738383553928472</c:v>
                </c:pt>
                <c:pt idx="539">
                  <c:v>78.738383553928472</c:v>
                </c:pt>
                <c:pt idx="540">
                  <c:v>78.738383553928472</c:v>
                </c:pt>
                <c:pt idx="541">
                  <c:v>78.738383553928472</c:v>
                </c:pt>
                <c:pt idx="542">
                  <c:v>78.738383553928472</c:v>
                </c:pt>
                <c:pt idx="543">
                  <c:v>78.738383553928472</c:v>
                </c:pt>
                <c:pt idx="544">
                  <c:v>79.964832991050272</c:v>
                </c:pt>
                <c:pt idx="545">
                  <c:v>80.299743802844958</c:v>
                </c:pt>
                <c:pt idx="546">
                  <c:v>81.075341195540929</c:v>
                </c:pt>
                <c:pt idx="547">
                  <c:v>82.10287723829083</c:v>
                </c:pt>
                <c:pt idx="548">
                  <c:v>82.556751447548265</c:v>
                </c:pt>
                <c:pt idx="549">
                  <c:v>81.79131951837681</c:v>
                </c:pt>
                <c:pt idx="550">
                  <c:v>82.847978240413212</c:v>
                </c:pt>
                <c:pt idx="551">
                  <c:v>81.264638610903134</c:v>
                </c:pt>
                <c:pt idx="552">
                  <c:v>82.839735972690605</c:v>
                </c:pt>
                <c:pt idx="553">
                  <c:v>83.16503080547561</c:v>
                </c:pt>
                <c:pt idx="554">
                  <c:v>83.502689039844498</c:v>
                </c:pt>
                <c:pt idx="555">
                  <c:v>83.735670474136441</c:v>
                </c:pt>
                <c:pt idx="556">
                  <c:v>83.519723059804519</c:v>
                </c:pt>
                <c:pt idx="557">
                  <c:v>83.175471011257557</c:v>
                </c:pt>
                <c:pt idx="558">
                  <c:v>83.687041094573161</c:v>
                </c:pt>
                <c:pt idx="559">
                  <c:v>84.303562720223084</c:v>
                </c:pt>
                <c:pt idx="560">
                  <c:v>83.959585413933553</c:v>
                </c:pt>
                <c:pt idx="561">
                  <c:v>83.626872540198221</c:v>
                </c:pt>
                <c:pt idx="562">
                  <c:v>83.473016876043161</c:v>
                </c:pt>
                <c:pt idx="563">
                  <c:v>83.923868920468976</c:v>
                </c:pt>
                <c:pt idx="564">
                  <c:v>84.756063218193418</c:v>
                </c:pt>
                <c:pt idx="565">
                  <c:v>84.146959633493836</c:v>
                </c:pt>
                <c:pt idx="566">
                  <c:v>84.612098275305485</c:v>
                </c:pt>
                <c:pt idx="567">
                  <c:v>84.54121477289118</c:v>
                </c:pt>
                <c:pt idx="568">
                  <c:v>83.74226428831453</c:v>
                </c:pt>
                <c:pt idx="569">
                  <c:v>83.145524105198803</c:v>
                </c:pt>
                <c:pt idx="570">
                  <c:v>83.287565852284828</c:v>
                </c:pt>
                <c:pt idx="571">
                  <c:v>82.234204037337463</c:v>
                </c:pt>
                <c:pt idx="572">
                  <c:v>82.715552472336881</c:v>
                </c:pt>
                <c:pt idx="573">
                  <c:v>83.553791099724577</c:v>
                </c:pt>
                <c:pt idx="574">
                  <c:v>84.548632813841522</c:v>
                </c:pt>
                <c:pt idx="575">
                  <c:v>84.482145187545939</c:v>
                </c:pt>
                <c:pt idx="576">
                  <c:v>84.326641069846346</c:v>
                </c:pt>
                <c:pt idx="577">
                  <c:v>84.326641069846346</c:v>
                </c:pt>
                <c:pt idx="578">
                  <c:v>84.326641069846346</c:v>
                </c:pt>
                <c:pt idx="579">
                  <c:v>83.715339547087382</c:v>
                </c:pt>
                <c:pt idx="580">
                  <c:v>83.756276143442932</c:v>
                </c:pt>
                <c:pt idx="581">
                  <c:v>83.17354781545562</c:v>
                </c:pt>
                <c:pt idx="582">
                  <c:v>83.363669457590092</c:v>
                </c:pt>
                <c:pt idx="583">
                  <c:v>82.957600401123685</c:v>
                </c:pt>
                <c:pt idx="584">
                  <c:v>83.999148299002002</c:v>
                </c:pt>
                <c:pt idx="585">
                  <c:v>82.616920001923205</c:v>
                </c:pt>
                <c:pt idx="586">
                  <c:v>84.383787459389652</c:v>
                </c:pt>
                <c:pt idx="587">
                  <c:v>84.461814260496865</c:v>
                </c:pt>
                <c:pt idx="588">
                  <c:v>84.215645197848772</c:v>
                </c:pt>
                <c:pt idx="589">
                  <c:v>83.648027694019547</c:v>
                </c:pt>
                <c:pt idx="590">
                  <c:v>83.026560707736053</c:v>
                </c:pt>
                <c:pt idx="591">
                  <c:v>83.654072023682772</c:v>
                </c:pt>
                <c:pt idx="592">
                  <c:v>83.876063767677948</c:v>
                </c:pt>
                <c:pt idx="593">
                  <c:v>84.857992595696146</c:v>
                </c:pt>
                <c:pt idx="594">
                  <c:v>85.528363703800366</c:v>
                </c:pt>
                <c:pt idx="595">
                  <c:v>85.302525568201332</c:v>
                </c:pt>
                <c:pt idx="596">
                  <c:v>85.302525568201332</c:v>
                </c:pt>
                <c:pt idx="597" formatCode="General">
                  <c:v>85.302525568201332</c:v>
                </c:pt>
                <c:pt idx="598" formatCode="General">
                  <c:v>85.30280031045875</c:v>
                </c:pt>
                <c:pt idx="599" formatCode="General">
                  <c:v>86.288850272338252</c:v>
                </c:pt>
                <c:pt idx="600" formatCode="General">
                  <c:v>86.481719337046925</c:v>
                </c:pt>
                <c:pt idx="601" formatCode="General">
                  <c:v>85.952565749256479</c:v>
                </c:pt>
                <c:pt idx="602" formatCode="General">
                  <c:v>86.662499742429134</c:v>
                </c:pt>
                <c:pt idx="603" formatCode="General">
                  <c:v>86.668818814349791</c:v>
                </c:pt>
                <c:pt idx="604" formatCode="General">
                  <c:v>86.489412120254684</c:v>
                </c:pt>
                <c:pt idx="605" formatCode="General">
                  <c:v>86.42759511233524</c:v>
                </c:pt>
                <c:pt idx="606">
                  <c:v>85.716836892390319</c:v>
                </c:pt>
                <c:pt idx="607">
                  <c:v>85.785522456745269</c:v>
                </c:pt>
                <c:pt idx="608">
                  <c:v>86.654532216963958</c:v>
                </c:pt>
                <c:pt idx="609">
                  <c:v>87.124890961666594</c:v>
                </c:pt>
                <c:pt idx="610">
                  <c:v>86.762780666387343</c:v>
                </c:pt>
                <c:pt idx="611">
                  <c:v>86.778440975060263</c:v>
                </c:pt>
                <c:pt idx="612">
                  <c:v>85.620402360035982</c:v>
                </c:pt>
                <c:pt idx="613">
                  <c:v>84.864311667616803</c:v>
                </c:pt>
                <c:pt idx="614">
                  <c:v>85.830580186962095</c:v>
                </c:pt>
                <c:pt idx="615">
                  <c:v>85.433028140475713</c:v>
                </c:pt>
                <c:pt idx="616">
                  <c:v>85.472865767801579</c:v>
                </c:pt>
                <c:pt idx="617">
                  <c:v>84.941514241951765</c:v>
                </c:pt>
                <c:pt idx="618">
                  <c:v>84.807714762588347</c:v>
                </c:pt>
                <c:pt idx="619">
                  <c:v>84.579129204415111</c:v>
                </c:pt>
                <c:pt idx="620">
                  <c:v>84.928326613595615</c:v>
                </c:pt>
                <c:pt idx="621">
                  <c:v>84.219491589452645</c:v>
                </c:pt>
                <c:pt idx="622">
                  <c:v>83.763144699878424</c:v>
                </c:pt>
                <c:pt idx="623">
                  <c:v>83.831555521975957</c:v>
                </c:pt>
                <c:pt idx="624">
                  <c:v>83.831555521975957</c:v>
                </c:pt>
                <c:pt idx="625">
                  <c:v>83.193329257989859</c:v>
                </c:pt>
                <c:pt idx="626">
                  <c:v>83.452136464479253</c:v>
                </c:pt>
                <c:pt idx="627">
                  <c:v>83.217231834385359</c:v>
                </c:pt>
                <c:pt idx="628">
                  <c:v>83.319161211888087</c:v>
                </c:pt>
                <c:pt idx="629">
                  <c:v>82.859242672967412</c:v>
                </c:pt>
                <c:pt idx="630">
                  <c:v>83.253772554622202</c:v>
                </c:pt>
                <c:pt idx="631">
                  <c:v>82.917213289282984</c:v>
                </c:pt>
                <c:pt idx="632">
                  <c:v>82.560048354637303</c:v>
                </c:pt>
                <c:pt idx="633">
                  <c:v>82.367728774443478</c:v>
                </c:pt>
                <c:pt idx="634">
                  <c:v>81.406130873474325</c:v>
                </c:pt>
                <c:pt idx="635">
                  <c:v>81.04896593882863</c:v>
                </c:pt>
                <c:pt idx="636">
                  <c:v>81.667136018023086</c:v>
                </c:pt>
                <c:pt idx="637">
                  <c:v>80.934947901999436</c:v>
                </c:pt>
                <c:pt idx="638">
                  <c:v>81.527017466739011</c:v>
                </c:pt>
                <c:pt idx="639">
                  <c:v>82.277063829494949</c:v>
                </c:pt>
                <c:pt idx="640">
                  <c:v>82.340254548701495</c:v>
                </c:pt>
                <c:pt idx="641">
                  <c:v>81.938581368353809</c:v>
                </c:pt>
                <c:pt idx="642">
                  <c:v>81.25694582769539</c:v>
                </c:pt>
                <c:pt idx="643">
                  <c:v>81.047042743026694</c:v>
                </c:pt>
                <c:pt idx="644">
                  <c:v>80.292051019637199</c:v>
                </c:pt>
                <c:pt idx="645">
                  <c:v>81.306399434030936</c:v>
                </c:pt>
                <c:pt idx="646">
                  <c:v>80.756640176934013</c:v>
                </c:pt>
                <c:pt idx="647">
                  <c:v>81.609165401707514</c:v>
                </c:pt>
                <c:pt idx="648">
                  <c:v>81.634166947132726</c:v>
                </c:pt>
                <c:pt idx="649">
                  <c:v>81.708622098893485</c:v>
                </c:pt>
                <c:pt idx="650">
                  <c:v>81.771538075842599</c:v>
                </c:pt>
                <c:pt idx="651">
                  <c:v>81.402009739613021</c:v>
                </c:pt>
                <c:pt idx="652">
                  <c:v>81.794341683208444</c:v>
                </c:pt>
                <c:pt idx="653">
                  <c:v>81.936658172551873</c:v>
                </c:pt>
                <c:pt idx="654">
                  <c:v>81.43964942887952</c:v>
                </c:pt>
                <c:pt idx="655">
                  <c:v>80.097533501384007</c:v>
                </c:pt>
                <c:pt idx="656">
                  <c:v>79.728829391926695</c:v>
                </c:pt>
                <c:pt idx="657">
                  <c:v>79.310946418391239</c:v>
                </c:pt>
                <c:pt idx="658">
                  <c:v>79.425239197477865</c:v>
                </c:pt>
                <c:pt idx="659">
                  <c:v>79.451339711932732</c:v>
                </c:pt>
                <c:pt idx="660">
                  <c:v>79.106538178870949</c:v>
                </c:pt>
                <c:pt idx="661">
                  <c:v>80.739880899231409</c:v>
                </c:pt>
                <c:pt idx="662">
                  <c:v>80.565144823512441</c:v>
                </c:pt>
                <c:pt idx="663">
                  <c:v>79.821967017191994</c:v>
                </c:pt>
                <c:pt idx="664">
                  <c:v>78.59551758007018</c:v>
                </c:pt>
                <c:pt idx="665">
                  <c:v>78.776297985452402</c:v>
                </c:pt>
                <c:pt idx="666">
                  <c:v>78.84635726109444</c:v>
                </c:pt>
                <c:pt idx="667">
                  <c:v>78.848280456896376</c:v>
                </c:pt>
                <c:pt idx="668">
                  <c:v>78.636454176425744</c:v>
                </c:pt>
                <c:pt idx="669">
                  <c:v>78.526832015715257</c:v>
                </c:pt>
                <c:pt idx="670">
                  <c:v>78.794705716699511</c:v>
                </c:pt>
                <c:pt idx="671">
                  <c:v>78.319401611363332</c:v>
                </c:pt>
                <c:pt idx="672">
                  <c:v>79.053238180931515</c:v>
                </c:pt>
                <c:pt idx="673">
                  <c:v>79.110109828217404</c:v>
                </c:pt>
                <c:pt idx="674">
                  <c:v>79.501342802783142</c:v>
                </c:pt>
                <c:pt idx="675">
                  <c:v>78.759263965492366</c:v>
                </c:pt>
                <c:pt idx="676">
                  <c:v>78.482323770013252</c:v>
                </c:pt>
                <c:pt idx="677">
                  <c:v>78.267750066968418</c:v>
                </c:pt>
                <c:pt idx="678">
                  <c:v>78.421605731123492</c:v>
                </c:pt>
                <c:pt idx="679">
                  <c:v>78.453201090726751</c:v>
                </c:pt>
                <c:pt idx="680">
                  <c:v>78.266651097938748</c:v>
                </c:pt>
                <c:pt idx="681">
                  <c:v>77.956192347054412</c:v>
                </c:pt>
                <c:pt idx="682">
                  <c:v>77.562761434429333</c:v>
                </c:pt>
                <c:pt idx="683">
                  <c:v>78.087519146101059</c:v>
                </c:pt>
                <c:pt idx="684">
                  <c:v>77.231147529723671</c:v>
                </c:pt>
                <c:pt idx="685">
                  <c:v>77.009705270243359</c:v>
                </c:pt>
                <c:pt idx="686">
                  <c:v>76.495937248868401</c:v>
                </c:pt>
                <c:pt idx="687">
                  <c:v>76.606658378608557</c:v>
                </c:pt>
                <c:pt idx="688">
                  <c:v>75.988488299414115</c:v>
                </c:pt>
                <c:pt idx="689">
                  <c:v>75.182944000659376</c:v>
                </c:pt>
                <c:pt idx="690">
                  <c:v>75.39449553887259</c:v>
                </c:pt>
                <c:pt idx="691">
                  <c:v>74.779347624509768</c:v>
                </c:pt>
                <c:pt idx="692">
                  <c:v>74.650768248037309</c:v>
                </c:pt>
                <c:pt idx="693">
                  <c:v>74.292779086619362</c:v>
                </c:pt>
                <c:pt idx="694">
                  <c:v>74.292779086619362</c:v>
                </c:pt>
                <c:pt idx="695">
                  <c:v>74.292779086619362</c:v>
                </c:pt>
                <c:pt idx="696">
                  <c:v>74.65516412415603</c:v>
                </c:pt>
                <c:pt idx="697">
                  <c:v>75.170031114560658</c:v>
                </c:pt>
                <c:pt idx="698">
                  <c:v>75.191735752896818</c:v>
                </c:pt>
                <c:pt idx="699">
                  <c:v>75.52444862663215</c:v>
                </c:pt>
                <c:pt idx="700">
                  <c:v>78.662279948623208</c:v>
                </c:pt>
                <c:pt idx="701">
                  <c:v>79.573874758741951</c:v>
                </c:pt>
                <c:pt idx="702">
                  <c:v>82.448777740382297</c:v>
                </c:pt>
                <c:pt idx="703">
                  <c:v>84.827496205122571</c:v>
                </c:pt>
                <c:pt idx="704">
                  <c:v>91.667754188102279</c:v>
                </c:pt>
                <c:pt idx="705">
                  <c:v>91.667754188102279</c:v>
                </c:pt>
                <c:pt idx="706">
                  <c:v>91.667754188102279</c:v>
                </c:pt>
                <c:pt idx="707">
                  <c:v>91.667754188102279</c:v>
                </c:pt>
                <c:pt idx="708">
                  <c:v>91.667754188102279</c:v>
                </c:pt>
                <c:pt idx="709">
                  <c:v>91.667754188102279</c:v>
                </c:pt>
                <c:pt idx="710">
                  <c:v>95.879003509832344</c:v>
                </c:pt>
                <c:pt idx="711">
                  <c:v>89.534655301495278</c:v>
                </c:pt>
                <c:pt idx="712">
                  <c:v>90.717970204202175</c:v>
                </c:pt>
                <c:pt idx="713">
                  <c:v>88.404915138985231</c:v>
                </c:pt>
                <c:pt idx="714">
                  <c:v>90.234149088885999</c:v>
                </c:pt>
                <c:pt idx="715">
                  <c:v>87.952964125529732</c:v>
                </c:pt>
                <c:pt idx="716">
                  <c:v>87.998571340261407</c:v>
                </c:pt>
                <c:pt idx="717">
                  <c:v>87.076261582103285</c:v>
                </c:pt>
                <c:pt idx="718">
                  <c:v>89.608835710998619</c:v>
                </c:pt>
                <c:pt idx="719">
                  <c:v>89.788791889608561</c:v>
                </c:pt>
                <c:pt idx="720">
                  <c:v>90.27673413878604</c:v>
                </c:pt>
                <c:pt idx="721">
                  <c:v>90.741872780597703</c:v>
                </c:pt>
                <c:pt idx="722">
                  <c:v>90.122603732373577</c:v>
                </c:pt>
                <c:pt idx="723">
                  <c:v>90.656702680797579</c:v>
                </c:pt>
                <c:pt idx="724">
                  <c:v>91.274872759992022</c:v>
                </c:pt>
                <c:pt idx="725">
                  <c:v>90.291570220686708</c:v>
                </c:pt>
                <c:pt idx="726">
                  <c:v>89.737415087471064</c:v>
                </c:pt>
                <c:pt idx="727">
                  <c:v>90.110515073047111</c:v>
                </c:pt>
                <c:pt idx="728">
                  <c:v>89.895941370002276</c:v>
                </c:pt>
                <c:pt idx="729">
                  <c:v>90.945456793345741</c:v>
                </c:pt>
                <c:pt idx="730">
                  <c:v>93.054927845814632</c:v>
                </c:pt>
                <c:pt idx="731">
                  <c:v>92.967559807955155</c:v>
                </c:pt>
                <c:pt idx="732">
                  <c:v>95.353696313645756</c:v>
                </c:pt>
                <c:pt idx="733">
                  <c:v>94.84926952902309</c:v>
                </c:pt>
                <c:pt idx="734">
                  <c:v>95.337486520457986</c:v>
                </c:pt>
                <c:pt idx="735">
                  <c:v>94.01597626226895</c:v>
                </c:pt>
                <c:pt idx="736">
                  <c:v>94.491555109862574</c:v>
                </c:pt>
                <c:pt idx="737">
                  <c:v>92.858487131759517</c:v>
                </c:pt>
                <c:pt idx="738">
                  <c:v>91.509227905571095</c:v>
                </c:pt>
                <c:pt idx="739">
                  <c:v>91.320205232466293</c:v>
                </c:pt>
                <c:pt idx="740">
                  <c:v>91.929034074908472</c:v>
                </c:pt>
                <c:pt idx="741">
                  <c:v>92.532917556717095</c:v>
                </c:pt>
                <c:pt idx="742">
                  <c:v>92.59913044075526</c:v>
                </c:pt>
                <c:pt idx="743">
                  <c:v>89.763515601925945</c:v>
                </c:pt>
                <c:pt idx="744">
                  <c:v>89.669279007630976</c:v>
                </c:pt>
                <c:pt idx="745">
                  <c:v>89.559382104663072</c:v>
                </c:pt>
                <c:pt idx="746">
                  <c:v>90.933642876276693</c:v>
                </c:pt>
                <c:pt idx="747">
                  <c:v>90.546805777829661</c:v>
                </c:pt>
                <c:pt idx="748">
                  <c:v>91.391912961652849</c:v>
                </c:pt>
                <c:pt idx="749">
                  <c:v>92.422745911491774</c:v>
                </c:pt>
                <c:pt idx="750">
                  <c:v>92.830188679245282</c:v>
                </c:pt>
                <c:pt idx="751">
                  <c:v>92.441153642738911</c:v>
                </c:pt>
                <c:pt idx="752">
                  <c:v>92.556820133112623</c:v>
                </c:pt>
                <c:pt idx="753">
                  <c:v>93.524462363745016</c:v>
                </c:pt>
                <c:pt idx="754">
                  <c:v>93.481877313844947</c:v>
                </c:pt>
                <c:pt idx="755">
                  <c:v>94.034933478030908</c:v>
                </c:pt>
                <c:pt idx="756">
                  <c:v>94.305005117074529</c:v>
                </c:pt>
                <c:pt idx="757">
                  <c:v>95.102032405849258</c:v>
                </c:pt>
                <c:pt idx="758">
                  <c:v>93.189276809692913</c:v>
                </c:pt>
                <c:pt idx="759">
                  <c:v>93.03679485682494</c:v>
                </c:pt>
                <c:pt idx="760">
                  <c:v>92.354335089394255</c:v>
                </c:pt>
                <c:pt idx="761">
                  <c:v>92.917831459362191</c:v>
                </c:pt>
                <c:pt idx="762">
                  <c:v>92.588140750458464</c:v>
                </c:pt>
                <c:pt idx="763">
                  <c:v>92.533192298974527</c:v>
                </c:pt>
                <c:pt idx="764">
                  <c:v>92.066130461360927</c:v>
                </c:pt>
                <c:pt idx="765">
                  <c:v>93.220047942523919</c:v>
                </c:pt>
                <c:pt idx="766">
                  <c:v>93.412367522717744</c:v>
                </c:pt>
                <c:pt idx="767">
                  <c:v>93.412367522717744</c:v>
                </c:pt>
                <c:pt idx="768">
                  <c:v>93.604687102911583</c:v>
                </c:pt>
                <c:pt idx="769">
                  <c:v>92.093604687102911</c:v>
                </c:pt>
                <c:pt idx="770">
                  <c:v>89.648398596067054</c:v>
                </c:pt>
                <c:pt idx="771">
                  <c:v>88.219738857484316</c:v>
                </c:pt>
                <c:pt idx="772">
                  <c:v>88.082367728774443</c:v>
                </c:pt>
                <c:pt idx="773">
                  <c:v>88.714274920839884</c:v>
                </c:pt>
                <c:pt idx="774">
                  <c:v>88.741749146581867</c:v>
                </c:pt>
                <c:pt idx="775">
                  <c:v>88.219738857484316</c:v>
                </c:pt>
                <c:pt idx="776">
                  <c:v>87.038347150579369</c:v>
                </c:pt>
                <c:pt idx="777">
                  <c:v>86.818553344643561</c:v>
                </c:pt>
                <c:pt idx="778">
                  <c:v>89.016491404001613</c:v>
                </c:pt>
                <c:pt idx="779">
                  <c:v>88.659326469355932</c:v>
                </c:pt>
                <c:pt idx="780">
                  <c:v>88.906594501033723</c:v>
                </c:pt>
                <c:pt idx="781">
                  <c:v>89.071439855485565</c:v>
                </c:pt>
                <c:pt idx="782">
                  <c:v>89.126388306969517</c:v>
                </c:pt>
                <c:pt idx="783">
                  <c:v>89.098914081227548</c:v>
                </c:pt>
                <c:pt idx="784">
                  <c:v>88.302161534710251</c:v>
                </c:pt>
                <c:pt idx="785">
                  <c:v>88.741749146581867</c:v>
                </c:pt>
                <c:pt idx="786">
                  <c:v>89.373656338647294</c:v>
                </c:pt>
                <c:pt idx="787">
                  <c:v>89.318707887163356</c:v>
                </c:pt>
                <c:pt idx="788">
                  <c:v>89.318707887163356</c:v>
                </c:pt>
                <c:pt idx="789">
                  <c:v>89.318707887163356</c:v>
                </c:pt>
                <c:pt idx="790">
                  <c:v>89.318707887163356</c:v>
                </c:pt>
                <c:pt idx="791">
                  <c:v>89.318707887163356</c:v>
                </c:pt>
                <c:pt idx="792">
                  <c:v>89.318707887163356</c:v>
                </c:pt>
                <c:pt idx="793">
                  <c:v>89.318707887163356</c:v>
                </c:pt>
                <c:pt idx="794">
                  <c:v>88.714274920839884</c:v>
                </c:pt>
                <c:pt idx="795">
                  <c:v>89.859950134280268</c:v>
                </c:pt>
                <c:pt idx="796">
                  <c:v>90.766599583765469</c:v>
                </c:pt>
                <c:pt idx="797">
                  <c:v>91.269377914843631</c:v>
                </c:pt>
                <c:pt idx="798">
                  <c:v>91.162228434449929</c:v>
                </c:pt>
                <c:pt idx="799">
                  <c:v>91.939474280690419</c:v>
                </c:pt>
                <c:pt idx="800">
                  <c:v>91.557307800619554</c:v>
                </c:pt>
                <c:pt idx="801">
                  <c:v>91.948540775185279</c:v>
                </c:pt>
                <c:pt idx="802">
                  <c:v>92.198830971694676</c:v>
                </c:pt>
                <c:pt idx="803">
                  <c:v>91.33778873694115</c:v>
                </c:pt>
                <c:pt idx="804">
                  <c:v>92.080966543261596</c:v>
                </c:pt>
                <c:pt idx="805">
                  <c:v>92.060086131697702</c:v>
                </c:pt>
                <c:pt idx="806">
                  <c:v>92.838430946967875</c:v>
                </c:pt>
                <c:pt idx="807">
                  <c:v>92.671387654456666</c:v>
                </c:pt>
                <c:pt idx="808">
                  <c:v>91.929858301680738</c:v>
                </c:pt>
                <c:pt idx="809">
                  <c:v>92.862883007878224</c:v>
                </c:pt>
                <c:pt idx="810">
                  <c:v>93.082676813814032</c:v>
                </c:pt>
                <c:pt idx="811">
                  <c:v>91.239156266527459</c:v>
                </c:pt>
                <c:pt idx="812">
                  <c:v>91.129259363559555</c:v>
                </c:pt>
                <c:pt idx="813">
                  <c:v>91.324326366327597</c:v>
                </c:pt>
              </c:numCache>
            </c:numRef>
          </c:val>
          <c:smooth val="0"/>
          <c:extLst>
            <c:ext xmlns:c16="http://schemas.microsoft.com/office/drawing/2014/chart" uri="{C3380CC4-5D6E-409C-BE32-E72D297353CC}">
              <c16:uniqueId val="{00000001-7968-4826-93D6-890F238B8B9B}"/>
            </c:ext>
          </c:extLst>
        </c:ser>
        <c:dLbls>
          <c:showLegendKey val="0"/>
          <c:showVal val="0"/>
          <c:showCatName val="0"/>
          <c:showSerName val="0"/>
          <c:showPercent val="0"/>
          <c:showBubbleSize val="0"/>
        </c:dLbls>
        <c:smooth val="0"/>
        <c:axId val="229602264"/>
        <c:axId val="229602656"/>
      </c:lineChart>
      <c:dateAx>
        <c:axId val="229602264"/>
        <c:scaling>
          <c:orientation val="minMax"/>
          <c:max val="45720"/>
          <c:min val="44562"/>
        </c:scaling>
        <c:delete val="0"/>
        <c:axPos val="b"/>
        <c:numFmt formatCode="mmm\ yyyy" sourceLinked="0"/>
        <c:majorTickMark val="out"/>
        <c:minorTickMark val="none"/>
        <c:tickLblPos val="low"/>
        <c:spPr>
          <a:ln w="12700">
            <a:solidFill>
              <a:schemeClr val="bg1">
                <a:lumMod val="50000"/>
              </a:schemeClr>
            </a:solidFill>
          </a:ln>
        </c:spPr>
        <c:txPr>
          <a:bodyPr rot="0" vert="horz"/>
          <a:lstStyle/>
          <a:p>
            <a:pPr>
              <a:defRPr/>
            </a:pPr>
            <a:endParaRPr lang="en-US"/>
          </a:p>
        </c:txPr>
        <c:crossAx val="229602656"/>
        <c:crosses val="autoZero"/>
        <c:auto val="1"/>
        <c:lblOffset val="100"/>
        <c:baseTimeUnit val="days"/>
        <c:majorUnit val="3"/>
        <c:majorTimeUnit val="months"/>
      </c:dateAx>
      <c:valAx>
        <c:axId val="229602656"/>
        <c:scaling>
          <c:orientation val="minMax"/>
          <c:min val="6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2264"/>
        <c:crossesAt val="40179"/>
        <c:crossBetween val="between"/>
        <c:majorUnit val="5"/>
      </c:valAx>
    </c:plotArea>
    <c:legend>
      <c:legendPos val="b"/>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663561177181252"/>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1470"/>
              <c:layout>
                <c:manualLayout>
                  <c:x val="-2.2954029093451406E-3"/>
                  <c:y val="2.1615099820214385E-2"/>
                </c:manualLayout>
              </c:layout>
              <c:numFmt formatCode="#,##0.0" sourceLinked="0"/>
              <c:spPr>
                <a:noFill/>
                <a:ln>
                  <a:no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C70-D54D-9FE0-64BE07A36A6D}"/>
                </c:ext>
              </c:extLst>
            </c:dLbl>
            <c:dLbl>
              <c:idx val="8382"/>
              <c:layout>
                <c:manualLayout>
                  <c:x val="6.6732392801885781E-2"/>
                  <c:y val="-0.13175115466537232"/>
                </c:manualLayout>
              </c:layout>
              <c:tx>
                <c:rich>
                  <a:bodyPr wrap="square" lIns="38100" tIns="19050" rIns="38100" bIns="19050" anchor="ctr">
                    <a:spAutoFit/>
                  </a:bodyPr>
                  <a:lstStyle/>
                  <a:p>
                    <a:pPr>
                      <a:defRPr/>
                    </a:pPr>
                    <a:r>
                      <a:rPr lang="en-US" dirty="0"/>
                      <a:t>23.5</a:t>
                    </a:r>
                  </a:p>
                </c:rich>
              </c:tx>
              <c:spPr>
                <a:noFill/>
                <a:ln>
                  <a:solidFill>
                    <a:schemeClr val="bg1">
                      <a:lumMod val="50000"/>
                    </a:schemeClr>
                  </a:solidFill>
                </a:ln>
                <a:effectLst/>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2D3-4842-B00B-C41849F203E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(Scatter)'!$A$2:$A$8879</c:f>
              <c:numCache>
                <c:formatCode>m/d/yyyy</c:formatCode>
                <c:ptCount val="8878"/>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c:v>44824</c:v>
                </c:pt>
                <c:pt idx="8244">
                  <c:v>44825</c:v>
                </c:pt>
                <c:pt idx="8245">
                  <c:v>44826</c:v>
                </c:pt>
                <c:pt idx="8246">
                  <c:v>44827</c:v>
                </c:pt>
                <c:pt idx="8247">
                  <c:v>44830</c:v>
                </c:pt>
                <c:pt idx="8248">
                  <c:v>44831</c:v>
                </c:pt>
                <c:pt idx="8249">
                  <c:v>44832</c:v>
                </c:pt>
                <c:pt idx="8250">
                  <c:v>44833</c:v>
                </c:pt>
                <c:pt idx="8251">
                  <c:v>44834</c:v>
                </c:pt>
                <c:pt idx="8252">
                  <c:v>44837</c:v>
                </c:pt>
                <c:pt idx="8253">
                  <c:v>44838</c:v>
                </c:pt>
                <c:pt idx="8254">
                  <c:v>44839</c:v>
                </c:pt>
                <c:pt idx="8255">
                  <c:v>44840</c:v>
                </c:pt>
                <c:pt idx="8256">
                  <c:v>44841</c:v>
                </c:pt>
                <c:pt idx="8257">
                  <c:v>44844</c:v>
                </c:pt>
                <c:pt idx="8258">
                  <c:v>44845</c:v>
                </c:pt>
                <c:pt idx="8259">
                  <c:v>44846</c:v>
                </c:pt>
                <c:pt idx="8260">
                  <c:v>44847</c:v>
                </c:pt>
                <c:pt idx="8261">
                  <c:v>44848</c:v>
                </c:pt>
                <c:pt idx="8262">
                  <c:v>44851</c:v>
                </c:pt>
                <c:pt idx="8263">
                  <c:v>44852</c:v>
                </c:pt>
                <c:pt idx="8264">
                  <c:v>44853</c:v>
                </c:pt>
                <c:pt idx="8265">
                  <c:v>44854</c:v>
                </c:pt>
                <c:pt idx="8266">
                  <c:v>44855</c:v>
                </c:pt>
                <c:pt idx="8267">
                  <c:v>44858</c:v>
                </c:pt>
                <c:pt idx="8268">
                  <c:v>44859</c:v>
                </c:pt>
                <c:pt idx="8269">
                  <c:v>44860</c:v>
                </c:pt>
                <c:pt idx="8270">
                  <c:v>44861</c:v>
                </c:pt>
                <c:pt idx="8271">
                  <c:v>44862</c:v>
                </c:pt>
                <c:pt idx="8272">
                  <c:v>44865</c:v>
                </c:pt>
                <c:pt idx="8273">
                  <c:v>44866</c:v>
                </c:pt>
                <c:pt idx="8274">
                  <c:v>44867</c:v>
                </c:pt>
                <c:pt idx="8275">
                  <c:v>44868</c:v>
                </c:pt>
                <c:pt idx="8276">
                  <c:v>44869</c:v>
                </c:pt>
                <c:pt idx="8277">
                  <c:v>44872</c:v>
                </c:pt>
                <c:pt idx="8278">
                  <c:v>44873</c:v>
                </c:pt>
                <c:pt idx="8279">
                  <c:v>44874</c:v>
                </c:pt>
                <c:pt idx="8280">
                  <c:v>44875</c:v>
                </c:pt>
                <c:pt idx="8281">
                  <c:v>44876</c:v>
                </c:pt>
                <c:pt idx="8282">
                  <c:v>44879</c:v>
                </c:pt>
                <c:pt idx="8283">
                  <c:v>44880</c:v>
                </c:pt>
                <c:pt idx="8284">
                  <c:v>44881</c:v>
                </c:pt>
                <c:pt idx="8285">
                  <c:v>44882</c:v>
                </c:pt>
                <c:pt idx="8286">
                  <c:v>44883</c:v>
                </c:pt>
                <c:pt idx="8287">
                  <c:v>44886</c:v>
                </c:pt>
                <c:pt idx="8288">
                  <c:v>44887</c:v>
                </c:pt>
                <c:pt idx="8289">
                  <c:v>44888</c:v>
                </c:pt>
                <c:pt idx="8290">
                  <c:v>44889</c:v>
                </c:pt>
                <c:pt idx="8291">
                  <c:v>44890</c:v>
                </c:pt>
                <c:pt idx="8292">
                  <c:v>44893</c:v>
                </c:pt>
                <c:pt idx="8293">
                  <c:v>44894</c:v>
                </c:pt>
                <c:pt idx="8294">
                  <c:v>44895</c:v>
                </c:pt>
                <c:pt idx="8295">
                  <c:v>44896</c:v>
                </c:pt>
                <c:pt idx="8296">
                  <c:v>44897</c:v>
                </c:pt>
                <c:pt idx="8297">
                  <c:v>44900</c:v>
                </c:pt>
                <c:pt idx="8298">
                  <c:v>44901</c:v>
                </c:pt>
                <c:pt idx="8299">
                  <c:v>44902</c:v>
                </c:pt>
                <c:pt idx="8300">
                  <c:v>44903</c:v>
                </c:pt>
                <c:pt idx="8301">
                  <c:v>44904</c:v>
                </c:pt>
                <c:pt idx="8302">
                  <c:v>44907</c:v>
                </c:pt>
                <c:pt idx="8303">
                  <c:v>44908</c:v>
                </c:pt>
                <c:pt idx="8304">
                  <c:v>44909</c:v>
                </c:pt>
                <c:pt idx="8305">
                  <c:v>44910</c:v>
                </c:pt>
                <c:pt idx="8306">
                  <c:v>44911</c:v>
                </c:pt>
                <c:pt idx="8307">
                  <c:v>44914</c:v>
                </c:pt>
                <c:pt idx="8308">
                  <c:v>44915</c:v>
                </c:pt>
                <c:pt idx="8309">
                  <c:v>44916</c:v>
                </c:pt>
                <c:pt idx="8310">
                  <c:v>44917</c:v>
                </c:pt>
                <c:pt idx="8311">
                  <c:v>44918</c:v>
                </c:pt>
                <c:pt idx="8312">
                  <c:v>44922</c:v>
                </c:pt>
                <c:pt idx="8313">
                  <c:v>44923</c:v>
                </c:pt>
                <c:pt idx="8314">
                  <c:v>44924</c:v>
                </c:pt>
                <c:pt idx="8315">
                  <c:v>44925</c:v>
                </c:pt>
                <c:pt idx="8316">
                  <c:v>44929</c:v>
                </c:pt>
                <c:pt idx="8317">
                  <c:v>44930</c:v>
                </c:pt>
                <c:pt idx="8318">
                  <c:v>44931</c:v>
                </c:pt>
                <c:pt idx="8319">
                  <c:v>44932</c:v>
                </c:pt>
                <c:pt idx="8320">
                  <c:v>44935</c:v>
                </c:pt>
                <c:pt idx="8321">
                  <c:v>44936</c:v>
                </c:pt>
                <c:pt idx="8322">
                  <c:v>44937</c:v>
                </c:pt>
                <c:pt idx="8323">
                  <c:v>44938</c:v>
                </c:pt>
                <c:pt idx="8324">
                  <c:v>44939</c:v>
                </c:pt>
                <c:pt idx="8325">
                  <c:v>44942</c:v>
                </c:pt>
                <c:pt idx="8326">
                  <c:v>44943</c:v>
                </c:pt>
                <c:pt idx="8327">
                  <c:v>44944</c:v>
                </c:pt>
                <c:pt idx="8328">
                  <c:v>44945</c:v>
                </c:pt>
                <c:pt idx="8329">
                  <c:v>44946</c:v>
                </c:pt>
                <c:pt idx="8330">
                  <c:v>44949</c:v>
                </c:pt>
                <c:pt idx="8331">
                  <c:v>44950</c:v>
                </c:pt>
                <c:pt idx="8332">
                  <c:v>44951</c:v>
                </c:pt>
                <c:pt idx="8333">
                  <c:v>44952</c:v>
                </c:pt>
                <c:pt idx="8334">
                  <c:v>44953</c:v>
                </c:pt>
                <c:pt idx="8335">
                  <c:v>44956</c:v>
                </c:pt>
                <c:pt idx="8336">
                  <c:v>44957</c:v>
                </c:pt>
                <c:pt idx="8337">
                  <c:v>44958</c:v>
                </c:pt>
                <c:pt idx="8338">
                  <c:v>44959</c:v>
                </c:pt>
                <c:pt idx="8339">
                  <c:v>44960</c:v>
                </c:pt>
                <c:pt idx="8340">
                  <c:v>44963</c:v>
                </c:pt>
                <c:pt idx="8341">
                  <c:v>44964</c:v>
                </c:pt>
                <c:pt idx="8342">
                  <c:v>44965</c:v>
                </c:pt>
                <c:pt idx="8343">
                  <c:v>44966</c:v>
                </c:pt>
                <c:pt idx="8344">
                  <c:v>44967</c:v>
                </c:pt>
                <c:pt idx="8345">
                  <c:v>44970</c:v>
                </c:pt>
                <c:pt idx="8346">
                  <c:v>44971</c:v>
                </c:pt>
                <c:pt idx="8347">
                  <c:v>44972</c:v>
                </c:pt>
                <c:pt idx="8348">
                  <c:v>44973</c:v>
                </c:pt>
                <c:pt idx="8349">
                  <c:v>44974</c:v>
                </c:pt>
                <c:pt idx="8350">
                  <c:v>44977</c:v>
                </c:pt>
                <c:pt idx="8351">
                  <c:v>44978</c:v>
                </c:pt>
                <c:pt idx="8352">
                  <c:v>44979</c:v>
                </c:pt>
                <c:pt idx="8353">
                  <c:v>44980</c:v>
                </c:pt>
                <c:pt idx="8354">
                  <c:v>44981</c:v>
                </c:pt>
                <c:pt idx="8355">
                  <c:v>44984</c:v>
                </c:pt>
                <c:pt idx="8356">
                  <c:v>44985</c:v>
                </c:pt>
                <c:pt idx="8357">
                  <c:v>44986</c:v>
                </c:pt>
                <c:pt idx="8358">
                  <c:v>44987</c:v>
                </c:pt>
                <c:pt idx="8359">
                  <c:v>44988</c:v>
                </c:pt>
                <c:pt idx="8360">
                  <c:v>44991</c:v>
                </c:pt>
                <c:pt idx="8361">
                  <c:v>44992</c:v>
                </c:pt>
                <c:pt idx="8362">
                  <c:v>44993</c:v>
                </c:pt>
                <c:pt idx="8363">
                  <c:v>44994</c:v>
                </c:pt>
                <c:pt idx="8364">
                  <c:v>44995</c:v>
                </c:pt>
                <c:pt idx="8365">
                  <c:v>44998</c:v>
                </c:pt>
                <c:pt idx="8366">
                  <c:v>44999</c:v>
                </c:pt>
                <c:pt idx="8367">
                  <c:v>45000</c:v>
                </c:pt>
                <c:pt idx="8368">
                  <c:v>45001</c:v>
                </c:pt>
                <c:pt idx="8369">
                  <c:v>45002</c:v>
                </c:pt>
                <c:pt idx="8370">
                  <c:v>45005</c:v>
                </c:pt>
                <c:pt idx="8371">
                  <c:v>45006</c:v>
                </c:pt>
                <c:pt idx="8372">
                  <c:v>45007</c:v>
                </c:pt>
                <c:pt idx="8373">
                  <c:v>45008</c:v>
                </c:pt>
                <c:pt idx="8374">
                  <c:v>45009</c:v>
                </c:pt>
                <c:pt idx="8375">
                  <c:v>45012</c:v>
                </c:pt>
                <c:pt idx="8376">
                  <c:v>45013</c:v>
                </c:pt>
                <c:pt idx="8377">
                  <c:v>45014</c:v>
                </c:pt>
                <c:pt idx="8378">
                  <c:v>45015</c:v>
                </c:pt>
                <c:pt idx="8379">
                  <c:v>45016</c:v>
                </c:pt>
                <c:pt idx="8380">
                  <c:v>45019</c:v>
                </c:pt>
                <c:pt idx="8381">
                  <c:v>45020</c:v>
                </c:pt>
                <c:pt idx="8382">
                  <c:v>45021</c:v>
                </c:pt>
                <c:pt idx="8383">
                  <c:v>45022</c:v>
                </c:pt>
                <c:pt idx="8384">
                  <c:v>45026</c:v>
                </c:pt>
                <c:pt idx="8385">
                  <c:v>45027</c:v>
                </c:pt>
                <c:pt idx="8386">
                  <c:v>45028</c:v>
                </c:pt>
                <c:pt idx="8387">
                  <c:v>45029</c:v>
                </c:pt>
                <c:pt idx="8388">
                  <c:v>45030</c:v>
                </c:pt>
                <c:pt idx="8389">
                  <c:v>45033</c:v>
                </c:pt>
                <c:pt idx="8390">
                  <c:v>45034</c:v>
                </c:pt>
                <c:pt idx="8391">
                  <c:v>45035</c:v>
                </c:pt>
                <c:pt idx="8392">
                  <c:v>45036</c:v>
                </c:pt>
                <c:pt idx="8393">
                  <c:v>45037</c:v>
                </c:pt>
                <c:pt idx="8394">
                  <c:v>45040</c:v>
                </c:pt>
                <c:pt idx="8395">
                  <c:v>45041</c:v>
                </c:pt>
                <c:pt idx="8396">
                  <c:v>45042</c:v>
                </c:pt>
                <c:pt idx="8397">
                  <c:v>45043</c:v>
                </c:pt>
                <c:pt idx="8398">
                  <c:v>45044</c:v>
                </c:pt>
                <c:pt idx="8399">
                  <c:v>45047</c:v>
                </c:pt>
                <c:pt idx="8400">
                  <c:v>45048</c:v>
                </c:pt>
                <c:pt idx="8401">
                  <c:v>45049</c:v>
                </c:pt>
                <c:pt idx="8402">
                  <c:v>45050</c:v>
                </c:pt>
                <c:pt idx="8403">
                  <c:v>45051</c:v>
                </c:pt>
                <c:pt idx="8404">
                  <c:v>45054</c:v>
                </c:pt>
                <c:pt idx="8405">
                  <c:v>45055</c:v>
                </c:pt>
                <c:pt idx="8406">
                  <c:v>45056</c:v>
                </c:pt>
                <c:pt idx="8407">
                  <c:v>45057</c:v>
                </c:pt>
                <c:pt idx="8408">
                  <c:v>45058</c:v>
                </c:pt>
                <c:pt idx="8409">
                  <c:v>45061</c:v>
                </c:pt>
                <c:pt idx="8410">
                  <c:v>45062</c:v>
                </c:pt>
                <c:pt idx="8411">
                  <c:v>45063</c:v>
                </c:pt>
                <c:pt idx="8412">
                  <c:v>45064</c:v>
                </c:pt>
                <c:pt idx="8413">
                  <c:v>45065</c:v>
                </c:pt>
                <c:pt idx="8414">
                  <c:v>45068</c:v>
                </c:pt>
                <c:pt idx="8415">
                  <c:v>45069</c:v>
                </c:pt>
                <c:pt idx="8416">
                  <c:v>45070</c:v>
                </c:pt>
                <c:pt idx="8417">
                  <c:v>45071</c:v>
                </c:pt>
                <c:pt idx="8418">
                  <c:v>45072</c:v>
                </c:pt>
                <c:pt idx="8419">
                  <c:v>45075</c:v>
                </c:pt>
                <c:pt idx="8420">
                  <c:v>45076</c:v>
                </c:pt>
                <c:pt idx="8421">
                  <c:v>45077</c:v>
                </c:pt>
                <c:pt idx="8422">
                  <c:v>45078</c:v>
                </c:pt>
                <c:pt idx="8423">
                  <c:v>45079</c:v>
                </c:pt>
                <c:pt idx="8424">
                  <c:v>45082</c:v>
                </c:pt>
                <c:pt idx="8425">
                  <c:v>45083</c:v>
                </c:pt>
                <c:pt idx="8426">
                  <c:v>45084</c:v>
                </c:pt>
                <c:pt idx="8427">
                  <c:v>45085</c:v>
                </c:pt>
                <c:pt idx="8428">
                  <c:v>45086</c:v>
                </c:pt>
                <c:pt idx="8429">
                  <c:v>45089</c:v>
                </c:pt>
                <c:pt idx="8430">
                  <c:v>45090</c:v>
                </c:pt>
                <c:pt idx="8431">
                  <c:v>45091</c:v>
                </c:pt>
                <c:pt idx="8432">
                  <c:v>45092</c:v>
                </c:pt>
                <c:pt idx="8433">
                  <c:v>45093</c:v>
                </c:pt>
                <c:pt idx="8434">
                  <c:v>45096</c:v>
                </c:pt>
                <c:pt idx="8435">
                  <c:v>45097</c:v>
                </c:pt>
                <c:pt idx="8436">
                  <c:v>45098</c:v>
                </c:pt>
                <c:pt idx="8437">
                  <c:v>45099</c:v>
                </c:pt>
                <c:pt idx="8438">
                  <c:v>45100</c:v>
                </c:pt>
                <c:pt idx="8439">
                  <c:v>45103</c:v>
                </c:pt>
                <c:pt idx="8440">
                  <c:v>45104</c:v>
                </c:pt>
                <c:pt idx="8441">
                  <c:v>45105</c:v>
                </c:pt>
                <c:pt idx="8442">
                  <c:v>45106</c:v>
                </c:pt>
                <c:pt idx="8443">
                  <c:v>45107</c:v>
                </c:pt>
                <c:pt idx="8444">
                  <c:v>45110</c:v>
                </c:pt>
                <c:pt idx="8445">
                  <c:v>45111</c:v>
                </c:pt>
                <c:pt idx="8446">
                  <c:v>45112</c:v>
                </c:pt>
                <c:pt idx="8447">
                  <c:v>45113</c:v>
                </c:pt>
                <c:pt idx="8448">
                  <c:v>45114</c:v>
                </c:pt>
                <c:pt idx="8449">
                  <c:v>45117</c:v>
                </c:pt>
                <c:pt idx="8450">
                  <c:v>45118</c:v>
                </c:pt>
                <c:pt idx="8451">
                  <c:v>45119</c:v>
                </c:pt>
                <c:pt idx="8452">
                  <c:v>45120</c:v>
                </c:pt>
                <c:pt idx="8453">
                  <c:v>45121</c:v>
                </c:pt>
                <c:pt idx="8454">
                  <c:v>45124</c:v>
                </c:pt>
                <c:pt idx="8455">
                  <c:v>45125</c:v>
                </c:pt>
                <c:pt idx="8456">
                  <c:v>45126</c:v>
                </c:pt>
                <c:pt idx="8457">
                  <c:v>45127</c:v>
                </c:pt>
                <c:pt idx="8458">
                  <c:v>45128</c:v>
                </c:pt>
                <c:pt idx="8459">
                  <c:v>45131</c:v>
                </c:pt>
                <c:pt idx="8460">
                  <c:v>45132</c:v>
                </c:pt>
                <c:pt idx="8461">
                  <c:v>45133</c:v>
                </c:pt>
                <c:pt idx="8462">
                  <c:v>45134</c:v>
                </c:pt>
                <c:pt idx="8463">
                  <c:v>45135</c:v>
                </c:pt>
                <c:pt idx="8464">
                  <c:v>45138</c:v>
                </c:pt>
                <c:pt idx="8465">
                  <c:v>45139</c:v>
                </c:pt>
                <c:pt idx="8466">
                  <c:v>45140</c:v>
                </c:pt>
                <c:pt idx="8467">
                  <c:v>45141</c:v>
                </c:pt>
                <c:pt idx="8468">
                  <c:v>45142</c:v>
                </c:pt>
                <c:pt idx="8469">
                  <c:v>45145</c:v>
                </c:pt>
                <c:pt idx="8470">
                  <c:v>45146</c:v>
                </c:pt>
                <c:pt idx="8471">
                  <c:v>45147</c:v>
                </c:pt>
                <c:pt idx="8472">
                  <c:v>45148</c:v>
                </c:pt>
                <c:pt idx="8473">
                  <c:v>45149</c:v>
                </c:pt>
                <c:pt idx="8474">
                  <c:v>45152</c:v>
                </c:pt>
                <c:pt idx="8475">
                  <c:v>45153</c:v>
                </c:pt>
                <c:pt idx="8476">
                  <c:v>45154</c:v>
                </c:pt>
                <c:pt idx="8477">
                  <c:v>45155</c:v>
                </c:pt>
                <c:pt idx="8478">
                  <c:v>45156</c:v>
                </c:pt>
                <c:pt idx="8479">
                  <c:v>45159</c:v>
                </c:pt>
                <c:pt idx="8480">
                  <c:v>45160</c:v>
                </c:pt>
                <c:pt idx="8481">
                  <c:v>45161</c:v>
                </c:pt>
                <c:pt idx="8482">
                  <c:v>45162</c:v>
                </c:pt>
                <c:pt idx="8483">
                  <c:v>45163</c:v>
                </c:pt>
                <c:pt idx="8484">
                  <c:v>45166</c:v>
                </c:pt>
                <c:pt idx="8485">
                  <c:v>45167</c:v>
                </c:pt>
                <c:pt idx="8486">
                  <c:v>45168</c:v>
                </c:pt>
                <c:pt idx="8487">
                  <c:v>45169</c:v>
                </c:pt>
                <c:pt idx="8488">
                  <c:v>45170</c:v>
                </c:pt>
                <c:pt idx="8489">
                  <c:v>45173</c:v>
                </c:pt>
                <c:pt idx="8490">
                  <c:v>45174</c:v>
                </c:pt>
                <c:pt idx="8491">
                  <c:v>45175</c:v>
                </c:pt>
                <c:pt idx="8492">
                  <c:v>45176</c:v>
                </c:pt>
                <c:pt idx="8493">
                  <c:v>45177</c:v>
                </c:pt>
                <c:pt idx="8494">
                  <c:v>45180</c:v>
                </c:pt>
                <c:pt idx="8495">
                  <c:v>45181</c:v>
                </c:pt>
                <c:pt idx="8496">
                  <c:v>45182</c:v>
                </c:pt>
                <c:pt idx="8497">
                  <c:v>45183</c:v>
                </c:pt>
                <c:pt idx="8498">
                  <c:v>45184</c:v>
                </c:pt>
                <c:pt idx="8499">
                  <c:v>45187</c:v>
                </c:pt>
                <c:pt idx="8500">
                  <c:v>45188</c:v>
                </c:pt>
                <c:pt idx="8501">
                  <c:v>45189</c:v>
                </c:pt>
                <c:pt idx="8502">
                  <c:v>45190</c:v>
                </c:pt>
                <c:pt idx="8503">
                  <c:v>45191</c:v>
                </c:pt>
                <c:pt idx="8504">
                  <c:v>45194</c:v>
                </c:pt>
                <c:pt idx="8505">
                  <c:v>45195</c:v>
                </c:pt>
                <c:pt idx="8506">
                  <c:v>45196</c:v>
                </c:pt>
                <c:pt idx="8507">
                  <c:v>45197</c:v>
                </c:pt>
                <c:pt idx="8508">
                  <c:v>45198</c:v>
                </c:pt>
                <c:pt idx="8509">
                  <c:v>45201</c:v>
                </c:pt>
                <c:pt idx="8510">
                  <c:v>45202</c:v>
                </c:pt>
                <c:pt idx="8511">
                  <c:v>45203</c:v>
                </c:pt>
                <c:pt idx="8512">
                  <c:v>45204</c:v>
                </c:pt>
                <c:pt idx="8513">
                  <c:v>45205</c:v>
                </c:pt>
                <c:pt idx="8514">
                  <c:v>45208</c:v>
                </c:pt>
                <c:pt idx="8515">
                  <c:v>45209</c:v>
                </c:pt>
                <c:pt idx="8516">
                  <c:v>45210</c:v>
                </c:pt>
                <c:pt idx="8517">
                  <c:v>45211</c:v>
                </c:pt>
                <c:pt idx="8518">
                  <c:v>45212</c:v>
                </c:pt>
                <c:pt idx="8519">
                  <c:v>45215</c:v>
                </c:pt>
                <c:pt idx="8520">
                  <c:v>45216</c:v>
                </c:pt>
                <c:pt idx="8521">
                  <c:v>45217</c:v>
                </c:pt>
                <c:pt idx="8522">
                  <c:v>45218</c:v>
                </c:pt>
                <c:pt idx="8523">
                  <c:v>45219</c:v>
                </c:pt>
                <c:pt idx="8524">
                  <c:v>45222</c:v>
                </c:pt>
                <c:pt idx="8525">
                  <c:v>45223</c:v>
                </c:pt>
                <c:pt idx="8526">
                  <c:v>45224</c:v>
                </c:pt>
                <c:pt idx="8527">
                  <c:v>45225</c:v>
                </c:pt>
                <c:pt idx="8528">
                  <c:v>45226</c:v>
                </c:pt>
                <c:pt idx="8529">
                  <c:v>45229</c:v>
                </c:pt>
                <c:pt idx="8530">
                  <c:v>45230</c:v>
                </c:pt>
                <c:pt idx="8531">
                  <c:v>45231</c:v>
                </c:pt>
                <c:pt idx="8532">
                  <c:v>45232</c:v>
                </c:pt>
                <c:pt idx="8533">
                  <c:v>45233</c:v>
                </c:pt>
                <c:pt idx="8534">
                  <c:v>45236</c:v>
                </c:pt>
                <c:pt idx="8535">
                  <c:v>45237</c:v>
                </c:pt>
                <c:pt idx="8536">
                  <c:v>45238</c:v>
                </c:pt>
                <c:pt idx="8537">
                  <c:v>45239</c:v>
                </c:pt>
                <c:pt idx="8538">
                  <c:v>45240</c:v>
                </c:pt>
                <c:pt idx="8539">
                  <c:v>45243</c:v>
                </c:pt>
                <c:pt idx="8540">
                  <c:v>45244</c:v>
                </c:pt>
                <c:pt idx="8541">
                  <c:v>45245</c:v>
                </c:pt>
                <c:pt idx="8542">
                  <c:v>45246</c:v>
                </c:pt>
                <c:pt idx="8543">
                  <c:v>45247</c:v>
                </c:pt>
                <c:pt idx="8544">
                  <c:v>45250</c:v>
                </c:pt>
                <c:pt idx="8545">
                  <c:v>45251</c:v>
                </c:pt>
                <c:pt idx="8546">
                  <c:v>45252</c:v>
                </c:pt>
                <c:pt idx="8547">
                  <c:v>45253</c:v>
                </c:pt>
                <c:pt idx="8548">
                  <c:v>45254</c:v>
                </c:pt>
                <c:pt idx="8549">
                  <c:v>45257</c:v>
                </c:pt>
                <c:pt idx="8550">
                  <c:v>45258</c:v>
                </c:pt>
                <c:pt idx="8551">
                  <c:v>45259</c:v>
                </c:pt>
                <c:pt idx="8552">
                  <c:v>45260</c:v>
                </c:pt>
                <c:pt idx="8553">
                  <c:v>45261</c:v>
                </c:pt>
                <c:pt idx="8554">
                  <c:v>45264</c:v>
                </c:pt>
                <c:pt idx="8555">
                  <c:v>45265</c:v>
                </c:pt>
                <c:pt idx="8556">
                  <c:v>45266</c:v>
                </c:pt>
                <c:pt idx="8557">
                  <c:v>45267</c:v>
                </c:pt>
                <c:pt idx="8558">
                  <c:v>45268</c:v>
                </c:pt>
                <c:pt idx="8559">
                  <c:v>45271</c:v>
                </c:pt>
                <c:pt idx="8560">
                  <c:v>45272</c:v>
                </c:pt>
                <c:pt idx="8561">
                  <c:v>45273</c:v>
                </c:pt>
                <c:pt idx="8562">
                  <c:v>45274</c:v>
                </c:pt>
                <c:pt idx="8563">
                  <c:v>45275</c:v>
                </c:pt>
                <c:pt idx="8564">
                  <c:v>45278</c:v>
                </c:pt>
                <c:pt idx="8565">
                  <c:v>45279</c:v>
                </c:pt>
                <c:pt idx="8566">
                  <c:v>45280</c:v>
                </c:pt>
                <c:pt idx="8567">
                  <c:v>45281</c:v>
                </c:pt>
                <c:pt idx="8568">
                  <c:v>45282</c:v>
                </c:pt>
                <c:pt idx="8569">
                  <c:v>45286</c:v>
                </c:pt>
                <c:pt idx="8570">
                  <c:v>45287</c:v>
                </c:pt>
                <c:pt idx="8571">
                  <c:v>45288</c:v>
                </c:pt>
                <c:pt idx="8572">
                  <c:v>45289</c:v>
                </c:pt>
                <c:pt idx="8573">
                  <c:v>45293</c:v>
                </c:pt>
                <c:pt idx="8574">
                  <c:v>45294</c:v>
                </c:pt>
                <c:pt idx="8575">
                  <c:v>45295</c:v>
                </c:pt>
                <c:pt idx="8576">
                  <c:v>45296</c:v>
                </c:pt>
                <c:pt idx="8577">
                  <c:v>45299</c:v>
                </c:pt>
                <c:pt idx="8578">
                  <c:v>45300</c:v>
                </c:pt>
                <c:pt idx="8579">
                  <c:v>45301</c:v>
                </c:pt>
                <c:pt idx="8580">
                  <c:v>45302</c:v>
                </c:pt>
                <c:pt idx="8581">
                  <c:v>45303</c:v>
                </c:pt>
                <c:pt idx="8582">
                  <c:v>45306</c:v>
                </c:pt>
                <c:pt idx="8583">
                  <c:v>45307</c:v>
                </c:pt>
                <c:pt idx="8584">
                  <c:v>45308</c:v>
                </c:pt>
                <c:pt idx="8585">
                  <c:v>45309</c:v>
                </c:pt>
                <c:pt idx="8586">
                  <c:v>45310</c:v>
                </c:pt>
                <c:pt idx="8587">
                  <c:v>45313</c:v>
                </c:pt>
                <c:pt idx="8588">
                  <c:v>45314</c:v>
                </c:pt>
                <c:pt idx="8589">
                  <c:v>45315</c:v>
                </c:pt>
                <c:pt idx="8590">
                  <c:v>45316</c:v>
                </c:pt>
                <c:pt idx="8591">
                  <c:v>45317</c:v>
                </c:pt>
                <c:pt idx="8592">
                  <c:v>45320</c:v>
                </c:pt>
                <c:pt idx="8593">
                  <c:v>45321</c:v>
                </c:pt>
                <c:pt idx="8594">
                  <c:v>45322</c:v>
                </c:pt>
                <c:pt idx="8595">
                  <c:v>45323</c:v>
                </c:pt>
                <c:pt idx="8596">
                  <c:v>45324</c:v>
                </c:pt>
                <c:pt idx="8597">
                  <c:v>45327</c:v>
                </c:pt>
                <c:pt idx="8598">
                  <c:v>45328</c:v>
                </c:pt>
                <c:pt idx="8599">
                  <c:v>45329</c:v>
                </c:pt>
                <c:pt idx="8600">
                  <c:v>45330</c:v>
                </c:pt>
                <c:pt idx="8601">
                  <c:v>45331</c:v>
                </c:pt>
                <c:pt idx="8602">
                  <c:v>45334</c:v>
                </c:pt>
                <c:pt idx="8603">
                  <c:v>45335</c:v>
                </c:pt>
                <c:pt idx="8604">
                  <c:v>45336</c:v>
                </c:pt>
                <c:pt idx="8605">
                  <c:v>45337</c:v>
                </c:pt>
                <c:pt idx="8606">
                  <c:v>45338</c:v>
                </c:pt>
                <c:pt idx="8607">
                  <c:v>45341</c:v>
                </c:pt>
                <c:pt idx="8608">
                  <c:v>45342</c:v>
                </c:pt>
                <c:pt idx="8609">
                  <c:v>45343</c:v>
                </c:pt>
                <c:pt idx="8610">
                  <c:v>45344</c:v>
                </c:pt>
                <c:pt idx="8611">
                  <c:v>45345</c:v>
                </c:pt>
                <c:pt idx="8612">
                  <c:v>45348</c:v>
                </c:pt>
                <c:pt idx="8613">
                  <c:v>45349</c:v>
                </c:pt>
                <c:pt idx="8614">
                  <c:v>45350</c:v>
                </c:pt>
                <c:pt idx="8615">
                  <c:v>45351</c:v>
                </c:pt>
                <c:pt idx="8616">
                  <c:v>45352</c:v>
                </c:pt>
                <c:pt idx="8617">
                  <c:v>45355</c:v>
                </c:pt>
                <c:pt idx="8618">
                  <c:v>45356</c:v>
                </c:pt>
                <c:pt idx="8619">
                  <c:v>45357</c:v>
                </c:pt>
                <c:pt idx="8620">
                  <c:v>45358</c:v>
                </c:pt>
                <c:pt idx="8621">
                  <c:v>45359</c:v>
                </c:pt>
                <c:pt idx="8622">
                  <c:v>45362</c:v>
                </c:pt>
                <c:pt idx="8623">
                  <c:v>45363</c:v>
                </c:pt>
                <c:pt idx="8624">
                  <c:v>45364</c:v>
                </c:pt>
                <c:pt idx="8625">
                  <c:v>45365</c:v>
                </c:pt>
                <c:pt idx="8626">
                  <c:v>45366</c:v>
                </c:pt>
                <c:pt idx="8627">
                  <c:v>45369</c:v>
                </c:pt>
                <c:pt idx="8628">
                  <c:v>45370</c:v>
                </c:pt>
                <c:pt idx="8629">
                  <c:v>45371</c:v>
                </c:pt>
                <c:pt idx="8630">
                  <c:v>45372</c:v>
                </c:pt>
                <c:pt idx="8631">
                  <c:v>45373</c:v>
                </c:pt>
                <c:pt idx="8632">
                  <c:v>45376</c:v>
                </c:pt>
                <c:pt idx="8633">
                  <c:v>45377</c:v>
                </c:pt>
                <c:pt idx="8634">
                  <c:v>45378</c:v>
                </c:pt>
                <c:pt idx="8635">
                  <c:v>45379</c:v>
                </c:pt>
                <c:pt idx="8636">
                  <c:v>45383</c:v>
                </c:pt>
                <c:pt idx="8637">
                  <c:v>45384</c:v>
                </c:pt>
                <c:pt idx="8638">
                  <c:v>45385</c:v>
                </c:pt>
                <c:pt idx="8639">
                  <c:v>45386</c:v>
                </c:pt>
                <c:pt idx="8640">
                  <c:v>45387</c:v>
                </c:pt>
                <c:pt idx="8641">
                  <c:v>45390</c:v>
                </c:pt>
                <c:pt idx="8642">
                  <c:v>45391</c:v>
                </c:pt>
                <c:pt idx="8643">
                  <c:v>45392</c:v>
                </c:pt>
                <c:pt idx="8644">
                  <c:v>45393</c:v>
                </c:pt>
                <c:pt idx="8645">
                  <c:v>45394</c:v>
                </c:pt>
                <c:pt idx="8646">
                  <c:v>45397</c:v>
                </c:pt>
                <c:pt idx="8647">
                  <c:v>45398</c:v>
                </c:pt>
                <c:pt idx="8648">
                  <c:v>45399</c:v>
                </c:pt>
                <c:pt idx="8649">
                  <c:v>45400</c:v>
                </c:pt>
                <c:pt idx="8650">
                  <c:v>45401</c:v>
                </c:pt>
                <c:pt idx="8651">
                  <c:v>45404</c:v>
                </c:pt>
                <c:pt idx="8652">
                  <c:v>45405</c:v>
                </c:pt>
                <c:pt idx="8653">
                  <c:v>45406</c:v>
                </c:pt>
                <c:pt idx="8654">
                  <c:v>45407</c:v>
                </c:pt>
                <c:pt idx="8655">
                  <c:v>45408</c:v>
                </c:pt>
                <c:pt idx="8656">
                  <c:v>45411</c:v>
                </c:pt>
                <c:pt idx="8657">
                  <c:v>45412</c:v>
                </c:pt>
                <c:pt idx="8658">
                  <c:v>45413</c:v>
                </c:pt>
                <c:pt idx="8659">
                  <c:v>45414</c:v>
                </c:pt>
                <c:pt idx="8660">
                  <c:v>45415</c:v>
                </c:pt>
                <c:pt idx="8661">
                  <c:v>45418</c:v>
                </c:pt>
                <c:pt idx="8662">
                  <c:v>45419</c:v>
                </c:pt>
                <c:pt idx="8663">
                  <c:v>45420</c:v>
                </c:pt>
                <c:pt idx="8664">
                  <c:v>45421</c:v>
                </c:pt>
                <c:pt idx="8665">
                  <c:v>45422</c:v>
                </c:pt>
                <c:pt idx="8666">
                  <c:v>45425</c:v>
                </c:pt>
                <c:pt idx="8667">
                  <c:v>45426</c:v>
                </c:pt>
                <c:pt idx="8668">
                  <c:v>45427</c:v>
                </c:pt>
                <c:pt idx="8669">
                  <c:v>45428</c:v>
                </c:pt>
                <c:pt idx="8670">
                  <c:v>45429</c:v>
                </c:pt>
                <c:pt idx="8671">
                  <c:v>45432</c:v>
                </c:pt>
                <c:pt idx="8672">
                  <c:v>45433</c:v>
                </c:pt>
                <c:pt idx="8673">
                  <c:v>45434</c:v>
                </c:pt>
                <c:pt idx="8674">
                  <c:v>45435</c:v>
                </c:pt>
                <c:pt idx="8675">
                  <c:v>45436</c:v>
                </c:pt>
                <c:pt idx="8676">
                  <c:v>45439</c:v>
                </c:pt>
                <c:pt idx="8677">
                  <c:v>45440</c:v>
                </c:pt>
                <c:pt idx="8678">
                  <c:v>45441</c:v>
                </c:pt>
                <c:pt idx="8679">
                  <c:v>45442</c:v>
                </c:pt>
                <c:pt idx="8680">
                  <c:v>45443</c:v>
                </c:pt>
                <c:pt idx="8681">
                  <c:v>45446</c:v>
                </c:pt>
                <c:pt idx="8682">
                  <c:v>45447</c:v>
                </c:pt>
                <c:pt idx="8683">
                  <c:v>45448</c:v>
                </c:pt>
                <c:pt idx="8684">
                  <c:v>45449</c:v>
                </c:pt>
                <c:pt idx="8685">
                  <c:v>45450</c:v>
                </c:pt>
                <c:pt idx="8686">
                  <c:v>45453</c:v>
                </c:pt>
                <c:pt idx="8687">
                  <c:v>45454</c:v>
                </c:pt>
                <c:pt idx="8688">
                  <c:v>45455</c:v>
                </c:pt>
                <c:pt idx="8689">
                  <c:v>45456</c:v>
                </c:pt>
                <c:pt idx="8690">
                  <c:v>45457</c:v>
                </c:pt>
                <c:pt idx="8691">
                  <c:v>45460</c:v>
                </c:pt>
                <c:pt idx="8692">
                  <c:v>45461</c:v>
                </c:pt>
                <c:pt idx="8693">
                  <c:v>45462</c:v>
                </c:pt>
                <c:pt idx="8694">
                  <c:v>45463</c:v>
                </c:pt>
                <c:pt idx="8695">
                  <c:v>45464</c:v>
                </c:pt>
                <c:pt idx="8696">
                  <c:v>45467</c:v>
                </c:pt>
                <c:pt idx="8697">
                  <c:v>45468</c:v>
                </c:pt>
                <c:pt idx="8698">
                  <c:v>45469</c:v>
                </c:pt>
                <c:pt idx="8699">
                  <c:v>45470</c:v>
                </c:pt>
                <c:pt idx="8700">
                  <c:v>45471</c:v>
                </c:pt>
                <c:pt idx="8701">
                  <c:v>45474</c:v>
                </c:pt>
                <c:pt idx="8702">
                  <c:v>45475</c:v>
                </c:pt>
                <c:pt idx="8703">
                  <c:v>45476</c:v>
                </c:pt>
                <c:pt idx="8704">
                  <c:v>45477</c:v>
                </c:pt>
                <c:pt idx="8705">
                  <c:v>45478</c:v>
                </c:pt>
                <c:pt idx="8706">
                  <c:v>45481</c:v>
                </c:pt>
                <c:pt idx="8707">
                  <c:v>45482</c:v>
                </c:pt>
                <c:pt idx="8708">
                  <c:v>45483</c:v>
                </c:pt>
                <c:pt idx="8709">
                  <c:v>45484</c:v>
                </c:pt>
                <c:pt idx="8710">
                  <c:v>45485</c:v>
                </c:pt>
                <c:pt idx="8711">
                  <c:v>45488</c:v>
                </c:pt>
                <c:pt idx="8712">
                  <c:v>45489</c:v>
                </c:pt>
                <c:pt idx="8713">
                  <c:v>45490</c:v>
                </c:pt>
                <c:pt idx="8714">
                  <c:v>45491</c:v>
                </c:pt>
                <c:pt idx="8715">
                  <c:v>45492</c:v>
                </c:pt>
                <c:pt idx="8716">
                  <c:v>45495</c:v>
                </c:pt>
                <c:pt idx="8717">
                  <c:v>45496</c:v>
                </c:pt>
                <c:pt idx="8718">
                  <c:v>45497</c:v>
                </c:pt>
                <c:pt idx="8719">
                  <c:v>45498</c:v>
                </c:pt>
                <c:pt idx="8720">
                  <c:v>45499</c:v>
                </c:pt>
                <c:pt idx="8721">
                  <c:v>45502</c:v>
                </c:pt>
                <c:pt idx="8722">
                  <c:v>45503</c:v>
                </c:pt>
                <c:pt idx="8723">
                  <c:v>45504</c:v>
                </c:pt>
                <c:pt idx="8724">
                  <c:v>45505</c:v>
                </c:pt>
                <c:pt idx="8725">
                  <c:v>45506</c:v>
                </c:pt>
                <c:pt idx="8726">
                  <c:v>45509</c:v>
                </c:pt>
                <c:pt idx="8727">
                  <c:v>45510</c:v>
                </c:pt>
                <c:pt idx="8728">
                  <c:v>45511</c:v>
                </c:pt>
                <c:pt idx="8729">
                  <c:v>45512</c:v>
                </c:pt>
                <c:pt idx="8730">
                  <c:v>45513</c:v>
                </c:pt>
                <c:pt idx="8731">
                  <c:v>45516</c:v>
                </c:pt>
                <c:pt idx="8732">
                  <c:v>45517</c:v>
                </c:pt>
                <c:pt idx="8733">
                  <c:v>45518</c:v>
                </c:pt>
                <c:pt idx="8734">
                  <c:v>45519</c:v>
                </c:pt>
                <c:pt idx="8735">
                  <c:v>45520</c:v>
                </c:pt>
                <c:pt idx="8736">
                  <c:v>45523</c:v>
                </c:pt>
                <c:pt idx="8737">
                  <c:v>45524</c:v>
                </c:pt>
                <c:pt idx="8738">
                  <c:v>45525</c:v>
                </c:pt>
                <c:pt idx="8739">
                  <c:v>45526</c:v>
                </c:pt>
                <c:pt idx="8740">
                  <c:v>45527</c:v>
                </c:pt>
                <c:pt idx="8741">
                  <c:v>45530</c:v>
                </c:pt>
                <c:pt idx="8742">
                  <c:v>45531</c:v>
                </c:pt>
                <c:pt idx="8743">
                  <c:v>45532</c:v>
                </c:pt>
                <c:pt idx="8744">
                  <c:v>45533</c:v>
                </c:pt>
                <c:pt idx="8745">
                  <c:v>45534</c:v>
                </c:pt>
                <c:pt idx="8746">
                  <c:v>45537</c:v>
                </c:pt>
                <c:pt idx="8747">
                  <c:v>45538</c:v>
                </c:pt>
                <c:pt idx="8748">
                  <c:v>45539</c:v>
                </c:pt>
                <c:pt idx="8749">
                  <c:v>45540</c:v>
                </c:pt>
                <c:pt idx="8750">
                  <c:v>45541</c:v>
                </c:pt>
                <c:pt idx="8751">
                  <c:v>45544</c:v>
                </c:pt>
                <c:pt idx="8752">
                  <c:v>45545</c:v>
                </c:pt>
                <c:pt idx="8753">
                  <c:v>45546</c:v>
                </c:pt>
                <c:pt idx="8754">
                  <c:v>45547</c:v>
                </c:pt>
                <c:pt idx="8755">
                  <c:v>45548</c:v>
                </c:pt>
                <c:pt idx="8756">
                  <c:v>45551</c:v>
                </c:pt>
                <c:pt idx="8757">
                  <c:v>45552</c:v>
                </c:pt>
                <c:pt idx="8758">
                  <c:v>45553</c:v>
                </c:pt>
                <c:pt idx="8759">
                  <c:v>45554</c:v>
                </c:pt>
                <c:pt idx="8760">
                  <c:v>45555</c:v>
                </c:pt>
                <c:pt idx="8761">
                  <c:v>45558</c:v>
                </c:pt>
                <c:pt idx="8762">
                  <c:v>45559</c:v>
                </c:pt>
                <c:pt idx="8763">
                  <c:v>45560</c:v>
                </c:pt>
                <c:pt idx="8764">
                  <c:v>45561</c:v>
                </c:pt>
                <c:pt idx="8765">
                  <c:v>45562</c:v>
                </c:pt>
                <c:pt idx="8766">
                  <c:v>45565</c:v>
                </c:pt>
                <c:pt idx="8767">
                  <c:v>45566</c:v>
                </c:pt>
                <c:pt idx="8768">
                  <c:v>45567</c:v>
                </c:pt>
                <c:pt idx="8769">
                  <c:v>45568</c:v>
                </c:pt>
                <c:pt idx="8770">
                  <c:v>45569</c:v>
                </c:pt>
                <c:pt idx="8771">
                  <c:v>45572</c:v>
                </c:pt>
                <c:pt idx="8772">
                  <c:v>45573</c:v>
                </c:pt>
                <c:pt idx="8773">
                  <c:v>45574</c:v>
                </c:pt>
                <c:pt idx="8774">
                  <c:v>45575</c:v>
                </c:pt>
                <c:pt idx="8775">
                  <c:v>45576</c:v>
                </c:pt>
                <c:pt idx="8776">
                  <c:v>45579</c:v>
                </c:pt>
                <c:pt idx="8777">
                  <c:v>45580</c:v>
                </c:pt>
                <c:pt idx="8778">
                  <c:v>45581</c:v>
                </c:pt>
                <c:pt idx="8779">
                  <c:v>45582</c:v>
                </c:pt>
                <c:pt idx="8780">
                  <c:v>45583</c:v>
                </c:pt>
                <c:pt idx="8781">
                  <c:v>45586</c:v>
                </c:pt>
                <c:pt idx="8782">
                  <c:v>45587</c:v>
                </c:pt>
                <c:pt idx="8783">
                  <c:v>45588</c:v>
                </c:pt>
                <c:pt idx="8784">
                  <c:v>45589</c:v>
                </c:pt>
                <c:pt idx="8785">
                  <c:v>45590</c:v>
                </c:pt>
                <c:pt idx="8786">
                  <c:v>45593</c:v>
                </c:pt>
                <c:pt idx="8787">
                  <c:v>45594</c:v>
                </c:pt>
                <c:pt idx="8788">
                  <c:v>45595</c:v>
                </c:pt>
                <c:pt idx="8789">
                  <c:v>45596</c:v>
                </c:pt>
                <c:pt idx="8790">
                  <c:v>45597</c:v>
                </c:pt>
                <c:pt idx="8791">
                  <c:v>45600</c:v>
                </c:pt>
                <c:pt idx="8792">
                  <c:v>45601</c:v>
                </c:pt>
                <c:pt idx="8793">
                  <c:v>45602</c:v>
                </c:pt>
                <c:pt idx="8794">
                  <c:v>45603</c:v>
                </c:pt>
                <c:pt idx="8795">
                  <c:v>45604</c:v>
                </c:pt>
                <c:pt idx="8796">
                  <c:v>45607</c:v>
                </c:pt>
                <c:pt idx="8797">
                  <c:v>45608</c:v>
                </c:pt>
                <c:pt idx="8798">
                  <c:v>45609</c:v>
                </c:pt>
                <c:pt idx="8799">
                  <c:v>45610</c:v>
                </c:pt>
                <c:pt idx="8800">
                  <c:v>45611</c:v>
                </c:pt>
                <c:pt idx="8801">
                  <c:v>45614</c:v>
                </c:pt>
                <c:pt idx="8802">
                  <c:v>45615</c:v>
                </c:pt>
                <c:pt idx="8803">
                  <c:v>45616</c:v>
                </c:pt>
                <c:pt idx="8804">
                  <c:v>45617</c:v>
                </c:pt>
                <c:pt idx="8805">
                  <c:v>45618</c:v>
                </c:pt>
                <c:pt idx="8806">
                  <c:v>45621</c:v>
                </c:pt>
                <c:pt idx="8807">
                  <c:v>45622</c:v>
                </c:pt>
                <c:pt idx="8808">
                  <c:v>45623</c:v>
                </c:pt>
                <c:pt idx="8809">
                  <c:v>45624</c:v>
                </c:pt>
                <c:pt idx="8810">
                  <c:v>45625</c:v>
                </c:pt>
                <c:pt idx="8811">
                  <c:v>45628</c:v>
                </c:pt>
                <c:pt idx="8812">
                  <c:v>45629</c:v>
                </c:pt>
                <c:pt idx="8813">
                  <c:v>45630</c:v>
                </c:pt>
                <c:pt idx="8814">
                  <c:v>45631</c:v>
                </c:pt>
                <c:pt idx="8815">
                  <c:v>45632</c:v>
                </c:pt>
                <c:pt idx="8816">
                  <c:v>45635</c:v>
                </c:pt>
                <c:pt idx="8817">
                  <c:v>45636</c:v>
                </c:pt>
                <c:pt idx="8818">
                  <c:v>45637</c:v>
                </c:pt>
                <c:pt idx="8819">
                  <c:v>45638</c:v>
                </c:pt>
                <c:pt idx="8820">
                  <c:v>45639</c:v>
                </c:pt>
                <c:pt idx="8821">
                  <c:v>45642</c:v>
                </c:pt>
                <c:pt idx="8822">
                  <c:v>45643</c:v>
                </c:pt>
                <c:pt idx="8823">
                  <c:v>45644</c:v>
                </c:pt>
                <c:pt idx="8824">
                  <c:v>45645</c:v>
                </c:pt>
                <c:pt idx="8825">
                  <c:v>45646</c:v>
                </c:pt>
                <c:pt idx="8826">
                  <c:v>45649</c:v>
                </c:pt>
                <c:pt idx="8827">
                  <c:v>45650</c:v>
                </c:pt>
                <c:pt idx="8828">
                  <c:v>45652</c:v>
                </c:pt>
                <c:pt idx="8829">
                  <c:v>45653</c:v>
                </c:pt>
                <c:pt idx="8830">
                  <c:v>45656</c:v>
                </c:pt>
                <c:pt idx="8831">
                  <c:v>45657</c:v>
                </c:pt>
                <c:pt idx="8832">
                  <c:v>45659</c:v>
                </c:pt>
                <c:pt idx="8833">
                  <c:v>45660</c:v>
                </c:pt>
                <c:pt idx="8834">
                  <c:v>45663</c:v>
                </c:pt>
                <c:pt idx="8835">
                  <c:v>45664</c:v>
                </c:pt>
                <c:pt idx="8836">
                  <c:v>45665</c:v>
                </c:pt>
                <c:pt idx="8837">
                  <c:v>45666</c:v>
                </c:pt>
                <c:pt idx="8838">
                  <c:v>45667</c:v>
                </c:pt>
                <c:pt idx="8839">
                  <c:v>45670</c:v>
                </c:pt>
                <c:pt idx="8840">
                  <c:v>45671</c:v>
                </c:pt>
                <c:pt idx="8841">
                  <c:v>45672</c:v>
                </c:pt>
                <c:pt idx="8842">
                  <c:v>45673</c:v>
                </c:pt>
                <c:pt idx="8843">
                  <c:v>45674</c:v>
                </c:pt>
                <c:pt idx="8844">
                  <c:v>45677</c:v>
                </c:pt>
                <c:pt idx="8845">
                  <c:v>45678</c:v>
                </c:pt>
                <c:pt idx="8846">
                  <c:v>45679</c:v>
                </c:pt>
                <c:pt idx="8847">
                  <c:v>45680</c:v>
                </c:pt>
                <c:pt idx="8848">
                  <c:v>45681</c:v>
                </c:pt>
                <c:pt idx="8849">
                  <c:v>45684</c:v>
                </c:pt>
                <c:pt idx="8850">
                  <c:v>45685</c:v>
                </c:pt>
                <c:pt idx="8851">
                  <c:v>45686</c:v>
                </c:pt>
                <c:pt idx="8852">
                  <c:v>45687</c:v>
                </c:pt>
                <c:pt idx="8853">
                  <c:v>45688</c:v>
                </c:pt>
                <c:pt idx="8854">
                  <c:v>45691</c:v>
                </c:pt>
                <c:pt idx="8855">
                  <c:v>45692</c:v>
                </c:pt>
                <c:pt idx="8856">
                  <c:v>45693</c:v>
                </c:pt>
                <c:pt idx="8857">
                  <c:v>45694</c:v>
                </c:pt>
                <c:pt idx="8858">
                  <c:v>45695</c:v>
                </c:pt>
                <c:pt idx="8859">
                  <c:v>45698</c:v>
                </c:pt>
                <c:pt idx="8860">
                  <c:v>45699</c:v>
                </c:pt>
                <c:pt idx="8861">
                  <c:v>45700</c:v>
                </c:pt>
                <c:pt idx="8862">
                  <c:v>45701</c:v>
                </c:pt>
                <c:pt idx="8863">
                  <c:v>45702</c:v>
                </c:pt>
                <c:pt idx="8864">
                  <c:v>45705</c:v>
                </c:pt>
                <c:pt idx="8865">
                  <c:v>45706</c:v>
                </c:pt>
                <c:pt idx="8866">
                  <c:v>45707</c:v>
                </c:pt>
                <c:pt idx="8867">
                  <c:v>45708</c:v>
                </c:pt>
                <c:pt idx="8868">
                  <c:v>45709</c:v>
                </c:pt>
                <c:pt idx="8869">
                  <c:v>45712</c:v>
                </c:pt>
                <c:pt idx="8870">
                  <c:v>45713</c:v>
                </c:pt>
                <c:pt idx="8871">
                  <c:v>45714</c:v>
                </c:pt>
                <c:pt idx="8872">
                  <c:v>45715</c:v>
                </c:pt>
                <c:pt idx="8873">
                  <c:v>45716</c:v>
                </c:pt>
                <c:pt idx="8874">
                  <c:v>45719</c:v>
                </c:pt>
                <c:pt idx="8875">
                  <c:v>45720</c:v>
                </c:pt>
              </c:numCache>
            </c:numRef>
          </c:xVal>
          <c:yVal>
            <c:numRef>
              <c:f>'Line (Scatter)'!$B$2:$B$8879</c:f>
              <c:numCache>
                <c:formatCode>#,##0.0;\(#,##0.0\);"-"</c:formatCode>
                <c:ptCount val="8878"/>
                <c:pt idx="0">
                  <c:v>17.239999999999998</c:v>
                </c:pt>
                <c:pt idx="1">
                  <c:v>18.190000000000001</c:v>
                </c:pt>
                <c:pt idx="2">
                  <c:v>19.22</c:v>
                </c:pt>
                <c:pt idx="3">
                  <c:v>20.11</c:v>
                </c:pt>
                <c:pt idx="4">
                  <c:v>20.260000000000002</c:v>
                </c:pt>
                <c:pt idx="5">
                  <c:v>22.2</c:v>
                </c:pt>
                <c:pt idx="6">
                  <c:v>22.44</c:v>
                </c:pt>
                <c:pt idx="7">
                  <c:v>20.05</c:v>
                </c:pt>
                <c:pt idx="8">
                  <c:v>24.64</c:v>
                </c:pt>
                <c:pt idx="9">
                  <c:v>26.34</c:v>
                </c:pt>
                <c:pt idx="10">
                  <c:v>24.18</c:v>
                </c:pt>
                <c:pt idx="11">
                  <c:v>24.16</c:v>
                </c:pt>
                <c:pt idx="12">
                  <c:v>24.34</c:v>
                </c:pt>
                <c:pt idx="13">
                  <c:v>22.5</c:v>
                </c:pt>
                <c:pt idx="14">
                  <c:v>26.7</c:v>
                </c:pt>
                <c:pt idx="15">
                  <c:v>24.72</c:v>
                </c:pt>
                <c:pt idx="16">
                  <c:v>25.39</c:v>
                </c:pt>
                <c:pt idx="17">
                  <c:v>25.63</c:v>
                </c:pt>
                <c:pt idx="18">
                  <c:v>26.28</c:v>
                </c:pt>
                <c:pt idx="19">
                  <c:v>26.44</c:v>
                </c:pt>
                <c:pt idx="20">
                  <c:v>27.25</c:v>
                </c:pt>
                <c:pt idx="21">
                  <c:v>25.36</c:v>
                </c:pt>
                <c:pt idx="22">
                  <c:v>24.87</c:v>
                </c:pt>
                <c:pt idx="23">
                  <c:v>24.32</c:v>
                </c:pt>
                <c:pt idx="24">
                  <c:v>24.54</c:v>
                </c:pt>
                <c:pt idx="25">
                  <c:v>24.69</c:v>
                </c:pt>
                <c:pt idx="26">
                  <c:v>24.29</c:v>
                </c:pt>
                <c:pt idx="27">
                  <c:v>23.77</c:v>
                </c:pt>
                <c:pt idx="28">
                  <c:v>23.69</c:v>
                </c:pt>
                <c:pt idx="29">
                  <c:v>24.38</c:v>
                </c:pt>
                <c:pt idx="30">
                  <c:v>23.76</c:v>
                </c:pt>
                <c:pt idx="31">
                  <c:v>22.05</c:v>
                </c:pt>
                <c:pt idx="32">
                  <c:v>19.71</c:v>
                </c:pt>
                <c:pt idx="33">
                  <c:v>20.78</c:v>
                </c:pt>
                <c:pt idx="34">
                  <c:v>22.78</c:v>
                </c:pt>
                <c:pt idx="35">
                  <c:v>23.89</c:v>
                </c:pt>
                <c:pt idx="36">
                  <c:v>22.54</c:v>
                </c:pt>
                <c:pt idx="37">
                  <c:v>23.69</c:v>
                </c:pt>
                <c:pt idx="38">
                  <c:v>23.56</c:v>
                </c:pt>
                <c:pt idx="39">
                  <c:v>22.69</c:v>
                </c:pt>
                <c:pt idx="40">
                  <c:v>21.99</c:v>
                </c:pt>
                <c:pt idx="41">
                  <c:v>21.9</c:v>
                </c:pt>
                <c:pt idx="42">
                  <c:v>21.34</c:v>
                </c:pt>
                <c:pt idx="43">
                  <c:v>22.03</c:v>
                </c:pt>
                <c:pt idx="44">
                  <c:v>20.55</c:v>
                </c:pt>
                <c:pt idx="45">
                  <c:v>19.100000000000001</c:v>
                </c:pt>
                <c:pt idx="46">
                  <c:v>19.739999999999998</c:v>
                </c:pt>
                <c:pt idx="47">
                  <c:v>20.3</c:v>
                </c:pt>
                <c:pt idx="48">
                  <c:v>20.07</c:v>
                </c:pt>
                <c:pt idx="49">
                  <c:v>21.05</c:v>
                </c:pt>
                <c:pt idx="50">
                  <c:v>19.649999999999999</c:v>
                </c:pt>
                <c:pt idx="51">
                  <c:v>18.809999999999999</c:v>
                </c:pt>
                <c:pt idx="52">
                  <c:v>17.62</c:v>
                </c:pt>
                <c:pt idx="53">
                  <c:v>18.29</c:v>
                </c:pt>
                <c:pt idx="54">
                  <c:v>19.059999999999999</c:v>
                </c:pt>
                <c:pt idx="55">
                  <c:v>20.100000000000001</c:v>
                </c:pt>
                <c:pt idx="56">
                  <c:v>22.74</c:v>
                </c:pt>
                <c:pt idx="57">
                  <c:v>20.46</c:v>
                </c:pt>
                <c:pt idx="58">
                  <c:v>19.59</c:v>
                </c:pt>
                <c:pt idx="59">
                  <c:v>21.01</c:v>
                </c:pt>
                <c:pt idx="60">
                  <c:v>19.77</c:v>
                </c:pt>
                <c:pt idx="61">
                  <c:v>18.46</c:v>
                </c:pt>
                <c:pt idx="62">
                  <c:v>19.73</c:v>
                </c:pt>
                <c:pt idx="63">
                  <c:v>22.84</c:v>
                </c:pt>
                <c:pt idx="64">
                  <c:v>20.440000000000001</c:v>
                </c:pt>
                <c:pt idx="65">
                  <c:v>22.03</c:v>
                </c:pt>
                <c:pt idx="66">
                  <c:v>21.21</c:v>
                </c:pt>
                <c:pt idx="67">
                  <c:v>21.76</c:v>
                </c:pt>
                <c:pt idx="68">
                  <c:v>22.3</c:v>
                </c:pt>
                <c:pt idx="69">
                  <c:v>21.69</c:v>
                </c:pt>
                <c:pt idx="70">
                  <c:v>17.73</c:v>
                </c:pt>
                <c:pt idx="71">
                  <c:v>19.8</c:v>
                </c:pt>
                <c:pt idx="72">
                  <c:v>20.75</c:v>
                </c:pt>
                <c:pt idx="73">
                  <c:v>20.38</c:v>
                </c:pt>
                <c:pt idx="74">
                  <c:v>22.67</c:v>
                </c:pt>
                <c:pt idx="75">
                  <c:v>22.46</c:v>
                </c:pt>
                <c:pt idx="76">
                  <c:v>23.33</c:v>
                </c:pt>
                <c:pt idx="77">
                  <c:v>24.16</c:v>
                </c:pt>
                <c:pt idx="78">
                  <c:v>21.7</c:v>
                </c:pt>
                <c:pt idx="79">
                  <c:v>20.86</c:v>
                </c:pt>
                <c:pt idx="80">
                  <c:v>20.25</c:v>
                </c:pt>
                <c:pt idx="81">
                  <c:v>22.19</c:v>
                </c:pt>
                <c:pt idx="82">
                  <c:v>19.52</c:v>
                </c:pt>
                <c:pt idx="83">
                  <c:v>18.43</c:v>
                </c:pt>
                <c:pt idx="84">
                  <c:v>19.32</c:v>
                </c:pt>
                <c:pt idx="85">
                  <c:v>17.809999999999999</c:v>
                </c:pt>
                <c:pt idx="86">
                  <c:v>17.28</c:v>
                </c:pt>
                <c:pt idx="87">
                  <c:v>17.649999999999999</c:v>
                </c:pt>
                <c:pt idx="88">
                  <c:v>18.489999999999998</c:v>
                </c:pt>
                <c:pt idx="89">
                  <c:v>18.64</c:v>
                </c:pt>
                <c:pt idx="90">
                  <c:v>18.59</c:v>
                </c:pt>
                <c:pt idx="91">
                  <c:v>19.809999999999999</c:v>
                </c:pt>
                <c:pt idx="92">
                  <c:v>20.14</c:v>
                </c:pt>
                <c:pt idx="93">
                  <c:v>19.489999999999998</c:v>
                </c:pt>
                <c:pt idx="94">
                  <c:v>17.71</c:v>
                </c:pt>
                <c:pt idx="95">
                  <c:v>17.27</c:v>
                </c:pt>
                <c:pt idx="96">
                  <c:v>17.2</c:v>
                </c:pt>
                <c:pt idx="97">
                  <c:v>16.72</c:v>
                </c:pt>
                <c:pt idx="98">
                  <c:v>17.84</c:v>
                </c:pt>
                <c:pt idx="99">
                  <c:v>17.18</c:v>
                </c:pt>
                <c:pt idx="100">
                  <c:v>17.7</c:v>
                </c:pt>
                <c:pt idx="101">
                  <c:v>17.32</c:v>
                </c:pt>
                <c:pt idx="102">
                  <c:v>18.75</c:v>
                </c:pt>
                <c:pt idx="103">
                  <c:v>17.440000000000001</c:v>
                </c:pt>
                <c:pt idx="104">
                  <c:v>17.37</c:v>
                </c:pt>
                <c:pt idx="105">
                  <c:v>17.09</c:v>
                </c:pt>
                <c:pt idx="106">
                  <c:v>18.39</c:v>
                </c:pt>
                <c:pt idx="107">
                  <c:v>18.97</c:v>
                </c:pt>
                <c:pt idx="108">
                  <c:v>17.420000000000002</c:v>
                </c:pt>
                <c:pt idx="109">
                  <c:v>16.88</c:v>
                </c:pt>
                <c:pt idx="110">
                  <c:v>17.579999999999998</c:v>
                </c:pt>
                <c:pt idx="111">
                  <c:v>16.34</c:v>
                </c:pt>
                <c:pt idx="112">
                  <c:v>16.600000000000001</c:v>
                </c:pt>
                <c:pt idx="113">
                  <c:v>17.38</c:v>
                </c:pt>
                <c:pt idx="114">
                  <c:v>17.399999999999999</c:v>
                </c:pt>
                <c:pt idx="115">
                  <c:v>15.9</c:v>
                </c:pt>
                <c:pt idx="116">
                  <c:v>17.71</c:v>
                </c:pt>
                <c:pt idx="117">
                  <c:v>15.23</c:v>
                </c:pt>
                <c:pt idx="118">
                  <c:v>15.27</c:v>
                </c:pt>
                <c:pt idx="119">
                  <c:v>14.72</c:v>
                </c:pt>
                <c:pt idx="120">
                  <c:v>19.36</c:v>
                </c:pt>
                <c:pt idx="121">
                  <c:v>17.059999999999999</c:v>
                </c:pt>
                <c:pt idx="122">
                  <c:v>16.29</c:v>
                </c:pt>
                <c:pt idx="123">
                  <c:v>16</c:v>
                </c:pt>
                <c:pt idx="124">
                  <c:v>16.18</c:v>
                </c:pt>
                <c:pt idx="125">
                  <c:v>15.5</c:v>
                </c:pt>
                <c:pt idx="126">
                  <c:v>16.260000000000002</c:v>
                </c:pt>
                <c:pt idx="127">
                  <c:v>16.11</c:v>
                </c:pt>
                <c:pt idx="128">
                  <c:v>17.25</c:v>
                </c:pt>
                <c:pt idx="129">
                  <c:v>16.41</c:v>
                </c:pt>
                <c:pt idx="130">
                  <c:v>16.66</c:v>
                </c:pt>
                <c:pt idx="131">
                  <c:v>16.920000000000002</c:v>
                </c:pt>
                <c:pt idx="132">
                  <c:v>16.68</c:v>
                </c:pt>
                <c:pt idx="133">
                  <c:v>17.059999999999999</c:v>
                </c:pt>
                <c:pt idx="134">
                  <c:v>17.09</c:v>
                </c:pt>
                <c:pt idx="135">
                  <c:v>16.75</c:v>
                </c:pt>
                <c:pt idx="136">
                  <c:v>16.66</c:v>
                </c:pt>
                <c:pt idx="137">
                  <c:v>18.899999999999999</c:v>
                </c:pt>
                <c:pt idx="138">
                  <c:v>18.559999999999999</c:v>
                </c:pt>
                <c:pt idx="139">
                  <c:v>15.63</c:v>
                </c:pt>
                <c:pt idx="140">
                  <c:v>23.68</c:v>
                </c:pt>
                <c:pt idx="141">
                  <c:v>21.79</c:v>
                </c:pt>
                <c:pt idx="142">
                  <c:v>20.190000000000001</c:v>
                </c:pt>
                <c:pt idx="143">
                  <c:v>20.260000000000002</c:v>
                </c:pt>
                <c:pt idx="144">
                  <c:v>21.12</c:v>
                </c:pt>
                <c:pt idx="145">
                  <c:v>21.16</c:v>
                </c:pt>
                <c:pt idx="146">
                  <c:v>21.11</c:v>
                </c:pt>
                <c:pt idx="147">
                  <c:v>21.64</c:v>
                </c:pt>
                <c:pt idx="148">
                  <c:v>20.43</c:v>
                </c:pt>
                <c:pt idx="149">
                  <c:v>28.74</c:v>
                </c:pt>
                <c:pt idx="150">
                  <c:v>35.909999999999997</c:v>
                </c:pt>
                <c:pt idx="151">
                  <c:v>32.75</c:v>
                </c:pt>
                <c:pt idx="152">
                  <c:v>28.27</c:v>
                </c:pt>
                <c:pt idx="153">
                  <c:v>24.39</c:v>
                </c:pt>
                <c:pt idx="154">
                  <c:v>25.75</c:v>
                </c:pt>
                <c:pt idx="155">
                  <c:v>25.74</c:v>
                </c:pt>
                <c:pt idx="156">
                  <c:v>24.18</c:v>
                </c:pt>
                <c:pt idx="157">
                  <c:v>23.31</c:v>
                </c:pt>
                <c:pt idx="158">
                  <c:v>27.16</c:v>
                </c:pt>
                <c:pt idx="159">
                  <c:v>27.53</c:v>
                </c:pt>
                <c:pt idx="160">
                  <c:v>26.46</c:v>
                </c:pt>
                <c:pt idx="161">
                  <c:v>28.9</c:v>
                </c:pt>
                <c:pt idx="162">
                  <c:v>30.55</c:v>
                </c:pt>
                <c:pt idx="163">
                  <c:v>36.47</c:v>
                </c:pt>
                <c:pt idx="164">
                  <c:v>33.93</c:v>
                </c:pt>
                <c:pt idx="165">
                  <c:v>29.63</c:v>
                </c:pt>
                <c:pt idx="166">
                  <c:v>29.12</c:v>
                </c:pt>
                <c:pt idx="167">
                  <c:v>27.38</c:v>
                </c:pt>
                <c:pt idx="168">
                  <c:v>29.89</c:v>
                </c:pt>
                <c:pt idx="169">
                  <c:v>29.9</c:v>
                </c:pt>
                <c:pt idx="170">
                  <c:v>29.58</c:v>
                </c:pt>
                <c:pt idx="171">
                  <c:v>28.52</c:v>
                </c:pt>
                <c:pt idx="172">
                  <c:v>30.19</c:v>
                </c:pt>
                <c:pt idx="173">
                  <c:v>28.73</c:v>
                </c:pt>
                <c:pt idx="174">
                  <c:v>29.34</c:v>
                </c:pt>
                <c:pt idx="175">
                  <c:v>28.38</c:v>
                </c:pt>
                <c:pt idx="176">
                  <c:v>28.12</c:v>
                </c:pt>
                <c:pt idx="177">
                  <c:v>29.33</c:v>
                </c:pt>
                <c:pt idx="178">
                  <c:v>30.56</c:v>
                </c:pt>
                <c:pt idx="179">
                  <c:v>29.55</c:v>
                </c:pt>
                <c:pt idx="180">
                  <c:v>28.82</c:v>
                </c:pt>
                <c:pt idx="181">
                  <c:v>27.88</c:v>
                </c:pt>
                <c:pt idx="182">
                  <c:v>28.66</c:v>
                </c:pt>
                <c:pt idx="183">
                  <c:v>30.04</c:v>
                </c:pt>
                <c:pt idx="184">
                  <c:v>30.56</c:v>
                </c:pt>
                <c:pt idx="185">
                  <c:v>28.81</c:v>
                </c:pt>
                <c:pt idx="186">
                  <c:v>28.19</c:v>
                </c:pt>
                <c:pt idx="187">
                  <c:v>28.67</c:v>
                </c:pt>
                <c:pt idx="188">
                  <c:v>29.11</c:v>
                </c:pt>
                <c:pt idx="189">
                  <c:v>28.06</c:v>
                </c:pt>
                <c:pt idx="190">
                  <c:v>27.28</c:v>
                </c:pt>
                <c:pt idx="191">
                  <c:v>27.9</c:v>
                </c:pt>
                <c:pt idx="192">
                  <c:v>27.51</c:v>
                </c:pt>
                <c:pt idx="193">
                  <c:v>27.85</c:v>
                </c:pt>
                <c:pt idx="194">
                  <c:v>28.04</c:v>
                </c:pt>
                <c:pt idx="195">
                  <c:v>30.71</c:v>
                </c:pt>
                <c:pt idx="196">
                  <c:v>31.19</c:v>
                </c:pt>
                <c:pt idx="197">
                  <c:v>33.979999999999997</c:v>
                </c:pt>
                <c:pt idx="198">
                  <c:v>31.94</c:v>
                </c:pt>
                <c:pt idx="199">
                  <c:v>31.64</c:v>
                </c:pt>
                <c:pt idx="200">
                  <c:v>31.45</c:v>
                </c:pt>
                <c:pt idx="201">
                  <c:v>31.37</c:v>
                </c:pt>
                <c:pt idx="202">
                  <c:v>29.6</c:v>
                </c:pt>
                <c:pt idx="203">
                  <c:v>27.86</c:v>
                </c:pt>
                <c:pt idx="204">
                  <c:v>27.27</c:v>
                </c:pt>
                <c:pt idx="205">
                  <c:v>27.57</c:v>
                </c:pt>
                <c:pt idx="206">
                  <c:v>28.28</c:v>
                </c:pt>
                <c:pt idx="207">
                  <c:v>29.04</c:v>
                </c:pt>
                <c:pt idx="208">
                  <c:v>30.75</c:v>
                </c:pt>
                <c:pt idx="209">
                  <c:v>31.54</c:v>
                </c:pt>
                <c:pt idx="210">
                  <c:v>30.52</c:v>
                </c:pt>
                <c:pt idx="211">
                  <c:v>30.04</c:v>
                </c:pt>
                <c:pt idx="212">
                  <c:v>30.25</c:v>
                </c:pt>
                <c:pt idx="213">
                  <c:v>30.03</c:v>
                </c:pt>
                <c:pt idx="214">
                  <c:v>29.85</c:v>
                </c:pt>
                <c:pt idx="215">
                  <c:v>29.11</c:v>
                </c:pt>
                <c:pt idx="216">
                  <c:v>30.87</c:v>
                </c:pt>
                <c:pt idx="217">
                  <c:v>30.79</c:v>
                </c:pt>
                <c:pt idx="218">
                  <c:v>26.96</c:v>
                </c:pt>
                <c:pt idx="219">
                  <c:v>25.6</c:v>
                </c:pt>
                <c:pt idx="220">
                  <c:v>24.58</c:v>
                </c:pt>
                <c:pt idx="221">
                  <c:v>22.89</c:v>
                </c:pt>
                <c:pt idx="222">
                  <c:v>22.57</c:v>
                </c:pt>
                <c:pt idx="223">
                  <c:v>21.34</c:v>
                </c:pt>
                <c:pt idx="224">
                  <c:v>20.95</c:v>
                </c:pt>
                <c:pt idx="225">
                  <c:v>20.09</c:v>
                </c:pt>
                <c:pt idx="226">
                  <c:v>21.09</c:v>
                </c:pt>
                <c:pt idx="227">
                  <c:v>20.98</c:v>
                </c:pt>
                <c:pt idx="228">
                  <c:v>22.76</c:v>
                </c:pt>
                <c:pt idx="229">
                  <c:v>22.86</c:v>
                </c:pt>
                <c:pt idx="230">
                  <c:v>22.96</c:v>
                </c:pt>
                <c:pt idx="231">
                  <c:v>23.91</c:v>
                </c:pt>
                <c:pt idx="232">
                  <c:v>22.16</c:v>
                </c:pt>
                <c:pt idx="233">
                  <c:v>22.29</c:v>
                </c:pt>
                <c:pt idx="234">
                  <c:v>22.03</c:v>
                </c:pt>
                <c:pt idx="235">
                  <c:v>20.94</c:v>
                </c:pt>
                <c:pt idx="236">
                  <c:v>22.62</c:v>
                </c:pt>
                <c:pt idx="237">
                  <c:v>22.59</c:v>
                </c:pt>
                <c:pt idx="238">
                  <c:v>23.58</c:v>
                </c:pt>
                <c:pt idx="239">
                  <c:v>23.75</c:v>
                </c:pt>
                <c:pt idx="240">
                  <c:v>21.28</c:v>
                </c:pt>
                <c:pt idx="241">
                  <c:v>23.05</c:v>
                </c:pt>
                <c:pt idx="242">
                  <c:v>23.85</c:v>
                </c:pt>
                <c:pt idx="243">
                  <c:v>24.85</c:v>
                </c:pt>
                <c:pt idx="244">
                  <c:v>23.11</c:v>
                </c:pt>
                <c:pt idx="245">
                  <c:v>23.08</c:v>
                </c:pt>
                <c:pt idx="246">
                  <c:v>23.13</c:v>
                </c:pt>
                <c:pt idx="247">
                  <c:v>22.66</c:v>
                </c:pt>
                <c:pt idx="248">
                  <c:v>24.03</c:v>
                </c:pt>
                <c:pt idx="249">
                  <c:v>24.18</c:v>
                </c:pt>
                <c:pt idx="250">
                  <c:v>24.81</c:v>
                </c:pt>
                <c:pt idx="251">
                  <c:v>25.05</c:v>
                </c:pt>
                <c:pt idx="252">
                  <c:v>26.38</c:v>
                </c:pt>
                <c:pt idx="253">
                  <c:v>26.62</c:v>
                </c:pt>
                <c:pt idx="254">
                  <c:v>27.93</c:v>
                </c:pt>
                <c:pt idx="255">
                  <c:v>27.19</c:v>
                </c:pt>
                <c:pt idx="256">
                  <c:v>28.95</c:v>
                </c:pt>
                <c:pt idx="257">
                  <c:v>30.38</c:v>
                </c:pt>
                <c:pt idx="258">
                  <c:v>33.299999999999997</c:v>
                </c:pt>
                <c:pt idx="259">
                  <c:v>31.33</c:v>
                </c:pt>
                <c:pt idx="260">
                  <c:v>32.630000000000003</c:v>
                </c:pt>
                <c:pt idx="261">
                  <c:v>36.200000000000003</c:v>
                </c:pt>
                <c:pt idx="262">
                  <c:v>36.159999999999997</c:v>
                </c:pt>
                <c:pt idx="263">
                  <c:v>33.200000000000003</c:v>
                </c:pt>
                <c:pt idx="264">
                  <c:v>27.45</c:v>
                </c:pt>
                <c:pt idx="265">
                  <c:v>25.39</c:v>
                </c:pt>
                <c:pt idx="266">
                  <c:v>24.33</c:v>
                </c:pt>
                <c:pt idx="267">
                  <c:v>24.9</c:v>
                </c:pt>
                <c:pt idx="268">
                  <c:v>23.92</c:v>
                </c:pt>
                <c:pt idx="269">
                  <c:v>22.86</c:v>
                </c:pt>
                <c:pt idx="270">
                  <c:v>22.2</c:v>
                </c:pt>
                <c:pt idx="271">
                  <c:v>23.05</c:v>
                </c:pt>
                <c:pt idx="272">
                  <c:v>23.17</c:v>
                </c:pt>
                <c:pt idx="273">
                  <c:v>21.37</c:v>
                </c:pt>
                <c:pt idx="274">
                  <c:v>20.91</c:v>
                </c:pt>
                <c:pt idx="275">
                  <c:v>21.04</c:v>
                </c:pt>
                <c:pt idx="276">
                  <c:v>21.86</c:v>
                </c:pt>
                <c:pt idx="277">
                  <c:v>21.46</c:v>
                </c:pt>
                <c:pt idx="278">
                  <c:v>22.68</c:v>
                </c:pt>
                <c:pt idx="279">
                  <c:v>23.6</c:v>
                </c:pt>
                <c:pt idx="280">
                  <c:v>23.38</c:v>
                </c:pt>
                <c:pt idx="281">
                  <c:v>22.56</c:v>
                </c:pt>
                <c:pt idx="282">
                  <c:v>22.26</c:v>
                </c:pt>
                <c:pt idx="283">
                  <c:v>20.86</c:v>
                </c:pt>
                <c:pt idx="284">
                  <c:v>21.48</c:v>
                </c:pt>
                <c:pt idx="285">
                  <c:v>19.57</c:v>
                </c:pt>
                <c:pt idx="286">
                  <c:v>19.84</c:v>
                </c:pt>
                <c:pt idx="287">
                  <c:v>22.26</c:v>
                </c:pt>
                <c:pt idx="288">
                  <c:v>20.78</c:v>
                </c:pt>
                <c:pt idx="289">
                  <c:v>21.01</c:v>
                </c:pt>
                <c:pt idx="290">
                  <c:v>22.86</c:v>
                </c:pt>
                <c:pt idx="291">
                  <c:v>20.38</c:v>
                </c:pt>
                <c:pt idx="292">
                  <c:v>21.26</c:v>
                </c:pt>
                <c:pt idx="293">
                  <c:v>21.23</c:v>
                </c:pt>
                <c:pt idx="294">
                  <c:v>20.86</c:v>
                </c:pt>
                <c:pt idx="295">
                  <c:v>20.45</c:v>
                </c:pt>
                <c:pt idx="296">
                  <c:v>20.55</c:v>
                </c:pt>
                <c:pt idx="297">
                  <c:v>21.05</c:v>
                </c:pt>
                <c:pt idx="298">
                  <c:v>20.81</c:v>
                </c:pt>
                <c:pt idx="299">
                  <c:v>20.88</c:v>
                </c:pt>
                <c:pt idx="300">
                  <c:v>18.82</c:v>
                </c:pt>
                <c:pt idx="301">
                  <c:v>16.09</c:v>
                </c:pt>
                <c:pt idx="302">
                  <c:v>14.94</c:v>
                </c:pt>
                <c:pt idx="303">
                  <c:v>14.9</c:v>
                </c:pt>
                <c:pt idx="304">
                  <c:v>15.79</c:v>
                </c:pt>
                <c:pt idx="305">
                  <c:v>16.11</c:v>
                </c:pt>
                <c:pt idx="306">
                  <c:v>16.04</c:v>
                </c:pt>
                <c:pt idx="307">
                  <c:v>16.86</c:v>
                </c:pt>
                <c:pt idx="308">
                  <c:v>16.489999999999998</c:v>
                </c:pt>
                <c:pt idx="309">
                  <c:v>16.760000000000002</c:v>
                </c:pt>
                <c:pt idx="310">
                  <c:v>16.309999999999999</c:v>
                </c:pt>
                <c:pt idx="311">
                  <c:v>16.55</c:v>
                </c:pt>
                <c:pt idx="312">
                  <c:v>16.88</c:v>
                </c:pt>
                <c:pt idx="313">
                  <c:v>17.420000000000002</c:v>
                </c:pt>
                <c:pt idx="314">
                  <c:v>17.399999999999999</c:v>
                </c:pt>
                <c:pt idx="315">
                  <c:v>17.61</c:v>
                </c:pt>
                <c:pt idx="316">
                  <c:v>18.010000000000002</c:v>
                </c:pt>
                <c:pt idx="317">
                  <c:v>17.63</c:v>
                </c:pt>
                <c:pt idx="318">
                  <c:v>17.41</c:v>
                </c:pt>
                <c:pt idx="319">
                  <c:v>20.12</c:v>
                </c:pt>
                <c:pt idx="320">
                  <c:v>19.73</c:v>
                </c:pt>
                <c:pt idx="321">
                  <c:v>17.239999999999998</c:v>
                </c:pt>
                <c:pt idx="322">
                  <c:v>18.45</c:v>
                </c:pt>
                <c:pt idx="323">
                  <c:v>16.5</c:v>
                </c:pt>
                <c:pt idx="324">
                  <c:v>15.82</c:v>
                </c:pt>
                <c:pt idx="325">
                  <c:v>15.47</c:v>
                </c:pt>
                <c:pt idx="326">
                  <c:v>16.260000000000002</c:v>
                </c:pt>
                <c:pt idx="327">
                  <c:v>15.68</c:v>
                </c:pt>
                <c:pt idx="328">
                  <c:v>16.78</c:v>
                </c:pt>
                <c:pt idx="329">
                  <c:v>17.02</c:v>
                </c:pt>
                <c:pt idx="330">
                  <c:v>16.72</c:v>
                </c:pt>
                <c:pt idx="331">
                  <c:v>17.149999999999999</c:v>
                </c:pt>
                <c:pt idx="332">
                  <c:v>17.27</c:v>
                </c:pt>
                <c:pt idx="333">
                  <c:v>18.27</c:v>
                </c:pt>
                <c:pt idx="334">
                  <c:v>18.239999999999998</c:v>
                </c:pt>
                <c:pt idx="335">
                  <c:v>17.77</c:v>
                </c:pt>
                <c:pt idx="336">
                  <c:v>17.52</c:v>
                </c:pt>
                <c:pt idx="337">
                  <c:v>17.239999999999998</c:v>
                </c:pt>
                <c:pt idx="338">
                  <c:v>17.920000000000002</c:v>
                </c:pt>
                <c:pt idx="339">
                  <c:v>17.46</c:v>
                </c:pt>
                <c:pt idx="340">
                  <c:v>17.78</c:v>
                </c:pt>
                <c:pt idx="341">
                  <c:v>17.170000000000002</c:v>
                </c:pt>
                <c:pt idx="342">
                  <c:v>17.54</c:v>
                </c:pt>
                <c:pt idx="343">
                  <c:v>17.66</c:v>
                </c:pt>
                <c:pt idx="344">
                  <c:v>18</c:v>
                </c:pt>
                <c:pt idx="345">
                  <c:v>18.38</c:v>
                </c:pt>
                <c:pt idx="346">
                  <c:v>17.239999999999998</c:v>
                </c:pt>
                <c:pt idx="347">
                  <c:v>16.64</c:v>
                </c:pt>
                <c:pt idx="348">
                  <c:v>17.100000000000001</c:v>
                </c:pt>
                <c:pt idx="349">
                  <c:v>16.07</c:v>
                </c:pt>
                <c:pt idx="350">
                  <c:v>16.16</c:v>
                </c:pt>
                <c:pt idx="351">
                  <c:v>16.11</c:v>
                </c:pt>
                <c:pt idx="352">
                  <c:v>15.23</c:v>
                </c:pt>
                <c:pt idx="353">
                  <c:v>15.67</c:v>
                </c:pt>
                <c:pt idx="354">
                  <c:v>15.9</c:v>
                </c:pt>
                <c:pt idx="355">
                  <c:v>16.02</c:v>
                </c:pt>
                <c:pt idx="356">
                  <c:v>15.93</c:v>
                </c:pt>
                <c:pt idx="357">
                  <c:v>16.87</c:v>
                </c:pt>
                <c:pt idx="358">
                  <c:v>16.170000000000002</c:v>
                </c:pt>
                <c:pt idx="359">
                  <c:v>16.399999999999999</c:v>
                </c:pt>
                <c:pt idx="360">
                  <c:v>16.93</c:v>
                </c:pt>
                <c:pt idx="361">
                  <c:v>16.98</c:v>
                </c:pt>
                <c:pt idx="362">
                  <c:v>17.47</c:v>
                </c:pt>
                <c:pt idx="363">
                  <c:v>17.32</c:v>
                </c:pt>
                <c:pt idx="364">
                  <c:v>17.72</c:v>
                </c:pt>
                <c:pt idx="365">
                  <c:v>16.989999999999998</c:v>
                </c:pt>
                <c:pt idx="366">
                  <c:v>15.98</c:v>
                </c:pt>
                <c:pt idx="367">
                  <c:v>15.5</c:v>
                </c:pt>
                <c:pt idx="368">
                  <c:v>16.14</c:v>
                </c:pt>
                <c:pt idx="369">
                  <c:v>17.440000000000001</c:v>
                </c:pt>
                <c:pt idx="370">
                  <c:v>16.75</c:v>
                </c:pt>
                <c:pt idx="371">
                  <c:v>16.510000000000002</c:v>
                </c:pt>
                <c:pt idx="372">
                  <c:v>18.28</c:v>
                </c:pt>
                <c:pt idx="373">
                  <c:v>17.850000000000001</c:v>
                </c:pt>
                <c:pt idx="374">
                  <c:v>17.98</c:v>
                </c:pt>
                <c:pt idx="375">
                  <c:v>17.87</c:v>
                </c:pt>
                <c:pt idx="376">
                  <c:v>19.55</c:v>
                </c:pt>
                <c:pt idx="377">
                  <c:v>18.64</c:v>
                </c:pt>
                <c:pt idx="378">
                  <c:v>17.63</c:v>
                </c:pt>
                <c:pt idx="379">
                  <c:v>19.47</c:v>
                </c:pt>
                <c:pt idx="380">
                  <c:v>18.350000000000001</c:v>
                </c:pt>
                <c:pt idx="381">
                  <c:v>20.29</c:v>
                </c:pt>
                <c:pt idx="382">
                  <c:v>19.760000000000002</c:v>
                </c:pt>
                <c:pt idx="383">
                  <c:v>19.190000000000001</c:v>
                </c:pt>
                <c:pt idx="384">
                  <c:v>17.39</c:v>
                </c:pt>
                <c:pt idx="385">
                  <c:v>18.29</c:v>
                </c:pt>
                <c:pt idx="386">
                  <c:v>17.78</c:v>
                </c:pt>
                <c:pt idx="387">
                  <c:v>17.489999999999998</c:v>
                </c:pt>
                <c:pt idx="388">
                  <c:v>17.52</c:v>
                </c:pt>
                <c:pt idx="389">
                  <c:v>15.77</c:v>
                </c:pt>
                <c:pt idx="390">
                  <c:v>15.5</c:v>
                </c:pt>
                <c:pt idx="391">
                  <c:v>16.899999999999999</c:v>
                </c:pt>
                <c:pt idx="392">
                  <c:v>16.579999999999998</c:v>
                </c:pt>
                <c:pt idx="393">
                  <c:v>16.41</c:v>
                </c:pt>
                <c:pt idx="394">
                  <c:v>15.74</c:v>
                </c:pt>
                <c:pt idx="395">
                  <c:v>15.45</c:v>
                </c:pt>
                <c:pt idx="396">
                  <c:v>15.67</c:v>
                </c:pt>
                <c:pt idx="397">
                  <c:v>15.47</c:v>
                </c:pt>
                <c:pt idx="398">
                  <c:v>15.18</c:v>
                </c:pt>
                <c:pt idx="399">
                  <c:v>15.47</c:v>
                </c:pt>
                <c:pt idx="400">
                  <c:v>15.26</c:v>
                </c:pt>
                <c:pt idx="401">
                  <c:v>15.92</c:v>
                </c:pt>
                <c:pt idx="402">
                  <c:v>15.54</c:v>
                </c:pt>
                <c:pt idx="403">
                  <c:v>15.56</c:v>
                </c:pt>
                <c:pt idx="404">
                  <c:v>15.98</c:v>
                </c:pt>
                <c:pt idx="405">
                  <c:v>15.45</c:v>
                </c:pt>
                <c:pt idx="406">
                  <c:v>15.26</c:v>
                </c:pt>
                <c:pt idx="407">
                  <c:v>14.73</c:v>
                </c:pt>
                <c:pt idx="408">
                  <c:v>15.09</c:v>
                </c:pt>
                <c:pt idx="409">
                  <c:v>15.19</c:v>
                </c:pt>
                <c:pt idx="410">
                  <c:v>16.010000000000002</c:v>
                </c:pt>
                <c:pt idx="411">
                  <c:v>21.19</c:v>
                </c:pt>
                <c:pt idx="412">
                  <c:v>18.86</c:v>
                </c:pt>
                <c:pt idx="413">
                  <c:v>15.62</c:v>
                </c:pt>
                <c:pt idx="414">
                  <c:v>14.59</c:v>
                </c:pt>
                <c:pt idx="415">
                  <c:v>14.41</c:v>
                </c:pt>
                <c:pt idx="416">
                  <c:v>14.81</c:v>
                </c:pt>
                <c:pt idx="417">
                  <c:v>15.46</c:v>
                </c:pt>
                <c:pt idx="418">
                  <c:v>15.31</c:v>
                </c:pt>
                <c:pt idx="419">
                  <c:v>14.82</c:v>
                </c:pt>
                <c:pt idx="420">
                  <c:v>14.46</c:v>
                </c:pt>
                <c:pt idx="421">
                  <c:v>16.57</c:v>
                </c:pt>
                <c:pt idx="422">
                  <c:v>17.18</c:v>
                </c:pt>
                <c:pt idx="423">
                  <c:v>17.309999999999999</c:v>
                </c:pt>
                <c:pt idx="424">
                  <c:v>16.760000000000002</c:v>
                </c:pt>
                <c:pt idx="425">
                  <c:v>17.73</c:v>
                </c:pt>
                <c:pt idx="426">
                  <c:v>18.22</c:v>
                </c:pt>
                <c:pt idx="427">
                  <c:v>17.96</c:v>
                </c:pt>
                <c:pt idx="428">
                  <c:v>16.21</c:v>
                </c:pt>
                <c:pt idx="429">
                  <c:v>17.88</c:v>
                </c:pt>
                <c:pt idx="430">
                  <c:v>17.82</c:v>
                </c:pt>
                <c:pt idx="431">
                  <c:v>17.68</c:v>
                </c:pt>
                <c:pt idx="432">
                  <c:v>17.559999999999999</c:v>
                </c:pt>
                <c:pt idx="433">
                  <c:v>17.559999999999999</c:v>
                </c:pt>
                <c:pt idx="434">
                  <c:v>17.079999999999998</c:v>
                </c:pt>
                <c:pt idx="435">
                  <c:v>16.38</c:v>
                </c:pt>
                <c:pt idx="436">
                  <c:v>16.04</c:v>
                </c:pt>
                <c:pt idx="437">
                  <c:v>15.68</c:v>
                </c:pt>
                <c:pt idx="438">
                  <c:v>15.35</c:v>
                </c:pt>
                <c:pt idx="439">
                  <c:v>16.309999999999999</c:v>
                </c:pt>
                <c:pt idx="440">
                  <c:v>15.85</c:v>
                </c:pt>
                <c:pt idx="441">
                  <c:v>14.81</c:v>
                </c:pt>
                <c:pt idx="442">
                  <c:v>15.81</c:v>
                </c:pt>
                <c:pt idx="443">
                  <c:v>17.04</c:v>
                </c:pt>
                <c:pt idx="444">
                  <c:v>15.63</c:v>
                </c:pt>
                <c:pt idx="445">
                  <c:v>18.579999999999998</c:v>
                </c:pt>
                <c:pt idx="446">
                  <c:v>17.809999999999999</c:v>
                </c:pt>
                <c:pt idx="447">
                  <c:v>18.54</c:v>
                </c:pt>
                <c:pt idx="448">
                  <c:v>17.8</c:v>
                </c:pt>
                <c:pt idx="449">
                  <c:v>17.600000000000001</c:v>
                </c:pt>
                <c:pt idx="450">
                  <c:v>16.71</c:v>
                </c:pt>
                <c:pt idx="451">
                  <c:v>16.22</c:v>
                </c:pt>
                <c:pt idx="452">
                  <c:v>14.85</c:v>
                </c:pt>
                <c:pt idx="453">
                  <c:v>16.32</c:v>
                </c:pt>
                <c:pt idx="454">
                  <c:v>15.87</c:v>
                </c:pt>
                <c:pt idx="455">
                  <c:v>16.66</c:v>
                </c:pt>
                <c:pt idx="456">
                  <c:v>16.55</c:v>
                </c:pt>
                <c:pt idx="457">
                  <c:v>16.260000000000002</c:v>
                </c:pt>
                <c:pt idx="458">
                  <c:v>15.62</c:v>
                </c:pt>
                <c:pt idx="459">
                  <c:v>15.75</c:v>
                </c:pt>
                <c:pt idx="460">
                  <c:v>15.45</c:v>
                </c:pt>
                <c:pt idx="461">
                  <c:v>15.55</c:v>
                </c:pt>
                <c:pt idx="462">
                  <c:v>15.46</c:v>
                </c:pt>
                <c:pt idx="463">
                  <c:v>15.48</c:v>
                </c:pt>
                <c:pt idx="464">
                  <c:v>15.6</c:v>
                </c:pt>
                <c:pt idx="465">
                  <c:v>16.350000000000001</c:v>
                </c:pt>
                <c:pt idx="466">
                  <c:v>16.48</c:v>
                </c:pt>
                <c:pt idx="467">
                  <c:v>16.47</c:v>
                </c:pt>
                <c:pt idx="468">
                  <c:v>15.97</c:v>
                </c:pt>
                <c:pt idx="469">
                  <c:v>15.43</c:v>
                </c:pt>
                <c:pt idx="470">
                  <c:v>14.89</c:v>
                </c:pt>
                <c:pt idx="471">
                  <c:v>14.04</c:v>
                </c:pt>
                <c:pt idx="472">
                  <c:v>13.95</c:v>
                </c:pt>
                <c:pt idx="473">
                  <c:v>13.96</c:v>
                </c:pt>
                <c:pt idx="474">
                  <c:v>21.18</c:v>
                </c:pt>
                <c:pt idx="475">
                  <c:v>18.28</c:v>
                </c:pt>
                <c:pt idx="476">
                  <c:v>20.34</c:v>
                </c:pt>
                <c:pt idx="477">
                  <c:v>20.399999999999999</c:v>
                </c:pt>
                <c:pt idx="478">
                  <c:v>19.11</c:v>
                </c:pt>
                <c:pt idx="479">
                  <c:v>21.2</c:v>
                </c:pt>
                <c:pt idx="480">
                  <c:v>21.92</c:v>
                </c:pt>
                <c:pt idx="481">
                  <c:v>19.8</c:v>
                </c:pt>
                <c:pt idx="482">
                  <c:v>19.84</c:v>
                </c:pt>
                <c:pt idx="483">
                  <c:v>20.260000000000002</c:v>
                </c:pt>
                <c:pt idx="484">
                  <c:v>20.18</c:v>
                </c:pt>
                <c:pt idx="485">
                  <c:v>19.7</c:v>
                </c:pt>
                <c:pt idx="486">
                  <c:v>19.54</c:v>
                </c:pt>
                <c:pt idx="487">
                  <c:v>20.190000000000001</c:v>
                </c:pt>
                <c:pt idx="488">
                  <c:v>19.04</c:v>
                </c:pt>
                <c:pt idx="489">
                  <c:v>19.739999999999998</c:v>
                </c:pt>
                <c:pt idx="490">
                  <c:v>19.89</c:v>
                </c:pt>
                <c:pt idx="491">
                  <c:v>20.57</c:v>
                </c:pt>
                <c:pt idx="492">
                  <c:v>19.079999999999998</c:v>
                </c:pt>
                <c:pt idx="493">
                  <c:v>17.88</c:v>
                </c:pt>
                <c:pt idx="494">
                  <c:v>17.62</c:v>
                </c:pt>
                <c:pt idx="495">
                  <c:v>18.12</c:v>
                </c:pt>
                <c:pt idx="496">
                  <c:v>17.78</c:v>
                </c:pt>
                <c:pt idx="497">
                  <c:v>17.96</c:v>
                </c:pt>
                <c:pt idx="498">
                  <c:v>17.649999999999999</c:v>
                </c:pt>
                <c:pt idx="499">
                  <c:v>16.61</c:v>
                </c:pt>
                <c:pt idx="500">
                  <c:v>15.67</c:v>
                </c:pt>
                <c:pt idx="501">
                  <c:v>15.44</c:v>
                </c:pt>
                <c:pt idx="502">
                  <c:v>15.7</c:v>
                </c:pt>
                <c:pt idx="503">
                  <c:v>17.63</c:v>
                </c:pt>
                <c:pt idx="504">
                  <c:v>19.309999999999999</c:v>
                </c:pt>
                <c:pt idx="505">
                  <c:v>18.95</c:v>
                </c:pt>
                <c:pt idx="506">
                  <c:v>18.75</c:v>
                </c:pt>
                <c:pt idx="507">
                  <c:v>18.96</c:v>
                </c:pt>
                <c:pt idx="508">
                  <c:v>19.23</c:v>
                </c:pt>
                <c:pt idx="509">
                  <c:v>18.72</c:v>
                </c:pt>
                <c:pt idx="510">
                  <c:v>18.96</c:v>
                </c:pt>
                <c:pt idx="511">
                  <c:v>18.45</c:v>
                </c:pt>
                <c:pt idx="512">
                  <c:v>18.010000000000002</c:v>
                </c:pt>
                <c:pt idx="513">
                  <c:v>17.010000000000002</c:v>
                </c:pt>
                <c:pt idx="514">
                  <c:v>17.39</c:v>
                </c:pt>
                <c:pt idx="515">
                  <c:v>17.64</c:v>
                </c:pt>
                <c:pt idx="516">
                  <c:v>16.32</c:v>
                </c:pt>
                <c:pt idx="517">
                  <c:v>16.420000000000002</c:v>
                </c:pt>
                <c:pt idx="518">
                  <c:v>17.920000000000002</c:v>
                </c:pt>
                <c:pt idx="519">
                  <c:v>16.75</c:v>
                </c:pt>
                <c:pt idx="520">
                  <c:v>16.46</c:v>
                </c:pt>
                <c:pt idx="521">
                  <c:v>16.239999999999998</c:v>
                </c:pt>
                <c:pt idx="522">
                  <c:v>16.670000000000002</c:v>
                </c:pt>
                <c:pt idx="523">
                  <c:v>17.670000000000002</c:v>
                </c:pt>
                <c:pt idx="524">
                  <c:v>17.62</c:v>
                </c:pt>
                <c:pt idx="525">
                  <c:v>17.489999999999998</c:v>
                </c:pt>
                <c:pt idx="526">
                  <c:v>17.399999999999999</c:v>
                </c:pt>
                <c:pt idx="527">
                  <c:v>18.2</c:v>
                </c:pt>
                <c:pt idx="528">
                  <c:v>17.96</c:v>
                </c:pt>
                <c:pt idx="529">
                  <c:v>18.22</c:v>
                </c:pt>
                <c:pt idx="530">
                  <c:v>18.79</c:v>
                </c:pt>
                <c:pt idx="531">
                  <c:v>18.510000000000002</c:v>
                </c:pt>
                <c:pt idx="532">
                  <c:v>18.559999999999999</c:v>
                </c:pt>
                <c:pt idx="533">
                  <c:v>17.7</c:v>
                </c:pt>
                <c:pt idx="534">
                  <c:v>17.37</c:v>
                </c:pt>
                <c:pt idx="535">
                  <c:v>17.45</c:v>
                </c:pt>
                <c:pt idx="536">
                  <c:v>17.03</c:v>
                </c:pt>
                <c:pt idx="537">
                  <c:v>18.22</c:v>
                </c:pt>
                <c:pt idx="538">
                  <c:v>17.16</c:v>
                </c:pt>
                <c:pt idx="539">
                  <c:v>16.72</c:v>
                </c:pt>
                <c:pt idx="540">
                  <c:v>16.87</c:v>
                </c:pt>
                <c:pt idx="541">
                  <c:v>17.13</c:v>
                </c:pt>
                <c:pt idx="542">
                  <c:v>16.350000000000001</c:v>
                </c:pt>
                <c:pt idx="543">
                  <c:v>16.64</c:v>
                </c:pt>
                <c:pt idx="544">
                  <c:v>16.510000000000002</c:v>
                </c:pt>
                <c:pt idx="545">
                  <c:v>16.68</c:v>
                </c:pt>
                <c:pt idx="546">
                  <c:v>16.88</c:v>
                </c:pt>
                <c:pt idx="547">
                  <c:v>17.260000000000002</c:v>
                </c:pt>
                <c:pt idx="548">
                  <c:v>17.89</c:v>
                </c:pt>
                <c:pt idx="549">
                  <c:v>18.47</c:v>
                </c:pt>
                <c:pt idx="550">
                  <c:v>19.75</c:v>
                </c:pt>
                <c:pt idx="551">
                  <c:v>19.68</c:v>
                </c:pt>
                <c:pt idx="552">
                  <c:v>18.68</c:v>
                </c:pt>
                <c:pt idx="553">
                  <c:v>19.79</c:v>
                </c:pt>
                <c:pt idx="554">
                  <c:v>19.72</c:v>
                </c:pt>
                <c:pt idx="555">
                  <c:v>18.350000000000001</c:v>
                </c:pt>
                <c:pt idx="556">
                  <c:v>18.46</c:v>
                </c:pt>
                <c:pt idx="557">
                  <c:v>16.79</c:v>
                </c:pt>
                <c:pt idx="558">
                  <c:v>16.690000000000001</c:v>
                </c:pt>
                <c:pt idx="559">
                  <c:v>16.52</c:v>
                </c:pt>
                <c:pt idx="560">
                  <c:v>16.82</c:v>
                </c:pt>
                <c:pt idx="561">
                  <c:v>16.73</c:v>
                </c:pt>
                <c:pt idx="562">
                  <c:v>16.32</c:v>
                </c:pt>
                <c:pt idx="563">
                  <c:v>16.190000000000001</c:v>
                </c:pt>
                <c:pt idx="564">
                  <c:v>16.29</c:v>
                </c:pt>
                <c:pt idx="565">
                  <c:v>16.02</c:v>
                </c:pt>
                <c:pt idx="566">
                  <c:v>15.97</c:v>
                </c:pt>
                <c:pt idx="567">
                  <c:v>16.18</c:v>
                </c:pt>
                <c:pt idx="568">
                  <c:v>16.48</c:v>
                </c:pt>
                <c:pt idx="569">
                  <c:v>17.059999999999999</c:v>
                </c:pt>
                <c:pt idx="570">
                  <c:v>16.72</c:v>
                </c:pt>
                <c:pt idx="571">
                  <c:v>16.72</c:v>
                </c:pt>
                <c:pt idx="572">
                  <c:v>18.809999999999999</c:v>
                </c:pt>
                <c:pt idx="573">
                  <c:v>20.149999999999999</c:v>
                </c:pt>
                <c:pt idx="574">
                  <c:v>17.89</c:v>
                </c:pt>
                <c:pt idx="575">
                  <c:v>16.850000000000001</c:v>
                </c:pt>
                <c:pt idx="576">
                  <c:v>16.989999999999998</c:v>
                </c:pt>
                <c:pt idx="577">
                  <c:v>15.98</c:v>
                </c:pt>
                <c:pt idx="578">
                  <c:v>15.15</c:v>
                </c:pt>
                <c:pt idx="579">
                  <c:v>14.85</c:v>
                </c:pt>
                <c:pt idx="580">
                  <c:v>15.93</c:v>
                </c:pt>
                <c:pt idx="581">
                  <c:v>16.53</c:v>
                </c:pt>
                <c:pt idx="582">
                  <c:v>15.96</c:v>
                </c:pt>
                <c:pt idx="583">
                  <c:v>15.83</c:v>
                </c:pt>
                <c:pt idx="584">
                  <c:v>15.71</c:v>
                </c:pt>
                <c:pt idx="585">
                  <c:v>16.489999999999998</c:v>
                </c:pt>
                <c:pt idx="586">
                  <c:v>16.239999999999998</c:v>
                </c:pt>
                <c:pt idx="587">
                  <c:v>15.95</c:v>
                </c:pt>
                <c:pt idx="588">
                  <c:v>15.53</c:v>
                </c:pt>
                <c:pt idx="589">
                  <c:v>16.61</c:v>
                </c:pt>
                <c:pt idx="590">
                  <c:v>16.920000000000002</c:v>
                </c:pt>
                <c:pt idx="591">
                  <c:v>16.66</c:v>
                </c:pt>
                <c:pt idx="592">
                  <c:v>16.809999999999999</c:v>
                </c:pt>
                <c:pt idx="593">
                  <c:v>16.54</c:v>
                </c:pt>
                <c:pt idx="594">
                  <c:v>15.65</c:v>
                </c:pt>
                <c:pt idx="595">
                  <c:v>15.17</c:v>
                </c:pt>
                <c:pt idx="596">
                  <c:v>15.68</c:v>
                </c:pt>
                <c:pt idx="597">
                  <c:v>15.19</c:v>
                </c:pt>
                <c:pt idx="598">
                  <c:v>15.49</c:v>
                </c:pt>
                <c:pt idx="599">
                  <c:v>14.82</c:v>
                </c:pt>
                <c:pt idx="600">
                  <c:v>14.62</c:v>
                </c:pt>
                <c:pt idx="601">
                  <c:v>13.57</c:v>
                </c:pt>
                <c:pt idx="602">
                  <c:v>13.62</c:v>
                </c:pt>
                <c:pt idx="603">
                  <c:v>13.92</c:v>
                </c:pt>
                <c:pt idx="604">
                  <c:v>13.73</c:v>
                </c:pt>
                <c:pt idx="605">
                  <c:v>14.92</c:v>
                </c:pt>
                <c:pt idx="606">
                  <c:v>13.99</c:v>
                </c:pt>
                <c:pt idx="607">
                  <c:v>13.77</c:v>
                </c:pt>
                <c:pt idx="608">
                  <c:v>13.86</c:v>
                </c:pt>
                <c:pt idx="609">
                  <c:v>14.43</c:v>
                </c:pt>
                <c:pt idx="610">
                  <c:v>14.57</c:v>
                </c:pt>
                <c:pt idx="611">
                  <c:v>14.35</c:v>
                </c:pt>
                <c:pt idx="612">
                  <c:v>13.66</c:v>
                </c:pt>
                <c:pt idx="613">
                  <c:v>14.65</c:v>
                </c:pt>
                <c:pt idx="614">
                  <c:v>15.19</c:v>
                </c:pt>
                <c:pt idx="615">
                  <c:v>15.97</c:v>
                </c:pt>
                <c:pt idx="616">
                  <c:v>16.62</c:v>
                </c:pt>
                <c:pt idx="617">
                  <c:v>16.29</c:v>
                </c:pt>
                <c:pt idx="618">
                  <c:v>14.95</c:v>
                </c:pt>
                <c:pt idx="619">
                  <c:v>14.76</c:v>
                </c:pt>
                <c:pt idx="620">
                  <c:v>15.22</c:v>
                </c:pt>
                <c:pt idx="621">
                  <c:v>18.079999999999998</c:v>
                </c:pt>
                <c:pt idx="622">
                  <c:v>18.2</c:v>
                </c:pt>
                <c:pt idx="623">
                  <c:v>16.309999999999999</c:v>
                </c:pt>
                <c:pt idx="624">
                  <c:v>16.66</c:v>
                </c:pt>
                <c:pt idx="625">
                  <c:v>14.53</c:v>
                </c:pt>
                <c:pt idx="626">
                  <c:v>14.4</c:v>
                </c:pt>
                <c:pt idx="627">
                  <c:v>14.4</c:v>
                </c:pt>
                <c:pt idx="628">
                  <c:v>14.67</c:v>
                </c:pt>
                <c:pt idx="629">
                  <c:v>13.21</c:v>
                </c:pt>
                <c:pt idx="630">
                  <c:v>13.35</c:v>
                </c:pt>
                <c:pt idx="631">
                  <c:v>13.34</c:v>
                </c:pt>
                <c:pt idx="632">
                  <c:v>13.88</c:v>
                </c:pt>
                <c:pt idx="633">
                  <c:v>14.87</c:v>
                </c:pt>
                <c:pt idx="634">
                  <c:v>15.83</c:v>
                </c:pt>
                <c:pt idx="635">
                  <c:v>15.53</c:v>
                </c:pt>
                <c:pt idx="636">
                  <c:v>14.6</c:v>
                </c:pt>
                <c:pt idx="637">
                  <c:v>13.7</c:v>
                </c:pt>
                <c:pt idx="638">
                  <c:v>14.01</c:v>
                </c:pt>
                <c:pt idx="639">
                  <c:v>13.5</c:v>
                </c:pt>
                <c:pt idx="640">
                  <c:v>12.52</c:v>
                </c:pt>
                <c:pt idx="641">
                  <c:v>12.27</c:v>
                </c:pt>
                <c:pt idx="642">
                  <c:v>12.6</c:v>
                </c:pt>
                <c:pt idx="643">
                  <c:v>12.66</c:v>
                </c:pt>
                <c:pt idx="644">
                  <c:v>12.6</c:v>
                </c:pt>
                <c:pt idx="645">
                  <c:v>13.57</c:v>
                </c:pt>
                <c:pt idx="646">
                  <c:v>13.33</c:v>
                </c:pt>
                <c:pt idx="647">
                  <c:v>13.37</c:v>
                </c:pt>
                <c:pt idx="648">
                  <c:v>13.9</c:v>
                </c:pt>
                <c:pt idx="649">
                  <c:v>13.05</c:v>
                </c:pt>
                <c:pt idx="650">
                  <c:v>13.44</c:v>
                </c:pt>
                <c:pt idx="651">
                  <c:v>13.5</c:v>
                </c:pt>
                <c:pt idx="652">
                  <c:v>13.17</c:v>
                </c:pt>
                <c:pt idx="653">
                  <c:v>13.83</c:v>
                </c:pt>
                <c:pt idx="654">
                  <c:v>13.58</c:v>
                </c:pt>
                <c:pt idx="655">
                  <c:v>13.82</c:v>
                </c:pt>
                <c:pt idx="656">
                  <c:v>14.23</c:v>
                </c:pt>
                <c:pt idx="657">
                  <c:v>13.94</c:v>
                </c:pt>
                <c:pt idx="658">
                  <c:v>14.51</c:v>
                </c:pt>
                <c:pt idx="659">
                  <c:v>15.09</c:v>
                </c:pt>
                <c:pt idx="660">
                  <c:v>14.88</c:v>
                </c:pt>
                <c:pt idx="661">
                  <c:v>15.34</c:v>
                </c:pt>
                <c:pt idx="662">
                  <c:v>14.66</c:v>
                </c:pt>
                <c:pt idx="663">
                  <c:v>14.61</c:v>
                </c:pt>
                <c:pt idx="664">
                  <c:v>13.84</c:v>
                </c:pt>
                <c:pt idx="665">
                  <c:v>14.35</c:v>
                </c:pt>
                <c:pt idx="666">
                  <c:v>14.48</c:v>
                </c:pt>
                <c:pt idx="667">
                  <c:v>15.01</c:v>
                </c:pt>
                <c:pt idx="668">
                  <c:v>16.190000000000001</c:v>
                </c:pt>
                <c:pt idx="669">
                  <c:v>15.62</c:v>
                </c:pt>
                <c:pt idx="670">
                  <c:v>14.5</c:v>
                </c:pt>
                <c:pt idx="671">
                  <c:v>13.66</c:v>
                </c:pt>
                <c:pt idx="672">
                  <c:v>13.14</c:v>
                </c:pt>
                <c:pt idx="673">
                  <c:v>13.58</c:v>
                </c:pt>
                <c:pt idx="674">
                  <c:v>13.4</c:v>
                </c:pt>
                <c:pt idx="675">
                  <c:v>12.73</c:v>
                </c:pt>
                <c:pt idx="676">
                  <c:v>12.88</c:v>
                </c:pt>
                <c:pt idx="677">
                  <c:v>12.98</c:v>
                </c:pt>
                <c:pt idx="678">
                  <c:v>13.65</c:v>
                </c:pt>
                <c:pt idx="679">
                  <c:v>13.36</c:v>
                </c:pt>
                <c:pt idx="680">
                  <c:v>12.92</c:v>
                </c:pt>
                <c:pt idx="681">
                  <c:v>12.47</c:v>
                </c:pt>
                <c:pt idx="682">
                  <c:v>13</c:v>
                </c:pt>
                <c:pt idx="683">
                  <c:v>13.63</c:v>
                </c:pt>
                <c:pt idx="684">
                  <c:v>14.72</c:v>
                </c:pt>
                <c:pt idx="685">
                  <c:v>14.31</c:v>
                </c:pt>
                <c:pt idx="686">
                  <c:v>13.74</c:v>
                </c:pt>
                <c:pt idx="687">
                  <c:v>13.45</c:v>
                </c:pt>
                <c:pt idx="688">
                  <c:v>13.88</c:v>
                </c:pt>
                <c:pt idx="689">
                  <c:v>13.83</c:v>
                </c:pt>
                <c:pt idx="690">
                  <c:v>13.44</c:v>
                </c:pt>
                <c:pt idx="691">
                  <c:v>14.8</c:v>
                </c:pt>
                <c:pt idx="692">
                  <c:v>15.19</c:v>
                </c:pt>
                <c:pt idx="693">
                  <c:v>14.97</c:v>
                </c:pt>
                <c:pt idx="694">
                  <c:v>14.28</c:v>
                </c:pt>
                <c:pt idx="695">
                  <c:v>16.309999999999999</c:v>
                </c:pt>
                <c:pt idx="696">
                  <c:v>17.79</c:v>
                </c:pt>
                <c:pt idx="697">
                  <c:v>20.010000000000002</c:v>
                </c:pt>
                <c:pt idx="698">
                  <c:v>19.95</c:v>
                </c:pt>
                <c:pt idx="699">
                  <c:v>21.02</c:v>
                </c:pt>
                <c:pt idx="700">
                  <c:v>19.260000000000002</c:v>
                </c:pt>
                <c:pt idx="701">
                  <c:v>20.51</c:v>
                </c:pt>
                <c:pt idx="702">
                  <c:v>19.489999999999998</c:v>
                </c:pt>
                <c:pt idx="703">
                  <c:v>17.899999999999999</c:v>
                </c:pt>
                <c:pt idx="704">
                  <c:v>18.420000000000002</c:v>
                </c:pt>
                <c:pt idx="705">
                  <c:v>17.11</c:v>
                </c:pt>
                <c:pt idx="706">
                  <c:v>17.010000000000002</c:v>
                </c:pt>
                <c:pt idx="707">
                  <c:v>17.309999999999999</c:v>
                </c:pt>
                <c:pt idx="708">
                  <c:v>16.87</c:v>
                </c:pt>
                <c:pt idx="709">
                  <c:v>16.62</c:v>
                </c:pt>
                <c:pt idx="710">
                  <c:v>15.84</c:v>
                </c:pt>
                <c:pt idx="711">
                  <c:v>16.46</c:v>
                </c:pt>
                <c:pt idx="712">
                  <c:v>16.32</c:v>
                </c:pt>
                <c:pt idx="713">
                  <c:v>16.239999999999998</c:v>
                </c:pt>
                <c:pt idx="714">
                  <c:v>15.95</c:v>
                </c:pt>
                <c:pt idx="715">
                  <c:v>15.47</c:v>
                </c:pt>
                <c:pt idx="716">
                  <c:v>16.149999999999999</c:v>
                </c:pt>
                <c:pt idx="717">
                  <c:v>16.670000000000002</c:v>
                </c:pt>
                <c:pt idx="718">
                  <c:v>17.329999999999998</c:v>
                </c:pt>
                <c:pt idx="719">
                  <c:v>16.28</c:v>
                </c:pt>
                <c:pt idx="720">
                  <c:v>15.38</c:v>
                </c:pt>
                <c:pt idx="721">
                  <c:v>14.69</c:v>
                </c:pt>
                <c:pt idx="722">
                  <c:v>14.23</c:v>
                </c:pt>
                <c:pt idx="723">
                  <c:v>14.37</c:v>
                </c:pt>
                <c:pt idx="724">
                  <c:v>13.99</c:v>
                </c:pt>
                <c:pt idx="725">
                  <c:v>14.37</c:v>
                </c:pt>
                <c:pt idx="726">
                  <c:v>14.61</c:v>
                </c:pt>
                <c:pt idx="727">
                  <c:v>14.86</c:v>
                </c:pt>
                <c:pt idx="728">
                  <c:v>15.01</c:v>
                </c:pt>
                <c:pt idx="729">
                  <c:v>14.55</c:v>
                </c:pt>
                <c:pt idx="730">
                  <c:v>14.33</c:v>
                </c:pt>
                <c:pt idx="731">
                  <c:v>13.67</c:v>
                </c:pt>
                <c:pt idx="732">
                  <c:v>13.4</c:v>
                </c:pt>
                <c:pt idx="733">
                  <c:v>12.66</c:v>
                </c:pt>
                <c:pt idx="734">
                  <c:v>12.5</c:v>
                </c:pt>
                <c:pt idx="735">
                  <c:v>12.58</c:v>
                </c:pt>
                <c:pt idx="736">
                  <c:v>13.01</c:v>
                </c:pt>
                <c:pt idx="737">
                  <c:v>12.8</c:v>
                </c:pt>
                <c:pt idx="738">
                  <c:v>12.56</c:v>
                </c:pt>
                <c:pt idx="739">
                  <c:v>12.03</c:v>
                </c:pt>
                <c:pt idx="740">
                  <c:v>11.81</c:v>
                </c:pt>
                <c:pt idx="741">
                  <c:v>12</c:v>
                </c:pt>
                <c:pt idx="742">
                  <c:v>11.73</c:v>
                </c:pt>
                <c:pt idx="743">
                  <c:v>12.58</c:v>
                </c:pt>
                <c:pt idx="744">
                  <c:v>12.75</c:v>
                </c:pt>
                <c:pt idx="745">
                  <c:v>12.34</c:v>
                </c:pt>
                <c:pt idx="746">
                  <c:v>12.66</c:v>
                </c:pt>
                <c:pt idx="747">
                  <c:v>12.41</c:v>
                </c:pt>
                <c:pt idx="748">
                  <c:v>12.58</c:v>
                </c:pt>
                <c:pt idx="749">
                  <c:v>12.14</c:v>
                </c:pt>
                <c:pt idx="750">
                  <c:v>11.66</c:v>
                </c:pt>
                <c:pt idx="751">
                  <c:v>11.65</c:v>
                </c:pt>
                <c:pt idx="752">
                  <c:v>11.75</c:v>
                </c:pt>
                <c:pt idx="753">
                  <c:v>11.51</c:v>
                </c:pt>
                <c:pt idx="754">
                  <c:v>11.57</c:v>
                </c:pt>
                <c:pt idx="755">
                  <c:v>12.22</c:v>
                </c:pt>
                <c:pt idx="756">
                  <c:v>12.29</c:v>
                </c:pt>
                <c:pt idx="757">
                  <c:v>12.6</c:v>
                </c:pt>
                <c:pt idx="758">
                  <c:v>12.57</c:v>
                </c:pt>
                <c:pt idx="759">
                  <c:v>13.36</c:v>
                </c:pt>
                <c:pt idx="760">
                  <c:v>13.35</c:v>
                </c:pt>
                <c:pt idx="761">
                  <c:v>13.37</c:v>
                </c:pt>
                <c:pt idx="762">
                  <c:v>14.72</c:v>
                </c:pt>
                <c:pt idx="763">
                  <c:v>13.77</c:v>
                </c:pt>
                <c:pt idx="764">
                  <c:v>12.86</c:v>
                </c:pt>
                <c:pt idx="765">
                  <c:v>12.78</c:v>
                </c:pt>
                <c:pt idx="766">
                  <c:v>12.42</c:v>
                </c:pt>
                <c:pt idx="767">
                  <c:v>11.99</c:v>
                </c:pt>
                <c:pt idx="768">
                  <c:v>11.57</c:v>
                </c:pt>
                <c:pt idx="769">
                  <c:v>11.49</c:v>
                </c:pt>
                <c:pt idx="770">
                  <c:v>12.06</c:v>
                </c:pt>
                <c:pt idx="771">
                  <c:v>12.15</c:v>
                </c:pt>
                <c:pt idx="772">
                  <c:v>11.69</c:v>
                </c:pt>
                <c:pt idx="773">
                  <c:v>11.3</c:v>
                </c:pt>
                <c:pt idx="774">
                  <c:v>11.38</c:v>
                </c:pt>
                <c:pt idx="775">
                  <c:v>11.45</c:v>
                </c:pt>
                <c:pt idx="776">
                  <c:v>12.01</c:v>
                </c:pt>
                <c:pt idx="777">
                  <c:v>12.04</c:v>
                </c:pt>
                <c:pt idx="778">
                  <c:v>12.42</c:v>
                </c:pt>
                <c:pt idx="779">
                  <c:v>12.33</c:v>
                </c:pt>
                <c:pt idx="780">
                  <c:v>12.25</c:v>
                </c:pt>
                <c:pt idx="781">
                  <c:v>12.12</c:v>
                </c:pt>
                <c:pt idx="782">
                  <c:v>12.29</c:v>
                </c:pt>
                <c:pt idx="783">
                  <c:v>12.9</c:v>
                </c:pt>
                <c:pt idx="784">
                  <c:v>13.22</c:v>
                </c:pt>
                <c:pt idx="785">
                  <c:v>13.48</c:v>
                </c:pt>
                <c:pt idx="786">
                  <c:v>13.43</c:v>
                </c:pt>
                <c:pt idx="787">
                  <c:v>12.69</c:v>
                </c:pt>
                <c:pt idx="788">
                  <c:v>12.38</c:v>
                </c:pt>
                <c:pt idx="789">
                  <c:v>15.76</c:v>
                </c:pt>
                <c:pt idx="790">
                  <c:v>15.9</c:v>
                </c:pt>
                <c:pt idx="791">
                  <c:v>15.56</c:v>
                </c:pt>
                <c:pt idx="792">
                  <c:v>15.02</c:v>
                </c:pt>
                <c:pt idx="793">
                  <c:v>14.7</c:v>
                </c:pt>
                <c:pt idx="794">
                  <c:v>15.04</c:v>
                </c:pt>
                <c:pt idx="795">
                  <c:v>14.72</c:v>
                </c:pt>
                <c:pt idx="796">
                  <c:v>13.76</c:v>
                </c:pt>
                <c:pt idx="797">
                  <c:v>13.16</c:v>
                </c:pt>
                <c:pt idx="798">
                  <c:v>13.6</c:v>
                </c:pt>
                <c:pt idx="799">
                  <c:v>12.49</c:v>
                </c:pt>
                <c:pt idx="800">
                  <c:v>13.13</c:v>
                </c:pt>
                <c:pt idx="801">
                  <c:v>13.44</c:v>
                </c:pt>
                <c:pt idx="802">
                  <c:v>14.08</c:v>
                </c:pt>
                <c:pt idx="803">
                  <c:v>16.22</c:v>
                </c:pt>
                <c:pt idx="804">
                  <c:v>14.17</c:v>
                </c:pt>
                <c:pt idx="805">
                  <c:v>13.91</c:v>
                </c:pt>
                <c:pt idx="806">
                  <c:v>14.26</c:v>
                </c:pt>
                <c:pt idx="807">
                  <c:v>15.66</c:v>
                </c:pt>
                <c:pt idx="808">
                  <c:v>14.74</c:v>
                </c:pt>
                <c:pt idx="809">
                  <c:v>14.51</c:v>
                </c:pt>
                <c:pt idx="810">
                  <c:v>14.53</c:v>
                </c:pt>
                <c:pt idx="811">
                  <c:v>14.17</c:v>
                </c:pt>
                <c:pt idx="812">
                  <c:v>13.23</c:v>
                </c:pt>
                <c:pt idx="813">
                  <c:v>13.66</c:v>
                </c:pt>
                <c:pt idx="814">
                  <c:v>13.02</c:v>
                </c:pt>
                <c:pt idx="815">
                  <c:v>12.44</c:v>
                </c:pt>
                <c:pt idx="816">
                  <c:v>12.08</c:v>
                </c:pt>
                <c:pt idx="817">
                  <c:v>12.21</c:v>
                </c:pt>
                <c:pt idx="818">
                  <c:v>12.63</c:v>
                </c:pt>
                <c:pt idx="819">
                  <c:v>12.23</c:v>
                </c:pt>
                <c:pt idx="820">
                  <c:v>12.53</c:v>
                </c:pt>
                <c:pt idx="821">
                  <c:v>13.02</c:v>
                </c:pt>
                <c:pt idx="822">
                  <c:v>14.5</c:v>
                </c:pt>
                <c:pt idx="823">
                  <c:v>14.12</c:v>
                </c:pt>
                <c:pt idx="824">
                  <c:v>14.24</c:v>
                </c:pt>
                <c:pt idx="825">
                  <c:v>13.64</c:v>
                </c:pt>
                <c:pt idx="826">
                  <c:v>12.83</c:v>
                </c:pt>
                <c:pt idx="827">
                  <c:v>11.93</c:v>
                </c:pt>
                <c:pt idx="828">
                  <c:v>11.7</c:v>
                </c:pt>
                <c:pt idx="829">
                  <c:v>11.76</c:v>
                </c:pt>
                <c:pt idx="830">
                  <c:v>10.96</c:v>
                </c:pt>
                <c:pt idx="831">
                  <c:v>11.29</c:v>
                </c:pt>
                <c:pt idx="832">
                  <c:v>12.06</c:v>
                </c:pt>
                <c:pt idx="833">
                  <c:v>11.94</c:v>
                </c:pt>
                <c:pt idx="834">
                  <c:v>12.11</c:v>
                </c:pt>
                <c:pt idx="835">
                  <c:v>12.68</c:v>
                </c:pt>
                <c:pt idx="836">
                  <c:v>13.36</c:v>
                </c:pt>
                <c:pt idx="837">
                  <c:v>15.25</c:v>
                </c:pt>
                <c:pt idx="838">
                  <c:v>13.93</c:v>
                </c:pt>
                <c:pt idx="839">
                  <c:v>13.12</c:v>
                </c:pt>
                <c:pt idx="840">
                  <c:v>12.8</c:v>
                </c:pt>
                <c:pt idx="841">
                  <c:v>12.42</c:v>
                </c:pt>
                <c:pt idx="842">
                  <c:v>12.9</c:v>
                </c:pt>
                <c:pt idx="843">
                  <c:v>12.14</c:v>
                </c:pt>
                <c:pt idx="844">
                  <c:v>12.38</c:v>
                </c:pt>
                <c:pt idx="845">
                  <c:v>13.22</c:v>
                </c:pt>
                <c:pt idx="846">
                  <c:v>13.01</c:v>
                </c:pt>
                <c:pt idx="847">
                  <c:v>13.72</c:v>
                </c:pt>
                <c:pt idx="848">
                  <c:v>13.35</c:v>
                </c:pt>
                <c:pt idx="849">
                  <c:v>13.56</c:v>
                </c:pt>
                <c:pt idx="850">
                  <c:v>14.76</c:v>
                </c:pt>
                <c:pt idx="851">
                  <c:v>14.39</c:v>
                </c:pt>
                <c:pt idx="852">
                  <c:v>14.13</c:v>
                </c:pt>
                <c:pt idx="853">
                  <c:v>14.19</c:v>
                </c:pt>
                <c:pt idx="854">
                  <c:v>14.29</c:v>
                </c:pt>
                <c:pt idx="855">
                  <c:v>13.98</c:v>
                </c:pt>
                <c:pt idx="856">
                  <c:v>14.51</c:v>
                </c:pt>
                <c:pt idx="857">
                  <c:v>14.1</c:v>
                </c:pt>
                <c:pt idx="858">
                  <c:v>14.04</c:v>
                </c:pt>
                <c:pt idx="859">
                  <c:v>12.88</c:v>
                </c:pt>
                <c:pt idx="860">
                  <c:v>13.1</c:v>
                </c:pt>
                <c:pt idx="861">
                  <c:v>13.47</c:v>
                </c:pt>
                <c:pt idx="862">
                  <c:v>13.67</c:v>
                </c:pt>
                <c:pt idx="863">
                  <c:v>13.48</c:v>
                </c:pt>
                <c:pt idx="864">
                  <c:v>13.54</c:v>
                </c:pt>
                <c:pt idx="865">
                  <c:v>12.86</c:v>
                </c:pt>
                <c:pt idx="866">
                  <c:v>14.07</c:v>
                </c:pt>
                <c:pt idx="867">
                  <c:v>14.74</c:v>
                </c:pt>
                <c:pt idx="868">
                  <c:v>13.96</c:v>
                </c:pt>
                <c:pt idx="869">
                  <c:v>13.31</c:v>
                </c:pt>
                <c:pt idx="870">
                  <c:v>12.71</c:v>
                </c:pt>
                <c:pt idx="871">
                  <c:v>12.33</c:v>
                </c:pt>
                <c:pt idx="872">
                  <c:v>11.99</c:v>
                </c:pt>
                <c:pt idx="873">
                  <c:v>11.87</c:v>
                </c:pt>
                <c:pt idx="874">
                  <c:v>11.66</c:v>
                </c:pt>
                <c:pt idx="875">
                  <c:v>12.24</c:v>
                </c:pt>
                <c:pt idx="876">
                  <c:v>12.25</c:v>
                </c:pt>
                <c:pt idx="877">
                  <c:v>11.65</c:v>
                </c:pt>
                <c:pt idx="878">
                  <c:v>12.04</c:v>
                </c:pt>
                <c:pt idx="879">
                  <c:v>12.25</c:v>
                </c:pt>
                <c:pt idx="880">
                  <c:v>11.25</c:v>
                </c:pt>
                <c:pt idx="881">
                  <c:v>11.11</c:v>
                </c:pt>
                <c:pt idx="882">
                  <c:v>11.29</c:v>
                </c:pt>
                <c:pt idx="883">
                  <c:v>11.26</c:v>
                </c:pt>
                <c:pt idx="884">
                  <c:v>11.51</c:v>
                </c:pt>
                <c:pt idx="885">
                  <c:v>11.33</c:v>
                </c:pt>
                <c:pt idx="886">
                  <c:v>13.87</c:v>
                </c:pt>
                <c:pt idx="887">
                  <c:v>13.05</c:v>
                </c:pt>
                <c:pt idx="888">
                  <c:v>12.24</c:v>
                </c:pt>
                <c:pt idx="889">
                  <c:v>10.8</c:v>
                </c:pt>
                <c:pt idx="890">
                  <c:v>10.85</c:v>
                </c:pt>
                <c:pt idx="891">
                  <c:v>11.02</c:v>
                </c:pt>
                <c:pt idx="892">
                  <c:v>10.78</c:v>
                </c:pt>
                <c:pt idx="893">
                  <c:v>10.6</c:v>
                </c:pt>
                <c:pt idx="894">
                  <c:v>10.96</c:v>
                </c:pt>
                <c:pt idx="895">
                  <c:v>11.46</c:v>
                </c:pt>
                <c:pt idx="896">
                  <c:v>11.05</c:v>
                </c:pt>
                <c:pt idx="897">
                  <c:v>11.97</c:v>
                </c:pt>
                <c:pt idx="898">
                  <c:v>11.69</c:v>
                </c:pt>
                <c:pt idx="899">
                  <c:v>11.32</c:v>
                </c:pt>
                <c:pt idx="900">
                  <c:v>11.32</c:v>
                </c:pt>
                <c:pt idx="901">
                  <c:v>11.34</c:v>
                </c:pt>
                <c:pt idx="902">
                  <c:v>11.37</c:v>
                </c:pt>
                <c:pt idx="903">
                  <c:v>11.25</c:v>
                </c:pt>
                <c:pt idx="904">
                  <c:v>11.73</c:v>
                </c:pt>
                <c:pt idx="905">
                  <c:v>11.47</c:v>
                </c:pt>
                <c:pt idx="906">
                  <c:v>11.49</c:v>
                </c:pt>
                <c:pt idx="907">
                  <c:v>11.71</c:v>
                </c:pt>
                <c:pt idx="908">
                  <c:v>12.03</c:v>
                </c:pt>
                <c:pt idx="909">
                  <c:v>12.33</c:v>
                </c:pt>
                <c:pt idx="910">
                  <c:v>12.39</c:v>
                </c:pt>
                <c:pt idx="911">
                  <c:v>12.31</c:v>
                </c:pt>
                <c:pt idx="912">
                  <c:v>12.07</c:v>
                </c:pt>
                <c:pt idx="913">
                  <c:v>12.38</c:v>
                </c:pt>
                <c:pt idx="914">
                  <c:v>12.19</c:v>
                </c:pt>
                <c:pt idx="915">
                  <c:v>12.01</c:v>
                </c:pt>
                <c:pt idx="916">
                  <c:v>11.59</c:v>
                </c:pt>
                <c:pt idx="917">
                  <c:v>11.52</c:v>
                </c:pt>
                <c:pt idx="918">
                  <c:v>11.63</c:v>
                </c:pt>
                <c:pt idx="919">
                  <c:v>11.62</c:v>
                </c:pt>
                <c:pt idx="920">
                  <c:v>12.15</c:v>
                </c:pt>
                <c:pt idx="921">
                  <c:v>11.8</c:v>
                </c:pt>
                <c:pt idx="922">
                  <c:v>12.1</c:v>
                </c:pt>
                <c:pt idx="923">
                  <c:v>12.14</c:v>
                </c:pt>
                <c:pt idx="924">
                  <c:v>11.91</c:v>
                </c:pt>
                <c:pt idx="925">
                  <c:v>11.74</c:v>
                </c:pt>
                <c:pt idx="926">
                  <c:v>11.85</c:v>
                </c:pt>
                <c:pt idx="927">
                  <c:v>11.48</c:v>
                </c:pt>
                <c:pt idx="928">
                  <c:v>11.87</c:v>
                </c:pt>
                <c:pt idx="929">
                  <c:v>11.16</c:v>
                </c:pt>
                <c:pt idx="930">
                  <c:v>12.9</c:v>
                </c:pt>
                <c:pt idx="931">
                  <c:v>13.24</c:v>
                </c:pt>
                <c:pt idx="932">
                  <c:v>12.67</c:v>
                </c:pt>
                <c:pt idx="933">
                  <c:v>11.7</c:v>
                </c:pt>
                <c:pt idx="934">
                  <c:v>12.16</c:v>
                </c:pt>
                <c:pt idx="935">
                  <c:v>13.15</c:v>
                </c:pt>
                <c:pt idx="936">
                  <c:v>12.7</c:v>
                </c:pt>
                <c:pt idx="937">
                  <c:v>13.36</c:v>
                </c:pt>
                <c:pt idx="938">
                  <c:v>13.39</c:v>
                </c:pt>
                <c:pt idx="939">
                  <c:v>14.6</c:v>
                </c:pt>
                <c:pt idx="940">
                  <c:v>17.3</c:v>
                </c:pt>
                <c:pt idx="941">
                  <c:v>13.75</c:v>
                </c:pt>
                <c:pt idx="942">
                  <c:v>13.36</c:v>
                </c:pt>
                <c:pt idx="943">
                  <c:v>12.47</c:v>
                </c:pt>
                <c:pt idx="944">
                  <c:v>12.49</c:v>
                </c:pt>
                <c:pt idx="945">
                  <c:v>12.19</c:v>
                </c:pt>
                <c:pt idx="946">
                  <c:v>12.63</c:v>
                </c:pt>
                <c:pt idx="947">
                  <c:v>12.99</c:v>
                </c:pt>
                <c:pt idx="948">
                  <c:v>11.83</c:v>
                </c:pt>
                <c:pt idx="949">
                  <c:v>12.85</c:v>
                </c:pt>
                <c:pt idx="950">
                  <c:v>12.97</c:v>
                </c:pt>
                <c:pt idx="951">
                  <c:v>12.68</c:v>
                </c:pt>
                <c:pt idx="952">
                  <c:v>13.14</c:v>
                </c:pt>
                <c:pt idx="953">
                  <c:v>12.04</c:v>
                </c:pt>
                <c:pt idx="954">
                  <c:v>12.26</c:v>
                </c:pt>
                <c:pt idx="955">
                  <c:v>12.41</c:v>
                </c:pt>
                <c:pt idx="956">
                  <c:v>11.38</c:v>
                </c:pt>
                <c:pt idx="957">
                  <c:v>11</c:v>
                </c:pt>
                <c:pt idx="958">
                  <c:v>10.87</c:v>
                </c:pt>
                <c:pt idx="959">
                  <c:v>11.33</c:v>
                </c:pt>
                <c:pt idx="960">
                  <c:v>11.61</c:v>
                </c:pt>
                <c:pt idx="961">
                  <c:v>11.32</c:v>
                </c:pt>
                <c:pt idx="962">
                  <c:v>11.2</c:v>
                </c:pt>
                <c:pt idx="963">
                  <c:v>11.48</c:v>
                </c:pt>
                <c:pt idx="964">
                  <c:v>11.83</c:v>
                </c:pt>
                <c:pt idx="965">
                  <c:v>11.83</c:v>
                </c:pt>
                <c:pt idx="966">
                  <c:v>12.01</c:v>
                </c:pt>
                <c:pt idx="967">
                  <c:v>11.88</c:v>
                </c:pt>
                <c:pt idx="968">
                  <c:v>11.46</c:v>
                </c:pt>
                <c:pt idx="969">
                  <c:v>11.78</c:v>
                </c:pt>
                <c:pt idx="970">
                  <c:v>11.74</c:v>
                </c:pt>
                <c:pt idx="971">
                  <c:v>13.26</c:v>
                </c:pt>
                <c:pt idx="972">
                  <c:v>14.68</c:v>
                </c:pt>
                <c:pt idx="973">
                  <c:v>14.97</c:v>
                </c:pt>
                <c:pt idx="974">
                  <c:v>14.31</c:v>
                </c:pt>
                <c:pt idx="975">
                  <c:v>13.94</c:v>
                </c:pt>
                <c:pt idx="976">
                  <c:v>13.72</c:v>
                </c:pt>
                <c:pt idx="977">
                  <c:v>13.88</c:v>
                </c:pt>
                <c:pt idx="978">
                  <c:v>13.33</c:v>
                </c:pt>
                <c:pt idx="979">
                  <c:v>14.46</c:v>
                </c:pt>
                <c:pt idx="980">
                  <c:v>15.11</c:v>
                </c:pt>
                <c:pt idx="981">
                  <c:v>15.57</c:v>
                </c:pt>
                <c:pt idx="982">
                  <c:v>14.65</c:v>
                </c:pt>
                <c:pt idx="983">
                  <c:v>15.03</c:v>
                </c:pt>
                <c:pt idx="984">
                  <c:v>15.9</c:v>
                </c:pt>
                <c:pt idx="985">
                  <c:v>14.27</c:v>
                </c:pt>
                <c:pt idx="986">
                  <c:v>13.51</c:v>
                </c:pt>
                <c:pt idx="987">
                  <c:v>13.77</c:v>
                </c:pt>
                <c:pt idx="988">
                  <c:v>14.12</c:v>
                </c:pt>
                <c:pt idx="989">
                  <c:v>13.76</c:v>
                </c:pt>
                <c:pt idx="990">
                  <c:v>13.83</c:v>
                </c:pt>
                <c:pt idx="991">
                  <c:v>13.51</c:v>
                </c:pt>
                <c:pt idx="992">
                  <c:v>12.69</c:v>
                </c:pt>
                <c:pt idx="993">
                  <c:v>12.84</c:v>
                </c:pt>
                <c:pt idx="994">
                  <c:v>12.41</c:v>
                </c:pt>
                <c:pt idx="995">
                  <c:v>12.46</c:v>
                </c:pt>
                <c:pt idx="996">
                  <c:v>12.43</c:v>
                </c:pt>
                <c:pt idx="997">
                  <c:v>12.6</c:v>
                </c:pt>
                <c:pt idx="998">
                  <c:v>10.98</c:v>
                </c:pt>
                <c:pt idx="999">
                  <c:v>11.13</c:v>
                </c:pt>
                <c:pt idx="1000">
                  <c:v>11.03</c:v>
                </c:pt>
                <c:pt idx="1001">
                  <c:v>10.9</c:v>
                </c:pt>
                <c:pt idx="1002">
                  <c:v>11.08</c:v>
                </c:pt>
                <c:pt idx="1003">
                  <c:v>10.75</c:v>
                </c:pt>
                <c:pt idx="1004">
                  <c:v>10.08</c:v>
                </c:pt>
                <c:pt idx="1005">
                  <c:v>9.31</c:v>
                </c:pt>
                <c:pt idx="1006">
                  <c:v>9.48</c:v>
                </c:pt>
                <c:pt idx="1007">
                  <c:v>9.6999999999999993</c:v>
                </c:pt>
                <c:pt idx="1008">
                  <c:v>9.82</c:v>
                </c:pt>
                <c:pt idx="1009">
                  <c:v>10.46</c:v>
                </c:pt>
                <c:pt idx="1010">
                  <c:v>10.69</c:v>
                </c:pt>
                <c:pt idx="1011">
                  <c:v>11.66</c:v>
                </c:pt>
                <c:pt idx="1012">
                  <c:v>12.57</c:v>
                </c:pt>
                <c:pt idx="1013">
                  <c:v>11.91</c:v>
                </c:pt>
                <c:pt idx="1014">
                  <c:v>10.94</c:v>
                </c:pt>
                <c:pt idx="1015">
                  <c:v>11.27</c:v>
                </c:pt>
                <c:pt idx="1016">
                  <c:v>10.96</c:v>
                </c:pt>
                <c:pt idx="1017">
                  <c:v>10.74</c:v>
                </c:pt>
                <c:pt idx="1018">
                  <c:v>11.29</c:v>
                </c:pt>
                <c:pt idx="1019">
                  <c:v>11.65</c:v>
                </c:pt>
                <c:pt idx="1020">
                  <c:v>12.08</c:v>
                </c:pt>
                <c:pt idx="1021">
                  <c:v>11.15</c:v>
                </c:pt>
                <c:pt idx="1022">
                  <c:v>11.88</c:v>
                </c:pt>
                <c:pt idx="1023">
                  <c:v>11.63</c:v>
                </c:pt>
                <c:pt idx="1024">
                  <c:v>11.76</c:v>
                </c:pt>
                <c:pt idx="1025">
                  <c:v>11.16</c:v>
                </c:pt>
                <c:pt idx="1026">
                  <c:v>11.09</c:v>
                </c:pt>
                <c:pt idx="1027">
                  <c:v>11.6</c:v>
                </c:pt>
                <c:pt idx="1028">
                  <c:v>11.38</c:v>
                </c:pt>
                <c:pt idx="1029">
                  <c:v>11.17</c:v>
                </c:pt>
                <c:pt idx="1030">
                  <c:v>10.3</c:v>
                </c:pt>
                <c:pt idx="1031">
                  <c:v>9.94</c:v>
                </c:pt>
                <c:pt idx="1032">
                  <c:v>10.63</c:v>
                </c:pt>
                <c:pt idx="1033">
                  <c:v>10.65</c:v>
                </c:pt>
                <c:pt idx="1034">
                  <c:v>10.61</c:v>
                </c:pt>
                <c:pt idx="1035">
                  <c:v>10.75</c:v>
                </c:pt>
                <c:pt idx="1036">
                  <c:v>15.25</c:v>
                </c:pt>
                <c:pt idx="1037">
                  <c:v>13.96</c:v>
                </c:pt>
                <c:pt idx="1038">
                  <c:v>13.66</c:v>
                </c:pt>
                <c:pt idx="1039">
                  <c:v>13.3</c:v>
                </c:pt>
                <c:pt idx="1040">
                  <c:v>14.24</c:v>
                </c:pt>
                <c:pt idx="1041">
                  <c:v>14.46</c:v>
                </c:pt>
                <c:pt idx="1042">
                  <c:v>14.28</c:v>
                </c:pt>
                <c:pt idx="1043">
                  <c:v>13.4</c:v>
                </c:pt>
                <c:pt idx="1044">
                  <c:v>13.13</c:v>
                </c:pt>
                <c:pt idx="1045">
                  <c:v>13.79</c:v>
                </c:pt>
                <c:pt idx="1046">
                  <c:v>14.7</c:v>
                </c:pt>
                <c:pt idx="1047">
                  <c:v>13.52</c:v>
                </c:pt>
                <c:pt idx="1048">
                  <c:v>13.91</c:v>
                </c:pt>
                <c:pt idx="1049">
                  <c:v>15.96</c:v>
                </c:pt>
                <c:pt idx="1050">
                  <c:v>14.8</c:v>
                </c:pt>
                <c:pt idx="1051">
                  <c:v>14.87</c:v>
                </c:pt>
                <c:pt idx="1052">
                  <c:v>15.83</c:v>
                </c:pt>
                <c:pt idx="1053">
                  <c:v>16.079999999999998</c:v>
                </c:pt>
                <c:pt idx="1054">
                  <c:v>16.36</c:v>
                </c:pt>
                <c:pt idx="1055">
                  <c:v>16</c:v>
                </c:pt>
                <c:pt idx="1056">
                  <c:v>14.26</c:v>
                </c:pt>
                <c:pt idx="1057">
                  <c:v>16.23</c:v>
                </c:pt>
                <c:pt idx="1058">
                  <c:v>14.41</c:v>
                </c:pt>
                <c:pt idx="1059">
                  <c:v>16.55</c:v>
                </c:pt>
                <c:pt idx="1060">
                  <c:v>14.87</c:v>
                </c:pt>
                <c:pt idx="1061">
                  <c:v>16.61</c:v>
                </c:pt>
                <c:pt idx="1062">
                  <c:v>14.78</c:v>
                </c:pt>
                <c:pt idx="1063">
                  <c:v>14.51</c:v>
                </c:pt>
                <c:pt idx="1064">
                  <c:v>12.76</c:v>
                </c:pt>
                <c:pt idx="1065">
                  <c:v>13.32</c:v>
                </c:pt>
                <c:pt idx="1066">
                  <c:v>14.34</c:v>
                </c:pt>
                <c:pt idx="1067">
                  <c:v>13.39</c:v>
                </c:pt>
                <c:pt idx="1068">
                  <c:v>12.31</c:v>
                </c:pt>
                <c:pt idx="1069">
                  <c:v>13.43</c:v>
                </c:pt>
                <c:pt idx="1070">
                  <c:v>13.67</c:v>
                </c:pt>
                <c:pt idx="1071">
                  <c:v>14.9</c:v>
                </c:pt>
                <c:pt idx="1072">
                  <c:v>16.489999999999998</c:v>
                </c:pt>
                <c:pt idx="1073">
                  <c:v>18.59</c:v>
                </c:pt>
                <c:pt idx="1074">
                  <c:v>20.45</c:v>
                </c:pt>
                <c:pt idx="1075">
                  <c:v>23.87</c:v>
                </c:pt>
                <c:pt idx="1076">
                  <c:v>18.13</c:v>
                </c:pt>
                <c:pt idx="1077">
                  <c:v>17.38</c:v>
                </c:pt>
                <c:pt idx="1078">
                  <c:v>16.98</c:v>
                </c:pt>
                <c:pt idx="1079">
                  <c:v>16.920000000000002</c:v>
                </c:pt>
                <c:pt idx="1080">
                  <c:v>16.61</c:v>
                </c:pt>
                <c:pt idx="1081">
                  <c:v>16.420000000000002</c:v>
                </c:pt>
                <c:pt idx="1082">
                  <c:v>17.02</c:v>
                </c:pt>
                <c:pt idx="1083">
                  <c:v>16.27</c:v>
                </c:pt>
                <c:pt idx="1084">
                  <c:v>15.98</c:v>
                </c:pt>
                <c:pt idx="1085">
                  <c:v>17.22</c:v>
                </c:pt>
                <c:pt idx="1086">
                  <c:v>16.93</c:v>
                </c:pt>
                <c:pt idx="1087">
                  <c:v>17.010000000000002</c:v>
                </c:pt>
                <c:pt idx="1088">
                  <c:v>14.93</c:v>
                </c:pt>
                <c:pt idx="1089">
                  <c:v>14.94</c:v>
                </c:pt>
                <c:pt idx="1090">
                  <c:v>14.26</c:v>
                </c:pt>
                <c:pt idx="1091">
                  <c:v>13.8</c:v>
                </c:pt>
                <c:pt idx="1092">
                  <c:v>14.51</c:v>
                </c:pt>
                <c:pt idx="1093">
                  <c:v>13.77</c:v>
                </c:pt>
                <c:pt idx="1094">
                  <c:v>14.11</c:v>
                </c:pt>
                <c:pt idx="1095">
                  <c:v>13.81</c:v>
                </c:pt>
                <c:pt idx="1096">
                  <c:v>14.29</c:v>
                </c:pt>
                <c:pt idx="1097">
                  <c:v>14.56</c:v>
                </c:pt>
                <c:pt idx="1098">
                  <c:v>15.08</c:v>
                </c:pt>
                <c:pt idx="1099">
                  <c:v>16.16</c:v>
                </c:pt>
                <c:pt idx="1100">
                  <c:v>15.19</c:v>
                </c:pt>
                <c:pt idx="1101">
                  <c:v>15.55</c:v>
                </c:pt>
                <c:pt idx="1102">
                  <c:v>15.46</c:v>
                </c:pt>
                <c:pt idx="1103">
                  <c:v>14.54</c:v>
                </c:pt>
                <c:pt idx="1104">
                  <c:v>14.67</c:v>
                </c:pt>
                <c:pt idx="1105">
                  <c:v>14.08</c:v>
                </c:pt>
                <c:pt idx="1106">
                  <c:v>12.55</c:v>
                </c:pt>
                <c:pt idx="1107">
                  <c:v>12.33</c:v>
                </c:pt>
                <c:pt idx="1108">
                  <c:v>12.79</c:v>
                </c:pt>
                <c:pt idx="1109">
                  <c:v>13.49</c:v>
                </c:pt>
                <c:pt idx="1110">
                  <c:v>12.73</c:v>
                </c:pt>
                <c:pt idx="1111">
                  <c:v>12.43</c:v>
                </c:pt>
                <c:pt idx="1112">
                  <c:v>12.5</c:v>
                </c:pt>
                <c:pt idx="1113">
                  <c:v>12.49</c:v>
                </c:pt>
                <c:pt idx="1114">
                  <c:v>13.03</c:v>
                </c:pt>
                <c:pt idx="1115">
                  <c:v>12.72</c:v>
                </c:pt>
                <c:pt idx="1116">
                  <c:v>12.73</c:v>
                </c:pt>
                <c:pt idx="1117">
                  <c:v>12.19</c:v>
                </c:pt>
                <c:pt idx="1118">
                  <c:v>13.03</c:v>
                </c:pt>
                <c:pt idx="1119">
                  <c:v>13.05</c:v>
                </c:pt>
                <c:pt idx="1120">
                  <c:v>13.32</c:v>
                </c:pt>
                <c:pt idx="1121">
                  <c:v>13.21</c:v>
                </c:pt>
                <c:pt idx="1122">
                  <c:v>12.69</c:v>
                </c:pt>
                <c:pt idx="1123">
                  <c:v>11.92</c:v>
                </c:pt>
                <c:pt idx="1124">
                  <c:v>11.6</c:v>
                </c:pt>
                <c:pt idx="1125">
                  <c:v>11.52</c:v>
                </c:pt>
                <c:pt idx="1126">
                  <c:v>11.22</c:v>
                </c:pt>
                <c:pt idx="1127">
                  <c:v>12.31</c:v>
                </c:pt>
                <c:pt idx="1128">
                  <c:v>13.96</c:v>
                </c:pt>
                <c:pt idx="1129">
                  <c:v>14.7</c:v>
                </c:pt>
                <c:pt idx="1130">
                  <c:v>14.02</c:v>
                </c:pt>
                <c:pt idx="1131">
                  <c:v>14.12</c:v>
                </c:pt>
                <c:pt idx="1132">
                  <c:v>16.72</c:v>
                </c:pt>
                <c:pt idx="1133">
                  <c:v>15.53</c:v>
                </c:pt>
                <c:pt idx="1134">
                  <c:v>15.04</c:v>
                </c:pt>
                <c:pt idx="1135">
                  <c:v>14.42</c:v>
                </c:pt>
                <c:pt idx="1136">
                  <c:v>14.97</c:v>
                </c:pt>
                <c:pt idx="1137">
                  <c:v>14.36</c:v>
                </c:pt>
                <c:pt idx="1138">
                  <c:v>14.92</c:v>
                </c:pt>
                <c:pt idx="1139">
                  <c:v>14.7</c:v>
                </c:pt>
                <c:pt idx="1140">
                  <c:v>14.01</c:v>
                </c:pt>
                <c:pt idx="1141">
                  <c:v>13.26</c:v>
                </c:pt>
                <c:pt idx="1142">
                  <c:v>13.83</c:v>
                </c:pt>
                <c:pt idx="1143">
                  <c:v>13.4</c:v>
                </c:pt>
                <c:pt idx="1144">
                  <c:v>12.42</c:v>
                </c:pt>
                <c:pt idx="1145">
                  <c:v>11.64</c:v>
                </c:pt>
                <c:pt idx="1146">
                  <c:v>11.28</c:v>
                </c:pt>
                <c:pt idx="1147">
                  <c:v>11.44</c:v>
                </c:pt>
                <c:pt idx="1148">
                  <c:v>11.65</c:v>
                </c:pt>
                <c:pt idx="1149">
                  <c:v>11.7</c:v>
                </c:pt>
                <c:pt idx="1150">
                  <c:v>11.65</c:v>
                </c:pt>
                <c:pt idx="1151">
                  <c:v>11.22</c:v>
                </c:pt>
                <c:pt idx="1152">
                  <c:v>11.46</c:v>
                </c:pt>
                <c:pt idx="1153">
                  <c:v>11.66</c:v>
                </c:pt>
                <c:pt idx="1154">
                  <c:v>11.93</c:v>
                </c:pt>
                <c:pt idx="1155">
                  <c:v>12.03</c:v>
                </c:pt>
                <c:pt idx="1156">
                  <c:v>11.13</c:v>
                </c:pt>
                <c:pt idx="1157">
                  <c:v>11.17</c:v>
                </c:pt>
                <c:pt idx="1158">
                  <c:v>11.27</c:v>
                </c:pt>
                <c:pt idx="1159">
                  <c:v>11.35</c:v>
                </c:pt>
                <c:pt idx="1160">
                  <c:v>12.18</c:v>
                </c:pt>
                <c:pt idx="1161">
                  <c:v>12.34</c:v>
                </c:pt>
                <c:pt idx="1162">
                  <c:v>12.41</c:v>
                </c:pt>
                <c:pt idx="1163">
                  <c:v>12.54</c:v>
                </c:pt>
                <c:pt idx="1164">
                  <c:v>11.91</c:v>
                </c:pt>
                <c:pt idx="1165">
                  <c:v>12.13</c:v>
                </c:pt>
                <c:pt idx="1166">
                  <c:v>11.09</c:v>
                </c:pt>
                <c:pt idx="1167">
                  <c:v>12.06</c:v>
                </c:pt>
                <c:pt idx="1168">
                  <c:v>11.39</c:v>
                </c:pt>
                <c:pt idx="1169">
                  <c:v>11.54</c:v>
                </c:pt>
                <c:pt idx="1170">
                  <c:v>12.07</c:v>
                </c:pt>
                <c:pt idx="1171">
                  <c:v>12.83</c:v>
                </c:pt>
                <c:pt idx="1172">
                  <c:v>12.62</c:v>
                </c:pt>
                <c:pt idx="1173">
                  <c:v>11.75</c:v>
                </c:pt>
                <c:pt idx="1174">
                  <c:v>11.57</c:v>
                </c:pt>
                <c:pt idx="1175">
                  <c:v>12.02</c:v>
                </c:pt>
                <c:pt idx="1176">
                  <c:v>12.19</c:v>
                </c:pt>
                <c:pt idx="1177">
                  <c:v>11.82</c:v>
                </c:pt>
                <c:pt idx="1178">
                  <c:v>11.23</c:v>
                </c:pt>
                <c:pt idx="1179">
                  <c:v>11.97</c:v>
                </c:pt>
                <c:pt idx="1180">
                  <c:v>11.86</c:v>
                </c:pt>
                <c:pt idx="1181">
                  <c:v>11.4</c:v>
                </c:pt>
                <c:pt idx="1182">
                  <c:v>11.69</c:v>
                </c:pt>
                <c:pt idx="1183">
                  <c:v>11.81</c:v>
                </c:pt>
                <c:pt idx="1184">
                  <c:v>11.86</c:v>
                </c:pt>
                <c:pt idx="1185">
                  <c:v>13.12</c:v>
                </c:pt>
                <c:pt idx="1186">
                  <c:v>14.01</c:v>
                </c:pt>
                <c:pt idx="1187">
                  <c:v>13.77</c:v>
                </c:pt>
                <c:pt idx="1188">
                  <c:v>13.09</c:v>
                </c:pt>
                <c:pt idx="1189">
                  <c:v>11.88</c:v>
                </c:pt>
                <c:pt idx="1190">
                  <c:v>12.8</c:v>
                </c:pt>
                <c:pt idx="1191">
                  <c:v>13.06</c:v>
                </c:pt>
                <c:pt idx="1192">
                  <c:v>14.45</c:v>
                </c:pt>
                <c:pt idx="1193">
                  <c:v>14.49</c:v>
                </c:pt>
                <c:pt idx="1194">
                  <c:v>13.89</c:v>
                </c:pt>
                <c:pt idx="1195">
                  <c:v>14.53</c:v>
                </c:pt>
                <c:pt idx="1196">
                  <c:v>14.56</c:v>
                </c:pt>
                <c:pt idx="1197">
                  <c:v>14.13</c:v>
                </c:pt>
                <c:pt idx="1198">
                  <c:v>13.25</c:v>
                </c:pt>
                <c:pt idx="1199">
                  <c:v>13.97</c:v>
                </c:pt>
                <c:pt idx="1200">
                  <c:v>14.28</c:v>
                </c:pt>
                <c:pt idx="1201">
                  <c:v>15.44</c:v>
                </c:pt>
                <c:pt idx="1202">
                  <c:v>16.66</c:v>
                </c:pt>
                <c:pt idx="1203">
                  <c:v>15.92</c:v>
                </c:pt>
                <c:pt idx="1204">
                  <c:v>16.239999999999998</c:v>
                </c:pt>
                <c:pt idx="1205">
                  <c:v>14.92</c:v>
                </c:pt>
                <c:pt idx="1206">
                  <c:v>14.72</c:v>
                </c:pt>
                <c:pt idx="1207">
                  <c:v>13.55</c:v>
                </c:pt>
                <c:pt idx="1208">
                  <c:v>14.51</c:v>
                </c:pt>
                <c:pt idx="1209">
                  <c:v>14.9</c:v>
                </c:pt>
                <c:pt idx="1210">
                  <c:v>13.32</c:v>
                </c:pt>
                <c:pt idx="1211">
                  <c:v>14.76</c:v>
                </c:pt>
                <c:pt idx="1212">
                  <c:v>14.59</c:v>
                </c:pt>
                <c:pt idx="1213">
                  <c:v>15.13</c:v>
                </c:pt>
                <c:pt idx="1214">
                  <c:v>15.99</c:v>
                </c:pt>
                <c:pt idx="1215">
                  <c:v>15.91</c:v>
                </c:pt>
                <c:pt idx="1216">
                  <c:v>16.97</c:v>
                </c:pt>
                <c:pt idx="1217">
                  <c:v>16.13</c:v>
                </c:pt>
                <c:pt idx="1218">
                  <c:v>15.7</c:v>
                </c:pt>
                <c:pt idx="1219">
                  <c:v>15.67</c:v>
                </c:pt>
                <c:pt idx="1220">
                  <c:v>14.56</c:v>
                </c:pt>
                <c:pt idx="1221">
                  <c:v>14.56</c:v>
                </c:pt>
                <c:pt idx="1222">
                  <c:v>14.84</c:v>
                </c:pt>
                <c:pt idx="1223">
                  <c:v>15.34</c:v>
                </c:pt>
                <c:pt idx="1224">
                  <c:v>15.58</c:v>
                </c:pt>
                <c:pt idx="1225">
                  <c:v>16.75</c:v>
                </c:pt>
                <c:pt idx="1226">
                  <c:v>17.37</c:v>
                </c:pt>
                <c:pt idx="1227">
                  <c:v>16.3</c:v>
                </c:pt>
                <c:pt idx="1228">
                  <c:v>16.420000000000002</c:v>
                </c:pt>
                <c:pt idx="1229">
                  <c:v>16</c:v>
                </c:pt>
                <c:pt idx="1230">
                  <c:v>16.5</c:v>
                </c:pt>
                <c:pt idx="1231">
                  <c:v>16.68</c:v>
                </c:pt>
                <c:pt idx="1232">
                  <c:v>16.66</c:v>
                </c:pt>
                <c:pt idx="1233">
                  <c:v>15.56</c:v>
                </c:pt>
                <c:pt idx="1234">
                  <c:v>15.91</c:v>
                </c:pt>
                <c:pt idx="1235">
                  <c:v>16</c:v>
                </c:pt>
                <c:pt idx="1236">
                  <c:v>16.13</c:v>
                </c:pt>
                <c:pt idx="1237">
                  <c:v>17.239999999999998</c:v>
                </c:pt>
                <c:pt idx="1238">
                  <c:v>18.41</c:v>
                </c:pt>
                <c:pt idx="1239">
                  <c:v>17.440000000000001</c:v>
                </c:pt>
                <c:pt idx="1240">
                  <c:v>16.829999999999998</c:v>
                </c:pt>
                <c:pt idx="1241">
                  <c:v>16.149999999999999</c:v>
                </c:pt>
                <c:pt idx="1242">
                  <c:v>15.95</c:v>
                </c:pt>
                <c:pt idx="1243">
                  <c:v>16.690000000000001</c:v>
                </c:pt>
                <c:pt idx="1244">
                  <c:v>16.55</c:v>
                </c:pt>
                <c:pt idx="1245">
                  <c:v>16.100000000000001</c:v>
                </c:pt>
                <c:pt idx="1246">
                  <c:v>16.05</c:v>
                </c:pt>
                <c:pt idx="1247">
                  <c:v>16.28</c:v>
                </c:pt>
                <c:pt idx="1248">
                  <c:v>18.149999999999999</c:v>
                </c:pt>
                <c:pt idx="1249">
                  <c:v>16.04</c:v>
                </c:pt>
                <c:pt idx="1250">
                  <c:v>15.46</c:v>
                </c:pt>
                <c:pt idx="1251">
                  <c:v>14.48</c:v>
                </c:pt>
                <c:pt idx="1252">
                  <c:v>13.03</c:v>
                </c:pt>
                <c:pt idx="1253">
                  <c:v>12.87</c:v>
                </c:pt>
                <c:pt idx="1254">
                  <c:v>12.79</c:v>
                </c:pt>
                <c:pt idx="1255">
                  <c:v>13.02</c:v>
                </c:pt>
                <c:pt idx="1256">
                  <c:v>12.98</c:v>
                </c:pt>
                <c:pt idx="1257">
                  <c:v>12.05</c:v>
                </c:pt>
                <c:pt idx="1258">
                  <c:v>12.42</c:v>
                </c:pt>
                <c:pt idx="1259">
                  <c:v>11.82</c:v>
                </c:pt>
                <c:pt idx="1260">
                  <c:v>12.07</c:v>
                </c:pt>
                <c:pt idx="1261">
                  <c:v>12.81</c:v>
                </c:pt>
                <c:pt idx="1262">
                  <c:v>12.86</c:v>
                </c:pt>
                <c:pt idx="1263">
                  <c:v>13.2</c:v>
                </c:pt>
                <c:pt idx="1264">
                  <c:v>14.25</c:v>
                </c:pt>
                <c:pt idx="1265">
                  <c:v>13.53</c:v>
                </c:pt>
                <c:pt idx="1266">
                  <c:v>13.5</c:v>
                </c:pt>
                <c:pt idx="1267">
                  <c:v>13.13</c:v>
                </c:pt>
                <c:pt idx="1268">
                  <c:v>13.33</c:v>
                </c:pt>
                <c:pt idx="1269">
                  <c:v>12.52</c:v>
                </c:pt>
                <c:pt idx="1270">
                  <c:v>12.15</c:v>
                </c:pt>
                <c:pt idx="1271">
                  <c:v>12.83</c:v>
                </c:pt>
                <c:pt idx="1272">
                  <c:v>11.1</c:v>
                </c:pt>
                <c:pt idx="1273">
                  <c:v>11.14</c:v>
                </c:pt>
                <c:pt idx="1274">
                  <c:v>11.79</c:v>
                </c:pt>
                <c:pt idx="1275">
                  <c:v>11.57</c:v>
                </c:pt>
                <c:pt idx="1276">
                  <c:v>11.86</c:v>
                </c:pt>
                <c:pt idx="1277">
                  <c:v>12.15</c:v>
                </c:pt>
                <c:pt idx="1278">
                  <c:v>12.79</c:v>
                </c:pt>
                <c:pt idx="1279">
                  <c:v>11.94</c:v>
                </c:pt>
                <c:pt idx="1280">
                  <c:v>11.46</c:v>
                </c:pt>
                <c:pt idx="1281">
                  <c:v>11.25</c:v>
                </c:pt>
                <c:pt idx="1282">
                  <c:v>11.25</c:v>
                </c:pt>
                <c:pt idx="1283">
                  <c:v>12.26</c:v>
                </c:pt>
                <c:pt idx="1284">
                  <c:v>11.96</c:v>
                </c:pt>
                <c:pt idx="1285">
                  <c:v>11.73</c:v>
                </c:pt>
                <c:pt idx="1286">
                  <c:v>11.13</c:v>
                </c:pt>
                <c:pt idx="1287">
                  <c:v>10.98</c:v>
                </c:pt>
                <c:pt idx="1288">
                  <c:v>11.22</c:v>
                </c:pt>
                <c:pt idx="1289">
                  <c:v>11.17</c:v>
                </c:pt>
                <c:pt idx="1290">
                  <c:v>11.42</c:v>
                </c:pt>
                <c:pt idx="1291">
                  <c:v>11.63</c:v>
                </c:pt>
                <c:pt idx="1292">
                  <c:v>11.28</c:v>
                </c:pt>
                <c:pt idx="1293">
                  <c:v>11.41</c:v>
                </c:pt>
                <c:pt idx="1294">
                  <c:v>11.43</c:v>
                </c:pt>
                <c:pt idx="1295">
                  <c:v>11.52</c:v>
                </c:pt>
                <c:pt idx="1296">
                  <c:v>11.61</c:v>
                </c:pt>
                <c:pt idx="1297">
                  <c:v>11.71</c:v>
                </c:pt>
                <c:pt idx="1298">
                  <c:v>12.05</c:v>
                </c:pt>
                <c:pt idx="1299">
                  <c:v>11.39</c:v>
                </c:pt>
                <c:pt idx="1300">
                  <c:v>11.15</c:v>
                </c:pt>
                <c:pt idx="1301">
                  <c:v>10.84</c:v>
                </c:pt>
                <c:pt idx="1302">
                  <c:v>12.51</c:v>
                </c:pt>
                <c:pt idx="1303">
                  <c:v>11.75</c:v>
                </c:pt>
                <c:pt idx="1304">
                  <c:v>11.65</c:v>
                </c:pt>
                <c:pt idx="1305">
                  <c:v>12.02</c:v>
                </c:pt>
                <c:pt idx="1306">
                  <c:v>11.45</c:v>
                </c:pt>
                <c:pt idx="1307">
                  <c:v>12.17</c:v>
                </c:pt>
                <c:pt idx="1308">
                  <c:v>14.22</c:v>
                </c:pt>
                <c:pt idx="1309">
                  <c:v>13.72</c:v>
                </c:pt>
                <c:pt idx="1310">
                  <c:v>13.36</c:v>
                </c:pt>
                <c:pt idx="1311">
                  <c:v>12.38</c:v>
                </c:pt>
                <c:pt idx="1312">
                  <c:v>12.15</c:v>
                </c:pt>
                <c:pt idx="1313">
                  <c:v>12.1</c:v>
                </c:pt>
                <c:pt idx="1314">
                  <c:v>12.42</c:v>
                </c:pt>
                <c:pt idx="1315">
                  <c:v>11.95</c:v>
                </c:pt>
                <c:pt idx="1316">
                  <c:v>11.8</c:v>
                </c:pt>
                <c:pt idx="1317">
                  <c:v>11.34</c:v>
                </c:pt>
                <c:pt idx="1318">
                  <c:v>11.53</c:v>
                </c:pt>
                <c:pt idx="1319">
                  <c:v>11.29</c:v>
                </c:pt>
                <c:pt idx="1320">
                  <c:v>11.43</c:v>
                </c:pt>
                <c:pt idx="1321">
                  <c:v>11.19</c:v>
                </c:pt>
                <c:pt idx="1322">
                  <c:v>11.83</c:v>
                </c:pt>
                <c:pt idx="1323">
                  <c:v>11.33</c:v>
                </c:pt>
                <c:pt idx="1324">
                  <c:v>12.51</c:v>
                </c:pt>
                <c:pt idx="1325">
                  <c:v>12.62</c:v>
                </c:pt>
                <c:pt idx="1326">
                  <c:v>13.37</c:v>
                </c:pt>
                <c:pt idx="1327">
                  <c:v>13.5</c:v>
                </c:pt>
                <c:pt idx="1328">
                  <c:v>12.62</c:v>
                </c:pt>
                <c:pt idx="1329">
                  <c:v>12.96</c:v>
                </c:pt>
                <c:pt idx="1330">
                  <c:v>12.81</c:v>
                </c:pt>
                <c:pt idx="1331">
                  <c:v>12.85</c:v>
                </c:pt>
                <c:pt idx="1332">
                  <c:v>12.79</c:v>
                </c:pt>
                <c:pt idx="1333">
                  <c:v>12.73</c:v>
                </c:pt>
                <c:pt idx="1334">
                  <c:v>12.04</c:v>
                </c:pt>
                <c:pt idx="1335">
                  <c:v>11.48</c:v>
                </c:pt>
                <c:pt idx="1336">
                  <c:v>12.33</c:v>
                </c:pt>
                <c:pt idx="1337">
                  <c:v>12.96</c:v>
                </c:pt>
                <c:pt idx="1338">
                  <c:v>13.09</c:v>
                </c:pt>
                <c:pt idx="1339">
                  <c:v>12.1</c:v>
                </c:pt>
                <c:pt idx="1340">
                  <c:v>11.86</c:v>
                </c:pt>
                <c:pt idx="1341">
                  <c:v>11.92</c:v>
                </c:pt>
                <c:pt idx="1342">
                  <c:v>12.41</c:v>
                </c:pt>
                <c:pt idx="1343">
                  <c:v>12.28</c:v>
                </c:pt>
                <c:pt idx="1344">
                  <c:v>11.93</c:v>
                </c:pt>
                <c:pt idx="1345">
                  <c:v>11.75</c:v>
                </c:pt>
                <c:pt idx="1346">
                  <c:v>12.14</c:v>
                </c:pt>
                <c:pt idx="1347">
                  <c:v>11.88</c:v>
                </c:pt>
                <c:pt idx="1348">
                  <c:v>11.69</c:v>
                </c:pt>
                <c:pt idx="1349">
                  <c:v>12.64</c:v>
                </c:pt>
                <c:pt idx="1350">
                  <c:v>12.06</c:v>
                </c:pt>
                <c:pt idx="1351">
                  <c:v>12.22</c:v>
                </c:pt>
                <c:pt idx="1352">
                  <c:v>12.75</c:v>
                </c:pt>
                <c:pt idx="1353">
                  <c:v>13.08</c:v>
                </c:pt>
                <c:pt idx="1354">
                  <c:v>12.98</c:v>
                </c:pt>
                <c:pt idx="1355">
                  <c:v>11.84</c:v>
                </c:pt>
                <c:pt idx="1356">
                  <c:v>12.38</c:v>
                </c:pt>
                <c:pt idx="1357">
                  <c:v>12.2</c:v>
                </c:pt>
                <c:pt idx="1358">
                  <c:v>12.36</c:v>
                </c:pt>
                <c:pt idx="1359">
                  <c:v>13.13</c:v>
                </c:pt>
                <c:pt idx="1360">
                  <c:v>12.81</c:v>
                </c:pt>
                <c:pt idx="1361">
                  <c:v>11.68</c:v>
                </c:pt>
                <c:pt idx="1362">
                  <c:v>11.55</c:v>
                </c:pt>
                <c:pt idx="1363">
                  <c:v>11.26</c:v>
                </c:pt>
                <c:pt idx="1364">
                  <c:v>11.63</c:v>
                </c:pt>
                <c:pt idx="1365">
                  <c:v>12.2</c:v>
                </c:pt>
                <c:pt idx="1366">
                  <c:v>12.52</c:v>
                </c:pt>
                <c:pt idx="1367">
                  <c:v>12.85</c:v>
                </c:pt>
                <c:pt idx="1368">
                  <c:v>12.21</c:v>
                </c:pt>
                <c:pt idx="1369">
                  <c:v>12.98</c:v>
                </c:pt>
                <c:pt idx="1370">
                  <c:v>13.45</c:v>
                </c:pt>
                <c:pt idx="1371">
                  <c:v>13</c:v>
                </c:pt>
                <c:pt idx="1372">
                  <c:v>12.84</c:v>
                </c:pt>
                <c:pt idx="1373">
                  <c:v>12.89</c:v>
                </c:pt>
                <c:pt idx="1374">
                  <c:v>12.76</c:v>
                </c:pt>
                <c:pt idx="1375">
                  <c:v>11.91</c:v>
                </c:pt>
                <c:pt idx="1376">
                  <c:v>11.29</c:v>
                </c:pt>
                <c:pt idx="1377">
                  <c:v>11.29</c:v>
                </c:pt>
                <c:pt idx="1378">
                  <c:v>11.23</c:v>
                </c:pt>
                <c:pt idx="1379">
                  <c:v>10.75</c:v>
                </c:pt>
                <c:pt idx="1380">
                  <c:v>11.21</c:v>
                </c:pt>
                <c:pt idx="1381">
                  <c:v>11.16</c:v>
                </c:pt>
                <c:pt idx="1382">
                  <c:v>11.32</c:v>
                </c:pt>
                <c:pt idx="1383">
                  <c:v>11.44</c:v>
                </c:pt>
                <c:pt idx="1384">
                  <c:v>11.12</c:v>
                </c:pt>
                <c:pt idx="1385">
                  <c:v>11.8</c:v>
                </c:pt>
                <c:pt idx="1386">
                  <c:v>12.37</c:v>
                </c:pt>
                <c:pt idx="1387">
                  <c:v>11.74</c:v>
                </c:pt>
                <c:pt idx="1388">
                  <c:v>11.59</c:v>
                </c:pt>
                <c:pt idx="1389">
                  <c:v>11.38</c:v>
                </c:pt>
                <c:pt idx="1390">
                  <c:v>11.57</c:v>
                </c:pt>
                <c:pt idx="1391">
                  <c:v>12.1</c:v>
                </c:pt>
                <c:pt idx="1392">
                  <c:v>11.52</c:v>
                </c:pt>
                <c:pt idx="1393">
                  <c:v>11.77</c:v>
                </c:pt>
                <c:pt idx="1394">
                  <c:v>12.19</c:v>
                </c:pt>
                <c:pt idx="1395">
                  <c:v>12.25</c:v>
                </c:pt>
                <c:pt idx="1396">
                  <c:v>12.31</c:v>
                </c:pt>
                <c:pt idx="1397">
                  <c:v>12.56</c:v>
                </c:pt>
                <c:pt idx="1398">
                  <c:v>12.08</c:v>
                </c:pt>
                <c:pt idx="1399">
                  <c:v>12.26</c:v>
                </c:pt>
                <c:pt idx="1400">
                  <c:v>12.68</c:v>
                </c:pt>
                <c:pt idx="1401">
                  <c:v>13.49</c:v>
                </c:pt>
                <c:pt idx="1402">
                  <c:v>12.78</c:v>
                </c:pt>
                <c:pt idx="1403">
                  <c:v>12.37</c:v>
                </c:pt>
                <c:pt idx="1404">
                  <c:v>12.55</c:v>
                </c:pt>
                <c:pt idx="1405">
                  <c:v>12.77</c:v>
                </c:pt>
                <c:pt idx="1406">
                  <c:v>13.18</c:v>
                </c:pt>
                <c:pt idx="1407">
                  <c:v>13.18</c:v>
                </c:pt>
                <c:pt idx="1408">
                  <c:v>13.18</c:v>
                </c:pt>
                <c:pt idx="1409">
                  <c:v>13.49</c:v>
                </c:pt>
                <c:pt idx="1410">
                  <c:v>13.56</c:v>
                </c:pt>
                <c:pt idx="1411">
                  <c:v>13.66</c:v>
                </c:pt>
                <c:pt idx="1412">
                  <c:v>13.78</c:v>
                </c:pt>
                <c:pt idx="1413">
                  <c:v>13.21</c:v>
                </c:pt>
                <c:pt idx="1414">
                  <c:v>13.1</c:v>
                </c:pt>
                <c:pt idx="1415">
                  <c:v>13.06</c:v>
                </c:pt>
                <c:pt idx="1416">
                  <c:v>12.75</c:v>
                </c:pt>
                <c:pt idx="1417">
                  <c:v>13</c:v>
                </c:pt>
                <c:pt idx="1418">
                  <c:v>12.9</c:v>
                </c:pt>
                <c:pt idx="1419">
                  <c:v>13.24</c:v>
                </c:pt>
                <c:pt idx="1420">
                  <c:v>12.35</c:v>
                </c:pt>
                <c:pt idx="1421">
                  <c:v>12.45</c:v>
                </c:pt>
                <c:pt idx="1422">
                  <c:v>12.13</c:v>
                </c:pt>
                <c:pt idx="1423">
                  <c:v>12.03</c:v>
                </c:pt>
                <c:pt idx="1424">
                  <c:v>13.42</c:v>
                </c:pt>
                <c:pt idx="1425">
                  <c:v>12.6</c:v>
                </c:pt>
                <c:pt idx="1426">
                  <c:v>13.17</c:v>
                </c:pt>
                <c:pt idx="1427">
                  <c:v>12.94</c:v>
                </c:pt>
                <c:pt idx="1428">
                  <c:v>12.33</c:v>
                </c:pt>
                <c:pt idx="1429">
                  <c:v>12.48</c:v>
                </c:pt>
                <c:pt idx="1430">
                  <c:v>12.65</c:v>
                </c:pt>
                <c:pt idx="1431">
                  <c:v>12.03</c:v>
                </c:pt>
                <c:pt idx="1432">
                  <c:v>11.52</c:v>
                </c:pt>
                <c:pt idx="1433">
                  <c:v>11.29</c:v>
                </c:pt>
                <c:pt idx="1434">
                  <c:v>11.65</c:v>
                </c:pt>
                <c:pt idx="1435">
                  <c:v>11.65</c:v>
                </c:pt>
                <c:pt idx="1436">
                  <c:v>11.85</c:v>
                </c:pt>
                <c:pt idx="1437">
                  <c:v>11.16</c:v>
                </c:pt>
                <c:pt idx="1438">
                  <c:v>11.51</c:v>
                </c:pt>
                <c:pt idx="1439">
                  <c:v>11.46</c:v>
                </c:pt>
                <c:pt idx="1440">
                  <c:v>11.35</c:v>
                </c:pt>
                <c:pt idx="1441">
                  <c:v>11.1</c:v>
                </c:pt>
                <c:pt idx="1442">
                  <c:v>11.58</c:v>
                </c:pt>
                <c:pt idx="1443">
                  <c:v>12.34</c:v>
                </c:pt>
                <c:pt idx="1444">
                  <c:v>12.67</c:v>
                </c:pt>
                <c:pt idx="1445">
                  <c:v>12.35</c:v>
                </c:pt>
                <c:pt idx="1446">
                  <c:v>12.5</c:v>
                </c:pt>
                <c:pt idx="1447">
                  <c:v>12.46</c:v>
                </c:pt>
                <c:pt idx="1448">
                  <c:v>13.22</c:v>
                </c:pt>
                <c:pt idx="1449">
                  <c:v>12.9</c:v>
                </c:pt>
                <c:pt idx="1450">
                  <c:v>12.9</c:v>
                </c:pt>
                <c:pt idx="1451">
                  <c:v>12.46</c:v>
                </c:pt>
                <c:pt idx="1452">
                  <c:v>12.74</c:v>
                </c:pt>
                <c:pt idx="1453">
                  <c:v>13.95</c:v>
                </c:pt>
                <c:pt idx="1454">
                  <c:v>14.5</c:v>
                </c:pt>
                <c:pt idx="1455">
                  <c:v>14.86</c:v>
                </c:pt>
                <c:pt idx="1456">
                  <c:v>15.74</c:v>
                </c:pt>
                <c:pt idx="1457">
                  <c:v>13.98</c:v>
                </c:pt>
                <c:pt idx="1458">
                  <c:v>14.85</c:v>
                </c:pt>
                <c:pt idx="1459">
                  <c:v>14.97</c:v>
                </c:pt>
                <c:pt idx="1460">
                  <c:v>14.57</c:v>
                </c:pt>
                <c:pt idx="1461">
                  <c:v>14.24</c:v>
                </c:pt>
                <c:pt idx="1462">
                  <c:v>13.67</c:v>
                </c:pt>
                <c:pt idx="1463">
                  <c:v>14.62</c:v>
                </c:pt>
                <c:pt idx="1464">
                  <c:v>14.03</c:v>
                </c:pt>
                <c:pt idx="1465">
                  <c:v>14.05</c:v>
                </c:pt>
                <c:pt idx="1466">
                  <c:v>13.55</c:v>
                </c:pt>
                <c:pt idx="1467">
                  <c:v>13.46</c:v>
                </c:pt>
                <c:pt idx="1468">
                  <c:v>14.17</c:v>
                </c:pt>
                <c:pt idx="1469">
                  <c:v>13.85</c:v>
                </c:pt>
                <c:pt idx="1470">
                  <c:v>14.49</c:v>
                </c:pt>
                <c:pt idx="1471">
                  <c:v>15.59</c:v>
                </c:pt>
                <c:pt idx="1472">
                  <c:v>14.63</c:v>
                </c:pt>
                <c:pt idx="1473">
                  <c:v>14.26</c:v>
                </c:pt>
                <c:pt idx="1474">
                  <c:v>13.83</c:v>
                </c:pt>
                <c:pt idx="1475">
                  <c:v>13.41</c:v>
                </c:pt>
                <c:pt idx="1476">
                  <c:v>13.19</c:v>
                </c:pt>
                <c:pt idx="1477">
                  <c:v>12.26</c:v>
                </c:pt>
                <c:pt idx="1478">
                  <c:v>12.74</c:v>
                </c:pt>
                <c:pt idx="1479">
                  <c:v>13.05</c:v>
                </c:pt>
                <c:pt idx="1480">
                  <c:v>12.16</c:v>
                </c:pt>
                <c:pt idx="1481">
                  <c:v>12.46</c:v>
                </c:pt>
                <c:pt idx="1482">
                  <c:v>12.97</c:v>
                </c:pt>
                <c:pt idx="1483">
                  <c:v>13.2</c:v>
                </c:pt>
                <c:pt idx="1484">
                  <c:v>13.38</c:v>
                </c:pt>
                <c:pt idx="1485">
                  <c:v>12.95</c:v>
                </c:pt>
                <c:pt idx="1486">
                  <c:v>12.57</c:v>
                </c:pt>
                <c:pt idx="1487">
                  <c:v>12.49</c:v>
                </c:pt>
                <c:pt idx="1488">
                  <c:v>12.37</c:v>
                </c:pt>
                <c:pt idx="1489">
                  <c:v>11.74</c:v>
                </c:pt>
                <c:pt idx="1490">
                  <c:v>11.81</c:v>
                </c:pt>
                <c:pt idx="1491">
                  <c:v>11.87</c:v>
                </c:pt>
                <c:pt idx="1492">
                  <c:v>12.43</c:v>
                </c:pt>
                <c:pt idx="1493">
                  <c:v>11.57</c:v>
                </c:pt>
                <c:pt idx="1494">
                  <c:v>11.65</c:v>
                </c:pt>
                <c:pt idx="1495">
                  <c:v>11.58</c:v>
                </c:pt>
                <c:pt idx="1496">
                  <c:v>11.11</c:v>
                </c:pt>
                <c:pt idx="1497">
                  <c:v>10.66</c:v>
                </c:pt>
                <c:pt idx="1498">
                  <c:v>11.65</c:v>
                </c:pt>
                <c:pt idx="1499">
                  <c:v>12.7</c:v>
                </c:pt>
                <c:pt idx="1500">
                  <c:v>12.74</c:v>
                </c:pt>
                <c:pt idx="1501">
                  <c:v>11.12</c:v>
                </c:pt>
                <c:pt idx="1502">
                  <c:v>11.06</c:v>
                </c:pt>
                <c:pt idx="1503">
                  <c:v>10.63</c:v>
                </c:pt>
                <c:pt idx="1504">
                  <c:v>10.36</c:v>
                </c:pt>
                <c:pt idx="1505">
                  <c:v>11.07</c:v>
                </c:pt>
                <c:pt idx="1506">
                  <c:v>11.44</c:v>
                </c:pt>
                <c:pt idx="1507">
                  <c:v>14.55</c:v>
                </c:pt>
                <c:pt idx="1508">
                  <c:v>13.16</c:v>
                </c:pt>
                <c:pt idx="1509">
                  <c:v>12.2</c:v>
                </c:pt>
                <c:pt idx="1510">
                  <c:v>10.77</c:v>
                </c:pt>
                <c:pt idx="1511">
                  <c:v>11.51</c:v>
                </c:pt>
                <c:pt idx="1512">
                  <c:v>11.49</c:v>
                </c:pt>
                <c:pt idx="1513">
                  <c:v>11.98</c:v>
                </c:pt>
                <c:pt idx="1514">
                  <c:v>12.25</c:v>
                </c:pt>
                <c:pt idx="1515">
                  <c:v>12.52</c:v>
                </c:pt>
                <c:pt idx="1516">
                  <c:v>12.19</c:v>
                </c:pt>
                <c:pt idx="1517">
                  <c:v>12.1</c:v>
                </c:pt>
                <c:pt idx="1518">
                  <c:v>13.78</c:v>
                </c:pt>
                <c:pt idx="1519">
                  <c:v>13.58</c:v>
                </c:pt>
                <c:pt idx="1520">
                  <c:v>13.11</c:v>
                </c:pt>
                <c:pt idx="1521">
                  <c:v>15.21</c:v>
                </c:pt>
                <c:pt idx="1522">
                  <c:v>16.399999999999999</c:v>
                </c:pt>
                <c:pt idx="1523">
                  <c:v>14.69</c:v>
                </c:pt>
                <c:pt idx="1524">
                  <c:v>14.23</c:v>
                </c:pt>
                <c:pt idx="1525">
                  <c:v>14.99</c:v>
                </c:pt>
                <c:pt idx="1526">
                  <c:v>14.09</c:v>
                </c:pt>
                <c:pt idx="1527">
                  <c:v>14.25</c:v>
                </c:pt>
                <c:pt idx="1528">
                  <c:v>13.58</c:v>
                </c:pt>
                <c:pt idx="1529">
                  <c:v>12.7</c:v>
                </c:pt>
                <c:pt idx="1530">
                  <c:v>13.34</c:v>
                </c:pt>
                <c:pt idx="1531">
                  <c:v>13.56</c:v>
                </c:pt>
                <c:pt idx="1532">
                  <c:v>12.54</c:v>
                </c:pt>
                <c:pt idx="1533">
                  <c:v>12.94</c:v>
                </c:pt>
                <c:pt idx="1534">
                  <c:v>12</c:v>
                </c:pt>
                <c:pt idx="1535">
                  <c:v>12.19</c:v>
                </c:pt>
                <c:pt idx="1536">
                  <c:v>12.42</c:v>
                </c:pt>
                <c:pt idx="1537">
                  <c:v>12.53</c:v>
                </c:pt>
                <c:pt idx="1538">
                  <c:v>12.65</c:v>
                </c:pt>
                <c:pt idx="1539">
                  <c:v>13.23</c:v>
                </c:pt>
                <c:pt idx="1540">
                  <c:v>13.46</c:v>
                </c:pt>
                <c:pt idx="1541">
                  <c:v>14.59</c:v>
                </c:pt>
                <c:pt idx="1542">
                  <c:v>14.11</c:v>
                </c:pt>
                <c:pt idx="1543">
                  <c:v>13.89</c:v>
                </c:pt>
                <c:pt idx="1544">
                  <c:v>14.63</c:v>
                </c:pt>
                <c:pt idx="1545">
                  <c:v>14.69</c:v>
                </c:pt>
                <c:pt idx="1546">
                  <c:v>14.94</c:v>
                </c:pt>
                <c:pt idx="1547">
                  <c:v>15.59</c:v>
                </c:pt>
                <c:pt idx="1548">
                  <c:v>16.13</c:v>
                </c:pt>
                <c:pt idx="1549">
                  <c:v>15.37</c:v>
                </c:pt>
                <c:pt idx="1550">
                  <c:v>16.8</c:v>
                </c:pt>
                <c:pt idx="1551">
                  <c:v>14.47</c:v>
                </c:pt>
                <c:pt idx="1552">
                  <c:v>14.56</c:v>
                </c:pt>
                <c:pt idx="1553">
                  <c:v>14.78</c:v>
                </c:pt>
                <c:pt idx="1554">
                  <c:v>16.38</c:v>
                </c:pt>
                <c:pt idx="1555">
                  <c:v>16.63</c:v>
                </c:pt>
                <c:pt idx="1556">
                  <c:v>16.72</c:v>
                </c:pt>
                <c:pt idx="1557">
                  <c:v>17.04</c:v>
                </c:pt>
                <c:pt idx="1558">
                  <c:v>16.72</c:v>
                </c:pt>
                <c:pt idx="1559">
                  <c:v>16.670000000000002</c:v>
                </c:pt>
                <c:pt idx="1560">
                  <c:v>16.100000000000001</c:v>
                </c:pt>
                <c:pt idx="1561">
                  <c:v>16.559999999999999</c:v>
                </c:pt>
                <c:pt idx="1562">
                  <c:v>16.489999999999998</c:v>
                </c:pt>
                <c:pt idx="1563">
                  <c:v>20.7</c:v>
                </c:pt>
                <c:pt idx="1564">
                  <c:v>19.399999999999999</c:v>
                </c:pt>
                <c:pt idx="1565">
                  <c:v>19.09</c:v>
                </c:pt>
                <c:pt idx="1566">
                  <c:v>18.13</c:v>
                </c:pt>
                <c:pt idx="1567">
                  <c:v>16.93</c:v>
                </c:pt>
                <c:pt idx="1568">
                  <c:v>16.54</c:v>
                </c:pt>
                <c:pt idx="1569">
                  <c:v>17.309999999999999</c:v>
                </c:pt>
                <c:pt idx="1570">
                  <c:v>18.350000000000001</c:v>
                </c:pt>
                <c:pt idx="1571">
                  <c:v>18.66</c:v>
                </c:pt>
                <c:pt idx="1572">
                  <c:v>17.739999999999998</c:v>
                </c:pt>
                <c:pt idx="1573">
                  <c:v>17.05</c:v>
                </c:pt>
                <c:pt idx="1574">
                  <c:v>17.84</c:v>
                </c:pt>
                <c:pt idx="1575">
                  <c:v>17.8</c:v>
                </c:pt>
                <c:pt idx="1576">
                  <c:v>17.89</c:v>
                </c:pt>
                <c:pt idx="1577">
                  <c:v>18.16</c:v>
                </c:pt>
                <c:pt idx="1578">
                  <c:v>18.88</c:v>
                </c:pt>
                <c:pt idx="1579">
                  <c:v>17.899999999999999</c:v>
                </c:pt>
                <c:pt idx="1580">
                  <c:v>16.45</c:v>
                </c:pt>
                <c:pt idx="1581">
                  <c:v>16.329999999999998</c:v>
                </c:pt>
                <c:pt idx="1582">
                  <c:v>16.18</c:v>
                </c:pt>
                <c:pt idx="1583">
                  <c:v>18.72</c:v>
                </c:pt>
                <c:pt idx="1584">
                  <c:v>17.32</c:v>
                </c:pt>
                <c:pt idx="1585">
                  <c:v>20.22</c:v>
                </c:pt>
                <c:pt idx="1586">
                  <c:v>19.649999999999999</c:v>
                </c:pt>
                <c:pt idx="1587">
                  <c:v>17.38</c:v>
                </c:pt>
                <c:pt idx="1588">
                  <c:v>16.829999999999998</c:v>
                </c:pt>
                <c:pt idx="1589">
                  <c:v>16.45</c:v>
                </c:pt>
                <c:pt idx="1590">
                  <c:v>17.07</c:v>
                </c:pt>
                <c:pt idx="1591">
                  <c:v>16.41</c:v>
                </c:pt>
                <c:pt idx="1592">
                  <c:v>15.12</c:v>
                </c:pt>
                <c:pt idx="1593">
                  <c:v>15.38</c:v>
                </c:pt>
                <c:pt idx="1594">
                  <c:v>15.01</c:v>
                </c:pt>
                <c:pt idx="1595">
                  <c:v>14.91</c:v>
                </c:pt>
                <c:pt idx="1596">
                  <c:v>14.72</c:v>
                </c:pt>
                <c:pt idx="1597">
                  <c:v>14.75</c:v>
                </c:pt>
                <c:pt idx="1598">
                  <c:v>15.45</c:v>
                </c:pt>
                <c:pt idx="1599">
                  <c:v>15.83</c:v>
                </c:pt>
                <c:pt idx="1600">
                  <c:v>16.07</c:v>
                </c:pt>
                <c:pt idx="1601">
                  <c:v>18.62</c:v>
                </c:pt>
                <c:pt idx="1602">
                  <c:v>16.7</c:v>
                </c:pt>
                <c:pt idx="1603">
                  <c:v>16.920000000000002</c:v>
                </c:pt>
                <c:pt idx="1604">
                  <c:v>16.87</c:v>
                </c:pt>
                <c:pt idx="1605">
                  <c:v>15.78</c:v>
                </c:pt>
                <c:pt idx="1606">
                  <c:v>16.989999999999998</c:v>
                </c:pt>
                <c:pt idx="1607">
                  <c:v>15.61</c:v>
                </c:pt>
                <c:pt idx="1608">
                  <c:v>15.16</c:v>
                </c:pt>
                <c:pt idx="1609">
                  <c:v>14.9</c:v>
                </c:pt>
                <c:pt idx="1610">
                  <c:v>15.59</c:v>
                </c:pt>
                <c:pt idx="1611">
                  <c:v>15.71</c:v>
                </c:pt>
                <c:pt idx="1612">
                  <c:v>15.13</c:v>
                </c:pt>
                <c:pt idx="1613">
                  <c:v>15.8</c:v>
                </c:pt>
                <c:pt idx="1614">
                  <c:v>16</c:v>
                </c:pt>
                <c:pt idx="1615">
                  <c:v>15.5</c:v>
                </c:pt>
                <c:pt idx="1616">
                  <c:v>16.170000000000002</c:v>
                </c:pt>
                <c:pt idx="1617">
                  <c:v>15.54</c:v>
                </c:pt>
                <c:pt idx="1618">
                  <c:v>16.920000000000002</c:v>
                </c:pt>
                <c:pt idx="1619">
                  <c:v>17.149999999999999</c:v>
                </c:pt>
                <c:pt idx="1620">
                  <c:v>16.02</c:v>
                </c:pt>
                <c:pt idx="1621">
                  <c:v>16.07</c:v>
                </c:pt>
                <c:pt idx="1622">
                  <c:v>16.86</c:v>
                </c:pt>
                <c:pt idx="1623">
                  <c:v>16.18</c:v>
                </c:pt>
                <c:pt idx="1624">
                  <c:v>16.04</c:v>
                </c:pt>
                <c:pt idx="1625">
                  <c:v>16.84</c:v>
                </c:pt>
                <c:pt idx="1626">
                  <c:v>16.100000000000001</c:v>
                </c:pt>
                <c:pt idx="1627">
                  <c:v>16.78</c:v>
                </c:pt>
                <c:pt idx="1628">
                  <c:v>16.68</c:v>
                </c:pt>
                <c:pt idx="1629">
                  <c:v>17</c:v>
                </c:pt>
                <c:pt idx="1630">
                  <c:v>17.12</c:v>
                </c:pt>
                <c:pt idx="1631">
                  <c:v>18.64</c:v>
                </c:pt>
                <c:pt idx="1632">
                  <c:v>17.46</c:v>
                </c:pt>
                <c:pt idx="1633">
                  <c:v>17.45</c:v>
                </c:pt>
                <c:pt idx="1634">
                  <c:v>17.54</c:v>
                </c:pt>
                <c:pt idx="1635">
                  <c:v>16.97</c:v>
                </c:pt>
                <c:pt idx="1636">
                  <c:v>15.8</c:v>
                </c:pt>
                <c:pt idx="1637">
                  <c:v>15.91</c:v>
                </c:pt>
                <c:pt idx="1638">
                  <c:v>15.43</c:v>
                </c:pt>
                <c:pt idx="1639">
                  <c:v>15.23</c:v>
                </c:pt>
                <c:pt idx="1640">
                  <c:v>14.19</c:v>
                </c:pt>
                <c:pt idx="1641">
                  <c:v>13.68</c:v>
                </c:pt>
                <c:pt idx="1642">
                  <c:v>13.78</c:v>
                </c:pt>
                <c:pt idx="1643">
                  <c:v>14.19</c:v>
                </c:pt>
                <c:pt idx="1644">
                  <c:v>14.21</c:v>
                </c:pt>
                <c:pt idx="1645">
                  <c:v>16.09</c:v>
                </c:pt>
                <c:pt idx="1646">
                  <c:v>16.420000000000002</c:v>
                </c:pt>
                <c:pt idx="1647">
                  <c:v>15.49</c:v>
                </c:pt>
                <c:pt idx="1648">
                  <c:v>15.51</c:v>
                </c:pt>
                <c:pt idx="1649">
                  <c:v>17.809999999999999</c:v>
                </c:pt>
                <c:pt idx="1650">
                  <c:v>17.09</c:v>
                </c:pt>
                <c:pt idx="1651">
                  <c:v>20.11</c:v>
                </c:pt>
                <c:pt idx="1652">
                  <c:v>20.100000000000001</c:v>
                </c:pt>
                <c:pt idx="1653">
                  <c:v>19.22</c:v>
                </c:pt>
                <c:pt idx="1654">
                  <c:v>17.93</c:v>
                </c:pt>
                <c:pt idx="1655">
                  <c:v>17.260000000000002</c:v>
                </c:pt>
                <c:pt idx="1656">
                  <c:v>20.41</c:v>
                </c:pt>
                <c:pt idx="1657">
                  <c:v>21.55</c:v>
                </c:pt>
                <c:pt idx="1658">
                  <c:v>21.44</c:v>
                </c:pt>
                <c:pt idx="1659">
                  <c:v>19.39</c:v>
                </c:pt>
                <c:pt idx="1660">
                  <c:v>17.45</c:v>
                </c:pt>
                <c:pt idx="1661">
                  <c:v>20.09</c:v>
                </c:pt>
                <c:pt idx="1662">
                  <c:v>20.53</c:v>
                </c:pt>
                <c:pt idx="1663">
                  <c:v>19.46</c:v>
                </c:pt>
                <c:pt idx="1664">
                  <c:v>18.760000000000002</c:v>
                </c:pt>
                <c:pt idx="1665">
                  <c:v>16.190000000000001</c:v>
                </c:pt>
                <c:pt idx="1666">
                  <c:v>17.36</c:v>
                </c:pt>
                <c:pt idx="1667">
                  <c:v>16.93</c:v>
                </c:pt>
                <c:pt idx="1668">
                  <c:v>16.239999999999998</c:v>
                </c:pt>
                <c:pt idx="1669">
                  <c:v>16.04</c:v>
                </c:pt>
                <c:pt idx="1670">
                  <c:v>15.77</c:v>
                </c:pt>
                <c:pt idx="1671">
                  <c:v>15.57</c:v>
                </c:pt>
                <c:pt idx="1672">
                  <c:v>16.41</c:v>
                </c:pt>
                <c:pt idx="1673">
                  <c:v>15.96</c:v>
                </c:pt>
                <c:pt idx="1674">
                  <c:v>15.46</c:v>
                </c:pt>
                <c:pt idx="1675">
                  <c:v>14.81</c:v>
                </c:pt>
                <c:pt idx="1676">
                  <c:v>15.27</c:v>
                </c:pt>
                <c:pt idx="1677">
                  <c:v>14.73</c:v>
                </c:pt>
                <c:pt idx="1678">
                  <c:v>14.52</c:v>
                </c:pt>
                <c:pt idx="1679">
                  <c:v>13.71</c:v>
                </c:pt>
                <c:pt idx="1680">
                  <c:v>14.18</c:v>
                </c:pt>
                <c:pt idx="1681">
                  <c:v>15.38</c:v>
                </c:pt>
                <c:pt idx="1682">
                  <c:v>15.11</c:v>
                </c:pt>
                <c:pt idx="1683">
                  <c:v>15.1</c:v>
                </c:pt>
                <c:pt idx="1684">
                  <c:v>16.22</c:v>
                </c:pt>
                <c:pt idx="1685">
                  <c:v>17.010000000000002</c:v>
                </c:pt>
                <c:pt idx="1686">
                  <c:v>18.47</c:v>
                </c:pt>
                <c:pt idx="1687">
                  <c:v>18.64</c:v>
                </c:pt>
                <c:pt idx="1688">
                  <c:v>20.51</c:v>
                </c:pt>
                <c:pt idx="1689">
                  <c:v>17.100000000000001</c:v>
                </c:pt>
                <c:pt idx="1690">
                  <c:v>16.36</c:v>
                </c:pt>
                <c:pt idx="1691">
                  <c:v>16.25</c:v>
                </c:pt>
                <c:pt idx="1692">
                  <c:v>16.059999999999999</c:v>
                </c:pt>
                <c:pt idx="1693">
                  <c:v>15.97</c:v>
                </c:pt>
                <c:pt idx="1694">
                  <c:v>15.2</c:v>
                </c:pt>
                <c:pt idx="1695">
                  <c:v>15.43</c:v>
                </c:pt>
                <c:pt idx="1696">
                  <c:v>15.74</c:v>
                </c:pt>
                <c:pt idx="1697">
                  <c:v>15.86</c:v>
                </c:pt>
                <c:pt idx="1698">
                  <c:v>16.03</c:v>
                </c:pt>
                <c:pt idx="1699">
                  <c:v>15.65</c:v>
                </c:pt>
                <c:pt idx="1700">
                  <c:v>16.46</c:v>
                </c:pt>
                <c:pt idx="1701">
                  <c:v>16.45</c:v>
                </c:pt>
                <c:pt idx="1702">
                  <c:v>16.22</c:v>
                </c:pt>
                <c:pt idx="1703">
                  <c:v>16.11</c:v>
                </c:pt>
                <c:pt idx="1704">
                  <c:v>16.100000000000001</c:v>
                </c:pt>
                <c:pt idx="1705">
                  <c:v>16.95</c:v>
                </c:pt>
                <c:pt idx="1706">
                  <c:v>17.05</c:v>
                </c:pt>
                <c:pt idx="1707">
                  <c:v>16.78</c:v>
                </c:pt>
                <c:pt idx="1708">
                  <c:v>16.77</c:v>
                </c:pt>
                <c:pt idx="1709">
                  <c:v>14.8</c:v>
                </c:pt>
                <c:pt idx="1710">
                  <c:v>15.11</c:v>
                </c:pt>
                <c:pt idx="1711">
                  <c:v>15.58</c:v>
                </c:pt>
                <c:pt idx="1712">
                  <c:v>16.09</c:v>
                </c:pt>
                <c:pt idx="1713">
                  <c:v>16.260000000000002</c:v>
                </c:pt>
                <c:pt idx="1714">
                  <c:v>15.07</c:v>
                </c:pt>
                <c:pt idx="1715">
                  <c:v>15.13</c:v>
                </c:pt>
                <c:pt idx="1716">
                  <c:v>15.83</c:v>
                </c:pt>
                <c:pt idx="1717">
                  <c:v>15.6</c:v>
                </c:pt>
                <c:pt idx="1718">
                  <c:v>15.41</c:v>
                </c:pt>
                <c:pt idx="1719">
                  <c:v>15.08</c:v>
                </c:pt>
                <c:pt idx="1720">
                  <c:v>15.98</c:v>
                </c:pt>
                <c:pt idx="1721">
                  <c:v>16.399999999999999</c:v>
                </c:pt>
                <c:pt idx="1722">
                  <c:v>16.45</c:v>
                </c:pt>
                <c:pt idx="1723">
                  <c:v>16.89</c:v>
                </c:pt>
                <c:pt idx="1724">
                  <c:v>17.29</c:v>
                </c:pt>
                <c:pt idx="1725">
                  <c:v>18.34</c:v>
                </c:pt>
                <c:pt idx="1726">
                  <c:v>18.28</c:v>
                </c:pt>
                <c:pt idx="1727">
                  <c:v>18.48</c:v>
                </c:pt>
                <c:pt idx="1728">
                  <c:v>18.11</c:v>
                </c:pt>
                <c:pt idx="1729">
                  <c:v>17.89</c:v>
                </c:pt>
                <c:pt idx="1730">
                  <c:v>18.04</c:v>
                </c:pt>
                <c:pt idx="1731">
                  <c:v>17.649999999999999</c:v>
                </c:pt>
                <c:pt idx="1732">
                  <c:v>16.97</c:v>
                </c:pt>
                <c:pt idx="1733">
                  <c:v>17.21</c:v>
                </c:pt>
                <c:pt idx="1734">
                  <c:v>15.78</c:v>
                </c:pt>
                <c:pt idx="1735">
                  <c:v>14.04</c:v>
                </c:pt>
                <c:pt idx="1736">
                  <c:v>15.36</c:v>
                </c:pt>
                <c:pt idx="1737">
                  <c:v>14.89</c:v>
                </c:pt>
                <c:pt idx="1738">
                  <c:v>13.79</c:v>
                </c:pt>
                <c:pt idx="1739">
                  <c:v>14.36</c:v>
                </c:pt>
                <c:pt idx="1740">
                  <c:v>15.12</c:v>
                </c:pt>
                <c:pt idx="1741">
                  <c:v>15.23</c:v>
                </c:pt>
                <c:pt idx="1742">
                  <c:v>15.94</c:v>
                </c:pt>
                <c:pt idx="1743">
                  <c:v>15.77</c:v>
                </c:pt>
                <c:pt idx="1744">
                  <c:v>14.92</c:v>
                </c:pt>
                <c:pt idx="1745">
                  <c:v>15.91</c:v>
                </c:pt>
                <c:pt idx="1746">
                  <c:v>16.97</c:v>
                </c:pt>
                <c:pt idx="1747">
                  <c:v>16.96</c:v>
                </c:pt>
                <c:pt idx="1748">
                  <c:v>17.14</c:v>
                </c:pt>
                <c:pt idx="1749">
                  <c:v>17.93</c:v>
                </c:pt>
                <c:pt idx="1750">
                  <c:v>18.68</c:v>
                </c:pt>
                <c:pt idx="1751">
                  <c:v>17.93</c:v>
                </c:pt>
                <c:pt idx="1752">
                  <c:v>18.14</c:v>
                </c:pt>
                <c:pt idx="1753">
                  <c:v>18.82</c:v>
                </c:pt>
                <c:pt idx="1754">
                  <c:v>17.75</c:v>
                </c:pt>
                <c:pt idx="1755">
                  <c:v>17.88</c:v>
                </c:pt>
                <c:pt idx="1756">
                  <c:v>19.68</c:v>
                </c:pt>
                <c:pt idx="1757">
                  <c:v>20.45</c:v>
                </c:pt>
                <c:pt idx="1758">
                  <c:v>21.09</c:v>
                </c:pt>
                <c:pt idx="1759">
                  <c:v>21.99</c:v>
                </c:pt>
                <c:pt idx="1760">
                  <c:v>20.77</c:v>
                </c:pt>
                <c:pt idx="1761">
                  <c:v>19.420000000000002</c:v>
                </c:pt>
                <c:pt idx="1762">
                  <c:v>18.77</c:v>
                </c:pt>
                <c:pt idx="1763">
                  <c:v>18.850000000000001</c:v>
                </c:pt>
                <c:pt idx="1764">
                  <c:v>19.5</c:v>
                </c:pt>
                <c:pt idx="1765">
                  <c:v>18.68</c:v>
                </c:pt>
                <c:pt idx="1766">
                  <c:v>18.59</c:v>
                </c:pt>
                <c:pt idx="1767">
                  <c:v>19.13</c:v>
                </c:pt>
                <c:pt idx="1768">
                  <c:v>19.510000000000002</c:v>
                </c:pt>
                <c:pt idx="1769">
                  <c:v>20.92</c:v>
                </c:pt>
                <c:pt idx="1770">
                  <c:v>21.14</c:v>
                </c:pt>
                <c:pt idx="1771">
                  <c:v>19.13</c:v>
                </c:pt>
                <c:pt idx="1772">
                  <c:v>19.89</c:v>
                </c:pt>
                <c:pt idx="1773">
                  <c:v>19.350000000000001</c:v>
                </c:pt>
                <c:pt idx="1774">
                  <c:v>20.239999999999998</c:v>
                </c:pt>
                <c:pt idx="1775">
                  <c:v>20.91</c:v>
                </c:pt>
                <c:pt idx="1776">
                  <c:v>19.63</c:v>
                </c:pt>
                <c:pt idx="1777">
                  <c:v>19.84</c:v>
                </c:pt>
                <c:pt idx="1778">
                  <c:v>19.27</c:v>
                </c:pt>
                <c:pt idx="1779">
                  <c:v>19.399999999999999</c:v>
                </c:pt>
                <c:pt idx="1780">
                  <c:v>19.61</c:v>
                </c:pt>
                <c:pt idx="1781">
                  <c:v>18.63</c:v>
                </c:pt>
                <c:pt idx="1782">
                  <c:v>18.600000000000001</c:v>
                </c:pt>
                <c:pt idx="1783">
                  <c:v>17.809999999999999</c:v>
                </c:pt>
                <c:pt idx="1784">
                  <c:v>17.09</c:v>
                </c:pt>
                <c:pt idx="1785">
                  <c:v>18.47</c:v>
                </c:pt>
                <c:pt idx="1786">
                  <c:v>19.329999999999998</c:v>
                </c:pt>
                <c:pt idx="1787">
                  <c:v>20.16</c:v>
                </c:pt>
                <c:pt idx="1788">
                  <c:v>20.74</c:v>
                </c:pt>
                <c:pt idx="1789">
                  <c:v>20.23</c:v>
                </c:pt>
                <c:pt idx="1790">
                  <c:v>19.47</c:v>
                </c:pt>
                <c:pt idx="1791">
                  <c:v>19.579999999999998</c:v>
                </c:pt>
                <c:pt idx="1792">
                  <c:v>19.43</c:v>
                </c:pt>
                <c:pt idx="1793">
                  <c:v>21.06</c:v>
                </c:pt>
                <c:pt idx="1794">
                  <c:v>20.16</c:v>
                </c:pt>
                <c:pt idx="1795">
                  <c:v>18.899999999999999</c:v>
                </c:pt>
                <c:pt idx="1796">
                  <c:v>20.65</c:v>
                </c:pt>
                <c:pt idx="1797">
                  <c:v>19.97</c:v>
                </c:pt>
                <c:pt idx="1798">
                  <c:v>19.48</c:v>
                </c:pt>
                <c:pt idx="1799">
                  <c:v>19.23</c:v>
                </c:pt>
                <c:pt idx="1800">
                  <c:v>19.18</c:v>
                </c:pt>
                <c:pt idx="1801">
                  <c:v>19.7</c:v>
                </c:pt>
                <c:pt idx="1802">
                  <c:v>20.61</c:v>
                </c:pt>
                <c:pt idx="1803">
                  <c:v>21.41</c:v>
                </c:pt>
                <c:pt idx="1804">
                  <c:v>20.55</c:v>
                </c:pt>
                <c:pt idx="1805">
                  <c:v>19.84</c:v>
                </c:pt>
                <c:pt idx="1806">
                  <c:v>19.98</c:v>
                </c:pt>
                <c:pt idx="1807">
                  <c:v>20.74</c:v>
                </c:pt>
                <c:pt idx="1808">
                  <c:v>21.08</c:v>
                </c:pt>
                <c:pt idx="1809">
                  <c:v>21.1</c:v>
                </c:pt>
                <c:pt idx="1810">
                  <c:v>20.89</c:v>
                </c:pt>
                <c:pt idx="1811">
                  <c:v>20.62</c:v>
                </c:pt>
                <c:pt idx="1812">
                  <c:v>19.489999999999998</c:v>
                </c:pt>
                <c:pt idx="1813">
                  <c:v>20.48</c:v>
                </c:pt>
                <c:pt idx="1814">
                  <c:v>19.32</c:v>
                </c:pt>
                <c:pt idx="1815">
                  <c:v>19</c:v>
                </c:pt>
                <c:pt idx="1816">
                  <c:v>19.25</c:v>
                </c:pt>
                <c:pt idx="1817">
                  <c:v>19.61</c:v>
                </c:pt>
                <c:pt idx="1818">
                  <c:v>19.79</c:v>
                </c:pt>
                <c:pt idx="1819">
                  <c:v>19.809999999999999</c:v>
                </c:pt>
                <c:pt idx="1820">
                  <c:v>20.95</c:v>
                </c:pt>
                <c:pt idx="1821">
                  <c:v>21.26</c:v>
                </c:pt>
                <c:pt idx="1822">
                  <c:v>21.74</c:v>
                </c:pt>
                <c:pt idx="1823">
                  <c:v>21.22</c:v>
                </c:pt>
                <c:pt idx="1824">
                  <c:v>19.690000000000001</c:v>
                </c:pt>
                <c:pt idx="1825">
                  <c:v>20.059999999999999</c:v>
                </c:pt>
                <c:pt idx="1826">
                  <c:v>19.260000000000002</c:v>
                </c:pt>
                <c:pt idx="1827">
                  <c:v>18.32</c:v>
                </c:pt>
                <c:pt idx="1828">
                  <c:v>20.5</c:v>
                </c:pt>
                <c:pt idx="1829">
                  <c:v>22.14</c:v>
                </c:pt>
                <c:pt idx="1830">
                  <c:v>20.84</c:v>
                </c:pt>
                <c:pt idx="1831">
                  <c:v>21.3</c:v>
                </c:pt>
                <c:pt idx="1832">
                  <c:v>21.19</c:v>
                </c:pt>
                <c:pt idx="1833">
                  <c:v>19.23</c:v>
                </c:pt>
                <c:pt idx="1834">
                  <c:v>18.510000000000002</c:v>
                </c:pt>
                <c:pt idx="1835">
                  <c:v>18.440000000000001</c:v>
                </c:pt>
                <c:pt idx="1836">
                  <c:v>18.559999999999999</c:v>
                </c:pt>
                <c:pt idx="1837">
                  <c:v>19.010000000000002</c:v>
                </c:pt>
                <c:pt idx="1838">
                  <c:v>19.760000000000002</c:v>
                </c:pt>
                <c:pt idx="1839">
                  <c:v>19.09</c:v>
                </c:pt>
                <c:pt idx="1840">
                  <c:v>18.25</c:v>
                </c:pt>
                <c:pt idx="1841">
                  <c:v>17.64</c:v>
                </c:pt>
                <c:pt idx="1842">
                  <c:v>18.71</c:v>
                </c:pt>
                <c:pt idx="1843">
                  <c:v>18.75</c:v>
                </c:pt>
                <c:pt idx="1844">
                  <c:v>20.100000000000001</c:v>
                </c:pt>
                <c:pt idx="1845">
                  <c:v>19.52</c:v>
                </c:pt>
                <c:pt idx="1846">
                  <c:v>20.48</c:v>
                </c:pt>
                <c:pt idx="1847">
                  <c:v>20.83</c:v>
                </c:pt>
                <c:pt idx="1848">
                  <c:v>21.15</c:v>
                </c:pt>
                <c:pt idx="1849">
                  <c:v>21.34</c:v>
                </c:pt>
                <c:pt idx="1850">
                  <c:v>19.809999999999999</c:v>
                </c:pt>
                <c:pt idx="1851">
                  <c:v>20.059999999999999</c:v>
                </c:pt>
                <c:pt idx="1852">
                  <c:v>19.87</c:v>
                </c:pt>
                <c:pt idx="1853">
                  <c:v>17.510000000000002</c:v>
                </c:pt>
                <c:pt idx="1854">
                  <c:v>20.13</c:v>
                </c:pt>
                <c:pt idx="1855">
                  <c:v>20.85</c:v>
                </c:pt>
                <c:pt idx="1856">
                  <c:v>21.34</c:v>
                </c:pt>
                <c:pt idx="1857">
                  <c:v>21.26</c:v>
                </c:pt>
                <c:pt idx="1858">
                  <c:v>20.11</c:v>
                </c:pt>
                <c:pt idx="1859">
                  <c:v>20.25</c:v>
                </c:pt>
                <c:pt idx="1860">
                  <c:v>20.81</c:v>
                </c:pt>
                <c:pt idx="1861">
                  <c:v>21.09</c:v>
                </c:pt>
                <c:pt idx="1862">
                  <c:v>19.91</c:v>
                </c:pt>
                <c:pt idx="1863">
                  <c:v>21.57</c:v>
                </c:pt>
                <c:pt idx="1864">
                  <c:v>21.48</c:v>
                </c:pt>
                <c:pt idx="1865">
                  <c:v>19.260000000000002</c:v>
                </c:pt>
                <c:pt idx="1866">
                  <c:v>19.28</c:v>
                </c:pt>
                <c:pt idx="1867">
                  <c:v>18.77</c:v>
                </c:pt>
                <c:pt idx="1868">
                  <c:v>18.079999999999998</c:v>
                </c:pt>
                <c:pt idx="1869">
                  <c:v>19.36</c:v>
                </c:pt>
                <c:pt idx="1870">
                  <c:v>19.28</c:v>
                </c:pt>
                <c:pt idx="1871">
                  <c:v>19.02</c:v>
                </c:pt>
                <c:pt idx="1872">
                  <c:v>19.190000000000001</c:v>
                </c:pt>
                <c:pt idx="1873">
                  <c:v>20.85</c:v>
                </c:pt>
                <c:pt idx="1874">
                  <c:v>20.010000000000002</c:v>
                </c:pt>
                <c:pt idx="1875">
                  <c:v>20.100000000000001</c:v>
                </c:pt>
                <c:pt idx="1876">
                  <c:v>20.36</c:v>
                </c:pt>
                <c:pt idx="1877">
                  <c:v>18.940000000000001</c:v>
                </c:pt>
                <c:pt idx="1878">
                  <c:v>19.46</c:v>
                </c:pt>
                <c:pt idx="1879">
                  <c:v>19.04</c:v>
                </c:pt>
                <c:pt idx="1880">
                  <c:v>18.850000000000001</c:v>
                </c:pt>
                <c:pt idx="1881">
                  <c:v>18.510000000000002</c:v>
                </c:pt>
                <c:pt idx="1882">
                  <c:v>19.27</c:v>
                </c:pt>
                <c:pt idx="1883">
                  <c:v>19.77</c:v>
                </c:pt>
                <c:pt idx="1884">
                  <c:v>20.170000000000002</c:v>
                </c:pt>
                <c:pt idx="1885">
                  <c:v>20.45</c:v>
                </c:pt>
                <c:pt idx="1886">
                  <c:v>20.100000000000001</c:v>
                </c:pt>
                <c:pt idx="1887">
                  <c:v>20.2</c:v>
                </c:pt>
                <c:pt idx="1888">
                  <c:v>21.19</c:v>
                </c:pt>
                <c:pt idx="1889">
                  <c:v>20.74</c:v>
                </c:pt>
                <c:pt idx="1890">
                  <c:v>21.5</c:v>
                </c:pt>
                <c:pt idx="1891">
                  <c:v>21.82</c:v>
                </c:pt>
                <c:pt idx="1892">
                  <c:v>21.22</c:v>
                </c:pt>
                <c:pt idx="1893">
                  <c:v>21.53</c:v>
                </c:pt>
                <c:pt idx="1894">
                  <c:v>21</c:v>
                </c:pt>
                <c:pt idx="1895">
                  <c:v>19.7</c:v>
                </c:pt>
                <c:pt idx="1896">
                  <c:v>17.82</c:v>
                </c:pt>
                <c:pt idx="1897">
                  <c:v>19.13</c:v>
                </c:pt>
                <c:pt idx="1898">
                  <c:v>18.760000000000002</c:v>
                </c:pt>
                <c:pt idx="1899">
                  <c:v>20.399999999999999</c:v>
                </c:pt>
                <c:pt idx="1900">
                  <c:v>19.920000000000002</c:v>
                </c:pt>
                <c:pt idx="1901">
                  <c:v>19.059999999999999</c:v>
                </c:pt>
                <c:pt idx="1902">
                  <c:v>19.579999999999998</c:v>
                </c:pt>
                <c:pt idx="1903">
                  <c:v>19</c:v>
                </c:pt>
                <c:pt idx="1904">
                  <c:v>19.36</c:v>
                </c:pt>
                <c:pt idx="1905">
                  <c:v>20.54</c:v>
                </c:pt>
                <c:pt idx="1906">
                  <c:v>22.28</c:v>
                </c:pt>
                <c:pt idx="1907">
                  <c:v>23.51</c:v>
                </c:pt>
                <c:pt idx="1908">
                  <c:v>21.77</c:v>
                </c:pt>
                <c:pt idx="1909">
                  <c:v>21.3</c:v>
                </c:pt>
                <c:pt idx="1910">
                  <c:v>20.96</c:v>
                </c:pt>
                <c:pt idx="1911">
                  <c:v>20.82</c:v>
                </c:pt>
                <c:pt idx="1912">
                  <c:v>21.84</c:v>
                </c:pt>
                <c:pt idx="1913">
                  <c:v>22.02</c:v>
                </c:pt>
                <c:pt idx="1914">
                  <c:v>21.39</c:v>
                </c:pt>
                <c:pt idx="1915">
                  <c:v>21.48</c:v>
                </c:pt>
                <c:pt idx="1916">
                  <c:v>22.29</c:v>
                </c:pt>
                <c:pt idx="1917">
                  <c:v>21.94</c:v>
                </c:pt>
                <c:pt idx="1918">
                  <c:v>20.64</c:v>
                </c:pt>
                <c:pt idx="1919">
                  <c:v>20.05</c:v>
                </c:pt>
                <c:pt idx="1920">
                  <c:v>19.77</c:v>
                </c:pt>
                <c:pt idx="1921">
                  <c:v>22.46</c:v>
                </c:pt>
                <c:pt idx="1922">
                  <c:v>22.77</c:v>
                </c:pt>
                <c:pt idx="1923">
                  <c:v>23.75</c:v>
                </c:pt>
                <c:pt idx="1924">
                  <c:v>24.52</c:v>
                </c:pt>
                <c:pt idx="1925">
                  <c:v>23.11</c:v>
                </c:pt>
                <c:pt idx="1926">
                  <c:v>24.45</c:v>
                </c:pt>
                <c:pt idx="1927">
                  <c:v>24.37</c:v>
                </c:pt>
                <c:pt idx="1928">
                  <c:v>22.64</c:v>
                </c:pt>
                <c:pt idx="1929">
                  <c:v>21.09</c:v>
                </c:pt>
                <c:pt idx="1930">
                  <c:v>23.83</c:v>
                </c:pt>
                <c:pt idx="1931">
                  <c:v>24.74</c:v>
                </c:pt>
                <c:pt idx="1932">
                  <c:v>24.1</c:v>
                </c:pt>
                <c:pt idx="1933">
                  <c:v>24.73</c:v>
                </c:pt>
                <c:pt idx="1934">
                  <c:v>24.26</c:v>
                </c:pt>
                <c:pt idx="1935">
                  <c:v>24.51</c:v>
                </c:pt>
                <c:pt idx="1936">
                  <c:v>24.76</c:v>
                </c:pt>
                <c:pt idx="1937">
                  <c:v>24.53</c:v>
                </c:pt>
                <c:pt idx="1938">
                  <c:v>24.95</c:v>
                </c:pt>
                <c:pt idx="1939">
                  <c:v>25.27</c:v>
                </c:pt>
                <c:pt idx="1940">
                  <c:v>24.31</c:v>
                </c:pt>
                <c:pt idx="1941">
                  <c:v>24.4</c:v>
                </c:pt>
                <c:pt idx="1942">
                  <c:v>23.89</c:v>
                </c:pt>
                <c:pt idx="1943">
                  <c:v>24.64</c:v>
                </c:pt>
                <c:pt idx="1944">
                  <c:v>25.99</c:v>
                </c:pt>
                <c:pt idx="1945">
                  <c:v>25.17</c:v>
                </c:pt>
                <c:pt idx="1946">
                  <c:v>25.74</c:v>
                </c:pt>
                <c:pt idx="1947">
                  <c:v>23.77</c:v>
                </c:pt>
                <c:pt idx="1948">
                  <c:v>24.1</c:v>
                </c:pt>
                <c:pt idx="1949">
                  <c:v>23.48</c:v>
                </c:pt>
                <c:pt idx="1950">
                  <c:v>22.74</c:v>
                </c:pt>
                <c:pt idx="1951">
                  <c:v>22.08</c:v>
                </c:pt>
                <c:pt idx="1952">
                  <c:v>22</c:v>
                </c:pt>
                <c:pt idx="1953">
                  <c:v>22.64</c:v>
                </c:pt>
                <c:pt idx="1954">
                  <c:v>22.96</c:v>
                </c:pt>
                <c:pt idx="1955">
                  <c:v>22.26</c:v>
                </c:pt>
                <c:pt idx="1956">
                  <c:v>22.23</c:v>
                </c:pt>
                <c:pt idx="1957">
                  <c:v>22.91</c:v>
                </c:pt>
                <c:pt idx="1958">
                  <c:v>22.32</c:v>
                </c:pt>
                <c:pt idx="1959">
                  <c:v>22.27</c:v>
                </c:pt>
                <c:pt idx="1960">
                  <c:v>21.54</c:v>
                </c:pt>
                <c:pt idx="1961">
                  <c:v>21.61</c:v>
                </c:pt>
                <c:pt idx="1962">
                  <c:v>20.29</c:v>
                </c:pt>
                <c:pt idx="1963">
                  <c:v>20.77</c:v>
                </c:pt>
                <c:pt idx="1964">
                  <c:v>22.31</c:v>
                </c:pt>
                <c:pt idx="1965">
                  <c:v>19.75</c:v>
                </c:pt>
                <c:pt idx="1966">
                  <c:v>20.260000000000002</c:v>
                </c:pt>
                <c:pt idx="1967">
                  <c:v>19.989999999999998</c:v>
                </c:pt>
                <c:pt idx="1968">
                  <c:v>20.05</c:v>
                </c:pt>
                <c:pt idx="1969">
                  <c:v>20.53</c:v>
                </c:pt>
                <c:pt idx="1970">
                  <c:v>21.69</c:v>
                </c:pt>
                <c:pt idx="1971">
                  <c:v>20.72</c:v>
                </c:pt>
                <c:pt idx="1972">
                  <c:v>19.53</c:v>
                </c:pt>
                <c:pt idx="1973">
                  <c:v>19.86</c:v>
                </c:pt>
                <c:pt idx="1974">
                  <c:v>22.99</c:v>
                </c:pt>
                <c:pt idx="1975">
                  <c:v>23.17</c:v>
                </c:pt>
                <c:pt idx="1976">
                  <c:v>31.12</c:v>
                </c:pt>
                <c:pt idx="1977">
                  <c:v>31.22</c:v>
                </c:pt>
                <c:pt idx="1978">
                  <c:v>33.75</c:v>
                </c:pt>
                <c:pt idx="1979">
                  <c:v>38.200000000000003</c:v>
                </c:pt>
                <c:pt idx="1980">
                  <c:v>35.090000000000003</c:v>
                </c:pt>
                <c:pt idx="1981">
                  <c:v>32.090000000000003</c:v>
                </c:pt>
                <c:pt idx="1982">
                  <c:v>32.24</c:v>
                </c:pt>
                <c:pt idx="1983">
                  <c:v>32.18</c:v>
                </c:pt>
                <c:pt idx="1984">
                  <c:v>32.57</c:v>
                </c:pt>
                <c:pt idx="1985">
                  <c:v>36.270000000000003</c:v>
                </c:pt>
                <c:pt idx="1986">
                  <c:v>36.630000000000003</c:v>
                </c:pt>
                <c:pt idx="1987">
                  <c:v>36.380000000000003</c:v>
                </c:pt>
                <c:pt idx="1988">
                  <c:v>37.840000000000003</c:v>
                </c:pt>
                <c:pt idx="1989">
                  <c:v>36.64</c:v>
                </c:pt>
                <c:pt idx="1990">
                  <c:v>33.659999999999997</c:v>
                </c:pt>
                <c:pt idx="1991">
                  <c:v>31.58</c:v>
                </c:pt>
                <c:pt idx="1992">
                  <c:v>31.55</c:v>
                </c:pt>
                <c:pt idx="1993">
                  <c:v>29.93</c:v>
                </c:pt>
                <c:pt idx="1994">
                  <c:v>27.32</c:v>
                </c:pt>
                <c:pt idx="1995">
                  <c:v>26.65</c:v>
                </c:pt>
                <c:pt idx="1996">
                  <c:v>29.8</c:v>
                </c:pt>
                <c:pt idx="1997">
                  <c:v>28.95</c:v>
                </c:pt>
                <c:pt idx="1998">
                  <c:v>27.43</c:v>
                </c:pt>
                <c:pt idx="1999">
                  <c:v>26.01</c:v>
                </c:pt>
                <c:pt idx="2000">
                  <c:v>25.66</c:v>
                </c:pt>
                <c:pt idx="2001">
                  <c:v>23.92</c:v>
                </c:pt>
                <c:pt idx="2002">
                  <c:v>23.84</c:v>
                </c:pt>
                <c:pt idx="2003">
                  <c:v>22.65</c:v>
                </c:pt>
                <c:pt idx="2004">
                  <c:v>23.22</c:v>
                </c:pt>
                <c:pt idx="2005">
                  <c:v>23.36</c:v>
                </c:pt>
                <c:pt idx="2006">
                  <c:v>24.55</c:v>
                </c:pt>
                <c:pt idx="2007">
                  <c:v>27.63</c:v>
                </c:pt>
                <c:pt idx="2008">
                  <c:v>27.92</c:v>
                </c:pt>
                <c:pt idx="2009">
                  <c:v>27.37</c:v>
                </c:pt>
                <c:pt idx="2010">
                  <c:v>26.11</c:v>
                </c:pt>
                <c:pt idx="2011">
                  <c:v>26.33</c:v>
                </c:pt>
                <c:pt idx="2012">
                  <c:v>27.19</c:v>
                </c:pt>
                <c:pt idx="2013">
                  <c:v>29.18</c:v>
                </c:pt>
                <c:pt idx="2014">
                  <c:v>28.56</c:v>
                </c:pt>
                <c:pt idx="2015">
                  <c:v>29.86</c:v>
                </c:pt>
                <c:pt idx="2016">
                  <c:v>30.27</c:v>
                </c:pt>
                <c:pt idx="2017">
                  <c:v>29.27</c:v>
                </c:pt>
                <c:pt idx="2018">
                  <c:v>26.79</c:v>
                </c:pt>
                <c:pt idx="2019">
                  <c:v>24.38</c:v>
                </c:pt>
                <c:pt idx="2020">
                  <c:v>24.01</c:v>
                </c:pt>
                <c:pt idx="2021">
                  <c:v>23.42</c:v>
                </c:pt>
                <c:pt idx="2022">
                  <c:v>24.36</c:v>
                </c:pt>
                <c:pt idx="2023">
                  <c:v>25.66</c:v>
                </c:pt>
                <c:pt idx="2024">
                  <c:v>25.07</c:v>
                </c:pt>
                <c:pt idx="2025">
                  <c:v>26.01</c:v>
                </c:pt>
                <c:pt idx="2026">
                  <c:v>28.69</c:v>
                </c:pt>
                <c:pt idx="2027">
                  <c:v>28.02</c:v>
                </c:pt>
                <c:pt idx="2028">
                  <c:v>25.17</c:v>
                </c:pt>
                <c:pt idx="2029">
                  <c:v>23.75</c:v>
                </c:pt>
                <c:pt idx="2030">
                  <c:v>23.45</c:v>
                </c:pt>
                <c:pt idx="2031">
                  <c:v>21.65</c:v>
                </c:pt>
                <c:pt idx="2032">
                  <c:v>21.65</c:v>
                </c:pt>
                <c:pt idx="2033">
                  <c:v>22.53</c:v>
                </c:pt>
                <c:pt idx="2034">
                  <c:v>23.16</c:v>
                </c:pt>
                <c:pt idx="2035">
                  <c:v>23.32</c:v>
                </c:pt>
                <c:pt idx="2036">
                  <c:v>23.97</c:v>
                </c:pt>
                <c:pt idx="2037">
                  <c:v>22.27</c:v>
                </c:pt>
                <c:pt idx="2038">
                  <c:v>22.06</c:v>
                </c:pt>
                <c:pt idx="2039">
                  <c:v>21.65</c:v>
                </c:pt>
                <c:pt idx="2040">
                  <c:v>21.47</c:v>
                </c:pt>
                <c:pt idx="2041">
                  <c:v>21.36</c:v>
                </c:pt>
                <c:pt idx="2042">
                  <c:v>20.67</c:v>
                </c:pt>
                <c:pt idx="2043">
                  <c:v>20.55</c:v>
                </c:pt>
                <c:pt idx="2044">
                  <c:v>21.29</c:v>
                </c:pt>
                <c:pt idx="2045">
                  <c:v>20.51</c:v>
                </c:pt>
                <c:pt idx="2046">
                  <c:v>21.55</c:v>
                </c:pt>
                <c:pt idx="2047">
                  <c:v>20.66</c:v>
                </c:pt>
                <c:pt idx="2048">
                  <c:v>20.38</c:v>
                </c:pt>
                <c:pt idx="2049">
                  <c:v>19.73</c:v>
                </c:pt>
                <c:pt idx="2050">
                  <c:v>19.84</c:v>
                </c:pt>
                <c:pt idx="2051">
                  <c:v>20.76</c:v>
                </c:pt>
                <c:pt idx="2052">
                  <c:v>19.66</c:v>
                </c:pt>
                <c:pt idx="2053">
                  <c:v>19.88</c:v>
                </c:pt>
                <c:pt idx="2054">
                  <c:v>19</c:v>
                </c:pt>
                <c:pt idx="2055">
                  <c:v>18.989999999999998</c:v>
                </c:pt>
                <c:pt idx="2056">
                  <c:v>19.350000000000001</c:v>
                </c:pt>
                <c:pt idx="2057">
                  <c:v>18.62</c:v>
                </c:pt>
                <c:pt idx="2058">
                  <c:v>18.63</c:v>
                </c:pt>
                <c:pt idx="2059">
                  <c:v>18.55</c:v>
                </c:pt>
                <c:pt idx="2060">
                  <c:v>19.190000000000001</c:v>
                </c:pt>
                <c:pt idx="2061">
                  <c:v>19.04</c:v>
                </c:pt>
                <c:pt idx="2062">
                  <c:v>19.579999999999998</c:v>
                </c:pt>
                <c:pt idx="2063">
                  <c:v>20.93</c:v>
                </c:pt>
                <c:pt idx="2064">
                  <c:v>19.14</c:v>
                </c:pt>
                <c:pt idx="2065">
                  <c:v>20.23</c:v>
                </c:pt>
                <c:pt idx="2066">
                  <c:v>19.43</c:v>
                </c:pt>
                <c:pt idx="2067">
                  <c:v>18.89</c:v>
                </c:pt>
                <c:pt idx="2068">
                  <c:v>18.25</c:v>
                </c:pt>
                <c:pt idx="2069">
                  <c:v>18.71</c:v>
                </c:pt>
                <c:pt idx="2070">
                  <c:v>18.510000000000002</c:v>
                </c:pt>
                <c:pt idx="2071">
                  <c:v>18.66</c:v>
                </c:pt>
                <c:pt idx="2072">
                  <c:v>18.29</c:v>
                </c:pt>
                <c:pt idx="2073">
                  <c:v>17.760000000000002</c:v>
                </c:pt>
                <c:pt idx="2074">
                  <c:v>18.690000000000001</c:v>
                </c:pt>
                <c:pt idx="2075">
                  <c:v>19.98</c:v>
                </c:pt>
                <c:pt idx="2076">
                  <c:v>20.51</c:v>
                </c:pt>
                <c:pt idx="2077">
                  <c:v>22.54</c:v>
                </c:pt>
                <c:pt idx="2078">
                  <c:v>22.81</c:v>
                </c:pt>
                <c:pt idx="2079">
                  <c:v>23.47</c:v>
                </c:pt>
                <c:pt idx="2080">
                  <c:v>24.66</c:v>
                </c:pt>
                <c:pt idx="2081">
                  <c:v>24.22</c:v>
                </c:pt>
                <c:pt idx="2082">
                  <c:v>23.37</c:v>
                </c:pt>
                <c:pt idx="2083">
                  <c:v>21.98</c:v>
                </c:pt>
                <c:pt idx="2084">
                  <c:v>21.82</c:v>
                </c:pt>
                <c:pt idx="2085">
                  <c:v>22.47</c:v>
                </c:pt>
                <c:pt idx="2086">
                  <c:v>23.66</c:v>
                </c:pt>
                <c:pt idx="2087">
                  <c:v>23.17</c:v>
                </c:pt>
                <c:pt idx="2088">
                  <c:v>21.51</c:v>
                </c:pt>
                <c:pt idx="2089">
                  <c:v>22.77</c:v>
                </c:pt>
                <c:pt idx="2090">
                  <c:v>21.61</c:v>
                </c:pt>
                <c:pt idx="2091">
                  <c:v>20.89</c:v>
                </c:pt>
                <c:pt idx="2092">
                  <c:v>22.06</c:v>
                </c:pt>
                <c:pt idx="2093">
                  <c:v>20.76</c:v>
                </c:pt>
                <c:pt idx="2094">
                  <c:v>20.39</c:v>
                </c:pt>
                <c:pt idx="2095">
                  <c:v>19.91</c:v>
                </c:pt>
                <c:pt idx="2096">
                  <c:v>19.440000000000001</c:v>
                </c:pt>
                <c:pt idx="2097">
                  <c:v>20.6</c:v>
                </c:pt>
                <c:pt idx="2098">
                  <c:v>21.97</c:v>
                </c:pt>
                <c:pt idx="2099">
                  <c:v>26.09</c:v>
                </c:pt>
                <c:pt idx="2100">
                  <c:v>24.17</c:v>
                </c:pt>
                <c:pt idx="2101">
                  <c:v>22.78</c:v>
                </c:pt>
                <c:pt idx="2102">
                  <c:v>21.18</c:v>
                </c:pt>
                <c:pt idx="2103">
                  <c:v>19.34</c:v>
                </c:pt>
                <c:pt idx="2104">
                  <c:v>20.32</c:v>
                </c:pt>
                <c:pt idx="2105">
                  <c:v>21.46</c:v>
                </c:pt>
                <c:pt idx="2106">
                  <c:v>22.79</c:v>
                </c:pt>
                <c:pt idx="2107">
                  <c:v>23.39</c:v>
                </c:pt>
                <c:pt idx="2108">
                  <c:v>20.57</c:v>
                </c:pt>
                <c:pt idx="2109">
                  <c:v>21.05</c:v>
                </c:pt>
                <c:pt idx="2110">
                  <c:v>20.98</c:v>
                </c:pt>
                <c:pt idx="2111">
                  <c:v>20.440000000000001</c:v>
                </c:pt>
                <c:pt idx="2112">
                  <c:v>19.64</c:v>
                </c:pt>
                <c:pt idx="2113">
                  <c:v>20.440000000000001</c:v>
                </c:pt>
                <c:pt idx="2114">
                  <c:v>21.69</c:v>
                </c:pt>
                <c:pt idx="2115">
                  <c:v>20.39</c:v>
                </c:pt>
                <c:pt idx="2116">
                  <c:v>19.89</c:v>
                </c:pt>
                <c:pt idx="2117">
                  <c:v>19.38</c:v>
                </c:pt>
                <c:pt idx="2118">
                  <c:v>18.989999999999998</c:v>
                </c:pt>
                <c:pt idx="2119">
                  <c:v>22.07</c:v>
                </c:pt>
                <c:pt idx="2120">
                  <c:v>22.59</c:v>
                </c:pt>
                <c:pt idx="2121">
                  <c:v>20.74</c:v>
                </c:pt>
                <c:pt idx="2122">
                  <c:v>21.32</c:v>
                </c:pt>
                <c:pt idx="2123">
                  <c:v>22.83</c:v>
                </c:pt>
                <c:pt idx="2124">
                  <c:v>22</c:v>
                </c:pt>
                <c:pt idx="2125">
                  <c:v>22.85</c:v>
                </c:pt>
                <c:pt idx="2126">
                  <c:v>21.22</c:v>
                </c:pt>
                <c:pt idx="2127">
                  <c:v>19.78</c:v>
                </c:pt>
                <c:pt idx="2128">
                  <c:v>20.58</c:v>
                </c:pt>
                <c:pt idx="2129">
                  <c:v>20.52</c:v>
                </c:pt>
                <c:pt idx="2130">
                  <c:v>21.48</c:v>
                </c:pt>
                <c:pt idx="2131">
                  <c:v>23.57</c:v>
                </c:pt>
                <c:pt idx="2132">
                  <c:v>22.78</c:v>
                </c:pt>
                <c:pt idx="2133">
                  <c:v>25.94</c:v>
                </c:pt>
                <c:pt idx="2134">
                  <c:v>24.8</c:v>
                </c:pt>
                <c:pt idx="2135">
                  <c:v>22.89</c:v>
                </c:pt>
                <c:pt idx="2136">
                  <c:v>22.4</c:v>
                </c:pt>
                <c:pt idx="2137">
                  <c:v>21.92</c:v>
                </c:pt>
                <c:pt idx="2138">
                  <c:v>21.94</c:v>
                </c:pt>
                <c:pt idx="2139">
                  <c:v>20.170000000000002</c:v>
                </c:pt>
                <c:pt idx="2140">
                  <c:v>20.02</c:v>
                </c:pt>
                <c:pt idx="2141">
                  <c:v>20.25</c:v>
                </c:pt>
                <c:pt idx="2142">
                  <c:v>19.36</c:v>
                </c:pt>
                <c:pt idx="2143">
                  <c:v>19.57</c:v>
                </c:pt>
                <c:pt idx="2144">
                  <c:v>19.71</c:v>
                </c:pt>
                <c:pt idx="2145">
                  <c:v>18</c:v>
                </c:pt>
                <c:pt idx="2146">
                  <c:v>17.670000000000002</c:v>
                </c:pt>
                <c:pt idx="2147">
                  <c:v>18.63</c:v>
                </c:pt>
                <c:pt idx="2148">
                  <c:v>18.62</c:v>
                </c:pt>
                <c:pt idx="2149">
                  <c:v>17.82</c:v>
                </c:pt>
                <c:pt idx="2150">
                  <c:v>18.16</c:v>
                </c:pt>
                <c:pt idx="2151">
                  <c:v>17.920000000000002</c:v>
                </c:pt>
                <c:pt idx="2152">
                  <c:v>18.260000000000002</c:v>
                </c:pt>
                <c:pt idx="2153">
                  <c:v>17.88</c:v>
                </c:pt>
                <c:pt idx="2154">
                  <c:v>17.89</c:v>
                </c:pt>
                <c:pt idx="2155">
                  <c:v>16.97</c:v>
                </c:pt>
                <c:pt idx="2156">
                  <c:v>16.23</c:v>
                </c:pt>
                <c:pt idx="2157">
                  <c:v>17.34</c:v>
                </c:pt>
                <c:pt idx="2158">
                  <c:v>20.100000000000001</c:v>
                </c:pt>
                <c:pt idx="2159">
                  <c:v>20.32</c:v>
                </c:pt>
                <c:pt idx="2160">
                  <c:v>23.01</c:v>
                </c:pt>
                <c:pt idx="2161">
                  <c:v>23.01</c:v>
                </c:pt>
                <c:pt idx="2162">
                  <c:v>23.13</c:v>
                </c:pt>
                <c:pt idx="2163">
                  <c:v>25.25</c:v>
                </c:pt>
                <c:pt idx="2164">
                  <c:v>24.79</c:v>
                </c:pt>
                <c:pt idx="2165">
                  <c:v>22.66</c:v>
                </c:pt>
                <c:pt idx="2166">
                  <c:v>24.8</c:v>
                </c:pt>
                <c:pt idx="2167">
                  <c:v>25.98</c:v>
                </c:pt>
                <c:pt idx="2168">
                  <c:v>31.06</c:v>
                </c:pt>
                <c:pt idx="2169">
                  <c:v>29.83</c:v>
                </c:pt>
                <c:pt idx="2170">
                  <c:v>28.2</c:v>
                </c:pt>
                <c:pt idx="2171">
                  <c:v>27.02</c:v>
                </c:pt>
                <c:pt idx="2172">
                  <c:v>28.75</c:v>
                </c:pt>
                <c:pt idx="2173">
                  <c:v>31.91</c:v>
                </c:pt>
                <c:pt idx="2174">
                  <c:v>28.55</c:v>
                </c:pt>
                <c:pt idx="2175">
                  <c:v>29.92</c:v>
                </c:pt>
                <c:pt idx="2176">
                  <c:v>34.340000000000003</c:v>
                </c:pt>
                <c:pt idx="2177">
                  <c:v>31.86</c:v>
                </c:pt>
                <c:pt idx="2178">
                  <c:v>28.4</c:v>
                </c:pt>
                <c:pt idx="2179">
                  <c:v>28.69</c:v>
                </c:pt>
                <c:pt idx="2180">
                  <c:v>30</c:v>
                </c:pt>
                <c:pt idx="2181">
                  <c:v>33.14</c:v>
                </c:pt>
                <c:pt idx="2182">
                  <c:v>31.8</c:v>
                </c:pt>
                <c:pt idx="2183">
                  <c:v>30.33</c:v>
                </c:pt>
                <c:pt idx="2184">
                  <c:v>31.14</c:v>
                </c:pt>
                <c:pt idx="2185">
                  <c:v>38.549999999999997</c:v>
                </c:pt>
                <c:pt idx="2186">
                  <c:v>39.6</c:v>
                </c:pt>
                <c:pt idx="2187">
                  <c:v>44.28</c:v>
                </c:pt>
                <c:pt idx="2188">
                  <c:v>36.479999999999997</c:v>
                </c:pt>
                <c:pt idx="2189">
                  <c:v>36.76</c:v>
                </c:pt>
                <c:pt idx="2190">
                  <c:v>41.43</c:v>
                </c:pt>
                <c:pt idx="2191">
                  <c:v>43.31</c:v>
                </c:pt>
                <c:pt idx="2192">
                  <c:v>37.9</c:v>
                </c:pt>
                <c:pt idx="2193">
                  <c:v>39.659999999999997</c:v>
                </c:pt>
                <c:pt idx="2194">
                  <c:v>45.29</c:v>
                </c:pt>
                <c:pt idx="2195">
                  <c:v>43.74</c:v>
                </c:pt>
                <c:pt idx="2196">
                  <c:v>38.57</c:v>
                </c:pt>
                <c:pt idx="2197">
                  <c:v>36.58</c:v>
                </c:pt>
                <c:pt idx="2198">
                  <c:v>35.94</c:v>
                </c:pt>
                <c:pt idx="2199">
                  <c:v>39.229999999999997</c:v>
                </c:pt>
                <c:pt idx="2200">
                  <c:v>38.630000000000003</c:v>
                </c:pt>
                <c:pt idx="2201">
                  <c:v>38.58</c:v>
                </c:pt>
                <c:pt idx="2202">
                  <c:v>36.619999999999997</c:v>
                </c:pt>
                <c:pt idx="2203">
                  <c:v>32.47</c:v>
                </c:pt>
                <c:pt idx="2204">
                  <c:v>34.659999999999997</c:v>
                </c:pt>
                <c:pt idx="2205">
                  <c:v>34.549999999999997</c:v>
                </c:pt>
                <c:pt idx="2206">
                  <c:v>34.869999999999997</c:v>
                </c:pt>
                <c:pt idx="2207">
                  <c:v>36.08</c:v>
                </c:pt>
                <c:pt idx="2208">
                  <c:v>40.950000000000003</c:v>
                </c:pt>
                <c:pt idx="2209">
                  <c:v>43.48</c:v>
                </c:pt>
                <c:pt idx="2210">
                  <c:v>40.47</c:v>
                </c:pt>
                <c:pt idx="2211">
                  <c:v>42.81</c:v>
                </c:pt>
                <c:pt idx="2212">
                  <c:v>41.2</c:v>
                </c:pt>
                <c:pt idx="2213">
                  <c:v>43.51</c:v>
                </c:pt>
                <c:pt idx="2214">
                  <c:v>45.74</c:v>
                </c:pt>
                <c:pt idx="2215">
                  <c:v>42.2</c:v>
                </c:pt>
                <c:pt idx="2216">
                  <c:v>40.07</c:v>
                </c:pt>
                <c:pt idx="2217">
                  <c:v>40.229999999999997</c:v>
                </c:pt>
                <c:pt idx="2218">
                  <c:v>38.96</c:v>
                </c:pt>
                <c:pt idx="2219">
                  <c:v>33.340000000000003</c:v>
                </c:pt>
                <c:pt idx="2220">
                  <c:v>34.82</c:v>
                </c:pt>
                <c:pt idx="2221">
                  <c:v>33.130000000000003</c:v>
                </c:pt>
                <c:pt idx="2222">
                  <c:v>33.11</c:v>
                </c:pt>
                <c:pt idx="2223">
                  <c:v>33.21</c:v>
                </c:pt>
                <c:pt idx="2224">
                  <c:v>31.53</c:v>
                </c:pt>
                <c:pt idx="2225">
                  <c:v>32.270000000000003</c:v>
                </c:pt>
                <c:pt idx="2226">
                  <c:v>32.380000000000003</c:v>
                </c:pt>
                <c:pt idx="2227">
                  <c:v>32.950000000000003</c:v>
                </c:pt>
                <c:pt idx="2228">
                  <c:v>32.42</c:v>
                </c:pt>
                <c:pt idx="2229">
                  <c:v>29.5</c:v>
                </c:pt>
                <c:pt idx="2230">
                  <c:v>28.05</c:v>
                </c:pt>
                <c:pt idx="2231">
                  <c:v>27.26</c:v>
                </c:pt>
                <c:pt idx="2232">
                  <c:v>27.76</c:v>
                </c:pt>
                <c:pt idx="2233">
                  <c:v>27.37</c:v>
                </c:pt>
                <c:pt idx="2234">
                  <c:v>26.01</c:v>
                </c:pt>
                <c:pt idx="2235">
                  <c:v>25.7</c:v>
                </c:pt>
                <c:pt idx="2236">
                  <c:v>28.09</c:v>
                </c:pt>
                <c:pt idx="2237">
                  <c:v>28.17</c:v>
                </c:pt>
                <c:pt idx="2238">
                  <c:v>28.47</c:v>
                </c:pt>
                <c:pt idx="2239">
                  <c:v>29.28</c:v>
                </c:pt>
                <c:pt idx="2240">
                  <c:v>29.03</c:v>
                </c:pt>
                <c:pt idx="2241">
                  <c:v>28.9</c:v>
                </c:pt>
                <c:pt idx="2242">
                  <c:v>27.95</c:v>
                </c:pt>
                <c:pt idx="2243">
                  <c:v>27.13</c:v>
                </c:pt>
                <c:pt idx="2244">
                  <c:v>25.5</c:v>
                </c:pt>
                <c:pt idx="2245">
                  <c:v>22.47</c:v>
                </c:pt>
                <c:pt idx="2246">
                  <c:v>21.84</c:v>
                </c:pt>
                <c:pt idx="2247">
                  <c:v>23.28</c:v>
                </c:pt>
                <c:pt idx="2248">
                  <c:v>22.15</c:v>
                </c:pt>
                <c:pt idx="2249">
                  <c:v>22.09</c:v>
                </c:pt>
                <c:pt idx="2250">
                  <c:v>26.01</c:v>
                </c:pt>
                <c:pt idx="2251">
                  <c:v>24.97</c:v>
                </c:pt>
                <c:pt idx="2252">
                  <c:v>25.43</c:v>
                </c:pt>
                <c:pt idx="2253">
                  <c:v>28.7</c:v>
                </c:pt>
                <c:pt idx="2254">
                  <c:v>25.31</c:v>
                </c:pt>
                <c:pt idx="2255">
                  <c:v>24.9</c:v>
                </c:pt>
                <c:pt idx="2256">
                  <c:v>25.58</c:v>
                </c:pt>
                <c:pt idx="2257">
                  <c:v>25.66</c:v>
                </c:pt>
                <c:pt idx="2258">
                  <c:v>26.81</c:v>
                </c:pt>
                <c:pt idx="2259">
                  <c:v>27.72</c:v>
                </c:pt>
                <c:pt idx="2260">
                  <c:v>31.31</c:v>
                </c:pt>
                <c:pt idx="2261">
                  <c:v>29.42</c:v>
                </c:pt>
                <c:pt idx="2262">
                  <c:v>29.96</c:v>
                </c:pt>
                <c:pt idx="2263">
                  <c:v>27.96</c:v>
                </c:pt>
                <c:pt idx="2264">
                  <c:v>25.04</c:v>
                </c:pt>
                <c:pt idx="2265">
                  <c:v>23.86</c:v>
                </c:pt>
                <c:pt idx="2266">
                  <c:v>22.78</c:v>
                </c:pt>
                <c:pt idx="2267">
                  <c:v>20.21</c:v>
                </c:pt>
                <c:pt idx="2268">
                  <c:v>21.48</c:v>
                </c:pt>
                <c:pt idx="2269">
                  <c:v>23.5</c:v>
                </c:pt>
                <c:pt idx="2270">
                  <c:v>22.18</c:v>
                </c:pt>
                <c:pt idx="2271">
                  <c:v>23.34</c:v>
                </c:pt>
                <c:pt idx="2272">
                  <c:v>24.42</c:v>
                </c:pt>
                <c:pt idx="2273">
                  <c:v>26.17</c:v>
                </c:pt>
                <c:pt idx="2274">
                  <c:v>24.46</c:v>
                </c:pt>
                <c:pt idx="2275">
                  <c:v>23.34</c:v>
                </c:pt>
                <c:pt idx="2276">
                  <c:v>24.37</c:v>
                </c:pt>
                <c:pt idx="2277">
                  <c:v>23.28</c:v>
                </c:pt>
                <c:pt idx="2278">
                  <c:v>25.46</c:v>
                </c:pt>
                <c:pt idx="2279">
                  <c:v>28.1</c:v>
                </c:pt>
                <c:pt idx="2280">
                  <c:v>30.11</c:v>
                </c:pt>
                <c:pt idx="2281">
                  <c:v>32.979999999999997</c:v>
                </c:pt>
                <c:pt idx="2282">
                  <c:v>29.24</c:v>
                </c:pt>
                <c:pt idx="2283">
                  <c:v>29.24</c:v>
                </c:pt>
                <c:pt idx="2284">
                  <c:v>28.6</c:v>
                </c:pt>
                <c:pt idx="2285">
                  <c:v>30.92</c:v>
                </c:pt>
                <c:pt idx="2286">
                  <c:v>31.95</c:v>
                </c:pt>
                <c:pt idx="2287">
                  <c:v>31.13</c:v>
                </c:pt>
                <c:pt idx="2288">
                  <c:v>29.23</c:v>
                </c:pt>
                <c:pt idx="2289">
                  <c:v>29.73</c:v>
                </c:pt>
                <c:pt idx="2290">
                  <c:v>28.11</c:v>
                </c:pt>
                <c:pt idx="2291">
                  <c:v>26.25</c:v>
                </c:pt>
                <c:pt idx="2292">
                  <c:v>27.67</c:v>
                </c:pt>
                <c:pt idx="2293">
                  <c:v>28.16</c:v>
                </c:pt>
                <c:pt idx="2294">
                  <c:v>27.88</c:v>
                </c:pt>
                <c:pt idx="2295">
                  <c:v>29.48</c:v>
                </c:pt>
                <c:pt idx="2296">
                  <c:v>29.67</c:v>
                </c:pt>
                <c:pt idx="2297">
                  <c:v>30.27</c:v>
                </c:pt>
                <c:pt idx="2298">
                  <c:v>31.36</c:v>
                </c:pt>
                <c:pt idx="2299">
                  <c:v>30.45</c:v>
                </c:pt>
                <c:pt idx="2300">
                  <c:v>27.42</c:v>
                </c:pt>
                <c:pt idx="2301">
                  <c:v>29.76</c:v>
                </c:pt>
                <c:pt idx="2302">
                  <c:v>29.65</c:v>
                </c:pt>
                <c:pt idx="2303">
                  <c:v>30.65</c:v>
                </c:pt>
                <c:pt idx="2304">
                  <c:v>30.45</c:v>
                </c:pt>
                <c:pt idx="2305">
                  <c:v>29.3</c:v>
                </c:pt>
                <c:pt idx="2306">
                  <c:v>25.87</c:v>
                </c:pt>
                <c:pt idx="2307">
                  <c:v>26.49</c:v>
                </c:pt>
                <c:pt idx="2308">
                  <c:v>27.21</c:v>
                </c:pt>
                <c:pt idx="2309">
                  <c:v>28.01</c:v>
                </c:pt>
                <c:pt idx="2310">
                  <c:v>27.88</c:v>
                </c:pt>
                <c:pt idx="2311">
                  <c:v>28.37</c:v>
                </c:pt>
                <c:pt idx="2312">
                  <c:v>29.22</c:v>
                </c:pt>
                <c:pt idx="2313">
                  <c:v>29.04</c:v>
                </c:pt>
                <c:pt idx="2314">
                  <c:v>26.67</c:v>
                </c:pt>
                <c:pt idx="2315">
                  <c:v>24.08</c:v>
                </c:pt>
                <c:pt idx="2316">
                  <c:v>24.54</c:v>
                </c:pt>
                <c:pt idx="2317">
                  <c:v>25.02</c:v>
                </c:pt>
                <c:pt idx="2318">
                  <c:v>24.79</c:v>
                </c:pt>
                <c:pt idx="2319">
                  <c:v>24.37</c:v>
                </c:pt>
                <c:pt idx="2320">
                  <c:v>24.84</c:v>
                </c:pt>
                <c:pt idx="2321">
                  <c:v>25.24</c:v>
                </c:pt>
                <c:pt idx="2322">
                  <c:v>25.15</c:v>
                </c:pt>
                <c:pt idx="2323">
                  <c:v>25.57</c:v>
                </c:pt>
                <c:pt idx="2324">
                  <c:v>24.13</c:v>
                </c:pt>
                <c:pt idx="2325">
                  <c:v>24.32</c:v>
                </c:pt>
                <c:pt idx="2326">
                  <c:v>25</c:v>
                </c:pt>
                <c:pt idx="2327">
                  <c:v>27.27</c:v>
                </c:pt>
                <c:pt idx="2328">
                  <c:v>26.6</c:v>
                </c:pt>
                <c:pt idx="2329">
                  <c:v>24.33</c:v>
                </c:pt>
                <c:pt idx="2330">
                  <c:v>24.04</c:v>
                </c:pt>
                <c:pt idx="2331">
                  <c:v>23.54</c:v>
                </c:pt>
                <c:pt idx="2332">
                  <c:v>22.73</c:v>
                </c:pt>
                <c:pt idx="2333">
                  <c:v>23.26</c:v>
                </c:pt>
                <c:pt idx="2334">
                  <c:v>22.06</c:v>
                </c:pt>
                <c:pt idx="2335">
                  <c:v>22.19</c:v>
                </c:pt>
                <c:pt idx="2336">
                  <c:v>22.65</c:v>
                </c:pt>
                <c:pt idx="2337">
                  <c:v>22.81</c:v>
                </c:pt>
                <c:pt idx="2338">
                  <c:v>22.59</c:v>
                </c:pt>
                <c:pt idx="2339">
                  <c:v>21.77</c:v>
                </c:pt>
                <c:pt idx="2340">
                  <c:v>21.93</c:v>
                </c:pt>
                <c:pt idx="2341">
                  <c:v>22.73</c:v>
                </c:pt>
                <c:pt idx="2342">
                  <c:v>24.94</c:v>
                </c:pt>
                <c:pt idx="2343">
                  <c:v>23.93</c:v>
                </c:pt>
                <c:pt idx="2344">
                  <c:v>23.9</c:v>
                </c:pt>
                <c:pt idx="2345">
                  <c:v>26.42</c:v>
                </c:pt>
                <c:pt idx="2346">
                  <c:v>25.02</c:v>
                </c:pt>
                <c:pt idx="2347">
                  <c:v>23.31</c:v>
                </c:pt>
                <c:pt idx="2348">
                  <c:v>22.62</c:v>
                </c:pt>
                <c:pt idx="2349">
                  <c:v>22.76</c:v>
                </c:pt>
                <c:pt idx="2350">
                  <c:v>23.53</c:v>
                </c:pt>
                <c:pt idx="2351">
                  <c:v>23.36</c:v>
                </c:pt>
                <c:pt idx="2352">
                  <c:v>24.4</c:v>
                </c:pt>
                <c:pt idx="2353">
                  <c:v>25.06</c:v>
                </c:pt>
                <c:pt idx="2354">
                  <c:v>25.07</c:v>
                </c:pt>
                <c:pt idx="2355">
                  <c:v>24.15</c:v>
                </c:pt>
                <c:pt idx="2356">
                  <c:v>25.62</c:v>
                </c:pt>
                <c:pt idx="2357">
                  <c:v>25.19</c:v>
                </c:pt>
                <c:pt idx="2358">
                  <c:v>27.44</c:v>
                </c:pt>
                <c:pt idx="2359">
                  <c:v>25.36</c:v>
                </c:pt>
                <c:pt idx="2360">
                  <c:v>26.62</c:v>
                </c:pt>
                <c:pt idx="2361">
                  <c:v>25.62</c:v>
                </c:pt>
                <c:pt idx="2362">
                  <c:v>26.13</c:v>
                </c:pt>
                <c:pt idx="2363">
                  <c:v>25.02</c:v>
                </c:pt>
                <c:pt idx="2364">
                  <c:v>26.86</c:v>
                </c:pt>
                <c:pt idx="2365">
                  <c:v>27.28</c:v>
                </c:pt>
                <c:pt idx="2366">
                  <c:v>27.26</c:v>
                </c:pt>
                <c:pt idx="2367">
                  <c:v>25.08</c:v>
                </c:pt>
                <c:pt idx="2368">
                  <c:v>24.46</c:v>
                </c:pt>
                <c:pt idx="2369">
                  <c:v>24.4</c:v>
                </c:pt>
                <c:pt idx="2370">
                  <c:v>27.62</c:v>
                </c:pt>
                <c:pt idx="2371">
                  <c:v>28.9</c:v>
                </c:pt>
                <c:pt idx="2372">
                  <c:v>27.57</c:v>
                </c:pt>
                <c:pt idx="2373">
                  <c:v>28.12</c:v>
                </c:pt>
                <c:pt idx="2374">
                  <c:v>25.39</c:v>
                </c:pt>
                <c:pt idx="2375">
                  <c:v>26.62</c:v>
                </c:pt>
                <c:pt idx="2376">
                  <c:v>26.21</c:v>
                </c:pt>
                <c:pt idx="2377">
                  <c:v>26.2</c:v>
                </c:pt>
                <c:pt idx="2378">
                  <c:v>23.43</c:v>
                </c:pt>
                <c:pt idx="2379">
                  <c:v>23.78</c:v>
                </c:pt>
                <c:pt idx="2380">
                  <c:v>24.02</c:v>
                </c:pt>
                <c:pt idx="2381">
                  <c:v>23.9</c:v>
                </c:pt>
                <c:pt idx="2382">
                  <c:v>25.32</c:v>
                </c:pt>
                <c:pt idx="2383">
                  <c:v>25.9</c:v>
                </c:pt>
                <c:pt idx="2384">
                  <c:v>26.51</c:v>
                </c:pt>
                <c:pt idx="2385">
                  <c:v>25.91</c:v>
                </c:pt>
                <c:pt idx="2386">
                  <c:v>22.4</c:v>
                </c:pt>
                <c:pt idx="2387">
                  <c:v>21.95</c:v>
                </c:pt>
                <c:pt idx="2388">
                  <c:v>21.75</c:v>
                </c:pt>
                <c:pt idx="2389">
                  <c:v>21.81</c:v>
                </c:pt>
                <c:pt idx="2390">
                  <c:v>21.7</c:v>
                </c:pt>
                <c:pt idx="2391">
                  <c:v>21.32</c:v>
                </c:pt>
                <c:pt idx="2392">
                  <c:v>23.06</c:v>
                </c:pt>
                <c:pt idx="2393">
                  <c:v>21.76</c:v>
                </c:pt>
                <c:pt idx="2394">
                  <c:v>22.63</c:v>
                </c:pt>
                <c:pt idx="2395">
                  <c:v>22.51</c:v>
                </c:pt>
                <c:pt idx="2396">
                  <c:v>21.09</c:v>
                </c:pt>
                <c:pt idx="2397">
                  <c:v>19.690000000000001</c:v>
                </c:pt>
                <c:pt idx="2398">
                  <c:v>18.66</c:v>
                </c:pt>
                <c:pt idx="2399">
                  <c:v>20.73</c:v>
                </c:pt>
                <c:pt idx="2400">
                  <c:v>20.350000000000001</c:v>
                </c:pt>
                <c:pt idx="2401">
                  <c:v>20.239999999999998</c:v>
                </c:pt>
                <c:pt idx="2402">
                  <c:v>17.96</c:v>
                </c:pt>
                <c:pt idx="2403">
                  <c:v>19.73</c:v>
                </c:pt>
                <c:pt idx="2404">
                  <c:v>19.95</c:v>
                </c:pt>
                <c:pt idx="2405">
                  <c:v>19.71</c:v>
                </c:pt>
                <c:pt idx="2406">
                  <c:v>18.68</c:v>
                </c:pt>
                <c:pt idx="2407">
                  <c:v>17.420000000000002</c:v>
                </c:pt>
                <c:pt idx="2408">
                  <c:v>19.07</c:v>
                </c:pt>
                <c:pt idx="2409">
                  <c:v>21.79</c:v>
                </c:pt>
                <c:pt idx="2410">
                  <c:v>21.46</c:v>
                </c:pt>
                <c:pt idx="2411">
                  <c:v>23.05</c:v>
                </c:pt>
                <c:pt idx="2412">
                  <c:v>23.32</c:v>
                </c:pt>
                <c:pt idx="2413">
                  <c:v>24.98</c:v>
                </c:pt>
                <c:pt idx="2414">
                  <c:v>23.23</c:v>
                </c:pt>
                <c:pt idx="2415">
                  <c:v>22.85</c:v>
                </c:pt>
                <c:pt idx="2416">
                  <c:v>24.52</c:v>
                </c:pt>
                <c:pt idx="2417">
                  <c:v>24.64</c:v>
                </c:pt>
                <c:pt idx="2418">
                  <c:v>25.59</c:v>
                </c:pt>
                <c:pt idx="2419">
                  <c:v>26.27</c:v>
                </c:pt>
                <c:pt idx="2420">
                  <c:v>27.4</c:v>
                </c:pt>
                <c:pt idx="2421">
                  <c:v>27.01</c:v>
                </c:pt>
                <c:pt idx="2422">
                  <c:v>26.6</c:v>
                </c:pt>
                <c:pt idx="2423">
                  <c:v>27.66</c:v>
                </c:pt>
                <c:pt idx="2424">
                  <c:v>28.45</c:v>
                </c:pt>
                <c:pt idx="2425">
                  <c:v>25.39</c:v>
                </c:pt>
                <c:pt idx="2426">
                  <c:v>25.03</c:v>
                </c:pt>
                <c:pt idx="2427">
                  <c:v>22.31</c:v>
                </c:pt>
                <c:pt idx="2428">
                  <c:v>23.07</c:v>
                </c:pt>
                <c:pt idx="2429">
                  <c:v>21.67</c:v>
                </c:pt>
                <c:pt idx="2430">
                  <c:v>23.3</c:v>
                </c:pt>
                <c:pt idx="2431">
                  <c:v>24.39</c:v>
                </c:pt>
                <c:pt idx="2432">
                  <c:v>22.95</c:v>
                </c:pt>
                <c:pt idx="2433">
                  <c:v>22.55</c:v>
                </c:pt>
                <c:pt idx="2434">
                  <c:v>22.4</c:v>
                </c:pt>
                <c:pt idx="2435">
                  <c:v>20.96</c:v>
                </c:pt>
                <c:pt idx="2436">
                  <c:v>21.21</c:v>
                </c:pt>
                <c:pt idx="2437">
                  <c:v>21.83</c:v>
                </c:pt>
                <c:pt idx="2438">
                  <c:v>24.63</c:v>
                </c:pt>
                <c:pt idx="2439">
                  <c:v>24.45</c:v>
                </c:pt>
                <c:pt idx="2440">
                  <c:v>22.93</c:v>
                </c:pt>
                <c:pt idx="2441">
                  <c:v>24.53</c:v>
                </c:pt>
                <c:pt idx="2442">
                  <c:v>20.98</c:v>
                </c:pt>
                <c:pt idx="2443">
                  <c:v>23.44</c:v>
                </c:pt>
                <c:pt idx="2444">
                  <c:v>23.82</c:v>
                </c:pt>
                <c:pt idx="2445">
                  <c:v>23.01</c:v>
                </c:pt>
                <c:pt idx="2446">
                  <c:v>22.03</c:v>
                </c:pt>
                <c:pt idx="2447">
                  <c:v>22.89</c:v>
                </c:pt>
                <c:pt idx="2448">
                  <c:v>23.77</c:v>
                </c:pt>
                <c:pt idx="2449">
                  <c:v>24.56</c:v>
                </c:pt>
                <c:pt idx="2450">
                  <c:v>25.25</c:v>
                </c:pt>
                <c:pt idx="2451">
                  <c:v>23.3</c:v>
                </c:pt>
                <c:pt idx="2452">
                  <c:v>24.03</c:v>
                </c:pt>
                <c:pt idx="2453">
                  <c:v>25.65</c:v>
                </c:pt>
                <c:pt idx="2454">
                  <c:v>25.19</c:v>
                </c:pt>
                <c:pt idx="2455">
                  <c:v>27.84</c:v>
                </c:pt>
                <c:pt idx="2456">
                  <c:v>27.79</c:v>
                </c:pt>
                <c:pt idx="2457">
                  <c:v>26.4</c:v>
                </c:pt>
                <c:pt idx="2458">
                  <c:v>26.06</c:v>
                </c:pt>
                <c:pt idx="2459">
                  <c:v>26.49</c:v>
                </c:pt>
                <c:pt idx="2460">
                  <c:v>25.41</c:v>
                </c:pt>
                <c:pt idx="2461">
                  <c:v>24.93</c:v>
                </c:pt>
                <c:pt idx="2462">
                  <c:v>24.46</c:v>
                </c:pt>
                <c:pt idx="2463">
                  <c:v>24.79</c:v>
                </c:pt>
                <c:pt idx="2464">
                  <c:v>22.06</c:v>
                </c:pt>
                <c:pt idx="2465">
                  <c:v>23.58</c:v>
                </c:pt>
                <c:pt idx="2466">
                  <c:v>20.49</c:v>
                </c:pt>
                <c:pt idx="2467">
                  <c:v>20.63</c:v>
                </c:pt>
                <c:pt idx="2468">
                  <c:v>22.84</c:v>
                </c:pt>
                <c:pt idx="2469">
                  <c:v>25.96</c:v>
                </c:pt>
                <c:pt idx="2470">
                  <c:v>26.05</c:v>
                </c:pt>
                <c:pt idx="2471">
                  <c:v>28.75</c:v>
                </c:pt>
                <c:pt idx="2472">
                  <c:v>28.19</c:v>
                </c:pt>
                <c:pt idx="2473">
                  <c:v>26.56</c:v>
                </c:pt>
                <c:pt idx="2474">
                  <c:v>23.9</c:v>
                </c:pt>
                <c:pt idx="2475">
                  <c:v>24.02</c:v>
                </c:pt>
                <c:pt idx="2476">
                  <c:v>21.64</c:v>
                </c:pt>
                <c:pt idx="2477">
                  <c:v>23.6</c:v>
                </c:pt>
                <c:pt idx="2478">
                  <c:v>24.26</c:v>
                </c:pt>
                <c:pt idx="2479">
                  <c:v>24.2</c:v>
                </c:pt>
                <c:pt idx="2480">
                  <c:v>21.34</c:v>
                </c:pt>
                <c:pt idx="2481">
                  <c:v>22.2</c:v>
                </c:pt>
                <c:pt idx="2482">
                  <c:v>22.09</c:v>
                </c:pt>
                <c:pt idx="2483">
                  <c:v>23.1</c:v>
                </c:pt>
                <c:pt idx="2484">
                  <c:v>23.16</c:v>
                </c:pt>
                <c:pt idx="2485">
                  <c:v>23</c:v>
                </c:pt>
                <c:pt idx="2486">
                  <c:v>21.66</c:v>
                </c:pt>
                <c:pt idx="2487">
                  <c:v>21.87</c:v>
                </c:pt>
                <c:pt idx="2488">
                  <c:v>22.7</c:v>
                </c:pt>
                <c:pt idx="2489">
                  <c:v>22.26</c:v>
                </c:pt>
                <c:pt idx="2490">
                  <c:v>22.07</c:v>
                </c:pt>
                <c:pt idx="2491">
                  <c:v>21.65</c:v>
                </c:pt>
                <c:pt idx="2492">
                  <c:v>22.74</c:v>
                </c:pt>
                <c:pt idx="2493">
                  <c:v>20.73</c:v>
                </c:pt>
                <c:pt idx="2494">
                  <c:v>20.96</c:v>
                </c:pt>
                <c:pt idx="2495">
                  <c:v>19.760000000000002</c:v>
                </c:pt>
                <c:pt idx="2496">
                  <c:v>19.11</c:v>
                </c:pt>
                <c:pt idx="2497">
                  <c:v>19.98</c:v>
                </c:pt>
                <c:pt idx="2498">
                  <c:v>21</c:v>
                </c:pt>
                <c:pt idx="2499">
                  <c:v>20.260000000000002</c:v>
                </c:pt>
                <c:pt idx="2500">
                  <c:v>22.33</c:v>
                </c:pt>
                <c:pt idx="2501">
                  <c:v>23.57</c:v>
                </c:pt>
                <c:pt idx="2502">
                  <c:v>24.18</c:v>
                </c:pt>
                <c:pt idx="2503">
                  <c:v>22.23</c:v>
                </c:pt>
                <c:pt idx="2504">
                  <c:v>21.77</c:v>
                </c:pt>
                <c:pt idx="2505">
                  <c:v>19.32</c:v>
                </c:pt>
                <c:pt idx="2506">
                  <c:v>20.58</c:v>
                </c:pt>
                <c:pt idx="2507">
                  <c:v>21.09</c:v>
                </c:pt>
                <c:pt idx="2508">
                  <c:v>21.25</c:v>
                </c:pt>
                <c:pt idx="2509">
                  <c:v>21.19</c:v>
                </c:pt>
                <c:pt idx="2510">
                  <c:v>21.48</c:v>
                </c:pt>
                <c:pt idx="2511">
                  <c:v>21.72</c:v>
                </c:pt>
                <c:pt idx="2512">
                  <c:v>23.06</c:v>
                </c:pt>
                <c:pt idx="2513">
                  <c:v>22.03</c:v>
                </c:pt>
                <c:pt idx="2514">
                  <c:v>21.91</c:v>
                </c:pt>
                <c:pt idx="2515">
                  <c:v>21.35</c:v>
                </c:pt>
                <c:pt idx="2516">
                  <c:v>23.78</c:v>
                </c:pt>
                <c:pt idx="2517">
                  <c:v>22.66</c:v>
                </c:pt>
                <c:pt idx="2518">
                  <c:v>22.43</c:v>
                </c:pt>
                <c:pt idx="2519">
                  <c:v>21.12</c:v>
                </c:pt>
                <c:pt idx="2520">
                  <c:v>23.07</c:v>
                </c:pt>
                <c:pt idx="2521">
                  <c:v>22.97</c:v>
                </c:pt>
                <c:pt idx="2522">
                  <c:v>23.09</c:v>
                </c:pt>
                <c:pt idx="2523">
                  <c:v>24.76</c:v>
                </c:pt>
                <c:pt idx="2524">
                  <c:v>24.21</c:v>
                </c:pt>
                <c:pt idx="2525">
                  <c:v>27.01</c:v>
                </c:pt>
                <c:pt idx="2526">
                  <c:v>26.41</c:v>
                </c:pt>
                <c:pt idx="2527">
                  <c:v>25.73</c:v>
                </c:pt>
                <c:pt idx="2528">
                  <c:v>21.72</c:v>
                </c:pt>
                <c:pt idx="2529">
                  <c:v>21.71</c:v>
                </c:pt>
                <c:pt idx="2530">
                  <c:v>22.5</c:v>
                </c:pt>
                <c:pt idx="2531">
                  <c:v>22.84</c:v>
                </c:pt>
                <c:pt idx="2532">
                  <c:v>21.71</c:v>
                </c:pt>
                <c:pt idx="2533">
                  <c:v>19.66</c:v>
                </c:pt>
                <c:pt idx="2534">
                  <c:v>21.5</c:v>
                </c:pt>
                <c:pt idx="2535">
                  <c:v>21.72</c:v>
                </c:pt>
                <c:pt idx="2536">
                  <c:v>21.75</c:v>
                </c:pt>
                <c:pt idx="2537">
                  <c:v>20.82</c:v>
                </c:pt>
                <c:pt idx="2538">
                  <c:v>24.07</c:v>
                </c:pt>
                <c:pt idx="2539">
                  <c:v>23.02</c:v>
                </c:pt>
                <c:pt idx="2540">
                  <c:v>23.03</c:v>
                </c:pt>
                <c:pt idx="2541">
                  <c:v>23.54</c:v>
                </c:pt>
                <c:pt idx="2542">
                  <c:v>26.14</c:v>
                </c:pt>
                <c:pt idx="2543">
                  <c:v>24.95</c:v>
                </c:pt>
                <c:pt idx="2544">
                  <c:v>23.45</c:v>
                </c:pt>
                <c:pt idx="2545">
                  <c:v>23.12</c:v>
                </c:pt>
                <c:pt idx="2546">
                  <c:v>22.01</c:v>
                </c:pt>
                <c:pt idx="2547">
                  <c:v>21.54</c:v>
                </c:pt>
                <c:pt idx="2548">
                  <c:v>22.79</c:v>
                </c:pt>
                <c:pt idx="2549">
                  <c:v>21.25</c:v>
                </c:pt>
                <c:pt idx="2550">
                  <c:v>22.9</c:v>
                </c:pt>
                <c:pt idx="2551">
                  <c:v>23.07</c:v>
                </c:pt>
                <c:pt idx="2552">
                  <c:v>24.42</c:v>
                </c:pt>
                <c:pt idx="2553">
                  <c:v>24.38</c:v>
                </c:pt>
                <c:pt idx="2554">
                  <c:v>22.92</c:v>
                </c:pt>
                <c:pt idx="2555">
                  <c:v>23.51</c:v>
                </c:pt>
                <c:pt idx="2556">
                  <c:v>23.17</c:v>
                </c:pt>
                <c:pt idx="2557">
                  <c:v>26</c:v>
                </c:pt>
                <c:pt idx="2558">
                  <c:v>25.86</c:v>
                </c:pt>
                <c:pt idx="2559">
                  <c:v>23.89</c:v>
                </c:pt>
                <c:pt idx="2560">
                  <c:v>24.38</c:v>
                </c:pt>
                <c:pt idx="2561">
                  <c:v>25.2</c:v>
                </c:pt>
                <c:pt idx="2562">
                  <c:v>24.68</c:v>
                </c:pt>
                <c:pt idx="2563">
                  <c:v>23.37</c:v>
                </c:pt>
                <c:pt idx="2564">
                  <c:v>21.64</c:v>
                </c:pt>
                <c:pt idx="2565">
                  <c:v>21.06</c:v>
                </c:pt>
                <c:pt idx="2566">
                  <c:v>19.21</c:v>
                </c:pt>
                <c:pt idx="2567">
                  <c:v>21.5</c:v>
                </c:pt>
                <c:pt idx="2568">
                  <c:v>24.31</c:v>
                </c:pt>
                <c:pt idx="2569">
                  <c:v>23.82</c:v>
                </c:pt>
                <c:pt idx="2570">
                  <c:v>22.21</c:v>
                </c:pt>
                <c:pt idx="2571">
                  <c:v>21.24</c:v>
                </c:pt>
                <c:pt idx="2572">
                  <c:v>22.85</c:v>
                </c:pt>
                <c:pt idx="2573">
                  <c:v>24.41</c:v>
                </c:pt>
                <c:pt idx="2574">
                  <c:v>22.34</c:v>
                </c:pt>
                <c:pt idx="2575">
                  <c:v>20.77</c:v>
                </c:pt>
                <c:pt idx="2576">
                  <c:v>22.37</c:v>
                </c:pt>
                <c:pt idx="2577">
                  <c:v>22.96</c:v>
                </c:pt>
                <c:pt idx="2578">
                  <c:v>21.7</c:v>
                </c:pt>
                <c:pt idx="2579">
                  <c:v>21.49</c:v>
                </c:pt>
                <c:pt idx="2580">
                  <c:v>22.26</c:v>
                </c:pt>
                <c:pt idx="2581">
                  <c:v>23.31</c:v>
                </c:pt>
                <c:pt idx="2582">
                  <c:v>24.53</c:v>
                </c:pt>
                <c:pt idx="2583">
                  <c:v>24.86</c:v>
                </c:pt>
                <c:pt idx="2584">
                  <c:v>24.1</c:v>
                </c:pt>
                <c:pt idx="2585">
                  <c:v>25.47</c:v>
                </c:pt>
                <c:pt idx="2586">
                  <c:v>24.11</c:v>
                </c:pt>
                <c:pt idx="2587">
                  <c:v>24.03</c:v>
                </c:pt>
                <c:pt idx="2588">
                  <c:v>27.12</c:v>
                </c:pt>
                <c:pt idx="2589">
                  <c:v>28.41</c:v>
                </c:pt>
                <c:pt idx="2590">
                  <c:v>27.15</c:v>
                </c:pt>
                <c:pt idx="2591">
                  <c:v>24.39</c:v>
                </c:pt>
                <c:pt idx="2592">
                  <c:v>25.99</c:v>
                </c:pt>
                <c:pt idx="2593">
                  <c:v>27.25</c:v>
                </c:pt>
                <c:pt idx="2594">
                  <c:v>28.98</c:v>
                </c:pt>
                <c:pt idx="2595">
                  <c:v>29.4</c:v>
                </c:pt>
                <c:pt idx="2596">
                  <c:v>33.49</c:v>
                </c:pt>
                <c:pt idx="2597">
                  <c:v>28.95</c:v>
                </c:pt>
                <c:pt idx="2598">
                  <c:v>26.12</c:v>
                </c:pt>
                <c:pt idx="2599">
                  <c:v>27.02</c:v>
                </c:pt>
                <c:pt idx="2600">
                  <c:v>25.85</c:v>
                </c:pt>
                <c:pt idx="2601">
                  <c:v>27.37</c:v>
                </c:pt>
                <c:pt idx="2602">
                  <c:v>25.24</c:v>
                </c:pt>
                <c:pt idx="2603">
                  <c:v>26.97</c:v>
                </c:pt>
                <c:pt idx="2604">
                  <c:v>26.19</c:v>
                </c:pt>
                <c:pt idx="2605">
                  <c:v>26.2</c:v>
                </c:pt>
                <c:pt idx="2606">
                  <c:v>25.88</c:v>
                </c:pt>
                <c:pt idx="2607">
                  <c:v>28.5</c:v>
                </c:pt>
                <c:pt idx="2608">
                  <c:v>31.63</c:v>
                </c:pt>
                <c:pt idx="2609">
                  <c:v>30.77</c:v>
                </c:pt>
                <c:pt idx="2610">
                  <c:v>27.53</c:v>
                </c:pt>
                <c:pt idx="2611">
                  <c:v>28.2</c:v>
                </c:pt>
                <c:pt idx="2612">
                  <c:v>28.93</c:v>
                </c:pt>
                <c:pt idx="2613">
                  <c:v>29.87</c:v>
                </c:pt>
                <c:pt idx="2614">
                  <c:v>27.76</c:v>
                </c:pt>
                <c:pt idx="2615">
                  <c:v>26.05</c:v>
                </c:pt>
                <c:pt idx="2616">
                  <c:v>24.86</c:v>
                </c:pt>
                <c:pt idx="2617">
                  <c:v>24.34</c:v>
                </c:pt>
                <c:pt idx="2618">
                  <c:v>23.98</c:v>
                </c:pt>
                <c:pt idx="2619">
                  <c:v>23.96</c:v>
                </c:pt>
                <c:pt idx="2620">
                  <c:v>25.44</c:v>
                </c:pt>
                <c:pt idx="2621">
                  <c:v>26</c:v>
                </c:pt>
                <c:pt idx="2622">
                  <c:v>25.87</c:v>
                </c:pt>
                <c:pt idx="2623">
                  <c:v>24.32</c:v>
                </c:pt>
                <c:pt idx="2624">
                  <c:v>24.58</c:v>
                </c:pt>
                <c:pt idx="2625">
                  <c:v>24.47</c:v>
                </c:pt>
                <c:pt idx="2626">
                  <c:v>23.62</c:v>
                </c:pt>
                <c:pt idx="2627">
                  <c:v>23.65</c:v>
                </c:pt>
                <c:pt idx="2628">
                  <c:v>22.36</c:v>
                </c:pt>
                <c:pt idx="2629">
                  <c:v>21.48</c:v>
                </c:pt>
                <c:pt idx="2630">
                  <c:v>22.71</c:v>
                </c:pt>
                <c:pt idx="2631">
                  <c:v>23.05</c:v>
                </c:pt>
                <c:pt idx="2632">
                  <c:v>22.48</c:v>
                </c:pt>
                <c:pt idx="2633">
                  <c:v>22.77</c:v>
                </c:pt>
                <c:pt idx="2634">
                  <c:v>22.14</c:v>
                </c:pt>
                <c:pt idx="2635">
                  <c:v>22.32</c:v>
                </c:pt>
                <c:pt idx="2636">
                  <c:v>21.67</c:v>
                </c:pt>
                <c:pt idx="2637">
                  <c:v>21.48</c:v>
                </c:pt>
                <c:pt idx="2638">
                  <c:v>20.68</c:v>
                </c:pt>
                <c:pt idx="2639">
                  <c:v>20.5</c:v>
                </c:pt>
                <c:pt idx="2640">
                  <c:v>20.63</c:v>
                </c:pt>
                <c:pt idx="2641">
                  <c:v>20.88</c:v>
                </c:pt>
                <c:pt idx="2642">
                  <c:v>20.61</c:v>
                </c:pt>
                <c:pt idx="2643">
                  <c:v>22</c:v>
                </c:pt>
                <c:pt idx="2644">
                  <c:v>22.34</c:v>
                </c:pt>
                <c:pt idx="2645">
                  <c:v>22.45</c:v>
                </c:pt>
                <c:pt idx="2646">
                  <c:v>21.8</c:v>
                </c:pt>
                <c:pt idx="2647">
                  <c:v>20.29</c:v>
                </c:pt>
                <c:pt idx="2648">
                  <c:v>19.7</c:v>
                </c:pt>
                <c:pt idx="2649">
                  <c:v>19.54</c:v>
                </c:pt>
                <c:pt idx="2650">
                  <c:v>19.829999999999998</c:v>
                </c:pt>
                <c:pt idx="2651">
                  <c:v>21.16</c:v>
                </c:pt>
                <c:pt idx="2652">
                  <c:v>20.94</c:v>
                </c:pt>
                <c:pt idx="2653">
                  <c:v>19.22</c:v>
                </c:pt>
                <c:pt idx="2654">
                  <c:v>20.329999999999998</c:v>
                </c:pt>
                <c:pt idx="2655">
                  <c:v>20.11</c:v>
                </c:pt>
                <c:pt idx="2656">
                  <c:v>20.03</c:v>
                </c:pt>
                <c:pt idx="2657">
                  <c:v>20.03</c:v>
                </c:pt>
                <c:pt idx="2658">
                  <c:v>19.32</c:v>
                </c:pt>
                <c:pt idx="2659">
                  <c:v>19.45</c:v>
                </c:pt>
                <c:pt idx="2660">
                  <c:v>19.75</c:v>
                </c:pt>
                <c:pt idx="2661">
                  <c:v>19.649999999999999</c:v>
                </c:pt>
                <c:pt idx="2662">
                  <c:v>18.940000000000001</c:v>
                </c:pt>
                <c:pt idx="2663">
                  <c:v>18.940000000000001</c:v>
                </c:pt>
                <c:pt idx="2664">
                  <c:v>19.920000000000002</c:v>
                </c:pt>
                <c:pt idx="2665">
                  <c:v>19.39</c:v>
                </c:pt>
                <c:pt idx="2666">
                  <c:v>19.670000000000002</c:v>
                </c:pt>
                <c:pt idx="2667">
                  <c:v>19.600000000000001</c:v>
                </c:pt>
                <c:pt idx="2668">
                  <c:v>20.84</c:v>
                </c:pt>
                <c:pt idx="2669">
                  <c:v>20.74</c:v>
                </c:pt>
                <c:pt idx="2670">
                  <c:v>20.55</c:v>
                </c:pt>
                <c:pt idx="2671">
                  <c:v>20</c:v>
                </c:pt>
                <c:pt idx="2672">
                  <c:v>19.989999999999998</c:v>
                </c:pt>
                <c:pt idx="2673">
                  <c:v>18.62</c:v>
                </c:pt>
                <c:pt idx="2674">
                  <c:v>19.03</c:v>
                </c:pt>
                <c:pt idx="2675">
                  <c:v>18.79</c:v>
                </c:pt>
                <c:pt idx="2676">
                  <c:v>19.18</c:v>
                </c:pt>
                <c:pt idx="2677">
                  <c:v>19.190000000000001</c:v>
                </c:pt>
                <c:pt idx="2678">
                  <c:v>18.55</c:v>
                </c:pt>
                <c:pt idx="2679">
                  <c:v>17.88</c:v>
                </c:pt>
                <c:pt idx="2680">
                  <c:v>17.98</c:v>
                </c:pt>
                <c:pt idx="2681">
                  <c:v>18.02</c:v>
                </c:pt>
                <c:pt idx="2682">
                  <c:v>17.48</c:v>
                </c:pt>
                <c:pt idx="2683">
                  <c:v>17.05</c:v>
                </c:pt>
                <c:pt idx="2684">
                  <c:v>17.350000000000001</c:v>
                </c:pt>
                <c:pt idx="2685">
                  <c:v>17.47</c:v>
                </c:pt>
                <c:pt idx="2686">
                  <c:v>17.38</c:v>
                </c:pt>
                <c:pt idx="2687">
                  <c:v>17.04</c:v>
                </c:pt>
                <c:pt idx="2688">
                  <c:v>16.53</c:v>
                </c:pt>
                <c:pt idx="2689">
                  <c:v>16.54</c:v>
                </c:pt>
                <c:pt idx="2690">
                  <c:v>16.89</c:v>
                </c:pt>
                <c:pt idx="2691">
                  <c:v>17.690000000000001</c:v>
                </c:pt>
                <c:pt idx="2692">
                  <c:v>16.84</c:v>
                </c:pt>
                <c:pt idx="2693">
                  <c:v>17.53</c:v>
                </c:pt>
                <c:pt idx="2694">
                  <c:v>19.82</c:v>
                </c:pt>
                <c:pt idx="2695">
                  <c:v>20.79</c:v>
                </c:pt>
                <c:pt idx="2696">
                  <c:v>19.420000000000002</c:v>
                </c:pt>
                <c:pt idx="2697">
                  <c:v>18.46</c:v>
                </c:pt>
                <c:pt idx="2698">
                  <c:v>18.399999999999999</c:v>
                </c:pt>
                <c:pt idx="2699">
                  <c:v>18.59</c:v>
                </c:pt>
                <c:pt idx="2700">
                  <c:v>18.32</c:v>
                </c:pt>
                <c:pt idx="2701">
                  <c:v>18.260000000000002</c:v>
                </c:pt>
                <c:pt idx="2702">
                  <c:v>18.52</c:v>
                </c:pt>
                <c:pt idx="2703">
                  <c:v>20.25</c:v>
                </c:pt>
                <c:pt idx="2704">
                  <c:v>19.54</c:v>
                </c:pt>
                <c:pt idx="2705">
                  <c:v>19.93</c:v>
                </c:pt>
                <c:pt idx="2706">
                  <c:v>20.18</c:v>
                </c:pt>
                <c:pt idx="2707">
                  <c:v>20.74</c:v>
                </c:pt>
                <c:pt idx="2708">
                  <c:v>21.41</c:v>
                </c:pt>
                <c:pt idx="2709">
                  <c:v>21.88</c:v>
                </c:pt>
                <c:pt idx="2710">
                  <c:v>21.67</c:v>
                </c:pt>
                <c:pt idx="2711">
                  <c:v>19.47</c:v>
                </c:pt>
                <c:pt idx="2712">
                  <c:v>20.57</c:v>
                </c:pt>
                <c:pt idx="2713">
                  <c:v>21.23</c:v>
                </c:pt>
                <c:pt idx="2714">
                  <c:v>21.85</c:v>
                </c:pt>
                <c:pt idx="2715">
                  <c:v>21.54</c:v>
                </c:pt>
                <c:pt idx="2716">
                  <c:v>21.03</c:v>
                </c:pt>
                <c:pt idx="2717">
                  <c:v>22.71</c:v>
                </c:pt>
                <c:pt idx="2718">
                  <c:v>24.02</c:v>
                </c:pt>
                <c:pt idx="2719">
                  <c:v>24.86</c:v>
                </c:pt>
                <c:pt idx="2720">
                  <c:v>26.57</c:v>
                </c:pt>
                <c:pt idx="2721">
                  <c:v>30.51</c:v>
                </c:pt>
                <c:pt idx="2722">
                  <c:v>27.6</c:v>
                </c:pt>
                <c:pt idx="2723">
                  <c:v>26.79</c:v>
                </c:pt>
                <c:pt idx="2724">
                  <c:v>27.84</c:v>
                </c:pt>
                <c:pt idx="2725">
                  <c:v>28.72</c:v>
                </c:pt>
                <c:pt idx="2726">
                  <c:v>25.09</c:v>
                </c:pt>
                <c:pt idx="2727">
                  <c:v>24.24</c:v>
                </c:pt>
                <c:pt idx="2728">
                  <c:v>24.69</c:v>
                </c:pt>
                <c:pt idx="2729">
                  <c:v>24.28</c:v>
                </c:pt>
                <c:pt idx="2730">
                  <c:v>26.65</c:v>
                </c:pt>
                <c:pt idx="2731">
                  <c:v>28.62</c:v>
                </c:pt>
                <c:pt idx="2732">
                  <c:v>26.47</c:v>
                </c:pt>
                <c:pt idx="2733">
                  <c:v>25.46</c:v>
                </c:pt>
                <c:pt idx="2734">
                  <c:v>23.63</c:v>
                </c:pt>
                <c:pt idx="2735">
                  <c:v>24.28</c:v>
                </c:pt>
                <c:pt idx="2736">
                  <c:v>23.92</c:v>
                </c:pt>
                <c:pt idx="2737">
                  <c:v>23.67</c:v>
                </c:pt>
                <c:pt idx="2738">
                  <c:v>24.52</c:v>
                </c:pt>
                <c:pt idx="2739">
                  <c:v>24.91</c:v>
                </c:pt>
                <c:pt idx="2740">
                  <c:v>25.66</c:v>
                </c:pt>
                <c:pt idx="2741">
                  <c:v>27.2</c:v>
                </c:pt>
                <c:pt idx="2742">
                  <c:v>28.53</c:v>
                </c:pt>
                <c:pt idx="2743">
                  <c:v>29.06</c:v>
                </c:pt>
                <c:pt idx="2744">
                  <c:v>26.81</c:v>
                </c:pt>
                <c:pt idx="2745">
                  <c:v>26.15</c:v>
                </c:pt>
                <c:pt idx="2746">
                  <c:v>25.05</c:v>
                </c:pt>
                <c:pt idx="2747">
                  <c:v>24.81</c:v>
                </c:pt>
                <c:pt idx="2748">
                  <c:v>27.43</c:v>
                </c:pt>
                <c:pt idx="2749">
                  <c:v>26.62</c:v>
                </c:pt>
                <c:pt idx="2750">
                  <c:v>27.71</c:v>
                </c:pt>
                <c:pt idx="2751">
                  <c:v>26</c:v>
                </c:pt>
                <c:pt idx="2752">
                  <c:v>26.93</c:v>
                </c:pt>
                <c:pt idx="2753">
                  <c:v>27.64</c:v>
                </c:pt>
                <c:pt idx="2754">
                  <c:v>27.49</c:v>
                </c:pt>
                <c:pt idx="2755">
                  <c:v>29.65</c:v>
                </c:pt>
                <c:pt idx="2756">
                  <c:v>27.48</c:v>
                </c:pt>
                <c:pt idx="2757">
                  <c:v>27.78</c:v>
                </c:pt>
                <c:pt idx="2758">
                  <c:v>24.99</c:v>
                </c:pt>
                <c:pt idx="2759">
                  <c:v>25.07</c:v>
                </c:pt>
                <c:pt idx="2760">
                  <c:v>25.34</c:v>
                </c:pt>
                <c:pt idx="2761">
                  <c:v>22.41</c:v>
                </c:pt>
                <c:pt idx="2762">
                  <c:v>23.51</c:v>
                </c:pt>
                <c:pt idx="2763">
                  <c:v>24.88</c:v>
                </c:pt>
                <c:pt idx="2764">
                  <c:v>23.63</c:v>
                </c:pt>
                <c:pt idx="2765">
                  <c:v>24.86</c:v>
                </c:pt>
                <c:pt idx="2766">
                  <c:v>26.55</c:v>
                </c:pt>
                <c:pt idx="2767">
                  <c:v>27.7</c:v>
                </c:pt>
                <c:pt idx="2768">
                  <c:v>27.17</c:v>
                </c:pt>
                <c:pt idx="2769">
                  <c:v>31.74</c:v>
                </c:pt>
                <c:pt idx="2770">
                  <c:v>29.66</c:v>
                </c:pt>
                <c:pt idx="2771">
                  <c:v>27.55</c:v>
                </c:pt>
                <c:pt idx="2772">
                  <c:v>28.73</c:v>
                </c:pt>
                <c:pt idx="2773">
                  <c:v>28.14</c:v>
                </c:pt>
                <c:pt idx="2774">
                  <c:v>26.57</c:v>
                </c:pt>
                <c:pt idx="2775">
                  <c:v>26.85</c:v>
                </c:pt>
                <c:pt idx="2776">
                  <c:v>29.99</c:v>
                </c:pt>
                <c:pt idx="2777">
                  <c:v>26.6</c:v>
                </c:pt>
                <c:pt idx="2778">
                  <c:v>26.97</c:v>
                </c:pt>
                <c:pt idx="2779">
                  <c:v>28.67</c:v>
                </c:pt>
                <c:pt idx="2780">
                  <c:v>29.84</c:v>
                </c:pt>
                <c:pt idx="2781">
                  <c:v>27.99</c:v>
                </c:pt>
                <c:pt idx="2782">
                  <c:v>26.8</c:v>
                </c:pt>
                <c:pt idx="2783">
                  <c:v>25.79</c:v>
                </c:pt>
                <c:pt idx="2784">
                  <c:v>24.56</c:v>
                </c:pt>
                <c:pt idx="2785">
                  <c:v>25.28</c:v>
                </c:pt>
                <c:pt idx="2786">
                  <c:v>24.93</c:v>
                </c:pt>
                <c:pt idx="2787">
                  <c:v>23.37</c:v>
                </c:pt>
                <c:pt idx="2788">
                  <c:v>23.24</c:v>
                </c:pt>
                <c:pt idx="2789">
                  <c:v>23.25</c:v>
                </c:pt>
                <c:pt idx="2790">
                  <c:v>21.57</c:v>
                </c:pt>
                <c:pt idx="2791">
                  <c:v>22.03</c:v>
                </c:pt>
                <c:pt idx="2792">
                  <c:v>22.64</c:v>
                </c:pt>
                <c:pt idx="2793">
                  <c:v>22.57</c:v>
                </c:pt>
                <c:pt idx="2794">
                  <c:v>22.61</c:v>
                </c:pt>
                <c:pt idx="2795">
                  <c:v>22.57</c:v>
                </c:pt>
                <c:pt idx="2796">
                  <c:v>22.02</c:v>
                </c:pt>
                <c:pt idx="2797">
                  <c:v>21.66</c:v>
                </c:pt>
                <c:pt idx="2798">
                  <c:v>21.95</c:v>
                </c:pt>
                <c:pt idx="2799">
                  <c:v>22.19</c:v>
                </c:pt>
                <c:pt idx="2800">
                  <c:v>21.98</c:v>
                </c:pt>
                <c:pt idx="2801">
                  <c:v>21.67</c:v>
                </c:pt>
                <c:pt idx="2802">
                  <c:v>21.46</c:v>
                </c:pt>
                <c:pt idx="2803">
                  <c:v>22.03</c:v>
                </c:pt>
                <c:pt idx="2804">
                  <c:v>21.92</c:v>
                </c:pt>
                <c:pt idx="2805">
                  <c:v>21.37</c:v>
                </c:pt>
                <c:pt idx="2806">
                  <c:v>21.52</c:v>
                </c:pt>
                <c:pt idx="2807">
                  <c:v>20.27</c:v>
                </c:pt>
                <c:pt idx="2808">
                  <c:v>22.12</c:v>
                </c:pt>
                <c:pt idx="2809">
                  <c:v>24.69</c:v>
                </c:pt>
                <c:pt idx="2810">
                  <c:v>25.75</c:v>
                </c:pt>
                <c:pt idx="2811">
                  <c:v>26.76</c:v>
                </c:pt>
                <c:pt idx="2812">
                  <c:v>27.21</c:v>
                </c:pt>
                <c:pt idx="2813">
                  <c:v>25.43</c:v>
                </c:pt>
                <c:pt idx="2814">
                  <c:v>26.49</c:v>
                </c:pt>
                <c:pt idx="2815">
                  <c:v>28.35</c:v>
                </c:pt>
                <c:pt idx="2816">
                  <c:v>28.08</c:v>
                </c:pt>
                <c:pt idx="2817">
                  <c:v>27.43</c:v>
                </c:pt>
                <c:pt idx="2818">
                  <c:v>27.12</c:v>
                </c:pt>
                <c:pt idx="2819">
                  <c:v>25.89</c:v>
                </c:pt>
                <c:pt idx="2820">
                  <c:v>24.12</c:v>
                </c:pt>
                <c:pt idx="2821">
                  <c:v>24.29</c:v>
                </c:pt>
                <c:pt idx="2822">
                  <c:v>25.62</c:v>
                </c:pt>
                <c:pt idx="2823">
                  <c:v>30.32</c:v>
                </c:pt>
                <c:pt idx="2824">
                  <c:v>27.55</c:v>
                </c:pt>
                <c:pt idx="2825">
                  <c:v>29.61</c:v>
                </c:pt>
                <c:pt idx="2826">
                  <c:v>28.56</c:v>
                </c:pt>
                <c:pt idx="2827">
                  <c:v>29.91</c:v>
                </c:pt>
                <c:pt idx="2828">
                  <c:v>29.78</c:v>
                </c:pt>
                <c:pt idx="2829">
                  <c:v>30.96</c:v>
                </c:pt>
                <c:pt idx="2830">
                  <c:v>31.93</c:v>
                </c:pt>
                <c:pt idx="2831">
                  <c:v>32.840000000000003</c:v>
                </c:pt>
                <c:pt idx="2832">
                  <c:v>30.45</c:v>
                </c:pt>
                <c:pt idx="2833">
                  <c:v>29.04</c:v>
                </c:pt>
                <c:pt idx="2834">
                  <c:v>27.04</c:v>
                </c:pt>
                <c:pt idx="2835">
                  <c:v>28.58</c:v>
                </c:pt>
                <c:pt idx="2836">
                  <c:v>29.17</c:v>
                </c:pt>
                <c:pt idx="2837">
                  <c:v>28.64</c:v>
                </c:pt>
                <c:pt idx="2838">
                  <c:v>31.21</c:v>
                </c:pt>
                <c:pt idx="2839">
                  <c:v>34.72</c:v>
                </c:pt>
                <c:pt idx="2840">
                  <c:v>34.07</c:v>
                </c:pt>
                <c:pt idx="2841">
                  <c:v>29.94</c:v>
                </c:pt>
                <c:pt idx="2842">
                  <c:v>31.69</c:v>
                </c:pt>
                <c:pt idx="2843">
                  <c:v>31.91</c:v>
                </c:pt>
                <c:pt idx="2844">
                  <c:v>29.44</c:v>
                </c:pt>
                <c:pt idx="2845">
                  <c:v>28.46</c:v>
                </c:pt>
                <c:pt idx="2846">
                  <c:v>26.12</c:v>
                </c:pt>
                <c:pt idx="2847">
                  <c:v>26.33</c:v>
                </c:pt>
                <c:pt idx="2848">
                  <c:v>25.61</c:v>
                </c:pt>
                <c:pt idx="2849">
                  <c:v>24.13</c:v>
                </c:pt>
                <c:pt idx="2850">
                  <c:v>24.16</c:v>
                </c:pt>
                <c:pt idx="2851">
                  <c:v>25.38</c:v>
                </c:pt>
                <c:pt idx="2852">
                  <c:v>28.16</c:v>
                </c:pt>
                <c:pt idx="2853">
                  <c:v>28.49</c:v>
                </c:pt>
                <c:pt idx="2854">
                  <c:v>27.4</c:v>
                </c:pt>
                <c:pt idx="2855">
                  <c:v>25.96</c:v>
                </c:pt>
                <c:pt idx="2856">
                  <c:v>24.02</c:v>
                </c:pt>
                <c:pt idx="2857">
                  <c:v>25.48</c:v>
                </c:pt>
                <c:pt idx="2858">
                  <c:v>24.2</c:v>
                </c:pt>
                <c:pt idx="2859">
                  <c:v>24.23</c:v>
                </c:pt>
                <c:pt idx="2860">
                  <c:v>25.78</c:v>
                </c:pt>
                <c:pt idx="2861">
                  <c:v>23.91</c:v>
                </c:pt>
                <c:pt idx="2862">
                  <c:v>24.86</c:v>
                </c:pt>
                <c:pt idx="2863">
                  <c:v>24.44</c:v>
                </c:pt>
                <c:pt idx="2864">
                  <c:v>24.35</c:v>
                </c:pt>
                <c:pt idx="2865">
                  <c:v>24</c:v>
                </c:pt>
                <c:pt idx="2866">
                  <c:v>23.54</c:v>
                </c:pt>
                <c:pt idx="2867">
                  <c:v>24.26</c:v>
                </c:pt>
                <c:pt idx="2868">
                  <c:v>23.71</c:v>
                </c:pt>
                <c:pt idx="2869">
                  <c:v>21.89</c:v>
                </c:pt>
                <c:pt idx="2870">
                  <c:v>21.47</c:v>
                </c:pt>
                <c:pt idx="2871">
                  <c:v>21.23</c:v>
                </c:pt>
                <c:pt idx="2872">
                  <c:v>20.76</c:v>
                </c:pt>
                <c:pt idx="2873">
                  <c:v>21.35</c:v>
                </c:pt>
                <c:pt idx="2874">
                  <c:v>22.08</c:v>
                </c:pt>
                <c:pt idx="2875">
                  <c:v>20.57</c:v>
                </c:pt>
                <c:pt idx="2876">
                  <c:v>20.6</c:v>
                </c:pt>
                <c:pt idx="2877">
                  <c:v>22.14</c:v>
                </c:pt>
                <c:pt idx="2878">
                  <c:v>22.76</c:v>
                </c:pt>
                <c:pt idx="2879">
                  <c:v>22.64</c:v>
                </c:pt>
                <c:pt idx="2880">
                  <c:v>21.59</c:v>
                </c:pt>
                <c:pt idx="2881">
                  <c:v>21.38</c:v>
                </c:pt>
                <c:pt idx="2882">
                  <c:v>19.579999999999998</c:v>
                </c:pt>
                <c:pt idx="2883">
                  <c:v>20.39</c:v>
                </c:pt>
                <c:pt idx="2884">
                  <c:v>19.670000000000002</c:v>
                </c:pt>
                <c:pt idx="2885">
                  <c:v>19.920000000000002</c:v>
                </c:pt>
                <c:pt idx="2886">
                  <c:v>20.7</c:v>
                </c:pt>
                <c:pt idx="2887">
                  <c:v>20.7</c:v>
                </c:pt>
                <c:pt idx="2888">
                  <c:v>21.45</c:v>
                </c:pt>
                <c:pt idx="2889">
                  <c:v>23.12</c:v>
                </c:pt>
                <c:pt idx="2890">
                  <c:v>22.81</c:v>
                </c:pt>
                <c:pt idx="2891">
                  <c:v>23.17</c:v>
                </c:pt>
                <c:pt idx="2892">
                  <c:v>22.34</c:v>
                </c:pt>
                <c:pt idx="2893">
                  <c:v>21.71</c:v>
                </c:pt>
                <c:pt idx="2894">
                  <c:v>19.38</c:v>
                </c:pt>
                <c:pt idx="2895">
                  <c:v>20.02</c:v>
                </c:pt>
                <c:pt idx="2896">
                  <c:v>20.67</c:v>
                </c:pt>
                <c:pt idx="2897">
                  <c:v>21.2</c:v>
                </c:pt>
                <c:pt idx="2898">
                  <c:v>20.88</c:v>
                </c:pt>
                <c:pt idx="2899">
                  <c:v>20.010000000000002</c:v>
                </c:pt>
                <c:pt idx="2900">
                  <c:v>19.059999999999999</c:v>
                </c:pt>
                <c:pt idx="2901">
                  <c:v>18.760000000000002</c:v>
                </c:pt>
                <c:pt idx="2902">
                  <c:v>18.920000000000002</c:v>
                </c:pt>
                <c:pt idx="2903">
                  <c:v>20.09</c:v>
                </c:pt>
                <c:pt idx="2904">
                  <c:v>21.63</c:v>
                </c:pt>
                <c:pt idx="2905">
                  <c:v>22.48</c:v>
                </c:pt>
                <c:pt idx="2906">
                  <c:v>23.25</c:v>
                </c:pt>
                <c:pt idx="2907">
                  <c:v>24.01</c:v>
                </c:pt>
                <c:pt idx="2908">
                  <c:v>22.09</c:v>
                </c:pt>
                <c:pt idx="2909">
                  <c:v>21.14</c:v>
                </c:pt>
                <c:pt idx="2910">
                  <c:v>22.91</c:v>
                </c:pt>
                <c:pt idx="2911">
                  <c:v>22.61</c:v>
                </c:pt>
                <c:pt idx="2912">
                  <c:v>23.6</c:v>
                </c:pt>
                <c:pt idx="2913">
                  <c:v>22.51</c:v>
                </c:pt>
                <c:pt idx="2914">
                  <c:v>22.34</c:v>
                </c:pt>
                <c:pt idx="2915">
                  <c:v>23.74</c:v>
                </c:pt>
                <c:pt idx="2916">
                  <c:v>25.24</c:v>
                </c:pt>
                <c:pt idx="2917">
                  <c:v>24</c:v>
                </c:pt>
                <c:pt idx="2918">
                  <c:v>23.01</c:v>
                </c:pt>
                <c:pt idx="2919">
                  <c:v>22</c:v>
                </c:pt>
                <c:pt idx="2920">
                  <c:v>22.69</c:v>
                </c:pt>
                <c:pt idx="2921">
                  <c:v>21.62</c:v>
                </c:pt>
                <c:pt idx="2922">
                  <c:v>20.56</c:v>
                </c:pt>
                <c:pt idx="2923">
                  <c:v>20.09</c:v>
                </c:pt>
                <c:pt idx="2924">
                  <c:v>19.89</c:v>
                </c:pt>
                <c:pt idx="2925">
                  <c:v>21.89</c:v>
                </c:pt>
                <c:pt idx="2926">
                  <c:v>21.01</c:v>
                </c:pt>
                <c:pt idx="2927">
                  <c:v>22.32</c:v>
                </c:pt>
                <c:pt idx="2928">
                  <c:v>21.75</c:v>
                </c:pt>
                <c:pt idx="2929">
                  <c:v>20.55</c:v>
                </c:pt>
                <c:pt idx="2930">
                  <c:v>20.420000000000002</c:v>
                </c:pt>
                <c:pt idx="2931">
                  <c:v>20.48</c:v>
                </c:pt>
                <c:pt idx="2932">
                  <c:v>20.91</c:v>
                </c:pt>
                <c:pt idx="2933">
                  <c:v>21.54</c:v>
                </c:pt>
                <c:pt idx="2934">
                  <c:v>23.84</c:v>
                </c:pt>
                <c:pt idx="2935">
                  <c:v>22.87</c:v>
                </c:pt>
                <c:pt idx="2936">
                  <c:v>24.4</c:v>
                </c:pt>
                <c:pt idx="2937">
                  <c:v>22.44</c:v>
                </c:pt>
                <c:pt idx="2938">
                  <c:v>22.23</c:v>
                </c:pt>
                <c:pt idx="2939">
                  <c:v>19.71</c:v>
                </c:pt>
                <c:pt idx="2940">
                  <c:v>20.56</c:v>
                </c:pt>
                <c:pt idx="2941">
                  <c:v>22</c:v>
                </c:pt>
                <c:pt idx="2942">
                  <c:v>23.03</c:v>
                </c:pt>
                <c:pt idx="2943">
                  <c:v>25.41</c:v>
                </c:pt>
                <c:pt idx="2944">
                  <c:v>24.92</c:v>
                </c:pt>
                <c:pt idx="2945">
                  <c:v>25.85</c:v>
                </c:pt>
                <c:pt idx="2946">
                  <c:v>26.35</c:v>
                </c:pt>
                <c:pt idx="2947">
                  <c:v>28.61</c:v>
                </c:pt>
                <c:pt idx="2948">
                  <c:v>30.99</c:v>
                </c:pt>
                <c:pt idx="2949">
                  <c:v>31.84</c:v>
                </c:pt>
                <c:pt idx="2950">
                  <c:v>41.76</c:v>
                </c:pt>
                <c:pt idx="2951">
                  <c:v>38.869999999999997</c:v>
                </c:pt>
                <c:pt idx="2952">
                  <c:v>40.56</c:v>
                </c:pt>
                <c:pt idx="2953">
                  <c:v>43.74</c:v>
                </c:pt>
                <c:pt idx="2954">
                  <c:v>42.66</c:v>
                </c:pt>
                <c:pt idx="2955">
                  <c:v>37.75</c:v>
                </c:pt>
                <c:pt idx="2956">
                  <c:v>35.81</c:v>
                </c:pt>
                <c:pt idx="2957">
                  <c:v>35.26</c:v>
                </c:pt>
                <c:pt idx="2958">
                  <c:v>34</c:v>
                </c:pt>
                <c:pt idx="2959">
                  <c:v>31.93</c:v>
                </c:pt>
                <c:pt idx="2960">
                  <c:v>32.32</c:v>
                </c:pt>
                <c:pt idx="2961">
                  <c:v>31.18</c:v>
                </c:pt>
                <c:pt idx="2962">
                  <c:v>31.34</c:v>
                </c:pt>
                <c:pt idx="2963">
                  <c:v>31.97</c:v>
                </c:pt>
                <c:pt idx="2964">
                  <c:v>33.39</c:v>
                </c:pt>
                <c:pt idx="2965">
                  <c:v>35.119999999999997</c:v>
                </c:pt>
                <c:pt idx="2966">
                  <c:v>34.83</c:v>
                </c:pt>
                <c:pt idx="2967">
                  <c:v>31.6</c:v>
                </c:pt>
                <c:pt idx="2968">
                  <c:v>31.5</c:v>
                </c:pt>
                <c:pt idx="2969">
                  <c:v>35.270000000000003</c:v>
                </c:pt>
                <c:pt idx="2970">
                  <c:v>35.31</c:v>
                </c:pt>
                <c:pt idx="2971">
                  <c:v>32.880000000000003</c:v>
                </c:pt>
                <c:pt idx="2972">
                  <c:v>35.08</c:v>
                </c:pt>
                <c:pt idx="2973">
                  <c:v>34.950000000000003</c:v>
                </c:pt>
                <c:pt idx="2974">
                  <c:v>34.11</c:v>
                </c:pt>
                <c:pt idx="2975">
                  <c:v>32.25</c:v>
                </c:pt>
                <c:pt idx="2976">
                  <c:v>32</c:v>
                </c:pt>
                <c:pt idx="2977">
                  <c:v>30.95</c:v>
                </c:pt>
                <c:pt idx="2978">
                  <c:v>29.46</c:v>
                </c:pt>
                <c:pt idx="2979">
                  <c:v>28.42</c:v>
                </c:pt>
                <c:pt idx="2980">
                  <c:v>31.64</c:v>
                </c:pt>
                <c:pt idx="2981">
                  <c:v>33.46</c:v>
                </c:pt>
                <c:pt idx="2982">
                  <c:v>33.56</c:v>
                </c:pt>
                <c:pt idx="2983">
                  <c:v>32.31</c:v>
                </c:pt>
                <c:pt idx="2984">
                  <c:v>30.71</c:v>
                </c:pt>
                <c:pt idx="2985">
                  <c:v>30.5</c:v>
                </c:pt>
                <c:pt idx="2986">
                  <c:v>28.8</c:v>
                </c:pt>
                <c:pt idx="2987">
                  <c:v>29.13</c:v>
                </c:pt>
                <c:pt idx="2988">
                  <c:v>28.62</c:v>
                </c:pt>
                <c:pt idx="2989">
                  <c:v>27.44</c:v>
                </c:pt>
                <c:pt idx="2990">
                  <c:v>29.35</c:v>
                </c:pt>
                <c:pt idx="2991">
                  <c:v>26.47</c:v>
                </c:pt>
                <c:pt idx="2992">
                  <c:v>26.56</c:v>
                </c:pt>
                <c:pt idx="2993">
                  <c:v>25.56</c:v>
                </c:pt>
                <c:pt idx="2994">
                  <c:v>25.07</c:v>
                </c:pt>
                <c:pt idx="2995">
                  <c:v>24.46</c:v>
                </c:pt>
                <c:pt idx="2996">
                  <c:v>24.12</c:v>
                </c:pt>
                <c:pt idx="2997">
                  <c:v>24.19</c:v>
                </c:pt>
                <c:pt idx="2998">
                  <c:v>23.25</c:v>
                </c:pt>
                <c:pt idx="2999">
                  <c:v>23.79</c:v>
                </c:pt>
                <c:pt idx="3000">
                  <c:v>24</c:v>
                </c:pt>
                <c:pt idx="3001">
                  <c:v>25.9</c:v>
                </c:pt>
                <c:pt idx="3002">
                  <c:v>25.18</c:v>
                </c:pt>
                <c:pt idx="3003">
                  <c:v>23.84</c:v>
                </c:pt>
                <c:pt idx="3004">
                  <c:v>25.77</c:v>
                </c:pt>
                <c:pt idx="3005">
                  <c:v>24.08</c:v>
                </c:pt>
                <c:pt idx="3006">
                  <c:v>23.02</c:v>
                </c:pt>
                <c:pt idx="3007">
                  <c:v>23.71</c:v>
                </c:pt>
                <c:pt idx="3008">
                  <c:v>23.49</c:v>
                </c:pt>
                <c:pt idx="3009">
                  <c:v>25.62</c:v>
                </c:pt>
                <c:pt idx="3010">
                  <c:v>25.3</c:v>
                </c:pt>
                <c:pt idx="3011">
                  <c:v>24.87</c:v>
                </c:pt>
                <c:pt idx="3012">
                  <c:v>25.91</c:v>
                </c:pt>
                <c:pt idx="3013">
                  <c:v>24.63</c:v>
                </c:pt>
                <c:pt idx="3014">
                  <c:v>24.26</c:v>
                </c:pt>
                <c:pt idx="3015">
                  <c:v>23.29</c:v>
                </c:pt>
                <c:pt idx="3016">
                  <c:v>22.58</c:v>
                </c:pt>
                <c:pt idx="3017">
                  <c:v>23.67</c:v>
                </c:pt>
                <c:pt idx="3018">
                  <c:v>22.5</c:v>
                </c:pt>
                <c:pt idx="3019">
                  <c:v>22.62</c:v>
                </c:pt>
                <c:pt idx="3020">
                  <c:v>22.29</c:v>
                </c:pt>
                <c:pt idx="3021">
                  <c:v>21.59</c:v>
                </c:pt>
                <c:pt idx="3022">
                  <c:v>21.4</c:v>
                </c:pt>
                <c:pt idx="3023">
                  <c:v>23.8</c:v>
                </c:pt>
                <c:pt idx="3024">
                  <c:v>22.71</c:v>
                </c:pt>
                <c:pt idx="3025">
                  <c:v>21.34</c:v>
                </c:pt>
                <c:pt idx="3026">
                  <c:v>20.45</c:v>
                </c:pt>
                <c:pt idx="3027">
                  <c:v>21.94</c:v>
                </c:pt>
                <c:pt idx="3028">
                  <c:v>21.83</c:v>
                </c:pt>
                <c:pt idx="3029">
                  <c:v>22.13</c:v>
                </c:pt>
                <c:pt idx="3030">
                  <c:v>22.36</c:v>
                </c:pt>
                <c:pt idx="3031">
                  <c:v>22.6</c:v>
                </c:pt>
                <c:pt idx="3032">
                  <c:v>23.58</c:v>
                </c:pt>
                <c:pt idx="3033">
                  <c:v>22.7</c:v>
                </c:pt>
                <c:pt idx="3034">
                  <c:v>23.45</c:v>
                </c:pt>
                <c:pt idx="3035">
                  <c:v>22.25</c:v>
                </c:pt>
                <c:pt idx="3036">
                  <c:v>22.52</c:v>
                </c:pt>
                <c:pt idx="3037">
                  <c:v>23.61</c:v>
                </c:pt>
                <c:pt idx="3038">
                  <c:v>21.88</c:v>
                </c:pt>
                <c:pt idx="3039">
                  <c:v>21.15</c:v>
                </c:pt>
                <c:pt idx="3040">
                  <c:v>21.01</c:v>
                </c:pt>
                <c:pt idx="3041">
                  <c:v>21.14</c:v>
                </c:pt>
                <c:pt idx="3042">
                  <c:v>24.35</c:v>
                </c:pt>
                <c:pt idx="3043">
                  <c:v>23.22</c:v>
                </c:pt>
                <c:pt idx="3044">
                  <c:v>21.09</c:v>
                </c:pt>
                <c:pt idx="3045">
                  <c:v>21.12</c:v>
                </c:pt>
                <c:pt idx="3046">
                  <c:v>24.87</c:v>
                </c:pt>
                <c:pt idx="3047">
                  <c:v>25.45</c:v>
                </c:pt>
                <c:pt idx="3048">
                  <c:v>26.09</c:v>
                </c:pt>
                <c:pt idx="3049">
                  <c:v>25.11</c:v>
                </c:pt>
                <c:pt idx="3050">
                  <c:v>23.26</c:v>
                </c:pt>
                <c:pt idx="3051">
                  <c:v>21.78</c:v>
                </c:pt>
                <c:pt idx="3052">
                  <c:v>21.62</c:v>
                </c:pt>
                <c:pt idx="3053">
                  <c:v>20.85</c:v>
                </c:pt>
                <c:pt idx="3054">
                  <c:v>21.77</c:v>
                </c:pt>
                <c:pt idx="3055">
                  <c:v>22.37</c:v>
                </c:pt>
                <c:pt idx="3056">
                  <c:v>24.43</c:v>
                </c:pt>
                <c:pt idx="3057">
                  <c:v>22.66</c:v>
                </c:pt>
                <c:pt idx="3058">
                  <c:v>23.8</c:v>
                </c:pt>
                <c:pt idx="3059">
                  <c:v>22.86</c:v>
                </c:pt>
                <c:pt idx="3060">
                  <c:v>21.84</c:v>
                </c:pt>
                <c:pt idx="3061">
                  <c:v>21.68</c:v>
                </c:pt>
                <c:pt idx="3062">
                  <c:v>21.49</c:v>
                </c:pt>
                <c:pt idx="3063">
                  <c:v>21.59</c:v>
                </c:pt>
                <c:pt idx="3064">
                  <c:v>19.96</c:v>
                </c:pt>
                <c:pt idx="3065">
                  <c:v>20.5</c:v>
                </c:pt>
                <c:pt idx="3066">
                  <c:v>20.3</c:v>
                </c:pt>
                <c:pt idx="3067">
                  <c:v>19.940000000000001</c:v>
                </c:pt>
                <c:pt idx="3068">
                  <c:v>20.04</c:v>
                </c:pt>
                <c:pt idx="3069">
                  <c:v>19.27</c:v>
                </c:pt>
                <c:pt idx="3070">
                  <c:v>19.84</c:v>
                </c:pt>
                <c:pt idx="3071">
                  <c:v>19.59</c:v>
                </c:pt>
                <c:pt idx="3072">
                  <c:v>19.46</c:v>
                </c:pt>
                <c:pt idx="3073">
                  <c:v>19.2</c:v>
                </c:pt>
                <c:pt idx="3074">
                  <c:v>18.420000000000002</c:v>
                </c:pt>
                <c:pt idx="3075">
                  <c:v>18.93</c:v>
                </c:pt>
                <c:pt idx="3076">
                  <c:v>18.16</c:v>
                </c:pt>
                <c:pt idx="3077">
                  <c:v>18.46</c:v>
                </c:pt>
                <c:pt idx="3078">
                  <c:v>18.149999999999999</c:v>
                </c:pt>
                <c:pt idx="3079">
                  <c:v>17.77</c:v>
                </c:pt>
                <c:pt idx="3080">
                  <c:v>18.48</c:v>
                </c:pt>
                <c:pt idx="3081">
                  <c:v>18.13</c:v>
                </c:pt>
                <c:pt idx="3082">
                  <c:v>17.7</c:v>
                </c:pt>
                <c:pt idx="3083">
                  <c:v>17.399999999999999</c:v>
                </c:pt>
                <c:pt idx="3084">
                  <c:v>18.73</c:v>
                </c:pt>
                <c:pt idx="3085">
                  <c:v>19.16</c:v>
                </c:pt>
                <c:pt idx="3086">
                  <c:v>20.2</c:v>
                </c:pt>
                <c:pt idx="3087">
                  <c:v>19.78</c:v>
                </c:pt>
                <c:pt idx="3088">
                  <c:v>19.13</c:v>
                </c:pt>
                <c:pt idx="3089">
                  <c:v>19.61</c:v>
                </c:pt>
                <c:pt idx="3090">
                  <c:v>19.47</c:v>
                </c:pt>
                <c:pt idx="3091">
                  <c:v>18.190000000000001</c:v>
                </c:pt>
                <c:pt idx="3092">
                  <c:v>20.3</c:v>
                </c:pt>
                <c:pt idx="3093">
                  <c:v>19.420000000000002</c:v>
                </c:pt>
                <c:pt idx="3094">
                  <c:v>19.82</c:v>
                </c:pt>
                <c:pt idx="3095">
                  <c:v>18.11</c:v>
                </c:pt>
                <c:pt idx="3096">
                  <c:v>18.43</c:v>
                </c:pt>
                <c:pt idx="3097">
                  <c:v>19.29</c:v>
                </c:pt>
                <c:pt idx="3098">
                  <c:v>18.3</c:v>
                </c:pt>
                <c:pt idx="3099">
                  <c:v>19.77</c:v>
                </c:pt>
                <c:pt idx="3100">
                  <c:v>20.28</c:v>
                </c:pt>
                <c:pt idx="3101">
                  <c:v>20.77</c:v>
                </c:pt>
                <c:pt idx="3102">
                  <c:v>20.95</c:v>
                </c:pt>
                <c:pt idx="3103">
                  <c:v>22.14</c:v>
                </c:pt>
                <c:pt idx="3104">
                  <c:v>24.05</c:v>
                </c:pt>
                <c:pt idx="3105">
                  <c:v>21.91</c:v>
                </c:pt>
                <c:pt idx="3106">
                  <c:v>20.059999999999999</c:v>
                </c:pt>
                <c:pt idx="3107">
                  <c:v>20.07</c:v>
                </c:pt>
                <c:pt idx="3108">
                  <c:v>20.190000000000001</c:v>
                </c:pt>
                <c:pt idx="3109">
                  <c:v>22.56</c:v>
                </c:pt>
                <c:pt idx="3110">
                  <c:v>21.94</c:v>
                </c:pt>
                <c:pt idx="3111">
                  <c:v>20.39</c:v>
                </c:pt>
                <c:pt idx="3112">
                  <c:v>21.56</c:v>
                </c:pt>
                <c:pt idx="3113">
                  <c:v>22.41</c:v>
                </c:pt>
                <c:pt idx="3114">
                  <c:v>20.72</c:v>
                </c:pt>
                <c:pt idx="3115">
                  <c:v>19.350000000000001</c:v>
                </c:pt>
                <c:pt idx="3116">
                  <c:v>19.190000000000001</c:v>
                </c:pt>
                <c:pt idx="3117">
                  <c:v>18.5</c:v>
                </c:pt>
                <c:pt idx="3118">
                  <c:v>17.7</c:v>
                </c:pt>
                <c:pt idx="3119">
                  <c:v>19.239999999999998</c:v>
                </c:pt>
                <c:pt idx="3120">
                  <c:v>20.05</c:v>
                </c:pt>
                <c:pt idx="3121">
                  <c:v>19.579999999999998</c:v>
                </c:pt>
                <c:pt idx="3122">
                  <c:v>18.23</c:v>
                </c:pt>
                <c:pt idx="3123">
                  <c:v>18.899999999999999</c:v>
                </c:pt>
                <c:pt idx="3124">
                  <c:v>20.309999999999999</c:v>
                </c:pt>
                <c:pt idx="3125">
                  <c:v>20.39</c:v>
                </c:pt>
                <c:pt idx="3126">
                  <c:v>20.61</c:v>
                </c:pt>
                <c:pt idx="3127">
                  <c:v>19.98</c:v>
                </c:pt>
                <c:pt idx="3128">
                  <c:v>23.37</c:v>
                </c:pt>
                <c:pt idx="3129">
                  <c:v>23.89</c:v>
                </c:pt>
                <c:pt idx="3130">
                  <c:v>22.61</c:v>
                </c:pt>
                <c:pt idx="3131">
                  <c:v>24.16</c:v>
                </c:pt>
                <c:pt idx="3132">
                  <c:v>23.51</c:v>
                </c:pt>
                <c:pt idx="3133">
                  <c:v>23.72</c:v>
                </c:pt>
                <c:pt idx="3134">
                  <c:v>24.45</c:v>
                </c:pt>
                <c:pt idx="3135">
                  <c:v>24.15</c:v>
                </c:pt>
                <c:pt idx="3136">
                  <c:v>25.02</c:v>
                </c:pt>
                <c:pt idx="3137">
                  <c:v>25.96</c:v>
                </c:pt>
                <c:pt idx="3138">
                  <c:v>24.64</c:v>
                </c:pt>
                <c:pt idx="3139">
                  <c:v>24.24</c:v>
                </c:pt>
                <c:pt idx="3140">
                  <c:v>26.06</c:v>
                </c:pt>
                <c:pt idx="3141">
                  <c:v>27.48</c:v>
                </c:pt>
                <c:pt idx="3142">
                  <c:v>27.23</c:v>
                </c:pt>
                <c:pt idx="3143">
                  <c:v>26.98</c:v>
                </c:pt>
                <c:pt idx="3144">
                  <c:v>27.84</c:v>
                </c:pt>
                <c:pt idx="3145">
                  <c:v>28.42</c:v>
                </c:pt>
                <c:pt idx="3146">
                  <c:v>26.29</c:v>
                </c:pt>
                <c:pt idx="3147">
                  <c:v>25.4</c:v>
                </c:pt>
                <c:pt idx="3148">
                  <c:v>27.11</c:v>
                </c:pt>
                <c:pt idx="3149">
                  <c:v>28.96</c:v>
                </c:pt>
                <c:pt idx="3150">
                  <c:v>29.42</c:v>
                </c:pt>
                <c:pt idx="3151">
                  <c:v>27.11</c:v>
                </c:pt>
                <c:pt idx="3152">
                  <c:v>28.25</c:v>
                </c:pt>
                <c:pt idx="3153">
                  <c:v>30.22</c:v>
                </c:pt>
                <c:pt idx="3154">
                  <c:v>34.1</c:v>
                </c:pt>
                <c:pt idx="3155">
                  <c:v>33.85</c:v>
                </c:pt>
                <c:pt idx="3156">
                  <c:v>32.94</c:v>
                </c:pt>
                <c:pt idx="3157">
                  <c:v>35.03</c:v>
                </c:pt>
                <c:pt idx="3158">
                  <c:v>36.65</c:v>
                </c:pt>
                <c:pt idx="3159">
                  <c:v>35.450000000000003</c:v>
                </c:pt>
                <c:pt idx="3160">
                  <c:v>35.119999999999997</c:v>
                </c:pt>
                <c:pt idx="3161">
                  <c:v>38.17</c:v>
                </c:pt>
                <c:pt idx="3162">
                  <c:v>41.87</c:v>
                </c:pt>
                <c:pt idx="3163">
                  <c:v>44.92</c:v>
                </c:pt>
                <c:pt idx="3164">
                  <c:v>39.86</c:v>
                </c:pt>
                <c:pt idx="3165">
                  <c:v>39.270000000000003</c:v>
                </c:pt>
                <c:pt idx="3166">
                  <c:v>35.51</c:v>
                </c:pt>
                <c:pt idx="3167">
                  <c:v>31.33</c:v>
                </c:pt>
                <c:pt idx="3168">
                  <c:v>31.92</c:v>
                </c:pt>
                <c:pt idx="3169">
                  <c:v>32.03</c:v>
                </c:pt>
                <c:pt idx="3170">
                  <c:v>36.950000000000003</c:v>
                </c:pt>
                <c:pt idx="3171">
                  <c:v>41.29</c:v>
                </c:pt>
                <c:pt idx="3172">
                  <c:v>45.08</c:v>
                </c:pt>
                <c:pt idx="3173">
                  <c:v>42.03</c:v>
                </c:pt>
                <c:pt idx="3174">
                  <c:v>38.729999999999997</c:v>
                </c:pt>
                <c:pt idx="3175">
                  <c:v>36.33</c:v>
                </c:pt>
                <c:pt idx="3176">
                  <c:v>35.33</c:v>
                </c:pt>
                <c:pt idx="3177">
                  <c:v>37.049999999999997</c:v>
                </c:pt>
                <c:pt idx="3178">
                  <c:v>35.82</c:v>
                </c:pt>
                <c:pt idx="3179">
                  <c:v>32.36</c:v>
                </c:pt>
                <c:pt idx="3180">
                  <c:v>29.43</c:v>
                </c:pt>
                <c:pt idx="3181">
                  <c:v>28.81</c:v>
                </c:pt>
                <c:pt idx="3182">
                  <c:v>28.61</c:v>
                </c:pt>
                <c:pt idx="3183">
                  <c:v>29.59</c:v>
                </c:pt>
                <c:pt idx="3184">
                  <c:v>28.23</c:v>
                </c:pt>
                <c:pt idx="3185">
                  <c:v>27.75</c:v>
                </c:pt>
                <c:pt idx="3186">
                  <c:v>29.32</c:v>
                </c:pt>
                <c:pt idx="3187">
                  <c:v>29.89</c:v>
                </c:pt>
                <c:pt idx="3188">
                  <c:v>30.11</c:v>
                </c:pt>
                <c:pt idx="3189">
                  <c:v>33.32</c:v>
                </c:pt>
                <c:pt idx="3190">
                  <c:v>33.67</c:v>
                </c:pt>
                <c:pt idx="3191">
                  <c:v>32.64</c:v>
                </c:pt>
                <c:pt idx="3192">
                  <c:v>39.97</c:v>
                </c:pt>
                <c:pt idx="3193">
                  <c:v>37.44</c:v>
                </c:pt>
                <c:pt idx="3194">
                  <c:v>38.86</c:v>
                </c:pt>
                <c:pt idx="3195">
                  <c:v>36.33</c:v>
                </c:pt>
                <c:pt idx="3196">
                  <c:v>36.450000000000003</c:v>
                </c:pt>
                <c:pt idx="3197">
                  <c:v>35.08</c:v>
                </c:pt>
                <c:pt idx="3198">
                  <c:v>34.81</c:v>
                </c:pt>
                <c:pt idx="3199">
                  <c:v>37.5</c:v>
                </c:pt>
                <c:pt idx="3200">
                  <c:v>35.82</c:v>
                </c:pt>
                <c:pt idx="3201">
                  <c:v>36.74</c:v>
                </c:pt>
                <c:pt idx="3202">
                  <c:v>38.01</c:v>
                </c:pt>
                <c:pt idx="3203">
                  <c:v>37.520000000000003</c:v>
                </c:pt>
                <c:pt idx="3204">
                  <c:v>40.65</c:v>
                </c:pt>
                <c:pt idx="3205">
                  <c:v>38.979999999999997</c:v>
                </c:pt>
                <c:pt idx="3206">
                  <c:v>39.68</c:v>
                </c:pt>
                <c:pt idx="3207">
                  <c:v>40.520000000000003</c:v>
                </c:pt>
                <c:pt idx="3208">
                  <c:v>37.33</c:v>
                </c:pt>
                <c:pt idx="3209">
                  <c:v>34.6</c:v>
                </c:pt>
                <c:pt idx="3210">
                  <c:v>36.97</c:v>
                </c:pt>
                <c:pt idx="3211">
                  <c:v>39.69</c:v>
                </c:pt>
                <c:pt idx="3212">
                  <c:v>34.119999999999997</c:v>
                </c:pt>
                <c:pt idx="3213">
                  <c:v>36.83</c:v>
                </c:pt>
                <c:pt idx="3214">
                  <c:v>37.31</c:v>
                </c:pt>
                <c:pt idx="3215">
                  <c:v>39.46</c:v>
                </c:pt>
                <c:pt idx="3216">
                  <c:v>42.64</c:v>
                </c:pt>
                <c:pt idx="3217">
                  <c:v>41.02</c:v>
                </c:pt>
                <c:pt idx="3218">
                  <c:v>42.13</c:v>
                </c:pt>
                <c:pt idx="3219">
                  <c:v>37.549999999999997</c:v>
                </c:pt>
                <c:pt idx="3220">
                  <c:v>35.700000000000003</c:v>
                </c:pt>
                <c:pt idx="3221">
                  <c:v>36.04</c:v>
                </c:pt>
                <c:pt idx="3222">
                  <c:v>34.020000000000003</c:v>
                </c:pt>
                <c:pt idx="3223">
                  <c:v>36</c:v>
                </c:pt>
                <c:pt idx="3224">
                  <c:v>34.1</c:v>
                </c:pt>
                <c:pt idx="3225">
                  <c:v>33.53</c:v>
                </c:pt>
                <c:pt idx="3226">
                  <c:v>33.11</c:v>
                </c:pt>
                <c:pt idx="3227">
                  <c:v>34.090000000000003</c:v>
                </c:pt>
                <c:pt idx="3228">
                  <c:v>33.200000000000003</c:v>
                </c:pt>
                <c:pt idx="3229">
                  <c:v>34.03</c:v>
                </c:pt>
                <c:pt idx="3230">
                  <c:v>30</c:v>
                </c:pt>
                <c:pt idx="3231">
                  <c:v>31.07</c:v>
                </c:pt>
                <c:pt idx="3232">
                  <c:v>32.270000000000003</c:v>
                </c:pt>
                <c:pt idx="3233">
                  <c:v>31.23</c:v>
                </c:pt>
                <c:pt idx="3234">
                  <c:v>31.14</c:v>
                </c:pt>
                <c:pt idx="3235">
                  <c:v>29.3</c:v>
                </c:pt>
                <c:pt idx="3236">
                  <c:v>30.82</c:v>
                </c:pt>
                <c:pt idx="3237">
                  <c:v>31.23</c:v>
                </c:pt>
                <c:pt idx="3238">
                  <c:v>30.73</c:v>
                </c:pt>
                <c:pt idx="3239">
                  <c:v>31.42</c:v>
                </c:pt>
                <c:pt idx="3240">
                  <c:v>29.41</c:v>
                </c:pt>
                <c:pt idx="3241">
                  <c:v>31.3</c:v>
                </c:pt>
                <c:pt idx="3242">
                  <c:v>30.58</c:v>
                </c:pt>
                <c:pt idx="3243">
                  <c:v>31.24</c:v>
                </c:pt>
                <c:pt idx="3244">
                  <c:v>28.67</c:v>
                </c:pt>
                <c:pt idx="3245">
                  <c:v>26.65</c:v>
                </c:pt>
                <c:pt idx="3246">
                  <c:v>27.66</c:v>
                </c:pt>
                <c:pt idx="3247">
                  <c:v>27.41</c:v>
                </c:pt>
                <c:pt idx="3248">
                  <c:v>25.32</c:v>
                </c:pt>
                <c:pt idx="3249">
                  <c:v>23.81</c:v>
                </c:pt>
                <c:pt idx="3250">
                  <c:v>23.16</c:v>
                </c:pt>
                <c:pt idx="3251">
                  <c:v>24.07</c:v>
                </c:pt>
                <c:pt idx="3252">
                  <c:v>25.97</c:v>
                </c:pt>
                <c:pt idx="3253">
                  <c:v>27.25</c:v>
                </c:pt>
                <c:pt idx="3254">
                  <c:v>27.5</c:v>
                </c:pt>
                <c:pt idx="3255">
                  <c:v>27.46</c:v>
                </c:pt>
                <c:pt idx="3256">
                  <c:v>28.33</c:v>
                </c:pt>
                <c:pt idx="3257">
                  <c:v>28.92</c:v>
                </c:pt>
                <c:pt idx="3258">
                  <c:v>30.1</c:v>
                </c:pt>
                <c:pt idx="3259">
                  <c:v>28.88</c:v>
                </c:pt>
                <c:pt idx="3260">
                  <c:v>30.78</c:v>
                </c:pt>
                <c:pt idx="3261">
                  <c:v>28.76</c:v>
                </c:pt>
                <c:pt idx="3262">
                  <c:v>27.76</c:v>
                </c:pt>
                <c:pt idx="3263">
                  <c:v>27.29</c:v>
                </c:pt>
                <c:pt idx="3264">
                  <c:v>28.18</c:v>
                </c:pt>
                <c:pt idx="3265">
                  <c:v>26.24</c:v>
                </c:pt>
                <c:pt idx="3266">
                  <c:v>26.66</c:v>
                </c:pt>
                <c:pt idx="3267">
                  <c:v>28.29</c:v>
                </c:pt>
                <c:pt idx="3268">
                  <c:v>30.21</c:v>
                </c:pt>
                <c:pt idx="3269">
                  <c:v>26.71</c:v>
                </c:pt>
                <c:pt idx="3270">
                  <c:v>26.2</c:v>
                </c:pt>
                <c:pt idx="3271">
                  <c:v>26.49</c:v>
                </c:pt>
                <c:pt idx="3272">
                  <c:v>27.37</c:v>
                </c:pt>
                <c:pt idx="3273">
                  <c:v>29.55</c:v>
                </c:pt>
                <c:pt idx="3274">
                  <c:v>29.62</c:v>
                </c:pt>
                <c:pt idx="3275">
                  <c:v>28.62</c:v>
                </c:pt>
                <c:pt idx="3276">
                  <c:v>25.39</c:v>
                </c:pt>
                <c:pt idx="3277">
                  <c:v>24.68</c:v>
                </c:pt>
                <c:pt idx="3278">
                  <c:v>24.91</c:v>
                </c:pt>
                <c:pt idx="3279">
                  <c:v>25.13</c:v>
                </c:pt>
                <c:pt idx="3280">
                  <c:v>25.53</c:v>
                </c:pt>
                <c:pt idx="3281">
                  <c:v>24.25</c:v>
                </c:pt>
                <c:pt idx="3282">
                  <c:v>24.32</c:v>
                </c:pt>
                <c:pt idx="3283">
                  <c:v>24.9</c:v>
                </c:pt>
                <c:pt idx="3284">
                  <c:v>24.57</c:v>
                </c:pt>
                <c:pt idx="3285">
                  <c:v>25.51</c:v>
                </c:pt>
                <c:pt idx="3286">
                  <c:v>25.01</c:v>
                </c:pt>
                <c:pt idx="3287">
                  <c:v>25.7</c:v>
                </c:pt>
                <c:pt idx="3288">
                  <c:v>27.59</c:v>
                </c:pt>
                <c:pt idx="3289">
                  <c:v>29.01</c:v>
                </c:pt>
                <c:pt idx="3290">
                  <c:v>27.53</c:v>
                </c:pt>
                <c:pt idx="3291">
                  <c:v>31.51</c:v>
                </c:pt>
                <c:pt idx="3292">
                  <c:v>34.69</c:v>
                </c:pt>
                <c:pt idx="3293">
                  <c:v>31.93</c:v>
                </c:pt>
                <c:pt idx="3294">
                  <c:v>31.26</c:v>
                </c:pt>
                <c:pt idx="3295">
                  <c:v>31.32</c:v>
                </c:pt>
                <c:pt idx="3296">
                  <c:v>31.17</c:v>
                </c:pt>
                <c:pt idx="3297">
                  <c:v>31.02</c:v>
                </c:pt>
                <c:pt idx="3298">
                  <c:v>32.76</c:v>
                </c:pt>
                <c:pt idx="3299">
                  <c:v>33.04</c:v>
                </c:pt>
                <c:pt idx="3300">
                  <c:v>33.35</c:v>
                </c:pt>
                <c:pt idx="3301">
                  <c:v>34.01</c:v>
                </c:pt>
                <c:pt idx="3302">
                  <c:v>33.99</c:v>
                </c:pt>
                <c:pt idx="3303">
                  <c:v>33.68</c:v>
                </c:pt>
                <c:pt idx="3304">
                  <c:v>34.33</c:v>
                </c:pt>
                <c:pt idx="3305">
                  <c:v>33.700000000000003</c:v>
                </c:pt>
                <c:pt idx="3306">
                  <c:v>32.619999999999997</c:v>
                </c:pt>
                <c:pt idx="3307">
                  <c:v>31.11</c:v>
                </c:pt>
                <c:pt idx="3308">
                  <c:v>31.31</c:v>
                </c:pt>
                <c:pt idx="3309">
                  <c:v>31.16</c:v>
                </c:pt>
                <c:pt idx="3310">
                  <c:v>30.25</c:v>
                </c:pt>
                <c:pt idx="3311">
                  <c:v>31.98</c:v>
                </c:pt>
                <c:pt idx="3312">
                  <c:v>31.74</c:v>
                </c:pt>
                <c:pt idx="3313">
                  <c:v>31.94</c:v>
                </c:pt>
                <c:pt idx="3314">
                  <c:v>30.53</c:v>
                </c:pt>
                <c:pt idx="3315">
                  <c:v>29.63</c:v>
                </c:pt>
                <c:pt idx="3316">
                  <c:v>30.43</c:v>
                </c:pt>
                <c:pt idx="3317">
                  <c:v>31.83</c:v>
                </c:pt>
                <c:pt idx="3318">
                  <c:v>30.38</c:v>
                </c:pt>
                <c:pt idx="3319">
                  <c:v>31.37</c:v>
                </c:pt>
                <c:pt idx="3320">
                  <c:v>31.08</c:v>
                </c:pt>
                <c:pt idx="3321">
                  <c:v>33.31</c:v>
                </c:pt>
                <c:pt idx="3322">
                  <c:v>33.61</c:v>
                </c:pt>
                <c:pt idx="3323">
                  <c:v>33.51</c:v>
                </c:pt>
                <c:pt idx="3324">
                  <c:v>31.76</c:v>
                </c:pt>
                <c:pt idx="3325">
                  <c:v>30.98</c:v>
                </c:pt>
                <c:pt idx="3326">
                  <c:v>31.75</c:v>
                </c:pt>
                <c:pt idx="3327">
                  <c:v>30.43</c:v>
                </c:pt>
                <c:pt idx="3328">
                  <c:v>31.54</c:v>
                </c:pt>
                <c:pt idx="3329">
                  <c:v>30.44</c:v>
                </c:pt>
                <c:pt idx="3330">
                  <c:v>28.67</c:v>
                </c:pt>
                <c:pt idx="3331">
                  <c:v>30.39</c:v>
                </c:pt>
                <c:pt idx="3332">
                  <c:v>28.75</c:v>
                </c:pt>
                <c:pt idx="3333">
                  <c:v>28.23</c:v>
                </c:pt>
                <c:pt idx="3334">
                  <c:v>27.96</c:v>
                </c:pt>
                <c:pt idx="3335">
                  <c:v>27.75</c:v>
                </c:pt>
                <c:pt idx="3336">
                  <c:v>29.15</c:v>
                </c:pt>
                <c:pt idx="3337">
                  <c:v>28.36</c:v>
                </c:pt>
                <c:pt idx="3338">
                  <c:v>28.02</c:v>
                </c:pt>
                <c:pt idx="3339">
                  <c:v>28.21</c:v>
                </c:pt>
                <c:pt idx="3340">
                  <c:v>29.13</c:v>
                </c:pt>
                <c:pt idx="3341">
                  <c:v>28.45</c:v>
                </c:pt>
                <c:pt idx="3342">
                  <c:v>27.13</c:v>
                </c:pt>
                <c:pt idx="3343">
                  <c:v>27.11</c:v>
                </c:pt>
                <c:pt idx="3344">
                  <c:v>25.6</c:v>
                </c:pt>
                <c:pt idx="3345">
                  <c:v>24.44</c:v>
                </c:pt>
                <c:pt idx="3346">
                  <c:v>23.41</c:v>
                </c:pt>
                <c:pt idx="3347">
                  <c:v>22.56</c:v>
                </c:pt>
                <c:pt idx="3348">
                  <c:v>22.52</c:v>
                </c:pt>
                <c:pt idx="3349">
                  <c:v>21.5</c:v>
                </c:pt>
                <c:pt idx="3350">
                  <c:v>21.95</c:v>
                </c:pt>
                <c:pt idx="3351">
                  <c:v>20.7</c:v>
                </c:pt>
                <c:pt idx="3352">
                  <c:v>20.8</c:v>
                </c:pt>
                <c:pt idx="3353">
                  <c:v>20.329999999999998</c:v>
                </c:pt>
                <c:pt idx="3354">
                  <c:v>20.8</c:v>
                </c:pt>
                <c:pt idx="3355">
                  <c:v>20.84</c:v>
                </c:pt>
                <c:pt idx="3356">
                  <c:v>20.76</c:v>
                </c:pt>
                <c:pt idx="3357">
                  <c:v>21.21</c:v>
                </c:pt>
                <c:pt idx="3358">
                  <c:v>21.59</c:v>
                </c:pt>
                <c:pt idx="3359">
                  <c:v>20.63</c:v>
                </c:pt>
                <c:pt idx="3360">
                  <c:v>21.13</c:v>
                </c:pt>
                <c:pt idx="3361">
                  <c:v>20.8</c:v>
                </c:pt>
                <c:pt idx="3362">
                  <c:v>21</c:v>
                </c:pt>
                <c:pt idx="3363">
                  <c:v>21.24</c:v>
                </c:pt>
                <c:pt idx="3364">
                  <c:v>19.690000000000001</c:v>
                </c:pt>
                <c:pt idx="3365">
                  <c:v>19.52</c:v>
                </c:pt>
                <c:pt idx="3366">
                  <c:v>19.91</c:v>
                </c:pt>
                <c:pt idx="3367">
                  <c:v>20</c:v>
                </c:pt>
                <c:pt idx="3368">
                  <c:v>19.239999999999998</c:v>
                </c:pt>
                <c:pt idx="3369">
                  <c:v>18.399999999999999</c:v>
                </c:pt>
                <c:pt idx="3370">
                  <c:v>20.51</c:v>
                </c:pt>
                <c:pt idx="3371">
                  <c:v>21.29</c:v>
                </c:pt>
                <c:pt idx="3372">
                  <c:v>21.21</c:v>
                </c:pt>
                <c:pt idx="3373">
                  <c:v>19.78</c:v>
                </c:pt>
                <c:pt idx="3374">
                  <c:v>19.170000000000002</c:v>
                </c:pt>
                <c:pt idx="3375">
                  <c:v>19.989999999999998</c:v>
                </c:pt>
                <c:pt idx="3376">
                  <c:v>20.03</c:v>
                </c:pt>
                <c:pt idx="3377">
                  <c:v>20.43</c:v>
                </c:pt>
                <c:pt idx="3378">
                  <c:v>19.47</c:v>
                </c:pt>
                <c:pt idx="3379">
                  <c:v>20.85</c:v>
                </c:pt>
                <c:pt idx="3380">
                  <c:v>20.84</c:v>
                </c:pt>
                <c:pt idx="3381">
                  <c:v>20.62</c:v>
                </c:pt>
                <c:pt idx="3382">
                  <c:v>20.83</c:v>
                </c:pt>
                <c:pt idx="3383">
                  <c:v>21.25</c:v>
                </c:pt>
                <c:pt idx="3384">
                  <c:v>22.15</c:v>
                </c:pt>
                <c:pt idx="3385">
                  <c:v>20.64</c:v>
                </c:pt>
                <c:pt idx="3386">
                  <c:v>20.21</c:v>
                </c:pt>
                <c:pt idx="3387">
                  <c:v>20.41</c:v>
                </c:pt>
                <c:pt idx="3388">
                  <c:v>20.66</c:v>
                </c:pt>
                <c:pt idx="3389">
                  <c:v>20.22</c:v>
                </c:pt>
                <c:pt idx="3390">
                  <c:v>20.010000000000002</c:v>
                </c:pt>
                <c:pt idx="3391">
                  <c:v>19.760000000000002</c:v>
                </c:pt>
                <c:pt idx="3392">
                  <c:v>19.8</c:v>
                </c:pt>
                <c:pt idx="3393">
                  <c:v>19.14</c:v>
                </c:pt>
                <c:pt idx="3394">
                  <c:v>20.58</c:v>
                </c:pt>
                <c:pt idx="3395">
                  <c:v>20.75</c:v>
                </c:pt>
                <c:pt idx="3396">
                  <c:v>20.81</c:v>
                </c:pt>
                <c:pt idx="3397">
                  <c:v>19.399999999999999</c:v>
                </c:pt>
                <c:pt idx="3398">
                  <c:v>19.16</c:v>
                </c:pt>
                <c:pt idx="3399">
                  <c:v>19.52</c:v>
                </c:pt>
                <c:pt idx="3400">
                  <c:v>19.46</c:v>
                </c:pt>
                <c:pt idx="3401">
                  <c:v>19.03</c:v>
                </c:pt>
                <c:pt idx="3402">
                  <c:v>19.39</c:v>
                </c:pt>
                <c:pt idx="3403">
                  <c:v>20.059999999999999</c:v>
                </c:pt>
                <c:pt idx="3404">
                  <c:v>19.48</c:v>
                </c:pt>
                <c:pt idx="3405">
                  <c:v>18.93</c:v>
                </c:pt>
                <c:pt idx="3406">
                  <c:v>19.190000000000001</c:v>
                </c:pt>
                <c:pt idx="3407">
                  <c:v>18.47</c:v>
                </c:pt>
                <c:pt idx="3408">
                  <c:v>19.59</c:v>
                </c:pt>
                <c:pt idx="3409">
                  <c:v>19.55</c:v>
                </c:pt>
                <c:pt idx="3410">
                  <c:v>19.760000000000002</c:v>
                </c:pt>
                <c:pt idx="3411">
                  <c:v>20.22</c:v>
                </c:pt>
                <c:pt idx="3412">
                  <c:v>19.11</c:v>
                </c:pt>
                <c:pt idx="3413">
                  <c:v>19.78</c:v>
                </c:pt>
                <c:pt idx="3414">
                  <c:v>19.170000000000002</c:v>
                </c:pt>
                <c:pt idx="3415">
                  <c:v>18.64</c:v>
                </c:pt>
                <c:pt idx="3416">
                  <c:v>18.600000000000001</c:v>
                </c:pt>
                <c:pt idx="3417">
                  <c:v>17.75</c:v>
                </c:pt>
                <c:pt idx="3418">
                  <c:v>18.36</c:v>
                </c:pt>
                <c:pt idx="3419">
                  <c:v>18.670000000000002</c:v>
                </c:pt>
                <c:pt idx="3420">
                  <c:v>18.850000000000001</c:v>
                </c:pt>
                <c:pt idx="3421">
                  <c:v>19.489999999999998</c:v>
                </c:pt>
                <c:pt idx="3422">
                  <c:v>20.75</c:v>
                </c:pt>
                <c:pt idx="3423">
                  <c:v>21.27</c:v>
                </c:pt>
                <c:pt idx="3424">
                  <c:v>22.68</c:v>
                </c:pt>
                <c:pt idx="3425">
                  <c:v>21.5</c:v>
                </c:pt>
                <c:pt idx="3426">
                  <c:v>20.260000000000002</c:v>
                </c:pt>
                <c:pt idx="3427">
                  <c:v>19.59</c:v>
                </c:pt>
                <c:pt idx="3428">
                  <c:v>19.75</c:v>
                </c:pt>
                <c:pt idx="3429">
                  <c:v>17.940000000000001</c:v>
                </c:pt>
                <c:pt idx="3430">
                  <c:v>18.77</c:v>
                </c:pt>
                <c:pt idx="3431">
                  <c:v>18.47</c:v>
                </c:pt>
                <c:pt idx="3432">
                  <c:v>18.27</c:v>
                </c:pt>
                <c:pt idx="3433">
                  <c:v>18.18</c:v>
                </c:pt>
                <c:pt idx="3434">
                  <c:v>17.86</c:v>
                </c:pt>
                <c:pt idx="3435">
                  <c:v>17.82</c:v>
                </c:pt>
                <c:pt idx="3436">
                  <c:v>17.84</c:v>
                </c:pt>
                <c:pt idx="3437">
                  <c:v>18.55</c:v>
                </c:pt>
                <c:pt idx="3438">
                  <c:v>19.53</c:v>
                </c:pt>
                <c:pt idx="3439">
                  <c:v>19.489999999999998</c:v>
                </c:pt>
                <c:pt idx="3440">
                  <c:v>19.13</c:v>
                </c:pt>
                <c:pt idx="3441">
                  <c:v>18.48</c:v>
                </c:pt>
                <c:pt idx="3442">
                  <c:v>18.63</c:v>
                </c:pt>
                <c:pt idx="3443">
                  <c:v>19.02</c:v>
                </c:pt>
                <c:pt idx="3444">
                  <c:v>19.440000000000001</c:v>
                </c:pt>
                <c:pt idx="3445">
                  <c:v>18.71</c:v>
                </c:pt>
                <c:pt idx="3446">
                  <c:v>18.170000000000002</c:v>
                </c:pt>
                <c:pt idx="3447">
                  <c:v>18.260000000000002</c:v>
                </c:pt>
                <c:pt idx="3448">
                  <c:v>18.850000000000001</c:v>
                </c:pt>
                <c:pt idx="3449">
                  <c:v>20.010000000000002</c:v>
                </c:pt>
                <c:pt idx="3450">
                  <c:v>19.25</c:v>
                </c:pt>
                <c:pt idx="3451">
                  <c:v>18.68</c:v>
                </c:pt>
                <c:pt idx="3452">
                  <c:v>19.28</c:v>
                </c:pt>
                <c:pt idx="3453">
                  <c:v>18.03</c:v>
                </c:pt>
                <c:pt idx="3454">
                  <c:v>18.149999999999999</c:v>
                </c:pt>
                <c:pt idx="3455">
                  <c:v>17.57</c:v>
                </c:pt>
                <c:pt idx="3456">
                  <c:v>17.54</c:v>
                </c:pt>
                <c:pt idx="3457">
                  <c:v>19.649999999999999</c:v>
                </c:pt>
                <c:pt idx="3458">
                  <c:v>19.47</c:v>
                </c:pt>
                <c:pt idx="3459">
                  <c:v>21.22</c:v>
                </c:pt>
                <c:pt idx="3460">
                  <c:v>22.26</c:v>
                </c:pt>
                <c:pt idx="3461">
                  <c:v>22.23</c:v>
                </c:pt>
                <c:pt idx="3462">
                  <c:v>21.67</c:v>
                </c:pt>
                <c:pt idx="3463">
                  <c:v>22.72</c:v>
                </c:pt>
                <c:pt idx="3464">
                  <c:v>21.07</c:v>
                </c:pt>
                <c:pt idx="3465">
                  <c:v>20.8</c:v>
                </c:pt>
                <c:pt idx="3466">
                  <c:v>19.5</c:v>
                </c:pt>
                <c:pt idx="3467">
                  <c:v>19.510000000000002</c:v>
                </c:pt>
                <c:pt idx="3468">
                  <c:v>19.41</c:v>
                </c:pt>
                <c:pt idx="3469">
                  <c:v>19.18</c:v>
                </c:pt>
                <c:pt idx="3470">
                  <c:v>18.82</c:v>
                </c:pt>
                <c:pt idx="3471">
                  <c:v>18.45</c:v>
                </c:pt>
                <c:pt idx="3472">
                  <c:v>17.55</c:v>
                </c:pt>
                <c:pt idx="3473">
                  <c:v>17.37</c:v>
                </c:pt>
                <c:pt idx="3474">
                  <c:v>17.690000000000001</c:v>
                </c:pt>
                <c:pt idx="3475">
                  <c:v>17.190000000000001</c:v>
                </c:pt>
                <c:pt idx="3476">
                  <c:v>17.62</c:v>
                </c:pt>
                <c:pt idx="3477">
                  <c:v>17.04</c:v>
                </c:pt>
                <c:pt idx="3478">
                  <c:v>16.55</c:v>
                </c:pt>
                <c:pt idx="3479">
                  <c:v>17.670000000000002</c:v>
                </c:pt>
                <c:pt idx="3480">
                  <c:v>17.68</c:v>
                </c:pt>
                <c:pt idx="3481">
                  <c:v>17.71</c:v>
                </c:pt>
                <c:pt idx="3482">
                  <c:v>18.05</c:v>
                </c:pt>
                <c:pt idx="3483">
                  <c:v>16.82</c:v>
                </c:pt>
                <c:pt idx="3484">
                  <c:v>16.43</c:v>
                </c:pt>
                <c:pt idx="3485">
                  <c:v>16.329999999999998</c:v>
                </c:pt>
                <c:pt idx="3486">
                  <c:v>16.100000000000001</c:v>
                </c:pt>
                <c:pt idx="3487">
                  <c:v>16.55</c:v>
                </c:pt>
                <c:pt idx="3488">
                  <c:v>16.55</c:v>
                </c:pt>
                <c:pt idx="3489">
                  <c:v>16.86</c:v>
                </c:pt>
                <c:pt idx="3490">
                  <c:v>16.739999999999998</c:v>
                </c:pt>
                <c:pt idx="3491">
                  <c:v>16.93</c:v>
                </c:pt>
                <c:pt idx="3492">
                  <c:v>17.62</c:v>
                </c:pt>
                <c:pt idx="3493">
                  <c:v>17.54</c:v>
                </c:pt>
                <c:pt idx="3494">
                  <c:v>16.75</c:v>
                </c:pt>
                <c:pt idx="3495">
                  <c:v>16.47</c:v>
                </c:pt>
                <c:pt idx="3496">
                  <c:v>16.940000000000001</c:v>
                </c:pt>
                <c:pt idx="3497">
                  <c:v>18.600000000000001</c:v>
                </c:pt>
                <c:pt idx="3498">
                  <c:v>19.11</c:v>
                </c:pt>
                <c:pt idx="3499">
                  <c:v>18.8</c:v>
                </c:pt>
                <c:pt idx="3500">
                  <c:v>19.48</c:v>
                </c:pt>
                <c:pt idx="3501">
                  <c:v>18.98</c:v>
                </c:pt>
                <c:pt idx="3502">
                  <c:v>17.440000000000001</c:v>
                </c:pt>
                <c:pt idx="3503">
                  <c:v>16.71</c:v>
                </c:pt>
                <c:pt idx="3504">
                  <c:v>16.23</c:v>
                </c:pt>
                <c:pt idx="3505">
                  <c:v>16.32</c:v>
                </c:pt>
                <c:pt idx="3506">
                  <c:v>16.77</c:v>
                </c:pt>
                <c:pt idx="3507">
                  <c:v>16.27</c:v>
                </c:pt>
                <c:pt idx="3508">
                  <c:v>16.63</c:v>
                </c:pt>
                <c:pt idx="3509">
                  <c:v>16.3</c:v>
                </c:pt>
                <c:pt idx="3510">
                  <c:v>17.09</c:v>
                </c:pt>
                <c:pt idx="3511">
                  <c:v>16.54</c:v>
                </c:pt>
                <c:pt idx="3512">
                  <c:v>17.63</c:v>
                </c:pt>
                <c:pt idx="3513">
                  <c:v>17.87</c:v>
                </c:pt>
                <c:pt idx="3514">
                  <c:v>16.73</c:v>
                </c:pt>
                <c:pt idx="3515">
                  <c:v>16.41</c:v>
                </c:pt>
                <c:pt idx="3516">
                  <c:v>17.23</c:v>
                </c:pt>
                <c:pt idx="3517">
                  <c:v>15.93</c:v>
                </c:pt>
                <c:pt idx="3518">
                  <c:v>15.58</c:v>
                </c:pt>
                <c:pt idx="3519">
                  <c:v>16.16</c:v>
                </c:pt>
                <c:pt idx="3520">
                  <c:v>16.420000000000002</c:v>
                </c:pt>
                <c:pt idx="3521">
                  <c:v>16.940000000000001</c:v>
                </c:pt>
                <c:pt idx="3522">
                  <c:v>16.489999999999998</c:v>
                </c:pt>
                <c:pt idx="3523">
                  <c:v>16.66</c:v>
                </c:pt>
                <c:pt idx="3524">
                  <c:v>17.45</c:v>
                </c:pt>
                <c:pt idx="3525">
                  <c:v>17.09</c:v>
                </c:pt>
                <c:pt idx="3526">
                  <c:v>17.68</c:v>
                </c:pt>
                <c:pt idx="3527">
                  <c:v>18.309999999999999</c:v>
                </c:pt>
                <c:pt idx="3528">
                  <c:v>18.22</c:v>
                </c:pt>
                <c:pt idx="3529">
                  <c:v>17.489999999999998</c:v>
                </c:pt>
                <c:pt idx="3530">
                  <c:v>16.73</c:v>
                </c:pt>
                <c:pt idx="3531">
                  <c:v>15.5</c:v>
                </c:pt>
                <c:pt idx="3532">
                  <c:v>15.61</c:v>
                </c:pt>
                <c:pt idx="3533">
                  <c:v>16.75</c:v>
                </c:pt>
                <c:pt idx="3534">
                  <c:v>16.82</c:v>
                </c:pt>
                <c:pt idx="3535">
                  <c:v>18.04</c:v>
                </c:pt>
                <c:pt idx="3536">
                  <c:v>16.75</c:v>
                </c:pt>
                <c:pt idx="3537">
                  <c:v>15.56</c:v>
                </c:pt>
                <c:pt idx="3538">
                  <c:v>15</c:v>
                </c:pt>
                <c:pt idx="3539">
                  <c:v>15.21</c:v>
                </c:pt>
                <c:pt idx="3540">
                  <c:v>14.34</c:v>
                </c:pt>
                <c:pt idx="3541">
                  <c:v>14.71</c:v>
                </c:pt>
                <c:pt idx="3542">
                  <c:v>14.84</c:v>
                </c:pt>
                <c:pt idx="3543">
                  <c:v>14.55</c:v>
                </c:pt>
                <c:pt idx="3544">
                  <c:v>15.35</c:v>
                </c:pt>
                <c:pt idx="3545">
                  <c:v>16.78</c:v>
                </c:pt>
                <c:pt idx="3546">
                  <c:v>17.14</c:v>
                </c:pt>
                <c:pt idx="3547">
                  <c:v>16.63</c:v>
                </c:pt>
                <c:pt idx="3548">
                  <c:v>17.11</c:v>
                </c:pt>
                <c:pt idx="3549">
                  <c:v>17.34</c:v>
                </c:pt>
                <c:pt idx="3550">
                  <c:v>17.87</c:v>
                </c:pt>
                <c:pt idx="3551">
                  <c:v>17.71</c:v>
                </c:pt>
                <c:pt idx="3552">
                  <c:v>16</c:v>
                </c:pt>
                <c:pt idx="3553">
                  <c:v>16.39</c:v>
                </c:pt>
                <c:pt idx="3554">
                  <c:v>15.94</c:v>
                </c:pt>
                <c:pt idx="3555">
                  <c:v>15.39</c:v>
                </c:pt>
                <c:pt idx="3556">
                  <c:v>15.31</c:v>
                </c:pt>
                <c:pt idx="3557">
                  <c:v>15.58</c:v>
                </c:pt>
                <c:pt idx="3558">
                  <c:v>15.4</c:v>
                </c:pt>
                <c:pt idx="3559">
                  <c:v>15.59</c:v>
                </c:pt>
                <c:pt idx="3560">
                  <c:v>15.8</c:v>
                </c:pt>
                <c:pt idx="3561">
                  <c:v>16.04</c:v>
                </c:pt>
                <c:pt idx="3562">
                  <c:v>16.29</c:v>
                </c:pt>
                <c:pt idx="3563">
                  <c:v>15.9</c:v>
                </c:pt>
                <c:pt idx="3564">
                  <c:v>14.93</c:v>
                </c:pt>
                <c:pt idx="3565">
                  <c:v>14.83</c:v>
                </c:pt>
                <c:pt idx="3566">
                  <c:v>14.55</c:v>
                </c:pt>
                <c:pt idx="3567">
                  <c:v>14.44</c:v>
                </c:pt>
                <c:pt idx="3568">
                  <c:v>14.86</c:v>
                </c:pt>
                <c:pt idx="3569">
                  <c:v>14.55</c:v>
                </c:pt>
                <c:pt idx="3570">
                  <c:v>14.4</c:v>
                </c:pt>
                <c:pt idx="3571">
                  <c:v>14.48</c:v>
                </c:pt>
                <c:pt idx="3572">
                  <c:v>15.79</c:v>
                </c:pt>
                <c:pt idx="3573">
                  <c:v>16.600000000000001</c:v>
                </c:pt>
                <c:pt idx="3574">
                  <c:v>18.670000000000002</c:v>
                </c:pt>
                <c:pt idx="3575">
                  <c:v>20.67</c:v>
                </c:pt>
                <c:pt idx="3576">
                  <c:v>18.3</c:v>
                </c:pt>
                <c:pt idx="3577">
                  <c:v>21.13</c:v>
                </c:pt>
                <c:pt idx="3578">
                  <c:v>20.34</c:v>
                </c:pt>
                <c:pt idx="3579">
                  <c:v>18.11</c:v>
                </c:pt>
                <c:pt idx="3580">
                  <c:v>18.53</c:v>
                </c:pt>
                <c:pt idx="3581">
                  <c:v>19.149999999999999</c:v>
                </c:pt>
                <c:pt idx="3582">
                  <c:v>21.58</c:v>
                </c:pt>
                <c:pt idx="3583">
                  <c:v>20.67</c:v>
                </c:pt>
                <c:pt idx="3584">
                  <c:v>19.809999999999999</c:v>
                </c:pt>
                <c:pt idx="3585">
                  <c:v>17.88</c:v>
                </c:pt>
                <c:pt idx="3586">
                  <c:v>17.329999999999998</c:v>
                </c:pt>
                <c:pt idx="3587">
                  <c:v>16.5</c:v>
                </c:pt>
                <c:pt idx="3588">
                  <c:v>16.28</c:v>
                </c:pt>
                <c:pt idx="3589">
                  <c:v>16.739999999999998</c:v>
                </c:pt>
                <c:pt idx="3590">
                  <c:v>16.649999999999999</c:v>
                </c:pt>
                <c:pt idx="3591">
                  <c:v>15.64</c:v>
                </c:pt>
                <c:pt idx="3592">
                  <c:v>14.97</c:v>
                </c:pt>
                <c:pt idx="3593">
                  <c:v>15.32</c:v>
                </c:pt>
                <c:pt idx="3594">
                  <c:v>15.76</c:v>
                </c:pt>
                <c:pt idx="3595">
                  <c:v>16.260000000000002</c:v>
                </c:pt>
                <c:pt idx="3596">
                  <c:v>15.28</c:v>
                </c:pt>
                <c:pt idx="3597">
                  <c:v>17.260000000000002</c:v>
                </c:pt>
                <c:pt idx="3598">
                  <c:v>15.62</c:v>
                </c:pt>
                <c:pt idx="3599">
                  <c:v>15.74</c:v>
                </c:pt>
                <c:pt idx="3600">
                  <c:v>14.94</c:v>
                </c:pt>
                <c:pt idx="3601">
                  <c:v>15.42</c:v>
                </c:pt>
                <c:pt idx="3602">
                  <c:v>16.670000000000002</c:v>
                </c:pt>
                <c:pt idx="3603">
                  <c:v>15.6</c:v>
                </c:pt>
                <c:pt idx="3604">
                  <c:v>14.61</c:v>
                </c:pt>
                <c:pt idx="3605">
                  <c:v>14.01</c:v>
                </c:pt>
                <c:pt idx="3606">
                  <c:v>14.77</c:v>
                </c:pt>
                <c:pt idx="3607">
                  <c:v>15.07</c:v>
                </c:pt>
                <c:pt idx="3608">
                  <c:v>16.29</c:v>
                </c:pt>
                <c:pt idx="3609">
                  <c:v>16.600000000000001</c:v>
                </c:pt>
                <c:pt idx="3610">
                  <c:v>17.190000000000001</c:v>
                </c:pt>
                <c:pt idx="3611">
                  <c:v>16.62</c:v>
                </c:pt>
                <c:pt idx="3612">
                  <c:v>16.55</c:v>
                </c:pt>
                <c:pt idx="3613">
                  <c:v>15.77</c:v>
                </c:pt>
                <c:pt idx="3614">
                  <c:v>17.05</c:v>
                </c:pt>
                <c:pt idx="3615">
                  <c:v>18.13</c:v>
                </c:pt>
                <c:pt idx="3616">
                  <c:v>19.77</c:v>
                </c:pt>
                <c:pt idx="3617">
                  <c:v>18.57</c:v>
                </c:pt>
                <c:pt idx="3618">
                  <c:v>18.14</c:v>
                </c:pt>
                <c:pt idx="3619">
                  <c:v>18.86</c:v>
                </c:pt>
                <c:pt idx="3620">
                  <c:v>18.47</c:v>
                </c:pt>
                <c:pt idx="3621">
                  <c:v>19.96</c:v>
                </c:pt>
                <c:pt idx="3622">
                  <c:v>19.329999999999998</c:v>
                </c:pt>
                <c:pt idx="3623">
                  <c:v>18.93</c:v>
                </c:pt>
                <c:pt idx="3624">
                  <c:v>18.670000000000002</c:v>
                </c:pt>
                <c:pt idx="3625">
                  <c:v>18.489999999999998</c:v>
                </c:pt>
                <c:pt idx="3626">
                  <c:v>18.079999999999998</c:v>
                </c:pt>
                <c:pt idx="3627">
                  <c:v>15.96</c:v>
                </c:pt>
                <c:pt idx="3628">
                  <c:v>15.97</c:v>
                </c:pt>
                <c:pt idx="3629">
                  <c:v>15.28</c:v>
                </c:pt>
                <c:pt idx="3630">
                  <c:v>15.5</c:v>
                </c:pt>
                <c:pt idx="3631">
                  <c:v>16.3</c:v>
                </c:pt>
                <c:pt idx="3632">
                  <c:v>16.079999999999998</c:v>
                </c:pt>
                <c:pt idx="3633">
                  <c:v>17.03</c:v>
                </c:pt>
                <c:pt idx="3634">
                  <c:v>16.78</c:v>
                </c:pt>
                <c:pt idx="3635">
                  <c:v>15.39</c:v>
                </c:pt>
                <c:pt idx="3636">
                  <c:v>15.01</c:v>
                </c:pt>
                <c:pt idx="3637">
                  <c:v>15.39</c:v>
                </c:pt>
                <c:pt idx="3638">
                  <c:v>15.04</c:v>
                </c:pt>
                <c:pt idx="3639">
                  <c:v>15.04</c:v>
                </c:pt>
                <c:pt idx="3640">
                  <c:v>16.07</c:v>
                </c:pt>
                <c:pt idx="3641">
                  <c:v>15.05</c:v>
                </c:pt>
                <c:pt idx="3642">
                  <c:v>14.79</c:v>
                </c:pt>
                <c:pt idx="3643">
                  <c:v>15.15</c:v>
                </c:pt>
                <c:pt idx="3644">
                  <c:v>14.99</c:v>
                </c:pt>
                <c:pt idx="3645">
                  <c:v>15.26</c:v>
                </c:pt>
                <c:pt idx="3646">
                  <c:v>14.31</c:v>
                </c:pt>
                <c:pt idx="3647">
                  <c:v>13.98</c:v>
                </c:pt>
                <c:pt idx="3648">
                  <c:v>14.81</c:v>
                </c:pt>
                <c:pt idx="3649">
                  <c:v>15.19</c:v>
                </c:pt>
                <c:pt idx="3650">
                  <c:v>16.07</c:v>
                </c:pt>
                <c:pt idx="3651">
                  <c:v>15.47</c:v>
                </c:pt>
                <c:pt idx="3652">
                  <c:v>14.34</c:v>
                </c:pt>
                <c:pt idx="3653">
                  <c:v>15.2</c:v>
                </c:pt>
                <c:pt idx="3654">
                  <c:v>15.08</c:v>
                </c:pt>
                <c:pt idx="3655">
                  <c:v>16.25</c:v>
                </c:pt>
                <c:pt idx="3656">
                  <c:v>15.81</c:v>
                </c:pt>
                <c:pt idx="3657">
                  <c:v>16.2</c:v>
                </c:pt>
                <c:pt idx="3658">
                  <c:v>15.78</c:v>
                </c:pt>
                <c:pt idx="3659">
                  <c:v>14.96</c:v>
                </c:pt>
                <c:pt idx="3660">
                  <c:v>14.46</c:v>
                </c:pt>
                <c:pt idx="3661">
                  <c:v>13.76</c:v>
                </c:pt>
                <c:pt idx="3662">
                  <c:v>14.71</c:v>
                </c:pt>
                <c:pt idx="3663">
                  <c:v>14.34</c:v>
                </c:pt>
                <c:pt idx="3664">
                  <c:v>15.17</c:v>
                </c:pt>
                <c:pt idx="3665">
                  <c:v>14.17</c:v>
                </c:pt>
                <c:pt idx="3666">
                  <c:v>16.41</c:v>
                </c:pt>
                <c:pt idx="3667">
                  <c:v>15.75</c:v>
                </c:pt>
                <c:pt idx="3668">
                  <c:v>16.5</c:v>
                </c:pt>
                <c:pt idx="3669">
                  <c:v>17.3</c:v>
                </c:pt>
                <c:pt idx="3670">
                  <c:v>16.55</c:v>
                </c:pt>
                <c:pt idx="3671">
                  <c:v>16.149999999999999</c:v>
                </c:pt>
                <c:pt idx="3672">
                  <c:v>15.68</c:v>
                </c:pt>
                <c:pt idx="3673">
                  <c:v>15.32</c:v>
                </c:pt>
                <c:pt idx="3674">
                  <c:v>15.37</c:v>
                </c:pt>
                <c:pt idx="3675">
                  <c:v>16.03</c:v>
                </c:pt>
                <c:pt idx="3676">
                  <c:v>16.21</c:v>
                </c:pt>
                <c:pt idx="3677">
                  <c:v>18.32</c:v>
                </c:pt>
                <c:pt idx="3678">
                  <c:v>19.34</c:v>
                </c:pt>
                <c:pt idx="3679">
                  <c:v>18.89</c:v>
                </c:pt>
                <c:pt idx="3680">
                  <c:v>17.47</c:v>
                </c:pt>
                <c:pt idx="3681">
                  <c:v>18.04</c:v>
                </c:pt>
                <c:pt idx="3682">
                  <c:v>19.079999999999998</c:v>
                </c:pt>
                <c:pt idx="3683">
                  <c:v>17.98</c:v>
                </c:pt>
                <c:pt idx="3684">
                  <c:v>17.57</c:v>
                </c:pt>
                <c:pt idx="3685">
                  <c:v>17.02</c:v>
                </c:pt>
                <c:pt idx="3686">
                  <c:v>16.23</c:v>
                </c:pt>
                <c:pt idx="3687">
                  <c:v>16.96</c:v>
                </c:pt>
                <c:pt idx="3688">
                  <c:v>16</c:v>
                </c:pt>
                <c:pt idx="3689">
                  <c:v>15.88</c:v>
                </c:pt>
                <c:pt idx="3690">
                  <c:v>15.33</c:v>
                </c:pt>
                <c:pt idx="3691">
                  <c:v>14.98</c:v>
                </c:pt>
                <c:pt idx="3692">
                  <c:v>14.91</c:v>
                </c:pt>
                <c:pt idx="3693">
                  <c:v>14.71</c:v>
                </c:pt>
                <c:pt idx="3694">
                  <c:v>15.44</c:v>
                </c:pt>
                <c:pt idx="3695">
                  <c:v>15.29</c:v>
                </c:pt>
                <c:pt idx="3696">
                  <c:v>14.91</c:v>
                </c:pt>
                <c:pt idx="3697">
                  <c:v>14.28</c:v>
                </c:pt>
                <c:pt idx="3698">
                  <c:v>13.91</c:v>
                </c:pt>
                <c:pt idx="3699">
                  <c:v>14.07</c:v>
                </c:pt>
                <c:pt idx="3700">
                  <c:v>14.06</c:v>
                </c:pt>
                <c:pt idx="3701">
                  <c:v>14.01</c:v>
                </c:pt>
                <c:pt idx="3702">
                  <c:v>14.01</c:v>
                </c:pt>
                <c:pt idx="3703">
                  <c:v>13.17</c:v>
                </c:pt>
                <c:pt idx="3704">
                  <c:v>13.56</c:v>
                </c:pt>
                <c:pt idx="3705">
                  <c:v>14.64</c:v>
                </c:pt>
                <c:pt idx="3706">
                  <c:v>14.39</c:v>
                </c:pt>
                <c:pt idx="3707">
                  <c:v>14.03</c:v>
                </c:pt>
                <c:pt idx="3708">
                  <c:v>14.43</c:v>
                </c:pt>
                <c:pt idx="3709">
                  <c:v>13.66</c:v>
                </c:pt>
                <c:pt idx="3710">
                  <c:v>14.74</c:v>
                </c:pt>
                <c:pt idx="3711">
                  <c:v>14.8</c:v>
                </c:pt>
                <c:pt idx="3712">
                  <c:v>14.28</c:v>
                </c:pt>
                <c:pt idx="3713">
                  <c:v>14.62</c:v>
                </c:pt>
                <c:pt idx="3714">
                  <c:v>13.83</c:v>
                </c:pt>
                <c:pt idx="3715">
                  <c:v>13.21</c:v>
                </c:pt>
                <c:pt idx="3716">
                  <c:v>13.34</c:v>
                </c:pt>
                <c:pt idx="3717">
                  <c:v>12.75</c:v>
                </c:pt>
                <c:pt idx="3718">
                  <c:v>13.41</c:v>
                </c:pt>
                <c:pt idx="3719">
                  <c:v>13.95</c:v>
                </c:pt>
                <c:pt idx="3720">
                  <c:v>13.28</c:v>
                </c:pt>
                <c:pt idx="3721">
                  <c:v>14.5</c:v>
                </c:pt>
                <c:pt idx="3722">
                  <c:v>15.05</c:v>
                </c:pt>
                <c:pt idx="3723">
                  <c:v>14.71</c:v>
                </c:pt>
                <c:pt idx="3724">
                  <c:v>15.05</c:v>
                </c:pt>
                <c:pt idx="3725">
                  <c:v>15.42</c:v>
                </c:pt>
                <c:pt idx="3726">
                  <c:v>16.43</c:v>
                </c:pt>
                <c:pt idx="3727">
                  <c:v>15.04</c:v>
                </c:pt>
                <c:pt idx="3728">
                  <c:v>14.71</c:v>
                </c:pt>
                <c:pt idx="3729">
                  <c:v>15.13</c:v>
                </c:pt>
                <c:pt idx="3730">
                  <c:v>14.85</c:v>
                </c:pt>
                <c:pt idx="3731">
                  <c:v>14.54</c:v>
                </c:pt>
                <c:pt idx="3732">
                  <c:v>15.28</c:v>
                </c:pt>
                <c:pt idx="3733">
                  <c:v>16.579999999999998</c:v>
                </c:pt>
                <c:pt idx="3734">
                  <c:v>16.39</c:v>
                </c:pt>
                <c:pt idx="3735">
                  <c:v>15.72</c:v>
                </c:pt>
                <c:pt idx="3736">
                  <c:v>15.39</c:v>
                </c:pt>
                <c:pt idx="3737">
                  <c:v>16.27</c:v>
                </c:pt>
                <c:pt idx="3738">
                  <c:v>16.27</c:v>
                </c:pt>
                <c:pt idx="3739">
                  <c:v>16.18</c:v>
                </c:pt>
                <c:pt idx="3740">
                  <c:v>14.04</c:v>
                </c:pt>
                <c:pt idx="3741">
                  <c:v>13.97</c:v>
                </c:pt>
                <c:pt idx="3742">
                  <c:v>13.84</c:v>
                </c:pt>
                <c:pt idx="3743">
                  <c:v>13.8</c:v>
                </c:pt>
                <c:pt idx="3744">
                  <c:v>13.61</c:v>
                </c:pt>
                <c:pt idx="3745">
                  <c:v>13.08</c:v>
                </c:pt>
                <c:pt idx="3746">
                  <c:v>13.04</c:v>
                </c:pt>
                <c:pt idx="3747">
                  <c:v>13.33</c:v>
                </c:pt>
                <c:pt idx="3748">
                  <c:v>13.38</c:v>
                </c:pt>
                <c:pt idx="3749">
                  <c:v>13.21</c:v>
                </c:pt>
                <c:pt idx="3750">
                  <c:v>13.21</c:v>
                </c:pt>
                <c:pt idx="3751">
                  <c:v>12.98</c:v>
                </c:pt>
                <c:pt idx="3752">
                  <c:v>13.5</c:v>
                </c:pt>
                <c:pt idx="3753">
                  <c:v>12.97</c:v>
                </c:pt>
                <c:pt idx="3754">
                  <c:v>12.67</c:v>
                </c:pt>
                <c:pt idx="3755">
                  <c:v>12.72</c:v>
                </c:pt>
                <c:pt idx="3756">
                  <c:v>12.79</c:v>
                </c:pt>
                <c:pt idx="3757">
                  <c:v>13.3</c:v>
                </c:pt>
                <c:pt idx="3758">
                  <c:v>13.24</c:v>
                </c:pt>
                <c:pt idx="3759">
                  <c:v>12.97</c:v>
                </c:pt>
                <c:pt idx="3760">
                  <c:v>12.98</c:v>
                </c:pt>
                <c:pt idx="3761">
                  <c:v>12.96</c:v>
                </c:pt>
                <c:pt idx="3762">
                  <c:v>13.19</c:v>
                </c:pt>
                <c:pt idx="3763">
                  <c:v>13.67</c:v>
                </c:pt>
                <c:pt idx="3764">
                  <c:v>13.19</c:v>
                </c:pt>
                <c:pt idx="3765">
                  <c:v>12.88</c:v>
                </c:pt>
                <c:pt idx="3766">
                  <c:v>12.76</c:v>
                </c:pt>
                <c:pt idx="3767">
                  <c:v>12.54</c:v>
                </c:pt>
                <c:pt idx="3768">
                  <c:v>12.73</c:v>
                </c:pt>
                <c:pt idx="3769">
                  <c:v>12.35</c:v>
                </c:pt>
                <c:pt idx="3770">
                  <c:v>12.27</c:v>
                </c:pt>
                <c:pt idx="3771">
                  <c:v>11.95</c:v>
                </c:pt>
                <c:pt idx="3772">
                  <c:v>11.83</c:v>
                </c:pt>
                <c:pt idx="3773">
                  <c:v>11.55</c:v>
                </c:pt>
                <c:pt idx="3774">
                  <c:v>11.45</c:v>
                </c:pt>
                <c:pt idx="3775">
                  <c:v>11.23</c:v>
                </c:pt>
                <c:pt idx="3776">
                  <c:v>12.14</c:v>
                </c:pt>
                <c:pt idx="3777">
                  <c:v>12</c:v>
                </c:pt>
                <c:pt idx="3778">
                  <c:v>11.62</c:v>
                </c:pt>
                <c:pt idx="3779">
                  <c:v>12.56</c:v>
                </c:pt>
                <c:pt idx="3780">
                  <c:v>13.29</c:v>
                </c:pt>
                <c:pt idx="3781">
                  <c:v>14.08</c:v>
                </c:pt>
                <c:pt idx="3782">
                  <c:v>13.98</c:v>
                </c:pt>
                <c:pt idx="3783">
                  <c:v>14.09</c:v>
                </c:pt>
                <c:pt idx="3784">
                  <c:v>13.58</c:v>
                </c:pt>
                <c:pt idx="3785">
                  <c:v>13.49</c:v>
                </c:pt>
                <c:pt idx="3786">
                  <c:v>13.23</c:v>
                </c:pt>
                <c:pt idx="3787">
                  <c:v>13.19</c:v>
                </c:pt>
                <c:pt idx="3788">
                  <c:v>12.56</c:v>
                </c:pt>
                <c:pt idx="3789">
                  <c:v>12.84</c:v>
                </c:pt>
                <c:pt idx="3790">
                  <c:v>12.43</c:v>
                </c:pt>
                <c:pt idx="3791">
                  <c:v>12.47</c:v>
                </c:pt>
                <c:pt idx="3792">
                  <c:v>13.18</c:v>
                </c:pt>
                <c:pt idx="3793">
                  <c:v>13.83</c:v>
                </c:pt>
                <c:pt idx="3794">
                  <c:v>14.36</c:v>
                </c:pt>
                <c:pt idx="3795">
                  <c:v>14.65</c:v>
                </c:pt>
                <c:pt idx="3796">
                  <c:v>14.06</c:v>
                </c:pt>
                <c:pt idx="3797">
                  <c:v>13.44</c:v>
                </c:pt>
                <c:pt idx="3798">
                  <c:v>13.24</c:v>
                </c:pt>
                <c:pt idx="3799">
                  <c:v>13.24</c:v>
                </c:pt>
                <c:pt idx="3800">
                  <c:v>12.82</c:v>
                </c:pt>
                <c:pt idx="3801">
                  <c:v>12.03</c:v>
                </c:pt>
                <c:pt idx="3802">
                  <c:v>11.66</c:v>
                </c:pt>
                <c:pt idx="3803">
                  <c:v>11.79</c:v>
                </c:pt>
                <c:pt idx="3804">
                  <c:v>11.21</c:v>
                </c:pt>
                <c:pt idx="3805">
                  <c:v>11.73</c:v>
                </c:pt>
                <c:pt idx="3806">
                  <c:v>11.6</c:v>
                </c:pt>
                <c:pt idx="3807">
                  <c:v>12</c:v>
                </c:pt>
                <c:pt idx="3808">
                  <c:v>11.51</c:v>
                </c:pt>
                <c:pt idx="3809">
                  <c:v>11.43</c:v>
                </c:pt>
                <c:pt idx="3810">
                  <c:v>11.52</c:v>
                </c:pt>
                <c:pt idx="3811">
                  <c:v>11.27</c:v>
                </c:pt>
                <c:pt idx="3812">
                  <c:v>11.1</c:v>
                </c:pt>
                <c:pt idx="3813">
                  <c:v>11.77</c:v>
                </c:pt>
                <c:pt idx="3814">
                  <c:v>11.18</c:v>
                </c:pt>
                <c:pt idx="3815">
                  <c:v>13.14</c:v>
                </c:pt>
                <c:pt idx="3816">
                  <c:v>12.39</c:v>
                </c:pt>
                <c:pt idx="3817">
                  <c:v>11.57</c:v>
                </c:pt>
                <c:pt idx="3818">
                  <c:v>11.49</c:v>
                </c:pt>
                <c:pt idx="3819">
                  <c:v>12.08</c:v>
                </c:pt>
                <c:pt idx="3820">
                  <c:v>12.04</c:v>
                </c:pt>
                <c:pt idx="3821">
                  <c:v>12.5</c:v>
                </c:pt>
                <c:pt idx="3822">
                  <c:v>12.93</c:v>
                </c:pt>
                <c:pt idx="3823">
                  <c:v>11.94</c:v>
                </c:pt>
                <c:pt idx="3824">
                  <c:v>12.26</c:v>
                </c:pt>
                <c:pt idx="3825">
                  <c:v>12.4</c:v>
                </c:pt>
                <c:pt idx="3826">
                  <c:v>12.7</c:v>
                </c:pt>
                <c:pt idx="3827">
                  <c:v>12.49</c:v>
                </c:pt>
                <c:pt idx="3828">
                  <c:v>12.8</c:v>
                </c:pt>
                <c:pt idx="3829">
                  <c:v>12.39</c:v>
                </c:pt>
                <c:pt idx="3830">
                  <c:v>13.15</c:v>
                </c:pt>
                <c:pt idx="3831">
                  <c:v>13.49</c:v>
                </c:pt>
                <c:pt idx="3832">
                  <c:v>13.29</c:v>
                </c:pt>
                <c:pt idx="3833">
                  <c:v>13.14</c:v>
                </c:pt>
                <c:pt idx="3834">
                  <c:v>13.61</c:v>
                </c:pt>
                <c:pt idx="3835">
                  <c:v>14.27</c:v>
                </c:pt>
                <c:pt idx="3836">
                  <c:v>14.06</c:v>
                </c:pt>
                <c:pt idx="3837">
                  <c:v>13.42</c:v>
                </c:pt>
                <c:pt idx="3838">
                  <c:v>13.75</c:v>
                </c:pt>
                <c:pt idx="3839">
                  <c:v>14.49</c:v>
                </c:pt>
                <c:pt idx="3840">
                  <c:v>13.64</c:v>
                </c:pt>
                <c:pt idx="3841">
                  <c:v>14.02</c:v>
                </c:pt>
                <c:pt idx="3842">
                  <c:v>14.09</c:v>
                </c:pt>
                <c:pt idx="3843">
                  <c:v>14.11</c:v>
                </c:pt>
                <c:pt idx="3844">
                  <c:v>13.68</c:v>
                </c:pt>
                <c:pt idx="3845">
                  <c:v>13.15</c:v>
                </c:pt>
                <c:pt idx="3846">
                  <c:v>12.33</c:v>
                </c:pt>
                <c:pt idx="3847">
                  <c:v>12.62</c:v>
                </c:pt>
                <c:pt idx="3848">
                  <c:v>11.98</c:v>
                </c:pt>
                <c:pt idx="3849">
                  <c:v>11.3</c:v>
                </c:pt>
                <c:pt idx="3850">
                  <c:v>13.31</c:v>
                </c:pt>
                <c:pt idx="3851">
                  <c:v>14.53</c:v>
                </c:pt>
                <c:pt idx="3852">
                  <c:v>17.739999999999998</c:v>
                </c:pt>
                <c:pt idx="3853">
                  <c:v>16.559999999999999</c:v>
                </c:pt>
                <c:pt idx="3854">
                  <c:v>14.96</c:v>
                </c:pt>
                <c:pt idx="3855">
                  <c:v>16.920000000000002</c:v>
                </c:pt>
                <c:pt idx="3856">
                  <c:v>14.41</c:v>
                </c:pt>
                <c:pt idx="3857">
                  <c:v>15.38</c:v>
                </c:pt>
                <c:pt idx="3858">
                  <c:v>14.62</c:v>
                </c:pt>
                <c:pt idx="3859">
                  <c:v>14.91</c:v>
                </c:pt>
                <c:pt idx="3860">
                  <c:v>14.87</c:v>
                </c:pt>
                <c:pt idx="3861">
                  <c:v>16.86</c:v>
                </c:pt>
                <c:pt idx="3862">
                  <c:v>15.31</c:v>
                </c:pt>
                <c:pt idx="3863">
                  <c:v>15.12</c:v>
                </c:pt>
                <c:pt idx="3864">
                  <c:v>14.53</c:v>
                </c:pt>
                <c:pt idx="3865">
                  <c:v>13.85</c:v>
                </c:pt>
                <c:pt idx="3866">
                  <c:v>13.98</c:v>
                </c:pt>
                <c:pt idx="3867">
                  <c:v>14.05</c:v>
                </c:pt>
                <c:pt idx="3868">
                  <c:v>13.75</c:v>
                </c:pt>
                <c:pt idx="3869">
                  <c:v>14.91</c:v>
                </c:pt>
                <c:pt idx="3870">
                  <c:v>14.45</c:v>
                </c:pt>
                <c:pt idx="3871">
                  <c:v>16.12</c:v>
                </c:pt>
                <c:pt idx="3872">
                  <c:v>16.32</c:v>
                </c:pt>
                <c:pt idx="3873">
                  <c:v>15.68</c:v>
                </c:pt>
                <c:pt idx="3874">
                  <c:v>14.57</c:v>
                </c:pt>
                <c:pt idx="3875">
                  <c:v>13.63</c:v>
                </c:pt>
                <c:pt idx="3876">
                  <c:v>13.32</c:v>
                </c:pt>
                <c:pt idx="3877">
                  <c:v>13.14</c:v>
                </c:pt>
                <c:pt idx="3878">
                  <c:v>12.95</c:v>
                </c:pt>
                <c:pt idx="3879">
                  <c:v>12.69</c:v>
                </c:pt>
                <c:pt idx="3880">
                  <c:v>12.58</c:v>
                </c:pt>
                <c:pt idx="3881">
                  <c:v>12.24</c:v>
                </c:pt>
                <c:pt idx="3882">
                  <c:v>12.15</c:v>
                </c:pt>
                <c:pt idx="3883">
                  <c:v>13.29</c:v>
                </c:pt>
                <c:pt idx="3884">
                  <c:v>12.36</c:v>
                </c:pt>
                <c:pt idx="3885">
                  <c:v>11.84</c:v>
                </c:pt>
                <c:pt idx="3886">
                  <c:v>12.15</c:v>
                </c:pt>
                <c:pt idx="3887">
                  <c:v>12.28</c:v>
                </c:pt>
                <c:pt idx="3888">
                  <c:v>12.39</c:v>
                </c:pt>
                <c:pt idx="3889">
                  <c:v>12.7</c:v>
                </c:pt>
                <c:pt idx="3890">
                  <c:v>12.08</c:v>
                </c:pt>
                <c:pt idx="3891">
                  <c:v>11.96</c:v>
                </c:pt>
                <c:pt idx="3892">
                  <c:v>11.65</c:v>
                </c:pt>
                <c:pt idx="3893">
                  <c:v>11.79</c:v>
                </c:pt>
                <c:pt idx="3894">
                  <c:v>11.46</c:v>
                </c:pt>
                <c:pt idx="3895">
                  <c:v>11.15</c:v>
                </c:pt>
                <c:pt idx="3896">
                  <c:v>11.48</c:v>
                </c:pt>
                <c:pt idx="3897">
                  <c:v>11.47</c:v>
                </c:pt>
                <c:pt idx="3898">
                  <c:v>11.08</c:v>
                </c:pt>
                <c:pt idx="3899">
                  <c:v>11.05</c:v>
                </c:pt>
                <c:pt idx="3900">
                  <c:v>12.13</c:v>
                </c:pt>
                <c:pt idx="3901">
                  <c:v>12.18</c:v>
                </c:pt>
                <c:pt idx="3902">
                  <c:v>12.52</c:v>
                </c:pt>
                <c:pt idx="3903">
                  <c:v>11.58</c:v>
                </c:pt>
                <c:pt idx="3904">
                  <c:v>11.77</c:v>
                </c:pt>
                <c:pt idx="3905">
                  <c:v>12.04</c:v>
                </c:pt>
                <c:pt idx="3906">
                  <c:v>11.4</c:v>
                </c:pt>
                <c:pt idx="3907">
                  <c:v>11.68</c:v>
                </c:pt>
                <c:pt idx="3908">
                  <c:v>12.27</c:v>
                </c:pt>
                <c:pt idx="3909">
                  <c:v>12.49</c:v>
                </c:pt>
                <c:pt idx="3910">
                  <c:v>11.45</c:v>
                </c:pt>
                <c:pt idx="3911">
                  <c:v>11.28</c:v>
                </c:pt>
                <c:pt idx="3912">
                  <c:v>10.95</c:v>
                </c:pt>
                <c:pt idx="3913">
                  <c:v>10.84</c:v>
                </c:pt>
                <c:pt idx="3914">
                  <c:v>10.81</c:v>
                </c:pt>
                <c:pt idx="3915">
                  <c:v>10.33</c:v>
                </c:pt>
                <c:pt idx="3916">
                  <c:v>10.77</c:v>
                </c:pt>
                <c:pt idx="3917">
                  <c:v>10.45</c:v>
                </c:pt>
                <c:pt idx="3918">
                  <c:v>10.23</c:v>
                </c:pt>
                <c:pt idx="3919">
                  <c:v>10.97</c:v>
                </c:pt>
                <c:pt idx="3920">
                  <c:v>10.52</c:v>
                </c:pt>
                <c:pt idx="3921">
                  <c:v>11.1</c:v>
                </c:pt>
                <c:pt idx="3922">
                  <c:v>10.99</c:v>
                </c:pt>
                <c:pt idx="3923">
                  <c:v>10.36</c:v>
                </c:pt>
                <c:pt idx="3924">
                  <c:v>10.52</c:v>
                </c:pt>
                <c:pt idx="3925">
                  <c:v>11.57</c:v>
                </c:pt>
                <c:pt idx="3926">
                  <c:v>12.08</c:v>
                </c:pt>
                <c:pt idx="3927">
                  <c:v>11.75</c:v>
                </c:pt>
                <c:pt idx="3928">
                  <c:v>11.83</c:v>
                </c:pt>
                <c:pt idx="3929">
                  <c:v>12.52</c:v>
                </c:pt>
                <c:pt idx="3930">
                  <c:v>12.48</c:v>
                </c:pt>
                <c:pt idx="3931">
                  <c:v>13.21</c:v>
                </c:pt>
                <c:pt idx="3932">
                  <c:v>12.4</c:v>
                </c:pt>
                <c:pt idx="3933">
                  <c:v>12.38</c:v>
                </c:pt>
                <c:pt idx="3934">
                  <c:v>12.42</c:v>
                </c:pt>
                <c:pt idx="3935">
                  <c:v>12.74</c:v>
                </c:pt>
                <c:pt idx="3936">
                  <c:v>12.26</c:v>
                </c:pt>
                <c:pt idx="3937">
                  <c:v>13.52</c:v>
                </c:pt>
                <c:pt idx="3938">
                  <c:v>13.3</c:v>
                </c:pt>
                <c:pt idx="3939">
                  <c:v>13.42</c:v>
                </c:pt>
                <c:pt idx="3940">
                  <c:v>13.42</c:v>
                </c:pt>
                <c:pt idx="3941">
                  <c:v>13.42</c:v>
                </c:pt>
                <c:pt idx="3942">
                  <c:v>13.34</c:v>
                </c:pt>
                <c:pt idx="3943">
                  <c:v>14.17</c:v>
                </c:pt>
                <c:pt idx="3944">
                  <c:v>13.73</c:v>
                </c:pt>
                <c:pt idx="3945">
                  <c:v>13.72</c:v>
                </c:pt>
                <c:pt idx="3946">
                  <c:v>13.52</c:v>
                </c:pt>
                <c:pt idx="3947">
                  <c:v>13.65</c:v>
                </c:pt>
                <c:pt idx="3948">
                  <c:v>12.6</c:v>
                </c:pt>
                <c:pt idx="3949">
                  <c:v>13.15</c:v>
                </c:pt>
                <c:pt idx="3950">
                  <c:v>13.57</c:v>
                </c:pt>
                <c:pt idx="3951">
                  <c:v>12.93</c:v>
                </c:pt>
                <c:pt idx="3952">
                  <c:v>12.52</c:v>
                </c:pt>
                <c:pt idx="3953">
                  <c:v>12.93</c:v>
                </c:pt>
                <c:pt idx="3954">
                  <c:v>11.98</c:v>
                </c:pt>
                <c:pt idx="3955">
                  <c:v>11.65</c:v>
                </c:pt>
                <c:pt idx="3956">
                  <c:v>12.39</c:v>
                </c:pt>
                <c:pt idx="3957">
                  <c:v>12.91</c:v>
                </c:pt>
                <c:pt idx="3958">
                  <c:v>12.49</c:v>
                </c:pt>
                <c:pt idx="3959">
                  <c:v>11.22</c:v>
                </c:pt>
                <c:pt idx="3960">
                  <c:v>12.14</c:v>
                </c:pt>
                <c:pt idx="3961">
                  <c:v>12.64</c:v>
                </c:pt>
                <c:pt idx="3962">
                  <c:v>13.79</c:v>
                </c:pt>
                <c:pt idx="3963">
                  <c:v>13.33</c:v>
                </c:pt>
                <c:pt idx="3964">
                  <c:v>12.96</c:v>
                </c:pt>
                <c:pt idx="3965">
                  <c:v>13.04</c:v>
                </c:pt>
                <c:pt idx="3966">
                  <c:v>12.76</c:v>
                </c:pt>
                <c:pt idx="3967">
                  <c:v>12.63</c:v>
                </c:pt>
                <c:pt idx="3968">
                  <c:v>12.24</c:v>
                </c:pt>
                <c:pt idx="3969">
                  <c:v>11.92</c:v>
                </c:pt>
                <c:pt idx="3970">
                  <c:v>12.46</c:v>
                </c:pt>
                <c:pt idx="3971">
                  <c:v>13.2</c:v>
                </c:pt>
                <c:pt idx="3972">
                  <c:v>14.55</c:v>
                </c:pt>
                <c:pt idx="3973">
                  <c:v>14.96</c:v>
                </c:pt>
                <c:pt idx="3974">
                  <c:v>14.59</c:v>
                </c:pt>
                <c:pt idx="3975">
                  <c:v>15.55</c:v>
                </c:pt>
                <c:pt idx="3976">
                  <c:v>15.63</c:v>
                </c:pt>
                <c:pt idx="3977">
                  <c:v>16.22</c:v>
                </c:pt>
                <c:pt idx="3978">
                  <c:v>16.47</c:v>
                </c:pt>
                <c:pt idx="3979">
                  <c:v>14.87</c:v>
                </c:pt>
                <c:pt idx="3980">
                  <c:v>14.67</c:v>
                </c:pt>
                <c:pt idx="3981">
                  <c:v>15.33</c:v>
                </c:pt>
                <c:pt idx="3982">
                  <c:v>13.5</c:v>
                </c:pt>
                <c:pt idx="3983">
                  <c:v>16.11</c:v>
                </c:pt>
                <c:pt idx="3984">
                  <c:v>16.13</c:v>
                </c:pt>
                <c:pt idx="3985">
                  <c:v>14.74</c:v>
                </c:pt>
                <c:pt idx="3986">
                  <c:v>14.53</c:v>
                </c:pt>
                <c:pt idx="3987">
                  <c:v>14.59</c:v>
                </c:pt>
                <c:pt idx="3988">
                  <c:v>16.02</c:v>
                </c:pt>
                <c:pt idx="3989">
                  <c:v>14.25</c:v>
                </c:pt>
                <c:pt idx="3990">
                  <c:v>15.32</c:v>
                </c:pt>
                <c:pt idx="3991">
                  <c:v>14.85</c:v>
                </c:pt>
                <c:pt idx="3992">
                  <c:v>13.48</c:v>
                </c:pt>
                <c:pt idx="3993">
                  <c:v>13</c:v>
                </c:pt>
                <c:pt idx="3994">
                  <c:v>13.17</c:v>
                </c:pt>
                <c:pt idx="3995">
                  <c:v>13.1</c:v>
                </c:pt>
                <c:pt idx="3996">
                  <c:v>13.08</c:v>
                </c:pt>
                <c:pt idx="3997">
                  <c:v>12.8</c:v>
                </c:pt>
                <c:pt idx="3998">
                  <c:v>11.9</c:v>
                </c:pt>
                <c:pt idx="3999">
                  <c:v>11.63</c:v>
                </c:pt>
                <c:pt idx="4000">
                  <c:v>12.18</c:v>
                </c:pt>
                <c:pt idx="4001">
                  <c:v>12.23</c:v>
                </c:pt>
                <c:pt idx="4002">
                  <c:v>12.26</c:v>
                </c:pt>
                <c:pt idx="4003">
                  <c:v>11.25</c:v>
                </c:pt>
                <c:pt idx="4004">
                  <c:v>11.12</c:v>
                </c:pt>
                <c:pt idx="4005">
                  <c:v>10.82</c:v>
                </c:pt>
                <c:pt idx="4006">
                  <c:v>10.6</c:v>
                </c:pt>
                <c:pt idx="4007">
                  <c:v>10.96</c:v>
                </c:pt>
                <c:pt idx="4008">
                  <c:v>10.88</c:v>
                </c:pt>
                <c:pt idx="4009">
                  <c:v>11.84</c:v>
                </c:pt>
                <c:pt idx="4010">
                  <c:v>11.89</c:v>
                </c:pt>
                <c:pt idx="4011">
                  <c:v>12.06</c:v>
                </c:pt>
                <c:pt idx="4012">
                  <c:v>11.24</c:v>
                </c:pt>
                <c:pt idx="4013">
                  <c:v>11.01</c:v>
                </c:pt>
                <c:pt idx="4014">
                  <c:v>11.6</c:v>
                </c:pt>
                <c:pt idx="4015">
                  <c:v>11.52</c:v>
                </c:pt>
                <c:pt idx="4016">
                  <c:v>12.18</c:v>
                </c:pt>
                <c:pt idx="4017">
                  <c:v>12.21</c:v>
                </c:pt>
                <c:pt idx="4018">
                  <c:v>11.69</c:v>
                </c:pt>
                <c:pt idx="4019">
                  <c:v>11.47</c:v>
                </c:pt>
                <c:pt idx="4020">
                  <c:v>11.11</c:v>
                </c:pt>
                <c:pt idx="4021">
                  <c:v>10.48</c:v>
                </c:pt>
                <c:pt idx="4022">
                  <c:v>10.73</c:v>
                </c:pt>
                <c:pt idx="4023">
                  <c:v>10.68</c:v>
                </c:pt>
                <c:pt idx="4024">
                  <c:v>11.38</c:v>
                </c:pt>
                <c:pt idx="4025">
                  <c:v>11.19</c:v>
                </c:pt>
                <c:pt idx="4026">
                  <c:v>10.81</c:v>
                </c:pt>
                <c:pt idx="4027">
                  <c:v>10.29</c:v>
                </c:pt>
                <c:pt idx="4028">
                  <c:v>10.27</c:v>
                </c:pt>
                <c:pt idx="4029">
                  <c:v>11.57</c:v>
                </c:pt>
                <c:pt idx="4030">
                  <c:v>11.35</c:v>
                </c:pt>
                <c:pt idx="4031">
                  <c:v>11.61</c:v>
                </c:pt>
                <c:pt idx="4032">
                  <c:v>12.07</c:v>
                </c:pt>
                <c:pt idx="4033">
                  <c:v>11.14</c:v>
                </c:pt>
                <c:pt idx="4034">
                  <c:v>11.37</c:v>
                </c:pt>
                <c:pt idx="4035">
                  <c:v>11.31</c:v>
                </c:pt>
                <c:pt idx="4036">
                  <c:v>11</c:v>
                </c:pt>
                <c:pt idx="4037">
                  <c:v>11.13</c:v>
                </c:pt>
                <c:pt idx="4038">
                  <c:v>10.86</c:v>
                </c:pt>
                <c:pt idx="4039">
                  <c:v>10.94</c:v>
                </c:pt>
                <c:pt idx="4040">
                  <c:v>11.2</c:v>
                </c:pt>
                <c:pt idx="4041">
                  <c:v>11.23</c:v>
                </c:pt>
                <c:pt idx="4042">
                  <c:v>11.91</c:v>
                </c:pt>
                <c:pt idx="4043">
                  <c:v>12.25</c:v>
                </c:pt>
                <c:pt idx="4044">
                  <c:v>11.98</c:v>
                </c:pt>
                <c:pt idx="4045">
                  <c:v>14.56</c:v>
                </c:pt>
                <c:pt idx="4046">
                  <c:v>13.93</c:v>
                </c:pt>
                <c:pt idx="4047">
                  <c:v>13.31</c:v>
                </c:pt>
                <c:pt idx="4048">
                  <c:v>12.87</c:v>
                </c:pt>
                <c:pt idx="4049">
                  <c:v>12.42</c:v>
                </c:pt>
                <c:pt idx="4050">
                  <c:v>11.97</c:v>
                </c:pt>
                <c:pt idx="4051">
                  <c:v>12.39</c:v>
                </c:pt>
                <c:pt idx="4052">
                  <c:v>12.95</c:v>
                </c:pt>
                <c:pt idx="4053">
                  <c:v>12.36</c:v>
                </c:pt>
                <c:pt idx="4054">
                  <c:v>13.23</c:v>
                </c:pt>
                <c:pt idx="4055">
                  <c:v>12.96</c:v>
                </c:pt>
                <c:pt idx="4056">
                  <c:v>13.04</c:v>
                </c:pt>
                <c:pt idx="4057">
                  <c:v>13.59</c:v>
                </c:pt>
                <c:pt idx="4058">
                  <c:v>12.83</c:v>
                </c:pt>
                <c:pt idx="4059">
                  <c:v>13.12</c:v>
                </c:pt>
                <c:pt idx="4060">
                  <c:v>12.87</c:v>
                </c:pt>
                <c:pt idx="4061">
                  <c:v>13.35</c:v>
                </c:pt>
                <c:pt idx="4062">
                  <c:v>12.25</c:v>
                </c:pt>
                <c:pt idx="4063">
                  <c:v>12.31</c:v>
                </c:pt>
                <c:pt idx="4064">
                  <c:v>11.48</c:v>
                </c:pt>
                <c:pt idx="4065">
                  <c:v>12.01</c:v>
                </c:pt>
                <c:pt idx="4066">
                  <c:v>12.41</c:v>
                </c:pt>
                <c:pt idx="4067">
                  <c:v>11.88</c:v>
                </c:pt>
                <c:pt idx="4068">
                  <c:v>11.87</c:v>
                </c:pt>
                <c:pt idx="4069">
                  <c:v>11.46</c:v>
                </c:pt>
                <c:pt idx="4070">
                  <c:v>11.59</c:v>
                </c:pt>
                <c:pt idx="4071">
                  <c:v>12.34</c:v>
                </c:pt>
                <c:pt idx="4072">
                  <c:v>11.54</c:v>
                </c:pt>
                <c:pt idx="4073">
                  <c:v>11.72</c:v>
                </c:pt>
                <c:pt idx="4074">
                  <c:v>11.96</c:v>
                </c:pt>
                <c:pt idx="4075">
                  <c:v>12.74</c:v>
                </c:pt>
                <c:pt idx="4076">
                  <c:v>12.66</c:v>
                </c:pt>
                <c:pt idx="4077">
                  <c:v>12.32</c:v>
                </c:pt>
                <c:pt idx="4078">
                  <c:v>12.68</c:v>
                </c:pt>
                <c:pt idx="4079">
                  <c:v>11.85</c:v>
                </c:pt>
                <c:pt idx="4080">
                  <c:v>11.37</c:v>
                </c:pt>
                <c:pt idx="4081">
                  <c:v>10.74</c:v>
                </c:pt>
                <c:pt idx="4082">
                  <c:v>11.35</c:v>
                </c:pt>
                <c:pt idx="4083">
                  <c:v>11.98</c:v>
                </c:pt>
                <c:pt idx="4084">
                  <c:v>12.12</c:v>
                </c:pt>
                <c:pt idx="4085">
                  <c:v>11.79</c:v>
                </c:pt>
                <c:pt idx="4086">
                  <c:v>11.62</c:v>
                </c:pt>
                <c:pt idx="4087">
                  <c:v>11.21</c:v>
                </c:pt>
                <c:pt idx="4088">
                  <c:v>11.17</c:v>
                </c:pt>
                <c:pt idx="4089">
                  <c:v>11.19</c:v>
                </c:pt>
                <c:pt idx="4090">
                  <c:v>11.46</c:v>
                </c:pt>
                <c:pt idx="4091">
                  <c:v>11.58</c:v>
                </c:pt>
                <c:pt idx="4092">
                  <c:v>10.95</c:v>
                </c:pt>
                <c:pt idx="4093">
                  <c:v>11.57</c:v>
                </c:pt>
                <c:pt idx="4094">
                  <c:v>11.39</c:v>
                </c:pt>
                <c:pt idx="4095">
                  <c:v>11.57</c:v>
                </c:pt>
                <c:pt idx="4096">
                  <c:v>11.14</c:v>
                </c:pt>
                <c:pt idx="4097">
                  <c:v>11.13</c:v>
                </c:pt>
                <c:pt idx="4098">
                  <c:v>11.45</c:v>
                </c:pt>
                <c:pt idx="4099">
                  <c:v>12.26</c:v>
                </c:pt>
                <c:pt idx="4100">
                  <c:v>12.19</c:v>
                </c:pt>
                <c:pt idx="4101">
                  <c:v>13</c:v>
                </c:pt>
                <c:pt idx="4102">
                  <c:v>12.76</c:v>
                </c:pt>
                <c:pt idx="4103">
                  <c:v>12.38</c:v>
                </c:pt>
                <c:pt idx="4104">
                  <c:v>12.58</c:v>
                </c:pt>
                <c:pt idx="4105">
                  <c:v>11.4</c:v>
                </c:pt>
                <c:pt idx="4106">
                  <c:v>11.32</c:v>
                </c:pt>
                <c:pt idx="4107">
                  <c:v>11.64</c:v>
                </c:pt>
                <c:pt idx="4108">
                  <c:v>11.59</c:v>
                </c:pt>
                <c:pt idx="4109">
                  <c:v>11.75</c:v>
                </c:pt>
                <c:pt idx="4110">
                  <c:v>11.75</c:v>
                </c:pt>
                <c:pt idx="4111">
                  <c:v>11.76</c:v>
                </c:pt>
                <c:pt idx="4112">
                  <c:v>11.84</c:v>
                </c:pt>
                <c:pt idx="4113">
                  <c:v>11.59</c:v>
                </c:pt>
                <c:pt idx="4114">
                  <c:v>12.54</c:v>
                </c:pt>
                <c:pt idx="4115">
                  <c:v>11.99</c:v>
                </c:pt>
                <c:pt idx="4116">
                  <c:v>11.99</c:v>
                </c:pt>
                <c:pt idx="4117">
                  <c:v>11.62</c:v>
                </c:pt>
                <c:pt idx="4118">
                  <c:v>12</c:v>
                </c:pt>
                <c:pt idx="4119">
                  <c:v>11.99</c:v>
                </c:pt>
                <c:pt idx="4120">
                  <c:v>11.78</c:v>
                </c:pt>
                <c:pt idx="4121">
                  <c:v>12.49</c:v>
                </c:pt>
                <c:pt idx="4122">
                  <c:v>14.19</c:v>
                </c:pt>
                <c:pt idx="4123">
                  <c:v>13.57</c:v>
                </c:pt>
                <c:pt idx="4124">
                  <c:v>13.35</c:v>
                </c:pt>
                <c:pt idx="4125">
                  <c:v>16.260000000000002</c:v>
                </c:pt>
                <c:pt idx="4126">
                  <c:v>16.989999999999998</c:v>
                </c:pt>
                <c:pt idx="4127">
                  <c:v>17.18</c:v>
                </c:pt>
                <c:pt idx="4128">
                  <c:v>17.72</c:v>
                </c:pt>
                <c:pt idx="4129">
                  <c:v>18.260000000000002</c:v>
                </c:pt>
                <c:pt idx="4130">
                  <c:v>17.36</c:v>
                </c:pt>
                <c:pt idx="4131">
                  <c:v>15.5</c:v>
                </c:pt>
                <c:pt idx="4132">
                  <c:v>14.26</c:v>
                </c:pt>
                <c:pt idx="4133">
                  <c:v>18.66</c:v>
                </c:pt>
                <c:pt idx="4134">
                  <c:v>16.440000000000001</c:v>
                </c:pt>
                <c:pt idx="4135">
                  <c:v>14.52</c:v>
                </c:pt>
                <c:pt idx="4136">
                  <c:v>14.32</c:v>
                </c:pt>
                <c:pt idx="4137">
                  <c:v>16.649999999999999</c:v>
                </c:pt>
                <c:pt idx="4138">
                  <c:v>17.34</c:v>
                </c:pt>
                <c:pt idx="4139">
                  <c:v>17.8</c:v>
                </c:pt>
                <c:pt idx="4140">
                  <c:v>18.350000000000001</c:v>
                </c:pt>
                <c:pt idx="4141">
                  <c:v>18.12</c:v>
                </c:pt>
                <c:pt idx="4142">
                  <c:v>20.96</c:v>
                </c:pt>
                <c:pt idx="4143">
                  <c:v>23.81</c:v>
                </c:pt>
                <c:pt idx="4144">
                  <c:v>21.46</c:v>
                </c:pt>
                <c:pt idx="4145">
                  <c:v>15.9</c:v>
                </c:pt>
                <c:pt idx="4146">
                  <c:v>17.25</c:v>
                </c:pt>
                <c:pt idx="4147">
                  <c:v>17.829999999999998</c:v>
                </c:pt>
                <c:pt idx="4148">
                  <c:v>16.690000000000001</c:v>
                </c:pt>
                <c:pt idx="4149">
                  <c:v>15.52</c:v>
                </c:pt>
                <c:pt idx="4150">
                  <c:v>15.88</c:v>
                </c:pt>
                <c:pt idx="4151">
                  <c:v>15.89</c:v>
                </c:pt>
                <c:pt idx="4152">
                  <c:v>15.62</c:v>
                </c:pt>
                <c:pt idx="4153">
                  <c:v>16.399999999999999</c:v>
                </c:pt>
                <c:pt idx="4154">
                  <c:v>15.79</c:v>
                </c:pt>
                <c:pt idx="4155">
                  <c:v>13.03</c:v>
                </c:pt>
                <c:pt idx="4156">
                  <c:v>13.08</c:v>
                </c:pt>
                <c:pt idx="4157">
                  <c:v>13.05</c:v>
                </c:pt>
                <c:pt idx="4158">
                  <c:v>14.15</c:v>
                </c:pt>
                <c:pt idx="4159">
                  <c:v>13.65</c:v>
                </c:pt>
                <c:pt idx="4160">
                  <c:v>13.97</c:v>
                </c:pt>
                <c:pt idx="4161">
                  <c:v>14.02</c:v>
                </c:pt>
                <c:pt idx="4162">
                  <c:v>13.14</c:v>
                </c:pt>
                <c:pt idx="4163">
                  <c:v>14.49</c:v>
                </c:pt>
                <c:pt idx="4164">
                  <c:v>17.79</c:v>
                </c:pt>
                <c:pt idx="4165">
                  <c:v>18.05</c:v>
                </c:pt>
                <c:pt idx="4166">
                  <c:v>18.64</c:v>
                </c:pt>
                <c:pt idx="4167">
                  <c:v>17.739999999999998</c:v>
                </c:pt>
                <c:pt idx="4168">
                  <c:v>15.55</c:v>
                </c:pt>
                <c:pt idx="4169">
                  <c:v>16.21</c:v>
                </c:pt>
                <c:pt idx="4170">
                  <c:v>17.399999999999999</c:v>
                </c:pt>
                <c:pt idx="4171">
                  <c:v>14.98</c:v>
                </c:pt>
                <c:pt idx="4172">
                  <c:v>14.85</c:v>
                </c:pt>
                <c:pt idx="4173">
                  <c:v>14.62</c:v>
                </c:pt>
                <c:pt idx="4174">
                  <c:v>14.94</c:v>
                </c:pt>
                <c:pt idx="4175">
                  <c:v>14.33</c:v>
                </c:pt>
                <c:pt idx="4176">
                  <c:v>14.95</c:v>
                </c:pt>
                <c:pt idx="4177">
                  <c:v>15.05</c:v>
                </c:pt>
                <c:pt idx="4178">
                  <c:v>14.34</c:v>
                </c:pt>
                <c:pt idx="4179">
                  <c:v>14.46</c:v>
                </c:pt>
                <c:pt idx="4180">
                  <c:v>14.34</c:v>
                </c:pt>
                <c:pt idx="4181">
                  <c:v>15.23</c:v>
                </c:pt>
                <c:pt idx="4182">
                  <c:v>15.23</c:v>
                </c:pt>
                <c:pt idx="4183">
                  <c:v>15.2</c:v>
                </c:pt>
                <c:pt idx="4184">
                  <c:v>14.46</c:v>
                </c:pt>
                <c:pt idx="4185">
                  <c:v>14.3</c:v>
                </c:pt>
                <c:pt idx="4186">
                  <c:v>14.26</c:v>
                </c:pt>
                <c:pt idx="4187">
                  <c:v>13.42</c:v>
                </c:pt>
                <c:pt idx="4188">
                  <c:v>12.41</c:v>
                </c:pt>
                <c:pt idx="4189">
                  <c:v>12.24</c:v>
                </c:pt>
                <c:pt idx="4190">
                  <c:v>11.64</c:v>
                </c:pt>
                <c:pt idx="4191">
                  <c:v>12.22</c:v>
                </c:pt>
                <c:pt idx="4192">
                  <c:v>12.19</c:v>
                </c:pt>
                <c:pt idx="4193">
                  <c:v>12.4</c:v>
                </c:pt>
                <c:pt idx="4194">
                  <c:v>12.4</c:v>
                </c:pt>
                <c:pt idx="4195">
                  <c:v>12.31</c:v>
                </c:pt>
                <c:pt idx="4196">
                  <c:v>12.18</c:v>
                </c:pt>
                <c:pt idx="4197">
                  <c:v>12.28</c:v>
                </c:pt>
                <c:pt idx="4198">
                  <c:v>12.22</c:v>
                </c:pt>
                <c:pt idx="4199">
                  <c:v>12.31</c:v>
                </c:pt>
                <c:pt idx="4200">
                  <c:v>11.96</c:v>
                </c:pt>
                <c:pt idx="4201">
                  <c:v>12.63</c:v>
                </c:pt>
                <c:pt idx="4202">
                  <c:v>13.74</c:v>
                </c:pt>
                <c:pt idx="4203">
                  <c:v>13.88</c:v>
                </c:pt>
                <c:pt idx="4204">
                  <c:v>13.16</c:v>
                </c:pt>
                <c:pt idx="4205">
                  <c:v>12.99</c:v>
                </c:pt>
                <c:pt idx="4206">
                  <c:v>11.92</c:v>
                </c:pt>
                <c:pt idx="4207">
                  <c:v>11.18</c:v>
                </c:pt>
                <c:pt idx="4208">
                  <c:v>11.55</c:v>
                </c:pt>
                <c:pt idx="4209">
                  <c:v>11.76</c:v>
                </c:pt>
                <c:pt idx="4210">
                  <c:v>11.78</c:v>
                </c:pt>
                <c:pt idx="4211">
                  <c:v>11.98</c:v>
                </c:pt>
                <c:pt idx="4212">
                  <c:v>11.39</c:v>
                </c:pt>
                <c:pt idx="4213">
                  <c:v>12.25</c:v>
                </c:pt>
                <c:pt idx="4214">
                  <c:v>12.59</c:v>
                </c:pt>
                <c:pt idx="4215">
                  <c:v>12.12</c:v>
                </c:pt>
                <c:pt idx="4216">
                  <c:v>11.53</c:v>
                </c:pt>
                <c:pt idx="4217">
                  <c:v>11.58</c:v>
                </c:pt>
                <c:pt idx="4218">
                  <c:v>11.72</c:v>
                </c:pt>
                <c:pt idx="4219">
                  <c:v>11.98</c:v>
                </c:pt>
                <c:pt idx="4220">
                  <c:v>12.57</c:v>
                </c:pt>
                <c:pt idx="4221">
                  <c:v>12.24</c:v>
                </c:pt>
                <c:pt idx="4222">
                  <c:v>11.86</c:v>
                </c:pt>
                <c:pt idx="4223">
                  <c:v>11.98</c:v>
                </c:pt>
                <c:pt idx="4224">
                  <c:v>11.56</c:v>
                </c:pt>
                <c:pt idx="4225">
                  <c:v>11.68</c:v>
                </c:pt>
                <c:pt idx="4226">
                  <c:v>11.52</c:v>
                </c:pt>
                <c:pt idx="4227">
                  <c:v>11.62</c:v>
                </c:pt>
                <c:pt idx="4228">
                  <c:v>11.09</c:v>
                </c:pt>
                <c:pt idx="4229">
                  <c:v>10.75</c:v>
                </c:pt>
                <c:pt idx="4230">
                  <c:v>11.09</c:v>
                </c:pt>
                <c:pt idx="4231">
                  <c:v>11.73</c:v>
                </c:pt>
                <c:pt idx="4232">
                  <c:v>11.34</c:v>
                </c:pt>
                <c:pt idx="4233">
                  <c:v>10.9</c:v>
                </c:pt>
                <c:pt idx="4234">
                  <c:v>10.63</c:v>
                </c:pt>
                <c:pt idx="4235">
                  <c:v>11.08</c:v>
                </c:pt>
                <c:pt idx="4236">
                  <c:v>10.78</c:v>
                </c:pt>
                <c:pt idx="4237">
                  <c:v>10.66</c:v>
                </c:pt>
                <c:pt idx="4238">
                  <c:v>10.56</c:v>
                </c:pt>
                <c:pt idx="4239">
                  <c:v>10.8</c:v>
                </c:pt>
                <c:pt idx="4240">
                  <c:v>11.2</c:v>
                </c:pt>
                <c:pt idx="4241">
                  <c:v>11.1</c:v>
                </c:pt>
                <c:pt idx="4242">
                  <c:v>11.51</c:v>
                </c:pt>
                <c:pt idx="4243">
                  <c:v>11.42</c:v>
                </c:pt>
                <c:pt idx="4244">
                  <c:v>11.16</c:v>
                </c:pt>
                <c:pt idx="4245">
                  <c:v>11.16</c:v>
                </c:pt>
                <c:pt idx="4246">
                  <c:v>11.09</c:v>
                </c:pt>
                <c:pt idx="4247">
                  <c:v>10.75</c:v>
                </c:pt>
                <c:pt idx="4248">
                  <c:v>11.01</c:v>
                </c:pt>
                <c:pt idx="4249">
                  <c:v>10.79</c:v>
                </c:pt>
                <c:pt idx="4250">
                  <c:v>10.86</c:v>
                </c:pt>
                <c:pt idx="4251">
                  <c:v>10.5</c:v>
                </c:pt>
                <c:pt idx="4252">
                  <c:v>10.31</c:v>
                </c:pt>
                <c:pt idx="4253">
                  <c:v>10.16</c:v>
                </c:pt>
                <c:pt idx="4254">
                  <c:v>10.050000000000001</c:v>
                </c:pt>
                <c:pt idx="4255">
                  <c:v>9.9700000000000006</c:v>
                </c:pt>
                <c:pt idx="4256">
                  <c:v>9.9</c:v>
                </c:pt>
                <c:pt idx="4257">
                  <c:v>10.14</c:v>
                </c:pt>
                <c:pt idx="4258">
                  <c:v>10.73</c:v>
                </c:pt>
                <c:pt idx="4259">
                  <c:v>12.3</c:v>
                </c:pt>
                <c:pt idx="4260">
                  <c:v>11.62</c:v>
                </c:pt>
                <c:pt idx="4261">
                  <c:v>10.83</c:v>
                </c:pt>
                <c:pt idx="4262">
                  <c:v>10.91</c:v>
                </c:pt>
                <c:pt idx="4263">
                  <c:v>11.66</c:v>
                </c:pt>
                <c:pt idx="4264">
                  <c:v>11.23</c:v>
                </c:pt>
                <c:pt idx="4265">
                  <c:v>11.27</c:v>
                </c:pt>
                <c:pt idx="4266">
                  <c:v>11.33</c:v>
                </c:pt>
                <c:pt idx="4267">
                  <c:v>12.67</c:v>
                </c:pt>
                <c:pt idx="4268">
                  <c:v>12.07</c:v>
                </c:pt>
                <c:pt idx="4269">
                  <c:v>10.71</c:v>
                </c:pt>
                <c:pt idx="4270">
                  <c:v>10.65</c:v>
                </c:pt>
                <c:pt idx="4271">
                  <c:v>10.18</c:v>
                </c:pt>
                <c:pt idx="4272">
                  <c:v>9.9700000000000006</c:v>
                </c:pt>
                <c:pt idx="4273">
                  <c:v>10.050000000000001</c:v>
                </c:pt>
                <c:pt idx="4274">
                  <c:v>10.6</c:v>
                </c:pt>
                <c:pt idx="4275">
                  <c:v>10.3</c:v>
                </c:pt>
                <c:pt idx="4276">
                  <c:v>10.26</c:v>
                </c:pt>
                <c:pt idx="4277">
                  <c:v>10.53</c:v>
                </c:pt>
                <c:pt idx="4278">
                  <c:v>11.36</c:v>
                </c:pt>
                <c:pt idx="4279">
                  <c:v>11.26</c:v>
                </c:pt>
                <c:pt idx="4280">
                  <c:v>10.64</c:v>
                </c:pt>
                <c:pt idx="4281">
                  <c:v>10.99</c:v>
                </c:pt>
                <c:pt idx="4282">
                  <c:v>11.56</c:v>
                </c:pt>
                <c:pt idx="4283">
                  <c:v>12.04</c:v>
                </c:pt>
                <c:pt idx="4284">
                  <c:v>11.51</c:v>
                </c:pt>
                <c:pt idx="4285">
                  <c:v>12.14</c:v>
                </c:pt>
                <c:pt idx="4286">
                  <c:v>12</c:v>
                </c:pt>
                <c:pt idx="4287">
                  <c:v>11.91</c:v>
                </c:pt>
                <c:pt idx="4288">
                  <c:v>11.47</c:v>
                </c:pt>
                <c:pt idx="4289">
                  <c:v>10.87</c:v>
                </c:pt>
                <c:pt idx="4290">
                  <c:v>10.15</c:v>
                </c:pt>
                <c:pt idx="4291">
                  <c:v>10.74</c:v>
                </c:pt>
                <c:pt idx="4292">
                  <c:v>10.59</c:v>
                </c:pt>
                <c:pt idx="4293">
                  <c:v>10.85</c:v>
                </c:pt>
                <c:pt idx="4294">
                  <c:v>10.4</c:v>
                </c:pt>
                <c:pt idx="4295">
                  <c:v>10.77</c:v>
                </c:pt>
                <c:pt idx="4296">
                  <c:v>10.34</c:v>
                </c:pt>
                <c:pt idx="4297">
                  <c:v>9.89</c:v>
                </c:pt>
                <c:pt idx="4298">
                  <c:v>11.22</c:v>
                </c:pt>
                <c:pt idx="4299">
                  <c:v>11.13</c:v>
                </c:pt>
                <c:pt idx="4300">
                  <c:v>11.45</c:v>
                </c:pt>
                <c:pt idx="4301">
                  <c:v>10.96</c:v>
                </c:pt>
                <c:pt idx="4302">
                  <c:v>10.42</c:v>
                </c:pt>
                <c:pt idx="4303">
                  <c:v>10.31</c:v>
                </c:pt>
                <c:pt idx="4304">
                  <c:v>10.08</c:v>
                </c:pt>
                <c:pt idx="4305">
                  <c:v>10.55</c:v>
                </c:pt>
                <c:pt idx="4306">
                  <c:v>10.65</c:v>
                </c:pt>
                <c:pt idx="4307">
                  <c:v>10.32</c:v>
                </c:pt>
                <c:pt idx="4308">
                  <c:v>10.44</c:v>
                </c:pt>
                <c:pt idx="4309">
                  <c:v>11.1</c:v>
                </c:pt>
                <c:pt idx="4310">
                  <c:v>11.61</c:v>
                </c:pt>
                <c:pt idx="4311">
                  <c:v>10.34</c:v>
                </c:pt>
                <c:pt idx="4312">
                  <c:v>10.23</c:v>
                </c:pt>
                <c:pt idx="4313">
                  <c:v>10.220000000000001</c:v>
                </c:pt>
                <c:pt idx="4314">
                  <c:v>10.02</c:v>
                </c:pt>
                <c:pt idx="4315">
                  <c:v>10.24</c:v>
                </c:pt>
                <c:pt idx="4316">
                  <c:v>10.199999999999999</c:v>
                </c:pt>
                <c:pt idx="4317">
                  <c:v>10.18</c:v>
                </c:pt>
                <c:pt idx="4318">
                  <c:v>10.58</c:v>
                </c:pt>
                <c:pt idx="4319">
                  <c:v>11.15</c:v>
                </c:pt>
                <c:pt idx="4320">
                  <c:v>18.309999999999999</c:v>
                </c:pt>
                <c:pt idx="4321">
                  <c:v>15.42</c:v>
                </c:pt>
                <c:pt idx="4322">
                  <c:v>15.82</c:v>
                </c:pt>
                <c:pt idx="4323">
                  <c:v>18.61</c:v>
                </c:pt>
                <c:pt idx="4324">
                  <c:v>19.63</c:v>
                </c:pt>
                <c:pt idx="4325">
                  <c:v>15.96</c:v>
                </c:pt>
                <c:pt idx="4326">
                  <c:v>15.24</c:v>
                </c:pt>
                <c:pt idx="4327">
                  <c:v>14.29</c:v>
                </c:pt>
                <c:pt idx="4328">
                  <c:v>14.09</c:v>
                </c:pt>
                <c:pt idx="4329">
                  <c:v>13.99</c:v>
                </c:pt>
                <c:pt idx="4330">
                  <c:v>18.13</c:v>
                </c:pt>
                <c:pt idx="4331">
                  <c:v>17.27</c:v>
                </c:pt>
                <c:pt idx="4332">
                  <c:v>16.43</c:v>
                </c:pt>
                <c:pt idx="4333">
                  <c:v>16.79</c:v>
                </c:pt>
                <c:pt idx="4334">
                  <c:v>14.59</c:v>
                </c:pt>
                <c:pt idx="4335">
                  <c:v>13.27</c:v>
                </c:pt>
                <c:pt idx="4336">
                  <c:v>12.19</c:v>
                </c:pt>
                <c:pt idx="4337">
                  <c:v>12.93</c:v>
                </c:pt>
                <c:pt idx="4338">
                  <c:v>12.95</c:v>
                </c:pt>
                <c:pt idx="4339">
                  <c:v>13.16</c:v>
                </c:pt>
                <c:pt idx="4340">
                  <c:v>13.48</c:v>
                </c:pt>
                <c:pt idx="4341">
                  <c:v>14.98</c:v>
                </c:pt>
                <c:pt idx="4342">
                  <c:v>15.14</c:v>
                </c:pt>
                <c:pt idx="4343">
                  <c:v>14.64</c:v>
                </c:pt>
                <c:pt idx="4344">
                  <c:v>14.53</c:v>
                </c:pt>
                <c:pt idx="4345">
                  <c:v>13.46</c:v>
                </c:pt>
                <c:pt idx="4346">
                  <c:v>13.24</c:v>
                </c:pt>
                <c:pt idx="4347">
                  <c:v>13.23</c:v>
                </c:pt>
                <c:pt idx="4348">
                  <c:v>13.14</c:v>
                </c:pt>
                <c:pt idx="4349">
                  <c:v>12.68</c:v>
                </c:pt>
                <c:pt idx="4350">
                  <c:v>13.49</c:v>
                </c:pt>
                <c:pt idx="4351">
                  <c:v>12.71</c:v>
                </c:pt>
                <c:pt idx="4352">
                  <c:v>12.2</c:v>
                </c:pt>
                <c:pt idx="4353">
                  <c:v>11.98</c:v>
                </c:pt>
                <c:pt idx="4354">
                  <c:v>12.14</c:v>
                </c:pt>
                <c:pt idx="4355">
                  <c:v>12.42</c:v>
                </c:pt>
                <c:pt idx="4356">
                  <c:v>12.54</c:v>
                </c:pt>
                <c:pt idx="4357">
                  <c:v>12.07</c:v>
                </c:pt>
                <c:pt idx="4358">
                  <c:v>13.04</c:v>
                </c:pt>
                <c:pt idx="4359">
                  <c:v>13.12</c:v>
                </c:pt>
                <c:pt idx="4360">
                  <c:v>13.21</c:v>
                </c:pt>
                <c:pt idx="4361">
                  <c:v>12.79</c:v>
                </c:pt>
                <c:pt idx="4362">
                  <c:v>12.45</c:v>
                </c:pt>
                <c:pt idx="4363">
                  <c:v>14.22</c:v>
                </c:pt>
                <c:pt idx="4364">
                  <c:v>13.51</c:v>
                </c:pt>
                <c:pt idx="4365">
                  <c:v>13.08</c:v>
                </c:pt>
                <c:pt idx="4366">
                  <c:v>13.09</c:v>
                </c:pt>
                <c:pt idx="4367">
                  <c:v>12.91</c:v>
                </c:pt>
                <c:pt idx="4368">
                  <c:v>13.15</c:v>
                </c:pt>
                <c:pt idx="4369">
                  <c:v>13.21</c:v>
                </c:pt>
                <c:pt idx="4370">
                  <c:v>12.88</c:v>
                </c:pt>
                <c:pt idx="4371">
                  <c:v>13.6</c:v>
                </c:pt>
                <c:pt idx="4372">
                  <c:v>12.95</c:v>
                </c:pt>
                <c:pt idx="4373">
                  <c:v>13.96</c:v>
                </c:pt>
                <c:pt idx="4374">
                  <c:v>14.01</c:v>
                </c:pt>
                <c:pt idx="4375">
                  <c:v>13.5</c:v>
                </c:pt>
                <c:pt idx="4376">
                  <c:v>13.51</c:v>
                </c:pt>
                <c:pt idx="4377">
                  <c:v>12.76</c:v>
                </c:pt>
                <c:pt idx="4378">
                  <c:v>13.3</c:v>
                </c:pt>
                <c:pt idx="4379">
                  <c:v>13.06</c:v>
                </c:pt>
                <c:pt idx="4380">
                  <c:v>13.24</c:v>
                </c:pt>
                <c:pt idx="4381">
                  <c:v>14.08</c:v>
                </c:pt>
                <c:pt idx="4382">
                  <c:v>13.34</c:v>
                </c:pt>
                <c:pt idx="4383">
                  <c:v>13.53</c:v>
                </c:pt>
                <c:pt idx="4384">
                  <c:v>12.83</c:v>
                </c:pt>
                <c:pt idx="4385">
                  <c:v>13.05</c:v>
                </c:pt>
                <c:pt idx="4386">
                  <c:v>12.78</c:v>
                </c:pt>
                <c:pt idx="4387">
                  <c:v>13.29</c:v>
                </c:pt>
                <c:pt idx="4388">
                  <c:v>13.63</c:v>
                </c:pt>
                <c:pt idx="4389">
                  <c:v>14.87</c:v>
                </c:pt>
                <c:pt idx="4390">
                  <c:v>17.059999999999999</c:v>
                </c:pt>
                <c:pt idx="4391">
                  <c:v>14.84</c:v>
                </c:pt>
                <c:pt idx="4392">
                  <c:v>14.71</c:v>
                </c:pt>
                <c:pt idx="4393">
                  <c:v>16.670000000000002</c:v>
                </c:pt>
                <c:pt idx="4394">
                  <c:v>14.73</c:v>
                </c:pt>
                <c:pt idx="4395">
                  <c:v>13.64</c:v>
                </c:pt>
                <c:pt idx="4396">
                  <c:v>13.94</c:v>
                </c:pt>
                <c:pt idx="4397">
                  <c:v>13.42</c:v>
                </c:pt>
                <c:pt idx="4398">
                  <c:v>12.85</c:v>
                </c:pt>
                <c:pt idx="4399">
                  <c:v>14.67</c:v>
                </c:pt>
                <c:pt idx="4400">
                  <c:v>14.21</c:v>
                </c:pt>
                <c:pt idx="4401">
                  <c:v>15.75</c:v>
                </c:pt>
                <c:pt idx="4402">
                  <c:v>16.649999999999999</c:v>
                </c:pt>
                <c:pt idx="4403">
                  <c:v>18.89</c:v>
                </c:pt>
                <c:pt idx="4404">
                  <c:v>15.53</c:v>
                </c:pt>
                <c:pt idx="4405">
                  <c:v>15.54</c:v>
                </c:pt>
                <c:pt idx="4406">
                  <c:v>16.23</c:v>
                </c:pt>
                <c:pt idx="4407">
                  <c:v>15.4</c:v>
                </c:pt>
                <c:pt idx="4408">
                  <c:v>14.92</c:v>
                </c:pt>
                <c:pt idx="4409">
                  <c:v>15.48</c:v>
                </c:pt>
                <c:pt idx="4410">
                  <c:v>14.72</c:v>
                </c:pt>
                <c:pt idx="4411">
                  <c:v>15.16</c:v>
                </c:pt>
                <c:pt idx="4412">
                  <c:v>17.57</c:v>
                </c:pt>
                <c:pt idx="4413">
                  <c:v>16.64</c:v>
                </c:pt>
                <c:pt idx="4414">
                  <c:v>15.54</c:v>
                </c:pt>
                <c:pt idx="4415">
                  <c:v>15.15</c:v>
                </c:pt>
                <c:pt idx="4416">
                  <c:v>15.59</c:v>
                </c:pt>
                <c:pt idx="4417">
                  <c:v>15.63</c:v>
                </c:pt>
                <c:pt idx="4418">
                  <c:v>16</c:v>
                </c:pt>
                <c:pt idx="4419">
                  <c:v>15.23</c:v>
                </c:pt>
                <c:pt idx="4420">
                  <c:v>16.95</c:v>
                </c:pt>
                <c:pt idx="4421">
                  <c:v>16.809999999999999</c:v>
                </c:pt>
                <c:pt idx="4422">
                  <c:v>18.55</c:v>
                </c:pt>
                <c:pt idx="4423">
                  <c:v>18.100000000000001</c:v>
                </c:pt>
                <c:pt idx="4424">
                  <c:v>20.74</c:v>
                </c:pt>
                <c:pt idx="4425">
                  <c:v>24.17</c:v>
                </c:pt>
                <c:pt idx="4426">
                  <c:v>20.87</c:v>
                </c:pt>
                <c:pt idx="4427">
                  <c:v>23.52</c:v>
                </c:pt>
                <c:pt idx="4428">
                  <c:v>23.67</c:v>
                </c:pt>
                <c:pt idx="4429">
                  <c:v>21.22</c:v>
                </c:pt>
                <c:pt idx="4430">
                  <c:v>25.16</c:v>
                </c:pt>
                <c:pt idx="4431">
                  <c:v>22.94</c:v>
                </c:pt>
                <c:pt idx="4432">
                  <c:v>21.56</c:v>
                </c:pt>
                <c:pt idx="4433">
                  <c:v>21.45</c:v>
                </c:pt>
                <c:pt idx="4434">
                  <c:v>26.48</c:v>
                </c:pt>
                <c:pt idx="4435">
                  <c:v>28.3</c:v>
                </c:pt>
                <c:pt idx="4436">
                  <c:v>26.57</c:v>
                </c:pt>
                <c:pt idx="4437">
                  <c:v>27.68</c:v>
                </c:pt>
                <c:pt idx="4438">
                  <c:v>30.67</c:v>
                </c:pt>
                <c:pt idx="4439">
                  <c:v>30.83</c:v>
                </c:pt>
                <c:pt idx="4440">
                  <c:v>29.99</c:v>
                </c:pt>
                <c:pt idx="4441">
                  <c:v>26.33</c:v>
                </c:pt>
                <c:pt idx="4442">
                  <c:v>25.25</c:v>
                </c:pt>
                <c:pt idx="4443">
                  <c:v>22.89</c:v>
                </c:pt>
                <c:pt idx="4444">
                  <c:v>22.62</c:v>
                </c:pt>
                <c:pt idx="4445">
                  <c:v>20.72</c:v>
                </c:pt>
                <c:pt idx="4446">
                  <c:v>22.72</c:v>
                </c:pt>
                <c:pt idx="4447">
                  <c:v>26.3</c:v>
                </c:pt>
                <c:pt idx="4448">
                  <c:v>23.81</c:v>
                </c:pt>
                <c:pt idx="4449">
                  <c:v>25.06</c:v>
                </c:pt>
                <c:pt idx="4450">
                  <c:v>23.38</c:v>
                </c:pt>
                <c:pt idx="4451">
                  <c:v>22.78</c:v>
                </c:pt>
                <c:pt idx="4452">
                  <c:v>24.58</c:v>
                </c:pt>
                <c:pt idx="4453">
                  <c:v>23.99</c:v>
                </c:pt>
                <c:pt idx="4454">
                  <c:v>26.23</c:v>
                </c:pt>
                <c:pt idx="4455">
                  <c:v>27.38</c:v>
                </c:pt>
                <c:pt idx="4456">
                  <c:v>25.27</c:v>
                </c:pt>
                <c:pt idx="4457">
                  <c:v>24.96</c:v>
                </c:pt>
                <c:pt idx="4458">
                  <c:v>24.76</c:v>
                </c:pt>
                <c:pt idx="4459">
                  <c:v>24.92</c:v>
                </c:pt>
                <c:pt idx="4460">
                  <c:v>26.48</c:v>
                </c:pt>
                <c:pt idx="4461">
                  <c:v>20.350000000000001</c:v>
                </c:pt>
                <c:pt idx="4462">
                  <c:v>20.03</c:v>
                </c:pt>
                <c:pt idx="4463">
                  <c:v>20.45</c:v>
                </c:pt>
                <c:pt idx="4464">
                  <c:v>19</c:v>
                </c:pt>
                <c:pt idx="4465">
                  <c:v>19.37</c:v>
                </c:pt>
                <c:pt idx="4466">
                  <c:v>18.600000000000001</c:v>
                </c:pt>
                <c:pt idx="4467">
                  <c:v>17.63</c:v>
                </c:pt>
                <c:pt idx="4468">
                  <c:v>17</c:v>
                </c:pt>
                <c:pt idx="4469">
                  <c:v>18</c:v>
                </c:pt>
                <c:pt idx="4470">
                  <c:v>17.84</c:v>
                </c:pt>
                <c:pt idx="4471">
                  <c:v>18.489999999999998</c:v>
                </c:pt>
                <c:pt idx="4472">
                  <c:v>18.8</c:v>
                </c:pt>
                <c:pt idx="4473">
                  <c:v>18.440000000000001</c:v>
                </c:pt>
                <c:pt idx="4474">
                  <c:v>16.91</c:v>
                </c:pt>
                <c:pt idx="4475">
                  <c:v>17.46</c:v>
                </c:pt>
                <c:pt idx="4476">
                  <c:v>16.12</c:v>
                </c:pt>
                <c:pt idx="4477">
                  <c:v>16.670000000000002</c:v>
                </c:pt>
                <c:pt idx="4478">
                  <c:v>18.88</c:v>
                </c:pt>
                <c:pt idx="4479">
                  <c:v>17.73</c:v>
                </c:pt>
                <c:pt idx="4480">
                  <c:v>19.25</c:v>
                </c:pt>
                <c:pt idx="4481">
                  <c:v>20.02</c:v>
                </c:pt>
                <c:pt idx="4482">
                  <c:v>18.54</c:v>
                </c:pt>
                <c:pt idx="4483">
                  <c:v>18.5</c:v>
                </c:pt>
                <c:pt idx="4484">
                  <c:v>22.96</c:v>
                </c:pt>
                <c:pt idx="4485">
                  <c:v>21.64</c:v>
                </c:pt>
                <c:pt idx="4486">
                  <c:v>20.41</c:v>
                </c:pt>
                <c:pt idx="4487">
                  <c:v>20.8</c:v>
                </c:pt>
                <c:pt idx="4488">
                  <c:v>21.17</c:v>
                </c:pt>
                <c:pt idx="4489">
                  <c:v>19.559999999999999</c:v>
                </c:pt>
                <c:pt idx="4490">
                  <c:v>19.87</c:v>
                </c:pt>
                <c:pt idx="4491">
                  <c:v>21.07</c:v>
                </c:pt>
                <c:pt idx="4492">
                  <c:v>18.53</c:v>
                </c:pt>
                <c:pt idx="4493">
                  <c:v>23.21</c:v>
                </c:pt>
                <c:pt idx="4494">
                  <c:v>23.01</c:v>
                </c:pt>
                <c:pt idx="4495">
                  <c:v>24.31</c:v>
                </c:pt>
                <c:pt idx="4496">
                  <c:v>21.39</c:v>
                </c:pt>
                <c:pt idx="4497">
                  <c:v>26.49</c:v>
                </c:pt>
                <c:pt idx="4498">
                  <c:v>26.16</c:v>
                </c:pt>
                <c:pt idx="4499">
                  <c:v>28.5</c:v>
                </c:pt>
                <c:pt idx="4500">
                  <c:v>31.09</c:v>
                </c:pt>
                <c:pt idx="4501">
                  <c:v>24.1</c:v>
                </c:pt>
                <c:pt idx="4502">
                  <c:v>25.94</c:v>
                </c:pt>
                <c:pt idx="4503">
                  <c:v>28.06</c:v>
                </c:pt>
                <c:pt idx="4504">
                  <c:v>25.49</c:v>
                </c:pt>
                <c:pt idx="4505">
                  <c:v>26.01</c:v>
                </c:pt>
                <c:pt idx="4506">
                  <c:v>24.88</c:v>
                </c:pt>
                <c:pt idx="4507">
                  <c:v>26.84</c:v>
                </c:pt>
                <c:pt idx="4508">
                  <c:v>25.61</c:v>
                </c:pt>
                <c:pt idx="4509">
                  <c:v>28.91</c:v>
                </c:pt>
                <c:pt idx="4510">
                  <c:v>26.28</c:v>
                </c:pt>
                <c:pt idx="4511">
                  <c:v>24.11</c:v>
                </c:pt>
                <c:pt idx="4512">
                  <c:v>23.97</c:v>
                </c:pt>
                <c:pt idx="4513">
                  <c:v>22.87</c:v>
                </c:pt>
                <c:pt idx="4514">
                  <c:v>23.61</c:v>
                </c:pt>
                <c:pt idx="4515">
                  <c:v>23.79</c:v>
                </c:pt>
                <c:pt idx="4516">
                  <c:v>22.53</c:v>
                </c:pt>
                <c:pt idx="4517">
                  <c:v>20.96</c:v>
                </c:pt>
                <c:pt idx="4518">
                  <c:v>20.85</c:v>
                </c:pt>
                <c:pt idx="4519">
                  <c:v>20.74</c:v>
                </c:pt>
                <c:pt idx="4520">
                  <c:v>23.59</c:v>
                </c:pt>
                <c:pt idx="4521">
                  <c:v>22.47</c:v>
                </c:pt>
                <c:pt idx="4522">
                  <c:v>22.56</c:v>
                </c:pt>
                <c:pt idx="4523">
                  <c:v>23.27</c:v>
                </c:pt>
                <c:pt idx="4524">
                  <c:v>24.52</c:v>
                </c:pt>
                <c:pt idx="4525">
                  <c:v>22.64</c:v>
                </c:pt>
                <c:pt idx="4526">
                  <c:v>21.68</c:v>
                </c:pt>
                <c:pt idx="4527">
                  <c:v>20.58</c:v>
                </c:pt>
                <c:pt idx="4528">
                  <c:v>18.47</c:v>
                </c:pt>
                <c:pt idx="4529">
                  <c:v>18.600000000000001</c:v>
                </c:pt>
                <c:pt idx="4530">
                  <c:v>18.66</c:v>
                </c:pt>
                <c:pt idx="4531">
                  <c:v>20.260000000000002</c:v>
                </c:pt>
                <c:pt idx="4532">
                  <c:v>20.74</c:v>
                </c:pt>
                <c:pt idx="4533">
                  <c:v>22.5</c:v>
                </c:pt>
                <c:pt idx="4534">
                  <c:v>23.17</c:v>
                </c:pt>
                <c:pt idx="4535">
                  <c:v>22.49</c:v>
                </c:pt>
                <c:pt idx="4536">
                  <c:v>23.94</c:v>
                </c:pt>
                <c:pt idx="4537">
                  <c:v>23.79</c:v>
                </c:pt>
                <c:pt idx="4538">
                  <c:v>25.43</c:v>
                </c:pt>
                <c:pt idx="4539">
                  <c:v>24.12</c:v>
                </c:pt>
                <c:pt idx="4540">
                  <c:v>23.45</c:v>
                </c:pt>
                <c:pt idx="4541">
                  <c:v>23.68</c:v>
                </c:pt>
                <c:pt idx="4542">
                  <c:v>22.9</c:v>
                </c:pt>
                <c:pt idx="4543">
                  <c:v>23.34</c:v>
                </c:pt>
                <c:pt idx="4544">
                  <c:v>24.38</c:v>
                </c:pt>
                <c:pt idx="4545">
                  <c:v>28.46</c:v>
                </c:pt>
                <c:pt idx="4546">
                  <c:v>27.18</c:v>
                </c:pt>
                <c:pt idx="4547">
                  <c:v>31.01</c:v>
                </c:pt>
                <c:pt idx="4548">
                  <c:v>29.02</c:v>
                </c:pt>
                <c:pt idx="4549">
                  <c:v>27.78</c:v>
                </c:pt>
                <c:pt idx="4550">
                  <c:v>29.08</c:v>
                </c:pt>
                <c:pt idx="4551">
                  <c:v>27.78</c:v>
                </c:pt>
                <c:pt idx="4552">
                  <c:v>27.32</c:v>
                </c:pt>
                <c:pt idx="4553">
                  <c:v>27.62</c:v>
                </c:pt>
                <c:pt idx="4554">
                  <c:v>26.2</c:v>
                </c:pt>
                <c:pt idx="4555">
                  <c:v>24.02</c:v>
                </c:pt>
                <c:pt idx="4556">
                  <c:v>25.99</c:v>
                </c:pt>
                <c:pt idx="4557">
                  <c:v>28.24</c:v>
                </c:pt>
                <c:pt idx="4558">
                  <c:v>28.97</c:v>
                </c:pt>
                <c:pt idx="4559">
                  <c:v>27.66</c:v>
                </c:pt>
                <c:pt idx="4560">
                  <c:v>28.01</c:v>
                </c:pt>
                <c:pt idx="4561">
                  <c:v>27.6</c:v>
                </c:pt>
                <c:pt idx="4562">
                  <c:v>26.33</c:v>
                </c:pt>
                <c:pt idx="4563">
                  <c:v>24.88</c:v>
                </c:pt>
                <c:pt idx="4564">
                  <c:v>25.54</c:v>
                </c:pt>
                <c:pt idx="4565">
                  <c:v>25.02</c:v>
                </c:pt>
                <c:pt idx="4566">
                  <c:v>25.59</c:v>
                </c:pt>
                <c:pt idx="4567">
                  <c:v>24.4</c:v>
                </c:pt>
                <c:pt idx="4568">
                  <c:v>25.12</c:v>
                </c:pt>
                <c:pt idx="4569">
                  <c:v>24.06</c:v>
                </c:pt>
                <c:pt idx="4570">
                  <c:v>23.03</c:v>
                </c:pt>
                <c:pt idx="4571">
                  <c:v>21.9</c:v>
                </c:pt>
                <c:pt idx="4572">
                  <c:v>22.69</c:v>
                </c:pt>
                <c:pt idx="4573">
                  <c:v>23.53</c:v>
                </c:pt>
                <c:pt idx="4574">
                  <c:v>26.54</c:v>
                </c:pt>
                <c:pt idx="4575">
                  <c:v>26.28</c:v>
                </c:pt>
                <c:pt idx="4576">
                  <c:v>25.52</c:v>
                </c:pt>
                <c:pt idx="4577">
                  <c:v>24.6</c:v>
                </c:pt>
                <c:pt idx="4578">
                  <c:v>27.55</c:v>
                </c:pt>
                <c:pt idx="4579">
                  <c:v>27.49</c:v>
                </c:pt>
                <c:pt idx="4580">
                  <c:v>29.38</c:v>
                </c:pt>
                <c:pt idx="4581">
                  <c:v>26.36</c:v>
                </c:pt>
                <c:pt idx="4582">
                  <c:v>27.22</c:v>
                </c:pt>
                <c:pt idx="4583">
                  <c:v>27.29</c:v>
                </c:pt>
                <c:pt idx="4584">
                  <c:v>31.16</c:v>
                </c:pt>
                <c:pt idx="4585">
                  <c:v>32.24</c:v>
                </c:pt>
                <c:pt idx="4586">
                  <c:v>25.79</c:v>
                </c:pt>
                <c:pt idx="4587">
                  <c:v>29.84</c:v>
                </c:pt>
                <c:pt idx="4588">
                  <c:v>26.62</c:v>
                </c:pt>
                <c:pt idx="4589">
                  <c:v>25.73</c:v>
                </c:pt>
                <c:pt idx="4590">
                  <c:v>25.72</c:v>
                </c:pt>
                <c:pt idx="4591">
                  <c:v>26.08</c:v>
                </c:pt>
                <c:pt idx="4592">
                  <c:v>25.88</c:v>
                </c:pt>
                <c:pt idx="4593">
                  <c:v>25.71</c:v>
                </c:pt>
                <c:pt idx="4594">
                  <c:v>25.61</c:v>
                </c:pt>
                <c:pt idx="4595">
                  <c:v>22.68</c:v>
                </c:pt>
                <c:pt idx="4596">
                  <c:v>23.43</c:v>
                </c:pt>
                <c:pt idx="4597">
                  <c:v>23.21</c:v>
                </c:pt>
                <c:pt idx="4598">
                  <c:v>22.45</c:v>
                </c:pt>
                <c:pt idx="4599">
                  <c:v>22.42</c:v>
                </c:pt>
                <c:pt idx="4600">
                  <c:v>22.36</c:v>
                </c:pt>
                <c:pt idx="4601">
                  <c:v>22.81</c:v>
                </c:pt>
                <c:pt idx="4602">
                  <c:v>21.98</c:v>
                </c:pt>
                <c:pt idx="4603">
                  <c:v>23.46</c:v>
                </c:pt>
                <c:pt idx="4604">
                  <c:v>23.82</c:v>
                </c:pt>
                <c:pt idx="4605">
                  <c:v>22.78</c:v>
                </c:pt>
                <c:pt idx="4606">
                  <c:v>20.53</c:v>
                </c:pt>
                <c:pt idx="4607">
                  <c:v>20.37</c:v>
                </c:pt>
                <c:pt idx="4608">
                  <c:v>20.13</c:v>
                </c:pt>
                <c:pt idx="4609">
                  <c:v>20.5</c:v>
                </c:pt>
                <c:pt idx="4610">
                  <c:v>20.87</c:v>
                </c:pt>
                <c:pt idx="4611">
                  <c:v>20.260000000000002</c:v>
                </c:pt>
                <c:pt idx="4612">
                  <c:v>20.059999999999999</c:v>
                </c:pt>
                <c:pt idx="4613">
                  <c:v>19.59</c:v>
                </c:pt>
                <c:pt idx="4614">
                  <c:v>19.64</c:v>
                </c:pt>
                <c:pt idx="4615">
                  <c:v>20.239999999999998</c:v>
                </c:pt>
                <c:pt idx="4616">
                  <c:v>20.79</c:v>
                </c:pt>
                <c:pt idx="4617">
                  <c:v>18.88</c:v>
                </c:pt>
                <c:pt idx="4618">
                  <c:v>18.18</c:v>
                </c:pt>
                <c:pt idx="4619">
                  <c:v>18.899999999999999</c:v>
                </c:pt>
                <c:pt idx="4620">
                  <c:v>18.21</c:v>
                </c:pt>
                <c:pt idx="4621">
                  <c:v>19.73</c:v>
                </c:pt>
                <c:pt idx="4622">
                  <c:v>19.399999999999999</c:v>
                </c:pt>
                <c:pt idx="4623">
                  <c:v>19.41</c:v>
                </c:pt>
                <c:pt idx="4624">
                  <c:v>17.79</c:v>
                </c:pt>
                <c:pt idx="4625">
                  <c:v>17.98</c:v>
                </c:pt>
                <c:pt idx="4626">
                  <c:v>17.66</c:v>
                </c:pt>
                <c:pt idx="4627">
                  <c:v>16.3</c:v>
                </c:pt>
                <c:pt idx="4628">
                  <c:v>16.47</c:v>
                </c:pt>
                <c:pt idx="4629">
                  <c:v>17.010000000000002</c:v>
                </c:pt>
                <c:pt idx="4630">
                  <c:v>17.579999999999998</c:v>
                </c:pt>
                <c:pt idx="4631">
                  <c:v>18.59</c:v>
                </c:pt>
                <c:pt idx="4632">
                  <c:v>18.05</c:v>
                </c:pt>
                <c:pt idx="4633">
                  <c:v>19.55</c:v>
                </c:pt>
                <c:pt idx="4634">
                  <c:v>19.64</c:v>
                </c:pt>
                <c:pt idx="4635">
                  <c:v>19.07</c:v>
                </c:pt>
                <c:pt idx="4636">
                  <c:v>18.14</c:v>
                </c:pt>
                <c:pt idx="4637">
                  <c:v>17.829999999999998</c:v>
                </c:pt>
                <c:pt idx="4638">
                  <c:v>19.829999999999998</c:v>
                </c:pt>
                <c:pt idx="4639">
                  <c:v>20.239999999999998</c:v>
                </c:pt>
                <c:pt idx="4640">
                  <c:v>20.8</c:v>
                </c:pt>
                <c:pt idx="4641">
                  <c:v>18.63</c:v>
                </c:pt>
                <c:pt idx="4642">
                  <c:v>23.56</c:v>
                </c:pt>
                <c:pt idx="4643">
                  <c:v>23.12</c:v>
                </c:pt>
                <c:pt idx="4644">
                  <c:v>23.18</c:v>
                </c:pt>
                <c:pt idx="4645">
                  <c:v>24.12</c:v>
                </c:pt>
                <c:pt idx="4646">
                  <c:v>23.33</c:v>
                </c:pt>
                <c:pt idx="4647">
                  <c:v>21.22</c:v>
                </c:pt>
                <c:pt idx="4648">
                  <c:v>20.95</c:v>
                </c:pt>
                <c:pt idx="4649">
                  <c:v>21.13</c:v>
                </c:pt>
                <c:pt idx="4650">
                  <c:v>22.24</c:v>
                </c:pt>
                <c:pt idx="4651">
                  <c:v>21.58</c:v>
                </c:pt>
                <c:pt idx="4652">
                  <c:v>22.87</c:v>
                </c:pt>
                <c:pt idx="4653">
                  <c:v>22.64</c:v>
                </c:pt>
                <c:pt idx="4654">
                  <c:v>22.42</c:v>
                </c:pt>
                <c:pt idx="4655">
                  <c:v>21.14</c:v>
                </c:pt>
                <c:pt idx="4656">
                  <c:v>23.93</c:v>
                </c:pt>
                <c:pt idx="4657">
                  <c:v>23.44</c:v>
                </c:pt>
                <c:pt idx="4658">
                  <c:v>23.95</c:v>
                </c:pt>
                <c:pt idx="4659">
                  <c:v>23.65</c:v>
                </c:pt>
                <c:pt idx="4660">
                  <c:v>25.92</c:v>
                </c:pt>
                <c:pt idx="4661">
                  <c:v>24.8</c:v>
                </c:pt>
                <c:pt idx="4662">
                  <c:v>25.78</c:v>
                </c:pt>
                <c:pt idx="4663">
                  <c:v>23.15</c:v>
                </c:pt>
                <c:pt idx="4664">
                  <c:v>25.23</c:v>
                </c:pt>
                <c:pt idx="4665">
                  <c:v>25.59</c:v>
                </c:pt>
                <c:pt idx="4666">
                  <c:v>27.49</c:v>
                </c:pt>
                <c:pt idx="4667">
                  <c:v>28.48</c:v>
                </c:pt>
                <c:pt idx="4668">
                  <c:v>28.54</c:v>
                </c:pt>
                <c:pt idx="4669">
                  <c:v>25.1</c:v>
                </c:pt>
                <c:pt idx="4670">
                  <c:v>25.01</c:v>
                </c:pt>
                <c:pt idx="4671">
                  <c:v>24.05</c:v>
                </c:pt>
                <c:pt idx="4672">
                  <c:v>23.05</c:v>
                </c:pt>
                <c:pt idx="4673">
                  <c:v>21.18</c:v>
                </c:pt>
                <c:pt idx="4674">
                  <c:v>21.31</c:v>
                </c:pt>
                <c:pt idx="4675">
                  <c:v>23.44</c:v>
                </c:pt>
                <c:pt idx="4676">
                  <c:v>22.91</c:v>
                </c:pt>
                <c:pt idx="4677">
                  <c:v>24.23</c:v>
                </c:pt>
                <c:pt idx="4678">
                  <c:v>22.03</c:v>
                </c:pt>
                <c:pt idx="4679">
                  <c:v>21.21</c:v>
                </c:pt>
                <c:pt idx="4680">
                  <c:v>22.94</c:v>
                </c:pt>
                <c:pt idx="4681">
                  <c:v>22.57</c:v>
                </c:pt>
                <c:pt idx="4682">
                  <c:v>23.49</c:v>
                </c:pt>
                <c:pt idx="4683">
                  <c:v>21.14</c:v>
                </c:pt>
                <c:pt idx="4684">
                  <c:v>20.23</c:v>
                </c:pt>
                <c:pt idx="4685">
                  <c:v>21.15</c:v>
                </c:pt>
                <c:pt idx="4686">
                  <c:v>20.66</c:v>
                </c:pt>
                <c:pt idx="4687">
                  <c:v>20.12</c:v>
                </c:pt>
                <c:pt idx="4688">
                  <c:v>21.17</c:v>
                </c:pt>
                <c:pt idx="4689">
                  <c:v>21.55</c:v>
                </c:pt>
                <c:pt idx="4690">
                  <c:v>20.34</c:v>
                </c:pt>
                <c:pt idx="4691">
                  <c:v>19.579999999999998</c:v>
                </c:pt>
                <c:pt idx="4692">
                  <c:v>20.98</c:v>
                </c:pt>
                <c:pt idx="4693">
                  <c:v>21.28</c:v>
                </c:pt>
                <c:pt idx="4694">
                  <c:v>20.420000000000002</c:v>
                </c:pt>
                <c:pt idx="4695">
                  <c:v>19.82</c:v>
                </c:pt>
                <c:pt idx="4696">
                  <c:v>18.809999999999999</c:v>
                </c:pt>
                <c:pt idx="4697">
                  <c:v>20.97</c:v>
                </c:pt>
                <c:pt idx="4698">
                  <c:v>20.49</c:v>
                </c:pt>
                <c:pt idx="4699">
                  <c:v>19.760000000000002</c:v>
                </c:pt>
                <c:pt idx="4700">
                  <c:v>19.43</c:v>
                </c:pt>
                <c:pt idx="4701">
                  <c:v>20.65</c:v>
                </c:pt>
                <c:pt idx="4702">
                  <c:v>21.99</c:v>
                </c:pt>
                <c:pt idx="4703">
                  <c:v>21.43</c:v>
                </c:pt>
                <c:pt idx="4704">
                  <c:v>24.03</c:v>
                </c:pt>
                <c:pt idx="4705">
                  <c:v>23.06</c:v>
                </c:pt>
                <c:pt idx="4706">
                  <c:v>22.64</c:v>
                </c:pt>
                <c:pt idx="4707">
                  <c:v>25.47</c:v>
                </c:pt>
                <c:pt idx="4708">
                  <c:v>24.52</c:v>
                </c:pt>
                <c:pt idx="4709">
                  <c:v>24.39</c:v>
                </c:pt>
                <c:pt idx="4710">
                  <c:v>25.66</c:v>
                </c:pt>
                <c:pt idx="4711">
                  <c:v>31.7</c:v>
                </c:pt>
                <c:pt idx="4712">
                  <c:v>31.54</c:v>
                </c:pt>
                <c:pt idx="4713">
                  <c:v>36.22</c:v>
                </c:pt>
                <c:pt idx="4714">
                  <c:v>33.1</c:v>
                </c:pt>
                <c:pt idx="4715">
                  <c:v>32.07</c:v>
                </c:pt>
                <c:pt idx="4716">
                  <c:v>33.85</c:v>
                </c:pt>
                <c:pt idx="4717">
                  <c:v>35.72</c:v>
                </c:pt>
                <c:pt idx="4718">
                  <c:v>35.19</c:v>
                </c:pt>
                <c:pt idx="4719">
                  <c:v>32.82</c:v>
                </c:pt>
                <c:pt idx="4720">
                  <c:v>34.74</c:v>
                </c:pt>
                <c:pt idx="4721">
                  <c:v>46.72</c:v>
                </c:pt>
                <c:pt idx="4722">
                  <c:v>39.39</c:v>
                </c:pt>
                <c:pt idx="4723">
                  <c:v>39.81</c:v>
                </c:pt>
                <c:pt idx="4724">
                  <c:v>45.26</c:v>
                </c:pt>
                <c:pt idx="4725">
                  <c:v>45.14</c:v>
                </c:pt>
                <c:pt idx="4726">
                  <c:v>52.05</c:v>
                </c:pt>
                <c:pt idx="4727">
                  <c:v>53.68</c:v>
                </c:pt>
                <c:pt idx="4728">
                  <c:v>57.53</c:v>
                </c:pt>
                <c:pt idx="4729">
                  <c:v>63.92</c:v>
                </c:pt>
                <c:pt idx="4730">
                  <c:v>69.95</c:v>
                </c:pt>
                <c:pt idx="4731">
                  <c:v>54.99</c:v>
                </c:pt>
                <c:pt idx="4732">
                  <c:v>55.13</c:v>
                </c:pt>
                <c:pt idx="4733">
                  <c:v>69.25</c:v>
                </c:pt>
                <c:pt idx="4734">
                  <c:v>67.61</c:v>
                </c:pt>
                <c:pt idx="4735">
                  <c:v>70.33</c:v>
                </c:pt>
                <c:pt idx="4736">
                  <c:v>52.97</c:v>
                </c:pt>
                <c:pt idx="4737">
                  <c:v>53.11</c:v>
                </c:pt>
                <c:pt idx="4738">
                  <c:v>69.650000000000006</c:v>
                </c:pt>
                <c:pt idx="4739">
                  <c:v>67.8</c:v>
                </c:pt>
                <c:pt idx="4740">
                  <c:v>79.13</c:v>
                </c:pt>
                <c:pt idx="4741">
                  <c:v>80.06</c:v>
                </c:pt>
                <c:pt idx="4742">
                  <c:v>66.959999999999994</c:v>
                </c:pt>
                <c:pt idx="4743">
                  <c:v>69.959999999999994</c:v>
                </c:pt>
                <c:pt idx="4744">
                  <c:v>62.9</c:v>
                </c:pt>
                <c:pt idx="4745">
                  <c:v>59.89</c:v>
                </c:pt>
                <c:pt idx="4746">
                  <c:v>53.68</c:v>
                </c:pt>
                <c:pt idx="4747">
                  <c:v>47.73</c:v>
                </c:pt>
                <c:pt idx="4748">
                  <c:v>54.56</c:v>
                </c:pt>
                <c:pt idx="4749">
                  <c:v>63.68</c:v>
                </c:pt>
                <c:pt idx="4750">
                  <c:v>56.1</c:v>
                </c:pt>
                <c:pt idx="4751">
                  <c:v>59.98</c:v>
                </c:pt>
                <c:pt idx="4752">
                  <c:v>61.44</c:v>
                </c:pt>
                <c:pt idx="4753">
                  <c:v>66.459999999999994</c:v>
                </c:pt>
                <c:pt idx="4754">
                  <c:v>59.83</c:v>
                </c:pt>
                <c:pt idx="4755">
                  <c:v>66.31</c:v>
                </c:pt>
                <c:pt idx="4756">
                  <c:v>69.150000000000006</c:v>
                </c:pt>
                <c:pt idx="4757">
                  <c:v>67.64</c:v>
                </c:pt>
                <c:pt idx="4758">
                  <c:v>74.260000000000005</c:v>
                </c:pt>
                <c:pt idx="4759">
                  <c:v>80.86</c:v>
                </c:pt>
                <c:pt idx="4760">
                  <c:v>72.67</c:v>
                </c:pt>
                <c:pt idx="4761">
                  <c:v>64.7</c:v>
                </c:pt>
                <c:pt idx="4762">
                  <c:v>60.9</c:v>
                </c:pt>
                <c:pt idx="4763">
                  <c:v>54.92</c:v>
                </c:pt>
                <c:pt idx="4764">
                  <c:v>55.84</c:v>
                </c:pt>
                <c:pt idx="4765">
                  <c:v>68.510000000000005</c:v>
                </c:pt>
                <c:pt idx="4766">
                  <c:v>62.98</c:v>
                </c:pt>
                <c:pt idx="4767">
                  <c:v>60.72</c:v>
                </c:pt>
                <c:pt idx="4768">
                  <c:v>63.64</c:v>
                </c:pt>
                <c:pt idx="4769">
                  <c:v>59.93</c:v>
                </c:pt>
                <c:pt idx="4770">
                  <c:v>58.49</c:v>
                </c:pt>
                <c:pt idx="4771">
                  <c:v>58.91</c:v>
                </c:pt>
                <c:pt idx="4772">
                  <c:v>55.73</c:v>
                </c:pt>
                <c:pt idx="4773">
                  <c:v>55.78</c:v>
                </c:pt>
                <c:pt idx="4774">
                  <c:v>54.28</c:v>
                </c:pt>
                <c:pt idx="4775">
                  <c:v>56.76</c:v>
                </c:pt>
                <c:pt idx="4776">
                  <c:v>51.29</c:v>
                </c:pt>
                <c:pt idx="4777">
                  <c:v>49.84</c:v>
                </c:pt>
                <c:pt idx="4778">
                  <c:v>47.34</c:v>
                </c:pt>
                <c:pt idx="4779">
                  <c:v>44.93</c:v>
                </c:pt>
                <c:pt idx="4780">
                  <c:v>44.56</c:v>
                </c:pt>
                <c:pt idx="4781">
                  <c:v>45.02</c:v>
                </c:pt>
                <c:pt idx="4782">
                  <c:v>44.21</c:v>
                </c:pt>
                <c:pt idx="4783">
                  <c:v>43.38</c:v>
                </c:pt>
                <c:pt idx="4784">
                  <c:v>43.9</c:v>
                </c:pt>
                <c:pt idx="4785">
                  <c:v>41.63</c:v>
                </c:pt>
                <c:pt idx="4786">
                  <c:v>40</c:v>
                </c:pt>
                <c:pt idx="4787">
                  <c:v>39.19</c:v>
                </c:pt>
                <c:pt idx="4788">
                  <c:v>39.08</c:v>
                </c:pt>
                <c:pt idx="4789">
                  <c:v>38.56</c:v>
                </c:pt>
                <c:pt idx="4790">
                  <c:v>43.39</c:v>
                </c:pt>
                <c:pt idx="4791">
                  <c:v>42.56</c:v>
                </c:pt>
                <c:pt idx="4792">
                  <c:v>42.82</c:v>
                </c:pt>
                <c:pt idx="4793">
                  <c:v>45.84</c:v>
                </c:pt>
                <c:pt idx="4794">
                  <c:v>43.27</c:v>
                </c:pt>
                <c:pt idx="4795">
                  <c:v>49.14</c:v>
                </c:pt>
                <c:pt idx="4796">
                  <c:v>51</c:v>
                </c:pt>
                <c:pt idx="4797">
                  <c:v>46.11</c:v>
                </c:pt>
                <c:pt idx="4798">
                  <c:v>56.65</c:v>
                </c:pt>
                <c:pt idx="4799">
                  <c:v>46.42</c:v>
                </c:pt>
                <c:pt idx="4800">
                  <c:v>47.29</c:v>
                </c:pt>
                <c:pt idx="4801">
                  <c:v>47.27</c:v>
                </c:pt>
                <c:pt idx="4802">
                  <c:v>45.69</c:v>
                </c:pt>
                <c:pt idx="4803">
                  <c:v>42.25</c:v>
                </c:pt>
                <c:pt idx="4804">
                  <c:v>39.659999999999997</c:v>
                </c:pt>
                <c:pt idx="4805">
                  <c:v>42.63</c:v>
                </c:pt>
                <c:pt idx="4806">
                  <c:v>44.84</c:v>
                </c:pt>
                <c:pt idx="4807">
                  <c:v>45.52</c:v>
                </c:pt>
                <c:pt idx="4808">
                  <c:v>43.06</c:v>
                </c:pt>
                <c:pt idx="4809">
                  <c:v>43.85</c:v>
                </c:pt>
                <c:pt idx="4810">
                  <c:v>43.73</c:v>
                </c:pt>
                <c:pt idx="4811">
                  <c:v>43.37</c:v>
                </c:pt>
                <c:pt idx="4812">
                  <c:v>43.64</c:v>
                </c:pt>
                <c:pt idx="4813">
                  <c:v>46.67</c:v>
                </c:pt>
                <c:pt idx="4814">
                  <c:v>44.53</c:v>
                </c:pt>
                <c:pt idx="4815">
                  <c:v>41.25</c:v>
                </c:pt>
                <c:pt idx="4816">
                  <c:v>42.93</c:v>
                </c:pt>
                <c:pt idx="4817">
                  <c:v>48.66</c:v>
                </c:pt>
                <c:pt idx="4818">
                  <c:v>48.46</c:v>
                </c:pt>
                <c:pt idx="4819">
                  <c:v>47.08</c:v>
                </c:pt>
                <c:pt idx="4820">
                  <c:v>49.3</c:v>
                </c:pt>
                <c:pt idx="4821">
                  <c:v>52.62</c:v>
                </c:pt>
                <c:pt idx="4822">
                  <c:v>45.49</c:v>
                </c:pt>
                <c:pt idx="4823">
                  <c:v>44.67</c:v>
                </c:pt>
                <c:pt idx="4824">
                  <c:v>44.66</c:v>
                </c:pt>
                <c:pt idx="4825">
                  <c:v>46.35</c:v>
                </c:pt>
                <c:pt idx="4826">
                  <c:v>52.65</c:v>
                </c:pt>
                <c:pt idx="4827">
                  <c:v>50.93</c:v>
                </c:pt>
                <c:pt idx="4828">
                  <c:v>47.56</c:v>
                </c:pt>
                <c:pt idx="4829">
                  <c:v>50.17</c:v>
                </c:pt>
                <c:pt idx="4830">
                  <c:v>49.33</c:v>
                </c:pt>
                <c:pt idx="4831">
                  <c:v>49.68</c:v>
                </c:pt>
                <c:pt idx="4832">
                  <c:v>44.37</c:v>
                </c:pt>
                <c:pt idx="4833">
                  <c:v>43.61</c:v>
                </c:pt>
                <c:pt idx="4834">
                  <c:v>41.18</c:v>
                </c:pt>
                <c:pt idx="4835">
                  <c:v>42.36</c:v>
                </c:pt>
                <c:pt idx="4836">
                  <c:v>43.74</c:v>
                </c:pt>
                <c:pt idx="4837">
                  <c:v>40.799999999999997</c:v>
                </c:pt>
                <c:pt idx="4838">
                  <c:v>40.06</c:v>
                </c:pt>
                <c:pt idx="4839">
                  <c:v>43.68</c:v>
                </c:pt>
                <c:pt idx="4840">
                  <c:v>45.89</c:v>
                </c:pt>
                <c:pt idx="4841">
                  <c:v>43.23</c:v>
                </c:pt>
                <c:pt idx="4842">
                  <c:v>42.93</c:v>
                </c:pt>
                <c:pt idx="4843">
                  <c:v>42.25</c:v>
                </c:pt>
                <c:pt idx="4844">
                  <c:v>40.36</c:v>
                </c:pt>
                <c:pt idx="4845">
                  <c:v>41.04</c:v>
                </c:pt>
                <c:pt idx="4846">
                  <c:v>45.54</c:v>
                </c:pt>
                <c:pt idx="4847">
                  <c:v>44.14</c:v>
                </c:pt>
                <c:pt idx="4848">
                  <c:v>42.28</c:v>
                </c:pt>
                <c:pt idx="4849">
                  <c:v>42.04</c:v>
                </c:pt>
                <c:pt idx="4850">
                  <c:v>39.700000000000003</c:v>
                </c:pt>
                <c:pt idx="4851">
                  <c:v>40.93</c:v>
                </c:pt>
                <c:pt idx="4852">
                  <c:v>40.39</c:v>
                </c:pt>
                <c:pt idx="4853">
                  <c:v>38.85</c:v>
                </c:pt>
                <c:pt idx="4854">
                  <c:v>36.53</c:v>
                </c:pt>
                <c:pt idx="4855">
                  <c:v>37.81</c:v>
                </c:pt>
                <c:pt idx="4856">
                  <c:v>37.67</c:v>
                </c:pt>
                <c:pt idx="4857">
                  <c:v>36.17</c:v>
                </c:pt>
                <c:pt idx="4858">
                  <c:v>35.79</c:v>
                </c:pt>
                <c:pt idx="4859">
                  <c:v>33.94</c:v>
                </c:pt>
                <c:pt idx="4860">
                  <c:v>39.18</c:v>
                </c:pt>
                <c:pt idx="4861">
                  <c:v>37.14</c:v>
                </c:pt>
                <c:pt idx="4862">
                  <c:v>38.1</c:v>
                </c:pt>
                <c:pt idx="4863">
                  <c:v>37.15</c:v>
                </c:pt>
                <c:pt idx="4864">
                  <c:v>36.82</c:v>
                </c:pt>
                <c:pt idx="4865">
                  <c:v>38.32</c:v>
                </c:pt>
                <c:pt idx="4866">
                  <c:v>37.950000000000003</c:v>
                </c:pt>
                <c:pt idx="4867">
                  <c:v>36.08</c:v>
                </c:pt>
                <c:pt idx="4868">
                  <c:v>36.5</c:v>
                </c:pt>
                <c:pt idx="4869">
                  <c:v>35.299999999999997</c:v>
                </c:pt>
                <c:pt idx="4870">
                  <c:v>34.53</c:v>
                </c:pt>
                <c:pt idx="4871">
                  <c:v>33.36</c:v>
                </c:pt>
                <c:pt idx="4872">
                  <c:v>32.450000000000003</c:v>
                </c:pt>
                <c:pt idx="4873">
                  <c:v>33.44</c:v>
                </c:pt>
                <c:pt idx="4874">
                  <c:v>32.049999999999997</c:v>
                </c:pt>
                <c:pt idx="4875">
                  <c:v>32.869999999999997</c:v>
                </c:pt>
                <c:pt idx="4876">
                  <c:v>31.8</c:v>
                </c:pt>
                <c:pt idx="4877">
                  <c:v>33.65</c:v>
                </c:pt>
                <c:pt idx="4878">
                  <c:v>31.37</c:v>
                </c:pt>
                <c:pt idx="4879">
                  <c:v>33.119999999999997</c:v>
                </c:pt>
                <c:pt idx="4880">
                  <c:v>30.24</c:v>
                </c:pt>
                <c:pt idx="4881">
                  <c:v>28.8</c:v>
                </c:pt>
                <c:pt idx="4882">
                  <c:v>29.03</c:v>
                </c:pt>
                <c:pt idx="4883">
                  <c:v>31.35</c:v>
                </c:pt>
                <c:pt idx="4884">
                  <c:v>32.630000000000003</c:v>
                </c:pt>
                <c:pt idx="4885">
                  <c:v>30.62</c:v>
                </c:pt>
                <c:pt idx="4886">
                  <c:v>32.36</c:v>
                </c:pt>
                <c:pt idx="4887">
                  <c:v>31.67</c:v>
                </c:pt>
                <c:pt idx="4888">
                  <c:v>28.92</c:v>
                </c:pt>
                <c:pt idx="4889">
                  <c:v>30.04</c:v>
                </c:pt>
                <c:pt idx="4890">
                  <c:v>29.63</c:v>
                </c:pt>
                <c:pt idx="4891">
                  <c:v>31.02</c:v>
                </c:pt>
                <c:pt idx="4892">
                  <c:v>30.18</c:v>
                </c:pt>
                <c:pt idx="4893">
                  <c:v>29.62</c:v>
                </c:pt>
                <c:pt idx="4894">
                  <c:v>29.77</c:v>
                </c:pt>
                <c:pt idx="4895">
                  <c:v>28.27</c:v>
                </c:pt>
                <c:pt idx="4896">
                  <c:v>28.46</c:v>
                </c:pt>
                <c:pt idx="4897">
                  <c:v>28.11</c:v>
                </c:pt>
                <c:pt idx="4898">
                  <c:v>28.15</c:v>
                </c:pt>
                <c:pt idx="4899">
                  <c:v>30.81</c:v>
                </c:pt>
                <c:pt idx="4900">
                  <c:v>32.68</c:v>
                </c:pt>
                <c:pt idx="4901">
                  <c:v>31.54</c:v>
                </c:pt>
                <c:pt idx="4902">
                  <c:v>30.03</c:v>
                </c:pt>
                <c:pt idx="4903">
                  <c:v>27.99</c:v>
                </c:pt>
                <c:pt idx="4904">
                  <c:v>31.17</c:v>
                </c:pt>
                <c:pt idx="4905">
                  <c:v>30.58</c:v>
                </c:pt>
                <c:pt idx="4906">
                  <c:v>29.05</c:v>
                </c:pt>
                <c:pt idx="4907">
                  <c:v>26.36</c:v>
                </c:pt>
                <c:pt idx="4908">
                  <c:v>25.93</c:v>
                </c:pt>
                <c:pt idx="4909">
                  <c:v>25.35</c:v>
                </c:pt>
                <c:pt idx="4910">
                  <c:v>26.35</c:v>
                </c:pt>
                <c:pt idx="4911">
                  <c:v>26.22</c:v>
                </c:pt>
                <c:pt idx="4912">
                  <c:v>27.95</c:v>
                </c:pt>
                <c:pt idx="4913">
                  <c:v>29</c:v>
                </c:pt>
                <c:pt idx="4914">
                  <c:v>30.85</c:v>
                </c:pt>
                <c:pt idx="4915">
                  <c:v>31.3</c:v>
                </c:pt>
                <c:pt idx="4916">
                  <c:v>29.78</c:v>
                </c:pt>
                <c:pt idx="4917">
                  <c:v>29.02</c:v>
                </c:pt>
                <c:pt idx="4918">
                  <c:v>26.31</c:v>
                </c:pt>
                <c:pt idx="4919">
                  <c:v>25.02</c:v>
                </c:pt>
                <c:pt idx="4920">
                  <c:v>25.89</c:v>
                </c:pt>
                <c:pt idx="4921">
                  <c:v>25.42</c:v>
                </c:pt>
                <c:pt idx="4922">
                  <c:v>24.34</c:v>
                </c:pt>
                <c:pt idx="4923">
                  <c:v>24.4</c:v>
                </c:pt>
                <c:pt idx="4924">
                  <c:v>23.87</c:v>
                </c:pt>
                <c:pt idx="4925">
                  <c:v>23.47</c:v>
                </c:pt>
                <c:pt idx="4926">
                  <c:v>23.43</c:v>
                </c:pt>
                <c:pt idx="4927">
                  <c:v>23.09</c:v>
                </c:pt>
                <c:pt idx="4928">
                  <c:v>24.28</c:v>
                </c:pt>
                <c:pt idx="4929">
                  <c:v>25.01</c:v>
                </c:pt>
                <c:pt idx="4930">
                  <c:v>25.61</c:v>
                </c:pt>
                <c:pt idx="4931">
                  <c:v>25.4</c:v>
                </c:pt>
                <c:pt idx="4932">
                  <c:v>25.92</c:v>
                </c:pt>
                <c:pt idx="4933">
                  <c:v>25.56</c:v>
                </c:pt>
                <c:pt idx="4934">
                  <c:v>24.89</c:v>
                </c:pt>
                <c:pt idx="4935">
                  <c:v>24.9</c:v>
                </c:pt>
                <c:pt idx="4936">
                  <c:v>25.67</c:v>
                </c:pt>
                <c:pt idx="4937">
                  <c:v>24.76</c:v>
                </c:pt>
                <c:pt idx="4938">
                  <c:v>24.99</c:v>
                </c:pt>
                <c:pt idx="4939">
                  <c:v>25.99</c:v>
                </c:pt>
                <c:pt idx="4940">
                  <c:v>25.45</c:v>
                </c:pt>
                <c:pt idx="4941">
                  <c:v>24.71</c:v>
                </c:pt>
                <c:pt idx="4942">
                  <c:v>24.27</c:v>
                </c:pt>
                <c:pt idx="4943">
                  <c:v>27.89</c:v>
                </c:pt>
                <c:pt idx="4944">
                  <c:v>26.18</c:v>
                </c:pt>
                <c:pt idx="4945">
                  <c:v>26.26</c:v>
                </c:pt>
                <c:pt idx="4946">
                  <c:v>25.09</c:v>
                </c:pt>
                <c:pt idx="4947">
                  <c:v>25.01</c:v>
                </c:pt>
                <c:pt idx="4948">
                  <c:v>25.14</c:v>
                </c:pt>
                <c:pt idx="4949">
                  <c:v>24.92</c:v>
                </c:pt>
                <c:pt idx="4950">
                  <c:v>24.95</c:v>
                </c:pt>
                <c:pt idx="4951">
                  <c:v>24.68</c:v>
                </c:pt>
                <c:pt idx="4952">
                  <c:v>24.76</c:v>
                </c:pt>
                <c:pt idx="4953">
                  <c:v>26.01</c:v>
                </c:pt>
                <c:pt idx="4954">
                  <c:v>29.15</c:v>
                </c:pt>
                <c:pt idx="4955">
                  <c:v>28.9</c:v>
                </c:pt>
                <c:pt idx="4956">
                  <c:v>27.1</c:v>
                </c:pt>
                <c:pt idx="4957">
                  <c:v>25.26</c:v>
                </c:pt>
                <c:pt idx="4958">
                  <c:v>25.62</c:v>
                </c:pt>
                <c:pt idx="4959">
                  <c:v>24.32</c:v>
                </c:pt>
                <c:pt idx="4960">
                  <c:v>23.55</c:v>
                </c:pt>
                <c:pt idx="4961">
                  <c:v>24.15</c:v>
                </c:pt>
                <c:pt idx="4962">
                  <c:v>23.86</c:v>
                </c:pt>
                <c:pt idx="4963">
                  <c:v>23.42</c:v>
                </c:pt>
                <c:pt idx="4964">
                  <c:v>23.69</c:v>
                </c:pt>
                <c:pt idx="4965">
                  <c:v>23.65</c:v>
                </c:pt>
                <c:pt idx="4966">
                  <c:v>23.92</c:v>
                </c:pt>
                <c:pt idx="4967">
                  <c:v>24.06</c:v>
                </c:pt>
                <c:pt idx="4968">
                  <c:v>23.08</c:v>
                </c:pt>
                <c:pt idx="4969">
                  <c:v>23.49</c:v>
                </c:pt>
                <c:pt idx="4970">
                  <c:v>24.95</c:v>
                </c:pt>
                <c:pt idx="4971">
                  <c:v>25.61</c:v>
                </c:pt>
                <c:pt idx="4972">
                  <c:v>24.88</c:v>
                </c:pt>
                <c:pt idx="4973">
                  <c:v>25.19</c:v>
                </c:pt>
                <c:pt idx="4974">
                  <c:v>25.61</c:v>
                </c:pt>
                <c:pt idx="4975">
                  <c:v>28.27</c:v>
                </c:pt>
                <c:pt idx="4976">
                  <c:v>28.68</c:v>
                </c:pt>
                <c:pt idx="4977">
                  <c:v>26.84</c:v>
                </c:pt>
                <c:pt idx="4978">
                  <c:v>25.7</c:v>
                </c:pt>
                <c:pt idx="4979">
                  <c:v>24.68</c:v>
                </c:pt>
                <c:pt idx="4980">
                  <c:v>24.18</c:v>
                </c:pt>
                <c:pt idx="4981">
                  <c:v>23.12</c:v>
                </c:pt>
                <c:pt idx="4982">
                  <c:v>23.01</c:v>
                </c:pt>
                <c:pt idx="4983">
                  <c:v>22.99</c:v>
                </c:pt>
                <c:pt idx="4984">
                  <c:v>22.86</c:v>
                </c:pt>
                <c:pt idx="4985">
                  <c:v>21.72</c:v>
                </c:pt>
                <c:pt idx="4986">
                  <c:v>21.43</c:v>
                </c:pt>
                <c:pt idx="4987">
                  <c:v>21.49</c:v>
                </c:pt>
                <c:pt idx="4988">
                  <c:v>20.9</c:v>
                </c:pt>
                <c:pt idx="4989">
                  <c:v>22.22</c:v>
                </c:pt>
                <c:pt idx="4990">
                  <c:v>20.69</c:v>
                </c:pt>
                <c:pt idx="4991">
                  <c:v>22.27</c:v>
                </c:pt>
                <c:pt idx="4992">
                  <c:v>24.31</c:v>
                </c:pt>
                <c:pt idx="4993">
                  <c:v>24.83</c:v>
                </c:pt>
                <c:pt idx="4994">
                  <c:v>27.91</c:v>
                </c:pt>
                <c:pt idx="4995">
                  <c:v>24.76</c:v>
                </c:pt>
                <c:pt idx="4996">
                  <c:v>30.69</c:v>
                </c:pt>
                <c:pt idx="4997">
                  <c:v>29.78</c:v>
                </c:pt>
                <c:pt idx="4998">
                  <c:v>28.81</c:v>
                </c:pt>
                <c:pt idx="4999">
                  <c:v>27.72</c:v>
                </c:pt>
                <c:pt idx="5000">
                  <c:v>25.43</c:v>
                </c:pt>
                <c:pt idx="5001">
                  <c:v>24.19</c:v>
                </c:pt>
                <c:pt idx="5002">
                  <c:v>23.15</c:v>
                </c:pt>
                <c:pt idx="5003">
                  <c:v>22.84</c:v>
                </c:pt>
                <c:pt idx="5004">
                  <c:v>23.04</c:v>
                </c:pt>
                <c:pt idx="5005">
                  <c:v>24.24</c:v>
                </c:pt>
                <c:pt idx="5006">
                  <c:v>23.36</c:v>
                </c:pt>
                <c:pt idx="5007">
                  <c:v>22.89</c:v>
                </c:pt>
                <c:pt idx="5008">
                  <c:v>22.41</c:v>
                </c:pt>
                <c:pt idx="5009">
                  <c:v>21.63</c:v>
                </c:pt>
                <c:pt idx="5010">
                  <c:v>22.63</c:v>
                </c:pt>
                <c:pt idx="5011">
                  <c:v>22.19</c:v>
                </c:pt>
                <c:pt idx="5012">
                  <c:v>21.16</c:v>
                </c:pt>
                <c:pt idx="5013">
                  <c:v>20.47</c:v>
                </c:pt>
                <c:pt idx="5014">
                  <c:v>20.48</c:v>
                </c:pt>
                <c:pt idx="5015">
                  <c:v>24.85</c:v>
                </c:pt>
                <c:pt idx="5016">
                  <c:v>24.51</c:v>
                </c:pt>
                <c:pt idx="5017">
                  <c:v>21.92</c:v>
                </c:pt>
                <c:pt idx="5018">
                  <c:v>21.12</c:v>
                </c:pt>
                <c:pt idx="5019">
                  <c:v>22.46</c:v>
                </c:pt>
                <c:pt idx="5020">
                  <c:v>21.25</c:v>
                </c:pt>
                <c:pt idx="5021">
                  <c:v>22.1</c:v>
                </c:pt>
                <c:pt idx="5022">
                  <c:v>23.69</c:v>
                </c:pt>
                <c:pt idx="5023">
                  <c:v>22.66</c:v>
                </c:pt>
                <c:pt idx="5024">
                  <c:v>22.32</c:v>
                </c:pt>
                <c:pt idx="5025">
                  <c:v>21.59</c:v>
                </c:pt>
                <c:pt idx="5026">
                  <c:v>21.15</c:v>
                </c:pt>
                <c:pt idx="5027">
                  <c:v>21.49</c:v>
                </c:pt>
                <c:pt idx="5028">
                  <c:v>20.54</c:v>
                </c:pt>
                <c:pt idx="5029">
                  <c:v>22.51</c:v>
                </c:pt>
                <c:pt idx="5030">
                  <c:v>21.68</c:v>
                </c:pt>
                <c:pt idx="5031">
                  <c:v>20.49</c:v>
                </c:pt>
                <c:pt idx="5032">
                  <c:v>19.54</c:v>
                </c:pt>
                <c:pt idx="5033">
                  <c:v>19.71</c:v>
                </c:pt>
                <c:pt idx="5034">
                  <c:v>19.47</c:v>
                </c:pt>
                <c:pt idx="5035">
                  <c:v>19.93</c:v>
                </c:pt>
                <c:pt idx="5036">
                  <c:v>20.010000000000002</c:v>
                </c:pt>
                <c:pt idx="5037">
                  <c:v>19.96</c:v>
                </c:pt>
                <c:pt idx="5038">
                  <c:v>21.68</c:v>
                </c:pt>
                <c:pt idx="5039">
                  <c:v>20.04</c:v>
                </c:pt>
                <c:pt idx="5040">
                  <c:v>19.350000000000001</c:v>
                </c:pt>
                <c:pt idx="5041">
                  <c:v>19.16</c:v>
                </c:pt>
                <c:pt idx="5042">
                  <c:v>19.059999999999999</c:v>
                </c:pt>
                <c:pt idx="5043">
                  <c:v>18.13</c:v>
                </c:pt>
                <c:pt idx="5044">
                  <c:v>17.55</c:v>
                </c:pt>
                <c:pt idx="5045">
                  <c:v>18.25</c:v>
                </c:pt>
                <c:pt idx="5046">
                  <c:v>17.850000000000001</c:v>
                </c:pt>
                <c:pt idx="5047">
                  <c:v>17.63</c:v>
                </c:pt>
                <c:pt idx="5048">
                  <c:v>17.91</c:v>
                </c:pt>
                <c:pt idx="5049">
                  <c:v>17.579999999999998</c:v>
                </c:pt>
                <c:pt idx="5050">
                  <c:v>18.68</c:v>
                </c:pt>
                <c:pt idx="5051">
                  <c:v>22.27</c:v>
                </c:pt>
                <c:pt idx="5052">
                  <c:v>27.31</c:v>
                </c:pt>
                <c:pt idx="5053">
                  <c:v>25.41</c:v>
                </c:pt>
                <c:pt idx="5054">
                  <c:v>24.55</c:v>
                </c:pt>
                <c:pt idx="5055">
                  <c:v>23.14</c:v>
                </c:pt>
                <c:pt idx="5056">
                  <c:v>23.73</c:v>
                </c:pt>
                <c:pt idx="5057">
                  <c:v>24.62</c:v>
                </c:pt>
                <c:pt idx="5058">
                  <c:v>22.59</c:v>
                </c:pt>
                <c:pt idx="5059">
                  <c:v>21.48</c:v>
                </c:pt>
                <c:pt idx="5060">
                  <c:v>21.6</c:v>
                </c:pt>
                <c:pt idx="5061">
                  <c:v>26.08</c:v>
                </c:pt>
                <c:pt idx="5062">
                  <c:v>26.11</c:v>
                </c:pt>
                <c:pt idx="5063">
                  <c:v>26.51</c:v>
                </c:pt>
                <c:pt idx="5064">
                  <c:v>26</c:v>
                </c:pt>
                <c:pt idx="5065">
                  <c:v>25.4</c:v>
                </c:pt>
                <c:pt idx="5066">
                  <c:v>23.96</c:v>
                </c:pt>
                <c:pt idx="5067">
                  <c:v>22.73</c:v>
                </c:pt>
                <c:pt idx="5068">
                  <c:v>22.25</c:v>
                </c:pt>
                <c:pt idx="5069">
                  <c:v>21.72</c:v>
                </c:pt>
                <c:pt idx="5070">
                  <c:v>20.63</c:v>
                </c:pt>
                <c:pt idx="5071">
                  <c:v>20.02</c:v>
                </c:pt>
                <c:pt idx="5072">
                  <c:v>19.940000000000001</c:v>
                </c:pt>
                <c:pt idx="5073">
                  <c:v>21.37</c:v>
                </c:pt>
                <c:pt idx="5074">
                  <c:v>20.27</c:v>
                </c:pt>
                <c:pt idx="5075">
                  <c:v>20.100000000000001</c:v>
                </c:pt>
                <c:pt idx="5076">
                  <c:v>19.5</c:v>
                </c:pt>
                <c:pt idx="5077">
                  <c:v>19.260000000000002</c:v>
                </c:pt>
                <c:pt idx="5078">
                  <c:v>19.059999999999999</c:v>
                </c:pt>
                <c:pt idx="5079">
                  <c:v>18.829999999999998</c:v>
                </c:pt>
                <c:pt idx="5080">
                  <c:v>18.72</c:v>
                </c:pt>
                <c:pt idx="5081">
                  <c:v>17.420000000000002</c:v>
                </c:pt>
                <c:pt idx="5082">
                  <c:v>17.79</c:v>
                </c:pt>
                <c:pt idx="5083">
                  <c:v>17.920000000000002</c:v>
                </c:pt>
                <c:pt idx="5084">
                  <c:v>18.57</c:v>
                </c:pt>
                <c:pt idx="5085">
                  <c:v>18.059999999999999</c:v>
                </c:pt>
                <c:pt idx="5086">
                  <c:v>17.579999999999998</c:v>
                </c:pt>
                <c:pt idx="5087">
                  <c:v>18</c:v>
                </c:pt>
                <c:pt idx="5088">
                  <c:v>17.690000000000001</c:v>
                </c:pt>
                <c:pt idx="5089">
                  <c:v>16.91</c:v>
                </c:pt>
                <c:pt idx="5090">
                  <c:v>16.62</c:v>
                </c:pt>
                <c:pt idx="5091">
                  <c:v>16.97</c:v>
                </c:pt>
                <c:pt idx="5092">
                  <c:v>16.87</c:v>
                </c:pt>
                <c:pt idx="5093">
                  <c:v>16.350000000000001</c:v>
                </c:pt>
                <c:pt idx="5094">
                  <c:v>17.55</c:v>
                </c:pt>
                <c:pt idx="5095">
                  <c:v>18.399999999999999</c:v>
                </c:pt>
                <c:pt idx="5096">
                  <c:v>17.77</c:v>
                </c:pt>
                <c:pt idx="5097">
                  <c:v>17.59</c:v>
                </c:pt>
                <c:pt idx="5098">
                  <c:v>17.13</c:v>
                </c:pt>
                <c:pt idx="5099">
                  <c:v>17.59</c:v>
                </c:pt>
                <c:pt idx="5100">
                  <c:v>17.47</c:v>
                </c:pt>
                <c:pt idx="5101">
                  <c:v>17.02</c:v>
                </c:pt>
                <c:pt idx="5102">
                  <c:v>16.23</c:v>
                </c:pt>
                <c:pt idx="5103">
                  <c:v>16.62</c:v>
                </c:pt>
                <c:pt idx="5104">
                  <c:v>16.48</c:v>
                </c:pt>
                <c:pt idx="5105">
                  <c:v>16.14</c:v>
                </c:pt>
                <c:pt idx="5106">
                  <c:v>15.58</c:v>
                </c:pt>
                <c:pt idx="5107">
                  <c:v>16.2</c:v>
                </c:pt>
                <c:pt idx="5108">
                  <c:v>15.59</c:v>
                </c:pt>
                <c:pt idx="5109">
                  <c:v>15.89</c:v>
                </c:pt>
                <c:pt idx="5110">
                  <c:v>18.36</c:v>
                </c:pt>
                <c:pt idx="5111">
                  <c:v>17.34</c:v>
                </c:pt>
                <c:pt idx="5112">
                  <c:v>15.73</c:v>
                </c:pt>
                <c:pt idx="5113">
                  <c:v>16.32</c:v>
                </c:pt>
                <c:pt idx="5114">
                  <c:v>16.47</c:v>
                </c:pt>
                <c:pt idx="5115">
                  <c:v>16.62</c:v>
                </c:pt>
                <c:pt idx="5116">
                  <c:v>17.47</c:v>
                </c:pt>
                <c:pt idx="5117">
                  <c:v>22.81</c:v>
                </c:pt>
                <c:pt idx="5118">
                  <c:v>21.08</c:v>
                </c:pt>
                <c:pt idx="5119">
                  <c:v>18.440000000000001</c:v>
                </c:pt>
                <c:pt idx="5120">
                  <c:v>22.05</c:v>
                </c:pt>
                <c:pt idx="5121">
                  <c:v>20.190000000000001</c:v>
                </c:pt>
                <c:pt idx="5122">
                  <c:v>23.84</c:v>
                </c:pt>
                <c:pt idx="5123">
                  <c:v>24.91</c:v>
                </c:pt>
                <c:pt idx="5124">
                  <c:v>32.799999999999997</c:v>
                </c:pt>
                <c:pt idx="5125">
                  <c:v>40.950000000000003</c:v>
                </c:pt>
                <c:pt idx="5126">
                  <c:v>28.84</c:v>
                </c:pt>
                <c:pt idx="5127">
                  <c:v>28.32</c:v>
                </c:pt>
                <c:pt idx="5128">
                  <c:v>25.52</c:v>
                </c:pt>
                <c:pt idx="5129">
                  <c:v>26.68</c:v>
                </c:pt>
                <c:pt idx="5130">
                  <c:v>31.24</c:v>
                </c:pt>
                <c:pt idx="5131">
                  <c:v>30.84</c:v>
                </c:pt>
                <c:pt idx="5132">
                  <c:v>33.549999999999997</c:v>
                </c:pt>
                <c:pt idx="5133">
                  <c:v>35.32</c:v>
                </c:pt>
                <c:pt idx="5134">
                  <c:v>45.79</c:v>
                </c:pt>
                <c:pt idx="5135">
                  <c:v>40.1</c:v>
                </c:pt>
                <c:pt idx="5136">
                  <c:v>38.32</c:v>
                </c:pt>
                <c:pt idx="5137">
                  <c:v>34.61</c:v>
                </c:pt>
                <c:pt idx="5138">
                  <c:v>35.020000000000003</c:v>
                </c:pt>
                <c:pt idx="5139">
                  <c:v>29.68</c:v>
                </c:pt>
                <c:pt idx="5140">
                  <c:v>32.07</c:v>
                </c:pt>
                <c:pt idx="5141">
                  <c:v>35.54</c:v>
                </c:pt>
                <c:pt idx="5142">
                  <c:v>30.17</c:v>
                </c:pt>
                <c:pt idx="5143">
                  <c:v>29.46</c:v>
                </c:pt>
                <c:pt idx="5144">
                  <c:v>35.479999999999997</c:v>
                </c:pt>
                <c:pt idx="5145">
                  <c:v>36.57</c:v>
                </c:pt>
                <c:pt idx="5146">
                  <c:v>33.700000000000003</c:v>
                </c:pt>
                <c:pt idx="5147">
                  <c:v>33.729999999999997</c:v>
                </c:pt>
                <c:pt idx="5148">
                  <c:v>30.57</c:v>
                </c:pt>
                <c:pt idx="5149">
                  <c:v>28.79</c:v>
                </c:pt>
                <c:pt idx="5150">
                  <c:v>28.58</c:v>
                </c:pt>
                <c:pt idx="5151">
                  <c:v>25.87</c:v>
                </c:pt>
                <c:pt idx="5152">
                  <c:v>25.92</c:v>
                </c:pt>
                <c:pt idx="5153">
                  <c:v>25.05</c:v>
                </c:pt>
                <c:pt idx="5154">
                  <c:v>23.95</c:v>
                </c:pt>
                <c:pt idx="5155">
                  <c:v>24.88</c:v>
                </c:pt>
                <c:pt idx="5156">
                  <c:v>27.05</c:v>
                </c:pt>
                <c:pt idx="5157">
                  <c:v>26.91</c:v>
                </c:pt>
                <c:pt idx="5158">
                  <c:v>29.74</c:v>
                </c:pt>
                <c:pt idx="5159">
                  <c:v>28.53</c:v>
                </c:pt>
                <c:pt idx="5160">
                  <c:v>29</c:v>
                </c:pt>
                <c:pt idx="5161">
                  <c:v>34.130000000000003</c:v>
                </c:pt>
                <c:pt idx="5162">
                  <c:v>34.54</c:v>
                </c:pt>
                <c:pt idx="5163">
                  <c:v>32.86</c:v>
                </c:pt>
                <c:pt idx="5164">
                  <c:v>30.12</c:v>
                </c:pt>
                <c:pt idx="5165">
                  <c:v>29.65</c:v>
                </c:pt>
                <c:pt idx="5166">
                  <c:v>26.84</c:v>
                </c:pt>
                <c:pt idx="5167">
                  <c:v>25.71</c:v>
                </c:pt>
                <c:pt idx="5168">
                  <c:v>24.98</c:v>
                </c:pt>
                <c:pt idx="5169">
                  <c:v>24.43</c:v>
                </c:pt>
                <c:pt idx="5170">
                  <c:v>24.56</c:v>
                </c:pt>
                <c:pt idx="5171">
                  <c:v>24.89</c:v>
                </c:pt>
                <c:pt idx="5172">
                  <c:v>25.14</c:v>
                </c:pt>
                <c:pt idx="5173">
                  <c:v>26.25</c:v>
                </c:pt>
                <c:pt idx="5174">
                  <c:v>25.97</c:v>
                </c:pt>
                <c:pt idx="5175">
                  <c:v>23.93</c:v>
                </c:pt>
                <c:pt idx="5176">
                  <c:v>25.64</c:v>
                </c:pt>
                <c:pt idx="5177">
                  <c:v>24.63</c:v>
                </c:pt>
                <c:pt idx="5178">
                  <c:v>23.47</c:v>
                </c:pt>
                <c:pt idx="5179">
                  <c:v>22.73</c:v>
                </c:pt>
                <c:pt idx="5180">
                  <c:v>23.19</c:v>
                </c:pt>
                <c:pt idx="5181">
                  <c:v>24.25</c:v>
                </c:pt>
                <c:pt idx="5182">
                  <c:v>24.13</c:v>
                </c:pt>
                <c:pt idx="5183">
                  <c:v>23.5</c:v>
                </c:pt>
                <c:pt idx="5184">
                  <c:v>22.01</c:v>
                </c:pt>
                <c:pt idx="5185">
                  <c:v>22.63</c:v>
                </c:pt>
                <c:pt idx="5186">
                  <c:v>22.21</c:v>
                </c:pt>
                <c:pt idx="5187">
                  <c:v>22.1</c:v>
                </c:pt>
                <c:pt idx="5188">
                  <c:v>21.74</c:v>
                </c:pt>
                <c:pt idx="5189">
                  <c:v>22.14</c:v>
                </c:pt>
                <c:pt idx="5190">
                  <c:v>22.37</c:v>
                </c:pt>
                <c:pt idx="5191">
                  <c:v>25.39</c:v>
                </c:pt>
                <c:pt idx="5192">
                  <c:v>25.73</c:v>
                </c:pt>
                <c:pt idx="5193">
                  <c:v>26.24</c:v>
                </c:pt>
                <c:pt idx="5194">
                  <c:v>26.1</c:v>
                </c:pt>
                <c:pt idx="5195">
                  <c:v>24.33</c:v>
                </c:pt>
                <c:pt idx="5196">
                  <c:v>24.59</c:v>
                </c:pt>
                <c:pt idx="5197">
                  <c:v>26.44</c:v>
                </c:pt>
                <c:pt idx="5198">
                  <c:v>25.49</c:v>
                </c:pt>
                <c:pt idx="5199">
                  <c:v>25.66</c:v>
                </c:pt>
                <c:pt idx="5200">
                  <c:v>27.46</c:v>
                </c:pt>
                <c:pt idx="5201">
                  <c:v>26.7</c:v>
                </c:pt>
                <c:pt idx="5202">
                  <c:v>27.37</c:v>
                </c:pt>
                <c:pt idx="5203">
                  <c:v>24.45</c:v>
                </c:pt>
                <c:pt idx="5204">
                  <c:v>27.21</c:v>
                </c:pt>
                <c:pt idx="5205">
                  <c:v>26.05</c:v>
                </c:pt>
                <c:pt idx="5206">
                  <c:v>23.89</c:v>
                </c:pt>
                <c:pt idx="5207">
                  <c:v>23.19</c:v>
                </c:pt>
                <c:pt idx="5208">
                  <c:v>21.31</c:v>
                </c:pt>
                <c:pt idx="5209">
                  <c:v>23.8</c:v>
                </c:pt>
                <c:pt idx="5210">
                  <c:v>23.25</c:v>
                </c:pt>
                <c:pt idx="5211">
                  <c:v>22.81</c:v>
                </c:pt>
                <c:pt idx="5212">
                  <c:v>21.99</c:v>
                </c:pt>
                <c:pt idx="5213">
                  <c:v>21.21</c:v>
                </c:pt>
                <c:pt idx="5214">
                  <c:v>21.56</c:v>
                </c:pt>
                <c:pt idx="5215">
                  <c:v>22.1</c:v>
                </c:pt>
                <c:pt idx="5216">
                  <c:v>21.72</c:v>
                </c:pt>
                <c:pt idx="5217">
                  <c:v>22.01</c:v>
                </c:pt>
                <c:pt idx="5218">
                  <c:v>21.5</c:v>
                </c:pt>
                <c:pt idx="5219">
                  <c:v>22.35</c:v>
                </c:pt>
                <c:pt idx="5220">
                  <c:v>22.51</c:v>
                </c:pt>
                <c:pt idx="5221">
                  <c:v>23.87</c:v>
                </c:pt>
                <c:pt idx="5222">
                  <c:v>21.71</c:v>
                </c:pt>
                <c:pt idx="5223">
                  <c:v>22.54</c:v>
                </c:pt>
                <c:pt idx="5224">
                  <c:v>22.6</c:v>
                </c:pt>
                <c:pt idx="5225">
                  <c:v>23.25</c:v>
                </c:pt>
                <c:pt idx="5226">
                  <c:v>23.7</c:v>
                </c:pt>
                <c:pt idx="5227">
                  <c:v>22.5</c:v>
                </c:pt>
                <c:pt idx="5228">
                  <c:v>23.53</c:v>
                </c:pt>
                <c:pt idx="5229">
                  <c:v>21.76</c:v>
                </c:pt>
                <c:pt idx="5230">
                  <c:v>21.49</c:v>
                </c:pt>
                <c:pt idx="5231">
                  <c:v>21.56</c:v>
                </c:pt>
                <c:pt idx="5232">
                  <c:v>20.71</c:v>
                </c:pt>
                <c:pt idx="5233">
                  <c:v>18.96</c:v>
                </c:pt>
                <c:pt idx="5234">
                  <c:v>18.93</c:v>
                </c:pt>
                <c:pt idx="5235">
                  <c:v>19.07</c:v>
                </c:pt>
                <c:pt idx="5236">
                  <c:v>19.88</c:v>
                </c:pt>
                <c:pt idx="5237">
                  <c:v>19.03</c:v>
                </c:pt>
                <c:pt idx="5238">
                  <c:v>19.09</c:v>
                </c:pt>
                <c:pt idx="5239">
                  <c:v>20.63</c:v>
                </c:pt>
                <c:pt idx="5240">
                  <c:v>19.79</c:v>
                </c:pt>
                <c:pt idx="5241">
                  <c:v>19.27</c:v>
                </c:pt>
                <c:pt idx="5242">
                  <c:v>18.78</c:v>
                </c:pt>
                <c:pt idx="5243">
                  <c:v>19.850000000000001</c:v>
                </c:pt>
                <c:pt idx="5244">
                  <c:v>20.22</c:v>
                </c:pt>
                <c:pt idx="5245">
                  <c:v>20.71</c:v>
                </c:pt>
                <c:pt idx="5246">
                  <c:v>20.88</c:v>
                </c:pt>
                <c:pt idx="5247">
                  <c:v>21.2</c:v>
                </c:pt>
                <c:pt idx="5248">
                  <c:v>21.83</c:v>
                </c:pt>
                <c:pt idx="5249">
                  <c:v>21.57</c:v>
                </c:pt>
                <c:pt idx="5250">
                  <c:v>19.559999999999999</c:v>
                </c:pt>
                <c:pt idx="5251">
                  <c:v>18.52</c:v>
                </c:pt>
                <c:pt idx="5252">
                  <c:v>18.260000000000002</c:v>
                </c:pt>
                <c:pt idx="5253">
                  <c:v>18.29</c:v>
                </c:pt>
                <c:pt idx="5254">
                  <c:v>19.079999999999998</c:v>
                </c:pt>
                <c:pt idx="5255">
                  <c:v>18.47</c:v>
                </c:pt>
                <c:pt idx="5256">
                  <c:v>18.64</c:v>
                </c:pt>
                <c:pt idx="5257">
                  <c:v>20.61</c:v>
                </c:pt>
                <c:pt idx="5258">
                  <c:v>20.2</c:v>
                </c:pt>
                <c:pt idx="5259">
                  <c:v>22.58</c:v>
                </c:pt>
                <c:pt idx="5260">
                  <c:v>21.76</c:v>
                </c:pt>
                <c:pt idx="5261">
                  <c:v>18.75</c:v>
                </c:pt>
                <c:pt idx="5262">
                  <c:v>18.04</c:v>
                </c:pt>
                <c:pt idx="5263">
                  <c:v>18.37</c:v>
                </c:pt>
                <c:pt idx="5264">
                  <c:v>20.63</c:v>
                </c:pt>
                <c:pt idx="5265">
                  <c:v>19.559999999999999</c:v>
                </c:pt>
                <c:pt idx="5266">
                  <c:v>22.22</c:v>
                </c:pt>
                <c:pt idx="5267">
                  <c:v>21.53</c:v>
                </c:pt>
                <c:pt idx="5268">
                  <c:v>23.54</c:v>
                </c:pt>
                <c:pt idx="5269">
                  <c:v>21.36</c:v>
                </c:pt>
                <c:pt idx="5270">
                  <c:v>19.39</c:v>
                </c:pt>
                <c:pt idx="5271">
                  <c:v>18.010000000000002</c:v>
                </c:pt>
                <c:pt idx="5272">
                  <c:v>18.02</c:v>
                </c:pt>
                <c:pt idx="5273">
                  <c:v>17.989999999999998</c:v>
                </c:pt>
                <c:pt idx="5274">
                  <c:v>17.739999999999998</c:v>
                </c:pt>
                <c:pt idx="5275">
                  <c:v>17.25</c:v>
                </c:pt>
                <c:pt idx="5276">
                  <c:v>17.61</c:v>
                </c:pt>
                <c:pt idx="5277">
                  <c:v>17.55</c:v>
                </c:pt>
                <c:pt idx="5278">
                  <c:v>17.61</c:v>
                </c:pt>
                <c:pt idx="5279">
                  <c:v>17.940000000000001</c:v>
                </c:pt>
                <c:pt idx="5280">
                  <c:v>17.39</c:v>
                </c:pt>
                <c:pt idx="5281">
                  <c:v>16.11</c:v>
                </c:pt>
                <c:pt idx="5282">
                  <c:v>16.41</c:v>
                </c:pt>
                <c:pt idx="5283">
                  <c:v>16.489999999999998</c:v>
                </c:pt>
                <c:pt idx="5284">
                  <c:v>15.45</c:v>
                </c:pt>
                <c:pt idx="5285">
                  <c:v>16.47</c:v>
                </c:pt>
                <c:pt idx="5286">
                  <c:v>17.670000000000002</c:v>
                </c:pt>
                <c:pt idx="5287">
                  <c:v>17.52</c:v>
                </c:pt>
                <c:pt idx="5288">
                  <c:v>17.28</c:v>
                </c:pt>
                <c:pt idx="5289">
                  <c:v>17.52</c:v>
                </c:pt>
                <c:pt idx="5290">
                  <c:v>17.75</c:v>
                </c:pt>
                <c:pt idx="5291">
                  <c:v>17.61</c:v>
                </c:pt>
                <c:pt idx="5292">
                  <c:v>17.38</c:v>
                </c:pt>
                <c:pt idx="5293">
                  <c:v>17.02</c:v>
                </c:pt>
                <c:pt idx="5294">
                  <c:v>17.399999999999999</c:v>
                </c:pt>
                <c:pt idx="5295">
                  <c:v>17.14</c:v>
                </c:pt>
                <c:pt idx="5296">
                  <c:v>17.54</c:v>
                </c:pt>
                <c:pt idx="5297">
                  <c:v>16.89</c:v>
                </c:pt>
                <c:pt idx="5298">
                  <c:v>16.239999999999998</c:v>
                </c:pt>
                <c:pt idx="5299">
                  <c:v>16.39</c:v>
                </c:pt>
                <c:pt idx="5300">
                  <c:v>15.46</c:v>
                </c:pt>
                <c:pt idx="5301">
                  <c:v>15.87</c:v>
                </c:pt>
                <c:pt idx="5302">
                  <c:v>17.309999999999999</c:v>
                </c:pt>
                <c:pt idx="5303">
                  <c:v>17.989999999999998</c:v>
                </c:pt>
                <c:pt idx="5304">
                  <c:v>18.47</c:v>
                </c:pt>
                <c:pt idx="5305">
                  <c:v>17.649999999999999</c:v>
                </c:pt>
                <c:pt idx="5306">
                  <c:v>17.59</c:v>
                </c:pt>
                <c:pt idx="5307">
                  <c:v>16.64</c:v>
                </c:pt>
                <c:pt idx="5308">
                  <c:v>16.149999999999999</c:v>
                </c:pt>
                <c:pt idx="5309">
                  <c:v>20.04</c:v>
                </c:pt>
                <c:pt idx="5310">
                  <c:v>19.53</c:v>
                </c:pt>
                <c:pt idx="5311">
                  <c:v>17.63</c:v>
                </c:pt>
                <c:pt idx="5312">
                  <c:v>17.3</c:v>
                </c:pt>
                <c:pt idx="5313">
                  <c:v>16.690000000000001</c:v>
                </c:pt>
                <c:pt idx="5314">
                  <c:v>15.93</c:v>
                </c:pt>
                <c:pt idx="5315">
                  <c:v>16.28</c:v>
                </c:pt>
                <c:pt idx="5316">
                  <c:v>15.81</c:v>
                </c:pt>
                <c:pt idx="5317">
                  <c:v>15.87</c:v>
                </c:pt>
                <c:pt idx="5318">
                  <c:v>16.09</c:v>
                </c:pt>
                <c:pt idx="5319">
                  <c:v>15.69</c:v>
                </c:pt>
                <c:pt idx="5320">
                  <c:v>15.95</c:v>
                </c:pt>
                <c:pt idx="5321">
                  <c:v>16.37</c:v>
                </c:pt>
                <c:pt idx="5322">
                  <c:v>16.72</c:v>
                </c:pt>
                <c:pt idx="5323">
                  <c:v>16.59</c:v>
                </c:pt>
                <c:pt idx="5324">
                  <c:v>16.43</c:v>
                </c:pt>
                <c:pt idx="5325">
                  <c:v>20.8</c:v>
                </c:pt>
                <c:pt idx="5326">
                  <c:v>22.13</c:v>
                </c:pt>
                <c:pt idx="5327">
                  <c:v>21.32</c:v>
                </c:pt>
                <c:pt idx="5328">
                  <c:v>19.22</c:v>
                </c:pt>
                <c:pt idx="5329">
                  <c:v>18.350000000000001</c:v>
                </c:pt>
                <c:pt idx="5330">
                  <c:v>21.01</c:v>
                </c:pt>
                <c:pt idx="5331">
                  <c:v>20.7</c:v>
                </c:pt>
                <c:pt idx="5332">
                  <c:v>18.600000000000001</c:v>
                </c:pt>
                <c:pt idx="5333">
                  <c:v>19.059999999999999</c:v>
                </c:pt>
                <c:pt idx="5334">
                  <c:v>20.66</c:v>
                </c:pt>
                <c:pt idx="5335">
                  <c:v>19.82</c:v>
                </c:pt>
                <c:pt idx="5336">
                  <c:v>20.22</c:v>
                </c:pt>
                <c:pt idx="5337">
                  <c:v>21.88</c:v>
                </c:pt>
                <c:pt idx="5338">
                  <c:v>20.079999999999998</c:v>
                </c:pt>
                <c:pt idx="5339">
                  <c:v>21.13</c:v>
                </c:pt>
                <c:pt idx="5340">
                  <c:v>24.32</c:v>
                </c:pt>
                <c:pt idx="5341">
                  <c:v>29.4</c:v>
                </c:pt>
                <c:pt idx="5342">
                  <c:v>26.37</c:v>
                </c:pt>
                <c:pt idx="5343">
                  <c:v>24.44</c:v>
                </c:pt>
                <c:pt idx="5344">
                  <c:v>20.61</c:v>
                </c:pt>
                <c:pt idx="5345">
                  <c:v>20.21</c:v>
                </c:pt>
                <c:pt idx="5346">
                  <c:v>19.170000000000002</c:v>
                </c:pt>
                <c:pt idx="5347">
                  <c:v>18</c:v>
                </c:pt>
                <c:pt idx="5348">
                  <c:v>17.91</c:v>
                </c:pt>
                <c:pt idx="5349">
                  <c:v>19.440000000000001</c:v>
                </c:pt>
                <c:pt idx="5350">
                  <c:v>18.16</c:v>
                </c:pt>
                <c:pt idx="5351">
                  <c:v>17.71</c:v>
                </c:pt>
                <c:pt idx="5352">
                  <c:v>17.739999999999998</c:v>
                </c:pt>
                <c:pt idx="5353">
                  <c:v>17.399999999999999</c:v>
                </c:pt>
                <c:pt idx="5354">
                  <c:v>17.5</c:v>
                </c:pt>
                <c:pt idx="5355">
                  <c:v>17.25</c:v>
                </c:pt>
                <c:pt idx="5356">
                  <c:v>16.899999999999999</c:v>
                </c:pt>
                <c:pt idx="5357">
                  <c:v>17.11</c:v>
                </c:pt>
                <c:pt idx="5358">
                  <c:v>17.87</c:v>
                </c:pt>
                <c:pt idx="5359">
                  <c:v>16.59</c:v>
                </c:pt>
                <c:pt idx="5360">
                  <c:v>17.09</c:v>
                </c:pt>
                <c:pt idx="5361">
                  <c:v>16.920000000000002</c:v>
                </c:pt>
                <c:pt idx="5362">
                  <c:v>16.27</c:v>
                </c:pt>
                <c:pt idx="5363">
                  <c:v>15.32</c:v>
                </c:pt>
                <c:pt idx="5364">
                  <c:v>16.96</c:v>
                </c:pt>
                <c:pt idx="5365">
                  <c:v>15.83</c:v>
                </c:pt>
                <c:pt idx="5366">
                  <c:v>15.07</c:v>
                </c:pt>
                <c:pt idx="5367">
                  <c:v>14.69</c:v>
                </c:pt>
                <c:pt idx="5368">
                  <c:v>15.77</c:v>
                </c:pt>
                <c:pt idx="5369">
                  <c:v>15.62</c:v>
                </c:pt>
                <c:pt idx="5370">
                  <c:v>15.35</c:v>
                </c:pt>
                <c:pt idx="5371">
                  <c:v>14.62</c:v>
                </c:pt>
                <c:pt idx="5372">
                  <c:v>14.75</c:v>
                </c:pt>
                <c:pt idx="5373">
                  <c:v>15.99</c:v>
                </c:pt>
                <c:pt idx="5374">
                  <c:v>16.7</c:v>
                </c:pt>
                <c:pt idx="5375">
                  <c:v>17.079999999999998</c:v>
                </c:pt>
                <c:pt idx="5376">
                  <c:v>18.2</c:v>
                </c:pt>
                <c:pt idx="5377">
                  <c:v>18.399999999999999</c:v>
                </c:pt>
                <c:pt idx="5378">
                  <c:v>17.16</c:v>
                </c:pt>
                <c:pt idx="5379">
                  <c:v>15.91</c:v>
                </c:pt>
                <c:pt idx="5380">
                  <c:v>16.95</c:v>
                </c:pt>
                <c:pt idx="5381">
                  <c:v>16.03</c:v>
                </c:pt>
                <c:pt idx="5382">
                  <c:v>17.07</c:v>
                </c:pt>
                <c:pt idx="5383">
                  <c:v>18.239999999999998</c:v>
                </c:pt>
                <c:pt idx="5384">
                  <c:v>17.55</c:v>
                </c:pt>
                <c:pt idx="5385">
                  <c:v>16.23</c:v>
                </c:pt>
                <c:pt idx="5386">
                  <c:v>15.52</c:v>
                </c:pt>
                <c:pt idx="5387">
                  <c:v>17.43</c:v>
                </c:pt>
                <c:pt idx="5388">
                  <c:v>18.27</c:v>
                </c:pt>
                <c:pt idx="5389">
                  <c:v>17.82</c:v>
                </c:pt>
                <c:pt idx="5390">
                  <c:v>17.07</c:v>
                </c:pt>
                <c:pt idx="5391">
                  <c:v>16.09</c:v>
                </c:pt>
                <c:pt idx="5392">
                  <c:v>15.98</c:v>
                </c:pt>
                <c:pt idx="5393">
                  <c:v>15.45</c:v>
                </c:pt>
                <c:pt idx="5394">
                  <c:v>18.3</c:v>
                </c:pt>
                <c:pt idx="5395">
                  <c:v>18.09</c:v>
                </c:pt>
                <c:pt idx="5396">
                  <c:v>17.95</c:v>
                </c:pt>
                <c:pt idx="5397">
                  <c:v>18.489999999999998</c:v>
                </c:pt>
                <c:pt idx="5398">
                  <c:v>18.07</c:v>
                </c:pt>
                <c:pt idx="5399">
                  <c:v>18.79</c:v>
                </c:pt>
                <c:pt idx="5400">
                  <c:v>17.77</c:v>
                </c:pt>
                <c:pt idx="5401">
                  <c:v>18.86</c:v>
                </c:pt>
                <c:pt idx="5402">
                  <c:v>19.61</c:v>
                </c:pt>
                <c:pt idx="5403">
                  <c:v>18.260000000000002</c:v>
                </c:pt>
                <c:pt idx="5404">
                  <c:v>21.32</c:v>
                </c:pt>
                <c:pt idx="5405">
                  <c:v>22.73</c:v>
                </c:pt>
                <c:pt idx="5406">
                  <c:v>21.85</c:v>
                </c:pt>
                <c:pt idx="5407">
                  <c:v>19.989999999999998</c:v>
                </c:pt>
                <c:pt idx="5408">
                  <c:v>18.86</c:v>
                </c:pt>
                <c:pt idx="5409">
                  <c:v>18.52</c:v>
                </c:pt>
                <c:pt idx="5410">
                  <c:v>19.29</c:v>
                </c:pt>
                <c:pt idx="5411">
                  <c:v>21.1</c:v>
                </c:pt>
                <c:pt idx="5412">
                  <c:v>20.56</c:v>
                </c:pt>
                <c:pt idx="5413">
                  <c:v>19.170000000000002</c:v>
                </c:pt>
                <c:pt idx="5414">
                  <c:v>17.27</c:v>
                </c:pt>
                <c:pt idx="5415">
                  <c:v>16.52</c:v>
                </c:pt>
                <c:pt idx="5416">
                  <c:v>15.87</c:v>
                </c:pt>
                <c:pt idx="5417">
                  <c:v>16.059999999999999</c:v>
                </c:pt>
                <c:pt idx="5418">
                  <c:v>16.34</c:v>
                </c:pt>
                <c:pt idx="5419">
                  <c:v>15.95</c:v>
                </c:pt>
                <c:pt idx="5420">
                  <c:v>15.95</c:v>
                </c:pt>
                <c:pt idx="5421">
                  <c:v>18.39</c:v>
                </c:pt>
                <c:pt idx="5422">
                  <c:v>19.87</c:v>
                </c:pt>
                <c:pt idx="5423">
                  <c:v>19.91</c:v>
                </c:pt>
                <c:pt idx="5424">
                  <c:v>20.8</c:v>
                </c:pt>
                <c:pt idx="5425">
                  <c:v>19.53</c:v>
                </c:pt>
                <c:pt idx="5426">
                  <c:v>20.95</c:v>
                </c:pt>
                <c:pt idx="5427">
                  <c:v>19.21</c:v>
                </c:pt>
                <c:pt idx="5428">
                  <c:v>19.09</c:v>
                </c:pt>
                <c:pt idx="5429">
                  <c:v>17.559999999999999</c:v>
                </c:pt>
                <c:pt idx="5430">
                  <c:v>17.52</c:v>
                </c:pt>
                <c:pt idx="5431">
                  <c:v>19.350000000000001</c:v>
                </c:pt>
                <c:pt idx="5432">
                  <c:v>20.23</c:v>
                </c:pt>
                <c:pt idx="5433">
                  <c:v>22.98</c:v>
                </c:pt>
                <c:pt idx="5434">
                  <c:v>23.74</c:v>
                </c:pt>
                <c:pt idx="5435">
                  <c:v>25.25</c:v>
                </c:pt>
                <c:pt idx="5436">
                  <c:v>23.66</c:v>
                </c:pt>
                <c:pt idx="5437">
                  <c:v>24.79</c:v>
                </c:pt>
                <c:pt idx="5438">
                  <c:v>23.38</c:v>
                </c:pt>
                <c:pt idx="5439">
                  <c:v>31.66</c:v>
                </c:pt>
                <c:pt idx="5440">
                  <c:v>32</c:v>
                </c:pt>
                <c:pt idx="5441">
                  <c:v>48</c:v>
                </c:pt>
                <c:pt idx="5442">
                  <c:v>35.06</c:v>
                </c:pt>
                <c:pt idx="5443">
                  <c:v>42.99</c:v>
                </c:pt>
                <c:pt idx="5444">
                  <c:v>39</c:v>
                </c:pt>
                <c:pt idx="5445">
                  <c:v>36.36</c:v>
                </c:pt>
                <c:pt idx="5446">
                  <c:v>31.87</c:v>
                </c:pt>
                <c:pt idx="5447">
                  <c:v>32.85</c:v>
                </c:pt>
                <c:pt idx="5448">
                  <c:v>31.58</c:v>
                </c:pt>
                <c:pt idx="5449">
                  <c:v>42.67</c:v>
                </c:pt>
                <c:pt idx="5450">
                  <c:v>43.05</c:v>
                </c:pt>
                <c:pt idx="5451">
                  <c:v>42.44</c:v>
                </c:pt>
                <c:pt idx="5452">
                  <c:v>36.270000000000003</c:v>
                </c:pt>
                <c:pt idx="5453">
                  <c:v>35.9</c:v>
                </c:pt>
                <c:pt idx="5454">
                  <c:v>39.76</c:v>
                </c:pt>
                <c:pt idx="5455">
                  <c:v>35.590000000000003</c:v>
                </c:pt>
                <c:pt idx="5456">
                  <c:v>32.28</c:v>
                </c:pt>
                <c:pt idx="5457">
                  <c:v>32.89</c:v>
                </c:pt>
                <c:pt idx="5458">
                  <c:v>31.62</c:v>
                </c:pt>
                <c:pt idx="5459">
                  <c:v>31.82</c:v>
                </c:pt>
                <c:pt idx="5460">
                  <c:v>33.92</c:v>
                </c:pt>
                <c:pt idx="5461">
                  <c:v>37</c:v>
                </c:pt>
                <c:pt idx="5462">
                  <c:v>33.380000000000003</c:v>
                </c:pt>
                <c:pt idx="5463">
                  <c:v>34.32</c:v>
                </c:pt>
                <c:pt idx="5464">
                  <c:v>38.520000000000003</c:v>
                </c:pt>
                <c:pt idx="5465">
                  <c:v>38.590000000000003</c:v>
                </c:pt>
                <c:pt idx="5466">
                  <c:v>36.909999999999997</c:v>
                </c:pt>
                <c:pt idx="5467">
                  <c:v>34.6</c:v>
                </c:pt>
                <c:pt idx="5468">
                  <c:v>31.97</c:v>
                </c:pt>
                <c:pt idx="5469">
                  <c:v>30.98</c:v>
                </c:pt>
                <c:pt idx="5470">
                  <c:v>32.729999999999997</c:v>
                </c:pt>
                <c:pt idx="5471">
                  <c:v>32.86</c:v>
                </c:pt>
                <c:pt idx="5472">
                  <c:v>37.32</c:v>
                </c:pt>
                <c:pt idx="5473">
                  <c:v>41.35</c:v>
                </c:pt>
                <c:pt idx="5474">
                  <c:v>41.25</c:v>
                </c:pt>
                <c:pt idx="5475">
                  <c:v>39.020000000000003</c:v>
                </c:pt>
                <c:pt idx="5476">
                  <c:v>37.71</c:v>
                </c:pt>
                <c:pt idx="5477">
                  <c:v>41.08</c:v>
                </c:pt>
                <c:pt idx="5478">
                  <c:v>38.840000000000003</c:v>
                </c:pt>
                <c:pt idx="5479">
                  <c:v>42.96</c:v>
                </c:pt>
                <c:pt idx="5480">
                  <c:v>45.45</c:v>
                </c:pt>
                <c:pt idx="5481">
                  <c:v>40.82</c:v>
                </c:pt>
                <c:pt idx="5482">
                  <c:v>37.81</c:v>
                </c:pt>
                <c:pt idx="5483">
                  <c:v>36.270000000000003</c:v>
                </c:pt>
                <c:pt idx="5484">
                  <c:v>36.200000000000003</c:v>
                </c:pt>
                <c:pt idx="5485">
                  <c:v>33.020000000000003</c:v>
                </c:pt>
                <c:pt idx="5486">
                  <c:v>32.86</c:v>
                </c:pt>
                <c:pt idx="5487">
                  <c:v>31.26</c:v>
                </c:pt>
                <c:pt idx="5488">
                  <c:v>30.7</c:v>
                </c:pt>
                <c:pt idx="5489">
                  <c:v>28.24</c:v>
                </c:pt>
                <c:pt idx="5490">
                  <c:v>33.39</c:v>
                </c:pt>
                <c:pt idx="5491">
                  <c:v>31.56</c:v>
                </c:pt>
                <c:pt idx="5492">
                  <c:v>34.44</c:v>
                </c:pt>
                <c:pt idx="5493">
                  <c:v>34.78</c:v>
                </c:pt>
                <c:pt idx="5494">
                  <c:v>31.32</c:v>
                </c:pt>
                <c:pt idx="5495">
                  <c:v>29.26</c:v>
                </c:pt>
                <c:pt idx="5496">
                  <c:v>32.22</c:v>
                </c:pt>
                <c:pt idx="5497">
                  <c:v>29.86</c:v>
                </c:pt>
                <c:pt idx="5498">
                  <c:v>25.46</c:v>
                </c:pt>
                <c:pt idx="5499">
                  <c:v>24.53</c:v>
                </c:pt>
                <c:pt idx="5500">
                  <c:v>29.96</c:v>
                </c:pt>
                <c:pt idx="5501">
                  <c:v>34.770000000000003</c:v>
                </c:pt>
                <c:pt idx="5502">
                  <c:v>32.74</c:v>
                </c:pt>
                <c:pt idx="5503">
                  <c:v>30.5</c:v>
                </c:pt>
                <c:pt idx="5504">
                  <c:v>30.16</c:v>
                </c:pt>
                <c:pt idx="5505">
                  <c:v>29.85</c:v>
                </c:pt>
                <c:pt idx="5506">
                  <c:v>27.48</c:v>
                </c:pt>
                <c:pt idx="5507">
                  <c:v>36.159999999999997</c:v>
                </c:pt>
                <c:pt idx="5508">
                  <c:v>32.81</c:v>
                </c:pt>
                <c:pt idx="5509">
                  <c:v>30.04</c:v>
                </c:pt>
                <c:pt idx="5510">
                  <c:v>31.13</c:v>
                </c:pt>
                <c:pt idx="5511">
                  <c:v>31.22</c:v>
                </c:pt>
                <c:pt idx="5512">
                  <c:v>33.51</c:v>
                </c:pt>
                <c:pt idx="5513">
                  <c:v>34.51</c:v>
                </c:pt>
                <c:pt idx="5514">
                  <c:v>32</c:v>
                </c:pt>
                <c:pt idx="5515">
                  <c:v>32.909999999999997</c:v>
                </c:pt>
                <c:pt idx="5516">
                  <c:v>31.97</c:v>
                </c:pt>
                <c:pt idx="5517">
                  <c:v>33.979999999999997</c:v>
                </c:pt>
                <c:pt idx="5518">
                  <c:v>34.47</c:v>
                </c:pt>
                <c:pt idx="5519">
                  <c:v>32.130000000000003</c:v>
                </c:pt>
                <c:pt idx="5520">
                  <c:v>30.64</c:v>
                </c:pt>
                <c:pt idx="5521">
                  <c:v>27.8</c:v>
                </c:pt>
                <c:pt idx="5522">
                  <c:v>27.41</c:v>
                </c:pt>
                <c:pt idx="5523">
                  <c:v>27.52</c:v>
                </c:pt>
                <c:pt idx="5524">
                  <c:v>27.84</c:v>
                </c:pt>
                <c:pt idx="5525">
                  <c:v>28.13</c:v>
                </c:pt>
                <c:pt idx="5526">
                  <c:v>28.67</c:v>
                </c:pt>
                <c:pt idx="5527">
                  <c:v>30.59</c:v>
                </c:pt>
                <c:pt idx="5528">
                  <c:v>26.38</c:v>
                </c:pt>
                <c:pt idx="5529">
                  <c:v>25.67</c:v>
                </c:pt>
                <c:pt idx="5530">
                  <c:v>25.41</c:v>
                </c:pt>
                <c:pt idx="5531">
                  <c:v>26.04</c:v>
                </c:pt>
                <c:pt idx="5532">
                  <c:v>25.11</c:v>
                </c:pt>
                <c:pt idx="5533">
                  <c:v>24.29</c:v>
                </c:pt>
                <c:pt idx="5534">
                  <c:v>24.92</c:v>
                </c:pt>
                <c:pt idx="5535">
                  <c:v>23.22</c:v>
                </c:pt>
                <c:pt idx="5536">
                  <c:v>21.43</c:v>
                </c:pt>
                <c:pt idx="5537">
                  <c:v>21.16</c:v>
                </c:pt>
                <c:pt idx="5538">
                  <c:v>20.73</c:v>
                </c:pt>
                <c:pt idx="5539">
                  <c:v>21.91</c:v>
                </c:pt>
                <c:pt idx="5540">
                  <c:v>23.52</c:v>
                </c:pt>
                <c:pt idx="5541">
                  <c:v>22.65</c:v>
                </c:pt>
                <c:pt idx="5542">
                  <c:v>23.4</c:v>
                </c:pt>
                <c:pt idx="5543">
                  <c:v>22.97</c:v>
                </c:pt>
                <c:pt idx="5544">
                  <c:v>22.22</c:v>
                </c:pt>
                <c:pt idx="5545">
                  <c:v>21.48</c:v>
                </c:pt>
                <c:pt idx="5546">
                  <c:v>20.63</c:v>
                </c:pt>
                <c:pt idx="5547">
                  <c:v>21.07</c:v>
                </c:pt>
                <c:pt idx="5548">
                  <c:v>20.69</c:v>
                </c:pt>
                <c:pt idx="5549">
                  <c:v>21.05</c:v>
                </c:pt>
                <c:pt idx="5550">
                  <c:v>20.47</c:v>
                </c:pt>
                <c:pt idx="5551">
                  <c:v>20.91</c:v>
                </c:pt>
                <c:pt idx="5552">
                  <c:v>22.2</c:v>
                </c:pt>
                <c:pt idx="5553">
                  <c:v>20.89</c:v>
                </c:pt>
                <c:pt idx="5554">
                  <c:v>19.87</c:v>
                </c:pt>
                <c:pt idx="5555">
                  <c:v>18.28</c:v>
                </c:pt>
                <c:pt idx="5556">
                  <c:v>18.670000000000002</c:v>
                </c:pt>
                <c:pt idx="5557">
                  <c:v>18.91</c:v>
                </c:pt>
                <c:pt idx="5558">
                  <c:v>18.309999999999999</c:v>
                </c:pt>
                <c:pt idx="5559">
                  <c:v>18.57</c:v>
                </c:pt>
                <c:pt idx="5560">
                  <c:v>18.53</c:v>
                </c:pt>
                <c:pt idx="5561">
                  <c:v>19.399999999999999</c:v>
                </c:pt>
                <c:pt idx="5562">
                  <c:v>19.440000000000001</c:v>
                </c:pt>
                <c:pt idx="5563">
                  <c:v>18.55</c:v>
                </c:pt>
                <c:pt idx="5564">
                  <c:v>17.98</c:v>
                </c:pt>
                <c:pt idx="5565">
                  <c:v>17.100000000000001</c:v>
                </c:pt>
                <c:pt idx="5566">
                  <c:v>17.760000000000002</c:v>
                </c:pt>
                <c:pt idx="5567">
                  <c:v>17.649999999999999</c:v>
                </c:pt>
                <c:pt idx="5568">
                  <c:v>18.16</c:v>
                </c:pt>
                <c:pt idx="5569">
                  <c:v>18.63</c:v>
                </c:pt>
                <c:pt idx="5570">
                  <c:v>20.79</c:v>
                </c:pt>
                <c:pt idx="5571">
                  <c:v>19.04</c:v>
                </c:pt>
                <c:pt idx="5572">
                  <c:v>19.54</c:v>
                </c:pt>
                <c:pt idx="5573">
                  <c:v>21.14</c:v>
                </c:pt>
                <c:pt idx="5574">
                  <c:v>19.22</c:v>
                </c:pt>
                <c:pt idx="5575">
                  <c:v>17.78</c:v>
                </c:pt>
                <c:pt idx="5576">
                  <c:v>18.190000000000001</c:v>
                </c:pt>
                <c:pt idx="5577">
                  <c:v>18.190000000000001</c:v>
                </c:pt>
                <c:pt idx="5578">
                  <c:v>16.8</c:v>
                </c:pt>
                <c:pt idx="5579">
                  <c:v>17.309999999999999</c:v>
                </c:pt>
                <c:pt idx="5580">
                  <c:v>18.190000000000001</c:v>
                </c:pt>
                <c:pt idx="5581">
                  <c:v>17.96</c:v>
                </c:pt>
                <c:pt idx="5582">
                  <c:v>18.43</c:v>
                </c:pt>
                <c:pt idx="5583">
                  <c:v>17.260000000000002</c:v>
                </c:pt>
                <c:pt idx="5584">
                  <c:v>17.29</c:v>
                </c:pt>
                <c:pt idx="5585">
                  <c:v>18.05</c:v>
                </c:pt>
                <c:pt idx="5586">
                  <c:v>20.87</c:v>
                </c:pt>
                <c:pt idx="5587">
                  <c:v>19.07</c:v>
                </c:pt>
                <c:pt idx="5588">
                  <c:v>17.95</c:v>
                </c:pt>
                <c:pt idx="5589">
                  <c:v>17.11</c:v>
                </c:pt>
                <c:pt idx="5590">
                  <c:v>15.64</c:v>
                </c:pt>
                <c:pt idx="5591">
                  <c:v>14.8</c:v>
                </c:pt>
                <c:pt idx="5592">
                  <c:v>15.31</c:v>
                </c:pt>
                <c:pt idx="5593">
                  <c:v>15.42</c:v>
                </c:pt>
                <c:pt idx="5594">
                  <c:v>14.47</c:v>
                </c:pt>
                <c:pt idx="5595">
                  <c:v>15.04</c:v>
                </c:pt>
                <c:pt idx="5596">
                  <c:v>15.58</c:v>
                </c:pt>
                <c:pt idx="5597">
                  <c:v>15.13</c:v>
                </c:pt>
                <c:pt idx="5598">
                  <c:v>15.57</c:v>
                </c:pt>
                <c:pt idx="5599">
                  <c:v>14.82</c:v>
                </c:pt>
                <c:pt idx="5600">
                  <c:v>14.26</c:v>
                </c:pt>
                <c:pt idx="5601">
                  <c:v>15.59</c:v>
                </c:pt>
                <c:pt idx="5602">
                  <c:v>15.47</c:v>
                </c:pt>
                <c:pt idx="5603">
                  <c:v>15.48</c:v>
                </c:pt>
                <c:pt idx="5604">
                  <c:v>15.5</c:v>
                </c:pt>
                <c:pt idx="5605">
                  <c:v>15.64</c:v>
                </c:pt>
                <c:pt idx="5606">
                  <c:v>15.66</c:v>
                </c:pt>
                <c:pt idx="5607">
                  <c:v>16.440000000000001</c:v>
                </c:pt>
                <c:pt idx="5608">
                  <c:v>16.7</c:v>
                </c:pt>
                <c:pt idx="5609">
                  <c:v>18.809999999999999</c:v>
                </c:pt>
                <c:pt idx="5610">
                  <c:v>20.39</c:v>
                </c:pt>
                <c:pt idx="5611">
                  <c:v>20.02</c:v>
                </c:pt>
                <c:pt idx="5612">
                  <c:v>17.2</c:v>
                </c:pt>
                <c:pt idx="5613">
                  <c:v>19.55</c:v>
                </c:pt>
                <c:pt idx="5614">
                  <c:v>19.55</c:v>
                </c:pt>
                <c:pt idx="5615">
                  <c:v>18.46</c:v>
                </c:pt>
                <c:pt idx="5616">
                  <c:v>18.64</c:v>
                </c:pt>
                <c:pt idx="5617">
                  <c:v>18.36</c:v>
                </c:pt>
                <c:pt idx="5618">
                  <c:v>17.440000000000001</c:v>
                </c:pt>
                <c:pt idx="5619">
                  <c:v>18.97</c:v>
                </c:pt>
                <c:pt idx="5620">
                  <c:v>18.100000000000001</c:v>
                </c:pt>
                <c:pt idx="5621">
                  <c:v>16.82</c:v>
                </c:pt>
                <c:pt idx="5622">
                  <c:v>16.239999999999998</c:v>
                </c:pt>
                <c:pt idx="5623">
                  <c:v>16.32</c:v>
                </c:pt>
                <c:pt idx="5624">
                  <c:v>17.149999999999999</c:v>
                </c:pt>
                <c:pt idx="5625">
                  <c:v>16.600000000000001</c:v>
                </c:pt>
                <c:pt idx="5626">
                  <c:v>16.88</c:v>
                </c:pt>
                <c:pt idx="5627">
                  <c:v>17.559999999999999</c:v>
                </c:pt>
                <c:pt idx="5628">
                  <c:v>19.16</c:v>
                </c:pt>
                <c:pt idx="5629">
                  <c:v>18.940000000000001</c:v>
                </c:pt>
                <c:pt idx="5630">
                  <c:v>19.05</c:v>
                </c:pt>
                <c:pt idx="5631">
                  <c:v>20.079999999999998</c:v>
                </c:pt>
                <c:pt idx="5632">
                  <c:v>18.829999999999998</c:v>
                </c:pt>
                <c:pt idx="5633">
                  <c:v>19.89</c:v>
                </c:pt>
                <c:pt idx="5634">
                  <c:v>21.87</c:v>
                </c:pt>
                <c:pt idx="5635">
                  <c:v>21.97</c:v>
                </c:pt>
                <c:pt idx="5636">
                  <c:v>22.27</c:v>
                </c:pt>
                <c:pt idx="5637">
                  <c:v>24.49</c:v>
                </c:pt>
                <c:pt idx="5638">
                  <c:v>25.1</c:v>
                </c:pt>
                <c:pt idx="5639">
                  <c:v>22.01</c:v>
                </c:pt>
                <c:pt idx="5640">
                  <c:v>22.48</c:v>
                </c:pt>
                <c:pt idx="5641">
                  <c:v>22.33</c:v>
                </c:pt>
                <c:pt idx="5642">
                  <c:v>21.54</c:v>
                </c:pt>
                <c:pt idx="5643">
                  <c:v>21.76</c:v>
                </c:pt>
                <c:pt idx="5644">
                  <c:v>21.03</c:v>
                </c:pt>
                <c:pt idx="5645">
                  <c:v>24.14</c:v>
                </c:pt>
                <c:pt idx="5646">
                  <c:v>24.06</c:v>
                </c:pt>
                <c:pt idx="5647">
                  <c:v>26.66</c:v>
                </c:pt>
                <c:pt idx="5648">
                  <c:v>26.12</c:v>
                </c:pt>
                <c:pt idx="5649">
                  <c:v>24.68</c:v>
                </c:pt>
                <c:pt idx="5650">
                  <c:v>22.16</c:v>
                </c:pt>
                <c:pt idx="5651">
                  <c:v>21.72</c:v>
                </c:pt>
                <c:pt idx="5652">
                  <c:v>21.23</c:v>
                </c:pt>
                <c:pt idx="5653">
                  <c:v>23.56</c:v>
                </c:pt>
                <c:pt idx="5654">
                  <c:v>22.09</c:v>
                </c:pt>
                <c:pt idx="5655">
                  <c:v>24.27</c:v>
                </c:pt>
                <c:pt idx="5656">
                  <c:v>21.68</c:v>
                </c:pt>
                <c:pt idx="5657">
                  <c:v>21.11</c:v>
                </c:pt>
                <c:pt idx="5658">
                  <c:v>18.32</c:v>
                </c:pt>
                <c:pt idx="5659">
                  <c:v>18.38</c:v>
                </c:pt>
                <c:pt idx="5660">
                  <c:v>17.239999999999998</c:v>
                </c:pt>
                <c:pt idx="5661">
                  <c:v>20.079999999999998</c:v>
                </c:pt>
                <c:pt idx="5662">
                  <c:v>18.11</c:v>
                </c:pt>
                <c:pt idx="5663">
                  <c:v>20.38</c:v>
                </c:pt>
                <c:pt idx="5664">
                  <c:v>19.72</c:v>
                </c:pt>
                <c:pt idx="5665">
                  <c:v>19.45</c:v>
                </c:pt>
                <c:pt idx="5666">
                  <c:v>19.71</c:v>
                </c:pt>
                <c:pt idx="5667">
                  <c:v>17.079999999999998</c:v>
                </c:pt>
                <c:pt idx="5668">
                  <c:v>16.739999999999998</c:v>
                </c:pt>
                <c:pt idx="5669">
                  <c:v>16.66</c:v>
                </c:pt>
                <c:pt idx="5670">
                  <c:v>17.5</c:v>
                </c:pt>
                <c:pt idx="5671">
                  <c:v>17.100000000000001</c:v>
                </c:pt>
                <c:pt idx="5672">
                  <c:v>17.98</c:v>
                </c:pt>
                <c:pt idx="5673">
                  <c:v>18.72</c:v>
                </c:pt>
                <c:pt idx="5674">
                  <c:v>17.95</c:v>
                </c:pt>
                <c:pt idx="5675">
                  <c:v>18.329999999999998</c:v>
                </c:pt>
                <c:pt idx="5676">
                  <c:v>16.739999999999998</c:v>
                </c:pt>
                <c:pt idx="5677">
                  <c:v>17.11</c:v>
                </c:pt>
                <c:pt idx="5678">
                  <c:v>16.48</c:v>
                </c:pt>
                <c:pt idx="5679">
                  <c:v>16.16</c:v>
                </c:pt>
                <c:pt idx="5680">
                  <c:v>15.45</c:v>
                </c:pt>
                <c:pt idx="5681">
                  <c:v>16.27</c:v>
                </c:pt>
                <c:pt idx="5682">
                  <c:v>18.62</c:v>
                </c:pt>
                <c:pt idx="5683">
                  <c:v>20.47</c:v>
                </c:pt>
                <c:pt idx="5684">
                  <c:v>19.34</c:v>
                </c:pt>
                <c:pt idx="5685">
                  <c:v>17.53</c:v>
                </c:pt>
                <c:pt idx="5686">
                  <c:v>16.7</c:v>
                </c:pt>
                <c:pt idx="5687">
                  <c:v>18.03</c:v>
                </c:pt>
                <c:pt idx="5688">
                  <c:v>18.93</c:v>
                </c:pt>
                <c:pt idx="5689">
                  <c:v>18.96</c:v>
                </c:pt>
                <c:pt idx="5690">
                  <c:v>17.57</c:v>
                </c:pt>
                <c:pt idx="5691">
                  <c:v>15.64</c:v>
                </c:pt>
                <c:pt idx="5692">
                  <c:v>15.95</c:v>
                </c:pt>
                <c:pt idx="5693">
                  <c:v>15.99</c:v>
                </c:pt>
                <c:pt idx="5694">
                  <c:v>15.32</c:v>
                </c:pt>
                <c:pt idx="5695">
                  <c:v>15.28</c:v>
                </c:pt>
                <c:pt idx="5696">
                  <c:v>14.74</c:v>
                </c:pt>
                <c:pt idx="5697">
                  <c:v>13.7</c:v>
                </c:pt>
                <c:pt idx="5698">
                  <c:v>14.85</c:v>
                </c:pt>
                <c:pt idx="5699">
                  <c:v>14.63</c:v>
                </c:pt>
                <c:pt idx="5700">
                  <c:v>14.29</c:v>
                </c:pt>
                <c:pt idx="5701">
                  <c:v>13.45</c:v>
                </c:pt>
                <c:pt idx="5702">
                  <c:v>14.02</c:v>
                </c:pt>
                <c:pt idx="5703">
                  <c:v>15.02</c:v>
                </c:pt>
                <c:pt idx="5704">
                  <c:v>15.11</c:v>
                </c:pt>
                <c:pt idx="5705">
                  <c:v>15.96</c:v>
                </c:pt>
                <c:pt idx="5706">
                  <c:v>15.18</c:v>
                </c:pt>
                <c:pt idx="5707">
                  <c:v>16.350000000000001</c:v>
                </c:pt>
                <c:pt idx="5708">
                  <c:v>16.489999999999998</c:v>
                </c:pt>
                <c:pt idx="5709">
                  <c:v>17.059999999999999</c:v>
                </c:pt>
                <c:pt idx="5710">
                  <c:v>17.829999999999998</c:v>
                </c:pt>
                <c:pt idx="5711">
                  <c:v>17.47</c:v>
                </c:pt>
                <c:pt idx="5712">
                  <c:v>17.98</c:v>
                </c:pt>
                <c:pt idx="5713">
                  <c:v>17.739999999999998</c:v>
                </c:pt>
                <c:pt idx="5714">
                  <c:v>15.6</c:v>
                </c:pt>
                <c:pt idx="5715">
                  <c:v>14.38</c:v>
                </c:pt>
                <c:pt idx="5716">
                  <c:v>16.28</c:v>
                </c:pt>
                <c:pt idx="5717">
                  <c:v>16.41</c:v>
                </c:pt>
                <c:pt idx="5718">
                  <c:v>15.8</c:v>
                </c:pt>
                <c:pt idx="5719">
                  <c:v>14.05</c:v>
                </c:pt>
                <c:pt idx="5720">
                  <c:v>14.51</c:v>
                </c:pt>
                <c:pt idx="5721">
                  <c:v>14.59</c:v>
                </c:pt>
                <c:pt idx="5722">
                  <c:v>14.18</c:v>
                </c:pt>
                <c:pt idx="5723">
                  <c:v>13.88</c:v>
                </c:pt>
                <c:pt idx="5724">
                  <c:v>14.07</c:v>
                </c:pt>
                <c:pt idx="5725">
                  <c:v>13.98</c:v>
                </c:pt>
                <c:pt idx="5726">
                  <c:v>14.15</c:v>
                </c:pt>
                <c:pt idx="5727">
                  <c:v>15.43</c:v>
                </c:pt>
                <c:pt idx="5728">
                  <c:v>16.809999999999999</c:v>
                </c:pt>
                <c:pt idx="5729">
                  <c:v>14.84</c:v>
                </c:pt>
                <c:pt idx="5730">
                  <c:v>15.73</c:v>
                </c:pt>
                <c:pt idx="5731">
                  <c:v>16.32</c:v>
                </c:pt>
                <c:pt idx="5732">
                  <c:v>15.71</c:v>
                </c:pt>
                <c:pt idx="5733">
                  <c:v>15.43</c:v>
                </c:pt>
                <c:pt idx="5734">
                  <c:v>14.55</c:v>
                </c:pt>
                <c:pt idx="5735">
                  <c:v>14.33</c:v>
                </c:pt>
                <c:pt idx="5736">
                  <c:v>15.11</c:v>
                </c:pt>
                <c:pt idx="5737">
                  <c:v>16.37</c:v>
                </c:pt>
                <c:pt idx="5738">
                  <c:v>16.29</c:v>
                </c:pt>
                <c:pt idx="5739">
                  <c:v>15.59</c:v>
                </c:pt>
                <c:pt idx="5740">
                  <c:v>16.14</c:v>
                </c:pt>
                <c:pt idx="5741">
                  <c:v>15.27</c:v>
                </c:pt>
                <c:pt idx="5742">
                  <c:v>15.22</c:v>
                </c:pt>
                <c:pt idx="5743">
                  <c:v>15.07</c:v>
                </c:pt>
                <c:pt idx="5744">
                  <c:v>15.03</c:v>
                </c:pt>
                <c:pt idx="5745">
                  <c:v>17.059999999999999</c:v>
                </c:pt>
                <c:pt idx="5746">
                  <c:v>16.62</c:v>
                </c:pt>
                <c:pt idx="5747">
                  <c:v>18.829999999999998</c:v>
                </c:pt>
                <c:pt idx="5748">
                  <c:v>18.329999999999998</c:v>
                </c:pt>
                <c:pt idx="5749">
                  <c:v>18.12</c:v>
                </c:pt>
                <c:pt idx="5750">
                  <c:v>17.809999999999999</c:v>
                </c:pt>
                <c:pt idx="5751">
                  <c:v>18.600000000000001</c:v>
                </c:pt>
                <c:pt idx="5752">
                  <c:v>16.690000000000001</c:v>
                </c:pt>
                <c:pt idx="5753">
                  <c:v>17.59</c:v>
                </c:pt>
                <c:pt idx="5754">
                  <c:v>18.420000000000002</c:v>
                </c:pt>
                <c:pt idx="5755">
                  <c:v>17.579999999999998</c:v>
                </c:pt>
                <c:pt idx="5756">
                  <c:v>19.079999999999998</c:v>
                </c:pt>
                <c:pt idx="5757">
                  <c:v>18.489999999999998</c:v>
                </c:pt>
                <c:pt idx="5758">
                  <c:v>18.61</c:v>
                </c:pt>
                <c:pt idx="5759">
                  <c:v>16.68</c:v>
                </c:pt>
                <c:pt idx="5760">
                  <c:v>16.649999999999999</c:v>
                </c:pt>
                <c:pt idx="5761">
                  <c:v>17.920000000000002</c:v>
                </c:pt>
                <c:pt idx="5762">
                  <c:v>17.989999999999998</c:v>
                </c:pt>
                <c:pt idx="5763">
                  <c:v>16.41</c:v>
                </c:pt>
                <c:pt idx="5764">
                  <c:v>15.24</c:v>
                </c:pt>
                <c:pt idx="5765">
                  <c:v>15.08</c:v>
                </c:pt>
                <c:pt idx="5766">
                  <c:v>15.31</c:v>
                </c:pt>
                <c:pt idx="5767">
                  <c:v>15.14</c:v>
                </c:pt>
                <c:pt idx="5768">
                  <c:v>15.5</c:v>
                </c:pt>
                <c:pt idx="5769">
                  <c:v>15.92</c:v>
                </c:pt>
                <c:pt idx="5770">
                  <c:v>15.51</c:v>
                </c:pt>
                <c:pt idx="5771">
                  <c:v>15.06</c:v>
                </c:pt>
                <c:pt idx="5772">
                  <c:v>15.87</c:v>
                </c:pt>
                <c:pt idx="5773">
                  <c:v>16.64</c:v>
                </c:pt>
                <c:pt idx="5774">
                  <c:v>17.12</c:v>
                </c:pt>
                <c:pt idx="5775">
                  <c:v>16.46</c:v>
                </c:pt>
                <c:pt idx="5776">
                  <c:v>16.579999999999998</c:v>
                </c:pt>
                <c:pt idx="5777">
                  <c:v>15.9</c:v>
                </c:pt>
                <c:pt idx="5778">
                  <c:v>16.05</c:v>
                </c:pt>
                <c:pt idx="5779">
                  <c:v>15.57</c:v>
                </c:pt>
                <c:pt idx="5780">
                  <c:v>15.95</c:v>
                </c:pt>
                <c:pt idx="5781">
                  <c:v>16.559999999999999</c:v>
                </c:pt>
                <c:pt idx="5782">
                  <c:v>17</c:v>
                </c:pt>
                <c:pt idx="5783">
                  <c:v>16.34</c:v>
                </c:pt>
                <c:pt idx="5784">
                  <c:v>15.57</c:v>
                </c:pt>
                <c:pt idx="5785">
                  <c:v>17.36</c:v>
                </c:pt>
                <c:pt idx="5786">
                  <c:v>17.670000000000002</c:v>
                </c:pt>
                <c:pt idx="5787">
                  <c:v>17.84</c:v>
                </c:pt>
                <c:pt idx="5788">
                  <c:v>18.59</c:v>
                </c:pt>
                <c:pt idx="5789">
                  <c:v>19.48</c:v>
                </c:pt>
                <c:pt idx="5790">
                  <c:v>19.47</c:v>
                </c:pt>
                <c:pt idx="5791">
                  <c:v>22.72</c:v>
                </c:pt>
                <c:pt idx="5792">
                  <c:v>18.02</c:v>
                </c:pt>
                <c:pt idx="5793">
                  <c:v>14.68</c:v>
                </c:pt>
                <c:pt idx="5794">
                  <c:v>14.56</c:v>
                </c:pt>
                <c:pt idx="5795">
                  <c:v>13.83</c:v>
                </c:pt>
                <c:pt idx="5796">
                  <c:v>13.79</c:v>
                </c:pt>
                <c:pt idx="5797">
                  <c:v>13.62</c:v>
                </c:pt>
                <c:pt idx="5798">
                  <c:v>13.81</c:v>
                </c:pt>
                <c:pt idx="5799">
                  <c:v>13.49</c:v>
                </c:pt>
                <c:pt idx="5800">
                  <c:v>13.36</c:v>
                </c:pt>
                <c:pt idx="5801">
                  <c:v>13.52</c:v>
                </c:pt>
                <c:pt idx="5802">
                  <c:v>13.55</c:v>
                </c:pt>
                <c:pt idx="5803">
                  <c:v>13.42</c:v>
                </c:pt>
                <c:pt idx="5804">
                  <c:v>13.57</c:v>
                </c:pt>
                <c:pt idx="5805">
                  <c:v>12.46</c:v>
                </c:pt>
                <c:pt idx="5806">
                  <c:v>12.43</c:v>
                </c:pt>
                <c:pt idx="5807">
                  <c:v>12.46</c:v>
                </c:pt>
                <c:pt idx="5808">
                  <c:v>12.69</c:v>
                </c:pt>
                <c:pt idx="5809">
                  <c:v>12.89</c:v>
                </c:pt>
                <c:pt idx="5810">
                  <c:v>13.57</c:v>
                </c:pt>
                <c:pt idx="5811">
                  <c:v>13.31</c:v>
                </c:pt>
                <c:pt idx="5812">
                  <c:v>14.32</c:v>
                </c:pt>
                <c:pt idx="5813">
                  <c:v>14.28</c:v>
                </c:pt>
                <c:pt idx="5814">
                  <c:v>12.9</c:v>
                </c:pt>
                <c:pt idx="5815">
                  <c:v>14.67</c:v>
                </c:pt>
                <c:pt idx="5816">
                  <c:v>13.72</c:v>
                </c:pt>
                <c:pt idx="5817">
                  <c:v>13.41</c:v>
                </c:pt>
                <c:pt idx="5818">
                  <c:v>13.5</c:v>
                </c:pt>
                <c:pt idx="5819">
                  <c:v>13.02</c:v>
                </c:pt>
                <c:pt idx="5820">
                  <c:v>12.94</c:v>
                </c:pt>
                <c:pt idx="5821">
                  <c:v>12.64</c:v>
                </c:pt>
                <c:pt idx="5822">
                  <c:v>12.98</c:v>
                </c:pt>
                <c:pt idx="5823">
                  <c:v>12.66</c:v>
                </c:pt>
                <c:pt idx="5824">
                  <c:v>12.46</c:v>
                </c:pt>
                <c:pt idx="5825">
                  <c:v>12.31</c:v>
                </c:pt>
                <c:pt idx="5826">
                  <c:v>14.68</c:v>
                </c:pt>
                <c:pt idx="5827">
                  <c:v>15.22</c:v>
                </c:pt>
                <c:pt idx="5828">
                  <c:v>14.17</c:v>
                </c:pt>
                <c:pt idx="5829">
                  <c:v>18.989999999999998</c:v>
                </c:pt>
                <c:pt idx="5830">
                  <c:v>16.87</c:v>
                </c:pt>
                <c:pt idx="5831">
                  <c:v>14.73</c:v>
                </c:pt>
                <c:pt idx="5832">
                  <c:v>15.51</c:v>
                </c:pt>
                <c:pt idx="5833">
                  <c:v>15.36</c:v>
                </c:pt>
                <c:pt idx="5834">
                  <c:v>14.01</c:v>
                </c:pt>
                <c:pt idx="5835">
                  <c:v>13.48</c:v>
                </c:pt>
                <c:pt idx="5836">
                  <c:v>13.53</c:v>
                </c:pt>
                <c:pt idx="5837">
                  <c:v>13.06</c:v>
                </c:pt>
                <c:pt idx="5838">
                  <c:v>12.59</c:v>
                </c:pt>
                <c:pt idx="5839">
                  <c:v>11.56</c:v>
                </c:pt>
                <c:pt idx="5840">
                  <c:v>12.27</c:v>
                </c:pt>
                <c:pt idx="5841">
                  <c:v>11.83</c:v>
                </c:pt>
                <c:pt idx="5842">
                  <c:v>11.3</c:v>
                </c:pt>
                <c:pt idx="5843">
                  <c:v>11.3</c:v>
                </c:pt>
                <c:pt idx="5844">
                  <c:v>13.36</c:v>
                </c:pt>
                <c:pt idx="5845">
                  <c:v>14.39</c:v>
                </c:pt>
                <c:pt idx="5846">
                  <c:v>12.67</c:v>
                </c:pt>
                <c:pt idx="5847">
                  <c:v>13.99</c:v>
                </c:pt>
                <c:pt idx="5848">
                  <c:v>13.57</c:v>
                </c:pt>
                <c:pt idx="5849">
                  <c:v>13.74</c:v>
                </c:pt>
                <c:pt idx="5850">
                  <c:v>12.77</c:v>
                </c:pt>
                <c:pt idx="5851">
                  <c:v>13.15</c:v>
                </c:pt>
                <c:pt idx="5852">
                  <c:v>12.7</c:v>
                </c:pt>
                <c:pt idx="5853">
                  <c:v>13.58</c:v>
                </c:pt>
                <c:pt idx="5854">
                  <c:v>12.78</c:v>
                </c:pt>
                <c:pt idx="5855">
                  <c:v>14.21</c:v>
                </c:pt>
                <c:pt idx="5856">
                  <c:v>13.89</c:v>
                </c:pt>
                <c:pt idx="5857">
                  <c:v>13.92</c:v>
                </c:pt>
                <c:pt idx="5858">
                  <c:v>13.19</c:v>
                </c:pt>
                <c:pt idx="5859">
                  <c:v>12.84</c:v>
                </c:pt>
                <c:pt idx="5860">
                  <c:v>12.36</c:v>
                </c:pt>
                <c:pt idx="5861">
                  <c:v>12.24</c:v>
                </c:pt>
                <c:pt idx="5862">
                  <c:v>12.06</c:v>
                </c:pt>
                <c:pt idx="5863">
                  <c:v>17.27</c:v>
                </c:pt>
                <c:pt idx="5864">
                  <c:v>13.96</c:v>
                </c:pt>
                <c:pt idx="5865">
                  <c:v>16.510000000000002</c:v>
                </c:pt>
                <c:pt idx="5866">
                  <c:v>17.559999999999999</c:v>
                </c:pt>
                <c:pt idx="5867">
                  <c:v>14.97</c:v>
                </c:pt>
                <c:pt idx="5868">
                  <c:v>14.39</c:v>
                </c:pt>
                <c:pt idx="5869">
                  <c:v>13.48</c:v>
                </c:pt>
                <c:pt idx="5870">
                  <c:v>13.61</c:v>
                </c:pt>
                <c:pt idx="5871">
                  <c:v>13.62</c:v>
                </c:pt>
                <c:pt idx="5872">
                  <c:v>13.61</c:v>
                </c:pt>
                <c:pt idx="5873">
                  <c:v>13.71</c:v>
                </c:pt>
                <c:pt idx="5874">
                  <c:v>13.52</c:v>
                </c:pt>
                <c:pt idx="5875">
                  <c:v>14.49</c:v>
                </c:pt>
                <c:pt idx="5876">
                  <c:v>13.59</c:v>
                </c:pt>
                <c:pt idx="5877">
                  <c:v>12.85</c:v>
                </c:pt>
                <c:pt idx="5878">
                  <c:v>12.66</c:v>
                </c:pt>
                <c:pt idx="5879">
                  <c:v>12.83</c:v>
                </c:pt>
                <c:pt idx="5880">
                  <c:v>12.66</c:v>
                </c:pt>
                <c:pt idx="5881">
                  <c:v>13.13</c:v>
                </c:pt>
                <c:pt idx="5882">
                  <c:v>12.59</c:v>
                </c:pt>
                <c:pt idx="5883">
                  <c:v>12.55</c:v>
                </c:pt>
                <c:pt idx="5884">
                  <c:v>12.77</c:v>
                </c:pt>
                <c:pt idx="5885">
                  <c:v>12.81</c:v>
                </c:pt>
                <c:pt idx="5886">
                  <c:v>13.07</c:v>
                </c:pt>
                <c:pt idx="5887">
                  <c:v>12.45</c:v>
                </c:pt>
                <c:pt idx="5888">
                  <c:v>13.02</c:v>
                </c:pt>
                <c:pt idx="5889">
                  <c:v>13.37</c:v>
                </c:pt>
                <c:pt idx="5890">
                  <c:v>13.82</c:v>
                </c:pt>
                <c:pt idx="5891">
                  <c:v>14.07</c:v>
                </c:pt>
                <c:pt idx="5892">
                  <c:v>13.99</c:v>
                </c:pt>
                <c:pt idx="5893">
                  <c:v>14.48</c:v>
                </c:pt>
                <c:pt idx="5894">
                  <c:v>14.83</c:v>
                </c:pt>
                <c:pt idx="5895">
                  <c:v>14.53</c:v>
                </c:pt>
                <c:pt idx="5896">
                  <c:v>16.3</c:v>
                </c:pt>
                <c:pt idx="5897">
                  <c:v>16.28</c:v>
                </c:pt>
                <c:pt idx="5898">
                  <c:v>16.27</c:v>
                </c:pt>
                <c:pt idx="5899">
                  <c:v>17.5</c:v>
                </c:pt>
                <c:pt idx="5900">
                  <c:v>16.63</c:v>
                </c:pt>
                <c:pt idx="5901">
                  <c:v>15.14</c:v>
                </c:pt>
                <c:pt idx="5902">
                  <c:v>15.44</c:v>
                </c:pt>
                <c:pt idx="5903">
                  <c:v>17.07</c:v>
                </c:pt>
                <c:pt idx="5904">
                  <c:v>18.59</c:v>
                </c:pt>
                <c:pt idx="5905">
                  <c:v>16.41</c:v>
                </c:pt>
                <c:pt idx="5906">
                  <c:v>17.149999999999999</c:v>
                </c:pt>
                <c:pt idx="5907">
                  <c:v>16.8</c:v>
                </c:pt>
                <c:pt idx="5908">
                  <c:v>16.61</c:v>
                </c:pt>
                <c:pt idx="5909">
                  <c:v>16.64</c:v>
                </c:pt>
                <c:pt idx="5910">
                  <c:v>20.49</c:v>
                </c:pt>
                <c:pt idx="5911">
                  <c:v>18.899999999999999</c:v>
                </c:pt>
                <c:pt idx="5912">
                  <c:v>20.11</c:v>
                </c:pt>
                <c:pt idx="5913">
                  <c:v>18.47</c:v>
                </c:pt>
                <c:pt idx="5914">
                  <c:v>17.21</c:v>
                </c:pt>
                <c:pt idx="5915">
                  <c:v>16.86</c:v>
                </c:pt>
                <c:pt idx="5916">
                  <c:v>16.86</c:v>
                </c:pt>
                <c:pt idx="5917">
                  <c:v>16.37</c:v>
                </c:pt>
                <c:pt idx="5918">
                  <c:v>16.440000000000001</c:v>
                </c:pt>
                <c:pt idx="5919">
                  <c:v>16.2</c:v>
                </c:pt>
                <c:pt idx="5920">
                  <c:v>14.89</c:v>
                </c:pt>
                <c:pt idx="5921">
                  <c:v>14.78</c:v>
                </c:pt>
                <c:pt idx="5922">
                  <c:v>14.35</c:v>
                </c:pt>
                <c:pt idx="5923">
                  <c:v>14.21</c:v>
                </c:pt>
                <c:pt idx="5924">
                  <c:v>14.01</c:v>
                </c:pt>
                <c:pt idx="5925">
                  <c:v>13.84</c:v>
                </c:pt>
                <c:pt idx="5926">
                  <c:v>13.79</c:v>
                </c:pt>
                <c:pt idx="5927">
                  <c:v>14.42</c:v>
                </c:pt>
                <c:pt idx="5928">
                  <c:v>13.78</c:v>
                </c:pt>
                <c:pt idx="5929">
                  <c:v>13.77</c:v>
                </c:pt>
                <c:pt idx="5930">
                  <c:v>12.54</c:v>
                </c:pt>
                <c:pt idx="5931">
                  <c:v>12.29</c:v>
                </c:pt>
                <c:pt idx="5932">
                  <c:v>12.66</c:v>
                </c:pt>
                <c:pt idx="5933">
                  <c:v>13.18</c:v>
                </c:pt>
                <c:pt idx="5934">
                  <c:v>12.97</c:v>
                </c:pt>
                <c:pt idx="5935">
                  <c:v>12.72</c:v>
                </c:pt>
                <c:pt idx="5936">
                  <c:v>13.39</c:v>
                </c:pt>
                <c:pt idx="5937">
                  <c:v>13.39</c:v>
                </c:pt>
                <c:pt idx="5938">
                  <c:v>13.45</c:v>
                </c:pt>
                <c:pt idx="5939">
                  <c:v>12.94</c:v>
                </c:pt>
                <c:pt idx="5940">
                  <c:v>11.98</c:v>
                </c:pt>
                <c:pt idx="5941">
                  <c:v>11.84</c:v>
                </c:pt>
                <c:pt idx="5942">
                  <c:v>12.72</c:v>
                </c:pt>
                <c:pt idx="5943">
                  <c:v>12.98</c:v>
                </c:pt>
                <c:pt idx="5944">
                  <c:v>12.73</c:v>
                </c:pt>
                <c:pt idx="5945">
                  <c:v>13.41</c:v>
                </c:pt>
                <c:pt idx="5946">
                  <c:v>12.81</c:v>
                </c:pt>
                <c:pt idx="5947">
                  <c:v>12.31</c:v>
                </c:pt>
                <c:pt idx="5948">
                  <c:v>13.04</c:v>
                </c:pt>
                <c:pt idx="5949">
                  <c:v>14.73</c:v>
                </c:pt>
                <c:pt idx="5950">
                  <c:v>14.37</c:v>
                </c:pt>
                <c:pt idx="5951">
                  <c:v>15.1</c:v>
                </c:pt>
                <c:pt idx="5952">
                  <c:v>14.91</c:v>
                </c:pt>
                <c:pt idx="5953">
                  <c:v>15.94</c:v>
                </c:pt>
                <c:pt idx="5954">
                  <c:v>14.76</c:v>
                </c:pt>
                <c:pt idx="5955">
                  <c:v>13.98</c:v>
                </c:pt>
                <c:pt idx="5956">
                  <c:v>14.99</c:v>
                </c:pt>
                <c:pt idx="5957">
                  <c:v>16.77</c:v>
                </c:pt>
                <c:pt idx="5958">
                  <c:v>16.489999999999998</c:v>
                </c:pt>
                <c:pt idx="5959">
                  <c:v>16.809999999999999</c:v>
                </c:pt>
                <c:pt idx="5960">
                  <c:v>17.010000000000002</c:v>
                </c:pt>
                <c:pt idx="5961">
                  <c:v>16.61</c:v>
                </c:pt>
                <c:pt idx="5962">
                  <c:v>15.88</c:v>
                </c:pt>
                <c:pt idx="5963">
                  <c:v>15.77</c:v>
                </c:pt>
                <c:pt idx="5964">
                  <c:v>15.85</c:v>
                </c:pt>
                <c:pt idx="5965">
                  <c:v>15.63</c:v>
                </c:pt>
                <c:pt idx="5966">
                  <c:v>14.53</c:v>
                </c:pt>
                <c:pt idx="5967">
                  <c:v>13.82</c:v>
                </c:pt>
                <c:pt idx="5968">
                  <c:v>14.29</c:v>
                </c:pt>
                <c:pt idx="5969">
                  <c:v>14.16</c:v>
                </c:pt>
                <c:pt idx="5970">
                  <c:v>14.38</c:v>
                </c:pt>
                <c:pt idx="5971">
                  <c:v>14.53</c:v>
                </c:pt>
                <c:pt idx="5972">
                  <c:v>13.59</c:v>
                </c:pt>
                <c:pt idx="5973">
                  <c:v>13.16</c:v>
                </c:pt>
                <c:pt idx="5974">
                  <c:v>13.12</c:v>
                </c:pt>
                <c:pt idx="5975">
                  <c:v>14.31</c:v>
                </c:pt>
                <c:pt idx="5976">
                  <c:v>14.08</c:v>
                </c:pt>
                <c:pt idx="5977">
                  <c:v>14.01</c:v>
                </c:pt>
                <c:pt idx="5978">
                  <c:v>14.06</c:v>
                </c:pt>
                <c:pt idx="5979">
                  <c:v>15.46</c:v>
                </c:pt>
                <c:pt idx="5980">
                  <c:v>16.600000000000001</c:v>
                </c:pt>
                <c:pt idx="5981">
                  <c:v>15.54</c:v>
                </c:pt>
                <c:pt idx="5982">
                  <c:v>16.600000000000001</c:v>
                </c:pt>
                <c:pt idx="5983">
                  <c:v>17.670000000000002</c:v>
                </c:pt>
                <c:pt idx="5984">
                  <c:v>16.739999999999998</c:v>
                </c:pt>
                <c:pt idx="5985">
                  <c:v>19.41</c:v>
                </c:pt>
                <c:pt idx="5986">
                  <c:v>20.34</c:v>
                </c:pt>
                <c:pt idx="5987">
                  <c:v>19.600000000000001</c:v>
                </c:pt>
                <c:pt idx="5988">
                  <c:v>16.48</c:v>
                </c:pt>
                <c:pt idx="5989">
                  <c:v>15.72</c:v>
                </c:pt>
                <c:pt idx="5990">
                  <c:v>16.07</c:v>
                </c:pt>
                <c:pt idx="5991">
                  <c:v>18.66</c:v>
                </c:pt>
                <c:pt idx="5992">
                  <c:v>14.71</c:v>
                </c:pt>
                <c:pt idx="5993">
                  <c:v>13.48</c:v>
                </c:pt>
                <c:pt idx="5994">
                  <c:v>13.04</c:v>
                </c:pt>
                <c:pt idx="5995">
                  <c:v>13.16</c:v>
                </c:pt>
                <c:pt idx="5996">
                  <c:v>13.33</c:v>
                </c:pt>
                <c:pt idx="5997">
                  <c:v>13.42</c:v>
                </c:pt>
                <c:pt idx="5998">
                  <c:v>13.2</c:v>
                </c:pt>
                <c:pt idx="5999">
                  <c:v>13.09</c:v>
                </c:pt>
                <c:pt idx="6000">
                  <c:v>13.31</c:v>
                </c:pt>
                <c:pt idx="6001">
                  <c:v>13.41</c:v>
                </c:pt>
                <c:pt idx="6002">
                  <c:v>13.65</c:v>
                </c:pt>
                <c:pt idx="6003">
                  <c:v>13.75</c:v>
                </c:pt>
                <c:pt idx="6004">
                  <c:v>13.28</c:v>
                </c:pt>
                <c:pt idx="6005">
                  <c:v>12.93</c:v>
                </c:pt>
                <c:pt idx="6006">
                  <c:v>13.27</c:v>
                </c:pt>
                <c:pt idx="6007">
                  <c:v>12.67</c:v>
                </c:pt>
                <c:pt idx="6008">
                  <c:v>13.91</c:v>
                </c:pt>
                <c:pt idx="6009">
                  <c:v>12.9</c:v>
                </c:pt>
                <c:pt idx="6010">
                  <c:v>12.53</c:v>
                </c:pt>
                <c:pt idx="6011">
                  <c:v>12.82</c:v>
                </c:pt>
                <c:pt idx="6012">
                  <c:v>12.52</c:v>
                </c:pt>
                <c:pt idx="6013">
                  <c:v>12.37</c:v>
                </c:pt>
                <c:pt idx="6014">
                  <c:v>12.19</c:v>
                </c:pt>
                <c:pt idx="6015">
                  <c:v>13.1</c:v>
                </c:pt>
                <c:pt idx="6016">
                  <c:v>13.39</c:v>
                </c:pt>
                <c:pt idx="6017">
                  <c:v>13.4</c:v>
                </c:pt>
                <c:pt idx="6018">
                  <c:v>12.66</c:v>
                </c:pt>
                <c:pt idx="6019">
                  <c:v>12.26</c:v>
                </c:pt>
                <c:pt idx="6020">
                  <c:v>12.79</c:v>
                </c:pt>
                <c:pt idx="6021">
                  <c:v>12.81</c:v>
                </c:pt>
                <c:pt idx="6022">
                  <c:v>12.98</c:v>
                </c:pt>
                <c:pt idx="6023">
                  <c:v>13.7</c:v>
                </c:pt>
                <c:pt idx="6024">
                  <c:v>14.23</c:v>
                </c:pt>
                <c:pt idx="6025">
                  <c:v>14.55</c:v>
                </c:pt>
                <c:pt idx="6026">
                  <c:v>14.7</c:v>
                </c:pt>
                <c:pt idx="6027">
                  <c:v>15.08</c:v>
                </c:pt>
                <c:pt idx="6028">
                  <c:v>13.79</c:v>
                </c:pt>
                <c:pt idx="6029">
                  <c:v>13.49</c:v>
                </c:pt>
                <c:pt idx="6030">
                  <c:v>13.91</c:v>
                </c:pt>
                <c:pt idx="6031">
                  <c:v>15.42</c:v>
                </c:pt>
                <c:pt idx="6032">
                  <c:v>15.54</c:v>
                </c:pt>
                <c:pt idx="6033">
                  <c:v>15.76</c:v>
                </c:pt>
                <c:pt idx="6034">
                  <c:v>16.03</c:v>
                </c:pt>
                <c:pt idx="6035">
                  <c:v>16.21</c:v>
                </c:pt>
                <c:pt idx="6036">
                  <c:v>13.8</c:v>
                </c:pt>
                <c:pt idx="6037">
                  <c:v>14.15</c:v>
                </c:pt>
                <c:pt idx="6038">
                  <c:v>13.79</c:v>
                </c:pt>
                <c:pt idx="6039">
                  <c:v>13.04</c:v>
                </c:pt>
                <c:pt idx="6040">
                  <c:v>12.48</c:v>
                </c:pt>
                <c:pt idx="6041">
                  <c:v>12.33</c:v>
                </c:pt>
                <c:pt idx="6042">
                  <c:v>12.46</c:v>
                </c:pt>
                <c:pt idx="6043">
                  <c:v>13.56</c:v>
                </c:pt>
                <c:pt idx="6044">
                  <c:v>13.72</c:v>
                </c:pt>
                <c:pt idx="6045">
                  <c:v>14.23</c:v>
                </c:pt>
                <c:pt idx="6046">
                  <c:v>13.76</c:v>
                </c:pt>
                <c:pt idx="6047">
                  <c:v>13.55</c:v>
                </c:pt>
                <c:pt idx="6048">
                  <c:v>12.92</c:v>
                </c:pt>
                <c:pt idx="6049">
                  <c:v>12.87</c:v>
                </c:pt>
                <c:pt idx="6050">
                  <c:v>12.89</c:v>
                </c:pt>
                <c:pt idx="6051">
                  <c:v>12.14</c:v>
                </c:pt>
                <c:pt idx="6052">
                  <c:v>13.28</c:v>
                </c:pt>
                <c:pt idx="6053">
                  <c:v>12.28</c:v>
                </c:pt>
                <c:pt idx="6054">
                  <c:v>12.28</c:v>
                </c:pt>
                <c:pt idx="6055">
                  <c:v>12.53</c:v>
                </c:pt>
                <c:pt idx="6056">
                  <c:v>12.44</c:v>
                </c:pt>
                <c:pt idx="6057">
                  <c:v>12.87</c:v>
                </c:pt>
                <c:pt idx="6058">
                  <c:v>12.84</c:v>
                </c:pt>
                <c:pt idx="6059">
                  <c:v>13.77</c:v>
                </c:pt>
                <c:pt idx="6060">
                  <c:v>18.14</c:v>
                </c:pt>
                <c:pt idx="6061">
                  <c:v>17.420000000000002</c:v>
                </c:pt>
                <c:pt idx="6062">
                  <c:v>15.8</c:v>
                </c:pt>
                <c:pt idx="6063">
                  <c:v>17.350000000000001</c:v>
                </c:pt>
                <c:pt idx="6064">
                  <c:v>17.29</c:v>
                </c:pt>
                <c:pt idx="6065">
                  <c:v>18.41</c:v>
                </c:pt>
                <c:pt idx="6066">
                  <c:v>21.44</c:v>
                </c:pt>
                <c:pt idx="6067">
                  <c:v>19.11</c:v>
                </c:pt>
                <c:pt idx="6068">
                  <c:v>19.95</c:v>
                </c:pt>
                <c:pt idx="6069">
                  <c:v>17.23</c:v>
                </c:pt>
                <c:pt idx="6070">
                  <c:v>15.29</c:v>
                </c:pt>
                <c:pt idx="6071">
                  <c:v>15.26</c:v>
                </c:pt>
                <c:pt idx="6072">
                  <c:v>14.51</c:v>
                </c:pt>
                <c:pt idx="6073">
                  <c:v>14.3</c:v>
                </c:pt>
                <c:pt idx="6074">
                  <c:v>14.14</c:v>
                </c:pt>
                <c:pt idx="6075">
                  <c:v>13.57</c:v>
                </c:pt>
                <c:pt idx="6076">
                  <c:v>13.87</c:v>
                </c:pt>
                <c:pt idx="6077">
                  <c:v>15.5</c:v>
                </c:pt>
                <c:pt idx="6078">
                  <c:v>14.79</c:v>
                </c:pt>
                <c:pt idx="6079">
                  <c:v>14.68</c:v>
                </c:pt>
                <c:pt idx="6080">
                  <c:v>14.23</c:v>
                </c:pt>
                <c:pt idx="6081">
                  <c:v>13.67</c:v>
                </c:pt>
                <c:pt idx="6082">
                  <c:v>14.35</c:v>
                </c:pt>
                <c:pt idx="6083">
                  <c:v>14.04</c:v>
                </c:pt>
                <c:pt idx="6084">
                  <c:v>14</c:v>
                </c:pt>
                <c:pt idx="6085">
                  <c:v>16</c:v>
                </c:pt>
                <c:pt idx="6086">
                  <c:v>14.1</c:v>
                </c:pt>
                <c:pt idx="6087">
                  <c:v>13.89</c:v>
                </c:pt>
                <c:pt idx="6088">
                  <c:v>14.21</c:v>
                </c:pt>
                <c:pt idx="6089">
                  <c:v>14.11</c:v>
                </c:pt>
                <c:pt idx="6090">
                  <c:v>14.2</c:v>
                </c:pt>
                <c:pt idx="6091">
                  <c:v>14.8</c:v>
                </c:pt>
                <c:pt idx="6092">
                  <c:v>14.47</c:v>
                </c:pt>
                <c:pt idx="6093">
                  <c:v>16.22</c:v>
                </c:pt>
                <c:pt idx="6094">
                  <c:v>17.82</c:v>
                </c:pt>
                <c:pt idx="6095">
                  <c:v>15.64</c:v>
                </c:pt>
                <c:pt idx="6096">
                  <c:v>14.52</c:v>
                </c:pt>
                <c:pt idx="6097">
                  <c:v>15.12</c:v>
                </c:pt>
                <c:pt idx="6098">
                  <c:v>14.52</c:v>
                </c:pt>
                <c:pt idx="6099">
                  <c:v>15</c:v>
                </c:pt>
                <c:pt idx="6100">
                  <c:v>15.09</c:v>
                </c:pt>
                <c:pt idx="6101">
                  <c:v>14.02</c:v>
                </c:pt>
                <c:pt idx="6102">
                  <c:v>14.93</c:v>
                </c:pt>
                <c:pt idx="6103">
                  <c:v>14.62</c:v>
                </c:pt>
                <c:pt idx="6104">
                  <c:v>14.41</c:v>
                </c:pt>
                <c:pt idx="6105">
                  <c:v>13.88</c:v>
                </c:pt>
                <c:pt idx="6106">
                  <c:v>13.1</c:v>
                </c:pt>
                <c:pt idx="6107">
                  <c:v>13.09</c:v>
                </c:pt>
                <c:pt idx="6108">
                  <c:v>13.37</c:v>
                </c:pt>
                <c:pt idx="6109">
                  <c:v>13.96</c:v>
                </c:pt>
                <c:pt idx="6110">
                  <c:v>15.57</c:v>
                </c:pt>
                <c:pt idx="6111">
                  <c:v>14.89</c:v>
                </c:pt>
                <c:pt idx="6112">
                  <c:v>13.82</c:v>
                </c:pt>
                <c:pt idx="6113">
                  <c:v>15.89</c:v>
                </c:pt>
                <c:pt idx="6114">
                  <c:v>17.03</c:v>
                </c:pt>
                <c:pt idx="6115">
                  <c:v>16.11</c:v>
                </c:pt>
                <c:pt idx="6116">
                  <c:v>15.61</c:v>
                </c:pt>
                <c:pt idx="6117">
                  <c:v>14.18</c:v>
                </c:pt>
                <c:pt idx="6118">
                  <c:v>13.36</c:v>
                </c:pt>
                <c:pt idx="6119">
                  <c:v>13.25</c:v>
                </c:pt>
                <c:pt idx="6120">
                  <c:v>13.19</c:v>
                </c:pt>
                <c:pt idx="6121">
                  <c:v>13.27</c:v>
                </c:pt>
                <c:pt idx="6122">
                  <c:v>13.32</c:v>
                </c:pt>
                <c:pt idx="6123">
                  <c:v>14.06</c:v>
                </c:pt>
                <c:pt idx="6124">
                  <c:v>13.97</c:v>
                </c:pt>
                <c:pt idx="6125">
                  <c:v>13.71</c:v>
                </c:pt>
                <c:pt idx="6126">
                  <c:v>13.41</c:v>
                </c:pt>
                <c:pt idx="6127">
                  <c:v>13.25</c:v>
                </c:pt>
                <c:pt idx="6128">
                  <c:v>12.91</c:v>
                </c:pt>
                <c:pt idx="6129">
                  <c:v>13.29</c:v>
                </c:pt>
                <c:pt idx="6130">
                  <c:v>13.8</c:v>
                </c:pt>
                <c:pt idx="6131">
                  <c:v>13.4</c:v>
                </c:pt>
                <c:pt idx="6132">
                  <c:v>13.43</c:v>
                </c:pt>
                <c:pt idx="6133">
                  <c:v>12.92</c:v>
                </c:pt>
                <c:pt idx="6134">
                  <c:v>12.23</c:v>
                </c:pt>
                <c:pt idx="6135">
                  <c:v>12.13</c:v>
                </c:pt>
                <c:pt idx="6136">
                  <c:v>12.17</c:v>
                </c:pt>
                <c:pt idx="6137">
                  <c:v>13.17</c:v>
                </c:pt>
                <c:pt idx="6138">
                  <c:v>12.44</c:v>
                </c:pt>
                <c:pt idx="6139">
                  <c:v>12.42</c:v>
                </c:pt>
                <c:pt idx="6140">
                  <c:v>12.96</c:v>
                </c:pt>
                <c:pt idx="6141">
                  <c:v>11.91</c:v>
                </c:pt>
                <c:pt idx="6142">
                  <c:v>12.03</c:v>
                </c:pt>
                <c:pt idx="6143">
                  <c:v>11.36</c:v>
                </c:pt>
                <c:pt idx="6144">
                  <c:v>11.51</c:v>
                </c:pt>
                <c:pt idx="6145">
                  <c:v>11.68</c:v>
                </c:pt>
                <c:pt idx="6146">
                  <c:v>11.57</c:v>
                </c:pt>
                <c:pt idx="6147">
                  <c:v>11.4</c:v>
                </c:pt>
                <c:pt idx="6148">
                  <c:v>11.58</c:v>
                </c:pt>
                <c:pt idx="6149">
                  <c:v>11.87</c:v>
                </c:pt>
                <c:pt idx="6150">
                  <c:v>12.08</c:v>
                </c:pt>
                <c:pt idx="6151">
                  <c:v>11.68</c:v>
                </c:pt>
                <c:pt idx="6152">
                  <c:v>10.73</c:v>
                </c:pt>
                <c:pt idx="6153">
                  <c:v>11.15</c:v>
                </c:pt>
                <c:pt idx="6154">
                  <c:v>10.99</c:v>
                </c:pt>
                <c:pt idx="6155">
                  <c:v>11.6</c:v>
                </c:pt>
                <c:pt idx="6156">
                  <c:v>12.56</c:v>
                </c:pt>
                <c:pt idx="6157">
                  <c:v>12.18</c:v>
                </c:pt>
                <c:pt idx="6158">
                  <c:v>12.65</c:v>
                </c:pt>
                <c:pt idx="6159">
                  <c:v>12.06</c:v>
                </c:pt>
                <c:pt idx="6160">
                  <c:v>10.61</c:v>
                </c:pt>
                <c:pt idx="6161">
                  <c:v>10.62</c:v>
                </c:pt>
                <c:pt idx="6162">
                  <c:v>10.85</c:v>
                </c:pt>
                <c:pt idx="6163">
                  <c:v>10.98</c:v>
                </c:pt>
                <c:pt idx="6164">
                  <c:v>12.13</c:v>
                </c:pt>
                <c:pt idx="6165">
                  <c:v>11.59</c:v>
                </c:pt>
                <c:pt idx="6166">
                  <c:v>11.63</c:v>
                </c:pt>
                <c:pt idx="6167">
                  <c:v>11.26</c:v>
                </c:pt>
                <c:pt idx="6168">
                  <c:v>11.57</c:v>
                </c:pt>
                <c:pt idx="6169">
                  <c:v>11.15</c:v>
                </c:pt>
                <c:pt idx="6170">
                  <c:v>10.82</c:v>
                </c:pt>
                <c:pt idx="6171">
                  <c:v>10.32</c:v>
                </c:pt>
                <c:pt idx="6172">
                  <c:v>11.33</c:v>
                </c:pt>
                <c:pt idx="6173">
                  <c:v>11.98</c:v>
                </c:pt>
                <c:pt idx="6174">
                  <c:v>11.65</c:v>
                </c:pt>
                <c:pt idx="6175">
                  <c:v>12.59</c:v>
                </c:pt>
                <c:pt idx="6176">
                  <c:v>12.08</c:v>
                </c:pt>
                <c:pt idx="6177">
                  <c:v>11.82</c:v>
                </c:pt>
                <c:pt idx="6178">
                  <c:v>11.96</c:v>
                </c:pt>
                <c:pt idx="6179">
                  <c:v>11</c:v>
                </c:pt>
                <c:pt idx="6180">
                  <c:v>14.54</c:v>
                </c:pt>
                <c:pt idx="6181">
                  <c:v>12.06</c:v>
                </c:pt>
                <c:pt idx="6182">
                  <c:v>12.81</c:v>
                </c:pt>
                <c:pt idx="6183">
                  <c:v>12.24</c:v>
                </c:pt>
                <c:pt idx="6184">
                  <c:v>11.52</c:v>
                </c:pt>
                <c:pt idx="6185">
                  <c:v>11.84</c:v>
                </c:pt>
                <c:pt idx="6186">
                  <c:v>12.69</c:v>
                </c:pt>
                <c:pt idx="6187">
                  <c:v>12.56</c:v>
                </c:pt>
                <c:pt idx="6188">
                  <c:v>13.28</c:v>
                </c:pt>
                <c:pt idx="6189">
                  <c:v>13.33</c:v>
                </c:pt>
                <c:pt idx="6190">
                  <c:v>16.95</c:v>
                </c:pt>
                <c:pt idx="6191">
                  <c:v>17.03</c:v>
                </c:pt>
                <c:pt idx="6192">
                  <c:v>15.12</c:v>
                </c:pt>
                <c:pt idx="6193">
                  <c:v>16.87</c:v>
                </c:pt>
                <c:pt idx="6194">
                  <c:v>16.37</c:v>
                </c:pt>
                <c:pt idx="6195">
                  <c:v>16.66</c:v>
                </c:pt>
                <c:pt idx="6196">
                  <c:v>15.77</c:v>
                </c:pt>
                <c:pt idx="6197">
                  <c:v>14.23</c:v>
                </c:pt>
                <c:pt idx="6198">
                  <c:v>14.13</c:v>
                </c:pt>
                <c:pt idx="6199">
                  <c:v>12.9</c:v>
                </c:pt>
                <c:pt idx="6200">
                  <c:v>12.42</c:v>
                </c:pt>
                <c:pt idx="6201">
                  <c:v>13.15</c:v>
                </c:pt>
                <c:pt idx="6202">
                  <c:v>12.32</c:v>
                </c:pt>
                <c:pt idx="6203">
                  <c:v>12.21</c:v>
                </c:pt>
                <c:pt idx="6204">
                  <c:v>11.78</c:v>
                </c:pt>
                <c:pt idx="6205">
                  <c:v>11.76</c:v>
                </c:pt>
                <c:pt idx="6206">
                  <c:v>11.47</c:v>
                </c:pt>
                <c:pt idx="6207">
                  <c:v>11.7</c:v>
                </c:pt>
                <c:pt idx="6208">
                  <c:v>11.63</c:v>
                </c:pt>
                <c:pt idx="6209">
                  <c:v>11.78</c:v>
                </c:pt>
                <c:pt idx="6210">
                  <c:v>12.05</c:v>
                </c:pt>
                <c:pt idx="6211">
                  <c:v>11.98</c:v>
                </c:pt>
                <c:pt idx="6212">
                  <c:v>12.25</c:v>
                </c:pt>
                <c:pt idx="6213">
                  <c:v>12.36</c:v>
                </c:pt>
                <c:pt idx="6214">
                  <c:v>12.64</c:v>
                </c:pt>
                <c:pt idx="6215">
                  <c:v>12.09</c:v>
                </c:pt>
                <c:pt idx="6216">
                  <c:v>12.66</c:v>
                </c:pt>
                <c:pt idx="6217">
                  <c:v>13.5</c:v>
                </c:pt>
                <c:pt idx="6218">
                  <c:v>12.88</c:v>
                </c:pt>
                <c:pt idx="6219">
                  <c:v>12.8</c:v>
                </c:pt>
                <c:pt idx="6220">
                  <c:v>13.31</c:v>
                </c:pt>
                <c:pt idx="6221">
                  <c:v>14.12</c:v>
                </c:pt>
                <c:pt idx="6222">
                  <c:v>12.73</c:v>
                </c:pt>
                <c:pt idx="6223">
                  <c:v>12.65</c:v>
                </c:pt>
                <c:pt idx="6224">
                  <c:v>12.03</c:v>
                </c:pt>
                <c:pt idx="6225">
                  <c:v>12.11</c:v>
                </c:pt>
                <c:pt idx="6226">
                  <c:v>13.69</c:v>
                </c:pt>
                <c:pt idx="6227">
                  <c:v>14.93</c:v>
                </c:pt>
                <c:pt idx="6228">
                  <c:v>13.27</c:v>
                </c:pt>
                <c:pt idx="6229">
                  <c:v>15.64</c:v>
                </c:pt>
                <c:pt idx="6230">
                  <c:v>14.85</c:v>
                </c:pt>
                <c:pt idx="6231">
                  <c:v>15.98</c:v>
                </c:pt>
                <c:pt idx="6232">
                  <c:v>16.309999999999999</c:v>
                </c:pt>
                <c:pt idx="6233">
                  <c:v>16.71</c:v>
                </c:pt>
                <c:pt idx="6234">
                  <c:v>16.16</c:v>
                </c:pt>
                <c:pt idx="6235">
                  <c:v>14.55</c:v>
                </c:pt>
                <c:pt idx="6236">
                  <c:v>15.46</c:v>
                </c:pt>
                <c:pt idx="6237">
                  <c:v>17.2</c:v>
                </c:pt>
                <c:pt idx="6238">
                  <c:v>15.11</c:v>
                </c:pt>
                <c:pt idx="6239">
                  <c:v>18.760000000000002</c:v>
                </c:pt>
                <c:pt idx="6240">
                  <c:v>21.24</c:v>
                </c:pt>
                <c:pt idx="6241">
                  <c:v>24.64</c:v>
                </c:pt>
                <c:pt idx="6242">
                  <c:v>22.79</c:v>
                </c:pt>
                <c:pt idx="6243">
                  <c:v>26.25</c:v>
                </c:pt>
                <c:pt idx="6244">
                  <c:v>25.2</c:v>
                </c:pt>
                <c:pt idx="6245">
                  <c:v>21.99</c:v>
                </c:pt>
                <c:pt idx="6246">
                  <c:v>18.57</c:v>
                </c:pt>
                <c:pt idx="6247">
                  <c:v>16.079999999999998</c:v>
                </c:pt>
                <c:pt idx="6248">
                  <c:v>17.87</c:v>
                </c:pt>
                <c:pt idx="6249">
                  <c:v>16.53</c:v>
                </c:pt>
                <c:pt idx="6250">
                  <c:v>16.11</c:v>
                </c:pt>
                <c:pt idx="6251">
                  <c:v>16.04</c:v>
                </c:pt>
                <c:pt idx="6252">
                  <c:v>14.39</c:v>
                </c:pt>
                <c:pt idx="6253">
                  <c:v>15.15</c:v>
                </c:pt>
                <c:pt idx="6254">
                  <c:v>14.52</c:v>
                </c:pt>
                <c:pt idx="6255">
                  <c:v>14.03</c:v>
                </c:pt>
                <c:pt idx="6256">
                  <c:v>14.73</c:v>
                </c:pt>
                <c:pt idx="6257">
                  <c:v>14.89</c:v>
                </c:pt>
                <c:pt idx="6258">
                  <c:v>14.17</c:v>
                </c:pt>
                <c:pt idx="6259">
                  <c:v>13.67</c:v>
                </c:pt>
                <c:pt idx="6260">
                  <c:v>13.12</c:v>
                </c:pt>
                <c:pt idx="6261">
                  <c:v>12.67</c:v>
                </c:pt>
                <c:pt idx="6262">
                  <c:v>12.92</c:v>
                </c:pt>
                <c:pt idx="6263">
                  <c:v>13.02</c:v>
                </c:pt>
                <c:pt idx="6264">
                  <c:v>13.79</c:v>
                </c:pt>
                <c:pt idx="6265">
                  <c:v>13.31</c:v>
                </c:pt>
                <c:pt idx="6266">
                  <c:v>13.99</c:v>
                </c:pt>
                <c:pt idx="6267">
                  <c:v>13.86</c:v>
                </c:pt>
                <c:pt idx="6268">
                  <c:v>13.96</c:v>
                </c:pt>
                <c:pt idx="6269">
                  <c:v>13.58</c:v>
                </c:pt>
                <c:pt idx="6270">
                  <c:v>12.9</c:v>
                </c:pt>
                <c:pt idx="6271">
                  <c:v>12.62</c:v>
                </c:pt>
                <c:pt idx="6272">
                  <c:v>12.25</c:v>
                </c:pt>
                <c:pt idx="6273">
                  <c:v>12.07</c:v>
                </c:pt>
                <c:pt idx="6274">
                  <c:v>13.33</c:v>
                </c:pt>
                <c:pt idx="6275">
                  <c:v>14.29</c:v>
                </c:pt>
                <c:pt idx="6276">
                  <c:v>12.85</c:v>
                </c:pt>
                <c:pt idx="6277">
                  <c:v>12.47</c:v>
                </c:pt>
                <c:pt idx="6278">
                  <c:v>12.38</c:v>
                </c:pt>
                <c:pt idx="6279">
                  <c:v>11.82</c:v>
                </c:pt>
                <c:pt idx="6280">
                  <c:v>14.21</c:v>
                </c:pt>
                <c:pt idx="6281">
                  <c:v>14.89</c:v>
                </c:pt>
                <c:pt idx="6282">
                  <c:v>18.53</c:v>
                </c:pt>
                <c:pt idx="6283">
                  <c:v>20.079999999999998</c:v>
                </c:pt>
                <c:pt idx="6284">
                  <c:v>21.08</c:v>
                </c:pt>
                <c:pt idx="6285">
                  <c:v>20.420000000000002</c:v>
                </c:pt>
                <c:pt idx="6286">
                  <c:v>23.57</c:v>
                </c:pt>
                <c:pt idx="6287">
                  <c:v>19.440000000000001</c:v>
                </c:pt>
                <c:pt idx="6288">
                  <c:v>16.809999999999999</c:v>
                </c:pt>
                <c:pt idx="6289">
                  <c:v>16.489999999999998</c:v>
                </c:pt>
                <c:pt idx="6290">
                  <c:v>15.25</c:v>
                </c:pt>
                <c:pt idx="6291">
                  <c:v>14.8</c:v>
                </c:pt>
                <c:pt idx="6292">
                  <c:v>14.37</c:v>
                </c:pt>
                <c:pt idx="6293">
                  <c:v>14.5</c:v>
                </c:pt>
                <c:pt idx="6294">
                  <c:v>15.06</c:v>
                </c:pt>
                <c:pt idx="6295">
                  <c:v>15.92</c:v>
                </c:pt>
                <c:pt idx="6296">
                  <c:v>19.2</c:v>
                </c:pt>
                <c:pt idx="6297">
                  <c:v>17.79</c:v>
                </c:pt>
                <c:pt idx="6298">
                  <c:v>19.920000000000002</c:v>
                </c:pt>
                <c:pt idx="6299">
                  <c:v>21.12</c:v>
                </c:pt>
                <c:pt idx="6300">
                  <c:v>19.309999999999999</c:v>
                </c:pt>
                <c:pt idx="6301">
                  <c:v>17.010000000000002</c:v>
                </c:pt>
                <c:pt idx="6302">
                  <c:v>17.55</c:v>
                </c:pt>
                <c:pt idx="6303">
                  <c:v>19.600000000000001</c:v>
                </c:pt>
                <c:pt idx="6304">
                  <c:v>20.56</c:v>
                </c:pt>
                <c:pt idx="6305">
                  <c:v>21.48</c:v>
                </c:pt>
                <c:pt idx="6306">
                  <c:v>22.39</c:v>
                </c:pt>
                <c:pt idx="6307">
                  <c:v>20.95</c:v>
                </c:pt>
                <c:pt idx="6308">
                  <c:v>19.89</c:v>
                </c:pt>
                <c:pt idx="6309">
                  <c:v>18.850000000000001</c:v>
                </c:pt>
                <c:pt idx="6310">
                  <c:v>16.399999999999999</c:v>
                </c:pt>
                <c:pt idx="6311">
                  <c:v>16.66</c:v>
                </c:pt>
                <c:pt idx="6312">
                  <c:v>15.52</c:v>
                </c:pt>
                <c:pt idx="6313">
                  <c:v>17.22</c:v>
                </c:pt>
                <c:pt idx="6314">
                  <c:v>20.440000000000001</c:v>
                </c:pt>
                <c:pt idx="6315">
                  <c:v>18.760000000000002</c:v>
                </c:pt>
                <c:pt idx="6316">
                  <c:v>20.97</c:v>
                </c:pt>
                <c:pt idx="6317">
                  <c:v>19.43</c:v>
                </c:pt>
                <c:pt idx="6318">
                  <c:v>17.329999999999998</c:v>
                </c:pt>
                <c:pt idx="6319">
                  <c:v>18.329999999999998</c:v>
                </c:pt>
                <c:pt idx="6320">
                  <c:v>16.850000000000001</c:v>
                </c:pt>
                <c:pt idx="6321">
                  <c:v>17.29</c:v>
                </c:pt>
                <c:pt idx="6322">
                  <c:v>18.55</c:v>
                </c:pt>
                <c:pt idx="6323">
                  <c:v>17.23</c:v>
                </c:pt>
                <c:pt idx="6324">
                  <c:v>16.96</c:v>
                </c:pt>
                <c:pt idx="6325">
                  <c:v>15.34</c:v>
                </c:pt>
                <c:pt idx="6326">
                  <c:v>14.69</c:v>
                </c:pt>
                <c:pt idx="6327">
                  <c:v>15.8</c:v>
                </c:pt>
                <c:pt idx="6328">
                  <c:v>15.45</c:v>
                </c:pt>
                <c:pt idx="6329">
                  <c:v>15.29</c:v>
                </c:pt>
                <c:pt idx="6330">
                  <c:v>14.3</c:v>
                </c:pt>
                <c:pt idx="6331">
                  <c:v>14.56</c:v>
                </c:pt>
                <c:pt idx="6332">
                  <c:v>13.69</c:v>
                </c:pt>
                <c:pt idx="6333">
                  <c:v>13.84</c:v>
                </c:pt>
                <c:pt idx="6334">
                  <c:v>13.91</c:v>
                </c:pt>
                <c:pt idx="6335">
                  <c:v>13.34</c:v>
                </c:pt>
                <c:pt idx="6336">
                  <c:v>13.04</c:v>
                </c:pt>
                <c:pt idx="6337">
                  <c:v>13.86</c:v>
                </c:pt>
                <c:pt idx="6338">
                  <c:v>14.23</c:v>
                </c:pt>
                <c:pt idx="6339">
                  <c:v>14.04</c:v>
                </c:pt>
                <c:pt idx="6340">
                  <c:v>15.2</c:v>
                </c:pt>
                <c:pt idx="6341">
                  <c:v>15.06</c:v>
                </c:pt>
                <c:pt idx="6342">
                  <c:v>16.690000000000001</c:v>
                </c:pt>
                <c:pt idx="6343">
                  <c:v>16.87</c:v>
                </c:pt>
                <c:pt idx="6344">
                  <c:v>15.42</c:v>
                </c:pt>
                <c:pt idx="6345">
                  <c:v>16</c:v>
                </c:pt>
                <c:pt idx="6346">
                  <c:v>15.61</c:v>
                </c:pt>
                <c:pt idx="6347">
                  <c:v>15.66</c:v>
                </c:pt>
                <c:pt idx="6348">
                  <c:v>13.97</c:v>
                </c:pt>
                <c:pt idx="6349">
                  <c:v>14.07</c:v>
                </c:pt>
                <c:pt idx="6350">
                  <c:v>13.02</c:v>
                </c:pt>
                <c:pt idx="6351">
                  <c:v>13.41</c:v>
                </c:pt>
                <c:pt idx="6352">
                  <c:v>13.62</c:v>
                </c:pt>
                <c:pt idx="6353">
                  <c:v>15.44</c:v>
                </c:pt>
                <c:pt idx="6354">
                  <c:v>15.8</c:v>
                </c:pt>
                <c:pt idx="6355">
                  <c:v>15.07</c:v>
                </c:pt>
                <c:pt idx="6356">
                  <c:v>14.51</c:v>
                </c:pt>
                <c:pt idx="6357">
                  <c:v>15.29</c:v>
                </c:pt>
                <c:pt idx="6358">
                  <c:v>15.11</c:v>
                </c:pt>
                <c:pt idx="6359">
                  <c:v>14.67</c:v>
                </c:pt>
                <c:pt idx="6360">
                  <c:v>14.74</c:v>
                </c:pt>
                <c:pt idx="6361">
                  <c:v>14.78</c:v>
                </c:pt>
                <c:pt idx="6362">
                  <c:v>13.98</c:v>
                </c:pt>
                <c:pt idx="6363">
                  <c:v>13.09</c:v>
                </c:pt>
                <c:pt idx="6364">
                  <c:v>12.58</c:v>
                </c:pt>
                <c:pt idx="6365">
                  <c:v>13.94</c:v>
                </c:pt>
                <c:pt idx="6366">
                  <c:v>13.67</c:v>
                </c:pt>
                <c:pt idx="6367">
                  <c:v>12.84</c:v>
                </c:pt>
                <c:pt idx="6368">
                  <c:v>12.6</c:v>
                </c:pt>
                <c:pt idx="6369">
                  <c:v>13.89</c:v>
                </c:pt>
                <c:pt idx="6370">
                  <c:v>13.3</c:v>
                </c:pt>
                <c:pt idx="6371">
                  <c:v>13.25</c:v>
                </c:pt>
                <c:pt idx="6372">
                  <c:v>12.71</c:v>
                </c:pt>
                <c:pt idx="6373">
                  <c:v>12.48</c:v>
                </c:pt>
                <c:pt idx="6374">
                  <c:v>12.29</c:v>
                </c:pt>
                <c:pt idx="6375">
                  <c:v>13.12</c:v>
                </c:pt>
                <c:pt idx="6376">
                  <c:v>12.41</c:v>
                </c:pt>
                <c:pt idx="6377">
                  <c:v>13.39</c:v>
                </c:pt>
                <c:pt idx="6378">
                  <c:v>14.55</c:v>
                </c:pt>
                <c:pt idx="6379">
                  <c:v>12.7</c:v>
                </c:pt>
                <c:pt idx="6380">
                  <c:v>12.85</c:v>
                </c:pt>
                <c:pt idx="6381">
                  <c:v>14.31</c:v>
                </c:pt>
                <c:pt idx="6382">
                  <c:v>15.15</c:v>
                </c:pt>
                <c:pt idx="6383">
                  <c:v>15.13</c:v>
                </c:pt>
                <c:pt idx="6384">
                  <c:v>12.86</c:v>
                </c:pt>
                <c:pt idx="6385">
                  <c:v>13.85</c:v>
                </c:pt>
                <c:pt idx="6386">
                  <c:v>13.86</c:v>
                </c:pt>
                <c:pt idx="6387">
                  <c:v>13.76</c:v>
                </c:pt>
                <c:pt idx="6388">
                  <c:v>12.74</c:v>
                </c:pt>
                <c:pt idx="6389">
                  <c:v>12.38</c:v>
                </c:pt>
                <c:pt idx="6390">
                  <c:v>12.73</c:v>
                </c:pt>
                <c:pt idx="6391">
                  <c:v>12.85</c:v>
                </c:pt>
                <c:pt idx="6392">
                  <c:v>12.88</c:v>
                </c:pt>
                <c:pt idx="6393">
                  <c:v>12.11</c:v>
                </c:pt>
                <c:pt idx="6394">
                  <c:v>12.13</c:v>
                </c:pt>
                <c:pt idx="6395">
                  <c:v>14.06</c:v>
                </c:pt>
                <c:pt idx="6396">
                  <c:v>13.27</c:v>
                </c:pt>
                <c:pt idx="6397">
                  <c:v>13.31</c:v>
                </c:pt>
                <c:pt idx="6398">
                  <c:v>13.84</c:v>
                </c:pt>
                <c:pt idx="6399">
                  <c:v>13.97</c:v>
                </c:pt>
                <c:pt idx="6400">
                  <c:v>14.24</c:v>
                </c:pt>
                <c:pt idx="6401">
                  <c:v>13.66</c:v>
                </c:pt>
                <c:pt idx="6402">
                  <c:v>14.71</c:v>
                </c:pt>
                <c:pt idx="6403">
                  <c:v>14.21</c:v>
                </c:pt>
                <c:pt idx="6404">
                  <c:v>15.29</c:v>
                </c:pt>
                <c:pt idx="6405">
                  <c:v>14.47</c:v>
                </c:pt>
                <c:pt idx="6406">
                  <c:v>13.22</c:v>
                </c:pt>
                <c:pt idx="6407">
                  <c:v>12.85</c:v>
                </c:pt>
                <c:pt idx="6408">
                  <c:v>13.78</c:v>
                </c:pt>
                <c:pt idx="6409">
                  <c:v>15.39</c:v>
                </c:pt>
                <c:pt idx="6410">
                  <c:v>14.81</c:v>
                </c:pt>
                <c:pt idx="6411">
                  <c:v>14.5</c:v>
                </c:pt>
                <c:pt idx="6412">
                  <c:v>13.19</c:v>
                </c:pt>
                <c:pt idx="6413">
                  <c:v>13.96</c:v>
                </c:pt>
                <c:pt idx="6414">
                  <c:v>12.74</c:v>
                </c:pt>
                <c:pt idx="6415">
                  <c:v>12.11</c:v>
                </c:pt>
                <c:pt idx="6416">
                  <c:v>13.26</c:v>
                </c:pt>
                <c:pt idx="6417">
                  <c:v>14.01</c:v>
                </c:pt>
                <c:pt idx="6418">
                  <c:v>14.02</c:v>
                </c:pt>
                <c:pt idx="6419">
                  <c:v>18.850000000000001</c:v>
                </c:pt>
                <c:pt idx="6420">
                  <c:v>18.23</c:v>
                </c:pt>
                <c:pt idx="6421">
                  <c:v>16.09</c:v>
                </c:pt>
                <c:pt idx="6422">
                  <c:v>16.79</c:v>
                </c:pt>
                <c:pt idx="6423">
                  <c:v>17.010000000000002</c:v>
                </c:pt>
                <c:pt idx="6424">
                  <c:v>16.09</c:v>
                </c:pt>
                <c:pt idx="6425">
                  <c:v>19.66</c:v>
                </c:pt>
                <c:pt idx="6426">
                  <c:v>19.97</c:v>
                </c:pt>
                <c:pt idx="6427">
                  <c:v>16.829999999999998</c:v>
                </c:pt>
                <c:pt idx="6428">
                  <c:v>13.9</c:v>
                </c:pt>
                <c:pt idx="6429">
                  <c:v>13.37</c:v>
                </c:pt>
                <c:pt idx="6430">
                  <c:v>13.23</c:v>
                </c:pt>
                <c:pt idx="6431">
                  <c:v>12.11</c:v>
                </c:pt>
                <c:pt idx="6432">
                  <c:v>11.95</c:v>
                </c:pt>
                <c:pt idx="6433">
                  <c:v>12.25</c:v>
                </c:pt>
                <c:pt idx="6434">
                  <c:v>12.22</c:v>
                </c:pt>
                <c:pt idx="6435">
                  <c:v>12.12</c:v>
                </c:pt>
                <c:pt idx="6436">
                  <c:v>12.63</c:v>
                </c:pt>
                <c:pt idx="6437">
                  <c:v>13.74</c:v>
                </c:pt>
                <c:pt idx="6438">
                  <c:v>15.6</c:v>
                </c:pt>
                <c:pt idx="6439">
                  <c:v>13.44</c:v>
                </c:pt>
                <c:pt idx="6440">
                  <c:v>12.5</c:v>
                </c:pt>
                <c:pt idx="6441">
                  <c:v>12.13</c:v>
                </c:pt>
                <c:pt idx="6442">
                  <c:v>12.12</c:v>
                </c:pt>
                <c:pt idx="6443">
                  <c:v>12.56</c:v>
                </c:pt>
                <c:pt idx="6444">
                  <c:v>13</c:v>
                </c:pt>
                <c:pt idx="6445">
                  <c:v>12.51</c:v>
                </c:pt>
                <c:pt idx="6446">
                  <c:v>13.77</c:v>
                </c:pt>
                <c:pt idx="6447">
                  <c:v>13.39</c:v>
                </c:pt>
                <c:pt idx="6448">
                  <c:v>12.23</c:v>
                </c:pt>
                <c:pt idx="6449">
                  <c:v>13.71</c:v>
                </c:pt>
                <c:pt idx="6450">
                  <c:v>13.61</c:v>
                </c:pt>
                <c:pt idx="6451">
                  <c:v>13.49</c:v>
                </c:pt>
                <c:pt idx="6452">
                  <c:v>12.83</c:v>
                </c:pt>
                <c:pt idx="6453">
                  <c:v>13.02</c:v>
                </c:pt>
                <c:pt idx="6454">
                  <c:v>13.79</c:v>
                </c:pt>
                <c:pt idx="6455">
                  <c:v>15.25</c:v>
                </c:pt>
                <c:pt idx="6456">
                  <c:v>19.14</c:v>
                </c:pt>
                <c:pt idx="6457">
                  <c:v>28.03</c:v>
                </c:pt>
                <c:pt idx="6458">
                  <c:v>40.74</c:v>
                </c:pt>
                <c:pt idx="6459">
                  <c:v>36.020000000000003</c:v>
                </c:pt>
                <c:pt idx="6460">
                  <c:v>30.32</c:v>
                </c:pt>
                <c:pt idx="6461">
                  <c:v>26.1</c:v>
                </c:pt>
                <c:pt idx="6462">
                  <c:v>26.05</c:v>
                </c:pt>
                <c:pt idx="6463">
                  <c:v>28.43</c:v>
                </c:pt>
                <c:pt idx="6464">
                  <c:v>31.4</c:v>
                </c:pt>
                <c:pt idx="6465">
                  <c:v>26.09</c:v>
                </c:pt>
                <c:pt idx="6466">
                  <c:v>25.61</c:v>
                </c:pt>
                <c:pt idx="6467">
                  <c:v>27.8</c:v>
                </c:pt>
                <c:pt idx="6468">
                  <c:v>24.9</c:v>
                </c:pt>
                <c:pt idx="6469">
                  <c:v>26.23</c:v>
                </c:pt>
                <c:pt idx="6470">
                  <c:v>24.37</c:v>
                </c:pt>
                <c:pt idx="6471">
                  <c:v>23.2</c:v>
                </c:pt>
                <c:pt idx="6472">
                  <c:v>24.25</c:v>
                </c:pt>
                <c:pt idx="6473">
                  <c:v>22.54</c:v>
                </c:pt>
                <c:pt idx="6474">
                  <c:v>21.35</c:v>
                </c:pt>
                <c:pt idx="6475">
                  <c:v>21.14</c:v>
                </c:pt>
                <c:pt idx="6476">
                  <c:v>22.28</c:v>
                </c:pt>
                <c:pt idx="6477">
                  <c:v>20.14</c:v>
                </c:pt>
                <c:pt idx="6478">
                  <c:v>22.44</c:v>
                </c:pt>
                <c:pt idx="6479">
                  <c:v>22.13</c:v>
                </c:pt>
                <c:pt idx="6480">
                  <c:v>23.47</c:v>
                </c:pt>
                <c:pt idx="6481">
                  <c:v>23.62</c:v>
                </c:pt>
                <c:pt idx="6482">
                  <c:v>27.63</c:v>
                </c:pt>
                <c:pt idx="6483">
                  <c:v>26.83</c:v>
                </c:pt>
                <c:pt idx="6484">
                  <c:v>24.5</c:v>
                </c:pt>
                <c:pt idx="6485">
                  <c:v>22.55</c:v>
                </c:pt>
                <c:pt idx="6486">
                  <c:v>20.94</c:v>
                </c:pt>
                <c:pt idx="6487">
                  <c:v>19.54</c:v>
                </c:pt>
                <c:pt idx="6488">
                  <c:v>19.399999999999999</c:v>
                </c:pt>
                <c:pt idx="6489">
                  <c:v>18.399999999999999</c:v>
                </c:pt>
                <c:pt idx="6490">
                  <c:v>17.420000000000002</c:v>
                </c:pt>
                <c:pt idx="6491">
                  <c:v>17.079999999999998</c:v>
                </c:pt>
                <c:pt idx="6492">
                  <c:v>16.170000000000002</c:v>
                </c:pt>
                <c:pt idx="6493">
                  <c:v>17.670000000000002</c:v>
                </c:pt>
                <c:pt idx="6494">
                  <c:v>18.03</c:v>
                </c:pt>
                <c:pt idx="6495">
                  <c:v>16.05</c:v>
                </c:pt>
                <c:pt idx="6496">
                  <c:v>15.05</c:v>
                </c:pt>
                <c:pt idx="6497">
                  <c:v>14.98</c:v>
                </c:pt>
                <c:pt idx="6498">
                  <c:v>15.75</c:v>
                </c:pt>
                <c:pt idx="6499">
                  <c:v>16.7</c:v>
                </c:pt>
                <c:pt idx="6500">
                  <c:v>14.45</c:v>
                </c:pt>
                <c:pt idx="6501">
                  <c:v>14.46</c:v>
                </c:pt>
                <c:pt idx="6502">
                  <c:v>15.29</c:v>
                </c:pt>
                <c:pt idx="6503">
                  <c:v>15.43</c:v>
                </c:pt>
                <c:pt idx="6504">
                  <c:v>14.33</c:v>
                </c:pt>
                <c:pt idx="6505">
                  <c:v>14.61</c:v>
                </c:pt>
                <c:pt idx="6506">
                  <c:v>15.07</c:v>
                </c:pt>
                <c:pt idx="6507">
                  <c:v>14.15</c:v>
                </c:pt>
                <c:pt idx="6508">
                  <c:v>14.54</c:v>
                </c:pt>
                <c:pt idx="6509">
                  <c:v>15.51</c:v>
                </c:pt>
                <c:pt idx="6510">
                  <c:v>15.05</c:v>
                </c:pt>
                <c:pt idx="6511">
                  <c:v>14.33</c:v>
                </c:pt>
                <c:pt idx="6512">
                  <c:v>16.52</c:v>
                </c:pt>
                <c:pt idx="6513">
                  <c:v>15.29</c:v>
                </c:pt>
                <c:pt idx="6514">
                  <c:v>16.059999999999999</c:v>
                </c:pt>
                <c:pt idx="6515">
                  <c:v>18.37</c:v>
                </c:pt>
                <c:pt idx="6516">
                  <c:v>20.079999999999998</c:v>
                </c:pt>
                <c:pt idx="6517">
                  <c:v>18.16</c:v>
                </c:pt>
                <c:pt idx="6518">
                  <c:v>18.84</c:v>
                </c:pt>
                <c:pt idx="6519">
                  <c:v>16.850000000000001</c:v>
                </c:pt>
                <c:pt idx="6520">
                  <c:v>16.989999999999998</c:v>
                </c:pt>
                <c:pt idx="6521">
                  <c:v>15.47</c:v>
                </c:pt>
                <c:pt idx="6522">
                  <c:v>15.62</c:v>
                </c:pt>
                <c:pt idx="6523">
                  <c:v>15.93</c:v>
                </c:pt>
                <c:pt idx="6524">
                  <c:v>15.19</c:v>
                </c:pt>
                <c:pt idx="6525">
                  <c:v>15.12</c:v>
                </c:pt>
                <c:pt idx="6526">
                  <c:v>16.13</c:v>
                </c:pt>
                <c:pt idx="6527">
                  <c:v>14.67</c:v>
                </c:pt>
                <c:pt idx="6528">
                  <c:v>15.91</c:v>
                </c:pt>
                <c:pt idx="6529">
                  <c:v>18.11</c:v>
                </c:pt>
                <c:pt idx="6530">
                  <c:v>14.81</c:v>
                </c:pt>
                <c:pt idx="6531">
                  <c:v>15.84</c:v>
                </c:pt>
                <c:pt idx="6532">
                  <c:v>17.600000000000001</c:v>
                </c:pt>
                <c:pt idx="6533">
                  <c:v>19.61</c:v>
                </c:pt>
                <c:pt idx="6534">
                  <c:v>19.34</c:v>
                </c:pt>
                <c:pt idx="6535">
                  <c:v>24.39</c:v>
                </c:pt>
                <c:pt idx="6536">
                  <c:v>22.73</c:v>
                </c:pt>
                <c:pt idx="6537">
                  <c:v>20.95</c:v>
                </c:pt>
                <c:pt idx="6538">
                  <c:v>17.86</c:v>
                </c:pt>
                <c:pt idx="6539">
                  <c:v>18.940000000000001</c:v>
                </c:pt>
                <c:pt idx="6540">
                  <c:v>20.7</c:v>
                </c:pt>
                <c:pt idx="6541">
                  <c:v>18.7</c:v>
                </c:pt>
                <c:pt idx="6542">
                  <c:v>16.600000000000001</c:v>
                </c:pt>
                <c:pt idx="6543">
                  <c:v>15.57</c:v>
                </c:pt>
                <c:pt idx="6544">
                  <c:v>15.74</c:v>
                </c:pt>
                <c:pt idx="6545">
                  <c:v>16.91</c:v>
                </c:pt>
                <c:pt idx="6546">
                  <c:v>16.079999999999998</c:v>
                </c:pt>
                <c:pt idx="6547">
                  <c:v>17.29</c:v>
                </c:pt>
                <c:pt idx="6548">
                  <c:v>18.21</c:v>
                </c:pt>
                <c:pt idx="6549">
                  <c:v>20.7</c:v>
                </c:pt>
                <c:pt idx="6550">
                  <c:v>19.34</c:v>
                </c:pt>
                <c:pt idx="6551">
                  <c:v>20.59</c:v>
                </c:pt>
                <c:pt idx="6552">
                  <c:v>24.99</c:v>
                </c:pt>
                <c:pt idx="6553">
                  <c:v>27.01</c:v>
                </c:pt>
                <c:pt idx="6554">
                  <c:v>24.3</c:v>
                </c:pt>
                <c:pt idx="6555">
                  <c:v>22.47</c:v>
                </c:pt>
                <c:pt idx="6556">
                  <c:v>25.22</c:v>
                </c:pt>
                <c:pt idx="6557">
                  <c:v>23.95</c:v>
                </c:pt>
                <c:pt idx="6558">
                  <c:v>27.02</c:v>
                </c:pt>
                <c:pt idx="6559">
                  <c:v>26.05</c:v>
                </c:pt>
                <c:pt idx="6560">
                  <c:v>27.59</c:v>
                </c:pt>
                <c:pt idx="6561">
                  <c:v>26.69</c:v>
                </c:pt>
                <c:pt idx="6562">
                  <c:v>22.34</c:v>
                </c:pt>
                <c:pt idx="6563">
                  <c:v>24.15</c:v>
                </c:pt>
                <c:pt idx="6564">
                  <c:v>22.5</c:v>
                </c:pt>
                <c:pt idx="6565">
                  <c:v>23.11</c:v>
                </c:pt>
                <c:pt idx="6566">
                  <c:v>22.42</c:v>
                </c:pt>
                <c:pt idx="6567">
                  <c:v>20.2</c:v>
                </c:pt>
                <c:pt idx="6568">
                  <c:v>19.98</c:v>
                </c:pt>
                <c:pt idx="6569">
                  <c:v>21.98</c:v>
                </c:pt>
                <c:pt idx="6570">
                  <c:v>21.65</c:v>
                </c:pt>
                <c:pt idx="6571">
                  <c:v>21.84</c:v>
                </c:pt>
                <c:pt idx="6572">
                  <c:v>23.38</c:v>
                </c:pt>
                <c:pt idx="6573">
                  <c:v>26</c:v>
                </c:pt>
                <c:pt idx="6574">
                  <c:v>26.54</c:v>
                </c:pt>
                <c:pt idx="6575">
                  <c:v>26.29</c:v>
                </c:pt>
                <c:pt idx="6576">
                  <c:v>28.14</c:v>
                </c:pt>
                <c:pt idx="6577">
                  <c:v>25.4</c:v>
                </c:pt>
                <c:pt idx="6578">
                  <c:v>24.11</c:v>
                </c:pt>
                <c:pt idx="6579">
                  <c:v>22.31</c:v>
                </c:pt>
                <c:pt idx="6580">
                  <c:v>21.64</c:v>
                </c:pt>
                <c:pt idx="6581">
                  <c:v>20.53</c:v>
                </c:pt>
                <c:pt idx="6582">
                  <c:v>19.38</c:v>
                </c:pt>
                <c:pt idx="6583">
                  <c:v>20.98</c:v>
                </c:pt>
                <c:pt idx="6584">
                  <c:v>20.72</c:v>
                </c:pt>
                <c:pt idx="6585">
                  <c:v>19.11</c:v>
                </c:pt>
                <c:pt idx="6586">
                  <c:v>19.809999999999999</c:v>
                </c:pt>
                <c:pt idx="6587">
                  <c:v>20.55</c:v>
                </c:pt>
                <c:pt idx="6588">
                  <c:v>17.7</c:v>
                </c:pt>
                <c:pt idx="6589">
                  <c:v>17.09</c:v>
                </c:pt>
                <c:pt idx="6590">
                  <c:v>16.7</c:v>
                </c:pt>
                <c:pt idx="6591">
                  <c:v>16.86</c:v>
                </c:pt>
                <c:pt idx="6592">
                  <c:v>17.350000000000001</c:v>
                </c:pt>
                <c:pt idx="6593">
                  <c:v>18.670000000000002</c:v>
                </c:pt>
                <c:pt idx="6594">
                  <c:v>18.34</c:v>
                </c:pt>
                <c:pt idx="6595">
                  <c:v>18.05</c:v>
                </c:pt>
                <c:pt idx="6596">
                  <c:v>16.5</c:v>
                </c:pt>
                <c:pt idx="6597">
                  <c:v>16.920000000000002</c:v>
                </c:pt>
                <c:pt idx="6598">
                  <c:v>16.84</c:v>
                </c:pt>
                <c:pt idx="6599">
                  <c:v>14.99</c:v>
                </c:pt>
                <c:pt idx="6600">
                  <c:v>14.44</c:v>
                </c:pt>
                <c:pt idx="6601">
                  <c:v>14.02</c:v>
                </c:pt>
                <c:pt idx="6602">
                  <c:v>13.79</c:v>
                </c:pt>
                <c:pt idx="6603">
                  <c:v>14.17</c:v>
                </c:pt>
                <c:pt idx="6604">
                  <c:v>14.94</c:v>
                </c:pt>
                <c:pt idx="6605">
                  <c:v>14.74</c:v>
                </c:pt>
                <c:pt idx="6606">
                  <c:v>15.24</c:v>
                </c:pt>
                <c:pt idx="6607">
                  <c:v>13.82</c:v>
                </c:pt>
                <c:pt idx="6608">
                  <c:v>13.56</c:v>
                </c:pt>
                <c:pt idx="6609">
                  <c:v>13.95</c:v>
                </c:pt>
                <c:pt idx="6610">
                  <c:v>13.1</c:v>
                </c:pt>
                <c:pt idx="6611">
                  <c:v>14.12</c:v>
                </c:pt>
                <c:pt idx="6612">
                  <c:v>15.42</c:v>
                </c:pt>
                <c:pt idx="6613">
                  <c:v>14.09</c:v>
                </c:pt>
                <c:pt idx="6614">
                  <c:v>16.16</c:v>
                </c:pt>
                <c:pt idx="6615">
                  <c:v>15.36</c:v>
                </c:pt>
                <c:pt idx="6616">
                  <c:v>16.260000000000002</c:v>
                </c:pt>
                <c:pt idx="6617">
                  <c:v>14.85</c:v>
                </c:pt>
                <c:pt idx="6618">
                  <c:v>13.84</c:v>
                </c:pt>
                <c:pt idx="6619">
                  <c:v>13.72</c:v>
                </c:pt>
                <c:pt idx="6620">
                  <c:v>13.62</c:v>
                </c:pt>
                <c:pt idx="6621">
                  <c:v>13.35</c:v>
                </c:pt>
                <c:pt idx="6622">
                  <c:v>13.24</c:v>
                </c:pt>
                <c:pt idx="6623">
                  <c:v>13.28</c:v>
                </c:pt>
                <c:pt idx="6624">
                  <c:v>13.95</c:v>
                </c:pt>
                <c:pt idx="6625">
                  <c:v>13.22</c:v>
                </c:pt>
                <c:pt idx="6626">
                  <c:v>14.08</c:v>
                </c:pt>
                <c:pt idx="6627">
                  <c:v>13.96</c:v>
                </c:pt>
                <c:pt idx="6628">
                  <c:v>13.77</c:v>
                </c:pt>
                <c:pt idx="6629">
                  <c:v>15.22</c:v>
                </c:pt>
                <c:pt idx="6630">
                  <c:v>15.7</c:v>
                </c:pt>
                <c:pt idx="6631">
                  <c:v>14.68</c:v>
                </c:pt>
                <c:pt idx="6632">
                  <c:v>15.6</c:v>
                </c:pt>
                <c:pt idx="6633">
                  <c:v>16.05</c:v>
                </c:pt>
                <c:pt idx="6634">
                  <c:v>15.91</c:v>
                </c:pt>
                <c:pt idx="6635">
                  <c:v>14.72</c:v>
                </c:pt>
                <c:pt idx="6636">
                  <c:v>14.57</c:v>
                </c:pt>
                <c:pt idx="6637">
                  <c:v>13.63</c:v>
                </c:pt>
                <c:pt idx="6638">
                  <c:v>14.69</c:v>
                </c:pt>
                <c:pt idx="6639">
                  <c:v>14.41</c:v>
                </c:pt>
                <c:pt idx="6640">
                  <c:v>15.04</c:v>
                </c:pt>
                <c:pt idx="6641">
                  <c:v>14.68</c:v>
                </c:pt>
                <c:pt idx="6642">
                  <c:v>15.57</c:v>
                </c:pt>
                <c:pt idx="6643">
                  <c:v>15.95</c:v>
                </c:pt>
                <c:pt idx="6644">
                  <c:v>16.329999999999998</c:v>
                </c:pt>
                <c:pt idx="6645">
                  <c:v>15.2</c:v>
                </c:pt>
                <c:pt idx="6646">
                  <c:v>15.82</c:v>
                </c:pt>
                <c:pt idx="6647">
                  <c:v>14.42</c:v>
                </c:pt>
                <c:pt idx="6648">
                  <c:v>13.9</c:v>
                </c:pt>
                <c:pt idx="6649">
                  <c:v>13.43</c:v>
                </c:pt>
                <c:pt idx="6650">
                  <c:v>13.12</c:v>
                </c:pt>
                <c:pt idx="6651">
                  <c:v>14.19</c:v>
                </c:pt>
                <c:pt idx="6652">
                  <c:v>14.2</c:v>
                </c:pt>
                <c:pt idx="6653">
                  <c:v>13.63</c:v>
                </c:pt>
                <c:pt idx="6654">
                  <c:v>13.47</c:v>
                </c:pt>
                <c:pt idx="6655">
                  <c:v>13.65</c:v>
                </c:pt>
                <c:pt idx="6656">
                  <c:v>14.05</c:v>
                </c:pt>
                <c:pt idx="6657">
                  <c:v>14.08</c:v>
                </c:pt>
                <c:pt idx="6658">
                  <c:v>14.64</c:v>
                </c:pt>
                <c:pt idx="6659">
                  <c:v>17.03</c:v>
                </c:pt>
                <c:pt idx="6660">
                  <c:v>20.97</c:v>
                </c:pt>
                <c:pt idx="6661">
                  <c:v>20.5</c:v>
                </c:pt>
                <c:pt idx="6662">
                  <c:v>20.14</c:v>
                </c:pt>
                <c:pt idx="6663">
                  <c:v>19.37</c:v>
                </c:pt>
                <c:pt idx="6664">
                  <c:v>19.41</c:v>
                </c:pt>
                <c:pt idx="6665">
                  <c:v>18.37</c:v>
                </c:pt>
                <c:pt idx="6666">
                  <c:v>18.48</c:v>
                </c:pt>
                <c:pt idx="6667">
                  <c:v>21.17</c:v>
                </c:pt>
                <c:pt idx="6668">
                  <c:v>17.25</c:v>
                </c:pt>
                <c:pt idx="6669">
                  <c:v>25.76</c:v>
                </c:pt>
                <c:pt idx="6670">
                  <c:v>23.85</c:v>
                </c:pt>
                <c:pt idx="6671">
                  <c:v>18.75</c:v>
                </c:pt>
                <c:pt idx="6672">
                  <c:v>16.64</c:v>
                </c:pt>
                <c:pt idx="6673">
                  <c:v>15.63</c:v>
                </c:pt>
                <c:pt idx="6674">
                  <c:v>14.77</c:v>
                </c:pt>
                <c:pt idx="6675">
                  <c:v>15.58</c:v>
                </c:pt>
                <c:pt idx="6676">
                  <c:v>14.96</c:v>
                </c:pt>
                <c:pt idx="6677">
                  <c:v>14.76</c:v>
                </c:pt>
                <c:pt idx="6678">
                  <c:v>13.2</c:v>
                </c:pt>
                <c:pt idx="6679">
                  <c:v>13.54</c:v>
                </c:pt>
                <c:pt idx="6680">
                  <c:v>13.55</c:v>
                </c:pt>
                <c:pt idx="6681">
                  <c:v>13.04</c:v>
                </c:pt>
                <c:pt idx="6682">
                  <c:v>12.82</c:v>
                </c:pt>
                <c:pt idx="6683">
                  <c:v>12.67</c:v>
                </c:pt>
                <c:pt idx="6684">
                  <c:v>12.44</c:v>
                </c:pt>
                <c:pt idx="6685">
                  <c:v>11.97</c:v>
                </c:pt>
                <c:pt idx="6686">
                  <c:v>11.77</c:v>
                </c:pt>
                <c:pt idx="6687">
                  <c:v>12.74</c:v>
                </c:pt>
                <c:pt idx="6688">
                  <c:v>12.02</c:v>
                </c:pt>
                <c:pt idx="6689">
                  <c:v>12.87</c:v>
                </c:pt>
                <c:pt idx="6690">
                  <c:v>13.05</c:v>
                </c:pt>
                <c:pt idx="6691">
                  <c:v>12.83</c:v>
                </c:pt>
                <c:pt idx="6692">
                  <c:v>12.72</c:v>
                </c:pt>
                <c:pt idx="6693">
                  <c:v>11.87</c:v>
                </c:pt>
                <c:pt idx="6694">
                  <c:v>12.44</c:v>
                </c:pt>
                <c:pt idx="6695">
                  <c:v>13.37</c:v>
                </c:pt>
                <c:pt idx="6696">
                  <c:v>12.86</c:v>
                </c:pt>
                <c:pt idx="6697">
                  <c:v>12.42</c:v>
                </c:pt>
                <c:pt idx="6698">
                  <c:v>11.39</c:v>
                </c:pt>
                <c:pt idx="6699">
                  <c:v>11.5</c:v>
                </c:pt>
                <c:pt idx="6700">
                  <c:v>11.66</c:v>
                </c:pt>
                <c:pt idx="6701">
                  <c:v>12.05</c:v>
                </c:pt>
                <c:pt idx="6702">
                  <c:v>11.68</c:v>
                </c:pt>
                <c:pt idx="6703">
                  <c:v>11.55</c:v>
                </c:pt>
                <c:pt idx="6704">
                  <c:v>11.81</c:v>
                </c:pt>
                <c:pt idx="6705">
                  <c:v>12.64</c:v>
                </c:pt>
                <c:pt idx="6706">
                  <c:v>12.19</c:v>
                </c:pt>
                <c:pt idx="6707">
                  <c:v>11.43</c:v>
                </c:pt>
                <c:pt idx="6708">
                  <c:v>11.34</c:v>
                </c:pt>
                <c:pt idx="6709">
                  <c:v>12.27</c:v>
                </c:pt>
                <c:pt idx="6710">
                  <c:v>12.38</c:v>
                </c:pt>
                <c:pt idx="6711">
                  <c:v>13.45</c:v>
                </c:pt>
                <c:pt idx="6712">
                  <c:v>13.63</c:v>
                </c:pt>
                <c:pt idx="6713">
                  <c:v>13.65</c:v>
                </c:pt>
                <c:pt idx="6714">
                  <c:v>12.94</c:v>
                </c:pt>
                <c:pt idx="6715">
                  <c:v>13.12</c:v>
                </c:pt>
                <c:pt idx="6716">
                  <c:v>13.42</c:v>
                </c:pt>
                <c:pt idx="6717">
                  <c:v>13.48</c:v>
                </c:pt>
                <c:pt idx="6718">
                  <c:v>11.98</c:v>
                </c:pt>
                <c:pt idx="6719">
                  <c:v>12.02</c:v>
                </c:pt>
                <c:pt idx="6720">
                  <c:v>11.94</c:v>
                </c:pt>
                <c:pt idx="6721">
                  <c:v>12.51</c:v>
                </c:pt>
                <c:pt idx="6722">
                  <c:v>17.5</c:v>
                </c:pt>
                <c:pt idx="6723">
                  <c:v>15.16</c:v>
                </c:pt>
                <c:pt idx="6724">
                  <c:v>17.850000000000001</c:v>
                </c:pt>
                <c:pt idx="6725">
                  <c:v>18.14</c:v>
                </c:pt>
                <c:pt idx="6726">
                  <c:v>16.3</c:v>
                </c:pt>
                <c:pt idx="6727">
                  <c:v>15.37</c:v>
                </c:pt>
                <c:pt idx="6728">
                  <c:v>15.53</c:v>
                </c:pt>
                <c:pt idx="6729">
                  <c:v>15.92</c:v>
                </c:pt>
                <c:pt idx="6730">
                  <c:v>13.3</c:v>
                </c:pt>
                <c:pt idx="6731">
                  <c:v>12.02</c:v>
                </c:pt>
                <c:pt idx="6732">
                  <c:v>12.29</c:v>
                </c:pt>
                <c:pt idx="6733">
                  <c:v>14.5</c:v>
                </c:pt>
                <c:pt idx="6734">
                  <c:v>13.1</c:v>
                </c:pt>
                <c:pt idx="6735">
                  <c:v>12.39</c:v>
                </c:pt>
                <c:pt idx="6736">
                  <c:v>14.02</c:v>
                </c:pt>
                <c:pt idx="6737">
                  <c:v>13.29</c:v>
                </c:pt>
                <c:pt idx="6738">
                  <c:v>13.57</c:v>
                </c:pt>
                <c:pt idx="6739">
                  <c:v>13.63</c:v>
                </c:pt>
                <c:pt idx="6740">
                  <c:v>12.99</c:v>
                </c:pt>
                <c:pt idx="6741">
                  <c:v>12.84</c:v>
                </c:pt>
                <c:pt idx="6742">
                  <c:v>13.48</c:v>
                </c:pt>
                <c:pt idx="6743">
                  <c:v>13.38</c:v>
                </c:pt>
                <c:pt idx="6744">
                  <c:v>15.36</c:v>
                </c:pt>
                <c:pt idx="6745">
                  <c:v>15.91</c:v>
                </c:pt>
                <c:pt idx="6746">
                  <c:v>16.690000000000001</c:v>
                </c:pt>
                <c:pt idx="6747">
                  <c:v>16.12</c:v>
                </c:pt>
                <c:pt idx="6748">
                  <c:v>16.21</c:v>
                </c:pt>
                <c:pt idx="6749">
                  <c:v>15.28</c:v>
                </c:pt>
                <c:pt idx="6750">
                  <c:v>14.41</c:v>
                </c:pt>
                <c:pt idx="6751">
                  <c:v>13.75</c:v>
                </c:pt>
                <c:pt idx="6752">
                  <c:v>13.34</c:v>
                </c:pt>
                <c:pt idx="6753">
                  <c:v>13.02</c:v>
                </c:pt>
                <c:pt idx="6754">
                  <c:v>13.46</c:v>
                </c:pt>
                <c:pt idx="6755">
                  <c:v>14.24</c:v>
                </c:pt>
                <c:pt idx="6756">
                  <c:v>15.36</c:v>
                </c:pt>
                <c:pt idx="6757">
                  <c:v>16.190000000000001</c:v>
                </c:pt>
                <c:pt idx="6758">
                  <c:v>17.059999999999999</c:v>
                </c:pt>
                <c:pt idx="6759">
                  <c:v>18.559999999999999</c:v>
                </c:pt>
                <c:pt idx="6760">
                  <c:v>19.32</c:v>
                </c:pt>
                <c:pt idx="6761">
                  <c:v>22.08</c:v>
                </c:pt>
                <c:pt idx="6762">
                  <c:v>22.51</c:v>
                </c:pt>
                <c:pt idx="6763">
                  <c:v>18.71</c:v>
                </c:pt>
                <c:pt idx="6764">
                  <c:v>18.739999999999998</c:v>
                </c:pt>
                <c:pt idx="6765">
                  <c:v>14.38</c:v>
                </c:pt>
                <c:pt idx="6766">
                  <c:v>14.74</c:v>
                </c:pt>
                <c:pt idx="6767">
                  <c:v>14.17</c:v>
                </c:pt>
                <c:pt idx="6768">
                  <c:v>14.48</c:v>
                </c:pt>
                <c:pt idx="6769">
                  <c:v>13.37</c:v>
                </c:pt>
                <c:pt idx="6770">
                  <c:v>13.72</c:v>
                </c:pt>
                <c:pt idx="6771">
                  <c:v>13.35</c:v>
                </c:pt>
                <c:pt idx="6772">
                  <c:v>12.85</c:v>
                </c:pt>
                <c:pt idx="6773">
                  <c:v>12.42</c:v>
                </c:pt>
                <c:pt idx="6774">
                  <c:v>12.41</c:v>
                </c:pt>
                <c:pt idx="6775">
                  <c:v>12.43</c:v>
                </c:pt>
                <c:pt idx="6776">
                  <c:v>12.34</c:v>
                </c:pt>
                <c:pt idx="6777">
                  <c:v>13.15</c:v>
                </c:pt>
                <c:pt idx="6778">
                  <c:v>12.9</c:v>
                </c:pt>
                <c:pt idx="6779">
                  <c:v>13.33</c:v>
                </c:pt>
                <c:pt idx="6780">
                  <c:v>14.07</c:v>
                </c:pt>
                <c:pt idx="6781">
                  <c:v>14.12</c:v>
                </c:pt>
                <c:pt idx="6782">
                  <c:v>12.14</c:v>
                </c:pt>
                <c:pt idx="6783">
                  <c:v>11.79</c:v>
                </c:pt>
                <c:pt idx="6784">
                  <c:v>12.22</c:v>
                </c:pt>
                <c:pt idx="6785">
                  <c:v>12.64</c:v>
                </c:pt>
                <c:pt idx="6786">
                  <c:v>11.75</c:v>
                </c:pt>
                <c:pt idx="6787">
                  <c:v>12.64</c:v>
                </c:pt>
                <c:pt idx="6788">
                  <c:v>12.72</c:v>
                </c:pt>
                <c:pt idx="6789">
                  <c:v>13.19</c:v>
                </c:pt>
                <c:pt idx="6790">
                  <c:v>12.79</c:v>
                </c:pt>
                <c:pt idx="6791">
                  <c:v>12.2</c:v>
                </c:pt>
                <c:pt idx="6792">
                  <c:v>11.71</c:v>
                </c:pt>
                <c:pt idx="6793">
                  <c:v>11.45</c:v>
                </c:pt>
                <c:pt idx="6794">
                  <c:v>11.27</c:v>
                </c:pt>
                <c:pt idx="6795">
                  <c:v>11.43</c:v>
                </c:pt>
                <c:pt idx="6796">
                  <c:v>11.44</c:v>
                </c:pt>
                <c:pt idx="6797">
                  <c:v>11.99</c:v>
                </c:pt>
                <c:pt idx="6798">
                  <c:v>12.95</c:v>
                </c:pt>
                <c:pt idx="6799">
                  <c:v>13.37</c:v>
                </c:pt>
                <c:pt idx="6800">
                  <c:v>14.04</c:v>
                </c:pt>
                <c:pt idx="6801">
                  <c:v>12.85</c:v>
                </c:pt>
                <c:pt idx="6802">
                  <c:v>11.85</c:v>
                </c:pt>
                <c:pt idx="6803">
                  <c:v>11.67</c:v>
                </c:pt>
                <c:pt idx="6804">
                  <c:v>11.32</c:v>
                </c:pt>
                <c:pt idx="6805">
                  <c:v>11.56</c:v>
                </c:pt>
                <c:pt idx="6806">
                  <c:v>11.49</c:v>
                </c:pt>
                <c:pt idx="6807">
                  <c:v>11.26</c:v>
                </c:pt>
                <c:pt idx="6808">
                  <c:v>11.54</c:v>
                </c:pt>
                <c:pt idx="6809">
                  <c:v>11.23</c:v>
                </c:pt>
                <c:pt idx="6810">
                  <c:v>11.87</c:v>
                </c:pt>
                <c:pt idx="6811">
                  <c:v>12.48</c:v>
                </c:pt>
                <c:pt idx="6812">
                  <c:v>12.78</c:v>
                </c:pt>
                <c:pt idx="6813">
                  <c:v>11.54</c:v>
                </c:pt>
                <c:pt idx="6814">
                  <c:v>11.77</c:v>
                </c:pt>
                <c:pt idx="6815">
                  <c:v>11.07</c:v>
                </c:pt>
                <c:pt idx="6816">
                  <c:v>10.81</c:v>
                </c:pt>
                <c:pt idx="6817">
                  <c:v>10.63</c:v>
                </c:pt>
                <c:pt idx="6818">
                  <c:v>10.58</c:v>
                </c:pt>
                <c:pt idx="6819">
                  <c:v>11.88</c:v>
                </c:pt>
                <c:pt idx="6820">
                  <c:v>11.99</c:v>
                </c:pt>
                <c:pt idx="6821">
                  <c:v>11.81</c:v>
                </c:pt>
                <c:pt idx="6822">
                  <c:v>11.93</c:v>
                </c:pt>
                <c:pt idx="6823">
                  <c:v>10.97</c:v>
                </c:pt>
                <c:pt idx="6824">
                  <c:v>11.37</c:v>
                </c:pt>
                <c:pt idx="6825">
                  <c:v>11.29</c:v>
                </c:pt>
                <c:pt idx="6826">
                  <c:v>11.45</c:v>
                </c:pt>
                <c:pt idx="6827">
                  <c:v>10.88</c:v>
                </c:pt>
                <c:pt idx="6828">
                  <c:v>10.85</c:v>
                </c:pt>
                <c:pt idx="6829">
                  <c:v>11.07</c:v>
                </c:pt>
                <c:pt idx="6830">
                  <c:v>10.74</c:v>
                </c:pt>
                <c:pt idx="6831">
                  <c:v>11.97</c:v>
                </c:pt>
                <c:pt idx="6832">
                  <c:v>11.76</c:v>
                </c:pt>
                <c:pt idx="6833">
                  <c:v>11.49</c:v>
                </c:pt>
                <c:pt idx="6834">
                  <c:v>11.57</c:v>
                </c:pt>
                <c:pt idx="6835">
                  <c:v>11.74</c:v>
                </c:pt>
                <c:pt idx="6836">
                  <c:v>11.71</c:v>
                </c:pt>
                <c:pt idx="6837">
                  <c:v>11.47</c:v>
                </c:pt>
                <c:pt idx="6838">
                  <c:v>12.09</c:v>
                </c:pt>
                <c:pt idx="6839">
                  <c:v>12.92</c:v>
                </c:pt>
                <c:pt idx="6840">
                  <c:v>12.54</c:v>
                </c:pt>
                <c:pt idx="6841">
                  <c:v>11.81</c:v>
                </c:pt>
                <c:pt idx="6842">
                  <c:v>10.96</c:v>
                </c:pt>
                <c:pt idx="6843">
                  <c:v>11.24</c:v>
                </c:pt>
                <c:pt idx="6844">
                  <c:v>11.45</c:v>
                </c:pt>
                <c:pt idx="6845">
                  <c:v>11.86</c:v>
                </c:pt>
                <c:pt idx="6846">
                  <c:v>12.3</c:v>
                </c:pt>
                <c:pt idx="6847">
                  <c:v>11.66</c:v>
                </c:pt>
                <c:pt idx="6848">
                  <c:v>11.35</c:v>
                </c:pt>
                <c:pt idx="6849">
                  <c:v>12.3</c:v>
                </c:pt>
                <c:pt idx="6850">
                  <c:v>11.63</c:v>
                </c:pt>
                <c:pt idx="6851">
                  <c:v>11.21</c:v>
                </c:pt>
                <c:pt idx="6852">
                  <c:v>11.28</c:v>
                </c:pt>
                <c:pt idx="6853">
                  <c:v>11.34</c:v>
                </c:pt>
                <c:pt idx="6854">
                  <c:v>12.47</c:v>
                </c:pt>
                <c:pt idx="6855">
                  <c:v>12.81</c:v>
                </c:pt>
                <c:pt idx="6856">
                  <c:v>13.12</c:v>
                </c:pt>
                <c:pt idx="6857">
                  <c:v>12.96</c:v>
                </c:pt>
                <c:pt idx="6858">
                  <c:v>12.5</c:v>
                </c:pt>
                <c:pt idx="6859">
                  <c:v>11.53</c:v>
                </c:pt>
                <c:pt idx="6860">
                  <c:v>11.42</c:v>
                </c:pt>
                <c:pt idx="6861">
                  <c:v>11.54</c:v>
                </c:pt>
                <c:pt idx="6862">
                  <c:v>12.37</c:v>
                </c:pt>
                <c:pt idx="6863">
                  <c:v>12.38</c:v>
                </c:pt>
                <c:pt idx="6864">
                  <c:v>11.79</c:v>
                </c:pt>
                <c:pt idx="6865">
                  <c:v>12.89</c:v>
                </c:pt>
                <c:pt idx="6866">
                  <c:v>12.39</c:v>
                </c:pt>
                <c:pt idx="6867">
                  <c:v>12.87</c:v>
                </c:pt>
                <c:pt idx="6868">
                  <c:v>14.05</c:v>
                </c:pt>
                <c:pt idx="6869">
                  <c:v>15.07</c:v>
                </c:pt>
                <c:pt idx="6870">
                  <c:v>15.77</c:v>
                </c:pt>
                <c:pt idx="6871">
                  <c:v>15.96</c:v>
                </c:pt>
                <c:pt idx="6872">
                  <c:v>14.66</c:v>
                </c:pt>
                <c:pt idx="6873">
                  <c:v>14.42</c:v>
                </c:pt>
                <c:pt idx="6874">
                  <c:v>14.93</c:v>
                </c:pt>
                <c:pt idx="6875">
                  <c:v>14.15</c:v>
                </c:pt>
                <c:pt idx="6876">
                  <c:v>14.63</c:v>
                </c:pt>
                <c:pt idx="6877">
                  <c:v>10.84</c:v>
                </c:pt>
                <c:pt idx="6878">
                  <c:v>10.76</c:v>
                </c:pt>
                <c:pt idx="6879">
                  <c:v>10.85</c:v>
                </c:pt>
                <c:pt idx="6880">
                  <c:v>10.36</c:v>
                </c:pt>
                <c:pt idx="6881">
                  <c:v>10.82</c:v>
                </c:pt>
                <c:pt idx="6882">
                  <c:v>10.11</c:v>
                </c:pt>
                <c:pt idx="6883">
                  <c:v>10.59</c:v>
                </c:pt>
                <c:pt idx="6884">
                  <c:v>10.68</c:v>
                </c:pt>
                <c:pt idx="6885">
                  <c:v>10.46</c:v>
                </c:pt>
                <c:pt idx="6886">
                  <c:v>10.57</c:v>
                </c:pt>
                <c:pt idx="6887">
                  <c:v>9.77</c:v>
                </c:pt>
                <c:pt idx="6888">
                  <c:v>9.9600000000000009</c:v>
                </c:pt>
                <c:pt idx="6889">
                  <c:v>10.210000000000001</c:v>
                </c:pt>
                <c:pt idx="6890">
                  <c:v>10.6</c:v>
                </c:pt>
                <c:pt idx="6891">
                  <c:v>10.4</c:v>
                </c:pt>
                <c:pt idx="6892">
                  <c:v>10.42</c:v>
                </c:pt>
                <c:pt idx="6893">
                  <c:v>10.65</c:v>
                </c:pt>
                <c:pt idx="6894">
                  <c:v>15.59</c:v>
                </c:pt>
                <c:pt idx="6895">
                  <c:v>14.66</c:v>
                </c:pt>
                <c:pt idx="6896">
                  <c:v>12.04</c:v>
                </c:pt>
                <c:pt idx="6897">
                  <c:v>10.93</c:v>
                </c:pt>
                <c:pt idx="6898">
                  <c:v>10.72</c:v>
                </c:pt>
                <c:pt idx="6899">
                  <c:v>10.02</c:v>
                </c:pt>
                <c:pt idx="6900">
                  <c:v>9.99</c:v>
                </c:pt>
                <c:pt idx="6901">
                  <c:v>9.81</c:v>
                </c:pt>
                <c:pt idx="6902">
                  <c:v>10.38</c:v>
                </c:pt>
                <c:pt idx="6903">
                  <c:v>10.41</c:v>
                </c:pt>
                <c:pt idx="6904">
                  <c:v>9.89</c:v>
                </c:pt>
                <c:pt idx="6905">
                  <c:v>9.75</c:v>
                </c:pt>
                <c:pt idx="6906">
                  <c:v>10.07</c:v>
                </c:pt>
                <c:pt idx="6907">
                  <c:v>10.45</c:v>
                </c:pt>
                <c:pt idx="6908">
                  <c:v>10.39</c:v>
                </c:pt>
                <c:pt idx="6909">
                  <c:v>10.16</c:v>
                </c:pt>
                <c:pt idx="6910">
                  <c:v>10.7</c:v>
                </c:pt>
                <c:pt idx="6911">
                  <c:v>11.46</c:v>
                </c:pt>
                <c:pt idx="6912">
                  <c:v>10.42</c:v>
                </c:pt>
                <c:pt idx="6913">
                  <c:v>10.64</c:v>
                </c:pt>
                <c:pt idx="6914">
                  <c:v>10.9</c:v>
                </c:pt>
                <c:pt idx="6915">
                  <c:v>10.38</c:v>
                </c:pt>
                <c:pt idx="6916">
                  <c:v>10.37</c:v>
                </c:pt>
                <c:pt idx="6917">
                  <c:v>10.86</c:v>
                </c:pt>
                <c:pt idx="6918">
                  <c:v>10.75</c:v>
                </c:pt>
                <c:pt idx="6919">
                  <c:v>10.48</c:v>
                </c:pt>
                <c:pt idx="6920">
                  <c:v>10.02</c:v>
                </c:pt>
                <c:pt idx="6921">
                  <c:v>9.9</c:v>
                </c:pt>
                <c:pt idx="6922">
                  <c:v>11.06</c:v>
                </c:pt>
                <c:pt idx="6923">
                  <c:v>10.029999999999999</c:v>
                </c:pt>
                <c:pt idx="6924">
                  <c:v>11.44</c:v>
                </c:pt>
                <c:pt idx="6925">
                  <c:v>11.18</c:v>
                </c:pt>
                <c:pt idx="6926">
                  <c:v>11.22</c:v>
                </c:pt>
                <c:pt idx="6927">
                  <c:v>11.07</c:v>
                </c:pt>
                <c:pt idx="6928">
                  <c:v>12.54</c:v>
                </c:pt>
                <c:pt idx="6929">
                  <c:v>11.19</c:v>
                </c:pt>
                <c:pt idx="6930">
                  <c:v>11.11</c:v>
                </c:pt>
                <c:pt idx="6931">
                  <c:v>10.89</c:v>
                </c:pt>
                <c:pt idx="6932">
                  <c:v>10.3</c:v>
                </c:pt>
                <c:pt idx="6933">
                  <c:v>9.9</c:v>
                </c:pt>
                <c:pt idx="6934">
                  <c:v>9.51</c:v>
                </c:pt>
                <c:pt idx="6935">
                  <c:v>9.82</c:v>
                </c:pt>
                <c:pt idx="6936">
                  <c:v>9.89</c:v>
                </c:pt>
                <c:pt idx="6937">
                  <c:v>9.7899999999999991</c:v>
                </c:pt>
                <c:pt idx="6938">
                  <c:v>9.58</c:v>
                </c:pt>
                <c:pt idx="6939">
                  <c:v>9.36</c:v>
                </c:pt>
                <c:pt idx="6940">
                  <c:v>9.43</c:v>
                </c:pt>
                <c:pt idx="6941">
                  <c:v>9.43</c:v>
                </c:pt>
                <c:pt idx="6942">
                  <c:v>9.6</c:v>
                </c:pt>
                <c:pt idx="6943">
                  <c:v>10.11</c:v>
                </c:pt>
                <c:pt idx="6944">
                  <c:v>10.29</c:v>
                </c:pt>
                <c:pt idx="6945">
                  <c:v>10.26</c:v>
                </c:pt>
                <c:pt idx="6946">
                  <c:v>10.09</c:v>
                </c:pt>
                <c:pt idx="6947">
                  <c:v>10.28</c:v>
                </c:pt>
                <c:pt idx="6948">
                  <c:v>10.44</c:v>
                </c:pt>
                <c:pt idx="6949">
                  <c:v>10.029999999999999</c:v>
                </c:pt>
                <c:pt idx="6950">
                  <c:v>9.93</c:v>
                </c:pt>
                <c:pt idx="6951">
                  <c:v>10.96</c:v>
                </c:pt>
                <c:pt idx="6952">
                  <c:v>11.11</c:v>
                </c:pt>
                <c:pt idx="6953">
                  <c:v>16.04</c:v>
                </c:pt>
                <c:pt idx="6954">
                  <c:v>15.51</c:v>
                </c:pt>
                <c:pt idx="6955">
                  <c:v>12.33</c:v>
                </c:pt>
                <c:pt idx="6956">
                  <c:v>12.04</c:v>
                </c:pt>
                <c:pt idx="6957">
                  <c:v>11.74</c:v>
                </c:pt>
                <c:pt idx="6958">
                  <c:v>15.55</c:v>
                </c:pt>
                <c:pt idx="6959">
                  <c:v>14.26</c:v>
                </c:pt>
                <c:pt idx="6960">
                  <c:v>13.19</c:v>
                </c:pt>
                <c:pt idx="6961">
                  <c:v>11.35</c:v>
                </c:pt>
                <c:pt idx="6962">
                  <c:v>12.25</c:v>
                </c:pt>
                <c:pt idx="6963">
                  <c:v>12.23</c:v>
                </c:pt>
                <c:pt idx="6964">
                  <c:v>11.28</c:v>
                </c:pt>
                <c:pt idx="6965">
                  <c:v>11.32</c:v>
                </c:pt>
                <c:pt idx="6966">
                  <c:v>11.7</c:v>
                </c:pt>
                <c:pt idx="6967">
                  <c:v>11.22</c:v>
                </c:pt>
                <c:pt idx="6968">
                  <c:v>10.59</c:v>
                </c:pt>
                <c:pt idx="6969">
                  <c:v>10.130000000000001</c:v>
                </c:pt>
                <c:pt idx="6970">
                  <c:v>12.23</c:v>
                </c:pt>
                <c:pt idx="6971">
                  <c:v>11.63</c:v>
                </c:pt>
                <c:pt idx="6972">
                  <c:v>11.55</c:v>
                </c:pt>
                <c:pt idx="6973">
                  <c:v>12.12</c:v>
                </c:pt>
                <c:pt idx="6974">
                  <c:v>10.73</c:v>
                </c:pt>
                <c:pt idx="6975">
                  <c:v>10.58</c:v>
                </c:pt>
                <c:pt idx="6976">
                  <c:v>10.5</c:v>
                </c:pt>
                <c:pt idx="6977">
                  <c:v>10.44</c:v>
                </c:pt>
                <c:pt idx="6978">
                  <c:v>10.17</c:v>
                </c:pt>
                <c:pt idx="6979">
                  <c:v>10.15</c:v>
                </c:pt>
                <c:pt idx="6980">
                  <c:v>10.18</c:v>
                </c:pt>
                <c:pt idx="6981">
                  <c:v>9.7799999999999994</c:v>
                </c:pt>
                <c:pt idx="6982">
                  <c:v>9.67</c:v>
                </c:pt>
                <c:pt idx="6983">
                  <c:v>9.59</c:v>
                </c:pt>
                <c:pt idx="6984">
                  <c:v>10.210000000000001</c:v>
                </c:pt>
                <c:pt idx="6985">
                  <c:v>10.17</c:v>
                </c:pt>
                <c:pt idx="6986">
                  <c:v>9.8699999999999992</c:v>
                </c:pt>
                <c:pt idx="6987">
                  <c:v>9.5500000000000007</c:v>
                </c:pt>
                <c:pt idx="6988">
                  <c:v>9.51</c:v>
                </c:pt>
                <c:pt idx="6989">
                  <c:v>9.4499999999999993</c:v>
                </c:pt>
                <c:pt idx="6990">
                  <c:v>9.51</c:v>
                </c:pt>
                <c:pt idx="6991">
                  <c:v>9.6300000000000008</c:v>
                </c:pt>
                <c:pt idx="6992">
                  <c:v>9.19</c:v>
                </c:pt>
                <c:pt idx="6993">
                  <c:v>9.65</c:v>
                </c:pt>
                <c:pt idx="6994">
                  <c:v>10.33</c:v>
                </c:pt>
                <c:pt idx="6995">
                  <c:v>10.08</c:v>
                </c:pt>
                <c:pt idx="6996">
                  <c:v>9.85</c:v>
                </c:pt>
                <c:pt idx="6997">
                  <c:v>9.91</c:v>
                </c:pt>
                <c:pt idx="6998">
                  <c:v>9.61</c:v>
                </c:pt>
                <c:pt idx="6999">
                  <c:v>9.91</c:v>
                </c:pt>
                <c:pt idx="7000">
                  <c:v>10.31</c:v>
                </c:pt>
                <c:pt idx="7001">
                  <c:v>10.07</c:v>
                </c:pt>
                <c:pt idx="7002">
                  <c:v>10.050000000000001</c:v>
                </c:pt>
                <c:pt idx="7003">
                  <c:v>9.9700000000000006</c:v>
                </c:pt>
                <c:pt idx="7004">
                  <c:v>11.07</c:v>
                </c:pt>
                <c:pt idx="7005">
                  <c:v>11.16</c:v>
                </c:pt>
                <c:pt idx="7006">
                  <c:v>11.23</c:v>
                </c:pt>
                <c:pt idx="7007">
                  <c:v>11.3</c:v>
                </c:pt>
                <c:pt idx="7008">
                  <c:v>9.8000000000000007</c:v>
                </c:pt>
                <c:pt idx="7009">
                  <c:v>10.5</c:v>
                </c:pt>
                <c:pt idx="7010">
                  <c:v>10.18</c:v>
                </c:pt>
                <c:pt idx="7011">
                  <c:v>10.199999999999999</c:v>
                </c:pt>
                <c:pt idx="7012">
                  <c:v>9.93</c:v>
                </c:pt>
                <c:pt idx="7013">
                  <c:v>9.14</c:v>
                </c:pt>
                <c:pt idx="7014">
                  <c:v>9.4</c:v>
                </c:pt>
                <c:pt idx="7015">
                  <c:v>9.89</c:v>
                </c:pt>
                <c:pt idx="7016">
                  <c:v>9.7799999999999994</c:v>
                </c:pt>
                <c:pt idx="7017">
                  <c:v>10.5</c:v>
                </c:pt>
                <c:pt idx="7018">
                  <c:v>11.29</c:v>
                </c:pt>
                <c:pt idx="7019">
                  <c:v>11.5</c:v>
                </c:pt>
                <c:pt idx="7020">
                  <c:v>11.59</c:v>
                </c:pt>
                <c:pt idx="7021">
                  <c:v>13.13</c:v>
                </c:pt>
                <c:pt idx="7022">
                  <c:v>11.76</c:v>
                </c:pt>
                <c:pt idx="7023">
                  <c:v>11.43</c:v>
                </c:pt>
                <c:pt idx="7024">
                  <c:v>10.65</c:v>
                </c:pt>
                <c:pt idx="7025">
                  <c:v>9.73</c:v>
                </c:pt>
                <c:pt idx="7026">
                  <c:v>9.8800000000000008</c:v>
                </c:pt>
                <c:pt idx="7027">
                  <c:v>9.67</c:v>
                </c:pt>
                <c:pt idx="7028">
                  <c:v>9.8699999999999992</c:v>
                </c:pt>
                <c:pt idx="7029">
                  <c:v>10.029999999999999</c:v>
                </c:pt>
                <c:pt idx="7030">
                  <c:v>10.7</c:v>
                </c:pt>
                <c:pt idx="7031">
                  <c:v>11.28</c:v>
                </c:pt>
                <c:pt idx="7032">
                  <c:v>11.43</c:v>
                </c:pt>
                <c:pt idx="7033">
                  <c:v>11.68</c:v>
                </c:pt>
                <c:pt idx="7034">
                  <c:v>11.33</c:v>
                </c:pt>
                <c:pt idx="7035">
                  <c:v>11.02</c:v>
                </c:pt>
                <c:pt idx="7036">
                  <c:v>10.16</c:v>
                </c:pt>
                <c:pt idx="7037">
                  <c:v>9.58</c:v>
                </c:pt>
                <c:pt idx="7038">
                  <c:v>9.34</c:v>
                </c:pt>
                <c:pt idx="7039">
                  <c:v>9.92</c:v>
                </c:pt>
                <c:pt idx="7040">
                  <c:v>10.18</c:v>
                </c:pt>
                <c:pt idx="7041">
                  <c:v>10.49</c:v>
                </c:pt>
                <c:pt idx="7042">
                  <c:v>9.42</c:v>
                </c:pt>
                <c:pt idx="7043">
                  <c:v>9.5299999999999994</c:v>
                </c:pt>
                <c:pt idx="7044">
                  <c:v>10.029999999999999</c:v>
                </c:pt>
                <c:pt idx="7045">
                  <c:v>9.7200000000000006</c:v>
                </c:pt>
                <c:pt idx="7046">
                  <c:v>9.6199999999999992</c:v>
                </c:pt>
                <c:pt idx="7047">
                  <c:v>9.9</c:v>
                </c:pt>
                <c:pt idx="7048">
                  <c:v>10.25</c:v>
                </c:pt>
                <c:pt idx="7049">
                  <c:v>10.47</c:v>
                </c:pt>
                <c:pt idx="7050">
                  <c:v>10.18</c:v>
                </c:pt>
                <c:pt idx="7051">
                  <c:v>11.04</c:v>
                </c:pt>
                <c:pt idx="7052">
                  <c:v>9.77</c:v>
                </c:pt>
                <c:pt idx="7053">
                  <c:v>9.15</c:v>
                </c:pt>
                <c:pt idx="7054">
                  <c:v>9.2200000000000006</c:v>
                </c:pt>
                <c:pt idx="7055">
                  <c:v>9.2200000000000006</c:v>
                </c:pt>
                <c:pt idx="7056">
                  <c:v>9.52</c:v>
                </c:pt>
                <c:pt idx="7057">
                  <c:v>10.08</c:v>
                </c:pt>
                <c:pt idx="7058">
                  <c:v>9.82</c:v>
                </c:pt>
                <c:pt idx="7059">
                  <c:v>9.8800000000000008</c:v>
                </c:pt>
                <c:pt idx="7060">
                  <c:v>10.16</c:v>
                </c:pt>
                <c:pt idx="7061">
                  <c:v>11.66</c:v>
                </c:pt>
                <c:pt idx="7062">
                  <c:v>11.91</c:v>
                </c:pt>
                <c:pt idx="7063">
                  <c:v>12.22</c:v>
                </c:pt>
                <c:pt idx="7064">
                  <c:v>11.27</c:v>
                </c:pt>
                <c:pt idx="7065">
                  <c:v>11.03</c:v>
                </c:pt>
                <c:pt idx="7066">
                  <c:v>11.1</c:v>
                </c:pt>
                <c:pt idx="7067">
                  <c:v>11.47</c:v>
                </c:pt>
                <c:pt idx="7068">
                  <c:v>11.58</c:v>
                </c:pt>
                <c:pt idx="7069">
                  <c:v>11.08</c:v>
                </c:pt>
                <c:pt idx="7070">
                  <c:v>13.84</c:v>
                </c:pt>
                <c:pt idx="7071">
                  <c:v>14.79</c:v>
                </c:pt>
                <c:pt idx="7072">
                  <c:v>13.54</c:v>
                </c:pt>
                <c:pt idx="7073">
                  <c:v>13.47</c:v>
                </c:pt>
                <c:pt idx="7074">
                  <c:v>17.309999999999999</c:v>
                </c:pt>
                <c:pt idx="7075">
                  <c:v>37.32</c:v>
                </c:pt>
                <c:pt idx="7076">
                  <c:v>29.98</c:v>
                </c:pt>
                <c:pt idx="7077">
                  <c:v>27.73</c:v>
                </c:pt>
                <c:pt idx="7078">
                  <c:v>33.46</c:v>
                </c:pt>
                <c:pt idx="7079">
                  <c:v>29.06</c:v>
                </c:pt>
                <c:pt idx="7080">
                  <c:v>25.61</c:v>
                </c:pt>
                <c:pt idx="7081">
                  <c:v>24.97</c:v>
                </c:pt>
                <c:pt idx="7082">
                  <c:v>19.260000000000002</c:v>
                </c:pt>
                <c:pt idx="7083">
                  <c:v>19.13</c:v>
                </c:pt>
                <c:pt idx="7084">
                  <c:v>19.46</c:v>
                </c:pt>
                <c:pt idx="7085">
                  <c:v>20.6</c:v>
                </c:pt>
                <c:pt idx="7086">
                  <c:v>20.02</c:v>
                </c:pt>
                <c:pt idx="7087">
                  <c:v>18.72</c:v>
                </c:pt>
                <c:pt idx="7088">
                  <c:v>16.489999999999998</c:v>
                </c:pt>
                <c:pt idx="7089">
                  <c:v>15.8</c:v>
                </c:pt>
                <c:pt idx="7090">
                  <c:v>18.59</c:v>
                </c:pt>
                <c:pt idx="7091">
                  <c:v>19.850000000000001</c:v>
                </c:pt>
                <c:pt idx="7092">
                  <c:v>22.47</c:v>
                </c:pt>
                <c:pt idx="7093">
                  <c:v>19.59</c:v>
                </c:pt>
                <c:pt idx="7094">
                  <c:v>18.73</c:v>
                </c:pt>
                <c:pt idx="7095">
                  <c:v>18.36</c:v>
                </c:pt>
                <c:pt idx="7096">
                  <c:v>17.760000000000002</c:v>
                </c:pt>
                <c:pt idx="7097">
                  <c:v>16.54</c:v>
                </c:pt>
                <c:pt idx="7098">
                  <c:v>14.64</c:v>
                </c:pt>
                <c:pt idx="7099">
                  <c:v>15.78</c:v>
                </c:pt>
                <c:pt idx="7100">
                  <c:v>16.350000000000001</c:v>
                </c:pt>
                <c:pt idx="7101">
                  <c:v>17.23</c:v>
                </c:pt>
                <c:pt idx="7102">
                  <c:v>16.59</c:v>
                </c:pt>
                <c:pt idx="7103">
                  <c:v>15.8</c:v>
                </c:pt>
                <c:pt idx="7104">
                  <c:v>19.02</c:v>
                </c:pt>
                <c:pt idx="7105">
                  <c:v>18.2</c:v>
                </c:pt>
                <c:pt idx="7106">
                  <c:v>17.86</c:v>
                </c:pt>
                <c:pt idx="7107">
                  <c:v>23.34</c:v>
                </c:pt>
                <c:pt idx="7108">
                  <c:v>24.87</c:v>
                </c:pt>
                <c:pt idx="7109">
                  <c:v>21.03</c:v>
                </c:pt>
                <c:pt idx="7110">
                  <c:v>22.5</c:v>
                </c:pt>
                <c:pt idx="7111">
                  <c:v>22.87</c:v>
                </c:pt>
                <c:pt idx="7112">
                  <c:v>19.97</c:v>
                </c:pt>
                <c:pt idx="7113">
                  <c:v>23.62</c:v>
                </c:pt>
                <c:pt idx="7114">
                  <c:v>21.1</c:v>
                </c:pt>
                <c:pt idx="7115">
                  <c:v>20.059999999999999</c:v>
                </c:pt>
                <c:pt idx="7116">
                  <c:v>18.940000000000001</c:v>
                </c:pt>
                <c:pt idx="7117">
                  <c:v>21.49</c:v>
                </c:pt>
                <c:pt idx="7118">
                  <c:v>21.77</c:v>
                </c:pt>
                <c:pt idx="7119">
                  <c:v>20.47</c:v>
                </c:pt>
                <c:pt idx="7120">
                  <c:v>20.239999999999998</c:v>
                </c:pt>
                <c:pt idx="7121">
                  <c:v>18.489999999999998</c:v>
                </c:pt>
                <c:pt idx="7122">
                  <c:v>17.41</c:v>
                </c:pt>
                <c:pt idx="7123">
                  <c:v>16.559999999999999</c:v>
                </c:pt>
                <c:pt idx="7124">
                  <c:v>15.25</c:v>
                </c:pt>
                <c:pt idx="7125">
                  <c:v>15.6</c:v>
                </c:pt>
                <c:pt idx="7126">
                  <c:v>15.96</c:v>
                </c:pt>
                <c:pt idx="7127">
                  <c:v>16.88</c:v>
                </c:pt>
                <c:pt idx="7128">
                  <c:v>16.34</c:v>
                </c:pt>
                <c:pt idx="7129">
                  <c:v>18.02</c:v>
                </c:pt>
                <c:pt idx="7130">
                  <c:v>17.84</c:v>
                </c:pt>
                <c:pt idx="7131">
                  <c:v>16.239999999999998</c:v>
                </c:pt>
                <c:pt idx="7132">
                  <c:v>15.41</c:v>
                </c:pt>
                <c:pt idx="7133">
                  <c:v>15.93</c:v>
                </c:pt>
                <c:pt idx="7134">
                  <c:v>15.49</c:v>
                </c:pt>
                <c:pt idx="7135">
                  <c:v>15.97</c:v>
                </c:pt>
                <c:pt idx="7136">
                  <c:v>15.9</c:v>
                </c:pt>
                <c:pt idx="7137">
                  <c:v>14.77</c:v>
                </c:pt>
                <c:pt idx="7138">
                  <c:v>14.75</c:v>
                </c:pt>
                <c:pt idx="7139">
                  <c:v>14.71</c:v>
                </c:pt>
                <c:pt idx="7140">
                  <c:v>13.42</c:v>
                </c:pt>
                <c:pt idx="7141">
                  <c:v>13.23</c:v>
                </c:pt>
                <c:pt idx="7142">
                  <c:v>12.65</c:v>
                </c:pt>
                <c:pt idx="7143">
                  <c:v>12.93</c:v>
                </c:pt>
                <c:pt idx="7144">
                  <c:v>14.63</c:v>
                </c:pt>
                <c:pt idx="7145">
                  <c:v>13.42</c:v>
                </c:pt>
                <c:pt idx="7146">
                  <c:v>13.43</c:v>
                </c:pt>
                <c:pt idx="7147">
                  <c:v>13.42</c:v>
                </c:pt>
                <c:pt idx="7148">
                  <c:v>13.08</c:v>
                </c:pt>
                <c:pt idx="7149">
                  <c:v>13.22</c:v>
                </c:pt>
                <c:pt idx="7150">
                  <c:v>12.58</c:v>
                </c:pt>
                <c:pt idx="7151">
                  <c:v>12.53</c:v>
                </c:pt>
                <c:pt idx="7152">
                  <c:v>13.22</c:v>
                </c:pt>
                <c:pt idx="7153">
                  <c:v>17.02</c:v>
                </c:pt>
                <c:pt idx="7154">
                  <c:v>14.94</c:v>
                </c:pt>
                <c:pt idx="7155">
                  <c:v>15.43</c:v>
                </c:pt>
                <c:pt idx="7156">
                  <c:v>13.46</c:v>
                </c:pt>
                <c:pt idx="7157">
                  <c:v>12.74</c:v>
                </c:pt>
                <c:pt idx="7158">
                  <c:v>12.4</c:v>
                </c:pt>
                <c:pt idx="7159">
                  <c:v>11.64</c:v>
                </c:pt>
                <c:pt idx="7160">
                  <c:v>12.13</c:v>
                </c:pt>
                <c:pt idx="7161">
                  <c:v>12.18</c:v>
                </c:pt>
                <c:pt idx="7162">
                  <c:v>12.35</c:v>
                </c:pt>
                <c:pt idx="7163">
                  <c:v>12.34</c:v>
                </c:pt>
                <c:pt idx="7164">
                  <c:v>12.94</c:v>
                </c:pt>
                <c:pt idx="7165">
                  <c:v>12.12</c:v>
                </c:pt>
                <c:pt idx="7166">
                  <c:v>11.98</c:v>
                </c:pt>
                <c:pt idx="7167">
                  <c:v>12.31</c:v>
                </c:pt>
                <c:pt idx="7168">
                  <c:v>13.35</c:v>
                </c:pt>
                <c:pt idx="7169">
                  <c:v>12.79</c:v>
                </c:pt>
                <c:pt idx="7170">
                  <c:v>14.64</c:v>
                </c:pt>
                <c:pt idx="7171">
                  <c:v>13.77</c:v>
                </c:pt>
                <c:pt idx="7172">
                  <c:v>17.329999999999998</c:v>
                </c:pt>
                <c:pt idx="7173">
                  <c:v>15.92</c:v>
                </c:pt>
                <c:pt idx="7174">
                  <c:v>17.91</c:v>
                </c:pt>
                <c:pt idx="7175">
                  <c:v>16.850000000000001</c:v>
                </c:pt>
                <c:pt idx="7176">
                  <c:v>16.09</c:v>
                </c:pt>
                <c:pt idx="7177">
                  <c:v>15.6</c:v>
                </c:pt>
                <c:pt idx="7178">
                  <c:v>16.14</c:v>
                </c:pt>
                <c:pt idx="7179">
                  <c:v>14.97</c:v>
                </c:pt>
                <c:pt idx="7180">
                  <c:v>13.37</c:v>
                </c:pt>
                <c:pt idx="7181">
                  <c:v>12.69</c:v>
                </c:pt>
                <c:pt idx="7182">
                  <c:v>12.64</c:v>
                </c:pt>
                <c:pt idx="7183">
                  <c:v>13.63</c:v>
                </c:pt>
                <c:pt idx="7184">
                  <c:v>12.58</c:v>
                </c:pt>
                <c:pt idx="7185">
                  <c:v>12.18</c:v>
                </c:pt>
                <c:pt idx="7186">
                  <c:v>12.83</c:v>
                </c:pt>
                <c:pt idx="7187">
                  <c:v>12.06</c:v>
                </c:pt>
                <c:pt idx="7188">
                  <c:v>12.1</c:v>
                </c:pt>
                <c:pt idx="7189">
                  <c:v>12.87</c:v>
                </c:pt>
                <c:pt idx="7190">
                  <c:v>12.86</c:v>
                </c:pt>
                <c:pt idx="7191">
                  <c:v>12.62</c:v>
                </c:pt>
                <c:pt idx="7192">
                  <c:v>12.41</c:v>
                </c:pt>
                <c:pt idx="7193">
                  <c:v>12.29</c:v>
                </c:pt>
                <c:pt idx="7194">
                  <c:v>12.14</c:v>
                </c:pt>
                <c:pt idx="7195">
                  <c:v>13.03</c:v>
                </c:pt>
                <c:pt idx="7196">
                  <c:v>14.26</c:v>
                </c:pt>
                <c:pt idx="7197">
                  <c:v>12.83</c:v>
                </c:pt>
                <c:pt idx="7198">
                  <c:v>13.15</c:v>
                </c:pt>
                <c:pt idx="7199">
                  <c:v>12.19</c:v>
                </c:pt>
                <c:pt idx="7200">
                  <c:v>11.64</c:v>
                </c:pt>
                <c:pt idx="7201">
                  <c:v>11.27</c:v>
                </c:pt>
                <c:pt idx="7202">
                  <c:v>10.93</c:v>
                </c:pt>
                <c:pt idx="7203">
                  <c:v>10.85</c:v>
                </c:pt>
                <c:pt idx="7204">
                  <c:v>11.27</c:v>
                </c:pt>
                <c:pt idx="7205">
                  <c:v>13.16</c:v>
                </c:pt>
                <c:pt idx="7206">
                  <c:v>14.78</c:v>
                </c:pt>
                <c:pt idx="7207">
                  <c:v>13.31</c:v>
                </c:pt>
                <c:pt idx="7208">
                  <c:v>14.64</c:v>
                </c:pt>
                <c:pt idx="7209">
                  <c:v>13.45</c:v>
                </c:pt>
                <c:pt idx="7210">
                  <c:v>12.64</c:v>
                </c:pt>
                <c:pt idx="7211">
                  <c:v>12.49</c:v>
                </c:pt>
                <c:pt idx="7212">
                  <c:v>12.86</c:v>
                </c:pt>
                <c:pt idx="7213">
                  <c:v>12.25</c:v>
                </c:pt>
                <c:pt idx="7214">
                  <c:v>12.41</c:v>
                </c:pt>
                <c:pt idx="7215">
                  <c:v>11.99</c:v>
                </c:pt>
                <c:pt idx="7216">
                  <c:v>12.16</c:v>
                </c:pt>
                <c:pt idx="7217">
                  <c:v>12.5</c:v>
                </c:pt>
                <c:pt idx="7218">
                  <c:v>12.25</c:v>
                </c:pt>
                <c:pt idx="7219">
                  <c:v>13.53</c:v>
                </c:pt>
                <c:pt idx="7220">
                  <c:v>12.86</c:v>
                </c:pt>
                <c:pt idx="7221">
                  <c:v>13.16</c:v>
                </c:pt>
                <c:pt idx="7222">
                  <c:v>13.91</c:v>
                </c:pt>
                <c:pt idx="7223">
                  <c:v>14.65</c:v>
                </c:pt>
                <c:pt idx="7224">
                  <c:v>14.88</c:v>
                </c:pt>
                <c:pt idx="7225">
                  <c:v>14.16</c:v>
                </c:pt>
                <c:pt idx="7226">
                  <c:v>13.22</c:v>
                </c:pt>
                <c:pt idx="7227">
                  <c:v>13.14</c:v>
                </c:pt>
                <c:pt idx="7228">
                  <c:v>12.37</c:v>
                </c:pt>
                <c:pt idx="7229">
                  <c:v>12.07</c:v>
                </c:pt>
                <c:pt idx="7230">
                  <c:v>13.68</c:v>
                </c:pt>
                <c:pt idx="7231">
                  <c:v>12.79</c:v>
                </c:pt>
                <c:pt idx="7232">
                  <c:v>11.75</c:v>
                </c:pt>
                <c:pt idx="7233">
                  <c:v>11.8</c:v>
                </c:pt>
                <c:pt idx="7234">
                  <c:v>11.68</c:v>
                </c:pt>
                <c:pt idx="7235">
                  <c:v>12.2</c:v>
                </c:pt>
                <c:pt idx="7236">
                  <c:v>12.42</c:v>
                </c:pt>
                <c:pt idx="7237">
                  <c:v>12.89</c:v>
                </c:pt>
                <c:pt idx="7238">
                  <c:v>12.41</c:v>
                </c:pt>
                <c:pt idx="7239">
                  <c:v>12.12</c:v>
                </c:pt>
                <c:pt idx="7240">
                  <c:v>12</c:v>
                </c:pt>
                <c:pt idx="7241">
                  <c:v>12.05</c:v>
                </c:pt>
                <c:pt idx="7242">
                  <c:v>11.61</c:v>
                </c:pt>
                <c:pt idx="7243">
                  <c:v>14.22</c:v>
                </c:pt>
                <c:pt idx="7244">
                  <c:v>14.82</c:v>
                </c:pt>
                <c:pt idx="7245">
                  <c:v>15.69</c:v>
                </c:pt>
                <c:pt idx="7246">
                  <c:v>15.95</c:v>
                </c:pt>
                <c:pt idx="7247">
                  <c:v>22.96</c:v>
                </c:pt>
                <c:pt idx="7248">
                  <c:v>24.98</c:v>
                </c:pt>
                <c:pt idx="7249">
                  <c:v>21.31</c:v>
                </c:pt>
                <c:pt idx="7250">
                  <c:v>21.3</c:v>
                </c:pt>
                <c:pt idx="7251">
                  <c:v>17.62</c:v>
                </c:pt>
                <c:pt idx="7252">
                  <c:v>17.399999999999999</c:v>
                </c:pt>
                <c:pt idx="7253">
                  <c:v>20.059999999999999</c:v>
                </c:pt>
                <c:pt idx="7254">
                  <c:v>19.89</c:v>
                </c:pt>
                <c:pt idx="7255">
                  <c:v>19.64</c:v>
                </c:pt>
                <c:pt idx="7256">
                  <c:v>20.71</c:v>
                </c:pt>
                <c:pt idx="7257">
                  <c:v>25.23</c:v>
                </c:pt>
                <c:pt idx="7258">
                  <c:v>24.22</c:v>
                </c:pt>
                <c:pt idx="7259">
                  <c:v>24.16</c:v>
                </c:pt>
                <c:pt idx="7260">
                  <c:v>24.7</c:v>
                </c:pt>
                <c:pt idx="7261">
                  <c:v>23.35</c:v>
                </c:pt>
                <c:pt idx="7262">
                  <c:v>21.23</c:v>
                </c:pt>
                <c:pt idx="7263">
                  <c:v>19.34</c:v>
                </c:pt>
                <c:pt idx="7264">
                  <c:v>19.510000000000002</c:v>
                </c:pt>
                <c:pt idx="7265">
                  <c:v>19.96</c:v>
                </c:pt>
                <c:pt idx="7266">
                  <c:v>19.91</c:v>
                </c:pt>
                <c:pt idx="7267">
                  <c:v>16.36</c:v>
                </c:pt>
                <c:pt idx="7268">
                  <c:v>16.72</c:v>
                </c:pt>
                <c:pt idx="7269">
                  <c:v>17.36</c:v>
                </c:pt>
                <c:pt idx="7270">
                  <c:v>20.45</c:v>
                </c:pt>
                <c:pt idx="7271">
                  <c:v>20.02</c:v>
                </c:pt>
                <c:pt idx="7272">
                  <c:v>21.25</c:v>
                </c:pt>
                <c:pt idx="7273">
                  <c:v>19.98</c:v>
                </c:pt>
                <c:pt idx="7274">
                  <c:v>18.14</c:v>
                </c:pt>
                <c:pt idx="7275">
                  <c:v>20.100000000000001</c:v>
                </c:pt>
                <c:pt idx="7276">
                  <c:v>22.48</c:v>
                </c:pt>
                <c:pt idx="7277">
                  <c:v>20.8</c:v>
                </c:pt>
                <c:pt idx="7278">
                  <c:v>21.52</c:v>
                </c:pt>
                <c:pt idx="7279">
                  <c:v>18.899999999999999</c:v>
                </c:pt>
                <c:pt idx="7280">
                  <c:v>19.02</c:v>
                </c:pt>
                <c:pt idx="7281">
                  <c:v>18.489999999999998</c:v>
                </c:pt>
                <c:pt idx="7282">
                  <c:v>18.79</c:v>
                </c:pt>
                <c:pt idx="7283">
                  <c:v>18.07</c:v>
                </c:pt>
                <c:pt idx="7284">
                  <c:v>16.440000000000001</c:v>
                </c:pt>
                <c:pt idx="7285">
                  <c:v>20.74</c:v>
                </c:pt>
                <c:pt idx="7286">
                  <c:v>21.19</c:v>
                </c:pt>
                <c:pt idx="7287">
                  <c:v>23.23</c:v>
                </c:pt>
                <c:pt idx="7288">
                  <c:v>22.64</c:v>
                </c:pt>
                <c:pt idx="7289">
                  <c:v>21.76</c:v>
                </c:pt>
                <c:pt idx="7290">
                  <c:v>21.46</c:v>
                </c:pt>
                <c:pt idx="7291">
                  <c:v>20.65</c:v>
                </c:pt>
                <c:pt idx="7292">
                  <c:v>21.63</c:v>
                </c:pt>
                <c:pt idx="7293">
                  <c:v>24.52</c:v>
                </c:pt>
                <c:pt idx="7294">
                  <c:v>25.58</c:v>
                </c:pt>
                <c:pt idx="7295">
                  <c:v>25.58</c:v>
                </c:pt>
                <c:pt idx="7296">
                  <c:v>28.38</c:v>
                </c:pt>
                <c:pt idx="7297">
                  <c:v>30.11</c:v>
                </c:pt>
                <c:pt idx="7298">
                  <c:v>36.07</c:v>
                </c:pt>
                <c:pt idx="7299">
                  <c:v>30.41</c:v>
                </c:pt>
                <c:pt idx="7300">
                  <c:v>29.96</c:v>
                </c:pt>
                <c:pt idx="7301">
                  <c:v>28.34</c:v>
                </c:pt>
                <c:pt idx="7302">
                  <c:v>25.42</c:v>
                </c:pt>
                <c:pt idx="7303">
                  <c:v>23.22</c:v>
                </c:pt>
                <c:pt idx="7304">
                  <c:v>25.45</c:v>
                </c:pt>
                <c:pt idx="7305">
                  <c:v>21.38</c:v>
                </c:pt>
                <c:pt idx="7306">
                  <c:v>21.4</c:v>
                </c:pt>
                <c:pt idx="7307">
                  <c:v>20.47</c:v>
                </c:pt>
                <c:pt idx="7308">
                  <c:v>19.98</c:v>
                </c:pt>
                <c:pt idx="7309">
                  <c:v>19.5</c:v>
                </c:pt>
                <c:pt idx="7310">
                  <c:v>18.190000000000001</c:v>
                </c:pt>
                <c:pt idx="7311">
                  <c:v>19.07</c:v>
                </c:pt>
                <c:pt idx="7312">
                  <c:v>18.600000000000001</c:v>
                </c:pt>
                <c:pt idx="7313">
                  <c:v>19.04</c:v>
                </c:pt>
                <c:pt idx="7314">
                  <c:v>18.059999999999999</c:v>
                </c:pt>
                <c:pt idx="7315">
                  <c:v>17.8</c:v>
                </c:pt>
                <c:pt idx="7316">
                  <c:v>20.8</c:v>
                </c:pt>
                <c:pt idx="7317">
                  <c:v>19.52</c:v>
                </c:pt>
                <c:pt idx="7318">
                  <c:v>18.89</c:v>
                </c:pt>
                <c:pt idx="7319">
                  <c:v>17.420000000000002</c:v>
                </c:pt>
                <c:pt idx="7320">
                  <c:v>18.87</c:v>
                </c:pt>
                <c:pt idx="7321">
                  <c:v>19.13</c:v>
                </c:pt>
                <c:pt idx="7322">
                  <c:v>17.66</c:v>
                </c:pt>
                <c:pt idx="7323">
                  <c:v>16.57</c:v>
                </c:pt>
                <c:pt idx="7324">
                  <c:v>16.14</c:v>
                </c:pt>
                <c:pt idx="7325">
                  <c:v>15.73</c:v>
                </c:pt>
                <c:pt idx="7326">
                  <c:v>15.57</c:v>
                </c:pt>
                <c:pt idx="7327">
                  <c:v>15.38</c:v>
                </c:pt>
                <c:pt idx="7328">
                  <c:v>16.37</c:v>
                </c:pt>
                <c:pt idx="7329">
                  <c:v>15.72</c:v>
                </c:pt>
                <c:pt idx="7330">
                  <c:v>15.97</c:v>
                </c:pt>
                <c:pt idx="7331">
                  <c:v>15.43</c:v>
                </c:pt>
                <c:pt idx="7332">
                  <c:v>15.65</c:v>
                </c:pt>
                <c:pt idx="7333">
                  <c:v>16.22</c:v>
                </c:pt>
                <c:pt idx="7334">
                  <c:v>14.91</c:v>
                </c:pt>
                <c:pt idx="7335">
                  <c:v>14.88</c:v>
                </c:pt>
                <c:pt idx="7336">
                  <c:v>14.02</c:v>
                </c:pt>
                <c:pt idx="7337">
                  <c:v>14.46</c:v>
                </c:pt>
                <c:pt idx="7338">
                  <c:v>13.51</c:v>
                </c:pt>
                <c:pt idx="7339">
                  <c:v>14.85</c:v>
                </c:pt>
                <c:pt idx="7340">
                  <c:v>15.17</c:v>
                </c:pt>
                <c:pt idx="7341">
                  <c:v>14.7</c:v>
                </c:pt>
                <c:pt idx="7342">
                  <c:v>14.7</c:v>
                </c:pt>
                <c:pt idx="7343">
                  <c:v>13.57</c:v>
                </c:pt>
                <c:pt idx="7344">
                  <c:v>14.63</c:v>
                </c:pt>
                <c:pt idx="7345">
                  <c:v>14.74</c:v>
                </c:pt>
                <c:pt idx="7346">
                  <c:v>15.74</c:v>
                </c:pt>
                <c:pt idx="7347">
                  <c:v>16.59</c:v>
                </c:pt>
                <c:pt idx="7348">
                  <c:v>16.05</c:v>
                </c:pt>
                <c:pt idx="7349">
                  <c:v>14.33</c:v>
                </c:pt>
                <c:pt idx="7350">
                  <c:v>13.77</c:v>
                </c:pt>
                <c:pt idx="7351">
                  <c:v>13.41</c:v>
                </c:pt>
                <c:pt idx="7352">
                  <c:v>13.5</c:v>
                </c:pt>
                <c:pt idx="7353">
                  <c:v>12.88</c:v>
                </c:pt>
                <c:pt idx="7354">
                  <c:v>13.1</c:v>
                </c:pt>
                <c:pt idx="7355">
                  <c:v>13.56</c:v>
                </c:pt>
                <c:pt idx="7356">
                  <c:v>13.91</c:v>
                </c:pt>
                <c:pt idx="7357">
                  <c:v>13.63</c:v>
                </c:pt>
                <c:pt idx="7358">
                  <c:v>16.48</c:v>
                </c:pt>
                <c:pt idx="7359">
                  <c:v>16.329999999999998</c:v>
                </c:pt>
                <c:pt idx="7360">
                  <c:v>14.68</c:v>
                </c:pt>
                <c:pt idx="7361">
                  <c:v>15.15</c:v>
                </c:pt>
                <c:pt idx="7362">
                  <c:v>14.43</c:v>
                </c:pt>
                <c:pt idx="7363">
                  <c:v>13.71</c:v>
                </c:pt>
                <c:pt idx="7364">
                  <c:v>13.4</c:v>
                </c:pt>
                <c:pt idx="7365">
                  <c:v>13.36</c:v>
                </c:pt>
                <c:pt idx="7366">
                  <c:v>13.74</c:v>
                </c:pt>
                <c:pt idx="7367">
                  <c:v>13.58</c:v>
                </c:pt>
                <c:pt idx="7368">
                  <c:v>12.82</c:v>
                </c:pt>
                <c:pt idx="7369">
                  <c:v>13.18</c:v>
                </c:pt>
                <c:pt idx="7370">
                  <c:v>14.28</c:v>
                </c:pt>
                <c:pt idx="7371">
                  <c:v>13.3</c:v>
                </c:pt>
                <c:pt idx="7372">
                  <c:v>13.02</c:v>
                </c:pt>
                <c:pt idx="7373">
                  <c:v>12.01</c:v>
                </c:pt>
                <c:pt idx="7374">
                  <c:v>12.32</c:v>
                </c:pt>
                <c:pt idx="7375">
                  <c:v>12.18</c:v>
                </c:pt>
                <c:pt idx="7376">
                  <c:v>12.6</c:v>
                </c:pt>
                <c:pt idx="7377">
                  <c:v>12.09</c:v>
                </c:pt>
                <c:pt idx="7378">
                  <c:v>12.42</c:v>
                </c:pt>
                <c:pt idx="7379">
                  <c:v>12.28</c:v>
                </c:pt>
                <c:pt idx="7380">
                  <c:v>13.14</c:v>
                </c:pt>
                <c:pt idx="7381">
                  <c:v>13.25</c:v>
                </c:pt>
                <c:pt idx="7382">
                  <c:v>12.73</c:v>
                </c:pt>
                <c:pt idx="7383">
                  <c:v>13.11</c:v>
                </c:pt>
                <c:pt idx="7384">
                  <c:v>13.12</c:v>
                </c:pt>
                <c:pt idx="7385">
                  <c:v>14.8</c:v>
                </c:pt>
                <c:pt idx="7386">
                  <c:v>14.42</c:v>
                </c:pt>
                <c:pt idx="7387">
                  <c:v>12.87</c:v>
                </c:pt>
                <c:pt idx="7388">
                  <c:v>15.44</c:v>
                </c:pt>
                <c:pt idx="7389">
                  <c:v>19.32</c:v>
                </c:pt>
                <c:pt idx="7390">
                  <c:v>19.399999999999999</c:v>
                </c:pt>
                <c:pt idx="7391">
                  <c:v>19.100000000000001</c:v>
                </c:pt>
                <c:pt idx="7392">
                  <c:v>16.04</c:v>
                </c:pt>
                <c:pt idx="7393">
                  <c:v>20.55</c:v>
                </c:pt>
                <c:pt idx="7394">
                  <c:v>18.059999999999999</c:v>
                </c:pt>
                <c:pt idx="7395">
                  <c:v>16.440000000000001</c:v>
                </c:pt>
                <c:pt idx="7396">
                  <c:v>15.29</c:v>
                </c:pt>
                <c:pt idx="7397">
                  <c:v>15.96</c:v>
                </c:pt>
                <c:pt idx="7398">
                  <c:v>16.309999999999999</c:v>
                </c:pt>
                <c:pt idx="7399">
                  <c:v>14.95</c:v>
                </c:pt>
                <c:pt idx="7400">
                  <c:v>14.75</c:v>
                </c:pt>
                <c:pt idx="7401">
                  <c:v>16.920000000000002</c:v>
                </c:pt>
                <c:pt idx="7402">
                  <c:v>15.85</c:v>
                </c:pt>
                <c:pt idx="7403">
                  <c:v>17.5</c:v>
                </c:pt>
                <c:pt idx="7404">
                  <c:v>17.899999999999999</c:v>
                </c:pt>
                <c:pt idx="7405">
                  <c:v>17.3</c:v>
                </c:pt>
                <c:pt idx="7406">
                  <c:v>18.71</c:v>
                </c:pt>
                <c:pt idx="7407">
                  <c:v>18.86</c:v>
                </c:pt>
                <c:pt idx="7408">
                  <c:v>16.97</c:v>
                </c:pt>
                <c:pt idx="7409">
                  <c:v>16.09</c:v>
                </c:pt>
                <c:pt idx="7410">
                  <c:v>15.93</c:v>
                </c:pt>
                <c:pt idx="7411">
                  <c:v>16.3</c:v>
                </c:pt>
                <c:pt idx="7412">
                  <c:v>15.94</c:v>
                </c:pt>
                <c:pt idx="7413">
                  <c:v>15.99</c:v>
                </c:pt>
                <c:pt idx="7414">
                  <c:v>15.91</c:v>
                </c:pt>
                <c:pt idx="7415">
                  <c:v>15.82</c:v>
                </c:pt>
                <c:pt idx="7416">
                  <c:v>15.28</c:v>
                </c:pt>
                <c:pt idx="7417">
                  <c:v>15.35</c:v>
                </c:pt>
                <c:pt idx="7418">
                  <c:v>15.15</c:v>
                </c:pt>
                <c:pt idx="7419">
                  <c:v>14.33</c:v>
                </c:pt>
                <c:pt idx="7420">
                  <c:v>14.75</c:v>
                </c:pt>
                <c:pt idx="7421">
                  <c:v>15.4</c:v>
                </c:pt>
                <c:pt idx="7422">
                  <c:v>15.26</c:v>
                </c:pt>
                <c:pt idx="7423">
                  <c:v>16.28</c:v>
                </c:pt>
                <c:pt idx="7424">
                  <c:v>16.21</c:v>
                </c:pt>
                <c:pt idx="7425">
                  <c:v>15.82</c:v>
                </c:pt>
                <c:pt idx="7426">
                  <c:v>15.08</c:v>
                </c:pt>
                <c:pt idx="7427">
                  <c:v>14.06</c:v>
                </c:pt>
                <c:pt idx="7428">
                  <c:v>12.93</c:v>
                </c:pt>
                <c:pt idx="7429">
                  <c:v>12.57</c:v>
                </c:pt>
                <c:pt idx="7430">
                  <c:v>13.28</c:v>
                </c:pt>
                <c:pt idx="7431">
                  <c:v>13.96</c:v>
                </c:pt>
                <c:pt idx="7432">
                  <c:v>14.09</c:v>
                </c:pt>
                <c:pt idx="7433">
                  <c:v>13.03</c:v>
                </c:pt>
                <c:pt idx="7434">
                  <c:v>12.93</c:v>
                </c:pt>
                <c:pt idx="7435">
                  <c:v>12.39</c:v>
                </c:pt>
                <c:pt idx="7436">
                  <c:v>12.68</c:v>
                </c:pt>
                <c:pt idx="7437">
                  <c:v>12.86</c:v>
                </c:pt>
                <c:pt idx="7438">
                  <c:v>13.97</c:v>
                </c:pt>
                <c:pt idx="7439">
                  <c:v>13.53</c:v>
                </c:pt>
                <c:pt idx="7440">
                  <c:v>14.45</c:v>
                </c:pt>
                <c:pt idx="7441">
                  <c:v>13.53</c:v>
                </c:pt>
                <c:pt idx="7442">
                  <c:v>12.61</c:v>
                </c:pt>
                <c:pt idx="7443">
                  <c:v>12.07</c:v>
                </c:pt>
                <c:pt idx="7444">
                  <c:v>12.74</c:v>
                </c:pt>
                <c:pt idx="7445">
                  <c:v>12.16</c:v>
                </c:pt>
                <c:pt idx="7446">
                  <c:v>12.83</c:v>
                </c:pt>
                <c:pt idx="7447">
                  <c:v>13.94</c:v>
                </c:pt>
                <c:pt idx="7448">
                  <c:v>16.12</c:v>
                </c:pt>
                <c:pt idx="7449">
                  <c:v>17.87</c:v>
                </c:pt>
                <c:pt idx="7450">
                  <c:v>17.61</c:v>
                </c:pt>
                <c:pt idx="7451">
                  <c:v>24.59</c:v>
                </c:pt>
                <c:pt idx="7452">
                  <c:v>20.170000000000002</c:v>
                </c:pt>
                <c:pt idx="7453">
                  <c:v>19.489999999999998</c:v>
                </c:pt>
                <c:pt idx="7454">
                  <c:v>16.91</c:v>
                </c:pt>
                <c:pt idx="7455">
                  <c:v>17.97</c:v>
                </c:pt>
                <c:pt idx="7456">
                  <c:v>21.09</c:v>
                </c:pt>
                <c:pt idx="7457">
                  <c:v>17.52</c:v>
                </c:pt>
                <c:pt idx="7458">
                  <c:v>22.1</c:v>
                </c:pt>
                <c:pt idx="7459">
                  <c:v>21.18</c:v>
                </c:pt>
                <c:pt idx="7460">
                  <c:v>18.47</c:v>
                </c:pt>
                <c:pt idx="7461">
                  <c:v>16.88</c:v>
                </c:pt>
                <c:pt idx="7462">
                  <c:v>17.5</c:v>
                </c:pt>
                <c:pt idx="7463">
                  <c:v>15.8</c:v>
                </c:pt>
                <c:pt idx="7464">
                  <c:v>16.68</c:v>
                </c:pt>
                <c:pt idx="7465">
                  <c:v>19.87</c:v>
                </c:pt>
                <c:pt idx="7466">
                  <c:v>19.32</c:v>
                </c:pt>
                <c:pt idx="7467">
                  <c:v>20.309999999999999</c:v>
                </c:pt>
                <c:pt idx="7468">
                  <c:v>19.350000000000001</c:v>
                </c:pt>
                <c:pt idx="7469">
                  <c:v>17.88</c:v>
                </c:pt>
                <c:pt idx="7470">
                  <c:v>18.98</c:v>
                </c:pt>
                <c:pt idx="7471">
                  <c:v>19.66</c:v>
                </c:pt>
                <c:pt idx="7472">
                  <c:v>17.329999999999998</c:v>
                </c:pt>
                <c:pt idx="7473">
                  <c:v>16.27</c:v>
                </c:pt>
                <c:pt idx="7474">
                  <c:v>15</c:v>
                </c:pt>
                <c:pt idx="7475">
                  <c:v>15.27</c:v>
                </c:pt>
                <c:pt idx="7476">
                  <c:v>15.2</c:v>
                </c:pt>
                <c:pt idx="7477">
                  <c:v>14.61</c:v>
                </c:pt>
                <c:pt idx="7478">
                  <c:v>14.22</c:v>
                </c:pt>
                <c:pt idx="7479">
                  <c:v>13.74</c:v>
                </c:pt>
                <c:pt idx="7480">
                  <c:v>14.67</c:v>
                </c:pt>
                <c:pt idx="7481">
                  <c:v>14.44</c:v>
                </c:pt>
                <c:pt idx="7482">
                  <c:v>13.95</c:v>
                </c:pt>
                <c:pt idx="7483">
                  <c:v>14.05</c:v>
                </c:pt>
                <c:pt idx="7484">
                  <c:v>15.32</c:v>
                </c:pt>
                <c:pt idx="7485">
                  <c:v>14.91</c:v>
                </c:pt>
                <c:pt idx="7486">
                  <c:v>17.05</c:v>
                </c:pt>
                <c:pt idx="7487">
                  <c:v>15.96</c:v>
                </c:pt>
                <c:pt idx="7488">
                  <c:v>16.07</c:v>
                </c:pt>
                <c:pt idx="7489">
                  <c:v>17.22</c:v>
                </c:pt>
                <c:pt idx="7490">
                  <c:v>16.239999999999998</c:v>
                </c:pt>
                <c:pt idx="7491">
                  <c:v>18.559999999999999</c:v>
                </c:pt>
                <c:pt idx="7492">
                  <c:v>20.56</c:v>
                </c:pt>
                <c:pt idx="7493">
                  <c:v>19.12</c:v>
                </c:pt>
                <c:pt idx="7494">
                  <c:v>17.04</c:v>
                </c:pt>
                <c:pt idx="7495">
                  <c:v>17.86</c:v>
                </c:pt>
                <c:pt idx="7496">
                  <c:v>20.28</c:v>
                </c:pt>
                <c:pt idx="7497">
                  <c:v>18.64</c:v>
                </c:pt>
                <c:pt idx="7498">
                  <c:v>17.57</c:v>
                </c:pt>
                <c:pt idx="7499">
                  <c:v>15.58</c:v>
                </c:pt>
                <c:pt idx="7500">
                  <c:v>14.57</c:v>
                </c:pt>
                <c:pt idx="7501">
                  <c:v>13.54</c:v>
                </c:pt>
                <c:pt idx="7502">
                  <c:v>13.68</c:v>
                </c:pt>
                <c:pt idx="7503">
                  <c:v>13.79</c:v>
                </c:pt>
                <c:pt idx="7504">
                  <c:v>14.25</c:v>
                </c:pt>
                <c:pt idx="7505">
                  <c:v>14</c:v>
                </c:pt>
                <c:pt idx="7506">
                  <c:v>14.46</c:v>
                </c:pt>
                <c:pt idx="7507">
                  <c:v>14.01</c:v>
                </c:pt>
                <c:pt idx="7508">
                  <c:v>13.71</c:v>
                </c:pt>
                <c:pt idx="7509">
                  <c:v>12.65</c:v>
                </c:pt>
                <c:pt idx="7510">
                  <c:v>13.11</c:v>
                </c:pt>
                <c:pt idx="7511">
                  <c:v>13.2</c:v>
                </c:pt>
                <c:pt idx="7512">
                  <c:v>12.33</c:v>
                </c:pt>
                <c:pt idx="7513">
                  <c:v>13.22</c:v>
                </c:pt>
                <c:pt idx="7514">
                  <c:v>12.3</c:v>
                </c:pt>
                <c:pt idx="7515">
                  <c:v>12.83</c:v>
                </c:pt>
                <c:pt idx="7516">
                  <c:v>13.1</c:v>
                </c:pt>
                <c:pt idx="7517">
                  <c:v>12.62</c:v>
                </c:pt>
                <c:pt idx="7518">
                  <c:v>12.73</c:v>
                </c:pt>
                <c:pt idx="7519">
                  <c:v>12.07</c:v>
                </c:pt>
                <c:pt idx="7520">
                  <c:v>12.69</c:v>
                </c:pt>
                <c:pt idx="7521">
                  <c:v>12.68</c:v>
                </c:pt>
                <c:pt idx="7522">
                  <c:v>13</c:v>
                </c:pt>
                <c:pt idx="7523">
                  <c:v>13.05</c:v>
                </c:pt>
                <c:pt idx="7524">
                  <c:v>12.05</c:v>
                </c:pt>
                <c:pt idx="7525">
                  <c:v>12.46</c:v>
                </c:pt>
                <c:pt idx="7526">
                  <c:v>12.86</c:v>
                </c:pt>
                <c:pt idx="7527">
                  <c:v>12.78</c:v>
                </c:pt>
                <c:pt idx="7528">
                  <c:v>13.13</c:v>
                </c:pt>
                <c:pt idx="7529">
                  <c:v>12.34</c:v>
                </c:pt>
                <c:pt idx="7530">
                  <c:v>11.87</c:v>
                </c:pt>
                <c:pt idx="7531">
                  <c:v>11.54</c:v>
                </c:pt>
                <c:pt idx="7532">
                  <c:v>11.75</c:v>
                </c:pt>
                <c:pt idx="7533">
                  <c:v>12.62</c:v>
                </c:pt>
                <c:pt idx="7534">
                  <c:v>14.91</c:v>
                </c:pt>
                <c:pt idx="7535">
                  <c:v>15.96</c:v>
                </c:pt>
                <c:pt idx="7536">
                  <c:v>14.8</c:v>
                </c:pt>
                <c:pt idx="7537">
                  <c:v>14.52</c:v>
                </c:pt>
                <c:pt idx="7538">
                  <c:v>13.62</c:v>
                </c:pt>
                <c:pt idx="7539">
                  <c:v>15.86</c:v>
                </c:pt>
                <c:pt idx="7540">
                  <c:v>15.68</c:v>
                </c:pt>
                <c:pt idx="7541">
                  <c:v>14.99</c:v>
                </c:pt>
                <c:pt idx="7542">
                  <c:v>13.94</c:v>
                </c:pt>
                <c:pt idx="7543">
                  <c:v>12.63</c:v>
                </c:pt>
                <c:pt idx="7544">
                  <c:v>12.14</c:v>
                </c:pt>
                <c:pt idx="7545">
                  <c:v>12.29</c:v>
                </c:pt>
                <c:pt idx="7546">
                  <c:v>12.58</c:v>
                </c:pt>
                <c:pt idx="7547">
                  <c:v>12.5</c:v>
                </c:pt>
                <c:pt idx="7548">
                  <c:v>12.51</c:v>
                </c:pt>
                <c:pt idx="7549">
                  <c:v>12.61</c:v>
                </c:pt>
                <c:pt idx="7550">
                  <c:v>12.67</c:v>
                </c:pt>
                <c:pt idx="7551">
                  <c:v>12.65</c:v>
                </c:pt>
                <c:pt idx="7552">
                  <c:v>13.43</c:v>
                </c:pt>
                <c:pt idx="7553">
                  <c:v>14.82</c:v>
                </c:pt>
                <c:pt idx="7554">
                  <c:v>13.78</c:v>
                </c:pt>
                <c:pt idx="7555">
                  <c:v>12.47</c:v>
                </c:pt>
                <c:pt idx="7556">
                  <c:v>14.02</c:v>
                </c:pt>
                <c:pt idx="7557">
                  <c:v>13.85</c:v>
                </c:pt>
                <c:pt idx="7558">
                  <c:v>13.79</c:v>
                </c:pt>
                <c:pt idx="7559">
                  <c:v>13.45</c:v>
                </c:pt>
                <c:pt idx="7560">
                  <c:v>12.54</c:v>
                </c:pt>
                <c:pt idx="7561">
                  <c:v>12.56</c:v>
                </c:pt>
                <c:pt idx="7562">
                  <c:v>12.32</c:v>
                </c:pt>
                <c:pt idx="7563">
                  <c:v>12.39</c:v>
                </c:pt>
                <c:pt idx="7564">
                  <c:v>12.42</c:v>
                </c:pt>
                <c:pt idx="7565">
                  <c:v>12.32</c:v>
                </c:pt>
                <c:pt idx="7566">
                  <c:v>12.1</c:v>
                </c:pt>
                <c:pt idx="7567">
                  <c:v>12.85</c:v>
                </c:pt>
                <c:pt idx="7568">
                  <c:v>12.91</c:v>
                </c:pt>
                <c:pt idx="7569">
                  <c:v>12.98</c:v>
                </c:pt>
                <c:pt idx="7570">
                  <c:v>14.56</c:v>
                </c:pt>
                <c:pt idx="7571">
                  <c:v>18.23</c:v>
                </c:pt>
                <c:pt idx="7572">
                  <c:v>16.28</c:v>
                </c:pt>
                <c:pt idx="7573">
                  <c:v>16.39</c:v>
                </c:pt>
                <c:pt idx="7574">
                  <c:v>15.49</c:v>
                </c:pt>
                <c:pt idx="7575">
                  <c:v>18.84</c:v>
                </c:pt>
                <c:pt idx="7576">
                  <c:v>17.97</c:v>
                </c:pt>
                <c:pt idx="7577">
                  <c:v>16.05</c:v>
                </c:pt>
                <c:pt idx="7578">
                  <c:v>15.15</c:v>
                </c:pt>
                <c:pt idx="7579">
                  <c:v>14.96</c:v>
                </c:pt>
                <c:pt idx="7580">
                  <c:v>15.47</c:v>
                </c:pt>
                <c:pt idx="7581">
                  <c:v>15.04</c:v>
                </c:pt>
                <c:pt idx="7582">
                  <c:v>15.18</c:v>
                </c:pt>
                <c:pt idx="7583">
                  <c:v>13.74</c:v>
                </c:pt>
                <c:pt idx="7584">
                  <c:v>14.15</c:v>
                </c:pt>
                <c:pt idx="7585">
                  <c:v>13.68</c:v>
                </c:pt>
                <c:pt idx="7586">
                  <c:v>14.83</c:v>
                </c:pt>
                <c:pt idx="7587">
                  <c:v>14.38</c:v>
                </c:pt>
                <c:pt idx="7588">
                  <c:v>15.56</c:v>
                </c:pt>
                <c:pt idx="7589">
                  <c:v>17.079999999999998</c:v>
                </c:pt>
                <c:pt idx="7590">
                  <c:v>25.03</c:v>
                </c:pt>
                <c:pt idx="7591">
                  <c:v>27.85</c:v>
                </c:pt>
                <c:pt idx="7592">
                  <c:v>27.56</c:v>
                </c:pt>
                <c:pt idx="7593">
                  <c:v>39.159999999999997</c:v>
                </c:pt>
                <c:pt idx="7594">
                  <c:v>40.11</c:v>
                </c:pt>
                <c:pt idx="7595">
                  <c:v>33.42</c:v>
                </c:pt>
                <c:pt idx="7596">
                  <c:v>36.82</c:v>
                </c:pt>
                <c:pt idx="7597">
                  <c:v>31.99</c:v>
                </c:pt>
                <c:pt idx="7598">
                  <c:v>39.619999999999997</c:v>
                </c:pt>
                <c:pt idx="7599">
                  <c:v>41.94</c:v>
                </c:pt>
                <c:pt idx="7600">
                  <c:v>54.46</c:v>
                </c:pt>
                <c:pt idx="7601">
                  <c:v>47.3</c:v>
                </c:pt>
                <c:pt idx="7602">
                  <c:v>53.9</c:v>
                </c:pt>
                <c:pt idx="7603">
                  <c:v>75.47</c:v>
                </c:pt>
                <c:pt idx="7604">
                  <c:v>57.83</c:v>
                </c:pt>
                <c:pt idx="7605">
                  <c:v>82.69</c:v>
                </c:pt>
                <c:pt idx="7606">
                  <c:v>75.91</c:v>
                </c:pt>
                <c:pt idx="7607">
                  <c:v>76.45</c:v>
                </c:pt>
                <c:pt idx="7608">
                  <c:v>72</c:v>
                </c:pt>
                <c:pt idx="7609">
                  <c:v>66.040000000000006</c:v>
                </c:pt>
                <c:pt idx="7610">
                  <c:v>61.59</c:v>
                </c:pt>
                <c:pt idx="7611">
                  <c:v>61.67</c:v>
                </c:pt>
                <c:pt idx="7612">
                  <c:v>63.95</c:v>
                </c:pt>
                <c:pt idx="7613">
                  <c:v>61</c:v>
                </c:pt>
                <c:pt idx="7614">
                  <c:v>65.540000000000006</c:v>
                </c:pt>
                <c:pt idx="7615">
                  <c:v>57.08</c:v>
                </c:pt>
                <c:pt idx="7616">
                  <c:v>53.54</c:v>
                </c:pt>
                <c:pt idx="7617">
                  <c:v>57.06</c:v>
                </c:pt>
                <c:pt idx="7618">
                  <c:v>50.91</c:v>
                </c:pt>
                <c:pt idx="7619">
                  <c:v>46.8</c:v>
                </c:pt>
                <c:pt idx="7620">
                  <c:v>45.24</c:v>
                </c:pt>
                <c:pt idx="7621">
                  <c:v>46.7</c:v>
                </c:pt>
                <c:pt idx="7622">
                  <c:v>43.35</c:v>
                </c:pt>
                <c:pt idx="7623">
                  <c:v>41.67</c:v>
                </c:pt>
                <c:pt idx="7624">
                  <c:v>41.17</c:v>
                </c:pt>
                <c:pt idx="7625">
                  <c:v>37.76</c:v>
                </c:pt>
                <c:pt idx="7626">
                  <c:v>40.840000000000003</c:v>
                </c:pt>
                <c:pt idx="7627">
                  <c:v>40.11</c:v>
                </c:pt>
                <c:pt idx="7628">
                  <c:v>38.15</c:v>
                </c:pt>
                <c:pt idx="7629">
                  <c:v>43.83</c:v>
                </c:pt>
                <c:pt idx="7630">
                  <c:v>45.41</c:v>
                </c:pt>
                <c:pt idx="7631">
                  <c:v>41.98</c:v>
                </c:pt>
                <c:pt idx="7632">
                  <c:v>41.38</c:v>
                </c:pt>
                <c:pt idx="7633">
                  <c:v>35.93</c:v>
                </c:pt>
                <c:pt idx="7634">
                  <c:v>33.29</c:v>
                </c:pt>
                <c:pt idx="7635">
                  <c:v>33.57</c:v>
                </c:pt>
                <c:pt idx="7636">
                  <c:v>31.23</c:v>
                </c:pt>
                <c:pt idx="7637">
                  <c:v>34.15</c:v>
                </c:pt>
                <c:pt idx="7638">
                  <c:v>37.19</c:v>
                </c:pt>
                <c:pt idx="7639">
                  <c:v>35.97</c:v>
                </c:pt>
                <c:pt idx="7640">
                  <c:v>33.61</c:v>
                </c:pt>
                <c:pt idx="7641">
                  <c:v>34.119999999999997</c:v>
                </c:pt>
                <c:pt idx="7642">
                  <c:v>31.44</c:v>
                </c:pt>
                <c:pt idx="7643">
                  <c:v>27.98</c:v>
                </c:pt>
                <c:pt idx="7644">
                  <c:v>27.57</c:v>
                </c:pt>
                <c:pt idx="7645">
                  <c:v>33.04</c:v>
                </c:pt>
                <c:pt idx="7646">
                  <c:v>35.28</c:v>
                </c:pt>
                <c:pt idx="7647">
                  <c:v>32.61</c:v>
                </c:pt>
                <c:pt idx="7648">
                  <c:v>31.89</c:v>
                </c:pt>
                <c:pt idx="7649">
                  <c:v>29.3</c:v>
                </c:pt>
                <c:pt idx="7650">
                  <c:v>30.53</c:v>
                </c:pt>
                <c:pt idx="7651">
                  <c:v>27.99</c:v>
                </c:pt>
                <c:pt idx="7652">
                  <c:v>29.53</c:v>
                </c:pt>
                <c:pt idx="7653">
                  <c:v>28.16</c:v>
                </c:pt>
                <c:pt idx="7654">
                  <c:v>28.01</c:v>
                </c:pt>
                <c:pt idx="7655">
                  <c:v>27.62</c:v>
                </c:pt>
                <c:pt idx="7656">
                  <c:v>28.59</c:v>
                </c:pt>
                <c:pt idx="7657">
                  <c:v>27.51</c:v>
                </c:pt>
                <c:pt idx="7658">
                  <c:v>28.23</c:v>
                </c:pt>
                <c:pt idx="7659">
                  <c:v>26.84</c:v>
                </c:pt>
                <c:pt idx="7660">
                  <c:v>25.66</c:v>
                </c:pt>
                <c:pt idx="7661">
                  <c:v>25.81</c:v>
                </c:pt>
                <c:pt idx="7662">
                  <c:v>24.52</c:v>
                </c:pt>
                <c:pt idx="7663">
                  <c:v>25.81</c:v>
                </c:pt>
                <c:pt idx="7664">
                  <c:v>27.57</c:v>
                </c:pt>
                <c:pt idx="7665">
                  <c:v>27.57</c:v>
                </c:pt>
                <c:pt idx="7666">
                  <c:v>40.79</c:v>
                </c:pt>
                <c:pt idx="7667">
                  <c:v>36.090000000000003</c:v>
                </c:pt>
                <c:pt idx="7668">
                  <c:v>34.4</c:v>
                </c:pt>
                <c:pt idx="7669">
                  <c:v>33.67</c:v>
                </c:pt>
                <c:pt idx="7670">
                  <c:v>33.47</c:v>
                </c:pt>
                <c:pt idx="7671">
                  <c:v>32.94</c:v>
                </c:pt>
                <c:pt idx="7672">
                  <c:v>35.119999999999997</c:v>
                </c:pt>
                <c:pt idx="7673">
                  <c:v>31.77</c:v>
                </c:pt>
                <c:pt idx="7674">
                  <c:v>31.37</c:v>
                </c:pt>
                <c:pt idx="7675">
                  <c:v>33.840000000000003</c:v>
                </c:pt>
                <c:pt idx="7676">
                  <c:v>32.22</c:v>
                </c:pt>
                <c:pt idx="7677">
                  <c:v>34.729999999999997</c:v>
                </c:pt>
                <c:pt idx="7678">
                  <c:v>31.78</c:v>
                </c:pt>
                <c:pt idx="7679">
                  <c:v>30.43</c:v>
                </c:pt>
                <c:pt idx="7680">
                  <c:v>28.62</c:v>
                </c:pt>
                <c:pt idx="7681">
                  <c:v>27.68</c:v>
                </c:pt>
                <c:pt idx="7682">
                  <c:v>27.94</c:v>
                </c:pt>
                <c:pt idx="7683">
                  <c:v>29.43</c:v>
                </c:pt>
                <c:pt idx="7684">
                  <c:v>28.08</c:v>
                </c:pt>
                <c:pt idx="7685">
                  <c:v>29.26</c:v>
                </c:pt>
                <c:pt idx="7686">
                  <c:v>27.29</c:v>
                </c:pt>
                <c:pt idx="7687">
                  <c:v>32.19</c:v>
                </c:pt>
                <c:pt idx="7688">
                  <c:v>29.52</c:v>
                </c:pt>
                <c:pt idx="7689">
                  <c:v>27.76</c:v>
                </c:pt>
                <c:pt idx="7690">
                  <c:v>28</c:v>
                </c:pt>
                <c:pt idx="7691">
                  <c:v>25.68</c:v>
                </c:pt>
                <c:pt idx="7692">
                  <c:v>24.46</c:v>
                </c:pt>
                <c:pt idx="7693">
                  <c:v>24.84</c:v>
                </c:pt>
                <c:pt idx="7694">
                  <c:v>24.32</c:v>
                </c:pt>
                <c:pt idx="7695">
                  <c:v>26.08</c:v>
                </c:pt>
                <c:pt idx="7696">
                  <c:v>25.84</c:v>
                </c:pt>
                <c:pt idx="7697">
                  <c:v>24.74</c:v>
                </c:pt>
                <c:pt idx="7698">
                  <c:v>25.44</c:v>
                </c:pt>
                <c:pt idx="7699">
                  <c:v>24.1</c:v>
                </c:pt>
                <c:pt idx="7700">
                  <c:v>24.76</c:v>
                </c:pt>
                <c:pt idx="7701">
                  <c:v>24.46</c:v>
                </c:pt>
                <c:pt idx="7702">
                  <c:v>24.28</c:v>
                </c:pt>
                <c:pt idx="7703">
                  <c:v>23.76</c:v>
                </c:pt>
                <c:pt idx="7704">
                  <c:v>22.99</c:v>
                </c:pt>
                <c:pt idx="7705">
                  <c:v>22.65</c:v>
                </c:pt>
                <c:pt idx="7706">
                  <c:v>22.21</c:v>
                </c:pt>
                <c:pt idx="7707">
                  <c:v>22.13</c:v>
                </c:pt>
                <c:pt idx="7708">
                  <c:v>24.03</c:v>
                </c:pt>
                <c:pt idx="7709">
                  <c:v>22.28</c:v>
                </c:pt>
                <c:pt idx="7710">
                  <c:v>22.13</c:v>
                </c:pt>
                <c:pt idx="7711">
                  <c:v>22.05</c:v>
                </c:pt>
                <c:pt idx="7712">
                  <c:v>21.35</c:v>
                </c:pt>
                <c:pt idx="7713">
                  <c:v>21.51</c:v>
                </c:pt>
                <c:pt idx="7714">
                  <c:v>22.54</c:v>
                </c:pt>
                <c:pt idx="7715">
                  <c:v>22.72</c:v>
                </c:pt>
                <c:pt idx="7716">
                  <c:v>22.54</c:v>
                </c:pt>
                <c:pt idx="7717">
                  <c:v>22.37</c:v>
                </c:pt>
                <c:pt idx="7718">
                  <c:v>22.03</c:v>
                </c:pt>
                <c:pt idx="7719">
                  <c:v>23.27</c:v>
                </c:pt>
                <c:pt idx="7720">
                  <c:v>24.47</c:v>
                </c:pt>
                <c:pt idx="7721">
                  <c:v>22.96</c:v>
                </c:pt>
                <c:pt idx="7722">
                  <c:v>26.41</c:v>
                </c:pt>
                <c:pt idx="7723">
                  <c:v>26.12</c:v>
                </c:pt>
                <c:pt idx="7724">
                  <c:v>26.57</c:v>
                </c:pt>
                <c:pt idx="7725">
                  <c:v>33.6</c:v>
                </c:pt>
                <c:pt idx="7726">
                  <c:v>30.75</c:v>
                </c:pt>
                <c:pt idx="7727">
                  <c:v>31.46</c:v>
                </c:pt>
                <c:pt idx="7728">
                  <c:v>28.81</c:v>
                </c:pt>
                <c:pt idx="7729">
                  <c:v>29.71</c:v>
                </c:pt>
                <c:pt idx="7730">
                  <c:v>26.87</c:v>
                </c:pt>
                <c:pt idx="7731">
                  <c:v>25.85</c:v>
                </c:pt>
                <c:pt idx="7732">
                  <c:v>25.59</c:v>
                </c:pt>
                <c:pt idx="7733">
                  <c:v>26.04</c:v>
                </c:pt>
                <c:pt idx="7734">
                  <c:v>26.46</c:v>
                </c:pt>
                <c:pt idx="7735">
                  <c:v>25.83</c:v>
                </c:pt>
                <c:pt idx="7736">
                  <c:v>27.78</c:v>
                </c:pt>
                <c:pt idx="7737">
                  <c:v>26.86</c:v>
                </c:pt>
                <c:pt idx="7738">
                  <c:v>28.58</c:v>
                </c:pt>
                <c:pt idx="7739">
                  <c:v>28.51</c:v>
                </c:pt>
                <c:pt idx="7740">
                  <c:v>26.38</c:v>
                </c:pt>
                <c:pt idx="7741">
                  <c:v>26.19</c:v>
                </c:pt>
                <c:pt idx="7742">
                  <c:v>26.27</c:v>
                </c:pt>
                <c:pt idx="7743">
                  <c:v>26.37</c:v>
                </c:pt>
                <c:pt idx="7744">
                  <c:v>26.7</c:v>
                </c:pt>
                <c:pt idx="7745">
                  <c:v>27.63</c:v>
                </c:pt>
                <c:pt idx="7746">
                  <c:v>27.96</c:v>
                </c:pt>
                <c:pt idx="7747">
                  <c:v>29.48</c:v>
                </c:pt>
                <c:pt idx="7748">
                  <c:v>28.06</c:v>
                </c:pt>
                <c:pt idx="7749">
                  <c:v>26.36</c:v>
                </c:pt>
                <c:pt idx="7750">
                  <c:v>25</c:v>
                </c:pt>
                <c:pt idx="7751">
                  <c:v>25.07</c:v>
                </c:pt>
                <c:pt idx="7752">
                  <c:v>26.07</c:v>
                </c:pt>
                <c:pt idx="7753">
                  <c:v>26.4</c:v>
                </c:pt>
                <c:pt idx="7754">
                  <c:v>26.97</c:v>
                </c:pt>
                <c:pt idx="7755">
                  <c:v>27.41</c:v>
                </c:pt>
                <c:pt idx="7756">
                  <c:v>29.18</c:v>
                </c:pt>
                <c:pt idx="7757">
                  <c:v>29.35</c:v>
                </c:pt>
                <c:pt idx="7758">
                  <c:v>28.65</c:v>
                </c:pt>
                <c:pt idx="7759">
                  <c:v>28.11</c:v>
                </c:pt>
                <c:pt idx="7760">
                  <c:v>27.55</c:v>
                </c:pt>
                <c:pt idx="7761">
                  <c:v>32.46</c:v>
                </c:pt>
                <c:pt idx="7762">
                  <c:v>33.35</c:v>
                </c:pt>
                <c:pt idx="7763">
                  <c:v>40.28</c:v>
                </c:pt>
                <c:pt idx="7764">
                  <c:v>37.590000000000003</c:v>
                </c:pt>
                <c:pt idx="7765">
                  <c:v>38.020000000000003</c:v>
                </c:pt>
                <c:pt idx="7766">
                  <c:v>37.130000000000003</c:v>
                </c:pt>
                <c:pt idx="7767">
                  <c:v>35.549999999999997</c:v>
                </c:pt>
                <c:pt idx="7768">
                  <c:v>29.57</c:v>
                </c:pt>
                <c:pt idx="7769">
                  <c:v>27.58</c:v>
                </c:pt>
                <c:pt idx="7770">
                  <c:v>24.86</c:v>
                </c:pt>
                <c:pt idx="7771">
                  <c:v>25.75</c:v>
                </c:pt>
                <c:pt idx="7772">
                  <c:v>24.8</c:v>
                </c:pt>
                <c:pt idx="7773">
                  <c:v>23.45</c:v>
                </c:pt>
                <c:pt idx="7774">
                  <c:v>25.35</c:v>
                </c:pt>
                <c:pt idx="7775">
                  <c:v>23.1</c:v>
                </c:pt>
                <c:pt idx="7776">
                  <c:v>22.45</c:v>
                </c:pt>
                <c:pt idx="7777">
                  <c:v>22.71</c:v>
                </c:pt>
                <c:pt idx="7778">
                  <c:v>23.84</c:v>
                </c:pt>
                <c:pt idx="7779">
                  <c:v>23.11</c:v>
                </c:pt>
                <c:pt idx="7780">
                  <c:v>23.7</c:v>
                </c:pt>
                <c:pt idx="7781">
                  <c:v>22.66</c:v>
                </c:pt>
                <c:pt idx="7782">
                  <c:v>21.64</c:v>
                </c:pt>
                <c:pt idx="7783">
                  <c:v>21.25</c:v>
                </c:pt>
                <c:pt idx="7784">
                  <c:v>20.84</c:v>
                </c:pt>
                <c:pt idx="7785">
                  <c:v>20.57</c:v>
                </c:pt>
                <c:pt idx="7786">
                  <c:v>20.77</c:v>
                </c:pt>
                <c:pt idx="7787">
                  <c:v>21.17</c:v>
                </c:pt>
                <c:pt idx="7788">
                  <c:v>21.28</c:v>
                </c:pt>
                <c:pt idx="7789">
                  <c:v>20.79</c:v>
                </c:pt>
                <c:pt idx="7790">
                  <c:v>21.3</c:v>
                </c:pt>
                <c:pt idx="7791">
                  <c:v>20.68</c:v>
                </c:pt>
                <c:pt idx="7792">
                  <c:v>22.27</c:v>
                </c:pt>
                <c:pt idx="7793">
                  <c:v>22.52</c:v>
                </c:pt>
                <c:pt idx="7794">
                  <c:v>23.31</c:v>
                </c:pt>
                <c:pt idx="7795">
                  <c:v>24.72</c:v>
                </c:pt>
                <c:pt idx="7796">
                  <c:v>22.89</c:v>
                </c:pt>
                <c:pt idx="7797">
                  <c:v>22.5</c:v>
                </c:pt>
                <c:pt idx="7798">
                  <c:v>21.93</c:v>
                </c:pt>
                <c:pt idx="7799">
                  <c:v>21.57</c:v>
                </c:pt>
                <c:pt idx="7800">
                  <c:v>25.16</c:v>
                </c:pt>
                <c:pt idx="7801">
                  <c:v>24.23</c:v>
                </c:pt>
                <c:pt idx="7802">
                  <c:v>23.31</c:v>
                </c:pt>
                <c:pt idx="7803">
                  <c:v>21.53</c:v>
                </c:pt>
                <c:pt idx="7804">
                  <c:v>21.7</c:v>
                </c:pt>
                <c:pt idx="7805">
                  <c:v>23.08</c:v>
                </c:pt>
                <c:pt idx="7806">
                  <c:v>22.77</c:v>
                </c:pt>
                <c:pt idx="7807">
                  <c:v>22.75</c:v>
                </c:pt>
                <c:pt idx="7808">
                  <c:v>26.97</c:v>
                </c:pt>
                <c:pt idx="7809">
                  <c:v>25.34</c:v>
                </c:pt>
                <c:pt idx="7810">
                  <c:v>25.07</c:v>
                </c:pt>
                <c:pt idx="7811">
                  <c:v>22.37</c:v>
                </c:pt>
                <c:pt idx="7812">
                  <c:v>21.56</c:v>
                </c:pt>
                <c:pt idx="7813">
                  <c:v>24.08</c:v>
                </c:pt>
                <c:pt idx="7814">
                  <c:v>23.33</c:v>
                </c:pt>
                <c:pt idx="7815">
                  <c:v>22.21</c:v>
                </c:pt>
                <c:pt idx="7816">
                  <c:v>23.25</c:v>
                </c:pt>
                <c:pt idx="7817">
                  <c:v>24.34</c:v>
                </c:pt>
                <c:pt idx="7818">
                  <c:v>23.24</c:v>
                </c:pt>
                <c:pt idx="7819">
                  <c:v>21.58</c:v>
                </c:pt>
                <c:pt idx="7820">
                  <c:v>21.32</c:v>
                </c:pt>
                <c:pt idx="7821">
                  <c:v>21.91</c:v>
                </c:pt>
                <c:pt idx="7822">
                  <c:v>23.19</c:v>
                </c:pt>
                <c:pt idx="7823">
                  <c:v>23.02</c:v>
                </c:pt>
                <c:pt idx="7824">
                  <c:v>37.21</c:v>
                </c:pt>
                <c:pt idx="7825">
                  <c:v>30.21</c:v>
                </c:pt>
                <c:pt idx="7826">
                  <c:v>33.090000000000003</c:v>
                </c:pt>
                <c:pt idx="7827">
                  <c:v>30.24</c:v>
                </c:pt>
                <c:pt idx="7828">
                  <c:v>25.56</c:v>
                </c:pt>
                <c:pt idx="7829">
                  <c:v>22.91</c:v>
                </c:pt>
                <c:pt idx="7830">
                  <c:v>21.77</c:v>
                </c:pt>
                <c:pt idx="7831">
                  <c:v>20.87</c:v>
                </c:pt>
                <c:pt idx="7832">
                  <c:v>21.24</c:v>
                </c:pt>
                <c:pt idx="7833">
                  <c:v>21.63</c:v>
                </c:pt>
                <c:pt idx="7834">
                  <c:v>21.99</c:v>
                </c:pt>
                <c:pt idx="7835">
                  <c:v>21.25</c:v>
                </c:pt>
                <c:pt idx="7836">
                  <c:v>19.97</c:v>
                </c:pt>
                <c:pt idx="7837">
                  <c:v>21.46</c:v>
                </c:pt>
                <c:pt idx="7838">
                  <c:v>21.5</c:v>
                </c:pt>
                <c:pt idx="7839">
                  <c:v>22.49</c:v>
                </c:pt>
                <c:pt idx="7840">
                  <c:v>22.05</c:v>
                </c:pt>
                <c:pt idx="7841">
                  <c:v>23.45</c:v>
                </c:pt>
                <c:pt idx="7842">
                  <c:v>23.11</c:v>
                </c:pt>
                <c:pt idx="7843">
                  <c:v>21.34</c:v>
                </c:pt>
                <c:pt idx="7844">
                  <c:v>28.89</c:v>
                </c:pt>
                <c:pt idx="7845">
                  <c:v>27.95</c:v>
                </c:pt>
                <c:pt idx="7846">
                  <c:v>23.35</c:v>
                </c:pt>
                <c:pt idx="7847">
                  <c:v>24.1</c:v>
                </c:pt>
                <c:pt idx="7848">
                  <c:v>26.67</c:v>
                </c:pt>
                <c:pt idx="7849">
                  <c:v>28.57</c:v>
                </c:pt>
                <c:pt idx="7850">
                  <c:v>24.66</c:v>
                </c:pt>
                <c:pt idx="7851">
                  <c:v>25.47</c:v>
                </c:pt>
                <c:pt idx="7852">
                  <c:v>24.03</c:v>
                </c:pt>
                <c:pt idx="7853">
                  <c:v>22.56</c:v>
                </c:pt>
                <c:pt idx="7854">
                  <c:v>21.91</c:v>
                </c:pt>
                <c:pt idx="7855">
                  <c:v>20.69</c:v>
                </c:pt>
                <c:pt idx="7856">
                  <c:v>20.03</c:v>
                </c:pt>
                <c:pt idx="7857">
                  <c:v>19.79</c:v>
                </c:pt>
                <c:pt idx="7858">
                  <c:v>19.23</c:v>
                </c:pt>
                <c:pt idx="7859">
                  <c:v>21.58</c:v>
                </c:pt>
                <c:pt idx="7860">
                  <c:v>20.95</c:v>
                </c:pt>
                <c:pt idx="7861">
                  <c:v>18.88</c:v>
                </c:pt>
                <c:pt idx="7862">
                  <c:v>20.3</c:v>
                </c:pt>
                <c:pt idx="7863">
                  <c:v>21.2</c:v>
                </c:pt>
                <c:pt idx="7864">
                  <c:v>19.809999999999999</c:v>
                </c:pt>
                <c:pt idx="7865">
                  <c:v>18.86</c:v>
                </c:pt>
                <c:pt idx="7866">
                  <c:v>20.74</c:v>
                </c:pt>
                <c:pt idx="7867">
                  <c:v>19.61</c:v>
                </c:pt>
                <c:pt idx="7868">
                  <c:v>19.399999999999999</c:v>
                </c:pt>
                <c:pt idx="7869">
                  <c:v>17.329999999999998</c:v>
                </c:pt>
                <c:pt idx="7870">
                  <c:v>17.91</c:v>
                </c:pt>
                <c:pt idx="7871">
                  <c:v>18.12</c:v>
                </c:pt>
                <c:pt idx="7872">
                  <c:v>17.16</c:v>
                </c:pt>
                <c:pt idx="7873">
                  <c:v>16.95</c:v>
                </c:pt>
                <c:pt idx="7874">
                  <c:v>16.690000000000001</c:v>
                </c:pt>
                <c:pt idx="7875">
                  <c:v>16.91</c:v>
                </c:pt>
                <c:pt idx="7876">
                  <c:v>16.649999999999999</c:v>
                </c:pt>
                <c:pt idx="7877">
                  <c:v>16.989999999999998</c:v>
                </c:pt>
                <c:pt idx="7878">
                  <c:v>16.57</c:v>
                </c:pt>
                <c:pt idx="7879">
                  <c:v>16.25</c:v>
                </c:pt>
                <c:pt idx="7880">
                  <c:v>17.29</c:v>
                </c:pt>
                <c:pt idx="7881">
                  <c:v>18.68</c:v>
                </c:pt>
                <c:pt idx="7882">
                  <c:v>17.5</c:v>
                </c:pt>
                <c:pt idx="7883">
                  <c:v>18.71</c:v>
                </c:pt>
                <c:pt idx="7884">
                  <c:v>17.329999999999998</c:v>
                </c:pt>
                <c:pt idx="7885">
                  <c:v>17.64</c:v>
                </c:pt>
                <c:pt idx="7886">
                  <c:v>17.559999999999999</c:v>
                </c:pt>
                <c:pt idx="7887">
                  <c:v>17.28</c:v>
                </c:pt>
                <c:pt idx="7888">
                  <c:v>17.61</c:v>
                </c:pt>
                <c:pt idx="7889">
                  <c:v>18.61</c:v>
                </c:pt>
                <c:pt idx="7890">
                  <c:v>18.309999999999999</c:v>
                </c:pt>
                <c:pt idx="7891">
                  <c:v>19.48</c:v>
                </c:pt>
                <c:pt idx="7892">
                  <c:v>19.149999999999999</c:v>
                </c:pt>
                <c:pt idx="7893">
                  <c:v>18.39</c:v>
                </c:pt>
                <c:pt idx="7894">
                  <c:v>16.690000000000001</c:v>
                </c:pt>
                <c:pt idx="7895">
                  <c:v>19.66</c:v>
                </c:pt>
                <c:pt idx="7896">
                  <c:v>21.84</c:v>
                </c:pt>
                <c:pt idx="7897">
                  <c:v>27.59</c:v>
                </c:pt>
                <c:pt idx="7898">
                  <c:v>23.13</c:v>
                </c:pt>
                <c:pt idx="7899">
                  <c:v>18.809999999999999</c:v>
                </c:pt>
                <c:pt idx="7900">
                  <c:v>19.72</c:v>
                </c:pt>
                <c:pt idx="7901">
                  <c:v>21.34</c:v>
                </c:pt>
                <c:pt idx="7902">
                  <c:v>22.18</c:v>
                </c:pt>
                <c:pt idx="7903">
                  <c:v>20.67</c:v>
                </c:pt>
                <c:pt idx="7904">
                  <c:v>20.149999999999999</c:v>
                </c:pt>
                <c:pt idx="7905">
                  <c:v>18.399999999999999</c:v>
                </c:pt>
                <c:pt idx="7906">
                  <c:v>18.84</c:v>
                </c:pt>
                <c:pt idx="7907">
                  <c:v>17.36</c:v>
                </c:pt>
                <c:pt idx="7908">
                  <c:v>16.739999999999998</c:v>
                </c:pt>
                <c:pt idx="7909">
                  <c:v>16.760000000000002</c:v>
                </c:pt>
                <c:pt idx="7910">
                  <c:v>17.899999999999999</c:v>
                </c:pt>
                <c:pt idx="7911">
                  <c:v>17.48</c:v>
                </c:pt>
                <c:pt idx="7912">
                  <c:v>18.04</c:v>
                </c:pt>
                <c:pt idx="7913">
                  <c:v>16.420000000000002</c:v>
                </c:pt>
                <c:pt idx="7914">
                  <c:v>16.420000000000002</c:v>
                </c:pt>
                <c:pt idx="7915">
                  <c:v>17.07</c:v>
                </c:pt>
                <c:pt idx="7916">
                  <c:v>17.89</c:v>
                </c:pt>
                <c:pt idx="7917">
                  <c:v>16.100000000000001</c:v>
                </c:pt>
                <c:pt idx="7918">
                  <c:v>15.65</c:v>
                </c:pt>
                <c:pt idx="7919">
                  <c:v>16.39</c:v>
                </c:pt>
                <c:pt idx="7920">
                  <c:v>17.02</c:v>
                </c:pt>
                <c:pt idx="7921">
                  <c:v>18.149999999999999</c:v>
                </c:pt>
                <c:pt idx="7922">
                  <c:v>17.75</c:v>
                </c:pt>
                <c:pt idx="7923">
                  <c:v>20.7</c:v>
                </c:pt>
                <c:pt idx="7924">
                  <c:v>17.89</c:v>
                </c:pt>
                <c:pt idx="7925">
                  <c:v>16.66</c:v>
                </c:pt>
                <c:pt idx="7926">
                  <c:v>16.32</c:v>
                </c:pt>
                <c:pt idx="7927">
                  <c:v>15.97</c:v>
                </c:pt>
                <c:pt idx="7928">
                  <c:v>15.62</c:v>
                </c:pt>
                <c:pt idx="7929">
                  <c:v>15.76</c:v>
                </c:pt>
                <c:pt idx="7930">
                  <c:v>16.02</c:v>
                </c:pt>
                <c:pt idx="7931">
                  <c:v>15.83</c:v>
                </c:pt>
                <c:pt idx="7932">
                  <c:v>15.48</c:v>
                </c:pt>
                <c:pt idx="7933">
                  <c:v>15.07</c:v>
                </c:pt>
                <c:pt idx="7934">
                  <c:v>16.440000000000001</c:v>
                </c:pt>
                <c:pt idx="7935">
                  <c:v>16.2</c:v>
                </c:pt>
                <c:pt idx="7936">
                  <c:v>19</c:v>
                </c:pt>
                <c:pt idx="7937">
                  <c:v>16.18</c:v>
                </c:pt>
                <c:pt idx="7938">
                  <c:v>16.170000000000002</c:v>
                </c:pt>
                <c:pt idx="7939">
                  <c:v>17.12</c:v>
                </c:pt>
                <c:pt idx="7940">
                  <c:v>16.329999999999998</c:v>
                </c:pt>
                <c:pt idx="7941">
                  <c:v>17.010000000000002</c:v>
                </c:pt>
                <c:pt idx="7942">
                  <c:v>18.45</c:v>
                </c:pt>
                <c:pt idx="7943">
                  <c:v>22.5</c:v>
                </c:pt>
                <c:pt idx="7944">
                  <c:v>19.73</c:v>
                </c:pt>
                <c:pt idx="7945">
                  <c:v>17.91</c:v>
                </c:pt>
                <c:pt idx="7946">
                  <c:v>17.690000000000001</c:v>
                </c:pt>
                <c:pt idx="7947">
                  <c:v>17.2</c:v>
                </c:pt>
                <c:pt idx="7948">
                  <c:v>17.579999999999998</c:v>
                </c:pt>
                <c:pt idx="7949">
                  <c:v>19.36</c:v>
                </c:pt>
                <c:pt idx="7950">
                  <c:v>18.309999999999999</c:v>
                </c:pt>
                <c:pt idx="7951">
                  <c:v>17.7</c:v>
                </c:pt>
                <c:pt idx="7952">
                  <c:v>18.239999999999998</c:v>
                </c:pt>
                <c:pt idx="7953">
                  <c:v>19.46</c:v>
                </c:pt>
                <c:pt idx="7954">
                  <c:v>18.04</c:v>
                </c:pt>
                <c:pt idx="7955">
                  <c:v>17.97</c:v>
                </c:pt>
                <c:pt idx="7956">
                  <c:v>17.28</c:v>
                </c:pt>
                <c:pt idx="7957">
                  <c:v>16.149999999999999</c:v>
                </c:pt>
                <c:pt idx="7958">
                  <c:v>16.72</c:v>
                </c:pt>
                <c:pt idx="7959">
                  <c:v>16.79</c:v>
                </c:pt>
                <c:pt idx="7960">
                  <c:v>16.059999999999999</c:v>
                </c:pt>
                <c:pt idx="7961">
                  <c:v>15.59</c:v>
                </c:pt>
                <c:pt idx="7962">
                  <c:v>15.45</c:v>
                </c:pt>
                <c:pt idx="7963">
                  <c:v>16.12</c:v>
                </c:pt>
                <c:pt idx="7964">
                  <c:v>17.91</c:v>
                </c:pt>
                <c:pt idx="7965">
                  <c:v>21.57</c:v>
                </c:pt>
                <c:pt idx="7966">
                  <c:v>21.67</c:v>
                </c:pt>
                <c:pt idx="7967">
                  <c:v>18.559999999999999</c:v>
                </c:pt>
                <c:pt idx="7968">
                  <c:v>17.149999999999999</c:v>
                </c:pt>
                <c:pt idx="7969">
                  <c:v>17.22</c:v>
                </c:pt>
                <c:pt idx="7970">
                  <c:v>16.79</c:v>
                </c:pt>
                <c:pt idx="7971">
                  <c:v>18.84</c:v>
                </c:pt>
                <c:pt idx="7972">
                  <c:v>16.39</c:v>
                </c:pt>
                <c:pt idx="7973">
                  <c:v>16.190000000000001</c:v>
                </c:pt>
                <c:pt idx="7974">
                  <c:v>16.48</c:v>
                </c:pt>
                <c:pt idx="7975">
                  <c:v>16.11</c:v>
                </c:pt>
                <c:pt idx="7976">
                  <c:v>16.41</c:v>
                </c:pt>
                <c:pt idx="7977">
                  <c:v>16.41</c:v>
                </c:pt>
                <c:pt idx="7978">
                  <c:v>18.14</c:v>
                </c:pt>
                <c:pt idx="7979">
                  <c:v>17.96</c:v>
                </c:pt>
                <c:pt idx="7980">
                  <c:v>18.8</c:v>
                </c:pt>
                <c:pt idx="7981">
                  <c:v>20.95</c:v>
                </c:pt>
                <c:pt idx="7982">
                  <c:v>19.37</c:v>
                </c:pt>
                <c:pt idx="7983">
                  <c:v>19.46</c:v>
                </c:pt>
                <c:pt idx="7984">
                  <c:v>18.18</c:v>
                </c:pt>
                <c:pt idx="7985">
                  <c:v>18.690000000000001</c:v>
                </c:pt>
                <c:pt idx="7986">
                  <c:v>20.81</c:v>
                </c:pt>
                <c:pt idx="7987">
                  <c:v>25.71</c:v>
                </c:pt>
                <c:pt idx="7988">
                  <c:v>24.36</c:v>
                </c:pt>
                <c:pt idx="7989">
                  <c:v>20.87</c:v>
                </c:pt>
                <c:pt idx="7990">
                  <c:v>18.63</c:v>
                </c:pt>
                <c:pt idx="7991">
                  <c:v>17.75</c:v>
                </c:pt>
                <c:pt idx="7992">
                  <c:v>18.760000000000002</c:v>
                </c:pt>
                <c:pt idx="7993">
                  <c:v>23.25</c:v>
                </c:pt>
                <c:pt idx="7994">
                  <c:v>22.56</c:v>
                </c:pt>
                <c:pt idx="7995">
                  <c:v>23.14</c:v>
                </c:pt>
                <c:pt idx="7996">
                  <c:v>21.15</c:v>
                </c:pt>
                <c:pt idx="7997">
                  <c:v>22.96</c:v>
                </c:pt>
                <c:pt idx="7998">
                  <c:v>21.3</c:v>
                </c:pt>
                <c:pt idx="7999">
                  <c:v>21</c:v>
                </c:pt>
                <c:pt idx="8000">
                  <c:v>19.54</c:v>
                </c:pt>
                <c:pt idx="8001">
                  <c:v>18.77</c:v>
                </c:pt>
                <c:pt idx="8002">
                  <c:v>20</c:v>
                </c:pt>
                <c:pt idx="8003">
                  <c:v>19.850000000000001</c:v>
                </c:pt>
                <c:pt idx="8004">
                  <c:v>18.64</c:v>
                </c:pt>
                <c:pt idx="8005">
                  <c:v>16.86</c:v>
                </c:pt>
                <c:pt idx="8006">
                  <c:v>16.3</c:v>
                </c:pt>
                <c:pt idx="8007">
                  <c:v>16.309999999999999</c:v>
                </c:pt>
                <c:pt idx="8008">
                  <c:v>15.7</c:v>
                </c:pt>
                <c:pt idx="8009">
                  <c:v>15.49</c:v>
                </c:pt>
                <c:pt idx="8010">
                  <c:v>15.01</c:v>
                </c:pt>
                <c:pt idx="8011">
                  <c:v>15.43</c:v>
                </c:pt>
                <c:pt idx="8012">
                  <c:v>15.24</c:v>
                </c:pt>
                <c:pt idx="8013">
                  <c:v>15.98</c:v>
                </c:pt>
                <c:pt idx="8014">
                  <c:v>16.98</c:v>
                </c:pt>
                <c:pt idx="8015">
                  <c:v>16.53</c:v>
                </c:pt>
                <c:pt idx="8016">
                  <c:v>16.260000000000002</c:v>
                </c:pt>
                <c:pt idx="8017">
                  <c:v>16.41</c:v>
                </c:pt>
                <c:pt idx="8018">
                  <c:v>16.03</c:v>
                </c:pt>
                <c:pt idx="8019">
                  <c:v>15.1</c:v>
                </c:pt>
                <c:pt idx="8020">
                  <c:v>15.44</c:v>
                </c:pt>
                <c:pt idx="8021">
                  <c:v>16.48</c:v>
                </c:pt>
                <c:pt idx="8022">
                  <c:v>17.22</c:v>
                </c:pt>
                <c:pt idx="8023">
                  <c:v>17.78</c:v>
                </c:pt>
                <c:pt idx="8024">
                  <c:v>18.73</c:v>
                </c:pt>
                <c:pt idx="8025">
                  <c:v>17.66</c:v>
                </c:pt>
                <c:pt idx="8026">
                  <c:v>16.29</c:v>
                </c:pt>
                <c:pt idx="8027">
                  <c:v>16.489999999999998</c:v>
                </c:pt>
                <c:pt idx="8028">
                  <c:v>16.37</c:v>
                </c:pt>
                <c:pt idx="8029">
                  <c:v>17.11</c:v>
                </c:pt>
                <c:pt idx="8030">
                  <c:v>17.59</c:v>
                </c:pt>
                <c:pt idx="8031">
                  <c:v>17.91</c:v>
                </c:pt>
                <c:pt idx="8032">
                  <c:v>19.170000000000002</c:v>
                </c:pt>
                <c:pt idx="8033">
                  <c:v>19.38</c:v>
                </c:pt>
                <c:pt idx="8034">
                  <c:v>18.579999999999998</c:v>
                </c:pt>
                <c:pt idx="8035">
                  <c:v>28.62</c:v>
                </c:pt>
                <c:pt idx="8036">
                  <c:v>22.96</c:v>
                </c:pt>
                <c:pt idx="8037">
                  <c:v>27.19</c:v>
                </c:pt>
                <c:pt idx="8038">
                  <c:v>31.12</c:v>
                </c:pt>
                <c:pt idx="8039">
                  <c:v>27.95</c:v>
                </c:pt>
                <c:pt idx="8040">
                  <c:v>30.67</c:v>
                </c:pt>
                <c:pt idx="8041">
                  <c:v>27.18</c:v>
                </c:pt>
                <c:pt idx="8042">
                  <c:v>21.89</c:v>
                </c:pt>
                <c:pt idx="8043">
                  <c:v>19.899999999999999</c:v>
                </c:pt>
                <c:pt idx="8044">
                  <c:v>21.58</c:v>
                </c:pt>
                <c:pt idx="8045">
                  <c:v>18.690000000000001</c:v>
                </c:pt>
                <c:pt idx="8046">
                  <c:v>20.309999999999999</c:v>
                </c:pt>
                <c:pt idx="8047">
                  <c:v>21.89</c:v>
                </c:pt>
                <c:pt idx="8048">
                  <c:v>19.29</c:v>
                </c:pt>
                <c:pt idx="8049">
                  <c:v>20.57</c:v>
                </c:pt>
                <c:pt idx="8050">
                  <c:v>21.57</c:v>
                </c:pt>
                <c:pt idx="8051">
                  <c:v>22.87</c:v>
                </c:pt>
                <c:pt idx="8052">
                  <c:v>21.01</c:v>
                </c:pt>
                <c:pt idx="8053">
                  <c:v>18.63</c:v>
                </c:pt>
                <c:pt idx="8054">
                  <c:v>17.96</c:v>
                </c:pt>
                <c:pt idx="8055">
                  <c:v>17.68</c:v>
                </c:pt>
                <c:pt idx="8056">
                  <c:v>17.54</c:v>
                </c:pt>
                <c:pt idx="8057">
                  <c:v>16.95</c:v>
                </c:pt>
                <c:pt idx="8058">
                  <c:v>17.329999999999998</c:v>
                </c:pt>
                <c:pt idx="8059">
                  <c:v>17.22</c:v>
                </c:pt>
                <c:pt idx="8060">
                  <c:v>16.600000000000001</c:v>
                </c:pt>
                <c:pt idx="8061">
                  <c:v>16.91</c:v>
                </c:pt>
                <c:pt idx="8062">
                  <c:v>19.73</c:v>
                </c:pt>
                <c:pt idx="8063">
                  <c:v>19.61</c:v>
                </c:pt>
                <c:pt idx="8064">
                  <c:v>18.760000000000002</c:v>
                </c:pt>
                <c:pt idx="8065">
                  <c:v>19.399999999999999</c:v>
                </c:pt>
                <c:pt idx="8066">
                  <c:v>18.41</c:v>
                </c:pt>
                <c:pt idx="8067">
                  <c:v>17.62</c:v>
                </c:pt>
                <c:pt idx="8068">
                  <c:v>20.309999999999999</c:v>
                </c:pt>
                <c:pt idx="8069">
                  <c:v>19.190000000000001</c:v>
                </c:pt>
                <c:pt idx="8070">
                  <c:v>22.79</c:v>
                </c:pt>
                <c:pt idx="8071">
                  <c:v>23.85</c:v>
                </c:pt>
                <c:pt idx="8072">
                  <c:v>25.59</c:v>
                </c:pt>
                <c:pt idx="8073">
                  <c:v>28.85</c:v>
                </c:pt>
                <c:pt idx="8074">
                  <c:v>29.9</c:v>
                </c:pt>
                <c:pt idx="8075">
                  <c:v>31.16</c:v>
                </c:pt>
                <c:pt idx="8076">
                  <c:v>31.96</c:v>
                </c:pt>
                <c:pt idx="8077">
                  <c:v>30.49</c:v>
                </c:pt>
                <c:pt idx="8078">
                  <c:v>27.66</c:v>
                </c:pt>
                <c:pt idx="8079">
                  <c:v>24.83</c:v>
                </c:pt>
                <c:pt idx="8080">
                  <c:v>21.96</c:v>
                </c:pt>
                <c:pt idx="8081">
                  <c:v>22.09</c:v>
                </c:pt>
                <c:pt idx="8082">
                  <c:v>24.35</c:v>
                </c:pt>
                <c:pt idx="8083">
                  <c:v>23.22</c:v>
                </c:pt>
                <c:pt idx="8084">
                  <c:v>22.86</c:v>
                </c:pt>
                <c:pt idx="8085">
                  <c:v>21.44</c:v>
                </c:pt>
                <c:pt idx="8086">
                  <c:v>19.96</c:v>
                </c:pt>
                <c:pt idx="8087">
                  <c:v>23.91</c:v>
                </c:pt>
                <c:pt idx="8088">
                  <c:v>27.36</c:v>
                </c:pt>
                <c:pt idx="8089">
                  <c:v>28.33</c:v>
                </c:pt>
                <c:pt idx="8090">
                  <c:v>25.7</c:v>
                </c:pt>
                <c:pt idx="8091">
                  <c:v>24.29</c:v>
                </c:pt>
                <c:pt idx="8092">
                  <c:v>28.11</c:v>
                </c:pt>
                <c:pt idx="8093">
                  <c:v>27.75</c:v>
                </c:pt>
                <c:pt idx="8094">
                  <c:v>28.81</c:v>
                </c:pt>
                <c:pt idx="8095">
                  <c:v>31.02</c:v>
                </c:pt>
                <c:pt idx="8096">
                  <c:v>30.32</c:v>
                </c:pt>
                <c:pt idx="8097">
                  <c:v>27.59</c:v>
                </c:pt>
                <c:pt idx="8098">
                  <c:v>30.15</c:v>
                </c:pt>
                <c:pt idx="8099">
                  <c:v>33.32</c:v>
                </c:pt>
                <c:pt idx="8100">
                  <c:v>30.74</c:v>
                </c:pt>
                <c:pt idx="8101">
                  <c:v>30.48</c:v>
                </c:pt>
                <c:pt idx="8102">
                  <c:v>31.98</c:v>
                </c:pt>
                <c:pt idx="8103">
                  <c:v>36.450000000000003</c:v>
                </c:pt>
                <c:pt idx="8104">
                  <c:v>35.130000000000003</c:v>
                </c:pt>
                <c:pt idx="8105">
                  <c:v>32.450000000000003</c:v>
                </c:pt>
                <c:pt idx="8106">
                  <c:v>30.23</c:v>
                </c:pt>
                <c:pt idx="8107">
                  <c:v>30.75</c:v>
                </c:pt>
                <c:pt idx="8108">
                  <c:v>31.77</c:v>
                </c:pt>
                <c:pt idx="8109">
                  <c:v>29.83</c:v>
                </c:pt>
                <c:pt idx="8110">
                  <c:v>26.67</c:v>
                </c:pt>
                <c:pt idx="8111">
                  <c:v>25.67</c:v>
                </c:pt>
                <c:pt idx="8112">
                  <c:v>23.87</c:v>
                </c:pt>
                <c:pt idx="8113">
                  <c:v>23.53</c:v>
                </c:pt>
                <c:pt idx="8114">
                  <c:v>22.94</c:v>
                </c:pt>
                <c:pt idx="8115">
                  <c:v>23.57</c:v>
                </c:pt>
                <c:pt idx="8116">
                  <c:v>21.67</c:v>
                </c:pt>
                <c:pt idx="8117">
                  <c:v>20.81</c:v>
                </c:pt>
                <c:pt idx="8118">
                  <c:v>19.63</c:v>
                </c:pt>
                <c:pt idx="8119">
                  <c:v>18.899999999999999</c:v>
                </c:pt>
                <c:pt idx="8120">
                  <c:v>19.329999999999998</c:v>
                </c:pt>
                <c:pt idx="8121">
                  <c:v>20.56</c:v>
                </c:pt>
                <c:pt idx="8122">
                  <c:v>19.63</c:v>
                </c:pt>
                <c:pt idx="8123">
                  <c:v>18.57</c:v>
                </c:pt>
                <c:pt idx="8124">
                  <c:v>21.03</c:v>
                </c:pt>
                <c:pt idx="8125">
                  <c:v>22.1</c:v>
                </c:pt>
                <c:pt idx="8126">
                  <c:v>21.55</c:v>
                </c:pt>
                <c:pt idx="8127">
                  <c:v>21.16</c:v>
                </c:pt>
                <c:pt idx="8128">
                  <c:v>24.37</c:v>
                </c:pt>
                <c:pt idx="8129">
                  <c:v>24.26</c:v>
                </c:pt>
                <c:pt idx="8130">
                  <c:v>21.82</c:v>
                </c:pt>
                <c:pt idx="8131">
                  <c:v>22.7</c:v>
                </c:pt>
                <c:pt idx="8132">
                  <c:v>22.17</c:v>
                </c:pt>
                <c:pt idx="8133">
                  <c:v>21.37</c:v>
                </c:pt>
                <c:pt idx="8134">
                  <c:v>20.32</c:v>
                </c:pt>
                <c:pt idx="8135">
                  <c:v>22.68</c:v>
                </c:pt>
                <c:pt idx="8136">
                  <c:v>28.21</c:v>
                </c:pt>
                <c:pt idx="8137">
                  <c:v>27.02</c:v>
                </c:pt>
                <c:pt idx="8138">
                  <c:v>33.520000000000003</c:v>
                </c:pt>
                <c:pt idx="8139">
                  <c:v>31.6</c:v>
                </c:pt>
                <c:pt idx="8140">
                  <c:v>29.99</c:v>
                </c:pt>
                <c:pt idx="8141">
                  <c:v>33.4</c:v>
                </c:pt>
                <c:pt idx="8142">
                  <c:v>32.340000000000003</c:v>
                </c:pt>
                <c:pt idx="8143">
                  <c:v>29.25</c:v>
                </c:pt>
                <c:pt idx="8144">
                  <c:v>25.42</c:v>
                </c:pt>
                <c:pt idx="8145">
                  <c:v>31.2</c:v>
                </c:pt>
                <c:pt idx="8146">
                  <c:v>30.19</c:v>
                </c:pt>
                <c:pt idx="8147">
                  <c:v>34.75</c:v>
                </c:pt>
                <c:pt idx="8148">
                  <c:v>32.99</c:v>
                </c:pt>
                <c:pt idx="8149">
                  <c:v>32.56</c:v>
                </c:pt>
                <c:pt idx="8150">
                  <c:v>31.77</c:v>
                </c:pt>
                <c:pt idx="8151">
                  <c:v>28.87</c:v>
                </c:pt>
                <c:pt idx="8152">
                  <c:v>27.47</c:v>
                </c:pt>
                <c:pt idx="8153">
                  <c:v>26.1</c:v>
                </c:pt>
                <c:pt idx="8154">
                  <c:v>30.96</c:v>
                </c:pt>
                <c:pt idx="8155">
                  <c:v>29.35</c:v>
                </c:pt>
                <c:pt idx="8156">
                  <c:v>29.43</c:v>
                </c:pt>
                <c:pt idx="8157">
                  <c:v>28.48</c:v>
                </c:pt>
                <c:pt idx="8158">
                  <c:v>29.45</c:v>
                </c:pt>
                <c:pt idx="8159">
                  <c:v>28.37</c:v>
                </c:pt>
                <c:pt idx="8160">
                  <c:v>27.5</c:v>
                </c:pt>
                <c:pt idx="8161">
                  <c:v>25.72</c:v>
                </c:pt>
                <c:pt idx="8162">
                  <c:v>26.54</c:v>
                </c:pt>
                <c:pt idx="8163">
                  <c:v>26.19</c:v>
                </c:pt>
                <c:pt idx="8164">
                  <c:v>25.69</c:v>
                </c:pt>
                <c:pt idx="8165">
                  <c:v>24.72</c:v>
                </c:pt>
                <c:pt idx="8166">
                  <c:v>24.79</c:v>
                </c:pt>
                <c:pt idx="8167">
                  <c:v>25.07</c:v>
                </c:pt>
                <c:pt idx="8168">
                  <c:v>24.02</c:v>
                </c:pt>
                <c:pt idx="8169">
                  <c:v>23.96</c:v>
                </c:pt>
                <c:pt idx="8170">
                  <c:v>26.09</c:v>
                </c:pt>
                <c:pt idx="8171">
                  <c:v>27.75</c:v>
                </c:pt>
                <c:pt idx="8172">
                  <c:v>34.020000000000003</c:v>
                </c:pt>
                <c:pt idx="8173">
                  <c:v>32.69</c:v>
                </c:pt>
                <c:pt idx="8174">
                  <c:v>29.62</c:v>
                </c:pt>
                <c:pt idx="8175">
                  <c:v>32.950000000000003</c:v>
                </c:pt>
                <c:pt idx="8176">
                  <c:v>31.13</c:v>
                </c:pt>
                <c:pt idx="8177">
                  <c:v>31.03</c:v>
                </c:pt>
                <c:pt idx="8178">
                  <c:v>30.19</c:v>
                </c:pt>
                <c:pt idx="8179">
                  <c:v>28.95</c:v>
                </c:pt>
                <c:pt idx="8180">
                  <c:v>29.05</c:v>
                </c:pt>
                <c:pt idx="8181">
                  <c:v>27.23</c:v>
                </c:pt>
                <c:pt idx="8182">
                  <c:v>26.95</c:v>
                </c:pt>
                <c:pt idx="8183">
                  <c:v>28.36</c:v>
                </c:pt>
                <c:pt idx="8184">
                  <c:v>28.16</c:v>
                </c:pt>
                <c:pt idx="8185">
                  <c:v>28.71</c:v>
                </c:pt>
                <c:pt idx="8186">
                  <c:v>26.7</c:v>
                </c:pt>
                <c:pt idx="8187">
                  <c:v>27.53</c:v>
                </c:pt>
                <c:pt idx="8188">
                  <c:v>27.54</c:v>
                </c:pt>
                <c:pt idx="8189">
                  <c:v>26.73</c:v>
                </c:pt>
                <c:pt idx="8190">
                  <c:v>26.08</c:v>
                </c:pt>
                <c:pt idx="8191">
                  <c:v>24.64</c:v>
                </c:pt>
                <c:pt idx="8192">
                  <c:v>26.17</c:v>
                </c:pt>
                <c:pt idx="8193">
                  <c:v>27.29</c:v>
                </c:pt>
                <c:pt idx="8194">
                  <c:v>26.82</c:v>
                </c:pt>
                <c:pt idx="8195">
                  <c:v>26.4</c:v>
                </c:pt>
                <c:pt idx="8196">
                  <c:v>24.23</c:v>
                </c:pt>
                <c:pt idx="8197">
                  <c:v>25.3</c:v>
                </c:pt>
                <c:pt idx="8198">
                  <c:v>24.5</c:v>
                </c:pt>
                <c:pt idx="8199">
                  <c:v>23.88</c:v>
                </c:pt>
                <c:pt idx="8200">
                  <c:v>23.11</c:v>
                </c:pt>
                <c:pt idx="8201">
                  <c:v>23.03</c:v>
                </c:pt>
                <c:pt idx="8202">
                  <c:v>23.36</c:v>
                </c:pt>
                <c:pt idx="8203">
                  <c:v>24.69</c:v>
                </c:pt>
                <c:pt idx="8204">
                  <c:v>23.24</c:v>
                </c:pt>
                <c:pt idx="8205">
                  <c:v>22.33</c:v>
                </c:pt>
                <c:pt idx="8206">
                  <c:v>21.33</c:v>
                </c:pt>
                <c:pt idx="8207">
                  <c:v>22.84</c:v>
                </c:pt>
                <c:pt idx="8208">
                  <c:v>23.93</c:v>
                </c:pt>
                <c:pt idx="8209">
                  <c:v>21.95</c:v>
                </c:pt>
                <c:pt idx="8210">
                  <c:v>21.44</c:v>
                </c:pt>
                <c:pt idx="8211">
                  <c:v>21.15</c:v>
                </c:pt>
                <c:pt idx="8212">
                  <c:v>21.29</c:v>
                </c:pt>
                <c:pt idx="8213">
                  <c:v>21.77</c:v>
                </c:pt>
                <c:pt idx="8214">
                  <c:v>19.739999999999998</c:v>
                </c:pt>
                <c:pt idx="8215">
                  <c:v>20.2</c:v>
                </c:pt>
                <c:pt idx="8216">
                  <c:v>19.53</c:v>
                </c:pt>
                <c:pt idx="8217">
                  <c:v>19.95</c:v>
                </c:pt>
                <c:pt idx="8218">
                  <c:v>19.690000000000001</c:v>
                </c:pt>
                <c:pt idx="8219">
                  <c:v>19.899999999999999</c:v>
                </c:pt>
                <c:pt idx="8220">
                  <c:v>19.559999999999999</c:v>
                </c:pt>
                <c:pt idx="8221">
                  <c:v>20.6</c:v>
                </c:pt>
                <c:pt idx="8222">
                  <c:v>23.8</c:v>
                </c:pt>
                <c:pt idx="8223">
                  <c:v>24.11</c:v>
                </c:pt>
                <c:pt idx="8224">
                  <c:v>22.82</c:v>
                </c:pt>
                <c:pt idx="8225">
                  <c:v>21.78</c:v>
                </c:pt>
                <c:pt idx="8226">
                  <c:v>25.56</c:v>
                </c:pt>
                <c:pt idx="8227">
                  <c:v>26.21</c:v>
                </c:pt>
                <c:pt idx="8228">
                  <c:v>26.21</c:v>
                </c:pt>
                <c:pt idx="8229">
                  <c:v>25.87</c:v>
                </c:pt>
                <c:pt idx="8230">
                  <c:v>25.56</c:v>
                </c:pt>
                <c:pt idx="8231">
                  <c:v>25.47</c:v>
                </c:pt>
                <c:pt idx="8232">
                  <c:v>25.99</c:v>
                </c:pt>
                <c:pt idx="8233">
                  <c:v>26.91</c:v>
                </c:pt>
                <c:pt idx="8234">
                  <c:v>24.64</c:v>
                </c:pt>
                <c:pt idx="8235">
                  <c:v>23.61</c:v>
                </c:pt>
                <c:pt idx="8236">
                  <c:v>22.79</c:v>
                </c:pt>
                <c:pt idx="8237">
                  <c:v>23.87</c:v>
                </c:pt>
                <c:pt idx="8238">
                  <c:v>27.27</c:v>
                </c:pt>
                <c:pt idx="8239">
                  <c:v>26.16</c:v>
                </c:pt>
                <c:pt idx="8240">
                  <c:v>26.27</c:v>
                </c:pt>
                <c:pt idx="8241">
                  <c:v>26.3</c:v>
                </c:pt>
                <c:pt idx="8242">
                  <c:v>25.76</c:v>
                </c:pt>
                <c:pt idx="8243">
                  <c:v>27.16</c:v>
                </c:pt>
                <c:pt idx="8244">
                  <c:v>27.99</c:v>
                </c:pt>
                <c:pt idx="8245">
                  <c:v>27.35</c:v>
                </c:pt>
                <c:pt idx="8246">
                  <c:v>29.92</c:v>
                </c:pt>
                <c:pt idx="8247">
                  <c:v>32.26</c:v>
                </c:pt>
                <c:pt idx="8248">
                  <c:v>32.6</c:v>
                </c:pt>
                <c:pt idx="8249">
                  <c:v>30.18</c:v>
                </c:pt>
                <c:pt idx="8250">
                  <c:v>31.84</c:v>
                </c:pt>
                <c:pt idx="8251">
                  <c:v>31.62</c:v>
                </c:pt>
                <c:pt idx="8252">
                  <c:v>30.1</c:v>
                </c:pt>
                <c:pt idx="8253">
                  <c:v>29.07</c:v>
                </c:pt>
                <c:pt idx="8254">
                  <c:v>28.55</c:v>
                </c:pt>
                <c:pt idx="8255">
                  <c:v>30.52</c:v>
                </c:pt>
                <c:pt idx="8256">
                  <c:v>31.36</c:v>
                </c:pt>
                <c:pt idx="8257">
                  <c:v>32.450000000000003</c:v>
                </c:pt>
                <c:pt idx="8258">
                  <c:v>33.630000000000003</c:v>
                </c:pt>
                <c:pt idx="8259">
                  <c:v>33.57</c:v>
                </c:pt>
                <c:pt idx="8260">
                  <c:v>31.94</c:v>
                </c:pt>
                <c:pt idx="8261">
                  <c:v>32.020000000000003</c:v>
                </c:pt>
                <c:pt idx="8262">
                  <c:v>31.37</c:v>
                </c:pt>
                <c:pt idx="8263">
                  <c:v>30.5</c:v>
                </c:pt>
                <c:pt idx="8264">
                  <c:v>30.76</c:v>
                </c:pt>
                <c:pt idx="8265">
                  <c:v>29.98</c:v>
                </c:pt>
                <c:pt idx="8266">
                  <c:v>29.69</c:v>
                </c:pt>
                <c:pt idx="8267">
                  <c:v>29.85</c:v>
                </c:pt>
                <c:pt idx="8268">
                  <c:v>28.46</c:v>
                </c:pt>
                <c:pt idx="8269">
                  <c:v>27.28</c:v>
                </c:pt>
                <c:pt idx="8270">
                  <c:v>27.39</c:v>
                </c:pt>
                <c:pt idx="8271">
                  <c:v>25.75</c:v>
                </c:pt>
                <c:pt idx="8272">
                  <c:v>25.88</c:v>
                </c:pt>
                <c:pt idx="8273">
                  <c:v>25.81</c:v>
                </c:pt>
                <c:pt idx="8274">
                  <c:v>25.86</c:v>
                </c:pt>
                <c:pt idx="8275">
                  <c:v>25.3</c:v>
                </c:pt>
                <c:pt idx="8276">
                  <c:v>24.55</c:v>
                </c:pt>
                <c:pt idx="8277">
                  <c:v>24.35</c:v>
                </c:pt>
                <c:pt idx="8278">
                  <c:v>25.54</c:v>
                </c:pt>
                <c:pt idx="8279">
                  <c:v>26.09</c:v>
                </c:pt>
                <c:pt idx="8280">
                  <c:v>23.53</c:v>
                </c:pt>
                <c:pt idx="8281">
                  <c:v>22.52</c:v>
                </c:pt>
                <c:pt idx="8282">
                  <c:v>23.73</c:v>
                </c:pt>
                <c:pt idx="8283">
                  <c:v>24.54</c:v>
                </c:pt>
                <c:pt idx="8284">
                  <c:v>24.11</c:v>
                </c:pt>
                <c:pt idx="8285">
                  <c:v>23.93</c:v>
                </c:pt>
                <c:pt idx="8286">
                  <c:v>23.12</c:v>
                </c:pt>
                <c:pt idx="8287">
                  <c:v>22.36</c:v>
                </c:pt>
                <c:pt idx="8288">
                  <c:v>21.29</c:v>
                </c:pt>
                <c:pt idx="8289">
                  <c:v>20.350000000000001</c:v>
                </c:pt>
                <c:pt idx="8290">
                  <c:v>20.420000000000002</c:v>
                </c:pt>
                <c:pt idx="8291">
                  <c:v>20.5</c:v>
                </c:pt>
                <c:pt idx="8292">
                  <c:v>22.21</c:v>
                </c:pt>
                <c:pt idx="8293">
                  <c:v>21.89</c:v>
                </c:pt>
                <c:pt idx="8294">
                  <c:v>20.58</c:v>
                </c:pt>
                <c:pt idx="8295">
                  <c:v>19.84</c:v>
                </c:pt>
                <c:pt idx="8296">
                  <c:v>19.059999999999999</c:v>
                </c:pt>
                <c:pt idx="8297">
                  <c:v>20.75</c:v>
                </c:pt>
                <c:pt idx="8298">
                  <c:v>22.17</c:v>
                </c:pt>
                <c:pt idx="8299">
                  <c:v>22.68</c:v>
                </c:pt>
                <c:pt idx="8300">
                  <c:v>22.29</c:v>
                </c:pt>
                <c:pt idx="8301">
                  <c:v>22.83</c:v>
                </c:pt>
                <c:pt idx="8302">
                  <c:v>25</c:v>
                </c:pt>
                <c:pt idx="8303">
                  <c:v>22.55</c:v>
                </c:pt>
                <c:pt idx="8304">
                  <c:v>21.14</c:v>
                </c:pt>
                <c:pt idx="8305">
                  <c:v>22.83</c:v>
                </c:pt>
                <c:pt idx="8306">
                  <c:v>22.62</c:v>
                </c:pt>
                <c:pt idx="8307">
                  <c:v>22.42</c:v>
                </c:pt>
                <c:pt idx="8308">
                  <c:v>21.48</c:v>
                </c:pt>
                <c:pt idx="8309">
                  <c:v>20.07</c:v>
                </c:pt>
                <c:pt idx="8310">
                  <c:v>21.97</c:v>
                </c:pt>
                <c:pt idx="8311">
                  <c:v>20.87</c:v>
                </c:pt>
                <c:pt idx="8312">
                  <c:v>21.65</c:v>
                </c:pt>
                <c:pt idx="8313">
                  <c:v>22.14</c:v>
                </c:pt>
                <c:pt idx="8314">
                  <c:v>21.44</c:v>
                </c:pt>
                <c:pt idx="8315">
                  <c:v>21.67</c:v>
                </c:pt>
                <c:pt idx="8316">
                  <c:v>22.9</c:v>
                </c:pt>
                <c:pt idx="8317">
                  <c:v>22.01</c:v>
                </c:pt>
                <c:pt idx="8318">
                  <c:v>22.46</c:v>
                </c:pt>
                <c:pt idx="8319">
                  <c:v>21.13</c:v>
                </c:pt>
                <c:pt idx="8320">
                  <c:v>21.97</c:v>
                </c:pt>
                <c:pt idx="8321">
                  <c:v>20.58</c:v>
                </c:pt>
                <c:pt idx="8322">
                  <c:v>21.09</c:v>
                </c:pt>
                <c:pt idx="8323">
                  <c:v>18.829999999999998</c:v>
                </c:pt>
                <c:pt idx="8324">
                  <c:v>18.350000000000001</c:v>
                </c:pt>
                <c:pt idx="8325">
                  <c:v>19.489999999999998</c:v>
                </c:pt>
                <c:pt idx="8326">
                  <c:v>19.36</c:v>
                </c:pt>
                <c:pt idx="8327">
                  <c:v>20.34</c:v>
                </c:pt>
                <c:pt idx="8328">
                  <c:v>20.52</c:v>
                </c:pt>
                <c:pt idx="8329">
                  <c:v>19.850000000000001</c:v>
                </c:pt>
                <c:pt idx="8330">
                  <c:v>19.809999999999999</c:v>
                </c:pt>
                <c:pt idx="8331">
                  <c:v>19.2</c:v>
                </c:pt>
                <c:pt idx="8332">
                  <c:v>19.079999999999998</c:v>
                </c:pt>
                <c:pt idx="8333">
                  <c:v>18.73</c:v>
                </c:pt>
                <c:pt idx="8334">
                  <c:v>18.510000000000002</c:v>
                </c:pt>
                <c:pt idx="8335">
                  <c:v>19.940000000000001</c:v>
                </c:pt>
                <c:pt idx="8336">
                  <c:v>19.399999999999999</c:v>
                </c:pt>
                <c:pt idx="8337">
                  <c:v>17.87</c:v>
                </c:pt>
                <c:pt idx="8338">
                  <c:v>18.73</c:v>
                </c:pt>
                <c:pt idx="8339">
                  <c:v>18.329999999999998</c:v>
                </c:pt>
                <c:pt idx="8340">
                  <c:v>19.43</c:v>
                </c:pt>
                <c:pt idx="8341">
                  <c:v>18.66</c:v>
                </c:pt>
                <c:pt idx="8342">
                  <c:v>19.63</c:v>
                </c:pt>
                <c:pt idx="8343">
                  <c:v>20.71</c:v>
                </c:pt>
                <c:pt idx="8344">
                  <c:v>20.53</c:v>
                </c:pt>
                <c:pt idx="8345">
                  <c:v>20.34</c:v>
                </c:pt>
                <c:pt idx="8346">
                  <c:v>18.91</c:v>
                </c:pt>
                <c:pt idx="8347">
                  <c:v>18.23</c:v>
                </c:pt>
                <c:pt idx="8348">
                  <c:v>20.170000000000002</c:v>
                </c:pt>
                <c:pt idx="8349">
                  <c:v>20.02</c:v>
                </c:pt>
                <c:pt idx="8350">
                  <c:v>21.23</c:v>
                </c:pt>
                <c:pt idx="8351">
                  <c:v>22.87</c:v>
                </c:pt>
                <c:pt idx="8352">
                  <c:v>22.29</c:v>
                </c:pt>
                <c:pt idx="8353">
                  <c:v>21.14</c:v>
                </c:pt>
                <c:pt idx="8354">
                  <c:v>21.67</c:v>
                </c:pt>
                <c:pt idx="8355">
                  <c:v>20.95</c:v>
                </c:pt>
                <c:pt idx="8356">
                  <c:v>20.7</c:v>
                </c:pt>
                <c:pt idx="8357">
                  <c:v>20.58</c:v>
                </c:pt>
                <c:pt idx="8358">
                  <c:v>19.59</c:v>
                </c:pt>
                <c:pt idx="8359">
                  <c:v>18.489999999999998</c:v>
                </c:pt>
                <c:pt idx="8360">
                  <c:v>18.61</c:v>
                </c:pt>
                <c:pt idx="8361">
                  <c:v>19.59</c:v>
                </c:pt>
                <c:pt idx="8362">
                  <c:v>19.11</c:v>
                </c:pt>
                <c:pt idx="8363">
                  <c:v>22.61</c:v>
                </c:pt>
                <c:pt idx="8364">
                  <c:v>24.8</c:v>
                </c:pt>
                <c:pt idx="8365">
                  <c:v>26.52</c:v>
                </c:pt>
                <c:pt idx="8366">
                  <c:v>23.73</c:v>
                </c:pt>
                <c:pt idx="8367">
                  <c:v>26.14</c:v>
                </c:pt>
                <c:pt idx="8368">
                  <c:v>22.99</c:v>
                </c:pt>
                <c:pt idx="8369">
                  <c:v>25.51</c:v>
                </c:pt>
                <c:pt idx="8370">
                  <c:v>24.15</c:v>
                </c:pt>
                <c:pt idx="8371">
                  <c:v>21.38</c:v>
                </c:pt>
                <c:pt idx="8372">
                  <c:v>22.26</c:v>
                </c:pt>
                <c:pt idx="8373">
                  <c:v>22.61</c:v>
                </c:pt>
                <c:pt idx="8374">
                  <c:v>21.74</c:v>
                </c:pt>
                <c:pt idx="8375">
                  <c:v>20.6</c:v>
                </c:pt>
                <c:pt idx="8376">
                  <c:v>19.97</c:v>
                </c:pt>
                <c:pt idx="8377">
                  <c:v>19.12</c:v>
                </c:pt>
                <c:pt idx="8378">
                  <c:v>19.02</c:v>
                </c:pt>
                <c:pt idx="8379">
                  <c:v>18.7</c:v>
                </c:pt>
                <c:pt idx="8380">
                  <c:v>18.55</c:v>
                </c:pt>
                <c:pt idx="8381">
                  <c:v>19</c:v>
                </c:pt>
                <c:pt idx="8382">
                  <c:v>19.079999999999998</c:v>
                </c:pt>
                <c:pt idx="8383">
                  <c:v>18.399999999999999</c:v>
                </c:pt>
                <c:pt idx="8384">
                  <c:v>18.97</c:v>
                </c:pt>
                <c:pt idx="8385">
                  <c:v>19.100000000000001</c:v>
                </c:pt>
                <c:pt idx="8386" formatCode="General">
                  <c:v>19.09</c:v>
                </c:pt>
                <c:pt idx="8387" formatCode="General">
                  <c:v>17.8</c:v>
                </c:pt>
                <c:pt idx="8388" formatCode="General">
                  <c:v>17.07</c:v>
                </c:pt>
                <c:pt idx="8389" formatCode="General">
                  <c:v>16.95</c:v>
                </c:pt>
                <c:pt idx="8390" formatCode="General">
                  <c:v>16.829999999999998</c:v>
                </c:pt>
                <c:pt idx="8391" formatCode="General">
                  <c:v>16.46</c:v>
                </c:pt>
                <c:pt idx="8392" formatCode="General">
                  <c:v>17.170000000000002</c:v>
                </c:pt>
                <c:pt idx="8393" formatCode="General">
                  <c:v>16.77</c:v>
                </c:pt>
                <c:pt idx="8394" formatCode="General">
                  <c:v>16.89</c:v>
                </c:pt>
                <c:pt idx="8395" formatCode="General">
                  <c:v>18.760000000000002</c:v>
                </c:pt>
                <c:pt idx="8396" formatCode="General">
                  <c:v>18.84</c:v>
                </c:pt>
                <c:pt idx="8397" formatCode="General">
                  <c:v>17.03</c:v>
                </c:pt>
                <c:pt idx="8398" formatCode="General">
                  <c:v>15.78</c:v>
                </c:pt>
                <c:pt idx="8399" formatCode="General">
                  <c:v>16.079999999999998</c:v>
                </c:pt>
                <c:pt idx="8400" formatCode="General">
                  <c:v>17.78</c:v>
                </c:pt>
                <c:pt idx="8401" formatCode="General">
                  <c:v>18.34</c:v>
                </c:pt>
                <c:pt idx="8402" formatCode="General">
                  <c:v>20.09</c:v>
                </c:pt>
                <c:pt idx="8403" formatCode="General">
                  <c:v>17.190000000000001</c:v>
                </c:pt>
                <c:pt idx="8404" formatCode="General">
                  <c:v>16.98</c:v>
                </c:pt>
                <c:pt idx="8405" formatCode="General">
                  <c:v>17.71</c:v>
                </c:pt>
                <c:pt idx="8406">
                  <c:v>16.940000000000001</c:v>
                </c:pt>
                <c:pt idx="8407">
                  <c:v>16.93</c:v>
                </c:pt>
                <c:pt idx="8408">
                  <c:v>17.03</c:v>
                </c:pt>
                <c:pt idx="8409">
                  <c:v>17.12</c:v>
                </c:pt>
                <c:pt idx="8410">
                  <c:v>17.989999999999998</c:v>
                </c:pt>
                <c:pt idx="8411">
                  <c:v>16.87</c:v>
                </c:pt>
                <c:pt idx="8412">
                  <c:v>16.05</c:v>
                </c:pt>
                <c:pt idx="8413">
                  <c:v>16.809999999999999</c:v>
                </c:pt>
                <c:pt idx="8414">
                  <c:v>17.21</c:v>
                </c:pt>
                <c:pt idx="8415">
                  <c:v>18.53</c:v>
                </c:pt>
                <c:pt idx="8416">
                  <c:v>20.03</c:v>
                </c:pt>
                <c:pt idx="8417">
                  <c:v>19.14</c:v>
                </c:pt>
                <c:pt idx="8418">
                  <c:v>17.95</c:v>
                </c:pt>
                <c:pt idx="8419">
                  <c:v>17.46</c:v>
                </c:pt>
                <c:pt idx="8420">
                  <c:v>17.46</c:v>
                </c:pt>
                <c:pt idx="8421">
                  <c:v>17.940000000000001</c:v>
                </c:pt>
                <c:pt idx="8422" formatCode="General">
                  <c:v>15.65</c:v>
                </c:pt>
                <c:pt idx="8423" formatCode="General">
                  <c:v>14.6</c:v>
                </c:pt>
                <c:pt idx="8424" formatCode="General">
                  <c:v>14.73</c:v>
                </c:pt>
                <c:pt idx="8425" formatCode="General">
                  <c:v>13.96</c:v>
                </c:pt>
                <c:pt idx="8426" formatCode="General">
                  <c:v>13.94</c:v>
                </c:pt>
                <c:pt idx="8427">
                  <c:v>13.65</c:v>
                </c:pt>
                <c:pt idx="8428">
                  <c:v>13.83</c:v>
                </c:pt>
                <c:pt idx="8429">
                  <c:v>15.01</c:v>
                </c:pt>
                <c:pt idx="8430">
                  <c:v>14.61</c:v>
                </c:pt>
                <c:pt idx="8431">
                  <c:v>13.88</c:v>
                </c:pt>
                <c:pt idx="8432" formatCode="General">
                  <c:v>14.5</c:v>
                </c:pt>
                <c:pt idx="8433" formatCode="General">
                  <c:v>13.54</c:v>
                </c:pt>
                <c:pt idx="8434" formatCode="General">
                  <c:v>14.19</c:v>
                </c:pt>
                <c:pt idx="8435" formatCode="General">
                  <c:v>13.88</c:v>
                </c:pt>
                <c:pt idx="8436" formatCode="General">
                  <c:v>13.2</c:v>
                </c:pt>
                <c:pt idx="8437" formatCode="General">
                  <c:v>12.91</c:v>
                </c:pt>
                <c:pt idx="8438">
                  <c:v>13.44</c:v>
                </c:pt>
                <c:pt idx="8439">
                  <c:v>14.25</c:v>
                </c:pt>
                <c:pt idx="8440">
                  <c:v>13.74</c:v>
                </c:pt>
                <c:pt idx="8441">
                  <c:v>13.43</c:v>
                </c:pt>
                <c:pt idx="8442">
                  <c:v>13.54</c:v>
                </c:pt>
                <c:pt idx="8443">
                  <c:v>13.59</c:v>
                </c:pt>
                <c:pt idx="8444">
                  <c:v>13.57</c:v>
                </c:pt>
                <c:pt idx="8445">
                  <c:v>13.7</c:v>
                </c:pt>
                <c:pt idx="8446">
                  <c:v>14.18</c:v>
                </c:pt>
                <c:pt idx="8447">
                  <c:v>15.4</c:v>
                </c:pt>
                <c:pt idx="8448">
                  <c:v>14.8</c:v>
                </c:pt>
                <c:pt idx="8449">
                  <c:v>15.1</c:v>
                </c:pt>
                <c:pt idx="8450">
                  <c:v>14.8</c:v>
                </c:pt>
                <c:pt idx="8451">
                  <c:v>13.5</c:v>
                </c:pt>
                <c:pt idx="8452" formatCode="General">
                  <c:v>13.61</c:v>
                </c:pt>
                <c:pt idx="8453" formatCode="General">
                  <c:v>13.34</c:v>
                </c:pt>
                <c:pt idx="8454" formatCode="General">
                  <c:v>13.48</c:v>
                </c:pt>
                <c:pt idx="8455" formatCode="General">
                  <c:v>13.3</c:v>
                </c:pt>
                <c:pt idx="8456" formatCode="General">
                  <c:v>13.76</c:v>
                </c:pt>
                <c:pt idx="8457" formatCode="General">
                  <c:v>13.99</c:v>
                </c:pt>
                <c:pt idx="8458" formatCode="General">
                  <c:v>13.6</c:v>
                </c:pt>
                <c:pt idx="8459" formatCode="General">
                  <c:v>13.91</c:v>
                </c:pt>
                <c:pt idx="8460" formatCode="General">
                  <c:v>13.86</c:v>
                </c:pt>
                <c:pt idx="8461" formatCode="General">
                  <c:v>13.19</c:v>
                </c:pt>
                <c:pt idx="8462" formatCode="General">
                  <c:v>14.41</c:v>
                </c:pt>
                <c:pt idx="8463">
                  <c:v>13.33</c:v>
                </c:pt>
                <c:pt idx="8464">
                  <c:v>13.63</c:v>
                </c:pt>
                <c:pt idx="8465">
                  <c:v>13.93</c:v>
                </c:pt>
                <c:pt idx="8466">
                  <c:v>16.09</c:v>
                </c:pt>
                <c:pt idx="8467">
                  <c:v>15.92</c:v>
                </c:pt>
                <c:pt idx="8468">
                  <c:v>17.100000000000001</c:v>
                </c:pt>
                <c:pt idx="8469">
                  <c:v>15.77</c:v>
                </c:pt>
                <c:pt idx="8470">
                  <c:v>15.99</c:v>
                </c:pt>
                <c:pt idx="8471">
                  <c:v>15.96</c:v>
                </c:pt>
                <c:pt idx="8472">
                  <c:v>15.85</c:v>
                </c:pt>
                <c:pt idx="8473">
                  <c:v>14.84</c:v>
                </c:pt>
                <c:pt idx="8474">
                  <c:v>14.82</c:v>
                </c:pt>
                <c:pt idx="8475">
                  <c:v>16.46</c:v>
                </c:pt>
                <c:pt idx="8476">
                  <c:v>16.78</c:v>
                </c:pt>
                <c:pt idx="8477">
                  <c:v>17.89</c:v>
                </c:pt>
                <c:pt idx="8478">
                  <c:v>17.3</c:v>
                </c:pt>
                <c:pt idx="8479">
                  <c:v>17.13</c:v>
                </c:pt>
                <c:pt idx="8480">
                  <c:v>16.97</c:v>
                </c:pt>
                <c:pt idx="8481">
                  <c:v>15.98</c:v>
                </c:pt>
                <c:pt idx="8482">
                  <c:v>17.2</c:v>
                </c:pt>
                <c:pt idx="8483">
                  <c:v>15.68</c:v>
                </c:pt>
                <c:pt idx="8484">
                  <c:v>15.08</c:v>
                </c:pt>
                <c:pt idx="8485">
                  <c:v>14.45</c:v>
                </c:pt>
                <c:pt idx="8486">
                  <c:v>13.88</c:v>
                </c:pt>
                <c:pt idx="8487">
                  <c:v>13.57</c:v>
                </c:pt>
                <c:pt idx="8488" formatCode="General">
                  <c:v>13.09</c:v>
                </c:pt>
                <c:pt idx="8489" formatCode="General">
                  <c:v>13.82</c:v>
                </c:pt>
                <c:pt idx="8490" formatCode="General">
                  <c:v>14.01</c:v>
                </c:pt>
                <c:pt idx="8491" formatCode="General">
                  <c:v>14.45</c:v>
                </c:pt>
                <c:pt idx="8492" formatCode="General">
                  <c:v>14.4</c:v>
                </c:pt>
                <c:pt idx="8493" formatCode="General">
                  <c:v>13.84</c:v>
                </c:pt>
                <c:pt idx="8494" formatCode="General">
                  <c:v>13.8</c:v>
                </c:pt>
                <c:pt idx="8495" formatCode="General">
                  <c:v>14.23</c:v>
                </c:pt>
                <c:pt idx="8496">
                  <c:v>13.48</c:v>
                </c:pt>
                <c:pt idx="8497">
                  <c:v>12.82</c:v>
                </c:pt>
                <c:pt idx="8498" formatCode="General">
                  <c:v>13.79</c:v>
                </c:pt>
                <c:pt idx="8499" formatCode="General">
                  <c:v>14</c:v>
                </c:pt>
                <c:pt idx="8500" formatCode="General">
                  <c:v>14.11</c:v>
                </c:pt>
                <c:pt idx="8501" formatCode="General">
                  <c:v>15.14</c:v>
                </c:pt>
                <c:pt idx="8502" formatCode="General">
                  <c:v>17.54</c:v>
                </c:pt>
                <c:pt idx="8503" formatCode="General">
                  <c:v>17.2</c:v>
                </c:pt>
                <c:pt idx="8504" formatCode="General">
                  <c:v>16.899999999999999</c:v>
                </c:pt>
                <c:pt idx="8505" formatCode="General">
                  <c:v>18.940000000000001</c:v>
                </c:pt>
                <c:pt idx="8506" formatCode="General">
                  <c:v>18.22</c:v>
                </c:pt>
                <c:pt idx="8507" formatCode="General">
                  <c:v>17.34</c:v>
                </c:pt>
                <c:pt idx="8508" formatCode="General">
                  <c:v>17.52</c:v>
                </c:pt>
                <c:pt idx="8509" formatCode="General">
                  <c:v>17.61</c:v>
                </c:pt>
                <c:pt idx="8510" formatCode="General">
                  <c:v>19.78</c:v>
                </c:pt>
                <c:pt idx="8511" formatCode="General">
                  <c:v>18.579999999999998</c:v>
                </c:pt>
                <c:pt idx="8512" formatCode="General">
                  <c:v>18.489999999999998</c:v>
                </c:pt>
                <c:pt idx="8513" formatCode="General">
                  <c:v>17.45</c:v>
                </c:pt>
                <c:pt idx="8514" formatCode="General">
                  <c:v>17.7</c:v>
                </c:pt>
                <c:pt idx="8515" formatCode="General">
                  <c:v>17.03</c:v>
                </c:pt>
                <c:pt idx="8516" formatCode="General">
                  <c:v>16.09</c:v>
                </c:pt>
                <c:pt idx="8517" formatCode="General">
                  <c:v>16.690000000000001</c:v>
                </c:pt>
                <c:pt idx="8518" formatCode="General">
                  <c:v>19.32</c:v>
                </c:pt>
                <c:pt idx="8519" formatCode="General">
                  <c:v>17.21</c:v>
                </c:pt>
                <c:pt idx="8520" formatCode="General">
                  <c:v>17.88</c:v>
                </c:pt>
                <c:pt idx="8521" formatCode="General">
                  <c:v>19.22</c:v>
                </c:pt>
                <c:pt idx="8522" formatCode="General">
                  <c:v>21.4</c:v>
                </c:pt>
                <c:pt idx="8523" formatCode="General">
                  <c:v>21.71</c:v>
                </c:pt>
                <c:pt idx="8524" formatCode="General">
                  <c:v>20.37</c:v>
                </c:pt>
                <c:pt idx="8525" formatCode="General">
                  <c:v>18.97</c:v>
                </c:pt>
                <c:pt idx="8526" formatCode="General">
                  <c:v>20.190000000000001</c:v>
                </c:pt>
                <c:pt idx="8527" formatCode="General">
                  <c:v>20.68</c:v>
                </c:pt>
                <c:pt idx="8528" formatCode="General">
                  <c:v>21.27</c:v>
                </c:pt>
                <c:pt idx="8529" formatCode="General">
                  <c:v>19.75</c:v>
                </c:pt>
                <c:pt idx="8530" formatCode="General">
                  <c:v>18.14</c:v>
                </c:pt>
                <c:pt idx="8531" formatCode="General">
                  <c:v>16.87</c:v>
                </c:pt>
                <c:pt idx="8532" formatCode="General">
                  <c:v>15.66</c:v>
                </c:pt>
                <c:pt idx="8533" formatCode="General">
                  <c:v>14.91</c:v>
                </c:pt>
                <c:pt idx="8534" formatCode="General">
                  <c:v>14.89</c:v>
                </c:pt>
                <c:pt idx="8535" formatCode="General">
                  <c:v>14.81</c:v>
                </c:pt>
                <c:pt idx="8536" formatCode="General">
                  <c:v>14.45</c:v>
                </c:pt>
                <c:pt idx="8537" formatCode="General">
                  <c:v>15.29</c:v>
                </c:pt>
                <c:pt idx="8538" formatCode="General">
                  <c:v>14.17</c:v>
                </c:pt>
                <c:pt idx="8539" formatCode="General">
                  <c:v>14.76</c:v>
                </c:pt>
                <c:pt idx="8540" formatCode="General">
                  <c:v>14.16</c:v>
                </c:pt>
                <c:pt idx="8541" formatCode="General">
                  <c:v>14.18</c:v>
                </c:pt>
                <c:pt idx="8542" formatCode="General">
                  <c:v>14.32</c:v>
                </c:pt>
                <c:pt idx="8543" formatCode="General">
                  <c:v>13.8</c:v>
                </c:pt>
                <c:pt idx="8544" formatCode="General">
                  <c:v>13.41</c:v>
                </c:pt>
                <c:pt idx="8545" formatCode="General">
                  <c:v>13.35</c:v>
                </c:pt>
                <c:pt idx="8546" formatCode="General">
                  <c:v>12.85</c:v>
                </c:pt>
                <c:pt idx="8547" formatCode="General">
                  <c:v>12.8</c:v>
                </c:pt>
                <c:pt idx="8548" formatCode="General">
                  <c:v>12.46</c:v>
                </c:pt>
                <c:pt idx="8549" formatCode="General">
                  <c:v>12.69</c:v>
                </c:pt>
                <c:pt idx="8550" formatCode="General">
                  <c:v>12.69</c:v>
                </c:pt>
                <c:pt idx="8551" formatCode="General">
                  <c:v>12.98</c:v>
                </c:pt>
                <c:pt idx="8552" formatCode="General">
                  <c:v>12.92</c:v>
                </c:pt>
                <c:pt idx="8553" formatCode="General">
                  <c:v>12.63</c:v>
                </c:pt>
                <c:pt idx="8554" formatCode="General">
                  <c:v>13.08</c:v>
                </c:pt>
                <c:pt idx="8555" formatCode="General">
                  <c:v>12.85</c:v>
                </c:pt>
                <c:pt idx="8556" formatCode="General">
                  <c:v>12.97</c:v>
                </c:pt>
                <c:pt idx="8557" formatCode="General">
                  <c:v>13.06</c:v>
                </c:pt>
                <c:pt idx="8558" formatCode="General">
                  <c:v>12.35</c:v>
                </c:pt>
                <c:pt idx="8559" formatCode="General">
                  <c:v>12.63</c:v>
                </c:pt>
                <c:pt idx="8560" formatCode="General">
                  <c:v>12.07</c:v>
                </c:pt>
                <c:pt idx="8561" formatCode="General">
                  <c:v>12.19</c:v>
                </c:pt>
                <c:pt idx="8562" formatCode="General">
                  <c:v>12.48</c:v>
                </c:pt>
                <c:pt idx="8563" formatCode="General">
                  <c:v>12.28</c:v>
                </c:pt>
                <c:pt idx="8564" formatCode="General">
                  <c:v>12.56</c:v>
                </c:pt>
                <c:pt idx="8565" formatCode="General">
                  <c:v>12.53</c:v>
                </c:pt>
                <c:pt idx="8566" formatCode="General">
                  <c:v>13.67</c:v>
                </c:pt>
                <c:pt idx="8567" formatCode="General">
                  <c:v>13.65</c:v>
                </c:pt>
                <c:pt idx="8568" formatCode="General">
                  <c:v>13.03</c:v>
                </c:pt>
                <c:pt idx="8569" formatCode="General">
                  <c:v>12.99</c:v>
                </c:pt>
                <c:pt idx="8570" formatCode="General">
                  <c:v>12.43</c:v>
                </c:pt>
                <c:pt idx="8571" formatCode="General">
                  <c:v>12.47</c:v>
                </c:pt>
                <c:pt idx="8572" formatCode="General">
                  <c:v>12.45</c:v>
                </c:pt>
                <c:pt idx="8573" formatCode="General">
                  <c:v>13.2</c:v>
                </c:pt>
                <c:pt idx="8574" formatCode="General">
                  <c:v>14.04</c:v>
                </c:pt>
                <c:pt idx="8575" formatCode="General">
                  <c:v>14.13</c:v>
                </c:pt>
                <c:pt idx="8576" formatCode="General">
                  <c:v>13.35</c:v>
                </c:pt>
                <c:pt idx="8577" formatCode="General">
                  <c:v>13.08</c:v>
                </c:pt>
                <c:pt idx="8578" formatCode="General">
                  <c:v>12.76</c:v>
                </c:pt>
                <c:pt idx="8579" formatCode="General">
                  <c:v>12.69</c:v>
                </c:pt>
                <c:pt idx="8580" formatCode="General">
                  <c:v>12.44</c:v>
                </c:pt>
                <c:pt idx="8581" formatCode="General">
                  <c:v>12.7</c:v>
                </c:pt>
                <c:pt idx="8582" formatCode="General">
                  <c:v>13.25</c:v>
                </c:pt>
                <c:pt idx="8583" formatCode="General">
                  <c:v>13.84</c:v>
                </c:pt>
                <c:pt idx="8584" formatCode="General">
                  <c:v>14.79</c:v>
                </c:pt>
                <c:pt idx="8585" formatCode="General">
                  <c:v>14.13</c:v>
                </c:pt>
                <c:pt idx="8586" formatCode="General">
                  <c:v>13.3</c:v>
                </c:pt>
                <c:pt idx="8587" formatCode="General">
                  <c:v>13.19</c:v>
                </c:pt>
                <c:pt idx="8588" formatCode="General">
                  <c:v>12.55</c:v>
                </c:pt>
                <c:pt idx="8589" formatCode="General">
                  <c:v>13.14</c:v>
                </c:pt>
                <c:pt idx="8590" formatCode="General">
                  <c:v>13.45</c:v>
                </c:pt>
                <c:pt idx="8591" formatCode="General">
                  <c:v>13.26</c:v>
                </c:pt>
                <c:pt idx="8592" formatCode="General">
                  <c:v>13.6</c:v>
                </c:pt>
                <c:pt idx="8593" formatCode="General">
                  <c:v>13.31</c:v>
                </c:pt>
                <c:pt idx="8594" formatCode="General">
                  <c:v>14.35</c:v>
                </c:pt>
                <c:pt idx="8595" formatCode="General">
                  <c:v>13.88</c:v>
                </c:pt>
                <c:pt idx="8596" formatCode="General">
                  <c:v>13.85</c:v>
                </c:pt>
                <c:pt idx="8597" formatCode="General">
                  <c:v>13.67</c:v>
                </c:pt>
                <c:pt idx="8598" formatCode="General">
                  <c:v>13.06</c:v>
                </c:pt>
                <c:pt idx="8599" formatCode="General">
                  <c:v>12.83</c:v>
                </c:pt>
                <c:pt idx="8600" formatCode="General">
                  <c:v>12.79</c:v>
                </c:pt>
                <c:pt idx="8601" formatCode="General">
                  <c:v>12.93</c:v>
                </c:pt>
                <c:pt idx="8602" formatCode="General">
                  <c:v>13.93</c:v>
                </c:pt>
                <c:pt idx="8603" formatCode="General">
                  <c:v>15.85</c:v>
                </c:pt>
                <c:pt idx="8604" formatCode="General">
                  <c:v>14.38</c:v>
                </c:pt>
                <c:pt idx="8605" formatCode="General">
                  <c:v>14.01</c:v>
                </c:pt>
                <c:pt idx="8606" formatCode="General">
                  <c:v>14.24</c:v>
                </c:pt>
                <c:pt idx="8607" formatCode="General">
                  <c:v>14.71</c:v>
                </c:pt>
                <c:pt idx="8608" formatCode="General">
                  <c:v>15.42</c:v>
                </c:pt>
                <c:pt idx="8609" formatCode="General">
                  <c:v>15.34</c:v>
                </c:pt>
                <c:pt idx="8610" formatCode="General">
                  <c:v>14.54</c:v>
                </c:pt>
                <c:pt idx="8611">
                  <c:v>13.75</c:v>
                </c:pt>
                <c:pt idx="8612">
                  <c:v>13.74</c:v>
                </c:pt>
                <c:pt idx="8613">
                  <c:v>13.43</c:v>
                </c:pt>
                <c:pt idx="8614">
                  <c:v>13.84</c:v>
                </c:pt>
                <c:pt idx="8615">
                  <c:v>13.4</c:v>
                </c:pt>
                <c:pt idx="8616">
                  <c:v>13.11</c:v>
                </c:pt>
                <c:pt idx="8617">
                  <c:v>13.49</c:v>
                </c:pt>
                <c:pt idx="8618">
                  <c:v>14.46</c:v>
                </c:pt>
                <c:pt idx="8619" formatCode="General">
                  <c:v>14.5</c:v>
                </c:pt>
                <c:pt idx="8620" formatCode="General">
                  <c:v>14.44</c:v>
                </c:pt>
                <c:pt idx="8621" formatCode="General">
                  <c:v>14.74</c:v>
                </c:pt>
                <c:pt idx="8622" formatCode="General">
                  <c:v>15.22</c:v>
                </c:pt>
                <c:pt idx="8623" formatCode="General">
                  <c:v>13.84</c:v>
                </c:pt>
                <c:pt idx="8624" formatCode="General">
                  <c:v>13.75</c:v>
                </c:pt>
                <c:pt idx="8625" formatCode="General">
                  <c:v>14.4</c:v>
                </c:pt>
                <c:pt idx="8626" formatCode="General">
                  <c:v>14.41</c:v>
                </c:pt>
                <c:pt idx="8627" formatCode="General">
                  <c:v>14.33</c:v>
                </c:pt>
                <c:pt idx="8628" formatCode="General">
                  <c:v>13.82</c:v>
                </c:pt>
                <c:pt idx="8629" formatCode="General">
                  <c:v>13.04</c:v>
                </c:pt>
                <c:pt idx="8630" formatCode="General">
                  <c:v>12.92</c:v>
                </c:pt>
                <c:pt idx="8631" formatCode="General">
                  <c:v>13.06</c:v>
                </c:pt>
                <c:pt idx="8632" formatCode="General">
                  <c:v>13.19</c:v>
                </c:pt>
                <c:pt idx="8633" formatCode="General">
                  <c:v>13.24</c:v>
                </c:pt>
                <c:pt idx="8634" formatCode="General">
                  <c:v>12.78</c:v>
                </c:pt>
                <c:pt idx="8635" formatCode="General">
                  <c:v>13.01</c:v>
                </c:pt>
                <c:pt idx="8636" formatCode="General">
                  <c:v>13.65</c:v>
                </c:pt>
                <c:pt idx="8637" formatCode="General">
                  <c:v>14.61</c:v>
                </c:pt>
                <c:pt idx="8638" formatCode="General">
                  <c:v>14.33</c:v>
                </c:pt>
                <c:pt idx="8639" formatCode="General">
                  <c:v>16.350000000000001</c:v>
                </c:pt>
                <c:pt idx="8640" formatCode="General">
                  <c:v>16.03</c:v>
                </c:pt>
                <c:pt idx="8641" formatCode="General">
                  <c:v>15.19</c:v>
                </c:pt>
                <c:pt idx="8642" formatCode="General">
                  <c:v>14.98</c:v>
                </c:pt>
                <c:pt idx="8643" formatCode="General">
                  <c:v>15.8</c:v>
                </c:pt>
                <c:pt idx="8644" formatCode="General">
                  <c:v>14.91</c:v>
                </c:pt>
                <c:pt idx="8645" formatCode="General">
                  <c:v>17.309999999999999</c:v>
                </c:pt>
                <c:pt idx="8646" formatCode="General">
                  <c:v>19.23</c:v>
                </c:pt>
                <c:pt idx="8647" formatCode="General">
                  <c:v>18.399999999999999</c:v>
                </c:pt>
                <c:pt idx="8648" formatCode="General">
                  <c:v>18.21</c:v>
                </c:pt>
                <c:pt idx="8649" formatCode="General">
                  <c:v>18</c:v>
                </c:pt>
                <c:pt idx="8650" formatCode="General">
                  <c:v>18.71</c:v>
                </c:pt>
                <c:pt idx="8651" formatCode="General">
                  <c:v>16.940000000000001</c:v>
                </c:pt>
                <c:pt idx="8652" formatCode="General">
                  <c:v>15.69</c:v>
                </c:pt>
                <c:pt idx="8653" formatCode="General">
                  <c:v>15.97</c:v>
                </c:pt>
                <c:pt idx="8654" formatCode="General">
                  <c:v>15.37</c:v>
                </c:pt>
                <c:pt idx="8655" formatCode="General">
                  <c:v>15.03</c:v>
                </c:pt>
                <c:pt idx="8656" formatCode="General">
                  <c:v>14.67</c:v>
                </c:pt>
                <c:pt idx="8657" formatCode="General">
                  <c:v>15.65</c:v>
                </c:pt>
                <c:pt idx="8658" formatCode="General">
                  <c:v>15.39</c:v>
                </c:pt>
                <c:pt idx="8659" formatCode="General">
                  <c:v>14.68</c:v>
                </c:pt>
                <c:pt idx="8660" formatCode="General">
                  <c:v>13.49</c:v>
                </c:pt>
                <c:pt idx="8661" formatCode="General">
                  <c:v>13.49</c:v>
                </c:pt>
                <c:pt idx="8662" formatCode="General">
                  <c:v>13.23</c:v>
                </c:pt>
                <c:pt idx="8663" formatCode="General">
                  <c:v>13</c:v>
                </c:pt>
                <c:pt idx="8664" formatCode="General">
                  <c:v>12.69</c:v>
                </c:pt>
                <c:pt idx="8665" formatCode="General">
                  <c:v>12.55</c:v>
                </c:pt>
                <c:pt idx="8666" formatCode="General">
                  <c:v>13.6</c:v>
                </c:pt>
                <c:pt idx="8667" formatCode="General">
                  <c:v>13.42</c:v>
                </c:pt>
                <c:pt idx="8668" formatCode="General">
                  <c:v>12.45</c:v>
                </c:pt>
                <c:pt idx="8669" formatCode="General">
                  <c:v>12.42</c:v>
                </c:pt>
                <c:pt idx="8670" formatCode="General">
                  <c:v>11.99</c:v>
                </c:pt>
                <c:pt idx="8671" formatCode="General">
                  <c:v>12.15</c:v>
                </c:pt>
                <c:pt idx="8672" formatCode="General">
                  <c:v>11.86</c:v>
                </c:pt>
                <c:pt idx="8673" formatCode="General">
                  <c:v>12.29</c:v>
                </c:pt>
                <c:pt idx="8674" formatCode="General">
                  <c:v>12.77</c:v>
                </c:pt>
                <c:pt idx="8675" formatCode="General">
                  <c:v>11.93</c:v>
                </c:pt>
                <c:pt idx="8676" formatCode="General">
                  <c:v>12.36</c:v>
                </c:pt>
                <c:pt idx="8677" formatCode="General">
                  <c:v>12.92</c:v>
                </c:pt>
                <c:pt idx="8678" formatCode="General">
                  <c:v>14.28</c:v>
                </c:pt>
                <c:pt idx="8679" formatCode="General">
                  <c:v>14.47</c:v>
                </c:pt>
                <c:pt idx="8680" formatCode="General">
                  <c:v>12.92</c:v>
                </c:pt>
                <c:pt idx="8681" formatCode="General">
                  <c:v>13.11</c:v>
                </c:pt>
                <c:pt idx="8682" formatCode="General">
                  <c:v>13.16</c:v>
                </c:pt>
                <c:pt idx="8683" formatCode="General">
                  <c:v>12.63</c:v>
                </c:pt>
                <c:pt idx="8684" formatCode="General">
                  <c:v>12.58</c:v>
                </c:pt>
                <c:pt idx="8685" formatCode="General">
                  <c:v>12.22</c:v>
                </c:pt>
                <c:pt idx="8686" formatCode="General">
                  <c:v>12.74</c:v>
                </c:pt>
                <c:pt idx="8687" formatCode="General">
                  <c:v>12.85</c:v>
                </c:pt>
                <c:pt idx="8688" formatCode="General">
                  <c:v>12.04</c:v>
                </c:pt>
                <c:pt idx="8689" formatCode="General">
                  <c:v>11.94</c:v>
                </c:pt>
                <c:pt idx="8690" formatCode="General">
                  <c:v>12.66</c:v>
                </c:pt>
                <c:pt idx="8691" formatCode="General">
                  <c:v>12.75</c:v>
                </c:pt>
                <c:pt idx="8692" formatCode="General">
                  <c:v>12.3</c:v>
                </c:pt>
                <c:pt idx="8693" formatCode="General">
                  <c:v>12.48</c:v>
                </c:pt>
                <c:pt idx="8694" formatCode="General">
                  <c:v>13.28</c:v>
                </c:pt>
                <c:pt idx="8695" formatCode="General">
                  <c:v>13.2</c:v>
                </c:pt>
                <c:pt idx="8696" formatCode="General">
                  <c:v>13.33</c:v>
                </c:pt>
                <c:pt idx="8697" formatCode="General">
                  <c:v>12.84</c:v>
                </c:pt>
                <c:pt idx="8698" formatCode="General">
                  <c:v>12.55</c:v>
                </c:pt>
                <c:pt idx="8699" formatCode="General">
                  <c:v>12.24</c:v>
                </c:pt>
                <c:pt idx="8700" formatCode="General">
                  <c:v>12.44</c:v>
                </c:pt>
                <c:pt idx="8701" formatCode="General">
                  <c:v>12.22</c:v>
                </c:pt>
                <c:pt idx="8702" formatCode="General">
                  <c:v>12.03</c:v>
                </c:pt>
                <c:pt idx="8703">
                  <c:v>12.09</c:v>
                </c:pt>
                <c:pt idx="8704">
                  <c:v>12.26</c:v>
                </c:pt>
                <c:pt idx="8705">
                  <c:v>12.48</c:v>
                </c:pt>
                <c:pt idx="8706">
                  <c:v>12.37</c:v>
                </c:pt>
                <c:pt idx="8707">
                  <c:v>12.51</c:v>
                </c:pt>
                <c:pt idx="8708" formatCode="General">
                  <c:v>12.85</c:v>
                </c:pt>
                <c:pt idx="8709" formatCode="General">
                  <c:v>12.92</c:v>
                </c:pt>
                <c:pt idx="8710" formatCode="General">
                  <c:v>12.46</c:v>
                </c:pt>
                <c:pt idx="8711" formatCode="General">
                  <c:v>13.12</c:v>
                </c:pt>
                <c:pt idx="8712" formatCode="General">
                  <c:v>13.19</c:v>
                </c:pt>
                <c:pt idx="8713" formatCode="General">
                  <c:v>14.48</c:v>
                </c:pt>
                <c:pt idx="8714" formatCode="General">
                  <c:v>15.93</c:v>
                </c:pt>
                <c:pt idx="8715" formatCode="General">
                  <c:v>16.52</c:v>
                </c:pt>
                <c:pt idx="8716" formatCode="General">
                  <c:v>14.91</c:v>
                </c:pt>
                <c:pt idx="8717" formatCode="General">
                  <c:v>14.72</c:v>
                </c:pt>
                <c:pt idx="8718" formatCode="General">
                  <c:v>18.04</c:v>
                </c:pt>
                <c:pt idx="8719" formatCode="General">
                  <c:v>18.46</c:v>
                </c:pt>
                <c:pt idx="8720" formatCode="General">
                  <c:v>16.39</c:v>
                </c:pt>
                <c:pt idx="8721" formatCode="General">
                  <c:v>16.600000000000001</c:v>
                </c:pt>
                <c:pt idx="8722" formatCode="General">
                  <c:v>17.690000000000001</c:v>
                </c:pt>
                <c:pt idx="8723" formatCode="General">
                  <c:v>16.36</c:v>
                </c:pt>
                <c:pt idx="8724" formatCode="General">
                  <c:v>18.59</c:v>
                </c:pt>
                <c:pt idx="8725" formatCode="General">
                  <c:v>23.39</c:v>
                </c:pt>
                <c:pt idx="8726" formatCode="General">
                  <c:v>38.57</c:v>
                </c:pt>
                <c:pt idx="8727" formatCode="General">
                  <c:v>27.71</c:v>
                </c:pt>
                <c:pt idx="8728" formatCode="General">
                  <c:v>27.85</c:v>
                </c:pt>
                <c:pt idx="8729" formatCode="General">
                  <c:v>23.79</c:v>
                </c:pt>
                <c:pt idx="8730" formatCode="General">
                  <c:v>20.37</c:v>
                </c:pt>
                <c:pt idx="8731" formatCode="General">
                  <c:v>20.71</c:v>
                </c:pt>
                <c:pt idx="8732" formatCode="General">
                  <c:v>18.12</c:v>
                </c:pt>
                <c:pt idx="8733" formatCode="General">
                  <c:v>16.190000000000001</c:v>
                </c:pt>
                <c:pt idx="8734" formatCode="General">
                  <c:v>15.23</c:v>
                </c:pt>
                <c:pt idx="8735" formatCode="General">
                  <c:v>14.8</c:v>
                </c:pt>
                <c:pt idx="8736" formatCode="General">
                  <c:v>14.65</c:v>
                </c:pt>
                <c:pt idx="8737" formatCode="General">
                  <c:v>15.88</c:v>
                </c:pt>
                <c:pt idx="8738" formatCode="General">
                  <c:v>16.27</c:v>
                </c:pt>
                <c:pt idx="8739" formatCode="General">
                  <c:v>17.55</c:v>
                </c:pt>
                <c:pt idx="8740" formatCode="General">
                  <c:v>15.86</c:v>
                </c:pt>
                <c:pt idx="8741" formatCode="General">
                  <c:v>16.149999999999999</c:v>
                </c:pt>
                <c:pt idx="8742" formatCode="General">
                  <c:v>15.43</c:v>
                </c:pt>
                <c:pt idx="8743" formatCode="General">
                  <c:v>17.11</c:v>
                </c:pt>
                <c:pt idx="8744" formatCode="General">
                  <c:v>15.65</c:v>
                </c:pt>
                <c:pt idx="8745" formatCode="General">
                  <c:v>15</c:v>
                </c:pt>
                <c:pt idx="8746" formatCode="General">
                  <c:v>15.55</c:v>
                </c:pt>
                <c:pt idx="8747" formatCode="General">
                  <c:v>20.72</c:v>
                </c:pt>
                <c:pt idx="8748" formatCode="General">
                  <c:v>21.32</c:v>
                </c:pt>
                <c:pt idx="8749" formatCode="General">
                  <c:v>19.899999999999999</c:v>
                </c:pt>
                <c:pt idx="8750" formatCode="General">
                  <c:v>22.38</c:v>
                </c:pt>
                <c:pt idx="8751" formatCode="General">
                  <c:v>19.45</c:v>
                </c:pt>
                <c:pt idx="8752" formatCode="General">
                  <c:v>19.079999999999998</c:v>
                </c:pt>
                <c:pt idx="8753" formatCode="General">
                  <c:v>17.690000000000001</c:v>
                </c:pt>
                <c:pt idx="8754" formatCode="General">
                  <c:v>17.07</c:v>
                </c:pt>
                <c:pt idx="8755" formatCode="General">
                  <c:v>16.559999999999999</c:v>
                </c:pt>
                <c:pt idx="8756" formatCode="General">
                  <c:v>17.14</c:v>
                </c:pt>
                <c:pt idx="8757" formatCode="General">
                  <c:v>17.61</c:v>
                </c:pt>
                <c:pt idx="8758" formatCode="General">
                  <c:v>18.23</c:v>
                </c:pt>
                <c:pt idx="8759" formatCode="General">
                  <c:v>16.329999999999998</c:v>
                </c:pt>
                <c:pt idx="8760" formatCode="General">
                  <c:v>16.149999999999999</c:v>
                </c:pt>
                <c:pt idx="8761" formatCode="General">
                  <c:v>15.89</c:v>
                </c:pt>
                <c:pt idx="8762" formatCode="General">
                  <c:v>15.39</c:v>
                </c:pt>
                <c:pt idx="8763" formatCode="General">
                  <c:v>15.41</c:v>
                </c:pt>
                <c:pt idx="8764" formatCode="General">
                  <c:v>15.37</c:v>
                </c:pt>
                <c:pt idx="8765" formatCode="General">
                  <c:v>16.96</c:v>
                </c:pt>
                <c:pt idx="8766" formatCode="General">
                  <c:v>16.73</c:v>
                </c:pt>
                <c:pt idx="8767" formatCode="General">
                  <c:v>19.260000000000002</c:v>
                </c:pt>
                <c:pt idx="8768" formatCode="General">
                  <c:v>18.899999999999999</c:v>
                </c:pt>
                <c:pt idx="8769" formatCode="General">
                  <c:v>20.49</c:v>
                </c:pt>
                <c:pt idx="8770" formatCode="General">
                  <c:v>19.21</c:v>
                </c:pt>
                <c:pt idx="8771" formatCode="General">
                  <c:v>22.64</c:v>
                </c:pt>
                <c:pt idx="8772" formatCode="General">
                  <c:v>21.42</c:v>
                </c:pt>
                <c:pt idx="8773" formatCode="General">
                  <c:v>20.86</c:v>
                </c:pt>
                <c:pt idx="8774" formatCode="General">
                  <c:v>20.93</c:v>
                </c:pt>
                <c:pt idx="8775" formatCode="General">
                  <c:v>20.46</c:v>
                </c:pt>
                <c:pt idx="8776" formatCode="General">
                  <c:v>19.7</c:v>
                </c:pt>
                <c:pt idx="8777" formatCode="General">
                  <c:v>20.64</c:v>
                </c:pt>
                <c:pt idx="8778" formatCode="General">
                  <c:v>19.579999999999998</c:v>
                </c:pt>
                <c:pt idx="8779" formatCode="General">
                  <c:v>19.11</c:v>
                </c:pt>
                <c:pt idx="8780" formatCode="General">
                  <c:v>18.03</c:v>
                </c:pt>
                <c:pt idx="8781" formatCode="General">
                  <c:v>18.37</c:v>
                </c:pt>
                <c:pt idx="8782" formatCode="General">
                  <c:v>18.2</c:v>
                </c:pt>
                <c:pt idx="8783" formatCode="General">
                  <c:v>19.239999999999998</c:v>
                </c:pt>
                <c:pt idx="8784" formatCode="General">
                  <c:v>19.079999999999998</c:v>
                </c:pt>
                <c:pt idx="8785" formatCode="General">
                  <c:v>20.329999999999998</c:v>
                </c:pt>
                <c:pt idx="8786" formatCode="General">
                  <c:v>19.8</c:v>
                </c:pt>
                <c:pt idx="8787" formatCode="General">
                  <c:v>19.34</c:v>
                </c:pt>
                <c:pt idx="8788" formatCode="General">
                  <c:v>20.350000000000001</c:v>
                </c:pt>
                <c:pt idx="8789" formatCode="General">
                  <c:v>23.16</c:v>
                </c:pt>
                <c:pt idx="8790" formatCode="General">
                  <c:v>21.88</c:v>
                </c:pt>
                <c:pt idx="8791" formatCode="General">
                  <c:v>21.98</c:v>
                </c:pt>
                <c:pt idx="8792" formatCode="General">
                  <c:v>20.49</c:v>
                </c:pt>
                <c:pt idx="8793" formatCode="General">
                  <c:v>16.27</c:v>
                </c:pt>
                <c:pt idx="8794" formatCode="General">
                  <c:v>15.2</c:v>
                </c:pt>
                <c:pt idx="8795" formatCode="General">
                  <c:v>14.94</c:v>
                </c:pt>
                <c:pt idx="8796" formatCode="General">
                  <c:v>14.97</c:v>
                </c:pt>
                <c:pt idx="8797" formatCode="General">
                  <c:v>14.71</c:v>
                </c:pt>
                <c:pt idx="8798" formatCode="General">
                  <c:v>14.02</c:v>
                </c:pt>
                <c:pt idx="8799" formatCode="General">
                  <c:v>14.31</c:v>
                </c:pt>
                <c:pt idx="8800" formatCode="General">
                  <c:v>16.14</c:v>
                </c:pt>
                <c:pt idx="8801" formatCode="General">
                  <c:v>15.58</c:v>
                </c:pt>
                <c:pt idx="8802" formatCode="General">
                  <c:v>16.350000000000001</c:v>
                </c:pt>
                <c:pt idx="8803" formatCode="General">
                  <c:v>17.16</c:v>
                </c:pt>
                <c:pt idx="8804" formatCode="General">
                  <c:v>16.87</c:v>
                </c:pt>
                <c:pt idx="8805" formatCode="General">
                  <c:v>15.24</c:v>
                </c:pt>
                <c:pt idx="8806" formatCode="General">
                  <c:v>14.6</c:v>
                </c:pt>
                <c:pt idx="8807" formatCode="General">
                  <c:v>14.1</c:v>
                </c:pt>
                <c:pt idx="8808" formatCode="General">
                  <c:v>14.1</c:v>
                </c:pt>
                <c:pt idx="8809" formatCode="General">
                  <c:v>13.9</c:v>
                </c:pt>
                <c:pt idx="8810" formatCode="General">
                  <c:v>13.51</c:v>
                </c:pt>
                <c:pt idx="8811" formatCode="General">
                  <c:v>13.34</c:v>
                </c:pt>
                <c:pt idx="8812" formatCode="General">
                  <c:v>13.3</c:v>
                </c:pt>
                <c:pt idx="8813" formatCode="General">
                  <c:v>13.45</c:v>
                </c:pt>
                <c:pt idx="8814" formatCode="General">
                  <c:v>13.54</c:v>
                </c:pt>
                <c:pt idx="8815" formatCode="General">
                  <c:v>12.77</c:v>
                </c:pt>
                <c:pt idx="8816" formatCode="General">
                  <c:v>14.19</c:v>
                </c:pt>
                <c:pt idx="8817" formatCode="General">
                  <c:v>14.18</c:v>
                </c:pt>
                <c:pt idx="8818" formatCode="General">
                  <c:v>13.58</c:v>
                </c:pt>
                <c:pt idx="8819" formatCode="General">
                  <c:v>13.92</c:v>
                </c:pt>
                <c:pt idx="8820" formatCode="General">
                  <c:v>13.81</c:v>
                </c:pt>
                <c:pt idx="8821" formatCode="General">
                  <c:v>14.69</c:v>
                </c:pt>
                <c:pt idx="8822" formatCode="General">
                  <c:v>15.87</c:v>
                </c:pt>
                <c:pt idx="8823" formatCode="General">
                  <c:v>27.62</c:v>
                </c:pt>
                <c:pt idx="8824" formatCode="General">
                  <c:v>24.09</c:v>
                </c:pt>
                <c:pt idx="8825" formatCode="General">
                  <c:v>18.36</c:v>
                </c:pt>
                <c:pt idx="8826" formatCode="General">
                  <c:v>16.78</c:v>
                </c:pt>
                <c:pt idx="8827" formatCode="General">
                  <c:v>14.27</c:v>
                </c:pt>
                <c:pt idx="8828" formatCode="General">
                  <c:v>14.73</c:v>
                </c:pt>
                <c:pt idx="8829" formatCode="General">
                  <c:v>15.95</c:v>
                </c:pt>
                <c:pt idx="8830" formatCode="General">
                  <c:v>17.399999999999999</c:v>
                </c:pt>
                <c:pt idx="8831" formatCode="General">
                  <c:v>17.350000000000001</c:v>
                </c:pt>
                <c:pt idx="8832" formatCode="General">
                  <c:v>17.93</c:v>
                </c:pt>
                <c:pt idx="8833" formatCode="General">
                  <c:v>16.13</c:v>
                </c:pt>
                <c:pt idx="8834" formatCode="General">
                  <c:v>16.04</c:v>
                </c:pt>
                <c:pt idx="8835" formatCode="General">
                  <c:v>17.82</c:v>
                </c:pt>
                <c:pt idx="8836" formatCode="General">
                  <c:v>17.7</c:v>
                </c:pt>
                <c:pt idx="8837" formatCode="General">
                  <c:v>18.07</c:v>
                </c:pt>
                <c:pt idx="8838" formatCode="General">
                  <c:v>19.54</c:v>
                </c:pt>
                <c:pt idx="8839" formatCode="General">
                  <c:v>19.190000000000001</c:v>
                </c:pt>
                <c:pt idx="8840" formatCode="General">
                  <c:v>18.71</c:v>
                </c:pt>
                <c:pt idx="8841" formatCode="General">
                  <c:v>16.12</c:v>
                </c:pt>
                <c:pt idx="8842" formatCode="General">
                  <c:v>16.600000000000001</c:v>
                </c:pt>
                <c:pt idx="8843" formatCode="General">
                  <c:v>15.97</c:v>
                </c:pt>
                <c:pt idx="8844" formatCode="General">
                  <c:v>15.81</c:v>
                </c:pt>
                <c:pt idx="8845" formatCode="General">
                  <c:v>15.06</c:v>
                </c:pt>
                <c:pt idx="8846" formatCode="General">
                  <c:v>15.1</c:v>
                </c:pt>
                <c:pt idx="8847" formatCode="General">
                  <c:v>15.02</c:v>
                </c:pt>
                <c:pt idx="8848" formatCode="General">
                  <c:v>14.85</c:v>
                </c:pt>
                <c:pt idx="8849" formatCode="General">
                  <c:v>17.899999999999999</c:v>
                </c:pt>
                <c:pt idx="8850" formatCode="General">
                  <c:v>16.41</c:v>
                </c:pt>
                <c:pt idx="8851" formatCode="General">
                  <c:v>16.559999999999999</c:v>
                </c:pt>
                <c:pt idx="8852" formatCode="General">
                  <c:v>15.84</c:v>
                </c:pt>
                <c:pt idx="8853" formatCode="General">
                  <c:v>16.43</c:v>
                </c:pt>
                <c:pt idx="8854" formatCode="General">
                  <c:v>18.62</c:v>
                </c:pt>
                <c:pt idx="8855" formatCode="General">
                  <c:v>17.21</c:v>
                </c:pt>
                <c:pt idx="8856" formatCode="General">
                  <c:v>15.77</c:v>
                </c:pt>
                <c:pt idx="8857" formatCode="General">
                  <c:v>15.5</c:v>
                </c:pt>
                <c:pt idx="8858" formatCode="General">
                  <c:v>16.54</c:v>
                </c:pt>
                <c:pt idx="8859" formatCode="General">
                  <c:v>15.81</c:v>
                </c:pt>
                <c:pt idx="8860" formatCode="General">
                  <c:v>16.02</c:v>
                </c:pt>
                <c:pt idx="8861" formatCode="General">
                  <c:v>15.89</c:v>
                </c:pt>
                <c:pt idx="8862" formatCode="General">
                  <c:v>15.1</c:v>
                </c:pt>
                <c:pt idx="8863" formatCode="General">
                  <c:v>14.77</c:v>
                </c:pt>
                <c:pt idx="8864" formatCode="General">
                  <c:v>15.37</c:v>
                </c:pt>
                <c:pt idx="8865" formatCode="General">
                  <c:v>15.35</c:v>
                </c:pt>
                <c:pt idx="8866" formatCode="General">
                  <c:v>15.27</c:v>
                </c:pt>
                <c:pt idx="8867" formatCode="General">
                  <c:v>15.66</c:v>
                </c:pt>
                <c:pt idx="8868" formatCode="General">
                  <c:v>18.21</c:v>
                </c:pt>
                <c:pt idx="8869" formatCode="General">
                  <c:v>18.98</c:v>
                </c:pt>
                <c:pt idx="8870" formatCode="General">
                  <c:v>19.43</c:v>
                </c:pt>
                <c:pt idx="8871" formatCode="General">
                  <c:v>19.100000000000001</c:v>
                </c:pt>
                <c:pt idx="8872" formatCode="General">
                  <c:v>21.13</c:v>
                </c:pt>
                <c:pt idx="8873" formatCode="General">
                  <c:v>19.63</c:v>
                </c:pt>
                <c:pt idx="8874" formatCode="General">
                  <c:v>22.78</c:v>
                </c:pt>
                <c:pt idx="8875" formatCode="General">
                  <c:v>23.51</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ln>
          </c:spPr>
          <c:marker>
            <c:symbol val="none"/>
          </c:marker>
          <c:dLbls>
            <c:dLbl>
              <c:idx val="8269"/>
              <c:layout>
                <c:manualLayout>
                  <c:x val="8.459312146356697E-2"/>
                  <c:y val="2.891591131340012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CBA-41DC-8E09-A1ED9509735B}"/>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(Scatter)'!$A$2:$A$8857</c:f>
              <c:numCache>
                <c:formatCode>m/d/yyyy</c:formatCode>
                <c:ptCount val="8856"/>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c:v>44824</c:v>
                </c:pt>
                <c:pt idx="8244">
                  <c:v>44825</c:v>
                </c:pt>
                <c:pt idx="8245">
                  <c:v>44826</c:v>
                </c:pt>
                <c:pt idx="8246">
                  <c:v>44827</c:v>
                </c:pt>
                <c:pt idx="8247">
                  <c:v>44830</c:v>
                </c:pt>
                <c:pt idx="8248">
                  <c:v>44831</c:v>
                </c:pt>
                <c:pt idx="8249">
                  <c:v>44832</c:v>
                </c:pt>
                <c:pt idx="8250">
                  <c:v>44833</c:v>
                </c:pt>
                <c:pt idx="8251">
                  <c:v>44834</c:v>
                </c:pt>
                <c:pt idx="8252">
                  <c:v>44837</c:v>
                </c:pt>
                <c:pt idx="8253">
                  <c:v>44838</c:v>
                </c:pt>
                <c:pt idx="8254">
                  <c:v>44839</c:v>
                </c:pt>
                <c:pt idx="8255">
                  <c:v>44840</c:v>
                </c:pt>
                <c:pt idx="8256">
                  <c:v>44841</c:v>
                </c:pt>
                <c:pt idx="8257">
                  <c:v>44844</c:v>
                </c:pt>
                <c:pt idx="8258">
                  <c:v>44845</c:v>
                </c:pt>
                <c:pt idx="8259">
                  <c:v>44846</c:v>
                </c:pt>
                <c:pt idx="8260">
                  <c:v>44847</c:v>
                </c:pt>
                <c:pt idx="8261">
                  <c:v>44848</c:v>
                </c:pt>
                <c:pt idx="8262">
                  <c:v>44851</c:v>
                </c:pt>
                <c:pt idx="8263">
                  <c:v>44852</c:v>
                </c:pt>
                <c:pt idx="8264">
                  <c:v>44853</c:v>
                </c:pt>
                <c:pt idx="8265">
                  <c:v>44854</c:v>
                </c:pt>
                <c:pt idx="8266">
                  <c:v>44855</c:v>
                </c:pt>
                <c:pt idx="8267">
                  <c:v>44858</c:v>
                </c:pt>
                <c:pt idx="8268">
                  <c:v>44859</c:v>
                </c:pt>
                <c:pt idx="8269">
                  <c:v>44860</c:v>
                </c:pt>
                <c:pt idx="8270">
                  <c:v>44861</c:v>
                </c:pt>
                <c:pt idx="8271">
                  <c:v>44862</c:v>
                </c:pt>
                <c:pt idx="8272">
                  <c:v>44865</c:v>
                </c:pt>
                <c:pt idx="8273">
                  <c:v>44866</c:v>
                </c:pt>
                <c:pt idx="8274">
                  <c:v>44867</c:v>
                </c:pt>
                <c:pt idx="8275">
                  <c:v>44868</c:v>
                </c:pt>
                <c:pt idx="8276">
                  <c:v>44869</c:v>
                </c:pt>
                <c:pt idx="8277">
                  <c:v>44872</c:v>
                </c:pt>
                <c:pt idx="8278">
                  <c:v>44873</c:v>
                </c:pt>
                <c:pt idx="8279">
                  <c:v>44874</c:v>
                </c:pt>
                <c:pt idx="8280">
                  <c:v>44875</c:v>
                </c:pt>
                <c:pt idx="8281">
                  <c:v>44876</c:v>
                </c:pt>
                <c:pt idx="8282">
                  <c:v>44879</c:v>
                </c:pt>
                <c:pt idx="8283">
                  <c:v>44880</c:v>
                </c:pt>
                <c:pt idx="8284">
                  <c:v>44881</c:v>
                </c:pt>
                <c:pt idx="8285">
                  <c:v>44882</c:v>
                </c:pt>
                <c:pt idx="8286">
                  <c:v>44883</c:v>
                </c:pt>
                <c:pt idx="8287">
                  <c:v>44886</c:v>
                </c:pt>
                <c:pt idx="8288">
                  <c:v>44887</c:v>
                </c:pt>
                <c:pt idx="8289">
                  <c:v>44888</c:v>
                </c:pt>
                <c:pt idx="8290">
                  <c:v>44889</c:v>
                </c:pt>
                <c:pt idx="8291">
                  <c:v>44890</c:v>
                </c:pt>
                <c:pt idx="8292">
                  <c:v>44893</c:v>
                </c:pt>
                <c:pt idx="8293">
                  <c:v>44894</c:v>
                </c:pt>
                <c:pt idx="8294">
                  <c:v>44895</c:v>
                </c:pt>
                <c:pt idx="8295">
                  <c:v>44896</c:v>
                </c:pt>
                <c:pt idx="8296">
                  <c:v>44897</c:v>
                </c:pt>
                <c:pt idx="8297">
                  <c:v>44900</c:v>
                </c:pt>
                <c:pt idx="8298">
                  <c:v>44901</c:v>
                </c:pt>
                <c:pt idx="8299">
                  <c:v>44902</c:v>
                </c:pt>
                <c:pt idx="8300">
                  <c:v>44903</c:v>
                </c:pt>
                <c:pt idx="8301">
                  <c:v>44904</c:v>
                </c:pt>
                <c:pt idx="8302">
                  <c:v>44907</c:v>
                </c:pt>
                <c:pt idx="8303">
                  <c:v>44908</c:v>
                </c:pt>
                <c:pt idx="8304">
                  <c:v>44909</c:v>
                </c:pt>
                <c:pt idx="8305">
                  <c:v>44910</c:v>
                </c:pt>
                <c:pt idx="8306">
                  <c:v>44911</c:v>
                </c:pt>
                <c:pt idx="8307">
                  <c:v>44914</c:v>
                </c:pt>
                <c:pt idx="8308">
                  <c:v>44915</c:v>
                </c:pt>
                <c:pt idx="8309">
                  <c:v>44916</c:v>
                </c:pt>
                <c:pt idx="8310">
                  <c:v>44917</c:v>
                </c:pt>
                <c:pt idx="8311">
                  <c:v>44918</c:v>
                </c:pt>
                <c:pt idx="8312">
                  <c:v>44922</c:v>
                </c:pt>
                <c:pt idx="8313">
                  <c:v>44923</c:v>
                </c:pt>
                <c:pt idx="8314">
                  <c:v>44924</c:v>
                </c:pt>
                <c:pt idx="8315">
                  <c:v>44925</c:v>
                </c:pt>
                <c:pt idx="8316">
                  <c:v>44929</c:v>
                </c:pt>
                <c:pt idx="8317">
                  <c:v>44930</c:v>
                </c:pt>
                <c:pt idx="8318">
                  <c:v>44931</c:v>
                </c:pt>
                <c:pt idx="8319">
                  <c:v>44932</c:v>
                </c:pt>
                <c:pt idx="8320">
                  <c:v>44935</c:v>
                </c:pt>
                <c:pt idx="8321">
                  <c:v>44936</c:v>
                </c:pt>
                <c:pt idx="8322">
                  <c:v>44937</c:v>
                </c:pt>
                <c:pt idx="8323">
                  <c:v>44938</c:v>
                </c:pt>
                <c:pt idx="8324">
                  <c:v>44939</c:v>
                </c:pt>
                <c:pt idx="8325">
                  <c:v>44942</c:v>
                </c:pt>
                <c:pt idx="8326">
                  <c:v>44943</c:v>
                </c:pt>
                <c:pt idx="8327">
                  <c:v>44944</c:v>
                </c:pt>
                <c:pt idx="8328">
                  <c:v>44945</c:v>
                </c:pt>
                <c:pt idx="8329">
                  <c:v>44946</c:v>
                </c:pt>
                <c:pt idx="8330">
                  <c:v>44949</c:v>
                </c:pt>
                <c:pt idx="8331">
                  <c:v>44950</c:v>
                </c:pt>
                <c:pt idx="8332">
                  <c:v>44951</c:v>
                </c:pt>
                <c:pt idx="8333">
                  <c:v>44952</c:v>
                </c:pt>
                <c:pt idx="8334">
                  <c:v>44953</c:v>
                </c:pt>
                <c:pt idx="8335">
                  <c:v>44956</c:v>
                </c:pt>
                <c:pt idx="8336">
                  <c:v>44957</c:v>
                </c:pt>
                <c:pt idx="8337">
                  <c:v>44958</c:v>
                </c:pt>
                <c:pt idx="8338">
                  <c:v>44959</c:v>
                </c:pt>
                <c:pt idx="8339">
                  <c:v>44960</c:v>
                </c:pt>
                <c:pt idx="8340">
                  <c:v>44963</c:v>
                </c:pt>
                <c:pt idx="8341">
                  <c:v>44964</c:v>
                </c:pt>
                <c:pt idx="8342">
                  <c:v>44965</c:v>
                </c:pt>
                <c:pt idx="8343">
                  <c:v>44966</c:v>
                </c:pt>
                <c:pt idx="8344">
                  <c:v>44967</c:v>
                </c:pt>
                <c:pt idx="8345">
                  <c:v>44970</c:v>
                </c:pt>
                <c:pt idx="8346">
                  <c:v>44971</c:v>
                </c:pt>
                <c:pt idx="8347">
                  <c:v>44972</c:v>
                </c:pt>
                <c:pt idx="8348">
                  <c:v>44973</c:v>
                </c:pt>
                <c:pt idx="8349">
                  <c:v>44974</c:v>
                </c:pt>
                <c:pt idx="8350">
                  <c:v>44977</c:v>
                </c:pt>
                <c:pt idx="8351">
                  <c:v>44978</c:v>
                </c:pt>
                <c:pt idx="8352">
                  <c:v>44979</c:v>
                </c:pt>
                <c:pt idx="8353">
                  <c:v>44980</c:v>
                </c:pt>
                <c:pt idx="8354">
                  <c:v>44981</c:v>
                </c:pt>
                <c:pt idx="8355">
                  <c:v>44984</c:v>
                </c:pt>
                <c:pt idx="8356">
                  <c:v>44985</c:v>
                </c:pt>
                <c:pt idx="8357">
                  <c:v>44986</c:v>
                </c:pt>
                <c:pt idx="8358">
                  <c:v>44987</c:v>
                </c:pt>
                <c:pt idx="8359">
                  <c:v>44988</c:v>
                </c:pt>
                <c:pt idx="8360">
                  <c:v>44991</c:v>
                </c:pt>
                <c:pt idx="8361">
                  <c:v>44992</c:v>
                </c:pt>
                <c:pt idx="8362">
                  <c:v>44993</c:v>
                </c:pt>
                <c:pt idx="8363">
                  <c:v>44994</c:v>
                </c:pt>
                <c:pt idx="8364">
                  <c:v>44995</c:v>
                </c:pt>
                <c:pt idx="8365">
                  <c:v>44998</c:v>
                </c:pt>
                <c:pt idx="8366">
                  <c:v>44999</c:v>
                </c:pt>
                <c:pt idx="8367">
                  <c:v>45000</c:v>
                </c:pt>
                <c:pt idx="8368">
                  <c:v>45001</c:v>
                </c:pt>
                <c:pt idx="8369">
                  <c:v>45002</c:v>
                </c:pt>
                <c:pt idx="8370">
                  <c:v>45005</c:v>
                </c:pt>
                <c:pt idx="8371">
                  <c:v>45006</c:v>
                </c:pt>
                <c:pt idx="8372">
                  <c:v>45007</c:v>
                </c:pt>
                <c:pt idx="8373">
                  <c:v>45008</c:v>
                </c:pt>
                <c:pt idx="8374">
                  <c:v>45009</c:v>
                </c:pt>
                <c:pt idx="8375">
                  <c:v>45012</c:v>
                </c:pt>
                <c:pt idx="8376">
                  <c:v>45013</c:v>
                </c:pt>
                <c:pt idx="8377">
                  <c:v>45014</c:v>
                </c:pt>
                <c:pt idx="8378">
                  <c:v>45015</c:v>
                </c:pt>
                <c:pt idx="8379">
                  <c:v>45016</c:v>
                </c:pt>
                <c:pt idx="8380">
                  <c:v>45019</c:v>
                </c:pt>
                <c:pt idx="8381">
                  <c:v>45020</c:v>
                </c:pt>
                <c:pt idx="8382">
                  <c:v>45021</c:v>
                </c:pt>
                <c:pt idx="8383">
                  <c:v>45022</c:v>
                </c:pt>
                <c:pt idx="8384">
                  <c:v>45026</c:v>
                </c:pt>
                <c:pt idx="8385">
                  <c:v>45027</c:v>
                </c:pt>
                <c:pt idx="8386">
                  <c:v>45028</c:v>
                </c:pt>
                <c:pt idx="8387">
                  <c:v>45029</c:v>
                </c:pt>
                <c:pt idx="8388">
                  <c:v>45030</c:v>
                </c:pt>
                <c:pt idx="8389">
                  <c:v>45033</c:v>
                </c:pt>
                <c:pt idx="8390">
                  <c:v>45034</c:v>
                </c:pt>
                <c:pt idx="8391">
                  <c:v>45035</c:v>
                </c:pt>
                <c:pt idx="8392">
                  <c:v>45036</c:v>
                </c:pt>
                <c:pt idx="8393">
                  <c:v>45037</c:v>
                </c:pt>
                <c:pt idx="8394">
                  <c:v>45040</c:v>
                </c:pt>
                <c:pt idx="8395">
                  <c:v>45041</c:v>
                </c:pt>
                <c:pt idx="8396">
                  <c:v>45042</c:v>
                </c:pt>
                <c:pt idx="8397">
                  <c:v>45043</c:v>
                </c:pt>
                <c:pt idx="8398">
                  <c:v>45044</c:v>
                </c:pt>
                <c:pt idx="8399">
                  <c:v>45047</c:v>
                </c:pt>
                <c:pt idx="8400">
                  <c:v>45048</c:v>
                </c:pt>
                <c:pt idx="8401">
                  <c:v>45049</c:v>
                </c:pt>
                <c:pt idx="8402">
                  <c:v>45050</c:v>
                </c:pt>
                <c:pt idx="8403">
                  <c:v>45051</c:v>
                </c:pt>
                <c:pt idx="8404">
                  <c:v>45054</c:v>
                </c:pt>
                <c:pt idx="8405">
                  <c:v>45055</c:v>
                </c:pt>
                <c:pt idx="8406">
                  <c:v>45056</c:v>
                </c:pt>
                <c:pt idx="8407">
                  <c:v>45057</c:v>
                </c:pt>
                <c:pt idx="8408">
                  <c:v>45058</c:v>
                </c:pt>
                <c:pt idx="8409">
                  <c:v>45061</c:v>
                </c:pt>
                <c:pt idx="8410">
                  <c:v>45062</c:v>
                </c:pt>
                <c:pt idx="8411">
                  <c:v>45063</c:v>
                </c:pt>
                <c:pt idx="8412">
                  <c:v>45064</c:v>
                </c:pt>
                <c:pt idx="8413">
                  <c:v>45065</c:v>
                </c:pt>
                <c:pt idx="8414">
                  <c:v>45068</c:v>
                </c:pt>
                <c:pt idx="8415">
                  <c:v>45069</c:v>
                </c:pt>
                <c:pt idx="8416">
                  <c:v>45070</c:v>
                </c:pt>
                <c:pt idx="8417">
                  <c:v>45071</c:v>
                </c:pt>
                <c:pt idx="8418">
                  <c:v>45072</c:v>
                </c:pt>
                <c:pt idx="8419">
                  <c:v>45075</c:v>
                </c:pt>
                <c:pt idx="8420">
                  <c:v>45076</c:v>
                </c:pt>
                <c:pt idx="8421">
                  <c:v>45077</c:v>
                </c:pt>
                <c:pt idx="8422">
                  <c:v>45078</c:v>
                </c:pt>
                <c:pt idx="8423">
                  <c:v>45079</c:v>
                </c:pt>
                <c:pt idx="8424">
                  <c:v>45082</c:v>
                </c:pt>
                <c:pt idx="8425">
                  <c:v>45083</c:v>
                </c:pt>
                <c:pt idx="8426">
                  <c:v>45084</c:v>
                </c:pt>
                <c:pt idx="8427">
                  <c:v>45085</c:v>
                </c:pt>
                <c:pt idx="8428">
                  <c:v>45086</c:v>
                </c:pt>
                <c:pt idx="8429">
                  <c:v>45089</c:v>
                </c:pt>
                <c:pt idx="8430">
                  <c:v>45090</c:v>
                </c:pt>
                <c:pt idx="8431">
                  <c:v>45091</c:v>
                </c:pt>
                <c:pt idx="8432">
                  <c:v>45092</c:v>
                </c:pt>
                <c:pt idx="8433">
                  <c:v>45093</c:v>
                </c:pt>
                <c:pt idx="8434">
                  <c:v>45096</c:v>
                </c:pt>
                <c:pt idx="8435">
                  <c:v>45097</c:v>
                </c:pt>
                <c:pt idx="8436">
                  <c:v>45098</c:v>
                </c:pt>
                <c:pt idx="8437">
                  <c:v>45099</c:v>
                </c:pt>
                <c:pt idx="8438">
                  <c:v>45100</c:v>
                </c:pt>
                <c:pt idx="8439">
                  <c:v>45103</c:v>
                </c:pt>
                <c:pt idx="8440">
                  <c:v>45104</c:v>
                </c:pt>
                <c:pt idx="8441">
                  <c:v>45105</c:v>
                </c:pt>
                <c:pt idx="8442">
                  <c:v>45106</c:v>
                </c:pt>
                <c:pt idx="8443">
                  <c:v>45107</c:v>
                </c:pt>
                <c:pt idx="8444">
                  <c:v>45110</c:v>
                </c:pt>
                <c:pt idx="8445">
                  <c:v>45111</c:v>
                </c:pt>
                <c:pt idx="8446">
                  <c:v>45112</c:v>
                </c:pt>
                <c:pt idx="8447">
                  <c:v>45113</c:v>
                </c:pt>
                <c:pt idx="8448">
                  <c:v>45114</c:v>
                </c:pt>
                <c:pt idx="8449">
                  <c:v>45117</c:v>
                </c:pt>
                <c:pt idx="8450">
                  <c:v>45118</c:v>
                </c:pt>
                <c:pt idx="8451">
                  <c:v>45119</c:v>
                </c:pt>
                <c:pt idx="8452">
                  <c:v>45120</c:v>
                </c:pt>
                <c:pt idx="8453">
                  <c:v>45121</c:v>
                </c:pt>
                <c:pt idx="8454">
                  <c:v>45124</c:v>
                </c:pt>
                <c:pt idx="8455">
                  <c:v>45125</c:v>
                </c:pt>
                <c:pt idx="8456">
                  <c:v>45126</c:v>
                </c:pt>
                <c:pt idx="8457">
                  <c:v>45127</c:v>
                </c:pt>
                <c:pt idx="8458">
                  <c:v>45128</c:v>
                </c:pt>
                <c:pt idx="8459">
                  <c:v>45131</c:v>
                </c:pt>
                <c:pt idx="8460">
                  <c:v>45132</c:v>
                </c:pt>
                <c:pt idx="8461">
                  <c:v>45133</c:v>
                </c:pt>
                <c:pt idx="8462">
                  <c:v>45134</c:v>
                </c:pt>
                <c:pt idx="8463">
                  <c:v>45135</c:v>
                </c:pt>
                <c:pt idx="8464">
                  <c:v>45138</c:v>
                </c:pt>
                <c:pt idx="8465">
                  <c:v>45139</c:v>
                </c:pt>
                <c:pt idx="8466">
                  <c:v>45140</c:v>
                </c:pt>
                <c:pt idx="8467">
                  <c:v>45141</c:v>
                </c:pt>
                <c:pt idx="8468">
                  <c:v>45142</c:v>
                </c:pt>
                <c:pt idx="8469">
                  <c:v>45145</c:v>
                </c:pt>
                <c:pt idx="8470">
                  <c:v>45146</c:v>
                </c:pt>
                <c:pt idx="8471">
                  <c:v>45147</c:v>
                </c:pt>
                <c:pt idx="8472">
                  <c:v>45148</c:v>
                </c:pt>
                <c:pt idx="8473">
                  <c:v>45149</c:v>
                </c:pt>
                <c:pt idx="8474">
                  <c:v>45152</c:v>
                </c:pt>
                <c:pt idx="8475">
                  <c:v>45153</c:v>
                </c:pt>
                <c:pt idx="8476">
                  <c:v>45154</c:v>
                </c:pt>
                <c:pt idx="8477">
                  <c:v>45155</c:v>
                </c:pt>
                <c:pt idx="8478">
                  <c:v>45156</c:v>
                </c:pt>
                <c:pt idx="8479">
                  <c:v>45159</c:v>
                </c:pt>
                <c:pt idx="8480">
                  <c:v>45160</c:v>
                </c:pt>
                <c:pt idx="8481">
                  <c:v>45161</c:v>
                </c:pt>
                <c:pt idx="8482">
                  <c:v>45162</c:v>
                </c:pt>
                <c:pt idx="8483">
                  <c:v>45163</c:v>
                </c:pt>
                <c:pt idx="8484">
                  <c:v>45166</c:v>
                </c:pt>
                <c:pt idx="8485">
                  <c:v>45167</c:v>
                </c:pt>
                <c:pt idx="8486">
                  <c:v>45168</c:v>
                </c:pt>
                <c:pt idx="8487">
                  <c:v>45169</c:v>
                </c:pt>
                <c:pt idx="8488">
                  <c:v>45170</c:v>
                </c:pt>
                <c:pt idx="8489">
                  <c:v>45173</c:v>
                </c:pt>
                <c:pt idx="8490">
                  <c:v>45174</c:v>
                </c:pt>
                <c:pt idx="8491">
                  <c:v>45175</c:v>
                </c:pt>
                <c:pt idx="8492">
                  <c:v>45176</c:v>
                </c:pt>
                <c:pt idx="8493">
                  <c:v>45177</c:v>
                </c:pt>
                <c:pt idx="8494">
                  <c:v>45180</c:v>
                </c:pt>
                <c:pt idx="8495">
                  <c:v>45181</c:v>
                </c:pt>
                <c:pt idx="8496">
                  <c:v>45182</c:v>
                </c:pt>
                <c:pt idx="8497">
                  <c:v>45183</c:v>
                </c:pt>
                <c:pt idx="8498">
                  <c:v>45184</c:v>
                </c:pt>
                <c:pt idx="8499">
                  <c:v>45187</c:v>
                </c:pt>
                <c:pt idx="8500">
                  <c:v>45188</c:v>
                </c:pt>
                <c:pt idx="8501">
                  <c:v>45189</c:v>
                </c:pt>
                <c:pt idx="8502">
                  <c:v>45190</c:v>
                </c:pt>
                <c:pt idx="8503">
                  <c:v>45191</c:v>
                </c:pt>
                <c:pt idx="8504">
                  <c:v>45194</c:v>
                </c:pt>
                <c:pt idx="8505">
                  <c:v>45195</c:v>
                </c:pt>
                <c:pt idx="8506">
                  <c:v>45196</c:v>
                </c:pt>
                <c:pt idx="8507">
                  <c:v>45197</c:v>
                </c:pt>
                <c:pt idx="8508">
                  <c:v>45198</c:v>
                </c:pt>
                <c:pt idx="8509">
                  <c:v>45201</c:v>
                </c:pt>
                <c:pt idx="8510">
                  <c:v>45202</c:v>
                </c:pt>
                <c:pt idx="8511">
                  <c:v>45203</c:v>
                </c:pt>
                <c:pt idx="8512">
                  <c:v>45204</c:v>
                </c:pt>
                <c:pt idx="8513">
                  <c:v>45205</c:v>
                </c:pt>
                <c:pt idx="8514">
                  <c:v>45208</c:v>
                </c:pt>
                <c:pt idx="8515">
                  <c:v>45209</c:v>
                </c:pt>
                <c:pt idx="8516">
                  <c:v>45210</c:v>
                </c:pt>
                <c:pt idx="8517">
                  <c:v>45211</c:v>
                </c:pt>
                <c:pt idx="8518">
                  <c:v>45212</c:v>
                </c:pt>
                <c:pt idx="8519">
                  <c:v>45215</c:v>
                </c:pt>
                <c:pt idx="8520">
                  <c:v>45216</c:v>
                </c:pt>
                <c:pt idx="8521">
                  <c:v>45217</c:v>
                </c:pt>
                <c:pt idx="8522">
                  <c:v>45218</c:v>
                </c:pt>
                <c:pt idx="8523">
                  <c:v>45219</c:v>
                </c:pt>
                <c:pt idx="8524">
                  <c:v>45222</c:v>
                </c:pt>
                <c:pt idx="8525">
                  <c:v>45223</c:v>
                </c:pt>
                <c:pt idx="8526">
                  <c:v>45224</c:v>
                </c:pt>
                <c:pt idx="8527">
                  <c:v>45225</c:v>
                </c:pt>
                <c:pt idx="8528">
                  <c:v>45226</c:v>
                </c:pt>
                <c:pt idx="8529">
                  <c:v>45229</c:v>
                </c:pt>
                <c:pt idx="8530">
                  <c:v>45230</c:v>
                </c:pt>
                <c:pt idx="8531">
                  <c:v>45231</c:v>
                </c:pt>
                <c:pt idx="8532">
                  <c:v>45232</c:v>
                </c:pt>
                <c:pt idx="8533">
                  <c:v>45233</c:v>
                </c:pt>
                <c:pt idx="8534">
                  <c:v>45236</c:v>
                </c:pt>
                <c:pt idx="8535">
                  <c:v>45237</c:v>
                </c:pt>
                <c:pt idx="8536">
                  <c:v>45238</c:v>
                </c:pt>
                <c:pt idx="8537">
                  <c:v>45239</c:v>
                </c:pt>
                <c:pt idx="8538">
                  <c:v>45240</c:v>
                </c:pt>
                <c:pt idx="8539">
                  <c:v>45243</c:v>
                </c:pt>
                <c:pt idx="8540">
                  <c:v>45244</c:v>
                </c:pt>
                <c:pt idx="8541">
                  <c:v>45245</c:v>
                </c:pt>
                <c:pt idx="8542">
                  <c:v>45246</c:v>
                </c:pt>
                <c:pt idx="8543">
                  <c:v>45247</c:v>
                </c:pt>
                <c:pt idx="8544">
                  <c:v>45250</c:v>
                </c:pt>
                <c:pt idx="8545">
                  <c:v>45251</c:v>
                </c:pt>
                <c:pt idx="8546">
                  <c:v>45252</c:v>
                </c:pt>
                <c:pt idx="8547">
                  <c:v>45253</c:v>
                </c:pt>
                <c:pt idx="8548">
                  <c:v>45254</c:v>
                </c:pt>
                <c:pt idx="8549">
                  <c:v>45257</c:v>
                </c:pt>
                <c:pt idx="8550">
                  <c:v>45258</c:v>
                </c:pt>
                <c:pt idx="8551">
                  <c:v>45259</c:v>
                </c:pt>
                <c:pt idx="8552">
                  <c:v>45260</c:v>
                </c:pt>
                <c:pt idx="8553">
                  <c:v>45261</c:v>
                </c:pt>
                <c:pt idx="8554">
                  <c:v>45264</c:v>
                </c:pt>
                <c:pt idx="8555">
                  <c:v>45265</c:v>
                </c:pt>
                <c:pt idx="8556">
                  <c:v>45266</c:v>
                </c:pt>
                <c:pt idx="8557">
                  <c:v>45267</c:v>
                </c:pt>
                <c:pt idx="8558">
                  <c:v>45268</c:v>
                </c:pt>
                <c:pt idx="8559">
                  <c:v>45271</c:v>
                </c:pt>
                <c:pt idx="8560">
                  <c:v>45272</c:v>
                </c:pt>
                <c:pt idx="8561">
                  <c:v>45273</c:v>
                </c:pt>
                <c:pt idx="8562">
                  <c:v>45274</c:v>
                </c:pt>
                <c:pt idx="8563">
                  <c:v>45275</c:v>
                </c:pt>
                <c:pt idx="8564">
                  <c:v>45278</c:v>
                </c:pt>
                <c:pt idx="8565">
                  <c:v>45279</c:v>
                </c:pt>
                <c:pt idx="8566">
                  <c:v>45280</c:v>
                </c:pt>
                <c:pt idx="8567">
                  <c:v>45281</c:v>
                </c:pt>
                <c:pt idx="8568">
                  <c:v>45282</c:v>
                </c:pt>
                <c:pt idx="8569">
                  <c:v>45286</c:v>
                </c:pt>
                <c:pt idx="8570">
                  <c:v>45287</c:v>
                </c:pt>
                <c:pt idx="8571">
                  <c:v>45288</c:v>
                </c:pt>
                <c:pt idx="8572">
                  <c:v>45289</c:v>
                </c:pt>
                <c:pt idx="8573">
                  <c:v>45293</c:v>
                </c:pt>
                <c:pt idx="8574">
                  <c:v>45294</c:v>
                </c:pt>
                <c:pt idx="8575">
                  <c:v>45295</c:v>
                </c:pt>
                <c:pt idx="8576">
                  <c:v>45296</c:v>
                </c:pt>
                <c:pt idx="8577">
                  <c:v>45299</c:v>
                </c:pt>
                <c:pt idx="8578">
                  <c:v>45300</c:v>
                </c:pt>
                <c:pt idx="8579">
                  <c:v>45301</c:v>
                </c:pt>
                <c:pt idx="8580">
                  <c:v>45302</c:v>
                </c:pt>
                <c:pt idx="8581">
                  <c:v>45303</c:v>
                </c:pt>
                <c:pt idx="8582">
                  <c:v>45306</c:v>
                </c:pt>
                <c:pt idx="8583">
                  <c:v>45307</c:v>
                </c:pt>
                <c:pt idx="8584">
                  <c:v>45308</c:v>
                </c:pt>
                <c:pt idx="8585">
                  <c:v>45309</c:v>
                </c:pt>
                <c:pt idx="8586">
                  <c:v>45310</c:v>
                </c:pt>
                <c:pt idx="8587">
                  <c:v>45313</c:v>
                </c:pt>
                <c:pt idx="8588">
                  <c:v>45314</c:v>
                </c:pt>
                <c:pt idx="8589">
                  <c:v>45315</c:v>
                </c:pt>
                <c:pt idx="8590">
                  <c:v>45316</c:v>
                </c:pt>
                <c:pt idx="8591">
                  <c:v>45317</c:v>
                </c:pt>
                <c:pt idx="8592">
                  <c:v>45320</c:v>
                </c:pt>
                <c:pt idx="8593">
                  <c:v>45321</c:v>
                </c:pt>
                <c:pt idx="8594">
                  <c:v>45322</c:v>
                </c:pt>
                <c:pt idx="8595">
                  <c:v>45323</c:v>
                </c:pt>
                <c:pt idx="8596">
                  <c:v>45324</c:v>
                </c:pt>
                <c:pt idx="8597">
                  <c:v>45327</c:v>
                </c:pt>
                <c:pt idx="8598">
                  <c:v>45328</c:v>
                </c:pt>
                <c:pt idx="8599">
                  <c:v>45329</c:v>
                </c:pt>
                <c:pt idx="8600">
                  <c:v>45330</c:v>
                </c:pt>
                <c:pt idx="8601">
                  <c:v>45331</c:v>
                </c:pt>
                <c:pt idx="8602">
                  <c:v>45334</c:v>
                </c:pt>
                <c:pt idx="8603">
                  <c:v>45335</c:v>
                </c:pt>
                <c:pt idx="8604">
                  <c:v>45336</c:v>
                </c:pt>
                <c:pt idx="8605">
                  <c:v>45337</c:v>
                </c:pt>
                <c:pt idx="8606">
                  <c:v>45338</c:v>
                </c:pt>
                <c:pt idx="8607">
                  <c:v>45341</c:v>
                </c:pt>
                <c:pt idx="8608">
                  <c:v>45342</c:v>
                </c:pt>
                <c:pt idx="8609">
                  <c:v>45343</c:v>
                </c:pt>
                <c:pt idx="8610">
                  <c:v>45344</c:v>
                </c:pt>
                <c:pt idx="8611">
                  <c:v>45345</c:v>
                </c:pt>
                <c:pt idx="8612">
                  <c:v>45348</c:v>
                </c:pt>
                <c:pt idx="8613">
                  <c:v>45349</c:v>
                </c:pt>
                <c:pt idx="8614">
                  <c:v>45350</c:v>
                </c:pt>
                <c:pt idx="8615">
                  <c:v>45351</c:v>
                </c:pt>
                <c:pt idx="8616">
                  <c:v>45352</c:v>
                </c:pt>
                <c:pt idx="8617">
                  <c:v>45355</c:v>
                </c:pt>
                <c:pt idx="8618">
                  <c:v>45356</c:v>
                </c:pt>
                <c:pt idx="8619">
                  <c:v>45357</c:v>
                </c:pt>
                <c:pt idx="8620">
                  <c:v>45358</c:v>
                </c:pt>
                <c:pt idx="8621">
                  <c:v>45359</c:v>
                </c:pt>
                <c:pt idx="8622">
                  <c:v>45362</c:v>
                </c:pt>
                <c:pt idx="8623">
                  <c:v>45363</c:v>
                </c:pt>
                <c:pt idx="8624">
                  <c:v>45364</c:v>
                </c:pt>
                <c:pt idx="8625">
                  <c:v>45365</c:v>
                </c:pt>
                <c:pt idx="8626">
                  <c:v>45366</c:v>
                </c:pt>
                <c:pt idx="8627">
                  <c:v>45369</c:v>
                </c:pt>
                <c:pt idx="8628">
                  <c:v>45370</c:v>
                </c:pt>
                <c:pt idx="8629">
                  <c:v>45371</c:v>
                </c:pt>
                <c:pt idx="8630">
                  <c:v>45372</c:v>
                </c:pt>
                <c:pt idx="8631">
                  <c:v>45373</c:v>
                </c:pt>
                <c:pt idx="8632">
                  <c:v>45376</c:v>
                </c:pt>
                <c:pt idx="8633">
                  <c:v>45377</c:v>
                </c:pt>
                <c:pt idx="8634">
                  <c:v>45378</c:v>
                </c:pt>
                <c:pt idx="8635">
                  <c:v>45379</c:v>
                </c:pt>
                <c:pt idx="8636">
                  <c:v>45383</c:v>
                </c:pt>
                <c:pt idx="8637">
                  <c:v>45384</c:v>
                </c:pt>
                <c:pt idx="8638">
                  <c:v>45385</c:v>
                </c:pt>
                <c:pt idx="8639">
                  <c:v>45386</c:v>
                </c:pt>
                <c:pt idx="8640">
                  <c:v>45387</c:v>
                </c:pt>
                <c:pt idx="8641">
                  <c:v>45390</c:v>
                </c:pt>
                <c:pt idx="8642">
                  <c:v>45391</c:v>
                </c:pt>
                <c:pt idx="8643">
                  <c:v>45392</c:v>
                </c:pt>
                <c:pt idx="8644">
                  <c:v>45393</c:v>
                </c:pt>
                <c:pt idx="8645">
                  <c:v>45394</c:v>
                </c:pt>
                <c:pt idx="8646">
                  <c:v>45397</c:v>
                </c:pt>
                <c:pt idx="8647">
                  <c:v>45398</c:v>
                </c:pt>
                <c:pt idx="8648">
                  <c:v>45399</c:v>
                </c:pt>
                <c:pt idx="8649">
                  <c:v>45400</c:v>
                </c:pt>
                <c:pt idx="8650">
                  <c:v>45401</c:v>
                </c:pt>
                <c:pt idx="8651">
                  <c:v>45404</c:v>
                </c:pt>
                <c:pt idx="8652">
                  <c:v>45405</c:v>
                </c:pt>
                <c:pt idx="8653">
                  <c:v>45406</c:v>
                </c:pt>
                <c:pt idx="8654">
                  <c:v>45407</c:v>
                </c:pt>
                <c:pt idx="8655">
                  <c:v>45408</c:v>
                </c:pt>
                <c:pt idx="8656">
                  <c:v>45411</c:v>
                </c:pt>
                <c:pt idx="8657">
                  <c:v>45412</c:v>
                </c:pt>
                <c:pt idx="8658">
                  <c:v>45413</c:v>
                </c:pt>
                <c:pt idx="8659">
                  <c:v>45414</c:v>
                </c:pt>
                <c:pt idx="8660">
                  <c:v>45415</c:v>
                </c:pt>
                <c:pt idx="8661">
                  <c:v>45418</c:v>
                </c:pt>
                <c:pt idx="8662">
                  <c:v>45419</c:v>
                </c:pt>
                <c:pt idx="8663">
                  <c:v>45420</c:v>
                </c:pt>
                <c:pt idx="8664">
                  <c:v>45421</c:v>
                </c:pt>
                <c:pt idx="8665">
                  <c:v>45422</c:v>
                </c:pt>
                <c:pt idx="8666">
                  <c:v>45425</c:v>
                </c:pt>
                <c:pt idx="8667">
                  <c:v>45426</c:v>
                </c:pt>
                <c:pt idx="8668">
                  <c:v>45427</c:v>
                </c:pt>
                <c:pt idx="8669">
                  <c:v>45428</c:v>
                </c:pt>
                <c:pt idx="8670">
                  <c:v>45429</c:v>
                </c:pt>
                <c:pt idx="8671">
                  <c:v>45432</c:v>
                </c:pt>
                <c:pt idx="8672">
                  <c:v>45433</c:v>
                </c:pt>
                <c:pt idx="8673">
                  <c:v>45434</c:v>
                </c:pt>
                <c:pt idx="8674">
                  <c:v>45435</c:v>
                </c:pt>
                <c:pt idx="8675">
                  <c:v>45436</c:v>
                </c:pt>
                <c:pt idx="8676">
                  <c:v>45439</c:v>
                </c:pt>
                <c:pt idx="8677">
                  <c:v>45440</c:v>
                </c:pt>
                <c:pt idx="8678">
                  <c:v>45441</c:v>
                </c:pt>
                <c:pt idx="8679">
                  <c:v>45442</c:v>
                </c:pt>
                <c:pt idx="8680">
                  <c:v>45443</c:v>
                </c:pt>
                <c:pt idx="8681">
                  <c:v>45446</c:v>
                </c:pt>
                <c:pt idx="8682">
                  <c:v>45447</c:v>
                </c:pt>
                <c:pt idx="8683">
                  <c:v>45448</c:v>
                </c:pt>
                <c:pt idx="8684">
                  <c:v>45449</c:v>
                </c:pt>
                <c:pt idx="8685">
                  <c:v>45450</c:v>
                </c:pt>
                <c:pt idx="8686">
                  <c:v>45453</c:v>
                </c:pt>
                <c:pt idx="8687">
                  <c:v>45454</c:v>
                </c:pt>
                <c:pt idx="8688">
                  <c:v>45455</c:v>
                </c:pt>
                <c:pt idx="8689">
                  <c:v>45456</c:v>
                </c:pt>
                <c:pt idx="8690">
                  <c:v>45457</c:v>
                </c:pt>
                <c:pt idx="8691">
                  <c:v>45460</c:v>
                </c:pt>
                <c:pt idx="8692">
                  <c:v>45461</c:v>
                </c:pt>
                <c:pt idx="8693">
                  <c:v>45462</c:v>
                </c:pt>
                <c:pt idx="8694">
                  <c:v>45463</c:v>
                </c:pt>
                <c:pt idx="8695">
                  <c:v>45464</c:v>
                </c:pt>
                <c:pt idx="8696">
                  <c:v>45467</c:v>
                </c:pt>
                <c:pt idx="8697">
                  <c:v>45468</c:v>
                </c:pt>
                <c:pt idx="8698">
                  <c:v>45469</c:v>
                </c:pt>
                <c:pt idx="8699">
                  <c:v>45470</c:v>
                </c:pt>
                <c:pt idx="8700">
                  <c:v>45471</c:v>
                </c:pt>
                <c:pt idx="8701">
                  <c:v>45474</c:v>
                </c:pt>
                <c:pt idx="8702">
                  <c:v>45475</c:v>
                </c:pt>
                <c:pt idx="8703">
                  <c:v>45476</c:v>
                </c:pt>
                <c:pt idx="8704">
                  <c:v>45477</c:v>
                </c:pt>
                <c:pt idx="8705">
                  <c:v>45478</c:v>
                </c:pt>
                <c:pt idx="8706">
                  <c:v>45481</c:v>
                </c:pt>
                <c:pt idx="8707">
                  <c:v>45482</c:v>
                </c:pt>
                <c:pt idx="8708">
                  <c:v>45483</c:v>
                </c:pt>
                <c:pt idx="8709">
                  <c:v>45484</c:v>
                </c:pt>
                <c:pt idx="8710">
                  <c:v>45485</c:v>
                </c:pt>
                <c:pt idx="8711">
                  <c:v>45488</c:v>
                </c:pt>
                <c:pt idx="8712">
                  <c:v>45489</c:v>
                </c:pt>
                <c:pt idx="8713">
                  <c:v>45490</c:v>
                </c:pt>
                <c:pt idx="8714">
                  <c:v>45491</c:v>
                </c:pt>
                <c:pt idx="8715">
                  <c:v>45492</c:v>
                </c:pt>
                <c:pt idx="8716">
                  <c:v>45495</c:v>
                </c:pt>
                <c:pt idx="8717">
                  <c:v>45496</c:v>
                </c:pt>
                <c:pt idx="8718">
                  <c:v>45497</c:v>
                </c:pt>
                <c:pt idx="8719">
                  <c:v>45498</c:v>
                </c:pt>
                <c:pt idx="8720">
                  <c:v>45499</c:v>
                </c:pt>
                <c:pt idx="8721">
                  <c:v>45502</c:v>
                </c:pt>
                <c:pt idx="8722">
                  <c:v>45503</c:v>
                </c:pt>
                <c:pt idx="8723">
                  <c:v>45504</c:v>
                </c:pt>
                <c:pt idx="8724">
                  <c:v>45505</c:v>
                </c:pt>
                <c:pt idx="8725">
                  <c:v>45506</c:v>
                </c:pt>
                <c:pt idx="8726">
                  <c:v>45509</c:v>
                </c:pt>
                <c:pt idx="8727">
                  <c:v>45510</c:v>
                </c:pt>
                <c:pt idx="8728">
                  <c:v>45511</c:v>
                </c:pt>
                <c:pt idx="8729">
                  <c:v>45512</c:v>
                </c:pt>
                <c:pt idx="8730">
                  <c:v>45513</c:v>
                </c:pt>
                <c:pt idx="8731">
                  <c:v>45516</c:v>
                </c:pt>
                <c:pt idx="8732">
                  <c:v>45517</c:v>
                </c:pt>
                <c:pt idx="8733">
                  <c:v>45518</c:v>
                </c:pt>
                <c:pt idx="8734">
                  <c:v>45519</c:v>
                </c:pt>
                <c:pt idx="8735">
                  <c:v>45520</c:v>
                </c:pt>
                <c:pt idx="8736">
                  <c:v>45523</c:v>
                </c:pt>
                <c:pt idx="8737">
                  <c:v>45524</c:v>
                </c:pt>
                <c:pt idx="8738">
                  <c:v>45525</c:v>
                </c:pt>
                <c:pt idx="8739">
                  <c:v>45526</c:v>
                </c:pt>
                <c:pt idx="8740">
                  <c:v>45527</c:v>
                </c:pt>
                <c:pt idx="8741">
                  <c:v>45530</c:v>
                </c:pt>
                <c:pt idx="8742">
                  <c:v>45531</c:v>
                </c:pt>
                <c:pt idx="8743">
                  <c:v>45532</c:v>
                </c:pt>
                <c:pt idx="8744">
                  <c:v>45533</c:v>
                </c:pt>
                <c:pt idx="8745">
                  <c:v>45534</c:v>
                </c:pt>
                <c:pt idx="8746">
                  <c:v>45537</c:v>
                </c:pt>
                <c:pt idx="8747">
                  <c:v>45538</c:v>
                </c:pt>
                <c:pt idx="8748">
                  <c:v>45539</c:v>
                </c:pt>
                <c:pt idx="8749">
                  <c:v>45540</c:v>
                </c:pt>
                <c:pt idx="8750">
                  <c:v>45541</c:v>
                </c:pt>
                <c:pt idx="8751">
                  <c:v>45544</c:v>
                </c:pt>
                <c:pt idx="8752">
                  <c:v>45545</c:v>
                </c:pt>
                <c:pt idx="8753">
                  <c:v>45546</c:v>
                </c:pt>
                <c:pt idx="8754">
                  <c:v>45547</c:v>
                </c:pt>
                <c:pt idx="8755">
                  <c:v>45548</c:v>
                </c:pt>
                <c:pt idx="8756">
                  <c:v>45551</c:v>
                </c:pt>
                <c:pt idx="8757">
                  <c:v>45552</c:v>
                </c:pt>
                <c:pt idx="8758">
                  <c:v>45553</c:v>
                </c:pt>
                <c:pt idx="8759">
                  <c:v>45554</c:v>
                </c:pt>
                <c:pt idx="8760">
                  <c:v>45555</c:v>
                </c:pt>
                <c:pt idx="8761">
                  <c:v>45558</c:v>
                </c:pt>
                <c:pt idx="8762">
                  <c:v>45559</c:v>
                </c:pt>
                <c:pt idx="8763">
                  <c:v>45560</c:v>
                </c:pt>
                <c:pt idx="8764">
                  <c:v>45561</c:v>
                </c:pt>
                <c:pt idx="8765">
                  <c:v>45562</c:v>
                </c:pt>
                <c:pt idx="8766">
                  <c:v>45565</c:v>
                </c:pt>
                <c:pt idx="8767">
                  <c:v>45566</c:v>
                </c:pt>
                <c:pt idx="8768">
                  <c:v>45567</c:v>
                </c:pt>
                <c:pt idx="8769">
                  <c:v>45568</c:v>
                </c:pt>
                <c:pt idx="8770">
                  <c:v>45569</c:v>
                </c:pt>
                <c:pt idx="8771">
                  <c:v>45572</c:v>
                </c:pt>
                <c:pt idx="8772">
                  <c:v>45573</c:v>
                </c:pt>
                <c:pt idx="8773">
                  <c:v>45574</c:v>
                </c:pt>
                <c:pt idx="8774">
                  <c:v>45575</c:v>
                </c:pt>
                <c:pt idx="8775">
                  <c:v>45576</c:v>
                </c:pt>
                <c:pt idx="8776">
                  <c:v>45579</c:v>
                </c:pt>
                <c:pt idx="8777">
                  <c:v>45580</c:v>
                </c:pt>
                <c:pt idx="8778">
                  <c:v>45581</c:v>
                </c:pt>
                <c:pt idx="8779">
                  <c:v>45582</c:v>
                </c:pt>
                <c:pt idx="8780">
                  <c:v>45583</c:v>
                </c:pt>
                <c:pt idx="8781">
                  <c:v>45586</c:v>
                </c:pt>
                <c:pt idx="8782">
                  <c:v>45587</c:v>
                </c:pt>
                <c:pt idx="8783">
                  <c:v>45588</c:v>
                </c:pt>
                <c:pt idx="8784">
                  <c:v>45589</c:v>
                </c:pt>
                <c:pt idx="8785">
                  <c:v>45590</c:v>
                </c:pt>
                <c:pt idx="8786">
                  <c:v>45593</c:v>
                </c:pt>
                <c:pt idx="8787">
                  <c:v>45594</c:v>
                </c:pt>
                <c:pt idx="8788">
                  <c:v>45595</c:v>
                </c:pt>
                <c:pt idx="8789">
                  <c:v>45596</c:v>
                </c:pt>
                <c:pt idx="8790">
                  <c:v>45597</c:v>
                </c:pt>
                <c:pt idx="8791">
                  <c:v>45600</c:v>
                </c:pt>
                <c:pt idx="8792">
                  <c:v>45601</c:v>
                </c:pt>
                <c:pt idx="8793">
                  <c:v>45602</c:v>
                </c:pt>
                <c:pt idx="8794">
                  <c:v>45603</c:v>
                </c:pt>
                <c:pt idx="8795">
                  <c:v>45604</c:v>
                </c:pt>
                <c:pt idx="8796">
                  <c:v>45607</c:v>
                </c:pt>
                <c:pt idx="8797">
                  <c:v>45608</c:v>
                </c:pt>
                <c:pt idx="8798">
                  <c:v>45609</c:v>
                </c:pt>
                <c:pt idx="8799">
                  <c:v>45610</c:v>
                </c:pt>
                <c:pt idx="8800">
                  <c:v>45611</c:v>
                </c:pt>
                <c:pt idx="8801">
                  <c:v>45614</c:v>
                </c:pt>
                <c:pt idx="8802">
                  <c:v>45615</c:v>
                </c:pt>
                <c:pt idx="8803">
                  <c:v>45616</c:v>
                </c:pt>
                <c:pt idx="8804">
                  <c:v>45617</c:v>
                </c:pt>
                <c:pt idx="8805">
                  <c:v>45618</c:v>
                </c:pt>
                <c:pt idx="8806">
                  <c:v>45621</c:v>
                </c:pt>
                <c:pt idx="8807">
                  <c:v>45622</c:v>
                </c:pt>
                <c:pt idx="8808">
                  <c:v>45623</c:v>
                </c:pt>
                <c:pt idx="8809">
                  <c:v>45624</c:v>
                </c:pt>
                <c:pt idx="8810">
                  <c:v>45625</c:v>
                </c:pt>
                <c:pt idx="8811">
                  <c:v>45628</c:v>
                </c:pt>
                <c:pt idx="8812">
                  <c:v>45629</c:v>
                </c:pt>
                <c:pt idx="8813">
                  <c:v>45630</c:v>
                </c:pt>
                <c:pt idx="8814">
                  <c:v>45631</c:v>
                </c:pt>
                <c:pt idx="8815">
                  <c:v>45632</c:v>
                </c:pt>
                <c:pt idx="8816">
                  <c:v>45635</c:v>
                </c:pt>
                <c:pt idx="8817">
                  <c:v>45636</c:v>
                </c:pt>
                <c:pt idx="8818">
                  <c:v>45637</c:v>
                </c:pt>
                <c:pt idx="8819">
                  <c:v>45638</c:v>
                </c:pt>
                <c:pt idx="8820">
                  <c:v>45639</c:v>
                </c:pt>
                <c:pt idx="8821">
                  <c:v>45642</c:v>
                </c:pt>
                <c:pt idx="8822">
                  <c:v>45643</c:v>
                </c:pt>
                <c:pt idx="8823">
                  <c:v>45644</c:v>
                </c:pt>
                <c:pt idx="8824">
                  <c:v>45645</c:v>
                </c:pt>
                <c:pt idx="8825">
                  <c:v>45646</c:v>
                </c:pt>
                <c:pt idx="8826">
                  <c:v>45649</c:v>
                </c:pt>
                <c:pt idx="8827">
                  <c:v>45650</c:v>
                </c:pt>
                <c:pt idx="8828">
                  <c:v>45652</c:v>
                </c:pt>
                <c:pt idx="8829">
                  <c:v>45653</c:v>
                </c:pt>
                <c:pt idx="8830">
                  <c:v>45656</c:v>
                </c:pt>
                <c:pt idx="8831">
                  <c:v>45657</c:v>
                </c:pt>
                <c:pt idx="8832">
                  <c:v>45659</c:v>
                </c:pt>
                <c:pt idx="8833">
                  <c:v>45660</c:v>
                </c:pt>
                <c:pt idx="8834">
                  <c:v>45663</c:v>
                </c:pt>
                <c:pt idx="8835">
                  <c:v>45664</c:v>
                </c:pt>
                <c:pt idx="8836">
                  <c:v>45665</c:v>
                </c:pt>
                <c:pt idx="8837">
                  <c:v>45666</c:v>
                </c:pt>
                <c:pt idx="8838">
                  <c:v>45667</c:v>
                </c:pt>
                <c:pt idx="8839">
                  <c:v>45670</c:v>
                </c:pt>
                <c:pt idx="8840">
                  <c:v>45671</c:v>
                </c:pt>
                <c:pt idx="8841">
                  <c:v>45672</c:v>
                </c:pt>
                <c:pt idx="8842">
                  <c:v>45673</c:v>
                </c:pt>
                <c:pt idx="8843">
                  <c:v>45674</c:v>
                </c:pt>
                <c:pt idx="8844">
                  <c:v>45677</c:v>
                </c:pt>
                <c:pt idx="8845">
                  <c:v>45678</c:v>
                </c:pt>
                <c:pt idx="8846">
                  <c:v>45679</c:v>
                </c:pt>
                <c:pt idx="8847">
                  <c:v>45680</c:v>
                </c:pt>
                <c:pt idx="8848">
                  <c:v>45681</c:v>
                </c:pt>
                <c:pt idx="8849">
                  <c:v>45684</c:v>
                </c:pt>
                <c:pt idx="8850">
                  <c:v>45685</c:v>
                </c:pt>
                <c:pt idx="8851">
                  <c:v>45686</c:v>
                </c:pt>
                <c:pt idx="8852">
                  <c:v>45687</c:v>
                </c:pt>
                <c:pt idx="8853">
                  <c:v>45688</c:v>
                </c:pt>
                <c:pt idx="8854">
                  <c:v>45691</c:v>
                </c:pt>
                <c:pt idx="8855">
                  <c:v>45692</c:v>
                </c:pt>
              </c:numCache>
            </c:numRef>
          </c:xVal>
          <c:yVal>
            <c:numRef>
              <c:f>'Line (Scatter)'!$C$2:$C$8879</c:f>
              <c:numCache>
                <c:formatCode>0.0</c:formatCode>
                <c:ptCount val="8878"/>
                <c:pt idx="0">
                  <c:v>19.453368634520004</c:v>
                </c:pt>
                <c:pt idx="1">
                  <c:v>19.453368634520004</c:v>
                </c:pt>
                <c:pt idx="2">
                  <c:v>19.453368634520004</c:v>
                </c:pt>
                <c:pt idx="3">
                  <c:v>19.453368634520004</c:v>
                </c:pt>
                <c:pt idx="4">
                  <c:v>19.453368634520004</c:v>
                </c:pt>
                <c:pt idx="5">
                  <c:v>19.453368634520004</c:v>
                </c:pt>
                <c:pt idx="6">
                  <c:v>19.453368634520004</c:v>
                </c:pt>
                <c:pt idx="7">
                  <c:v>19.453368634520004</c:v>
                </c:pt>
                <c:pt idx="8">
                  <c:v>19.453368634520004</c:v>
                </c:pt>
                <c:pt idx="9">
                  <c:v>19.453368634520004</c:v>
                </c:pt>
                <c:pt idx="10">
                  <c:v>19.453368634520004</c:v>
                </c:pt>
                <c:pt idx="11">
                  <c:v>19.453368634520004</c:v>
                </c:pt>
                <c:pt idx="12">
                  <c:v>19.453368634520004</c:v>
                </c:pt>
                <c:pt idx="13">
                  <c:v>19.453368634520004</c:v>
                </c:pt>
                <c:pt idx="14">
                  <c:v>19.453368634520004</c:v>
                </c:pt>
                <c:pt idx="15">
                  <c:v>19.453368634520004</c:v>
                </c:pt>
                <c:pt idx="16">
                  <c:v>19.453368634520004</c:v>
                </c:pt>
                <c:pt idx="17">
                  <c:v>19.453368634520004</c:v>
                </c:pt>
                <c:pt idx="18">
                  <c:v>19.453368634520004</c:v>
                </c:pt>
                <c:pt idx="19">
                  <c:v>19.453368634520004</c:v>
                </c:pt>
                <c:pt idx="20">
                  <c:v>19.453368634520004</c:v>
                </c:pt>
                <c:pt idx="21">
                  <c:v>19.453368634520004</c:v>
                </c:pt>
                <c:pt idx="22">
                  <c:v>19.453368634520004</c:v>
                </c:pt>
                <c:pt idx="23">
                  <c:v>19.453368634520004</c:v>
                </c:pt>
                <c:pt idx="24">
                  <c:v>19.453368634520004</c:v>
                </c:pt>
                <c:pt idx="25">
                  <c:v>19.453368634520004</c:v>
                </c:pt>
                <c:pt idx="26">
                  <c:v>19.453368634520004</c:v>
                </c:pt>
                <c:pt idx="27">
                  <c:v>19.453368634520004</c:v>
                </c:pt>
                <c:pt idx="28">
                  <c:v>19.453368634520004</c:v>
                </c:pt>
                <c:pt idx="29">
                  <c:v>19.453368634520004</c:v>
                </c:pt>
                <c:pt idx="30">
                  <c:v>19.453368634520004</c:v>
                </c:pt>
                <c:pt idx="31">
                  <c:v>19.453368634520004</c:v>
                </c:pt>
                <c:pt idx="32">
                  <c:v>19.453368634520004</c:v>
                </c:pt>
                <c:pt idx="33">
                  <c:v>19.453368634520004</c:v>
                </c:pt>
                <c:pt idx="34">
                  <c:v>19.453368634520004</c:v>
                </c:pt>
                <c:pt idx="35">
                  <c:v>19.453368634520004</c:v>
                </c:pt>
                <c:pt idx="36">
                  <c:v>19.453368634520004</c:v>
                </c:pt>
                <c:pt idx="37">
                  <c:v>19.453368634520004</c:v>
                </c:pt>
                <c:pt idx="38">
                  <c:v>19.453368634520004</c:v>
                </c:pt>
                <c:pt idx="39">
                  <c:v>19.453368634520004</c:v>
                </c:pt>
                <c:pt idx="40">
                  <c:v>19.453368634520004</c:v>
                </c:pt>
                <c:pt idx="41">
                  <c:v>19.453368634520004</c:v>
                </c:pt>
                <c:pt idx="42">
                  <c:v>19.453368634520004</c:v>
                </c:pt>
                <c:pt idx="43">
                  <c:v>19.453368634520004</c:v>
                </c:pt>
                <c:pt idx="44">
                  <c:v>19.453368634520004</c:v>
                </c:pt>
                <c:pt idx="45">
                  <c:v>19.453368634520004</c:v>
                </c:pt>
                <c:pt idx="46">
                  <c:v>19.453368634520004</c:v>
                </c:pt>
                <c:pt idx="47">
                  <c:v>19.453368634520004</c:v>
                </c:pt>
                <c:pt idx="48">
                  <c:v>19.453368634520004</c:v>
                </c:pt>
                <c:pt idx="49">
                  <c:v>19.453368634520004</c:v>
                </c:pt>
                <c:pt idx="50">
                  <c:v>19.453368634520004</c:v>
                </c:pt>
                <c:pt idx="51">
                  <c:v>19.453368634520004</c:v>
                </c:pt>
                <c:pt idx="52">
                  <c:v>19.453368634520004</c:v>
                </c:pt>
                <c:pt idx="53">
                  <c:v>19.453368634520004</c:v>
                </c:pt>
                <c:pt idx="54">
                  <c:v>19.453368634520004</c:v>
                </c:pt>
                <c:pt idx="55">
                  <c:v>19.453368634520004</c:v>
                </c:pt>
                <c:pt idx="56">
                  <c:v>19.453368634520004</c:v>
                </c:pt>
                <c:pt idx="57">
                  <c:v>19.453368634520004</c:v>
                </c:pt>
                <c:pt idx="58">
                  <c:v>19.453368634520004</c:v>
                </c:pt>
                <c:pt idx="59">
                  <c:v>19.453368634520004</c:v>
                </c:pt>
                <c:pt idx="60">
                  <c:v>19.453368634520004</c:v>
                </c:pt>
                <c:pt idx="61">
                  <c:v>19.453368634520004</c:v>
                </c:pt>
                <c:pt idx="62">
                  <c:v>19.453368634520004</c:v>
                </c:pt>
                <c:pt idx="63">
                  <c:v>19.453368634520004</c:v>
                </c:pt>
                <c:pt idx="64">
                  <c:v>19.453368634520004</c:v>
                </c:pt>
                <c:pt idx="65">
                  <c:v>19.453368634520004</c:v>
                </c:pt>
                <c:pt idx="66">
                  <c:v>19.453368634520004</c:v>
                </c:pt>
                <c:pt idx="67">
                  <c:v>19.453368634520004</c:v>
                </c:pt>
                <c:pt idx="68">
                  <c:v>19.453368634520004</c:v>
                </c:pt>
                <c:pt idx="69">
                  <c:v>19.453368634520004</c:v>
                </c:pt>
                <c:pt idx="70">
                  <c:v>19.453368634520004</c:v>
                </c:pt>
                <c:pt idx="71">
                  <c:v>19.453368634520004</c:v>
                </c:pt>
                <c:pt idx="72">
                  <c:v>19.453368634520004</c:v>
                </c:pt>
                <c:pt idx="73">
                  <c:v>19.453368634520004</c:v>
                </c:pt>
                <c:pt idx="74">
                  <c:v>19.453368634520004</c:v>
                </c:pt>
                <c:pt idx="75">
                  <c:v>19.453368634520004</c:v>
                </c:pt>
                <c:pt idx="76">
                  <c:v>19.453368634520004</c:v>
                </c:pt>
                <c:pt idx="77">
                  <c:v>19.453368634520004</c:v>
                </c:pt>
                <c:pt idx="78">
                  <c:v>19.453368634520004</c:v>
                </c:pt>
                <c:pt idx="79">
                  <c:v>19.453368634520004</c:v>
                </c:pt>
                <c:pt idx="80">
                  <c:v>19.453368634520004</c:v>
                </c:pt>
                <c:pt idx="81">
                  <c:v>19.453368634520004</c:v>
                </c:pt>
                <c:pt idx="82">
                  <c:v>19.453368634520004</c:v>
                </c:pt>
                <c:pt idx="83">
                  <c:v>19.453368634520004</c:v>
                </c:pt>
                <c:pt idx="84">
                  <c:v>19.453368634520004</c:v>
                </c:pt>
                <c:pt idx="85">
                  <c:v>19.453368634520004</c:v>
                </c:pt>
                <c:pt idx="86">
                  <c:v>19.453368634520004</c:v>
                </c:pt>
                <c:pt idx="87">
                  <c:v>19.453368634520004</c:v>
                </c:pt>
                <c:pt idx="88">
                  <c:v>19.453368634520004</c:v>
                </c:pt>
                <c:pt idx="89">
                  <c:v>19.453368634520004</c:v>
                </c:pt>
                <c:pt idx="90">
                  <c:v>19.453368634520004</c:v>
                </c:pt>
                <c:pt idx="91">
                  <c:v>19.453368634520004</c:v>
                </c:pt>
                <c:pt idx="92">
                  <c:v>19.453368634520004</c:v>
                </c:pt>
                <c:pt idx="93">
                  <c:v>19.453368634520004</c:v>
                </c:pt>
                <c:pt idx="94">
                  <c:v>19.453368634520004</c:v>
                </c:pt>
                <c:pt idx="95">
                  <c:v>19.453368634520004</c:v>
                </c:pt>
                <c:pt idx="96">
                  <c:v>19.453368634520004</c:v>
                </c:pt>
                <c:pt idx="97">
                  <c:v>19.453368634520004</c:v>
                </c:pt>
                <c:pt idx="98">
                  <c:v>19.453368634520004</c:v>
                </c:pt>
                <c:pt idx="99">
                  <c:v>19.453368634520004</c:v>
                </c:pt>
                <c:pt idx="100">
                  <c:v>19.453368634520004</c:v>
                </c:pt>
                <c:pt idx="101">
                  <c:v>19.453368634520004</c:v>
                </c:pt>
                <c:pt idx="102">
                  <c:v>19.453368634520004</c:v>
                </c:pt>
                <c:pt idx="103">
                  <c:v>19.453368634520004</c:v>
                </c:pt>
                <c:pt idx="104">
                  <c:v>19.453368634520004</c:v>
                </c:pt>
                <c:pt idx="105">
                  <c:v>19.453368634520004</c:v>
                </c:pt>
                <c:pt idx="106">
                  <c:v>19.453368634520004</c:v>
                </c:pt>
                <c:pt idx="107">
                  <c:v>19.453368634520004</c:v>
                </c:pt>
                <c:pt idx="108">
                  <c:v>19.453368634520004</c:v>
                </c:pt>
                <c:pt idx="109">
                  <c:v>19.453368634520004</c:v>
                </c:pt>
                <c:pt idx="110">
                  <c:v>19.453368634520004</c:v>
                </c:pt>
                <c:pt idx="111">
                  <c:v>19.453368634520004</c:v>
                </c:pt>
                <c:pt idx="112">
                  <c:v>19.453368634520004</c:v>
                </c:pt>
                <c:pt idx="113">
                  <c:v>19.453368634520004</c:v>
                </c:pt>
                <c:pt idx="114">
                  <c:v>19.453368634520004</c:v>
                </c:pt>
                <c:pt idx="115">
                  <c:v>19.453368634520004</c:v>
                </c:pt>
                <c:pt idx="116">
                  <c:v>19.453368634520004</c:v>
                </c:pt>
                <c:pt idx="117">
                  <c:v>19.453368634520004</c:v>
                </c:pt>
                <c:pt idx="118">
                  <c:v>19.453368634520004</c:v>
                </c:pt>
                <c:pt idx="119">
                  <c:v>19.453368634520004</c:v>
                </c:pt>
                <c:pt idx="120">
                  <c:v>19.453368634520004</c:v>
                </c:pt>
                <c:pt idx="121">
                  <c:v>19.453368634520004</c:v>
                </c:pt>
                <c:pt idx="122">
                  <c:v>19.453368634520004</c:v>
                </c:pt>
                <c:pt idx="123">
                  <c:v>19.453368634520004</c:v>
                </c:pt>
                <c:pt idx="124">
                  <c:v>19.453368634520004</c:v>
                </c:pt>
                <c:pt idx="125">
                  <c:v>19.453368634520004</c:v>
                </c:pt>
                <c:pt idx="126">
                  <c:v>19.453368634520004</c:v>
                </c:pt>
                <c:pt idx="127">
                  <c:v>19.453368634520004</c:v>
                </c:pt>
                <c:pt idx="128">
                  <c:v>19.453368634520004</c:v>
                </c:pt>
                <c:pt idx="129">
                  <c:v>19.453368634520004</c:v>
                </c:pt>
                <c:pt idx="130">
                  <c:v>19.453368634520004</c:v>
                </c:pt>
                <c:pt idx="131">
                  <c:v>19.453368634520004</c:v>
                </c:pt>
                <c:pt idx="132">
                  <c:v>19.453368634520004</c:v>
                </c:pt>
                <c:pt idx="133">
                  <c:v>19.453368634520004</c:v>
                </c:pt>
                <c:pt idx="134">
                  <c:v>19.453368634520004</c:v>
                </c:pt>
                <c:pt idx="135">
                  <c:v>19.453368634520004</c:v>
                </c:pt>
                <c:pt idx="136">
                  <c:v>19.453368634520004</c:v>
                </c:pt>
                <c:pt idx="137">
                  <c:v>19.453368634520004</c:v>
                </c:pt>
                <c:pt idx="138">
                  <c:v>19.453368634520004</c:v>
                </c:pt>
                <c:pt idx="139">
                  <c:v>19.453368634520004</c:v>
                </c:pt>
                <c:pt idx="140">
                  <c:v>19.453368634520004</c:v>
                </c:pt>
                <c:pt idx="141">
                  <c:v>19.453368634520004</c:v>
                </c:pt>
                <c:pt idx="142">
                  <c:v>19.453368634520004</c:v>
                </c:pt>
                <c:pt idx="143">
                  <c:v>19.453368634520004</c:v>
                </c:pt>
                <c:pt idx="144">
                  <c:v>19.453368634520004</c:v>
                </c:pt>
                <c:pt idx="145">
                  <c:v>19.453368634520004</c:v>
                </c:pt>
                <c:pt idx="146">
                  <c:v>19.453368634520004</c:v>
                </c:pt>
                <c:pt idx="147">
                  <c:v>19.453368634520004</c:v>
                </c:pt>
                <c:pt idx="148">
                  <c:v>19.453368634520004</c:v>
                </c:pt>
                <c:pt idx="149">
                  <c:v>19.453368634520004</c:v>
                </c:pt>
                <c:pt idx="150">
                  <c:v>19.453368634520004</c:v>
                </c:pt>
                <c:pt idx="151">
                  <c:v>19.453368634520004</c:v>
                </c:pt>
                <c:pt idx="152">
                  <c:v>19.453368634520004</c:v>
                </c:pt>
                <c:pt idx="153">
                  <c:v>19.453368634520004</c:v>
                </c:pt>
                <c:pt idx="154">
                  <c:v>19.453368634520004</c:v>
                </c:pt>
                <c:pt idx="155">
                  <c:v>19.453368634520004</c:v>
                </c:pt>
                <c:pt idx="156">
                  <c:v>19.453368634520004</c:v>
                </c:pt>
                <c:pt idx="157">
                  <c:v>19.453368634520004</c:v>
                </c:pt>
                <c:pt idx="158">
                  <c:v>19.453368634520004</c:v>
                </c:pt>
                <c:pt idx="159">
                  <c:v>19.453368634520004</c:v>
                </c:pt>
                <c:pt idx="160">
                  <c:v>19.453368634520004</c:v>
                </c:pt>
                <c:pt idx="161">
                  <c:v>19.453368634520004</c:v>
                </c:pt>
                <c:pt idx="162">
                  <c:v>19.453368634520004</c:v>
                </c:pt>
                <c:pt idx="163">
                  <c:v>19.453368634520004</c:v>
                </c:pt>
                <c:pt idx="164">
                  <c:v>19.453368634520004</c:v>
                </c:pt>
                <c:pt idx="165">
                  <c:v>19.453368634520004</c:v>
                </c:pt>
                <c:pt idx="166">
                  <c:v>19.453368634520004</c:v>
                </c:pt>
                <c:pt idx="167">
                  <c:v>19.453368634520004</c:v>
                </c:pt>
                <c:pt idx="168">
                  <c:v>19.453368634520004</c:v>
                </c:pt>
                <c:pt idx="169">
                  <c:v>19.453368634520004</c:v>
                </c:pt>
                <c:pt idx="170">
                  <c:v>19.453368634520004</c:v>
                </c:pt>
                <c:pt idx="171">
                  <c:v>19.453368634520004</c:v>
                </c:pt>
                <c:pt idx="172">
                  <c:v>19.453368634520004</c:v>
                </c:pt>
                <c:pt idx="173">
                  <c:v>19.453368634520004</c:v>
                </c:pt>
                <c:pt idx="174">
                  <c:v>19.453368634520004</c:v>
                </c:pt>
                <c:pt idx="175">
                  <c:v>19.453368634520004</c:v>
                </c:pt>
                <c:pt idx="176">
                  <c:v>19.453368634520004</c:v>
                </c:pt>
                <c:pt idx="177">
                  <c:v>19.453368634520004</c:v>
                </c:pt>
                <c:pt idx="178">
                  <c:v>19.453368634520004</c:v>
                </c:pt>
                <c:pt idx="179">
                  <c:v>19.453368634520004</c:v>
                </c:pt>
                <c:pt idx="180">
                  <c:v>19.453368634520004</c:v>
                </c:pt>
                <c:pt idx="181">
                  <c:v>19.453368634520004</c:v>
                </c:pt>
                <c:pt idx="182">
                  <c:v>19.453368634520004</c:v>
                </c:pt>
                <c:pt idx="183">
                  <c:v>19.453368634520004</c:v>
                </c:pt>
                <c:pt idx="184">
                  <c:v>19.453368634520004</c:v>
                </c:pt>
                <c:pt idx="185">
                  <c:v>19.453368634520004</c:v>
                </c:pt>
                <c:pt idx="186">
                  <c:v>19.453368634520004</c:v>
                </c:pt>
                <c:pt idx="187">
                  <c:v>19.453368634520004</c:v>
                </c:pt>
                <c:pt idx="188">
                  <c:v>19.453368634520004</c:v>
                </c:pt>
                <c:pt idx="189">
                  <c:v>19.453368634520004</c:v>
                </c:pt>
                <c:pt idx="190">
                  <c:v>19.453368634520004</c:v>
                </c:pt>
                <c:pt idx="191">
                  <c:v>19.453368634520004</c:v>
                </c:pt>
                <c:pt idx="192">
                  <c:v>19.453368634520004</c:v>
                </c:pt>
                <c:pt idx="193">
                  <c:v>19.453368634520004</c:v>
                </c:pt>
                <c:pt idx="194">
                  <c:v>19.453368634520004</c:v>
                </c:pt>
                <c:pt idx="195">
                  <c:v>19.453368634520004</c:v>
                </c:pt>
                <c:pt idx="196">
                  <c:v>19.453368634520004</c:v>
                </c:pt>
                <c:pt idx="197">
                  <c:v>19.453368634520004</c:v>
                </c:pt>
                <c:pt idx="198">
                  <c:v>19.453368634520004</c:v>
                </c:pt>
                <c:pt idx="199">
                  <c:v>19.453368634520004</c:v>
                </c:pt>
                <c:pt idx="200">
                  <c:v>19.453368634520004</c:v>
                </c:pt>
                <c:pt idx="201">
                  <c:v>19.453368634520004</c:v>
                </c:pt>
                <c:pt idx="202">
                  <c:v>19.453368634520004</c:v>
                </c:pt>
                <c:pt idx="203">
                  <c:v>19.453368634520004</c:v>
                </c:pt>
                <c:pt idx="204">
                  <c:v>19.453368634520004</c:v>
                </c:pt>
                <c:pt idx="205">
                  <c:v>19.453368634520004</c:v>
                </c:pt>
                <c:pt idx="206">
                  <c:v>19.453368634520004</c:v>
                </c:pt>
                <c:pt idx="207">
                  <c:v>19.453368634520004</c:v>
                </c:pt>
                <c:pt idx="208">
                  <c:v>19.453368634520004</c:v>
                </c:pt>
                <c:pt idx="209">
                  <c:v>19.453368634520004</c:v>
                </c:pt>
                <c:pt idx="210">
                  <c:v>19.453368634520004</c:v>
                </c:pt>
                <c:pt idx="211">
                  <c:v>19.453368634520004</c:v>
                </c:pt>
                <c:pt idx="212">
                  <c:v>19.453368634520004</c:v>
                </c:pt>
                <c:pt idx="213">
                  <c:v>19.453368634520004</c:v>
                </c:pt>
                <c:pt idx="214">
                  <c:v>19.453368634520004</c:v>
                </c:pt>
                <c:pt idx="215">
                  <c:v>19.453368634520004</c:v>
                </c:pt>
                <c:pt idx="216">
                  <c:v>19.453368634520004</c:v>
                </c:pt>
                <c:pt idx="217">
                  <c:v>19.453368634520004</c:v>
                </c:pt>
                <c:pt idx="218">
                  <c:v>19.453368634520004</c:v>
                </c:pt>
                <c:pt idx="219">
                  <c:v>19.453368634520004</c:v>
                </c:pt>
                <c:pt idx="220">
                  <c:v>19.453368634520004</c:v>
                </c:pt>
                <c:pt idx="221">
                  <c:v>19.453368634520004</c:v>
                </c:pt>
                <c:pt idx="222">
                  <c:v>19.453368634520004</c:v>
                </c:pt>
                <c:pt idx="223">
                  <c:v>19.453368634520004</c:v>
                </c:pt>
                <c:pt idx="224">
                  <c:v>19.453368634520004</c:v>
                </c:pt>
                <c:pt idx="225">
                  <c:v>19.453368634520004</c:v>
                </c:pt>
                <c:pt idx="226">
                  <c:v>19.453368634520004</c:v>
                </c:pt>
                <c:pt idx="227">
                  <c:v>19.453368634520004</c:v>
                </c:pt>
                <c:pt idx="228">
                  <c:v>19.453368634520004</c:v>
                </c:pt>
                <c:pt idx="229">
                  <c:v>19.453368634520004</c:v>
                </c:pt>
                <c:pt idx="230">
                  <c:v>19.453368634520004</c:v>
                </c:pt>
                <c:pt idx="231">
                  <c:v>19.453368634520004</c:v>
                </c:pt>
                <c:pt idx="232">
                  <c:v>19.453368634520004</c:v>
                </c:pt>
                <c:pt idx="233">
                  <c:v>19.453368634520004</c:v>
                </c:pt>
                <c:pt idx="234">
                  <c:v>19.453368634520004</c:v>
                </c:pt>
                <c:pt idx="235">
                  <c:v>19.453368634520004</c:v>
                </c:pt>
                <c:pt idx="236">
                  <c:v>19.453368634520004</c:v>
                </c:pt>
                <c:pt idx="237">
                  <c:v>19.453368634520004</c:v>
                </c:pt>
                <c:pt idx="238">
                  <c:v>19.453368634520004</c:v>
                </c:pt>
                <c:pt idx="239">
                  <c:v>19.453368634520004</c:v>
                </c:pt>
                <c:pt idx="240">
                  <c:v>19.453368634520004</c:v>
                </c:pt>
                <c:pt idx="241">
                  <c:v>19.453368634520004</c:v>
                </c:pt>
                <c:pt idx="242">
                  <c:v>19.453368634520004</c:v>
                </c:pt>
                <c:pt idx="243">
                  <c:v>19.453368634520004</c:v>
                </c:pt>
                <c:pt idx="244">
                  <c:v>19.453368634520004</c:v>
                </c:pt>
                <c:pt idx="245">
                  <c:v>19.453368634520004</c:v>
                </c:pt>
                <c:pt idx="246">
                  <c:v>19.453368634520004</c:v>
                </c:pt>
                <c:pt idx="247">
                  <c:v>19.453368634520004</c:v>
                </c:pt>
                <c:pt idx="248">
                  <c:v>19.453368634520004</c:v>
                </c:pt>
                <c:pt idx="249">
                  <c:v>19.453368634520004</c:v>
                </c:pt>
                <c:pt idx="250">
                  <c:v>19.453368634520004</c:v>
                </c:pt>
                <c:pt idx="251">
                  <c:v>19.453368634520004</c:v>
                </c:pt>
                <c:pt idx="252">
                  <c:v>19.453368634520004</c:v>
                </c:pt>
                <c:pt idx="253">
                  <c:v>19.453368634520004</c:v>
                </c:pt>
                <c:pt idx="254">
                  <c:v>19.453368634520004</c:v>
                </c:pt>
                <c:pt idx="255">
                  <c:v>19.453368634520004</c:v>
                </c:pt>
                <c:pt idx="256">
                  <c:v>19.453368634520004</c:v>
                </c:pt>
                <c:pt idx="257">
                  <c:v>19.453368634520004</c:v>
                </c:pt>
                <c:pt idx="258">
                  <c:v>19.453368634520004</c:v>
                </c:pt>
                <c:pt idx="259">
                  <c:v>19.453368634520004</c:v>
                </c:pt>
                <c:pt idx="260">
                  <c:v>19.453368634520004</c:v>
                </c:pt>
                <c:pt idx="261">
                  <c:v>19.453368634520004</c:v>
                </c:pt>
                <c:pt idx="262">
                  <c:v>19.453368634520004</c:v>
                </c:pt>
                <c:pt idx="263">
                  <c:v>19.453368634520004</c:v>
                </c:pt>
                <c:pt idx="264">
                  <c:v>19.453368634520004</c:v>
                </c:pt>
                <c:pt idx="265">
                  <c:v>19.453368634520004</c:v>
                </c:pt>
                <c:pt idx="266">
                  <c:v>19.453368634520004</c:v>
                </c:pt>
                <c:pt idx="267">
                  <c:v>19.453368634520004</c:v>
                </c:pt>
                <c:pt idx="268">
                  <c:v>19.453368634520004</c:v>
                </c:pt>
                <c:pt idx="269">
                  <c:v>19.453368634520004</c:v>
                </c:pt>
                <c:pt idx="270">
                  <c:v>19.453368634520004</c:v>
                </c:pt>
                <c:pt idx="271">
                  <c:v>19.453368634520004</c:v>
                </c:pt>
                <c:pt idx="272">
                  <c:v>19.453368634520004</c:v>
                </c:pt>
                <c:pt idx="273">
                  <c:v>19.453368634520004</c:v>
                </c:pt>
                <c:pt idx="274">
                  <c:v>19.453368634520004</c:v>
                </c:pt>
                <c:pt idx="275">
                  <c:v>19.453368634520004</c:v>
                </c:pt>
                <c:pt idx="276">
                  <c:v>19.453368634520004</c:v>
                </c:pt>
                <c:pt idx="277">
                  <c:v>19.453368634520004</c:v>
                </c:pt>
                <c:pt idx="278">
                  <c:v>19.453368634520004</c:v>
                </c:pt>
                <c:pt idx="279">
                  <c:v>19.453368634520004</c:v>
                </c:pt>
                <c:pt idx="280">
                  <c:v>19.453368634520004</c:v>
                </c:pt>
                <c:pt idx="281">
                  <c:v>19.453368634520004</c:v>
                </c:pt>
                <c:pt idx="282">
                  <c:v>19.453368634520004</c:v>
                </c:pt>
                <c:pt idx="283">
                  <c:v>19.453368634520004</c:v>
                </c:pt>
                <c:pt idx="284">
                  <c:v>19.453368634520004</c:v>
                </c:pt>
                <c:pt idx="285">
                  <c:v>19.453368634520004</c:v>
                </c:pt>
                <c:pt idx="286">
                  <c:v>19.453368634520004</c:v>
                </c:pt>
                <c:pt idx="287">
                  <c:v>19.453368634520004</c:v>
                </c:pt>
                <c:pt idx="288">
                  <c:v>19.453368634520004</c:v>
                </c:pt>
                <c:pt idx="289">
                  <c:v>19.453368634520004</c:v>
                </c:pt>
                <c:pt idx="290">
                  <c:v>19.453368634520004</c:v>
                </c:pt>
                <c:pt idx="291">
                  <c:v>19.453368634520004</c:v>
                </c:pt>
                <c:pt idx="292">
                  <c:v>19.453368634520004</c:v>
                </c:pt>
                <c:pt idx="293">
                  <c:v>19.453368634520004</c:v>
                </c:pt>
                <c:pt idx="294">
                  <c:v>19.453368634520004</c:v>
                </c:pt>
                <c:pt idx="295">
                  <c:v>19.453368634520004</c:v>
                </c:pt>
                <c:pt idx="296">
                  <c:v>19.453368634520004</c:v>
                </c:pt>
                <c:pt idx="297">
                  <c:v>19.453368634520004</c:v>
                </c:pt>
                <c:pt idx="298">
                  <c:v>19.453368634520004</c:v>
                </c:pt>
                <c:pt idx="299">
                  <c:v>19.453368634520004</c:v>
                </c:pt>
                <c:pt idx="300">
                  <c:v>19.453368634520004</c:v>
                </c:pt>
                <c:pt idx="301">
                  <c:v>19.453368634520004</c:v>
                </c:pt>
                <c:pt idx="302">
                  <c:v>19.453368634520004</c:v>
                </c:pt>
                <c:pt idx="303">
                  <c:v>19.453368634520004</c:v>
                </c:pt>
                <c:pt idx="304">
                  <c:v>19.453368634520004</c:v>
                </c:pt>
                <c:pt idx="305">
                  <c:v>19.453368634520004</c:v>
                </c:pt>
                <c:pt idx="306">
                  <c:v>19.453368634520004</c:v>
                </c:pt>
                <c:pt idx="307">
                  <c:v>19.453368634520004</c:v>
                </c:pt>
                <c:pt idx="308">
                  <c:v>19.453368634520004</c:v>
                </c:pt>
                <c:pt idx="309">
                  <c:v>19.453368634520004</c:v>
                </c:pt>
                <c:pt idx="310">
                  <c:v>19.453368634520004</c:v>
                </c:pt>
                <c:pt idx="311">
                  <c:v>19.453368634520004</c:v>
                </c:pt>
                <c:pt idx="312">
                  <c:v>19.453368634520004</c:v>
                </c:pt>
                <c:pt idx="313">
                  <c:v>19.453368634520004</c:v>
                </c:pt>
                <c:pt idx="314">
                  <c:v>19.453368634520004</c:v>
                </c:pt>
                <c:pt idx="315">
                  <c:v>19.453368634520004</c:v>
                </c:pt>
                <c:pt idx="316">
                  <c:v>19.453368634520004</c:v>
                </c:pt>
                <c:pt idx="317">
                  <c:v>19.453368634520004</c:v>
                </c:pt>
                <c:pt idx="318">
                  <c:v>19.453368634520004</c:v>
                </c:pt>
                <c:pt idx="319">
                  <c:v>19.453368634520004</c:v>
                </c:pt>
                <c:pt idx="320">
                  <c:v>19.453368634520004</c:v>
                </c:pt>
                <c:pt idx="321">
                  <c:v>19.453368634520004</c:v>
                </c:pt>
                <c:pt idx="322">
                  <c:v>19.453368634520004</c:v>
                </c:pt>
                <c:pt idx="323">
                  <c:v>19.453368634520004</c:v>
                </c:pt>
                <c:pt idx="324">
                  <c:v>19.453368634520004</c:v>
                </c:pt>
                <c:pt idx="325">
                  <c:v>19.453368634520004</c:v>
                </c:pt>
                <c:pt idx="326">
                  <c:v>19.453368634520004</c:v>
                </c:pt>
                <c:pt idx="327">
                  <c:v>19.453368634520004</c:v>
                </c:pt>
                <c:pt idx="328">
                  <c:v>19.453368634520004</c:v>
                </c:pt>
                <c:pt idx="329">
                  <c:v>19.453368634520004</c:v>
                </c:pt>
                <c:pt idx="330">
                  <c:v>19.453368634520004</c:v>
                </c:pt>
                <c:pt idx="331">
                  <c:v>19.453368634520004</c:v>
                </c:pt>
                <c:pt idx="332">
                  <c:v>19.453368634520004</c:v>
                </c:pt>
                <c:pt idx="333">
                  <c:v>19.453368634520004</c:v>
                </c:pt>
                <c:pt idx="334">
                  <c:v>19.453368634520004</c:v>
                </c:pt>
                <c:pt idx="335">
                  <c:v>19.453368634520004</c:v>
                </c:pt>
                <c:pt idx="336">
                  <c:v>19.453368634520004</c:v>
                </c:pt>
                <c:pt idx="337">
                  <c:v>19.453368634520004</c:v>
                </c:pt>
                <c:pt idx="338">
                  <c:v>19.453368634520004</c:v>
                </c:pt>
                <c:pt idx="339">
                  <c:v>19.453368634520004</c:v>
                </c:pt>
                <c:pt idx="340">
                  <c:v>19.453368634520004</c:v>
                </c:pt>
                <c:pt idx="341">
                  <c:v>19.453368634520004</c:v>
                </c:pt>
                <c:pt idx="342">
                  <c:v>19.453368634520004</c:v>
                </c:pt>
                <c:pt idx="343">
                  <c:v>19.453368634520004</c:v>
                </c:pt>
                <c:pt idx="344">
                  <c:v>19.453368634520004</c:v>
                </c:pt>
                <c:pt idx="345">
                  <c:v>19.453368634520004</c:v>
                </c:pt>
                <c:pt idx="346">
                  <c:v>19.453368634520004</c:v>
                </c:pt>
                <c:pt idx="347">
                  <c:v>19.453368634520004</c:v>
                </c:pt>
                <c:pt idx="348">
                  <c:v>19.453368634520004</c:v>
                </c:pt>
                <c:pt idx="349">
                  <c:v>19.453368634520004</c:v>
                </c:pt>
                <c:pt idx="350">
                  <c:v>19.453368634520004</c:v>
                </c:pt>
                <c:pt idx="351">
                  <c:v>19.453368634520004</c:v>
                </c:pt>
                <c:pt idx="352">
                  <c:v>19.453368634520004</c:v>
                </c:pt>
                <c:pt idx="353">
                  <c:v>19.453368634520004</c:v>
                </c:pt>
                <c:pt idx="354">
                  <c:v>19.453368634520004</c:v>
                </c:pt>
                <c:pt idx="355">
                  <c:v>19.453368634520004</c:v>
                </c:pt>
                <c:pt idx="356">
                  <c:v>19.453368634520004</c:v>
                </c:pt>
                <c:pt idx="357">
                  <c:v>19.453368634520004</c:v>
                </c:pt>
                <c:pt idx="358">
                  <c:v>19.453368634520004</c:v>
                </c:pt>
                <c:pt idx="359">
                  <c:v>19.453368634520004</c:v>
                </c:pt>
                <c:pt idx="360">
                  <c:v>19.453368634520004</c:v>
                </c:pt>
                <c:pt idx="361">
                  <c:v>19.453368634520004</c:v>
                </c:pt>
                <c:pt idx="362">
                  <c:v>19.453368634520004</c:v>
                </c:pt>
                <c:pt idx="363">
                  <c:v>19.453368634520004</c:v>
                </c:pt>
                <c:pt idx="364">
                  <c:v>19.453368634520004</c:v>
                </c:pt>
                <c:pt idx="365">
                  <c:v>19.453368634520004</c:v>
                </c:pt>
                <c:pt idx="366">
                  <c:v>19.453368634520004</c:v>
                </c:pt>
                <c:pt idx="367">
                  <c:v>19.453368634520004</c:v>
                </c:pt>
                <c:pt idx="368">
                  <c:v>19.453368634520004</c:v>
                </c:pt>
                <c:pt idx="369">
                  <c:v>19.453368634520004</c:v>
                </c:pt>
                <c:pt idx="370">
                  <c:v>19.453368634520004</c:v>
                </c:pt>
                <c:pt idx="371">
                  <c:v>19.453368634520004</c:v>
                </c:pt>
                <c:pt idx="372">
                  <c:v>19.453368634520004</c:v>
                </c:pt>
                <c:pt idx="373">
                  <c:v>19.453368634520004</c:v>
                </c:pt>
                <c:pt idx="374">
                  <c:v>19.453368634520004</c:v>
                </c:pt>
                <c:pt idx="375">
                  <c:v>19.453368634520004</c:v>
                </c:pt>
                <c:pt idx="376">
                  <c:v>19.453368634520004</c:v>
                </c:pt>
                <c:pt idx="377">
                  <c:v>19.453368634520004</c:v>
                </c:pt>
                <c:pt idx="378">
                  <c:v>19.453368634520004</c:v>
                </c:pt>
                <c:pt idx="379">
                  <c:v>19.453368634520004</c:v>
                </c:pt>
                <c:pt idx="380">
                  <c:v>19.453368634520004</c:v>
                </c:pt>
                <c:pt idx="381">
                  <c:v>19.453368634520004</c:v>
                </c:pt>
                <c:pt idx="382">
                  <c:v>19.453368634520004</c:v>
                </c:pt>
                <c:pt idx="383">
                  <c:v>19.453368634520004</c:v>
                </c:pt>
                <c:pt idx="384">
                  <c:v>19.453368634520004</c:v>
                </c:pt>
                <c:pt idx="385">
                  <c:v>19.453368634520004</c:v>
                </c:pt>
                <c:pt idx="386">
                  <c:v>19.453368634520004</c:v>
                </c:pt>
                <c:pt idx="387">
                  <c:v>19.453368634520004</c:v>
                </c:pt>
                <c:pt idx="388">
                  <c:v>19.453368634520004</c:v>
                </c:pt>
                <c:pt idx="389">
                  <c:v>19.453368634520004</c:v>
                </c:pt>
                <c:pt idx="390">
                  <c:v>19.453368634520004</c:v>
                </c:pt>
                <c:pt idx="391">
                  <c:v>19.453368634520004</c:v>
                </c:pt>
                <c:pt idx="392">
                  <c:v>19.453368634520004</c:v>
                </c:pt>
                <c:pt idx="393">
                  <c:v>19.453368634520004</c:v>
                </c:pt>
                <c:pt idx="394">
                  <c:v>19.453368634520004</c:v>
                </c:pt>
                <c:pt idx="395">
                  <c:v>19.453368634520004</c:v>
                </c:pt>
                <c:pt idx="396">
                  <c:v>19.453368634520004</c:v>
                </c:pt>
                <c:pt idx="397">
                  <c:v>19.453368634520004</c:v>
                </c:pt>
                <c:pt idx="398">
                  <c:v>19.453368634520004</c:v>
                </c:pt>
                <c:pt idx="399">
                  <c:v>19.453368634520004</c:v>
                </c:pt>
                <c:pt idx="400">
                  <c:v>19.453368634520004</c:v>
                </c:pt>
                <c:pt idx="401">
                  <c:v>19.453368634520004</c:v>
                </c:pt>
                <c:pt idx="402">
                  <c:v>19.453368634520004</c:v>
                </c:pt>
                <c:pt idx="403">
                  <c:v>19.453368634520004</c:v>
                </c:pt>
                <c:pt idx="404">
                  <c:v>19.453368634520004</c:v>
                </c:pt>
                <c:pt idx="405">
                  <c:v>19.453368634520004</c:v>
                </c:pt>
                <c:pt idx="406">
                  <c:v>19.453368634520004</c:v>
                </c:pt>
                <c:pt idx="407">
                  <c:v>19.453368634520004</c:v>
                </c:pt>
                <c:pt idx="408">
                  <c:v>19.453368634520004</c:v>
                </c:pt>
                <c:pt idx="409">
                  <c:v>19.453368634520004</c:v>
                </c:pt>
                <c:pt idx="410">
                  <c:v>19.453368634520004</c:v>
                </c:pt>
                <c:pt idx="411">
                  <c:v>19.453368634520004</c:v>
                </c:pt>
                <c:pt idx="412">
                  <c:v>19.453368634520004</c:v>
                </c:pt>
                <c:pt idx="413">
                  <c:v>19.453368634520004</c:v>
                </c:pt>
                <c:pt idx="414">
                  <c:v>19.453368634520004</c:v>
                </c:pt>
                <c:pt idx="415">
                  <c:v>19.453368634520004</c:v>
                </c:pt>
                <c:pt idx="416">
                  <c:v>19.453368634520004</c:v>
                </c:pt>
                <c:pt idx="417">
                  <c:v>19.453368634520004</c:v>
                </c:pt>
                <c:pt idx="418">
                  <c:v>19.453368634520004</c:v>
                </c:pt>
                <c:pt idx="419">
                  <c:v>19.453368634520004</c:v>
                </c:pt>
                <c:pt idx="420">
                  <c:v>19.453368634520004</c:v>
                </c:pt>
                <c:pt idx="421">
                  <c:v>19.453368634520004</c:v>
                </c:pt>
                <c:pt idx="422">
                  <c:v>19.453368634520004</c:v>
                </c:pt>
                <c:pt idx="423">
                  <c:v>19.453368634520004</c:v>
                </c:pt>
                <c:pt idx="424">
                  <c:v>19.453368634520004</c:v>
                </c:pt>
                <c:pt idx="425">
                  <c:v>19.453368634520004</c:v>
                </c:pt>
                <c:pt idx="426">
                  <c:v>19.453368634520004</c:v>
                </c:pt>
                <c:pt idx="427">
                  <c:v>19.453368634520004</c:v>
                </c:pt>
                <c:pt idx="428">
                  <c:v>19.453368634520004</c:v>
                </c:pt>
                <c:pt idx="429">
                  <c:v>19.453368634520004</c:v>
                </c:pt>
                <c:pt idx="430">
                  <c:v>19.453368634520004</c:v>
                </c:pt>
                <c:pt idx="431">
                  <c:v>19.453368634520004</c:v>
                </c:pt>
                <c:pt idx="432">
                  <c:v>19.453368634520004</c:v>
                </c:pt>
                <c:pt idx="433">
                  <c:v>19.453368634520004</c:v>
                </c:pt>
                <c:pt idx="434">
                  <c:v>19.453368634520004</c:v>
                </c:pt>
                <c:pt idx="435">
                  <c:v>19.453368634520004</c:v>
                </c:pt>
                <c:pt idx="436">
                  <c:v>19.453368634520004</c:v>
                </c:pt>
                <c:pt idx="437">
                  <c:v>19.453368634520004</c:v>
                </c:pt>
                <c:pt idx="438">
                  <c:v>19.453368634520004</c:v>
                </c:pt>
                <c:pt idx="439">
                  <c:v>19.453368634520004</c:v>
                </c:pt>
                <c:pt idx="440">
                  <c:v>19.453368634520004</c:v>
                </c:pt>
                <c:pt idx="441">
                  <c:v>19.453368634520004</c:v>
                </c:pt>
                <c:pt idx="442">
                  <c:v>19.453368634520004</c:v>
                </c:pt>
                <c:pt idx="443">
                  <c:v>19.453368634520004</c:v>
                </c:pt>
                <c:pt idx="444">
                  <c:v>19.453368634520004</c:v>
                </c:pt>
                <c:pt idx="445">
                  <c:v>19.453368634520004</c:v>
                </c:pt>
                <c:pt idx="446">
                  <c:v>19.453368634520004</c:v>
                </c:pt>
                <c:pt idx="447">
                  <c:v>19.453368634520004</c:v>
                </c:pt>
                <c:pt idx="448">
                  <c:v>19.453368634520004</c:v>
                </c:pt>
                <c:pt idx="449">
                  <c:v>19.453368634520004</c:v>
                </c:pt>
                <c:pt idx="450">
                  <c:v>19.453368634520004</c:v>
                </c:pt>
                <c:pt idx="451">
                  <c:v>19.453368634520004</c:v>
                </c:pt>
                <c:pt idx="452">
                  <c:v>19.453368634520004</c:v>
                </c:pt>
                <c:pt idx="453">
                  <c:v>19.453368634520004</c:v>
                </c:pt>
                <c:pt idx="454">
                  <c:v>19.453368634520004</c:v>
                </c:pt>
                <c:pt idx="455">
                  <c:v>19.453368634520004</c:v>
                </c:pt>
                <c:pt idx="456">
                  <c:v>19.453368634520004</c:v>
                </c:pt>
                <c:pt idx="457">
                  <c:v>19.453368634520004</c:v>
                </c:pt>
                <c:pt idx="458">
                  <c:v>19.453368634520004</c:v>
                </c:pt>
                <c:pt idx="459">
                  <c:v>19.453368634520004</c:v>
                </c:pt>
                <c:pt idx="460">
                  <c:v>19.453368634520004</c:v>
                </c:pt>
                <c:pt idx="461">
                  <c:v>19.453368634520004</c:v>
                </c:pt>
                <c:pt idx="462">
                  <c:v>19.453368634520004</c:v>
                </c:pt>
                <c:pt idx="463">
                  <c:v>19.453368634520004</c:v>
                </c:pt>
                <c:pt idx="464">
                  <c:v>19.453368634520004</c:v>
                </c:pt>
                <c:pt idx="465">
                  <c:v>19.453368634520004</c:v>
                </c:pt>
                <c:pt idx="466">
                  <c:v>19.453368634520004</c:v>
                </c:pt>
                <c:pt idx="467">
                  <c:v>19.453368634520004</c:v>
                </c:pt>
                <c:pt idx="468">
                  <c:v>19.453368634520004</c:v>
                </c:pt>
                <c:pt idx="469">
                  <c:v>19.453368634520004</c:v>
                </c:pt>
                <c:pt idx="470">
                  <c:v>19.453368634520004</c:v>
                </c:pt>
                <c:pt idx="471">
                  <c:v>19.453368634520004</c:v>
                </c:pt>
                <c:pt idx="472">
                  <c:v>19.453368634520004</c:v>
                </c:pt>
                <c:pt idx="473">
                  <c:v>19.453368634520004</c:v>
                </c:pt>
                <c:pt idx="474">
                  <c:v>19.453368634520004</c:v>
                </c:pt>
                <c:pt idx="475">
                  <c:v>19.453368634520004</c:v>
                </c:pt>
                <c:pt idx="476">
                  <c:v>19.453368634520004</c:v>
                </c:pt>
                <c:pt idx="477">
                  <c:v>19.453368634520004</c:v>
                </c:pt>
                <c:pt idx="478">
                  <c:v>19.453368634520004</c:v>
                </c:pt>
                <c:pt idx="479">
                  <c:v>19.453368634520004</c:v>
                </c:pt>
                <c:pt idx="480">
                  <c:v>19.453368634520004</c:v>
                </c:pt>
                <c:pt idx="481">
                  <c:v>19.453368634520004</c:v>
                </c:pt>
                <c:pt idx="482">
                  <c:v>19.453368634520004</c:v>
                </c:pt>
                <c:pt idx="483">
                  <c:v>19.453368634520004</c:v>
                </c:pt>
                <c:pt idx="484">
                  <c:v>19.453368634520004</c:v>
                </c:pt>
                <c:pt idx="485">
                  <c:v>19.453368634520004</c:v>
                </c:pt>
                <c:pt idx="486">
                  <c:v>19.453368634520004</c:v>
                </c:pt>
                <c:pt idx="487">
                  <c:v>19.453368634520004</c:v>
                </c:pt>
                <c:pt idx="488">
                  <c:v>19.453368634520004</c:v>
                </c:pt>
                <c:pt idx="489">
                  <c:v>19.453368634520004</c:v>
                </c:pt>
                <c:pt idx="490">
                  <c:v>19.453368634520004</c:v>
                </c:pt>
                <c:pt idx="491">
                  <c:v>19.453368634520004</c:v>
                </c:pt>
                <c:pt idx="492">
                  <c:v>19.453368634520004</c:v>
                </c:pt>
                <c:pt idx="493">
                  <c:v>19.453368634520004</c:v>
                </c:pt>
                <c:pt idx="494">
                  <c:v>19.453368634520004</c:v>
                </c:pt>
                <c:pt idx="495">
                  <c:v>19.453368634520004</c:v>
                </c:pt>
                <c:pt idx="496">
                  <c:v>19.453368634520004</c:v>
                </c:pt>
                <c:pt idx="497">
                  <c:v>19.453368634520004</c:v>
                </c:pt>
                <c:pt idx="498">
                  <c:v>19.453368634520004</c:v>
                </c:pt>
                <c:pt idx="499">
                  <c:v>19.453368634520004</c:v>
                </c:pt>
                <c:pt idx="500">
                  <c:v>19.453368634520004</c:v>
                </c:pt>
                <c:pt idx="501">
                  <c:v>19.453368634520004</c:v>
                </c:pt>
                <c:pt idx="502">
                  <c:v>19.453368634520004</c:v>
                </c:pt>
                <c:pt idx="503">
                  <c:v>19.453368634520004</c:v>
                </c:pt>
                <c:pt idx="504">
                  <c:v>19.453368634520004</c:v>
                </c:pt>
                <c:pt idx="505">
                  <c:v>19.453368634520004</c:v>
                </c:pt>
                <c:pt idx="506">
                  <c:v>19.453368634520004</c:v>
                </c:pt>
                <c:pt idx="507">
                  <c:v>19.453368634520004</c:v>
                </c:pt>
                <c:pt idx="508">
                  <c:v>19.453368634520004</c:v>
                </c:pt>
                <c:pt idx="509">
                  <c:v>19.453368634520004</c:v>
                </c:pt>
                <c:pt idx="510">
                  <c:v>19.453368634520004</c:v>
                </c:pt>
                <c:pt idx="511">
                  <c:v>19.453368634520004</c:v>
                </c:pt>
                <c:pt idx="512">
                  <c:v>19.453368634520004</c:v>
                </c:pt>
                <c:pt idx="513">
                  <c:v>19.453368634520004</c:v>
                </c:pt>
                <c:pt idx="514">
                  <c:v>19.453368634520004</c:v>
                </c:pt>
                <c:pt idx="515">
                  <c:v>19.453368634520004</c:v>
                </c:pt>
                <c:pt idx="516">
                  <c:v>19.453368634520004</c:v>
                </c:pt>
                <c:pt idx="517">
                  <c:v>19.453368634520004</c:v>
                </c:pt>
                <c:pt idx="518">
                  <c:v>19.453368634520004</c:v>
                </c:pt>
                <c:pt idx="519">
                  <c:v>19.453368634520004</c:v>
                </c:pt>
                <c:pt idx="520">
                  <c:v>19.453368634520004</c:v>
                </c:pt>
                <c:pt idx="521">
                  <c:v>19.453368634520004</c:v>
                </c:pt>
                <c:pt idx="522">
                  <c:v>19.453368634520004</c:v>
                </c:pt>
                <c:pt idx="523">
                  <c:v>19.453368634520004</c:v>
                </c:pt>
                <c:pt idx="524">
                  <c:v>19.453368634520004</c:v>
                </c:pt>
                <c:pt idx="525">
                  <c:v>19.453368634520004</c:v>
                </c:pt>
                <c:pt idx="526">
                  <c:v>19.453368634520004</c:v>
                </c:pt>
                <c:pt idx="527">
                  <c:v>19.453368634520004</c:v>
                </c:pt>
                <c:pt idx="528">
                  <c:v>19.453368634520004</c:v>
                </c:pt>
                <c:pt idx="529">
                  <c:v>19.453368634520004</c:v>
                </c:pt>
                <c:pt idx="530">
                  <c:v>19.453368634520004</c:v>
                </c:pt>
                <c:pt idx="531">
                  <c:v>19.453368634520004</c:v>
                </c:pt>
                <c:pt idx="532">
                  <c:v>19.453368634520004</c:v>
                </c:pt>
                <c:pt idx="533">
                  <c:v>19.453368634520004</c:v>
                </c:pt>
                <c:pt idx="534">
                  <c:v>19.453368634520004</c:v>
                </c:pt>
                <c:pt idx="535">
                  <c:v>19.453368634520004</c:v>
                </c:pt>
                <c:pt idx="536">
                  <c:v>19.453368634520004</c:v>
                </c:pt>
                <c:pt idx="537">
                  <c:v>19.453368634520004</c:v>
                </c:pt>
                <c:pt idx="538">
                  <c:v>19.453368634520004</c:v>
                </c:pt>
                <c:pt idx="539">
                  <c:v>19.453368634520004</c:v>
                </c:pt>
                <c:pt idx="540">
                  <c:v>19.453368634520004</c:v>
                </c:pt>
                <c:pt idx="541">
                  <c:v>19.453368634520004</c:v>
                </c:pt>
                <c:pt idx="542">
                  <c:v>19.453368634520004</c:v>
                </c:pt>
                <c:pt idx="543">
                  <c:v>19.453368634520004</c:v>
                </c:pt>
                <c:pt idx="544">
                  <c:v>19.453368634520004</c:v>
                </c:pt>
                <c:pt idx="545">
                  <c:v>19.453368634520004</c:v>
                </c:pt>
                <c:pt idx="546">
                  <c:v>19.453368634520004</c:v>
                </c:pt>
                <c:pt idx="547">
                  <c:v>19.453368634520004</c:v>
                </c:pt>
                <c:pt idx="548">
                  <c:v>19.453368634520004</c:v>
                </c:pt>
                <c:pt idx="549">
                  <c:v>19.453368634520004</c:v>
                </c:pt>
                <c:pt idx="550">
                  <c:v>19.453368634520004</c:v>
                </c:pt>
                <c:pt idx="551">
                  <c:v>19.453368634520004</c:v>
                </c:pt>
                <c:pt idx="552">
                  <c:v>19.453368634520004</c:v>
                </c:pt>
                <c:pt idx="553">
                  <c:v>19.453368634520004</c:v>
                </c:pt>
                <c:pt idx="554">
                  <c:v>19.453368634520004</c:v>
                </c:pt>
                <c:pt idx="555">
                  <c:v>19.453368634520004</c:v>
                </c:pt>
                <c:pt idx="556">
                  <c:v>19.453368634520004</c:v>
                </c:pt>
                <c:pt idx="557">
                  <c:v>19.453368634520004</c:v>
                </c:pt>
                <c:pt idx="558">
                  <c:v>19.453368634520004</c:v>
                </c:pt>
                <c:pt idx="559">
                  <c:v>19.453368634520004</c:v>
                </c:pt>
                <c:pt idx="560">
                  <c:v>19.453368634520004</c:v>
                </c:pt>
                <c:pt idx="561">
                  <c:v>19.453368634520004</c:v>
                </c:pt>
                <c:pt idx="562">
                  <c:v>19.453368634520004</c:v>
                </c:pt>
                <c:pt idx="563">
                  <c:v>19.453368634520004</c:v>
                </c:pt>
                <c:pt idx="564">
                  <c:v>19.453368634520004</c:v>
                </c:pt>
                <c:pt idx="565">
                  <c:v>19.453368634520004</c:v>
                </c:pt>
                <c:pt idx="566">
                  <c:v>19.453368634520004</c:v>
                </c:pt>
                <c:pt idx="567">
                  <c:v>19.453368634520004</c:v>
                </c:pt>
                <c:pt idx="568">
                  <c:v>19.453368634520004</c:v>
                </c:pt>
                <c:pt idx="569">
                  <c:v>19.453368634520004</c:v>
                </c:pt>
                <c:pt idx="570">
                  <c:v>19.453368634520004</c:v>
                </c:pt>
                <c:pt idx="571">
                  <c:v>19.453368634520004</c:v>
                </c:pt>
                <c:pt idx="572">
                  <c:v>19.453368634520004</c:v>
                </c:pt>
                <c:pt idx="573">
                  <c:v>19.453368634520004</c:v>
                </c:pt>
                <c:pt idx="574">
                  <c:v>19.453368634520004</c:v>
                </c:pt>
                <c:pt idx="575">
                  <c:v>19.453368634520004</c:v>
                </c:pt>
                <c:pt idx="576">
                  <c:v>19.453368634520004</c:v>
                </c:pt>
                <c:pt idx="577">
                  <c:v>19.453368634520004</c:v>
                </c:pt>
                <c:pt idx="578">
                  <c:v>19.453368634520004</c:v>
                </c:pt>
                <c:pt idx="579">
                  <c:v>19.453368634520004</c:v>
                </c:pt>
                <c:pt idx="580">
                  <c:v>19.453368634520004</c:v>
                </c:pt>
                <c:pt idx="581">
                  <c:v>19.453368634520004</c:v>
                </c:pt>
                <c:pt idx="582">
                  <c:v>19.453368634520004</c:v>
                </c:pt>
                <c:pt idx="583">
                  <c:v>19.453368634520004</c:v>
                </c:pt>
                <c:pt idx="584">
                  <c:v>19.453368634520004</c:v>
                </c:pt>
                <c:pt idx="585">
                  <c:v>19.453368634520004</c:v>
                </c:pt>
                <c:pt idx="586">
                  <c:v>19.453368634520004</c:v>
                </c:pt>
                <c:pt idx="587">
                  <c:v>19.453368634520004</c:v>
                </c:pt>
                <c:pt idx="588">
                  <c:v>19.453368634520004</c:v>
                </c:pt>
                <c:pt idx="589">
                  <c:v>19.453368634520004</c:v>
                </c:pt>
                <c:pt idx="590">
                  <c:v>19.453368634520004</c:v>
                </c:pt>
                <c:pt idx="591">
                  <c:v>19.453368634520004</c:v>
                </c:pt>
                <c:pt idx="592">
                  <c:v>19.453368634520004</c:v>
                </c:pt>
                <c:pt idx="593">
                  <c:v>19.453368634520004</c:v>
                </c:pt>
                <c:pt idx="594">
                  <c:v>19.453368634520004</c:v>
                </c:pt>
                <c:pt idx="595">
                  <c:v>19.453368634520004</c:v>
                </c:pt>
                <c:pt idx="596">
                  <c:v>19.453368634520004</c:v>
                </c:pt>
                <c:pt idx="597">
                  <c:v>19.453368634520004</c:v>
                </c:pt>
                <c:pt idx="598">
                  <c:v>19.453368634520004</c:v>
                </c:pt>
                <c:pt idx="599">
                  <c:v>19.453368634520004</c:v>
                </c:pt>
                <c:pt idx="600">
                  <c:v>19.453368634520004</c:v>
                </c:pt>
                <c:pt idx="601">
                  <c:v>19.453368634520004</c:v>
                </c:pt>
                <c:pt idx="602">
                  <c:v>19.453368634520004</c:v>
                </c:pt>
                <c:pt idx="603">
                  <c:v>19.453368634520004</c:v>
                </c:pt>
                <c:pt idx="604">
                  <c:v>19.453368634520004</c:v>
                </c:pt>
                <c:pt idx="605">
                  <c:v>19.453368634520004</c:v>
                </c:pt>
                <c:pt idx="606">
                  <c:v>19.453368634520004</c:v>
                </c:pt>
                <c:pt idx="607">
                  <c:v>19.453368634520004</c:v>
                </c:pt>
                <c:pt idx="608">
                  <c:v>19.453368634520004</c:v>
                </c:pt>
                <c:pt idx="609">
                  <c:v>19.453368634520004</c:v>
                </c:pt>
                <c:pt idx="610">
                  <c:v>19.453368634520004</c:v>
                </c:pt>
                <c:pt idx="611">
                  <c:v>19.453368634520004</c:v>
                </c:pt>
                <c:pt idx="612">
                  <c:v>19.453368634520004</c:v>
                </c:pt>
                <c:pt idx="613">
                  <c:v>19.453368634520004</c:v>
                </c:pt>
                <c:pt idx="614">
                  <c:v>19.453368634520004</c:v>
                </c:pt>
                <c:pt idx="615">
                  <c:v>19.453368634520004</c:v>
                </c:pt>
                <c:pt idx="616">
                  <c:v>19.453368634520004</c:v>
                </c:pt>
                <c:pt idx="617">
                  <c:v>19.453368634520004</c:v>
                </c:pt>
                <c:pt idx="618">
                  <c:v>19.453368634520004</c:v>
                </c:pt>
                <c:pt idx="619">
                  <c:v>19.453368634520004</c:v>
                </c:pt>
                <c:pt idx="620">
                  <c:v>19.453368634520004</c:v>
                </c:pt>
                <c:pt idx="621">
                  <c:v>19.453368634520004</c:v>
                </c:pt>
                <c:pt idx="622">
                  <c:v>19.453368634520004</c:v>
                </c:pt>
                <c:pt idx="623">
                  <c:v>19.453368634520004</c:v>
                </c:pt>
                <c:pt idx="624">
                  <c:v>19.453368634520004</c:v>
                </c:pt>
                <c:pt idx="625">
                  <c:v>19.453368634520004</c:v>
                </c:pt>
                <c:pt idx="626">
                  <c:v>19.453368634520004</c:v>
                </c:pt>
                <c:pt idx="627">
                  <c:v>19.453368634520004</c:v>
                </c:pt>
                <c:pt idx="628">
                  <c:v>19.453368634520004</c:v>
                </c:pt>
                <c:pt idx="629">
                  <c:v>19.453368634520004</c:v>
                </c:pt>
                <c:pt idx="630">
                  <c:v>19.453368634520004</c:v>
                </c:pt>
                <c:pt idx="631">
                  <c:v>19.453368634520004</c:v>
                </c:pt>
                <c:pt idx="632">
                  <c:v>19.453368634520004</c:v>
                </c:pt>
                <c:pt idx="633">
                  <c:v>19.453368634520004</c:v>
                </c:pt>
                <c:pt idx="634">
                  <c:v>19.453368634520004</c:v>
                </c:pt>
                <c:pt idx="635">
                  <c:v>19.453368634520004</c:v>
                </c:pt>
                <c:pt idx="636">
                  <c:v>19.453368634520004</c:v>
                </c:pt>
                <c:pt idx="637">
                  <c:v>19.453368634520004</c:v>
                </c:pt>
                <c:pt idx="638">
                  <c:v>19.453368634520004</c:v>
                </c:pt>
                <c:pt idx="639">
                  <c:v>19.453368634520004</c:v>
                </c:pt>
                <c:pt idx="640">
                  <c:v>19.453368634520004</c:v>
                </c:pt>
                <c:pt idx="641">
                  <c:v>19.453368634520004</c:v>
                </c:pt>
                <c:pt idx="642">
                  <c:v>19.453368634520004</c:v>
                </c:pt>
                <c:pt idx="643">
                  <c:v>19.453368634520004</c:v>
                </c:pt>
                <c:pt idx="644">
                  <c:v>19.453368634520004</c:v>
                </c:pt>
                <c:pt idx="645">
                  <c:v>19.453368634520004</c:v>
                </c:pt>
                <c:pt idx="646">
                  <c:v>19.453368634520004</c:v>
                </c:pt>
                <c:pt idx="647">
                  <c:v>19.453368634520004</c:v>
                </c:pt>
                <c:pt idx="648">
                  <c:v>19.453368634520004</c:v>
                </c:pt>
                <c:pt idx="649">
                  <c:v>19.453368634520004</c:v>
                </c:pt>
                <c:pt idx="650">
                  <c:v>19.453368634520004</c:v>
                </c:pt>
                <c:pt idx="651">
                  <c:v>19.453368634520004</c:v>
                </c:pt>
                <c:pt idx="652">
                  <c:v>19.453368634520004</c:v>
                </c:pt>
                <c:pt idx="653">
                  <c:v>19.453368634520004</c:v>
                </c:pt>
                <c:pt idx="654">
                  <c:v>19.453368634520004</c:v>
                </c:pt>
                <c:pt idx="655">
                  <c:v>19.453368634520004</c:v>
                </c:pt>
                <c:pt idx="656">
                  <c:v>19.453368634520004</c:v>
                </c:pt>
                <c:pt idx="657">
                  <c:v>19.453368634520004</c:v>
                </c:pt>
                <c:pt idx="658">
                  <c:v>19.453368634520004</c:v>
                </c:pt>
                <c:pt idx="659">
                  <c:v>19.453368634520004</c:v>
                </c:pt>
                <c:pt idx="660">
                  <c:v>19.453368634520004</c:v>
                </c:pt>
                <c:pt idx="661">
                  <c:v>19.453368634520004</c:v>
                </c:pt>
                <c:pt idx="662">
                  <c:v>19.453368634520004</c:v>
                </c:pt>
                <c:pt idx="663">
                  <c:v>19.453368634520004</c:v>
                </c:pt>
                <c:pt idx="664">
                  <c:v>19.453368634520004</c:v>
                </c:pt>
                <c:pt idx="665">
                  <c:v>19.453368634520004</c:v>
                </c:pt>
                <c:pt idx="666">
                  <c:v>19.453368634520004</c:v>
                </c:pt>
                <c:pt idx="667">
                  <c:v>19.453368634520004</c:v>
                </c:pt>
                <c:pt idx="668">
                  <c:v>19.453368634520004</c:v>
                </c:pt>
                <c:pt idx="669">
                  <c:v>19.453368634520004</c:v>
                </c:pt>
                <c:pt idx="670">
                  <c:v>19.453368634520004</c:v>
                </c:pt>
                <c:pt idx="671">
                  <c:v>19.453368634520004</c:v>
                </c:pt>
                <c:pt idx="672">
                  <c:v>19.453368634520004</c:v>
                </c:pt>
                <c:pt idx="673">
                  <c:v>19.453368634520004</c:v>
                </c:pt>
                <c:pt idx="674">
                  <c:v>19.453368634520004</c:v>
                </c:pt>
                <c:pt idx="675">
                  <c:v>19.453368634520004</c:v>
                </c:pt>
                <c:pt idx="676">
                  <c:v>19.453368634520004</c:v>
                </c:pt>
                <c:pt idx="677">
                  <c:v>19.453368634520004</c:v>
                </c:pt>
                <c:pt idx="678">
                  <c:v>19.453368634520004</c:v>
                </c:pt>
                <c:pt idx="679">
                  <c:v>19.453368634520004</c:v>
                </c:pt>
                <c:pt idx="680">
                  <c:v>19.453368634520004</c:v>
                </c:pt>
                <c:pt idx="681">
                  <c:v>19.453368634520004</c:v>
                </c:pt>
                <c:pt idx="682">
                  <c:v>19.453368634520004</c:v>
                </c:pt>
                <c:pt idx="683">
                  <c:v>19.453368634520004</c:v>
                </c:pt>
                <c:pt idx="684">
                  <c:v>19.453368634520004</c:v>
                </c:pt>
                <c:pt idx="685">
                  <c:v>19.453368634520004</c:v>
                </c:pt>
                <c:pt idx="686">
                  <c:v>19.453368634520004</c:v>
                </c:pt>
                <c:pt idx="687">
                  <c:v>19.453368634520004</c:v>
                </c:pt>
                <c:pt idx="688">
                  <c:v>19.453368634520004</c:v>
                </c:pt>
                <c:pt idx="689">
                  <c:v>19.453368634520004</c:v>
                </c:pt>
                <c:pt idx="690">
                  <c:v>19.453368634520004</c:v>
                </c:pt>
                <c:pt idx="691">
                  <c:v>19.453368634520004</c:v>
                </c:pt>
                <c:pt idx="692">
                  <c:v>19.453368634520004</c:v>
                </c:pt>
                <c:pt idx="693">
                  <c:v>19.453368634520004</c:v>
                </c:pt>
                <c:pt idx="694">
                  <c:v>19.453368634520004</c:v>
                </c:pt>
                <c:pt idx="695">
                  <c:v>19.453368634520004</c:v>
                </c:pt>
                <c:pt idx="696">
                  <c:v>19.453368634520004</c:v>
                </c:pt>
                <c:pt idx="697">
                  <c:v>19.453368634520004</c:v>
                </c:pt>
                <c:pt idx="698">
                  <c:v>19.453368634520004</c:v>
                </c:pt>
                <c:pt idx="699">
                  <c:v>19.453368634520004</c:v>
                </c:pt>
                <c:pt idx="700">
                  <c:v>19.453368634520004</c:v>
                </c:pt>
                <c:pt idx="701">
                  <c:v>19.453368634520004</c:v>
                </c:pt>
                <c:pt idx="702">
                  <c:v>19.453368634520004</c:v>
                </c:pt>
                <c:pt idx="703">
                  <c:v>19.453368634520004</c:v>
                </c:pt>
                <c:pt idx="704">
                  <c:v>19.453368634520004</c:v>
                </c:pt>
                <c:pt idx="705">
                  <c:v>19.453368634520004</c:v>
                </c:pt>
                <c:pt idx="706">
                  <c:v>19.453368634520004</c:v>
                </c:pt>
                <c:pt idx="707">
                  <c:v>19.453368634520004</c:v>
                </c:pt>
                <c:pt idx="708">
                  <c:v>19.453368634520004</c:v>
                </c:pt>
                <c:pt idx="709">
                  <c:v>19.453368634520004</c:v>
                </c:pt>
                <c:pt idx="710">
                  <c:v>19.453368634520004</c:v>
                </c:pt>
                <c:pt idx="711">
                  <c:v>19.453368634520004</c:v>
                </c:pt>
                <c:pt idx="712">
                  <c:v>19.453368634520004</c:v>
                </c:pt>
                <c:pt idx="713">
                  <c:v>19.453368634520004</c:v>
                </c:pt>
                <c:pt idx="714">
                  <c:v>19.453368634520004</c:v>
                </c:pt>
                <c:pt idx="715">
                  <c:v>19.453368634520004</c:v>
                </c:pt>
                <c:pt idx="716">
                  <c:v>19.453368634520004</c:v>
                </c:pt>
                <c:pt idx="717">
                  <c:v>19.453368634520004</c:v>
                </c:pt>
                <c:pt idx="718">
                  <c:v>19.453368634520004</c:v>
                </c:pt>
                <c:pt idx="719">
                  <c:v>19.453368634520004</c:v>
                </c:pt>
                <c:pt idx="720">
                  <c:v>19.453368634520004</c:v>
                </c:pt>
                <c:pt idx="721">
                  <c:v>19.453368634520004</c:v>
                </c:pt>
                <c:pt idx="722">
                  <c:v>19.453368634520004</c:v>
                </c:pt>
                <c:pt idx="723">
                  <c:v>19.453368634520004</c:v>
                </c:pt>
                <c:pt idx="724">
                  <c:v>19.453368634520004</c:v>
                </c:pt>
                <c:pt idx="725">
                  <c:v>19.453368634520004</c:v>
                </c:pt>
                <c:pt idx="726">
                  <c:v>19.453368634520004</c:v>
                </c:pt>
                <c:pt idx="727">
                  <c:v>19.453368634520004</c:v>
                </c:pt>
                <c:pt idx="728">
                  <c:v>19.453368634520004</c:v>
                </c:pt>
                <c:pt idx="729">
                  <c:v>19.453368634520004</c:v>
                </c:pt>
                <c:pt idx="730">
                  <c:v>19.453368634520004</c:v>
                </c:pt>
                <c:pt idx="731">
                  <c:v>19.453368634520004</c:v>
                </c:pt>
                <c:pt idx="732">
                  <c:v>19.453368634520004</c:v>
                </c:pt>
                <c:pt idx="733">
                  <c:v>19.453368634520004</c:v>
                </c:pt>
                <c:pt idx="734">
                  <c:v>19.453368634520004</c:v>
                </c:pt>
                <c:pt idx="735">
                  <c:v>19.453368634520004</c:v>
                </c:pt>
                <c:pt idx="736">
                  <c:v>19.453368634520004</c:v>
                </c:pt>
                <c:pt idx="737">
                  <c:v>19.453368634520004</c:v>
                </c:pt>
                <c:pt idx="738">
                  <c:v>19.453368634520004</c:v>
                </c:pt>
                <c:pt idx="739">
                  <c:v>19.453368634520004</c:v>
                </c:pt>
                <c:pt idx="740">
                  <c:v>19.453368634520004</c:v>
                </c:pt>
                <c:pt idx="741">
                  <c:v>19.453368634520004</c:v>
                </c:pt>
                <c:pt idx="742">
                  <c:v>19.453368634520004</c:v>
                </c:pt>
                <c:pt idx="743">
                  <c:v>19.453368634520004</c:v>
                </c:pt>
                <c:pt idx="744">
                  <c:v>19.453368634520004</c:v>
                </c:pt>
                <c:pt idx="745">
                  <c:v>19.453368634520004</c:v>
                </c:pt>
                <c:pt idx="746">
                  <c:v>19.453368634520004</c:v>
                </c:pt>
                <c:pt idx="747">
                  <c:v>19.453368634520004</c:v>
                </c:pt>
                <c:pt idx="748">
                  <c:v>19.453368634520004</c:v>
                </c:pt>
                <c:pt idx="749">
                  <c:v>19.453368634520004</c:v>
                </c:pt>
                <c:pt idx="750">
                  <c:v>19.453368634520004</c:v>
                </c:pt>
                <c:pt idx="751">
                  <c:v>19.453368634520004</c:v>
                </c:pt>
                <c:pt idx="752">
                  <c:v>19.453368634520004</c:v>
                </c:pt>
                <c:pt idx="753">
                  <c:v>19.453368634520004</c:v>
                </c:pt>
                <c:pt idx="754">
                  <c:v>19.453368634520004</c:v>
                </c:pt>
                <c:pt idx="755">
                  <c:v>19.453368634520004</c:v>
                </c:pt>
                <c:pt idx="756">
                  <c:v>19.453368634520004</c:v>
                </c:pt>
                <c:pt idx="757">
                  <c:v>19.453368634520004</c:v>
                </c:pt>
                <c:pt idx="758">
                  <c:v>19.453368634520004</c:v>
                </c:pt>
                <c:pt idx="759">
                  <c:v>19.453368634520004</c:v>
                </c:pt>
                <c:pt idx="760">
                  <c:v>19.453368634520004</c:v>
                </c:pt>
                <c:pt idx="761">
                  <c:v>19.453368634520004</c:v>
                </c:pt>
                <c:pt idx="762">
                  <c:v>19.453368634520004</c:v>
                </c:pt>
                <c:pt idx="763">
                  <c:v>19.453368634520004</c:v>
                </c:pt>
                <c:pt idx="764">
                  <c:v>19.453368634520004</c:v>
                </c:pt>
                <c:pt idx="765">
                  <c:v>19.453368634520004</c:v>
                </c:pt>
                <c:pt idx="766">
                  <c:v>19.453368634520004</c:v>
                </c:pt>
                <c:pt idx="767">
                  <c:v>19.453368634520004</c:v>
                </c:pt>
                <c:pt idx="768">
                  <c:v>19.453368634520004</c:v>
                </c:pt>
                <c:pt idx="769">
                  <c:v>19.453368634520004</c:v>
                </c:pt>
                <c:pt idx="770">
                  <c:v>19.453368634520004</c:v>
                </c:pt>
                <c:pt idx="771">
                  <c:v>19.453368634520004</c:v>
                </c:pt>
                <c:pt idx="772">
                  <c:v>19.453368634520004</c:v>
                </c:pt>
                <c:pt idx="773">
                  <c:v>19.453368634520004</c:v>
                </c:pt>
                <c:pt idx="774">
                  <c:v>19.453368634520004</c:v>
                </c:pt>
                <c:pt idx="775">
                  <c:v>19.453368634520004</c:v>
                </c:pt>
                <c:pt idx="776">
                  <c:v>19.453368634520004</c:v>
                </c:pt>
                <c:pt idx="777">
                  <c:v>19.453368634520004</c:v>
                </c:pt>
                <c:pt idx="778">
                  <c:v>19.453368634520004</c:v>
                </c:pt>
                <c:pt idx="779">
                  <c:v>19.453368634520004</c:v>
                </c:pt>
                <c:pt idx="780">
                  <c:v>19.453368634520004</c:v>
                </c:pt>
                <c:pt idx="781">
                  <c:v>19.453368634520004</c:v>
                </c:pt>
                <c:pt idx="782">
                  <c:v>19.453368634520004</c:v>
                </c:pt>
                <c:pt idx="783">
                  <c:v>19.453368634520004</c:v>
                </c:pt>
                <c:pt idx="784">
                  <c:v>19.453368634520004</c:v>
                </c:pt>
                <c:pt idx="785">
                  <c:v>19.453368634520004</c:v>
                </c:pt>
                <c:pt idx="786">
                  <c:v>19.453368634520004</c:v>
                </c:pt>
                <c:pt idx="787">
                  <c:v>19.453368634520004</c:v>
                </c:pt>
                <c:pt idx="788">
                  <c:v>19.453368634520004</c:v>
                </c:pt>
                <c:pt idx="789">
                  <c:v>19.453368634520004</c:v>
                </c:pt>
                <c:pt idx="790">
                  <c:v>19.453368634520004</c:v>
                </c:pt>
                <c:pt idx="791">
                  <c:v>19.453368634520004</c:v>
                </c:pt>
                <c:pt idx="792">
                  <c:v>19.453368634520004</c:v>
                </c:pt>
                <c:pt idx="793">
                  <c:v>19.453368634520004</c:v>
                </c:pt>
                <c:pt idx="794">
                  <c:v>19.453368634520004</c:v>
                </c:pt>
                <c:pt idx="795">
                  <c:v>19.453368634520004</c:v>
                </c:pt>
                <c:pt idx="796">
                  <c:v>19.453368634520004</c:v>
                </c:pt>
                <c:pt idx="797">
                  <c:v>19.453368634520004</c:v>
                </c:pt>
                <c:pt idx="798">
                  <c:v>19.453368634520004</c:v>
                </c:pt>
                <c:pt idx="799">
                  <c:v>19.453368634520004</c:v>
                </c:pt>
                <c:pt idx="800">
                  <c:v>19.453368634520004</c:v>
                </c:pt>
                <c:pt idx="801">
                  <c:v>19.453368634520004</c:v>
                </c:pt>
                <c:pt idx="802">
                  <c:v>19.453368634520004</c:v>
                </c:pt>
                <c:pt idx="803">
                  <c:v>19.453368634520004</c:v>
                </c:pt>
                <c:pt idx="804">
                  <c:v>19.453368634520004</c:v>
                </c:pt>
                <c:pt idx="805">
                  <c:v>19.453368634520004</c:v>
                </c:pt>
                <c:pt idx="806">
                  <c:v>19.453368634520004</c:v>
                </c:pt>
                <c:pt idx="807">
                  <c:v>19.453368634520004</c:v>
                </c:pt>
                <c:pt idx="808">
                  <c:v>19.453368634520004</c:v>
                </c:pt>
                <c:pt idx="809">
                  <c:v>19.453368634520004</c:v>
                </c:pt>
                <c:pt idx="810">
                  <c:v>19.453368634520004</c:v>
                </c:pt>
                <c:pt idx="811">
                  <c:v>19.453368634520004</c:v>
                </c:pt>
                <c:pt idx="812">
                  <c:v>19.453368634520004</c:v>
                </c:pt>
                <c:pt idx="813">
                  <c:v>19.453368634520004</c:v>
                </c:pt>
                <c:pt idx="814">
                  <c:v>19.453368634520004</c:v>
                </c:pt>
                <c:pt idx="815">
                  <c:v>19.453368634520004</c:v>
                </c:pt>
                <c:pt idx="816">
                  <c:v>19.453368634520004</c:v>
                </c:pt>
                <c:pt idx="817">
                  <c:v>19.453368634520004</c:v>
                </c:pt>
                <c:pt idx="818">
                  <c:v>19.453368634520004</c:v>
                </c:pt>
                <c:pt idx="819">
                  <c:v>19.453368634520004</c:v>
                </c:pt>
                <c:pt idx="820">
                  <c:v>19.453368634520004</c:v>
                </c:pt>
                <c:pt idx="821">
                  <c:v>19.453368634520004</c:v>
                </c:pt>
                <c:pt idx="822">
                  <c:v>19.453368634520004</c:v>
                </c:pt>
                <c:pt idx="823">
                  <c:v>19.453368634520004</c:v>
                </c:pt>
                <c:pt idx="824">
                  <c:v>19.453368634520004</c:v>
                </c:pt>
                <c:pt idx="825">
                  <c:v>19.453368634520004</c:v>
                </c:pt>
                <c:pt idx="826">
                  <c:v>19.453368634520004</c:v>
                </c:pt>
                <c:pt idx="827">
                  <c:v>19.453368634520004</c:v>
                </c:pt>
                <c:pt idx="828">
                  <c:v>19.453368634520004</c:v>
                </c:pt>
                <c:pt idx="829">
                  <c:v>19.453368634520004</c:v>
                </c:pt>
                <c:pt idx="830">
                  <c:v>19.453368634520004</c:v>
                </c:pt>
                <c:pt idx="831">
                  <c:v>19.453368634520004</c:v>
                </c:pt>
                <c:pt idx="832">
                  <c:v>19.453368634520004</c:v>
                </c:pt>
                <c:pt idx="833">
                  <c:v>19.453368634520004</c:v>
                </c:pt>
                <c:pt idx="834">
                  <c:v>19.453368634520004</c:v>
                </c:pt>
                <c:pt idx="835">
                  <c:v>19.453368634520004</c:v>
                </c:pt>
                <c:pt idx="836">
                  <c:v>19.453368634520004</c:v>
                </c:pt>
                <c:pt idx="837">
                  <c:v>19.453368634520004</c:v>
                </c:pt>
                <c:pt idx="838">
                  <c:v>19.453368634520004</c:v>
                </c:pt>
                <c:pt idx="839">
                  <c:v>19.453368634520004</c:v>
                </c:pt>
                <c:pt idx="840">
                  <c:v>19.453368634520004</c:v>
                </c:pt>
                <c:pt idx="841">
                  <c:v>19.453368634520004</c:v>
                </c:pt>
                <c:pt idx="842">
                  <c:v>19.453368634520004</c:v>
                </c:pt>
                <c:pt idx="843">
                  <c:v>19.453368634520004</c:v>
                </c:pt>
                <c:pt idx="844">
                  <c:v>19.453368634520004</c:v>
                </c:pt>
                <c:pt idx="845">
                  <c:v>19.453368634520004</c:v>
                </c:pt>
                <c:pt idx="846">
                  <c:v>19.453368634520004</c:v>
                </c:pt>
                <c:pt idx="847">
                  <c:v>19.453368634520004</c:v>
                </c:pt>
                <c:pt idx="848">
                  <c:v>19.453368634520004</c:v>
                </c:pt>
                <c:pt idx="849">
                  <c:v>19.453368634520004</c:v>
                </c:pt>
                <c:pt idx="850">
                  <c:v>19.453368634520004</c:v>
                </c:pt>
                <c:pt idx="851">
                  <c:v>19.453368634520004</c:v>
                </c:pt>
                <c:pt idx="852">
                  <c:v>19.453368634520004</c:v>
                </c:pt>
                <c:pt idx="853">
                  <c:v>19.453368634520004</c:v>
                </c:pt>
                <c:pt idx="854">
                  <c:v>19.453368634520004</c:v>
                </c:pt>
                <c:pt idx="855">
                  <c:v>19.453368634520004</c:v>
                </c:pt>
                <c:pt idx="856">
                  <c:v>19.453368634520004</c:v>
                </c:pt>
                <c:pt idx="857">
                  <c:v>19.453368634520004</c:v>
                </c:pt>
                <c:pt idx="858">
                  <c:v>19.453368634520004</c:v>
                </c:pt>
                <c:pt idx="859">
                  <c:v>19.453368634520004</c:v>
                </c:pt>
                <c:pt idx="860">
                  <c:v>19.453368634520004</c:v>
                </c:pt>
                <c:pt idx="861">
                  <c:v>19.453368634520004</c:v>
                </c:pt>
                <c:pt idx="862">
                  <c:v>19.453368634520004</c:v>
                </c:pt>
                <c:pt idx="863">
                  <c:v>19.453368634520004</c:v>
                </c:pt>
                <c:pt idx="864">
                  <c:v>19.453368634520004</c:v>
                </c:pt>
                <c:pt idx="865">
                  <c:v>19.453368634520004</c:v>
                </c:pt>
                <c:pt idx="866">
                  <c:v>19.453368634520004</c:v>
                </c:pt>
                <c:pt idx="867">
                  <c:v>19.453368634520004</c:v>
                </c:pt>
                <c:pt idx="868">
                  <c:v>19.453368634520004</c:v>
                </c:pt>
                <c:pt idx="869">
                  <c:v>19.453368634520004</c:v>
                </c:pt>
                <c:pt idx="870">
                  <c:v>19.453368634520004</c:v>
                </c:pt>
                <c:pt idx="871">
                  <c:v>19.453368634520004</c:v>
                </c:pt>
                <c:pt idx="872">
                  <c:v>19.453368634520004</c:v>
                </c:pt>
                <c:pt idx="873">
                  <c:v>19.453368634520004</c:v>
                </c:pt>
                <c:pt idx="874">
                  <c:v>19.453368634520004</c:v>
                </c:pt>
                <c:pt idx="875">
                  <c:v>19.453368634520004</c:v>
                </c:pt>
                <c:pt idx="876">
                  <c:v>19.453368634520004</c:v>
                </c:pt>
                <c:pt idx="877">
                  <c:v>19.453368634520004</c:v>
                </c:pt>
                <c:pt idx="878">
                  <c:v>19.453368634520004</c:v>
                </c:pt>
                <c:pt idx="879">
                  <c:v>19.453368634520004</c:v>
                </c:pt>
                <c:pt idx="880">
                  <c:v>19.453368634520004</c:v>
                </c:pt>
                <c:pt idx="881">
                  <c:v>19.453368634520004</c:v>
                </c:pt>
                <c:pt idx="882">
                  <c:v>19.453368634520004</c:v>
                </c:pt>
                <c:pt idx="883">
                  <c:v>19.453368634520004</c:v>
                </c:pt>
                <c:pt idx="884">
                  <c:v>19.453368634520004</c:v>
                </c:pt>
                <c:pt idx="885">
                  <c:v>19.453368634520004</c:v>
                </c:pt>
                <c:pt idx="886">
                  <c:v>19.453368634520004</c:v>
                </c:pt>
                <c:pt idx="887">
                  <c:v>19.453368634520004</c:v>
                </c:pt>
                <c:pt idx="888">
                  <c:v>19.453368634520004</c:v>
                </c:pt>
                <c:pt idx="889">
                  <c:v>19.453368634520004</c:v>
                </c:pt>
                <c:pt idx="890">
                  <c:v>19.453368634520004</c:v>
                </c:pt>
                <c:pt idx="891">
                  <c:v>19.453368634520004</c:v>
                </c:pt>
                <c:pt idx="892">
                  <c:v>19.453368634520004</c:v>
                </c:pt>
                <c:pt idx="893">
                  <c:v>19.453368634520004</c:v>
                </c:pt>
                <c:pt idx="894">
                  <c:v>19.453368634520004</c:v>
                </c:pt>
                <c:pt idx="895">
                  <c:v>19.453368634520004</c:v>
                </c:pt>
                <c:pt idx="896">
                  <c:v>19.453368634520004</c:v>
                </c:pt>
                <c:pt idx="897">
                  <c:v>19.453368634520004</c:v>
                </c:pt>
                <c:pt idx="898">
                  <c:v>19.453368634520004</c:v>
                </c:pt>
                <c:pt idx="899">
                  <c:v>19.453368634520004</c:v>
                </c:pt>
                <c:pt idx="900">
                  <c:v>19.453368634520004</c:v>
                </c:pt>
                <c:pt idx="901">
                  <c:v>19.453368634520004</c:v>
                </c:pt>
                <c:pt idx="902">
                  <c:v>19.453368634520004</c:v>
                </c:pt>
                <c:pt idx="903">
                  <c:v>19.453368634520004</c:v>
                </c:pt>
                <c:pt idx="904">
                  <c:v>19.453368634520004</c:v>
                </c:pt>
                <c:pt idx="905">
                  <c:v>19.453368634520004</c:v>
                </c:pt>
                <c:pt idx="906">
                  <c:v>19.453368634520004</c:v>
                </c:pt>
                <c:pt idx="907">
                  <c:v>19.453368634520004</c:v>
                </c:pt>
                <c:pt idx="908">
                  <c:v>19.453368634520004</c:v>
                </c:pt>
                <c:pt idx="909">
                  <c:v>19.453368634520004</c:v>
                </c:pt>
                <c:pt idx="910">
                  <c:v>19.453368634520004</c:v>
                </c:pt>
                <c:pt idx="911">
                  <c:v>19.453368634520004</c:v>
                </c:pt>
                <c:pt idx="912">
                  <c:v>19.453368634520004</c:v>
                </c:pt>
                <c:pt idx="913">
                  <c:v>19.453368634520004</c:v>
                </c:pt>
                <c:pt idx="914">
                  <c:v>19.453368634520004</c:v>
                </c:pt>
                <c:pt idx="915">
                  <c:v>19.453368634520004</c:v>
                </c:pt>
                <c:pt idx="916">
                  <c:v>19.453368634520004</c:v>
                </c:pt>
                <c:pt idx="917">
                  <c:v>19.453368634520004</c:v>
                </c:pt>
                <c:pt idx="918">
                  <c:v>19.453368634520004</c:v>
                </c:pt>
                <c:pt idx="919">
                  <c:v>19.453368634520004</c:v>
                </c:pt>
                <c:pt idx="920">
                  <c:v>19.453368634520004</c:v>
                </c:pt>
                <c:pt idx="921">
                  <c:v>19.453368634520004</c:v>
                </c:pt>
                <c:pt idx="922">
                  <c:v>19.453368634520004</c:v>
                </c:pt>
                <c:pt idx="923">
                  <c:v>19.453368634520004</c:v>
                </c:pt>
                <c:pt idx="924">
                  <c:v>19.453368634520004</c:v>
                </c:pt>
                <c:pt idx="925">
                  <c:v>19.453368634520004</c:v>
                </c:pt>
                <c:pt idx="926">
                  <c:v>19.453368634520004</c:v>
                </c:pt>
                <c:pt idx="927">
                  <c:v>19.453368634520004</c:v>
                </c:pt>
                <c:pt idx="928">
                  <c:v>19.453368634520004</c:v>
                </c:pt>
                <c:pt idx="929">
                  <c:v>19.453368634520004</c:v>
                </c:pt>
                <c:pt idx="930">
                  <c:v>19.453368634520004</c:v>
                </c:pt>
                <c:pt idx="931">
                  <c:v>19.453368634520004</c:v>
                </c:pt>
                <c:pt idx="932">
                  <c:v>19.453368634520004</c:v>
                </c:pt>
                <c:pt idx="933">
                  <c:v>19.453368634520004</c:v>
                </c:pt>
                <c:pt idx="934">
                  <c:v>19.453368634520004</c:v>
                </c:pt>
                <c:pt idx="935">
                  <c:v>19.453368634520004</c:v>
                </c:pt>
                <c:pt idx="936">
                  <c:v>19.453368634520004</c:v>
                </c:pt>
                <c:pt idx="937">
                  <c:v>19.453368634520004</c:v>
                </c:pt>
                <c:pt idx="938">
                  <c:v>19.453368634520004</c:v>
                </c:pt>
                <c:pt idx="939">
                  <c:v>19.453368634520004</c:v>
                </c:pt>
                <c:pt idx="940">
                  <c:v>19.453368634520004</c:v>
                </c:pt>
                <c:pt idx="941">
                  <c:v>19.453368634520004</c:v>
                </c:pt>
                <c:pt idx="942">
                  <c:v>19.453368634520004</c:v>
                </c:pt>
                <c:pt idx="943">
                  <c:v>19.453368634520004</c:v>
                </c:pt>
                <c:pt idx="944">
                  <c:v>19.453368634520004</c:v>
                </c:pt>
                <c:pt idx="945">
                  <c:v>19.453368634520004</c:v>
                </c:pt>
                <c:pt idx="946">
                  <c:v>19.453368634520004</c:v>
                </c:pt>
                <c:pt idx="947">
                  <c:v>19.453368634520004</c:v>
                </c:pt>
                <c:pt idx="948">
                  <c:v>19.453368634520004</c:v>
                </c:pt>
                <c:pt idx="949">
                  <c:v>19.453368634520004</c:v>
                </c:pt>
                <c:pt idx="950">
                  <c:v>19.453368634520004</c:v>
                </c:pt>
                <c:pt idx="951">
                  <c:v>19.453368634520004</c:v>
                </c:pt>
                <c:pt idx="952">
                  <c:v>19.453368634520004</c:v>
                </c:pt>
                <c:pt idx="953">
                  <c:v>19.453368634520004</c:v>
                </c:pt>
                <c:pt idx="954">
                  <c:v>19.453368634520004</c:v>
                </c:pt>
                <c:pt idx="955">
                  <c:v>19.453368634520004</c:v>
                </c:pt>
                <c:pt idx="956">
                  <c:v>19.453368634520004</c:v>
                </c:pt>
                <c:pt idx="957">
                  <c:v>19.453368634520004</c:v>
                </c:pt>
                <c:pt idx="958">
                  <c:v>19.453368634520004</c:v>
                </c:pt>
                <c:pt idx="959">
                  <c:v>19.453368634520004</c:v>
                </c:pt>
                <c:pt idx="960">
                  <c:v>19.453368634520004</c:v>
                </c:pt>
                <c:pt idx="961">
                  <c:v>19.453368634520004</c:v>
                </c:pt>
                <c:pt idx="962">
                  <c:v>19.453368634520004</c:v>
                </c:pt>
                <c:pt idx="963">
                  <c:v>19.453368634520004</c:v>
                </c:pt>
                <c:pt idx="964">
                  <c:v>19.453368634520004</c:v>
                </c:pt>
                <c:pt idx="965">
                  <c:v>19.453368634520004</c:v>
                </c:pt>
                <c:pt idx="966">
                  <c:v>19.453368634520004</c:v>
                </c:pt>
                <c:pt idx="967">
                  <c:v>19.453368634520004</c:v>
                </c:pt>
                <c:pt idx="968">
                  <c:v>19.453368634520004</c:v>
                </c:pt>
                <c:pt idx="969">
                  <c:v>19.453368634520004</c:v>
                </c:pt>
                <c:pt idx="970">
                  <c:v>19.453368634520004</c:v>
                </c:pt>
                <c:pt idx="971">
                  <c:v>19.453368634520004</c:v>
                </c:pt>
                <c:pt idx="972">
                  <c:v>19.453368634520004</c:v>
                </c:pt>
                <c:pt idx="973">
                  <c:v>19.453368634520004</c:v>
                </c:pt>
                <c:pt idx="974">
                  <c:v>19.453368634520004</c:v>
                </c:pt>
                <c:pt idx="975">
                  <c:v>19.453368634520004</c:v>
                </c:pt>
                <c:pt idx="976">
                  <c:v>19.453368634520004</c:v>
                </c:pt>
                <c:pt idx="977">
                  <c:v>19.453368634520004</c:v>
                </c:pt>
                <c:pt idx="978">
                  <c:v>19.453368634520004</c:v>
                </c:pt>
                <c:pt idx="979">
                  <c:v>19.453368634520004</c:v>
                </c:pt>
                <c:pt idx="980">
                  <c:v>19.453368634520004</c:v>
                </c:pt>
                <c:pt idx="981">
                  <c:v>19.453368634520004</c:v>
                </c:pt>
                <c:pt idx="982">
                  <c:v>19.453368634520004</c:v>
                </c:pt>
                <c:pt idx="983">
                  <c:v>19.453368634520004</c:v>
                </c:pt>
                <c:pt idx="984">
                  <c:v>19.453368634520004</c:v>
                </c:pt>
                <c:pt idx="985">
                  <c:v>19.453368634520004</c:v>
                </c:pt>
                <c:pt idx="986">
                  <c:v>19.453368634520004</c:v>
                </c:pt>
                <c:pt idx="987">
                  <c:v>19.453368634520004</c:v>
                </c:pt>
                <c:pt idx="988">
                  <c:v>19.453368634520004</c:v>
                </c:pt>
                <c:pt idx="989">
                  <c:v>19.453368634520004</c:v>
                </c:pt>
                <c:pt idx="990">
                  <c:v>19.453368634520004</c:v>
                </c:pt>
                <c:pt idx="991">
                  <c:v>19.453368634520004</c:v>
                </c:pt>
                <c:pt idx="992">
                  <c:v>19.453368634520004</c:v>
                </c:pt>
                <c:pt idx="993">
                  <c:v>19.453368634520004</c:v>
                </c:pt>
                <c:pt idx="994">
                  <c:v>19.453368634520004</c:v>
                </c:pt>
                <c:pt idx="995">
                  <c:v>19.453368634520004</c:v>
                </c:pt>
                <c:pt idx="996">
                  <c:v>19.453368634520004</c:v>
                </c:pt>
                <c:pt idx="997">
                  <c:v>19.453368634520004</c:v>
                </c:pt>
                <c:pt idx="998">
                  <c:v>19.453368634520004</c:v>
                </c:pt>
                <c:pt idx="999">
                  <c:v>19.453368634520004</c:v>
                </c:pt>
                <c:pt idx="1000">
                  <c:v>19.453368634520004</c:v>
                </c:pt>
                <c:pt idx="1001">
                  <c:v>19.453368634520004</c:v>
                </c:pt>
                <c:pt idx="1002">
                  <c:v>19.453368634520004</c:v>
                </c:pt>
                <c:pt idx="1003">
                  <c:v>19.453368634520004</c:v>
                </c:pt>
                <c:pt idx="1004">
                  <c:v>19.453368634520004</c:v>
                </c:pt>
                <c:pt idx="1005">
                  <c:v>19.453368634520004</c:v>
                </c:pt>
                <c:pt idx="1006">
                  <c:v>19.453368634520004</c:v>
                </c:pt>
                <c:pt idx="1007">
                  <c:v>19.453368634520004</c:v>
                </c:pt>
                <c:pt idx="1008">
                  <c:v>19.453368634520004</c:v>
                </c:pt>
                <c:pt idx="1009">
                  <c:v>19.453368634520004</c:v>
                </c:pt>
                <c:pt idx="1010">
                  <c:v>19.453368634520004</c:v>
                </c:pt>
                <c:pt idx="1011">
                  <c:v>19.453368634520004</c:v>
                </c:pt>
                <c:pt idx="1012">
                  <c:v>19.453368634520004</c:v>
                </c:pt>
                <c:pt idx="1013">
                  <c:v>19.453368634520004</c:v>
                </c:pt>
                <c:pt idx="1014">
                  <c:v>19.453368634520004</c:v>
                </c:pt>
                <c:pt idx="1015">
                  <c:v>19.453368634520004</c:v>
                </c:pt>
                <c:pt idx="1016">
                  <c:v>19.453368634520004</c:v>
                </c:pt>
                <c:pt idx="1017">
                  <c:v>19.453368634520004</c:v>
                </c:pt>
                <c:pt idx="1018">
                  <c:v>19.453368634520004</c:v>
                </c:pt>
                <c:pt idx="1019">
                  <c:v>19.453368634520004</c:v>
                </c:pt>
                <c:pt idx="1020">
                  <c:v>19.453368634520004</c:v>
                </c:pt>
                <c:pt idx="1021">
                  <c:v>19.453368634520004</c:v>
                </c:pt>
                <c:pt idx="1022">
                  <c:v>19.453368634520004</c:v>
                </c:pt>
                <c:pt idx="1023">
                  <c:v>19.453368634520004</c:v>
                </c:pt>
                <c:pt idx="1024">
                  <c:v>19.453368634520004</c:v>
                </c:pt>
                <c:pt idx="1025">
                  <c:v>19.453368634520004</c:v>
                </c:pt>
                <c:pt idx="1026">
                  <c:v>19.453368634520004</c:v>
                </c:pt>
                <c:pt idx="1027">
                  <c:v>19.453368634520004</c:v>
                </c:pt>
                <c:pt idx="1028">
                  <c:v>19.453368634520004</c:v>
                </c:pt>
                <c:pt idx="1029">
                  <c:v>19.453368634520004</c:v>
                </c:pt>
                <c:pt idx="1030">
                  <c:v>19.453368634520004</c:v>
                </c:pt>
                <c:pt idx="1031">
                  <c:v>19.453368634520004</c:v>
                </c:pt>
                <c:pt idx="1032">
                  <c:v>19.453368634520004</c:v>
                </c:pt>
                <c:pt idx="1033">
                  <c:v>19.453368634520004</c:v>
                </c:pt>
                <c:pt idx="1034">
                  <c:v>19.453368634520004</c:v>
                </c:pt>
                <c:pt idx="1035">
                  <c:v>19.453368634520004</c:v>
                </c:pt>
                <c:pt idx="1036">
                  <c:v>19.453368634520004</c:v>
                </c:pt>
                <c:pt idx="1037">
                  <c:v>19.453368634520004</c:v>
                </c:pt>
                <c:pt idx="1038">
                  <c:v>19.453368634520004</c:v>
                </c:pt>
                <c:pt idx="1039">
                  <c:v>19.453368634520004</c:v>
                </c:pt>
                <c:pt idx="1040">
                  <c:v>19.453368634520004</c:v>
                </c:pt>
                <c:pt idx="1041">
                  <c:v>19.453368634520004</c:v>
                </c:pt>
                <c:pt idx="1042">
                  <c:v>19.453368634520004</c:v>
                </c:pt>
                <c:pt idx="1043">
                  <c:v>19.453368634520004</c:v>
                </c:pt>
                <c:pt idx="1044">
                  <c:v>19.453368634520004</c:v>
                </c:pt>
                <c:pt idx="1045">
                  <c:v>19.453368634520004</c:v>
                </c:pt>
                <c:pt idx="1046">
                  <c:v>19.453368634520004</c:v>
                </c:pt>
                <c:pt idx="1047">
                  <c:v>19.453368634520004</c:v>
                </c:pt>
                <c:pt idx="1048">
                  <c:v>19.453368634520004</c:v>
                </c:pt>
                <c:pt idx="1049">
                  <c:v>19.453368634520004</c:v>
                </c:pt>
                <c:pt idx="1050">
                  <c:v>19.453368634520004</c:v>
                </c:pt>
                <c:pt idx="1051">
                  <c:v>19.453368634520004</c:v>
                </c:pt>
                <c:pt idx="1052">
                  <c:v>19.453368634520004</c:v>
                </c:pt>
                <c:pt idx="1053">
                  <c:v>19.453368634520004</c:v>
                </c:pt>
                <c:pt idx="1054">
                  <c:v>19.453368634520004</c:v>
                </c:pt>
                <c:pt idx="1055">
                  <c:v>19.453368634520004</c:v>
                </c:pt>
                <c:pt idx="1056">
                  <c:v>19.453368634520004</c:v>
                </c:pt>
                <c:pt idx="1057">
                  <c:v>19.453368634520004</c:v>
                </c:pt>
                <c:pt idx="1058">
                  <c:v>19.453368634520004</c:v>
                </c:pt>
                <c:pt idx="1059">
                  <c:v>19.453368634520004</c:v>
                </c:pt>
                <c:pt idx="1060">
                  <c:v>19.453368634520004</c:v>
                </c:pt>
                <c:pt idx="1061">
                  <c:v>19.453368634520004</c:v>
                </c:pt>
                <c:pt idx="1062">
                  <c:v>19.453368634520004</c:v>
                </c:pt>
                <c:pt idx="1063">
                  <c:v>19.453368634520004</c:v>
                </c:pt>
                <c:pt idx="1064">
                  <c:v>19.453368634520004</c:v>
                </c:pt>
                <c:pt idx="1065">
                  <c:v>19.453368634520004</c:v>
                </c:pt>
                <c:pt idx="1066">
                  <c:v>19.453368634520004</c:v>
                </c:pt>
                <c:pt idx="1067">
                  <c:v>19.453368634520004</c:v>
                </c:pt>
                <c:pt idx="1068">
                  <c:v>19.453368634520004</c:v>
                </c:pt>
                <c:pt idx="1069">
                  <c:v>19.453368634520004</c:v>
                </c:pt>
                <c:pt idx="1070">
                  <c:v>19.453368634520004</c:v>
                </c:pt>
                <c:pt idx="1071">
                  <c:v>19.453368634520004</c:v>
                </c:pt>
                <c:pt idx="1072">
                  <c:v>19.453368634520004</c:v>
                </c:pt>
                <c:pt idx="1073">
                  <c:v>19.453368634520004</c:v>
                </c:pt>
                <c:pt idx="1074">
                  <c:v>19.453368634520004</c:v>
                </c:pt>
                <c:pt idx="1075">
                  <c:v>19.453368634520004</c:v>
                </c:pt>
                <c:pt idx="1076">
                  <c:v>19.453368634520004</c:v>
                </c:pt>
                <c:pt idx="1077">
                  <c:v>19.453368634520004</c:v>
                </c:pt>
                <c:pt idx="1078">
                  <c:v>19.453368634520004</c:v>
                </c:pt>
                <c:pt idx="1079">
                  <c:v>19.453368634520004</c:v>
                </c:pt>
                <c:pt idx="1080">
                  <c:v>19.453368634520004</c:v>
                </c:pt>
                <c:pt idx="1081">
                  <c:v>19.453368634520004</c:v>
                </c:pt>
                <c:pt idx="1082">
                  <c:v>19.453368634520004</c:v>
                </c:pt>
                <c:pt idx="1083">
                  <c:v>19.453368634520004</c:v>
                </c:pt>
                <c:pt idx="1084">
                  <c:v>19.453368634520004</c:v>
                </c:pt>
                <c:pt idx="1085">
                  <c:v>19.453368634520004</c:v>
                </c:pt>
                <c:pt idx="1086">
                  <c:v>19.453368634520004</c:v>
                </c:pt>
                <c:pt idx="1087">
                  <c:v>19.453368634520004</c:v>
                </c:pt>
                <c:pt idx="1088">
                  <c:v>19.453368634520004</c:v>
                </c:pt>
                <c:pt idx="1089">
                  <c:v>19.453368634520004</c:v>
                </c:pt>
                <c:pt idx="1090">
                  <c:v>19.453368634520004</c:v>
                </c:pt>
                <c:pt idx="1091">
                  <c:v>19.453368634520004</c:v>
                </c:pt>
                <c:pt idx="1092">
                  <c:v>19.453368634520004</c:v>
                </c:pt>
                <c:pt idx="1093">
                  <c:v>19.453368634520004</c:v>
                </c:pt>
                <c:pt idx="1094">
                  <c:v>19.453368634520004</c:v>
                </c:pt>
                <c:pt idx="1095">
                  <c:v>19.453368634520004</c:v>
                </c:pt>
                <c:pt idx="1096">
                  <c:v>19.453368634520004</c:v>
                </c:pt>
                <c:pt idx="1097">
                  <c:v>19.453368634520004</c:v>
                </c:pt>
                <c:pt idx="1098">
                  <c:v>19.453368634520004</c:v>
                </c:pt>
                <c:pt idx="1099">
                  <c:v>19.453368634520004</c:v>
                </c:pt>
                <c:pt idx="1100">
                  <c:v>19.453368634520004</c:v>
                </c:pt>
                <c:pt idx="1101">
                  <c:v>19.453368634520004</c:v>
                </c:pt>
                <c:pt idx="1102">
                  <c:v>19.453368634520004</c:v>
                </c:pt>
                <c:pt idx="1103">
                  <c:v>19.453368634520004</c:v>
                </c:pt>
                <c:pt idx="1104">
                  <c:v>19.453368634520004</c:v>
                </c:pt>
                <c:pt idx="1105">
                  <c:v>19.453368634520004</c:v>
                </c:pt>
                <c:pt idx="1106">
                  <c:v>19.453368634520004</c:v>
                </c:pt>
                <c:pt idx="1107">
                  <c:v>19.453368634520004</c:v>
                </c:pt>
                <c:pt idx="1108">
                  <c:v>19.453368634520004</c:v>
                </c:pt>
                <c:pt idx="1109">
                  <c:v>19.453368634520004</c:v>
                </c:pt>
                <c:pt idx="1110">
                  <c:v>19.453368634520004</c:v>
                </c:pt>
                <c:pt idx="1111">
                  <c:v>19.453368634520004</c:v>
                </c:pt>
                <c:pt idx="1112">
                  <c:v>19.453368634520004</c:v>
                </c:pt>
                <c:pt idx="1113">
                  <c:v>19.453368634520004</c:v>
                </c:pt>
                <c:pt idx="1114">
                  <c:v>19.453368634520004</c:v>
                </c:pt>
                <c:pt idx="1115">
                  <c:v>19.453368634520004</c:v>
                </c:pt>
                <c:pt idx="1116">
                  <c:v>19.453368634520004</c:v>
                </c:pt>
                <c:pt idx="1117">
                  <c:v>19.453368634520004</c:v>
                </c:pt>
                <c:pt idx="1118">
                  <c:v>19.453368634520004</c:v>
                </c:pt>
                <c:pt idx="1119">
                  <c:v>19.453368634520004</c:v>
                </c:pt>
                <c:pt idx="1120">
                  <c:v>19.453368634520004</c:v>
                </c:pt>
                <c:pt idx="1121">
                  <c:v>19.453368634520004</c:v>
                </c:pt>
                <c:pt idx="1122">
                  <c:v>19.453368634520004</c:v>
                </c:pt>
                <c:pt idx="1123">
                  <c:v>19.453368634520004</c:v>
                </c:pt>
                <c:pt idx="1124">
                  <c:v>19.453368634520004</c:v>
                </c:pt>
                <c:pt idx="1125">
                  <c:v>19.453368634520004</c:v>
                </c:pt>
                <c:pt idx="1126">
                  <c:v>19.453368634520004</c:v>
                </c:pt>
                <c:pt idx="1127">
                  <c:v>19.453368634520004</c:v>
                </c:pt>
                <c:pt idx="1128">
                  <c:v>19.453368634520004</c:v>
                </c:pt>
                <c:pt idx="1129">
                  <c:v>19.453368634520004</c:v>
                </c:pt>
                <c:pt idx="1130">
                  <c:v>19.453368634520004</c:v>
                </c:pt>
                <c:pt idx="1131">
                  <c:v>19.453368634520004</c:v>
                </c:pt>
                <c:pt idx="1132">
                  <c:v>19.453368634520004</c:v>
                </c:pt>
                <c:pt idx="1133">
                  <c:v>19.453368634520004</c:v>
                </c:pt>
                <c:pt idx="1134">
                  <c:v>19.453368634520004</c:v>
                </c:pt>
                <c:pt idx="1135">
                  <c:v>19.453368634520004</c:v>
                </c:pt>
                <c:pt idx="1136">
                  <c:v>19.453368634520004</c:v>
                </c:pt>
                <c:pt idx="1137">
                  <c:v>19.453368634520004</c:v>
                </c:pt>
                <c:pt idx="1138">
                  <c:v>19.453368634520004</c:v>
                </c:pt>
                <c:pt idx="1139">
                  <c:v>19.453368634520004</c:v>
                </c:pt>
                <c:pt idx="1140">
                  <c:v>19.453368634520004</c:v>
                </c:pt>
                <c:pt idx="1141">
                  <c:v>19.453368634520004</c:v>
                </c:pt>
                <c:pt idx="1142">
                  <c:v>19.453368634520004</c:v>
                </c:pt>
                <c:pt idx="1143">
                  <c:v>19.453368634520004</c:v>
                </c:pt>
                <c:pt idx="1144">
                  <c:v>19.453368634520004</c:v>
                </c:pt>
                <c:pt idx="1145">
                  <c:v>19.453368634520004</c:v>
                </c:pt>
                <c:pt idx="1146">
                  <c:v>19.453368634520004</c:v>
                </c:pt>
                <c:pt idx="1147">
                  <c:v>19.453368634520004</c:v>
                </c:pt>
                <c:pt idx="1148">
                  <c:v>19.453368634520004</c:v>
                </c:pt>
                <c:pt idx="1149">
                  <c:v>19.453368634520004</c:v>
                </c:pt>
                <c:pt idx="1150">
                  <c:v>19.453368634520004</c:v>
                </c:pt>
                <c:pt idx="1151">
                  <c:v>19.453368634520004</c:v>
                </c:pt>
                <c:pt idx="1152">
                  <c:v>19.453368634520004</c:v>
                </c:pt>
                <c:pt idx="1153">
                  <c:v>19.453368634520004</c:v>
                </c:pt>
                <c:pt idx="1154">
                  <c:v>19.453368634520004</c:v>
                </c:pt>
                <c:pt idx="1155">
                  <c:v>19.453368634520004</c:v>
                </c:pt>
                <c:pt idx="1156">
                  <c:v>19.453368634520004</c:v>
                </c:pt>
                <c:pt idx="1157">
                  <c:v>19.453368634520004</c:v>
                </c:pt>
                <c:pt idx="1158">
                  <c:v>19.453368634520004</c:v>
                </c:pt>
                <c:pt idx="1159">
                  <c:v>19.453368634520004</c:v>
                </c:pt>
                <c:pt idx="1160">
                  <c:v>19.453368634520004</c:v>
                </c:pt>
                <c:pt idx="1161">
                  <c:v>19.453368634520004</c:v>
                </c:pt>
                <c:pt idx="1162">
                  <c:v>19.453368634520004</c:v>
                </c:pt>
                <c:pt idx="1163">
                  <c:v>19.453368634520004</c:v>
                </c:pt>
                <c:pt idx="1164">
                  <c:v>19.453368634520004</c:v>
                </c:pt>
                <c:pt idx="1165">
                  <c:v>19.453368634520004</c:v>
                </c:pt>
                <c:pt idx="1166">
                  <c:v>19.453368634520004</c:v>
                </c:pt>
                <c:pt idx="1167">
                  <c:v>19.453368634520004</c:v>
                </c:pt>
                <c:pt idx="1168">
                  <c:v>19.453368634520004</c:v>
                </c:pt>
                <c:pt idx="1169">
                  <c:v>19.453368634520004</c:v>
                </c:pt>
                <c:pt idx="1170">
                  <c:v>19.453368634520004</c:v>
                </c:pt>
                <c:pt idx="1171">
                  <c:v>19.453368634520004</c:v>
                </c:pt>
                <c:pt idx="1172">
                  <c:v>19.453368634520004</c:v>
                </c:pt>
                <c:pt idx="1173">
                  <c:v>19.453368634520004</c:v>
                </c:pt>
                <c:pt idx="1174">
                  <c:v>19.453368634520004</c:v>
                </c:pt>
                <c:pt idx="1175">
                  <c:v>19.453368634520004</c:v>
                </c:pt>
                <c:pt idx="1176">
                  <c:v>19.453368634520004</c:v>
                </c:pt>
                <c:pt idx="1177">
                  <c:v>19.453368634520004</c:v>
                </c:pt>
                <c:pt idx="1178">
                  <c:v>19.453368634520004</c:v>
                </c:pt>
                <c:pt idx="1179">
                  <c:v>19.453368634520004</c:v>
                </c:pt>
                <c:pt idx="1180">
                  <c:v>19.453368634520004</c:v>
                </c:pt>
                <c:pt idx="1181">
                  <c:v>19.453368634520004</c:v>
                </c:pt>
                <c:pt idx="1182">
                  <c:v>19.453368634520004</c:v>
                </c:pt>
                <c:pt idx="1183">
                  <c:v>19.453368634520004</c:v>
                </c:pt>
                <c:pt idx="1184">
                  <c:v>19.453368634520004</c:v>
                </c:pt>
                <c:pt idx="1185">
                  <c:v>19.453368634520004</c:v>
                </c:pt>
                <c:pt idx="1186">
                  <c:v>19.453368634520004</c:v>
                </c:pt>
                <c:pt idx="1187">
                  <c:v>19.453368634520004</c:v>
                </c:pt>
                <c:pt idx="1188">
                  <c:v>19.453368634520004</c:v>
                </c:pt>
                <c:pt idx="1189">
                  <c:v>19.453368634520004</c:v>
                </c:pt>
                <c:pt idx="1190">
                  <c:v>19.453368634520004</c:v>
                </c:pt>
                <c:pt idx="1191">
                  <c:v>19.453368634520004</c:v>
                </c:pt>
                <c:pt idx="1192">
                  <c:v>19.453368634520004</c:v>
                </c:pt>
                <c:pt idx="1193">
                  <c:v>19.453368634520004</c:v>
                </c:pt>
                <c:pt idx="1194">
                  <c:v>19.453368634520004</c:v>
                </c:pt>
                <c:pt idx="1195">
                  <c:v>19.453368634520004</c:v>
                </c:pt>
                <c:pt idx="1196">
                  <c:v>19.453368634520004</c:v>
                </c:pt>
                <c:pt idx="1197">
                  <c:v>19.453368634520004</c:v>
                </c:pt>
                <c:pt idx="1198">
                  <c:v>19.453368634520004</c:v>
                </c:pt>
                <c:pt idx="1199">
                  <c:v>19.453368634520004</c:v>
                </c:pt>
                <c:pt idx="1200">
                  <c:v>19.453368634520004</c:v>
                </c:pt>
                <c:pt idx="1201">
                  <c:v>19.453368634520004</c:v>
                </c:pt>
                <c:pt idx="1202">
                  <c:v>19.453368634520004</c:v>
                </c:pt>
                <c:pt idx="1203">
                  <c:v>19.453368634520004</c:v>
                </c:pt>
                <c:pt idx="1204">
                  <c:v>19.453368634520004</c:v>
                </c:pt>
                <c:pt idx="1205">
                  <c:v>19.453368634520004</c:v>
                </c:pt>
                <c:pt idx="1206">
                  <c:v>19.453368634520004</c:v>
                </c:pt>
                <c:pt idx="1207">
                  <c:v>19.453368634520004</c:v>
                </c:pt>
                <c:pt idx="1208">
                  <c:v>19.453368634520004</c:v>
                </c:pt>
                <c:pt idx="1209">
                  <c:v>19.453368634520004</c:v>
                </c:pt>
                <c:pt idx="1210">
                  <c:v>19.453368634520004</c:v>
                </c:pt>
                <c:pt idx="1211">
                  <c:v>19.453368634520004</c:v>
                </c:pt>
                <c:pt idx="1212">
                  <c:v>19.453368634520004</c:v>
                </c:pt>
                <c:pt idx="1213">
                  <c:v>19.453368634520004</c:v>
                </c:pt>
                <c:pt idx="1214">
                  <c:v>19.453368634520004</c:v>
                </c:pt>
                <c:pt idx="1215">
                  <c:v>19.453368634520004</c:v>
                </c:pt>
                <c:pt idx="1216">
                  <c:v>19.453368634520004</c:v>
                </c:pt>
                <c:pt idx="1217">
                  <c:v>19.453368634520004</c:v>
                </c:pt>
                <c:pt idx="1218">
                  <c:v>19.453368634520004</c:v>
                </c:pt>
                <c:pt idx="1219">
                  <c:v>19.453368634520004</c:v>
                </c:pt>
                <c:pt idx="1220">
                  <c:v>19.453368634520004</c:v>
                </c:pt>
                <c:pt idx="1221">
                  <c:v>19.453368634520004</c:v>
                </c:pt>
                <c:pt idx="1222">
                  <c:v>19.453368634520004</c:v>
                </c:pt>
                <c:pt idx="1223">
                  <c:v>19.453368634520004</c:v>
                </c:pt>
                <c:pt idx="1224">
                  <c:v>19.453368634520004</c:v>
                </c:pt>
                <c:pt idx="1225">
                  <c:v>19.453368634520004</c:v>
                </c:pt>
                <c:pt idx="1226">
                  <c:v>19.453368634520004</c:v>
                </c:pt>
                <c:pt idx="1227">
                  <c:v>19.453368634520004</c:v>
                </c:pt>
                <c:pt idx="1228">
                  <c:v>19.453368634520004</c:v>
                </c:pt>
                <c:pt idx="1229">
                  <c:v>19.453368634520004</c:v>
                </c:pt>
                <c:pt idx="1230">
                  <c:v>19.453368634520004</c:v>
                </c:pt>
                <c:pt idx="1231">
                  <c:v>19.453368634520004</c:v>
                </c:pt>
                <c:pt idx="1232">
                  <c:v>19.453368634520004</c:v>
                </c:pt>
                <c:pt idx="1233">
                  <c:v>19.453368634520004</c:v>
                </c:pt>
                <c:pt idx="1234">
                  <c:v>19.453368634520004</c:v>
                </c:pt>
                <c:pt idx="1235">
                  <c:v>19.453368634520004</c:v>
                </c:pt>
                <c:pt idx="1236">
                  <c:v>19.453368634520004</c:v>
                </c:pt>
                <c:pt idx="1237">
                  <c:v>19.453368634520004</c:v>
                </c:pt>
                <c:pt idx="1238">
                  <c:v>19.453368634520004</c:v>
                </c:pt>
                <c:pt idx="1239">
                  <c:v>19.453368634520004</c:v>
                </c:pt>
                <c:pt idx="1240">
                  <c:v>19.453368634520004</c:v>
                </c:pt>
                <c:pt idx="1241">
                  <c:v>19.453368634520004</c:v>
                </c:pt>
                <c:pt idx="1242">
                  <c:v>19.453368634520004</c:v>
                </c:pt>
                <c:pt idx="1243">
                  <c:v>19.453368634520004</c:v>
                </c:pt>
                <c:pt idx="1244">
                  <c:v>19.453368634520004</c:v>
                </c:pt>
                <c:pt idx="1245">
                  <c:v>19.453368634520004</c:v>
                </c:pt>
                <c:pt idx="1246">
                  <c:v>19.453368634520004</c:v>
                </c:pt>
                <c:pt idx="1247">
                  <c:v>19.453368634520004</c:v>
                </c:pt>
                <c:pt idx="1248">
                  <c:v>19.453368634520004</c:v>
                </c:pt>
                <c:pt idx="1249">
                  <c:v>19.453368634520004</c:v>
                </c:pt>
                <c:pt idx="1250">
                  <c:v>19.453368634520004</c:v>
                </c:pt>
                <c:pt idx="1251">
                  <c:v>19.453368634520004</c:v>
                </c:pt>
                <c:pt idx="1252">
                  <c:v>19.453368634520004</c:v>
                </c:pt>
                <c:pt idx="1253">
                  <c:v>19.453368634520004</c:v>
                </c:pt>
                <c:pt idx="1254">
                  <c:v>19.453368634520004</c:v>
                </c:pt>
                <c:pt idx="1255">
                  <c:v>19.453368634520004</c:v>
                </c:pt>
                <c:pt idx="1256">
                  <c:v>19.453368634520004</c:v>
                </c:pt>
                <c:pt idx="1257">
                  <c:v>19.453368634520004</c:v>
                </c:pt>
                <c:pt idx="1258">
                  <c:v>19.453368634520004</c:v>
                </c:pt>
                <c:pt idx="1259">
                  <c:v>19.453368634520004</c:v>
                </c:pt>
                <c:pt idx="1260">
                  <c:v>19.453368634520004</c:v>
                </c:pt>
                <c:pt idx="1261">
                  <c:v>19.453368634520004</c:v>
                </c:pt>
                <c:pt idx="1262">
                  <c:v>19.453368634520004</c:v>
                </c:pt>
                <c:pt idx="1263">
                  <c:v>19.453368634520004</c:v>
                </c:pt>
                <c:pt idx="1264">
                  <c:v>19.453368634520004</c:v>
                </c:pt>
                <c:pt idx="1265">
                  <c:v>19.453368634520004</c:v>
                </c:pt>
                <c:pt idx="1266">
                  <c:v>19.453368634520004</c:v>
                </c:pt>
                <c:pt idx="1267">
                  <c:v>19.453368634520004</c:v>
                </c:pt>
                <c:pt idx="1268">
                  <c:v>19.453368634520004</c:v>
                </c:pt>
                <c:pt idx="1269">
                  <c:v>19.453368634520004</c:v>
                </c:pt>
                <c:pt idx="1270">
                  <c:v>19.453368634520004</c:v>
                </c:pt>
                <c:pt idx="1271">
                  <c:v>19.453368634520004</c:v>
                </c:pt>
                <c:pt idx="1272">
                  <c:v>19.453368634520004</c:v>
                </c:pt>
                <c:pt idx="1273">
                  <c:v>19.453368634520004</c:v>
                </c:pt>
                <c:pt idx="1274">
                  <c:v>19.453368634520004</c:v>
                </c:pt>
                <c:pt idx="1275">
                  <c:v>19.453368634520004</c:v>
                </c:pt>
                <c:pt idx="1276">
                  <c:v>19.453368634520004</c:v>
                </c:pt>
                <c:pt idx="1277">
                  <c:v>19.453368634520004</c:v>
                </c:pt>
                <c:pt idx="1278">
                  <c:v>19.453368634520004</c:v>
                </c:pt>
                <c:pt idx="1279">
                  <c:v>19.453368634520004</c:v>
                </c:pt>
                <c:pt idx="1280">
                  <c:v>19.453368634520004</c:v>
                </c:pt>
                <c:pt idx="1281">
                  <c:v>19.453368634520004</c:v>
                </c:pt>
                <c:pt idx="1282">
                  <c:v>19.453368634520004</c:v>
                </c:pt>
                <c:pt idx="1283">
                  <c:v>19.453368634520004</c:v>
                </c:pt>
                <c:pt idx="1284">
                  <c:v>19.453368634520004</c:v>
                </c:pt>
                <c:pt idx="1285">
                  <c:v>19.453368634520004</c:v>
                </c:pt>
                <c:pt idx="1286">
                  <c:v>19.453368634520004</c:v>
                </c:pt>
                <c:pt idx="1287">
                  <c:v>19.453368634520004</c:v>
                </c:pt>
                <c:pt idx="1288">
                  <c:v>19.453368634520004</c:v>
                </c:pt>
                <c:pt idx="1289">
                  <c:v>19.453368634520004</c:v>
                </c:pt>
                <c:pt idx="1290">
                  <c:v>19.453368634520004</c:v>
                </c:pt>
                <c:pt idx="1291">
                  <c:v>19.453368634520004</c:v>
                </c:pt>
                <c:pt idx="1292">
                  <c:v>19.453368634520004</c:v>
                </c:pt>
                <c:pt idx="1293">
                  <c:v>19.453368634520004</c:v>
                </c:pt>
                <c:pt idx="1294">
                  <c:v>19.453368634520004</c:v>
                </c:pt>
                <c:pt idx="1295">
                  <c:v>19.453368634520004</c:v>
                </c:pt>
                <c:pt idx="1296">
                  <c:v>19.453368634520004</c:v>
                </c:pt>
                <c:pt idx="1297">
                  <c:v>19.453368634520004</c:v>
                </c:pt>
                <c:pt idx="1298">
                  <c:v>19.453368634520004</c:v>
                </c:pt>
                <c:pt idx="1299">
                  <c:v>19.453368634520004</c:v>
                </c:pt>
                <c:pt idx="1300">
                  <c:v>19.453368634520004</c:v>
                </c:pt>
                <c:pt idx="1301">
                  <c:v>19.453368634520004</c:v>
                </c:pt>
                <c:pt idx="1302">
                  <c:v>19.453368634520004</c:v>
                </c:pt>
                <c:pt idx="1303">
                  <c:v>19.453368634520004</c:v>
                </c:pt>
                <c:pt idx="1304">
                  <c:v>19.453368634520004</c:v>
                </c:pt>
                <c:pt idx="1305">
                  <c:v>19.453368634520004</c:v>
                </c:pt>
                <c:pt idx="1306">
                  <c:v>19.453368634520004</c:v>
                </c:pt>
                <c:pt idx="1307">
                  <c:v>19.453368634520004</c:v>
                </c:pt>
                <c:pt idx="1308">
                  <c:v>19.453368634520004</c:v>
                </c:pt>
                <c:pt idx="1309">
                  <c:v>19.453368634520004</c:v>
                </c:pt>
                <c:pt idx="1310">
                  <c:v>19.453368634520004</c:v>
                </c:pt>
                <c:pt idx="1311">
                  <c:v>19.453368634520004</c:v>
                </c:pt>
                <c:pt idx="1312">
                  <c:v>19.453368634520004</c:v>
                </c:pt>
                <c:pt idx="1313">
                  <c:v>19.453368634520004</c:v>
                </c:pt>
                <c:pt idx="1314">
                  <c:v>19.453368634520004</c:v>
                </c:pt>
                <c:pt idx="1315">
                  <c:v>19.453368634520004</c:v>
                </c:pt>
                <c:pt idx="1316">
                  <c:v>19.453368634520004</c:v>
                </c:pt>
                <c:pt idx="1317">
                  <c:v>19.453368634520004</c:v>
                </c:pt>
                <c:pt idx="1318">
                  <c:v>19.453368634520004</c:v>
                </c:pt>
                <c:pt idx="1319">
                  <c:v>19.453368634520004</c:v>
                </c:pt>
                <c:pt idx="1320">
                  <c:v>19.453368634520004</c:v>
                </c:pt>
                <c:pt idx="1321">
                  <c:v>19.453368634520004</c:v>
                </c:pt>
                <c:pt idx="1322">
                  <c:v>19.453368634520004</c:v>
                </c:pt>
                <c:pt idx="1323">
                  <c:v>19.453368634520004</c:v>
                </c:pt>
                <c:pt idx="1324">
                  <c:v>19.453368634520004</c:v>
                </c:pt>
                <c:pt idx="1325">
                  <c:v>19.453368634520004</c:v>
                </c:pt>
                <c:pt idx="1326">
                  <c:v>19.453368634520004</c:v>
                </c:pt>
                <c:pt idx="1327">
                  <c:v>19.453368634520004</c:v>
                </c:pt>
                <c:pt idx="1328">
                  <c:v>19.453368634520004</c:v>
                </c:pt>
                <c:pt idx="1329">
                  <c:v>19.453368634520004</c:v>
                </c:pt>
                <c:pt idx="1330">
                  <c:v>19.453368634520004</c:v>
                </c:pt>
                <c:pt idx="1331">
                  <c:v>19.453368634520004</c:v>
                </c:pt>
                <c:pt idx="1332">
                  <c:v>19.453368634520004</c:v>
                </c:pt>
                <c:pt idx="1333">
                  <c:v>19.453368634520004</c:v>
                </c:pt>
                <c:pt idx="1334">
                  <c:v>19.453368634520004</c:v>
                </c:pt>
                <c:pt idx="1335">
                  <c:v>19.453368634520004</c:v>
                </c:pt>
                <c:pt idx="1336">
                  <c:v>19.453368634520004</c:v>
                </c:pt>
                <c:pt idx="1337">
                  <c:v>19.453368634520004</c:v>
                </c:pt>
                <c:pt idx="1338">
                  <c:v>19.453368634520004</c:v>
                </c:pt>
                <c:pt idx="1339">
                  <c:v>19.453368634520004</c:v>
                </c:pt>
                <c:pt idx="1340">
                  <c:v>19.453368634520004</c:v>
                </c:pt>
                <c:pt idx="1341">
                  <c:v>19.453368634520004</c:v>
                </c:pt>
                <c:pt idx="1342">
                  <c:v>19.453368634520004</c:v>
                </c:pt>
                <c:pt idx="1343">
                  <c:v>19.453368634520004</c:v>
                </c:pt>
                <c:pt idx="1344">
                  <c:v>19.453368634520004</c:v>
                </c:pt>
                <c:pt idx="1345">
                  <c:v>19.453368634520004</c:v>
                </c:pt>
                <c:pt idx="1346">
                  <c:v>19.453368634520004</c:v>
                </c:pt>
                <c:pt idx="1347">
                  <c:v>19.453368634520004</c:v>
                </c:pt>
                <c:pt idx="1348">
                  <c:v>19.453368634520004</c:v>
                </c:pt>
                <c:pt idx="1349">
                  <c:v>19.453368634520004</c:v>
                </c:pt>
                <c:pt idx="1350">
                  <c:v>19.453368634520004</c:v>
                </c:pt>
                <c:pt idx="1351">
                  <c:v>19.453368634520004</c:v>
                </c:pt>
                <c:pt idx="1352">
                  <c:v>19.453368634520004</c:v>
                </c:pt>
                <c:pt idx="1353">
                  <c:v>19.453368634520004</c:v>
                </c:pt>
                <c:pt idx="1354">
                  <c:v>19.453368634520004</c:v>
                </c:pt>
                <c:pt idx="1355">
                  <c:v>19.453368634520004</c:v>
                </c:pt>
                <c:pt idx="1356">
                  <c:v>19.453368634520004</c:v>
                </c:pt>
                <c:pt idx="1357">
                  <c:v>19.453368634520004</c:v>
                </c:pt>
                <c:pt idx="1358">
                  <c:v>19.453368634520004</c:v>
                </c:pt>
                <c:pt idx="1359">
                  <c:v>19.453368634520004</c:v>
                </c:pt>
                <c:pt idx="1360">
                  <c:v>19.453368634520004</c:v>
                </c:pt>
                <c:pt idx="1361">
                  <c:v>19.453368634520004</c:v>
                </c:pt>
                <c:pt idx="1362">
                  <c:v>19.453368634520004</c:v>
                </c:pt>
                <c:pt idx="1363">
                  <c:v>19.453368634520004</c:v>
                </c:pt>
                <c:pt idx="1364">
                  <c:v>19.453368634520004</c:v>
                </c:pt>
                <c:pt idx="1365">
                  <c:v>19.453368634520004</c:v>
                </c:pt>
                <c:pt idx="1366">
                  <c:v>19.453368634520004</c:v>
                </c:pt>
                <c:pt idx="1367">
                  <c:v>19.453368634520004</c:v>
                </c:pt>
                <c:pt idx="1368">
                  <c:v>19.453368634520004</c:v>
                </c:pt>
                <c:pt idx="1369">
                  <c:v>19.453368634520004</c:v>
                </c:pt>
                <c:pt idx="1370">
                  <c:v>19.453368634520004</c:v>
                </c:pt>
                <c:pt idx="1371">
                  <c:v>19.453368634520004</c:v>
                </c:pt>
                <c:pt idx="1372">
                  <c:v>19.453368634520004</c:v>
                </c:pt>
                <c:pt idx="1373">
                  <c:v>19.453368634520004</c:v>
                </c:pt>
                <c:pt idx="1374">
                  <c:v>19.453368634520004</c:v>
                </c:pt>
                <c:pt idx="1375">
                  <c:v>19.453368634520004</c:v>
                </c:pt>
                <c:pt idx="1376">
                  <c:v>19.453368634520004</c:v>
                </c:pt>
                <c:pt idx="1377">
                  <c:v>19.453368634520004</c:v>
                </c:pt>
                <c:pt idx="1378">
                  <c:v>19.453368634520004</c:v>
                </c:pt>
                <c:pt idx="1379">
                  <c:v>19.453368634520004</c:v>
                </c:pt>
                <c:pt idx="1380">
                  <c:v>19.453368634520004</c:v>
                </c:pt>
                <c:pt idx="1381">
                  <c:v>19.453368634520004</c:v>
                </c:pt>
                <c:pt idx="1382">
                  <c:v>19.453368634520004</c:v>
                </c:pt>
                <c:pt idx="1383">
                  <c:v>19.453368634520004</c:v>
                </c:pt>
                <c:pt idx="1384">
                  <c:v>19.453368634520004</c:v>
                </c:pt>
                <c:pt idx="1385">
                  <c:v>19.453368634520004</c:v>
                </c:pt>
                <c:pt idx="1386">
                  <c:v>19.453368634520004</c:v>
                </c:pt>
                <c:pt idx="1387">
                  <c:v>19.453368634520004</c:v>
                </c:pt>
                <c:pt idx="1388">
                  <c:v>19.453368634520004</c:v>
                </c:pt>
                <c:pt idx="1389">
                  <c:v>19.453368634520004</c:v>
                </c:pt>
                <c:pt idx="1390">
                  <c:v>19.453368634520004</c:v>
                </c:pt>
                <c:pt idx="1391">
                  <c:v>19.453368634520004</c:v>
                </c:pt>
                <c:pt idx="1392">
                  <c:v>19.453368634520004</c:v>
                </c:pt>
                <c:pt idx="1393">
                  <c:v>19.453368634520004</c:v>
                </c:pt>
                <c:pt idx="1394">
                  <c:v>19.453368634520004</c:v>
                </c:pt>
                <c:pt idx="1395">
                  <c:v>19.453368634520004</c:v>
                </c:pt>
                <c:pt idx="1396">
                  <c:v>19.453368634520004</c:v>
                </c:pt>
                <c:pt idx="1397">
                  <c:v>19.453368634520004</c:v>
                </c:pt>
                <c:pt idx="1398">
                  <c:v>19.453368634520004</c:v>
                </c:pt>
                <c:pt idx="1399">
                  <c:v>19.453368634520004</c:v>
                </c:pt>
                <c:pt idx="1400">
                  <c:v>19.453368634520004</c:v>
                </c:pt>
                <c:pt idx="1401">
                  <c:v>19.453368634520004</c:v>
                </c:pt>
                <c:pt idx="1402">
                  <c:v>19.453368634520004</c:v>
                </c:pt>
                <c:pt idx="1403">
                  <c:v>19.453368634520004</c:v>
                </c:pt>
                <c:pt idx="1404">
                  <c:v>19.453368634520004</c:v>
                </c:pt>
                <c:pt idx="1405">
                  <c:v>19.453368634520004</c:v>
                </c:pt>
                <c:pt idx="1406">
                  <c:v>19.453368634520004</c:v>
                </c:pt>
                <c:pt idx="1407">
                  <c:v>19.453368634520004</c:v>
                </c:pt>
                <c:pt idx="1408">
                  <c:v>19.453368634520004</c:v>
                </c:pt>
                <c:pt idx="1409">
                  <c:v>19.453368634520004</c:v>
                </c:pt>
                <c:pt idx="1410">
                  <c:v>19.453368634520004</c:v>
                </c:pt>
                <c:pt idx="1411">
                  <c:v>19.453368634520004</c:v>
                </c:pt>
                <c:pt idx="1412">
                  <c:v>19.453368634520004</c:v>
                </c:pt>
                <c:pt idx="1413">
                  <c:v>19.453368634520004</c:v>
                </c:pt>
                <c:pt idx="1414">
                  <c:v>19.453368634520004</c:v>
                </c:pt>
                <c:pt idx="1415">
                  <c:v>19.453368634520004</c:v>
                </c:pt>
                <c:pt idx="1416">
                  <c:v>19.453368634520004</c:v>
                </c:pt>
                <c:pt idx="1417">
                  <c:v>19.453368634520004</c:v>
                </c:pt>
                <c:pt idx="1418">
                  <c:v>19.453368634520004</c:v>
                </c:pt>
                <c:pt idx="1419">
                  <c:v>19.453368634520004</c:v>
                </c:pt>
                <c:pt idx="1420">
                  <c:v>19.453368634520004</c:v>
                </c:pt>
                <c:pt idx="1421">
                  <c:v>19.453368634520004</c:v>
                </c:pt>
                <c:pt idx="1422">
                  <c:v>19.453368634520004</c:v>
                </c:pt>
                <c:pt idx="1423">
                  <c:v>19.453368634520004</c:v>
                </c:pt>
                <c:pt idx="1424">
                  <c:v>19.453368634520004</c:v>
                </c:pt>
                <c:pt idx="1425">
                  <c:v>19.453368634520004</c:v>
                </c:pt>
                <c:pt idx="1426">
                  <c:v>19.453368634520004</c:v>
                </c:pt>
                <c:pt idx="1427">
                  <c:v>19.453368634520004</c:v>
                </c:pt>
                <c:pt idx="1428">
                  <c:v>19.453368634520004</c:v>
                </c:pt>
                <c:pt idx="1429">
                  <c:v>19.453368634520004</c:v>
                </c:pt>
                <c:pt idx="1430">
                  <c:v>19.453368634520004</c:v>
                </c:pt>
                <c:pt idx="1431">
                  <c:v>19.453368634520004</c:v>
                </c:pt>
                <c:pt idx="1432">
                  <c:v>19.453368634520004</c:v>
                </c:pt>
                <c:pt idx="1433">
                  <c:v>19.453368634520004</c:v>
                </c:pt>
                <c:pt idx="1434">
                  <c:v>19.453368634520004</c:v>
                </c:pt>
                <c:pt idx="1435">
                  <c:v>19.453368634520004</c:v>
                </c:pt>
                <c:pt idx="1436">
                  <c:v>19.453368634520004</c:v>
                </c:pt>
                <c:pt idx="1437">
                  <c:v>19.453368634520004</c:v>
                </c:pt>
                <c:pt idx="1438">
                  <c:v>19.453368634520004</c:v>
                </c:pt>
                <c:pt idx="1439">
                  <c:v>19.453368634520004</c:v>
                </c:pt>
                <c:pt idx="1440">
                  <c:v>19.453368634520004</c:v>
                </c:pt>
                <c:pt idx="1441">
                  <c:v>19.453368634520004</c:v>
                </c:pt>
                <c:pt idx="1442">
                  <c:v>19.453368634520004</c:v>
                </c:pt>
                <c:pt idx="1443">
                  <c:v>19.453368634520004</c:v>
                </c:pt>
                <c:pt idx="1444">
                  <c:v>19.453368634520004</c:v>
                </c:pt>
                <c:pt idx="1445">
                  <c:v>19.453368634520004</c:v>
                </c:pt>
                <c:pt idx="1446">
                  <c:v>19.453368634520004</c:v>
                </c:pt>
                <c:pt idx="1447">
                  <c:v>19.453368634520004</c:v>
                </c:pt>
                <c:pt idx="1448">
                  <c:v>19.453368634520004</c:v>
                </c:pt>
                <c:pt idx="1449">
                  <c:v>19.453368634520004</c:v>
                </c:pt>
                <c:pt idx="1450">
                  <c:v>19.453368634520004</c:v>
                </c:pt>
                <c:pt idx="1451">
                  <c:v>19.453368634520004</c:v>
                </c:pt>
                <c:pt idx="1452">
                  <c:v>19.453368634520004</c:v>
                </c:pt>
                <c:pt idx="1453">
                  <c:v>19.453368634520004</c:v>
                </c:pt>
                <c:pt idx="1454">
                  <c:v>19.453368634520004</c:v>
                </c:pt>
                <c:pt idx="1455">
                  <c:v>19.453368634520004</c:v>
                </c:pt>
                <c:pt idx="1456">
                  <c:v>19.453368634520004</c:v>
                </c:pt>
                <c:pt idx="1457">
                  <c:v>19.453368634520004</c:v>
                </c:pt>
                <c:pt idx="1458">
                  <c:v>19.453368634520004</c:v>
                </c:pt>
                <c:pt idx="1459">
                  <c:v>19.453368634520004</c:v>
                </c:pt>
                <c:pt idx="1460">
                  <c:v>19.453368634520004</c:v>
                </c:pt>
                <c:pt idx="1461">
                  <c:v>19.453368634520004</c:v>
                </c:pt>
                <c:pt idx="1462">
                  <c:v>19.453368634520004</c:v>
                </c:pt>
                <c:pt idx="1463">
                  <c:v>19.453368634520004</c:v>
                </c:pt>
                <c:pt idx="1464">
                  <c:v>19.453368634520004</c:v>
                </c:pt>
                <c:pt idx="1465">
                  <c:v>19.453368634520004</c:v>
                </c:pt>
                <c:pt idx="1466">
                  <c:v>19.453368634520004</c:v>
                </c:pt>
                <c:pt idx="1467">
                  <c:v>19.453368634520004</c:v>
                </c:pt>
                <c:pt idx="1468">
                  <c:v>19.453368634520004</c:v>
                </c:pt>
                <c:pt idx="1469">
                  <c:v>19.453368634520004</c:v>
                </c:pt>
                <c:pt idx="1470">
                  <c:v>19.453368634520004</c:v>
                </c:pt>
                <c:pt idx="1471">
                  <c:v>19.453368634520004</c:v>
                </c:pt>
                <c:pt idx="1472">
                  <c:v>19.453368634520004</c:v>
                </c:pt>
                <c:pt idx="1473">
                  <c:v>19.453368634520004</c:v>
                </c:pt>
                <c:pt idx="1474">
                  <c:v>19.453368634520004</c:v>
                </c:pt>
                <c:pt idx="1475">
                  <c:v>19.453368634520004</c:v>
                </c:pt>
                <c:pt idx="1476">
                  <c:v>19.453368634520004</c:v>
                </c:pt>
                <c:pt idx="1477">
                  <c:v>19.453368634520004</c:v>
                </c:pt>
                <c:pt idx="1478">
                  <c:v>19.453368634520004</c:v>
                </c:pt>
                <c:pt idx="1479">
                  <c:v>19.453368634520004</c:v>
                </c:pt>
                <c:pt idx="1480">
                  <c:v>19.453368634520004</c:v>
                </c:pt>
                <c:pt idx="1481">
                  <c:v>19.453368634520004</c:v>
                </c:pt>
                <c:pt idx="1482">
                  <c:v>19.453368634520004</c:v>
                </c:pt>
                <c:pt idx="1483">
                  <c:v>19.453368634520004</c:v>
                </c:pt>
                <c:pt idx="1484">
                  <c:v>19.453368634520004</c:v>
                </c:pt>
                <c:pt idx="1485">
                  <c:v>19.453368634520004</c:v>
                </c:pt>
                <c:pt idx="1486">
                  <c:v>19.453368634520004</c:v>
                </c:pt>
                <c:pt idx="1487">
                  <c:v>19.453368634520004</c:v>
                </c:pt>
                <c:pt idx="1488">
                  <c:v>19.453368634520004</c:v>
                </c:pt>
                <c:pt idx="1489">
                  <c:v>19.453368634520004</c:v>
                </c:pt>
                <c:pt idx="1490">
                  <c:v>19.453368634520004</c:v>
                </c:pt>
                <c:pt idx="1491">
                  <c:v>19.453368634520004</c:v>
                </c:pt>
                <c:pt idx="1492">
                  <c:v>19.453368634520004</c:v>
                </c:pt>
                <c:pt idx="1493">
                  <c:v>19.453368634520004</c:v>
                </c:pt>
                <c:pt idx="1494">
                  <c:v>19.453368634520004</c:v>
                </c:pt>
                <c:pt idx="1495">
                  <c:v>19.453368634520004</c:v>
                </c:pt>
                <c:pt idx="1496">
                  <c:v>19.453368634520004</c:v>
                </c:pt>
                <c:pt idx="1497">
                  <c:v>19.453368634520004</c:v>
                </c:pt>
                <c:pt idx="1498">
                  <c:v>19.453368634520004</c:v>
                </c:pt>
                <c:pt idx="1499">
                  <c:v>19.453368634520004</c:v>
                </c:pt>
                <c:pt idx="1500">
                  <c:v>19.453368634520004</c:v>
                </c:pt>
                <c:pt idx="1501">
                  <c:v>19.453368634520004</c:v>
                </c:pt>
                <c:pt idx="1502">
                  <c:v>19.453368634520004</c:v>
                </c:pt>
                <c:pt idx="1503">
                  <c:v>19.453368634520004</c:v>
                </c:pt>
                <c:pt idx="1504">
                  <c:v>19.453368634520004</c:v>
                </c:pt>
                <c:pt idx="1505">
                  <c:v>19.453368634520004</c:v>
                </c:pt>
                <c:pt idx="1506">
                  <c:v>19.453368634520004</c:v>
                </c:pt>
                <c:pt idx="1507">
                  <c:v>19.453368634520004</c:v>
                </c:pt>
                <c:pt idx="1508">
                  <c:v>19.453368634520004</c:v>
                </c:pt>
                <c:pt idx="1509">
                  <c:v>19.453368634520004</c:v>
                </c:pt>
                <c:pt idx="1510">
                  <c:v>19.453368634520004</c:v>
                </c:pt>
                <c:pt idx="1511">
                  <c:v>19.453368634520004</c:v>
                </c:pt>
                <c:pt idx="1512">
                  <c:v>19.453368634520004</c:v>
                </c:pt>
                <c:pt idx="1513">
                  <c:v>19.453368634520004</c:v>
                </c:pt>
                <c:pt idx="1514">
                  <c:v>19.453368634520004</c:v>
                </c:pt>
                <c:pt idx="1515">
                  <c:v>19.453368634520004</c:v>
                </c:pt>
                <c:pt idx="1516">
                  <c:v>19.453368634520004</c:v>
                </c:pt>
                <c:pt idx="1517">
                  <c:v>19.453368634520004</c:v>
                </c:pt>
                <c:pt idx="1518">
                  <c:v>19.453368634520004</c:v>
                </c:pt>
                <c:pt idx="1519">
                  <c:v>19.453368634520004</c:v>
                </c:pt>
                <c:pt idx="1520">
                  <c:v>19.453368634520004</c:v>
                </c:pt>
                <c:pt idx="1521">
                  <c:v>19.453368634520004</c:v>
                </c:pt>
                <c:pt idx="1522">
                  <c:v>19.453368634520004</c:v>
                </c:pt>
                <c:pt idx="1523">
                  <c:v>19.453368634520004</c:v>
                </c:pt>
                <c:pt idx="1524">
                  <c:v>19.453368634520004</c:v>
                </c:pt>
                <c:pt idx="1525">
                  <c:v>19.453368634520004</c:v>
                </c:pt>
                <c:pt idx="1526">
                  <c:v>19.453368634520004</c:v>
                </c:pt>
                <c:pt idx="1527">
                  <c:v>19.453368634520004</c:v>
                </c:pt>
                <c:pt idx="1528">
                  <c:v>19.453368634520004</c:v>
                </c:pt>
                <c:pt idx="1529">
                  <c:v>19.453368634520004</c:v>
                </c:pt>
                <c:pt idx="1530">
                  <c:v>19.453368634520004</c:v>
                </c:pt>
                <c:pt idx="1531">
                  <c:v>19.453368634520004</c:v>
                </c:pt>
                <c:pt idx="1532">
                  <c:v>19.453368634520004</c:v>
                </c:pt>
                <c:pt idx="1533">
                  <c:v>19.453368634520004</c:v>
                </c:pt>
                <c:pt idx="1534">
                  <c:v>19.453368634520004</c:v>
                </c:pt>
                <c:pt idx="1535">
                  <c:v>19.453368634520004</c:v>
                </c:pt>
                <c:pt idx="1536">
                  <c:v>19.453368634520004</c:v>
                </c:pt>
                <c:pt idx="1537">
                  <c:v>19.453368634520004</c:v>
                </c:pt>
                <c:pt idx="1538">
                  <c:v>19.453368634520004</c:v>
                </c:pt>
                <c:pt idx="1539">
                  <c:v>19.453368634520004</c:v>
                </c:pt>
                <c:pt idx="1540">
                  <c:v>19.453368634520004</c:v>
                </c:pt>
                <c:pt idx="1541">
                  <c:v>19.453368634520004</c:v>
                </c:pt>
                <c:pt idx="1542">
                  <c:v>19.453368634520004</c:v>
                </c:pt>
                <c:pt idx="1543">
                  <c:v>19.453368634520004</c:v>
                </c:pt>
                <c:pt idx="1544">
                  <c:v>19.453368634520004</c:v>
                </c:pt>
                <c:pt idx="1545">
                  <c:v>19.453368634520004</c:v>
                </c:pt>
                <c:pt idx="1546">
                  <c:v>19.453368634520004</c:v>
                </c:pt>
                <c:pt idx="1547">
                  <c:v>19.453368634520004</c:v>
                </c:pt>
                <c:pt idx="1548">
                  <c:v>19.453368634520004</c:v>
                </c:pt>
                <c:pt idx="1549">
                  <c:v>19.453368634520004</c:v>
                </c:pt>
                <c:pt idx="1550">
                  <c:v>19.453368634520004</c:v>
                </c:pt>
                <c:pt idx="1551">
                  <c:v>19.453368634520004</c:v>
                </c:pt>
                <c:pt idx="1552">
                  <c:v>19.453368634520004</c:v>
                </c:pt>
                <c:pt idx="1553">
                  <c:v>19.453368634520004</c:v>
                </c:pt>
                <c:pt idx="1554">
                  <c:v>19.453368634520004</c:v>
                </c:pt>
                <c:pt idx="1555">
                  <c:v>19.453368634520004</c:v>
                </c:pt>
                <c:pt idx="1556">
                  <c:v>19.453368634520004</c:v>
                </c:pt>
                <c:pt idx="1557">
                  <c:v>19.453368634520004</c:v>
                </c:pt>
                <c:pt idx="1558">
                  <c:v>19.453368634520004</c:v>
                </c:pt>
                <c:pt idx="1559">
                  <c:v>19.453368634520004</c:v>
                </c:pt>
                <c:pt idx="1560">
                  <c:v>19.453368634520004</c:v>
                </c:pt>
                <c:pt idx="1561">
                  <c:v>19.453368634520004</c:v>
                </c:pt>
                <c:pt idx="1562">
                  <c:v>19.453368634520004</c:v>
                </c:pt>
                <c:pt idx="1563">
                  <c:v>19.453368634520004</c:v>
                </c:pt>
                <c:pt idx="1564">
                  <c:v>19.453368634520004</c:v>
                </c:pt>
                <c:pt idx="1565">
                  <c:v>19.453368634520004</c:v>
                </c:pt>
                <c:pt idx="1566">
                  <c:v>19.453368634520004</c:v>
                </c:pt>
                <c:pt idx="1567">
                  <c:v>19.453368634520004</c:v>
                </c:pt>
                <c:pt idx="1568">
                  <c:v>19.453368634520004</c:v>
                </c:pt>
                <c:pt idx="1569">
                  <c:v>19.453368634520004</c:v>
                </c:pt>
                <c:pt idx="1570">
                  <c:v>19.453368634520004</c:v>
                </c:pt>
                <c:pt idx="1571">
                  <c:v>19.453368634520004</c:v>
                </c:pt>
                <c:pt idx="1572">
                  <c:v>19.453368634520004</c:v>
                </c:pt>
                <c:pt idx="1573">
                  <c:v>19.453368634520004</c:v>
                </c:pt>
                <c:pt idx="1574">
                  <c:v>19.453368634520004</c:v>
                </c:pt>
                <c:pt idx="1575">
                  <c:v>19.453368634520004</c:v>
                </c:pt>
                <c:pt idx="1576">
                  <c:v>19.453368634520004</c:v>
                </c:pt>
                <c:pt idx="1577">
                  <c:v>19.453368634520004</c:v>
                </c:pt>
                <c:pt idx="1578">
                  <c:v>19.453368634520004</c:v>
                </c:pt>
                <c:pt idx="1579">
                  <c:v>19.453368634520004</c:v>
                </c:pt>
                <c:pt idx="1580">
                  <c:v>19.453368634520004</c:v>
                </c:pt>
                <c:pt idx="1581">
                  <c:v>19.453368634520004</c:v>
                </c:pt>
                <c:pt idx="1582">
                  <c:v>19.453368634520004</c:v>
                </c:pt>
                <c:pt idx="1583">
                  <c:v>19.453368634520004</c:v>
                </c:pt>
                <c:pt idx="1584">
                  <c:v>19.453368634520004</c:v>
                </c:pt>
                <c:pt idx="1585">
                  <c:v>19.453368634520004</c:v>
                </c:pt>
                <c:pt idx="1586">
                  <c:v>19.453368634520004</c:v>
                </c:pt>
                <c:pt idx="1587">
                  <c:v>19.453368634520004</c:v>
                </c:pt>
                <c:pt idx="1588">
                  <c:v>19.453368634520004</c:v>
                </c:pt>
                <c:pt idx="1589">
                  <c:v>19.453368634520004</c:v>
                </c:pt>
                <c:pt idx="1590">
                  <c:v>19.453368634520004</c:v>
                </c:pt>
                <c:pt idx="1591">
                  <c:v>19.453368634520004</c:v>
                </c:pt>
                <c:pt idx="1592">
                  <c:v>19.453368634520004</c:v>
                </c:pt>
                <c:pt idx="1593">
                  <c:v>19.453368634520004</c:v>
                </c:pt>
                <c:pt idx="1594">
                  <c:v>19.453368634520004</c:v>
                </c:pt>
                <c:pt idx="1595">
                  <c:v>19.453368634520004</c:v>
                </c:pt>
                <c:pt idx="1596">
                  <c:v>19.453368634520004</c:v>
                </c:pt>
                <c:pt idx="1597">
                  <c:v>19.453368634520004</c:v>
                </c:pt>
                <c:pt idx="1598">
                  <c:v>19.453368634520004</c:v>
                </c:pt>
                <c:pt idx="1599">
                  <c:v>19.453368634520004</c:v>
                </c:pt>
                <c:pt idx="1600">
                  <c:v>19.453368634520004</c:v>
                </c:pt>
                <c:pt idx="1601">
                  <c:v>19.453368634520004</c:v>
                </c:pt>
                <c:pt idx="1602">
                  <c:v>19.453368634520004</c:v>
                </c:pt>
                <c:pt idx="1603">
                  <c:v>19.453368634520004</c:v>
                </c:pt>
                <c:pt idx="1604">
                  <c:v>19.453368634520004</c:v>
                </c:pt>
                <c:pt idx="1605">
                  <c:v>19.453368634520004</c:v>
                </c:pt>
                <c:pt idx="1606">
                  <c:v>19.453368634520004</c:v>
                </c:pt>
                <c:pt idx="1607">
                  <c:v>19.453368634520004</c:v>
                </c:pt>
                <c:pt idx="1608">
                  <c:v>19.453368634520004</c:v>
                </c:pt>
                <c:pt idx="1609">
                  <c:v>19.453368634520004</c:v>
                </c:pt>
                <c:pt idx="1610">
                  <c:v>19.453368634520004</c:v>
                </c:pt>
                <c:pt idx="1611">
                  <c:v>19.453368634520004</c:v>
                </c:pt>
                <c:pt idx="1612">
                  <c:v>19.453368634520004</c:v>
                </c:pt>
                <c:pt idx="1613">
                  <c:v>19.453368634520004</c:v>
                </c:pt>
                <c:pt idx="1614">
                  <c:v>19.453368634520004</c:v>
                </c:pt>
                <c:pt idx="1615">
                  <c:v>19.453368634520004</c:v>
                </c:pt>
                <c:pt idx="1616">
                  <c:v>19.453368634520004</c:v>
                </c:pt>
                <c:pt idx="1617">
                  <c:v>19.453368634520004</c:v>
                </c:pt>
                <c:pt idx="1618">
                  <c:v>19.453368634520004</c:v>
                </c:pt>
                <c:pt idx="1619">
                  <c:v>19.453368634520004</c:v>
                </c:pt>
                <c:pt idx="1620">
                  <c:v>19.453368634520004</c:v>
                </c:pt>
                <c:pt idx="1621">
                  <c:v>19.453368634520004</c:v>
                </c:pt>
                <c:pt idx="1622">
                  <c:v>19.453368634520004</c:v>
                </c:pt>
                <c:pt idx="1623">
                  <c:v>19.453368634520004</c:v>
                </c:pt>
                <c:pt idx="1624">
                  <c:v>19.453368634520004</c:v>
                </c:pt>
                <c:pt idx="1625">
                  <c:v>19.453368634520004</c:v>
                </c:pt>
                <c:pt idx="1626">
                  <c:v>19.453368634520004</c:v>
                </c:pt>
                <c:pt idx="1627">
                  <c:v>19.453368634520004</c:v>
                </c:pt>
                <c:pt idx="1628">
                  <c:v>19.453368634520004</c:v>
                </c:pt>
                <c:pt idx="1629">
                  <c:v>19.453368634520004</c:v>
                </c:pt>
                <c:pt idx="1630">
                  <c:v>19.453368634520004</c:v>
                </c:pt>
                <c:pt idx="1631">
                  <c:v>19.453368634520004</c:v>
                </c:pt>
                <c:pt idx="1632">
                  <c:v>19.453368634520004</c:v>
                </c:pt>
                <c:pt idx="1633">
                  <c:v>19.453368634520004</c:v>
                </c:pt>
                <c:pt idx="1634">
                  <c:v>19.453368634520004</c:v>
                </c:pt>
                <c:pt idx="1635">
                  <c:v>19.453368634520004</c:v>
                </c:pt>
                <c:pt idx="1636">
                  <c:v>19.453368634520004</c:v>
                </c:pt>
                <c:pt idx="1637">
                  <c:v>19.453368634520004</c:v>
                </c:pt>
                <c:pt idx="1638">
                  <c:v>19.453368634520004</c:v>
                </c:pt>
                <c:pt idx="1639">
                  <c:v>19.453368634520004</c:v>
                </c:pt>
                <c:pt idx="1640">
                  <c:v>19.453368634520004</c:v>
                </c:pt>
                <c:pt idx="1641">
                  <c:v>19.453368634520004</c:v>
                </c:pt>
                <c:pt idx="1642">
                  <c:v>19.453368634520004</c:v>
                </c:pt>
                <c:pt idx="1643">
                  <c:v>19.453368634520004</c:v>
                </c:pt>
                <c:pt idx="1644">
                  <c:v>19.453368634520004</c:v>
                </c:pt>
                <c:pt idx="1645">
                  <c:v>19.453368634520004</c:v>
                </c:pt>
                <c:pt idx="1646">
                  <c:v>19.453368634520004</c:v>
                </c:pt>
                <c:pt idx="1647">
                  <c:v>19.453368634520004</c:v>
                </c:pt>
                <c:pt idx="1648">
                  <c:v>19.453368634520004</c:v>
                </c:pt>
                <c:pt idx="1649">
                  <c:v>19.453368634520004</c:v>
                </c:pt>
                <c:pt idx="1650">
                  <c:v>19.453368634520004</c:v>
                </c:pt>
                <c:pt idx="1651">
                  <c:v>19.453368634520004</c:v>
                </c:pt>
                <c:pt idx="1652">
                  <c:v>19.453368634520004</c:v>
                </c:pt>
                <c:pt idx="1653">
                  <c:v>19.453368634520004</c:v>
                </c:pt>
                <c:pt idx="1654">
                  <c:v>19.453368634520004</c:v>
                </c:pt>
                <c:pt idx="1655">
                  <c:v>19.453368634520004</c:v>
                </c:pt>
                <c:pt idx="1656">
                  <c:v>19.453368634520004</c:v>
                </c:pt>
                <c:pt idx="1657">
                  <c:v>19.453368634520004</c:v>
                </c:pt>
                <c:pt idx="1658">
                  <c:v>19.453368634520004</c:v>
                </c:pt>
                <c:pt idx="1659">
                  <c:v>19.453368634520004</c:v>
                </c:pt>
                <c:pt idx="1660">
                  <c:v>19.453368634520004</c:v>
                </c:pt>
                <c:pt idx="1661">
                  <c:v>19.453368634520004</c:v>
                </c:pt>
                <c:pt idx="1662">
                  <c:v>19.453368634520004</c:v>
                </c:pt>
                <c:pt idx="1663">
                  <c:v>19.453368634520004</c:v>
                </c:pt>
                <c:pt idx="1664">
                  <c:v>19.453368634520004</c:v>
                </c:pt>
                <c:pt idx="1665">
                  <c:v>19.453368634520004</c:v>
                </c:pt>
                <c:pt idx="1666">
                  <c:v>19.453368634520004</c:v>
                </c:pt>
                <c:pt idx="1667">
                  <c:v>19.453368634520004</c:v>
                </c:pt>
                <c:pt idx="1668">
                  <c:v>19.453368634520004</c:v>
                </c:pt>
                <c:pt idx="1669">
                  <c:v>19.453368634520004</c:v>
                </c:pt>
                <c:pt idx="1670">
                  <c:v>19.453368634520004</c:v>
                </c:pt>
                <c:pt idx="1671">
                  <c:v>19.453368634520004</c:v>
                </c:pt>
                <c:pt idx="1672">
                  <c:v>19.453368634520004</c:v>
                </c:pt>
                <c:pt idx="1673">
                  <c:v>19.453368634520004</c:v>
                </c:pt>
                <c:pt idx="1674">
                  <c:v>19.453368634520004</c:v>
                </c:pt>
                <c:pt idx="1675">
                  <c:v>19.453368634520004</c:v>
                </c:pt>
                <c:pt idx="1676">
                  <c:v>19.453368634520004</c:v>
                </c:pt>
                <c:pt idx="1677">
                  <c:v>19.453368634520004</c:v>
                </c:pt>
                <c:pt idx="1678">
                  <c:v>19.453368634520004</c:v>
                </c:pt>
                <c:pt idx="1679">
                  <c:v>19.453368634520004</c:v>
                </c:pt>
                <c:pt idx="1680">
                  <c:v>19.453368634520004</c:v>
                </c:pt>
                <c:pt idx="1681">
                  <c:v>19.453368634520004</c:v>
                </c:pt>
                <c:pt idx="1682">
                  <c:v>19.453368634520004</c:v>
                </c:pt>
                <c:pt idx="1683">
                  <c:v>19.453368634520004</c:v>
                </c:pt>
                <c:pt idx="1684">
                  <c:v>19.453368634520004</c:v>
                </c:pt>
                <c:pt idx="1685">
                  <c:v>19.453368634520004</c:v>
                </c:pt>
                <c:pt idx="1686">
                  <c:v>19.453368634520004</c:v>
                </c:pt>
                <c:pt idx="1687">
                  <c:v>19.453368634520004</c:v>
                </c:pt>
                <c:pt idx="1688">
                  <c:v>19.453368634520004</c:v>
                </c:pt>
                <c:pt idx="1689">
                  <c:v>19.453368634520004</c:v>
                </c:pt>
                <c:pt idx="1690">
                  <c:v>19.453368634520004</c:v>
                </c:pt>
                <c:pt idx="1691">
                  <c:v>19.453368634520004</c:v>
                </c:pt>
                <c:pt idx="1692">
                  <c:v>19.453368634520004</c:v>
                </c:pt>
                <c:pt idx="1693">
                  <c:v>19.453368634520004</c:v>
                </c:pt>
                <c:pt idx="1694">
                  <c:v>19.453368634520004</c:v>
                </c:pt>
                <c:pt idx="1695">
                  <c:v>19.453368634520004</c:v>
                </c:pt>
                <c:pt idx="1696">
                  <c:v>19.453368634520004</c:v>
                </c:pt>
                <c:pt idx="1697">
                  <c:v>19.453368634520004</c:v>
                </c:pt>
                <c:pt idx="1698">
                  <c:v>19.453368634520004</c:v>
                </c:pt>
                <c:pt idx="1699">
                  <c:v>19.453368634520004</c:v>
                </c:pt>
                <c:pt idx="1700">
                  <c:v>19.453368634520004</c:v>
                </c:pt>
                <c:pt idx="1701">
                  <c:v>19.453368634520004</c:v>
                </c:pt>
                <c:pt idx="1702">
                  <c:v>19.453368634520004</c:v>
                </c:pt>
                <c:pt idx="1703">
                  <c:v>19.453368634520004</c:v>
                </c:pt>
                <c:pt idx="1704">
                  <c:v>19.453368634520004</c:v>
                </c:pt>
                <c:pt idx="1705">
                  <c:v>19.453368634520004</c:v>
                </c:pt>
                <c:pt idx="1706">
                  <c:v>19.453368634520004</c:v>
                </c:pt>
                <c:pt idx="1707">
                  <c:v>19.453368634520004</c:v>
                </c:pt>
                <c:pt idx="1708">
                  <c:v>19.453368634520004</c:v>
                </c:pt>
                <c:pt idx="1709">
                  <c:v>19.453368634520004</c:v>
                </c:pt>
                <c:pt idx="1710">
                  <c:v>19.453368634520004</c:v>
                </c:pt>
                <c:pt idx="1711">
                  <c:v>19.453368634520004</c:v>
                </c:pt>
                <c:pt idx="1712">
                  <c:v>19.453368634520004</c:v>
                </c:pt>
                <c:pt idx="1713">
                  <c:v>19.453368634520004</c:v>
                </c:pt>
                <c:pt idx="1714">
                  <c:v>19.453368634520004</c:v>
                </c:pt>
                <c:pt idx="1715">
                  <c:v>19.453368634520004</c:v>
                </c:pt>
                <c:pt idx="1716">
                  <c:v>19.453368634520004</c:v>
                </c:pt>
                <c:pt idx="1717">
                  <c:v>19.453368634520004</c:v>
                </c:pt>
                <c:pt idx="1718">
                  <c:v>19.453368634520004</c:v>
                </c:pt>
                <c:pt idx="1719">
                  <c:v>19.453368634520004</c:v>
                </c:pt>
                <c:pt idx="1720">
                  <c:v>19.453368634520004</c:v>
                </c:pt>
                <c:pt idx="1721">
                  <c:v>19.453368634520004</c:v>
                </c:pt>
                <c:pt idx="1722">
                  <c:v>19.453368634520004</c:v>
                </c:pt>
                <c:pt idx="1723">
                  <c:v>19.453368634520004</c:v>
                </c:pt>
                <c:pt idx="1724">
                  <c:v>19.453368634520004</c:v>
                </c:pt>
                <c:pt idx="1725">
                  <c:v>19.453368634520004</c:v>
                </c:pt>
                <c:pt idx="1726">
                  <c:v>19.453368634520004</c:v>
                </c:pt>
                <c:pt idx="1727">
                  <c:v>19.453368634520004</c:v>
                </c:pt>
                <c:pt idx="1728">
                  <c:v>19.453368634520004</c:v>
                </c:pt>
                <c:pt idx="1729">
                  <c:v>19.453368634520004</c:v>
                </c:pt>
                <c:pt idx="1730">
                  <c:v>19.453368634520004</c:v>
                </c:pt>
                <c:pt idx="1731">
                  <c:v>19.453368634520004</c:v>
                </c:pt>
                <c:pt idx="1732">
                  <c:v>19.453368634520004</c:v>
                </c:pt>
                <c:pt idx="1733">
                  <c:v>19.453368634520004</c:v>
                </c:pt>
                <c:pt idx="1734">
                  <c:v>19.453368634520004</c:v>
                </c:pt>
                <c:pt idx="1735">
                  <c:v>19.453368634520004</c:v>
                </c:pt>
                <c:pt idx="1736">
                  <c:v>19.453368634520004</c:v>
                </c:pt>
                <c:pt idx="1737">
                  <c:v>19.453368634520004</c:v>
                </c:pt>
                <c:pt idx="1738">
                  <c:v>19.453368634520004</c:v>
                </c:pt>
                <c:pt idx="1739">
                  <c:v>19.453368634520004</c:v>
                </c:pt>
                <c:pt idx="1740">
                  <c:v>19.453368634520004</c:v>
                </c:pt>
                <c:pt idx="1741">
                  <c:v>19.453368634520004</c:v>
                </c:pt>
                <c:pt idx="1742">
                  <c:v>19.453368634520004</c:v>
                </c:pt>
                <c:pt idx="1743">
                  <c:v>19.453368634520004</c:v>
                </c:pt>
                <c:pt idx="1744">
                  <c:v>19.453368634520004</c:v>
                </c:pt>
                <c:pt idx="1745">
                  <c:v>19.453368634520004</c:v>
                </c:pt>
                <c:pt idx="1746">
                  <c:v>19.453368634520004</c:v>
                </c:pt>
                <c:pt idx="1747">
                  <c:v>19.453368634520004</c:v>
                </c:pt>
                <c:pt idx="1748">
                  <c:v>19.453368634520004</c:v>
                </c:pt>
                <c:pt idx="1749">
                  <c:v>19.453368634520004</c:v>
                </c:pt>
                <c:pt idx="1750">
                  <c:v>19.453368634520004</c:v>
                </c:pt>
                <c:pt idx="1751">
                  <c:v>19.453368634520004</c:v>
                </c:pt>
                <c:pt idx="1752">
                  <c:v>19.453368634520004</c:v>
                </c:pt>
                <c:pt idx="1753">
                  <c:v>19.453368634520004</c:v>
                </c:pt>
                <c:pt idx="1754">
                  <c:v>19.453368634520004</c:v>
                </c:pt>
                <c:pt idx="1755">
                  <c:v>19.453368634520004</c:v>
                </c:pt>
                <c:pt idx="1756">
                  <c:v>19.453368634520004</c:v>
                </c:pt>
                <c:pt idx="1757">
                  <c:v>19.453368634520004</c:v>
                </c:pt>
                <c:pt idx="1758">
                  <c:v>19.453368634520004</c:v>
                </c:pt>
                <c:pt idx="1759">
                  <c:v>19.453368634520004</c:v>
                </c:pt>
                <c:pt idx="1760">
                  <c:v>19.453368634520004</c:v>
                </c:pt>
                <c:pt idx="1761">
                  <c:v>19.453368634520004</c:v>
                </c:pt>
                <c:pt idx="1762">
                  <c:v>19.453368634520004</c:v>
                </c:pt>
                <c:pt idx="1763">
                  <c:v>19.453368634520004</c:v>
                </c:pt>
                <c:pt idx="1764">
                  <c:v>19.453368634520004</c:v>
                </c:pt>
                <c:pt idx="1765">
                  <c:v>19.453368634520004</c:v>
                </c:pt>
                <c:pt idx="1766">
                  <c:v>19.453368634520004</c:v>
                </c:pt>
                <c:pt idx="1767">
                  <c:v>19.453368634520004</c:v>
                </c:pt>
                <c:pt idx="1768">
                  <c:v>19.453368634520004</c:v>
                </c:pt>
                <c:pt idx="1769">
                  <c:v>19.453368634520004</c:v>
                </c:pt>
                <c:pt idx="1770">
                  <c:v>19.453368634520004</c:v>
                </c:pt>
                <c:pt idx="1771">
                  <c:v>19.453368634520004</c:v>
                </c:pt>
                <c:pt idx="1772">
                  <c:v>19.453368634520004</c:v>
                </c:pt>
                <c:pt idx="1773">
                  <c:v>19.453368634520004</c:v>
                </c:pt>
                <c:pt idx="1774">
                  <c:v>19.453368634520004</c:v>
                </c:pt>
                <c:pt idx="1775">
                  <c:v>19.453368634520004</c:v>
                </c:pt>
                <c:pt idx="1776">
                  <c:v>19.453368634520004</c:v>
                </c:pt>
                <c:pt idx="1777">
                  <c:v>19.453368634520004</c:v>
                </c:pt>
                <c:pt idx="1778">
                  <c:v>19.453368634520004</c:v>
                </c:pt>
                <c:pt idx="1779">
                  <c:v>19.453368634520004</c:v>
                </c:pt>
                <c:pt idx="1780">
                  <c:v>19.453368634520004</c:v>
                </c:pt>
                <c:pt idx="1781">
                  <c:v>19.453368634520004</c:v>
                </c:pt>
                <c:pt idx="1782">
                  <c:v>19.453368634520004</c:v>
                </c:pt>
                <c:pt idx="1783">
                  <c:v>19.453368634520004</c:v>
                </c:pt>
                <c:pt idx="1784">
                  <c:v>19.453368634520004</c:v>
                </c:pt>
                <c:pt idx="1785">
                  <c:v>19.453368634520004</c:v>
                </c:pt>
                <c:pt idx="1786">
                  <c:v>19.453368634520004</c:v>
                </c:pt>
                <c:pt idx="1787">
                  <c:v>19.453368634520004</c:v>
                </c:pt>
                <c:pt idx="1788">
                  <c:v>19.453368634520004</c:v>
                </c:pt>
                <c:pt idx="1789">
                  <c:v>19.453368634520004</c:v>
                </c:pt>
                <c:pt idx="1790">
                  <c:v>19.453368634520004</c:v>
                </c:pt>
                <c:pt idx="1791">
                  <c:v>19.453368634520004</c:v>
                </c:pt>
                <c:pt idx="1792">
                  <c:v>19.453368634520004</c:v>
                </c:pt>
                <c:pt idx="1793">
                  <c:v>19.453368634520004</c:v>
                </c:pt>
                <c:pt idx="1794">
                  <c:v>19.453368634520004</c:v>
                </c:pt>
                <c:pt idx="1795">
                  <c:v>19.453368634520004</c:v>
                </c:pt>
                <c:pt idx="1796">
                  <c:v>19.453368634520004</c:v>
                </c:pt>
                <c:pt idx="1797">
                  <c:v>19.453368634520004</c:v>
                </c:pt>
                <c:pt idx="1798">
                  <c:v>19.453368634520004</c:v>
                </c:pt>
                <c:pt idx="1799">
                  <c:v>19.453368634520004</c:v>
                </c:pt>
                <c:pt idx="1800">
                  <c:v>19.453368634520004</c:v>
                </c:pt>
                <c:pt idx="1801">
                  <c:v>19.453368634520004</c:v>
                </c:pt>
                <c:pt idx="1802">
                  <c:v>19.453368634520004</c:v>
                </c:pt>
                <c:pt idx="1803">
                  <c:v>19.453368634520004</c:v>
                </c:pt>
                <c:pt idx="1804">
                  <c:v>19.453368634520004</c:v>
                </c:pt>
                <c:pt idx="1805">
                  <c:v>19.453368634520004</c:v>
                </c:pt>
                <c:pt idx="1806">
                  <c:v>19.453368634520004</c:v>
                </c:pt>
                <c:pt idx="1807">
                  <c:v>19.453368634520004</c:v>
                </c:pt>
                <c:pt idx="1808">
                  <c:v>19.453368634520004</c:v>
                </c:pt>
                <c:pt idx="1809">
                  <c:v>19.453368634520004</c:v>
                </c:pt>
                <c:pt idx="1810">
                  <c:v>19.453368634520004</c:v>
                </c:pt>
                <c:pt idx="1811">
                  <c:v>19.453368634520004</c:v>
                </c:pt>
                <c:pt idx="1812">
                  <c:v>19.453368634520004</c:v>
                </c:pt>
                <c:pt idx="1813">
                  <c:v>19.453368634520004</c:v>
                </c:pt>
                <c:pt idx="1814">
                  <c:v>19.453368634520004</c:v>
                </c:pt>
                <c:pt idx="1815">
                  <c:v>19.453368634520004</c:v>
                </c:pt>
                <c:pt idx="1816">
                  <c:v>19.453368634520004</c:v>
                </c:pt>
                <c:pt idx="1817">
                  <c:v>19.453368634520004</c:v>
                </c:pt>
                <c:pt idx="1818">
                  <c:v>19.453368634520004</c:v>
                </c:pt>
                <c:pt idx="1819">
                  <c:v>19.453368634520004</c:v>
                </c:pt>
                <c:pt idx="1820">
                  <c:v>19.453368634520004</c:v>
                </c:pt>
                <c:pt idx="1821">
                  <c:v>19.453368634520004</c:v>
                </c:pt>
                <c:pt idx="1822">
                  <c:v>19.453368634520004</c:v>
                </c:pt>
                <c:pt idx="1823">
                  <c:v>19.453368634520004</c:v>
                </c:pt>
                <c:pt idx="1824">
                  <c:v>19.453368634520004</c:v>
                </c:pt>
                <c:pt idx="1825">
                  <c:v>19.453368634520004</c:v>
                </c:pt>
                <c:pt idx="1826">
                  <c:v>19.453368634520004</c:v>
                </c:pt>
                <c:pt idx="1827">
                  <c:v>19.453368634520004</c:v>
                </c:pt>
                <c:pt idx="1828">
                  <c:v>19.453368634520004</c:v>
                </c:pt>
                <c:pt idx="1829">
                  <c:v>19.453368634520004</c:v>
                </c:pt>
                <c:pt idx="1830">
                  <c:v>19.453368634520004</c:v>
                </c:pt>
                <c:pt idx="1831">
                  <c:v>19.453368634520004</c:v>
                </c:pt>
                <c:pt idx="1832">
                  <c:v>19.453368634520004</c:v>
                </c:pt>
                <c:pt idx="1833">
                  <c:v>19.453368634520004</c:v>
                </c:pt>
                <c:pt idx="1834">
                  <c:v>19.453368634520004</c:v>
                </c:pt>
                <c:pt idx="1835">
                  <c:v>19.453368634520004</c:v>
                </c:pt>
                <c:pt idx="1836">
                  <c:v>19.453368634520004</c:v>
                </c:pt>
                <c:pt idx="1837">
                  <c:v>19.453368634520004</c:v>
                </c:pt>
                <c:pt idx="1838">
                  <c:v>19.453368634520004</c:v>
                </c:pt>
                <c:pt idx="1839">
                  <c:v>19.453368634520004</c:v>
                </c:pt>
                <c:pt idx="1840">
                  <c:v>19.453368634520004</c:v>
                </c:pt>
                <c:pt idx="1841">
                  <c:v>19.453368634520004</c:v>
                </c:pt>
                <c:pt idx="1842">
                  <c:v>19.453368634520004</c:v>
                </c:pt>
                <c:pt idx="1843">
                  <c:v>19.453368634520004</c:v>
                </c:pt>
                <c:pt idx="1844">
                  <c:v>19.453368634520004</c:v>
                </c:pt>
                <c:pt idx="1845">
                  <c:v>19.453368634520004</c:v>
                </c:pt>
                <c:pt idx="1846">
                  <c:v>19.453368634520004</c:v>
                </c:pt>
                <c:pt idx="1847">
                  <c:v>19.453368634520004</c:v>
                </c:pt>
                <c:pt idx="1848">
                  <c:v>19.453368634520004</c:v>
                </c:pt>
                <c:pt idx="1849">
                  <c:v>19.453368634520004</c:v>
                </c:pt>
                <c:pt idx="1850">
                  <c:v>19.453368634520004</c:v>
                </c:pt>
                <c:pt idx="1851">
                  <c:v>19.453368634520004</c:v>
                </c:pt>
                <c:pt idx="1852">
                  <c:v>19.453368634520004</c:v>
                </c:pt>
                <c:pt idx="1853">
                  <c:v>19.453368634520004</c:v>
                </c:pt>
                <c:pt idx="1854">
                  <c:v>19.453368634520004</c:v>
                </c:pt>
                <c:pt idx="1855">
                  <c:v>19.453368634520004</c:v>
                </c:pt>
                <c:pt idx="1856">
                  <c:v>19.453368634520004</c:v>
                </c:pt>
                <c:pt idx="1857">
                  <c:v>19.453368634520004</c:v>
                </c:pt>
                <c:pt idx="1858">
                  <c:v>19.453368634520004</c:v>
                </c:pt>
                <c:pt idx="1859">
                  <c:v>19.453368634520004</c:v>
                </c:pt>
                <c:pt idx="1860">
                  <c:v>19.453368634520004</c:v>
                </c:pt>
                <c:pt idx="1861">
                  <c:v>19.453368634520004</c:v>
                </c:pt>
                <c:pt idx="1862">
                  <c:v>19.453368634520004</c:v>
                </c:pt>
                <c:pt idx="1863">
                  <c:v>19.453368634520004</c:v>
                </c:pt>
                <c:pt idx="1864">
                  <c:v>19.453368634520004</c:v>
                </c:pt>
                <c:pt idx="1865">
                  <c:v>19.453368634520004</c:v>
                </c:pt>
                <c:pt idx="1866">
                  <c:v>19.453368634520004</c:v>
                </c:pt>
                <c:pt idx="1867">
                  <c:v>19.453368634520004</c:v>
                </c:pt>
                <c:pt idx="1868">
                  <c:v>19.453368634520004</c:v>
                </c:pt>
                <c:pt idx="1869">
                  <c:v>19.453368634520004</c:v>
                </c:pt>
                <c:pt idx="1870">
                  <c:v>19.453368634520004</c:v>
                </c:pt>
                <c:pt idx="1871">
                  <c:v>19.453368634520004</c:v>
                </c:pt>
                <c:pt idx="1872">
                  <c:v>19.453368634520004</c:v>
                </c:pt>
                <c:pt idx="1873">
                  <c:v>19.453368634520004</c:v>
                </c:pt>
                <c:pt idx="1874">
                  <c:v>19.453368634520004</c:v>
                </c:pt>
                <c:pt idx="1875">
                  <c:v>19.453368634520004</c:v>
                </c:pt>
                <c:pt idx="1876">
                  <c:v>19.453368634520004</c:v>
                </c:pt>
                <c:pt idx="1877">
                  <c:v>19.453368634520004</c:v>
                </c:pt>
                <c:pt idx="1878">
                  <c:v>19.453368634520004</c:v>
                </c:pt>
                <c:pt idx="1879">
                  <c:v>19.453368634520004</c:v>
                </c:pt>
                <c:pt idx="1880">
                  <c:v>19.453368634520004</c:v>
                </c:pt>
                <c:pt idx="1881">
                  <c:v>19.453368634520004</c:v>
                </c:pt>
                <c:pt idx="1882">
                  <c:v>19.453368634520004</c:v>
                </c:pt>
                <c:pt idx="1883">
                  <c:v>19.453368634520004</c:v>
                </c:pt>
                <c:pt idx="1884">
                  <c:v>19.453368634520004</c:v>
                </c:pt>
                <c:pt idx="1885">
                  <c:v>19.453368634520004</c:v>
                </c:pt>
                <c:pt idx="1886">
                  <c:v>19.453368634520004</c:v>
                </c:pt>
                <c:pt idx="1887">
                  <c:v>19.453368634520004</c:v>
                </c:pt>
                <c:pt idx="1888">
                  <c:v>19.453368634520004</c:v>
                </c:pt>
                <c:pt idx="1889">
                  <c:v>19.453368634520004</c:v>
                </c:pt>
                <c:pt idx="1890">
                  <c:v>19.453368634520004</c:v>
                </c:pt>
                <c:pt idx="1891">
                  <c:v>19.453368634520004</c:v>
                </c:pt>
                <c:pt idx="1892">
                  <c:v>19.453368634520004</c:v>
                </c:pt>
                <c:pt idx="1893">
                  <c:v>19.453368634520004</c:v>
                </c:pt>
                <c:pt idx="1894">
                  <c:v>19.453368634520004</c:v>
                </c:pt>
                <c:pt idx="1895">
                  <c:v>19.453368634520004</c:v>
                </c:pt>
                <c:pt idx="1896">
                  <c:v>19.453368634520004</c:v>
                </c:pt>
                <c:pt idx="1897">
                  <c:v>19.453368634520004</c:v>
                </c:pt>
                <c:pt idx="1898">
                  <c:v>19.453368634520004</c:v>
                </c:pt>
                <c:pt idx="1899">
                  <c:v>19.453368634520004</c:v>
                </c:pt>
                <c:pt idx="1900">
                  <c:v>19.453368634520004</c:v>
                </c:pt>
                <c:pt idx="1901">
                  <c:v>19.453368634520004</c:v>
                </c:pt>
                <c:pt idx="1902">
                  <c:v>19.453368634520004</c:v>
                </c:pt>
                <c:pt idx="1903">
                  <c:v>19.453368634520004</c:v>
                </c:pt>
                <c:pt idx="1904">
                  <c:v>19.453368634520004</c:v>
                </c:pt>
                <c:pt idx="1905">
                  <c:v>19.453368634520004</c:v>
                </c:pt>
                <c:pt idx="1906">
                  <c:v>19.453368634520004</c:v>
                </c:pt>
                <c:pt idx="1907">
                  <c:v>19.453368634520004</c:v>
                </c:pt>
                <c:pt idx="1908">
                  <c:v>19.453368634520004</c:v>
                </c:pt>
                <c:pt idx="1909">
                  <c:v>19.453368634520004</c:v>
                </c:pt>
                <c:pt idx="1910">
                  <c:v>19.453368634520004</c:v>
                </c:pt>
                <c:pt idx="1911">
                  <c:v>19.453368634520004</c:v>
                </c:pt>
                <c:pt idx="1912">
                  <c:v>19.453368634520004</c:v>
                </c:pt>
                <c:pt idx="1913">
                  <c:v>19.453368634520004</c:v>
                </c:pt>
                <c:pt idx="1914">
                  <c:v>19.453368634520004</c:v>
                </c:pt>
                <c:pt idx="1915">
                  <c:v>19.453368634520004</c:v>
                </c:pt>
                <c:pt idx="1916">
                  <c:v>19.453368634520004</c:v>
                </c:pt>
                <c:pt idx="1917">
                  <c:v>19.453368634520004</c:v>
                </c:pt>
                <c:pt idx="1918">
                  <c:v>19.453368634520004</c:v>
                </c:pt>
                <c:pt idx="1919">
                  <c:v>19.453368634520004</c:v>
                </c:pt>
                <c:pt idx="1920">
                  <c:v>19.453368634520004</c:v>
                </c:pt>
                <c:pt idx="1921">
                  <c:v>19.453368634520004</c:v>
                </c:pt>
                <c:pt idx="1922">
                  <c:v>19.453368634520004</c:v>
                </c:pt>
                <c:pt idx="1923">
                  <c:v>19.453368634520004</c:v>
                </c:pt>
                <c:pt idx="1924">
                  <c:v>19.453368634520004</c:v>
                </c:pt>
                <c:pt idx="1925">
                  <c:v>19.453368634520004</c:v>
                </c:pt>
                <c:pt idx="1926">
                  <c:v>19.453368634520004</c:v>
                </c:pt>
                <c:pt idx="1927">
                  <c:v>19.453368634520004</c:v>
                </c:pt>
                <c:pt idx="1928">
                  <c:v>19.453368634520004</c:v>
                </c:pt>
                <c:pt idx="1929">
                  <c:v>19.453368634520004</c:v>
                </c:pt>
                <c:pt idx="1930">
                  <c:v>19.453368634520004</c:v>
                </c:pt>
                <c:pt idx="1931">
                  <c:v>19.453368634520004</c:v>
                </c:pt>
                <c:pt idx="1932">
                  <c:v>19.453368634520004</c:v>
                </c:pt>
                <c:pt idx="1933">
                  <c:v>19.453368634520004</c:v>
                </c:pt>
                <c:pt idx="1934">
                  <c:v>19.453368634520004</c:v>
                </c:pt>
                <c:pt idx="1935">
                  <c:v>19.453368634520004</c:v>
                </c:pt>
                <c:pt idx="1936">
                  <c:v>19.453368634520004</c:v>
                </c:pt>
                <c:pt idx="1937">
                  <c:v>19.453368634520004</c:v>
                </c:pt>
                <c:pt idx="1938">
                  <c:v>19.453368634520004</c:v>
                </c:pt>
                <c:pt idx="1939">
                  <c:v>19.453368634520004</c:v>
                </c:pt>
                <c:pt idx="1940">
                  <c:v>19.453368634520004</c:v>
                </c:pt>
                <c:pt idx="1941">
                  <c:v>19.453368634520004</c:v>
                </c:pt>
                <c:pt idx="1942">
                  <c:v>19.453368634520004</c:v>
                </c:pt>
                <c:pt idx="1943">
                  <c:v>19.453368634520004</c:v>
                </c:pt>
                <c:pt idx="1944">
                  <c:v>19.453368634520004</c:v>
                </c:pt>
                <c:pt idx="1945">
                  <c:v>19.453368634520004</c:v>
                </c:pt>
                <c:pt idx="1946">
                  <c:v>19.453368634520004</c:v>
                </c:pt>
                <c:pt idx="1947">
                  <c:v>19.453368634520004</c:v>
                </c:pt>
                <c:pt idx="1948">
                  <c:v>19.453368634520004</c:v>
                </c:pt>
                <c:pt idx="1949">
                  <c:v>19.453368634520004</c:v>
                </c:pt>
                <c:pt idx="1950">
                  <c:v>19.453368634520004</c:v>
                </c:pt>
                <c:pt idx="1951">
                  <c:v>19.453368634520004</c:v>
                </c:pt>
                <c:pt idx="1952">
                  <c:v>19.453368634520004</c:v>
                </c:pt>
                <c:pt idx="1953">
                  <c:v>19.453368634520004</c:v>
                </c:pt>
                <c:pt idx="1954">
                  <c:v>19.453368634520004</c:v>
                </c:pt>
                <c:pt idx="1955">
                  <c:v>19.453368634520004</c:v>
                </c:pt>
                <c:pt idx="1956">
                  <c:v>19.453368634520004</c:v>
                </c:pt>
                <c:pt idx="1957">
                  <c:v>19.453368634520004</c:v>
                </c:pt>
                <c:pt idx="1958">
                  <c:v>19.453368634520004</c:v>
                </c:pt>
                <c:pt idx="1959">
                  <c:v>19.453368634520004</c:v>
                </c:pt>
                <c:pt idx="1960">
                  <c:v>19.453368634520004</c:v>
                </c:pt>
                <c:pt idx="1961">
                  <c:v>19.453368634520004</c:v>
                </c:pt>
                <c:pt idx="1962">
                  <c:v>19.453368634520004</c:v>
                </c:pt>
                <c:pt idx="1963">
                  <c:v>19.453368634520004</c:v>
                </c:pt>
                <c:pt idx="1964">
                  <c:v>19.453368634520004</c:v>
                </c:pt>
                <c:pt idx="1965">
                  <c:v>19.453368634520004</c:v>
                </c:pt>
                <c:pt idx="1966">
                  <c:v>19.453368634520004</c:v>
                </c:pt>
                <c:pt idx="1967">
                  <c:v>19.453368634520004</c:v>
                </c:pt>
                <c:pt idx="1968">
                  <c:v>19.453368634520004</c:v>
                </c:pt>
                <c:pt idx="1969">
                  <c:v>19.453368634520004</c:v>
                </c:pt>
                <c:pt idx="1970">
                  <c:v>19.453368634520004</c:v>
                </c:pt>
                <c:pt idx="1971">
                  <c:v>19.453368634520004</c:v>
                </c:pt>
                <c:pt idx="1972">
                  <c:v>19.453368634520004</c:v>
                </c:pt>
                <c:pt idx="1973">
                  <c:v>19.453368634520004</c:v>
                </c:pt>
                <c:pt idx="1974">
                  <c:v>19.453368634520004</c:v>
                </c:pt>
                <c:pt idx="1975">
                  <c:v>19.453368634520004</c:v>
                </c:pt>
                <c:pt idx="1976">
                  <c:v>19.453368634520004</c:v>
                </c:pt>
                <c:pt idx="1977">
                  <c:v>19.453368634520004</c:v>
                </c:pt>
                <c:pt idx="1978">
                  <c:v>19.453368634520004</c:v>
                </c:pt>
                <c:pt idx="1979">
                  <c:v>19.453368634520004</c:v>
                </c:pt>
                <c:pt idx="1980">
                  <c:v>19.453368634520004</c:v>
                </c:pt>
                <c:pt idx="1981">
                  <c:v>19.453368634520004</c:v>
                </c:pt>
                <c:pt idx="1982">
                  <c:v>19.453368634520004</c:v>
                </c:pt>
                <c:pt idx="1983">
                  <c:v>19.453368634520004</c:v>
                </c:pt>
                <c:pt idx="1984">
                  <c:v>19.453368634520004</c:v>
                </c:pt>
                <c:pt idx="1985">
                  <c:v>19.453368634520004</c:v>
                </c:pt>
                <c:pt idx="1986">
                  <c:v>19.453368634520004</c:v>
                </c:pt>
                <c:pt idx="1987">
                  <c:v>19.453368634520004</c:v>
                </c:pt>
                <c:pt idx="1988">
                  <c:v>19.453368634520004</c:v>
                </c:pt>
                <c:pt idx="1989">
                  <c:v>19.453368634520004</c:v>
                </c:pt>
                <c:pt idx="1990">
                  <c:v>19.453368634520004</c:v>
                </c:pt>
                <c:pt idx="1991">
                  <c:v>19.453368634520004</c:v>
                </c:pt>
                <c:pt idx="1992">
                  <c:v>19.453368634520004</c:v>
                </c:pt>
                <c:pt idx="1993">
                  <c:v>19.453368634520004</c:v>
                </c:pt>
                <c:pt idx="1994">
                  <c:v>19.453368634520004</c:v>
                </c:pt>
                <c:pt idx="1995">
                  <c:v>19.453368634520004</c:v>
                </c:pt>
                <c:pt idx="1996">
                  <c:v>19.453368634520004</c:v>
                </c:pt>
                <c:pt idx="1997">
                  <c:v>19.453368634520004</c:v>
                </c:pt>
                <c:pt idx="1998">
                  <c:v>19.453368634520004</c:v>
                </c:pt>
                <c:pt idx="1999">
                  <c:v>19.453368634520004</c:v>
                </c:pt>
                <c:pt idx="2000">
                  <c:v>19.453368634520004</c:v>
                </c:pt>
                <c:pt idx="2001">
                  <c:v>19.453368634520004</c:v>
                </c:pt>
                <c:pt idx="2002">
                  <c:v>19.453368634520004</c:v>
                </c:pt>
                <c:pt idx="2003">
                  <c:v>19.453368634520004</c:v>
                </c:pt>
                <c:pt idx="2004">
                  <c:v>19.453368634520004</c:v>
                </c:pt>
                <c:pt idx="2005">
                  <c:v>19.453368634520004</c:v>
                </c:pt>
                <c:pt idx="2006">
                  <c:v>19.453368634520004</c:v>
                </c:pt>
                <c:pt idx="2007">
                  <c:v>19.453368634520004</c:v>
                </c:pt>
                <c:pt idx="2008">
                  <c:v>19.453368634520004</c:v>
                </c:pt>
                <c:pt idx="2009">
                  <c:v>19.453368634520004</c:v>
                </c:pt>
                <c:pt idx="2010">
                  <c:v>19.453368634520004</c:v>
                </c:pt>
                <c:pt idx="2011">
                  <c:v>19.453368634520004</c:v>
                </c:pt>
                <c:pt idx="2012">
                  <c:v>19.453368634520004</c:v>
                </c:pt>
                <c:pt idx="2013">
                  <c:v>19.453368634520004</c:v>
                </c:pt>
                <c:pt idx="2014">
                  <c:v>19.453368634520004</c:v>
                </c:pt>
                <c:pt idx="2015">
                  <c:v>19.453368634520004</c:v>
                </c:pt>
                <c:pt idx="2016">
                  <c:v>19.453368634520004</c:v>
                </c:pt>
                <c:pt idx="2017">
                  <c:v>19.453368634520004</c:v>
                </c:pt>
                <c:pt idx="2018">
                  <c:v>19.453368634520004</c:v>
                </c:pt>
                <c:pt idx="2019">
                  <c:v>19.453368634520004</c:v>
                </c:pt>
                <c:pt idx="2020">
                  <c:v>19.453368634520004</c:v>
                </c:pt>
                <c:pt idx="2021">
                  <c:v>19.453368634520004</c:v>
                </c:pt>
                <c:pt idx="2022">
                  <c:v>19.453368634520004</c:v>
                </c:pt>
                <c:pt idx="2023">
                  <c:v>19.453368634520004</c:v>
                </c:pt>
                <c:pt idx="2024">
                  <c:v>19.453368634520004</c:v>
                </c:pt>
                <c:pt idx="2025">
                  <c:v>19.453368634520004</c:v>
                </c:pt>
                <c:pt idx="2026">
                  <c:v>19.453368634520004</c:v>
                </c:pt>
                <c:pt idx="2027">
                  <c:v>19.453368634520004</c:v>
                </c:pt>
                <c:pt idx="2028">
                  <c:v>19.453368634520004</c:v>
                </c:pt>
                <c:pt idx="2029">
                  <c:v>19.453368634520004</c:v>
                </c:pt>
                <c:pt idx="2030">
                  <c:v>19.453368634520004</c:v>
                </c:pt>
                <c:pt idx="2031">
                  <c:v>19.453368634520004</c:v>
                </c:pt>
                <c:pt idx="2032">
                  <c:v>19.453368634520004</c:v>
                </c:pt>
                <c:pt idx="2033">
                  <c:v>19.453368634520004</c:v>
                </c:pt>
                <c:pt idx="2034">
                  <c:v>19.453368634520004</c:v>
                </c:pt>
                <c:pt idx="2035">
                  <c:v>19.453368634520004</c:v>
                </c:pt>
                <c:pt idx="2036">
                  <c:v>19.453368634520004</c:v>
                </c:pt>
                <c:pt idx="2037">
                  <c:v>19.453368634520004</c:v>
                </c:pt>
                <c:pt idx="2038">
                  <c:v>19.453368634520004</c:v>
                </c:pt>
                <c:pt idx="2039">
                  <c:v>19.453368634520004</c:v>
                </c:pt>
                <c:pt idx="2040">
                  <c:v>19.453368634520004</c:v>
                </c:pt>
                <c:pt idx="2041">
                  <c:v>19.453368634520004</c:v>
                </c:pt>
                <c:pt idx="2042">
                  <c:v>19.453368634520004</c:v>
                </c:pt>
                <c:pt idx="2043">
                  <c:v>19.453368634520004</c:v>
                </c:pt>
                <c:pt idx="2044">
                  <c:v>19.453368634520004</c:v>
                </c:pt>
                <c:pt idx="2045">
                  <c:v>19.453368634520004</c:v>
                </c:pt>
                <c:pt idx="2046">
                  <c:v>19.453368634520004</c:v>
                </c:pt>
                <c:pt idx="2047">
                  <c:v>19.453368634520004</c:v>
                </c:pt>
                <c:pt idx="2048">
                  <c:v>19.453368634520004</c:v>
                </c:pt>
                <c:pt idx="2049">
                  <c:v>19.453368634520004</c:v>
                </c:pt>
                <c:pt idx="2050">
                  <c:v>19.453368634520004</c:v>
                </c:pt>
                <c:pt idx="2051">
                  <c:v>19.453368634520004</c:v>
                </c:pt>
                <c:pt idx="2052">
                  <c:v>19.453368634520004</c:v>
                </c:pt>
                <c:pt idx="2053">
                  <c:v>19.453368634520004</c:v>
                </c:pt>
                <c:pt idx="2054">
                  <c:v>19.453368634520004</c:v>
                </c:pt>
                <c:pt idx="2055">
                  <c:v>19.453368634520004</c:v>
                </c:pt>
                <c:pt idx="2056">
                  <c:v>19.453368634520004</c:v>
                </c:pt>
                <c:pt idx="2057">
                  <c:v>19.453368634520004</c:v>
                </c:pt>
                <c:pt idx="2058">
                  <c:v>19.453368634520004</c:v>
                </c:pt>
                <c:pt idx="2059">
                  <c:v>19.453368634520004</c:v>
                </c:pt>
                <c:pt idx="2060">
                  <c:v>19.453368634520004</c:v>
                </c:pt>
                <c:pt idx="2061">
                  <c:v>19.453368634520004</c:v>
                </c:pt>
                <c:pt idx="2062">
                  <c:v>19.453368634520004</c:v>
                </c:pt>
                <c:pt idx="2063">
                  <c:v>19.453368634520004</c:v>
                </c:pt>
                <c:pt idx="2064">
                  <c:v>19.453368634520004</c:v>
                </c:pt>
                <c:pt idx="2065">
                  <c:v>19.453368634520004</c:v>
                </c:pt>
                <c:pt idx="2066">
                  <c:v>19.453368634520004</c:v>
                </c:pt>
                <c:pt idx="2067">
                  <c:v>19.453368634520004</c:v>
                </c:pt>
                <c:pt idx="2068">
                  <c:v>19.453368634520004</c:v>
                </c:pt>
                <c:pt idx="2069">
                  <c:v>19.453368634520004</c:v>
                </c:pt>
                <c:pt idx="2070">
                  <c:v>19.453368634520004</c:v>
                </c:pt>
                <c:pt idx="2071">
                  <c:v>19.453368634520004</c:v>
                </c:pt>
                <c:pt idx="2072">
                  <c:v>19.453368634520004</c:v>
                </c:pt>
                <c:pt idx="2073">
                  <c:v>19.453368634520004</c:v>
                </c:pt>
                <c:pt idx="2074">
                  <c:v>19.453368634520004</c:v>
                </c:pt>
                <c:pt idx="2075">
                  <c:v>19.453368634520004</c:v>
                </c:pt>
                <c:pt idx="2076">
                  <c:v>19.453368634520004</c:v>
                </c:pt>
                <c:pt idx="2077">
                  <c:v>19.453368634520004</c:v>
                </c:pt>
                <c:pt idx="2078">
                  <c:v>19.453368634520004</c:v>
                </c:pt>
                <c:pt idx="2079">
                  <c:v>19.453368634520004</c:v>
                </c:pt>
                <c:pt idx="2080">
                  <c:v>19.453368634520004</c:v>
                </c:pt>
                <c:pt idx="2081">
                  <c:v>19.453368634520004</c:v>
                </c:pt>
                <c:pt idx="2082">
                  <c:v>19.453368634520004</c:v>
                </c:pt>
                <c:pt idx="2083">
                  <c:v>19.453368634520004</c:v>
                </c:pt>
                <c:pt idx="2084">
                  <c:v>19.453368634520004</c:v>
                </c:pt>
                <c:pt idx="2085">
                  <c:v>19.453368634520004</c:v>
                </c:pt>
                <c:pt idx="2086">
                  <c:v>19.453368634520004</c:v>
                </c:pt>
                <c:pt idx="2087">
                  <c:v>19.453368634520004</c:v>
                </c:pt>
                <c:pt idx="2088">
                  <c:v>19.453368634520004</c:v>
                </c:pt>
                <c:pt idx="2089">
                  <c:v>19.453368634520004</c:v>
                </c:pt>
                <c:pt idx="2090">
                  <c:v>19.453368634520004</c:v>
                </c:pt>
                <c:pt idx="2091">
                  <c:v>19.453368634520004</c:v>
                </c:pt>
                <c:pt idx="2092">
                  <c:v>19.453368634520004</c:v>
                </c:pt>
                <c:pt idx="2093">
                  <c:v>19.453368634520004</c:v>
                </c:pt>
                <c:pt idx="2094">
                  <c:v>19.453368634520004</c:v>
                </c:pt>
                <c:pt idx="2095">
                  <c:v>19.453368634520004</c:v>
                </c:pt>
                <c:pt idx="2096">
                  <c:v>19.453368634520004</c:v>
                </c:pt>
                <c:pt idx="2097">
                  <c:v>19.453368634520004</c:v>
                </c:pt>
                <c:pt idx="2098">
                  <c:v>19.453368634520004</c:v>
                </c:pt>
                <c:pt idx="2099">
                  <c:v>19.453368634520004</c:v>
                </c:pt>
                <c:pt idx="2100">
                  <c:v>19.453368634520004</c:v>
                </c:pt>
                <c:pt idx="2101">
                  <c:v>19.453368634520004</c:v>
                </c:pt>
                <c:pt idx="2102">
                  <c:v>19.453368634520004</c:v>
                </c:pt>
                <c:pt idx="2103">
                  <c:v>19.453368634520004</c:v>
                </c:pt>
                <c:pt idx="2104">
                  <c:v>19.453368634520004</c:v>
                </c:pt>
                <c:pt idx="2105">
                  <c:v>19.453368634520004</c:v>
                </c:pt>
                <c:pt idx="2106">
                  <c:v>19.453368634520004</c:v>
                </c:pt>
                <c:pt idx="2107">
                  <c:v>19.453368634520004</c:v>
                </c:pt>
                <c:pt idx="2108">
                  <c:v>19.453368634520004</c:v>
                </c:pt>
                <c:pt idx="2109">
                  <c:v>19.453368634520004</c:v>
                </c:pt>
                <c:pt idx="2110">
                  <c:v>19.453368634520004</c:v>
                </c:pt>
                <c:pt idx="2111">
                  <c:v>19.453368634520004</c:v>
                </c:pt>
                <c:pt idx="2112">
                  <c:v>19.453368634520004</c:v>
                </c:pt>
                <c:pt idx="2113">
                  <c:v>19.453368634520004</c:v>
                </c:pt>
                <c:pt idx="2114">
                  <c:v>19.453368634520004</c:v>
                </c:pt>
                <c:pt idx="2115">
                  <c:v>19.453368634520004</c:v>
                </c:pt>
                <c:pt idx="2116">
                  <c:v>19.453368634520004</c:v>
                </c:pt>
                <c:pt idx="2117">
                  <c:v>19.453368634520004</c:v>
                </c:pt>
                <c:pt idx="2118">
                  <c:v>19.453368634520004</c:v>
                </c:pt>
                <c:pt idx="2119">
                  <c:v>19.453368634520004</c:v>
                </c:pt>
                <c:pt idx="2120">
                  <c:v>19.453368634520004</c:v>
                </c:pt>
                <c:pt idx="2121">
                  <c:v>19.453368634520004</c:v>
                </c:pt>
                <c:pt idx="2122">
                  <c:v>19.453368634520004</c:v>
                </c:pt>
                <c:pt idx="2123">
                  <c:v>19.453368634520004</c:v>
                </c:pt>
                <c:pt idx="2124">
                  <c:v>19.453368634520004</c:v>
                </c:pt>
                <c:pt idx="2125">
                  <c:v>19.453368634520004</c:v>
                </c:pt>
                <c:pt idx="2126">
                  <c:v>19.453368634520004</c:v>
                </c:pt>
                <c:pt idx="2127">
                  <c:v>19.453368634520004</c:v>
                </c:pt>
                <c:pt idx="2128">
                  <c:v>19.453368634520004</c:v>
                </c:pt>
                <c:pt idx="2129">
                  <c:v>19.453368634520004</c:v>
                </c:pt>
                <c:pt idx="2130">
                  <c:v>19.453368634520004</c:v>
                </c:pt>
                <c:pt idx="2131">
                  <c:v>19.453368634520004</c:v>
                </c:pt>
                <c:pt idx="2132">
                  <c:v>19.453368634520004</c:v>
                </c:pt>
                <c:pt idx="2133">
                  <c:v>19.453368634520004</c:v>
                </c:pt>
                <c:pt idx="2134">
                  <c:v>19.453368634520004</c:v>
                </c:pt>
                <c:pt idx="2135">
                  <c:v>19.453368634520004</c:v>
                </c:pt>
                <c:pt idx="2136">
                  <c:v>19.453368634520004</c:v>
                </c:pt>
                <c:pt idx="2137">
                  <c:v>19.453368634520004</c:v>
                </c:pt>
                <c:pt idx="2138">
                  <c:v>19.453368634520004</c:v>
                </c:pt>
                <c:pt idx="2139">
                  <c:v>19.453368634520004</c:v>
                </c:pt>
                <c:pt idx="2140">
                  <c:v>19.453368634520004</c:v>
                </c:pt>
                <c:pt idx="2141">
                  <c:v>19.453368634520004</c:v>
                </c:pt>
                <c:pt idx="2142">
                  <c:v>19.453368634520004</c:v>
                </c:pt>
                <c:pt idx="2143">
                  <c:v>19.453368634520004</c:v>
                </c:pt>
                <c:pt idx="2144">
                  <c:v>19.453368634520004</c:v>
                </c:pt>
                <c:pt idx="2145">
                  <c:v>19.453368634520004</c:v>
                </c:pt>
                <c:pt idx="2146">
                  <c:v>19.453368634520004</c:v>
                </c:pt>
                <c:pt idx="2147">
                  <c:v>19.453368634520004</c:v>
                </c:pt>
                <c:pt idx="2148">
                  <c:v>19.453368634520004</c:v>
                </c:pt>
                <c:pt idx="2149">
                  <c:v>19.453368634520004</c:v>
                </c:pt>
                <c:pt idx="2150">
                  <c:v>19.453368634520004</c:v>
                </c:pt>
                <c:pt idx="2151">
                  <c:v>19.453368634520004</c:v>
                </c:pt>
                <c:pt idx="2152">
                  <c:v>19.453368634520004</c:v>
                </c:pt>
                <c:pt idx="2153">
                  <c:v>19.453368634520004</c:v>
                </c:pt>
                <c:pt idx="2154">
                  <c:v>19.453368634520004</c:v>
                </c:pt>
                <c:pt idx="2155">
                  <c:v>19.453368634520004</c:v>
                </c:pt>
                <c:pt idx="2156">
                  <c:v>19.453368634520004</c:v>
                </c:pt>
                <c:pt idx="2157">
                  <c:v>19.453368634520004</c:v>
                </c:pt>
                <c:pt idx="2158">
                  <c:v>19.453368634520004</c:v>
                </c:pt>
                <c:pt idx="2159">
                  <c:v>19.453368634520004</c:v>
                </c:pt>
                <c:pt idx="2160">
                  <c:v>19.453368634520004</c:v>
                </c:pt>
                <c:pt idx="2161">
                  <c:v>19.453368634520004</c:v>
                </c:pt>
                <c:pt idx="2162">
                  <c:v>19.453368634520004</c:v>
                </c:pt>
                <c:pt idx="2163">
                  <c:v>19.453368634520004</c:v>
                </c:pt>
                <c:pt idx="2164">
                  <c:v>19.453368634520004</c:v>
                </c:pt>
                <c:pt idx="2165">
                  <c:v>19.453368634520004</c:v>
                </c:pt>
                <c:pt idx="2166">
                  <c:v>19.453368634520004</c:v>
                </c:pt>
                <c:pt idx="2167">
                  <c:v>19.453368634520004</c:v>
                </c:pt>
                <c:pt idx="2168">
                  <c:v>19.453368634520004</c:v>
                </c:pt>
                <c:pt idx="2169">
                  <c:v>19.453368634520004</c:v>
                </c:pt>
                <c:pt idx="2170">
                  <c:v>19.453368634520004</c:v>
                </c:pt>
                <c:pt idx="2171">
                  <c:v>19.453368634520004</c:v>
                </c:pt>
                <c:pt idx="2172">
                  <c:v>19.453368634520004</c:v>
                </c:pt>
                <c:pt idx="2173">
                  <c:v>19.453368634520004</c:v>
                </c:pt>
                <c:pt idx="2174">
                  <c:v>19.453368634520004</c:v>
                </c:pt>
                <c:pt idx="2175">
                  <c:v>19.453368634520004</c:v>
                </c:pt>
                <c:pt idx="2176">
                  <c:v>19.453368634520004</c:v>
                </c:pt>
                <c:pt idx="2177">
                  <c:v>19.453368634520004</c:v>
                </c:pt>
                <c:pt idx="2178">
                  <c:v>19.453368634520004</c:v>
                </c:pt>
                <c:pt idx="2179">
                  <c:v>19.453368634520004</c:v>
                </c:pt>
                <c:pt idx="2180">
                  <c:v>19.453368634520004</c:v>
                </c:pt>
                <c:pt idx="2181">
                  <c:v>19.453368634520004</c:v>
                </c:pt>
                <c:pt idx="2182">
                  <c:v>19.453368634520004</c:v>
                </c:pt>
                <c:pt idx="2183">
                  <c:v>19.453368634520004</c:v>
                </c:pt>
                <c:pt idx="2184">
                  <c:v>19.453368634520004</c:v>
                </c:pt>
                <c:pt idx="2185">
                  <c:v>19.453368634520004</c:v>
                </c:pt>
                <c:pt idx="2186">
                  <c:v>19.453368634520004</c:v>
                </c:pt>
                <c:pt idx="2187">
                  <c:v>19.453368634520004</c:v>
                </c:pt>
                <c:pt idx="2188">
                  <c:v>19.453368634520004</c:v>
                </c:pt>
                <c:pt idx="2189">
                  <c:v>19.453368634520004</c:v>
                </c:pt>
                <c:pt idx="2190">
                  <c:v>19.453368634520004</c:v>
                </c:pt>
                <c:pt idx="2191">
                  <c:v>19.453368634520004</c:v>
                </c:pt>
                <c:pt idx="2192">
                  <c:v>19.453368634520004</c:v>
                </c:pt>
                <c:pt idx="2193">
                  <c:v>19.453368634520004</c:v>
                </c:pt>
                <c:pt idx="2194">
                  <c:v>19.453368634520004</c:v>
                </c:pt>
                <c:pt idx="2195">
                  <c:v>19.453368634520004</c:v>
                </c:pt>
                <c:pt idx="2196">
                  <c:v>19.453368634520004</c:v>
                </c:pt>
                <c:pt idx="2197">
                  <c:v>19.453368634520004</c:v>
                </c:pt>
                <c:pt idx="2198">
                  <c:v>19.453368634520004</c:v>
                </c:pt>
                <c:pt idx="2199">
                  <c:v>19.453368634520004</c:v>
                </c:pt>
                <c:pt idx="2200">
                  <c:v>19.453368634520004</c:v>
                </c:pt>
                <c:pt idx="2201">
                  <c:v>19.453368634520004</c:v>
                </c:pt>
                <c:pt idx="2202">
                  <c:v>19.453368634520004</c:v>
                </c:pt>
                <c:pt idx="2203">
                  <c:v>19.453368634520004</c:v>
                </c:pt>
                <c:pt idx="2204">
                  <c:v>19.453368634520004</c:v>
                </c:pt>
                <c:pt idx="2205">
                  <c:v>19.453368634520004</c:v>
                </c:pt>
                <c:pt idx="2206">
                  <c:v>19.453368634520004</c:v>
                </c:pt>
                <c:pt idx="2207">
                  <c:v>19.453368634520004</c:v>
                </c:pt>
                <c:pt idx="2208">
                  <c:v>19.453368634520004</c:v>
                </c:pt>
                <c:pt idx="2209">
                  <c:v>19.453368634520004</c:v>
                </c:pt>
                <c:pt idx="2210">
                  <c:v>19.453368634520004</c:v>
                </c:pt>
                <c:pt idx="2211">
                  <c:v>19.453368634520004</c:v>
                </c:pt>
                <c:pt idx="2212">
                  <c:v>19.453368634520004</c:v>
                </c:pt>
                <c:pt idx="2213">
                  <c:v>19.453368634520004</c:v>
                </c:pt>
                <c:pt idx="2214">
                  <c:v>19.453368634520004</c:v>
                </c:pt>
                <c:pt idx="2215">
                  <c:v>19.453368634520004</c:v>
                </c:pt>
                <c:pt idx="2216">
                  <c:v>19.453368634520004</c:v>
                </c:pt>
                <c:pt idx="2217">
                  <c:v>19.453368634520004</c:v>
                </c:pt>
                <c:pt idx="2218">
                  <c:v>19.453368634520004</c:v>
                </c:pt>
                <c:pt idx="2219">
                  <c:v>19.453368634520004</c:v>
                </c:pt>
                <c:pt idx="2220">
                  <c:v>19.453368634520004</c:v>
                </c:pt>
                <c:pt idx="2221">
                  <c:v>19.453368634520004</c:v>
                </c:pt>
                <c:pt idx="2222">
                  <c:v>19.453368634520004</c:v>
                </c:pt>
                <c:pt idx="2223">
                  <c:v>19.453368634520004</c:v>
                </c:pt>
                <c:pt idx="2224">
                  <c:v>19.453368634520004</c:v>
                </c:pt>
                <c:pt idx="2225">
                  <c:v>19.453368634520004</c:v>
                </c:pt>
                <c:pt idx="2226">
                  <c:v>19.453368634520004</c:v>
                </c:pt>
                <c:pt idx="2227">
                  <c:v>19.453368634520004</c:v>
                </c:pt>
                <c:pt idx="2228">
                  <c:v>19.453368634520004</c:v>
                </c:pt>
                <c:pt idx="2229">
                  <c:v>19.453368634520004</c:v>
                </c:pt>
                <c:pt idx="2230">
                  <c:v>19.453368634520004</c:v>
                </c:pt>
                <c:pt idx="2231">
                  <c:v>19.453368634520004</c:v>
                </c:pt>
                <c:pt idx="2232">
                  <c:v>19.453368634520004</c:v>
                </c:pt>
                <c:pt idx="2233">
                  <c:v>19.453368634520004</c:v>
                </c:pt>
                <c:pt idx="2234">
                  <c:v>19.453368634520004</c:v>
                </c:pt>
                <c:pt idx="2235">
                  <c:v>19.453368634520004</c:v>
                </c:pt>
                <c:pt idx="2236">
                  <c:v>19.453368634520004</c:v>
                </c:pt>
                <c:pt idx="2237">
                  <c:v>19.453368634520004</c:v>
                </c:pt>
                <c:pt idx="2238">
                  <c:v>19.453368634520004</c:v>
                </c:pt>
                <c:pt idx="2239">
                  <c:v>19.453368634520004</c:v>
                </c:pt>
                <c:pt idx="2240">
                  <c:v>19.453368634520004</c:v>
                </c:pt>
                <c:pt idx="2241">
                  <c:v>19.453368634520004</c:v>
                </c:pt>
                <c:pt idx="2242">
                  <c:v>19.453368634520004</c:v>
                </c:pt>
                <c:pt idx="2243">
                  <c:v>19.453368634520004</c:v>
                </c:pt>
                <c:pt idx="2244">
                  <c:v>19.453368634520004</c:v>
                </c:pt>
                <c:pt idx="2245">
                  <c:v>19.453368634520004</c:v>
                </c:pt>
                <c:pt idx="2246">
                  <c:v>19.453368634520004</c:v>
                </c:pt>
                <c:pt idx="2247">
                  <c:v>19.453368634520004</c:v>
                </c:pt>
                <c:pt idx="2248">
                  <c:v>19.453368634520004</c:v>
                </c:pt>
                <c:pt idx="2249">
                  <c:v>19.453368634520004</c:v>
                </c:pt>
                <c:pt idx="2250">
                  <c:v>19.453368634520004</c:v>
                </c:pt>
                <c:pt idx="2251">
                  <c:v>19.453368634520004</c:v>
                </c:pt>
                <c:pt idx="2252">
                  <c:v>19.453368634520004</c:v>
                </c:pt>
                <c:pt idx="2253">
                  <c:v>19.453368634520004</c:v>
                </c:pt>
                <c:pt idx="2254">
                  <c:v>19.453368634520004</c:v>
                </c:pt>
                <c:pt idx="2255">
                  <c:v>19.453368634520004</c:v>
                </c:pt>
                <c:pt idx="2256">
                  <c:v>19.453368634520004</c:v>
                </c:pt>
                <c:pt idx="2257">
                  <c:v>19.453368634520004</c:v>
                </c:pt>
                <c:pt idx="2258">
                  <c:v>19.453368634520004</c:v>
                </c:pt>
                <c:pt idx="2259">
                  <c:v>19.453368634520004</c:v>
                </c:pt>
                <c:pt idx="2260">
                  <c:v>19.453368634520004</c:v>
                </c:pt>
                <c:pt idx="2261">
                  <c:v>19.453368634520004</c:v>
                </c:pt>
                <c:pt idx="2262">
                  <c:v>19.453368634520004</c:v>
                </c:pt>
                <c:pt idx="2263">
                  <c:v>19.453368634520004</c:v>
                </c:pt>
                <c:pt idx="2264">
                  <c:v>19.453368634520004</c:v>
                </c:pt>
                <c:pt idx="2265">
                  <c:v>19.453368634520004</c:v>
                </c:pt>
                <c:pt idx="2266">
                  <c:v>19.453368634520004</c:v>
                </c:pt>
                <c:pt idx="2267">
                  <c:v>19.453368634520004</c:v>
                </c:pt>
                <c:pt idx="2268">
                  <c:v>19.453368634520004</c:v>
                </c:pt>
                <c:pt idx="2269">
                  <c:v>19.453368634520004</c:v>
                </c:pt>
                <c:pt idx="2270">
                  <c:v>19.453368634520004</c:v>
                </c:pt>
                <c:pt idx="2271">
                  <c:v>19.453368634520004</c:v>
                </c:pt>
                <c:pt idx="2272">
                  <c:v>19.453368634520004</c:v>
                </c:pt>
                <c:pt idx="2273">
                  <c:v>19.453368634520004</c:v>
                </c:pt>
                <c:pt idx="2274">
                  <c:v>19.453368634520004</c:v>
                </c:pt>
                <c:pt idx="2275">
                  <c:v>19.453368634520004</c:v>
                </c:pt>
                <c:pt idx="2276">
                  <c:v>19.453368634520004</c:v>
                </c:pt>
                <c:pt idx="2277">
                  <c:v>19.453368634520004</c:v>
                </c:pt>
                <c:pt idx="2278">
                  <c:v>19.453368634520004</c:v>
                </c:pt>
                <c:pt idx="2279">
                  <c:v>19.453368634520004</c:v>
                </c:pt>
                <c:pt idx="2280">
                  <c:v>19.453368634520004</c:v>
                </c:pt>
                <c:pt idx="2281">
                  <c:v>19.453368634520004</c:v>
                </c:pt>
                <c:pt idx="2282">
                  <c:v>19.453368634520004</c:v>
                </c:pt>
                <c:pt idx="2283">
                  <c:v>19.453368634520004</c:v>
                </c:pt>
                <c:pt idx="2284">
                  <c:v>19.453368634520004</c:v>
                </c:pt>
                <c:pt idx="2285">
                  <c:v>19.453368634520004</c:v>
                </c:pt>
                <c:pt idx="2286">
                  <c:v>19.453368634520004</c:v>
                </c:pt>
                <c:pt idx="2287">
                  <c:v>19.453368634520004</c:v>
                </c:pt>
                <c:pt idx="2288">
                  <c:v>19.453368634520004</c:v>
                </c:pt>
                <c:pt idx="2289">
                  <c:v>19.453368634520004</c:v>
                </c:pt>
                <c:pt idx="2290">
                  <c:v>19.453368634520004</c:v>
                </c:pt>
                <c:pt idx="2291">
                  <c:v>19.453368634520004</c:v>
                </c:pt>
                <c:pt idx="2292">
                  <c:v>19.453368634520004</c:v>
                </c:pt>
                <c:pt idx="2293">
                  <c:v>19.453368634520004</c:v>
                </c:pt>
                <c:pt idx="2294">
                  <c:v>19.453368634520004</c:v>
                </c:pt>
                <c:pt idx="2295">
                  <c:v>19.453368634520004</c:v>
                </c:pt>
                <c:pt idx="2296">
                  <c:v>19.453368634520004</c:v>
                </c:pt>
                <c:pt idx="2297">
                  <c:v>19.453368634520004</c:v>
                </c:pt>
                <c:pt idx="2298">
                  <c:v>19.453368634520004</c:v>
                </c:pt>
                <c:pt idx="2299">
                  <c:v>19.453368634520004</c:v>
                </c:pt>
                <c:pt idx="2300">
                  <c:v>19.453368634520004</c:v>
                </c:pt>
                <c:pt idx="2301">
                  <c:v>19.453368634520004</c:v>
                </c:pt>
                <c:pt idx="2302">
                  <c:v>19.453368634520004</c:v>
                </c:pt>
                <c:pt idx="2303">
                  <c:v>19.453368634520004</c:v>
                </c:pt>
                <c:pt idx="2304">
                  <c:v>19.453368634520004</c:v>
                </c:pt>
                <c:pt idx="2305">
                  <c:v>19.453368634520004</c:v>
                </c:pt>
                <c:pt idx="2306">
                  <c:v>19.453368634520004</c:v>
                </c:pt>
                <c:pt idx="2307">
                  <c:v>19.453368634520004</c:v>
                </c:pt>
                <c:pt idx="2308">
                  <c:v>19.453368634520004</c:v>
                </c:pt>
                <c:pt idx="2309">
                  <c:v>19.453368634520004</c:v>
                </c:pt>
                <c:pt idx="2310">
                  <c:v>19.453368634520004</c:v>
                </c:pt>
                <c:pt idx="2311">
                  <c:v>19.453368634520004</c:v>
                </c:pt>
                <c:pt idx="2312">
                  <c:v>19.453368634520004</c:v>
                </c:pt>
                <c:pt idx="2313">
                  <c:v>19.453368634520004</c:v>
                </c:pt>
                <c:pt idx="2314">
                  <c:v>19.453368634520004</c:v>
                </c:pt>
                <c:pt idx="2315">
                  <c:v>19.453368634520004</c:v>
                </c:pt>
                <c:pt idx="2316">
                  <c:v>19.453368634520004</c:v>
                </c:pt>
                <c:pt idx="2317">
                  <c:v>19.453368634520004</c:v>
                </c:pt>
                <c:pt idx="2318">
                  <c:v>19.453368634520004</c:v>
                </c:pt>
                <c:pt idx="2319">
                  <c:v>19.453368634520004</c:v>
                </c:pt>
                <c:pt idx="2320">
                  <c:v>19.453368634520004</c:v>
                </c:pt>
                <c:pt idx="2321">
                  <c:v>19.453368634520004</c:v>
                </c:pt>
                <c:pt idx="2322">
                  <c:v>19.453368634520004</c:v>
                </c:pt>
                <c:pt idx="2323">
                  <c:v>19.453368634520004</c:v>
                </c:pt>
                <c:pt idx="2324">
                  <c:v>19.453368634520004</c:v>
                </c:pt>
                <c:pt idx="2325">
                  <c:v>19.453368634520004</c:v>
                </c:pt>
                <c:pt idx="2326">
                  <c:v>19.453368634520004</c:v>
                </c:pt>
                <c:pt idx="2327">
                  <c:v>19.453368634520004</c:v>
                </c:pt>
                <c:pt idx="2328">
                  <c:v>19.453368634520004</c:v>
                </c:pt>
                <c:pt idx="2329">
                  <c:v>19.453368634520004</c:v>
                </c:pt>
                <c:pt idx="2330">
                  <c:v>19.453368634520004</c:v>
                </c:pt>
                <c:pt idx="2331">
                  <c:v>19.453368634520004</c:v>
                </c:pt>
                <c:pt idx="2332">
                  <c:v>19.453368634520004</c:v>
                </c:pt>
                <c:pt idx="2333">
                  <c:v>19.453368634520004</c:v>
                </c:pt>
                <c:pt idx="2334">
                  <c:v>19.453368634520004</c:v>
                </c:pt>
                <c:pt idx="2335">
                  <c:v>19.453368634520004</c:v>
                </c:pt>
                <c:pt idx="2336">
                  <c:v>19.453368634520004</c:v>
                </c:pt>
                <c:pt idx="2337">
                  <c:v>19.453368634520004</c:v>
                </c:pt>
                <c:pt idx="2338">
                  <c:v>19.453368634520004</c:v>
                </c:pt>
                <c:pt idx="2339">
                  <c:v>19.453368634520004</c:v>
                </c:pt>
                <c:pt idx="2340">
                  <c:v>19.453368634520004</c:v>
                </c:pt>
                <c:pt idx="2341">
                  <c:v>19.453368634520004</c:v>
                </c:pt>
                <c:pt idx="2342">
                  <c:v>19.453368634520004</c:v>
                </c:pt>
                <c:pt idx="2343">
                  <c:v>19.453368634520004</c:v>
                </c:pt>
                <c:pt idx="2344">
                  <c:v>19.453368634520004</c:v>
                </c:pt>
                <c:pt idx="2345">
                  <c:v>19.453368634520004</c:v>
                </c:pt>
                <c:pt idx="2346">
                  <c:v>19.453368634520004</c:v>
                </c:pt>
                <c:pt idx="2347">
                  <c:v>19.453368634520004</c:v>
                </c:pt>
                <c:pt idx="2348">
                  <c:v>19.453368634520004</c:v>
                </c:pt>
                <c:pt idx="2349">
                  <c:v>19.453368634520004</c:v>
                </c:pt>
                <c:pt idx="2350">
                  <c:v>19.453368634520004</c:v>
                </c:pt>
                <c:pt idx="2351">
                  <c:v>19.453368634520004</c:v>
                </c:pt>
                <c:pt idx="2352">
                  <c:v>19.453368634520004</c:v>
                </c:pt>
                <c:pt idx="2353">
                  <c:v>19.453368634520004</c:v>
                </c:pt>
                <c:pt idx="2354">
                  <c:v>19.453368634520004</c:v>
                </c:pt>
                <c:pt idx="2355">
                  <c:v>19.453368634520004</c:v>
                </c:pt>
                <c:pt idx="2356">
                  <c:v>19.453368634520004</c:v>
                </c:pt>
                <c:pt idx="2357">
                  <c:v>19.453368634520004</c:v>
                </c:pt>
                <c:pt idx="2358">
                  <c:v>19.453368634520004</c:v>
                </c:pt>
                <c:pt idx="2359">
                  <c:v>19.453368634520004</c:v>
                </c:pt>
                <c:pt idx="2360">
                  <c:v>19.453368634520004</c:v>
                </c:pt>
                <c:pt idx="2361">
                  <c:v>19.453368634520004</c:v>
                </c:pt>
                <c:pt idx="2362">
                  <c:v>19.453368634520004</c:v>
                </c:pt>
                <c:pt idx="2363">
                  <c:v>19.453368634520004</c:v>
                </c:pt>
                <c:pt idx="2364">
                  <c:v>19.453368634520004</c:v>
                </c:pt>
                <c:pt idx="2365">
                  <c:v>19.453368634520004</c:v>
                </c:pt>
                <c:pt idx="2366">
                  <c:v>19.453368634520004</c:v>
                </c:pt>
                <c:pt idx="2367">
                  <c:v>19.453368634520004</c:v>
                </c:pt>
                <c:pt idx="2368">
                  <c:v>19.453368634520004</c:v>
                </c:pt>
                <c:pt idx="2369">
                  <c:v>19.453368634520004</c:v>
                </c:pt>
                <c:pt idx="2370">
                  <c:v>19.453368634520004</c:v>
                </c:pt>
                <c:pt idx="2371">
                  <c:v>19.453368634520004</c:v>
                </c:pt>
                <c:pt idx="2372">
                  <c:v>19.453368634520004</c:v>
                </c:pt>
                <c:pt idx="2373">
                  <c:v>19.453368634520004</c:v>
                </c:pt>
                <c:pt idx="2374">
                  <c:v>19.453368634520004</c:v>
                </c:pt>
                <c:pt idx="2375">
                  <c:v>19.453368634520004</c:v>
                </c:pt>
                <c:pt idx="2376">
                  <c:v>19.453368634520004</c:v>
                </c:pt>
                <c:pt idx="2377">
                  <c:v>19.453368634520004</c:v>
                </c:pt>
                <c:pt idx="2378">
                  <c:v>19.453368634520004</c:v>
                </c:pt>
                <c:pt idx="2379">
                  <c:v>19.453368634520004</c:v>
                </c:pt>
                <c:pt idx="2380">
                  <c:v>19.453368634520004</c:v>
                </c:pt>
                <c:pt idx="2381">
                  <c:v>19.453368634520004</c:v>
                </c:pt>
                <c:pt idx="2382">
                  <c:v>19.453368634520004</c:v>
                </c:pt>
                <c:pt idx="2383">
                  <c:v>19.453368634520004</c:v>
                </c:pt>
                <c:pt idx="2384">
                  <c:v>19.453368634520004</c:v>
                </c:pt>
                <c:pt idx="2385">
                  <c:v>19.453368634520004</c:v>
                </c:pt>
                <c:pt idx="2386">
                  <c:v>19.453368634520004</c:v>
                </c:pt>
                <c:pt idx="2387">
                  <c:v>19.453368634520004</c:v>
                </c:pt>
                <c:pt idx="2388">
                  <c:v>19.453368634520004</c:v>
                </c:pt>
                <c:pt idx="2389">
                  <c:v>19.453368634520004</c:v>
                </c:pt>
                <c:pt idx="2390">
                  <c:v>19.453368634520004</c:v>
                </c:pt>
                <c:pt idx="2391">
                  <c:v>19.453368634520004</c:v>
                </c:pt>
                <c:pt idx="2392">
                  <c:v>19.453368634520004</c:v>
                </c:pt>
                <c:pt idx="2393">
                  <c:v>19.453368634520004</c:v>
                </c:pt>
                <c:pt idx="2394">
                  <c:v>19.453368634520004</c:v>
                </c:pt>
                <c:pt idx="2395">
                  <c:v>19.453368634520004</c:v>
                </c:pt>
                <c:pt idx="2396">
                  <c:v>19.453368634520004</c:v>
                </c:pt>
                <c:pt idx="2397">
                  <c:v>19.453368634520004</c:v>
                </c:pt>
                <c:pt idx="2398">
                  <c:v>19.453368634520004</c:v>
                </c:pt>
                <c:pt idx="2399">
                  <c:v>19.453368634520004</c:v>
                </c:pt>
                <c:pt idx="2400">
                  <c:v>19.453368634520004</c:v>
                </c:pt>
                <c:pt idx="2401">
                  <c:v>19.453368634520004</c:v>
                </c:pt>
                <c:pt idx="2402">
                  <c:v>19.453368634520004</c:v>
                </c:pt>
                <c:pt idx="2403">
                  <c:v>19.453368634520004</c:v>
                </c:pt>
                <c:pt idx="2404">
                  <c:v>19.453368634520004</c:v>
                </c:pt>
                <c:pt idx="2405">
                  <c:v>19.453368634520004</c:v>
                </c:pt>
                <c:pt idx="2406">
                  <c:v>19.453368634520004</c:v>
                </c:pt>
                <c:pt idx="2407">
                  <c:v>19.453368634520004</c:v>
                </c:pt>
                <c:pt idx="2408">
                  <c:v>19.453368634520004</c:v>
                </c:pt>
                <c:pt idx="2409">
                  <c:v>19.453368634520004</c:v>
                </c:pt>
                <c:pt idx="2410">
                  <c:v>19.453368634520004</c:v>
                </c:pt>
                <c:pt idx="2411">
                  <c:v>19.453368634520004</c:v>
                </c:pt>
                <c:pt idx="2412">
                  <c:v>19.453368634520004</c:v>
                </c:pt>
                <c:pt idx="2413">
                  <c:v>19.453368634520004</c:v>
                </c:pt>
                <c:pt idx="2414">
                  <c:v>19.453368634520004</c:v>
                </c:pt>
                <c:pt idx="2415">
                  <c:v>19.453368634520004</c:v>
                </c:pt>
                <c:pt idx="2416">
                  <c:v>19.453368634520004</c:v>
                </c:pt>
                <c:pt idx="2417">
                  <c:v>19.453368634520004</c:v>
                </c:pt>
                <c:pt idx="2418">
                  <c:v>19.453368634520004</c:v>
                </c:pt>
                <c:pt idx="2419">
                  <c:v>19.453368634520004</c:v>
                </c:pt>
                <c:pt idx="2420">
                  <c:v>19.453368634520004</c:v>
                </c:pt>
                <c:pt idx="2421">
                  <c:v>19.453368634520004</c:v>
                </c:pt>
                <c:pt idx="2422">
                  <c:v>19.453368634520004</c:v>
                </c:pt>
                <c:pt idx="2423">
                  <c:v>19.453368634520004</c:v>
                </c:pt>
                <c:pt idx="2424">
                  <c:v>19.453368634520004</c:v>
                </c:pt>
                <c:pt idx="2425">
                  <c:v>19.453368634520004</c:v>
                </c:pt>
                <c:pt idx="2426">
                  <c:v>19.453368634520004</c:v>
                </c:pt>
                <c:pt idx="2427">
                  <c:v>19.453368634520004</c:v>
                </c:pt>
                <c:pt idx="2428">
                  <c:v>19.453368634520004</c:v>
                </c:pt>
                <c:pt idx="2429">
                  <c:v>19.453368634520004</c:v>
                </c:pt>
                <c:pt idx="2430">
                  <c:v>19.453368634520004</c:v>
                </c:pt>
                <c:pt idx="2431">
                  <c:v>19.453368634520004</c:v>
                </c:pt>
                <c:pt idx="2432">
                  <c:v>19.453368634520004</c:v>
                </c:pt>
                <c:pt idx="2433">
                  <c:v>19.453368634520004</c:v>
                </c:pt>
                <c:pt idx="2434">
                  <c:v>19.453368634520004</c:v>
                </c:pt>
                <c:pt idx="2435">
                  <c:v>19.453368634520004</c:v>
                </c:pt>
                <c:pt idx="2436">
                  <c:v>19.453368634520004</c:v>
                </c:pt>
                <c:pt idx="2437">
                  <c:v>19.453368634520004</c:v>
                </c:pt>
                <c:pt idx="2438">
                  <c:v>19.453368634520004</c:v>
                </c:pt>
                <c:pt idx="2439">
                  <c:v>19.453368634520004</c:v>
                </c:pt>
                <c:pt idx="2440">
                  <c:v>19.453368634520004</c:v>
                </c:pt>
                <c:pt idx="2441">
                  <c:v>19.453368634520004</c:v>
                </c:pt>
                <c:pt idx="2442">
                  <c:v>19.453368634520004</c:v>
                </c:pt>
                <c:pt idx="2443">
                  <c:v>19.453368634520004</c:v>
                </c:pt>
                <c:pt idx="2444">
                  <c:v>19.453368634520004</c:v>
                </c:pt>
                <c:pt idx="2445">
                  <c:v>19.453368634520004</c:v>
                </c:pt>
                <c:pt idx="2446">
                  <c:v>19.453368634520004</c:v>
                </c:pt>
                <c:pt idx="2447">
                  <c:v>19.453368634520004</c:v>
                </c:pt>
                <c:pt idx="2448">
                  <c:v>19.453368634520004</c:v>
                </c:pt>
                <c:pt idx="2449">
                  <c:v>19.453368634520004</c:v>
                </c:pt>
                <c:pt idx="2450">
                  <c:v>19.453368634520004</c:v>
                </c:pt>
                <c:pt idx="2451">
                  <c:v>19.453368634520004</c:v>
                </c:pt>
                <c:pt idx="2452">
                  <c:v>19.453368634520004</c:v>
                </c:pt>
                <c:pt idx="2453">
                  <c:v>19.453368634520004</c:v>
                </c:pt>
                <c:pt idx="2454">
                  <c:v>19.453368634520004</c:v>
                </c:pt>
                <c:pt idx="2455">
                  <c:v>19.453368634520004</c:v>
                </c:pt>
                <c:pt idx="2456">
                  <c:v>19.453368634520004</c:v>
                </c:pt>
                <c:pt idx="2457">
                  <c:v>19.453368634520004</c:v>
                </c:pt>
                <c:pt idx="2458">
                  <c:v>19.453368634520004</c:v>
                </c:pt>
                <c:pt idx="2459">
                  <c:v>19.453368634520004</c:v>
                </c:pt>
                <c:pt idx="2460">
                  <c:v>19.453368634520004</c:v>
                </c:pt>
                <c:pt idx="2461">
                  <c:v>19.453368634520004</c:v>
                </c:pt>
                <c:pt idx="2462">
                  <c:v>19.453368634520004</c:v>
                </c:pt>
                <c:pt idx="2463">
                  <c:v>19.453368634520004</c:v>
                </c:pt>
                <c:pt idx="2464">
                  <c:v>19.453368634520004</c:v>
                </c:pt>
                <c:pt idx="2465">
                  <c:v>19.453368634520004</c:v>
                </c:pt>
                <c:pt idx="2466">
                  <c:v>19.453368634520004</c:v>
                </c:pt>
                <c:pt idx="2467">
                  <c:v>19.453368634520004</c:v>
                </c:pt>
                <c:pt idx="2468">
                  <c:v>19.453368634520004</c:v>
                </c:pt>
                <c:pt idx="2469">
                  <c:v>19.453368634520004</c:v>
                </c:pt>
                <c:pt idx="2470">
                  <c:v>19.453368634520004</c:v>
                </c:pt>
                <c:pt idx="2471">
                  <c:v>19.453368634520004</c:v>
                </c:pt>
                <c:pt idx="2472">
                  <c:v>19.453368634520004</c:v>
                </c:pt>
                <c:pt idx="2473">
                  <c:v>19.453368634520004</c:v>
                </c:pt>
                <c:pt idx="2474">
                  <c:v>19.453368634520004</c:v>
                </c:pt>
                <c:pt idx="2475">
                  <c:v>19.453368634520004</c:v>
                </c:pt>
                <c:pt idx="2476">
                  <c:v>19.453368634520004</c:v>
                </c:pt>
                <c:pt idx="2477">
                  <c:v>19.453368634520004</c:v>
                </c:pt>
                <c:pt idx="2478">
                  <c:v>19.453368634520004</c:v>
                </c:pt>
                <c:pt idx="2479">
                  <c:v>19.453368634520004</c:v>
                </c:pt>
                <c:pt idx="2480">
                  <c:v>19.453368634520004</c:v>
                </c:pt>
                <c:pt idx="2481">
                  <c:v>19.453368634520004</c:v>
                </c:pt>
                <c:pt idx="2482">
                  <c:v>19.453368634520004</c:v>
                </c:pt>
                <c:pt idx="2483">
                  <c:v>19.453368634520004</c:v>
                </c:pt>
                <c:pt idx="2484">
                  <c:v>19.453368634520004</c:v>
                </c:pt>
                <c:pt idx="2485">
                  <c:v>19.453368634520004</c:v>
                </c:pt>
                <c:pt idx="2486">
                  <c:v>19.453368634520004</c:v>
                </c:pt>
                <c:pt idx="2487">
                  <c:v>19.453368634520004</c:v>
                </c:pt>
                <c:pt idx="2488">
                  <c:v>19.453368634520004</c:v>
                </c:pt>
                <c:pt idx="2489">
                  <c:v>19.453368634520004</c:v>
                </c:pt>
                <c:pt idx="2490">
                  <c:v>19.453368634520004</c:v>
                </c:pt>
                <c:pt idx="2491">
                  <c:v>19.453368634520004</c:v>
                </c:pt>
                <c:pt idx="2492">
                  <c:v>19.453368634520004</c:v>
                </c:pt>
                <c:pt idx="2493">
                  <c:v>19.453368634520004</c:v>
                </c:pt>
                <c:pt idx="2494">
                  <c:v>19.453368634520004</c:v>
                </c:pt>
                <c:pt idx="2495">
                  <c:v>19.453368634520004</c:v>
                </c:pt>
                <c:pt idx="2496">
                  <c:v>19.453368634520004</c:v>
                </c:pt>
                <c:pt idx="2497">
                  <c:v>19.453368634520004</c:v>
                </c:pt>
                <c:pt idx="2498">
                  <c:v>19.453368634520004</c:v>
                </c:pt>
                <c:pt idx="2499">
                  <c:v>19.453368634520004</c:v>
                </c:pt>
                <c:pt idx="2500">
                  <c:v>19.453368634520004</c:v>
                </c:pt>
                <c:pt idx="2501">
                  <c:v>19.453368634520004</c:v>
                </c:pt>
                <c:pt idx="2502">
                  <c:v>19.453368634520004</c:v>
                </c:pt>
                <c:pt idx="2503">
                  <c:v>19.453368634520004</c:v>
                </c:pt>
                <c:pt idx="2504">
                  <c:v>19.453368634520004</c:v>
                </c:pt>
                <c:pt idx="2505">
                  <c:v>19.453368634520004</c:v>
                </c:pt>
                <c:pt idx="2506">
                  <c:v>19.453368634520004</c:v>
                </c:pt>
                <c:pt idx="2507">
                  <c:v>19.453368634520004</c:v>
                </c:pt>
                <c:pt idx="2508">
                  <c:v>19.453368634520004</c:v>
                </c:pt>
                <c:pt idx="2509">
                  <c:v>19.453368634520004</c:v>
                </c:pt>
                <c:pt idx="2510">
                  <c:v>19.453368634520004</c:v>
                </c:pt>
                <c:pt idx="2511">
                  <c:v>19.453368634520004</c:v>
                </c:pt>
                <c:pt idx="2512">
                  <c:v>19.453368634520004</c:v>
                </c:pt>
                <c:pt idx="2513">
                  <c:v>19.453368634520004</c:v>
                </c:pt>
                <c:pt idx="2514">
                  <c:v>19.453368634520004</c:v>
                </c:pt>
                <c:pt idx="2515">
                  <c:v>19.453368634520004</c:v>
                </c:pt>
                <c:pt idx="2516">
                  <c:v>19.453368634520004</c:v>
                </c:pt>
                <c:pt idx="2517">
                  <c:v>19.453368634520004</c:v>
                </c:pt>
                <c:pt idx="2518">
                  <c:v>19.453368634520004</c:v>
                </c:pt>
                <c:pt idx="2519">
                  <c:v>19.453368634520004</c:v>
                </c:pt>
                <c:pt idx="2520">
                  <c:v>19.453368634520004</c:v>
                </c:pt>
                <c:pt idx="2521">
                  <c:v>19.453368634520004</c:v>
                </c:pt>
                <c:pt idx="2522">
                  <c:v>19.453368634520004</c:v>
                </c:pt>
                <c:pt idx="2523">
                  <c:v>19.453368634520004</c:v>
                </c:pt>
                <c:pt idx="2524">
                  <c:v>19.453368634520004</c:v>
                </c:pt>
                <c:pt idx="2525">
                  <c:v>19.453368634520004</c:v>
                </c:pt>
                <c:pt idx="2526">
                  <c:v>19.453368634520004</c:v>
                </c:pt>
                <c:pt idx="2527">
                  <c:v>19.453368634520004</c:v>
                </c:pt>
                <c:pt idx="2528">
                  <c:v>19.453368634520004</c:v>
                </c:pt>
                <c:pt idx="2529">
                  <c:v>19.453368634520004</c:v>
                </c:pt>
                <c:pt idx="2530">
                  <c:v>19.453368634520004</c:v>
                </c:pt>
                <c:pt idx="2531">
                  <c:v>19.453368634520004</c:v>
                </c:pt>
                <c:pt idx="2532">
                  <c:v>19.453368634520004</c:v>
                </c:pt>
                <c:pt idx="2533">
                  <c:v>19.453368634520004</c:v>
                </c:pt>
                <c:pt idx="2534">
                  <c:v>19.453368634520004</c:v>
                </c:pt>
                <c:pt idx="2535">
                  <c:v>19.453368634520004</c:v>
                </c:pt>
                <c:pt idx="2536">
                  <c:v>19.453368634520004</c:v>
                </c:pt>
                <c:pt idx="2537">
                  <c:v>19.453368634520004</c:v>
                </c:pt>
                <c:pt idx="2538">
                  <c:v>19.453368634520004</c:v>
                </c:pt>
                <c:pt idx="2539">
                  <c:v>19.453368634520004</c:v>
                </c:pt>
                <c:pt idx="2540">
                  <c:v>19.453368634520004</c:v>
                </c:pt>
                <c:pt idx="2541">
                  <c:v>19.453368634520004</c:v>
                </c:pt>
                <c:pt idx="2542">
                  <c:v>19.453368634520004</c:v>
                </c:pt>
                <c:pt idx="2543">
                  <c:v>19.453368634520004</c:v>
                </c:pt>
                <c:pt idx="2544">
                  <c:v>19.453368634520004</c:v>
                </c:pt>
                <c:pt idx="2545">
                  <c:v>19.453368634520004</c:v>
                </c:pt>
                <c:pt idx="2546">
                  <c:v>19.453368634520004</c:v>
                </c:pt>
                <c:pt idx="2547">
                  <c:v>19.453368634520004</c:v>
                </c:pt>
                <c:pt idx="2548">
                  <c:v>19.453368634520004</c:v>
                </c:pt>
                <c:pt idx="2549">
                  <c:v>19.453368634520004</c:v>
                </c:pt>
                <c:pt idx="2550">
                  <c:v>19.453368634520004</c:v>
                </c:pt>
                <c:pt idx="2551">
                  <c:v>19.453368634520004</c:v>
                </c:pt>
                <c:pt idx="2552">
                  <c:v>19.453368634520004</c:v>
                </c:pt>
                <c:pt idx="2553">
                  <c:v>19.453368634520004</c:v>
                </c:pt>
                <c:pt idx="2554">
                  <c:v>19.453368634520004</c:v>
                </c:pt>
                <c:pt idx="2555">
                  <c:v>19.453368634520004</c:v>
                </c:pt>
                <c:pt idx="2556">
                  <c:v>19.453368634520004</c:v>
                </c:pt>
                <c:pt idx="2557">
                  <c:v>19.453368634520004</c:v>
                </c:pt>
                <c:pt idx="2558">
                  <c:v>19.453368634520004</c:v>
                </c:pt>
                <c:pt idx="2559">
                  <c:v>19.453368634520004</c:v>
                </c:pt>
                <c:pt idx="2560">
                  <c:v>19.453368634520004</c:v>
                </c:pt>
                <c:pt idx="2561">
                  <c:v>19.453368634520004</c:v>
                </c:pt>
                <c:pt idx="2562">
                  <c:v>19.453368634520004</c:v>
                </c:pt>
                <c:pt idx="2563">
                  <c:v>19.453368634520004</c:v>
                </c:pt>
                <c:pt idx="2564">
                  <c:v>19.453368634520004</c:v>
                </c:pt>
                <c:pt idx="2565">
                  <c:v>19.453368634520004</c:v>
                </c:pt>
                <c:pt idx="2566">
                  <c:v>19.453368634520004</c:v>
                </c:pt>
                <c:pt idx="2567">
                  <c:v>19.453368634520004</c:v>
                </c:pt>
                <c:pt idx="2568">
                  <c:v>19.453368634520004</c:v>
                </c:pt>
                <c:pt idx="2569">
                  <c:v>19.453368634520004</c:v>
                </c:pt>
                <c:pt idx="2570">
                  <c:v>19.453368634520004</c:v>
                </c:pt>
                <c:pt idx="2571">
                  <c:v>19.453368634520004</c:v>
                </c:pt>
                <c:pt idx="2572">
                  <c:v>19.453368634520004</c:v>
                </c:pt>
                <c:pt idx="2573">
                  <c:v>19.453368634520004</c:v>
                </c:pt>
                <c:pt idx="2574">
                  <c:v>19.453368634520004</c:v>
                </c:pt>
                <c:pt idx="2575">
                  <c:v>19.453368634520004</c:v>
                </c:pt>
                <c:pt idx="2576">
                  <c:v>19.453368634520004</c:v>
                </c:pt>
                <c:pt idx="2577">
                  <c:v>19.453368634520004</c:v>
                </c:pt>
                <c:pt idx="2578">
                  <c:v>19.453368634520004</c:v>
                </c:pt>
                <c:pt idx="2579">
                  <c:v>19.453368634520004</c:v>
                </c:pt>
                <c:pt idx="2580">
                  <c:v>19.453368634520004</c:v>
                </c:pt>
                <c:pt idx="2581">
                  <c:v>19.453368634520004</c:v>
                </c:pt>
                <c:pt idx="2582">
                  <c:v>19.453368634520004</c:v>
                </c:pt>
                <c:pt idx="2583">
                  <c:v>19.453368634520004</c:v>
                </c:pt>
                <c:pt idx="2584">
                  <c:v>19.453368634520004</c:v>
                </c:pt>
                <c:pt idx="2585">
                  <c:v>19.453368634520004</c:v>
                </c:pt>
                <c:pt idx="2586">
                  <c:v>19.453368634520004</c:v>
                </c:pt>
                <c:pt idx="2587">
                  <c:v>19.453368634520004</c:v>
                </c:pt>
                <c:pt idx="2588">
                  <c:v>19.453368634520004</c:v>
                </c:pt>
                <c:pt idx="2589">
                  <c:v>19.453368634520004</c:v>
                </c:pt>
                <c:pt idx="2590">
                  <c:v>19.453368634520004</c:v>
                </c:pt>
                <c:pt idx="2591">
                  <c:v>19.453368634520004</c:v>
                </c:pt>
                <c:pt idx="2592">
                  <c:v>19.453368634520004</c:v>
                </c:pt>
                <c:pt idx="2593">
                  <c:v>19.453368634520004</c:v>
                </c:pt>
                <c:pt idx="2594">
                  <c:v>19.453368634520004</c:v>
                </c:pt>
                <c:pt idx="2595">
                  <c:v>19.453368634520004</c:v>
                </c:pt>
                <c:pt idx="2596">
                  <c:v>19.453368634520004</c:v>
                </c:pt>
                <c:pt idx="2597">
                  <c:v>19.453368634520004</c:v>
                </c:pt>
                <c:pt idx="2598">
                  <c:v>19.453368634520004</c:v>
                </c:pt>
                <c:pt idx="2599">
                  <c:v>19.453368634520004</c:v>
                </c:pt>
                <c:pt idx="2600">
                  <c:v>19.453368634520004</c:v>
                </c:pt>
                <c:pt idx="2601">
                  <c:v>19.453368634520004</c:v>
                </c:pt>
                <c:pt idx="2602">
                  <c:v>19.453368634520004</c:v>
                </c:pt>
                <c:pt idx="2603">
                  <c:v>19.453368634520004</c:v>
                </c:pt>
                <c:pt idx="2604">
                  <c:v>19.453368634520004</c:v>
                </c:pt>
                <c:pt idx="2605">
                  <c:v>19.453368634520004</c:v>
                </c:pt>
                <c:pt idx="2606">
                  <c:v>19.453368634520004</c:v>
                </c:pt>
                <c:pt idx="2607">
                  <c:v>19.453368634520004</c:v>
                </c:pt>
                <c:pt idx="2608">
                  <c:v>19.453368634520004</c:v>
                </c:pt>
                <c:pt idx="2609">
                  <c:v>19.453368634520004</c:v>
                </c:pt>
                <c:pt idx="2610">
                  <c:v>19.453368634520004</c:v>
                </c:pt>
                <c:pt idx="2611">
                  <c:v>19.453368634520004</c:v>
                </c:pt>
                <c:pt idx="2612">
                  <c:v>19.453368634520004</c:v>
                </c:pt>
                <c:pt idx="2613">
                  <c:v>19.453368634520004</c:v>
                </c:pt>
                <c:pt idx="2614">
                  <c:v>19.453368634520004</c:v>
                </c:pt>
                <c:pt idx="2615">
                  <c:v>19.453368634520004</c:v>
                </c:pt>
                <c:pt idx="2616">
                  <c:v>19.453368634520004</c:v>
                </c:pt>
                <c:pt idx="2617">
                  <c:v>19.453368634520004</c:v>
                </c:pt>
                <c:pt idx="2618">
                  <c:v>19.453368634520004</c:v>
                </c:pt>
                <c:pt idx="2619">
                  <c:v>19.453368634520004</c:v>
                </c:pt>
                <c:pt idx="2620">
                  <c:v>19.453368634520004</c:v>
                </c:pt>
                <c:pt idx="2621">
                  <c:v>19.453368634520004</c:v>
                </c:pt>
                <c:pt idx="2622">
                  <c:v>19.453368634520004</c:v>
                </c:pt>
                <c:pt idx="2623">
                  <c:v>19.453368634520004</c:v>
                </c:pt>
                <c:pt idx="2624">
                  <c:v>19.453368634520004</c:v>
                </c:pt>
                <c:pt idx="2625">
                  <c:v>19.453368634520004</c:v>
                </c:pt>
                <c:pt idx="2626">
                  <c:v>19.453368634520004</c:v>
                </c:pt>
                <c:pt idx="2627">
                  <c:v>19.453368634520004</c:v>
                </c:pt>
                <c:pt idx="2628">
                  <c:v>19.453368634520004</c:v>
                </c:pt>
                <c:pt idx="2629">
                  <c:v>19.453368634520004</c:v>
                </c:pt>
                <c:pt idx="2630">
                  <c:v>19.453368634520004</c:v>
                </c:pt>
                <c:pt idx="2631">
                  <c:v>19.453368634520004</c:v>
                </c:pt>
                <c:pt idx="2632">
                  <c:v>19.453368634520004</c:v>
                </c:pt>
                <c:pt idx="2633">
                  <c:v>19.453368634520004</c:v>
                </c:pt>
                <c:pt idx="2634">
                  <c:v>19.453368634520004</c:v>
                </c:pt>
                <c:pt idx="2635">
                  <c:v>19.453368634520004</c:v>
                </c:pt>
                <c:pt idx="2636">
                  <c:v>19.453368634520004</c:v>
                </c:pt>
                <c:pt idx="2637">
                  <c:v>19.453368634520004</c:v>
                </c:pt>
                <c:pt idx="2638">
                  <c:v>19.453368634520004</c:v>
                </c:pt>
                <c:pt idx="2639">
                  <c:v>19.453368634520004</c:v>
                </c:pt>
                <c:pt idx="2640">
                  <c:v>19.453368634520004</c:v>
                </c:pt>
                <c:pt idx="2641">
                  <c:v>19.453368634520004</c:v>
                </c:pt>
                <c:pt idx="2642">
                  <c:v>19.453368634520004</c:v>
                </c:pt>
                <c:pt idx="2643">
                  <c:v>19.453368634520004</c:v>
                </c:pt>
                <c:pt idx="2644">
                  <c:v>19.453368634520004</c:v>
                </c:pt>
                <c:pt idx="2645">
                  <c:v>19.453368634520004</c:v>
                </c:pt>
                <c:pt idx="2646">
                  <c:v>19.453368634520004</c:v>
                </c:pt>
                <c:pt idx="2647">
                  <c:v>19.453368634520004</c:v>
                </c:pt>
                <c:pt idx="2648">
                  <c:v>19.453368634520004</c:v>
                </c:pt>
                <c:pt idx="2649">
                  <c:v>19.453368634520004</c:v>
                </c:pt>
                <c:pt idx="2650">
                  <c:v>19.453368634520004</c:v>
                </c:pt>
                <c:pt idx="2651">
                  <c:v>19.453368634520004</c:v>
                </c:pt>
                <c:pt idx="2652">
                  <c:v>19.453368634520004</c:v>
                </c:pt>
                <c:pt idx="2653">
                  <c:v>19.453368634520004</c:v>
                </c:pt>
                <c:pt idx="2654">
                  <c:v>19.453368634520004</c:v>
                </c:pt>
                <c:pt idx="2655">
                  <c:v>19.453368634520004</c:v>
                </c:pt>
                <c:pt idx="2656">
                  <c:v>19.453368634520004</c:v>
                </c:pt>
                <c:pt idx="2657">
                  <c:v>19.453368634520004</c:v>
                </c:pt>
                <c:pt idx="2658">
                  <c:v>19.453368634520004</c:v>
                </c:pt>
                <c:pt idx="2659">
                  <c:v>19.453368634520004</c:v>
                </c:pt>
                <c:pt idx="2660">
                  <c:v>19.453368634520004</c:v>
                </c:pt>
                <c:pt idx="2661">
                  <c:v>19.453368634520004</c:v>
                </c:pt>
                <c:pt idx="2662">
                  <c:v>19.453368634520004</c:v>
                </c:pt>
                <c:pt idx="2663">
                  <c:v>19.453368634520004</c:v>
                </c:pt>
                <c:pt idx="2664">
                  <c:v>19.453368634520004</c:v>
                </c:pt>
                <c:pt idx="2665">
                  <c:v>19.453368634520004</c:v>
                </c:pt>
                <c:pt idx="2666">
                  <c:v>19.453368634520004</c:v>
                </c:pt>
                <c:pt idx="2667">
                  <c:v>19.453368634520004</c:v>
                </c:pt>
                <c:pt idx="2668">
                  <c:v>19.453368634520004</c:v>
                </c:pt>
                <c:pt idx="2669">
                  <c:v>19.453368634520004</c:v>
                </c:pt>
                <c:pt idx="2670">
                  <c:v>19.453368634520004</c:v>
                </c:pt>
                <c:pt idx="2671">
                  <c:v>19.453368634520004</c:v>
                </c:pt>
                <c:pt idx="2672">
                  <c:v>19.453368634520004</c:v>
                </c:pt>
                <c:pt idx="2673">
                  <c:v>19.453368634520004</c:v>
                </c:pt>
                <c:pt idx="2674">
                  <c:v>19.453368634520004</c:v>
                </c:pt>
                <c:pt idx="2675">
                  <c:v>19.453368634520004</c:v>
                </c:pt>
                <c:pt idx="2676">
                  <c:v>19.453368634520004</c:v>
                </c:pt>
                <c:pt idx="2677">
                  <c:v>19.453368634520004</c:v>
                </c:pt>
                <c:pt idx="2678">
                  <c:v>19.453368634520004</c:v>
                </c:pt>
                <c:pt idx="2679">
                  <c:v>19.453368634520004</c:v>
                </c:pt>
                <c:pt idx="2680">
                  <c:v>19.453368634520004</c:v>
                </c:pt>
                <c:pt idx="2681">
                  <c:v>19.453368634520004</c:v>
                </c:pt>
                <c:pt idx="2682">
                  <c:v>19.453368634520004</c:v>
                </c:pt>
                <c:pt idx="2683">
                  <c:v>19.453368634520004</c:v>
                </c:pt>
                <c:pt idx="2684">
                  <c:v>19.453368634520004</c:v>
                </c:pt>
                <c:pt idx="2685">
                  <c:v>19.453368634520004</c:v>
                </c:pt>
                <c:pt idx="2686">
                  <c:v>19.453368634520004</c:v>
                </c:pt>
                <c:pt idx="2687">
                  <c:v>19.453368634520004</c:v>
                </c:pt>
                <c:pt idx="2688">
                  <c:v>19.453368634520004</c:v>
                </c:pt>
                <c:pt idx="2689">
                  <c:v>19.453368634520004</c:v>
                </c:pt>
                <c:pt idx="2690">
                  <c:v>19.453368634520004</c:v>
                </c:pt>
                <c:pt idx="2691">
                  <c:v>19.453368634520004</c:v>
                </c:pt>
                <c:pt idx="2692">
                  <c:v>19.453368634520004</c:v>
                </c:pt>
                <c:pt idx="2693">
                  <c:v>19.453368634520004</c:v>
                </c:pt>
                <c:pt idx="2694">
                  <c:v>19.453368634520004</c:v>
                </c:pt>
                <c:pt idx="2695">
                  <c:v>19.453368634520004</c:v>
                </c:pt>
                <c:pt idx="2696">
                  <c:v>19.453368634520004</c:v>
                </c:pt>
                <c:pt idx="2697">
                  <c:v>19.453368634520004</c:v>
                </c:pt>
                <c:pt idx="2698">
                  <c:v>19.453368634520004</c:v>
                </c:pt>
                <c:pt idx="2699">
                  <c:v>19.453368634520004</c:v>
                </c:pt>
                <c:pt idx="2700">
                  <c:v>19.453368634520004</c:v>
                </c:pt>
                <c:pt idx="2701">
                  <c:v>19.453368634520004</c:v>
                </c:pt>
                <c:pt idx="2702">
                  <c:v>19.453368634520004</c:v>
                </c:pt>
                <c:pt idx="2703">
                  <c:v>19.453368634520004</c:v>
                </c:pt>
                <c:pt idx="2704">
                  <c:v>19.453368634520004</c:v>
                </c:pt>
                <c:pt idx="2705">
                  <c:v>19.453368634520004</c:v>
                </c:pt>
                <c:pt idx="2706">
                  <c:v>19.453368634520004</c:v>
                </c:pt>
                <c:pt idx="2707">
                  <c:v>19.453368634520004</c:v>
                </c:pt>
                <c:pt idx="2708">
                  <c:v>19.453368634520004</c:v>
                </c:pt>
                <c:pt idx="2709">
                  <c:v>19.453368634520004</c:v>
                </c:pt>
                <c:pt idx="2710">
                  <c:v>19.453368634520004</c:v>
                </c:pt>
                <c:pt idx="2711">
                  <c:v>19.453368634520004</c:v>
                </c:pt>
                <c:pt idx="2712">
                  <c:v>19.453368634520004</c:v>
                </c:pt>
                <c:pt idx="2713">
                  <c:v>19.453368634520004</c:v>
                </c:pt>
                <c:pt idx="2714">
                  <c:v>19.453368634520004</c:v>
                </c:pt>
                <c:pt idx="2715">
                  <c:v>19.453368634520004</c:v>
                </c:pt>
                <c:pt idx="2716">
                  <c:v>19.453368634520004</c:v>
                </c:pt>
                <c:pt idx="2717">
                  <c:v>19.453368634520004</c:v>
                </c:pt>
                <c:pt idx="2718">
                  <c:v>19.453368634520004</c:v>
                </c:pt>
                <c:pt idx="2719">
                  <c:v>19.453368634520004</c:v>
                </c:pt>
                <c:pt idx="2720">
                  <c:v>19.453368634520004</c:v>
                </c:pt>
                <c:pt idx="2721">
                  <c:v>19.453368634520004</c:v>
                </c:pt>
                <c:pt idx="2722">
                  <c:v>19.453368634520004</c:v>
                </c:pt>
                <c:pt idx="2723">
                  <c:v>19.453368634520004</c:v>
                </c:pt>
                <c:pt idx="2724">
                  <c:v>19.453368634520004</c:v>
                </c:pt>
                <c:pt idx="2725">
                  <c:v>19.453368634520004</c:v>
                </c:pt>
                <c:pt idx="2726">
                  <c:v>19.453368634520004</c:v>
                </c:pt>
                <c:pt idx="2727">
                  <c:v>19.453368634520004</c:v>
                </c:pt>
                <c:pt idx="2728">
                  <c:v>19.453368634520004</c:v>
                </c:pt>
                <c:pt idx="2729">
                  <c:v>19.453368634520004</c:v>
                </c:pt>
                <c:pt idx="2730">
                  <c:v>19.453368634520004</c:v>
                </c:pt>
                <c:pt idx="2731">
                  <c:v>19.453368634520004</c:v>
                </c:pt>
                <c:pt idx="2732">
                  <c:v>19.453368634520004</c:v>
                </c:pt>
                <c:pt idx="2733">
                  <c:v>19.453368634520004</c:v>
                </c:pt>
                <c:pt idx="2734">
                  <c:v>19.453368634520004</c:v>
                </c:pt>
                <c:pt idx="2735">
                  <c:v>19.453368634520004</c:v>
                </c:pt>
                <c:pt idx="2736">
                  <c:v>19.453368634520004</c:v>
                </c:pt>
                <c:pt idx="2737">
                  <c:v>19.453368634520004</c:v>
                </c:pt>
                <c:pt idx="2738">
                  <c:v>19.453368634520004</c:v>
                </c:pt>
                <c:pt idx="2739">
                  <c:v>19.453368634520004</c:v>
                </c:pt>
                <c:pt idx="2740">
                  <c:v>19.453368634520004</c:v>
                </c:pt>
                <c:pt idx="2741">
                  <c:v>19.453368634520004</c:v>
                </c:pt>
                <c:pt idx="2742">
                  <c:v>19.453368634520004</c:v>
                </c:pt>
                <c:pt idx="2743">
                  <c:v>19.453368634520004</c:v>
                </c:pt>
                <c:pt idx="2744">
                  <c:v>19.453368634520004</c:v>
                </c:pt>
                <c:pt idx="2745">
                  <c:v>19.453368634520004</c:v>
                </c:pt>
                <c:pt idx="2746">
                  <c:v>19.453368634520004</c:v>
                </c:pt>
                <c:pt idx="2747">
                  <c:v>19.453368634520004</c:v>
                </c:pt>
                <c:pt idx="2748">
                  <c:v>19.453368634520004</c:v>
                </c:pt>
                <c:pt idx="2749">
                  <c:v>19.453368634520004</c:v>
                </c:pt>
                <c:pt idx="2750">
                  <c:v>19.453368634520004</c:v>
                </c:pt>
                <c:pt idx="2751">
                  <c:v>19.453368634520004</c:v>
                </c:pt>
                <c:pt idx="2752">
                  <c:v>19.453368634520004</c:v>
                </c:pt>
                <c:pt idx="2753">
                  <c:v>19.453368634520004</c:v>
                </c:pt>
                <c:pt idx="2754">
                  <c:v>19.453368634520004</c:v>
                </c:pt>
                <c:pt idx="2755">
                  <c:v>19.453368634520004</c:v>
                </c:pt>
                <c:pt idx="2756">
                  <c:v>19.453368634520004</c:v>
                </c:pt>
                <c:pt idx="2757">
                  <c:v>19.453368634520004</c:v>
                </c:pt>
                <c:pt idx="2758">
                  <c:v>19.453368634520004</c:v>
                </c:pt>
                <c:pt idx="2759">
                  <c:v>19.453368634520004</c:v>
                </c:pt>
                <c:pt idx="2760">
                  <c:v>19.453368634520004</c:v>
                </c:pt>
                <c:pt idx="2761">
                  <c:v>19.453368634520004</c:v>
                </c:pt>
                <c:pt idx="2762">
                  <c:v>19.453368634520004</c:v>
                </c:pt>
                <c:pt idx="2763">
                  <c:v>19.453368634520004</c:v>
                </c:pt>
                <c:pt idx="2764">
                  <c:v>19.453368634520004</c:v>
                </c:pt>
                <c:pt idx="2765">
                  <c:v>19.453368634520004</c:v>
                </c:pt>
                <c:pt idx="2766">
                  <c:v>19.453368634520004</c:v>
                </c:pt>
                <c:pt idx="2767">
                  <c:v>19.453368634520004</c:v>
                </c:pt>
                <c:pt idx="2768">
                  <c:v>19.453368634520004</c:v>
                </c:pt>
                <c:pt idx="2769">
                  <c:v>19.453368634520004</c:v>
                </c:pt>
                <c:pt idx="2770">
                  <c:v>19.453368634520004</c:v>
                </c:pt>
                <c:pt idx="2771">
                  <c:v>19.453368634520004</c:v>
                </c:pt>
                <c:pt idx="2772">
                  <c:v>19.453368634520004</c:v>
                </c:pt>
                <c:pt idx="2773">
                  <c:v>19.453368634520004</c:v>
                </c:pt>
                <c:pt idx="2774">
                  <c:v>19.453368634520004</c:v>
                </c:pt>
                <c:pt idx="2775">
                  <c:v>19.453368634520004</c:v>
                </c:pt>
                <c:pt idx="2776">
                  <c:v>19.453368634520004</c:v>
                </c:pt>
                <c:pt idx="2777">
                  <c:v>19.453368634520004</c:v>
                </c:pt>
                <c:pt idx="2778">
                  <c:v>19.453368634520004</c:v>
                </c:pt>
                <c:pt idx="2779">
                  <c:v>19.453368634520004</c:v>
                </c:pt>
                <c:pt idx="2780">
                  <c:v>19.453368634520004</c:v>
                </c:pt>
                <c:pt idx="2781">
                  <c:v>19.453368634520004</c:v>
                </c:pt>
                <c:pt idx="2782">
                  <c:v>19.453368634520004</c:v>
                </c:pt>
                <c:pt idx="2783">
                  <c:v>19.453368634520004</c:v>
                </c:pt>
                <c:pt idx="2784">
                  <c:v>19.453368634520004</c:v>
                </c:pt>
                <c:pt idx="2785">
                  <c:v>19.453368634520004</c:v>
                </c:pt>
                <c:pt idx="2786">
                  <c:v>19.453368634520004</c:v>
                </c:pt>
                <c:pt idx="2787">
                  <c:v>19.453368634520004</c:v>
                </c:pt>
                <c:pt idx="2788">
                  <c:v>19.453368634520004</c:v>
                </c:pt>
                <c:pt idx="2789">
                  <c:v>19.453368634520004</c:v>
                </c:pt>
                <c:pt idx="2790">
                  <c:v>19.453368634520004</c:v>
                </c:pt>
                <c:pt idx="2791">
                  <c:v>19.453368634520004</c:v>
                </c:pt>
                <c:pt idx="2792">
                  <c:v>19.453368634520004</c:v>
                </c:pt>
                <c:pt idx="2793">
                  <c:v>19.453368634520004</c:v>
                </c:pt>
                <c:pt idx="2794">
                  <c:v>19.453368634520004</c:v>
                </c:pt>
                <c:pt idx="2795">
                  <c:v>19.453368634520004</c:v>
                </c:pt>
                <c:pt idx="2796">
                  <c:v>19.453368634520004</c:v>
                </c:pt>
                <c:pt idx="2797">
                  <c:v>19.453368634520004</c:v>
                </c:pt>
                <c:pt idx="2798">
                  <c:v>19.453368634520004</c:v>
                </c:pt>
                <c:pt idx="2799">
                  <c:v>19.453368634520004</c:v>
                </c:pt>
                <c:pt idx="2800">
                  <c:v>19.453368634520004</c:v>
                </c:pt>
                <c:pt idx="2801">
                  <c:v>19.453368634520004</c:v>
                </c:pt>
                <c:pt idx="2802">
                  <c:v>19.453368634520004</c:v>
                </c:pt>
                <c:pt idx="2803">
                  <c:v>19.453368634520004</c:v>
                </c:pt>
                <c:pt idx="2804">
                  <c:v>19.453368634520004</c:v>
                </c:pt>
                <c:pt idx="2805">
                  <c:v>19.453368634520004</c:v>
                </c:pt>
                <c:pt idx="2806">
                  <c:v>19.453368634520004</c:v>
                </c:pt>
                <c:pt idx="2807">
                  <c:v>19.453368634520004</c:v>
                </c:pt>
                <c:pt idx="2808">
                  <c:v>19.453368634520004</c:v>
                </c:pt>
                <c:pt idx="2809">
                  <c:v>19.453368634520004</c:v>
                </c:pt>
                <c:pt idx="2810">
                  <c:v>19.453368634520004</c:v>
                </c:pt>
                <c:pt idx="2811">
                  <c:v>19.453368634520004</c:v>
                </c:pt>
                <c:pt idx="2812">
                  <c:v>19.453368634520004</c:v>
                </c:pt>
                <c:pt idx="2813">
                  <c:v>19.453368634520004</c:v>
                </c:pt>
                <c:pt idx="2814">
                  <c:v>19.453368634520004</c:v>
                </c:pt>
                <c:pt idx="2815">
                  <c:v>19.453368634520004</c:v>
                </c:pt>
                <c:pt idx="2816">
                  <c:v>19.453368634520004</c:v>
                </c:pt>
                <c:pt idx="2817">
                  <c:v>19.453368634520004</c:v>
                </c:pt>
                <c:pt idx="2818">
                  <c:v>19.453368634520004</c:v>
                </c:pt>
                <c:pt idx="2819">
                  <c:v>19.453368634520004</c:v>
                </c:pt>
                <c:pt idx="2820">
                  <c:v>19.453368634520004</c:v>
                </c:pt>
                <c:pt idx="2821">
                  <c:v>19.453368634520004</c:v>
                </c:pt>
                <c:pt idx="2822">
                  <c:v>19.453368634520004</c:v>
                </c:pt>
                <c:pt idx="2823">
                  <c:v>19.453368634520004</c:v>
                </c:pt>
                <c:pt idx="2824">
                  <c:v>19.453368634520004</c:v>
                </c:pt>
                <c:pt idx="2825">
                  <c:v>19.453368634520004</c:v>
                </c:pt>
                <c:pt idx="2826">
                  <c:v>19.453368634520004</c:v>
                </c:pt>
                <c:pt idx="2827">
                  <c:v>19.453368634520004</c:v>
                </c:pt>
                <c:pt idx="2828">
                  <c:v>19.453368634520004</c:v>
                </c:pt>
                <c:pt idx="2829">
                  <c:v>19.453368634520004</c:v>
                </c:pt>
                <c:pt idx="2830">
                  <c:v>19.453368634520004</c:v>
                </c:pt>
                <c:pt idx="2831">
                  <c:v>19.453368634520004</c:v>
                </c:pt>
                <c:pt idx="2832">
                  <c:v>19.453368634520004</c:v>
                </c:pt>
                <c:pt idx="2833">
                  <c:v>19.453368634520004</c:v>
                </c:pt>
                <c:pt idx="2834">
                  <c:v>19.453368634520004</c:v>
                </c:pt>
                <c:pt idx="2835">
                  <c:v>19.453368634520004</c:v>
                </c:pt>
                <c:pt idx="2836">
                  <c:v>19.453368634520004</c:v>
                </c:pt>
                <c:pt idx="2837">
                  <c:v>19.453368634520004</c:v>
                </c:pt>
                <c:pt idx="2838">
                  <c:v>19.453368634520004</c:v>
                </c:pt>
                <c:pt idx="2839">
                  <c:v>19.453368634520004</c:v>
                </c:pt>
                <c:pt idx="2840">
                  <c:v>19.453368634520004</c:v>
                </c:pt>
                <c:pt idx="2841">
                  <c:v>19.453368634520004</c:v>
                </c:pt>
                <c:pt idx="2842">
                  <c:v>19.453368634520004</c:v>
                </c:pt>
                <c:pt idx="2843">
                  <c:v>19.453368634520004</c:v>
                </c:pt>
                <c:pt idx="2844">
                  <c:v>19.453368634520004</c:v>
                </c:pt>
                <c:pt idx="2845">
                  <c:v>19.453368634520004</c:v>
                </c:pt>
                <c:pt idx="2846">
                  <c:v>19.453368634520004</c:v>
                </c:pt>
                <c:pt idx="2847">
                  <c:v>19.453368634520004</c:v>
                </c:pt>
                <c:pt idx="2848">
                  <c:v>19.453368634520004</c:v>
                </c:pt>
                <c:pt idx="2849">
                  <c:v>19.453368634520004</c:v>
                </c:pt>
                <c:pt idx="2850">
                  <c:v>19.453368634520004</c:v>
                </c:pt>
                <c:pt idx="2851">
                  <c:v>19.453368634520004</c:v>
                </c:pt>
                <c:pt idx="2852">
                  <c:v>19.453368634520004</c:v>
                </c:pt>
                <c:pt idx="2853">
                  <c:v>19.453368634520004</c:v>
                </c:pt>
                <c:pt idx="2854">
                  <c:v>19.453368634520004</c:v>
                </c:pt>
                <c:pt idx="2855">
                  <c:v>19.453368634520004</c:v>
                </c:pt>
                <c:pt idx="2856">
                  <c:v>19.453368634520004</c:v>
                </c:pt>
                <c:pt idx="2857">
                  <c:v>19.453368634520004</c:v>
                </c:pt>
                <c:pt idx="2858">
                  <c:v>19.453368634520004</c:v>
                </c:pt>
                <c:pt idx="2859">
                  <c:v>19.453368634520004</c:v>
                </c:pt>
                <c:pt idx="2860">
                  <c:v>19.453368634520004</c:v>
                </c:pt>
                <c:pt idx="2861">
                  <c:v>19.453368634520004</c:v>
                </c:pt>
                <c:pt idx="2862">
                  <c:v>19.453368634520004</c:v>
                </c:pt>
                <c:pt idx="2863">
                  <c:v>19.453368634520004</c:v>
                </c:pt>
                <c:pt idx="2864">
                  <c:v>19.453368634520004</c:v>
                </c:pt>
                <c:pt idx="2865">
                  <c:v>19.453368634520004</c:v>
                </c:pt>
                <c:pt idx="2866">
                  <c:v>19.453368634520004</c:v>
                </c:pt>
                <c:pt idx="2867">
                  <c:v>19.453368634520004</c:v>
                </c:pt>
                <c:pt idx="2868">
                  <c:v>19.453368634520004</c:v>
                </c:pt>
                <c:pt idx="2869">
                  <c:v>19.453368634520004</c:v>
                </c:pt>
                <c:pt idx="2870">
                  <c:v>19.453368634520004</c:v>
                </c:pt>
                <c:pt idx="2871">
                  <c:v>19.453368634520004</c:v>
                </c:pt>
                <c:pt idx="2872">
                  <c:v>19.453368634520004</c:v>
                </c:pt>
                <c:pt idx="2873">
                  <c:v>19.453368634520004</c:v>
                </c:pt>
                <c:pt idx="2874">
                  <c:v>19.453368634520004</c:v>
                </c:pt>
                <c:pt idx="2875">
                  <c:v>19.453368634520004</c:v>
                </c:pt>
                <c:pt idx="2876">
                  <c:v>19.453368634520004</c:v>
                </c:pt>
                <c:pt idx="2877">
                  <c:v>19.453368634520004</c:v>
                </c:pt>
                <c:pt idx="2878">
                  <c:v>19.453368634520004</c:v>
                </c:pt>
                <c:pt idx="2879">
                  <c:v>19.453368634520004</c:v>
                </c:pt>
                <c:pt idx="2880">
                  <c:v>19.453368634520004</c:v>
                </c:pt>
                <c:pt idx="2881">
                  <c:v>19.453368634520004</c:v>
                </c:pt>
                <c:pt idx="2882">
                  <c:v>19.453368634520004</c:v>
                </c:pt>
                <c:pt idx="2883">
                  <c:v>19.453368634520004</c:v>
                </c:pt>
                <c:pt idx="2884">
                  <c:v>19.453368634520004</c:v>
                </c:pt>
                <c:pt idx="2885">
                  <c:v>19.453368634520004</c:v>
                </c:pt>
                <c:pt idx="2886">
                  <c:v>19.453368634520004</c:v>
                </c:pt>
                <c:pt idx="2887">
                  <c:v>19.453368634520004</c:v>
                </c:pt>
                <c:pt idx="2888">
                  <c:v>19.453368634520004</c:v>
                </c:pt>
                <c:pt idx="2889">
                  <c:v>19.453368634520004</c:v>
                </c:pt>
                <c:pt idx="2890">
                  <c:v>19.453368634520004</c:v>
                </c:pt>
                <c:pt idx="2891">
                  <c:v>19.453368634520004</c:v>
                </c:pt>
                <c:pt idx="2892">
                  <c:v>19.453368634520004</c:v>
                </c:pt>
                <c:pt idx="2893">
                  <c:v>19.453368634520004</c:v>
                </c:pt>
                <c:pt idx="2894">
                  <c:v>19.453368634520004</c:v>
                </c:pt>
                <c:pt idx="2895">
                  <c:v>19.453368634520004</c:v>
                </c:pt>
                <c:pt idx="2896">
                  <c:v>19.453368634520004</c:v>
                </c:pt>
                <c:pt idx="2897">
                  <c:v>19.453368634520004</c:v>
                </c:pt>
                <c:pt idx="2898">
                  <c:v>19.453368634520004</c:v>
                </c:pt>
                <c:pt idx="2899">
                  <c:v>19.453368634520004</c:v>
                </c:pt>
                <c:pt idx="2900">
                  <c:v>19.453368634520004</c:v>
                </c:pt>
                <c:pt idx="2901">
                  <c:v>19.453368634520004</c:v>
                </c:pt>
                <c:pt idx="2902">
                  <c:v>19.453368634520004</c:v>
                </c:pt>
                <c:pt idx="2903">
                  <c:v>19.453368634520004</c:v>
                </c:pt>
                <c:pt idx="2904">
                  <c:v>19.453368634520004</c:v>
                </c:pt>
                <c:pt idx="2905">
                  <c:v>19.453368634520004</c:v>
                </c:pt>
                <c:pt idx="2906">
                  <c:v>19.453368634520004</c:v>
                </c:pt>
                <c:pt idx="2907">
                  <c:v>19.453368634520004</c:v>
                </c:pt>
                <c:pt idx="2908">
                  <c:v>19.453368634520004</c:v>
                </c:pt>
                <c:pt idx="2909">
                  <c:v>19.453368634520004</c:v>
                </c:pt>
                <c:pt idx="2910">
                  <c:v>19.453368634520004</c:v>
                </c:pt>
                <c:pt idx="2911">
                  <c:v>19.453368634520004</c:v>
                </c:pt>
                <c:pt idx="2912">
                  <c:v>19.453368634520004</c:v>
                </c:pt>
                <c:pt idx="2913">
                  <c:v>19.453368634520004</c:v>
                </c:pt>
                <c:pt idx="2914">
                  <c:v>19.453368634520004</c:v>
                </c:pt>
                <c:pt idx="2915">
                  <c:v>19.453368634520004</c:v>
                </c:pt>
                <c:pt idx="2916">
                  <c:v>19.453368634520004</c:v>
                </c:pt>
                <c:pt idx="2917">
                  <c:v>19.453368634520004</c:v>
                </c:pt>
                <c:pt idx="2918">
                  <c:v>19.453368634520004</c:v>
                </c:pt>
                <c:pt idx="2919">
                  <c:v>19.453368634520004</c:v>
                </c:pt>
                <c:pt idx="2920">
                  <c:v>19.453368634520004</c:v>
                </c:pt>
                <c:pt idx="2921">
                  <c:v>19.453368634520004</c:v>
                </c:pt>
                <c:pt idx="2922">
                  <c:v>19.453368634520004</c:v>
                </c:pt>
                <c:pt idx="2923">
                  <c:v>19.453368634520004</c:v>
                </c:pt>
                <c:pt idx="2924">
                  <c:v>19.453368634520004</c:v>
                </c:pt>
                <c:pt idx="2925">
                  <c:v>19.453368634520004</c:v>
                </c:pt>
                <c:pt idx="2926">
                  <c:v>19.453368634520004</c:v>
                </c:pt>
                <c:pt idx="2927">
                  <c:v>19.453368634520004</c:v>
                </c:pt>
                <c:pt idx="2928">
                  <c:v>19.453368634520004</c:v>
                </c:pt>
                <c:pt idx="2929">
                  <c:v>19.453368634520004</c:v>
                </c:pt>
                <c:pt idx="2930">
                  <c:v>19.453368634520004</c:v>
                </c:pt>
                <c:pt idx="2931">
                  <c:v>19.453368634520004</c:v>
                </c:pt>
                <c:pt idx="2932">
                  <c:v>19.453368634520004</c:v>
                </c:pt>
                <c:pt idx="2933">
                  <c:v>19.453368634520004</c:v>
                </c:pt>
                <c:pt idx="2934">
                  <c:v>19.453368634520004</c:v>
                </c:pt>
                <c:pt idx="2935">
                  <c:v>19.453368634520004</c:v>
                </c:pt>
                <c:pt idx="2936">
                  <c:v>19.453368634520004</c:v>
                </c:pt>
                <c:pt idx="2937">
                  <c:v>19.453368634520004</c:v>
                </c:pt>
                <c:pt idx="2938">
                  <c:v>19.453368634520004</c:v>
                </c:pt>
                <c:pt idx="2939">
                  <c:v>19.453368634520004</c:v>
                </c:pt>
                <c:pt idx="2940">
                  <c:v>19.453368634520004</c:v>
                </c:pt>
                <c:pt idx="2941">
                  <c:v>19.453368634520004</c:v>
                </c:pt>
                <c:pt idx="2942">
                  <c:v>19.453368634520004</c:v>
                </c:pt>
                <c:pt idx="2943">
                  <c:v>19.453368634520004</c:v>
                </c:pt>
                <c:pt idx="2944">
                  <c:v>19.453368634520004</c:v>
                </c:pt>
                <c:pt idx="2945">
                  <c:v>19.453368634520004</c:v>
                </c:pt>
                <c:pt idx="2946">
                  <c:v>19.453368634520004</c:v>
                </c:pt>
                <c:pt idx="2947">
                  <c:v>19.453368634520004</c:v>
                </c:pt>
                <c:pt idx="2948">
                  <c:v>19.453368634520004</c:v>
                </c:pt>
                <c:pt idx="2949">
                  <c:v>19.453368634520004</c:v>
                </c:pt>
                <c:pt idx="2950">
                  <c:v>19.453368634520004</c:v>
                </c:pt>
                <c:pt idx="2951">
                  <c:v>19.453368634520004</c:v>
                </c:pt>
                <c:pt idx="2952">
                  <c:v>19.453368634520004</c:v>
                </c:pt>
                <c:pt idx="2953">
                  <c:v>19.453368634520004</c:v>
                </c:pt>
                <c:pt idx="2954">
                  <c:v>19.453368634520004</c:v>
                </c:pt>
                <c:pt idx="2955">
                  <c:v>19.453368634520004</c:v>
                </c:pt>
                <c:pt idx="2956">
                  <c:v>19.453368634520004</c:v>
                </c:pt>
                <c:pt idx="2957">
                  <c:v>19.453368634520004</c:v>
                </c:pt>
                <c:pt idx="2958">
                  <c:v>19.453368634520004</c:v>
                </c:pt>
                <c:pt idx="2959">
                  <c:v>19.453368634520004</c:v>
                </c:pt>
                <c:pt idx="2960">
                  <c:v>19.453368634520004</c:v>
                </c:pt>
                <c:pt idx="2961">
                  <c:v>19.453368634520004</c:v>
                </c:pt>
                <c:pt idx="2962">
                  <c:v>19.453368634520004</c:v>
                </c:pt>
                <c:pt idx="2963">
                  <c:v>19.453368634520004</c:v>
                </c:pt>
                <c:pt idx="2964">
                  <c:v>19.453368634520004</c:v>
                </c:pt>
                <c:pt idx="2965">
                  <c:v>19.453368634520004</c:v>
                </c:pt>
                <c:pt idx="2966">
                  <c:v>19.453368634520004</c:v>
                </c:pt>
                <c:pt idx="2967">
                  <c:v>19.453368634520004</c:v>
                </c:pt>
                <c:pt idx="2968">
                  <c:v>19.453368634520004</c:v>
                </c:pt>
                <c:pt idx="2969">
                  <c:v>19.453368634520004</c:v>
                </c:pt>
                <c:pt idx="2970">
                  <c:v>19.453368634520004</c:v>
                </c:pt>
                <c:pt idx="2971">
                  <c:v>19.453368634520004</c:v>
                </c:pt>
                <c:pt idx="2972">
                  <c:v>19.453368634520004</c:v>
                </c:pt>
                <c:pt idx="2973">
                  <c:v>19.453368634520004</c:v>
                </c:pt>
                <c:pt idx="2974">
                  <c:v>19.453368634520004</c:v>
                </c:pt>
                <c:pt idx="2975">
                  <c:v>19.453368634520004</c:v>
                </c:pt>
                <c:pt idx="2976">
                  <c:v>19.453368634520004</c:v>
                </c:pt>
                <c:pt idx="2977">
                  <c:v>19.453368634520004</c:v>
                </c:pt>
                <c:pt idx="2978">
                  <c:v>19.453368634520004</c:v>
                </c:pt>
                <c:pt idx="2979">
                  <c:v>19.453368634520004</c:v>
                </c:pt>
                <c:pt idx="2980">
                  <c:v>19.453368634520004</c:v>
                </c:pt>
                <c:pt idx="2981">
                  <c:v>19.453368634520004</c:v>
                </c:pt>
                <c:pt idx="2982">
                  <c:v>19.453368634520004</c:v>
                </c:pt>
                <c:pt idx="2983">
                  <c:v>19.453368634520004</c:v>
                </c:pt>
                <c:pt idx="2984">
                  <c:v>19.453368634520004</c:v>
                </c:pt>
                <c:pt idx="2985">
                  <c:v>19.453368634520004</c:v>
                </c:pt>
                <c:pt idx="2986">
                  <c:v>19.453368634520004</c:v>
                </c:pt>
                <c:pt idx="2987">
                  <c:v>19.453368634520004</c:v>
                </c:pt>
                <c:pt idx="2988">
                  <c:v>19.453368634520004</c:v>
                </c:pt>
                <c:pt idx="2989">
                  <c:v>19.453368634520004</c:v>
                </c:pt>
                <c:pt idx="2990">
                  <c:v>19.453368634520004</c:v>
                </c:pt>
                <c:pt idx="2991">
                  <c:v>19.453368634520004</c:v>
                </c:pt>
                <c:pt idx="2992">
                  <c:v>19.453368634520004</c:v>
                </c:pt>
                <c:pt idx="2993">
                  <c:v>19.453368634520004</c:v>
                </c:pt>
                <c:pt idx="2994">
                  <c:v>19.453368634520004</c:v>
                </c:pt>
                <c:pt idx="2995">
                  <c:v>19.453368634520004</c:v>
                </c:pt>
                <c:pt idx="2996">
                  <c:v>19.453368634520004</c:v>
                </c:pt>
                <c:pt idx="2997">
                  <c:v>19.453368634520004</c:v>
                </c:pt>
                <c:pt idx="2998">
                  <c:v>19.453368634520004</c:v>
                </c:pt>
                <c:pt idx="2999">
                  <c:v>19.453368634520004</c:v>
                </c:pt>
                <c:pt idx="3000">
                  <c:v>19.453368634520004</c:v>
                </c:pt>
                <c:pt idx="3001">
                  <c:v>19.453368634520004</c:v>
                </c:pt>
                <c:pt idx="3002">
                  <c:v>19.453368634520004</c:v>
                </c:pt>
                <c:pt idx="3003">
                  <c:v>19.453368634520004</c:v>
                </c:pt>
                <c:pt idx="3004">
                  <c:v>19.453368634520004</c:v>
                </c:pt>
                <c:pt idx="3005">
                  <c:v>19.453368634520004</c:v>
                </c:pt>
                <c:pt idx="3006">
                  <c:v>19.453368634520004</c:v>
                </c:pt>
                <c:pt idx="3007">
                  <c:v>19.453368634520004</c:v>
                </c:pt>
                <c:pt idx="3008">
                  <c:v>19.453368634520004</c:v>
                </c:pt>
                <c:pt idx="3009">
                  <c:v>19.453368634520004</c:v>
                </c:pt>
                <c:pt idx="3010">
                  <c:v>19.453368634520004</c:v>
                </c:pt>
                <c:pt idx="3011">
                  <c:v>19.453368634520004</c:v>
                </c:pt>
                <c:pt idx="3012">
                  <c:v>19.453368634520004</c:v>
                </c:pt>
                <c:pt idx="3013">
                  <c:v>19.453368634520004</c:v>
                </c:pt>
                <c:pt idx="3014">
                  <c:v>19.453368634520004</c:v>
                </c:pt>
                <c:pt idx="3015">
                  <c:v>19.453368634520004</c:v>
                </c:pt>
                <c:pt idx="3016">
                  <c:v>19.453368634520004</c:v>
                </c:pt>
                <c:pt idx="3017">
                  <c:v>19.453368634520004</c:v>
                </c:pt>
                <c:pt idx="3018">
                  <c:v>19.453368634520004</c:v>
                </c:pt>
                <c:pt idx="3019">
                  <c:v>19.453368634520004</c:v>
                </c:pt>
                <c:pt idx="3020">
                  <c:v>19.453368634520004</c:v>
                </c:pt>
                <c:pt idx="3021">
                  <c:v>19.453368634520004</c:v>
                </c:pt>
                <c:pt idx="3022">
                  <c:v>19.453368634520004</c:v>
                </c:pt>
                <c:pt idx="3023">
                  <c:v>19.453368634520004</c:v>
                </c:pt>
                <c:pt idx="3024">
                  <c:v>19.453368634520004</c:v>
                </c:pt>
                <c:pt idx="3025">
                  <c:v>19.453368634520004</c:v>
                </c:pt>
                <c:pt idx="3026">
                  <c:v>19.453368634520004</c:v>
                </c:pt>
                <c:pt idx="3027">
                  <c:v>19.453368634520004</c:v>
                </c:pt>
                <c:pt idx="3028">
                  <c:v>19.453368634520004</c:v>
                </c:pt>
                <c:pt idx="3029">
                  <c:v>19.453368634520004</c:v>
                </c:pt>
                <c:pt idx="3030">
                  <c:v>19.453368634520004</c:v>
                </c:pt>
                <c:pt idx="3031">
                  <c:v>19.453368634520004</c:v>
                </c:pt>
                <c:pt idx="3032">
                  <c:v>19.453368634520004</c:v>
                </c:pt>
                <c:pt idx="3033">
                  <c:v>19.453368634520004</c:v>
                </c:pt>
                <c:pt idx="3034">
                  <c:v>19.453368634520004</c:v>
                </c:pt>
                <c:pt idx="3035">
                  <c:v>19.453368634520004</c:v>
                </c:pt>
                <c:pt idx="3036">
                  <c:v>19.453368634520004</c:v>
                </c:pt>
                <c:pt idx="3037">
                  <c:v>19.453368634520004</c:v>
                </c:pt>
                <c:pt idx="3038">
                  <c:v>19.453368634520004</c:v>
                </c:pt>
                <c:pt idx="3039">
                  <c:v>19.453368634520004</c:v>
                </c:pt>
                <c:pt idx="3040">
                  <c:v>19.453368634520004</c:v>
                </c:pt>
                <c:pt idx="3041">
                  <c:v>19.453368634520004</c:v>
                </c:pt>
                <c:pt idx="3042">
                  <c:v>19.453368634520004</c:v>
                </c:pt>
                <c:pt idx="3043">
                  <c:v>19.453368634520004</c:v>
                </c:pt>
                <c:pt idx="3044">
                  <c:v>19.453368634520004</c:v>
                </c:pt>
                <c:pt idx="3045">
                  <c:v>19.453368634520004</c:v>
                </c:pt>
                <c:pt idx="3046">
                  <c:v>19.453368634520004</c:v>
                </c:pt>
                <c:pt idx="3047">
                  <c:v>19.453368634520004</c:v>
                </c:pt>
                <c:pt idx="3048">
                  <c:v>19.453368634520004</c:v>
                </c:pt>
                <c:pt idx="3049">
                  <c:v>19.453368634520004</c:v>
                </c:pt>
                <c:pt idx="3050">
                  <c:v>19.453368634520004</c:v>
                </c:pt>
                <c:pt idx="3051">
                  <c:v>19.453368634520004</c:v>
                </c:pt>
                <c:pt idx="3052">
                  <c:v>19.453368634520004</c:v>
                </c:pt>
                <c:pt idx="3053">
                  <c:v>19.453368634520004</c:v>
                </c:pt>
                <c:pt idx="3054">
                  <c:v>19.453368634520004</c:v>
                </c:pt>
                <c:pt idx="3055">
                  <c:v>19.453368634520004</c:v>
                </c:pt>
                <c:pt idx="3056">
                  <c:v>19.453368634520004</c:v>
                </c:pt>
                <c:pt idx="3057">
                  <c:v>19.453368634520004</c:v>
                </c:pt>
                <c:pt idx="3058">
                  <c:v>19.453368634520004</c:v>
                </c:pt>
                <c:pt idx="3059">
                  <c:v>19.453368634520004</c:v>
                </c:pt>
                <c:pt idx="3060">
                  <c:v>19.453368634520004</c:v>
                </c:pt>
                <c:pt idx="3061">
                  <c:v>19.453368634520004</c:v>
                </c:pt>
                <c:pt idx="3062">
                  <c:v>19.453368634520004</c:v>
                </c:pt>
                <c:pt idx="3063">
                  <c:v>19.453368634520004</c:v>
                </c:pt>
                <c:pt idx="3064">
                  <c:v>19.453368634520004</c:v>
                </c:pt>
                <c:pt idx="3065">
                  <c:v>19.453368634520004</c:v>
                </c:pt>
                <c:pt idx="3066">
                  <c:v>19.453368634520004</c:v>
                </c:pt>
                <c:pt idx="3067">
                  <c:v>19.453368634520004</c:v>
                </c:pt>
                <c:pt idx="3068">
                  <c:v>19.453368634520004</c:v>
                </c:pt>
                <c:pt idx="3069">
                  <c:v>19.453368634520004</c:v>
                </c:pt>
                <c:pt idx="3070">
                  <c:v>19.453368634520004</c:v>
                </c:pt>
                <c:pt idx="3071">
                  <c:v>19.453368634520004</c:v>
                </c:pt>
                <c:pt idx="3072">
                  <c:v>19.453368634520004</c:v>
                </c:pt>
                <c:pt idx="3073">
                  <c:v>19.453368634520004</c:v>
                </c:pt>
                <c:pt idx="3074">
                  <c:v>19.453368634520004</c:v>
                </c:pt>
                <c:pt idx="3075">
                  <c:v>19.453368634520004</c:v>
                </c:pt>
                <c:pt idx="3076">
                  <c:v>19.453368634520004</c:v>
                </c:pt>
                <c:pt idx="3077">
                  <c:v>19.453368634520004</c:v>
                </c:pt>
                <c:pt idx="3078">
                  <c:v>19.453368634520004</c:v>
                </c:pt>
                <c:pt idx="3079">
                  <c:v>19.453368634520004</c:v>
                </c:pt>
                <c:pt idx="3080">
                  <c:v>19.453368634520004</c:v>
                </c:pt>
                <c:pt idx="3081">
                  <c:v>19.453368634520004</c:v>
                </c:pt>
                <c:pt idx="3082">
                  <c:v>19.453368634520004</c:v>
                </c:pt>
                <c:pt idx="3083">
                  <c:v>19.453368634520004</c:v>
                </c:pt>
                <c:pt idx="3084">
                  <c:v>19.453368634520004</c:v>
                </c:pt>
                <c:pt idx="3085">
                  <c:v>19.453368634520004</c:v>
                </c:pt>
                <c:pt idx="3086">
                  <c:v>19.453368634520004</c:v>
                </c:pt>
                <c:pt idx="3087">
                  <c:v>19.453368634520004</c:v>
                </c:pt>
                <c:pt idx="3088">
                  <c:v>19.453368634520004</c:v>
                </c:pt>
                <c:pt idx="3089">
                  <c:v>19.453368634520004</c:v>
                </c:pt>
                <c:pt idx="3090">
                  <c:v>19.453368634520004</c:v>
                </c:pt>
                <c:pt idx="3091">
                  <c:v>19.453368634520004</c:v>
                </c:pt>
                <c:pt idx="3092">
                  <c:v>19.453368634520004</c:v>
                </c:pt>
                <c:pt idx="3093">
                  <c:v>19.453368634520004</c:v>
                </c:pt>
                <c:pt idx="3094">
                  <c:v>19.453368634520004</c:v>
                </c:pt>
                <c:pt idx="3095">
                  <c:v>19.453368634520004</c:v>
                </c:pt>
                <c:pt idx="3096">
                  <c:v>19.453368634520004</c:v>
                </c:pt>
                <c:pt idx="3097">
                  <c:v>19.453368634520004</c:v>
                </c:pt>
                <c:pt idx="3098">
                  <c:v>19.453368634520004</c:v>
                </c:pt>
                <c:pt idx="3099">
                  <c:v>19.453368634520004</c:v>
                </c:pt>
                <c:pt idx="3100">
                  <c:v>19.453368634520004</c:v>
                </c:pt>
                <c:pt idx="3101">
                  <c:v>19.453368634520004</c:v>
                </c:pt>
                <c:pt idx="3102">
                  <c:v>19.453368634520004</c:v>
                </c:pt>
                <c:pt idx="3103">
                  <c:v>19.453368634520004</c:v>
                </c:pt>
                <c:pt idx="3104">
                  <c:v>19.453368634520004</c:v>
                </c:pt>
                <c:pt idx="3105">
                  <c:v>19.453368634520004</c:v>
                </c:pt>
                <c:pt idx="3106">
                  <c:v>19.453368634520004</c:v>
                </c:pt>
                <c:pt idx="3107">
                  <c:v>19.453368634520004</c:v>
                </c:pt>
                <c:pt idx="3108">
                  <c:v>19.453368634520004</c:v>
                </c:pt>
                <c:pt idx="3109">
                  <c:v>19.453368634520004</c:v>
                </c:pt>
                <c:pt idx="3110">
                  <c:v>19.453368634520004</c:v>
                </c:pt>
                <c:pt idx="3111">
                  <c:v>19.453368634520004</c:v>
                </c:pt>
                <c:pt idx="3112">
                  <c:v>19.453368634520004</c:v>
                </c:pt>
                <c:pt idx="3113">
                  <c:v>19.453368634520004</c:v>
                </c:pt>
                <c:pt idx="3114">
                  <c:v>19.453368634520004</c:v>
                </c:pt>
                <c:pt idx="3115">
                  <c:v>19.453368634520004</c:v>
                </c:pt>
                <c:pt idx="3116">
                  <c:v>19.453368634520004</c:v>
                </c:pt>
                <c:pt idx="3117">
                  <c:v>19.453368634520004</c:v>
                </c:pt>
                <c:pt idx="3118">
                  <c:v>19.453368634520004</c:v>
                </c:pt>
                <c:pt idx="3119">
                  <c:v>19.453368634520004</c:v>
                </c:pt>
                <c:pt idx="3120">
                  <c:v>19.453368634520004</c:v>
                </c:pt>
                <c:pt idx="3121">
                  <c:v>19.453368634520004</c:v>
                </c:pt>
                <c:pt idx="3122">
                  <c:v>19.453368634520004</c:v>
                </c:pt>
                <c:pt idx="3123">
                  <c:v>19.453368634520004</c:v>
                </c:pt>
                <c:pt idx="3124">
                  <c:v>19.453368634520004</c:v>
                </c:pt>
                <c:pt idx="3125">
                  <c:v>19.453368634520004</c:v>
                </c:pt>
                <c:pt idx="3126">
                  <c:v>19.453368634520004</c:v>
                </c:pt>
                <c:pt idx="3127">
                  <c:v>19.453368634520004</c:v>
                </c:pt>
                <c:pt idx="3128">
                  <c:v>19.453368634520004</c:v>
                </c:pt>
                <c:pt idx="3129">
                  <c:v>19.453368634520004</c:v>
                </c:pt>
                <c:pt idx="3130">
                  <c:v>19.453368634520004</c:v>
                </c:pt>
                <c:pt idx="3131">
                  <c:v>19.453368634520004</c:v>
                </c:pt>
                <c:pt idx="3132">
                  <c:v>19.453368634520004</c:v>
                </c:pt>
                <c:pt idx="3133">
                  <c:v>19.453368634520004</c:v>
                </c:pt>
                <c:pt idx="3134">
                  <c:v>19.453368634520004</c:v>
                </c:pt>
                <c:pt idx="3135">
                  <c:v>19.453368634520004</c:v>
                </c:pt>
                <c:pt idx="3136">
                  <c:v>19.453368634520004</c:v>
                </c:pt>
                <c:pt idx="3137">
                  <c:v>19.453368634520004</c:v>
                </c:pt>
                <c:pt idx="3138">
                  <c:v>19.453368634520004</c:v>
                </c:pt>
                <c:pt idx="3139">
                  <c:v>19.453368634520004</c:v>
                </c:pt>
                <c:pt idx="3140">
                  <c:v>19.453368634520004</c:v>
                </c:pt>
                <c:pt idx="3141">
                  <c:v>19.453368634520004</c:v>
                </c:pt>
                <c:pt idx="3142">
                  <c:v>19.453368634520004</c:v>
                </c:pt>
                <c:pt idx="3143">
                  <c:v>19.453368634520004</c:v>
                </c:pt>
                <c:pt idx="3144">
                  <c:v>19.453368634520004</c:v>
                </c:pt>
                <c:pt idx="3145">
                  <c:v>19.453368634520004</c:v>
                </c:pt>
                <c:pt idx="3146">
                  <c:v>19.453368634520004</c:v>
                </c:pt>
                <c:pt idx="3147">
                  <c:v>19.453368634520004</c:v>
                </c:pt>
                <c:pt idx="3148">
                  <c:v>19.453368634520004</c:v>
                </c:pt>
                <c:pt idx="3149">
                  <c:v>19.453368634520004</c:v>
                </c:pt>
                <c:pt idx="3150">
                  <c:v>19.453368634520004</c:v>
                </c:pt>
                <c:pt idx="3151">
                  <c:v>19.453368634520004</c:v>
                </c:pt>
                <c:pt idx="3152">
                  <c:v>19.453368634520004</c:v>
                </c:pt>
                <c:pt idx="3153">
                  <c:v>19.453368634520004</c:v>
                </c:pt>
                <c:pt idx="3154">
                  <c:v>19.453368634520004</c:v>
                </c:pt>
                <c:pt idx="3155">
                  <c:v>19.453368634520004</c:v>
                </c:pt>
                <c:pt idx="3156">
                  <c:v>19.453368634520004</c:v>
                </c:pt>
                <c:pt idx="3157">
                  <c:v>19.453368634520004</c:v>
                </c:pt>
                <c:pt idx="3158">
                  <c:v>19.453368634520004</c:v>
                </c:pt>
                <c:pt idx="3159">
                  <c:v>19.453368634520004</c:v>
                </c:pt>
                <c:pt idx="3160">
                  <c:v>19.453368634520004</c:v>
                </c:pt>
                <c:pt idx="3161">
                  <c:v>19.453368634520004</c:v>
                </c:pt>
                <c:pt idx="3162">
                  <c:v>19.453368634520004</c:v>
                </c:pt>
                <c:pt idx="3163">
                  <c:v>19.453368634520004</c:v>
                </c:pt>
                <c:pt idx="3164">
                  <c:v>19.453368634520004</c:v>
                </c:pt>
                <c:pt idx="3165">
                  <c:v>19.453368634520004</c:v>
                </c:pt>
                <c:pt idx="3166">
                  <c:v>19.453368634520004</c:v>
                </c:pt>
                <c:pt idx="3167">
                  <c:v>19.453368634520004</c:v>
                </c:pt>
                <c:pt idx="3168">
                  <c:v>19.453368634520004</c:v>
                </c:pt>
                <c:pt idx="3169">
                  <c:v>19.453368634520004</c:v>
                </c:pt>
                <c:pt idx="3170">
                  <c:v>19.453368634520004</c:v>
                </c:pt>
                <c:pt idx="3171">
                  <c:v>19.453368634520004</c:v>
                </c:pt>
                <c:pt idx="3172">
                  <c:v>19.453368634520004</c:v>
                </c:pt>
                <c:pt idx="3173">
                  <c:v>19.453368634520004</c:v>
                </c:pt>
                <c:pt idx="3174">
                  <c:v>19.453368634520004</c:v>
                </c:pt>
                <c:pt idx="3175">
                  <c:v>19.453368634520004</c:v>
                </c:pt>
                <c:pt idx="3176">
                  <c:v>19.453368634520004</c:v>
                </c:pt>
                <c:pt idx="3177">
                  <c:v>19.453368634520004</c:v>
                </c:pt>
                <c:pt idx="3178">
                  <c:v>19.453368634520004</c:v>
                </c:pt>
                <c:pt idx="3179">
                  <c:v>19.453368634520004</c:v>
                </c:pt>
                <c:pt idx="3180">
                  <c:v>19.453368634520004</c:v>
                </c:pt>
                <c:pt idx="3181">
                  <c:v>19.453368634520004</c:v>
                </c:pt>
                <c:pt idx="3182">
                  <c:v>19.453368634520004</c:v>
                </c:pt>
                <c:pt idx="3183">
                  <c:v>19.453368634520004</c:v>
                </c:pt>
                <c:pt idx="3184">
                  <c:v>19.453368634520004</c:v>
                </c:pt>
                <c:pt idx="3185">
                  <c:v>19.453368634520004</c:v>
                </c:pt>
                <c:pt idx="3186">
                  <c:v>19.453368634520004</c:v>
                </c:pt>
                <c:pt idx="3187">
                  <c:v>19.453368634520004</c:v>
                </c:pt>
                <c:pt idx="3188">
                  <c:v>19.453368634520004</c:v>
                </c:pt>
                <c:pt idx="3189">
                  <c:v>19.453368634520004</c:v>
                </c:pt>
                <c:pt idx="3190">
                  <c:v>19.453368634520004</c:v>
                </c:pt>
                <c:pt idx="3191">
                  <c:v>19.453368634520004</c:v>
                </c:pt>
                <c:pt idx="3192">
                  <c:v>19.453368634520004</c:v>
                </c:pt>
                <c:pt idx="3193">
                  <c:v>19.453368634520004</c:v>
                </c:pt>
                <c:pt idx="3194">
                  <c:v>19.453368634520004</c:v>
                </c:pt>
                <c:pt idx="3195">
                  <c:v>19.453368634520004</c:v>
                </c:pt>
                <c:pt idx="3196">
                  <c:v>19.453368634520004</c:v>
                </c:pt>
                <c:pt idx="3197">
                  <c:v>19.453368634520004</c:v>
                </c:pt>
                <c:pt idx="3198">
                  <c:v>19.453368634520004</c:v>
                </c:pt>
                <c:pt idx="3199">
                  <c:v>19.453368634520004</c:v>
                </c:pt>
                <c:pt idx="3200">
                  <c:v>19.453368634520004</c:v>
                </c:pt>
                <c:pt idx="3201">
                  <c:v>19.453368634520004</c:v>
                </c:pt>
                <c:pt idx="3202">
                  <c:v>19.453368634520004</c:v>
                </c:pt>
                <c:pt idx="3203">
                  <c:v>19.453368634520004</c:v>
                </c:pt>
                <c:pt idx="3204">
                  <c:v>19.453368634520004</c:v>
                </c:pt>
                <c:pt idx="3205">
                  <c:v>19.453368634520004</c:v>
                </c:pt>
                <c:pt idx="3206">
                  <c:v>19.453368634520004</c:v>
                </c:pt>
                <c:pt idx="3207">
                  <c:v>19.453368634520004</c:v>
                </c:pt>
                <c:pt idx="3208">
                  <c:v>19.453368634520004</c:v>
                </c:pt>
                <c:pt idx="3209">
                  <c:v>19.453368634520004</c:v>
                </c:pt>
                <c:pt idx="3210">
                  <c:v>19.453368634520004</c:v>
                </c:pt>
                <c:pt idx="3211">
                  <c:v>19.453368634520004</c:v>
                </c:pt>
                <c:pt idx="3212">
                  <c:v>19.453368634520004</c:v>
                </c:pt>
                <c:pt idx="3213">
                  <c:v>19.453368634520004</c:v>
                </c:pt>
                <c:pt idx="3214">
                  <c:v>19.453368634520004</c:v>
                </c:pt>
                <c:pt idx="3215">
                  <c:v>19.453368634520004</c:v>
                </c:pt>
                <c:pt idx="3216">
                  <c:v>19.453368634520004</c:v>
                </c:pt>
                <c:pt idx="3217">
                  <c:v>19.453368634520004</c:v>
                </c:pt>
                <c:pt idx="3218">
                  <c:v>19.453368634520004</c:v>
                </c:pt>
                <c:pt idx="3219">
                  <c:v>19.453368634520004</c:v>
                </c:pt>
                <c:pt idx="3220">
                  <c:v>19.453368634520004</c:v>
                </c:pt>
                <c:pt idx="3221">
                  <c:v>19.453368634520004</c:v>
                </c:pt>
                <c:pt idx="3222">
                  <c:v>19.453368634520004</c:v>
                </c:pt>
                <c:pt idx="3223">
                  <c:v>19.453368634520004</c:v>
                </c:pt>
                <c:pt idx="3224">
                  <c:v>19.453368634520004</c:v>
                </c:pt>
                <c:pt idx="3225">
                  <c:v>19.453368634520004</c:v>
                </c:pt>
                <c:pt idx="3226">
                  <c:v>19.453368634520004</c:v>
                </c:pt>
                <c:pt idx="3227">
                  <c:v>19.453368634520004</c:v>
                </c:pt>
                <c:pt idx="3228">
                  <c:v>19.453368634520004</c:v>
                </c:pt>
                <c:pt idx="3229">
                  <c:v>19.453368634520004</c:v>
                </c:pt>
                <c:pt idx="3230">
                  <c:v>19.453368634520004</c:v>
                </c:pt>
                <c:pt idx="3231">
                  <c:v>19.453368634520004</c:v>
                </c:pt>
                <c:pt idx="3232">
                  <c:v>19.453368634520004</c:v>
                </c:pt>
                <c:pt idx="3233">
                  <c:v>19.453368634520004</c:v>
                </c:pt>
                <c:pt idx="3234">
                  <c:v>19.453368634520004</c:v>
                </c:pt>
                <c:pt idx="3235">
                  <c:v>19.453368634520004</c:v>
                </c:pt>
                <c:pt idx="3236">
                  <c:v>19.453368634520004</c:v>
                </c:pt>
                <c:pt idx="3237">
                  <c:v>19.453368634520004</c:v>
                </c:pt>
                <c:pt idx="3238">
                  <c:v>19.453368634520004</c:v>
                </c:pt>
                <c:pt idx="3239">
                  <c:v>19.453368634520004</c:v>
                </c:pt>
                <c:pt idx="3240">
                  <c:v>19.453368634520004</c:v>
                </c:pt>
                <c:pt idx="3241">
                  <c:v>19.453368634520004</c:v>
                </c:pt>
                <c:pt idx="3242">
                  <c:v>19.453368634520004</c:v>
                </c:pt>
                <c:pt idx="3243">
                  <c:v>19.453368634520004</c:v>
                </c:pt>
                <c:pt idx="3244">
                  <c:v>19.453368634520004</c:v>
                </c:pt>
                <c:pt idx="3245">
                  <c:v>19.453368634520004</c:v>
                </c:pt>
                <c:pt idx="3246">
                  <c:v>19.453368634520004</c:v>
                </c:pt>
                <c:pt idx="3247">
                  <c:v>19.453368634520004</c:v>
                </c:pt>
                <c:pt idx="3248">
                  <c:v>19.453368634520004</c:v>
                </c:pt>
                <c:pt idx="3249">
                  <c:v>19.453368634520004</c:v>
                </c:pt>
                <c:pt idx="3250">
                  <c:v>19.453368634520004</c:v>
                </c:pt>
                <c:pt idx="3251">
                  <c:v>19.453368634520004</c:v>
                </c:pt>
                <c:pt idx="3252">
                  <c:v>19.453368634520004</c:v>
                </c:pt>
                <c:pt idx="3253">
                  <c:v>19.453368634520004</c:v>
                </c:pt>
                <c:pt idx="3254">
                  <c:v>19.453368634520004</c:v>
                </c:pt>
                <c:pt idx="3255">
                  <c:v>19.453368634520004</c:v>
                </c:pt>
                <c:pt idx="3256">
                  <c:v>19.453368634520004</c:v>
                </c:pt>
                <c:pt idx="3257">
                  <c:v>19.453368634520004</c:v>
                </c:pt>
                <c:pt idx="3258">
                  <c:v>19.453368634520004</c:v>
                </c:pt>
                <c:pt idx="3259">
                  <c:v>19.453368634520004</c:v>
                </c:pt>
                <c:pt idx="3260">
                  <c:v>19.453368634520004</c:v>
                </c:pt>
                <c:pt idx="3261">
                  <c:v>19.453368634520004</c:v>
                </c:pt>
                <c:pt idx="3262">
                  <c:v>19.453368634520004</c:v>
                </c:pt>
                <c:pt idx="3263">
                  <c:v>19.453368634520004</c:v>
                </c:pt>
                <c:pt idx="3264">
                  <c:v>19.453368634520004</c:v>
                </c:pt>
                <c:pt idx="3265">
                  <c:v>19.453368634520004</c:v>
                </c:pt>
                <c:pt idx="3266">
                  <c:v>19.453368634520004</c:v>
                </c:pt>
                <c:pt idx="3267">
                  <c:v>19.453368634520004</c:v>
                </c:pt>
                <c:pt idx="3268">
                  <c:v>19.453368634520004</c:v>
                </c:pt>
                <c:pt idx="3269">
                  <c:v>19.453368634520004</c:v>
                </c:pt>
                <c:pt idx="3270">
                  <c:v>19.453368634520004</c:v>
                </c:pt>
                <c:pt idx="3271">
                  <c:v>19.453368634520004</c:v>
                </c:pt>
                <c:pt idx="3272">
                  <c:v>19.453368634520004</c:v>
                </c:pt>
                <c:pt idx="3273">
                  <c:v>19.453368634520004</c:v>
                </c:pt>
                <c:pt idx="3274">
                  <c:v>19.453368634520004</c:v>
                </c:pt>
                <c:pt idx="3275">
                  <c:v>19.453368634520004</c:v>
                </c:pt>
                <c:pt idx="3276">
                  <c:v>19.453368634520004</c:v>
                </c:pt>
                <c:pt idx="3277">
                  <c:v>19.453368634520004</c:v>
                </c:pt>
                <c:pt idx="3278">
                  <c:v>19.453368634520004</c:v>
                </c:pt>
                <c:pt idx="3279">
                  <c:v>19.453368634520004</c:v>
                </c:pt>
                <c:pt idx="3280">
                  <c:v>19.453368634520004</c:v>
                </c:pt>
                <c:pt idx="3281">
                  <c:v>19.453368634520004</c:v>
                </c:pt>
                <c:pt idx="3282">
                  <c:v>19.453368634520004</c:v>
                </c:pt>
                <c:pt idx="3283">
                  <c:v>19.453368634520004</c:v>
                </c:pt>
                <c:pt idx="3284">
                  <c:v>19.453368634520004</c:v>
                </c:pt>
                <c:pt idx="3285">
                  <c:v>19.453368634520004</c:v>
                </c:pt>
                <c:pt idx="3286">
                  <c:v>19.453368634520004</c:v>
                </c:pt>
                <c:pt idx="3287">
                  <c:v>19.453368634520004</c:v>
                </c:pt>
                <c:pt idx="3288">
                  <c:v>19.453368634520004</c:v>
                </c:pt>
                <c:pt idx="3289">
                  <c:v>19.453368634520004</c:v>
                </c:pt>
                <c:pt idx="3290">
                  <c:v>19.453368634520004</c:v>
                </c:pt>
                <c:pt idx="3291">
                  <c:v>19.453368634520004</c:v>
                </c:pt>
                <c:pt idx="3292">
                  <c:v>19.453368634520004</c:v>
                </c:pt>
                <c:pt idx="3293">
                  <c:v>19.453368634520004</c:v>
                </c:pt>
                <c:pt idx="3294">
                  <c:v>19.453368634520004</c:v>
                </c:pt>
                <c:pt idx="3295">
                  <c:v>19.453368634520004</c:v>
                </c:pt>
                <c:pt idx="3296">
                  <c:v>19.453368634520004</c:v>
                </c:pt>
                <c:pt idx="3297">
                  <c:v>19.453368634520004</c:v>
                </c:pt>
                <c:pt idx="3298">
                  <c:v>19.453368634520004</c:v>
                </c:pt>
                <c:pt idx="3299">
                  <c:v>19.453368634520004</c:v>
                </c:pt>
                <c:pt idx="3300">
                  <c:v>19.453368634520004</c:v>
                </c:pt>
                <c:pt idx="3301">
                  <c:v>19.453368634520004</c:v>
                </c:pt>
                <c:pt idx="3302">
                  <c:v>19.453368634520004</c:v>
                </c:pt>
                <c:pt idx="3303">
                  <c:v>19.453368634520004</c:v>
                </c:pt>
                <c:pt idx="3304">
                  <c:v>19.453368634520004</c:v>
                </c:pt>
                <c:pt idx="3305">
                  <c:v>19.453368634520004</c:v>
                </c:pt>
                <c:pt idx="3306">
                  <c:v>19.453368634520004</c:v>
                </c:pt>
                <c:pt idx="3307">
                  <c:v>19.453368634520004</c:v>
                </c:pt>
                <c:pt idx="3308">
                  <c:v>19.453368634520004</c:v>
                </c:pt>
                <c:pt idx="3309">
                  <c:v>19.453368634520004</c:v>
                </c:pt>
                <c:pt idx="3310">
                  <c:v>19.453368634520004</c:v>
                </c:pt>
                <c:pt idx="3311">
                  <c:v>19.453368634520004</c:v>
                </c:pt>
                <c:pt idx="3312">
                  <c:v>19.453368634520004</c:v>
                </c:pt>
                <c:pt idx="3313">
                  <c:v>19.453368634520004</c:v>
                </c:pt>
                <c:pt idx="3314">
                  <c:v>19.453368634520004</c:v>
                </c:pt>
                <c:pt idx="3315">
                  <c:v>19.453368634520004</c:v>
                </c:pt>
                <c:pt idx="3316">
                  <c:v>19.453368634520004</c:v>
                </c:pt>
                <c:pt idx="3317">
                  <c:v>19.453368634520004</c:v>
                </c:pt>
                <c:pt idx="3318">
                  <c:v>19.453368634520004</c:v>
                </c:pt>
                <c:pt idx="3319">
                  <c:v>19.453368634520004</c:v>
                </c:pt>
                <c:pt idx="3320">
                  <c:v>19.453368634520004</c:v>
                </c:pt>
                <c:pt idx="3321">
                  <c:v>19.453368634520004</c:v>
                </c:pt>
                <c:pt idx="3322">
                  <c:v>19.453368634520004</c:v>
                </c:pt>
                <c:pt idx="3323">
                  <c:v>19.453368634520004</c:v>
                </c:pt>
                <c:pt idx="3324">
                  <c:v>19.453368634520004</c:v>
                </c:pt>
                <c:pt idx="3325">
                  <c:v>19.453368634520004</c:v>
                </c:pt>
                <c:pt idx="3326">
                  <c:v>19.453368634520004</c:v>
                </c:pt>
                <c:pt idx="3327">
                  <c:v>19.453368634520004</c:v>
                </c:pt>
                <c:pt idx="3328">
                  <c:v>19.453368634520004</c:v>
                </c:pt>
                <c:pt idx="3329">
                  <c:v>19.453368634520004</c:v>
                </c:pt>
                <c:pt idx="3330">
                  <c:v>19.453368634520004</c:v>
                </c:pt>
                <c:pt idx="3331">
                  <c:v>19.453368634520004</c:v>
                </c:pt>
                <c:pt idx="3332">
                  <c:v>19.453368634520004</c:v>
                </c:pt>
                <c:pt idx="3333">
                  <c:v>19.453368634520004</c:v>
                </c:pt>
                <c:pt idx="3334">
                  <c:v>19.453368634520004</c:v>
                </c:pt>
                <c:pt idx="3335">
                  <c:v>19.453368634520004</c:v>
                </c:pt>
                <c:pt idx="3336">
                  <c:v>19.453368634520004</c:v>
                </c:pt>
                <c:pt idx="3337">
                  <c:v>19.453368634520004</c:v>
                </c:pt>
                <c:pt idx="3338">
                  <c:v>19.453368634520004</c:v>
                </c:pt>
                <c:pt idx="3339">
                  <c:v>19.453368634520004</c:v>
                </c:pt>
                <c:pt idx="3340">
                  <c:v>19.453368634520004</c:v>
                </c:pt>
                <c:pt idx="3341">
                  <c:v>19.453368634520004</c:v>
                </c:pt>
                <c:pt idx="3342">
                  <c:v>19.453368634520004</c:v>
                </c:pt>
                <c:pt idx="3343">
                  <c:v>19.453368634520004</c:v>
                </c:pt>
                <c:pt idx="3344">
                  <c:v>19.453368634520004</c:v>
                </c:pt>
                <c:pt idx="3345">
                  <c:v>19.453368634520004</c:v>
                </c:pt>
                <c:pt idx="3346">
                  <c:v>19.453368634520004</c:v>
                </c:pt>
                <c:pt idx="3347">
                  <c:v>19.453368634520004</c:v>
                </c:pt>
                <c:pt idx="3348">
                  <c:v>19.453368634520004</c:v>
                </c:pt>
                <c:pt idx="3349">
                  <c:v>19.453368634520004</c:v>
                </c:pt>
                <c:pt idx="3350">
                  <c:v>19.453368634520004</c:v>
                </c:pt>
                <c:pt idx="3351">
                  <c:v>19.453368634520004</c:v>
                </c:pt>
                <c:pt idx="3352">
                  <c:v>19.453368634520004</c:v>
                </c:pt>
                <c:pt idx="3353">
                  <c:v>19.453368634520004</c:v>
                </c:pt>
                <c:pt idx="3354">
                  <c:v>19.453368634520004</c:v>
                </c:pt>
                <c:pt idx="3355">
                  <c:v>19.453368634520004</c:v>
                </c:pt>
                <c:pt idx="3356">
                  <c:v>19.453368634520004</c:v>
                </c:pt>
                <c:pt idx="3357">
                  <c:v>19.453368634520004</c:v>
                </c:pt>
                <c:pt idx="3358">
                  <c:v>19.453368634520004</c:v>
                </c:pt>
                <c:pt idx="3359">
                  <c:v>19.453368634520004</c:v>
                </c:pt>
                <c:pt idx="3360">
                  <c:v>19.453368634520004</c:v>
                </c:pt>
                <c:pt idx="3361">
                  <c:v>19.453368634520004</c:v>
                </c:pt>
                <c:pt idx="3362">
                  <c:v>19.453368634520004</c:v>
                </c:pt>
                <c:pt idx="3363">
                  <c:v>19.453368634520004</c:v>
                </c:pt>
                <c:pt idx="3364">
                  <c:v>19.453368634520004</c:v>
                </c:pt>
                <c:pt idx="3365">
                  <c:v>19.453368634520004</c:v>
                </c:pt>
                <c:pt idx="3366">
                  <c:v>19.453368634520004</c:v>
                </c:pt>
                <c:pt idx="3367">
                  <c:v>19.453368634520004</c:v>
                </c:pt>
                <c:pt idx="3368">
                  <c:v>19.453368634520004</c:v>
                </c:pt>
                <c:pt idx="3369">
                  <c:v>19.453368634520004</c:v>
                </c:pt>
                <c:pt idx="3370">
                  <c:v>19.453368634520004</c:v>
                </c:pt>
                <c:pt idx="3371">
                  <c:v>19.453368634520004</c:v>
                </c:pt>
                <c:pt idx="3372">
                  <c:v>19.453368634520004</c:v>
                </c:pt>
                <c:pt idx="3373">
                  <c:v>19.453368634520004</c:v>
                </c:pt>
                <c:pt idx="3374">
                  <c:v>19.453368634520004</c:v>
                </c:pt>
                <c:pt idx="3375">
                  <c:v>19.453368634520004</c:v>
                </c:pt>
                <c:pt idx="3376">
                  <c:v>19.453368634520004</c:v>
                </c:pt>
                <c:pt idx="3377">
                  <c:v>19.453368634520004</c:v>
                </c:pt>
                <c:pt idx="3378">
                  <c:v>19.453368634520004</c:v>
                </c:pt>
                <c:pt idx="3379">
                  <c:v>19.453368634520004</c:v>
                </c:pt>
                <c:pt idx="3380">
                  <c:v>19.453368634520004</c:v>
                </c:pt>
                <c:pt idx="3381">
                  <c:v>19.453368634520004</c:v>
                </c:pt>
                <c:pt idx="3382">
                  <c:v>19.453368634520004</c:v>
                </c:pt>
                <c:pt idx="3383">
                  <c:v>19.453368634520004</c:v>
                </c:pt>
                <c:pt idx="3384">
                  <c:v>19.453368634520004</c:v>
                </c:pt>
                <c:pt idx="3385">
                  <c:v>19.453368634520004</c:v>
                </c:pt>
                <c:pt idx="3386">
                  <c:v>19.453368634520004</c:v>
                </c:pt>
                <c:pt idx="3387">
                  <c:v>19.453368634520004</c:v>
                </c:pt>
                <c:pt idx="3388">
                  <c:v>19.453368634520004</c:v>
                </c:pt>
                <c:pt idx="3389">
                  <c:v>19.453368634520004</c:v>
                </c:pt>
                <c:pt idx="3390">
                  <c:v>19.453368634520004</c:v>
                </c:pt>
                <c:pt idx="3391">
                  <c:v>19.453368634520004</c:v>
                </c:pt>
                <c:pt idx="3392">
                  <c:v>19.453368634520004</c:v>
                </c:pt>
                <c:pt idx="3393">
                  <c:v>19.453368634520004</c:v>
                </c:pt>
                <c:pt idx="3394">
                  <c:v>19.453368634520004</c:v>
                </c:pt>
                <c:pt idx="3395">
                  <c:v>19.453368634520004</c:v>
                </c:pt>
                <c:pt idx="3396">
                  <c:v>19.453368634520004</c:v>
                </c:pt>
                <c:pt idx="3397">
                  <c:v>19.453368634520004</c:v>
                </c:pt>
                <c:pt idx="3398">
                  <c:v>19.453368634520004</c:v>
                </c:pt>
                <c:pt idx="3399">
                  <c:v>19.453368634520004</c:v>
                </c:pt>
                <c:pt idx="3400">
                  <c:v>19.453368634520004</c:v>
                </c:pt>
                <c:pt idx="3401">
                  <c:v>19.453368634520004</c:v>
                </c:pt>
                <c:pt idx="3402">
                  <c:v>19.453368634520004</c:v>
                </c:pt>
                <c:pt idx="3403">
                  <c:v>19.453368634520004</c:v>
                </c:pt>
                <c:pt idx="3404">
                  <c:v>19.453368634520004</c:v>
                </c:pt>
                <c:pt idx="3405">
                  <c:v>19.453368634520004</c:v>
                </c:pt>
                <c:pt idx="3406">
                  <c:v>19.453368634520004</c:v>
                </c:pt>
                <c:pt idx="3407">
                  <c:v>19.453368634520004</c:v>
                </c:pt>
                <c:pt idx="3408">
                  <c:v>19.453368634520004</c:v>
                </c:pt>
                <c:pt idx="3409">
                  <c:v>19.453368634520004</c:v>
                </c:pt>
                <c:pt idx="3410">
                  <c:v>19.453368634520004</c:v>
                </c:pt>
                <c:pt idx="3411">
                  <c:v>19.453368634520004</c:v>
                </c:pt>
                <c:pt idx="3412">
                  <c:v>19.453368634520004</c:v>
                </c:pt>
                <c:pt idx="3413">
                  <c:v>19.453368634520004</c:v>
                </c:pt>
                <c:pt idx="3414">
                  <c:v>19.453368634520004</c:v>
                </c:pt>
                <c:pt idx="3415">
                  <c:v>19.453368634520004</c:v>
                </c:pt>
                <c:pt idx="3416">
                  <c:v>19.453368634520004</c:v>
                </c:pt>
                <c:pt idx="3417">
                  <c:v>19.453368634520004</c:v>
                </c:pt>
                <c:pt idx="3418">
                  <c:v>19.453368634520004</c:v>
                </c:pt>
                <c:pt idx="3419">
                  <c:v>19.453368634520004</c:v>
                </c:pt>
                <c:pt idx="3420">
                  <c:v>19.453368634520004</c:v>
                </c:pt>
                <c:pt idx="3421">
                  <c:v>19.453368634520004</c:v>
                </c:pt>
                <c:pt idx="3422">
                  <c:v>19.453368634520004</c:v>
                </c:pt>
                <c:pt idx="3423">
                  <c:v>19.453368634520004</c:v>
                </c:pt>
                <c:pt idx="3424">
                  <c:v>19.453368634520004</c:v>
                </c:pt>
                <c:pt idx="3425">
                  <c:v>19.453368634520004</c:v>
                </c:pt>
                <c:pt idx="3426">
                  <c:v>19.453368634520004</c:v>
                </c:pt>
                <c:pt idx="3427">
                  <c:v>19.453368634520004</c:v>
                </c:pt>
                <c:pt idx="3428">
                  <c:v>19.453368634520004</c:v>
                </c:pt>
                <c:pt idx="3429">
                  <c:v>19.453368634520004</c:v>
                </c:pt>
                <c:pt idx="3430">
                  <c:v>19.453368634520004</c:v>
                </c:pt>
                <c:pt idx="3431">
                  <c:v>19.453368634520004</c:v>
                </c:pt>
                <c:pt idx="3432">
                  <c:v>19.453368634520004</c:v>
                </c:pt>
                <c:pt idx="3433">
                  <c:v>19.453368634520004</c:v>
                </c:pt>
                <c:pt idx="3434">
                  <c:v>19.453368634520004</c:v>
                </c:pt>
                <c:pt idx="3435">
                  <c:v>19.453368634520004</c:v>
                </c:pt>
                <c:pt idx="3436">
                  <c:v>19.453368634520004</c:v>
                </c:pt>
                <c:pt idx="3437">
                  <c:v>19.453368634520004</c:v>
                </c:pt>
                <c:pt idx="3438">
                  <c:v>19.453368634520004</c:v>
                </c:pt>
                <c:pt idx="3439">
                  <c:v>19.453368634520004</c:v>
                </c:pt>
                <c:pt idx="3440">
                  <c:v>19.453368634520004</c:v>
                </c:pt>
                <c:pt idx="3441">
                  <c:v>19.453368634520004</c:v>
                </c:pt>
                <c:pt idx="3442">
                  <c:v>19.453368634520004</c:v>
                </c:pt>
                <c:pt idx="3443">
                  <c:v>19.453368634520004</c:v>
                </c:pt>
                <c:pt idx="3444">
                  <c:v>19.453368634520004</c:v>
                </c:pt>
                <c:pt idx="3445">
                  <c:v>19.453368634520004</c:v>
                </c:pt>
                <c:pt idx="3446">
                  <c:v>19.453368634520004</c:v>
                </c:pt>
                <c:pt idx="3447">
                  <c:v>19.453368634520004</c:v>
                </c:pt>
                <c:pt idx="3448">
                  <c:v>19.453368634520004</c:v>
                </c:pt>
                <c:pt idx="3449">
                  <c:v>19.453368634520004</c:v>
                </c:pt>
                <c:pt idx="3450">
                  <c:v>19.453368634520004</c:v>
                </c:pt>
                <c:pt idx="3451">
                  <c:v>19.453368634520004</c:v>
                </c:pt>
                <c:pt idx="3452">
                  <c:v>19.453368634520004</c:v>
                </c:pt>
                <c:pt idx="3453">
                  <c:v>19.453368634520004</c:v>
                </c:pt>
                <c:pt idx="3454">
                  <c:v>19.453368634520004</c:v>
                </c:pt>
                <c:pt idx="3455">
                  <c:v>19.453368634520004</c:v>
                </c:pt>
                <c:pt idx="3456">
                  <c:v>19.453368634520004</c:v>
                </c:pt>
                <c:pt idx="3457">
                  <c:v>19.453368634520004</c:v>
                </c:pt>
                <c:pt idx="3458">
                  <c:v>19.453368634520004</c:v>
                </c:pt>
                <c:pt idx="3459">
                  <c:v>19.453368634520004</c:v>
                </c:pt>
                <c:pt idx="3460">
                  <c:v>19.453368634520004</c:v>
                </c:pt>
                <c:pt idx="3461">
                  <c:v>19.453368634520004</c:v>
                </c:pt>
                <c:pt idx="3462">
                  <c:v>19.453368634520004</c:v>
                </c:pt>
                <c:pt idx="3463">
                  <c:v>19.453368634520004</c:v>
                </c:pt>
                <c:pt idx="3464">
                  <c:v>19.453368634520004</c:v>
                </c:pt>
                <c:pt idx="3465">
                  <c:v>19.453368634520004</c:v>
                </c:pt>
                <c:pt idx="3466">
                  <c:v>19.453368634520004</c:v>
                </c:pt>
                <c:pt idx="3467">
                  <c:v>19.453368634520004</c:v>
                </c:pt>
                <c:pt idx="3468">
                  <c:v>19.453368634520004</c:v>
                </c:pt>
                <c:pt idx="3469">
                  <c:v>19.453368634520004</c:v>
                </c:pt>
                <c:pt idx="3470">
                  <c:v>19.453368634520004</c:v>
                </c:pt>
                <c:pt idx="3471">
                  <c:v>19.453368634520004</c:v>
                </c:pt>
                <c:pt idx="3472">
                  <c:v>19.453368634520004</c:v>
                </c:pt>
                <c:pt idx="3473">
                  <c:v>19.453368634520004</c:v>
                </c:pt>
                <c:pt idx="3474">
                  <c:v>19.453368634520004</c:v>
                </c:pt>
                <c:pt idx="3475">
                  <c:v>19.453368634520004</c:v>
                </c:pt>
                <c:pt idx="3476">
                  <c:v>19.453368634520004</c:v>
                </c:pt>
                <c:pt idx="3477">
                  <c:v>19.453368634520004</c:v>
                </c:pt>
                <c:pt idx="3478">
                  <c:v>19.453368634520004</c:v>
                </c:pt>
                <c:pt idx="3479">
                  <c:v>19.453368634520004</c:v>
                </c:pt>
                <c:pt idx="3480">
                  <c:v>19.453368634520004</c:v>
                </c:pt>
                <c:pt idx="3481">
                  <c:v>19.453368634520004</c:v>
                </c:pt>
                <c:pt idx="3482">
                  <c:v>19.453368634520004</c:v>
                </c:pt>
                <c:pt idx="3483">
                  <c:v>19.453368634520004</c:v>
                </c:pt>
                <c:pt idx="3484">
                  <c:v>19.453368634520004</c:v>
                </c:pt>
                <c:pt idx="3485">
                  <c:v>19.453368634520004</c:v>
                </c:pt>
                <c:pt idx="3486">
                  <c:v>19.453368634520004</c:v>
                </c:pt>
                <c:pt idx="3487">
                  <c:v>19.453368634520004</c:v>
                </c:pt>
                <c:pt idx="3488">
                  <c:v>19.453368634520004</c:v>
                </c:pt>
                <c:pt idx="3489">
                  <c:v>19.453368634520004</c:v>
                </c:pt>
                <c:pt idx="3490">
                  <c:v>19.453368634520004</c:v>
                </c:pt>
                <c:pt idx="3491">
                  <c:v>19.453368634520004</c:v>
                </c:pt>
                <c:pt idx="3492">
                  <c:v>19.453368634520004</c:v>
                </c:pt>
                <c:pt idx="3493">
                  <c:v>19.453368634520004</c:v>
                </c:pt>
                <c:pt idx="3494">
                  <c:v>19.453368634520004</c:v>
                </c:pt>
                <c:pt idx="3495">
                  <c:v>19.453368634520004</c:v>
                </c:pt>
                <c:pt idx="3496">
                  <c:v>19.453368634520004</c:v>
                </c:pt>
                <c:pt idx="3497">
                  <c:v>19.453368634520004</c:v>
                </c:pt>
                <c:pt idx="3498">
                  <c:v>19.453368634520004</c:v>
                </c:pt>
                <c:pt idx="3499">
                  <c:v>19.453368634520004</c:v>
                </c:pt>
                <c:pt idx="3500">
                  <c:v>19.453368634520004</c:v>
                </c:pt>
                <c:pt idx="3501">
                  <c:v>19.453368634520004</c:v>
                </c:pt>
                <c:pt idx="3502">
                  <c:v>19.453368634520004</c:v>
                </c:pt>
                <c:pt idx="3503">
                  <c:v>19.453368634520004</c:v>
                </c:pt>
                <c:pt idx="3504">
                  <c:v>19.453368634520004</c:v>
                </c:pt>
                <c:pt idx="3505">
                  <c:v>19.453368634520004</c:v>
                </c:pt>
                <c:pt idx="3506">
                  <c:v>19.453368634520004</c:v>
                </c:pt>
                <c:pt idx="3507">
                  <c:v>19.453368634520004</c:v>
                </c:pt>
                <c:pt idx="3508">
                  <c:v>19.453368634520004</c:v>
                </c:pt>
                <c:pt idx="3509">
                  <c:v>19.453368634520004</c:v>
                </c:pt>
                <c:pt idx="3510">
                  <c:v>19.453368634520004</c:v>
                </c:pt>
                <c:pt idx="3511">
                  <c:v>19.453368634520004</c:v>
                </c:pt>
                <c:pt idx="3512">
                  <c:v>19.453368634520004</c:v>
                </c:pt>
                <c:pt idx="3513">
                  <c:v>19.453368634520004</c:v>
                </c:pt>
                <c:pt idx="3514">
                  <c:v>19.453368634520004</c:v>
                </c:pt>
                <c:pt idx="3515">
                  <c:v>19.453368634520004</c:v>
                </c:pt>
                <c:pt idx="3516">
                  <c:v>19.453368634520004</c:v>
                </c:pt>
                <c:pt idx="3517">
                  <c:v>19.453368634520004</c:v>
                </c:pt>
                <c:pt idx="3518">
                  <c:v>19.453368634520004</c:v>
                </c:pt>
                <c:pt idx="3519">
                  <c:v>19.453368634520004</c:v>
                </c:pt>
                <c:pt idx="3520">
                  <c:v>19.453368634520004</c:v>
                </c:pt>
                <c:pt idx="3521">
                  <c:v>19.453368634520004</c:v>
                </c:pt>
                <c:pt idx="3522">
                  <c:v>19.453368634520004</c:v>
                </c:pt>
                <c:pt idx="3523">
                  <c:v>19.453368634520004</c:v>
                </c:pt>
                <c:pt idx="3524">
                  <c:v>19.453368634520004</c:v>
                </c:pt>
                <c:pt idx="3525">
                  <c:v>19.453368634520004</c:v>
                </c:pt>
                <c:pt idx="3526">
                  <c:v>19.453368634520004</c:v>
                </c:pt>
                <c:pt idx="3527">
                  <c:v>19.453368634520004</c:v>
                </c:pt>
                <c:pt idx="3528">
                  <c:v>19.453368634520004</c:v>
                </c:pt>
                <c:pt idx="3529">
                  <c:v>19.453368634520004</c:v>
                </c:pt>
                <c:pt idx="3530">
                  <c:v>19.453368634520004</c:v>
                </c:pt>
                <c:pt idx="3531">
                  <c:v>19.453368634520004</c:v>
                </c:pt>
                <c:pt idx="3532">
                  <c:v>19.453368634520004</c:v>
                </c:pt>
                <c:pt idx="3533">
                  <c:v>19.453368634520004</c:v>
                </c:pt>
                <c:pt idx="3534">
                  <c:v>19.453368634520004</c:v>
                </c:pt>
                <c:pt idx="3535">
                  <c:v>19.453368634520004</c:v>
                </c:pt>
                <c:pt idx="3536">
                  <c:v>19.453368634520004</c:v>
                </c:pt>
                <c:pt idx="3537">
                  <c:v>19.453368634520004</c:v>
                </c:pt>
                <c:pt idx="3538">
                  <c:v>19.453368634520004</c:v>
                </c:pt>
                <c:pt idx="3539">
                  <c:v>19.453368634520004</c:v>
                </c:pt>
                <c:pt idx="3540">
                  <c:v>19.453368634520004</c:v>
                </c:pt>
                <c:pt idx="3541">
                  <c:v>19.453368634520004</c:v>
                </c:pt>
                <c:pt idx="3542">
                  <c:v>19.453368634520004</c:v>
                </c:pt>
                <c:pt idx="3543">
                  <c:v>19.453368634520004</c:v>
                </c:pt>
                <c:pt idx="3544">
                  <c:v>19.453368634520004</c:v>
                </c:pt>
                <c:pt idx="3545">
                  <c:v>19.453368634520004</c:v>
                </c:pt>
                <c:pt idx="3546">
                  <c:v>19.453368634520004</c:v>
                </c:pt>
                <c:pt idx="3547">
                  <c:v>19.453368634520004</c:v>
                </c:pt>
                <c:pt idx="3548">
                  <c:v>19.453368634520004</c:v>
                </c:pt>
                <c:pt idx="3549">
                  <c:v>19.453368634520004</c:v>
                </c:pt>
                <c:pt idx="3550">
                  <c:v>19.453368634520004</c:v>
                </c:pt>
                <c:pt idx="3551">
                  <c:v>19.453368634520004</c:v>
                </c:pt>
                <c:pt idx="3552">
                  <c:v>19.453368634520004</c:v>
                </c:pt>
                <c:pt idx="3553">
                  <c:v>19.453368634520004</c:v>
                </c:pt>
                <c:pt idx="3554">
                  <c:v>19.453368634520004</c:v>
                </c:pt>
                <c:pt idx="3555">
                  <c:v>19.453368634520004</c:v>
                </c:pt>
                <c:pt idx="3556">
                  <c:v>19.453368634520004</c:v>
                </c:pt>
                <c:pt idx="3557">
                  <c:v>19.453368634520004</c:v>
                </c:pt>
                <c:pt idx="3558">
                  <c:v>19.453368634520004</c:v>
                </c:pt>
                <c:pt idx="3559">
                  <c:v>19.453368634520004</c:v>
                </c:pt>
                <c:pt idx="3560">
                  <c:v>19.453368634520004</c:v>
                </c:pt>
                <c:pt idx="3561">
                  <c:v>19.453368634520004</c:v>
                </c:pt>
                <c:pt idx="3562">
                  <c:v>19.453368634520004</c:v>
                </c:pt>
                <c:pt idx="3563">
                  <c:v>19.453368634520004</c:v>
                </c:pt>
                <c:pt idx="3564">
                  <c:v>19.453368634520004</c:v>
                </c:pt>
                <c:pt idx="3565">
                  <c:v>19.453368634520004</c:v>
                </c:pt>
                <c:pt idx="3566">
                  <c:v>19.453368634520004</c:v>
                </c:pt>
                <c:pt idx="3567">
                  <c:v>19.453368634520004</c:v>
                </c:pt>
                <c:pt idx="3568">
                  <c:v>19.453368634520004</c:v>
                </c:pt>
                <c:pt idx="3569">
                  <c:v>19.453368634520004</c:v>
                </c:pt>
                <c:pt idx="3570">
                  <c:v>19.453368634520004</c:v>
                </c:pt>
                <c:pt idx="3571">
                  <c:v>19.453368634520004</c:v>
                </c:pt>
                <c:pt idx="3572">
                  <c:v>19.453368634520004</c:v>
                </c:pt>
                <c:pt idx="3573">
                  <c:v>19.453368634520004</c:v>
                </c:pt>
                <c:pt idx="3574">
                  <c:v>19.453368634520004</c:v>
                </c:pt>
                <c:pt idx="3575">
                  <c:v>19.453368634520004</c:v>
                </c:pt>
                <c:pt idx="3576">
                  <c:v>19.453368634520004</c:v>
                </c:pt>
                <c:pt idx="3577">
                  <c:v>19.453368634520004</c:v>
                </c:pt>
                <c:pt idx="3578">
                  <c:v>19.453368634520004</c:v>
                </c:pt>
                <c:pt idx="3579">
                  <c:v>19.453368634520004</c:v>
                </c:pt>
                <c:pt idx="3580">
                  <c:v>19.453368634520004</c:v>
                </c:pt>
                <c:pt idx="3581">
                  <c:v>19.453368634520004</c:v>
                </c:pt>
                <c:pt idx="3582">
                  <c:v>19.453368634520004</c:v>
                </c:pt>
                <c:pt idx="3583">
                  <c:v>19.453368634520004</c:v>
                </c:pt>
                <c:pt idx="3584">
                  <c:v>19.453368634520004</c:v>
                </c:pt>
                <c:pt idx="3585">
                  <c:v>19.453368634520004</c:v>
                </c:pt>
                <c:pt idx="3586">
                  <c:v>19.453368634520004</c:v>
                </c:pt>
                <c:pt idx="3587">
                  <c:v>19.453368634520004</c:v>
                </c:pt>
                <c:pt idx="3588">
                  <c:v>19.453368634520004</c:v>
                </c:pt>
                <c:pt idx="3589">
                  <c:v>19.453368634520004</c:v>
                </c:pt>
                <c:pt idx="3590">
                  <c:v>19.453368634520004</c:v>
                </c:pt>
                <c:pt idx="3591">
                  <c:v>19.453368634520004</c:v>
                </c:pt>
                <c:pt idx="3592">
                  <c:v>19.453368634520004</c:v>
                </c:pt>
                <c:pt idx="3593">
                  <c:v>19.453368634520004</c:v>
                </c:pt>
                <c:pt idx="3594">
                  <c:v>19.453368634520004</c:v>
                </c:pt>
                <c:pt idx="3595">
                  <c:v>19.453368634520004</c:v>
                </c:pt>
                <c:pt idx="3596">
                  <c:v>19.453368634520004</c:v>
                </c:pt>
                <c:pt idx="3597">
                  <c:v>19.453368634520004</c:v>
                </c:pt>
                <c:pt idx="3598">
                  <c:v>19.453368634520004</c:v>
                </c:pt>
                <c:pt idx="3599">
                  <c:v>19.453368634520004</c:v>
                </c:pt>
                <c:pt idx="3600">
                  <c:v>19.453368634520004</c:v>
                </c:pt>
                <c:pt idx="3601">
                  <c:v>19.453368634520004</c:v>
                </c:pt>
                <c:pt idx="3602">
                  <c:v>19.453368634520004</c:v>
                </c:pt>
                <c:pt idx="3603">
                  <c:v>19.453368634520004</c:v>
                </c:pt>
                <c:pt idx="3604">
                  <c:v>19.453368634520004</c:v>
                </c:pt>
                <c:pt idx="3605">
                  <c:v>19.453368634520004</c:v>
                </c:pt>
                <c:pt idx="3606">
                  <c:v>19.453368634520004</c:v>
                </c:pt>
                <c:pt idx="3607">
                  <c:v>19.453368634520004</c:v>
                </c:pt>
                <c:pt idx="3608">
                  <c:v>19.453368634520004</c:v>
                </c:pt>
                <c:pt idx="3609">
                  <c:v>19.453368634520004</c:v>
                </c:pt>
                <c:pt idx="3610">
                  <c:v>19.453368634520004</c:v>
                </c:pt>
                <c:pt idx="3611">
                  <c:v>19.453368634520004</c:v>
                </c:pt>
                <c:pt idx="3612">
                  <c:v>19.453368634520004</c:v>
                </c:pt>
                <c:pt idx="3613">
                  <c:v>19.453368634520004</c:v>
                </c:pt>
                <c:pt idx="3614">
                  <c:v>19.453368634520004</c:v>
                </c:pt>
                <c:pt idx="3615">
                  <c:v>19.453368634520004</c:v>
                </c:pt>
                <c:pt idx="3616">
                  <c:v>19.453368634520004</c:v>
                </c:pt>
                <c:pt idx="3617">
                  <c:v>19.453368634520004</c:v>
                </c:pt>
                <c:pt idx="3618">
                  <c:v>19.453368634520004</c:v>
                </c:pt>
                <c:pt idx="3619">
                  <c:v>19.453368634520004</c:v>
                </c:pt>
                <c:pt idx="3620">
                  <c:v>19.453368634520004</c:v>
                </c:pt>
                <c:pt idx="3621">
                  <c:v>19.453368634520004</c:v>
                </c:pt>
                <c:pt idx="3622">
                  <c:v>19.453368634520004</c:v>
                </c:pt>
                <c:pt idx="3623">
                  <c:v>19.453368634520004</c:v>
                </c:pt>
                <c:pt idx="3624">
                  <c:v>19.453368634520004</c:v>
                </c:pt>
                <c:pt idx="3625">
                  <c:v>19.453368634520004</c:v>
                </c:pt>
                <c:pt idx="3626">
                  <c:v>19.453368634520004</c:v>
                </c:pt>
                <c:pt idx="3627">
                  <c:v>19.453368634520004</c:v>
                </c:pt>
                <c:pt idx="3628">
                  <c:v>19.453368634520004</c:v>
                </c:pt>
                <c:pt idx="3629">
                  <c:v>19.453368634520004</c:v>
                </c:pt>
                <c:pt idx="3630">
                  <c:v>19.453368634520004</c:v>
                </c:pt>
                <c:pt idx="3631">
                  <c:v>19.453368634520004</c:v>
                </c:pt>
                <c:pt idx="3632">
                  <c:v>19.453368634520004</c:v>
                </c:pt>
                <c:pt idx="3633">
                  <c:v>19.453368634520004</c:v>
                </c:pt>
                <c:pt idx="3634">
                  <c:v>19.453368634520004</c:v>
                </c:pt>
                <c:pt idx="3635">
                  <c:v>19.453368634520004</c:v>
                </c:pt>
                <c:pt idx="3636">
                  <c:v>19.453368634520004</c:v>
                </c:pt>
                <c:pt idx="3637">
                  <c:v>19.453368634520004</c:v>
                </c:pt>
                <c:pt idx="3638">
                  <c:v>19.453368634520004</c:v>
                </c:pt>
                <c:pt idx="3639">
                  <c:v>19.453368634520004</c:v>
                </c:pt>
                <c:pt idx="3640">
                  <c:v>19.453368634520004</c:v>
                </c:pt>
                <c:pt idx="3641">
                  <c:v>19.453368634520004</c:v>
                </c:pt>
                <c:pt idx="3642">
                  <c:v>19.453368634520004</c:v>
                </c:pt>
                <c:pt idx="3643">
                  <c:v>19.453368634520004</c:v>
                </c:pt>
                <c:pt idx="3644">
                  <c:v>19.453368634520004</c:v>
                </c:pt>
                <c:pt idx="3645">
                  <c:v>19.453368634520004</c:v>
                </c:pt>
                <c:pt idx="3646">
                  <c:v>19.453368634520004</c:v>
                </c:pt>
                <c:pt idx="3647">
                  <c:v>19.453368634520004</c:v>
                </c:pt>
                <c:pt idx="3648">
                  <c:v>19.453368634520004</c:v>
                </c:pt>
                <c:pt idx="3649">
                  <c:v>19.453368634520004</c:v>
                </c:pt>
                <c:pt idx="3650">
                  <c:v>19.453368634520004</c:v>
                </c:pt>
                <c:pt idx="3651">
                  <c:v>19.453368634520004</c:v>
                </c:pt>
                <c:pt idx="3652">
                  <c:v>19.453368634520004</c:v>
                </c:pt>
                <c:pt idx="3653">
                  <c:v>19.453368634520004</c:v>
                </c:pt>
                <c:pt idx="3654">
                  <c:v>19.453368634520004</c:v>
                </c:pt>
                <c:pt idx="3655">
                  <c:v>19.453368634520004</c:v>
                </c:pt>
                <c:pt idx="3656">
                  <c:v>19.453368634520004</c:v>
                </c:pt>
                <c:pt idx="3657">
                  <c:v>19.453368634520004</c:v>
                </c:pt>
                <c:pt idx="3658">
                  <c:v>19.453368634520004</c:v>
                </c:pt>
                <c:pt idx="3659">
                  <c:v>19.453368634520004</c:v>
                </c:pt>
                <c:pt idx="3660">
                  <c:v>19.453368634520004</c:v>
                </c:pt>
                <c:pt idx="3661">
                  <c:v>19.453368634520004</c:v>
                </c:pt>
                <c:pt idx="3662">
                  <c:v>19.453368634520004</c:v>
                </c:pt>
                <c:pt idx="3663">
                  <c:v>19.453368634520004</c:v>
                </c:pt>
                <c:pt idx="3664">
                  <c:v>19.453368634520004</c:v>
                </c:pt>
                <c:pt idx="3665">
                  <c:v>19.453368634520004</c:v>
                </c:pt>
                <c:pt idx="3666">
                  <c:v>19.453368634520004</c:v>
                </c:pt>
                <c:pt idx="3667">
                  <c:v>19.453368634520004</c:v>
                </c:pt>
                <c:pt idx="3668">
                  <c:v>19.453368634520004</c:v>
                </c:pt>
                <c:pt idx="3669">
                  <c:v>19.453368634520004</c:v>
                </c:pt>
                <c:pt idx="3670">
                  <c:v>19.453368634520004</c:v>
                </c:pt>
                <c:pt idx="3671">
                  <c:v>19.453368634520004</c:v>
                </c:pt>
                <c:pt idx="3672">
                  <c:v>19.453368634520004</c:v>
                </c:pt>
                <c:pt idx="3673">
                  <c:v>19.453368634520004</c:v>
                </c:pt>
                <c:pt idx="3674">
                  <c:v>19.453368634520004</c:v>
                </c:pt>
                <c:pt idx="3675">
                  <c:v>19.453368634520004</c:v>
                </c:pt>
                <c:pt idx="3676">
                  <c:v>19.453368634520004</c:v>
                </c:pt>
                <c:pt idx="3677">
                  <c:v>19.453368634520004</c:v>
                </c:pt>
                <c:pt idx="3678">
                  <c:v>19.453368634520004</c:v>
                </c:pt>
                <c:pt idx="3679">
                  <c:v>19.453368634520004</c:v>
                </c:pt>
                <c:pt idx="3680">
                  <c:v>19.453368634520004</c:v>
                </c:pt>
                <c:pt idx="3681">
                  <c:v>19.453368634520004</c:v>
                </c:pt>
                <c:pt idx="3682">
                  <c:v>19.453368634520004</c:v>
                </c:pt>
                <c:pt idx="3683">
                  <c:v>19.453368634520004</c:v>
                </c:pt>
                <c:pt idx="3684">
                  <c:v>19.453368634520004</c:v>
                </c:pt>
                <c:pt idx="3685">
                  <c:v>19.453368634520004</c:v>
                </c:pt>
                <c:pt idx="3686">
                  <c:v>19.453368634520004</c:v>
                </c:pt>
                <c:pt idx="3687">
                  <c:v>19.453368634520004</c:v>
                </c:pt>
                <c:pt idx="3688">
                  <c:v>19.453368634520004</c:v>
                </c:pt>
                <c:pt idx="3689">
                  <c:v>19.453368634520004</c:v>
                </c:pt>
                <c:pt idx="3690">
                  <c:v>19.453368634520004</c:v>
                </c:pt>
                <c:pt idx="3691">
                  <c:v>19.453368634520004</c:v>
                </c:pt>
                <c:pt idx="3692">
                  <c:v>19.453368634520004</c:v>
                </c:pt>
                <c:pt idx="3693">
                  <c:v>19.453368634520004</c:v>
                </c:pt>
                <c:pt idx="3694">
                  <c:v>19.453368634520004</c:v>
                </c:pt>
                <c:pt idx="3695">
                  <c:v>19.453368634520004</c:v>
                </c:pt>
                <c:pt idx="3696">
                  <c:v>19.453368634520004</c:v>
                </c:pt>
                <c:pt idx="3697">
                  <c:v>19.453368634520004</c:v>
                </c:pt>
                <c:pt idx="3698">
                  <c:v>19.453368634520004</c:v>
                </c:pt>
                <c:pt idx="3699">
                  <c:v>19.453368634520004</c:v>
                </c:pt>
                <c:pt idx="3700">
                  <c:v>19.453368634520004</c:v>
                </c:pt>
                <c:pt idx="3701">
                  <c:v>19.453368634520004</c:v>
                </c:pt>
                <c:pt idx="3702">
                  <c:v>19.453368634520004</c:v>
                </c:pt>
                <c:pt idx="3703">
                  <c:v>19.453368634520004</c:v>
                </c:pt>
                <c:pt idx="3704">
                  <c:v>19.453368634520004</c:v>
                </c:pt>
                <c:pt idx="3705">
                  <c:v>19.453368634520004</c:v>
                </c:pt>
                <c:pt idx="3706">
                  <c:v>19.453368634520004</c:v>
                </c:pt>
                <c:pt idx="3707">
                  <c:v>19.453368634520004</c:v>
                </c:pt>
                <c:pt idx="3708">
                  <c:v>19.453368634520004</c:v>
                </c:pt>
                <c:pt idx="3709">
                  <c:v>19.453368634520004</c:v>
                </c:pt>
                <c:pt idx="3710">
                  <c:v>19.453368634520004</c:v>
                </c:pt>
                <c:pt idx="3711">
                  <c:v>19.453368634520004</c:v>
                </c:pt>
                <c:pt idx="3712">
                  <c:v>19.453368634520004</c:v>
                </c:pt>
                <c:pt idx="3713">
                  <c:v>19.453368634520004</c:v>
                </c:pt>
                <c:pt idx="3714">
                  <c:v>19.453368634520004</c:v>
                </c:pt>
                <c:pt idx="3715">
                  <c:v>19.453368634520004</c:v>
                </c:pt>
                <c:pt idx="3716">
                  <c:v>19.453368634520004</c:v>
                </c:pt>
                <c:pt idx="3717">
                  <c:v>19.453368634520004</c:v>
                </c:pt>
                <c:pt idx="3718">
                  <c:v>19.453368634520004</c:v>
                </c:pt>
                <c:pt idx="3719">
                  <c:v>19.453368634520004</c:v>
                </c:pt>
                <c:pt idx="3720">
                  <c:v>19.453368634520004</c:v>
                </c:pt>
                <c:pt idx="3721">
                  <c:v>19.453368634520004</c:v>
                </c:pt>
                <c:pt idx="3722">
                  <c:v>19.453368634520004</c:v>
                </c:pt>
                <c:pt idx="3723">
                  <c:v>19.453368634520004</c:v>
                </c:pt>
                <c:pt idx="3724">
                  <c:v>19.453368634520004</c:v>
                </c:pt>
                <c:pt idx="3725">
                  <c:v>19.453368634520004</c:v>
                </c:pt>
                <c:pt idx="3726">
                  <c:v>19.453368634520004</c:v>
                </c:pt>
                <c:pt idx="3727">
                  <c:v>19.453368634520004</c:v>
                </c:pt>
                <c:pt idx="3728">
                  <c:v>19.453368634520004</c:v>
                </c:pt>
                <c:pt idx="3729">
                  <c:v>19.453368634520004</c:v>
                </c:pt>
                <c:pt idx="3730">
                  <c:v>19.453368634520004</c:v>
                </c:pt>
                <c:pt idx="3731">
                  <c:v>19.453368634520004</c:v>
                </c:pt>
                <c:pt idx="3732">
                  <c:v>19.453368634520004</c:v>
                </c:pt>
                <c:pt idx="3733">
                  <c:v>19.453368634520004</c:v>
                </c:pt>
                <c:pt idx="3734">
                  <c:v>19.453368634520004</c:v>
                </c:pt>
                <c:pt idx="3735">
                  <c:v>19.453368634520004</c:v>
                </c:pt>
                <c:pt idx="3736">
                  <c:v>19.453368634520004</c:v>
                </c:pt>
                <c:pt idx="3737">
                  <c:v>19.453368634520004</c:v>
                </c:pt>
                <c:pt idx="3738">
                  <c:v>19.453368634520004</c:v>
                </c:pt>
                <c:pt idx="3739">
                  <c:v>19.453368634520004</c:v>
                </c:pt>
                <c:pt idx="3740">
                  <c:v>19.453368634520004</c:v>
                </c:pt>
                <c:pt idx="3741">
                  <c:v>19.453368634520004</c:v>
                </c:pt>
                <c:pt idx="3742">
                  <c:v>19.453368634520004</c:v>
                </c:pt>
                <c:pt idx="3743">
                  <c:v>19.453368634520004</c:v>
                </c:pt>
                <c:pt idx="3744">
                  <c:v>19.453368634520004</c:v>
                </c:pt>
                <c:pt idx="3745">
                  <c:v>19.453368634520004</c:v>
                </c:pt>
                <c:pt idx="3746">
                  <c:v>19.453368634520004</c:v>
                </c:pt>
                <c:pt idx="3747">
                  <c:v>19.453368634520004</c:v>
                </c:pt>
                <c:pt idx="3748">
                  <c:v>19.453368634520004</c:v>
                </c:pt>
                <c:pt idx="3749">
                  <c:v>19.453368634520004</c:v>
                </c:pt>
                <c:pt idx="3750">
                  <c:v>19.453368634520004</c:v>
                </c:pt>
                <c:pt idx="3751">
                  <c:v>19.453368634520004</c:v>
                </c:pt>
                <c:pt idx="3752">
                  <c:v>19.453368634520004</c:v>
                </c:pt>
                <c:pt idx="3753">
                  <c:v>19.453368634520004</c:v>
                </c:pt>
                <c:pt idx="3754">
                  <c:v>19.453368634520004</c:v>
                </c:pt>
                <c:pt idx="3755">
                  <c:v>19.453368634520004</c:v>
                </c:pt>
                <c:pt idx="3756">
                  <c:v>19.453368634520004</c:v>
                </c:pt>
                <c:pt idx="3757">
                  <c:v>19.453368634520004</c:v>
                </c:pt>
                <c:pt idx="3758">
                  <c:v>19.453368634520004</c:v>
                </c:pt>
                <c:pt idx="3759">
                  <c:v>19.453368634520004</c:v>
                </c:pt>
                <c:pt idx="3760">
                  <c:v>19.453368634520004</c:v>
                </c:pt>
                <c:pt idx="3761">
                  <c:v>19.453368634520004</c:v>
                </c:pt>
                <c:pt idx="3762">
                  <c:v>19.453368634520004</c:v>
                </c:pt>
                <c:pt idx="3763">
                  <c:v>19.453368634520004</c:v>
                </c:pt>
                <c:pt idx="3764">
                  <c:v>19.453368634520004</c:v>
                </c:pt>
                <c:pt idx="3765">
                  <c:v>19.453368634520004</c:v>
                </c:pt>
                <c:pt idx="3766">
                  <c:v>19.453368634520004</c:v>
                </c:pt>
                <c:pt idx="3767">
                  <c:v>19.453368634520004</c:v>
                </c:pt>
                <c:pt idx="3768">
                  <c:v>19.453368634520004</c:v>
                </c:pt>
                <c:pt idx="3769">
                  <c:v>19.453368634520004</c:v>
                </c:pt>
                <c:pt idx="3770">
                  <c:v>19.453368634520004</c:v>
                </c:pt>
                <c:pt idx="3771">
                  <c:v>19.453368634520004</c:v>
                </c:pt>
                <c:pt idx="3772">
                  <c:v>19.453368634520004</c:v>
                </c:pt>
                <c:pt idx="3773">
                  <c:v>19.453368634520004</c:v>
                </c:pt>
                <c:pt idx="3774">
                  <c:v>19.453368634520004</c:v>
                </c:pt>
                <c:pt idx="3775">
                  <c:v>19.453368634520004</c:v>
                </c:pt>
                <c:pt idx="3776">
                  <c:v>19.453368634520004</c:v>
                </c:pt>
                <c:pt idx="3777">
                  <c:v>19.453368634520004</c:v>
                </c:pt>
                <c:pt idx="3778">
                  <c:v>19.453368634520004</c:v>
                </c:pt>
                <c:pt idx="3779">
                  <c:v>19.453368634520004</c:v>
                </c:pt>
                <c:pt idx="3780">
                  <c:v>19.453368634520004</c:v>
                </c:pt>
                <c:pt idx="3781">
                  <c:v>19.453368634520004</c:v>
                </c:pt>
                <c:pt idx="3782">
                  <c:v>19.453368634520004</c:v>
                </c:pt>
                <c:pt idx="3783">
                  <c:v>19.453368634520004</c:v>
                </c:pt>
                <c:pt idx="3784">
                  <c:v>19.453368634520004</c:v>
                </c:pt>
                <c:pt idx="3785">
                  <c:v>19.453368634520004</c:v>
                </c:pt>
                <c:pt idx="3786">
                  <c:v>19.453368634520004</c:v>
                </c:pt>
                <c:pt idx="3787">
                  <c:v>19.453368634520004</c:v>
                </c:pt>
                <c:pt idx="3788">
                  <c:v>19.453368634520004</c:v>
                </c:pt>
                <c:pt idx="3789">
                  <c:v>19.453368634520004</c:v>
                </c:pt>
                <c:pt idx="3790">
                  <c:v>19.453368634520004</c:v>
                </c:pt>
                <c:pt idx="3791">
                  <c:v>19.453368634520004</c:v>
                </c:pt>
                <c:pt idx="3792">
                  <c:v>19.453368634520004</c:v>
                </c:pt>
                <c:pt idx="3793">
                  <c:v>19.453368634520004</c:v>
                </c:pt>
                <c:pt idx="3794">
                  <c:v>19.453368634520004</c:v>
                </c:pt>
                <c:pt idx="3795">
                  <c:v>19.453368634520004</c:v>
                </c:pt>
                <c:pt idx="3796">
                  <c:v>19.453368634520004</c:v>
                </c:pt>
                <c:pt idx="3797">
                  <c:v>19.453368634520004</c:v>
                </c:pt>
                <c:pt idx="3798">
                  <c:v>19.453368634520004</c:v>
                </c:pt>
                <c:pt idx="3799">
                  <c:v>19.453368634520004</c:v>
                </c:pt>
                <c:pt idx="3800">
                  <c:v>19.453368634520004</c:v>
                </c:pt>
                <c:pt idx="3801">
                  <c:v>19.453368634520004</c:v>
                </c:pt>
                <c:pt idx="3802">
                  <c:v>19.453368634520004</c:v>
                </c:pt>
                <c:pt idx="3803">
                  <c:v>19.453368634520004</c:v>
                </c:pt>
                <c:pt idx="3804">
                  <c:v>19.453368634520004</c:v>
                </c:pt>
                <c:pt idx="3805">
                  <c:v>19.453368634520004</c:v>
                </c:pt>
                <c:pt idx="3806">
                  <c:v>19.453368634520004</c:v>
                </c:pt>
                <c:pt idx="3807">
                  <c:v>19.453368634520004</c:v>
                </c:pt>
                <c:pt idx="3808">
                  <c:v>19.453368634520004</c:v>
                </c:pt>
                <c:pt idx="3809">
                  <c:v>19.453368634520004</c:v>
                </c:pt>
                <c:pt idx="3810">
                  <c:v>19.453368634520004</c:v>
                </c:pt>
                <c:pt idx="3811">
                  <c:v>19.453368634520004</c:v>
                </c:pt>
                <c:pt idx="3812">
                  <c:v>19.453368634520004</c:v>
                </c:pt>
                <c:pt idx="3813">
                  <c:v>19.453368634520004</c:v>
                </c:pt>
                <c:pt idx="3814">
                  <c:v>19.453368634520004</c:v>
                </c:pt>
                <c:pt idx="3815">
                  <c:v>19.453368634520004</c:v>
                </c:pt>
                <c:pt idx="3816">
                  <c:v>19.453368634520004</c:v>
                </c:pt>
                <c:pt idx="3817">
                  <c:v>19.453368634520004</c:v>
                </c:pt>
                <c:pt idx="3818">
                  <c:v>19.453368634520004</c:v>
                </c:pt>
                <c:pt idx="3819">
                  <c:v>19.453368634520004</c:v>
                </c:pt>
                <c:pt idx="3820">
                  <c:v>19.453368634520004</c:v>
                </c:pt>
                <c:pt idx="3821">
                  <c:v>19.453368634520004</c:v>
                </c:pt>
                <c:pt idx="3822">
                  <c:v>19.453368634520004</c:v>
                </c:pt>
                <c:pt idx="3823">
                  <c:v>19.453368634520004</c:v>
                </c:pt>
                <c:pt idx="3824">
                  <c:v>19.453368634520004</c:v>
                </c:pt>
                <c:pt idx="3825">
                  <c:v>19.453368634520004</c:v>
                </c:pt>
                <c:pt idx="3826">
                  <c:v>19.453368634520004</c:v>
                </c:pt>
                <c:pt idx="3827">
                  <c:v>19.453368634520004</c:v>
                </c:pt>
                <c:pt idx="3828">
                  <c:v>19.453368634520004</c:v>
                </c:pt>
                <c:pt idx="3829">
                  <c:v>19.453368634520004</c:v>
                </c:pt>
                <c:pt idx="3830">
                  <c:v>19.453368634520004</c:v>
                </c:pt>
                <c:pt idx="3831">
                  <c:v>19.453368634520004</c:v>
                </c:pt>
                <c:pt idx="3832">
                  <c:v>19.453368634520004</c:v>
                </c:pt>
                <c:pt idx="3833">
                  <c:v>19.453368634520004</c:v>
                </c:pt>
                <c:pt idx="3834">
                  <c:v>19.453368634520004</c:v>
                </c:pt>
                <c:pt idx="3835">
                  <c:v>19.453368634520004</c:v>
                </c:pt>
                <c:pt idx="3836">
                  <c:v>19.453368634520004</c:v>
                </c:pt>
                <c:pt idx="3837">
                  <c:v>19.453368634520004</c:v>
                </c:pt>
                <c:pt idx="3838">
                  <c:v>19.453368634520004</c:v>
                </c:pt>
                <c:pt idx="3839">
                  <c:v>19.453368634520004</c:v>
                </c:pt>
                <c:pt idx="3840">
                  <c:v>19.453368634520004</c:v>
                </c:pt>
                <c:pt idx="3841">
                  <c:v>19.453368634520004</c:v>
                </c:pt>
                <c:pt idx="3842">
                  <c:v>19.453368634520004</c:v>
                </c:pt>
                <c:pt idx="3843">
                  <c:v>19.453368634520004</c:v>
                </c:pt>
                <c:pt idx="3844">
                  <c:v>19.453368634520004</c:v>
                </c:pt>
                <c:pt idx="3845">
                  <c:v>19.453368634520004</c:v>
                </c:pt>
                <c:pt idx="3846">
                  <c:v>19.453368634520004</c:v>
                </c:pt>
                <c:pt idx="3847">
                  <c:v>19.453368634520004</c:v>
                </c:pt>
                <c:pt idx="3848">
                  <c:v>19.453368634520004</c:v>
                </c:pt>
                <c:pt idx="3849">
                  <c:v>19.453368634520004</c:v>
                </c:pt>
                <c:pt idx="3850">
                  <c:v>19.453368634520004</c:v>
                </c:pt>
                <c:pt idx="3851">
                  <c:v>19.453368634520004</c:v>
                </c:pt>
                <c:pt idx="3852">
                  <c:v>19.453368634520004</c:v>
                </c:pt>
                <c:pt idx="3853">
                  <c:v>19.453368634520004</c:v>
                </c:pt>
                <c:pt idx="3854">
                  <c:v>19.453368634520004</c:v>
                </c:pt>
                <c:pt idx="3855">
                  <c:v>19.453368634520004</c:v>
                </c:pt>
                <c:pt idx="3856">
                  <c:v>19.453368634520004</c:v>
                </c:pt>
                <c:pt idx="3857">
                  <c:v>19.453368634520004</c:v>
                </c:pt>
                <c:pt idx="3858">
                  <c:v>19.453368634520004</c:v>
                </c:pt>
                <c:pt idx="3859">
                  <c:v>19.453368634520004</c:v>
                </c:pt>
                <c:pt idx="3860">
                  <c:v>19.453368634520004</c:v>
                </c:pt>
                <c:pt idx="3861">
                  <c:v>19.453368634520004</c:v>
                </c:pt>
                <c:pt idx="3862">
                  <c:v>19.453368634520004</c:v>
                </c:pt>
                <c:pt idx="3863">
                  <c:v>19.453368634520004</c:v>
                </c:pt>
                <c:pt idx="3864">
                  <c:v>19.453368634520004</c:v>
                </c:pt>
                <c:pt idx="3865">
                  <c:v>19.453368634520004</c:v>
                </c:pt>
                <c:pt idx="3866">
                  <c:v>19.453368634520004</c:v>
                </c:pt>
                <c:pt idx="3867">
                  <c:v>19.453368634520004</c:v>
                </c:pt>
                <c:pt idx="3868">
                  <c:v>19.453368634520004</c:v>
                </c:pt>
                <c:pt idx="3869">
                  <c:v>19.453368634520004</c:v>
                </c:pt>
                <c:pt idx="3870">
                  <c:v>19.453368634520004</c:v>
                </c:pt>
                <c:pt idx="3871">
                  <c:v>19.453368634520004</c:v>
                </c:pt>
                <c:pt idx="3872">
                  <c:v>19.453368634520004</c:v>
                </c:pt>
                <c:pt idx="3873">
                  <c:v>19.453368634520004</c:v>
                </c:pt>
                <c:pt idx="3874">
                  <c:v>19.453368634520004</c:v>
                </c:pt>
                <c:pt idx="3875">
                  <c:v>19.453368634520004</c:v>
                </c:pt>
                <c:pt idx="3876">
                  <c:v>19.453368634520004</c:v>
                </c:pt>
                <c:pt idx="3877">
                  <c:v>19.453368634520004</c:v>
                </c:pt>
                <c:pt idx="3878">
                  <c:v>19.453368634520004</c:v>
                </c:pt>
                <c:pt idx="3879">
                  <c:v>19.453368634520004</c:v>
                </c:pt>
                <c:pt idx="3880">
                  <c:v>19.453368634520004</c:v>
                </c:pt>
                <c:pt idx="3881">
                  <c:v>19.453368634520004</c:v>
                </c:pt>
                <c:pt idx="3882">
                  <c:v>19.453368634520004</c:v>
                </c:pt>
                <c:pt idx="3883">
                  <c:v>19.453368634520004</c:v>
                </c:pt>
                <c:pt idx="3884">
                  <c:v>19.453368634520004</c:v>
                </c:pt>
                <c:pt idx="3885">
                  <c:v>19.453368634520004</c:v>
                </c:pt>
                <c:pt idx="3886">
                  <c:v>19.453368634520004</c:v>
                </c:pt>
                <c:pt idx="3887">
                  <c:v>19.453368634520004</c:v>
                </c:pt>
                <c:pt idx="3888">
                  <c:v>19.453368634520004</c:v>
                </c:pt>
                <c:pt idx="3889">
                  <c:v>19.453368634520004</c:v>
                </c:pt>
                <c:pt idx="3890">
                  <c:v>19.453368634520004</c:v>
                </c:pt>
                <c:pt idx="3891">
                  <c:v>19.453368634520004</c:v>
                </c:pt>
                <c:pt idx="3892">
                  <c:v>19.453368634520004</c:v>
                </c:pt>
                <c:pt idx="3893">
                  <c:v>19.453368634520004</c:v>
                </c:pt>
                <c:pt idx="3894">
                  <c:v>19.453368634520004</c:v>
                </c:pt>
                <c:pt idx="3895">
                  <c:v>19.453368634520004</c:v>
                </c:pt>
                <c:pt idx="3896">
                  <c:v>19.453368634520004</c:v>
                </c:pt>
                <c:pt idx="3897">
                  <c:v>19.453368634520004</c:v>
                </c:pt>
                <c:pt idx="3898">
                  <c:v>19.453368634520004</c:v>
                </c:pt>
                <c:pt idx="3899">
                  <c:v>19.453368634520004</c:v>
                </c:pt>
                <c:pt idx="3900">
                  <c:v>19.453368634520004</c:v>
                </c:pt>
                <c:pt idx="3901">
                  <c:v>19.453368634520004</c:v>
                </c:pt>
                <c:pt idx="3902">
                  <c:v>19.453368634520004</c:v>
                </c:pt>
                <c:pt idx="3903">
                  <c:v>19.453368634520004</c:v>
                </c:pt>
                <c:pt idx="3904">
                  <c:v>19.453368634520004</c:v>
                </c:pt>
                <c:pt idx="3905">
                  <c:v>19.453368634520004</c:v>
                </c:pt>
                <c:pt idx="3906">
                  <c:v>19.453368634520004</c:v>
                </c:pt>
                <c:pt idx="3907">
                  <c:v>19.453368634520004</c:v>
                </c:pt>
                <c:pt idx="3908">
                  <c:v>19.453368634520004</c:v>
                </c:pt>
                <c:pt idx="3909">
                  <c:v>19.453368634520004</c:v>
                </c:pt>
                <c:pt idx="3910">
                  <c:v>19.453368634520004</c:v>
                </c:pt>
                <c:pt idx="3911">
                  <c:v>19.453368634520004</c:v>
                </c:pt>
                <c:pt idx="3912">
                  <c:v>19.453368634520004</c:v>
                </c:pt>
                <c:pt idx="3913">
                  <c:v>19.453368634520004</c:v>
                </c:pt>
                <c:pt idx="3914">
                  <c:v>19.453368634520004</c:v>
                </c:pt>
                <c:pt idx="3915">
                  <c:v>19.453368634520004</c:v>
                </c:pt>
                <c:pt idx="3916">
                  <c:v>19.453368634520004</c:v>
                </c:pt>
                <c:pt idx="3917">
                  <c:v>19.453368634520004</c:v>
                </c:pt>
                <c:pt idx="3918">
                  <c:v>19.453368634520004</c:v>
                </c:pt>
                <c:pt idx="3919">
                  <c:v>19.453368634520004</c:v>
                </c:pt>
                <c:pt idx="3920">
                  <c:v>19.453368634520004</c:v>
                </c:pt>
                <c:pt idx="3921">
                  <c:v>19.453368634520004</c:v>
                </c:pt>
                <c:pt idx="3922">
                  <c:v>19.453368634520004</c:v>
                </c:pt>
                <c:pt idx="3923">
                  <c:v>19.453368634520004</c:v>
                </c:pt>
                <c:pt idx="3924">
                  <c:v>19.453368634520004</c:v>
                </c:pt>
                <c:pt idx="3925">
                  <c:v>19.453368634520004</c:v>
                </c:pt>
                <c:pt idx="3926">
                  <c:v>19.453368634520004</c:v>
                </c:pt>
                <c:pt idx="3927">
                  <c:v>19.453368634520004</c:v>
                </c:pt>
                <c:pt idx="3928">
                  <c:v>19.453368634520004</c:v>
                </c:pt>
                <c:pt idx="3929">
                  <c:v>19.453368634520004</c:v>
                </c:pt>
                <c:pt idx="3930">
                  <c:v>19.453368634520004</c:v>
                </c:pt>
                <c:pt idx="3931">
                  <c:v>19.453368634520004</c:v>
                </c:pt>
                <c:pt idx="3932">
                  <c:v>19.453368634520004</c:v>
                </c:pt>
                <c:pt idx="3933">
                  <c:v>19.453368634520004</c:v>
                </c:pt>
                <c:pt idx="3934">
                  <c:v>19.453368634520004</c:v>
                </c:pt>
                <c:pt idx="3935">
                  <c:v>19.453368634520004</c:v>
                </c:pt>
                <c:pt idx="3936">
                  <c:v>19.453368634520004</c:v>
                </c:pt>
                <c:pt idx="3937">
                  <c:v>19.453368634520004</c:v>
                </c:pt>
                <c:pt idx="3938">
                  <c:v>19.453368634520004</c:v>
                </c:pt>
                <c:pt idx="3939">
                  <c:v>19.453368634520004</c:v>
                </c:pt>
                <c:pt idx="3940">
                  <c:v>19.453368634520004</c:v>
                </c:pt>
                <c:pt idx="3941">
                  <c:v>19.453368634520004</c:v>
                </c:pt>
                <c:pt idx="3942">
                  <c:v>19.453368634520004</c:v>
                </c:pt>
                <c:pt idx="3943">
                  <c:v>19.453368634520004</c:v>
                </c:pt>
                <c:pt idx="3944">
                  <c:v>19.453368634520004</c:v>
                </c:pt>
                <c:pt idx="3945">
                  <c:v>19.453368634520004</c:v>
                </c:pt>
                <c:pt idx="3946">
                  <c:v>19.453368634520004</c:v>
                </c:pt>
                <c:pt idx="3947">
                  <c:v>19.453368634520004</c:v>
                </c:pt>
                <c:pt idx="3948">
                  <c:v>19.453368634520004</c:v>
                </c:pt>
                <c:pt idx="3949">
                  <c:v>19.453368634520004</c:v>
                </c:pt>
                <c:pt idx="3950">
                  <c:v>19.453368634520004</c:v>
                </c:pt>
                <c:pt idx="3951">
                  <c:v>19.453368634520004</c:v>
                </c:pt>
                <c:pt idx="3952">
                  <c:v>19.453368634520004</c:v>
                </c:pt>
                <c:pt idx="3953">
                  <c:v>19.453368634520004</c:v>
                </c:pt>
                <c:pt idx="3954">
                  <c:v>19.453368634520004</c:v>
                </c:pt>
                <c:pt idx="3955">
                  <c:v>19.453368634520004</c:v>
                </c:pt>
                <c:pt idx="3956">
                  <c:v>19.453368634520004</c:v>
                </c:pt>
                <c:pt idx="3957">
                  <c:v>19.453368634520004</c:v>
                </c:pt>
                <c:pt idx="3958">
                  <c:v>19.453368634520004</c:v>
                </c:pt>
                <c:pt idx="3959">
                  <c:v>19.453368634520004</c:v>
                </c:pt>
                <c:pt idx="3960">
                  <c:v>19.453368634520004</c:v>
                </c:pt>
                <c:pt idx="3961">
                  <c:v>19.453368634520004</c:v>
                </c:pt>
                <c:pt idx="3962">
                  <c:v>19.453368634520004</c:v>
                </c:pt>
                <c:pt idx="3963">
                  <c:v>19.453368634520004</c:v>
                </c:pt>
                <c:pt idx="3964">
                  <c:v>19.453368634520004</c:v>
                </c:pt>
                <c:pt idx="3965">
                  <c:v>19.453368634520004</c:v>
                </c:pt>
                <c:pt idx="3966">
                  <c:v>19.453368634520004</c:v>
                </c:pt>
                <c:pt idx="3967">
                  <c:v>19.453368634520004</c:v>
                </c:pt>
                <c:pt idx="3968">
                  <c:v>19.453368634520004</c:v>
                </c:pt>
                <c:pt idx="3969">
                  <c:v>19.453368634520004</c:v>
                </c:pt>
                <c:pt idx="3970">
                  <c:v>19.453368634520004</c:v>
                </c:pt>
                <c:pt idx="3971">
                  <c:v>19.453368634520004</c:v>
                </c:pt>
                <c:pt idx="3972">
                  <c:v>19.453368634520004</c:v>
                </c:pt>
                <c:pt idx="3973">
                  <c:v>19.453368634520004</c:v>
                </c:pt>
                <c:pt idx="3974">
                  <c:v>19.453368634520004</c:v>
                </c:pt>
                <c:pt idx="3975">
                  <c:v>19.453368634520004</c:v>
                </c:pt>
                <c:pt idx="3976">
                  <c:v>19.453368634520004</c:v>
                </c:pt>
                <c:pt idx="3977">
                  <c:v>19.453368634520004</c:v>
                </c:pt>
                <c:pt idx="3978">
                  <c:v>19.453368634520004</c:v>
                </c:pt>
                <c:pt idx="3979">
                  <c:v>19.453368634520004</c:v>
                </c:pt>
                <c:pt idx="3980">
                  <c:v>19.453368634520004</c:v>
                </c:pt>
                <c:pt idx="3981">
                  <c:v>19.453368634520004</c:v>
                </c:pt>
                <c:pt idx="3982">
                  <c:v>19.453368634520004</c:v>
                </c:pt>
                <c:pt idx="3983">
                  <c:v>19.453368634520004</c:v>
                </c:pt>
                <c:pt idx="3984">
                  <c:v>19.453368634520004</c:v>
                </c:pt>
                <c:pt idx="3985">
                  <c:v>19.453368634520004</c:v>
                </c:pt>
                <c:pt idx="3986">
                  <c:v>19.453368634520004</c:v>
                </c:pt>
                <c:pt idx="3987">
                  <c:v>19.453368634520004</c:v>
                </c:pt>
                <c:pt idx="3988">
                  <c:v>19.453368634520004</c:v>
                </c:pt>
                <c:pt idx="3989">
                  <c:v>19.453368634520004</c:v>
                </c:pt>
                <c:pt idx="3990">
                  <c:v>19.453368634520004</c:v>
                </c:pt>
                <c:pt idx="3991">
                  <c:v>19.453368634520004</c:v>
                </c:pt>
                <c:pt idx="3992">
                  <c:v>19.453368634520004</c:v>
                </c:pt>
                <c:pt idx="3993">
                  <c:v>19.453368634520004</c:v>
                </c:pt>
                <c:pt idx="3994">
                  <c:v>19.453368634520004</c:v>
                </c:pt>
                <c:pt idx="3995">
                  <c:v>19.453368634520004</c:v>
                </c:pt>
                <c:pt idx="3996">
                  <c:v>19.453368634520004</c:v>
                </c:pt>
                <c:pt idx="3997">
                  <c:v>19.453368634520004</c:v>
                </c:pt>
                <c:pt idx="3998">
                  <c:v>19.453368634520004</c:v>
                </c:pt>
                <c:pt idx="3999">
                  <c:v>19.453368634520004</c:v>
                </c:pt>
                <c:pt idx="4000">
                  <c:v>19.453368634520004</c:v>
                </c:pt>
                <c:pt idx="4001">
                  <c:v>19.453368634520004</c:v>
                </c:pt>
                <c:pt idx="4002">
                  <c:v>19.453368634520004</c:v>
                </c:pt>
                <c:pt idx="4003">
                  <c:v>19.453368634520004</c:v>
                </c:pt>
                <c:pt idx="4004">
                  <c:v>19.453368634520004</c:v>
                </c:pt>
                <c:pt idx="4005">
                  <c:v>19.453368634520004</c:v>
                </c:pt>
                <c:pt idx="4006">
                  <c:v>19.453368634520004</c:v>
                </c:pt>
                <c:pt idx="4007">
                  <c:v>19.453368634520004</c:v>
                </c:pt>
                <c:pt idx="4008">
                  <c:v>19.453368634520004</c:v>
                </c:pt>
                <c:pt idx="4009">
                  <c:v>19.453368634520004</c:v>
                </c:pt>
                <c:pt idx="4010">
                  <c:v>19.453368634520004</c:v>
                </c:pt>
                <c:pt idx="4011">
                  <c:v>19.453368634520004</c:v>
                </c:pt>
                <c:pt idx="4012">
                  <c:v>19.453368634520004</c:v>
                </c:pt>
                <c:pt idx="4013">
                  <c:v>19.453368634520004</c:v>
                </c:pt>
                <c:pt idx="4014">
                  <c:v>19.453368634520004</c:v>
                </c:pt>
                <c:pt idx="4015">
                  <c:v>19.453368634520004</c:v>
                </c:pt>
                <c:pt idx="4016">
                  <c:v>19.453368634520004</c:v>
                </c:pt>
                <c:pt idx="4017">
                  <c:v>19.453368634520004</c:v>
                </c:pt>
                <c:pt idx="4018">
                  <c:v>19.453368634520004</c:v>
                </c:pt>
                <c:pt idx="4019">
                  <c:v>19.453368634520004</c:v>
                </c:pt>
                <c:pt idx="4020">
                  <c:v>19.453368634520004</c:v>
                </c:pt>
                <c:pt idx="4021">
                  <c:v>19.453368634520004</c:v>
                </c:pt>
                <c:pt idx="4022">
                  <c:v>19.453368634520004</c:v>
                </c:pt>
                <c:pt idx="4023">
                  <c:v>19.453368634520004</c:v>
                </c:pt>
                <c:pt idx="4024">
                  <c:v>19.453368634520004</c:v>
                </c:pt>
                <c:pt idx="4025">
                  <c:v>19.453368634520004</c:v>
                </c:pt>
                <c:pt idx="4026">
                  <c:v>19.453368634520004</c:v>
                </c:pt>
                <c:pt idx="4027">
                  <c:v>19.453368634520004</c:v>
                </c:pt>
                <c:pt idx="4028">
                  <c:v>19.453368634520004</c:v>
                </c:pt>
                <c:pt idx="4029">
                  <c:v>19.453368634520004</c:v>
                </c:pt>
                <c:pt idx="4030">
                  <c:v>19.453368634520004</c:v>
                </c:pt>
                <c:pt idx="4031">
                  <c:v>19.453368634520004</c:v>
                </c:pt>
                <c:pt idx="4032">
                  <c:v>19.453368634520004</c:v>
                </c:pt>
                <c:pt idx="4033">
                  <c:v>19.453368634520004</c:v>
                </c:pt>
                <c:pt idx="4034">
                  <c:v>19.453368634520004</c:v>
                </c:pt>
                <c:pt idx="4035">
                  <c:v>19.453368634520004</c:v>
                </c:pt>
                <c:pt idx="4036">
                  <c:v>19.453368634520004</c:v>
                </c:pt>
                <c:pt idx="4037">
                  <c:v>19.453368634520004</c:v>
                </c:pt>
                <c:pt idx="4038">
                  <c:v>19.453368634520004</c:v>
                </c:pt>
                <c:pt idx="4039">
                  <c:v>19.453368634520004</c:v>
                </c:pt>
                <c:pt idx="4040">
                  <c:v>19.453368634520004</c:v>
                </c:pt>
                <c:pt idx="4041">
                  <c:v>19.453368634520004</c:v>
                </c:pt>
                <c:pt idx="4042">
                  <c:v>19.453368634520004</c:v>
                </c:pt>
                <c:pt idx="4043">
                  <c:v>19.453368634520004</c:v>
                </c:pt>
                <c:pt idx="4044">
                  <c:v>19.453368634520004</c:v>
                </c:pt>
                <c:pt idx="4045">
                  <c:v>19.453368634520004</c:v>
                </c:pt>
                <c:pt idx="4046">
                  <c:v>19.453368634520004</c:v>
                </c:pt>
                <c:pt idx="4047">
                  <c:v>19.453368634520004</c:v>
                </c:pt>
                <c:pt idx="4048">
                  <c:v>19.453368634520004</c:v>
                </c:pt>
                <c:pt idx="4049">
                  <c:v>19.453368634520004</c:v>
                </c:pt>
                <c:pt idx="4050">
                  <c:v>19.453368634520004</c:v>
                </c:pt>
                <c:pt idx="4051">
                  <c:v>19.453368634520004</c:v>
                </c:pt>
                <c:pt idx="4052">
                  <c:v>19.453368634520004</c:v>
                </c:pt>
                <c:pt idx="4053">
                  <c:v>19.453368634520004</c:v>
                </c:pt>
                <c:pt idx="4054">
                  <c:v>19.453368634520004</c:v>
                </c:pt>
                <c:pt idx="4055">
                  <c:v>19.453368634520004</c:v>
                </c:pt>
                <c:pt idx="4056">
                  <c:v>19.453368634520004</c:v>
                </c:pt>
                <c:pt idx="4057">
                  <c:v>19.453368634520004</c:v>
                </c:pt>
                <c:pt idx="4058">
                  <c:v>19.453368634520004</c:v>
                </c:pt>
                <c:pt idx="4059">
                  <c:v>19.453368634520004</c:v>
                </c:pt>
                <c:pt idx="4060">
                  <c:v>19.453368634520004</c:v>
                </c:pt>
                <c:pt idx="4061">
                  <c:v>19.453368634520004</c:v>
                </c:pt>
                <c:pt idx="4062">
                  <c:v>19.453368634520004</c:v>
                </c:pt>
                <c:pt idx="4063">
                  <c:v>19.453368634520004</c:v>
                </c:pt>
                <c:pt idx="4064">
                  <c:v>19.453368634520004</c:v>
                </c:pt>
                <c:pt idx="4065">
                  <c:v>19.453368634520004</c:v>
                </c:pt>
                <c:pt idx="4066">
                  <c:v>19.453368634520004</c:v>
                </c:pt>
                <c:pt idx="4067">
                  <c:v>19.453368634520004</c:v>
                </c:pt>
                <c:pt idx="4068">
                  <c:v>19.453368634520004</c:v>
                </c:pt>
                <c:pt idx="4069">
                  <c:v>19.453368634520004</c:v>
                </c:pt>
                <c:pt idx="4070">
                  <c:v>19.453368634520004</c:v>
                </c:pt>
                <c:pt idx="4071">
                  <c:v>19.453368634520004</c:v>
                </c:pt>
                <c:pt idx="4072">
                  <c:v>19.453368634520004</c:v>
                </c:pt>
                <c:pt idx="4073">
                  <c:v>19.453368634520004</c:v>
                </c:pt>
                <c:pt idx="4074">
                  <c:v>19.453368634520004</c:v>
                </c:pt>
                <c:pt idx="4075">
                  <c:v>19.453368634520004</c:v>
                </c:pt>
                <c:pt idx="4076">
                  <c:v>19.453368634520004</c:v>
                </c:pt>
                <c:pt idx="4077">
                  <c:v>19.453368634520004</c:v>
                </c:pt>
                <c:pt idx="4078">
                  <c:v>19.453368634520004</c:v>
                </c:pt>
                <c:pt idx="4079">
                  <c:v>19.453368634520004</c:v>
                </c:pt>
                <c:pt idx="4080">
                  <c:v>19.453368634520004</c:v>
                </c:pt>
                <c:pt idx="4081">
                  <c:v>19.453368634520004</c:v>
                </c:pt>
                <c:pt idx="4082">
                  <c:v>19.453368634520004</c:v>
                </c:pt>
                <c:pt idx="4083">
                  <c:v>19.453368634520004</c:v>
                </c:pt>
                <c:pt idx="4084">
                  <c:v>19.453368634520004</c:v>
                </c:pt>
                <c:pt idx="4085">
                  <c:v>19.453368634520004</c:v>
                </c:pt>
                <c:pt idx="4086">
                  <c:v>19.453368634520004</c:v>
                </c:pt>
                <c:pt idx="4087">
                  <c:v>19.453368634520004</c:v>
                </c:pt>
                <c:pt idx="4088">
                  <c:v>19.453368634520004</c:v>
                </c:pt>
                <c:pt idx="4089">
                  <c:v>19.453368634520004</c:v>
                </c:pt>
                <c:pt idx="4090">
                  <c:v>19.453368634520004</c:v>
                </c:pt>
                <c:pt idx="4091">
                  <c:v>19.453368634520004</c:v>
                </c:pt>
                <c:pt idx="4092">
                  <c:v>19.453368634520004</c:v>
                </c:pt>
                <c:pt idx="4093">
                  <c:v>19.453368634520004</c:v>
                </c:pt>
                <c:pt idx="4094">
                  <c:v>19.453368634520004</c:v>
                </c:pt>
                <c:pt idx="4095">
                  <c:v>19.453368634520004</c:v>
                </c:pt>
                <c:pt idx="4096">
                  <c:v>19.453368634520004</c:v>
                </c:pt>
                <c:pt idx="4097">
                  <c:v>19.453368634520004</c:v>
                </c:pt>
                <c:pt idx="4098">
                  <c:v>19.453368634520004</c:v>
                </c:pt>
                <c:pt idx="4099">
                  <c:v>19.453368634520004</c:v>
                </c:pt>
                <c:pt idx="4100">
                  <c:v>19.453368634520004</c:v>
                </c:pt>
                <c:pt idx="4101">
                  <c:v>19.453368634520004</c:v>
                </c:pt>
                <c:pt idx="4102">
                  <c:v>19.453368634520004</c:v>
                </c:pt>
                <c:pt idx="4103">
                  <c:v>19.453368634520004</c:v>
                </c:pt>
                <c:pt idx="4104">
                  <c:v>19.453368634520004</c:v>
                </c:pt>
                <c:pt idx="4105">
                  <c:v>19.453368634520004</c:v>
                </c:pt>
                <c:pt idx="4106">
                  <c:v>19.453368634520004</c:v>
                </c:pt>
                <c:pt idx="4107">
                  <c:v>19.453368634520004</c:v>
                </c:pt>
                <c:pt idx="4108">
                  <c:v>19.453368634520004</c:v>
                </c:pt>
                <c:pt idx="4109">
                  <c:v>19.453368634520004</c:v>
                </c:pt>
                <c:pt idx="4110">
                  <c:v>19.453368634520004</c:v>
                </c:pt>
                <c:pt idx="4111">
                  <c:v>19.453368634520004</c:v>
                </c:pt>
                <c:pt idx="4112">
                  <c:v>19.453368634520004</c:v>
                </c:pt>
                <c:pt idx="4113">
                  <c:v>19.453368634520004</c:v>
                </c:pt>
                <c:pt idx="4114">
                  <c:v>19.453368634520004</c:v>
                </c:pt>
                <c:pt idx="4115">
                  <c:v>19.453368634520004</c:v>
                </c:pt>
                <c:pt idx="4116">
                  <c:v>19.453368634520004</c:v>
                </c:pt>
                <c:pt idx="4117">
                  <c:v>19.453368634520004</c:v>
                </c:pt>
                <c:pt idx="4118">
                  <c:v>19.453368634520004</c:v>
                </c:pt>
                <c:pt idx="4119">
                  <c:v>19.453368634520004</c:v>
                </c:pt>
                <c:pt idx="4120">
                  <c:v>19.453368634520004</c:v>
                </c:pt>
                <c:pt idx="4121">
                  <c:v>19.453368634520004</c:v>
                </c:pt>
                <c:pt idx="4122">
                  <c:v>19.453368634520004</c:v>
                </c:pt>
                <c:pt idx="4123">
                  <c:v>19.453368634520004</c:v>
                </c:pt>
                <c:pt idx="4124">
                  <c:v>19.453368634520004</c:v>
                </c:pt>
                <c:pt idx="4125">
                  <c:v>19.453368634520004</c:v>
                </c:pt>
                <c:pt idx="4126">
                  <c:v>19.453368634520004</c:v>
                </c:pt>
                <c:pt idx="4127">
                  <c:v>19.453368634520004</c:v>
                </c:pt>
                <c:pt idx="4128">
                  <c:v>19.453368634520004</c:v>
                </c:pt>
                <c:pt idx="4129">
                  <c:v>19.453368634520004</c:v>
                </c:pt>
                <c:pt idx="4130">
                  <c:v>19.453368634520004</c:v>
                </c:pt>
                <c:pt idx="4131">
                  <c:v>19.453368634520004</c:v>
                </c:pt>
                <c:pt idx="4132">
                  <c:v>19.453368634520004</c:v>
                </c:pt>
                <c:pt idx="4133">
                  <c:v>19.453368634520004</c:v>
                </c:pt>
                <c:pt idx="4134">
                  <c:v>19.453368634520004</c:v>
                </c:pt>
                <c:pt idx="4135">
                  <c:v>19.453368634520004</c:v>
                </c:pt>
                <c:pt idx="4136">
                  <c:v>19.453368634520004</c:v>
                </c:pt>
                <c:pt idx="4137">
                  <c:v>19.453368634520004</c:v>
                </c:pt>
                <c:pt idx="4138">
                  <c:v>19.453368634520004</c:v>
                </c:pt>
                <c:pt idx="4139">
                  <c:v>19.453368634520004</c:v>
                </c:pt>
                <c:pt idx="4140">
                  <c:v>19.453368634520004</c:v>
                </c:pt>
                <c:pt idx="4141">
                  <c:v>19.453368634520004</c:v>
                </c:pt>
                <c:pt idx="4142">
                  <c:v>19.453368634520004</c:v>
                </c:pt>
                <c:pt idx="4143">
                  <c:v>19.453368634520004</c:v>
                </c:pt>
                <c:pt idx="4144">
                  <c:v>19.453368634520004</c:v>
                </c:pt>
                <c:pt idx="4145">
                  <c:v>19.453368634520004</c:v>
                </c:pt>
                <c:pt idx="4146">
                  <c:v>19.453368634520004</c:v>
                </c:pt>
                <c:pt idx="4147">
                  <c:v>19.453368634520004</c:v>
                </c:pt>
                <c:pt idx="4148">
                  <c:v>19.453368634520004</c:v>
                </c:pt>
                <c:pt idx="4149">
                  <c:v>19.453368634520004</c:v>
                </c:pt>
                <c:pt idx="4150">
                  <c:v>19.453368634520004</c:v>
                </c:pt>
                <c:pt idx="4151">
                  <c:v>19.453368634520004</c:v>
                </c:pt>
                <c:pt idx="4152">
                  <c:v>19.453368634520004</c:v>
                </c:pt>
                <c:pt idx="4153">
                  <c:v>19.453368634520004</c:v>
                </c:pt>
                <c:pt idx="4154">
                  <c:v>19.453368634520004</c:v>
                </c:pt>
                <c:pt idx="4155">
                  <c:v>19.453368634520004</c:v>
                </c:pt>
                <c:pt idx="4156">
                  <c:v>19.453368634520004</c:v>
                </c:pt>
                <c:pt idx="4157">
                  <c:v>19.453368634520004</c:v>
                </c:pt>
                <c:pt idx="4158">
                  <c:v>19.453368634520004</c:v>
                </c:pt>
                <c:pt idx="4159">
                  <c:v>19.453368634520004</c:v>
                </c:pt>
                <c:pt idx="4160">
                  <c:v>19.453368634520004</c:v>
                </c:pt>
                <c:pt idx="4161">
                  <c:v>19.453368634520004</c:v>
                </c:pt>
                <c:pt idx="4162">
                  <c:v>19.453368634520004</c:v>
                </c:pt>
                <c:pt idx="4163">
                  <c:v>19.453368634520004</c:v>
                </c:pt>
                <c:pt idx="4164">
                  <c:v>19.453368634520004</c:v>
                </c:pt>
                <c:pt idx="4165">
                  <c:v>19.453368634520004</c:v>
                </c:pt>
                <c:pt idx="4166">
                  <c:v>19.453368634520004</c:v>
                </c:pt>
                <c:pt idx="4167">
                  <c:v>19.453368634520004</c:v>
                </c:pt>
                <c:pt idx="4168">
                  <c:v>19.453368634520004</c:v>
                </c:pt>
                <c:pt idx="4169">
                  <c:v>19.453368634520004</c:v>
                </c:pt>
                <c:pt idx="4170">
                  <c:v>19.453368634520004</c:v>
                </c:pt>
                <c:pt idx="4171">
                  <c:v>19.453368634520004</c:v>
                </c:pt>
                <c:pt idx="4172">
                  <c:v>19.453368634520004</c:v>
                </c:pt>
                <c:pt idx="4173">
                  <c:v>19.453368634520004</c:v>
                </c:pt>
                <c:pt idx="4174">
                  <c:v>19.453368634520004</c:v>
                </c:pt>
                <c:pt idx="4175">
                  <c:v>19.453368634520004</c:v>
                </c:pt>
                <c:pt idx="4176">
                  <c:v>19.453368634520004</c:v>
                </c:pt>
                <c:pt idx="4177">
                  <c:v>19.453368634520004</c:v>
                </c:pt>
                <c:pt idx="4178">
                  <c:v>19.453368634520004</c:v>
                </c:pt>
                <c:pt idx="4179">
                  <c:v>19.453368634520004</c:v>
                </c:pt>
                <c:pt idx="4180">
                  <c:v>19.453368634520004</c:v>
                </c:pt>
                <c:pt idx="4181">
                  <c:v>19.453368634520004</c:v>
                </c:pt>
                <c:pt idx="4182">
                  <c:v>19.453368634520004</c:v>
                </c:pt>
                <c:pt idx="4183">
                  <c:v>19.453368634520004</c:v>
                </c:pt>
                <c:pt idx="4184">
                  <c:v>19.453368634520004</c:v>
                </c:pt>
                <c:pt idx="4185">
                  <c:v>19.453368634520004</c:v>
                </c:pt>
                <c:pt idx="4186">
                  <c:v>19.453368634520004</c:v>
                </c:pt>
                <c:pt idx="4187">
                  <c:v>19.453368634520004</c:v>
                </c:pt>
                <c:pt idx="4188">
                  <c:v>19.453368634520004</c:v>
                </c:pt>
                <c:pt idx="4189">
                  <c:v>19.453368634520004</c:v>
                </c:pt>
                <c:pt idx="4190">
                  <c:v>19.453368634520004</c:v>
                </c:pt>
                <c:pt idx="4191">
                  <c:v>19.453368634520004</c:v>
                </c:pt>
                <c:pt idx="4192">
                  <c:v>19.453368634520004</c:v>
                </c:pt>
                <c:pt idx="4193">
                  <c:v>19.453368634520004</c:v>
                </c:pt>
                <c:pt idx="4194">
                  <c:v>19.453368634520004</c:v>
                </c:pt>
                <c:pt idx="4195">
                  <c:v>19.453368634520004</c:v>
                </c:pt>
                <c:pt idx="4196">
                  <c:v>19.453368634520004</c:v>
                </c:pt>
                <c:pt idx="4197">
                  <c:v>19.453368634520004</c:v>
                </c:pt>
                <c:pt idx="4198">
                  <c:v>19.453368634520004</c:v>
                </c:pt>
                <c:pt idx="4199">
                  <c:v>19.453368634520004</c:v>
                </c:pt>
                <c:pt idx="4200">
                  <c:v>19.453368634520004</c:v>
                </c:pt>
                <c:pt idx="4201">
                  <c:v>19.453368634520004</c:v>
                </c:pt>
                <c:pt idx="4202">
                  <c:v>19.453368634520004</c:v>
                </c:pt>
                <c:pt idx="4203">
                  <c:v>19.453368634520004</c:v>
                </c:pt>
                <c:pt idx="4204">
                  <c:v>19.453368634520004</c:v>
                </c:pt>
                <c:pt idx="4205">
                  <c:v>19.453368634520004</c:v>
                </c:pt>
                <c:pt idx="4206">
                  <c:v>19.453368634520004</c:v>
                </c:pt>
                <c:pt idx="4207">
                  <c:v>19.453368634520004</c:v>
                </c:pt>
                <c:pt idx="4208">
                  <c:v>19.453368634520004</c:v>
                </c:pt>
                <c:pt idx="4209">
                  <c:v>19.453368634520004</c:v>
                </c:pt>
                <c:pt idx="4210">
                  <c:v>19.453368634520004</c:v>
                </c:pt>
                <c:pt idx="4211">
                  <c:v>19.453368634520004</c:v>
                </c:pt>
                <c:pt idx="4212">
                  <c:v>19.453368634520004</c:v>
                </c:pt>
                <c:pt idx="4213">
                  <c:v>19.453368634520004</c:v>
                </c:pt>
                <c:pt idx="4214">
                  <c:v>19.453368634520004</c:v>
                </c:pt>
                <c:pt idx="4215">
                  <c:v>19.453368634520004</c:v>
                </c:pt>
                <c:pt idx="4216">
                  <c:v>19.453368634520004</c:v>
                </c:pt>
                <c:pt idx="4217">
                  <c:v>19.453368634520004</c:v>
                </c:pt>
                <c:pt idx="4218">
                  <c:v>19.453368634520004</c:v>
                </c:pt>
                <c:pt idx="4219">
                  <c:v>19.453368634520004</c:v>
                </c:pt>
                <c:pt idx="4220">
                  <c:v>19.453368634520004</c:v>
                </c:pt>
                <c:pt idx="4221">
                  <c:v>19.453368634520004</c:v>
                </c:pt>
                <c:pt idx="4222">
                  <c:v>19.453368634520004</c:v>
                </c:pt>
                <c:pt idx="4223">
                  <c:v>19.453368634520004</c:v>
                </c:pt>
                <c:pt idx="4224">
                  <c:v>19.453368634520004</c:v>
                </c:pt>
                <c:pt idx="4225">
                  <c:v>19.453368634520004</c:v>
                </c:pt>
                <c:pt idx="4226">
                  <c:v>19.453368634520004</c:v>
                </c:pt>
                <c:pt idx="4227">
                  <c:v>19.453368634520004</c:v>
                </c:pt>
                <c:pt idx="4228">
                  <c:v>19.453368634520004</c:v>
                </c:pt>
                <c:pt idx="4229">
                  <c:v>19.453368634520004</c:v>
                </c:pt>
                <c:pt idx="4230">
                  <c:v>19.453368634520004</c:v>
                </c:pt>
                <c:pt idx="4231">
                  <c:v>19.453368634520004</c:v>
                </c:pt>
                <c:pt idx="4232">
                  <c:v>19.453368634520004</c:v>
                </c:pt>
                <c:pt idx="4233">
                  <c:v>19.453368634520004</c:v>
                </c:pt>
                <c:pt idx="4234">
                  <c:v>19.453368634520004</c:v>
                </c:pt>
                <c:pt idx="4235">
                  <c:v>19.453368634520004</c:v>
                </c:pt>
                <c:pt idx="4236">
                  <c:v>19.453368634520004</c:v>
                </c:pt>
                <c:pt idx="4237">
                  <c:v>19.453368634520004</c:v>
                </c:pt>
                <c:pt idx="4238">
                  <c:v>19.453368634520004</c:v>
                </c:pt>
                <c:pt idx="4239">
                  <c:v>19.453368634520004</c:v>
                </c:pt>
                <c:pt idx="4240">
                  <c:v>19.453368634520004</c:v>
                </c:pt>
                <c:pt idx="4241">
                  <c:v>19.453368634520004</c:v>
                </c:pt>
                <c:pt idx="4242">
                  <c:v>19.453368634520004</c:v>
                </c:pt>
                <c:pt idx="4243">
                  <c:v>19.453368634520004</c:v>
                </c:pt>
                <c:pt idx="4244">
                  <c:v>19.453368634520004</c:v>
                </c:pt>
                <c:pt idx="4245">
                  <c:v>19.453368634520004</c:v>
                </c:pt>
                <c:pt idx="4246">
                  <c:v>19.453368634520004</c:v>
                </c:pt>
                <c:pt idx="4247">
                  <c:v>19.453368634520004</c:v>
                </c:pt>
                <c:pt idx="4248">
                  <c:v>19.453368634520004</c:v>
                </c:pt>
                <c:pt idx="4249">
                  <c:v>19.453368634520004</c:v>
                </c:pt>
                <c:pt idx="4250">
                  <c:v>19.453368634520004</c:v>
                </c:pt>
                <c:pt idx="4251">
                  <c:v>19.453368634520004</c:v>
                </c:pt>
                <c:pt idx="4252">
                  <c:v>19.453368634520004</c:v>
                </c:pt>
                <c:pt idx="4253">
                  <c:v>19.453368634520004</c:v>
                </c:pt>
                <c:pt idx="4254">
                  <c:v>19.453368634520004</c:v>
                </c:pt>
                <c:pt idx="4255">
                  <c:v>19.453368634520004</c:v>
                </c:pt>
                <c:pt idx="4256">
                  <c:v>19.453368634520004</c:v>
                </c:pt>
                <c:pt idx="4257">
                  <c:v>19.453368634520004</c:v>
                </c:pt>
                <c:pt idx="4258">
                  <c:v>19.453368634520004</c:v>
                </c:pt>
                <c:pt idx="4259">
                  <c:v>19.453368634520004</c:v>
                </c:pt>
                <c:pt idx="4260">
                  <c:v>19.453368634520004</c:v>
                </c:pt>
                <c:pt idx="4261">
                  <c:v>19.453368634520004</c:v>
                </c:pt>
                <c:pt idx="4262">
                  <c:v>19.453368634520004</c:v>
                </c:pt>
                <c:pt idx="4263">
                  <c:v>19.453368634520004</c:v>
                </c:pt>
                <c:pt idx="4264">
                  <c:v>19.453368634520004</c:v>
                </c:pt>
                <c:pt idx="4265">
                  <c:v>19.453368634520004</c:v>
                </c:pt>
                <c:pt idx="4266">
                  <c:v>19.453368634520004</c:v>
                </c:pt>
                <c:pt idx="4267">
                  <c:v>19.453368634520004</c:v>
                </c:pt>
                <c:pt idx="4268">
                  <c:v>19.453368634520004</c:v>
                </c:pt>
                <c:pt idx="4269">
                  <c:v>19.453368634520004</c:v>
                </c:pt>
                <c:pt idx="4270">
                  <c:v>19.453368634520004</c:v>
                </c:pt>
                <c:pt idx="4271">
                  <c:v>19.453368634520004</c:v>
                </c:pt>
                <c:pt idx="4272">
                  <c:v>19.453368634520004</c:v>
                </c:pt>
                <c:pt idx="4273">
                  <c:v>19.453368634520004</c:v>
                </c:pt>
                <c:pt idx="4274">
                  <c:v>19.453368634520004</c:v>
                </c:pt>
                <c:pt idx="4275">
                  <c:v>19.453368634520004</c:v>
                </c:pt>
                <c:pt idx="4276">
                  <c:v>19.453368634520004</c:v>
                </c:pt>
                <c:pt idx="4277">
                  <c:v>19.453368634520004</c:v>
                </c:pt>
                <c:pt idx="4278">
                  <c:v>19.453368634520004</c:v>
                </c:pt>
                <c:pt idx="4279">
                  <c:v>19.453368634520004</c:v>
                </c:pt>
                <c:pt idx="4280">
                  <c:v>19.453368634520004</c:v>
                </c:pt>
                <c:pt idx="4281">
                  <c:v>19.453368634520004</c:v>
                </c:pt>
                <c:pt idx="4282">
                  <c:v>19.453368634520004</c:v>
                </c:pt>
                <c:pt idx="4283">
                  <c:v>19.453368634520004</c:v>
                </c:pt>
                <c:pt idx="4284">
                  <c:v>19.453368634520004</c:v>
                </c:pt>
                <c:pt idx="4285">
                  <c:v>19.453368634520004</c:v>
                </c:pt>
                <c:pt idx="4286">
                  <c:v>19.453368634520004</c:v>
                </c:pt>
                <c:pt idx="4287">
                  <c:v>19.453368634520004</c:v>
                </c:pt>
                <c:pt idx="4288">
                  <c:v>19.453368634520004</c:v>
                </c:pt>
                <c:pt idx="4289">
                  <c:v>19.453368634520004</c:v>
                </c:pt>
                <c:pt idx="4290">
                  <c:v>19.453368634520004</c:v>
                </c:pt>
                <c:pt idx="4291">
                  <c:v>19.453368634520004</c:v>
                </c:pt>
                <c:pt idx="4292">
                  <c:v>19.453368634520004</c:v>
                </c:pt>
                <c:pt idx="4293">
                  <c:v>19.453368634520004</c:v>
                </c:pt>
                <c:pt idx="4294">
                  <c:v>19.453368634520004</c:v>
                </c:pt>
                <c:pt idx="4295">
                  <c:v>19.453368634520004</c:v>
                </c:pt>
                <c:pt idx="4296">
                  <c:v>19.453368634520004</c:v>
                </c:pt>
                <c:pt idx="4297">
                  <c:v>19.453368634520004</c:v>
                </c:pt>
                <c:pt idx="4298">
                  <c:v>19.453368634520004</c:v>
                </c:pt>
                <c:pt idx="4299">
                  <c:v>19.453368634520004</c:v>
                </c:pt>
                <c:pt idx="4300">
                  <c:v>19.453368634520004</c:v>
                </c:pt>
                <c:pt idx="4301">
                  <c:v>19.453368634520004</c:v>
                </c:pt>
                <c:pt idx="4302">
                  <c:v>19.453368634520004</c:v>
                </c:pt>
                <c:pt idx="4303">
                  <c:v>19.453368634520004</c:v>
                </c:pt>
                <c:pt idx="4304">
                  <c:v>19.453368634520004</c:v>
                </c:pt>
                <c:pt idx="4305">
                  <c:v>19.453368634520004</c:v>
                </c:pt>
                <c:pt idx="4306">
                  <c:v>19.453368634520004</c:v>
                </c:pt>
                <c:pt idx="4307">
                  <c:v>19.453368634520004</c:v>
                </c:pt>
                <c:pt idx="4308">
                  <c:v>19.453368634520004</c:v>
                </c:pt>
                <c:pt idx="4309">
                  <c:v>19.453368634520004</c:v>
                </c:pt>
                <c:pt idx="4310">
                  <c:v>19.453368634520004</c:v>
                </c:pt>
                <c:pt idx="4311">
                  <c:v>19.453368634520004</c:v>
                </c:pt>
                <c:pt idx="4312">
                  <c:v>19.453368634520004</c:v>
                </c:pt>
                <c:pt idx="4313">
                  <c:v>19.453368634520004</c:v>
                </c:pt>
                <c:pt idx="4314">
                  <c:v>19.453368634520004</c:v>
                </c:pt>
                <c:pt idx="4315">
                  <c:v>19.453368634520004</c:v>
                </c:pt>
                <c:pt idx="4316">
                  <c:v>19.453368634520004</c:v>
                </c:pt>
                <c:pt idx="4317">
                  <c:v>19.453368634520004</c:v>
                </c:pt>
                <c:pt idx="4318">
                  <c:v>19.453368634520004</c:v>
                </c:pt>
                <c:pt idx="4319">
                  <c:v>19.453368634520004</c:v>
                </c:pt>
                <c:pt idx="4320">
                  <c:v>19.453368634520004</c:v>
                </c:pt>
                <c:pt idx="4321">
                  <c:v>19.453368634520004</c:v>
                </c:pt>
                <c:pt idx="4322">
                  <c:v>19.453368634520004</c:v>
                </c:pt>
                <c:pt idx="4323">
                  <c:v>19.453368634520004</c:v>
                </c:pt>
                <c:pt idx="4324">
                  <c:v>19.453368634520004</c:v>
                </c:pt>
                <c:pt idx="4325">
                  <c:v>19.453368634520004</c:v>
                </c:pt>
                <c:pt idx="4326">
                  <c:v>19.453368634520004</c:v>
                </c:pt>
                <c:pt idx="4327">
                  <c:v>19.453368634520004</c:v>
                </c:pt>
                <c:pt idx="4328">
                  <c:v>19.453368634520004</c:v>
                </c:pt>
                <c:pt idx="4329">
                  <c:v>19.453368634520004</c:v>
                </c:pt>
                <c:pt idx="4330">
                  <c:v>19.453368634520004</c:v>
                </c:pt>
                <c:pt idx="4331">
                  <c:v>19.453368634520004</c:v>
                </c:pt>
                <c:pt idx="4332">
                  <c:v>19.453368634520004</c:v>
                </c:pt>
                <c:pt idx="4333">
                  <c:v>19.453368634520004</c:v>
                </c:pt>
                <c:pt idx="4334">
                  <c:v>19.453368634520004</c:v>
                </c:pt>
                <c:pt idx="4335">
                  <c:v>19.453368634520004</c:v>
                </c:pt>
                <c:pt idx="4336">
                  <c:v>19.453368634520004</c:v>
                </c:pt>
                <c:pt idx="4337">
                  <c:v>19.453368634520004</c:v>
                </c:pt>
                <c:pt idx="4338">
                  <c:v>19.453368634520004</c:v>
                </c:pt>
                <c:pt idx="4339">
                  <c:v>19.453368634520004</c:v>
                </c:pt>
                <c:pt idx="4340">
                  <c:v>19.453368634520004</c:v>
                </c:pt>
                <c:pt idx="4341">
                  <c:v>19.453368634520004</c:v>
                </c:pt>
                <c:pt idx="4342">
                  <c:v>19.453368634520004</c:v>
                </c:pt>
                <c:pt idx="4343">
                  <c:v>19.453368634520004</c:v>
                </c:pt>
                <c:pt idx="4344">
                  <c:v>19.453368634520004</c:v>
                </c:pt>
                <c:pt idx="4345">
                  <c:v>19.453368634520004</c:v>
                </c:pt>
                <c:pt idx="4346">
                  <c:v>19.453368634520004</c:v>
                </c:pt>
                <c:pt idx="4347">
                  <c:v>19.453368634520004</c:v>
                </c:pt>
                <c:pt idx="4348">
                  <c:v>19.453368634520004</c:v>
                </c:pt>
                <c:pt idx="4349">
                  <c:v>19.453368634520004</c:v>
                </c:pt>
                <c:pt idx="4350">
                  <c:v>19.453368634520004</c:v>
                </c:pt>
                <c:pt idx="4351">
                  <c:v>19.453368634520004</c:v>
                </c:pt>
                <c:pt idx="4352">
                  <c:v>19.453368634520004</c:v>
                </c:pt>
                <c:pt idx="4353">
                  <c:v>19.453368634520004</c:v>
                </c:pt>
                <c:pt idx="4354">
                  <c:v>19.453368634520004</c:v>
                </c:pt>
                <c:pt idx="4355">
                  <c:v>19.453368634520004</c:v>
                </c:pt>
                <c:pt idx="4356">
                  <c:v>19.453368634520004</c:v>
                </c:pt>
                <c:pt idx="4357">
                  <c:v>19.453368634520004</c:v>
                </c:pt>
                <c:pt idx="4358">
                  <c:v>19.453368634520004</c:v>
                </c:pt>
                <c:pt idx="4359">
                  <c:v>19.453368634520004</c:v>
                </c:pt>
                <c:pt idx="4360">
                  <c:v>19.453368634520004</c:v>
                </c:pt>
                <c:pt idx="4361">
                  <c:v>19.453368634520004</c:v>
                </c:pt>
                <c:pt idx="4362">
                  <c:v>19.453368634520004</c:v>
                </c:pt>
                <c:pt idx="4363">
                  <c:v>19.453368634520004</c:v>
                </c:pt>
                <c:pt idx="4364">
                  <c:v>19.453368634520004</c:v>
                </c:pt>
                <c:pt idx="4365">
                  <c:v>19.453368634520004</c:v>
                </c:pt>
                <c:pt idx="4366">
                  <c:v>19.453368634520004</c:v>
                </c:pt>
                <c:pt idx="4367">
                  <c:v>19.453368634520004</c:v>
                </c:pt>
                <c:pt idx="4368">
                  <c:v>19.453368634520004</c:v>
                </c:pt>
                <c:pt idx="4369">
                  <c:v>19.453368634520004</c:v>
                </c:pt>
                <c:pt idx="4370">
                  <c:v>19.453368634520004</c:v>
                </c:pt>
                <c:pt idx="4371">
                  <c:v>19.453368634520004</c:v>
                </c:pt>
                <c:pt idx="4372">
                  <c:v>19.453368634520004</c:v>
                </c:pt>
                <c:pt idx="4373">
                  <c:v>19.453368634520004</c:v>
                </c:pt>
                <c:pt idx="4374">
                  <c:v>19.453368634520004</c:v>
                </c:pt>
                <c:pt idx="4375">
                  <c:v>19.453368634520004</c:v>
                </c:pt>
                <c:pt idx="4376">
                  <c:v>19.453368634520004</c:v>
                </c:pt>
                <c:pt idx="4377">
                  <c:v>19.453368634520004</c:v>
                </c:pt>
                <c:pt idx="4378">
                  <c:v>19.453368634520004</c:v>
                </c:pt>
                <c:pt idx="4379">
                  <c:v>19.453368634520004</c:v>
                </c:pt>
                <c:pt idx="4380">
                  <c:v>19.453368634520004</c:v>
                </c:pt>
                <c:pt idx="4381">
                  <c:v>19.453368634520004</c:v>
                </c:pt>
                <c:pt idx="4382">
                  <c:v>19.453368634520004</c:v>
                </c:pt>
                <c:pt idx="4383">
                  <c:v>19.453368634520004</c:v>
                </c:pt>
                <c:pt idx="4384">
                  <c:v>19.453368634520004</c:v>
                </c:pt>
                <c:pt idx="4385">
                  <c:v>19.453368634520004</c:v>
                </c:pt>
                <c:pt idx="4386">
                  <c:v>19.453368634520004</c:v>
                </c:pt>
                <c:pt idx="4387">
                  <c:v>19.453368634520004</c:v>
                </c:pt>
                <c:pt idx="4388">
                  <c:v>19.453368634520004</c:v>
                </c:pt>
                <c:pt idx="4389">
                  <c:v>19.453368634520004</c:v>
                </c:pt>
                <c:pt idx="4390">
                  <c:v>19.453368634520004</c:v>
                </c:pt>
                <c:pt idx="4391">
                  <c:v>19.453368634520004</c:v>
                </c:pt>
                <c:pt idx="4392">
                  <c:v>19.453368634520004</c:v>
                </c:pt>
                <c:pt idx="4393">
                  <c:v>19.453368634520004</c:v>
                </c:pt>
                <c:pt idx="4394">
                  <c:v>19.453368634520004</c:v>
                </c:pt>
                <c:pt idx="4395">
                  <c:v>19.453368634520004</c:v>
                </c:pt>
                <c:pt idx="4396">
                  <c:v>19.453368634520004</c:v>
                </c:pt>
                <c:pt idx="4397">
                  <c:v>19.453368634520004</c:v>
                </c:pt>
                <c:pt idx="4398">
                  <c:v>19.453368634520004</c:v>
                </c:pt>
                <c:pt idx="4399">
                  <c:v>19.453368634520004</c:v>
                </c:pt>
                <c:pt idx="4400">
                  <c:v>19.453368634520004</c:v>
                </c:pt>
                <c:pt idx="4401">
                  <c:v>19.453368634520004</c:v>
                </c:pt>
                <c:pt idx="4402">
                  <c:v>19.453368634520004</c:v>
                </c:pt>
                <c:pt idx="4403">
                  <c:v>19.453368634520004</c:v>
                </c:pt>
                <c:pt idx="4404">
                  <c:v>19.453368634520004</c:v>
                </c:pt>
                <c:pt idx="4405">
                  <c:v>19.453368634520004</c:v>
                </c:pt>
                <c:pt idx="4406">
                  <c:v>19.453368634520004</c:v>
                </c:pt>
                <c:pt idx="4407">
                  <c:v>19.453368634520004</c:v>
                </c:pt>
                <c:pt idx="4408">
                  <c:v>19.453368634520004</c:v>
                </c:pt>
                <c:pt idx="4409">
                  <c:v>19.453368634520004</c:v>
                </c:pt>
                <c:pt idx="4410">
                  <c:v>19.453368634520004</c:v>
                </c:pt>
                <c:pt idx="4411">
                  <c:v>19.453368634520004</c:v>
                </c:pt>
                <c:pt idx="4412">
                  <c:v>19.453368634520004</c:v>
                </c:pt>
                <c:pt idx="4413">
                  <c:v>19.453368634520004</c:v>
                </c:pt>
                <c:pt idx="4414">
                  <c:v>19.453368634520004</c:v>
                </c:pt>
                <c:pt idx="4415">
                  <c:v>19.453368634520004</c:v>
                </c:pt>
                <c:pt idx="4416">
                  <c:v>19.453368634520004</c:v>
                </c:pt>
                <c:pt idx="4417">
                  <c:v>19.453368634520004</c:v>
                </c:pt>
                <c:pt idx="4418">
                  <c:v>19.453368634520004</c:v>
                </c:pt>
                <c:pt idx="4419">
                  <c:v>19.453368634520004</c:v>
                </c:pt>
                <c:pt idx="4420">
                  <c:v>19.453368634520004</c:v>
                </c:pt>
                <c:pt idx="4421">
                  <c:v>19.453368634520004</c:v>
                </c:pt>
                <c:pt idx="4422">
                  <c:v>19.453368634520004</c:v>
                </c:pt>
                <c:pt idx="4423">
                  <c:v>19.453368634520004</c:v>
                </c:pt>
                <c:pt idx="4424">
                  <c:v>19.453368634520004</c:v>
                </c:pt>
                <c:pt idx="4425">
                  <c:v>19.453368634520004</c:v>
                </c:pt>
                <c:pt idx="4426">
                  <c:v>19.453368634520004</c:v>
                </c:pt>
                <c:pt idx="4427">
                  <c:v>19.453368634520004</c:v>
                </c:pt>
                <c:pt idx="4428">
                  <c:v>19.453368634520004</c:v>
                </c:pt>
                <c:pt idx="4429">
                  <c:v>19.453368634520004</c:v>
                </c:pt>
                <c:pt idx="4430">
                  <c:v>19.453368634520004</c:v>
                </c:pt>
                <c:pt idx="4431">
                  <c:v>19.453368634520004</c:v>
                </c:pt>
                <c:pt idx="4432">
                  <c:v>19.453368634520004</c:v>
                </c:pt>
                <c:pt idx="4433">
                  <c:v>19.453368634520004</c:v>
                </c:pt>
                <c:pt idx="4434">
                  <c:v>19.453368634520004</c:v>
                </c:pt>
                <c:pt idx="4435">
                  <c:v>19.453368634520004</c:v>
                </c:pt>
                <c:pt idx="4436">
                  <c:v>19.453368634520004</c:v>
                </c:pt>
                <c:pt idx="4437">
                  <c:v>19.453368634520004</c:v>
                </c:pt>
                <c:pt idx="4438">
                  <c:v>19.453368634520004</c:v>
                </c:pt>
                <c:pt idx="4439">
                  <c:v>19.453368634520004</c:v>
                </c:pt>
                <c:pt idx="4440">
                  <c:v>19.453368634520004</c:v>
                </c:pt>
                <c:pt idx="4441">
                  <c:v>19.453368634520004</c:v>
                </c:pt>
                <c:pt idx="4442">
                  <c:v>19.453368634520004</c:v>
                </c:pt>
                <c:pt idx="4443">
                  <c:v>19.453368634520004</c:v>
                </c:pt>
                <c:pt idx="4444">
                  <c:v>19.453368634520004</c:v>
                </c:pt>
                <c:pt idx="4445">
                  <c:v>19.453368634520004</c:v>
                </c:pt>
                <c:pt idx="4446">
                  <c:v>19.453368634520004</c:v>
                </c:pt>
                <c:pt idx="4447">
                  <c:v>19.453368634520004</c:v>
                </c:pt>
                <c:pt idx="4448">
                  <c:v>19.453368634520004</c:v>
                </c:pt>
                <c:pt idx="4449">
                  <c:v>19.453368634520004</c:v>
                </c:pt>
                <c:pt idx="4450">
                  <c:v>19.453368634520004</c:v>
                </c:pt>
                <c:pt idx="4451">
                  <c:v>19.453368634520004</c:v>
                </c:pt>
                <c:pt idx="4452">
                  <c:v>19.453368634520004</c:v>
                </c:pt>
                <c:pt idx="4453">
                  <c:v>19.453368634520004</c:v>
                </c:pt>
                <c:pt idx="4454">
                  <c:v>19.453368634520004</c:v>
                </c:pt>
                <c:pt idx="4455">
                  <c:v>19.453368634520004</c:v>
                </c:pt>
                <c:pt idx="4456">
                  <c:v>19.453368634520004</c:v>
                </c:pt>
                <c:pt idx="4457">
                  <c:v>19.453368634520004</c:v>
                </c:pt>
                <c:pt idx="4458">
                  <c:v>19.453368634520004</c:v>
                </c:pt>
                <c:pt idx="4459">
                  <c:v>19.453368634520004</c:v>
                </c:pt>
                <c:pt idx="4460">
                  <c:v>19.453368634520004</c:v>
                </c:pt>
                <c:pt idx="4461">
                  <c:v>19.453368634520004</c:v>
                </c:pt>
                <c:pt idx="4462">
                  <c:v>19.453368634520004</c:v>
                </c:pt>
                <c:pt idx="4463">
                  <c:v>19.453368634520004</c:v>
                </c:pt>
                <c:pt idx="4464">
                  <c:v>19.453368634520004</c:v>
                </c:pt>
                <c:pt idx="4465">
                  <c:v>19.453368634520004</c:v>
                </c:pt>
                <c:pt idx="4466">
                  <c:v>19.453368634520004</c:v>
                </c:pt>
                <c:pt idx="4467">
                  <c:v>19.453368634520004</c:v>
                </c:pt>
                <c:pt idx="4468">
                  <c:v>19.453368634520004</c:v>
                </c:pt>
                <c:pt idx="4469">
                  <c:v>19.453368634520004</c:v>
                </c:pt>
                <c:pt idx="4470">
                  <c:v>19.453368634520004</c:v>
                </c:pt>
                <c:pt idx="4471">
                  <c:v>19.453368634520004</c:v>
                </c:pt>
                <c:pt idx="4472">
                  <c:v>19.453368634520004</c:v>
                </c:pt>
                <c:pt idx="4473">
                  <c:v>19.453368634520004</c:v>
                </c:pt>
                <c:pt idx="4474">
                  <c:v>19.453368634520004</c:v>
                </c:pt>
                <c:pt idx="4475">
                  <c:v>19.453368634520004</c:v>
                </c:pt>
                <c:pt idx="4476">
                  <c:v>19.453368634520004</c:v>
                </c:pt>
                <c:pt idx="4477">
                  <c:v>19.453368634520004</c:v>
                </c:pt>
                <c:pt idx="4478">
                  <c:v>19.453368634520004</c:v>
                </c:pt>
                <c:pt idx="4479">
                  <c:v>19.453368634520004</c:v>
                </c:pt>
                <c:pt idx="4480">
                  <c:v>19.453368634520004</c:v>
                </c:pt>
                <c:pt idx="4481">
                  <c:v>19.453368634520004</c:v>
                </c:pt>
                <c:pt idx="4482">
                  <c:v>19.453368634520004</c:v>
                </c:pt>
                <c:pt idx="4483">
                  <c:v>19.453368634520004</c:v>
                </c:pt>
                <c:pt idx="4484">
                  <c:v>19.453368634520004</c:v>
                </c:pt>
                <c:pt idx="4485">
                  <c:v>19.453368634520004</c:v>
                </c:pt>
                <c:pt idx="4486">
                  <c:v>19.453368634520004</c:v>
                </c:pt>
                <c:pt idx="4487">
                  <c:v>19.453368634520004</c:v>
                </c:pt>
                <c:pt idx="4488">
                  <c:v>19.453368634520004</c:v>
                </c:pt>
                <c:pt idx="4489">
                  <c:v>19.453368634520004</c:v>
                </c:pt>
                <c:pt idx="4490">
                  <c:v>19.453368634520004</c:v>
                </c:pt>
                <c:pt idx="4491">
                  <c:v>19.453368634520004</c:v>
                </c:pt>
                <c:pt idx="4492">
                  <c:v>19.453368634520004</c:v>
                </c:pt>
                <c:pt idx="4493">
                  <c:v>19.453368634520004</c:v>
                </c:pt>
                <c:pt idx="4494">
                  <c:v>19.453368634520004</c:v>
                </c:pt>
                <c:pt idx="4495">
                  <c:v>19.453368634520004</c:v>
                </c:pt>
                <c:pt idx="4496">
                  <c:v>19.453368634520004</c:v>
                </c:pt>
                <c:pt idx="4497">
                  <c:v>19.453368634520004</c:v>
                </c:pt>
                <c:pt idx="4498">
                  <c:v>19.453368634520004</c:v>
                </c:pt>
                <c:pt idx="4499">
                  <c:v>19.453368634520004</c:v>
                </c:pt>
                <c:pt idx="4500">
                  <c:v>19.453368634520004</c:v>
                </c:pt>
                <c:pt idx="4501">
                  <c:v>19.453368634520004</c:v>
                </c:pt>
                <c:pt idx="4502">
                  <c:v>19.453368634520004</c:v>
                </c:pt>
                <c:pt idx="4503">
                  <c:v>19.453368634520004</c:v>
                </c:pt>
                <c:pt idx="4504">
                  <c:v>19.453368634520004</c:v>
                </c:pt>
                <c:pt idx="4505">
                  <c:v>19.453368634520004</c:v>
                </c:pt>
                <c:pt idx="4506">
                  <c:v>19.453368634520004</c:v>
                </c:pt>
                <c:pt idx="4507">
                  <c:v>19.453368634520004</c:v>
                </c:pt>
                <c:pt idx="4508">
                  <c:v>19.453368634520004</c:v>
                </c:pt>
                <c:pt idx="4509">
                  <c:v>19.453368634520004</c:v>
                </c:pt>
                <c:pt idx="4510">
                  <c:v>19.453368634520004</c:v>
                </c:pt>
                <c:pt idx="4511">
                  <c:v>19.453368634520004</c:v>
                </c:pt>
                <c:pt idx="4512">
                  <c:v>19.453368634520004</c:v>
                </c:pt>
                <c:pt idx="4513">
                  <c:v>19.453368634520004</c:v>
                </c:pt>
                <c:pt idx="4514">
                  <c:v>19.453368634520004</c:v>
                </c:pt>
                <c:pt idx="4515">
                  <c:v>19.453368634520004</c:v>
                </c:pt>
                <c:pt idx="4516">
                  <c:v>19.453368634520004</c:v>
                </c:pt>
                <c:pt idx="4517">
                  <c:v>19.453368634520004</c:v>
                </c:pt>
                <c:pt idx="4518">
                  <c:v>19.453368634520004</c:v>
                </c:pt>
                <c:pt idx="4519">
                  <c:v>19.453368634520004</c:v>
                </c:pt>
                <c:pt idx="4520">
                  <c:v>19.453368634520004</c:v>
                </c:pt>
                <c:pt idx="4521">
                  <c:v>19.453368634520004</c:v>
                </c:pt>
                <c:pt idx="4522">
                  <c:v>19.453368634520004</c:v>
                </c:pt>
                <c:pt idx="4523">
                  <c:v>19.453368634520004</c:v>
                </c:pt>
                <c:pt idx="4524">
                  <c:v>19.453368634520004</c:v>
                </c:pt>
                <c:pt idx="4525">
                  <c:v>19.453368634520004</c:v>
                </c:pt>
                <c:pt idx="4526">
                  <c:v>19.453368634520004</c:v>
                </c:pt>
                <c:pt idx="4527">
                  <c:v>19.453368634520004</c:v>
                </c:pt>
                <c:pt idx="4528">
                  <c:v>19.453368634520004</c:v>
                </c:pt>
                <c:pt idx="4529">
                  <c:v>19.453368634520004</c:v>
                </c:pt>
                <c:pt idx="4530">
                  <c:v>19.453368634520004</c:v>
                </c:pt>
                <c:pt idx="4531">
                  <c:v>19.453368634520004</c:v>
                </c:pt>
                <c:pt idx="4532">
                  <c:v>19.453368634520004</c:v>
                </c:pt>
                <c:pt idx="4533">
                  <c:v>19.453368634520004</c:v>
                </c:pt>
                <c:pt idx="4534">
                  <c:v>19.453368634520004</c:v>
                </c:pt>
                <c:pt idx="4535">
                  <c:v>19.453368634520004</c:v>
                </c:pt>
                <c:pt idx="4536">
                  <c:v>19.453368634520004</c:v>
                </c:pt>
                <c:pt idx="4537">
                  <c:v>19.453368634520004</c:v>
                </c:pt>
                <c:pt idx="4538">
                  <c:v>19.453368634520004</c:v>
                </c:pt>
                <c:pt idx="4539">
                  <c:v>19.453368634520004</c:v>
                </c:pt>
                <c:pt idx="4540">
                  <c:v>19.453368634520004</c:v>
                </c:pt>
                <c:pt idx="4541">
                  <c:v>19.453368634520004</c:v>
                </c:pt>
                <c:pt idx="4542">
                  <c:v>19.453368634520004</c:v>
                </c:pt>
                <c:pt idx="4543">
                  <c:v>19.453368634520004</c:v>
                </c:pt>
                <c:pt idx="4544">
                  <c:v>19.453368634520004</c:v>
                </c:pt>
                <c:pt idx="4545">
                  <c:v>19.453368634520004</c:v>
                </c:pt>
                <c:pt idx="4546">
                  <c:v>19.453368634520004</c:v>
                </c:pt>
                <c:pt idx="4547">
                  <c:v>19.453368634520004</c:v>
                </c:pt>
                <c:pt idx="4548">
                  <c:v>19.453368634520004</c:v>
                </c:pt>
                <c:pt idx="4549">
                  <c:v>19.453368634520004</c:v>
                </c:pt>
                <c:pt idx="4550">
                  <c:v>19.453368634520004</c:v>
                </c:pt>
                <c:pt idx="4551">
                  <c:v>19.453368634520004</c:v>
                </c:pt>
                <c:pt idx="4552">
                  <c:v>19.453368634520004</c:v>
                </c:pt>
                <c:pt idx="4553">
                  <c:v>19.453368634520004</c:v>
                </c:pt>
                <c:pt idx="4554">
                  <c:v>19.453368634520004</c:v>
                </c:pt>
                <c:pt idx="4555">
                  <c:v>19.453368634520004</c:v>
                </c:pt>
                <c:pt idx="4556">
                  <c:v>19.453368634520004</c:v>
                </c:pt>
                <c:pt idx="4557">
                  <c:v>19.453368634520004</c:v>
                </c:pt>
                <c:pt idx="4558">
                  <c:v>19.453368634520004</c:v>
                </c:pt>
                <c:pt idx="4559">
                  <c:v>19.453368634520004</c:v>
                </c:pt>
                <c:pt idx="4560">
                  <c:v>19.453368634520004</c:v>
                </c:pt>
                <c:pt idx="4561">
                  <c:v>19.453368634520004</c:v>
                </c:pt>
                <c:pt idx="4562">
                  <c:v>19.453368634520004</c:v>
                </c:pt>
                <c:pt idx="4563">
                  <c:v>19.453368634520004</c:v>
                </c:pt>
                <c:pt idx="4564">
                  <c:v>19.453368634520004</c:v>
                </c:pt>
                <c:pt idx="4565">
                  <c:v>19.453368634520004</c:v>
                </c:pt>
                <c:pt idx="4566">
                  <c:v>19.453368634520004</c:v>
                </c:pt>
                <c:pt idx="4567">
                  <c:v>19.453368634520004</c:v>
                </c:pt>
                <c:pt idx="4568">
                  <c:v>19.453368634520004</c:v>
                </c:pt>
                <c:pt idx="4569">
                  <c:v>19.453368634520004</c:v>
                </c:pt>
                <c:pt idx="4570">
                  <c:v>19.453368634520004</c:v>
                </c:pt>
                <c:pt idx="4571">
                  <c:v>19.453368634520004</c:v>
                </c:pt>
                <c:pt idx="4572">
                  <c:v>19.453368634520004</c:v>
                </c:pt>
                <c:pt idx="4573">
                  <c:v>19.453368634520004</c:v>
                </c:pt>
                <c:pt idx="4574">
                  <c:v>19.453368634520004</c:v>
                </c:pt>
                <c:pt idx="4575">
                  <c:v>19.453368634520004</c:v>
                </c:pt>
                <c:pt idx="4576">
                  <c:v>19.453368634520004</c:v>
                </c:pt>
                <c:pt idx="4577">
                  <c:v>19.453368634520004</c:v>
                </c:pt>
                <c:pt idx="4578">
                  <c:v>19.453368634520004</c:v>
                </c:pt>
                <c:pt idx="4579">
                  <c:v>19.453368634520004</c:v>
                </c:pt>
                <c:pt idx="4580">
                  <c:v>19.453368634520004</c:v>
                </c:pt>
                <c:pt idx="4581">
                  <c:v>19.453368634520004</c:v>
                </c:pt>
                <c:pt idx="4582">
                  <c:v>19.453368634520004</c:v>
                </c:pt>
                <c:pt idx="4583">
                  <c:v>19.453368634520004</c:v>
                </c:pt>
                <c:pt idx="4584">
                  <c:v>19.453368634520004</c:v>
                </c:pt>
                <c:pt idx="4585">
                  <c:v>19.453368634520004</c:v>
                </c:pt>
                <c:pt idx="4586">
                  <c:v>19.453368634520004</c:v>
                </c:pt>
                <c:pt idx="4587">
                  <c:v>19.453368634520004</c:v>
                </c:pt>
                <c:pt idx="4588">
                  <c:v>19.453368634520004</c:v>
                </c:pt>
                <c:pt idx="4589">
                  <c:v>19.453368634520004</c:v>
                </c:pt>
                <c:pt idx="4590">
                  <c:v>19.453368634520004</c:v>
                </c:pt>
                <c:pt idx="4591">
                  <c:v>19.453368634520004</c:v>
                </c:pt>
                <c:pt idx="4592">
                  <c:v>19.453368634520004</c:v>
                </c:pt>
                <c:pt idx="4593">
                  <c:v>19.453368634520004</c:v>
                </c:pt>
                <c:pt idx="4594">
                  <c:v>19.453368634520004</c:v>
                </c:pt>
                <c:pt idx="4595">
                  <c:v>19.453368634520004</c:v>
                </c:pt>
                <c:pt idx="4596">
                  <c:v>19.453368634520004</c:v>
                </c:pt>
                <c:pt idx="4597">
                  <c:v>19.453368634520004</c:v>
                </c:pt>
                <c:pt idx="4598">
                  <c:v>19.453368634520004</c:v>
                </c:pt>
                <c:pt idx="4599">
                  <c:v>19.453368634520004</c:v>
                </c:pt>
                <c:pt idx="4600">
                  <c:v>19.453368634520004</c:v>
                </c:pt>
                <c:pt idx="4601">
                  <c:v>19.453368634520004</c:v>
                </c:pt>
                <c:pt idx="4602">
                  <c:v>19.453368634520004</c:v>
                </c:pt>
                <c:pt idx="4603">
                  <c:v>19.453368634520004</c:v>
                </c:pt>
                <c:pt idx="4604">
                  <c:v>19.453368634520004</c:v>
                </c:pt>
                <c:pt idx="4605">
                  <c:v>19.453368634520004</c:v>
                </c:pt>
                <c:pt idx="4606">
                  <c:v>19.453368634520004</c:v>
                </c:pt>
                <c:pt idx="4607">
                  <c:v>19.453368634520004</c:v>
                </c:pt>
                <c:pt idx="4608">
                  <c:v>19.453368634520004</c:v>
                </c:pt>
                <c:pt idx="4609">
                  <c:v>19.453368634520004</c:v>
                </c:pt>
                <c:pt idx="4610">
                  <c:v>19.453368634520004</c:v>
                </c:pt>
                <c:pt idx="4611">
                  <c:v>19.453368634520004</c:v>
                </c:pt>
                <c:pt idx="4612">
                  <c:v>19.453368634520004</c:v>
                </c:pt>
                <c:pt idx="4613">
                  <c:v>19.453368634520004</c:v>
                </c:pt>
                <c:pt idx="4614">
                  <c:v>19.453368634520004</c:v>
                </c:pt>
                <c:pt idx="4615">
                  <c:v>19.453368634520004</c:v>
                </c:pt>
                <c:pt idx="4616">
                  <c:v>19.453368634520004</c:v>
                </c:pt>
                <c:pt idx="4617">
                  <c:v>19.453368634520004</c:v>
                </c:pt>
                <c:pt idx="4618">
                  <c:v>19.453368634520004</c:v>
                </c:pt>
                <c:pt idx="4619">
                  <c:v>19.453368634520004</c:v>
                </c:pt>
                <c:pt idx="4620">
                  <c:v>19.453368634520004</c:v>
                </c:pt>
                <c:pt idx="4621">
                  <c:v>19.453368634520004</c:v>
                </c:pt>
                <c:pt idx="4622">
                  <c:v>19.453368634520004</c:v>
                </c:pt>
                <c:pt idx="4623">
                  <c:v>19.453368634520004</c:v>
                </c:pt>
                <c:pt idx="4624">
                  <c:v>19.453368634520004</c:v>
                </c:pt>
                <c:pt idx="4625">
                  <c:v>19.453368634520004</c:v>
                </c:pt>
                <c:pt idx="4626">
                  <c:v>19.453368634520004</c:v>
                </c:pt>
                <c:pt idx="4627">
                  <c:v>19.453368634520004</c:v>
                </c:pt>
                <c:pt idx="4628">
                  <c:v>19.453368634520004</c:v>
                </c:pt>
                <c:pt idx="4629">
                  <c:v>19.453368634520004</c:v>
                </c:pt>
                <c:pt idx="4630">
                  <c:v>19.453368634520004</c:v>
                </c:pt>
                <c:pt idx="4631">
                  <c:v>19.453368634520004</c:v>
                </c:pt>
                <c:pt idx="4632">
                  <c:v>19.453368634520004</c:v>
                </c:pt>
                <c:pt idx="4633">
                  <c:v>19.453368634520004</c:v>
                </c:pt>
                <c:pt idx="4634">
                  <c:v>19.453368634520004</c:v>
                </c:pt>
                <c:pt idx="4635">
                  <c:v>19.453368634520004</c:v>
                </c:pt>
                <c:pt idx="4636">
                  <c:v>19.453368634520004</c:v>
                </c:pt>
                <c:pt idx="4637">
                  <c:v>19.453368634520004</c:v>
                </c:pt>
                <c:pt idx="4638">
                  <c:v>19.453368634520004</c:v>
                </c:pt>
                <c:pt idx="4639">
                  <c:v>19.453368634520004</c:v>
                </c:pt>
                <c:pt idx="4640">
                  <c:v>19.453368634520004</c:v>
                </c:pt>
                <c:pt idx="4641">
                  <c:v>19.453368634520004</c:v>
                </c:pt>
                <c:pt idx="4642">
                  <c:v>19.453368634520004</c:v>
                </c:pt>
                <c:pt idx="4643">
                  <c:v>19.453368634520004</c:v>
                </c:pt>
                <c:pt idx="4644">
                  <c:v>19.453368634520004</c:v>
                </c:pt>
                <c:pt idx="4645">
                  <c:v>19.453368634520004</c:v>
                </c:pt>
                <c:pt idx="4646">
                  <c:v>19.453368634520004</c:v>
                </c:pt>
                <c:pt idx="4647">
                  <c:v>19.453368634520004</c:v>
                </c:pt>
                <c:pt idx="4648">
                  <c:v>19.453368634520004</c:v>
                </c:pt>
                <c:pt idx="4649">
                  <c:v>19.453368634520004</c:v>
                </c:pt>
                <c:pt idx="4650">
                  <c:v>19.453368634520004</c:v>
                </c:pt>
                <c:pt idx="4651">
                  <c:v>19.453368634520004</c:v>
                </c:pt>
                <c:pt idx="4652">
                  <c:v>19.453368634520004</c:v>
                </c:pt>
                <c:pt idx="4653">
                  <c:v>19.453368634520004</c:v>
                </c:pt>
                <c:pt idx="4654">
                  <c:v>19.453368634520004</c:v>
                </c:pt>
                <c:pt idx="4655">
                  <c:v>19.453368634520004</c:v>
                </c:pt>
                <c:pt idx="4656">
                  <c:v>19.453368634520004</c:v>
                </c:pt>
                <c:pt idx="4657">
                  <c:v>19.453368634520004</c:v>
                </c:pt>
                <c:pt idx="4658">
                  <c:v>19.453368634520004</c:v>
                </c:pt>
                <c:pt idx="4659">
                  <c:v>19.453368634520004</c:v>
                </c:pt>
                <c:pt idx="4660">
                  <c:v>19.453368634520004</c:v>
                </c:pt>
                <c:pt idx="4661">
                  <c:v>19.453368634520004</c:v>
                </c:pt>
                <c:pt idx="4662">
                  <c:v>19.453368634520004</c:v>
                </c:pt>
                <c:pt idx="4663">
                  <c:v>19.453368634520004</c:v>
                </c:pt>
                <c:pt idx="4664">
                  <c:v>19.453368634520004</c:v>
                </c:pt>
                <c:pt idx="4665">
                  <c:v>19.453368634520004</c:v>
                </c:pt>
                <c:pt idx="4666">
                  <c:v>19.453368634520004</c:v>
                </c:pt>
                <c:pt idx="4667">
                  <c:v>19.453368634520004</c:v>
                </c:pt>
                <c:pt idx="4668">
                  <c:v>19.453368634520004</c:v>
                </c:pt>
                <c:pt idx="4669">
                  <c:v>19.453368634520004</c:v>
                </c:pt>
                <c:pt idx="4670">
                  <c:v>19.453368634520004</c:v>
                </c:pt>
                <c:pt idx="4671">
                  <c:v>19.453368634520004</c:v>
                </c:pt>
                <c:pt idx="4672">
                  <c:v>19.453368634520004</c:v>
                </c:pt>
                <c:pt idx="4673">
                  <c:v>19.453368634520004</c:v>
                </c:pt>
                <c:pt idx="4674">
                  <c:v>19.453368634520004</c:v>
                </c:pt>
                <c:pt idx="4675">
                  <c:v>19.453368634520004</c:v>
                </c:pt>
                <c:pt idx="4676">
                  <c:v>19.453368634520004</c:v>
                </c:pt>
                <c:pt idx="4677">
                  <c:v>19.453368634520004</c:v>
                </c:pt>
                <c:pt idx="4678">
                  <c:v>19.453368634520004</c:v>
                </c:pt>
                <c:pt idx="4679">
                  <c:v>19.453368634520004</c:v>
                </c:pt>
                <c:pt idx="4680">
                  <c:v>19.453368634520004</c:v>
                </c:pt>
                <c:pt idx="4681">
                  <c:v>19.453368634520004</c:v>
                </c:pt>
                <c:pt idx="4682">
                  <c:v>19.453368634520004</c:v>
                </c:pt>
                <c:pt idx="4683">
                  <c:v>19.453368634520004</c:v>
                </c:pt>
                <c:pt idx="4684">
                  <c:v>19.453368634520004</c:v>
                </c:pt>
                <c:pt idx="4685">
                  <c:v>19.453368634520004</c:v>
                </c:pt>
                <c:pt idx="4686">
                  <c:v>19.453368634520004</c:v>
                </c:pt>
                <c:pt idx="4687">
                  <c:v>19.453368634520004</c:v>
                </c:pt>
                <c:pt idx="4688">
                  <c:v>19.453368634520004</c:v>
                </c:pt>
                <c:pt idx="4689">
                  <c:v>19.453368634520004</c:v>
                </c:pt>
                <c:pt idx="4690">
                  <c:v>19.453368634520004</c:v>
                </c:pt>
                <c:pt idx="4691">
                  <c:v>19.453368634520004</c:v>
                </c:pt>
                <c:pt idx="4692">
                  <c:v>19.453368634520004</c:v>
                </c:pt>
                <c:pt idx="4693">
                  <c:v>19.453368634520004</c:v>
                </c:pt>
                <c:pt idx="4694">
                  <c:v>19.453368634520004</c:v>
                </c:pt>
                <c:pt idx="4695">
                  <c:v>19.453368634520004</c:v>
                </c:pt>
                <c:pt idx="4696">
                  <c:v>19.453368634520004</c:v>
                </c:pt>
                <c:pt idx="4697">
                  <c:v>19.453368634520004</c:v>
                </c:pt>
                <c:pt idx="4698">
                  <c:v>19.453368634520004</c:v>
                </c:pt>
                <c:pt idx="4699">
                  <c:v>19.453368634520004</c:v>
                </c:pt>
                <c:pt idx="4700">
                  <c:v>19.453368634520004</c:v>
                </c:pt>
                <c:pt idx="4701">
                  <c:v>19.453368634520004</c:v>
                </c:pt>
                <c:pt idx="4702">
                  <c:v>19.453368634520004</c:v>
                </c:pt>
                <c:pt idx="4703">
                  <c:v>19.453368634520004</c:v>
                </c:pt>
                <c:pt idx="4704">
                  <c:v>19.453368634520004</c:v>
                </c:pt>
                <c:pt idx="4705">
                  <c:v>19.453368634520004</c:v>
                </c:pt>
                <c:pt idx="4706">
                  <c:v>19.453368634520004</c:v>
                </c:pt>
                <c:pt idx="4707">
                  <c:v>19.453368634520004</c:v>
                </c:pt>
                <c:pt idx="4708">
                  <c:v>19.453368634520004</c:v>
                </c:pt>
                <c:pt idx="4709">
                  <c:v>19.453368634520004</c:v>
                </c:pt>
                <c:pt idx="4710">
                  <c:v>19.453368634520004</c:v>
                </c:pt>
                <c:pt idx="4711">
                  <c:v>19.453368634520004</c:v>
                </c:pt>
                <c:pt idx="4712">
                  <c:v>19.453368634520004</c:v>
                </c:pt>
                <c:pt idx="4713">
                  <c:v>19.453368634520004</c:v>
                </c:pt>
                <c:pt idx="4714">
                  <c:v>19.453368634520004</c:v>
                </c:pt>
                <c:pt idx="4715">
                  <c:v>19.453368634520004</c:v>
                </c:pt>
                <c:pt idx="4716">
                  <c:v>19.453368634520004</c:v>
                </c:pt>
                <c:pt idx="4717">
                  <c:v>19.453368634520004</c:v>
                </c:pt>
                <c:pt idx="4718">
                  <c:v>19.453368634520004</c:v>
                </c:pt>
                <c:pt idx="4719">
                  <c:v>19.453368634520004</c:v>
                </c:pt>
                <c:pt idx="4720">
                  <c:v>19.453368634520004</c:v>
                </c:pt>
                <c:pt idx="4721">
                  <c:v>19.453368634520004</c:v>
                </c:pt>
                <c:pt idx="4722">
                  <c:v>19.453368634520004</c:v>
                </c:pt>
                <c:pt idx="4723">
                  <c:v>19.453368634520004</c:v>
                </c:pt>
                <c:pt idx="4724">
                  <c:v>19.453368634520004</c:v>
                </c:pt>
                <c:pt idx="4725">
                  <c:v>19.453368634520004</c:v>
                </c:pt>
                <c:pt idx="4726">
                  <c:v>19.453368634520004</c:v>
                </c:pt>
                <c:pt idx="4727">
                  <c:v>19.453368634520004</c:v>
                </c:pt>
                <c:pt idx="4728">
                  <c:v>19.453368634520004</c:v>
                </c:pt>
                <c:pt idx="4729">
                  <c:v>19.453368634520004</c:v>
                </c:pt>
                <c:pt idx="4730">
                  <c:v>19.453368634520004</c:v>
                </c:pt>
                <c:pt idx="4731">
                  <c:v>19.453368634520004</c:v>
                </c:pt>
                <c:pt idx="4732">
                  <c:v>19.453368634520004</c:v>
                </c:pt>
                <c:pt idx="4733">
                  <c:v>19.453368634520004</c:v>
                </c:pt>
                <c:pt idx="4734">
                  <c:v>19.453368634520004</c:v>
                </c:pt>
                <c:pt idx="4735">
                  <c:v>19.453368634520004</c:v>
                </c:pt>
                <c:pt idx="4736">
                  <c:v>19.453368634520004</c:v>
                </c:pt>
                <c:pt idx="4737">
                  <c:v>19.453368634520004</c:v>
                </c:pt>
                <c:pt idx="4738">
                  <c:v>19.453368634520004</c:v>
                </c:pt>
                <c:pt idx="4739">
                  <c:v>19.453368634520004</c:v>
                </c:pt>
                <c:pt idx="4740">
                  <c:v>19.453368634520004</c:v>
                </c:pt>
                <c:pt idx="4741">
                  <c:v>19.453368634520004</c:v>
                </c:pt>
                <c:pt idx="4742">
                  <c:v>19.453368634520004</c:v>
                </c:pt>
                <c:pt idx="4743">
                  <c:v>19.453368634520004</c:v>
                </c:pt>
                <c:pt idx="4744">
                  <c:v>19.453368634520004</c:v>
                </c:pt>
                <c:pt idx="4745">
                  <c:v>19.453368634520004</c:v>
                </c:pt>
                <c:pt idx="4746">
                  <c:v>19.453368634520004</c:v>
                </c:pt>
                <c:pt idx="4747">
                  <c:v>19.453368634520004</c:v>
                </c:pt>
                <c:pt idx="4748">
                  <c:v>19.453368634520004</c:v>
                </c:pt>
                <c:pt idx="4749">
                  <c:v>19.453368634520004</c:v>
                </c:pt>
                <c:pt idx="4750">
                  <c:v>19.453368634520004</c:v>
                </c:pt>
                <c:pt idx="4751">
                  <c:v>19.453368634520004</c:v>
                </c:pt>
                <c:pt idx="4752">
                  <c:v>19.453368634520004</c:v>
                </c:pt>
                <c:pt idx="4753">
                  <c:v>19.453368634520004</c:v>
                </c:pt>
                <c:pt idx="4754">
                  <c:v>19.453368634520004</c:v>
                </c:pt>
                <c:pt idx="4755">
                  <c:v>19.453368634520004</c:v>
                </c:pt>
                <c:pt idx="4756">
                  <c:v>19.453368634520004</c:v>
                </c:pt>
                <c:pt idx="4757">
                  <c:v>19.453368634520004</c:v>
                </c:pt>
                <c:pt idx="4758">
                  <c:v>19.453368634520004</c:v>
                </c:pt>
                <c:pt idx="4759">
                  <c:v>19.453368634520004</c:v>
                </c:pt>
                <c:pt idx="4760">
                  <c:v>19.453368634520004</c:v>
                </c:pt>
                <c:pt idx="4761">
                  <c:v>19.453368634520004</c:v>
                </c:pt>
                <c:pt idx="4762">
                  <c:v>19.453368634520004</c:v>
                </c:pt>
                <c:pt idx="4763">
                  <c:v>19.453368634520004</c:v>
                </c:pt>
                <c:pt idx="4764">
                  <c:v>19.453368634520004</c:v>
                </c:pt>
                <c:pt idx="4765">
                  <c:v>19.453368634520004</c:v>
                </c:pt>
                <c:pt idx="4766">
                  <c:v>19.453368634520004</c:v>
                </c:pt>
                <c:pt idx="4767">
                  <c:v>19.453368634520004</c:v>
                </c:pt>
                <c:pt idx="4768">
                  <c:v>19.453368634520004</c:v>
                </c:pt>
                <c:pt idx="4769">
                  <c:v>19.453368634520004</c:v>
                </c:pt>
                <c:pt idx="4770">
                  <c:v>19.453368634520004</c:v>
                </c:pt>
                <c:pt idx="4771">
                  <c:v>19.453368634520004</c:v>
                </c:pt>
                <c:pt idx="4772">
                  <c:v>19.453368634520004</c:v>
                </c:pt>
                <c:pt idx="4773">
                  <c:v>19.453368634520004</c:v>
                </c:pt>
                <c:pt idx="4774">
                  <c:v>19.453368634520004</c:v>
                </c:pt>
                <c:pt idx="4775">
                  <c:v>19.453368634520004</c:v>
                </c:pt>
                <c:pt idx="4776">
                  <c:v>19.453368634520004</c:v>
                </c:pt>
                <c:pt idx="4777">
                  <c:v>19.453368634520004</c:v>
                </c:pt>
                <c:pt idx="4778">
                  <c:v>19.453368634520004</c:v>
                </c:pt>
                <c:pt idx="4779">
                  <c:v>19.453368634520004</c:v>
                </c:pt>
                <c:pt idx="4780">
                  <c:v>19.453368634520004</c:v>
                </c:pt>
                <c:pt idx="4781">
                  <c:v>19.453368634520004</c:v>
                </c:pt>
                <c:pt idx="4782">
                  <c:v>19.453368634520004</c:v>
                </c:pt>
                <c:pt idx="4783">
                  <c:v>19.453368634520004</c:v>
                </c:pt>
                <c:pt idx="4784">
                  <c:v>19.453368634520004</c:v>
                </c:pt>
                <c:pt idx="4785">
                  <c:v>19.453368634520004</c:v>
                </c:pt>
                <c:pt idx="4786">
                  <c:v>19.453368634520004</c:v>
                </c:pt>
                <c:pt idx="4787">
                  <c:v>19.453368634520004</c:v>
                </c:pt>
                <c:pt idx="4788">
                  <c:v>19.453368634520004</c:v>
                </c:pt>
                <c:pt idx="4789">
                  <c:v>19.453368634520004</c:v>
                </c:pt>
                <c:pt idx="4790">
                  <c:v>19.453368634520004</c:v>
                </c:pt>
                <c:pt idx="4791">
                  <c:v>19.453368634520004</c:v>
                </c:pt>
                <c:pt idx="4792">
                  <c:v>19.453368634520004</c:v>
                </c:pt>
                <c:pt idx="4793">
                  <c:v>19.453368634520004</c:v>
                </c:pt>
                <c:pt idx="4794">
                  <c:v>19.453368634520004</c:v>
                </c:pt>
                <c:pt idx="4795">
                  <c:v>19.453368634520004</c:v>
                </c:pt>
                <c:pt idx="4796">
                  <c:v>19.453368634520004</c:v>
                </c:pt>
                <c:pt idx="4797">
                  <c:v>19.453368634520004</c:v>
                </c:pt>
                <c:pt idx="4798">
                  <c:v>19.453368634520004</c:v>
                </c:pt>
                <c:pt idx="4799">
                  <c:v>19.453368634520004</c:v>
                </c:pt>
                <c:pt idx="4800">
                  <c:v>19.453368634520004</c:v>
                </c:pt>
                <c:pt idx="4801">
                  <c:v>19.453368634520004</c:v>
                </c:pt>
                <c:pt idx="4802">
                  <c:v>19.453368634520004</c:v>
                </c:pt>
                <c:pt idx="4803">
                  <c:v>19.453368634520004</c:v>
                </c:pt>
                <c:pt idx="4804">
                  <c:v>19.453368634520004</c:v>
                </c:pt>
                <c:pt idx="4805">
                  <c:v>19.453368634520004</c:v>
                </c:pt>
                <c:pt idx="4806">
                  <c:v>19.453368634520004</c:v>
                </c:pt>
                <c:pt idx="4807">
                  <c:v>19.453368634520004</c:v>
                </c:pt>
                <c:pt idx="4808">
                  <c:v>19.453368634520004</c:v>
                </c:pt>
                <c:pt idx="4809">
                  <c:v>19.453368634520004</c:v>
                </c:pt>
                <c:pt idx="4810">
                  <c:v>19.453368634520004</c:v>
                </c:pt>
                <c:pt idx="4811">
                  <c:v>19.453368634520004</c:v>
                </c:pt>
                <c:pt idx="4812">
                  <c:v>19.453368634520004</c:v>
                </c:pt>
                <c:pt idx="4813">
                  <c:v>19.453368634520004</c:v>
                </c:pt>
                <c:pt idx="4814">
                  <c:v>19.453368634520004</c:v>
                </c:pt>
                <c:pt idx="4815">
                  <c:v>19.453368634520004</c:v>
                </c:pt>
                <c:pt idx="4816">
                  <c:v>19.453368634520004</c:v>
                </c:pt>
                <c:pt idx="4817">
                  <c:v>19.453368634520004</c:v>
                </c:pt>
                <c:pt idx="4818">
                  <c:v>19.453368634520004</c:v>
                </c:pt>
                <c:pt idx="4819">
                  <c:v>19.453368634520004</c:v>
                </c:pt>
                <c:pt idx="4820">
                  <c:v>19.453368634520004</c:v>
                </c:pt>
                <c:pt idx="4821">
                  <c:v>19.453368634520004</c:v>
                </c:pt>
                <c:pt idx="4822">
                  <c:v>19.453368634520004</c:v>
                </c:pt>
                <c:pt idx="4823">
                  <c:v>19.453368634520004</c:v>
                </c:pt>
                <c:pt idx="4824">
                  <c:v>19.453368634520004</c:v>
                </c:pt>
                <c:pt idx="4825">
                  <c:v>19.453368634520004</c:v>
                </c:pt>
                <c:pt idx="4826">
                  <c:v>19.453368634520004</c:v>
                </c:pt>
                <c:pt idx="4827">
                  <c:v>19.453368634520004</c:v>
                </c:pt>
                <c:pt idx="4828">
                  <c:v>19.453368634520004</c:v>
                </c:pt>
                <c:pt idx="4829">
                  <c:v>19.453368634520004</c:v>
                </c:pt>
                <c:pt idx="4830">
                  <c:v>19.453368634520004</c:v>
                </c:pt>
                <c:pt idx="4831">
                  <c:v>19.453368634520004</c:v>
                </c:pt>
                <c:pt idx="4832">
                  <c:v>19.453368634520004</c:v>
                </c:pt>
                <c:pt idx="4833">
                  <c:v>19.453368634520004</c:v>
                </c:pt>
                <c:pt idx="4834">
                  <c:v>19.453368634520004</c:v>
                </c:pt>
                <c:pt idx="4835">
                  <c:v>19.453368634520004</c:v>
                </c:pt>
                <c:pt idx="4836">
                  <c:v>19.453368634520004</c:v>
                </c:pt>
                <c:pt idx="4837">
                  <c:v>19.453368634520004</c:v>
                </c:pt>
                <c:pt idx="4838">
                  <c:v>19.453368634520004</c:v>
                </c:pt>
                <c:pt idx="4839">
                  <c:v>19.453368634520004</c:v>
                </c:pt>
                <c:pt idx="4840">
                  <c:v>19.453368634520004</c:v>
                </c:pt>
                <c:pt idx="4841">
                  <c:v>19.453368634520004</c:v>
                </c:pt>
                <c:pt idx="4842">
                  <c:v>19.453368634520004</c:v>
                </c:pt>
                <c:pt idx="4843">
                  <c:v>19.453368634520004</c:v>
                </c:pt>
                <c:pt idx="4844">
                  <c:v>19.453368634520004</c:v>
                </c:pt>
                <c:pt idx="4845">
                  <c:v>19.453368634520004</c:v>
                </c:pt>
                <c:pt idx="4846">
                  <c:v>19.453368634520004</c:v>
                </c:pt>
                <c:pt idx="4847">
                  <c:v>19.453368634520004</c:v>
                </c:pt>
                <c:pt idx="4848">
                  <c:v>19.453368634520004</c:v>
                </c:pt>
                <c:pt idx="4849">
                  <c:v>19.453368634520004</c:v>
                </c:pt>
                <c:pt idx="4850">
                  <c:v>19.453368634520004</c:v>
                </c:pt>
                <c:pt idx="4851">
                  <c:v>19.453368634520004</c:v>
                </c:pt>
                <c:pt idx="4852">
                  <c:v>19.453368634520004</c:v>
                </c:pt>
                <c:pt idx="4853">
                  <c:v>19.453368634520004</c:v>
                </c:pt>
                <c:pt idx="4854">
                  <c:v>19.453368634520004</c:v>
                </c:pt>
                <c:pt idx="4855">
                  <c:v>19.453368634520004</c:v>
                </c:pt>
                <c:pt idx="4856">
                  <c:v>19.453368634520004</c:v>
                </c:pt>
                <c:pt idx="4857">
                  <c:v>19.453368634520004</c:v>
                </c:pt>
                <c:pt idx="4858">
                  <c:v>19.453368634520004</c:v>
                </c:pt>
                <c:pt idx="4859">
                  <c:v>19.453368634520004</c:v>
                </c:pt>
                <c:pt idx="4860">
                  <c:v>19.453368634520004</c:v>
                </c:pt>
                <c:pt idx="4861">
                  <c:v>19.453368634520004</c:v>
                </c:pt>
                <c:pt idx="4862">
                  <c:v>19.453368634520004</c:v>
                </c:pt>
                <c:pt idx="4863">
                  <c:v>19.453368634520004</c:v>
                </c:pt>
                <c:pt idx="4864">
                  <c:v>19.453368634520004</c:v>
                </c:pt>
                <c:pt idx="4865">
                  <c:v>19.453368634520004</c:v>
                </c:pt>
                <c:pt idx="4866">
                  <c:v>19.453368634520004</c:v>
                </c:pt>
                <c:pt idx="4867">
                  <c:v>19.453368634520004</c:v>
                </c:pt>
                <c:pt idx="4868">
                  <c:v>19.453368634520004</c:v>
                </c:pt>
                <c:pt idx="4869">
                  <c:v>19.453368634520004</c:v>
                </c:pt>
                <c:pt idx="4870">
                  <c:v>19.453368634520004</c:v>
                </c:pt>
                <c:pt idx="4871">
                  <c:v>19.453368634520004</c:v>
                </c:pt>
                <c:pt idx="4872">
                  <c:v>19.453368634520004</c:v>
                </c:pt>
                <c:pt idx="4873">
                  <c:v>19.453368634520004</c:v>
                </c:pt>
                <c:pt idx="4874">
                  <c:v>19.453368634520004</c:v>
                </c:pt>
                <c:pt idx="4875">
                  <c:v>19.453368634520004</c:v>
                </c:pt>
                <c:pt idx="4876">
                  <c:v>19.453368634520004</c:v>
                </c:pt>
                <c:pt idx="4877">
                  <c:v>19.453368634520004</c:v>
                </c:pt>
                <c:pt idx="4878">
                  <c:v>19.453368634520004</c:v>
                </c:pt>
                <c:pt idx="4879">
                  <c:v>19.453368634520004</c:v>
                </c:pt>
                <c:pt idx="4880">
                  <c:v>19.453368634520004</c:v>
                </c:pt>
                <c:pt idx="4881">
                  <c:v>19.453368634520004</c:v>
                </c:pt>
                <c:pt idx="4882">
                  <c:v>19.453368634520004</c:v>
                </c:pt>
                <c:pt idx="4883">
                  <c:v>19.453368634520004</c:v>
                </c:pt>
                <c:pt idx="4884">
                  <c:v>19.453368634520004</c:v>
                </c:pt>
                <c:pt idx="4885">
                  <c:v>19.453368634520004</c:v>
                </c:pt>
                <c:pt idx="4886">
                  <c:v>19.453368634520004</c:v>
                </c:pt>
                <c:pt idx="4887">
                  <c:v>19.453368634520004</c:v>
                </c:pt>
                <c:pt idx="4888">
                  <c:v>19.453368634520004</c:v>
                </c:pt>
                <c:pt idx="4889">
                  <c:v>19.453368634520004</c:v>
                </c:pt>
                <c:pt idx="4890">
                  <c:v>19.453368634520004</c:v>
                </c:pt>
                <c:pt idx="4891">
                  <c:v>19.453368634520004</c:v>
                </c:pt>
                <c:pt idx="4892">
                  <c:v>19.453368634520004</c:v>
                </c:pt>
                <c:pt idx="4893">
                  <c:v>19.453368634520004</c:v>
                </c:pt>
                <c:pt idx="4894">
                  <c:v>19.453368634520004</c:v>
                </c:pt>
                <c:pt idx="4895">
                  <c:v>19.453368634520004</c:v>
                </c:pt>
                <c:pt idx="4896">
                  <c:v>19.453368634520004</c:v>
                </c:pt>
                <c:pt idx="4897">
                  <c:v>19.453368634520004</c:v>
                </c:pt>
                <c:pt idx="4898">
                  <c:v>19.453368634520004</c:v>
                </c:pt>
                <c:pt idx="4899">
                  <c:v>19.453368634520004</c:v>
                </c:pt>
                <c:pt idx="4900">
                  <c:v>19.453368634520004</c:v>
                </c:pt>
                <c:pt idx="4901">
                  <c:v>19.453368634520004</c:v>
                </c:pt>
                <c:pt idx="4902">
                  <c:v>19.453368634520004</c:v>
                </c:pt>
                <c:pt idx="4903">
                  <c:v>19.453368634520004</c:v>
                </c:pt>
                <c:pt idx="4904">
                  <c:v>19.453368634520004</c:v>
                </c:pt>
                <c:pt idx="4905">
                  <c:v>19.453368634520004</c:v>
                </c:pt>
                <c:pt idx="4906">
                  <c:v>19.453368634520004</c:v>
                </c:pt>
                <c:pt idx="4907">
                  <c:v>19.453368634520004</c:v>
                </c:pt>
                <c:pt idx="4908">
                  <c:v>19.453368634520004</c:v>
                </c:pt>
                <c:pt idx="4909">
                  <c:v>19.453368634520004</c:v>
                </c:pt>
                <c:pt idx="4910">
                  <c:v>19.453368634520004</c:v>
                </c:pt>
                <c:pt idx="4911">
                  <c:v>19.453368634520004</c:v>
                </c:pt>
                <c:pt idx="4912">
                  <c:v>19.453368634520004</c:v>
                </c:pt>
                <c:pt idx="4913">
                  <c:v>19.453368634520004</c:v>
                </c:pt>
                <c:pt idx="4914">
                  <c:v>19.453368634520004</c:v>
                </c:pt>
                <c:pt idx="4915">
                  <c:v>19.453368634520004</c:v>
                </c:pt>
                <c:pt idx="4916">
                  <c:v>19.453368634520004</c:v>
                </c:pt>
                <c:pt idx="4917">
                  <c:v>19.453368634520004</c:v>
                </c:pt>
                <c:pt idx="4918">
                  <c:v>19.453368634520004</c:v>
                </c:pt>
                <c:pt idx="4919">
                  <c:v>19.453368634520004</c:v>
                </c:pt>
                <c:pt idx="4920">
                  <c:v>19.453368634520004</c:v>
                </c:pt>
                <c:pt idx="4921">
                  <c:v>19.453368634520004</c:v>
                </c:pt>
                <c:pt idx="4922">
                  <c:v>19.453368634520004</c:v>
                </c:pt>
                <c:pt idx="4923">
                  <c:v>19.453368634520004</c:v>
                </c:pt>
                <c:pt idx="4924">
                  <c:v>19.453368634520004</c:v>
                </c:pt>
                <c:pt idx="4925">
                  <c:v>19.453368634520004</c:v>
                </c:pt>
                <c:pt idx="4926">
                  <c:v>19.453368634520004</c:v>
                </c:pt>
                <c:pt idx="4927">
                  <c:v>19.453368634520004</c:v>
                </c:pt>
                <c:pt idx="4928">
                  <c:v>19.453368634520004</c:v>
                </c:pt>
                <c:pt idx="4929">
                  <c:v>19.453368634520004</c:v>
                </c:pt>
                <c:pt idx="4930">
                  <c:v>19.453368634520004</c:v>
                </c:pt>
                <c:pt idx="4931">
                  <c:v>19.453368634520004</c:v>
                </c:pt>
                <c:pt idx="4932">
                  <c:v>19.453368634520004</c:v>
                </c:pt>
                <c:pt idx="4933">
                  <c:v>19.453368634520004</c:v>
                </c:pt>
                <c:pt idx="4934">
                  <c:v>19.453368634520004</c:v>
                </c:pt>
                <c:pt idx="4935">
                  <c:v>19.453368634520004</c:v>
                </c:pt>
                <c:pt idx="4936">
                  <c:v>19.453368634520004</c:v>
                </c:pt>
                <c:pt idx="4937">
                  <c:v>19.453368634520004</c:v>
                </c:pt>
                <c:pt idx="4938">
                  <c:v>19.453368634520004</c:v>
                </c:pt>
                <c:pt idx="4939">
                  <c:v>19.453368634520004</c:v>
                </c:pt>
                <c:pt idx="4940">
                  <c:v>19.453368634520004</c:v>
                </c:pt>
                <c:pt idx="4941">
                  <c:v>19.453368634520004</c:v>
                </c:pt>
                <c:pt idx="4942">
                  <c:v>19.453368634520004</c:v>
                </c:pt>
                <c:pt idx="4943">
                  <c:v>19.453368634520004</c:v>
                </c:pt>
                <c:pt idx="4944">
                  <c:v>19.453368634520004</c:v>
                </c:pt>
                <c:pt idx="4945">
                  <c:v>19.453368634520004</c:v>
                </c:pt>
                <c:pt idx="4946">
                  <c:v>19.453368634520004</c:v>
                </c:pt>
                <c:pt idx="4947">
                  <c:v>19.453368634520004</c:v>
                </c:pt>
                <c:pt idx="4948">
                  <c:v>19.453368634520004</c:v>
                </c:pt>
                <c:pt idx="4949">
                  <c:v>19.453368634520004</c:v>
                </c:pt>
                <c:pt idx="4950">
                  <c:v>19.453368634520004</c:v>
                </c:pt>
                <c:pt idx="4951">
                  <c:v>19.453368634520004</c:v>
                </c:pt>
                <c:pt idx="4952">
                  <c:v>19.453368634520004</c:v>
                </c:pt>
                <c:pt idx="4953">
                  <c:v>19.453368634520004</c:v>
                </c:pt>
                <c:pt idx="4954">
                  <c:v>19.453368634520004</c:v>
                </c:pt>
                <c:pt idx="4955">
                  <c:v>19.453368634520004</c:v>
                </c:pt>
                <c:pt idx="4956">
                  <c:v>19.453368634520004</c:v>
                </c:pt>
                <c:pt idx="4957">
                  <c:v>19.453368634520004</c:v>
                </c:pt>
                <c:pt idx="4958">
                  <c:v>19.453368634520004</c:v>
                </c:pt>
                <c:pt idx="4959">
                  <c:v>19.453368634520004</c:v>
                </c:pt>
                <c:pt idx="4960">
                  <c:v>19.453368634520004</c:v>
                </c:pt>
                <c:pt idx="4961">
                  <c:v>19.453368634520004</c:v>
                </c:pt>
                <c:pt idx="4962">
                  <c:v>19.453368634520004</c:v>
                </c:pt>
                <c:pt idx="4963">
                  <c:v>19.453368634520004</c:v>
                </c:pt>
                <c:pt idx="4964">
                  <c:v>19.453368634520004</c:v>
                </c:pt>
                <c:pt idx="4965">
                  <c:v>19.453368634520004</c:v>
                </c:pt>
                <c:pt idx="4966">
                  <c:v>19.453368634520004</c:v>
                </c:pt>
                <c:pt idx="4967">
                  <c:v>19.453368634520004</c:v>
                </c:pt>
                <c:pt idx="4968">
                  <c:v>19.453368634520004</c:v>
                </c:pt>
                <c:pt idx="4969">
                  <c:v>19.453368634520004</c:v>
                </c:pt>
                <c:pt idx="4970">
                  <c:v>19.453368634520004</c:v>
                </c:pt>
                <c:pt idx="4971">
                  <c:v>19.453368634520004</c:v>
                </c:pt>
                <c:pt idx="4972">
                  <c:v>19.453368634520004</c:v>
                </c:pt>
                <c:pt idx="4973">
                  <c:v>19.453368634520004</c:v>
                </c:pt>
                <c:pt idx="4974">
                  <c:v>19.453368634520004</c:v>
                </c:pt>
                <c:pt idx="4975">
                  <c:v>19.453368634520004</c:v>
                </c:pt>
                <c:pt idx="4976">
                  <c:v>19.453368634520004</c:v>
                </c:pt>
                <c:pt idx="4977">
                  <c:v>19.453368634520004</c:v>
                </c:pt>
                <c:pt idx="4978">
                  <c:v>19.453368634520004</c:v>
                </c:pt>
                <c:pt idx="4979">
                  <c:v>19.453368634520004</c:v>
                </c:pt>
                <c:pt idx="4980">
                  <c:v>19.453368634520004</c:v>
                </c:pt>
                <c:pt idx="4981">
                  <c:v>19.453368634520004</c:v>
                </c:pt>
                <c:pt idx="4982">
                  <c:v>19.453368634520004</c:v>
                </c:pt>
                <c:pt idx="4983">
                  <c:v>19.453368634520004</c:v>
                </c:pt>
                <c:pt idx="4984">
                  <c:v>19.453368634520004</c:v>
                </c:pt>
                <c:pt idx="4985">
                  <c:v>19.453368634520004</c:v>
                </c:pt>
                <c:pt idx="4986">
                  <c:v>19.453368634520004</c:v>
                </c:pt>
                <c:pt idx="4987">
                  <c:v>19.453368634520004</c:v>
                </c:pt>
                <c:pt idx="4988">
                  <c:v>19.453368634520004</c:v>
                </c:pt>
                <c:pt idx="4989">
                  <c:v>19.453368634520004</c:v>
                </c:pt>
                <c:pt idx="4990">
                  <c:v>19.453368634520004</c:v>
                </c:pt>
                <c:pt idx="4991">
                  <c:v>19.453368634520004</c:v>
                </c:pt>
                <c:pt idx="4992">
                  <c:v>19.453368634520004</c:v>
                </c:pt>
                <c:pt idx="4993">
                  <c:v>19.453368634520004</c:v>
                </c:pt>
                <c:pt idx="4994">
                  <c:v>19.453368634520004</c:v>
                </c:pt>
                <c:pt idx="4995">
                  <c:v>19.453368634520004</c:v>
                </c:pt>
                <c:pt idx="4996">
                  <c:v>19.453368634520004</c:v>
                </c:pt>
                <c:pt idx="4997">
                  <c:v>19.453368634520004</c:v>
                </c:pt>
                <c:pt idx="4998">
                  <c:v>19.453368634520004</c:v>
                </c:pt>
                <c:pt idx="4999">
                  <c:v>19.453368634520004</c:v>
                </c:pt>
                <c:pt idx="5000">
                  <c:v>19.453368634520004</c:v>
                </c:pt>
                <c:pt idx="5001">
                  <c:v>19.453368634520004</c:v>
                </c:pt>
                <c:pt idx="5002">
                  <c:v>19.453368634520004</c:v>
                </c:pt>
                <c:pt idx="5003">
                  <c:v>19.453368634520004</c:v>
                </c:pt>
                <c:pt idx="5004">
                  <c:v>19.453368634520004</c:v>
                </c:pt>
                <c:pt idx="5005">
                  <c:v>19.453368634520004</c:v>
                </c:pt>
                <c:pt idx="5006">
                  <c:v>19.453368634520004</c:v>
                </c:pt>
                <c:pt idx="5007">
                  <c:v>19.453368634520004</c:v>
                </c:pt>
                <c:pt idx="5008">
                  <c:v>19.453368634520004</c:v>
                </c:pt>
                <c:pt idx="5009">
                  <c:v>19.453368634520004</c:v>
                </c:pt>
                <c:pt idx="5010">
                  <c:v>19.453368634520004</c:v>
                </c:pt>
                <c:pt idx="5011">
                  <c:v>19.453368634520004</c:v>
                </c:pt>
                <c:pt idx="5012">
                  <c:v>19.453368634520004</c:v>
                </c:pt>
                <c:pt idx="5013">
                  <c:v>19.453368634520004</c:v>
                </c:pt>
                <c:pt idx="5014">
                  <c:v>19.453368634520004</c:v>
                </c:pt>
                <c:pt idx="5015">
                  <c:v>19.453368634520004</c:v>
                </c:pt>
                <c:pt idx="5016">
                  <c:v>19.453368634520004</c:v>
                </c:pt>
                <c:pt idx="5017">
                  <c:v>19.453368634520004</c:v>
                </c:pt>
                <c:pt idx="5018">
                  <c:v>19.453368634520004</c:v>
                </c:pt>
                <c:pt idx="5019">
                  <c:v>19.453368634520004</c:v>
                </c:pt>
                <c:pt idx="5020">
                  <c:v>19.453368634520004</c:v>
                </c:pt>
                <c:pt idx="5021">
                  <c:v>19.453368634520004</c:v>
                </c:pt>
                <c:pt idx="5022">
                  <c:v>19.453368634520004</c:v>
                </c:pt>
                <c:pt idx="5023">
                  <c:v>19.453368634520004</c:v>
                </c:pt>
                <c:pt idx="5024">
                  <c:v>19.453368634520004</c:v>
                </c:pt>
                <c:pt idx="5025">
                  <c:v>19.453368634520004</c:v>
                </c:pt>
                <c:pt idx="5026">
                  <c:v>19.453368634520004</c:v>
                </c:pt>
                <c:pt idx="5027">
                  <c:v>19.453368634520004</c:v>
                </c:pt>
                <c:pt idx="5028">
                  <c:v>19.453368634520004</c:v>
                </c:pt>
                <c:pt idx="5029">
                  <c:v>19.453368634520004</c:v>
                </c:pt>
                <c:pt idx="5030">
                  <c:v>19.453368634520004</c:v>
                </c:pt>
                <c:pt idx="5031">
                  <c:v>19.453368634520004</c:v>
                </c:pt>
                <c:pt idx="5032">
                  <c:v>19.453368634520004</c:v>
                </c:pt>
                <c:pt idx="5033">
                  <c:v>19.453368634520004</c:v>
                </c:pt>
                <c:pt idx="5034">
                  <c:v>19.453368634520004</c:v>
                </c:pt>
                <c:pt idx="5035">
                  <c:v>19.453368634520004</c:v>
                </c:pt>
                <c:pt idx="5036">
                  <c:v>19.453368634520004</c:v>
                </c:pt>
                <c:pt idx="5037">
                  <c:v>19.453368634520004</c:v>
                </c:pt>
                <c:pt idx="5038">
                  <c:v>19.453368634520004</c:v>
                </c:pt>
                <c:pt idx="5039">
                  <c:v>19.453368634520004</c:v>
                </c:pt>
                <c:pt idx="5040">
                  <c:v>19.453368634520004</c:v>
                </c:pt>
                <c:pt idx="5041">
                  <c:v>19.453368634520004</c:v>
                </c:pt>
                <c:pt idx="5042">
                  <c:v>19.453368634520004</c:v>
                </c:pt>
                <c:pt idx="5043">
                  <c:v>19.453368634520004</c:v>
                </c:pt>
                <c:pt idx="5044">
                  <c:v>19.453368634520004</c:v>
                </c:pt>
                <c:pt idx="5045">
                  <c:v>19.453368634520004</c:v>
                </c:pt>
                <c:pt idx="5046">
                  <c:v>19.453368634520004</c:v>
                </c:pt>
                <c:pt idx="5047">
                  <c:v>19.453368634520004</c:v>
                </c:pt>
                <c:pt idx="5048">
                  <c:v>19.453368634520004</c:v>
                </c:pt>
                <c:pt idx="5049">
                  <c:v>19.453368634520004</c:v>
                </c:pt>
                <c:pt idx="5050">
                  <c:v>19.453368634520004</c:v>
                </c:pt>
                <c:pt idx="5051">
                  <c:v>19.453368634520004</c:v>
                </c:pt>
                <c:pt idx="5052">
                  <c:v>19.453368634520004</c:v>
                </c:pt>
                <c:pt idx="5053">
                  <c:v>19.453368634520004</c:v>
                </c:pt>
                <c:pt idx="5054">
                  <c:v>19.453368634520004</c:v>
                </c:pt>
                <c:pt idx="5055">
                  <c:v>19.453368634520004</c:v>
                </c:pt>
                <c:pt idx="5056">
                  <c:v>19.453368634520004</c:v>
                </c:pt>
                <c:pt idx="5057">
                  <c:v>19.453368634520004</c:v>
                </c:pt>
                <c:pt idx="5058">
                  <c:v>19.453368634520004</c:v>
                </c:pt>
                <c:pt idx="5059">
                  <c:v>19.453368634520004</c:v>
                </c:pt>
                <c:pt idx="5060">
                  <c:v>19.453368634520004</c:v>
                </c:pt>
                <c:pt idx="5061">
                  <c:v>19.453368634520004</c:v>
                </c:pt>
                <c:pt idx="5062">
                  <c:v>19.453368634520004</c:v>
                </c:pt>
                <c:pt idx="5063">
                  <c:v>19.453368634520004</c:v>
                </c:pt>
                <c:pt idx="5064">
                  <c:v>19.453368634520004</c:v>
                </c:pt>
                <c:pt idx="5065">
                  <c:v>19.453368634520004</c:v>
                </c:pt>
                <c:pt idx="5066">
                  <c:v>19.453368634520004</c:v>
                </c:pt>
                <c:pt idx="5067">
                  <c:v>19.453368634520004</c:v>
                </c:pt>
                <c:pt idx="5068">
                  <c:v>19.453368634520004</c:v>
                </c:pt>
                <c:pt idx="5069">
                  <c:v>19.453368634520004</c:v>
                </c:pt>
                <c:pt idx="5070">
                  <c:v>19.453368634520004</c:v>
                </c:pt>
                <c:pt idx="5071">
                  <c:v>19.453368634520004</c:v>
                </c:pt>
                <c:pt idx="5072">
                  <c:v>19.453368634520004</c:v>
                </c:pt>
                <c:pt idx="5073">
                  <c:v>19.453368634520004</c:v>
                </c:pt>
                <c:pt idx="5074">
                  <c:v>19.453368634520004</c:v>
                </c:pt>
                <c:pt idx="5075">
                  <c:v>19.453368634520004</c:v>
                </c:pt>
                <c:pt idx="5076">
                  <c:v>19.453368634520004</c:v>
                </c:pt>
                <c:pt idx="5077">
                  <c:v>19.453368634520004</c:v>
                </c:pt>
                <c:pt idx="5078">
                  <c:v>19.453368634520004</c:v>
                </c:pt>
                <c:pt idx="5079">
                  <c:v>19.453368634520004</c:v>
                </c:pt>
                <c:pt idx="5080">
                  <c:v>19.453368634520004</c:v>
                </c:pt>
                <c:pt idx="5081">
                  <c:v>19.453368634520004</c:v>
                </c:pt>
                <c:pt idx="5082">
                  <c:v>19.453368634520004</c:v>
                </c:pt>
                <c:pt idx="5083">
                  <c:v>19.453368634520004</c:v>
                </c:pt>
                <c:pt idx="5084">
                  <c:v>19.453368634520004</c:v>
                </c:pt>
                <c:pt idx="5085">
                  <c:v>19.453368634520004</c:v>
                </c:pt>
                <c:pt idx="5086">
                  <c:v>19.453368634520004</c:v>
                </c:pt>
                <c:pt idx="5087">
                  <c:v>19.453368634520004</c:v>
                </c:pt>
                <c:pt idx="5088">
                  <c:v>19.453368634520004</c:v>
                </c:pt>
                <c:pt idx="5089">
                  <c:v>19.453368634520004</c:v>
                </c:pt>
                <c:pt idx="5090">
                  <c:v>19.453368634520004</c:v>
                </c:pt>
                <c:pt idx="5091">
                  <c:v>19.453368634520004</c:v>
                </c:pt>
                <c:pt idx="5092">
                  <c:v>19.453368634520004</c:v>
                </c:pt>
                <c:pt idx="5093">
                  <c:v>19.453368634520004</c:v>
                </c:pt>
                <c:pt idx="5094">
                  <c:v>19.453368634520004</c:v>
                </c:pt>
                <c:pt idx="5095">
                  <c:v>19.453368634520004</c:v>
                </c:pt>
                <c:pt idx="5096">
                  <c:v>19.453368634520004</c:v>
                </c:pt>
                <c:pt idx="5097">
                  <c:v>19.453368634520004</c:v>
                </c:pt>
                <c:pt idx="5098">
                  <c:v>19.453368634520004</c:v>
                </c:pt>
                <c:pt idx="5099">
                  <c:v>19.453368634520004</c:v>
                </c:pt>
                <c:pt idx="5100">
                  <c:v>19.453368634520004</c:v>
                </c:pt>
                <c:pt idx="5101">
                  <c:v>19.453368634520004</c:v>
                </c:pt>
                <c:pt idx="5102">
                  <c:v>19.453368634520004</c:v>
                </c:pt>
                <c:pt idx="5103">
                  <c:v>19.453368634520004</c:v>
                </c:pt>
                <c:pt idx="5104">
                  <c:v>19.453368634520004</c:v>
                </c:pt>
                <c:pt idx="5105">
                  <c:v>19.453368634520004</c:v>
                </c:pt>
                <c:pt idx="5106">
                  <c:v>19.453368634520004</c:v>
                </c:pt>
                <c:pt idx="5107">
                  <c:v>19.453368634520004</c:v>
                </c:pt>
                <c:pt idx="5108">
                  <c:v>19.453368634520004</c:v>
                </c:pt>
                <c:pt idx="5109">
                  <c:v>19.453368634520004</c:v>
                </c:pt>
                <c:pt idx="5110">
                  <c:v>19.453368634520004</c:v>
                </c:pt>
                <c:pt idx="5111">
                  <c:v>19.453368634520004</c:v>
                </c:pt>
                <c:pt idx="5112">
                  <c:v>19.453368634520004</c:v>
                </c:pt>
                <c:pt idx="5113">
                  <c:v>19.453368634520004</c:v>
                </c:pt>
                <c:pt idx="5114">
                  <c:v>19.453368634520004</c:v>
                </c:pt>
                <c:pt idx="5115">
                  <c:v>19.453368634520004</c:v>
                </c:pt>
                <c:pt idx="5116">
                  <c:v>19.453368634520004</c:v>
                </c:pt>
                <c:pt idx="5117">
                  <c:v>19.453368634520004</c:v>
                </c:pt>
                <c:pt idx="5118">
                  <c:v>19.453368634520004</c:v>
                </c:pt>
                <c:pt idx="5119">
                  <c:v>19.453368634520004</c:v>
                </c:pt>
                <c:pt idx="5120">
                  <c:v>19.453368634520004</c:v>
                </c:pt>
                <c:pt idx="5121">
                  <c:v>19.453368634520004</c:v>
                </c:pt>
                <c:pt idx="5122">
                  <c:v>19.453368634520004</c:v>
                </c:pt>
                <c:pt idx="5123">
                  <c:v>19.453368634520004</c:v>
                </c:pt>
                <c:pt idx="5124">
                  <c:v>19.453368634520004</c:v>
                </c:pt>
                <c:pt idx="5125">
                  <c:v>19.453368634520004</c:v>
                </c:pt>
                <c:pt idx="5126">
                  <c:v>19.453368634520004</c:v>
                </c:pt>
                <c:pt idx="5127">
                  <c:v>19.453368634520004</c:v>
                </c:pt>
                <c:pt idx="5128">
                  <c:v>19.453368634520004</c:v>
                </c:pt>
                <c:pt idx="5129">
                  <c:v>19.453368634520004</c:v>
                </c:pt>
                <c:pt idx="5130">
                  <c:v>19.453368634520004</c:v>
                </c:pt>
                <c:pt idx="5131">
                  <c:v>19.453368634520004</c:v>
                </c:pt>
                <c:pt idx="5132">
                  <c:v>19.453368634520004</c:v>
                </c:pt>
                <c:pt idx="5133">
                  <c:v>19.453368634520004</c:v>
                </c:pt>
                <c:pt idx="5134">
                  <c:v>19.453368634520004</c:v>
                </c:pt>
                <c:pt idx="5135">
                  <c:v>19.453368634520004</c:v>
                </c:pt>
                <c:pt idx="5136">
                  <c:v>19.453368634520004</c:v>
                </c:pt>
                <c:pt idx="5137">
                  <c:v>19.453368634520004</c:v>
                </c:pt>
                <c:pt idx="5138">
                  <c:v>19.453368634520004</c:v>
                </c:pt>
                <c:pt idx="5139">
                  <c:v>19.453368634520004</c:v>
                </c:pt>
                <c:pt idx="5140">
                  <c:v>19.453368634520004</c:v>
                </c:pt>
                <c:pt idx="5141">
                  <c:v>19.453368634520004</c:v>
                </c:pt>
                <c:pt idx="5142">
                  <c:v>19.453368634520004</c:v>
                </c:pt>
                <c:pt idx="5143">
                  <c:v>19.453368634520004</c:v>
                </c:pt>
                <c:pt idx="5144">
                  <c:v>19.453368634520004</c:v>
                </c:pt>
                <c:pt idx="5145">
                  <c:v>19.453368634520004</c:v>
                </c:pt>
                <c:pt idx="5146">
                  <c:v>19.453368634520004</c:v>
                </c:pt>
                <c:pt idx="5147">
                  <c:v>19.453368634520004</c:v>
                </c:pt>
                <c:pt idx="5148">
                  <c:v>19.453368634520004</c:v>
                </c:pt>
                <c:pt idx="5149">
                  <c:v>19.453368634520004</c:v>
                </c:pt>
                <c:pt idx="5150">
                  <c:v>19.453368634520004</c:v>
                </c:pt>
                <c:pt idx="5151">
                  <c:v>19.453368634520004</c:v>
                </c:pt>
                <c:pt idx="5152">
                  <c:v>19.453368634520004</c:v>
                </c:pt>
                <c:pt idx="5153">
                  <c:v>19.453368634520004</c:v>
                </c:pt>
                <c:pt idx="5154">
                  <c:v>19.453368634520004</c:v>
                </c:pt>
                <c:pt idx="5155">
                  <c:v>19.453368634520004</c:v>
                </c:pt>
                <c:pt idx="5156">
                  <c:v>19.453368634520004</c:v>
                </c:pt>
                <c:pt idx="5157">
                  <c:v>19.453368634520004</c:v>
                </c:pt>
                <c:pt idx="5158">
                  <c:v>19.453368634520004</c:v>
                </c:pt>
                <c:pt idx="5159">
                  <c:v>19.453368634520004</c:v>
                </c:pt>
                <c:pt idx="5160">
                  <c:v>19.453368634520004</c:v>
                </c:pt>
                <c:pt idx="5161">
                  <c:v>19.453368634520004</c:v>
                </c:pt>
                <c:pt idx="5162">
                  <c:v>19.453368634520004</c:v>
                </c:pt>
                <c:pt idx="5163">
                  <c:v>19.453368634520004</c:v>
                </c:pt>
                <c:pt idx="5164">
                  <c:v>19.453368634520004</c:v>
                </c:pt>
                <c:pt idx="5165">
                  <c:v>19.453368634520004</c:v>
                </c:pt>
                <c:pt idx="5166">
                  <c:v>19.453368634520004</c:v>
                </c:pt>
                <c:pt idx="5167">
                  <c:v>19.453368634520004</c:v>
                </c:pt>
                <c:pt idx="5168">
                  <c:v>19.453368634520004</c:v>
                </c:pt>
                <c:pt idx="5169">
                  <c:v>19.453368634520004</c:v>
                </c:pt>
                <c:pt idx="5170">
                  <c:v>19.453368634520004</c:v>
                </c:pt>
                <c:pt idx="5171">
                  <c:v>19.453368634520004</c:v>
                </c:pt>
                <c:pt idx="5172">
                  <c:v>19.453368634520004</c:v>
                </c:pt>
                <c:pt idx="5173">
                  <c:v>19.453368634520004</c:v>
                </c:pt>
                <c:pt idx="5174">
                  <c:v>19.453368634520004</c:v>
                </c:pt>
                <c:pt idx="5175">
                  <c:v>19.453368634520004</c:v>
                </c:pt>
                <c:pt idx="5176">
                  <c:v>19.453368634520004</c:v>
                </c:pt>
                <c:pt idx="5177">
                  <c:v>19.453368634520004</c:v>
                </c:pt>
                <c:pt idx="5178">
                  <c:v>19.453368634520004</c:v>
                </c:pt>
                <c:pt idx="5179">
                  <c:v>19.453368634520004</c:v>
                </c:pt>
                <c:pt idx="5180">
                  <c:v>19.453368634520004</c:v>
                </c:pt>
                <c:pt idx="5181">
                  <c:v>19.453368634520004</c:v>
                </c:pt>
                <c:pt idx="5182">
                  <c:v>19.453368634520004</c:v>
                </c:pt>
                <c:pt idx="5183">
                  <c:v>19.453368634520004</c:v>
                </c:pt>
                <c:pt idx="5184">
                  <c:v>19.453368634520004</c:v>
                </c:pt>
                <c:pt idx="5185">
                  <c:v>19.453368634520004</c:v>
                </c:pt>
                <c:pt idx="5186">
                  <c:v>19.453368634520004</c:v>
                </c:pt>
                <c:pt idx="5187">
                  <c:v>19.453368634520004</c:v>
                </c:pt>
                <c:pt idx="5188">
                  <c:v>19.453368634520004</c:v>
                </c:pt>
                <c:pt idx="5189">
                  <c:v>19.453368634520004</c:v>
                </c:pt>
                <c:pt idx="5190">
                  <c:v>19.453368634520004</c:v>
                </c:pt>
                <c:pt idx="5191">
                  <c:v>19.453368634520004</c:v>
                </c:pt>
                <c:pt idx="5192">
                  <c:v>19.453368634520004</c:v>
                </c:pt>
                <c:pt idx="5193">
                  <c:v>19.453368634520004</c:v>
                </c:pt>
                <c:pt idx="5194">
                  <c:v>19.453368634520004</c:v>
                </c:pt>
                <c:pt idx="5195">
                  <c:v>19.453368634520004</c:v>
                </c:pt>
                <c:pt idx="5196">
                  <c:v>19.453368634520004</c:v>
                </c:pt>
                <c:pt idx="5197">
                  <c:v>19.453368634520004</c:v>
                </c:pt>
                <c:pt idx="5198">
                  <c:v>19.453368634520004</c:v>
                </c:pt>
                <c:pt idx="5199">
                  <c:v>19.453368634520004</c:v>
                </c:pt>
                <c:pt idx="5200">
                  <c:v>19.453368634520004</c:v>
                </c:pt>
                <c:pt idx="5201">
                  <c:v>19.453368634520004</c:v>
                </c:pt>
                <c:pt idx="5202">
                  <c:v>19.453368634520004</c:v>
                </c:pt>
                <c:pt idx="5203">
                  <c:v>19.453368634520004</c:v>
                </c:pt>
                <c:pt idx="5204">
                  <c:v>19.453368634520004</c:v>
                </c:pt>
                <c:pt idx="5205">
                  <c:v>19.453368634520004</c:v>
                </c:pt>
                <c:pt idx="5206">
                  <c:v>19.453368634520004</c:v>
                </c:pt>
                <c:pt idx="5207">
                  <c:v>19.453368634520004</c:v>
                </c:pt>
                <c:pt idx="5208">
                  <c:v>19.453368634520004</c:v>
                </c:pt>
                <c:pt idx="5209">
                  <c:v>19.453368634520004</c:v>
                </c:pt>
                <c:pt idx="5210">
                  <c:v>19.453368634520004</c:v>
                </c:pt>
                <c:pt idx="5211">
                  <c:v>19.453368634520004</c:v>
                </c:pt>
                <c:pt idx="5212">
                  <c:v>19.453368634520004</c:v>
                </c:pt>
                <c:pt idx="5213">
                  <c:v>19.453368634520004</c:v>
                </c:pt>
                <c:pt idx="5214">
                  <c:v>19.453368634520004</c:v>
                </c:pt>
                <c:pt idx="5215">
                  <c:v>19.453368634520004</c:v>
                </c:pt>
                <c:pt idx="5216">
                  <c:v>19.453368634520004</c:v>
                </c:pt>
                <c:pt idx="5217">
                  <c:v>19.453368634520004</c:v>
                </c:pt>
                <c:pt idx="5218">
                  <c:v>19.453368634520004</c:v>
                </c:pt>
                <c:pt idx="5219">
                  <c:v>19.453368634520004</c:v>
                </c:pt>
                <c:pt idx="5220">
                  <c:v>19.453368634520004</c:v>
                </c:pt>
                <c:pt idx="5221">
                  <c:v>19.453368634520004</c:v>
                </c:pt>
                <c:pt idx="5222">
                  <c:v>19.453368634520004</c:v>
                </c:pt>
                <c:pt idx="5223">
                  <c:v>19.453368634520004</c:v>
                </c:pt>
                <c:pt idx="5224">
                  <c:v>19.453368634520004</c:v>
                </c:pt>
                <c:pt idx="5225">
                  <c:v>19.453368634520004</c:v>
                </c:pt>
                <c:pt idx="5226">
                  <c:v>19.453368634520004</c:v>
                </c:pt>
                <c:pt idx="5227">
                  <c:v>19.453368634520004</c:v>
                </c:pt>
                <c:pt idx="5228">
                  <c:v>19.453368634520004</c:v>
                </c:pt>
                <c:pt idx="5229">
                  <c:v>19.453368634520004</c:v>
                </c:pt>
                <c:pt idx="5230">
                  <c:v>19.453368634520004</c:v>
                </c:pt>
                <c:pt idx="5231">
                  <c:v>19.453368634520004</c:v>
                </c:pt>
                <c:pt idx="5232">
                  <c:v>19.453368634520004</c:v>
                </c:pt>
                <c:pt idx="5233">
                  <c:v>19.453368634520004</c:v>
                </c:pt>
                <c:pt idx="5234">
                  <c:v>19.453368634520004</c:v>
                </c:pt>
                <c:pt idx="5235">
                  <c:v>19.453368634520004</c:v>
                </c:pt>
                <c:pt idx="5236">
                  <c:v>19.453368634520004</c:v>
                </c:pt>
                <c:pt idx="5237">
                  <c:v>19.453368634520004</c:v>
                </c:pt>
                <c:pt idx="5238">
                  <c:v>19.453368634520004</c:v>
                </c:pt>
                <c:pt idx="5239">
                  <c:v>19.453368634520004</c:v>
                </c:pt>
                <c:pt idx="5240">
                  <c:v>19.453368634520004</c:v>
                </c:pt>
                <c:pt idx="5241">
                  <c:v>19.453368634520004</c:v>
                </c:pt>
                <c:pt idx="5242">
                  <c:v>19.453368634520004</c:v>
                </c:pt>
                <c:pt idx="5243">
                  <c:v>19.453368634520004</c:v>
                </c:pt>
                <c:pt idx="5244">
                  <c:v>19.453368634520004</c:v>
                </c:pt>
                <c:pt idx="5245">
                  <c:v>19.453368634520004</c:v>
                </c:pt>
                <c:pt idx="5246">
                  <c:v>19.453368634520004</c:v>
                </c:pt>
                <c:pt idx="5247">
                  <c:v>19.453368634520004</c:v>
                </c:pt>
                <c:pt idx="5248">
                  <c:v>19.453368634520004</c:v>
                </c:pt>
                <c:pt idx="5249">
                  <c:v>19.453368634520004</c:v>
                </c:pt>
                <c:pt idx="5250">
                  <c:v>19.453368634520004</c:v>
                </c:pt>
                <c:pt idx="5251">
                  <c:v>19.453368634520004</c:v>
                </c:pt>
                <c:pt idx="5252">
                  <c:v>19.453368634520004</c:v>
                </c:pt>
                <c:pt idx="5253">
                  <c:v>19.453368634520004</c:v>
                </c:pt>
                <c:pt idx="5254">
                  <c:v>19.453368634520004</c:v>
                </c:pt>
                <c:pt idx="5255">
                  <c:v>19.453368634520004</c:v>
                </c:pt>
                <c:pt idx="5256">
                  <c:v>19.453368634520004</c:v>
                </c:pt>
                <c:pt idx="5257">
                  <c:v>19.453368634520004</c:v>
                </c:pt>
                <c:pt idx="5258">
                  <c:v>19.453368634520004</c:v>
                </c:pt>
                <c:pt idx="5259">
                  <c:v>19.453368634520004</c:v>
                </c:pt>
                <c:pt idx="5260">
                  <c:v>19.453368634520004</c:v>
                </c:pt>
                <c:pt idx="5261">
                  <c:v>19.453368634520004</c:v>
                </c:pt>
                <c:pt idx="5262">
                  <c:v>19.453368634520004</c:v>
                </c:pt>
                <c:pt idx="5263">
                  <c:v>19.453368634520004</c:v>
                </c:pt>
                <c:pt idx="5264">
                  <c:v>19.453368634520004</c:v>
                </c:pt>
                <c:pt idx="5265">
                  <c:v>19.453368634520004</c:v>
                </c:pt>
                <c:pt idx="5266">
                  <c:v>19.453368634520004</c:v>
                </c:pt>
                <c:pt idx="5267">
                  <c:v>19.453368634520004</c:v>
                </c:pt>
                <c:pt idx="5268">
                  <c:v>19.453368634520004</c:v>
                </c:pt>
                <c:pt idx="5269">
                  <c:v>19.453368634520004</c:v>
                </c:pt>
                <c:pt idx="5270">
                  <c:v>19.453368634520004</c:v>
                </c:pt>
                <c:pt idx="5271">
                  <c:v>19.453368634520004</c:v>
                </c:pt>
                <c:pt idx="5272">
                  <c:v>19.453368634520004</c:v>
                </c:pt>
                <c:pt idx="5273">
                  <c:v>19.453368634520004</c:v>
                </c:pt>
                <c:pt idx="5274">
                  <c:v>19.453368634520004</c:v>
                </c:pt>
                <c:pt idx="5275">
                  <c:v>19.453368634520004</c:v>
                </c:pt>
                <c:pt idx="5276">
                  <c:v>19.453368634520004</c:v>
                </c:pt>
                <c:pt idx="5277">
                  <c:v>19.453368634520004</c:v>
                </c:pt>
                <c:pt idx="5278">
                  <c:v>19.453368634520004</c:v>
                </c:pt>
                <c:pt idx="5279">
                  <c:v>19.453368634520004</c:v>
                </c:pt>
                <c:pt idx="5280">
                  <c:v>19.453368634520004</c:v>
                </c:pt>
                <c:pt idx="5281">
                  <c:v>19.453368634520004</c:v>
                </c:pt>
                <c:pt idx="5282">
                  <c:v>19.453368634520004</c:v>
                </c:pt>
                <c:pt idx="5283">
                  <c:v>19.453368634520004</c:v>
                </c:pt>
                <c:pt idx="5284">
                  <c:v>19.453368634520004</c:v>
                </c:pt>
                <c:pt idx="5285">
                  <c:v>19.453368634520004</c:v>
                </c:pt>
                <c:pt idx="5286">
                  <c:v>19.453368634520004</c:v>
                </c:pt>
                <c:pt idx="5287">
                  <c:v>19.453368634520004</c:v>
                </c:pt>
                <c:pt idx="5288">
                  <c:v>19.453368634520004</c:v>
                </c:pt>
                <c:pt idx="5289">
                  <c:v>19.453368634520004</c:v>
                </c:pt>
                <c:pt idx="5290">
                  <c:v>19.453368634520004</c:v>
                </c:pt>
                <c:pt idx="5291">
                  <c:v>19.453368634520004</c:v>
                </c:pt>
                <c:pt idx="5292">
                  <c:v>19.453368634520004</c:v>
                </c:pt>
                <c:pt idx="5293">
                  <c:v>19.453368634520004</c:v>
                </c:pt>
                <c:pt idx="5294">
                  <c:v>19.453368634520004</c:v>
                </c:pt>
                <c:pt idx="5295">
                  <c:v>19.453368634520004</c:v>
                </c:pt>
                <c:pt idx="5296">
                  <c:v>19.453368634520004</c:v>
                </c:pt>
                <c:pt idx="5297">
                  <c:v>19.453368634520004</c:v>
                </c:pt>
                <c:pt idx="5298">
                  <c:v>19.453368634520004</c:v>
                </c:pt>
                <c:pt idx="5299">
                  <c:v>19.453368634520004</c:v>
                </c:pt>
                <c:pt idx="5300">
                  <c:v>19.453368634520004</c:v>
                </c:pt>
                <c:pt idx="5301">
                  <c:v>19.453368634520004</c:v>
                </c:pt>
                <c:pt idx="5302">
                  <c:v>19.453368634520004</c:v>
                </c:pt>
                <c:pt idx="5303">
                  <c:v>19.453368634520004</c:v>
                </c:pt>
                <c:pt idx="5304">
                  <c:v>19.453368634520004</c:v>
                </c:pt>
                <c:pt idx="5305">
                  <c:v>19.453368634520004</c:v>
                </c:pt>
                <c:pt idx="5306">
                  <c:v>19.453368634520004</c:v>
                </c:pt>
                <c:pt idx="5307">
                  <c:v>19.453368634520004</c:v>
                </c:pt>
                <c:pt idx="5308">
                  <c:v>19.453368634520004</c:v>
                </c:pt>
                <c:pt idx="5309">
                  <c:v>19.453368634520004</c:v>
                </c:pt>
                <c:pt idx="5310">
                  <c:v>19.453368634520004</c:v>
                </c:pt>
                <c:pt idx="5311">
                  <c:v>19.453368634520004</c:v>
                </c:pt>
                <c:pt idx="5312">
                  <c:v>19.453368634520004</c:v>
                </c:pt>
                <c:pt idx="5313">
                  <c:v>19.453368634520004</c:v>
                </c:pt>
                <c:pt idx="5314">
                  <c:v>19.453368634520004</c:v>
                </c:pt>
                <c:pt idx="5315">
                  <c:v>19.453368634520004</c:v>
                </c:pt>
                <c:pt idx="5316">
                  <c:v>19.453368634520004</c:v>
                </c:pt>
                <c:pt idx="5317">
                  <c:v>19.453368634520004</c:v>
                </c:pt>
                <c:pt idx="5318">
                  <c:v>19.453368634520004</c:v>
                </c:pt>
                <c:pt idx="5319">
                  <c:v>19.453368634520004</c:v>
                </c:pt>
                <c:pt idx="5320">
                  <c:v>19.453368634520004</c:v>
                </c:pt>
                <c:pt idx="5321">
                  <c:v>19.453368634520004</c:v>
                </c:pt>
                <c:pt idx="5322">
                  <c:v>19.453368634520004</c:v>
                </c:pt>
                <c:pt idx="5323">
                  <c:v>19.453368634520004</c:v>
                </c:pt>
                <c:pt idx="5324">
                  <c:v>19.453368634520004</c:v>
                </c:pt>
                <c:pt idx="5325">
                  <c:v>19.453368634520004</c:v>
                </c:pt>
                <c:pt idx="5326">
                  <c:v>19.453368634520004</c:v>
                </c:pt>
                <c:pt idx="5327">
                  <c:v>19.453368634520004</c:v>
                </c:pt>
                <c:pt idx="5328">
                  <c:v>19.453368634520004</c:v>
                </c:pt>
                <c:pt idx="5329">
                  <c:v>19.453368634520004</c:v>
                </c:pt>
                <c:pt idx="5330">
                  <c:v>19.453368634520004</c:v>
                </c:pt>
                <c:pt idx="5331">
                  <c:v>19.453368634520004</c:v>
                </c:pt>
                <c:pt idx="5332">
                  <c:v>19.453368634520004</c:v>
                </c:pt>
                <c:pt idx="5333">
                  <c:v>19.453368634520004</c:v>
                </c:pt>
                <c:pt idx="5334">
                  <c:v>19.453368634520004</c:v>
                </c:pt>
                <c:pt idx="5335">
                  <c:v>19.453368634520004</c:v>
                </c:pt>
                <c:pt idx="5336">
                  <c:v>19.453368634520004</c:v>
                </c:pt>
                <c:pt idx="5337">
                  <c:v>19.453368634520004</c:v>
                </c:pt>
                <c:pt idx="5338">
                  <c:v>19.453368634520004</c:v>
                </c:pt>
                <c:pt idx="5339">
                  <c:v>19.453368634520004</c:v>
                </c:pt>
                <c:pt idx="5340">
                  <c:v>19.453368634520004</c:v>
                </c:pt>
                <c:pt idx="5341">
                  <c:v>19.453368634520004</c:v>
                </c:pt>
                <c:pt idx="5342">
                  <c:v>19.453368634520004</c:v>
                </c:pt>
                <c:pt idx="5343">
                  <c:v>19.453368634520004</c:v>
                </c:pt>
                <c:pt idx="5344">
                  <c:v>19.453368634520004</c:v>
                </c:pt>
                <c:pt idx="5345">
                  <c:v>19.453368634520004</c:v>
                </c:pt>
                <c:pt idx="5346">
                  <c:v>19.453368634520004</c:v>
                </c:pt>
                <c:pt idx="5347">
                  <c:v>19.453368634520004</c:v>
                </c:pt>
                <c:pt idx="5348">
                  <c:v>19.453368634520004</c:v>
                </c:pt>
                <c:pt idx="5349">
                  <c:v>19.453368634520004</c:v>
                </c:pt>
                <c:pt idx="5350">
                  <c:v>19.453368634520004</c:v>
                </c:pt>
                <c:pt idx="5351">
                  <c:v>19.453368634520004</c:v>
                </c:pt>
                <c:pt idx="5352">
                  <c:v>19.453368634520004</c:v>
                </c:pt>
                <c:pt idx="5353">
                  <c:v>19.453368634520004</c:v>
                </c:pt>
                <c:pt idx="5354">
                  <c:v>19.453368634520004</c:v>
                </c:pt>
                <c:pt idx="5355">
                  <c:v>19.453368634520004</c:v>
                </c:pt>
                <c:pt idx="5356">
                  <c:v>19.453368634520004</c:v>
                </c:pt>
                <c:pt idx="5357">
                  <c:v>19.453368634520004</c:v>
                </c:pt>
                <c:pt idx="5358">
                  <c:v>19.453368634520004</c:v>
                </c:pt>
                <c:pt idx="5359">
                  <c:v>19.453368634520004</c:v>
                </c:pt>
                <c:pt idx="5360">
                  <c:v>19.453368634520004</c:v>
                </c:pt>
                <c:pt idx="5361">
                  <c:v>19.453368634520004</c:v>
                </c:pt>
                <c:pt idx="5362">
                  <c:v>19.453368634520004</c:v>
                </c:pt>
                <c:pt idx="5363">
                  <c:v>19.453368634520004</c:v>
                </c:pt>
                <c:pt idx="5364">
                  <c:v>19.453368634520004</c:v>
                </c:pt>
                <c:pt idx="5365">
                  <c:v>19.453368634520004</c:v>
                </c:pt>
                <c:pt idx="5366">
                  <c:v>19.453368634520004</c:v>
                </c:pt>
                <c:pt idx="5367">
                  <c:v>19.453368634520004</c:v>
                </c:pt>
                <c:pt idx="5368">
                  <c:v>19.453368634520004</c:v>
                </c:pt>
                <c:pt idx="5369">
                  <c:v>19.453368634520004</c:v>
                </c:pt>
                <c:pt idx="5370">
                  <c:v>19.453368634520004</c:v>
                </c:pt>
                <c:pt idx="5371">
                  <c:v>19.453368634520004</c:v>
                </c:pt>
                <c:pt idx="5372">
                  <c:v>19.453368634520004</c:v>
                </c:pt>
                <c:pt idx="5373">
                  <c:v>19.453368634520004</c:v>
                </c:pt>
                <c:pt idx="5374">
                  <c:v>19.453368634520004</c:v>
                </c:pt>
                <c:pt idx="5375">
                  <c:v>19.453368634520004</c:v>
                </c:pt>
                <c:pt idx="5376">
                  <c:v>19.453368634520004</c:v>
                </c:pt>
                <c:pt idx="5377">
                  <c:v>19.453368634520004</c:v>
                </c:pt>
                <c:pt idx="5378">
                  <c:v>19.453368634520004</c:v>
                </c:pt>
                <c:pt idx="5379">
                  <c:v>19.453368634520004</c:v>
                </c:pt>
                <c:pt idx="5380">
                  <c:v>19.453368634520004</c:v>
                </c:pt>
                <c:pt idx="5381">
                  <c:v>19.453368634520004</c:v>
                </c:pt>
                <c:pt idx="5382">
                  <c:v>19.453368634520004</c:v>
                </c:pt>
                <c:pt idx="5383">
                  <c:v>19.453368634520004</c:v>
                </c:pt>
                <c:pt idx="5384">
                  <c:v>19.453368634520004</c:v>
                </c:pt>
                <c:pt idx="5385">
                  <c:v>19.453368634520004</c:v>
                </c:pt>
                <c:pt idx="5386">
                  <c:v>19.453368634520004</c:v>
                </c:pt>
                <c:pt idx="5387">
                  <c:v>19.453368634520004</c:v>
                </c:pt>
                <c:pt idx="5388">
                  <c:v>19.453368634520004</c:v>
                </c:pt>
                <c:pt idx="5389">
                  <c:v>19.453368634520004</c:v>
                </c:pt>
                <c:pt idx="5390">
                  <c:v>19.453368634520004</c:v>
                </c:pt>
                <c:pt idx="5391">
                  <c:v>19.453368634520004</c:v>
                </c:pt>
                <c:pt idx="5392">
                  <c:v>19.453368634520004</c:v>
                </c:pt>
                <c:pt idx="5393">
                  <c:v>19.453368634520004</c:v>
                </c:pt>
                <c:pt idx="5394">
                  <c:v>19.453368634520004</c:v>
                </c:pt>
                <c:pt idx="5395">
                  <c:v>19.453368634520004</c:v>
                </c:pt>
                <c:pt idx="5396">
                  <c:v>19.453368634520004</c:v>
                </c:pt>
                <c:pt idx="5397">
                  <c:v>19.453368634520004</c:v>
                </c:pt>
                <c:pt idx="5398">
                  <c:v>19.453368634520004</c:v>
                </c:pt>
                <c:pt idx="5399">
                  <c:v>19.453368634520004</c:v>
                </c:pt>
                <c:pt idx="5400">
                  <c:v>19.453368634520004</c:v>
                </c:pt>
                <c:pt idx="5401">
                  <c:v>19.453368634520004</c:v>
                </c:pt>
                <c:pt idx="5402">
                  <c:v>19.453368634520004</c:v>
                </c:pt>
                <c:pt idx="5403">
                  <c:v>19.453368634520004</c:v>
                </c:pt>
                <c:pt idx="5404">
                  <c:v>19.453368634520004</c:v>
                </c:pt>
                <c:pt idx="5405">
                  <c:v>19.453368634520004</c:v>
                </c:pt>
                <c:pt idx="5406">
                  <c:v>19.453368634520004</c:v>
                </c:pt>
                <c:pt idx="5407">
                  <c:v>19.453368634520004</c:v>
                </c:pt>
                <c:pt idx="5408">
                  <c:v>19.453368634520004</c:v>
                </c:pt>
                <c:pt idx="5409">
                  <c:v>19.453368634520004</c:v>
                </c:pt>
                <c:pt idx="5410">
                  <c:v>19.453368634520004</c:v>
                </c:pt>
                <c:pt idx="5411">
                  <c:v>19.453368634520004</c:v>
                </c:pt>
                <c:pt idx="5412">
                  <c:v>19.453368634520004</c:v>
                </c:pt>
                <c:pt idx="5413">
                  <c:v>19.453368634520004</c:v>
                </c:pt>
                <c:pt idx="5414">
                  <c:v>19.453368634520004</c:v>
                </c:pt>
                <c:pt idx="5415">
                  <c:v>19.453368634520004</c:v>
                </c:pt>
                <c:pt idx="5416">
                  <c:v>19.453368634520004</c:v>
                </c:pt>
                <c:pt idx="5417">
                  <c:v>19.453368634520004</c:v>
                </c:pt>
                <c:pt idx="5418">
                  <c:v>19.453368634520004</c:v>
                </c:pt>
                <c:pt idx="5419">
                  <c:v>19.453368634520004</c:v>
                </c:pt>
                <c:pt idx="5420">
                  <c:v>19.453368634520004</c:v>
                </c:pt>
                <c:pt idx="5421">
                  <c:v>19.453368634520004</c:v>
                </c:pt>
                <c:pt idx="5422">
                  <c:v>19.453368634520004</c:v>
                </c:pt>
                <c:pt idx="5423">
                  <c:v>19.453368634520004</c:v>
                </c:pt>
                <c:pt idx="5424">
                  <c:v>19.453368634520004</c:v>
                </c:pt>
                <c:pt idx="5425">
                  <c:v>19.453368634520004</c:v>
                </c:pt>
                <c:pt idx="5426">
                  <c:v>19.453368634520004</c:v>
                </c:pt>
                <c:pt idx="5427">
                  <c:v>19.453368634520004</c:v>
                </c:pt>
                <c:pt idx="5428">
                  <c:v>19.453368634520004</c:v>
                </c:pt>
                <c:pt idx="5429">
                  <c:v>19.453368634520004</c:v>
                </c:pt>
                <c:pt idx="5430">
                  <c:v>19.453368634520004</c:v>
                </c:pt>
                <c:pt idx="5431">
                  <c:v>19.453368634520004</c:v>
                </c:pt>
                <c:pt idx="5432">
                  <c:v>19.453368634520004</c:v>
                </c:pt>
                <c:pt idx="5433">
                  <c:v>19.453368634520004</c:v>
                </c:pt>
                <c:pt idx="5434">
                  <c:v>19.453368634520004</c:v>
                </c:pt>
                <c:pt idx="5435">
                  <c:v>19.453368634520004</c:v>
                </c:pt>
                <c:pt idx="5436">
                  <c:v>19.453368634520004</c:v>
                </c:pt>
                <c:pt idx="5437">
                  <c:v>19.453368634520004</c:v>
                </c:pt>
                <c:pt idx="5438">
                  <c:v>19.453368634520004</c:v>
                </c:pt>
                <c:pt idx="5439">
                  <c:v>19.453368634520004</c:v>
                </c:pt>
                <c:pt idx="5440">
                  <c:v>19.453368634520004</c:v>
                </c:pt>
                <c:pt idx="5441">
                  <c:v>19.453368634520004</c:v>
                </c:pt>
                <c:pt idx="5442">
                  <c:v>19.453368634520004</c:v>
                </c:pt>
                <c:pt idx="5443">
                  <c:v>19.453368634520004</c:v>
                </c:pt>
                <c:pt idx="5444">
                  <c:v>19.453368634520004</c:v>
                </c:pt>
                <c:pt idx="5445">
                  <c:v>19.453368634520004</c:v>
                </c:pt>
                <c:pt idx="5446">
                  <c:v>19.453368634520004</c:v>
                </c:pt>
                <c:pt idx="5447">
                  <c:v>19.453368634520004</c:v>
                </c:pt>
                <c:pt idx="5448">
                  <c:v>19.453368634520004</c:v>
                </c:pt>
                <c:pt idx="5449">
                  <c:v>19.453368634520004</c:v>
                </c:pt>
                <c:pt idx="5450">
                  <c:v>19.453368634520004</c:v>
                </c:pt>
                <c:pt idx="5451">
                  <c:v>19.453368634520004</c:v>
                </c:pt>
                <c:pt idx="5452">
                  <c:v>19.453368634520004</c:v>
                </c:pt>
                <c:pt idx="5453">
                  <c:v>19.453368634520004</c:v>
                </c:pt>
                <c:pt idx="5454">
                  <c:v>19.453368634520004</c:v>
                </c:pt>
                <c:pt idx="5455">
                  <c:v>19.453368634520004</c:v>
                </c:pt>
                <c:pt idx="5456">
                  <c:v>19.453368634520004</c:v>
                </c:pt>
                <c:pt idx="5457">
                  <c:v>19.453368634520004</c:v>
                </c:pt>
                <c:pt idx="5458">
                  <c:v>19.453368634520004</c:v>
                </c:pt>
                <c:pt idx="5459">
                  <c:v>19.453368634520004</c:v>
                </c:pt>
                <c:pt idx="5460">
                  <c:v>19.453368634520004</c:v>
                </c:pt>
                <c:pt idx="5461">
                  <c:v>19.453368634520004</c:v>
                </c:pt>
                <c:pt idx="5462">
                  <c:v>19.453368634520004</c:v>
                </c:pt>
                <c:pt idx="5463">
                  <c:v>19.453368634520004</c:v>
                </c:pt>
                <c:pt idx="5464">
                  <c:v>19.453368634520004</c:v>
                </c:pt>
                <c:pt idx="5465">
                  <c:v>19.453368634520004</c:v>
                </c:pt>
                <c:pt idx="5466">
                  <c:v>19.453368634520004</c:v>
                </c:pt>
                <c:pt idx="5467">
                  <c:v>19.453368634520004</c:v>
                </c:pt>
                <c:pt idx="5468">
                  <c:v>19.453368634520004</c:v>
                </c:pt>
                <c:pt idx="5469">
                  <c:v>19.453368634520004</c:v>
                </c:pt>
                <c:pt idx="5470">
                  <c:v>19.453368634520004</c:v>
                </c:pt>
                <c:pt idx="5471">
                  <c:v>19.453368634520004</c:v>
                </c:pt>
                <c:pt idx="5472">
                  <c:v>19.453368634520004</c:v>
                </c:pt>
                <c:pt idx="5473">
                  <c:v>19.453368634520004</c:v>
                </c:pt>
                <c:pt idx="5474">
                  <c:v>19.453368634520004</c:v>
                </c:pt>
                <c:pt idx="5475">
                  <c:v>19.453368634520004</c:v>
                </c:pt>
                <c:pt idx="5476">
                  <c:v>19.453368634520004</c:v>
                </c:pt>
                <c:pt idx="5477">
                  <c:v>19.453368634520004</c:v>
                </c:pt>
                <c:pt idx="5478">
                  <c:v>19.453368634520004</c:v>
                </c:pt>
                <c:pt idx="5479">
                  <c:v>19.453368634520004</c:v>
                </c:pt>
                <c:pt idx="5480">
                  <c:v>19.453368634520004</c:v>
                </c:pt>
                <c:pt idx="5481">
                  <c:v>19.453368634520004</c:v>
                </c:pt>
                <c:pt idx="5482">
                  <c:v>19.453368634520004</c:v>
                </c:pt>
                <c:pt idx="5483">
                  <c:v>19.453368634520004</c:v>
                </c:pt>
                <c:pt idx="5484">
                  <c:v>19.453368634520004</c:v>
                </c:pt>
                <c:pt idx="5485">
                  <c:v>19.453368634520004</c:v>
                </c:pt>
                <c:pt idx="5486">
                  <c:v>19.453368634520004</c:v>
                </c:pt>
                <c:pt idx="5487">
                  <c:v>19.453368634520004</c:v>
                </c:pt>
                <c:pt idx="5488">
                  <c:v>19.453368634520004</c:v>
                </c:pt>
                <c:pt idx="5489">
                  <c:v>19.453368634520004</c:v>
                </c:pt>
                <c:pt idx="5490">
                  <c:v>19.453368634520004</c:v>
                </c:pt>
                <c:pt idx="5491">
                  <c:v>19.453368634520004</c:v>
                </c:pt>
                <c:pt idx="5492">
                  <c:v>19.453368634520004</c:v>
                </c:pt>
                <c:pt idx="5493">
                  <c:v>19.453368634520004</c:v>
                </c:pt>
                <c:pt idx="5494">
                  <c:v>19.453368634520004</c:v>
                </c:pt>
                <c:pt idx="5495">
                  <c:v>19.453368634520004</c:v>
                </c:pt>
                <c:pt idx="5496">
                  <c:v>19.453368634520004</c:v>
                </c:pt>
                <c:pt idx="5497">
                  <c:v>19.453368634520004</c:v>
                </c:pt>
                <c:pt idx="5498">
                  <c:v>19.453368634520004</c:v>
                </c:pt>
                <c:pt idx="5499">
                  <c:v>19.453368634520004</c:v>
                </c:pt>
                <c:pt idx="5500">
                  <c:v>19.453368634520004</c:v>
                </c:pt>
                <c:pt idx="5501">
                  <c:v>19.453368634520004</c:v>
                </c:pt>
                <c:pt idx="5502">
                  <c:v>19.453368634520004</c:v>
                </c:pt>
                <c:pt idx="5503">
                  <c:v>19.453368634520004</c:v>
                </c:pt>
                <c:pt idx="5504">
                  <c:v>19.453368634520004</c:v>
                </c:pt>
                <c:pt idx="5505">
                  <c:v>19.453368634520004</c:v>
                </c:pt>
                <c:pt idx="5506">
                  <c:v>19.453368634520004</c:v>
                </c:pt>
                <c:pt idx="5507">
                  <c:v>19.453368634520004</c:v>
                </c:pt>
                <c:pt idx="5508">
                  <c:v>19.453368634520004</c:v>
                </c:pt>
                <c:pt idx="5509">
                  <c:v>19.453368634520004</c:v>
                </c:pt>
                <c:pt idx="5510">
                  <c:v>19.453368634520004</c:v>
                </c:pt>
                <c:pt idx="5511">
                  <c:v>19.453368634520004</c:v>
                </c:pt>
                <c:pt idx="5512">
                  <c:v>19.453368634520004</c:v>
                </c:pt>
                <c:pt idx="5513">
                  <c:v>19.453368634520004</c:v>
                </c:pt>
                <c:pt idx="5514">
                  <c:v>19.453368634520004</c:v>
                </c:pt>
                <c:pt idx="5515">
                  <c:v>19.453368634520004</c:v>
                </c:pt>
                <c:pt idx="5516">
                  <c:v>19.453368634520004</c:v>
                </c:pt>
                <c:pt idx="5517">
                  <c:v>19.453368634520004</c:v>
                </c:pt>
                <c:pt idx="5518">
                  <c:v>19.453368634520004</c:v>
                </c:pt>
                <c:pt idx="5519">
                  <c:v>19.453368634520004</c:v>
                </c:pt>
                <c:pt idx="5520">
                  <c:v>19.453368634520004</c:v>
                </c:pt>
                <c:pt idx="5521">
                  <c:v>19.453368634520004</c:v>
                </c:pt>
                <c:pt idx="5522">
                  <c:v>19.453368634520004</c:v>
                </c:pt>
                <c:pt idx="5523">
                  <c:v>19.453368634520004</c:v>
                </c:pt>
                <c:pt idx="5524">
                  <c:v>19.453368634520004</c:v>
                </c:pt>
                <c:pt idx="5525">
                  <c:v>19.453368634520004</c:v>
                </c:pt>
                <c:pt idx="5526">
                  <c:v>19.453368634520004</c:v>
                </c:pt>
                <c:pt idx="5527">
                  <c:v>19.453368634520004</c:v>
                </c:pt>
                <c:pt idx="5528">
                  <c:v>19.453368634520004</c:v>
                </c:pt>
                <c:pt idx="5529">
                  <c:v>19.453368634520004</c:v>
                </c:pt>
                <c:pt idx="5530">
                  <c:v>19.453368634520004</c:v>
                </c:pt>
                <c:pt idx="5531">
                  <c:v>19.453368634520004</c:v>
                </c:pt>
                <c:pt idx="5532">
                  <c:v>19.453368634520004</c:v>
                </c:pt>
                <c:pt idx="5533">
                  <c:v>19.453368634520004</c:v>
                </c:pt>
                <c:pt idx="5534">
                  <c:v>19.453368634520004</c:v>
                </c:pt>
                <c:pt idx="5535">
                  <c:v>19.453368634520004</c:v>
                </c:pt>
                <c:pt idx="5536">
                  <c:v>19.453368634520004</c:v>
                </c:pt>
                <c:pt idx="5537">
                  <c:v>19.453368634520004</c:v>
                </c:pt>
                <c:pt idx="5538">
                  <c:v>19.453368634520004</c:v>
                </c:pt>
                <c:pt idx="5539">
                  <c:v>19.453368634520004</c:v>
                </c:pt>
                <c:pt idx="5540">
                  <c:v>19.453368634520004</c:v>
                </c:pt>
                <c:pt idx="5541">
                  <c:v>19.453368634520004</c:v>
                </c:pt>
                <c:pt idx="5542">
                  <c:v>19.453368634520004</c:v>
                </c:pt>
                <c:pt idx="5543">
                  <c:v>19.453368634520004</c:v>
                </c:pt>
                <c:pt idx="5544">
                  <c:v>19.453368634520004</c:v>
                </c:pt>
                <c:pt idx="5545">
                  <c:v>19.453368634520004</c:v>
                </c:pt>
                <c:pt idx="5546">
                  <c:v>19.453368634520004</c:v>
                </c:pt>
                <c:pt idx="5547">
                  <c:v>19.453368634520004</c:v>
                </c:pt>
                <c:pt idx="5548">
                  <c:v>19.453368634520004</c:v>
                </c:pt>
                <c:pt idx="5549">
                  <c:v>19.453368634520004</c:v>
                </c:pt>
                <c:pt idx="5550">
                  <c:v>19.453368634520004</c:v>
                </c:pt>
                <c:pt idx="5551">
                  <c:v>19.453368634520004</c:v>
                </c:pt>
                <c:pt idx="5552">
                  <c:v>19.453368634520004</c:v>
                </c:pt>
                <c:pt idx="5553">
                  <c:v>19.453368634520004</c:v>
                </c:pt>
                <c:pt idx="5554">
                  <c:v>19.453368634520004</c:v>
                </c:pt>
                <c:pt idx="5555">
                  <c:v>19.453368634520004</c:v>
                </c:pt>
                <c:pt idx="5556">
                  <c:v>19.453368634520004</c:v>
                </c:pt>
                <c:pt idx="5557">
                  <c:v>19.453368634520004</c:v>
                </c:pt>
                <c:pt idx="5558">
                  <c:v>19.453368634520004</c:v>
                </c:pt>
                <c:pt idx="5559">
                  <c:v>19.453368634520004</c:v>
                </c:pt>
                <c:pt idx="5560">
                  <c:v>19.453368634520004</c:v>
                </c:pt>
                <c:pt idx="5561">
                  <c:v>19.453368634520004</c:v>
                </c:pt>
                <c:pt idx="5562">
                  <c:v>19.453368634520004</c:v>
                </c:pt>
                <c:pt idx="5563">
                  <c:v>19.453368634520004</c:v>
                </c:pt>
                <c:pt idx="5564">
                  <c:v>19.453368634520004</c:v>
                </c:pt>
                <c:pt idx="5565">
                  <c:v>19.453368634520004</c:v>
                </c:pt>
                <c:pt idx="5566">
                  <c:v>19.453368634520004</c:v>
                </c:pt>
                <c:pt idx="5567">
                  <c:v>19.453368634520004</c:v>
                </c:pt>
                <c:pt idx="5568">
                  <c:v>19.453368634520004</c:v>
                </c:pt>
                <c:pt idx="5569">
                  <c:v>19.453368634520004</c:v>
                </c:pt>
                <c:pt idx="5570">
                  <c:v>19.453368634520004</c:v>
                </c:pt>
                <c:pt idx="5571">
                  <c:v>19.453368634520004</c:v>
                </c:pt>
                <c:pt idx="5572">
                  <c:v>19.453368634520004</c:v>
                </c:pt>
                <c:pt idx="5573">
                  <c:v>19.453368634520004</c:v>
                </c:pt>
                <c:pt idx="5574">
                  <c:v>19.453368634520004</c:v>
                </c:pt>
                <c:pt idx="5575">
                  <c:v>19.453368634520004</c:v>
                </c:pt>
                <c:pt idx="5576">
                  <c:v>19.453368634520004</c:v>
                </c:pt>
                <c:pt idx="5577">
                  <c:v>19.453368634520004</c:v>
                </c:pt>
                <c:pt idx="5578">
                  <c:v>19.453368634520004</c:v>
                </c:pt>
                <c:pt idx="5579">
                  <c:v>19.453368634520004</c:v>
                </c:pt>
                <c:pt idx="5580">
                  <c:v>19.453368634520004</c:v>
                </c:pt>
                <c:pt idx="5581">
                  <c:v>19.453368634520004</c:v>
                </c:pt>
                <c:pt idx="5582">
                  <c:v>19.453368634520004</c:v>
                </c:pt>
                <c:pt idx="5583">
                  <c:v>19.453368634520004</c:v>
                </c:pt>
                <c:pt idx="5584">
                  <c:v>19.453368634520004</c:v>
                </c:pt>
                <c:pt idx="5585">
                  <c:v>19.453368634520004</c:v>
                </c:pt>
                <c:pt idx="5586">
                  <c:v>19.453368634520004</c:v>
                </c:pt>
                <c:pt idx="5587">
                  <c:v>19.453368634520004</c:v>
                </c:pt>
                <c:pt idx="5588">
                  <c:v>19.453368634520004</c:v>
                </c:pt>
                <c:pt idx="5589">
                  <c:v>19.453368634520004</c:v>
                </c:pt>
                <c:pt idx="5590">
                  <c:v>19.453368634520004</c:v>
                </c:pt>
                <c:pt idx="5591">
                  <c:v>19.453368634520004</c:v>
                </c:pt>
                <c:pt idx="5592">
                  <c:v>19.453368634520004</c:v>
                </c:pt>
                <c:pt idx="5593">
                  <c:v>19.453368634520004</c:v>
                </c:pt>
                <c:pt idx="5594">
                  <c:v>19.453368634520004</c:v>
                </c:pt>
                <c:pt idx="5595">
                  <c:v>19.453368634520004</c:v>
                </c:pt>
                <c:pt idx="5596">
                  <c:v>19.453368634520004</c:v>
                </c:pt>
                <c:pt idx="5597">
                  <c:v>19.453368634520004</c:v>
                </c:pt>
                <c:pt idx="5598">
                  <c:v>19.453368634520004</c:v>
                </c:pt>
                <c:pt idx="5599">
                  <c:v>19.453368634520004</c:v>
                </c:pt>
                <c:pt idx="5600">
                  <c:v>19.453368634520004</c:v>
                </c:pt>
                <c:pt idx="5601">
                  <c:v>19.453368634520004</c:v>
                </c:pt>
                <c:pt idx="5602">
                  <c:v>19.453368634520004</c:v>
                </c:pt>
                <c:pt idx="5603">
                  <c:v>19.453368634520004</c:v>
                </c:pt>
                <c:pt idx="5604">
                  <c:v>19.453368634520004</c:v>
                </c:pt>
                <c:pt idx="5605">
                  <c:v>19.453368634520004</c:v>
                </c:pt>
                <c:pt idx="5606">
                  <c:v>19.453368634520004</c:v>
                </c:pt>
                <c:pt idx="5607">
                  <c:v>19.453368634520004</c:v>
                </c:pt>
                <c:pt idx="5608">
                  <c:v>19.453368634520004</c:v>
                </c:pt>
                <c:pt idx="5609">
                  <c:v>19.453368634520004</c:v>
                </c:pt>
                <c:pt idx="5610">
                  <c:v>19.453368634520004</c:v>
                </c:pt>
                <c:pt idx="5611">
                  <c:v>19.453368634520004</c:v>
                </c:pt>
                <c:pt idx="5612">
                  <c:v>19.453368634520004</c:v>
                </c:pt>
                <c:pt idx="5613">
                  <c:v>19.453368634520004</c:v>
                </c:pt>
                <c:pt idx="5614">
                  <c:v>19.453368634520004</c:v>
                </c:pt>
                <c:pt idx="5615">
                  <c:v>19.453368634520004</c:v>
                </c:pt>
                <c:pt idx="5616">
                  <c:v>19.453368634520004</c:v>
                </c:pt>
                <c:pt idx="5617">
                  <c:v>19.453368634520004</c:v>
                </c:pt>
                <c:pt idx="5618">
                  <c:v>19.453368634520004</c:v>
                </c:pt>
                <c:pt idx="5619">
                  <c:v>19.453368634520004</c:v>
                </c:pt>
                <c:pt idx="5620">
                  <c:v>19.453368634520004</c:v>
                </c:pt>
                <c:pt idx="5621">
                  <c:v>19.453368634520004</c:v>
                </c:pt>
                <c:pt idx="5622">
                  <c:v>19.453368634520004</c:v>
                </c:pt>
                <c:pt idx="5623">
                  <c:v>19.453368634520004</c:v>
                </c:pt>
                <c:pt idx="5624">
                  <c:v>19.453368634520004</c:v>
                </c:pt>
                <c:pt idx="5625">
                  <c:v>19.453368634520004</c:v>
                </c:pt>
                <c:pt idx="5626">
                  <c:v>19.453368634520004</c:v>
                </c:pt>
                <c:pt idx="5627">
                  <c:v>19.453368634520004</c:v>
                </c:pt>
                <c:pt idx="5628">
                  <c:v>19.453368634520004</c:v>
                </c:pt>
                <c:pt idx="5629">
                  <c:v>19.453368634520004</c:v>
                </c:pt>
                <c:pt idx="5630">
                  <c:v>19.453368634520004</c:v>
                </c:pt>
                <c:pt idx="5631">
                  <c:v>19.453368634520004</c:v>
                </c:pt>
                <c:pt idx="5632">
                  <c:v>19.453368634520004</c:v>
                </c:pt>
                <c:pt idx="5633">
                  <c:v>19.453368634520004</c:v>
                </c:pt>
                <c:pt idx="5634">
                  <c:v>19.453368634520004</c:v>
                </c:pt>
                <c:pt idx="5635">
                  <c:v>19.453368634520004</c:v>
                </c:pt>
                <c:pt idx="5636">
                  <c:v>19.453368634520004</c:v>
                </c:pt>
                <c:pt idx="5637">
                  <c:v>19.453368634520004</c:v>
                </c:pt>
                <c:pt idx="5638">
                  <c:v>19.453368634520004</c:v>
                </c:pt>
                <c:pt idx="5639">
                  <c:v>19.453368634520004</c:v>
                </c:pt>
                <c:pt idx="5640">
                  <c:v>19.453368634520004</c:v>
                </c:pt>
                <c:pt idx="5641">
                  <c:v>19.453368634520004</c:v>
                </c:pt>
                <c:pt idx="5642">
                  <c:v>19.453368634520004</c:v>
                </c:pt>
                <c:pt idx="5643">
                  <c:v>19.453368634520004</c:v>
                </c:pt>
                <c:pt idx="5644">
                  <c:v>19.453368634520004</c:v>
                </c:pt>
                <c:pt idx="5645">
                  <c:v>19.453368634520004</c:v>
                </c:pt>
                <c:pt idx="5646">
                  <c:v>19.453368634520004</c:v>
                </c:pt>
                <c:pt idx="5647">
                  <c:v>19.453368634520004</c:v>
                </c:pt>
                <c:pt idx="5648">
                  <c:v>19.453368634520004</c:v>
                </c:pt>
                <c:pt idx="5649">
                  <c:v>19.453368634520004</c:v>
                </c:pt>
                <c:pt idx="5650">
                  <c:v>19.453368634520004</c:v>
                </c:pt>
                <c:pt idx="5651">
                  <c:v>19.453368634520004</c:v>
                </c:pt>
                <c:pt idx="5652">
                  <c:v>19.453368634520004</c:v>
                </c:pt>
                <c:pt idx="5653">
                  <c:v>19.453368634520004</c:v>
                </c:pt>
                <c:pt idx="5654">
                  <c:v>19.453368634520004</c:v>
                </c:pt>
                <c:pt idx="5655">
                  <c:v>19.453368634520004</c:v>
                </c:pt>
                <c:pt idx="5656">
                  <c:v>19.453368634520004</c:v>
                </c:pt>
                <c:pt idx="5657">
                  <c:v>19.453368634520004</c:v>
                </c:pt>
                <c:pt idx="5658">
                  <c:v>19.453368634520004</c:v>
                </c:pt>
                <c:pt idx="5659">
                  <c:v>19.453368634520004</c:v>
                </c:pt>
                <c:pt idx="5660">
                  <c:v>19.453368634520004</c:v>
                </c:pt>
                <c:pt idx="5661">
                  <c:v>19.453368634520004</c:v>
                </c:pt>
                <c:pt idx="5662">
                  <c:v>19.453368634520004</c:v>
                </c:pt>
                <c:pt idx="5663">
                  <c:v>19.453368634520004</c:v>
                </c:pt>
                <c:pt idx="5664">
                  <c:v>19.453368634520004</c:v>
                </c:pt>
                <c:pt idx="5665">
                  <c:v>19.453368634520004</c:v>
                </c:pt>
                <c:pt idx="5666">
                  <c:v>19.453368634520004</c:v>
                </c:pt>
                <c:pt idx="5667">
                  <c:v>19.453368634520004</c:v>
                </c:pt>
                <c:pt idx="5668">
                  <c:v>19.453368634520004</c:v>
                </c:pt>
                <c:pt idx="5669">
                  <c:v>19.453368634520004</c:v>
                </c:pt>
                <c:pt idx="5670">
                  <c:v>19.453368634520004</c:v>
                </c:pt>
                <c:pt idx="5671">
                  <c:v>19.453368634520004</c:v>
                </c:pt>
                <c:pt idx="5672">
                  <c:v>19.453368634520004</c:v>
                </c:pt>
                <c:pt idx="5673">
                  <c:v>19.453368634520004</c:v>
                </c:pt>
                <c:pt idx="5674">
                  <c:v>19.453368634520004</c:v>
                </c:pt>
                <c:pt idx="5675">
                  <c:v>19.453368634520004</c:v>
                </c:pt>
                <c:pt idx="5676">
                  <c:v>19.453368634520004</c:v>
                </c:pt>
                <c:pt idx="5677">
                  <c:v>19.453368634520004</c:v>
                </c:pt>
                <c:pt idx="5678">
                  <c:v>19.453368634520004</c:v>
                </c:pt>
                <c:pt idx="5679">
                  <c:v>19.453368634520004</c:v>
                </c:pt>
                <c:pt idx="5680">
                  <c:v>19.453368634520004</c:v>
                </c:pt>
                <c:pt idx="5681">
                  <c:v>19.453368634520004</c:v>
                </c:pt>
                <c:pt idx="5682">
                  <c:v>19.453368634520004</c:v>
                </c:pt>
                <c:pt idx="5683">
                  <c:v>19.453368634520004</c:v>
                </c:pt>
                <c:pt idx="5684">
                  <c:v>19.453368634520004</c:v>
                </c:pt>
                <c:pt idx="5685">
                  <c:v>19.453368634520004</c:v>
                </c:pt>
                <c:pt idx="5686">
                  <c:v>19.453368634520004</c:v>
                </c:pt>
                <c:pt idx="5687">
                  <c:v>19.453368634520004</c:v>
                </c:pt>
                <c:pt idx="5688">
                  <c:v>19.453368634520004</c:v>
                </c:pt>
                <c:pt idx="5689">
                  <c:v>19.453368634520004</c:v>
                </c:pt>
                <c:pt idx="5690">
                  <c:v>19.453368634520004</c:v>
                </c:pt>
                <c:pt idx="5691">
                  <c:v>19.453368634520004</c:v>
                </c:pt>
                <c:pt idx="5692">
                  <c:v>19.453368634520004</c:v>
                </c:pt>
                <c:pt idx="5693">
                  <c:v>19.453368634520004</c:v>
                </c:pt>
                <c:pt idx="5694">
                  <c:v>19.453368634520004</c:v>
                </c:pt>
                <c:pt idx="5695">
                  <c:v>19.453368634520004</c:v>
                </c:pt>
                <c:pt idx="5696">
                  <c:v>19.453368634520004</c:v>
                </c:pt>
                <c:pt idx="5697">
                  <c:v>19.453368634520004</c:v>
                </c:pt>
                <c:pt idx="5698">
                  <c:v>19.453368634520004</c:v>
                </c:pt>
                <c:pt idx="5699">
                  <c:v>19.453368634520004</c:v>
                </c:pt>
                <c:pt idx="5700">
                  <c:v>19.453368634520004</c:v>
                </c:pt>
                <c:pt idx="5701">
                  <c:v>19.453368634520004</c:v>
                </c:pt>
                <c:pt idx="5702">
                  <c:v>19.453368634520004</c:v>
                </c:pt>
                <c:pt idx="5703">
                  <c:v>19.453368634520004</c:v>
                </c:pt>
                <c:pt idx="5704">
                  <c:v>19.453368634520004</c:v>
                </c:pt>
                <c:pt idx="5705">
                  <c:v>19.453368634520004</c:v>
                </c:pt>
                <c:pt idx="5706">
                  <c:v>19.453368634520004</c:v>
                </c:pt>
                <c:pt idx="5707">
                  <c:v>19.453368634520004</c:v>
                </c:pt>
                <c:pt idx="5708">
                  <c:v>19.453368634520004</c:v>
                </c:pt>
                <c:pt idx="5709">
                  <c:v>19.453368634520004</c:v>
                </c:pt>
                <c:pt idx="5710">
                  <c:v>19.453368634520004</c:v>
                </c:pt>
                <c:pt idx="5711">
                  <c:v>19.453368634520004</c:v>
                </c:pt>
                <c:pt idx="5712">
                  <c:v>19.453368634520004</c:v>
                </c:pt>
                <c:pt idx="5713">
                  <c:v>19.453368634520004</c:v>
                </c:pt>
                <c:pt idx="5714">
                  <c:v>19.453368634520004</c:v>
                </c:pt>
                <c:pt idx="5715">
                  <c:v>19.453368634520004</c:v>
                </c:pt>
                <c:pt idx="5716">
                  <c:v>19.453368634520004</c:v>
                </c:pt>
                <c:pt idx="5717">
                  <c:v>19.453368634520004</c:v>
                </c:pt>
                <c:pt idx="5718">
                  <c:v>19.453368634520004</c:v>
                </c:pt>
                <c:pt idx="5719">
                  <c:v>19.453368634520004</c:v>
                </c:pt>
                <c:pt idx="5720">
                  <c:v>19.453368634520004</c:v>
                </c:pt>
                <c:pt idx="5721">
                  <c:v>19.453368634520004</c:v>
                </c:pt>
                <c:pt idx="5722">
                  <c:v>19.453368634520004</c:v>
                </c:pt>
                <c:pt idx="5723">
                  <c:v>19.453368634520004</c:v>
                </c:pt>
                <c:pt idx="5724">
                  <c:v>19.453368634520004</c:v>
                </c:pt>
                <c:pt idx="5725">
                  <c:v>19.453368634520004</c:v>
                </c:pt>
                <c:pt idx="5726">
                  <c:v>19.453368634520004</c:v>
                </c:pt>
                <c:pt idx="5727">
                  <c:v>19.453368634520004</c:v>
                </c:pt>
                <c:pt idx="5728">
                  <c:v>19.453368634520004</c:v>
                </c:pt>
                <c:pt idx="5729">
                  <c:v>19.453368634520004</c:v>
                </c:pt>
                <c:pt idx="5730">
                  <c:v>19.453368634520004</c:v>
                </c:pt>
                <c:pt idx="5731">
                  <c:v>19.453368634520004</c:v>
                </c:pt>
                <c:pt idx="5732">
                  <c:v>19.453368634520004</c:v>
                </c:pt>
                <c:pt idx="5733">
                  <c:v>19.453368634520004</c:v>
                </c:pt>
                <c:pt idx="5734">
                  <c:v>19.453368634520004</c:v>
                </c:pt>
                <c:pt idx="5735">
                  <c:v>19.453368634520004</c:v>
                </c:pt>
                <c:pt idx="5736">
                  <c:v>19.453368634520004</c:v>
                </c:pt>
                <c:pt idx="5737">
                  <c:v>19.453368634520004</c:v>
                </c:pt>
                <c:pt idx="5738">
                  <c:v>19.453368634520004</c:v>
                </c:pt>
                <c:pt idx="5739">
                  <c:v>19.453368634520004</c:v>
                </c:pt>
                <c:pt idx="5740">
                  <c:v>19.453368634520004</c:v>
                </c:pt>
                <c:pt idx="5741">
                  <c:v>19.453368634520004</c:v>
                </c:pt>
                <c:pt idx="5742">
                  <c:v>19.453368634520004</c:v>
                </c:pt>
                <c:pt idx="5743">
                  <c:v>19.453368634520004</c:v>
                </c:pt>
                <c:pt idx="5744">
                  <c:v>19.453368634520004</c:v>
                </c:pt>
                <c:pt idx="5745">
                  <c:v>19.453368634520004</c:v>
                </c:pt>
                <c:pt idx="5746">
                  <c:v>19.453368634520004</c:v>
                </c:pt>
                <c:pt idx="5747">
                  <c:v>19.453368634520004</c:v>
                </c:pt>
                <c:pt idx="5748">
                  <c:v>19.453368634520004</c:v>
                </c:pt>
                <c:pt idx="5749">
                  <c:v>19.453368634520004</c:v>
                </c:pt>
                <c:pt idx="5750">
                  <c:v>19.453368634520004</c:v>
                </c:pt>
                <c:pt idx="5751">
                  <c:v>19.453368634520004</c:v>
                </c:pt>
                <c:pt idx="5752">
                  <c:v>19.453368634520004</c:v>
                </c:pt>
                <c:pt idx="5753">
                  <c:v>19.453368634520004</c:v>
                </c:pt>
                <c:pt idx="5754">
                  <c:v>19.453368634520004</c:v>
                </c:pt>
                <c:pt idx="5755">
                  <c:v>19.453368634520004</c:v>
                </c:pt>
                <c:pt idx="5756">
                  <c:v>19.453368634520004</c:v>
                </c:pt>
                <c:pt idx="5757">
                  <c:v>19.453368634520004</c:v>
                </c:pt>
                <c:pt idx="5758">
                  <c:v>19.453368634520004</c:v>
                </c:pt>
                <c:pt idx="5759">
                  <c:v>19.453368634520004</c:v>
                </c:pt>
                <c:pt idx="5760">
                  <c:v>19.453368634520004</c:v>
                </c:pt>
                <c:pt idx="5761">
                  <c:v>19.453368634520004</c:v>
                </c:pt>
                <c:pt idx="5762">
                  <c:v>19.453368634520004</c:v>
                </c:pt>
                <c:pt idx="5763">
                  <c:v>19.453368634520004</c:v>
                </c:pt>
                <c:pt idx="5764">
                  <c:v>19.453368634520004</c:v>
                </c:pt>
                <c:pt idx="5765">
                  <c:v>19.453368634520004</c:v>
                </c:pt>
                <c:pt idx="5766">
                  <c:v>19.453368634520004</c:v>
                </c:pt>
                <c:pt idx="5767">
                  <c:v>19.453368634520004</c:v>
                </c:pt>
                <c:pt idx="5768">
                  <c:v>19.453368634520004</c:v>
                </c:pt>
                <c:pt idx="5769">
                  <c:v>19.453368634520004</c:v>
                </c:pt>
                <c:pt idx="5770">
                  <c:v>19.453368634520004</c:v>
                </c:pt>
                <c:pt idx="5771">
                  <c:v>19.453368634520004</c:v>
                </c:pt>
                <c:pt idx="5772">
                  <c:v>19.453368634520004</c:v>
                </c:pt>
                <c:pt idx="5773">
                  <c:v>19.453368634520004</c:v>
                </c:pt>
                <c:pt idx="5774">
                  <c:v>19.453368634520004</c:v>
                </c:pt>
                <c:pt idx="5775">
                  <c:v>19.453368634520004</c:v>
                </c:pt>
                <c:pt idx="5776">
                  <c:v>19.453368634520004</c:v>
                </c:pt>
                <c:pt idx="5777">
                  <c:v>19.453368634520004</c:v>
                </c:pt>
                <c:pt idx="5778">
                  <c:v>19.453368634520004</c:v>
                </c:pt>
                <c:pt idx="5779">
                  <c:v>19.453368634520004</c:v>
                </c:pt>
                <c:pt idx="5780">
                  <c:v>19.453368634520004</c:v>
                </c:pt>
                <c:pt idx="5781">
                  <c:v>19.453368634520004</c:v>
                </c:pt>
                <c:pt idx="5782">
                  <c:v>19.453368634520004</c:v>
                </c:pt>
                <c:pt idx="5783">
                  <c:v>19.453368634520004</c:v>
                </c:pt>
                <c:pt idx="5784">
                  <c:v>19.453368634520004</c:v>
                </c:pt>
                <c:pt idx="5785">
                  <c:v>19.453368634520004</c:v>
                </c:pt>
                <c:pt idx="5786">
                  <c:v>19.453368634520004</c:v>
                </c:pt>
                <c:pt idx="5787">
                  <c:v>19.453368634520004</c:v>
                </c:pt>
                <c:pt idx="5788">
                  <c:v>19.453368634520004</c:v>
                </c:pt>
                <c:pt idx="5789">
                  <c:v>19.453368634520004</c:v>
                </c:pt>
                <c:pt idx="5790">
                  <c:v>19.453368634520004</c:v>
                </c:pt>
                <c:pt idx="5791">
                  <c:v>19.453368634520004</c:v>
                </c:pt>
                <c:pt idx="5792">
                  <c:v>19.453368634520004</c:v>
                </c:pt>
                <c:pt idx="5793">
                  <c:v>19.453368634520004</c:v>
                </c:pt>
                <c:pt idx="5794">
                  <c:v>19.453368634520004</c:v>
                </c:pt>
                <c:pt idx="5795">
                  <c:v>19.453368634520004</c:v>
                </c:pt>
                <c:pt idx="5796">
                  <c:v>19.453368634520004</c:v>
                </c:pt>
                <c:pt idx="5797">
                  <c:v>19.453368634520004</c:v>
                </c:pt>
                <c:pt idx="5798">
                  <c:v>19.453368634520004</c:v>
                </c:pt>
                <c:pt idx="5799">
                  <c:v>19.453368634520004</c:v>
                </c:pt>
                <c:pt idx="5800">
                  <c:v>19.453368634520004</c:v>
                </c:pt>
                <c:pt idx="5801">
                  <c:v>19.453368634520004</c:v>
                </c:pt>
                <c:pt idx="5802">
                  <c:v>19.453368634520004</c:v>
                </c:pt>
                <c:pt idx="5803">
                  <c:v>19.453368634520004</c:v>
                </c:pt>
                <c:pt idx="5804">
                  <c:v>19.453368634520004</c:v>
                </c:pt>
                <c:pt idx="5805">
                  <c:v>19.453368634520004</c:v>
                </c:pt>
                <c:pt idx="5806">
                  <c:v>19.453368634520004</c:v>
                </c:pt>
                <c:pt idx="5807">
                  <c:v>19.453368634520004</c:v>
                </c:pt>
                <c:pt idx="5808">
                  <c:v>19.453368634520004</c:v>
                </c:pt>
                <c:pt idx="5809">
                  <c:v>19.453368634520004</c:v>
                </c:pt>
                <c:pt idx="5810">
                  <c:v>19.453368634520004</c:v>
                </c:pt>
                <c:pt idx="5811">
                  <c:v>19.453368634520004</c:v>
                </c:pt>
                <c:pt idx="5812">
                  <c:v>19.453368634520004</c:v>
                </c:pt>
                <c:pt idx="5813">
                  <c:v>19.453368634520004</c:v>
                </c:pt>
                <c:pt idx="5814">
                  <c:v>19.453368634520004</c:v>
                </c:pt>
                <c:pt idx="5815">
                  <c:v>19.453368634520004</c:v>
                </c:pt>
                <c:pt idx="5816">
                  <c:v>19.453368634520004</c:v>
                </c:pt>
                <c:pt idx="5817">
                  <c:v>19.453368634520004</c:v>
                </c:pt>
                <c:pt idx="5818">
                  <c:v>19.453368634520004</c:v>
                </c:pt>
                <c:pt idx="5819">
                  <c:v>19.453368634520004</c:v>
                </c:pt>
                <c:pt idx="5820">
                  <c:v>19.453368634520004</c:v>
                </c:pt>
                <c:pt idx="5821">
                  <c:v>19.453368634520004</c:v>
                </c:pt>
                <c:pt idx="5822">
                  <c:v>19.453368634520004</c:v>
                </c:pt>
                <c:pt idx="5823">
                  <c:v>19.453368634520004</c:v>
                </c:pt>
                <c:pt idx="5824">
                  <c:v>19.453368634520004</c:v>
                </c:pt>
                <c:pt idx="5825">
                  <c:v>19.453368634520004</c:v>
                </c:pt>
                <c:pt idx="5826">
                  <c:v>19.453368634520004</c:v>
                </c:pt>
                <c:pt idx="5827">
                  <c:v>19.453368634520004</c:v>
                </c:pt>
                <c:pt idx="5828">
                  <c:v>19.453368634520004</c:v>
                </c:pt>
                <c:pt idx="5829">
                  <c:v>19.453368634520004</c:v>
                </c:pt>
                <c:pt idx="5830">
                  <c:v>19.453368634520004</c:v>
                </c:pt>
                <c:pt idx="5831">
                  <c:v>19.453368634520004</c:v>
                </c:pt>
                <c:pt idx="5832">
                  <c:v>19.453368634520004</c:v>
                </c:pt>
                <c:pt idx="5833">
                  <c:v>19.453368634520004</c:v>
                </c:pt>
                <c:pt idx="5834">
                  <c:v>19.453368634520004</c:v>
                </c:pt>
                <c:pt idx="5835">
                  <c:v>19.453368634520004</c:v>
                </c:pt>
                <c:pt idx="5836">
                  <c:v>19.453368634520004</c:v>
                </c:pt>
                <c:pt idx="5837">
                  <c:v>19.453368634520004</c:v>
                </c:pt>
                <c:pt idx="5838">
                  <c:v>19.453368634520004</c:v>
                </c:pt>
                <c:pt idx="5839">
                  <c:v>19.453368634520004</c:v>
                </c:pt>
                <c:pt idx="5840">
                  <c:v>19.453368634520004</c:v>
                </c:pt>
                <c:pt idx="5841">
                  <c:v>19.453368634520004</c:v>
                </c:pt>
                <c:pt idx="5842">
                  <c:v>19.453368634520004</c:v>
                </c:pt>
                <c:pt idx="5843">
                  <c:v>19.453368634520004</c:v>
                </c:pt>
                <c:pt idx="5844">
                  <c:v>19.453368634520004</c:v>
                </c:pt>
                <c:pt idx="5845">
                  <c:v>19.453368634520004</c:v>
                </c:pt>
                <c:pt idx="5846">
                  <c:v>19.453368634520004</c:v>
                </c:pt>
                <c:pt idx="5847">
                  <c:v>19.453368634520004</c:v>
                </c:pt>
                <c:pt idx="5848">
                  <c:v>19.453368634520004</c:v>
                </c:pt>
                <c:pt idx="5849">
                  <c:v>19.453368634520004</c:v>
                </c:pt>
                <c:pt idx="5850">
                  <c:v>19.453368634520004</c:v>
                </c:pt>
                <c:pt idx="5851">
                  <c:v>19.453368634520004</c:v>
                </c:pt>
                <c:pt idx="5852">
                  <c:v>19.453368634520004</c:v>
                </c:pt>
                <c:pt idx="5853">
                  <c:v>19.453368634520004</c:v>
                </c:pt>
                <c:pt idx="5854">
                  <c:v>19.453368634520004</c:v>
                </c:pt>
                <c:pt idx="5855">
                  <c:v>19.453368634520004</c:v>
                </c:pt>
                <c:pt idx="5856">
                  <c:v>19.453368634520004</c:v>
                </c:pt>
                <c:pt idx="5857">
                  <c:v>19.453368634520004</c:v>
                </c:pt>
                <c:pt idx="5858">
                  <c:v>19.453368634520004</c:v>
                </c:pt>
                <c:pt idx="5859">
                  <c:v>19.453368634520004</c:v>
                </c:pt>
                <c:pt idx="5860">
                  <c:v>19.453368634520004</c:v>
                </c:pt>
                <c:pt idx="5861">
                  <c:v>19.453368634520004</c:v>
                </c:pt>
                <c:pt idx="5862">
                  <c:v>19.453368634520004</c:v>
                </c:pt>
                <c:pt idx="5863">
                  <c:v>19.453368634520004</c:v>
                </c:pt>
                <c:pt idx="5864">
                  <c:v>19.453368634520004</c:v>
                </c:pt>
                <c:pt idx="5865">
                  <c:v>19.453368634520004</c:v>
                </c:pt>
                <c:pt idx="5866">
                  <c:v>19.453368634520004</c:v>
                </c:pt>
                <c:pt idx="5867">
                  <c:v>19.453368634520004</c:v>
                </c:pt>
                <c:pt idx="5868">
                  <c:v>19.453368634520004</c:v>
                </c:pt>
                <c:pt idx="5869">
                  <c:v>19.453368634520004</c:v>
                </c:pt>
                <c:pt idx="5870">
                  <c:v>19.453368634520004</c:v>
                </c:pt>
                <c:pt idx="5871">
                  <c:v>19.453368634520004</c:v>
                </c:pt>
                <c:pt idx="5872">
                  <c:v>19.453368634520004</c:v>
                </c:pt>
                <c:pt idx="5873">
                  <c:v>19.453368634520004</c:v>
                </c:pt>
                <c:pt idx="5874">
                  <c:v>19.453368634520004</c:v>
                </c:pt>
                <c:pt idx="5875">
                  <c:v>19.453368634520004</c:v>
                </c:pt>
                <c:pt idx="5876">
                  <c:v>19.453368634520004</c:v>
                </c:pt>
                <c:pt idx="5877">
                  <c:v>19.453368634520004</c:v>
                </c:pt>
                <c:pt idx="5878">
                  <c:v>19.453368634520004</c:v>
                </c:pt>
                <c:pt idx="5879">
                  <c:v>19.453368634520004</c:v>
                </c:pt>
                <c:pt idx="5880">
                  <c:v>19.453368634520004</c:v>
                </c:pt>
                <c:pt idx="5881">
                  <c:v>19.453368634520004</c:v>
                </c:pt>
                <c:pt idx="5882">
                  <c:v>19.453368634520004</c:v>
                </c:pt>
                <c:pt idx="5883">
                  <c:v>19.453368634520004</c:v>
                </c:pt>
                <c:pt idx="5884">
                  <c:v>19.453368634520004</c:v>
                </c:pt>
                <c:pt idx="5885">
                  <c:v>19.453368634520004</c:v>
                </c:pt>
                <c:pt idx="5886">
                  <c:v>19.453368634520004</c:v>
                </c:pt>
                <c:pt idx="5887">
                  <c:v>19.453368634520004</c:v>
                </c:pt>
                <c:pt idx="5888">
                  <c:v>19.453368634520004</c:v>
                </c:pt>
                <c:pt idx="5889">
                  <c:v>19.453368634520004</c:v>
                </c:pt>
                <c:pt idx="5890">
                  <c:v>19.453368634520004</c:v>
                </c:pt>
                <c:pt idx="5891">
                  <c:v>19.453368634520004</c:v>
                </c:pt>
                <c:pt idx="5892">
                  <c:v>19.453368634520004</c:v>
                </c:pt>
                <c:pt idx="5893">
                  <c:v>19.453368634520004</c:v>
                </c:pt>
                <c:pt idx="5894">
                  <c:v>19.453368634520004</c:v>
                </c:pt>
                <c:pt idx="5895">
                  <c:v>19.453368634520004</c:v>
                </c:pt>
                <c:pt idx="5896">
                  <c:v>19.453368634520004</c:v>
                </c:pt>
                <c:pt idx="5897">
                  <c:v>19.453368634520004</c:v>
                </c:pt>
                <c:pt idx="5898">
                  <c:v>19.453368634520004</c:v>
                </c:pt>
                <c:pt idx="5899">
                  <c:v>19.453368634520004</c:v>
                </c:pt>
                <c:pt idx="5900">
                  <c:v>19.453368634520004</c:v>
                </c:pt>
                <c:pt idx="5901">
                  <c:v>19.453368634520004</c:v>
                </c:pt>
                <c:pt idx="5902">
                  <c:v>19.453368634520004</c:v>
                </c:pt>
                <c:pt idx="5903">
                  <c:v>19.453368634520004</c:v>
                </c:pt>
                <c:pt idx="5904">
                  <c:v>19.453368634520004</c:v>
                </c:pt>
                <c:pt idx="5905">
                  <c:v>19.453368634520004</c:v>
                </c:pt>
                <c:pt idx="5906">
                  <c:v>19.453368634520004</c:v>
                </c:pt>
                <c:pt idx="5907">
                  <c:v>19.453368634520004</c:v>
                </c:pt>
                <c:pt idx="5908">
                  <c:v>19.453368634520004</c:v>
                </c:pt>
                <c:pt idx="5909">
                  <c:v>19.453368634520004</c:v>
                </c:pt>
                <c:pt idx="5910">
                  <c:v>19.453368634520004</c:v>
                </c:pt>
                <c:pt idx="5911">
                  <c:v>19.453368634520004</c:v>
                </c:pt>
                <c:pt idx="5912">
                  <c:v>19.453368634520004</c:v>
                </c:pt>
                <c:pt idx="5913">
                  <c:v>19.453368634520004</c:v>
                </c:pt>
                <c:pt idx="5914">
                  <c:v>19.453368634520004</c:v>
                </c:pt>
                <c:pt idx="5915">
                  <c:v>19.453368634520004</c:v>
                </c:pt>
                <c:pt idx="5916">
                  <c:v>19.453368634520004</c:v>
                </c:pt>
                <c:pt idx="5917">
                  <c:v>19.453368634520004</c:v>
                </c:pt>
                <c:pt idx="5918">
                  <c:v>19.453368634520004</c:v>
                </c:pt>
                <c:pt idx="5919">
                  <c:v>19.453368634520004</c:v>
                </c:pt>
                <c:pt idx="5920">
                  <c:v>19.453368634520004</c:v>
                </c:pt>
                <c:pt idx="5921">
                  <c:v>19.453368634520004</c:v>
                </c:pt>
                <c:pt idx="5922">
                  <c:v>19.453368634520004</c:v>
                </c:pt>
                <c:pt idx="5923">
                  <c:v>19.453368634520004</c:v>
                </c:pt>
                <c:pt idx="5924">
                  <c:v>19.453368634520004</c:v>
                </c:pt>
                <c:pt idx="5925">
                  <c:v>19.453368634520004</c:v>
                </c:pt>
                <c:pt idx="5926">
                  <c:v>19.453368634520004</c:v>
                </c:pt>
                <c:pt idx="5927">
                  <c:v>19.453368634520004</c:v>
                </c:pt>
                <c:pt idx="5928">
                  <c:v>19.453368634520004</c:v>
                </c:pt>
                <c:pt idx="5929">
                  <c:v>19.453368634520004</c:v>
                </c:pt>
                <c:pt idx="5930">
                  <c:v>19.453368634520004</c:v>
                </c:pt>
                <c:pt idx="5931">
                  <c:v>19.453368634520004</c:v>
                </c:pt>
                <c:pt idx="5932">
                  <c:v>19.453368634520004</c:v>
                </c:pt>
                <c:pt idx="5933">
                  <c:v>19.453368634520004</c:v>
                </c:pt>
                <c:pt idx="5934">
                  <c:v>19.453368634520004</c:v>
                </c:pt>
                <c:pt idx="5935">
                  <c:v>19.453368634520004</c:v>
                </c:pt>
                <c:pt idx="5936">
                  <c:v>19.453368634520004</c:v>
                </c:pt>
                <c:pt idx="5937">
                  <c:v>19.453368634520004</c:v>
                </c:pt>
                <c:pt idx="5938">
                  <c:v>19.453368634520004</c:v>
                </c:pt>
                <c:pt idx="5939">
                  <c:v>19.453368634520004</c:v>
                </c:pt>
                <c:pt idx="5940">
                  <c:v>19.453368634520004</c:v>
                </c:pt>
                <c:pt idx="5941">
                  <c:v>19.453368634520004</c:v>
                </c:pt>
                <c:pt idx="5942">
                  <c:v>19.453368634520004</c:v>
                </c:pt>
                <c:pt idx="5943">
                  <c:v>19.453368634520004</c:v>
                </c:pt>
                <c:pt idx="5944">
                  <c:v>19.453368634520004</c:v>
                </c:pt>
                <c:pt idx="5945">
                  <c:v>19.453368634520004</c:v>
                </c:pt>
                <c:pt idx="5946">
                  <c:v>19.453368634520004</c:v>
                </c:pt>
                <c:pt idx="5947">
                  <c:v>19.453368634520004</c:v>
                </c:pt>
                <c:pt idx="5948">
                  <c:v>19.453368634520004</c:v>
                </c:pt>
                <c:pt idx="5949">
                  <c:v>19.453368634520004</c:v>
                </c:pt>
                <c:pt idx="5950">
                  <c:v>19.453368634520004</c:v>
                </c:pt>
                <c:pt idx="5951">
                  <c:v>19.453368634520004</c:v>
                </c:pt>
                <c:pt idx="5952">
                  <c:v>19.453368634520004</c:v>
                </c:pt>
                <c:pt idx="5953">
                  <c:v>19.453368634520004</c:v>
                </c:pt>
                <c:pt idx="5954">
                  <c:v>19.453368634520004</c:v>
                </c:pt>
                <c:pt idx="5955">
                  <c:v>19.453368634520004</c:v>
                </c:pt>
                <c:pt idx="5956">
                  <c:v>19.453368634520004</c:v>
                </c:pt>
                <c:pt idx="5957">
                  <c:v>19.453368634520004</c:v>
                </c:pt>
                <c:pt idx="5958">
                  <c:v>19.453368634520004</c:v>
                </c:pt>
                <c:pt idx="5959">
                  <c:v>19.453368634520004</c:v>
                </c:pt>
                <c:pt idx="5960">
                  <c:v>19.453368634520004</c:v>
                </c:pt>
                <c:pt idx="5961">
                  <c:v>19.453368634520004</c:v>
                </c:pt>
                <c:pt idx="5962">
                  <c:v>19.453368634520004</c:v>
                </c:pt>
                <c:pt idx="5963">
                  <c:v>19.453368634520004</c:v>
                </c:pt>
                <c:pt idx="5964">
                  <c:v>19.453368634520004</c:v>
                </c:pt>
                <c:pt idx="5965">
                  <c:v>19.453368634520004</c:v>
                </c:pt>
                <c:pt idx="5966">
                  <c:v>19.453368634520004</c:v>
                </c:pt>
                <c:pt idx="5967">
                  <c:v>19.453368634520004</c:v>
                </c:pt>
                <c:pt idx="5968">
                  <c:v>19.453368634520004</c:v>
                </c:pt>
                <c:pt idx="5969">
                  <c:v>19.453368634520004</c:v>
                </c:pt>
                <c:pt idx="5970">
                  <c:v>19.453368634520004</c:v>
                </c:pt>
                <c:pt idx="5971">
                  <c:v>19.453368634520004</c:v>
                </c:pt>
                <c:pt idx="5972">
                  <c:v>19.453368634520004</c:v>
                </c:pt>
                <c:pt idx="5973">
                  <c:v>19.453368634520004</c:v>
                </c:pt>
                <c:pt idx="5974">
                  <c:v>19.453368634520004</c:v>
                </c:pt>
                <c:pt idx="5975">
                  <c:v>19.453368634520004</c:v>
                </c:pt>
                <c:pt idx="5976">
                  <c:v>19.453368634520004</c:v>
                </c:pt>
                <c:pt idx="5977">
                  <c:v>19.453368634520004</c:v>
                </c:pt>
                <c:pt idx="5978">
                  <c:v>19.453368634520004</c:v>
                </c:pt>
                <c:pt idx="5979">
                  <c:v>19.453368634520004</c:v>
                </c:pt>
                <c:pt idx="5980">
                  <c:v>19.453368634520004</c:v>
                </c:pt>
                <c:pt idx="5981">
                  <c:v>19.453368634520004</c:v>
                </c:pt>
                <c:pt idx="5982">
                  <c:v>19.453368634520004</c:v>
                </c:pt>
                <c:pt idx="5983">
                  <c:v>19.453368634520004</c:v>
                </c:pt>
                <c:pt idx="5984">
                  <c:v>19.453368634520004</c:v>
                </c:pt>
                <c:pt idx="5985">
                  <c:v>19.453368634520004</c:v>
                </c:pt>
                <c:pt idx="5986">
                  <c:v>19.453368634520004</c:v>
                </c:pt>
                <c:pt idx="5987">
                  <c:v>19.453368634520004</c:v>
                </c:pt>
                <c:pt idx="5988">
                  <c:v>19.453368634520004</c:v>
                </c:pt>
                <c:pt idx="5989">
                  <c:v>19.453368634520004</c:v>
                </c:pt>
                <c:pt idx="5990">
                  <c:v>19.453368634520004</c:v>
                </c:pt>
                <c:pt idx="5991">
                  <c:v>19.453368634520004</c:v>
                </c:pt>
                <c:pt idx="5992">
                  <c:v>19.453368634520004</c:v>
                </c:pt>
                <c:pt idx="5993">
                  <c:v>19.453368634520004</c:v>
                </c:pt>
                <c:pt idx="5994">
                  <c:v>19.453368634520004</c:v>
                </c:pt>
                <c:pt idx="5995">
                  <c:v>19.453368634520004</c:v>
                </c:pt>
                <c:pt idx="5996">
                  <c:v>19.453368634520004</c:v>
                </c:pt>
                <c:pt idx="5997">
                  <c:v>19.453368634520004</c:v>
                </c:pt>
                <c:pt idx="5998">
                  <c:v>19.453368634520004</c:v>
                </c:pt>
                <c:pt idx="5999">
                  <c:v>19.453368634520004</c:v>
                </c:pt>
                <c:pt idx="6000">
                  <c:v>19.453368634520004</c:v>
                </c:pt>
                <c:pt idx="6001">
                  <c:v>19.453368634520004</c:v>
                </c:pt>
                <c:pt idx="6002">
                  <c:v>19.453368634520004</c:v>
                </c:pt>
                <c:pt idx="6003">
                  <c:v>19.453368634520004</c:v>
                </c:pt>
                <c:pt idx="6004">
                  <c:v>19.453368634520004</c:v>
                </c:pt>
                <c:pt idx="6005">
                  <c:v>19.453368634520004</c:v>
                </c:pt>
                <c:pt idx="6006">
                  <c:v>19.453368634520004</c:v>
                </c:pt>
                <c:pt idx="6007">
                  <c:v>19.453368634520004</c:v>
                </c:pt>
                <c:pt idx="6008">
                  <c:v>19.453368634520004</c:v>
                </c:pt>
                <c:pt idx="6009">
                  <c:v>19.453368634520004</c:v>
                </c:pt>
                <c:pt idx="6010">
                  <c:v>19.453368634520004</c:v>
                </c:pt>
                <c:pt idx="6011">
                  <c:v>19.453368634520004</c:v>
                </c:pt>
                <c:pt idx="6012">
                  <c:v>19.453368634520004</c:v>
                </c:pt>
                <c:pt idx="6013">
                  <c:v>19.453368634520004</c:v>
                </c:pt>
                <c:pt idx="6014">
                  <c:v>19.453368634520004</c:v>
                </c:pt>
                <c:pt idx="6015">
                  <c:v>19.453368634520004</c:v>
                </c:pt>
                <c:pt idx="6016">
                  <c:v>19.453368634520004</c:v>
                </c:pt>
                <c:pt idx="6017">
                  <c:v>19.453368634520004</c:v>
                </c:pt>
                <c:pt idx="6018">
                  <c:v>19.453368634520004</c:v>
                </c:pt>
                <c:pt idx="6019">
                  <c:v>19.453368634520004</c:v>
                </c:pt>
                <c:pt idx="6020">
                  <c:v>19.453368634520004</c:v>
                </c:pt>
                <c:pt idx="6021">
                  <c:v>19.453368634520004</c:v>
                </c:pt>
                <c:pt idx="6022">
                  <c:v>19.453368634520004</c:v>
                </c:pt>
                <c:pt idx="6023">
                  <c:v>19.453368634520004</c:v>
                </c:pt>
                <c:pt idx="6024">
                  <c:v>19.453368634520004</c:v>
                </c:pt>
                <c:pt idx="6025">
                  <c:v>19.453368634520004</c:v>
                </c:pt>
                <c:pt idx="6026">
                  <c:v>19.453368634520004</c:v>
                </c:pt>
                <c:pt idx="6027">
                  <c:v>19.453368634520004</c:v>
                </c:pt>
                <c:pt idx="6028">
                  <c:v>19.453368634520004</c:v>
                </c:pt>
                <c:pt idx="6029">
                  <c:v>19.453368634520004</c:v>
                </c:pt>
                <c:pt idx="6030">
                  <c:v>19.453368634520004</c:v>
                </c:pt>
                <c:pt idx="6031">
                  <c:v>19.453368634520004</c:v>
                </c:pt>
                <c:pt idx="6032">
                  <c:v>19.453368634520004</c:v>
                </c:pt>
                <c:pt idx="6033">
                  <c:v>19.453368634520004</c:v>
                </c:pt>
                <c:pt idx="6034">
                  <c:v>19.453368634520004</c:v>
                </c:pt>
                <c:pt idx="6035">
                  <c:v>19.453368634520004</c:v>
                </c:pt>
                <c:pt idx="6036">
                  <c:v>19.453368634520004</c:v>
                </c:pt>
                <c:pt idx="6037">
                  <c:v>19.453368634520004</c:v>
                </c:pt>
                <c:pt idx="6038">
                  <c:v>19.453368634520004</c:v>
                </c:pt>
                <c:pt idx="6039">
                  <c:v>19.453368634520004</c:v>
                </c:pt>
                <c:pt idx="6040">
                  <c:v>19.453368634520004</c:v>
                </c:pt>
                <c:pt idx="6041">
                  <c:v>19.453368634520004</c:v>
                </c:pt>
                <c:pt idx="6042">
                  <c:v>19.453368634520004</c:v>
                </c:pt>
                <c:pt idx="6043">
                  <c:v>19.453368634520004</c:v>
                </c:pt>
                <c:pt idx="6044">
                  <c:v>19.453368634520004</c:v>
                </c:pt>
                <c:pt idx="6045">
                  <c:v>19.453368634520004</c:v>
                </c:pt>
                <c:pt idx="6046">
                  <c:v>19.453368634520004</c:v>
                </c:pt>
                <c:pt idx="6047">
                  <c:v>19.453368634520004</c:v>
                </c:pt>
                <c:pt idx="6048">
                  <c:v>19.453368634520004</c:v>
                </c:pt>
                <c:pt idx="6049">
                  <c:v>19.453368634520004</c:v>
                </c:pt>
                <c:pt idx="6050">
                  <c:v>19.453368634520004</c:v>
                </c:pt>
                <c:pt idx="6051">
                  <c:v>19.453368634520004</c:v>
                </c:pt>
                <c:pt idx="6052">
                  <c:v>19.453368634520004</c:v>
                </c:pt>
                <c:pt idx="6053">
                  <c:v>19.453368634520004</c:v>
                </c:pt>
                <c:pt idx="6054">
                  <c:v>19.453368634520004</c:v>
                </c:pt>
                <c:pt idx="6055">
                  <c:v>19.453368634520004</c:v>
                </c:pt>
                <c:pt idx="6056">
                  <c:v>19.453368634520004</c:v>
                </c:pt>
                <c:pt idx="6057">
                  <c:v>19.453368634520004</c:v>
                </c:pt>
                <c:pt idx="6058">
                  <c:v>19.453368634520004</c:v>
                </c:pt>
                <c:pt idx="6059">
                  <c:v>19.453368634520004</c:v>
                </c:pt>
                <c:pt idx="6060">
                  <c:v>19.453368634520004</c:v>
                </c:pt>
                <c:pt idx="6061">
                  <c:v>19.453368634520004</c:v>
                </c:pt>
                <c:pt idx="6062">
                  <c:v>19.453368634520004</c:v>
                </c:pt>
                <c:pt idx="6063">
                  <c:v>19.453368634520004</c:v>
                </c:pt>
                <c:pt idx="6064">
                  <c:v>19.453368634520004</c:v>
                </c:pt>
                <c:pt idx="6065">
                  <c:v>19.453368634520004</c:v>
                </c:pt>
                <c:pt idx="6066">
                  <c:v>19.453368634520004</c:v>
                </c:pt>
                <c:pt idx="6067">
                  <c:v>19.453368634520004</c:v>
                </c:pt>
                <c:pt idx="6068">
                  <c:v>19.453368634520004</c:v>
                </c:pt>
                <c:pt idx="6069">
                  <c:v>19.453368634520004</c:v>
                </c:pt>
                <c:pt idx="6070">
                  <c:v>19.453368634520004</c:v>
                </c:pt>
                <c:pt idx="6071">
                  <c:v>19.453368634520004</c:v>
                </c:pt>
                <c:pt idx="6072">
                  <c:v>19.453368634520004</c:v>
                </c:pt>
                <c:pt idx="6073">
                  <c:v>19.453368634520004</c:v>
                </c:pt>
                <c:pt idx="6074">
                  <c:v>19.453368634520004</c:v>
                </c:pt>
                <c:pt idx="6075">
                  <c:v>19.453368634520004</c:v>
                </c:pt>
                <c:pt idx="6076">
                  <c:v>19.453368634520004</c:v>
                </c:pt>
                <c:pt idx="6077">
                  <c:v>19.453368634520004</c:v>
                </c:pt>
                <c:pt idx="6078">
                  <c:v>19.453368634520004</c:v>
                </c:pt>
                <c:pt idx="6079">
                  <c:v>19.453368634520004</c:v>
                </c:pt>
                <c:pt idx="6080">
                  <c:v>19.453368634520004</c:v>
                </c:pt>
                <c:pt idx="6081">
                  <c:v>19.453368634520004</c:v>
                </c:pt>
                <c:pt idx="6082">
                  <c:v>19.453368634520004</c:v>
                </c:pt>
                <c:pt idx="6083">
                  <c:v>19.453368634520004</c:v>
                </c:pt>
                <c:pt idx="6084">
                  <c:v>19.453368634520004</c:v>
                </c:pt>
                <c:pt idx="6085">
                  <c:v>19.453368634520004</c:v>
                </c:pt>
                <c:pt idx="6086">
                  <c:v>19.453368634520004</c:v>
                </c:pt>
                <c:pt idx="6087">
                  <c:v>19.453368634520004</c:v>
                </c:pt>
                <c:pt idx="6088">
                  <c:v>19.453368634520004</c:v>
                </c:pt>
                <c:pt idx="6089">
                  <c:v>19.453368634520004</c:v>
                </c:pt>
                <c:pt idx="6090">
                  <c:v>19.453368634520004</c:v>
                </c:pt>
                <c:pt idx="6091">
                  <c:v>19.453368634520004</c:v>
                </c:pt>
                <c:pt idx="6092">
                  <c:v>19.453368634520004</c:v>
                </c:pt>
                <c:pt idx="6093">
                  <c:v>19.453368634520004</c:v>
                </c:pt>
                <c:pt idx="6094">
                  <c:v>19.453368634520004</c:v>
                </c:pt>
                <c:pt idx="6095">
                  <c:v>19.453368634520004</c:v>
                </c:pt>
                <c:pt idx="6096">
                  <c:v>19.453368634520004</c:v>
                </c:pt>
                <c:pt idx="6097">
                  <c:v>19.453368634520004</c:v>
                </c:pt>
                <c:pt idx="6098">
                  <c:v>19.453368634520004</c:v>
                </c:pt>
                <c:pt idx="6099">
                  <c:v>19.453368634520004</c:v>
                </c:pt>
                <c:pt idx="6100">
                  <c:v>19.453368634520004</c:v>
                </c:pt>
                <c:pt idx="6101">
                  <c:v>19.453368634520004</c:v>
                </c:pt>
                <c:pt idx="6102">
                  <c:v>19.453368634520004</c:v>
                </c:pt>
                <c:pt idx="6103">
                  <c:v>19.453368634520004</c:v>
                </c:pt>
                <c:pt idx="6104">
                  <c:v>19.453368634520004</c:v>
                </c:pt>
                <c:pt idx="6105">
                  <c:v>19.453368634520004</c:v>
                </c:pt>
                <c:pt idx="6106">
                  <c:v>19.453368634520004</c:v>
                </c:pt>
                <c:pt idx="6107">
                  <c:v>19.453368634520004</c:v>
                </c:pt>
                <c:pt idx="6108">
                  <c:v>19.453368634520004</c:v>
                </c:pt>
                <c:pt idx="6109">
                  <c:v>19.453368634520004</c:v>
                </c:pt>
                <c:pt idx="6110">
                  <c:v>19.453368634520004</c:v>
                </c:pt>
                <c:pt idx="6111">
                  <c:v>19.453368634520004</c:v>
                </c:pt>
                <c:pt idx="6112">
                  <c:v>19.453368634520004</c:v>
                </c:pt>
                <c:pt idx="6113">
                  <c:v>19.453368634520004</c:v>
                </c:pt>
                <c:pt idx="6114">
                  <c:v>19.453368634520004</c:v>
                </c:pt>
                <c:pt idx="6115">
                  <c:v>19.453368634520004</c:v>
                </c:pt>
                <c:pt idx="6116">
                  <c:v>19.453368634520004</c:v>
                </c:pt>
                <c:pt idx="6117">
                  <c:v>19.453368634520004</c:v>
                </c:pt>
                <c:pt idx="6118">
                  <c:v>19.453368634520004</c:v>
                </c:pt>
                <c:pt idx="6119">
                  <c:v>19.453368634520004</c:v>
                </c:pt>
                <c:pt idx="6120">
                  <c:v>19.453368634520004</c:v>
                </c:pt>
                <c:pt idx="6121">
                  <c:v>19.453368634520004</c:v>
                </c:pt>
                <c:pt idx="6122">
                  <c:v>19.453368634520004</c:v>
                </c:pt>
                <c:pt idx="6123">
                  <c:v>19.453368634520004</c:v>
                </c:pt>
                <c:pt idx="6124">
                  <c:v>19.453368634520004</c:v>
                </c:pt>
                <c:pt idx="6125">
                  <c:v>19.453368634520004</c:v>
                </c:pt>
                <c:pt idx="6126">
                  <c:v>19.453368634520004</c:v>
                </c:pt>
                <c:pt idx="6127">
                  <c:v>19.453368634520004</c:v>
                </c:pt>
                <c:pt idx="6128">
                  <c:v>19.453368634520004</c:v>
                </c:pt>
                <c:pt idx="6129">
                  <c:v>19.453368634520004</c:v>
                </c:pt>
                <c:pt idx="6130">
                  <c:v>19.453368634520004</c:v>
                </c:pt>
                <c:pt idx="6131">
                  <c:v>19.453368634520004</c:v>
                </c:pt>
                <c:pt idx="6132">
                  <c:v>19.453368634520004</c:v>
                </c:pt>
                <c:pt idx="6133">
                  <c:v>19.453368634520004</c:v>
                </c:pt>
                <c:pt idx="6134">
                  <c:v>19.453368634520004</c:v>
                </c:pt>
                <c:pt idx="6135">
                  <c:v>19.453368634520004</c:v>
                </c:pt>
                <c:pt idx="6136">
                  <c:v>19.453368634520004</c:v>
                </c:pt>
                <c:pt idx="6137">
                  <c:v>19.453368634520004</c:v>
                </c:pt>
                <c:pt idx="6138">
                  <c:v>19.453368634520004</c:v>
                </c:pt>
                <c:pt idx="6139">
                  <c:v>19.453368634520004</c:v>
                </c:pt>
                <c:pt idx="6140">
                  <c:v>19.453368634520004</c:v>
                </c:pt>
                <c:pt idx="6141">
                  <c:v>19.453368634520004</c:v>
                </c:pt>
                <c:pt idx="6142">
                  <c:v>19.453368634520004</c:v>
                </c:pt>
                <c:pt idx="6143">
                  <c:v>19.453368634520004</c:v>
                </c:pt>
                <c:pt idx="6144">
                  <c:v>19.453368634520004</c:v>
                </c:pt>
                <c:pt idx="6145">
                  <c:v>19.453368634520004</c:v>
                </c:pt>
                <c:pt idx="6146">
                  <c:v>19.453368634520004</c:v>
                </c:pt>
                <c:pt idx="6147">
                  <c:v>19.453368634520004</c:v>
                </c:pt>
                <c:pt idx="6148">
                  <c:v>19.453368634520004</c:v>
                </c:pt>
                <c:pt idx="6149">
                  <c:v>19.453368634520004</c:v>
                </c:pt>
                <c:pt idx="6150">
                  <c:v>19.453368634520004</c:v>
                </c:pt>
                <c:pt idx="6151">
                  <c:v>19.453368634520004</c:v>
                </c:pt>
                <c:pt idx="6152">
                  <c:v>19.453368634520004</c:v>
                </c:pt>
                <c:pt idx="6153">
                  <c:v>19.453368634520004</c:v>
                </c:pt>
                <c:pt idx="6154">
                  <c:v>19.453368634520004</c:v>
                </c:pt>
                <c:pt idx="6155">
                  <c:v>19.453368634520004</c:v>
                </c:pt>
                <c:pt idx="6156">
                  <c:v>19.453368634520004</c:v>
                </c:pt>
                <c:pt idx="6157">
                  <c:v>19.453368634520004</c:v>
                </c:pt>
                <c:pt idx="6158">
                  <c:v>19.453368634520004</c:v>
                </c:pt>
                <c:pt idx="6159">
                  <c:v>19.453368634520004</c:v>
                </c:pt>
                <c:pt idx="6160">
                  <c:v>19.453368634520004</c:v>
                </c:pt>
                <c:pt idx="6161">
                  <c:v>19.453368634520004</c:v>
                </c:pt>
                <c:pt idx="6162">
                  <c:v>19.453368634520004</c:v>
                </c:pt>
                <c:pt idx="6163">
                  <c:v>19.453368634520004</c:v>
                </c:pt>
                <c:pt idx="6164">
                  <c:v>19.453368634520004</c:v>
                </c:pt>
                <c:pt idx="6165">
                  <c:v>19.453368634520004</c:v>
                </c:pt>
                <c:pt idx="6166">
                  <c:v>19.453368634520004</c:v>
                </c:pt>
                <c:pt idx="6167">
                  <c:v>19.453368634520004</c:v>
                </c:pt>
                <c:pt idx="6168">
                  <c:v>19.453368634520004</c:v>
                </c:pt>
                <c:pt idx="6169">
                  <c:v>19.453368634520004</c:v>
                </c:pt>
                <c:pt idx="6170">
                  <c:v>19.453368634520004</c:v>
                </c:pt>
                <c:pt idx="6171">
                  <c:v>19.453368634520004</c:v>
                </c:pt>
                <c:pt idx="6172">
                  <c:v>19.453368634520004</c:v>
                </c:pt>
                <c:pt idx="6173">
                  <c:v>19.453368634520004</c:v>
                </c:pt>
                <c:pt idx="6174">
                  <c:v>19.453368634520004</c:v>
                </c:pt>
                <c:pt idx="6175">
                  <c:v>19.453368634520004</c:v>
                </c:pt>
                <c:pt idx="6176">
                  <c:v>19.453368634520004</c:v>
                </c:pt>
                <c:pt idx="6177">
                  <c:v>19.453368634520004</c:v>
                </c:pt>
                <c:pt idx="6178">
                  <c:v>19.453368634520004</c:v>
                </c:pt>
                <c:pt idx="6179">
                  <c:v>19.453368634520004</c:v>
                </c:pt>
                <c:pt idx="6180">
                  <c:v>19.453368634520004</c:v>
                </c:pt>
                <c:pt idx="6181">
                  <c:v>19.453368634520004</c:v>
                </c:pt>
                <c:pt idx="6182">
                  <c:v>19.453368634520004</c:v>
                </c:pt>
                <c:pt idx="6183">
                  <c:v>19.453368634520004</c:v>
                </c:pt>
                <c:pt idx="6184">
                  <c:v>19.453368634520004</c:v>
                </c:pt>
                <c:pt idx="6185">
                  <c:v>19.453368634520004</c:v>
                </c:pt>
                <c:pt idx="6186">
                  <c:v>19.453368634520004</c:v>
                </c:pt>
                <c:pt idx="6187">
                  <c:v>19.453368634520004</c:v>
                </c:pt>
                <c:pt idx="6188">
                  <c:v>19.453368634520004</c:v>
                </c:pt>
                <c:pt idx="6189">
                  <c:v>19.453368634520004</c:v>
                </c:pt>
                <c:pt idx="6190">
                  <c:v>19.453368634520004</c:v>
                </c:pt>
                <c:pt idx="6191">
                  <c:v>19.453368634520004</c:v>
                </c:pt>
                <c:pt idx="6192">
                  <c:v>19.453368634520004</c:v>
                </c:pt>
                <c:pt idx="6193">
                  <c:v>19.453368634520004</c:v>
                </c:pt>
                <c:pt idx="6194">
                  <c:v>19.453368634520004</c:v>
                </c:pt>
                <c:pt idx="6195">
                  <c:v>19.453368634520004</c:v>
                </c:pt>
                <c:pt idx="6196">
                  <c:v>19.453368634520004</c:v>
                </c:pt>
                <c:pt idx="6197">
                  <c:v>19.453368634520004</c:v>
                </c:pt>
                <c:pt idx="6198">
                  <c:v>19.453368634520004</c:v>
                </c:pt>
                <c:pt idx="6199">
                  <c:v>19.453368634520004</c:v>
                </c:pt>
                <c:pt idx="6200">
                  <c:v>19.453368634520004</c:v>
                </c:pt>
                <c:pt idx="6201">
                  <c:v>19.453368634520004</c:v>
                </c:pt>
                <c:pt idx="6202">
                  <c:v>19.453368634520004</c:v>
                </c:pt>
                <c:pt idx="6203">
                  <c:v>19.453368634520004</c:v>
                </c:pt>
                <c:pt idx="6204">
                  <c:v>19.453368634520004</c:v>
                </c:pt>
                <c:pt idx="6205">
                  <c:v>19.453368634520004</c:v>
                </c:pt>
                <c:pt idx="6206">
                  <c:v>19.453368634520004</c:v>
                </c:pt>
                <c:pt idx="6207">
                  <c:v>19.453368634520004</c:v>
                </c:pt>
                <c:pt idx="6208">
                  <c:v>19.453368634520004</c:v>
                </c:pt>
                <c:pt idx="6209">
                  <c:v>19.453368634520004</c:v>
                </c:pt>
                <c:pt idx="6210">
                  <c:v>19.453368634520004</c:v>
                </c:pt>
                <c:pt idx="6211">
                  <c:v>19.453368634520004</c:v>
                </c:pt>
                <c:pt idx="6212">
                  <c:v>19.453368634520004</c:v>
                </c:pt>
                <c:pt idx="6213">
                  <c:v>19.453368634520004</c:v>
                </c:pt>
                <c:pt idx="6214">
                  <c:v>19.453368634520004</c:v>
                </c:pt>
                <c:pt idx="6215">
                  <c:v>19.453368634520004</c:v>
                </c:pt>
                <c:pt idx="6216">
                  <c:v>19.453368634520004</c:v>
                </c:pt>
                <c:pt idx="6217">
                  <c:v>19.453368634520004</c:v>
                </c:pt>
                <c:pt idx="6218">
                  <c:v>19.453368634520004</c:v>
                </c:pt>
                <c:pt idx="6219">
                  <c:v>19.453368634520004</c:v>
                </c:pt>
                <c:pt idx="6220">
                  <c:v>19.453368634520004</c:v>
                </c:pt>
                <c:pt idx="6221">
                  <c:v>19.453368634520004</c:v>
                </c:pt>
                <c:pt idx="6222">
                  <c:v>19.453368634520004</c:v>
                </c:pt>
                <c:pt idx="6223">
                  <c:v>19.453368634520004</c:v>
                </c:pt>
                <c:pt idx="6224">
                  <c:v>19.453368634520004</c:v>
                </c:pt>
                <c:pt idx="6225">
                  <c:v>19.453368634520004</c:v>
                </c:pt>
                <c:pt idx="6226">
                  <c:v>19.453368634520004</c:v>
                </c:pt>
                <c:pt idx="6227">
                  <c:v>19.453368634520004</c:v>
                </c:pt>
                <c:pt idx="6228">
                  <c:v>19.453368634520004</c:v>
                </c:pt>
                <c:pt idx="6229">
                  <c:v>19.453368634520004</c:v>
                </c:pt>
                <c:pt idx="6230">
                  <c:v>19.453368634520004</c:v>
                </c:pt>
                <c:pt idx="6231">
                  <c:v>19.453368634520004</c:v>
                </c:pt>
                <c:pt idx="6232">
                  <c:v>19.453368634520004</c:v>
                </c:pt>
                <c:pt idx="6233">
                  <c:v>19.453368634520004</c:v>
                </c:pt>
                <c:pt idx="6234">
                  <c:v>19.453368634520004</c:v>
                </c:pt>
                <c:pt idx="6235">
                  <c:v>19.453368634520004</c:v>
                </c:pt>
                <c:pt idx="6236">
                  <c:v>19.453368634520004</c:v>
                </c:pt>
                <c:pt idx="6237">
                  <c:v>19.453368634520004</c:v>
                </c:pt>
                <c:pt idx="6238">
                  <c:v>19.453368634520004</c:v>
                </c:pt>
                <c:pt idx="6239">
                  <c:v>19.453368634520004</c:v>
                </c:pt>
                <c:pt idx="6240">
                  <c:v>19.453368634520004</c:v>
                </c:pt>
                <c:pt idx="6241">
                  <c:v>19.453368634520004</c:v>
                </c:pt>
                <c:pt idx="6242">
                  <c:v>19.453368634520004</c:v>
                </c:pt>
                <c:pt idx="6243">
                  <c:v>19.453368634520004</c:v>
                </c:pt>
                <c:pt idx="6244">
                  <c:v>19.453368634520004</c:v>
                </c:pt>
                <c:pt idx="6245">
                  <c:v>19.453368634520004</c:v>
                </c:pt>
                <c:pt idx="6246">
                  <c:v>19.453368634520004</c:v>
                </c:pt>
                <c:pt idx="6247">
                  <c:v>19.453368634520004</c:v>
                </c:pt>
                <c:pt idx="6248">
                  <c:v>19.453368634520004</c:v>
                </c:pt>
                <c:pt idx="6249">
                  <c:v>19.453368634520004</c:v>
                </c:pt>
                <c:pt idx="6250">
                  <c:v>19.453368634520004</c:v>
                </c:pt>
                <c:pt idx="6251">
                  <c:v>19.453368634520004</c:v>
                </c:pt>
                <c:pt idx="6252">
                  <c:v>19.453368634520004</c:v>
                </c:pt>
                <c:pt idx="6253">
                  <c:v>19.453368634520004</c:v>
                </c:pt>
                <c:pt idx="6254">
                  <c:v>19.453368634520004</c:v>
                </c:pt>
                <c:pt idx="6255">
                  <c:v>19.453368634520004</c:v>
                </c:pt>
                <c:pt idx="6256">
                  <c:v>19.453368634520004</c:v>
                </c:pt>
                <c:pt idx="6257">
                  <c:v>19.453368634520004</c:v>
                </c:pt>
                <c:pt idx="6258">
                  <c:v>19.453368634520004</c:v>
                </c:pt>
                <c:pt idx="6259">
                  <c:v>19.453368634520004</c:v>
                </c:pt>
                <c:pt idx="6260">
                  <c:v>19.453368634520004</c:v>
                </c:pt>
                <c:pt idx="6261">
                  <c:v>19.453368634520004</c:v>
                </c:pt>
                <c:pt idx="6262">
                  <c:v>19.453368634520004</c:v>
                </c:pt>
                <c:pt idx="6263">
                  <c:v>19.453368634520004</c:v>
                </c:pt>
                <c:pt idx="6264">
                  <c:v>19.453368634520004</c:v>
                </c:pt>
                <c:pt idx="6265">
                  <c:v>19.453368634520004</c:v>
                </c:pt>
                <c:pt idx="6266">
                  <c:v>19.453368634520004</c:v>
                </c:pt>
                <c:pt idx="6267">
                  <c:v>19.453368634520004</c:v>
                </c:pt>
                <c:pt idx="6268">
                  <c:v>19.453368634520004</c:v>
                </c:pt>
                <c:pt idx="6269">
                  <c:v>19.453368634520004</c:v>
                </c:pt>
                <c:pt idx="6270">
                  <c:v>19.453368634520004</c:v>
                </c:pt>
                <c:pt idx="6271">
                  <c:v>19.453368634520004</c:v>
                </c:pt>
                <c:pt idx="6272">
                  <c:v>19.453368634520004</c:v>
                </c:pt>
                <c:pt idx="6273">
                  <c:v>19.453368634520004</c:v>
                </c:pt>
                <c:pt idx="6274">
                  <c:v>19.453368634520004</c:v>
                </c:pt>
                <c:pt idx="6275">
                  <c:v>19.453368634520004</c:v>
                </c:pt>
                <c:pt idx="6276">
                  <c:v>19.453368634520004</c:v>
                </c:pt>
                <c:pt idx="6277">
                  <c:v>19.453368634520004</c:v>
                </c:pt>
                <c:pt idx="6278">
                  <c:v>19.453368634520004</c:v>
                </c:pt>
                <c:pt idx="6279">
                  <c:v>19.453368634520004</c:v>
                </c:pt>
                <c:pt idx="6280">
                  <c:v>19.453368634520004</c:v>
                </c:pt>
                <c:pt idx="6281">
                  <c:v>19.453368634520004</c:v>
                </c:pt>
                <c:pt idx="6282">
                  <c:v>19.453368634520004</c:v>
                </c:pt>
                <c:pt idx="6283">
                  <c:v>19.453368634520004</c:v>
                </c:pt>
                <c:pt idx="6284">
                  <c:v>19.453368634520004</c:v>
                </c:pt>
                <c:pt idx="6285">
                  <c:v>19.453368634520004</c:v>
                </c:pt>
                <c:pt idx="6286">
                  <c:v>19.453368634520004</c:v>
                </c:pt>
                <c:pt idx="6287">
                  <c:v>19.453368634520004</c:v>
                </c:pt>
                <c:pt idx="6288">
                  <c:v>19.453368634520004</c:v>
                </c:pt>
                <c:pt idx="6289">
                  <c:v>19.453368634520004</c:v>
                </c:pt>
                <c:pt idx="6290">
                  <c:v>19.453368634520004</c:v>
                </c:pt>
                <c:pt idx="6291">
                  <c:v>19.453368634520004</c:v>
                </c:pt>
                <c:pt idx="6292">
                  <c:v>19.453368634520004</c:v>
                </c:pt>
                <c:pt idx="6293">
                  <c:v>19.453368634520004</c:v>
                </c:pt>
                <c:pt idx="6294">
                  <c:v>19.453368634520004</c:v>
                </c:pt>
                <c:pt idx="6295">
                  <c:v>19.453368634520004</c:v>
                </c:pt>
                <c:pt idx="6296">
                  <c:v>19.453368634520004</c:v>
                </c:pt>
                <c:pt idx="6297">
                  <c:v>19.453368634520004</c:v>
                </c:pt>
                <c:pt idx="6298">
                  <c:v>19.453368634520004</c:v>
                </c:pt>
                <c:pt idx="6299">
                  <c:v>19.453368634520004</c:v>
                </c:pt>
                <c:pt idx="6300">
                  <c:v>19.453368634520004</c:v>
                </c:pt>
                <c:pt idx="6301">
                  <c:v>19.453368634520004</c:v>
                </c:pt>
                <c:pt idx="6302">
                  <c:v>19.453368634520004</c:v>
                </c:pt>
                <c:pt idx="6303">
                  <c:v>19.453368634520004</c:v>
                </c:pt>
                <c:pt idx="6304">
                  <c:v>19.453368634520004</c:v>
                </c:pt>
                <c:pt idx="6305">
                  <c:v>19.453368634520004</c:v>
                </c:pt>
                <c:pt idx="6306">
                  <c:v>19.453368634520004</c:v>
                </c:pt>
                <c:pt idx="6307">
                  <c:v>19.453368634520004</c:v>
                </c:pt>
                <c:pt idx="6308">
                  <c:v>19.453368634520004</c:v>
                </c:pt>
                <c:pt idx="6309">
                  <c:v>19.453368634520004</c:v>
                </c:pt>
                <c:pt idx="6310">
                  <c:v>19.453368634520004</c:v>
                </c:pt>
                <c:pt idx="6311">
                  <c:v>19.453368634520004</c:v>
                </c:pt>
                <c:pt idx="6312">
                  <c:v>19.453368634520004</c:v>
                </c:pt>
                <c:pt idx="6313">
                  <c:v>19.453368634520004</c:v>
                </c:pt>
                <c:pt idx="6314">
                  <c:v>19.453368634520004</c:v>
                </c:pt>
                <c:pt idx="6315">
                  <c:v>19.453368634520004</c:v>
                </c:pt>
                <c:pt idx="6316">
                  <c:v>19.453368634520004</c:v>
                </c:pt>
                <c:pt idx="6317">
                  <c:v>19.453368634520004</c:v>
                </c:pt>
                <c:pt idx="6318">
                  <c:v>19.453368634520004</c:v>
                </c:pt>
                <c:pt idx="6319">
                  <c:v>19.453368634520004</c:v>
                </c:pt>
                <c:pt idx="6320">
                  <c:v>19.453368634520004</c:v>
                </c:pt>
                <c:pt idx="6321">
                  <c:v>19.453368634520004</c:v>
                </c:pt>
                <c:pt idx="6322">
                  <c:v>19.453368634520004</c:v>
                </c:pt>
                <c:pt idx="6323">
                  <c:v>19.453368634520004</c:v>
                </c:pt>
                <c:pt idx="6324">
                  <c:v>19.453368634520004</c:v>
                </c:pt>
                <c:pt idx="6325">
                  <c:v>19.453368634520004</c:v>
                </c:pt>
                <c:pt idx="6326">
                  <c:v>19.453368634520004</c:v>
                </c:pt>
                <c:pt idx="6327">
                  <c:v>19.453368634520004</c:v>
                </c:pt>
                <c:pt idx="6328">
                  <c:v>19.453368634520004</c:v>
                </c:pt>
                <c:pt idx="6329">
                  <c:v>19.453368634520004</c:v>
                </c:pt>
                <c:pt idx="6330">
                  <c:v>19.453368634520004</c:v>
                </c:pt>
                <c:pt idx="6331">
                  <c:v>19.453368634520004</c:v>
                </c:pt>
                <c:pt idx="6332">
                  <c:v>19.453368634520004</c:v>
                </c:pt>
                <c:pt idx="6333">
                  <c:v>19.453368634520004</c:v>
                </c:pt>
                <c:pt idx="6334">
                  <c:v>19.453368634520004</c:v>
                </c:pt>
                <c:pt idx="6335">
                  <c:v>19.453368634520004</c:v>
                </c:pt>
                <c:pt idx="6336">
                  <c:v>19.453368634520004</c:v>
                </c:pt>
                <c:pt idx="6337">
                  <c:v>19.453368634520004</c:v>
                </c:pt>
                <c:pt idx="6338">
                  <c:v>19.453368634520004</c:v>
                </c:pt>
                <c:pt idx="6339">
                  <c:v>19.453368634520004</c:v>
                </c:pt>
                <c:pt idx="6340">
                  <c:v>19.453368634520004</c:v>
                </c:pt>
                <c:pt idx="6341">
                  <c:v>19.453368634520004</c:v>
                </c:pt>
                <c:pt idx="6342">
                  <c:v>19.453368634520004</c:v>
                </c:pt>
                <c:pt idx="6343">
                  <c:v>19.453368634520004</c:v>
                </c:pt>
                <c:pt idx="6344">
                  <c:v>19.453368634520004</c:v>
                </c:pt>
                <c:pt idx="6345">
                  <c:v>19.453368634520004</c:v>
                </c:pt>
                <c:pt idx="6346">
                  <c:v>19.453368634520004</c:v>
                </c:pt>
                <c:pt idx="6347">
                  <c:v>19.453368634520004</c:v>
                </c:pt>
                <c:pt idx="6348">
                  <c:v>19.453368634520004</c:v>
                </c:pt>
                <c:pt idx="6349">
                  <c:v>19.453368634520004</c:v>
                </c:pt>
                <c:pt idx="6350">
                  <c:v>19.453368634520004</c:v>
                </c:pt>
                <c:pt idx="6351">
                  <c:v>19.453368634520004</c:v>
                </c:pt>
                <c:pt idx="6352">
                  <c:v>19.453368634520004</c:v>
                </c:pt>
                <c:pt idx="6353">
                  <c:v>19.453368634520004</c:v>
                </c:pt>
                <c:pt idx="6354">
                  <c:v>19.453368634520004</c:v>
                </c:pt>
                <c:pt idx="6355">
                  <c:v>19.453368634520004</c:v>
                </c:pt>
                <c:pt idx="6356">
                  <c:v>19.453368634520004</c:v>
                </c:pt>
                <c:pt idx="6357">
                  <c:v>19.453368634520004</c:v>
                </c:pt>
                <c:pt idx="6358">
                  <c:v>19.453368634520004</c:v>
                </c:pt>
                <c:pt idx="6359">
                  <c:v>19.453368634520004</c:v>
                </c:pt>
                <c:pt idx="6360">
                  <c:v>19.453368634520004</c:v>
                </c:pt>
                <c:pt idx="6361">
                  <c:v>19.453368634520004</c:v>
                </c:pt>
                <c:pt idx="6362">
                  <c:v>19.453368634520004</c:v>
                </c:pt>
                <c:pt idx="6363">
                  <c:v>19.453368634520004</c:v>
                </c:pt>
                <c:pt idx="6364">
                  <c:v>19.453368634520004</c:v>
                </c:pt>
                <c:pt idx="6365">
                  <c:v>19.453368634520004</c:v>
                </c:pt>
                <c:pt idx="6366">
                  <c:v>19.453368634520004</c:v>
                </c:pt>
                <c:pt idx="6367">
                  <c:v>19.453368634520004</c:v>
                </c:pt>
                <c:pt idx="6368">
                  <c:v>19.453368634520004</c:v>
                </c:pt>
                <c:pt idx="6369">
                  <c:v>19.453368634520004</c:v>
                </c:pt>
                <c:pt idx="6370">
                  <c:v>19.453368634520004</c:v>
                </c:pt>
                <c:pt idx="6371">
                  <c:v>19.453368634520004</c:v>
                </c:pt>
                <c:pt idx="6372">
                  <c:v>19.453368634520004</c:v>
                </c:pt>
                <c:pt idx="6373">
                  <c:v>19.453368634520004</c:v>
                </c:pt>
                <c:pt idx="6374">
                  <c:v>19.453368634520004</c:v>
                </c:pt>
                <c:pt idx="6375">
                  <c:v>19.453368634520004</c:v>
                </c:pt>
                <c:pt idx="6376">
                  <c:v>19.453368634520004</c:v>
                </c:pt>
                <c:pt idx="6377">
                  <c:v>19.453368634520004</c:v>
                </c:pt>
                <c:pt idx="6378">
                  <c:v>19.453368634520004</c:v>
                </c:pt>
                <c:pt idx="6379">
                  <c:v>19.453368634520004</c:v>
                </c:pt>
                <c:pt idx="6380">
                  <c:v>19.453368634520004</c:v>
                </c:pt>
                <c:pt idx="6381">
                  <c:v>19.453368634520004</c:v>
                </c:pt>
                <c:pt idx="6382">
                  <c:v>19.453368634520004</c:v>
                </c:pt>
                <c:pt idx="6383">
                  <c:v>19.453368634520004</c:v>
                </c:pt>
                <c:pt idx="6384">
                  <c:v>19.453368634520004</c:v>
                </c:pt>
                <c:pt idx="6385">
                  <c:v>19.453368634520004</c:v>
                </c:pt>
                <c:pt idx="6386">
                  <c:v>19.453368634520004</c:v>
                </c:pt>
                <c:pt idx="6387">
                  <c:v>19.453368634520004</c:v>
                </c:pt>
                <c:pt idx="6388">
                  <c:v>19.453368634520004</c:v>
                </c:pt>
                <c:pt idx="6389">
                  <c:v>19.453368634520004</c:v>
                </c:pt>
                <c:pt idx="6390">
                  <c:v>19.453368634520004</c:v>
                </c:pt>
                <c:pt idx="6391">
                  <c:v>19.453368634520004</c:v>
                </c:pt>
                <c:pt idx="6392">
                  <c:v>19.453368634520004</c:v>
                </c:pt>
                <c:pt idx="6393">
                  <c:v>19.453368634520004</c:v>
                </c:pt>
                <c:pt idx="6394">
                  <c:v>19.453368634520004</c:v>
                </c:pt>
                <c:pt idx="6395">
                  <c:v>19.453368634520004</c:v>
                </c:pt>
                <c:pt idx="6396">
                  <c:v>19.453368634520004</c:v>
                </c:pt>
                <c:pt idx="6397">
                  <c:v>19.453368634520004</c:v>
                </c:pt>
                <c:pt idx="6398">
                  <c:v>19.453368634520004</c:v>
                </c:pt>
                <c:pt idx="6399">
                  <c:v>19.453368634520004</c:v>
                </c:pt>
                <c:pt idx="6400">
                  <c:v>19.453368634520004</c:v>
                </c:pt>
                <c:pt idx="6401">
                  <c:v>19.453368634520004</c:v>
                </c:pt>
                <c:pt idx="6402">
                  <c:v>19.453368634520004</c:v>
                </c:pt>
                <c:pt idx="6403">
                  <c:v>19.453368634520004</c:v>
                </c:pt>
                <c:pt idx="6404">
                  <c:v>19.453368634520004</c:v>
                </c:pt>
                <c:pt idx="6405">
                  <c:v>19.453368634520004</c:v>
                </c:pt>
                <c:pt idx="6406">
                  <c:v>19.453368634520004</c:v>
                </c:pt>
                <c:pt idx="6407">
                  <c:v>19.453368634520004</c:v>
                </c:pt>
                <c:pt idx="6408">
                  <c:v>19.453368634520004</c:v>
                </c:pt>
                <c:pt idx="6409">
                  <c:v>19.453368634520004</c:v>
                </c:pt>
                <c:pt idx="6410">
                  <c:v>19.453368634520004</c:v>
                </c:pt>
                <c:pt idx="6411">
                  <c:v>19.453368634520004</c:v>
                </c:pt>
                <c:pt idx="6412">
                  <c:v>19.453368634520004</c:v>
                </c:pt>
                <c:pt idx="6413">
                  <c:v>19.453368634520004</c:v>
                </c:pt>
                <c:pt idx="6414">
                  <c:v>19.453368634520004</c:v>
                </c:pt>
                <c:pt idx="6415">
                  <c:v>19.453368634520004</c:v>
                </c:pt>
                <c:pt idx="6416">
                  <c:v>19.453368634520004</c:v>
                </c:pt>
                <c:pt idx="6417">
                  <c:v>19.453368634520004</c:v>
                </c:pt>
                <c:pt idx="6418">
                  <c:v>19.453368634520004</c:v>
                </c:pt>
                <c:pt idx="6419">
                  <c:v>19.453368634520004</c:v>
                </c:pt>
                <c:pt idx="6420">
                  <c:v>19.453368634520004</c:v>
                </c:pt>
                <c:pt idx="6421">
                  <c:v>19.453368634520004</c:v>
                </c:pt>
                <c:pt idx="6422">
                  <c:v>19.453368634520004</c:v>
                </c:pt>
                <c:pt idx="6423">
                  <c:v>19.453368634520004</c:v>
                </c:pt>
                <c:pt idx="6424">
                  <c:v>19.453368634520004</c:v>
                </c:pt>
                <c:pt idx="6425">
                  <c:v>19.453368634520004</c:v>
                </c:pt>
                <c:pt idx="6426">
                  <c:v>19.453368634520004</c:v>
                </c:pt>
                <c:pt idx="6427">
                  <c:v>19.453368634520004</c:v>
                </c:pt>
                <c:pt idx="6428">
                  <c:v>19.453368634520004</c:v>
                </c:pt>
                <c:pt idx="6429">
                  <c:v>19.453368634520004</c:v>
                </c:pt>
                <c:pt idx="6430">
                  <c:v>19.453368634520004</c:v>
                </c:pt>
                <c:pt idx="6431">
                  <c:v>19.453368634520004</c:v>
                </c:pt>
                <c:pt idx="6432">
                  <c:v>19.453368634520004</c:v>
                </c:pt>
                <c:pt idx="6433">
                  <c:v>19.453368634520004</c:v>
                </c:pt>
                <c:pt idx="6434">
                  <c:v>19.453368634520004</c:v>
                </c:pt>
                <c:pt idx="6435">
                  <c:v>19.453368634520004</c:v>
                </c:pt>
                <c:pt idx="6436">
                  <c:v>19.453368634520004</c:v>
                </c:pt>
                <c:pt idx="6437">
                  <c:v>19.453368634520004</c:v>
                </c:pt>
                <c:pt idx="6438">
                  <c:v>19.453368634520004</c:v>
                </c:pt>
                <c:pt idx="6439">
                  <c:v>19.453368634520004</c:v>
                </c:pt>
                <c:pt idx="6440">
                  <c:v>19.453368634520004</c:v>
                </c:pt>
                <c:pt idx="6441">
                  <c:v>19.453368634520004</c:v>
                </c:pt>
                <c:pt idx="6442">
                  <c:v>19.453368634520004</c:v>
                </c:pt>
                <c:pt idx="6443">
                  <c:v>19.453368634520004</c:v>
                </c:pt>
                <c:pt idx="6444">
                  <c:v>19.453368634520004</c:v>
                </c:pt>
                <c:pt idx="6445">
                  <c:v>19.453368634520004</c:v>
                </c:pt>
                <c:pt idx="6446">
                  <c:v>19.453368634520004</c:v>
                </c:pt>
                <c:pt idx="6447">
                  <c:v>19.453368634520004</c:v>
                </c:pt>
                <c:pt idx="6448">
                  <c:v>19.453368634520004</c:v>
                </c:pt>
                <c:pt idx="6449">
                  <c:v>19.453368634520004</c:v>
                </c:pt>
                <c:pt idx="6450">
                  <c:v>19.453368634520004</c:v>
                </c:pt>
                <c:pt idx="6451">
                  <c:v>19.453368634520004</c:v>
                </c:pt>
                <c:pt idx="6452">
                  <c:v>19.453368634520004</c:v>
                </c:pt>
                <c:pt idx="6453">
                  <c:v>19.453368634520004</c:v>
                </c:pt>
                <c:pt idx="6454">
                  <c:v>19.453368634520004</c:v>
                </c:pt>
                <c:pt idx="6455">
                  <c:v>19.453368634520004</c:v>
                </c:pt>
                <c:pt idx="6456">
                  <c:v>19.453368634520004</c:v>
                </c:pt>
                <c:pt idx="6457">
                  <c:v>19.453368634520004</c:v>
                </c:pt>
                <c:pt idx="6458">
                  <c:v>19.453368634520004</c:v>
                </c:pt>
                <c:pt idx="6459">
                  <c:v>19.453368634520004</c:v>
                </c:pt>
                <c:pt idx="6460">
                  <c:v>19.453368634520004</c:v>
                </c:pt>
                <c:pt idx="6461">
                  <c:v>19.453368634520004</c:v>
                </c:pt>
                <c:pt idx="6462">
                  <c:v>19.453368634520004</c:v>
                </c:pt>
                <c:pt idx="6463">
                  <c:v>19.453368634520004</c:v>
                </c:pt>
                <c:pt idx="6464">
                  <c:v>19.453368634520004</c:v>
                </c:pt>
                <c:pt idx="6465">
                  <c:v>19.453368634520004</c:v>
                </c:pt>
                <c:pt idx="6466">
                  <c:v>19.453368634520004</c:v>
                </c:pt>
                <c:pt idx="6467">
                  <c:v>19.453368634520004</c:v>
                </c:pt>
                <c:pt idx="6468">
                  <c:v>19.453368634520004</c:v>
                </c:pt>
                <c:pt idx="6469">
                  <c:v>19.453368634520004</c:v>
                </c:pt>
                <c:pt idx="6470">
                  <c:v>19.453368634520004</c:v>
                </c:pt>
                <c:pt idx="6471">
                  <c:v>19.453368634520004</c:v>
                </c:pt>
                <c:pt idx="6472">
                  <c:v>19.453368634520004</c:v>
                </c:pt>
                <c:pt idx="6473">
                  <c:v>19.453368634520004</c:v>
                </c:pt>
                <c:pt idx="6474">
                  <c:v>19.453368634520004</c:v>
                </c:pt>
                <c:pt idx="6475">
                  <c:v>19.453368634520004</c:v>
                </c:pt>
                <c:pt idx="6476">
                  <c:v>19.453368634520004</c:v>
                </c:pt>
                <c:pt idx="6477">
                  <c:v>19.453368634520004</c:v>
                </c:pt>
                <c:pt idx="6478">
                  <c:v>19.453368634520004</c:v>
                </c:pt>
                <c:pt idx="6479">
                  <c:v>19.453368634520004</c:v>
                </c:pt>
                <c:pt idx="6480">
                  <c:v>19.453368634520004</c:v>
                </c:pt>
                <c:pt idx="6481">
                  <c:v>19.453368634520004</c:v>
                </c:pt>
                <c:pt idx="6482">
                  <c:v>19.453368634520004</c:v>
                </c:pt>
                <c:pt idx="6483">
                  <c:v>19.453368634520004</c:v>
                </c:pt>
                <c:pt idx="6484">
                  <c:v>19.453368634520004</c:v>
                </c:pt>
                <c:pt idx="6485">
                  <c:v>19.453368634520004</c:v>
                </c:pt>
                <c:pt idx="6486">
                  <c:v>19.453368634520004</c:v>
                </c:pt>
                <c:pt idx="6487">
                  <c:v>19.453368634520004</c:v>
                </c:pt>
                <c:pt idx="6488">
                  <c:v>19.453368634520004</c:v>
                </c:pt>
                <c:pt idx="6489">
                  <c:v>19.453368634520004</c:v>
                </c:pt>
                <c:pt idx="6490">
                  <c:v>19.453368634520004</c:v>
                </c:pt>
                <c:pt idx="6491">
                  <c:v>19.453368634520004</c:v>
                </c:pt>
                <c:pt idx="6492">
                  <c:v>19.453368634520004</c:v>
                </c:pt>
                <c:pt idx="6493">
                  <c:v>19.453368634520004</c:v>
                </c:pt>
                <c:pt idx="6494">
                  <c:v>19.453368634520004</c:v>
                </c:pt>
                <c:pt idx="6495">
                  <c:v>19.453368634520004</c:v>
                </c:pt>
                <c:pt idx="6496">
                  <c:v>19.453368634520004</c:v>
                </c:pt>
                <c:pt idx="6497">
                  <c:v>19.453368634520004</c:v>
                </c:pt>
                <c:pt idx="6498">
                  <c:v>19.453368634520004</c:v>
                </c:pt>
                <c:pt idx="6499">
                  <c:v>19.453368634520004</c:v>
                </c:pt>
                <c:pt idx="6500">
                  <c:v>19.453368634520004</c:v>
                </c:pt>
                <c:pt idx="6501">
                  <c:v>19.453368634520004</c:v>
                </c:pt>
                <c:pt idx="6502">
                  <c:v>19.453368634520004</c:v>
                </c:pt>
                <c:pt idx="6503">
                  <c:v>19.453368634520004</c:v>
                </c:pt>
                <c:pt idx="6504">
                  <c:v>19.453368634520004</c:v>
                </c:pt>
                <c:pt idx="6505">
                  <c:v>19.453368634520004</c:v>
                </c:pt>
                <c:pt idx="6506">
                  <c:v>19.453368634520004</c:v>
                </c:pt>
                <c:pt idx="6507">
                  <c:v>19.453368634520004</c:v>
                </c:pt>
                <c:pt idx="6508">
                  <c:v>19.453368634520004</c:v>
                </c:pt>
                <c:pt idx="6509">
                  <c:v>19.453368634520004</c:v>
                </c:pt>
                <c:pt idx="6510">
                  <c:v>19.453368634520004</c:v>
                </c:pt>
                <c:pt idx="6511">
                  <c:v>19.453368634520004</c:v>
                </c:pt>
                <c:pt idx="6512">
                  <c:v>19.453368634520004</c:v>
                </c:pt>
                <c:pt idx="6513">
                  <c:v>19.453368634520004</c:v>
                </c:pt>
                <c:pt idx="6514">
                  <c:v>19.453368634520004</c:v>
                </c:pt>
                <c:pt idx="6515">
                  <c:v>19.453368634520004</c:v>
                </c:pt>
                <c:pt idx="6516">
                  <c:v>19.453368634520004</c:v>
                </c:pt>
                <c:pt idx="6517">
                  <c:v>19.453368634520004</c:v>
                </c:pt>
                <c:pt idx="6518">
                  <c:v>19.453368634520004</c:v>
                </c:pt>
                <c:pt idx="6519">
                  <c:v>19.453368634520004</c:v>
                </c:pt>
                <c:pt idx="6520">
                  <c:v>19.453368634520004</c:v>
                </c:pt>
                <c:pt idx="6521">
                  <c:v>19.453368634520004</c:v>
                </c:pt>
                <c:pt idx="6522">
                  <c:v>19.453368634520004</c:v>
                </c:pt>
                <c:pt idx="6523">
                  <c:v>19.453368634520004</c:v>
                </c:pt>
                <c:pt idx="6524">
                  <c:v>19.453368634520004</c:v>
                </c:pt>
                <c:pt idx="6525">
                  <c:v>19.453368634520004</c:v>
                </c:pt>
                <c:pt idx="6526">
                  <c:v>19.453368634520004</c:v>
                </c:pt>
                <c:pt idx="6527">
                  <c:v>19.453368634520004</c:v>
                </c:pt>
                <c:pt idx="6528">
                  <c:v>19.453368634520004</c:v>
                </c:pt>
                <c:pt idx="6529">
                  <c:v>19.453368634520004</c:v>
                </c:pt>
                <c:pt idx="6530">
                  <c:v>19.453368634520004</c:v>
                </c:pt>
                <c:pt idx="6531">
                  <c:v>19.453368634520004</c:v>
                </c:pt>
                <c:pt idx="6532">
                  <c:v>19.453368634520004</c:v>
                </c:pt>
                <c:pt idx="6533">
                  <c:v>19.453368634520004</c:v>
                </c:pt>
                <c:pt idx="6534">
                  <c:v>19.453368634520004</c:v>
                </c:pt>
                <c:pt idx="6535">
                  <c:v>19.453368634520004</c:v>
                </c:pt>
                <c:pt idx="6536">
                  <c:v>19.453368634520004</c:v>
                </c:pt>
                <c:pt idx="6537">
                  <c:v>19.453368634520004</c:v>
                </c:pt>
                <c:pt idx="6538">
                  <c:v>19.453368634520004</c:v>
                </c:pt>
                <c:pt idx="6539">
                  <c:v>19.453368634520004</c:v>
                </c:pt>
                <c:pt idx="6540">
                  <c:v>19.453368634520004</c:v>
                </c:pt>
                <c:pt idx="6541">
                  <c:v>19.453368634520004</c:v>
                </c:pt>
                <c:pt idx="6542">
                  <c:v>19.453368634520004</c:v>
                </c:pt>
                <c:pt idx="6543">
                  <c:v>19.453368634520004</c:v>
                </c:pt>
                <c:pt idx="6544">
                  <c:v>19.453368634520004</c:v>
                </c:pt>
                <c:pt idx="6545">
                  <c:v>19.453368634520004</c:v>
                </c:pt>
                <c:pt idx="6546">
                  <c:v>19.453368634520004</c:v>
                </c:pt>
                <c:pt idx="6547">
                  <c:v>19.453368634520004</c:v>
                </c:pt>
                <c:pt idx="6548">
                  <c:v>19.453368634520004</c:v>
                </c:pt>
                <c:pt idx="6549">
                  <c:v>19.453368634520004</c:v>
                </c:pt>
                <c:pt idx="6550">
                  <c:v>19.453368634520004</c:v>
                </c:pt>
                <c:pt idx="6551">
                  <c:v>19.453368634520004</c:v>
                </c:pt>
                <c:pt idx="6552">
                  <c:v>19.453368634520004</c:v>
                </c:pt>
                <c:pt idx="6553">
                  <c:v>19.453368634520004</c:v>
                </c:pt>
                <c:pt idx="6554">
                  <c:v>19.453368634520004</c:v>
                </c:pt>
                <c:pt idx="6555">
                  <c:v>19.453368634520004</c:v>
                </c:pt>
                <c:pt idx="6556">
                  <c:v>19.453368634520004</c:v>
                </c:pt>
                <c:pt idx="6557">
                  <c:v>19.453368634520004</c:v>
                </c:pt>
                <c:pt idx="6558">
                  <c:v>19.453368634520004</c:v>
                </c:pt>
                <c:pt idx="6559">
                  <c:v>19.453368634520004</c:v>
                </c:pt>
                <c:pt idx="6560">
                  <c:v>19.453368634520004</c:v>
                </c:pt>
                <c:pt idx="6561">
                  <c:v>19.453368634520004</c:v>
                </c:pt>
                <c:pt idx="6562">
                  <c:v>19.453368634520004</c:v>
                </c:pt>
                <c:pt idx="6563">
                  <c:v>19.453368634520004</c:v>
                </c:pt>
                <c:pt idx="6564">
                  <c:v>19.453368634520004</c:v>
                </c:pt>
                <c:pt idx="6565">
                  <c:v>19.453368634520004</c:v>
                </c:pt>
                <c:pt idx="6566">
                  <c:v>19.453368634520004</c:v>
                </c:pt>
                <c:pt idx="6567">
                  <c:v>19.453368634520004</c:v>
                </c:pt>
                <c:pt idx="6568">
                  <c:v>19.453368634520004</c:v>
                </c:pt>
                <c:pt idx="6569">
                  <c:v>19.453368634520004</c:v>
                </c:pt>
                <c:pt idx="6570">
                  <c:v>19.453368634520004</c:v>
                </c:pt>
                <c:pt idx="6571">
                  <c:v>19.453368634520004</c:v>
                </c:pt>
                <c:pt idx="6572">
                  <c:v>19.453368634520004</c:v>
                </c:pt>
                <c:pt idx="6573">
                  <c:v>19.453368634520004</c:v>
                </c:pt>
                <c:pt idx="6574">
                  <c:v>19.453368634520004</c:v>
                </c:pt>
                <c:pt idx="6575">
                  <c:v>19.453368634520004</c:v>
                </c:pt>
                <c:pt idx="6576">
                  <c:v>19.453368634520004</c:v>
                </c:pt>
                <c:pt idx="6577">
                  <c:v>19.453368634520004</c:v>
                </c:pt>
                <c:pt idx="6578">
                  <c:v>19.453368634520004</c:v>
                </c:pt>
                <c:pt idx="6579">
                  <c:v>19.453368634520004</c:v>
                </c:pt>
                <c:pt idx="6580">
                  <c:v>19.453368634520004</c:v>
                </c:pt>
                <c:pt idx="6581">
                  <c:v>19.453368634520004</c:v>
                </c:pt>
                <c:pt idx="6582">
                  <c:v>19.453368634520004</c:v>
                </c:pt>
                <c:pt idx="6583">
                  <c:v>19.453368634520004</c:v>
                </c:pt>
                <c:pt idx="6584">
                  <c:v>19.453368634520004</c:v>
                </c:pt>
                <c:pt idx="6585">
                  <c:v>19.453368634520004</c:v>
                </c:pt>
                <c:pt idx="6586">
                  <c:v>19.453368634520004</c:v>
                </c:pt>
                <c:pt idx="6587">
                  <c:v>19.453368634520004</c:v>
                </c:pt>
                <c:pt idx="6588">
                  <c:v>19.453368634520004</c:v>
                </c:pt>
                <c:pt idx="6589">
                  <c:v>19.453368634520004</c:v>
                </c:pt>
                <c:pt idx="6590">
                  <c:v>19.453368634520004</c:v>
                </c:pt>
                <c:pt idx="6591">
                  <c:v>19.453368634520004</c:v>
                </c:pt>
                <c:pt idx="6592">
                  <c:v>19.453368634520004</c:v>
                </c:pt>
                <c:pt idx="6593">
                  <c:v>19.453368634520004</c:v>
                </c:pt>
                <c:pt idx="6594">
                  <c:v>19.453368634520004</c:v>
                </c:pt>
                <c:pt idx="6595">
                  <c:v>19.453368634520004</c:v>
                </c:pt>
                <c:pt idx="6596">
                  <c:v>19.453368634520004</c:v>
                </c:pt>
                <c:pt idx="6597">
                  <c:v>19.453368634520004</c:v>
                </c:pt>
                <c:pt idx="6598">
                  <c:v>19.453368634520004</c:v>
                </c:pt>
                <c:pt idx="6599">
                  <c:v>19.453368634520004</c:v>
                </c:pt>
                <c:pt idx="6600">
                  <c:v>19.453368634520004</c:v>
                </c:pt>
                <c:pt idx="6601">
                  <c:v>19.453368634520004</c:v>
                </c:pt>
                <c:pt idx="6602">
                  <c:v>19.453368634520004</c:v>
                </c:pt>
                <c:pt idx="6603">
                  <c:v>19.453368634520004</c:v>
                </c:pt>
                <c:pt idx="6604">
                  <c:v>19.453368634520004</c:v>
                </c:pt>
                <c:pt idx="6605">
                  <c:v>19.453368634520004</c:v>
                </c:pt>
                <c:pt idx="6606">
                  <c:v>19.453368634520004</c:v>
                </c:pt>
                <c:pt idx="6607">
                  <c:v>19.453368634520004</c:v>
                </c:pt>
                <c:pt idx="6608">
                  <c:v>19.453368634520004</c:v>
                </c:pt>
                <c:pt idx="6609">
                  <c:v>19.453368634520004</c:v>
                </c:pt>
                <c:pt idx="6610">
                  <c:v>19.453368634520004</c:v>
                </c:pt>
                <c:pt idx="6611">
                  <c:v>19.453368634520004</c:v>
                </c:pt>
                <c:pt idx="6612">
                  <c:v>19.453368634520004</c:v>
                </c:pt>
                <c:pt idx="6613">
                  <c:v>19.453368634520004</c:v>
                </c:pt>
                <c:pt idx="6614">
                  <c:v>19.453368634520004</c:v>
                </c:pt>
                <c:pt idx="6615">
                  <c:v>19.453368634520004</c:v>
                </c:pt>
                <c:pt idx="6616">
                  <c:v>19.453368634520004</c:v>
                </c:pt>
                <c:pt idx="6617">
                  <c:v>19.453368634520004</c:v>
                </c:pt>
                <c:pt idx="6618">
                  <c:v>19.453368634520004</c:v>
                </c:pt>
                <c:pt idx="6619">
                  <c:v>19.453368634520004</c:v>
                </c:pt>
                <c:pt idx="6620">
                  <c:v>19.453368634520004</c:v>
                </c:pt>
                <c:pt idx="6621">
                  <c:v>19.453368634520004</c:v>
                </c:pt>
                <c:pt idx="6622">
                  <c:v>19.453368634520004</c:v>
                </c:pt>
                <c:pt idx="6623">
                  <c:v>19.453368634520004</c:v>
                </c:pt>
                <c:pt idx="6624">
                  <c:v>19.453368634520004</c:v>
                </c:pt>
                <c:pt idx="6625">
                  <c:v>19.453368634520004</c:v>
                </c:pt>
                <c:pt idx="6626">
                  <c:v>19.453368634520004</c:v>
                </c:pt>
                <c:pt idx="6627">
                  <c:v>19.453368634520004</c:v>
                </c:pt>
                <c:pt idx="6628">
                  <c:v>19.453368634520004</c:v>
                </c:pt>
                <c:pt idx="6629">
                  <c:v>19.453368634520004</c:v>
                </c:pt>
                <c:pt idx="6630">
                  <c:v>19.453368634520004</c:v>
                </c:pt>
                <c:pt idx="6631">
                  <c:v>19.453368634520004</c:v>
                </c:pt>
                <c:pt idx="6632">
                  <c:v>19.453368634520004</c:v>
                </c:pt>
                <c:pt idx="6633">
                  <c:v>19.453368634520004</c:v>
                </c:pt>
                <c:pt idx="6634">
                  <c:v>19.453368634520004</c:v>
                </c:pt>
                <c:pt idx="6635">
                  <c:v>19.453368634520004</c:v>
                </c:pt>
                <c:pt idx="6636">
                  <c:v>19.453368634520004</c:v>
                </c:pt>
                <c:pt idx="6637">
                  <c:v>19.453368634520004</c:v>
                </c:pt>
                <c:pt idx="6638">
                  <c:v>19.453368634520004</c:v>
                </c:pt>
                <c:pt idx="6639">
                  <c:v>19.453368634520004</c:v>
                </c:pt>
                <c:pt idx="6640">
                  <c:v>19.453368634520004</c:v>
                </c:pt>
                <c:pt idx="6641">
                  <c:v>19.453368634520004</c:v>
                </c:pt>
                <c:pt idx="6642">
                  <c:v>19.453368634520004</c:v>
                </c:pt>
                <c:pt idx="6643">
                  <c:v>19.453368634520004</c:v>
                </c:pt>
                <c:pt idx="6644">
                  <c:v>19.453368634520004</c:v>
                </c:pt>
                <c:pt idx="6645">
                  <c:v>19.453368634520004</c:v>
                </c:pt>
                <c:pt idx="6646">
                  <c:v>19.453368634520004</c:v>
                </c:pt>
                <c:pt idx="6647">
                  <c:v>19.453368634520004</c:v>
                </c:pt>
                <c:pt idx="6648">
                  <c:v>19.453368634520004</c:v>
                </c:pt>
                <c:pt idx="6649">
                  <c:v>19.453368634520004</c:v>
                </c:pt>
                <c:pt idx="6650">
                  <c:v>19.453368634520004</c:v>
                </c:pt>
                <c:pt idx="6651">
                  <c:v>19.453368634520004</c:v>
                </c:pt>
                <c:pt idx="6652">
                  <c:v>19.453368634520004</c:v>
                </c:pt>
                <c:pt idx="6653">
                  <c:v>19.453368634520004</c:v>
                </c:pt>
                <c:pt idx="6654">
                  <c:v>19.453368634520004</c:v>
                </c:pt>
                <c:pt idx="6655">
                  <c:v>19.453368634520004</c:v>
                </c:pt>
                <c:pt idx="6656">
                  <c:v>19.453368634520004</c:v>
                </c:pt>
                <c:pt idx="6657">
                  <c:v>19.453368634520004</c:v>
                </c:pt>
                <c:pt idx="6658">
                  <c:v>19.453368634520004</c:v>
                </c:pt>
                <c:pt idx="6659">
                  <c:v>19.453368634520004</c:v>
                </c:pt>
                <c:pt idx="6660">
                  <c:v>19.453368634520004</c:v>
                </c:pt>
                <c:pt idx="6661">
                  <c:v>19.453368634520004</c:v>
                </c:pt>
                <c:pt idx="6662">
                  <c:v>19.453368634520004</c:v>
                </c:pt>
                <c:pt idx="6663">
                  <c:v>19.453368634520004</c:v>
                </c:pt>
                <c:pt idx="6664">
                  <c:v>19.453368634520004</c:v>
                </c:pt>
                <c:pt idx="6665">
                  <c:v>19.453368634520004</c:v>
                </c:pt>
                <c:pt idx="6666">
                  <c:v>19.453368634520004</c:v>
                </c:pt>
                <c:pt idx="6667">
                  <c:v>19.453368634520004</c:v>
                </c:pt>
                <c:pt idx="6668">
                  <c:v>19.453368634520004</c:v>
                </c:pt>
                <c:pt idx="6669">
                  <c:v>19.453368634520004</c:v>
                </c:pt>
                <c:pt idx="6670">
                  <c:v>19.453368634520004</c:v>
                </c:pt>
                <c:pt idx="6671">
                  <c:v>19.453368634520004</c:v>
                </c:pt>
                <c:pt idx="6672">
                  <c:v>19.453368634520004</c:v>
                </c:pt>
                <c:pt idx="6673">
                  <c:v>19.453368634520004</c:v>
                </c:pt>
                <c:pt idx="6674">
                  <c:v>19.453368634520004</c:v>
                </c:pt>
                <c:pt idx="6675">
                  <c:v>19.453368634520004</c:v>
                </c:pt>
                <c:pt idx="6676">
                  <c:v>19.453368634520004</c:v>
                </c:pt>
                <c:pt idx="6677">
                  <c:v>19.453368634520004</c:v>
                </c:pt>
                <c:pt idx="6678">
                  <c:v>19.453368634520004</c:v>
                </c:pt>
                <c:pt idx="6679">
                  <c:v>19.453368634520004</c:v>
                </c:pt>
                <c:pt idx="6680">
                  <c:v>19.453368634520004</c:v>
                </c:pt>
                <c:pt idx="6681">
                  <c:v>19.453368634520004</c:v>
                </c:pt>
                <c:pt idx="6682">
                  <c:v>19.453368634520004</c:v>
                </c:pt>
                <c:pt idx="6683">
                  <c:v>19.453368634520004</c:v>
                </c:pt>
                <c:pt idx="6684">
                  <c:v>19.453368634520004</c:v>
                </c:pt>
                <c:pt idx="6685">
                  <c:v>19.453368634520004</c:v>
                </c:pt>
                <c:pt idx="6686">
                  <c:v>19.453368634520004</c:v>
                </c:pt>
                <c:pt idx="6687">
                  <c:v>19.453368634520004</c:v>
                </c:pt>
                <c:pt idx="6688">
                  <c:v>19.453368634520004</c:v>
                </c:pt>
                <c:pt idx="6689">
                  <c:v>19.453368634520004</c:v>
                </c:pt>
                <c:pt idx="6690">
                  <c:v>19.453368634520004</c:v>
                </c:pt>
                <c:pt idx="6691">
                  <c:v>19.453368634520004</c:v>
                </c:pt>
                <c:pt idx="6692">
                  <c:v>19.453368634520004</c:v>
                </c:pt>
                <c:pt idx="6693">
                  <c:v>19.453368634520004</c:v>
                </c:pt>
                <c:pt idx="6694">
                  <c:v>19.453368634520004</c:v>
                </c:pt>
                <c:pt idx="6695">
                  <c:v>19.453368634520004</c:v>
                </c:pt>
                <c:pt idx="6696">
                  <c:v>19.453368634520004</c:v>
                </c:pt>
                <c:pt idx="6697">
                  <c:v>19.453368634520004</c:v>
                </c:pt>
                <c:pt idx="6698">
                  <c:v>19.453368634520004</c:v>
                </c:pt>
                <c:pt idx="6699">
                  <c:v>19.453368634520004</c:v>
                </c:pt>
                <c:pt idx="6700">
                  <c:v>19.453368634520004</c:v>
                </c:pt>
                <c:pt idx="6701">
                  <c:v>19.453368634520004</c:v>
                </c:pt>
                <c:pt idx="6702">
                  <c:v>19.453368634520004</c:v>
                </c:pt>
                <c:pt idx="6703">
                  <c:v>19.453368634520004</c:v>
                </c:pt>
                <c:pt idx="6704">
                  <c:v>19.453368634520004</c:v>
                </c:pt>
                <c:pt idx="6705">
                  <c:v>19.453368634520004</c:v>
                </c:pt>
                <c:pt idx="6706">
                  <c:v>19.453368634520004</c:v>
                </c:pt>
                <c:pt idx="6707">
                  <c:v>19.453368634520004</c:v>
                </c:pt>
                <c:pt idx="6708">
                  <c:v>19.453368634520004</c:v>
                </c:pt>
                <c:pt idx="6709">
                  <c:v>19.453368634520004</c:v>
                </c:pt>
                <c:pt idx="6710">
                  <c:v>19.453368634520004</c:v>
                </c:pt>
                <c:pt idx="6711">
                  <c:v>19.453368634520004</c:v>
                </c:pt>
                <c:pt idx="6712">
                  <c:v>19.453368634520004</c:v>
                </c:pt>
                <c:pt idx="6713">
                  <c:v>19.453368634520004</c:v>
                </c:pt>
                <c:pt idx="6714">
                  <c:v>19.453368634520004</c:v>
                </c:pt>
                <c:pt idx="6715">
                  <c:v>19.453368634520004</c:v>
                </c:pt>
                <c:pt idx="6716">
                  <c:v>19.453368634520004</c:v>
                </c:pt>
                <c:pt idx="6717">
                  <c:v>19.453368634520004</c:v>
                </c:pt>
                <c:pt idx="6718">
                  <c:v>19.453368634520004</c:v>
                </c:pt>
                <c:pt idx="6719">
                  <c:v>19.453368634520004</c:v>
                </c:pt>
                <c:pt idx="6720">
                  <c:v>19.453368634520004</c:v>
                </c:pt>
                <c:pt idx="6721">
                  <c:v>19.453368634520004</c:v>
                </c:pt>
                <c:pt idx="6722">
                  <c:v>19.453368634520004</c:v>
                </c:pt>
                <c:pt idx="6723">
                  <c:v>19.453368634520004</c:v>
                </c:pt>
                <c:pt idx="6724">
                  <c:v>19.453368634520004</c:v>
                </c:pt>
                <c:pt idx="6725">
                  <c:v>19.453368634520004</c:v>
                </c:pt>
                <c:pt idx="6726">
                  <c:v>19.453368634520004</c:v>
                </c:pt>
                <c:pt idx="6727">
                  <c:v>19.453368634520004</c:v>
                </c:pt>
                <c:pt idx="6728">
                  <c:v>19.453368634520004</c:v>
                </c:pt>
                <c:pt idx="6729">
                  <c:v>19.453368634520004</c:v>
                </c:pt>
                <c:pt idx="6730">
                  <c:v>19.453368634520004</c:v>
                </c:pt>
                <c:pt idx="6731">
                  <c:v>19.453368634520004</c:v>
                </c:pt>
                <c:pt idx="6732">
                  <c:v>19.453368634520004</c:v>
                </c:pt>
                <c:pt idx="6733">
                  <c:v>19.453368634520004</c:v>
                </c:pt>
                <c:pt idx="6734">
                  <c:v>19.453368634520004</c:v>
                </c:pt>
                <c:pt idx="6735">
                  <c:v>19.453368634520004</c:v>
                </c:pt>
                <c:pt idx="6736">
                  <c:v>19.453368634520004</c:v>
                </c:pt>
                <c:pt idx="6737">
                  <c:v>19.453368634520004</c:v>
                </c:pt>
                <c:pt idx="6738">
                  <c:v>19.453368634520004</c:v>
                </c:pt>
                <c:pt idx="6739">
                  <c:v>19.453368634520004</c:v>
                </c:pt>
                <c:pt idx="6740">
                  <c:v>19.453368634520004</c:v>
                </c:pt>
                <c:pt idx="6741">
                  <c:v>19.453368634520004</c:v>
                </c:pt>
                <c:pt idx="6742">
                  <c:v>19.453368634520004</c:v>
                </c:pt>
                <c:pt idx="6743">
                  <c:v>19.453368634520004</c:v>
                </c:pt>
                <c:pt idx="6744">
                  <c:v>19.453368634520004</c:v>
                </c:pt>
                <c:pt idx="6745">
                  <c:v>19.453368634520004</c:v>
                </c:pt>
                <c:pt idx="6746">
                  <c:v>19.453368634520004</c:v>
                </c:pt>
                <c:pt idx="6747">
                  <c:v>19.453368634520004</c:v>
                </c:pt>
                <c:pt idx="6748">
                  <c:v>19.453368634520004</c:v>
                </c:pt>
                <c:pt idx="6749">
                  <c:v>19.453368634520004</c:v>
                </c:pt>
                <c:pt idx="6750">
                  <c:v>19.453368634520004</c:v>
                </c:pt>
                <c:pt idx="6751">
                  <c:v>19.453368634520004</c:v>
                </c:pt>
                <c:pt idx="6752">
                  <c:v>19.453368634520004</c:v>
                </c:pt>
                <c:pt idx="6753">
                  <c:v>19.453368634520004</c:v>
                </c:pt>
                <c:pt idx="6754">
                  <c:v>19.453368634520004</c:v>
                </c:pt>
                <c:pt idx="6755">
                  <c:v>19.453368634520004</c:v>
                </c:pt>
                <c:pt idx="6756">
                  <c:v>19.453368634520004</c:v>
                </c:pt>
                <c:pt idx="6757">
                  <c:v>19.453368634520004</c:v>
                </c:pt>
                <c:pt idx="6758">
                  <c:v>19.453368634520004</c:v>
                </c:pt>
                <c:pt idx="6759">
                  <c:v>19.453368634520004</c:v>
                </c:pt>
                <c:pt idx="6760">
                  <c:v>19.453368634520004</c:v>
                </c:pt>
                <c:pt idx="6761">
                  <c:v>19.453368634520004</c:v>
                </c:pt>
                <c:pt idx="6762">
                  <c:v>19.453368634520004</c:v>
                </c:pt>
                <c:pt idx="6763">
                  <c:v>19.453368634520004</c:v>
                </c:pt>
                <c:pt idx="6764">
                  <c:v>19.453368634520004</c:v>
                </c:pt>
                <c:pt idx="6765">
                  <c:v>19.453368634520004</c:v>
                </c:pt>
                <c:pt idx="6766">
                  <c:v>19.453368634520004</c:v>
                </c:pt>
                <c:pt idx="6767">
                  <c:v>19.453368634520004</c:v>
                </c:pt>
                <c:pt idx="6768">
                  <c:v>19.453368634520004</c:v>
                </c:pt>
                <c:pt idx="6769">
                  <c:v>19.453368634520004</c:v>
                </c:pt>
                <c:pt idx="6770">
                  <c:v>19.453368634520004</c:v>
                </c:pt>
                <c:pt idx="6771">
                  <c:v>19.453368634520004</c:v>
                </c:pt>
                <c:pt idx="6772">
                  <c:v>19.453368634520004</c:v>
                </c:pt>
                <c:pt idx="6773">
                  <c:v>19.453368634520004</c:v>
                </c:pt>
                <c:pt idx="6774">
                  <c:v>19.453368634520004</c:v>
                </c:pt>
                <c:pt idx="6775">
                  <c:v>19.453368634520004</c:v>
                </c:pt>
                <c:pt idx="6776">
                  <c:v>19.453368634520004</c:v>
                </c:pt>
                <c:pt idx="6777">
                  <c:v>19.453368634520004</c:v>
                </c:pt>
                <c:pt idx="6778">
                  <c:v>19.453368634520004</c:v>
                </c:pt>
                <c:pt idx="6779">
                  <c:v>19.453368634520004</c:v>
                </c:pt>
                <c:pt idx="6780">
                  <c:v>19.453368634520004</c:v>
                </c:pt>
                <c:pt idx="6781">
                  <c:v>19.453368634520004</c:v>
                </c:pt>
                <c:pt idx="6782">
                  <c:v>19.453368634520004</c:v>
                </c:pt>
                <c:pt idx="6783">
                  <c:v>19.453368634520004</c:v>
                </c:pt>
                <c:pt idx="6784">
                  <c:v>19.453368634520004</c:v>
                </c:pt>
                <c:pt idx="6785">
                  <c:v>19.453368634520004</c:v>
                </c:pt>
                <c:pt idx="6786">
                  <c:v>19.453368634520004</c:v>
                </c:pt>
                <c:pt idx="6787">
                  <c:v>19.453368634520004</c:v>
                </c:pt>
                <c:pt idx="6788">
                  <c:v>19.453368634520004</c:v>
                </c:pt>
                <c:pt idx="6789">
                  <c:v>19.453368634520004</c:v>
                </c:pt>
                <c:pt idx="6790">
                  <c:v>19.453368634520004</c:v>
                </c:pt>
                <c:pt idx="6791">
                  <c:v>19.453368634520004</c:v>
                </c:pt>
                <c:pt idx="6792">
                  <c:v>19.453368634520004</c:v>
                </c:pt>
                <c:pt idx="6793">
                  <c:v>19.453368634520004</c:v>
                </c:pt>
                <c:pt idx="6794">
                  <c:v>19.453368634520004</c:v>
                </c:pt>
                <c:pt idx="6795">
                  <c:v>19.453368634520004</c:v>
                </c:pt>
                <c:pt idx="6796">
                  <c:v>19.453368634520004</c:v>
                </c:pt>
                <c:pt idx="6797">
                  <c:v>19.453368634520004</c:v>
                </c:pt>
                <c:pt idx="6798">
                  <c:v>19.453368634520004</c:v>
                </c:pt>
                <c:pt idx="6799">
                  <c:v>19.453368634520004</c:v>
                </c:pt>
                <c:pt idx="6800">
                  <c:v>19.453368634520004</c:v>
                </c:pt>
                <c:pt idx="6801">
                  <c:v>19.453368634520004</c:v>
                </c:pt>
                <c:pt idx="6802">
                  <c:v>19.453368634520004</c:v>
                </c:pt>
                <c:pt idx="6803">
                  <c:v>19.453368634520004</c:v>
                </c:pt>
                <c:pt idx="6804">
                  <c:v>19.453368634520004</c:v>
                </c:pt>
                <c:pt idx="6805">
                  <c:v>19.453368634520004</c:v>
                </c:pt>
                <c:pt idx="6806">
                  <c:v>19.453368634520004</c:v>
                </c:pt>
                <c:pt idx="6807">
                  <c:v>19.453368634520004</c:v>
                </c:pt>
                <c:pt idx="6808">
                  <c:v>19.453368634520004</c:v>
                </c:pt>
                <c:pt idx="6809">
                  <c:v>19.453368634520004</c:v>
                </c:pt>
                <c:pt idx="6810">
                  <c:v>19.453368634520004</c:v>
                </c:pt>
                <c:pt idx="6811">
                  <c:v>19.453368634520004</c:v>
                </c:pt>
                <c:pt idx="6812">
                  <c:v>19.453368634520004</c:v>
                </c:pt>
                <c:pt idx="6813">
                  <c:v>19.453368634520004</c:v>
                </c:pt>
                <c:pt idx="6814">
                  <c:v>19.453368634520004</c:v>
                </c:pt>
                <c:pt idx="6815">
                  <c:v>19.453368634520004</c:v>
                </c:pt>
                <c:pt idx="6816">
                  <c:v>19.453368634520004</c:v>
                </c:pt>
                <c:pt idx="6817">
                  <c:v>19.453368634520004</c:v>
                </c:pt>
                <c:pt idx="6818">
                  <c:v>19.453368634520004</c:v>
                </c:pt>
                <c:pt idx="6819">
                  <c:v>19.453368634520004</c:v>
                </c:pt>
                <c:pt idx="6820">
                  <c:v>19.453368634520004</c:v>
                </c:pt>
                <c:pt idx="6821">
                  <c:v>19.453368634520004</c:v>
                </c:pt>
                <c:pt idx="6822">
                  <c:v>19.453368634520004</c:v>
                </c:pt>
                <c:pt idx="6823">
                  <c:v>19.453368634520004</c:v>
                </c:pt>
                <c:pt idx="6824">
                  <c:v>19.453368634520004</c:v>
                </c:pt>
                <c:pt idx="6825">
                  <c:v>19.453368634520004</c:v>
                </c:pt>
                <c:pt idx="6826">
                  <c:v>19.453368634520004</c:v>
                </c:pt>
                <c:pt idx="6827">
                  <c:v>19.453368634520004</c:v>
                </c:pt>
                <c:pt idx="6828">
                  <c:v>19.453368634520004</c:v>
                </c:pt>
                <c:pt idx="6829">
                  <c:v>19.453368634520004</c:v>
                </c:pt>
                <c:pt idx="6830">
                  <c:v>19.453368634520004</c:v>
                </c:pt>
                <c:pt idx="6831">
                  <c:v>19.453368634520004</c:v>
                </c:pt>
                <c:pt idx="6832">
                  <c:v>19.453368634520004</c:v>
                </c:pt>
                <c:pt idx="6833">
                  <c:v>19.453368634520004</c:v>
                </c:pt>
                <c:pt idx="6834">
                  <c:v>19.453368634520004</c:v>
                </c:pt>
                <c:pt idx="6835">
                  <c:v>19.453368634520004</c:v>
                </c:pt>
                <c:pt idx="6836">
                  <c:v>19.453368634520004</c:v>
                </c:pt>
                <c:pt idx="6837">
                  <c:v>19.453368634520004</c:v>
                </c:pt>
                <c:pt idx="6838">
                  <c:v>19.453368634520004</c:v>
                </c:pt>
                <c:pt idx="6839">
                  <c:v>19.453368634520004</c:v>
                </c:pt>
                <c:pt idx="6840">
                  <c:v>19.453368634520004</c:v>
                </c:pt>
                <c:pt idx="6841">
                  <c:v>19.453368634520004</c:v>
                </c:pt>
                <c:pt idx="6842">
                  <c:v>19.453368634520004</c:v>
                </c:pt>
                <c:pt idx="6843">
                  <c:v>19.453368634520004</c:v>
                </c:pt>
                <c:pt idx="6844">
                  <c:v>19.453368634520004</c:v>
                </c:pt>
                <c:pt idx="6845">
                  <c:v>19.453368634520004</c:v>
                </c:pt>
                <c:pt idx="6846">
                  <c:v>19.453368634520004</c:v>
                </c:pt>
                <c:pt idx="6847">
                  <c:v>19.453368634520004</c:v>
                </c:pt>
                <c:pt idx="6848">
                  <c:v>19.453368634520004</c:v>
                </c:pt>
                <c:pt idx="6849">
                  <c:v>19.453368634520004</c:v>
                </c:pt>
                <c:pt idx="6850">
                  <c:v>19.453368634520004</c:v>
                </c:pt>
                <c:pt idx="6851">
                  <c:v>19.453368634520004</c:v>
                </c:pt>
                <c:pt idx="6852">
                  <c:v>19.453368634520004</c:v>
                </c:pt>
                <c:pt idx="6853">
                  <c:v>19.453368634520004</c:v>
                </c:pt>
                <c:pt idx="6854">
                  <c:v>19.453368634520004</c:v>
                </c:pt>
                <c:pt idx="6855">
                  <c:v>19.453368634520004</c:v>
                </c:pt>
                <c:pt idx="6856">
                  <c:v>19.453368634520004</c:v>
                </c:pt>
                <c:pt idx="6857">
                  <c:v>19.453368634520004</c:v>
                </c:pt>
                <c:pt idx="6858">
                  <c:v>19.453368634520004</c:v>
                </c:pt>
                <c:pt idx="6859">
                  <c:v>19.453368634520004</c:v>
                </c:pt>
                <c:pt idx="6860">
                  <c:v>19.453368634520004</c:v>
                </c:pt>
                <c:pt idx="6861">
                  <c:v>19.453368634520004</c:v>
                </c:pt>
                <c:pt idx="6862">
                  <c:v>19.453368634520004</c:v>
                </c:pt>
                <c:pt idx="6863">
                  <c:v>19.453368634520004</c:v>
                </c:pt>
                <c:pt idx="6864">
                  <c:v>19.453368634520004</c:v>
                </c:pt>
                <c:pt idx="6865">
                  <c:v>19.453368634520004</c:v>
                </c:pt>
                <c:pt idx="6866">
                  <c:v>19.453368634520004</c:v>
                </c:pt>
                <c:pt idx="6867">
                  <c:v>19.453368634520004</c:v>
                </c:pt>
                <c:pt idx="6868">
                  <c:v>19.453368634520004</c:v>
                </c:pt>
                <c:pt idx="6869">
                  <c:v>19.453368634520004</c:v>
                </c:pt>
                <c:pt idx="6870">
                  <c:v>19.453368634520004</c:v>
                </c:pt>
                <c:pt idx="6871">
                  <c:v>19.453368634520004</c:v>
                </c:pt>
                <c:pt idx="6872">
                  <c:v>19.453368634520004</c:v>
                </c:pt>
                <c:pt idx="6873">
                  <c:v>19.453368634520004</c:v>
                </c:pt>
                <c:pt idx="6874">
                  <c:v>19.453368634520004</c:v>
                </c:pt>
                <c:pt idx="6875">
                  <c:v>19.453368634520004</c:v>
                </c:pt>
                <c:pt idx="6876">
                  <c:v>19.453368634520004</c:v>
                </c:pt>
                <c:pt idx="6877">
                  <c:v>19.453368634520004</c:v>
                </c:pt>
                <c:pt idx="6878">
                  <c:v>19.453368634520004</c:v>
                </c:pt>
                <c:pt idx="6879">
                  <c:v>19.453368634520004</c:v>
                </c:pt>
                <c:pt idx="6880">
                  <c:v>19.453368634520004</c:v>
                </c:pt>
                <c:pt idx="6881">
                  <c:v>19.453368634520004</c:v>
                </c:pt>
                <c:pt idx="6882">
                  <c:v>19.453368634520004</c:v>
                </c:pt>
                <c:pt idx="6883">
                  <c:v>19.453368634520004</c:v>
                </c:pt>
                <c:pt idx="6884">
                  <c:v>19.453368634520004</c:v>
                </c:pt>
                <c:pt idx="6885">
                  <c:v>19.453368634520004</c:v>
                </c:pt>
                <c:pt idx="6886">
                  <c:v>19.453368634520004</c:v>
                </c:pt>
                <c:pt idx="6887">
                  <c:v>19.453368634520004</c:v>
                </c:pt>
                <c:pt idx="6888">
                  <c:v>19.453368634520004</c:v>
                </c:pt>
                <c:pt idx="6889">
                  <c:v>19.453368634520004</c:v>
                </c:pt>
                <c:pt idx="6890">
                  <c:v>19.453368634520004</c:v>
                </c:pt>
                <c:pt idx="6891">
                  <c:v>19.453368634520004</c:v>
                </c:pt>
                <c:pt idx="6892">
                  <c:v>19.453368634520004</c:v>
                </c:pt>
                <c:pt idx="6893">
                  <c:v>19.453368634520004</c:v>
                </c:pt>
                <c:pt idx="6894">
                  <c:v>19.453368634520004</c:v>
                </c:pt>
                <c:pt idx="6895">
                  <c:v>19.453368634520004</c:v>
                </c:pt>
                <c:pt idx="6896">
                  <c:v>19.453368634520004</c:v>
                </c:pt>
                <c:pt idx="6897">
                  <c:v>19.453368634520004</c:v>
                </c:pt>
                <c:pt idx="6898">
                  <c:v>19.453368634520004</c:v>
                </c:pt>
                <c:pt idx="6899">
                  <c:v>19.453368634520004</c:v>
                </c:pt>
                <c:pt idx="6900">
                  <c:v>19.453368634520004</c:v>
                </c:pt>
                <c:pt idx="6901">
                  <c:v>19.453368634520004</c:v>
                </c:pt>
                <c:pt idx="6902">
                  <c:v>19.453368634520004</c:v>
                </c:pt>
                <c:pt idx="6903">
                  <c:v>19.453368634520004</c:v>
                </c:pt>
                <c:pt idx="6904">
                  <c:v>19.453368634520004</c:v>
                </c:pt>
                <c:pt idx="6905">
                  <c:v>19.453368634520004</c:v>
                </c:pt>
                <c:pt idx="6906">
                  <c:v>19.453368634520004</c:v>
                </c:pt>
                <c:pt idx="6907">
                  <c:v>19.453368634520004</c:v>
                </c:pt>
                <c:pt idx="6908">
                  <c:v>19.453368634520004</c:v>
                </c:pt>
                <c:pt idx="6909">
                  <c:v>19.453368634520004</c:v>
                </c:pt>
                <c:pt idx="6910">
                  <c:v>19.453368634520004</c:v>
                </c:pt>
                <c:pt idx="6911">
                  <c:v>19.453368634520004</c:v>
                </c:pt>
                <c:pt idx="6912">
                  <c:v>19.453368634520004</c:v>
                </c:pt>
                <c:pt idx="6913">
                  <c:v>19.453368634520004</c:v>
                </c:pt>
                <c:pt idx="6914">
                  <c:v>19.453368634520004</c:v>
                </c:pt>
                <c:pt idx="6915">
                  <c:v>19.453368634520004</c:v>
                </c:pt>
                <c:pt idx="6916">
                  <c:v>19.453368634520004</c:v>
                </c:pt>
                <c:pt idx="6917">
                  <c:v>19.453368634520004</c:v>
                </c:pt>
                <c:pt idx="6918">
                  <c:v>19.453368634520004</c:v>
                </c:pt>
                <c:pt idx="6919">
                  <c:v>19.453368634520004</c:v>
                </c:pt>
                <c:pt idx="6920">
                  <c:v>19.453368634520004</c:v>
                </c:pt>
                <c:pt idx="6921">
                  <c:v>19.453368634520004</c:v>
                </c:pt>
                <c:pt idx="6922">
                  <c:v>19.453368634520004</c:v>
                </c:pt>
                <c:pt idx="6923">
                  <c:v>19.453368634520004</c:v>
                </c:pt>
                <c:pt idx="6924">
                  <c:v>19.453368634520004</c:v>
                </c:pt>
                <c:pt idx="6925">
                  <c:v>19.453368634520004</c:v>
                </c:pt>
                <c:pt idx="6926">
                  <c:v>19.453368634520004</c:v>
                </c:pt>
                <c:pt idx="6927">
                  <c:v>19.453368634520004</c:v>
                </c:pt>
                <c:pt idx="6928">
                  <c:v>19.453368634520004</c:v>
                </c:pt>
                <c:pt idx="6929">
                  <c:v>19.453368634520004</c:v>
                </c:pt>
                <c:pt idx="6930">
                  <c:v>19.453368634520004</c:v>
                </c:pt>
                <c:pt idx="6931">
                  <c:v>19.453368634520004</c:v>
                </c:pt>
                <c:pt idx="6932">
                  <c:v>19.453368634520004</c:v>
                </c:pt>
                <c:pt idx="6933">
                  <c:v>19.453368634520004</c:v>
                </c:pt>
                <c:pt idx="6934">
                  <c:v>19.453368634520004</c:v>
                </c:pt>
                <c:pt idx="6935">
                  <c:v>19.453368634520004</c:v>
                </c:pt>
                <c:pt idx="6936">
                  <c:v>19.453368634520004</c:v>
                </c:pt>
                <c:pt idx="6937">
                  <c:v>19.453368634520004</c:v>
                </c:pt>
                <c:pt idx="6938">
                  <c:v>19.453368634520004</c:v>
                </c:pt>
                <c:pt idx="6939">
                  <c:v>19.453368634520004</c:v>
                </c:pt>
                <c:pt idx="6940">
                  <c:v>19.453368634520004</c:v>
                </c:pt>
                <c:pt idx="6941">
                  <c:v>19.453368634520004</c:v>
                </c:pt>
                <c:pt idx="6942">
                  <c:v>19.453368634520004</c:v>
                </c:pt>
                <c:pt idx="6943">
                  <c:v>19.453368634520004</c:v>
                </c:pt>
                <c:pt idx="6944">
                  <c:v>19.453368634520004</c:v>
                </c:pt>
                <c:pt idx="6945">
                  <c:v>19.453368634520004</c:v>
                </c:pt>
                <c:pt idx="6946">
                  <c:v>19.453368634520004</c:v>
                </c:pt>
                <c:pt idx="6947">
                  <c:v>19.453368634520004</c:v>
                </c:pt>
                <c:pt idx="6948">
                  <c:v>19.453368634520004</c:v>
                </c:pt>
                <c:pt idx="6949">
                  <c:v>19.453368634520004</c:v>
                </c:pt>
                <c:pt idx="6950">
                  <c:v>19.453368634520004</c:v>
                </c:pt>
                <c:pt idx="6951">
                  <c:v>19.453368634520004</c:v>
                </c:pt>
                <c:pt idx="6952">
                  <c:v>19.453368634520004</c:v>
                </c:pt>
                <c:pt idx="6953">
                  <c:v>19.453368634520004</c:v>
                </c:pt>
                <c:pt idx="6954">
                  <c:v>19.453368634520004</c:v>
                </c:pt>
                <c:pt idx="6955">
                  <c:v>19.453368634520004</c:v>
                </c:pt>
                <c:pt idx="6956">
                  <c:v>19.453368634520004</c:v>
                </c:pt>
                <c:pt idx="6957">
                  <c:v>19.453368634520004</c:v>
                </c:pt>
                <c:pt idx="6958">
                  <c:v>19.453368634520004</c:v>
                </c:pt>
                <c:pt idx="6959">
                  <c:v>19.453368634520004</c:v>
                </c:pt>
                <c:pt idx="6960">
                  <c:v>19.453368634520004</c:v>
                </c:pt>
                <c:pt idx="6961">
                  <c:v>19.453368634520004</c:v>
                </c:pt>
                <c:pt idx="6962">
                  <c:v>19.453368634520004</c:v>
                </c:pt>
                <c:pt idx="6963">
                  <c:v>19.453368634520004</c:v>
                </c:pt>
                <c:pt idx="6964">
                  <c:v>19.453368634520004</c:v>
                </c:pt>
                <c:pt idx="6965">
                  <c:v>19.453368634520004</c:v>
                </c:pt>
                <c:pt idx="6966">
                  <c:v>19.453368634520004</c:v>
                </c:pt>
                <c:pt idx="6967">
                  <c:v>19.453368634520004</c:v>
                </c:pt>
                <c:pt idx="6968">
                  <c:v>19.453368634520004</c:v>
                </c:pt>
                <c:pt idx="6969">
                  <c:v>19.453368634520004</c:v>
                </c:pt>
                <c:pt idx="6970">
                  <c:v>19.453368634520004</c:v>
                </c:pt>
                <c:pt idx="6971">
                  <c:v>19.453368634520004</c:v>
                </c:pt>
                <c:pt idx="6972">
                  <c:v>19.453368634520004</c:v>
                </c:pt>
                <c:pt idx="6973">
                  <c:v>19.453368634520004</c:v>
                </c:pt>
                <c:pt idx="6974">
                  <c:v>19.453368634520004</c:v>
                </c:pt>
                <c:pt idx="6975">
                  <c:v>19.453368634520004</c:v>
                </c:pt>
                <c:pt idx="6976">
                  <c:v>19.453368634520004</c:v>
                </c:pt>
                <c:pt idx="6977">
                  <c:v>19.453368634520004</c:v>
                </c:pt>
                <c:pt idx="6978">
                  <c:v>19.453368634520004</c:v>
                </c:pt>
                <c:pt idx="6979">
                  <c:v>19.453368634520004</c:v>
                </c:pt>
                <c:pt idx="6980">
                  <c:v>19.453368634520004</c:v>
                </c:pt>
                <c:pt idx="6981">
                  <c:v>19.453368634520004</c:v>
                </c:pt>
                <c:pt idx="6982">
                  <c:v>19.453368634520004</c:v>
                </c:pt>
                <c:pt idx="6983">
                  <c:v>19.453368634520004</c:v>
                </c:pt>
                <c:pt idx="6984">
                  <c:v>19.453368634520004</c:v>
                </c:pt>
                <c:pt idx="6985">
                  <c:v>19.453368634520004</c:v>
                </c:pt>
                <c:pt idx="6986">
                  <c:v>19.453368634520004</c:v>
                </c:pt>
                <c:pt idx="6987">
                  <c:v>19.453368634520004</c:v>
                </c:pt>
                <c:pt idx="6988">
                  <c:v>19.453368634520004</c:v>
                </c:pt>
                <c:pt idx="6989">
                  <c:v>19.453368634520004</c:v>
                </c:pt>
                <c:pt idx="6990">
                  <c:v>19.453368634520004</c:v>
                </c:pt>
                <c:pt idx="6991">
                  <c:v>19.453368634520004</c:v>
                </c:pt>
                <c:pt idx="6992">
                  <c:v>19.453368634520004</c:v>
                </c:pt>
                <c:pt idx="6993">
                  <c:v>19.453368634520004</c:v>
                </c:pt>
                <c:pt idx="6994">
                  <c:v>19.453368634520004</c:v>
                </c:pt>
                <c:pt idx="6995">
                  <c:v>19.453368634520004</c:v>
                </c:pt>
                <c:pt idx="6996">
                  <c:v>19.453368634520004</c:v>
                </c:pt>
                <c:pt idx="6997">
                  <c:v>19.453368634520004</c:v>
                </c:pt>
                <c:pt idx="6998">
                  <c:v>19.453368634520004</c:v>
                </c:pt>
                <c:pt idx="6999">
                  <c:v>19.453368634520004</c:v>
                </c:pt>
                <c:pt idx="7000">
                  <c:v>19.453368634520004</c:v>
                </c:pt>
                <c:pt idx="7001">
                  <c:v>19.453368634520004</c:v>
                </c:pt>
                <c:pt idx="7002">
                  <c:v>19.453368634520004</c:v>
                </c:pt>
                <c:pt idx="7003">
                  <c:v>19.453368634520004</c:v>
                </c:pt>
                <c:pt idx="7004">
                  <c:v>19.453368634520004</c:v>
                </c:pt>
                <c:pt idx="7005">
                  <c:v>19.453368634520004</c:v>
                </c:pt>
                <c:pt idx="7006">
                  <c:v>19.453368634520004</c:v>
                </c:pt>
                <c:pt idx="7007">
                  <c:v>19.453368634520004</c:v>
                </c:pt>
                <c:pt idx="7008">
                  <c:v>19.453368634520004</c:v>
                </c:pt>
                <c:pt idx="7009">
                  <c:v>19.453368634520004</c:v>
                </c:pt>
                <c:pt idx="7010">
                  <c:v>19.453368634520004</c:v>
                </c:pt>
                <c:pt idx="7011">
                  <c:v>19.453368634520004</c:v>
                </c:pt>
                <c:pt idx="7012">
                  <c:v>19.453368634520004</c:v>
                </c:pt>
                <c:pt idx="7013">
                  <c:v>19.453368634520004</c:v>
                </c:pt>
                <c:pt idx="7014">
                  <c:v>19.453368634520004</c:v>
                </c:pt>
                <c:pt idx="7015">
                  <c:v>19.453368634520004</c:v>
                </c:pt>
                <c:pt idx="7016">
                  <c:v>19.453368634520004</c:v>
                </c:pt>
                <c:pt idx="7017">
                  <c:v>19.453368634520004</c:v>
                </c:pt>
                <c:pt idx="7018">
                  <c:v>19.453368634520004</c:v>
                </c:pt>
                <c:pt idx="7019">
                  <c:v>19.453368634520004</c:v>
                </c:pt>
                <c:pt idx="7020">
                  <c:v>19.453368634520004</c:v>
                </c:pt>
                <c:pt idx="7021">
                  <c:v>19.453368634520004</c:v>
                </c:pt>
                <c:pt idx="7022">
                  <c:v>19.453368634520004</c:v>
                </c:pt>
                <c:pt idx="7023">
                  <c:v>19.453368634520004</c:v>
                </c:pt>
                <c:pt idx="7024">
                  <c:v>19.453368634520004</c:v>
                </c:pt>
                <c:pt idx="7025">
                  <c:v>19.453368634520004</c:v>
                </c:pt>
                <c:pt idx="7026">
                  <c:v>19.453368634520004</c:v>
                </c:pt>
                <c:pt idx="7027">
                  <c:v>19.453368634520004</c:v>
                </c:pt>
                <c:pt idx="7028">
                  <c:v>19.453368634520004</c:v>
                </c:pt>
                <c:pt idx="7029">
                  <c:v>19.453368634520004</c:v>
                </c:pt>
                <c:pt idx="7030">
                  <c:v>19.453368634520004</c:v>
                </c:pt>
                <c:pt idx="7031">
                  <c:v>19.453368634520004</c:v>
                </c:pt>
                <c:pt idx="7032">
                  <c:v>19.453368634520004</c:v>
                </c:pt>
                <c:pt idx="7033">
                  <c:v>19.453368634520004</c:v>
                </c:pt>
                <c:pt idx="7034">
                  <c:v>19.453368634520004</c:v>
                </c:pt>
                <c:pt idx="7035">
                  <c:v>19.453368634520004</c:v>
                </c:pt>
                <c:pt idx="7036">
                  <c:v>19.453368634520004</c:v>
                </c:pt>
                <c:pt idx="7037">
                  <c:v>19.453368634520004</c:v>
                </c:pt>
                <c:pt idx="7038">
                  <c:v>19.453368634520004</c:v>
                </c:pt>
                <c:pt idx="7039">
                  <c:v>19.453368634520004</c:v>
                </c:pt>
                <c:pt idx="7040">
                  <c:v>19.453368634520004</c:v>
                </c:pt>
                <c:pt idx="7041">
                  <c:v>19.453368634520004</c:v>
                </c:pt>
                <c:pt idx="7042">
                  <c:v>19.453368634520004</c:v>
                </c:pt>
                <c:pt idx="7043">
                  <c:v>19.453368634520004</c:v>
                </c:pt>
                <c:pt idx="7044">
                  <c:v>19.453368634520004</c:v>
                </c:pt>
                <c:pt idx="7045">
                  <c:v>19.453368634520004</c:v>
                </c:pt>
                <c:pt idx="7046">
                  <c:v>19.453368634520004</c:v>
                </c:pt>
                <c:pt idx="7047">
                  <c:v>19.453368634520004</c:v>
                </c:pt>
                <c:pt idx="7048">
                  <c:v>19.453368634520004</c:v>
                </c:pt>
                <c:pt idx="7049">
                  <c:v>19.453368634520004</c:v>
                </c:pt>
                <c:pt idx="7050">
                  <c:v>19.453368634520004</c:v>
                </c:pt>
                <c:pt idx="7051">
                  <c:v>19.453368634520004</c:v>
                </c:pt>
                <c:pt idx="7052">
                  <c:v>19.453368634520004</c:v>
                </c:pt>
                <c:pt idx="7053">
                  <c:v>19.453368634520004</c:v>
                </c:pt>
                <c:pt idx="7054">
                  <c:v>19.453368634520004</c:v>
                </c:pt>
                <c:pt idx="7055">
                  <c:v>19.453368634520004</c:v>
                </c:pt>
                <c:pt idx="7056">
                  <c:v>19.453368634520004</c:v>
                </c:pt>
                <c:pt idx="7057">
                  <c:v>19.453368634520004</c:v>
                </c:pt>
                <c:pt idx="7058">
                  <c:v>19.453368634520004</c:v>
                </c:pt>
                <c:pt idx="7059">
                  <c:v>19.453368634520004</c:v>
                </c:pt>
                <c:pt idx="7060">
                  <c:v>19.453368634520004</c:v>
                </c:pt>
                <c:pt idx="7061">
                  <c:v>19.453368634520004</c:v>
                </c:pt>
                <c:pt idx="7062">
                  <c:v>19.453368634520004</c:v>
                </c:pt>
                <c:pt idx="7063">
                  <c:v>19.453368634520004</c:v>
                </c:pt>
                <c:pt idx="7064">
                  <c:v>19.453368634520004</c:v>
                </c:pt>
                <c:pt idx="7065">
                  <c:v>19.453368634520004</c:v>
                </c:pt>
                <c:pt idx="7066">
                  <c:v>19.453368634520004</c:v>
                </c:pt>
                <c:pt idx="7067">
                  <c:v>19.453368634520004</c:v>
                </c:pt>
                <c:pt idx="7068">
                  <c:v>19.453368634520004</c:v>
                </c:pt>
                <c:pt idx="7069">
                  <c:v>19.453368634520004</c:v>
                </c:pt>
                <c:pt idx="7070">
                  <c:v>19.453368634520004</c:v>
                </c:pt>
                <c:pt idx="7071">
                  <c:v>19.453368634520004</c:v>
                </c:pt>
                <c:pt idx="7072">
                  <c:v>19.453368634520004</c:v>
                </c:pt>
                <c:pt idx="7073">
                  <c:v>19.453368634520004</c:v>
                </c:pt>
                <c:pt idx="7074">
                  <c:v>19.453368634520004</c:v>
                </c:pt>
                <c:pt idx="7075">
                  <c:v>19.453368634520004</c:v>
                </c:pt>
                <c:pt idx="7076">
                  <c:v>19.453368634520004</c:v>
                </c:pt>
                <c:pt idx="7077">
                  <c:v>19.453368634520004</c:v>
                </c:pt>
                <c:pt idx="7078">
                  <c:v>19.453368634520004</c:v>
                </c:pt>
                <c:pt idx="7079">
                  <c:v>19.453368634520004</c:v>
                </c:pt>
                <c:pt idx="7080">
                  <c:v>19.453368634520004</c:v>
                </c:pt>
                <c:pt idx="7081">
                  <c:v>19.453368634520004</c:v>
                </c:pt>
                <c:pt idx="7082">
                  <c:v>19.453368634520004</c:v>
                </c:pt>
                <c:pt idx="7083">
                  <c:v>19.453368634520004</c:v>
                </c:pt>
                <c:pt idx="7084">
                  <c:v>19.453368634520004</c:v>
                </c:pt>
                <c:pt idx="7085">
                  <c:v>19.453368634520004</c:v>
                </c:pt>
                <c:pt idx="7086">
                  <c:v>19.453368634520004</c:v>
                </c:pt>
                <c:pt idx="7087">
                  <c:v>19.453368634520004</c:v>
                </c:pt>
                <c:pt idx="7088">
                  <c:v>19.453368634520004</c:v>
                </c:pt>
                <c:pt idx="7089">
                  <c:v>19.453368634520004</c:v>
                </c:pt>
                <c:pt idx="7090">
                  <c:v>19.453368634520004</c:v>
                </c:pt>
                <c:pt idx="7091">
                  <c:v>19.453368634520004</c:v>
                </c:pt>
                <c:pt idx="7092">
                  <c:v>19.453368634520004</c:v>
                </c:pt>
                <c:pt idx="7093">
                  <c:v>19.453368634520004</c:v>
                </c:pt>
                <c:pt idx="7094">
                  <c:v>19.453368634520004</c:v>
                </c:pt>
                <c:pt idx="7095">
                  <c:v>19.453368634520004</c:v>
                </c:pt>
                <c:pt idx="7096">
                  <c:v>19.453368634520004</c:v>
                </c:pt>
                <c:pt idx="7097">
                  <c:v>19.453368634520004</c:v>
                </c:pt>
                <c:pt idx="7098">
                  <c:v>19.453368634520004</c:v>
                </c:pt>
                <c:pt idx="7099">
                  <c:v>19.453368634520004</c:v>
                </c:pt>
                <c:pt idx="7100">
                  <c:v>19.453368634520004</c:v>
                </c:pt>
                <c:pt idx="7101">
                  <c:v>19.453368634520004</c:v>
                </c:pt>
                <c:pt idx="7102">
                  <c:v>19.453368634520004</c:v>
                </c:pt>
                <c:pt idx="7103">
                  <c:v>19.453368634520004</c:v>
                </c:pt>
                <c:pt idx="7104">
                  <c:v>19.453368634520004</c:v>
                </c:pt>
                <c:pt idx="7105">
                  <c:v>19.453368634520004</c:v>
                </c:pt>
                <c:pt idx="7106">
                  <c:v>19.453368634520004</c:v>
                </c:pt>
                <c:pt idx="7107">
                  <c:v>19.453368634520004</c:v>
                </c:pt>
                <c:pt idx="7108">
                  <c:v>19.453368634520004</c:v>
                </c:pt>
                <c:pt idx="7109">
                  <c:v>19.453368634520004</c:v>
                </c:pt>
                <c:pt idx="7110">
                  <c:v>19.453368634520004</c:v>
                </c:pt>
                <c:pt idx="7111">
                  <c:v>19.453368634520004</c:v>
                </c:pt>
                <c:pt idx="7112">
                  <c:v>19.453368634520004</c:v>
                </c:pt>
                <c:pt idx="7113">
                  <c:v>19.453368634520004</c:v>
                </c:pt>
                <c:pt idx="7114">
                  <c:v>19.453368634520004</c:v>
                </c:pt>
                <c:pt idx="7115">
                  <c:v>19.453368634520004</c:v>
                </c:pt>
                <c:pt idx="7116">
                  <c:v>19.453368634520004</c:v>
                </c:pt>
                <c:pt idx="7117">
                  <c:v>19.453368634520004</c:v>
                </c:pt>
                <c:pt idx="7118">
                  <c:v>19.453368634520004</c:v>
                </c:pt>
                <c:pt idx="7119">
                  <c:v>19.453368634520004</c:v>
                </c:pt>
                <c:pt idx="7120">
                  <c:v>19.453368634520004</c:v>
                </c:pt>
                <c:pt idx="7121">
                  <c:v>19.453368634520004</c:v>
                </c:pt>
                <c:pt idx="7122">
                  <c:v>19.453368634520004</c:v>
                </c:pt>
                <c:pt idx="7123">
                  <c:v>19.453368634520004</c:v>
                </c:pt>
                <c:pt idx="7124">
                  <c:v>19.453368634520004</c:v>
                </c:pt>
                <c:pt idx="7125">
                  <c:v>19.453368634520004</c:v>
                </c:pt>
                <c:pt idx="7126">
                  <c:v>19.453368634520004</c:v>
                </c:pt>
                <c:pt idx="7127">
                  <c:v>19.453368634520004</c:v>
                </c:pt>
                <c:pt idx="7128">
                  <c:v>19.453368634520004</c:v>
                </c:pt>
                <c:pt idx="7129">
                  <c:v>19.453368634520004</c:v>
                </c:pt>
                <c:pt idx="7130">
                  <c:v>19.453368634520004</c:v>
                </c:pt>
                <c:pt idx="7131">
                  <c:v>19.453368634520004</c:v>
                </c:pt>
                <c:pt idx="7132">
                  <c:v>19.453368634520004</c:v>
                </c:pt>
                <c:pt idx="7133">
                  <c:v>19.453368634520004</c:v>
                </c:pt>
                <c:pt idx="7134">
                  <c:v>19.453368634520004</c:v>
                </c:pt>
                <c:pt idx="7135">
                  <c:v>19.453368634520004</c:v>
                </c:pt>
                <c:pt idx="7136">
                  <c:v>19.453368634520004</c:v>
                </c:pt>
                <c:pt idx="7137">
                  <c:v>19.453368634520004</c:v>
                </c:pt>
                <c:pt idx="7138">
                  <c:v>19.453368634520004</c:v>
                </c:pt>
                <c:pt idx="7139">
                  <c:v>19.453368634520004</c:v>
                </c:pt>
                <c:pt idx="7140">
                  <c:v>19.453368634520004</c:v>
                </c:pt>
                <c:pt idx="7141">
                  <c:v>19.453368634520004</c:v>
                </c:pt>
                <c:pt idx="7142">
                  <c:v>19.453368634520004</c:v>
                </c:pt>
                <c:pt idx="7143">
                  <c:v>19.453368634520004</c:v>
                </c:pt>
                <c:pt idx="7144">
                  <c:v>19.453368634520004</c:v>
                </c:pt>
                <c:pt idx="7145">
                  <c:v>19.453368634520004</c:v>
                </c:pt>
                <c:pt idx="7146">
                  <c:v>19.453368634520004</c:v>
                </c:pt>
                <c:pt idx="7147">
                  <c:v>19.453368634520004</c:v>
                </c:pt>
                <c:pt idx="7148">
                  <c:v>19.453368634520004</c:v>
                </c:pt>
                <c:pt idx="7149">
                  <c:v>19.453368634520004</c:v>
                </c:pt>
                <c:pt idx="7150">
                  <c:v>19.453368634520004</c:v>
                </c:pt>
                <c:pt idx="7151">
                  <c:v>19.453368634520004</c:v>
                </c:pt>
                <c:pt idx="7152">
                  <c:v>19.453368634520004</c:v>
                </c:pt>
                <c:pt idx="7153">
                  <c:v>19.453368634520004</c:v>
                </c:pt>
                <c:pt idx="7154">
                  <c:v>19.453368634520004</c:v>
                </c:pt>
                <c:pt idx="7155">
                  <c:v>19.453368634520004</c:v>
                </c:pt>
                <c:pt idx="7156">
                  <c:v>19.453368634520004</c:v>
                </c:pt>
                <c:pt idx="7157">
                  <c:v>19.453368634520004</c:v>
                </c:pt>
                <c:pt idx="7158">
                  <c:v>19.453368634520004</c:v>
                </c:pt>
                <c:pt idx="7159">
                  <c:v>19.453368634520004</c:v>
                </c:pt>
                <c:pt idx="7160">
                  <c:v>19.453368634520004</c:v>
                </c:pt>
                <c:pt idx="7161">
                  <c:v>19.453368634520004</c:v>
                </c:pt>
                <c:pt idx="7162">
                  <c:v>19.453368634520004</c:v>
                </c:pt>
                <c:pt idx="7163">
                  <c:v>19.453368634520004</c:v>
                </c:pt>
                <c:pt idx="7164">
                  <c:v>19.453368634520004</c:v>
                </c:pt>
                <c:pt idx="7165">
                  <c:v>19.453368634520004</c:v>
                </c:pt>
                <c:pt idx="7166">
                  <c:v>19.453368634520004</c:v>
                </c:pt>
                <c:pt idx="7167">
                  <c:v>19.453368634520004</c:v>
                </c:pt>
                <c:pt idx="7168">
                  <c:v>19.453368634520004</c:v>
                </c:pt>
                <c:pt idx="7169">
                  <c:v>19.453368634520004</c:v>
                </c:pt>
                <c:pt idx="7170">
                  <c:v>19.453368634520004</c:v>
                </c:pt>
                <c:pt idx="7171">
                  <c:v>19.453368634520004</c:v>
                </c:pt>
                <c:pt idx="7172">
                  <c:v>19.453368634520004</c:v>
                </c:pt>
                <c:pt idx="7173">
                  <c:v>19.453368634520004</c:v>
                </c:pt>
                <c:pt idx="7174">
                  <c:v>19.453368634520004</c:v>
                </c:pt>
                <c:pt idx="7175">
                  <c:v>19.453368634520004</c:v>
                </c:pt>
                <c:pt idx="7176">
                  <c:v>19.453368634520004</c:v>
                </c:pt>
                <c:pt idx="7177">
                  <c:v>19.453368634520004</c:v>
                </c:pt>
                <c:pt idx="7178">
                  <c:v>19.453368634520004</c:v>
                </c:pt>
                <c:pt idx="7179">
                  <c:v>19.453368634520004</c:v>
                </c:pt>
                <c:pt idx="7180">
                  <c:v>19.453368634520004</c:v>
                </c:pt>
                <c:pt idx="7181">
                  <c:v>19.453368634520004</c:v>
                </c:pt>
                <c:pt idx="7182">
                  <c:v>19.453368634520004</c:v>
                </c:pt>
                <c:pt idx="7183">
                  <c:v>19.453368634520004</c:v>
                </c:pt>
                <c:pt idx="7184">
                  <c:v>19.453368634520004</c:v>
                </c:pt>
                <c:pt idx="7185">
                  <c:v>19.453368634520004</c:v>
                </c:pt>
                <c:pt idx="7186">
                  <c:v>19.453368634520004</c:v>
                </c:pt>
                <c:pt idx="7187">
                  <c:v>19.453368634520004</c:v>
                </c:pt>
                <c:pt idx="7188">
                  <c:v>19.453368634520004</c:v>
                </c:pt>
                <c:pt idx="7189">
                  <c:v>19.453368634520004</c:v>
                </c:pt>
                <c:pt idx="7190">
                  <c:v>19.453368634520004</c:v>
                </c:pt>
                <c:pt idx="7191">
                  <c:v>19.453368634520004</c:v>
                </c:pt>
                <c:pt idx="7192">
                  <c:v>19.453368634520004</c:v>
                </c:pt>
                <c:pt idx="7193">
                  <c:v>19.453368634520004</c:v>
                </c:pt>
                <c:pt idx="7194">
                  <c:v>19.453368634520004</c:v>
                </c:pt>
                <c:pt idx="7195">
                  <c:v>19.453368634520004</c:v>
                </c:pt>
                <c:pt idx="7196">
                  <c:v>19.453368634520004</c:v>
                </c:pt>
                <c:pt idx="7197">
                  <c:v>19.453368634520004</c:v>
                </c:pt>
                <c:pt idx="7198">
                  <c:v>19.453368634520004</c:v>
                </c:pt>
                <c:pt idx="7199">
                  <c:v>19.453368634520004</c:v>
                </c:pt>
                <c:pt idx="7200">
                  <c:v>19.453368634520004</c:v>
                </c:pt>
                <c:pt idx="7201">
                  <c:v>19.453368634520004</c:v>
                </c:pt>
                <c:pt idx="7202">
                  <c:v>19.453368634520004</c:v>
                </c:pt>
                <c:pt idx="7203">
                  <c:v>19.453368634520004</c:v>
                </c:pt>
                <c:pt idx="7204">
                  <c:v>19.453368634520004</c:v>
                </c:pt>
                <c:pt idx="7205">
                  <c:v>19.453368634520004</c:v>
                </c:pt>
                <c:pt idx="7206">
                  <c:v>19.453368634520004</c:v>
                </c:pt>
                <c:pt idx="7207">
                  <c:v>19.453368634520004</c:v>
                </c:pt>
                <c:pt idx="7208">
                  <c:v>19.453368634520004</c:v>
                </c:pt>
                <c:pt idx="7209">
                  <c:v>19.453368634520004</c:v>
                </c:pt>
                <c:pt idx="7210">
                  <c:v>19.453368634520004</c:v>
                </c:pt>
                <c:pt idx="7211">
                  <c:v>19.453368634520004</c:v>
                </c:pt>
                <c:pt idx="7212">
                  <c:v>19.453368634520004</c:v>
                </c:pt>
                <c:pt idx="7213">
                  <c:v>19.453368634520004</c:v>
                </c:pt>
                <c:pt idx="7214">
                  <c:v>19.453368634520004</c:v>
                </c:pt>
                <c:pt idx="7215">
                  <c:v>19.453368634520004</c:v>
                </c:pt>
                <c:pt idx="7216">
                  <c:v>19.453368634520004</c:v>
                </c:pt>
                <c:pt idx="7217">
                  <c:v>19.453368634520004</c:v>
                </c:pt>
                <c:pt idx="7218">
                  <c:v>19.453368634520004</c:v>
                </c:pt>
                <c:pt idx="7219">
                  <c:v>19.453368634520004</c:v>
                </c:pt>
                <c:pt idx="7220">
                  <c:v>19.453368634520004</c:v>
                </c:pt>
                <c:pt idx="7221">
                  <c:v>19.453368634520004</c:v>
                </c:pt>
                <c:pt idx="7222">
                  <c:v>19.453368634520004</c:v>
                </c:pt>
                <c:pt idx="7223">
                  <c:v>19.453368634520004</c:v>
                </c:pt>
                <c:pt idx="7224">
                  <c:v>19.453368634520004</c:v>
                </c:pt>
                <c:pt idx="7225">
                  <c:v>19.453368634520004</c:v>
                </c:pt>
                <c:pt idx="7226">
                  <c:v>19.453368634520004</c:v>
                </c:pt>
                <c:pt idx="7227">
                  <c:v>19.453368634520004</c:v>
                </c:pt>
                <c:pt idx="7228">
                  <c:v>19.453368634520004</c:v>
                </c:pt>
                <c:pt idx="7229">
                  <c:v>19.453368634520004</c:v>
                </c:pt>
                <c:pt idx="7230">
                  <c:v>19.453368634520004</c:v>
                </c:pt>
                <c:pt idx="7231">
                  <c:v>19.453368634520004</c:v>
                </c:pt>
                <c:pt idx="7232">
                  <c:v>19.453368634520004</c:v>
                </c:pt>
                <c:pt idx="7233">
                  <c:v>19.453368634520004</c:v>
                </c:pt>
                <c:pt idx="7234">
                  <c:v>19.453368634520004</c:v>
                </c:pt>
                <c:pt idx="7235">
                  <c:v>19.453368634520004</c:v>
                </c:pt>
                <c:pt idx="7236">
                  <c:v>19.453368634520004</c:v>
                </c:pt>
                <c:pt idx="7237">
                  <c:v>19.453368634520004</c:v>
                </c:pt>
                <c:pt idx="7238">
                  <c:v>19.453368634520004</c:v>
                </c:pt>
                <c:pt idx="7239">
                  <c:v>19.453368634520004</c:v>
                </c:pt>
                <c:pt idx="7240">
                  <c:v>19.453368634520004</c:v>
                </c:pt>
                <c:pt idx="7241">
                  <c:v>19.453368634520004</c:v>
                </c:pt>
                <c:pt idx="7242">
                  <c:v>19.453368634520004</c:v>
                </c:pt>
                <c:pt idx="7243">
                  <c:v>19.453368634520004</c:v>
                </c:pt>
                <c:pt idx="7244">
                  <c:v>19.453368634520004</c:v>
                </c:pt>
                <c:pt idx="7245">
                  <c:v>19.453368634520004</c:v>
                </c:pt>
                <c:pt idx="7246">
                  <c:v>19.453368634520004</c:v>
                </c:pt>
                <c:pt idx="7247">
                  <c:v>19.453368634520004</c:v>
                </c:pt>
                <c:pt idx="7248">
                  <c:v>19.453368634520004</c:v>
                </c:pt>
                <c:pt idx="7249">
                  <c:v>19.453368634520004</c:v>
                </c:pt>
                <c:pt idx="7250">
                  <c:v>19.453368634520004</c:v>
                </c:pt>
                <c:pt idx="7251">
                  <c:v>19.453368634520004</c:v>
                </c:pt>
                <c:pt idx="7252">
                  <c:v>19.453368634520004</c:v>
                </c:pt>
                <c:pt idx="7253">
                  <c:v>19.453368634520004</c:v>
                </c:pt>
                <c:pt idx="7254">
                  <c:v>19.453368634520004</c:v>
                </c:pt>
                <c:pt idx="7255">
                  <c:v>19.453368634520004</c:v>
                </c:pt>
                <c:pt idx="7256">
                  <c:v>19.453368634520004</c:v>
                </c:pt>
                <c:pt idx="7257">
                  <c:v>19.453368634520004</c:v>
                </c:pt>
                <c:pt idx="7258">
                  <c:v>19.453368634520004</c:v>
                </c:pt>
                <c:pt idx="7259">
                  <c:v>19.453368634520004</c:v>
                </c:pt>
                <c:pt idx="7260">
                  <c:v>19.453368634520004</c:v>
                </c:pt>
                <c:pt idx="7261">
                  <c:v>19.453368634520004</c:v>
                </c:pt>
                <c:pt idx="7262">
                  <c:v>19.453368634520004</c:v>
                </c:pt>
                <c:pt idx="7263">
                  <c:v>19.453368634520004</c:v>
                </c:pt>
                <c:pt idx="7264">
                  <c:v>19.453368634520004</c:v>
                </c:pt>
                <c:pt idx="7265">
                  <c:v>19.453368634520004</c:v>
                </c:pt>
                <c:pt idx="7266">
                  <c:v>19.453368634520004</c:v>
                </c:pt>
                <c:pt idx="7267">
                  <c:v>19.453368634520004</c:v>
                </c:pt>
                <c:pt idx="7268">
                  <c:v>19.453368634520004</c:v>
                </c:pt>
                <c:pt idx="7269">
                  <c:v>19.453368634520004</c:v>
                </c:pt>
                <c:pt idx="7270">
                  <c:v>19.453368634520004</c:v>
                </c:pt>
                <c:pt idx="7271">
                  <c:v>19.453368634520004</c:v>
                </c:pt>
                <c:pt idx="7272">
                  <c:v>19.453368634520004</c:v>
                </c:pt>
                <c:pt idx="7273">
                  <c:v>19.453368634520004</c:v>
                </c:pt>
                <c:pt idx="7274">
                  <c:v>19.453368634520004</c:v>
                </c:pt>
                <c:pt idx="7275">
                  <c:v>19.453368634520004</c:v>
                </c:pt>
                <c:pt idx="7276">
                  <c:v>19.453368634520004</c:v>
                </c:pt>
                <c:pt idx="7277">
                  <c:v>19.453368634520004</c:v>
                </c:pt>
                <c:pt idx="7278">
                  <c:v>19.453368634520004</c:v>
                </c:pt>
                <c:pt idx="7279">
                  <c:v>19.453368634520004</c:v>
                </c:pt>
                <c:pt idx="7280">
                  <c:v>19.453368634520004</c:v>
                </c:pt>
                <c:pt idx="7281">
                  <c:v>19.453368634520004</c:v>
                </c:pt>
                <c:pt idx="7282">
                  <c:v>19.453368634520004</c:v>
                </c:pt>
                <c:pt idx="7283">
                  <c:v>19.453368634520004</c:v>
                </c:pt>
                <c:pt idx="7284">
                  <c:v>19.453368634520004</c:v>
                </c:pt>
                <c:pt idx="7285">
                  <c:v>19.453368634520004</c:v>
                </c:pt>
                <c:pt idx="7286">
                  <c:v>19.453368634520004</c:v>
                </c:pt>
                <c:pt idx="7287">
                  <c:v>19.453368634520004</c:v>
                </c:pt>
                <c:pt idx="7288">
                  <c:v>19.453368634520004</c:v>
                </c:pt>
                <c:pt idx="7289">
                  <c:v>19.453368634520004</c:v>
                </c:pt>
                <c:pt idx="7290">
                  <c:v>19.453368634520004</c:v>
                </c:pt>
                <c:pt idx="7291">
                  <c:v>19.453368634520004</c:v>
                </c:pt>
                <c:pt idx="7292">
                  <c:v>19.453368634520004</c:v>
                </c:pt>
                <c:pt idx="7293">
                  <c:v>19.453368634520004</c:v>
                </c:pt>
                <c:pt idx="7294">
                  <c:v>19.453368634520004</c:v>
                </c:pt>
                <c:pt idx="7295">
                  <c:v>19.453368634520004</c:v>
                </c:pt>
                <c:pt idx="7296">
                  <c:v>19.453368634520004</c:v>
                </c:pt>
                <c:pt idx="7297">
                  <c:v>19.453368634520004</c:v>
                </c:pt>
                <c:pt idx="7298">
                  <c:v>19.453368634520004</c:v>
                </c:pt>
                <c:pt idx="7299">
                  <c:v>19.453368634520004</c:v>
                </c:pt>
                <c:pt idx="7300">
                  <c:v>19.453368634520004</c:v>
                </c:pt>
                <c:pt idx="7301">
                  <c:v>19.453368634520004</c:v>
                </c:pt>
                <c:pt idx="7302">
                  <c:v>19.453368634520004</c:v>
                </c:pt>
                <c:pt idx="7303">
                  <c:v>19.453368634520004</c:v>
                </c:pt>
                <c:pt idx="7304">
                  <c:v>19.453368634520004</c:v>
                </c:pt>
                <c:pt idx="7305">
                  <c:v>19.453368634520004</c:v>
                </c:pt>
                <c:pt idx="7306">
                  <c:v>19.453368634520004</c:v>
                </c:pt>
                <c:pt idx="7307">
                  <c:v>19.453368634520004</c:v>
                </c:pt>
                <c:pt idx="7308">
                  <c:v>19.453368634520004</c:v>
                </c:pt>
                <c:pt idx="7309">
                  <c:v>19.453368634520004</c:v>
                </c:pt>
                <c:pt idx="7310">
                  <c:v>19.453368634520004</c:v>
                </c:pt>
                <c:pt idx="7311">
                  <c:v>19.453368634520004</c:v>
                </c:pt>
                <c:pt idx="7312">
                  <c:v>19.453368634520004</c:v>
                </c:pt>
                <c:pt idx="7313">
                  <c:v>19.453368634520004</c:v>
                </c:pt>
                <c:pt idx="7314">
                  <c:v>19.453368634520004</c:v>
                </c:pt>
                <c:pt idx="7315">
                  <c:v>19.453368634520004</c:v>
                </c:pt>
                <c:pt idx="7316">
                  <c:v>19.453368634520004</c:v>
                </c:pt>
                <c:pt idx="7317">
                  <c:v>19.453368634520004</c:v>
                </c:pt>
                <c:pt idx="7318">
                  <c:v>19.453368634520004</c:v>
                </c:pt>
                <c:pt idx="7319">
                  <c:v>19.453368634520004</c:v>
                </c:pt>
                <c:pt idx="7320">
                  <c:v>19.453368634520004</c:v>
                </c:pt>
                <c:pt idx="7321">
                  <c:v>19.453368634520004</c:v>
                </c:pt>
                <c:pt idx="7322">
                  <c:v>19.453368634520004</c:v>
                </c:pt>
                <c:pt idx="7323">
                  <c:v>19.453368634520004</c:v>
                </c:pt>
                <c:pt idx="7324">
                  <c:v>19.453368634520004</c:v>
                </c:pt>
                <c:pt idx="7325">
                  <c:v>19.453368634520004</c:v>
                </c:pt>
                <c:pt idx="7326">
                  <c:v>19.453368634520004</c:v>
                </c:pt>
                <c:pt idx="7327">
                  <c:v>19.453368634520004</c:v>
                </c:pt>
                <c:pt idx="7328">
                  <c:v>19.453368634520004</c:v>
                </c:pt>
                <c:pt idx="7329">
                  <c:v>19.453368634520004</c:v>
                </c:pt>
                <c:pt idx="7330">
                  <c:v>19.453368634520004</c:v>
                </c:pt>
                <c:pt idx="7331">
                  <c:v>19.453368634520004</c:v>
                </c:pt>
                <c:pt idx="7332">
                  <c:v>19.453368634520004</c:v>
                </c:pt>
                <c:pt idx="7333">
                  <c:v>19.453368634520004</c:v>
                </c:pt>
                <c:pt idx="7334">
                  <c:v>19.453368634520004</c:v>
                </c:pt>
                <c:pt idx="7335">
                  <c:v>19.453368634520004</c:v>
                </c:pt>
                <c:pt idx="7336">
                  <c:v>19.453368634520004</c:v>
                </c:pt>
                <c:pt idx="7337">
                  <c:v>19.453368634520004</c:v>
                </c:pt>
                <c:pt idx="7338">
                  <c:v>19.453368634520004</c:v>
                </c:pt>
                <c:pt idx="7339">
                  <c:v>19.453368634520004</c:v>
                </c:pt>
                <c:pt idx="7340">
                  <c:v>19.453368634520004</c:v>
                </c:pt>
                <c:pt idx="7341">
                  <c:v>19.453368634520004</c:v>
                </c:pt>
                <c:pt idx="7342">
                  <c:v>19.453368634520004</c:v>
                </c:pt>
                <c:pt idx="7343">
                  <c:v>19.453368634520004</c:v>
                </c:pt>
                <c:pt idx="7344">
                  <c:v>19.453368634520004</c:v>
                </c:pt>
                <c:pt idx="7345">
                  <c:v>19.453368634520004</c:v>
                </c:pt>
                <c:pt idx="7346">
                  <c:v>19.453368634520004</c:v>
                </c:pt>
                <c:pt idx="7347">
                  <c:v>19.453368634520004</c:v>
                </c:pt>
                <c:pt idx="7348">
                  <c:v>19.453368634520004</c:v>
                </c:pt>
                <c:pt idx="7349">
                  <c:v>19.453368634520004</c:v>
                </c:pt>
                <c:pt idx="7350">
                  <c:v>19.453368634520004</c:v>
                </c:pt>
                <c:pt idx="7351">
                  <c:v>19.453368634520004</c:v>
                </c:pt>
                <c:pt idx="7352">
                  <c:v>19.453368634520004</c:v>
                </c:pt>
                <c:pt idx="7353">
                  <c:v>19.453368634520004</c:v>
                </c:pt>
                <c:pt idx="7354">
                  <c:v>19.453368634520004</c:v>
                </c:pt>
                <c:pt idx="7355">
                  <c:v>19.453368634520004</c:v>
                </c:pt>
                <c:pt idx="7356">
                  <c:v>19.453368634520004</c:v>
                </c:pt>
                <c:pt idx="7357">
                  <c:v>19.453368634520004</c:v>
                </c:pt>
                <c:pt idx="7358">
                  <c:v>19.453368634520004</c:v>
                </c:pt>
                <c:pt idx="7359">
                  <c:v>19.453368634520004</c:v>
                </c:pt>
                <c:pt idx="7360">
                  <c:v>19.453368634520004</c:v>
                </c:pt>
                <c:pt idx="7361">
                  <c:v>19.453368634520004</c:v>
                </c:pt>
                <c:pt idx="7362">
                  <c:v>19.453368634520004</c:v>
                </c:pt>
                <c:pt idx="7363">
                  <c:v>19.453368634520004</c:v>
                </c:pt>
                <c:pt idx="7364">
                  <c:v>19.453368634520004</c:v>
                </c:pt>
                <c:pt idx="7365">
                  <c:v>19.453368634520004</c:v>
                </c:pt>
                <c:pt idx="7366">
                  <c:v>19.453368634520004</c:v>
                </c:pt>
                <c:pt idx="7367">
                  <c:v>19.453368634520004</c:v>
                </c:pt>
                <c:pt idx="7368">
                  <c:v>19.453368634520004</c:v>
                </c:pt>
                <c:pt idx="7369">
                  <c:v>19.453368634520004</c:v>
                </c:pt>
                <c:pt idx="7370">
                  <c:v>19.453368634520004</c:v>
                </c:pt>
                <c:pt idx="7371">
                  <c:v>19.453368634520004</c:v>
                </c:pt>
                <c:pt idx="7372">
                  <c:v>19.453368634520004</c:v>
                </c:pt>
                <c:pt idx="7373">
                  <c:v>19.453368634520004</c:v>
                </c:pt>
                <c:pt idx="7374">
                  <c:v>19.453368634520004</c:v>
                </c:pt>
                <c:pt idx="7375">
                  <c:v>19.453368634520004</c:v>
                </c:pt>
                <c:pt idx="7376">
                  <c:v>19.453368634520004</c:v>
                </c:pt>
                <c:pt idx="7377">
                  <c:v>19.453368634520004</c:v>
                </c:pt>
                <c:pt idx="7378">
                  <c:v>19.453368634520004</c:v>
                </c:pt>
                <c:pt idx="7379">
                  <c:v>19.453368634520004</c:v>
                </c:pt>
                <c:pt idx="7380">
                  <c:v>19.453368634520004</c:v>
                </c:pt>
                <c:pt idx="7381">
                  <c:v>19.453368634520004</c:v>
                </c:pt>
                <c:pt idx="7382">
                  <c:v>19.453368634520004</c:v>
                </c:pt>
                <c:pt idx="7383">
                  <c:v>19.453368634520004</c:v>
                </c:pt>
                <c:pt idx="7384">
                  <c:v>19.453368634520004</c:v>
                </c:pt>
                <c:pt idx="7385">
                  <c:v>19.453368634520004</c:v>
                </c:pt>
                <c:pt idx="7386">
                  <c:v>19.453368634520004</c:v>
                </c:pt>
                <c:pt idx="7387">
                  <c:v>19.453368634520004</c:v>
                </c:pt>
                <c:pt idx="7388">
                  <c:v>19.453368634520004</c:v>
                </c:pt>
                <c:pt idx="7389">
                  <c:v>19.453368634520004</c:v>
                </c:pt>
                <c:pt idx="7390">
                  <c:v>19.453368634520004</c:v>
                </c:pt>
                <c:pt idx="7391">
                  <c:v>19.453368634520004</c:v>
                </c:pt>
                <c:pt idx="7392">
                  <c:v>19.453368634520004</c:v>
                </c:pt>
                <c:pt idx="7393">
                  <c:v>19.453368634520004</c:v>
                </c:pt>
                <c:pt idx="7394">
                  <c:v>19.453368634520004</c:v>
                </c:pt>
                <c:pt idx="7395">
                  <c:v>19.453368634520004</c:v>
                </c:pt>
                <c:pt idx="7396">
                  <c:v>19.453368634520004</c:v>
                </c:pt>
                <c:pt idx="7397">
                  <c:v>19.453368634520004</c:v>
                </c:pt>
                <c:pt idx="7398">
                  <c:v>19.453368634520004</c:v>
                </c:pt>
                <c:pt idx="7399">
                  <c:v>19.453368634520004</c:v>
                </c:pt>
                <c:pt idx="7400">
                  <c:v>19.453368634520004</c:v>
                </c:pt>
                <c:pt idx="7401">
                  <c:v>19.453368634520004</c:v>
                </c:pt>
                <c:pt idx="7402">
                  <c:v>19.453368634520004</c:v>
                </c:pt>
                <c:pt idx="7403">
                  <c:v>19.453368634520004</c:v>
                </c:pt>
                <c:pt idx="7404">
                  <c:v>19.453368634520004</c:v>
                </c:pt>
                <c:pt idx="7405">
                  <c:v>19.453368634520004</c:v>
                </c:pt>
                <c:pt idx="7406">
                  <c:v>19.453368634520004</c:v>
                </c:pt>
                <c:pt idx="7407">
                  <c:v>19.453368634520004</c:v>
                </c:pt>
                <c:pt idx="7408">
                  <c:v>19.453368634520004</c:v>
                </c:pt>
                <c:pt idx="7409">
                  <c:v>19.453368634520004</c:v>
                </c:pt>
                <c:pt idx="7410">
                  <c:v>19.453368634520004</c:v>
                </c:pt>
                <c:pt idx="7411">
                  <c:v>19.453368634520004</c:v>
                </c:pt>
                <c:pt idx="7412">
                  <c:v>19.453368634520004</c:v>
                </c:pt>
                <c:pt idx="7413">
                  <c:v>19.453368634520004</c:v>
                </c:pt>
                <c:pt idx="7414">
                  <c:v>19.453368634520004</c:v>
                </c:pt>
                <c:pt idx="7415">
                  <c:v>19.453368634520004</c:v>
                </c:pt>
                <c:pt idx="7416">
                  <c:v>19.453368634520004</c:v>
                </c:pt>
                <c:pt idx="7417">
                  <c:v>19.453368634520004</c:v>
                </c:pt>
                <c:pt idx="7418">
                  <c:v>19.453368634520004</c:v>
                </c:pt>
                <c:pt idx="7419">
                  <c:v>19.453368634520004</c:v>
                </c:pt>
                <c:pt idx="7420">
                  <c:v>19.453368634520004</c:v>
                </c:pt>
                <c:pt idx="7421">
                  <c:v>19.453368634520004</c:v>
                </c:pt>
                <c:pt idx="7422">
                  <c:v>19.453368634520004</c:v>
                </c:pt>
                <c:pt idx="7423">
                  <c:v>19.453368634520004</c:v>
                </c:pt>
                <c:pt idx="7424">
                  <c:v>19.453368634520004</c:v>
                </c:pt>
                <c:pt idx="7425">
                  <c:v>19.453368634520004</c:v>
                </c:pt>
                <c:pt idx="7426">
                  <c:v>19.453368634520004</c:v>
                </c:pt>
                <c:pt idx="7427">
                  <c:v>19.453368634520004</c:v>
                </c:pt>
                <c:pt idx="7428">
                  <c:v>19.453368634520004</c:v>
                </c:pt>
                <c:pt idx="7429">
                  <c:v>19.453368634520004</c:v>
                </c:pt>
                <c:pt idx="7430">
                  <c:v>19.453368634520004</c:v>
                </c:pt>
                <c:pt idx="7431">
                  <c:v>19.453368634520004</c:v>
                </c:pt>
                <c:pt idx="7432">
                  <c:v>19.453368634520004</c:v>
                </c:pt>
                <c:pt idx="7433">
                  <c:v>19.453368634520004</c:v>
                </c:pt>
                <c:pt idx="7434">
                  <c:v>19.453368634520004</c:v>
                </c:pt>
                <c:pt idx="7435">
                  <c:v>19.453368634520004</c:v>
                </c:pt>
                <c:pt idx="7436">
                  <c:v>19.453368634520004</c:v>
                </c:pt>
                <c:pt idx="7437">
                  <c:v>19.453368634520004</c:v>
                </c:pt>
                <c:pt idx="7438">
                  <c:v>19.453368634520004</c:v>
                </c:pt>
                <c:pt idx="7439">
                  <c:v>19.453368634520004</c:v>
                </c:pt>
                <c:pt idx="7440">
                  <c:v>19.453368634520004</c:v>
                </c:pt>
                <c:pt idx="7441">
                  <c:v>19.453368634520004</c:v>
                </c:pt>
                <c:pt idx="7442">
                  <c:v>19.453368634520004</c:v>
                </c:pt>
                <c:pt idx="7443">
                  <c:v>19.453368634520004</c:v>
                </c:pt>
                <c:pt idx="7444">
                  <c:v>19.453368634520004</c:v>
                </c:pt>
                <c:pt idx="7445">
                  <c:v>19.453368634520004</c:v>
                </c:pt>
                <c:pt idx="7446">
                  <c:v>19.453368634520004</c:v>
                </c:pt>
                <c:pt idx="7447">
                  <c:v>19.453368634520004</c:v>
                </c:pt>
                <c:pt idx="7448">
                  <c:v>19.453368634520004</c:v>
                </c:pt>
                <c:pt idx="7449">
                  <c:v>19.453368634520004</c:v>
                </c:pt>
                <c:pt idx="7450">
                  <c:v>19.453368634520004</c:v>
                </c:pt>
                <c:pt idx="7451">
                  <c:v>19.453368634520004</c:v>
                </c:pt>
                <c:pt idx="7452">
                  <c:v>19.453368634520004</c:v>
                </c:pt>
                <c:pt idx="7453">
                  <c:v>19.453368634520004</c:v>
                </c:pt>
                <c:pt idx="7454">
                  <c:v>19.453368634520004</c:v>
                </c:pt>
                <c:pt idx="7455">
                  <c:v>19.453368634520004</c:v>
                </c:pt>
                <c:pt idx="7456">
                  <c:v>19.453368634520004</c:v>
                </c:pt>
                <c:pt idx="7457">
                  <c:v>19.453368634520004</c:v>
                </c:pt>
                <c:pt idx="7458">
                  <c:v>19.453368634520004</c:v>
                </c:pt>
                <c:pt idx="7459">
                  <c:v>19.453368634520004</c:v>
                </c:pt>
                <c:pt idx="7460">
                  <c:v>19.453368634520004</c:v>
                </c:pt>
                <c:pt idx="7461">
                  <c:v>19.453368634520004</c:v>
                </c:pt>
                <c:pt idx="7462">
                  <c:v>19.453368634520004</c:v>
                </c:pt>
                <c:pt idx="7463">
                  <c:v>19.453368634520004</c:v>
                </c:pt>
                <c:pt idx="7464">
                  <c:v>19.453368634520004</c:v>
                </c:pt>
                <c:pt idx="7465">
                  <c:v>19.453368634520004</c:v>
                </c:pt>
                <c:pt idx="7466">
                  <c:v>19.453368634520004</c:v>
                </c:pt>
                <c:pt idx="7467">
                  <c:v>19.453368634520004</c:v>
                </c:pt>
                <c:pt idx="7468">
                  <c:v>19.453368634520004</c:v>
                </c:pt>
                <c:pt idx="7469">
                  <c:v>19.453368634520004</c:v>
                </c:pt>
                <c:pt idx="7470">
                  <c:v>19.453368634520004</c:v>
                </c:pt>
                <c:pt idx="7471">
                  <c:v>19.453368634520004</c:v>
                </c:pt>
                <c:pt idx="7472">
                  <c:v>19.453368634520004</c:v>
                </c:pt>
                <c:pt idx="7473">
                  <c:v>19.453368634520004</c:v>
                </c:pt>
                <c:pt idx="7474">
                  <c:v>19.453368634520004</c:v>
                </c:pt>
                <c:pt idx="7475">
                  <c:v>19.453368634520004</c:v>
                </c:pt>
                <c:pt idx="7476">
                  <c:v>19.453368634520004</c:v>
                </c:pt>
                <c:pt idx="7477">
                  <c:v>19.453368634520004</c:v>
                </c:pt>
                <c:pt idx="7478">
                  <c:v>19.453368634520004</c:v>
                </c:pt>
                <c:pt idx="7479">
                  <c:v>19.453368634520004</c:v>
                </c:pt>
                <c:pt idx="7480">
                  <c:v>19.453368634520004</c:v>
                </c:pt>
                <c:pt idx="7481">
                  <c:v>19.453368634520004</c:v>
                </c:pt>
                <c:pt idx="7482">
                  <c:v>19.453368634520004</c:v>
                </c:pt>
                <c:pt idx="7483">
                  <c:v>19.453368634520004</c:v>
                </c:pt>
                <c:pt idx="7484">
                  <c:v>19.453368634520004</c:v>
                </c:pt>
                <c:pt idx="7485">
                  <c:v>19.453368634520004</c:v>
                </c:pt>
                <c:pt idx="7486">
                  <c:v>19.453368634520004</c:v>
                </c:pt>
                <c:pt idx="7487">
                  <c:v>19.453368634520004</c:v>
                </c:pt>
                <c:pt idx="7488">
                  <c:v>19.453368634520004</c:v>
                </c:pt>
                <c:pt idx="7489">
                  <c:v>19.453368634520004</c:v>
                </c:pt>
                <c:pt idx="7490">
                  <c:v>19.453368634520004</c:v>
                </c:pt>
                <c:pt idx="7491">
                  <c:v>19.453368634520004</c:v>
                </c:pt>
                <c:pt idx="7492">
                  <c:v>19.453368634520004</c:v>
                </c:pt>
                <c:pt idx="7493">
                  <c:v>19.453368634520004</c:v>
                </c:pt>
                <c:pt idx="7494">
                  <c:v>19.453368634520004</c:v>
                </c:pt>
                <c:pt idx="7495">
                  <c:v>19.453368634520004</c:v>
                </c:pt>
                <c:pt idx="7496">
                  <c:v>19.453368634520004</c:v>
                </c:pt>
                <c:pt idx="7497">
                  <c:v>19.453368634520004</c:v>
                </c:pt>
                <c:pt idx="7498">
                  <c:v>19.453368634520004</c:v>
                </c:pt>
                <c:pt idx="7499">
                  <c:v>19.453368634520004</c:v>
                </c:pt>
                <c:pt idx="7500">
                  <c:v>19.453368634520004</c:v>
                </c:pt>
                <c:pt idx="7501">
                  <c:v>19.453368634520004</c:v>
                </c:pt>
                <c:pt idx="7502">
                  <c:v>19.453368634520004</c:v>
                </c:pt>
                <c:pt idx="7503">
                  <c:v>19.453368634520004</c:v>
                </c:pt>
                <c:pt idx="7504">
                  <c:v>19.453368634520004</c:v>
                </c:pt>
                <c:pt idx="7505">
                  <c:v>19.453368634520004</c:v>
                </c:pt>
                <c:pt idx="7506">
                  <c:v>19.453368634520004</c:v>
                </c:pt>
                <c:pt idx="7507">
                  <c:v>19.453368634520004</c:v>
                </c:pt>
                <c:pt idx="7508">
                  <c:v>19.453368634520004</c:v>
                </c:pt>
                <c:pt idx="7509">
                  <c:v>19.453368634520004</c:v>
                </c:pt>
                <c:pt idx="7510">
                  <c:v>19.453368634520004</c:v>
                </c:pt>
                <c:pt idx="7511">
                  <c:v>19.453368634520004</c:v>
                </c:pt>
                <c:pt idx="7512">
                  <c:v>19.453368634520004</c:v>
                </c:pt>
                <c:pt idx="7513">
                  <c:v>19.453368634520004</c:v>
                </c:pt>
                <c:pt idx="7514">
                  <c:v>19.453368634520004</c:v>
                </c:pt>
                <c:pt idx="7515">
                  <c:v>19.453368634520004</c:v>
                </c:pt>
                <c:pt idx="7516">
                  <c:v>19.453368634520004</c:v>
                </c:pt>
                <c:pt idx="7517">
                  <c:v>19.453368634520004</c:v>
                </c:pt>
                <c:pt idx="7518">
                  <c:v>19.453368634520004</c:v>
                </c:pt>
                <c:pt idx="7519">
                  <c:v>19.453368634520004</c:v>
                </c:pt>
                <c:pt idx="7520">
                  <c:v>19.453368634520004</c:v>
                </c:pt>
                <c:pt idx="7521">
                  <c:v>19.453368634520004</c:v>
                </c:pt>
                <c:pt idx="7522">
                  <c:v>19.453368634520004</c:v>
                </c:pt>
                <c:pt idx="7523">
                  <c:v>19.453368634520004</c:v>
                </c:pt>
                <c:pt idx="7524">
                  <c:v>19.453368634520004</c:v>
                </c:pt>
                <c:pt idx="7525">
                  <c:v>19.453368634520004</c:v>
                </c:pt>
                <c:pt idx="7526">
                  <c:v>19.453368634520004</c:v>
                </c:pt>
                <c:pt idx="7527">
                  <c:v>19.453368634520004</c:v>
                </c:pt>
                <c:pt idx="7528">
                  <c:v>19.453368634520004</c:v>
                </c:pt>
                <c:pt idx="7529">
                  <c:v>19.453368634520004</c:v>
                </c:pt>
                <c:pt idx="7530">
                  <c:v>19.453368634520004</c:v>
                </c:pt>
                <c:pt idx="7531">
                  <c:v>19.453368634520004</c:v>
                </c:pt>
                <c:pt idx="7532">
                  <c:v>19.453368634520004</c:v>
                </c:pt>
                <c:pt idx="7533">
                  <c:v>19.453368634520004</c:v>
                </c:pt>
                <c:pt idx="7534">
                  <c:v>19.453368634520004</c:v>
                </c:pt>
                <c:pt idx="7535">
                  <c:v>19.453368634520004</c:v>
                </c:pt>
                <c:pt idx="7536">
                  <c:v>19.453368634520004</c:v>
                </c:pt>
                <c:pt idx="7537">
                  <c:v>19.453368634520004</c:v>
                </c:pt>
                <c:pt idx="7538">
                  <c:v>19.453368634520004</c:v>
                </c:pt>
                <c:pt idx="7539">
                  <c:v>19.453368634520004</c:v>
                </c:pt>
                <c:pt idx="7540">
                  <c:v>19.453368634520004</c:v>
                </c:pt>
                <c:pt idx="7541">
                  <c:v>19.453368634520004</c:v>
                </c:pt>
                <c:pt idx="7542">
                  <c:v>19.453368634520004</c:v>
                </c:pt>
                <c:pt idx="7543">
                  <c:v>19.453368634520004</c:v>
                </c:pt>
                <c:pt idx="7544">
                  <c:v>19.453368634520004</c:v>
                </c:pt>
                <c:pt idx="7545">
                  <c:v>19.453368634520004</c:v>
                </c:pt>
                <c:pt idx="7546">
                  <c:v>19.453368634520004</c:v>
                </c:pt>
                <c:pt idx="7547">
                  <c:v>19.453368634520004</c:v>
                </c:pt>
                <c:pt idx="7548">
                  <c:v>19.453368634520004</c:v>
                </c:pt>
                <c:pt idx="7549">
                  <c:v>19.453368634520004</c:v>
                </c:pt>
                <c:pt idx="7550">
                  <c:v>19.453368634520004</c:v>
                </c:pt>
                <c:pt idx="7551">
                  <c:v>19.453368634520004</c:v>
                </c:pt>
                <c:pt idx="7552">
                  <c:v>19.453368634520004</c:v>
                </c:pt>
                <c:pt idx="7553">
                  <c:v>19.453368634520004</c:v>
                </c:pt>
                <c:pt idx="7554">
                  <c:v>19.453368634520004</c:v>
                </c:pt>
                <c:pt idx="7555">
                  <c:v>19.453368634520004</c:v>
                </c:pt>
                <c:pt idx="7556">
                  <c:v>19.453368634520004</c:v>
                </c:pt>
                <c:pt idx="7557">
                  <c:v>19.453368634520004</c:v>
                </c:pt>
                <c:pt idx="7558">
                  <c:v>19.453368634520004</c:v>
                </c:pt>
                <c:pt idx="7559">
                  <c:v>19.453368634520004</c:v>
                </c:pt>
                <c:pt idx="7560">
                  <c:v>19.453368634520004</c:v>
                </c:pt>
                <c:pt idx="7561">
                  <c:v>19.453368634520004</c:v>
                </c:pt>
                <c:pt idx="7562">
                  <c:v>19.453368634520004</c:v>
                </c:pt>
                <c:pt idx="7563">
                  <c:v>19.453368634520004</c:v>
                </c:pt>
                <c:pt idx="7564">
                  <c:v>19.453368634520004</c:v>
                </c:pt>
                <c:pt idx="7565">
                  <c:v>19.453368634520004</c:v>
                </c:pt>
                <c:pt idx="7566">
                  <c:v>19.453368634520004</c:v>
                </c:pt>
                <c:pt idx="7567">
                  <c:v>19.453368634520004</c:v>
                </c:pt>
                <c:pt idx="7568">
                  <c:v>19.453368634520004</c:v>
                </c:pt>
                <c:pt idx="7569">
                  <c:v>19.453368634520004</c:v>
                </c:pt>
                <c:pt idx="7570">
                  <c:v>19.453368634520004</c:v>
                </c:pt>
                <c:pt idx="7571">
                  <c:v>19.453368634520004</c:v>
                </c:pt>
                <c:pt idx="7572">
                  <c:v>19.453368634520004</c:v>
                </c:pt>
                <c:pt idx="7573">
                  <c:v>19.453368634520004</c:v>
                </c:pt>
                <c:pt idx="7574">
                  <c:v>19.453368634520004</c:v>
                </c:pt>
                <c:pt idx="7575">
                  <c:v>19.453368634520004</c:v>
                </c:pt>
                <c:pt idx="7576">
                  <c:v>19.453368634520004</c:v>
                </c:pt>
                <c:pt idx="7577">
                  <c:v>19.453368634520004</c:v>
                </c:pt>
                <c:pt idx="7578">
                  <c:v>19.453368634520004</c:v>
                </c:pt>
                <c:pt idx="7579">
                  <c:v>19.453368634520004</c:v>
                </c:pt>
                <c:pt idx="7580">
                  <c:v>19.453368634520004</c:v>
                </c:pt>
                <c:pt idx="7581">
                  <c:v>19.453368634520004</c:v>
                </c:pt>
                <c:pt idx="7582">
                  <c:v>19.453368634520004</c:v>
                </c:pt>
                <c:pt idx="7583">
                  <c:v>19.453368634520004</c:v>
                </c:pt>
                <c:pt idx="7584">
                  <c:v>19.453368634520004</c:v>
                </c:pt>
                <c:pt idx="7585">
                  <c:v>19.453368634520004</c:v>
                </c:pt>
                <c:pt idx="7586">
                  <c:v>19.453368634520004</c:v>
                </c:pt>
                <c:pt idx="7587">
                  <c:v>19.453368634520004</c:v>
                </c:pt>
                <c:pt idx="7588">
                  <c:v>19.453368634520004</c:v>
                </c:pt>
                <c:pt idx="7589">
                  <c:v>19.453368634520004</c:v>
                </c:pt>
                <c:pt idx="7590">
                  <c:v>19.453368634520004</c:v>
                </c:pt>
                <c:pt idx="7591">
                  <c:v>19.453368634520004</c:v>
                </c:pt>
                <c:pt idx="7592">
                  <c:v>19.453368634520004</c:v>
                </c:pt>
                <c:pt idx="7593">
                  <c:v>19.453368634520004</c:v>
                </c:pt>
                <c:pt idx="7594">
                  <c:v>19.453368634520004</c:v>
                </c:pt>
                <c:pt idx="7595">
                  <c:v>19.453368634520004</c:v>
                </c:pt>
                <c:pt idx="7596">
                  <c:v>19.453368634520004</c:v>
                </c:pt>
                <c:pt idx="7597">
                  <c:v>19.453368634520004</c:v>
                </c:pt>
                <c:pt idx="7598">
                  <c:v>19.453368634520004</c:v>
                </c:pt>
                <c:pt idx="7599">
                  <c:v>19.453368634520004</c:v>
                </c:pt>
                <c:pt idx="7600">
                  <c:v>19.453368634520004</c:v>
                </c:pt>
                <c:pt idx="7601">
                  <c:v>19.453368634520004</c:v>
                </c:pt>
                <c:pt idx="7602">
                  <c:v>19.453368634520004</c:v>
                </c:pt>
                <c:pt idx="7603">
                  <c:v>19.453368634520004</c:v>
                </c:pt>
                <c:pt idx="7604">
                  <c:v>19.453368634520004</c:v>
                </c:pt>
                <c:pt idx="7605">
                  <c:v>19.453368634520004</c:v>
                </c:pt>
                <c:pt idx="7606">
                  <c:v>19.453368634520004</c:v>
                </c:pt>
                <c:pt idx="7607">
                  <c:v>19.453368634520004</c:v>
                </c:pt>
                <c:pt idx="7608">
                  <c:v>19.453368634520004</c:v>
                </c:pt>
                <c:pt idx="7609">
                  <c:v>19.453368634520004</c:v>
                </c:pt>
                <c:pt idx="7610">
                  <c:v>19.453368634520004</c:v>
                </c:pt>
                <c:pt idx="7611">
                  <c:v>19.453368634520004</c:v>
                </c:pt>
                <c:pt idx="7612">
                  <c:v>19.453368634520004</c:v>
                </c:pt>
                <c:pt idx="7613">
                  <c:v>19.453368634520004</c:v>
                </c:pt>
                <c:pt idx="7614">
                  <c:v>19.453368634520004</c:v>
                </c:pt>
                <c:pt idx="7615">
                  <c:v>19.453368634520004</c:v>
                </c:pt>
                <c:pt idx="7616">
                  <c:v>19.453368634520004</c:v>
                </c:pt>
                <c:pt idx="7617">
                  <c:v>19.453368634520004</c:v>
                </c:pt>
                <c:pt idx="7618">
                  <c:v>19.453368634520004</c:v>
                </c:pt>
                <c:pt idx="7619">
                  <c:v>19.453368634520004</c:v>
                </c:pt>
                <c:pt idx="7620">
                  <c:v>19.453368634520004</c:v>
                </c:pt>
                <c:pt idx="7621">
                  <c:v>19.453368634520004</c:v>
                </c:pt>
                <c:pt idx="7622">
                  <c:v>19.453368634520004</c:v>
                </c:pt>
                <c:pt idx="7623">
                  <c:v>19.453368634520004</c:v>
                </c:pt>
                <c:pt idx="7624">
                  <c:v>19.453368634520004</c:v>
                </c:pt>
                <c:pt idx="7625">
                  <c:v>19.453368634520004</c:v>
                </c:pt>
                <c:pt idx="7626">
                  <c:v>19.453368634520004</c:v>
                </c:pt>
                <c:pt idx="7627">
                  <c:v>19.453368634520004</c:v>
                </c:pt>
                <c:pt idx="7628">
                  <c:v>19.453368634520004</c:v>
                </c:pt>
                <c:pt idx="7629">
                  <c:v>19.453368634520004</c:v>
                </c:pt>
                <c:pt idx="7630">
                  <c:v>19.453368634520004</c:v>
                </c:pt>
                <c:pt idx="7631">
                  <c:v>19.453368634520004</c:v>
                </c:pt>
                <c:pt idx="7632">
                  <c:v>19.453368634520004</c:v>
                </c:pt>
                <c:pt idx="7633">
                  <c:v>19.453368634520004</c:v>
                </c:pt>
                <c:pt idx="7634">
                  <c:v>19.453368634520004</c:v>
                </c:pt>
                <c:pt idx="7635">
                  <c:v>19.453368634520004</c:v>
                </c:pt>
                <c:pt idx="7636">
                  <c:v>19.453368634520004</c:v>
                </c:pt>
                <c:pt idx="7637">
                  <c:v>19.453368634520004</c:v>
                </c:pt>
                <c:pt idx="7638">
                  <c:v>19.453368634520004</c:v>
                </c:pt>
                <c:pt idx="7639">
                  <c:v>19.453368634520004</c:v>
                </c:pt>
                <c:pt idx="7640">
                  <c:v>19.453368634520004</c:v>
                </c:pt>
                <c:pt idx="7641">
                  <c:v>19.453368634520004</c:v>
                </c:pt>
                <c:pt idx="7642">
                  <c:v>19.453368634520004</c:v>
                </c:pt>
                <c:pt idx="7643">
                  <c:v>19.453368634520004</c:v>
                </c:pt>
                <c:pt idx="7644">
                  <c:v>19.453368634520004</c:v>
                </c:pt>
                <c:pt idx="7645">
                  <c:v>19.453368634520004</c:v>
                </c:pt>
                <c:pt idx="7646">
                  <c:v>19.453368634520004</c:v>
                </c:pt>
                <c:pt idx="7647">
                  <c:v>19.453368634520004</c:v>
                </c:pt>
                <c:pt idx="7648">
                  <c:v>19.453368634520004</c:v>
                </c:pt>
                <c:pt idx="7649">
                  <c:v>19.453368634520004</c:v>
                </c:pt>
                <c:pt idx="7650">
                  <c:v>19.453368634520004</c:v>
                </c:pt>
                <c:pt idx="7651">
                  <c:v>19.453368634520004</c:v>
                </c:pt>
                <c:pt idx="7652">
                  <c:v>19.453368634520004</c:v>
                </c:pt>
                <c:pt idx="7653">
                  <c:v>19.453368634520004</c:v>
                </c:pt>
                <c:pt idx="7654">
                  <c:v>19.453368634520004</c:v>
                </c:pt>
                <c:pt idx="7655">
                  <c:v>19.453368634520004</c:v>
                </c:pt>
                <c:pt idx="7656">
                  <c:v>19.453368634520004</c:v>
                </c:pt>
                <c:pt idx="7657">
                  <c:v>19.453368634520004</c:v>
                </c:pt>
                <c:pt idx="7658">
                  <c:v>19.453368634520004</c:v>
                </c:pt>
                <c:pt idx="7659">
                  <c:v>19.453368634520004</c:v>
                </c:pt>
                <c:pt idx="7660">
                  <c:v>19.453368634520004</c:v>
                </c:pt>
                <c:pt idx="7661">
                  <c:v>19.453368634520004</c:v>
                </c:pt>
                <c:pt idx="7662">
                  <c:v>19.453368634520004</c:v>
                </c:pt>
                <c:pt idx="7663">
                  <c:v>19.453368634520004</c:v>
                </c:pt>
                <c:pt idx="7664">
                  <c:v>19.453368634520004</c:v>
                </c:pt>
                <c:pt idx="7665">
                  <c:v>19.453368634520004</c:v>
                </c:pt>
                <c:pt idx="7666">
                  <c:v>19.453368634520004</c:v>
                </c:pt>
                <c:pt idx="7667">
                  <c:v>19.453368634520004</c:v>
                </c:pt>
                <c:pt idx="7668">
                  <c:v>19.453368634520004</c:v>
                </c:pt>
                <c:pt idx="7669">
                  <c:v>19.453368634520004</c:v>
                </c:pt>
                <c:pt idx="7670">
                  <c:v>19.453368634520004</c:v>
                </c:pt>
                <c:pt idx="7671">
                  <c:v>19.453368634520004</c:v>
                </c:pt>
                <c:pt idx="7672">
                  <c:v>19.453368634520004</c:v>
                </c:pt>
                <c:pt idx="7673">
                  <c:v>19.453368634520004</c:v>
                </c:pt>
                <c:pt idx="7674">
                  <c:v>19.453368634520004</c:v>
                </c:pt>
                <c:pt idx="7675">
                  <c:v>19.453368634520004</c:v>
                </c:pt>
                <c:pt idx="7676">
                  <c:v>19.453368634520004</c:v>
                </c:pt>
                <c:pt idx="7677">
                  <c:v>19.453368634520004</c:v>
                </c:pt>
                <c:pt idx="7678">
                  <c:v>19.453368634520004</c:v>
                </c:pt>
                <c:pt idx="7679">
                  <c:v>19.453368634520004</c:v>
                </c:pt>
                <c:pt idx="7680">
                  <c:v>19.453368634520004</c:v>
                </c:pt>
                <c:pt idx="7681">
                  <c:v>19.453368634520004</c:v>
                </c:pt>
                <c:pt idx="7682">
                  <c:v>19.453368634520004</c:v>
                </c:pt>
                <c:pt idx="7683">
                  <c:v>19.453368634520004</c:v>
                </c:pt>
                <c:pt idx="7684">
                  <c:v>19.453368634520004</c:v>
                </c:pt>
                <c:pt idx="7685">
                  <c:v>19.453368634520004</c:v>
                </c:pt>
                <c:pt idx="7686">
                  <c:v>19.453368634520004</c:v>
                </c:pt>
                <c:pt idx="7687">
                  <c:v>19.453368634520004</c:v>
                </c:pt>
                <c:pt idx="7688">
                  <c:v>19.453368634520004</c:v>
                </c:pt>
                <c:pt idx="7689">
                  <c:v>19.453368634520004</c:v>
                </c:pt>
                <c:pt idx="7690">
                  <c:v>19.453368634520004</c:v>
                </c:pt>
                <c:pt idx="7691">
                  <c:v>19.453368634520004</c:v>
                </c:pt>
                <c:pt idx="7692">
                  <c:v>19.453368634520004</c:v>
                </c:pt>
                <c:pt idx="7693">
                  <c:v>19.453368634520004</c:v>
                </c:pt>
                <c:pt idx="7694">
                  <c:v>19.453368634520004</c:v>
                </c:pt>
                <c:pt idx="7695">
                  <c:v>19.453368634520004</c:v>
                </c:pt>
                <c:pt idx="7696">
                  <c:v>19.453368634520004</c:v>
                </c:pt>
                <c:pt idx="7697">
                  <c:v>19.453368634520004</c:v>
                </c:pt>
                <c:pt idx="7698">
                  <c:v>19.453368634520004</c:v>
                </c:pt>
                <c:pt idx="7699">
                  <c:v>19.453368634520004</c:v>
                </c:pt>
                <c:pt idx="7700">
                  <c:v>19.453368634520004</c:v>
                </c:pt>
                <c:pt idx="7701">
                  <c:v>19.453368634520004</c:v>
                </c:pt>
                <c:pt idx="7702">
                  <c:v>19.453368634520004</c:v>
                </c:pt>
                <c:pt idx="7703">
                  <c:v>19.453368634520004</c:v>
                </c:pt>
                <c:pt idx="7704">
                  <c:v>19.453368634520004</c:v>
                </c:pt>
                <c:pt idx="7705">
                  <c:v>19.453368634520004</c:v>
                </c:pt>
                <c:pt idx="7706">
                  <c:v>19.453368634520004</c:v>
                </c:pt>
                <c:pt idx="7707">
                  <c:v>19.453368634520004</c:v>
                </c:pt>
                <c:pt idx="7708">
                  <c:v>19.453368634520004</c:v>
                </c:pt>
                <c:pt idx="7709">
                  <c:v>19.453368634520004</c:v>
                </c:pt>
                <c:pt idx="7710">
                  <c:v>19.453368634520004</c:v>
                </c:pt>
                <c:pt idx="7711">
                  <c:v>19.453368634520004</c:v>
                </c:pt>
                <c:pt idx="7712">
                  <c:v>19.453368634520004</c:v>
                </c:pt>
                <c:pt idx="7713">
                  <c:v>19.453368634520004</c:v>
                </c:pt>
                <c:pt idx="7714">
                  <c:v>19.453368634520004</c:v>
                </c:pt>
                <c:pt idx="7715">
                  <c:v>19.453368634520004</c:v>
                </c:pt>
                <c:pt idx="7716">
                  <c:v>19.453368634520004</c:v>
                </c:pt>
                <c:pt idx="7717">
                  <c:v>19.453368634520004</c:v>
                </c:pt>
                <c:pt idx="7718">
                  <c:v>19.453368634520004</c:v>
                </c:pt>
                <c:pt idx="7719">
                  <c:v>19.453368634520004</c:v>
                </c:pt>
                <c:pt idx="7720">
                  <c:v>19.453368634520004</c:v>
                </c:pt>
                <c:pt idx="7721">
                  <c:v>19.453368634520004</c:v>
                </c:pt>
                <c:pt idx="7722">
                  <c:v>19.453368634520004</c:v>
                </c:pt>
                <c:pt idx="7723">
                  <c:v>19.453368634520004</c:v>
                </c:pt>
                <c:pt idx="7724">
                  <c:v>19.453368634520004</c:v>
                </c:pt>
                <c:pt idx="7725">
                  <c:v>19.453368634520004</c:v>
                </c:pt>
                <c:pt idx="7726">
                  <c:v>19.453368634520004</c:v>
                </c:pt>
                <c:pt idx="7727">
                  <c:v>19.453368634520004</c:v>
                </c:pt>
                <c:pt idx="7728">
                  <c:v>19.453368634520004</c:v>
                </c:pt>
                <c:pt idx="7729">
                  <c:v>19.453368634520004</c:v>
                </c:pt>
                <c:pt idx="7730">
                  <c:v>19.453368634520004</c:v>
                </c:pt>
                <c:pt idx="7731">
                  <c:v>19.453368634520004</c:v>
                </c:pt>
                <c:pt idx="7732">
                  <c:v>19.453368634520004</c:v>
                </c:pt>
                <c:pt idx="7733">
                  <c:v>19.453368634520004</c:v>
                </c:pt>
                <c:pt idx="7734">
                  <c:v>19.453368634520004</c:v>
                </c:pt>
                <c:pt idx="7735">
                  <c:v>19.453368634520004</c:v>
                </c:pt>
                <c:pt idx="7736">
                  <c:v>19.453368634520004</c:v>
                </c:pt>
                <c:pt idx="7737">
                  <c:v>19.453368634520004</c:v>
                </c:pt>
                <c:pt idx="7738">
                  <c:v>19.453368634520004</c:v>
                </c:pt>
                <c:pt idx="7739">
                  <c:v>19.453368634520004</c:v>
                </c:pt>
                <c:pt idx="7740">
                  <c:v>19.453368634520004</c:v>
                </c:pt>
                <c:pt idx="7741">
                  <c:v>19.453368634520004</c:v>
                </c:pt>
                <c:pt idx="7742">
                  <c:v>19.453368634520004</c:v>
                </c:pt>
                <c:pt idx="7743">
                  <c:v>19.453368634520004</c:v>
                </c:pt>
                <c:pt idx="7744">
                  <c:v>19.453368634520004</c:v>
                </c:pt>
                <c:pt idx="7745">
                  <c:v>19.453368634520004</c:v>
                </c:pt>
                <c:pt idx="7746">
                  <c:v>19.453368634520004</c:v>
                </c:pt>
                <c:pt idx="7747">
                  <c:v>19.453368634520004</c:v>
                </c:pt>
                <c:pt idx="7748">
                  <c:v>19.453368634520004</c:v>
                </c:pt>
                <c:pt idx="7749">
                  <c:v>19.453368634520004</c:v>
                </c:pt>
                <c:pt idx="7750">
                  <c:v>19.453368634520004</c:v>
                </c:pt>
                <c:pt idx="7751">
                  <c:v>19.453368634520004</c:v>
                </c:pt>
                <c:pt idx="7752">
                  <c:v>19.453368634520004</c:v>
                </c:pt>
                <c:pt idx="7753">
                  <c:v>19.453368634520004</c:v>
                </c:pt>
                <c:pt idx="7754">
                  <c:v>19.453368634520004</c:v>
                </c:pt>
                <c:pt idx="7755">
                  <c:v>19.453368634520004</c:v>
                </c:pt>
                <c:pt idx="7756">
                  <c:v>19.453368634520004</c:v>
                </c:pt>
                <c:pt idx="7757">
                  <c:v>19.453368634520004</c:v>
                </c:pt>
                <c:pt idx="7758">
                  <c:v>19.453368634520004</c:v>
                </c:pt>
                <c:pt idx="7759">
                  <c:v>19.453368634520004</c:v>
                </c:pt>
                <c:pt idx="7760">
                  <c:v>19.453368634520004</c:v>
                </c:pt>
                <c:pt idx="7761">
                  <c:v>19.453368634520004</c:v>
                </c:pt>
                <c:pt idx="7762">
                  <c:v>19.453368634520004</c:v>
                </c:pt>
                <c:pt idx="7763">
                  <c:v>19.453368634520004</c:v>
                </c:pt>
                <c:pt idx="7764">
                  <c:v>19.453368634520004</c:v>
                </c:pt>
                <c:pt idx="7765">
                  <c:v>19.453368634520004</c:v>
                </c:pt>
                <c:pt idx="7766">
                  <c:v>19.453368634520004</c:v>
                </c:pt>
                <c:pt idx="7767">
                  <c:v>19.453368634520004</c:v>
                </c:pt>
                <c:pt idx="7768">
                  <c:v>19.453368634520004</c:v>
                </c:pt>
                <c:pt idx="7769">
                  <c:v>19.453368634520004</c:v>
                </c:pt>
                <c:pt idx="7770">
                  <c:v>19.453368634520004</c:v>
                </c:pt>
                <c:pt idx="7771">
                  <c:v>19.453368634520004</c:v>
                </c:pt>
                <c:pt idx="7772">
                  <c:v>19.453368634520004</c:v>
                </c:pt>
                <c:pt idx="7773">
                  <c:v>19.453368634520004</c:v>
                </c:pt>
                <c:pt idx="7774">
                  <c:v>19.453368634520004</c:v>
                </c:pt>
                <c:pt idx="7775">
                  <c:v>19.453368634520004</c:v>
                </c:pt>
                <c:pt idx="7776">
                  <c:v>19.453368634520004</c:v>
                </c:pt>
                <c:pt idx="7777">
                  <c:v>19.453368634520004</c:v>
                </c:pt>
                <c:pt idx="7778">
                  <c:v>19.453368634520004</c:v>
                </c:pt>
                <c:pt idx="7779">
                  <c:v>19.453368634520004</c:v>
                </c:pt>
                <c:pt idx="7780">
                  <c:v>19.453368634520004</c:v>
                </c:pt>
                <c:pt idx="7781">
                  <c:v>19.453368634520004</c:v>
                </c:pt>
                <c:pt idx="7782">
                  <c:v>19.453368634520004</c:v>
                </c:pt>
                <c:pt idx="7783">
                  <c:v>19.453368634520004</c:v>
                </c:pt>
                <c:pt idx="7784">
                  <c:v>19.453368634520004</c:v>
                </c:pt>
                <c:pt idx="7785">
                  <c:v>19.453368634520004</c:v>
                </c:pt>
                <c:pt idx="7786">
                  <c:v>19.453368634520004</c:v>
                </c:pt>
                <c:pt idx="7787">
                  <c:v>19.453368634520004</c:v>
                </c:pt>
                <c:pt idx="7788">
                  <c:v>19.453368634520004</c:v>
                </c:pt>
                <c:pt idx="7789">
                  <c:v>19.453368634520004</c:v>
                </c:pt>
                <c:pt idx="7790">
                  <c:v>19.453368634520004</c:v>
                </c:pt>
                <c:pt idx="7791">
                  <c:v>19.453368634520004</c:v>
                </c:pt>
                <c:pt idx="7792">
                  <c:v>19.453368634520004</c:v>
                </c:pt>
                <c:pt idx="7793">
                  <c:v>19.453368634520004</c:v>
                </c:pt>
                <c:pt idx="7794">
                  <c:v>19.453368634520004</c:v>
                </c:pt>
                <c:pt idx="7795">
                  <c:v>19.453368634520004</c:v>
                </c:pt>
                <c:pt idx="7796">
                  <c:v>19.453368634520004</c:v>
                </c:pt>
                <c:pt idx="7797">
                  <c:v>19.453368634520004</c:v>
                </c:pt>
                <c:pt idx="7798">
                  <c:v>19.453368634520004</c:v>
                </c:pt>
                <c:pt idx="7799">
                  <c:v>19.453368634520004</c:v>
                </c:pt>
                <c:pt idx="7800">
                  <c:v>19.453368634520004</c:v>
                </c:pt>
                <c:pt idx="7801">
                  <c:v>19.453368634520004</c:v>
                </c:pt>
                <c:pt idx="7802">
                  <c:v>19.453368634520004</c:v>
                </c:pt>
                <c:pt idx="7803">
                  <c:v>19.453368634520004</c:v>
                </c:pt>
                <c:pt idx="7804">
                  <c:v>19.453368634520004</c:v>
                </c:pt>
                <c:pt idx="7805">
                  <c:v>19.453368634520004</c:v>
                </c:pt>
                <c:pt idx="7806">
                  <c:v>19.453368634520004</c:v>
                </c:pt>
                <c:pt idx="7807">
                  <c:v>19.453368634520004</c:v>
                </c:pt>
                <c:pt idx="7808">
                  <c:v>19.453368634520004</c:v>
                </c:pt>
                <c:pt idx="7809">
                  <c:v>19.453368634520004</c:v>
                </c:pt>
                <c:pt idx="7810">
                  <c:v>19.453368634520004</c:v>
                </c:pt>
                <c:pt idx="7811">
                  <c:v>19.453368634520004</c:v>
                </c:pt>
                <c:pt idx="7812">
                  <c:v>19.453368634520004</c:v>
                </c:pt>
                <c:pt idx="7813">
                  <c:v>19.453368634520004</c:v>
                </c:pt>
                <c:pt idx="7814">
                  <c:v>19.453368634520004</c:v>
                </c:pt>
                <c:pt idx="7815">
                  <c:v>19.453368634520004</c:v>
                </c:pt>
                <c:pt idx="7816">
                  <c:v>19.453368634520004</c:v>
                </c:pt>
                <c:pt idx="7817">
                  <c:v>19.453368634520004</c:v>
                </c:pt>
                <c:pt idx="7818">
                  <c:v>19.453368634520004</c:v>
                </c:pt>
                <c:pt idx="7819">
                  <c:v>19.453368634520004</c:v>
                </c:pt>
                <c:pt idx="7820">
                  <c:v>19.453368634520004</c:v>
                </c:pt>
                <c:pt idx="7821">
                  <c:v>19.453368634520004</c:v>
                </c:pt>
                <c:pt idx="7822">
                  <c:v>19.453368634520004</c:v>
                </c:pt>
                <c:pt idx="7823">
                  <c:v>19.453368634520004</c:v>
                </c:pt>
                <c:pt idx="7824">
                  <c:v>19.453368634520004</c:v>
                </c:pt>
                <c:pt idx="7825">
                  <c:v>19.453368634520004</c:v>
                </c:pt>
                <c:pt idx="7826">
                  <c:v>19.453368634520004</c:v>
                </c:pt>
                <c:pt idx="7827">
                  <c:v>19.453368634520004</c:v>
                </c:pt>
                <c:pt idx="7828">
                  <c:v>19.453368634520004</c:v>
                </c:pt>
                <c:pt idx="7829">
                  <c:v>19.453368634520004</c:v>
                </c:pt>
                <c:pt idx="7830">
                  <c:v>19.453368634520004</c:v>
                </c:pt>
                <c:pt idx="7831">
                  <c:v>19.453368634520004</c:v>
                </c:pt>
                <c:pt idx="7832">
                  <c:v>19.453368634520004</c:v>
                </c:pt>
                <c:pt idx="7833">
                  <c:v>19.453368634520004</c:v>
                </c:pt>
                <c:pt idx="7834">
                  <c:v>19.453368634520004</c:v>
                </c:pt>
                <c:pt idx="7835">
                  <c:v>19.453368634520004</c:v>
                </c:pt>
                <c:pt idx="7836">
                  <c:v>19.453368634520004</c:v>
                </c:pt>
                <c:pt idx="7837">
                  <c:v>19.453368634520004</c:v>
                </c:pt>
                <c:pt idx="7838">
                  <c:v>19.453368634520004</c:v>
                </c:pt>
                <c:pt idx="7839">
                  <c:v>19.453368634520004</c:v>
                </c:pt>
                <c:pt idx="7840">
                  <c:v>19.453368634520004</c:v>
                </c:pt>
                <c:pt idx="7841">
                  <c:v>19.453368634520004</c:v>
                </c:pt>
                <c:pt idx="7842">
                  <c:v>19.453368634520004</c:v>
                </c:pt>
                <c:pt idx="7843">
                  <c:v>19.453368634520004</c:v>
                </c:pt>
                <c:pt idx="7844">
                  <c:v>19.453368634520004</c:v>
                </c:pt>
                <c:pt idx="7845">
                  <c:v>19.453368634520004</c:v>
                </c:pt>
                <c:pt idx="7846">
                  <c:v>19.453368634520004</c:v>
                </c:pt>
                <c:pt idx="7847">
                  <c:v>19.453368634520004</c:v>
                </c:pt>
                <c:pt idx="7848">
                  <c:v>19.453368634520004</c:v>
                </c:pt>
                <c:pt idx="7849">
                  <c:v>19.453368634520004</c:v>
                </c:pt>
                <c:pt idx="7850">
                  <c:v>19.453368634520004</c:v>
                </c:pt>
                <c:pt idx="7851">
                  <c:v>19.453368634520004</c:v>
                </c:pt>
                <c:pt idx="7852">
                  <c:v>19.453368634520004</c:v>
                </c:pt>
                <c:pt idx="7853">
                  <c:v>19.453368634520004</c:v>
                </c:pt>
                <c:pt idx="7854">
                  <c:v>19.453368634520004</c:v>
                </c:pt>
                <c:pt idx="7855">
                  <c:v>19.453368634520004</c:v>
                </c:pt>
                <c:pt idx="7856">
                  <c:v>19.453368634520004</c:v>
                </c:pt>
                <c:pt idx="7857">
                  <c:v>19.453368634520004</c:v>
                </c:pt>
                <c:pt idx="7858">
                  <c:v>19.453368634520004</c:v>
                </c:pt>
                <c:pt idx="7859">
                  <c:v>19.453368634520004</c:v>
                </c:pt>
                <c:pt idx="7860">
                  <c:v>19.453368634520004</c:v>
                </c:pt>
                <c:pt idx="7861">
                  <c:v>19.453368634520004</c:v>
                </c:pt>
                <c:pt idx="7862">
                  <c:v>19.453368634520004</c:v>
                </c:pt>
                <c:pt idx="7863">
                  <c:v>19.453368634520004</c:v>
                </c:pt>
                <c:pt idx="7864">
                  <c:v>19.453368634520004</c:v>
                </c:pt>
                <c:pt idx="7865">
                  <c:v>19.453368634520004</c:v>
                </c:pt>
                <c:pt idx="7866">
                  <c:v>19.453368634520004</c:v>
                </c:pt>
                <c:pt idx="7867">
                  <c:v>19.453368634520004</c:v>
                </c:pt>
                <c:pt idx="7868">
                  <c:v>19.453368634520004</c:v>
                </c:pt>
                <c:pt idx="7869">
                  <c:v>19.453368634520004</c:v>
                </c:pt>
                <c:pt idx="7870">
                  <c:v>19.453368634520004</c:v>
                </c:pt>
                <c:pt idx="7871">
                  <c:v>19.453368634520004</c:v>
                </c:pt>
                <c:pt idx="7872">
                  <c:v>19.453368634520004</c:v>
                </c:pt>
                <c:pt idx="7873">
                  <c:v>19.453368634520004</c:v>
                </c:pt>
                <c:pt idx="7874">
                  <c:v>19.453368634520004</c:v>
                </c:pt>
                <c:pt idx="7875">
                  <c:v>19.453368634520004</c:v>
                </c:pt>
                <c:pt idx="7876">
                  <c:v>19.453368634520004</c:v>
                </c:pt>
                <c:pt idx="7877">
                  <c:v>19.453368634520004</c:v>
                </c:pt>
                <c:pt idx="7878">
                  <c:v>19.453368634520004</c:v>
                </c:pt>
                <c:pt idx="7879">
                  <c:v>19.453368634520004</c:v>
                </c:pt>
                <c:pt idx="7880">
                  <c:v>19.453368634520004</c:v>
                </c:pt>
                <c:pt idx="7881">
                  <c:v>19.453368634520004</c:v>
                </c:pt>
                <c:pt idx="7882">
                  <c:v>19.453368634520004</c:v>
                </c:pt>
                <c:pt idx="7883">
                  <c:v>19.453368634520004</c:v>
                </c:pt>
                <c:pt idx="7884">
                  <c:v>19.453368634520004</c:v>
                </c:pt>
                <c:pt idx="7885">
                  <c:v>19.453368634520004</c:v>
                </c:pt>
                <c:pt idx="7886">
                  <c:v>19.453368634520004</c:v>
                </c:pt>
                <c:pt idx="7887">
                  <c:v>19.453368634520004</c:v>
                </c:pt>
                <c:pt idx="7888">
                  <c:v>19.453368634520004</c:v>
                </c:pt>
                <c:pt idx="7889">
                  <c:v>19.453368634520004</c:v>
                </c:pt>
                <c:pt idx="7890">
                  <c:v>19.453368634520004</c:v>
                </c:pt>
                <c:pt idx="7891">
                  <c:v>19.453368634520004</c:v>
                </c:pt>
                <c:pt idx="7892">
                  <c:v>19.453368634520004</c:v>
                </c:pt>
                <c:pt idx="7893">
                  <c:v>19.453368634520004</c:v>
                </c:pt>
                <c:pt idx="7894">
                  <c:v>19.453368634520004</c:v>
                </c:pt>
                <c:pt idx="7895">
                  <c:v>19.453368634520004</c:v>
                </c:pt>
                <c:pt idx="7896">
                  <c:v>19.453368634520004</c:v>
                </c:pt>
                <c:pt idx="7897">
                  <c:v>19.453368634520004</c:v>
                </c:pt>
                <c:pt idx="7898">
                  <c:v>19.453368634520004</c:v>
                </c:pt>
                <c:pt idx="7899">
                  <c:v>19.453368634520004</c:v>
                </c:pt>
                <c:pt idx="7900">
                  <c:v>19.453368634520004</c:v>
                </c:pt>
                <c:pt idx="7901">
                  <c:v>19.453368634520004</c:v>
                </c:pt>
                <c:pt idx="7902">
                  <c:v>19.453368634520004</c:v>
                </c:pt>
                <c:pt idx="7903">
                  <c:v>19.453368634520004</c:v>
                </c:pt>
                <c:pt idx="7904">
                  <c:v>19.453368634520004</c:v>
                </c:pt>
                <c:pt idx="7905">
                  <c:v>19.453368634520004</c:v>
                </c:pt>
                <c:pt idx="7906">
                  <c:v>19.453368634520004</c:v>
                </c:pt>
                <c:pt idx="7907">
                  <c:v>19.453368634520004</c:v>
                </c:pt>
                <c:pt idx="7908">
                  <c:v>19.453368634520004</c:v>
                </c:pt>
                <c:pt idx="7909">
                  <c:v>19.453368634520004</c:v>
                </c:pt>
                <c:pt idx="7910">
                  <c:v>19.453368634520004</c:v>
                </c:pt>
                <c:pt idx="7911">
                  <c:v>19.453368634520004</c:v>
                </c:pt>
                <c:pt idx="7912">
                  <c:v>19.453368634520004</c:v>
                </c:pt>
                <c:pt idx="7913">
                  <c:v>19.453368634520004</c:v>
                </c:pt>
                <c:pt idx="7914">
                  <c:v>19.453368634520004</c:v>
                </c:pt>
                <c:pt idx="7915">
                  <c:v>19.453368634520004</c:v>
                </c:pt>
                <c:pt idx="7916">
                  <c:v>19.453368634520004</c:v>
                </c:pt>
                <c:pt idx="7917">
                  <c:v>19.453368634520004</c:v>
                </c:pt>
                <c:pt idx="7918">
                  <c:v>19.453368634520004</c:v>
                </c:pt>
                <c:pt idx="7919">
                  <c:v>19.453368634520004</c:v>
                </c:pt>
                <c:pt idx="7920">
                  <c:v>19.453368634520004</c:v>
                </c:pt>
                <c:pt idx="7921">
                  <c:v>19.453368634520004</c:v>
                </c:pt>
                <c:pt idx="7922">
                  <c:v>19.453368634520004</c:v>
                </c:pt>
                <c:pt idx="7923">
                  <c:v>19.453368634520004</c:v>
                </c:pt>
                <c:pt idx="7924">
                  <c:v>19.453368634520004</c:v>
                </c:pt>
                <c:pt idx="7925">
                  <c:v>19.453368634520004</c:v>
                </c:pt>
                <c:pt idx="7926">
                  <c:v>19.453368634520004</c:v>
                </c:pt>
                <c:pt idx="7927">
                  <c:v>19.453368634520004</c:v>
                </c:pt>
                <c:pt idx="7928">
                  <c:v>19.453368634520004</c:v>
                </c:pt>
                <c:pt idx="7929">
                  <c:v>19.453368634520004</c:v>
                </c:pt>
                <c:pt idx="7930">
                  <c:v>19.453368634520004</c:v>
                </c:pt>
                <c:pt idx="7931">
                  <c:v>19.453368634520004</c:v>
                </c:pt>
                <c:pt idx="7932">
                  <c:v>19.453368634520004</c:v>
                </c:pt>
                <c:pt idx="7933">
                  <c:v>19.453368634520004</c:v>
                </c:pt>
                <c:pt idx="7934">
                  <c:v>19.453368634520004</c:v>
                </c:pt>
                <c:pt idx="7935">
                  <c:v>19.453368634520004</c:v>
                </c:pt>
                <c:pt idx="7936">
                  <c:v>19.453368634520004</c:v>
                </c:pt>
                <c:pt idx="7937">
                  <c:v>19.453368634520004</c:v>
                </c:pt>
                <c:pt idx="7938">
                  <c:v>19.453368634520004</c:v>
                </c:pt>
                <c:pt idx="7939">
                  <c:v>19.453368634520004</c:v>
                </c:pt>
                <c:pt idx="7940">
                  <c:v>19.453368634520004</c:v>
                </c:pt>
                <c:pt idx="7941">
                  <c:v>19.453368634520004</c:v>
                </c:pt>
                <c:pt idx="7942">
                  <c:v>19.453368634520004</c:v>
                </c:pt>
                <c:pt idx="7943">
                  <c:v>19.453368634520004</c:v>
                </c:pt>
                <c:pt idx="7944">
                  <c:v>19.453368634520004</c:v>
                </c:pt>
                <c:pt idx="7945">
                  <c:v>19.453368634520004</c:v>
                </c:pt>
                <c:pt idx="7946">
                  <c:v>19.453368634520004</c:v>
                </c:pt>
                <c:pt idx="7947">
                  <c:v>19.453368634520004</c:v>
                </c:pt>
                <c:pt idx="7948">
                  <c:v>19.453368634520004</c:v>
                </c:pt>
                <c:pt idx="7949">
                  <c:v>19.453368634520004</c:v>
                </c:pt>
                <c:pt idx="7950">
                  <c:v>19.453368634520004</c:v>
                </c:pt>
                <c:pt idx="7951">
                  <c:v>19.453368634520004</c:v>
                </c:pt>
                <c:pt idx="7952">
                  <c:v>19.453368634520004</c:v>
                </c:pt>
                <c:pt idx="7953">
                  <c:v>19.453368634520004</c:v>
                </c:pt>
                <c:pt idx="7954">
                  <c:v>19.453368634520004</c:v>
                </c:pt>
                <c:pt idx="7955">
                  <c:v>19.453368634520004</c:v>
                </c:pt>
                <c:pt idx="7956">
                  <c:v>19.453368634520004</c:v>
                </c:pt>
                <c:pt idx="7957">
                  <c:v>19.453368634520004</c:v>
                </c:pt>
                <c:pt idx="7958">
                  <c:v>19.453368634520004</c:v>
                </c:pt>
                <c:pt idx="7959">
                  <c:v>19.453368634520004</c:v>
                </c:pt>
                <c:pt idx="7960">
                  <c:v>19.453368634520004</c:v>
                </c:pt>
                <c:pt idx="7961">
                  <c:v>19.453368634520004</c:v>
                </c:pt>
                <c:pt idx="7962">
                  <c:v>19.453368634520004</c:v>
                </c:pt>
                <c:pt idx="7963">
                  <c:v>19.453368634520004</c:v>
                </c:pt>
                <c:pt idx="7964">
                  <c:v>19.453368634520004</c:v>
                </c:pt>
                <c:pt idx="7965">
                  <c:v>19.453368634520004</c:v>
                </c:pt>
                <c:pt idx="7966">
                  <c:v>19.453368634520004</c:v>
                </c:pt>
                <c:pt idx="7967">
                  <c:v>19.453368634520004</c:v>
                </c:pt>
                <c:pt idx="7968">
                  <c:v>19.453368634520004</c:v>
                </c:pt>
                <c:pt idx="7969">
                  <c:v>19.453368634520004</c:v>
                </c:pt>
                <c:pt idx="7970">
                  <c:v>19.453368634520004</c:v>
                </c:pt>
                <c:pt idx="7971">
                  <c:v>19.453368634520004</c:v>
                </c:pt>
                <c:pt idx="7972">
                  <c:v>19.453368634520004</c:v>
                </c:pt>
                <c:pt idx="7973">
                  <c:v>19.453368634520004</c:v>
                </c:pt>
                <c:pt idx="7974">
                  <c:v>19.453368634520004</c:v>
                </c:pt>
                <c:pt idx="7975">
                  <c:v>19.453368634520004</c:v>
                </c:pt>
                <c:pt idx="7976">
                  <c:v>19.453368634520004</c:v>
                </c:pt>
                <c:pt idx="7977">
                  <c:v>19.453368634520004</c:v>
                </c:pt>
                <c:pt idx="7978">
                  <c:v>19.453368634520004</c:v>
                </c:pt>
                <c:pt idx="7979">
                  <c:v>19.453368634520004</c:v>
                </c:pt>
                <c:pt idx="7980">
                  <c:v>19.453368634520004</c:v>
                </c:pt>
                <c:pt idx="7981">
                  <c:v>19.453368634520004</c:v>
                </c:pt>
                <c:pt idx="7982">
                  <c:v>19.453368634520004</c:v>
                </c:pt>
                <c:pt idx="7983">
                  <c:v>19.453368634520004</c:v>
                </c:pt>
                <c:pt idx="7984">
                  <c:v>19.453368634520004</c:v>
                </c:pt>
                <c:pt idx="7985">
                  <c:v>19.453368634520004</c:v>
                </c:pt>
                <c:pt idx="7986">
                  <c:v>19.453368634520004</c:v>
                </c:pt>
                <c:pt idx="7987">
                  <c:v>19.453368634520004</c:v>
                </c:pt>
                <c:pt idx="7988">
                  <c:v>19.453368634520004</c:v>
                </c:pt>
                <c:pt idx="7989">
                  <c:v>19.453368634520004</c:v>
                </c:pt>
                <c:pt idx="7990">
                  <c:v>19.453368634520004</c:v>
                </c:pt>
                <c:pt idx="7991">
                  <c:v>19.453368634520004</c:v>
                </c:pt>
                <c:pt idx="7992">
                  <c:v>19.453368634520004</c:v>
                </c:pt>
                <c:pt idx="7993">
                  <c:v>19.453368634520004</c:v>
                </c:pt>
                <c:pt idx="7994">
                  <c:v>19.453368634520004</c:v>
                </c:pt>
                <c:pt idx="7995">
                  <c:v>19.453368634520004</c:v>
                </c:pt>
                <c:pt idx="7996">
                  <c:v>19.453368634520004</c:v>
                </c:pt>
                <c:pt idx="7997">
                  <c:v>19.453368634520004</c:v>
                </c:pt>
                <c:pt idx="7998">
                  <c:v>19.453368634520004</c:v>
                </c:pt>
                <c:pt idx="7999">
                  <c:v>19.453368634520004</c:v>
                </c:pt>
                <c:pt idx="8000">
                  <c:v>19.453368634520004</c:v>
                </c:pt>
                <c:pt idx="8001">
                  <c:v>19.453368634520004</c:v>
                </c:pt>
                <c:pt idx="8002">
                  <c:v>19.453368634520004</c:v>
                </c:pt>
                <c:pt idx="8003">
                  <c:v>19.453368634520004</c:v>
                </c:pt>
                <c:pt idx="8004">
                  <c:v>19.453368634520004</c:v>
                </c:pt>
                <c:pt idx="8005">
                  <c:v>19.453368634520004</c:v>
                </c:pt>
                <c:pt idx="8006">
                  <c:v>19.453368634520004</c:v>
                </c:pt>
                <c:pt idx="8007">
                  <c:v>19.453368634520004</c:v>
                </c:pt>
                <c:pt idx="8008">
                  <c:v>19.453368634520004</c:v>
                </c:pt>
                <c:pt idx="8009">
                  <c:v>19.453368634520004</c:v>
                </c:pt>
                <c:pt idx="8010">
                  <c:v>19.453368634520004</c:v>
                </c:pt>
                <c:pt idx="8011">
                  <c:v>19.453368634520004</c:v>
                </c:pt>
                <c:pt idx="8012">
                  <c:v>19.453368634520004</c:v>
                </c:pt>
                <c:pt idx="8013">
                  <c:v>19.453368634520004</c:v>
                </c:pt>
                <c:pt idx="8014">
                  <c:v>19.453368634520004</c:v>
                </c:pt>
                <c:pt idx="8015">
                  <c:v>19.453368634520004</c:v>
                </c:pt>
                <c:pt idx="8016">
                  <c:v>19.453368634520004</c:v>
                </c:pt>
                <c:pt idx="8017">
                  <c:v>19.453368634520004</c:v>
                </c:pt>
                <c:pt idx="8018">
                  <c:v>19.453368634520004</c:v>
                </c:pt>
                <c:pt idx="8019">
                  <c:v>19.453368634520004</c:v>
                </c:pt>
                <c:pt idx="8020">
                  <c:v>19.453368634520004</c:v>
                </c:pt>
                <c:pt idx="8021">
                  <c:v>19.453368634520004</c:v>
                </c:pt>
                <c:pt idx="8022">
                  <c:v>19.453368634520004</c:v>
                </c:pt>
                <c:pt idx="8023">
                  <c:v>19.453368634520004</c:v>
                </c:pt>
                <c:pt idx="8024">
                  <c:v>19.453368634520004</c:v>
                </c:pt>
                <c:pt idx="8025">
                  <c:v>19.453368634520004</c:v>
                </c:pt>
                <c:pt idx="8026">
                  <c:v>19.453368634520004</c:v>
                </c:pt>
                <c:pt idx="8027">
                  <c:v>19.453368634520004</c:v>
                </c:pt>
                <c:pt idx="8028">
                  <c:v>19.453368634520004</c:v>
                </c:pt>
                <c:pt idx="8029">
                  <c:v>19.453368634520004</c:v>
                </c:pt>
                <c:pt idx="8030">
                  <c:v>19.453368634520004</c:v>
                </c:pt>
                <c:pt idx="8031">
                  <c:v>19.453368634520004</c:v>
                </c:pt>
                <c:pt idx="8032">
                  <c:v>19.453368634520004</c:v>
                </c:pt>
                <c:pt idx="8033">
                  <c:v>19.453368634520004</c:v>
                </c:pt>
                <c:pt idx="8034">
                  <c:v>19.453368634520004</c:v>
                </c:pt>
                <c:pt idx="8035">
                  <c:v>19.453368634520004</c:v>
                </c:pt>
                <c:pt idx="8036">
                  <c:v>19.453368634520004</c:v>
                </c:pt>
                <c:pt idx="8037">
                  <c:v>19.453368634520004</c:v>
                </c:pt>
                <c:pt idx="8038">
                  <c:v>19.453368634520004</c:v>
                </c:pt>
                <c:pt idx="8039">
                  <c:v>19.453368634520004</c:v>
                </c:pt>
                <c:pt idx="8040">
                  <c:v>19.453368634520004</c:v>
                </c:pt>
                <c:pt idx="8041">
                  <c:v>19.453368634520004</c:v>
                </c:pt>
                <c:pt idx="8042">
                  <c:v>19.453368634520004</c:v>
                </c:pt>
                <c:pt idx="8043">
                  <c:v>19.453368634520004</c:v>
                </c:pt>
                <c:pt idx="8044">
                  <c:v>19.453368634520004</c:v>
                </c:pt>
                <c:pt idx="8045">
                  <c:v>19.453368634520004</c:v>
                </c:pt>
                <c:pt idx="8046">
                  <c:v>19.453368634520004</c:v>
                </c:pt>
                <c:pt idx="8047">
                  <c:v>19.453368634520004</c:v>
                </c:pt>
                <c:pt idx="8048">
                  <c:v>19.453368634520004</c:v>
                </c:pt>
                <c:pt idx="8049">
                  <c:v>19.453368634520004</c:v>
                </c:pt>
                <c:pt idx="8050">
                  <c:v>19.453368634520004</c:v>
                </c:pt>
                <c:pt idx="8051">
                  <c:v>19.453368634520004</c:v>
                </c:pt>
                <c:pt idx="8052">
                  <c:v>19.453368634520004</c:v>
                </c:pt>
                <c:pt idx="8053">
                  <c:v>19.453368634520004</c:v>
                </c:pt>
                <c:pt idx="8054">
                  <c:v>19.453368634520004</c:v>
                </c:pt>
                <c:pt idx="8055">
                  <c:v>19.453368634520004</c:v>
                </c:pt>
                <c:pt idx="8056">
                  <c:v>19.453368634520004</c:v>
                </c:pt>
                <c:pt idx="8057">
                  <c:v>19.453368634520004</c:v>
                </c:pt>
                <c:pt idx="8058">
                  <c:v>19.453368634520004</c:v>
                </c:pt>
                <c:pt idx="8059">
                  <c:v>19.453368634520004</c:v>
                </c:pt>
                <c:pt idx="8060">
                  <c:v>19.453368634520004</c:v>
                </c:pt>
                <c:pt idx="8061">
                  <c:v>19.453368634520004</c:v>
                </c:pt>
                <c:pt idx="8062">
                  <c:v>19.453368634520004</c:v>
                </c:pt>
                <c:pt idx="8063">
                  <c:v>19.453368634520004</c:v>
                </c:pt>
                <c:pt idx="8064">
                  <c:v>19.453368634520004</c:v>
                </c:pt>
                <c:pt idx="8065">
                  <c:v>19.453368634520004</c:v>
                </c:pt>
                <c:pt idx="8066">
                  <c:v>19.453368634520004</c:v>
                </c:pt>
                <c:pt idx="8067">
                  <c:v>19.453368634520004</c:v>
                </c:pt>
                <c:pt idx="8068">
                  <c:v>19.453368634520004</c:v>
                </c:pt>
                <c:pt idx="8069">
                  <c:v>19.453368634520004</c:v>
                </c:pt>
                <c:pt idx="8070">
                  <c:v>19.453368634520004</c:v>
                </c:pt>
                <c:pt idx="8071">
                  <c:v>19.453368634520004</c:v>
                </c:pt>
                <c:pt idx="8072">
                  <c:v>19.453368634520004</c:v>
                </c:pt>
                <c:pt idx="8073">
                  <c:v>19.453368634520004</c:v>
                </c:pt>
                <c:pt idx="8074">
                  <c:v>19.453368634520004</c:v>
                </c:pt>
                <c:pt idx="8075">
                  <c:v>19.453368634520004</c:v>
                </c:pt>
                <c:pt idx="8076">
                  <c:v>19.453368634520004</c:v>
                </c:pt>
                <c:pt idx="8077">
                  <c:v>19.453368634520004</c:v>
                </c:pt>
                <c:pt idx="8078">
                  <c:v>19.453368634520004</c:v>
                </c:pt>
                <c:pt idx="8079">
                  <c:v>19.453368634520004</c:v>
                </c:pt>
                <c:pt idx="8080">
                  <c:v>19.453368634520004</c:v>
                </c:pt>
                <c:pt idx="8081">
                  <c:v>19.453368634520004</c:v>
                </c:pt>
                <c:pt idx="8082">
                  <c:v>19.453368634520004</c:v>
                </c:pt>
                <c:pt idx="8083">
                  <c:v>19.453368634520004</c:v>
                </c:pt>
                <c:pt idx="8084">
                  <c:v>19.453368634520004</c:v>
                </c:pt>
                <c:pt idx="8085">
                  <c:v>19.453368634520004</c:v>
                </c:pt>
                <c:pt idx="8086">
                  <c:v>19.453368634520004</c:v>
                </c:pt>
                <c:pt idx="8087">
                  <c:v>19.453368634520004</c:v>
                </c:pt>
                <c:pt idx="8088">
                  <c:v>19.453368634520004</c:v>
                </c:pt>
                <c:pt idx="8089">
                  <c:v>19.453368634520004</c:v>
                </c:pt>
                <c:pt idx="8090">
                  <c:v>19.453368634520004</c:v>
                </c:pt>
                <c:pt idx="8091">
                  <c:v>19.453368634520004</c:v>
                </c:pt>
                <c:pt idx="8092">
                  <c:v>19.453368634520004</c:v>
                </c:pt>
                <c:pt idx="8093">
                  <c:v>19.453368634520004</c:v>
                </c:pt>
                <c:pt idx="8094">
                  <c:v>19.453368634520004</c:v>
                </c:pt>
                <c:pt idx="8095">
                  <c:v>19.453368634520004</c:v>
                </c:pt>
                <c:pt idx="8096">
                  <c:v>19.453368634520004</c:v>
                </c:pt>
                <c:pt idx="8097">
                  <c:v>19.453368634520004</c:v>
                </c:pt>
                <c:pt idx="8098">
                  <c:v>19.453368634520004</c:v>
                </c:pt>
                <c:pt idx="8099">
                  <c:v>19.453368634520004</c:v>
                </c:pt>
                <c:pt idx="8100">
                  <c:v>19.453368634520004</c:v>
                </c:pt>
                <c:pt idx="8101">
                  <c:v>19.453368634520004</c:v>
                </c:pt>
                <c:pt idx="8102">
                  <c:v>19.453368634520004</c:v>
                </c:pt>
                <c:pt idx="8103">
                  <c:v>19.453368634520004</c:v>
                </c:pt>
                <c:pt idx="8104">
                  <c:v>19.453368634520004</c:v>
                </c:pt>
                <c:pt idx="8105">
                  <c:v>19.453368634520004</c:v>
                </c:pt>
                <c:pt idx="8106">
                  <c:v>19.453368634520004</c:v>
                </c:pt>
                <c:pt idx="8107">
                  <c:v>19.453368634520004</c:v>
                </c:pt>
                <c:pt idx="8108">
                  <c:v>19.453368634520004</c:v>
                </c:pt>
                <c:pt idx="8109">
                  <c:v>19.453368634520004</c:v>
                </c:pt>
                <c:pt idx="8110">
                  <c:v>19.453368634520004</c:v>
                </c:pt>
                <c:pt idx="8111">
                  <c:v>19.453368634520004</c:v>
                </c:pt>
                <c:pt idx="8112">
                  <c:v>19.453368634520004</c:v>
                </c:pt>
                <c:pt idx="8113">
                  <c:v>19.453368634520004</c:v>
                </c:pt>
                <c:pt idx="8114">
                  <c:v>19.453368634520004</c:v>
                </c:pt>
                <c:pt idx="8115">
                  <c:v>19.453368634520004</c:v>
                </c:pt>
                <c:pt idx="8116">
                  <c:v>19.453368634520004</c:v>
                </c:pt>
                <c:pt idx="8117">
                  <c:v>19.453368634520004</c:v>
                </c:pt>
                <c:pt idx="8118">
                  <c:v>19.453368634520004</c:v>
                </c:pt>
                <c:pt idx="8119">
                  <c:v>19.453368634520004</c:v>
                </c:pt>
                <c:pt idx="8120">
                  <c:v>19.453368634520004</c:v>
                </c:pt>
                <c:pt idx="8121">
                  <c:v>19.453368634520004</c:v>
                </c:pt>
                <c:pt idx="8122">
                  <c:v>19.453368634520004</c:v>
                </c:pt>
                <c:pt idx="8123">
                  <c:v>19.453368634520004</c:v>
                </c:pt>
                <c:pt idx="8124">
                  <c:v>19.453368634520004</c:v>
                </c:pt>
                <c:pt idx="8125">
                  <c:v>19.453368634520004</c:v>
                </c:pt>
                <c:pt idx="8126">
                  <c:v>19.453368634520004</c:v>
                </c:pt>
                <c:pt idx="8127">
                  <c:v>19.453368634520004</c:v>
                </c:pt>
                <c:pt idx="8128">
                  <c:v>19.453368634520004</c:v>
                </c:pt>
                <c:pt idx="8129">
                  <c:v>19.453368634520004</c:v>
                </c:pt>
                <c:pt idx="8130">
                  <c:v>19.453368634520004</c:v>
                </c:pt>
                <c:pt idx="8131">
                  <c:v>19.453368634520004</c:v>
                </c:pt>
                <c:pt idx="8132">
                  <c:v>19.453368634520004</c:v>
                </c:pt>
                <c:pt idx="8133">
                  <c:v>19.453368634520004</c:v>
                </c:pt>
                <c:pt idx="8134">
                  <c:v>19.453368634520004</c:v>
                </c:pt>
                <c:pt idx="8135">
                  <c:v>19.453368634520004</c:v>
                </c:pt>
                <c:pt idx="8136">
                  <c:v>19.453368634520004</c:v>
                </c:pt>
                <c:pt idx="8137">
                  <c:v>19.453368634520004</c:v>
                </c:pt>
                <c:pt idx="8138">
                  <c:v>19.453368634520004</c:v>
                </c:pt>
                <c:pt idx="8139">
                  <c:v>19.453368634520004</c:v>
                </c:pt>
                <c:pt idx="8140">
                  <c:v>19.453368634520004</c:v>
                </c:pt>
                <c:pt idx="8141">
                  <c:v>19.453368634520004</c:v>
                </c:pt>
                <c:pt idx="8142">
                  <c:v>19.453368634520004</c:v>
                </c:pt>
                <c:pt idx="8143">
                  <c:v>19.453368634520004</c:v>
                </c:pt>
                <c:pt idx="8144">
                  <c:v>19.453368634520004</c:v>
                </c:pt>
                <c:pt idx="8145">
                  <c:v>19.453368634520004</c:v>
                </c:pt>
                <c:pt idx="8146">
                  <c:v>19.453368634520004</c:v>
                </c:pt>
                <c:pt idx="8147">
                  <c:v>19.453368634520004</c:v>
                </c:pt>
                <c:pt idx="8148">
                  <c:v>19.453368634520004</c:v>
                </c:pt>
                <c:pt idx="8149">
                  <c:v>19.453368634520004</c:v>
                </c:pt>
                <c:pt idx="8150">
                  <c:v>19.453368634520004</c:v>
                </c:pt>
                <c:pt idx="8151">
                  <c:v>19.453368634520004</c:v>
                </c:pt>
                <c:pt idx="8152">
                  <c:v>19.453368634520004</c:v>
                </c:pt>
                <c:pt idx="8153">
                  <c:v>19.453368634520004</c:v>
                </c:pt>
                <c:pt idx="8154">
                  <c:v>19.453368634520004</c:v>
                </c:pt>
                <c:pt idx="8155">
                  <c:v>19.453368634520004</c:v>
                </c:pt>
                <c:pt idx="8156">
                  <c:v>19.453368634520004</c:v>
                </c:pt>
                <c:pt idx="8157">
                  <c:v>19.453368634520004</c:v>
                </c:pt>
                <c:pt idx="8158">
                  <c:v>19.453368634520004</c:v>
                </c:pt>
                <c:pt idx="8159">
                  <c:v>19.453368634520004</c:v>
                </c:pt>
                <c:pt idx="8160">
                  <c:v>19.453368634520004</c:v>
                </c:pt>
                <c:pt idx="8161">
                  <c:v>19.453368634520004</c:v>
                </c:pt>
                <c:pt idx="8162">
                  <c:v>19.453368634520004</c:v>
                </c:pt>
                <c:pt idx="8163">
                  <c:v>19.453368634520004</c:v>
                </c:pt>
                <c:pt idx="8164">
                  <c:v>19.453368634520004</c:v>
                </c:pt>
                <c:pt idx="8165">
                  <c:v>19.453368634520004</c:v>
                </c:pt>
                <c:pt idx="8166">
                  <c:v>19.453368634520004</c:v>
                </c:pt>
                <c:pt idx="8167">
                  <c:v>19.453368634520004</c:v>
                </c:pt>
                <c:pt idx="8168">
                  <c:v>19.453368634520004</c:v>
                </c:pt>
                <c:pt idx="8169">
                  <c:v>19.453368634520004</c:v>
                </c:pt>
                <c:pt idx="8170">
                  <c:v>19.453368634520004</c:v>
                </c:pt>
                <c:pt idx="8171">
                  <c:v>19.453368634520004</c:v>
                </c:pt>
                <c:pt idx="8172">
                  <c:v>19.453368634520004</c:v>
                </c:pt>
                <c:pt idx="8173">
                  <c:v>19.453368634520004</c:v>
                </c:pt>
                <c:pt idx="8174">
                  <c:v>19.453368634520004</c:v>
                </c:pt>
                <c:pt idx="8175">
                  <c:v>19.453368634520004</c:v>
                </c:pt>
                <c:pt idx="8176">
                  <c:v>19.453368634520004</c:v>
                </c:pt>
                <c:pt idx="8177">
                  <c:v>19.453368634520004</c:v>
                </c:pt>
                <c:pt idx="8178">
                  <c:v>19.453368634520004</c:v>
                </c:pt>
                <c:pt idx="8179">
                  <c:v>19.453368634520004</c:v>
                </c:pt>
                <c:pt idx="8180">
                  <c:v>19.453368634520004</c:v>
                </c:pt>
                <c:pt idx="8181">
                  <c:v>19.453368634520004</c:v>
                </c:pt>
                <c:pt idx="8182">
                  <c:v>19.453368634520004</c:v>
                </c:pt>
                <c:pt idx="8183">
                  <c:v>19.453368634520004</c:v>
                </c:pt>
                <c:pt idx="8184">
                  <c:v>19.453368634520004</c:v>
                </c:pt>
                <c:pt idx="8185">
                  <c:v>19.453368634520004</c:v>
                </c:pt>
                <c:pt idx="8186">
                  <c:v>19.453368634520004</c:v>
                </c:pt>
                <c:pt idx="8187">
                  <c:v>19.453368634520004</c:v>
                </c:pt>
                <c:pt idx="8188">
                  <c:v>19.453368634520004</c:v>
                </c:pt>
                <c:pt idx="8189">
                  <c:v>19.453368634520004</c:v>
                </c:pt>
                <c:pt idx="8190">
                  <c:v>19.453368634520004</c:v>
                </c:pt>
                <c:pt idx="8191">
                  <c:v>19.453368634520004</c:v>
                </c:pt>
                <c:pt idx="8192">
                  <c:v>19.453368634520004</c:v>
                </c:pt>
                <c:pt idx="8193">
                  <c:v>19.453368634520004</c:v>
                </c:pt>
                <c:pt idx="8194">
                  <c:v>19.453368634520004</c:v>
                </c:pt>
                <c:pt idx="8195">
                  <c:v>19.453368634520004</c:v>
                </c:pt>
                <c:pt idx="8196">
                  <c:v>19.453368634520004</c:v>
                </c:pt>
                <c:pt idx="8197">
                  <c:v>19.453368634520004</c:v>
                </c:pt>
                <c:pt idx="8198">
                  <c:v>19.453368634520004</c:v>
                </c:pt>
                <c:pt idx="8199">
                  <c:v>19.453368634520004</c:v>
                </c:pt>
                <c:pt idx="8200">
                  <c:v>19.453368634520004</c:v>
                </c:pt>
                <c:pt idx="8201">
                  <c:v>19.453368634520004</c:v>
                </c:pt>
                <c:pt idx="8202">
                  <c:v>19.453368634520004</c:v>
                </c:pt>
                <c:pt idx="8203">
                  <c:v>19.453368634520004</c:v>
                </c:pt>
                <c:pt idx="8204">
                  <c:v>19.453368634520004</c:v>
                </c:pt>
                <c:pt idx="8205">
                  <c:v>19.453368634520004</c:v>
                </c:pt>
                <c:pt idx="8206">
                  <c:v>19.453368634520004</c:v>
                </c:pt>
                <c:pt idx="8207">
                  <c:v>19.453368634520004</c:v>
                </c:pt>
                <c:pt idx="8208">
                  <c:v>19.453368634520004</c:v>
                </c:pt>
                <c:pt idx="8209">
                  <c:v>19.453368634520004</c:v>
                </c:pt>
                <c:pt idx="8210">
                  <c:v>19.453368634520004</c:v>
                </c:pt>
                <c:pt idx="8211">
                  <c:v>19.453368634520004</c:v>
                </c:pt>
                <c:pt idx="8212">
                  <c:v>19.453368634520004</c:v>
                </c:pt>
                <c:pt idx="8213">
                  <c:v>19.453368634520004</c:v>
                </c:pt>
                <c:pt idx="8214">
                  <c:v>19.453368634520004</c:v>
                </c:pt>
                <c:pt idx="8215">
                  <c:v>19.453368634520004</c:v>
                </c:pt>
                <c:pt idx="8216">
                  <c:v>19.453368634520004</c:v>
                </c:pt>
                <c:pt idx="8217">
                  <c:v>19.453368634520004</c:v>
                </c:pt>
                <c:pt idx="8218">
                  <c:v>19.453368634520004</c:v>
                </c:pt>
                <c:pt idx="8219">
                  <c:v>19.453368634520004</c:v>
                </c:pt>
                <c:pt idx="8220">
                  <c:v>19.453368634520004</c:v>
                </c:pt>
                <c:pt idx="8221">
                  <c:v>19.453368634520004</c:v>
                </c:pt>
                <c:pt idx="8222">
                  <c:v>19.453368634520004</c:v>
                </c:pt>
                <c:pt idx="8223">
                  <c:v>19.453368634520004</c:v>
                </c:pt>
                <c:pt idx="8224">
                  <c:v>19.453368634520004</c:v>
                </c:pt>
                <c:pt idx="8225">
                  <c:v>19.453368634520004</c:v>
                </c:pt>
                <c:pt idx="8226">
                  <c:v>19.453368634520004</c:v>
                </c:pt>
                <c:pt idx="8227">
                  <c:v>19.453368634520004</c:v>
                </c:pt>
                <c:pt idx="8228">
                  <c:v>19.453368634520004</c:v>
                </c:pt>
                <c:pt idx="8229">
                  <c:v>19.453368634520004</c:v>
                </c:pt>
                <c:pt idx="8230">
                  <c:v>19.453368634520004</c:v>
                </c:pt>
                <c:pt idx="8231">
                  <c:v>19.453368634520004</c:v>
                </c:pt>
                <c:pt idx="8232">
                  <c:v>19.453368634520004</c:v>
                </c:pt>
                <c:pt idx="8233">
                  <c:v>19.453368634520004</c:v>
                </c:pt>
                <c:pt idx="8234">
                  <c:v>19.453368634520004</c:v>
                </c:pt>
                <c:pt idx="8235">
                  <c:v>19.453368634520004</c:v>
                </c:pt>
                <c:pt idx="8236">
                  <c:v>19.453368634520004</c:v>
                </c:pt>
                <c:pt idx="8237">
                  <c:v>19.453368634520004</c:v>
                </c:pt>
                <c:pt idx="8238">
                  <c:v>19.453368634520004</c:v>
                </c:pt>
                <c:pt idx="8239">
                  <c:v>19.453368634520004</c:v>
                </c:pt>
                <c:pt idx="8240">
                  <c:v>19.453368634520004</c:v>
                </c:pt>
                <c:pt idx="8241">
                  <c:v>19.453368634520004</c:v>
                </c:pt>
                <c:pt idx="8242">
                  <c:v>19.453368634520004</c:v>
                </c:pt>
                <c:pt idx="8243">
                  <c:v>19.453368634520004</c:v>
                </c:pt>
                <c:pt idx="8244">
                  <c:v>19.453368634520004</c:v>
                </c:pt>
                <c:pt idx="8245">
                  <c:v>19.453368634520004</c:v>
                </c:pt>
                <c:pt idx="8246">
                  <c:v>19.453368634520004</c:v>
                </c:pt>
                <c:pt idx="8247">
                  <c:v>19.453368634520004</c:v>
                </c:pt>
                <c:pt idx="8248">
                  <c:v>19.453368634520004</c:v>
                </c:pt>
                <c:pt idx="8249">
                  <c:v>19.453368634520004</c:v>
                </c:pt>
                <c:pt idx="8250">
                  <c:v>19.453368634520004</c:v>
                </c:pt>
                <c:pt idx="8251">
                  <c:v>19.453368634520004</c:v>
                </c:pt>
                <c:pt idx="8252">
                  <c:v>19.453368634520004</c:v>
                </c:pt>
                <c:pt idx="8253">
                  <c:v>19.453368634520004</c:v>
                </c:pt>
                <c:pt idx="8254">
                  <c:v>19.453368634520004</c:v>
                </c:pt>
                <c:pt idx="8255">
                  <c:v>19.453368634520004</c:v>
                </c:pt>
                <c:pt idx="8256">
                  <c:v>19.453368634520004</c:v>
                </c:pt>
                <c:pt idx="8257">
                  <c:v>19.453368634520004</c:v>
                </c:pt>
                <c:pt idx="8258">
                  <c:v>19.453368634520004</c:v>
                </c:pt>
                <c:pt idx="8259">
                  <c:v>19.453368634520004</c:v>
                </c:pt>
                <c:pt idx="8260">
                  <c:v>19.453368634520004</c:v>
                </c:pt>
                <c:pt idx="8261">
                  <c:v>19.453368634520004</c:v>
                </c:pt>
                <c:pt idx="8262">
                  <c:v>19.453368634520004</c:v>
                </c:pt>
                <c:pt idx="8263">
                  <c:v>19.453368634520004</c:v>
                </c:pt>
                <c:pt idx="8264">
                  <c:v>19.453368634520004</c:v>
                </c:pt>
                <c:pt idx="8265">
                  <c:v>19.453368634520004</c:v>
                </c:pt>
                <c:pt idx="8266">
                  <c:v>19.453368634520004</c:v>
                </c:pt>
                <c:pt idx="8267">
                  <c:v>19.453368634520004</c:v>
                </c:pt>
                <c:pt idx="8268">
                  <c:v>19.453368634520004</c:v>
                </c:pt>
                <c:pt idx="8269">
                  <c:v>19.453368634520004</c:v>
                </c:pt>
                <c:pt idx="8270">
                  <c:v>19.453368634520004</c:v>
                </c:pt>
                <c:pt idx="8271">
                  <c:v>19.453368634520004</c:v>
                </c:pt>
                <c:pt idx="8272">
                  <c:v>19.453368634520004</c:v>
                </c:pt>
                <c:pt idx="8273">
                  <c:v>19.453368634520004</c:v>
                </c:pt>
                <c:pt idx="8274">
                  <c:v>19.453368634520004</c:v>
                </c:pt>
                <c:pt idx="8275">
                  <c:v>19.453368634520004</c:v>
                </c:pt>
                <c:pt idx="8276">
                  <c:v>19.453368634520004</c:v>
                </c:pt>
                <c:pt idx="8277">
                  <c:v>19.453368634520004</c:v>
                </c:pt>
                <c:pt idx="8278">
                  <c:v>19.453368634520004</c:v>
                </c:pt>
                <c:pt idx="8279">
                  <c:v>19.453368634520004</c:v>
                </c:pt>
                <c:pt idx="8280">
                  <c:v>19.453368634520004</c:v>
                </c:pt>
                <c:pt idx="8281">
                  <c:v>19.453368634520004</c:v>
                </c:pt>
                <c:pt idx="8282">
                  <c:v>19.453368634520004</c:v>
                </c:pt>
                <c:pt idx="8283">
                  <c:v>19.453368634520004</c:v>
                </c:pt>
                <c:pt idx="8284">
                  <c:v>19.453368634520004</c:v>
                </c:pt>
                <c:pt idx="8285">
                  <c:v>19.453368634520004</c:v>
                </c:pt>
                <c:pt idx="8286">
                  <c:v>19.453368634520004</c:v>
                </c:pt>
                <c:pt idx="8287">
                  <c:v>19.453368634520004</c:v>
                </c:pt>
                <c:pt idx="8288">
                  <c:v>19.453368634520004</c:v>
                </c:pt>
                <c:pt idx="8289">
                  <c:v>19.453368634520004</c:v>
                </c:pt>
                <c:pt idx="8290">
                  <c:v>19.453368634520004</c:v>
                </c:pt>
                <c:pt idx="8291">
                  <c:v>19.453368634520004</c:v>
                </c:pt>
                <c:pt idx="8292">
                  <c:v>19.453368634520004</c:v>
                </c:pt>
                <c:pt idx="8293">
                  <c:v>19.453368634520004</c:v>
                </c:pt>
                <c:pt idx="8294">
                  <c:v>19.453368634520004</c:v>
                </c:pt>
                <c:pt idx="8295">
                  <c:v>19.453368634520004</c:v>
                </c:pt>
                <c:pt idx="8296">
                  <c:v>19.453368634520004</c:v>
                </c:pt>
                <c:pt idx="8297">
                  <c:v>19.453368634520004</c:v>
                </c:pt>
                <c:pt idx="8298">
                  <c:v>19.453368634520004</c:v>
                </c:pt>
                <c:pt idx="8299">
                  <c:v>19.453368634520004</c:v>
                </c:pt>
                <c:pt idx="8300">
                  <c:v>19.453368634520004</c:v>
                </c:pt>
                <c:pt idx="8301">
                  <c:v>19.453368634520004</c:v>
                </c:pt>
                <c:pt idx="8302">
                  <c:v>19.453368634520004</c:v>
                </c:pt>
                <c:pt idx="8303">
                  <c:v>19.453368634520004</c:v>
                </c:pt>
                <c:pt idx="8304">
                  <c:v>19.453368634520004</c:v>
                </c:pt>
                <c:pt idx="8305">
                  <c:v>19.453368634520004</c:v>
                </c:pt>
                <c:pt idx="8306">
                  <c:v>19.453368634520004</c:v>
                </c:pt>
                <c:pt idx="8307">
                  <c:v>19.453368634520004</c:v>
                </c:pt>
                <c:pt idx="8308">
                  <c:v>19.453368634520004</c:v>
                </c:pt>
                <c:pt idx="8309">
                  <c:v>19.453368634520004</c:v>
                </c:pt>
                <c:pt idx="8310">
                  <c:v>19.453368634520004</c:v>
                </c:pt>
                <c:pt idx="8311">
                  <c:v>19.453368634520004</c:v>
                </c:pt>
                <c:pt idx="8312">
                  <c:v>19.453368634520004</c:v>
                </c:pt>
                <c:pt idx="8313">
                  <c:v>19.453368634520004</c:v>
                </c:pt>
                <c:pt idx="8314">
                  <c:v>19.453368634520004</c:v>
                </c:pt>
                <c:pt idx="8315">
                  <c:v>19.453368634520004</c:v>
                </c:pt>
                <c:pt idx="8316">
                  <c:v>19.453368634520004</c:v>
                </c:pt>
                <c:pt idx="8317">
                  <c:v>19.453368634520004</c:v>
                </c:pt>
                <c:pt idx="8318">
                  <c:v>19.453368634520004</c:v>
                </c:pt>
                <c:pt idx="8319">
                  <c:v>19.453368634520004</c:v>
                </c:pt>
                <c:pt idx="8320">
                  <c:v>19.453368634520004</c:v>
                </c:pt>
                <c:pt idx="8321">
                  <c:v>19.453368634520004</c:v>
                </c:pt>
                <c:pt idx="8322">
                  <c:v>19.453368634520004</c:v>
                </c:pt>
                <c:pt idx="8323">
                  <c:v>19.453368634520004</c:v>
                </c:pt>
                <c:pt idx="8324">
                  <c:v>19.453368634520004</c:v>
                </c:pt>
                <c:pt idx="8325">
                  <c:v>19.453368634520004</c:v>
                </c:pt>
                <c:pt idx="8326">
                  <c:v>19.453368634520004</c:v>
                </c:pt>
                <c:pt idx="8327">
                  <c:v>19.453368634520004</c:v>
                </c:pt>
                <c:pt idx="8328">
                  <c:v>19.453368634520004</c:v>
                </c:pt>
                <c:pt idx="8329">
                  <c:v>19.453368634520004</c:v>
                </c:pt>
                <c:pt idx="8330">
                  <c:v>19.453368634520004</c:v>
                </c:pt>
                <c:pt idx="8331">
                  <c:v>19.453368634520004</c:v>
                </c:pt>
                <c:pt idx="8332">
                  <c:v>19.453368634520004</c:v>
                </c:pt>
                <c:pt idx="8333">
                  <c:v>19.453368634520004</c:v>
                </c:pt>
                <c:pt idx="8334">
                  <c:v>19.453368634520004</c:v>
                </c:pt>
                <c:pt idx="8335">
                  <c:v>19.453368634520004</c:v>
                </c:pt>
                <c:pt idx="8336">
                  <c:v>19.453368634520004</c:v>
                </c:pt>
                <c:pt idx="8337">
                  <c:v>19.453368634520004</c:v>
                </c:pt>
                <c:pt idx="8338">
                  <c:v>19.453368634520004</c:v>
                </c:pt>
                <c:pt idx="8339">
                  <c:v>19.453368634520004</c:v>
                </c:pt>
                <c:pt idx="8340">
                  <c:v>19.453368634520004</c:v>
                </c:pt>
                <c:pt idx="8341">
                  <c:v>19.453368634520004</c:v>
                </c:pt>
                <c:pt idx="8342">
                  <c:v>19.453368634520004</c:v>
                </c:pt>
                <c:pt idx="8343">
                  <c:v>19.453368634520004</c:v>
                </c:pt>
                <c:pt idx="8344">
                  <c:v>19.453368634520004</c:v>
                </c:pt>
                <c:pt idx="8345">
                  <c:v>19.453368634520004</c:v>
                </c:pt>
                <c:pt idx="8346">
                  <c:v>19.453368634520004</c:v>
                </c:pt>
                <c:pt idx="8347">
                  <c:v>19.453368634520004</c:v>
                </c:pt>
                <c:pt idx="8348">
                  <c:v>19.453368634520004</c:v>
                </c:pt>
                <c:pt idx="8349">
                  <c:v>19.453368634520004</c:v>
                </c:pt>
                <c:pt idx="8350">
                  <c:v>19.453368634520004</c:v>
                </c:pt>
                <c:pt idx="8351">
                  <c:v>19.453368634520004</c:v>
                </c:pt>
                <c:pt idx="8352">
                  <c:v>19.453368634520004</c:v>
                </c:pt>
                <c:pt idx="8353">
                  <c:v>19.453368634520004</c:v>
                </c:pt>
                <c:pt idx="8354">
                  <c:v>19.453368634520004</c:v>
                </c:pt>
                <c:pt idx="8355">
                  <c:v>19.453368634520004</c:v>
                </c:pt>
                <c:pt idx="8356">
                  <c:v>19.453368634520004</c:v>
                </c:pt>
                <c:pt idx="8357">
                  <c:v>19.453368634520004</c:v>
                </c:pt>
                <c:pt idx="8358">
                  <c:v>19.453368634520004</c:v>
                </c:pt>
                <c:pt idx="8359">
                  <c:v>19.453368634520004</c:v>
                </c:pt>
                <c:pt idx="8360">
                  <c:v>19.453368634520004</c:v>
                </c:pt>
                <c:pt idx="8361">
                  <c:v>19.453368634520004</c:v>
                </c:pt>
                <c:pt idx="8362">
                  <c:v>19.453368634520004</c:v>
                </c:pt>
                <c:pt idx="8363">
                  <c:v>19.453368634520004</c:v>
                </c:pt>
                <c:pt idx="8364">
                  <c:v>19.453368634520004</c:v>
                </c:pt>
                <c:pt idx="8365">
                  <c:v>19.453368634520004</c:v>
                </c:pt>
                <c:pt idx="8366">
                  <c:v>19.453368634520004</c:v>
                </c:pt>
                <c:pt idx="8367">
                  <c:v>19.453368634520004</c:v>
                </c:pt>
                <c:pt idx="8368">
                  <c:v>19.453368634520004</c:v>
                </c:pt>
                <c:pt idx="8369">
                  <c:v>19.453368634520004</c:v>
                </c:pt>
                <c:pt idx="8370">
                  <c:v>19.453368634520004</c:v>
                </c:pt>
                <c:pt idx="8371">
                  <c:v>19.453368634520004</c:v>
                </c:pt>
                <c:pt idx="8372">
                  <c:v>19.453368634520004</c:v>
                </c:pt>
                <c:pt idx="8373">
                  <c:v>19.453368634520004</c:v>
                </c:pt>
                <c:pt idx="8374">
                  <c:v>19.453368634520004</c:v>
                </c:pt>
                <c:pt idx="8375">
                  <c:v>19.453368634520004</c:v>
                </c:pt>
                <c:pt idx="8376">
                  <c:v>19.453368634520004</c:v>
                </c:pt>
                <c:pt idx="8377">
                  <c:v>19.453368634520004</c:v>
                </c:pt>
                <c:pt idx="8378">
                  <c:v>19.453368634520004</c:v>
                </c:pt>
                <c:pt idx="8379">
                  <c:v>19.453368634520004</c:v>
                </c:pt>
                <c:pt idx="8380">
                  <c:v>19.453368634520004</c:v>
                </c:pt>
                <c:pt idx="8381">
                  <c:v>19.453368634520004</c:v>
                </c:pt>
                <c:pt idx="8382">
                  <c:v>19.453368634520004</c:v>
                </c:pt>
                <c:pt idx="8383">
                  <c:v>19.453368634520004</c:v>
                </c:pt>
                <c:pt idx="8384">
                  <c:v>19.453368634520004</c:v>
                </c:pt>
                <c:pt idx="8385">
                  <c:v>19.453368634520004</c:v>
                </c:pt>
                <c:pt idx="8386">
                  <c:v>19.453368634520004</c:v>
                </c:pt>
                <c:pt idx="8387">
                  <c:v>19.453368634520004</c:v>
                </c:pt>
                <c:pt idx="8388">
                  <c:v>19.453368634520004</c:v>
                </c:pt>
                <c:pt idx="8389">
                  <c:v>19.453368634520004</c:v>
                </c:pt>
                <c:pt idx="8390">
                  <c:v>19.453368634520004</c:v>
                </c:pt>
                <c:pt idx="8391">
                  <c:v>19.453368634520004</c:v>
                </c:pt>
                <c:pt idx="8392">
                  <c:v>19.453368634520004</c:v>
                </c:pt>
                <c:pt idx="8393">
                  <c:v>19.453368634520004</c:v>
                </c:pt>
                <c:pt idx="8394">
                  <c:v>19.453368634520004</c:v>
                </c:pt>
                <c:pt idx="8395">
                  <c:v>19.453368634520004</c:v>
                </c:pt>
                <c:pt idx="8396">
                  <c:v>19.453368634520004</c:v>
                </c:pt>
                <c:pt idx="8397">
                  <c:v>19.453368634520004</c:v>
                </c:pt>
                <c:pt idx="8398">
                  <c:v>19.453368634520004</c:v>
                </c:pt>
                <c:pt idx="8399">
                  <c:v>19.453368634520004</c:v>
                </c:pt>
                <c:pt idx="8400">
                  <c:v>19.453368634520004</c:v>
                </c:pt>
                <c:pt idx="8401">
                  <c:v>19.453368634520004</c:v>
                </c:pt>
                <c:pt idx="8402">
                  <c:v>19.453368634520004</c:v>
                </c:pt>
                <c:pt idx="8403">
                  <c:v>19.453368634520004</c:v>
                </c:pt>
                <c:pt idx="8404">
                  <c:v>19.453368634520004</c:v>
                </c:pt>
                <c:pt idx="8405">
                  <c:v>19.453368634520004</c:v>
                </c:pt>
                <c:pt idx="8406">
                  <c:v>19.453368634520004</c:v>
                </c:pt>
                <c:pt idx="8407">
                  <c:v>19.453368634520004</c:v>
                </c:pt>
                <c:pt idx="8408">
                  <c:v>19.453368634520004</c:v>
                </c:pt>
                <c:pt idx="8409">
                  <c:v>19.453368634520004</c:v>
                </c:pt>
                <c:pt idx="8410">
                  <c:v>19.453368634520004</c:v>
                </c:pt>
                <c:pt idx="8411">
                  <c:v>19.453368634520004</c:v>
                </c:pt>
                <c:pt idx="8412">
                  <c:v>19.453368634520004</c:v>
                </c:pt>
                <c:pt idx="8413">
                  <c:v>19.453368634520004</c:v>
                </c:pt>
                <c:pt idx="8414">
                  <c:v>19.453368634520004</c:v>
                </c:pt>
                <c:pt idx="8415">
                  <c:v>19.453368634520004</c:v>
                </c:pt>
                <c:pt idx="8416">
                  <c:v>19.453368634520004</c:v>
                </c:pt>
                <c:pt idx="8417">
                  <c:v>19.453368634520004</c:v>
                </c:pt>
                <c:pt idx="8418">
                  <c:v>19.453368634520004</c:v>
                </c:pt>
                <c:pt idx="8419">
                  <c:v>19.453368634520004</c:v>
                </c:pt>
                <c:pt idx="8420">
                  <c:v>19.453368634520004</c:v>
                </c:pt>
                <c:pt idx="8421">
                  <c:v>19.453368634520004</c:v>
                </c:pt>
                <c:pt idx="8422">
                  <c:v>19.453368634520004</c:v>
                </c:pt>
                <c:pt idx="8423">
                  <c:v>19.453368634520004</c:v>
                </c:pt>
                <c:pt idx="8424">
                  <c:v>19.453368634520004</c:v>
                </c:pt>
                <c:pt idx="8425">
                  <c:v>19.453368634520004</c:v>
                </c:pt>
                <c:pt idx="8426">
                  <c:v>19.453368634520004</c:v>
                </c:pt>
                <c:pt idx="8427">
                  <c:v>19.453368634520004</c:v>
                </c:pt>
                <c:pt idx="8428">
                  <c:v>19.453368634520004</c:v>
                </c:pt>
                <c:pt idx="8429">
                  <c:v>19.453368634520004</c:v>
                </c:pt>
                <c:pt idx="8430">
                  <c:v>19.453368634520004</c:v>
                </c:pt>
                <c:pt idx="8431">
                  <c:v>19.453368634520004</c:v>
                </c:pt>
                <c:pt idx="8432">
                  <c:v>19.453368634520004</c:v>
                </c:pt>
                <c:pt idx="8433">
                  <c:v>19.453368634520004</c:v>
                </c:pt>
                <c:pt idx="8434">
                  <c:v>19.453368634520004</c:v>
                </c:pt>
                <c:pt idx="8435">
                  <c:v>19.453368634520004</c:v>
                </c:pt>
                <c:pt idx="8436">
                  <c:v>19.453368634520004</c:v>
                </c:pt>
                <c:pt idx="8437">
                  <c:v>19.453368634520004</c:v>
                </c:pt>
                <c:pt idx="8438">
                  <c:v>19.453368634520004</c:v>
                </c:pt>
                <c:pt idx="8439">
                  <c:v>19.453368634520004</c:v>
                </c:pt>
                <c:pt idx="8440">
                  <c:v>19.453368634520004</c:v>
                </c:pt>
                <c:pt idx="8441">
                  <c:v>19.453368634520004</c:v>
                </c:pt>
                <c:pt idx="8442">
                  <c:v>19.453368634520004</c:v>
                </c:pt>
                <c:pt idx="8443">
                  <c:v>19.453368634520004</c:v>
                </c:pt>
                <c:pt idx="8444">
                  <c:v>19.453368634520004</c:v>
                </c:pt>
                <c:pt idx="8445">
                  <c:v>19.453368634520004</c:v>
                </c:pt>
                <c:pt idx="8446">
                  <c:v>19.453368634520004</c:v>
                </c:pt>
                <c:pt idx="8447">
                  <c:v>19.453368634520004</c:v>
                </c:pt>
                <c:pt idx="8448">
                  <c:v>19.453368634520004</c:v>
                </c:pt>
                <c:pt idx="8449">
                  <c:v>19.453368634520004</c:v>
                </c:pt>
                <c:pt idx="8450">
                  <c:v>19.453368634520004</c:v>
                </c:pt>
                <c:pt idx="8451">
                  <c:v>19.453368634520004</c:v>
                </c:pt>
                <c:pt idx="8452">
                  <c:v>19.453368634520004</c:v>
                </c:pt>
                <c:pt idx="8453">
                  <c:v>19.453368634520004</c:v>
                </c:pt>
                <c:pt idx="8454">
                  <c:v>19.453368634520004</c:v>
                </c:pt>
                <c:pt idx="8455">
                  <c:v>19.453368634520004</c:v>
                </c:pt>
                <c:pt idx="8456">
                  <c:v>19.453368634520004</c:v>
                </c:pt>
                <c:pt idx="8457">
                  <c:v>19.453368634520004</c:v>
                </c:pt>
                <c:pt idx="8458">
                  <c:v>19.453368634520004</c:v>
                </c:pt>
                <c:pt idx="8459">
                  <c:v>19.453368634520004</c:v>
                </c:pt>
                <c:pt idx="8460">
                  <c:v>19.453368634520004</c:v>
                </c:pt>
                <c:pt idx="8461">
                  <c:v>19.453368634520004</c:v>
                </c:pt>
                <c:pt idx="8462">
                  <c:v>19.453368634520004</c:v>
                </c:pt>
                <c:pt idx="8463">
                  <c:v>19.453368634520004</c:v>
                </c:pt>
                <c:pt idx="8464">
                  <c:v>19.453368634520004</c:v>
                </c:pt>
                <c:pt idx="8465">
                  <c:v>19.453368634520004</c:v>
                </c:pt>
                <c:pt idx="8466">
                  <c:v>19.453368634520004</c:v>
                </c:pt>
                <c:pt idx="8467">
                  <c:v>19.453368634520004</c:v>
                </c:pt>
                <c:pt idx="8468">
                  <c:v>19.453368634520004</c:v>
                </c:pt>
                <c:pt idx="8469">
                  <c:v>19.453368634520004</c:v>
                </c:pt>
                <c:pt idx="8470">
                  <c:v>19.453368634520004</c:v>
                </c:pt>
                <c:pt idx="8471">
                  <c:v>19.453368634520004</c:v>
                </c:pt>
                <c:pt idx="8472">
                  <c:v>19.453368634520004</c:v>
                </c:pt>
                <c:pt idx="8473">
                  <c:v>19.453368634520004</c:v>
                </c:pt>
                <c:pt idx="8474">
                  <c:v>19.453368634520004</c:v>
                </c:pt>
                <c:pt idx="8475">
                  <c:v>19.453368634520004</c:v>
                </c:pt>
                <c:pt idx="8476">
                  <c:v>19.453368634520004</c:v>
                </c:pt>
                <c:pt idx="8477">
                  <c:v>19.453368634520004</c:v>
                </c:pt>
                <c:pt idx="8478">
                  <c:v>19.453368634520004</c:v>
                </c:pt>
                <c:pt idx="8479">
                  <c:v>19.453368634520004</c:v>
                </c:pt>
                <c:pt idx="8480">
                  <c:v>19.453368634520004</c:v>
                </c:pt>
                <c:pt idx="8481">
                  <c:v>19.453368634520004</c:v>
                </c:pt>
                <c:pt idx="8482">
                  <c:v>19.453368634520004</c:v>
                </c:pt>
                <c:pt idx="8483">
                  <c:v>19.453368634520004</c:v>
                </c:pt>
                <c:pt idx="8484">
                  <c:v>19.453368634520004</c:v>
                </c:pt>
                <c:pt idx="8485">
                  <c:v>19.453368634520004</c:v>
                </c:pt>
                <c:pt idx="8486">
                  <c:v>19.453368634520004</c:v>
                </c:pt>
                <c:pt idx="8487">
                  <c:v>19.453368634520004</c:v>
                </c:pt>
                <c:pt idx="8488">
                  <c:v>19.453368634520004</c:v>
                </c:pt>
                <c:pt idx="8489">
                  <c:v>19.453368634520004</c:v>
                </c:pt>
                <c:pt idx="8490">
                  <c:v>19.453368634520004</c:v>
                </c:pt>
                <c:pt idx="8491">
                  <c:v>19.453368634520004</c:v>
                </c:pt>
                <c:pt idx="8492">
                  <c:v>19.453368634520004</c:v>
                </c:pt>
                <c:pt idx="8493">
                  <c:v>19.453368634520004</c:v>
                </c:pt>
                <c:pt idx="8494">
                  <c:v>19.453368634520004</c:v>
                </c:pt>
                <c:pt idx="8495">
                  <c:v>19.453368634520004</c:v>
                </c:pt>
                <c:pt idx="8496">
                  <c:v>19.453368634520004</c:v>
                </c:pt>
                <c:pt idx="8497">
                  <c:v>19.453368634520004</c:v>
                </c:pt>
                <c:pt idx="8498">
                  <c:v>19.453368634520004</c:v>
                </c:pt>
                <c:pt idx="8499">
                  <c:v>19.453368634520004</c:v>
                </c:pt>
                <c:pt idx="8500">
                  <c:v>19.453368634520004</c:v>
                </c:pt>
                <c:pt idx="8501">
                  <c:v>19.453368634520004</c:v>
                </c:pt>
                <c:pt idx="8502">
                  <c:v>19.453368634520004</c:v>
                </c:pt>
                <c:pt idx="8503">
                  <c:v>19.453368634520004</c:v>
                </c:pt>
                <c:pt idx="8504">
                  <c:v>19.453368634520004</c:v>
                </c:pt>
                <c:pt idx="8505">
                  <c:v>19.453368634520004</c:v>
                </c:pt>
                <c:pt idx="8506">
                  <c:v>19.453368634520004</c:v>
                </c:pt>
                <c:pt idx="8507">
                  <c:v>19.453368634520004</c:v>
                </c:pt>
                <c:pt idx="8508">
                  <c:v>19.453368634520004</c:v>
                </c:pt>
                <c:pt idx="8509">
                  <c:v>19.453368634520004</c:v>
                </c:pt>
                <c:pt idx="8510">
                  <c:v>19.453368634520004</c:v>
                </c:pt>
                <c:pt idx="8511">
                  <c:v>19.453368634520004</c:v>
                </c:pt>
                <c:pt idx="8512">
                  <c:v>19.453368634520004</c:v>
                </c:pt>
                <c:pt idx="8513">
                  <c:v>19.453368634520004</c:v>
                </c:pt>
                <c:pt idx="8514">
                  <c:v>19.453368634520004</c:v>
                </c:pt>
                <c:pt idx="8515">
                  <c:v>19.453368634520004</c:v>
                </c:pt>
                <c:pt idx="8516">
                  <c:v>19.453368634520004</c:v>
                </c:pt>
                <c:pt idx="8517">
                  <c:v>19.453368634520004</c:v>
                </c:pt>
                <c:pt idx="8518">
                  <c:v>19.453368634520004</c:v>
                </c:pt>
                <c:pt idx="8519">
                  <c:v>19.453368634520004</c:v>
                </c:pt>
                <c:pt idx="8520">
                  <c:v>19.453368634520004</c:v>
                </c:pt>
                <c:pt idx="8521">
                  <c:v>19.453368634520004</c:v>
                </c:pt>
                <c:pt idx="8522">
                  <c:v>19.453368634520004</c:v>
                </c:pt>
                <c:pt idx="8523">
                  <c:v>19.453368634520004</c:v>
                </c:pt>
                <c:pt idx="8524">
                  <c:v>19.453368634520004</c:v>
                </c:pt>
                <c:pt idx="8525">
                  <c:v>19.453368634520004</c:v>
                </c:pt>
                <c:pt idx="8526">
                  <c:v>19.453368634520004</c:v>
                </c:pt>
                <c:pt idx="8527">
                  <c:v>19.453368634520004</c:v>
                </c:pt>
                <c:pt idx="8528">
                  <c:v>19.453368634520004</c:v>
                </c:pt>
                <c:pt idx="8529">
                  <c:v>19.453368634520004</c:v>
                </c:pt>
                <c:pt idx="8530">
                  <c:v>19.453368634520004</c:v>
                </c:pt>
                <c:pt idx="8531">
                  <c:v>19.453368634520004</c:v>
                </c:pt>
                <c:pt idx="8532">
                  <c:v>19.453368634520004</c:v>
                </c:pt>
                <c:pt idx="8533">
                  <c:v>19.453368634520004</c:v>
                </c:pt>
                <c:pt idx="8534">
                  <c:v>19.453368634520004</c:v>
                </c:pt>
                <c:pt idx="8535">
                  <c:v>19.453368634520004</c:v>
                </c:pt>
                <c:pt idx="8536">
                  <c:v>19.453368634520004</c:v>
                </c:pt>
                <c:pt idx="8537">
                  <c:v>19.453368634520004</c:v>
                </c:pt>
                <c:pt idx="8538">
                  <c:v>19.453368634520004</c:v>
                </c:pt>
                <c:pt idx="8539">
                  <c:v>19.453368634520004</c:v>
                </c:pt>
                <c:pt idx="8540">
                  <c:v>19.453368634520004</c:v>
                </c:pt>
                <c:pt idx="8541">
                  <c:v>19.453368634520004</c:v>
                </c:pt>
                <c:pt idx="8542">
                  <c:v>19.453368634520004</c:v>
                </c:pt>
                <c:pt idx="8543">
                  <c:v>19.453368634520004</c:v>
                </c:pt>
                <c:pt idx="8544">
                  <c:v>19.453368634520004</c:v>
                </c:pt>
                <c:pt idx="8545">
                  <c:v>19.453368634520004</c:v>
                </c:pt>
                <c:pt idx="8546">
                  <c:v>19.453368634520004</c:v>
                </c:pt>
                <c:pt idx="8547">
                  <c:v>19.453368634520004</c:v>
                </c:pt>
                <c:pt idx="8548">
                  <c:v>19.453368634520004</c:v>
                </c:pt>
                <c:pt idx="8549">
                  <c:v>19.453368634520004</c:v>
                </c:pt>
                <c:pt idx="8550">
                  <c:v>19.453368634520004</c:v>
                </c:pt>
                <c:pt idx="8551">
                  <c:v>19.453368634520004</c:v>
                </c:pt>
                <c:pt idx="8552">
                  <c:v>19.453368634520004</c:v>
                </c:pt>
                <c:pt idx="8553">
                  <c:v>19.453368634520004</c:v>
                </c:pt>
                <c:pt idx="8554">
                  <c:v>19.453368634520004</c:v>
                </c:pt>
                <c:pt idx="8555">
                  <c:v>19.453368634520004</c:v>
                </c:pt>
                <c:pt idx="8556">
                  <c:v>19.453368634520004</c:v>
                </c:pt>
                <c:pt idx="8557">
                  <c:v>19.453368634520004</c:v>
                </c:pt>
                <c:pt idx="8558">
                  <c:v>19.453368634520004</c:v>
                </c:pt>
                <c:pt idx="8559">
                  <c:v>19.453368634520004</c:v>
                </c:pt>
                <c:pt idx="8560">
                  <c:v>19.453368634520004</c:v>
                </c:pt>
                <c:pt idx="8561">
                  <c:v>19.453368634520004</c:v>
                </c:pt>
                <c:pt idx="8562">
                  <c:v>19.453368634520004</c:v>
                </c:pt>
                <c:pt idx="8563">
                  <c:v>19.453368634520004</c:v>
                </c:pt>
                <c:pt idx="8564">
                  <c:v>19.453368634520004</c:v>
                </c:pt>
                <c:pt idx="8565">
                  <c:v>19.453368634520004</c:v>
                </c:pt>
                <c:pt idx="8566">
                  <c:v>19.453368634520004</c:v>
                </c:pt>
                <c:pt idx="8567">
                  <c:v>19.453368634520004</c:v>
                </c:pt>
                <c:pt idx="8568">
                  <c:v>19.453368634520004</c:v>
                </c:pt>
                <c:pt idx="8569">
                  <c:v>19.453368634520004</c:v>
                </c:pt>
                <c:pt idx="8570">
                  <c:v>19.453368634520004</c:v>
                </c:pt>
                <c:pt idx="8571">
                  <c:v>19.453368634520004</c:v>
                </c:pt>
                <c:pt idx="8572">
                  <c:v>19.453368634520004</c:v>
                </c:pt>
                <c:pt idx="8573">
                  <c:v>19.453368634520004</c:v>
                </c:pt>
                <c:pt idx="8574">
                  <c:v>19.453368634520004</c:v>
                </c:pt>
                <c:pt idx="8575">
                  <c:v>19.453368634520004</c:v>
                </c:pt>
                <c:pt idx="8576">
                  <c:v>19.453368634520004</c:v>
                </c:pt>
                <c:pt idx="8577">
                  <c:v>19.453368634520004</c:v>
                </c:pt>
                <c:pt idx="8578">
                  <c:v>19.453368634520004</c:v>
                </c:pt>
                <c:pt idx="8579">
                  <c:v>19.453368634520004</c:v>
                </c:pt>
                <c:pt idx="8580">
                  <c:v>19.453368634520004</c:v>
                </c:pt>
                <c:pt idx="8581">
                  <c:v>19.453368634520004</c:v>
                </c:pt>
                <c:pt idx="8582">
                  <c:v>19.453368634520004</c:v>
                </c:pt>
                <c:pt idx="8583">
                  <c:v>19.453368634520004</c:v>
                </c:pt>
                <c:pt idx="8584">
                  <c:v>19.453368634520004</c:v>
                </c:pt>
                <c:pt idx="8585">
                  <c:v>19.453368634520004</c:v>
                </c:pt>
                <c:pt idx="8586">
                  <c:v>19.453368634520004</c:v>
                </c:pt>
                <c:pt idx="8587">
                  <c:v>19.453368634520004</c:v>
                </c:pt>
                <c:pt idx="8588">
                  <c:v>19.453368634520004</c:v>
                </c:pt>
                <c:pt idx="8589">
                  <c:v>19.453368634520004</c:v>
                </c:pt>
                <c:pt idx="8590">
                  <c:v>19.453368634520004</c:v>
                </c:pt>
                <c:pt idx="8591">
                  <c:v>19.453368634520004</c:v>
                </c:pt>
                <c:pt idx="8592">
                  <c:v>19.453368634520004</c:v>
                </c:pt>
                <c:pt idx="8593">
                  <c:v>19.453368634520004</c:v>
                </c:pt>
                <c:pt idx="8594">
                  <c:v>19.453368634520004</c:v>
                </c:pt>
                <c:pt idx="8595">
                  <c:v>19.453368634520004</c:v>
                </c:pt>
                <c:pt idx="8596">
                  <c:v>19.453368634520004</c:v>
                </c:pt>
                <c:pt idx="8597">
                  <c:v>19.453368634520004</c:v>
                </c:pt>
                <c:pt idx="8598">
                  <c:v>19.453368634520004</c:v>
                </c:pt>
                <c:pt idx="8599">
                  <c:v>19.453368634520004</c:v>
                </c:pt>
                <c:pt idx="8600">
                  <c:v>19.453368634520004</c:v>
                </c:pt>
                <c:pt idx="8601">
                  <c:v>19.453368634520004</c:v>
                </c:pt>
                <c:pt idx="8602">
                  <c:v>19.453368634520004</c:v>
                </c:pt>
                <c:pt idx="8603">
                  <c:v>19.453368634520004</c:v>
                </c:pt>
                <c:pt idx="8604">
                  <c:v>19.453368634520004</c:v>
                </c:pt>
                <c:pt idx="8605">
                  <c:v>19.453368634520004</c:v>
                </c:pt>
                <c:pt idx="8606">
                  <c:v>19.453368634520004</c:v>
                </c:pt>
                <c:pt idx="8607">
                  <c:v>19.453368634520004</c:v>
                </c:pt>
                <c:pt idx="8608">
                  <c:v>19.453368634520004</c:v>
                </c:pt>
                <c:pt idx="8609">
                  <c:v>19.453368634520004</c:v>
                </c:pt>
                <c:pt idx="8610">
                  <c:v>19.453368634520004</c:v>
                </c:pt>
                <c:pt idx="8611">
                  <c:v>19.453368634520004</c:v>
                </c:pt>
                <c:pt idx="8612">
                  <c:v>19.453368634520004</c:v>
                </c:pt>
                <c:pt idx="8613">
                  <c:v>19.453368634520004</c:v>
                </c:pt>
                <c:pt idx="8614">
                  <c:v>19.453368634520004</c:v>
                </c:pt>
                <c:pt idx="8615">
                  <c:v>19.453368634520004</c:v>
                </c:pt>
                <c:pt idx="8616">
                  <c:v>19.453368634520004</c:v>
                </c:pt>
                <c:pt idx="8617">
                  <c:v>19.453368634520004</c:v>
                </c:pt>
                <c:pt idx="8618">
                  <c:v>19.453368634520004</c:v>
                </c:pt>
                <c:pt idx="8619">
                  <c:v>19.453368634520004</c:v>
                </c:pt>
                <c:pt idx="8620">
                  <c:v>19.453368634520004</c:v>
                </c:pt>
                <c:pt idx="8621">
                  <c:v>19.453368634520004</c:v>
                </c:pt>
                <c:pt idx="8622">
                  <c:v>19.453368634520004</c:v>
                </c:pt>
                <c:pt idx="8623">
                  <c:v>19.453368634520004</c:v>
                </c:pt>
                <c:pt idx="8624">
                  <c:v>19.453368634520004</c:v>
                </c:pt>
                <c:pt idx="8625">
                  <c:v>19.453368634520004</c:v>
                </c:pt>
                <c:pt idx="8626">
                  <c:v>19.453368634520004</c:v>
                </c:pt>
                <c:pt idx="8627">
                  <c:v>19.453368634520004</c:v>
                </c:pt>
                <c:pt idx="8628">
                  <c:v>19.453368634520004</c:v>
                </c:pt>
                <c:pt idx="8629">
                  <c:v>19.453368634520004</c:v>
                </c:pt>
                <c:pt idx="8630">
                  <c:v>19.453368634520004</c:v>
                </c:pt>
                <c:pt idx="8631">
                  <c:v>19.453368634520004</c:v>
                </c:pt>
                <c:pt idx="8632">
                  <c:v>19.453368634520004</c:v>
                </c:pt>
                <c:pt idx="8633">
                  <c:v>19.453368634520004</c:v>
                </c:pt>
                <c:pt idx="8634">
                  <c:v>19.453368634520004</c:v>
                </c:pt>
                <c:pt idx="8635">
                  <c:v>19.453368634520004</c:v>
                </c:pt>
                <c:pt idx="8636">
                  <c:v>19.453368634520004</c:v>
                </c:pt>
                <c:pt idx="8637">
                  <c:v>19.453368634520004</c:v>
                </c:pt>
                <c:pt idx="8638">
                  <c:v>19.453368634520004</c:v>
                </c:pt>
                <c:pt idx="8639">
                  <c:v>19.453368634520004</c:v>
                </c:pt>
                <c:pt idx="8640">
                  <c:v>19.453368634520004</c:v>
                </c:pt>
                <c:pt idx="8641">
                  <c:v>19.453368634520004</c:v>
                </c:pt>
                <c:pt idx="8642">
                  <c:v>19.453368634520004</c:v>
                </c:pt>
                <c:pt idx="8643">
                  <c:v>19.453368634520004</c:v>
                </c:pt>
                <c:pt idx="8644">
                  <c:v>19.453368634520004</c:v>
                </c:pt>
                <c:pt idx="8645">
                  <c:v>19.453368634520004</c:v>
                </c:pt>
                <c:pt idx="8646">
                  <c:v>19.453368634520004</c:v>
                </c:pt>
                <c:pt idx="8647">
                  <c:v>19.453368634520004</c:v>
                </c:pt>
                <c:pt idx="8648">
                  <c:v>19.453368634520004</c:v>
                </c:pt>
                <c:pt idx="8649">
                  <c:v>19.453368634520004</c:v>
                </c:pt>
                <c:pt idx="8650">
                  <c:v>19.453368634520004</c:v>
                </c:pt>
                <c:pt idx="8651">
                  <c:v>19.453368634520004</c:v>
                </c:pt>
                <c:pt idx="8652">
                  <c:v>19.453368634520004</c:v>
                </c:pt>
                <c:pt idx="8653">
                  <c:v>19.453368634520004</c:v>
                </c:pt>
                <c:pt idx="8654">
                  <c:v>19.453368634520004</c:v>
                </c:pt>
                <c:pt idx="8655">
                  <c:v>19.453368634520004</c:v>
                </c:pt>
                <c:pt idx="8656">
                  <c:v>19.453368634520004</c:v>
                </c:pt>
                <c:pt idx="8657">
                  <c:v>19.453368634520004</c:v>
                </c:pt>
                <c:pt idx="8658">
                  <c:v>19.453368634520004</c:v>
                </c:pt>
                <c:pt idx="8659">
                  <c:v>19.453368634520004</c:v>
                </c:pt>
                <c:pt idx="8660">
                  <c:v>19.453368634520004</c:v>
                </c:pt>
                <c:pt idx="8661">
                  <c:v>19.453368634520004</c:v>
                </c:pt>
                <c:pt idx="8662">
                  <c:v>19.453368634520004</c:v>
                </c:pt>
                <c:pt idx="8663">
                  <c:v>19.453368634520004</c:v>
                </c:pt>
                <c:pt idx="8664">
                  <c:v>19.453368634520004</c:v>
                </c:pt>
                <c:pt idx="8665">
                  <c:v>19.453368634520004</c:v>
                </c:pt>
                <c:pt idx="8666">
                  <c:v>19.453368634520004</c:v>
                </c:pt>
                <c:pt idx="8667">
                  <c:v>19.453368634520004</c:v>
                </c:pt>
                <c:pt idx="8668">
                  <c:v>19.453368634520004</c:v>
                </c:pt>
                <c:pt idx="8669">
                  <c:v>19.453368634520004</c:v>
                </c:pt>
                <c:pt idx="8670">
                  <c:v>19.453368634520004</c:v>
                </c:pt>
                <c:pt idx="8671">
                  <c:v>19.453368634520004</c:v>
                </c:pt>
                <c:pt idx="8672">
                  <c:v>19.453368634520004</c:v>
                </c:pt>
                <c:pt idx="8673">
                  <c:v>19.453368634520004</c:v>
                </c:pt>
                <c:pt idx="8674">
                  <c:v>19.453368634520004</c:v>
                </c:pt>
                <c:pt idx="8675">
                  <c:v>19.453368634520004</c:v>
                </c:pt>
                <c:pt idx="8676">
                  <c:v>19.453368634520004</c:v>
                </c:pt>
                <c:pt idx="8677">
                  <c:v>19.453368634520004</c:v>
                </c:pt>
                <c:pt idx="8678">
                  <c:v>19.453368634520004</c:v>
                </c:pt>
                <c:pt idx="8679">
                  <c:v>19.453368634520004</c:v>
                </c:pt>
                <c:pt idx="8680">
                  <c:v>19.453368634520004</c:v>
                </c:pt>
                <c:pt idx="8681">
                  <c:v>19.453368634520004</c:v>
                </c:pt>
                <c:pt idx="8682">
                  <c:v>19.453368634520004</c:v>
                </c:pt>
                <c:pt idx="8683">
                  <c:v>19.453368634520004</c:v>
                </c:pt>
                <c:pt idx="8684">
                  <c:v>19.453368634520004</c:v>
                </c:pt>
                <c:pt idx="8685">
                  <c:v>19.453368634520004</c:v>
                </c:pt>
                <c:pt idx="8686">
                  <c:v>19.453368634520004</c:v>
                </c:pt>
                <c:pt idx="8687">
                  <c:v>19.453368634520004</c:v>
                </c:pt>
                <c:pt idx="8688">
                  <c:v>19.453368634520004</c:v>
                </c:pt>
                <c:pt idx="8689">
                  <c:v>19.453368634520004</c:v>
                </c:pt>
                <c:pt idx="8690">
                  <c:v>19.453368634520004</c:v>
                </c:pt>
                <c:pt idx="8691">
                  <c:v>19.453368634520004</c:v>
                </c:pt>
                <c:pt idx="8692">
                  <c:v>19.453368634520004</c:v>
                </c:pt>
                <c:pt idx="8693">
                  <c:v>19.453368634520004</c:v>
                </c:pt>
                <c:pt idx="8694">
                  <c:v>19.453368634520004</c:v>
                </c:pt>
                <c:pt idx="8695">
                  <c:v>19.453368634520004</c:v>
                </c:pt>
                <c:pt idx="8696">
                  <c:v>19.453368634520004</c:v>
                </c:pt>
                <c:pt idx="8697">
                  <c:v>19.453368634520004</c:v>
                </c:pt>
                <c:pt idx="8698">
                  <c:v>19.453368634520004</c:v>
                </c:pt>
                <c:pt idx="8699">
                  <c:v>19.453368634520004</c:v>
                </c:pt>
                <c:pt idx="8700">
                  <c:v>19.453368634520004</c:v>
                </c:pt>
                <c:pt idx="8701">
                  <c:v>19.453368634520004</c:v>
                </c:pt>
                <c:pt idx="8702">
                  <c:v>19.453368634520004</c:v>
                </c:pt>
                <c:pt idx="8703">
                  <c:v>19.453368634520004</c:v>
                </c:pt>
                <c:pt idx="8704">
                  <c:v>19.453368634520004</c:v>
                </c:pt>
                <c:pt idx="8705">
                  <c:v>19.453368634520004</c:v>
                </c:pt>
                <c:pt idx="8706">
                  <c:v>19.453368634520004</c:v>
                </c:pt>
                <c:pt idx="8707">
                  <c:v>19.453368634520004</c:v>
                </c:pt>
                <c:pt idx="8708">
                  <c:v>19.453368634520004</c:v>
                </c:pt>
                <c:pt idx="8709">
                  <c:v>19.453368634520004</c:v>
                </c:pt>
                <c:pt idx="8710">
                  <c:v>19.453368634520004</c:v>
                </c:pt>
                <c:pt idx="8711">
                  <c:v>19.453368634520004</c:v>
                </c:pt>
                <c:pt idx="8712">
                  <c:v>19.453368634520004</c:v>
                </c:pt>
                <c:pt idx="8713">
                  <c:v>19.453368634520004</c:v>
                </c:pt>
                <c:pt idx="8714">
                  <c:v>19.453368634520004</c:v>
                </c:pt>
                <c:pt idx="8715">
                  <c:v>19.453368634520004</c:v>
                </c:pt>
                <c:pt idx="8716">
                  <c:v>19.453368634520004</c:v>
                </c:pt>
                <c:pt idx="8717">
                  <c:v>19.453368634520004</c:v>
                </c:pt>
                <c:pt idx="8718">
                  <c:v>19.453368634520004</c:v>
                </c:pt>
                <c:pt idx="8719">
                  <c:v>19.453368634520004</c:v>
                </c:pt>
                <c:pt idx="8720">
                  <c:v>19.453368634520004</c:v>
                </c:pt>
                <c:pt idx="8721">
                  <c:v>19.453368634520004</c:v>
                </c:pt>
                <c:pt idx="8722">
                  <c:v>19.453368634520004</c:v>
                </c:pt>
                <c:pt idx="8723">
                  <c:v>19.453368634520004</c:v>
                </c:pt>
                <c:pt idx="8724">
                  <c:v>19.453368634520004</c:v>
                </c:pt>
                <c:pt idx="8725">
                  <c:v>19.453368634520004</c:v>
                </c:pt>
                <c:pt idx="8726">
                  <c:v>19.453368634520004</c:v>
                </c:pt>
                <c:pt idx="8727">
                  <c:v>19.453368634520004</c:v>
                </c:pt>
                <c:pt idx="8728">
                  <c:v>19.453368634520004</c:v>
                </c:pt>
                <c:pt idx="8729">
                  <c:v>19.453368634520004</c:v>
                </c:pt>
                <c:pt idx="8730">
                  <c:v>19.453368634520004</c:v>
                </c:pt>
                <c:pt idx="8731">
                  <c:v>19.453368634520004</c:v>
                </c:pt>
                <c:pt idx="8732">
                  <c:v>19.453368634520004</c:v>
                </c:pt>
                <c:pt idx="8733">
                  <c:v>19.453368634520004</c:v>
                </c:pt>
                <c:pt idx="8734">
                  <c:v>19.453368634520004</c:v>
                </c:pt>
                <c:pt idx="8735">
                  <c:v>19.453368634520004</c:v>
                </c:pt>
                <c:pt idx="8736">
                  <c:v>19.453368634520004</c:v>
                </c:pt>
                <c:pt idx="8737">
                  <c:v>19.453368634520004</c:v>
                </c:pt>
                <c:pt idx="8738">
                  <c:v>19.453368634520004</c:v>
                </c:pt>
                <c:pt idx="8739">
                  <c:v>19.453368634520004</c:v>
                </c:pt>
                <c:pt idx="8740">
                  <c:v>19.453368634520004</c:v>
                </c:pt>
                <c:pt idx="8741">
                  <c:v>19.453368634520004</c:v>
                </c:pt>
                <c:pt idx="8742">
                  <c:v>19.453368634520004</c:v>
                </c:pt>
                <c:pt idx="8743">
                  <c:v>19.453368634520004</c:v>
                </c:pt>
                <c:pt idx="8744">
                  <c:v>19.453368634520004</c:v>
                </c:pt>
                <c:pt idx="8745">
                  <c:v>19.453368634520004</c:v>
                </c:pt>
                <c:pt idx="8746">
                  <c:v>19.453368634520004</c:v>
                </c:pt>
                <c:pt idx="8747">
                  <c:v>19.453368634520004</c:v>
                </c:pt>
                <c:pt idx="8748">
                  <c:v>19.453368634520004</c:v>
                </c:pt>
                <c:pt idx="8749">
                  <c:v>19.453368634520004</c:v>
                </c:pt>
                <c:pt idx="8750">
                  <c:v>19.453368634520004</c:v>
                </c:pt>
                <c:pt idx="8751">
                  <c:v>19.453368634520004</c:v>
                </c:pt>
                <c:pt idx="8752">
                  <c:v>19.453368634520004</c:v>
                </c:pt>
                <c:pt idx="8753">
                  <c:v>19.453368634520004</c:v>
                </c:pt>
                <c:pt idx="8754">
                  <c:v>19.453368634520004</c:v>
                </c:pt>
                <c:pt idx="8755">
                  <c:v>19.453368634520004</c:v>
                </c:pt>
                <c:pt idx="8756">
                  <c:v>19.453368634520004</c:v>
                </c:pt>
                <c:pt idx="8757">
                  <c:v>19.453368634520004</c:v>
                </c:pt>
                <c:pt idx="8758">
                  <c:v>19.453368634520004</c:v>
                </c:pt>
                <c:pt idx="8759">
                  <c:v>19.453368634520004</c:v>
                </c:pt>
                <c:pt idx="8760">
                  <c:v>19.453368634520004</c:v>
                </c:pt>
                <c:pt idx="8761">
                  <c:v>19.453368634520004</c:v>
                </c:pt>
                <c:pt idx="8762">
                  <c:v>19.453368634520004</c:v>
                </c:pt>
                <c:pt idx="8763">
                  <c:v>19.453368634520004</c:v>
                </c:pt>
                <c:pt idx="8764">
                  <c:v>19.453368634520004</c:v>
                </c:pt>
                <c:pt idx="8765">
                  <c:v>19.453368634520004</c:v>
                </c:pt>
                <c:pt idx="8766">
                  <c:v>19.453368634520004</c:v>
                </c:pt>
                <c:pt idx="8767">
                  <c:v>19.453368634520004</c:v>
                </c:pt>
                <c:pt idx="8768">
                  <c:v>19.453368634520004</c:v>
                </c:pt>
                <c:pt idx="8769">
                  <c:v>19.453368634520004</c:v>
                </c:pt>
                <c:pt idx="8770">
                  <c:v>19.453368634520004</c:v>
                </c:pt>
                <c:pt idx="8771">
                  <c:v>19.453368634520004</c:v>
                </c:pt>
                <c:pt idx="8772">
                  <c:v>19.453368634520004</c:v>
                </c:pt>
                <c:pt idx="8773">
                  <c:v>19.453368634520004</c:v>
                </c:pt>
                <c:pt idx="8774">
                  <c:v>19.453368634520004</c:v>
                </c:pt>
                <c:pt idx="8775">
                  <c:v>19.453368634520004</c:v>
                </c:pt>
                <c:pt idx="8776">
                  <c:v>19.453368634520004</c:v>
                </c:pt>
                <c:pt idx="8777">
                  <c:v>19.453368634520004</c:v>
                </c:pt>
                <c:pt idx="8778">
                  <c:v>19.453368634520004</c:v>
                </c:pt>
                <c:pt idx="8779">
                  <c:v>19.453368634520004</c:v>
                </c:pt>
                <c:pt idx="8780">
                  <c:v>19.453368634520004</c:v>
                </c:pt>
                <c:pt idx="8781">
                  <c:v>19.453368634520004</c:v>
                </c:pt>
                <c:pt idx="8782">
                  <c:v>19.453368634520004</c:v>
                </c:pt>
                <c:pt idx="8783">
                  <c:v>19.453368634520004</c:v>
                </c:pt>
                <c:pt idx="8784">
                  <c:v>19.453368634520004</c:v>
                </c:pt>
                <c:pt idx="8785">
                  <c:v>19.453368634520004</c:v>
                </c:pt>
                <c:pt idx="8786">
                  <c:v>19.453368634520004</c:v>
                </c:pt>
                <c:pt idx="8787">
                  <c:v>19.453368634520004</c:v>
                </c:pt>
                <c:pt idx="8788">
                  <c:v>19.453368634520004</c:v>
                </c:pt>
                <c:pt idx="8789">
                  <c:v>19.453368634520004</c:v>
                </c:pt>
                <c:pt idx="8790">
                  <c:v>19.453368634520004</c:v>
                </c:pt>
                <c:pt idx="8791">
                  <c:v>19.453368634520004</c:v>
                </c:pt>
                <c:pt idx="8792">
                  <c:v>19.453368634520004</c:v>
                </c:pt>
                <c:pt idx="8793">
                  <c:v>19.453368634520004</c:v>
                </c:pt>
                <c:pt idx="8794">
                  <c:v>19.453368634520004</c:v>
                </c:pt>
                <c:pt idx="8795">
                  <c:v>19.453368634520004</c:v>
                </c:pt>
                <c:pt idx="8796">
                  <c:v>19.453368634520004</c:v>
                </c:pt>
                <c:pt idx="8797">
                  <c:v>19.453368634520004</c:v>
                </c:pt>
                <c:pt idx="8798">
                  <c:v>19.453368634520004</c:v>
                </c:pt>
                <c:pt idx="8799">
                  <c:v>19.453368634520004</c:v>
                </c:pt>
                <c:pt idx="8800">
                  <c:v>19.453368634520004</c:v>
                </c:pt>
                <c:pt idx="8801">
                  <c:v>19.453368634520004</c:v>
                </c:pt>
                <c:pt idx="8802">
                  <c:v>19.453368634520004</c:v>
                </c:pt>
                <c:pt idx="8803">
                  <c:v>19.453368634520004</c:v>
                </c:pt>
                <c:pt idx="8804">
                  <c:v>19.453368634520004</c:v>
                </c:pt>
                <c:pt idx="8805">
                  <c:v>19.453368634520004</c:v>
                </c:pt>
                <c:pt idx="8806">
                  <c:v>19.453368634520004</c:v>
                </c:pt>
                <c:pt idx="8807">
                  <c:v>19.453368634520004</c:v>
                </c:pt>
                <c:pt idx="8808">
                  <c:v>19.453368634520004</c:v>
                </c:pt>
                <c:pt idx="8809">
                  <c:v>19.453368634520004</c:v>
                </c:pt>
                <c:pt idx="8810">
                  <c:v>19.453368634520004</c:v>
                </c:pt>
                <c:pt idx="8811">
                  <c:v>19.453368634520004</c:v>
                </c:pt>
                <c:pt idx="8812">
                  <c:v>19.453368634520004</c:v>
                </c:pt>
                <c:pt idx="8813">
                  <c:v>19.453368634520004</c:v>
                </c:pt>
                <c:pt idx="8814">
                  <c:v>19.453368634520004</c:v>
                </c:pt>
                <c:pt idx="8815">
                  <c:v>19.453368634520004</c:v>
                </c:pt>
                <c:pt idx="8816">
                  <c:v>19.453368634520004</c:v>
                </c:pt>
                <c:pt idx="8817">
                  <c:v>19.453368634520004</c:v>
                </c:pt>
                <c:pt idx="8818">
                  <c:v>19.453368634520004</c:v>
                </c:pt>
                <c:pt idx="8819">
                  <c:v>19.453368634520004</c:v>
                </c:pt>
                <c:pt idx="8820">
                  <c:v>19.453368634520004</c:v>
                </c:pt>
                <c:pt idx="8821">
                  <c:v>19.453368634520004</c:v>
                </c:pt>
                <c:pt idx="8822">
                  <c:v>19.453368634520004</c:v>
                </c:pt>
                <c:pt idx="8823">
                  <c:v>19.453368634520004</c:v>
                </c:pt>
                <c:pt idx="8824">
                  <c:v>19.453368634520004</c:v>
                </c:pt>
                <c:pt idx="8825">
                  <c:v>19.453368634520004</c:v>
                </c:pt>
                <c:pt idx="8826">
                  <c:v>19.453368634520004</c:v>
                </c:pt>
                <c:pt idx="8827">
                  <c:v>19.453368634520004</c:v>
                </c:pt>
                <c:pt idx="8828">
                  <c:v>19.453368634520004</c:v>
                </c:pt>
                <c:pt idx="8829">
                  <c:v>19.453368634520004</c:v>
                </c:pt>
                <c:pt idx="8830">
                  <c:v>19.453368634520004</c:v>
                </c:pt>
                <c:pt idx="8831">
                  <c:v>19.453368634520004</c:v>
                </c:pt>
                <c:pt idx="8832">
                  <c:v>19.453368634520004</c:v>
                </c:pt>
                <c:pt idx="8833">
                  <c:v>19.453368634520004</c:v>
                </c:pt>
                <c:pt idx="8834">
                  <c:v>19.453368634520004</c:v>
                </c:pt>
                <c:pt idx="8835">
                  <c:v>19.453368634520004</c:v>
                </c:pt>
                <c:pt idx="8836">
                  <c:v>19.453368634520004</c:v>
                </c:pt>
                <c:pt idx="8837">
                  <c:v>19.453368634520004</c:v>
                </c:pt>
                <c:pt idx="8838">
                  <c:v>19.453368634520004</c:v>
                </c:pt>
                <c:pt idx="8839">
                  <c:v>19.453368634520004</c:v>
                </c:pt>
                <c:pt idx="8840">
                  <c:v>19.453368634520004</c:v>
                </c:pt>
                <c:pt idx="8841">
                  <c:v>19.453368634520004</c:v>
                </c:pt>
                <c:pt idx="8842">
                  <c:v>19.453368634520004</c:v>
                </c:pt>
                <c:pt idx="8843">
                  <c:v>19.453368634520004</c:v>
                </c:pt>
                <c:pt idx="8844">
                  <c:v>19.453368634520004</c:v>
                </c:pt>
                <c:pt idx="8845">
                  <c:v>19.453368634520004</c:v>
                </c:pt>
                <c:pt idx="8846">
                  <c:v>19.453368634520004</c:v>
                </c:pt>
                <c:pt idx="8847">
                  <c:v>19.453368634520004</c:v>
                </c:pt>
                <c:pt idx="8848">
                  <c:v>19.453368634520004</c:v>
                </c:pt>
                <c:pt idx="8849">
                  <c:v>19.453368634520004</c:v>
                </c:pt>
                <c:pt idx="8850">
                  <c:v>19.453368634520004</c:v>
                </c:pt>
                <c:pt idx="8851">
                  <c:v>19.453368634520004</c:v>
                </c:pt>
                <c:pt idx="8852">
                  <c:v>19.453368634520004</c:v>
                </c:pt>
                <c:pt idx="8853">
                  <c:v>19.453368634520004</c:v>
                </c:pt>
                <c:pt idx="8854">
                  <c:v>19.453368634520004</c:v>
                </c:pt>
                <c:pt idx="8855">
                  <c:v>19.453368634520004</c:v>
                </c:pt>
                <c:pt idx="8856">
                  <c:v>19.453368634520004</c:v>
                </c:pt>
                <c:pt idx="8857">
                  <c:v>19.453368634520004</c:v>
                </c:pt>
                <c:pt idx="8858">
                  <c:v>19.453368634520004</c:v>
                </c:pt>
                <c:pt idx="8859">
                  <c:v>19.453368634520004</c:v>
                </c:pt>
                <c:pt idx="8860">
                  <c:v>19.453368634520004</c:v>
                </c:pt>
                <c:pt idx="8861">
                  <c:v>19.453368634520004</c:v>
                </c:pt>
                <c:pt idx="8862">
                  <c:v>19.453368634520004</c:v>
                </c:pt>
                <c:pt idx="8863">
                  <c:v>19.453368634520004</c:v>
                </c:pt>
                <c:pt idx="8864">
                  <c:v>19.453368634520004</c:v>
                </c:pt>
                <c:pt idx="8865">
                  <c:v>19.453368634520004</c:v>
                </c:pt>
                <c:pt idx="8866">
                  <c:v>19.453368634520004</c:v>
                </c:pt>
                <c:pt idx="8867">
                  <c:v>19.453368634520004</c:v>
                </c:pt>
                <c:pt idx="8868">
                  <c:v>19.453368634520004</c:v>
                </c:pt>
                <c:pt idx="8869">
                  <c:v>19.453368634520004</c:v>
                </c:pt>
                <c:pt idx="8870">
                  <c:v>19.453368634520004</c:v>
                </c:pt>
                <c:pt idx="8871">
                  <c:v>19.453368634520004</c:v>
                </c:pt>
                <c:pt idx="8872">
                  <c:v>19.453368634520004</c:v>
                </c:pt>
                <c:pt idx="8873">
                  <c:v>19.453368634520004</c:v>
                </c:pt>
                <c:pt idx="8874">
                  <c:v>19.453368634520004</c:v>
                </c:pt>
                <c:pt idx="8875">
                  <c:v>19.453368634520004</c:v>
                </c:pt>
              </c:numCache>
            </c:numRef>
          </c:yVal>
          <c:smooth val="0"/>
          <c:extLst>
            <c:ext xmlns:c16="http://schemas.microsoft.com/office/drawing/2014/chart" uri="{C3380CC4-5D6E-409C-BE32-E72D297353CC}">
              <c16:uniqueId val="{00000001-2CBA-41DC-8E09-A1ED9509735B}"/>
            </c:ext>
          </c:extLst>
        </c:ser>
        <c:dLbls>
          <c:showLegendKey val="0"/>
          <c:showVal val="0"/>
          <c:showCatName val="0"/>
          <c:showSerName val="0"/>
          <c:showPercent val="0"/>
          <c:showBubbleSize val="0"/>
        </c:dLbls>
        <c:axId val="229601480"/>
        <c:axId val="229604224"/>
      </c:scatterChart>
      <c:valAx>
        <c:axId val="229601480"/>
        <c:scaling>
          <c:orientation val="minMax"/>
          <c:max val="45724"/>
          <c:min val="36550"/>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4224"/>
        <c:crosses val="autoZero"/>
        <c:crossBetween val="midCat"/>
        <c:majorUnit val="365"/>
      </c:valAx>
      <c:valAx>
        <c:axId val="229604224"/>
        <c:scaling>
          <c:orientation val="minMax"/>
          <c:max val="90"/>
          <c:min val="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480"/>
        <c:crosses val="autoZero"/>
        <c:crossBetween val="midCat"/>
        <c:majorUnit val="20"/>
      </c:valAx>
    </c:plotArea>
    <c:plotVisOnly val="1"/>
    <c:dispBlanksAs val="gap"/>
    <c:showDLblsOverMax val="0"/>
  </c:chart>
  <c:txPr>
    <a:bodyPr/>
    <a:lstStyle/>
    <a:p>
      <a:pPr>
        <a:defRPr sz="900" b="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925115985177142"/>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912"/>
              <c:layout>
                <c:manualLayout>
                  <c:x val="0.46050014287618518"/>
                  <c:y val="-0.19913090224890254"/>
                </c:manualLayout>
              </c:layout>
              <c:tx>
                <c:rich>
                  <a:bodyPr/>
                  <a:lstStyle/>
                  <a:p>
                    <a:r>
                      <a:rPr lang="en-US" dirty="0"/>
                      <a:t>23.5</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180-4D1D-A6B9-0F9B2C56981F}"/>
                </c:ext>
              </c:extLst>
            </c:dLbl>
            <c:numFmt formatCode="#,##0.0" sourceLinked="0"/>
            <c:spPr>
              <a:noFill/>
              <a:ln>
                <a:solidFill>
                  <a:schemeClr val="tx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(Scatter)'!$A$2:$A$1323</c:f>
              <c:numCache>
                <c:formatCode>m/d/yyyy</c:formatCode>
                <c:ptCount val="1322"/>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c:v>44824</c:v>
                </c:pt>
                <c:pt idx="690">
                  <c:v>44825</c:v>
                </c:pt>
                <c:pt idx="691">
                  <c:v>44826</c:v>
                </c:pt>
                <c:pt idx="692">
                  <c:v>44827</c:v>
                </c:pt>
                <c:pt idx="693">
                  <c:v>44830</c:v>
                </c:pt>
                <c:pt idx="694">
                  <c:v>44831</c:v>
                </c:pt>
                <c:pt idx="695">
                  <c:v>44832</c:v>
                </c:pt>
                <c:pt idx="696">
                  <c:v>44833</c:v>
                </c:pt>
                <c:pt idx="697">
                  <c:v>44834</c:v>
                </c:pt>
                <c:pt idx="698">
                  <c:v>44837</c:v>
                </c:pt>
                <c:pt idx="699">
                  <c:v>44838</c:v>
                </c:pt>
                <c:pt idx="700">
                  <c:v>44839</c:v>
                </c:pt>
                <c:pt idx="701">
                  <c:v>44840</c:v>
                </c:pt>
                <c:pt idx="702">
                  <c:v>44841</c:v>
                </c:pt>
                <c:pt idx="703">
                  <c:v>44844</c:v>
                </c:pt>
                <c:pt idx="704">
                  <c:v>44845</c:v>
                </c:pt>
                <c:pt idx="705">
                  <c:v>44846</c:v>
                </c:pt>
                <c:pt idx="706">
                  <c:v>44847</c:v>
                </c:pt>
                <c:pt idx="707">
                  <c:v>44848</c:v>
                </c:pt>
                <c:pt idx="708">
                  <c:v>44851</c:v>
                </c:pt>
                <c:pt idx="709">
                  <c:v>44852</c:v>
                </c:pt>
                <c:pt idx="710">
                  <c:v>44853</c:v>
                </c:pt>
                <c:pt idx="711">
                  <c:v>44854</c:v>
                </c:pt>
                <c:pt idx="712">
                  <c:v>44855</c:v>
                </c:pt>
                <c:pt idx="713">
                  <c:v>44858</c:v>
                </c:pt>
                <c:pt idx="714">
                  <c:v>44859</c:v>
                </c:pt>
                <c:pt idx="715">
                  <c:v>44860</c:v>
                </c:pt>
                <c:pt idx="716">
                  <c:v>44861</c:v>
                </c:pt>
                <c:pt idx="717">
                  <c:v>44862</c:v>
                </c:pt>
                <c:pt idx="718">
                  <c:v>44865</c:v>
                </c:pt>
                <c:pt idx="719">
                  <c:v>44866</c:v>
                </c:pt>
                <c:pt idx="720">
                  <c:v>44867</c:v>
                </c:pt>
                <c:pt idx="721">
                  <c:v>44868</c:v>
                </c:pt>
                <c:pt idx="722">
                  <c:v>44869</c:v>
                </c:pt>
                <c:pt idx="723">
                  <c:v>44872</c:v>
                </c:pt>
                <c:pt idx="724">
                  <c:v>44873</c:v>
                </c:pt>
                <c:pt idx="725">
                  <c:v>44874</c:v>
                </c:pt>
                <c:pt idx="726">
                  <c:v>44875</c:v>
                </c:pt>
                <c:pt idx="727">
                  <c:v>44876</c:v>
                </c:pt>
                <c:pt idx="728">
                  <c:v>44879</c:v>
                </c:pt>
                <c:pt idx="729">
                  <c:v>44880</c:v>
                </c:pt>
                <c:pt idx="730">
                  <c:v>44881</c:v>
                </c:pt>
                <c:pt idx="731">
                  <c:v>44882</c:v>
                </c:pt>
                <c:pt idx="732">
                  <c:v>44883</c:v>
                </c:pt>
                <c:pt idx="733">
                  <c:v>44886</c:v>
                </c:pt>
                <c:pt idx="734">
                  <c:v>44887</c:v>
                </c:pt>
                <c:pt idx="735">
                  <c:v>44888</c:v>
                </c:pt>
                <c:pt idx="736">
                  <c:v>44889</c:v>
                </c:pt>
                <c:pt idx="737">
                  <c:v>44890</c:v>
                </c:pt>
                <c:pt idx="738">
                  <c:v>44893</c:v>
                </c:pt>
                <c:pt idx="739">
                  <c:v>44894</c:v>
                </c:pt>
                <c:pt idx="740">
                  <c:v>44895</c:v>
                </c:pt>
                <c:pt idx="741">
                  <c:v>44896</c:v>
                </c:pt>
                <c:pt idx="742">
                  <c:v>44897</c:v>
                </c:pt>
                <c:pt idx="743">
                  <c:v>44900</c:v>
                </c:pt>
                <c:pt idx="744">
                  <c:v>44901</c:v>
                </c:pt>
                <c:pt idx="745">
                  <c:v>44902</c:v>
                </c:pt>
                <c:pt idx="746">
                  <c:v>44903</c:v>
                </c:pt>
                <c:pt idx="747">
                  <c:v>44904</c:v>
                </c:pt>
                <c:pt idx="748">
                  <c:v>44907</c:v>
                </c:pt>
                <c:pt idx="749">
                  <c:v>44908</c:v>
                </c:pt>
                <c:pt idx="750">
                  <c:v>44909</c:v>
                </c:pt>
                <c:pt idx="751">
                  <c:v>44910</c:v>
                </c:pt>
                <c:pt idx="752">
                  <c:v>44911</c:v>
                </c:pt>
                <c:pt idx="753">
                  <c:v>44914</c:v>
                </c:pt>
                <c:pt idx="754">
                  <c:v>44915</c:v>
                </c:pt>
                <c:pt idx="755">
                  <c:v>44916</c:v>
                </c:pt>
                <c:pt idx="756">
                  <c:v>44917</c:v>
                </c:pt>
                <c:pt idx="757">
                  <c:v>44918</c:v>
                </c:pt>
                <c:pt idx="758">
                  <c:v>44922</c:v>
                </c:pt>
                <c:pt idx="759">
                  <c:v>44923</c:v>
                </c:pt>
                <c:pt idx="760">
                  <c:v>44924</c:v>
                </c:pt>
                <c:pt idx="761">
                  <c:v>44925</c:v>
                </c:pt>
                <c:pt idx="762">
                  <c:v>44929</c:v>
                </c:pt>
                <c:pt idx="763">
                  <c:v>44930</c:v>
                </c:pt>
                <c:pt idx="764">
                  <c:v>44931</c:v>
                </c:pt>
                <c:pt idx="765">
                  <c:v>44932</c:v>
                </c:pt>
                <c:pt idx="766">
                  <c:v>44935</c:v>
                </c:pt>
                <c:pt idx="767">
                  <c:v>44936</c:v>
                </c:pt>
                <c:pt idx="768">
                  <c:v>44937</c:v>
                </c:pt>
                <c:pt idx="769">
                  <c:v>44938</c:v>
                </c:pt>
                <c:pt idx="770">
                  <c:v>44939</c:v>
                </c:pt>
                <c:pt idx="771">
                  <c:v>44942</c:v>
                </c:pt>
                <c:pt idx="772">
                  <c:v>44943</c:v>
                </c:pt>
                <c:pt idx="773">
                  <c:v>44944</c:v>
                </c:pt>
                <c:pt idx="774">
                  <c:v>44945</c:v>
                </c:pt>
                <c:pt idx="775">
                  <c:v>44946</c:v>
                </c:pt>
                <c:pt idx="776">
                  <c:v>44949</c:v>
                </c:pt>
                <c:pt idx="777">
                  <c:v>44950</c:v>
                </c:pt>
                <c:pt idx="778">
                  <c:v>44951</c:v>
                </c:pt>
                <c:pt idx="779">
                  <c:v>44952</c:v>
                </c:pt>
                <c:pt idx="780">
                  <c:v>44953</c:v>
                </c:pt>
                <c:pt idx="781">
                  <c:v>44956</c:v>
                </c:pt>
                <c:pt idx="782">
                  <c:v>44957</c:v>
                </c:pt>
                <c:pt idx="783">
                  <c:v>44958</c:v>
                </c:pt>
                <c:pt idx="784">
                  <c:v>44959</c:v>
                </c:pt>
                <c:pt idx="785">
                  <c:v>44960</c:v>
                </c:pt>
                <c:pt idx="786">
                  <c:v>44963</c:v>
                </c:pt>
                <c:pt idx="787">
                  <c:v>44964</c:v>
                </c:pt>
                <c:pt idx="788">
                  <c:v>44965</c:v>
                </c:pt>
                <c:pt idx="789">
                  <c:v>44966</c:v>
                </c:pt>
                <c:pt idx="790">
                  <c:v>44967</c:v>
                </c:pt>
                <c:pt idx="791">
                  <c:v>44970</c:v>
                </c:pt>
                <c:pt idx="792">
                  <c:v>44971</c:v>
                </c:pt>
                <c:pt idx="793">
                  <c:v>44972</c:v>
                </c:pt>
                <c:pt idx="794">
                  <c:v>44973</c:v>
                </c:pt>
                <c:pt idx="795">
                  <c:v>44974</c:v>
                </c:pt>
                <c:pt idx="796">
                  <c:v>44977</c:v>
                </c:pt>
                <c:pt idx="797">
                  <c:v>44978</c:v>
                </c:pt>
                <c:pt idx="798">
                  <c:v>44979</c:v>
                </c:pt>
                <c:pt idx="799">
                  <c:v>44980</c:v>
                </c:pt>
                <c:pt idx="800">
                  <c:v>44981</c:v>
                </c:pt>
                <c:pt idx="801">
                  <c:v>44984</c:v>
                </c:pt>
                <c:pt idx="802">
                  <c:v>44985</c:v>
                </c:pt>
                <c:pt idx="803">
                  <c:v>44986</c:v>
                </c:pt>
                <c:pt idx="804">
                  <c:v>44987</c:v>
                </c:pt>
                <c:pt idx="805">
                  <c:v>44988</c:v>
                </c:pt>
                <c:pt idx="806">
                  <c:v>44991</c:v>
                </c:pt>
                <c:pt idx="807">
                  <c:v>44992</c:v>
                </c:pt>
                <c:pt idx="808">
                  <c:v>44993</c:v>
                </c:pt>
                <c:pt idx="809">
                  <c:v>44994</c:v>
                </c:pt>
                <c:pt idx="810">
                  <c:v>44995</c:v>
                </c:pt>
                <c:pt idx="811">
                  <c:v>44998</c:v>
                </c:pt>
                <c:pt idx="812">
                  <c:v>44999</c:v>
                </c:pt>
                <c:pt idx="813">
                  <c:v>45000</c:v>
                </c:pt>
                <c:pt idx="814">
                  <c:v>45001</c:v>
                </c:pt>
                <c:pt idx="815">
                  <c:v>45002</c:v>
                </c:pt>
                <c:pt idx="816">
                  <c:v>45005</c:v>
                </c:pt>
                <c:pt idx="817">
                  <c:v>45006</c:v>
                </c:pt>
                <c:pt idx="818">
                  <c:v>45007</c:v>
                </c:pt>
                <c:pt idx="819">
                  <c:v>45008</c:v>
                </c:pt>
                <c:pt idx="820">
                  <c:v>45009</c:v>
                </c:pt>
                <c:pt idx="821">
                  <c:v>45012</c:v>
                </c:pt>
                <c:pt idx="822">
                  <c:v>45013</c:v>
                </c:pt>
                <c:pt idx="823">
                  <c:v>45014</c:v>
                </c:pt>
                <c:pt idx="824">
                  <c:v>45015</c:v>
                </c:pt>
                <c:pt idx="825">
                  <c:v>45016</c:v>
                </c:pt>
                <c:pt idx="826">
                  <c:v>45019</c:v>
                </c:pt>
                <c:pt idx="827">
                  <c:v>45020</c:v>
                </c:pt>
                <c:pt idx="828">
                  <c:v>45021</c:v>
                </c:pt>
                <c:pt idx="829">
                  <c:v>45022</c:v>
                </c:pt>
                <c:pt idx="830">
                  <c:v>45026</c:v>
                </c:pt>
                <c:pt idx="831">
                  <c:v>45027</c:v>
                </c:pt>
                <c:pt idx="832">
                  <c:v>45028</c:v>
                </c:pt>
                <c:pt idx="833">
                  <c:v>45029</c:v>
                </c:pt>
                <c:pt idx="834">
                  <c:v>45030</c:v>
                </c:pt>
                <c:pt idx="835">
                  <c:v>45033</c:v>
                </c:pt>
                <c:pt idx="836">
                  <c:v>45034</c:v>
                </c:pt>
                <c:pt idx="837">
                  <c:v>45035</c:v>
                </c:pt>
                <c:pt idx="838">
                  <c:v>45036</c:v>
                </c:pt>
                <c:pt idx="839">
                  <c:v>45037</c:v>
                </c:pt>
                <c:pt idx="840">
                  <c:v>45040</c:v>
                </c:pt>
                <c:pt idx="841">
                  <c:v>45041</c:v>
                </c:pt>
                <c:pt idx="842">
                  <c:v>45042</c:v>
                </c:pt>
                <c:pt idx="843">
                  <c:v>45043</c:v>
                </c:pt>
                <c:pt idx="844">
                  <c:v>45044</c:v>
                </c:pt>
                <c:pt idx="845">
                  <c:v>45047</c:v>
                </c:pt>
                <c:pt idx="846">
                  <c:v>45048</c:v>
                </c:pt>
                <c:pt idx="847">
                  <c:v>45049</c:v>
                </c:pt>
                <c:pt idx="848">
                  <c:v>45050</c:v>
                </c:pt>
                <c:pt idx="849">
                  <c:v>45051</c:v>
                </c:pt>
                <c:pt idx="850">
                  <c:v>45054</c:v>
                </c:pt>
                <c:pt idx="851">
                  <c:v>45055</c:v>
                </c:pt>
                <c:pt idx="852">
                  <c:v>45056</c:v>
                </c:pt>
                <c:pt idx="853">
                  <c:v>45057</c:v>
                </c:pt>
                <c:pt idx="854">
                  <c:v>45058</c:v>
                </c:pt>
                <c:pt idx="855">
                  <c:v>45061</c:v>
                </c:pt>
                <c:pt idx="856">
                  <c:v>45062</c:v>
                </c:pt>
                <c:pt idx="857">
                  <c:v>45063</c:v>
                </c:pt>
                <c:pt idx="858">
                  <c:v>45064</c:v>
                </c:pt>
                <c:pt idx="859">
                  <c:v>45065</c:v>
                </c:pt>
                <c:pt idx="860">
                  <c:v>45068</c:v>
                </c:pt>
                <c:pt idx="861">
                  <c:v>45069</c:v>
                </c:pt>
                <c:pt idx="862">
                  <c:v>45070</c:v>
                </c:pt>
                <c:pt idx="863">
                  <c:v>45071</c:v>
                </c:pt>
                <c:pt idx="864">
                  <c:v>45072</c:v>
                </c:pt>
                <c:pt idx="865">
                  <c:v>45075</c:v>
                </c:pt>
                <c:pt idx="866">
                  <c:v>45076</c:v>
                </c:pt>
                <c:pt idx="867">
                  <c:v>45077</c:v>
                </c:pt>
                <c:pt idx="868">
                  <c:v>45078</c:v>
                </c:pt>
                <c:pt idx="869">
                  <c:v>45079</c:v>
                </c:pt>
                <c:pt idx="870">
                  <c:v>45082</c:v>
                </c:pt>
                <c:pt idx="871">
                  <c:v>45083</c:v>
                </c:pt>
                <c:pt idx="872">
                  <c:v>45084</c:v>
                </c:pt>
                <c:pt idx="873">
                  <c:v>45085</c:v>
                </c:pt>
                <c:pt idx="874">
                  <c:v>45086</c:v>
                </c:pt>
                <c:pt idx="875">
                  <c:v>45089</c:v>
                </c:pt>
                <c:pt idx="876">
                  <c:v>45090</c:v>
                </c:pt>
                <c:pt idx="877">
                  <c:v>45091</c:v>
                </c:pt>
                <c:pt idx="878">
                  <c:v>45092</c:v>
                </c:pt>
                <c:pt idx="879">
                  <c:v>45093</c:v>
                </c:pt>
                <c:pt idx="880">
                  <c:v>45096</c:v>
                </c:pt>
                <c:pt idx="881">
                  <c:v>45097</c:v>
                </c:pt>
                <c:pt idx="882">
                  <c:v>45098</c:v>
                </c:pt>
                <c:pt idx="883">
                  <c:v>45099</c:v>
                </c:pt>
                <c:pt idx="884">
                  <c:v>45100</c:v>
                </c:pt>
                <c:pt idx="885">
                  <c:v>45103</c:v>
                </c:pt>
                <c:pt idx="886">
                  <c:v>45104</c:v>
                </c:pt>
                <c:pt idx="887">
                  <c:v>45105</c:v>
                </c:pt>
                <c:pt idx="888">
                  <c:v>45106</c:v>
                </c:pt>
                <c:pt idx="889">
                  <c:v>45107</c:v>
                </c:pt>
                <c:pt idx="890">
                  <c:v>45110</c:v>
                </c:pt>
                <c:pt idx="891">
                  <c:v>45111</c:v>
                </c:pt>
                <c:pt idx="892">
                  <c:v>45112</c:v>
                </c:pt>
                <c:pt idx="893">
                  <c:v>45113</c:v>
                </c:pt>
                <c:pt idx="894">
                  <c:v>45114</c:v>
                </c:pt>
                <c:pt idx="895">
                  <c:v>45117</c:v>
                </c:pt>
                <c:pt idx="896">
                  <c:v>45118</c:v>
                </c:pt>
                <c:pt idx="897">
                  <c:v>45119</c:v>
                </c:pt>
                <c:pt idx="898">
                  <c:v>45120</c:v>
                </c:pt>
                <c:pt idx="899">
                  <c:v>45121</c:v>
                </c:pt>
                <c:pt idx="900">
                  <c:v>45124</c:v>
                </c:pt>
                <c:pt idx="901">
                  <c:v>45125</c:v>
                </c:pt>
                <c:pt idx="902">
                  <c:v>45126</c:v>
                </c:pt>
                <c:pt idx="903">
                  <c:v>45127</c:v>
                </c:pt>
                <c:pt idx="904">
                  <c:v>45128</c:v>
                </c:pt>
                <c:pt idx="905">
                  <c:v>45131</c:v>
                </c:pt>
                <c:pt idx="906">
                  <c:v>45132</c:v>
                </c:pt>
                <c:pt idx="907">
                  <c:v>45133</c:v>
                </c:pt>
                <c:pt idx="908">
                  <c:v>45134</c:v>
                </c:pt>
                <c:pt idx="909">
                  <c:v>45135</c:v>
                </c:pt>
                <c:pt idx="910">
                  <c:v>45138</c:v>
                </c:pt>
                <c:pt idx="911">
                  <c:v>45139</c:v>
                </c:pt>
                <c:pt idx="912">
                  <c:v>45140</c:v>
                </c:pt>
                <c:pt idx="913">
                  <c:v>45141</c:v>
                </c:pt>
                <c:pt idx="914">
                  <c:v>45142</c:v>
                </c:pt>
                <c:pt idx="915">
                  <c:v>45145</c:v>
                </c:pt>
                <c:pt idx="916">
                  <c:v>45146</c:v>
                </c:pt>
                <c:pt idx="917">
                  <c:v>45147</c:v>
                </c:pt>
                <c:pt idx="918">
                  <c:v>45148</c:v>
                </c:pt>
                <c:pt idx="919">
                  <c:v>45149</c:v>
                </c:pt>
                <c:pt idx="920">
                  <c:v>45152</c:v>
                </c:pt>
                <c:pt idx="921">
                  <c:v>45153</c:v>
                </c:pt>
                <c:pt idx="922">
                  <c:v>45154</c:v>
                </c:pt>
                <c:pt idx="923">
                  <c:v>45155</c:v>
                </c:pt>
                <c:pt idx="924">
                  <c:v>45156</c:v>
                </c:pt>
                <c:pt idx="925">
                  <c:v>45159</c:v>
                </c:pt>
                <c:pt idx="926">
                  <c:v>45160</c:v>
                </c:pt>
                <c:pt idx="927">
                  <c:v>45161</c:v>
                </c:pt>
                <c:pt idx="928">
                  <c:v>45162</c:v>
                </c:pt>
                <c:pt idx="929">
                  <c:v>45163</c:v>
                </c:pt>
                <c:pt idx="930">
                  <c:v>45166</c:v>
                </c:pt>
                <c:pt idx="931">
                  <c:v>45167</c:v>
                </c:pt>
                <c:pt idx="932">
                  <c:v>45168</c:v>
                </c:pt>
                <c:pt idx="933">
                  <c:v>45169</c:v>
                </c:pt>
                <c:pt idx="934">
                  <c:v>45170</c:v>
                </c:pt>
                <c:pt idx="935">
                  <c:v>45173</c:v>
                </c:pt>
                <c:pt idx="936">
                  <c:v>45174</c:v>
                </c:pt>
                <c:pt idx="937">
                  <c:v>45175</c:v>
                </c:pt>
                <c:pt idx="938">
                  <c:v>45176</c:v>
                </c:pt>
                <c:pt idx="939">
                  <c:v>45177</c:v>
                </c:pt>
                <c:pt idx="940">
                  <c:v>45180</c:v>
                </c:pt>
                <c:pt idx="941">
                  <c:v>45181</c:v>
                </c:pt>
                <c:pt idx="942">
                  <c:v>45182</c:v>
                </c:pt>
                <c:pt idx="943">
                  <c:v>45183</c:v>
                </c:pt>
                <c:pt idx="944">
                  <c:v>45184</c:v>
                </c:pt>
                <c:pt idx="945">
                  <c:v>45187</c:v>
                </c:pt>
                <c:pt idx="946">
                  <c:v>45188</c:v>
                </c:pt>
                <c:pt idx="947">
                  <c:v>45189</c:v>
                </c:pt>
                <c:pt idx="948">
                  <c:v>45190</c:v>
                </c:pt>
                <c:pt idx="949">
                  <c:v>45191</c:v>
                </c:pt>
                <c:pt idx="950">
                  <c:v>45194</c:v>
                </c:pt>
                <c:pt idx="951">
                  <c:v>45195</c:v>
                </c:pt>
                <c:pt idx="952">
                  <c:v>45196</c:v>
                </c:pt>
                <c:pt idx="953">
                  <c:v>45197</c:v>
                </c:pt>
                <c:pt idx="954">
                  <c:v>45198</c:v>
                </c:pt>
                <c:pt idx="955">
                  <c:v>45201</c:v>
                </c:pt>
                <c:pt idx="956">
                  <c:v>45202</c:v>
                </c:pt>
                <c:pt idx="957">
                  <c:v>45203</c:v>
                </c:pt>
                <c:pt idx="958">
                  <c:v>45204</c:v>
                </c:pt>
                <c:pt idx="959">
                  <c:v>45205</c:v>
                </c:pt>
                <c:pt idx="960">
                  <c:v>45208</c:v>
                </c:pt>
                <c:pt idx="961">
                  <c:v>45209</c:v>
                </c:pt>
                <c:pt idx="962">
                  <c:v>45210</c:v>
                </c:pt>
                <c:pt idx="963">
                  <c:v>45211</c:v>
                </c:pt>
                <c:pt idx="964">
                  <c:v>45212</c:v>
                </c:pt>
                <c:pt idx="965">
                  <c:v>45215</c:v>
                </c:pt>
                <c:pt idx="966">
                  <c:v>45216</c:v>
                </c:pt>
                <c:pt idx="967">
                  <c:v>45217</c:v>
                </c:pt>
                <c:pt idx="968">
                  <c:v>45218</c:v>
                </c:pt>
                <c:pt idx="969">
                  <c:v>45219</c:v>
                </c:pt>
                <c:pt idx="970">
                  <c:v>45222</c:v>
                </c:pt>
                <c:pt idx="971">
                  <c:v>45223</c:v>
                </c:pt>
                <c:pt idx="972">
                  <c:v>45224</c:v>
                </c:pt>
                <c:pt idx="973">
                  <c:v>45225</c:v>
                </c:pt>
                <c:pt idx="974">
                  <c:v>45226</c:v>
                </c:pt>
                <c:pt idx="975">
                  <c:v>45229</c:v>
                </c:pt>
                <c:pt idx="976">
                  <c:v>45230</c:v>
                </c:pt>
                <c:pt idx="977">
                  <c:v>45231</c:v>
                </c:pt>
                <c:pt idx="978">
                  <c:v>45232</c:v>
                </c:pt>
                <c:pt idx="979">
                  <c:v>45233</c:v>
                </c:pt>
                <c:pt idx="980">
                  <c:v>45236</c:v>
                </c:pt>
                <c:pt idx="981">
                  <c:v>45237</c:v>
                </c:pt>
                <c:pt idx="982">
                  <c:v>45238</c:v>
                </c:pt>
                <c:pt idx="983">
                  <c:v>45239</c:v>
                </c:pt>
                <c:pt idx="984">
                  <c:v>45240</c:v>
                </c:pt>
                <c:pt idx="985">
                  <c:v>45243</c:v>
                </c:pt>
                <c:pt idx="986">
                  <c:v>45244</c:v>
                </c:pt>
                <c:pt idx="987">
                  <c:v>45245</c:v>
                </c:pt>
                <c:pt idx="988">
                  <c:v>45246</c:v>
                </c:pt>
                <c:pt idx="989">
                  <c:v>45247</c:v>
                </c:pt>
                <c:pt idx="990">
                  <c:v>45250</c:v>
                </c:pt>
                <c:pt idx="991">
                  <c:v>45251</c:v>
                </c:pt>
                <c:pt idx="992">
                  <c:v>45252</c:v>
                </c:pt>
                <c:pt idx="993">
                  <c:v>45253</c:v>
                </c:pt>
                <c:pt idx="994">
                  <c:v>45254</c:v>
                </c:pt>
                <c:pt idx="995">
                  <c:v>45257</c:v>
                </c:pt>
                <c:pt idx="996">
                  <c:v>45258</c:v>
                </c:pt>
                <c:pt idx="997">
                  <c:v>45259</c:v>
                </c:pt>
                <c:pt idx="998">
                  <c:v>45260</c:v>
                </c:pt>
                <c:pt idx="999">
                  <c:v>45261</c:v>
                </c:pt>
                <c:pt idx="1000">
                  <c:v>45264</c:v>
                </c:pt>
                <c:pt idx="1001">
                  <c:v>45265</c:v>
                </c:pt>
                <c:pt idx="1002">
                  <c:v>45266</c:v>
                </c:pt>
                <c:pt idx="1003">
                  <c:v>45267</c:v>
                </c:pt>
                <c:pt idx="1004">
                  <c:v>45268</c:v>
                </c:pt>
                <c:pt idx="1005">
                  <c:v>45271</c:v>
                </c:pt>
                <c:pt idx="1006">
                  <c:v>45272</c:v>
                </c:pt>
                <c:pt idx="1007">
                  <c:v>45273</c:v>
                </c:pt>
                <c:pt idx="1008">
                  <c:v>45274</c:v>
                </c:pt>
                <c:pt idx="1009">
                  <c:v>45275</c:v>
                </c:pt>
                <c:pt idx="1010">
                  <c:v>45278</c:v>
                </c:pt>
                <c:pt idx="1011">
                  <c:v>45279</c:v>
                </c:pt>
                <c:pt idx="1012">
                  <c:v>45280</c:v>
                </c:pt>
                <c:pt idx="1013">
                  <c:v>45281</c:v>
                </c:pt>
                <c:pt idx="1014">
                  <c:v>45282</c:v>
                </c:pt>
                <c:pt idx="1015">
                  <c:v>45286</c:v>
                </c:pt>
                <c:pt idx="1016">
                  <c:v>45287</c:v>
                </c:pt>
                <c:pt idx="1017">
                  <c:v>45288</c:v>
                </c:pt>
                <c:pt idx="1018">
                  <c:v>45289</c:v>
                </c:pt>
                <c:pt idx="1019">
                  <c:v>45293</c:v>
                </c:pt>
                <c:pt idx="1020">
                  <c:v>45294</c:v>
                </c:pt>
                <c:pt idx="1021">
                  <c:v>45295</c:v>
                </c:pt>
                <c:pt idx="1022">
                  <c:v>45296</c:v>
                </c:pt>
                <c:pt idx="1023">
                  <c:v>45299</c:v>
                </c:pt>
                <c:pt idx="1024">
                  <c:v>45300</c:v>
                </c:pt>
                <c:pt idx="1025">
                  <c:v>45301</c:v>
                </c:pt>
                <c:pt idx="1026">
                  <c:v>45302</c:v>
                </c:pt>
                <c:pt idx="1027">
                  <c:v>45303</c:v>
                </c:pt>
                <c:pt idx="1028">
                  <c:v>45306</c:v>
                </c:pt>
                <c:pt idx="1029">
                  <c:v>45307</c:v>
                </c:pt>
                <c:pt idx="1030">
                  <c:v>45308</c:v>
                </c:pt>
                <c:pt idx="1031">
                  <c:v>45309</c:v>
                </c:pt>
                <c:pt idx="1032">
                  <c:v>45310</c:v>
                </c:pt>
                <c:pt idx="1033">
                  <c:v>45313</c:v>
                </c:pt>
                <c:pt idx="1034">
                  <c:v>45314</c:v>
                </c:pt>
                <c:pt idx="1035">
                  <c:v>45315</c:v>
                </c:pt>
                <c:pt idx="1036">
                  <c:v>45316</c:v>
                </c:pt>
                <c:pt idx="1037">
                  <c:v>45317</c:v>
                </c:pt>
                <c:pt idx="1038">
                  <c:v>45320</c:v>
                </c:pt>
                <c:pt idx="1039">
                  <c:v>45321</c:v>
                </c:pt>
                <c:pt idx="1040">
                  <c:v>45322</c:v>
                </c:pt>
                <c:pt idx="1041">
                  <c:v>45323</c:v>
                </c:pt>
                <c:pt idx="1042">
                  <c:v>45324</c:v>
                </c:pt>
                <c:pt idx="1043">
                  <c:v>45327</c:v>
                </c:pt>
                <c:pt idx="1044">
                  <c:v>45328</c:v>
                </c:pt>
                <c:pt idx="1045">
                  <c:v>45329</c:v>
                </c:pt>
                <c:pt idx="1046">
                  <c:v>45330</c:v>
                </c:pt>
                <c:pt idx="1047">
                  <c:v>45331</c:v>
                </c:pt>
                <c:pt idx="1048">
                  <c:v>45334</c:v>
                </c:pt>
                <c:pt idx="1049">
                  <c:v>45335</c:v>
                </c:pt>
                <c:pt idx="1050">
                  <c:v>45336</c:v>
                </c:pt>
                <c:pt idx="1051">
                  <c:v>45337</c:v>
                </c:pt>
                <c:pt idx="1052">
                  <c:v>45338</c:v>
                </c:pt>
                <c:pt idx="1053">
                  <c:v>45341</c:v>
                </c:pt>
                <c:pt idx="1054">
                  <c:v>45342</c:v>
                </c:pt>
                <c:pt idx="1055">
                  <c:v>45343</c:v>
                </c:pt>
                <c:pt idx="1056">
                  <c:v>45344</c:v>
                </c:pt>
                <c:pt idx="1057">
                  <c:v>45345</c:v>
                </c:pt>
                <c:pt idx="1058">
                  <c:v>45348</c:v>
                </c:pt>
                <c:pt idx="1059">
                  <c:v>45349</c:v>
                </c:pt>
                <c:pt idx="1060">
                  <c:v>45350</c:v>
                </c:pt>
                <c:pt idx="1061">
                  <c:v>45351</c:v>
                </c:pt>
                <c:pt idx="1062">
                  <c:v>45352</c:v>
                </c:pt>
                <c:pt idx="1063">
                  <c:v>45355</c:v>
                </c:pt>
                <c:pt idx="1064">
                  <c:v>45356</c:v>
                </c:pt>
                <c:pt idx="1065">
                  <c:v>45357</c:v>
                </c:pt>
                <c:pt idx="1066">
                  <c:v>45358</c:v>
                </c:pt>
                <c:pt idx="1067">
                  <c:v>45359</c:v>
                </c:pt>
                <c:pt idx="1068">
                  <c:v>45362</c:v>
                </c:pt>
                <c:pt idx="1069">
                  <c:v>45363</c:v>
                </c:pt>
                <c:pt idx="1070">
                  <c:v>45364</c:v>
                </c:pt>
                <c:pt idx="1071">
                  <c:v>45365</c:v>
                </c:pt>
                <c:pt idx="1072">
                  <c:v>45366</c:v>
                </c:pt>
                <c:pt idx="1073">
                  <c:v>45369</c:v>
                </c:pt>
                <c:pt idx="1074">
                  <c:v>45370</c:v>
                </c:pt>
                <c:pt idx="1075">
                  <c:v>45371</c:v>
                </c:pt>
                <c:pt idx="1076">
                  <c:v>45372</c:v>
                </c:pt>
                <c:pt idx="1077">
                  <c:v>45373</c:v>
                </c:pt>
                <c:pt idx="1078">
                  <c:v>45376</c:v>
                </c:pt>
                <c:pt idx="1079">
                  <c:v>45377</c:v>
                </c:pt>
                <c:pt idx="1080">
                  <c:v>45378</c:v>
                </c:pt>
                <c:pt idx="1081">
                  <c:v>45379</c:v>
                </c:pt>
                <c:pt idx="1082">
                  <c:v>45383</c:v>
                </c:pt>
                <c:pt idx="1083">
                  <c:v>45384</c:v>
                </c:pt>
                <c:pt idx="1084">
                  <c:v>45385</c:v>
                </c:pt>
                <c:pt idx="1085">
                  <c:v>45386</c:v>
                </c:pt>
                <c:pt idx="1086">
                  <c:v>45387</c:v>
                </c:pt>
                <c:pt idx="1087">
                  <c:v>45390</c:v>
                </c:pt>
                <c:pt idx="1088">
                  <c:v>45391</c:v>
                </c:pt>
                <c:pt idx="1089">
                  <c:v>45392</c:v>
                </c:pt>
                <c:pt idx="1090">
                  <c:v>45393</c:v>
                </c:pt>
                <c:pt idx="1091">
                  <c:v>45394</c:v>
                </c:pt>
                <c:pt idx="1092">
                  <c:v>45397</c:v>
                </c:pt>
                <c:pt idx="1093">
                  <c:v>45398</c:v>
                </c:pt>
                <c:pt idx="1094">
                  <c:v>45399</c:v>
                </c:pt>
                <c:pt idx="1095">
                  <c:v>45400</c:v>
                </c:pt>
                <c:pt idx="1096">
                  <c:v>45401</c:v>
                </c:pt>
                <c:pt idx="1097">
                  <c:v>45404</c:v>
                </c:pt>
                <c:pt idx="1098">
                  <c:v>45405</c:v>
                </c:pt>
                <c:pt idx="1099">
                  <c:v>45406</c:v>
                </c:pt>
                <c:pt idx="1100">
                  <c:v>45407</c:v>
                </c:pt>
                <c:pt idx="1101">
                  <c:v>45408</c:v>
                </c:pt>
                <c:pt idx="1102">
                  <c:v>45411</c:v>
                </c:pt>
                <c:pt idx="1103">
                  <c:v>45412</c:v>
                </c:pt>
                <c:pt idx="1104">
                  <c:v>45413</c:v>
                </c:pt>
                <c:pt idx="1105">
                  <c:v>45414</c:v>
                </c:pt>
                <c:pt idx="1106">
                  <c:v>45415</c:v>
                </c:pt>
                <c:pt idx="1107">
                  <c:v>45418</c:v>
                </c:pt>
                <c:pt idx="1108">
                  <c:v>45419</c:v>
                </c:pt>
                <c:pt idx="1109">
                  <c:v>45420</c:v>
                </c:pt>
                <c:pt idx="1110">
                  <c:v>45421</c:v>
                </c:pt>
                <c:pt idx="1111">
                  <c:v>45422</c:v>
                </c:pt>
                <c:pt idx="1112">
                  <c:v>45425</c:v>
                </c:pt>
                <c:pt idx="1113">
                  <c:v>45426</c:v>
                </c:pt>
                <c:pt idx="1114">
                  <c:v>45427</c:v>
                </c:pt>
                <c:pt idx="1115">
                  <c:v>45428</c:v>
                </c:pt>
                <c:pt idx="1116">
                  <c:v>45429</c:v>
                </c:pt>
                <c:pt idx="1117">
                  <c:v>45432</c:v>
                </c:pt>
                <c:pt idx="1118">
                  <c:v>45433</c:v>
                </c:pt>
                <c:pt idx="1119">
                  <c:v>45434</c:v>
                </c:pt>
                <c:pt idx="1120">
                  <c:v>45435</c:v>
                </c:pt>
                <c:pt idx="1121">
                  <c:v>45436</c:v>
                </c:pt>
                <c:pt idx="1122">
                  <c:v>45439</c:v>
                </c:pt>
                <c:pt idx="1123">
                  <c:v>45440</c:v>
                </c:pt>
                <c:pt idx="1124">
                  <c:v>45441</c:v>
                </c:pt>
                <c:pt idx="1125">
                  <c:v>45442</c:v>
                </c:pt>
                <c:pt idx="1126">
                  <c:v>45443</c:v>
                </c:pt>
                <c:pt idx="1127">
                  <c:v>45446</c:v>
                </c:pt>
                <c:pt idx="1128">
                  <c:v>45447</c:v>
                </c:pt>
                <c:pt idx="1129">
                  <c:v>45448</c:v>
                </c:pt>
                <c:pt idx="1130">
                  <c:v>45449</c:v>
                </c:pt>
                <c:pt idx="1131">
                  <c:v>45450</c:v>
                </c:pt>
                <c:pt idx="1132">
                  <c:v>45453</c:v>
                </c:pt>
                <c:pt idx="1133">
                  <c:v>45454</c:v>
                </c:pt>
                <c:pt idx="1134">
                  <c:v>45455</c:v>
                </c:pt>
                <c:pt idx="1135">
                  <c:v>45456</c:v>
                </c:pt>
                <c:pt idx="1136">
                  <c:v>45457</c:v>
                </c:pt>
                <c:pt idx="1137">
                  <c:v>45460</c:v>
                </c:pt>
                <c:pt idx="1138">
                  <c:v>45461</c:v>
                </c:pt>
                <c:pt idx="1139">
                  <c:v>45462</c:v>
                </c:pt>
                <c:pt idx="1140">
                  <c:v>45463</c:v>
                </c:pt>
                <c:pt idx="1141">
                  <c:v>45464</c:v>
                </c:pt>
                <c:pt idx="1142">
                  <c:v>45467</c:v>
                </c:pt>
                <c:pt idx="1143">
                  <c:v>45468</c:v>
                </c:pt>
                <c:pt idx="1144">
                  <c:v>45469</c:v>
                </c:pt>
                <c:pt idx="1145">
                  <c:v>45470</c:v>
                </c:pt>
                <c:pt idx="1146">
                  <c:v>45471</c:v>
                </c:pt>
                <c:pt idx="1147">
                  <c:v>45474</c:v>
                </c:pt>
                <c:pt idx="1148">
                  <c:v>45475</c:v>
                </c:pt>
                <c:pt idx="1149">
                  <c:v>45476</c:v>
                </c:pt>
                <c:pt idx="1150">
                  <c:v>45477</c:v>
                </c:pt>
                <c:pt idx="1151">
                  <c:v>45478</c:v>
                </c:pt>
                <c:pt idx="1152">
                  <c:v>45481</c:v>
                </c:pt>
                <c:pt idx="1153">
                  <c:v>45482</c:v>
                </c:pt>
                <c:pt idx="1154">
                  <c:v>45483</c:v>
                </c:pt>
                <c:pt idx="1155">
                  <c:v>45484</c:v>
                </c:pt>
                <c:pt idx="1156">
                  <c:v>45485</c:v>
                </c:pt>
                <c:pt idx="1157">
                  <c:v>45488</c:v>
                </c:pt>
                <c:pt idx="1158">
                  <c:v>45489</c:v>
                </c:pt>
                <c:pt idx="1159">
                  <c:v>45490</c:v>
                </c:pt>
                <c:pt idx="1160">
                  <c:v>45491</c:v>
                </c:pt>
                <c:pt idx="1161">
                  <c:v>45492</c:v>
                </c:pt>
                <c:pt idx="1162">
                  <c:v>45495</c:v>
                </c:pt>
                <c:pt idx="1163">
                  <c:v>45496</c:v>
                </c:pt>
                <c:pt idx="1164">
                  <c:v>45497</c:v>
                </c:pt>
                <c:pt idx="1165">
                  <c:v>45498</c:v>
                </c:pt>
                <c:pt idx="1166">
                  <c:v>45499</c:v>
                </c:pt>
                <c:pt idx="1167">
                  <c:v>45502</c:v>
                </c:pt>
                <c:pt idx="1168">
                  <c:v>45503</c:v>
                </c:pt>
                <c:pt idx="1169">
                  <c:v>45504</c:v>
                </c:pt>
                <c:pt idx="1170">
                  <c:v>45505</c:v>
                </c:pt>
                <c:pt idx="1171">
                  <c:v>45506</c:v>
                </c:pt>
                <c:pt idx="1172">
                  <c:v>45509</c:v>
                </c:pt>
                <c:pt idx="1173">
                  <c:v>45510</c:v>
                </c:pt>
                <c:pt idx="1174">
                  <c:v>45511</c:v>
                </c:pt>
                <c:pt idx="1175">
                  <c:v>45512</c:v>
                </c:pt>
                <c:pt idx="1176">
                  <c:v>45513</c:v>
                </c:pt>
                <c:pt idx="1177">
                  <c:v>45516</c:v>
                </c:pt>
                <c:pt idx="1178">
                  <c:v>45517</c:v>
                </c:pt>
                <c:pt idx="1179">
                  <c:v>45518</c:v>
                </c:pt>
                <c:pt idx="1180">
                  <c:v>45519</c:v>
                </c:pt>
                <c:pt idx="1181">
                  <c:v>45520</c:v>
                </c:pt>
                <c:pt idx="1182">
                  <c:v>45523</c:v>
                </c:pt>
                <c:pt idx="1183">
                  <c:v>45524</c:v>
                </c:pt>
                <c:pt idx="1184">
                  <c:v>45525</c:v>
                </c:pt>
                <c:pt idx="1185">
                  <c:v>45526</c:v>
                </c:pt>
                <c:pt idx="1186">
                  <c:v>45527</c:v>
                </c:pt>
                <c:pt idx="1187">
                  <c:v>45530</c:v>
                </c:pt>
                <c:pt idx="1188">
                  <c:v>45531</c:v>
                </c:pt>
                <c:pt idx="1189">
                  <c:v>45532</c:v>
                </c:pt>
                <c:pt idx="1190">
                  <c:v>45533</c:v>
                </c:pt>
                <c:pt idx="1191">
                  <c:v>45534</c:v>
                </c:pt>
                <c:pt idx="1192">
                  <c:v>45537</c:v>
                </c:pt>
                <c:pt idx="1193">
                  <c:v>45538</c:v>
                </c:pt>
                <c:pt idx="1194">
                  <c:v>45539</c:v>
                </c:pt>
                <c:pt idx="1195">
                  <c:v>45540</c:v>
                </c:pt>
                <c:pt idx="1196">
                  <c:v>45541</c:v>
                </c:pt>
                <c:pt idx="1197">
                  <c:v>45544</c:v>
                </c:pt>
                <c:pt idx="1198">
                  <c:v>45545</c:v>
                </c:pt>
                <c:pt idx="1199">
                  <c:v>45546</c:v>
                </c:pt>
                <c:pt idx="1200">
                  <c:v>45547</c:v>
                </c:pt>
                <c:pt idx="1201">
                  <c:v>45548</c:v>
                </c:pt>
                <c:pt idx="1202">
                  <c:v>45551</c:v>
                </c:pt>
                <c:pt idx="1203">
                  <c:v>45552</c:v>
                </c:pt>
                <c:pt idx="1204">
                  <c:v>45553</c:v>
                </c:pt>
                <c:pt idx="1205">
                  <c:v>45554</c:v>
                </c:pt>
                <c:pt idx="1206">
                  <c:v>45555</c:v>
                </c:pt>
                <c:pt idx="1207">
                  <c:v>45558</c:v>
                </c:pt>
                <c:pt idx="1208">
                  <c:v>45559</c:v>
                </c:pt>
                <c:pt idx="1209">
                  <c:v>45560</c:v>
                </c:pt>
                <c:pt idx="1210">
                  <c:v>45561</c:v>
                </c:pt>
                <c:pt idx="1211">
                  <c:v>45562</c:v>
                </c:pt>
                <c:pt idx="1212">
                  <c:v>45565</c:v>
                </c:pt>
                <c:pt idx="1213">
                  <c:v>45566</c:v>
                </c:pt>
                <c:pt idx="1214">
                  <c:v>45567</c:v>
                </c:pt>
                <c:pt idx="1215">
                  <c:v>45568</c:v>
                </c:pt>
                <c:pt idx="1216">
                  <c:v>45569</c:v>
                </c:pt>
                <c:pt idx="1217">
                  <c:v>45572</c:v>
                </c:pt>
                <c:pt idx="1218">
                  <c:v>45573</c:v>
                </c:pt>
                <c:pt idx="1219">
                  <c:v>45574</c:v>
                </c:pt>
                <c:pt idx="1220">
                  <c:v>45575</c:v>
                </c:pt>
                <c:pt idx="1221">
                  <c:v>45576</c:v>
                </c:pt>
                <c:pt idx="1222">
                  <c:v>45579</c:v>
                </c:pt>
                <c:pt idx="1223">
                  <c:v>45580</c:v>
                </c:pt>
                <c:pt idx="1224">
                  <c:v>45581</c:v>
                </c:pt>
                <c:pt idx="1225">
                  <c:v>45582</c:v>
                </c:pt>
                <c:pt idx="1226">
                  <c:v>45583</c:v>
                </c:pt>
                <c:pt idx="1227">
                  <c:v>45586</c:v>
                </c:pt>
                <c:pt idx="1228">
                  <c:v>45587</c:v>
                </c:pt>
                <c:pt idx="1229">
                  <c:v>45588</c:v>
                </c:pt>
                <c:pt idx="1230">
                  <c:v>45589</c:v>
                </c:pt>
                <c:pt idx="1231">
                  <c:v>45590</c:v>
                </c:pt>
                <c:pt idx="1232">
                  <c:v>45593</c:v>
                </c:pt>
                <c:pt idx="1233">
                  <c:v>45594</c:v>
                </c:pt>
                <c:pt idx="1234">
                  <c:v>45595</c:v>
                </c:pt>
                <c:pt idx="1235">
                  <c:v>45596</c:v>
                </c:pt>
                <c:pt idx="1236">
                  <c:v>45597</c:v>
                </c:pt>
                <c:pt idx="1237">
                  <c:v>45600</c:v>
                </c:pt>
                <c:pt idx="1238">
                  <c:v>45601</c:v>
                </c:pt>
                <c:pt idx="1239">
                  <c:v>45602</c:v>
                </c:pt>
                <c:pt idx="1240">
                  <c:v>45603</c:v>
                </c:pt>
                <c:pt idx="1241">
                  <c:v>45604</c:v>
                </c:pt>
                <c:pt idx="1242">
                  <c:v>45607</c:v>
                </c:pt>
                <c:pt idx="1243">
                  <c:v>45608</c:v>
                </c:pt>
                <c:pt idx="1244">
                  <c:v>45609</c:v>
                </c:pt>
                <c:pt idx="1245">
                  <c:v>45610</c:v>
                </c:pt>
                <c:pt idx="1246">
                  <c:v>45611</c:v>
                </c:pt>
                <c:pt idx="1247">
                  <c:v>45614</c:v>
                </c:pt>
                <c:pt idx="1248">
                  <c:v>45615</c:v>
                </c:pt>
                <c:pt idx="1249">
                  <c:v>45616</c:v>
                </c:pt>
                <c:pt idx="1250">
                  <c:v>45617</c:v>
                </c:pt>
                <c:pt idx="1251">
                  <c:v>45618</c:v>
                </c:pt>
                <c:pt idx="1252">
                  <c:v>45621</c:v>
                </c:pt>
                <c:pt idx="1253">
                  <c:v>45622</c:v>
                </c:pt>
                <c:pt idx="1254">
                  <c:v>45623</c:v>
                </c:pt>
                <c:pt idx="1255">
                  <c:v>45624</c:v>
                </c:pt>
                <c:pt idx="1256">
                  <c:v>45625</c:v>
                </c:pt>
                <c:pt idx="1257">
                  <c:v>45628</c:v>
                </c:pt>
                <c:pt idx="1258">
                  <c:v>45629</c:v>
                </c:pt>
                <c:pt idx="1259">
                  <c:v>45630</c:v>
                </c:pt>
                <c:pt idx="1260">
                  <c:v>45631</c:v>
                </c:pt>
                <c:pt idx="1261">
                  <c:v>45632</c:v>
                </c:pt>
                <c:pt idx="1262">
                  <c:v>45635</c:v>
                </c:pt>
                <c:pt idx="1263">
                  <c:v>45636</c:v>
                </c:pt>
                <c:pt idx="1264">
                  <c:v>45637</c:v>
                </c:pt>
                <c:pt idx="1265">
                  <c:v>45638</c:v>
                </c:pt>
                <c:pt idx="1266">
                  <c:v>45639</c:v>
                </c:pt>
                <c:pt idx="1267">
                  <c:v>45642</c:v>
                </c:pt>
                <c:pt idx="1268">
                  <c:v>45643</c:v>
                </c:pt>
                <c:pt idx="1269">
                  <c:v>45644</c:v>
                </c:pt>
                <c:pt idx="1270">
                  <c:v>45645</c:v>
                </c:pt>
                <c:pt idx="1271">
                  <c:v>45646</c:v>
                </c:pt>
                <c:pt idx="1272">
                  <c:v>45649</c:v>
                </c:pt>
                <c:pt idx="1273">
                  <c:v>45650</c:v>
                </c:pt>
                <c:pt idx="1274">
                  <c:v>45652</c:v>
                </c:pt>
                <c:pt idx="1275">
                  <c:v>45653</c:v>
                </c:pt>
                <c:pt idx="1276">
                  <c:v>45656</c:v>
                </c:pt>
                <c:pt idx="1277">
                  <c:v>45657</c:v>
                </c:pt>
                <c:pt idx="1278">
                  <c:v>45659</c:v>
                </c:pt>
                <c:pt idx="1279">
                  <c:v>45660</c:v>
                </c:pt>
                <c:pt idx="1280">
                  <c:v>45663</c:v>
                </c:pt>
                <c:pt idx="1281">
                  <c:v>45664</c:v>
                </c:pt>
                <c:pt idx="1282">
                  <c:v>45665</c:v>
                </c:pt>
                <c:pt idx="1283">
                  <c:v>45666</c:v>
                </c:pt>
                <c:pt idx="1284">
                  <c:v>45667</c:v>
                </c:pt>
                <c:pt idx="1285">
                  <c:v>45670</c:v>
                </c:pt>
                <c:pt idx="1286">
                  <c:v>45671</c:v>
                </c:pt>
                <c:pt idx="1287">
                  <c:v>45672</c:v>
                </c:pt>
                <c:pt idx="1288">
                  <c:v>45673</c:v>
                </c:pt>
                <c:pt idx="1289">
                  <c:v>45674</c:v>
                </c:pt>
                <c:pt idx="1290">
                  <c:v>45677</c:v>
                </c:pt>
                <c:pt idx="1291">
                  <c:v>45678</c:v>
                </c:pt>
                <c:pt idx="1292">
                  <c:v>45679</c:v>
                </c:pt>
                <c:pt idx="1293">
                  <c:v>45680</c:v>
                </c:pt>
                <c:pt idx="1294">
                  <c:v>45681</c:v>
                </c:pt>
                <c:pt idx="1295">
                  <c:v>45684</c:v>
                </c:pt>
                <c:pt idx="1296">
                  <c:v>45685</c:v>
                </c:pt>
                <c:pt idx="1297">
                  <c:v>45686</c:v>
                </c:pt>
                <c:pt idx="1298">
                  <c:v>45687</c:v>
                </c:pt>
                <c:pt idx="1299">
                  <c:v>45688</c:v>
                </c:pt>
                <c:pt idx="1300">
                  <c:v>45691</c:v>
                </c:pt>
                <c:pt idx="1301">
                  <c:v>45692</c:v>
                </c:pt>
                <c:pt idx="1302">
                  <c:v>45693</c:v>
                </c:pt>
                <c:pt idx="1303">
                  <c:v>45694</c:v>
                </c:pt>
                <c:pt idx="1304">
                  <c:v>45695</c:v>
                </c:pt>
                <c:pt idx="1305">
                  <c:v>45698</c:v>
                </c:pt>
                <c:pt idx="1306">
                  <c:v>45699</c:v>
                </c:pt>
                <c:pt idx="1307">
                  <c:v>45700</c:v>
                </c:pt>
                <c:pt idx="1308">
                  <c:v>45701</c:v>
                </c:pt>
                <c:pt idx="1309">
                  <c:v>45702</c:v>
                </c:pt>
                <c:pt idx="1310">
                  <c:v>45705</c:v>
                </c:pt>
                <c:pt idx="1311">
                  <c:v>45706</c:v>
                </c:pt>
                <c:pt idx="1312">
                  <c:v>45707</c:v>
                </c:pt>
                <c:pt idx="1313">
                  <c:v>45708</c:v>
                </c:pt>
                <c:pt idx="1314">
                  <c:v>45709</c:v>
                </c:pt>
                <c:pt idx="1315">
                  <c:v>45712</c:v>
                </c:pt>
                <c:pt idx="1316">
                  <c:v>45713</c:v>
                </c:pt>
                <c:pt idx="1317">
                  <c:v>45714</c:v>
                </c:pt>
                <c:pt idx="1318">
                  <c:v>45715</c:v>
                </c:pt>
                <c:pt idx="1319">
                  <c:v>45716</c:v>
                </c:pt>
                <c:pt idx="1320">
                  <c:v>45719</c:v>
                </c:pt>
                <c:pt idx="1321">
                  <c:v>45720</c:v>
                </c:pt>
              </c:numCache>
            </c:numRef>
          </c:xVal>
          <c:yVal>
            <c:numRef>
              <c:f>'Line (Scatter)'!$B$2:$B$1323</c:f>
              <c:numCache>
                <c:formatCode>#,##0.00;\(#,##0.00\);"-"</c:formatCode>
                <c:ptCount val="1322"/>
                <c:pt idx="0">
                  <c:v>13.78</c:v>
                </c:pt>
                <c:pt idx="1">
                  <c:v>12.47</c:v>
                </c:pt>
                <c:pt idx="2">
                  <c:v>14.02</c:v>
                </c:pt>
                <c:pt idx="3">
                  <c:v>13.85</c:v>
                </c:pt>
                <c:pt idx="4">
                  <c:v>13.79</c:v>
                </c:pt>
                <c:pt idx="5">
                  <c:v>13.45</c:v>
                </c:pt>
                <c:pt idx="6">
                  <c:v>12.54</c:v>
                </c:pt>
                <c:pt idx="7">
                  <c:v>12.56</c:v>
                </c:pt>
                <c:pt idx="8">
                  <c:v>12.32</c:v>
                </c:pt>
                <c:pt idx="9">
                  <c:v>12.39</c:v>
                </c:pt>
                <c:pt idx="10">
                  <c:v>12.42</c:v>
                </c:pt>
                <c:pt idx="11">
                  <c:v>12.32</c:v>
                </c:pt>
                <c:pt idx="12">
                  <c:v>12.1</c:v>
                </c:pt>
                <c:pt idx="13">
                  <c:v>12.85</c:v>
                </c:pt>
                <c:pt idx="14">
                  <c:v>12.91</c:v>
                </c:pt>
                <c:pt idx="15">
                  <c:v>12.98</c:v>
                </c:pt>
                <c:pt idx="16">
                  <c:v>14.56</c:v>
                </c:pt>
                <c:pt idx="17">
                  <c:v>18.23</c:v>
                </c:pt>
                <c:pt idx="18">
                  <c:v>16.28</c:v>
                </c:pt>
                <c:pt idx="19">
                  <c:v>16.39</c:v>
                </c:pt>
                <c:pt idx="20">
                  <c:v>15.49</c:v>
                </c:pt>
                <c:pt idx="21">
                  <c:v>18.84</c:v>
                </c:pt>
                <c:pt idx="22">
                  <c:v>17.97</c:v>
                </c:pt>
                <c:pt idx="23">
                  <c:v>16.05</c:v>
                </c:pt>
                <c:pt idx="24">
                  <c:v>15.15</c:v>
                </c:pt>
                <c:pt idx="25">
                  <c:v>14.96</c:v>
                </c:pt>
                <c:pt idx="26">
                  <c:v>15.47</c:v>
                </c:pt>
                <c:pt idx="27">
                  <c:v>15.04</c:v>
                </c:pt>
                <c:pt idx="28">
                  <c:v>15.18</c:v>
                </c:pt>
                <c:pt idx="29">
                  <c:v>13.74</c:v>
                </c:pt>
                <c:pt idx="30">
                  <c:v>14.15</c:v>
                </c:pt>
                <c:pt idx="31">
                  <c:v>13.68</c:v>
                </c:pt>
                <c:pt idx="32">
                  <c:v>14.83</c:v>
                </c:pt>
                <c:pt idx="33">
                  <c:v>14.38</c:v>
                </c:pt>
                <c:pt idx="34">
                  <c:v>15.56</c:v>
                </c:pt>
                <c:pt idx="35">
                  <c:v>17.079999999999998</c:v>
                </c:pt>
                <c:pt idx="36">
                  <c:v>25.03</c:v>
                </c:pt>
                <c:pt idx="37">
                  <c:v>27.85</c:v>
                </c:pt>
                <c:pt idx="38">
                  <c:v>27.56</c:v>
                </c:pt>
                <c:pt idx="39">
                  <c:v>39.159999999999997</c:v>
                </c:pt>
                <c:pt idx="40">
                  <c:v>40.11</c:v>
                </c:pt>
                <c:pt idx="41">
                  <c:v>33.42</c:v>
                </c:pt>
                <c:pt idx="42">
                  <c:v>36.82</c:v>
                </c:pt>
                <c:pt idx="43">
                  <c:v>31.99</c:v>
                </c:pt>
                <c:pt idx="44">
                  <c:v>39.619999999999997</c:v>
                </c:pt>
                <c:pt idx="45">
                  <c:v>41.94</c:v>
                </c:pt>
                <c:pt idx="46">
                  <c:v>54.46</c:v>
                </c:pt>
                <c:pt idx="47">
                  <c:v>47.3</c:v>
                </c:pt>
                <c:pt idx="48">
                  <c:v>53.9</c:v>
                </c:pt>
                <c:pt idx="49">
                  <c:v>75.47</c:v>
                </c:pt>
                <c:pt idx="50">
                  <c:v>57.83</c:v>
                </c:pt>
                <c:pt idx="51">
                  <c:v>82.69</c:v>
                </c:pt>
                <c:pt idx="52">
                  <c:v>75.91</c:v>
                </c:pt>
                <c:pt idx="53">
                  <c:v>76.45</c:v>
                </c:pt>
                <c:pt idx="54">
                  <c:v>72</c:v>
                </c:pt>
                <c:pt idx="55">
                  <c:v>66.040000000000006</c:v>
                </c:pt>
                <c:pt idx="56">
                  <c:v>61.59</c:v>
                </c:pt>
                <c:pt idx="57">
                  <c:v>61.67</c:v>
                </c:pt>
                <c:pt idx="58">
                  <c:v>63.95</c:v>
                </c:pt>
                <c:pt idx="59">
                  <c:v>61</c:v>
                </c:pt>
                <c:pt idx="60">
                  <c:v>65.540000000000006</c:v>
                </c:pt>
                <c:pt idx="61">
                  <c:v>57.08</c:v>
                </c:pt>
                <c:pt idx="62">
                  <c:v>53.54</c:v>
                </c:pt>
                <c:pt idx="63">
                  <c:v>57.06</c:v>
                </c:pt>
                <c:pt idx="64">
                  <c:v>50.91</c:v>
                </c:pt>
                <c:pt idx="65">
                  <c:v>46.8</c:v>
                </c:pt>
                <c:pt idx="66">
                  <c:v>45.24</c:v>
                </c:pt>
                <c:pt idx="67">
                  <c:v>46.7</c:v>
                </c:pt>
                <c:pt idx="68">
                  <c:v>43.35</c:v>
                </c:pt>
                <c:pt idx="69">
                  <c:v>41.67</c:v>
                </c:pt>
                <c:pt idx="70">
                  <c:v>41.17</c:v>
                </c:pt>
                <c:pt idx="71">
                  <c:v>37.76</c:v>
                </c:pt>
                <c:pt idx="72">
                  <c:v>40.840000000000003</c:v>
                </c:pt>
                <c:pt idx="73">
                  <c:v>40.11</c:v>
                </c:pt>
                <c:pt idx="74">
                  <c:v>38.15</c:v>
                </c:pt>
                <c:pt idx="75">
                  <c:v>43.83</c:v>
                </c:pt>
                <c:pt idx="76">
                  <c:v>45.41</c:v>
                </c:pt>
                <c:pt idx="77">
                  <c:v>41.98</c:v>
                </c:pt>
                <c:pt idx="78">
                  <c:v>41.38</c:v>
                </c:pt>
                <c:pt idx="79">
                  <c:v>35.93</c:v>
                </c:pt>
                <c:pt idx="80">
                  <c:v>33.29</c:v>
                </c:pt>
                <c:pt idx="81">
                  <c:v>33.57</c:v>
                </c:pt>
                <c:pt idx="82">
                  <c:v>31.23</c:v>
                </c:pt>
                <c:pt idx="83">
                  <c:v>34.15</c:v>
                </c:pt>
                <c:pt idx="84">
                  <c:v>37.19</c:v>
                </c:pt>
                <c:pt idx="85">
                  <c:v>35.97</c:v>
                </c:pt>
                <c:pt idx="86">
                  <c:v>33.61</c:v>
                </c:pt>
                <c:pt idx="87">
                  <c:v>34.119999999999997</c:v>
                </c:pt>
                <c:pt idx="88">
                  <c:v>31.44</c:v>
                </c:pt>
                <c:pt idx="89">
                  <c:v>27.98</c:v>
                </c:pt>
                <c:pt idx="90">
                  <c:v>27.57</c:v>
                </c:pt>
                <c:pt idx="91">
                  <c:v>33.04</c:v>
                </c:pt>
                <c:pt idx="92">
                  <c:v>35.28</c:v>
                </c:pt>
                <c:pt idx="93">
                  <c:v>32.61</c:v>
                </c:pt>
                <c:pt idx="94">
                  <c:v>31.89</c:v>
                </c:pt>
                <c:pt idx="95">
                  <c:v>29.3</c:v>
                </c:pt>
                <c:pt idx="96">
                  <c:v>30.53</c:v>
                </c:pt>
                <c:pt idx="97">
                  <c:v>27.99</c:v>
                </c:pt>
                <c:pt idx="98">
                  <c:v>29.53</c:v>
                </c:pt>
                <c:pt idx="99">
                  <c:v>28.16</c:v>
                </c:pt>
                <c:pt idx="100">
                  <c:v>28.01</c:v>
                </c:pt>
                <c:pt idx="101">
                  <c:v>27.62</c:v>
                </c:pt>
                <c:pt idx="102">
                  <c:v>28.59</c:v>
                </c:pt>
                <c:pt idx="103">
                  <c:v>27.51</c:v>
                </c:pt>
                <c:pt idx="104">
                  <c:v>28.23</c:v>
                </c:pt>
                <c:pt idx="105">
                  <c:v>26.84</c:v>
                </c:pt>
                <c:pt idx="106">
                  <c:v>25.66</c:v>
                </c:pt>
                <c:pt idx="107">
                  <c:v>25.81</c:v>
                </c:pt>
                <c:pt idx="108">
                  <c:v>24.52</c:v>
                </c:pt>
                <c:pt idx="109">
                  <c:v>25.81</c:v>
                </c:pt>
                <c:pt idx="110">
                  <c:v>27.57</c:v>
                </c:pt>
                <c:pt idx="111">
                  <c:v>27.57</c:v>
                </c:pt>
                <c:pt idx="112">
                  <c:v>40.79</c:v>
                </c:pt>
                <c:pt idx="113">
                  <c:v>36.090000000000003</c:v>
                </c:pt>
                <c:pt idx="114">
                  <c:v>34.4</c:v>
                </c:pt>
                <c:pt idx="115">
                  <c:v>33.67</c:v>
                </c:pt>
                <c:pt idx="116">
                  <c:v>33.47</c:v>
                </c:pt>
                <c:pt idx="117">
                  <c:v>32.94</c:v>
                </c:pt>
                <c:pt idx="118">
                  <c:v>35.119999999999997</c:v>
                </c:pt>
                <c:pt idx="119">
                  <c:v>31.77</c:v>
                </c:pt>
                <c:pt idx="120">
                  <c:v>31.37</c:v>
                </c:pt>
                <c:pt idx="121">
                  <c:v>33.840000000000003</c:v>
                </c:pt>
                <c:pt idx="122">
                  <c:v>32.22</c:v>
                </c:pt>
                <c:pt idx="123">
                  <c:v>34.729999999999997</c:v>
                </c:pt>
                <c:pt idx="124">
                  <c:v>31.78</c:v>
                </c:pt>
                <c:pt idx="125">
                  <c:v>30.43</c:v>
                </c:pt>
                <c:pt idx="126">
                  <c:v>28.62</c:v>
                </c:pt>
                <c:pt idx="127">
                  <c:v>27.68</c:v>
                </c:pt>
                <c:pt idx="128">
                  <c:v>27.94</c:v>
                </c:pt>
                <c:pt idx="129">
                  <c:v>29.43</c:v>
                </c:pt>
                <c:pt idx="130">
                  <c:v>28.08</c:v>
                </c:pt>
                <c:pt idx="131">
                  <c:v>29.26</c:v>
                </c:pt>
                <c:pt idx="132">
                  <c:v>27.29</c:v>
                </c:pt>
                <c:pt idx="133">
                  <c:v>32.19</c:v>
                </c:pt>
                <c:pt idx="134">
                  <c:v>29.52</c:v>
                </c:pt>
                <c:pt idx="135">
                  <c:v>27.76</c:v>
                </c:pt>
                <c:pt idx="136">
                  <c:v>28</c:v>
                </c:pt>
                <c:pt idx="137">
                  <c:v>25.68</c:v>
                </c:pt>
                <c:pt idx="138">
                  <c:v>24.46</c:v>
                </c:pt>
                <c:pt idx="139">
                  <c:v>24.84</c:v>
                </c:pt>
                <c:pt idx="140">
                  <c:v>24.32</c:v>
                </c:pt>
                <c:pt idx="141">
                  <c:v>26.08</c:v>
                </c:pt>
                <c:pt idx="142">
                  <c:v>25.84</c:v>
                </c:pt>
                <c:pt idx="143">
                  <c:v>24.74</c:v>
                </c:pt>
                <c:pt idx="144">
                  <c:v>25.44</c:v>
                </c:pt>
                <c:pt idx="145">
                  <c:v>24.1</c:v>
                </c:pt>
                <c:pt idx="146">
                  <c:v>24.76</c:v>
                </c:pt>
                <c:pt idx="147">
                  <c:v>24.46</c:v>
                </c:pt>
                <c:pt idx="148">
                  <c:v>24.28</c:v>
                </c:pt>
                <c:pt idx="149">
                  <c:v>23.76</c:v>
                </c:pt>
                <c:pt idx="150">
                  <c:v>22.99</c:v>
                </c:pt>
                <c:pt idx="151">
                  <c:v>22.65</c:v>
                </c:pt>
                <c:pt idx="152">
                  <c:v>22.21</c:v>
                </c:pt>
                <c:pt idx="153">
                  <c:v>22.13</c:v>
                </c:pt>
                <c:pt idx="154">
                  <c:v>24.03</c:v>
                </c:pt>
                <c:pt idx="155">
                  <c:v>22.28</c:v>
                </c:pt>
                <c:pt idx="156">
                  <c:v>22.13</c:v>
                </c:pt>
                <c:pt idx="157">
                  <c:v>22.05</c:v>
                </c:pt>
                <c:pt idx="158">
                  <c:v>21.35</c:v>
                </c:pt>
                <c:pt idx="159">
                  <c:v>21.51</c:v>
                </c:pt>
                <c:pt idx="160">
                  <c:v>22.54</c:v>
                </c:pt>
                <c:pt idx="161">
                  <c:v>22.72</c:v>
                </c:pt>
                <c:pt idx="162">
                  <c:v>22.54</c:v>
                </c:pt>
                <c:pt idx="163">
                  <c:v>22.37</c:v>
                </c:pt>
                <c:pt idx="164">
                  <c:v>22.03</c:v>
                </c:pt>
                <c:pt idx="165">
                  <c:v>23.27</c:v>
                </c:pt>
                <c:pt idx="166">
                  <c:v>24.47</c:v>
                </c:pt>
                <c:pt idx="167">
                  <c:v>22.96</c:v>
                </c:pt>
                <c:pt idx="168">
                  <c:v>26.41</c:v>
                </c:pt>
                <c:pt idx="169">
                  <c:v>26.12</c:v>
                </c:pt>
                <c:pt idx="170">
                  <c:v>26.57</c:v>
                </c:pt>
                <c:pt idx="171">
                  <c:v>33.6</c:v>
                </c:pt>
                <c:pt idx="172">
                  <c:v>30.75</c:v>
                </c:pt>
                <c:pt idx="173">
                  <c:v>31.46</c:v>
                </c:pt>
                <c:pt idx="174">
                  <c:v>28.81</c:v>
                </c:pt>
                <c:pt idx="175">
                  <c:v>29.71</c:v>
                </c:pt>
                <c:pt idx="176">
                  <c:v>26.87</c:v>
                </c:pt>
                <c:pt idx="177">
                  <c:v>25.85</c:v>
                </c:pt>
                <c:pt idx="178">
                  <c:v>25.59</c:v>
                </c:pt>
                <c:pt idx="179">
                  <c:v>26.04</c:v>
                </c:pt>
                <c:pt idx="180">
                  <c:v>26.46</c:v>
                </c:pt>
                <c:pt idx="181">
                  <c:v>25.83</c:v>
                </c:pt>
                <c:pt idx="182">
                  <c:v>27.78</c:v>
                </c:pt>
                <c:pt idx="183">
                  <c:v>26.86</c:v>
                </c:pt>
                <c:pt idx="184">
                  <c:v>28.58</c:v>
                </c:pt>
                <c:pt idx="185">
                  <c:v>28.51</c:v>
                </c:pt>
                <c:pt idx="186">
                  <c:v>26.38</c:v>
                </c:pt>
                <c:pt idx="187">
                  <c:v>26.19</c:v>
                </c:pt>
                <c:pt idx="188">
                  <c:v>26.27</c:v>
                </c:pt>
                <c:pt idx="189">
                  <c:v>26.37</c:v>
                </c:pt>
                <c:pt idx="190">
                  <c:v>26.7</c:v>
                </c:pt>
                <c:pt idx="191">
                  <c:v>27.63</c:v>
                </c:pt>
                <c:pt idx="192">
                  <c:v>27.96</c:v>
                </c:pt>
                <c:pt idx="193">
                  <c:v>29.48</c:v>
                </c:pt>
                <c:pt idx="194">
                  <c:v>28.06</c:v>
                </c:pt>
                <c:pt idx="195">
                  <c:v>26.36</c:v>
                </c:pt>
                <c:pt idx="196">
                  <c:v>25</c:v>
                </c:pt>
                <c:pt idx="197">
                  <c:v>25.07</c:v>
                </c:pt>
                <c:pt idx="198">
                  <c:v>26.07</c:v>
                </c:pt>
                <c:pt idx="199">
                  <c:v>26.4</c:v>
                </c:pt>
                <c:pt idx="200">
                  <c:v>26.97</c:v>
                </c:pt>
                <c:pt idx="201">
                  <c:v>27.41</c:v>
                </c:pt>
                <c:pt idx="202">
                  <c:v>29.18</c:v>
                </c:pt>
                <c:pt idx="203">
                  <c:v>29.35</c:v>
                </c:pt>
                <c:pt idx="204">
                  <c:v>28.65</c:v>
                </c:pt>
                <c:pt idx="205">
                  <c:v>28.11</c:v>
                </c:pt>
                <c:pt idx="206">
                  <c:v>27.55</c:v>
                </c:pt>
                <c:pt idx="207">
                  <c:v>32.46</c:v>
                </c:pt>
                <c:pt idx="208">
                  <c:v>33.35</c:v>
                </c:pt>
                <c:pt idx="209">
                  <c:v>40.28</c:v>
                </c:pt>
                <c:pt idx="210">
                  <c:v>37.590000000000003</c:v>
                </c:pt>
                <c:pt idx="211">
                  <c:v>38.020000000000003</c:v>
                </c:pt>
                <c:pt idx="212">
                  <c:v>37.130000000000003</c:v>
                </c:pt>
                <c:pt idx="213">
                  <c:v>35.549999999999997</c:v>
                </c:pt>
                <c:pt idx="214">
                  <c:v>29.57</c:v>
                </c:pt>
                <c:pt idx="215">
                  <c:v>27.58</c:v>
                </c:pt>
                <c:pt idx="216">
                  <c:v>24.86</c:v>
                </c:pt>
                <c:pt idx="217">
                  <c:v>25.75</c:v>
                </c:pt>
                <c:pt idx="218">
                  <c:v>24.8</c:v>
                </c:pt>
                <c:pt idx="219">
                  <c:v>23.45</c:v>
                </c:pt>
                <c:pt idx="220">
                  <c:v>25.35</c:v>
                </c:pt>
                <c:pt idx="221">
                  <c:v>23.1</c:v>
                </c:pt>
                <c:pt idx="222">
                  <c:v>22.45</c:v>
                </c:pt>
                <c:pt idx="223">
                  <c:v>22.71</c:v>
                </c:pt>
                <c:pt idx="224">
                  <c:v>23.84</c:v>
                </c:pt>
                <c:pt idx="225">
                  <c:v>23.11</c:v>
                </c:pt>
                <c:pt idx="226">
                  <c:v>23.7</c:v>
                </c:pt>
                <c:pt idx="227">
                  <c:v>22.66</c:v>
                </c:pt>
                <c:pt idx="228">
                  <c:v>21.64</c:v>
                </c:pt>
                <c:pt idx="229">
                  <c:v>21.25</c:v>
                </c:pt>
                <c:pt idx="230">
                  <c:v>20.84</c:v>
                </c:pt>
                <c:pt idx="231">
                  <c:v>20.57</c:v>
                </c:pt>
                <c:pt idx="232">
                  <c:v>20.77</c:v>
                </c:pt>
                <c:pt idx="233">
                  <c:v>21.17</c:v>
                </c:pt>
                <c:pt idx="234">
                  <c:v>21.28</c:v>
                </c:pt>
                <c:pt idx="235">
                  <c:v>20.79</c:v>
                </c:pt>
                <c:pt idx="236">
                  <c:v>21.3</c:v>
                </c:pt>
                <c:pt idx="237">
                  <c:v>20.68</c:v>
                </c:pt>
                <c:pt idx="238">
                  <c:v>22.27</c:v>
                </c:pt>
                <c:pt idx="239">
                  <c:v>22.52</c:v>
                </c:pt>
                <c:pt idx="240">
                  <c:v>23.31</c:v>
                </c:pt>
                <c:pt idx="241">
                  <c:v>24.72</c:v>
                </c:pt>
                <c:pt idx="242">
                  <c:v>22.89</c:v>
                </c:pt>
                <c:pt idx="243">
                  <c:v>22.5</c:v>
                </c:pt>
                <c:pt idx="244">
                  <c:v>21.93</c:v>
                </c:pt>
                <c:pt idx="245">
                  <c:v>21.57</c:v>
                </c:pt>
                <c:pt idx="246">
                  <c:v>25.16</c:v>
                </c:pt>
                <c:pt idx="247">
                  <c:v>24.23</c:v>
                </c:pt>
                <c:pt idx="248">
                  <c:v>23.31</c:v>
                </c:pt>
                <c:pt idx="249">
                  <c:v>21.53</c:v>
                </c:pt>
                <c:pt idx="250">
                  <c:v>21.7</c:v>
                </c:pt>
                <c:pt idx="251">
                  <c:v>23.08</c:v>
                </c:pt>
                <c:pt idx="252">
                  <c:v>22.77</c:v>
                </c:pt>
                <c:pt idx="253">
                  <c:v>22.75</c:v>
                </c:pt>
                <c:pt idx="254">
                  <c:v>26.97</c:v>
                </c:pt>
                <c:pt idx="255">
                  <c:v>25.34</c:v>
                </c:pt>
                <c:pt idx="256">
                  <c:v>25.07</c:v>
                </c:pt>
                <c:pt idx="257">
                  <c:v>22.37</c:v>
                </c:pt>
                <c:pt idx="258">
                  <c:v>21.56</c:v>
                </c:pt>
                <c:pt idx="259">
                  <c:v>24.08</c:v>
                </c:pt>
                <c:pt idx="260">
                  <c:v>23.33</c:v>
                </c:pt>
                <c:pt idx="261">
                  <c:v>22.21</c:v>
                </c:pt>
                <c:pt idx="262">
                  <c:v>23.25</c:v>
                </c:pt>
                <c:pt idx="263">
                  <c:v>24.34</c:v>
                </c:pt>
                <c:pt idx="264">
                  <c:v>23.24</c:v>
                </c:pt>
                <c:pt idx="265">
                  <c:v>21.58</c:v>
                </c:pt>
                <c:pt idx="266">
                  <c:v>21.32</c:v>
                </c:pt>
                <c:pt idx="267">
                  <c:v>21.91</c:v>
                </c:pt>
                <c:pt idx="268">
                  <c:v>23.19</c:v>
                </c:pt>
                <c:pt idx="269">
                  <c:v>23.02</c:v>
                </c:pt>
                <c:pt idx="270">
                  <c:v>37.21</c:v>
                </c:pt>
                <c:pt idx="271">
                  <c:v>30.21</c:v>
                </c:pt>
                <c:pt idx="272">
                  <c:v>33.090000000000003</c:v>
                </c:pt>
                <c:pt idx="273">
                  <c:v>30.24</c:v>
                </c:pt>
                <c:pt idx="274">
                  <c:v>25.56</c:v>
                </c:pt>
                <c:pt idx="275">
                  <c:v>22.91</c:v>
                </c:pt>
                <c:pt idx="276">
                  <c:v>21.77</c:v>
                </c:pt>
                <c:pt idx="277">
                  <c:v>20.87</c:v>
                </c:pt>
                <c:pt idx="278">
                  <c:v>21.24</c:v>
                </c:pt>
                <c:pt idx="279">
                  <c:v>21.63</c:v>
                </c:pt>
                <c:pt idx="280">
                  <c:v>21.99</c:v>
                </c:pt>
                <c:pt idx="281">
                  <c:v>21.25</c:v>
                </c:pt>
                <c:pt idx="282">
                  <c:v>19.97</c:v>
                </c:pt>
                <c:pt idx="283">
                  <c:v>21.46</c:v>
                </c:pt>
                <c:pt idx="284">
                  <c:v>21.5</c:v>
                </c:pt>
                <c:pt idx="285">
                  <c:v>22.49</c:v>
                </c:pt>
                <c:pt idx="286">
                  <c:v>22.05</c:v>
                </c:pt>
                <c:pt idx="287">
                  <c:v>23.45</c:v>
                </c:pt>
                <c:pt idx="288">
                  <c:v>23.11</c:v>
                </c:pt>
                <c:pt idx="289">
                  <c:v>21.34</c:v>
                </c:pt>
                <c:pt idx="290">
                  <c:v>28.89</c:v>
                </c:pt>
                <c:pt idx="291">
                  <c:v>27.95</c:v>
                </c:pt>
                <c:pt idx="292">
                  <c:v>23.35</c:v>
                </c:pt>
                <c:pt idx="293">
                  <c:v>24.1</c:v>
                </c:pt>
                <c:pt idx="294">
                  <c:v>26.67</c:v>
                </c:pt>
                <c:pt idx="295">
                  <c:v>28.57</c:v>
                </c:pt>
                <c:pt idx="296">
                  <c:v>24.66</c:v>
                </c:pt>
                <c:pt idx="297">
                  <c:v>25.47</c:v>
                </c:pt>
                <c:pt idx="298">
                  <c:v>24.03</c:v>
                </c:pt>
                <c:pt idx="299">
                  <c:v>22.56</c:v>
                </c:pt>
                <c:pt idx="300">
                  <c:v>21.91</c:v>
                </c:pt>
                <c:pt idx="301">
                  <c:v>20.69</c:v>
                </c:pt>
                <c:pt idx="302">
                  <c:v>20.03</c:v>
                </c:pt>
                <c:pt idx="303">
                  <c:v>19.79</c:v>
                </c:pt>
                <c:pt idx="304">
                  <c:v>19.23</c:v>
                </c:pt>
                <c:pt idx="305">
                  <c:v>21.58</c:v>
                </c:pt>
                <c:pt idx="306">
                  <c:v>20.95</c:v>
                </c:pt>
                <c:pt idx="307">
                  <c:v>18.88</c:v>
                </c:pt>
                <c:pt idx="308">
                  <c:v>20.3</c:v>
                </c:pt>
                <c:pt idx="309">
                  <c:v>21.2</c:v>
                </c:pt>
                <c:pt idx="310">
                  <c:v>19.809999999999999</c:v>
                </c:pt>
                <c:pt idx="311">
                  <c:v>18.86</c:v>
                </c:pt>
                <c:pt idx="312">
                  <c:v>20.74</c:v>
                </c:pt>
                <c:pt idx="313">
                  <c:v>19.61</c:v>
                </c:pt>
                <c:pt idx="314">
                  <c:v>19.399999999999999</c:v>
                </c:pt>
                <c:pt idx="315">
                  <c:v>17.329999999999998</c:v>
                </c:pt>
                <c:pt idx="316">
                  <c:v>17.91</c:v>
                </c:pt>
                <c:pt idx="317">
                  <c:v>18.12</c:v>
                </c:pt>
                <c:pt idx="318">
                  <c:v>17.16</c:v>
                </c:pt>
                <c:pt idx="319">
                  <c:v>16.95</c:v>
                </c:pt>
                <c:pt idx="320">
                  <c:v>16.690000000000001</c:v>
                </c:pt>
                <c:pt idx="321">
                  <c:v>16.91</c:v>
                </c:pt>
                <c:pt idx="322">
                  <c:v>16.649999999999999</c:v>
                </c:pt>
                <c:pt idx="323">
                  <c:v>16.989999999999998</c:v>
                </c:pt>
                <c:pt idx="324">
                  <c:v>16.57</c:v>
                </c:pt>
                <c:pt idx="325">
                  <c:v>16.25</c:v>
                </c:pt>
                <c:pt idx="326">
                  <c:v>17.29</c:v>
                </c:pt>
                <c:pt idx="327">
                  <c:v>18.68</c:v>
                </c:pt>
                <c:pt idx="328">
                  <c:v>17.5</c:v>
                </c:pt>
                <c:pt idx="329">
                  <c:v>18.71</c:v>
                </c:pt>
                <c:pt idx="330">
                  <c:v>17.329999999999998</c:v>
                </c:pt>
                <c:pt idx="331">
                  <c:v>17.64</c:v>
                </c:pt>
                <c:pt idx="332">
                  <c:v>17.559999999999999</c:v>
                </c:pt>
                <c:pt idx="333">
                  <c:v>17.28</c:v>
                </c:pt>
                <c:pt idx="334">
                  <c:v>17.61</c:v>
                </c:pt>
                <c:pt idx="335">
                  <c:v>18.61</c:v>
                </c:pt>
                <c:pt idx="336">
                  <c:v>18.309999999999999</c:v>
                </c:pt>
                <c:pt idx="337">
                  <c:v>19.48</c:v>
                </c:pt>
                <c:pt idx="338">
                  <c:v>19.149999999999999</c:v>
                </c:pt>
                <c:pt idx="339">
                  <c:v>18.39</c:v>
                </c:pt>
                <c:pt idx="340">
                  <c:v>16.690000000000001</c:v>
                </c:pt>
                <c:pt idx="341">
                  <c:v>19.66</c:v>
                </c:pt>
                <c:pt idx="342">
                  <c:v>21.84</c:v>
                </c:pt>
                <c:pt idx="343">
                  <c:v>27.59</c:v>
                </c:pt>
                <c:pt idx="344">
                  <c:v>23.13</c:v>
                </c:pt>
                <c:pt idx="345">
                  <c:v>18.809999999999999</c:v>
                </c:pt>
                <c:pt idx="346">
                  <c:v>19.72</c:v>
                </c:pt>
                <c:pt idx="347">
                  <c:v>21.34</c:v>
                </c:pt>
                <c:pt idx="348">
                  <c:v>22.18</c:v>
                </c:pt>
                <c:pt idx="349">
                  <c:v>20.67</c:v>
                </c:pt>
                <c:pt idx="350">
                  <c:v>20.149999999999999</c:v>
                </c:pt>
                <c:pt idx="351">
                  <c:v>18.399999999999999</c:v>
                </c:pt>
                <c:pt idx="352">
                  <c:v>18.84</c:v>
                </c:pt>
                <c:pt idx="353">
                  <c:v>17.36</c:v>
                </c:pt>
                <c:pt idx="354">
                  <c:v>16.739999999999998</c:v>
                </c:pt>
                <c:pt idx="355">
                  <c:v>16.760000000000002</c:v>
                </c:pt>
                <c:pt idx="356">
                  <c:v>17.899999999999999</c:v>
                </c:pt>
                <c:pt idx="357">
                  <c:v>17.48</c:v>
                </c:pt>
                <c:pt idx="358">
                  <c:v>18.04</c:v>
                </c:pt>
                <c:pt idx="359">
                  <c:v>16.420000000000002</c:v>
                </c:pt>
                <c:pt idx="360">
                  <c:v>16.420000000000002</c:v>
                </c:pt>
                <c:pt idx="361">
                  <c:v>17.07</c:v>
                </c:pt>
                <c:pt idx="362">
                  <c:v>17.89</c:v>
                </c:pt>
                <c:pt idx="363">
                  <c:v>16.100000000000001</c:v>
                </c:pt>
                <c:pt idx="364">
                  <c:v>15.65</c:v>
                </c:pt>
                <c:pt idx="365">
                  <c:v>16.39</c:v>
                </c:pt>
                <c:pt idx="366">
                  <c:v>17.02</c:v>
                </c:pt>
                <c:pt idx="367">
                  <c:v>18.149999999999999</c:v>
                </c:pt>
                <c:pt idx="368">
                  <c:v>17.75</c:v>
                </c:pt>
                <c:pt idx="369">
                  <c:v>20.7</c:v>
                </c:pt>
                <c:pt idx="370">
                  <c:v>17.89</c:v>
                </c:pt>
                <c:pt idx="371">
                  <c:v>16.66</c:v>
                </c:pt>
                <c:pt idx="372">
                  <c:v>16.32</c:v>
                </c:pt>
                <c:pt idx="373">
                  <c:v>15.97</c:v>
                </c:pt>
                <c:pt idx="374">
                  <c:v>15.62</c:v>
                </c:pt>
                <c:pt idx="375">
                  <c:v>15.76</c:v>
                </c:pt>
                <c:pt idx="376">
                  <c:v>16.02</c:v>
                </c:pt>
                <c:pt idx="377">
                  <c:v>15.83</c:v>
                </c:pt>
                <c:pt idx="378">
                  <c:v>15.48</c:v>
                </c:pt>
                <c:pt idx="379">
                  <c:v>15.07</c:v>
                </c:pt>
                <c:pt idx="380">
                  <c:v>16.440000000000001</c:v>
                </c:pt>
                <c:pt idx="381">
                  <c:v>16.2</c:v>
                </c:pt>
                <c:pt idx="382">
                  <c:v>19</c:v>
                </c:pt>
                <c:pt idx="383">
                  <c:v>16.18</c:v>
                </c:pt>
                <c:pt idx="384">
                  <c:v>16.170000000000002</c:v>
                </c:pt>
                <c:pt idx="385">
                  <c:v>17.12</c:v>
                </c:pt>
                <c:pt idx="386">
                  <c:v>16.329999999999998</c:v>
                </c:pt>
                <c:pt idx="387">
                  <c:v>17.010000000000002</c:v>
                </c:pt>
                <c:pt idx="388">
                  <c:v>18.45</c:v>
                </c:pt>
                <c:pt idx="389">
                  <c:v>22.5</c:v>
                </c:pt>
                <c:pt idx="390">
                  <c:v>19.73</c:v>
                </c:pt>
                <c:pt idx="391">
                  <c:v>17.91</c:v>
                </c:pt>
                <c:pt idx="392">
                  <c:v>17.690000000000001</c:v>
                </c:pt>
                <c:pt idx="393">
                  <c:v>17.2</c:v>
                </c:pt>
                <c:pt idx="394">
                  <c:v>17.579999999999998</c:v>
                </c:pt>
                <c:pt idx="395">
                  <c:v>19.36</c:v>
                </c:pt>
                <c:pt idx="396">
                  <c:v>18.309999999999999</c:v>
                </c:pt>
                <c:pt idx="397">
                  <c:v>17.7</c:v>
                </c:pt>
                <c:pt idx="398">
                  <c:v>18.239999999999998</c:v>
                </c:pt>
                <c:pt idx="399">
                  <c:v>19.46</c:v>
                </c:pt>
                <c:pt idx="400">
                  <c:v>18.04</c:v>
                </c:pt>
                <c:pt idx="401">
                  <c:v>17.97</c:v>
                </c:pt>
                <c:pt idx="402">
                  <c:v>17.28</c:v>
                </c:pt>
                <c:pt idx="403">
                  <c:v>16.149999999999999</c:v>
                </c:pt>
                <c:pt idx="404">
                  <c:v>16.72</c:v>
                </c:pt>
                <c:pt idx="405">
                  <c:v>16.79</c:v>
                </c:pt>
                <c:pt idx="406">
                  <c:v>16.059999999999999</c:v>
                </c:pt>
                <c:pt idx="407">
                  <c:v>15.59</c:v>
                </c:pt>
                <c:pt idx="408">
                  <c:v>15.45</c:v>
                </c:pt>
                <c:pt idx="409">
                  <c:v>16.12</c:v>
                </c:pt>
                <c:pt idx="410">
                  <c:v>17.91</c:v>
                </c:pt>
                <c:pt idx="411">
                  <c:v>21.57</c:v>
                </c:pt>
                <c:pt idx="412">
                  <c:v>21.67</c:v>
                </c:pt>
                <c:pt idx="413">
                  <c:v>18.559999999999999</c:v>
                </c:pt>
                <c:pt idx="414">
                  <c:v>17.149999999999999</c:v>
                </c:pt>
                <c:pt idx="415">
                  <c:v>17.22</c:v>
                </c:pt>
                <c:pt idx="416">
                  <c:v>16.79</c:v>
                </c:pt>
                <c:pt idx="417">
                  <c:v>18.84</c:v>
                </c:pt>
                <c:pt idx="418">
                  <c:v>16.39</c:v>
                </c:pt>
                <c:pt idx="419">
                  <c:v>16.190000000000001</c:v>
                </c:pt>
                <c:pt idx="420">
                  <c:v>16.48</c:v>
                </c:pt>
                <c:pt idx="421">
                  <c:v>16.11</c:v>
                </c:pt>
                <c:pt idx="422">
                  <c:v>16.41</c:v>
                </c:pt>
                <c:pt idx="423">
                  <c:v>16.41</c:v>
                </c:pt>
                <c:pt idx="424">
                  <c:v>18.14</c:v>
                </c:pt>
                <c:pt idx="425">
                  <c:v>17.96</c:v>
                </c:pt>
                <c:pt idx="426">
                  <c:v>18.8</c:v>
                </c:pt>
                <c:pt idx="427">
                  <c:v>20.95</c:v>
                </c:pt>
                <c:pt idx="428">
                  <c:v>19.37</c:v>
                </c:pt>
                <c:pt idx="429">
                  <c:v>19.46</c:v>
                </c:pt>
                <c:pt idx="430">
                  <c:v>18.18</c:v>
                </c:pt>
                <c:pt idx="431">
                  <c:v>18.690000000000001</c:v>
                </c:pt>
                <c:pt idx="432">
                  <c:v>20.81</c:v>
                </c:pt>
                <c:pt idx="433">
                  <c:v>25.71</c:v>
                </c:pt>
                <c:pt idx="434">
                  <c:v>24.36</c:v>
                </c:pt>
                <c:pt idx="435">
                  <c:v>20.87</c:v>
                </c:pt>
                <c:pt idx="436">
                  <c:v>18.63</c:v>
                </c:pt>
                <c:pt idx="437">
                  <c:v>17.75</c:v>
                </c:pt>
                <c:pt idx="438">
                  <c:v>18.760000000000002</c:v>
                </c:pt>
                <c:pt idx="439">
                  <c:v>23.25</c:v>
                </c:pt>
                <c:pt idx="440">
                  <c:v>22.56</c:v>
                </c:pt>
                <c:pt idx="441">
                  <c:v>23.14</c:v>
                </c:pt>
                <c:pt idx="442">
                  <c:v>21.15</c:v>
                </c:pt>
                <c:pt idx="443">
                  <c:v>22.96</c:v>
                </c:pt>
                <c:pt idx="444">
                  <c:v>21.3</c:v>
                </c:pt>
                <c:pt idx="445">
                  <c:v>21</c:v>
                </c:pt>
                <c:pt idx="446">
                  <c:v>19.54</c:v>
                </c:pt>
                <c:pt idx="447">
                  <c:v>18.77</c:v>
                </c:pt>
                <c:pt idx="448">
                  <c:v>20</c:v>
                </c:pt>
                <c:pt idx="449">
                  <c:v>19.850000000000001</c:v>
                </c:pt>
                <c:pt idx="450">
                  <c:v>18.64</c:v>
                </c:pt>
                <c:pt idx="451">
                  <c:v>16.86</c:v>
                </c:pt>
                <c:pt idx="452">
                  <c:v>16.3</c:v>
                </c:pt>
                <c:pt idx="453">
                  <c:v>16.309999999999999</c:v>
                </c:pt>
                <c:pt idx="454">
                  <c:v>15.7</c:v>
                </c:pt>
                <c:pt idx="455">
                  <c:v>15.49</c:v>
                </c:pt>
                <c:pt idx="456">
                  <c:v>15.01</c:v>
                </c:pt>
                <c:pt idx="457">
                  <c:v>15.43</c:v>
                </c:pt>
                <c:pt idx="458">
                  <c:v>15.24</c:v>
                </c:pt>
                <c:pt idx="459">
                  <c:v>15.98</c:v>
                </c:pt>
                <c:pt idx="460">
                  <c:v>16.98</c:v>
                </c:pt>
                <c:pt idx="461">
                  <c:v>16.53</c:v>
                </c:pt>
                <c:pt idx="462">
                  <c:v>16.260000000000002</c:v>
                </c:pt>
                <c:pt idx="463">
                  <c:v>16.41</c:v>
                </c:pt>
                <c:pt idx="464">
                  <c:v>16.03</c:v>
                </c:pt>
                <c:pt idx="465">
                  <c:v>15.1</c:v>
                </c:pt>
                <c:pt idx="466">
                  <c:v>15.44</c:v>
                </c:pt>
                <c:pt idx="467">
                  <c:v>16.48</c:v>
                </c:pt>
                <c:pt idx="468">
                  <c:v>17.22</c:v>
                </c:pt>
                <c:pt idx="469">
                  <c:v>17.78</c:v>
                </c:pt>
                <c:pt idx="470">
                  <c:v>18.73</c:v>
                </c:pt>
                <c:pt idx="471">
                  <c:v>17.66</c:v>
                </c:pt>
                <c:pt idx="472">
                  <c:v>16.29</c:v>
                </c:pt>
                <c:pt idx="473">
                  <c:v>16.489999999999998</c:v>
                </c:pt>
                <c:pt idx="474">
                  <c:v>16.37</c:v>
                </c:pt>
                <c:pt idx="475">
                  <c:v>17.11</c:v>
                </c:pt>
                <c:pt idx="476">
                  <c:v>17.59</c:v>
                </c:pt>
                <c:pt idx="477">
                  <c:v>17.91</c:v>
                </c:pt>
                <c:pt idx="478">
                  <c:v>19.170000000000002</c:v>
                </c:pt>
                <c:pt idx="479">
                  <c:v>19.38</c:v>
                </c:pt>
                <c:pt idx="480">
                  <c:v>18.579999999999998</c:v>
                </c:pt>
                <c:pt idx="481">
                  <c:v>28.62</c:v>
                </c:pt>
                <c:pt idx="482">
                  <c:v>22.96</c:v>
                </c:pt>
                <c:pt idx="483">
                  <c:v>27.19</c:v>
                </c:pt>
                <c:pt idx="484">
                  <c:v>31.12</c:v>
                </c:pt>
                <c:pt idx="485">
                  <c:v>27.95</c:v>
                </c:pt>
                <c:pt idx="486">
                  <c:v>30.67</c:v>
                </c:pt>
                <c:pt idx="487">
                  <c:v>27.18</c:v>
                </c:pt>
                <c:pt idx="488">
                  <c:v>21.89</c:v>
                </c:pt>
                <c:pt idx="489">
                  <c:v>19.899999999999999</c:v>
                </c:pt>
                <c:pt idx="490">
                  <c:v>21.58</c:v>
                </c:pt>
                <c:pt idx="491">
                  <c:v>18.690000000000001</c:v>
                </c:pt>
                <c:pt idx="492">
                  <c:v>20.309999999999999</c:v>
                </c:pt>
                <c:pt idx="493">
                  <c:v>21.89</c:v>
                </c:pt>
                <c:pt idx="494">
                  <c:v>19.29</c:v>
                </c:pt>
                <c:pt idx="495">
                  <c:v>20.57</c:v>
                </c:pt>
                <c:pt idx="496">
                  <c:v>21.57</c:v>
                </c:pt>
                <c:pt idx="497">
                  <c:v>22.87</c:v>
                </c:pt>
                <c:pt idx="498">
                  <c:v>21.01</c:v>
                </c:pt>
                <c:pt idx="499">
                  <c:v>18.63</c:v>
                </c:pt>
                <c:pt idx="500">
                  <c:v>17.96</c:v>
                </c:pt>
                <c:pt idx="501">
                  <c:v>17.68</c:v>
                </c:pt>
                <c:pt idx="502">
                  <c:v>17.54</c:v>
                </c:pt>
                <c:pt idx="503">
                  <c:v>16.95</c:v>
                </c:pt>
                <c:pt idx="504">
                  <c:v>17.329999999999998</c:v>
                </c:pt>
                <c:pt idx="505">
                  <c:v>17.22</c:v>
                </c:pt>
                <c:pt idx="506">
                  <c:v>16.600000000000001</c:v>
                </c:pt>
                <c:pt idx="507">
                  <c:v>16.91</c:v>
                </c:pt>
                <c:pt idx="508">
                  <c:v>19.73</c:v>
                </c:pt>
                <c:pt idx="509">
                  <c:v>19.61</c:v>
                </c:pt>
                <c:pt idx="510">
                  <c:v>18.760000000000002</c:v>
                </c:pt>
                <c:pt idx="511">
                  <c:v>19.399999999999999</c:v>
                </c:pt>
                <c:pt idx="512">
                  <c:v>18.41</c:v>
                </c:pt>
                <c:pt idx="513">
                  <c:v>17.62</c:v>
                </c:pt>
                <c:pt idx="514">
                  <c:v>20.309999999999999</c:v>
                </c:pt>
                <c:pt idx="515">
                  <c:v>19.190000000000001</c:v>
                </c:pt>
                <c:pt idx="516">
                  <c:v>22.79</c:v>
                </c:pt>
                <c:pt idx="517">
                  <c:v>23.85</c:v>
                </c:pt>
                <c:pt idx="518">
                  <c:v>25.59</c:v>
                </c:pt>
                <c:pt idx="519">
                  <c:v>28.85</c:v>
                </c:pt>
                <c:pt idx="520">
                  <c:v>29.9</c:v>
                </c:pt>
                <c:pt idx="521">
                  <c:v>31.16</c:v>
                </c:pt>
                <c:pt idx="522">
                  <c:v>31.96</c:v>
                </c:pt>
                <c:pt idx="523">
                  <c:v>30.49</c:v>
                </c:pt>
                <c:pt idx="524">
                  <c:v>27.66</c:v>
                </c:pt>
                <c:pt idx="525">
                  <c:v>24.83</c:v>
                </c:pt>
                <c:pt idx="526">
                  <c:v>21.96</c:v>
                </c:pt>
                <c:pt idx="527">
                  <c:v>22.09</c:v>
                </c:pt>
                <c:pt idx="528">
                  <c:v>24.35</c:v>
                </c:pt>
                <c:pt idx="529">
                  <c:v>23.22</c:v>
                </c:pt>
                <c:pt idx="530">
                  <c:v>22.86</c:v>
                </c:pt>
                <c:pt idx="531">
                  <c:v>21.44</c:v>
                </c:pt>
                <c:pt idx="532">
                  <c:v>19.96</c:v>
                </c:pt>
                <c:pt idx="533">
                  <c:v>23.91</c:v>
                </c:pt>
                <c:pt idx="534">
                  <c:v>27.36</c:v>
                </c:pt>
                <c:pt idx="535">
                  <c:v>28.33</c:v>
                </c:pt>
                <c:pt idx="536">
                  <c:v>25.7</c:v>
                </c:pt>
                <c:pt idx="537">
                  <c:v>24.29</c:v>
                </c:pt>
                <c:pt idx="538">
                  <c:v>28.11</c:v>
                </c:pt>
                <c:pt idx="539">
                  <c:v>27.75</c:v>
                </c:pt>
                <c:pt idx="540">
                  <c:v>28.81</c:v>
                </c:pt>
                <c:pt idx="541">
                  <c:v>31.02</c:v>
                </c:pt>
                <c:pt idx="542">
                  <c:v>30.32</c:v>
                </c:pt>
                <c:pt idx="543">
                  <c:v>27.59</c:v>
                </c:pt>
                <c:pt idx="544">
                  <c:v>30.15</c:v>
                </c:pt>
                <c:pt idx="545">
                  <c:v>33.32</c:v>
                </c:pt>
                <c:pt idx="546">
                  <c:v>30.74</c:v>
                </c:pt>
                <c:pt idx="547">
                  <c:v>30.48</c:v>
                </c:pt>
                <c:pt idx="548">
                  <c:v>31.98</c:v>
                </c:pt>
                <c:pt idx="549">
                  <c:v>36.450000000000003</c:v>
                </c:pt>
                <c:pt idx="550">
                  <c:v>35.130000000000003</c:v>
                </c:pt>
                <c:pt idx="551">
                  <c:v>32.450000000000003</c:v>
                </c:pt>
                <c:pt idx="552">
                  <c:v>30.23</c:v>
                </c:pt>
                <c:pt idx="553">
                  <c:v>30.75</c:v>
                </c:pt>
                <c:pt idx="554">
                  <c:v>31.77</c:v>
                </c:pt>
                <c:pt idx="555">
                  <c:v>29.83</c:v>
                </c:pt>
                <c:pt idx="556">
                  <c:v>26.67</c:v>
                </c:pt>
                <c:pt idx="557">
                  <c:v>25.67</c:v>
                </c:pt>
                <c:pt idx="558">
                  <c:v>23.87</c:v>
                </c:pt>
                <c:pt idx="559">
                  <c:v>23.53</c:v>
                </c:pt>
                <c:pt idx="560">
                  <c:v>22.94</c:v>
                </c:pt>
                <c:pt idx="561">
                  <c:v>23.57</c:v>
                </c:pt>
                <c:pt idx="562">
                  <c:v>21.67</c:v>
                </c:pt>
                <c:pt idx="563">
                  <c:v>20.81</c:v>
                </c:pt>
                <c:pt idx="564">
                  <c:v>19.63</c:v>
                </c:pt>
                <c:pt idx="565">
                  <c:v>18.899999999999999</c:v>
                </c:pt>
                <c:pt idx="566">
                  <c:v>19.329999999999998</c:v>
                </c:pt>
                <c:pt idx="567">
                  <c:v>20.56</c:v>
                </c:pt>
                <c:pt idx="568">
                  <c:v>19.63</c:v>
                </c:pt>
                <c:pt idx="569">
                  <c:v>18.57</c:v>
                </c:pt>
                <c:pt idx="570">
                  <c:v>21.03</c:v>
                </c:pt>
                <c:pt idx="571">
                  <c:v>22.1</c:v>
                </c:pt>
                <c:pt idx="572">
                  <c:v>21.55</c:v>
                </c:pt>
                <c:pt idx="573">
                  <c:v>21.16</c:v>
                </c:pt>
                <c:pt idx="574">
                  <c:v>24.37</c:v>
                </c:pt>
                <c:pt idx="575">
                  <c:v>24.26</c:v>
                </c:pt>
                <c:pt idx="576">
                  <c:v>21.82</c:v>
                </c:pt>
                <c:pt idx="577">
                  <c:v>22.7</c:v>
                </c:pt>
                <c:pt idx="578">
                  <c:v>22.17</c:v>
                </c:pt>
                <c:pt idx="579">
                  <c:v>21.37</c:v>
                </c:pt>
                <c:pt idx="580">
                  <c:v>20.32</c:v>
                </c:pt>
                <c:pt idx="581">
                  <c:v>22.68</c:v>
                </c:pt>
                <c:pt idx="582">
                  <c:v>28.21</c:v>
                </c:pt>
                <c:pt idx="583">
                  <c:v>27.02</c:v>
                </c:pt>
                <c:pt idx="584">
                  <c:v>33.520000000000003</c:v>
                </c:pt>
                <c:pt idx="585">
                  <c:v>31.6</c:v>
                </c:pt>
                <c:pt idx="586">
                  <c:v>29.99</c:v>
                </c:pt>
                <c:pt idx="587">
                  <c:v>33.4</c:v>
                </c:pt>
                <c:pt idx="588">
                  <c:v>32.340000000000003</c:v>
                </c:pt>
                <c:pt idx="589">
                  <c:v>29.25</c:v>
                </c:pt>
                <c:pt idx="590">
                  <c:v>25.42</c:v>
                </c:pt>
                <c:pt idx="591">
                  <c:v>31.2</c:v>
                </c:pt>
                <c:pt idx="592">
                  <c:v>30.19</c:v>
                </c:pt>
                <c:pt idx="593">
                  <c:v>34.75</c:v>
                </c:pt>
                <c:pt idx="594">
                  <c:v>32.99</c:v>
                </c:pt>
                <c:pt idx="595">
                  <c:v>32.56</c:v>
                </c:pt>
                <c:pt idx="596">
                  <c:v>31.77</c:v>
                </c:pt>
                <c:pt idx="597">
                  <c:v>28.87</c:v>
                </c:pt>
                <c:pt idx="598">
                  <c:v>27.47</c:v>
                </c:pt>
                <c:pt idx="599">
                  <c:v>26.1</c:v>
                </c:pt>
                <c:pt idx="600">
                  <c:v>30.96</c:v>
                </c:pt>
                <c:pt idx="601">
                  <c:v>29.35</c:v>
                </c:pt>
                <c:pt idx="602">
                  <c:v>29.43</c:v>
                </c:pt>
                <c:pt idx="603">
                  <c:v>28.48</c:v>
                </c:pt>
                <c:pt idx="604">
                  <c:v>29.45</c:v>
                </c:pt>
                <c:pt idx="605">
                  <c:v>28.37</c:v>
                </c:pt>
                <c:pt idx="606">
                  <c:v>27.5</c:v>
                </c:pt>
                <c:pt idx="607">
                  <c:v>25.72</c:v>
                </c:pt>
                <c:pt idx="608">
                  <c:v>26.54</c:v>
                </c:pt>
                <c:pt idx="609">
                  <c:v>26.19</c:v>
                </c:pt>
                <c:pt idx="610">
                  <c:v>25.69</c:v>
                </c:pt>
                <c:pt idx="611">
                  <c:v>24.72</c:v>
                </c:pt>
                <c:pt idx="612">
                  <c:v>24.79</c:v>
                </c:pt>
                <c:pt idx="613">
                  <c:v>25.07</c:v>
                </c:pt>
                <c:pt idx="614">
                  <c:v>24.02</c:v>
                </c:pt>
                <c:pt idx="615">
                  <c:v>23.96</c:v>
                </c:pt>
                <c:pt idx="616">
                  <c:v>26.09</c:v>
                </c:pt>
                <c:pt idx="617">
                  <c:v>27.75</c:v>
                </c:pt>
                <c:pt idx="618">
                  <c:v>34.020000000000003</c:v>
                </c:pt>
                <c:pt idx="619">
                  <c:v>32.69</c:v>
                </c:pt>
                <c:pt idx="620">
                  <c:v>29.62</c:v>
                </c:pt>
                <c:pt idx="621">
                  <c:v>32.950000000000003</c:v>
                </c:pt>
                <c:pt idx="622">
                  <c:v>31.13</c:v>
                </c:pt>
                <c:pt idx="623">
                  <c:v>31.03</c:v>
                </c:pt>
                <c:pt idx="624">
                  <c:v>30.19</c:v>
                </c:pt>
                <c:pt idx="625">
                  <c:v>28.95</c:v>
                </c:pt>
                <c:pt idx="626">
                  <c:v>29.05</c:v>
                </c:pt>
                <c:pt idx="627">
                  <c:v>27.23</c:v>
                </c:pt>
                <c:pt idx="628">
                  <c:v>26.95</c:v>
                </c:pt>
                <c:pt idx="629">
                  <c:v>28.36</c:v>
                </c:pt>
                <c:pt idx="630">
                  <c:v>28.16</c:v>
                </c:pt>
                <c:pt idx="631">
                  <c:v>28.71</c:v>
                </c:pt>
                <c:pt idx="632">
                  <c:v>26.7</c:v>
                </c:pt>
                <c:pt idx="633">
                  <c:v>27.53</c:v>
                </c:pt>
                <c:pt idx="634">
                  <c:v>27.54</c:v>
                </c:pt>
                <c:pt idx="635">
                  <c:v>26.73</c:v>
                </c:pt>
                <c:pt idx="636">
                  <c:v>26.08</c:v>
                </c:pt>
                <c:pt idx="637">
                  <c:v>24.64</c:v>
                </c:pt>
                <c:pt idx="638">
                  <c:v>26.17</c:v>
                </c:pt>
                <c:pt idx="639">
                  <c:v>27.29</c:v>
                </c:pt>
                <c:pt idx="640">
                  <c:v>26.82</c:v>
                </c:pt>
                <c:pt idx="641">
                  <c:v>26.4</c:v>
                </c:pt>
                <c:pt idx="642">
                  <c:v>24.23</c:v>
                </c:pt>
                <c:pt idx="643">
                  <c:v>25.3</c:v>
                </c:pt>
                <c:pt idx="644">
                  <c:v>24.5</c:v>
                </c:pt>
                <c:pt idx="645">
                  <c:v>23.88</c:v>
                </c:pt>
                <c:pt idx="646">
                  <c:v>23.11</c:v>
                </c:pt>
                <c:pt idx="647">
                  <c:v>23.03</c:v>
                </c:pt>
                <c:pt idx="648">
                  <c:v>23.36</c:v>
                </c:pt>
                <c:pt idx="649">
                  <c:v>24.69</c:v>
                </c:pt>
                <c:pt idx="650">
                  <c:v>23.24</c:v>
                </c:pt>
                <c:pt idx="651">
                  <c:v>22.33</c:v>
                </c:pt>
                <c:pt idx="652">
                  <c:v>21.33</c:v>
                </c:pt>
                <c:pt idx="653">
                  <c:v>22.84</c:v>
                </c:pt>
                <c:pt idx="654">
                  <c:v>23.93</c:v>
                </c:pt>
                <c:pt idx="655">
                  <c:v>21.95</c:v>
                </c:pt>
                <c:pt idx="656">
                  <c:v>21.44</c:v>
                </c:pt>
                <c:pt idx="657">
                  <c:v>21.15</c:v>
                </c:pt>
                <c:pt idx="658">
                  <c:v>21.29</c:v>
                </c:pt>
                <c:pt idx="659" formatCode="#,##0.0;\(#,##0.0\);&quot;-&quot;">
                  <c:v>21.77</c:v>
                </c:pt>
                <c:pt idx="660" formatCode="#,##0.0;\(#,##0.0\);&quot;-&quot;">
                  <c:v>19.739999999999998</c:v>
                </c:pt>
                <c:pt idx="661" formatCode="#,##0.0;\(#,##0.0\);&quot;-&quot;">
                  <c:v>20.2</c:v>
                </c:pt>
                <c:pt idx="662" formatCode="#,##0.0;\(#,##0.0\);&quot;-&quot;">
                  <c:v>19.53</c:v>
                </c:pt>
                <c:pt idx="663" formatCode="#,##0.0;\(#,##0.0\);&quot;-&quot;">
                  <c:v>19.95</c:v>
                </c:pt>
                <c:pt idx="664" formatCode="#,##0.0;\(#,##0.0\);&quot;-&quot;">
                  <c:v>19.690000000000001</c:v>
                </c:pt>
                <c:pt idx="665" formatCode="#,##0.0;\(#,##0.0\);&quot;-&quot;">
                  <c:v>19.899999999999999</c:v>
                </c:pt>
                <c:pt idx="666" formatCode="#,##0.0;\(#,##0.0\);&quot;-&quot;">
                  <c:v>19.559999999999999</c:v>
                </c:pt>
                <c:pt idx="667" formatCode="#,##0.0;\(#,##0.0\);&quot;-&quot;">
                  <c:v>20.6</c:v>
                </c:pt>
                <c:pt idx="668" formatCode="#,##0.0;\(#,##0.0\);&quot;-&quot;">
                  <c:v>23.8</c:v>
                </c:pt>
                <c:pt idx="669" formatCode="#,##0.0;\(#,##0.0\);&quot;-&quot;">
                  <c:v>24.11</c:v>
                </c:pt>
                <c:pt idx="670" formatCode="#,##0.0;\(#,##0.0\);&quot;-&quot;">
                  <c:v>22.82</c:v>
                </c:pt>
                <c:pt idx="671" formatCode="#,##0.0;\(#,##0.0\);&quot;-&quot;">
                  <c:v>21.78</c:v>
                </c:pt>
                <c:pt idx="672" formatCode="#,##0.0;\(#,##0.0\);&quot;-&quot;">
                  <c:v>25.56</c:v>
                </c:pt>
                <c:pt idx="673">
                  <c:v>26.21</c:v>
                </c:pt>
                <c:pt idx="674">
                  <c:v>26.21</c:v>
                </c:pt>
                <c:pt idx="675">
                  <c:v>25.87</c:v>
                </c:pt>
                <c:pt idx="676">
                  <c:v>25.56</c:v>
                </c:pt>
                <c:pt idx="677">
                  <c:v>25.47</c:v>
                </c:pt>
                <c:pt idx="678">
                  <c:v>25.99</c:v>
                </c:pt>
                <c:pt idx="679">
                  <c:v>26.91</c:v>
                </c:pt>
                <c:pt idx="680">
                  <c:v>24.64</c:v>
                </c:pt>
                <c:pt idx="681">
                  <c:v>23.61</c:v>
                </c:pt>
                <c:pt idx="682">
                  <c:v>22.79</c:v>
                </c:pt>
                <c:pt idx="683" formatCode="#,##0.0;\(#,##0.0\);&quot;-&quot;">
                  <c:v>23.87</c:v>
                </c:pt>
                <c:pt idx="684" formatCode="#,##0.0;\(#,##0.0\);&quot;-&quot;">
                  <c:v>27.27</c:v>
                </c:pt>
                <c:pt idx="685" formatCode="#,##0.0;\(#,##0.0\);&quot;-&quot;">
                  <c:v>26.16</c:v>
                </c:pt>
                <c:pt idx="686" formatCode="#,##0.0;\(#,##0.0\);&quot;-&quot;">
                  <c:v>26.27</c:v>
                </c:pt>
                <c:pt idx="687" formatCode="#,##0.0;\(#,##0.0\);&quot;-&quot;">
                  <c:v>26.3</c:v>
                </c:pt>
                <c:pt idx="688" formatCode="#,##0.0;\(#,##0.0\);&quot;-&quot;">
                  <c:v>25.76</c:v>
                </c:pt>
                <c:pt idx="689">
                  <c:v>27.16</c:v>
                </c:pt>
                <c:pt idx="690">
                  <c:v>27.99</c:v>
                </c:pt>
                <c:pt idx="691">
                  <c:v>27.35</c:v>
                </c:pt>
                <c:pt idx="692">
                  <c:v>29.92</c:v>
                </c:pt>
                <c:pt idx="693">
                  <c:v>32.26</c:v>
                </c:pt>
                <c:pt idx="694">
                  <c:v>32.6</c:v>
                </c:pt>
                <c:pt idx="695">
                  <c:v>30.18</c:v>
                </c:pt>
                <c:pt idx="696">
                  <c:v>31.84</c:v>
                </c:pt>
                <c:pt idx="697">
                  <c:v>31.62</c:v>
                </c:pt>
                <c:pt idx="698">
                  <c:v>30.1</c:v>
                </c:pt>
                <c:pt idx="699">
                  <c:v>29.07</c:v>
                </c:pt>
                <c:pt idx="700">
                  <c:v>28.55</c:v>
                </c:pt>
                <c:pt idx="701">
                  <c:v>30.52</c:v>
                </c:pt>
                <c:pt idx="702">
                  <c:v>31.36</c:v>
                </c:pt>
                <c:pt idx="703">
                  <c:v>32.450000000000003</c:v>
                </c:pt>
                <c:pt idx="704">
                  <c:v>33.630000000000003</c:v>
                </c:pt>
                <c:pt idx="705">
                  <c:v>33.57</c:v>
                </c:pt>
                <c:pt idx="706">
                  <c:v>31.94</c:v>
                </c:pt>
                <c:pt idx="707">
                  <c:v>32.020000000000003</c:v>
                </c:pt>
                <c:pt idx="708">
                  <c:v>31.37</c:v>
                </c:pt>
                <c:pt idx="709">
                  <c:v>30.5</c:v>
                </c:pt>
                <c:pt idx="710">
                  <c:v>30.76</c:v>
                </c:pt>
                <c:pt idx="711">
                  <c:v>29.98</c:v>
                </c:pt>
                <c:pt idx="712">
                  <c:v>29.69</c:v>
                </c:pt>
                <c:pt idx="713">
                  <c:v>29.85</c:v>
                </c:pt>
                <c:pt idx="714">
                  <c:v>28.46</c:v>
                </c:pt>
                <c:pt idx="715">
                  <c:v>27.28</c:v>
                </c:pt>
                <c:pt idx="716">
                  <c:v>27.39</c:v>
                </c:pt>
                <c:pt idx="717">
                  <c:v>25.75</c:v>
                </c:pt>
                <c:pt idx="718">
                  <c:v>25.88</c:v>
                </c:pt>
                <c:pt idx="719">
                  <c:v>25.81</c:v>
                </c:pt>
                <c:pt idx="720">
                  <c:v>25.86</c:v>
                </c:pt>
                <c:pt idx="721">
                  <c:v>25.3</c:v>
                </c:pt>
                <c:pt idx="722">
                  <c:v>24.55</c:v>
                </c:pt>
                <c:pt idx="723">
                  <c:v>24.35</c:v>
                </c:pt>
                <c:pt idx="724">
                  <c:v>25.54</c:v>
                </c:pt>
                <c:pt idx="725">
                  <c:v>26.09</c:v>
                </c:pt>
                <c:pt idx="726">
                  <c:v>23.53</c:v>
                </c:pt>
                <c:pt idx="727">
                  <c:v>22.52</c:v>
                </c:pt>
                <c:pt idx="728">
                  <c:v>23.73</c:v>
                </c:pt>
                <c:pt idx="729">
                  <c:v>24.54</c:v>
                </c:pt>
                <c:pt idx="730">
                  <c:v>24.11</c:v>
                </c:pt>
                <c:pt idx="731">
                  <c:v>23.93</c:v>
                </c:pt>
                <c:pt idx="732">
                  <c:v>23.12</c:v>
                </c:pt>
                <c:pt idx="733">
                  <c:v>22.36</c:v>
                </c:pt>
                <c:pt idx="734">
                  <c:v>21.29</c:v>
                </c:pt>
                <c:pt idx="735">
                  <c:v>20.350000000000001</c:v>
                </c:pt>
                <c:pt idx="736">
                  <c:v>20.420000000000002</c:v>
                </c:pt>
                <c:pt idx="737">
                  <c:v>20.5</c:v>
                </c:pt>
                <c:pt idx="738">
                  <c:v>22.21</c:v>
                </c:pt>
                <c:pt idx="739">
                  <c:v>21.89</c:v>
                </c:pt>
                <c:pt idx="740">
                  <c:v>20.58</c:v>
                </c:pt>
                <c:pt idx="741">
                  <c:v>19.84</c:v>
                </c:pt>
                <c:pt idx="742">
                  <c:v>19.059999999999999</c:v>
                </c:pt>
                <c:pt idx="743">
                  <c:v>20.75</c:v>
                </c:pt>
                <c:pt idx="744">
                  <c:v>22.17</c:v>
                </c:pt>
                <c:pt idx="745">
                  <c:v>22.68</c:v>
                </c:pt>
                <c:pt idx="746">
                  <c:v>22.29</c:v>
                </c:pt>
                <c:pt idx="747">
                  <c:v>22.83</c:v>
                </c:pt>
                <c:pt idx="748">
                  <c:v>25</c:v>
                </c:pt>
                <c:pt idx="749">
                  <c:v>22.55</c:v>
                </c:pt>
                <c:pt idx="750">
                  <c:v>21.14</c:v>
                </c:pt>
                <c:pt idx="751">
                  <c:v>22.83</c:v>
                </c:pt>
                <c:pt idx="752">
                  <c:v>22.62</c:v>
                </c:pt>
                <c:pt idx="753">
                  <c:v>22.42</c:v>
                </c:pt>
                <c:pt idx="754">
                  <c:v>21.48</c:v>
                </c:pt>
                <c:pt idx="755">
                  <c:v>20.07</c:v>
                </c:pt>
                <c:pt idx="756">
                  <c:v>21.97</c:v>
                </c:pt>
                <c:pt idx="757">
                  <c:v>20.87</c:v>
                </c:pt>
                <c:pt idx="758">
                  <c:v>21.65</c:v>
                </c:pt>
                <c:pt idx="759">
                  <c:v>22.14</c:v>
                </c:pt>
                <c:pt idx="760">
                  <c:v>21.44</c:v>
                </c:pt>
                <c:pt idx="761">
                  <c:v>21.67</c:v>
                </c:pt>
                <c:pt idx="762">
                  <c:v>22.9</c:v>
                </c:pt>
                <c:pt idx="763">
                  <c:v>22.01</c:v>
                </c:pt>
                <c:pt idx="764">
                  <c:v>22.46</c:v>
                </c:pt>
                <c:pt idx="765">
                  <c:v>21.13</c:v>
                </c:pt>
                <c:pt idx="766">
                  <c:v>21.97</c:v>
                </c:pt>
                <c:pt idx="767">
                  <c:v>20.58</c:v>
                </c:pt>
                <c:pt idx="768">
                  <c:v>21.09</c:v>
                </c:pt>
                <c:pt idx="769">
                  <c:v>18.829999999999998</c:v>
                </c:pt>
                <c:pt idx="770">
                  <c:v>18.350000000000001</c:v>
                </c:pt>
                <c:pt idx="771">
                  <c:v>19.489999999999998</c:v>
                </c:pt>
                <c:pt idx="772">
                  <c:v>19.36</c:v>
                </c:pt>
                <c:pt idx="773">
                  <c:v>20.34</c:v>
                </c:pt>
                <c:pt idx="774">
                  <c:v>20.52</c:v>
                </c:pt>
                <c:pt idx="775">
                  <c:v>19.850000000000001</c:v>
                </c:pt>
                <c:pt idx="776">
                  <c:v>19.809999999999999</c:v>
                </c:pt>
                <c:pt idx="777">
                  <c:v>19.2</c:v>
                </c:pt>
                <c:pt idx="778">
                  <c:v>19.079999999999998</c:v>
                </c:pt>
                <c:pt idx="779">
                  <c:v>18.73</c:v>
                </c:pt>
                <c:pt idx="780">
                  <c:v>18.510000000000002</c:v>
                </c:pt>
                <c:pt idx="781">
                  <c:v>19.940000000000001</c:v>
                </c:pt>
                <c:pt idx="782">
                  <c:v>19.399999999999999</c:v>
                </c:pt>
                <c:pt idx="783">
                  <c:v>17.87</c:v>
                </c:pt>
                <c:pt idx="784">
                  <c:v>18.73</c:v>
                </c:pt>
                <c:pt idx="785">
                  <c:v>18.329999999999998</c:v>
                </c:pt>
                <c:pt idx="786">
                  <c:v>19.43</c:v>
                </c:pt>
                <c:pt idx="787">
                  <c:v>18.66</c:v>
                </c:pt>
                <c:pt idx="788">
                  <c:v>19.63</c:v>
                </c:pt>
                <c:pt idx="789">
                  <c:v>20.71</c:v>
                </c:pt>
                <c:pt idx="790">
                  <c:v>20.53</c:v>
                </c:pt>
                <c:pt idx="791">
                  <c:v>20.34</c:v>
                </c:pt>
                <c:pt idx="792">
                  <c:v>18.91</c:v>
                </c:pt>
                <c:pt idx="793">
                  <c:v>18.23</c:v>
                </c:pt>
                <c:pt idx="794">
                  <c:v>20.170000000000002</c:v>
                </c:pt>
                <c:pt idx="795">
                  <c:v>20.02</c:v>
                </c:pt>
                <c:pt idx="796">
                  <c:v>21.23</c:v>
                </c:pt>
                <c:pt idx="797">
                  <c:v>22.87</c:v>
                </c:pt>
                <c:pt idx="798">
                  <c:v>22.29</c:v>
                </c:pt>
                <c:pt idx="799">
                  <c:v>21.14</c:v>
                </c:pt>
                <c:pt idx="800">
                  <c:v>21.67</c:v>
                </c:pt>
                <c:pt idx="801">
                  <c:v>20.95</c:v>
                </c:pt>
                <c:pt idx="802">
                  <c:v>20.7</c:v>
                </c:pt>
                <c:pt idx="803">
                  <c:v>20.58</c:v>
                </c:pt>
                <c:pt idx="804">
                  <c:v>19.59</c:v>
                </c:pt>
                <c:pt idx="805">
                  <c:v>18.489999999999998</c:v>
                </c:pt>
                <c:pt idx="806">
                  <c:v>18.61</c:v>
                </c:pt>
                <c:pt idx="807">
                  <c:v>19.59</c:v>
                </c:pt>
                <c:pt idx="808">
                  <c:v>19.11</c:v>
                </c:pt>
                <c:pt idx="809">
                  <c:v>22.61</c:v>
                </c:pt>
                <c:pt idx="810">
                  <c:v>24.8</c:v>
                </c:pt>
                <c:pt idx="811">
                  <c:v>26.52</c:v>
                </c:pt>
                <c:pt idx="812">
                  <c:v>23.73</c:v>
                </c:pt>
                <c:pt idx="813">
                  <c:v>26.14</c:v>
                </c:pt>
                <c:pt idx="814">
                  <c:v>22.99</c:v>
                </c:pt>
                <c:pt idx="815">
                  <c:v>25.51</c:v>
                </c:pt>
                <c:pt idx="816">
                  <c:v>24.15</c:v>
                </c:pt>
                <c:pt idx="817">
                  <c:v>21.38</c:v>
                </c:pt>
                <c:pt idx="818">
                  <c:v>22.26</c:v>
                </c:pt>
                <c:pt idx="819">
                  <c:v>22.61</c:v>
                </c:pt>
                <c:pt idx="820">
                  <c:v>21.74</c:v>
                </c:pt>
                <c:pt idx="821">
                  <c:v>20.6</c:v>
                </c:pt>
                <c:pt idx="822">
                  <c:v>19.97</c:v>
                </c:pt>
                <c:pt idx="823">
                  <c:v>19.12</c:v>
                </c:pt>
                <c:pt idx="824">
                  <c:v>19.02</c:v>
                </c:pt>
                <c:pt idx="825">
                  <c:v>18.7</c:v>
                </c:pt>
                <c:pt idx="826">
                  <c:v>18.55</c:v>
                </c:pt>
                <c:pt idx="827">
                  <c:v>19</c:v>
                </c:pt>
                <c:pt idx="828">
                  <c:v>19.079999999999998</c:v>
                </c:pt>
                <c:pt idx="829">
                  <c:v>18.399999999999999</c:v>
                </c:pt>
                <c:pt idx="830">
                  <c:v>18.97</c:v>
                </c:pt>
                <c:pt idx="831">
                  <c:v>19.100000000000001</c:v>
                </c:pt>
                <c:pt idx="832">
                  <c:v>19.09</c:v>
                </c:pt>
                <c:pt idx="833">
                  <c:v>17.8</c:v>
                </c:pt>
                <c:pt idx="834">
                  <c:v>17.07</c:v>
                </c:pt>
                <c:pt idx="835">
                  <c:v>16.95</c:v>
                </c:pt>
                <c:pt idx="836">
                  <c:v>16.829999999999998</c:v>
                </c:pt>
                <c:pt idx="837">
                  <c:v>16.46</c:v>
                </c:pt>
                <c:pt idx="838">
                  <c:v>17.170000000000002</c:v>
                </c:pt>
                <c:pt idx="839">
                  <c:v>16.77</c:v>
                </c:pt>
                <c:pt idx="840">
                  <c:v>16.89</c:v>
                </c:pt>
                <c:pt idx="841">
                  <c:v>18.760000000000002</c:v>
                </c:pt>
                <c:pt idx="842">
                  <c:v>18.84</c:v>
                </c:pt>
                <c:pt idx="843">
                  <c:v>17.03</c:v>
                </c:pt>
                <c:pt idx="844">
                  <c:v>15.78</c:v>
                </c:pt>
                <c:pt idx="845">
                  <c:v>16.079999999999998</c:v>
                </c:pt>
                <c:pt idx="846">
                  <c:v>17.78</c:v>
                </c:pt>
                <c:pt idx="847">
                  <c:v>18.34</c:v>
                </c:pt>
                <c:pt idx="848">
                  <c:v>20.09</c:v>
                </c:pt>
                <c:pt idx="849">
                  <c:v>17.190000000000001</c:v>
                </c:pt>
                <c:pt idx="850">
                  <c:v>16.98</c:v>
                </c:pt>
                <c:pt idx="851">
                  <c:v>17.71</c:v>
                </c:pt>
                <c:pt idx="852" formatCode="#,##0.0;\(#,##0.0\);&quot;-&quot;">
                  <c:v>16.940000000000001</c:v>
                </c:pt>
                <c:pt idx="853" formatCode="#,##0.0;\(#,##0.0\);&quot;-&quot;">
                  <c:v>16.93</c:v>
                </c:pt>
                <c:pt idx="854" formatCode="#,##0.0;\(#,##0.0\);&quot;-&quot;">
                  <c:v>17.03</c:v>
                </c:pt>
                <c:pt idx="855" formatCode="#,##0.0;\(#,##0.0\);&quot;-&quot;">
                  <c:v>17.12</c:v>
                </c:pt>
                <c:pt idx="856" formatCode="#,##0.0;\(#,##0.0\);&quot;-&quot;">
                  <c:v>17.989999999999998</c:v>
                </c:pt>
                <c:pt idx="857" formatCode="#,##0.0;\(#,##0.0\);&quot;-&quot;">
                  <c:v>16.87</c:v>
                </c:pt>
                <c:pt idx="858" formatCode="#,##0.0;\(#,##0.0\);&quot;-&quot;">
                  <c:v>16.05</c:v>
                </c:pt>
                <c:pt idx="859" formatCode="#,##0.0;\(#,##0.0\);&quot;-&quot;">
                  <c:v>16.809999999999999</c:v>
                </c:pt>
                <c:pt idx="860" formatCode="#,##0.0;\(#,##0.0\);&quot;-&quot;">
                  <c:v>17.21</c:v>
                </c:pt>
                <c:pt idx="861" formatCode="#,##0.0;\(#,##0.0\);&quot;-&quot;">
                  <c:v>18.53</c:v>
                </c:pt>
                <c:pt idx="862" formatCode="#,##0.0;\(#,##0.0\);&quot;-&quot;">
                  <c:v>20.03</c:v>
                </c:pt>
                <c:pt idx="863" formatCode="#,##0.0;\(#,##0.0\);&quot;-&quot;">
                  <c:v>19.14</c:v>
                </c:pt>
                <c:pt idx="864" formatCode="#,##0.0;\(#,##0.0\);&quot;-&quot;">
                  <c:v>17.95</c:v>
                </c:pt>
                <c:pt idx="865" formatCode="#,##0.0;\(#,##0.0\);&quot;-&quot;">
                  <c:v>17.46</c:v>
                </c:pt>
                <c:pt idx="866" formatCode="#,##0.0;\(#,##0.0\);&quot;-&quot;">
                  <c:v>17.46</c:v>
                </c:pt>
                <c:pt idx="867" formatCode="#,##0.0;\(#,##0.0\);&quot;-&quot;">
                  <c:v>17.940000000000001</c:v>
                </c:pt>
                <c:pt idx="868" formatCode="General">
                  <c:v>15.65</c:v>
                </c:pt>
                <c:pt idx="869" formatCode="General">
                  <c:v>14.6</c:v>
                </c:pt>
                <c:pt idx="870" formatCode="General">
                  <c:v>14.73</c:v>
                </c:pt>
                <c:pt idx="871" formatCode="General">
                  <c:v>13.96</c:v>
                </c:pt>
                <c:pt idx="872" formatCode="General">
                  <c:v>13.94</c:v>
                </c:pt>
                <c:pt idx="873" formatCode="General">
                  <c:v>13.65</c:v>
                </c:pt>
                <c:pt idx="874" formatCode="General">
                  <c:v>13.83</c:v>
                </c:pt>
                <c:pt idx="875" formatCode="General">
                  <c:v>15.01</c:v>
                </c:pt>
                <c:pt idx="876" formatCode="General">
                  <c:v>14.61</c:v>
                </c:pt>
                <c:pt idx="877" formatCode="General">
                  <c:v>13.88</c:v>
                </c:pt>
                <c:pt idx="878">
                  <c:v>14.5</c:v>
                </c:pt>
                <c:pt idx="879">
                  <c:v>13.54</c:v>
                </c:pt>
                <c:pt idx="880">
                  <c:v>14.19</c:v>
                </c:pt>
                <c:pt idx="881">
                  <c:v>13.88</c:v>
                </c:pt>
                <c:pt idx="882">
                  <c:v>13.2</c:v>
                </c:pt>
                <c:pt idx="883">
                  <c:v>12.91</c:v>
                </c:pt>
                <c:pt idx="884">
                  <c:v>13.44</c:v>
                </c:pt>
                <c:pt idx="885">
                  <c:v>14.25</c:v>
                </c:pt>
                <c:pt idx="886">
                  <c:v>13.74</c:v>
                </c:pt>
                <c:pt idx="887">
                  <c:v>13.43</c:v>
                </c:pt>
                <c:pt idx="888">
                  <c:v>13.54</c:v>
                </c:pt>
                <c:pt idx="889">
                  <c:v>13.59</c:v>
                </c:pt>
                <c:pt idx="890">
                  <c:v>13.57</c:v>
                </c:pt>
                <c:pt idx="891">
                  <c:v>13.7</c:v>
                </c:pt>
                <c:pt idx="892">
                  <c:v>14.18</c:v>
                </c:pt>
                <c:pt idx="893">
                  <c:v>15.4</c:v>
                </c:pt>
                <c:pt idx="894">
                  <c:v>14.8</c:v>
                </c:pt>
                <c:pt idx="895">
                  <c:v>15.1</c:v>
                </c:pt>
                <c:pt idx="896">
                  <c:v>14.8</c:v>
                </c:pt>
                <c:pt idx="897">
                  <c:v>13.5</c:v>
                </c:pt>
                <c:pt idx="898">
                  <c:v>13.61</c:v>
                </c:pt>
                <c:pt idx="899">
                  <c:v>13.34</c:v>
                </c:pt>
                <c:pt idx="900">
                  <c:v>13.48</c:v>
                </c:pt>
                <c:pt idx="901">
                  <c:v>13.3</c:v>
                </c:pt>
                <c:pt idx="902">
                  <c:v>13.76</c:v>
                </c:pt>
                <c:pt idx="903">
                  <c:v>13.99</c:v>
                </c:pt>
                <c:pt idx="904">
                  <c:v>13.6</c:v>
                </c:pt>
                <c:pt idx="905">
                  <c:v>13.91</c:v>
                </c:pt>
                <c:pt idx="906">
                  <c:v>13.86</c:v>
                </c:pt>
                <c:pt idx="907">
                  <c:v>13.19</c:v>
                </c:pt>
                <c:pt idx="908">
                  <c:v>14.41</c:v>
                </c:pt>
                <c:pt idx="909">
                  <c:v>13.33</c:v>
                </c:pt>
                <c:pt idx="910">
                  <c:v>13.63</c:v>
                </c:pt>
                <c:pt idx="911">
                  <c:v>13.93</c:v>
                </c:pt>
                <c:pt idx="912">
                  <c:v>16.09</c:v>
                </c:pt>
                <c:pt idx="913">
                  <c:v>15.92</c:v>
                </c:pt>
                <c:pt idx="914">
                  <c:v>17.100000000000001</c:v>
                </c:pt>
                <c:pt idx="915">
                  <c:v>15.77</c:v>
                </c:pt>
                <c:pt idx="916">
                  <c:v>15.99</c:v>
                </c:pt>
                <c:pt idx="917">
                  <c:v>15.96</c:v>
                </c:pt>
                <c:pt idx="918">
                  <c:v>15.85</c:v>
                </c:pt>
                <c:pt idx="919">
                  <c:v>14.84</c:v>
                </c:pt>
                <c:pt idx="920">
                  <c:v>14.82</c:v>
                </c:pt>
                <c:pt idx="921">
                  <c:v>16.46</c:v>
                </c:pt>
                <c:pt idx="922">
                  <c:v>16.78</c:v>
                </c:pt>
                <c:pt idx="923">
                  <c:v>17.89</c:v>
                </c:pt>
                <c:pt idx="924">
                  <c:v>17.3</c:v>
                </c:pt>
                <c:pt idx="925">
                  <c:v>17.13</c:v>
                </c:pt>
                <c:pt idx="926">
                  <c:v>16.97</c:v>
                </c:pt>
                <c:pt idx="927">
                  <c:v>15.98</c:v>
                </c:pt>
                <c:pt idx="928">
                  <c:v>17.2</c:v>
                </c:pt>
                <c:pt idx="929">
                  <c:v>15.68</c:v>
                </c:pt>
                <c:pt idx="930">
                  <c:v>15.08</c:v>
                </c:pt>
                <c:pt idx="931">
                  <c:v>14.45</c:v>
                </c:pt>
                <c:pt idx="932">
                  <c:v>13.88</c:v>
                </c:pt>
                <c:pt idx="933">
                  <c:v>13.57</c:v>
                </c:pt>
                <c:pt idx="934">
                  <c:v>13.09</c:v>
                </c:pt>
                <c:pt idx="935">
                  <c:v>13.82</c:v>
                </c:pt>
                <c:pt idx="936">
                  <c:v>14.01</c:v>
                </c:pt>
                <c:pt idx="937">
                  <c:v>14.45</c:v>
                </c:pt>
                <c:pt idx="938">
                  <c:v>14.4</c:v>
                </c:pt>
                <c:pt idx="939">
                  <c:v>13.84</c:v>
                </c:pt>
                <c:pt idx="940">
                  <c:v>13.8</c:v>
                </c:pt>
                <c:pt idx="941">
                  <c:v>14.23</c:v>
                </c:pt>
                <c:pt idx="942" formatCode="General">
                  <c:v>13.48</c:v>
                </c:pt>
                <c:pt idx="943" formatCode="General">
                  <c:v>12.82</c:v>
                </c:pt>
                <c:pt idx="944">
                  <c:v>13.79</c:v>
                </c:pt>
                <c:pt idx="945">
                  <c:v>14</c:v>
                </c:pt>
                <c:pt idx="946">
                  <c:v>14.11</c:v>
                </c:pt>
                <c:pt idx="947">
                  <c:v>15.14</c:v>
                </c:pt>
                <c:pt idx="948">
                  <c:v>17.54</c:v>
                </c:pt>
                <c:pt idx="949">
                  <c:v>17.2</c:v>
                </c:pt>
                <c:pt idx="950">
                  <c:v>16.899999999999999</c:v>
                </c:pt>
                <c:pt idx="951">
                  <c:v>18.940000000000001</c:v>
                </c:pt>
                <c:pt idx="952">
                  <c:v>18.22</c:v>
                </c:pt>
                <c:pt idx="953">
                  <c:v>17.34</c:v>
                </c:pt>
                <c:pt idx="954">
                  <c:v>17.52</c:v>
                </c:pt>
                <c:pt idx="955">
                  <c:v>17.61</c:v>
                </c:pt>
                <c:pt idx="956">
                  <c:v>19.78</c:v>
                </c:pt>
                <c:pt idx="957">
                  <c:v>18.579999999999998</c:v>
                </c:pt>
                <c:pt idx="958">
                  <c:v>18.489999999999998</c:v>
                </c:pt>
                <c:pt idx="959">
                  <c:v>17.45</c:v>
                </c:pt>
                <c:pt idx="960">
                  <c:v>17.7</c:v>
                </c:pt>
                <c:pt idx="961">
                  <c:v>17.03</c:v>
                </c:pt>
                <c:pt idx="962">
                  <c:v>16.09</c:v>
                </c:pt>
                <c:pt idx="963">
                  <c:v>16.690000000000001</c:v>
                </c:pt>
                <c:pt idx="964">
                  <c:v>19.32</c:v>
                </c:pt>
                <c:pt idx="965">
                  <c:v>17.21</c:v>
                </c:pt>
                <c:pt idx="966">
                  <c:v>17.88</c:v>
                </c:pt>
                <c:pt idx="967">
                  <c:v>19.22</c:v>
                </c:pt>
                <c:pt idx="968">
                  <c:v>21.4</c:v>
                </c:pt>
                <c:pt idx="969">
                  <c:v>21.71</c:v>
                </c:pt>
                <c:pt idx="970">
                  <c:v>20.37</c:v>
                </c:pt>
                <c:pt idx="971">
                  <c:v>18.97</c:v>
                </c:pt>
                <c:pt idx="972">
                  <c:v>20.190000000000001</c:v>
                </c:pt>
                <c:pt idx="973">
                  <c:v>20.68</c:v>
                </c:pt>
                <c:pt idx="974">
                  <c:v>21.27</c:v>
                </c:pt>
                <c:pt idx="975">
                  <c:v>19.75</c:v>
                </c:pt>
                <c:pt idx="976">
                  <c:v>18.14</c:v>
                </c:pt>
                <c:pt idx="977">
                  <c:v>16.87</c:v>
                </c:pt>
                <c:pt idx="978">
                  <c:v>15.66</c:v>
                </c:pt>
                <c:pt idx="979">
                  <c:v>14.91</c:v>
                </c:pt>
                <c:pt idx="980">
                  <c:v>14.89</c:v>
                </c:pt>
                <c:pt idx="981">
                  <c:v>14.81</c:v>
                </c:pt>
                <c:pt idx="982">
                  <c:v>14.45</c:v>
                </c:pt>
                <c:pt idx="983">
                  <c:v>15.29</c:v>
                </c:pt>
                <c:pt idx="984">
                  <c:v>14.17</c:v>
                </c:pt>
                <c:pt idx="985">
                  <c:v>14.76</c:v>
                </c:pt>
                <c:pt idx="986">
                  <c:v>14.16</c:v>
                </c:pt>
                <c:pt idx="987">
                  <c:v>14.18</c:v>
                </c:pt>
                <c:pt idx="988">
                  <c:v>14.32</c:v>
                </c:pt>
                <c:pt idx="989">
                  <c:v>13.8</c:v>
                </c:pt>
                <c:pt idx="990">
                  <c:v>13.41</c:v>
                </c:pt>
                <c:pt idx="991">
                  <c:v>13.35</c:v>
                </c:pt>
                <c:pt idx="992">
                  <c:v>12.85</c:v>
                </c:pt>
                <c:pt idx="993">
                  <c:v>12.8</c:v>
                </c:pt>
                <c:pt idx="994">
                  <c:v>12.46</c:v>
                </c:pt>
                <c:pt idx="995">
                  <c:v>12.69</c:v>
                </c:pt>
                <c:pt idx="996">
                  <c:v>12.69</c:v>
                </c:pt>
                <c:pt idx="997">
                  <c:v>12.98</c:v>
                </c:pt>
                <c:pt idx="998">
                  <c:v>12.92</c:v>
                </c:pt>
                <c:pt idx="999">
                  <c:v>12.63</c:v>
                </c:pt>
                <c:pt idx="1000">
                  <c:v>13.08</c:v>
                </c:pt>
                <c:pt idx="1001">
                  <c:v>12.85</c:v>
                </c:pt>
                <c:pt idx="1002">
                  <c:v>12.97</c:v>
                </c:pt>
                <c:pt idx="1003">
                  <c:v>13.06</c:v>
                </c:pt>
                <c:pt idx="1004">
                  <c:v>12.35</c:v>
                </c:pt>
                <c:pt idx="1005">
                  <c:v>12.63</c:v>
                </c:pt>
                <c:pt idx="1006">
                  <c:v>12.07</c:v>
                </c:pt>
                <c:pt idx="1007">
                  <c:v>12.19</c:v>
                </c:pt>
                <c:pt idx="1008">
                  <c:v>12.48</c:v>
                </c:pt>
                <c:pt idx="1009">
                  <c:v>12.28</c:v>
                </c:pt>
                <c:pt idx="1010">
                  <c:v>12.56</c:v>
                </c:pt>
                <c:pt idx="1011">
                  <c:v>12.53</c:v>
                </c:pt>
                <c:pt idx="1012">
                  <c:v>13.67</c:v>
                </c:pt>
                <c:pt idx="1013">
                  <c:v>13.65</c:v>
                </c:pt>
                <c:pt idx="1014">
                  <c:v>13.03</c:v>
                </c:pt>
                <c:pt idx="1015">
                  <c:v>12.99</c:v>
                </c:pt>
                <c:pt idx="1016">
                  <c:v>12.43</c:v>
                </c:pt>
                <c:pt idx="1017">
                  <c:v>12.47</c:v>
                </c:pt>
                <c:pt idx="1018">
                  <c:v>12.45</c:v>
                </c:pt>
                <c:pt idx="1019">
                  <c:v>13.2</c:v>
                </c:pt>
                <c:pt idx="1020">
                  <c:v>14.04</c:v>
                </c:pt>
                <c:pt idx="1021">
                  <c:v>14.13</c:v>
                </c:pt>
                <c:pt idx="1022">
                  <c:v>13.35</c:v>
                </c:pt>
                <c:pt idx="1023">
                  <c:v>13.08</c:v>
                </c:pt>
                <c:pt idx="1024">
                  <c:v>12.76</c:v>
                </c:pt>
                <c:pt idx="1025">
                  <c:v>12.69</c:v>
                </c:pt>
                <c:pt idx="1026">
                  <c:v>12.44</c:v>
                </c:pt>
                <c:pt idx="1027">
                  <c:v>12.7</c:v>
                </c:pt>
                <c:pt idx="1028">
                  <c:v>13.25</c:v>
                </c:pt>
                <c:pt idx="1029">
                  <c:v>13.84</c:v>
                </c:pt>
                <c:pt idx="1030">
                  <c:v>14.79</c:v>
                </c:pt>
                <c:pt idx="1031">
                  <c:v>14.13</c:v>
                </c:pt>
                <c:pt idx="1032">
                  <c:v>13.3</c:v>
                </c:pt>
                <c:pt idx="1033">
                  <c:v>13.19</c:v>
                </c:pt>
                <c:pt idx="1034">
                  <c:v>12.55</c:v>
                </c:pt>
                <c:pt idx="1035" formatCode="General">
                  <c:v>13.14</c:v>
                </c:pt>
                <c:pt idx="1036" formatCode="General">
                  <c:v>13.45</c:v>
                </c:pt>
                <c:pt idx="1037" formatCode="General">
                  <c:v>13.26</c:v>
                </c:pt>
                <c:pt idx="1038" formatCode="General">
                  <c:v>13.6</c:v>
                </c:pt>
                <c:pt idx="1039" formatCode="General">
                  <c:v>13.31</c:v>
                </c:pt>
                <c:pt idx="1040" formatCode="General">
                  <c:v>14.35</c:v>
                </c:pt>
                <c:pt idx="1041" formatCode="General">
                  <c:v>13.88</c:v>
                </c:pt>
                <c:pt idx="1042" formatCode="General">
                  <c:v>13.85</c:v>
                </c:pt>
                <c:pt idx="1043" formatCode="General">
                  <c:v>13.67</c:v>
                </c:pt>
                <c:pt idx="1044" formatCode="General">
                  <c:v>13.06</c:v>
                </c:pt>
                <c:pt idx="1045">
                  <c:v>12.83</c:v>
                </c:pt>
                <c:pt idx="1046">
                  <c:v>12.79</c:v>
                </c:pt>
                <c:pt idx="1047">
                  <c:v>12.93</c:v>
                </c:pt>
                <c:pt idx="1048">
                  <c:v>13.93</c:v>
                </c:pt>
                <c:pt idx="1049">
                  <c:v>15.85</c:v>
                </c:pt>
                <c:pt idx="1050">
                  <c:v>14.38</c:v>
                </c:pt>
                <c:pt idx="1051">
                  <c:v>14.01</c:v>
                </c:pt>
                <c:pt idx="1052">
                  <c:v>14.24</c:v>
                </c:pt>
                <c:pt idx="1053">
                  <c:v>14.71</c:v>
                </c:pt>
                <c:pt idx="1054">
                  <c:v>15.42</c:v>
                </c:pt>
                <c:pt idx="1055">
                  <c:v>15.34</c:v>
                </c:pt>
                <c:pt idx="1056">
                  <c:v>14.54</c:v>
                </c:pt>
                <c:pt idx="1057">
                  <c:v>13.75</c:v>
                </c:pt>
                <c:pt idx="1058">
                  <c:v>13.74</c:v>
                </c:pt>
                <c:pt idx="1059">
                  <c:v>13.43</c:v>
                </c:pt>
                <c:pt idx="1060">
                  <c:v>13.84</c:v>
                </c:pt>
                <c:pt idx="1061">
                  <c:v>13.4</c:v>
                </c:pt>
                <c:pt idx="1062">
                  <c:v>13.11</c:v>
                </c:pt>
                <c:pt idx="1063">
                  <c:v>13.49</c:v>
                </c:pt>
                <c:pt idx="1064" formatCode="#,##0.0;\(#,##0.0\);&quot;-&quot;">
                  <c:v>14.46</c:v>
                </c:pt>
                <c:pt idx="1065" formatCode="General">
                  <c:v>14.5</c:v>
                </c:pt>
                <c:pt idx="1066" formatCode="General">
                  <c:v>14.44</c:v>
                </c:pt>
                <c:pt idx="1067" formatCode="General">
                  <c:v>14.74</c:v>
                </c:pt>
                <c:pt idx="1068" formatCode="General">
                  <c:v>15.22</c:v>
                </c:pt>
                <c:pt idx="1069" formatCode="General">
                  <c:v>13.84</c:v>
                </c:pt>
                <c:pt idx="1070">
                  <c:v>13.75</c:v>
                </c:pt>
                <c:pt idx="1071">
                  <c:v>14.4</c:v>
                </c:pt>
                <c:pt idx="1072">
                  <c:v>14.41</c:v>
                </c:pt>
                <c:pt idx="1073">
                  <c:v>14.33</c:v>
                </c:pt>
                <c:pt idx="1074">
                  <c:v>13.82</c:v>
                </c:pt>
                <c:pt idx="1075">
                  <c:v>13.04</c:v>
                </c:pt>
                <c:pt idx="1076">
                  <c:v>12.92</c:v>
                </c:pt>
                <c:pt idx="1077">
                  <c:v>13.06</c:v>
                </c:pt>
                <c:pt idx="1078">
                  <c:v>13.19</c:v>
                </c:pt>
                <c:pt idx="1079">
                  <c:v>13.24</c:v>
                </c:pt>
                <c:pt idx="1080">
                  <c:v>12.78</c:v>
                </c:pt>
                <c:pt idx="1081">
                  <c:v>13.01</c:v>
                </c:pt>
                <c:pt idx="1082">
                  <c:v>13.65</c:v>
                </c:pt>
                <c:pt idx="1083">
                  <c:v>14.61</c:v>
                </c:pt>
                <c:pt idx="1084">
                  <c:v>14.33</c:v>
                </c:pt>
                <c:pt idx="1085">
                  <c:v>16.350000000000001</c:v>
                </c:pt>
                <c:pt idx="1086">
                  <c:v>16.03</c:v>
                </c:pt>
                <c:pt idx="1087">
                  <c:v>15.19</c:v>
                </c:pt>
                <c:pt idx="1088">
                  <c:v>14.98</c:v>
                </c:pt>
                <c:pt idx="1089">
                  <c:v>15.8</c:v>
                </c:pt>
                <c:pt idx="1090">
                  <c:v>14.91</c:v>
                </c:pt>
                <c:pt idx="1091">
                  <c:v>17.309999999999999</c:v>
                </c:pt>
                <c:pt idx="1092">
                  <c:v>19.23</c:v>
                </c:pt>
                <c:pt idx="1093">
                  <c:v>18.399999999999999</c:v>
                </c:pt>
                <c:pt idx="1094">
                  <c:v>18.21</c:v>
                </c:pt>
                <c:pt idx="1095">
                  <c:v>18</c:v>
                </c:pt>
                <c:pt idx="1096">
                  <c:v>18.71</c:v>
                </c:pt>
                <c:pt idx="1097">
                  <c:v>16.940000000000001</c:v>
                </c:pt>
                <c:pt idx="1098">
                  <c:v>15.69</c:v>
                </c:pt>
                <c:pt idx="1099">
                  <c:v>15.97</c:v>
                </c:pt>
                <c:pt idx="1100">
                  <c:v>15.37</c:v>
                </c:pt>
                <c:pt idx="1101">
                  <c:v>15.03</c:v>
                </c:pt>
                <c:pt idx="1102">
                  <c:v>14.67</c:v>
                </c:pt>
                <c:pt idx="1103">
                  <c:v>15.65</c:v>
                </c:pt>
                <c:pt idx="1104">
                  <c:v>15.39</c:v>
                </c:pt>
                <c:pt idx="1105">
                  <c:v>14.68</c:v>
                </c:pt>
                <c:pt idx="1106">
                  <c:v>13.49</c:v>
                </c:pt>
                <c:pt idx="1107">
                  <c:v>13.49</c:v>
                </c:pt>
                <c:pt idx="1108">
                  <c:v>13.23</c:v>
                </c:pt>
                <c:pt idx="1109">
                  <c:v>13</c:v>
                </c:pt>
                <c:pt idx="1110">
                  <c:v>12.69</c:v>
                </c:pt>
                <c:pt idx="1111">
                  <c:v>12.55</c:v>
                </c:pt>
                <c:pt idx="1112">
                  <c:v>13.6</c:v>
                </c:pt>
                <c:pt idx="1113">
                  <c:v>13.42</c:v>
                </c:pt>
                <c:pt idx="1114">
                  <c:v>12.45</c:v>
                </c:pt>
                <c:pt idx="1115">
                  <c:v>12.42</c:v>
                </c:pt>
                <c:pt idx="1116">
                  <c:v>11.99</c:v>
                </c:pt>
                <c:pt idx="1117">
                  <c:v>12.15</c:v>
                </c:pt>
                <c:pt idx="1118">
                  <c:v>11.86</c:v>
                </c:pt>
                <c:pt idx="1119">
                  <c:v>12.29</c:v>
                </c:pt>
                <c:pt idx="1120">
                  <c:v>12.77</c:v>
                </c:pt>
                <c:pt idx="1121">
                  <c:v>11.93</c:v>
                </c:pt>
                <c:pt idx="1122">
                  <c:v>12.36</c:v>
                </c:pt>
                <c:pt idx="1123">
                  <c:v>12.92</c:v>
                </c:pt>
                <c:pt idx="1124" formatCode="General">
                  <c:v>14.28</c:v>
                </c:pt>
                <c:pt idx="1125" formatCode="General">
                  <c:v>14.47</c:v>
                </c:pt>
                <c:pt idx="1126" formatCode="General">
                  <c:v>12.92</c:v>
                </c:pt>
                <c:pt idx="1127" formatCode="General">
                  <c:v>13.11</c:v>
                </c:pt>
                <c:pt idx="1128" formatCode="General">
                  <c:v>13.16</c:v>
                </c:pt>
                <c:pt idx="1129" formatCode="General">
                  <c:v>12.63</c:v>
                </c:pt>
                <c:pt idx="1130" formatCode="General">
                  <c:v>12.58</c:v>
                </c:pt>
                <c:pt idx="1131" formatCode="General">
                  <c:v>12.22</c:v>
                </c:pt>
                <c:pt idx="1132" formatCode="General">
                  <c:v>12.74</c:v>
                </c:pt>
                <c:pt idx="1133" formatCode="General">
                  <c:v>12.85</c:v>
                </c:pt>
                <c:pt idx="1134">
                  <c:v>12.04</c:v>
                </c:pt>
                <c:pt idx="1135">
                  <c:v>11.94</c:v>
                </c:pt>
                <c:pt idx="1136">
                  <c:v>12.66</c:v>
                </c:pt>
                <c:pt idx="1137">
                  <c:v>12.75</c:v>
                </c:pt>
                <c:pt idx="1138">
                  <c:v>12.3</c:v>
                </c:pt>
                <c:pt idx="1139">
                  <c:v>12.48</c:v>
                </c:pt>
                <c:pt idx="1140">
                  <c:v>13.28</c:v>
                </c:pt>
                <c:pt idx="1141">
                  <c:v>13.2</c:v>
                </c:pt>
                <c:pt idx="1142">
                  <c:v>13.33</c:v>
                </c:pt>
                <c:pt idx="1143">
                  <c:v>12.84</c:v>
                </c:pt>
                <c:pt idx="1144">
                  <c:v>12.55</c:v>
                </c:pt>
                <c:pt idx="1145">
                  <c:v>12.24</c:v>
                </c:pt>
                <c:pt idx="1146">
                  <c:v>12.44</c:v>
                </c:pt>
                <c:pt idx="1147">
                  <c:v>12.22</c:v>
                </c:pt>
                <c:pt idx="1148">
                  <c:v>12.03</c:v>
                </c:pt>
                <c:pt idx="1149">
                  <c:v>12.09</c:v>
                </c:pt>
                <c:pt idx="1150">
                  <c:v>12.26</c:v>
                </c:pt>
                <c:pt idx="1151">
                  <c:v>12.48</c:v>
                </c:pt>
                <c:pt idx="1152">
                  <c:v>12.37</c:v>
                </c:pt>
                <c:pt idx="1153">
                  <c:v>12.51</c:v>
                </c:pt>
                <c:pt idx="1154" formatCode="General">
                  <c:v>12.85</c:v>
                </c:pt>
                <c:pt idx="1155" formatCode="General">
                  <c:v>12.92</c:v>
                </c:pt>
                <c:pt idx="1156" formatCode="General">
                  <c:v>12.46</c:v>
                </c:pt>
                <c:pt idx="1157" formatCode="General">
                  <c:v>13.12</c:v>
                </c:pt>
                <c:pt idx="1158" formatCode="General">
                  <c:v>13.19</c:v>
                </c:pt>
                <c:pt idx="1159" formatCode="General">
                  <c:v>14.48</c:v>
                </c:pt>
                <c:pt idx="1160" formatCode="General">
                  <c:v>15.93</c:v>
                </c:pt>
                <c:pt idx="1161" formatCode="General">
                  <c:v>16.52</c:v>
                </c:pt>
                <c:pt idx="1162" formatCode="General">
                  <c:v>14.91</c:v>
                </c:pt>
                <c:pt idx="1163" formatCode="General">
                  <c:v>14.72</c:v>
                </c:pt>
                <c:pt idx="1164">
                  <c:v>18.04</c:v>
                </c:pt>
                <c:pt idx="1165">
                  <c:v>18.46</c:v>
                </c:pt>
                <c:pt idx="1166">
                  <c:v>16.39</c:v>
                </c:pt>
                <c:pt idx="1167">
                  <c:v>16.600000000000001</c:v>
                </c:pt>
                <c:pt idx="1168">
                  <c:v>17.690000000000001</c:v>
                </c:pt>
                <c:pt idx="1169">
                  <c:v>16.36</c:v>
                </c:pt>
                <c:pt idx="1170">
                  <c:v>18.59</c:v>
                </c:pt>
                <c:pt idx="1171">
                  <c:v>23.39</c:v>
                </c:pt>
                <c:pt idx="1172">
                  <c:v>38.57</c:v>
                </c:pt>
                <c:pt idx="1173">
                  <c:v>27.71</c:v>
                </c:pt>
                <c:pt idx="1174">
                  <c:v>27.85</c:v>
                </c:pt>
                <c:pt idx="1175">
                  <c:v>23.79</c:v>
                </c:pt>
                <c:pt idx="1176">
                  <c:v>20.37</c:v>
                </c:pt>
                <c:pt idx="1177">
                  <c:v>20.71</c:v>
                </c:pt>
                <c:pt idx="1178">
                  <c:v>18.12</c:v>
                </c:pt>
                <c:pt idx="1179">
                  <c:v>16.190000000000001</c:v>
                </c:pt>
                <c:pt idx="1180">
                  <c:v>15.23</c:v>
                </c:pt>
                <c:pt idx="1181">
                  <c:v>14.8</c:v>
                </c:pt>
                <c:pt idx="1182">
                  <c:v>14.65</c:v>
                </c:pt>
                <c:pt idx="1183">
                  <c:v>15.88</c:v>
                </c:pt>
                <c:pt idx="1184">
                  <c:v>16.27</c:v>
                </c:pt>
                <c:pt idx="1185">
                  <c:v>17.55</c:v>
                </c:pt>
                <c:pt idx="1186">
                  <c:v>15.86</c:v>
                </c:pt>
                <c:pt idx="1187">
                  <c:v>16.149999999999999</c:v>
                </c:pt>
                <c:pt idx="1188">
                  <c:v>15.43</c:v>
                </c:pt>
                <c:pt idx="1189">
                  <c:v>17.11</c:v>
                </c:pt>
                <c:pt idx="1190">
                  <c:v>15.65</c:v>
                </c:pt>
                <c:pt idx="1191">
                  <c:v>15</c:v>
                </c:pt>
                <c:pt idx="1192">
                  <c:v>15.55</c:v>
                </c:pt>
                <c:pt idx="1193">
                  <c:v>20.72</c:v>
                </c:pt>
                <c:pt idx="1194">
                  <c:v>21.32</c:v>
                </c:pt>
                <c:pt idx="1195">
                  <c:v>19.899999999999999</c:v>
                </c:pt>
                <c:pt idx="1196">
                  <c:v>22.38</c:v>
                </c:pt>
                <c:pt idx="1197">
                  <c:v>19.45</c:v>
                </c:pt>
                <c:pt idx="1198">
                  <c:v>19.079999999999998</c:v>
                </c:pt>
                <c:pt idx="1199">
                  <c:v>17.690000000000001</c:v>
                </c:pt>
                <c:pt idx="1200">
                  <c:v>17.07</c:v>
                </c:pt>
                <c:pt idx="1201">
                  <c:v>16.559999999999999</c:v>
                </c:pt>
                <c:pt idx="1202">
                  <c:v>17.14</c:v>
                </c:pt>
                <c:pt idx="1203">
                  <c:v>17.61</c:v>
                </c:pt>
                <c:pt idx="1204">
                  <c:v>18.23</c:v>
                </c:pt>
                <c:pt idx="1205">
                  <c:v>16.329999999999998</c:v>
                </c:pt>
                <c:pt idx="1206">
                  <c:v>16.149999999999999</c:v>
                </c:pt>
                <c:pt idx="1207">
                  <c:v>15.89</c:v>
                </c:pt>
                <c:pt idx="1208">
                  <c:v>15.39</c:v>
                </c:pt>
                <c:pt idx="1209">
                  <c:v>15.41</c:v>
                </c:pt>
                <c:pt idx="1210">
                  <c:v>15.37</c:v>
                </c:pt>
                <c:pt idx="1211">
                  <c:v>16.96</c:v>
                </c:pt>
                <c:pt idx="1212">
                  <c:v>16.73</c:v>
                </c:pt>
                <c:pt idx="1213">
                  <c:v>19.260000000000002</c:v>
                </c:pt>
                <c:pt idx="1214">
                  <c:v>18.899999999999999</c:v>
                </c:pt>
                <c:pt idx="1215">
                  <c:v>20.49</c:v>
                </c:pt>
                <c:pt idx="1216">
                  <c:v>19.21</c:v>
                </c:pt>
                <c:pt idx="1217">
                  <c:v>22.64</c:v>
                </c:pt>
                <c:pt idx="1218">
                  <c:v>21.42</c:v>
                </c:pt>
                <c:pt idx="1219">
                  <c:v>20.86</c:v>
                </c:pt>
                <c:pt idx="1220">
                  <c:v>20.93</c:v>
                </c:pt>
                <c:pt idx="1221">
                  <c:v>20.46</c:v>
                </c:pt>
                <c:pt idx="1222">
                  <c:v>19.7</c:v>
                </c:pt>
                <c:pt idx="1223">
                  <c:v>20.64</c:v>
                </c:pt>
                <c:pt idx="1224">
                  <c:v>19.579999999999998</c:v>
                </c:pt>
                <c:pt idx="1225">
                  <c:v>19.11</c:v>
                </c:pt>
                <c:pt idx="1226">
                  <c:v>18.03</c:v>
                </c:pt>
                <c:pt idx="1227">
                  <c:v>18.37</c:v>
                </c:pt>
                <c:pt idx="1228">
                  <c:v>18.2</c:v>
                </c:pt>
                <c:pt idx="1229">
                  <c:v>19.239999999999998</c:v>
                </c:pt>
                <c:pt idx="1230">
                  <c:v>19.079999999999998</c:v>
                </c:pt>
                <c:pt idx="1231">
                  <c:v>20.329999999999998</c:v>
                </c:pt>
                <c:pt idx="1232">
                  <c:v>19.8</c:v>
                </c:pt>
                <c:pt idx="1233">
                  <c:v>19.34</c:v>
                </c:pt>
                <c:pt idx="1234">
                  <c:v>20.350000000000001</c:v>
                </c:pt>
                <c:pt idx="1235">
                  <c:v>23.16</c:v>
                </c:pt>
                <c:pt idx="1236">
                  <c:v>21.88</c:v>
                </c:pt>
                <c:pt idx="1237">
                  <c:v>21.98</c:v>
                </c:pt>
                <c:pt idx="1238">
                  <c:v>20.49</c:v>
                </c:pt>
                <c:pt idx="1239">
                  <c:v>16.27</c:v>
                </c:pt>
                <c:pt idx="1240">
                  <c:v>15.2</c:v>
                </c:pt>
                <c:pt idx="1241">
                  <c:v>14.94</c:v>
                </c:pt>
                <c:pt idx="1242">
                  <c:v>14.97</c:v>
                </c:pt>
                <c:pt idx="1243">
                  <c:v>14.71</c:v>
                </c:pt>
                <c:pt idx="1244">
                  <c:v>14.02</c:v>
                </c:pt>
                <c:pt idx="1245">
                  <c:v>14.31</c:v>
                </c:pt>
                <c:pt idx="1246">
                  <c:v>16.14</c:v>
                </c:pt>
                <c:pt idx="1247">
                  <c:v>15.58</c:v>
                </c:pt>
                <c:pt idx="1248">
                  <c:v>16.350000000000001</c:v>
                </c:pt>
                <c:pt idx="1249">
                  <c:v>17.16</c:v>
                </c:pt>
                <c:pt idx="1250">
                  <c:v>16.87</c:v>
                </c:pt>
                <c:pt idx="1251">
                  <c:v>15.24</c:v>
                </c:pt>
                <c:pt idx="1252">
                  <c:v>14.6</c:v>
                </c:pt>
                <c:pt idx="1253">
                  <c:v>14.1</c:v>
                </c:pt>
                <c:pt idx="1254">
                  <c:v>14.1</c:v>
                </c:pt>
                <c:pt idx="1255">
                  <c:v>13.9</c:v>
                </c:pt>
                <c:pt idx="1256">
                  <c:v>13.51</c:v>
                </c:pt>
                <c:pt idx="1257">
                  <c:v>13.34</c:v>
                </c:pt>
                <c:pt idx="1258">
                  <c:v>13.3</c:v>
                </c:pt>
                <c:pt idx="1259">
                  <c:v>13.45</c:v>
                </c:pt>
                <c:pt idx="1260">
                  <c:v>13.54</c:v>
                </c:pt>
                <c:pt idx="1261">
                  <c:v>12.77</c:v>
                </c:pt>
                <c:pt idx="1262">
                  <c:v>14.19</c:v>
                </c:pt>
                <c:pt idx="1263">
                  <c:v>14.18</c:v>
                </c:pt>
                <c:pt idx="1264">
                  <c:v>13.58</c:v>
                </c:pt>
                <c:pt idx="1265">
                  <c:v>13.92</c:v>
                </c:pt>
                <c:pt idx="1266">
                  <c:v>13.81</c:v>
                </c:pt>
                <c:pt idx="1267">
                  <c:v>14.69</c:v>
                </c:pt>
                <c:pt idx="1268" formatCode="General">
                  <c:v>15.87</c:v>
                </c:pt>
                <c:pt idx="1269" formatCode="General">
                  <c:v>27.62</c:v>
                </c:pt>
                <c:pt idx="1270" formatCode="General">
                  <c:v>24.09</c:v>
                </c:pt>
                <c:pt idx="1271" formatCode="General">
                  <c:v>18.36</c:v>
                </c:pt>
                <c:pt idx="1272" formatCode="General">
                  <c:v>16.78</c:v>
                </c:pt>
                <c:pt idx="1273" formatCode="General">
                  <c:v>14.27</c:v>
                </c:pt>
                <c:pt idx="1274" formatCode="General">
                  <c:v>14.73</c:v>
                </c:pt>
                <c:pt idx="1275" formatCode="General">
                  <c:v>15.95</c:v>
                </c:pt>
                <c:pt idx="1276" formatCode="General">
                  <c:v>17.399999999999999</c:v>
                </c:pt>
                <c:pt idx="1277" formatCode="General">
                  <c:v>17.350000000000001</c:v>
                </c:pt>
                <c:pt idx="1278" formatCode="General">
                  <c:v>17.93</c:v>
                </c:pt>
                <c:pt idx="1279" formatCode="General">
                  <c:v>16.13</c:v>
                </c:pt>
                <c:pt idx="1280" formatCode="General">
                  <c:v>16.04</c:v>
                </c:pt>
                <c:pt idx="1281" formatCode="General">
                  <c:v>17.82</c:v>
                </c:pt>
                <c:pt idx="1282" formatCode="General">
                  <c:v>17.7</c:v>
                </c:pt>
                <c:pt idx="1283" formatCode="General">
                  <c:v>18.07</c:v>
                </c:pt>
                <c:pt idx="1284" formatCode="General">
                  <c:v>19.54</c:v>
                </c:pt>
                <c:pt idx="1285" formatCode="General">
                  <c:v>19.190000000000001</c:v>
                </c:pt>
                <c:pt idx="1286" formatCode="General">
                  <c:v>18.71</c:v>
                </c:pt>
                <c:pt idx="1287" formatCode="General">
                  <c:v>16.12</c:v>
                </c:pt>
                <c:pt idx="1288">
                  <c:v>16.600000000000001</c:v>
                </c:pt>
                <c:pt idx="1289">
                  <c:v>15.97</c:v>
                </c:pt>
                <c:pt idx="1290">
                  <c:v>15.81</c:v>
                </c:pt>
                <c:pt idx="1291">
                  <c:v>15.06</c:v>
                </c:pt>
                <c:pt idx="1292">
                  <c:v>15.1</c:v>
                </c:pt>
                <c:pt idx="1293">
                  <c:v>15.02</c:v>
                </c:pt>
                <c:pt idx="1294">
                  <c:v>14.85</c:v>
                </c:pt>
                <c:pt idx="1295">
                  <c:v>17.899999999999999</c:v>
                </c:pt>
                <c:pt idx="1296">
                  <c:v>16.41</c:v>
                </c:pt>
                <c:pt idx="1297">
                  <c:v>16.559999999999999</c:v>
                </c:pt>
                <c:pt idx="1298">
                  <c:v>15.84</c:v>
                </c:pt>
                <c:pt idx="1299">
                  <c:v>16.43</c:v>
                </c:pt>
                <c:pt idx="1300">
                  <c:v>18.62</c:v>
                </c:pt>
                <c:pt idx="1301">
                  <c:v>17.21</c:v>
                </c:pt>
                <c:pt idx="1302">
                  <c:v>15.77</c:v>
                </c:pt>
                <c:pt idx="1303">
                  <c:v>15.5</c:v>
                </c:pt>
                <c:pt idx="1304">
                  <c:v>16.54</c:v>
                </c:pt>
                <c:pt idx="1305">
                  <c:v>15.81</c:v>
                </c:pt>
                <c:pt idx="1306">
                  <c:v>16.02</c:v>
                </c:pt>
                <c:pt idx="1307">
                  <c:v>15.89</c:v>
                </c:pt>
                <c:pt idx="1308">
                  <c:v>15.1</c:v>
                </c:pt>
                <c:pt idx="1309">
                  <c:v>14.77</c:v>
                </c:pt>
                <c:pt idx="1310">
                  <c:v>15.37</c:v>
                </c:pt>
                <c:pt idx="1311">
                  <c:v>15.35</c:v>
                </c:pt>
                <c:pt idx="1312">
                  <c:v>15.27</c:v>
                </c:pt>
                <c:pt idx="1313">
                  <c:v>15.66</c:v>
                </c:pt>
                <c:pt idx="1314">
                  <c:v>18.21</c:v>
                </c:pt>
                <c:pt idx="1315">
                  <c:v>18.98</c:v>
                </c:pt>
                <c:pt idx="1316">
                  <c:v>19.43</c:v>
                </c:pt>
                <c:pt idx="1317" formatCode="General">
                  <c:v>19.100000000000001</c:v>
                </c:pt>
                <c:pt idx="1318" formatCode="General">
                  <c:v>21.13</c:v>
                </c:pt>
                <c:pt idx="1319">
                  <c:v>19.63</c:v>
                </c:pt>
                <c:pt idx="1320">
                  <c:v>22.78</c:v>
                </c:pt>
                <c:pt idx="1321">
                  <c:v>23.51</c:v>
                </c:pt>
              </c:numCache>
            </c:numRef>
          </c:yVal>
          <c:smooth val="0"/>
          <c:extLst>
            <c:ext xmlns:c16="http://schemas.microsoft.com/office/drawing/2014/chart" uri="{C3380CC4-5D6E-409C-BE32-E72D297353CC}">
              <c16:uniqueId val="{00000001-A850-49B8-9CD6-B3822B1C7956}"/>
            </c:ext>
          </c:extLst>
        </c:ser>
        <c:ser>
          <c:idx val="1"/>
          <c:order val="1"/>
          <c:tx>
            <c:strRef>
              <c:f>'Line (Scatter)'!$C:$C</c:f>
              <c:strCache>
                <c:ptCount val="1048576"/>
                <c:pt idx="0">
                  <c:v>Average</c:v>
                </c:pt>
                <c:pt idx="1">
                  <c:v>21.2</c:v>
                </c:pt>
                <c:pt idx="2">
                  <c:v>21.2</c:v>
                </c:pt>
                <c:pt idx="3">
                  <c:v>21.2</c:v>
                </c:pt>
                <c:pt idx="4">
                  <c:v>21.2</c:v>
                </c:pt>
                <c:pt idx="5">
                  <c:v>21.2</c:v>
                </c:pt>
                <c:pt idx="6">
                  <c:v>21.2</c:v>
                </c:pt>
                <c:pt idx="7">
                  <c:v>21.2</c:v>
                </c:pt>
                <c:pt idx="8">
                  <c:v>21.2</c:v>
                </c:pt>
                <c:pt idx="9">
                  <c:v>21.2</c:v>
                </c:pt>
                <c:pt idx="10">
                  <c:v>21.2</c:v>
                </c:pt>
                <c:pt idx="11">
                  <c:v>21.2</c:v>
                </c:pt>
                <c:pt idx="12">
                  <c:v>21.2</c:v>
                </c:pt>
                <c:pt idx="13">
                  <c:v>21.2</c:v>
                </c:pt>
                <c:pt idx="14">
                  <c:v>21.2</c:v>
                </c:pt>
                <c:pt idx="15">
                  <c:v>21.2</c:v>
                </c:pt>
                <c:pt idx="16">
                  <c:v>21.2</c:v>
                </c:pt>
                <c:pt idx="17">
                  <c:v>21.2</c:v>
                </c:pt>
                <c:pt idx="18">
                  <c:v>21.2</c:v>
                </c:pt>
                <c:pt idx="19">
                  <c:v>21.2</c:v>
                </c:pt>
                <c:pt idx="20">
                  <c:v>21.2</c:v>
                </c:pt>
                <c:pt idx="21">
                  <c:v>21.2</c:v>
                </c:pt>
                <c:pt idx="22">
                  <c:v>21.2</c:v>
                </c:pt>
                <c:pt idx="23">
                  <c:v>21.2</c:v>
                </c:pt>
                <c:pt idx="24">
                  <c:v>21.2</c:v>
                </c:pt>
                <c:pt idx="25">
                  <c:v>21.2</c:v>
                </c:pt>
                <c:pt idx="26">
                  <c:v>21.2</c:v>
                </c:pt>
                <c:pt idx="27">
                  <c:v>21.2</c:v>
                </c:pt>
                <c:pt idx="28">
                  <c:v>21.2</c:v>
                </c:pt>
                <c:pt idx="29">
                  <c:v>21.2</c:v>
                </c:pt>
                <c:pt idx="30">
                  <c:v>21.2</c:v>
                </c:pt>
                <c:pt idx="31">
                  <c:v>21.2</c:v>
                </c:pt>
                <c:pt idx="32">
                  <c:v>21.2</c:v>
                </c:pt>
                <c:pt idx="33">
                  <c:v>21.2</c:v>
                </c:pt>
                <c:pt idx="34">
                  <c:v>21.2</c:v>
                </c:pt>
                <c:pt idx="35">
                  <c:v>21.2</c:v>
                </c:pt>
                <c:pt idx="36">
                  <c:v>21.2</c:v>
                </c:pt>
                <c:pt idx="37">
                  <c:v>21.2</c:v>
                </c:pt>
                <c:pt idx="38">
                  <c:v>21.2</c:v>
                </c:pt>
                <c:pt idx="39">
                  <c:v>21.2</c:v>
                </c:pt>
                <c:pt idx="40">
                  <c:v>21.2</c:v>
                </c:pt>
                <c:pt idx="41">
                  <c:v>21.2</c:v>
                </c:pt>
                <c:pt idx="42">
                  <c:v>21.2</c:v>
                </c:pt>
                <c:pt idx="43">
                  <c:v>21.2</c:v>
                </c:pt>
                <c:pt idx="44">
                  <c:v>21.2</c:v>
                </c:pt>
                <c:pt idx="45">
                  <c:v>21.2</c:v>
                </c:pt>
                <c:pt idx="46">
                  <c:v>21.2</c:v>
                </c:pt>
                <c:pt idx="47">
                  <c:v>21.2</c:v>
                </c:pt>
                <c:pt idx="48">
                  <c:v>21.2</c:v>
                </c:pt>
                <c:pt idx="49">
                  <c:v>21.2</c:v>
                </c:pt>
                <c:pt idx="50">
                  <c:v>21.2</c:v>
                </c:pt>
                <c:pt idx="51">
                  <c:v>21.2</c:v>
                </c:pt>
                <c:pt idx="52">
                  <c:v>21.2</c:v>
                </c:pt>
                <c:pt idx="53">
                  <c:v>21.2</c:v>
                </c:pt>
                <c:pt idx="54">
                  <c:v>21.2</c:v>
                </c:pt>
                <c:pt idx="55">
                  <c:v>21.2</c:v>
                </c:pt>
                <c:pt idx="56">
                  <c:v>21.2</c:v>
                </c:pt>
                <c:pt idx="57">
                  <c:v>21.2</c:v>
                </c:pt>
                <c:pt idx="58">
                  <c:v>21.2</c:v>
                </c:pt>
                <c:pt idx="59">
                  <c:v>21.2</c:v>
                </c:pt>
                <c:pt idx="60">
                  <c:v>21.2</c:v>
                </c:pt>
                <c:pt idx="61">
                  <c:v>21.2</c:v>
                </c:pt>
                <c:pt idx="62">
                  <c:v>21.2</c:v>
                </c:pt>
                <c:pt idx="63">
                  <c:v>21.2</c:v>
                </c:pt>
                <c:pt idx="64">
                  <c:v>21.2</c:v>
                </c:pt>
                <c:pt idx="65">
                  <c:v>21.2</c:v>
                </c:pt>
                <c:pt idx="66">
                  <c:v>21.2</c:v>
                </c:pt>
                <c:pt idx="67">
                  <c:v>21.2</c:v>
                </c:pt>
                <c:pt idx="68">
                  <c:v>21.2</c:v>
                </c:pt>
                <c:pt idx="69">
                  <c:v>21.2</c:v>
                </c:pt>
                <c:pt idx="70">
                  <c:v>21.2</c:v>
                </c:pt>
                <c:pt idx="71">
                  <c:v>21.2</c:v>
                </c:pt>
                <c:pt idx="72">
                  <c:v>21.2</c:v>
                </c:pt>
                <c:pt idx="73">
                  <c:v>21.2</c:v>
                </c:pt>
                <c:pt idx="74">
                  <c:v>21.2</c:v>
                </c:pt>
                <c:pt idx="75">
                  <c:v>21.2</c:v>
                </c:pt>
                <c:pt idx="76">
                  <c:v>21.2</c:v>
                </c:pt>
                <c:pt idx="77">
                  <c:v>21.2</c:v>
                </c:pt>
                <c:pt idx="78">
                  <c:v>21.2</c:v>
                </c:pt>
                <c:pt idx="79">
                  <c:v>21.2</c:v>
                </c:pt>
                <c:pt idx="80">
                  <c:v>21.2</c:v>
                </c:pt>
                <c:pt idx="81">
                  <c:v>21.2</c:v>
                </c:pt>
                <c:pt idx="82">
                  <c:v>21.2</c:v>
                </c:pt>
                <c:pt idx="83">
                  <c:v>21.2</c:v>
                </c:pt>
                <c:pt idx="84">
                  <c:v>21.2</c:v>
                </c:pt>
                <c:pt idx="85">
                  <c:v>21.2</c:v>
                </c:pt>
                <c:pt idx="86">
                  <c:v>21.2</c:v>
                </c:pt>
                <c:pt idx="87">
                  <c:v>21.2</c:v>
                </c:pt>
                <c:pt idx="88">
                  <c:v>21.2</c:v>
                </c:pt>
                <c:pt idx="89">
                  <c:v>21.2</c:v>
                </c:pt>
                <c:pt idx="90">
                  <c:v>21.2</c:v>
                </c:pt>
                <c:pt idx="91">
                  <c:v>21.2</c:v>
                </c:pt>
                <c:pt idx="92">
                  <c:v>21.2</c:v>
                </c:pt>
                <c:pt idx="93">
                  <c:v>21.2</c:v>
                </c:pt>
                <c:pt idx="94">
                  <c:v>21.2</c:v>
                </c:pt>
                <c:pt idx="95">
                  <c:v>21.2</c:v>
                </c:pt>
                <c:pt idx="96">
                  <c:v>21.2</c:v>
                </c:pt>
                <c:pt idx="97">
                  <c:v>21.2</c:v>
                </c:pt>
                <c:pt idx="98">
                  <c:v>21.2</c:v>
                </c:pt>
                <c:pt idx="99">
                  <c:v>21.2</c:v>
                </c:pt>
                <c:pt idx="100">
                  <c:v>21.2</c:v>
                </c:pt>
                <c:pt idx="101">
                  <c:v>21.2</c:v>
                </c:pt>
                <c:pt idx="102">
                  <c:v>21.2</c:v>
                </c:pt>
                <c:pt idx="103">
                  <c:v>21.2</c:v>
                </c:pt>
                <c:pt idx="104">
                  <c:v>21.2</c:v>
                </c:pt>
                <c:pt idx="105">
                  <c:v>21.2</c:v>
                </c:pt>
                <c:pt idx="106">
                  <c:v>21.2</c:v>
                </c:pt>
                <c:pt idx="107">
                  <c:v>21.2</c:v>
                </c:pt>
                <c:pt idx="108">
                  <c:v>21.2</c:v>
                </c:pt>
                <c:pt idx="109">
                  <c:v>21.2</c:v>
                </c:pt>
                <c:pt idx="110">
                  <c:v>21.2</c:v>
                </c:pt>
                <c:pt idx="111">
                  <c:v>21.2</c:v>
                </c:pt>
                <c:pt idx="112">
                  <c:v>21.2</c:v>
                </c:pt>
                <c:pt idx="113">
                  <c:v>21.2</c:v>
                </c:pt>
                <c:pt idx="114">
                  <c:v>21.2</c:v>
                </c:pt>
                <c:pt idx="115">
                  <c:v>21.2</c:v>
                </c:pt>
                <c:pt idx="116">
                  <c:v>21.2</c:v>
                </c:pt>
                <c:pt idx="117">
                  <c:v>21.2</c:v>
                </c:pt>
                <c:pt idx="118">
                  <c:v>21.2</c:v>
                </c:pt>
                <c:pt idx="119">
                  <c:v>21.2</c:v>
                </c:pt>
                <c:pt idx="120">
                  <c:v>21.2</c:v>
                </c:pt>
                <c:pt idx="121">
                  <c:v>21.2</c:v>
                </c:pt>
                <c:pt idx="122">
                  <c:v>21.2</c:v>
                </c:pt>
                <c:pt idx="123">
                  <c:v>21.2</c:v>
                </c:pt>
                <c:pt idx="124">
                  <c:v>21.2</c:v>
                </c:pt>
                <c:pt idx="125">
                  <c:v>21.2</c:v>
                </c:pt>
                <c:pt idx="126">
                  <c:v>21.2</c:v>
                </c:pt>
                <c:pt idx="127">
                  <c:v>21.2</c:v>
                </c:pt>
                <c:pt idx="128">
                  <c:v>21.2</c:v>
                </c:pt>
                <c:pt idx="129">
                  <c:v>21.2</c:v>
                </c:pt>
                <c:pt idx="130">
                  <c:v>21.2</c:v>
                </c:pt>
                <c:pt idx="131">
                  <c:v>21.2</c:v>
                </c:pt>
                <c:pt idx="132">
                  <c:v>21.2</c:v>
                </c:pt>
                <c:pt idx="133">
                  <c:v>21.2</c:v>
                </c:pt>
                <c:pt idx="134">
                  <c:v>21.2</c:v>
                </c:pt>
                <c:pt idx="135">
                  <c:v>21.2</c:v>
                </c:pt>
                <c:pt idx="136">
                  <c:v>21.2</c:v>
                </c:pt>
                <c:pt idx="137">
                  <c:v>21.2</c:v>
                </c:pt>
                <c:pt idx="138">
                  <c:v>21.2</c:v>
                </c:pt>
                <c:pt idx="139">
                  <c:v>21.2</c:v>
                </c:pt>
                <c:pt idx="140">
                  <c:v>21.2</c:v>
                </c:pt>
                <c:pt idx="141">
                  <c:v>21.2</c:v>
                </c:pt>
                <c:pt idx="142">
                  <c:v>21.2</c:v>
                </c:pt>
                <c:pt idx="143">
                  <c:v>21.2</c:v>
                </c:pt>
                <c:pt idx="144">
                  <c:v>21.2</c:v>
                </c:pt>
                <c:pt idx="145">
                  <c:v>21.2</c:v>
                </c:pt>
                <c:pt idx="146">
                  <c:v>21.2</c:v>
                </c:pt>
                <c:pt idx="147">
                  <c:v>21.2</c:v>
                </c:pt>
                <c:pt idx="148">
                  <c:v>21.2</c:v>
                </c:pt>
                <c:pt idx="149">
                  <c:v>21.2</c:v>
                </c:pt>
                <c:pt idx="150">
                  <c:v>21.2</c:v>
                </c:pt>
                <c:pt idx="151">
                  <c:v>21.2</c:v>
                </c:pt>
                <c:pt idx="152">
                  <c:v>21.2</c:v>
                </c:pt>
                <c:pt idx="153">
                  <c:v>21.2</c:v>
                </c:pt>
                <c:pt idx="154">
                  <c:v>21.2</c:v>
                </c:pt>
                <c:pt idx="155">
                  <c:v>21.2</c:v>
                </c:pt>
                <c:pt idx="156">
                  <c:v>21.2</c:v>
                </c:pt>
                <c:pt idx="157">
                  <c:v>21.2</c:v>
                </c:pt>
                <c:pt idx="158">
                  <c:v>21.2</c:v>
                </c:pt>
                <c:pt idx="159">
                  <c:v>21.2</c:v>
                </c:pt>
                <c:pt idx="160">
                  <c:v>21.2</c:v>
                </c:pt>
                <c:pt idx="161">
                  <c:v>21.2</c:v>
                </c:pt>
                <c:pt idx="162">
                  <c:v>21.2</c:v>
                </c:pt>
                <c:pt idx="163">
                  <c:v>21.2</c:v>
                </c:pt>
                <c:pt idx="164">
                  <c:v>21.2</c:v>
                </c:pt>
                <c:pt idx="165">
                  <c:v>21.2</c:v>
                </c:pt>
                <c:pt idx="166">
                  <c:v>21.2</c:v>
                </c:pt>
                <c:pt idx="167">
                  <c:v>21.2</c:v>
                </c:pt>
                <c:pt idx="168">
                  <c:v>21.2</c:v>
                </c:pt>
                <c:pt idx="169">
                  <c:v>21.2</c:v>
                </c:pt>
                <c:pt idx="170">
                  <c:v>21.2</c:v>
                </c:pt>
                <c:pt idx="171">
                  <c:v>21.2</c:v>
                </c:pt>
                <c:pt idx="172">
                  <c:v>21.2</c:v>
                </c:pt>
                <c:pt idx="173">
                  <c:v>21.2</c:v>
                </c:pt>
                <c:pt idx="174">
                  <c:v>21.2</c:v>
                </c:pt>
                <c:pt idx="175">
                  <c:v>21.2</c:v>
                </c:pt>
                <c:pt idx="176">
                  <c:v>21.2</c:v>
                </c:pt>
                <c:pt idx="177">
                  <c:v>21.2</c:v>
                </c:pt>
                <c:pt idx="178">
                  <c:v>21.2</c:v>
                </c:pt>
                <c:pt idx="179">
                  <c:v>21.2</c:v>
                </c:pt>
                <c:pt idx="180">
                  <c:v>21.2</c:v>
                </c:pt>
                <c:pt idx="181">
                  <c:v>21.2</c:v>
                </c:pt>
                <c:pt idx="182">
                  <c:v>21.2</c:v>
                </c:pt>
                <c:pt idx="183">
                  <c:v>21.2</c:v>
                </c:pt>
                <c:pt idx="184">
                  <c:v>21.2</c:v>
                </c:pt>
                <c:pt idx="185">
                  <c:v>21.2</c:v>
                </c:pt>
                <c:pt idx="186">
                  <c:v>21.2</c:v>
                </c:pt>
                <c:pt idx="187">
                  <c:v>21.2</c:v>
                </c:pt>
                <c:pt idx="188">
                  <c:v>21.2</c:v>
                </c:pt>
                <c:pt idx="189">
                  <c:v>21.2</c:v>
                </c:pt>
                <c:pt idx="190">
                  <c:v>21.2</c:v>
                </c:pt>
                <c:pt idx="191">
                  <c:v>21.2</c:v>
                </c:pt>
                <c:pt idx="192">
                  <c:v>21.2</c:v>
                </c:pt>
                <c:pt idx="193">
                  <c:v>21.2</c:v>
                </c:pt>
                <c:pt idx="194">
                  <c:v>21.2</c:v>
                </c:pt>
                <c:pt idx="195">
                  <c:v>21.2</c:v>
                </c:pt>
                <c:pt idx="196">
                  <c:v>21.2</c:v>
                </c:pt>
                <c:pt idx="197">
                  <c:v>21.2</c:v>
                </c:pt>
                <c:pt idx="198">
                  <c:v>21.2</c:v>
                </c:pt>
                <c:pt idx="199">
                  <c:v>21.2</c:v>
                </c:pt>
                <c:pt idx="200">
                  <c:v>21.2</c:v>
                </c:pt>
                <c:pt idx="201">
                  <c:v>21.2</c:v>
                </c:pt>
                <c:pt idx="202">
                  <c:v>21.2</c:v>
                </c:pt>
                <c:pt idx="203">
                  <c:v>21.2</c:v>
                </c:pt>
                <c:pt idx="204">
                  <c:v>21.2</c:v>
                </c:pt>
                <c:pt idx="205">
                  <c:v>21.2</c:v>
                </c:pt>
                <c:pt idx="206">
                  <c:v>21.2</c:v>
                </c:pt>
                <c:pt idx="207">
                  <c:v>21.2</c:v>
                </c:pt>
                <c:pt idx="208">
                  <c:v>21.2</c:v>
                </c:pt>
                <c:pt idx="209">
                  <c:v>21.2</c:v>
                </c:pt>
                <c:pt idx="210">
                  <c:v>21.2</c:v>
                </c:pt>
                <c:pt idx="211">
                  <c:v>21.2</c:v>
                </c:pt>
                <c:pt idx="212">
                  <c:v>21.2</c:v>
                </c:pt>
                <c:pt idx="213">
                  <c:v>21.2</c:v>
                </c:pt>
                <c:pt idx="214">
                  <c:v>21.2</c:v>
                </c:pt>
                <c:pt idx="215">
                  <c:v>21.2</c:v>
                </c:pt>
                <c:pt idx="216">
                  <c:v>21.2</c:v>
                </c:pt>
                <c:pt idx="217">
                  <c:v>21.2</c:v>
                </c:pt>
                <c:pt idx="218">
                  <c:v>21.2</c:v>
                </c:pt>
                <c:pt idx="219">
                  <c:v>21.2</c:v>
                </c:pt>
                <c:pt idx="220">
                  <c:v>21.2</c:v>
                </c:pt>
                <c:pt idx="221">
                  <c:v>21.2</c:v>
                </c:pt>
                <c:pt idx="222">
                  <c:v>21.2</c:v>
                </c:pt>
                <c:pt idx="223">
                  <c:v>21.2</c:v>
                </c:pt>
                <c:pt idx="224">
                  <c:v>21.2</c:v>
                </c:pt>
                <c:pt idx="225">
                  <c:v>21.2</c:v>
                </c:pt>
                <c:pt idx="226">
                  <c:v>21.2</c:v>
                </c:pt>
                <c:pt idx="227">
                  <c:v>21.2</c:v>
                </c:pt>
                <c:pt idx="228">
                  <c:v>21.2</c:v>
                </c:pt>
                <c:pt idx="229">
                  <c:v>21.2</c:v>
                </c:pt>
                <c:pt idx="230">
                  <c:v>21.2</c:v>
                </c:pt>
                <c:pt idx="231">
                  <c:v>21.2</c:v>
                </c:pt>
                <c:pt idx="232">
                  <c:v>21.2</c:v>
                </c:pt>
                <c:pt idx="233">
                  <c:v>21.2</c:v>
                </c:pt>
                <c:pt idx="234">
                  <c:v>21.2</c:v>
                </c:pt>
                <c:pt idx="235">
                  <c:v>21.2</c:v>
                </c:pt>
                <c:pt idx="236">
                  <c:v>21.2</c:v>
                </c:pt>
                <c:pt idx="237">
                  <c:v>21.2</c:v>
                </c:pt>
                <c:pt idx="238">
                  <c:v>21.2</c:v>
                </c:pt>
                <c:pt idx="239">
                  <c:v>21.2</c:v>
                </c:pt>
                <c:pt idx="240">
                  <c:v>21.2</c:v>
                </c:pt>
                <c:pt idx="241">
                  <c:v>21.2</c:v>
                </c:pt>
                <c:pt idx="242">
                  <c:v>21.2</c:v>
                </c:pt>
                <c:pt idx="243">
                  <c:v>21.2</c:v>
                </c:pt>
                <c:pt idx="244">
                  <c:v>21.2</c:v>
                </c:pt>
                <c:pt idx="245">
                  <c:v>21.2</c:v>
                </c:pt>
                <c:pt idx="246">
                  <c:v>21.2</c:v>
                </c:pt>
                <c:pt idx="247">
                  <c:v>21.2</c:v>
                </c:pt>
                <c:pt idx="248">
                  <c:v>21.2</c:v>
                </c:pt>
                <c:pt idx="249">
                  <c:v>21.2</c:v>
                </c:pt>
                <c:pt idx="250">
                  <c:v>21.2</c:v>
                </c:pt>
                <c:pt idx="251">
                  <c:v>21.2</c:v>
                </c:pt>
                <c:pt idx="252">
                  <c:v>21.2</c:v>
                </c:pt>
                <c:pt idx="253">
                  <c:v>21.2</c:v>
                </c:pt>
                <c:pt idx="254">
                  <c:v>21.2</c:v>
                </c:pt>
                <c:pt idx="255">
                  <c:v>21.2</c:v>
                </c:pt>
                <c:pt idx="256">
                  <c:v>21.2</c:v>
                </c:pt>
                <c:pt idx="257">
                  <c:v>21.2</c:v>
                </c:pt>
                <c:pt idx="258">
                  <c:v>21.2</c:v>
                </c:pt>
                <c:pt idx="259">
                  <c:v>21.2</c:v>
                </c:pt>
                <c:pt idx="260">
                  <c:v>21.2</c:v>
                </c:pt>
                <c:pt idx="261">
                  <c:v>21.2</c:v>
                </c:pt>
                <c:pt idx="262">
                  <c:v>21.2</c:v>
                </c:pt>
                <c:pt idx="263">
                  <c:v>21.2</c:v>
                </c:pt>
                <c:pt idx="264">
                  <c:v>21.2</c:v>
                </c:pt>
                <c:pt idx="265">
                  <c:v>21.2</c:v>
                </c:pt>
                <c:pt idx="266">
                  <c:v>21.2</c:v>
                </c:pt>
                <c:pt idx="267">
                  <c:v>21.2</c:v>
                </c:pt>
                <c:pt idx="268">
                  <c:v>21.2</c:v>
                </c:pt>
                <c:pt idx="269">
                  <c:v>21.2</c:v>
                </c:pt>
                <c:pt idx="270">
                  <c:v>21.2</c:v>
                </c:pt>
                <c:pt idx="271">
                  <c:v>21.2</c:v>
                </c:pt>
                <c:pt idx="272">
                  <c:v>21.2</c:v>
                </c:pt>
                <c:pt idx="273">
                  <c:v>21.2</c:v>
                </c:pt>
                <c:pt idx="274">
                  <c:v>21.2</c:v>
                </c:pt>
                <c:pt idx="275">
                  <c:v>21.2</c:v>
                </c:pt>
                <c:pt idx="276">
                  <c:v>21.2</c:v>
                </c:pt>
                <c:pt idx="277">
                  <c:v>21.2</c:v>
                </c:pt>
                <c:pt idx="278">
                  <c:v>21.2</c:v>
                </c:pt>
                <c:pt idx="279">
                  <c:v>21.2</c:v>
                </c:pt>
                <c:pt idx="280">
                  <c:v>21.2</c:v>
                </c:pt>
                <c:pt idx="281">
                  <c:v>21.2</c:v>
                </c:pt>
                <c:pt idx="282">
                  <c:v>21.2</c:v>
                </c:pt>
                <c:pt idx="283">
                  <c:v>21.2</c:v>
                </c:pt>
                <c:pt idx="284">
                  <c:v>21.2</c:v>
                </c:pt>
                <c:pt idx="285">
                  <c:v>21.2</c:v>
                </c:pt>
                <c:pt idx="286">
                  <c:v>21.2</c:v>
                </c:pt>
                <c:pt idx="287">
                  <c:v>21.2</c:v>
                </c:pt>
                <c:pt idx="288">
                  <c:v>21.2</c:v>
                </c:pt>
                <c:pt idx="289">
                  <c:v>21.2</c:v>
                </c:pt>
                <c:pt idx="290">
                  <c:v>21.2</c:v>
                </c:pt>
                <c:pt idx="291">
                  <c:v>21.2</c:v>
                </c:pt>
                <c:pt idx="292">
                  <c:v>21.2</c:v>
                </c:pt>
                <c:pt idx="293">
                  <c:v>21.2</c:v>
                </c:pt>
                <c:pt idx="294">
                  <c:v>21.2</c:v>
                </c:pt>
                <c:pt idx="295">
                  <c:v>21.2</c:v>
                </c:pt>
                <c:pt idx="296">
                  <c:v>21.2</c:v>
                </c:pt>
                <c:pt idx="297">
                  <c:v>21.2</c:v>
                </c:pt>
                <c:pt idx="298">
                  <c:v>21.2</c:v>
                </c:pt>
                <c:pt idx="299">
                  <c:v>21.2</c:v>
                </c:pt>
                <c:pt idx="300">
                  <c:v>21.2</c:v>
                </c:pt>
                <c:pt idx="301">
                  <c:v>21.2</c:v>
                </c:pt>
                <c:pt idx="302">
                  <c:v>21.2</c:v>
                </c:pt>
                <c:pt idx="303">
                  <c:v>21.2</c:v>
                </c:pt>
                <c:pt idx="304">
                  <c:v>21.2</c:v>
                </c:pt>
                <c:pt idx="305">
                  <c:v>21.2</c:v>
                </c:pt>
                <c:pt idx="306">
                  <c:v>21.2</c:v>
                </c:pt>
                <c:pt idx="307">
                  <c:v>21.2</c:v>
                </c:pt>
                <c:pt idx="308">
                  <c:v>21.2</c:v>
                </c:pt>
                <c:pt idx="309">
                  <c:v>21.2</c:v>
                </c:pt>
                <c:pt idx="310">
                  <c:v>21.2</c:v>
                </c:pt>
                <c:pt idx="311">
                  <c:v>21.2</c:v>
                </c:pt>
                <c:pt idx="312">
                  <c:v>21.2</c:v>
                </c:pt>
                <c:pt idx="313">
                  <c:v>21.2</c:v>
                </c:pt>
                <c:pt idx="314">
                  <c:v>21.2</c:v>
                </c:pt>
                <c:pt idx="315">
                  <c:v>21.2</c:v>
                </c:pt>
                <c:pt idx="316">
                  <c:v>21.2</c:v>
                </c:pt>
                <c:pt idx="317">
                  <c:v>21.2</c:v>
                </c:pt>
                <c:pt idx="318">
                  <c:v>21.2</c:v>
                </c:pt>
                <c:pt idx="319">
                  <c:v>21.2</c:v>
                </c:pt>
                <c:pt idx="320">
                  <c:v>21.2</c:v>
                </c:pt>
                <c:pt idx="321">
                  <c:v>21.2</c:v>
                </c:pt>
                <c:pt idx="322">
                  <c:v>21.2</c:v>
                </c:pt>
                <c:pt idx="323">
                  <c:v>21.2</c:v>
                </c:pt>
                <c:pt idx="324">
                  <c:v>21.2</c:v>
                </c:pt>
                <c:pt idx="325">
                  <c:v>21.2</c:v>
                </c:pt>
                <c:pt idx="326">
                  <c:v>21.2</c:v>
                </c:pt>
                <c:pt idx="327">
                  <c:v>21.2</c:v>
                </c:pt>
                <c:pt idx="328">
                  <c:v>21.2</c:v>
                </c:pt>
                <c:pt idx="329">
                  <c:v>21.2</c:v>
                </c:pt>
                <c:pt idx="330">
                  <c:v>21.2</c:v>
                </c:pt>
                <c:pt idx="331">
                  <c:v>21.2</c:v>
                </c:pt>
                <c:pt idx="332">
                  <c:v>21.2</c:v>
                </c:pt>
                <c:pt idx="333">
                  <c:v>21.2</c:v>
                </c:pt>
                <c:pt idx="334">
                  <c:v>21.2</c:v>
                </c:pt>
                <c:pt idx="335">
                  <c:v>21.2</c:v>
                </c:pt>
                <c:pt idx="336">
                  <c:v>21.2</c:v>
                </c:pt>
                <c:pt idx="337">
                  <c:v>21.2</c:v>
                </c:pt>
                <c:pt idx="338">
                  <c:v>21.2</c:v>
                </c:pt>
                <c:pt idx="339">
                  <c:v>21.2</c:v>
                </c:pt>
                <c:pt idx="340">
                  <c:v>21.2</c:v>
                </c:pt>
                <c:pt idx="341">
                  <c:v>21.2</c:v>
                </c:pt>
                <c:pt idx="342">
                  <c:v>21.2</c:v>
                </c:pt>
                <c:pt idx="343">
                  <c:v>21.2</c:v>
                </c:pt>
                <c:pt idx="344">
                  <c:v>21.2</c:v>
                </c:pt>
                <c:pt idx="345">
                  <c:v>21.2</c:v>
                </c:pt>
                <c:pt idx="346">
                  <c:v>21.2</c:v>
                </c:pt>
                <c:pt idx="347">
                  <c:v>21.2</c:v>
                </c:pt>
                <c:pt idx="348">
                  <c:v>21.2</c:v>
                </c:pt>
                <c:pt idx="349">
                  <c:v>21.2</c:v>
                </c:pt>
                <c:pt idx="350">
                  <c:v>21.2</c:v>
                </c:pt>
                <c:pt idx="351">
                  <c:v>21.2</c:v>
                </c:pt>
                <c:pt idx="352">
                  <c:v>21.2</c:v>
                </c:pt>
                <c:pt idx="353">
                  <c:v>21.2</c:v>
                </c:pt>
                <c:pt idx="354">
                  <c:v>21.2</c:v>
                </c:pt>
                <c:pt idx="355">
                  <c:v>21.2</c:v>
                </c:pt>
                <c:pt idx="356">
                  <c:v>21.2</c:v>
                </c:pt>
                <c:pt idx="357">
                  <c:v>21.2</c:v>
                </c:pt>
                <c:pt idx="358">
                  <c:v>21.2</c:v>
                </c:pt>
                <c:pt idx="359">
                  <c:v>21.2</c:v>
                </c:pt>
                <c:pt idx="360">
                  <c:v>21.2</c:v>
                </c:pt>
                <c:pt idx="361">
                  <c:v>21.2</c:v>
                </c:pt>
                <c:pt idx="362">
                  <c:v>21.2</c:v>
                </c:pt>
                <c:pt idx="363">
                  <c:v>21.2</c:v>
                </c:pt>
                <c:pt idx="364">
                  <c:v>21.2</c:v>
                </c:pt>
                <c:pt idx="365">
                  <c:v>21.2</c:v>
                </c:pt>
                <c:pt idx="366">
                  <c:v>21.2</c:v>
                </c:pt>
                <c:pt idx="367">
                  <c:v>21.2</c:v>
                </c:pt>
                <c:pt idx="368">
                  <c:v>21.2</c:v>
                </c:pt>
                <c:pt idx="369">
                  <c:v>21.2</c:v>
                </c:pt>
                <c:pt idx="370">
                  <c:v>21.2</c:v>
                </c:pt>
                <c:pt idx="371">
                  <c:v>21.2</c:v>
                </c:pt>
                <c:pt idx="372">
                  <c:v>21.2</c:v>
                </c:pt>
                <c:pt idx="373">
                  <c:v>21.2</c:v>
                </c:pt>
                <c:pt idx="374">
                  <c:v>21.2</c:v>
                </c:pt>
                <c:pt idx="375">
                  <c:v>21.2</c:v>
                </c:pt>
                <c:pt idx="376">
                  <c:v>21.2</c:v>
                </c:pt>
                <c:pt idx="377">
                  <c:v>21.2</c:v>
                </c:pt>
                <c:pt idx="378">
                  <c:v>21.2</c:v>
                </c:pt>
                <c:pt idx="379">
                  <c:v>21.2</c:v>
                </c:pt>
                <c:pt idx="380">
                  <c:v>21.2</c:v>
                </c:pt>
                <c:pt idx="381">
                  <c:v>21.2</c:v>
                </c:pt>
                <c:pt idx="382">
                  <c:v>21.2</c:v>
                </c:pt>
                <c:pt idx="383">
                  <c:v>21.2</c:v>
                </c:pt>
                <c:pt idx="384">
                  <c:v>21.2</c:v>
                </c:pt>
                <c:pt idx="385">
                  <c:v>21.2</c:v>
                </c:pt>
                <c:pt idx="386">
                  <c:v>21.2</c:v>
                </c:pt>
                <c:pt idx="387">
                  <c:v>21.2</c:v>
                </c:pt>
                <c:pt idx="388">
                  <c:v>21.2</c:v>
                </c:pt>
                <c:pt idx="389">
                  <c:v>21.2</c:v>
                </c:pt>
                <c:pt idx="390">
                  <c:v>21.2</c:v>
                </c:pt>
                <c:pt idx="391">
                  <c:v>21.2</c:v>
                </c:pt>
                <c:pt idx="392">
                  <c:v>21.2</c:v>
                </c:pt>
                <c:pt idx="393">
                  <c:v>21.2</c:v>
                </c:pt>
                <c:pt idx="394">
                  <c:v>21.2</c:v>
                </c:pt>
                <c:pt idx="395">
                  <c:v>21.2</c:v>
                </c:pt>
                <c:pt idx="396">
                  <c:v>21.2</c:v>
                </c:pt>
                <c:pt idx="397">
                  <c:v>21.2</c:v>
                </c:pt>
                <c:pt idx="398">
                  <c:v>21.2</c:v>
                </c:pt>
                <c:pt idx="399">
                  <c:v>21.2</c:v>
                </c:pt>
                <c:pt idx="400">
                  <c:v>21.2</c:v>
                </c:pt>
                <c:pt idx="401">
                  <c:v>21.2</c:v>
                </c:pt>
                <c:pt idx="402">
                  <c:v>21.2</c:v>
                </c:pt>
                <c:pt idx="403">
                  <c:v>21.2</c:v>
                </c:pt>
                <c:pt idx="404">
                  <c:v>21.2</c:v>
                </c:pt>
                <c:pt idx="405">
                  <c:v>21.2</c:v>
                </c:pt>
                <c:pt idx="406">
                  <c:v>21.2</c:v>
                </c:pt>
                <c:pt idx="407">
                  <c:v>21.2</c:v>
                </c:pt>
                <c:pt idx="408">
                  <c:v>21.2</c:v>
                </c:pt>
                <c:pt idx="409">
                  <c:v>21.2</c:v>
                </c:pt>
                <c:pt idx="410">
                  <c:v>21.2</c:v>
                </c:pt>
                <c:pt idx="411">
                  <c:v>21.2</c:v>
                </c:pt>
                <c:pt idx="412">
                  <c:v>21.2</c:v>
                </c:pt>
                <c:pt idx="413">
                  <c:v>21.2</c:v>
                </c:pt>
                <c:pt idx="414">
                  <c:v>21.2</c:v>
                </c:pt>
                <c:pt idx="415">
                  <c:v>21.2</c:v>
                </c:pt>
                <c:pt idx="416">
                  <c:v>21.2</c:v>
                </c:pt>
                <c:pt idx="417">
                  <c:v>21.2</c:v>
                </c:pt>
                <c:pt idx="418">
                  <c:v>21.2</c:v>
                </c:pt>
                <c:pt idx="419">
                  <c:v>21.2</c:v>
                </c:pt>
                <c:pt idx="420">
                  <c:v>21.2</c:v>
                </c:pt>
                <c:pt idx="421">
                  <c:v>21.2</c:v>
                </c:pt>
                <c:pt idx="422">
                  <c:v>21.2</c:v>
                </c:pt>
                <c:pt idx="423">
                  <c:v>21.2</c:v>
                </c:pt>
                <c:pt idx="424">
                  <c:v>21.2</c:v>
                </c:pt>
                <c:pt idx="425">
                  <c:v>21.2</c:v>
                </c:pt>
                <c:pt idx="426">
                  <c:v>21.2</c:v>
                </c:pt>
                <c:pt idx="427">
                  <c:v>21.2</c:v>
                </c:pt>
                <c:pt idx="428">
                  <c:v>21.2</c:v>
                </c:pt>
                <c:pt idx="429">
                  <c:v>21.2</c:v>
                </c:pt>
                <c:pt idx="430">
                  <c:v>21.2</c:v>
                </c:pt>
                <c:pt idx="431">
                  <c:v>21.2</c:v>
                </c:pt>
                <c:pt idx="432">
                  <c:v>21.2</c:v>
                </c:pt>
                <c:pt idx="433">
                  <c:v>21.2</c:v>
                </c:pt>
                <c:pt idx="434">
                  <c:v>21.2</c:v>
                </c:pt>
                <c:pt idx="435">
                  <c:v>21.2</c:v>
                </c:pt>
                <c:pt idx="436">
                  <c:v>21.2</c:v>
                </c:pt>
                <c:pt idx="437">
                  <c:v>21.2</c:v>
                </c:pt>
                <c:pt idx="438">
                  <c:v>21.2</c:v>
                </c:pt>
                <c:pt idx="439">
                  <c:v>21.2</c:v>
                </c:pt>
                <c:pt idx="440">
                  <c:v>21.2</c:v>
                </c:pt>
                <c:pt idx="441">
                  <c:v>21.2</c:v>
                </c:pt>
                <c:pt idx="442">
                  <c:v>21.2</c:v>
                </c:pt>
                <c:pt idx="443">
                  <c:v>21.2</c:v>
                </c:pt>
                <c:pt idx="444">
                  <c:v>21.2</c:v>
                </c:pt>
                <c:pt idx="445">
                  <c:v>21.2</c:v>
                </c:pt>
                <c:pt idx="446">
                  <c:v>21.2</c:v>
                </c:pt>
                <c:pt idx="447">
                  <c:v>21.2</c:v>
                </c:pt>
                <c:pt idx="448">
                  <c:v>21.2</c:v>
                </c:pt>
                <c:pt idx="449">
                  <c:v>21.2</c:v>
                </c:pt>
                <c:pt idx="450">
                  <c:v>21.2</c:v>
                </c:pt>
                <c:pt idx="451">
                  <c:v>21.2</c:v>
                </c:pt>
                <c:pt idx="452">
                  <c:v>21.2</c:v>
                </c:pt>
                <c:pt idx="453">
                  <c:v>21.2</c:v>
                </c:pt>
                <c:pt idx="454">
                  <c:v>21.2</c:v>
                </c:pt>
                <c:pt idx="455">
                  <c:v>21.2</c:v>
                </c:pt>
                <c:pt idx="456">
                  <c:v>21.2</c:v>
                </c:pt>
                <c:pt idx="457">
                  <c:v>21.2</c:v>
                </c:pt>
                <c:pt idx="458">
                  <c:v>21.2</c:v>
                </c:pt>
                <c:pt idx="459">
                  <c:v>21.2</c:v>
                </c:pt>
                <c:pt idx="460">
                  <c:v>21.2</c:v>
                </c:pt>
                <c:pt idx="461">
                  <c:v>21.2</c:v>
                </c:pt>
                <c:pt idx="462">
                  <c:v>21.2</c:v>
                </c:pt>
                <c:pt idx="463">
                  <c:v>21.2</c:v>
                </c:pt>
                <c:pt idx="464">
                  <c:v>21.2</c:v>
                </c:pt>
                <c:pt idx="465">
                  <c:v>21.2</c:v>
                </c:pt>
                <c:pt idx="466">
                  <c:v>21.2</c:v>
                </c:pt>
                <c:pt idx="467">
                  <c:v>21.2</c:v>
                </c:pt>
                <c:pt idx="468">
                  <c:v>21.2</c:v>
                </c:pt>
                <c:pt idx="469">
                  <c:v>21.2</c:v>
                </c:pt>
                <c:pt idx="470">
                  <c:v>21.2</c:v>
                </c:pt>
                <c:pt idx="471">
                  <c:v>21.2</c:v>
                </c:pt>
                <c:pt idx="472">
                  <c:v>21.2</c:v>
                </c:pt>
                <c:pt idx="473">
                  <c:v>21.2</c:v>
                </c:pt>
                <c:pt idx="474">
                  <c:v>21.2</c:v>
                </c:pt>
                <c:pt idx="475">
                  <c:v>21.2</c:v>
                </c:pt>
                <c:pt idx="476">
                  <c:v>21.2</c:v>
                </c:pt>
                <c:pt idx="477">
                  <c:v>21.2</c:v>
                </c:pt>
                <c:pt idx="478">
                  <c:v>21.2</c:v>
                </c:pt>
                <c:pt idx="479">
                  <c:v>21.2</c:v>
                </c:pt>
                <c:pt idx="480">
                  <c:v>21.2</c:v>
                </c:pt>
                <c:pt idx="481">
                  <c:v>21.2</c:v>
                </c:pt>
                <c:pt idx="482">
                  <c:v>21.2</c:v>
                </c:pt>
                <c:pt idx="483">
                  <c:v>21.2</c:v>
                </c:pt>
                <c:pt idx="484">
                  <c:v>21.2</c:v>
                </c:pt>
                <c:pt idx="485">
                  <c:v>21.2</c:v>
                </c:pt>
                <c:pt idx="486">
                  <c:v>21.2</c:v>
                </c:pt>
                <c:pt idx="487">
                  <c:v>21.2</c:v>
                </c:pt>
                <c:pt idx="488">
                  <c:v>21.2</c:v>
                </c:pt>
                <c:pt idx="489">
                  <c:v>21.2</c:v>
                </c:pt>
                <c:pt idx="490">
                  <c:v>21.2</c:v>
                </c:pt>
                <c:pt idx="491">
                  <c:v>21.2</c:v>
                </c:pt>
                <c:pt idx="492">
                  <c:v>21.2</c:v>
                </c:pt>
                <c:pt idx="493">
                  <c:v>21.2</c:v>
                </c:pt>
                <c:pt idx="494">
                  <c:v>21.2</c:v>
                </c:pt>
                <c:pt idx="495">
                  <c:v>21.2</c:v>
                </c:pt>
                <c:pt idx="496">
                  <c:v>21.2</c:v>
                </c:pt>
                <c:pt idx="497">
                  <c:v>21.2</c:v>
                </c:pt>
                <c:pt idx="498">
                  <c:v>21.2</c:v>
                </c:pt>
                <c:pt idx="499">
                  <c:v>21.2</c:v>
                </c:pt>
                <c:pt idx="500">
                  <c:v>21.2</c:v>
                </c:pt>
                <c:pt idx="501">
                  <c:v>21.2</c:v>
                </c:pt>
                <c:pt idx="502">
                  <c:v>21.2</c:v>
                </c:pt>
                <c:pt idx="503">
                  <c:v>21.2</c:v>
                </c:pt>
                <c:pt idx="504">
                  <c:v>21.2</c:v>
                </c:pt>
                <c:pt idx="505">
                  <c:v>21.2</c:v>
                </c:pt>
                <c:pt idx="506">
                  <c:v>21.2</c:v>
                </c:pt>
                <c:pt idx="507">
                  <c:v>21.2</c:v>
                </c:pt>
                <c:pt idx="508">
                  <c:v>21.2</c:v>
                </c:pt>
                <c:pt idx="509">
                  <c:v>21.2</c:v>
                </c:pt>
                <c:pt idx="510">
                  <c:v>21.2</c:v>
                </c:pt>
                <c:pt idx="511">
                  <c:v>21.2</c:v>
                </c:pt>
                <c:pt idx="512">
                  <c:v>21.2</c:v>
                </c:pt>
                <c:pt idx="513">
                  <c:v>21.2</c:v>
                </c:pt>
                <c:pt idx="514">
                  <c:v>21.2</c:v>
                </c:pt>
                <c:pt idx="515">
                  <c:v>21.2</c:v>
                </c:pt>
                <c:pt idx="516">
                  <c:v>21.2</c:v>
                </c:pt>
                <c:pt idx="517">
                  <c:v>21.2</c:v>
                </c:pt>
                <c:pt idx="518">
                  <c:v>21.2</c:v>
                </c:pt>
                <c:pt idx="519">
                  <c:v>21.2</c:v>
                </c:pt>
                <c:pt idx="520">
                  <c:v>21.2</c:v>
                </c:pt>
                <c:pt idx="521">
                  <c:v>21.2</c:v>
                </c:pt>
                <c:pt idx="522">
                  <c:v>21.2</c:v>
                </c:pt>
                <c:pt idx="523">
                  <c:v>21.2</c:v>
                </c:pt>
                <c:pt idx="524">
                  <c:v>21.2</c:v>
                </c:pt>
                <c:pt idx="525">
                  <c:v>21.2</c:v>
                </c:pt>
                <c:pt idx="526">
                  <c:v>21.2</c:v>
                </c:pt>
                <c:pt idx="527">
                  <c:v>21.2</c:v>
                </c:pt>
                <c:pt idx="528">
                  <c:v>21.2</c:v>
                </c:pt>
                <c:pt idx="529">
                  <c:v>21.2</c:v>
                </c:pt>
                <c:pt idx="530">
                  <c:v>21.2</c:v>
                </c:pt>
                <c:pt idx="531">
                  <c:v>21.2</c:v>
                </c:pt>
                <c:pt idx="532">
                  <c:v>21.2</c:v>
                </c:pt>
                <c:pt idx="533">
                  <c:v>21.2</c:v>
                </c:pt>
                <c:pt idx="534">
                  <c:v>21.2</c:v>
                </c:pt>
                <c:pt idx="535">
                  <c:v>21.2</c:v>
                </c:pt>
                <c:pt idx="536">
                  <c:v>21.2</c:v>
                </c:pt>
                <c:pt idx="537">
                  <c:v>21.2</c:v>
                </c:pt>
                <c:pt idx="538">
                  <c:v>21.2</c:v>
                </c:pt>
                <c:pt idx="539">
                  <c:v>21.2</c:v>
                </c:pt>
                <c:pt idx="540">
                  <c:v>21.2</c:v>
                </c:pt>
                <c:pt idx="541">
                  <c:v>21.2</c:v>
                </c:pt>
                <c:pt idx="542">
                  <c:v>21.2</c:v>
                </c:pt>
                <c:pt idx="543">
                  <c:v>21.2</c:v>
                </c:pt>
                <c:pt idx="544">
                  <c:v>21.2</c:v>
                </c:pt>
                <c:pt idx="545">
                  <c:v>21.2</c:v>
                </c:pt>
                <c:pt idx="546">
                  <c:v>21.2</c:v>
                </c:pt>
                <c:pt idx="547">
                  <c:v>21.2</c:v>
                </c:pt>
                <c:pt idx="548">
                  <c:v>21.2</c:v>
                </c:pt>
                <c:pt idx="549">
                  <c:v>21.2</c:v>
                </c:pt>
                <c:pt idx="550">
                  <c:v>21.2</c:v>
                </c:pt>
                <c:pt idx="551">
                  <c:v>21.2</c:v>
                </c:pt>
                <c:pt idx="552">
                  <c:v>21.2</c:v>
                </c:pt>
                <c:pt idx="553">
                  <c:v>21.2</c:v>
                </c:pt>
                <c:pt idx="554">
                  <c:v>21.2</c:v>
                </c:pt>
                <c:pt idx="555">
                  <c:v>21.2</c:v>
                </c:pt>
                <c:pt idx="556">
                  <c:v>21.2</c:v>
                </c:pt>
                <c:pt idx="557">
                  <c:v>21.2</c:v>
                </c:pt>
                <c:pt idx="558">
                  <c:v>21.2</c:v>
                </c:pt>
                <c:pt idx="559">
                  <c:v>21.2</c:v>
                </c:pt>
                <c:pt idx="560">
                  <c:v>21.2</c:v>
                </c:pt>
                <c:pt idx="561">
                  <c:v>21.2</c:v>
                </c:pt>
                <c:pt idx="562">
                  <c:v>21.2</c:v>
                </c:pt>
                <c:pt idx="563">
                  <c:v>21.2</c:v>
                </c:pt>
                <c:pt idx="564">
                  <c:v>21.2</c:v>
                </c:pt>
                <c:pt idx="565">
                  <c:v>21.2</c:v>
                </c:pt>
                <c:pt idx="566">
                  <c:v>21.2</c:v>
                </c:pt>
                <c:pt idx="567">
                  <c:v>21.2</c:v>
                </c:pt>
                <c:pt idx="568">
                  <c:v>21.2</c:v>
                </c:pt>
                <c:pt idx="569">
                  <c:v>21.2</c:v>
                </c:pt>
                <c:pt idx="570">
                  <c:v>21.2</c:v>
                </c:pt>
                <c:pt idx="571">
                  <c:v>21.2</c:v>
                </c:pt>
                <c:pt idx="572">
                  <c:v>21.2</c:v>
                </c:pt>
                <c:pt idx="573">
                  <c:v>21.2</c:v>
                </c:pt>
                <c:pt idx="574">
                  <c:v>21.2</c:v>
                </c:pt>
                <c:pt idx="575">
                  <c:v>21.2</c:v>
                </c:pt>
                <c:pt idx="576">
                  <c:v>21.2</c:v>
                </c:pt>
                <c:pt idx="577">
                  <c:v>21.2</c:v>
                </c:pt>
                <c:pt idx="578">
                  <c:v>21.2</c:v>
                </c:pt>
                <c:pt idx="579">
                  <c:v>21.2</c:v>
                </c:pt>
                <c:pt idx="580">
                  <c:v>21.2</c:v>
                </c:pt>
                <c:pt idx="581">
                  <c:v>21.2</c:v>
                </c:pt>
                <c:pt idx="582">
                  <c:v>21.2</c:v>
                </c:pt>
                <c:pt idx="583">
                  <c:v>21.2</c:v>
                </c:pt>
                <c:pt idx="584">
                  <c:v>21.2</c:v>
                </c:pt>
                <c:pt idx="585">
                  <c:v>21.2</c:v>
                </c:pt>
                <c:pt idx="586">
                  <c:v>21.2</c:v>
                </c:pt>
                <c:pt idx="587">
                  <c:v>21.2</c:v>
                </c:pt>
                <c:pt idx="588">
                  <c:v>21.2</c:v>
                </c:pt>
                <c:pt idx="589">
                  <c:v>21.2</c:v>
                </c:pt>
                <c:pt idx="590">
                  <c:v>21.2</c:v>
                </c:pt>
                <c:pt idx="591">
                  <c:v>21.2</c:v>
                </c:pt>
                <c:pt idx="592">
                  <c:v>21.2</c:v>
                </c:pt>
                <c:pt idx="593">
                  <c:v>21.2</c:v>
                </c:pt>
                <c:pt idx="594">
                  <c:v>21.2</c:v>
                </c:pt>
                <c:pt idx="595">
                  <c:v>21.2</c:v>
                </c:pt>
                <c:pt idx="596">
                  <c:v>21.2</c:v>
                </c:pt>
                <c:pt idx="597">
                  <c:v>21.2</c:v>
                </c:pt>
                <c:pt idx="598">
                  <c:v>21.2</c:v>
                </c:pt>
                <c:pt idx="599">
                  <c:v>21.2</c:v>
                </c:pt>
                <c:pt idx="600">
                  <c:v>21.2</c:v>
                </c:pt>
                <c:pt idx="601">
                  <c:v>21.2</c:v>
                </c:pt>
                <c:pt idx="602">
                  <c:v>21.2</c:v>
                </c:pt>
                <c:pt idx="603">
                  <c:v>21.2</c:v>
                </c:pt>
                <c:pt idx="604">
                  <c:v>21.2</c:v>
                </c:pt>
                <c:pt idx="605">
                  <c:v>21.2</c:v>
                </c:pt>
                <c:pt idx="606">
                  <c:v>21.2</c:v>
                </c:pt>
                <c:pt idx="607">
                  <c:v>21.2</c:v>
                </c:pt>
                <c:pt idx="608">
                  <c:v>21.2</c:v>
                </c:pt>
                <c:pt idx="609">
                  <c:v>21.2</c:v>
                </c:pt>
                <c:pt idx="610">
                  <c:v>21.2</c:v>
                </c:pt>
                <c:pt idx="611">
                  <c:v>21.2</c:v>
                </c:pt>
                <c:pt idx="612">
                  <c:v>21.2</c:v>
                </c:pt>
                <c:pt idx="613">
                  <c:v>21.2</c:v>
                </c:pt>
                <c:pt idx="614">
                  <c:v>21.2</c:v>
                </c:pt>
                <c:pt idx="615">
                  <c:v>21.2</c:v>
                </c:pt>
                <c:pt idx="616">
                  <c:v>21.2</c:v>
                </c:pt>
                <c:pt idx="617">
                  <c:v>21.2</c:v>
                </c:pt>
                <c:pt idx="618">
                  <c:v>21.2</c:v>
                </c:pt>
                <c:pt idx="619">
                  <c:v>21.2</c:v>
                </c:pt>
                <c:pt idx="620">
                  <c:v>21.2</c:v>
                </c:pt>
                <c:pt idx="621">
                  <c:v>21.2</c:v>
                </c:pt>
                <c:pt idx="622">
                  <c:v>21.2</c:v>
                </c:pt>
                <c:pt idx="623">
                  <c:v>21.2</c:v>
                </c:pt>
                <c:pt idx="624">
                  <c:v>21.2</c:v>
                </c:pt>
                <c:pt idx="625">
                  <c:v>21.2</c:v>
                </c:pt>
                <c:pt idx="626">
                  <c:v>21.2</c:v>
                </c:pt>
                <c:pt idx="627">
                  <c:v>21.2</c:v>
                </c:pt>
                <c:pt idx="628">
                  <c:v>21.2</c:v>
                </c:pt>
                <c:pt idx="629">
                  <c:v>21.2</c:v>
                </c:pt>
                <c:pt idx="630">
                  <c:v>21.2</c:v>
                </c:pt>
                <c:pt idx="631">
                  <c:v>21.2</c:v>
                </c:pt>
                <c:pt idx="632">
                  <c:v>21.2</c:v>
                </c:pt>
                <c:pt idx="633">
                  <c:v>21.2</c:v>
                </c:pt>
                <c:pt idx="634">
                  <c:v>21.2</c:v>
                </c:pt>
                <c:pt idx="635">
                  <c:v>21.2</c:v>
                </c:pt>
                <c:pt idx="636">
                  <c:v>21.2</c:v>
                </c:pt>
                <c:pt idx="637">
                  <c:v>21.2</c:v>
                </c:pt>
                <c:pt idx="638">
                  <c:v>21.2</c:v>
                </c:pt>
                <c:pt idx="639">
                  <c:v>21.2</c:v>
                </c:pt>
                <c:pt idx="640">
                  <c:v>21.2</c:v>
                </c:pt>
                <c:pt idx="641">
                  <c:v>21.2</c:v>
                </c:pt>
                <c:pt idx="642">
                  <c:v>21.2</c:v>
                </c:pt>
                <c:pt idx="643">
                  <c:v>21.2</c:v>
                </c:pt>
                <c:pt idx="644">
                  <c:v>21.2</c:v>
                </c:pt>
                <c:pt idx="645">
                  <c:v>21.2</c:v>
                </c:pt>
                <c:pt idx="646">
                  <c:v>21.2</c:v>
                </c:pt>
                <c:pt idx="647">
                  <c:v>21.2</c:v>
                </c:pt>
                <c:pt idx="648">
                  <c:v>21.2</c:v>
                </c:pt>
                <c:pt idx="649">
                  <c:v>21.2</c:v>
                </c:pt>
                <c:pt idx="650">
                  <c:v>21.2</c:v>
                </c:pt>
                <c:pt idx="651">
                  <c:v>21.2</c:v>
                </c:pt>
                <c:pt idx="652">
                  <c:v>21.2</c:v>
                </c:pt>
                <c:pt idx="653">
                  <c:v>21.2</c:v>
                </c:pt>
                <c:pt idx="654">
                  <c:v>21.2</c:v>
                </c:pt>
                <c:pt idx="655">
                  <c:v>21.2</c:v>
                </c:pt>
                <c:pt idx="656">
                  <c:v>21.2</c:v>
                </c:pt>
                <c:pt idx="657">
                  <c:v>21.2</c:v>
                </c:pt>
                <c:pt idx="658">
                  <c:v>21.2</c:v>
                </c:pt>
                <c:pt idx="659">
                  <c:v>21.2</c:v>
                </c:pt>
                <c:pt idx="660">
                  <c:v>21.2</c:v>
                </c:pt>
                <c:pt idx="661">
                  <c:v>21.2</c:v>
                </c:pt>
                <c:pt idx="662">
                  <c:v>21.2</c:v>
                </c:pt>
                <c:pt idx="663">
                  <c:v>21.2</c:v>
                </c:pt>
                <c:pt idx="664">
                  <c:v>21.2</c:v>
                </c:pt>
                <c:pt idx="665">
                  <c:v>21.2</c:v>
                </c:pt>
                <c:pt idx="666">
                  <c:v>21.2</c:v>
                </c:pt>
                <c:pt idx="667">
                  <c:v>21.2</c:v>
                </c:pt>
                <c:pt idx="668">
                  <c:v>21.2</c:v>
                </c:pt>
                <c:pt idx="669">
                  <c:v>21.2</c:v>
                </c:pt>
                <c:pt idx="670">
                  <c:v>21.2</c:v>
                </c:pt>
                <c:pt idx="671">
                  <c:v>21.2</c:v>
                </c:pt>
                <c:pt idx="672">
                  <c:v>21.2</c:v>
                </c:pt>
                <c:pt idx="673">
                  <c:v>21.2</c:v>
                </c:pt>
                <c:pt idx="674">
                  <c:v>21.2</c:v>
                </c:pt>
                <c:pt idx="675">
                  <c:v>21.2</c:v>
                </c:pt>
                <c:pt idx="676">
                  <c:v>21.2</c:v>
                </c:pt>
                <c:pt idx="677">
                  <c:v>21.2</c:v>
                </c:pt>
                <c:pt idx="678">
                  <c:v>21.2</c:v>
                </c:pt>
                <c:pt idx="679">
                  <c:v>21.2</c:v>
                </c:pt>
                <c:pt idx="680">
                  <c:v>21.2</c:v>
                </c:pt>
                <c:pt idx="681">
                  <c:v>21.2</c:v>
                </c:pt>
                <c:pt idx="682">
                  <c:v>21.2</c:v>
                </c:pt>
                <c:pt idx="683">
                  <c:v>21.2</c:v>
                </c:pt>
                <c:pt idx="684">
                  <c:v>21.2</c:v>
                </c:pt>
                <c:pt idx="685">
                  <c:v>21.2</c:v>
                </c:pt>
                <c:pt idx="686">
                  <c:v>21.2</c:v>
                </c:pt>
                <c:pt idx="687">
                  <c:v>21.2</c:v>
                </c:pt>
                <c:pt idx="688">
                  <c:v>21.2</c:v>
                </c:pt>
                <c:pt idx="689">
                  <c:v>21.2</c:v>
                </c:pt>
                <c:pt idx="690">
                  <c:v>21.2</c:v>
                </c:pt>
                <c:pt idx="691">
                  <c:v>21.2</c:v>
                </c:pt>
                <c:pt idx="692">
                  <c:v>21.2</c:v>
                </c:pt>
                <c:pt idx="693">
                  <c:v>21.2</c:v>
                </c:pt>
                <c:pt idx="694">
                  <c:v>21.2</c:v>
                </c:pt>
                <c:pt idx="695">
                  <c:v>21.2</c:v>
                </c:pt>
                <c:pt idx="696">
                  <c:v>21.2</c:v>
                </c:pt>
                <c:pt idx="697">
                  <c:v>21.2</c:v>
                </c:pt>
                <c:pt idx="698">
                  <c:v>21.2</c:v>
                </c:pt>
                <c:pt idx="699">
                  <c:v>21.2</c:v>
                </c:pt>
                <c:pt idx="700">
                  <c:v>21.2</c:v>
                </c:pt>
                <c:pt idx="701">
                  <c:v>21.2</c:v>
                </c:pt>
                <c:pt idx="702">
                  <c:v>21.2</c:v>
                </c:pt>
                <c:pt idx="703">
                  <c:v>21.2</c:v>
                </c:pt>
                <c:pt idx="704">
                  <c:v>21.2</c:v>
                </c:pt>
                <c:pt idx="705">
                  <c:v>21.2</c:v>
                </c:pt>
                <c:pt idx="706">
                  <c:v>21.2</c:v>
                </c:pt>
                <c:pt idx="707">
                  <c:v>21.2</c:v>
                </c:pt>
                <c:pt idx="708">
                  <c:v>21.2</c:v>
                </c:pt>
                <c:pt idx="709">
                  <c:v>21.2</c:v>
                </c:pt>
                <c:pt idx="710">
                  <c:v>21.2</c:v>
                </c:pt>
                <c:pt idx="711">
                  <c:v>21.2</c:v>
                </c:pt>
                <c:pt idx="712">
                  <c:v>21.2</c:v>
                </c:pt>
                <c:pt idx="713">
                  <c:v>21.2</c:v>
                </c:pt>
                <c:pt idx="714">
                  <c:v>21.2</c:v>
                </c:pt>
                <c:pt idx="715">
                  <c:v>21.2</c:v>
                </c:pt>
                <c:pt idx="716">
                  <c:v>21.2</c:v>
                </c:pt>
                <c:pt idx="717">
                  <c:v>21.2</c:v>
                </c:pt>
                <c:pt idx="718">
                  <c:v>21.2</c:v>
                </c:pt>
                <c:pt idx="719">
                  <c:v>21.2</c:v>
                </c:pt>
                <c:pt idx="720">
                  <c:v>21.2</c:v>
                </c:pt>
                <c:pt idx="721">
                  <c:v>21.2</c:v>
                </c:pt>
                <c:pt idx="722">
                  <c:v>21.2</c:v>
                </c:pt>
                <c:pt idx="723">
                  <c:v>21.2</c:v>
                </c:pt>
                <c:pt idx="724">
                  <c:v>21.2</c:v>
                </c:pt>
                <c:pt idx="725">
                  <c:v>21.2</c:v>
                </c:pt>
                <c:pt idx="726">
                  <c:v>21.2</c:v>
                </c:pt>
                <c:pt idx="727">
                  <c:v>21.2</c:v>
                </c:pt>
                <c:pt idx="728">
                  <c:v>21.2</c:v>
                </c:pt>
                <c:pt idx="729">
                  <c:v>21.2</c:v>
                </c:pt>
                <c:pt idx="730">
                  <c:v>21.2</c:v>
                </c:pt>
                <c:pt idx="731">
                  <c:v>21.2</c:v>
                </c:pt>
                <c:pt idx="732">
                  <c:v>21.2</c:v>
                </c:pt>
                <c:pt idx="733">
                  <c:v>21.2</c:v>
                </c:pt>
                <c:pt idx="734">
                  <c:v>21.2</c:v>
                </c:pt>
                <c:pt idx="735">
                  <c:v>21.2</c:v>
                </c:pt>
                <c:pt idx="736">
                  <c:v>21.2</c:v>
                </c:pt>
                <c:pt idx="737">
                  <c:v>21.2</c:v>
                </c:pt>
                <c:pt idx="738">
                  <c:v>21.2</c:v>
                </c:pt>
                <c:pt idx="739">
                  <c:v>21.2</c:v>
                </c:pt>
                <c:pt idx="740">
                  <c:v>21.2</c:v>
                </c:pt>
                <c:pt idx="741">
                  <c:v>21.2</c:v>
                </c:pt>
                <c:pt idx="742">
                  <c:v>21.2</c:v>
                </c:pt>
                <c:pt idx="743">
                  <c:v>21.2</c:v>
                </c:pt>
                <c:pt idx="744">
                  <c:v>21.2</c:v>
                </c:pt>
                <c:pt idx="745">
                  <c:v>21.2</c:v>
                </c:pt>
                <c:pt idx="746">
                  <c:v>21.2</c:v>
                </c:pt>
                <c:pt idx="747">
                  <c:v>21.2</c:v>
                </c:pt>
                <c:pt idx="748">
                  <c:v>21.2</c:v>
                </c:pt>
                <c:pt idx="749">
                  <c:v>21.2</c:v>
                </c:pt>
                <c:pt idx="750">
                  <c:v>21.2</c:v>
                </c:pt>
                <c:pt idx="751">
                  <c:v>21.2</c:v>
                </c:pt>
                <c:pt idx="752">
                  <c:v>21.2</c:v>
                </c:pt>
                <c:pt idx="753">
                  <c:v>21.2</c:v>
                </c:pt>
                <c:pt idx="754">
                  <c:v>21.2</c:v>
                </c:pt>
                <c:pt idx="755">
                  <c:v>21.2</c:v>
                </c:pt>
                <c:pt idx="756">
                  <c:v>21.2</c:v>
                </c:pt>
                <c:pt idx="757">
                  <c:v>21.2</c:v>
                </c:pt>
                <c:pt idx="758">
                  <c:v>21.2</c:v>
                </c:pt>
                <c:pt idx="759">
                  <c:v>21.2</c:v>
                </c:pt>
                <c:pt idx="760">
                  <c:v>21.2</c:v>
                </c:pt>
                <c:pt idx="761">
                  <c:v>21.2</c:v>
                </c:pt>
                <c:pt idx="762">
                  <c:v>21.2</c:v>
                </c:pt>
                <c:pt idx="763">
                  <c:v>21.2</c:v>
                </c:pt>
                <c:pt idx="764">
                  <c:v>21.2</c:v>
                </c:pt>
                <c:pt idx="765">
                  <c:v>21.2</c:v>
                </c:pt>
                <c:pt idx="766">
                  <c:v>21.2</c:v>
                </c:pt>
                <c:pt idx="767">
                  <c:v>21.2</c:v>
                </c:pt>
                <c:pt idx="768">
                  <c:v>21.2</c:v>
                </c:pt>
                <c:pt idx="769">
                  <c:v>21.2</c:v>
                </c:pt>
                <c:pt idx="770">
                  <c:v>21.2</c:v>
                </c:pt>
                <c:pt idx="771">
                  <c:v>21.2</c:v>
                </c:pt>
                <c:pt idx="772">
                  <c:v>21.2</c:v>
                </c:pt>
                <c:pt idx="773">
                  <c:v>21.2</c:v>
                </c:pt>
                <c:pt idx="774">
                  <c:v>21.2</c:v>
                </c:pt>
                <c:pt idx="775">
                  <c:v>21.2</c:v>
                </c:pt>
                <c:pt idx="776">
                  <c:v>21.2</c:v>
                </c:pt>
                <c:pt idx="777">
                  <c:v>21.2</c:v>
                </c:pt>
                <c:pt idx="778">
                  <c:v>21.2</c:v>
                </c:pt>
                <c:pt idx="779">
                  <c:v>21.2</c:v>
                </c:pt>
                <c:pt idx="780">
                  <c:v>21.2</c:v>
                </c:pt>
                <c:pt idx="781">
                  <c:v>21.2</c:v>
                </c:pt>
                <c:pt idx="782">
                  <c:v>21.2</c:v>
                </c:pt>
                <c:pt idx="783">
                  <c:v>21.2</c:v>
                </c:pt>
                <c:pt idx="784">
                  <c:v>21.2</c:v>
                </c:pt>
                <c:pt idx="785">
                  <c:v>21.2</c:v>
                </c:pt>
                <c:pt idx="786">
                  <c:v>21.2</c:v>
                </c:pt>
                <c:pt idx="787">
                  <c:v>21.2</c:v>
                </c:pt>
                <c:pt idx="788">
                  <c:v>21.2</c:v>
                </c:pt>
                <c:pt idx="789">
                  <c:v>21.2</c:v>
                </c:pt>
                <c:pt idx="790">
                  <c:v>21.2</c:v>
                </c:pt>
                <c:pt idx="791">
                  <c:v>21.2</c:v>
                </c:pt>
                <c:pt idx="792">
                  <c:v>21.2</c:v>
                </c:pt>
                <c:pt idx="793">
                  <c:v>21.2</c:v>
                </c:pt>
                <c:pt idx="794">
                  <c:v>21.2</c:v>
                </c:pt>
                <c:pt idx="795">
                  <c:v>21.2</c:v>
                </c:pt>
                <c:pt idx="796">
                  <c:v>21.2</c:v>
                </c:pt>
                <c:pt idx="797">
                  <c:v>21.2</c:v>
                </c:pt>
                <c:pt idx="798">
                  <c:v>21.2</c:v>
                </c:pt>
                <c:pt idx="799">
                  <c:v>21.2</c:v>
                </c:pt>
                <c:pt idx="800">
                  <c:v>21.2</c:v>
                </c:pt>
                <c:pt idx="801">
                  <c:v>21.2</c:v>
                </c:pt>
                <c:pt idx="802">
                  <c:v>21.2</c:v>
                </c:pt>
                <c:pt idx="803">
                  <c:v>21.2</c:v>
                </c:pt>
                <c:pt idx="804">
                  <c:v>21.2</c:v>
                </c:pt>
                <c:pt idx="805">
                  <c:v>21.2</c:v>
                </c:pt>
                <c:pt idx="806">
                  <c:v>21.2</c:v>
                </c:pt>
                <c:pt idx="807">
                  <c:v>21.2</c:v>
                </c:pt>
                <c:pt idx="808">
                  <c:v>21.2</c:v>
                </c:pt>
                <c:pt idx="809">
                  <c:v>21.2</c:v>
                </c:pt>
                <c:pt idx="810">
                  <c:v>21.2</c:v>
                </c:pt>
                <c:pt idx="811">
                  <c:v>21.2</c:v>
                </c:pt>
                <c:pt idx="812">
                  <c:v>21.2</c:v>
                </c:pt>
                <c:pt idx="813">
                  <c:v>21.2</c:v>
                </c:pt>
                <c:pt idx="814">
                  <c:v>21.2</c:v>
                </c:pt>
                <c:pt idx="815">
                  <c:v>21.2</c:v>
                </c:pt>
                <c:pt idx="816">
                  <c:v>21.2</c:v>
                </c:pt>
                <c:pt idx="817">
                  <c:v>21.2</c:v>
                </c:pt>
                <c:pt idx="818">
                  <c:v>21.2</c:v>
                </c:pt>
                <c:pt idx="819">
                  <c:v>21.2</c:v>
                </c:pt>
                <c:pt idx="820">
                  <c:v>21.2</c:v>
                </c:pt>
                <c:pt idx="821">
                  <c:v>21.2</c:v>
                </c:pt>
                <c:pt idx="822">
                  <c:v>21.2</c:v>
                </c:pt>
                <c:pt idx="823">
                  <c:v>21.2</c:v>
                </c:pt>
                <c:pt idx="824">
                  <c:v>21.2</c:v>
                </c:pt>
                <c:pt idx="825">
                  <c:v>21.2</c:v>
                </c:pt>
                <c:pt idx="826">
                  <c:v>21.2</c:v>
                </c:pt>
                <c:pt idx="827">
                  <c:v>21.2</c:v>
                </c:pt>
                <c:pt idx="828">
                  <c:v>21.2</c:v>
                </c:pt>
                <c:pt idx="829">
                  <c:v>21.2</c:v>
                </c:pt>
                <c:pt idx="830">
                  <c:v>21.2</c:v>
                </c:pt>
                <c:pt idx="831">
                  <c:v>21.2</c:v>
                </c:pt>
                <c:pt idx="832">
                  <c:v>21.2</c:v>
                </c:pt>
                <c:pt idx="833">
                  <c:v>21.2</c:v>
                </c:pt>
                <c:pt idx="834">
                  <c:v>21.2</c:v>
                </c:pt>
                <c:pt idx="835">
                  <c:v>21.2</c:v>
                </c:pt>
                <c:pt idx="836">
                  <c:v>21.2</c:v>
                </c:pt>
                <c:pt idx="837">
                  <c:v>21.2</c:v>
                </c:pt>
                <c:pt idx="838">
                  <c:v>21.2</c:v>
                </c:pt>
                <c:pt idx="839">
                  <c:v>21.2</c:v>
                </c:pt>
                <c:pt idx="840">
                  <c:v>21.2</c:v>
                </c:pt>
                <c:pt idx="841">
                  <c:v>21.2</c:v>
                </c:pt>
                <c:pt idx="842">
                  <c:v>21.2</c:v>
                </c:pt>
                <c:pt idx="843">
                  <c:v>21.2</c:v>
                </c:pt>
                <c:pt idx="844">
                  <c:v>21.2</c:v>
                </c:pt>
                <c:pt idx="845">
                  <c:v>21.2</c:v>
                </c:pt>
                <c:pt idx="846">
                  <c:v>21.2</c:v>
                </c:pt>
                <c:pt idx="847">
                  <c:v>21.2</c:v>
                </c:pt>
                <c:pt idx="848">
                  <c:v>21.2</c:v>
                </c:pt>
                <c:pt idx="849">
                  <c:v>21.2</c:v>
                </c:pt>
                <c:pt idx="850">
                  <c:v>21.2</c:v>
                </c:pt>
                <c:pt idx="851">
                  <c:v>21.2</c:v>
                </c:pt>
                <c:pt idx="852">
                  <c:v>21.2</c:v>
                </c:pt>
                <c:pt idx="853">
                  <c:v>21.2</c:v>
                </c:pt>
                <c:pt idx="854">
                  <c:v>21.2</c:v>
                </c:pt>
                <c:pt idx="855">
                  <c:v>21.2</c:v>
                </c:pt>
                <c:pt idx="856">
                  <c:v>21.2</c:v>
                </c:pt>
                <c:pt idx="857">
                  <c:v>21.2</c:v>
                </c:pt>
                <c:pt idx="858">
                  <c:v>21.2</c:v>
                </c:pt>
                <c:pt idx="859">
                  <c:v>21.2</c:v>
                </c:pt>
                <c:pt idx="860">
                  <c:v>21.2</c:v>
                </c:pt>
                <c:pt idx="861">
                  <c:v>21.2</c:v>
                </c:pt>
                <c:pt idx="862">
                  <c:v>21.2</c:v>
                </c:pt>
                <c:pt idx="863">
                  <c:v>21.2</c:v>
                </c:pt>
                <c:pt idx="864">
                  <c:v>21.2</c:v>
                </c:pt>
                <c:pt idx="865">
                  <c:v>21.2</c:v>
                </c:pt>
                <c:pt idx="866">
                  <c:v>21.2</c:v>
                </c:pt>
                <c:pt idx="867">
                  <c:v>21.2</c:v>
                </c:pt>
                <c:pt idx="868">
                  <c:v>21.2</c:v>
                </c:pt>
                <c:pt idx="869">
                  <c:v>21.2</c:v>
                </c:pt>
                <c:pt idx="870">
                  <c:v>21.2</c:v>
                </c:pt>
                <c:pt idx="871">
                  <c:v>21.2</c:v>
                </c:pt>
                <c:pt idx="872">
                  <c:v>21.2</c:v>
                </c:pt>
                <c:pt idx="873">
                  <c:v>21.2</c:v>
                </c:pt>
                <c:pt idx="874">
                  <c:v>21.2</c:v>
                </c:pt>
                <c:pt idx="875">
                  <c:v>21.2</c:v>
                </c:pt>
                <c:pt idx="876">
                  <c:v>21.2</c:v>
                </c:pt>
                <c:pt idx="877">
                  <c:v>21.2</c:v>
                </c:pt>
                <c:pt idx="878">
                  <c:v>21.2</c:v>
                </c:pt>
                <c:pt idx="879">
                  <c:v>21.2</c:v>
                </c:pt>
                <c:pt idx="880">
                  <c:v>21.2</c:v>
                </c:pt>
                <c:pt idx="881">
                  <c:v>21.2</c:v>
                </c:pt>
                <c:pt idx="882">
                  <c:v>21.2</c:v>
                </c:pt>
                <c:pt idx="883">
                  <c:v>21.2</c:v>
                </c:pt>
                <c:pt idx="884">
                  <c:v>21.2</c:v>
                </c:pt>
                <c:pt idx="885">
                  <c:v>21.2</c:v>
                </c:pt>
                <c:pt idx="886">
                  <c:v>21.2</c:v>
                </c:pt>
                <c:pt idx="887">
                  <c:v>21.2</c:v>
                </c:pt>
                <c:pt idx="888">
                  <c:v>21.2</c:v>
                </c:pt>
                <c:pt idx="889">
                  <c:v>21.2</c:v>
                </c:pt>
                <c:pt idx="890">
                  <c:v>21.2</c:v>
                </c:pt>
                <c:pt idx="891">
                  <c:v>21.2</c:v>
                </c:pt>
                <c:pt idx="892">
                  <c:v>21.2</c:v>
                </c:pt>
                <c:pt idx="893">
                  <c:v>21.2</c:v>
                </c:pt>
                <c:pt idx="894">
                  <c:v>21.2</c:v>
                </c:pt>
                <c:pt idx="895">
                  <c:v>21.2</c:v>
                </c:pt>
                <c:pt idx="896">
                  <c:v>21.2</c:v>
                </c:pt>
                <c:pt idx="897">
                  <c:v>21.2</c:v>
                </c:pt>
                <c:pt idx="898">
                  <c:v>21.2</c:v>
                </c:pt>
                <c:pt idx="899">
                  <c:v>21.2</c:v>
                </c:pt>
                <c:pt idx="900">
                  <c:v>21.2</c:v>
                </c:pt>
                <c:pt idx="901">
                  <c:v>21.2</c:v>
                </c:pt>
                <c:pt idx="902">
                  <c:v>21.2</c:v>
                </c:pt>
                <c:pt idx="903">
                  <c:v>21.2</c:v>
                </c:pt>
                <c:pt idx="904">
                  <c:v>21.2</c:v>
                </c:pt>
                <c:pt idx="905">
                  <c:v>21.2</c:v>
                </c:pt>
                <c:pt idx="906">
                  <c:v>21.2</c:v>
                </c:pt>
                <c:pt idx="907">
                  <c:v>21.2</c:v>
                </c:pt>
                <c:pt idx="908">
                  <c:v>21.2</c:v>
                </c:pt>
                <c:pt idx="909">
                  <c:v>21.2</c:v>
                </c:pt>
                <c:pt idx="910">
                  <c:v>21.2</c:v>
                </c:pt>
                <c:pt idx="911">
                  <c:v>21.2</c:v>
                </c:pt>
                <c:pt idx="912">
                  <c:v>21.2</c:v>
                </c:pt>
                <c:pt idx="913">
                  <c:v>21.2</c:v>
                </c:pt>
                <c:pt idx="914">
                  <c:v>21.2</c:v>
                </c:pt>
                <c:pt idx="915">
                  <c:v>21.2</c:v>
                </c:pt>
                <c:pt idx="916">
                  <c:v>21.2</c:v>
                </c:pt>
                <c:pt idx="917">
                  <c:v>21.2</c:v>
                </c:pt>
                <c:pt idx="918">
                  <c:v>21.2</c:v>
                </c:pt>
                <c:pt idx="919">
                  <c:v>21.2</c:v>
                </c:pt>
                <c:pt idx="920">
                  <c:v>21.2</c:v>
                </c:pt>
                <c:pt idx="921">
                  <c:v>21.2</c:v>
                </c:pt>
                <c:pt idx="922">
                  <c:v>21.2</c:v>
                </c:pt>
                <c:pt idx="923">
                  <c:v>21.2</c:v>
                </c:pt>
                <c:pt idx="924">
                  <c:v>21.2</c:v>
                </c:pt>
                <c:pt idx="925">
                  <c:v>21.2</c:v>
                </c:pt>
                <c:pt idx="926">
                  <c:v>21.2</c:v>
                </c:pt>
                <c:pt idx="927">
                  <c:v>21.2</c:v>
                </c:pt>
                <c:pt idx="928">
                  <c:v>21.2</c:v>
                </c:pt>
                <c:pt idx="929">
                  <c:v>21.2</c:v>
                </c:pt>
                <c:pt idx="930">
                  <c:v>21.2</c:v>
                </c:pt>
                <c:pt idx="931">
                  <c:v>21.2</c:v>
                </c:pt>
                <c:pt idx="932">
                  <c:v>21.2</c:v>
                </c:pt>
                <c:pt idx="933">
                  <c:v>21.2</c:v>
                </c:pt>
                <c:pt idx="934">
                  <c:v>21.2</c:v>
                </c:pt>
                <c:pt idx="935">
                  <c:v>21.2</c:v>
                </c:pt>
                <c:pt idx="936">
                  <c:v>21.2</c:v>
                </c:pt>
                <c:pt idx="937">
                  <c:v>21.2</c:v>
                </c:pt>
                <c:pt idx="938">
                  <c:v>21.2</c:v>
                </c:pt>
                <c:pt idx="939">
                  <c:v>21.2</c:v>
                </c:pt>
                <c:pt idx="940">
                  <c:v>21.2</c:v>
                </c:pt>
                <c:pt idx="941">
                  <c:v>21.2</c:v>
                </c:pt>
                <c:pt idx="942">
                  <c:v>21.2</c:v>
                </c:pt>
                <c:pt idx="943">
                  <c:v>21.2</c:v>
                </c:pt>
                <c:pt idx="944">
                  <c:v>21.2</c:v>
                </c:pt>
                <c:pt idx="945">
                  <c:v>21.2</c:v>
                </c:pt>
                <c:pt idx="946">
                  <c:v>21.2</c:v>
                </c:pt>
                <c:pt idx="947">
                  <c:v>21.2</c:v>
                </c:pt>
                <c:pt idx="948">
                  <c:v>21.2</c:v>
                </c:pt>
                <c:pt idx="949">
                  <c:v>21.2</c:v>
                </c:pt>
                <c:pt idx="950">
                  <c:v>21.2</c:v>
                </c:pt>
                <c:pt idx="951">
                  <c:v>21.2</c:v>
                </c:pt>
                <c:pt idx="952">
                  <c:v>21.2</c:v>
                </c:pt>
                <c:pt idx="953">
                  <c:v>21.2</c:v>
                </c:pt>
                <c:pt idx="954">
                  <c:v>21.2</c:v>
                </c:pt>
                <c:pt idx="955">
                  <c:v>21.2</c:v>
                </c:pt>
                <c:pt idx="956">
                  <c:v>21.2</c:v>
                </c:pt>
                <c:pt idx="957">
                  <c:v>21.2</c:v>
                </c:pt>
                <c:pt idx="958">
                  <c:v>21.2</c:v>
                </c:pt>
                <c:pt idx="959">
                  <c:v>21.2</c:v>
                </c:pt>
                <c:pt idx="960">
                  <c:v>21.2</c:v>
                </c:pt>
                <c:pt idx="961">
                  <c:v>21.2</c:v>
                </c:pt>
                <c:pt idx="962">
                  <c:v>21.2</c:v>
                </c:pt>
                <c:pt idx="963">
                  <c:v>21.2</c:v>
                </c:pt>
                <c:pt idx="964">
                  <c:v>21.2</c:v>
                </c:pt>
                <c:pt idx="965">
                  <c:v>21.2</c:v>
                </c:pt>
                <c:pt idx="966">
                  <c:v>21.2</c:v>
                </c:pt>
                <c:pt idx="967">
                  <c:v>21.2</c:v>
                </c:pt>
                <c:pt idx="968">
                  <c:v>21.2</c:v>
                </c:pt>
                <c:pt idx="969">
                  <c:v>21.2</c:v>
                </c:pt>
                <c:pt idx="970">
                  <c:v>21.2</c:v>
                </c:pt>
                <c:pt idx="971">
                  <c:v>21.2</c:v>
                </c:pt>
                <c:pt idx="972">
                  <c:v>21.2</c:v>
                </c:pt>
                <c:pt idx="973">
                  <c:v>21.2</c:v>
                </c:pt>
                <c:pt idx="974">
                  <c:v>21.2</c:v>
                </c:pt>
                <c:pt idx="975">
                  <c:v>21.2</c:v>
                </c:pt>
                <c:pt idx="976">
                  <c:v>21.2</c:v>
                </c:pt>
                <c:pt idx="977">
                  <c:v>21.2</c:v>
                </c:pt>
                <c:pt idx="978">
                  <c:v>21.2</c:v>
                </c:pt>
                <c:pt idx="979">
                  <c:v>21.2</c:v>
                </c:pt>
                <c:pt idx="980">
                  <c:v>21.2</c:v>
                </c:pt>
                <c:pt idx="981">
                  <c:v>21.2</c:v>
                </c:pt>
                <c:pt idx="982">
                  <c:v>21.2</c:v>
                </c:pt>
                <c:pt idx="983">
                  <c:v>21.2</c:v>
                </c:pt>
                <c:pt idx="984">
                  <c:v>21.2</c:v>
                </c:pt>
                <c:pt idx="985">
                  <c:v>21.2</c:v>
                </c:pt>
                <c:pt idx="986">
                  <c:v>21.2</c:v>
                </c:pt>
                <c:pt idx="987">
                  <c:v>21.2</c:v>
                </c:pt>
                <c:pt idx="988">
                  <c:v>21.2</c:v>
                </c:pt>
                <c:pt idx="989">
                  <c:v>21.2</c:v>
                </c:pt>
                <c:pt idx="990">
                  <c:v>21.2</c:v>
                </c:pt>
                <c:pt idx="991">
                  <c:v>21.2</c:v>
                </c:pt>
                <c:pt idx="992">
                  <c:v>21.2</c:v>
                </c:pt>
                <c:pt idx="993">
                  <c:v>21.2</c:v>
                </c:pt>
                <c:pt idx="994">
                  <c:v>21.2</c:v>
                </c:pt>
                <c:pt idx="995">
                  <c:v>21.2</c:v>
                </c:pt>
                <c:pt idx="996">
                  <c:v>21.2</c:v>
                </c:pt>
                <c:pt idx="997">
                  <c:v>21.2</c:v>
                </c:pt>
                <c:pt idx="998">
                  <c:v>21.2</c:v>
                </c:pt>
                <c:pt idx="999">
                  <c:v>21.2</c:v>
                </c:pt>
                <c:pt idx="1000">
                  <c:v>21.2</c:v>
                </c:pt>
                <c:pt idx="1001">
                  <c:v>21.2</c:v>
                </c:pt>
                <c:pt idx="1002">
                  <c:v>21.2</c:v>
                </c:pt>
                <c:pt idx="1003">
                  <c:v>21.2</c:v>
                </c:pt>
                <c:pt idx="1004">
                  <c:v>21.2</c:v>
                </c:pt>
                <c:pt idx="1005">
                  <c:v>21.2</c:v>
                </c:pt>
                <c:pt idx="1006">
                  <c:v>21.2</c:v>
                </c:pt>
                <c:pt idx="1007">
                  <c:v>21.2</c:v>
                </c:pt>
                <c:pt idx="1008">
                  <c:v>21.2</c:v>
                </c:pt>
                <c:pt idx="1009">
                  <c:v>21.2</c:v>
                </c:pt>
                <c:pt idx="1010">
                  <c:v>21.2</c:v>
                </c:pt>
                <c:pt idx="1011">
                  <c:v>21.2</c:v>
                </c:pt>
                <c:pt idx="1012">
                  <c:v>21.2</c:v>
                </c:pt>
                <c:pt idx="1013">
                  <c:v>21.2</c:v>
                </c:pt>
                <c:pt idx="1014">
                  <c:v>21.2</c:v>
                </c:pt>
                <c:pt idx="1015">
                  <c:v>21.2</c:v>
                </c:pt>
                <c:pt idx="1016">
                  <c:v>21.2</c:v>
                </c:pt>
                <c:pt idx="1017">
                  <c:v>21.2</c:v>
                </c:pt>
                <c:pt idx="1018">
                  <c:v>21.2</c:v>
                </c:pt>
                <c:pt idx="1019">
                  <c:v>21.2</c:v>
                </c:pt>
                <c:pt idx="1020">
                  <c:v>21.2</c:v>
                </c:pt>
                <c:pt idx="1021">
                  <c:v>21.2</c:v>
                </c:pt>
                <c:pt idx="1022">
                  <c:v>21.2</c:v>
                </c:pt>
                <c:pt idx="1023">
                  <c:v>21.2</c:v>
                </c:pt>
                <c:pt idx="1024">
                  <c:v>21.2</c:v>
                </c:pt>
                <c:pt idx="1025">
                  <c:v>21.2</c:v>
                </c:pt>
                <c:pt idx="1026">
                  <c:v>21.2</c:v>
                </c:pt>
                <c:pt idx="1027">
                  <c:v>21.2</c:v>
                </c:pt>
                <c:pt idx="1028">
                  <c:v>21.2</c:v>
                </c:pt>
                <c:pt idx="1029">
                  <c:v>21.2</c:v>
                </c:pt>
                <c:pt idx="1030">
                  <c:v>21.2</c:v>
                </c:pt>
                <c:pt idx="1031">
                  <c:v>21.2</c:v>
                </c:pt>
                <c:pt idx="1032">
                  <c:v>21.2</c:v>
                </c:pt>
                <c:pt idx="1033">
                  <c:v>21.2</c:v>
                </c:pt>
                <c:pt idx="1034">
                  <c:v>21.2</c:v>
                </c:pt>
                <c:pt idx="1035">
                  <c:v>21.2</c:v>
                </c:pt>
                <c:pt idx="1036">
                  <c:v>21.2</c:v>
                </c:pt>
                <c:pt idx="1037">
                  <c:v>21.2</c:v>
                </c:pt>
                <c:pt idx="1038">
                  <c:v>21.2</c:v>
                </c:pt>
                <c:pt idx="1039">
                  <c:v>21.2</c:v>
                </c:pt>
                <c:pt idx="1040">
                  <c:v>21.2</c:v>
                </c:pt>
                <c:pt idx="1041">
                  <c:v>21.2</c:v>
                </c:pt>
                <c:pt idx="1042">
                  <c:v>21.2</c:v>
                </c:pt>
                <c:pt idx="1043">
                  <c:v>21.2</c:v>
                </c:pt>
                <c:pt idx="1044">
                  <c:v>21.2</c:v>
                </c:pt>
                <c:pt idx="1045">
                  <c:v>21.2</c:v>
                </c:pt>
                <c:pt idx="1046">
                  <c:v>21.2</c:v>
                </c:pt>
                <c:pt idx="1047">
                  <c:v>21.2</c:v>
                </c:pt>
                <c:pt idx="1048">
                  <c:v>21.2</c:v>
                </c:pt>
                <c:pt idx="1049">
                  <c:v>21.2</c:v>
                </c:pt>
                <c:pt idx="1050">
                  <c:v>21.2</c:v>
                </c:pt>
                <c:pt idx="1051">
                  <c:v>21.2</c:v>
                </c:pt>
                <c:pt idx="1052">
                  <c:v>21.2</c:v>
                </c:pt>
                <c:pt idx="1053">
                  <c:v>21.2</c:v>
                </c:pt>
                <c:pt idx="1054">
                  <c:v>21.2</c:v>
                </c:pt>
                <c:pt idx="1055">
                  <c:v>21.2</c:v>
                </c:pt>
                <c:pt idx="1056">
                  <c:v>21.2</c:v>
                </c:pt>
                <c:pt idx="1057">
                  <c:v>21.2</c:v>
                </c:pt>
                <c:pt idx="1058">
                  <c:v>21.2</c:v>
                </c:pt>
                <c:pt idx="1059">
                  <c:v>21.2</c:v>
                </c:pt>
                <c:pt idx="1060">
                  <c:v>21.2</c:v>
                </c:pt>
                <c:pt idx="1061">
                  <c:v>21.2</c:v>
                </c:pt>
                <c:pt idx="1062">
                  <c:v>21.2</c:v>
                </c:pt>
                <c:pt idx="1063">
                  <c:v>21.2</c:v>
                </c:pt>
                <c:pt idx="1064">
                  <c:v>21.2</c:v>
                </c:pt>
                <c:pt idx="1065">
                  <c:v>21.2</c:v>
                </c:pt>
                <c:pt idx="1066">
                  <c:v>21.2</c:v>
                </c:pt>
                <c:pt idx="1067">
                  <c:v>21.2</c:v>
                </c:pt>
                <c:pt idx="1068">
                  <c:v>21.2</c:v>
                </c:pt>
                <c:pt idx="1069">
                  <c:v>21.2</c:v>
                </c:pt>
                <c:pt idx="1070">
                  <c:v>21.2</c:v>
                </c:pt>
                <c:pt idx="1071">
                  <c:v>21.2</c:v>
                </c:pt>
                <c:pt idx="1072">
                  <c:v>21.2</c:v>
                </c:pt>
                <c:pt idx="1073">
                  <c:v>21.2</c:v>
                </c:pt>
                <c:pt idx="1074">
                  <c:v>21.2</c:v>
                </c:pt>
                <c:pt idx="1075">
                  <c:v>21.2</c:v>
                </c:pt>
                <c:pt idx="1076">
                  <c:v>21.2</c:v>
                </c:pt>
                <c:pt idx="1077">
                  <c:v>21.2</c:v>
                </c:pt>
                <c:pt idx="1078">
                  <c:v>21.2</c:v>
                </c:pt>
                <c:pt idx="1079">
                  <c:v>21.2</c:v>
                </c:pt>
                <c:pt idx="1080">
                  <c:v>21.2</c:v>
                </c:pt>
                <c:pt idx="1081">
                  <c:v>21.2</c:v>
                </c:pt>
                <c:pt idx="1082">
                  <c:v>21.2</c:v>
                </c:pt>
                <c:pt idx="1083">
                  <c:v>21.2</c:v>
                </c:pt>
                <c:pt idx="1084">
                  <c:v>21.2</c:v>
                </c:pt>
                <c:pt idx="1085">
                  <c:v>21.2</c:v>
                </c:pt>
                <c:pt idx="1086">
                  <c:v>21.2</c:v>
                </c:pt>
                <c:pt idx="1087">
                  <c:v>21.2</c:v>
                </c:pt>
                <c:pt idx="1088">
                  <c:v>21.2</c:v>
                </c:pt>
                <c:pt idx="1089">
                  <c:v>21.2</c:v>
                </c:pt>
                <c:pt idx="1090">
                  <c:v>21.2</c:v>
                </c:pt>
                <c:pt idx="1091">
                  <c:v>21.2</c:v>
                </c:pt>
                <c:pt idx="1092">
                  <c:v>21.2</c:v>
                </c:pt>
                <c:pt idx="1093">
                  <c:v>21.2</c:v>
                </c:pt>
                <c:pt idx="1094">
                  <c:v>21.2</c:v>
                </c:pt>
                <c:pt idx="1095">
                  <c:v>21.2</c:v>
                </c:pt>
                <c:pt idx="1096">
                  <c:v>21.2</c:v>
                </c:pt>
                <c:pt idx="1097">
                  <c:v>21.2</c:v>
                </c:pt>
                <c:pt idx="1098">
                  <c:v>21.2</c:v>
                </c:pt>
                <c:pt idx="1099">
                  <c:v>21.2</c:v>
                </c:pt>
                <c:pt idx="1100">
                  <c:v>21.2</c:v>
                </c:pt>
                <c:pt idx="1101">
                  <c:v>21.2</c:v>
                </c:pt>
                <c:pt idx="1102">
                  <c:v>21.2</c:v>
                </c:pt>
                <c:pt idx="1103">
                  <c:v>21.2</c:v>
                </c:pt>
                <c:pt idx="1104">
                  <c:v>21.2</c:v>
                </c:pt>
                <c:pt idx="1105">
                  <c:v>21.2</c:v>
                </c:pt>
                <c:pt idx="1106">
                  <c:v>21.2</c:v>
                </c:pt>
                <c:pt idx="1107">
                  <c:v>21.2</c:v>
                </c:pt>
                <c:pt idx="1108">
                  <c:v>21.2</c:v>
                </c:pt>
                <c:pt idx="1109">
                  <c:v>21.2</c:v>
                </c:pt>
                <c:pt idx="1110">
                  <c:v>21.2</c:v>
                </c:pt>
                <c:pt idx="1111">
                  <c:v>21.2</c:v>
                </c:pt>
                <c:pt idx="1112">
                  <c:v>21.2</c:v>
                </c:pt>
                <c:pt idx="1113">
                  <c:v>21.2</c:v>
                </c:pt>
                <c:pt idx="1114">
                  <c:v>21.2</c:v>
                </c:pt>
                <c:pt idx="1115">
                  <c:v>21.2</c:v>
                </c:pt>
                <c:pt idx="1116">
                  <c:v>21.2</c:v>
                </c:pt>
                <c:pt idx="1117">
                  <c:v>21.2</c:v>
                </c:pt>
                <c:pt idx="1118">
                  <c:v>21.2</c:v>
                </c:pt>
                <c:pt idx="1119">
                  <c:v>21.2</c:v>
                </c:pt>
                <c:pt idx="1120">
                  <c:v>21.2</c:v>
                </c:pt>
                <c:pt idx="1121">
                  <c:v>21.2</c:v>
                </c:pt>
                <c:pt idx="1122">
                  <c:v>21.2</c:v>
                </c:pt>
                <c:pt idx="1123">
                  <c:v>21.2</c:v>
                </c:pt>
                <c:pt idx="1124">
                  <c:v>21.2</c:v>
                </c:pt>
                <c:pt idx="1125">
                  <c:v>21.2</c:v>
                </c:pt>
                <c:pt idx="1126">
                  <c:v>21.2</c:v>
                </c:pt>
                <c:pt idx="1127">
                  <c:v>21.2</c:v>
                </c:pt>
                <c:pt idx="1128">
                  <c:v>21.2</c:v>
                </c:pt>
                <c:pt idx="1129">
                  <c:v>21.2</c:v>
                </c:pt>
                <c:pt idx="1130">
                  <c:v>21.2</c:v>
                </c:pt>
                <c:pt idx="1131">
                  <c:v>21.2</c:v>
                </c:pt>
                <c:pt idx="1132">
                  <c:v>21.2</c:v>
                </c:pt>
                <c:pt idx="1133">
                  <c:v>21.2</c:v>
                </c:pt>
                <c:pt idx="1134">
                  <c:v>21.2</c:v>
                </c:pt>
                <c:pt idx="1135">
                  <c:v>21.2</c:v>
                </c:pt>
                <c:pt idx="1136">
                  <c:v>21.2</c:v>
                </c:pt>
                <c:pt idx="1137">
                  <c:v>21.2</c:v>
                </c:pt>
                <c:pt idx="1138">
                  <c:v>21.2</c:v>
                </c:pt>
                <c:pt idx="1139">
                  <c:v>21.2</c:v>
                </c:pt>
                <c:pt idx="1140">
                  <c:v>21.2</c:v>
                </c:pt>
                <c:pt idx="1141">
                  <c:v>21.2</c:v>
                </c:pt>
                <c:pt idx="1142">
                  <c:v>21.2</c:v>
                </c:pt>
                <c:pt idx="1143">
                  <c:v>21.2</c:v>
                </c:pt>
                <c:pt idx="1144">
                  <c:v>21.2</c:v>
                </c:pt>
                <c:pt idx="1145">
                  <c:v>21.2</c:v>
                </c:pt>
                <c:pt idx="1146">
                  <c:v>21.2</c:v>
                </c:pt>
                <c:pt idx="1147">
                  <c:v>21.2</c:v>
                </c:pt>
                <c:pt idx="1148">
                  <c:v>21.2</c:v>
                </c:pt>
                <c:pt idx="1149">
                  <c:v>21.2</c:v>
                </c:pt>
                <c:pt idx="1150">
                  <c:v>21.2</c:v>
                </c:pt>
                <c:pt idx="1151">
                  <c:v>21.2</c:v>
                </c:pt>
                <c:pt idx="1152">
                  <c:v>21.2</c:v>
                </c:pt>
                <c:pt idx="1153">
                  <c:v>21.2</c:v>
                </c:pt>
                <c:pt idx="1154">
                  <c:v>21.2</c:v>
                </c:pt>
                <c:pt idx="1155">
                  <c:v>21.2</c:v>
                </c:pt>
                <c:pt idx="1156">
                  <c:v>21.2</c:v>
                </c:pt>
                <c:pt idx="1157">
                  <c:v>21.2</c:v>
                </c:pt>
                <c:pt idx="1158">
                  <c:v>21.2</c:v>
                </c:pt>
                <c:pt idx="1159">
                  <c:v>21.2</c:v>
                </c:pt>
                <c:pt idx="1160">
                  <c:v>21.2</c:v>
                </c:pt>
                <c:pt idx="1161">
                  <c:v>21.2</c:v>
                </c:pt>
                <c:pt idx="1162">
                  <c:v>21.2</c:v>
                </c:pt>
                <c:pt idx="1163">
                  <c:v>21.2</c:v>
                </c:pt>
                <c:pt idx="1164">
                  <c:v>21.2</c:v>
                </c:pt>
                <c:pt idx="1165">
                  <c:v>21.2</c:v>
                </c:pt>
                <c:pt idx="1166">
                  <c:v>21.2</c:v>
                </c:pt>
                <c:pt idx="1167">
                  <c:v>21.2</c:v>
                </c:pt>
                <c:pt idx="1168">
                  <c:v>21.2</c:v>
                </c:pt>
                <c:pt idx="1169">
                  <c:v>21.2</c:v>
                </c:pt>
                <c:pt idx="1170">
                  <c:v>21.2</c:v>
                </c:pt>
                <c:pt idx="1171">
                  <c:v>21.2</c:v>
                </c:pt>
                <c:pt idx="1172">
                  <c:v>21.2</c:v>
                </c:pt>
                <c:pt idx="1173">
                  <c:v>21.2</c:v>
                </c:pt>
                <c:pt idx="1174">
                  <c:v>21.2</c:v>
                </c:pt>
                <c:pt idx="1175">
                  <c:v>21.2</c:v>
                </c:pt>
                <c:pt idx="1176">
                  <c:v>21.2</c:v>
                </c:pt>
                <c:pt idx="1177">
                  <c:v>21.2</c:v>
                </c:pt>
                <c:pt idx="1178">
                  <c:v>21.2</c:v>
                </c:pt>
                <c:pt idx="1179">
                  <c:v>21.2</c:v>
                </c:pt>
                <c:pt idx="1180">
                  <c:v>21.2</c:v>
                </c:pt>
                <c:pt idx="1181">
                  <c:v>21.2</c:v>
                </c:pt>
                <c:pt idx="1182">
                  <c:v>21.2</c:v>
                </c:pt>
                <c:pt idx="1183">
                  <c:v>21.2</c:v>
                </c:pt>
                <c:pt idx="1184">
                  <c:v>21.2</c:v>
                </c:pt>
                <c:pt idx="1185">
                  <c:v>21.2</c:v>
                </c:pt>
                <c:pt idx="1186">
                  <c:v>21.2</c:v>
                </c:pt>
                <c:pt idx="1187">
                  <c:v>21.2</c:v>
                </c:pt>
                <c:pt idx="1188">
                  <c:v>21.2</c:v>
                </c:pt>
                <c:pt idx="1189">
                  <c:v>21.2</c:v>
                </c:pt>
                <c:pt idx="1190">
                  <c:v>21.2</c:v>
                </c:pt>
                <c:pt idx="1191">
                  <c:v>21.2</c:v>
                </c:pt>
                <c:pt idx="1192">
                  <c:v>21.2</c:v>
                </c:pt>
                <c:pt idx="1193">
                  <c:v>21.2</c:v>
                </c:pt>
                <c:pt idx="1194">
                  <c:v>21.2</c:v>
                </c:pt>
                <c:pt idx="1195">
                  <c:v>21.2</c:v>
                </c:pt>
                <c:pt idx="1196">
                  <c:v>21.2</c:v>
                </c:pt>
                <c:pt idx="1197">
                  <c:v>21.2</c:v>
                </c:pt>
                <c:pt idx="1198">
                  <c:v>21.2</c:v>
                </c:pt>
                <c:pt idx="1199">
                  <c:v>21.2</c:v>
                </c:pt>
                <c:pt idx="1200">
                  <c:v>21.2</c:v>
                </c:pt>
                <c:pt idx="1201">
                  <c:v>21.2</c:v>
                </c:pt>
                <c:pt idx="1202">
                  <c:v>21.2</c:v>
                </c:pt>
                <c:pt idx="1203">
                  <c:v>21.2</c:v>
                </c:pt>
                <c:pt idx="1204">
                  <c:v>21.2</c:v>
                </c:pt>
                <c:pt idx="1205">
                  <c:v>21.2</c:v>
                </c:pt>
                <c:pt idx="1206">
                  <c:v>21.2</c:v>
                </c:pt>
                <c:pt idx="1207">
                  <c:v>21.2</c:v>
                </c:pt>
                <c:pt idx="1208">
                  <c:v>21.2</c:v>
                </c:pt>
                <c:pt idx="1209">
                  <c:v>21.2</c:v>
                </c:pt>
                <c:pt idx="1210">
                  <c:v>21.2</c:v>
                </c:pt>
                <c:pt idx="1211">
                  <c:v>21.2</c:v>
                </c:pt>
                <c:pt idx="1212">
                  <c:v>21.2</c:v>
                </c:pt>
                <c:pt idx="1213">
                  <c:v>21.2</c:v>
                </c:pt>
                <c:pt idx="1214">
                  <c:v>21.2</c:v>
                </c:pt>
                <c:pt idx="1215">
                  <c:v>21.2</c:v>
                </c:pt>
                <c:pt idx="1216">
                  <c:v>21.2</c:v>
                </c:pt>
                <c:pt idx="1217">
                  <c:v>21.2</c:v>
                </c:pt>
                <c:pt idx="1218">
                  <c:v>21.2</c:v>
                </c:pt>
                <c:pt idx="1219">
                  <c:v>21.2</c:v>
                </c:pt>
                <c:pt idx="1220">
                  <c:v>21.2</c:v>
                </c:pt>
                <c:pt idx="1221">
                  <c:v>21.2</c:v>
                </c:pt>
                <c:pt idx="1222">
                  <c:v>21.2</c:v>
                </c:pt>
                <c:pt idx="1223">
                  <c:v>21.2</c:v>
                </c:pt>
                <c:pt idx="1224">
                  <c:v>21.2</c:v>
                </c:pt>
                <c:pt idx="1225">
                  <c:v>21.2</c:v>
                </c:pt>
                <c:pt idx="1226">
                  <c:v>21.2</c:v>
                </c:pt>
                <c:pt idx="1227">
                  <c:v>21.2</c:v>
                </c:pt>
                <c:pt idx="1228">
                  <c:v>21.2</c:v>
                </c:pt>
                <c:pt idx="1229">
                  <c:v>21.2</c:v>
                </c:pt>
                <c:pt idx="1230">
                  <c:v>21.2</c:v>
                </c:pt>
                <c:pt idx="1231">
                  <c:v>21.2</c:v>
                </c:pt>
                <c:pt idx="1232">
                  <c:v>21.2</c:v>
                </c:pt>
                <c:pt idx="1233">
                  <c:v>21.2</c:v>
                </c:pt>
                <c:pt idx="1234">
                  <c:v>21.2</c:v>
                </c:pt>
                <c:pt idx="1235">
                  <c:v>21.2</c:v>
                </c:pt>
                <c:pt idx="1236">
                  <c:v>21.2</c:v>
                </c:pt>
                <c:pt idx="1237">
                  <c:v>21.2</c:v>
                </c:pt>
                <c:pt idx="1238">
                  <c:v>21.2</c:v>
                </c:pt>
                <c:pt idx="1239">
                  <c:v>21.2</c:v>
                </c:pt>
                <c:pt idx="1240">
                  <c:v>21.2</c:v>
                </c:pt>
                <c:pt idx="1241">
                  <c:v>21.2</c:v>
                </c:pt>
                <c:pt idx="1242">
                  <c:v>21.2</c:v>
                </c:pt>
                <c:pt idx="1243">
                  <c:v>21.2</c:v>
                </c:pt>
                <c:pt idx="1244">
                  <c:v>21.2</c:v>
                </c:pt>
                <c:pt idx="1245">
                  <c:v>21.2</c:v>
                </c:pt>
                <c:pt idx="1246">
                  <c:v>21.2</c:v>
                </c:pt>
                <c:pt idx="1247">
                  <c:v>21.2</c:v>
                </c:pt>
                <c:pt idx="1248">
                  <c:v>21.2</c:v>
                </c:pt>
                <c:pt idx="1249">
                  <c:v>21.2</c:v>
                </c:pt>
                <c:pt idx="1250">
                  <c:v>21.2</c:v>
                </c:pt>
                <c:pt idx="1251">
                  <c:v>21.2</c:v>
                </c:pt>
                <c:pt idx="1252">
                  <c:v>21.2</c:v>
                </c:pt>
                <c:pt idx="1253">
                  <c:v>21.2</c:v>
                </c:pt>
                <c:pt idx="1254">
                  <c:v>21.2</c:v>
                </c:pt>
                <c:pt idx="1255">
                  <c:v>21.2</c:v>
                </c:pt>
                <c:pt idx="1256">
                  <c:v>21.2</c:v>
                </c:pt>
                <c:pt idx="1257">
                  <c:v>21.2</c:v>
                </c:pt>
                <c:pt idx="1258">
                  <c:v>21.2</c:v>
                </c:pt>
                <c:pt idx="1259">
                  <c:v>21.2</c:v>
                </c:pt>
                <c:pt idx="1260">
                  <c:v>21.2</c:v>
                </c:pt>
                <c:pt idx="1261">
                  <c:v>21.2</c:v>
                </c:pt>
                <c:pt idx="1262">
                  <c:v>21.2</c:v>
                </c:pt>
                <c:pt idx="1263">
                  <c:v>21.2</c:v>
                </c:pt>
                <c:pt idx="1264">
                  <c:v>21.2</c:v>
                </c:pt>
                <c:pt idx="1265">
                  <c:v>21.2</c:v>
                </c:pt>
                <c:pt idx="1266">
                  <c:v>21.2</c:v>
                </c:pt>
                <c:pt idx="1267">
                  <c:v>21.2</c:v>
                </c:pt>
                <c:pt idx="1268">
                  <c:v>21.2</c:v>
                </c:pt>
                <c:pt idx="1269">
                  <c:v>21.2</c:v>
                </c:pt>
                <c:pt idx="1270">
                  <c:v>21.2</c:v>
                </c:pt>
                <c:pt idx="1271">
                  <c:v>21.2</c:v>
                </c:pt>
                <c:pt idx="1272">
                  <c:v>21.2</c:v>
                </c:pt>
                <c:pt idx="1273">
                  <c:v>21.2</c:v>
                </c:pt>
                <c:pt idx="1274">
                  <c:v>21.2</c:v>
                </c:pt>
                <c:pt idx="1275">
                  <c:v>21.2</c:v>
                </c:pt>
                <c:pt idx="1276">
                  <c:v>21.2</c:v>
                </c:pt>
                <c:pt idx="1277">
                  <c:v>21.2</c:v>
                </c:pt>
                <c:pt idx="1278">
                  <c:v>21.2</c:v>
                </c:pt>
                <c:pt idx="1279">
                  <c:v>21.2</c:v>
                </c:pt>
                <c:pt idx="1280">
                  <c:v>21.2</c:v>
                </c:pt>
                <c:pt idx="1281">
                  <c:v>21.2</c:v>
                </c:pt>
                <c:pt idx="1282">
                  <c:v>21.2</c:v>
                </c:pt>
                <c:pt idx="1283">
                  <c:v>21.2</c:v>
                </c:pt>
                <c:pt idx="1284">
                  <c:v>21.2</c:v>
                </c:pt>
                <c:pt idx="1285">
                  <c:v>21.2</c:v>
                </c:pt>
                <c:pt idx="1286">
                  <c:v>21.2</c:v>
                </c:pt>
                <c:pt idx="1287">
                  <c:v>21.2</c:v>
                </c:pt>
                <c:pt idx="1288">
                  <c:v>21.2</c:v>
                </c:pt>
                <c:pt idx="1289">
                  <c:v>21.2</c:v>
                </c:pt>
                <c:pt idx="1290">
                  <c:v>21.2</c:v>
                </c:pt>
                <c:pt idx="1291">
                  <c:v>21.2</c:v>
                </c:pt>
                <c:pt idx="1292">
                  <c:v>21.2</c:v>
                </c:pt>
                <c:pt idx="1293">
                  <c:v>21.2</c:v>
                </c:pt>
                <c:pt idx="1294">
                  <c:v>21.2</c:v>
                </c:pt>
                <c:pt idx="1295">
                  <c:v>21.2</c:v>
                </c:pt>
                <c:pt idx="1296">
                  <c:v>21.2</c:v>
                </c:pt>
                <c:pt idx="1297">
                  <c:v>21.2</c:v>
                </c:pt>
                <c:pt idx="1298">
                  <c:v>21.2</c:v>
                </c:pt>
                <c:pt idx="1299">
                  <c:v>21.2</c:v>
                </c:pt>
                <c:pt idx="1300">
                  <c:v>21.2</c:v>
                </c:pt>
                <c:pt idx="1301">
                  <c:v>21.2</c:v>
                </c:pt>
                <c:pt idx="1302">
                  <c:v>21.2</c:v>
                </c:pt>
                <c:pt idx="1303">
                  <c:v>21.2</c:v>
                </c:pt>
                <c:pt idx="1304">
                  <c:v>21.2</c:v>
                </c:pt>
                <c:pt idx="1305">
                  <c:v>21.2</c:v>
                </c:pt>
                <c:pt idx="1306">
                  <c:v>21.2</c:v>
                </c:pt>
                <c:pt idx="1307">
                  <c:v>21.2</c:v>
                </c:pt>
                <c:pt idx="1308">
                  <c:v>21.2</c:v>
                </c:pt>
                <c:pt idx="1309">
                  <c:v>21.2</c:v>
                </c:pt>
                <c:pt idx="1310">
                  <c:v>21.2</c:v>
                </c:pt>
                <c:pt idx="1311">
                  <c:v>21.2</c:v>
                </c:pt>
                <c:pt idx="1312">
                  <c:v>21.2</c:v>
                </c:pt>
                <c:pt idx="1313">
                  <c:v>21.2</c:v>
                </c:pt>
                <c:pt idx="1314">
                  <c:v>21.2</c:v>
                </c:pt>
                <c:pt idx="1315">
                  <c:v>21.2</c:v>
                </c:pt>
                <c:pt idx="1316">
                  <c:v>21.2</c:v>
                </c:pt>
                <c:pt idx="1317">
                  <c:v>21.2</c:v>
                </c:pt>
                <c:pt idx="1318">
                  <c:v>21.2</c:v>
                </c:pt>
                <c:pt idx="1319">
                  <c:v>21.2</c:v>
                </c:pt>
                <c:pt idx="1320">
                  <c:v>21.2</c:v>
                </c:pt>
                <c:pt idx="1321">
                  <c:v>21.2</c:v>
                </c:pt>
                <c:pt idx="1322">
                  <c:v>21.2</c:v>
                </c:pt>
              </c:strCache>
            </c:strRef>
          </c:tx>
          <c:spPr>
            <a:ln w="19050">
              <a:solidFill>
                <a:srgbClr val="C00000"/>
              </a:solidFill>
            </a:ln>
          </c:spPr>
          <c:marker>
            <c:symbol val="none"/>
          </c:marker>
          <c:dLbls>
            <c:dLbl>
              <c:idx val="818"/>
              <c:layout>
                <c:manualLayout>
                  <c:x val="0.52152949419770234"/>
                  <c:y val="-9.199847683899287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FD4-4E83-8D1D-5887FEBA87BE}"/>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(Scatter)'!$A$2:$A$1323</c:f>
              <c:numCache>
                <c:formatCode>m/d/yyyy</c:formatCode>
                <c:ptCount val="1322"/>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c:v>44824</c:v>
                </c:pt>
                <c:pt idx="690">
                  <c:v>44825</c:v>
                </c:pt>
                <c:pt idx="691">
                  <c:v>44826</c:v>
                </c:pt>
                <c:pt idx="692">
                  <c:v>44827</c:v>
                </c:pt>
                <c:pt idx="693">
                  <c:v>44830</c:v>
                </c:pt>
                <c:pt idx="694">
                  <c:v>44831</c:v>
                </c:pt>
                <c:pt idx="695">
                  <c:v>44832</c:v>
                </c:pt>
                <c:pt idx="696">
                  <c:v>44833</c:v>
                </c:pt>
                <c:pt idx="697">
                  <c:v>44834</c:v>
                </c:pt>
                <c:pt idx="698">
                  <c:v>44837</c:v>
                </c:pt>
                <c:pt idx="699">
                  <c:v>44838</c:v>
                </c:pt>
                <c:pt idx="700">
                  <c:v>44839</c:v>
                </c:pt>
                <c:pt idx="701">
                  <c:v>44840</c:v>
                </c:pt>
                <c:pt idx="702">
                  <c:v>44841</c:v>
                </c:pt>
                <c:pt idx="703">
                  <c:v>44844</c:v>
                </c:pt>
                <c:pt idx="704">
                  <c:v>44845</c:v>
                </c:pt>
                <c:pt idx="705">
                  <c:v>44846</c:v>
                </c:pt>
                <c:pt idx="706">
                  <c:v>44847</c:v>
                </c:pt>
                <c:pt idx="707">
                  <c:v>44848</c:v>
                </c:pt>
                <c:pt idx="708">
                  <c:v>44851</c:v>
                </c:pt>
                <c:pt idx="709">
                  <c:v>44852</c:v>
                </c:pt>
                <c:pt idx="710">
                  <c:v>44853</c:v>
                </c:pt>
                <c:pt idx="711">
                  <c:v>44854</c:v>
                </c:pt>
                <c:pt idx="712">
                  <c:v>44855</c:v>
                </c:pt>
                <c:pt idx="713">
                  <c:v>44858</c:v>
                </c:pt>
                <c:pt idx="714">
                  <c:v>44859</c:v>
                </c:pt>
                <c:pt idx="715">
                  <c:v>44860</c:v>
                </c:pt>
                <c:pt idx="716">
                  <c:v>44861</c:v>
                </c:pt>
                <c:pt idx="717">
                  <c:v>44862</c:v>
                </c:pt>
                <c:pt idx="718">
                  <c:v>44865</c:v>
                </c:pt>
                <c:pt idx="719">
                  <c:v>44866</c:v>
                </c:pt>
                <c:pt idx="720">
                  <c:v>44867</c:v>
                </c:pt>
                <c:pt idx="721">
                  <c:v>44868</c:v>
                </c:pt>
                <c:pt idx="722">
                  <c:v>44869</c:v>
                </c:pt>
                <c:pt idx="723">
                  <c:v>44872</c:v>
                </c:pt>
                <c:pt idx="724">
                  <c:v>44873</c:v>
                </c:pt>
                <c:pt idx="725">
                  <c:v>44874</c:v>
                </c:pt>
                <c:pt idx="726">
                  <c:v>44875</c:v>
                </c:pt>
                <c:pt idx="727">
                  <c:v>44876</c:v>
                </c:pt>
                <c:pt idx="728">
                  <c:v>44879</c:v>
                </c:pt>
                <c:pt idx="729">
                  <c:v>44880</c:v>
                </c:pt>
                <c:pt idx="730">
                  <c:v>44881</c:v>
                </c:pt>
                <c:pt idx="731">
                  <c:v>44882</c:v>
                </c:pt>
                <c:pt idx="732">
                  <c:v>44883</c:v>
                </c:pt>
                <c:pt idx="733">
                  <c:v>44886</c:v>
                </c:pt>
                <c:pt idx="734">
                  <c:v>44887</c:v>
                </c:pt>
                <c:pt idx="735">
                  <c:v>44888</c:v>
                </c:pt>
                <c:pt idx="736">
                  <c:v>44889</c:v>
                </c:pt>
                <c:pt idx="737">
                  <c:v>44890</c:v>
                </c:pt>
                <c:pt idx="738">
                  <c:v>44893</c:v>
                </c:pt>
                <c:pt idx="739">
                  <c:v>44894</c:v>
                </c:pt>
                <c:pt idx="740">
                  <c:v>44895</c:v>
                </c:pt>
                <c:pt idx="741">
                  <c:v>44896</c:v>
                </c:pt>
                <c:pt idx="742">
                  <c:v>44897</c:v>
                </c:pt>
                <c:pt idx="743">
                  <c:v>44900</c:v>
                </c:pt>
                <c:pt idx="744">
                  <c:v>44901</c:v>
                </c:pt>
                <c:pt idx="745">
                  <c:v>44902</c:v>
                </c:pt>
                <c:pt idx="746">
                  <c:v>44903</c:v>
                </c:pt>
                <c:pt idx="747">
                  <c:v>44904</c:v>
                </c:pt>
                <c:pt idx="748">
                  <c:v>44907</c:v>
                </c:pt>
                <c:pt idx="749">
                  <c:v>44908</c:v>
                </c:pt>
                <c:pt idx="750">
                  <c:v>44909</c:v>
                </c:pt>
                <c:pt idx="751">
                  <c:v>44910</c:v>
                </c:pt>
                <c:pt idx="752">
                  <c:v>44911</c:v>
                </c:pt>
                <c:pt idx="753">
                  <c:v>44914</c:v>
                </c:pt>
                <c:pt idx="754">
                  <c:v>44915</c:v>
                </c:pt>
                <c:pt idx="755">
                  <c:v>44916</c:v>
                </c:pt>
                <c:pt idx="756">
                  <c:v>44917</c:v>
                </c:pt>
                <c:pt idx="757">
                  <c:v>44918</c:v>
                </c:pt>
                <c:pt idx="758">
                  <c:v>44922</c:v>
                </c:pt>
                <c:pt idx="759">
                  <c:v>44923</c:v>
                </c:pt>
                <c:pt idx="760">
                  <c:v>44924</c:v>
                </c:pt>
                <c:pt idx="761">
                  <c:v>44925</c:v>
                </c:pt>
                <c:pt idx="762">
                  <c:v>44929</c:v>
                </c:pt>
                <c:pt idx="763">
                  <c:v>44930</c:v>
                </c:pt>
                <c:pt idx="764">
                  <c:v>44931</c:v>
                </c:pt>
                <c:pt idx="765">
                  <c:v>44932</c:v>
                </c:pt>
                <c:pt idx="766">
                  <c:v>44935</c:v>
                </c:pt>
                <c:pt idx="767">
                  <c:v>44936</c:v>
                </c:pt>
                <c:pt idx="768">
                  <c:v>44937</c:v>
                </c:pt>
                <c:pt idx="769">
                  <c:v>44938</c:v>
                </c:pt>
                <c:pt idx="770">
                  <c:v>44939</c:v>
                </c:pt>
                <c:pt idx="771">
                  <c:v>44942</c:v>
                </c:pt>
                <c:pt idx="772">
                  <c:v>44943</c:v>
                </c:pt>
                <c:pt idx="773">
                  <c:v>44944</c:v>
                </c:pt>
                <c:pt idx="774">
                  <c:v>44945</c:v>
                </c:pt>
                <c:pt idx="775">
                  <c:v>44946</c:v>
                </c:pt>
                <c:pt idx="776">
                  <c:v>44949</c:v>
                </c:pt>
                <c:pt idx="777">
                  <c:v>44950</c:v>
                </c:pt>
                <c:pt idx="778">
                  <c:v>44951</c:v>
                </c:pt>
                <c:pt idx="779">
                  <c:v>44952</c:v>
                </c:pt>
                <c:pt idx="780">
                  <c:v>44953</c:v>
                </c:pt>
                <c:pt idx="781">
                  <c:v>44956</c:v>
                </c:pt>
                <c:pt idx="782">
                  <c:v>44957</c:v>
                </c:pt>
                <c:pt idx="783">
                  <c:v>44958</c:v>
                </c:pt>
                <c:pt idx="784">
                  <c:v>44959</c:v>
                </c:pt>
                <c:pt idx="785">
                  <c:v>44960</c:v>
                </c:pt>
                <c:pt idx="786">
                  <c:v>44963</c:v>
                </c:pt>
                <c:pt idx="787">
                  <c:v>44964</c:v>
                </c:pt>
                <c:pt idx="788">
                  <c:v>44965</c:v>
                </c:pt>
                <c:pt idx="789">
                  <c:v>44966</c:v>
                </c:pt>
                <c:pt idx="790">
                  <c:v>44967</c:v>
                </c:pt>
                <c:pt idx="791">
                  <c:v>44970</c:v>
                </c:pt>
                <c:pt idx="792">
                  <c:v>44971</c:v>
                </c:pt>
                <c:pt idx="793">
                  <c:v>44972</c:v>
                </c:pt>
                <c:pt idx="794">
                  <c:v>44973</c:v>
                </c:pt>
                <c:pt idx="795">
                  <c:v>44974</c:v>
                </c:pt>
                <c:pt idx="796">
                  <c:v>44977</c:v>
                </c:pt>
                <c:pt idx="797">
                  <c:v>44978</c:v>
                </c:pt>
                <c:pt idx="798">
                  <c:v>44979</c:v>
                </c:pt>
                <c:pt idx="799">
                  <c:v>44980</c:v>
                </c:pt>
                <c:pt idx="800">
                  <c:v>44981</c:v>
                </c:pt>
                <c:pt idx="801">
                  <c:v>44984</c:v>
                </c:pt>
                <c:pt idx="802">
                  <c:v>44985</c:v>
                </c:pt>
                <c:pt idx="803">
                  <c:v>44986</c:v>
                </c:pt>
                <c:pt idx="804">
                  <c:v>44987</c:v>
                </c:pt>
                <c:pt idx="805">
                  <c:v>44988</c:v>
                </c:pt>
                <c:pt idx="806">
                  <c:v>44991</c:v>
                </c:pt>
                <c:pt idx="807">
                  <c:v>44992</c:v>
                </c:pt>
                <c:pt idx="808">
                  <c:v>44993</c:v>
                </c:pt>
                <c:pt idx="809">
                  <c:v>44994</c:v>
                </c:pt>
                <c:pt idx="810">
                  <c:v>44995</c:v>
                </c:pt>
                <c:pt idx="811">
                  <c:v>44998</c:v>
                </c:pt>
                <c:pt idx="812">
                  <c:v>44999</c:v>
                </c:pt>
                <c:pt idx="813">
                  <c:v>45000</c:v>
                </c:pt>
                <c:pt idx="814">
                  <c:v>45001</c:v>
                </c:pt>
                <c:pt idx="815">
                  <c:v>45002</c:v>
                </c:pt>
                <c:pt idx="816">
                  <c:v>45005</c:v>
                </c:pt>
                <c:pt idx="817">
                  <c:v>45006</c:v>
                </c:pt>
                <c:pt idx="818">
                  <c:v>45007</c:v>
                </c:pt>
                <c:pt idx="819">
                  <c:v>45008</c:v>
                </c:pt>
                <c:pt idx="820">
                  <c:v>45009</c:v>
                </c:pt>
                <c:pt idx="821">
                  <c:v>45012</c:v>
                </c:pt>
                <c:pt idx="822">
                  <c:v>45013</c:v>
                </c:pt>
                <c:pt idx="823">
                  <c:v>45014</c:v>
                </c:pt>
                <c:pt idx="824">
                  <c:v>45015</c:v>
                </c:pt>
                <c:pt idx="825">
                  <c:v>45016</c:v>
                </c:pt>
                <c:pt idx="826">
                  <c:v>45019</c:v>
                </c:pt>
                <c:pt idx="827">
                  <c:v>45020</c:v>
                </c:pt>
                <c:pt idx="828">
                  <c:v>45021</c:v>
                </c:pt>
                <c:pt idx="829">
                  <c:v>45022</c:v>
                </c:pt>
                <c:pt idx="830">
                  <c:v>45026</c:v>
                </c:pt>
                <c:pt idx="831">
                  <c:v>45027</c:v>
                </c:pt>
                <c:pt idx="832">
                  <c:v>45028</c:v>
                </c:pt>
                <c:pt idx="833">
                  <c:v>45029</c:v>
                </c:pt>
                <c:pt idx="834">
                  <c:v>45030</c:v>
                </c:pt>
                <c:pt idx="835">
                  <c:v>45033</c:v>
                </c:pt>
                <c:pt idx="836">
                  <c:v>45034</c:v>
                </c:pt>
                <c:pt idx="837">
                  <c:v>45035</c:v>
                </c:pt>
                <c:pt idx="838">
                  <c:v>45036</c:v>
                </c:pt>
                <c:pt idx="839">
                  <c:v>45037</c:v>
                </c:pt>
                <c:pt idx="840">
                  <c:v>45040</c:v>
                </c:pt>
                <c:pt idx="841">
                  <c:v>45041</c:v>
                </c:pt>
                <c:pt idx="842">
                  <c:v>45042</c:v>
                </c:pt>
                <c:pt idx="843">
                  <c:v>45043</c:v>
                </c:pt>
                <c:pt idx="844">
                  <c:v>45044</c:v>
                </c:pt>
                <c:pt idx="845">
                  <c:v>45047</c:v>
                </c:pt>
                <c:pt idx="846">
                  <c:v>45048</c:v>
                </c:pt>
                <c:pt idx="847">
                  <c:v>45049</c:v>
                </c:pt>
                <c:pt idx="848">
                  <c:v>45050</c:v>
                </c:pt>
                <c:pt idx="849">
                  <c:v>45051</c:v>
                </c:pt>
                <c:pt idx="850">
                  <c:v>45054</c:v>
                </c:pt>
                <c:pt idx="851">
                  <c:v>45055</c:v>
                </c:pt>
                <c:pt idx="852">
                  <c:v>45056</c:v>
                </c:pt>
                <c:pt idx="853">
                  <c:v>45057</c:v>
                </c:pt>
                <c:pt idx="854">
                  <c:v>45058</c:v>
                </c:pt>
                <c:pt idx="855">
                  <c:v>45061</c:v>
                </c:pt>
                <c:pt idx="856">
                  <c:v>45062</c:v>
                </c:pt>
                <c:pt idx="857">
                  <c:v>45063</c:v>
                </c:pt>
                <c:pt idx="858">
                  <c:v>45064</c:v>
                </c:pt>
                <c:pt idx="859">
                  <c:v>45065</c:v>
                </c:pt>
                <c:pt idx="860">
                  <c:v>45068</c:v>
                </c:pt>
                <c:pt idx="861">
                  <c:v>45069</c:v>
                </c:pt>
                <c:pt idx="862">
                  <c:v>45070</c:v>
                </c:pt>
                <c:pt idx="863">
                  <c:v>45071</c:v>
                </c:pt>
                <c:pt idx="864">
                  <c:v>45072</c:v>
                </c:pt>
                <c:pt idx="865">
                  <c:v>45075</c:v>
                </c:pt>
                <c:pt idx="866">
                  <c:v>45076</c:v>
                </c:pt>
                <c:pt idx="867">
                  <c:v>45077</c:v>
                </c:pt>
                <c:pt idx="868">
                  <c:v>45078</c:v>
                </c:pt>
                <c:pt idx="869">
                  <c:v>45079</c:v>
                </c:pt>
                <c:pt idx="870">
                  <c:v>45082</c:v>
                </c:pt>
                <c:pt idx="871">
                  <c:v>45083</c:v>
                </c:pt>
                <c:pt idx="872">
                  <c:v>45084</c:v>
                </c:pt>
                <c:pt idx="873">
                  <c:v>45085</c:v>
                </c:pt>
                <c:pt idx="874">
                  <c:v>45086</c:v>
                </c:pt>
                <c:pt idx="875">
                  <c:v>45089</c:v>
                </c:pt>
                <c:pt idx="876">
                  <c:v>45090</c:v>
                </c:pt>
                <c:pt idx="877">
                  <c:v>45091</c:v>
                </c:pt>
                <c:pt idx="878">
                  <c:v>45092</c:v>
                </c:pt>
                <c:pt idx="879">
                  <c:v>45093</c:v>
                </c:pt>
                <c:pt idx="880">
                  <c:v>45096</c:v>
                </c:pt>
                <c:pt idx="881">
                  <c:v>45097</c:v>
                </c:pt>
                <c:pt idx="882">
                  <c:v>45098</c:v>
                </c:pt>
                <c:pt idx="883">
                  <c:v>45099</c:v>
                </c:pt>
                <c:pt idx="884">
                  <c:v>45100</c:v>
                </c:pt>
                <c:pt idx="885">
                  <c:v>45103</c:v>
                </c:pt>
                <c:pt idx="886">
                  <c:v>45104</c:v>
                </c:pt>
                <c:pt idx="887">
                  <c:v>45105</c:v>
                </c:pt>
                <c:pt idx="888">
                  <c:v>45106</c:v>
                </c:pt>
                <c:pt idx="889">
                  <c:v>45107</c:v>
                </c:pt>
                <c:pt idx="890">
                  <c:v>45110</c:v>
                </c:pt>
                <c:pt idx="891">
                  <c:v>45111</c:v>
                </c:pt>
                <c:pt idx="892">
                  <c:v>45112</c:v>
                </c:pt>
                <c:pt idx="893">
                  <c:v>45113</c:v>
                </c:pt>
                <c:pt idx="894">
                  <c:v>45114</c:v>
                </c:pt>
                <c:pt idx="895">
                  <c:v>45117</c:v>
                </c:pt>
                <c:pt idx="896">
                  <c:v>45118</c:v>
                </c:pt>
                <c:pt idx="897">
                  <c:v>45119</c:v>
                </c:pt>
                <c:pt idx="898">
                  <c:v>45120</c:v>
                </c:pt>
                <c:pt idx="899">
                  <c:v>45121</c:v>
                </c:pt>
                <c:pt idx="900">
                  <c:v>45124</c:v>
                </c:pt>
                <c:pt idx="901">
                  <c:v>45125</c:v>
                </c:pt>
                <c:pt idx="902">
                  <c:v>45126</c:v>
                </c:pt>
                <c:pt idx="903">
                  <c:v>45127</c:v>
                </c:pt>
                <c:pt idx="904">
                  <c:v>45128</c:v>
                </c:pt>
                <c:pt idx="905">
                  <c:v>45131</c:v>
                </c:pt>
                <c:pt idx="906">
                  <c:v>45132</c:v>
                </c:pt>
                <c:pt idx="907">
                  <c:v>45133</c:v>
                </c:pt>
                <c:pt idx="908">
                  <c:v>45134</c:v>
                </c:pt>
                <c:pt idx="909">
                  <c:v>45135</c:v>
                </c:pt>
                <c:pt idx="910">
                  <c:v>45138</c:v>
                </c:pt>
                <c:pt idx="911">
                  <c:v>45139</c:v>
                </c:pt>
                <c:pt idx="912">
                  <c:v>45140</c:v>
                </c:pt>
                <c:pt idx="913">
                  <c:v>45141</c:v>
                </c:pt>
                <c:pt idx="914">
                  <c:v>45142</c:v>
                </c:pt>
                <c:pt idx="915">
                  <c:v>45145</c:v>
                </c:pt>
                <c:pt idx="916">
                  <c:v>45146</c:v>
                </c:pt>
                <c:pt idx="917">
                  <c:v>45147</c:v>
                </c:pt>
                <c:pt idx="918">
                  <c:v>45148</c:v>
                </c:pt>
                <c:pt idx="919">
                  <c:v>45149</c:v>
                </c:pt>
                <c:pt idx="920">
                  <c:v>45152</c:v>
                </c:pt>
                <c:pt idx="921">
                  <c:v>45153</c:v>
                </c:pt>
                <c:pt idx="922">
                  <c:v>45154</c:v>
                </c:pt>
                <c:pt idx="923">
                  <c:v>45155</c:v>
                </c:pt>
                <c:pt idx="924">
                  <c:v>45156</c:v>
                </c:pt>
                <c:pt idx="925">
                  <c:v>45159</c:v>
                </c:pt>
                <c:pt idx="926">
                  <c:v>45160</c:v>
                </c:pt>
                <c:pt idx="927">
                  <c:v>45161</c:v>
                </c:pt>
                <c:pt idx="928">
                  <c:v>45162</c:v>
                </c:pt>
                <c:pt idx="929">
                  <c:v>45163</c:v>
                </c:pt>
                <c:pt idx="930">
                  <c:v>45166</c:v>
                </c:pt>
                <c:pt idx="931">
                  <c:v>45167</c:v>
                </c:pt>
                <c:pt idx="932">
                  <c:v>45168</c:v>
                </c:pt>
                <c:pt idx="933">
                  <c:v>45169</c:v>
                </c:pt>
                <c:pt idx="934">
                  <c:v>45170</c:v>
                </c:pt>
                <c:pt idx="935">
                  <c:v>45173</c:v>
                </c:pt>
                <c:pt idx="936">
                  <c:v>45174</c:v>
                </c:pt>
                <c:pt idx="937">
                  <c:v>45175</c:v>
                </c:pt>
                <c:pt idx="938">
                  <c:v>45176</c:v>
                </c:pt>
                <c:pt idx="939">
                  <c:v>45177</c:v>
                </c:pt>
                <c:pt idx="940">
                  <c:v>45180</c:v>
                </c:pt>
                <c:pt idx="941">
                  <c:v>45181</c:v>
                </c:pt>
                <c:pt idx="942">
                  <c:v>45182</c:v>
                </c:pt>
                <c:pt idx="943">
                  <c:v>45183</c:v>
                </c:pt>
                <c:pt idx="944">
                  <c:v>45184</c:v>
                </c:pt>
                <c:pt idx="945">
                  <c:v>45187</c:v>
                </c:pt>
                <c:pt idx="946">
                  <c:v>45188</c:v>
                </c:pt>
                <c:pt idx="947">
                  <c:v>45189</c:v>
                </c:pt>
                <c:pt idx="948">
                  <c:v>45190</c:v>
                </c:pt>
                <c:pt idx="949">
                  <c:v>45191</c:v>
                </c:pt>
                <c:pt idx="950">
                  <c:v>45194</c:v>
                </c:pt>
                <c:pt idx="951">
                  <c:v>45195</c:v>
                </c:pt>
                <c:pt idx="952">
                  <c:v>45196</c:v>
                </c:pt>
                <c:pt idx="953">
                  <c:v>45197</c:v>
                </c:pt>
                <c:pt idx="954">
                  <c:v>45198</c:v>
                </c:pt>
                <c:pt idx="955">
                  <c:v>45201</c:v>
                </c:pt>
                <c:pt idx="956">
                  <c:v>45202</c:v>
                </c:pt>
                <c:pt idx="957">
                  <c:v>45203</c:v>
                </c:pt>
                <c:pt idx="958">
                  <c:v>45204</c:v>
                </c:pt>
                <c:pt idx="959">
                  <c:v>45205</c:v>
                </c:pt>
                <c:pt idx="960">
                  <c:v>45208</c:v>
                </c:pt>
                <c:pt idx="961">
                  <c:v>45209</c:v>
                </c:pt>
                <c:pt idx="962">
                  <c:v>45210</c:v>
                </c:pt>
                <c:pt idx="963">
                  <c:v>45211</c:v>
                </c:pt>
                <c:pt idx="964">
                  <c:v>45212</c:v>
                </c:pt>
                <c:pt idx="965">
                  <c:v>45215</c:v>
                </c:pt>
                <c:pt idx="966">
                  <c:v>45216</c:v>
                </c:pt>
                <c:pt idx="967">
                  <c:v>45217</c:v>
                </c:pt>
                <c:pt idx="968">
                  <c:v>45218</c:v>
                </c:pt>
                <c:pt idx="969">
                  <c:v>45219</c:v>
                </c:pt>
                <c:pt idx="970">
                  <c:v>45222</c:v>
                </c:pt>
                <c:pt idx="971">
                  <c:v>45223</c:v>
                </c:pt>
                <c:pt idx="972">
                  <c:v>45224</c:v>
                </c:pt>
                <c:pt idx="973">
                  <c:v>45225</c:v>
                </c:pt>
                <c:pt idx="974">
                  <c:v>45226</c:v>
                </c:pt>
                <c:pt idx="975">
                  <c:v>45229</c:v>
                </c:pt>
                <c:pt idx="976">
                  <c:v>45230</c:v>
                </c:pt>
                <c:pt idx="977">
                  <c:v>45231</c:v>
                </c:pt>
                <c:pt idx="978">
                  <c:v>45232</c:v>
                </c:pt>
                <c:pt idx="979">
                  <c:v>45233</c:v>
                </c:pt>
                <c:pt idx="980">
                  <c:v>45236</c:v>
                </c:pt>
                <c:pt idx="981">
                  <c:v>45237</c:v>
                </c:pt>
                <c:pt idx="982">
                  <c:v>45238</c:v>
                </c:pt>
                <c:pt idx="983">
                  <c:v>45239</c:v>
                </c:pt>
                <c:pt idx="984">
                  <c:v>45240</c:v>
                </c:pt>
                <c:pt idx="985">
                  <c:v>45243</c:v>
                </c:pt>
                <c:pt idx="986">
                  <c:v>45244</c:v>
                </c:pt>
                <c:pt idx="987">
                  <c:v>45245</c:v>
                </c:pt>
                <c:pt idx="988">
                  <c:v>45246</c:v>
                </c:pt>
                <c:pt idx="989">
                  <c:v>45247</c:v>
                </c:pt>
                <c:pt idx="990">
                  <c:v>45250</c:v>
                </c:pt>
                <c:pt idx="991">
                  <c:v>45251</c:v>
                </c:pt>
                <c:pt idx="992">
                  <c:v>45252</c:v>
                </c:pt>
                <c:pt idx="993">
                  <c:v>45253</c:v>
                </c:pt>
                <c:pt idx="994">
                  <c:v>45254</c:v>
                </c:pt>
                <c:pt idx="995">
                  <c:v>45257</c:v>
                </c:pt>
                <c:pt idx="996">
                  <c:v>45258</c:v>
                </c:pt>
                <c:pt idx="997">
                  <c:v>45259</c:v>
                </c:pt>
                <c:pt idx="998">
                  <c:v>45260</c:v>
                </c:pt>
                <c:pt idx="999">
                  <c:v>45261</c:v>
                </c:pt>
                <c:pt idx="1000">
                  <c:v>45264</c:v>
                </c:pt>
                <c:pt idx="1001">
                  <c:v>45265</c:v>
                </c:pt>
                <c:pt idx="1002">
                  <c:v>45266</c:v>
                </c:pt>
                <c:pt idx="1003">
                  <c:v>45267</c:v>
                </c:pt>
                <c:pt idx="1004">
                  <c:v>45268</c:v>
                </c:pt>
                <c:pt idx="1005">
                  <c:v>45271</c:v>
                </c:pt>
                <c:pt idx="1006">
                  <c:v>45272</c:v>
                </c:pt>
                <c:pt idx="1007">
                  <c:v>45273</c:v>
                </c:pt>
                <c:pt idx="1008">
                  <c:v>45274</c:v>
                </c:pt>
                <c:pt idx="1009">
                  <c:v>45275</c:v>
                </c:pt>
                <c:pt idx="1010">
                  <c:v>45278</c:v>
                </c:pt>
                <c:pt idx="1011">
                  <c:v>45279</c:v>
                </c:pt>
                <c:pt idx="1012">
                  <c:v>45280</c:v>
                </c:pt>
                <c:pt idx="1013">
                  <c:v>45281</c:v>
                </c:pt>
                <c:pt idx="1014">
                  <c:v>45282</c:v>
                </c:pt>
                <c:pt idx="1015">
                  <c:v>45286</c:v>
                </c:pt>
                <c:pt idx="1016">
                  <c:v>45287</c:v>
                </c:pt>
                <c:pt idx="1017">
                  <c:v>45288</c:v>
                </c:pt>
                <c:pt idx="1018">
                  <c:v>45289</c:v>
                </c:pt>
                <c:pt idx="1019">
                  <c:v>45293</c:v>
                </c:pt>
                <c:pt idx="1020">
                  <c:v>45294</c:v>
                </c:pt>
                <c:pt idx="1021">
                  <c:v>45295</c:v>
                </c:pt>
                <c:pt idx="1022">
                  <c:v>45296</c:v>
                </c:pt>
                <c:pt idx="1023">
                  <c:v>45299</c:v>
                </c:pt>
                <c:pt idx="1024">
                  <c:v>45300</c:v>
                </c:pt>
                <c:pt idx="1025">
                  <c:v>45301</c:v>
                </c:pt>
                <c:pt idx="1026">
                  <c:v>45302</c:v>
                </c:pt>
                <c:pt idx="1027">
                  <c:v>45303</c:v>
                </c:pt>
                <c:pt idx="1028">
                  <c:v>45306</c:v>
                </c:pt>
                <c:pt idx="1029">
                  <c:v>45307</c:v>
                </c:pt>
                <c:pt idx="1030">
                  <c:v>45308</c:v>
                </c:pt>
                <c:pt idx="1031">
                  <c:v>45309</c:v>
                </c:pt>
                <c:pt idx="1032">
                  <c:v>45310</c:v>
                </c:pt>
                <c:pt idx="1033">
                  <c:v>45313</c:v>
                </c:pt>
                <c:pt idx="1034">
                  <c:v>45314</c:v>
                </c:pt>
                <c:pt idx="1035">
                  <c:v>45315</c:v>
                </c:pt>
                <c:pt idx="1036">
                  <c:v>45316</c:v>
                </c:pt>
                <c:pt idx="1037">
                  <c:v>45317</c:v>
                </c:pt>
                <c:pt idx="1038">
                  <c:v>45320</c:v>
                </c:pt>
                <c:pt idx="1039">
                  <c:v>45321</c:v>
                </c:pt>
                <c:pt idx="1040">
                  <c:v>45322</c:v>
                </c:pt>
                <c:pt idx="1041">
                  <c:v>45323</c:v>
                </c:pt>
                <c:pt idx="1042">
                  <c:v>45324</c:v>
                </c:pt>
                <c:pt idx="1043">
                  <c:v>45327</c:v>
                </c:pt>
                <c:pt idx="1044">
                  <c:v>45328</c:v>
                </c:pt>
                <c:pt idx="1045">
                  <c:v>45329</c:v>
                </c:pt>
                <c:pt idx="1046">
                  <c:v>45330</c:v>
                </c:pt>
                <c:pt idx="1047">
                  <c:v>45331</c:v>
                </c:pt>
                <c:pt idx="1048">
                  <c:v>45334</c:v>
                </c:pt>
                <c:pt idx="1049">
                  <c:v>45335</c:v>
                </c:pt>
                <c:pt idx="1050">
                  <c:v>45336</c:v>
                </c:pt>
                <c:pt idx="1051">
                  <c:v>45337</c:v>
                </c:pt>
                <c:pt idx="1052">
                  <c:v>45338</c:v>
                </c:pt>
                <c:pt idx="1053">
                  <c:v>45341</c:v>
                </c:pt>
                <c:pt idx="1054">
                  <c:v>45342</c:v>
                </c:pt>
                <c:pt idx="1055">
                  <c:v>45343</c:v>
                </c:pt>
                <c:pt idx="1056">
                  <c:v>45344</c:v>
                </c:pt>
                <c:pt idx="1057">
                  <c:v>45345</c:v>
                </c:pt>
                <c:pt idx="1058">
                  <c:v>45348</c:v>
                </c:pt>
                <c:pt idx="1059">
                  <c:v>45349</c:v>
                </c:pt>
                <c:pt idx="1060">
                  <c:v>45350</c:v>
                </c:pt>
                <c:pt idx="1061">
                  <c:v>45351</c:v>
                </c:pt>
                <c:pt idx="1062">
                  <c:v>45352</c:v>
                </c:pt>
                <c:pt idx="1063">
                  <c:v>45355</c:v>
                </c:pt>
                <c:pt idx="1064">
                  <c:v>45356</c:v>
                </c:pt>
                <c:pt idx="1065">
                  <c:v>45357</c:v>
                </c:pt>
                <c:pt idx="1066">
                  <c:v>45358</c:v>
                </c:pt>
                <c:pt idx="1067">
                  <c:v>45359</c:v>
                </c:pt>
                <c:pt idx="1068">
                  <c:v>45362</c:v>
                </c:pt>
                <c:pt idx="1069">
                  <c:v>45363</c:v>
                </c:pt>
                <c:pt idx="1070">
                  <c:v>45364</c:v>
                </c:pt>
                <c:pt idx="1071">
                  <c:v>45365</c:v>
                </c:pt>
                <c:pt idx="1072">
                  <c:v>45366</c:v>
                </c:pt>
                <c:pt idx="1073">
                  <c:v>45369</c:v>
                </c:pt>
                <c:pt idx="1074">
                  <c:v>45370</c:v>
                </c:pt>
                <c:pt idx="1075">
                  <c:v>45371</c:v>
                </c:pt>
                <c:pt idx="1076">
                  <c:v>45372</c:v>
                </c:pt>
                <c:pt idx="1077">
                  <c:v>45373</c:v>
                </c:pt>
                <c:pt idx="1078">
                  <c:v>45376</c:v>
                </c:pt>
                <c:pt idx="1079">
                  <c:v>45377</c:v>
                </c:pt>
                <c:pt idx="1080">
                  <c:v>45378</c:v>
                </c:pt>
                <c:pt idx="1081">
                  <c:v>45379</c:v>
                </c:pt>
                <c:pt idx="1082">
                  <c:v>45383</c:v>
                </c:pt>
                <c:pt idx="1083">
                  <c:v>45384</c:v>
                </c:pt>
                <c:pt idx="1084">
                  <c:v>45385</c:v>
                </c:pt>
                <c:pt idx="1085">
                  <c:v>45386</c:v>
                </c:pt>
                <c:pt idx="1086">
                  <c:v>45387</c:v>
                </c:pt>
                <c:pt idx="1087">
                  <c:v>45390</c:v>
                </c:pt>
                <c:pt idx="1088">
                  <c:v>45391</c:v>
                </c:pt>
                <c:pt idx="1089">
                  <c:v>45392</c:v>
                </c:pt>
                <c:pt idx="1090">
                  <c:v>45393</c:v>
                </c:pt>
                <c:pt idx="1091">
                  <c:v>45394</c:v>
                </c:pt>
                <c:pt idx="1092">
                  <c:v>45397</c:v>
                </c:pt>
                <c:pt idx="1093">
                  <c:v>45398</c:v>
                </c:pt>
                <c:pt idx="1094">
                  <c:v>45399</c:v>
                </c:pt>
                <c:pt idx="1095">
                  <c:v>45400</c:v>
                </c:pt>
                <c:pt idx="1096">
                  <c:v>45401</c:v>
                </c:pt>
                <c:pt idx="1097">
                  <c:v>45404</c:v>
                </c:pt>
                <c:pt idx="1098">
                  <c:v>45405</c:v>
                </c:pt>
                <c:pt idx="1099">
                  <c:v>45406</c:v>
                </c:pt>
                <c:pt idx="1100">
                  <c:v>45407</c:v>
                </c:pt>
                <c:pt idx="1101">
                  <c:v>45408</c:v>
                </c:pt>
                <c:pt idx="1102">
                  <c:v>45411</c:v>
                </c:pt>
                <c:pt idx="1103">
                  <c:v>45412</c:v>
                </c:pt>
                <c:pt idx="1104">
                  <c:v>45413</c:v>
                </c:pt>
                <c:pt idx="1105">
                  <c:v>45414</c:v>
                </c:pt>
                <c:pt idx="1106">
                  <c:v>45415</c:v>
                </c:pt>
                <c:pt idx="1107">
                  <c:v>45418</c:v>
                </c:pt>
                <c:pt idx="1108">
                  <c:v>45419</c:v>
                </c:pt>
                <c:pt idx="1109">
                  <c:v>45420</c:v>
                </c:pt>
                <c:pt idx="1110">
                  <c:v>45421</c:v>
                </c:pt>
                <c:pt idx="1111">
                  <c:v>45422</c:v>
                </c:pt>
                <c:pt idx="1112">
                  <c:v>45425</c:v>
                </c:pt>
                <c:pt idx="1113">
                  <c:v>45426</c:v>
                </c:pt>
                <c:pt idx="1114">
                  <c:v>45427</c:v>
                </c:pt>
                <c:pt idx="1115">
                  <c:v>45428</c:v>
                </c:pt>
                <c:pt idx="1116">
                  <c:v>45429</c:v>
                </c:pt>
                <c:pt idx="1117">
                  <c:v>45432</c:v>
                </c:pt>
                <c:pt idx="1118">
                  <c:v>45433</c:v>
                </c:pt>
                <c:pt idx="1119">
                  <c:v>45434</c:v>
                </c:pt>
                <c:pt idx="1120">
                  <c:v>45435</c:v>
                </c:pt>
                <c:pt idx="1121">
                  <c:v>45436</c:v>
                </c:pt>
                <c:pt idx="1122">
                  <c:v>45439</c:v>
                </c:pt>
                <c:pt idx="1123">
                  <c:v>45440</c:v>
                </c:pt>
                <c:pt idx="1124">
                  <c:v>45441</c:v>
                </c:pt>
                <c:pt idx="1125">
                  <c:v>45442</c:v>
                </c:pt>
                <c:pt idx="1126">
                  <c:v>45443</c:v>
                </c:pt>
                <c:pt idx="1127">
                  <c:v>45446</c:v>
                </c:pt>
                <c:pt idx="1128">
                  <c:v>45447</c:v>
                </c:pt>
                <c:pt idx="1129">
                  <c:v>45448</c:v>
                </c:pt>
                <c:pt idx="1130">
                  <c:v>45449</c:v>
                </c:pt>
                <c:pt idx="1131">
                  <c:v>45450</c:v>
                </c:pt>
                <c:pt idx="1132">
                  <c:v>45453</c:v>
                </c:pt>
                <c:pt idx="1133">
                  <c:v>45454</c:v>
                </c:pt>
                <c:pt idx="1134">
                  <c:v>45455</c:v>
                </c:pt>
                <c:pt idx="1135">
                  <c:v>45456</c:v>
                </c:pt>
                <c:pt idx="1136">
                  <c:v>45457</c:v>
                </c:pt>
                <c:pt idx="1137">
                  <c:v>45460</c:v>
                </c:pt>
                <c:pt idx="1138">
                  <c:v>45461</c:v>
                </c:pt>
                <c:pt idx="1139">
                  <c:v>45462</c:v>
                </c:pt>
                <c:pt idx="1140">
                  <c:v>45463</c:v>
                </c:pt>
                <c:pt idx="1141">
                  <c:v>45464</c:v>
                </c:pt>
                <c:pt idx="1142">
                  <c:v>45467</c:v>
                </c:pt>
                <c:pt idx="1143">
                  <c:v>45468</c:v>
                </c:pt>
                <c:pt idx="1144">
                  <c:v>45469</c:v>
                </c:pt>
                <c:pt idx="1145">
                  <c:v>45470</c:v>
                </c:pt>
                <c:pt idx="1146">
                  <c:v>45471</c:v>
                </c:pt>
                <c:pt idx="1147">
                  <c:v>45474</c:v>
                </c:pt>
                <c:pt idx="1148">
                  <c:v>45475</c:v>
                </c:pt>
                <c:pt idx="1149">
                  <c:v>45476</c:v>
                </c:pt>
                <c:pt idx="1150">
                  <c:v>45477</c:v>
                </c:pt>
                <c:pt idx="1151">
                  <c:v>45478</c:v>
                </c:pt>
                <c:pt idx="1152">
                  <c:v>45481</c:v>
                </c:pt>
                <c:pt idx="1153">
                  <c:v>45482</c:v>
                </c:pt>
                <c:pt idx="1154">
                  <c:v>45483</c:v>
                </c:pt>
                <c:pt idx="1155">
                  <c:v>45484</c:v>
                </c:pt>
                <c:pt idx="1156">
                  <c:v>45485</c:v>
                </c:pt>
                <c:pt idx="1157">
                  <c:v>45488</c:v>
                </c:pt>
                <c:pt idx="1158">
                  <c:v>45489</c:v>
                </c:pt>
                <c:pt idx="1159">
                  <c:v>45490</c:v>
                </c:pt>
                <c:pt idx="1160">
                  <c:v>45491</c:v>
                </c:pt>
                <c:pt idx="1161">
                  <c:v>45492</c:v>
                </c:pt>
                <c:pt idx="1162">
                  <c:v>45495</c:v>
                </c:pt>
                <c:pt idx="1163">
                  <c:v>45496</c:v>
                </c:pt>
                <c:pt idx="1164">
                  <c:v>45497</c:v>
                </c:pt>
                <c:pt idx="1165">
                  <c:v>45498</c:v>
                </c:pt>
                <c:pt idx="1166">
                  <c:v>45499</c:v>
                </c:pt>
                <c:pt idx="1167">
                  <c:v>45502</c:v>
                </c:pt>
                <c:pt idx="1168">
                  <c:v>45503</c:v>
                </c:pt>
                <c:pt idx="1169">
                  <c:v>45504</c:v>
                </c:pt>
                <c:pt idx="1170">
                  <c:v>45505</c:v>
                </c:pt>
                <c:pt idx="1171">
                  <c:v>45506</c:v>
                </c:pt>
                <c:pt idx="1172">
                  <c:v>45509</c:v>
                </c:pt>
                <c:pt idx="1173">
                  <c:v>45510</c:v>
                </c:pt>
                <c:pt idx="1174">
                  <c:v>45511</c:v>
                </c:pt>
                <c:pt idx="1175">
                  <c:v>45512</c:v>
                </c:pt>
                <c:pt idx="1176">
                  <c:v>45513</c:v>
                </c:pt>
                <c:pt idx="1177">
                  <c:v>45516</c:v>
                </c:pt>
                <c:pt idx="1178">
                  <c:v>45517</c:v>
                </c:pt>
                <c:pt idx="1179">
                  <c:v>45518</c:v>
                </c:pt>
                <c:pt idx="1180">
                  <c:v>45519</c:v>
                </c:pt>
                <c:pt idx="1181">
                  <c:v>45520</c:v>
                </c:pt>
                <c:pt idx="1182">
                  <c:v>45523</c:v>
                </c:pt>
                <c:pt idx="1183">
                  <c:v>45524</c:v>
                </c:pt>
                <c:pt idx="1184">
                  <c:v>45525</c:v>
                </c:pt>
                <c:pt idx="1185">
                  <c:v>45526</c:v>
                </c:pt>
                <c:pt idx="1186">
                  <c:v>45527</c:v>
                </c:pt>
                <c:pt idx="1187">
                  <c:v>45530</c:v>
                </c:pt>
                <c:pt idx="1188">
                  <c:v>45531</c:v>
                </c:pt>
                <c:pt idx="1189">
                  <c:v>45532</c:v>
                </c:pt>
                <c:pt idx="1190">
                  <c:v>45533</c:v>
                </c:pt>
                <c:pt idx="1191">
                  <c:v>45534</c:v>
                </c:pt>
                <c:pt idx="1192">
                  <c:v>45537</c:v>
                </c:pt>
                <c:pt idx="1193">
                  <c:v>45538</c:v>
                </c:pt>
                <c:pt idx="1194">
                  <c:v>45539</c:v>
                </c:pt>
                <c:pt idx="1195">
                  <c:v>45540</c:v>
                </c:pt>
                <c:pt idx="1196">
                  <c:v>45541</c:v>
                </c:pt>
                <c:pt idx="1197">
                  <c:v>45544</c:v>
                </c:pt>
                <c:pt idx="1198">
                  <c:v>45545</c:v>
                </c:pt>
                <c:pt idx="1199">
                  <c:v>45546</c:v>
                </c:pt>
                <c:pt idx="1200">
                  <c:v>45547</c:v>
                </c:pt>
                <c:pt idx="1201">
                  <c:v>45548</c:v>
                </c:pt>
                <c:pt idx="1202">
                  <c:v>45551</c:v>
                </c:pt>
                <c:pt idx="1203">
                  <c:v>45552</c:v>
                </c:pt>
                <c:pt idx="1204">
                  <c:v>45553</c:v>
                </c:pt>
                <c:pt idx="1205">
                  <c:v>45554</c:v>
                </c:pt>
                <c:pt idx="1206">
                  <c:v>45555</c:v>
                </c:pt>
                <c:pt idx="1207">
                  <c:v>45558</c:v>
                </c:pt>
                <c:pt idx="1208">
                  <c:v>45559</c:v>
                </c:pt>
                <c:pt idx="1209">
                  <c:v>45560</c:v>
                </c:pt>
                <c:pt idx="1210">
                  <c:v>45561</c:v>
                </c:pt>
                <c:pt idx="1211">
                  <c:v>45562</c:v>
                </c:pt>
                <c:pt idx="1212">
                  <c:v>45565</c:v>
                </c:pt>
                <c:pt idx="1213">
                  <c:v>45566</c:v>
                </c:pt>
                <c:pt idx="1214">
                  <c:v>45567</c:v>
                </c:pt>
                <c:pt idx="1215">
                  <c:v>45568</c:v>
                </c:pt>
                <c:pt idx="1216">
                  <c:v>45569</c:v>
                </c:pt>
                <c:pt idx="1217">
                  <c:v>45572</c:v>
                </c:pt>
                <c:pt idx="1218">
                  <c:v>45573</c:v>
                </c:pt>
                <c:pt idx="1219">
                  <c:v>45574</c:v>
                </c:pt>
                <c:pt idx="1220">
                  <c:v>45575</c:v>
                </c:pt>
                <c:pt idx="1221">
                  <c:v>45576</c:v>
                </c:pt>
                <c:pt idx="1222">
                  <c:v>45579</c:v>
                </c:pt>
                <c:pt idx="1223">
                  <c:v>45580</c:v>
                </c:pt>
                <c:pt idx="1224">
                  <c:v>45581</c:v>
                </c:pt>
                <c:pt idx="1225">
                  <c:v>45582</c:v>
                </c:pt>
                <c:pt idx="1226">
                  <c:v>45583</c:v>
                </c:pt>
                <c:pt idx="1227">
                  <c:v>45586</c:v>
                </c:pt>
                <c:pt idx="1228">
                  <c:v>45587</c:v>
                </c:pt>
                <c:pt idx="1229">
                  <c:v>45588</c:v>
                </c:pt>
                <c:pt idx="1230">
                  <c:v>45589</c:v>
                </c:pt>
                <c:pt idx="1231">
                  <c:v>45590</c:v>
                </c:pt>
                <c:pt idx="1232">
                  <c:v>45593</c:v>
                </c:pt>
                <c:pt idx="1233">
                  <c:v>45594</c:v>
                </c:pt>
                <c:pt idx="1234">
                  <c:v>45595</c:v>
                </c:pt>
                <c:pt idx="1235">
                  <c:v>45596</c:v>
                </c:pt>
                <c:pt idx="1236">
                  <c:v>45597</c:v>
                </c:pt>
                <c:pt idx="1237">
                  <c:v>45600</c:v>
                </c:pt>
                <c:pt idx="1238">
                  <c:v>45601</c:v>
                </c:pt>
                <c:pt idx="1239">
                  <c:v>45602</c:v>
                </c:pt>
                <c:pt idx="1240">
                  <c:v>45603</c:v>
                </c:pt>
                <c:pt idx="1241">
                  <c:v>45604</c:v>
                </c:pt>
                <c:pt idx="1242">
                  <c:v>45607</c:v>
                </c:pt>
                <c:pt idx="1243">
                  <c:v>45608</c:v>
                </c:pt>
                <c:pt idx="1244">
                  <c:v>45609</c:v>
                </c:pt>
                <c:pt idx="1245">
                  <c:v>45610</c:v>
                </c:pt>
                <c:pt idx="1246">
                  <c:v>45611</c:v>
                </c:pt>
                <c:pt idx="1247">
                  <c:v>45614</c:v>
                </c:pt>
                <c:pt idx="1248">
                  <c:v>45615</c:v>
                </c:pt>
                <c:pt idx="1249">
                  <c:v>45616</c:v>
                </c:pt>
                <c:pt idx="1250">
                  <c:v>45617</c:v>
                </c:pt>
                <c:pt idx="1251">
                  <c:v>45618</c:v>
                </c:pt>
                <c:pt idx="1252">
                  <c:v>45621</c:v>
                </c:pt>
                <c:pt idx="1253">
                  <c:v>45622</c:v>
                </c:pt>
                <c:pt idx="1254">
                  <c:v>45623</c:v>
                </c:pt>
                <c:pt idx="1255">
                  <c:v>45624</c:v>
                </c:pt>
                <c:pt idx="1256">
                  <c:v>45625</c:v>
                </c:pt>
                <c:pt idx="1257">
                  <c:v>45628</c:v>
                </c:pt>
                <c:pt idx="1258">
                  <c:v>45629</c:v>
                </c:pt>
                <c:pt idx="1259">
                  <c:v>45630</c:v>
                </c:pt>
                <c:pt idx="1260">
                  <c:v>45631</c:v>
                </c:pt>
                <c:pt idx="1261">
                  <c:v>45632</c:v>
                </c:pt>
                <c:pt idx="1262">
                  <c:v>45635</c:v>
                </c:pt>
                <c:pt idx="1263">
                  <c:v>45636</c:v>
                </c:pt>
                <c:pt idx="1264">
                  <c:v>45637</c:v>
                </c:pt>
                <c:pt idx="1265">
                  <c:v>45638</c:v>
                </c:pt>
                <c:pt idx="1266">
                  <c:v>45639</c:v>
                </c:pt>
                <c:pt idx="1267">
                  <c:v>45642</c:v>
                </c:pt>
                <c:pt idx="1268">
                  <c:v>45643</c:v>
                </c:pt>
                <c:pt idx="1269">
                  <c:v>45644</c:v>
                </c:pt>
                <c:pt idx="1270">
                  <c:v>45645</c:v>
                </c:pt>
                <c:pt idx="1271">
                  <c:v>45646</c:v>
                </c:pt>
                <c:pt idx="1272">
                  <c:v>45649</c:v>
                </c:pt>
                <c:pt idx="1273">
                  <c:v>45650</c:v>
                </c:pt>
                <c:pt idx="1274">
                  <c:v>45652</c:v>
                </c:pt>
                <c:pt idx="1275">
                  <c:v>45653</c:v>
                </c:pt>
                <c:pt idx="1276">
                  <c:v>45656</c:v>
                </c:pt>
                <c:pt idx="1277">
                  <c:v>45657</c:v>
                </c:pt>
                <c:pt idx="1278">
                  <c:v>45659</c:v>
                </c:pt>
                <c:pt idx="1279">
                  <c:v>45660</c:v>
                </c:pt>
                <c:pt idx="1280">
                  <c:v>45663</c:v>
                </c:pt>
                <c:pt idx="1281">
                  <c:v>45664</c:v>
                </c:pt>
                <c:pt idx="1282">
                  <c:v>45665</c:v>
                </c:pt>
                <c:pt idx="1283">
                  <c:v>45666</c:v>
                </c:pt>
                <c:pt idx="1284">
                  <c:v>45667</c:v>
                </c:pt>
                <c:pt idx="1285">
                  <c:v>45670</c:v>
                </c:pt>
                <c:pt idx="1286">
                  <c:v>45671</c:v>
                </c:pt>
                <c:pt idx="1287">
                  <c:v>45672</c:v>
                </c:pt>
                <c:pt idx="1288">
                  <c:v>45673</c:v>
                </c:pt>
                <c:pt idx="1289">
                  <c:v>45674</c:v>
                </c:pt>
                <c:pt idx="1290">
                  <c:v>45677</c:v>
                </c:pt>
                <c:pt idx="1291">
                  <c:v>45678</c:v>
                </c:pt>
                <c:pt idx="1292">
                  <c:v>45679</c:v>
                </c:pt>
                <c:pt idx="1293">
                  <c:v>45680</c:v>
                </c:pt>
                <c:pt idx="1294">
                  <c:v>45681</c:v>
                </c:pt>
                <c:pt idx="1295">
                  <c:v>45684</c:v>
                </c:pt>
                <c:pt idx="1296">
                  <c:v>45685</c:v>
                </c:pt>
                <c:pt idx="1297">
                  <c:v>45686</c:v>
                </c:pt>
                <c:pt idx="1298">
                  <c:v>45687</c:v>
                </c:pt>
                <c:pt idx="1299">
                  <c:v>45688</c:v>
                </c:pt>
                <c:pt idx="1300">
                  <c:v>45691</c:v>
                </c:pt>
                <c:pt idx="1301">
                  <c:v>45692</c:v>
                </c:pt>
                <c:pt idx="1302">
                  <c:v>45693</c:v>
                </c:pt>
                <c:pt idx="1303">
                  <c:v>45694</c:v>
                </c:pt>
                <c:pt idx="1304">
                  <c:v>45695</c:v>
                </c:pt>
                <c:pt idx="1305">
                  <c:v>45698</c:v>
                </c:pt>
                <c:pt idx="1306">
                  <c:v>45699</c:v>
                </c:pt>
                <c:pt idx="1307">
                  <c:v>45700</c:v>
                </c:pt>
                <c:pt idx="1308">
                  <c:v>45701</c:v>
                </c:pt>
                <c:pt idx="1309">
                  <c:v>45702</c:v>
                </c:pt>
                <c:pt idx="1310">
                  <c:v>45705</c:v>
                </c:pt>
                <c:pt idx="1311">
                  <c:v>45706</c:v>
                </c:pt>
                <c:pt idx="1312">
                  <c:v>45707</c:v>
                </c:pt>
                <c:pt idx="1313">
                  <c:v>45708</c:v>
                </c:pt>
                <c:pt idx="1314">
                  <c:v>45709</c:v>
                </c:pt>
                <c:pt idx="1315">
                  <c:v>45712</c:v>
                </c:pt>
                <c:pt idx="1316">
                  <c:v>45713</c:v>
                </c:pt>
                <c:pt idx="1317">
                  <c:v>45714</c:v>
                </c:pt>
                <c:pt idx="1318">
                  <c:v>45715</c:v>
                </c:pt>
                <c:pt idx="1319">
                  <c:v>45716</c:v>
                </c:pt>
                <c:pt idx="1320">
                  <c:v>45719</c:v>
                </c:pt>
                <c:pt idx="1321">
                  <c:v>45720</c:v>
                </c:pt>
              </c:numCache>
            </c:numRef>
          </c:xVal>
          <c:yVal>
            <c:numRef>
              <c:f>'Line (Scatter)'!$C$2:$C$1323</c:f>
              <c:numCache>
                <c:formatCode>0.0</c:formatCode>
                <c:ptCount val="1322"/>
                <c:pt idx="0">
                  <c:v>21.212534039334333</c:v>
                </c:pt>
                <c:pt idx="1">
                  <c:v>21.212534039334333</c:v>
                </c:pt>
                <c:pt idx="2">
                  <c:v>21.212534039334333</c:v>
                </c:pt>
                <c:pt idx="3">
                  <c:v>21.212534039334333</c:v>
                </c:pt>
                <c:pt idx="4">
                  <c:v>21.212534039334333</c:v>
                </c:pt>
                <c:pt idx="5">
                  <c:v>21.212534039334333</c:v>
                </c:pt>
                <c:pt idx="6">
                  <c:v>21.212534039334333</c:v>
                </c:pt>
                <c:pt idx="7">
                  <c:v>21.212534039334333</c:v>
                </c:pt>
                <c:pt idx="8">
                  <c:v>21.212534039334333</c:v>
                </c:pt>
                <c:pt idx="9">
                  <c:v>21.212534039334333</c:v>
                </c:pt>
                <c:pt idx="10">
                  <c:v>21.212534039334333</c:v>
                </c:pt>
                <c:pt idx="11">
                  <c:v>21.212534039334333</c:v>
                </c:pt>
                <c:pt idx="12">
                  <c:v>21.212534039334333</c:v>
                </c:pt>
                <c:pt idx="13">
                  <c:v>21.212534039334333</c:v>
                </c:pt>
                <c:pt idx="14">
                  <c:v>21.212534039334333</c:v>
                </c:pt>
                <c:pt idx="15">
                  <c:v>21.212534039334333</c:v>
                </c:pt>
                <c:pt idx="16">
                  <c:v>21.212534039334333</c:v>
                </c:pt>
                <c:pt idx="17">
                  <c:v>21.212534039334333</c:v>
                </c:pt>
                <c:pt idx="18">
                  <c:v>21.212534039334333</c:v>
                </c:pt>
                <c:pt idx="19">
                  <c:v>21.212534039334333</c:v>
                </c:pt>
                <c:pt idx="20">
                  <c:v>21.212534039334333</c:v>
                </c:pt>
                <c:pt idx="21">
                  <c:v>21.212534039334333</c:v>
                </c:pt>
                <c:pt idx="22">
                  <c:v>21.212534039334333</c:v>
                </c:pt>
                <c:pt idx="23">
                  <c:v>21.212534039334333</c:v>
                </c:pt>
                <c:pt idx="24">
                  <c:v>21.212534039334333</c:v>
                </c:pt>
                <c:pt idx="25">
                  <c:v>21.212534039334333</c:v>
                </c:pt>
                <c:pt idx="26">
                  <c:v>21.212534039334333</c:v>
                </c:pt>
                <c:pt idx="27">
                  <c:v>21.212534039334333</c:v>
                </c:pt>
                <c:pt idx="28">
                  <c:v>21.212534039334333</c:v>
                </c:pt>
                <c:pt idx="29">
                  <c:v>21.212534039334333</c:v>
                </c:pt>
                <c:pt idx="30">
                  <c:v>21.212534039334333</c:v>
                </c:pt>
                <c:pt idx="31">
                  <c:v>21.212534039334333</c:v>
                </c:pt>
                <c:pt idx="32">
                  <c:v>21.212534039334333</c:v>
                </c:pt>
                <c:pt idx="33">
                  <c:v>21.212534039334333</c:v>
                </c:pt>
                <c:pt idx="34">
                  <c:v>21.212534039334333</c:v>
                </c:pt>
                <c:pt idx="35">
                  <c:v>21.212534039334333</c:v>
                </c:pt>
                <c:pt idx="36">
                  <c:v>21.212534039334333</c:v>
                </c:pt>
                <c:pt idx="37">
                  <c:v>21.212534039334333</c:v>
                </c:pt>
                <c:pt idx="38">
                  <c:v>21.212534039334333</c:v>
                </c:pt>
                <c:pt idx="39">
                  <c:v>21.212534039334333</c:v>
                </c:pt>
                <c:pt idx="40">
                  <c:v>21.212534039334333</c:v>
                </c:pt>
                <c:pt idx="41">
                  <c:v>21.212534039334333</c:v>
                </c:pt>
                <c:pt idx="42">
                  <c:v>21.212534039334333</c:v>
                </c:pt>
                <c:pt idx="43">
                  <c:v>21.212534039334333</c:v>
                </c:pt>
                <c:pt idx="44">
                  <c:v>21.212534039334333</c:v>
                </c:pt>
                <c:pt idx="45">
                  <c:v>21.212534039334333</c:v>
                </c:pt>
                <c:pt idx="46">
                  <c:v>21.212534039334333</c:v>
                </c:pt>
                <c:pt idx="47">
                  <c:v>21.212534039334333</c:v>
                </c:pt>
                <c:pt idx="48">
                  <c:v>21.212534039334333</c:v>
                </c:pt>
                <c:pt idx="49">
                  <c:v>21.212534039334333</c:v>
                </c:pt>
                <c:pt idx="50">
                  <c:v>21.212534039334333</c:v>
                </c:pt>
                <c:pt idx="51">
                  <c:v>21.212534039334333</c:v>
                </c:pt>
                <c:pt idx="52">
                  <c:v>21.212534039334333</c:v>
                </c:pt>
                <c:pt idx="53">
                  <c:v>21.212534039334333</c:v>
                </c:pt>
                <c:pt idx="54">
                  <c:v>21.212534039334333</c:v>
                </c:pt>
                <c:pt idx="55">
                  <c:v>21.212534039334333</c:v>
                </c:pt>
                <c:pt idx="56">
                  <c:v>21.212534039334333</c:v>
                </c:pt>
                <c:pt idx="57">
                  <c:v>21.212534039334333</c:v>
                </c:pt>
                <c:pt idx="58">
                  <c:v>21.212534039334333</c:v>
                </c:pt>
                <c:pt idx="59">
                  <c:v>21.212534039334333</c:v>
                </c:pt>
                <c:pt idx="60">
                  <c:v>21.212534039334333</c:v>
                </c:pt>
                <c:pt idx="61">
                  <c:v>21.212534039334333</c:v>
                </c:pt>
                <c:pt idx="62">
                  <c:v>21.212534039334333</c:v>
                </c:pt>
                <c:pt idx="63">
                  <c:v>21.212534039334333</c:v>
                </c:pt>
                <c:pt idx="64">
                  <c:v>21.212534039334333</c:v>
                </c:pt>
                <c:pt idx="65">
                  <c:v>21.212534039334333</c:v>
                </c:pt>
                <c:pt idx="66">
                  <c:v>21.212534039334333</c:v>
                </c:pt>
                <c:pt idx="67">
                  <c:v>21.212534039334333</c:v>
                </c:pt>
                <c:pt idx="68">
                  <c:v>21.212534039334333</c:v>
                </c:pt>
                <c:pt idx="69">
                  <c:v>21.212534039334333</c:v>
                </c:pt>
                <c:pt idx="70">
                  <c:v>21.212534039334333</c:v>
                </c:pt>
                <c:pt idx="71">
                  <c:v>21.212534039334333</c:v>
                </c:pt>
                <c:pt idx="72">
                  <c:v>21.212534039334333</c:v>
                </c:pt>
                <c:pt idx="73">
                  <c:v>21.212534039334333</c:v>
                </c:pt>
                <c:pt idx="74">
                  <c:v>21.212534039334333</c:v>
                </c:pt>
                <c:pt idx="75">
                  <c:v>21.212534039334333</c:v>
                </c:pt>
                <c:pt idx="76">
                  <c:v>21.212534039334333</c:v>
                </c:pt>
                <c:pt idx="77">
                  <c:v>21.212534039334333</c:v>
                </c:pt>
                <c:pt idx="78">
                  <c:v>21.212534039334333</c:v>
                </c:pt>
                <c:pt idx="79">
                  <c:v>21.212534039334333</c:v>
                </c:pt>
                <c:pt idx="80">
                  <c:v>21.212534039334333</c:v>
                </c:pt>
                <c:pt idx="81">
                  <c:v>21.212534039334333</c:v>
                </c:pt>
                <c:pt idx="82">
                  <c:v>21.212534039334333</c:v>
                </c:pt>
                <c:pt idx="83">
                  <c:v>21.212534039334333</c:v>
                </c:pt>
                <c:pt idx="84">
                  <c:v>21.212534039334333</c:v>
                </c:pt>
                <c:pt idx="85">
                  <c:v>21.212534039334333</c:v>
                </c:pt>
                <c:pt idx="86">
                  <c:v>21.212534039334333</c:v>
                </c:pt>
                <c:pt idx="87">
                  <c:v>21.212534039334333</c:v>
                </c:pt>
                <c:pt idx="88">
                  <c:v>21.212534039334333</c:v>
                </c:pt>
                <c:pt idx="89">
                  <c:v>21.212534039334333</c:v>
                </c:pt>
                <c:pt idx="90">
                  <c:v>21.212534039334333</c:v>
                </c:pt>
                <c:pt idx="91">
                  <c:v>21.212534039334333</c:v>
                </c:pt>
                <c:pt idx="92">
                  <c:v>21.212534039334333</c:v>
                </c:pt>
                <c:pt idx="93">
                  <c:v>21.212534039334333</c:v>
                </c:pt>
                <c:pt idx="94">
                  <c:v>21.212534039334333</c:v>
                </c:pt>
                <c:pt idx="95">
                  <c:v>21.212534039334333</c:v>
                </c:pt>
                <c:pt idx="96">
                  <c:v>21.212534039334333</c:v>
                </c:pt>
                <c:pt idx="97">
                  <c:v>21.212534039334333</c:v>
                </c:pt>
                <c:pt idx="98">
                  <c:v>21.212534039334333</c:v>
                </c:pt>
                <c:pt idx="99">
                  <c:v>21.212534039334333</c:v>
                </c:pt>
                <c:pt idx="100">
                  <c:v>21.212534039334333</c:v>
                </c:pt>
                <c:pt idx="101">
                  <c:v>21.212534039334333</c:v>
                </c:pt>
                <c:pt idx="102">
                  <c:v>21.212534039334333</c:v>
                </c:pt>
                <c:pt idx="103">
                  <c:v>21.212534039334333</c:v>
                </c:pt>
                <c:pt idx="104">
                  <c:v>21.212534039334333</c:v>
                </c:pt>
                <c:pt idx="105">
                  <c:v>21.212534039334333</c:v>
                </c:pt>
                <c:pt idx="106">
                  <c:v>21.212534039334333</c:v>
                </c:pt>
                <c:pt idx="107">
                  <c:v>21.212534039334333</c:v>
                </c:pt>
                <c:pt idx="108">
                  <c:v>21.212534039334333</c:v>
                </c:pt>
                <c:pt idx="109">
                  <c:v>21.212534039334333</c:v>
                </c:pt>
                <c:pt idx="110">
                  <c:v>21.212534039334333</c:v>
                </c:pt>
                <c:pt idx="111">
                  <c:v>21.212534039334333</c:v>
                </c:pt>
                <c:pt idx="112">
                  <c:v>21.212534039334333</c:v>
                </c:pt>
                <c:pt idx="113">
                  <c:v>21.212534039334333</c:v>
                </c:pt>
                <c:pt idx="114">
                  <c:v>21.212534039334333</c:v>
                </c:pt>
                <c:pt idx="115">
                  <c:v>21.212534039334333</c:v>
                </c:pt>
                <c:pt idx="116">
                  <c:v>21.212534039334333</c:v>
                </c:pt>
                <c:pt idx="117">
                  <c:v>21.212534039334333</c:v>
                </c:pt>
                <c:pt idx="118">
                  <c:v>21.212534039334333</c:v>
                </c:pt>
                <c:pt idx="119">
                  <c:v>21.212534039334333</c:v>
                </c:pt>
                <c:pt idx="120">
                  <c:v>21.212534039334333</c:v>
                </c:pt>
                <c:pt idx="121">
                  <c:v>21.212534039334333</c:v>
                </c:pt>
                <c:pt idx="122">
                  <c:v>21.212534039334333</c:v>
                </c:pt>
                <c:pt idx="123">
                  <c:v>21.212534039334333</c:v>
                </c:pt>
                <c:pt idx="124">
                  <c:v>21.212534039334333</c:v>
                </c:pt>
                <c:pt idx="125">
                  <c:v>21.212534039334333</c:v>
                </c:pt>
                <c:pt idx="126">
                  <c:v>21.212534039334333</c:v>
                </c:pt>
                <c:pt idx="127">
                  <c:v>21.212534039334333</c:v>
                </c:pt>
                <c:pt idx="128">
                  <c:v>21.212534039334333</c:v>
                </c:pt>
                <c:pt idx="129">
                  <c:v>21.212534039334333</c:v>
                </c:pt>
                <c:pt idx="130">
                  <c:v>21.212534039334333</c:v>
                </c:pt>
                <c:pt idx="131">
                  <c:v>21.212534039334333</c:v>
                </c:pt>
                <c:pt idx="132">
                  <c:v>21.212534039334333</c:v>
                </c:pt>
                <c:pt idx="133">
                  <c:v>21.212534039334333</c:v>
                </c:pt>
                <c:pt idx="134">
                  <c:v>21.212534039334333</c:v>
                </c:pt>
                <c:pt idx="135">
                  <c:v>21.212534039334333</c:v>
                </c:pt>
                <c:pt idx="136">
                  <c:v>21.212534039334333</c:v>
                </c:pt>
                <c:pt idx="137">
                  <c:v>21.212534039334333</c:v>
                </c:pt>
                <c:pt idx="138">
                  <c:v>21.212534039334333</c:v>
                </c:pt>
                <c:pt idx="139">
                  <c:v>21.212534039334333</c:v>
                </c:pt>
                <c:pt idx="140">
                  <c:v>21.212534039334333</c:v>
                </c:pt>
                <c:pt idx="141">
                  <c:v>21.212534039334333</c:v>
                </c:pt>
                <c:pt idx="142">
                  <c:v>21.212534039334333</c:v>
                </c:pt>
                <c:pt idx="143">
                  <c:v>21.212534039334333</c:v>
                </c:pt>
                <c:pt idx="144">
                  <c:v>21.212534039334333</c:v>
                </c:pt>
                <c:pt idx="145">
                  <c:v>21.212534039334333</c:v>
                </c:pt>
                <c:pt idx="146">
                  <c:v>21.212534039334333</c:v>
                </c:pt>
                <c:pt idx="147">
                  <c:v>21.212534039334333</c:v>
                </c:pt>
                <c:pt idx="148">
                  <c:v>21.212534039334333</c:v>
                </c:pt>
                <c:pt idx="149">
                  <c:v>21.212534039334333</c:v>
                </c:pt>
                <c:pt idx="150">
                  <c:v>21.212534039334333</c:v>
                </c:pt>
                <c:pt idx="151">
                  <c:v>21.212534039334333</c:v>
                </c:pt>
                <c:pt idx="152">
                  <c:v>21.212534039334333</c:v>
                </c:pt>
                <c:pt idx="153">
                  <c:v>21.212534039334333</c:v>
                </c:pt>
                <c:pt idx="154">
                  <c:v>21.212534039334333</c:v>
                </c:pt>
                <c:pt idx="155">
                  <c:v>21.212534039334333</c:v>
                </c:pt>
                <c:pt idx="156">
                  <c:v>21.212534039334333</c:v>
                </c:pt>
                <c:pt idx="157">
                  <c:v>21.212534039334333</c:v>
                </c:pt>
                <c:pt idx="158">
                  <c:v>21.212534039334333</c:v>
                </c:pt>
                <c:pt idx="159">
                  <c:v>21.212534039334333</c:v>
                </c:pt>
                <c:pt idx="160">
                  <c:v>21.212534039334333</c:v>
                </c:pt>
                <c:pt idx="161">
                  <c:v>21.212534039334333</c:v>
                </c:pt>
                <c:pt idx="162">
                  <c:v>21.212534039334333</c:v>
                </c:pt>
                <c:pt idx="163">
                  <c:v>21.212534039334333</c:v>
                </c:pt>
                <c:pt idx="164">
                  <c:v>21.212534039334333</c:v>
                </c:pt>
                <c:pt idx="165">
                  <c:v>21.212534039334333</c:v>
                </c:pt>
                <c:pt idx="166">
                  <c:v>21.212534039334333</c:v>
                </c:pt>
                <c:pt idx="167">
                  <c:v>21.212534039334333</c:v>
                </c:pt>
                <c:pt idx="168">
                  <c:v>21.212534039334333</c:v>
                </c:pt>
                <c:pt idx="169">
                  <c:v>21.212534039334333</c:v>
                </c:pt>
                <c:pt idx="170">
                  <c:v>21.212534039334333</c:v>
                </c:pt>
                <c:pt idx="171">
                  <c:v>21.212534039334333</c:v>
                </c:pt>
                <c:pt idx="172">
                  <c:v>21.212534039334333</c:v>
                </c:pt>
                <c:pt idx="173">
                  <c:v>21.212534039334333</c:v>
                </c:pt>
                <c:pt idx="174">
                  <c:v>21.212534039334333</c:v>
                </c:pt>
                <c:pt idx="175">
                  <c:v>21.212534039334333</c:v>
                </c:pt>
                <c:pt idx="176">
                  <c:v>21.212534039334333</c:v>
                </c:pt>
                <c:pt idx="177">
                  <c:v>21.212534039334333</c:v>
                </c:pt>
                <c:pt idx="178">
                  <c:v>21.212534039334333</c:v>
                </c:pt>
                <c:pt idx="179">
                  <c:v>21.212534039334333</c:v>
                </c:pt>
                <c:pt idx="180">
                  <c:v>21.212534039334333</c:v>
                </c:pt>
                <c:pt idx="181">
                  <c:v>21.212534039334333</c:v>
                </c:pt>
                <c:pt idx="182">
                  <c:v>21.212534039334333</c:v>
                </c:pt>
                <c:pt idx="183">
                  <c:v>21.212534039334333</c:v>
                </c:pt>
                <c:pt idx="184">
                  <c:v>21.212534039334333</c:v>
                </c:pt>
                <c:pt idx="185">
                  <c:v>21.212534039334333</c:v>
                </c:pt>
                <c:pt idx="186">
                  <c:v>21.212534039334333</c:v>
                </c:pt>
                <c:pt idx="187">
                  <c:v>21.212534039334333</c:v>
                </c:pt>
                <c:pt idx="188">
                  <c:v>21.212534039334333</c:v>
                </c:pt>
                <c:pt idx="189">
                  <c:v>21.212534039334333</c:v>
                </c:pt>
                <c:pt idx="190">
                  <c:v>21.212534039334333</c:v>
                </c:pt>
                <c:pt idx="191">
                  <c:v>21.212534039334333</c:v>
                </c:pt>
                <c:pt idx="192">
                  <c:v>21.212534039334333</c:v>
                </c:pt>
                <c:pt idx="193">
                  <c:v>21.212534039334333</c:v>
                </c:pt>
                <c:pt idx="194">
                  <c:v>21.212534039334333</c:v>
                </c:pt>
                <c:pt idx="195">
                  <c:v>21.212534039334333</c:v>
                </c:pt>
                <c:pt idx="196">
                  <c:v>21.212534039334333</c:v>
                </c:pt>
                <c:pt idx="197">
                  <c:v>21.212534039334333</c:v>
                </c:pt>
                <c:pt idx="198">
                  <c:v>21.212534039334333</c:v>
                </c:pt>
                <c:pt idx="199">
                  <c:v>21.212534039334333</c:v>
                </c:pt>
                <c:pt idx="200">
                  <c:v>21.212534039334333</c:v>
                </c:pt>
                <c:pt idx="201">
                  <c:v>21.212534039334333</c:v>
                </c:pt>
                <c:pt idx="202">
                  <c:v>21.212534039334333</c:v>
                </c:pt>
                <c:pt idx="203">
                  <c:v>21.212534039334333</c:v>
                </c:pt>
                <c:pt idx="204">
                  <c:v>21.212534039334333</c:v>
                </c:pt>
                <c:pt idx="205">
                  <c:v>21.212534039334333</c:v>
                </c:pt>
                <c:pt idx="206">
                  <c:v>21.212534039334333</c:v>
                </c:pt>
                <c:pt idx="207">
                  <c:v>21.212534039334333</c:v>
                </c:pt>
                <c:pt idx="208">
                  <c:v>21.212534039334333</c:v>
                </c:pt>
                <c:pt idx="209">
                  <c:v>21.212534039334333</c:v>
                </c:pt>
                <c:pt idx="210">
                  <c:v>21.212534039334333</c:v>
                </c:pt>
                <c:pt idx="211">
                  <c:v>21.212534039334333</c:v>
                </c:pt>
                <c:pt idx="212">
                  <c:v>21.212534039334333</c:v>
                </c:pt>
                <c:pt idx="213">
                  <c:v>21.212534039334333</c:v>
                </c:pt>
                <c:pt idx="214">
                  <c:v>21.212534039334333</c:v>
                </c:pt>
                <c:pt idx="215">
                  <c:v>21.212534039334333</c:v>
                </c:pt>
                <c:pt idx="216">
                  <c:v>21.212534039334333</c:v>
                </c:pt>
                <c:pt idx="217">
                  <c:v>21.212534039334333</c:v>
                </c:pt>
                <c:pt idx="218">
                  <c:v>21.212534039334333</c:v>
                </c:pt>
                <c:pt idx="219">
                  <c:v>21.212534039334333</c:v>
                </c:pt>
                <c:pt idx="220">
                  <c:v>21.212534039334333</c:v>
                </c:pt>
                <c:pt idx="221">
                  <c:v>21.212534039334333</c:v>
                </c:pt>
                <c:pt idx="222">
                  <c:v>21.212534039334333</c:v>
                </c:pt>
                <c:pt idx="223">
                  <c:v>21.212534039334333</c:v>
                </c:pt>
                <c:pt idx="224">
                  <c:v>21.212534039334333</c:v>
                </c:pt>
                <c:pt idx="225">
                  <c:v>21.212534039334333</c:v>
                </c:pt>
                <c:pt idx="226">
                  <c:v>21.212534039334333</c:v>
                </c:pt>
                <c:pt idx="227">
                  <c:v>21.212534039334333</c:v>
                </c:pt>
                <c:pt idx="228">
                  <c:v>21.212534039334333</c:v>
                </c:pt>
                <c:pt idx="229">
                  <c:v>21.212534039334333</c:v>
                </c:pt>
                <c:pt idx="230">
                  <c:v>21.212534039334333</c:v>
                </c:pt>
                <c:pt idx="231">
                  <c:v>21.212534039334333</c:v>
                </c:pt>
                <c:pt idx="232">
                  <c:v>21.212534039334333</c:v>
                </c:pt>
                <c:pt idx="233">
                  <c:v>21.212534039334333</c:v>
                </c:pt>
                <c:pt idx="234">
                  <c:v>21.212534039334333</c:v>
                </c:pt>
                <c:pt idx="235">
                  <c:v>21.212534039334333</c:v>
                </c:pt>
                <c:pt idx="236">
                  <c:v>21.212534039334333</c:v>
                </c:pt>
                <c:pt idx="237">
                  <c:v>21.212534039334333</c:v>
                </c:pt>
                <c:pt idx="238">
                  <c:v>21.212534039334333</c:v>
                </c:pt>
                <c:pt idx="239">
                  <c:v>21.212534039334333</c:v>
                </c:pt>
                <c:pt idx="240">
                  <c:v>21.212534039334333</c:v>
                </c:pt>
                <c:pt idx="241">
                  <c:v>21.212534039334333</c:v>
                </c:pt>
                <c:pt idx="242">
                  <c:v>21.212534039334333</c:v>
                </c:pt>
                <c:pt idx="243">
                  <c:v>21.212534039334333</c:v>
                </c:pt>
                <c:pt idx="244">
                  <c:v>21.212534039334333</c:v>
                </c:pt>
                <c:pt idx="245">
                  <c:v>21.212534039334333</c:v>
                </c:pt>
                <c:pt idx="246">
                  <c:v>21.212534039334333</c:v>
                </c:pt>
                <c:pt idx="247">
                  <c:v>21.212534039334333</c:v>
                </c:pt>
                <c:pt idx="248">
                  <c:v>21.212534039334333</c:v>
                </c:pt>
                <c:pt idx="249">
                  <c:v>21.212534039334333</c:v>
                </c:pt>
                <c:pt idx="250">
                  <c:v>21.212534039334333</c:v>
                </c:pt>
                <c:pt idx="251">
                  <c:v>21.212534039334333</c:v>
                </c:pt>
                <c:pt idx="252">
                  <c:v>21.212534039334333</c:v>
                </c:pt>
                <c:pt idx="253">
                  <c:v>21.212534039334333</c:v>
                </c:pt>
                <c:pt idx="254">
                  <c:v>21.212534039334333</c:v>
                </c:pt>
                <c:pt idx="255">
                  <c:v>21.212534039334333</c:v>
                </c:pt>
                <c:pt idx="256">
                  <c:v>21.212534039334333</c:v>
                </c:pt>
                <c:pt idx="257">
                  <c:v>21.212534039334333</c:v>
                </c:pt>
                <c:pt idx="258">
                  <c:v>21.212534039334333</c:v>
                </c:pt>
                <c:pt idx="259">
                  <c:v>21.212534039334333</c:v>
                </c:pt>
                <c:pt idx="260">
                  <c:v>21.212534039334333</c:v>
                </c:pt>
                <c:pt idx="261">
                  <c:v>21.212534039334333</c:v>
                </c:pt>
                <c:pt idx="262">
                  <c:v>21.212534039334333</c:v>
                </c:pt>
                <c:pt idx="263">
                  <c:v>21.212534039334333</c:v>
                </c:pt>
                <c:pt idx="264">
                  <c:v>21.212534039334333</c:v>
                </c:pt>
                <c:pt idx="265">
                  <c:v>21.212534039334333</c:v>
                </c:pt>
                <c:pt idx="266">
                  <c:v>21.212534039334333</c:v>
                </c:pt>
                <c:pt idx="267">
                  <c:v>21.212534039334333</c:v>
                </c:pt>
                <c:pt idx="268">
                  <c:v>21.212534039334333</c:v>
                </c:pt>
                <c:pt idx="269">
                  <c:v>21.212534039334333</c:v>
                </c:pt>
                <c:pt idx="270">
                  <c:v>21.212534039334333</c:v>
                </c:pt>
                <c:pt idx="271">
                  <c:v>21.212534039334333</c:v>
                </c:pt>
                <c:pt idx="272">
                  <c:v>21.212534039334333</c:v>
                </c:pt>
                <c:pt idx="273">
                  <c:v>21.212534039334333</c:v>
                </c:pt>
                <c:pt idx="274">
                  <c:v>21.212534039334333</c:v>
                </c:pt>
                <c:pt idx="275">
                  <c:v>21.212534039334333</c:v>
                </c:pt>
                <c:pt idx="276">
                  <c:v>21.212534039334333</c:v>
                </c:pt>
                <c:pt idx="277">
                  <c:v>21.212534039334333</c:v>
                </c:pt>
                <c:pt idx="278">
                  <c:v>21.212534039334333</c:v>
                </c:pt>
                <c:pt idx="279">
                  <c:v>21.212534039334333</c:v>
                </c:pt>
                <c:pt idx="280">
                  <c:v>21.212534039334333</c:v>
                </c:pt>
                <c:pt idx="281">
                  <c:v>21.212534039334333</c:v>
                </c:pt>
                <c:pt idx="282">
                  <c:v>21.212534039334333</c:v>
                </c:pt>
                <c:pt idx="283">
                  <c:v>21.212534039334333</c:v>
                </c:pt>
                <c:pt idx="284">
                  <c:v>21.212534039334333</c:v>
                </c:pt>
                <c:pt idx="285">
                  <c:v>21.212534039334333</c:v>
                </c:pt>
                <c:pt idx="286">
                  <c:v>21.212534039334333</c:v>
                </c:pt>
                <c:pt idx="287">
                  <c:v>21.212534039334333</c:v>
                </c:pt>
                <c:pt idx="288">
                  <c:v>21.212534039334333</c:v>
                </c:pt>
                <c:pt idx="289">
                  <c:v>21.212534039334333</c:v>
                </c:pt>
                <c:pt idx="290">
                  <c:v>21.212534039334333</c:v>
                </c:pt>
                <c:pt idx="291">
                  <c:v>21.212534039334333</c:v>
                </c:pt>
                <c:pt idx="292">
                  <c:v>21.212534039334333</c:v>
                </c:pt>
                <c:pt idx="293">
                  <c:v>21.212534039334333</c:v>
                </c:pt>
                <c:pt idx="294">
                  <c:v>21.212534039334333</c:v>
                </c:pt>
                <c:pt idx="295">
                  <c:v>21.212534039334333</c:v>
                </c:pt>
                <c:pt idx="296">
                  <c:v>21.212534039334333</c:v>
                </c:pt>
                <c:pt idx="297">
                  <c:v>21.212534039334333</c:v>
                </c:pt>
                <c:pt idx="298">
                  <c:v>21.212534039334333</c:v>
                </c:pt>
                <c:pt idx="299">
                  <c:v>21.212534039334333</c:v>
                </c:pt>
                <c:pt idx="300">
                  <c:v>21.212534039334333</c:v>
                </c:pt>
                <c:pt idx="301">
                  <c:v>21.212534039334333</c:v>
                </c:pt>
                <c:pt idx="302">
                  <c:v>21.212534039334333</c:v>
                </c:pt>
                <c:pt idx="303">
                  <c:v>21.212534039334333</c:v>
                </c:pt>
                <c:pt idx="304">
                  <c:v>21.212534039334333</c:v>
                </c:pt>
                <c:pt idx="305">
                  <c:v>21.212534039334333</c:v>
                </c:pt>
                <c:pt idx="306">
                  <c:v>21.212534039334333</c:v>
                </c:pt>
                <c:pt idx="307">
                  <c:v>21.212534039334333</c:v>
                </c:pt>
                <c:pt idx="308">
                  <c:v>21.212534039334333</c:v>
                </c:pt>
                <c:pt idx="309">
                  <c:v>21.212534039334333</c:v>
                </c:pt>
                <c:pt idx="310">
                  <c:v>21.212534039334333</c:v>
                </c:pt>
                <c:pt idx="311">
                  <c:v>21.212534039334333</c:v>
                </c:pt>
                <c:pt idx="312">
                  <c:v>21.212534039334333</c:v>
                </c:pt>
                <c:pt idx="313">
                  <c:v>21.212534039334333</c:v>
                </c:pt>
                <c:pt idx="314">
                  <c:v>21.212534039334333</c:v>
                </c:pt>
                <c:pt idx="315">
                  <c:v>21.212534039334333</c:v>
                </c:pt>
                <c:pt idx="316">
                  <c:v>21.212534039334333</c:v>
                </c:pt>
                <c:pt idx="317">
                  <c:v>21.212534039334333</c:v>
                </c:pt>
                <c:pt idx="318">
                  <c:v>21.212534039334333</c:v>
                </c:pt>
                <c:pt idx="319">
                  <c:v>21.212534039334333</c:v>
                </c:pt>
                <c:pt idx="320">
                  <c:v>21.212534039334333</c:v>
                </c:pt>
                <c:pt idx="321">
                  <c:v>21.212534039334333</c:v>
                </c:pt>
                <c:pt idx="322">
                  <c:v>21.212534039334333</c:v>
                </c:pt>
                <c:pt idx="323">
                  <c:v>21.212534039334333</c:v>
                </c:pt>
                <c:pt idx="324">
                  <c:v>21.212534039334333</c:v>
                </c:pt>
                <c:pt idx="325">
                  <c:v>21.212534039334333</c:v>
                </c:pt>
                <c:pt idx="326">
                  <c:v>21.212534039334333</c:v>
                </c:pt>
                <c:pt idx="327">
                  <c:v>21.212534039334333</c:v>
                </c:pt>
                <c:pt idx="328">
                  <c:v>21.212534039334333</c:v>
                </c:pt>
                <c:pt idx="329">
                  <c:v>21.212534039334333</c:v>
                </c:pt>
                <c:pt idx="330">
                  <c:v>21.212534039334333</c:v>
                </c:pt>
                <c:pt idx="331">
                  <c:v>21.212534039334333</c:v>
                </c:pt>
                <c:pt idx="332">
                  <c:v>21.212534039334333</c:v>
                </c:pt>
                <c:pt idx="333">
                  <c:v>21.212534039334333</c:v>
                </c:pt>
                <c:pt idx="334">
                  <c:v>21.212534039334333</c:v>
                </c:pt>
                <c:pt idx="335">
                  <c:v>21.212534039334333</c:v>
                </c:pt>
                <c:pt idx="336">
                  <c:v>21.212534039334333</c:v>
                </c:pt>
                <c:pt idx="337">
                  <c:v>21.212534039334333</c:v>
                </c:pt>
                <c:pt idx="338">
                  <c:v>21.212534039334333</c:v>
                </c:pt>
                <c:pt idx="339">
                  <c:v>21.212534039334333</c:v>
                </c:pt>
                <c:pt idx="340">
                  <c:v>21.212534039334333</c:v>
                </c:pt>
                <c:pt idx="341">
                  <c:v>21.212534039334333</c:v>
                </c:pt>
                <c:pt idx="342">
                  <c:v>21.212534039334333</c:v>
                </c:pt>
                <c:pt idx="343">
                  <c:v>21.212534039334333</c:v>
                </c:pt>
                <c:pt idx="344">
                  <c:v>21.212534039334333</c:v>
                </c:pt>
                <c:pt idx="345">
                  <c:v>21.212534039334333</c:v>
                </c:pt>
                <c:pt idx="346">
                  <c:v>21.212534039334333</c:v>
                </c:pt>
                <c:pt idx="347">
                  <c:v>21.212534039334333</c:v>
                </c:pt>
                <c:pt idx="348">
                  <c:v>21.212534039334333</c:v>
                </c:pt>
                <c:pt idx="349">
                  <c:v>21.212534039334333</c:v>
                </c:pt>
                <c:pt idx="350">
                  <c:v>21.212534039334333</c:v>
                </c:pt>
                <c:pt idx="351">
                  <c:v>21.212534039334333</c:v>
                </c:pt>
                <c:pt idx="352">
                  <c:v>21.212534039334333</c:v>
                </c:pt>
                <c:pt idx="353">
                  <c:v>21.212534039334333</c:v>
                </c:pt>
                <c:pt idx="354">
                  <c:v>21.212534039334333</c:v>
                </c:pt>
                <c:pt idx="355">
                  <c:v>21.212534039334333</c:v>
                </c:pt>
                <c:pt idx="356">
                  <c:v>21.212534039334333</c:v>
                </c:pt>
                <c:pt idx="357">
                  <c:v>21.212534039334333</c:v>
                </c:pt>
                <c:pt idx="358">
                  <c:v>21.212534039334333</c:v>
                </c:pt>
                <c:pt idx="359">
                  <c:v>21.212534039334333</c:v>
                </c:pt>
                <c:pt idx="360">
                  <c:v>21.212534039334333</c:v>
                </c:pt>
                <c:pt idx="361">
                  <c:v>21.212534039334333</c:v>
                </c:pt>
                <c:pt idx="362">
                  <c:v>21.212534039334333</c:v>
                </c:pt>
                <c:pt idx="363">
                  <c:v>21.212534039334333</c:v>
                </c:pt>
                <c:pt idx="364">
                  <c:v>21.212534039334333</c:v>
                </c:pt>
                <c:pt idx="365">
                  <c:v>21.212534039334333</c:v>
                </c:pt>
                <c:pt idx="366">
                  <c:v>21.212534039334333</c:v>
                </c:pt>
                <c:pt idx="367">
                  <c:v>21.212534039334333</c:v>
                </c:pt>
                <c:pt idx="368">
                  <c:v>21.212534039334333</c:v>
                </c:pt>
                <c:pt idx="369">
                  <c:v>21.212534039334333</c:v>
                </c:pt>
                <c:pt idx="370">
                  <c:v>21.212534039334333</c:v>
                </c:pt>
                <c:pt idx="371">
                  <c:v>21.212534039334333</c:v>
                </c:pt>
                <c:pt idx="372">
                  <c:v>21.212534039334333</c:v>
                </c:pt>
                <c:pt idx="373">
                  <c:v>21.212534039334333</c:v>
                </c:pt>
                <c:pt idx="374">
                  <c:v>21.212534039334333</c:v>
                </c:pt>
                <c:pt idx="375">
                  <c:v>21.212534039334333</c:v>
                </c:pt>
                <c:pt idx="376">
                  <c:v>21.212534039334333</c:v>
                </c:pt>
                <c:pt idx="377">
                  <c:v>21.212534039334333</c:v>
                </c:pt>
                <c:pt idx="378">
                  <c:v>21.212534039334333</c:v>
                </c:pt>
                <c:pt idx="379">
                  <c:v>21.212534039334333</c:v>
                </c:pt>
                <c:pt idx="380">
                  <c:v>21.212534039334333</c:v>
                </c:pt>
                <c:pt idx="381">
                  <c:v>21.212534039334333</c:v>
                </c:pt>
                <c:pt idx="382">
                  <c:v>21.212534039334333</c:v>
                </c:pt>
                <c:pt idx="383">
                  <c:v>21.212534039334333</c:v>
                </c:pt>
                <c:pt idx="384">
                  <c:v>21.212534039334333</c:v>
                </c:pt>
                <c:pt idx="385">
                  <c:v>21.212534039334333</c:v>
                </c:pt>
                <c:pt idx="386">
                  <c:v>21.212534039334333</c:v>
                </c:pt>
                <c:pt idx="387">
                  <c:v>21.212534039334333</c:v>
                </c:pt>
                <c:pt idx="388">
                  <c:v>21.212534039334333</c:v>
                </c:pt>
                <c:pt idx="389">
                  <c:v>21.212534039334333</c:v>
                </c:pt>
                <c:pt idx="390">
                  <c:v>21.212534039334333</c:v>
                </c:pt>
                <c:pt idx="391">
                  <c:v>21.212534039334333</c:v>
                </c:pt>
                <c:pt idx="392">
                  <c:v>21.212534039334333</c:v>
                </c:pt>
                <c:pt idx="393">
                  <c:v>21.212534039334333</c:v>
                </c:pt>
                <c:pt idx="394">
                  <c:v>21.212534039334333</c:v>
                </c:pt>
                <c:pt idx="395">
                  <c:v>21.212534039334333</c:v>
                </c:pt>
                <c:pt idx="396">
                  <c:v>21.212534039334333</c:v>
                </c:pt>
                <c:pt idx="397">
                  <c:v>21.212534039334333</c:v>
                </c:pt>
                <c:pt idx="398">
                  <c:v>21.212534039334333</c:v>
                </c:pt>
                <c:pt idx="399">
                  <c:v>21.212534039334333</c:v>
                </c:pt>
                <c:pt idx="400">
                  <c:v>21.212534039334333</c:v>
                </c:pt>
                <c:pt idx="401">
                  <c:v>21.212534039334333</c:v>
                </c:pt>
                <c:pt idx="402">
                  <c:v>21.212534039334333</c:v>
                </c:pt>
                <c:pt idx="403">
                  <c:v>21.212534039334333</c:v>
                </c:pt>
                <c:pt idx="404">
                  <c:v>21.212534039334333</c:v>
                </c:pt>
                <c:pt idx="405">
                  <c:v>21.212534039334333</c:v>
                </c:pt>
                <c:pt idx="406">
                  <c:v>21.212534039334333</c:v>
                </c:pt>
                <c:pt idx="407">
                  <c:v>21.212534039334333</c:v>
                </c:pt>
                <c:pt idx="408">
                  <c:v>21.212534039334333</c:v>
                </c:pt>
                <c:pt idx="409">
                  <c:v>21.212534039334333</c:v>
                </c:pt>
                <c:pt idx="410">
                  <c:v>21.212534039334333</c:v>
                </c:pt>
                <c:pt idx="411">
                  <c:v>21.212534039334333</c:v>
                </c:pt>
                <c:pt idx="412">
                  <c:v>21.212534039334333</c:v>
                </c:pt>
                <c:pt idx="413">
                  <c:v>21.212534039334333</c:v>
                </c:pt>
                <c:pt idx="414">
                  <c:v>21.212534039334333</c:v>
                </c:pt>
                <c:pt idx="415">
                  <c:v>21.212534039334333</c:v>
                </c:pt>
                <c:pt idx="416">
                  <c:v>21.212534039334333</c:v>
                </c:pt>
                <c:pt idx="417">
                  <c:v>21.212534039334333</c:v>
                </c:pt>
                <c:pt idx="418">
                  <c:v>21.212534039334333</c:v>
                </c:pt>
                <c:pt idx="419">
                  <c:v>21.212534039334333</c:v>
                </c:pt>
                <c:pt idx="420">
                  <c:v>21.212534039334333</c:v>
                </c:pt>
                <c:pt idx="421">
                  <c:v>21.212534039334333</c:v>
                </c:pt>
                <c:pt idx="422">
                  <c:v>21.212534039334333</c:v>
                </c:pt>
                <c:pt idx="423">
                  <c:v>21.212534039334333</c:v>
                </c:pt>
                <c:pt idx="424">
                  <c:v>21.212534039334333</c:v>
                </c:pt>
                <c:pt idx="425">
                  <c:v>21.212534039334333</c:v>
                </c:pt>
                <c:pt idx="426">
                  <c:v>21.212534039334333</c:v>
                </c:pt>
                <c:pt idx="427">
                  <c:v>21.212534039334333</c:v>
                </c:pt>
                <c:pt idx="428">
                  <c:v>21.212534039334333</c:v>
                </c:pt>
                <c:pt idx="429">
                  <c:v>21.212534039334333</c:v>
                </c:pt>
                <c:pt idx="430">
                  <c:v>21.212534039334333</c:v>
                </c:pt>
                <c:pt idx="431">
                  <c:v>21.212534039334333</c:v>
                </c:pt>
                <c:pt idx="432">
                  <c:v>21.212534039334333</c:v>
                </c:pt>
                <c:pt idx="433">
                  <c:v>21.212534039334333</c:v>
                </c:pt>
                <c:pt idx="434">
                  <c:v>21.212534039334333</c:v>
                </c:pt>
                <c:pt idx="435">
                  <c:v>21.212534039334333</c:v>
                </c:pt>
                <c:pt idx="436">
                  <c:v>21.212534039334333</c:v>
                </c:pt>
                <c:pt idx="437">
                  <c:v>21.212534039334333</c:v>
                </c:pt>
                <c:pt idx="438">
                  <c:v>21.212534039334333</c:v>
                </c:pt>
                <c:pt idx="439">
                  <c:v>21.212534039334333</c:v>
                </c:pt>
                <c:pt idx="440">
                  <c:v>21.212534039334333</c:v>
                </c:pt>
                <c:pt idx="441">
                  <c:v>21.212534039334333</c:v>
                </c:pt>
                <c:pt idx="442">
                  <c:v>21.212534039334333</c:v>
                </c:pt>
                <c:pt idx="443">
                  <c:v>21.212534039334333</c:v>
                </c:pt>
                <c:pt idx="444">
                  <c:v>21.212534039334333</c:v>
                </c:pt>
                <c:pt idx="445">
                  <c:v>21.212534039334333</c:v>
                </c:pt>
                <c:pt idx="446">
                  <c:v>21.212534039334333</c:v>
                </c:pt>
                <c:pt idx="447">
                  <c:v>21.212534039334333</c:v>
                </c:pt>
                <c:pt idx="448">
                  <c:v>21.212534039334333</c:v>
                </c:pt>
                <c:pt idx="449">
                  <c:v>21.212534039334333</c:v>
                </c:pt>
                <c:pt idx="450">
                  <c:v>21.212534039334333</c:v>
                </c:pt>
                <c:pt idx="451">
                  <c:v>21.212534039334333</c:v>
                </c:pt>
                <c:pt idx="452">
                  <c:v>21.212534039334333</c:v>
                </c:pt>
                <c:pt idx="453">
                  <c:v>21.212534039334333</c:v>
                </c:pt>
                <c:pt idx="454">
                  <c:v>21.212534039334333</c:v>
                </c:pt>
                <c:pt idx="455">
                  <c:v>21.212534039334333</c:v>
                </c:pt>
                <c:pt idx="456">
                  <c:v>21.212534039334333</c:v>
                </c:pt>
                <c:pt idx="457">
                  <c:v>21.212534039334333</c:v>
                </c:pt>
                <c:pt idx="458">
                  <c:v>21.212534039334333</c:v>
                </c:pt>
                <c:pt idx="459">
                  <c:v>21.212534039334333</c:v>
                </c:pt>
                <c:pt idx="460">
                  <c:v>21.212534039334333</c:v>
                </c:pt>
                <c:pt idx="461">
                  <c:v>21.212534039334333</c:v>
                </c:pt>
                <c:pt idx="462">
                  <c:v>21.212534039334333</c:v>
                </c:pt>
                <c:pt idx="463">
                  <c:v>21.212534039334333</c:v>
                </c:pt>
                <c:pt idx="464">
                  <c:v>21.212534039334333</c:v>
                </c:pt>
                <c:pt idx="465">
                  <c:v>21.212534039334333</c:v>
                </c:pt>
                <c:pt idx="466">
                  <c:v>21.212534039334333</c:v>
                </c:pt>
                <c:pt idx="467">
                  <c:v>21.212534039334333</c:v>
                </c:pt>
                <c:pt idx="468">
                  <c:v>21.212534039334333</c:v>
                </c:pt>
                <c:pt idx="469">
                  <c:v>21.212534039334333</c:v>
                </c:pt>
                <c:pt idx="470">
                  <c:v>21.212534039334333</c:v>
                </c:pt>
                <c:pt idx="471">
                  <c:v>21.212534039334333</c:v>
                </c:pt>
                <c:pt idx="472">
                  <c:v>21.212534039334333</c:v>
                </c:pt>
                <c:pt idx="473">
                  <c:v>21.212534039334333</c:v>
                </c:pt>
                <c:pt idx="474">
                  <c:v>21.212534039334333</c:v>
                </c:pt>
                <c:pt idx="475">
                  <c:v>21.212534039334333</c:v>
                </c:pt>
                <c:pt idx="476">
                  <c:v>21.212534039334333</c:v>
                </c:pt>
                <c:pt idx="477">
                  <c:v>21.212534039334333</c:v>
                </c:pt>
                <c:pt idx="478">
                  <c:v>21.212534039334333</c:v>
                </c:pt>
                <c:pt idx="479">
                  <c:v>21.212534039334333</c:v>
                </c:pt>
                <c:pt idx="480">
                  <c:v>21.212534039334333</c:v>
                </c:pt>
                <c:pt idx="481">
                  <c:v>21.212534039334333</c:v>
                </c:pt>
                <c:pt idx="482">
                  <c:v>21.212534039334333</c:v>
                </c:pt>
                <c:pt idx="483">
                  <c:v>21.212534039334333</c:v>
                </c:pt>
                <c:pt idx="484">
                  <c:v>21.212534039334333</c:v>
                </c:pt>
                <c:pt idx="485">
                  <c:v>21.212534039334333</c:v>
                </c:pt>
                <c:pt idx="486">
                  <c:v>21.212534039334333</c:v>
                </c:pt>
                <c:pt idx="487">
                  <c:v>21.212534039334333</c:v>
                </c:pt>
                <c:pt idx="488">
                  <c:v>21.212534039334333</c:v>
                </c:pt>
                <c:pt idx="489">
                  <c:v>21.212534039334333</c:v>
                </c:pt>
                <c:pt idx="490">
                  <c:v>21.212534039334333</c:v>
                </c:pt>
                <c:pt idx="491">
                  <c:v>21.212534039334333</c:v>
                </c:pt>
                <c:pt idx="492">
                  <c:v>21.212534039334333</c:v>
                </c:pt>
                <c:pt idx="493">
                  <c:v>21.212534039334333</c:v>
                </c:pt>
                <c:pt idx="494">
                  <c:v>21.212534039334333</c:v>
                </c:pt>
                <c:pt idx="495">
                  <c:v>21.212534039334333</c:v>
                </c:pt>
                <c:pt idx="496">
                  <c:v>21.212534039334333</c:v>
                </c:pt>
                <c:pt idx="497">
                  <c:v>21.212534039334333</c:v>
                </c:pt>
                <c:pt idx="498">
                  <c:v>21.212534039334333</c:v>
                </c:pt>
                <c:pt idx="499">
                  <c:v>21.212534039334333</c:v>
                </c:pt>
                <c:pt idx="500">
                  <c:v>21.212534039334333</c:v>
                </c:pt>
                <c:pt idx="501">
                  <c:v>21.212534039334333</c:v>
                </c:pt>
                <c:pt idx="502">
                  <c:v>21.212534039334333</c:v>
                </c:pt>
                <c:pt idx="503">
                  <c:v>21.212534039334333</c:v>
                </c:pt>
                <c:pt idx="504">
                  <c:v>21.212534039334333</c:v>
                </c:pt>
                <c:pt idx="505">
                  <c:v>21.212534039334333</c:v>
                </c:pt>
                <c:pt idx="506">
                  <c:v>21.212534039334333</c:v>
                </c:pt>
                <c:pt idx="507">
                  <c:v>21.212534039334333</c:v>
                </c:pt>
                <c:pt idx="508">
                  <c:v>21.212534039334333</c:v>
                </c:pt>
                <c:pt idx="509">
                  <c:v>21.212534039334333</c:v>
                </c:pt>
                <c:pt idx="510">
                  <c:v>21.212534039334333</c:v>
                </c:pt>
                <c:pt idx="511">
                  <c:v>21.212534039334333</c:v>
                </c:pt>
                <c:pt idx="512">
                  <c:v>21.212534039334333</c:v>
                </c:pt>
                <c:pt idx="513">
                  <c:v>21.212534039334333</c:v>
                </c:pt>
                <c:pt idx="514">
                  <c:v>21.212534039334333</c:v>
                </c:pt>
                <c:pt idx="515">
                  <c:v>21.212534039334333</c:v>
                </c:pt>
                <c:pt idx="516">
                  <c:v>21.212534039334333</c:v>
                </c:pt>
                <c:pt idx="517">
                  <c:v>21.212534039334333</c:v>
                </c:pt>
                <c:pt idx="518">
                  <c:v>21.212534039334333</c:v>
                </c:pt>
                <c:pt idx="519">
                  <c:v>21.212534039334333</c:v>
                </c:pt>
                <c:pt idx="520">
                  <c:v>21.212534039334333</c:v>
                </c:pt>
                <c:pt idx="521">
                  <c:v>21.212534039334333</c:v>
                </c:pt>
                <c:pt idx="522">
                  <c:v>21.212534039334333</c:v>
                </c:pt>
                <c:pt idx="523">
                  <c:v>21.212534039334333</c:v>
                </c:pt>
                <c:pt idx="524">
                  <c:v>21.212534039334333</c:v>
                </c:pt>
                <c:pt idx="525">
                  <c:v>21.212534039334333</c:v>
                </c:pt>
                <c:pt idx="526">
                  <c:v>21.212534039334333</c:v>
                </c:pt>
                <c:pt idx="527">
                  <c:v>21.212534039334333</c:v>
                </c:pt>
                <c:pt idx="528">
                  <c:v>21.212534039334333</c:v>
                </c:pt>
                <c:pt idx="529">
                  <c:v>21.212534039334333</c:v>
                </c:pt>
                <c:pt idx="530">
                  <c:v>21.212534039334333</c:v>
                </c:pt>
                <c:pt idx="531">
                  <c:v>21.212534039334333</c:v>
                </c:pt>
                <c:pt idx="532">
                  <c:v>21.212534039334333</c:v>
                </c:pt>
                <c:pt idx="533">
                  <c:v>21.212534039334333</c:v>
                </c:pt>
                <c:pt idx="534">
                  <c:v>21.212534039334333</c:v>
                </c:pt>
                <c:pt idx="535">
                  <c:v>21.212534039334333</c:v>
                </c:pt>
                <c:pt idx="536">
                  <c:v>21.212534039334333</c:v>
                </c:pt>
                <c:pt idx="537">
                  <c:v>21.212534039334333</c:v>
                </c:pt>
                <c:pt idx="538">
                  <c:v>21.212534039334333</c:v>
                </c:pt>
                <c:pt idx="539">
                  <c:v>21.212534039334333</c:v>
                </c:pt>
                <c:pt idx="540">
                  <c:v>21.212534039334333</c:v>
                </c:pt>
                <c:pt idx="541">
                  <c:v>21.212534039334333</c:v>
                </c:pt>
                <c:pt idx="542">
                  <c:v>21.212534039334333</c:v>
                </c:pt>
                <c:pt idx="543">
                  <c:v>21.212534039334333</c:v>
                </c:pt>
                <c:pt idx="544">
                  <c:v>21.212534039334333</c:v>
                </c:pt>
                <c:pt idx="545">
                  <c:v>21.212534039334333</c:v>
                </c:pt>
                <c:pt idx="546">
                  <c:v>21.212534039334333</c:v>
                </c:pt>
                <c:pt idx="547">
                  <c:v>21.212534039334333</c:v>
                </c:pt>
                <c:pt idx="548">
                  <c:v>21.212534039334333</c:v>
                </c:pt>
                <c:pt idx="549">
                  <c:v>21.212534039334333</c:v>
                </c:pt>
                <c:pt idx="550">
                  <c:v>21.212534039334333</c:v>
                </c:pt>
                <c:pt idx="551">
                  <c:v>21.212534039334333</c:v>
                </c:pt>
                <c:pt idx="552">
                  <c:v>21.212534039334333</c:v>
                </c:pt>
                <c:pt idx="553">
                  <c:v>21.212534039334333</c:v>
                </c:pt>
                <c:pt idx="554">
                  <c:v>21.212534039334333</c:v>
                </c:pt>
                <c:pt idx="555">
                  <c:v>21.212534039334333</c:v>
                </c:pt>
                <c:pt idx="556">
                  <c:v>21.212534039334333</c:v>
                </c:pt>
                <c:pt idx="557">
                  <c:v>21.212534039334333</c:v>
                </c:pt>
                <c:pt idx="558">
                  <c:v>21.212534039334333</c:v>
                </c:pt>
                <c:pt idx="559">
                  <c:v>21.212534039334333</c:v>
                </c:pt>
                <c:pt idx="560">
                  <c:v>21.212534039334333</c:v>
                </c:pt>
                <c:pt idx="561">
                  <c:v>21.212534039334333</c:v>
                </c:pt>
                <c:pt idx="562">
                  <c:v>21.212534039334333</c:v>
                </c:pt>
                <c:pt idx="563">
                  <c:v>21.212534039334333</c:v>
                </c:pt>
                <c:pt idx="564">
                  <c:v>21.212534039334333</c:v>
                </c:pt>
                <c:pt idx="565">
                  <c:v>21.212534039334333</c:v>
                </c:pt>
                <c:pt idx="566">
                  <c:v>21.212534039334333</c:v>
                </c:pt>
                <c:pt idx="567">
                  <c:v>21.212534039334333</c:v>
                </c:pt>
                <c:pt idx="568">
                  <c:v>21.212534039334333</c:v>
                </c:pt>
                <c:pt idx="569">
                  <c:v>21.212534039334333</c:v>
                </c:pt>
                <c:pt idx="570">
                  <c:v>21.212534039334333</c:v>
                </c:pt>
                <c:pt idx="571">
                  <c:v>21.212534039334333</c:v>
                </c:pt>
                <c:pt idx="572">
                  <c:v>21.212534039334333</c:v>
                </c:pt>
                <c:pt idx="573">
                  <c:v>21.212534039334333</c:v>
                </c:pt>
                <c:pt idx="574">
                  <c:v>21.212534039334333</c:v>
                </c:pt>
                <c:pt idx="575">
                  <c:v>21.212534039334333</c:v>
                </c:pt>
                <c:pt idx="576">
                  <c:v>21.212534039334333</c:v>
                </c:pt>
                <c:pt idx="577">
                  <c:v>21.212534039334333</c:v>
                </c:pt>
                <c:pt idx="578">
                  <c:v>21.212534039334333</c:v>
                </c:pt>
                <c:pt idx="579">
                  <c:v>21.212534039334333</c:v>
                </c:pt>
                <c:pt idx="580">
                  <c:v>21.212534039334333</c:v>
                </c:pt>
                <c:pt idx="581">
                  <c:v>21.212534039334333</c:v>
                </c:pt>
                <c:pt idx="582">
                  <c:v>21.212534039334333</c:v>
                </c:pt>
                <c:pt idx="583">
                  <c:v>21.212534039334333</c:v>
                </c:pt>
                <c:pt idx="584">
                  <c:v>21.212534039334333</c:v>
                </c:pt>
                <c:pt idx="585">
                  <c:v>21.212534039334333</c:v>
                </c:pt>
                <c:pt idx="586">
                  <c:v>21.212534039334333</c:v>
                </c:pt>
                <c:pt idx="587">
                  <c:v>21.212534039334333</c:v>
                </c:pt>
                <c:pt idx="588">
                  <c:v>21.212534039334333</c:v>
                </c:pt>
                <c:pt idx="589">
                  <c:v>21.212534039334333</c:v>
                </c:pt>
                <c:pt idx="590">
                  <c:v>21.212534039334333</c:v>
                </c:pt>
                <c:pt idx="591">
                  <c:v>21.212534039334333</c:v>
                </c:pt>
                <c:pt idx="592">
                  <c:v>21.212534039334333</c:v>
                </c:pt>
                <c:pt idx="593">
                  <c:v>21.212534039334333</c:v>
                </c:pt>
                <c:pt idx="594">
                  <c:v>21.212534039334333</c:v>
                </c:pt>
                <c:pt idx="595">
                  <c:v>21.212534039334333</c:v>
                </c:pt>
                <c:pt idx="596">
                  <c:v>21.212534039334333</c:v>
                </c:pt>
                <c:pt idx="597">
                  <c:v>21.212534039334333</c:v>
                </c:pt>
                <c:pt idx="598">
                  <c:v>21.212534039334333</c:v>
                </c:pt>
                <c:pt idx="599">
                  <c:v>21.212534039334333</c:v>
                </c:pt>
                <c:pt idx="600">
                  <c:v>21.212534039334333</c:v>
                </c:pt>
                <c:pt idx="601">
                  <c:v>21.212534039334333</c:v>
                </c:pt>
                <c:pt idx="602">
                  <c:v>21.212534039334333</c:v>
                </c:pt>
                <c:pt idx="603">
                  <c:v>21.212534039334333</c:v>
                </c:pt>
                <c:pt idx="604">
                  <c:v>21.212534039334333</c:v>
                </c:pt>
                <c:pt idx="605">
                  <c:v>21.212534039334333</c:v>
                </c:pt>
                <c:pt idx="606">
                  <c:v>21.212534039334333</c:v>
                </c:pt>
                <c:pt idx="607">
                  <c:v>21.212534039334333</c:v>
                </c:pt>
                <c:pt idx="608">
                  <c:v>21.212534039334333</c:v>
                </c:pt>
                <c:pt idx="609">
                  <c:v>21.212534039334333</c:v>
                </c:pt>
                <c:pt idx="610">
                  <c:v>21.212534039334333</c:v>
                </c:pt>
                <c:pt idx="611">
                  <c:v>21.212534039334333</c:v>
                </c:pt>
                <c:pt idx="612">
                  <c:v>21.212534039334333</c:v>
                </c:pt>
                <c:pt idx="613">
                  <c:v>21.212534039334333</c:v>
                </c:pt>
                <c:pt idx="614">
                  <c:v>21.212534039334333</c:v>
                </c:pt>
                <c:pt idx="615">
                  <c:v>21.212534039334333</c:v>
                </c:pt>
                <c:pt idx="616">
                  <c:v>21.212534039334333</c:v>
                </c:pt>
                <c:pt idx="617">
                  <c:v>21.212534039334333</c:v>
                </c:pt>
                <c:pt idx="618">
                  <c:v>21.212534039334333</c:v>
                </c:pt>
                <c:pt idx="619">
                  <c:v>21.212534039334333</c:v>
                </c:pt>
                <c:pt idx="620">
                  <c:v>21.212534039334333</c:v>
                </c:pt>
                <c:pt idx="621">
                  <c:v>21.212534039334333</c:v>
                </c:pt>
                <c:pt idx="622">
                  <c:v>21.212534039334333</c:v>
                </c:pt>
                <c:pt idx="623">
                  <c:v>21.212534039334333</c:v>
                </c:pt>
                <c:pt idx="624">
                  <c:v>21.212534039334333</c:v>
                </c:pt>
                <c:pt idx="625">
                  <c:v>21.212534039334333</c:v>
                </c:pt>
                <c:pt idx="626">
                  <c:v>21.212534039334333</c:v>
                </c:pt>
                <c:pt idx="627">
                  <c:v>21.212534039334333</c:v>
                </c:pt>
                <c:pt idx="628">
                  <c:v>21.212534039334333</c:v>
                </c:pt>
                <c:pt idx="629">
                  <c:v>21.212534039334333</c:v>
                </c:pt>
                <c:pt idx="630">
                  <c:v>21.212534039334333</c:v>
                </c:pt>
                <c:pt idx="631">
                  <c:v>21.212534039334333</c:v>
                </c:pt>
                <c:pt idx="632">
                  <c:v>21.212534039334333</c:v>
                </c:pt>
                <c:pt idx="633">
                  <c:v>21.212534039334333</c:v>
                </c:pt>
                <c:pt idx="634">
                  <c:v>21.212534039334333</c:v>
                </c:pt>
                <c:pt idx="635">
                  <c:v>21.212534039334333</c:v>
                </c:pt>
                <c:pt idx="636">
                  <c:v>21.212534039334333</c:v>
                </c:pt>
                <c:pt idx="637">
                  <c:v>21.212534039334333</c:v>
                </c:pt>
                <c:pt idx="638">
                  <c:v>21.212534039334333</c:v>
                </c:pt>
                <c:pt idx="639">
                  <c:v>21.212534039334333</c:v>
                </c:pt>
                <c:pt idx="640">
                  <c:v>21.212534039334333</c:v>
                </c:pt>
                <c:pt idx="641">
                  <c:v>21.212534039334333</c:v>
                </c:pt>
                <c:pt idx="642">
                  <c:v>21.212534039334333</c:v>
                </c:pt>
                <c:pt idx="643">
                  <c:v>21.212534039334333</c:v>
                </c:pt>
                <c:pt idx="644">
                  <c:v>21.212534039334333</c:v>
                </c:pt>
                <c:pt idx="645">
                  <c:v>21.212534039334333</c:v>
                </c:pt>
                <c:pt idx="646">
                  <c:v>21.212534039334333</c:v>
                </c:pt>
                <c:pt idx="647">
                  <c:v>21.212534039334333</c:v>
                </c:pt>
                <c:pt idx="648">
                  <c:v>21.212534039334333</c:v>
                </c:pt>
                <c:pt idx="649">
                  <c:v>21.212534039334333</c:v>
                </c:pt>
                <c:pt idx="650">
                  <c:v>21.212534039334333</c:v>
                </c:pt>
                <c:pt idx="651">
                  <c:v>21.212534039334333</c:v>
                </c:pt>
                <c:pt idx="652">
                  <c:v>21.212534039334333</c:v>
                </c:pt>
                <c:pt idx="653">
                  <c:v>21.212534039334333</c:v>
                </c:pt>
                <c:pt idx="654">
                  <c:v>21.212534039334333</c:v>
                </c:pt>
                <c:pt idx="655">
                  <c:v>21.212534039334333</c:v>
                </c:pt>
                <c:pt idx="656">
                  <c:v>21.212534039334333</c:v>
                </c:pt>
                <c:pt idx="657">
                  <c:v>21.212534039334333</c:v>
                </c:pt>
                <c:pt idx="658">
                  <c:v>21.212534039334333</c:v>
                </c:pt>
                <c:pt idx="659">
                  <c:v>21.212534039334333</c:v>
                </c:pt>
                <c:pt idx="660">
                  <c:v>21.212534039334333</c:v>
                </c:pt>
                <c:pt idx="661">
                  <c:v>21.212534039334333</c:v>
                </c:pt>
                <c:pt idx="662">
                  <c:v>21.212534039334333</c:v>
                </c:pt>
                <c:pt idx="663">
                  <c:v>21.212534039334333</c:v>
                </c:pt>
                <c:pt idx="664">
                  <c:v>21.212534039334333</c:v>
                </c:pt>
                <c:pt idx="665">
                  <c:v>21.212534039334333</c:v>
                </c:pt>
                <c:pt idx="666">
                  <c:v>21.212534039334333</c:v>
                </c:pt>
                <c:pt idx="667">
                  <c:v>21.212534039334333</c:v>
                </c:pt>
                <c:pt idx="668">
                  <c:v>21.212534039334333</c:v>
                </c:pt>
                <c:pt idx="669">
                  <c:v>21.212534039334333</c:v>
                </c:pt>
                <c:pt idx="670">
                  <c:v>21.212534039334333</c:v>
                </c:pt>
                <c:pt idx="671">
                  <c:v>21.212534039334333</c:v>
                </c:pt>
                <c:pt idx="672">
                  <c:v>21.212534039334333</c:v>
                </c:pt>
                <c:pt idx="673">
                  <c:v>21.212534039334333</c:v>
                </c:pt>
                <c:pt idx="674">
                  <c:v>21.212534039334333</c:v>
                </c:pt>
                <c:pt idx="675">
                  <c:v>21.212534039334333</c:v>
                </c:pt>
                <c:pt idx="676">
                  <c:v>21.212534039334333</c:v>
                </c:pt>
                <c:pt idx="677">
                  <c:v>21.212534039334333</c:v>
                </c:pt>
                <c:pt idx="678">
                  <c:v>21.212534039334333</c:v>
                </c:pt>
                <c:pt idx="679">
                  <c:v>21.212534039334333</c:v>
                </c:pt>
                <c:pt idx="680">
                  <c:v>21.212534039334333</c:v>
                </c:pt>
                <c:pt idx="681">
                  <c:v>21.212534039334333</c:v>
                </c:pt>
                <c:pt idx="682">
                  <c:v>21.212534039334333</c:v>
                </c:pt>
                <c:pt idx="683">
                  <c:v>21.212534039334333</c:v>
                </c:pt>
                <c:pt idx="684">
                  <c:v>21.212534039334333</c:v>
                </c:pt>
                <c:pt idx="685">
                  <c:v>21.212534039334333</c:v>
                </c:pt>
                <c:pt idx="686">
                  <c:v>21.212534039334333</c:v>
                </c:pt>
                <c:pt idx="687">
                  <c:v>21.212534039334333</c:v>
                </c:pt>
                <c:pt idx="688">
                  <c:v>21.212534039334333</c:v>
                </c:pt>
                <c:pt idx="689">
                  <c:v>21.212534039334333</c:v>
                </c:pt>
                <c:pt idx="690">
                  <c:v>21.212534039334333</c:v>
                </c:pt>
                <c:pt idx="691">
                  <c:v>21.212534039334333</c:v>
                </c:pt>
                <c:pt idx="692">
                  <c:v>21.212534039334333</c:v>
                </c:pt>
                <c:pt idx="693">
                  <c:v>21.212534039334333</c:v>
                </c:pt>
                <c:pt idx="694">
                  <c:v>21.212534039334333</c:v>
                </c:pt>
                <c:pt idx="695">
                  <c:v>21.212534039334333</c:v>
                </c:pt>
                <c:pt idx="696">
                  <c:v>21.212534039334333</c:v>
                </c:pt>
                <c:pt idx="697">
                  <c:v>21.212534039334333</c:v>
                </c:pt>
                <c:pt idx="698">
                  <c:v>21.212534039334333</c:v>
                </c:pt>
                <c:pt idx="699">
                  <c:v>21.212534039334333</c:v>
                </c:pt>
                <c:pt idx="700">
                  <c:v>21.212534039334333</c:v>
                </c:pt>
                <c:pt idx="701">
                  <c:v>21.212534039334333</c:v>
                </c:pt>
                <c:pt idx="702">
                  <c:v>21.212534039334333</c:v>
                </c:pt>
                <c:pt idx="703">
                  <c:v>21.212534039334333</c:v>
                </c:pt>
                <c:pt idx="704">
                  <c:v>21.212534039334333</c:v>
                </c:pt>
                <c:pt idx="705">
                  <c:v>21.212534039334333</c:v>
                </c:pt>
                <c:pt idx="706">
                  <c:v>21.212534039334333</c:v>
                </c:pt>
                <c:pt idx="707">
                  <c:v>21.212534039334333</c:v>
                </c:pt>
                <c:pt idx="708">
                  <c:v>21.212534039334333</c:v>
                </c:pt>
                <c:pt idx="709">
                  <c:v>21.212534039334333</c:v>
                </c:pt>
                <c:pt idx="710">
                  <c:v>21.212534039334333</c:v>
                </c:pt>
                <c:pt idx="711">
                  <c:v>21.212534039334333</c:v>
                </c:pt>
                <c:pt idx="712">
                  <c:v>21.212534039334333</c:v>
                </c:pt>
                <c:pt idx="713">
                  <c:v>21.212534039334333</c:v>
                </c:pt>
                <c:pt idx="714">
                  <c:v>21.212534039334333</c:v>
                </c:pt>
                <c:pt idx="715">
                  <c:v>21.212534039334333</c:v>
                </c:pt>
                <c:pt idx="716">
                  <c:v>21.212534039334333</c:v>
                </c:pt>
                <c:pt idx="717">
                  <c:v>21.212534039334333</c:v>
                </c:pt>
                <c:pt idx="718">
                  <c:v>21.212534039334333</c:v>
                </c:pt>
                <c:pt idx="719">
                  <c:v>21.212534039334333</c:v>
                </c:pt>
                <c:pt idx="720">
                  <c:v>21.212534039334333</c:v>
                </c:pt>
                <c:pt idx="721">
                  <c:v>21.212534039334333</c:v>
                </c:pt>
                <c:pt idx="722">
                  <c:v>21.212534039334333</c:v>
                </c:pt>
                <c:pt idx="723">
                  <c:v>21.212534039334333</c:v>
                </c:pt>
                <c:pt idx="724">
                  <c:v>21.212534039334333</c:v>
                </c:pt>
                <c:pt idx="725">
                  <c:v>21.212534039334333</c:v>
                </c:pt>
                <c:pt idx="726">
                  <c:v>21.212534039334333</c:v>
                </c:pt>
                <c:pt idx="727">
                  <c:v>21.212534039334333</c:v>
                </c:pt>
                <c:pt idx="728">
                  <c:v>21.212534039334333</c:v>
                </c:pt>
                <c:pt idx="729">
                  <c:v>21.212534039334333</c:v>
                </c:pt>
                <c:pt idx="730">
                  <c:v>21.212534039334333</c:v>
                </c:pt>
                <c:pt idx="731">
                  <c:v>21.212534039334333</c:v>
                </c:pt>
                <c:pt idx="732">
                  <c:v>21.212534039334333</c:v>
                </c:pt>
                <c:pt idx="733">
                  <c:v>21.212534039334333</c:v>
                </c:pt>
                <c:pt idx="734">
                  <c:v>21.212534039334333</c:v>
                </c:pt>
                <c:pt idx="735">
                  <c:v>21.212534039334333</c:v>
                </c:pt>
                <c:pt idx="736">
                  <c:v>21.212534039334333</c:v>
                </c:pt>
                <c:pt idx="737">
                  <c:v>21.212534039334333</c:v>
                </c:pt>
                <c:pt idx="738">
                  <c:v>21.212534039334333</c:v>
                </c:pt>
                <c:pt idx="739">
                  <c:v>21.212534039334333</c:v>
                </c:pt>
                <c:pt idx="740">
                  <c:v>21.212534039334333</c:v>
                </c:pt>
                <c:pt idx="741">
                  <c:v>21.212534039334333</c:v>
                </c:pt>
                <c:pt idx="742">
                  <c:v>21.212534039334333</c:v>
                </c:pt>
                <c:pt idx="743">
                  <c:v>21.212534039334333</c:v>
                </c:pt>
                <c:pt idx="744">
                  <c:v>21.212534039334333</c:v>
                </c:pt>
                <c:pt idx="745">
                  <c:v>21.212534039334333</c:v>
                </c:pt>
                <c:pt idx="746">
                  <c:v>21.212534039334333</c:v>
                </c:pt>
                <c:pt idx="747">
                  <c:v>21.212534039334333</c:v>
                </c:pt>
                <c:pt idx="748">
                  <c:v>21.212534039334333</c:v>
                </c:pt>
                <c:pt idx="749">
                  <c:v>21.212534039334333</c:v>
                </c:pt>
                <c:pt idx="750">
                  <c:v>21.212534039334333</c:v>
                </c:pt>
                <c:pt idx="751">
                  <c:v>21.212534039334333</c:v>
                </c:pt>
                <c:pt idx="752">
                  <c:v>21.212534039334333</c:v>
                </c:pt>
                <c:pt idx="753">
                  <c:v>21.212534039334333</c:v>
                </c:pt>
                <c:pt idx="754">
                  <c:v>21.212534039334333</c:v>
                </c:pt>
                <c:pt idx="755">
                  <c:v>21.212534039334333</c:v>
                </c:pt>
                <c:pt idx="756">
                  <c:v>21.212534039334333</c:v>
                </c:pt>
                <c:pt idx="757">
                  <c:v>21.212534039334333</c:v>
                </c:pt>
                <c:pt idx="758">
                  <c:v>21.212534039334333</c:v>
                </c:pt>
                <c:pt idx="759">
                  <c:v>21.212534039334333</c:v>
                </c:pt>
                <c:pt idx="760">
                  <c:v>21.212534039334333</c:v>
                </c:pt>
                <c:pt idx="761">
                  <c:v>21.212534039334333</c:v>
                </c:pt>
                <c:pt idx="762">
                  <c:v>21.212534039334333</c:v>
                </c:pt>
                <c:pt idx="763">
                  <c:v>21.212534039334333</c:v>
                </c:pt>
                <c:pt idx="764">
                  <c:v>21.212534039334333</c:v>
                </c:pt>
                <c:pt idx="765">
                  <c:v>21.212534039334333</c:v>
                </c:pt>
                <c:pt idx="766">
                  <c:v>21.212534039334333</c:v>
                </c:pt>
                <c:pt idx="767">
                  <c:v>21.212534039334333</c:v>
                </c:pt>
                <c:pt idx="768">
                  <c:v>21.212534039334333</c:v>
                </c:pt>
                <c:pt idx="769">
                  <c:v>21.212534039334333</c:v>
                </c:pt>
                <c:pt idx="770">
                  <c:v>21.212534039334333</c:v>
                </c:pt>
                <c:pt idx="771">
                  <c:v>21.212534039334333</c:v>
                </c:pt>
                <c:pt idx="772">
                  <c:v>21.212534039334333</c:v>
                </c:pt>
                <c:pt idx="773">
                  <c:v>21.212534039334333</c:v>
                </c:pt>
                <c:pt idx="774">
                  <c:v>21.212534039334333</c:v>
                </c:pt>
                <c:pt idx="775">
                  <c:v>21.212534039334333</c:v>
                </c:pt>
                <c:pt idx="776">
                  <c:v>21.212534039334333</c:v>
                </c:pt>
                <c:pt idx="777">
                  <c:v>21.212534039334333</c:v>
                </c:pt>
                <c:pt idx="778">
                  <c:v>21.212534039334333</c:v>
                </c:pt>
                <c:pt idx="779">
                  <c:v>21.212534039334333</c:v>
                </c:pt>
                <c:pt idx="780">
                  <c:v>21.212534039334333</c:v>
                </c:pt>
                <c:pt idx="781">
                  <c:v>21.212534039334333</c:v>
                </c:pt>
                <c:pt idx="782">
                  <c:v>21.212534039334333</c:v>
                </c:pt>
                <c:pt idx="783">
                  <c:v>21.212534039334333</c:v>
                </c:pt>
                <c:pt idx="784">
                  <c:v>21.212534039334333</c:v>
                </c:pt>
                <c:pt idx="785">
                  <c:v>21.212534039334333</c:v>
                </c:pt>
                <c:pt idx="786">
                  <c:v>21.212534039334333</c:v>
                </c:pt>
                <c:pt idx="787">
                  <c:v>21.212534039334333</c:v>
                </c:pt>
                <c:pt idx="788">
                  <c:v>21.212534039334333</c:v>
                </c:pt>
                <c:pt idx="789">
                  <c:v>21.212534039334333</c:v>
                </c:pt>
                <c:pt idx="790">
                  <c:v>21.212534039334333</c:v>
                </c:pt>
                <c:pt idx="791">
                  <c:v>21.212534039334333</c:v>
                </c:pt>
                <c:pt idx="792">
                  <c:v>21.212534039334333</c:v>
                </c:pt>
                <c:pt idx="793">
                  <c:v>21.212534039334333</c:v>
                </c:pt>
                <c:pt idx="794">
                  <c:v>21.212534039334333</c:v>
                </c:pt>
                <c:pt idx="795">
                  <c:v>21.212534039334333</c:v>
                </c:pt>
                <c:pt idx="796">
                  <c:v>21.212534039334333</c:v>
                </c:pt>
                <c:pt idx="797">
                  <c:v>21.212534039334333</c:v>
                </c:pt>
                <c:pt idx="798">
                  <c:v>21.212534039334333</c:v>
                </c:pt>
                <c:pt idx="799">
                  <c:v>21.212534039334333</c:v>
                </c:pt>
                <c:pt idx="800">
                  <c:v>21.212534039334333</c:v>
                </c:pt>
                <c:pt idx="801">
                  <c:v>21.212534039334333</c:v>
                </c:pt>
                <c:pt idx="802">
                  <c:v>21.212534039334333</c:v>
                </c:pt>
                <c:pt idx="803">
                  <c:v>21.212534039334333</c:v>
                </c:pt>
                <c:pt idx="804">
                  <c:v>21.212534039334333</c:v>
                </c:pt>
                <c:pt idx="805">
                  <c:v>21.212534039334333</c:v>
                </c:pt>
                <c:pt idx="806">
                  <c:v>21.212534039334333</c:v>
                </c:pt>
                <c:pt idx="807">
                  <c:v>21.212534039334333</c:v>
                </c:pt>
                <c:pt idx="808">
                  <c:v>21.212534039334333</c:v>
                </c:pt>
                <c:pt idx="809">
                  <c:v>21.212534039334333</c:v>
                </c:pt>
                <c:pt idx="810">
                  <c:v>21.212534039334333</c:v>
                </c:pt>
                <c:pt idx="811">
                  <c:v>21.212534039334333</c:v>
                </c:pt>
                <c:pt idx="812">
                  <c:v>21.212534039334333</c:v>
                </c:pt>
                <c:pt idx="813">
                  <c:v>21.212534039334333</c:v>
                </c:pt>
                <c:pt idx="814">
                  <c:v>21.212534039334333</c:v>
                </c:pt>
                <c:pt idx="815">
                  <c:v>21.212534039334333</c:v>
                </c:pt>
                <c:pt idx="816">
                  <c:v>21.212534039334333</c:v>
                </c:pt>
                <c:pt idx="817">
                  <c:v>21.212534039334333</c:v>
                </c:pt>
                <c:pt idx="818">
                  <c:v>21.212534039334333</c:v>
                </c:pt>
                <c:pt idx="819">
                  <c:v>21.212534039334333</c:v>
                </c:pt>
                <c:pt idx="820">
                  <c:v>21.212534039334333</c:v>
                </c:pt>
                <c:pt idx="821">
                  <c:v>21.212534039334333</c:v>
                </c:pt>
                <c:pt idx="822">
                  <c:v>21.212534039334333</c:v>
                </c:pt>
                <c:pt idx="823">
                  <c:v>21.212534039334333</c:v>
                </c:pt>
                <c:pt idx="824">
                  <c:v>21.212534039334333</c:v>
                </c:pt>
                <c:pt idx="825">
                  <c:v>21.212534039334333</c:v>
                </c:pt>
                <c:pt idx="826">
                  <c:v>21.212534039334333</c:v>
                </c:pt>
                <c:pt idx="827">
                  <c:v>21.212534039334333</c:v>
                </c:pt>
                <c:pt idx="828">
                  <c:v>21.212534039334333</c:v>
                </c:pt>
                <c:pt idx="829">
                  <c:v>21.212534039334333</c:v>
                </c:pt>
                <c:pt idx="830">
                  <c:v>21.212534039334333</c:v>
                </c:pt>
                <c:pt idx="831">
                  <c:v>21.212534039334333</c:v>
                </c:pt>
                <c:pt idx="832">
                  <c:v>21.212534039334333</c:v>
                </c:pt>
                <c:pt idx="833">
                  <c:v>21.212534039334333</c:v>
                </c:pt>
                <c:pt idx="834">
                  <c:v>21.212534039334333</c:v>
                </c:pt>
                <c:pt idx="835">
                  <c:v>21.212534039334333</c:v>
                </c:pt>
                <c:pt idx="836">
                  <c:v>21.212534039334333</c:v>
                </c:pt>
                <c:pt idx="837">
                  <c:v>21.212534039334333</c:v>
                </c:pt>
                <c:pt idx="838">
                  <c:v>21.212534039334333</c:v>
                </c:pt>
                <c:pt idx="839">
                  <c:v>21.212534039334333</c:v>
                </c:pt>
                <c:pt idx="840">
                  <c:v>21.212534039334333</c:v>
                </c:pt>
                <c:pt idx="841">
                  <c:v>21.212534039334333</c:v>
                </c:pt>
                <c:pt idx="842">
                  <c:v>21.212534039334333</c:v>
                </c:pt>
                <c:pt idx="843">
                  <c:v>21.212534039334333</c:v>
                </c:pt>
                <c:pt idx="844">
                  <c:v>21.212534039334333</c:v>
                </c:pt>
                <c:pt idx="845">
                  <c:v>21.212534039334333</c:v>
                </c:pt>
                <c:pt idx="846">
                  <c:v>21.212534039334333</c:v>
                </c:pt>
                <c:pt idx="847">
                  <c:v>21.212534039334333</c:v>
                </c:pt>
                <c:pt idx="848">
                  <c:v>21.212534039334333</c:v>
                </c:pt>
                <c:pt idx="849">
                  <c:v>21.212534039334333</c:v>
                </c:pt>
                <c:pt idx="850">
                  <c:v>21.212534039334333</c:v>
                </c:pt>
                <c:pt idx="851">
                  <c:v>21.212534039334333</c:v>
                </c:pt>
                <c:pt idx="852">
                  <c:v>21.212534039334333</c:v>
                </c:pt>
                <c:pt idx="853">
                  <c:v>21.212534039334333</c:v>
                </c:pt>
                <c:pt idx="854">
                  <c:v>21.212534039334333</c:v>
                </c:pt>
                <c:pt idx="855">
                  <c:v>21.212534039334333</c:v>
                </c:pt>
                <c:pt idx="856">
                  <c:v>21.212534039334333</c:v>
                </c:pt>
                <c:pt idx="857">
                  <c:v>21.212534039334333</c:v>
                </c:pt>
                <c:pt idx="858">
                  <c:v>21.212534039334333</c:v>
                </c:pt>
                <c:pt idx="859">
                  <c:v>21.212534039334333</c:v>
                </c:pt>
                <c:pt idx="860">
                  <c:v>21.212534039334333</c:v>
                </c:pt>
                <c:pt idx="861">
                  <c:v>21.212534039334333</c:v>
                </c:pt>
                <c:pt idx="862">
                  <c:v>21.212534039334333</c:v>
                </c:pt>
                <c:pt idx="863">
                  <c:v>21.212534039334333</c:v>
                </c:pt>
                <c:pt idx="864">
                  <c:v>21.212534039334333</c:v>
                </c:pt>
                <c:pt idx="865">
                  <c:v>21.212534039334333</c:v>
                </c:pt>
                <c:pt idx="866">
                  <c:v>21.212534039334333</c:v>
                </c:pt>
                <c:pt idx="867">
                  <c:v>21.212534039334333</c:v>
                </c:pt>
                <c:pt idx="868">
                  <c:v>21.212534039334333</c:v>
                </c:pt>
                <c:pt idx="869">
                  <c:v>21.212534039334333</c:v>
                </c:pt>
                <c:pt idx="870">
                  <c:v>21.212534039334333</c:v>
                </c:pt>
                <c:pt idx="871">
                  <c:v>21.212534039334333</c:v>
                </c:pt>
                <c:pt idx="872">
                  <c:v>21.212534039334333</c:v>
                </c:pt>
                <c:pt idx="873">
                  <c:v>21.212534039334333</c:v>
                </c:pt>
                <c:pt idx="874">
                  <c:v>21.212534039334333</c:v>
                </c:pt>
                <c:pt idx="875">
                  <c:v>21.212534039334333</c:v>
                </c:pt>
                <c:pt idx="876">
                  <c:v>21.212534039334333</c:v>
                </c:pt>
                <c:pt idx="877">
                  <c:v>21.212534039334333</c:v>
                </c:pt>
                <c:pt idx="878">
                  <c:v>21.212534039334333</c:v>
                </c:pt>
                <c:pt idx="879">
                  <c:v>21.212534039334333</c:v>
                </c:pt>
                <c:pt idx="880">
                  <c:v>21.212534039334333</c:v>
                </c:pt>
                <c:pt idx="881">
                  <c:v>21.212534039334333</c:v>
                </c:pt>
                <c:pt idx="882">
                  <c:v>21.212534039334333</c:v>
                </c:pt>
                <c:pt idx="883">
                  <c:v>21.212534039334333</c:v>
                </c:pt>
                <c:pt idx="884">
                  <c:v>21.212534039334333</c:v>
                </c:pt>
                <c:pt idx="885">
                  <c:v>21.212534039334333</c:v>
                </c:pt>
                <c:pt idx="886">
                  <c:v>21.212534039334333</c:v>
                </c:pt>
                <c:pt idx="887">
                  <c:v>21.212534039334333</c:v>
                </c:pt>
                <c:pt idx="888">
                  <c:v>21.212534039334333</c:v>
                </c:pt>
                <c:pt idx="889">
                  <c:v>21.212534039334333</c:v>
                </c:pt>
                <c:pt idx="890">
                  <c:v>21.212534039334333</c:v>
                </c:pt>
                <c:pt idx="891">
                  <c:v>21.212534039334333</c:v>
                </c:pt>
                <c:pt idx="892">
                  <c:v>21.212534039334333</c:v>
                </c:pt>
                <c:pt idx="893">
                  <c:v>21.212534039334333</c:v>
                </c:pt>
                <c:pt idx="894">
                  <c:v>21.212534039334333</c:v>
                </c:pt>
                <c:pt idx="895">
                  <c:v>21.212534039334333</c:v>
                </c:pt>
                <c:pt idx="896">
                  <c:v>21.212534039334333</c:v>
                </c:pt>
                <c:pt idx="897">
                  <c:v>21.212534039334333</c:v>
                </c:pt>
                <c:pt idx="898">
                  <c:v>21.212534039334333</c:v>
                </c:pt>
                <c:pt idx="899">
                  <c:v>21.212534039334333</c:v>
                </c:pt>
                <c:pt idx="900">
                  <c:v>21.212534039334333</c:v>
                </c:pt>
                <c:pt idx="901">
                  <c:v>21.212534039334333</c:v>
                </c:pt>
                <c:pt idx="902">
                  <c:v>21.212534039334333</c:v>
                </c:pt>
                <c:pt idx="903">
                  <c:v>21.212534039334333</c:v>
                </c:pt>
                <c:pt idx="904">
                  <c:v>21.212534039334333</c:v>
                </c:pt>
                <c:pt idx="905">
                  <c:v>21.212534039334333</c:v>
                </c:pt>
                <c:pt idx="906">
                  <c:v>21.212534039334333</c:v>
                </c:pt>
                <c:pt idx="907">
                  <c:v>21.212534039334333</c:v>
                </c:pt>
                <c:pt idx="908">
                  <c:v>21.212534039334333</c:v>
                </c:pt>
                <c:pt idx="909">
                  <c:v>21.212534039334333</c:v>
                </c:pt>
                <c:pt idx="910">
                  <c:v>21.212534039334333</c:v>
                </c:pt>
                <c:pt idx="911">
                  <c:v>21.212534039334333</c:v>
                </c:pt>
                <c:pt idx="912">
                  <c:v>21.212534039334333</c:v>
                </c:pt>
                <c:pt idx="913">
                  <c:v>21.212534039334333</c:v>
                </c:pt>
                <c:pt idx="914">
                  <c:v>21.212534039334333</c:v>
                </c:pt>
                <c:pt idx="915">
                  <c:v>21.212534039334333</c:v>
                </c:pt>
                <c:pt idx="916">
                  <c:v>21.212534039334333</c:v>
                </c:pt>
                <c:pt idx="917">
                  <c:v>21.212534039334333</c:v>
                </c:pt>
                <c:pt idx="918">
                  <c:v>21.212534039334333</c:v>
                </c:pt>
                <c:pt idx="919">
                  <c:v>21.212534039334333</c:v>
                </c:pt>
                <c:pt idx="920">
                  <c:v>21.212534039334333</c:v>
                </c:pt>
                <c:pt idx="921">
                  <c:v>21.212534039334333</c:v>
                </c:pt>
                <c:pt idx="922">
                  <c:v>21.212534039334333</c:v>
                </c:pt>
                <c:pt idx="923">
                  <c:v>21.212534039334333</c:v>
                </c:pt>
                <c:pt idx="924">
                  <c:v>21.212534039334333</c:v>
                </c:pt>
                <c:pt idx="925">
                  <c:v>21.212534039334333</c:v>
                </c:pt>
                <c:pt idx="926">
                  <c:v>21.212534039334333</c:v>
                </c:pt>
                <c:pt idx="927">
                  <c:v>21.212534039334333</c:v>
                </c:pt>
                <c:pt idx="928">
                  <c:v>21.212534039334333</c:v>
                </c:pt>
                <c:pt idx="929">
                  <c:v>21.212534039334333</c:v>
                </c:pt>
                <c:pt idx="930">
                  <c:v>21.212534039334333</c:v>
                </c:pt>
                <c:pt idx="931">
                  <c:v>21.212534039334333</c:v>
                </c:pt>
                <c:pt idx="932">
                  <c:v>21.212534039334333</c:v>
                </c:pt>
                <c:pt idx="933">
                  <c:v>21.212534039334333</c:v>
                </c:pt>
                <c:pt idx="934">
                  <c:v>21.212534039334333</c:v>
                </c:pt>
                <c:pt idx="935">
                  <c:v>21.212534039334333</c:v>
                </c:pt>
                <c:pt idx="936">
                  <c:v>21.212534039334333</c:v>
                </c:pt>
                <c:pt idx="937">
                  <c:v>21.212534039334333</c:v>
                </c:pt>
                <c:pt idx="938">
                  <c:v>21.212534039334333</c:v>
                </c:pt>
                <c:pt idx="939">
                  <c:v>21.212534039334333</c:v>
                </c:pt>
                <c:pt idx="940">
                  <c:v>21.212534039334333</c:v>
                </c:pt>
                <c:pt idx="941">
                  <c:v>21.212534039334333</c:v>
                </c:pt>
                <c:pt idx="942">
                  <c:v>21.212534039334333</c:v>
                </c:pt>
                <c:pt idx="943">
                  <c:v>21.212534039334333</c:v>
                </c:pt>
                <c:pt idx="944">
                  <c:v>21.212534039334333</c:v>
                </c:pt>
                <c:pt idx="945">
                  <c:v>21.212534039334333</c:v>
                </c:pt>
                <c:pt idx="946">
                  <c:v>21.212534039334333</c:v>
                </c:pt>
                <c:pt idx="947">
                  <c:v>21.212534039334333</c:v>
                </c:pt>
                <c:pt idx="948">
                  <c:v>21.212534039334333</c:v>
                </c:pt>
                <c:pt idx="949">
                  <c:v>21.212534039334333</c:v>
                </c:pt>
                <c:pt idx="950">
                  <c:v>21.212534039334333</c:v>
                </c:pt>
                <c:pt idx="951">
                  <c:v>21.212534039334333</c:v>
                </c:pt>
                <c:pt idx="952">
                  <c:v>21.212534039334333</c:v>
                </c:pt>
                <c:pt idx="953">
                  <c:v>21.212534039334333</c:v>
                </c:pt>
                <c:pt idx="954">
                  <c:v>21.212534039334333</c:v>
                </c:pt>
                <c:pt idx="955">
                  <c:v>21.212534039334333</c:v>
                </c:pt>
                <c:pt idx="956">
                  <c:v>21.212534039334333</c:v>
                </c:pt>
                <c:pt idx="957">
                  <c:v>21.212534039334333</c:v>
                </c:pt>
                <c:pt idx="958">
                  <c:v>21.212534039334333</c:v>
                </c:pt>
                <c:pt idx="959">
                  <c:v>21.212534039334333</c:v>
                </c:pt>
                <c:pt idx="960">
                  <c:v>21.212534039334333</c:v>
                </c:pt>
                <c:pt idx="961">
                  <c:v>21.212534039334333</c:v>
                </c:pt>
                <c:pt idx="962">
                  <c:v>21.212534039334333</c:v>
                </c:pt>
                <c:pt idx="963">
                  <c:v>21.212534039334333</c:v>
                </c:pt>
                <c:pt idx="964">
                  <c:v>21.212534039334333</c:v>
                </c:pt>
                <c:pt idx="965">
                  <c:v>21.212534039334333</c:v>
                </c:pt>
                <c:pt idx="966">
                  <c:v>21.212534039334333</c:v>
                </c:pt>
                <c:pt idx="967">
                  <c:v>21.212534039334333</c:v>
                </c:pt>
                <c:pt idx="968">
                  <c:v>21.212534039334333</c:v>
                </c:pt>
                <c:pt idx="969">
                  <c:v>21.212534039334333</c:v>
                </c:pt>
                <c:pt idx="970">
                  <c:v>21.212534039334333</c:v>
                </c:pt>
                <c:pt idx="971">
                  <c:v>21.212534039334333</c:v>
                </c:pt>
                <c:pt idx="972">
                  <c:v>21.212534039334333</c:v>
                </c:pt>
                <c:pt idx="973">
                  <c:v>21.212534039334333</c:v>
                </c:pt>
                <c:pt idx="974">
                  <c:v>21.212534039334333</c:v>
                </c:pt>
                <c:pt idx="975">
                  <c:v>21.212534039334333</c:v>
                </c:pt>
                <c:pt idx="976">
                  <c:v>21.212534039334333</c:v>
                </c:pt>
                <c:pt idx="977">
                  <c:v>21.212534039334333</c:v>
                </c:pt>
                <c:pt idx="978">
                  <c:v>21.212534039334333</c:v>
                </c:pt>
                <c:pt idx="979">
                  <c:v>21.212534039334333</c:v>
                </c:pt>
                <c:pt idx="980">
                  <c:v>21.212534039334333</c:v>
                </c:pt>
                <c:pt idx="981">
                  <c:v>21.212534039334333</c:v>
                </c:pt>
                <c:pt idx="982">
                  <c:v>21.212534039334333</c:v>
                </c:pt>
                <c:pt idx="983">
                  <c:v>21.212534039334333</c:v>
                </c:pt>
                <c:pt idx="984">
                  <c:v>21.212534039334333</c:v>
                </c:pt>
                <c:pt idx="985">
                  <c:v>21.212534039334333</c:v>
                </c:pt>
                <c:pt idx="986">
                  <c:v>21.212534039334333</c:v>
                </c:pt>
                <c:pt idx="987">
                  <c:v>21.212534039334333</c:v>
                </c:pt>
                <c:pt idx="988">
                  <c:v>21.212534039334333</c:v>
                </c:pt>
                <c:pt idx="989">
                  <c:v>21.212534039334333</c:v>
                </c:pt>
                <c:pt idx="990">
                  <c:v>21.212534039334333</c:v>
                </c:pt>
                <c:pt idx="991">
                  <c:v>21.212534039334333</c:v>
                </c:pt>
                <c:pt idx="992">
                  <c:v>21.212534039334333</c:v>
                </c:pt>
                <c:pt idx="993">
                  <c:v>21.212534039334333</c:v>
                </c:pt>
                <c:pt idx="994">
                  <c:v>21.212534039334333</c:v>
                </c:pt>
                <c:pt idx="995">
                  <c:v>21.212534039334333</c:v>
                </c:pt>
                <c:pt idx="996">
                  <c:v>21.212534039334333</c:v>
                </c:pt>
                <c:pt idx="997">
                  <c:v>21.212534039334333</c:v>
                </c:pt>
                <c:pt idx="998">
                  <c:v>21.212534039334333</c:v>
                </c:pt>
                <c:pt idx="999">
                  <c:v>21.212534039334333</c:v>
                </c:pt>
                <c:pt idx="1000">
                  <c:v>21.212534039334333</c:v>
                </c:pt>
                <c:pt idx="1001">
                  <c:v>21.212534039334333</c:v>
                </c:pt>
                <c:pt idx="1002">
                  <c:v>21.212534039334333</c:v>
                </c:pt>
                <c:pt idx="1003">
                  <c:v>21.212534039334333</c:v>
                </c:pt>
                <c:pt idx="1004">
                  <c:v>21.212534039334333</c:v>
                </c:pt>
                <c:pt idx="1005">
                  <c:v>21.212534039334333</c:v>
                </c:pt>
                <c:pt idx="1006">
                  <c:v>21.212534039334333</c:v>
                </c:pt>
                <c:pt idx="1007">
                  <c:v>21.212534039334333</c:v>
                </c:pt>
                <c:pt idx="1008">
                  <c:v>21.212534039334333</c:v>
                </c:pt>
                <c:pt idx="1009">
                  <c:v>21.212534039334333</c:v>
                </c:pt>
                <c:pt idx="1010">
                  <c:v>21.212534039334333</c:v>
                </c:pt>
                <c:pt idx="1011">
                  <c:v>21.212534039334333</c:v>
                </c:pt>
                <c:pt idx="1012">
                  <c:v>21.212534039334333</c:v>
                </c:pt>
                <c:pt idx="1013">
                  <c:v>21.212534039334333</c:v>
                </c:pt>
                <c:pt idx="1014">
                  <c:v>21.212534039334333</c:v>
                </c:pt>
                <c:pt idx="1015">
                  <c:v>21.212534039334333</c:v>
                </c:pt>
                <c:pt idx="1016">
                  <c:v>21.212534039334333</c:v>
                </c:pt>
                <c:pt idx="1017">
                  <c:v>21.212534039334333</c:v>
                </c:pt>
                <c:pt idx="1018">
                  <c:v>21.212534039334333</c:v>
                </c:pt>
                <c:pt idx="1019">
                  <c:v>21.212534039334333</c:v>
                </c:pt>
                <c:pt idx="1020">
                  <c:v>21.212534039334333</c:v>
                </c:pt>
                <c:pt idx="1021">
                  <c:v>21.212534039334333</c:v>
                </c:pt>
                <c:pt idx="1022">
                  <c:v>21.212534039334333</c:v>
                </c:pt>
                <c:pt idx="1023">
                  <c:v>21.212534039334333</c:v>
                </c:pt>
                <c:pt idx="1024">
                  <c:v>21.212534039334333</c:v>
                </c:pt>
                <c:pt idx="1025">
                  <c:v>21.212534039334333</c:v>
                </c:pt>
                <c:pt idx="1026">
                  <c:v>21.212534039334333</c:v>
                </c:pt>
                <c:pt idx="1027">
                  <c:v>21.212534039334333</c:v>
                </c:pt>
                <c:pt idx="1028">
                  <c:v>21.212534039334333</c:v>
                </c:pt>
                <c:pt idx="1029">
                  <c:v>21.212534039334333</c:v>
                </c:pt>
                <c:pt idx="1030">
                  <c:v>21.212534039334333</c:v>
                </c:pt>
                <c:pt idx="1031">
                  <c:v>21.212534039334333</c:v>
                </c:pt>
                <c:pt idx="1032">
                  <c:v>21.212534039334333</c:v>
                </c:pt>
                <c:pt idx="1033">
                  <c:v>21.212534039334333</c:v>
                </c:pt>
                <c:pt idx="1034">
                  <c:v>21.212534039334333</c:v>
                </c:pt>
                <c:pt idx="1035">
                  <c:v>21.212534039334333</c:v>
                </c:pt>
                <c:pt idx="1036">
                  <c:v>21.212534039334333</c:v>
                </c:pt>
                <c:pt idx="1037">
                  <c:v>21.212534039334333</c:v>
                </c:pt>
                <c:pt idx="1038">
                  <c:v>21.212534039334333</c:v>
                </c:pt>
                <c:pt idx="1039">
                  <c:v>21.212534039334333</c:v>
                </c:pt>
                <c:pt idx="1040">
                  <c:v>21.212534039334333</c:v>
                </c:pt>
                <c:pt idx="1041">
                  <c:v>21.212534039334333</c:v>
                </c:pt>
                <c:pt idx="1042">
                  <c:v>21.212534039334333</c:v>
                </c:pt>
                <c:pt idx="1043">
                  <c:v>21.212534039334333</c:v>
                </c:pt>
                <c:pt idx="1044">
                  <c:v>21.212534039334333</c:v>
                </c:pt>
                <c:pt idx="1045">
                  <c:v>21.212534039334333</c:v>
                </c:pt>
                <c:pt idx="1046">
                  <c:v>21.212534039334333</c:v>
                </c:pt>
                <c:pt idx="1047">
                  <c:v>21.212534039334333</c:v>
                </c:pt>
                <c:pt idx="1048">
                  <c:v>21.212534039334333</c:v>
                </c:pt>
                <c:pt idx="1049">
                  <c:v>21.212534039334333</c:v>
                </c:pt>
                <c:pt idx="1050">
                  <c:v>21.212534039334333</c:v>
                </c:pt>
                <c:pt idx="1051">
                  <c:v>21.212534039334333</c:v>
                </c:pt>
                <c:pt idx="1052">
                  <c:v>21.212534039334333</c:v>
                </c:pt>
                <c:pt idx="1053">
                  <c:v>21.212534039334333</c:v>
                </c:pt>
                <c:pt idx="1054">
                  <c:v>21.212534039334333</c:v>
                </c:pt>
                <c:pt idx="1055">
                  <c:v>21.212534039334333</c:v>
                </c:pt>
                <c:pt idx="1056">
                  <c:v>21.212534039334333</c:v>
                </c:pt>
                <c:pt idx="1057">
                  <c:v>21.212534039334333</c:v>
                </c:pt>
                <c:pt idx="1058">
                  <c:v>21.212534039334333</c:v>
                </c:pt>
                <c:pt idx="1059">
                  <c:v>21.212534039334333</c:v>
                </c:pt>
                <c:pt idx="1060">
                  <c:v>21.212534039334333</c:v>
                </c:pt>
                <c:pt idx="1061">
                  <c:v>21.212534039334333</c:v>
                </c:pt>
                <c:pt idx="1062">
                  <c:v>21.212534039334333</c:v>
                </c:pt>
                <c:pt idx="1063">
                  <c:v>21.212534039334333</c:v>
                </c:pt>
                <c:pt idx="1064">
                  <c:v>21.212534039334333</c:v>
                </c:pt>
                <c:pt idx="1065">
                  <c:v>21.212534039334333</c:v>
                </c:pt>
                <c:pt idx="1066">
                  <c:v>21.212534039334333</c:v>
                </c:pt>
                <c:pt idx="1067">
                  <c:v>21.212534039334333</c:v>
                </c:pt>
                <c:pt idx="1068">
                  <c:v>21.212534039334333</c:v>
                </c:pt>
                <c:pt idx="1069">
                  <c:v>21.212534039334333</c:v>
                </c:pt>
                <c:pt idx="1070">
                  <c:v>21.212534039334333</c:v>
                </c:pt>
                <c:pt idx="1071">
                  <c:v>21.212534039334333</c:v>
                </c:pt>
                <c:pt idx="1072">
                  <c:v>21.212534039334333</c:v>
                </c:pt>
                <c:pt idx="1073">
                  <c:v>21.212534039334333</c:v>
                </c:pt>
                <c:pt idx="1074">
                  <c:v>21.212534039334333</c:v>
                </c:pt>
                <c:pt idx="1075">
                  <c:v>21.212534039334333</c:v>
                </c:pt>
                <c:pt idx="1076">
                  <c:v>21.212534039334333</c:v>
                </c:pt>
                <c:pt idx="1077">
                  <c:v>21.212534039334333</c:v>
                </c:pt>
                <c:pt idx="1078">
                  <c:v>21.212534039334333</c:v>
                </c:pt>
                <c:pt idx="1079">
                  <c:v>21.212534039334333</c:v>
                </c:pt>
                <c:pt idx="1080">
                  <c:v>21.212534039334333</c:v>
                </c:pt>
                <c:pt idx="1081">
                  <c:v>21.212534039334333</c:v>
                </c:pt>
                <c:pt idx="1082">
                  <c:v>21.212534039334333</c:v>
                </c:pt>
                <c:pt idx="1083">
                  <c:v>21.212534039334333</c:v>
                </c:pt>
                <c:pt idx="1084">
                  <c:v>21.212534039334333</c:v>
                </c:pt>
                <c:pt idx="1085">
                  <c:v>21.212534039334333</c:v>
                </c:pt>
                <c:pt idx="1086">
                  <c:v>21.212534039334333</c:v>
                </c:pt>
                <c:pt idx="1087">
                  <c:v>21.212534039334333</c:v>
                </c:pt>
                <c:pt idx="1088">
                  <c:v>21.212534039334333</c:v>
                </c:pt>
                <c:pt idx="1089">
                  <c:v>21.212534039334333</c:v>
                </c:pt>
                <c:pt idx="1090">
                  <c:v>21.212534039334333</c:v>
                </c:pt>
                <c:pt idx="1091">
                  <c:v>21.212534039334333</c:v>
                </c:pt>
                <c:pt idx="1092">
                  <c:v>21.212534039334333</c:v>
                </c:pt>
                <c:pt idx="1093">
                  <c:v>21.212534039334333</c:v>
                </c:pt>
                <c:pt idx="1094">
                  <c:v>21.212534039334333</c:v>
                </c:pt>
                <c:pt idx="1095">
                  <c:v>21.212534039334333</c:v>
                </c:pt>
                <c:pt idx="1096">
                  <c:v>21.212534039334333</c:v>
                </c:pt>
                <c:pt idx="1097">
                  <c:v>21.212534039334333</c:v>
                </c:pt>
                <c:pt idx="1098">
                  <c:v>21.212534039334333</c:v>
                </c:pt>
                <c:pt idx="1099">
                  <c:v>21.212534039334333</c:v>
                </c:pt>
                <c:pt idx="1100">
                  <c:v>21.212534039334333</c:v>
                </c:pt>
                <c:pt idx="1101">
                  <c:v>21.212534039334333</c:v>
                </c:pt>
                <c:pt idx="1102">
                  <c:v>21.212534039334333</c:v>
                </c:pt>
                <c:pt idx="1103">
                  <c:v>21.212534039334333</c:v>
                </c:pt>
                <c:pt idx="1104">
                  <c:v>21.212534039334333</c:v>
                </c:pt>
                <c:pt idx="1105">
                  <c:v>21.212534039334333</c:v>
                </c:pt>
                <c:pt idx="1106">
                  <c:v>21.212534039334333</c:v>
                </c:pt>
                <c:pt idx="1107">
                  <c:v>21.212534039334333</c:v>
                </c:pt>
                <c:pt idx="1108">
                  <c:v>21.212534039334333</c:v>
                </c:pt>
                <c:pt idx="1109">
                  <c:v>21.212534039334333</c:v>
                </c:pt>
                <c:pt idx="1110">
                  <c:v>21.212534039334333</c:v>
                </c:pt>
                <c:pt idx="1111">
                  <c:v>21.212534039334333</c:v>
                </c:pt>
                <c:pt idx="1112">
                  <c:v>21.212534039334333</c:v>
                </c:pt>
                <c:pt idx="1113">
                  <c:v>21.212534039334333</c:v>
                </c:pt>
                <c:pt idx="1114">
                  <c:v>21.212534039334333</c:v>
                </c:pt>
                <c:pt idx="1115">
                  <c:v>21.212534039334333</c:v>
                </c:pt>
                <c:pt idx="1116">
                  <c:v>21.212534039334333</c:v>
                </c:pt>
                <c:pt idx="1117">
                  <c:v>21.212534039334333</c:v>
                </c:pt>
                <c:pt idx="1118">
                  <c:v>21.212534039334333</c:v>
                </c:pt>
                <c:pt idx="1119">
                  <c:v>21.212534039334333</c:v>
                </c:pt>
                <c:pt idx="1120">
                  <c:v>21.212534039334333</c:v>
                </c:pt>
                <c:pt idx="1121">
                  <c:v>21.212534039334333</c:v>
                </c:pt>
                <c:pt idx="1122">
                  <c:v>21.212534039334333</c:v>
                </c:pt>
                <c:pt idx="1123">
                  <c:v>21.212534039334333</c:v>
                </c:pt>
                <c:pt idx="1124">
                  <c:v>21.212534039334333</c:v>
                </c:pt>
                <c:pt idx="1125">
                  <c:v>21.212534039334333</c:v>
                </c:pt>
                <c:pt idx="1126">
                  <c:v>21.212534039334333</c:v>
                </c:pt>
                <c:pt idx="1127">
                  <c:v>21.212534039334333</c:v>
                </c:pt>
                <c:pt idx="1128">
                  <c:v>21.212534039334333</c:v>
                </c:pt>
                <c:pt idx="1129">
                  <c:v>21.212534039334333</c:v>
                </c:pt>
                <c:pt idx="1130">
                  <c:v>21.212534039334333</c:v>
                </c:pt>
                <c:pt idx="1131">
                  <c:v>21.212534039334333</c:v>
                </c:pt>
                <c:pt idx="1132">
                  <c:v>21.212534039334333</c:v>
                </c:pt>
                <c:pt idx="1133">
                  <c:v>21.212534039334333</c:v>
                </c:pt>
                <c:pt idx="1134">
                  <c:v>21.212534039334333</c:v>
                </c:pt>
                <c:pt idx="1135">
                  <c:v>21.212534039334333</c:v>
                </c:pt>
                <c:pt idx="1136">
                  <c:v>21.212534039334333</c:v>
                </c:pt>
                <c:pt idx="1137">
                  <c:v>21.212534039334333</c:v>
                </c:pt>
                <c:pt idx="1138">
                  <c:v>21.212534039334333</c:v>
                </c:pt>
                <c:pt idx="1139">
                  <c:v>21.212534039334333</c:v>
                </c:pt>
                <c:pt idx="1140">
                  <c:v>21.212534039334333</c:v>
                </c:pt>
                <c:pt idx="1141">
                  <c:v>21.212534039334333</c:v>
                </c:pt>
                <c:pt idx="1142">
                  <c:v>21.212534039334333</c:v>
                </c:pt>
                <c:pt idx="1143">
                  <c:v>21.212534039334333</c:v>
                </c:pt>
                <c:pt idx="1144">
                  <c:v>21.212534039334333</c:v>
                </c:pt>
                <c:pt idx="1145">
                  <c:v>21.212534039334333</c:v>
                </c:pt>
                <c:pt idx="1146">
                  <c:v>21.212534039334333</c:v>
                </c:pt>
                <c:pt idx="1147">
                  <c:v>21.212534039334333</c:v>
                </c:pt>
                <c:pt idx="1148">
                  <c:v>21.212534039334333</c:v>
                </c:pt>
                <c:pt idx="1149">
                  <c:v>21.212534039334333</c:v>
                </c:pt>
                <c:pt idx="1150">
                  <c:v>21.212534039334333</c:v>
                </c:pt>
                <c:pt idx="1151">
                  <c:v>21.212534039334333</c:v>
                </c:pt>
                <c:pt idx="1152">
                  <c:v>21.212534039334333</c:v>
                </c:pt>
                <c:pt idx="1153">
                  <c:v>21.212534039334333</c:v>
                </c:pt>
                <c:pt idx="1154">
                  <c:v>21.212534039334333</c:v>
                </c:pt>
                <c:pt idx="1155">
                  <c:v>21.212534039334333</c:v>
                </c:pt>
                <c:pt idx="1156">
                  <c:v>21.212534039334333</c:v>
                </c:pt>
                <c:pt idx="1157">
                  <c:v>21.212534039334333</c:v>
                </c:pt>
                <c:pt idx="1158">
                  <c:v>21.212534039334333</c:v>
                </c:pt>
                <c:pt idx="1159">
                  <c:v>21.212534039334333</c:v>
                </c:pt>
                <c:pt idx="1160">
                  <c:v>21.212534039334333</c:v>
                </c:pt>
                <c:pt idx="1161">
                  <c:v>21.212534039334333</c:v>
                </c:pt>
                <c:pt idx="1162">
                  <c:v>21.212534039334333</c:v>
                </c:pt>
                <c:pt idx="1163">
                  <c:v>21.212534039334333</c:v>
                </c:pt>
                <c:pt idx="1164">
                  <c:v>21.212534039334333</c:v>
                </c:pt>
                <c:pt idx="1165">
                  <c:v>21.212534039334333</c:v>
                </c:pt>
                <c:pt idx="1166">
                  <c:v>21.212534039334333</c:v>
                </c:pt>
                <c:pt idx="1167">
                  <c:v>21.212534039334333</c:v>
                </c:pt>
                <c:pt idx="1168">
                  <c:v>21.212534039334333</c:v>
                </c:pt>
                <c:pt idx="1169">
                  <c:v>21.212534039334333</c:v>
                </c:pt>
                <c:pt idx="1170">
                  <c:v>21.212534039334333</c:v>
                </c:pt>
                <c:pt idx="1171">
                  <c:v>21.212534039334333</c:v>
                </c:pt>
                <c:pt idx="1172">
                  <c:v>21.212534039334333</c:v>
                </c:pt>
                <c:pt idx="1173">
                  <c:v>21.212534039334333</c:v>
                </c:pt>
                <c:pt idx="1174">
                  <c:v>21.212534039334333</c:v>
                </c:pt>
                <c:pt idx="1175">
                  <c:v>21.212534039334333</c:v>
                </c:pt>
                <c:pt idx="1176">
                  <c:v>21.212534039334333</c:v>
                </c:pt>
                <c:pt idx="1177">
                  <c:v>21.212534039334333</c:v>
                </c:pt>
                <c:pt idx="1178">
                  <c:v>21.212534039334333</c:v>
                </c:pt>
                <c:pt idx="1179">
                  <c:v>21.212534039334333</c:v>
                </c:pt>
                <c:pt idx="1180">
                  <c:v>21.212534039334333</c:v>
                </c:pt>
                <c:pt idx="1181">
                  <c:v>21.212534039334333</c:v>
                </c:pt>
                <c:pt idx="1182">
                  <c:v>21.212534039334333</c:v>
                </c:pt>
                <c:pt idx="1183">
                  <c:v>21.212534039334333</c:v>
                </c:pt>
                <c:pt idx="1184">
                  <c:v>21.212534039334333</c:v>
                </c:pt>
                <c:pt idx="1185">
                  <c:v>21.212534039334333</c:v>
                </c:pt>
                <c:pt idx="1186">
                  <c:v>21.212534039334333</c:v>
                </c:pt>
                <c:pt idx="1187">
                  <c:v>21.212534039334333</c:v>
                </c:pt>
                <c:pt idx="1188">
                  <c:v>21.212534039334333</c:v>
                </c:pt>
                <c:pt idx="1189">
                  <c:v>21.212534039334333</c:v>
                </c:pt>
                <c:pt idx="1190">
                  <c:v>21.212534039334333</c:v>
                </c:pt>
                <c:pt idx="1191">
                  <c:v>21.212534039334333</c:v>
                </c:pt>
                <c:pt idx="1192">
                  <c:v>21.212534039334333</c:v>
                </c:pt>
                <c:pt idx="1193">
                  <c:v>21.212534039334333</c:v>
                </c:pt>
                <c:pt idx="1194">
                  <c:v>21.212534039334333</c:v>
                </c:pt>
                <c:pt idx="1195">
                  <c:v>21.212534039334333</c:v>
                </c:pt>
                <c:pt idx="1196">
                  <c:v>21.212534039334333</c:v>
                </c:pt>
                <c:pt idx="1197">
                  <c:v>21.212534039334333</c:v>
                </c:pt>
                <c:pt idx="1198">
                  <c:v>21.212534039334333</c:v>
                </c:pt>
                <c:pt idx="1199">
                  <c:v>21.212534039334333</c:v>
                </c:pt>
                <c:pt idx="1200">
                  <c:v>21.212534039334333</c:v>
                </c:pt>
                <c:pt idx="1201">
                  <c:v>21.212534039334333</c:v>
                </c:pt>
                <c:pt idx="1202">
                  <c:v>21.212534039334333</c:v>
                </c:pt>
                <c:pt idx="1203">
                  <c:v>21.212534039334333</c:v>
                </c:pt>
                <c:pt idx="1204">
                  <c:v>21.212534039334333</c:v>
                </c:pt>
                <c:pt idx="1205">
                  <c:v>21.212534039334333</c:v>
                </c:pt>
                <c:pt idx="1206">
                  <c:v>21.212534039334333</c:v>
                </c:pt>
                <c:pt idx="1207">
                  <c:v>21.212534039334333</c:v>
                </c:pt>
                <c:pt idx="1208">
                  <c:v>21.212534039334333</c:v>
                </c:pt>
                <c:pt idx="1209">
                  <c:v>21.212534039334333</c:v>
                </c:pt>
                <c:pt idx="1210">
                  <c:v>21.212534039334333</c:v>
                </c:pt>
                <c:pt idx="1211">
                  <c:v>21.212534039334333</c:v>
                </c:pt>
                <c:pt idx="1212">
                  <c:v>21.212534039334333</c:v>
                </c:pt>
                <c:pt idx="1213">
                  <c:v>21.212534039334333</c:v>
                </c:pt>
                <c:pt idx="1214">
                  <c:v>21.212534039334333</c:v>
                </c:pt>
                <c:pt idx="1215">
                  <c:v>21.212534039334333</c:v>
                </c:pt>
                <c:pt idx="1216">
                  <c:v>21.212534039334333</c:v>
                </c:pt>
                <c:pt idx="1217">
                  <c:v>21.212534039334333</c:v>
                </c:pt>
                <c:pt idx="1218">
                  <c:v>21.212534039334333</c:v>
                </c:pt>
                <c:pt idx="1219">
                  <c:v>21.212534039334333</c:v>
                </c:pt>
                <c:pt idx="1220">
                  <c:v>21.212534039334333</c:v>
                </c:pt>
                <c:pt idx="1221">
                  <c:v>21.212534039334333</c:v>
                </c:pt>
                <c:pt idx="1222">
                  <c:v>21.212534039334333</c:v>
                </c:pt>
                <c:pt idx="1223">
                  <c:v>21.212534039334333</c:v>
                </c:pt>
                <c:pt idx="1224">
                  <c:v>21.212534039334333</c:v>
                </c:pt>
                <c:pt idx="1225">
                  <c:v>21.212534039334333</c:v>
                </c:pt>
                <c:pt idx="1226">
                  <c:v>21.212534039334333</c:v>
                </c:pt>
                <c:pt idx="1227">
                  <c:v>21.212534039334333</c:v>
                </c:pt>
                <c:pt idx="1228">
                  <c:v>21.212534039334333</c:v>
                </c:pt>
                <c:pt idx="1229">
                  <c:v>21.212534039334333</c:v>
                </c:pt>
                <c:pt idx="1230">
                  <c:v>21.212534039334333</c:v>
                </c:pt>
                <c:pt idx="1231">
                  <c:v>21.212534039334333</c:v>
                </c:pt>
                <c:pt idx="1232">
                  <c:v>21.212534039334333</c:v>
                </c:pt>
                <c:pt idx="1233">
                  <c:v>21.212534039334333</c:v>
                </c:pt>
                <c:pt idx="1234">
                  <c:v>21.212534039334333</c:v>
                </c:pt>
                <c:pt idx="1235">
                  <c:v>21.212534039334333</c:v>
                </c:pt>
                <c:pt idx="1236">
                  <c:v>21.212534039334333</c:v>
                </c:pt>
                <c:pt idx="1237">
                  <c:v>21.212534039334333</c:v>
                </c:pt>
                <c:pt idx="1238">
                  <c:v>21.212534039334333</c:v>
                </c:pt>
                <c:pt idx="1239">
                  <c:v>21.212534039334333</c:v>
                </c:pt>
                <c:pt idx="1240">
                  <c:v>21.212534039334333</c:v>
                </c:pt>
                <c:pt idx="1241">
                  <c:v>21.212534039334333</c:v>
                </c:pt>
                <c:pt idx="1242">
                  <c:v>21.212534039334333</c:v>
                </c:pt>
                <c:pt idx="1243">
                  <c:v>21.212534039334333</c:v>
                </c:pt>
                <c:pt idx="1244">
                  <c:v>21.212534039334333</c:v>
                </c:pt>
                <c:pt idx="1245">
                  <c:v>21.212534039334333</c:v>
                </c:pt>
                <c:pt idx="1246">
                  <c:v>21.212534039334333</c:v>
                </c:pt>
                <c:pt idx="1247">
                  <c:v>21.212534039334333</c:v>
                </c:pt>
                <c:pt idx="1248">
                  <c:v>21.212534039334333</c:v>
                </c:pt>
                <c:pt idx="1249">
                  <c:v>21.212534039334333</c:v>
                </c:pt>
                <c:pt idx="1250">
                  <c:v>21.212534039334333</c:v>
                </c:pt>
                <c:pt idx="1251">
                  <c:v>21.212534039334333</c:v>
                </c:pt>
                <c:pt idx="1252">
                  <c:v>21.212534039334333</c:v>
                </c:pt>
                <c:pt idx="1253">
                  <c:v>21.212534039334333</c:v>
                </c:pt>
                <c:pt idx="1254">
                  <c:v>21.212534039334333</c:v>
                </c:pt>
                <c:pt idx="1255">
                  <c:v>21.212534039334333</c:v>
                </c:pt>
                <c:pt idx="1256">
                  <c:v>21.212534039334333</c:v>
                </c:pt>
                <c:pt idx="1257">
                  <c:v>21.212534039334333</c:v>
                </c:pt>
                <c:pt idx="1258">
                  <c:v>21.212534039334333</c:v>
                </c:pt>
                <c:pt idx="1259">
                  <c:v>21.212534039334333</c:v>
                </c:pt>
                <c:pt idx="1260">
                  <c:v>21.212534039334333</c:v>
                </c:pt>
                <c:pt idx="1261">
                  <c:v>21.212534039334333</c:v>
                </c:pt>
                <c:pt idx="1262">
                  <c:v>21.212534039334333</c:v>
                </c:pt>
                <c:pt idx="1263">
                  <c:v>21.212534039334333</c:v>
                </c:pt>
                <c:pt idx="1264">
                  <c:v>21.212534039334333</c:v>
                </c:pt>
                <c:pt idx="1265">
                  <c:v>21.212534039334333</c:v>
                </c:pt>
                <c:pt idx="1266">
                  <c:v>21.212534039334333</c:v>
                </c:pt>
                <c:pt idx="1267">
                  <c:v>21.212534039334333</c:v>
                </c:pt>
                <c:pt idx="1268">
                  <c:v>21.212534039334333</c:v>
                </c:pt>
                <c:pt idx="1269">
                  <c:v>21.212534039334333</c:v>
                </c:pt>
                <c:pt idx="1270">
                  <c:v>21.212534039334333</c:v>
                </c:pt>
                <c:pt idx="1271">
                  <c:v>21.212534039334333</c:v>
                </c:pt>
                <c:pt idx="1272">
                  <c:v>21.212534039334333</c:v>
                </c:pt>
                <c:pt idx="1273">
                  <c:v>21.212534039334333</c:v>
                </c:pt>
                <c:pt idx="1274">
                  <c:v>21.212534039334333</c:v>
                </c:pt>
                <c:pt idx="1275">
                  <c:v>21.212534039334333</c:v>
                </c:pt>
                <c:pt idx="1276">
                  <c:v>21.212534039334333</c:v>
                </c:pt>
                <c:pt idx="1277">
                  <c:v>21.212534039334333</c:v>
                </c:pt>
                <c:pt idx="1278">
                  <c:v>21.212534039334333</c:v>
                </c:pt>
                <c:pt idx="1279">
                  <c:v>21.212534039334333</c:v>
                </c:pt>
                <c:pt idx="1280">
                  <c:v>21.212534039334333</c:v>
                </c:pt>
                <c:pt idx="1281">
                  <c:v>21.212534039334333</c:v>
                </c:pt>
                <c:pt idx="1282">
                  <c:v>21.212534039334333</c:v>
                </c:pt>
                <c:pt idx="1283">
                  <c:v>21.212534039334333</c:v>
                </c:pt>
                <c:pt idx="1284">
                  <c:v>21.212534039334333</c:v>
                </c:pt>
                <c:pt idx="1285">
                  <c:v>21.212534039334333</c:v>
                </c:pt>
                <c:pt idx="1286">
                  <c:v>21.212534039334333</c:v>
                </c:pt>
                <c:pt idx="1287">
                  <c:v>21.212534039334333</c:v>
                </c:pt>
                <c:pt idx="1288">
                  <c:v>21.212534039334333</c:v>
                </c:pt>
                <c:pt idx="1289">
                  <c:v>21.212534039334333</c:v>
                </c:pt>
                <c:pt idx="1290">
                  <c:v>21.212534039334333</c:v>
                </c:pt>
                <c:pt idx="1291">
                  <c:v>21.212534039334333</c:v>
                </c:pt>
                <c:pt idx="1292">
                  <c:v>21.212534039334333</c:v>
                </c:pt>
                <c:pt idx="1293">
                  <c:v>21.212534039334333</c:v>
                </c:pt>
                <c:pt idx="1294">
                  <c:v>21.212534039334333</c:v>
                </c:pt>
                <c:pt idx="1295">
                  <c:v>21.212534039334333</c:v>
                </c:pt>
                <c:pt idx="1296">
                  <c:v>21.212534039334333</c:v>
                </c:pt>
                <c:pt idx="1297">
                  <c:v>21.212534039334333</c:v>
                </c:pt>
                <c:pt idx="1298">
                  <c:v>21.212534039334333</c:v>
                </c:pt>
                <c:pt idx="1299">
                  <c:v>21.212534039334333</c:v>
                </c:pt>
                <c:pt idx="1300">
                  <c:v>21.212534039334333</c:v>
                </c:pt>
                <c:pt idx="1301">
                  <c:v>21.212534039334333</c:v>
                </c:pt>
                <c:pt idx="1302">
                  <c:v>21.212534039334333</c:v>
                </c:pt>
                <c:pt idx="1303">
                  <c:v>21.212534039334333</c:v>
                </c:pt>
                <c:pt idx="1304">
                  <c:v>21.212534039334333</c:v>
                </c:pt>
                <c:pt idx="1305">
                  <c:v>21.212534039334333</c:v>
                </c:pt>
                <c:pt idx="1306">
                  <c:v>21.212534039334333</c:v>
                </c:pt>
                <c:pt idx="1307">
                  <c:v>21.212534039334333</c:v>
                </c:pt>
                <c:pt idx="1308">
                  <c:v>21.212534039334333</c:v>
                </c:pt>
                <c:pt idx="1309">
                  <c:v>21.212534039334333</c:v>
                </c:pt>
                <c:pt idx="1310">
                  <c:v>21.212534039334333</c:v>
                </c:pt>
                <c:pt idx="1311">
                  <c:v>21.212534039334333</c:v>
                </c:pt>
                <c:pt idx="1312">
                  <c:v>21.212534039334333</c:v>
                </c:pt>
                <c:pt idx="1313">
                  <c:v>21.212534039334333</c:v>
                </c:pt>
                <c:pt idx="1314">
                  <c:v>21.212534039334333</c:v>
                </c:pt>
                <c:pt idx="1315">
                  <c:v>21.212534039334333</c:v>
                </c:pt>
                <c:pt idx="1316">
                  <c:v>21.212534039334333</c:v>
                </c:pt>
                <c:pt idx="1317">
                  <c:v>21.212534039334333</c:v>
                </c:pt>
                <c:pt idx="1318">
                  <c:v>21.212534039334333</c:v>
                </c:pt>
                <c:pt idx="1319">
                  <c:v>21.212534039334333</c:v>
                </c:pt>
                <c:pt idx="1320">
                  <c:v>21.212534039334333</c:v>
                </c:pt>
                <c:pt idx="1321">
                  <c:v>21.212534039334333</c:v>
                </c:pt>
              </c:numCache>
            </c:numRef>
          </c:yVal>
          <c:smooth val="0"/>
          <c:extLst>
            <c:ext xmlns:c16="http://schemas.microsoft.com/office/drawing/2014/chart" uri="{C3380CC4-5D6E-409C-BE32-E72D297353CC}">
              <c16:uniqueId val="{00000001-52E9-4CF1-B992-F68AB25500D5}"/>
            </c:ext>
          </c:extLst>
        </c:ser>
        <c:dLbls>
          <c:showLegendKey val="0"/>
          <c:showVal val="0"/>
          <c:showCatName val="0"/>
          <c:showSerName val="0"/>
          <c:showPercent val="0"/>
          <c:showBubbleSize val="0"/>
        </c:dLbls>
        <c:axId val="229601872"/>
        <c:axId val="229604616"/>
      </c:scatterChart>
      <c:valAx>
        <c:axId val="229601872"/>
        <c:scaling>
          <c:orientation val="minMax"/>
          <c:max val="45724"/>
          <c:min val="4457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4616"/>
        <c:crosses val="autoZero"/>
        <c:crossBetween val="midCat"/>
        <c:majorUnit val="60"/>
      </c:valAx>
      <c:valAx>
        <c:axId val="229604616"/>
        <c:scaling>
          <c:orientation val="minMax"/>
          <c:max val="40"/>
          <c:min val="1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872"/>
        <c:crossesAt val="44570"/>
        <c:crossBetween val="midCat"/>
        <c:majorUnit val="5"/>
      </c:valAx>
    </c:plotArea>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3897750208085289E-2"/>
          <c:y val="7.2447083032550888E-2"/>
          <c:w val="0.92818620146156428"/>
          <c:h val="0.6659707183099759"/>
        </c:manualLayout>
      </c:layout>
      <c:lineChart>
        <c:grouping val="standard"/>
        <c:varyColors val="0"/>
        <c:ser>
          <c:idx val="0"/>
          <c:order val="0"/>
          <c:tx>
            <c:strRef>
              <c:f>Sheet1!$B$1</c:f>
              <c:strCache>
                <c:ptCount val="1"/>
                <c:pt idx="0">
                  <c:v>Euro Area</c:v>
                </c:pt>
              </c:strCache>
            </c:strRef>
          </c:tx>
          <c:spPr>
            <a:ln w="19050">
              <a:solidFill>
                <a:srgbClr val="055FEC"/>
              </a:solidFill>
            </a:ln>
          </c:spPr>
          <c:marker>
            <c:symbol val="none"/>
          </c:marker>
          <c:dLbls>
            <c:dLbl>
              <c:idx val="11769"/>
              <c:layout>
                <c:manualLayout>
                  <c:x val="-1.3074499424260673E-3"/>
                  <c:y val="-8.674669554178191E-2"/>
                </c:manualLayout>
              </c:layout>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403-46D2-91A2-33BDB3E62608}"/>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Sheet1!$A$2:$A$11771</c:f>
              <c:numCache>
                <c:formatCode>yyyy\-mm\-dd</c:formatCode>
                <c:ptCount val="11770"/>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44865</c:v>
                </c:pt>
                <c:pt idx="11179">
                  <c:v>44866</c:v>
                </c:pt>
                <c:pt idx="11180">
                  <c:v>44867</c:v>
                </c:pt>
                <c:pt idx="11181">
                  <c:v>44868</c:v>
                </c:pt>
                <c:pt idx="11182">
                  <c:v>44869</c:v>
                </c:pt>
                <c:pt idx="11183">
                  <c:v>44872</c:v>
                </c:pt>
                <c:pt idx="11184">
                  <c:v>44873</c:v>
                </c:pt>
                <c:pt idx="11185">
                  <c:v>44874</c:v>
                </c:pt>
                <c:pt idx="11186">
                  <c:v>44875</c:v>
                </c:pt>
                <c:pt idx="11187">
                  <c:v>44876</c:v>
                </c:pt>
                <c:pt idx="11188">
                  <c:v>44879</c:v>
                </c:pt>
                <c:pt idx="11189">
                  <c:v>44880</c:v>
                </c:pt>
                <c:pt idx="11190">
                  <c:v>44881</c:v>
                </c:pt>
                <c:pt idx="11191">
                  <c:v>44882</c:v>
                </c:pt>
                <c:pt idx="11192">
                  <c:v>44883</c:v>
                </c:pt>
                <c:pt idx="11193">
                  <c:v>44886</c:v>
                </c:pt>
                <c:pt idx="11194">
                  <c:v>44887</c:v>
                </c:pt>
                <c:pt idx="11195">
                  <c:v>44888</c:v>
                </c:pt>
                <c:pt idx="11196">
                  <c:v>44889</c:v>
                </c:pt>
                <c:pt idx="11197">
                  <c:v>44890</c:v>
                </c:pt>
                <c:pt idx="11198">
                  <c:v>44891</c:v>
                </c:pt>
                <c:pt idx="11199">
                  <c:v>44893</c:v>
                </c:pt>
                <c:pt idx="11200">
                  <c:v>44894</c:v>
                </c:pt>
                <c:pt idx="11201">
                  <c:v>44895</c:v>
                </c:pt>
                <c:pt idx="11202">
                  <c:v>44896</c:v>
                </c:pt>
                <c:pt idx="11203">
                  <c:v>44897</c:v>
                </c:pt>
                <c:pt idx="11204">
                  <c:v>44900</c:v>
                </c:pt>
                <c:pt idx="11205">
                  <c:v>44901</c:v>
                </c:pt>
                <c:pt idx="11206">
                  <c:v>44902</c:v>
                </c:pt>
                <c:pt idx="11207">
                  <c:v>44903</c:v>
                </c:pt>
                <c:pt idx="11208">
                  <c:v>44904</c:v>
                </c:pt>
                <c:pt idx="11209">
                  <c:v>44907</c:v>
                </c:pt>
                <c:pt idx="11210">
                  <c:v>44908</c:v>
                </c:pt>
                <c:pt idx="11211">
                  <c:v>44909</c:v>
                </c:pt>
                <c:pt idx="11212">
                  <c:v>44910</c:v>
                </c:pt>
                <c:pt idx="11213">
                  <c:v>44911</c:v>
                </c:pt>
                <c:pt idx="11214">
                  <c:v>44914</c:v>
                </c:pt>
                <c:pt idx="11215">
                  <c:v>44915</c:v>
                </c:pt>
                <c:pt idx="11216">
                  <c:v>44916</c:v>
                </c:pt>
                <c:pt idx="11217">
                  <c:v>44917</c:v>
                </c:pt>
                <c:pt idx="11218">
                  <c:v>44918</c:v>
                </c:pt>
                <c:pt idx="11219">
                  <c:v>44921</c:v>
                </c:pt>
                <c:pt idx="11220">
                  <c:v>44922</c:v>
                </c:pt>
                <c:pt idx="11221">
                  <c:v>44923</c:v>
                </c:pt>
                <c:pt idx="11222">
                  <c:v>44924</c:v>
                </c:pt>
                <c:pt idx="11223">
                  <c:v>44925</c:v>
                </c:pt>
                <c:pt idx="11224">
                  <c:v>44928</c:v>
                </c:pt>
                <c:pt idx="11225">
                  <c:v>44929</c:v>
                </c:pt>
                <c:pt idx="11226">
                  <c:v>44930</c:v>
                </c:pt>
                <c:pt idx="11227">
                  <c:v>44931</c:v>
                </c:pt>
                <c:pt idx="11228">
                  <c:v>44932</c:v>
                </c:pt>
                <c:pt idx="11229">
                  <c:v>44935</c:v>
                </c:pt>
                <c:pt idx="11230">
                  <c:v>44936</c:v>
                </c:pt>
                <c:pt idx="11231">
                  <c:v>44937</c:v>
                </c:pt>
                <c:pt idx="11232">
                  <c:v>44938</c:v>
                </c:pt>
                <c:pt idx="11233">
                  <c:v>44939</c:v>
                </c:pt>
                <c:pt idx="11234">
                  <c:v>44942</c:v>
                </c:pt>
                <c:pt idx="11235">
                  <c:v>44943</c:v>
                </c:pt>
                <c:pt idx="11236">
                  <c:v>44944</c:v>
                </c:pt>
                <c:pt idx="11237">
                  <c:v>44945</c:v>
                </c:pt>
                <c:pt idx="11238">
                  <c:v>44946</c:v>
                </c:pt>
                <c:pt idx="11239">
                  <c:v>44949</c:v>
                </c:pt>
                <c:pt idx="11240">
                  <c:v>44950</c:v>
                </c:pt>
                <c:pt idx="11241">
                  <c:v>44951</c:v>
                </c:pt>
                <c:pt idx="11242">
                  <c:v>44952</c:v>
                </c:pt>
                <c:pt idx="11243">
                  <c:v>44953</c:v>
                </c:pt>
                <c:pt idx="11244">
                  <c:v>44956</c:v>
                </c:pt>
                <c:pt idx="11245">
                  <c:v>44957</c:v>
                </c:pt>
                <c:pt idx="11246">
                  <c:v>44958</c:v>
                </c:pt>
                <c:pt idx="11247">
                  <c:v>44959</c:v>
                </c:pt>
                <c:pt idx="11248">
                  <c:v>44960</c:v>
                </c:pt>
                <c:pt idx="11249">
                  <c:v>44963</c:v>
                </c:pt>
                <c:pt idx="11250">
                  <c:v>44964</c:v>
                </c:pt>
                <c:pt idx="11251">
                  <c:v>44965</c:v>
                </c:pt>
                <c:pt idx="11252">
                  <c:v>44966</c:v>
                </c:pt>
                <c:pt idx="11253">
                  <c:v>44967</c:v>
                </c:pt>
                <c:pt idx="11254">
                  <c:v>44970</c:v>
                </c:pt>
                <c:pt idx="11255">
                  <c:v>44971</c:v>
                </c:pt>
                <c:pt idx="11256">
                  <c:v>44972</c:v>
                </c:pt>
                <c:pt idx="11257">
                  <c:v>44973</c:v>
                </c:pt>
                <c:pt idx="11258">
                  <c:v>44974</c:v>
                </c:pt>
                <c:pt idx="11259">
                  <c:v>44977</c:v>
                </c:pt>
                <c:pt idx="11260">
                  <c:v>44978</c:v>
                </c:pt>
                <c:pt idx="11261">
                  <c:v>44979</c:v>
                </c:pt>
                <c:pt idx="11262">
                  <c:v>44980</c:v>
                </c:pt>
                <c:pt idx="11263">
                  <c:v>44981</c:v>
                </c:pt>
                <c:pt idx="11264">
                  <c:v>44984</c:v>
                </c:pt>
                <c:pt idx="11265">
                  <c:v>44985</c:v>
                </c:pt>
                <c:pt idx="11266">
                  <c:v>44986</c:v>
                </c:pt>
                <c:pt idx="11267">
                  <c:v>44987</c:v>
                </c:pt>
                <c:pt idx="11268">
                  <c:v>44988</c:v>
                </c:pt>
                <c:pt idx="11269">
                  <c:v>44991</c:v>
                </c:pt>
                <c:pt idx="11270">
                  <c:v>44992</c:v>
                </c:pt>
                <c:pt idx="11271">
                  <c:v>44993</c:v>
                </c:pt>
                <c:pt idx="11272">
                  <c:v>44994</c:v>
                </c:pt>
                <c:pt idx="11273">
                  <c:v>44995</c:v>
                </c:pt>
                <c:pt idx="11274">
                  <c:v>44998</c:v>
                </c:pt>
                <c:pt idx="11275">
                  <c:v>44999</c:v>
                </c:pt>
                <c:pt idx="11276">
                  <c:v>45000</c:v>
                </c:pt>
                <c:pt idx="11277">
                  <c:v>45001</c:v>
                </c:pt>
                <c:pt idx="11278">
                  <c:v>45002</c:v>
                </c:pt>
                <c:pt idx="11279">
                  <c:v>45005</c:v>
                </c:pt>
                <c:pt idx="11280">
                  <c:v>45006</c:v>
                </c:pt>
                <c:pt idx="11281">
                  <c:v>45007</c:v>
                </c:pt>
                <c:pt idx="11282">
                  <c:v>45008</c:v>
                </c:pt>
                <c:pt idx="11283">
                  <c:v>45009</c:v>
                </c:pt>
                <c:pt idx="11284">
                  <c:v>45012</c:v>
                </c:pt>
                <c:pt idx="11285">
                  <c:v>45013</c:v>
                </c:pt>
                <c:pt idx="11286">
                  <c:v>45014</c:v>
                </c:pt>
                <c:pt idx="11287">
                  <c:v>45015</c:v>
                </c:pt>
                <c:pt idx="11288">
                  <c:v>45016</c:v>
                </c:pt>
                <c:pt idx="11289">
                  <c:v>45019</c:v>
                </c:pt>
                <c:pt idx="11290">
                  <c:v>45020</c:v>
                </c:pt>
                <c:pt idx="11291">
                  <c:v>45021</c:v>
                </c:pt>
                <c:pt idx="11292">
                  <c:v>45022</c:v>
                </c:pt>
                <c:pt idx="11293">
                  <c:v>45023</c:v>
                </c:pt>
                <c:pt idx="11294">
                  <c:v>45026</c:v>
                </c:pt>
                <c:pt idx="11295">
                  <c:v>45027</c:v>
                </c:pt>
                <c:pt idx="11296">
                  <c:v>45028</c:v>
                </c:pt>
                <c:pt idx="11297">
                  <c:v>45029</c:v>
                </c:pt>
                <c:pt idx="11298">
                  <c:v>45030</c:v>
                </c:pt>
                <c:pt idx="11299">
                  <c:v>45033</c:v>
                </c:pt>
                <c:pt idx="11300">
                  <c:v>45034</c:v>
                </c:pt>
                <c:pt idx="11301">
                  <c:v>45035</c:v>
                </c:pt>
                <c:pt idx="11302">
                  <c:v>45036</c:v>
                </c:pt>
                <c:pt idx="11303">
                  <c:v>45037</c:v>
                </c:pt>
                <c:pt idx="11304">
                  <c:v>45040</c:v>
                </c:pt>
                <c:pt idx="11305">
                  <c:v>45041</c:v>
                </c:pt>
                <c:pt idx="11306">
                  <c:v>45042</c:v>
                </c:pt>
                <c:pt idx="11307">
                  <c:v>45043</c:v>
                </c:pt>
                <c:pt idx="11308">
                  <c:v>45044</c:v>
                </c:pt>
                <c:pt idx="11309">
                  <c:v>45047</c:v>
                </c:pt>
                <c:pt idx="11310">
                  <c:v>45048</c:v>
                </c:pt>
                <c:pt idx="11311">
                  <c:v>45049</c:v>
                </c:pt>
                <c:pt idx="11312">
                  <c:v>45050</c:v>
                </c:pt>
                <c:pt idx="11313">
                  <c:v>45051</c:v>
                </c:pt>
                <c:pt idx="11314">
                  <c:v>45054</c:v>
                </c:pt>
                <c:pt idx="11315">
                  <c:v>45055</c:v>
                </c:pt>
                <c:pt idx="11316">
                  <c:v>45056</c:v>
                </c:pt>
                <c:pt idx="11317">
                  <c:v>45057</c:v>
                </c:pt>
                <c:pt idx="11318">
                  <c:v>45058</c:v>
                </c:pt>
                <c:pt idx="11319">
                  <c:v>45061</c:v>
                </c:pt>
                <c:pt idx="11320">
                  <c:v>45062</c:v>
                </c:pt>
                <c:pt idx="11321">
                  <c:v>45063</c:v>
                </c:pt>
                <c:pt idx="11322">
                  <c:v>45064</c:v>
                </c:pt>
                <c:pt idx="11323">
                  <c:v>45065</c:v>
                </c:pt>
                <c:pt idx="11324">
                  <c:v>45068</c:v>
                </c:pt>
                <c:pt idx="11325">
                  <c:v>45069</c:v>
                </c:pt>
                <c:pt idx="11326">
                  <c:v>45070</c:v>
                </c:pt>
                <c:pt idx="11327">
                  <c:v>45071</c:v>
                </c:pt>
                <c:pt idx="11328">
                  <c:v>45072</c:v>
                </c:pt>
                <c:pt idx="11329">
                  <c:v>45075</c:v>
                </c:pt>
                <c:pt idx="11330">
                  <c:v>45076</c:v>
                </c:pt>
                <c:pt idx="11331">
                  <c:v>45077</c:v>
                </c:pt>
                <c:pt idx="11332">
                  <c:v>45078</c:v>
                </c:pt>
                <c:pt idx="11333">
                  <c:v>45079</c:v>
                </c:pt>
                <c:pt idx="11334">
                  <c:v>45080</c:v>
                </c:pt>
                <c:pt idx="11335">
                  <c:v>45082</c:v>
                </c:pt>
                <c:pt idx="11336">
                  <c:v>45083</c:v>
                </c:pt>
                <c:pt idx="11337">
                  <c:v>45084</c:v>
                </c:pt>
                <c:pt idx="11338">
                  <c:v>45085</c:v>
                </c:pt>
                <c:pt idx="11339">
                  <c:v>45086</c:v>
                </c:pt>
                <c:pt idx="11340">
                  <c:v>45089</c:v>
                </c:pt>
                <c:pt idx="11341">
                  <c:v>45090</c:v>
                </c:pt>
                <c:pt idx="11342">
                  <c:v>45091</c:v>
                </c:pt>
                <c:pt idx="11343">
                  <c:v>45092</c:v>
                </c:pt>
                <c:pt idx="11344">
                  <c:v>45093</c:v>
                </c:pt>
                <c:pt idx="11345">
                  <c:v>45096</c:v>
                </c:pt>
                <c:pt idx="11346">
                  <c:v>45097</c:v>
                </c:pt>
                <c:pt idx="11347">
                  <c:v>45098</c:v>
                </c:pt>
                <c:pt idx="11348">
                  <c:v>45099</c:v>
                </c:pt>
                <c:pt idx="11349">
                  <c:v>45100</c:v>
                </c:pt>
                <c:pt idx="11350">
                  <c:v>45103</c:v>
                </c:pt>
                <c:pt idx="11351">
                  <c:v>45104</c:v>
                </c:pt>
                <c:pt idx="11352">
                  <c:v>45105</c:v>
                </c:pt>
                <c:pt idx="11353">
                  <c:v>45106</c:v>
                </c:pt>
                <c:pt idx="11354">
                  <c:v>45107</c:v>
                </c:pt>
                <c:pt idx="11355">
                  <c:v>45110</c:v>
                </c:pt>
                <c:pt idx="11356">
                  <c:v>45111</c:v>
                </c:pt>
                <c:pt idx="11357">
                  <c:v>45112</c:v>
                </c:pt>
                <c:pt idx="11358">
                  <c:v>45113</c:v>
                </c:pt>
                <c:pt idx="11359">
                  <c:v>45114</c:v>
                </c:pt>
                <c:pt idx="11360">
                  <c:v>45117</c:v>
                </c:pt>
                <c:pt idx="11361">
                  <c:v>45118</c:v>
                </c:pt>
                <c:pt idx="11362">
                  <c:v>45119</c:v>
                </c:pt>
                <c:pt idx="11363">
                  <c:v>45120</c:v>
                </c:pt>
                <c:pt idx="11364">
                  <c:v>45121</c:v>
                </c:pt>
                <c:pt idx="11365">
                  <c:v>45124</c:v>
                </c:pt>
                <c:pt idx="11366">
                  <c:v>45125</c:v>
                </c:pt>
                <c:pt idx="11367">
                  <c:v>45126</c:v>
                </c:pt>
                <c:pt idx="11368">
                  <c:v>45127</c:v>
                </c:pt>
                <c:pt idx="11369">
                  <c:v>45128</c:v>
                </c:pt>
                <c:pt idx="11370">
                  <c:v>45131</c:v>
                </c:pt>
                <c:pt idx="11371">
                  <c:v>45132</c:v>
                </c:pt>
                <c:pt idx="11372">
                  <c:v>45133</c:v>
                </c:pt>
                <c:pt idx="11373">
                  <c:v>45134</c:v>
                </c:pt>
                <c:pt idx="11374">
                  <c:v>45135</c:v>
                </c:pt>
                <c:pt idx="11375">
                  <c:v>45138</c:v>
                </c:pt>
                <c:pt idx="11376">
                  <c:v>45139</c:v>
                </c:pt>
                <c:pt idx="11377">
                  <c:v>45140</c:v>
                </c:pt>
                <c:pt idx="11378">
                  <c:v>45141</c:v>
                </c:pt>
                <c:pt idx="11379">
                  <c:v>45142</c:v>
                </c:pt>
                <c:pt idx="11380">
                  <c:v>45145</c:v>
                </c:pt>
                <c:pt idx="11381">
                  <c:v>45146</c:v>
                </c:pt>
                <c:pt idx="11382">
                  <c:v>45147</c:v>
                </c:pt>
                <c:pt idx="11383">
                  <c:v>45148</c:v>
                </c:pt>
                <c:pt idx="11384">
                  <c:v>45149</c:v>
                </c:pt>
                <c:pt idx="11385">
                  <c:v>45152</c:v>
                </c:pt>
                <c:pt idx="11386">
                  <c:v>45153</c:v>
                </c:pt>
                <c:pt idx="11387">
                  <c:v>45154</c:v>
                </c:pt>
                <c:pt idx="11388">
                  <c:v>45155</c:v>
                </c:pt>
                <c:pt idx="11389">
                  <c:v>45156</c:v>
                </c:pt>
                <c:pt idx="11390">
                  <c:v>45159</c:v>
                </c:pt>
                <c:pt idx="11391">
                  <c:v>45160</c:v>
                </c:pt>
                <c:pt idx="11392">
                  <c:v>45161</c:v>
                </c:pt>
                <c:pt idx="11393">
                  <c:v>45162</c:v>
                </c:pt>
                <c:pt idx="11394">
                  <c:v>45163</c:v>
                </c:pt>
                <c:pt idx="11395">
                  <c:v>45166</c:v>
                </c:pt>
                <c:pt idx="11396">
                  <c:v>45167</c:v>
                </c:pt>
                <c:pt idx="11397">
                  <c:v>45168</c:v>
                </c:pt>
                <c:pt idx="11398">
                  <c:v>45169</c:v>
                </c:pt>
                <c:pt idx="11399">
                  <c:v>45170</c:v>
                </c:pt>
                <c:pt idx="11400">
                  <c:v>45173</c:v>
                </c:pt>
                <c:pt idx="11401">
                  <c:v>45174</c:v>
                </c:pt>
                <c:pt idx="11402">
                  <c:v>45175</c:v>
                </c:pt>
                <c:pt idx="11403">
                  <c:v>45176</c:v>
                </c:pt>
                <c:pt idx="11404">
                  <c:v>45177</c:v>
                </c:pt>
                <c:pt idx="11405">
                  <c:v>45180</c:v>
                </c:pt>
                <c:pt idx="11406">
                  <c:v>45181</c:v>
                </c:pt>
                <c:pt idx="11407">
                  <c:v>45182</c:v>
                </c:pt>
                <c:pt idx="11408">
                  <c:v>45183</c:v>
                </c:pt>
                <c:pt idx="11409">
                  <c:v>45184</c:v>
                </c:pt>
                <c:pt idx="11410">
                  <c:v>45187</c:v>
                </c:pt>
                <c:pt idx="11411">
                  <c:v>45188</c:v>
                </c:pt>
                <c:pt idx="11412">
                  <c:v>45189</c:v>
                </c:pt>
                <c:pt idx="11413">
                  <c:v>45190</c:v>
                </c:pt>
                <c:pt idx="11414">
                  <c:v>45191</c:v>
                </c:pt>
                <c:pt idx="11415">
                  <c:v>45194</c:v>
                </c:pt>
                <c:pt idx="11416">
                  <c:v>45195</c:v>
                </c:pt>
                <c:pt idx="11417">
                  <c:v>45196</c:v>
                </c:pt>
                <c:pt idx="11418">
                  <c:v>45197</c:v>
                </c:pt>
                <c:pt idx="11419">
                  <c:v>45198</c:v>
                </c:pt>
                <c:pt idx="11420">
                  <c:v>45201</c:v>
                </c:pt>
                <c:pt idx="11421">
                  <c:v>45202</c:v>
                </c:pt>
                <c:pt idx="11422">
                  <c:v>45203</c:v>
                </c:pt>
                <c:pt idx="11423">
                  <c:v>45204</c:v>
                </c:pt>
                <c:pt idx="11424">
                  <c:v>45205</c:v>
                </c:pt>
                <c:pt idx="11425">
                  <c:v>45208</c:v>
                </c:pt>
                <c:pt idx="11426">
                  <c:v>45209</c:v>
                </c:pt>
                <c:pt idx="11427">
                  <c:v>45210</c:v>
                </c:pt>
                <c:pt idx="11428">
                  <c:v>45211</c:v>
                </c:pt>
                <c:pt idx="11429">
                  <c:v>45212</c:v>
                </c:pt>
                <c:pt idx="11430">
                  <c:v>45215</c:v>
                </c:pt>
                <c:pt idx="11431">
                  <c:v>45216</c:v>
                </c:pt>
                <c:pt idx="11432">
                  <c:v>45217</c:v>
                </c:pt>
                <c:pt idx="11433">
                  <c:v>45218</c:v>
                </c:pt>
                <c:pt idx="11434">
                  <c:v>45219</c:v>
                </c:pt>
                <c:pt idx="11435">
                  <c:v>45222</c:v>
                </c:pt>
                <c:pt idx="11436">
                  <c:v>45223</c:v>
                </c:pt>
                <c:pt idx="11437">
                  <c:v>45224</c:v>
                </c:pt>
                <c:pt idx="11438">
                  <c:v>45225</c:v>
                </c:pt>
                <c:pt idx="11439">
                  <c:v>45226</c:v>
                </c:pt>
                <c:pt idx="11440">
                  <c:v>45229</c:v>
                </c:pt>
                <c:pt idx="11441">
                  <c:v>45230</c:v>
                </c:pt>
                <c:pt idx="11442">
                  <c:v>45231</c:v>
                </c:pt>
                <c:pt idx="11443">
                  <c:v>45232</c:v>
                </c:pt>
                <c:pt idx="11444">
                  <c:v>45233</c:v>
                </c:pt>
                <c:pt idx="11445">
                  <c:v>45236</c:v>
                </c:pt>
                <c:pt idx="11446">
                  <c:v>45237</c:v>
                </c:pt>
                <c:pt idx="11447">
                  <c:v>45238</c:v>
                </c:pt>
                <c:pt idx="11448">
                  <c:v>45239</c:v>
                </c:pt>
                <c:pt idx="11449">
                  <c:v>45240</c:v>
                </c:pt>
                <c:pt idx="11450">
                  <c:v>45243</c:v>
                </c:pt>
                <c:pt idx="11451">
                  <c:v>45244</c:v>
                </c:pt>
                <c:pt idx="11452">
                  <c:v>45245</c:v>
                </c:pt>
                <c:pt idx="11453">
                  <c:v>45246</c:v>
                </c:pt>
                <c:pt idx="11454">
                  <c:v>45247</c:v>
                </c:pt>
                <c:pt idx="11455">
                  <c:v>45250</c:v>
                </c:pt>
                <c:pt idx="11456">
                  <c:v>45251</c:v>
                </c:pt>
                <c:pt idx="11457">
                  <c:v>45252</c:v>
                </c:pt>
                <c:pt idx="11458">
                  <c:v>45253</c:v>
                </c:pt>
                <c:pt idx="11459">
                  <c:v>45254</c:v>
                </c:pt>
                <c:pt idx="11460">
                  <c:v>45257</c:v>
                </c:pt>
                <c:pt idx="11461">
                  <c:v>45258</c:v>
                </c:pt>
                <c:pt idx="11462">
                  <c:v>45259</c:v>
                </c:pt>
                <c:pt idx="11463">
                  <c:v>45260</c:v>
                </c:pt>
                <c:pt idx="11464">
                  <c:v>45261</c:v>
                </c:pt>
                <c:pt idx="11465">
                  <c:v>45264</c:v>
                </c:pt>
                <c:pt idx="11466">
                  <c:v>45265</c:v>
                </c:pt>
                <c:pt idx="11467">
                  <c:v>45266</c:v>
                </c:pt>
                <c:pt idx="11468">
                  <c:v>45267</c:v>
                </c:pt>
                <c:pt idx="11469">
                  <c:v>45268</c:v>
                </c:pt>
                <c:pt idx="11470">
                  <c:v>45271</c:v>
                </c:pt>
                <c:pt idx="11471">
                  <c:v>45272</c:v>
                </c:pt>
                <c:pt idx="11472">
                  <c:v>45273</c:v>
                </c:pt>
                <c:pt idx="11473">
                  <c:v>45274</c:v>
                </c:pt>
                <c:pt idx="11474">
                  <c:v>45275</c:v>
                </c:pt>
                <c:pt idx="11475">
                  <c:v>45278</c:v>
                </c:pt>
                <c:pt idx="11476">
                  <c:v>45279</c:v>
                </c:pt>
                <c:pt idx="11477">
                  <c:v>45280</c:v>
                </c:pt>
                <c:pt idx="11478">
                  <c:v>45281</c:v>
                </c:pt>
                <c:pt idx="11479">
                  <c:v>45282</c:v>
                </c:pt>
                <c:pt idx="11480">
                  <c:v>45285</c:v>
                </c:pt>
                <c:pt idx="11481">
                  <c:v>45286</c:v>
                </c:pt>
                <c:pt idx="11482">
                  <c:v>45287</c:v>
                </c:pt>
                <c:pt idx="11483">
                  <c:v>45288</c:v>
                </c:pt>
                <c:pt idx="11484">
                  <c:v>45289</c:v>
                </c:pt>
                <c:pt idx="11485">
                  <c:v>45292</c:v>
                </c:pt>
                <c:pt idx="11486">
                  <c:v>45293</c:v>
                </c:pt>
                <c:pt idx="11487">
                  <c:v>45294</c:v>
                </c:pt>
                <c:pt idx="11488">
                  <c:v>45295</c:v>
                </c:pt>
                <c:pt idx="11489">
                  <c:v>45296</c:v>
                </c:pt>
                <c:pt idx="11490">
                  <c:v>45299</c:v>
                </c:pt>
                <c:pt idx="11491">
                  <c:v>45300</c:v>
                </c:pt>
                <c:pt idx="11492">
                  <c:v>45301</c:v>
                </c:pt>
                <c:pt idx="11493">
                  <c:v>45302</c:v>
                </c:pt>
                <c:pt idx="11494">
                  <c:v>45303</c:v>
                </c:pt>
                <c:pt idx="11495">
                  <c:v>45306</c:v>
                </c:pt>
                <c:pt idx="11496">
                  <c:v>45307</c:v>
                </c:pt>
                <c:pt idx="11497">
                  <c:v>45308</c:v>
                </c:pt>
                <c:pt idx="11498">
                  <c:v>45309</c:v>
                </c:pt>
                <c:pt idx="11499">
                  <c:v>45310</c:v>
                </c:pt>
                <c:pt idx="11500">
                  <c:v>45313</c:v>
                </c:pt>
                <c:pt idx="11501">
                  <c:v>45314</c:v>
                </c:pt>
                <c:pt idx="11502">
                  <c:v>45315</c:v>
                </c:pt>
                <c:pt idx="11503">
                  <c:v>45316</c:v>
                </c:pt>
                <c:pt idx="11504">
                  <c:v>45317</c:v>
                </c:pt>
                <c:pt idx="11505">
                  <c:v>45320</c:v>
                </c:pt>
                <c:pt idx="11506">
                  <c:v>45321</c:v>
                </c:pt>
                <c:pt idx="11507">
                  <c:v>45322</c:v>
                </c:pt>
                <c:pt idx="11508">
                  <c:v>45323</c:v>
                </c:pt>
                <c:pt idx="11509">
                  <c:v>45324</c:v>
                </c:pt>
                <c:pt idx="11510">
                  <c:v>45327</c:v>
                </c:pt>
                <c:pt idx="11511">
                  <c:v>45328</c:v>
                </c:pt>
                <c:pt idx="11512">
                  <c:v>45329</c:v>
                </c:pt>
                <c:pt idx="11513">
                  <c:v>45330</c:v>
                </c:pt>
                <c:pt idx="11514">
                  <c:v>45331</c:v>
                </c:pt>
                <c:pt idx="11515">
                  <c:v>45334</c:v>
                </c:pt>
                <c:pt idx="11516">
                  <c:v>45335</c:v>
                </c:pt>
                <c:pt idx="11517">
                  <c:v>45336</c:v>
                </c:pt>
                <c:pt idx="11518">
                  <c:v>45337</c:v>
                </c:pt>
                <c:pt idx="11519">
                  <c:v>45338</c:v>
                </c:pt>
                <c:pt idx="11520">
                  <c:v>45341</c:v>
                </c:pt>
                <c:pt idx="11521">
                  <c:v>45342</c:v>
                </c:pt>
                <c:pt idx="11522">
                  <c:v>45343</c:v>
                </c:pt>
                <c:pt idx="11523">
                  <c:v>45344</c:v>
                </c:pt>
                <c:pt idx="11524">
                  <c:v>45345</c:v>
                </c:pt>
                <c:pt idx="11525">
                  <c:v>45348</c:v>
                </c:pt>
                <c:pt idx="11526">
                  <c:v>45349</c:v>
                </c:pt>
                <c:pt idx="11527">
                  <c:v>45350</c:v>
                </c:pt>
                <c:pt idx="11528">
                  <c:v>45351</c:v>
                </c:pt>
                <c:pt idx="11529">
                  <c:v>45352</c:v>
                </c:pt>
                <c:pt idx="11530">
                  <c:v>45354</c:v>
                </c:pt>
                <c:pt idx="11531">
                  <c:v>45355</c:v>
                </c:pt>
                <c:pt idx="11532">
                  <c:v>45356</c:v>
                </c:pt>
                <c:pt idx="11533">
                  <c:v>45357</c:v>
                </c:pt>
                <c:pt idx="11534">
                  <c:v>45358</c:v>
                </c:pt>
                <c:pt idx="11535">
                  <c:v>45359</c:v>
                </c:pt>
                <c:pt idx="11536">
                  <c:v>45362</c:v>
                </c:pt>
                <c:pt idx="11537">
                  <c:v>45363</c:v>
                </c:pt>
                <c:pt idx="11538">
                  <c:v>45364</c:v>
                </c:pt>
                <c:pt idx="11539">
                  <c:v>45365</c:v>
                </c:pt>
                <c:pt idx="11540">
                  <c:v>45366</c:v>
                </c:pt>
                <c:pt idx="11541">
                  <c:v>45369</c:v>
                </c:pt>
                <c:pt idx="11542">
                  <c:v>45370</c:v>
                </c:pt>
                <c:pt idx="11543">
                  <c:v>45371</c:v>
                </c:pt>
                <c:pt idx="11544">
                  <c:v>45372</c:v>
                </c:pt>
                <c:pt idx="11545">
                  <c:v>45373</c:v>
                </c:pt>
                <c:pt idx="11546">
                  <c:v>45376</c:v>
                </c:pt>
                <c:pt idx="11547">
                  <c:v>45377</c:v>
                </c:pt>
                <c:pt idx="11548">
                  <c:v>45378</c:v>
                </c:pt>
                <c:pt idx="11549">
                  <c:v>45379</c:v>
                </c:pt>
                <c:pt idx="11550">
                  <c:v>45380</c:v>
                </c:pt>
                <c:pt idx="11551">
                  <c:v>45383</c:v>
                </c:pt>
                <c:pt idx="11552">
                  <c:v>45384</c:v>
                </c:pt>
                <c:pt idx="11553">
                  <c:v>45385</c:v>
                </c:pt>
                <c:pt idx="11554">
                  <c:v>45386</c:v>
                </c:pt>
                <c:pt idx="11555">
                  <c:v>45387</c:v>
                </c:pt>
                <c:pt idx="11556">
                  <c:v>45390</c:v>
                </c:pt>
                <c:pt idx="11557">
                  <c:v>45391</c:v>
                </c:pt>
                <c:pt idx="11558">
                  <c:v>45392</c:v>
                </c:pt>
                <c:pt idx="11559">
                  <c:v>45393</c:v>
                </c:pt>
                <c:pt idx="11560">
                  <c:v>45394</c:v>
                </c:pt>
                <c:pt idx="11561">
                  <c:v>45397</c:v>
                </c:pt>
                <c:pt idx="11562">
                  <c:v>45398</c:v>
                </c:pt>
                <c:pt idx="11563">
                  <c:v>45399</c:v>
                </c:pt>
                <c:pt idx="11564">
                  <c:v>45400</c:v>
                </c:pt>
                <c:pt idx="11565">
                  <c:v>45401</c:v>
                </c:pt>
                <c:pt idx="11566">
                  <c:v>45404</c:v>
                </c:pt>
                <c:pt idx="11567">
                  <c:v>45405</c:v>
                </c:pt>
                <c:pt idx="11568">
                  <c:v>45406</c:v>
                </c:pt>
                <c:pt idx="11569">
                  <c:v>45407</c:v>
                </c:pt>
                <c:pt idx="11570">
                  <c:v>45408</c:v>
                </c:pt>
                <c:pt idx="11571">
                  <c:v>45411</c:v>
                </c:pt>
                <c:pt idx="11572">
                  <c:v>45412</c:v>
                </c:pt>
                <c:pt idx="11573">
                  <c:v>45413</c:v>
                </c:pt>
                <c:pt idx="11574">
                  <c:v>45414</c:v>
                </c:pt>
                <c:pt idx="11575">
                  <c:v>45415</c:v>
                </c:pt>
                <c:pt idx="11576">
                  <c:v>45418</c:v>
                </c:pt>
                <c:pt idx="11577">
                  <c:v>45419</c:v>
                </c:pt>
                <c:pt idx="11578">
                  <c:v>45420</c:v>
                </c:pt>
                <c:pt idx="11579">
                  <c:v>45421</c:v>
                </c:pt>
                <c:pt idx="11580">
                  <c:v>45422</c:v>
                </c:pt>
                <c:pt idx="11581">
                  <c:v>45425</c:v>
                </c:pt>
                <c:pt idx="11582">
                  <c:v>45426</c:v>
                </c:pt>
                <c:pt idx="11583">
                  <c:v>45427</c:v>
                </c:pt>
                <c:pt idx="11584">
                  <c:v>45428</c:v>
                </c:pt>
                <c:pt idx="11585">
                  <c:v>45429</c:v>
                </c:pt>
                <c:pt idx="11586">
                  <c:v>45432</c:v>
                </c:pt>
                <c:pt idx="11587">
                  <c:v>45433</c:v>
                </c:pt>
                <c:pt idx="11588">
                  <c:v>45434</c:v>
                </c:pt>
                <c:pt idx="11589">
                  <c:v>45435</c:v>
                </c:pt>
                <c:pt idx="11590">
                  <c:v>45436</c:v>
                </c:pt>
                <c:pt idx="11591">
                  <c:v>45439</c:v>
                </c:pt>
                <c:pt idx="11592">
                  <c:v>45440</c:v>
                </c:pt>
                <c:pt idx="11593">
                  <c:v>45441</c:v>
                </c:pt>
                <c:pt idx="11594">
                  <c:v>45442</c:v>
                </c:pt>
                <c:pt idx="11595">
                  <c:v>45443</c:v>
                </c:pt>
                <c:pt idx="11596">
                  <c:v>45446</c:v>
                </c:pt>
                <c:pt idx="11597">
                  <c:v>45447</c:v>
                </c:pt>
                <c:pt idx="11598">
                  <c:v>45448</c:v>
                </c:pt>
                <c:pt idx="11599">
                  <c:v>45449</c:v>
                </c:pt>
                <c:pt idx="11600">
                  <c:v>45450</c:v>
                </c:pt>
                <c:pt idx="11601">
                  <c:v>45453</c:v>
                </c:pt>
                <c:pt idx="11602">
                  <c:v>45454</c:v>
                </c:pt>
                <c:pt idx="11603">
                  <c:v>45455</c:v>
                </c:pt>
                <c:pt idx="11604">
                  <c:v>45456</c:v>
                </c:pt>
                <c:pt idx="11605">
                  <c:v>45457</c:v>
                </c:pt>
                <c:pt idx="11606">
                  <c:v>45460</c:v>
                </c:pt>
                <c:pt idx="11607">
                  <c:v>45461</c:v>
                </c:pt>
                <c:pt idx="11608">
                  <c:v>45462</c:v>
                </c:pt>
                <c:pt idx="11609">
                  <c:v>45463</c:v>
                </c:pt>
                <c:pt idx="11610">
                  <c:v>45464</c:v>
                </c:pt>
                <c:pt idx="11611">
                  <c:v>45467</c:v>
                </c:pt>
                <c:pt idx="11612">
                  <c:v>45468</c:v>
                </c:pt>
                <c:pt idx="11613">
                  <c:v>45469</c:v>
                </c:pt>
                <c:pt idx="11614">
                  <c:v>45470</c:v>
                </c:pt>
                <c:pt idx="11615">
                  <c:v>45471</c:v>
                </c:pt>
                <c:pt idx="11616">
                  <c:v>45474</c:v>
                </c:pt>
                <c:pt idx="11617">
                  <c:v>45475</c:v>
                </c:pt>
                <c:pt idx="11618">
                  <c:v>45476</c:v>
                </c:pt>
                <c:pt idx="11619">
                  <c:v>45477</c:v>
                </c:pt>
                <c:pt idx="11620">
                  <c:v>45478</c:v>
                </c:pt>
                <c:pt idx="11621">
                  <c:v>45481</c:v>
                </c:pt>
                <c:pt idx="11622">
                  <c:v>45482</c:v>
                </c:pt>
                <c:pt idx="11623">
                  <c:v>45483</c:v>
                </c:pt>
                <c:pt idx="11624">
                  <c:v>45484</c:v>
                </c:pt>
                <c:pt idx="11625">
                  <c:v>45485</c:v>
                </c:pt>
                <c:pt idx="11626">
                  <c:v>45488</c:v>
                </c:pt>
                <c:pt idx="11627">
                  <c:v>45489</c:v>
                </c:pt>
                <c:pt idx="11628">
                  <c:v>45490</c:v>
                </c:pt>
                <c:pt idx="11629">
                  <c:v>45491</c:v>
                </c:pt>
                <c:pt idx="11630">
                  <c:v>45492</c:v>
                </c:pt>
                <c:pt idx="11631">
                  <c:v>45495</c:v>
                </c:pt>
                <c:pt idx="11632">
                  <c:v>45496</c:v>
                </c:pt>
                <c:pt idx="11633">
                  <c:v>45497</c:v>
                </c:pt>
                <c:pt idx="11634">
                  <c:v>45498</c:v>
                </c:pt>
                <c:pt idx="11635">
                  <c:v>45499</c:v>
                </c:pt>
                <c:pt idx="11636">
                  <c:v>45502</c:v>
                </c:pt>
                <c:pt idx="11637">
                  <c:v>45503</c:v>
                </c:pt>
                <c:pt idx="11638">
                  <c:v>45504</c:v>
                </c:pt>
                <c:pt idx="11639">
                  <c:v>45505</c:v>
                </c:pt>
                <c:pt idx="11640">
                  <c:v>45506</c:v>
                </c:pt>
                <c:pt idx="11641">
                  <c:v>45509</c:v>
                </c:pt>
                <c:pt idx="11642">
                  <c:v>45510</c:v>
                </c:pt>
                <c:pt idx="11643">
                  <c:v>45511</c:v>
                </c:pt>
                <c:pt idx="11644">
                  <c:v>45512</c:v>
                </c:pt>
                <c:pt idx="11645">
                  <c:v>45513</c:v>
                </c:pt>
                <c:pt idx="11646">
                  <c:v>45516</c:v>
                </c:pt>
                <c:pt idx="11647">
                  <c:v>45517</c:v>
                </c:pt>
                <c:pt idx="11648">
                  <c:v>45518</c:v>
                </c:pt>
                <c:pt idx="11649">
                  <c:v>45519</c:v>
                </c:pt>
                <c:pt idx="11650">
                  <c:v>45520</c:v>
                </c:pt>
                <c:pt idx="11651">
                  <c:v>45523</c:v>
                </c:pt>
                <c:pt idx="11652">
                  <c:v>45524</c:v>
                </c:pt>
                <c:pt idx="11653">
                  <c:v>45525</c:v>
                </c:pt>
                <c:pt idx="11654">
                  <c:v>45526</c:v>
                </c:pt>
                <c:pt idx="11655">
                  <c:v>45527</c:v>
                </c:pt>
                <c:pt idx="11656">
                  <c:v>45530</c:v>
                </c:pt>
                <c:pt idx="11657">
                  <c:v>45531</c:v>
                </c:pt>
                <c:pt idx="11658">
                  <c:v>45532</c:v>
                </c:pt>
                <c:pt idx="11659">
                  <c:v>45533</c:v>
                </c:pt>
                <c:pt idx="11660">
                  <c:v>45534</c:v>
                </c:pt>
                <c:pt idx="11661">
                  <c:v>45537</c:v>
                </c:pt>
                <c:pt idx="11662">
                  <c:v>45538</c:v>
                </c:pt>
                <c:pt idx="11663">
                  <c:v>45539</c:v>
                </c:pt>
                <c:pt idx="11664">
                  <c:v>45540</c:v>
                </c:pt>
                <c:pt idx="11665">
                  <c:v>45541</c:v>
                </c:pt>
                <c:pt idx="11666">
                  <c:v>45544</c:v>
                </c:pt>
                <c:pt idx="11667">
                  <c:v>45545</c:v>
                </c:pt>
                <c:pt idx="11668">
                  <c:v>45546</c:v>
                </c:pt>
                <c:pt idx="11669">
                  <c:v>45547</c:v>
                </c:pt>
                <c:pt idx="11670">
                  <c:v>45548</c:v>
                </c:pt>
                <c:pt idx="11671">
                  <c:v>45551</c:v>
                </c:pt>
                <c:pt idx="11672">
                  <c:v>45552</c:v>
                </c:pt>
                <c:pt idx="11673">
                  <c:v>45553</c:v>
                </c:pt>
                <c:pt idx="11674">
                  <c:v>45554</c:v>
                </c:pt>
                <c:pt idx="11675">
                  <c:v>45555</c:v>
                </c:pt>
                <c:pt idx="11676">
                  <c:v>45558</c:v>
                </c:pt>
                <c:pt idx="11677">
                  <c:v>45559</c:v>
                </c:pt>
                <c:pt idx="11678">
                  <c:v>45560</c:v>
                </c:pt>
                <c:pt idx="11679">
                  <c:v>45561</c:v>
                </c:pt>
                <c:pt idx="11680">
                  <c:v>45562</c:v>
                </c:pt>
                <c:pt idx="11681">
                  <c:v>45565</c:v>
                </c:pt>
                <c:pt idx="11682">
                  <c:v>45566</c:v>
                </c:pt>
                <c:pt idx="11683">
                  <c:v>45567</c:v>
                </c:pt>
                <c:pt idx="11684">
                  <c:v>45568</c:v>
                </c:pt>
                <c:pt idx="11685">
                  <c:v>45569</c:v>
                </c:pt>
                <c:pt idx="11686">
                  <c:v>45572</c:v>
                </c:pt>
                <c:pt idx="11687">
                  <c:v>45573</c:v>
                </c:pt>
                <c:pt idx="11688">
                  <c:v>45574</c:v>
                </c:pt>
                <c:pt idx="11689">
                  <c:v>45575</c:v>
                </c:pt>
                <c:pt idx="11690">
                  <c:v>45576</c:v>
                </c:pt>
                <c:pt idx="11691">
                  <c:v>45579</c:v>
                </c:pt>
                <c:pt idx="11692">
                  <c:v>45580</c:v>
                </c:pt>
                <c:pt idx="11693">
                  <c:v>45581</c:v>
                </c:pt>
                <c:pt idx="11694">
                  <c:v>45582</c:v>
                </c:pt>
                <c:pt idx="11695">
                  <c:v>45583</c:v>
                </c:pt>
                <c:pt idx="11696">
                  <c:v>45586</c:v>
                </c:pt>
                <c:pt idx="11697">
                  <c:v>45587</c:v>
                </c:pt>
                <c:pt idx="11698">
                  <c:v>45588</c:v>
                </c:pt>
                <c:pt idx="11699">
                  <c:v>45589</c:v>
                </c:pt>
                <c:pt idx="11700">
                  <c:v>45590</c:v>
                </c:pt>
                <c:pt idx="11701">
                  <c:v>45593</c:v>
                </c:pt>
                <c:pt idx="11702">
                  <c:v>45594</c:v>
                </c:pt>
                <c:pt idx="11703">
                  <c:v>45595</c:v>
                </c:pt>
                <c:pt idx="11704">
                  <c:v>45596</c:v>
                </c:pt>
                <c:pt idx="11705">
                  <c:v>45597</c:v>
                </c:pt>
                <c:pt idx="11706">
                  <c:v>45600</c:v>
                </c:pt>
                <c:pt idx="11707">
                  <c:v>45601</c:v>
                </c:pt>
                <c:pt idx="11708">
                  <c:v>45602</c:v>
                </c:pt>
                <c:pt idx="11709">
                  <c:v>45603</c:v>
                </c:pt>
                <c:pt idx="11710">
                  <c:v>45604</c:v>
                </c:pt>
                <c:pt idx="11711">
                  <c:v>45607</c:v>
                </c:pt>
                <c:pt idx="11712">
                  <c:v>45608</c:v>
                </c:pt>
                <c:pt idx="11713">
                  <c:v>45609</c:v>
                </c:pt>
                <c:pt idx="11714">
                  <c:v>45610</c:v>
                </c:pt>
                <c:pt idx="11715">
                  <c:v>45611</c:v>
                </c:pt>
                <c:pt idx="11716">
                  <c:v>45614</c:v>
                </c:pt>
                <c:pt idx="11717">
                  <c:v>45615</c:v>
                </c:pt>
                <c:pt idx="11718">
                  <c:v>45616</c:v>
                </c:pt>
                <c:pt idx="11719">
                  <c:v>45617</c:v>
                </c:pt>
                <c:pt idx="11720">
                  <c:v>45618</c:v>
                </c:pt>
                <c:pt idx="11721">
                  <c:v>45621</c:v>
                </c:pt>
                <c:pt idx="11722">
                  <c:v>45622</c:v>
                </c:pt>
                <c:pt idx="11723">
                  <c:v>45623</c:v>
                </c:pt>
                <c:pt idx="11724">
                  <c:v>45624</c:v>
                </c:pt>
                <c:pt idx="11725">
                  <c:v>45625</c:v>
                </c:pt>
                <c:pt idx="11726">
                  <c:v>45628</c:v>
                </c:pt>
                <c:pt idx="11727">
                  <c:v>45629</c:v>
                </c:pt>
                <c:pt idx="11728">
                  <c:v>45630</c:v>
                </c:pt>
                <c:pt idx="11729">
                  <c:v>45631</c:v>
                </c:pt>
                <c:pt idx="11730">
                  <c:v>45632</c:v>
                </c:pt>
                <c:pt idx="11731">
                  <c:v>45635</c:v>
                </c:pt>
                <c:pt idx="11732">
                  <c:v>45636</c:v>
                </c:pt>
                <c:pt idx="11733">
                  <c:v>45637</c:v>
                </c:pt>
                <c:pt idx="11734">
                  <c:v>45638</c:v>
                </c:pt>
                <c:pt idx="11735">
                  <c:v>45639</c:v>
                </c:pt>
                <c:pt idx="11736">
                  <c:v>45642</c:v>
                </c:pt>
                <c:pt idx="11737">
                  <c:v>45643</c:v>
                </c:pt>
                <c:pt idx="11738">
                  <c:v>45644</c:v>
                </c:pt>
                <c:pt idx="11739">
                  <c:v>45645</c:v>
                </c:pt>
                <c:pt idx="11740">
                  <c:v>45646</c:v>
                </c:pt>
                <c:pt idx="11741">
                  <c:v>45649</c:v>
                </c:pt>
                <c:pt idx="11742">
                  <c:v>45650</c:v>
                </c:pt>
                <c:pt idx="11743">
                  <c:v>45651</c:v>
                </c:pt>
                <c:pt idx="11744">
                  <c:v>45652</c:v>
                </c:pt>
                <c:pt idx="11745">
                  <c:v>45653</c:v>
                </c:pt>
                <c:pt idx="11746">
                  <c:v>45656</c:v>
                </c:pt>
                <c:pt idx="11747">
                  <c:v>45657</c:v>
                </c:pt>
                <c:pt idx="11748">
                  <c:v>45658</c:v>
                </c:pt>
                <c:pt idx="11749">
                  <c:v>45659</c:v>
                </c:pt>
                <c:pt idx="11750">
                  <c:v>45660</c:v>
                </c:pt>
                <c:pt idx="11751">
                  <c:v>45663</c:v>
                </c:pt>
                <c:pt idx="11752">
                  <c:v>45664</c:v>
                </c:pt>
                <c:pt idx="11753">
                  <c:v>45665</c:v>
                </c:pt>
                <c:pt idx="11754">
                  <c:v>45666</c:v>
                </c:pt>
                <c:pt idx="11755">
                  <c:v>45667</c:v>
                </c:pt>
                <c:pt idx="11756">
                  <c:v>45670</c:v>
                </c:pt>
                <c:pt idx="11757">
                  <c:v>45671</c:v>
                </c:pt>
                <c:pt idx="11758">
                  <c:v>45672</c:v>
                </c:pt>
                <c:pt idx="11759">
                  <c:v>45673</c:v>
                </c:pt>
                <c:pt idx="11760">
                  <c:v>45674</c:v>
                </c:pt>
                <c:pt idx="11761">
                  <c:v>45677</c:v>
                </c:pt>
                <c:pt idx="11762">
                  <c:v>45678</c:v>
                </c:pt>
                <c:pt idx="11763">
                  <c:v>45679</c:v>
                </c:pt>
                <c:pt idx="11764">
                  <c:v>45680</c:v>
                </c:pt>
                <c:pt idx="11765">
                  <c:v>45681</c:v>
                </c:pt>
                <c:pt idx="11766">
                  <c:v>45684</c:v>
                </c:pt>
                <c:pt idx="11767">
                  <c:v>45685</c:v>
                </c:pt>
                <c:pt idx="11768">
                  <c:v>45686</c:v>
                </c:pt>
                <c:pt idx="11769">
                  <c:v>45687</c:v>
                </c:pt>
              </c:numCache>
            </c:numRef>
          </c:cat>
          <c:val>
            <c:numRef>
              <c:f>Sheet1!$B$2:$B$11771</c:f>
              <c:numCache>
                <c:formatCode>General</c:formatCode>
                <c:ptCount val="11770"/>
                <c:pt idx="1">
                  <c:v>0.135571</c:v>
                </c:pt>
                <c:pt idx="2">
                  <c:v>0.13495099999999999</c:v>
                </c:pt>
                <c:pt idx="3">
                  <c:v>0.13778799999999999</c:v>
                </c:pt>
                <c:pt idx="4">
                  <c:v>0.13446900000000001</c:v>
                </c:pt>
                <c:pt idx="5">
                  <c:v>0.12584899999999999</c:v>
                </c:pt>
                <c:pt idx="6">
                  <c:v>0.12129699999999999</c:v>
                </c:pt>
                <c:pt idx="7">
                  <c:v>0.109027</c:v>
                </c:pt>
                <c:pt idx="8">
                  <c:v>9.9288000000000001E-2</c:v>
                </c:pt>
                <c:pt idx="9">
                  <c:v>0.102738</c:v>
                </c:pt>
                <c:pt idx="10">
                  <c:v>0.10202699999999999</c:v>
                </c:pt>
                <c:pt idx="11">
                  <c:v>0.12759299999999998</c:v>
                </c:pt>
                <c:pt idx="12">
                  <c:v>0.12281099999999999</c:v>
                </c:pt>
                <c:pt idx="13">
                  <c:v>0.121668</c:v>
                </c:pt>
                <c:pt idx="14">
                  <c:v>0.11144499999999999</c:v>
                </c:pt>
                <c:pt idx="15">
                  <c:v>0.103184</c:v>
                </c:pt>
                <c:pt idx="16">
                  <c:v>0.10337499999999999</c:v>
                </c:pt>
                <c:pt idx="17">
                  <c:v>0.10260699999999999</c:v>
                </c:pt>
                <c:pt idx="18">
                  <c:v>9.5334000000000002E-2</c:v>
                </c:pt>
                <c:pt idx="19">
                  <c:v>8.3168999999999993E-2</c:v>
                </c:pt>
                <c:pt idx="20">
                  <c:v>7.2290000000000007E-2</c:v>
                </c:pt>
                <c:pt idx="21">
                  <c:v>5.7914E-2</c:v>
                </c:pt>
                <c:pt idx="22">
                  <c:v>4.9464999999999995E-2</c:v>
                </c:pt>
                <c:pt idx="23">
                  <c:v>3.6901999999999997E-2</c:v>
                </c:pt>
                <c:pt idx="24">
                  <c:v>3.1078999999999999E-2</c:v>
                </c:pt>
                <c:pt idx="25">
                  <c:v>3.5030000000000006E-2</c:v>
                </c:pt>
                <c:pt idx="26">
                  <c:v>3.1529000000000001E-2</c:v>
                </c:pt>
                <c:pt idx="27">
                  <c:v>2.8652999999999998E-2</c:v>
                </c:pt>
                <c:pt idx="28">
                  <c:v>3.0754E-2</c:v>
                </c:pt>
                <c:pt idx="29">
                  <c:v>2.52E-2</c:v>
                </c:pt>
                <c:pt idx="30">
                  <c:v>2.6581E-2</c:v>
                </c:pt>
                <c:pt idx="31">
                  <c:v>1.6997999999999999E-2</c:v>
                </c:pt>
                <c:pt idx="32">
                  <c:v>1.7065999999999998E-2</c:v>
                </c:pt>
                <c:pt idx="33">
                  <c:v>1.7023E-2</c:v>
                </c:pt>
                <c:pt idx="34">
                  <c:v>1.6157999999999999E-2</c:v>
                </c:pt>
                <c:pt idx="35">
                  <c:v>1.3823E-2</c:v>
                </c:pt>
                <c:pt idx="36">
                  <c:v>1.3406E-2</c:v>
                </c:pt>
                <c:pt idx="37">
                  <c:v>1.2180000000000002E-2</c:v>
                </c:pt>
                <c:pt idx="38">
                  <c:v>1.4279E-2</c:v>
                </c:pt>
                <c:pt idx="39">
                  <c:v>2.0460000000000002E-2</c:v>
                </c:pt>
                <c:pt idx="40">
                  <c:v>2.3450000000000002E-2</c:v>
                </c:pt>
                <c:pt idx="41">
                  <c:v>2.7587999999999998E-2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0.11452599999999999</c:v>
                </c:pt>
                <c:pt idx="52">
                  <c:v>0.122683</c:v>
                </c:pt>
                <c:pt idx="53">
                  <c:v>0.165299</c:v>
                </c:pt>
                <c:pt idx="54">
                  <c:v>0.20239000000000001</c:v>
                </c:pt>
                <c:pt idx="55">
                  <c:v>0.22437199999999999</c:v>
                </c:pt>
                <c:pt idx="56">
                  <c:v>0.234344</c:v>
                </c:pt>
                <c:pt idx="57">
                  <c:v>0.25287899999999996</c:v>
                </c:pt>
                <c:pt idx="58">
                  <c:v>0.239981</c:v>
                </c:pt>
                <c:pt idx="59">
                  <c:v>0.252299</c:v>
                </c:pt>
                <c:pt idx="60">
                  <c:v>0.24245699999999998</c:v>
                </c:pt>
                <c:pt idx="61">
                  <c:v>0.24993599999999999</c:v>
                </c:pt>
                <c:pt idx="62">
                  <c:v>0.23919799999999999</c:v>
                </c:pt>
                <c:pt idx="63">
                  <c:v>0.28003600000000001</c:v>
                </c:pt>
                <c:pt idx="64">
                  <c:v>0.31560199999999999</c:v>
                </c:pt>
                <c:pt idx="65">
                  <c:v>0.33144899999999999</c:v>
                </c:pt>
                <c:pt idx="66">
                  <c:v>0.32040399999999997</c:v>
                </c:pt>
                <c:pt idx="67">
                  <c:v>0.30400299999999997</c:v>
                </c:pt>
                <c:pt idx="68">
                  <c:v>0.28926199999999996</c:v>
                </c:pt>
                <c:pt idx="69">
                  <c:v>0.29758499999999999</c:v>
                </c:pt>
                <c:pt idx="70">
                  <c:v>0.32906799999999997</c:v>
                </c:pt>
                <c:pt idx="71">
                  <c:v>0.34442200000000001</c:v>
                </c:pt>
                <c:pt idx="72">
                  <c:v>0.41343299999999999</c:v>
                </c:pt>
                <c:pt idx="73">
                  <c:v>0.43612000000000006</c:v>
                </c:pt>
                <c:pt idx="74">
                  <c:v>0.39147699999999996</c:v>
                </c:pt>
                <c:pt idx="75">
                  <c:v>0.32189699999999999</c:v>
                </c:pt>
                <c:pt idx="76">
                  <c:v>0.40136099999999997</c:v>
                </c:pt>
                <c:pt idx="77">
                  <c:v>0.37529399999999996</c:v>
                </c:pt>
                <c:pt idx="78">
                  <c:v>0.36434000000000005</c:v>
                </c:pt>
                <c:pt idx="79">
                  <c:v>0.327791</c:v>
                </c:pt>
                <c:pt idx="80">
                  <c:v>0.344885</c:v>
                </c:pt>
                <c:pt idx="81">
                  <c:v>0.36162899999999998</c:v>
                </c:pt>
                <c:pt idx="82">
                  <c:v>0.38777299999999998</c:v>
                </c:pt>
                <c:pt idx="83">
                  <c:v>0.37601199999999996</c:v>
                </c:pt>
                <c:pt idx="84">
                  <c:v>0.37161699999999998</c:v>
                </c:pt>
                <c:pt idx="85">
                  <c:v>0.36661699999999997</c:v>
                </c:pt>
                <c:pt idx="86">
                  <c:v>0.355074</c:v>
                </c:pt>
                <c:pt idx="87">
                  <c:v>0.34009699999999998</c:v>
                </c:pt>
                <c:pt idx="88">
                  <c:v>0.30780000000000002</c:v>
                </c:pt>
                <c:pt idx="89">
                  <c:v>0.30329099999999998</c:v>
                </c:pt>
                <c:pt idx="90">
                  <c:v>0.28487200000000001</c:v>
                </c:pt>
                <c:pt idx="91">
                  <c:v>0.31094499999999997</c:v>
                </c:pt>
                <c:pt idx="92">
                  <c:v>0.33887400000000001</c:v>
                </c:pt>
                <c:pt idx="93">
                  <c:v>0.32264699999999996</c:v>
                </c:pt>
                <c:pt idx="94">
                  <c:v>0.32218000000000002</c:v>
                </c:pt>
                <c:pt idx="95">
                  <c:v>0.29918800000000001</c:v>
                </c:pt>
                <c:pt idx="96">
                  <c:v>0.28964899999999999</c:v>
                </c:pt>
                <c:pt idx="97">
                  <c:v>0.27397499999999997</c:v>
                </c:pt>
                <c:pt idx="98">
                  <c:v>0.24931799999999998</c:v>
                </c:pt>
                <c:pt idx="99">
                  <c:v>0.230769</c:v>
                </c:pt>
                <c:pt idx="100">
                  <c:v>0.23433599999999999</c:v>
                </c:pt>
                <c:pt idx="101">
                  <c:v>0.21742000000000003</c:v>
                </c:pt>
                <c:pt idx="102">
                  <c:v>0.217283</c:v>
                </c:pt>
                <c:pt idx="103">
                  <c:v>0.20074399999999998</c:v>
                </c:pt>
                <c:pt idx="104">
                  <c:v>0.25897300000000001</c:v>
                </c:pt>
                <c:pt idx="105">
                  <c:v>0.27218300000000001</c:v>
                </c:pt>
                <c:pt idx="106">
                  <c:v>0.24646299999999999</c:v>
                </c:pt>
                <c:pt idx="107">
                  <c:v>0.199212</c:v>
                </c:pt>
                <c:pt idx="108">
                  <c:v>0.17232899999999998</c:v>
                </c:pt>
                <c:pt idx="109">
                  <c:v>0.17661399999999999</c:v>
                </c:pt>
                <c:pt idx="110">
                  <c:v>0.23114099999999999</c:v>
                </c:pt>
                <c:pt idx="111">
                  <c:v>0.234568</c:v>
                </c:pt>
                <c:pt idx="112">
                  <c:v>0.25093399999999999</c:v>
                </c:pt>
                <c:pt idx="113">
                  <c:v>0.25919700000000001</c:v>
                </c:pt>
                <c:pt idx="114">
                  <c:v>0.258795</c:v>
                </c:pt>
                <c:pt idx="115">
                  <c:v>0.256942</c:v>
                </c:pt>
                <c:pt idx="116">
                  <c:v>0.24460899999999999</c:v>
                </c:pt>
                <c:pt idx="117">
                  <c:v>0.21457599999999999</c:v>
                </c:pt>
                <c:pt idx="118">
                  <c:v>0.20657499999999998</c:v>
                </c:pt>
                <c:pt idx="119">
                  <c:v>0.18960000000000002</c:v>
                </c:pt>
                <c:pt idx="120">
                  <c:v>0.184697</c:v>
                </c:pt>
                <c:pt idx="121">
                  <c:v>0.17429</c:v>
                </c:pt>
                <c:pt idx="122">
                  <c:v>0.15303</c:v>
                </c:pt>
                <c:pt idx="123">
                  <c:v>0.13382000000000002</c:v>
                </c:pt>
                <c:pt idx="124">
                  <c:v>0.122747</c:v>
                </c:pt>
                <c:pt idx="125">
                  <c:v>0.107794</c:v>
                </c:pt>
                <c:pt idx="126">
                  <c:v>9.3321000000000001E-2</c:v>
                </c:pt>
                <c:pt idx="127">
                  <c:v>7.8021999999999994E-2</c:v>
                </c:pt>
                <c:pt idx="128">
                  <c:v>7.2693999999999995E-2</c:v>
                </c:pt>
                <c:pt idx="129">
                  <c:v>6.1237E-2</c:v>
                </c:pt>
                <c:pt idx="130">
                  <c:v>4.6370999999999996E-2</c:v>
                </c:pt>
                <c:pt idx="131">
                  <c:v>4.3632999999999998E-2</c:v>
                </c:pt>
                <c:pt idx="132">
                  <c:v>4.8301999999999998E-2</c:v>
                </c:pt>
                <c:pt idx="133">
                  <c:v>4.5045999999999996E-2</c:v>
                </c:pt>
                <c:pt idx="134">
                  <c:v>4.6856999999999996E-2</c:v>
                </c:pt>
                <c:pt idx="135">
                  <c:v>4.8723999999999996E-2</c:v>
                </c:pt>
                <c:pt idx="136">
                  <c:v>4.8911999999999997E-2</c:v>
                </c:pt>
                <c:pt idx="137">
                  <c:v>4.5710999999999995E-2</c:v>
                </c:pt>
                <c:pt idx="138">
                  <c:v>3.9458E-2</c:v>
                </c:pt>
                <c:pt idx="139">
                  <c:v>4.4144999999999997E-2</c:v>
                </c:pt>
                <c:pt idx="140">
                  <c:v>4.0147999999999996E-2</c:v>
                </c:pt>
                <c:pt idx="141">
                  <c:v>4.5558999999999995E-2</c:v>
                </c:pt>
                <c:pt idx="142">
                  <c:v>4.5675E-2</c:v>
                </c:pt>
                <c:pt idx="143">
                  <c:v>3.8740000000000004E-2</c:v>
                </c:pt>
                <c:pt idx="144">
                  <c:v>4.0680000000000001E-2</c:v>
                </c:pt>
                <c:pt idx="145">
                  <c:v>3.9956999999999999E-2</c:v>
                </c:pt>
                <c:pt idx="146">
                  <c:v>3.6338999999999996E-2</c:v>
                </c:pt>
                <c:pt idx="147">
                  <c:v>4.7418999999999996E-2</c:v>
                </c:pt>
                <c:pt idx="148">
                  <c:v>5.1919E-2</c:v>
                </c:pt>
                <c:pt idx="149">
                  <c:v>5.0936999999999996E-2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2.3960000000000002E-2</c:v>
                </c:pt>
                <c:pt idx="159">
                  <c:v>2.6062999999999999E-2</c:v>
                </c:pt>
                <c:pt idx="160">
                  <c:v>2.9198999999999999E-2</c:v>
                </c:pt>
                <c:pt idx="161">
                  <c:v>3.1294999999999996E-2</c:v>
                </c:pt>
                <c:pt idx="162">
                  <c:v>3.6552000000000001E-2</c:v>
                </c:pt>
                <c:pt idx="163">
                  <c:v>2.3767999999999997E-2</c:v>
                </c:pt>
                <c:pt idx="164">
                  <c:v>2.5387E-2</c:v>
                </c:pt>
                <c:pt idx="165">
                  <c:v>2.5214999999999998E-2</c:v>
                </c:pt>
                <c:pt idx="166">
                  <c:v>2.8336E-2</c:v>
                </c:pt>
                <c:pt idx="167">
                  <c:v>2.3113999999999999E-2</c:v>
                </c:pt>
                <c:pt idx="168">
                  <c:v>1.7884999999999998E-2</c:v>
                </c:pt>
                <c:pt idx="169">
                  <c:v>2.6882E-2</c:v>
                </c:pt>
                <c:pt idx="170">
                  <c:v>2.6321999999999998E-2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3.8787999999999996E-2</c:v>
                </c:pt>
                <c:pt idx="185">
                  <c:v>4.8356999999999997E-2</c:v>
                </c:pt>
                <c:pt idx="186">
                  <c:v>5.0633999999999998E-2</c:v>
                </c:pt>
                <c:pt idx="187">
                  <c:v>9.8753999999999995E-2</c:v>
                </c:pt>
                <c:pt idx="188">
                  <c:v>0.11526000000000002</c:v>
                </c:pt>
                <c:pt idx="189">
                  <c:v>0.11304099999999999</c:v>
                </c:pt>
                <c:pt idx="190">
                  <c:v>0.13120799999999999</c:v>
                </c:pt>
                <c:pt idx="191">
                  <c:v>0.13889699999999999</c:v>
                </c:pt>
                <c:pt idx="192">
                  <c:v>0.12820299999999998</c:v>
                </c:pt>
                <c:pt idx="193">
                  <c:v>0.110625</c:v>
                </c:pt>
                <c:pt idx="194">
                  <c:v>0.11539199999999999</c:v>
                </c:pt>
                <c:pt idx="195">
                  <c:v>0.12861699999999998</c:v>
                </c:pt>
                <c:pt idx="196">
                  <c:v>0.125919</c:v>
                </c:pt>
                <c:pt idx="197">
                  <c:v>0.12765799999999999</c:v>
                </c:pt>
                <c:pt idx="198">
                  <c:v>0.13989099999999999</c:v>
                </c:pt>
                <c:pt idx="199">
                  <c:v>0.137318</c:v>
                </c:pt>
                <c:pt idx="200">
                  <c:v>0.13309199999999999</c:v>
                </c:pt>
                <c:pt idx="201">
                  <c:v>0.141098</c:v>
                </c:pt>
                <c:pt idx="202">
                  <c:v>0.14025699999999999</c:v>
                </c:pt>
                <c:pt idx="203">
                  <c:v>0.12762099999999998</c:v>
                </c:pt>
                <c:pt idx="204">
                  <c:v>0.120088</c:v>
                </c:pt>
                <c:pt idx="205">
                  <c:v>0.12911799999999998</c:v>
                </c:pt>
                <c:pt idx="206">
                  <c:v>0.122014</c:v>
                </c:pt>
                <c:pt idx="207">
                  <c:v>0.10324899999999999</c:v>
                </c:pt>
                <c:pt idx="208">
                  <c:v>8.863E-2</c:v>
                </c:pt>
                <c:pt idx="209">
                  <c:v>9.9070999999999992E-2</c:v>
                </c:pt>
                <c:pt idx="210">
                  <c:v>0.102932</c:v>
                </c:pt>
                <c:pt idx="211">
                  <c:v>9.1651999999999997E-2</c:v>
                </c:pt>
                <c:pt idx="212">
                  <c:v>0.10250899999999999</c:v>
                </c:pt>
                <c:pt idx="213">
                  <c:v>9.9333999999999992E-2</c:v>
                </c:pt>
                <c:pt idx="214">
                  <c:v>0.11362799999999999</c:v>
                </c:pt>
                <c:pt idx="215">
                  <c:v>0.136879</c:v>
                </c:pt>
                <c:pt idx="216">
                  <c:v>0.13255799999999998</c:v>
                </c:pt>
                <c:pt idx="217">
                  <c:v>0.122655</c:v>
                </c:pt>
                <c:pt idx="218">
                  <c:v>0.14351899999999998</c:v>
                </c:pt>
                <c:pt idx="219">
                  <c:v>0.17257799999999998</c:v>
                </c:pt>
                <c:pt idx="220">
                  <c:v>0.170566</c:v>
                </c:pt>
                <c:pt idx="221">
                  <c:v>0.16286100000000001</c:v>
                </c:pt>
                <c:pt idx="222">
                  <c:v>0.200542</c:v>
                </c:pt>
                <c:pt idx="223">
                  <c:v>0.24915199999999998</c:v>
                </c:pt>
                <c:pt idx="224">
                  <c:v>0.31670699999999996</c:v>
                </c:pt>
                <c:pt idx="225">
                  <c:v>0.36125199999999996</c:v>
                </c:pt>
                <c:pt idx="226">
                  <c:v>0.38882499999999998</c:v>
                </c:pt>
                <c:pt idx="227">
                  <c:v>0.40275299999999997</c:v>
                </c:pt>
                <c:pt idx="228">
                  <c:v>0.39597699999999997</c:v>
                </c:pt>
                <c:pt idx="229">
                  <c:v>0.39952399999999999</c:v>
                </c:pt>
                <c:pt idx="230">
                  <c:v>0.40224299999999996</c:v>
                </c:pt>
                <c:pt idx="231">
                  <c:v>0.38910299999999998</c:v>
                </c:pt>
                <c:pt idx="232">
                  <c:v>0.40253099999999997</c:v>
                </c:pt>
                <c:pt idx="233">
                  <c:v>0.37087899999999996</c:v>
                </c:pt>
                <c:pt idx="234">
                  <c:v>0.367141</c:v>
                </c:pt>
                <c:pt idx="235">
                  <c:v>0.35839399999999999</c:v>
                </c:pt>
                <c:pt idx="236">
                  <c:v>0.32434199999999996</c:v>
                </c:pt>
                <c:pt idx="237">
                  <c:v>0.29404199999999997</c:v>
                </c:pt>
                <c:pt idx="238">
                  <c:v>0.26427699999999998</c:v>
                </c:pt>
                <c:pt idx="239">
                  <c:v>0.23267199999999999</c:v>
                </c:pt>
                <c:pt idx="240">
                  <c:v>0.21433199999999999</c:v>
                </c:pt>
                <c:pt idx="241">
                  <c:v>0.19680499999999998</c:v>
                </c:pt>
                <c:pt idx="242">
                  <c:v>0.17441099999999998</c:v>
                </c:pt>
                <c:pt idx="243">
                  <c:v>0.161913</c:v>
                </c:pt>
                <c:pt idx="244">
                  <c:v>0.17011000000000001</c:v>
                </c:pt>
                <c:pt idx="245">
                  <c:v>0.17180399999999998</c:v>
                </c:pt>
                <c:pt idx="246">
                  <c:v>0.167462</c:v>
                </c:pt>
                <c:pt idx="247">
                  <c:v>0.191665</c:v>
                </c:pt>
                <c:pt idx="248">
                  <c:v>0.21562699999999999</c:v>
                </c:pt>
                <c:pt idx="249">
                  <c:v>0.25969100000000001</c:v>
                </c:pt>
                <c:pt idx="250">
                  <c:v>0.28757199999999999</c:v>
                </c:pt>
                <c:pt idx="251">
                  <c:v>0.30923800000000001</c:v>
                </c:pt>
                <c:pt idx="252">
                  <c:v>0.33088799999999996</c:v>
                </c:pt>
                <c:pt idx="253">
                  <c:v>0.32731000000000005</c:v>
                </c:pt>
                <c:pt idx="254">
                  <c:v>0.31217099999999998</c:v>
                </c:pt>
                <c:pt idx="255">
                  <c:v>0.29106299999999996</c:v>
                </c:pt>
                <c:pt idx="256">
                  <c:v>0.264733</c:v>
                </c:pt>
                <c:pt idx="257">
                  <c:v>0.238455</c:v>
                </c:pt>
                <c:pt idx="258">
                  <c:v>0.21100099999999999</c:v>
                </c:pt>
                <c:pt idx="259">
                  <c:v>0.19189199999999998</c:v>
                </c:pt>
                <c:pt idx="260">
                  <c:v>0.17442199999999999</c:v>
                </c:pt>
                <c:pt idx="261">
                  <c:v>0.16206399999999999</c:v>
                </c:pt>
                <c:pt idx="262">
                  <c:v>0.207319</c:v>
                </c:pt>
                <c:pt idx="263">
                  <c:v>0.21779699999999999</c:v>
                </c:pt>
                <c:pt idx="264">
                  <c:v>0.222167</c:v>
                </c:pt>
                <c:pt idx="265">
                  <c:v>0.226271</c:v>
                </c:pt>
                <c:pt idx="266">
                  <c:v>0.21037299999999998</c:v>
                </c:pt>
                <c:pt idx="267">
                  <c:v>0.20011399999999999</c:v>
                </c:pt>
                <c:pt idx="268">
                  <c:v>0.20075799999999999</c:v>
                </c:pt>
                <c:pt idx="269">
                  <c:v>0.200934</c:v>
                </c:pt>
                <c:pt idx="270">
                  <c:v>0.17044799999999999</c:v>
                </c:pt>
                <c:pt idx="271">
                  <c:v>0.16730599999999998</c:v>
                </c:pt>
                <c:pt idx="272">
                  <c:v>0.15851299999999999</c:v>
                </c:pt>
                <c:pt idx="273">
                  <c:v>0.15873699999999999</c:v>
                </c:pt>
                <c:pt idx="274">
                  <c:v>0.157364</c:v>
                </c:pt>
                <c:pt idx="275">
                  <c:v>0.13958099999999998</c:v>
                </c:pt>
                <c:pt idx="276">
                  <c:v>0.171182</c:v>
                </c:pt>
                <c:pt idx="277">
                  <c:v>0.18135599999999999</c:v>
                </c:pt>
                <c:pt idx="278">
                  <c:v>0.18844899999999998</c:v>
                </c:pt>
                <c:pt idx="279">
                  <c:v>0.188943</c:v>
                </c:pt>
                <c:pt idx="280">
                  <c:v>0.18257499999999999</c:v>
                </c:pt>
                <c:pt idx="281">
                  <c:v>0.18307899999999999</c:v>
                </c:pt>
                <c:pt idx="282">
                  <c:v>0.17217000000000002</c:v>
                </c:pt>
                <c:pt idx="283">
                  <c:v>0.17697299999999999</c:v>
                </c:pt>
                <c:pt idx="284">
                  <c:v>0.17385599999999998</c:v>
                </c:pt>
                <c:pt idx="285">
                  <c:v>0.16939899999999999</c:v>
                </c:pt>
                <c:pt idx="286">
                  <c:v>0.17766699999999999</c:v>
                </c:pt>
                <c:pt idx="287">
                  <c:v>0.175789</c:v>
                </c:pt>
                <c:pt idx="288">
                  <c:v>0.20044599999999999</c:v>
                </c:pt>
                <c:pt idx="289">
                  <c:v>0.20354799999999998</c:v>
                </c:pt>
                <c:pt idx="290">
                  <c:v>0.18570299999999998</c:v>
                </c:pt>
                <c:pt idx="291">
                  <c:v>0.197052</c:v>
                </c:pt>
                <c:pt idx="292">
                  <c:v>0.21490199999999998</c:v>
                </c:pt>
                <c:pt idx="293">
                  <c:v>0.23313599999999998</c:v>
                </c:pt>
                <c:pt idx="294">
                  <c:v>0.23839299999999999</c:v>
                </c:pt>
                <c:pt idx="295">
                  <c:v>0.25545499999999999</c:v>
                </c:pt>
                <c:pt idx="296">
                  <c:v>0.233068</c:v>
                </c:pt>
                <c:pt idx="297">
                  <c:v>0.25340599999999996</c:v>
                </c:pt>
                <c:pt idx="298">
                  <c:v>0.25994099999999998</c:v>
                </c:pt>
                <c:pt idx="299">
                  <c:v>0.27700199999999997</c:v>
                </c:pt>
                <c:pt idx="300">
                  <c:v>0.27710599999999996</c:v>
                </c:pt>
                <c:pt idx="301">
                  <c:v>0.25606899999999999</c:v>
                </c:pt>
                <c:pt idx="302">
                  <c:v>0.25625500000000001</c:v>
                </c:pt>
                <c:pt idx="303">
                  <c:v>0.271868</c:v>
                </c:pt>
                <c:pt idx="304">
                  <c:v>0.28069299999999997</c:v>
                </c:pt>
                <c:pt idx="305">
                  <c:v>0.29811099999999996</c:v>
                </c:pt>
                <c:pt idx="306">
                  <c:v>0.32433699999999999</c:v>
                </c:pt>
                <c:pt idx="307">
                  <c:v>0.33923399999999998</c:v>
                </c:pt>
                <c:pt idx="308">
                  <c:v>0.36269000000000001</c:v>
                </c:pt>
                <c:pt idx="309">
                  <c:v>0.38255499999999998</c:v>
                </c:pt>
                <c:pt idx="310">
                  <c:v>0.40287599999999996</c:v>
                </c:pt>
                <c:pt idx="311">
                  <c:v>0.37091199999999996</c:v>
                </c:pt>
                <c:pt idx="312">
                  <c:v>0.35345899999999997</c:v>
                </c:pt>
                <c:pt idx="313">
                  <c:v>0.342584</c:v>
                </c:pt>
                <c:pt idx="314">
                  <c:v>0.32120099999999996</c:v>
                </c:pt>
                <c:pt idx="315">
                  <c:v>0.39163199999999998</c:v>
                </c:pt>
                <c:pt idx="316">
                  <c:v>0.38086699999999996</c:v>
                </c:pt>
                <c:pt idx="317">
                  <c:v>0.35448599999999997</c:v>
                </c:pt>
                <c:pt idx="318">
                  <c:v>0.32941699999999996</c:v>
                </c:pt>
                <c:pt idx="319">
                  <c:v>0.29257699999999998</c:v>
                </c:pt>
                <c:pt idx="320">
                  <c:v>0.28817300000000001</c:v>
                </c:pt>
                <c:pt idx="321">
                  <c:v>0.28890699999999997</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0.23152199999999998</c:v>
                </c:pt>
                <c:pt idx="332">
                  <c:v>0.21199499999999999</c:v>
                </c:pt>
                <c:pt idx="333">
                  <c:v>0.18989</c:v>
                </c:pt>
                <c:pt idx="334">
                  <c:v>0.16800499999999999</c:v>
                </c:pt>
                <c:pt idx="335">
                  <c:v>0.15560399999999999</c:v>
                </c:pt>
                <c:pt idx="336">
                  <c:v>0.14599599999999999</c:v>
                </c:pt>
                <c:pt idx="337">
                  <c:v>0.13580200000000001</c:v>
                </c:pt>
                <c:pt idx="338">
                  <c:v>0.122974</c:v>
                </c:pt>
                <c:pt idx="339">
                  <c:v>0.11290199999999999</c:v>
                </c:pt>
                <c:pt idx="340">
                  <c:v>0.109845</c:v>
                </c:pt>
                <c:pt idx="341">
                  <c:v>0.11211000000000002</c:v>
                </c:pt>
                <c:pt idx="342">
                  <c:v>0.110514</c:v>
                </c:pt>
                <c:pt idx="343">
                  <c:v>0.113216</c:v>
                </c:pt>
                <c:pt idx="344">
                  <c:v>0.10519099999999999</c:v>
                </c:pt>
                <c:pt idx="345">
                  <c:v>9.9267999999999995E-2</c:v>
                </c:pt>
                <c:pt idx="346">
                  <c:v>6.9960000000000008E-2</c:v>
                </c:pt>
                <c:pt idx="347">
                  <c:v>6.6462999999999994E-2</c:v>
                </c:pt>
                <c:pt idx="348">
                  <c:v>6.0232999999999995E-2</c:v>
                </c:pt>
                <c:pt idx="349">
                  <c:v>7.3140000000000011E-2</c:v>
                </c:pt>
                <c:pt idx="350">
                  <c:v>9.2383999999999994E-2</c:v>
                </c:pt>
                <c:pt idx="351">
                  <c:v>0.102838</c:v>
                </c:pt>
                <c:pt idx="352">
                  <c:v>0.119463</c:v>
                </c:pt>
                <c:pt idx="353">
                  <c:v>0.13240399999999999</c:v>
                </c:pt>
                <c:pt idx="354">
                  <c:v>0.16079299999999999</c:v>
                </c:pt>
                <c:pt idx="355">
                  <c:v>0.20220000000000002</c:v>
                </c:pt>
                <c:pt idx="356">
                  <c:v>0.21751199999999998</c:v>
                </c:pt>
                <c:pt idx="357">
                  <c:v>0.227686</c:v>
                </c:pt>
                <c:pt idx="358">
                  <c:v>0.22925199999999998</c:v>
                </c:pt>
                <c:pt idx="359">
                  <c:v>0.28134700000000001</c:v>
                </c:pt>
                <c:pt idx="360">
                  <c:v>0.27251799999999998</c:v>
                </c:pt>
                <c:pt idx="361">
                  <c:v>0.271592</c:v>
                </c:pt>
                <c:pt idx="362">
                  <c:v>0.26833099999999999</c:v>
                </c:pt>
                <c:pt idx="363">
                  <c:v>0.26434399999999997</c:v>
                </c:pt>
                <c:pt idx="364">
                  <c:v>0.25101699999999999</c:v>
                </c:pt>
                <c:pt idx="365">
                  <c:v>0.29960199999999998</c:v>
                </c:pt>
                <c:pt idx="366">
                  <c:v>0.29338199999999998</c:v>
                </c:pt>
                <c:pt idx="367">
                  <c:v>0.28117900000000001</c:v>
                </c:pt>
                <c:pt idx="368">
                  <c:v>0.31044499999999997</c:v>
                </c:pt>
                <c:pt idx="369">
                  <c:v>0.31775500000000001</c:v>
                </c:pt>
                <c:pt idx="370">
                  <c:v>0.33385499999999996</c:v>
                </c:pt>
                <c:pt idx="371">
                  <c:v>0.401667</c:v>
                </c:pt>
                <c:pt idx="372">
                  <c:v>0.40446899999999997</c:v>
                </c:pt>
                <c:pt idx="373">
                  <c:v>0.39426699999999998</c:v>
                </c:pt>
                <c:pt idx="374">
                  <c:v>0.37729499999999999</c:v>
                </c:pt>
                <c:pt idx="375">
                  <c:v>0.35955000000000004</c:v>
                </c:pt>
                <c:pt idx="376">
                  <c:v>0.36827899999999997</c:v>
                </c:pt>
                <c:pt idx="377">
                  <c:v>0.41392399999999996</c:v>
                </c:pt>
                <c:pt idx="378">
                  <c:v>0.43776299999999996</c:v>
                </c:pt>
                <c:pt idx="379">
                  <c:v>0.42101099999999997</c:v>
                </c:pt>
                <c:pt idx="380">
                  <c:v>0.41505799999999998</c:v>
                </c:pt>
                <c:pt idx="381">
                  <c:v>0.39374699999999996</c:v>
                </c:pt>
                <c:pt idx="382">
                  <c:v>0.35862299999999997</c:v>
                </c:pt>
                <c:pt idx="383">
                  <c:v>0.340138</c:v>
                </c:pt>
                <c:pt idx="384">
                  <c:v>0.32766400000000001</c:v>
                </c:pt>
                <c:pt idx="385">
                  <c:v>0.30401400000000001</c:v>
                </c:pt>
                <c:pt idx="386">
                  <c:v>0.29475499999999999</c:v>
                </c:pt>
                <c:pt idx="387">
                  <c:v>0.30031599999999997</c:v>
                </c:pt>
                <c:pt idx="388">
                  <c:v>0.313191</c:v>
                </c:pt>
                <c:pt idx="389">
                  <c:v>0.33049200000000001</c:v>
                </c:pt>
                <c:pt idx="390">
                  <c:v>0.34233000000000002</c:v>
                </c:pt>
                <c:pt idx="391">
                  <c:v>0.30685200000000001</c:v>
                </c:pt>
                <c:pt idx="392">
                  <c:v>0.330758</c:v>
                </c:pt>
                <c:pt idx="393">
                  <c:v>0.32385599999999998</c:v>
                </c:pt>
                <c:pt idx="394">
                  <c:v>0.36648700000000001</c:v>
                </c:pt>
                <c:pt idx="395">
                  <c:v>0.38664299999999996</c:v>
                </c:pt>
                <c:pt idx="396">
                  <c:v>0.40630099999999997</c:v>
                </c:pt>
                <c:pt idx="397">
                  <c:v>0.405115</c:v>
                </c:pt>
                <c:pt idx="398">
                  <c:v>0.42782499999999996</c:v>
                </c:pt>
                <c:pt idx="399">
                  <c:v>0.41639199999999998</c:v>
                </c:pt>
                <c:pt idx="400">
                  <c:v>0.41292399999999996</c:v>
                </c:pt>
                <c:pt idx="401">
                  <c:v>0.39734700000000001</c:v>
                </c:pt>
                <c:pt idx="402">
                  <c:v>0.37233499999999997</c:v>
                </c:pt>
                <c:pt idx="403">
                  <c:v>0.39316399999999996</c:v>
                </c:pt>
                <c:pt idx="404">
                  <c:v>0.40290299999999996</c:v>
                </c:pt>
                <c:pt idx="405">
                  <c:v>0.37744800000000001</c:v>
                </c:pt>
                <c:pt idx="406">
                  <c:v>0.377253</c:v>
                </c:pt>
                <c:pt idx="407">
                  <c:v>0.37420899999999996</c:v>
                </c:pt>
                <c:pt idx="408">
                  <c:v>0.36804000000000003</c:v>
                </c:pt>
                <c:pt idx="409">
                  <c:v>0.34671299999999999</c:v>
                </c:pt>
                <c:pt idx="410">
                  <c:v>0.33983199999999997</c:v>
                </c:pt>
                <c:pt idx="411">
                  <c:v>0.31860899999999998</c:v>
                </c:pt>
                <c:pt idx="412">
                  <c:v>0.30756099999999997</c:v>
                </c:pt>
                <c:pt idx="413">
                  <c:v>0.28381099999999998</c:v>
                </c:pt>
                <c:pt idx="414">
                  <c:v>0.26615099999999997</c:v>
                </c:pt>
                <c:pt idx="415">
                  <c:v>0.26880599999999999</c:v>
                </c:pt>
                <c:pt idx="416">
                  <c:v>0.25938699999999998</c:v>
                </c:pt>
                <c:pt idx="417">
                  <c:v>0.26242499999999996</c:v>
                </c:pt>
                <c:pt idx="418">
                  <c:v>0.26025199999999998</c:v>
                </c:pt>
                <c:pt idx="419">
                  <c:v>0.25319399999999997</c:v>
                </c:pt>
                <c:pt idx="420">
                  <c:v>0.23769899999999999</c:v>
                </c:pt>
                <c:pt idx="421">
                  <c:v>0.229736</c:v>
                </c:pt>
                <c:pt idx="422">
                  <c:v>0.22119000000000003</c:v>
                </c:pt>
                <c:pt idx="423">
                  <c:v>0.22531599999999999</c:v>
                </c:pt>
                <c:pt idx="424">
                  <c:v>0.23020299999999999</c:v>
                </c:pt>
                <c:pt idx="425">
                  <c:v>0.22678699999999999</c:v>
                </c:pt>
                <c:pt idx="426">
                  <c:v>0.22473799999999999</c:v>
                </c:pt>
                <c:pt idx="427">
                  <c:v>0.22709699999999999</c:v>
                </c:pt>
                <c:pt idx="428">
                  <c:v>0.20502499999999999</c:v>
                </c:pt>
                <c:pt idx="429">
                  <c:v>0.207815</c:v>
                </c:pt>
                <c:pt idx="430">
                  <c:v>0.22037299999999999</c:v>
                </c:pt>
                <c:pt idx="431">
                  <c:v>0.22476199999999999</c:v>
                </c:pt>
                <c:pt idx="432">
                  <c:v>0.214418</c:v>
                </c:pt>
                <c:pt idx="433">
                  <c:v>0.220636</c:v>
                </c:pt>
                <c:pt idx="434">
                  <c:v>0.21423</c:v>
                </c:pt>
                <c:pt idx="435">
                  <c:v>0.20804199999999998</c:v>
                </c:pt>
                <c:pt idx="436">
                  <c:v>0.202793</c:v>
                </c:pt>
                <c:pt idx="437">
                  <c:v>0.22384699999999999</c:v>
                </c:pt>
                <c:pt idx="438">
                  <c:v>0.21002399999999999</c:v>
                </c:pt>
                <c:pt idx="439">
                  <c:v>0.23994699999999999</c:v>
                </c:pt>
                <c:pt idx="440">
                  <c:v>0.26222400000000001</c:v>
                </c:pt>
                <c:pt idx="441">
                  <c:v>0.29069800000000001</c:v>
                </c:pt>
                <c:pt idx="442">
                  <c:v>0.32659099999999996</c:v>
                </c:pt>
                <c:pt idx="443">
                  <c:v>0.37488199999999999</c:v>
                </c:pt>
                <c:pt idx="444">
                  <c:v>0.43151499999999998</c:v>
                </c:pt>
                <c:pt idx="445">
                  <c:v>0.46191099999999996</c:v>
                </c:pt>
                <c:pt idx="446">
                  <c:v>0.47686799999999996</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0.62883499999999992</c:v>
                </c:pt>
                <c:pt idx="455">
                  <c:v>0.6415900000000001</c:v>
                </c:pt>
                <c:pt idx="456">
                  <c:v>0.66209099999999999</c:v>
                </c:pt>
                <c:pt idx="457">
                  <c:v>0.70150599999999996</c:v>
                </c:pt>
                <c:pt idx="458">
                  <c:v>0.72033499999999995</c:v>
                </c:pt>
                <c:pt idx="459">
                  <c:v>0.73950199999999999</c:v>
                </c:pt>
                <c:pt idx="460">
                  <c:v>0.72931099999999993</c:v>
                </c:pt>
                <c:pt idx="461">
                  <c:v>0.70254000000000005</c:v>
                </c:pt>
                <c:pt idx="462">
                  <c:v>0.74135499999999999</c:v>
                </c:pt>
                <c:pt idx="463">
                  <c:v>0.70711599999999997</c:v>
                </c:pt>
                <c:pt idx="464">
                  <c:v>0.62939599999999996</c:v>
                </c:pt>
                <c:pt idx="465">
                  <c:v>0.62188900000000003</c:v>
                </c:pt>
                <c:pt idx="466">
                  <c:v>0.66002499999999997</c:v>
                </c:pt>
                <c:pt idx="467">
                  <c:v>0.61131799999999992</c:v>
                </c:pt>
                <c:pt idx="468">
                  <c:v>0.57346200000000003</c:v>
                </c:pt>
                <c:pt idx="469">
                  <c:v>0.54475499999999999</c:v>
                </c:pt>
                <c:pt idx="470">
                  <c:v>0.50842599999999993</c:v>
                </c:pt>
                <c:pt idx="471">
                  <c:v>0.40328900000000001</c:v>
                </c:pt>
                <c:pt idx="472">
                  <c:v>0.44992899999999997</c:v>
                </c:pt>
                <c:pt idx="473">
                  <c:v>0.462148</c:v>
                </c:pt>
                <c:pt idx="474">
                  <c:v>0.431031</c:v>
                </c:pt>
                <c:pt idx="475">
                  <c:v>0.43983699999999998</c:v>
                </c:pt>
                <c:pt idx="476">
                  <c:v>0.42305099999999995</c:v>
                </c:pt>
                <c:pt idx="477">
                  <c:v>0.45476699999999998</c:v>
                </c:pt>
                <c:pt idx="478">
                  <c:v>0.54755000000000009</c:v>
                </c:pt>
                <c:pt idx="479">
                  <c:v>0.52964899999999993</c:v>
                </c:pt>
                <c:pt idx="480">
                  <c:v>0.52131799999999995</c:v>
                </c:pt>
                <c:pt idx="481">
                  <c:v>0.52338099999999999</c:v>
                </c:pt>
                <c:pt idx="482">
                  <c:v>0.47886199999999995</c:v>
                </c:pt>
                <c:pt idx="483">
                  <c:v>0.47697699999999998</c:v>
                </c:pt>
                <c:pt idx="484">
                  <c:v>0.43300499999999997</c:v>
                </c:pt>
                <c:pt idx="485">
                  <c:v>0.41479299999999997</c:v>
                </c:pt>
                <c:pt idx="486">
                  <c:v>0.46593599999999996</c:v>
                </c:pt>
                <c:pt idx="487">
                  <c:v>0.44165399999999999</c:v>
                </c:pt>
                <c:pt idx="488">
                  <c:v>0.44133099999999997</c:v>
                </c:pt>
                <c:pt idx="489">
                  <c:v>0.418493</c:v>
                </c:pt>
                <c:pt idx="490">
                  <c:v>0.40218000000000004</c:v>
                </c:pt>
                <c:pt idx="491">
                  <c:v>0.403194</c:v>
                </c:pt>
                <c:pt idx="492">
                  <c:v>0.38608100000000001</c:v>
                </c:pt>
                <c:pt idx="493">
                  <c:v>0.36584099999999997</c:v>
                </c:pt>
                <c:pt idx="494">
                  <c:v>0.36929499999999998</c:v>
                </c:pt>
                <c:pt idx="495">
                  <c:v>0.39083899999999999</c:v>
                </c:pt>
                <c:pt idx="496">
                  <c:v>0.38854299999999997</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0.22006799999999999</c:v>
                </c:pt>
                <c:pt idx="507">
                  <c:v>0.20826599999999998</c:v>
                </c:pt>
                <c:pt idx="508">
                  <c:v>0.23841799999999999</c:v>
                </c:pt>
                <c:pt idx="509">
                  <c:v>0.258081</c:v>
                </c:pt>
                <c:pt idx="510">
                  <c:v>0.256386</c:v>
                </c:pt>
                <c:pt idx="511">
                  <c:v>0.24620699999999998</c:v>
                </c:pt>
                <c:pt idx="512">
                  <c:v>0.23138499999999998</c:v>
                </c:pt>
                <c:pt idx="513">
                  <c:v>0.21721000000000001</c:v>
                </c:pt>
                <c:pt idx="514">
                  <c:v>0.20500000000000002</c:v>
                </c:pt>
                <c:pt idx="515">
                  <c:v>0.19359899999999999</c:v>
                </c:pt>
                <c:pt idx="516">
                  <c:v>0.17633399999999999</c:v>
                </c:pt>
                <c:pt idx="517">
                  <c:v>0.15626199999999998</c:v>
                </c:pt>
                <c:pt idx="518">
                  <c:v>0.14305699999999999</c:v>
                </c:pt>
                <c:pt idx="519">
                  <c:v>0.13605100000000001</c:v>
                </c:pt>
                <c:pt idx="520">
                  <c:v>0.124708</c:v>
                </c:pt>
                <c:pt idx="521">
                  <c:v>9.8151000000000002E-2</c:v>
                </c:pt>
                <c:pt idx="522">
                  <c:v>0.106031</c:v>
                </c:pt>
                <c:pt idx="523">
                  <c:v>0.10502099999999999</c:v>
                </c:pt>
                <c:pt idx="524">
                  <c:v>0.10416399999999999</c:v>
                </c:pt>
                <c:pt idx="525">
                  <c:v>0.114992</c:v>
                </c:pt>
                <c:pt idx="526">
                  <c:v>0.11218000000000002</c:v>
                </c:pt>
                <c:pt idx="527">
                  <c:v>0.11604399999999999</c:v>
                </c:pt>
                <c:pt idx="528">
                  <c:v>0.12739899999999998</c:v>
                </c:pt>
                <c:pt idx="529">
                  <c:v>0.12576399999999999</c:v>
                </c:pt>
                <c:pt idx="530">
                  <c:v>0.12618199999999999</c:v>
                </c:pt>
                <c:pt idx="531">
                  <c:v>0.11798399999999999</c:v>
                </c:pt>
                <c:pt idx="532">
                  <c:v>0.122834</c:v>
                </c:pt>
                <c:pt idx="533">
                  <c:v>0.12504499999999999</c:v>
                </c:pt>
                <c:pt idx="534">
                  <c:v>0.13841799999999999</c:v>
                </c:pt>
                <c:pt idx="535">
                  <c:v>0.14729200000000001</c:v>
                </c:pt>
                <c:pt idx="536">
                  <c:v>0.146122</c:v>
                </c:pt>
                <c:pt idx="537">
                  <c:v>0.13481399999999999</c:v>
                </c:pt>
                <c:pt idx="538">
                  <c:v>0.168626</c:v>
                </c:pt>
                <c:pt idx="539">
                  <c:v>0.187636</c:v>
                </c:pt>
                <c:pt idx="540">
                  <c:v>0.19889399999999999</c:v>
                </c:pt>
                <c:pt idx="541">
                  <c:v>0.20652899999999999</c:v>
                </c:pt>
                <c:pt idx="542">
                  <c:v>0.21134699999999998</c:v>
                </c:pt>
                <c:pt idx="543">
                  <c:v>0.23136799999999999</c:v>
                </c:pt>
                <c:pt idx="544">
                  <c:v>0.20206099999999999</c:v>
                </c:pt>
                <c:pt idx="545">
                  <c:v>0.19338899999999998</c:v>
                </c:pt>
                <c:pt idx="546">
                  <c:v>0.18048599999999998</c:v>
                </c:pt>
                <c:pt idx="547">
                  <c:v>0.17125899999999999</c:v>
                </c:pt>
                <c:pt idx="548">
                  <c:v>0.147672</c:v>
                </c:pt>
                <c:pt idx="549">
                  <c:v>0.13765000000000002</c:v>
                </c:pt>
                <c:pt idx="550">
                  <c:v>0.128027</c:v>
                </c:pt>
                <c:pt idx="551">
                  <c:v>0.11812499999999999</c:v>
                </c:pt>
                <c:pt idx="552">
                  <c:v>0.11260299999999999</c:v>
                </c:pt>
                <c:pt idx="553">
                  <c:v>0.10049000000000001</c:v>
                </c:pt>
                <c:pt idx="554">
                  <c:v>6.9432999999999995E-2</c:v>
                </c:pt>
                <c:pt idx="555">
                  <c:v>6.9554999999999992E-2</c:v>
                </c:pt>
                <c:pt idx="556">
                  <c:v>6.7469000000000001E-2</c:v>
                </c:pt>
                <c:pt idx="557">
                  <c:v>6.6941000000000001E-2</c:v>
                </c:pt>
                <c:pt idx="558">
                  <c:v>6.5402000000000002E-2</c:v>
                </c:pt>
                <c:pt idx="559">
                  <c:v>7.3170000000000013E-2</c:v>
                </c:pt>
                <c:pt idx="560">
                  <c:v>7.0408999999999999E-2</c:v>
                </c:pt>
                <c:pt idx="561">
                  <c:v>6.8609000000000003E-2</c:v>
                </c:pt>
                <c:pt idx="562">
                  <c:v>7.0630999999999999E-2</c:v>
                </c:pt>
                <c:pt idx="563">
                  <c:v>6.611199999999999E-2</c:v>
                </c:pt>
                <c:pt idx="564">
                  <c:v>4.8527000000000001E-2</c:v>
                </c:pt>
                <c:pt idx="565">
                  <c:v>5.4643999999999998E-2</c:v>
                </c:pt>
                <c:pt idx="566">
                  <c:v>5.0508999999999998E-2</c:v>
                </c:pt>
                <c:pt idx="567">
                  <c:v>4.9596000000000001E-2</c:v>
                </c:pt>
                <c:pt idx="568">
                  <c:v>5.7402999999999996E-2</c:v>
                </c:pt>
                <c:pt idx="569">
                  <c:v>6.4916000000000001E-2</c:v>
                </c:pt>
                <c:pt idx="570">
                  <c:v>9.2761999999999997E-2</c:v>
                </c:pt>
                <c:pt idx="571">
                  <c:v>8.9497999999999994E-2</c:v>
                </c:pt>
                <c:pt idx="572">
                  <c:v>0.10162099999999999</c:v>
                </c:pt>
                <c:pt idx="573">
                  <c:v>0.11033599999999999</c:v>
                </c:pt>
                <c:pt idx="574">
                  <c:v>0.11502599999999999</c:v>
                </c:pt>
                <c:pt idx="575">
                  <c:v>0.12929499999999999</c:v>
                </c:pt>
                <c:pt idx="576">
                  <c:v>0.11905199999999999</c:v>
                </c:pt>
                <c:pt idx="577">
                  <c:v>0.12197699999999999</c:v>
                </c:pt>
                <c:pt idx="578">
                  <c:v>9.1241000000000003E-2</c:v>
                </c:pt>
                <c:pt idx="579">
                  <c:v>8.9200000000000002E-2</c:v>
                </c:pt>
                <c:pt idx="580">
                  <c:v>7.986299999999999E-2</c:v>
                </c:pt>
                <c:pt idx="581">
                  <c:v>7.0100999999999997E-2</c:v>
                </c:pt>
                <c:pt idx="582">
                  <c:v>5.2157999999999996E-2</c:v>
                </c:pt>
                <c:pt idx="583">
                  <c:v>4.5797999999999998E-2</c:v>
                </c:pt>
                <c:pt idx="584">
                  <c:v>3.8593999999999996E-2</c:v>
                </c:pt>
                <c:pt idx="585">
                  <c:v>3.4963999999999995E-2</c:v>
                </c:pt>
                <c:pt idx="586">
                  <c:v>5.5100000000000003E-2</c:v>
                </c:pt>
                <c:pt idx="587">
                  <c:v>5.1873999999999997E-2</c:v>
                </c:pt>
                <c:pt idx="588">
                  <c:v>5.5035000000000001E-2</c:v>
                </c:pt>
                <c:pt idx="589">
                  <c:v>4.0870000000000004E-2</c:v>
                </c:pt>
                <c:pt idx="590">
                  <c:v>4.1620999999999998E-2</c:v>
                </c:pt>
                <c:pt idx="591">
                  <c:v>5.3691999999999997E-2</c:v>
                </c:pt>
                <c:pt idx="592">
                  <c:v>5.7741999999999995E-2</c:v>
                </c:pt>
                <c:pt idx="593">
                  <c:v>5.8638999999999997E-2</c:v>
                </c:pt>
                <c:pt idx="594">
                  <c:v>6.9964999999999999E-2</c:v>
                </c:pt>
                <c:pt idx="595">
                  <c:v>6.7290000000000003E-2</c:v>
                </c:pt>
                <c:pt idx="596">
                  <c:v>5.9781999999999995E-2</c:v>
                </c:pt>
                <c:pt idx="597">
                  <c:v>5.5452999999999995E-2</c:v>
                </c:pt>
                <c:pt idx="598">
                  <c:v>4.8034E-2</c:v>
                </c:pt>
                <c:pt idx="599">
                  <c:v>5.1393999999999995E-2</c:v>
                </c:pt>
                <c:pt idx="600">
                  <c:v>5.9330000000000008E-2</c:v>
                </c:pt>
                <c:pt idx="601">
                  <c:v>6.1733999999999997E-2</c:v>
                </c:pt>
                <c:pt idx="602">
                  <c:v>5.2400999999999996E-2</c:v>
                </c:pt>
                <c:pt idx="603">
                  <c:v>6.0755999999999998E-2</c:v>
                </c:pt>
                <c:pt idx="604">
                  <c:v>5.0373999999999995E-2</c:v>
                </c:pt>
                <c:pt idx="605">
                  <c:v>4.5866999999999998E-2</c:v>
                </c:pt>
                <c:pt idx="606">
                  <c:v>4.1735999999999995E-2</c:v>
                </c:pt>
                <c:pt idx="607">
                  <c:v>4.1632999999999996E-2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1.1198999999999999E-2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0.10367000000000001</c:v>
                </c:pt>
                <c:pt idx="632">
                  <c:v>8.9547000000000002E-2</c:v>
                </c:pt>
                <c:pt idx="633">
                  <c:v>7.8724000000000002E-2</c:v>
                </c:pt>
                <c:pt idx="634">
                  <c:v>6.8875999999999993E-2</c:v>
                </c:pt>
                <c:pt idx="635">
                  <c:v>6.5396999999999997E-2</c:v>
                </c:pt>
                <c:pt idx="636">
                  <c:v>5.2150000000000002E-2</c:v>
                </c:pt>
                <c:pt idx="637">
                  <c:v>4.9263999999999995E-2</c:v>
                </c:pt>
                <c:pt idx="638">
                  <c:v>7.5104999999999991E-2</c:v>
                </c:pt>
                <c:pt idx="639">
                  <c:v>8.1998000000000001E-2</c:v>
                </c:pt>
                <c:pt idx="640">
                  <c:v>8.5880000000000012E-2</c:v>
                </c:pt>
                <c:pt idx="641">
                  <c:v>8.3570999999999993E-2</c:v>
                </c:pt>
                <c:pt idx="642">
                  <c:v>8.3762000000000003E-2</c:v>
                </c:pt>
                <c:pt idx="643">
                  <c:v>8.3457999999999991E-2</c:v>
                </c:pt>
                <c:pt idx="644">
                  <c:v>8.9023999999999992E-2</c:v>
                </c:pt>
                <c:pt idx="645">
                  <c:v>0.10478699999999999</c:v>
                </c:pt>
                <c:pt idx="646">
                  <c:v>9.8345000000000002E-2</c:v>
                </c:pt>
                <c:pt idx="647">
                  <c:v>9.9126999999999993E-2</c:v>
                </c:pt>
                <c:pt idx="648">
                  <c:v>0.11098799999999999</c:v>
                </c:pt>
                <c:pt idx="649">
                  <c:v>0.11347000000000002</c:v>
                </c:pt>
                <c:pt idx="650">
                  <c:v>0.11727000000000001</c:v>
                </c:pt>
                <c:pt idx="651">
                  <c:v>0.11855299999999999</c:v>
                </c:pt>
                <c:pt idx="652">
                  <c:v>0.11180799999999999</c:v>
                </c:pt>
                <c:pt idx="653">
                  <c:v>0.105783</c:v>
                </c:pt>
                <c:pt idx="654">
                  <c:v>9.7162999999999999E-2</c:v>
                </c:pt>
                <c:pt idx="655">
                  <c:v>8.6753999999999998E-2</c:v>
                </c:pt>
                <c:pt idx="656">
                  <c:v>8.9559E-2</c:v>
                </c:pt>
                <c:pt idx="657">
                  <c:v>9.4700999999999994E-2</c:v>
                </c:pt>
                <c:pt idx="658">
                  <c:v>9.4991999999999993E-2</c:v>
                </c:pt>
                <c:pt idx="659">
                  <c:v>0.10284599999999999</c:v>
                </c:pt>
                <c:pt idx="660">
                  <c:v>0.10132099999999999</c:v>
                </c:pt>
                <c:pt idx="661">
                  <c:v>0.106195</c:v>
                </c:pt>
                <c:pt idx="662">
                  <c:v>0.108294</c:v>
                </c:pt>
                <c:pt idx="663">
                  <c:v>9.966499999999999E-2</c:v>
                </c:pt>
                <c:pt idx="664">
                  <c:v>0.100216</c:v>
                </c:pt>
                <c:pt idx="665">
                  <c:v>0.12126899999999999</c:v>
                </c:pt>
                <c:pt idx="666">
                  <c:v>0.10989499999999999</c:v>
                </c:pt>
                <c:pt idx="667">
                  <c:v>0.11702699999999999</c:v>
                </c:pt>
                <c:pt idx="668">
                  <c:v>0.118085</c:v>
                </c:pt>
                <c:pt idx="669">
                  <c:v>0.11379199999999999</c:v>
                </c:pt>
                <c:pt idx="670">
                  <c:v>0.12203799999999999</c:v>
                </c:pt>
                <c:pt idx="671">
                  <c:v>0.126495</c:v>
                </c:pt>
                <c:pt idx="672">
                  <c:v>0.122434</c:v>
                </c:pt>
                <c:pt idx="673">
                  <c:v>0.13842199999999999</c:v>
                </c:pt>
                <c:pt idx="674">
                  <c:v>0.125607</c:v>
                </c:pt>
                <c:pt idx="675">
                  <c:v>0.12440799999999999</c:v>
                </c:pt>
                <c:pt idx="676">
                  <c:v>0.132828</c:v>
                </c:pt>
                <c:pt idx="677">
                  <c:v>0.135855</c:v>
                </c:pt>
                <c:pt idx="678">
                  <c:v>0.15055499999999999</c:v>
                </c:pt>
                <c:pt idx="679">
                  <c:v>0.15426799999999999</c:v>
                </c:pt>
                <c:pt idx="680">
                  <c:v>0.18018399999999998</c:v>
                </c:pt>
                <c:pt idx="681">
                  <c:v>0.18446299999999999</c:v>
                </c:pt>
                <c:pt idx="682">
                  <c:v>0.173319</c:v>
                </c:pt>
                <c:pt idx="683">
                  <c:v>0.187029</c:v>
                </c:pt>
                <c:pt idx="684">
                  <c:v>0.183201</c:v>
                </c:pt>
                <c:pt idx="685">
                  <c:v>0.24923799999999999</c:v>
                </c:pt>
                <c:pt idx="686">
                  <c:v>0.25543000000000005</c:v>
                </c:pt>
                <c:pt idx="687">
                  <c:v>0.30176599999999998</c:v>
                </c:pt>
                <c:pt idx="688">
                  <c:v>0.29414399999999996</c:v>
                </c:pt>
                <c:pt idx="689">
                  <c:v>0.29725099999999999</c:v>
                </c:pt>
                <c:pt idx="690">
                  <c:v>0.292464</c:v>
                </c:pt>
                <c:pt idx="691">
                  <c:v>0.29401899999999997</c:v>
                </c:pt>
                <c:pt idx="692">
                  <c:v>0.23158000000000001</c:v>
                </c:pt>
                <c:pt idx="693">
                  <c:v>0.21702000000000002</c:v>
                </c:pt>
                <c:pt idx="694">
                  <c:v>0.23142399999999999</c:v>
                </c:pt>
                <c:pt idx="695">
                  <c:v>0.22589599999999999</c:v>
                </c:pt>
                <c:pt idx="696">
                  <c:v>0.235261</c:v>
                </c:pt>
                <c:pt idx="697">
                  <c:v>0.23688799999999999</c:v>
                </c:pt>
                <c:pt idx="698">
                  <c:v>0.22475599999999998</c:v>
                </c:pt>
                <c:pt idx="699">
                  <c:v>0.20942000000000002</c:v>
                </c:pt>
                <c:pt idx="700">
                  <c:v>0.18538099999999999</c:v>
                </c:pt>
                <c:pt idx="701">
                  <c:v>0.16817000000000001</c:v>
                </c:pt>
                <c:pt idx="702">
                  <c:v>0.15992499999999998</c:v>
                </c:pt>
                <c:pt idx="703">
                  <c:v>0.148368</c:v>
                </c:pt>
                <c:pt idx="704">
                  <c:v>0.128278</c:v>
                </c:pt>
                <c:pt idx="705">
                  <c:v>0.113229</c:v>
                </c:pt>
                <c:pt idx="706">
                  <c:v>0.110651</c:v>
                </c:pt>
                <c:pt idx="707">
                  <c:v>0.10938099999999999</c:v>
                </c:pt>
                <c:pt idx="708">
                  <c:v>0.11337399999999999</c:v>
                </c:pt>
                <c:pt idx="709">
                  <c:v>0.10681299999999999</c:v>
                </c:pt>
                <c:pt idx="710">
                  <c:v>0.115062</c:v>
                </c:pt>
                <c:pt idx="711">
                  <c:v>0.11448899999999999</c:v>
                </c:pt>
                <c:pt idx="712">
                  <c:v>0.11719199999999999</c:v>
                </c:pt>
                <c:pt idx="713">
                  <c:v>0.11549000000000001</c:v>
                </c:pt>
                <c:pt idx="714">
                  <c:v>0.11552499999999999</c:v>
                </c:pt>
                <c:pt idx="715">
                  <c:v>0.123222</c:v>
                </c:pt>
                <c:pt idx="716">
                  <c:v>0.12420099999999999</c:v>
                </c:pt>
                <c:pt idx="717">
                  <c:v>0.150725</c:v>
                </c:pt>
                <c:pt idx="718">
                  <c:v>0.14732199999999998</c:v>
                </c:pt>
                <c:pt idx="719">
                  <c:v>0.152916</c:v>
                </c:pt>
                <c:pt idx="720">
                  <c:v>0.16028899999999999</c:v>
                </c:pt>
                <c:pt idx="721">
                  <c:v>0.144042</c:v>
                </c:pt>
                <c:pt idx="722">
                  <c:v>0.118838</c:v>
                </c:pt>
                <c:pt idx="723">
                  <c:v>0.10904899999999999</c:v>
                </c:pt>
                <c:pt idx="724">
                  <c:v>0.110635</c:v>
                </c:pt>
                <c:pt idx="725">
                  <c:v>0.10456000000000001</c:v>
                </c:pt>
                <c:pt idx="726">
                  <c:v>0.10691099999999999</c:v>
                </c:pt>
                <c:pt idx="727">
                  <c:v>0.123553</c:v>
                </c:pt>
                <c:pt idx="728">
                  <c:v>0.11699899999999999</c:v>
                </c:pt>
                <c:pt idx="729">
                  <c:v>0.122751</c:v>
                </c:pt>
                <c:pt idx="730">
                  <c:v>0.11616499999999999</c:v>
                </c:pt>
                <c:pt idx="731">
                  <c:v>0.10557499999999999</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3.7524999999999996E-2</c:v>
                </c:pt>
                <c:pt idx="744">
                  <c:v>2.8780000000000003E-2</c:v>
                </c:pt>
                <c:pt idx="745">
                  <c:v>2.5888999999999999E-2</c:v>
                </c:pt>
                <c:pt idx="746">
                  <c:v>2.5700999999999998E-2</c:v>
                </c:pt>
                <c:pt idx="747">
                  <c:v>2.5250000000000002E-2</c:v>
                </c:pt>
                <c:pt idx="748">
                  <c:v>1.7840000000000002E-2</c:v>
                </c:pt>
                <c:pt idx="749">
                  <c:v>2.0912E-2</c:v>
                </c:pt>
                <c:pt idx="750">
                  <c:v>3.1232999999999997E-2</c:v>
                </c:pt>
                <c:pt idx="751">
                  <c:v>3.2680000000000001E-2</c:v>
                </c:pt>
                <c:pt idx="752">
                  <c:v>3.6950000000000004E-2</c:v>
                </c:pt>
                <c:pt idx="753">
                  <c:v>8.9381999999999989E-2</c:v>
                </c:pt>
                <c:pt idx="754">
                  <c:v>0.103501</c:v>
                </c:pt>
                <c:pt idx="755">
                  <c:v>0.123863</c:v>
                </c:pt>
                <c:pt idx="756">
                  <c:v>0.135271</c:v>
                </c:pt>
                <c:pt idx="757">
                  <c:v>0.139288</c:v>
                </c:pt>
                <c:pt idx="758">
                  <c:v>0.143459</c:v>
                </c:pt>
                <c:pt idx="759">
                  <c:v>0.134631</c:v>
                </c:pt>
                <c:pt idx="760">
                  <c:v>0.15299699999999999</c:v>
                </c:pt>
                <c:pt idx="761">
                  <c:v>0.15379599999999999</c:v>
                </c:pt>
                <c:pt idx="762">
                  <c:v>0.17235599999999998</c:v>
                </c:pt>
                <c:pt idx="763">
                  <c:v>0.155083</c:v>
                </c:pt>
                <c:pt idx="764">
                  <c:v>0.127805</c:v>
                </c:pt>
                <c:pt idx="765">
                  <c:v>0.117295</c:v>
                </c:pt>
                <c:pt idx="766">
                  <c:v>0.10634399999999999</c:v>
                </c:pt>
                <c:pt idx="767">
                  <c:v>0.108083</c:v>
                </c:pt>
                <c:pt idx="768">
                  <c:v>0.102629</c:v>
                </c:pt>
                <c:pt idx="769">
                  <c:v>0.10707699999999999</c:v>
                </c:pt>
                <c:pt idx="770">
                  <c:v>9.226899999999999E-2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7.5466999999999992E-2</c:v>
                </c:pt>
                <c:pt idx="781">
                  <c:v>7.2394E-2</c:v>
                </c:pt>
                <c:pt idx="782">
                  <c:v>6.9805999999999993E-2</c:v>
                </c:pt>
                <c:pt idx="783">
                  <c:v>7.6950000000000005E-2</c:v>
                </c:pt>
                <c:pt idx="784">
                  <c:v>6.991E-2</c:v>
                </c:pt>
                <c:pt idx="785">
                  <c:v>8.1124000000000002E-2</c:v>
                </c:pt>
                <c:pt idx="786">
                  <c:v>7.8963999999999993E-2</c:v>
                </c:pt>
                <c:pt idx="787">
                  <c:v>7.8261999999999998E-2</c:v>
                </c:pt>
                <c:pt idx="788">
                  <c:v>9.1520000000000004E-2</c:v>
                </c:pt>
                <c:pt idx="789">
                  <c:v>8.2636000000000001E-2</c:v>
                </c:pt>
                <c:pt idx="790">
                  <c:v>7.0843000000000003E-2</c:v>
                </c:pt>
                <c:pt idx="791">
                  <c:v>5.0878E-2</c:v>
                </c:pt>
                <c:pt idx="792">
                  <c:v>3.5553000000000001E-2</c:v>
                </c:pt>
                <c:pt idx="793">
                  <c:v>4.3295E-2</c:v>
                </c:pt>
                <c:pt idx="794">
                  <c:v>4.4143999999999996E-2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6.0157999999999996E-2</c:v>
                </c:pt>
                <c:pt idx="803">
                  <c:v>6.4170000000000005E-2</c:v>
                </c:pt>
                <c:pt idx="804">
                  <c:v>5.4980000000000001E-2</c:v>
                </c:pt>
                <c:pt idx="805">
                  <c:v>5.3883999999999994E-2</c:v>
                </c:pt>
                <c:pt idx="806">
                  <c:v>5.4185999999999998E-2</c:v>
                </c:pt>
                <c:pt idx="807">
                  <c:v>4.9792999999999997E-2</c:v>
                </c:pt>
                <c:pt idx="808">
                  <c:v>4.4900000000000002E-2</c:v>
                </c:pt>
                <c:pt idx="809">
                  <c:v>3.7870999999999995E-2</c:v>
                </c:pt>
                <c:pt idx="810">
                  <c:v>3.2744999999999996E-2</c:v>
                </c:pt>
                <c:pt idx="811">
                  <c:v>4.1950999999999995E-2</c:v>
                </c:pt>
                <c:pt idx="812">
                  <c:v>4.7860000000000007E-2</c:v>
                </c:pt>
                <c:pt idx="813">
                  <c:v>4.7067999999999999E-2</c:v>
                </c:pt>
                <c:pt idx="814">
                  <c:v>4.3121E-2</c:v>
                </c:pt>
                <c:pt idx="815">
                  <c:v>3.5427E-2</c:v>
                </c:pt>
                <c:pt idx="816">
                  <c:v>2.3692999999999999E-2</c:v>
                </c:pt>
                <c:pt idx="817">
                  <c:v>2.5144999999999997E-2</c:v>
                </c:pt>
                <c:pt idx="818">
                  <c:v>3.3995999999999998E-2</c:v>
                </c:pt>
                <c:pt idx="819">
                  <c:v>3.0501999999999998E-2</c:v>
                </c:pt>
                <c:pt idx="820">
                  <c:v>2.6102999999999998E-2</c:v>
                </c:pt>
                <c:pt idx="821">
                  <c:v>3.4333999999999996E-2</c:v>
                </c:pt>
                <c:pt idx="822">
                  <c:v>3.5261000000000001E-2</c:v>
                </c:pt>
                <c:pt idx="823">
                  <c:v>2.8097E-2</c:v>
                </c:pt>
                <c:pt idx="824">
                  <c:v>2.8201999999999998E-2</c:v>
                </c:pt>
                <c:pt idx="825">
                  <c:v>2.8657999999999999E-2</c:v>
                </c:pt>
                <c:pt idx="826">
                  <c:v>2.8978E-2</c:v>
                </c:pt>
                <c:pt idx="827">
                  <c:v>2.6661999999999998E-2</c:v>
                </c:pt>
                <c:pt idx="828">
                  <c:v>4.8515999999999997E-2</c:v>
                </c:pt>
                <c:pt idx="829">
                  <c:v>3.6136999999999996E-2</c:v>
                </c:pt>
                <c:pt idx="830">
                  <c:v>3.2868000000000001E-2</c:v>
                </c:pt>
                <c:pt idx="831">
                  <c:v>3.703E-2</c:v>
                </c:pt>
                <c:pt idx="832">
                  <c:v>3.6691000000000001E-2</c:v>
                </c:pt>
                <c:pt idx="833">
                  <c:v>2.9911999999999998E-2</c:v>
                </c:pt>
                <c:pt idx="834">
                  <c:v>2.1930999999999999E-2</c:v>
                </c:pt>
                <c:pt idx="835">
                  <c:v>2.6637999999999998E-2</c:v>
                </c:pt>
                <c:pt idx="836">
                  <c:v>2.1332999999999998E-2</c:v>
                </c:pt>
                <c:pt idx="837">
                  <c:v>2.6241E-2</c:v>
                </c:pt>
                <c:pt idx="838">
                  <c:v>3.0773999999999999E-2</c:v>
                </c:pt>
                <c:pt idx="839">
                  <c:v>7.0880000000000012E-2</c:v>
                </c:pt>
                <c:pt idx="840">
                  <c:v>9.0653999999999998E-2</c:v>
                </c:pt>
                <c:pt idx="841">
                  <c:v>0.10760699999999999</c:v>
                </c:pt>
                <c:pt idx="842">
                  <c:v>0.11306799999999999</c:v>
                </c:pt>
                <c:pt idx="843">
                  <c:v>0.110189</c:v>
                </c:pt>
                <c:pt idx="844">
                  <c:v>0.108778</c:v>
                </c:pt>
                <c:pt idx="845">
                  <c:v>0.10291699999999999</c:v>
                </c:pt>
                <c:pt idx="846">
                  <c:v>0.118643</c:v>
                </c:pt>
                <c:pt idx="847">
                  <c:v>0.11097899999999999</c:v>
                </c:pt>
                <c:pt idx="848">
                  <c:v>0.100936</c:v>
                </c:pt>
                <c:pt idx="849">
                  <c:v>9.5653999999999989E-2</c:v>
                </c:pt>
                <c:pt idx="850">
                  <c:v>8.5960999999999996E-2</c:v>
                </c:pt>
                <c:pt idx="851">
                  <c:v>6.9276999999999991E-2</c:v>
                </c:pt>
                <c:pt idx="852">
                  <c:v>5.9185999999999996E-2</c:v>
                </c:pt>
                <c:pt idx="853">
                  <c:v>6.7706000000000002E-2</c:v>
                </c:pt>
                <c:pt idx="854">
                  <c:v>6.9768999999999998E-2</c:v>
                </c:pt>
                <c:pt idx="855">
                  <c:v>5.4981999999999996E-2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2.3465999999999997E-2</c:v>
                </c:pt>
                <c:pt idx="877">
                  <c:v>1.9344999999999998E-2</c:v>
                </c:pt>
                <c:pt idx="878">
                  <c:v>1.9535999999999998E-2</c:v>
                </c:pt>
                <c:pt idx="879">
                  <c:v>1.5688999999999998E-2</c:v>
                </c:pt>
                <c:pt idx="880">
                  <c:v>1.2116E-2</c:v>
                </c:pt>
                <c:pt idx="881">
                  <c:v>8.9579999999999989E-3</c:v>
                </c:pt>
                <c:pt idx="882">
                  <c:v>6.1110000000000001E-3</c:v>
                </c:pt>
                <c:pt idx="883">
                  <c:v>4.875E-3</c:v>
                </c:pt>
                <c:pt idx="884">
                  <c:v>9.0609999999999996E-3</c:v>
                </c:pt>
                <c:pt idx="885">
                  <c:v>1.0848E-2</c:v>
                </c:pt>
                <c:pt idx="886">
                  <c:v>1.3441E-2</c:v>
                </c:pt>
                <c:pt idx="887">
                  <c:v>1.4872E-2</c:v>
                </c:pt>
                <c:pt idx="888">
                  <c:v>2.4971E-2</c:v>
                </c:pt>
                <c:pt idx="889">
                  <c:v>2.3639E-2</c:v>
                </c:pt>
                <c:pt idx="890">
                  <c:v>3.8560000000000004E-2</c:v>
                </c:pt>
                <c:pt idx="891">
                  <c:v>3.8107999999999996E-2</c:v>
                </c:pt>
                <c:pt idx="892">
                  <c:v>5.9248999999999996E-2</c:v>
                </c:pt>
                <c:pt idx="893">
                  <c:v>7.4267E-2</c:v>
                </c:pt>
                <c:pt idx="894">
                  <c:v>8.8794999999999999E-2</c:v>
                </c:pt>
                <c:pt idx="895">
                  <c:v>8.9976E-2</c:v>
                </c:pt>
                <c:pt idx="896">
                  <c:v>9.1855999999999993E-2</c:v>
                </c:pt>
                <c:pt idx="897">
                  <c:v>0.10550799999999999</c:v>
                </c:pt>
                <c:pt idx="898">
                  <c:v>0.13891399999999998</c:v>
                </c:pt>
                <c:pt idx="899">
                  <c:v>0.14077100000000001</c:v>
                </c:pt>
                <c:pt idx="900">
                  <c:v>0.12114799999999999</c:v>
                </c:pt>
                <c:pt idx="901">
                  <c:v>0.11451299999999999</c:v>
                </c:pt>
                <c:pt idx="902">
                  <c:v>0.10256899999999999</c:v>
                </c:pt>
                <c:pt idx="903">
                  <c:v>9.806899999999999E-2</c:v>
                </c:pt>
                <c:pt idx="904">
                  <c:v>8.0017999999999992E-2</c:v>
                </c:pt>
                <c:pt idx="905">
                  <c:v>9.1198000000000001E-2</c:v>
                </c:pt>
                <c:pt idx="906">
                  <c:v>7.5866000000000003E-2</c:v>
                </c:pt>
                <c:pt idx="907">
                  <c:v>6.5071000000000004E-2</c:v>
                </c:pt>
                <c:pt idx="908">
                  <c:v>5.8254999999999994E-2</c:v>
                </c:pt>
                <c:pt idx="909">
                  <c:v>3.9670000000000004E-2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7.5819999999999993E-3</c:v>
                </c:pt>
                <c:pt idx="928">
                  <c:v>8.8690000000000001E-3</c:v>
                </c:pt>
                <c:pt idx="929">
                  <c:v>1.2704999999999999E-2</c:v>
                </c:pt>
                <c:pt idx="930">
                  <c:v>1.3727999999999999E-2</c:v>
                </c:pt>
                <c:pt idx="931">
                  <c:v>1.1403999999999999E-2</c:v>
                </c:pt>
                <c:pt idx="932">
                  <c:v>1.0213999999999999E-2</c:v>
                </c:pt>
                <c:pt idx="933">
                  <c:v>7.9179999999999997E-3</c:v>
                </c:pt>
                <c:pt idx="934">
                  <c:v>1.2460000000000001E-2</c:v>
                </c:pt>
                <c:pt idx="935">
                  <c:v>1.2201999999999999E-2</c:v>
                </c:pt>
                <c:pt idx="936">
                  <c:v>1.6858999999999999E-2</c:v>
                </c:pt>
                <c:pt idx="937">
                  <c:v>1.6153000000000001E-2</c:v>
                </c:pt>
                <c:pt idx="938">
                  <c:v>4.5475999999999996E-2</c:v>
                </c:pt>
                <c:pt idx="939">
                  <c:v>5.0303E-2</c:v>
                </c:pt>
                <c:pt idx="940">
                  <c:v>5.2093E-2</c:v>
                </c:pt>
                <c:pt idx="941">
                  <c:v>4.9514999999999997E-2</c:v>
                </c:pt>
                <c:pt idx="942">
                  <c:v>4.3915999999999997E-2</c:v>
                </c:pt>
                <c:pt idx="943">
                  <c:v>4.0430999999999995E-2</c:v>
                </c:pt>
                <c:pt idx="944">
                  <c:v>4.7223999999999995E-2</c:v>
                </c:pt>
                <c:pt idx="945">
                  <c:v>4.9620000000000004E-2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3.6691999999999995E-2</c:v>
                </c:pt>
                <c:pt idx="956">
                  <c:v>3.1356000000000002E-2</c:v>
                </c:pt>
                <c:pt idx="957">
                  <c:v>2.4930000000000001E-2</c:v>
                </c:pt>
                <c:pt idx="958">
                  <c:v>1.9518999999999998E-2</c:v>
                </c:pt>
                <c:pt idx="959">
                  <c:v>1.6579E-2</c:v>
                </c:pt>
                <c:pt idx="960">
                  <c:v>1.3172999999999999E-2</c:v>
                </c:pt>
                <c:pt idx="961">
                  <c:v>1.1221999999999999E-2</c:v>
                </c:pt>
                <c:pt idx="962">
                  <c:v>7.8650000000000005E-3</c:v>
                </c:pt>
                <c:pt idx="963">
                  <c:v>5.8129999999999996E-3</c:v>
                </c:pt>
                <c:pt idx="964">
                  <c:v>6.7400000000000003E-3</c:v>
                </c:pt>
                <c:pt idx="965">
                  <c:v>4.4910000000000002E-3</c:v>
                </c:pt>
                <c:pt idx="966">
                  <c:v>3.4219999999999997E-3</c:v>
                </c:pt>
                <c:pt idx="967">
                  <c:v>2.4610000000000001E-3</c:v>
                </c:pt>
                <c:pt idx="968">
                  <c:v>2.725E-3</c:v>
                </c:pt>
                <c:pt idx="969">
                  <c:v>2.9009999999999999E-3</c:v>
                </c:pt>
                <c:pt idx="970">
                  <c:v>3.055E-3</c:v>
                </c:pt>
                <c:pt idx="971">
                  <c:v>2.7669999999999999E-3</c:v>
                </c:pt>
                <c:pt idx="972">
                  <c:v>4.7159999999999997E-3</c:v>
                </c:pt>
                <c:pt idx="973">
                  <c:v>6.0809999999999996E-3</c:v>
                </c:pt>
                <c:pt idx="974">
                  <c:v>3.1149999999999997E-3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1.3687999999999999E-2</c:v>
                </c:pt>
                <c:pt idx="984">
                  <c:v>1.2593999999999999E-2</c:v>
                </c:pt>
                <c:pt idx="985">
                  <c:v>1.9413E-2</c:v>
                </c:pt>
                <c:pt idx="986">
                  <c:v>2.2106999999999998E-2</c:v>
                </c:pt>
                <c:pt idx="987">
                  <c:v>1.8907999999999998E-2</c:v>
                </c:pt>
                <c:pt idx="988">
                  <c:v>1.5137999999999999E-2</c:v>
                </c:pt>
                <c:pt idx="989">
                  <c:v>1.3155999999999999E-2</c:v>
                </c:pt>
                <c:pt idx="990">
                  <c:v>9.5440000000000004E-3</c:v>
                </c:pt>
                <c:pt idx="991">
                  <c:v>6.4619999999999999E-3</c:v>
                </c:pt>
                <c:pt idx="992">
                  <c:v>4.8849999999999996E-3</c:v>
                </c:pt>
                <c:pt idx="993">
                  <c:v>5.1939999999999998E-3</c:v>
                </c:pt>
                <c:pt idx="994">
                  <c:v>5.5309999999999995E-3</c:v>
                </c:pt>
                <c:pt idx="995">
                  <c:v>4.3029999999999995E-3</c:v>
                </c:pt>
                <c:pt idx="996">
                  <c:v>3.6349999999999998E-3</c:v>
                </c:pt>
                <c:pt idx="997">
                  <c:v>2.8409999999999998E-3</c:v>
                </c:pt>
                <c:pt idx="998">
                  <c:v>3.369E-3</c:v>
                </c:pt>
                <c:pt idx="999">
                  <c:v>8.0429999999999998E-3</c:v>
                </c:pt>
                <c:pt idx="1000">
                  <c:v>8.291999999999999E-3</c:v>
                </c:pt>
                <c:pt idx="1001">
                  <c:v>6.496E-3</c:v>
                </c:pt>
                <c:pt idx="1002">
                  <c:v>7.5959999999999995E-3</c:v>
                </c:pt>
                <c:pt idx="1003">
                  <c:v>7.1100000000000009E-3</c:v>
                </c:pt>
                <c:pt idx="1004">
                  <c:v>4.8869999999999999E-3</c:v>
                </c:pt>
                <c:pt idx="1005">
                  <c:v>4.2509999999999996E-3</c:v>
                </c:pt>
                <c:pt idx="1006">
                  <c:v>8.3090000000000004E-3</c:v>
                </c:pt>
                <c:pt idx="1007">
                  <c:v>7.6609999999999994E-3</c:v>
                </c:pt>
                <c:pt idx="1008">
                  <c:v>4.9649999999999998E-3</c:v>
                </c:pt>
                <c:pt idx="1009">
                  <c:v>2.934E-3</c:v>
                </c:pt>
                <c:pt idx="1010">
                  <c:v>2.3189999999999999E-3</c:v>
                </c:pt>
                <c:pt idx="1011">
                  <c:v>1.8649999999999999E-3</c:v>
                </c:pt>
                <c:pt idx="1012">
                  <c:v>2.5069999999999997E-3</c:v>
                </c:pt>
                <c:pt idx="1013">
                  <c:v>2.382E-3</c:v>
                </c:pt>
                <c:pt idx="1014">
                  <c:v>3.0589999999999997E-3</c:v>
                </c:pt>
                <c:pt idx="1015">
                  <c:v>3.666E-3</c:v>
                </c:pt>
                <c:pt idx="1016">
                  <c:v>5.5639999999999995E-3</c:v>
                </c:pt>
                <c:pt idx="1017">
                  <c:v>7.6039999999999996E-3</c:v>
                </c:pt>
                <c:pt idx="1018">
                  <c:v>7.8320000000000004E-3</c:v>
                </c:pt>
                <c:pt idx="1019">
                  <c:v>1.2097E-2</c:v>
                </c:pt>
                <c:pt idx="1020">
                  <c:v>1.2921999999999999E-2</c:v>
                </c:pt>
                <c:pt idx="1021">
                  <c:v>1.3784999999999999E-2</c:v>
                </c:pt>
                <c:pt idx="1022">
                  <c:v>1.1075E-2</c:v>
                </c:pt>
                <c:pt idx="1023">
                  <c:v>2.2227999999999998E-2</c:v>
                </c:pt>
                <c:pt idx="1024">
                  <c:v>1.8970000000000001E-2</c:v>
                </c:pt>
                <c:pt idx="1025">
                  <c:v>1.8821999999999998E-2</c:v>
                </c:pt>
                <c:pt idx="1026">
                  <c:v>1.8682999999999998E-2</c:v>
                </c:pt>
                <c:pt idx="1027">
                  <c:v>1.7179E-2</c:v>
                </c:pt>
                <c:pt idx="1028">
                  <c:v>1.2187999999999999E-2</c:v>
                </c:pt>
                <c:pt idx="1029">
                  <c:v>1.1774999999999999E-2</c:v>
                </c:pt>
                <c:pt idx="1030">
                  <c:v>9.7879999999999998E-3</c:v>
                </c:pt>
                <c:pt idx="1031">
                  <c:v>8.123E-3</c:v>
                </c:pt>
                <c:pt idx="1032">
                  <c:v>7.9329999999999991E-3</c:v>
                </c:pt>
                <c:pt idx="1033">
                  <c:v>6.8349999999999999E-3</c:v>
                </c:pt>
                <c:pt idx="1034">
                  <c:v>9.1559999999999992E-3</c:v>
                </c:pt>
                <c:pt idx="1035">
                  <c:v>6.6959999999999997E-3</c:v>
                </c:pt>
                <c:pt idx="1036">
                  <c:v>9.5309999999999995E-3</c:v>
                </c:pt>
                <c:pt idx="1037">
                  <c:v>7.5959999999999995E-3</c:v>
                </c:pt>
                <c:pt idx="1038">
                  <c:v>6.4659999999999995E-3</c:v>
                </c:pt>
                <c:pt idx="1039">
                  <c:v>4.4039999999999999E-3</c:v>
                </c:pt>
                <c:pt idx="1040">
                  <c:v>5.3929999999999994E-3</c:v>
                </c:pt>
                <c:pt idx="1041">
                  <c:v>8.8640000000000004E-3</c:v>
                </c:pt>
                <c:pt idx="1042">
                  <c:v>8.2129999999999998E-3</c:v>
                </c:pt>
                <c:pt idx="1043">
                  <c:v>1.7441999999999999E-2</c:v>
                </c:pt>
                <c:pt idx="1044">
                  <c:v>1.6031E-2</c:v>
                </c:pt>
                <c:pt idx="1045">
                  <c:v>1.4424999999999999E-2</c:v>
                </c:pt>
                <c:pt idx="1046">
                  <c:v>2.0856E-2</c:v>
                </c:pt>
                <c:pt idx="1047">
                  <c:v>2.0191999999999998E-2</c:v>
                </c:pt>
                <c:pt idx="1048">
                  <c:v>2.0596E-2</c:v>
                </c:pt>
                <c:pt idx="1049">
                  <c:v>1.8520999999999999E-2</c:v>
                </c:pt>
                <c:pt idx="1050">
                  <c:v>1.6598999999999999E-2</c:v>
                </c:pt>
                <c:pt idx="1051">
                  <c:v>1.4544E-2</c:v>
                </c:pt>
                <c:pt idx="1052">
                  <c:v>1.2702999999999999E-2</c:v>
                </c:pt>
                <c:pt idx="1053">
                  <c:v>1.4091999999999999E-2</c:v>
                </c:pt>
                <c:pt idx="1054">
                  <c:v>1.5826E-2</c:v>
                </c:pt>
                <c:pt idx="1055">
                  <c:v>1.6045E-2</c:v>
                </c:pt>
                <c:pt idx="1056">
                  <c:v>2.0130000000000002E-2</c:v>
                </c:pt>
                <c:pt idx="1057">
                  <c:v>2.0864999999999998E-2</c:v>
                </c:pt>
                <c:pt idx="1058">
                  <c:v>1.7760000000000001E-2</c:v>
                </c:pt>
                <c:pt idx="1059">
                  <c:v>1.3042E-2</c:v>
                </c:pt>
                <c:pt idx="1060">
                  <c:v>1.3335E-2</c:v>
                </c:pt>
                <c:pt idx="1061">
                  <c:v>9.9080000000000001E-3</c:v>
                </c:pt>
                <c:pt idx="1062">
                  <c:v>7.6939999999999995E-3</c:v>
                </c:pt>
                <c:pt idx="1063">
                  <c:v>7.0419999999999996E-3</c:v>
                </c:pt>
                <c:pt idx="1064">
                  <c:v>5.3500000000000006E-3</c:v>
                </c:pt>
                <c:pt idx="1065">
                  <c:v>5.3100000000000005E-3</c:v>
                </c:pt>
                <c:pt idx="1066">
                  <c:v>6.8179999999999994E-3</c:v>
                </c:pt>
                <c:pt idx="1067">
                  <c:v>4.875E-3</c:v>
                </c:pt>
                <c:pt idx="1068">
                  <c:v>8.0330000000000002E-3</c:v>
                </c:pt>
                <c:pt idx="1069">
                  <c:v>1.703E-2</c:v>
                </c:pt>
                <c:pt idx="1070">
                  <c:v>1.6508999999999999E-2</c:v>
                </c:pt>
                <c:pt idx="1071">
                  <c:v>2.5006999999999998E-2</c:v>
                </c:pt>
                <c:pt idx="1072">
                  <c:v>2.5956E-2</c:v>
                </c:pt>
                <c:pt idx="1073">
                  <c:v>2.5682E-2</c:v>
                </c:pt>
                <c:pt idx="1074">
                  <c:v>2.5390000000000003E-2</c:v>
                </c:pt>
                <c:pt idx="1075">
                  <c:v>2.6865999999999998E-2</c:v>
                </c:pt>
                <c:pt idx="1076">
                  <c:v>2.6598E-2</c:v>
                </c:pt>
                <c:pt idx="1077">
                  <c:v>2.5321E-2</c:v>
                </c:pt>
                <c:pt idx="1078">
                  <c:v>2.5144999999999997E-2</c:v>
                </c:pt>
                <c:pt idx="1079">
                  <c:v>2.4877999999999997E-2</c:v>
                </c:pt>
                <c:pt idx="1080">
                  <c:v>4.8425999999999997E-2</c:v>
                </c:pt>
                <c:pt idx="1081">
                  <c:v>4.9798999999999996E-2</c:v>
                </c:pt>
                <c:pt idx="1082">
                  <c:v>4.9630000000000007E-2</c:v>
                </c:pt>
                <c:pt idx="1083">
                  <c:v>4.3972999999999998E-2</c:v>
                </c:pt>
                <c:pt idx="1084">
                  <c:v>4.7433999999999997E-2</c:v>
                </c:pt>
                <c:pt idx="1085">
                  <c:v>4.3736999999999998E-2</c:v>
                </c:pt>
                <c:pt idx="1086">
                  <c:v>4.1523999999999998E-2</c:v>
                </c:pt>
                <c:pt idx="1087">
                  <c:v>4.1263000000000001E-2</c:v>
                </c:pt>
                <c:pt idx="1088">
                  <c:v>3.8775999999999998E-2</c:v>
                </c:pt>
                <c:pt idx="1089">
                  <c:v>3.6095999999999996E-2</c:v>
                </c:pt>
                <c:pt idx="1090">
                  <c:v>4.7923999999999994E-2</c:v>
                </c:pt>
                <c:pt idx="1091">
                  <c:v>5.7103999999999995E-2</c:v>
                </c:pt>
                <c:pt idx="1092">
                  <c:v>5.9276999999999996E-2</c:v>
                </c:pt>
                <c:pt idx="1093">
                  <c:v>5.3384999999999995E-2</c:v>
                </c:pt>
                <c:pt idx="1094">
                  <c:v>4.7277E-2</c:v>
                </c:pt>
                <c:pt idx="1095">
                  <c:v>3.9021E-2</c:v>
                </c:pt>
                <c:pt idx="1096">
                  <c:v>3.7910000000000006E-2</c:v>
                </c:pt>
                <c:pt idx="1097">
                  <c:v>3.1134999999999999E-2</c:v>
                </c:pt>
                <c:pt idx="1098">
                  <c:v>4.5470000000000003E-2</c:v>
                </c:pt>
                <c:pt idx="1099">
                  <c:v>4.2841999999999998E-2</c:v>
                </c:pt>
                <c:pt idx="1100">
                  <c:v>3.4206E-2</c:v>
                </c:pt>
                <c:pt idx="1101">
                  <c:v>2.6823999999999997E-2</c:v>
                </c:pt>
                <c:pt idx="1102">
                  <c:v>2.2780999999999999E-2</c:v>
                </c:pt>
                <c:pt idx="1103">
                  <c:v>2.0462999999999999E-2</c:v>
                </c:pt>
                <c:pt idx="1104">
                  <c:v>2.0087000000000001E-2</c:v>
                </c:pt>
                <c:pt idx="1105">
                  <c:v>2.0997999999999999E-2</c:v>
                </c:pt>
                <c:pt idx="1106">
                  <c:v>1.8678999999999998E-2</c:v>
                </c:pt>
                <c:pt idx="1107">
                  <c:v>1.6638E-2</c:v>
                </c:pt>
                <c:pt idx="1108">
                  <c:v>1.5602999999999999E-2</c:v>
                </c:pt>
                <c:pt idx="1109">
                  <c:v>1.0916E-2</c:v>
                </c:pt>
                <c:pt idx="1110">
                  <c:v>7.7269999999999995E-3</c:v>
                </c:pt>
                <c:pt idx="1111">
                  <c:v>4.9179999999999996E-3</c:v>
                </c:pt>
                <c:pt idx="1112">
                  <c:v>3.5169999999999997E-3</c:v>
                </c:pt>
                <c:pt idx="1113">
                  <c:v>3.1439999999999997E-3</c:v>
                </c:pt>
                <c:pt idx="1114">
                  <c:v>2.5839999999999999E-3</c:v>
                </c:pt>
                <c:pt idx="1115">
                  <c:v>2.8209999999999997E-3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5.2200000000000007E-3</c:v>
                </c:pt>
                <c:pt idx="1126">
                  <c:v>6.1769999999999993E-3</c:v>
                </c:pt>
                <c:pt idx="1127">
                  <c:v>4.084E-3</c:v>
                </c:pt>
                <c:pt idx="1128">
                  <c:v>2.6639999999999997E-3</c:v>
                </c:pt>
                <c:pt idx="1129">
                  <c:v>1.9789999999999999E-3</c:v>
                </c:pt>
                <c:pt idx="1130">
                  <c:v>5.5719999999999997E-3</c:v>
                </c:pt>
                <c:pt idx="1131">
                  <c:v>5.5309999999999995E-3</c:v>
                </c:pt>
                <c:pt idx="1132">
                  <c:v>6.2759999999999995E-3</c:v>
                </c:pt>
                <c:pt idx="1133">
                  <c:v>8.010999999999999E-3</c:v>
                </c:pt>
                <c:pt idx="1134">
                  <c:v>3.61E-2</c:v>
                </c:pt>
                <c:pt idx="1135">
                  <c:v>3.3928E-2</c:v>
                </c:pt>
                <c:pt idx="1136">
                  <c:v>4.9170999999999999E-2</c:v>
                </c:pt>
                <c:pt idx="1137">
                  <c:v>4.9828999999999998E-2</c:v>
                </c:pt>
                <c:pt idx="1138">
                  <c:v>5.0960000000000005E-2</c:v>
                </c:pt>
                <c:pt idx="1139">
                  <c:v>4.0760000000000005E-2</c:v>
                </c:pt>
                <c:pt idx="1140">
                  <c:v>3.4505000000000001E-2</c:v>
                </c:pt>
                <c:pt idx="1141">
                  <c:v>2.9618999999999999E-2</c:v>
                </c:pt>
                <c:pt idx="1142">
                  <c:v>2.9117999999999998E-2</c:v>
                </c:pt>
                <c:pt idx="1143">
                  <c:v>2.2733E-2</c:v>
                </c:pt>
                <c:pt idx="1144">
                  <c:v>2.3872999999999998E-2</c:v>
                </c:pt>
                <c:pt idx="1145">
                  <c:v>2.2135999999999999E-2</c:v>
                </c:pt>
                <c:pt idx="1146">
                  <c:v>1.8182E-2</c:v>
                </c:pt>
                <c:pt idx="1147">
                  <c:v>2.7805999999999997E-2</c:v>
                </c:pt>
                <c:pt idx="1148">
                  <c:v>2.3736999999999998E-2</c:v>
                </c:pt>
                <c:pt idx="1149">
                  <c:v>1.9414000000000001E-2</c:v>
                </c:pt>
                <c:pt idx="1150">
                  <c:v>2.3843E-2</c:v>
                </c:pt>
                <c:pt idx="1151">
                  <c:v>2.1384E-2</c:v>
                </c:pt>
                <c:pt idx="1152">
                  <c:v>1.9168999999999999E-2</c:v>
                </c:pt>
                <c:pt idx="1153">
                  <c:v>1.52E-2</c:v>
                </c:pt>
                <c:pt idx="1154">
                  <c:v>1.2451E-2</c:v>
                </c:pt>
                <c:pt idx="1155">
                  <c:v>1.0088E-2</c:v>
                </c:pt>
                <c:pt idx="1156">
                  <c:v>8.4479999999999989E-3</c:v>
                </c:pt>
                <c:pt idx="1157">
                  <c:v>7.2000000000000007E-3</c:v>
                </c:pt>
                <c:pt idx="1158">
                  <c:v>5.8259999999999996E-3</c:v>
                </c:pt>
                <c:pt idx="1159">
                  <c:v>5.5049999999999995E-3</c:v>
                </c:pt>
                <c:pt idx="1160">
                  <c:v>5.2379999999999996E-3</c:v>
                </c:pt>
                <c:pt idx="1161">
                  <c:v>7.4909999999999994E-3</c:v>
                </c:pt>
                <c:pt idx="1162">
                  <c:v>9.9419999999999994E-3</c:v>
                </c:pt>
                <c:pt idx="1163">
                  <c:v>1.2496E-2</c:v>
                </c:pt>
                <c:pt idx="1164">
                  <c:v>1.1410999999999999E-2</c:v>
                </c:pt>
                <c:pt idx="1165">
                  <c:v>9.4079999999999997E-3</c:v>
                </c:pt>
                <c:pt idx="1166">
                  <c:v>1.0500000000000001E-2</c:v>
                </c:pt>
                <c:pt idx="1167">
                  <c:v>8.7879999999999989E-3</c:v>
                </c:pt>
                <c:pt idx="1168">
                  <c:v>8.7980000000000003E-3</c:v>
                </c:pt>
                <c:pt idx="1169">
                  <c:v>6.9579999999999998E-3</c:v>
                </c:pt>
                <c:pt idx="1170">
                  <c:v>5.901E-3</c:v>
                </c:pt>
                <c:pt idx="1171">
                  <c:v>5.2789999999999998E-3</c:v>
                </c:pt>
                <c:pt idx="1172">
                  <c:v>5.1329999999999995E-3</c:v>
                </c:pt>
                <c:pt idx="1173">
                  <c:v>4.6300000000000004E-3</c:v>
                </c:pt>
                <c:pt idx="1174">
                  <c:v>1.0584999999999999E-2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2.1193999999999998E-2</c:v>
                </c:pt>
                <c:pt idx="1188">
                  <c:v>2.6511E-2</c:v>
                </c:pt>
                <c:pt idx="1189">
                  <c:v>2.7684999999999998E-2</c:v>
                </c:pt>
                <c:pt idx="1190">
                  <c:v>2.7389E-2</c:v>
                </c:pt>
                <c:pt idx="1191">
                  <c:v>2.0460000000000002E-2</c:v>
                </c:pt>
                <c:pt idx="1192">
                  <c:v>2.1680999999999999E-2</c:v>
                </c:pt>
                <c:pt idx="1193">
                  <c:v>2.2227E-2</c:v>
                </c:pt>
                <c:pt idx="1194">
                  <c:v>2.0620000000000003E-2</c:v>
                </c:pt>
                <c:pt idx="1195">
                  <c:v>2.1207999999999998E-2</c:v>
                </c:pt>
                <c:pt idx="1196">
                  <c:v>2.1660000000000002E-2</c:v>
                </c:pt>
                <c:pt idx="1197">
                  <c:v>1.1946999999999999E-2</c:v>
                </c:pt>
                <c:pt idx="1198">
                  <c:v>1.2194E-2</c:v>
                </c:pt>
                <c:pt idx="1199">
                  <c:v>1.5441E-2</c:v>
                </c:pt>
                <c:pt idx="1200">
                  <c:v>1.8369E-2</c:v>
                </c:pt>
                <c:pt idx="1201">
                  <c:v>1.5477999999999999E-2</c:v>
                </c:pt>
                <c:pt idx="1202">
                  <c:v>8.548E-3</c:v>
                </c:pt>
                <c:pt idx="1203">
                  <c:v>1.2648E-2</c:v>
                </c:pt>
                <c:pt idx="1204">
                  <c:v>1.302E-2</c:v>
                </c:pt>
                <c:pt idx="1205">
                  <c:v>7.1579999999999994E-3</c:v>
                </c:pt>
                <c:pt idx="1206">
                  <c:v>8.3289999999999996E-3</c:v>
                </c:pt>
                <c:pt idx="1207">
                  <c:v>6.1000000000000004E-3</c:v>
                </c:pt>
                <c:pt idx="1208">
                  <c:v>7.5400000000000007E-3</c:v>
                </c:pt>
                <c:pt idx="1209">
                  <c:v>9.8309999999999995E-3</c:v>
                </c:pt>
                <c:pt idx="1210">
                  <c:v>1.0726999999999999E-2</c:v>
                </c:pt>
                <c:pt idx="1211">
                  <c:v>9.9839999999999998E-3</c:v>
                </c:pt>
                <c:pt idx="1212">
                  <c:v>1.0014E-2</c:v>
                </c:pt>
                <c:pt idx="1213">
                  <c:v>1.0071999999999999E-2</c:v>
                </c:pt>
                <c:pt idx="1214">
                  <c:v>8.8409999999999999E-3</c:v>
                </c:pt>
                <c:pt idx="1215">
                  <c:v>1.2067999999999999E-2</c:v>
                </c:pt>
                <c:pt idx="1216">
                  <c:v>1.2840000000000001E-2</c:v>
                </c:pt>
                <c:pt idx="1217">
                  <c:v>1.2768999999999999E-2</c:v>
                </c:pt>
                <c:pt idx="1218">
                  <c:v>1.0447999999999999E-2</c:v>
                </c:pt>
                <c:pt idx="1219">
                  <c:v>1.0916E-2</c:v>
                </c:pt>
                <c:pt idx="1220">
                  <c:v>1.2563999999999999E-2</c:v>
                </c:pt>
                <c:pt idx="1221">
                  <c:v>8.8789999999999997E-3</c:v>
                </c:pt>
                <c:pt idx="1222">
                  <c:v>7.711E-3</c:v>
                </c:pt>
                <c:pt idx="1223">
                  <c:v>7.0400000000000003E-3</c:v>
                </c:pt>
                <c:pt idx="1224">
                  <c:v>1.0107999999999999E-2</c:v>
                </c:pt>
                <c:pt idx="1225">
                  <c:v>1.0414999999999999E-2</c:v>
                </c:pt>
                <c:pt idx="1226">
                  <c:v>1.0300999999999999E-2</c:v>
                </c:pt>
                <c:pt idx="1227">
                  <c:v>1.5188E-2</c:v>
                </c:pt>
                <c:pt idx="1228">
                  <c:v>1.4306999999999999E-2</c:v>
                </c:pt>
                <c:pt idx="1229">
                  <c:v>2.0752E-2</c:v>
                </c:pt>
                <c:pt idx="1230">
                  <c:v>1.8250000000000002E-2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7.5400000000000007E-3</c:v>
                </c:pt>
                <c:pt idx="1244">
                  <c:v>5.7819999999999998E-3</c:v>
                </c:pt>
                <c:pt idx="1245">
                  <c:v>4.548E-3</c:v>
                </c:pt>
                <c:pt idx="1246">
                  <c:v>4.5200000000000006E-3</c:v>
                </c:pt>
                <c:pt idx="1247">
                  <c:v>4.235E-3</c:v>
                </c:pt>
                <c:pt idx="1248">
                  <c:v>4.4000000000000003E-3</c:v>
                </c:pt>
                <c:pt idx="1249">
                  <c:v>4.4250000000000001E-3</c:v>
                </c:pt>
                <c:pt idx="1250">
                  <c:v>6.5369999999999994E-3</c:v>
                </c:pt>
                <c:pt idx="1251">
                  <c:v>7.9369999999999996E-3</c:v>
                </c:pt>
                <c:pt idx="1252">
                  <c:v>1.4228999999999999E-2</c:v>
                </c:pt>
                <c:pt idx="1253">
                  <c:v>1.1207999999999999E-2</c:v>
                </c:pt>
                <c:pt idx="1254">
                  <c:v>9.2900000000000014E-3</c:v>
                </c:pt>
                <c:pt idx="1255">
                  <c:v>1.2884999999999999E-2</c:v>
                </c:pt>
                <c:pt idx="1256">
                  <c:v>1.3080000000000001E-2</c:v>
                </c:pt>
                <c:pt idx="1257">
                  <c:v>1.1422E-2</c:v>
                </c:pt>
                <c:pt idx="1258">
                  <c:v>1.0621999999999999E-2</c:v>
                </c:pt>
                <c:pt idx="1259">
                  <c:v>1.1755999999999999E-2</c:v>
                </c:pt>
                <c:pt idx="1260">
                  <c:v>1.0676999999999999E-2</c:v>
                </c:pt>
                <c:pt idx="1261">
                  <c:v>8.683999999999999E-3</c:v>
                </c:pt>
                <c:pt idx="1262">
                  <c:v>7.2679999999999993E-3</c:v>
                </c:pt>
                <c:pt idx="1263">
                  <c:v>1.2187999999999999E-2</c:v>
                </c:pt>
                <c:pt idx="1264">
                  <c:v>8.4960000000000001E-3</c:v>
                </c:pt>
                <c:pt idx="1265">
                  <c:v>5.2829999999999995E-3</c:v>
                </c:pt>
                <c:pt idx="1266">
                  <c:v>4.1529999999999996E-3</c:v>
                </c:pt>
                <c:pt idx="1267">
                  <c:v>3.9759999999999995E-3</c:v>
                </c:pt>
                <c:pt idx="1268">
                  <c:v>2.7519999999999997E-3</c:v>
                </c:pt>
                <c:pt idx="1269">
                  <c:v>2.7789999999999998E-3</c:v>
                </c:pt>
                <c:pt idx="1270">
                  <c:v>2.7129999999999997E-3</c:v>
                </c:pt>
                <c:pt idx="1271">
                  <c:v>1.8939999999999999E-3</c:v>
                </c:pt>
                <c:pt idx="1272">
                  <c:v>1.7179999999999999E-3</c:v>
                </c:pt>
                <c:pt idx="1273">
                  <c:v>3.8969999999999999E-3</c:v>
                </c:pt>
                <c:pt idx="1274">
                  <c:v>2.8739999999999998E-3</c:v>
                </c:pt>
                <c:pt idx="1275">
                  <c:v>4.0219999999999995E-3</c:v>
                </c:pt>
                <c:pt idx="1276">
                  <c:v>8.9490000000000004E-3</c:v>
                </c:pt>
                <c:pt idx="1277">
                  <c:v>8.0140000000000003E-3</c:v>
                </c:pt>
                <c:pt idx="1278">
                  <c:v>1.7347999999999999E-2</c:v>
                </c:pt>
                <c:pt idx="1279">
                  <c:v>1.3413999999999999E-2</c:v>
                </c:pt>
                <c:pt idx="1280">
                  <c:v>1.2449E-2</c:v>
                </c:pt>
                <c:pt idx="1281">
                  <c:v>1.5056E-2</c:v>
                </c:pt>
                <c:pt idx="1282">
                  <c:v>1.2714E-2</c:v>
                </c:pt>
                <c:pt idx="1283">
                  <c:v>1.3767999999999999E-2</c:v>
                </c:pt>
                <c:pt idx="1284">
                  <c:v>1.1561999999999999E-2</c:v>
                </c:pt>
                <c:pt idx="1285">
                  <c:v>1.6132999999999998E-2</c:v>
                </c:pt>
                <c:pt idx="1286">
                  <c:v>1.8312999999999999E-2</c:v>
                </c:pt>
                <c:pt idx="1287">
                  <c:v>1.3857999999999999E-2</c:v>
                </c:pt>
                <c:pt idx="1288">
                  <c:v>1.4162999999999999E-2</c:v>
                </c:pt>
                <c:pt idx="1289">
                  <c:v>1.2945999999999999E-2</c:v>
                </c:pt>
                <c:pt idx="1290">
                  <c:v>1.6559000000000001E-2</c:v>
                </c:pt>
                <c:pt idx="1291">
                  <c:v>1.9982E-2</c:v>
                </c:pt>
                <c:pt idx="1292">
                  <c:v>1.6992999999999998E-2</c:v>
                </c:pt>
                <c:pt idx="1293">
                  <c:v>1.9018E-2</c:v>
                </c:pt>
                <c:pt idx="1294">
                  <c:v>2.1696E-2</c:v>
                </c:pt>
                <c:pt idx="1295">
                  <c:v>2.6202999999999997E-2</c:v>
                </c:pt>
                <c:pt idx="1296">
                  <c:v>2.8104999999999998E-2</c:v>
                </c:pt>
                <c:pt idx="1297">
                  <c:v>2.1999999999999999E-2</c:v>
                </c:pt>
                <c:pt idx="1298">
                  <c:v>1.7627999999999998E-2</c:v>
                </c:pt>
                <c:pt idx="1299">
                  <c:v>1.3780000000000001E-2</c:v>
                </c:pt>
                <c:pt idx="1300">
                  <c:v>1.1092999999999999E-2</c:v>
                </c:pt>
                <c:pt idx="1301">
                  <c:v>2.3667000000000001E-2</c:v>
                </c:pt>
                <c:pt idx="1302">
                  <c:v>1.9703999999999999E-2</c:v>
                </c:pt>
                <c:pt idx="1303">
                  <c:v>1.5174E-2</c:v>
                </c:pt>
                <c:pt idx="1304">
                  <c:v>1.1028999999999999E-2</c:v>
                </c:pt>
                <c:pt idx="1305">
                  <c:v>1.1894E-2</c:v>
                </c:pt>
                <c:pt idx="1306">
                  <c:v>7.0289999999999997E-3</c:v>
                </c:pt>
                <c:pt idx="1307">
                  <c:v>6.5729999999999998E-3</c:v>
                </c:pt>
                <c:pt idx="1308">
                  <c:v>6.4709999999999993E-3</c:v>
                </c:pt>
                <c:pt idx="1309">
                  <c:v>1.1866999999999999E-2</c:v>
                </c:pt>
                <c:pt idx="1310">
                  <c:v>1.0513E-2</c:v>
                </c:pt>
                <c:pt idx="1311">
                  <c:v>1.0970000000000001E-2</c:v>
                </c:pt>
                <c:pt idx="1312">
                  <c:v>1.4024E-2</c:v>
                </c:pt>
                <c:pt idx="1313">
                  <c:v>3.5695999999999999E-2</c:v>
                </c:pt>
                <c:pt idx="1314">
                  <c:v>4.8007999999999995E-2</c:v>
                </c:pt>
                <c:pt idx="1315">
                  <c:v>4.5240999999999996E-2</c:v>
                </c:pt>
                <c:pt idx="1316">
                  <c:v>3.9705999999999998E-2</c:v>
                </c:pt>
                <c:pt idx="1317">
                  <c:v>3.7635999999999996E-2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2.0267999999999998E-2</c:v>
                </c:pt>
                <c:pt idx="1331">
                  <c:v>1.9217999999999999E-2</c:v>
                </c:pt>
                <c:pt idx="1332">
                  <c:v>1.5351999999999999E-2</c:v>
                </c:pt>
                <c:pt idx="1333">
                  <c:v>1.8336999999999999E-2</c:v>
                </c:pt>
                <c:pt idx="1334">
                  <c:v>1.6416999999999998E-2</c:v>
                </c:pt>
                <c:pt idx="1335">
                  <c:v>1.4272E-2</c:v>
                </c:pt>
                <c:pt idx="1336">
                  <c:v>9.7120000000000001E-3</c:v>
                </c:pt>
                <c:pt idx="1337">
                  <c:v>9.3369999999999998E-3</c:v>
                </c:pt>
                <c:pt idx="1338">
                  <c:v>1.1278999999999999E-2</c:v>
                </c:pt>
                <c:pt idx="1339">
                  <c:v>1.1753999999999999E-2</c:v>
                </c:pt>
                <c:pt idx="1340">
                  <c:v>1.3476999999999999E-2</c:v>
                </c:pt>
                <c:pt idx="1341">
                  <c:v>1.2326999999999999E-2</c:v>
                </c:pt>
                <c:pt idx="1342">
                  <c:v>1.1647999999999999E-2</c:v>
                </c:pt>
                <c:pt idx="1343">
                  <c:v>1.9875E-2</c:v>
                </c:pt>
                <c:pt idx="1344">
                  <c:v>1.6871000000000001E-2</c:v>
                </c:pt>
                <c:pt idx="1345">
                  <c:v>3.6853999999999998E-2</c:v>
                </c:pt>
                <c:pt idx="1346">
                  <c:v>4.5613999999999995E-2</c:v>
                </c:pt>
                <c:pt idx="1347">
                  <c:v>5.6112999999999996E-2</c:v>
                </c:pt>
                <c:pt idx="1348">
                  <c:v>6.8479999999999999E-2</c:v>
                </c:pt>
                <c:pt idx="1349">
                  <c:v>6.2810000000000005E-2</c:v>
                </c:pt>
                <c:pt idx="1350">
                  <c:v>6.2587999999999991E-2</c:v>
                </c:pt>
                <c:pt idx="1351">
                  <c:v>5.6168999999999997E-2</c:v>
                </c:pt>
                <c:pt idx="1352">
                  <c:v>5.6791999999999995E-2</c:v>
                </c:pt>
                <c:pt idx="1353">
                  <c:v>5.7241999999999994E-2</c:v>
                </c:pt>
                <c:pt idx="1354">
                  <c:v>5.6528999999999996E-2</c:v>
                </c:pt>
                <c:pt idx="1355">
                  <c:v>5.5368000000000001E-2</c:v>
                </c:pt>
                <c:pt idx="1356">
                  <c:v>4.6703999999999996E-2</c:v>
                </c:pt>
                <c:pt idx="1357">
                  <c:v>4.3968E-2</c:v>
                </c:pt>
                <c:pt idx="1358">
                  <c:v>5.5300000000000002E-2</c:v>
                </c:pt>
                <c:pt idx="1359">
                  <c:v>7.954399999999999E-2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5.9898999999999994E-2</c:v>
                </c:pt>
                <c:pt idx="1372">
                  <c:v>5.2826999999999999E-2</c:v>
                </c:pt>
                <c:pt idx="1373">
                  <c:v>4.5814000000000001E-2</c:v>
                </c:pt>
                <c:pt idx="1374">
                  <c:v>4.0235E-2</c:v>
                </c:pt>
                <c:pt idx="1375">
                  <c:v>3.5341999999999998E-2</c:v>
                </c:pt>
                <c:pt idx="1376">
                  <c:v>4.8480999999999996E-2</c:v>
                </c:pt>
                <c:pt idx="1377">
                  <c:v>4.6086999999999996E-2</c:v>
                </c:pt>
                <c:pt idx="1378">
                  <c:v>4.7764000000000001E-2</c:v>
                </c:pt>
                <c:pt idx="1379">
                  <c:v>3.8693999999999999E-2</c:v>
                </c:pt>
                <c:pt idx="1380">
                  <c:v>3.2424000000000001E-2</c:v>
                </c:pt>
                <c:pt idx="1381">
                  <c:v>3.0674E-2</c:v>
                </c:pt>
                <c:pt idx="1382">
                  <c:v>2.4784E-2</c:v>
                </c:pt>
                <c:pt idx="1383">
                  <c:v>2.2074E-2</c:v>
                </c:pt>
                <c:pt idx="1384">
                  <c:v>1.9854E-2</c:v>
                </c:pt>
                <c:pt idx="1385">
                  <c:v>2.2643999999999997E-2</c:v>
                </c:pt>
                <c:pt idx="1386">
                  <c:v>2.3001000000000001E-2</c:v>
                </c:pt>
                <c:pt idx="1387">
                  <c:v>2.1529E-2</c:v>
                </c:pt>
                <c:pt idx="1388">
                  <c:v>2.0410999999999999E-2</c:v>
                </c:pt>
                <c:pt idx="1389">
                  <c:v>1.8341E-2</c:v>
                </c:pt>
                <c:pt idx="1390">
                  <c:v>1.7946E-2</c:v>
                </c:pt>
                <c:pt idx="1391">
                  <c:v>1.4523999999999999E-2</c:v>
                </c:pt>
                <c:pt idx="1392">
                  <c:v>1.5238999999999999E-2</c:v>
                </c:pt>
                <c:pt idx="1393">
                  <c:v>1.3594E-2</c:v>
                </c:pt>
                <c:pt idx="1394">
                  <c:v>1.2553999999999999E-2</c:v>
                </c:pt>
                <c:pt idx="1395">
                  <c:v>1.1809E-2</c:v>
                </c:pt>
                <c:pt idx="1396">
                  <c:v>1.2660000000000001E-2</c:v>
                </c:pt>
                <c:pt idx="1397">
                  <c:v>9.7939999999999989E-3</c:v>
                </c:pt>
                <c:pt idx="1398">
                  <c:v>5.9069999999999999E-3</c:v>
                </c:pt>
                <c:pt idx="1399">
                  <c:v>5.6649999999999999E-3</c:v>
                </c:pt>
                <c:pt idx="1400">
                  <c:v>3.9529999999999999E-3</c:v>
                </c:pt>
                <c:pt idx="1401">
                  <c:v>3.5700000000000003E-3</c:v>
                </c:pt>
                <c:pt idx="1402">
                  <c:v>4.6119999999999998E-3</c:v>
                </c:pt>
                <c:pt idx="1403">
                  <c:v>3.1359999999999999E-3</c:v>
                </c:pt>
                <c:pt idx="1404">
                  <c:v>2.8179999999999998E-3</c:v>
                </c:pt>
                <c:pt idx="1405">
                  <c:v>3.6479999999999998E-3</c:v>
                </c:pt>
                <c:pt idx="1406">
                  <c:v>3.7500000000000003E-3</c:v>
                </c:pt>
                <c:pt idx="1407">
                  <c:v>3.594E-3</c:v>
                </c:pt>
                <c:pt idx="1408">
                  <c:v>3.362E-3</c:v>
                </c:pt>
                <c:pt idx="1409">
                  <c:v>3.6129999999999999E-3</c:v>
                </c:pt>
                <c:pt idx="1410">
                  <c:v>5.0019999999999995E-3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6.3700000000000007E-3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5.6609999999999994E-3</c:v>
                </c:pt>
                <c:pt idx="1430">
                  <c:v>5.4289999999999998E-3</c:v>
                </c:pt>
                <c:pt idx="1431">
                  <c:v>4.5139999999999998E-3</c:v>
                </c:pt>
                <c:pt idx="1432">
                  <c:v>4.4879999999999998E-3</c:v>
                </c:pt>
                <c:pt idx="1433">
                  <c:v>6.3429999999999997E-3</c:v>
                </c:pt>
                <c:pt idx="1434">
                  <c:v>6.7250000000000001E-3</c:v>
                </c:pt>
                <c:pt idx="1435">
                  <c:v>8.3100000000000014E-3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2.9758999999999997E-2</c:v>
                </c:pt>
                <c:pt idx="1444">
                  <c:v>2.7200999999999999E-2</c:v>
                </c:pt>
                <c:pt idx="1445">
                  <c:v>2.5654E-2</c:v>
                </c:pt>
                <c:pt idx="1446">
                  <c:v>2.4736999999999999E-2</c:v>
                </c:pt>
                <c:pt idx="1447">
                  <c:v>2.6963999999999998E-2</c:v>
                </c:pt>
                <c:pt idx="1448">
                  <c:v>2.4458999999999998E-2</c:v>
                </c:pt>
                <c:pt idx="1449">
                  <c:v>2.4380000000000002E-2</c:v>
                </c:pt>
                <c:pt idx="1450">
                  <c:v>2.0350999999999998E-2</c:v>
                </c:pt>
                <c:pt idx="1451">
                  <c:v>1.6926999999999998E-2</c:v>
                </c:pt>
                <c:pt idx="1452">
                  <c:v>1.4964E-2</c:v>
                </c:pt>
                <c:pt idx="1453">
                  <c:v>1.3606E-2</c:v>
                </c:pt>
                <c:pt idx="1454">
                  <c:v>1.5172E-2</c:v>
                </c:pt>
                <c:pt idx="1455">
                  <c:v>9.866999999999999E-3</c:v>
                </c:pt>
                <c:pt idx="1456">
                  <c:v>1.2893E-2</c:v>
                </c:pt>
                <c:pt idx="1457">
                  <c:v>1.2308999999999999E-2</c:v>
                </c:pt>
                <c:pt idx="1458">
                  <c:v>9.9509999999999998E-3</c:v>
                </c:pt>
                <c:pt idx="1459">
                  <c:v>8.5859999999999999E-3</c:v>
                </c:pt>
                <c:pt idx="1460">
                  <c:v>8.0540000000000004E-3</c:v>
                </c:pt>
                <c:pt idx="1461">
                  <c:v>1.4700000000000001E-2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3.8659999999999996E-3</c:v>
                </c:pt>
                <c:pt idx="1476">
                  <c:v>3.8349999999999999E-3</c:v>
                </c:pt>
                <c:pt idx="1477">
                  <c:v>4.3949999999999996E-3</c:v>
                </c:pt>
                <c:pt idx="1478">
                  <c:v>5.4319999999999993E-3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1.6191999999999998E-2</c:v>
                </c:pt>
                <c:pt idx="1488">
                  <c:v>1.4587999999999999E-2</c:v>
                </c:pt>
                <c:pt idx="1489">
                  <c:v>1.1831999999999999E-2</c:v>
                </c:pt>
                <c:pt idx="1490">
                  <c:v>1.0974999999999999E-2</c:v>
                </c:pt>
                <c:pt idx="1491">
                  <c:v>1.0182E-2</c:v>
                </c:pt>
                <c:pt idx="1492">
                  <c:v>1.1420000000000001E-2</c:v>
                </c:pt>
                <c:pt idx="1493">
                  <c:v>2.4300000000000002E-2</c:v>
                </c:pt>
                <c:pt idx="1494">
                  <c:v>2.6193999999999999E-2</c:v>
                </c:pt>
                <c:pt idx="1495">
                  <c:v>3.4988999999999999E-2</c:v>
                </c:pt>
                <c:pt idx="1496">
                  <c:v>7.2897999999999991E-2</c:v>
                </c:pt>
                <c:pt idx="1497">
                  <c:v>9.8861999999999992E-2</c:v>
                </c:pt>
                <c:pt idx="1498">
                  <c:v>0.11144799999999999</c:v>
                </c:pt>
                <c:pt idx="1499">
                  <c:v>0.118142</c:v>
                </c:pt>
                <c:pt idx="1500">
                  <c:v>0.134878</c:v>
                </c:pt>
                <c:pt idx="1501">
                  <c:v>0.13522699999999999</c:v>
                </c:pt>
                <c:pt idx="1502">
                  <c:v>0.133386</c:v>
                </c:pt>
                <c:pt idx="1503">
                  <c:v>0.12374000000000002</c:v>
                </c:pt>
                <c:pt idx="1504">
                  <c:v>0.111415</c:v>
                </c:pt>
                <c:pt idx="1505">
                  <c:v>9.0676999999999994E-2</c:v>
                </c:pt>
                <c:pt idx="1506">
                  <c:v>5.3177999999999996E-2</c:v>
                </c:pt>
                <c:pt idx="1507">
                  <c:v>7.1461999999999998E-2</c:v>
                </c:pt>
                <c:pt idx="1508">
                  <c:v>7.6156000000000001E-2</c:v>
                </c:pt>
                <c:pt idx="1509">
                  <c:v>5.3400999999999997E-2</c:v>
                </c:pt>
                <c:pt idx="1510">
                  <c:v>4.9311999999999995E-2</c:v>
                </c:pt>
                <c:pt idx="1511">
                  <c:v>5.6378999999999999E-2</c:v>
                </c:pt>
                <c:pt idx="1512">
                  <c:v>8.0168000000000003E-2</c:v>
                </c:pt>
                <c:pt idx="1513">
                  <c:v>7.4303999999999995E-2</c:v>
                </c:pt>
                <c:pt idx="1514">
                  <c:v>5.7374999999999995E-2</c:v>
                </c:pt>
                <c:pt idx="1515">
                  <c:v>4.8438999999999996E-2</c:v>
                </c:pt>
                <c:pt idx="1516">
                  <c:v>4.1111999999999996E-2</c:v>
                </c:pt>
                <c:pt idx="1517">
                  <c:v>3.7170000000000002E-2</c:v>
                </c:pt>
                <c:pt idx="1518">
                  <c:v>2.3163E-2</c:v>
                </c:pt>
                <c:pt idx="1519">
                  <c:v>2.4375999999999998E-2</c:v>
                </c:pt>
                <c:pt idx="1520">
                  <c:v>4.1593999999999999E-2</c:v>
                </c:pt>
                <c:pt idx="1521">
                  <c:v>6.0914999999999997E-2</c:v>
                </c:pt>
                <c:pt idx="1522">
                  <c:v>5.9813999999999999E-2</c:v>
                </c:pt>
                <c:pt idx="1523">
                  <c:v>5.6055999999999995E-2</c:v>
                </c:pt>
                <c:pt idx="1524">
                  <c:v>5.7110999999999995E-2</c:v>
                </c:pt>
                <c:pt idx="1525">
                  <c:v>7.7454999999999996E-2</c:v>
                </c:pt>
                <c:pt idx="1526">
                  <c:v>7.2561E-2</c:v>
                </c:pt>
                <c:pt idx="1527">
                  <c:v>6.6743999999999998E-2</c:v>
                </c:pt>
                <c:pt idx="1528">
                  <c:v>6.0753999999999996E-2</c:v>
                </c:pt>
                <c:pt idx="1529">
                  <c:v>5.9770000000000004E-2</c:v>
                </c:pt>
                <c:pt idx="1530">
                  <c:v>5.9242999999999997E-2</c:v>
                </c:pt>
                <c:pt idx="1531">
                  <c:v>5.2805999999999999E-2</c:v>
                </c:pt>
                <c:pt idx="1532">
                  <c:v>4.6085000000000001E-2</c:v>
                </c:pt>
                <c:pt idx="1533">
                  <c:v>4.3635E-2</c:v>
                </c:pt>
                <c:pt idx="1534">
                  <c:v>5.5528999999999995E-2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2.3882999999999998E-2</c:v>
                </c:pt>
                <c:pt idx="1543">
                  <c:v>2.4291999999999998E-2</c:v>
                </c:pt>
                <c:pt idx="1544">
                  <c:v>2.2941E-2</c:v>
                </c:pt>
                <c:pt idx="1545">
                  <c:v>3.5050000000000005E-2</c:v>
                </c:pt>
                <c:pt idx="1546">
                  <c:v>4.0271999999999995E-2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4.7250999999999994E-2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5.8462999999999994E-2</c:v>
                </c:pt>
                <c:pt idx="1570">
                  <c:v>9.2714999999999992E-2</c:v>
                </c:pt>
                <c:pt idx="1571">
                  <c:v>8.6858999999999992E-2</c:v>
                </c:pt>
                <c:pt idx="1572">
                  <c:v>9.1595999999999997E-2</c:v>
                </c:pt>
                <c:pt idx="1573">
                  <c:v>8.5074999999999998E-2</c:v>
                </c:pt>
                <c:pt idx="1574">
                  <c:v>9.2590999999999993E-2</c:v>
                </c:pt>
                <c:pt idx="1575">
                  <c:v>0.105127</c:v>
                </c:pt>
                <c:pt idx="1576">
                  <c:v>0.10129099999999999</c:v>
                </c:pt>
                <c:pt idx="1577">
                  <c:v>8.716299999999999E-2</c:v>
                </c:pt>
                <c:pt idx="1578">
                  <c:v>6.3615999999999992E-2</c:v>
                </c:pt>
                <c:pt idx="1579">
                  <c:v>6.5375000000000003E-2</c:v>
                </c:pt>
                <c:pt idx="1580">
                  <c:v>6.0830000000000002E-2</c:v>
                </c:pt>
                <c:pt idx="1581">
                  <c:v>5.5618000000000001E-2</c:v>
                </c:pt>
                <c:pt idx="1582">
                  <c:v>7.2401999999999994E-2</c:v>
                </c:pt>
                <c:pt idx="1583">
                  <c:v>9.1496999999999995E-2</c:v>
                </c:pt>
                <c:pt idx="1584">
                  <c:v>0.10277399999999999</c:v>
                </c:pt>
                <c:pt idx="1585">
                  <c:v>0.107999</c:v>
                </c:pt>
                <c:pt idx="1586">
                  <c:v>9.8644999999999997E-2</c:v>
                </c:pt>
                <c:pt idx="1587">
                  <c:v>9.393399999999999E-2</c:v>
                </c:pt>
                <c:pt idx="1588">
                  <c:v>9.3984999999999999E-2</c:v>
                </c:pt>
                <c:pt idx="1589">
                  <c:v>0.10302000000000001</c:v>
                </c:pt>
                <c:pt idx="1590">
                  <c:v>0.10056699999999999</c:v>
                </c:pt>
                <c:pt idx="1591">
                  <c:v>9.5319000000000001E-2</c:v>
                </c:pt>
                <c:pt idx="1592">
                  <c:v>9.8981E-2</c:v>
                </c:pt>
                <c:pt idx="1593">
                  <c:v>0.100329</c:v>
                </c:pt>
                <c:pt idx="1594">
                  <c:v>9.7256999999999996E-2</c:v>
                </c:pt>
                <c:pt idx="1595">
                  <c:v>9.2291999999999999E-2</c:v>
                </c:pt>
                <c:pt idx="1596">
                  <c:v>9.562699999999999E-2</c:v>
                </c:pt>
                <c:pt idx="1597">
                  <c:v>8.4867999999999999E-2</c:v>
                </c:pt>
                <c:pt idx="1598">
                  <c:v>8.3037E-2</c:v>
                </c:pt>
                <c:pt idx="1599">
                  <c:v>9.2410999999999993E-2</c:v>
                </c:pt>
                <c:pt idx="1600">
                  <c:v>9.8810000000000009E-2</c:v>
                </c:pt>
                <c:pt idx="1601">
                  <c:v>8.5287000000000002E-2</c:v>
                </c:pt>
                <c:pt idx="1602">
                  <c:v>9.8160000000000011E-2</c:v>
                </c:pt>
                <c:pt idx="1603">
                  <c:v>9.858299999999999E-2</c:v>
                </c:pt>
                <c:pt idx="1604">
                  <c:v>0.11230499999999999</c:v>
                </c:pt>
                <c:pt idx="1605">
                  <c:v>0.10659199999999999</c:v>
                </c:pt>
                <c:pt idx="1606">
                  <c:v>0.13949899999999998</c:v>
                </c:pt>
                <c:pt idx="1607">
                  <c:v>0.17289599999999999</c:v>
                </c:pt>
                <c:pt idx="1608">
                  <c:v>0.161637</c:v>
                </c:pt>
                <c:pt idx="1609">
                  <c:v>0.19300499999999998</c:v>
                </c:pt>
                <c:pt idx="1610">
                  <c:v>0.198661</c:v>
                </c:pt>
                <c:pt idx="1611">
                  <c:v>0.21057199999999998</c:v>
                </c:pt>
                <c:pt idx="1612">
                  <c:v>0.201875</c:v>
                </c:pt>
                <c:pt idx="1613">
                  <c:v>0.21659899999999999</c:v>
                </c:pt>
                <c:pt idx="1614">
                  <c:v>0.25545599999999996</c:v>
                </c:pt>
                <c:pt idx="1615">
                  <c:v>0.26652100000000001</c:v>
                </c:pt>
                <c:pt idx="1616">
                  <c:v>0.24612699999999998</c:v>
                </c:pt>
                <c:pt idx="1617">
                  <c:v>0.22794799999999998</c:v>
                </c:pt>
                <c:pt idx="1618">
                  <c:v>0.22215099999999999</c:v>
                </c:pt>
                <c:pt idx="1619">
                  <c:v>0.19803499999999999</c:v>
                </c:pt>
                <c:pt idx="1620">
                  <c:v>0.19556399999999999</c:v>
                </c:pt>
                <c:pt idx="1621">
                  <c:v>0.19096199999999999</c:v>
                </c:pt>
                <c:pt idx="1622">
                  <c:v>0.17414399999999999</c:v>
                </c:pt>
                <c:pt idx="1623">
                  <c:v>0.16545499999999999</c:v>
                </c:pt>
                <c:pt idx="1624">
                  <c:v>0.22972599999999999</c:v>
                </c:pt>
                <c:pt idx="1625">
                  <c:v>0.22584499999999999</c:v>
                </c:pt>
                <c:pt idx="1626">
                  <c:v>0.25806599999999996</c:v>
                </c:pt>
                <c:pt idx="1627">
                  <c:v>0.23857899999999999</c:v>
                </c:pt>
                <c:pt idx="1628">
                  <c:v>0.215339</c:v>
                </c:pt>
                <c:pt idx="1629">
                  <c:v>0.27198</c:v>
                </c:pt>
                <c:pt idx="1630">
                  <c:v>0.27369499999999997</c:v>
                </c:pt>
                <c:pt idx="1631">
                  <c:v>0.29240899999999997</c:v>
                </c:pt>
                <c:pt idx="1632">
                  <c:v>0.27191100000000001</c:v>
                </c:pt>
                <c:pt idx="1633">
                  <c:v>0.26192000000000004</c:v>
                </c:pt>
                <c:pt idx="1634">
                  <c:v>0.25852199999999997</c:v>
                </c:pt>
                <c:pt idx="1635">
                  <c:v>0.29647000000000001</c:v>
                </c:pt>
                <c:pt idx="1636">
                  <c:v>0.28726099999999999</c:v>
                </c:pt>
                <c:pt idx="1637">
                  <c:v>0.28251799999999999</c:v>
                </c:pt>
                <c:pt idx="1638">
                  <c:v>0.29344000000000003</c:v>
                </c:pt>
                <c:pt idx="1639">
                  <c:v>0.28889399999999998</c:v>
                </c:pt>
                <c:pt idx="1640">
                  <c:v>0.30982899999999997</c:v>
                </c:pt>
                <c:pt idx="1641">
                  <c:v>0.31138000000000005</c:v>
                </c:pt>
                <c:pt idx="1642">
                  <c:v>0.28166000000000002</c:v>
                </c:pt>
                <c:pt idx="1643">
                  <c:v>0.267984</c:v>
                </c:pt>
                <c:pt idx="1644">
                  <c:v>0.23377299999999998</c:v>
                </c:pt>
                <c:pt idx="1645">
                  <c:v>0.20567199999999999</c:v>
                </c:pt>
                <c:pt idx="1646">
                  <c:v>0.18790199999999999</c:v>
                </c:pt>
                <c:pt idx="1647">
                  <c:v>0.191411</c:v>
                </c:pt>
                <c:pt idx="1648">
                  <c:v>0.18432499999999999</c:v>
                </c:pt>
                <c:pt idx="1649">
                  <c:v>0.17535299999999998</c:v>
                </c:pt>
                <c:pt idx="1650">
                  <c:v>0.16451399999999999</c:v>
                </c:pt>
                <c:pt idx="1651">
                  <c:v>0.15298899999999999</c:v>
                </c:pt>
                <c:pt idx="1652">
                  <c:v>0.142378</c:v>
                </c:pt>
                <c:pt idx="1653">
                  <c:v>0.10400899999999999</c:v>
                </c:pt>
                <c:pt idx="1654">
                  <c:v>0.12364199999999999</c:v>
                </c:pt>
                <c:pt idx="1655">
                  <c:v>0.10678499999999999</c:v>
                </c:pt>
                <c:pt idx="1656">
                  <c:v>9.497499999999999E-2</c:v>
                </c:pt>
                <c:pt idx="1657">
                  <c:v>8.5041999999999993E-2</c:v>
                </c:pt>
                <c:pt idx="1658">
                  <c:v>6.2506999999999993E-2</c:v>
                </c:pt>
                <c:pt idx="1659">
                  <c:v>6.4932999999999991E-2</c:v>
                </c:pt>
                <c:pt idx="1660">
                  <c:v>8.0452999999999997E-2</c:v>
                </c:pt>
                <c:pt idx="1661">
                  <c:v>6.8098999999999993E-2</c:v>
                </c:pt>
                <c:pt idx="1662">
                  <c:v>5.6568999999999994E-2</c:v>
                </c:pt>
                <c:pt idx="1663">
                  <c:v>6.5741999999999995E-2</c:v>
                </c:pt>
                <c:pt idx="1664">
                  <c:v>6.6063999999999998E-2</c:v>
                </c:pt>
                <c:pt idx="1665">
                  <c:v>7.0230000000000001E-2</c:v>
                </c:pt>
                <c:pt idx="1666">
                  <c:v>0.12806599999999999</c:v>
                </c:pt>
                <c:pt idx="1667">
                  <c:v>0.13025599999999998</c:v>
                </c:pt>
                <c:pt idx="1668">
                  <c:v>0.12405899999999999</c:v>
                </c:pt>
                <c:pt idx="1669">
                  <c:v>0.11235299999999999</c:v>
                </c:pt>
                <c:pt idx="1670">
                  <c:v>0.110306</c:v>
                </c:pt>
                <c:pt idx="1671">
                  <c:v>0.11501699999999999</c:v>
                </c:pt>
                <c:pt idx="1672">
                  <c:v>0.10442000000000001</c:v>
                </c:pt>
                <c:pt idx="1673">
                  <c:v>9.0720000000000009E-2</c:v>
                </c:pt>
                <c:pt idx="1674">
                  <c:v>7.5877E-2</c:v>
                </c:pt>
                <c:pt idx="1675">
                  <c:v>8.3186999999999997E-2</c:v>
                </c:pt>
                <c:pt idx="1676">
                  <c:v>9.6000000000000002E-2</c:v>
                </c:pt>
                <c:pt idx="1677">
                  <c:v>0.10836799999999999</c:v>
                </c:pt>
                <c:pt idx="1678">
                  <c:v>0.12414099999999999</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0.14485399999999998</c:v>
                </c:pt>
                <c:pt idx="1699">
                  <c:v>0.138571</c:v>
                </c:pt>
                <c:pt idx="1700">
                  <c:v>0.12607000000000002</c:v>
                </c:pt>
                <c:pt idx="1701">
                  <c:v>0.106706</c:v>
                </c:pt>
                <c:pt idx="1702">
                  <c:v>0.10338499999999999</c:v>
                </c:pt>
                <c:pt idx="1703">
                  <c:v>0.104751</c:v>
                </c:pt>
                <c:pt idx="1704">
                  <c:v>0.12923599999999999</c:v>
                </c:pt>
                <c:pt idx="1705">
                  <c:v>0.151949</c:v>
                </c:pt>
                <c:pt idx="1706">
                  <c:v>0.14913000000000001</c:v>
                </c:pt>
                <c:pt idx="1707">
                  <c:v>0.13647899999999999</c:v>
                </c:pt>
                <c:pt idx="1708">
                  <c:v>0.14596799999999999</c:v>
                </c:pt>
                <c:pt idx="1709">
                  <c:v>0.13611799999999999</c:v>
                </c:pt>
                <c:pt idx="1710">
                  <c:v>0.12746000000000002</c:v>
                </c:pt>
                <c:pt idx="1711">
                  <c:v>0.12352399999999999</c:v>
                </c:pt>
                <c:pt idx="1712">
                  <c:v>0.11863000000000001</c:v>
                </c:pt>
                <c:pt idx="1713">
                  <c:v>0.130025</c:v>
                </c:pt>
                <c:pt idx="1714">
                  <c:v>0.13192599999999999</c:v>
                </c:pt>
                <c:pt idx="1715">
                  <c:v>0.12661700000000001</c:v>
                </c:pt>
                <c:pt idx="1716">
                  <c:v>0.14399499999999998</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7.3953999999999992E-2</c:v>
                </c:pt>
                <c:pt idx="1733">
                  <c:v>6.8333999999999992E-2</c:v>
                </c:pt>
                <c:pt idx="1734">
                  <c:v>5.0971999999999996E-2</c:v>
                </c:pt>
                <c:pt idx="1735">
                  <c:v>5.0171E-2</c:v>
                </c:pt>
                <c:pt idx="1736">
                  <c:v>3.9912999999999997E-2</c:v>
                </c:pt>
                <c:pt idx="1737">
                  <c:v>4.0336999999999998E-2</c:v>
                </c:pt>
                <c:pt idx="1738">
                  <c:v>4.2286999999999998E-2</c:v>
                </c:pt>
                <c:pt idx="1739">
                  <c:v>3.4284999999999996E-2</c:v>
                </c:pt>
                <c:pt idx="1740">
                  <c:v>2.5044999999999998E-2</c:v>
                </c:pt>
                <c:pt idx="1741">
                  <c:v>2.2135999999999999E-2</c:v>
                </c:pt>
                <c:pt idx="1742">
                  <c:v>1.6493000000000001E-2</c:v>
                </c:pt>
                <c:pt idx="1743">
                  <c:v>1.2744E-2</c:v>
                </c:pt>
                <c:pt idx="1744">
                  <c:v>1.1656999999999999E-2</c:v>
                </c:pt>
                <c:pt idx="1745">
                  <c:v>1.3370000000000002E-2</c:v>
                </c:pt>
                <c:pt idx="1746">
                  <c:v>9.221E-3</c:v>
                </c:pt>
                <c:pt idx="1747">
                  <c:v>2.63E-2</c:v>
                </c:pt>
                <c:pt idx="1748">
                  <c:v>4.2256999999999996E-2</c:v>
                </c:pt>
                <c:pt idx="1749">
                  <c:v>4.5523999999999995E-2</c:v>
                </c:pt>
                <c:pt idx="1750">
                  <c:v>5.0234999999999995E-2</c:v>
                </c:pt>
                <c:pt idx="1751">
                  <c:v>6.4753999999999992E-2</c:v>
                </c:pt>
                <c:pt idx="1752">
                  <c:v>7.7300000000000008E-2</c:v>
                </c:pt>
                <c:pt idx="1753">
                  <c:v>7.4634999999999993E-2</c:v>
                </c:pt>
                <c:pt idx="1754">
                  <c:v>9.2898999999999995E-2</c:v>
                </c:pt>
                <c:pt idx="1755">
                  <c:v>9.0878E-2</c:v>
                </c:pt>
                <c:pt idx="1756">
                  <c:v>8.3130000000000009E-2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8.8740000000000013E-2</c:v>
                </c:pt>
                <c:pt idx="1765">
                  <c:v>7.7976999999999991E-2</c:v>
                </c:pt>
                <c:pt idx="1766">
                  <c:v>6.7154999999999992E-2</c:v>
                </c:pt>
                <c:pt idx="1767">
                  <c:v>5.8747000000000001E-2</c:v>
                </c:pt>
                <c:pt idx="1768">
                  <c:v>4.9783999999999995E-2</c:v>
                </c:pt>
                <c:pt idx="1769">
                  <c:v>4.4704000000000001E-2</c:v>
                </c:pt>
                <c:pt idx="1770">
                  <c:v>3.6523E-2</c:v>
                </c:pt>
                <c:pt idx="1771">
                  <c:v>3.1517999999999997E-2</c:v>
                </c:pt>
                <c:pt idx="1772">
                  <c:v>2.7563999999999998E-2</c:v>
                </c:pt>
                <c:pt idx="1773">
                  <c:v>2.4190999999999997E-2</c:v>
                </c:pt>
                <c:pt idx="1774">
                  <c:v>2.3200999999999999E-2</c:v>
                </c:pt>
                <c:pt idx="1775">
                  <c:v>2.1791999999999999E-2</c:v>
                </c:pt>
                <c:pt idx="1776">
                  <c:v>3.1326E-2</c:v>
                </c:pt>
                <c:pt idx="1777">
                  <c:v>4.0677999999999999E-2</c:v>
                </c:pt>
                <c:pt idx="1778">
                  <c:v>2.7028E-2</c:v>
                </c:pt>
                <c:pt idx="1779">
                  <c:v>2.6587E-2</c:v>
                </c:pt>
                <c:pt idx="1780">
                  <c:v>2.3961E-2</c:v>
                </c:pt>
                <c:pt idx="1781">
                  <c:v>4.7680000000000007E-2</c:v>
                </c:pt>
                <c:pt idx="1782">
                  <c:v>6.2161999999999995E-2</c:v>
                </c:pt>
                <c:pt idx="1783">
                  <c:v>5.7225999999999999E-2</c:v>
                </c:pt>
                <c:pt idx="1784">
                  <c:v>4.6522999999999995E-2</c:v>
                </c:pt>
                <c:pt idx="1785">
                  <c:v>4.5302999999999996E-2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5.1622999999999995E-2</c:v>
                </c:pt>
                <c:pt idx="1795">
                  <c:v>5.1501999999999999E-2</c:v>
                </c:pt>
                <c:pt idx="1796">
                  <c:v>6.1560999999999998E-2</c:v>
                </c:pt>
                <c:pt idx="1797">
                  <c:v>6.7715999999999998E-2</c:v>
                </c:pt>
                <c:pt idx="1798">
                  <c:v>8.3922999999999998E-2</c:v>
                </c:pt>
                <c:pt idx="1799">
                  <c:v>9.192199999999999E-2</c:v>
                </c:pt>
                <c:pt idx="1800">
                  <c:v>9.3357999999999997E-2</c:v>
                </c:pt>
                <c:pt idx="1801">
                  <c:v>8.5985999999999993E-2</c:v>
                </c:pt>
                <c:pt idx="1802">
                  <c:v>8.7082999999999994E-2</c:v>
                </c:pt>
                <c:pt idx="1803">
                  <c:v>9.6675999999999998E-2</c:v>
                </c:pt>
                <c:pt idx="1804">
                  <c:v>8.5347999999999993E-2</c:v>
                </c:pt>
                <c:pt idx="1805">
                  <c:v>8.2687999999999998E-2</c:v>
                </c:pt>
                <c:pt idx="1806">
                  <c:v>7.2326000000000001E-2</c:v>
                </c:pt>
                <c:pt idx="1807">
                  <c:v>7.1747999999999992E-2</c:v>
                </c:pt>
                <c:pt idx="1808">
                  <c:v>5.9552999999999995E-2</c:v>
                </c:pt>
                <c:pt idx="1809">
                  <c:v>5.0175999999999998E-2</c:v>
                </c:pt>
                <c:pt idx="1810">
                  <c:v>4.5873999999999998E-2</c:v>
                </c:pt>
                <c:pt idx="1811">
                  <c:v>3.8732999999999997E-2</c:v>
                </c:pt>
                <c:pt idx="1812">
                  <c:v>3.4096000000000001E-2</c:v>
                </c:pt>
                <c:pt idx="1813">
                  <c:v>2.6637999999999998E-2</c:v>
                </c:pt>
                <c:pt idx="1814">
                  <c:v>2.4820000000000002E-2</c:v>
                </c:pt>
                <c:pt idx="1815">
                  <c:v>2.3578999999999999E-2</c:v>
                </c:pt>
                <c:pt idx="1816">
                  <c:v>1.8553999999999998E-2</c:v>
                </c:pt>
                <c:pt idx="1817">
                  <c:v>1.5018E-2</c:v>
                </c:pt>
                <c:pt idx="1818">
                  <c:v>1.5441E-2</c:v>
                </c:pt>
                <c:pt idx="1819">
                  <c:v>1.2475E-2</c:v>
                </c:pt>
                <c:pt idx="1820">
                  <c:v>9.042999999999999E-3</c:v>
                </c:pt>
                <c:pt idx="1821">
                  <c:v>6.8759999999999993E-3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1.2851999999999999E-2</c:v>
                </c:pt>
                <c:pt idx="1831">
                  <c:v>1.6181000000000001E-2</c:v>
                </c:pt>
                <c:pt idx="1832">
                  <c:v>2.3420999999999997E-2</c:v>
                </c:pt>
                <c:pt idx="1833">
                  <c:v>2.0569E-2</c:v>
                </c:pt>
                <c:pt idx="1834">
                  <c:v>2.4336E-2</c:v>
                </c:pt>
                <c:pt idx="1835">
                  <c:v>4.6235999999999999E-2</c:v>
                </c:pt>
                <c:pt idx="1836">
                  <c:v>7.6197000000000001E-2</c:v>
                </c:pt>
                <c:pt idx="1837">
                  <c:v>8.5926999999999989E-2</c:v>
                </c:pt>
                <c:pt idx="1838">
                  <c:v>0.106627</c:v>
                </c:pt>
                <c:pt idx="1839">
                  <c:v>0.10363399999999999</c:v>
                </c:pt>
                <c:pt idx="1840">
                  <c:v>0.101755</c:v>
                </c:pt>
                <c:pt idx="1841">
                  <c:v>0.10498099999999999</c:v>
                </c:pt>
                <c:pt idx="1842">
                  <c:v>0.10456000000000001</c:v>
                </c:pt>
                <c:pt idx="1843">
                  <c:v>0.124251</c:v>
                </c:pt>
                <c:pt idx="1844">
                  <c:v>0.13198199999999999</c:v>
                </c:pt>
                <c:pt idx="1845">
                  <c:v>0.189385</c:v>
                </c:pt>
                <c:pt idx="1846">
                  <c:v>0.208451</c:v>
                </c:pt>
                <c:pt idx="1847">
                  <c:v>0.23561699999999999</c:v>
                </c:pt>
                <c:pt idx="1848">
                  <c:v>0.270874</c:v>
                </c:pt>
                <c:pt idx="1849">
                  <c:v>0.29307099999999997</c:v>
                </c:pt>
                <c:pt idx="1850">
                  <c:v>0.29449399999999998</c:v>
                </c:pt>
                <c:pt idx="1851">
                  <c:v>0.282914</c:v>
                </c:pt>
                <c:pt idx="1852">
                  <c:v>0.26836199999999999</c:v>
                </c:pt>
                <c:pt idx="1853">
                  <c:v>0.24614000000000003</c:v>
                </c:pt>
                <c:pt idx="1854">
                  <c:v>0.25082399999999999</c:v>
                </c:pt>
                <c:pt idx="1855">
                  <c:v>0.22599000000000002</c:v>
                </c:pt>
                <c:pt idx="1856">
                  <c:v>0.19982799999999998</c:v>
                </c:pt>
                <c:pt idx="1857">
                  <c:v>0.20192000000000002</c:v>
                </c:pt>
                <c:pt idx="1858">
                  <c:v>0.17938599999999999</c:v>
                </c:pt>
                <c:pt idx="1859">
                  <c:v>0.18818699999999999</c:v>
                </c:pt>
                <c:pt idx="1860">
                  <c:v>0.18096799999999999</c:v>
                </c:pt>
                <c:pt idx="1861">
                  <c:v>0.18874299999999999</c:v>
                </c:pt>
                <c:pt idx="1862">
                  <c:v>0.17243899999999998</c:v>
                </c:pt>
                <c:pt idx="1863">
                  <c:v>0.16502</c:v>
                </c:pt>
                <c:pt idx="1864">
                  <c:v>0.13768000000000002</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1.1474999999999999E-2</c:v>
                </c:pt>
                <c:pt idx="1885">
                  <c:v>1.2290000000000001E-2</c:v>
                </c:pt>
                <c:pt idx="1886">
                  <c:v>8.1449999999999995E-3</c:v>
                </c:pt>
                <c:pt idx="1887">
                  <c:v>9.4129999999999995E-3</c:v>
                </c:pt>
                <c:pt idx="1888">
                  <c:v>1.2917E-2</c:v>
                </c:pt>
                <c:pt idx="1889">
                  <c:v>1.5009E-2</c:v>
                </c:pt>
                <c:pt idx="1890">
                  <c:v>1.9597E-2</c:v>
                </c:pt>
                <c:pt idx="1891">
                  <c:v>2.5922999999999998E-2</c:v>
                </c:pt>
                <c:pt idx="1892">
                  <c:v>2.7718999999999997E-2</c:v>
                </c:pt>
                <c:pt idx="1893">
                  <c:v>3.9462999999999998E-2</c:v>
                </c:pt>
                <c:pt idx="1894">
                  <c:v>4.1357999999999999E-2</c:v>
                </c:pt>
                <c:pt idx="1895">
                  <c:v>3.6822000000000001E-2</c:v>
                </c:pt>
                <c:pt idx="1896">
                  <c:v>3.0605E-2</c:v>
                </c:pt>
                <c:pt idx="1897">
                  <c:v>2.6497999999999997E-2</c:v>
                </c:pt>
                <c:pt idx="1898">
                  <c:v>3.5034999999999997E-2</c:v>
                </c:pt>
                <c:pt idx="1899">
                  <c:v>3.2926999999999998E-2</c:v>
                </c:pt>
                <c:pt idx="1900">
                  <c:v>4.3240000000000001E-2</c:v>
                </c:pt>
                <c:pt idx="1901">
                  <c:v>4.2417999999999997E-2</c:v>
                </c:pt>
                <c:pt idx="1902">
                  <c:v>4.0333999999999995E-2</c:v>
                </c:pt>
                <c:pt idx="1903">
                  <c:v>3.3416000000000001E-2</c:v>
                </c:pt>
                <c:pt idx="1904">
                  <c:v>3.0183999999999999E-2</c:v>
                </c:pt>
                <c:pt idx="1905">
                  <c:v>3.0282999999999997E-2</c:v>
                </c:pt>
                <c:pt idx="1906">
                  <c:v>2.6623999999999998E-2</c:v>
                </c:pt>
                <c:pt idx="1907">
                  <c:v>1.8603999999999999E-2</c:v>
                </c:pt>
                <c:pt idx="1908">
                  <c:v>2.6886999999999998E-2</c:v>
                </c:pt>
                <c:pt idx="1909">
                  <c:v>2.7520000000000003E-2</c:v>
                </c:pt>
                <c:pt idx="1910">
                  <c:v>2.7886999999999999E-2</c:v>
                </c:pt>
                <c:pt idx="1911">
                  <c:v>2.6505999999999998E-2</c:v>
                </c:pt>
                <c:pt idx="1912">
                  <c:v>2.4877999999999997E-2</c:v>
                </c:pt>
                <c:pt idx="1913">
                  <c:v>1.4232E-2</c:v>
                </c:pt>
                <c:pt idx="1914">
                  <c:v>1.4636E-2</c:v>
                </c:pt>
                <c:pt idx="1915">
                  <c:v>1.686E-2</c:v>
                </c:pt>
                <c:pt idx="1916">
                  <c:v>1.8367999999999999E-2</c:v>
                </c:pt>
                <c:pt idx="1917">
                  <c:v>2.0416999999999998E-2</c:v>
                </c:pt>
                <c:pt idx="1918">
                  <c:v>3.0418999999999998E-2</c:v>
                </c:pt>
                <c:pt idx="1919">
                  <c:v>3.7898999999999995E-2</c:v>
                </c:pt>
                <c:pt idx="1920">
                  <c:v>4.0434999999999999E-2</c:v>
                </c:pt>
                <c:pt idx="1921">
                  <c:v>4.3610000000000003E-2</c:v>
                </c:pt>
                <c:pt idx="1922">
                  <c:v>2.8835999999999997E-2</c:v>
                </c:pt>
                <c:pt idx="1923">
                  <c:v>2.5218999999999998E-2</c:v>
                </c:pt>
                <c:pt idx="1924">
                  <c:v>2.3674999999999998E-2</c:v>
                </c:pt>
                <c:pt idx="1925">
                  <c:v>1.9098999999999998E-2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1.2572999999999999E-2</c:v>
                </c:pt>
                <c:pt idx="1944">
                  <c:v>1.0055999999999999E-2</c:v>
                </c:pt>
                <c:pt idx="1945">
                  <c:v>1.1712999999999999E-2</c:v>
                </c:pt>
                <c:pt idx="1946">
                  <c:v>1.1757E-2</c:v>
                </c:pt>
                <c:pt idx="1947">
                  <c:v>1.0570999999999999E-2</c:v>
                </c:pt>
                <c:pt idx="1948">
                  <c:v>1.6053999999999999E-2</c:v>
                </c:pt>
                <c:pt idx="1949">
                  <c:v>1.5188E-2</c:v>
                </c:pt>
                <c:pt idx="1950">
                  <c:v>2.1745999999999998E-2</c:v>
                </c:pt>
                <c:pt idx="1951">
                  <c:v>3.0820000000000004E-2</c:v>
                </c:pt>
                <c:pt idx="1952">
                  <c:v>3.4500000000000003E-2</c:v>
                </c:pt>
                <c:pt idx="1953">
                  <c:v>3.9723000000000001E-2</c:v>
                </c:pt>
                <c:pt idx="1954">
                  <c:v>3.7884999999999995E-2</c:v>
                </c:pt>
                <c:pt idx="1955">
                  <c:v>4.1964999999999995E-2</c:v>
                </c:pt>
                <c:pt idx="1956">
                  <c:v>4.7909E-2</c:v>
                </c:pt>
                <c:pt idx="1957">
                  <c:v>5.1415999999999996E-2</c:v>
                </c:pt>
                <c:pt idx="1958">
                  <c:v>4.5536E-2</c:v>
                </c:pt>
                <c:pt idx="1959">
                  <c:v>4.2573E-2</c:v>
                </c:pt>
                <c:pt idx="1960">
                  <c:v>4.1250000000000002E-2</c:v>
                </c:pt>
                <c:pt idx="1961">
                  <c:v>3.8337999999999997E-2</c:v>
                </c:pt>
                <c:pt idx="1962">
                  <c:v>3.6843000000000001E-2</c:v>
                </c:pt>
                <c:pt idx="1963">
                  <c:v>2.5783E-2</c:v>
                </c:pt>
                <c:pt idx="1964">
                  <c:v>2.0555999999999998E-2</c:v>
                </c:pt>
                <c:pt idx="1965">
                  <c:v>1.2470999999999999E-2</c:v>
                </c:pt>
                <c:pt idx="1966">
                  <c:v>8.7409999999999988E-3</c:v>
                </c:pt>
                <c:pt idx="1967">
                  <c:v>6.2879999999999993E-3</c:v>
                </c:pt>
                <c:pt idx="1968">
                  <c:v>8.5449999999999988E-3</c:v>
                </c:pt>
                <c:pt idx="1969">
                  <c:v>7.0979999999999993E-3</c:v>
                </c:pt>
                <c:pt idx="1970">
                  <c:v>6.3119999999999999E-3</c:v>
                </c:pt>
                <c:pt idx="1971">
                  <c:v>6.4079999999999996E-3</c:v>
                </c:pt>
                <c:pt idx="1972">
                  <c:v>6.8219999999999999E-3</c:v>
                </c:pt>
                <c:pt idx="1973">
                  <c:v>8.8079999999999999E-3</c:v>
                </c:pt>
                <c:pt idx="1974">
                  <c:v>9.2309999999999996E-3</c:v>
                </c:pt>
                <c:pt idx="1975">
                  <c:v>1.2666999999999999E-2</c:v>
                </c:pt>
                <c:pt idx="1976">
                  <c:v>9.8579999999999987E-3</c:v>
                </c:pt>
                <c:pt idx="1977">
                  <c:v>1.3758999999999999E-2</c:v>
                </c:pt>
                <c:pt idx="1978">
                  <c:v>2.0181999999999999E-2</c:v>
                </c:pt>
                <c:pt idx="1979">
                  <c:v>1.7035999999999999E-2</c:v>
                </c:pt>
                <c:pt idx="1980">
                  <c:v>1.8966E-2</c:v>
                </c:pt>
                <c:pt idx="1981">
                  <c:v>2.8228999999999997E-2</c:v>
                </c:pt>
                <c:pt idx="1982">
                  <c:v>3.15E-2</c:v>
                </c:pt>
                <c:pt idx="1983">
                  <c:v>2.9840999999999999E-2</c:v>
                </c:pt>
                <c:pt idx="1984">
                  <c:v>2.3902E-2</c:v>
                </c:pt>
                <c:pt idx="1985">
                  <c:v>1.9970000000000002E-2</c:v>
                </c:pt>
                <c:pt idx="1986">
                  <c:v>2.6164E-2</c:v>
                </c:pt>
                <c:pt idx="1987">
                  <c:v>2.3583E-2</c:v>
                </c:pt>
                <c:pt idx="1988">
                  <c:v>2.7448999999999998E-2</c:v>
                </c:pt>
                <c:pt idx="1989">
                  <c:v>2.1047E-2</c:v>
                </c:pt>
                <c:pt idx="1990">
                  <c:v>2.6757999999999997E-2</c:v>
                </c:pt>
                <c:pt idx="1991">
                  <c:v>3.2920000000000005E-2</c:v>
                </c:pt>
                <c:pt idx="1992">
                  <c:v>2.6535E-2</c:v>
                </c:pt>
                <c:pt idx="1993">
                  <c:v>2.5571999999999998E-2</c:v>
                </c:pt>
                <c:pt idx="1994">
                  <c:v>2.3694E-2</c:v>
                </c:pt>
                <c:pt idx="1995">
                  <c:v>2.0851999999999999E-2</c:v>
                </c:pt>
                <c:pt idx="1996">
                  <c:v>2.0347999999999998E-2</c:v>
                </c:pt>
                <c:pt idx="1997">
                  <c:v>1.8585000000000001E-2</c:v>
                </c:pt>
                <c:pt idx="1998">
                  <c:v>1.7433999999999998E-2</c:v>
                </c:pt>
                <c:pt idx="1999">
                  <c:v>1.6055E-2</c:v>
                </c:pt>
                <c:pt idx="2000">
                  <c:v>1.3816999999999999E-2</c:v>
                </c:pt>
                <c:pt idx="2001">
                  <c:v>9.9679999999999994E-3</c:v>
                </c:pt>
                <c:pt idx="2002">
                  <c:v>8.8380000000000004E-3</c:v>
                </c:pt>
                <c:pt idx="2003">
                  <c:v>7.5159999999999992E-3</c:v>
                </c:pt>
                <c:pt idx="2004">
                  <c:v>1.1032E-2</c:v>
                </c:pt>
                <c:pt idx="2005">
                  <c:v>1.4908999999999999E-2</c:v>
                </c:pt>
                <c:pt idx="2006">
                  <c:v>1.5595999999999999E-2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3.8829999999999997E-3</c:v>
                </c:pt>
                <c:pt idx="2022">
                  <c:v>3.6600000000000005E-3</c:v>
                </c:pt>
                <c:pt idx="2023">
                  <c:v>4.2829999999999995E-3</c:v>
                </c:pt>
                <c:pt idx="2024">
                  <c:v>2.039E-3</c:v>
                </c:pt>
                <c:pt idx="2025">
                  <c:v>3.4149999999999996E-3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0.13297399999999998</c:v>
                </c:pt>
                <c:pt idx="2037">
                  <c:v>0.160662</c:v>
                </c:pt>
                <c:pt idx="2038">
                  <c:v>0.158746</c:v>
                </c:pt>
                <c:pt idx="2039">
                  <c:v>0.18958799999999998</c:v>
                </c:pt>
                <c:pt idx="2040">
                  <c:v>0.193079</c:v>
                </c:pt>
                <c:pt idx="2041">
                  <c:v>0.22475899999999999</c:v>
                </c:pt>
                <c:pt idx="2042">
                  <c:v>0.24688499999999999</c:v>
                </c:pt>
                <c:pt idx="2043">
                  <c:v>0.25836700000000001</c:v>
                </c:pt>
                <c:pt idx="2044">
                  <c:v>0.26126499999999997</c:v>
                </c:pt>
                <c:pt idx="2045">
                  <c:v>0.22365199999999999</c:v>
                </c:pt>
                <c:pt idx="2046">
                  <c:v>0.25301000000000001</c:v>
                </c:pt>
                <c:pt idx="2047">
                  <c:v>0.27602599999999999</c:v>
                </c:pt>
                <c:pt idx="2048">
                  <c:v>0.29147600000000001</c:v>
                </c:pt>
                <c:pt idx="2049">
                  <c:v>0.29952499999999999</c:v>
                </c:pt>
                <c:pt idx="2050">
                  <c:v>0.302732</c:v>
                </c:pt>
                <c:pt idx="2051">
                  <c:v>0.30916699999999997</c:v>
                </c:pt>
                <c:pt idx="2052">
                  <c:v>0.296124</c:v>
                </c:pt>
                <c:pt idx="2053">
                  <c:v>0.28315599999999996</c:v>
                </c:pt>
                <c:pt idx="2054">
                  <c:v>0.27673300000000001</c:v>
                </c:pt>
                <c:pt idx="2055">
                  <c:v>0.28031099999999998</c:v>
                </c:pt>
                <c:pt idx="2056">
                  <c:v>0.27247199999999999</c:v>
                </c:pt>
                <c:pt idx="2057">
                  <c:v>0.262266</c:v>
                </c:pt>
                <c:pt idx="2058">
                  <c:v>0.25507099999999999</c:v>
                </c:pt>
                <c:pt idx="2059">
                  <c:v>0.23321299999999998</c:v>
                </c:pt>
                <c:pt idx="2060">
                  <c:v>0.26380799999999999</c:v>
                </c:pt>
                <c:pt idx="2061">
                  <c:v>0.27609600000000001</c:v>
                </c:pt>
                <c:pt idx="2062">
                  <c:v>0.26977699999999999</c:v>
                </c:pt>
                <c:pt idx="2063">
                  <c:v>0.27623000000000003</c:v>
                </c:pt>
                <c:pt idx="2064">
                  <c:v>0.27759099999999998</c:v>
                </c:pt>
                <c:pt idx="2065">
                  <c:v>0.21903699999999998</c:v>
                </c:pt>
                <c:pt idx="2066">
                  <c:v>0.24480199999999999</c:v>
                </c:pt>
                <c:pt idx="2067">
                  <c:v>0.24207000000000001</c:v>
                </c:pt>
                <c:pt idx="2068">
                  <c:v>0.23708799999999999</c:v>
                </c:pt>
                <c:pt idx="2069">
                  <c:v>0.22977899999999998</c:v>
                </c:pt>
                <c:pt idx="2070">
                  <c:v>0.221299</c:v>
                </c:pt>
                <c:pt idx="2071">
                  <c:v>0.21812799999999999</c:v>
                </c:pt>
                <c:pt idx="2072">
                  <c:v>0.21819000000000002</c:v>
                </c:pt>
                <c:pt idx="2073">
                  <c:v>0.22733899999999999</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0.15277000000000002</c:v>
                </c:pt>
                <c:pt idx="2082">
                  <c:v>0.139072</c:v>
                </c:pt>
                <c:pt idx="2083">
                  <c:v>0.12512599999999999</c:v>
                </c:pt>
                <c:pt idx="2084">
                  <c:v>0.12050599999999999</c:v>
                </c:pt>
                <c:pt idx="2085">
                  <c:v>0.13095099999999998</c:v>
                </c:pt>
                <c:pt idx="2086">
                  <c:v>0.15273</c:v>
                </c:pt>
                <c:pt idx="2087">
                  <c:v>0.167132</c:v>
                </c:pt>
                <c:pt idx="2088">
                  <c:v>0.18963000000000002</c:v>
                </c:pt>
                <c:pt idx="2089">
                  <c:v>0.22958099999999998</c:v>
                </c:pt>
                <c:pt idx="2090">
                  <c:v>0.254965</c:v>
                </c:pt>
                <c:pt idx="2091">
                  <c:v>0.26513700000000001</c:v>
                </c:pt>
                <c:pt idx="2092">
                  <c:v>0.26706199999999997</c:v>
                </c:pt>
                <c:pt idx="2093">
                  <c:v>0.277584</c:v>
                </c:pt>
                <c:pt idx="2094">
                  <c:v>0.28707299999999997</c:v>
                </c:pt>
                <c:pt idx="2095">
                  <c:v>0.29300599999999999</c:v>
                </c:pt>
                <c:pt idx="2096">
                  <c:v>0.28250799999999998</c:v>
                </c:pt>
                <c:pt idx="2097">
                  <c:v>0.29017899999999996</c:v>
                </c:pt>
                <c:pt idx="2098">
                  <c:v>0.24742199999999998</c:v>
                </c:pt>
                <c:pt idx="2099">
                  <c:v>0.256025</c:v>
                </c:pt>
                <c:pt idx="2100">
                  <c:v>0.24257000000000001</c:v>
                </c:pt>
                <c:pt idx="2101">
                  <c:v>0.235538</c:v>
                </c:pt>
                <c:pt idx="2102">
                  <c:v>0.237623</c:v>
                </c:pt>
                <c:pt idx="2103">
                  <c:v>0.23597000000000001</c:v>
                </c:pt>
                <c:pt idx="2104">
                  <c:v>0.22247499999999998</c:v>
                </c:pt>
                <c:pt idx="2105">
                  <c:v>0.20352799999999999</c:v>
                </c:pt>
                <c:pt idx="2106">
                  <c:v>0.199436</c:v>
                </c:pt>
                <c:pt idx="2107">
                  <c:v>0.19739399999999999</c:v>
                </c:pt>
                <c:pt idx="2108">
                  <c:v>0.18154299999999998</c:v>
                </c:pt>
                <c:pt idx="2109">
                  <c:v>0.18789399999999998</c:v>
                </c:pt>
                <c:pt idx="2110">
                  <c:v>0.18266000000000002</c:v>
                </c:pt>
                <c:pt idx="2111">
                  <c:v>0.17861299999999999</c:v>
                </c:pt>
                <c:pt idx="2112">
                  <c:v>0.169963</c:v>
                </c:pt>
                <c:pt idx="2113">
                  <c:v>0.149478</c:v>
                </c:pt>
                <c:pt idx="2114">
                  <c:v>0.15459299999999998</c:v>
                </c:pt>
                <c:pt idx="2115">
                  <c:v>0.15342</c:v>
                </c:pt>
                <c:pt idx="2116">
                  <c:v>0.16491400000000001</c:v>
                </c:pt>
                <c:pt idx="2117">
                  <c:v>0.16048099999999998</c:v>
                </c:pt>
                <c:pt idx="2118">
                  <c:v>0.162277</c:v>
                </c:pt>
                <c:pt idx="2119">
                  <c:v>0.14397399999999999</c:v>
                </c:pt>
                <c:pt idx="2120">
                  <c:v>0.14074899999999999</c:v>
                </c:pt>
                <c:pt idx="2121">
                  <c:v>0.138242</c:v>
                </c:pt>
                <c:pt idx="2122">
                  <c:v>0.13392199999999999</c:v>
                </c:pt>
                <c:pt idx="2123">
                  <c:v>0.127743</c:v>
                </c:pt>
                <c:pt idx="2124">
                  <c:v>0.12776000000000001</c:v>
                </c:pt>
                <c:pt idx="2125">
                  <c:v>0.12345199999999999</c:v>
                </c:pt>
                <c:pt idx="2126">
                  <c:v>0.116019</c:v>
                </c:pt>
                <c:pt idx="2127">
                  <c:v>0.11011799999999999</c:v>
                </c:pt>
                <c:pt idx="2128">
                  <c:v>0.108003</c:v>
                </c:pt>
                <c:pt idx="2129">
                  <c:v>7.0300000000000001E-2</c:v>
                </c:pt>
                <c:pt idx="2130">
                  <c:v>6.3994999999999996E-2</c:v>
                </c:pt>
                <c:pt idx="2131">
                  <c:v>5.8931999999999998E-2</c:v>
                </c:pt>
                <c:pt idx="2132">
                  <c:v>5.1186999999999996E-2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3.2396999999999995E-2</c:v>
                </c:pt>
                <c:pt idx="2142">
                  <c:v>4.0070999999999996E-2</c:v>
                </c:pt>
                <c:pt idx="2143">
                  <c:v>4.4197E-2</c:v>
                </c:pt>
                <c:pt idx="2144">
                  <c:v>5.9011999999999995E-2</c:v>
                </c:pt>
                <c:pt idx="2145">
                  <c:v>6.2892000000000003E-2</c:v>
                </c:pt>
                <c:pt idx="2146">
                  <c:v>6.5931000000000003E-2</c:v>
                </c:pt>
                <c:pt idx="2147">
                  <c:v>7.7063999999999994E-2</c:v>
                </c:pt>
                <c:pt idx="2148">
                  <c:v>9.5295999999999992E-2</c:v>
                </c:pt>
                <c:pt idx="2149">
                  <c:v>0.10835199999999999</c:v>
                </c:pt>
                <c:pt idx="2150">
                  <c:v>0.11773099999999999</c:v>
                </c:pt>
                <c:pt idx="2151">
                  <c:v>0.12206299999999999</c:v>
                </c:pt>
                <c:pt idx="2152">
                  <c:v>0.12375699999999999</c:v>
                </c:pt>
                <c:pt idx="2153">
                  <c:v>0.123888</c:v>
                </c:pt>
                <c:pt idx="2154">
                  <c:v>0.111276</c:v>
                </c:pt>
                <c:pt idx="2155">
                  <c:v>0.110611</c:v>
                </c:pt>
                <c:pt idx="2156">
                  <c:v>0.11602899999999999</c:v>
                </c:pt>
                <c:pt idx="2157">
                  <c:v>0.11296399999999999</c:v>
                </c:pt>
                <c:pt idx="2158">
                  <c:v>0.10417799999999999</c:v>
                </c:pt>
                <c:pt idx="2159">
                  <c:v>0.104214</c:v>
                </c:pt>
                <c:pt idx="2160">
                  <c:v>9.4660000000000008E-2</c:v>
                </c:pt>
                <c:pt idx="2161">
                  <c:v>8.7883000000000003E-2</c:v>
                </c:pt>
                <c:pt idx="2162">
                  <c:v>0.105781</c:v>
                </c:pt>
                <c:pt idx="2163">
                  <c:v>9.1826999999999992E-2</c:v>
                </c:pt>
                <c:pt idx="2164">
                  <c:v>9.6481999999999998E-2</c:v>
                </c:pt>
                <c:pt idx="2165">
                  <c:v>0.10222000000000001</c:v>
                </c:pt>
                <c:pt idx="2166">
                  <c:v>9.7930000000000003E-2</c:v>
                </c:pt>
                <c:pt idx="2167">
                  <c:v>8.7631000000000001E-2</c:v>
                </c:pt>
                <c:pt idx="2168">
                  <c:v>7.6484999999999997E-2</c:v>
                </c:pt>
                <c:pt idx="2169">
                  <c:v>6.5770000000000009E-2</c:v>
                </c:pt>
                <c:pt idx="2170">
                  <c:v>5.7920000000000006E-2</c:v>
                </c:pt>
                <c:pt idx="2171">
                  <c:v>3.9585999999999996E-2</c:v>
                </c:pt>
                <c:pt idx="2172">
                  <c:v>3.6320000000000005E-2</c:v>
                </c:pt>
                <c:pt idx="2173">
                  <c:v>3.2624E-2</c:v>
                </c:pt>
                <c:pt idx="2174">
                  <c:v>3.5617999999999997E-2</c:v>
                </c:pt>
                <c:pt idx="2175">
                  <c:v>3.5610000000000003E-2</c:v>
                </c:pt>
                <c:pt idx="2176">
                  <c:v>4.0287999999999997E-2</c:v>
                </c:pt>
                <c:pt idx="2177">
                  <c:v>4.0696999999999997E-2</c:v>
                </c:pt>
                <c:pt idx="2178">
                  <c:v>2.8783999999999997E-2</c:v>
                </c:pt>
                <c:pt idx="2179">
                  <c:v>2.8398999999999997E-2</c:v>
                </c:pt>
                <c:pt idx="2180">
                  <c:v>4.7389000000000001E-2</c:v>
                </c:pt>
                <c:pt idx="2181">
                  <c:v>6.0838999999999997E-2</c:v>
                </c:pt>
                <c:pt idx="2182">
                  <c:v>7.0810999999999999E-2</c:v>
                </c:pt>
                <c:pt idx="2183">
                  <c:v>6.541000000000001E-2</c:v>
                </c:pt>
                <c:pt idx="2184">
                  <c:v>6.6386000000000001E-2</c:v>
                </c:pt>
                <c:pt idx="2185">
                  <c:v>7.7212000000000003E-2</c:v>
                </c:pt>
                <c:pt idx="2186">
                  <c:v>7.1873999999999993E-2</c:v>
                </c:pt>
                <c:pt idx="2187">
                  <c:v>7.5164999999999996E-2</c:v>
                </c:pt>
                <c:pt idx="2188">
                  <c:v>7.6755999999999991E-2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6.2160000000000007E-2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5.9954999999999994E-2</c:v>
                </c:pt>
                <c:pt idx="2208">
                  <c:v>6.1810000000000004E-2</c:v>
                </c:pt>
                <c:pt idx="2209">
                  <c:v>5.8733E-2</c:v>
                </c:pt>
                <c:pt idx="2210">
                  <c:v>5.1695999999999999E-2</c:v>
                </c:pt>
                <c:pt idx="2211">
                  <c:v>5.1810999999999996E-2</c:v>
                </c:pt>
                <c:pt idx="2212">
                  <c:v>5.4986E-2</c:v>
                </c:pt>
                <c:pt idx="2213">
                  <c:v>5.2197E-2</c:v>
                </c:pt>
                <c:pt idx="2214">
                  <c:v>5.8458999999999997E-2</c:v>
                </c:pt>
                <c:pt idx="2215">
                  <c:v>6.1721999999999999E-2</c:v>
                </c:pt>
                <c:pt idx="2216">
                  <c:v>6.7894999999999997E-2</c:v>
                </c:pt>
                <c:pt idx="2217">
                  <c:v>6.0210000000000007E-2</c:v>
                </c:pt>
                <c:pt idx="2218">
                  <c:v>6.3495999999999997E-2</c:v>
                </c:pt>
                <c:pt idx="2219">
                  <c:v>6.9625999999999993E-2</c:v>
                </c:pt>
                <c:pt idx="2220">
                  <c:v>8.639899999999999E-2</c:v>
                </c:pt>
                <c:pt idx="2221">
                  <c:v>8.7025999999999992E-2</c:v>
                </c:pt>
                <c:pt idx="2222">
                  <c:v>8.3673999999999998E-2</c:v>
                </c:pt>
                <c:pt idx="2223">
                  <c:v>9.1294E-2</c:v>
                </c:pt>
                <c:pt idx="2224">
                  <c:v>8.5411000000000001E-2</c:v>
                </c:pt>
                <c:pt idx="2225">
                  <c:v>8.1753999999999993E-2</c:v>
                </c:pt>
                <c:pt idx="2226">
                  <c:v>7.717099999999999E-2</c:v>
                </c:pt>
                <c:pt idx="2227">
                  <c:v>8.5272000000000001E-2</c:v>
                </c:pt>
                <c:pt idx="2228">
                  <c:v>9.1932E-2</c:v>
                </c:pt>
                <c:pt idx="2229">
                  <c:v>8.7105000000000002E-2</c:v>
                </c:pt>
                <c:pt idx="2230">
                  <c:v>8.1452999999999998E-2</c:v>
                </c:pt>
                <c:pt idx="2231">
                  <c:v>7.8960000000000002E-2</c:v>
                </c:pt>
                <c:pt idx="2232">
                  <c:v>6.8734999999999991E-2</c:v>
                </c:pt>
                <c:pt idx="2233">
                  <c:v>6.3933999999999991E-2</c:v>
                </c:pt>
                <c:pt idx="2234">
                  <c:v>5.0798999999999997E-2</c:v>
                </c:pt>
                <c:pt idx="2235">
                  <c:v>4.6526999999999999E-2</c:v>
                </c:pt>
                <c:pt idx="2236">
                  <c:v>4.8246999999999998E-2</c:v>
                </c:pt>
                <c:pt idx="2237">
                  <c:v>3.9760000000000004E-2</c:v>
                </c:pt>
                <c:pt idx="2238">
                  <c:v>2.3931999999999998E-2</c:v>
                </c:pt>
                <c:pt idx="2239">
                  <c:v>2.0111E-2</c:v>
                </c:pt>
                <c:pt idx="2240">
                  <c:v>1.8234E-2</c:v>
                </c:pt>
                <c:pt idx="2241">
                  <c:v>1.7298999999999998E-2</c:v>
                </c:pt>
                <c:pt idx="2242">
                  <c:v>1.3356999999999999E-2</c:v>
                </c:pt>
                <c:pt idx="2243">
                  <c:v>1.6759E-2</c:v>
                </c:pt>
                <c:pt idx="2244">
                  <c:v>1.9275999999999998E-2</c:v>
                </c:pt>
                <c:pt idx="2245">
                  <c:v>1.9549E-2</c:v>
                </c:pt>
                <c:pt idx="2246">
                  <c:v>2.5072000000000001E-2</c:v>
                </c:pt>
                <c:pt idx="2247">
                  <c:v>3.3390999999999997E-2</c:v>
                </c:pt>
                <c:pt idx="2248">
                  <c:v>3.7732000000000002E-2</c:v>
                </c:pt>
                <c:pt idx="2249">
                  <c:v>3.5061999999999996E-2</c:v>
                </c:pt>
                <c:pt idx="2250">
                  <c:v>4.3712000000000001E-2</c:v>
                </c:pt>
                <c:pt idx="2251">
                  <c:v>4.9943999999999995E-2</c:v>
                </c:pt>
                <c:pt idx="2252">
                  <c:v>5.3772E-2</c:v>
                </c:pt>
                <c:pt idx="2253">
                  <c:v>5.4427999999999997E-2</c:v>
                </c:pt>
                <c:pt idx="2254">
                  <c:v>5.7168999999999998E-2</c:v>
                </c:pt>
                <c:pt idx="2255">
                  <c:v>4.7823999999999998E-2</c:v>
                </c:pt>
                <c:pt idx="2256">
                  <c:v>5.1511999999999995E-2</c:v>
                </c:pt>
                <c:pt idx="2257">
                  <c:v>5.8448999999999994E-2</c:v>
                </c:pt>
                <c:pt idx="2258">
                  <c:v>6.1217999999999995E-2</c:v>
                </c:pt>
                <c:pt idx="2259">
                  <c:v>5.9893999999999996E-2</c:v>
                </c:pt>
                <c:pt idx="2260">
                  <c:v>5.9980000000000006E-2</c:v>
                </c:pt>
                <c:pt idx="2261">
                  <c:v>6.2634999999999996E-2</c:v>
                </c:pt>
                <c:pt idx="2262">
                  <c:v>7.2734999999999994E-2</c:v>
                </c:pt>
                <c:pt idx="2263">
                  <c:v>6.1674E-2</c:v>
                </c:pt>
                <c:pt idx="2264">
                  <c:v>6.4126000000000002E-2</c:v>
                </c:pt>
                <c:pt idx="2265">
                  <c:v>6.759699999999999E-2</c:v>
                </c:pt>
                <c:pt idx="2266">
                  <c:v>8.0818000000000001E-2</c:v>
                </c:pt>
                <c:pt idx="2267">
                  <c:v>7.7237E-2</c:v>
                </c:pt>
                <c:pt idx="2268">
                  <c:v>6.8178000000000002E-2</c:v>
                </c:pt>
                <c:pt idx="2269">
                  <c:v>6.1760999999999996E-2</c:v>
                </c:pt>
                <c:pt idx="2270">
                  <c:v>4.5730000000000007E-2</c:v>
                </c:pt>
                <c:pt idx="2271">
                  <c:v>4.0370000000000003E-2</c:v>
                </c:pt>
                <c:pt idx="2272">
                  <c:v>4.2581000000000001E-2</c:v>
                </c:pt>
                <c:pt idx="2273">
                  <c:v>2.6542999999999997E-2</c:v>
                </c:pt>
                <c:pt idx="2274">
                  <c:v>2.7267999999999997E-2</c:v>
                </c:pt>
                <c:pt idx="2275">
                  <c:v>2.1259E-2</c:v>
                </c:pt>
                <c:pt idx="2276">
                  <c:v>2.0971999999999998E-2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2.1820000000000003E-2</c:v>
                </c:pt>
                <c:pt idx="2286">
                  <c:v>2.4367E-2</c:v>
                </c:pt>
                <c:pt idx="2287">
                  <c:v>2.5076999999999999E-2</c:v>
                </c:pt>
                <c:pt idx="2288">
                  <c:v>1.4733999999999999E-2</c:v>
                </c:pt>
                <c:pt idx="2289">
                  <c:v>1.1885999999999999E-2</c:v>
                </c:pt>
                <c:pt idx="2290">
                  <c:v>1.1693E-2</c:v>
                </c:pt>
                <c:pt idx="2291">
                  <c:v>8.3990000000000002E-3</c:v>
                </c:pt>
                <c:pt idx="2292">
                  <c:v>8.5849999999999989E-3</c:v>
                </c:pt>
                <c:pt idx="2293">
                  <c:v>1.3405E-2</c:v>
                </c:pt>
                <c:pt idx="2294">
                  <c:v>1.1498999999999999E-2</c:v>
                </c:pt>
                <c:pt idx="2295">
                  <c:v>1.1483999999999999E-2</c:v>
                </c:pt>
                <c:pt idx="2296">
                  <c:v>1.3377E-2</c:v>
                </c:pt>
                <c:pt idx="2297">
                  <c:v>1.043E-2</c:v>
                </c:pt>
                <c:pt idx="2298">
                  <c:v>1.3228E-2</c:v>
                </c:pt>
                <c:pt idx="2299">
                  <c:v>1.4171999999999999E-2</c:v>
                </c:pt>
                <c:pt idx="2300">
                  <c:v>1.5941999999999998E-2</c:v>
                </c:pt>
                <c:pt idx="2301">
                  <c:v>1.9750999999999998E-2</c:v>
                </c:pt>
                <c:pt idx="2302">
                  <c:v>1.3972999999999999E-2</c:v>
                </c:pt>
                <c:pt idx="2303">
                  <c:v>1.9678999999999999E-2</c:v>
                </c:pt>
                <c:pt idx="2304">
                  <c:v>1.5429E-2</c:v>
                </c:pt>
                <c:pt idx="2305">
                  <c:v>1.6636999999999999E-2</c:v>
                </c:pt>
                <c:pt idx="2306">
                  <c:v>1.8075000000000001E-2</c:v>
                </c:pt>
                <c:pt idx="2307">
                  <c:v>1.0893999999999999E-2</c:v>
                </c:pt>
                <c:pt idx="2308">
                  <c:v>8.5279999999999991E-3</c:v>
                </c:pt>
                <c:pt idx="2309">
                  <c:v>7.7449999999999993E-3</c:v>
                </c:pt>
                <c:pt idx="2310">
                  <c:v>9.8129999999999988E-3</c:v>
                </c:pt>
                <c:pt idx="2311">
                  <c:v>1.4806999999999999E-2</c:v>
                </c:pt>
                <c:pt idx="2312">
                  <c:v>2.1512E-2</c:v>
                </c:pt>
                <c:pt idx="2313">
                  <c:v>2.2443999999999999E-2</c:v>
                </c:pt>
                <c:pt idx="2314">
                  <c:v>2.4837999999999999E-2</c:v>
                </c:pt>
                <c:pt idx="2315">
                  <c:v>2.6072999999999999E-2</c:v>
                </c:pt>
                <c:pt idx="2316">
                  <c:v>2.8805999999999998E-2</c:v>
                </c:pt>
                <c:pt idx="2317">
                  <c:v>2.8726999999999999E-2</c:v>
                </c:pt>
                <c:pt idx="2318">
                  <c:v>3.0393999999999997E-2</c:v>
                </c:pt>
                <c:pt idx="2319">
                  <c:v>3.2516999999999997E-2</c:v>
                </c:pt>
                <c:pt idx="2320">
                  <c:v>2.8246999999999998E-2</c:v>
                </c:pt>
                <c:pt idx="2321">
                  <c:v>2.6336999999999999E-2</c:v>
                </c:pt>
                <c:pt idx="2322">
                  <c:v>2.5455999999999999E-2</c:v>
                </c:pt>
                <c:pt idx="2323">
                  <c:v>1.9976999999999998E-2</c:v>
                </c:pt>
                <c:pt idx="2324">
                  <c:v>2.6350999999999999E-2</c:v>
                </c:pt>
                <c:pt idx="2325">
                  <c:v>2.5484E-2</c:v>
                </c:pt>
                <c:pt idx="2326">
                  <c:v>1.9143E-2</c:v>
                </c:pt>
                <c:pt idx="2327">
                  <c:v>1.8668000000000001E-2</c:v>
                </c:pt>
                <c:pt idx="2328">
                  <c:v>1.6483999999999999E-2</c:v>
                </c:pt>
                <c:pt idx="2329">
                  <c:v>1.5130999999999999E-2</c:v>
                </c:pt>
                <c:pt idx="2330">
                  <c:v>1.5437999999999999E-2</c:v>
                </c:pt>
                <c:pt idx="2331">
                  <c:v>1.9885E-2</c:v>
                </c:pt>
                <c:pt idx="2332">
                  <c:v>1.8992999999999999E-2</c:v>
                </c:pt>
                <c:pt idx="2333">
                  <c:v>2.6107999999999999E-2</c:v>
                </c:pt>
                <c:pt idx="2334">
                  <c:v>2.6636E-2</c:v>
                </c:pt>
                <c:pt idx="2335">
                  <c:v>2.9281999999999999E-2</c:v>
                </c:pt>
                <c:pt idx="2336">
                  <c:v>3.0776999999999999E-2</c:v>
                </c:pt>
                <c:pt idx="2337">
                  <c:v>3.4075999999999995E-2</c:v>
                </c:pt>
                <c:pt idx="2338">
                  <c:v>3.3212999999999999E-2</c:v>
                </c:pt>
                <c:pt idx="2339">
                  <c:v>3.3778999999999997E-2</c:v>
                </c:pt>
                <c:pt idx="2340">
                  <c:v>4.1842999999999998E-2</c:v>
                </c:pt>
                <c:pt idx="2341">
                  <c:v>4.5166999999999999E-2</c:v>
                </c:pt>
                <c:pt idx="2342">
                  <c:v>4.8854999999999996E-2</c:v>
                </c:pt>
                <c:pt idx="2343">
                  <c:v>5.1172999999999996E-2</c:v>
                </c:pt>
                <c:pt idx="2344">
                  <c:v>4.7799000000000001E-2</c:v>
                </c:pt>
                <c:pt idx="2345">
                  <c:v>5.0104999999999997E-2</c:v>
                </c:pt>
                <c:pt idx="2346">
                  <c:v>4.7722000000000001E-2</c:v>
                </c:pt>
                <c:pt idx="2347">
                  <c:v>5.0664999999999995E-2</c:v>
                </c:pt>
                <c:pt idx="2348">
                  <c:v>3.9183999999999997E-2</c:v>
                </c:pt>
                <c:pt idx="2349">
                  <c:v>2.8853999999999998E-2</c:v>
                </c:pt>
                <c:pt idx="2350">
                  <c:v>2.8502E-2</c:v>
                </c:pt>
                <c:pt idx="2351">
                  <c:v>2.4156E-2</c:v>
                </c:pt>
                <c:pt idx="2352">
                  <c:v>2.6633E-2</c:v>
                </c:pt>
                <c:pt idx="2353">
                  <c:v>2.3701999999999997E-2</c:v>
                </c:pt>
                <c:pt idx="2354">
                  <c:v>1.6493000000000001E-2</c:v>
                </c:pt>
                <c:pt idx="2355">
                  <c:v>1.7894E-2</c:v>
                </c:pt>
                <c:pt idx="2356">
                  <c:v>1.4692999999999999E-2</c:v>
                </c:pt>
                <c:pt idx="2357">
                  <c:v>1.5906E-2</c:v>
                </c:pt>
                <c:pt idx="2358">
                  <c:v>1.1925999999999999E-2</c:v>
                </c:pt>
                <c:pt idx="2359">
                  <c:v>9.9569999999999988E-3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6.1300000000000009E-3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1.0440000000000001E-2</c:v>
                </c:pt>
                <c:pt idx="2377">
                  <c:v>1.1951999999999999E-2</c:v>
                </c:pt>
                <c:pt idx="2378">
                  <c:v>2.0347000000000001E-2</c:v>
                </c:pt>
                <c:pt idx="2379">
                  <c:v>2.1021999999999999E-2</c:v>
                </c:pt>
                <c:pt idx="2380">
                  <c:v>2.7302999999999997E-2</c:v>
                </c:pt>
                <c:pt idx="2381">
                  <c:v>2.1818000000000001E-2</c:v>
                </c:pt>
                <c:pt idx="2382">
                  <c:v>1.1913E-2</c:v>
                </c:pt>
                <c:pt idx="2383">
                  <c:v>1.1007999999999999E-2</c:v>
                </c:pt>
                <c:pt idx="2384">
                  <c:v>9.6000000000000009E-3</c:v>
                </c:pt>
                <c:pt idx="2385">
                  <c:v>2.2269000000000001E-2</c:v>
                </c:pt>
                <c:pt idx="2386">
                  <c:v>4.5794999999999995E-2</c:v>
                </c:pt>
                <c:pt idx="2387">
                  <c:v>5.1188999999999998E-2</c:v>
                </c:pt>
                <c:pt idx="2388">
                  <c:v>7.6170000000000002E-2</c:v>
                </c:pt>
                <c:pt idx="2389">
                  <c:v>7.0735999999999993E-2</c:v>
                </c:pt>
                <c:pt idx="2390">
                  <c:v>7.0874999999999994E-2</c:v>
                </c:pt>
                <c:pt idx="2391">
                  <c:v>5.7054000000000001E-2</c:v>
                </c:pt>
                <c:pt idx="2392">
                  <c:v>4.4270000000000004E-2</c:v>
                </c:pt>
                <c:pt idx="2393">
                  <c:v>4.2583999999999997E-2</c:v>
                </c:pt>
                <c:pt idx="2394">
                  <c:v>3.5712000000000001E-2</c:v>
                </c:pt>
                <c:pt idx="2395">
                  <c:v>2.7576999999999997E-2</c:v>
                </c:pt>
                <c:pt idx="2396">
                  <c:v>2.1840999999999999E-2</c:v>
                </c:pt>
                <c:pt idx="2397">
                  <c:v>1.8446000000000001E-2</c:v>
                </c:pt>
                <c:pt idx="2398">
                  <c:v>1.3741999999999999E-2</c:v>
                </c:pt>
                <c:pt idx="2399">
                  <c:v>1.3418999999999999E-2</c:v>
                </c:pt>
                <c:pt idx="2400">
                  <c:v>1.4048999999999999E-2</c:v>
                </c:pt>
                <c:pt idx="2401">
                  <c:v>1.1235999999999999E-2</c:v>
                </c:pt>
                <c:pt idx="2402">
                  <c:v>1.1516E-2</c:v>
                </c:pt>
                <c:pt idx="2403">
                  <c:v>1.0317E-2</c:v>
                </c:pt>
                <c:pt idx="2404">
                  <c:v>8.8240000000000002E-3</c:v>
                </c:pt>
                <c:pt idx="2405">
                  <c:v>6.0929999999999995E-3</c:v>
                </c:pt>
                <c:pt idx="2406">
                  <c:v>4.9439999999999996E-3</c:v>
                </c:pt>
                <c:pt idx="2407">
                  <c:v>4.6300000000000004E-3</c:v>
                </c:pt>
                <c:pt idx="2408">
                  <c:v>4.4919999999999995E-3</c:v>
                </c:pt>
                <c:pt idx="2409">
                  <c:v>1.0785999999999999E-2</c:v>
                </c:pt>
                <c:pt idx="2410">
                  <c:v>9.4920000000000004E-3</c:v>
                </c:pt>
                <c:pt idx="2411">
                  <c:v>9.474999999999999E-3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1.6210000000000002E-2</c:v>
                </c:pt>
                <c:pt idx="2420">
                  <c:v>1.5576E-2</c:v>
                </c:pt>
                <c:pt idx="2421">
                  <c:v>2.4725999999999998E-2</c:v>
                </c:pt>
                <c:pt idx="2422">
                  <c:v>1.9133999999999998E-2</c:v>
                </c:pt>
                <c:pt idx="2423">
                  <c:v>2.6920000000000003E-2</c:v>
                </c:pt>
                <c:pt idx="2424">
                  <c:v>1.8588999999999998E-2</c:v>
                </c:pt>
                <c:pt idx="2425">
                  <c:v>2.2020999999999999E-2</c:v>
                </c:pt>
                <c:pt idx="2426">
                  <c:v>3.0861999999999997E-2</c:v>
                </c:pt>
                <c:pt idx="2427">
                  <c:v>1.5007999999999999E-2</c:v>
                </c:pt>
                <c:pt idx="2428">
                  <c:v>1.7184999999999999E-2</c:v>
                </c:pt>
                <c:pt idx="2429">
                  <c:v>1.5712E-2</c:v>
                </c:pt>
                <c:pt idx="2430">
                  <c:v>1.5406E-2</c:v>
                </c:pt>
                <c:pt idx="2431">
                  <c:v>1.1217999999999999E-2</c:v>
                </c:pt>
                <c:pt idx="2432">
                  <c:v>1.1902999999999999E-2</c:v>
                </c:pt>
                <c:pt idx="2433">
                  <c:v>1.3377999999999999E-2</c:v>
                </c:pt>
                <c:pt idx="2434">
                  <c:v>1.2442999999999999E-2</c:v>
                </c:pt>
                <c:pt idx="2435">
                  <c:v>1.2360999999999999E-2</c:v>
                </c:pt>
                <c:pt idx="2436">
                  <c:v>1.0350000000000002E-2</c:v>
                </c:pt>
                <c:pt idx="2437">
                  <c:v>1.2053999999999999E-2</c:v>
                </c:pt>
                <c:pt idx="2438">
                  <c:v>8.5760000000000003E-3</c:v>
                </c:pt>
                <c:pt idx="2439">
                  <c:v>9.3259999999999992E-3</c:v>
                </c:pt>
                <c:pt idx="2440">
                  <c:v>5.1669999999999997E-3</c:v>
                </c:pt>
                <c:pt idx="2441">
                  <c:v>9.7469999999999987E-3</c:v>
                </c:pt>
                <c:pt idx="2442">
                  <c:v>6.5459999999999997E-3</c:v>
                </c:pt>
                <c:pt idx="2443">
                  <c:v>7.4879999999999999E-3</c:v>
                </c:pt>
                <c:pt idx="2444">
                  <c:v>1.0518E-2</c:v>
                </c:pt>
                <c:pt idx="2445">
                  <c:v>1.7151E-2</c:v>
                </c:pt>
                <c:pt idx="2446">
                  <c:v>1.6560000000000002E-2</c:v>
                </c:pt>
                <c:pt idx="2447">
                  <c:v>1.7371999999999999E-2</c:v>
                </c:pt>
                <c:pt idx="2448">
                  <c:v>2.8117999999999997E-2</c:v>
                </c:pt>
                <c:pt idx="2449">
                  <c:v>2.6430000000000002E-2</c:v>
                </c:pt>
                <c:pt idx="2450">
                  <c:v>3.1306E-2</c:v>
                </c:pt>
                <c:pt idx="2451">
                  <c:v>3.6899000000000001E-2</c:v>
                </c:pt>
                <c:pt idx="2452">
                  <c:v>3.1620000000000002E-2</c:v>
                </c:pt>
                <c:pt idx="2453">
                  <c:v>2.5921999999999997E-2</c:v>
                </c:pt>
                <c:pt idx="2454">
                  <c:v>2.9148E-2</c:v>
                </c:pt>
                <c:pt idx="2455">
                  <c:v>2.4471E-2</c:v>
                </c:pt>
                <c:pt idx="2456">
                  <c:v>2.3660999999999998E-2</c:v>
                </c:pt>
                <c:pt idx="2457">
                  <c:v>1.89E-2</c:v>
                </c:pt>
                <c:pt idx="2458">
                  <c:v>1.6153999999999998E-2</c:v>
                </c:pt>
                <c:pt idx="2459">
                  <c:v>1.4792E-2</c:v>
                </c:pt>
                <c:pt idx="2460">
                  <c:v>1.4880000000000001E-2</c:v>
                </c:pt>
                <c:pt idx="2461">
                  <c:v>1.0355E-2</c:v>
                </c:pt>
                <c:pt idx="2462">
                  <c:v>9.1700000000000011E-3</c:v>
                </c:pt>
                <c:pt idx="2463">
                  <c:v>1.2593999999999999E-2</c:v>
                </c:pt>
                <c:pt idx="2464">
                  <c:v>9.9609999999999994E-3</c:v>
                </c:pt>
                <c:pt idx="2465">
                  <c:v>1.0841E-2</c:v>
                </c:pt>
                <c:pt idx="2466">
                  <c:v>8.7790000000000003E-3</c:v>
                </c:pt>
                <c:pt idx="2467">
                  <c:v>8.565999999999999E-3</c:v>
                </c:pt>
                <c:pt idx="2468">
                  <c:v>8.461999999999999E-3</c:v>
                </c:pt>
                <c:pt idx="2469">
                  <c:v>7.1959999999999993E-3</c:v>
                </c:pt>
                <c:pt idx="2470">
                  <c:v>6.4329999999999995E-3</c:v>
                </c:pt>
                <c:pt idx="2471">
                  <c:v>5.8109999999999993E-3</c:v>
                </c:pt>
                <c:pt idx="2472">
                  <c:v>6.4779999999999994E-3</c:v>
                </c:pt>
                <c:pt idx="2473">
                  <c:v>7.0800000000000004E-3</c:v>
                </c:pt>
                <c:pt idx="2474">
                  <c:v>5.4869999999999997E-3</c:v>
                </c:pt>
                <c:pt idx="2475">
                  <c:v>1.0525E-2</c:v>
                </c:pt>
                <c:pt idx="2476">
                  <c:v>1.7915999999999998E-2</c:v>
                </c:pt>
                <c:pt idx="2477">
                  <c:v>1.6820000000000002E-2</c:v>
                </c:pt>
                <c:pt idx="2478">
                  <c:v>2.0680999999999998E-2</c:v>
                </c:pt>
                <c:pt idx="2479">
                  <c:v>2.1165999999999997E-2</c:v>
                </c:pt>
                <c:pt idx="2480">
                  <c:v>2.0645999999999998E-2</c:v>
                </c:pt>
                <c:pt idx="2481">
                  <c:v>2.1704999999999999E-2</c:v>
                </c:pt>
                <c:pt idx="2482">
                  <c:v>1.6038E-2</c:v>
                </c:pt>
                <c:pt idx="2483">
                  <c:v>1.6206999999999999E-2</c:v>
                </c:pt>
                <c:pt idx="2484">
                  <c:v>1.4449E-2</c:v>
                </c:pt>
                <c:pt idx="2485">
                  <c:v>1.2393E-2</c:v>
                </c:pt>
                <c:pt idx="2486">
                  <c:v>1.0558999999999999E-2</c:v>
                </c:pt>
                <c:pt idx="2487">
                  <c:v>8.3289999999999996E-3</c:v>
                </c:pt>
                <c:pt idx="2488">
                  <c:v>5.9759999999999995E-3</c:v>
                </c:pt>
                <c:pt idx="2489">
                  <c:v>5.2759999999999994E-3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7.1200000000000005E-3</c:v>
                </c:pt>
                <c:pt idx="2499">
                  <c:v>7.5419999999999992E-3</c:v>
                </c:pt>
                <c:pt idx="2500">
                  <c:v>6.6619999999999995E-3</c:v>
                </c:pt>
                <c:pt idx="2501">
                  <c:v>7.0819999999999998E-3</c:v>
                </c:pt>
                <c:pt idx="2502">
                  <c:v>5.3200000000000001E-3</c:v>
                </c:pt>
                <c:pt idx="2503">
                  <c:v>5.1379999999999993E-3</c:v>
                </c:pt>
                <c:pt idx="2504">
                  <c:v>4.1619999999999999E-3</c:v>
                </c:pt>
                <c:pt idx="2505">
                  <c:v>3.578E-3</c:v>
                </c:pt>
                <c:pt idx="2506">
                  <c:v>3.9150000000000001E-3</c:v>
                </c:pt>
                <c:pt idx="2507">
                  <c:v>2.9659999999999999E-3</c:v>
                </c:pt>
                <c:pt idx="2508">
                  <c:v>4.7469999999999995E-3</c:v>
                </c:pt>
                <c:pt idx="2509">
                  <c:v>5.7089999999999997E-3</c:v>
                </c:pt>
                <c:pt idx="2510">
                  <c:v>4.2490000000000002E-3</c:v>
                </c:pt>
                <c:pt idx="2511">
                  <c:v>2.9689999999999999E-3</c:v>
                </c:pt>
                <c:pt idx="2512">
                  <c:v>8.0619999999999997E-3</c:v>
                </c:pt>
                <c:pt idx="2513">
                  <c:v>8.2400000000000008E-3</c:v>
                </c:pt>
                <c:pt idx="2514">
                  <c:v>6.7869999999999996E-3</c:v>
                </c:pt>
                <c:pt idx="2515">
                  <c:v>6.1059999999999994E-3</c:v>
                </c:pt>
                <c:pt idx="2516">
                  <c:v>4.4200000000000003E-3</c:v>
                </c:pt>
                <c:pt idx="2517">
                  <c:v>5.0729999999999994E-3</c:v>
                </c:pt>
                <c:pt idx="2518">
                  <c:v>8.071E-3</c:v>
                </c:pt>
                <c:pt idx="2519">
                  <c:v>7.097E-3</c:v>
                </c:pt>
                <c:pt idx="2520">
                  <c:v>7.9410000000000001E-3</c:v>
                </c:pt>
                <c:pt idx="2521">
                  <c:v>7.5639999999999995E-3</c:v>
                </c:pt>
                <c:pt idx="2522">
                  <c:v>6.8589999999999996E-3</c:v>
                </c:pt>
                <c:pt idx="2523">
                  <c:v>7.8209999999999998E-3</c:v>
                </c:pt>
                <c:pt idx="2524">
                  <c:v>7.6689999999999996E-3</c:v>
                </c:pt>
                <c:pt idx="2525">
                  <c:v>7.339E-3</c:v>
                </c:pt>
                <c:pt idx="2526">
                  <c:v>5.8049999999999994E-3</c:v>
                </c:pt>
                <c:pt idx="2527">
                  <c:v>5.633E-3</c:v>
                </c:pt>
                <c:pt idx="2528">
                  <c:v>6.1919999999999996E-3</c:v>
                </c:pt>
                <c:pt idx="2529">
                  <c:v>6.3739999999999995E-3</c:v>
                </c:pt>
                <c:pt idx="2530">
                  <c:v>9.2820000000000003E-3</c:v>
                </c:pt>
                <c:pt idx="2531">
                  <c:v>1.085E-2</c:v>
                </c:pt>
                <c:pt idx="2532">
                  <c:v>1.3350000000000001E-2</c:v>
                </c:pt>
                <c:pt idx="2533">
                  <c:v>1.3311E-2</c:v>
                </c:pt>
                <c:pt idx="2534">
                  <c:v>1.3266999999999999E-2</c:v>
                </c:pt>
                <c:pt idx="2535">
                  <c:v>1.3937999999999999E-2</c:v>
                </c:pt>
                <c:pt idx="2536">
                  <c:v>1.2504999999999999E-2</c:v>
                </c:pt>
                <c:pt idx="2537">
                  <c:v>1.0244E-2</c:v>
                </c:pt>
                <c:pt idx="2538">
                  <c:v>1.0940999999999999E-2</c:v>
                </c:pt>
                <c:pt idx="2539">
                  <c:v>8.9179999999999988E-3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7.0659999999999994E-3</c:v>
                </c:pt>
                <c:pt idx="2548">
                  <c:v>1.196E-2</c:v>
                </c:pt>
                <c:pt idx="2549">
                  <c:v>1.3805999999999999E-2</c:v>
                </c:pt>
                <c:pt idx="2550">
                  <c:v>1.1783999999999999E-2</c:v>
                </c:pt>
                <c:pt idx="2551">
                  <c:v>1.094E-2</c:v>
                </c:pt>
                <c:pt idx="2552">
                  <c:v>1.0208999999999999E-2</c:v>
                </c:pt>
                <c:pt idx="2553">
                  <c:v>5.4838999999999999E-2</c:v>
                </c:pt>
                <c:pt idx="2554">
                  <c:v>7.0498999999999992E-2</c:v>
                </c:pt>
                <c:pt idx="2555">
                  <c:v>8.6917999999999995E-2</c:v>
                </c:pt>
                <c:pt idx="2556">
                  <c:v>8.8763999999999996E-2</c:v>
                </c:pt>
                <c:pt idx="2557">
                  <c:v>8.6226999999999998E-2</c:v>
                </c:pt>
                <c:pt idx="2558">
                  <c:v>8.1584999999999991E-2</c:v>
                </c:pt>
                <c:pt idx="2559">
                  <c:v>7.9217999999999997E-2</c:v>
                </c:pt>
                <c:pt idx="2560">
                  <c:v>8.0981999999999998E-2</c:v>
                </c:pt>
                <c:pt idx="2561">
                  <c:v>7.6823000000000002E-2</c:v>
                </c:pt>
                <c:pt idx="2562">
                  <c:v>0.100836</c:v>
                </c:pt>
                <c:pt idx="2563">
                  <c:v>9.5035999999999995E-2</c:v>
                </c:pt>
                <c:pt idx="2564">
                  <c:v>0.120935</c:v>
                </c:pt>
                <c:pt idx="2565">
                  <c:v>0.13203299999999998</c:v>
                </c:pt>
                <c:pt idx="2566">
                  <c:v>0.13611199999999998</c:v>
                </c:pt>
                <c:pt idx="2567">
                  <c:v>0.140599</c:v>
                </c:pt>
                <c:pt idx="2568">
                  <c:v>0.133662</c:v>
                </c:pt>
                <c:pt idx="2569">
                  <c:v>0.149036</c:v>
                </c:pt>
                <c:pt idx="2570">
                  <c:v>0.14127599999999998</c:v>
                </c:pt>
                <c:pt idx="2571">
                  <c:v>0.13028000000000001</c:v>
                </c:pt>
                <c:pt idx="2572">
                  <c:v>0.12557599999999999</c:v>
                </c:pt>
                <c:pt idx="2573">
                  <c:v>0.118141</c:v>
                </c:pt>
                <c:pt idx="2574">
                  <c:v>0.11147000000000001</c:v>
                </c:pt>
                <c:pt idx="2575">
                  <c:v>0.10966099999999999</c:v>
                </c:pt>
                <c:pt idx="2576">
                  <c:v>9.7510000000000013E-2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5.5638999999999994E-2</c:v>
                </c:pt>
                <c:pt idx="2585">
                  <c:v>4.7024999999999997E-2</c:v>
                </c:pt>
                <c:pt idx="2586">
                  <c:v>3.9612999999999995E-2</c:v>
                </c:pt>
                <c:pt idx="2587">
                  <c:v>4.4496000000000001E-2</c:v>
                </c:pt>
                <c:pt idx="2588">
                  <c:v>4.1936999999999995E-2</c:v>
                </c:pt>
                <c:pt idx="2589">
                  <c:v>3.6887999999999997E-2</c:v>
                </c:pt>
                <c:pt idx="2590">
                  <c:v>2.8454E-2</c:v>
                </c:pt>
                <c:pt idx="2591">
                  <c:v>2.3040000000000001E-2</c:v>
                </c:pt>
                <c:pt idx="2592">
                  <c:v>2.1274999999999999E-2</c:v>
                </c:pt>
                <c:pt idx="2593">
                  <c:v>1.5806000000000001E-2</c:v>
                </c:pt>
                <c:pt idx="2594">
                  <c:v>1.0465E-2</c:v>
                </c:pt>
                <c:pt idx="2595">
                  <c:v>1.1375999999999999E-2</c:v>
                </c:pt>
                <c:pt idx="2596">
                  <c:v>1.0465E-2</c:v>
                </c:pt>
                <c:pt idx="2597">
                  <c:v>1.0312E-2</c:v>
                </c:pt>
                <c:pt idx="2598">
                  <c:v>1.0338E-2</c:v>
                </c:pt>
                <c:pt idx="2599">
                  <c:v>7.2029999999999993E-3</c:v>
                </c:pt>
                <c:pt idx="2600">
                  <c:v>8.5200000000000015E-3</c:v>
                </c:pt>
                <c:pt idx="2601">
                  <c:v>5.2519999999999997E-3</c:v>
                </c:pt>
                <c:pt idx="2602">
                  <c:v>4.339E-3</c:v>
                </c:pt>
                <c:pt idx="2603">
                  <c:v>4.522E-3</c:v>
                </c:pt>
                <c:pt idx="2604">
                  <c:v>3.9259999999999998E-3</c:v>
                </c:pt>
                <c:pt idx="2605">
                  <c:v>9.7039999999999991E-3</c:v>
                </c:pt>
                <c:pt idx="2606">
                  <c:v>1.0853999999999999E-2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4.9533999999999995E-2</c:v>
                </c:pt>
                <c:pt idx="2615">
                  <c:v>4.3200000000000002E-2</c:v>
                </c:pt>
                <c:pt idx="2616">
                  <c:v>4.0937999999999995E-2</c:v>
                </c:pt>
                <c:pt idx="2617">
                  <c:v>3.7142000000000001E-2</c:v>
                </c:pt>
                <c:pt idx="2618">
                  <c:v>3.7988000000000001E-2</c:v>
                </c:pt>
                <c:pt idx="2619">
                  <c:v>3.7421999999999997E-2</c:v>
                </c:pt>
                <c:pt idx="2620">
                  <c:v>4.3344999999999995E-2</c:v>
                </c:pt>
                <c:pt idx="2621">
                  <c:v>4.5590000000000006E-2</c:v>
                </c:pt>
                <c:pt idx="2622">
                  <c:v>4.2860999999999996E-2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4.2734999999999995E-2</c:v>
                </c:pt>
                <c:pt idx="2631">
                  <c:v>4.2769000000000001E-2</c:v>
                </c:pt>
                <c:pt idx="2632">
                  <c:v>4.2831000000000001E-2</c:v>
                </c:pt>
                <c:pt idx="2633">
                  <c:v>4.1395000000000001E-2</c:v>
                </c:pt>
                <c:pt idx="2634">
                  <c:v>2.8258999999999999E-2</c:v>
                </c:pt>
                <c:pt idx="2635">
                  <c:v>3.6594999999999996E-2</c:v>
                </c:pt>
                <c:pt idx="2636">
                  <c:v>5.2368999999999999E-2</c:v>
                </c:pt>
                <c:pt idx="2637">
                  <c:v>4.5876E-2</c:v>
                </c:pt>
                <c:pt idx="2638">
                  <c:v>5.7262999999999994E-2</c:v>
                </c:pt>
                <c:pt idx="2639">
                  <c:v>5.3378999999999996E-2</c:v>
                </c:pt>
                <c:pt idx="2640">
                  <c:v>4.7578999999999996E-2</c:v>
                </c:pt>
                <c:pt idx="2641">
                  <c:v>4.5482999999999996E-2</c:v>
                </c:pt>
                <c:pt idx="2642">
                  <c:v>4.3672999999999997E-2</c:v>
                </c:pt>
                <c:pt idx="2643">
                  <c:v>4.3220000000000001E-2</c:v>
                </c:pt>
                <c:pt idx="2644">
                  <c:v>5.6618999999999996E-2</c:v>
                </c:pt>
                <c:pt idx="2645">
                  <c:v>5.7534999999999996E-2</c:v>
                </c:pt>
                <c:pt idx="2646">
                  <c:v>5.2566999999999996E-2</c:v>
                </c:pt>
                <c:pt idx="2647">
                  <c:v>6.7802000000000001E-2</c:v>
                </c:pt>
                <c:pt idx="2648">
                  <c:v>7.2664999999999993E-2</c:v>
                </c:pt>
                <c:pt idx="2649">
                  <c:v>7.0140999999999995E-2</c:v>
                </c:pt>
                <c:pt idx="2650">
                  <c:v>6.9853999999999999E-2</c:v>
                </c:pt>
                <c:pt idx="2651">
                  <c:v>7.887000000000001E-2</c:v>
                </c:pt>
                <c:pt idx="2652">
                  <c:v>7.2113999999999998E-2</c:v>
                </c:pt>
                <c:pt idx="2653">
                  <c:v>5.8504E-2</c:v>
                </c:pt>
                <c:pt idx="2654">
                  <c:v>6.3834000000000002E-2</c:v>
                </c:pt>
                <c:pt idx="2655">
                  <c:v>6.1554999999999999E-2</c:v>
                </c:pt>
                <c:pt idx="2656">
                  <c:v>4.6774999999999997E-2</c:v>
                </c:pt>
                <c:pt idx="2657">
                  <c:v>4.4274000000000001E-2</c:v>
                </c:pt>
                <c:pt idx="2658">
                  <c:v>4.9727999999999994E-2</c:v>
                </c:pt>
                <c:pt idx="2659">
                  <c:v>4.3808E-2</c:v>
                </c:pt>
                <c:pt idx="2660">
                  <c:v>3.4520000000000002E-2</c:v>
                </c:pt>
                <c:pt idx="2661">
                  <c:v>2.7615999999999998E-2</c:v>
                </c:pt>
                <c:pt idx="2662">
                  <c:v>3.1017999999999997E-2</c:v>
                </c:pt>
                <c:pt idx="2663">
                  <c:v>2.7227999999999999E-2</c:v>
                </c:pt>
                <c:pt idx="2664">
                  <c:v>1.8523999999999999E-2</c:v>
                </c:pt>
                <c:pt idx="2665">
                  <c:v>1.8041999999999999E-2</c:v>
                </c:pt>
                <c:pt idx="2666">
                  <c:v>1.3169E-2</c:v>
                </c:pt>
                <c:pt idx="2667">
                  <c:v>1.1715E-2</c:v>
                </c:pt>
                <c:pt idx="2668">
                  <c:v>1.3347999999999999E-2</c:v>
                </c:pt>
                <c:pt idx="2669">
                  <c:v>1.1911E-2</c:v>
                </c:pt>
                <c:pt idx="2670">
                  <c:v>1.0027999999999999E-2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1.4410000000000001E-2</c:v>
                </c:pt>
                <c:pt idx="2682">
                  <c:v>1.2180000000000002E-2</c:v>
                </c:pt>
                <c:pt idx="2683">
                  <c:v>1.1155E-2</c:v>
                </c:pt>
                <c:pt idx="2684">
                  <c:v>1.2515999999999999E-2</c:v>
                </c:pt>
                <c:pt idx="2685">
                  <c:v>1.2796999999999999E-2</c:v>
                </c:pt>
                <c:pt idx="2686">
                  <c:v>1.123E-2</c:v>
                </c:pt>
                <c:pt idx="2687">
                  <c:v>8.095999999999999E-3</c:v>
                </c:pt>
                <c:pt idx="2688">
                  <c:v>1.3557999999999999E-2</c:v>
                </c:pt>
                <c:pt idx="2689">
                  <c:v>1.3637999999999999E-2</c:v>
                </c:pt>
                <c:pt idx="2690">
                  <c:v>1.5306E-2</c:v>
                </c:pt>
                <c:pt idx="2691">
                  <c:v>1.712E-2</c:v>
                </c:pt>
                <c:pt idx="2692">
                  <c:v>1.4950000000000001E-2</c:v>
                </c:pt>
                <c:pt idx="2693">
                  <c:v>1.289E-2</c:v>
                </c:pt>
                <c:pt idx="2694">
                  <c:v>1.0192999999999999E-2</c:v>
                </c:pt>
                <c:pt idx="2695">
                  <c:v>1.2631999999999999E-2</c:v>
                </c:pt>
                <c:pt idx="2696">
                  <c:v>1.1106999999999999E-2</c:v>
                </c:pt>
                <c:pt idx="2697">
                  <c:v>1.2034E-2</c:v>
                </c:pt>
                <c:pt idx="2698">
                  <c:v>1.2877999999999999E-2</c:v>
                </c:pt>
                <c:pt idx="2699">
                  <c:v>1.584E-2</c:v>
                </c:pt>
                <c:pt idx="2700">
                  <c:v>1.4452E-2</c:v>
                </c:pt>
                <c:pt idx="2701">
                  <c:v>1.319E-2</c:v>
                </c:pt>
                <c:pt idx="2702">
                  <c:v>1.7866999999999997E-2</c:v>
                </c:pt>
                <c:pt idx="2703">
                  <c:v>1.1637E-2</c:v>
                </c:pt>
                <c:pt idx="2704">
                  <c:v>7.1659999999999996E-3</c:v>
                </c:pt>
                <c:pt idx="2705">
                  <c:v>5.7320000000000001E-3</c:v>
                </c:pt>
                <c:pt idx="2706">
                  <c:v>4.7460000000000002E-3</c:v>
                </c:pt>
                <c:pt idx="2707">
                  <c:v>4.0819999999999997E-3</c:v>
                </c:pt>
                <c:pt idx="2708">
                  <c:v>2.3600000000000001E-3</c:v>
                </c:pt>
                <c:pt idx="2709">
                  <c:v>3.4869999999999996E-3</c:v>
                </c:pt>
                <c:pt idx="2710">
                  <c:v>2.2200000000000002E-3</c:v>
                </c:pt>
                <c:pt idx="2711">
                  <c:v>2.5039999999999997E-3</c:v>
                </c:pt>
                <c:pt idx="2712">
                  <c:v>2.2100000000000002E-3</c:v>
                </c:pt>
                <c:pt idx="2713">
                  <c:v>2.1089999999999998E-3</c:v>
                </c:pt>
                <c:pt idx="2714">
                  <c:v>2.9740000000000001E-3</c:v>
                </c:pt>
                <c:pt idx="2715">
                  <c:v>3.1700000000000001E-3</c:v>
                </c:pt>
                <c:pt idx="2716">
                  <c:v>2.637E-3</c:v>
                </c:pt>
                <c:pt idx="2717">
                  <c:v>5.2009999999999999E-3</c:v>
                </c:pt>
                <c:pt idx="2718">
                  <c:v>5.0159999999999996E-3</c:v>
                </c:pt>
                <c:pt idx="2719">
                  <c:v>3.637E-3</c:v>
                </c:pt>
                <c:pt idx="2720">
                  <c:v>5.947E-3</c:v>
                </c:pt>
                <c:pt idx="2721">
                  <c:v>4.7700000000000008E-3</c:v>
                </c:pt>
                <c:pt idx="2722">
                  <c:v>5.7529999999999994E-3</c:v>
                </c:pt>
                <c:pt idx="2723">
                  <c:v>6.9309999999999997E-3</c:v>
                </c:pt>
                <c:pt idx="2724">
                  <c:v>8.3940000000000004E-3</c:v>
                </c:pt>
                <c:pt idx="2725">
                  <c:v>8.9949999999999995E-3</c:v>
                </c:pt>
                <c:pt idx="2726">
                  <c:v>1.06E-2</c:v>
                </c:pt>
                <c:pt idx="2727">
                  <c:v>9.611999999999999E-3</c:v>
                </c:pt>
                <c:pt idx="2728">
                  <c:v>9.4050000000000002E-3</c:v>
                </c:pt>
                <c:pt idx="2729">
                  <c:v>8.6129999999999991E-3</c:v>
                </c:pt>
                <c:pt idx="2730">
                  <c:v>9.5219999999999992E-3</c:v>
                </c:pt>
                <c:pt idx="2731">
                  <c:v>8.6400000000000001E-3</c:v>
                </c:pt>
                <c:pt idx="2732">
                  <c:v>1.0184E-2</c:v>
                </c:pt>
                <c:pt idx="2733">
                  <c:v>1.1091999999999999E-2</c:v>
                </c:pt>
                <c:pt idx="2734">
                  <c:v>1.1889E-2</c:v>
                </c:pt>
                <c:pt idx="2735">
                  <c:v>1.1987999999999999E-2</c:v>
                </c:pt>
                <c:pt idx="2736">
                  <c:v>1.0392E-2</c:v>
                </c:pt>
                <c:pt idx="2737">
                  <c:v>1.1896E-2</c:v>
                </c:pt>
                <c:pt idx="2738">
                  <c:v>1.4001999999999999E-2</c:v>
                </c:pt>
                <c:pt idx="2739">
                  <c:v>2.6789E-2</c:v>
                </c:pt>
                <c:pt idx="2740">
                  <c:v>2.5177999999999999E-2</c:v>
                </c:pt>
                <c:pt idx="2741">
                  <c:v>2.7038E-2</c:v>
                </c:pt>
                <c:pt idx="2742">
                  <c:v>1.9042999999999997E-2</c:v>
                </c:pt>
                <c:pt idx="2743">
                  <c:v>2.1197999999999998E-2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1.5574999999999999E-2</c:v>
                </c:pt>
                <c:pt idx="2758">
                  <c:v>1.4950999999999999E-2</c:v>
                </c:pt>
                <c:pt idx="2759">
                  <c:v>1.8301999999999999E-2</c:v>
                </c:pt>
                <c:pt idx="2760">
                  <c:v>2.3980000000000001E-2</c:v>
                </c:pt>
                <c:pt idx="2761">
                  <c:v>4.1457000000000001E-2</c:v>
                </c:pt>
                <c:pt idx="2762">
                  <c:v>5.9670000000000008E-2</c:v>
                </c:pt>
                <c:pt idx="2763">
                  <c:v>7.8434999999999991E-2</c:v>
                </c:pt>
                <c:pt idx="2764">
                  <c:v>7.5104999999999991E-2</c:v>
                </c:pt>
                <c:pt idx="2765">
                  <c:v>8.576099999999999E-2</c:v>
                </c:pt>
                <c:pt idx="2766">
                  <c:v>8.4713999999999998E-2</c:v>
                </c:pt>
                <c:pt idx="2767">
                  <c:v>7.6838999999999991E-2</c:v>
                </c:pt>
                <c:pt idx="2768">
                  <c:v>0.100032</c:v>
                </c:pt>
                <c:pt idx="2769">
                  <c:v>8.7593999999999991E-2</c:v>
                </c:pt>
                <c:pt idx="2770">
                  <c:v>9.6071999999999991E-2</c:v>
                </c:pt>
                <c:pt idx="2771">
                  <c:v>9.5998E-2</c:v>
                </c:pt>
                <c:pt idx="2772">
                  <c:v>0.11103499999999999</c:v>
                </c:pt>
                <c:pt idx="2773">
                  <c:v>0.12280899999999999</c:v>
                </c:pt>
                <c:pt idx="2774">
                  <c:v>0.12658</c:v>
                </c:pt>
                <c:pt idx="2775">
                  <c:v>9.6717999999999998E-2</c:v>
                </c:pt>
                <c:pt idx="2776">
                  <c:v>0.10672799999999999</c:v>
                </c:pt>
                <c:pt idx="2777">
                  <c:v>9.4950000000000007E-2</c:v>
                </c:pt>
                <c:pt idx="2778">
                  <c:v>9.3657999999999991E-2</c:v>
                </c:pt>
                <c:pt idx="2779">
                  <c:v>9.7140999999999991E-2</c:v>
                </c:pt>
                <c:pt idx="2780">
                  <c:v>8.4122999999999989E-2</c:v>
                </c:pt>
                <c:pt idx="2781">
                  <c:v>7.1710999999999997E-2</c:v>
                </c:pt>
                <c:pt idx="2782">
                  <c:v>8.7716000000000002E-2</c:v>
                </c:pt>
                <c:pt idx="2783">
                  <c:v>8.9896999999999991E-2</c:v>
                </c:pt>
                <c:pt idx="2784">
                  <c:v>9.0496999999999994E-2</c:v>
                </c:pt>
                <c:pt idx="2785">
                  <c:v>7.8125E-2</c:v>
                </c:pt>
                <c:pt idx="2786">
                  <c:v>6.9057999999999994E-2</c:v>
                </c:pt>
                <c:pt idx="2787">
                  <c:v>6.7315E-2</c:v>
                </c:pt>
                <c:pt idx="2788">
                  <c:v>7.7374999999999999E-2</c:v>
                </c:pt>
                <c:pt idx="2789">
                  <c:v>8.3014999999999992E-2</c:v>
                </c:pt>
                <c:pt idx="2790">
                  <c:v>8.6384000000000002E-2</c:v>
                </c:pt>
                <c:pt idx="2791">
                  <c:v>8.9388999999999996E-2</c:v>
                </c:pt>
                <c:pt idx="2792">
                  <c:v>9.1617999999999991E-2</c:v>
                </c:pt>
                <c:pt idx="2793">
                  <c:v>9.1843999999999995E-2</c:v>
                </c:pt>
                <c:pt idx="2794">
                  <c:v>8.9519000000000001E-2</c:v>
                </c:pt>
                <c:pt idx="2795">
                  <c:v>7.9005999999999993E-2</c:v>
                </c:pt>
                <c:pt idx="2796">
                  <c:v>8.5194999999999993E-2</c:v>
                </c:pt>
                <c:pt idx="2797">
                  <c:v>9.0620000000000006E-2</c:v>
                </c:pt>
                <c:pt idx="2798">
                  <c:v>9.9811999999999998E-2</c:v>
                </c:pt>
                <c:pt idx="2799">
                  <c:v>0.104767</c:v>
                </c:pt>
                <c:pt idx="2800">
                  <c:v>0.103348</c:v>
                </c:pt>
                <c:pt idx="2801">
                  <c:v>0.108931</c:v>
                </c:pt>
                <c:pt idx="2802">
                  <c:v>0.11818899999999999</c:v>
                </c:pt>
                <c:pt idx="2803">
                  <c:v>0.11615099999999999</c:v>
                </c:pt>
                <c:pt idx="2804">
                  <c:v>8.7626999999999997E-2</c:v>
                </c:pt>
                <c:pt idx="2805">
                  <c:v>8.7590000000000001E-2</c:v>
                </c:pt>
                <c:pt idx="2806">
                  <c:v>0.10174699999999999</c:v>
                </c:pt>
                <c:pt idx="2807">
                  <c:v>0.12077299999999999</c:v>
                </c:pt>
                <c:pt idx="2808">
                  <c:v>0.15904599999999999</c:v>
                </c:pt>
                <c:pt idx="2809">
                  <c:v>0.16595499999999999</c:v>
                </c:pt>
                <c:pt idx="2810">
                  <c:v>0.17294799999999999</c:v>
                </c:pt>
                <c:pt idx="2811">
                  <c:v>0.16267499999999999</c:v>
                </c:pt>
                <c:pt idx="2812">
                  <c:v>0.156721</c:v>
                </c:pt>
                <c:pt idx="2813">
                  <c:v>0.143175</c:v>
                </c:pt>
                <c:pt idx="2814">
                  <c:v>0.12834799999999999</c:v>
                </c:pt>
                <c:pt idx="2815">
                  <c:v>0.11319399999999999</c:v>
                </c:pt>
                <c:pt idx="2816">
                  <c:v>9.9857000000000001E-2</c:v>
                </c:pt>
                <c:pt idx="2817">
                  <c:v>8.4547999999999998E-2</c:v>
                </c:pt>
                <c:pt idx="2818">
                  <c:v>7.6524999999999996E-2</c:v>
                </c:pt>
                <c:pt idx="2819">
                  <c:v>8.0075999999999994E-2</c:v>
                </c:pt>
                <c:pt idx="2820">
                  <c:v>7.5700999999999991E-2</c:v>
                </c:pt>
                <c:pt idx="2821">
                  <c:v>6.5351999999999993E-2</c:v>
                </c:pt>
                <c:pt idx="2822">
                  <c:v>6.6805000000000003E-2</c:v>
                </c:pt>
                <c:pt idx="2823">
                  <c:v>6.2054999999999999E-2</c:v>
                </c:pt>
                <c:pt idx="2824">
                  <c:v>5.5212999999999998E-2</c:v>
                </c:pt>
                <c:pt idx="2825">
                  <c:v>5.0760000000000007E-2</c:v>
                </c:pt>
                <c:pt idx="2826">
                  <c:v>4.2018E-2</c:v>
                </c:pt>
                <c:pt idx="2827">
                  <c:v>4.5801999999999995E-2</c:v>
                </c:pt>
                <c:pt idx="2828">
                  <c:v>4.0518999999999999E-2</c:v>
                </c:pt>
                <c:pt idx="2829">
                  <c:v>3.9585999999999996E-2</c:v>
                </c:pt>
                <c:pt idx="2830">
                  <c:v>4.8284999999999995E-2</c:v>
                </c:pt>
                <c:pt idx="2831">
                  <c:v>5.0380000000000001E-2</c:v>
                </c:pt>
                <c:pt idx="2832">
                  <c:v>4.2442999999999995E-2</c:v>
                </c:pt>
                <c:pt idx="2833">
                  <c:v>3.6805999999999998E-2</c:v>
                </c:pt>
                <c:pt idx="2834">
                  <c:v>2.7567999999999999E-2</c:v>
                </c:pt>
                <c:pt idx="2835">
                  <c:v>3.0136999999999997E-2</c:v>
                </c:pt>
                <c:pt idx="2836">
                  <c:v>2.8273999999999997E-2</c:v>
                </c:pt>
                <c:pt idx="2837">
                  <c:v>2.5242000000000001E-2</c:v>
                </c:pt>
                <c:pt idx="2838">
                  <c:v>2.4210000000000002E-2</c:v>
                </c:pt>
                <c:pt idx="2839">
                  <c:v>2.213E-2</c:v>
                </c:pt>
                <c:pt idx="2840">
                  <c:v>2.3546999999999998E-2</c:v>
                </c:pt>
                <c:pt idx="2841">
                  <c:v>2.2964999999999999E-2</c:v>
                </c:pt>
                <c:pt idx="2842">
                  <c:v>2.2870999999999999E-2</c:v>
                </c:pt>
                <c:pt idx="2843">
                  <c:v>3.1087999999999998E-2</c:v>
                </c:pt>
                <c:pt idx="2844">
                  <c:v>2.9860000000000001E-2</c:v>
                </c:pt>
                <c:pt idx="2845">
                  <c:v>3.2231999999999997E-2</c:v>
                </c:pt>
                <c:pt idx="2846">
                  <c:v>4.2631999999999996E-2</c:v>
                </c:pt>
                <c:pt idx="2847">
                  <c:v>5.0671999999999995E-2</c:v>
                </c:pt>
                <c:pt idx="2848">
                  <c:v>6.293E-2</c:v>
                </c:pt>
                <c:pt idx="2849">
                  <c:v>7.1326000000000001E-2</c:v>
                </c:pt>
                <c:pt idx="2850">
                  <c:v>8.0315999999999999E-2</c:v>
                </c:pt>
                <c:pt idx="2851">
                  <c:v>0.10600799999999999</c:v>
                </c:pt>
                <c:pt idx="2852">
                  <c:v>0.121068</c:v>
                </c:pt>
                <c:pt idx="2853">
                  <c:v>0.11980299999999999</c:v>
                </c:pt>
                <c:pt idx="2854">
                  <c:v>0.12646099999999999</c:v>
                </c:pt>
                <c:pt idx="2855">
                  <c:v>0.12889</c:v>
                </c:pt>
                <c:pt idx="2856">
                  <c:v>0.12664</c:v>
                </c:pt>
                <c:pt idx="2857">
                  <c:v>0.113548</c:v>
                </c:pt>
                <c:pt idx="2858">
                  <c:v>0.130214</c:v>
                </c:pt>
                <c:pt idx="2859">
                  <c:v>0.12482499999999999</c:v>
                </c:pt>
                <c:pt idx="2860">
                  <c:v>0.12396000000000001</c:v>
                </c:pt>
                <c:pt idx="2861">
                  <c:v>0.12903000000000001</c:v>
                </c:pt>
                <c:pt idx="2862">
                  <c:v>0.117993</c:v>
                </c:pt>
                <c:pt idx="2863">
                  <c:v>0.113636</c:v>
                </c:pt>
                <c:pt idx="2864">
                  <c:v>0.11654</c:v>
                </c:pt>
                <c:pt idx="2865">
                  <c:v>0.11039299999999999</c:v>
                </c:pt>
                <c:pt idx="2866">
                  <c:v>0.13054299999999999</c:v>
                </c:pt>
                <c:pt idx="2867">
                  <c:v>0.13166700000000001</c:v>
                </c:pt>
                <c:pt idx="2868">
                  <c:v>0.13551000000000002</c:v>
                </c:pt>
                <c:pt idx="2869">
                  <c:v>0.142765</c:v>
                </c:pt>
                <c:pt idx="2870">
                  <c:v>0.15085499999999999</c:v>
                </c:pt>
                <c:pt idx="2871">
                  <c:v>0.14935399999999999</c:v>
                </c:pt>
                <c:pt idx="2872">
                  <c:v>0.15262100000000001</c:v>
                </c:pt>
                <c:pt idx="2873">
                  <c:v>0.19816799999999998</c:v>
                </c:pt>
                <c:pt idx="2874">
                  <c:v>0.19969299999999998</c:v>
                </c:pt>
                <c:pt idx="2875">
                  <c:v>0.20647799999999999</c:v>
                </c:pt>
                <c:pt idx="2876">
                  <c:v>0.22118299999999999</c:v>
                </c:pt>
                <c:pt idx="2877">
                  <c:v>0.23453399999999999</c:v>
                </c:pt>
                <c:pt idx="2878">
                  <c:v>0.29620599999999997</c:v>
                </c:pt>
                <c:pt idx="2879">
                  <c:v>0.29388300000000001</c:v>
                </c:pt>
                <c:pt idx="2880">
                  <c:v>0.27699299999999999</c:v>
                </c:pt>
                <c:pt idx="2881">
                  <c:v>0.31480900000000001</c:v>
                </c:pt>
                <c:pt idx="2882">
                  <c:v>0.32872899999999999</c:v>
                </c:pt>
                <c:pt idx="2883">
                  <c:v>0.32150799999999996</c:v>
                </c:pt>
                <c:pt idx="2884">
                  <c:v>0.30084099999999997</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0.24154399999999998</c:v>
                </c:pt>
                <c:pt idx="2896">
                  <c:v>0.222965</c:v>
                </c:pt>
                <c:pt idx="2897">
                  <c:v>0.21424599999999999</c:v>
                </c:pt>
                <c:pt idx="2898">
                  <c:v>0.20254699999999998</c:v>
                </c:pt>
                <c:pt idx="2899">
                  <c:v>0.19637199999999999</c:v>
                </c:pt>
                <c:pt idx="2900">
                  <c:v>0.19508299999999998</c:v>
                </c:pt>
                <c:pt idx="2901">
                  <c:v>0.20208899999999999</c:v>
                </c:pt>
                <c:pt idx="2902">
                  <c:v>0.20388499999999998</c:v>
                </c:pt>
                <c:pt idx="2903">
                  <c:v>0.195521</c:v>
                </c:pt>
                <c:pt idx="2904">
                  <c:v>0.177506</c:v>
                </c:pt>
                <c:pt idx="2905">
                  <c:v>0.17230099999999998</c:v>
                </c:pt>
                <c:pt idx="2906">
                  <c:v>0.16131299999999998</c:v>
                </c:pt>
                <c:pt idx="2907">
                  <c:v>0.15696599999999999</c:v>
                </c:pt>
                <c:pt idx="2908">
                  <c:v>0.14499299999999998</c:v>
                </c:pt>
                <c:pt idx="2909">
                  <c:v>0.140546</c:v>
                </c:pt>
                <c:pt idx="2910">
                  <c:v>0.131823</c:v>
                </c:pt>
                <c:pt idx="2911">
                  <c:v>0.12972600000000001</c:v>
                </c:pt>
                <c:pt idx="2912">
                  <c:v>0.12822700000000001</c:v>
                </c:pt>
                <c:pt idx="2913">
                  <c:v>0.117809</c:v>
                </c:pt>
                <c:pt idx="2914">
                  <c:v>0.11080899999999999</c:v>
                </c:pt>
                <c:pt idx="2915">
                  <c:v>0.10969699999999999</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7.7797999999999992E-2</c:v>
                </c:pt>
                <c:pt idx="2924">
                  <c:v>9.829199999999999E-2</c:v>
                </c:pt>
                <c:pt idx="2925">
                  <c:v>0.12424299999999999</c:v>
                </c:pt>
                <c:pt idx="2926">
                  <c:v>0.132078</c:v>
                </c:pt>
                <c:pt idx="2927">
                  <c:v>0.125722</c:v>
                </c:pt>
                <c:pt idx="2928">
                  <c:v>0.118227</c:v>
                </c:pt>
                <c:pt idx="2929">
                  <c:v>0.10113899999999999</c:v>
                </c:pt>
                <c:pt idx="2930">
                  <c:v>9.4895999999999994E-2</c:v>
                </c:pt>
                <c:pt idx="2931">
                  <c:v>0.107081</c:v>
                </c:pt>
                <c:pt idx="2932">
                  <c:v>9.6227999999999994E-2</c:v>
                </c:pt>
                <c:pt idx="2933">
                  <c:v>8.273599999999999E-2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4.6218999999999996E-2</c:v>
                </c:pt>
                <c:pt idx="2949">
                  <c:v>4.5280999999999995E-2</c:v>
                </c:pt>
                <c:pt idx="2950">
                  <c:v>4.3407000000000001E-2</c:v>
                </c:pt>
                <c:pt idx="2951">
                  <c:v>4.0391999999999997E-2</c:v>
                </c:pt>
                <c:pt idx="2952">
                  <c:v>3.7061999999999998E-2</c:v>
                </c:pt>
                <c:pt idx="2953">
                  <c:v>4.3355999999999999E-2</c:v>
                </c:pt>
                <c:pt idx="2954">
                  <c:v>5.8476E-2</c:v>
                </c:pt>
                <c:pt idx="2955">
                  <c:v>6.8666999999999992E-2</c:v>
                </c:pt>
                <c:pt idx="2956">
                  <c:v>4.0855999999999996E-2</c:v>
                </c:pt>
                <c:pt idx="2957">
                  <c:v>4.2108E-2</c:v>
                </c:pt>
                <c:pt idx="2958">
                  <c:v>4.6336999999999996E-2</c:v>
                </c:pt>
                <c:pt idx="2959">
                  <c:v>5.1885000000000001E-2</c:v>
                </c:pt>
                <c:pt idx="2960">
                  <c:v>4.2879E-2</c:v>
                </c:pt>
                <c:pt idx="2961">
                  <c:v>4.7550999999999996E-2</c:v>
                </c:pt>
                <c:pt idx="2962">
                  <c:v>4.41E-2</c:v>
                </c:pt>
                <c:pt idx="2963">
                  <c:v>5.1025000000000001E-2</c:v>
                </c:pt>
                <c:pt idx="2964">
                  <c:v>5.4606999999999996E-2</c:v>
                </c:pt>
                <c:pt idx="2965">
                  <c:v>5.2977999999999997E-2</c:v>
                </c:pt>
                <c:pt idx="2966">
                  <c:v>5.0713000000000001E-2</c:v>
                </c:pt>
                <c:pt idx="2967">
                  <c:v>6.1177999999999996E-2</c:v>
                </c:pt>
                <c:pt idx="2968">
                  <c:v>6.4541000000000001E-2</c:v>
                </c:pt>
                <c:pt idx="2969">
                  <c:v>5.5063000000000001E-2</c:v>
                </c:pt>
                <c:pt idx="2970">
                  <c:v>4.5178999999999997E-2</c:v>
                </c:pt>
                <c:pt idx="2971">
                  <c:v>4.2234999999999995E-2</c:v>
                </c:pt>
                <c:pt idx="2972">
                  <c:v>3.7930000000000005E-2</c:v>
                </c:pt>
                <c:pt idx="2973">
                  <c:v>3.95E-2</c:v>
                </c:pt>
                <c:pt idx="2974">
                  <c:v>3.9368E-2</c:v>
                </c:pt>
                <c:pt idx="2975">
                  <c:v>3.3694000000000002E-2</c:v>
                </c:pt>
                <c:pt idx="2976">
                  <c:v>3.1466000000000001E-2</c:v>
                </c:pt>
                <c:pt idx="2977">
                  <c:v>2.5578999999999998E-2</c:v>
                </c:pt>
                <c:pt idx="2978">
                  <c:v>2.0008999999999999E-2</c:v>
                </c:pt>
                <c:pt idx="2979">
                  <c:v>1.9101999999999997E-2</c:v>
                </c:pt>
                <c:pt idx="2980">
                  <c:v>1.5996E-2</c:v>
                </c:pt>
                <c:pt idx="2981">
                  <c:v>1.9077E-2</c:v>
                </c:pt>
                <c:pt idx="2982">
                  <c:v>2.5121999999999998E-2</c:v>
                </c:pt>
                <c:pt idx="2983">
                  <c:v>2.4194E-2</c:v>
                </c:pt>
                <c:pt idx="2984">
                  <c:v>2.1024999999999999E-2</c:v>
                </c:pt>
                <c:pt idx="2985">
                  <c:v>2.0858999999999999E-2</c:v>
                </c:pt>
                <c:pt idx="2986">
                  <c:v>1.7904E-2</c:v>
                </c:pt>
                <c:pt idx="2987">
                  <c:v>1.5910999999999998E-2</c:v>
                </c:pt>
                <c:pt idx="2988">
                  <c:v>1.4593E-2</c:v>
                </c:pt>
                <c:pt idx="2989">
                  <c:v>1.4445999999999999E-2</c:v>
                </c:pt>
                <c:pt idx="2990">
                  <c:v>1.2771999999999999E-2</c:v>
                </c:pt>
                <c:pt idx="2991">
                  <c:v>1.2501E-2</c:v>
                </c:pt>
                <c:pt idx="2992">
                  <c:v>1.3363E-2</c:v>
                </c:pt>
                <c:pt idx="2993">
                  <c:v>1.3519E-2</c:v>
                </c:pt>
                <c:pt idx="2994">
                  <c:v>1.3942999999999999E-2</c:v>
                </c:pt>
                <c:pt idx="2995">
                  <c:v>1.2707999999999999E-2</c:v>
                </c:pt>
                <c:pt idx="2996">
                  <c:v>1.0841999999999999E-2</c:v>
                </c:pt>
                <c:pt idx="2997">
                  <c:v>8.7580000000000002E-3</c:v>
                </c:pt>
                <c:pt idx="2998">
                  <c:v>8.3119999999999999E-3</c:v>
                </c:pt>
                <c:pt idx="2999">
                  <c:v>1.3198E-2</c:v>
                </c:pt>
                <c:pt idx="3000">
                  <c:v>1.4933999999999999E-2</c:v>
                </c:pt>
                <c:pt idx="3001">
                  <c:v>1.4152999999999999E-2</c:v>
                </c:pt>
                <c:pt idx="3002">
                  <c:v>1.4268999999999999E-2</c:v>
                </c:pt>
                <c:pt idx="3003">
                  <c:v>3.5522999999999999E-2</c:v>
                </c:pt>
                <c:pt idx="3004">
                  <c:v>4.5085E-2</c:v>
                </c:pt>
                <c:pt idx="3005">
                  <c:v>4.5940999999999996E-2</c:v>
                </c:pt>
                <c:pt idx="3006">
                  <c:v>5.5532999999999999E-2</c:v>
                </c:pt>
                <c:pt idx="3007">
                  <c:v>6.3070000000000001E-2</c:v>
                </c:pt>
                <c:pt idx="3008">
                  <c:v>6.4819000000000002E-2</c:v>
                </c:pt>
                <c:pt idx="3009">
                  <c:v>6.8943999999999991E-2</c:v>
                </c:pt>
                <c:pt idx="3010">
                  <c:v>6.0946E-2</c:v>
                </c:pt>
                <c:pt idx="3011">
                  <c:v>6.8727999999999997E-2</c:v>
                </c:pt>
                <c:pt idx="3012">
                  <c:v>7.5776999999999997E-2</c:v>
                </c:pt>
                <c:pt idx="3013">
                  <c:v>7.2690000000000005E-2</c:v>
                </c:pt>
                <c:pt idx="3014">
                  <c:v>6.376699999999999E-2</c:v>
                </c:pt>
                <c:pt idx="3015">
                  <c:v>6.9440000000000002E-2</c:v>
                </c:pt>
                <c:pt idx="3016">
                  <c:v>6.7702999999999999E-2</c:v>
                </c:pt>
                <c:pt idx="3017">
                  <c:v>6.4826999999999996E-2</c:v>
                </c:pt>
                <c:pt idx="3018">
                  <c:v>6.1596999999999999E-2</c:v>
                </c:pt>
                <c:pt idx="3019">
                  <c:v>6.3220999999999999E-2</c:v>
                </c:pt>
                <c:pt idx="3020">
                  <c:v>5.8463999999999995E-2</c:v>
                </c:pt>
                <c:pt idx="3021">
                  <c:v>4.1890000000000004E-2</c:v>
                </c:pt>
                <c:pt idx="3022">
                  <c:v>5.4612999999999995E-2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9.4643999999999992E-2</c:v>
                </c:pt>
                <c:pt idx="3034">
                  <c:v>0.150085</c:v>
                </c:pt>
                <c:pt idx="3035">
                  <c:v>0.19276199999999999</c:v>
                </c:pt>
                <c:pt idx="3036">
                  <c:v>0.21666099999999999</c:v>
                </c:pt>
                <c:pt idx="3037">
                  <c:v>0.23239199999999999</c:v>
                </c:pt>
                <c:pt idx="3038">
                  <c:v>0.24046399999999998</c:v>
                </c:pt>
                <c:pt idx="3039">
                  <c:v>0.241644</c:v>
                </c:pt>
                <c:pt idx="3040">
                  <c:v>0.24083000000000002</c:v>
                </c:pt>
                <c:pt idx="3041">
                  <c:v>0.24171000000000001</c:v>
                </c:pt>
                <c:pt idx="3042">
                  <c:v>0.22560000000000002</c:v>
                </c:pt>
                <c:pt idx="3043">
                  <c:v>0.213477</c:v>
                </c:pt>
                <c:pt idx="3044">
                  <c:v>0.19209199999999998</c:v>
                </c:pt>
                <c:pt idx="3045">
                  <c:v>0.17452000000000001</c:v>
                </c:pt>
                <c:pt idx="3046">
                  <c:v>0.16474000000000003</c:v>
                </c:pt>
                <c:pt idx="3047">
                  <c:v>0.15407000000000001</c:v>
                </c:pt>
                <c:pt idx="3048">
                  <c:v>0.17958199999999999</c:v>
                </c:pt>
                <c:pt idx="3049">
                  <c:v>0.16784499999999999</c:v>
                </c:pt>
                <c:pt idx="3050">
                  <c:v>0.149781</c:v>
                </c:pt>
                <c:pt idx="3051">
                  <c:v>0.138761</c:v>
                </c:pt>
                <c:pt idx="3052">
                  <c:v>0.12499499999999999</c:v>
                </c:pt>
                <c:pt idx="3053">
                  <c:v>0.11589899999999999</c:v>
                </c:pt>
                <c:pt idx="3054">
                  <c:v>9.9963999999999997E-2</c:v>
                </c:pt>
                <c:pt idx="3055">
                  <c:v>8.6536000000000002E-2</c:v>
                </c:pt>
                <c:pt idx="3056">
                  <c:v>7.4681999999999998E-2</c:v>
                </c:pt>
                <c:pt idx="3057">
                  <c:v>6.4008999999999996E-2</c:v>
                </c:pt>
                <c:pt idx="3058">
                  <c:v>6.1225999999999996E-2</c:v>
                </c:pt>
                <c:pt idx="3059">
                  <c:v>5.4154999999999995E-2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4.4567999999999997E-2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2.5390000000000003E-2</c:v>
                </c:pt>
                <c:pt idx="3080">
                  <c:v>2.7215E-2</c:v>
                </c:pt>
                <c:pt idx="3081">
                  <c:v>2.8657999999999999E-2</c:v>
                </c:pt>
                <c:pt idx="3082">
                  <c:v>2.8922999999999997E-2</c:v>
                </c:pt>
                <c:pt idx="3083">
                  <c:v>2.2768E-2</c:v>
                </c:pt>
                <c:pt idx="3084">
                  <c:v>2.3272999999999999E-2</c:v>
                </c:pt>
                <c:pt idx="3085">
                  <c:v>2.4843999999999998E-2</c:v>
                </c:pt>
                <c:pt idx="3086">
                  <c:v>3.0716999999999998E-2</c:v>
                </c:pt>
                <c:pt idx="3087">
                  <c:v>3.4360999999999996E-2</c:v>
                </c:pt>
                <c:pt idx="3088">
                  <c:v>4.3178000000000001E-2</c:v>
                </c:pt>
                <c:pt idx="3089">
                  <c:v>4.3690000000000007E-2</c:v>
                </c:pt>
                <c:pt idx="3090">
                  <c:v>4.9536999999999998E-2</c:v>
                </c:pt>
                <c:pt idx="3091">
                  <c:v>4.8160999999999995E-2</c:v>
                </c:pt>
                <c:pt idx="3092">
                  <c:v>4.0780000000000004E-2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4.3310999999999995E-2</c:v>
                </c:pt>
                <c:pt idx="3103">
                  <c:v>3.6298999999999998E-2</c:v>
                </c:pt>
                <c:pt idx="3104">
                  <c:v>2.9843999999999999E-2</c:v>
                </c:pt>
                <c:pt idx="3105">
                  <c:v>3.9875999999999995E-2</c:v>
                </c:pt>
                <c:pt idx="3106">
                  <c:v>3.9331999999999999E-2</c:v>
                </c:pt>
                <c:pt idx="3107">
                  <c:v>3.3438999999999997E-2</c:v>
                </c:pt>
                <c:pt idx="3108">
                  <c:v>3.1841999999999995E-2</c:v>
                </c:pt>
                <c:pt idx="3109">
                  <c:v>3.7304999999999998E-2</c:v>
                </c:pt>
                <c:pt idx="3110">
                  <c:v>3.5335999999999999E-2</c:v>
                </c:pt>
                <c:pt idx="3111">
                  <c:v>3.8661999999999995E-2</c:v>
                </c:pt>
                <c:pt idx="3112">
                  <c:v>3.8637999999999999E-2</c:v>
                </c:pt>
                <c:pt idx="3113">
                  <c:v>3.9036000000000001E-2</c:v>
                </c:pt>
                <c:pt idx="3114">
                  <c:v>3.9619000000000001E-2</c:v>
                </c:pt>
                <c:pt idx="3115">
                  <c:v>3.9130000000000005E-2</c:v>
                </c:pt>
                <c:pt idx="3116">
                  <c:v>3.6551E-2</c:v>
                </c:pt>
                <c:pt idx="3117">
                  <c:v>2.5793999999999997E-2</c:v>
                </c:pt>
                <c:pt idx="3118">
                  <c:v>2.8441999999999999E-2</c:v>
                </c:pt>
                <c:pt idx="3119">
                  <c:v>2.5140000000000003E-2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7.4150000000000008E-2</c:v>
                </c:pt>
                <c:pt idx="3133">
                  <c:v>9.3192999999999998E-2</c:v>
                </c:pt>
                <c:pt idx="3134">
                  <c:v>0.111217</c:v>
                </c:pt>
                <c:pt idx="3135">
                  <c:v>0.11927499999999999</c:v>
                </c:pt>
                <c:pt idx="3136">
                  <c:v>0.12925799999999998</c:v>
                </c:pt>
                <c:pt idx="3137">
                  <c:v>0.142489</c:v>
                </c:pt>
                <c:pt idx="3138">
                  <c:v>0.152144</c:v>
                </c:pt>
                <c:pt idx="3139">
                  <c:v>0.15411900000000001</c:v>
                </c:pt>
                <c:pt idx="3140">
                  <c:v>0.17996499999999999</c:v>
                </c:pt>
                <c:pt idx="3141">
                  <c:v>0.181147</c:v>
                </c:pt>
                <c:pt idx="3142">
                  <c:v>0.187806</c:v>
                </c:pt>
                <c:pt idx="3143">
                  <c:v>0.18144299999999999</c:v>
                </c:pt>
                <c:pt idx="3144">
                  <c:v>0.19192899999999999</c:v>
                </c:pt>
                <c:pt idx="3145">
                  <c:v>0.180423</c:v>
                </c:pt>
                <c:pt idx="3146">
                  <c:v>0.159054</c:v>
                </c:pt>
                <c:pt idx="3147">
                  <c:v>0.141767</c:v>
                </c:pt>
                <c:pt idx="3148">
                  <c:v>0.13150499999999998</c:v>
                </c:pt>
                <c:pt idx="3149">
                  <c:v>0.12845799999999999</c:v>
                </c:pt>
                <c:pt idx="3150">
                  <c:v>0.12781100000000001</c:v>
                </c:pt>
                <c:pt idx="3151">
                  <c:v>0.121749</c:v>
                </c:pt>
                <c:pt idx="3152">
                  <c:v>0.11197399999999999</c:v>
                </c:pt>
                <c:pt idx="3153">
                  <c:v>0.107794</c:v>
                </c:pt>
                <c:pt idx="3154">
                  <c:v>9.6921999999999994E-2</c:v>
                </c:pt>
                <c:pt idx="3155">
                  <c:v>8.8543999999999998E-2</c:v>
                </c:pt>
                <c:pt idx="3156">
                  <c:v>6.4630999999999994E-2</c:v>
                </c:pt>
                <c:pt idx="3157">
                  <c:v>9.5744999999999997E-2</c:v>
                </c:pt>
                <c:pt idx="3158">
                  <c:v>0.10068199999999999</c:v>
                </c:pt>
                <c:pt idx="3159">
                  <c:v>0.11071399999999999</c:v>
                </c:pt>
                <c:pt idx="3160">
                  <c:v>0.111925</c:v>
                </c:pt>
                <c:pt idx="3161">
                  <c:v>0.12053399999999999</c:v>
                </c:pt>
                <c:pt idx="3162">
                  <c:v>0.115717</c:v>
                </c:pt>
                <c:pt idx="3163">
                  <c:v>0.109039</c:v>
                </c:pt>
                <c:pt idx="3164">
                  <c:v>0.115979</c:v>
                </c:pt>
                <c:pt idx="3165">
                  <c:v>0.109624</c:v>
                </c:pt>
                <c:pt idx="3166">
                  <c:v>9.9821999999999994E-2</c:v>
                </c:pt>
                <c:pt idx="3167">
                  <c:v>9.5710999999999991E-2</c:v>
                </c:pt>
                <c:pt idx="3168">
                  <c:v>8.7979000000000002E-2</c:v>
                </c:pt>
                <c:pt idx="3169">
                  <c:v>8.9878E-2</c:v>
                </c:pt>
                <c:pt idx="3170">
                  <c:v>7.3197999999999999E-2</c:v>
                </c:pt>
                <c:pt idx="3171">
                  <c:v>6.7320000000000005E-2</c:v>
                </c:pt>
                <c:pt idx="3172">
                  <c:v>6.6341999999999998E-2</c:v>
                </c:pt>
                <c:pt idx="3173">
                  <c:v>6.2598000000000001E-2</c:v>
                </c:pt>
                <c:pt idx="3174">
                  <c:v>5.7324999999999994E-2</c:v>
                </c:pt>
                <c:pt idx="3175">
                  <c:v>5.6802999999999999E-2</c:v>
                </c:pt>
                <c:pt idx="3176">
                  <c:v>5.2318999999999997E-2</c:v>
                </c:pt>
                <c:pt idx="3177">
                  <c:v>4.3630999999999996E-2</c:v>
                </c:pt>
                <c:pt idx="3178">
                  <c:v>4.2928999999999995E-2</c:v>
                </c:pt>
                <c:pt idx="3179">
                  <c:v>4.3055999999999997E-2</c:v>
                </c:pt>
                <c:pt idx="3180">
                  <c:v>3.8932999999999995E-2</c:v>
                </c:pt>
                <c:pt idx="3181">
                  <c:v>3.2853E-2</c:v>
                </c:pt>
                <c:pt idx="3182">
                  <c:v>3.5045E-2</c:v>
                </c:pt>
                <c:pt idx="3183">
                  <c:v>3.5518999999999995E-2</c:v>
                </c:pt>
                <c:pt idx="3184">
                  <c:v>3.7093000000000001E-2</c:v>
                </c:pt>
                <c:pt idx="3185">
                  <c:v>3.5088000000000001E-2</c:v>
                </c:pt>
                <c:pt idx="3186">
                  <c:v>3.4548999999999996E-2</c:v>
                </c:pt>
                <c:pt idx="3187">
                  <c:v>3.7863999999999995E-2</c:v>
                </c:pt>
                <c:pt idx="3188">
                  <c:v>1.9520000000000003E-2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3.0432999999999998E-2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2.9831999999999997E-2</c:v>
                </c:pt>
                <c:pt idx="3214">
                  <c:v>3.6007999999999998E-2</c:v>
                </c:pt>
                <c:pt idx="3215">
                  <c:v>3.7943999999999999E-2</c:v>
                </c:pt>
                <c:pt idx="3216">
                  <c:v>3.8845999999999999E-2</c:v>
                </c:pt>
                <c:pt idx="3217">
                  <c:v>4.0437999999999995E-2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4.6203999999999995E-2</c:v>
                </c:pt>
                <c:pt idx="3226">
                  <c:v>5.2614999999999995E-2</c:v>
                </c:pt>
                <c:pt idx="3227">
                  <c:v>5.5458999999999994E-2</c:v>
                </c:pt>
                <c:pt idx="3228">
                  <c:v>4.3374999999999997E-2</c:v>
                </c:pt>
                <c:pt idx="3229">
                  <c:v>5.0992999999999997E-2</c:v>
                </c:pt>
                <c:pt idx="3230">
                  <c:v>5.0791999999999997E-2</c:v>
                </c:pt>
                <c:pt idx="3231">
                  <c:v>4.3896999999999999E-2</c:v>
                </c:pt>
                <c:pt idx="3232">
                  <c:v>3.7013999999999998E-2</c:v>
                </c:pt>
                <c:pt idx="3233">
                  <c:v>3.8468999999999996E-2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5.9281999999999994E-2</c:v>
                </c:pt>
                <c:pt idx="3243">
                  <c:v>6.2265999999999995E-2</c:v>
                </c:pt>
                <c:pt idx="3244">
                  <c:v>6.5428E-2</c:v>
                </c:pt>
                <c:pt idx="3245">
                  <c:v>6.7512000000000003E-2</c:v>
                </c:pt>
                <c:pt idx="3246">
                  <c:v>6.6775000000000001E-2</c:v>
                </c:pt>
                <c:pt idx="3247">
                  <c:v>6.9774000000000003E-2</c:v>
                </c:pt>
                <c:pt idx="3248">
                  <c:v>6.8663000000000002E-2</c:v>
                </c:pt>
                <c:pt idx="3249">
                  <c:v>7.128000000000001E-2</c:v>
                </c:pt>
                <c:pt idx="3250">
                  <c:v>6.7321999999999993E-2</c:v>
                </c:pt>
                <c:pt idx="3251">
                  <c:v>6.3073999999999991E-2</c:v>
                </c:pt>
                <c:pt idx="3252">
                  <c:v>6.4396999999999996E-2</c:v>
                </c:pt>
                <c:pt idx="3253">
                  <c:v>6.6076999999999997E-2</c:v>
                </c:pt>
                <c:pt idx="3254">
                  <c:v>6.609799999999999E-2</c:v>
                </c:pt>
                <c:pt idx="3255">
                  <c:v>6.5588999999999995E-2</c:v>
                </c:pt>
                <c:pt idx="3256">
                  <c:v>6.3125000000000001E-2</c:v>
                </c:pt>
                <c:pt idx="3257">
                  <c:v>7.1456999999999993E-2</c:v>
                </c:pt>
                <c:pt idx="3258">
                  <c:v>6.4703999999999998E-2</c:v>
                </c:pt>
                <c:pt idx="3259">
                  <c:v>7.997399999999999E-2</c:v>
                </c:pt>
                <c:pt idx="3260">
                  <c:v>8.889699999999999E-2</c:v>
                </c:pt>
                <c:pt idx="3261">
                  <c:v>9.9315000000000001E-2</c:v>
                </c:pt>
                <c:pt idx="3262">
                  <c:v>9.9891999999999995E-2</c:v>
                </c:pt>
                <c:pt idx="3263">
                  <c:v>9.6652000000000002E-2</c:v>
                </c:pt>
                <c:pt idx="3264">
                  <c:v>9.7050000000000011E-2</c:v>
                </c:pt>
                <c:pt idx="3265">
                  <c:v>8.5268999999999998E-2</c:v>
                </c:pt>
                <c:pt idx="3266">
                  <c:v>8.6479E-2</c:v>
                </c:pt>
                <c:pt idx="3267">
                  <c:v>9.0750000000000011E-2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0.13774699999999998</c:v>
                </c:pt>
                <c:pt idx="3277">
                  <c:v>0.150723</c:v>
                </c:pt>
                <c:pt idx="3278">
                  <c:v>0.16322499999999998</c:v>
                </c:pt>
                <c:pt idx="3279">
                  <c:v>0.169824</c:v>
                </c:pt>
                <c:pt idx="3280">
                  <c:v>0.17378399999999999</c:v>
                </c:pt>
                <c:pt idx="3281">
                  <c:v>0.16892499999999999</c:v>
                </c:pt>
                <c:pt idx="3282">
                  <c:v>0.14607599999999998</c:v>
                </c:pt>
                <c:pt idx="3283">
                  <c:v>0.13012699999999999</c:v>
                </c:pt>
                <c:pt idx="3284">
                  <c:v>0.12040899999999999</c:v>
                </c:pt>
                <c:pt idx="3285">
                  <c:v>0.113936</c:v>
                </c:pt>
                <c:pt idx="3286">
                  <c:v>0.113812</c:v>
                </c:pt>
                <c:pt idx="3287">
                  <c:v>0.12116299999999999</c:v>
                </c:pt>
                <c:pt idx="3288">
                  <c:v>0.13089299999999998</c:v>
                </c:pt>
                <c:pt idx="3289">
                  <c:v>0.13883499999999999</c:v>
                </c:pt>
                <c:pt idx="3290">
                  <c:v>0.139595</c:v>
                </c:pt>
                <c:pt idx="3291">
                  <c:v>0.140427</c:v>
                </c:pt>
                <c:pt idx="3292">
                  <c:v>0.12917299999999998</c:v>
                </c:pt>
                <c:pt idx="3293">
                  <c:v>0.10971099999999999</c:v>
                </c:pt>
                <c:pt idx="3294">
                  <c:v>0.12127399999999999</c:v>
                </c:pt>
                <c:pt idx="3295">
                  <c:v>0.12145099999999999</c:v>
                </c:pt>
                <c:pt idx="3296">
                  <c:v>0.11631599999999999</c:v>
                </c:pt>
                <c:pt idx="3297">
                  <c:v>0.11753899999999999</c:v>
                </c:pt>
                <c:pt idx="3298">
                  <c:v>0.16275699999999999</c:v>
                </c:pt>
                <c:pt idx="3299">
                  <c:v>0.20081199999999999</c:v>
                </c:pt>
                <c:pt idx="3300">
                  <c:v>0.20813399999999999</c:v>
                </c:pt>
                <c:pt idx="3301">
                  <c:v>0.22389399999999998</c:v>
                </c:pt>
                <c:pt idx="3302">
                  <c:v>0.22109000000000001</c:v>
                </c:pt>
                <c:pt idx="3303">
                  <c:v>0.22500899999999999</c:v>
                </c:pt>
                <c:pt idx="3304">
                  <c:v>0.245281</c:v>
                </c:pt>
                <c:pt idx="3305">
                  <c:v>0.237458</c:v>
                </c:pt>
                <c:pt idx="3306">
                  <c:v>0.269783</c:v>
                </c:pt>
                <c:pt idx="3307">
                  <c:v>0.230125</c:v>
                </c:pt>
                <c:pt idx="3308">
                  <c:v>0.193214</c:v>
                </c:pt>
                <c:pt idx="3309">
                  <c:v>0.19880199999999998</c:v>
                </c:pt>
                <c:pt idx="3310">
                  <c:v>0.21940799999999999</c:v>
                </c:pt>
                <c:pt idx="3311">
                  <c:v>0.21118799999999999</c:v>
                </c:pt>
                <c:pt idx="3312">
                  <c:v>0.22819199999999998</c:v>
                </c:pt>
                <c:pt idx="3313">
                  <c:v>0.33089299999999999</c:v>
                </c:pt>
                <c:pt idx="3314">
                  <c:v>0.39328599999999997</c:v>
                </c:pt>
                <c:pt idx="3315">
                  <c:v>0.42055000000000003</c:v>
                </c:pt>
                <c:pt idx="3316">
                  <c:v>0.49216499999999996</c:v>
                </c:pt>
                <c:pt idx="3317">
                  <c:v>0.48488499999999995</c:v>
                </c:pt>
                <c:pt idx="3318">
                  <c:v>0.56838599999999995</c:v>
                </c:pt>
                <c:pt idx="3319">
                  <c:v>0.53511599999999993</c:v>
                </c:pt>
                <c:pt idx="3320">
                  <c:v>0.59132799999999996</c:v>
                </c:pt>
                <c:pt idx="3321">
                  <c:v>0.62062699999999993</c:v>
                </c:pt>
                <c:pt idx="3322">
                  <c:v>0.62958599999999998</c:v>
                </c:pt>
                <c:pt idx="3323">
                  <c:v>0.66898199999999997</c:v>
                </c:pt>
                <c:pt idx="3324">
                  <c:v>0.66294199999999992</c:v>
                </c:pt>
                <c:pt idx="3325">
                  <c:v>0.67174599999999995</c:v>
                </c:pt>
                <c:pt idx="3326">
                  <c:v>0.71256199999999992</c:v>
                </c:pt>
                <c:pt idx="3327">
                  <c:v>0.70040000000000002</c:v>
                </c:pt>
                <c:pt idx="3328">
                  <c:v>0.75996699999999995</c:v>
                </c:pt>
                <c:pt idx="3329">
                  <c:v>0.76975399999999994</c:v>
                </c:pt>
                <c:pt idx="3330">
                  <c:v>0.76732800000000001</c:v>
                </c:pt>
                <c:pt idx="3331">
                  <c:v>0.66890699999999992</c:v>
                </c:pt>
                <c:pt idx="3332">
                  <c:v>0.65192799999999995</c:v>
                </c:pt>
                <c:pt idx="3333">
                  <c:v>0.63583699999999999</c:v>
                </c:pt>
                <c:pt idx="3334">
                  <c:v>0.58809</c:v>
                </c:pt>
                <c:pt idx="3335">
                  <c:v>0.56459700000000002</c:v>
                </c:pt>
                <c:pt idx="3336">
                  <c:v>0.522559</c:v>
                </c:pt>
                <c:pt idx="3337">
                  <c:v>0.51538299999999992</c:v>
                </c:pt>
                <c:pt idx="3338">
                  <c:v>0.507413</c:v>
                </c:pt>
                <c:pt idx="3339">
                  <c:v>0.54313299999999998</c:v>
                </c:pt>
                <c:pt idx="3340">
                  <c:v>0.51763199999999998</c:v>
                </c:pt>
                <c:pt idx="3341">
                  <c:v>0.48284899999999997</c:v>
                </c:pt>
                <c:pt idx="3342">
                  <c:v>0.46996299999999996</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0.31820699999999996</c:v>
                </c:pt>
                <c:pt idx="3352">
                  <c:v>0.29987599999999998</c:v>
                </c:pt>
                <c:pt idx="3353">
                  <c:v>0.27310099999999998</c:v>
                </c:pt>
                <c:pt idx="3354">
                  <c:v>0.26166</c:v>
                </c:pt>
                <c:pt idx="3355">
                  <c:v>0.25348100000000001</c:v>
                </c:pt>
                <c:pt idx="3356">
                  <c:v>0.24036199999999999</c:v>
                </c:pt>
                <c:pt idx="3357">
                  <c:v>0.22859699999999999</c:v>
                </c:pt>
                <c:pt idx="3358">
                  <c:v>0.21745899999999999</c:v>
                </c:pt>
                <c:pt idx="3359">
                  <c:v>0.20482499999999998</c:v>
                </c:pt>
                <c:pt idx="3360">
                  <c:v>0.196132</c:v>
                </c:pt>
                <c:pt idx="3361">
                  <c:v>0.19905799999999998</c:v>
                </c:pt>
                <c:pt idx="3362">
                  <c:v>0.19026499999999999</c:v>
                </c:pt>
                <c:pt idx="3363">
                  <c:v>0.17876899999999998</c:v>
                </c:pt>
                <c:pt idx="3364">
                  <c:v>0.14743199999999998</c:v>
                </c:pt>
                <c:pt idx="3365">
                  <c:v>0.141074</c:v>
                </c:pt>
                <c:pt idx="3366">
                  <c:v>9.6264000000000002E-2</c:v>
                </c:pt>
                <c:pt idx="3367">
                  <c:v>7.8484999999999999E-2</c:v>
                </c:pt>
                <c:pt idx="3368">
                  <c:v>7.1882000000000001E-2</c:v>
                </c:pt>
                <c:pt idx="3369">
                  <c:v>6.5801999999999999E-2</c:v>
                </c:pt>
                <c:pt idx="3370">
                  <c:v>7.4188999999999991E-2</c:v>
                </c:pt>
                <c:pt idx="3371">
                  <c:v>9.5150000000000012E-2</c:v>
                </c:pt>
                <c:pt idx="3372">
                  <c:v>9.5270000000000007E-2</c:v>
                </c:pt>
                <c:pt idx="3373">
                  <c:v>0.10331000000000001</c:v>
                </c:pt>
                <c:pt idx="3374">
                  <c:v>0.10700799999999999</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9.1157999999999989E-2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0.10728199999999999</c:v>
                </c:pt>
                <c:pt idx="3408">
                  <c:v>8.5053999999999991E-2</c:v>
                </c:pt>
                <c:pt idx="3409">
                  <c:v>0.10656099999999999</c:v>
                </c:pt>
                <c:pt idx="3410">
                  <c:v>0.111507</c:v>
                </c:pt>
                <c:pt idx="3411">
                  <c:v>0.11581799999999999</c:v>
                </c:pt>
                <c:pt idx="3412">
                  <c:v>0.12532399999999999</c:v>
                </c:pt>
                <c:pt idx="3413">
                  <c:v>0.14527399999999999</c:v>
                </c:pt>
                <c:pt idx="3414">
                  <c:v>0.15478799999999998</c:v>
                </c:pt>
                <c:pt idx="3415">
                  <c:v>0.15067800000000001</c:v>
                </c:pt>
                <c:pt idx="3416">
                  <c:v>0.15137</c:v>
                </c:pt>
                <c:pt idx="3417">
                  <c:v>0.13825699999999999</c:v>
                </c:pt>
                <c:pt idx="3418">
                  <c:v>0.17006399999999999</c:v>
                </c:pt>
                <c:pt idx="3419">
                  <c:v>0.19937199999999999</c:v>
                </c:pt>
                <c:pt idx="3420">
                  <c:v>0.19986499999999999</c:v>
                </c:pt>
                <c:pt idx="3421">
                  <c:v>0.19261799999999998</c:v>
                </c:pt>
                <c:pt idx="3422">
                  <c:v>0.17960399999999999</c:v>
                </c:pt>
                <c:pt idx="3423">
                  <c:v>0.163296</c:v>
                </c:pt>
                <c:pt idx="3424">
                  <c:v>0.17426899999999998</c:v>
                </c:pt>
                <c:pt idx="3425">
                  <c:v>0.163878</c:v>
                </c:pt>
                <c:pt idx="3426">
                  <c:v>0.13953599999999999</c:v>
                </c:pt>
                <c:pt idx="3427">
                  <c:v>0.12167699999999999</c:v>
                </c:pt>
                <c:pt idx="3428">
                  <c:v>9.2631999999999992E-2</c:v>
                </c:pt>
                <c:pt idx="3429">
                  <c:v>9.6818000000000001E-2</c:v>
                </c:pt>
                <c:pt idx="3430">
                  <c:v>9.0331999999999996E-2</c:v>
                </c:pt>
                <c:pt idx="3431">
                  <c:v>7.7032000000000003E-2</c:v>
                </c:pt>
                <c:pt idx="3432">
                  <c:v>8.4845999999999991E-2</c:v>
                </c:pt>
                <c:pt idx="3433">
                  <c:v>8.5177000000000003E-2</c:v>
                </c:pt>
                <c:pt idx="3434">
                  <c:v>7.4414999999999995E-2</c:v>
                </c:pt>
                <c:pt idx="3435">
                  <c:v>9.1013999999999998E-2</c:v>
                </c:pt>
                <c:pt idx="3436">
                  <c:v>8.1856999999999999E-2</c:v>
                </c:pt>
                <c:pt idx="3437">
                  <c:v>0.11848399999999999</c:v>
                </c:pt>
                <c:pt idx="3438">
                  <c:v>0.12399399999999999</c:v>
                </c:pt>
                <c:pt idx="3439">
                  <c:v>0.11195899999999999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4.6183999999999996E-2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2.0621999999999998E-2</c:v>
                </c:pt>
                <c:pt idx="3458">
                  <c:v>2.4846E-2</c:v>
                </c:pt>
                <c:pt idx="3459">
                  <c:v>2.3392E-2</c:v>
                </c:pt>
                <c:pt idx="3460">
                  <c:v>2.1061999999999997E-2</c:v>
                </c:pt>
                <c:pt idx="3461">
                  <c:v>2.1606E-2</c:v>
                </c:pt>
                <c:pt idx="3462">
                  <c:v>1.4813999999999999E-2</c:v>
                </c:pt>
                <c:pt idx="3463">
                  <c:v>1.4107999999999999E-2</c:v>
                </c:pt>
                <c:pt idx="3464">
                  <c:v>2.6893E-2</c:v>
                </c:pt>
                <c:pt idx="3465">
                  <c:v>2.5363999999999998E-2</c:v>
                </c:pt>
                <c:pt idx="3466">
                  <c:v>2.2012E-2</c:v>
                </c:pt>
                <c:pt idx="3467">
                  <c:v>2.1238E-2</c:v>
                </c:pt>
                <c:pt idx="3468">
                  <c:v>2.1884000000000001E-2</c:v>
                </c:pt>
                <c:pt idx="3469">
                  <c:v>1.5521999999999999E-2</c:v>
                </c:pt>
                <c:pt idx="3470">
                  <c:v>9.0329999999999994E-3</c:v>
                </c:pt>
                <c:pt idx="3471">
                  <c:v>9.2610000000000001E-3</c:v>
                </c:pt>
                <c:pt idx="3472">
                  <c:v>2.0183E-2</c:v>
                </c:pt>
                <c:pt idx="3473">
                  <c:v>1.7693999999999998E-2</c:v>
                </c:pt>
                <c:pt idx="3474">
                  <c:v>2.2622999999999997E-2</c:v>
                </c:pt>
                <c:pt idx="3475">
                  <c:v>2.3361999999999997E-2</c:v>
                </c:pt>
                <c:pt idx="3476">
                  <c:v>1.583E-2</c:v>
                </c:pt>
                <c:pt idx="3477">
                  <c:v>1.5792E-2</c:v>
                </c:pt>
                <c:pt idx="3478">
                  <c:v>2.0853999999999998E-2</c:v>
                </c:pt>
                <c:pt idx="3479">
                  <c:v>2.5830000000000002E-2</c:v>
                </c:pt>
                <c:pt idx="3480">
                  <c:v>2.7677E-2</c:v>
                </c:pt>
                <c:pt idx="3481">
                  <c:v>2.9722999999999999E-2</c:v>
                </c:pt>
                <c:pt idx="3482">
                  <c:v>2.2657E-2</c:v>
                </c:pt>
                <c:pt idx="3483">
                  <c:v>2.5287E-2</c:v>
                </c:pt>
                <c:pt idx="3484">
                  <c:v>3.1385999999999997E-2</c:v>
                </c:pt>
                <c:pt idx="3485">
                  <c:v>2.6957999999999999E-2</c:v>
                </c:pt>
                <c:pt idx="3486">
                  <c:v>2.6019E-2</c:v>
                </c:pt>
                <c:pt idx="3487">
                  <c:v>2.1932999999999998E-2</c:v>
                </c:pt>
                <c:pt idx="3488">
                  <c:v>2.1506999999999998E-2</c:v>
                </c:pt>
                <c:pt idx="3489">
                  <c:v>1.7550000000000003E-2</c:v>
                </c:pt>
                <c:pt idx="3490">
                  <c:v>1.485E-2</c:v>
                </c:pt>
                <c:pt idx="3491">
                  <c:v>1.1578E-2</c:v>
                </c:pt>
                <c:pt idx="3492">
                  <c:v>1.0633E-2</c:v>
                </c:pt>
                <c:pt idx="3493">
                  <c:v>9.3919999999999993E-3</c:v>
                </c:pt>
                <c:pt idx="3494">
                  <c:v>1.1514999999999999E-2</c:v>
                </c:pt>
                <c:pt idx="3495">
                  <c:v>1.0393999999999999E-2</c:v>
                </c:pt>
                <c:pt idx="3496">
                  <c:v>1.3290000000000001E-2</c:v>
                </c:pt>
                <c:pt idx="3497">
                  <c:v>1.4570999999999999E-2</c:v>
                </c:pt>
                <c:pt idx="3498">
                  <c:v>1.4303999999999999E-2</c:v>
                </c:pt>
                <c:pt idx="3499">
                  <c:v>1.1028E-2</c:v>
                </c:pt>
                <c:pt idx="3500">
                  <c:v>8.2719999999999998E-3</c:v>
                </c:pt>
                <c:pt idx="3501">
                  <c:v>1.0466E-2</c:v>
                </c:pt>
                <c:pt idx="3502">
                  <c:v>1.3311999999999999E-2</c:v>
                </c:pt>
                <c:pt idx="3503">
                  <c:v>9.4029999999999999E-3</c:v>
                </c:pt>
                <c:pt idx="3504">
                  <c:v>9.4079999999999997E-3</c:v>
                </c:pt>
                <c:pt idx="3505">
                  <c:v>1.5215999999999999E-2</c:v>
                </c:pt>
                <c:pt idx="3506">
                  <c:v>1.5110000000000002E-2</c:v>
                </c:pt>
                <c:pt idx="3507">
                  <c:v>1.2728E-2</c:v>
                </c:pt>
                <c:pt idx="3508">
                  <c:v>1.5184E-2</c:v>
                </c:pt>
                <c:pt idx="3509">
                  <c:v>1.0399E-2</c:v>
                </c:pt>
                <c:pt idx="3510">
                  <c:v>1.1476E-2</c:v>
                </c:pt>
                <c:pt idx="3511">
                  <c:v>1.0909E-2</c:v>
                </c:pt>
                <c:pt idx="3512">
                  <c:v>1.8408999999999998E-2</c:v>
                </c:pt>
                <c:pt idx="3513">
                  <c:v>2.0331999999999999E-2</c:v>
                </c:pt>
                <c:pt idx="3514">
                  <c:v>2.0343999999999998E-2</c:v>
                </c:pt>
                <c:pt idx="3515">
                  <c:v>1.975E-2</c:v>
                </c:pt>
                <c:pt idx="3516">
                  <c:v>2.5592999999999998E-2</c:v>
                </c:pt>
                <c:pt idx="3517">
                  <c:v>2.8490999999999999E-2</c:v>
                </c:pt>
                <c:pt idx="3518">
                  <c:v>3.7711999999999996E-2</c:v>
                </c:pt>
                <c:pt idx="3519">
                  <c:v>4.1313999999999997E-2</c:v>
                </c:pt>
                <c:pt idx="3520">
                  <c:v>4.8510000000000005E-2</c:v>
                </c:pt>
                <c:pt idx="3521">
                  <c:v>5.5426999999999997E-2</c:v>
                </c:pt>
                <c:pt idx="3522">
                  <c:v>4.5843999999999996E-2</c:v>
                </c:pt>
                <c:pt idx="3523">
                  <c:v>4.3993999999999998E-2</c:v>
                </c:pt>
                <c:pt idx="3524">
                  <c:v>4.9730000000000003E-2</c:v>
                </c:pt>
                <c:pt idx="3525">
                  <c:v>5.3123999999999998E-2</c:v>
                </c:pt>
                <c:pt idx="3526">
                  <c:v>2.9560000000000003E-2</c:v>
                </c:pt>
                <c:pt idx="3527">
                  <c:v>5.0860000000000002E-2</c:v>
                </c:pt>
                <c:pt idx="3528">
                  <c:v>7.0124999999999993E-2</c:v>
                </c:pt>
                <c:pt idx="3529">
                  <c:v>6.2295999999999997E-2</c:v>
                </c:pt>
                <c:pt idx="3530">
                  <c:v>6.1301999999999995E-2</c:v>
                </c:pt>
                <c:pt idx="3531">
                  <c:v>6.2472E-2</c:v>
                </c:pt>
                <c:pt idx="3532">
                  <c:v>6.0708999999999999E-2</c:v>
                </c:pt>
                <c:pt idx="3533">
                  <c:v>7.6575999999999991E-2</c:v>
                </c:pt>
                <c:pt idx="3534">
                  <c:v>8.2572999999999994E-2</c:v>
                </c:pt>
                <c:pt idx="3535">
                  <c:v>6.8158999999999997E-2</c:v>
                </c:pt>
                <c:pt idx="3536">
                  <c:v>7.4674999999999991E-2</c:v>
                </c:pt>
                <c:pt idx="3537">
                  <c:v>9.4990999999999992E-2</c:v>
                </c:pt>
                <c:pt idx="3538">
                  <c:v>0.108003</c:v>
                </c:pt>
                <c:pt idx="3539">
                  <c:v>0.10834099999999999</c:v>
                </c:pt>
                <c:pt idx="3540">
                  <c:v>0.10591099999999999</c:v>
                </c:pt>
                <c:pt idx="3541">
                  <c:v>8.9269000000000001E-2</c:v>
                </c:pt>
                <c:pt idx="3542">
                  <c:v>0.128029</c:v>
                </c:pt>
                <c:pt idx="3543">
                  <c:v>0.116824</c:v>
                </c:pt>
                <c:pt idx="3544">
                  <c:v>0.12840699999999999</c:v>
                </c:pt>
                <c:pt idx="3545">
                  <c:v>0.13566400000000001</c:v>
                </c:pt>
                <c:pt idx="3546">
                  <c:v>0.13166800000000001</c:v>
                </c:pt>
                <c:pt idx="3547">
                  <c:v>0.12487899999999999</c:v>
                </c:pt>
                <c:pt idx="3548">
                  <c:v>0.11931699999999999</c:v>
                </c:pt>
                <c:pt idx="3549">
                  <c:v>0.11645000000000001</c:v>
                </c:pt>
                <c:pt idx="3550">
                  <c:v>0.11556000000000001</c:v>
                </c:pt>
                <c:pt idx="3551">
                  <c:v>0.10195000000000001</c:v>
                </c:pt>
                <c:pt idx="3552">
                  <c:v>9.9740999999999996E-2</c:v>
                </c:pt>
                <c:pt idx="3553">
                  <c:v>9.6027000000000001E-2</c:v>
                </c:pt>
                <c:pt idx="3554">
                  <c:v>8.1338999999999995E-2</c:v>
                </c:pt>
                <c:pt idx="3555">
                  <c:v>6.4652000000000001E-2</c:v>
                </c:pt>
                <c:pt idx="3556">
                  <c:v>6.3918000000000003E-2</c:v>
                </c:pt>
                <c:pt idx="3557">
                  <c:v>6.2791E-2</c:v>
                </c:pt>
                <c:pt idx="3558">
                  <c:v>6.0108999999999996E-2</c:v>
                </c:pt>
                <c:pt idx="3559">
                  <c:v>6.6292999999999991E-2</c:v>
                </c:pt>
                <c:pt idx="3560">
                  <c:v>6.8541999999999992E-2</c:v>
                </c:pt>
                <c:pt idx="3561">
                  <c:v>6.9723999999999994E-2</c:v>
                </c:pt>
                <c:pt idx="3562">
                  <c:v>7.6985999999999999E-2</c:v>
                </c:pt>
                <c:pt idx="3563">
                  <c:v>7.285599999999999E-2</c:v>
                </c:pt>
                <c:pt idx="3564">
                  <c:v>6.3417000000000001E-2</c:v>
                </c:pt>
                <c:pt idx="3565">
                  <c:v>3.8613000000000001E-2</c:v>
                </c:pt>
                <c:pt idx="3566">
                  <c:v>4.0322999999999998E-2</c:v>
                </c:pt>
                <c:pt idx="3567">
                  <c:v>4.3997000000000001E-2</c:v>
                </c:pt>
                <c:pt idx="3568">
                  <c:v>4.3288E-2</c:v>
                </c:pt>
                <c:pt idx="3569">
                  <c:v>3.5427E-2</c:v>
                </c:pt>
                <c:pt idx="3570">
                  <c:v>3.3972999999999996E-2</c:v>
                </c:pt>
                <c:pt idx="3571">
                  <c:v>3.1694E-2</c:v>
                </c:pt>
                <c:pt idx="3572">
                  <c:v>3.3530000000000004E-2</c:v>
                </c:pt>
                <c:pt idx="3573">
                  <c:v>2.8087999999999998E-2</c:v>
                </c:pt>
                <c:pt idx="3574">
                  <c:v>2.4374E-2</c:v>
                </c:pt>
                <c:pt idx="3575">
                  <c:v>2.3032999999999998E-2</c:v>
                </c:pt>
                <c:pt idx="3576">
                  <c:v>3.2754999999999999E-2</c:v>
                </c:pt>
                <c:pt idx="3577">
                  <c:v>3.0603999999999999E-2</c:v>
                </c:pt>
                <c:pt idx="3578">
                  <c:v>1.6744999999999999E-2</c:v>
                </c:pt>
                <c:pt idx="3579">
                  <c:v>1.6030000000000003E-2</c:v>
                </c:pt>
                <c:pt idx="3580">
                  <c:v>1.3130000000000001E-2</c:v>
                </c:pt>
                <c:pt idx="3581">
                  <c:v>1.0334999999999999E-2</c:v>
                </c:pt>
                <c:pt idx="3582">
                  <c:v>1.0019E-2</c:v>
                </c:pt>
                <c:pt idx="3583">
                  <c:v>5.0239999999999998E-3</c:v>
                </c:pt>
                <c:pt idx="3584">
                  <c:v>4.4289999999999998E-3</c:v>
                </c:pt>
                <c:pt idx="3585">
                  <c:v>4.4809999999999997E-3</c:v>
                </c:pt>
                <c:pt idx="3586">
                  <c:v>5.6229999999999995E-3</c:v>
                </c:pt>
                <c:pt idx="3587">
                  <c:v>5.7989999999999995E-3</c:v>
                </c:pt>
                <c:pt idx="3588">
                  <c:v>5.8569999999999994E-3</c:v>
                </c:pt>
                <c:pt idx="3589">
                  <c:v>7.4600000000000005E-3</c:v>
                </c:pt>
                <c:pt idx="3590">
                  <c:v>1.0097999999999999E-2</c:v>
                </c:pt>
                <c:pt idx="3591">
                  <c:v>1.0324999999999999E-2</c:v>
                </c:pt>
                <c:pt idx="3592">
                  <c:v>1.6961E-2</c:v>
                </c:pt>
                <c:pt idx="3593">
                  <c:v>1.5734999999999999E-2</c:v>
                </c:pt>
                <c:pt idx="3594">
                  <c:v>1.4966999999999999E-2</c:v>
                </c:pt>
                <c:pt idx="3595">
                  <c:v>1.3363E-2</c:v>
                </c:pt>
                <c:pt idx="3596">
                  <c:v>1.0593999999999999E-2</c:v>
                </c:pt>
                <c:pt idx="3597">
                  <c:v>9.5079999999999991E-3</c:v>
                </c:pt>
                <c:pt idx="3598">
                  <c:v>6.3159999999999996E-3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3.0039999999999997E-3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2.0860999999999998E-2</c:v>
                </c:pt>
                <c:pt idx="3616">
                  <c:v>2.0733999999999999E-2</c:v>
                </c:pt>
                <c:pt idx="3617">
                  <c:v>1.5690000000000003E-2</c:v>
                </c:pt>
                <c:pt idx="3618">
                  <c:v>1.9827999999999998E-2</c:v>
                </c:pt>
                <c:pt idx="3619">
                  <c:v>1.5236E-2</c:v>
                </c:pt>
                <c:pt idx="3620">
                  <c:v>1.8510000000000002E-2</c:v>
                </c:pt>
                <c:pt idx="3621">
                  <c:v>2.0056999999999998E-2</c:v>
                </c:pt>
                <c:pt idx="3622">
                  <c:v>1.5101999999999999E-2</c:v>
                </c:pt>
                <c:pt idx="3623">
                  <c:v>1.9973999999999999E-2</c:v>
                </c:pt>
                <c:pt idx="3624">
                  <c:v>1.9046999999999998E-2</c:v>
                </c:pt>
                <c:pt idx="3625">
                  <c:v>2.0362999999999999E-2</c:v>
                </c:pt>
                <c:pt idx="3626">
                  <c:v>2.1534999999999999E-2</c:v>
                </c:pt>
                <c:pt idx="3627">
                  <c:v>1.6410000000000001E-2</c:v>
                </c:pt>
                <c:pt idx="3628">
                  <c:v>1.3321999999999999E-2</c:v>
                </c:pt>
                <c:pt idx="3629">
                  <c:v>1.0333999999999999E-2</c:v>
                </c:pt>
                <c:pt idx="3630">
                  <c:v>1.5207E-2</c:v>
                </c:pt>
                <c:pt idx="3631">
                  <c:v>1.8325999999999999E-2</c:v>
                </c:pt>
                <c:pt idx="3632">
                  <c:v>1.9889E-2</c:v>
                </c:pt>
                <c:pt idx="3633">
                  <c:v>1.6173E-2</c:v>
                </c:pt>
                <c:pt idx="3634">
                  <c:v>1.2822E-2</c:v>
                </c:pt>
                <c:pt idx="3635">
                  <c:v>7.0719999999999993E-3</c:v>
                </c:pt>
                <c:pt idx="3636">
                  <c:v>1.1368E-2</c:v>
                </c:pt>
                <c:pt idx="3637">
                  <c:v>4.5100000000000001E-3</c:v>
                </c:pt>
                <c:pt idx="3638">
                  <c:v>3.8500000000000001E-3</c:v>
                </c:pt>
                <c:pt idx="3639">
                  <c:v>5.5759999999999994E-3</c:v>
                </c:pt>
                <c:pt idx="3640">
                  <c:v>4.3400000000000001E-3</c:v>
                </c:pt>
                <c:pt idx="3641">
                  <c:v>4.5620000000000001E-3</c:v>
                </c:pt>
                <c:pt idx="3642">
                  <c:v>5.391E-3</c:v>
                </c:pt>
                <c:pt idx="3643">
                  <c:v>5.5279999999999999E-3</c:v>
                </c:pt>
                <c:pt idx="3644">
                  <c:v>4.1570000000000001E-3</c:v>
                </c:pt>
                <c:pt idx="3645">
                  <c:v>5.0669999999999995E-3</c:v>
                </c:pt>
                <c:pt idx="3646">
                  <c:v>4.9889999999999995E-3</c:v>
                </c:pt>
                <c:pt idx="3647">
                  <c:v>5.0889999999999998E-3</c:v>
                </c:pt>
                <c:pt idx="3648">
                  <c:v>5.091E-3</c:v>
                </c:pt>
                <c:pt idx="3649">
                  <c:v>3.643E-3</c:v>
                </c:pt>
                <c:pt idx="3650">
                  <c:v>6.0000000000000001E-3</c:v>
                </c:pt>
                <c:pt idx="3651">
                  <c:v>1.2086E-2</c:v>
                </c:pt>
                <c:pt idx="3652">
                  <c:v>1.2121E-2</c:v>
                </c:pt>
                <c:pt idx="3653">
                  <c:v>1.2076E-2</c:v>
                </c:pt>
                <c:pt idx="3654">
                  <c:v>1.0530999999999999E-2</c:v>
                </c:pt>
                <c:pt idx="3655">
                  <c:v>9.7149999999999997E-3</c:v>
                </c:pt>
                <c:pt idx="3656">
                  <c:v>9.5719999999999989E-3</c:v>
                </c:pt>
                <c:pt idx="3657">
                  <c:v>8.7039999999999999E-3</c:v>
                </c:pt>
                <c:pt idx="3658">
                  <c:v>9.0229999999999998E-3</c:v>
                </c:pt>
                <c:pt idx="3659">
                  <c:v>9.0349999999999996E-3</c:v>
                </c:pt>
                <c:pt idx="3660">
                  <c:v>6.0469999999999994E-3</c:v>
                </c:pt>
                <c:pt idx="3661">
                  <c:v>7.6349999999999994E-3</c:v>
                </c:pt>
                <c:pt idx="3662">
                  <c:v>5.1729999999999996E-3</c:v>
                </c:pt>
                <c:pt idx="3663">
                  <c:v>4.8259999999999996E-3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8.4409999999999989E-3</c:v>
                </c:pt>
                <c:pt idx="3673">
                  <c:v>2.0934999999999999E-2</c:v>
                </c:pt>
                <c:pt idx="3674">
                  <c:v>2.2987999999999998E-2</c:v>
                </c:pt>
                <c:pt idx="3675">
                  <c:v>2.0355999999999999E-2</c:v>
                </c:pt>
                <c:pt idx="3676">
                  <c:v>1.9254999999999998E-2</c:v>
                </c:pt>
                <c:pt idx="3677">
                  <c:v>1.3346E-2</c:v>
                </c:pt>
                <c:pt idx="3678">
                  <c:v>4.8778999999999996E-2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3.8440999999999996E-2</c:v>
                </c:pt>
                <c:pt idx="3688">
                  <c:v>3.8615999999999998E-2</c:v>
                </c:pt>
                <c:pt idx="3689">
                  <c:v>2.9610999999999998E-2</c:v>
                </c:pt>
                <c:pt idx="3690">
                  <c:v>2.3098E-2</c:v>
                </c:pt>
                <c:pt idx="3691">
                  <c:v>3.3867000000000001E-2</c:v>
                </c:pt>
                <c:pt idx="3692">
                  <c:v>2.9558999999999998E-2</c:v>
                </c:pt>
                <c:pt idx="3693">
                  <c:v>2.4636999999999999E-2</c:v>
                </c:pt>
                <c:pt idx="3694">
                  <c:v>2.8310000000000002E-2</c:v>
                </c:pt>
                <c:pt idx="3695">
                  <c:v>3.7281999999999996E-2</c:v>
                </c:pt>
                <c:pt idx="3696">
                  <c:v>2.9071999999999997E-2</c:v>
                </c:pt>
                <c:pt idx="3697">
                  <c:v>2.3750999999999998E-2</c:v>
                </c:pt>
                <c:pt idx="3698">
                  <c:v>2.0048999999999997E-2</c:v>
                </c:pt>
                <c:pt idx="3699">
                  <c:v>2.4326E-2</c:v>
                </c:pt>
                <c:pt idx="3700">
                  <c:v>2.5457999999999998E-2</c:v>
                </c:pt>
                <c:pt idx="3701">
                  <c:v>2.051E-2</c:v>
                </c:pt>
                <c:pt idx="3702">
                  <c:v>1.9244000000000001E-2</c:v>
                </c:pt>
                <c:pt idx="3703">
                  <c:v>1.6972999999999999E-2</c:v>
                </c:pt>
                <c:pt idx="3704">
                  <c:v>1.5167E-2</c:v>
                </c:pt>
                <c:pt idx="3705">
                  <c:v>1.3283999999999999E-2</c:v>
                </c:pt>
                <c:pt idx="3706">
                  <c:v>1.5710000000000002E-2</c:v>
                </c:pt>
                <c:pt idx="3707">
                  <c:v>1.5427999999999999E-2</c:v>
                </c:pt>
                <c:pt idx="3708">
                  <c:v>1.6192999999999999E-2</c:v>
                </c:pt>
                <c:pt idx="3709">
                  <c:v>1.0506999999999999E-2</c:v>
                </c:pt>
                <c:pt idx="3710">
                  <c:v>8.4419999999999999E-3</c:v>
                </c:pt>
                <c:pt idx="3711">
                  <c:v>7.9139999999999992E-3</c:v>
                </c:pt>
                <c:pt idx="3712">
                  <c:v>1.0014E-2</c:v>
                </c:pt>
                <c:pt idx="3713">
                  <c:v>7.9749999999999995E-3</c:v>
                </c:pt>
                <c:pt idx="3714">
                  <c:v>6.4729999999999996E-3</c:v>
                </c:pt>
                <c:pt idx="3715">
                  <c:v>5.3929999999999994E-3</c:v>
                </c:pt>
                <c:pt idx="3716">
                  <c:v>3.392E-3</c:v>
                </c:pt>
                <c:pt idx="3717">
                  <c:v>1.8649999999999999E-3</c:v>
                </c:pt>
                <c:pt idx="3718">
                  <c:v>1.6589999999999999E-3</c:v>
                </c:pt>
                <c:pt idx="3719">
                  <c:v>2.5179999999999998E-3</c:v>
                </c:pt>
                <c:pt idx="3720">
                  <c:v>7.3249999999999999E-3</c:v>
                </c:pt>
                <c:pt idx="3721">
                  <c:v>7.4700000000000009E-3</c:v>
                </c:pt>
                <c:pt idx="3722">
                  <c:v>6.0429999999999998E-3</c:v>
                </c:pt>
                <c:pt idx="3723">
                  <c:v>8.515E-3</c:v>
                </c:pt>
                <c:pt idx="3724">
                  <c:v>1.2827E-2</c:v>
                </c:pt>
                <c:pt idx="3725">
                  <c:v>1.1875999999999999E-2</c:v>
                </c:pt>
                <c:pt idx="3726">
                  <c:v>9.5519999999999997E-3</c:v>
                </c:pt>
                <c:pt idx="3727">
                  <c:v>7.365E-3</c:v>
                </c:pt>
                <c:pt idx="3728">
                  <c:v>5.6819999999999996E-3</c:v>
                </c:pt>
                <c:pt idx="3729">
                  <c:v>1.0822999999999999E-2</c:v>
                </c:pt>
                <c:pt idx="3730">
                  <c:v>9.3549999999999987E-3</c:v>
                </c:pt>
                <c:pt idx="3731">
                  <c:v>1.0012999999999999E-2</c:v>
                </c:pt>
                <c:pt idx="3732">
                  <c:v>1.3665E-2</c:v>
                </c:pt>
                <c:pt idx="3733">
                  <c:v>1.6385E-2</c:v>
                </c:pt>
                <c:pt idx="3734">
                  <c:v>1.7083999999999998E-2</c:v>
                </c:pt>
                <c:pt idx="3735">
                  <c:v>1.3406999999999999E-2</c:v>
                </c:pt>
                <c:pt idx="3736">
                  <c:v>1.0320000000000001E-2</c:v>
                </c:pt>
                <c:pt idx="3737">
                  <c:v>8.0929999999999995E-3</c:v>
                </c:pt>
                <c:pt idx="3738">
                  <c:v>7.3109999999999998E-3</c:v>
                </c:pt>
                <c:pt idx="3739">
                  <c:v>7.3339999999999994E-3</c:v>
                </c:pt>
                <c:pt idx="3740">
                  <c:v>1.3741999999999999E-2</c:v>
                </c:pt>
                <c:pt idx="3741">
                  <c:v>1.4463E-2</c:v>
                </c:pt>
                <c:pt idx="3742">
                  <c:v>1.3335E-2</c:v>
                </c:pt>
                <c:pt idx="3743">
                  <c:v>1.1646E-2</c:v>
                </c:pt>
                <c:pt idx="3744">
                  <c:v>1.0593999999999999E-2</c:v>
                </c:pt>
                <c:pt idx="3745">
                  <c:v>1.2213999999999999E-2</c:v>
                </c:pt>
                <c:pt idx="3746">
                  <c:v>1.1804E-2</c:v>
                </c:pt>
                <c:pt idx="3747">
                  <c:v>1.1753999999999999E-2</c:v>
                </c:pt>
                <c:pt idx="3748">
                  <c:v>1.0643999999999999E-2</c:v>
                </c:pt>
                <c:pt idx="3749">
                  <c:v>1.2690999999999999E-2</c:v>
                </c:pt>
                <c:pt idx="3750">
                  <c:v>1.3920000000000002E-2</c:v>
                </c:pt>
                <c:pt idx="3751">
                  <c:v>7.9229999999999995E-3</c:v>
                </c:pt>
                <c:pt idx="3752">
                  <c:v>7.7029999999999998E-3</c:v>
                </c:pt>
                <c:pt idx="3753">
                  <c:v>7.247E-3</c:v>
                </c:pt>
                <c:pt idx="3754">
                  <c:v>8.3369999999999989E-3</c:v>
                </c:pt>
                <c:pt idx="3755">
                  <c:v>1.6556999999999999E-2</c:v>
                </c:pt>
                <c:pt idx="3756">
                  <c:v>2.2661999999999998E-2</c:v>
                </c:pt>
                <c:pt idx="3757">
                  <c:v>2.7064999999999999E-2</c:v>
                </c:pt>
                <c:pt idx="3758">
                  <c:v>3.2870000000000003E-2</c:v>
                </c:pt>
                <c:pt idx="3759">
                  <c:v>3.5462E-2</c:v>
                </c:pt>
                <c:pt idx="3760">
                  <c:v>3.6996000000000001E-2</c:v>
                </c:pt>
                <c:pt idx="3761">
                  <c:v>3.5754999999999995E-2</c:v>
                </c:pt>
                <c:pt idx="3762">
                  <c:v>2.6848E-2</c:v>
                </c:pt>
                <c:pt idx="3763">
                  <c:v>2.4617E-2</c:v>
                </c:pt>
                <c:pt idx="3764">
                  <c:v>2.4017999999999998E-2</c:v>
                </c:pt>
                <c:pt idx="3765">
                  <c:v>1.5340000000000001E-2</c:v>
                </c:pt>
                <c:pt idx="3766">
                  <c:v>1.4744999999999999E-2</c:v>
                </c:pt>
                <c:pt idx="3767">
                  <c:v>8.4149999999999989E-3</c:v>
                </c:pt>
                <c:pt idx="3768">
                  <c:v>1.8423999999999999E-2</c:v>
                </c:pt>
                <c:pt idx="3769">
                  <c:v>1.8475999999999999E-2</c:v>
                </c:pt>
                <c:pt idx="3770">
                  <c:v>1.7405E-2</c:v>
                </c:pt>
                <c:pt idx="3771">
                  <c:v>2.6683999999999999E-2</c:v>
                </c:pt>
                <c:pt idx="3772">
                  <c:v>2.7944999999999998E-2</c:v>
                </c:pt>
                <c:pt idx="3773">
                  <c:v>5.7755999999999995E-2</c:v>
                </c:pt>
                <c:pt idx="3774">
                  <c:v>6.0637999999999997E-2</c:v>
                </c:pt>
                <c:pt idx="3775">
                  <c:v>5.0348999999999998E-2</c:v>
                </c:pt>
                <c:pt idx="3776">
                  <c:v>4.5915999999999998E-2</c:v>
                </c:pt>
                <c:pt idx="3777">
                  <c:v>4.9811000000000001E-2</c:v>
                </c:pt>
                <c:pt idx="3778">
                  <c:v>4.8645999999999995E-2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5.0241999999999995E-2</c:v>
                </c:pt>
                <c:pt idx="3787">
                  <c:v>3.6176E-2</c:v>
                </c:pt>
                <c:pt idx="3788">
                  <c:v>4.3901999999999997E-2</c:v>
                </c:pt>
                <c:pt idx="3789">
                  <c:v>4.9925999999999998E-2</c:v>
                </c:pt>
                <c:pt idx="3790">
                  <c:v>5.3240000000000003E-2</c:v>
                </c:pt>
                <c:pt idx="3791">
                  <c:v>4.0300999999999997E-2</c:v>
                </c:pt>
                <c:pt idx="3792">
                  <c:v>5.0540999999999996E-2</c:v>
                </c:pt>
                <c:pt idx="3793">
                  <c:v>4.5316999999999996E-2</c:v>
                </c:pt>
                <c:pt idx="3794">
                  <c:v>5.5544999999999997E-2</c:v>
                </c:pt>
                <c:pt idx="3795">
                  <c:v>5.8594E-2</c:v>
                </c:pt>
                <c:pt idx="3796">
                  <c:v>5.0932999999999999E-2</c:v>
                </c:pt>
                <c:pt idx="3797">
                  <c:v>4.4371999999999995E-2</c:v>
                </c:pt>
                <c:pt idx="3798">
                  <c:v>3.6721999999999998E-2</c:v>
                </c:pt>
                <c:pt idx="3799">
                  <c:v>3.9078999999999996E-2</c:v>
                </c:pt>
                <c:pt idx="3800">
                  <c:v>3.671E-2</c:v>
                </c:pt>
                <c:pt idx="3801">
                  <c:v>3.5201999999999997E-2</c:v>
                </c:pt>
                <c:pt idx="3802">
                  <c:v>2.3420999999999997E-2</c:v>
                </c:pt>
                <c:pt idx="3803">
                  <c:v>2.1512E-2</c:v>
                </c:pt>
                <c:pt idx="3804">
                  <c:v>1.8150000000000003E-2</c:v>
                </c:pt>
                <c:pt idx="3805">
                  <c:v>1.7536E-2</c:v>
                </c:pt>
                <c:pt idx="3806">
                  <c:v>1.8200000000000001E-2</c:v>
                </c:pt>
                <c:pt idx="3807">
                  <c:v>1.4770000000000002E-2</c:v>
                </c:pt>
                <c:pt idx="3808">
                  <c:v>1.4612E-2</c:v>
                </c:pt>
                <c:pt idx="3809">
                  <c:v>1.102E-2</c:v>
                </c:pt>
                <c:pt idx="3810">
                  <c:v>1.0860999999999999E-2</c:v>
                </c:pt>
                <c:pt idx="3811">
                  <c:v>1.5030000000000002E-2</c:v>
                </c:pt>
                <c:pt idx="3812">
                  <c:v>3.415E-2</c:v>
                </c:pt>
                <c:pt idx="3813">
                  <c:v>3.6688999999999999E-2</c:v>
                </c:pt>
                <c:pt idx="3814">
                  <c:v>2.7283999999999999E-2</c:v>
                </c:pt>
                <c:pt idx="3815">
                  <c:v>2.3580999999999998E-2</c:v>
                </c:pt>
                <c:pt idx="3816">
                  <c:v>2.6350000000000002E-2</c:v>
                </c:pt>
                <c:pt idx="3817">
                  <c:v>2.0105999999999999E-2</c:v>
                </c:pt>
                <c:pt idx="3818">
                  <c:v>1.7585E-2</c:v>
                </c:pt>
                <c:pt idx="3819">
                  <c:v>1.5073999999999999E-2</c:v>
                </c:pt>
                <c:pt idx="3820">
                  <c:v>9.1729999999999989E-3</c:v>
                </c:pt>
                <c:pt idx="3821">
                  <c:v>6.9869999999999993E-3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6.7079999999999996E-3</c:v>
                </c:pt>
                <c:pt idx="3832">
                  <c:v>9.9119999999999989E-3</c:v>
                </c:pt>
                <c:pt idx="3833">
                  <c:v>1.0654E-2</c:v>
                </c:pt>
                <c:pt idx="3834">
                  <c:v>8.5599999999999999E-3</c:v>
                </c:pt>
                <c:pt idx="3835">
                  <c:v>7.320000000000001E-3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2.1709999999999998E-3</c:v>
                </c:pt>
                <c:pt idx="3846">
                  <c:v>7.4949999999999999E-3</c:v>
                </c:pt>
                <c:pt idx="3847">
                  <c:v>8.8679999999999991E-3</c:v>
                </c:pt>
                <c:pt idx="3848">
                  <c:v>1.2992999999999999E-2</c:v>
                </c:pt>
                <c:pt idx="3849">
                  <c:v>1.1552999999999999E-2</c:v>
                </c:pt>
                <c:pt idx="3850">
                  <c:v>2.5070000000000002E-2</c:v>
                </c:pt>
                <c:pt idx="3851">
                  <c:v>3.6443999999999997E-2</c:v>
                </c:pt>
                <c:pt idx="3852">
                  <c:v>4.4245E-2</c:v>
                </c:pt>
                <c:pt idx="3853">
                  <c:v>5.6840000000000002E-2</c:v>
                </c:pt>
                <c:pt idx="3854">
                  <c:v>5.3810999999999998E-2</c:v>
                </c:pt>
                <c:pt idx="3855">
                  <c:v>5.1327999999999999E-2</c:v>
                </c:pt>
                <c:pt idx="3856">
                  <c:v>5.5861999999999995E-2</c:v>
                </c:pt>
                <c:pt idx="3857">
                  <c:v>3.7557E-2</c:v>
                </c:pt>
                <c:pt idx="3858">
                  <c:v>4.2313999999999997E-2</c:v>
                </c:pt>
                <c:pt idx="3859">
                  <c:v>4.4142999999999995E-2</c:v>
                </c:pt>
                <c:pt idx="3860">
                  <c:v>3.9130000000000005E-2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5.3994999999999994E-2</c:v>
                </c:pt>
                <c:pt idx="3869">
                  <c:v>5.6045999999999999E-2</c:v>
                </c:pt>
                <c:pt idx="3870">
                  <c:v>6.2094999999999997E-2</c:v>
                </c:pt>
                <c:pt idx="3871">
                  <c:v>5.1211E-2</c:v>
                </c:pt>
                <c:pt idx="3872">
                  <c:v>3.9182000000000002E-2</c:v>
                </c:pt>
                <c:pt idx="3873">
                  <c:v>4.3454E-2</c:v>
                </c:pt>
                <c:pt idx="3874">
                  <c:v>4.9165999999999994E-2</c:v>
                </c:pt>
                <c:pt idx="3875">
                  <c:v>5.1468E-2</c:v>
                </c:pt>
                <c:pt idx="3876">
                  <c:v>5.6873999999999994E-2</c:v>
                </c:pt>
                <c:pt idx="3877">
                  <c:v>5.0018E-2</c:v>
                </c:pt>
                <c:pt idx="3878">
                  <c:v>4.4722999999999999E-2</c:v>
                </c:pt>
                <c:pt idx="3879">
                  <c:v>4.5898000000000001E-2</c:v>
                </c:pt>
                <c:pt idx="3880">
                  <c:v>3.4981999999999999E-2</c:v>
                </c:pt>
                <c:pt idx="3881">
                  <c:v>3.2327999999999996E-2</c:v>
                </c:pt>
                <c:pt idx="3882">
                  <c:v>2.8953E-2</c:v>
                </c:pt>
                <c:pt idx="3883">
                  <c:v>2.3452000000000001E-2</c:v>
                </c:pt>
                <c:pt idx="3884">
                  <c:v>2.9963E-2</c:v>
                </c:pt>
                <c:pt idx="3885">
                  <c:v>4.2552E-2</c:v>
                </c:pt>
                <c:pt idx="3886">
                  <c:v>4.0330999999999999E-2</c:v>
                </c:pt>
                <c:pt idx="3887">
                  <c:v>3.8905999999999996E-2</c:v>
                </c:pt>
                <c:pt idx="3888">
                  <c:v>3.8760000000000003E-2</c:v>
                </c:pt>
                <c:pt idx="3889">
                  <c:v>3.3167999999999996E-2</c:v>
                </c:pt>
                <c:pt idx="3890">
                  <c:v>1.9452999999999998E-2</c:v>
                </c:pt>
                <c:pt idx="3891">
                  <c:v>2.0236000000000001E-2</c:v>
                </c:pt>
                <c:pt idx="3892">
                  <c:v>1.5469E-2</c:v>
                </c:pt>
                <c:pt idx="3893">
                  <c:v>1.5458E-2</c:v>
                </c:pt>
                <c:pt idx="3894">
                  <c:v>1.3228E-2</c:v>
                </c:pt>
                <c:pt idx="3895">
                  <c:v>1.4367E-2</c:v>
                </c:pt>
                <c:pt idx="3896">
                  <c:v>1.1493E-2</c:v>
                </c:pt>
                <c:pt idx="3897">
                  <c:v>1.1453999999999999E-2</c:v>
                </c:pt>
                <c:pt idx="3898">
                  <c:v>1.5588999999999999E-2</c:v>
                </c:pt>
                <c:pt idx="3899">
                  <c:v>1.8103999999999999E-2</c:v>
                </c:pt>
                <c:pt idx="3900">
                  <c:v>2.0934999999999999E-2</c:v>
                </c:pt>
                <c:pt idx="3901">
                  <c:v>2.2877999999999999E-2</c:v>
                </c:pt>
                <c:pt idx="3902">
                  <c:v>1.9989E-2</c:v>
                </c:pt>
                <c:pt idx="3903">
                  <c:v>2.0676999999999997E-2</c:v>
                </c:pt>
                <c:pt idx="3904">
                  <c:v>1.9140000000000001E-2</c:v>
                </c:pt>
                <c:pt idx="3905">
                  <c:v>1.5453999999999999E-2</c:v>
                </c:pt>
                <c:pt idx="3906">
                  <c:v>1.5257E-2</c:v>
                </c:pt>
                <c:pt idx="3907">
                  <c:v>1.9732E-2</c:v>
                </c:pt>
                <c:pt idx="3908">
                  <c:v>1.9337999999999998E-2</c:v>
                </c:pt>
                <c:pt idx="3909">
                  <c:v>1.9533999999999999E-2</c:v>
                </c:pt>
                <c:pt idx="3910">
                  <c:v>2.5935E-2</c:v>
                </c:pt>
                <c:pt idx="3911">
                  <c:v>2.0246E-2</c:v>
                </c:pt>
                <c:pt idx="3912">
                  <c:v>2.1930000000000002E-2</c:v>
                </c:pt>
                <c:pt idx="3913">
                  <c:v>2.239E-2</c:v>
                </c:pt>
                <c:pt idx="3914">
                  <c:v>1.5695999999999998E-2</c:v>
                </c:pt>
                <c:pt idx="3915">
                  <c:v>1.6164999999999999E-2</c:v>
                </c:pt>
                <c:pt idx="3916">
                  <c:v>1.5120999999999999E-2</c:v>
                </c:pt>
                <c:pt idx="3917">
                  <c:v>1.8602999999999998E-2</c:v>
                </c:pt>
                <c:pt idx="3918">
                  <c:v>1.4515E-2</c:v>
                </c:pt>
                <c:pt idx="3919">
                  <c:v>1.2352999999999999E-2</c:v>
                </c:pt>
                <c:pt idx="3920">
                  <c:v>2.2100999999999999E-2</c:v>
                </c:pt>
                <c:pt idx="3921">
                  <c:v>2.7437999999999997E-2</c:v>
                </c:pt>
                <c:pt idx="3922">
                  <c:v>3.7503999999999996E-2</c:v>
                </c:pt>
                <c:pt idx="3923">
                  <c:v>2.2550999999999998E-2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2.0628999999999998E-2</c:v>
                </c:pt>
                <c:pt idx="3933">
                  <c:v>1.8387000000000001E-2</c:v>
                </c:pt>
                <c:pt idx="3934">
                  <c:v>1.7788999999999999E-2</c:v>
                </c:pt>
                <c:pt idx="3935">
                  <c:v>1.2881999999999999E-2</c:v>
                </c:pt>
                <c:pt idx="3936">
                  <c:v>1.4114999999999999E-2</c:v>
                </c:pt>
                <c:pt idx="3937">
                  <c:v>1.0947E-2</c:v>
                </c:pt>
                <c:pt idx="3938">
                  <c:v>8.404E-3</c:v>
                </c:pt>
                <c:pt idx="3939">
                  <c:v>8.2959999999999996E-3</c:v>
                </c:pt>
                <c:pt idx="3940">
                  <c:v>7.7319999999999993E-3</c:v>
                </c:pt>
                <c:pt idx="3941">
                  <c:v>5.3739999999999994E-3</c:v>
                </c:pt>
                <c:pt idx="3942">
                  <c:v>4.9200000000000008E-3</c:v>
                </c:pt>
                <c:pt idx="3943">
                  <c:v>7.4029999999999999E-3</c:v>
                </c:pt>
                <c:pt idx="3944">
                  <c:v>5.535E-3</c:v>
                </c:pt>
                <c:pt idx="3945">
                  <c:v>6.8820000000000001E-3</c:v>
                </c:pt>
                <c:pt idx="3946">
                  <c:v>6.7139999999999995E-3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5.2049999999999996E-3</c:v>
                </c:pt>
                <c:pt idx="3958">
                  <c:v>7.4179999999999992E-3</c:v>
                </c:pt>
                <c:pt idx="3959">
                  <c:v>2.3955999999999998E-2</c:v>
                </c:pt>
                <c:pt idx="3960">
                  <c:v>4.4743999999999999E-2</c:v>
                </c:pt>
                <c:pt idx="3961">
                  <c:v>6.6263000000000002E-2</c:v>
                </c:pt>
                <c:pt idx="3962">
                  <c:v>8.2901000000000002E-2</c:v>
                </c:pt>
                <c:pt idx="3963">
                  <c:v>8.1690000000000013E-2</c:v>
                </c:pt>
                <c:pt idx="3964">
                  <c:v>8.0454999999999999E-2</c:v>
                </c:pt>
                <c:pt idx="3965">
                  <c:v>5.7050000000000003E-2</c:v>
                </c:pt>
                <c:pt idx="3966">
                  <c:v>5.8333999999999997E-2</c:v>
                </c:pt>
                <c:pt idx="3967">
                  <c:v>6.2851999999999991E-2</c:v>
                </c:pt>
                <c:pt idx="3968">
                  <c:v>6.8678000000000003E-2</c:v>
                </c:pt>
                <c:pt idx="3969">
                  <c:v>6.9969000000000003E-2</c:v>
                </c:pt>
                <c:pt idx="3970">
                  <c:v>7.0909E-2</c:v>
                </c:pt>
                <c:pt idx="3971">
                  <c:v>5.4188999999999994E-2</c:v>
                </c:pt>
                <c:pt idx="3972">
                  <c:v>5.0173999999999996E-2</c:v>
                </c:pt>
                <c:pt idx="3973">
                  <c:v>4.7056999999999995E-2</c:v>
                </c:pt>
                <c:pt idx="3974">
                  <c:v>4.6321000000000001E-2</c:v>
                </c:pt>
                <c:pt idx="3975">
                  <c:v>5.4544999999999996E-2</c:v>
                </c:pt>
                <c:pt idx="3976">
                  <c:v>5.5180000000000007E-2</c:v>
                </c:pt>
                <c:pt idx="3977">
                  <c:v>6.9625999999999993E-2</c:v>
                </c:pt>
                <c:pt idx="3978">
                  <c:v>8.3657999999999996E-2</c:v>
                </c:pt>
                <c:pt idx="3979">
                  <c:v>9.3403E-2</c:v>
                </c:pt>
                <c:pt idx="3980">
                  <c:v>9.9157999999999996E-2</c:v>
                </c:pt>
                <c:pt idx="3981">
                  <c:v>9.2065999999999995E-2</c:v>
                </c:pt>
                <c:pt idx="3982">
                  <c:v>9.7628999999999994E-2</c:v>
                </c:pt>
                <c:pt idx="3983">
                  <c:v>0.11989799999999999</c:v>
                </c:pt>
                <c:pt idx="3984">
                  <c:v>0.11834399999999999</c:v>
                </c:pt>
                <c:pt idx="3985">
                  <c:v>0.108512</c:v>
                </c:pt>
                <c:pt idx="3986">
                  <c:v>0.11042</c:v>
                </c:pt>
                <c:pt idx="3987">
                  <c:v>9.565499999999999E-2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2.7032999999999998E-2</c:v>
                </c:pt>
                <c:pt idx="4001">
                  <c:v>2.4492E-2</c:v>
                </c:pt>
                <c:pt idx="4002">
                  <c:v>2.1760999999999999E-2</c:v>
                </c:pt>
                <c:pt idx="4003">
                  <c:v>2.2601E-2</c:v>
                </c:pt>
                <c:pt idx="4004">
                  <c:v>1.7197999999999998E-2</c:v>
                </c:pt>
                <c:pt idx="4005">
                  <c:v>1.7118999999999999E-2</c:v>
                </c:pt>
                <c:pt idx="4006">
                  <c:v>2.6466E-2</c:v>
                </c:pt>
                <c:pt idx="4007">
                  <c:v>2.5725999999999999E-2</c:v>
                </c:pt>
                <c:pt idx="4008">
                  <c:v>2.4960000000000003E-2</c:v>
                </c:pt>
                <c:pt idx="4009">
                  <c:v>1.9288E-2</c:v>
                </c:pt>
                <c:pt idx="4010">
                  <c:v>2.1099E-2</c:v>
                </c:pt>
                <c:pt idx="4011">
                  <c:v>2.4013E-2</c:v>
                </c:pt>
                <c:pt idx="4012">
                  <c:v>2.4347999999999998E-2</c:v>
                </c:pt>
                <c:pt idx="4013">
                  <c:v>1.9802E-2</c:v>
                </c:pt>
                <c:pt idx="4014">
                  <c:v>1.8991999999999998E-2</c:v>
                </c:pt>
                <c:pt idx="4015">
                  <c:v>1.7100999999999998E-2</c:v>
                </c:pt>
                <c:pt idx="4016">
                  <c:v>2.1031999999999999E-2</c:v>
                </c:pt>
                <c:pt idx="4017">
                  <c:v>2.5727999999999997E-2</c:v>
                </c:pt>
                <c:pt idx="4018">
                  <c:v>3.1248999999999999E-2</c:v>
                </c:pt>
                <c:pt idx="4019">
                  <c:v>3.0821999999999999E-2</c:v>
                </c:pt>
                <c:pt idx="4020">
                  <c:v>3.2732999999999998E-2</c:v>
                </c:pt>
                <c:pt idx="4021">
                  <c:v>2.9838E-2</c:v>
                </c:pt>
                <c:pt idx="4022">
                  <c:v>2.4471999999999997E-2</c:v>
                </c:pt>
                <c:pt idx="4023">
                  <c:v>2.3157000000000001E-2</c:v>
                </c:pt>
                <c:pt idx="4024">
                  <c:v>2.4587999999999999E-2</c:v>
                </c:pt>
                <c:pt idx="4025">
                  <c:v>2.7351999999999998E-2</c:v>
                </c:pt>
                <c:pt idx="4026">
                  <c:v>3.2996999999999999E-2</c:v>
                </c:pt>
                <c:pt idx="4027">
                  <c:v>3.9941999999999998E-2</c:v>
                </c:pt>
                <c:pt idx="4028">
                  <c:v>4.1007999999999996E-2</c:v>
                </c:pt>
                <c:pt idx="4029">
                  <c:v>3.2344999999999999E-2</c:v>
                </c:pt>
                <c:pt idx="4030">
                  <c:v>4.1366E-2</c:v>
                </c:pt>
                <c:pt idx="4031">
                  <c:v>4.2455E-2</c:v>
                </c:pt>
                <c:pt idx="4032">
                  <c:v>4.2540999999999995E-2</c:v>
                </c:pt>
                <c:pt idx="4033">
                  <c:v>3.2582E-2</c:v>
                </c:pt>
                <c:pt idx="4034">
                  <c:v>3.2901E-2</c:v>
                </c:pt>
                <c:pt idx="4035">
                  <c:v>3.3685E-2</c:v>
                </c:pt>
                <c:pt idx="4036">
                  <c:v>2.5387999999999997E-2</c:v>
                </c:pt>
                <c:pt idx="4037">
                  <c:v>2.4757999999999999E-2</c:v>
                </c:pt>
                <c:pt idx="4038">
                  <c:v>2.1256000000000001E-2</c:v>
                </c:pt>
                <c:pt idx="4039">
                  <c:v>2.0721E-2</c:v>
                </c:pt>
                <c:pt idx="4040">
                  <c:v>1.6940999999999998E-2</c:v>
                </c:pt>
                <c:pt idx="4041">
                  <c:v>2.3706999999999999E-2</c:v>
                </c:pt>
                <c:pt idx="4042">
                  <c:v>2.6551999999999999E-2</c:v>
                </c:pt>
                <c:pt idx="4043">
                  <c:v>2.4236000000000001E-2</c:v>
                </c:pt>
                <c:pt idx="4044">
                  <c:v>1.6333999999999998E-2</c:v>
                </c:pt>
                <c:pt idx="4045">
                  <c:v>1.2164999999999999E-2</c:v>
                </c:pt>
                <c:pt idx="4046">
                  <c:v>1.5437999999999999E-2</c:v>
                </c:pt>
                <c:pt idx="4047">
                  <c:v>6.1669999999999997E-3</c:v>
                </c:pt>
                <c:pt idx="4048">
                  <c:v>5.1549999999999999E-3</c:v>
                </c:pt>
                <c:pt idx="4049">
                  <c:v>4.6900000000000006E-3</c:v>
                </c:pt>
                <c:pt idx="4050">
                  <c:v>4.4060000000000002E-3</c:v>
                </c:pt>
                <c:pt idx="4051">
                  <c:v>4.3860000000000001E-3</c:v>
                </c:pt>
                <c:pt idx="4052">
                  <c:v>4.1719999999999995E-3</c:v>
                </c:pt>
                <c:pt idx="4053">
                  <c:v>4.248E-3</c:v>
                </c:pt>
                <c:pt idx="4054">
                  <c:v>3.8289999999999999E-3</c:v>
                </c:pt>
                <c:pt idx="4055">
                  <c:v>4.267E-3</c:v>
                </c:pt>
                <c:pt idx="4056">
                  <c:v>4.7289999999999997E-3</c:v>
                </c:pt>
                <c:pt idx="4057">
                  <c:v>4.0759999999999998E-3</c:v>
                </c:pt>
                <c:pt idx="4058">
                  <c:v>3.6079999999999997E-3</c:v>
                </c:pt>
                <c:pt idx="4059">
                  <c:v>3.359E-3</c:v>
                </c:pt>
                <c:pt idx="4060">
                  <c:v>3.5049999999999999E-3</c:v>
                </c:pt>
                <c:pt idx="4061">
                  <c:v>3.1949999999999999E-3</c:v>
                </c:pt>
                <c:pt idx="4062">
                  <c:v>3.4189999999999997E-3</c:v>
                </c:pt>
                <c:pt idx="4063">
                  <c:v>3.8969999999999999E-3</c:v>
                </c:pt>
                <c:pt idx="4064">
                  <c:v>3.8509999999999998E-3</c:v>
                </c:pt>
                <c:pt idx="4065">
                  <c:v>1.4E-2</c:v>
                </c:pt>
                <c:pt idx="4066">
                  <c:v>1.1460999999999999E-2</c:v>
                </c:pt>
                <c:pt idx="4067">
                  <c:v>9.833999999999999E-3</c:v>
                </c:pt>
                <c:pt idx="4068">
                  <c:v>8.7639999999999992E-3</c:v>
                </c:pt>
                <c:pt idx="4069">
                  <c:v>6.4389999999999994E-3</c:v>
                </c:pt>
                <c:pt idx="4070">
                  <c:v>5.3189999999999999E-3</c:v>
                </c:pt>
                <c:pt idx="4071">
                  <c:v>6.7400000000000003E-3</c:v>
                </c:pt>
                <c:pt idx="4072">
                  <c:v>8.0769999999999991E-3</c:v>
                </c:pt>
                <c:pt idx="4073">
                  <c:v>4.9639999999999997E-3</c:v>
                </c:pt>
                <c:pt idx="4074">
                  <c:v>1.4877999999999999E-2</c:v>
                </c:pt>
                <c:pt idx="4075">
                  <c:v>1.8940000000000002E-2</c:v>
                </c:pt>
                <c:pt idx="4076">
                  <c:v>1.9487000000000001E-2</c:v>
                </c:pt>
                <c:pt idx="4077">
                  <c:v>1.7318E-2</c:v>
                </c:pt>
                <c:pt idx="4078">
                  <c:v>1.3073999999999999E-2</c:v>
                </c:pt>
                <c:pt idx="4079">
                  <c:v>1.1736E-2</c:v>
                </c:pt>
                <c:pt idx="4080">
                  <c:v>9.6989999999999993E-3</c:v>
                </c:pt>
                <c:pt idx="4081">
                  <c:v>5.8329999999999996E-3</c:v>
                </c:pt>
                <c:pt idx="4082">
                  <c:v>4.8869999999999999E-3</c:v>
                </c:pt>
                <c:pt idx="4083">
                  <c:v>7.4339999999999996E-3</c:v>
                </c:pt>
                <c:pt idx="4084">
                  <c:v>6.7710000000000001E-3</c:v>
                </c:pt>
                <c:pt idx="4085">
                  <c:v>7.2689999999999994E-3</c:v>
                </c:pt>
                <c:pt idx="4086">
                  <c:v>6.3400000000000001E-3</c:v>
                </c:pt>
                <c:pt idx="4087">
                  <c:v>6.0279999999999995E-3</c:v>
                </c:pt>
                <c:pt idx="4088">
                  <c:v>4.9480000000000001E-3</c:v>
                </c:pt>
                <c:pt idx="4089">
                  <c:v>4.9680000000000002E-3</c:v>
                </c:pt>
                <c:pt idx="4090">
                  <c:v>6.9309999999999997E-3</c:v>
                </c:pt>
                <c:pt idx="4091">
                  <c:v>4.7500000000000007E-3</c:v>
                </c:pt>
                <c:pt idx="4092">
                  <c:v>3.9500000000000004E-3</c:v>
                </c:pt>
                <c:pt idx="4093">
                  <c:v>4.3500000000000006E-3</c:v>
                </c:pt>
                <c:pt idx="4094">
                  <c:v>5.293E-3</c:v>
                </c:pt>
                <c:pt idx="4095">
                  <c:v>1.3082999999999999E-2</c:v>
                </c:pt>
                <c:pt idx="4096">
                  <c:v>9.8479999999999991E-3</c:v>
                </c:pt>
                <c:pt idx="4097">
                  <c:v>1.0492E-2</c:v>
                </c:pt>
                <c:pt idx="4098">
                  <c:v>8.9949999999999995E-3</c:v>
                </c:pt>
                <c:pt idx="4099">
                  <c:v>6.8009999999999998E-3</c:v>
                </c:pt>
                <c:pt idx="4100">
                  <c:v>8.5050000000000004E-3</c:v>
                </c:pt>
                <c:pt idx="4101">
                  <c:v>2.3923E-2</c:v>
                </c:pt>
                <c:pt idx="4102">
                  <c:v>5.0910000000000004E-2</c:v>
                </c:pt>
                <c:pt idx="4103">
                  <c:v>5.2122999999999996E-2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3.1004999999999998E-2</c:v>
                </c:pt>
                <c:pt idx="4113">
                  <c:v>3.637E-2</c:v>
                </c:pt>
                <c:pt idx="4114">
                  <c:v>3.4334999999999997E-2</c:v>
                </c:pt>
                <c:pt idx="4115">
                  <c:v>3.5422999999999996E-2</c:v>
                </c:pt>
                <c:pt idx="4116">
                  <c:v>3.2287999999999997E-2</c:v>
                </c:pt>
                <c:pt idx="4117">
                  <c:v>2.1845999999999997E-2</c:v>
                </c:pt>
                <c:pt idx="4118">
                  <c:v>2.034E-2</c:v>
                </c:pt>
                <c:pt idx="4119">
                  <c:v>1.6315E-2</c:v>
                </c:pt>
                <c:pt idx="4120">
                  <c:v>1.2902E-2</c:v>
                </c:pt>
                <c:pt idx="4121">
                  <c:v>1.3417999999999999E-2</c:v>
                </c:pt>
                <c:pt idx="4122">
                  <c:v>1.3661999999999999E-2</c:v>
                </c:pt>
                <c:pt idx="4123">
                  <c:v>2.0517999999999998E-2</c:v>
                </c:pt>
                <c:pt idx="4124">
                  <c:v>1.6833000000000001E-2</c:v>
                </c:pt>
                <c:pt idx="4125">
                  <c:v>1.3883999999999999E-2</c:v>
                </c:pt>
                <c:pt idx="4126">
                  <c:v>1.1916999999999999E-2</c:v>
                </c:pt>
                <c:pt idx="4127">
                  <c:v>1.3390000000000001E-2</c:v>
                </c:pt>
                <c:pt idx="4128">
                  <c:v>1.4300999999999999E-2</c:v>
                </c:pt>
                <c:pt idx="4129">
                  <c:v>1.1028E-2</c:v>
                </c:pt>
                <c:pt idx="4130">
                  <c:v>8.7419999999999998E-3</c:v>
                </c:pt>
                <c:pt idx="4131">
                  <c:v>7.6029999999999995E-3</c:v>
                </c:pt>
                <c:pt idx="4132">
                  <c:v>9.358E-3</c:v>
                </c:pt>
                <c:pt idx="4133">
                  <c:v>8.5959999999999995E-3</c:v>
                </c:pt>
                <c:pt idx="4134">
                  <c:v>7.2169999999999995E-3</c:v>
                </c:pt>
                <c:pt idx="4135">
                  <c:v>7.7539999999999996E-3</c:v>
                </c:pt>
                <c:pt idx="4136">
                  <c:v>6.9759999999999996E-3</c:v>
                </c:pt>
                <c:pt idx="4137">
                  <c:v>5.0700000000000007E-3</c:v>
                </c:pt>
                <c:pt idx="4138">
                  <c:v>4.2309999999999995E-3</c:v>
                </c:pt>
                <c:pt idx="4139">
                  <c:v>5.2750000000000002E-3</c:v>
                </c:pt>
                <c:pt idx="4140">
                  <c:v>6.9409999999999993E-3</c:v>
                </c:pt>
                <c:pt idx="4141">
                  <c:v>7.3369999999999998E-3</c:v>
                </c:pt>
                <c:pt idx="4142">
                  <c:v>4.5569999999999994E-3</c:v>
                </c:pt>
                <c:pt idx="4143">
                  <c:v>4.2139999999999999E-3</c:v>
                </c:pt>
                <c:pt idx="4144">
                  <c:v>3.986E-3</c:v>
                </c:pt>
                <c:pt idx="4145">
                  <c:v>4.032E-3</c:v>
                </c:pt>
                <c:pt idx="4146">
                  <c:v>3.7569999999999999E-3</c:v>
                </c:pt>
                <c:pt idx="4147">
                  <c:v>3.846E-3</c:v>
                </c:pt>
                <c:pt idx="4148">
                  <c:v>3.9189999999999997E-3</c:v>
                </c:pt>
                <c:pt idx="4149">
                  <c:v>3.9150000000000001E-3</c:v>
                </c:pt>
                <c:pt idx="4150">
                  <c:v>5.3539999999999994E-3</c:v>
                </c:pt>
                <c:pt idx="4151">
                  <c:v>6.1209999999999997E-3</c:v>
                </c:pt>
                <c:pt idx="4152">
                  <c:v>8.6350000000000003E-3</c:v>
                </c:pt>
                <c:pt idx="4153">
                  <c:v>1.0945E-2</c:v>
                </c:pt>
                <c:pt idx="4154">
                  <c:v>1.5057999999999998E-2</c:v>
                </c:pt>
                <c:pt idx="4155">
                  <c:v>1.0605999999999999E-2</c:v>
                </c:pt>
                <c:pt idx="4156">
                  <c:v>7.7919999999999994E-3</c:v>
                </c:pt>
                <c:pt idx="4157">
                  <c:v>4.9740000000000001E-3</c:v>
                </c:pt>
                <c:pt idx="4158">
                  <c:v>4.3990000000000001E-3</c:v>
                </c:pt>
                <c:pt idx="4159">
                  <c:v>4.8679999999999999E-3</c:v>
                </c:pt>
                <c:pt idx="4160">
                  <c:v>6.1960000000000001E-3</c:v>
                </c:pt>
                <c:pt idx="4161">
                  <c:v>7.6829999999999997E-3</c:v>
                </c:pt>
                <c:pt idx="4162">
                  <c:v>1.8782999999999998E-2</c:v>
                </c:pt>
                <c:pt idx="4163">
                  <c:v>2.0861999999999999E-2</c:v>
                </c:pt>
                <c:pt idx="4164">
                  <c:v>2.1238E-2</c:v>
                </c:pt>
                <c:pt idx="4165">
                  <c:v>1.8245999999999998E-2</c:v>
                </c:pt>
                <c:pt idx="4166">
                  <c:v>1.4140000000000002E-2</c:v>
                </c:pt>
                <c:pt idx="4167">
                  <c:v>1.3148999999999999E-2</c:v>
                </c:pt>
                <c:pt idx="4168">
                  <c:v>9.4659999999999987E-3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7.9379999999999989E-3</c:v>
                </c:pt>
                <c:pt idx="4180">
                  <c:v>8.4309999999999993E-3</c:v>
                </c:pt>
                <c:pt idx="4181">
                  <c:v>6.7849999999999994E-3</c:v>
                </c:pt>
                <c:pt idx="4182">
                  <c:v>7.6609999999999994E-3</c:v>
                </c:pt>
                <c:pt idx="4183">
                  <c:v>6.1630000000000001E-3</c:v>
                </c:pt>
                <c:pt idx="4184">
                  <c:v>6.4539999999999997E-3</c:v>
                </c:pt>
                <c:pt idx="4185">
                  <c:v>7.2459999999999998E-3</c:v>
                </c:pt>
                <c:pt idx="4186">
                  <c:v>6.1509999999999994E-3</c:v>
                </c:pt>
                <c:pt idx="4187">
                  <c:v>6.7519999999999993E-3</c:v>
                </c:pt>
                <c:pt idx="4188">
                  <c:v>5.7959999999999999E-3</c:v>
                </c:pt>
                <c:pt idx="4189">
                  <c:v>4.5909999999999996E-3</c:v>
                </c:pt>
                <c:pt idx="4190">
                  <c:v>7.4800000000000005E-3</c:v>
                </c:pt>
                <c:pt idx="4191">
                  <c:v>6.966E-3</c:v>
                </c:pt>
                <c:pt idx="4192">
                  <c:v>1.1283E-2</c:v>
                </c:pt>
                <c:pt idx="4193">
                  <c:v>1.3571E-2</c:v>
                </c:pt>
                <c:pt idx="4194">
                  <c:v>1.0907999999999999E-2</c:v>
                </c:pt>
                <c:pt idx="4195">
                  <c:v>8.7829999999999991E-3</c:v>
                </c:pt>
                <c:pt idx="4196">
                  <c:v>7.9439999999999997E-3</c:v>
                </c:pt>
                <c:pt idx="4197">
                  <c:v>7.1900000000000002E-3</c:v>
                </c:pt>
                <c:pt idx="4198">
                  <c:v>9.042999999999999E-3</c:v>
                </c:pt>
                <c:pt idx="4199">
                  <c:v>7.8079999999999998E-3</c:v>
                </c:pt>
                <c:pt idx="4200">
                  <c:v>4.9289999999999994E-3</c:v>
                </c:pt>
                <c:pt idx="4201">
                  <c:v>4.9020000000000001E-3</c:v>
                </c:pt>
                <c:pt idx="4202">
                  <c:v>5.8400000000000006E-3</c:v>
                </c:pt>
                <c:pt idx="4203">
                  <c:v>5.3509999999999999E-3</c:v>
                </c:pt>
                <c:pt idx="4204">
                  <c:v>5.2989999999999999E-3</c:v>
                </c:pt>
                <c:pt idx="4205">
                  <c:v>5.3509999999999999E-3</c:v>
                </c:pt>
                <c:pt idx="4206">
                  <c:v>4.731E-3</c:v>
                </c:pt>
                <c:pt idx="4207">
                  <c:v>3.8469999999999997E-3</c:v>
                </c:pt>
                <c:pt idx="4208">
                  <c:v>9.866999999999999E-3</c:v>
                </c:pt>
                <c:pt idx="4209">
                  <c:v>1.1096999999999999E-2</c:v>
                </c:pt>
                <c:pt idx="4210">
                  <c:v>1.2168999999999999E-2</c:v>
                </c:pt>
                <c:pt idx="4211">
                  <c:v>1.0270000000000001E-2</c:v>
                </c:pt>
                <c:pt idx="4212">
                  <c:v>8.652E-3</c:v>
                </c:pt>
                <c:pt idx="4213">
                  <c:v>8.8419999999999992E-3</c:v>
                </c:pt>
                <c:pt idx="4214">
                  <c:v>6.3509999999999999E-3</c:v>
                </c:pt>
                <c:pt idx="4215">
                  <c:v>5.4900000000000001E-3</c:v>
                </c:pt>
                <c:pt idx="4216">
                  <c:v>6.1589999999999995E-3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6.9559999999999995E-3</c:v>
                </c:pt>
                <c:pt idx="4228">
                  <c:v>6.4279999999999997E-3</c:v>
                </c:pt>
                <c:pt idx="4229">
                  <c:v>6.0739999999999995E-3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3.6000000000000003E-3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6.6609999999999994E-3</c:v>
                </c:pt>
                <c:pt idx="4247">
                  <c:v>5.1200000000000004E-3</c:v>
                </c:pt>
                <c:pt idx="4248">
                  <c:v>6.2519999999999997E-3</c:v>
                </c:pt>
                <c:pt idx="4249">
                  <c:v>4.9789999999999999E-3</c:v>
                </c:pt>
                <c:pt idx="4250">
                  <c:v>6.7759999999999999E-3</c:v>
                </c:pt>
                <c:pt idx="4251">
                  <c:v>1.1542999999999999E-2</c:v>
                </c:pt>
                <c:pt idx="4252">
                  <c:v>9.7209999999999987E-3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9.3879999999999988E-3</c:v>
                </c:pt>
                <c:pt idx="4261">
                  <c:v>7.9229999999999995E-3</c:v>
                </c:pt>
                <c:pt idx="4262">
                  <c:v>1.8033999999999998E-2</c:v>
                </c:pt>
                <c:pt idx="4263">
                  <c:v>1.4156E-2</c:v>
                </c:pt>
                <c:pt idx="4264">
                  <c:v>1.0440000000000001E-2</c:v>
                </c:pt>
                <c:pt idx="4265">
                  <c:v>8.7250000000000001E-3</c:v>
                </c:pt>
                <c:pt idx="4266">
                  <c:v>7.5500000000000003E-3</c:v>
                </c:pt>
                <c:pt idx="4267">
                  <c:v>6.2179999999999996E-3</c:v>
                </c:pt>
                <c:pt idx="4268">
                  <c:v>5.5169999999999993E-3</c:v>
                </c:pt>
                <c:pt idx="4269">
                  <c:v>4.6349999999999994E-3</c:v>
                </c:pt>
                <c:pt idx="4270">
                  <c:v>5.9589999999999999E-3</c:v>
                </c:pt>
                <c:pt idx="4271">
                  <c:v>4.7100000000000006E-3</c:v>
                </c:pt>
                <c:pt idx="4272">
                  <c:v>4.3530000000000001E-3</c:v>
                </c:pt>
                <c:pt idx="4273">
                  <c:v>4.1970000000000002E-3</c:v>
                </c:pt>
                <c:pt idx="4274">
                  <c:v>3.813E-3</c:v>
                </c:pt>
                <c:pt idx="4275">
                  <c:v>4.0270000000000002E-3</c:v>
                </c:pt>
                <c:pt idx="4276">
                  <c:v>2.405E-3</c:v>
                </c:pt>
                <c:pt idx="4277">
                  <c:v>2.3449999999999999E-3</c:v>
                </c:pt>
                <c:pt idx="4278">
                  <c:v>1.7289999999999999E-3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6.0079999999999995E-3</c:v>
                </c:pt>
                <c:pt idx="4287">
                  <c:v>1.4794E-2</c:v>
                </c:pt>
                <c:pt idx="4288">
                  <c:v>1.1450999999999999E-2</c:v>
                </c:pt>
                <c:pt idx="4289">
                  <c:v>8.7809999999999989E-3</c:v>
                </c:pt>
                <c:pt idx="4290">
                  <c:v>8.2700000000000013E-3</c:v>
                </c:pt>
                <c:pt idx="4291">
                  <c:v>1.0475E-2</c:v>
                </c:pt>
                <c:pt idx="4292">
                  <c:v>1.2575999999999999E-2</c:v>
                </c:pt>
                <c:pt idx="4293">
                  <c:v>1.3401E-2</c:v>
                </c:pt>
                <c:pt idx="4294">
                  <c:v>9.4979999999999995E-3</c:v>
                </c:pt>
                <c:pt idx="4295">
                  <c:v>1.3016E-2</c:v>
                </c:pt>
                <c:pt idx="4296">
                  <c:v>1.0910999999999999E-2</c:v>
                </c:pt>
                <c:pt idx="4297">
                  <c:v>9.6179999999999998E-3</c:v>
                </c:pt>
                <c:pt idx="4298">
                  <c:v>8.8500000000000002E-3</c:v>
                </c:pt>
                <c:pt idx="4299">
                  <c:v>7.6629999999999997E-3</c:v>
                </c:pt>
                <c:pt idx="4300">
                  <c:v>5.8459999999999996E-3</c:v>
                </c:pt>
                <c:pt idx="4301">
                  <c:v>9.3889999999999998E-3</c:v>
                </c:pt>
                <c:pt idx="4302">
                  <c:v>5.6990000000000001E-3</c:v>
                </c:pt>
                <c:pt idx="4303">
                  <c:v>4.7269999999999994E-3</c:v>
                </c:pt>
                <c:pt idx="4304">
                  <c:v>4.4539999999999996E-3</c:v>
                </c:pt>
                <c:pt idx="4305">
                  <c:v>2.6069999999999999E-3</c:v>
                </c:pt>
                <c:pt idx="4306">
                  <c:v>1.333E-3</c:v>
                </c:pt>
                <c:pt idx="4307">
                  <c:v>3.0439999999999998E-3</c:v>
                </c:pt>
                <c:pt idx="4308">
                  <c:v>6.319E-3</c:v>
                </c:pt>
                <c:pt idx="4309">
                  <c:v>6.202E-3</c:v>
                </c:pt>
                <c:pt idx="4310">
                  <c:v>5.5519999999999996E-3</c:v>
                </c:pt>
                <c:pt idx="4311">
                  <c:v>4.6349999999999994E-3</c:v>
                </c:pt>
                <c:pt idx="4312">
                  <c:v>7.9679999999999994E-3</c:v>
                </c:pt>
                <c:pt idx="4313">
                  <c:v>1.1767999999999999E-2</c:v>
                </c:pt>
                <c:pt idx="4314">
                  <c:v>4.9735999999999995E-2</c:v>
                </c:pt>
                <c:pt idx="4315">
                  <c:v>5.1500000000000004E-2</c:v>
                </c:pt>
                <c:pt idx="4316">
                  <c:v>5.2188999999999999E-2</c:v>
                </c:pt>
                <c:pt idx="4317">
                  <c:v>4.4063999999999999E-2</c:v>
                </c:pt>
                <c:pt idx="4318">
                  <c:v>4.3961E-2</c:v>
                </c:pt>
                <c:pt idx="4319">
                  <c:v>4.0101999999999999E-2</c:v>
                </c:pt>
                <c:pt idx="4320">
                  <c:v>3.9517999999999998E-2</c:v>
                </c:pt>
                <c:pt idx="4321">
                  <c:v>3.5651999999999996E-2</c:v>
                </c:pt>
                <c:pt idx="4322">
                  <c:v>3.236E-2</c:v>
                </c:pt>
                <c:pt idx="4323">
                  <c:v>2.6831999999999998E-2</c:v>
                </c:pt>
                <c:pt idx="4324">
                  <c:v>2.2602000000000001E-2</c:v>
                </c:pt>
                <c:pt idx="4325">
                  <c:v>2.3278E-2</c:v>
                </c:pt>
                <c:pt idx="4326">
                  <c:v>1.9063999999999998E-2</c:v>
                </c:pt>
                <c:pt idx="4327">
                  <c:v>1.9369000000000001E-2</c:v>
                </c:pt>
                <c:pt idx="4328">
                  <c:v>1.6806999999999999E-2</c:v>
                </c:pt>
                <c:pt idx="4329">
                  <c:v>1.5077999999999999E-2</c:v>
                </c:pt>
                <c:pt idx="4330">
                  <c:v>1.3665E-2</c:v>
                </c:pt>
                <c:pt idx="4331">
                  <c:v>1.1403999999999999E-2</c:v>
                </c:pt>
                <c:pt idx="4332">
                  <c:v>1.2173E-2</c:v>
                </c:pt>
                <c:pt idx="4333">
                  <c:v>1.0386999999999999E-2</c:v>
                </c:pt>
                <c:pt idx="4334">
                  <c:v>9.0279999999999996E-3</c:v>
                </c:pt>
                <c:pt idx="4335">
                  <c:v>6.0149999999999995E-3</c:v>
                </c:pt>
                <c:pt idx="4336">
                  <c:v>3.4629999999999999E-3</c:v>
                </c:pt>
                <c:pt idx="4337">
                  <c:v>3.4200000000000003E-3</c:v>
                </c:pt>
                <c:pt idx="4338">
                  <c:v>6.3169999999999997E-3</c:v>
                </c:pt>
                <c:pt idx="4339">
                  <c:v>5.5009999999999998E-3</c:v>
                </c:pt>
                <c:pt idx="4340">
                  <c:v>7.5929999999999999E-3</c:v>
                </c:pt>
                <c:pt idx="4341">
                  <c:v>1.0652E-2</c:v>
                </c:pt>
                <c:pt idx="4342">
                  <c:v>2.3760000000000003E-2</c:v>
                </c:pt>
                <c:pt idx="4343">
                  <c:v>2.2210000000000001E-2</c:v>
                </c:pt>
                <c:pt idx="4344">
                  <c:v>1.7668E-2</c:v>
                </c:pt>
                <c:pt idx="4345">
                  <c:v>1.4707999999999999E-2</c:v>
                </c:pt>
                <c:pt idx="4346">
                  <c:v>1.2319E-2</c:v>
                </c:pt>
                <c:pt idx="4347">
                  <c:v>1.2267999999999999E-2</c:v>
                </c:pt>
                <c:pt idx="4348">
                  <c:v>1.0461E-2</c:v>
                </c:pt>
                <c:pt idx="4349">
                  <c:v>9.4559999999999991E-3</c:v>
                </c:pt>
                <c:pt idx="4350">
                  <c:v>8.3559999999999988E-3</c:v>
                </c:pt>
                <c:pt idx="4351">
                  <c:v>5.5950000000000001E-3</c:v>
                </c:pt>
                <c:pt idx="4352">
                  <c:v>3.7709999999999996E-3</c:v>
                </c:pt>
                <c:pt idx="4353">
                  <c:v>5.1219999999999998E-3</c:v>
                </c:pt>
                <c:pt idx="4354">
                  <c:v>1.1033999999999999E-2</c:v>
                </c:pt>
                <c:pt idx="4355">
                  <c:v>7.2169999999999995E-3</c:v>
                </c:pt>
                <c:pt idx="4356">
                  <c:v>6.0529999999999994E-3</c:v>
                </c:pt>
                <c:pt idx="4357">
                  <c:v>3.7889999999999998E-3</c:v>
                </c:pt>
                <c:pt idx="4358">
                  <c:v>8.8620000000000001E-3</c:v>
                </c:pt>
                <c:pt idx="4359">
                  <c:v>6.1729999999999997E-3</c:v>
                </c:pt>
                <c:pt idx="4360">
                  <c:v>7.6629999999999997E-3</c:v>
                </c:pt>
                <c:pt idx="4361">
                  <c:v>4.1129999999999995E-3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2.9749999999999998E-3</c:v>
                </c:pt>
                <c:pt idx="4370">
                  <c:v>3.3349999999999999E-3</c:v>
                </c:pt>
                <c:pt idx="4371">
                  <c:v>3.6089999999999998E-3</c:v>
                </c:pt>
                <c:pt idx="4372">
                  <c:v>1.616E-3</c:v>
                </c:pt>
                <c:pt idx="4373">
                  <c:v>2.4579999999999997E-3</c:v>
                </c:pt>
                <c:pt idx="4374">
                  <c:v>1.5839999999999999E-3</c:v>
                </c:pt>
                <c:pt idx="4375">
                  <c:v>2.4559999999999998E-3</c:v>
                </c:pt>
                <c:pt idx="4376">
                  <c:v>2.1779999999999998E-3</c:v>
                </c:pt>
                <c:pt idx="4377">
                  <c:v>1.7059999999999998E-3</c:v>
                </c:pt>
                <c:pt idx="4378">
                  <c:v>1.2300000000000002E-3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4.8639999999999994E-3</c:v>
                </c:pt>
                <c:pt idx="4389">
                  <c:v>7.5500000000000003E-3</c:v>
                </c:pt>
                <c:pt idx="4390">
                  <c:v>1.2903E-2</c:v>
                </c:pt>
                <c:pt idx="4391">
                  <c:v>1.0610000000000001E-2</c:v>
                </c:pt>
                <c:pt idx="4392">
                  <c:v>1.0692E-2</c:v>
                </c:pt>
                <c:pt idx="4393">
                  <c:v>9.6439999999999998E-3</c:v>
                </c:pt>
                <c:pt idx="4394">
                  <c:v>6.5449999999999996E-3</c:v>
                </c:pt>
                <c:pt idx="4395">
                  <c:v>7.1939999999999999E-3</c:v>
                </c:pt>
                <c:pt idx="4396">
                  <c:v>9.6679999999999995E-3</c:v>
                </c:pt>
                <c:pt idx="4397">
                  <c:v>8.9230000000000004E-3</c:v>
                </c:pt>
                <c:pt idx="4398">
                  <c:v>6.8639999999999994E-3</c:v>
                </c:pt>
                <c:pt idx="4399">
                  <c:v>6.0009999999999994E-3</c:v>
                </c:pt>
                <c:pt idx="4400">
                  <c:v>5.8009999999999997E-3</c:v>
                </c:pt>
                <c:pt idx="4401">
                  <c:v>5.0609999999999995E-3</c:v>
                </c:pt>
                <c:pt idx="4402">
                  <c:v>4.7580000000000001E-3</c:v>
                </c:pt>
                <c:pt idx="4403">
                  <c:v>4.1029999999999999E-3</c:v>
                </c:pt>
                <c:pt idx="4404">
                  <c:v>3.9290000000000002E-3</c:v>
                </c:pt>
                <c:pt idx="4405">
                  <c:v>3.3709999999999999E-3</c:v>
                </c:pt>
                <c:pt idx="4406">
                  <c:v>3.8339999999999997E-3</c:v>
                </c:pt>
                <c:pt idx="4407">
                  <c:v>3.506E-3</c:v>
                </c:pt>
                <c:pt idx="4408">
                  <c:v>2.196E-3</c:v>
                </c:pt>
                <c:pt idx="4409">
                  <c:v>1.9319999999999999E-3</c:v>
                </c:pt>
                <c:pt idx="4410">
                  <c:v>1.7239999999999998E-3</c:v>
                </c:pt>
                <c:pt idx="4411">
                  <c:v>1.2469999999999998E-3</c:v>
                </c:pt>
                <c:pt idx="4412">
                  <c:v>2.774E-3</c:v>
                </c:pt>
                <c:pt idx="4413">
                  <c:v>4.6889999999999996E-3</c:v>
                </c:pt>
                <c:pt idx="4414">
                  <c:v>1.8550000000000001E-2</c:v>
                </c:pt>
                <c:pt idx="4415">
                  <c:v>2.5600000000000001E-2</c:v>
                </c:pt>
                <c:pt idx="4416">
                  <c:v>3.0050999999999998E-2</c:v>
                </c:pt>
                <c:pt idx="4417">
                  <c:v>6.7103999999999997E-2</c:v>
                </c:pt>
                <c:pt idx="4418">
                  <c:v>7.7795000000000003E-2</c:v>
                </c:pt>
                <c:pt idx="4419">
                  <c:v>7.6505999999999991E-2</c:v>
                </c:pt>
                <c:pt idx="4420">
                  <c:v>8.4484999999999991E-2</c:v>
                </c:pt>
                <c:pt idx="4421">
                  <c:v>7.9302999999999998E-2</c:v>
                </c:pt>
                <c:pt idx="4422">
                  <c:v>6.5494999999999998E-2</c:v>
                </c:pt>
                <c:pt idx="4423">
                  <c:v>6.634799999999999E-2</c:v>
                </c:pt>
                <c:pt idx="4424">
                  <c:v>6.4690999999999999E-2</c:v>
                </c:pt>
                <c:pt idx="4425">
                  <c:v>6.2370000000000002E-2</c:v>
                </c:pt>
                <c:pt idx="4426">
                  <c:v>5.3128999999999996E-2</c:v>
                </c:pt>
                <c:pt idx="4427">
                  <c:v>5.6613999999999998E-2</c:v>
                </c:pt>
                <c:pt idx="4428">
                  <c:v>5.3124999999999999E-2</c:v>
                </c:pt>
                <c:pt idx="4429">
                  <c:v>4.8104000000000001E-2</c:v>
                </c:pt>
                <c:pt idx="4430">
                  <c:v>4.1943000000000001E-2</c:v>
                </c:pt>
                <c:pt idx="4431">
                  <c:v>3.6266E-2</c:v>
                </c:pt>
                <c:pt idx="4432">
                  <c:v>2.5162E-2</c:v>
                </c:pt>
                <c:pt idx="4433">
                  <c:v>2.7934999999999998E-2</c:v>
                </c:pt>
                <c:pt idx="4434">
                  <c:v>2.5273E-2</c:v>
                </c:pt>
                <c:pt idx="4435">
                  <c:v>2.3362999999999998E-2</c:v>
                </c:pt>
                <c:pt idx="4436">
                  <c:v>4.2678999999999995E-2</c:v>
                </c:pt>
                <c:pt idx="4437">
                  <c:v>4.4195999999999999E-2</c:v>
                </c:pt>
                <c:pt idx="4438">
                  <c:v>4.9797999999999995E-2</c:v>
                </c:pt>
                <c:pt idx="4439">
                  <c:v>4.3778999999999998E-2</c:v>
                </c:pt>
                <c:pt idx="4440">
                  <c:v>4.2367999999999996E-2</c:v>
                </c:pt>
                <c:pt idx="4441">
                  <c:v>3.6667999999999999E-2</c:v>
                </c:pt>
                <c:pt idx="4442">
                  <c:v>4.0548000000000001E-2</c:v>
                </c:pt>
                <c:pt idx="4443">
                  <c:v>3.7959E-2</c:v>
                </c:pt>
                <c:pt idx="4444">
                  <c:v>3.6664999999999996E-2</c:v>
                </c:pt>
                <c:pt idx="4445">
                  <c:v>3.3058999999999998E-2</c:v>
                </c:pt>
                <c:pt idx="4446">
                  <c:v>3.0672999999999999E-2</c:v>
                </c:pt>
                <c:pt idx="4447">
                  <c:v>2.5869E-2</c:v>
                </c:pt>
                <c:pt idx="4448">
                  <c:v>2.1250000000000002E-2</c:v>
                </c:pt>
                <c:pt idx="4449">
                  <c:v>1.6684000000000001E-2</c:v>
                </c:pt>
                <c:pt idx="4450">
                  <c:v>2.4353999999999997E-2</c:v>
                </c:pt>
                <c:pt idx="4451">
                  <c:v>3.0080000000000003E-2</c:v>
                </c:pt>
                <c:pt idx="4452">
                  <c:v>3.0206E-2</c:v>
                </c:pt>
                <c:pt idx="4453">
                  <c:v>2.6093999999999999E-2</c:v>
                </c:pt>
                <c:pt idx="4454">
                  <c:v>2.1366E-2</c:v>
                </c:pt>
                <c:pt idx="4455">
                  <c:v>1.3366999999999999E-2</c:v>
                </c:pt>
                <c:pt idx="4456">
                  <c:v>1.6912E-2</c:v>
                </c:pt>
                <c:pt idx="4457">
                  <c:v>2.0712999999999999E-2</c:v>
                </c:pt>
                <c:pt idx="4458">
                  <c:v>2.3476999999999998E-2</c:v>
                </c:pt>
                <c:pt idx="4459">
                  <c:v>1.9410999999999998E-2</c:v>
                </c:pt>
                <c:pt idx="4460">
                  <c:v>2.1231E-2</c:v>
                </c:pt>
                <c:pt idx="4461">
                  <c:v>1.6088999999999999E-2</c:v>
                </c:pt>
                <c:pt idx="4462">
                  <c:v>1.5695999999999998E-2</c:v>
                </c:pt>
                <c:pt idx="4463">
                  <c:v>1.3507E-2</c:v>
                </c:pt>
                <c:pt idx="4464">
                  <c:v>1.2029E-2</c:v>
                </c:pt>
                <c:pt idx="4465">
                  <c:v>1.3729E-2</c:v>
                </c:pt>
                <c:pt idx="4466">
                  <c:v>1.2076E-2</c:v>
                </c:pt>
                <c:pt idx="4467">
                  <c:v>1.1904E-2</c:v>
                </c:pt>
                <c:pt idx="4468">
                  <c:v>9.5589999999999998E-3</c:v>
                </c:pt>
                <c:pt idx="4469">
                  <c:v>8.9839999999999989E-3</c:v>
                </c:pt>
                <c:pt idx="4470">
                  <c:v>8.0979999999999993E-3</c:v>
                </c:pt>
                <c:pt idx="4471">
                  <c:v>6.7329999999999994E-3</c:v>
                </c:pt>
                <c:pt idx="4472">
                  <c:v>5.2919999999999998E-3</c:v>
                </c:pt>
                <c:pt idx="4473">
                  <c:v>4.4770000000000001E-3</c:v>
                </c:pt>
                <c:pt idx="4474">
                  <c:v>7.5940000000000001E-3</c:v>
                </c:pt>
                <c:pt idx="4475">
                  <c:v>7.5600000000000007E-3</c:v>
                </c:pt>
                <c:pt idx="4476">
                  <c:v>5.4329999999999995E-3</c:v>
                </c:pt>
                <c:pt idx="4477">
                  <c:v>9.6579999999999999E-3</c:v>
                </c:pt>
                <c:pt idx="4478">
                  <c:v>5.3800000000000002E-3</c:v>
                </c:pt>
                <c:pt idx="4479">
                  <c:v>9.130000000000001E-3</c:v>
                </c:pt>
                <c:pt idx="4480">
                  <c:v>1.1340999999999999E-2</c:v>
                </c:pt>
                <c:pt idx="4481">
                  <c:v>1.5063999999999999E-2</c:v>
                </c:pt>
                <c:pt idx="4482">
                  <c:v>1.4459E-2</c:v>
                </c:pt>
                <c:pt idx="4483">
                  <c:v>1.3951999999999999E-2</c:v>
                </c:pt>
                <c:pt idx="4484">
                  <c:v>1.1807E-2</c:v>
                </c:pt>
                <c:pt idx="4485">
                  <c:v>1.2234E-2</c:v>
                </c:pt>
                <c:pt idx="4486">
                  <c:v>1.3266999999999999E-2</c:v>
                </c:pt>
                <c:pt idx="4487">
                  <c:v>1.2496E-2</c:v>
                </c:pt>
                <c:pt idx="4488">
                  <c:v>1.6540000000000003E-2</c:v>
                </c:pt>
                <c:pt idx="4489">
                  <c:v>2.7851999999999998E-2</c:v>
                </c:pt>
                <c:pt idx="4490">
                  <c:v>3.2064999999999996E-2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3.7357999999999995E-2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2.6893999999999998E-2</c:v>
                </c:pt>
                <c:pt idx="4509">
                  <c:v>3.2987999999999996E-2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2.5588999999999997E-2</c:v>
                </c:pt>
                <c:pt idx="4520">
                  <c:v>2.7872999999999998E-2</c:v>
                </c:pt>
                <c:pt idx="4521">
                  <c:v>2.7715E-2</c:v>
                </c:pt>
                <c:pt idx="4522">
                  <c:v>2.2760000000000002E-2</c:v>
                </c:pt>
                <c:pt idx="4523">
                  <c:v>2.3983999999999998E-2</c:v>
                </c:pt>
                <c:pt idx="4524">
                  <c:v>2.2686999999999999E-2</c:v>
                </c:pt>
                <c:pt idx="4525">
                  <c:v>1.8043999999999998E-2</c:v>
                </c:pt>
                <c:pt idx="4526">
                  <c:v>1.4442999999999999E-2</c:v>
                </c:pt>
                <c:pt idx="4527">
                  <c:v>8.4429999999999991E-3</c:v>
                </c:pt>
                <c:pt idx="4528">
                  <c:v>1.0386999999999999E-2</c:v>
                </c:pt>
                <c:pt idx="4529">
                  <c:v>8.6959999999999989E-3</c:v>
                </c:pt>
                <c:pt idx="4530">
                  <c:v>7.509E-3</c:v>
                </c:pt>
                <c:pt idx="4531">
                  <c:v>4.9979999999999998E-3</c:v>
                </c:pt>
                <c:pt idx="4532">
                  <c:v>3.986E-3</c:v>
                </c:pt>
                <c:pt idx="4533">
                  <c:v>3.7939999999999996E-3</c:v>
                </c:pt>
                <c:pt idx="4534">
                  <c:v>6.574E-3</c:v>
                </c:pt>
                <c:pt idx="4535">
                  <c:v>9.8029999999999992E-3</c:v>
                </c:pt>
                <c:pt idx="4536">
                  <c:v>1.3618999999999999E-2</c:v>
                </c:pt>
                <c:pt idx="4537">
                  <c:v>1.2541999999999999E-2</c:v>
                </c:pt>
                <c:pt idx="4538">
                  <c:v>1.1694999999999999E-2</c:v>
                </c:pt>
                <c:pt idx="4539">
                  <c:v>1.2284999999999999E-2</c:v>
                </c:pt>
                <c:pt idx="4540">
                  <c:v>1.1968999999999999E-2</c:v>
                </c:pt>
                <c:pt idx="4541">
                  <c:v>1.1758999999999999E-2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6.8179999999999994E-3</c:v>
                </c:pt>
                <c:pt idx="4551">
                  <c:v>1.5486E-2</c:v>
                </c:pt>
                <c:pt idx="4552">
                  <c:v>1.8418999999999998E-2</c:v>
                </c:pt>
                <c:pt idx="4553">
                  <c:v>1.6344000000000001E-2</c:v>
                </c:pt>
                <c:pt idx="4554">
                  <c:v>1.1823E-2</c:v>
                </c:pt>
                <c:pt idx="4555">
                  <c:v>1.1889E-2</c:v>
                </c:pt>
                <c:pt idx="4556">
                  <c:v>9.8989999999999998E-3</c:v>
                </c:pt>
                <c:pt idx="4557">
                  <c:v>1.4704999999999999E-2</c:v>
                </c:pt>
                <c:pt idx="4558">
                  <c:v>1.0465E-2</c:v>
                </c:pt>
                <c:pt idx="4559">
                  <c:v>7.9959999999999996E-3</c:v>
                </c:pt>
                <c:pt idx="4560">
                  <c:v>1.2941999999999999E-2</c:v>
                </c:pt>
                <c:pt idx="4561">
                  <c:v>1.1106999999999999E-2</c:v>
                </c:pt>
                <c:pt idx="4562">
                  <c:v>8.3169999999999997E-3</c:v>
                </c:pt>
                <c:pt idx="4563">
                  <c:v>9.0500000000000008E-3</c:v>
                </c:pt>
                <c:pt idx="4564">
                  <c:v>1.2529E-2</c:v>
                </c:pt>
                <c:pt idx="4565">
                  <c:v>1.4046999999999999E-2</c:v>
                </c:pt>
                <c:pt idx="4566">
                  <c:v>2.46E-2</c:v>
                </c:pt>
                <c:pt idx="4567">
                  <c:v>2.4027E-2</c:v>
                </c:pt>
                <c:pt idx="4568">
                  <c:v>2.2387000000000001E-2</c:v>
                </c:pt>
                <c:pt idx="4569">
                  <c:v>1.67E-2</c:v>
                </c:pt>
                <c:pt idx="4570">
                  <c:v>1.7187000000000001E-2</c:v>
                </c:pt>
                <c:pt idx="4571">
                  <c:v>1.4251999999999999E-2</c:v>
                </c:pt>
                <c:pt idx="4572">
                  <c:v>1.2865E-2</c:v>
                </c:pt>
                <c:pt idx="4573">
                  <c:v>9.7509999999999993E-3</c:v>
                </c:pt>
                <c:pt idx="4574">
                  <c:v>1.2005E-2</c:v>
                </c:pt>
                <c:pt idx="4575">
                  <c:v>1.9754999999999998E-2</c:v>
                </c:pt>
                <c:pt idx="4576">
                  <c:v>1.8447999999999999E-2</c:v>
                </c:pt>
                <c:pt idx="4577">
                  <c:v>1.3503999999999999E-2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2.4163999999999998E-2</c:v>
                </c:pt>
                <c:pt idx="4596">
                  <c:v>3.1605000000000001E-2</c:v>
                </c:pt>
                <c:pt idx="4597">
                  <c:v>4.2276000000000001E-2</c:v>
                </c:pt>
                <c:pt idx="4598">
                  <c:v>4.6235999999999999E-2</c:v>
                </c:pt>
                <c:pt idx="4599">
                  <c:v>4.7144999999999999E-2</c:v>
                </c:pt>
                <c:pt idx="4600">
                  <c:v>4.5790000000000004E-2</c:v>
                </c:pt>
                <c:pt idx="4601">
                  <c:v>4.1887999999999995E-2</c:v>
                </c:pt>
                <c:pt idx="4602">
                  <c:v>5.6603999999999995E-2</c:v>
                </c:pt>
                <c:pt idx="4603">
                  <c:v>5.8784999999999997E-2</c:v>
                </c:pt>
                <c:pt idx="4604">
                  <c:v>6.4743999999999996E-2</c:v>
                </c:pt>
                <c:pt idx="4605">
                  <c:v>5.1514999999999998E-2</c:v>
                </c:pt>
                <c:pt idx="4606">
                  <c:v>5.2603999999999998E-2</c:v>
                </c:pt>
                <c:pt idx="4607">
                  <c:v>4.8516999999999998E-2</c:v>
                </c:pt>
                <c:pt idx="4608">
                  <c:v>4.5970999999999998E-2</c:v>
                </c:pt>
                <c:pt idx="4609">
                  <c:v>4.6488999999999996E-2</c:v>
                </c:pt>
                <c:pt idx="4610">
                  <c:v>4.6495999999999996E-2</c:v>
                </c:pt>
                <c:pt idx="4611">
                  <c:v>4.4450999999999997E-2</c:v>
                </c:pt>
                <c:pt idx="4612">
                  <c:v>4.2675999999999999E-2</c:v>
                </c:pt>
                <c:pt idx="4613">
                  <c:v>3.9203999999999996E-2</c:v>
                </c:pt>
                <c:pt idx="4614">
                  <c:v>3.9690000000000003E-2</c:v>
                </c:pt>
                <c:pt idx="4615">
                  <c:v>4.0386999999999999E-2</c:v>
                </c:pt>
                <c:pt idx="4616">
                  <c:v>4.3990999999999995E-2</c:v>
                </c:pt>
                <c:pt idx="4617">
                  <c:v>6.1135999999999996E-2</c:v>
                </c:pt>
                <c:pt idx="4618">
                  <c:v>6.2660000000000007E-2</c:v>
                </c:pt>
                <c:pt idx="4619">
                  <c:v>6.0212999999999996E-2</c:v>
                </c:pt>
                <c:pt idx="4620">
                  <c:v>4.7063000000000001E-2</c:v>
                </c:pt>
                <c:pt idx="4621">
                  <c:v>4.5451999999999999E-2</c:v>
                </c:pt>
                <c:pt idx="4622">
                  <c:v>3.4487999999999998E-2</c:v>
                </c:pt>
                <c:pt idx="4623">
                  <c:v>3.7687999999999999E-2</c:v>
                </c:pt>
                <c:pt idx="4624">
                  <c:v>3.2926999999999998E-2</c:v>
                </c:pt>
                <c:pt idx="4625">
                  <c:v>3.2929E-2</c:v>
                </c:pt>
                <c:pt idx="4626">
                  <c:v>2.9800999999999998E-2</c:v>
                </c:pt>
                <c:pt idx="4627">
                  <c:v>2.5152999999999998E-2</c:v>
                </c:pt>
                <c:pt idx="4628">
                  <c:v>1.0721999999999999E-2</c:v>
                </c:pt>
                <c:pt idx="4629">
                  <c:v>1.2399E-2</c:v>
                </c:pt>
                <c:pt idx="4630">
                  <c:v>9.4109999999999992E-3</c:v>
                </c:pt>
                <c:pt idx="4631">
                  <c:v>1.0057E-2</c:v>
                </c:pt>
                <c:pt idx="4632">
                  <c:v>1.2737999999999999E-2</c:v>
                </c:pt>
                <c:pt idx="4633">
                  <c:v>7.4969999999999993E-3</c:v>
                </c:pt>
                <c:pt idx="4634">
                  <c:v>5.9129999999999999E-3</c:v>
                </c:pt>
                <c:pt idx="4635">
                  <c:v>4.8969999999999994E-3</c:v>
                </c:pt>
                <c:pt idx="4636">
                  <c:v>1.0841999999999999E-2</c:v>
                </c:pt>
                <c:pt idx="4637">
                  <c:v>1.9977999999999999E-2</c:v>
                </c:pt>
                <c:pt idx="4638">
                  <c:v>2.1101999999999999E-2</c:v>
                </c:pt>
                <c:pt idx="4639">
                  <c:v>2.1901999999999998E-2</c:v>
                </c:pt>
                <c:pt idx="4640">
                  <c:v>1.7554E-2</c:v>
                </c:pt>
                <c:pt idx="4641">
                  <c:v>1.9495999999999999E-2</c:v>
                </c:pt>
                <c:pt idx="4642">
                  <c:v>2.1700999999999998E-2</c:v>
                </c:pt>
                <c:pt idx="4643">
                  <c:v>2.3293999999999999E-2</c:v>
                </c:pt>
                <c:pt idx="4644">
                  <c:v>2.6737999999999998E-2</c:v>
                </c:pt>
                <c:pt idx="4645">
                  <c:v>2.3157999999999998E-2</c:v>
                </c:pt>
                <c:pt idx="4646">
                  <c:v>3.2774999999999999E-2</c:v>
                </c:pt>
                <c:pt idx="4647">
                  <c:v>3.6638999999999998E-2</c:v>
                </c:pt>
                <c:pt idx="4648">
                  <c:v>4.2480000000000004E-2</c:v>
                </c:pt>
                <c:pt idx="4649">
                  <c:v>5.8653999999999998E-2</c:v>
                </c:pt>
                <c:pt idx="4650">
                  <c:v>6.5624000000000002E-2</c:v>
                </c:pt>
                <c:pt idx="4651">
                  <c:v>8.6820000000000008E-2</c:v>
                </c:pt>
                <c:pt idx="4652">
                  <c:v>8.9623999999999995E-2</c:v>
                </c:pt>
                <c:pt idx="4653">
                  <c:v>7.6871999999999996E-2</c:v>
                </c:pt>
                <c:pt idx="4654">
                  <c:v>8.3533999999999997E-2</c:v>
                </c:pt>
                <c:pt idx="4655">
                  <c:v>8.0183999999999991E-2</c:v>
                </c:pt>
                <c:pt idx="4656">
                  <c:v>7.4721999999999997E-2</c:v>
                </c:pt>
                <c:pt idx="4657">
                  <c:v>8.2625999999999991E-2</c:v>
                </c:pt>
                <c:pt idx="4658">
                  <c:v>7.4730999999999992E-2</c:v>
                </c:pt>
                <c:pt idx="4659">
                  <c:v>7.0516999999999996E-2</c:v>
                </c:pt>
                <c:pt idx="4660">
                  <c:v>6.9422999999999999E-2</c:v>
                </c:pt>
                <c:pt idx="4661">
                  <c:v>6.6175999999999999E-2</c:v>
                </c:pt>
                <c:pt idx="4662">
                  <c:v>5.8254999999999994E-2</c:v>
                </c:pt>
                <c:pt idx="4663">
                  <c:v>5.1751999999999999E-2</c:v>
                </c:pt>
                <c:pt idx="4664">
                  <c:v>4.1480999999999997E-2</c:v>
                </c:pt>
                <c:pt idx="4665">
                  <c:v>4.4086E-2</c:v>
                </c:pt>
                <c:pt idx="4666">
                  <c:v>3.7680999999999999E-2</c:v>
                </c:pt>
                <c:pt idx="4667">
                  <c:v>3.9245999999999996E-2</c:v>
                </c:pt>
                <c:pt idx="4668">
                  <c:v>4.0812999999999995E-2</c:v>
                </c:pt>
                <c:pt idx="4669">
                  <c:v>3.9530999999999997E-2</c:v>
                </c:pt>
                <c:pt idx="4670">
                  <c:v>3.4686000000000002E-2</c:v>
                </c:pt>
                <c:pt idx="4671">
                  <c:v>3.2894E-2</c:v>
                </c:pt>
                <c:pt idx="4672">
                  <c:v>3.0081E-2</c:v>
                </c:pt>
                <c:pt idx="4673">
                  <c:v>2.7878E-2</c:v>
                </c:pt>
                <c:pt idx="4674">
                  <c:v>2.5101999999999999E-2</c:v>
                </c:pt>
                <c:pt idx="4675">
                  <c:v>2.2532999999999997E-2</c:v>
                </c:pt>
                <c:pt idx="4676">
                  <c:v>2.2131999999999999E-2</c:v>
                </c:pt>
                <c:pt idx="4677">
                  <c:v>1.6752E-2</c:v>
                </c:pt>
                <c:pt idx="4678">
                  <c:v>1.576E-2</c:v>
                </c:pt>
                <c:pt idx="4679">
                  <c:v>1.6885999999999998E-2</c:v>
                </c:pt>
                <c:pt idx="4680">
                  <c:v>1.7018999999999999E-2</c:v>
                </c:pt>
                <c:pt idx="4681">
                  <c:v>2.2411999999999998E-2</c:v>
                </c:pt>
                <c:pt idx="4682">
                  <c:v>1.5820000000000001E-2</c:v>
                </c:pt>
                <c:pt idx="4683">
                  <c:v>1.7592E-2</c:v>
                </c:pt>
                <c:pt idx="4684">
                  <c:v>2.0768999999999999E-2</c:v>
                </c:pt>
                <c:pt idx="4685">
                  <c:v>2.4424999999999999E-2</c:v>
                </c:pt>
                <c:pt idx="4686">
                  <c:v>2.5947999999999999E-2</c:v>
                </c:pt>
                <c:pt idx="4687">
                  <c:v>2.8187999999999998E-2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1.2636999999999999E-2</c:v>
                </c:pt>
                <c:pt idx="4697">
                  <c:v>1.3512999999999999E-2</c:v>
                </c:pt>
                <c:pt idx="4698">
                  <c:v>1.1686999999999999E-2</c:v>
                </c:pt>
                <c:pt idx="4699">
                  <c:v>1.1405999999999999E-2</c:v>
                </c:pt>
                <c:pt idx="4700">
                  <c:v>1.9348000000000001E-2</c:v>
                </c:pt>
                <c:pt idx="4701">
                  <c:v>2.1967999999999998E-2</c:v>
                </c:pt>
                <c:pt idx="4702">
                  <c:v>2.2321999999999998E-2</c:v>
                </c:pt>
                <c:pt idx="4703">
                  <c:v>3.2217999999999997E-2</c:v>
                </c:pt>
                <c:pt idx="4704">
                  <c:v>4.0965000000000001E-2</c:v>
                </c:pt>
                <c:pt idx="4705">
                  <c:v>4.3120000000000006E-2</c:v>
                </c:pt>
                <c:pt idx="4706">
                  <c:v>4.0089E-2</c:v>
                </c:pt>
                <c:pt idx="4707">
                  <c:v>4.3046999999999995E-2</c:v>
                </c:pt>
                <c:pt idx="4708">
                  <c:v>4.3976999999999995E-2</c:v>
                </c:pt>
                <c:pt idx="4709">
                  <c:v>4.0168999999999996E-2</c:v>
                </c:pt>
                <c:pt idx="4710">
                  <c:v>3.3989999999999999E-2</c:v>
                </c:pt>
                <c:pt idx="4711">
                  <c:v>2.7458E-2</c:v>
                </c:pt>
                <c:pt idx="4712">
                  <c:v>1.9195E-2</c:v>
                </c:pt>
                <c:pt idx="4713">
                  <c:v>1.7940999999999999E-2</c:v>
                </c:pt>
                <c:pt idx="4714">
                  <c:v>2.6348999999999997E-2</c:v>
                </c:pt>
                <c:pt idx="4715">
                  <c:v>3.4847999999999997E-2</c:v>
                </c:pt>
                <c:pt idx="4716">
                  <c:v>4.0195999999999996E-2</c:v>
                </c:pt>
                <c:pt idx="4717">
                  <c:v>4.0410000000000001E-2</c:v>
                </c:pt>
                <c:pt idx="4718">
                  <c:v>3.6332999999999997E-2</c:v>
                </c:pt>
                <c:pt idx="4719">
                  <c:v>3.2909000000000001E-2</c:v>
                </c:pt>
                <c:pt idx="4720">
                  <c:v>2.4735E-2</c:v>
                </c:pt>
                <c:pt idx="4721">
                  <c:v>2.7950000000000003E-2</c:v>
                </c:pt>
                <c:pt idx="4722">
                  <c:v>2.5503999999999999E-2</c:v>
                </c:pt>
                <c:pt idx="4723">
                  <c:v>2.1551000000000001E-2</c:v>
                </c:pt>
                <c:pt idx="4724">
                  <c:v>1.9098E-2</c:v>
                </c:pt>
                <c:pt idx="4725">
                  <c:v>2.2051999999999999E-2</c:v>
                </c:pt>
                <c:pt idx="4726">
                  <c:v>1.8560999999999998E-2</c:v>
                </c:pt>
                <c:pt idx="4727">
                  <c:v>1.5514E-2</c:v>
                </c:pt>
                <c:pt idx="4728">
                  <c:v>1.4926E-2</c:v>
                </c:pt>
                <c:pt idx="4729">
                  <c:v>2.5062999999999998E-2</c:v>
                </c:pt>
                <c:pt idx="4730">
                  <c:v>1.9466000000000001E-2</c:v>
                </c:pt>
                <c:pt idx="4731">
                  <c:v>1.5837E-2</c:v>
                </c:pt>
                <c:pt idx="4732">
                  <c:v>1.5896999999999998E-2</c:v>
                </c:pt>
                <c:pt idx="4733">
                  <c:v>2.3056E-2</c:v>
                </c:pt>
                <c:pt idx="4734">
                  <c:v>1.5945000000000001E-2</c:v>
                </c:pt>
                <c:pt idx="4735">
                  <c:v>2.3906999999999998E-2</c:v>
                </c:pt>
                <c:pt idx="4736">
                  <c:v>2.222E-2</c:v>
                </c:pt>
                <c:pt idx="4737">
                  <c:v>1.6740000000000001E-2</c:v>
                </c:pt>
                <c:pt idx="4738">
                  <c:v>1.6854999999999998E-2</c:v>
                </c:pt>
                <c:pt idx="4739">
                  <c:v>1.0477E-2</c:v>
                </c:pt>
                <c:pt idx="4740">
                  <c:v>7.0679999999999996E-3</c:v>
                </c:pt>
                <c:pt idx="4741">
                  <c:v>6.9389999999999999E-3</c:v>
                </c:pt>
                <c:pt idx="4742">
                  <c:v>1.4206E-2</c:v>
                </c:pt>
                <c:pt idx="4743">
                  <c:v>1.6274999999999998E-2</c:v>
                </c:pt>
                <c:pt idx="4744">
                  <c:v>1.5764E-2</c:v>
                </c:pt>
                <c:pt idx="4745">
                  <c:v>1.6233000000000001E-2</c:v>
                </c:pt>
                <c:pt idx="4746">
                  <c:v>1.4417999999999999E-2</c:v>
                </c:pt>
                <c:pt idx="4747">
                  <c:v>1.4674999999999999E-2</c:v>
                </c:pt>
                <c:pt idx="4748">
                  <c:v>1.4332999999999999E-2</c:v>
                </c:pt>
                <c:pt idx="4749">
                  <c:v>1.2660000000000001E-2</c:v>
                </c:pt>
                <c:pt idx="4750">
                  <c:v>6.4279999999999997E-3</c:v>
                </c:pt>
                <c:pt idx="4751">
                  <c:v>5.0520000000000001E-3</c:v>
                </c:pt>
                <c:pt idx="4752">
                  <c:v>6.6200000000000009E-3</c:v>
                </c:pt>
                <c:pt idx="4753">
                  <c:v>4.2979999999999997E-3</c:v>
                </c:pt>
                <c:pt idx="4754">
                  <c:v>5.1069999999999996E-3</c:v>
                </c:pt>
                <c:pt idx="4755">
                  <c:v>4.9049999999999996E-3</c:v>
                </c:pt>
                <c:pt idx="4756">
                  <c:v>2.9250000000000001E-3</c:v>
                </c:pt>
                <c:pt idx="4757">
                  <c:v>3.0479999999999999E-3</c:v>
                </c:pt>
                <c:pt idx="4758">
                  <c:v>2.7409999999999999E-3</c:v>
                </c:pt>
                <c:pt idx="4759">
                  <c:v>3.0269999999999997E-3</c:v>
                </c:pt>
                <c:pt idx="4760">
                  <c:v>2.8760000000000001E-3</c:v>
                </c:pt>
                <c:pt idx="4761">
                  <c:v>2.9819999999999998E-3</c:v>
                </c:pt>
                <c:pt idx="4762">
                  <c:v>5.2350000000000001E-3</c:v>
                </c:pt>
                <c:pt idx="4763">
                  <c:v>3.9200000000000007E-3</c:v>
                </c:pt>
                <c:pt idx="4764">
                  <c:v>3.4200000000000003E-3</c:v>
                </c:pt>
                <c:pt idx="4765">
                  <c:v>4.8409999999999998E-3</c:v>
                </c:pt>
                <c:pt idx="4766">
                  <c:v>6.5800000000000008E-3</c:v>
                </c:pt>
                <c:pt idx="4767">
                  <c:v>5.2880000000000002E-3</c:v>
                </c:pt>
                <c:pt idx="4768">
                  <c:v>4.2680000000000001E-3</c:v>
                </c:pt>
                <c:pt idx="4769">
                  <c:v>3.4759999999999999E-3</c:v>
                </c:pt>
                <c:pt idx="4770">
                  <c:v>3.5439999999999998E-3</c:v>
                </c:pt>
                <c:pt idx="4771">
                  <c:v>8.1669999999999989E-3</c:v>
                </c:pt>
                <c:pt idx="4772">
                  <c:v>7.0200000000000002E-3</c:v>
                </c:pt>
                <c:pt idx="4773">
                  <c:v>6.4529999999999995E-3</c:v>
                </c:pt>
                <c:pt idx="4774">
                  <c:v>6.9589999999999999E-3</c:v>
                </c:pt>
                <c:pt idx="4775">
                  <c:v>6.3279999999999994E-3</c:v>
                </c:pt>
                <c:pt idx="4776">
                  <c:v>8.7209999999999996E-3</c:v>
                </c:pt>
                <c:pt idx="4777">
                  <c:v>8.0059999999999992E-3</c:v>
                </c:pt>
                <c:pt idx="4778">
                  <c:v>1.0370000000000001E-2</c:v>
                </c:pt>
                <c:pt idx="4779">
                  <c:v>8.572999999999999E-3</c:v>
                </c:pt>
                <c:pt idx="4780">
                  <c:v>8.4159999999999999E-3</c:v>
                </c:pt>
                <c:pt idx="4781">
                  <c:v>6.6660000000000001E-3</c:v>
                </c:pt>
                <c:pt idx="4782">
                  <c:v>1.1292999999999999E-2</c:v>
                </c:pt>
                <c:pt idx="4783">
                  <c:v>7.8300000000000002E-3</c:v>
                </c:pt>
                <c:pt idx="4784">
                  <c:v>6.7120000000000001E-3</c:v>
                </c:pt>
                <c:pt idx="4785">
                  <c:v>7.241E-3</c:v>
                </c:pt>
                <c:pt idx="4786">
                  <c:v>9.4349999999999989E-3</c:v>
                </c:pt>
                <c:pt idx="4787">
                  <c:v>8.6490000000000004E-3</c:v>
                </c:pt>
                <c:pt idx="4788">
                  <c:v>9.1919999999999988E-3</c:v>
                </c:pt>
                <c:pt idx="4789">
                  <c:v>1.0385E-2</c:v>
                </c:pt>
                <c:pt idx="4790">
                  <c:v>9.0130000000000002E-3</c:v>
                </c:pt>
                <c:pt idx="4791">
                  <c:v>7.2749999999999993E-3</c:v>
                </c:pt>
                <c:pt idx="4792">
                  <c:v>5.6100000000000004E-3</c:v>
                </c:pt>
                <c:pt idx="4793">
                  <c:v>5.0759999999999998E-3</c:v>
                </c:pt>
                <c:pt idx="4794">
                  <c:v>4.9959999999999996E-3</c:v>
                </c:pt>
                <c:pt idx="4795">
                  <c:v>4.4859999999999995E-3</c:v>
                </c:pt>
                <c:pt idx="4796">
                  <c:v>4.2620000000000002E-3</c:v>
                </c:pt>
                <c:pt idx="4797">
                  <c:v>2.5479999999999999E-3</c:v>
                </c:pt>
                <c:pt idx="4798">
                  <c:v>2.0479999999999999E-3</c:v>
                </c:pt>
                <c:pt idx="4799">
                  <c:v>5.7739999999999996E-3</c:v>
                </c:pt>
                <c:pt idx="4800">
                  <c:v>7.9709999999999989E-3</c:v>
                </c:pt>
                <c:pt idx="4801">
                  <c:v>1.2185999999999999E-2</c:v>
                </c:pt>
                <c:pt idx="4802">
                  <c:v>1.0291999999999999E-2</c:v>
                </c:pt>
                <c:pt idx="4803">
                  <c:v>9.9849999999999991E-3</c:v>
                </c:pt>
                <c:pt idx="4804">
                  <c:v>7.0269999999999994E-3</c:v>
                </c:pt>
                <c:pt idx="4805">
                  <c:v>6.6079999999999993E-3</c:v>
                </c:pt>
                <c:pt idx="4806">
                  <c:v>5.5069999999999997E-3</c:v>
                </c:pt>
                <c:pt idx="4807">
                  <c:v>5.7809999999999997E-3</c:v>
                </c:pt>
                <c:pt idx="4808">
                  <c:v>5.0009999999999994E-3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2.8940000000000004E-2</c:v>
                </c:pt>
                <c:pt idx="4818">
                  <c:v>3.3003999999999999E-2</c:v>
                </c:pt>
                <c:pt idx="4819">
                  <c:v>3.0667E-2</c:v>
                </c:pt>
                <c:pt idx="4820">
                  <c:v>2.7604E-2</c:v>
                </c:pt>
                <c:pt idx="4821">
                  <c:v>2.7043999999999999E-2</c:v>
                </c:pt>
                <c:pt idx="4822">
                  <c:v>2.1183E-2</c:v>
                </c:pt>
                <c:pt idx="4823">
                  <c:v>1.9206000000000001E-2</c:v>
                </c:pt>
                <c:pt idx="4824">
                  <c:v>1.5636999999999998E-2</c:v>
                </c:pt>
                <c:pt idx="4825">
                  <c:v>1.5656E-2</c:v>
                </c:pt>
                <c:pt idx="4826">
                  <c:v>1.5321E-2</c:v>
                </c:pt>
                <c:pt idx="4827">
                  <c:v>1.5028999999999999E-2</c:v>
                </c:pt>
                <c:pt idx="4828">
                  <c:v>1.4615E-2</c:v>
                </c:pt>
                <c:pt idx="4829">
                  <c:v>1.2551999999999999E-2</c:v>
                </c:pt>
                <c:pt idx="4830">
                  <c:v>1.2459E-2</c:v>
                </c:pt>
                <c:pt idx="4831">
                  <c:v>9.2280000000000001E-3</c:v>
                </c:pt>
                <c:pt idx="4832">
                  <c:v>7.9150000000000002E-3</c:v>
                </c:pt>
                <c:pt idx="4833">
                  <c:v>8.149E-3</c:v>
                </c:pt>
                <c:pt idx="4834">
                  <c:v>1.0862999999999999E-2</c:v>
                </c:pt>
                <c:pt idx="4835">
                  <c:v>1.1542E-2</c:v>
                </c:pt>
                <c:pt idx="4836">
                  <c:v>7.6419999999999995E-3</c:v>
                </c:pt>
                <c:pt idx="4837">
                  <c:v>1.1757E-2</c:v>
                </c:pt>
                <c:pt idx="4838">
                  <c:v>9.1229999999999992E-3</c:v>
                </c:pt>
                <c:pt idx="4839">
                  <c:v>7.5400000000000007E-3</c:v>
                </c:pt>
                <c:pt idx="4840">
                  <c:v>6.9549999999999994E-3</c:v>
                </c:pt>
                <c:pt idx="4841">
                  <c:v>5.0349999999999995E-3</c:v>
                </c:pt>
                <c:pt idx="4842">
                  <c:v>4.3369999999999997E-3</c:v>
                </c:pt>
                <c:pt idx="4843">
                  <c:v>4.9919999999999999E-3</c:v>
                </c:pt>
                <c:pt idx="4844">
                  <c:v>3.6500000000000005E-3</c:v>
                </c:pt>
                <c:pt idx="4845">
                  <c:v>3.5700000000000003E-3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3.0690000000000002E-2</c:v>
                </c:pt>
                <c:pt idx="4855">
                  <c:v>3.1793000000000002E-2</c:v>
                </c:pt>
                <c:pt idx="4856">
                  <c:v>3.9918999999999996E-2</c:v>
                </c:pt>
                <c:pt idx="4857">
                  <c:v>4.2992999999999996E-2</c:v>
                </c:pt>
                <c:pt idx="4858">
                  <c:v>4.8874000000000001E-2</c:v>
                </c:pt>
                <c:pt idx="4859">
                  <c:v>5.1907999999999996E-2</c:v>
                </c:pt>
                <c:pt idx="4860">
                  <c:v>5.6867999999999995E-2</c:v>
                </c:pt>
                <c:pt idx="4861">
                  <c:v>6.4381999999999995E-2</c:v>
                </c:pt>
                <c:pt idx="4862">
                  <c:v>0.10807899999999999</c:v>
                </c:pt>
                <c:pt idx="4863">
                  <c:v>0.10674099999999999</c:v>
                </c:pt>
                <c:pt idx="4864">
                  <c:v>0.107972</c:v>
                </c:pt>
                <c:pt idx="4865">
                  <c:v>0.111218</c:v>
                </c:pt>
                <c:pt idx="4866">
                  <c:v>0.13064599999999998</c:v>
                </c:pt>
                <c:pt idx="4867">
                  <c:v>0.14518699999999998</c:v>
                </c:pt>
                <c:pt idx="4868">
                  <c:v>0.17039499999999999</c:v>
                </c:pt>
                <c:pt idx="4869">
                  <c:v>0.19087499999999999</c:v>
                </c:pt>
                <c:pt idx="4870">
                  <c:v>0.20075599999999999</c:v>
                </c:pt>
                <c:pt idx="4871">
                  <c:v>0.23163000000000003</c:v>
                </c:pt>
                <c:pt idx="4872">
                  <c:v>0.23915499999999998</c:v>
                </c:pt>
                <c:pt idx="4873">
                  <c:v>0.24331000000000003</c:v>
                </c:pt>
                <c:pt idx="4874">
                  <c:v>0.24726199999999998</c:v>
                </c:pt>
                <c:pt idx="4875">
                  <c:v>0.26051599999999997</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0.23165899999999998</c:v>
                </c:pt>
                <c:pt idx="4889">
                  <c:v>0.18295699999999998</c:v>
                </c:pt>
                <c:pt idx="4890">
                  <c:v>0.20461799999999999</c:v>
                </c:pt>
                <c:pt idx="4891">
                  <c:v>0.24862000000000001</c:v>
                </c:pt>
                <c:pt idx="4892">
                  <c:v>0.264376</c:v>
                </c:pt>
                <c:pt idx="4893">
                  <c:v>0.26738299999999998</c:v>
                </c:pt>
                <c:pt idx="4894">
                  <c:v>0.27026</c:v>
                </c:pt>
                <c:pt idx="4895">
                  <c:v>0.29570799999999997</c:v>
                </c:pt>
                <c:pt idx="4896">
                  <c:v>0.29638799999999998</c:v>
                </c:pt>
                <c:pt idx="4897">
                  <c:v>0.33633000000000002</c:v>
                </c:pt>
                <c:pt idx="4898">
                  <c:v>0.34536299999999998</c:v>
                </c:pt>
                <c:pt idx="4899">
                  <c:v>0.33577599999999996</c:v>
                </c:pt>
                <c:pt idx="4900">
                  <c:v>0.33406799999999998</c:v>
                </c:pt>
                <c:pt idx="4901">
                  <c:v>0.35317099999999996</c:v>
                </c:pt>
                <c:pt idx="4902">
                  <c:v>0.34246699999999997</c:v>
                </c:pt>
                <c:pt idx="4903">
                  <c:v>0.33966099999999999</c:v>
                </c:pt>
                <c:pt idx="4904">
                  <c:v>0.33585100000000001</c:v>
                </c:pt>
                <c:pt idx="4905">
                  <c:v>0.326102</c:v>
                </c:pt>
                <c:pt idx="4906">
                  <c:v>0.32261599999999996</c:v>
                </c:pt>
                <c:pt idx="4907">
                  <c:v>0.31329899999999999</c:v>
                </c:pt>
                <c:pt idx="4908">
                  <c:v>0.31448000000000004</c:v>
                </c:pt>
                <c:pt idx="4909">
                  <c:v>0.31129799999999996</c:v>
                </c:pt>
                <c:pt idx="4910">
                  <c:v>0.298674</c:v>
                </c:pt>
                <c:pt idx="4911">
                  <c:v>0.274949</c:v>
                </c:pt>
                <c:pt idx="4912">
                  <c:v>0.26450299999999999</c:v>
                </c:pt>
                <c:pt idx="4913">
                  <c:v>0.258324</c:v>
                </c:pt>
                <c:pt idx="4914">
                  <c:v>0.24149199999999998</c:v>
                </c:pt>
                <c:pt idx="4915">
                  <c:v>0.23974799999999999</c:v>
                </c:pt>
                <c:pt idx="4916">
                  <c:v>0.23286399999999999</c:v>
                </c:pt>
                <c:pt idx="4917">
                  <c:v>0.22530899999999998</c:v>
                </c:pt>
                <c:pt idx="4918">
                  <c:v>0.244363</c:v>
                </c:pt>
                <c:pt idx="4919">
                  <c:v>0.25795200000000001</c:v>
                </c:pt>
                <c:pt idx="4920">
                  <c:v>0.25017099999999998</c:v>
                </c:pt>
                <c:pt idx="4921">
                  <c:v>0.254164</c:v>
                </c:pt>
                <c:pt idx="4922">
                  <c:v>0.24583099999999999</c:v>
                </c:pt>
                <c:pt idx="4923">
                  <c:v>0.26034000000000002</c:v>
                </c:pt>
                <c:pt idx="4924">
                  <c:v>0.258718</c:v>
                </c:pt>
                <c:pt idx="4925">
                  <c:v>0.25365699999999997</c:v>
                </c:pt>
                <c:pt idx="4926">
                  <c:v>0.26107799999999998</c:v>
                </c:pt>
                <c:pt idx="4927">
                  <c:v>0.26128899999999999</c:v>
                </c:pt>
                <c:pt idx="4928">
                  <c:v>0.26616299999999998</c:v>
                </c:pt>
                <c:pt idx="4929">
                  <c:v>0.25372299999999998</c:v>
                </c:pt>
                <c:pt idx="4930">
                  <c:v>0.23305399999999998</c:v>
                </c:pt>
                <c:pt idx="4931">
                  <c:v>0.20369499999999999</c:v>
                </c:pt>
                <c:pt idx="4932">
                  <c:v>0.18937399999999999</c:v>
                </c:pt>
                <c:pt idx="4933">
                  <c:v>0.21423199999999998</c:v>
                </c:pt>
                <c:pt idx="4934">
                  <c:v>0.22432000000000002</c:v>
                </c:pt>
                <c:pt idx="4935">
                  <c:v>0.23322499999999999</c:v>
                </c:pt>
                <c:pt idx="4936">
                  <c:v>0.25005299999999997</c:v>
                </c:pt>
                <c:pt idx="4937">
                  <c:v>0.19256199999999998</c:v>
                </c:pt>
                <c:pt idx="4938">
                  <c:v>0.21027899999999999</c:v>
                </c:pt>
                <c:pt idx="4939">
                  <c:v>0.21809000000000001</c:v>
                </c:pt>
                <c:pt idx="4940">
                  <c:v>0.22558399999999998</c:v>
                </c:pt>
                <c:pt idx="4941">
                  <c:v>0.22951199999999999</c:v>
                </c:pt>
                <c:pt idx="4942">
                  <c:v>0.23748899999999998</c:v>
                </c:pt>
                <c:pt idx="4943">
                  <c:v>0.248363</c:v>
                </c:pt>
                <c:pt idx="4944">
                  <c:v>0.25947199999999998</c:v>
                </c:pt>
                <c:pt idx="4945">
                  <c:v>0.26340000000000002</c:v>
                </c:pt>
                <c:pt idx="4946">
                  <c:v>0.25736000000000003</c:v>
                </c:pt>
                <c:pt idx="4947">
                  <c:v>0.25005899999999998</c:v>
                </c:pt>
                <c:pt idx="4948">
                  <c:v>0.26295499999999999</c:v>
                </c:pt>
                <c:pt idx="4949">
                  <c:v>0.25453399999999998</c:v>
                </c:pt>
                <c:pt idx="4950">
                  <c:v>0.244031</c:v>
                </c:pt>
                <c:pt idx="4951">
                  <c:v>0.23155799999999999</c:v>
                </c:pt>
                <c:pt idx="4952">
                  <c:v>0.21457599999999999</c:v>
                </c:pt>
                <c:pt idx="4953">
                  <c:v>0.19547</c:v>
                </c:pt>
                <c:pt idx="4954">
                  <c:v>0.19021099999999999</c:v>
                </c:pt>
                <c:pt idx="4955">
                  <c:v>0.17852299999999999</c:v>
                </c:pt>
                <c:pt idx="4956">
                  <c:v>0.189444</c:v>
                </c:pt>
                <c:pt idx="4957">
                  <c:v>0.17521599999999998</c:v>
                </c:pt>
                <c:pt idx="4958">
                  <c:v>0.205652</c:v>
                </c:pt>
                <c:pt idx="4959">
                  <c:v>0.20899599999999999</c:v>
                </c:pt>
                <c:pt idx="4960">
                  <c:v>0.22183699999999998</c:v>
                </c:pt>
                <c:pt idx="4961">
                  <c:v>0.22577599999999998</c:v>
                </c:pt>
                <c:pt idx="4962">
                  <c:v>0.22986299999999998</c:v>
                </c:pt>
                <c:pt idx="4963">
                  <c:v>0.25837199999999999</c:v>
                </c:pt>
                <c:pt idx="4964">
                  <c:v>0.23172899999999999</c:v>
                </c:pt>
                <c:pt idx="4965">
                  <c:v>0.298732</c:v>
                </c:pt>
                <c:pt idx="4966">
                  <c:v>0.27496300000000001</c:v>
                </c:pt>
                <c:pt idx="4967">
                  <c:v>0.28278500000000001</c:v>
                </c:pt>
                <c:pt idx="4968">
                  <c:v>0.25839799999999996</c:v>
                </c:pt>
                <c:pt idx="4969">
                  <c:v>0.253465</c:v>
                </c:pt>
                <c:pt idx="4970">
                  <c:v>0.24054299999999998</c:v>
                </c:pt>
                <c:pt idx="4971">
                  <c:v>0.22520099999999998</c:v>
                </c:pt>
                <c:pt idx="4972">
                  <c:v>0.229021</c:v>
                </c:pt>
                <c:pt idx="4973">
                  <c:v>0.212917</c:v>
                </c:pt>
                <c:pt idx="4974">
                  <c:v>0.189051</c:v>
                </c:pt>
                <c:pt idx="4975">
                  <c:v>0.18055299999999999</c:v>
                </c:pt>
                <c:pt idx="4976">
                  <c:v>0.16123899999999999</c:v>
                </c:pt>
                <c:pt idx="4977">
                  <c:v>0.143516</c:v>
                </c:pt>
                <c:pt idx="4978">
                  <c:v>0.13034599999999999</c:v>
                </c:pt>
                <c:pt idx="4979">
                  <c:v>0.12743599999999999</c:v>
                </c:pt>
                <c:pt idx="4980">
                  <c:v>0.11447099999999999</c:v>
                </c:pt>
                <c:pt idx="4981">
                  <c:v>0.10257899999999999</c:v>
                </c:pt>
                <c:pt idx="4982">
                  <c:v>8.6570999999999995E-2</c:v>
                </c:pt>
                <c:pt idx="4983">
                  <c:v>8.7706999999999993E-2</c:v>
                </c:pt>
                <c:pt idx="4984">
                  <c:v>8.9793999999999999E-2</c:v>
                </c:pt>
                <c:pt idx="4985">
                  <c:v>8.3452999999999999E-2</c:v>
                </c:pt>
                <c:pt idx="4986">
                  <c:v>7.6478999999999991E-2</c:v>
                </c:pt>
                <c:pt idx="4987">
                  <c:v>7.905899999999999E-2</c:v>
                </c:pt>
                <c:pt idx="4988">
                  <c:v>7.862799999999999E-2</c:v>
                </c:pt>
                <c:pt idx="4989">
                  <c:v>8.0666000000000002E-2</c:v>
                </c:pt>
                <c:pt idx="4990">
                  <c:v>8.0569000000000002E-2</c:v>
                </c:pt>
                <c:pt idx="4991">
                  <c:v>7.9861000000000001E-2</c:v>
                </c:pt>
                <c:pt idx="4992">
                  <c:v>7.5928999999999996E-2</c:v>
                </c:pt>
                <c:pt idx="4993">
                  <c:v>7.743499999999999E-2</c:v>
                </c:pt>
                <c:pt idx="4994">
                  <c:v>7.7297999999999992E-2</c:v>
                </c:pt>
                <c:pt idx="4995">
                  <c:v>6.6192000000000001E-2</c:v>
                </c:pt>
                <c:pt idx="4996">
                  <c:v>7.5724E-2</c:v>
                </c:pt>
                <c:pt idx="4997">
                  <c:v>7.4858999999999995E-2</c:v>
                </c:pt>
                <c:pt idx="4998">
                  <c:v>0.10509199999999999</c:v>
                </c:pt>
                <c:pt idx="4999">
                  <c:v>0.104936</c:v>
                </c:pt>
                <c:pt idx="5000">
                  <c:v>0.12251799999999999</c:v>
                </c:pt>
                <c:pt idx="5001">
                  <c:v>0.119809</c:v>
                </c:pt>
                <c:pt idx="5002">
                  <c:v>0.111984</c:v>
                </c:pt>
                <c:pt idx="5003">
                  <c:v>0.12096799999999999</c:v>
                </c:pt>
                <c:pt idx="5004">
                  <c:v>0.11424899999999999</c:v>
                </c:pt>
                <c:pt idx="5005">
                  <c:v>0.10362399999999999</c:v>
                </c:pt>
                <c:pt idx="5006">
                  <c:v>8.3253999999999995E-2</c:v>
                </c:pt>
                <c:pt idx="5007">
                  <c:v>0.10761000000000001</c:v>
                </c:pt>
                <c:pt idx="5008">
                  <c:v>0.10953</c:v>
                </c:pt>
                <c:pt idx="5009">
                  <c:v>9.3554999999999999E-2</c:v>
                </c:pt>
                <c:pt idx="5010">
                  <c:v>8.9793999999999999E-2</c:v>
                </c:pt>
                <c:pt idx="5011">
                  <c:v>8.1918999999999992E-2</c:v>
                </c:pt>
                <c:pt idx="5012">
                  <c:v>8.8077000000000003E-2</c:v>
                </c:pt>
                <c:pt idx="5013">
                  <c:v>8.4005999999999997E-2</c:v>
                </c:pt>
                <c:pt idx="5014">
                  <c:v>9.1791999999999999E-2</c:v>
                </c:pt>
                <c:pt idx="5015">
                  <c:v>9.7539000000000001E-2</c:v>
                </c:pt>
                <c:pt idx="5016">
                  <c:v>8.4656999999999996E-2</c:v>
                </c:pt>
                <c:pt idx="5017">
                  <c:v>9.4432999999999989E-2</c:v>
                </c:pt>
                <c:pt idx="5018">
                  <c:v>9.0798999999999991E-2</c:v>
                </c:pt>
                <c:pt idx="5019">
                  <c:v>6.7700999999999997E-2</c:v>
                </c:pt>
                <c:pt idx="5020">
                  <c:v>6.6048999999999997E-2</c:v>
                </c:pt>
                <c:pt idx="5021">
                  <c:v>8.8405999999999998E-2</c:v>
                </c:pt>
                <c:pt idx="5022">
                  <c:v>9.1810000000000003E-2</c:v>
                </c:pt>
                <c:pt idx="5023">
                  <c:v>8.7832999999999994E-2</c:v>
                </c:pt>
                <c:pt idx="5024">
                  <c:v>6.6530999999999993E-2</c:v>
                </c:pt>
                <c:pt idx="5025">
                  <c:v>5.9483999999999995E-2</c:v>
                </c:pt>
                <c:pt idx="5026">
                  <c:v>5.1214999999999997E-2</c:v>
                </c:pt>
                <c:pt idx="5027">
                  <c:v>5.8240000000000007E-2</c:v>
                </c:pt>
                <c:pt idx="5028">
                  <c:v>6.1237999999999994E-2</c:v>
                </c:pt>
                <c:pt idx="5029">
                  <c:v>6.3358999999999999E-2</c:v>
                </c:pt>
                <c:pt idx="5030">
                  <c:v>5.1295999999999994E-2</c:v>
                </c:pt>
                <c:pt idx="5031">
                  <c:v>4.5669000000000001E-2</c:v>
                </c:pt>
                <c:pt idx="5032">
                  <c:v>4.6102999999999998E-2</c:v>
                </c:pt>
                <c:pt idx="5033">
                  <c:v>4.6924999999999994E-2</c:v>
                </c:pt>
                <c:pt idx="5034">
                  <c:v>7.8360000000000013E-2</c:v>
                </c:pt>
                <c:pt idx="5035">
                  <c:v>7.5861999999999999E-2</c:v>
                </c:pt>
                <c:pt idx="5036">
                  <c:v>6.7295999999999995E-2</c:v>
                </c:pt>
                <c:pt idx="5037">
                  <c:v>5.9792999999999999E-2</c:v>
                </c:pt>
                <c:pt idx="5038">
                  <c:v>5.7324999999999994E-2</c:v>
                </c:pt>
                <c:pt idx="5039">
                  <c:v>5.8938999999999998E-2</c:v>
                </c:pt>
                <c:pt idx="5040">
                  <c:v>6.1388999999999999E-2</c:v>
                </c:pt>
                <c:pt idx="5041">
                  <c:v>4.9590999999999996E-2</c:v>
                </c:pt>
                <c:pt idx="5042">
                  <c:v>5.7202999999999997E-2</c:v>
                </c:pt>
                <c:pt idx="5043">
                  <c:v>5.5911999999999996E-2</c:v>
                </c:pt>
                <c:pt idx="5044">
                  <c:v>5.5298E-2</c:v>
                </c:pt>
                <c:pt idx="5045">
                  <c:v>4.6724999999999996E-2</c:v>
                </c:pt>
                <c:pt idx="5046">
                  <c:v>5.0872000000000001E-2</c:v>
                </c:pt>
                <c:pt idx="5047">
                  <c:v>4.2301999999999999E-2</c:v>
                </c:pt>
                <c:pt idx="5048">
                  <c:v>3.5046000000000001E-2</c:v>
                </c:pt>
                <c:pt idx="5049">
                  <c:v>3.3264999999999996E-2</c:v>
                </c:pt>
                <c:pt idx="5050">
                  <c:v>2.4427999999999998E-2</c:v>
                </c:pt>
                <c:pt idx="5051">
                  <c:v>1.9581999999999999E-2</c:v>
                </c:pt>
                <c:pt idx="5052">
                  <c:v>3.7357000000000001E-2</c:v>
                </c:pt>
                <c:pt idx="5053">
                  <c:v>3.8066999999999997E-2</c:v>
                </c:pt>
                <c:pt idx="5054">
                  <c:v>3.4724999999999999E-2</c:v>
                </c:pt>
                <c:pt idx="5055">
                  <c:v>3.5956999999999996E-2</c:v>
                </c:pt>
                <c:pt idx="5056">
                  <c:v>3.1038999999999997E-2</c:v>
                </c:pt>
                <c:pt idx="5057">
                  <c:v>2.8008999999999999E-2</c:v>
                </c:pt>
                <c:pt idx="5058">
                  <c:v>2.5293E-2</c:v>
                </c:pt>
                <c:pt idx="5059">
                  <c:v>3.1556000000000001E-2</c:v>
                </c:pt>
                <c:pt idx="5060">
                  <c:v>2.2540000000000001E-2</c:v>
                </c:pt>
                <c:pt idx="5061">
                  <c:v>4.1388000000000001E-2</c:v>
                </c:pt>
                <c:pt idx="5062">
                  <c:v>4.4585E-2</c:v>
                </c:pt>
                <c:pt idx="5063">
                  <c:v>3.9988999999999997E-2</c:v>
                </c:pt>
                <c:pt idx="5064">
                  <c:v>3.4967999999999999E-2</c:v>
                </c:pt>
                <c:pt idx="5065">
                  <c:v>3.2113999999999997E-2</c:v>
                </c:pt>
                <c:pt idx="5066">
                  <c:v>3.1101999999999998E-2</c:v>
                </c:pt>
                <c:pt idx="5067">
                  <c:v>3.4075000000000001E-2</c:v>
                </c:pt>
                <c:pt idx="5068">
                  <c:v>3.8283999999999999E-2</c:v>
                </c:pt>
                <c:pt idx="5069">
                  <c:v>4.7724999999999997E-2</c:v>
                </c:pt>
                <c:pt idx="5070">
                  <c:v>5.0465999999999997E-2</c:v>
                </c:pt>
                <c:pt idx="5071">
                  <c:v>5.7883999999999998E-2</c:v>
                </c:pt>
                <c:pt idx="5072">
                  <c:v>5.4814999999999996E-2</c:v>
                </c:pt>
                <c:pt idx="5073">
                  <c:v>5.4757999999999994E-2</c:v>
                </c:pt>
                <c:pt idx="5074">
                  <c:v>5.8568999999999996E-2</c:v>
                </c:pt>
                <c:pt idx="5075">
                  <c:v>7.2311E-2</c:v>
                </c:pt>
                <c:pt idx="5076">
                  <c:v>6.7295999999999995E-2</c:v>
                </c:pt>
                <c:pt idx="5077">
                  <c:v>7.5800000000000006E-2</c:v>
                </c:pt>
                <c:pt idx="5078">
                  <c:v>7.3250999999999997E-2</c:v>
                </c:pt>
                <c:pt idx="5079">
                  <c:v>6.0852999999999997E-2</c:v>
                </c:pt>
                <c:pt idx="5080">
                  <c:v>5.5900999999999999E-2</c:v>
                </c:pt>
                <c:pt idx="5081">
                  <c:v>5.4192999999999998E-2</c:v>
                </c:pt>
                <c:pt idx="5082">
                  <c:v>3.4970000000000001E-2</c:v>
                </c:pt>
                <c:pt idx="5083">
                  <c:v>3.5081999999999995E-2</c:v>
                </c:pt>
                <c:pt idx="5084">
                  <c:v>3.0074999999999998E-2</c:v>
                </c:pt>
                <c:pt idx="5085">
                  <c:v>2.5820000000000003E-2</c:v>
                </c:pt>
                <c:pt idx="5086">
                  <c:v>6.5960999999999992E-2</c:v>
                </c:pt>
                <c:pt idx="5087">
                  <c:v>6.0461999999999995E-2</c:v>
                </c:pt>
                <c:pt idx="5088">
                  <c:v>7.2369000000000003E-2</c:v>
                </c:pt>
                <c:pt idx="5089">
                  <c:v>6.4491999999999994E-2</c:v>
                </c:pt>
                <c:pt idx="5090">
                  <c:v>6.1976999999999997E-2</c:v>
                </c:pt>
                <c:pt idx="5091">
                  <c:v>4.7863999999999997E-2</c:v>
                </c:pt>
                <c:pt idx="5092">
                  <c:v>4.4188999999999999E-2</c:v>
                </c:pt>
                <c:pt idx="5093">
                  <c:v>3.8464999999999999E-2</c:v>
                </c:pt>
                <c:pt idx="5094">
                  <c:v>4.7790000000000006E-2</c:v>
                </c:pt>
                <c:pt idx="5095">
                  <c:v>4.6447999999999996E-2</c:v>
                </c:pt>
                <c:pt idx="5096">
                  <c:v>5.8481999999999999E-2</c:v>
                </c:pt>
                <c:pt idx="5097">
                  <c:v>4.0943E-2</c:v>
                </c:pt>
                <c:pt idx="5098">
                  <c:v>3.0262999999999998E-2</c:v>
                </c:pt>
                <c:pt idx="5099">
                  <c:v>6.2762999999999999E-2</c:v>
                </c:pt>
                <c:pt idx="5100">
                  <c:v>9.5069000000000001E-2</c:v>
                </c:pt>
                <c:pt idx="5101">
                  <c:v>0.118284</c:v>
                </c:pt>
                <c:pt idx="5102">
                  <c:v>0.12400299999999999</c:v>
                </c:pt>
                <c:pt idx="5103">
                  <c:v>0.15735399999999999</c:v>
                </c:pt>
                <c:pt idx="5104">
                  <c:v>0.15989899999999999</c:v>
                </c:pt>
                <c:pt idx="5105">
                  <c:v>0.15329599999999999</c:v>
                </c:pt>
                <c:pt idx="5106">
                  <c:v>0.17247599999999999</c:v>
                </c:pt>
                <c:pt idx="5107">
                  <c:v>0.17650299999999999</c:v>
                </c:pt>
                <c:pt idx="5108">
                  <c:v>0.17227099999999998</c:v>
                </c:pt>
                <c:pt idx="5109">
                  <c:v>0.173788</c:v>
                </c:pt>
                <c:pt idx="5110">
                  <c:v>0.18778499999999998</c:v>
                </c:pt>
                <c:pt idx="5111">
                  <c:v>0.19844399999999998</c:v>
                </c:pt>
                <c:pt idx="5112">
                  <c:v>0.185721</c:v>
                </c:pt>
                <c:pt idx="5113">
                  <c:v>0.18021399999999999</c:v>
                </c:pt>
                <c:pt idx="5114">
                  <c:v>0.18803699999999998</c:v>
                </c:pt>
                <c:pt idx="5115">
                  <c:v>0.18278700000000001</c:v>
                </c:pt>
                <c:pt idx="5116">
                  <c:v>0.19151699999999999</c:v>
                </c:pt>
                <c:pt idx="5117">
                  <c:v>0.17977000000000001</c:v>
                </c:pt>
                <c:pt idx="5118">
                  <c:v>0.170239</c:v>
                </c:pt>
                <c:pt idx="5119">
                  <c:v>0.169462</c:v>
                </c:pt>
                <c:pt idx="5120">
                  <c:v>0.16807900000000001</c:v>
                </c:pt>
                <c:pt idx="5121">
                  <c:v>0.16597000000000001</c:v>
                </c:pt>
                <c:pt idx="5122">
                  <c:v>0.18102799999999999</c:v>
                </c:pt>
                <c:pt idx="5123">
                  <c:v>0.21890199999999999</c:v>
                </c:pt>
                <c:pt idx="5124">
                  <c:v>0.231157</c:v>
                </c:pt>
                <c:pt idx="5125">
                  <c:v>0.24551699999999999</c:v>
                </c:pt>
                <c:pt idx="5126">
                  <c:v>0.23246899999999998</c:v>
                </c:pt>
                <c:pt idx="5127">
                  <c:v>0.220722</c:v>
                </c:pt>
                <c:pt idx="5128">
                  <c:v>0.205622</c:v>
                </c:pt>
                <c:pt idx="5129">
                  <c:v>0.214499</c:v>
                </c:pt>
                <c:pt idx="5130">
                  <c:v>0.19406299999999999</c:v>
                </c:pt>
                <c:pt idx="5131">
                  <c:v>0.20574000000000001</c:v>
                </c:pt>
                <c:pt idx="5132">
                  <c:v>0.18532599999999999</c:v>
                </c:pt>
                <c:pt idx="5133">
                  <c:v>0.17992900000000001</c:v>
                </c:pt>
                <c:pt idx="5134">
                  <c:v>0.17441899999999999</c:v>
                </c:pt>
                <c:pt idx="5135">
                  <c:v>0.16955699999999999</c:v>
                </c:pt>
                <c:pt idx="5136">
                  <c:v>0.19711799999999999</c:v>
                </c:pt>
                <c:pt idx="5137">
                  <c:v>0.22340099999999999</c:v>
                </c:pt>
                <c:pt idx="5138">
                  <c:v>0.225411</c:v>
                </c:pt>
                <c:pt idx="5139">
                  <c:v>0.224524</c:v>
                </c:pt>
                <c:pt idx="5140">
                  <c:v>0.216699</c:v>
                </c:pt>
                <c:pt idx="5141">
                  <c:v>0.21477099999999999</c:v>
                </c:pt>
                <c:pt idx="5142">
                  <c:v>0.210927</c:v>
                </c:pt>
                <c:pt idx="5143">
                  <c:v>0.20619899999999999</c:v>
                </c:pt>
                <c:pt idx="5144">
                  <c:v>0.22569000000000003</c:v>
                </c:pt>
                <c:pt idx="5145">
                  <c:v>0.21776099999999998</c:v>
                </c:pt>
                <c:pt idx="5146">
                  <c:v>0.20425000000000001</c:v>
                </c:pt>
                <c:pt idx="5147">
                  <c:v>0.21110799999999999</c:v>
                </c:pt>
                <c:pt idx="5148">
                  <c:v>0.209012</c:v>
                </c:pt>
                <c:pt idx="5149">
                  <c:v>0.21492000000000003</c:v>
                </c:pt>
                <c:pt idx="5150">
                  <c:v>0.22739099999999998</c:v>
                </c:pt>
                <c:pt idx="5151">
                  <c:v>0.23755299999999999</c:v>
                </c:pt>
                <c:pt idx="5152">
                  <c:v>0.24558199999999999</c:v>
                </c:pt>
                <c:pt idx="5153">
                  <c:v>0.25237199999999999</c:v>
                </c:pt>
                <c:pt idx="5154">
                  <c:v>0.24440299999999998</c:v>
                </c:pt>
                <c:pt idx="5155">
                  <c:v>0.23388399999999998</c:v>
                </c:pt>
                <c:pt idx="5156">
                  <c:v>0.218058</c:v>
                </c:pt>
                <c:pt idx="5157">
                  <c:v>0.21715899999999999</c:v>
                </c:pt>
                <c:pt idx="5158">
                  <c:v>0.18995099999999998</c:v>
                </c:pt>
                <c:pt idx="5159">
                  <c:v>0.22191799999999998</c:v>
                </c:pt>
                <c:pt idx="5160">
                  <c:v>0.22240699999999999</c:v>
                </c:pt>
                <c:pt idx="5161">
                  <c:v>0.23496399999999998</c:v>
                </c:pt>
                <c:pt idx="5162">
                  <c:v>0.27947499999999997</c:v>
                </c:pt>
                <c:pt idx="5163">
                  <c:v>0.312554</c:v>
                </c:pt>
                <c:pt idx="5164">
                  <c:v>0.30954100000000001</c:v>
                </c:pt>
                <c:pt idx="5165">
                  <c:v>0.30529099999999998</c:v>
                </c:pt>
                <c:pt idx="5166">
                  <c:v>0.289024</c:v>
                </c:pt>
                <c:pt idx="5167">
                  <c:v>0.31929199999999996</c:v>
                </c:pt>
                <c:pt idx="5168">
                  <c:v>0.31712799999999997</c:v>
                </c:pt>
                <c:pt idx="5169">
                  <c:v>0.310201</c:v>
                </c:pt>
                <c:pt idx="5170">
                  <c:v>0.31113099999999999</c:v>
                </c:pt>
                <c:pt idx="5171">
                  <c:v>0.30609799999999998</c:v>
                </c:pt>
                <c:pt idx="5172">
                  <c:v>0.27393299999999998</c:v>
                </c:pt>
                <c:pt idx="5173">
                  <c:v>0.255185</c:v>
                </c:pt>
                <c:pt idx="5174">
                  <c:v>0.222107</c:v>
                </c:pt>
                <c:pt idx="5175">
                  <c:v>0.202572</c:v>
                </c:pt>
                <c:pt idx="5176">
                  <c:v>0.19961000000000001</c:v>
                </c:pt>
                <c:pt idx="5177">
                  <c:v>0.21318699999999999</c:v>
                </c:pt>
                <c:pt idx="5178">
                  <c:v>0.19505599999999998</c:v>
                </c:pt>
                <c:pt idx="5179">
                  <c:v>0.18571199999999999</c:v>
                </c:pt>
                <c:pt idx="5180">
                  <c:v>0.172231</c:v>
                </c:pt>
                <c:pt idx="5181">
                  <c:v>0.16172599999999998</c:v>
                </c:pt>
                <c:pt idx="5182">
                  <c:v>0.14525199999999999</c:v>
                </c:pt>
                <c:pt idx="5183">
                  <c:v>0.14638299999999999</c:v>
                </c:pt>
                <c:pt idx="5184">
                  <c:v>0.13583899999999999</c:v>
                </c:pt>
                <c:pt idx="5185">
                  <c:v>0.120073</c:v>
                </c:pt>
                <c:pt idx="5186">
                  <c:v>0.125136</c:v>
                </c:pt>
                <c:pt idx="5187">
                  <c:v>0.113484</c:v>
                </c:pt>
                <c:pt idx="5188">
                  <c:v>0.12723799999999999</c:v>
                </c:pt>
                <c:pt idx="5189">
                  <c:v>0.12130199999999999</c:v>
                </c:pt>
                <c:pt idx="5190">
                  <c:v>0.11498799999999999</c:v>
                </c:pt>
                <c:pt idx="5191">
                  <c:v>0.130798</c:v>
                </c:pt>
                <c:pt idx="5192">
                  <c:v>0.14039499999999999</c:v>
                </c:pt>
                <c:pt idx="5193">
                  <c:v>0.13597199999999998</c:v>
                </c:pt>
                <c:pt idx="5194">
                  <c:v>0.11545499999999999</c:v>
                </c:pt>
                <c:pt idx="5195">
                  <c:v>0.11211599999999999</c:v>
                </c:pt>
                <c:pt idx="5196">
                  <c:v>0.103658</c:v>
                </c:pt>
                <c:pt idx="5197">
                  <c:v>0.117104</c:v>
                </c:pt>
                <c:pt idx="5198">
                  <c:v>0.14596099999999998</c:v>
                </c:pt>
                <c:pt idx="5199">
                  <c:v>0.166183</c:v>
                </c:pt>
                <c:pt idx="5200">
                  <c:v>0.170571</c:v>
                </c:pt>
                <c:pt idx="5201">
                  <c:v>0.17141799999999999</c:v>
                </c:pt>
                <c:pt idx="5202">
                  <c:v>0.154641</c:v>
                </c:pt>
                <c:pt idx="5203">
                  <c:v>0.16042799999999999</c:v>
                </c:pt>
                <c:pt idx="5204">
                  <c:v>0.165023</c:v>
                </c:pt>
                <c:pt idx="5205">
                  <c:v>0.149229</c:v>
                </c:pt>
                <c:pt idx="5206">
                  <c:v>0.16320199999999999</c:v>
                </c:pt>
                <c:pt idx="5207">
                  <c:v>0.163715</c:v>
                </c:pt>
                <c:pt idx="5208">
                  <c:v>0.15092800000000001</c:v>
                </c:pt>
                <c:pt idx="5209">
                  <c:v>0.13459299999999999</c:v>
                </c:pt>
                <c:pt idx="5210">
                  <c:v>0.12872899999999998</c:v>
                </c:pt>
                <c:pt idx="5211">
                  <c:v>0.141703</c:v>
                </c:pt>
                <c:pt idx="5212">
                  <c:v>0.13616499999999998</c:v>
                </c:pt>
                <c:pt idx="5213">
                  <c:v>0.12745299999999998</c:v>
                </c:pt>
                <c:pt idx="5214">
                  <c:v>0.106726</c:v>
                </c:pt>
                <c:pt idx="5215">
                  <c:v>8.2253999999999994E-2</c:v>
                </c:pt>
                <c:pt idx="5216">
                  <c:v>8.4828000000000001E-2</c:v>
                </c:pt>
                <c:pt idx="5217">
                  <c:v>7.8881999999999994E-2</c:v>
                </c:pt>
                <c:pt idx="5218">
                  <c:v>7.5776999999999997E-2</c:v>
                </c:pt>
                <c:pt idx="5219">
                  <c:v>0.129519</c:v>
                </c:pt>
                <c:pt idx="5220">
                  <c:v>0.15825899999999998</c:v>
                </c:pt>
                <c:pt idx="5221">
                  <c:v>0.166329</c:v>
                </c:pt>
                <c:pt idx="5222">
                  <c:v>0.132462</c:v>
                </c:pt>
                <c:pt idx="5223">
                  <c:v>0.13286000000000001</c:v>
                </c:pt>
                <c:pt idx="5224">
                  <c:v>0.15132199999999998</c:v>
                </c:pt>
                <c:pt idx="5225">
                  <c:v>0.14508599999999999</c:v>
                </c:pt>
                <c:pt idx="5226">
                  <c:v>0.13888899999999998</c:v>
                </c:pt>
                <c:pt idx="5227">
                  <c:v>0.154311</c:v>
                </c:pt>
                <c:pt idx="5228">
                  <c:v>0.14719599999999999</c:v>
                </c:pt>
                <c:pt idx="5229">
                  <c:v>0.13652799999999998</c:v>
                </c:pt>
                <c:pt idx="5230">
                  <c:v>0.120116</c:v>
                </c:pt>
                <c:pt idx="5231">
                  <c:v>0.11928599999999999</c:v>
                </c:pt>
                <c:pt idx="5232">
                  <c:v>0.12692699999999998</c:v>
                </c:pt>
                <c:pt idx="5233">
                  <c:v>0.125911</c:v>
                </c:pt>
                <c:pt idx="5234">
                  <c:v>0.123597</c:v>
                </c:pt>
                <c:pt idx="5235">
                  <c:v>0.11720699999999999</c:v>
                </c:pt>
                <c:pt idx="5236">
                  <c:v>0.14821199999999998</c:v>
                </c:pt>
                <c:pt idx="5237">
                  <c:v>0.18750599999999998</c:v>
                </c:pt>
                <c:pt idx="5238">
                  <c:v>0.20782</c:v>
                </c:pt>
                <c:pt idx="5239">
                  <c:v>0.22883099999999998</c:v>
                </c:pt>
                <c:pt idx="5240">
                  <c:v>0.250836</c:v>
                </c:pt>
                <c:pt idx="5241">
                  <c:v>0.26920099999999997</c:v>
                </c:pt>
                <c:pt idx="5242">
                  <c:v>0.29983299999999996</c:v>
                </c:pt>
                <c:pt idx="5243">
                  <c:v>0.286802</c:v>
                </c:pt>
                <c:pt idx="5244">
                  <c:v>0.30046499999999998</c:v>
                </c:pt>
                <c:pt idx="5245">
                  <c:v>0.30056899999999998</c:v>
                </c:pt>
                <c:pt idx="5246">
                  <c:v>0.29274899999999998</c:v>
                </c:pt>
                <c:pt idx="5247">
                  <c:v>0.28225800000000001</c:v>
                </c:pt>
                <c:pt idx="5248">
                  <c:v>0.25770999999999999</c:v>
                </c:pt>
                <c:pt idx="5249">
                  <c:v>0.23335000000000003</c:v>
                </c:pt>
                <c:pt idx="5250">
                  <c:v>0.22430599999999998</c:v>
                </c:pt>
                <c:pt idx="5251">
                  <c:v>0.22356399999999998</c:v>
                </c:pt>
                <c:pt idx="5252">
                  <c:v>0.20502099999999998</c:v>
                </c:pt>
                <c:pt idx="5253">
                  <c:v>0.186832</c:v>
                </c:pt>
                <c:pt idx="5254">
                  <c:v>0.219111</c:v>
                </c:pt>
                <c:pt idx="5255">
                  <c:v>0.220889</c:v>
                </c:pt>
                <c:pt idx="5256">
                  <c:v>0.22820299999999999</c:v>
                </c:pt>
                <c:pt idx="5257">
                  <c:v>0.28127000000000002</c:v>
                </c:pt>
                <c:pt idx="5258">
                  <c:v>0.26599499999999998</c:v>
                </c:pt>
                <c:pt idx="5259">
                  <c:v>0.26599800000000001</c:v>
                </c:pt>
                <c:pt idx="5260">
                  <c:v>0.25805600000000001</c:v>
                </c:pt>
                <c:pt idx="5261">
                  <c:v>0.24544199999999999</c:v>
                </c:pt>
                <c:pt idx="5262">
                  <c:v>0.231181</c:v>
                </c:pt>
                <c:pt idx="5263">
                  <c:v>0.23049799999999998</c:v>
                </c:pt>
                <c:pt idx="5264">
                  <c:v>0.20255199999999998</c:v>
                </c:pt>
                <c:pt idx="5265">
                  <c:v>0.182088</c:v>
                </c:pt>
                <c:pt idx="5266">
                  <c:v>0.19875099999999998</c:v>
                </c:pt>
                <c:pt idx="5267">
                  <c:v>0.19264499999999998</c:v>
                </c:pt>
                <c:pt idx="5268">
                  <c:v>0.199517</c:v>
                </c:pt>
                <c:pt idx="5269">
                  <c:v>0.19153000000000001</c:v>
                </c:pt>
                <c:pt idx="5270">
                  <c:v>0.17055499999999998</c:v>
                </c:pt>
                <c:pt idx="5271">
                  <c:v>0.14458699999999999</c:v>
                </c:pt>
                <c:pt idx="5272">
                  <c:v>0.14735699999999999</c:v>
                </c:pt>
                <c:pt idx="5273">
                  <c:v>0.124206</c:v>
                </c:pt>
                <c:pt idx="5274">
                  <c:v>0.10728499999999999</c:v>
                </c:pt>
                <c:pt idx="5275">
                  <c:v>9.2370000000000008E-2</c:v>
                </c:pt>
                <c:pt idx="5276">
                  <c:v>0.115857</c:v>
                </c:pt>
                <c:pt idx="5277">
                  <c:v>0.113191</c:v>
                </c:pt>
                <c:pt idx="5278">
                  <c:v>0.13749699999999998</c:v>
                </c:pt>
                <c:pt idx="5279">
                  <c:v>0.144367</c:v>
                </c:pt>
                <c:pt idx="5280">
                  <c:v>0.141067</c:v>
                </c:pt>
                <c:pt idx="5281">
                  <c:v>0.15026</c:v>
                </c:pt>
                <c:pt idx="5282">
                  <c:v>0.15029499999999998</c:v>
                </c:pt>
                <c:pt idx="5283">
                  <c:v>0.16387199999999999</c:v>
                </c:pt>
                <c:pt idx="5284">
                  <c:v>0.202899</c:v>
                </c:pt>
                <c:pt idx="5285">
                  <c:v>0.206122</c:v>
                </c:pt>
                <c:pt idx="5286">
                  <c:v>0.21531299999999998</c:v>
                </c:pt>
                <c:pt idx="5287">
                  <c:v>0.192914</c:v>
                </c:pt>
                <c:pt idx="5288">
                  <c:v>0.21668099999999998</c:v>
                </c:pt>
                <c:pt idx="5289">
                  <c:v>0.22516499999999998</c:v>
                </c:pt>
                <c:pt idx="5290">
                  <c:v>0.218913</c:v>
                </c:pt>
                <c:pt idx="5291">
                  <c:v>0.20735499999999998</c:v>
                </c:pt>
                <c:pt idx="5292">
                  <c:v>0.23027399999999998</c:v>
                </c:pt>
                <c:pt idx="5293">
                  <c:v>0.238564</c:v>
                </c:pt>
                <c:pt idx="5294">
                  <c:v>0.21611799999999998</c:v>
                </c:pt>
                <c:pt idx="5295">
                  <c:v>0.230351</c:v>
                </c:pt>
                <c:pt idx="5296">
                  <c:v>0.21856199999999998</c:v>
                </c:pt>
                <c:pt idx="5297">
                  <c:v>0.199238</c:v>
                </c:pt>
                <c:pt idx="5298">
                  <c:v>0.176234</c:v>
                </c:pt>
                <c:pt idx="5299">
                  <c:v>0.216529</c:v>
                </c:pt>
                <c:pt idx="5300">
                  <c:v>0.20760299999999998</c:v>
                </c:pt>
                <c:pt idx="5301">
                  <c:v>0.234567</c:v>
                </c:pt>
                <c:pt idx="5302">
                  <c:v>0.25853899999999996</c:v>
                </c:pt>
                <c:pt idx="5303">
                  <c:v>0.257942</c:v>
                </c:pt>
                <c:pt idx="5304">
                  <c:v>0.245364</c:v>
                </c:pt>
                <c:pt idx="5305">
                  <c:v>0.26834000000000002</c:v>
                </c:pt>
                <c:pt idx="5306">
                  <c:v>0.29108200000000001</c:v>
                </c:pt>
                <c:pt idx="5307">
                  <c:v>0.303616</c:v>
                </c:pt>
                <c:pt idx="5308">
                  <c:v>0.30620000000000003</c:v>
                </c:pt>
                <c:pt idx="5309">
                  <c:v>0.309228</c:v>
                </c:pt>
                <c:pt idx="5310">
                  <c:v>0.31171399999999999</c:v>
                </c:pt>
                <c:pt idx="5311">
                  <c:v>0.31339299999999998</c:v>
                </c:pt>
                <c:pt idx="5312">
                  <c:v>0.33189000000000002</c:v>
                </c:pt>
                <c:pt idx="5313">
                  <c:v>0.32998000000000005</c:v>
                </c:pt>
                <c:pt idx="5314">
                  <c:v>0.34241000000000005</c:v>
                </c:pt>
                <c:pt idx="5315">
                  <c:v>0.34889599999999998</c:v>
                </c:pt>
                <c:pt idx="5316">
                  <c:v>0.35693399999999997</c:v>
                </c:pt>
                <c:pt idx="5317">
                  <c:v>0.36388399999999999</c:v>
                </c:pt>
                <c:pt idx="5318">
                  <c:v>0.35794799999999999</c:v>
                </c:pt>
                <c:pt idx="5319">
                  <c:v>0.36505699999999996</c:v>
                </c:pt>
                <c:pt idx="5320">
                  <c:v>0.35560900000000001</c:v>
                </c:pt>
                <c:pt idx="5321">
                  <c:v>0.36519499999999999</c:v>
                </c:pt>
                <c:pt idx="5322">
                  <c:v>0.39050699999999999</c:v>
                </c:pt>
                <c:pt idx="5323">
                  <c:v>0.34464</c:v>
                </c:pt>
                <c:pt idx="5324">
                  <c:v>0.33442499999999997</c:v>
                </c:pt>
                <c:pt idx="5325">
                  <c:v>0.32582899999999998</c:v>
                </c:pt>
                <c:pt idx="5326">
                  <c:v>0.351603</c:v>
                </c:pt>
                <c:pt idx="5327">
                  <c:v>0.37408199999999997</c:v>
                </c:pt>
                <c:pt idx="5328">
                  <c:v>0.36596799999999996</c:v>
                </c:pt>
                <c:pt idx="5329">
                  <c:v>0.34739599999999998</c:v>
                </c:pt>
                <c:pt idx="5330">
                  <c:v>0.34243299999999999</c:v>
                </c:pt>
                <c:pt idx="5331">
                  <c:v>0.272007</c:v>
                </c:pt>
                <c:pt idx="5332">
                  <c:v>0.29658099999999998</c:v>
                </c:pt>
                <c:pt idx="5333">
                  <c:v>0.26323299999999999</c:v>
                </c:pt>
                <c:pt idx="5334">
                  <c:v>0.24889499999999998</c:v>
                </c:pt>
                <c:pt idx="5335">
                  <c:v>0.24285199999999998</c:v>
                </c:pt>
                <c:pt idx="5336">
                  <c:v>0.22443299999999999</c:v>
                </c:pt>
                <c:pt idx="5337">
                  <c:v>0.21104199999999998</c:v>
                </c:pt>
                <c:pt idx="5338">
                  <c:v>0.20880299999999999</c:v>
                </c:pt>
                <c:pt idx="5339">
                  <c:v>0.19942699999999999</c:v>
                </c:pt>
                <c:pt idx="5340">
                  <c:v>0.20864099999999999</c:v>
                </c:pt>
                <c:pt idx="5341">
                  <c:v>0.21268599999999999</c:v>
                </c:pt>
                <c:pt idx="5342">
                  <c:v>0.21390699999999999</c:v>
                </c:pt>
                <c:pt idx="5343">
                  <c:v>0.213089</c:v>
                </c:pt>
                <c:pt idx="5344">
                  <c:v>0.22659899999999999</c:v>
                </c:pt>
                <c:pt idx="5345">
                  <c:v>0.21040799999999998</c:v>
                </c:pt>
                <c:pt idx="5346">
                  <c:v>0.245312</c:v>
                </c:pt>
                <c:pt idx="5347">
                  <c:v>0.23473000000000002</c:v>
                </c:pt>
                <c:pt idx="5348">
                  <c:v>0.23011099999999998</c:v>
                </c:pt>
                <c:pt idx="5349">
                  <c:v>0.188082</c:v>
                </c:pt>
                <c:pt idx="5350">
                  <c:v>0.18160000000000001</c:v>
                </c:pt>
                <c:pt idx="5351">
                  <c:v>0.15975499999999998</c:v>
                </c:pt>
                <c:pt idx="5352">
                  <c:v>0.14735699999999999</c:v>
                </c:pt>
                <c:pt idx="5353">
                  <c:v>0.14170000000000002</c:v>
                </c:pt>
                <c:pt idx="5354">
                  <c:v>0.132463</c:v>
                </c:pt>
                <c:pt idx="5355">
                  <c:v>0.13620699999999999</c:v>
                </c:pt>
                <c:pt idx="5356">
                  <c:v>0.124511</c:v>
                </c:pt>
                <c:pt idx="5357">
                  <c:v>0.10966099999999999</c:v>
                </c:pt>
                <c:pt idx="5358">
                  <c:v>9.7753999999999994E-2</c:v>
                </c:pt>
                <c:pt idx="5359">
                  <c:v>0.11145000000000001</c:v>
                </c:pt>
                <c:pt idx="5360">
                  <c:v>0.115352</c:v>
                </c:pt>
                <c:pt idx="5361">
                  <c:v>0.10722799999999999</c:v>
                </c:pt>
                <c:pt idx="5362">
                  <c:v>0.11881899999999999</c:v>
                </c:pt>
                <c:pt idx="5363">
                  <c:v>0.11942699999999999</c:v>
                </c:pt>
                <c:pt idx="5364">
                  <c:v>0.12468699999999999</c:v>
                </c:pt>
                <c:pt idx="5365">
                  <c:v>0.1174</c:v>
                </c:pt>
                <c:pt idx="5366">
                  <c:v>0.15562000000000001</c:v>
                </c:pt>
                <c:pt idx="5367">
                  <c:v>0.153165</c:v>
                </c:pt>
                <c:pt idx="5368">
                  <c:v>0.14490600000000001</c:v>
                </c:pt>
                <c:pt idx="5369">
                  <c:v>0.14425099999999999</c:v>
                </c:pt>
                <c:pt idx="5370">
                  <c:v>0.14199899999999999</c:v>
                </c:pt>
                <c:pt idx="5371">
                  <c:v>0.13549600000000001</c:v>
                </c:pt>
                <c:pt idx="5372">
                  <c:v>0.13573099999999999</c:v>
                </c:pt>
                <c:pt idx="5373">
                  <c:v>0.125307</c:v>
                </c:pt>
                <c:pt idx="5374">
                  <c:v>0.11979799999999999</c:v>
                </c:pt>
                <c:pt idx="5375">
                  <c:v>0.11928000000000001</c:v>
                </c:pt>
                <c:pt idx="5376">
                  <c:v>0.13647699999999999</c:v>
                </c:pt>
                <c:pt idx="5377">
                  <c:v>0.13296000000000002</c:v>
                </c:pt>
                <c:pt idx="5378">
                  <c:v>0.13372799999999999</c:v>
                </c:pt>
                <c:pt idx="5379">
                  <c:v>0.14872199999999999</c:v>
                </c:pt>
                <c:pt idx="5380">
                  <c:v>0.133246</c:v>
                </c:pt>
                <c:pt idx="5381">
                  <c:v>0.11833299999999999</c:v>
                </c:pt>
                <c:pt idx="5382">
                  <c:v>0.13071000000000002</c:v>
                </c:pt>
                <c:pt idx="5383">
                  <c:v>0.11651599999999999</c:v>
                </c:pt>
                <c:pt idx="5384">
                  <c:v>0.11451599999999999</c:v>
                </c:pt>
                <c:pt idx="5385">
                  <c:v>0.116535</c:v>
                </c:pt>
                <c:pt idx="5386">
                  <c:v>0.100202</c:v>
                </c:pt>
                <c:pt idx="5387">
                  <c:v>9.7455E-2</c:v>
                </c:pt>
                <c:pt idx="5388">
                  <c:v>9.2692999999999998E-2</c:v>
                </c:pt>
                <c:pt idx="5389">
                  <c:v>9.7494999999999998E-2</c:v>
                </c:pt>
                <c:pt idx="5390">
                  <c:v>7.5217999999999993E-2</c:v>
                </c:pt>
                <c:pt idx="5391">
                  <c:v>7.3051999999999992E-2</c:v>
                </c:pt>
                <c:pt idx="5392">
                  <c:v>9.0451999999999991E-2</c:v>
                </c:pt>
                <c:pt idx="5393">
                  <c:v>7.9333000000000001E-2</c:v>
                </c:pt>
                <c:pt idx="5394">
                  <c:v>9.0541999999999997E-2</c:v>
                </c:pt>
                <c:pt idx="5395">
                  <c:v>0.130824</c:v>
                </c:pt>
                <c:pt idx="5396">
                  <c:v>0.14519899999999999</c:v>
                </c:pt>
                <c:pt idx="5397">
                  <c:v>0.15464600000000001</c:v>
                </c:pt>
                <c:pt idx="5398">
                  <c:v>0.156807</c:v>
                </c:pt>
                <c:pt idx="5399">
                  <c:v>0.14666099999999999</c:v>
                </c:pt>
                <c:pt idx="5400">
                  <c:v>0.14779100000000001</c:v>
                </c:pt>
                <c:pt idx="5401">
                  <c:v>0.15873599999999999</c:v>
                </c:pt>
                <c:pt idx="5402">
                  <c:v>0.166661</c:v>
                </c:pt>
                <c:pt idx="5403">
                  <c:v>0.14508199999999999</c:v>
                </c:pt>
                <c:pt idx="5404">
                  <c:v>0.14593399999999998</c:v>
                </c:pt>
                <c:pt idx="5405">
                  <c:v>0.14737</c:v>
                </c:pt>
                <c:pt idx="5406">
                  <c:v>0.16578599999999999</c:v>
                </c:pt>
                <c:pt idx="5407">
                  <c:v>0.18911899999999998</c:v>
                </c:pt>
                <c:pt idx="5408">
                  <c:v>0.19693000000000002</c:v>
                </c:pt>
                <c:pt idx="5409">
                  <c:v>0.21711899999999998</c:v>
                </c:pt>
                <c:pt idx="5410">
                  <c:v>0.21464699999999998</c:v>
                </c:pt>
                <c:pt idx="5411">
                  <c:v>0.22950099999999998</c:v>
                </c:pt>
                <c:pt idx="5412">
                  <c:v>0.23224799999999998</c:v>
                </c:pt>
                <c:pt idx="5413">
                  <c:v>0.23467399999999999</c:v>
                </c:pt>
                <c:pt idx="5414">
                  <c:v>0.22060099999999999</c:v>
                </c:pt>
                <c:pt idx="5415">
                  <c:v>0.199571</c:v>
                </c:pt>
                <c:pt idx="5416">
                  <c:v>0.19109699999999999</c:v>
                </c:pt>
                <c:pt idx="5417">
                  <c:v>0.18415899999999999</c:v>
                </c:pt>
                <c:pt idx="5418">
                  <c:v>0.17596599999999998</c:v>
                </c:pt>
                <c:pt idx="5419">
                  <c:v>0.17089099999999999</c:v>
                </c:pt>
                <c:pt idx="5420">
                  <c:v>0.18798099999999998</c:v>
                </c:pt>
                <c:pt idx="5421">
                  <c:v>0.18101599999999998</c:v>
                </c:pt>
                <c:pt idx="5422">
                  <c:v>0.169042</c:v>
                </c:pt>
                <c:pt idx="5423">
                  <c:v>0.168104</c:v>
                </c:pt>
                <c:pt idx="5424">
                  <c:v>0.166793</c:v>
                </c:pt>
                <c:pt idx="5425">
                  <c:v>0.232238</c:v>
                </c:pt>
                <c:pt idx="5426">
                  <c:v>0.22522299999999998</c:v>
                </c:pt>
                <c:pt idx="5427">
                  <c:v>0.22930499999999998</c:v>
                </c:pt>
                <c:pt idx="5428">
                  <c:v>0.24857699999999999</c:v>
                </c:pt>
                <c:pt idx="5429">
                  <c:v>0.26680699999999996</c:v>
                </c:pt>
                <c:pt idx="5430">
                  <c:v>0.26994499999999999</c:v>
                </c:pt>
                <c:pt idx="5431">
                  <c:v>0.25900499999999999</c:v>
                </c:pt>
                <c:pt idx="5432">
                  <c:v>0.269258</c:v>
                </c:pt>
                <c:pt idx="5433">
                  <c:v>0.264432</c:v>
                </c:pt>
                <c:pt idx="5434">
                  <c:v>0.29835699999999998</c:v>
                </c:pt>
                <c:pt idx="5435">
                  <c:v>0.30226000000000003</c:v>
                </c:pt>
                <c:pt idx="5436">
                  <c:v>0.28942899999999999</c:v>
                </c:pt>
                <c:pt idx="5437">
                  <c:v>0.272837</c:v>
                </c:pt>
                <c:pt idx="5438">
                  <c:v>0.250774</c:v>
                </c:pt>
                <c:pt idx="5439">
                  <c:v>0.23142799999999999</c:v>
                </c:pt>
                <c:pt idx="5440">
                  <c:v>0.21213099999999999</c:v>
                </c:pt>
                <c:pt idx="5441">
                  <c:v>0.22507000000000002</c:v>
                </c:pt>
                <c:pt idx="5442">
                  <c:v>0.21796199999999999</c:v>
                </c:pt>
                <c:pt idx="5443">
                  <c:v>0.19319899999999998</c:v>
                </c:pt>
                <c:pt idx="5444">
                  <c:v>0.20066000000000001</c:v>
                </c:pt>
                <c:pt idx="5445">
                  <c:v>0.200403</c:v>
                </c:pt>
                <c:pt idx="5446">
                  <c:v>0.18872799999999998</c:v>
                </c:pt>
                <c:pt idx="5447">
                  <c:v>0.17533499999999999</c:v>
                </c:pt>
                <c:pt idx="5448">
                  <c:v>0.170155</c:v>
                </c:pt>
                <c:pt idx="5449">
                  <c:v>0.174624</c:v>
                </c:pt>
                <c:pt idx="5450">
                  <c:v>0.17665400000000001</c:v>
                </c:pt>
                <c:pt idx="5451">
                  <c:v>0.18096099999999998</c:v>
                </c:pt>
                <c:pt idx="5452">
                  <c:v>0.178485</c:v>
                </c:pt>
                <c:pt idx="5453">
                  <c:v>0.19570899999999999</c:v>
                </c:pt>
                <c:pt idx="5454">
                  <c:v>0.194495</c:v>
                </c:pt>
                <c:pt idx="5455">
                  <c:v>0.194967</c:v>
                </c:pt>
                <c:pt idx="5456">
                  <c:v>0.19985899999999998</c:v>
                </c:pt>
                <c:pt idx="5457">
                  <c:v>0.18124199999999999</c:v>
                </c:pt>
                <c:pt idx="5458">
                  <c:v>0.19861000000000001</c:v>
                </c:pt>
                <c:pt idx="5459">
                  <c:v>0.20291000000000001</c:v>
                </c:pt>
                <c:pt idx="5460">
                  <c:v>0.20593499999999998</c:v>
                </c:pt>
                <c:pt idx="5461">
                  <c:v>0.199853</c:v>
                </c:pt>
                <c:pt idx="5462">
                  <c:v>0.18942499999999998</c:v>
                </c:pt>
                <c:pt idx="5463">
                  <c:v>0.21892099999999998</c:v>
                </c:pt>
                <c:pt idx="5464">
                  <c:v>0.21502000000000002</c:v>
                </c:pt>
                <c:pt idx="5465">
                  <c:v>0.20927199999999999</c:v>
                </c:pt>
                <c:pt idx="5466">
                  <c:v>0.21913299999999999</c:v>
                </c:pt>
                <c:pt idx="5467">
                  <c:v>0.215223</c:v>
                </c:pt>
                <c:pt idx="5468">
                  <c:v>0.21399399999999999</c:v>
                </c:pt>
                <c:pt idx="5469">
                  <c:v>0.20245000000000002</c:v>
                </c:pt>
                <c:pt idx="5470">
                  <c:v>0.23507299999999998</c:v>
                </c:pt>
                <c:pt idx="5471">
                  <c:v>0.23338199999999998</c:v>
                </c:pt>
                <c:pt idx="5472">
                  <c:v>0.23441499999999998</c:v>
                </c:pt>
                <c:pt idx="5473">
                  <c:v>0.227878</c:v>
                </c:pt>
                <c:pt idx="5474">
                  <c:v>0.22859000000000002</c:v>
                </c:pt>
                <c:pt idx="5475">
                  <c:v>0.231262</c:v>
                </c:pt>
                <c:pt idx="5476">
                  <c:v>0.20712799999999998</c:v>
                </c:pt>
                <c:pt idx="5477">
                  <c:v>0.21305399999999999</c:v>
                </c:pt>
                <c:pt idx="5478">
                  <c:v>0.20082899999999998</c:v>
                </c:pt>
                <c:pt idx="5479">
                  <c:v>0.20038299999999998</c:v>
                </c:pt>
                <c:pt idx="5480">
                  <c:v>0.22459899999999999</c:v>
                </c:pt>
                <c:pt idx="5481">
                  <c:v>0.25516499999999998</c:v>
                </c:pt>
                <c:pt idx="5482">
                  <c:v>0.27160000000000001</c:v>
                </c:pt>
                <c:pt idx="5483">
                  <c:v>0.24713499999999999</c:v>
                </c:pt>
                <c:pt idx="5484">
                  <c:v>0.25733099999999998</c:v>
                </c:pt>
                <c:pt idx="5485">
                  <c:v>0.26150099999999998</c:v>
                </c:pt>
                <c:pt idx="5486">
                  <c:v>0.28387299999999999</c:v>
                </c:pt>
                <c:pt idx="5487">
                  <c:v>0.27319000000000004</c:v>
                </c:pt>
                <c:pt idx="5488">
                  <c:v>0.27432299999999998</c:v>
                </c:pt>
                <c:pt idx="5489">
                  <c:v>0.27337299999999998</c:v>
                </c:pt>
                <c:pt idx="5490">
                  <c:v>0.292404</c:v>
                </c:pt>
                <c:pt idx="5491">
                  <c:v>0.28951699999999997</c:v>
                </c:pt>
                <c:pt idx="5492">
                  <c:v>0.28964400000000001</c:v>
                </c:pt>
                <c:pt idx="5493">
                  <c:v>0.28273100000000001</c:v>
                </c:pt>
                <c:pt idx="5494">
                  <c:v>0.26850799999999997</c:v>
                </c:pt>
                <c:pt idx="5495">
                  <c:v>0.26621699999999998</c:v>
                </c:pt>
                <c:pt idx="5496">
                  <c:v>0.24429399999999998</c:v>
                </c:pt>
                <c:pt idx="5497">
                  <c:v>0.22835899999999998</c:v>
                </c:pt>
                <c:pt idx="5498">
                  <c:v>0.218725</c:v>
                </c:pt>
                <c:pt idx="5499">
                  <c:v>0.20305399999999998</c:v>
                </c:pt>
                <c:pt idx="5500">
                  <c:v>0.20757099999999998</c:v>
                </c:pt>
                <c:pt idx="5501">
                  <c:v>0.20290899999999998</c:v>
                </c:pt>
                <c:pt idx="5502">
                  <c:v>0.193324</c:v>
                </c:pt>
                <c:pt idx="5503">
                  <c:v>0.17773000000000003</c:v>
                </c:pt>
                <c:pt idx="5504">
                  <c:v>0.16738500000000001</c:v>
                </c:pt>
                <c:pt idx="5505">
                  <c:v>0.15998499999999999</c:v>
                </c:pt>
                <c:pt idx="5506">
                  <c:v>0.14481000000000002</c:v>
                </c:pt>
                <c:pt idx="5507">
                  <c:v>0.14678099999999999</c:v>
                </c:pt>
                <c:pt idx="5508">
                  <c:v>0.14064199999999999</c:v>
                </c:pt>
                <c:pt idx="5509">
                  <c:v>0.146421</c:v>
                </c:pt>
                <c:pt idx="5510">
                  <c:v>0.13933799999999999</c:v>
                </c:pt>
                <c:pt idx="5511">
                  <c:v>0.14155000000000001</c:v>
                </c:pt>
                <c:pt idx="5512">
                  <c:v>0.136459</c:v>
                </c:pt>
                <c:pt idx="5513">
                  <c:v>0.13999499999999998</c:v>
                </c:pt>
                <c:pt idx="5514">
                  <c:v>0.139011</c:v>
                </c:pt>
                <c:pt idx="5515">
                  <c:v>0.140378</c:v>
                </c:pt>
                <c:pt idx="5516">
                  <c:v>0.15174499999999999</c:v>
                </c:pt>
                <c:pt idx="5517">
                  <c:v>0.177288</c:v>
                </c:pt>
                <c:pt idx="5518">
                  <c:v>0.18335000000000001</c:v>
                </c:pt>
                <c:pt idx="5519">
                  <c:v>0.17695900000000001</c:v>
                </c:pt>
                <c:pt idx="5520">
                  <c:v>0.177116</c:v>
                </c:pt>
                <c:pt idx="5521">
                  <c:v>0.19899699999999998</c:v>
                </c:pt>
                <c:pt idx="5522">
                  <c:v>0.19765099999999999</c:v>
                </c:pt>
                <c:pt idx="5523">
                  <c:v>0.213728</c:v>
                </c:pt>
                <c:pt idx="5524">
                  <c:v>0.20546599999999998</c:v>
                </c:pt>
                <c:pt idx="5525">
                  <c:v>0.19920299999999999</c:v>
                </c:pt>
                <c:pt idx="5526">
                  <c:v>0.191056</c:v>
                </c:pt>
                <c:pt idx="5527">
                  <c:v>0.17429500000000001</c:v>
                </c:pt>
                <c:pt idx="5528">
                  <c:v>0.181537</c:v>
                </c:pt>
                <c:pt idx="5529">
                  <c:v>0.21326499999999998</c:v>
                </c:pt>
                <c:pt idx="5530">
                  <c:v>0.22131099999999998</c:v>
                </c:pt>
                <c:pt idx="5531">
                  <c:v>0.23056199999999999</c:v>
                </c:pt>
                <c:pt idx="5532">
                  <c:v>0.20632699999999998</c:v>
                </c:pt>
                <c:pt idx="5533">
                  <c:v>0.20456000000000002</c:v>
                </c:pt>
                <c:pt idx="5534">
                  <c:v>0.218501</c:v>
                </c:pt>
                <c:pt idx="5535">
                  <c:v>0.23436699999999999</c:v>
                </c:pt>
                <c:pt idx="5536">
                  <c:v>0.225329</c:v>
                </c:pt>
                <c:pt idx="5537">
                  <c:v>0.24679499999999999</c:v>
                </c:pt>
                <c:pt idx="5538">
                  <c:v>0.25563000000000002</c:v>
                </c:pt>
                <c:pt idx="5539">
                  <c:v>0.24121199999999998</c:v>
                </c:pt>
                <c:pt idx="5540">
                  <c:v>0.274474</c:v>
                </c:pt>
                <c:pt idx="5541">
                  <c:v>0.26620299999999997</c:v>
                </c:pt>
                <c:pt idx="5542">
                  <c:v>0.27715899999999999</c:v>
                </c:pt>
                <c:pt idx="5543">
                  <c:v>0.26501799999999998</c:v>
                </c:pt>
                <c:pt idx="5544">
                  <c:v>0.31640499999999999</c:v>
                </c:pt>
                <c:pt idx="5545">
                  <c:v>0.30692700000000001</c:v>
                </c:pt>
                <c:pt idx="5546">
                  <c:v>0.30266699999999996</c:v>
                </c:pt>
                <c:pt idx="5547">
                  <c:v>0.293406</c:v>
                </c:pt>
                <c:pt idx="5548">
                  <c:v>0.30003599999999997</c:v>
                </c:pt>
                <c:pt idx="5549">
                  <c:v>0.297371</c:v>
                </c:pt>
                <c:pt idx="5550">
                  <c:v>0.282165</c:v>
                </c:pt>
                <c:pt idx="5551">
                  <c:v>0.30228299999999997</c:v>
                </c:pt>
                <c:pt idx="5552">
                  <c:v>0.296294</c:v>
                </c:pt>
                <c:pt idx="5553">
                  <c:v>0.27716299999999999</c:v>
                </c:pt>
                <c:pt idx="5554">
                  <c:v>0.27566299999999999</c:v>
                </c:pt>
                <c:pt idx="5555">
                  <c:v>0.23963599999999999</c:v>
                </c:pt>
                <c:pt idx="5556">
                  <c:v>0.26855599999999996</c:v>
                </c:pt>
                <c:pt idx="5557">
                  <c:v>0.28370000000000001</c:v>
                </c:pt>
                <c:pt idx="5558">
                  <c:v>0.30036199999999996</c:v>
                </c:pt>
                <c:pt idx="5559">
                  <c:v>0.27700799999999998</c:v>
                </c:pt>
                <c:pt idx="5560">
                  <c:v>0.279391</c:v>
                </c:pt>
                <c:pt idx="5561">
                  <c:v>0.27552699999999997</c:v>
                </c:pt>
                <c:pt idx="5562">
                  <c:v>0.32290099999999999</c:v>
                </c:pt>
                <c:pt idx="5563">
                  <c:v>0.33494000000000002</c:v>
                </c:pt>
                <c:pt idx="5564">
                  <c:v>0.321463</c:v>
                </c:pt>
                <c:pt idx="5565">
                  <c:v>0.30598500000000001</c:v>
                </c:pt>
                <c:pt idx="5566">
                  <c:v>0.31039600000000001</c:v>
                </c:pt>
                <c:pt idx="5567">
                  <c:v>0.29294500000000001</c:v>
                </c:pt>
                <c:pt idx="5568">
                  <c:v>0.25481899999999996</c:v>
                </c:pt>
                <c:pt idx="5569">
                  <c:v>0.23638899999999999</c:v>
                </c:pt>
                <c:pt idx="5570">
                  <c:v>0.21237199999999998</c:v>
                </c:pt>
                <c:pt idx="5571">
                  <c:v>0.21415000000000001</c:v>
                </c:pt>
                <c:pt idx="5572">
                  <c:v>0.23877199999999998</c:v>
                </c:pt>
                <c:pt idx="5573">
                  <c:v>0.22157000000000002</c:v>
                </c:pt>
                <c:pt idx="5574">
                  <c:v>0.20288499999999998</c:v>
                </c:pt>
                <c:pt idx="5575">
                  <c:v>0.18791099999999999</c:v>
                </c:pt>
                <c:pt idx="5576">
                  <c:v>0.17295199999999999</c:v>
                </c:pt>
                <c:pt idx="5577">
                  <c:v>0.16692599999999999</c:v>
                </c:pt>
                <c:pt idx="5578">
                  <c:v>0.16123099999999999</c:v>
                </c:pt>
                <c:pt idx="5579">
                  <c:v>0.16161899999999998</c:v>
                </c:pt>
                <c:pt idx="5580">
                  <c:v>0.170797</c:v>
                </c:pt>
                <c:pt idx="5581">
                  <c:v>0.16816299999999998</c:v>
                </c:pt>
                <c:pt idx="5582">
                  <c:v>0.17353199999999999</c:v>
                </c:pt>
                <c:pt idx="5583">
                  <c:v>0.16250899999999999</c:v>
                </c:pt>
                <c:pt idx="5584">
                  <c:v>0.16022699999999998</c:v>
                </c:pt>
                <c:pt idx="5585">
                  <c:v>0.15690299999999999</c:v>
                </c:pt>
                <c:pt idx="5586">
                  <c:v>0.17113599999999998</c:v>
                </c:pt>
                <c:pt idx="5587">
                  <c:v>0.16639699999999999</c:v>
                </c:pt>
                <c:pt idx="5588">
                  <c:v>0.16281199999999998</c:v>
                </c:pt>
                <c:pt idx="5589">
                  <c:v>0.18093000000000001</c:v>
                </c:pt>
                <c:pt idx="5590">
                  <c:v>0.19289099999999998</c:v>
                </c:pt>
                <c:pt idx="5591">
                  <c:v>0.18332399999999999</c:v>
                </c:pt>
                <c:pt idx="5592">
                  <c:v>0.18045600000000001</c:v>
                </c:pt>
                <c:pt idx="5593">
                  <c:v>0.17494699999999999</c:v>
                </c:pt>
                <c:pt idx="5594">
                  <c:v>0.19659399999999999</c:v>
                </c:pt>
                <c:pt idx="5595">
                  <c:v>0.18609399999999998</c:v>
                </c:pt>
                <c:pt idx="5596">
                  <c:v>0.18380299999999999</c:v>
                </c:pt>
                <c:pt idx="5597">
                  <c:v>0.20788499999999999</c:v>
                </c:pt>
                <c:pt idx="5598">
                  <c:v>0.20560099999999998</c:v>
                </c:pt>
                <c:pt idx="5599">
                  <c:v>0.20643299999999998</c:v>
                </c:pt>
                <c:pt idx="5600">
                  <c:v>0.19037199999999999</c:v>
                </c:pt>
                <c:pt idx="5601">
                  <c:v>0.18997899999999998</c:v>
                </c:pt>
                <c:pt idx="5602">
                  <c:v>0.166215</c:v>
                </c:pt>
                <c:pt idx="5603">
                  <c:v>0.139713</c:v>
                </c:pt>
                <c:pt idx="5604">
                  <c:v>0.127859</c:v>
                </c:pt>
                <c:pt idx="5605">
                  <c:v>0.114649</c:v>
                </c:pt>
                <c:pt idx="5606">
                  <c:v>0.13775799999999999</c:v>
                </c:pt>
                <c:pt idx="5607">
                  <c:v>0.16117000000000001</c:v>
                </c:pt>
                <c:pt idx="5608">
                  <c:v>0.19298799999999999</c:v>
                </c:pt>
                <c:pt idx="5609">
                  <c:v>0.18582899999999999</c:v>
                </c:pt>
                <c:pt idx="5610">
                  <c:v>0.18335299999999999</c:v>
                </c:pt>
                <c:pt idx="5611">
                  <c:v>0.178338</c:v>
                </c:pt>
                <c:pt idx="5612">
                  <c:v>0.22317000000000001</c:v>
                </c:pt>
                <c:pt idx="5613">
                  <c:v>0.201762</c:v>
                </c:pt>
                <c:pt idx="5614">
                  <c:v>0.196772</c:v>
                </c:pt>
                <c:pt idx="5615">
                  <c:v>0.20538199999999998</c:v>
                </c:pt>
                <c:pt idx="5616">
                  <c:v>0.20821399999999998</c:v>
                </c:pt>
                <c:pt idx="5617">
                  <c:v>0.190081</c:v>
                </c:pt>
                <c:pt idx="5618">
                  <c:v>0.16861899999999999</c:v>
                </c:pt>
                <c:pt idx="5619">
                  <c:v>0.15998299999999999</c:v>
                </c:pt>
                <c:pt idx="5620">
                  <c:v>0.17272499999999999</c:v>
                </c:pt>
                <c:pt idx="5621">
                  <c:v>0.17579799999999998</c:v>
                </c:pt>
                <c:pt idx="5622">
                  <c:v>0.161913</c:v>
                </c:pt>
                <c:pt idx="5623">
                  <c:v>0.160331</c:v>
                </c:pt>
                <c:pt idx="5624">
                  <c:v>0.157191</c:v>
                </c:pt>
                <c:pt idx="5625">
                  <c:v>0.158917</c:v>
                </c:pt>
                <c:pt idx="5626">
                  <c:v>0.144179</c:v>
                </c:pt>
                <c:pt idx="5627">
                  <c:v>0.12304000000000001</c:v>
                </c:pt>
                <c:pt idx="5628">
                  <c:v>0.119684</c:v>
                </c:pt>
                <c:pt idx="5629">
                  <c:v>0.10504799999999999</c:v>
                </c:pt>
                <c:pt idx="5630">
                  <c:v>9.2322000000000001E-2</c:v>
                </c:pt>
                <c:pt idx="5631">
                  <c:v>8.3900000000000002E-2</c:v>
                </c:pt>
                <c:pt idx="5632">
                  <c:v>7.6060000000000003E-2</c:v>
                </c:pt>
                <c:pt idx="5633">
                  <c:v>7.2026999999999994E-2</c:v>
                </c:pt>
                <c:pt idx="5634">
                  <c:v>6.5095E-2</c:v>
                </c:pt>
                <c:pt idx="5635">
                  <c:v>6.523000000000001E-2</c:v>
                </c:pt>
                <c:pt idx="5636">
                  <c:v>6.8033999999999997E-2</c:v>
                </c:pt>
                <c:pt idx="5637">
                  <c:v>6.7501999999999993E-2</c:v>
                </c:pt>
                <c:pt idx="5638">
                  <c:v>6.4197999999999991E-2</c:v>
                </c:pt>
                <c:pt idx="5639">
                  <c:v>6.5565999999999999E-2</c:v>
                </c:pt>
                <c:pt idx="5640">
                  <c:v>6.9170999999999996E-2</c:v>
                </c:pt>
                <c:pt idx="5641">
                  <c:v>7.0322999999999997E-2</c:v>
                </c:pt>
                <c:pt idx="5642">
                  <c:v>8.5026999999999991E-2</c:v>
                </c:pt>
                <c:pt idx="5643">
                  <c:v>9.2418E-2</c:v>
                </c:pt>
                <c:pt idx="5644">
                  <c:v>7.9280000000000003E-2</c:v>
                </c:pt>
                <c:pt idx="5645">
                  <c:v>7.5947000000000001E-2</c:v>
                </c:pt>
                <c:pt idx="5646">
                  <c:v>6.3958000000000001E-2</c:v>
                </c:pt>
                <c:pt idx="5647">
                  <c:v>6.7243999999999998E-2</c:v>
                </c:pt>
                <c:pt idx="5648">
                  <c:v>6.6525000000000001E-2</c:v>
                </c:pt>
                <c:pt idx="5649">
                  <c:v>6.2060999999999998E-2</c:v>
                </c:pt>
                <c:pt idx="5650">
                  <c:v>5.3245000000000001E-2</c:v>
                </c:pt>
                <c:pt idx="5651">
                  <c:v>6.2465999999999994E-2</c:v>
                </c:pt>
                <c:pt idx="5652">
                  <c:v>5.0206999999999995E-2</c:v>
                </c:pt>
                <c:pt idx="5653">
                  <c:v>5.2151999999999997E-2</c:v>
                </c:pt>
                <c:pt idx="5654">
                  <c:v>8.7208999999999995E-2</c:v>
                </c:pt>
                <c:pt idx="5655">
                  <c:v>0.13606699999999999</c:v>
                </c:pt>
                <c:pt idx="5656">
                  <c:v>0.17876699999999998</c:v>
                </c:pt>
                <c:pt idx="5657">
                  <c:v>0.211954</c:v>
                </c:pt>
                <c:pt idx="5658">
                  <c:v>0.22275899999999998</c:v>
                </c:pt>
                <c:pt idx="5659">
                  <c:v>0.239981</c:v>
                </c:pt>
                <c:pt idx="5660">
                  <c:v>0.27750599999999997</c:v>
                </c:pt>
                <c:pt idx="5661">
                  <c:v>0.28409299999999998</c:v>
                </c:pt>
                <c:pt idx="5662">
                  <c:v>0.31976099999999996</c:v>
                </c:pt>
                <c:pt idx="5663">
                  <c:v>0.32886899999999997</c:v>
                </c:pt>
                <c:pt idx="5664">
                  <c:v>0.33896199999999999</c:v>
                </c:pt>
                <c:pt idx="5665">
                  <c:v>0.33454699999999998</c:v>
                </c:pt>
                <c:pt idx="5666">
                  <c:v>0.32258300000000001</c:v>
                </c:pt>
                <c:pt idx="5667">
                  <c:v>0.34087799999999996</c:v>
                </c:pt>
                <c:pt idx="5668">
                  <c:v>0.33848800000000001</c:v>
                </c:pt>
                <c:pt idx="5669">
                  <c:v>0.356431</c:v>
                </c:pt>
                <c:pt idx="5670">
                  <c:v>0.34268000000000004</c:v>
                </c:pt>
                <c:pt idx="5671">
                  <c:v>0.35270899999999999</c:v>
                </c:pt>
                <c:pt idx="5672">
                  <c:v>0.36067499999999997</c:v>
                </c:pt>
                <c:pt idx="5673">
                  <c:v>0.36222099999999996</c:v>
                </c:pt>
                <c:pt idx="5674">
                  <c:v>0.36365900000000001</c:v>
                </c:pt>
                <c:pt idx="5675">
                  <c:v>0.36096800000000001</c:v>
                </c:pt>
                <c:pt idx="5676">
                  <c:v>0.34761599999999998</c:v>
                </c:pt>
                <c:pt idx="5677">
                  <c:v>0.329787</c:v>
                </c:pt>
                <c:pt idx="5678">
                  <c:v>0.31741799999999998</c:v>
                </c:pt>
                <c:pt idx="5679">
                  <c:v>0.31467000000000001</c:v>
                </c:pt>
                <c:pt idx="5680">
                  <c:v>0.28093699999999999</c:v>
                </c:pt>
                <c:pt idx="5681">
                  <c:v>0.27433299999999999</c:v>
                </c:pt>
                <c:pt idx="5682">
                  <c:v>0.26364399999999999</c:v>
                </c:pt>
                <c:pt idx="5683">
                  <c:v>0.252334</c:v>
                </c:pt>
                <c:pt idx="5684">
                  <c:v>0.23543799999999998</c:v>
                </c:pt>
                <c:pt idx="5685">
                  <c:v>0.22201399999999999</c:v>
                </c:pt>
                <c:pt idx="5686">
                  <c:v>0.189805</c:v>
                </c:pt>
                <c:pt idx="5687">
                  <c:v>0.18634799999999999</c:v>
                </c:pt>
                <c:pt idx="5688">
                  <c:v>0.181335</c:v>
                </c:pt>
                <c:pt idx="5689">
                  <c:v>0.17803099999999999</c:v>
                </c:pt>
                <c:pt idx="5690">
                  <c:v>0.15712899999999999</c:v>
                </c:pt>
                <c:pt idx="5691">
                  <c:v>0.14210799999999998</c:v>
                </c:pt>
                <c:pt idx="5692">
                  <c:v>0.13959000000000002</c:v>
                </c:pt>
                <c:pt idx="5693">
                  <c:v>0.13140199999999999</c:v>
                </c:pt>
                <c:pt idx="5694">
                  <c:v>0.13963899999999999</c:v>
                </c:pt>
                <c:pt idx="5695">
                  <c:v>0.145038</c:v>
                </c:pt>
                <c:pt idx="5696">
                  <c:v>0.15931199999999998</c:v>
                </c:pt>
                <c:pt idx="5697">
                  <c:v>0.167291</c:v>
                </c:pt>
                <c:pt idx="5698">
                  <c:v>0.16720199999999999</c:v>
                </c:pt>
                <c:pt idx="5699">
                  <c:v>0.16324000000000002</c:v>
                </c:pt>
                <c:pt idx="5700">
                  <c:v>0.17841299999999999</c:v>
                </c:pt>
                <c:pt idx="5701">
                  <c:v>0.16847099999999998</c:v>
                </c:pt>
                <c:pt idx="5702">
                  <c:v>0.162855</c:v>
                </c:pt>
                <c:pt idx="5703">
                  <c:v>0.172265</c:v>
                </c:pt>
                <c:pt idx="5704">
                  <c:v>0.16718000000000002</c:v>
                </c:pt>
                <c:pt idx="5705">
                  <c:v>0.17887899999999998</c:v>
                </c:pt>
                <c:pt idx="5706">
                  <c:v>0.17324299999999998</c:v>
                </c:pt>
                <c:pt idx="5707">
                  <c:v>0.16390199999999999</c:v>
                </c:pt>
                <c:pt idx="5708">
                  <c:v>0.155893</c:v>
                </c:pt>
                <c:pt idx="5709">
                  <c:v>0.16119699999999998</c:v>
                </c:pt>
                <c:pt idx="5710">
                  <c:v>0.16428799999999999</c:v>
                </c:pt>
                <c:pt idx="5711">
                  <c:v>0.16158599999999998</c:v>
                </c:pt>
                <c:pt idx="5712">
                  <c:v>0.15887099999999998</c:v>
                </c:pt>
                <c:pt idx="5713">
                  <c:v>0.15488099999999999</c:v>
                </c:pt>
                <c:pt idx="5714">
                  <c:v>0.16206799999999999</c:v>
                </c:pt>
                <c:pt idx="5715">
                  <c:v>0.16678499999999999</c:v>
                </c:pt>
                <c:pt idx="5716">
                  <c:v>0.163577</c:v>
                </c:pt>
                <c:pt idx="5717">
                  <c:v>0.11762399999999999</c:v>
                </c:pt>
                <c:pt idx="5718">
                  <c:v>0.13183</c:v>
                </c:pt>
                <c:pt idx="5719">
                  <c:v>0.13453899999999999</c:v>
                </c:pt>
                <c:pt idx="5720">
                  <c:v>0.15016000000000002</c:v>
                </c:pt>
                <c:pt idx="5721">
                  <c:v>0.12435499999999999</c:v>
                </c:pt>
                <c:pt idx="5722">
                  <c:v>0.11241899999999999</c:v>
                </c:pt>
                <c:pt idx="5723">
                  <c:v>0.12009499999999999</c:v>
                </c:pt>
                <c:pt idx="5724">
                  <c:v>0.12027399999999999</c:v>
                </c:pt>
                <c:pt idx="5725">
                  <c:v>0.11773599999999999</c:v>
                </c:pt>
                <c:pt idx="5726">
                  <c:v>0.11135199999999999</c:v>
                </c:pt>
                <c:pt idx="5727">
                  <c:v>8.9907000000000001E-2</c:v>
                </c:pt>
                <c:pt idx="5728">
                  <c:v>0.102644</c:v>
                </c:pt>
                <c:pt idx="5729">
                  <c:v>0.107404</c:v>
                </c:pt>
                <c:pt idx="5730">
                  <c:v>0.10191199999999999</c:v>
                </c:pt>
                <c:pt idx="5731">
                  <c:v>0.10464599999999999</c:v>
                </c:pt>
                <c:pt idx="5732">
                  <c:v>0.10659199999999999</c:v>
                </c:pt>
                <c:pt idx="5733">
                  <c:v>0.11780199999999999</c:v>
                </c:pt>
                <c:pt idx="5734">
                  <c:v>0.13513799999999998</c:v>
                </c:pt>
                <c:pt idx="5735">
                  <c:v>0.139963</c:v>
                </c:pt>
                <c:pt idx="5736">
                  <c:v>0.149839</c:v>
                </c:pt>
                <c:pt idx="5737">
                  <c:v>0.13739699999999999</c:v>
                </c:pt>
                <c:pt idx="5738">
                  <c:v>0.14743799999999999</c:v>
                </c:pt>
                <c:pt idx="5739">
                  <c:v>0.143118</c:v>
                </c:pt>
                <c:pt idx="5740">
                  <c:v>0.17063499999999998</c:v>
                </c:pt>
                <c:pt idx="5741">
                  <c:v>0.18215099999999998</c:v>
                </c:pt>
                <c:pt idx="5742">
                  <c:v>0.176621</c:v>
                </c:pt>
                <c:pt idx="5743">
                  <c:v>0.183363</c:v>
                </c:pt>
                <c:pt idx="5744">
                  <c:v>0.17025599999999999</c:v>
                </c:pt>
                <c:pt idx="5745">
                  <c:v>0.15287599999999998</c:v>
                </c:pt>
                <c:pt idx="5746">
                  <c:v>0.14647199999999999</c:v>
                </c:pt>
                <c:pt idx="5747">
                  <c:v>0.12903200000000001</c:v>
                </c:pt>
                <c:pt idx="5748">
                  <c:v>0.14541499999999999</c:v>
                </c:pt>
                <c:pt idx="5749">
                  <c:v>0.16561299999999998</c:v>
                </c:pt>
                <c:pt idx="5750">
                  <c:v>0.149925</c:v>
                </c:pt>
                <c:pt idx="5751">
                  <c:v>0.14419499999999999</c:v>
                </c:pt>
                <c:pt idx="5752">
                  <c:v>0.13909000000000002</c:v>
                </c:pt>
                <c:pt idx="5753">
                  <c:v>0.12761</c:v>
                </c:pt>
                <c:pt idx="5754">
                  <c:v>0.13622299999999998</c:v>
                </c:pt>
                <c:pt idx="5755">
                  <c:v>0.12551599999999999</c:v>
                </c:pt>
                <c:pt idx="5756">
                  <c:v>0.12295399999999999</c:v>
                </c:pt>
                <c:pt idx="5757">
                  <c:v>0.138235</c:v>
                </c:pt>
                <c:pt idx="5758">
                  <c:v>0.14692000000000002</c:v>
                </c:pt>
                <c:pt idx="5759">
                  <c:v>0.137518</c:v>
                </c:pt>
                <c:pt idx="5760">
                  <c:v>0.14021899999999998</c:v>
                </c:pt>
                <c:pt idx="5761">
                  <c:v>0.124955</c:v>
                </c:pt>
                <c:pt idx="5762">
                  <c:v>0.115397</c:v>
                </c:pt>
                <c:pt idx="5763">
                  <c:v>0.12017699999999999</c:v>
                </c:pt>
                <c:pt idx="5764">
                  <c:v>0.124723</c:v>
                </c:pt>
                <c:pt idx="5765">
                  <c:v>0.11276699999999999</c:v>
                </c:pt>
                <c:pt idx="5766">
                  <c:v>0.11460099999999999</c:v>
                </c:pt>
                <c:pt idx="5767">
                  <c:v>0.11292099999999999</c:v>
                </c:pt>
                <c:pt idx="5768">
                  <c:v>0.10847899999999999</c:v>
                </c:pt>
                <c:pt idx="5769">
                  <c:v>9.4893999999999992E-2</c:v>
                </c:pt>
                <c:pt idx="5770">
                  <c:v>8.9607999999999993E-2</c:v>
                </c:pt>
                <c:pt idx="5771">
                  <c:v>8.9492000000000002E-2</c:v>
                </c:pt>
                <c:pt idx="5772">
                  <c:v>9.2538999999999996E-2</c:v>
                </c:pt>
                <c:pt idx="5773">
                  <c:v>8.3079E-2</c:v>
                </c:pt>
                <c:pt idx="5774">
                  <c:v>8.752299999999999E-2</c:v>
                </c:pt>
                <c:pt idx="5775">
                  <c:v>7.983599999999999E-2</c:v>
                </c:pt>
                <c:pt idx="5776">
                  <c:v>8.2166000000000003E-2</c:v>
                </c:pt>
                <c:pt idx="5777">
                  <c:v>8.412E-2</c:v>
                </c:pt>
                <c:pt idx="5778">
                  <c:v>8.7147000000000002E-2</c:v>
                </c:pt>
                <c:pt idx="5779">
                  <c:v>7.6913999999999996E-2</c:v>
                </c:pt>
                <c:pt idx="5780">
                  <c:v>7.4510000000000007E-2</c:v>
                </c:pt>
                <c:pt idx="5781">
                  <c:v>6.1180000000000005E-2</c:v>
                </c:pt>
                <c:pt idx="5782">
                  <c:v>5.4986E-2</c:v>
                </c:pt>
                <c:pt idx="5783">
                  <c:v>5.8816999999999994E-2</c:v>
                </c:pt>
                <c:pt idx="5784">
                  <c:v>6.1418999999999994E-2</c:v>
                </c:pt>
                <c:pt idx="5785">
                  <c:v>5.7045999999999999E-2</c:v>
                </c:pt>
                <c:pt idx="5786">
                  <c:v>6.2620000000000009E-2</c:v>
                </c:pt>
                <c:pt idx="5787">
                  <c:v>5.6769E-2</c:v>
                </c:pt>
                <c:pt idx="5788">
                  <c:v>6.0058E-2</c:v>
                </c:pt>
                <c:pt idx="5789">
                  <c:v>5.7771999999999997E-2</c:v>
                </c:pt>
                <c:pt idx="5790">
                  <c:v>5.8334999999999998E-2</c:v>
                </c:pt>
                <c:pt idx="5791">
                  <c:v>4.9162999999999998E-2</c:v>
                </c:pt>
                <c:pt idx="5792">
                  <c:v>5.0404999999999998E-2</c:v>
                </c:pt>
                <c:pt idx="5793">
                  <c:v>5.7458999999999996E-2</c:v>
                </c:pt>
                <c:pt idx="5794">
                  <c:v>5.4123999999999999E-2</c:v>
                </c:pt>
                <c:pt idx="5795">
                  <c:v>5.4530999999999996E-2</c:v>
                </c:pt>
                <c:pt idx="5796">
                  <c:v>4.9380000000000007E-2</c:v>
                </c:pt>
                <c:pt idx="5797">
                  <c:v>4.0570000000000002E-2</c:v>
                </c:pt>
                <c:pt idx="5798">
                  <c:v>3.1171999999999998E-2</c:v>
                </c:pt>
                <c:pt idx="5799">
                  <c:v>2.6116999999999998E-2</c:v>
                </c:pt>
                <c:pt idx="5800">
                  <c:v>2.5082999999999998E-2</c:v>
                </c:pt>
                <c:pt idx="5801">
                  <c:v>2.2825999999999999E-2</c:v>
                </c:pt>
                <c:pt idx="5802">
                  <c:v>2.3210999999999999E-2</c:v>
                </c:pt>
                <c:pt idx="5803">
                  <c:v>2.3392E-2</c:v>
                </c:pt>
                <c:pt idx="5804">
                  <c:v>2.5020000000000001E-2</c:v>
                </c:pt>
                <c:pt idx="5805">
                  <c:v>1.9096999999999999E-2</c:v>
                </c:pt>
                <c:pt idx="5806">
                  <c:v>1.7496999999999999E-2</c:v>
                </c:pt>
                <c:pt idx="5807">
                  <c:v>1.6586E-2</c:v>
                </c:pt>
                <c:pt idx="5808">
                  <c:v>2.6596999999999999E-2</c:v>
                </c:pt>
                <c:pt idx="5809">
                  <c:v>2.7970999999999999E-2</c:v>
                </c:pt>
                <c:pt idx="5810">
                  <c:v>3.2305E-2</c:v>
                </c:pt>
                <c:pt idx="5811">
                  <c:v>3.7926999999999995E-2</c:v>
                </c:pt>
                <c:pt idx="5812">
                  <c:v>4.2351E-2</c:v>
                </c:pt>
                <c:pt idx="5813">
                  <c:v>3.9635999999999998E-2</c:v>
                </c:pt>
                <c:pt idx="5814">
                  <c:v>4.1373E-2</c:v>
                </c:pt>
                <c:pt idx="5815">
                  <c:v>3.6763999999999998E-2</c:v>
                </c:pt>
                <c:pt idx="5816">
                  <c:v>3.6964999999999998E-2</c:v>
                </c:pt>
                <c:pt idx="5817">
                  <c:v>3.9488999999999996E-2</c:v>
                </c:pt>
                <c:pt idx="5818">
                  <c:v>3.5007999999999997E-2</c:v>
                </c:pt>
                <c:pt idx="5819">
                  <c:v>3.4946999999999999E-2</c:v>
                </c:pt>
                <c:pt idx="5820">
                  <c:v>3.4776999999999995E-2</c:v>
                </c:pt>
                <c:pt idx="5821">
                  <c:v>4.3046000000000001E-2</c:v>
                </c:pt>
                <c:pt idx="5822">
                  <c:v>4.1666999999999996E-2</c:v>
                </c:pt>
                <c:pt idx="5823">
                  <c:v>4.0673000000000001E-2</c:v>
                </c:pt>
                <c:pt idx="5824">
                  <c:v>3.2132000000000001E-2</c:v>
                </c:pt>
                <c:pt idx="5825">
                  <c:v>2.7970000000000002E-2</c:v>
                </c:pt>
                <c:pt idx="5826">
                  <c:v>3.4747E-2</c:v>
                </c:pt>
                <c:pt idx="5827">
                  <c:v>2.3274E-2</c:v>
                </c:pt>
                <c:pt idx="5828">
                  <c:v>2.7231999999999999E-2</c:v>
                </c:pt>
                <c:pt idx="5829">
                  <c:v>3.2368000000000001E-2</c:v>
                </c:pt>
                <c:pt idx="5830">
                  <c:v>5.2439E-2</c:v>
                </c:pt>
                <c:pt idx="5831">
                  <c:v>5.4665999999999999E-2</c:v>
                </c:pt>
                <c:pt idx="5832">
                  <c:v>5.7151E-2</c:v>
                </c:pt>
                <c:pt idx="5833">
                  <c:v>5.6158E-2</c:v>
                </c:pt>
                <c:pt idx="5834">
                  <c:v>6.9186999999999999E-2</c:v>
                </c:pt>
                <c:pt idx="5835">
                  <c:v>7.9433999999999991E-2</c:v>
                </c:pt>
                <c:pt idx="5836">
                  <c:v>7.2530999999999998E-2</c:v>
                </c:pt>
                <c:pt idx="5837">
                  <c:v>6.9528999999999994E-2</c:v>
                </c:pt>
                <c:pt idx="5838">
                  <c:v>7.9827999999999996E-2</c:v>
                </c:pt>
                <c:pt idx="5839">
                  <c:v>6.8878999999999996E-2</c:v>
                </c:pt>
                <c:pt idx="5840">
                  <c:v>7.7030000000000001E-2</c:v>
                </c:pt>
                <c:pt idx="5841">
                  <c:v>6.7622000000000002E-2</c:v>
                </c:pt>
                <c:pt idx="5842">
                  <c:v>6.2238999999999996E-2</c:v>
                </c:pt>
                <c:pt idx="5843">
                  <c:v>5.4972E-2</c:v>
                </c:pt>
                <c:pt idx="5844">
                  <c:v>5.4502999999999996E-2</c:v>
                </c:pt>
                <c:pt idx="5845">
                  <c:v>5.0230000000000004E-2</c:v>
                </c:pt>
                <c:pt idx="5846">
                  <c:v>5.2783999999999998E-2</c:v>
                </c:pt>
                <c:pt idx="5847">
                  <c:v>4.8053999999999999E-2</c:v>
                </c:pt>
                <c:pt idx="5848">
                  <c:v>5.1940000000000007E-2</c:v>
                </c:pt>
                <c:pt idx="5849">
                  <c:v>5.7602E-2</c:v>
                </c:pt>
                <c:pt idx="5850">
                  <c:v>5.7158E-2</c:v>
                </c:pt>
                <c:pt idx="5851">
                  <c:v>5.1477999999999996E-2</c:v>
                </c:pt>
                <c:pt idx="5852">
                  <c:v>5.4467999999999996E-2</c:v>
                </c:pt>
                <c:pt idx="5853">
                  <c:v>5.2330000000000002E-2</c:v>
                </c:pt>
                <c:pt idx="5854">
                  <c:v>4.5918E-2</c:v>
                </c:pt>
                <c:pt idx="5855">
                  <c:v>3.8508000000000001E-2</c:v>
                </c:pt>
                <c:pt idx="5856">
                  <c:v>3.0214999999999999E-2</c:v>
                </c:pt>
                <c:pt idx="5857">
                  <c:v>3.5477999999999996E-2</c:v>
                </c:pt>
                <c:pt idx="5858">
                  <c:v>4.0743000000000001E-2</c:v>
                </c:pt>
                <c:pt idx="5859">
                  <c:v>3.7740000000000003E-2</c:v>
                </c:pt>
                <c:pt idx="5860">
                  <c:v>3.9570000000000001E-2</c:v>
                </c:pt>
                <c:pt idx="5861">
                  <c:v>3.9432999999999996E-2</c:v>
                </c:pt>
                <c:pt idx="5862">
                  <c:v>3.3277000000000001E-2</c:v>
                </c:pt>
                <c:pt idx="5863">
                  <c:v>3.9326E-2</c:v>
                </c:pt>
                <c:pt idx="5864">
                  <c:v>4.2866000000000001E-2</c:v>
                </c:pt>
                <c:pt idx="5865">
                  <c:v>5.5708999999999995E-2</c:v>
                </c:pt>
                <c:pt idx="5866">
                  <c:v>6.7548999999999998E-2</c:v>
                </c:pt>
                <c:pt idx="5867">
                  <c:v>7.5624999999999998E-2</c:v>
                </c:pt>
                <c:pt idx="5868">
                  <c:v>7.6470999999999997E-2</c:v>
                </c:pt>
                <c:pt idx="5869">
                  <c:v>7.7771999999999994E-2</c:v>
                </c:pt>
                <c:pt idx="5870">
                  <c:v>7.5778999999999999E-2</c:v>
                </c:pt>
                <c:pt idx="5871">
                  <c:v>7.8715999999999994E-2</c:v>
                </c:pt>
                <c:pt idx="5872">
                  <c:v>7.9676999999999998E-2</c:v>
                </c:pt>
                <c:pt idx="5873">
                  <c:v>8.9984999999999996E-2</c:v>
                </c:pt>
                <c:pt idx="5874">
                  <c:v>9.3623999999999999E-2</c:v>
                </c:pt>
                <c:pt idx="5875">
                  <c:v>9.4576999999999994E-2</c:v>
                </c:pt>
                <c:pt idx="5876">
                  <c:v>9.7335999999999992E-2</c:v>
                </c:pt>
                <c:pt idx="5877">
                  <c:v>0.100256</c:v>
                </c:pt>
                <c:pt idx="5878">
                  <c:v>0.101476</c:v>
                </c:pt>
                <c:pt idx="5879">
                  <c:v>9.933199999999999E-2</c:v>
                </c:pt>
                <c:pt idx="5880">
                  <c:v>0.107447</c:v>
                </c:pt>
                <c:pt idx="5881">
                  <c:v>0.102215</c:v>
                </c:pt>
                <c:pt idx="5882">
                  <c:v>9.8835999999999993E-2</c:v>
                </c:pt>
                <c:pt idx="5883">
                  <c:v>9.1521999999999992E-2</c:v>
                </c:pt>
                <c:pt idx="5884">
                  <c:v>9.4857999999999998E-2</c:v>
                </c:pt>
                <c:pt idx="5885">
                  <c:v>0.107698</c:v>
                </c:pt>
                <c:pt idx="5886">
                  <c:v>0.10252499999999999</c:v>
                </c:pt>
                <c:pt idx="5887">
                  <c:v>0.113648</c:v>
                </c:pt>
                <c:pt idx="5888">
                  <c:v>0.131942</c:v>
                </c:pt>
                <c:pt idx="5889">
                  <c:v>0.13292299999999999</c:v>
                </c:pt>
                <c:pt idx="5890">
                  <c:v>0.13214799999999999</c:v>
                </c:pt>
                <c:pt idx="5891">
                  <c:v>0.138151</c:v>
                </c:pt>
                <c:pt idx="5892">
                  <c:v>0.141786</c:v>
                </c:pt>
                <c:pt idx="5893">
                  <c:v>0.15174699999999999</c:v>
                </c:pt>
                <c:pt idx="5894">
                  <c:v>0.15443599999999999</c:v>
                </c:pt>
                <c:pt idx="5895">
                  <c:v>0.16503699999999999</c:v>
                </c:pt>
                <c:pt idx="5896">
                  <c:v>0.16984299999999999</c:v>
                </c:pt>
                <c:pt idx="5897">
                  <c:v>0.17472399999999999</c:v>
                </c:pt>
                <c:pt idx="5898">
                  <c:v>0.17785399999999998</c:v>
                </c:pt>
                <c:pt idx="5899">
                  <c:v>0.17614099999999999</c:v>
                </c:pt>
                <c:pt idx="5900">
                  <c:v>0.157722</c:v>
                </c:pt>
                <c:pt idx="5901">
                  <c:v>0.162328</c:v>
                </c:pt>
                <c:pt idx="5902">
                  <c:v>0.14912599999999998</c:v>
                </c:pt>
                <c:pt idx="5903">
                  <c:v>0.14199799999999999</c:v>
                </c:pt>
                <c:pt idx="5904">
                  <c:v>0.13192099999999998</c:v>
                </c:pt>
                <c:pt idx="5905">
                  <c:v>0.129298</c:v>
                </c:pt>
                <c:pt idx="5906">
                  <c:v>0.13170599999999999</c:v>
                </c:pt>
                <c:pt idx="5907">
                  <c:v>0.123529</c:v>
                </c:pt>
                <c:pt idx="5908">
                  <c:v>0.121405</c:v>
                </c:pt>
                <c:pt idx="5909">
                  <c:v>0.12848000000000001</c:v>
                </c:pt>
                <c:pt idx="5910">
                  <c:v>0.126475</c:v>
                </c:pt>
                <c:pt idx="5911">
                  <c:v>0.122654</c:v>
                </c:pt>
                <c:pt idx="5912">
                  <c:v>0.11348699999999999</c:v>
                </c:pt>
                <c:pt idx="5913">
                  <c:v>0.107694</c:v>
                </c:pt>
                <c:pt idx="5914">
                  <c:v>0.12357399999999999</c:v>
                </c:pt>
                <c:pt idx="5915">
                  <c:v>0.115728</c:v>
                </c:pt>
                <c:pt idx="5916">
                  <c:v>0.11246299999999999</c:v>
                </c:pt>
                <c:pt idx="5917">
                  <c:v>0.11011699999999999</c:v>
                </c:pt>
                <c:pt idx="5918">
                  <c:v>0.109343</c:v>
                </c:pt>
                <c:pt idx="5919">
                  <c:v>0.11302799999999999</c:v>
                </c:pt>
                <c:pt idx="5920">
                  <c:v>0.109193</c:v>
                </c:pt>
                <c:pt idx="5921">
                  <c:v>0.113286</c:v>
                </c:pt>
                <c:pt idx="5922">
                  <c:v>0.11671000000000001</c:v>
                </c:pt>
                <c:pt idx="5923">
                  <c:v>0.11751299999999999</c:v>
                </c:pt>
                <c:pt idx="5924">
                  <c:v>0.108818</c:v>
                </c:pt>
                <c:pt idx="5925">
                  <c:v>0.10835699999999999</c:v>
                </c:pt>
                <c:pt idx="5926">
                  <c:v>0.10803199999999999</c:v>
                </c:pt>
                <c:pt idx="5927">
                  <c:v>0.10839599999999999</c:v>
                </c:pt>
                <c:pt idx="5928">
                  <c:v>0.12159399999999999</c:v>
                </c:pt>
                <c:pt idx="5929">
                  <c:v>0.12987599999999999</c:v>
                </c:pt>
                <c:pt idx="5930">
                  <c:v>0.12411699999999999</c:v>
                </c:pt>
                <c:pt idx="5931">
                  <c:v>0.12221299999999999</c:v>
                </c:pt>
                <c:pt idx="5932">
                  <c:v>0.120447</c:v>
                </c:pt>
                <c:pt idx="5933">
                  <c:v>0.150419</c:v>
                </c:pt>
                <c:pt idx="5934">
                  <c:v>0.14402299999999998</c:v>
                </c:pt>
                <c:pt idx="5935">
                  <c:v>0.14918199999999998</c:v>
                </c:pt>
                <c:pt idx="5936">
                  <c:v>0.153137</c:v>
                </c:pt>
                <c:pt idx="5937">
                  <c:v>0.15523699999999999</c:v>
                </c:pt>
                <c:pt idx="5938">
                  <c:v>0.15213299999999999</c:v>
                </c:pt>
                <c:pt idx="5939">
                  <c:v>0.17121599999999998</c:v>
                </c:pt>
                <c:pt idx="5940">
                  <c:v>0.17654</c:v>
                </c:pt>
                <c:pt idx="5941">
                  <c:v>0.18587299999999998</c:v>
                </c:pt>
                <c:pt idx="5942">
                  <c:v>0.18708000000000002</c:v>
                </c:pt>
                <c:pt idx="5943">
                  <c:v>0.19740099999999999</c:v>
                </c:pt>
                <c:pt idx="5944">
                  <c:v>0.196793</c:v>
                </c:pt>
                <c:pt idx="5945">
                  <c:v>0.199849</c:v>
                </c:pt>
                <c:pt idx="5946">
                  <c:v>0.17305099999999998</c:v>
                </c:pt>
                <c:pt idx="5947">
                  <c:v>0.180038</c:v>
                </c:pt>
                <c:pt idx="5948">
                  <c:v>0.18579299999999999</c:v>
                </c:pt>
                <c:pt idx="5949">
                  <c:v>0.179954</c:v>
                </c:pt>
                <c:pt idx="5950">
                  <c:v>0.17824099999999998</c:v>
                </c:pt>
                <c:pt idx="5951">
                  <c:v>0.184084</c:v>
                </c:pt>
                <c:pt idx="5952">
                  <c:v>0.194267</c:v>
                </c:pt>
                <c:pt idx="5953">
                  <c:v>0.18471299999999999</c:v>
                </c:pt>
                <c:pt idx="5954">
                  <c:v>0.192023</c:v>
                </c:pt>
                <c:pt idx="5955">
                  <c:v>0.19958799999999999</c:v>
                </c:pt>
                <c:pt idx="5956">
                  <c:v>0.195599</c:v>
                </c:pt>
                <c:pt idx="5957">
                  <c:v>0.178117</c:v>
                </c:pt>
                <c:pt idx="5958">
                  <c:v>0.17425499999999999</c:v>
                </c:pt>
                <c:pt idx="5959">
                  <c:v>0.179507</c:v>
                </c:pt>
                <c:pt idx="5960">
                  <c:v>0.171212</c:v>
                </c:pt>
                <c:pt idx="5961">
                  <c:v>0.17090900000000001</c:v>
                </c:pt>
                <c:pt idx="5962">
                  <c:v>0.17931800000000001</c:v>
                </c:pt>
                <c:pt idx="5963">
                  <c:v>0.190668</c:v>
                </c:pt>
                <c:pt idx="5964">
                  <c:v>0.199985</c:v>
                </c:pt>
                <c:pt idx="5965">
                  <c:v>0.20078199999999999</c:v>
                </c:pt>
                <c:pt idx="5966">
                  <c:v>0.20796199999999998</c:v>
                </c:pt>
                <c:pt idx="5967">
                  <c:v>0.19648499999999999</c:v>
                </c:pt>
                <c:pt idx="5968">
                  <c:v>0.194216</c:v>
                </c:pt>
                <c:pt idx="5969">
                  <c:v>0.18315000000000001</c:v>
                </c:pt>
                <c:pt idx="5970">
                  <c:v>0.18090699999999998</c:v>
                </c:pt>
                <c:pt idx="5971">
                  <c:v>0.18873299999999998</c:v>
                </c:pt>
                <c:pt idx="5972">
                  <c:v>0.17393899999999998</c:v>
                </c:pt>
                <c:pt idx="5973">
                  <c:v>0.145952</c:v>
                </c:pt>
                <c:pt idx="5974">
                  <c:v>0.146145</c:v>
                </c:pt>
                <c:pt idx="5975">
                  <c:v>0.14599199999999998</c:v>
                </c:pt>
                <c:pt idx="5976">
                  <c:v>0.14621299999999998</c:v>
                </c:pt>
                <c:pt idx="5977">
                  <c:v>0.14285599999999998</c:v>
                </c:pt>
                <c:pt idx="5978">
                  <c:v>0.11777499999999999</c:v>
                </c:pt>
                <c:pt idx="5979">
                  <c:v>0.124832</c:v>
                </c:pt>
                <c:pt idx="5980">
                  <c:v>0.12529599999999999</c:v>
                </c:pt>
                <c:pt idx="5981">
                  <c:v>0.13139100000000001</c:v>
                </c:pt>
                <c:pt idx="5982">
                  <c:v>0.123472</c:v>
                </c:pt>
                <c:pt idx="5983">
                  <c:v>0.12409299999999999</c:v>
                </c:pt>
                <c:pt idx="5984">
                  <c:v>0.11803799999999999</c:v>
                </c:pt>
                <c:pt idx="5985">
                  <c:v>0.114704</c:v>
                </c:pt>
                <c:pt idx="5986">
                  <c:v>0.10398299999999999</c:v>
                </c:pt>
                <c:pt idx="5987">
                  <c:v>9.661199999999999E-2</c:v>
                </c:pt>
                <c:pt idx="5988">
                  <c:v>9.5841999999999997E-2</c:v>
                </c:pt>
                <c:pt idx="5989">
                  <c:v>8.5110000000000005E-2</c:v>
                </c:pt>
                <c:pt idx="5990">
                  <c:v>7.9530999999999991E-2</c:v>
                </c:pt>
                <c:pt idx="5991">
                  <c:v>8.0741999999999994E-2</c:v>
                </c:pt>
                <c:pt idx="5992">
                  <c:v>8.0433999999999992E-2</c:v>
                </c:pt>
                <c:pt idx="5993">
                  <c:v>7.6845999999999998E-2</c:v>
                </c:pt>
                <c:pt idx="5994">
                  <c:v>7.6865000000000003E-2</c:v>
                </c:pt>
                <c:pt idx="5995">
                  <c:v>7.5267000000000001E-2</c:v>
                </c:pt>
                <c:pt idx="5996">
                  <c:v>7.3313000000000003E-2</c:v>
                </c:pt>
                <c:pt idx="5997">
                  <c:v>5.9001999999999999E-2</c:v>
                </c:pt>
                <c:pt idx="5998">
                  <c:v>5.8088000000000001E-2</c:v>
                </c:pt>
                <c:pt idx="5999">
                  <c:v>6.365599999999999E-2</c:v>
                </c:pt>
                <c:pt idx="6000">
                  <c:v>6.8928000000000003E-2</c:v>
                </c:pt>
                <c:pt idx="6001">
                  <c:v>6.8455000000000002E-2</c:v>
                </c:pt>
                <c:pt idx="6002">
                  <c:v>7.9941999999999999E-2</c:v>
                </c:pt>
                <c:pt idx="6003">
                  <c:v>8.6229E-2</c:v>
                </c:pt>
                <c:pt idx="6004">
                  <c:v>8.3880999999999997E-2</c:v>
                </c:pt>
                <c:pt idx="6005">
                  <c:v>8.7272999999999989E-2</c:v>
                </c:pt>
                <c:pt idx="6006">
                  <c:v>8.6137999999999992E-2</c:v>
                </c:pt>
                <c:pt idx="6007">
                  <c:v>7.0250000000000007E-2</c:v>
                </c:pt>
                <c:pt idx="6008">
                  <c:v>6.5028000000000002E-2</c:v>
                </c:pt>
                <c:pt idx="6009">
                  <c:v>6.0581999999999997E-2</c:v>
                </c:pt>
                <c:pt idx="6010">
                  <c:v>5.9246E-2</c:v>
                </c:pt>
                <c:pt idx="6011">
                  <c:v>5.1087999999999995E-2</c:v>
                </c:pt>
                <c:pt idx="6012">
                  <c:v>5.9250000000000004E-2</c:v>
                </c:pt>
                <c:pt idx="6013">
                  <c:v>5.7716999999999997E-2</c:v>
                </c:pt>
                <c:pt idx="6014">
                  <c:v>5.7027999999999995E-2</c:v>
                </c:pt>
                <c:pt idx="6015">
                  <c:v>6.0711999999999995E-2</c:v>
                </c:pt>
                <c:pt idx="6016">
                  <c:v>6.2033999999999999E-2</c:v>
                </c:pt>
                <c:pt idx="6017">
                  <c:v>6.9330000000000003E-2</c:v>
                </c:pt>
                <c:pt idx="6018">
                  <c:v>7.4623999999999996E-2</c:v>
                </c:pt>
                <c:pt idx="6019">
                  <c:v>7.6176999999999995E-2</c:v>
                </c:pt>
                <c:pt idx="6020">
                  <c:v>7.8323999999999991E-2</c:v>
                </c:pt>
                <c:pt idx="6021">
                  <c:v>7.5760999999999995E-2</c:v>
                </c:pt>
                <c:pt idx="6022">
                  <c:v>7.1613999999999997E-2</c:v>
                </c:pt>
                <c:pt idx="6023">
                  <c:v>6.5535999999999997E-2</c:v>
                </c:pt>
                <c:pt idx="6024">
                  <c:v>6.5281999999999993E-2</c:v>
                </c:pt>
                <c:pt idx="6025">
                  <c:v>6.1841E-2</c:v>
                </c:pt>
                <c:pt idx="6026">
                  <c:v>6.6937999999999998E-2</c:v>
                </c:pt>
                <c:pt idx="6027">
                  <c:v>6.2065999999999996E-2</c:v>
                </c:pt>
                <c:pt idx="6028">
                  <c:v>6.4441999999999999E-2</c:v>
                </c:pt>
                <c:pt idx="6029">
                  <c:v>7.0567999999999992E-2</c:v>
                </c:pt>
                <c:pt idx="6030">
                  <c:v>7.4718999999999994E-2</c:v>
                </c:pt>
                <c:pt idx="6031">
                  <c:v>8.0034999999999995E-2</c:v>
                </c:pt>
                <c:pt idx="6032">
                  <c:v>7.7367999999999992E-2</c:v>
                </c:pt>
                <c:pt idx="6033">
                  <c:v>7.5725000000000001E-2</c:v>
                </c:pt>
                <c:pt idx="6034">
                  <c:v>6.2336999999999997E-2</c:v>
                </c:pt>
                <c:pt idx="6035">
                  <c:v>6.3996999999999998E-2</c:v>
                </c:pt>
                <c:pt idx="6036">
                  <c:v>7.2335999999999998E-2</c:v>
                </c:pt>
                <c:pt idx="6037">
                  <c:v>7.3549000000000003E-2</c:v>
                </c:pt>
                <c:pt idx="6038">
                  <c:v>9.722299999999999E-2</c:v>
                </c:pt>
                <c:pt idx="6039">
                  <c:v>0.117004</c:v>
                </c:pt>
                <c:pt idx="6040">
                  <c:v>0.12114399999999999</c:v>
                </c:pt>
                <c:pt idx="6041">
                  <c:v>0.11901299999999999</c:v>
                </c:pt>
                <c:pt idx="6042">
                  <c:v>0.14239199999999999</c:v>
                </c:pt>
                <c:pt idx="6043">
                  <c:v>0.141093</c:v>
                </c:pt>
                <c:pt idx="6044">
                  <c:v>0.153056</c:v>
                </c:pt>
                <c:pt idx="6045">
                  <c:v>0.150259</c:v>
                </c:pt>
                <c:pt idx="6046">
                  <c:v>0.15445299999999998</c:v>
                </c:pt>
                <c:pt idx="6047">
                  <c:v>0.165546</c:v>
                </c:pt>
                <c:pt idx="6048">
                  <c:v>0.17013499999999998</c:v>
                </c:pt>
                <c:pt idx="6049">
                  <c:v>0.18073399999999998</c:v>
                </c:pt>
                <c:pt idx="6050">
                  <c:v>0.20868599999999998</c:v>
                </c:pt>
                <c:pt idx="6051">
                  <c:v>0.235288</c:v>
                </c:pt>
                <c:pt idx="6052">
                  <c:v>0.268841</c:v>
                </c:pt>
                <c:pt idx="6053">
                  <c:v>0.28921199999999997</c:v>
                </c:pt>
                <c:pt idx="6054">
                  <c:v>0.313641</c:v>
                </c:pt>
                <c:pt idx="6055">
                  <c:v>0.31614100000000001</c:v>
                </c:pt>
                <c:pt idx="6056">
                  <c:v>0.33153499999999997</c:v>
                </c:pt>
                <c:pt idx="6057">
                  <c:v>0.32728799999999997</c:v>
                </c:pt>
                <c:pt idx="6058">
                  <c:v>0.34369699999999997</c:v>
                </c:pt>
                <c:pt idx="6059">
                  <c:v>0.33493099999999998</c:v>
                </c:pt>
                <c:pt idx="6060">
                  <c:v>0.31624799999999997</c:v>
                </c:pt>
                <c:pt idx="6061">
                  <c:v>0.32065299999999997</c:v>
                </c:pt>
                <c:pt idx="6062">
                  <c:v>0.30330399999999996</c:v>
                </c:pt>
                <c:pt idx="6063">
                  <c:v>0.33793599999999996</c:v>
                </c:pt>
                <c:pt idx="6064">
                  <c:v>0.32583200000000001</c:v>
                </c:pt>
                <c:pt idx="6065">
                  <c:v>0.31512499999999999</c:v>
                </c:pt>
                <c:pt idx="6066">
                  <c:v>0.29677399999999998</c:v>
                </c:pt>
                <c:pt idx="6067">
                  <c:v>0.28009899999999999</c:v>
                </c:pt>
                <c:pt idx="6068">
                  <c:v>0.24273000000000003</c:v>
                </c:pt>
                <c:pt idx="6069">
                  <c:v>0.218079</c:v>
                </c:pt>
                <c:pt idx="6070">
                  <c:v>0.18582599999999999</c:v>
                </c:pt>
                <c:pt idx="6071">
                  <c:v>0.180399</c:v>
                </c:pt>
                <c:pt idx="6072">
                  <c:v>0.16533899999999999</c:v>
                </c:pt>
                <c:pt idx="6073">
                  <c:v>0.139155</c:v>
                </c:pt>
                <c:pt idx="6074">
                  <c:v>0.12119000000000001</c:v>
                </c:pt>
                <c:pt idx="6075">
                  <c:v>0.120431</c:v>
                </c:pt>
                <c:pt idx="6076">
                  <c:v>0.110107</c:v>
                </c:pt>
                <c:pt idx="6077">
                  <c:v>9.6083999999999989E-2</c:v>
                </c:pt>
                <c:pt idx="6078">
                  <c:v>8.3914000000000002E-2</c:v>
                </c:pt>
                <c:pt idx="6079">
                  <c:v>8.5567999999999991E-2</c:v>
                </c:pt>
                <c:pt idx="6080">
                  <c:v>7.9980999999999997E-2</c:v>
                </c:pt>
                <c:pt idx="6081">
                  <c:v>8.4463999999999997E-2</c:v>
                </c:pt>
                <c:pt idx="6082">
                  <c:v>8.1420999999999993E-2</c:v>
                </c:pt>
                <c:pt idx="6083">
                  <c:v>7.8883999999999996E-2</c:v>
                </c:pt>
                <c:pt idx="6084">
                  <c:v>7.3747999999999994E-2</c:v>
                </c:pt>
                <c:pt idx="6085">
                  <c:v>7.1472999999999995E-2</c:v>
                </c:pt>
                <c:pt idx="6086">
                  <c:v>7.0321999999999996E-2</c:v>
                </c:pt>
                <c:pt idx="6087">
                  <c:v>5.2752E-2</c:v>
                </c:pt>
                <c:pt idx="6088">
                  <c:v>5.0320999999999998E-2</c:v>
                </c:pt>
                <c:pt idx="6089">
                  <c:v>5.1912E-2</c:v>
                </c:pt>
                <c:pt idx="6090">
                  <c:v>5.0309E-2</c:v>
                </c:pt>
                <c:pt idx="6091">
                  <c:v>7.776000000000001E-2</c:v>
                </c:pt>
                <c:pt idx="6092">
                  <c:v>8.4853999999999999E-2</c:v>
                </c:pt>
                <c:pt idx="6093">
                  <c:v>8.4904999999999994E-2</c:v>
                </c:pt>
                <c:pt idx="6094">
                  <c:v>7.9791000000000001E-2</c:v>
                </c:pt>
                <c:pt idx="6095">
                  <c:v>9.0955999999999995E-2</c:v>
                </c:pt>
                <c:pt idx="6096">
                  <c:v>0.110163</c:v>
                </c:pt>
                <c:pt idx="6097">
                  <c:v>0.143287</c:v>
                </c:pt>
                <c:pt idx="6098">
                  <c:v>0.202015</c:v>
                </c:pt>
                <c:pt idx="6099">
                  <c:v>0.20904199999999998</c:v>
                </c:pt>
                <c:pt idx="6100">
                  <c:v>0.210256</c:v>
                </c:pt>
                <c:pt idx="6101">
                  <c:v>0.20653199999999999</c:v>
                </c:pt>
                <c:pt idx="6102">
                  <c:v>0.22513699999999998</c:v>
                </c:pt>
                <c:pt idx="6103">
                  <c:v>0.21810199999999999</c:v>
                </c:pt>
                <c:pt idx="6104">
                  <c:v>0.22015599999999999</c:v>
                </c:pt>
                <c:pt idx="6105">
                  <c:v>0.221222</c:v>
                </c:pt>
                <c:pt idx="6106">
                  <c:v>0.21837000000000001</c:v>
                </c:pt>
                <c:pt idx="6107">
                  <c:v>0.20238199999999998</c:v>
                </c:pt>
                <c:pt idx="6108">
                  <c:v>0.195516</c:v>
                </c:pt>
                <c:pt idx="6109">
                  <c:v>0.19011000000000003</c:v>
                </c:pt>
                <c:pt idx="6110">
                  <c:v>0.19146199999999999</c:v>
                </c:pt>
                <c:pt idx="6111">
                  <c:v>0.192326</c:v>
                </c:pt>
                <c:pt idx="6112">
                  <c:v>0.19382099999999999</c:v>
                </c:pt>
                <c:pt idx="6113">
                  <c:v>0.18266000000000002</c:v>
                </c:pt>
                <c:pt idx="6114">
                  <c:v>0.168071</c:v>
                </c:pt>
                <c:pt idx="6115">
                  <c:v>0.15989200000000001</c:v>
                </c:pt>
                <c:pt idx="6116">
                  <c:v>0.14217199999999999</c:v>
                </c:pt>
                <c:pt idx="6117">
                  <c:v>0.13326499999999999</c:v>
                </c:pt>
                <c:pt idx="6118">
                  <c:v>0.12162199999999999</c:v>
                </c:pt>
                <c:pt idx="6119">
                  <c:v>0.113358</c:v>
                </c:pt>
                <c:pt idx="6120">
                  <c:v>0.107804</c:v>
                </c:pt>
                <c:pt idx="6121">
                  <c:v>9.8516999999999993E-2</c:v>
                </c:pt>
                <c:pt idx="6122">
                  <c:v>9.0601000000000001E-2</c:v>
                </c:pt>
                <c:pt idx="6123">
                  <c:v>9.0425999999999992E-2</c:v>
                </c:pt>
                <c:pt idx="6124">
                  <c:v>8.0257999999999996E-2</c:v>
                </c:pt>
                <c:pt idx="6125">
                  <c:v>6.9611999999999993E-2</c:v>
                </c:pt>
                <c:pt idx="6126">
                  <c:v>6.9924E-2</c:v>
                </c:pt>
                <c:pt idx="6127">
                  <c:v>6.3904000000000002E-2</c:v>
                </c:pt>
                <c:pt idx="6128">
                  <c:v>6.4611000000000002E-2</c:v>
                </c:pt>
                <c:pt idx="6129">
                  <c:v>7.2884999999999991E-2</c:v>
                </c:pt>
                <c:pt idx="6130">
                  <c:v>7.6328999999999994E-2</c:v>
                </c:pt>
                <c:pt idx="6131">
                  <c:v>7.2142999999999999E-2</c:v>
                </c:pt>
                <c:pt idx="6132">
                  <c:v>6.1527999999999999E-2</c:v>
                </c:pt>
                <c:pt idx="6133">
                  <c:v>8.3777999999999991E-2</c:v>
                </c:pt>
                <c:pt idx="6134">
                  <c:v>8.5338999999999998E-2</c:v>
                </c:pt>
                <c:pt idx="6135">
                  <c:v>7.4232999999999993E-2</c:v>
                </c:pt>
                <c:pt idx="6136">
                  <c:v>6.7615999999999996E-2</c:v>
                </c:pt>
                <c:pt idx="6137">
                  <c:v>6.6741999999999996E-2</c:v>
                </c:pt>
                <c:pt idx="6138">
                  <c:v>6.7195999999999992E-2</c:v>
                </c:pt>
                <c:pt idx="6139">
                  <c:v>7.3742000000000002E-2</c:v>
                </c:pt>
                <c:pt idx="6140">
                  <c:v>6.7517999999999995E-2</c:v>
                </c:pt>
                <c:pt idx="6141">
                  <c:v>6.0423999999999999E-2</c:v>
                </c:pt>
                <c:pt idx="6142">
                  <c:v>6.0421999999999997E-2</c:v>
                </c:pt>
                <c:pt idx="6143">
                  <c:v>5.7720000000000007E-2</c:v>
                </c:pt>
                <c:pt idx="6144">
                  <c:v>4.8954999999999999E-2</c:v>
                </c:pt>
                <c:pt idx="6145">
                  <c:v>5.4892999999999997E-2</c:v>
                </c:pt>
                <c:pt idx="6146">
                  <c:v>6.0086000000000001E-2</c:v>
                </c:pt>
                <c:pt idx="6147">
                  <c:v>5.9208999999999998E-2</c:v>
                </c:pt>
                <c:pt idx="6148">
                  <c:v>6.5433999999999992E-2</c:v>
                </c:pt>
                <c:pt idx="6149">
                  <c:v>6.0428999999999997E-2</c:v>
                </c:pt>
                <c:pt idx="6150">
                  <c:v>5.8110000000000002E-2</c:v>
                </c:pt>
                <c:pt idx="6151">
                  <c:v>6.5497E-2</c:v>
                </c:pt>
                <c:pt idx="6152">
                  <c:v>5.2221999999999998E-2</c:v>
                </c:pt>
                <c:pt idx="6153">
                  <c:v>5.1401999999999996E-2</c:v>
                </c:pt>
                <c:pt idx="6154">
                  <c:v>4.6276999999999999E-2</c:v>
                </c:pt>
                <c:pt idx="6155">
                  <c:v>4.6320000000000007E-2</c:v>
                </c:pt>
                <c:pt idx="6156">
                  <c:v>3.7485999999999998E-2</c:v>
                </c:pt>
                <c:pt idx="6157">
                  <c:v>3.6266E-2</c:v>
                </c:pt>
                <c:pt idx="6158">
                  <c:v>3.3806999999999997E-2</c:v>
                </c:pt>
                <c:pt idx="6159">
                  <c:v>3.1723000000000001E-2</c:v>
                </c:pt>
                <c:pt idx="6160">
                  <c:v>2.5523000000000001E-2</c:v>
                </c:pt>
                <c:pt idx="6161">
                  <c:v>2.4157999999999999E-2</c:v>
                </c:pt>
                <c:pt idx="6162">
                  <c:v>1.8948E-2</c:v>
                </c:pt>
                <c:pt idx="6163">
                  <c:v>2.0896999999999999E-2</c:v>
                </c:pt>
                <c:pt idx="6164">
                  <c:v>1.5160000000000002E-2</c:v>
                </c:pt>
                <c:pt idx="6165">
                  <c:v>1.35E-2</c:v>
                </c:pt>
                <c:pt idx="6166">
                  <c:v>2.5694999999999999E-2</c:v>
                </c:pt>
                <c:pt idx="6167">
                  <c:v>2.2638999999999999E-2</c:v>
                </c:pt>
                <c:pt idx="6168">
                  <c:v>2.0417999999999999E-2</c:v>
                </c:pt>
                <c:pt idx="6169">
                  <c:v>1.7902999999999999E-2</c:v>
                </c:pt>
                <c:pt idx="6170">
                  <c:v>1.5260000000000001E-2</c:v>
                </c:pt>
                <c:pt idx="6171">
                  <c:v>1.1764E-2</c:v>
                </c:pt>
                <c:pt idx="6172">
                  <c:v>1.3380000000000001E-2</c:v>
                </c:pt>
                <c:pt idx="6173">
                  <c:v>1.3453E-2</c:v>
                </c:pt>
                <c:pt idx="6174">
                  <c:v>4.2084999999999997E-2</c:v>
                </c:pt>
                <c:pt idx="6175">
                  <c:v>5.3592000000000001E-2</c:v>
                </c:pt>
                <c:pt idx="6176">
                  <c:v>6.4606999999999998E-2</c:v>
                </c:pt>
                <c:pt idx="6177">
                  <c:v>8.1128999999999993E-2</c:v>
                </c:pt>
                <c:pt idx="6178">
                  <c:v>8.0795999999999993E-2</c:v>
                </c:pt>
                <c:pt idx="6179">
                  <c:v>9.2513999999999999E-2</c:v>
                </c:pt>
                <c:pt idx="6180">
                  <c:v>9.6135999999999999E-2</c:v>
                </c:pt>
                <c:pt idx="6181">
                  <c:v>9.3005999999999991E-2</c:v>
                </c:pt>
                <c:pt idx="6182">
                  <c:v>9.9435999999999997E-2</c:v>
                </c:pt>
                <c:pt idx="6183">
                  <c:v>9.0333999999999998E-2</c:v>
                </c:pt>
                <c:pt idx="6184">
                  <c:v>9.9543999999999994E-2</c:v>
                </c:pt>
                <c:pt idx="6185">
                  <c:v>9.4538999999999998E-2</c:v>
                </c:pt>
                <c:pt idx="6186">
                  <c:v>9.5177999999999999E-2</c:v>
                </c:pt>
                <c:pt idx="6187">
                  <c:v>9.0260999999999994E-2</c:v>
                </c:pt>
                <c:pt idx="6188">
                  <c:v>9.8271999999999998E-2</c:v>
                </c:pt>
                <c:pt idx="6189">
                  <c:v>8.9395999999999989E-2</c:v>
                </c:pt>
                <c:pt idx="6190">
                  <c:v>7.782E-2</c:v>
                </c:pt>
                <c:pt idx="6191">
                  <c:v>6.5156999999999993E-2</c:v>
                </c:pt>
                <c:pt idx="6192">
                  <c:v>5.9120000000000006E-2</c:v>
                </c:pt>
                <c:pt idx="6193">
                  <c:v>5.7426999999999999E-2</c:v>
                </c:pt>
                <c:pt idx="6194">
                  <c:v>7.0287000000000002E-2</c:v>
                </c:pt>
                <c:pt idx="6195">
                  <c:v>5.4255999999999999E-2</c:v>
                </c:pt>
                <c:pt idx="6196">
                  <c:v>5.5067999999999999E-2</c:v>
                </c:pt>
                <c:pt idx="6197">
                  <c:v>7.2485999999999995E-2</c:v>
                </c:pt>
                <c:pt idx="6198">
                  <c:v>8.9593999999999993E-2</c:v>
                </c:pt>
                <c:pt idx="6199">
                  <c:v>9.7057999999999992E-2</c:v>
                </c:pt>
                <c:pt idx="6200">
                  <c:v>8.8426999999999992E-2</c:v>
                </c:pt>
                <c:pt idx="6201">
                  <c:v>0.100879</c:v>
                </c:pt>
                <c:pt idx="6202">
                  <c:v>9.3967999999999996E-2</c:v>
                </c:pt>
                <c:pt idx="6203">
                  <c:v>0.10324699999999999</c:v>
                </c:pt>
                <c:pt idx="6204">
                  <c:v>9.1296999999999989E-2</c:v>
                </c:pt>
                <c:pt idx="6205">
                  <c:v>9.3678999999999998E-2</c:v>
                </c:pt>
                <c:pt idx="6206">
                  <c:v>8.1483E-2</c:v>
                </c:pt>
                <c:pt idx="6207">
                  <c:v>7.4832999999999997E-2</c:v>
                </c:pt>
                <c:pt idx="6208">
                  <c:v>6.2466999999999995E-2</c:v>
                </c:pt>
                <c:pt idx="6209">
                  <c:v>5.4580000000000004E-2</c:v>
                </c:pt>
                <c:pt idx="6210">
                  <c:v>6.3238000000000003E-2</c:v>
                </c:pt>
                <c:pt idx="6211">
                  <c:v>5.4982999999999997E-2</c:v>
                </c:pt>
                <c:pt idx="6212">
                  <c:v>4.5275999999999997E-2</c:v>
                </c:pt>
                <c:pt idx="6213">
                  <c:v>4.1660000000000003E-2</c:v>
                </c:pt>
                <c:pt idx="6214">
                  <c:v>4.4245E-2</c:v>
                </c:pt>
                <c:pt idx="6215">
                  <c:v>3.7353999999999998E-2</c:v>
                </c:pt>
                <c:pt idx="6216">
                  <c:v>3.5349999999999999E-2</c:v>
                </c:pt>
                <c:pt idx="6217">
                  <c:v>3.0126999999999998E-2</c:v>
                </c:pt>
                <c:pt idx="6218">
                  <c:v>4.4865999999999996E-2</c:v>
                </c:pt>
                <c:pt idx="6219">
                  <c:v>3.5691000000000001E-2</c:v>
                </c:pt>
                <c:pt idx="6220">
                  <c:v>3.2071999999999996E-2</c:v>
                </c:pt>
                <c:pt idx="6221">
                  <c:v>3.1134999999999999E-2</c:v>
                </c:pt>
                <c:pt idx="6222">
                  <c:v>3.6169E-2</c:v>
                </c:pt>
                <c:pt idx="6223">
                  <c:v>2.7805E-2</c:v>
                </c:pt>
                <c:pt idx="6224">
                  <c:v>2.5498E-2</c:v>
                </c:pt>
                <c:pt idx="6225">
                  <c:v>2.5429E-2</c:v>
                </c:pt>
                <c:pt idx="6226">
                  <c:v>2.4836999999999998E-2</c:v>
                </c:pt>
                <c:pt idx="6227">
                  <c:v>2.0576999999999998E-2</c:v>
                </c:pt>
                <c:pt idx="6228">
                  <c:v>3.2458000000000001E-2</c:v>
                </c:pt>
                <c:pt idx="6229">
                  <c:v>5.3217999999999994E-2</c:v>
                </c:pt>
                <c:pt idx="6230">
                  <c:v>5.7055999999999996E-2</c:v>
                </c:pt>
                <c:pt idx="6231">
                  <c:v>5.1931999999999999E-2</c:v>
                </c:pt>
                <c:pt idx="6232">
                  <c:v>4.4921999999999997E-2</c:v>
                </c:pt>
                <c:pt idx="6233">
                  <c:v>6.4011999999999999E-2</c:v>
                </c:pt>
                <c:pt idx="6234">
                  <c:v>5.4508000000000001E-2</c:v>
                </c:pt>
                <c:pt idx="6235">
                  <c:v>5.0555999999999997E-2</c:v>
                </c:pt>
                <c:pt idx="6236">
                  <c:v>4.5196E-2</c:v>
                </c:pt>
                <c:pt idx="6237">
                  <c:v>3.5840000000000004E-2</c:v>
                </c:pt>
                <c:pt idx="6238">
                  <c:v>3.9563999999999995E-2</c:v>
                </c:pt>
                <c:pt idx="6239">
                  <c:v>3.6288000000000001E-2</c:v>
                </c:pt>
                <c:pt idx="6240">
                  <c:v>3.4203999999999998E-2</c:v>
                </c:pt>
                <c:pt idx="6241">
                  <c:v>2.8640000000000002E-2</c:v>
                </c:pt>
                <c:pt idx="6242">
                  <c:v>2.9710000000000004E-2</c:v>
                </c:pt>
                <c:pt idx="6243">
                  <c:v>2.4877999999999997E-2</c:v>
                </c:pt>
                <c:pt idx="6244">
                  <c:v>1.9646E-2</c:v>
                </c:pt>
                <c:pt idx="6245">
                  <c:v>1.6737999999999999E-2</c:v>
                </c:pt>
                <c:pt idx="6246">
                  <c:v>1.3986E-2</c:v>
                </c:pt>
                <c:pt idx="6247">
                  <c:v>1.1390000000000001E-2</c:v>
                </c:pt>
                <c:pt idx="6248">
                  <c:v>8.0509999999999991E-3</c:v>
                </c:pt>
                <c:pt idx="6249">
                  <c:v>5.8989999999999997E-3</c:v>
                </c:pt>
                <c:pt idx="6250">
                  <c:v>5.7339999999999995E-3</c:v>
                </c:pt>
                <c:pt idx="6251">
                  <c:v>5.4339999999999996E-3</c:v>
                </c:pt>
                <c:pt idx="6252">
                  <c:v>4.1600000000000005E-3</c:v>
                </c:pt>
                <c:pt idx="6253">
                  <c:v>3.0819999999999997E-3</c:v>
                </c:pt>
                <c:pt idx="6254">
                  <c:v>2.9150000000000001E-3</c:v>
                </c:pt>
                <c:pt idx="6255">
                  <c:v>2.882E-3</c:v>
                </c:pt>
                <c:pt idx="6256">
                  <c:v>1.864E-3</c:v>
                </c:pt>
                <c:pt idx="6257">
                  <c:v>1.281E-3</c:v>
                </c:pt>
                <c:pt idx="6258">
                  <c:v>1.0349999999999999E-3</c:v>
                </c:pt>
                <c:pt idx="6259">
                  <c:v>2.0049999999999998E-3</c:v>
                </c:pt>
                <c:pt idx="6260">
                  <c:v>2.5800000000000003E-3</c:v>
                </c:pt>
                <c:pt idx="6261">
                  <c:v>2.898E-3</c:v>
                </c:pt>
                <c:pt idx="6262">
                  <c:v>7.0489999999999997E-3</c:v>
                </c:pt>
                <c:pt idx="6263">
                  <c:v>6.8779999999999996E-3</c:v>
                </c:pt>
                <c:pt idx="6264">
                  <c:v>8.2419999999999993E-3</c:v>
                </c:pt>
                <c:pt idx="6265">
                  <c:v>1.1743999999999999E-2</c:v>
                </c:pt>
                <c:pt idx="6266">
                  <c:v>2.0346E-2</c:v>
                </c:pt>
                <c:pt idx="6267">
                  <c:v>2.6966E-2</c:v>
                </c:pt>
                <c:pt idx="6268">
                  <c:v>2.5894999999999998E-2</c:v>
                </c:pt>
                <c:pt idx="6269">
                  <c:v>1.8894999999999999E-2</c:v>
                </c:pt>
                <c:pt idx="6270">
                  <c:v>2.7462E-2</c:v>
                </c:pt>
                <c:pt idx="6271">
                  <c:v>2.4826999999999998E-2</c:v>
                </c:pt>
                <c:pt idx="6272">
                  <c:v>3.0950000000000002E-2</c:v>
                </c:pt>
                <c:pt idx="6273">
                  <c:v>2.5950999999999998E-2</c:v>
                </c:pt>
                <c:pt idx="6274">
                  <c:v>2.8617999999999998E-2</c:v>
                </c:pt>
                <c:pt idx="6275">
                  <c:v>2.2631999999999999E-2</c:v>
                </c:pt>
                <c:pt idx="6276">
                  <c:v>1.6806999999999999E-2</c:v>
                </c:pt>
                <c:pt idx="6277">
                  <c:v>1.4064999999999999E-2</c:v>
                </c:pt>
                <c:pt idx="6278">
                  <c:v>1.6423999999999998E-2</c:v>
                </c:pt>
                <c:pt idx="6279">
                  <c:v>1.5018E-2</c:v>
                </c:pt>
                <c:pt idx="6280">
                  <c:v>1.4348E-2</c:v>
                </c:pt>
                <c:pt idx="6281">
                  <c:v>1.8397E-2</c:v>
                </c:pt>
                <c:pt idx="6282">
                  <c:v>1.5951E-2</c:v>
                </c:pt>
                <c:pt idx="6283">
                  <c:v>1.3722999999999999E-2</c:v>
                </c:pt>
                <c:pt idx="6284">
                  <c:v>1.2813999999999999E-2</c:v>
                </c:pt>
                <c:pt idx="6285">
                  <c:v>1.0322999999999999E-2</c:v>
                </c:pt>
                <c:pt idx="6286">
                  <c:v>8.1709999999999994E-3</c:v>
                </c:pt>
                <c:pt idx="6287">
                  <c:v>9.6539999999999994E-3</c:v>
                </c:pt>
                <c:pt idx="6288">
                  <c:v>8.8240000000000002E-3</c:v>
                </c:pt>
                <c:pt idx="6289">
                  <c:v>7.2769999999999996E-3</c:v>
                </c:pt>
                <c:pt idx="6290">
                  <c:v>6.9479999999999993E-3</c:v>
                </c:pt>
                <c:pt idx="6291">
                  <c:v>6.1539999999999997E-3</c:v>
                </c:pt>
                <c:pt idx="6292">
                  <c:v>6.3920000000000001E-3</c:v>
                </c:pt>
                <c:pt idx="6293">
                  <c:v>6.9319999999999998E-3</c:v>
                </c:pt>
                <c:pt idx="6294">
                  <c:v>8.5599999999999999E-3</c:v>
                </c:pt>
                <c:pt idx="6295">
                  <c:v>6.3070000000000001E-3</c:v>
                </c:pt>
                <c:pt idx="6296">
                  <c:v>8.8729999999999989E-3</c:v>
                </c:pt>
                <c:pt idx="6297">
                  <c:v>6.9000000000000008E-3</c:v>
                </c:pt>
                <c:pt idx="6298">
                  <c:v>5.7859999999999995E-3</c:v>
                </c:pt>
                <c:pt idx="6299">
                  <c:v>1.1816E-2</c:v>
                </c:pt>
                <c:pt idx="6300">
                  <c:v>1.0664E-2</c:v>
                </c:pt>
                <c:pt idx="6301">
                  <c:v>7.4100000000000008E-3</c:v>
                </c:pt>
                <c:pt idx="6302">
                  <c:v>6.8979999999999996E-3</c:v>
                </c:pt>
                <c:pt idx="6303">
                  <c:v>5.9119999999999997E-3</c:v>
                </c:pt>
                <c:pt idx="6304">
                  <c:v>5.2659999999999998E-3</c:v>
                </c:pt>
                <c:pt idx="6305">
                  <c:v>6.4269999999999996E-3</c:v>
                </c:pt>
                <c:pt idx="6306">
                  <c:v>7.8490000000000001E-3</c:v>
                </c:pt>
                <c:pt idx="6307">
                  <c:v>1.7194000000000001E-2</c:v>
                </c:pt>
                <c:pt idx="6308">
                  <c:v>1.2494999999999999E-2</c:v>
                </c:pt>
                <c:pt idx="6309">
                  <c:v>1.2537999999999999E-2</c:v>
                </c:pt>
                <c:pt idx="6310">
                  <c:v>1.0782999999999999E-2</c:v>
                </c:pt>
                <c:pt idx="6311">
                  <c:v>2.6189E-2</c:v>
                </c:pt>
                <c:pt idx="6312">
                  <c:v>3.1190000000000002E-2</c:v>
                </c:pt>
                <c:pt idx="6313">
                  <c:v>4.0294999999999997E-2</c:v>
                </c:pt>
                <c:pt idx="6314">
                  <c:v>4.4253000000000001E-2</c:v>
                </c:pt>
                <c:pt idx="6315">
                  <c:v>4.5515E-2</c:v>
                </c:pt>
                <c:pt idx="6316">
                  <c:v>4.5612E-2</c:v>
                </c:pt>
                <c:pt idx="6317">
                  <c:v>4.8320000000000002E-2</c:v>
                </c:pt>
                <c:pt idx="6318">
                  <c:v>5.0227999999999995E-2</c:v>
                </c:pt>
                <c:pt idx="6319">
                  <c:v>4.3986999999999998E-2</c:v>
                </c:pt>
                <c:pt idx="6320">
                  <c:v>5.0471999999999996E-2</c:v>
                </c:pt>
                <c:pt idx="6321">
                  <c:v>5.1230000000000005E-2</c:v>
                </c:pt>
                <c:pt idx="6322">
                  <c:v>4.9570999999999997E-2</c:v>
                </c:pt>
                <c:pt idx="6323">
                  <c:v>4.5118999999999999E-2</c:v>
                </c:pt>
                <c:pt idx="6324">
                  <c:v>4.1071999999999997E-2</c:v>
                </c:pt>
                <c:pt idx="6325">
                  <c:v>3.6982000000000001E-2</c:v>
                </c:pt>
                <c:pt idx="6326">
                  <c:v>3.7825999999999999E-2</c:v>
                </c:pt>
                <c:pt idx="6327">
                  <c:v>5.4387999999999999E-2</c:v>
                </c:pt>
                <c:pt idx="6328">
                  <c:v>5.4350000000000002E-2</c:v>
                </c:pt>
                <c:pt idx="6329">
                  <c:v>6.2656000000000003E-2</c:v>
                </c:pt>
                <c:pt idx="6330">
                  <c:v>6.2375E-2</c:v>
                </c:pt>
                <c:pt idx="6331">
                  <c:v>5.7403999999999997E-2</c:v>
                </c:pt>
                <c:pt idx="6332">
                  <c:v>5.2447000000000001E-2</c:v>
                </c:pt>
                <c:pt idx="6333">
                  <c:v>4.7038999999999997E-2</c:v>
                </c:pt>
                <c:pt idx="6334">
                  <c:v>4.5578E-2</c:v>
                </c:pt>
                <c:pt idx="6335">
                  <c:v>6.8218000000000001E-2</c:v>
                </c:pt>
                <c:pt idx="6336">
                  <c:v>5.8768000000000001E-2</c:v>
                </c:pt>
                <c:pt idx="6337">
                  <c:v>5.1457999999999997E-2</c:v>
                </c:pt>
                <c:pt idx="6338">
                  <c:v>4.0402E-2</c:v>
                </c:pt>
                <c:pt idx="6339">
                  <c:v>4.5768999999999997E-2</c:v>
                </c:pt>
                <c:pt idx="6340">
                  <c:v>3.8237E-2</c:v>
                </c:pt>
                <c:pt idx="6341">
                  <c:v>3.2487999999999996E-2</c:v>
                </c:pt>
                <c:pt idx="6342">
                  <c:v>2.9120999999999998E-2</c:v>
                </c:pt>
                <c:pt idx="6343">
                  <c:v>2.1906999999999999E-2</c:v>
                </c:pt>
                <c:pt idx="6344">
                  <c:v>1.9120999999999999E-2</c:v>
                </c:pt>
                <c:pt idx="6345">
                  <c:v>2.0673999999999998E-2</c:v>
                </c:pt>
                <c:pt idx="6346">
                  <c:v>2.4428999999999999E-2</c:v>
                </c:pt>
                <c:pt idx="6347">
                  <c:v>0.02</c:v>
                </c:pt>
                <c:pt idx="6348">
                  <c:v>1.6454E-2</c:v>
                </c:pt>
                <c:pt idx="6349">
                  <c:v>1.5037999999999999E-2</c:v>
                </c:pt>
                <c:pt idx="6350">
                  <c:v>1.2178E-2</c:v>
                </c:pt>
                <c:pt idx="6351">
                  <c:v>2.2690999999999999E-2</c:v>
                </c:pt>
                <c:pt idx="6352">
                  <c:v>2.9568999999999998E-2</c:v>
                </c:pt>
                <c:pt idx="6353">
                  <c:v>4.6462999999999997E-2</c:v>
                </c:pt>
                <c:pt idx="6354">
                  <c:v>4.8468999999999998E-2</c:v>
                </c:pt>
                <c:pt idx="6355">
                  <c:v>4.8973999999999997E-2</c:v>
                </c:pt>
                <c:pt idx="6356">
                  <c:v>4.3719000000000001E-2</c:v>
                </c:pt>
                <c:pt idx="6357">
                  <c:v>3.9035E-2</c:v>
                </c:pt>
                <c:pt idx="6358">
                  <c:v>4.9818000000000001E-2</c:v>
                </c:pt>
                <c:pt idx="6359">
                  <c:v>5.2024000000000001E-2</c:v>
                </c:pt>
                <c:pt idx="6360">
                  <c:v>5.0532999999999995E-2</c:v>
                </c:pt>
                <c:pt idx="6361">
                  <c:v>4.7120000000000002E-2</c:v>
                </c:pt>
                <c:pt idx="6362">
                  <c:v>3.7028999999999999E-2</c:v>
                </c:pt>
                <c:pt idx="6363">
                  <c:v>3.1648999999999997E-2</c:v>
                </c:pt>
                <c:pt idx="6364">
                  <c:v>2.8431999999999999E-2</c:v>
                </c:pt>
                <c:pt idx="6365">
                  <c:v>2.2282E-2</c:v>
                </c:pt>
                <c:pt idx="6366">
                  <c:v>2.1332999999999998E-2</c:v>
                </c:pt>
                <c:pt idx="6367">
                  <c:v>1.9545999999999997E-2</c:v>
                </c:pt>
                <c:pt idx="6368">
                  <c:v>1.4822E-2</c:v>
                </c:pt>
                <c:pt idx="6369">
                  <c:v>1.4128999999999999E-2</c:v>
                </c:pt>
                <c:pt idx="6370">
                  <c:v>1.077E-2</c:v>
                </c:pt>
                <c:pt idx="6371">
                  <c:v>8.9769999999999989E-3</c:v>
                </c:pt>
                <c:pt idx="6372">
                  <c:v>1.008E-2</c:v>
                </c:pt>
                <c:pt idx="6373">
                  <c:v>9.3109999999999998E-3</c:v>
                </c:pt>
                <c:pt idx="6374">
                  <c:v>1.0232999999999999E-2</c:v>
                </c:pt>
                <c:pt idx="6375">
                  <c:v>2.0146999999999998E-2</c:v>
                </c:pt>
                <c:pt idx="6376">
                  <c:v>1.4312E-2</c:v>
                </c:pt>
                <c:pt idx="6377">
                  <c:v>1.1694E-2</c:v>
                </c:pt>
                <c:pt idx="6378">
                  <c:v>1.1358999999999999E-2</c:v>
                </c:pt>
                <c:pt idx="6379">
                  <c:v>1.2660999999999999E-2</c:v>
                </c:pt>
                <c:pt idx="6380">
                  <c:v>1.0485999999999999E-2</c:v>
                </c:pt>
                <c:pt idx="6381">
                  <c:v>9.7169999999999999E-3</c:v>
                </c:pt>
                <c:pt idx="6382">
                  <c:v>1.0140000000000001E-2</c:v>
                </c:pt>
                <c:pt idx="6383">
                  <c:v>1.1403999999999999E-2</c:v>
                </c:pt>
                <c:pt idx="6384">
                  <c:v>1.5671999999999998E-2</c:v>
                </c:pt>
                <c:pt idx="6385">
                  <c:v>1.7281999999999999E-2</c:v>
                </c:pt>
                <c:pt idx="6386">
                  <c:v>2.3753E-2</c:v>
                </c:pt>
                <c:pt idx="6387">
                  <c:v>2.4468E-2</c:v>
                </c:pt>
                <c:pt idx="6388">
                  <c:v>3.2648999999999997E-2</c:v>
                </c:pt>
                <c:pt idx="6389">
                  <c:v>3.1203999999999999E-2</c:v>
                </c:pt>
                <c:pt idx="6390">
                  <c:v>3.0227999999999998E-2</c:v>
                </c:pt>
                <c:pt idx="6391">
                  <c:v>2.6594E-2</c:v>
                </c:pt>
                <c:pt idx="6392">
                  <c:v>2.4287E-2</c:v>
                </c:pt>
                <c:pt idx="6393">
                  <c:v>2.0288E-2</c:v>
                </c:pt>
                <c:pt idx="6394">
                  <c:v>2.3119000000000001E-2</c:v>
                </c:pt>
                <c:pt idx="6395">
                  <c:v>2.2291999999999999E-2</c:v>
                </c:pt>
                <c:pt idx="6396">
                  <c:v>2.5021999999999999E-2</c:v>
                </c:pt>
                <c:pt idx="6397">
                  <c:v>2.9397E-2</c:v>
                </c:pt>
                <c:pt idx="6398">
                  <c:v>3.8245000000000001E-2</c:v>
                </c:pt>
                <c:pt idx="6399">
                  <c:v>4.3410999999999998E-2</c:v>
                </c:pt>
                <c:pt idx="6400">
                  <c:v>5.0658999999999996E-2</c:v>
                </c:pt>
                <c:pt idx="6401">
                  <c:v>6.2959000000000001E-2</c:v>
                </c:pt>
                <c:pt idx="6402">
                  <c:v>6.5758999999999998E-2</c:v>
                </c:pt>
                <c:pt idx="6403">
                  <c:v>6.1055999999999999E-2</c:v>
                </c:pt>
                <c:pt idx="6404">
                  <c:v>5.6635999999999999E-2</c:v>
                </c:pt>
                <c:pt idx="6405">
                  <c:v>5.7040999999999994E-2</c:v>
                </c:pt>
                <c:pt idx="6406">
                  <c:v>7.4521999999999991E-2</c:v>
                </c:pt>
                <c:pt idx="6407">
                  <c:v>7.3305999999999996E-2</c:v>
                </c:pt>
                <c:pt idx="6408">
                  <c:v>6.7098999999999992E-2</c:v>
                </c:pt>
                <c:pt idx="6409">
                  <c:v>6.2867999999999993E-2</c:v>
                </c:pt>
                <c:pt idx="6410">
                  <c:v>5.5622999999999999E-2</c:v>
                </c:pt>
                <c:pt idx="6411">
                  <c:v>5.2607000000000001E-2</c:v>
                </c:pt>
                <c:pt idx="6412">
                  <c:v>4.7540000000000006E-2</c:v>
                </c:pt>
                <c:pt idx="6413">
                  <c:v>4.6370999999999996E-2</c:v>
                </c:pt>
                <c:pt idx="6414">
                  <c:v>4.3941000000000001E-2</c:v>
                </c:pt>
                <c:pt idx="6415">
                  <c:v>4.3386999999999995E-2</c:v>
                </c:pt>
                <c:pt idx="6416">
                  <c:v>4.2890999999999999E-2</c:v>
                </c:pt>
                <c:pt idx="6417">
                  <c:v>8.928599999999999E-2</c:v>
                </c:pt>
                <c:pt idx="6418">
                  <c:v>7.5411999999999993E-2</c:v>
                </c:pt>
                <c:pt idx="6419">
                  <c:v>6.5397999999999998E-2</c:v>
                </c:pt>
                <c:pt idx="6420">
                  <c:v>5.8115999999999994E-2</c:v>
                </c:pt>
                <c:pt idx="6421">
                  <c:v>5.2353999999999998E-2</c:v>
                </c:pt>
                <c:pt idx="6422">
                  <c:v>4.7865999999999999E-2</c:v>
                </c:pt>
                <c:pt idx="6423">
                  <c:v>4.1313999999999997E-2</c:v>
                </c:pt>
                <c:pt idx="6424">
                  <c:v>3.5344E-2</c:v>
                </c:pt>
                <c:pt idx="6425">
                  <c:v>2.9172E-2</c:v>
                </c:pt>
                <c:pt idx="6426">
                  <c:v>2.5264999999999999E-2</c:v>
                </c:pt>
                <c:pt idx="6427">
                  <c:v>2.2875E-2</c:v>
                </c:pt>
                <c:pt idx="6428">
                  <c:v>3.9666E-2</c:v>
                </c:pt>
                <c:pt idx="6429">
                  <c:v>3.2457E-2</c:v>
                </c:pt>
                <c:pt idx="6430">
                  <c:v>3.0313999999999997E-2</c:v>
                </c:pt>
                <c:pt idx="6431">
                  <c:v>3.4520999999999996E-2</c:v>
                </c:pt>
                <c:pt idx="6432">
                  <c:v>4.0222000000000001E-2</c:v>
                </c:pt>
                <c:pt idx="6433">
                  <c:v>3.9076E-2</c:v>
                </c:pt>
                <c:pt idx="6434">
                  <c:v>4.1680999999999996E-2</c:v>
                </c:pt>
                <c:pt idx="6435">
                  <c:v>3.9625E-2</c:v>
                </c:pt>
                <c:pt idx="6436">
                  <c:v>4.4205999999999995E-2</c:v>
                </c:pt>
                <c:pt idx="6437">
                  <c:v>4.7466000000000001E-2</c:v>
                </c:pt>
                <c:pt idx="6438">
                  <c:v>4.3582999999999997E-2</c:v>
                </c:pt>
                <c:pt idx="6439">
                  <c:v>3.8804999999999999E-2</c:v>
                </c:pt>
                <c:pt idx="6440">
                  <c:v>3.8647000000000001E-2</c:v>
                </c:pt>
                <c:pt idx="6441">
                  <c:v>4.2250000000000003E-2</c:v>
                </c:pt>
                <c:pt idx="6442">
                  <c:v>4.3754999999999995E-2</c:v>
                </c:pt>
                <c:pt idx="6443">
                  <c:v>4.9167999999999996E-2</c:v>
                </c:pt>
                <c:pt idx="6444">
                  <c:v>4.9447999999999999E-2</c:v>
                </c:pt>
                <c:pt idx="6445">
                  <c:v>5.1713999999999996E-2</c:v>
                </c:pt>
                <c:pt idx="6446">
                  <c:v>5.3680000000000005E-2</c:v>
                </c:pt>
                <c:pt idx="6447">
                  <c:v>5.2128999999999995E-2</c:v>
                </c:pt>
                <c:pt idx="6448">
                  <c:v>4.8943E-2</c:v>
                </c:pt>
                <c:pt idx="6449">
                  <c:v>6.6788E-2</c:v>
                </c:pt>
                <c:pt idx="6450">
                  <c:v>6.9901999999999992E-2</c:v>
                </c:pt>
                <c:pt idx="6451">
                  <c:v>7.1140999999999996E-2</c:v>
                </c:pt>
                <c:pt idx="6452">
                  <c:v>6.2135999999999997E-2</c:v>
                </c:pt>
                <c:pt idx="6453">
                  <c:v>6.5981999999999999E-2</c:v>
                </c:pt>
                <c:pt idx="6454">
                  <c:v>5.7786999999999998E-2</c:v>
                </c:pt>
                <c:pt idx="6455">
                  <c:v>9.5453999999999997E-2</c:v>
                </c:pt>
                <c:pt idx="6456">
                  <c:v>9.3034999999999993E-2</c:v>
                </c:pt>
                <c:pt idx="6457">
                  <c:v>9.9374999999999991E-2</c:v>
                </c:pt>
                <c:pt idx="6458">
                  <c:v>8.6212999999999998E-2</c:v>
                </c:pt>
                <c:pt idx="6459">
                  <c:v>7.1192999999999992E-2</c:v>
                </c:pt>
                <c:pt idx="6460">
                  <c:v>5.4557999999999995E-2</c:v>
                </c:pt>
                <c:pt idx="6461">
                  <c:v>4.3997999999999995E-2</c:v>
                </c:pt>
                <c:pt idx="6462">
                  <c:v>5.3786E-2</c:v>
                </c:pt>
                <c:pt idx="6463">
                  <c:v>4.6198999999999997E-2</c:v>
                </c:pt>
                <c:pt idx="6464">
                  <c:v>4.6438E-2</c:v>
                </c:pt>
                <c:pt idx="6465">
                  <c:v>3.8696999999999995E-2</c:v>
                </c:pt>
                <c:pt idx="6466">
                  <c:v>3.7358999999999996E-2</c:v>
                </c:pt>
                <c:pt idx="6467">
                  <c:v>3.7692999999999997E-2</c:v>
                </c:pt>
                <c:pt idx="6468">
                  <c:v>3.7470000000000003E-2</c:v>
                </c:pt>
                <c:pt idx="6469">
                  <c:v>3.8322999999999996E-2</c:v>
                </c:pt>
                <c:pt idx="6470">
                  <c:v>4.8945999999999996E-2</c:v>
                </c:pt>
                <c:pt idx="6471">
                  <c:v>4.3626999999999999E-2</c:v>
                </c:pt>
                <c:pt idx="6472">
                  <c:v>4.2484000000000001E-2</c:v>
                </c:pt>
                <c:pt idx="6473">
                  <c:v>6.6719000000000001E-2</c:v>
                </c:pt>
                <c:pt idx="6474">
                  <c:v>5.4441999999999997E-2</c:v>
                </c:pt>
                <c:pt idx="6475">
                  <c:v>4.9807999999999998E-2</c:v>
                </c:pt>
                <c:pt idx="6476">
                  <c:v>4.3215999999999997E-2</c:v>
                </c:pt>
                <c:pt idx="6477">
                  <c:v>3.7623999999999998E-2</c:v>
                </c:pt>
                <c:pt idx="6478">
                  <c:v>3.0390999999999998E-2</c:v>
                </c:pt>
                <c:pt idx="6479">
                  <c:v>2.8260000000000004E-2</c:v>
                </c:pt>
                <c:pt idx="6480">
                  <c:v>3.5945999999999999E-2</c:v>
                </c:pt>
                <c:pt idx="6481">
                  <c:v>3.9498999999999999E-2</c:v>
                </c:pt>
                <c:pt idx="6482">
                  <c:v>3.7745999999999995E-2</c:v>
                </c:pt>
                <c:pt idx="6483">
                  <c:v>3.5931999999999999E-2</c:v>
                </c:pt>
                <c:pt idx="6484">
                  <c:v>3.2113999999999997E-2</c:v>
                </c:pt>
                <c:pt idx="6485">
                  <c:v>3.3590000000000002E-2</c:v>
                </c:pt>
                <c:pt idx="6486">
                  <c:v>3.5340000000000003E-2</c:v>
                </c:pt>
                <c:pt idx="6487">
                  <c:v>3.0216999999999997E-2</c:v>
                </c:pt>
                <c:pt idx="6488">
                  <c:v>3.288E-2</c:v>
                </c:pt>
                <c:pt idx="6489">
                  <c:v>3.5160000000000004E-2</c:v>
                </c:pt>
                <c:pt idx="6490">
                  <c:v>3.7426999999999995E-2</c:v>
                </c:pt>
                <c:pt idx="6491">
                  <c:v>3.4960999999999999E-2</c:v>
                </c:pt>
                <c:pt idx="6492">
                  <c:v>3.3998E-2</c:v>
                </c:pt>
                <c:pt idx="6493">
                  <c:v>3.0181999999999997E-2</c:v>
                </c:pt>
                <c:pt idx="6494">
                  <c:v>2.4070000000000001E-2</c:v>
                </c:pt>
                <c:pt idx="6495">
                  <c:v>2.0041E-2</c:v>
                </c:pt>
                <c:pt idx="6496">
                  <c:v>1.7690000000000001E-2</c:v>
                </c:pt>
                <c:pt idx="6497">
                  <c:v>1.4794999999999999E-2</c:v>
                </c:pt>
                <c:pt idx="6498">
                  <c:v>1.2825E-2</c:v>
                </c:pt>
                <c:pt idx="6499">
                  <c:v>1.6486000000000001E-2</c:v>
                </c:pt>
                <c:pt idx="6500">
                  <c:v>1.8950999999999999E-2</c:v>
                </c:pt>
                <c:pt idx="6501">
                  <c:v>1.8726E-2</c:v>
                </c:pt>
                <c:pt idx="6502">
                  <c:v>3.5224999999999999E-2</c:v>
                </c:pt>
                <c:pt idx="6503">
                  <c:v>3.1083999999999997E-2</c:v>
                </c:pt>
                <c:pt idx="6504">
                  <c:v>2.1056999999999999E-2</c:v>
                </c:pt>
                <c:pt idx="6505">
                  <c:v>1.7506999999999998E-2</c:v>
                </c:pt>
                <c:pt idx="6506">
                  <c:v>1.8910000000000003E-2</c:v>
                </c:pt>
                <c:pt idx="6507">
                  <c:v>1.6121E-2</c:v>
                </c:pt>
                <c:pt idx="6508">
                  <c:v>1.4695999999999999E-2</c:v>
                </c:pt>
                <c:pt idx="6509">
                  <c:v>1.1306E-2</c:v>
                </c:pt>
                <c:pt idx="6510">
                  <c:v>1.2962E-2</c:v>
                </c:pt>
                <c:pt idx="6511">
                  <c:v>1.4154999999999999E-2</c:v>
                </c:pt>
                <c:pt idx="6512">
                  <c:v>1.6893999999999999E-2</c:v>
                </c:pt>
                <c:pt idx="6513">
                  <c:v>1.5674999999999998E-2</c:v>
                </c:pt>
                <c:pt idx="6514">
                  <c:v>1.4324999999999999E-2</c:v>
                </c:pt>
                <c:pt idx="6515">
                  <c:v>1.3136E-2</c:v>
                </c:pt>
                <c:pt idx="6516">
                  <c:v>1.2827E-2</c:v>
                </c:pt>
                <c:pt idx="6517">
                  <c:v>1.0204E-2</c:v>
                </c:pt>
                <c:pt idx="6518">
                  <c:v>8.9809999999999994E-3</c:v>
                </c:pt>
                <c:pt idx="6519">
                  <c:v>7.574E-3</c:v>
                </c:pt>
                <c:pt idx="6520">
                  <c:v>7.8689999999999993E-3</c:v>
                </c:pt>
                <c:pt idx="6521">
                  <c:v>1.242E-2</c:v>
                </c:pt>
                <c:pt idx="6522">
                  <c:v>1.8352999999999998E-2</c:v>
                </c:pt>
                <c:pt idx="6523">
                  <c:v>2.5344999999999999E-2</c:v>
                </c:pt>
                <c:pt idx="6524">
                  <c:v>2.3330999999999998E-2</c:v>
                </c:pt>
                <c:pt idx="6525">
                  <c:v>2.3984999999999999E-2</c:v>
                </c:pt>
                <c:pt idx="6526">
                  <c:v>2.0351999999999999E-2</c:v>
                </c:pt>
                <c:pt idx="6527">
                  <c:v>2.0857999999999998E-2</c:v>
                </c:pt>
                <c:pt idx="6528">
                  <c:v>1.7603000000000001E-2</c:v>
                </c:pt>
                <c:pt idx="6529">
                  <c:v>2.3658999999999999E-2</c:v>
                </c:pt>
                <c:pt idx="6530">
                  <c:v>2.0910999999999999E-2</c:v>
                </c:pt>
                <c:pt idx="6531">
                  <c:v>1.7232999999999998E-2</c:v>
                </c:pt>
                <c:pt idx="6532">
                  <c:v>1.6319E-2</c:v>
                </c:pt>
                <c:pt idx="6533">
                  <c:v>1.1821999999999999E-2</c:v>
                </c:pt>
                <c:pt idx="6534">
                  <c:v>1.1108E-2</c:v>
                </c:pt>
                <c:pt idx="6535">
                  <c:v>9.271999999999999E-3</c:v>
                </c:pt>
                <c:pt idx="6536">
                  <c:v>1.4704999999999999E-2</c:v>
                </c:pt>
                <c:pt idx="6537">
                  <c:v>1.2567999999999999E-2</c:v>
                </c:pt>
                <c:pt idx="6538">
                  <c:v>1.1651E-2</c:v>
                </c:pt>
                <c:pt idx="6539">
                  <c:v>1.2454999999999999E-2</c:v>
                </c:pt>
                <c:pt idx="6540">
                  <c:v>1.0633999999999999E-2</c:v>
                </c:pt>
                <c:pt idx="6541">
                  <c:v>1.1216E-2</c:v>
                </c:pt>
                <c:pt idx="6542">
                  <c:v>1.1203999999999999E-2</c:v>
                </c:pt>
                <c:pt idx="6543">
                  <c:v>1.0910000000000001E-2</c:v>
                </c:pt>
                <c:pt idx="6544">
                  <c:v>9.7509999999999993E-3</c:v>
                </c:pt>
                <c:pt idx="6545">
                  <c:v>8.4739999999999989E-3</c:v>
                </c:pt>
                <c:pt idx="6546">
                  <c:v>9.5490000000000002E-3</c:v>
                </c:pt>
                <c:pt idx="6547">
                  <c:v>2.4836E-2</c:v>
                </c:pt>
                <c:pt idx="6548">
                  <c:v>2.4808999999999998E-2</c:v>
                </c:pt>
                <c:pt idx="6549">
                  <c:v>2.3780000000000003E-2</c:v>
                </c:pt>
                <c:pt idx="6550">
                  <c:v>2.3351E-2</c:v>
                </c:pt>
                <c:pt idx="6551">
                  <c:v>2.2894999999999999E-2</c:v>
                </c:pt>
                <c:pt idx="6552">
                  <c:v>2.5766999999999998E-2</c:v>
                </c:pt>
                <c:pt idx="6553">
                  <c:v>2.9215999999999999E-2</c:v>
                </c:pt>
                <c:pt idx="6554">
                  <c:v>2.7090000000000003E-2</c:v>
                </c:pt>
                <c:pt idx="6555">
                  <c:v>4.0306000000000002E-2</c:v>
                </c:pt>
                <c:pt idx="6556">
                  <c:v>3.6475E-2</c:v>
                </c:pt>
                <c:pt idx="6557">
                  <c:v>3.5293999999999999E-2</c:v>
                </c:pt>
                <c:pt idx="6558">
                  <c:v>3.2161999999999996E-2</c:v>
                </c:pt>
                <c:pt idx="6559">
                  <c:v>5.1650999999999996E-2</c:v>
                </c:pt>
                <c:pt idx="6560">
                  <c:v>4.5090000000000005E-2</c:v>
                </c:pt>
                <c:pt idx="6561">
                  <c:v>3.5782000000000001E-2</c:v>
                </c:pt>
                <c:pt idx="6562">
                  <c:v>3.7421999999999997E-2</c:v>
                </c:pt>
                <c:pt idx="6563">
                  <c:v>3.5764999999999998E-2</c:v>
                </c:pt>
                <c:pt idx="6564">
                  <c:v>3.3852E-2</c:v>
                </c:pt>
                <c:pt idx="6565">
                  <c:v>2.8452999999999999E-2</c:v>
                </c:pt>
                <c:pt idx="6566">
                  <c:v>2.7115999999999998E-2</c:v>
                </c:pt>
                <c:pt idx="6567">
                  <c:v>3.0553999999999998E-2</c:v>
                </c:pt>
                <c:pt idx="6568">
                  <c:v>2.2633E-2</c:v>
                </c:pt>
                <c:pt idx="6569">
                  <c:v>2.9517999999999999E-2</c:v>
                </c:pt>
                <c:pt idx="6570">
                  <c:v>3.1293000000000001E-2</c:v>
                </c:pt>
                <c:pt idx="6571">
                  <c:v>3.6367999999999998E-2</c:v>
                </c:pt>
                <c:pt idx="6572">
                  <c:v>3.2448999999999999E-2</c:v>
                </c:pt>
                <c:pt idx="6573">
                  <c:v>3.1286000000000001E-2</c:v>
                </c:pt>
                <c:pt idx="6574">
                  <c:v>3.1546999999999999E-2</c:v>
                </c:pt>
                <c:pt idx="6575">
                  <c:v>5.3991999999999998E-2</c:v>
                </c:pt>
                <c:pt idx="6576">
                  <c:v>4.8462999999999999E-2</c:v>
                </c:pt>
                <c:pt idx="6577">
                  <c:v>4.3435000000000001E-2</c:v>
                </c:pt>
                <c:pt idx="6578">
                  <c:v>4.3721999999999997E-2</c:v>
                </c:pt>
                <c:pt idx="6579">
                  <c:v>3.6511000000000002E-2</c:v>
                </c:pt>
                <c:pt idx="6580">
                  <c:v>3.0807999999999999E-2</c:v>
                </c:pt>
                <c:pt idx="6581">
                  <c:v>2.7476999999999998E-2</c:v>
                </c:pt>
                <c:pt idx="6582">
                  <c:v>2.2616000000000001E-2</c:v>
                </c:pt>
                <c:pt idx="6583">
                  <c:v>1.9750999999999998E-2</c:v>
                </c:pt>
                <c:pt idx="6584">
                  <c:v>1.9872999999999998E-2</c:v>
                </c:pt>
                <c:pt idx="6585">
                  <c:v>1.9921999999999999E-2</c:v>
                </c:pt>
                <c:pt idx="6586">
                  <c:v>1.8974999999999999E-2</c:v>
                </c:pt>
                <c:pt idx="6587">
                  <c:v>1.8230000000000003E-2</c:v>
                </c:pt>
                <c:pt idx="6588">
                  <c:v>2.0603E-2</c:v>
                </c:pt>
                <c:pt idx="6589">
                  <c:v>1.9573999999999998E-2</c:v>
                </c:pt>
                <c:pt idx="6590">
                  <c:v>1.7082E-2</c:v>
                </c:pt>
                <c:pt idx="6591">
                  <c:v>1.5834000000000001E-2</c:v>
                </c:pt>
                <c:pt idx="6592">
                  <c:v>1.4504E-2</c:v>
                </c:pt>
                <c:pt idx="6593">
                  <c:v>1.3236999999999999E-2</c:v>
                </c:pt>
                <c:pt idx="6594">
                  <c:v>1.6556999999999999E-2</c:v>
                </c:pt>
                <c:pt idx="6595">
                  <c:v>1.5330000000000002E-2</c:v>
                </c:pt>
                <c:pt idx="6596">
                  <c:v>1.7735999999999998E-2</c:v>
                </c:pt>
                <c:pt idx="6597">
                  <c:v>5.8476999999999994E-2</c:v>
                </c:pt>
                <c:pt idx="6598">
                  <c:v>8.2833999999999991E-2</c:v>
                </c:pt>
                <c:pt idx="6599">
                  <c:v>6.9475999999999996E-2</c:v>
                </c:pt>
                <c:pt idx="6600">
                  <c:v>5.5350000000000003E-2</c:v>
                </c:pt>
                <c:pt idx="6601">
                  <c:v>4.4247999999999996E-2</c:v>
                </c:pt>
                <c:pt idx="6602">
                  <c:v>3.7716E-2</c:v>
                </c:pt>
                <c:pt idx="6603">
                  <c:v>3.8064000000000001E-2</c:v>
                </c:pt>
                <c:pt idx="6604">
                  <c:v>3.2051999999999997E-2</c:v>
                </c:pt>
                <c:pt idx="6605">
                  <c:v>3.9716000000000001E-2</c:v>
                </c:pt>
                <c:pt idx="6606">
                  <c:v>3.3190999999999998E-2</c:v>
                </c:pt>
                <c:pt idx="6607">
                  <c:v>3.5720000000000002E-2</c:v>
                </c:pt>
                <c:pt idx="6608">
                  <c:v>3.1985E-2</c:v>
                </c:pt>
                <c:pt idx="6609">
                  <c:v>2.6955E-2</c:v>
                </c:pt>
                <c:pt idx="6610">
                  <c:v>2.4943999999999997E-2</c:v>
                </c:pt>
                <c:pt idx="6611">
                  <c:v>2.3504000000000001E-2</c:v>
                </c:pt>
                <c:pt idx="6612">
                  <c:v>3.0707999999999999E-2</c:v>
                </c:pt>
                <c:pt idx="6613">
                  <c:v>3.7772E-2</c:v>
                </c:pt>
                <c:pt idx="6614">
                  <c:v>4.0410000000000001E-2</c:v>
                </c:pt>
                <c:pt idx="6615">
                  <c:v>3.6903999999999999E-2</c:v>
                </c:pt>
                <c:pt idx="6616">
                  <c:v>4.2001999999999998E-2</c:v>
                </c:pt>
                <c:pt idx="6617">
                  <c:v>3.5867999999999997E-2</c:v>
                </c:pt>
                <c:pt idx="6618">
                  <c:v>2.8534E-2</c:v>
                </c:pt>
                <c:pt idx="6619">
                  <c:v>2.5151999999999997E-2</c:v>
                </c:pt>
                <c:pt idx="6620">
                  <c:v>3.3680000000000002E-2</c:v>
                </c:pt>
                <c:pt idx="6621">
                  <c:v>3.4096000000000001E-2</c:v>
                </c:pt>
                <c:pt idx="6622">
                  <c:v>4.0424999999999996E-2</c:v>
                </c:pt>
                <c:pt idx="6623">
                  <c:v>4.3054999999999996E-2</c:v>
                </c:pt>
                <c:pt idx="6624">
                  <c:v>4.1343999999999999E-2</c:v>
                </c:pt>
                <c:pt idx="6625">
                  <c:v>4.1010000000000005E-2</c:v>
                </c:pt>
                <c:pt idx="6626">
                  <c:v>4.0873E-2</c:v>
                </c:pt>
                <c:pt idx="6627">
                  <c:v>4.3700000000000003E-2</c:v>
                </c:pt>
                <c:pt idx="6628">
                  <c:v>5.5965999999999995E-2</c:v>
                </c:pt>
                <c:pt idx="6629">
                  <c:v>8.1511E-2</c:v>
                </c:pt>
                <c:pt idx="6630">
                  <c:v>7.9615999999999992E-2</c:v>
                </c:pt>
                <c:pt idx="6631">
                  <c:v>6.4501000000000003E-2</c:v>
                </c:pt>
                <c:pt idx="6632">
                  <c:v>5.6651999999999994E-2</c:v>
                </c:pt>
                <c:pt idx="6633">
                  <c:v>4.8679E-2</c:v>
                </c:pt>
                <c:pt idx="6634">
                  <c:v>4.6951E-2</c:v>
                </c:pt>
                <c:pt idx="6635">
                  <c:v>4.4333999999999998E-2</c:v>
                </c:pt>
                <c:pt idx="6636">
                  <c:v>3.8531999999999997E-2</c:v>
                </c:pt>
                <c:pt idx="6637">
                  <c:v>3.6831999999999997E-2</c:v>
                </c:pt>
                <c:pt idx="6638">
                  <c:v>4.2985999999999996E-2</c:v>
                </c:pt>
                <c:pt idx="6639">
                  <c:v>4.4488E-2</c:v>
                </c:pt>
                <c:pt idx="6640">
                  <c:v>3.9774999999999998E-2</c:v>
                </c:pt>
                <c:pt idx="6641">
                  <c:v>3.2897999999999997E-2</c:v>
                </c:pt>
                <c:pt idx="6642">
                  <c:v>3.6580000000000001E-2</c:v>
                </c:pt>
                <c:pt idx="6643">
                  <c:v>3.4329999999999999E-2</c:v>
                </c:pt>
                <c:pt idx="6644">
                  <c:v>3.0865999999999998E-2</c:v>
                </c:pt>
                <c:pt idx="6645">
                  <c:v>2.3774999999999998E-2</c:v>
                </c:pt>
                <c:pt idx="6646">
                  <c:v>1.8845000000000001E-2</c:v>
                </c:pt>
                <c:pt idx="6647">
                  <c:v>1.9252999999999999E-2</c:v>
                </c:pt>
                <c:pt idx="6648">
                  <c:v>2.2200000000000001E-2</c:v>
                </c:pt>
                <c:pt idx="6649">
                  <c:v>1.8886E-2</c:v>
                </c:pt>
                <c:pt idx="6650">
                  <c:v>1.6937999999999998E-2</c:v>
                </c:pt>
                <c:pt idx="6651">
                  <c:v>1.5952999999999998E-2</c:v>
                </c:pt>
                <c:pt idx="6652">
                  <c:v>1.1545999999999999E-2</c:v>
                </c:pt>
                <c:pt idx="6653">
                  <c:v>1.0513999999999999E-2</c:v>
                </c:pt>
                <c:pt idx="6654">
                  <c:v>9.1690000000000001E-3</c:v>
                </c:pt>
                <c:pt idx="6655">
                  <c:v>8.3359999999999997E-3</c:v>
                </c:pt>
                <c:pt idx="6656">
                  <c:v>1.7683999999999998E-2</c:v>
                </c:pt>
                <c:pt idx="6657">
                  <c:v>1.4332999999999999E-2</c:v>
                </c:pt>
                <c:pt idx="6658">
                  <c:v>9.5370000000000003E-3</c:v>
                </c:pt>
                <c:pt idx="6659">
                  <c:v>8.3459999999999993E-3</c:v>
                </c:pt>
                <c:pt idx="6660">
                  <c:v>5.927E-3</c:v>
                </c:pt>
                <c:pt idx="6661">
                  <c:v>5.7759999999999999E-3</c:v>
                </c:pt>
                <c:pt idx="6662">
                  <c:v>8.881E-3</c:v>
                </c:pt>
                <c:pt idx="6663">
                  <c:v>1.2282999999999999E-2</c:v>
                </c:pt>
                <c:pt idx="6664">
                  <c:v>1.5674999999999998E-2</c:v>
                </c:pt>
                <c:pt idx="6665">
                  <c:v>1.7960999999999998E-2</c:v>
                </c:pt>
                <c:pt idx="6666">
                  <c:v>1.9917999999999998E-2</c:v>
                </c:pt>
                <c:pt idx="6667">
                  <c:v>1.8704999999999999E-2</c:v>
                </c:pt>
                <c:pt idx="6668">
                  <c:v>1.5706999999999999E-2</c:v>
                </c:pt>
                <c:pt idx="6669">
                  <c:v>1.3623E-2</c:v>
                </c:pt>
                <c:pt idx="6670">
                  <c:v>1.2787E-2</c:v>
                </c:pt>
                <c:pt idx="6671">
                  <c:v>1.6347999999999998E-2</c:v>
                </c:pt>
                <c:pt idx="6672">
                  <c:v>2.3008000000000001E-2</c:v>
                </c:pt>
                <c:pt idx="6673">
                  <c:v>2.7350000000000003E-2</c:v>
                </c:pt>
                <c:pt idx="6674">
                  <c:v>2.6594999999999997E-2</c:v>
                </c:pt>
                <c:pt idx="6675">
                  <c:v>3.3508999999999997E-2</c:v>
                </c:pt>
                <c:pt idx="6676">
                  <c:v>3.8605E-2</c:v>
                </c:pt>
                <c:pt idx="6677">
                  <c:v>4.1201000000000002E-2</c:v>
                </c:pt>
                <c:pt idx="6678">
                  <c:v>3.8733999999999998E-2</c:v>
                </c:pt>
                <c:pt idx="6679">
                  <c:v>3.4585999999999999E-2</c:v>
                </c:pt>
                <c:pt idx="6680">
                  <c:v>3.7872999999999997E-2</c:v>
                </c:pt>
                <c:pt idx="6681">
                  <c:v>3.7551000000000001E-2</c:v>
                </c:pt>
                <c:pt idx="6682">
                  <c:v>4.0858999999999999E-2</c:v>
                </c:pt>
                <c:pt idx="6683">
                  <c:v>3.8814000000000001E-2</c:v>
                </c:pt>
                <c:pt idx="6684">
                  <c:v>3.7017000000000001E-2</c:v>
                </c:pt>
                <c:pt idx="6685">
                  <c:v>3.8314000000000001E-2</c:v>
                </c:pt>
                <c:pt idx="6686">
                  <c:v>4.2071999999999998E-2</c:v>
                </c:pt>
                <c:pt idx="6687">
                  <c:v>3.8983999999999998E-2</c:v>
                </c:pt>
                <c:pt idx="6688">
                  <c:v>3.3278999999999996E-2</c:v>
                </c:pt>
                <c:pt idx="6689">
                  <c:v>3.3583999999999996E-2</c:v>
                </c:pt>
                <c:pt idx="6690">
                  <c:v>3.2190000000000003E-2</c:v>
                </c:pt>
                <c:pt idx="6691">
                  <c:v>3.8522000000000001E-2</c:v>
                </c:pt>
                <c:pt idx="6692">
                  <c:v>4.1492999999999995E-2</c:v>
                </c:pt>
                <c:pt idx="6693">
                  <c:v>3.9118E-2</c:v>
                </c:pt>
                <c:pt idx="6694">
                  <c:v>3.4320000000000003E-2</c:v>
                </c:pt>
                <c:pt idx="6695">
                  <c:v>4.6950000000000006E-2</c:v>
                </c:pt>
                <c:pt idx="6696">
                  <c:v>5.7036999999999997E-2</c:v>
                </c:pt>
                <c:pt idx="6697">
                  <c:v>4.9300000000000004E-2</c:v>
                </c:pt>
                <c:pt idx="6698">
                  <c:v>4.5434999999999996E-2</c:v>
                </c:pt>
                <c:pt idx="6699">
                  <c:v>4.6383999999999995E-2</c:v>
                </c:pt>
                <c:pt idx="6700">
                  <c:v>3.8099000000000001E-2</c:v>
                </c:pt>
                <c:pt idx="6701">
                  <c:v>3.5968E-2</c:v>
                </c:pt>
                <c:pt idx="6702">
                  <c:v>3.3791000000000002E-2</c:v>
                </c:pt>
                <c:pt idx="6703">
                  <c:v>4.2212E-2</c:v>
                </c:pt>
                <c:pt idx="6704">
                  <c:v>4.8260999999999998E-2</c:v>
                </c:pt>
                <c:pt idx="6705">
                  <c:v>3.9438999999999995E-2</c:v>
                </c:pt>
                <c:pt idx="6706">
                  <c:v>3.7419000000000001E-2</c:v>
                </c:pt>
                <c:pt idx="6707">
                  <c:v>3.6673999999999998E-2</c:v>
                </c:pt>
                <c:pt idx="6708">
                  <c:v>4.4121E-2</c:v>
                </c:pt>
                <c:pt idx="6709">
                  <c:v>3.5504000000000001E-2</c:v>
                </c:pt>
                <c:pt idx="6710">
                  <c:v>5.0876999999999999E-2</c:v>
                </c:pt>
                <c:pt idx="6711">
                  <c:v>4.7650999999999999E-2</c:v>
                </c:pt>
                <c:pt idx="6712">
                  <c:v>4.2366000000000001E-2</c:v>
                </c:pt>
                <c:pt idx="6713">
                  <c:v>4.2748000000000001E-2</c:v>
                </c:pt>
                <c:pt idx="6714">
                  <c:v>3.9983999999999999E-2</c:v>
                </c:pt>
                <c:pt idx="6715">
                  <c:v>3.2038999999999998E-2</c:v>
                </c:pt>
                <c:pt idx="6716">
                  <c:v>3.3068E-2</c:v>
                </c:pt>
                <c:pt idx="6717">
                  <c:v>2.3948000000000001E-2</c:v>
                </c:pt>
                <c:pt idx="6718">
                  <c:v>2.3141999999999999E-2</c:v>
                </c:pt>
                <c:pt idx="6719">
                  <c:v>1.8837E-2</c:v>
                </c:pt>
                <c:pt idx="6720">
                  <c:v>2.6093999999999999E-2</c:v>
                </c:pt>
                <c:pt idx="6721">
                  <c:v>5.1125999999999998E-2</c:v>
                </c:pt>
                <c:pt idx="6722">
                  <c:v>4.4771999999999999E-2</c:v>
                </c:pt>
                <c:pt idx="6723">
                  <c:v>3.6460000000000006E-2</c:v>
                </c:pt>
                <c:pt idx="6724">
                  <c:v>2.9050000000000003E-2</c:v>
                </c:pt>
                <c:pt idx="6725">
                  <c:v>3.1376000000000001E-2</c:v>
                </c:pt>
                <c:pt idx="6726">
                  <c:v>3.5441E-2</c:v>
                </c:pt>
                <c:pt idx="6727">
                  <c:v>2.9973999999999997E-2</c:v>
                </c:pt>
                <c:pt idx="6728">
                  <c:v>3.0716999999999998E-2</c:v>
                </c:pt>
                <c:pt idx="6729">
                  <c:v>3.0721999999999999E-2</c:v>
                </c:pt>
                <c:pt idx="6730">
                  <c:v>3.8703999999999995E-2</c:v>
                </c:pt>
                <c:pt idx="6731">
                  <c:v>3.4006000000000002E-2</c:v>
                </c:pt>
                <c:pt idx="6732">
                  <c:v>3.1859999999999999E-2</c:v>
                </c:pt>
                <c:pt idx="6733">
                  <c:v>2.6154E-2</c:v>
                </c:pt>
                <c:pt idx="6734">
                  <c:v>2.5176999999999998E-2</c:v>
                </c:pt>
                <c:pt idx="6735">
                  <c:v>2.4971999999999998E-2</c:v>
                </c:pt>
                <c:pt idx="6736">
                  <c:v>3.2337999999999999E-2</c:v>
                </c:pt>
                <c:pt idx="6737">
                  <c:v>3.0594E-2</c:v>
                </c:pt>
                <c:pt idx="6738">
                  <c:v>3.1487999999999995E-2</c:v>
                </c:pt>
                <c:pt idx="6739">
                  <c:v>2.8118999999999998E-2</c:v>
                </c:pt>
                <c:pt idx="6740">
                  <c:v>2.3730000000000001E-2</c:v>
                </c:pt>
                <c:pt idx="6741">
                  <c:v>2.4257999999999998E-2</c:v>
                </c:pt>
                <c:pt idx="6742">
                  <c:v>2.2435E-2</c:v>
                </c:pt>
                <c:pt idx="6743">
                  <c:v>1.8624999999999999E-2</c:v>
                </c:pt>
                <c:pt idx="6744">
                  <c:v>1.7070000000000002E-2</c:v>
                </c:pt>
                <c:pt idx="6745">
                  <c:v>1.4671999999999999E-2</c:v>
                </c:pt>
                <c:pt idx="6746">
                  <c:v>1.3731999999999999E-2</c:v>
                </c:pt>
                <c:pt idx="6747">
                  <c:v>1.2088E-2</c:v>
                </c:pt>
                <c:pt idx="6748">
                  <c:v>1.2149E-2</c:v>
                </c:pt>
                <c:pt idx="6749">
                  <c:v>1.2130999999999999E-2</c:v>
                </c:pt>
                <c:pt idx="6750">
                  <c:v>1.2431999999999999E-2</c:v>
                </c:pt>
                <c:pt idx="6751">
                  <c:v>1.1520000000000001E-2</c:v>
                </c:pt>
                <c:pt idx="6752">
                  <c:v>1.0492E-2</c:v>
                </c:pt>
                <c:pt idx="6753">
                  <c:v>8.3470000000000003E-3</c:v>
                </c:pt>
                <c:pt idx="6754">
                  <c:v>8.2550000000000002E-3</c:v>
                </c:pt>
                <c:pt idx="6755">
                  <c:v>5.5800000000000008E-3</c:v>
                </c:pt>
                <c:pt idx="6756">
                  <c:v>4.241E-3</c:v>
                </c:pt>
                <c:pt idx="6757">
                  <c:v>3.0639999999999999E-3</c:v>
                </c:pt>
                <c:pt idx="6758">
                  <c:v>3.493E-3</c:v>
                </c:pt>
                <c:pt idx="6759">
                  <c:v>2.5360000000000001E-3</c:v>
                </c:pt>
                <c:pt idx="6760">
                  <c:v>2.653E-3</c:v>
                </c:pt>
                <c:pt idx="6761">
                  <c:v>4.6189999999999998E-3</c:v>
                </c:pt>
                <c:pt idx="6762">
                  <c:v>3.4039999999999999E-3</c:v>
                </c:pt>
                <c:pt idx="6763">
                  <c:v>5.9589999999999999E-3</c:v>
                </c:pt>
                <c:pt idx="6764">
                  <c:v>2.2329999999999997E-3</c:v>
                </c:pt>
                <c:pt idx="6765">
                  <c:v>2.6930000000000001E-3</c:v>
                </c:pt>
                <c:pt idx="6766">
                  <c:v>3.078E-3</c:v>
                </c:pt>
                <c:pt idx="6767">
                  <c:v>2.405E-3</c:v>
                </c:pt>
                <c:pt idx="6768">
                  <c:v>2.9619999999999998E-3</c:v>
                </c:pt>
                <c:pt idx="6769">
                  <c:v>2.0409999999999998E-3</c:v>
                </c:pt>
                <c:pt idx="6770">
                  <c:v>5.5539999999999999E-3</c:v>
                </c:pt>
                <c:pt idx="6771">
                  <c:v>5.3969999999999999E-3</c:v>
                </c:pt>
                <c:pt idx="6772">
                  <c:v>4.79E-3</c:v>
                </c:pt>
                <c:pt idx="6773">
                  <c:v>4.8279999999999998E-3</c:v>
                </c:pt>
                <c:pt idx="6774">
                  <c:v>8.6689999999999996E-3</c:v>
                </c:pt>
                <c:pt idx="6775">
                  <c:v>7.012E-3</c:v>
                </c:pt>
                <c:pt idx="6776">
                  <c:v>7.8779999999999996E-3</c:v>
                </c:pt>
                <c:pt idx="6777">
                  <c:v>8.4250000000000002E-3</c:v>
                </c:pt>
                <c:pt idx="6778">
                  <c:v>9.9509999999999998E-3</c:v>
                </c:pt>
                <c:pt idx="6779">
                  <c:v>1.1429E-2</c:v>
                </c:pt>
                <c:pt idx="6780">
                  <c:v>1.4393999999999999E-2</c:v>
                </c:pt>
                <c:pt idx="6781">
                  <c:v>1.4008999999999999E-2</c:v>
                </c:pt>
                <c:pt idx="6782">
                  <c:v>1.8952E-2</c:v>
                </c:pt>
                <c:pt idx="6783">
                  <c:v>1.8790999999999999E-2</c:v>
                </c:pt>
                <c:pt idx="6784">
                  <c:v>2.6466999999999997E-2</c:v>
                </c:pt>
                <c:pt idx="6785">
                  <c:v>3.6014999999999998E-2</c:v>
                </c:pt>
                <c:pt idx="6786">
                  <c:v>2.8167999999999999E-2</c:v>
                </c:pt>
                <c:pt idx="6787">
                  <c:v>2.5925999999999998E-2</c:v>
                </c:pt>
                <c:pt idx="6788">
                  <c:v>2.2681999999999997E-2</c:v>
                </c:pt>
                <c:pt idx="6789">
                  <c:v>2.3570999999999998E-2</c:v>
                </c:pt>
                <c:pt idx="6790">
                  <c:v>2.6294999999999999E-2</c:v>
                </c:pt>
                <c:pt idx="6791">
                  <c:v>3.0237999999999998E-2</c:v>
                </c:pt>
                <c:pt idx="6792">
                  <c:v>3.8741999999999999E-2</c:v>
                </c:pt>
                <c:pt idx="6793">
                  <c:v>3.4696999999999999E-2</c:v>
                </c:pt>
                <c:pt idx="6794">
                  <c:v>4.2899E-2</c:v>
                </c:pt>
                <c:pt idx="6795">
                  <c:v>4.6330999999999997E-2</c:v>
                </c:pt>
                <c:pt idx="6796">
                  <c:v>4.9401E-2</c:v>
                </c:pt>
                <c:pt idx="6797">
                  <c:v>5.2114000000000001E-2</c:v>
                </c:pt>
                <c:pt idx="6798">
                  <c:v>5.4445E-2</c:v>
                </c:pt>
                <c:pt idx="6799">
                  <c:v>4.1924999999999997E-2</c:v>
                </c:pt>
                <c:pt idx="6800">
                  <c:v>4.3096999999999996E-2</c:v>
                </c:pt>
                <c:pt idx="6801">
                  <c:v>3.6022999999999999E-2</c:v>
                </c:pt>
                <c:pt idx="6802">
                  <c:v>2.7771999999999998E-2</c:v>
                </c:pt>
                <c:pt idx="6803">
                  <c:v>2.1701999999999999E-2</c:v>
                </c:pt>
                <c:pt idx="6804">
                  <c:v>1.8779000000000001E-2</c:v>
                </c:pt>
                <c:pt idx="6805">
                  <c:v>1.8578999999999998E-2</c:v>
                </c:pt>
                <c:pt idx="6806">
                  <c:v>2.2016999999999998E-2</c:v>
                </c:pt>
                <c:pt idx="6807">
                  <c:v>1.9587999999999998E-2</c:v>
                </c:pt>
                <c:pt idx="6808">
                  <c:v>1.5705999999999998E-2</c:v>
                </c:pt>
                <c:pt idx="6809">
                  <c:v>1.9010000000000003E-2</c:v>
                </c:pt>
                <c:pt idx="6810">
                  <c:v>1.7044E-2</c:v>
                </c:pt>
                <c:pt idx="6811">
                  <c:v>1.5165999999999999E-2</c:v>
                </c:pt>
                <c:pt idx="6812">
                  <c:v>3.2395E-2</c:v>
                </c:pt>
                <c:pt idx="6813">
                  <c:v>2.5366E-2</c:v>
                </c:pt>
                <c:pt idx="6814">
                  <c:v>2.1308999999999998E-2</c:v>
                </c:pt>
                <c:pt idx="6815">
                  <c:v>2.0284999999999997E-2</c:v>
                </c:pt>
                <c:pt idx="6816">
                  <c:v>1.3914999999999999E-2</c:v>
                </c:pt>
                <c:pt idx="6817">
                  <c:v>1.4884999999999999E-2</c:v>
                </c:pt>
                <c:pt idx="6818">
                  <c:v>1.3620999999999999E-2</c:v>
                </c:pt>
                <c:pt idx="6819">
                  <c:v>1.3117E-2</c:v>
                </c:pt>
                <c:pt idx="6820">
                  <c:v>1.1318E-2</c:v>
                </c:pt>
                <c:pt idx="6821">
                  <c:v>2.0413000000000001E-2</c:v>
                </c:pt>
                <c:pt idx="6822">
                  <c:v>1.9430000000000003E-2</c:v>
                </c:pt>
                <c:pt idx="6823">
                  <c:v>2.0718E-2</c:v>
                </c:pt>
                <c:pt idx="6824">
                  <c:v>3.4181999999999997E-2</c:v>
                </c:pt>
                <c:pt idx="6825">
                  <c:v>2.7066999999999997E-2</c:v>
                </c:pt>
                <c:pt idx="6826">
                  <c:v>4.6023999999999995E-2</c:v>
                </c:pt>
                <c:pt idx="6827">
                  <c:v>3.9486E-2</c:v>
                </c:pt>
                <c:pt idx="6828">
                  <c:v>3.4474999999999999E-2</c:v>
                </c:pt>
                <c:pt idx="6829">
                  <c:v>3.977E-2</c:v>
                </c:pt>
                <c:pt idx="6830">
                  <c:v>3.6910000000000005E-2</c:v>
                </c:pt>
                <c:pt idx="6831">
                  <c:v>2.9773999999999998E-2</c:v>
                </c:pt>
                <c:pt idx="6832">
                  <c:v>2.6903999999999997E-2</c:v>
                </c:pt>
                <c:pt idx="6833">
                  <c:v>1.8407E-2</c:v>
                </c:pt>
                <c:pt idx="6834">
                  <c:v>1.8398999999999999E-2</c:v>
                </c:pt>
                <c:pt idx="6835">
                  <c:v>1.3637999999999999E-2</c:v>
                </c:pt>
                <c:pt idx="6836">
                  <c:v>1.4936999999999999E-2</c:v>
                </c:pt>
                <c:pt idx="6837">
                  <c:v>1.5585999999999999E-2</c:v>
                </c:pt>
                <c:pt idx="6838">
                  <c:v>1.7172E-2</c:v>
                </c:pt>
                <c:pt idx="6839">
                  <c:v>1.7662999999999998E-2</c:v>
                </c:pt>
                <c:pt idx="6840">
                  <c:v>1.9141999999999999E-2</c:v>
                </c:pt>
                <c:pt idx="6841">
                  <c:v>2.1928E-2</c:v>
                </c:pt>
                <c:pt idx="6842">
                  <c:v>2.0610999999999997E-2</c:v>
                </c:pt>
                <c:pt idx="6843">
                  <c:v>2.9734E-2</c:v>
                </c:pt>
                <c:pt idx="6844">
                  <c:v>4.0857999999999998E-2</c:v>
                </c:pt>
                <c:pt idx="6845">
                  <c:v>3.7106E-2</c:v>
                </c:pt>
                <c:pt idx="6846">
                  <c:v>4.1142999999999999E-2</c:v>
                </c:pt>
                <c:pt idx="6847">
                  <c:v>3.3515999999999997E-2</c:v>
                </c:pt>
                <c:pt idx="6848">
                  <c:v>2.6262999999999998E-2</c:v>
                </c:pt>
                <c:pt idx="6849">
                  <c:v>3.0331999999999998E-2</c:v>
                </c:pt>
                <c:pt idx="6850">
                  <c:v>2.2262000000000001E-2</c:v>
                </c:pt>
                <c:pt idx="6851">
                  <c:v>1.9858000000000001E-2</c:v>
                </c:pt>
                <c:pt idx="6852">
                  <c:v>2.6571999999999998E-2</c:v>
                </c:pt>
                <c:pt idx="6853">
                  <c:v>1.9258999999999998E-2</c:v>
                </c:pt>
                <c:pt idx="6854">
                  <c:v>2.5543999999999997E-2</c:v>
                </c:pt>
                <c:pt idx="6855">
                  <c:v>2.3850000000000003E-2</c:v>
                </c:pt>
                <c:pt idx="6856">
                  <c:v>1.9389E-2</c:v>
                </c:pt>
                <c:pt idx="6857">
                  <c:v>1.5486E-2</c:v>
                </c:pt>
                <c:pt idx="6858">
                  <c:v>1.4350999999999999E-2</c:v>
                </c:pt>
                <c:pt idx="6859">
                  <c:v>1.1873E-2</c:v>
                </c:pt>
                <c:pt idx="6860">
                  <c:v>1.3821E-2</c:v>
                </c:pt>
                <c:pt idx="6861">
                  <c:v>1.2844999999999999E-2</c:v>
                </c:pt>
                <c:pt idx="6862">
                  <c:v>1.2204E-2</c:v>
                </c:pt>
                <c:pt idx="6863">
                  <c:v>1.7696E-2</c:v>
                </c:pt>
                <c:pt idx="6864">
                  <c:v>1.8598999999999997E-2</c:v>
                </c:pt>
                <c:pt idx="6865">
                  <c:v>1.3176E-2</c:v>
                </c:pt>
                <c:pt idx="6866">
                  <c:v>1.6730000000000002E-2</c:v>
                </c:pt>
                <c:pt idx="6867">
                  <c:v>2.2203000000000001E-2</c:v>
                </c:pt>
                <c:pt idx="6868">
                  <c:v>2.0951999999999998E-2</c:v>
                </c:pt>
                <c:pt idx="6869">
                  <c:v>1.9112999999999998E-2</c:v>
                </c:pt>
                <c:pt idx="6870">
                  <c:v>2.0206999999999999E-2</c:v>
                </c:pt>
                <c:pt idx="6871">
                  <c:v>1.8388999999999999E-2</c:v>
                </c:pt>
                <c:pt idx="6872">
                  <c:v>1.9332999999999999E-2</c:v>
                </c:pt>
                <c:pt idx="6873">
                  <c:v>1.5976999999999998E-2</c:v>
                </c:pt>
                <c:pt idx="6874">
                  <c:v>1.2784E-2</c:v>
                </c:pt>
                <c:pt idx="6875">
                  <c:v>1.5684E-2</c:v>
                </c:pt>
                <c:pt idx="6876">
                  <c:v>2.7098999999999998E-2</c:v>
                </c:pt>
                <c:pt idx="6877">
                  <c:v>4.6552999999999997E-2</c:v>
                </c:pt>
                <c:pt idx="6878">
                  <c:v>5.4790000000000005E-2</c:v>
                </c:pt>
                <c:pt idx="6879">
                  <c:v>4.4031999999999995E-2</c:v>
                </c:pt>
                <c:pt idx="6880">
                  <c:v>5.8935999999999995E-2</c:v>
                </c:pt>
                <c:pt idx="6881">
                  <c:v>6.3768999999999992E-2</c:v>
                </c:pt>
                <c:pt idx="6882">
                  <c:v>6.0363999999999994E-2</c:v>
                </c:pt>
                <c:pt idx="6883">
                  <c:v>7.0543999999999996E-2</c:v>
                </c:pt>
                <c:pt idx="6884">
                  <c:v>6.3927999999999999E-2</c:v>
                </c:pt>
                <c:pt idx="6885">
                  <c:v>6.5106999999999998E-2</c:v>
                </c:pt>
                <c:pt idx="6886">
                  <c:v>5.8816999999999994E-2</c:v>
                </c:pt>
                <c:pt idx="6887">
                  <c:v>5.3670999999999996E-2</c:v>
                </c:pt>
                <c:pt idx="6888">
                  <c:v>4.7790000000000006E-2</c:v>
                </c:pt>
                <c:pt idx="6889">
                  <c:v>5.4143999999999998E-2</c:v>
                </c:pt>
                <c:pt idx="6890">
                  <c:v>5.2122999999999996E-2</c:v>
                </c:pt>
                <c:pt idx="6891">
                  <c:v>4.4747999999999996E-2</c:v>
                </c:pt>
                <c:pt idx="6892">
                  <c:v>4.6221999999999999E-2</c:v>
                </c:pt>
                <c:pt idx="6893">
                  <c:v>4.1701999999999996E-2</c:v>
                </c:pt>
                <c:pt idx="6894">
                  <c:v>4.7848999999999996E-2</c:v>
                </c:pt>
                <c:pt idx="6895">
                  <c:v>4.2921999999999995E-2</c:v>
                </c:pt>
                <c:pt idx="6896">
                  <c:v>5.9340999999999998E-2</c:v>
                </c:pt>
                <c:pt idx="6897">
                  <c:v>6.5420999999999993E-2</c:v>
                </c:pt>
                <c:pt idx="6898">
                  <c:v>6.7197999999999994E-2</c:v>
                </c:pt>
                <c:pt idx="6899">
                  <c:v>7.1981000000000003E-2</c:v>
                </c:pt>
                <c:pt idx="6900">
                  <c:v>7.456299999999999E-2</c:v>
                </c:pt>
                <c:pt idx="6901">
                  <c:v>7.8820000000000001E-2</c:v>
                </c:pt>
                <c:pt idx="6902">
                  <c:v>7.6684000000000002E-2</c:v>
                </c:pt>
                <c:pt idx="6903">
                  <c:v>7.8924999999999995E-2</c:v>
                </c:pt>
                <c:pt idx="6904">
                  <c:v>7.665799999999999E-2</c:v>
                </c:pt>
                <c:pt idx="6905">
                  <c:v>6.8017999999999995E-2</c:v>
                </c:pt>
                <c:pt idx="6906">
                  <c:v>6.6910999999999998E-2</c:v>
                </c:pt>
                <c:pt idx="6907">
                  <c:v>6.4867999999999995E-2</c:v>
                </c:pt>
                <c:pt idx="6908">
                  <c:v>5.8690000000000006E-2</c:v>
                </c:pt>
                <c:pt idx="6909">
                  <c:v>6.4374000000000001E-2</c:v>
                </c:pt>
                <c:pt idx="6910">
                  <c:v>6.3330999999999998E-2</c:v>
                </c:pt>
                <c:pt idx="6911">
                  <c:v>6.1487999999999994E-2</c:v>
                </c:pt>
                <c:pt idx="6912">
                  <c:v>5.8268999999999994E-2</c:v>
                </c:pt>
                <c:pt idx="6913">
                  <c:v>5.7304000000000001E-2</c:v>
                </c:pt>
                <c:pt idx="6914">
                  <c:v>5.6001999999999996E-2</c:v>
                </c:pt>
                <c:pt idx="6915">
                  <c:v>5.4890999999999995E-2</c:v>
                </c:pt>
                <c:pt idx="6916">
                  <c:v>5.0397999999999998E-2</c:v>
                </c:pt>
                <c:pt idx="6917">
                  <c:v>4.4932E-2</c:v>
                </c:pt>
                <c:pt idx="6918">
                  <c:v>4.308E-2</c:v>
                </c:pt>
                <c:pt idx="6919">
                  <c:v>4.7508999999999996E-2</c:v>
                </c:pt>
                <c:pt idx="6920">
                  <c:v>4.5964999999999999E-2</c:v>
                </c:pt>
                <c:pt idx="6921">
                  <c:v>5.5360000000000006E-2</c:v>
                </c:pt>
                <c:pt idx="6922">
                  <c:v>6.3233999999999999E-2</c:v>
                </c:pt>
                <c:pt idx="6923">
                  <c:v>5.9565E-2</c:v>
                </c:pt>
                <c:pt idx="6924">
                  <c:v>5.4711999999999997E-2</c:v>
                </c:pt>
                <c:pt idx="6925">
                  <c:v>6.0541999999999999E-2</c:v>
                </c:pt>
                <c:pt idx="6926">
                  <c:v>5.6730000000000003E-2</c:v>
                </c:pt>
                <c:pt idx="6927">
                  <c:v>5.6466999999999996E-2</c:v>
                </c:pt>
                <c:pt idx="6928">
                  <c:v>5.1965999999999998E-2</c:v>
                </c:pt>
                <c:pt idx="6929">
                  <c:v>4.7650999999999999E-2</c:v>
                </c:pt>
                <c:pt idx="6930">
                  <c:v>3.882E-2</c:v>
                </c:pt>
                <c:pt idx="6931">
                  <c:v>3.5144000000000002E-2</c:v>
                </c:pt>
                <c:pt idx="6932">
                  <c:v>3.0261E-2</c:v>
                </c:pt>
                <c:pt idx="6933">
                  <c:v>2.7830000000000001E-2</c:v>
                </c:pt>
                <c:pt idx="6934">
                  <c:v>2.6494999999999998E-2</c:v>
                </c:pt>
                <c:pt idx="6935">
                  <c:v>2.6085000000000001E-2</c:v>
                </c:pt>
                <c:pt idx="6936">
                  <c:v>2.2320000000000003E-2</c:v>
                </c:pt>
                <c:pt idx="6937">
                  <c:v>1.7603999999999998E-2</c:v>
                </c:pt>
                <c:pt idx="6938">
                  <c:v>1.8570000000000003E-2</c:v>
                </c:pt>
                <c:pt idx="6939">
                  <c:v>1.8367999999999999E-2</c:v>
                </c:pt>
                <c:pt idx="6940">
                  <c:v>1.7124999999999998E-2</c:v>
                </c:pt>
                <c:pt idx="6941">
                  <c:v>1.6735E-2</c:v>
                </c:pt>
                <c:pt idx="6942">
                  <c:v>1.4402E-2</c:v>
                </c:pt>
                <c:pt idx="6943">
                  <c:v>1.6522999999999999E-2</c:v>
                </c:pt>
                <c:pt idx="6944">
                  <c:v>1.7587999999999999E-2</c:v>
                </c:pt>
                <c:pt idx="6945">
                  <c:v>1.6378999999999998E-2</c:v>
                </c:pt>
                <c:pt idx="6946">
                  <c:v>1.5639E-2</c:v>
                </c:pt>
                <c:pt idx="6947">
                  <c:v>1.5576E-2</c:v>
                </c:pt>
                <c:pt idx="6948">
                  <c:v>1.4534999999999999E-2</c:v>
                </c:pt>
                <c:pt idx="6949">
                  <c:v>1.2305999999999999E-2</c:v>
                </c:pt>
                <c:pt idx="6950">
                  <c:v>1.1887999999999999E-2</c:v>
                </c:pt>
                <c:pt idx="6951">
                  <c:v>1.0435E-2</c:v>
                </c:pt>
                <c:pt idx="6952">
                  <c:v>8.3940000000000004E-3</c:v>
                </c:pt>
                <c:pt idx="6953">
                  <c:v>9.330999999999999E-3</c:v>
                </c:pt>
                <c:pt idx="6954">
                  <c:v>8.8950000000000001E-3</c:v>
                </c:pt>
                <c:pt idx="6955">
                  <c:v>7.6269999999999992E-3</c:v>
                </c:pt>
                <c:pt idx="6956">
                  <c:v>5.9049999999999997E-3</c:v>
                </c:pt>
                <c:pt idx="6957">
                  <c:v>4.4600000000000004E-3</c:v>
                </c:pt>
                <c:pt idx="6958">
                  <c:v>4.6410000000000002E-3</c:v>
                </c:pt>
                <c:pt idx="6959">
                  <c:v>5.5019999999999999E-3</c:v>
                </c:pt>
                <c:pt idx="6960">
                  <c:v>1.2185999999999999E-2</c:v>
                </c:pt>
                <c:pt idx="6961">
                  <c:v>1.6140000000000002E-2</c:v>
                </c:pt>
                <c:pt idx="6962">
                  <c:v>1.2059E-2</c:v>
                </c:pt>
                <c:pt idx="6963">
                  <c:v>1.0574999999999999E-2</c:v>
                </c:pt>
                <c:pt idx="6964">
                  <c:v>1.4038999999999999E-2</c:v>
                </c:pt>
                <c:pt idx="6965">
                  <c:v>1.1085999999999999E-2</c:v>
                </c:pt>
                <c:pt idx="6966">
                  <c:v>8.5800000000000008E-3</c:v>
                </c:pt>
                <c:pt idx="6967">
                  <c:v>7.0100000000000006E-3</c:v>
                </c:pt>
                <c:pt idx="6968">
                  <c:v>8.9359999999999995E-3</c:v>
                </c:pt>
                <c:pt idx="6969">
                  <c:v>7.6319999999999999E-3</c:v>
                </c:pt>
                <c:pt idx="6970">
                  <c:v>1.0484E-2</c:v>
                </c:pt>
                <c:pt idx="6971">
                  <c:v>9.8549999999999992E-3</c:v>
                </c:pt>
                <c:pt idx="6972">
                  <c:v>1.4506E-2</c:v>
                </c:pt>
                <c:pt idx="6973">
                  <c:v>1.1902999999999999E-2</c:v>
                </c:pt>
                <c:pt idx="6974">
                  <c:v>1.2473E-2</c:v>
                </c:pt>
                <c:pt idx="6975">
                  <c:v>1.1526999999999999E-2</c:v>
                </c:pt>
                <c:pt idx="6976">
                  <c:v>1.3132999999999999E-2</c:v>
                </c:pt>
                <c:pt idx="6977">
                  <c:v>1.1637E-2</c:v>
                </c:pt>
                <c:pt idx="6978">
                  <c:v>9.1859999999999997E-3</c:v>
                </c:pt>
                <c:pt idx="6979">
                  <c:v>8.7919999999999995E-3</c:v>
                </c:pt>
                <c:pt idx="6980">
                  <c:v>1.353E-2</c:v>
                </c:pt>
                <c:pt idx="6981">
                  <c:v>1.2093E-2</c:v>
                </c:pt>
                <c:pt idx="6982">
                  <c:v>1.0246999999999999E-2</c:v>
                </c:pt>
                <c:pt idx="6983">
                  <c:v>1.0414999999999999E-2</c:v>
                </c:pt>
                <c:pt idx="6984">
                  <c:v>1.0942E-2</c:v>
                </c:pt>
                <c:pt idx="6985">
                  <c:v>1.0269E-2</c:v>
                </c:pt>
                <c:pt idx="6986">
                  <c:v>9.6329999999999992E-3</c:v>
                </c:pt>
                <c:pt idx="6987">
                  <c:v>9.2350000000000002E-3</c:v>
                </c:pt>
                <c:pt idx="6988">
                  <c:v>8.711E-3</c:v>
                </c:pt>
                <c:pt idx="6989">
                  <c:v>6.4440000000000001E-3</c:v>
                </c:pt>
                <c:pt idx="6990">
                  <c:v>6.8469999999999998E-3</c:v>
                </c:pt>
                <c:pt idx="6991">
                  <c:v>5.7970000000000001E-3</c:v>
                </c:pt>
                <c:pt idx="6992">
                  <c:v>5.7789999999999994E-3</c:v>
                </c:pt>
                <c:pt idx="6993">
                  <c:v>5.4510000000000001E-3</c:v>
                </c:pt>
                <c:pt idx="6994">
                  <c:v>5.3759999999999997E-3</c:v>
                </c:pt>
                <c:pt idx="6995">
                  <c:v>4.9519999999999998E-3</c:v>
                </c:pt>
                <c:pt idx="6996">
                  <c:v>4.2179999999999995E-3</c:v>
                </c:pt>
                <c:pt idx="6997">
                  <c:v>3.8169999999999996E-3</c:v>
                </c:pt>
                <c:pt idx="6998">
                  <c:v>3.1869999999999997E-3</c:v>
                </c:pt>
                <c:pt idx="6999">
                  <c:v>2.516E-3</c:v>
                </c:pt>
                <c:pt idx="7000">
                  <c:v>1.939E-3</c:v>
                </c:pt>
                <c:pt idx="7001">
                  <c:v>1.931E-3</c:v>
                </c:pt>
                <c:pt idx="7002">
                  <c:v>1.384E-3</c:v>
                </c:pt>
                <c:pt idx="7003">
                  <c:v>1.673E-3</c:v>
                </c:pt>
                <c:pt idx="7004">
                  <c:v>1.727E-3</c:v>
                </c:pt>
                <c:pt idx="7005">
                  <c:v>1.2129999999999999E-3</c:v>
                </c:pt>
                <c:pt idx="7006">
                  <c:v>1.0559999999999999E-3</c:v>
                </c:pt>
                <c:pt idx="7007">
                  <c:v>7.3699999999999992E-4</c:v>
                </c:pt>
                <c:pt idx="7008">
                  <c:v>9.3799999999999992E-4</c:v>
                </c:pt>
                <c:pt idx="7009">
                  <c:v>9.6699999999999998E-4</c:v>
                </c:pt>
                <c:pt idx="7010">
                  <c:v>1.1969999999999999E-3</c:v>
                </c:pt>
                <c:pt idx="7011">
                  <c:v>1.0379999999999999E-3</c:v>
                </c:pt>
                <c:pt idx="7012">
                  <c:v>1.2949999999999999E-3</c:v>
                </c:pt>
                <c:pt idx="7013">
                  <c:v>8.6299999999999994E-4</c:v>
                </c:pt>
                <c:pt idx="7014">
                  <c:v>7.9099999999999993E-4</c:v>
                </c:pt>
                <c:pt idx="7015">
                  <c:v>7.5900000000000002E-4</c:v>
                </c:pt>
                <c:pt idx="7016">
                  <c:v>8.3499999999999991E-4</c:v>
                </c:pt>
                <c:pt idx="7017">
                  <c:v>7.6109999999999997E-3</c:v>
                </c:pt>
                <c:pt idx="7018">
                  <c:v>2.086E-2</c:v>
                </c:pt>
                <c:pt idx="7019">
                  <c:v>1.9646999999999998E-2</c:v>
                </c:pt>
                <c:pt idx="7020">
                  <c:v>1.805E-2</c:v>
                </c:pt>
                <c:pt idx="7021">
                  <c:v>2.2388999999999999E-2</c:v>
                </c:pt>
                <c:pt idx="7022">
                  <c:v>2.8198999999999998E-2</c:v>
                </c:pt>
                <c:pt idx="7023">
                  <c:v>2.1897999999999997E-2</c:v>
                </c:pt>
                <c:pt idx="7024">
                  <c:v>1.7003000000000001E-2</c:v>
                </c:pt>
                <c:pt idx="7025">
                  <c:v>1.2636999999999999E-2</c:v>
                </c:pt>
                <c:pt idx="7026">
                  <c:v>9.7249999999999993E-3</c:v>
                </c:pt>
                <c:pt idx="7027">
                  <c:v>8.2559999999999995E-3</c:v>
                </c:pt>
                <c:pt idx="7028">
                  <c:v>7.4849999999999995E-3</c:v>
                </c:pt>
                <c:pt idx="7029">
                  <c:v>5.352E-3</c:v>
                </c:pt>
                <c:pt idx="7030">
                  <c:v>5.4739999999999997E-3</c:v>
                </c:pt>
                <c:pt idx="7031">
                  <c:v>4.9749999999999994E-3</c:v>
                </c:pt>
                <c:pt idx="7032">
                  <c:v>4.6289999999999994E-3</c:v>
                </c:pt>
                <c:pt idx="7033">
                  <c:v>3.5329999999999997E-3</c:v>
                </c:pt>
                <c:pt idx="7034">
                  <c:v>6.7289999999999997E-3</c:v>
                </c:pt>
                <c:pt idx="7035">
                  <c:v>3.3569999999999997E-3</c:v>
                </c:pt>
                <c:pt idx="7036">
                  <c:v>2.0759999999999997E-3</c:v>
                </c:pt>
                <c:pt idx="7037">
                  <c:v>2.1589999999999999E-3</c:v>
                </c:pt>
                <c:pt idx="7038">
                  <c:v>1.2539999999999999E-3</c:v>
                </c:pt>
                <c:pt idx="7039">
                  <c:v>1.157E-3</c:v>
                </c:pt>
                <c:pt idx="7040">
                  <c:v>1.6359999999999999E-3</c:v>
                </c:pt>
                <c:pt idx="7041">
                  <c:v>1.552E-3</c:v>
                </c:pt>
                <c:pt idx="7042">
                  <c:v>1.4839999999999999E-3</c:v>
                </c:pt>
                <c:pt idx="7043">
                  <c:v>1.936E-3</c:v>
                </c:pt>
                <c:pt idx="7044">
                  <c:v>1.428E-3</c:v>
                </c:pt>
                <c:pt idx="7045">
                  <c:v>1.769E-3</c:v>
                </c:pt>
                <c:pt idx="7046">
                  <c:v>3.4619999999999998E-3</c:v>
                </c:pt>
                <c:pt idx="7047">
                  <c:v>9.3130000000000001E-3</c:v>
                </c:pt>
                <c:pt idx="7048">
                  <c:v>5.9259999999999998E-3</c:v>
                </c:pt>
                <c:pt idx="7049">
                  <c:v>5.8900000000000003E-3</c:v>
                </c:pt>
                <c:pt idx="7050">
                  <c:v>6.9540000000000001E-3</c:v>
                </c:pt>
                <c:pt idx="7051">
                  <c:v>1.4291999999999999E-2</c:v>
                </c:pt>
                <c:pt idx="7052">
                  <c:v>1.451E-2</c:v>
                </c:pt>
                <c:pt idx="7053">
                  <c:v>1.0893999999999999E-2</c:v>
                </c:pt>
                <c:pt idx="7054">
                  <c:v>8.8120000000000004E-3</c:v>
                </c:pt>
                <c:pt idx="7055">
                  <c:v>6.6289999999999995E-3</c:v>
                </c:pt>
                <c:pt idx="7056">
                  <c:v>8.2989999999999991E-3</c:v>
                </c:pt>
                <c:pt idx="7057">
                  <c:v>8.4390000000000003E-3</c:v>
                </c:pt>
                <c:pt idx="7058">
                  <c:v>1.0255999999999999E-2</c:v>
                </c:pt>
                <c:pt idx="7059">
                  <c:v>1.2960000000000001E-2</c:v>
                </c:pt>
                <c:pt idx="7060">
                  <c:v>1.7115999999999999E-2</c:v>
                </c:pt>
                <c:pt idx="7061">
                  <c:v>2.001E-2</c:v>
                </c:pt>
                <c:pt idx="7062">
                  <c:v>1.9653999999999998E-2</c:v>
                </c:pt>
                <c:pt idx="7063">
                  <c:v>2.0392E-2</c:v>
                </c:pt>
                <c:pt idx="7064">
                  <c:v>1.8061999999999998E-2</c:v>
                </c:pt>
                <c:pt idx="7065">
                  <c:v>2.1582E-2</c:v>
                </c:pt>
                <c:pt idx="7066">
                  <c:v>2.0900000000000002E-2</c:v>
                </c:pt>
                <c:pt idx="7067">
                  <c:v>2.2203000000000001E-2</c:v>
                </c:pt>
                <c:pt idx="7068">
                  <c:v>2.6896999999999997E-2</c:v>
                </c:pt>
                <c:pt idx="7069">
                  <c:v>2.1988000000000001E-2</c:v>
                </c:pt>
                <c:pt idx="7070">
                  <c:v>2.366E-2</c:v>
                </c:pt>
                <c:pt idx="7071">
                  <c:v>4.2727999999999995E-2</c:v>
                </c:pt>
                <c:pt idx="7072">
                  <c:v>3.6806999999999999E-2</c:v>
                </c:pt>
                <c:pt idx="7073">
                  <c:v>4.1583999999999996E-2</c:v>
                </c:pt>
                <c:pt idx="7074">
                  <c:v>3.9211999999999997E-2</c:v>
                </c:pt>
                <c:pt idx="7075">
                  <c:v>3.7648999999999995E-2</c:v>
                </c:pt>
                <c:pt idx="7076">
                  <c:v>5.2586000000000001E-2</c:v>
                </c:pt>
                <c:pt idx="7077">
                  <c:v>4.2210000000000004E-2</c:v>
                </c:pt>
                <c:pt idx="7078">
                  <c:v>3.3966999999999997E-2</c:v>
                </c:pt>
                <c:pt idx="7079">
                  <c:v>3.3600999999999999E-2</c:v>
                </c:pt>
                <c:pt idx="7080">
                  <c:v>3.4423999999999996E-2</c:v>
                </c:pt>
                <c:pt idx="7081">
                  <c:v>3.2797E-2</c:v>
                </c:pt>
                <c:pt idx="7082">
                  <c:v>3.1807999999999996E-2</c:v>
                </c:pt>
                <c:pt idx="7083">
                  <c:v>2.9515999999999997E-2</c:v>
                </c:pt>
                <c:pt idx="7084">
                  <c:v>0.10898899999999999</c:v>
                </c:pt>
                <c:pt idx="7085">
                  <c:v>9.6277000000000001E-2</c:v>
                </c:pt>
                <c:pt idx="7086">
                  <c:v>8.8930000000000009E-2</c:v>
                </c:pt>
                <c:pt idx="7087">
                  <c:v>8.7721999999999994E-2</c:v>
                </c:pt>
                <c:pt idx="7088">
                  <c:v>8.9827999999999991E-2</c:v>
                </c:pt>
                <c:pt idx="7089">
                  <c:v>7.5760000000000008E-2</c:v>
                </c:pt>
                <c:pt idx="7090">
                  <c:v>6.4837999999999993E-2</c:v>
                </c:pt>
                <c:pt idx="7091">
                  <c:v>5.4264E-2</c:v>
                </c:pt>
                <c:pt idx="7092">
                  <c:v>4.6405999999999996E-2</c:v>
                </c:pt>
                <c:pt idx="7093">
                  <c:v>4.3677999999999995E-2</c:v>
                </c:pt>
                <c:pt idx="7094">
                  <c:v>4.4241999999999997E-2</c:v>
                </c:pt>
                <c:pt idx="7095">
                  <c:v>5.0435000000000001E-2</c:v>
                </c:pt>
                <c:pt idx="7096">
                  <c:v>4.3795999999999995E-2</c:v>
                </c:pt>
                <c:pt idx="7097">
                  <c:v>4.1144E-2</c:v>
                </c:pt>
                <c:pt idx="7098">
                  <c:v>3.662E-2</c:v>
                </c:pt>
                <c:pt idx="7099">
                  <c:v>3.0735999999999999E-2</c:v>
                </c:pt>
                <c:pt idx="7100">
                  <c:v>2.7473999999999998E-2</c:v>
                </c:pt>
                <c:pt idx="7101">
                  <c:v>2.1371999999999999E-2</c:v>
                </c:pt>
                <c:pt idx="7102">
                  <c:v>1.6667999999999999E-2</c:v>
                </c:pt>
                <c:pt idx="7103">
                  <c:v>1.5406E-2</c:v>
                </c:pt>
                <c:pt idx="7104">
                  <c:v>1.3113E-2</c:v>
                </c:pt>
                <c:pt idx="7105">
                  <c:v>1.4414999999999999E-2</c:v>
                </c:pt>
                <c:pt idx="7106">
                  <c:v>1.3493999999999999E-2</c:v>
                </c:pt>
                <c:pt idx="7107">
                  <c:v>1.1944999999999999E-2</c:v>
                </c:pt>
                <c:pt idx="7108">
                  <c:v>1.0827999999999999E-2</c:v>
                </c:pt>
                <c:pt idx="7109">
                  <c:v>1.1027E-2</c:v>
                </c:pt>
                <c:pt idx="7110">
                  <c:v>9.2090000000000002E-3</c:v>
                </c:pt>
                <c:pt idx="7111">
                  <c:v>6.3590000000000001E-3</c:v>
                </c:pt>
                <c:pt idx="7112">
                  <c:v>5.3559999999999997E-3</c:v>
                </c:pt>
                <c:pt idx="7113">
                  <c:v>4.254E-3</c:v>
                </c:pt>
                <c:pt idx="7114">
                  <c:v>3.4500000000000004E-3</c:v>
                </c:pt>
                <c:pt idx="7115">
                  <c:v>2.5300000000000001E-3</c:v>
                </c:pt>
                <c:pt idx="7116">
                  <c:v>1.874E-3</c:v>
                </c:pt>
                <c:pt idx="7117">
                  <c:v>1.6169999999999999E-3</c:v>
                </c:pt>
                <c:pt idx="7118">
                  <c:v>2.3569999999999997E-3</c:v>
                </c:pt>
                <c:pt idx="7119">
                  <c:v>1.7619999999999999E-3</c:v>
                </c:pt>
                <c:pt idx="7120">
                  <c:v>1.5E-3</c:v>
                </c:pt>
                <c:pt idx="7121">
                  <c:v>1.408E-3</c:v>
                </c:pt>
                <c:pt idx="7122">
                  <c:v>1.9600000000000004E-3</c:v>
                </c:pt>
                <c:pt idx="7123">
                  <c:v>1.4739999999999998E-3</c:v>
                </c:pt>
                <c:pt idx="7124">
                  <c:v>1E-3</c:v>
                </c:pt>
                <c:pt idx="7125">
                  <c:v>1.41E-3</c:v>
                </c:pt>
                <c:pt idx="7126">
                  <c:v>1.2519999999999999E-3</c:v>
                </c:pt>
                <c:pt idx="7127">
                  <c:v>7.4599999999999992E-4</c:v>
                </c:pt>
                <c:pt idx="7128">
                  <c:v>9.5000000000000011E-4</c:v>
                </c:pt>
                <c:pt idx="7129">
                  <c:v>1.052E-3</c:v>
                </c:pt>
                <c:pt idx="7130">
                  <c:v>1.4919999999999998E-3</c:v>
                </c:pt>
                <c:pt idx="7131">
                  <c:v>1.0739999999999999E-3</c:v>
                </c:pt>
                <c:pt idx="7132">
                  <c:v>1.2019999999999999E-3</c:v>
                </c:pt>
                <c:pt idx="7133">
                  <c:v>1.3239999999999999E-3</c:v>
                </c:pt>
                <c:pt idx="7134">
                  <c:v>8.3199999999999995E-4</c:v>
                </c:pt>
                <c:pt idx="7135">
                  <c:v>7.5000000000000002E-4</c:v>
                </c:pt>
                <c:pt idx="7136">
                  <c:v>1.993E-3</c:v>
                </c:pt>
                <c:pt idx="7137">
                  <c:v>1.952E-3</c:v>
                </c:pt>
                <c:pt idx="7138">
                  <c:v>4.0889999999999998E-3</c:v>
                </c:pt>
                <c:pt idx="7139">
                  <c:v>2.9749999999999998E-3</c:v>
                </c:pt>
                <c:pt idx="7140">
                  <c:v>2.3839999999999998E-3</c:v>
                </c:pt>
                <c:pt idx="7141">
                  <c:v>1.9239999999999999E-3</c:v>
                </c:pt>
                <c:pt idx="7142">
                  <c:v>2.2369999999999998E-3</c:v>
                </c:pt>
                <c:pt idx="7143">
                  <c:v>2.6819999999999999E-3</c:v>
                </c:pt>
                <c:pt idx="7144">
                  <c:v>1.9169999999999999E-3</c:v>
                </c:pt>
                <c:pt idx="7145">
                  <c:v>2.7719999999999997E-3</c:v>
                </c:pt>
                <c:pt idx="7146">
                  <c:v>6.1339999999999997E-3</c:v>
                </c:pt>
                <c:pt idx="7147">
                  <c:v>4.254E-3</c:v>
                </c:pt>
                <c:pt idx="7148">
                  <c:v>2.9039999999999999E-3</c:v>
                </c:pt>
                <c:pt idx="7149">
                  <c:v>1.9039999999999999E-3</c:v>
                </c:pt>
                <c:pt idx="7150">
                  <c:v>1.2259999999999999E-3</c:v>
                </c:pt>
                <c:pt idx="7151">
                  <c:v>2.7420000000000001E-3</c:v>
                </c:pt>
                <c:pt idx="7152">
                  <c:v>3.4159999999999998E-3</c:v>
                </c:pt>
                <c:pt idx="7153">
                  <c:v>3.153E-3</c:v>
                </c:pt>
                <c:pt idx="7154">
                  <c:v>4.4939999999999997E-3</c:v>
                </c:pt>
                <c:pt idx="7155">
                  <c:v>1.4402999999999999E-2</c:v>
                </c:pt>
                <c:pt idx="7156">
                  <c:v>2.8711999999999998E-2</c:v>
                </c:pt>
                <c:pt idx="7157">
                  <c:v>2.7885E-2</c:v>
                </c:pt>
                <c:pt idx="7158">
                  <c:v>2.6061999999999998E-2</c:v>
                </c:pt>
                <c:pt idx="7159">
                  <c:v>2.8487999999999999E-2</c:v>
                </c:pt>
                <c:pt idx="7160">
                  <c:v>2.6340000000000002E-2</c:v>
                </c:pt>
                <c:pt idx="7161">
                  <c:v>2.6116999999999998E-2</c:v>
                </c:pt>
                <c:pt idx="7162">
                  <c:v>2.2407E-2</c:v>
                </c:pt>
                <c:pt idx="7163">
                  <c:v>1.8377999999999999E-2</c:v>
                </c:pt>
                <c:pt idx="7164">
                  <c:v>1.677E-2</c:v>
                </c:pt>
                <c:pt idx="7165">
                  <c:v>1.4123E-2</c:v>
                </c:pt>
                <c:pt idx="7166">
                  <c:v>1.2307E-2</c:v>
                </c:pt>
                <c:pt idx="7167">
                  <c:v>9.4479999999999998E-3</c:v>
                </c:pt>
                <c:pt idx="7168">
                  <c:v>8.1969999999999994E-3</c:v>
                </c:pt>
                <c:pt idx="7169">
                  <c:v>7.5789999999999998E-3</c:v>
                </c:pt>
                <c:pt idx="7170">
                  <c:v>8.4720000000000004E-3</c:v>
                </c:pt>
                <c:pt idx="7171">
                  <c:v>9.3379999999999991E-3</c:v>
                </c:pt>
                <c:pt idx="7172">
                  <c:v>7.7279999999999996E-3</c:v>
                </c:pt>
                <c:pt idx="7173">
                  <c:v>9.2940000000000002E-3</c:v>
                </c:pt>
                <c:pt idx="7174">
                  <c:v>1.1446999999999999E-2</c:v>
                </c:pt>
                <c:pt idx="7175">
                  <c:v>1.2475E-2</c:v>
                </c:pt>
                <c:pt idx="7176">
                  <c:v>1.259E-2</c:v>
                </c:pt>
                <c:pt idx="7177">
                  <c:v>1.3857999999999999E-2</c:v>
                </c:pt>
                <c:pt idx="7178">
                  <c:v>1.2045999999999999E-2</c:v>
                </c:pt>
                <c:pt idx="7179">
                  <c:v>1.6056999999999998E-2</c:v>
                </c:pt>
                <c:pt idx="7180">
                  <c:v>1.6806999999999999E-2</c:v>
                </c:pt>
                <c:pt idx="7181">
                  <c:v>2.5120000000000003E-2</c:v>
                </c:pt>
                <c:pt idx="7182">
                  <c:v>2.7302999999999997E-2</c:v>
                </c:pt>
                <c:pt idx="7183">
                  <c:v>2.8298E-2</c:v>
                </c:pt>
                <c:pt idx="7184">
                  <c:v>2.2577E-2</c:v>
                </c:pt>
                <c:pt idx="7185">
                  <c:v>2.7791999999999997E-2</c:v>
                </c:pt>
                <c:pt idx="7186">
                  <c:v>3.2466999999999996E-2</c:v>
                </c:pt>
                <c:pt idx="7187">
                  <c:v>4.8080000000000005E-2</c:v>
                </c:pt>
                <c:pt idx="7188">
                  <c:v>5.0111999999999997E-2</c:v>
                </c:pt>
                <c:pt idx="7189">
                  <c:v>5.0055999999999996E-2</c:v>
                </c:pt>
                <c:pt idx="7190">
                  <c:v>4.8998E-2</c:v>
                </c:pt>
                <c:pt idx="7191">
                  <c:v>6.6975999999999994E-2</c:v>
                </c:pt>
                <c:pt idx="7192">
                  <c:v>7.8976999999999992E-2</c:v>
                </c:pt>
                <c:pt idx="7193">
                  <c:v>8.6243E-2</c:v>
                </c:pt>
                <c:pt idx="7194">
                  <c:v>9.2800000000000007E-2</c:v>
                </c:pt>
                <c:pt idx="7195">
                  <c:v>0.10178699999999999</c:v>
                </c:pt>
                <c:pt idx="7196">
                  <c:v>9.8917999999999992E-2</c:v>
                </c:pt>
                <c:pt idx="7197">
                  <c:v>0.107295</c:v>
                </c:pt>
                <c:pt idx="7198">
                  <c:v>0.11354399999999999</c:v>
                </c:pt>
                <c:pt idx="7199">
                  <c:v>0.11710000000000001</c:v>
                </c:pt>
                <c:pt idx="7200">
                  <c:v>0.13560900000000001</c:v>
                </c:pt>
                <c:pt idx="7201">
                  <c:v>0.17260200000000001</c:v>
                </c:pt>
                <c:pt idx="7202">
                  <c:v>0.21110299999999999</c:v>
                </c:pt>
                <c:pt idx="7203">
                  <c:v>0.22079599999999999</c:v>
                </c:pt>
                <c:pt idx="7204">
                  <c:v>0.22932799999999998</c:v>
                </c:pt>
                <c:pt idx="7205">
                  <c:v>0.23220000000000002</c:v>
                </c:pt>
                <c:pt idx="7206">
                  <c:v>0.286692</c:v>
                </c:pt>
                <c:pt idx="7207">
                  <c:v>0.27901199999999998</c:v>
                </c:pt>
                <c:pt idx="7208">
                  <c:v>0.27763000000000004</c:v>
                </c:pt>
                <c:pt idx="7209">
                  <c:v>0.28179799999999999</c:v>
                </c:pt>
                <c:pt idx="7210">
                  <c:v>0.27907100000000001</c:v>
                </c:pt>
                <c:pt idx="7211">
                  <c:v>0.273953</c:v>
                </c:pt>
                <c:pt idx="7212">
                  <c:v>0.25602399999999997</c:v>
                </c:pt>
                <c:pt idx="7213">
                  <c:v>0.25310499999999997</c:v>
                </c:pt>
                <c:pt idx="7214">
                  <c:v>0.25294699999999998</c:v>
                </c:pt>
                <c:pt idx="7215">
                  <c:v>0.242699</c:v>
                </c:pt>
                <c:pt idx="7216">
                  <c:v>0.23358000000000001</c:v>
                </c:pt>
                <c:pt idx="7217">
                  <c:v>0.22547499999999998</c:v>
                </c:pt>
                <c:pt idx="7218">
                  <c:v>0.219055</c:v>
                </c:pt>
                <c:pt idx="7219">
                  <c:v>0.211979</c:v>
                </c:pt>
                <c:pt idx="7220">
                  <c:v>0.22045499999999998</c:v>
                </c:pt>
                <c:pt idx="7221">
                  <c:v>0.21376499999999998</c:v>
                </c:pt>
                <c:pt idx="7222">
                  <c:v>0.23338899999999999</c:v>
                </c:pt>
                <c:pt idx="7223">
                  <c:v>0.24212699999999998</c:v>
                </c:pt>
                <c:pt idx="7224">
                  <c:v>0.24395499999999998</c:v>
                </c:pt>
                <c:pt idx="7225">
                  <c:v>0.22168499999999999</c:v>
                </c:pt>
                <c:pt idx="7226">
                  <c:v>0.22383399999999998</c:v>
                </c:pt>
                <c:pt idx="7227">
                  <c:v>0.211455</c:v>
                </c:pt>
                <c:pt idx="7228">
                  <c:v>0.205904</c:v>
                </c:pt>
                <c:pt idx="7229">
                  <c:v>0.21777099999999999</c:v>
                </c:pt>
                <c:pt idx="7230">
                  <c:v>0.216005</c:v>
                </c:pt>
                <c:pt idx="7231">
                  <c:v>0.20603299999999999</c:v>
                </c:pt>
                <c:pt idx="7232">
                  <c:v>0.200015</c:v>
                </c:pt>
                <c:pt idx="7233">
                  <c:v>0.192104</c:v>
                </c:pt>
                <c:pt idx="7234">
                  <c:v>0.18445699999999998</c:v>
                </c:pt>
                <c:pt idx="7235">
                  <c:v>0.17775299999999999</c:v>
                </c:pt>
                <c:pt idx="7236">
                  <c:v>0.18171499999999999</c:v>
                </c:pt>
                <c:pt idx="7237">
                  <c:v>0.16542199999999999</c:v>
                </c:pt>
                <c:pt idx="7238">
                  <c:v>0.159687</c:v>
                </c:pt>
                <c:pt idx="7239">
                  <c:v>0.14404899999999998</c:v>
                </c:pt>
                <c:pt idx="7240">
                  <c:v>0.132434</c:v>
                </c:pt>
                <c:pt idx="7241">
                  <c:v>0.123748</c:v>
                </c:pt>
                <c:pt idx="7242">
                  <c:v>0.12446499999999999</c:v>
                </c:pt>
                <c:pt idx="7243">
                  <c:v>0.110635</c:v>
                </c:pt>
                <c:pt idx="7244">
                  <c:v>0.106669</c:v>
                </c:pt>
                <c:pt idx="7245">
                  <c:v>0.100534</c:v>
                </c:pt>
                <c:pt idx="7246">
                  <c:v>9.2669000000000001E-2</c:v>
                </c:pt>
                <c:pt idx="7247">
                  <c:v>9.0283999999999989E-2</c:v>
                </c:pt>
                <c:pt idx="7248">
                  <c:v>9.0394999999999989E-2</c:v>
                </c:pt>
                <c:pt idx="7249">
                  <c:v>7.7035999999999993E-2</c:v>
                </c:pt>
                <c:pt idx="7250">
                  <c:v>7.8083E-2</c:v>
                </c:pt>
                <c:pt idx="7251">
                  <c:v>7.8494999999999995E-2</c:v>
                </c:pt>
                <c:pt idx="7252">
                  <c:v>7.8941999999999998E-2</c:v>
                </c:pt>
                <c:pt idx="7253">
                  <c:v>7.8590999999999994E-2</c:v>
                </c:pt>
                <c:pt idx="7254">
                  <c:v>8.2177E-2</c:v>
                </c:pt>
                <c:pt idx="7255">
                  <c:v>9.2064000000000007E-2</c:v>
                </c:pt>
                <c:pt idx="7256">
                  <c:v>0.101119</c:v>
                </c:pt>
                <c:pt idx="7257">
                  <c:v>9.9118999999999999E-2</c:v>
                </c:pt>
                <c:pt idx="7258">
                  <c:v>0.103294</c:v>
                </c:pt>
                <c:pt idx="7259">
                  <c:v>9.4323999999999991E-2</c:v>
                </c:pt>
                <c:pt idx="7260">
                  <c:v>0.10356699999999999</c:v>
                </c:pt>
                <c:pt idx="7261">
                  <c:v>0.11519599999999999</c:v>
                </c:pt>
                <c:pt idx="7262">
                  <c:v>0.12006299999999999</c:v>
                </c:pt>
                <c:pt idx="7263">
                  <c:v>0.11974699999999999</c:v>
                </c:pt>
                <c:pt idx="7264">
                  <c:v>0.114704</c:v>
                </c:pt>
                <c:pt idx="7265">
                  <c:v>0.115795</c:v>
                </c:pt>
                <c:pt idx="7266">
                  <c:v>0.11609699999999999</c:v>
                </c:pt>
                <c:pt idx="7267">
                  <c:v>0.116814</c:v>
                </c:pt>
                <c:pt idx="7268">
                  <c:v>0.10961000000000001</c:v>
                </c:pt>
                <c:pt idx="7269">
                  <c:v>0.108705</c:v>
                </c:pt>
                <c:pt idx="7270">
                  <c:v>0.114593</c:v>
                </c:pt>
                <c:pt idx="7271">
                  <c:v>0.12559100000000001</c:v>
                </c:pt>
                <c:pt idx="7272">
                  <c:v>0.12901599999999999</c:v>
                </c:pt>
                <c:pt idx="7273">
                  <c:v>0.16531699999999999</c:v>
                </c:pt>
                <c:pt idx="7274">
                  <c:v>0.17329799999999998</c:v>
                </c:pt>
                <c:pt idx="7275">
                  <c:v>0.21287</c:v>
                </c:pt>
                <c:pt idx="7276">
                  <c:v>0.227016</c:v>
                </c:pt>
                <c:pt idx="7277">
                  <c:v>0.22905399999999998</c:v>
                </c:pt>
                <c:pt idx="7278">
                  <c:v>0.22659000000000001</c:v>
                </c:pt>
                <c:pt idx="7279">
                  <c:v>0.22530899999999998</c:v>
                </c:pt>
                <c:pt idx="7280">
                  <c:v>0.23538000000000001</c:v>
                </c:pt>
                <c:pt idx="7281">
                  <c:v>0.23870899999999998</c:v>
                </c:pt>
                <c:pt idx="7282">
                  <c:v>0.23557199999999998</c:v>
                </c:pt>
                <c:pt idx="7283">
                  <c:v>0.23901299999999998</c:v>
                </c:pt>
                <c:pt idx="7284">
                  <c:v>0.254465</c:v>
                </c:pt>
                <c:pt idx="7285">
                  <c:v>0.24475799999999998</c:v>
                </c:pt>
                <c:pt idx="7286">
                  <c:v>0.239811</c:v>
                </c:pt>
                <c:pt idx="7287">
                  <c:v>0.24347299999999999</c:v>
                </c:pt>
                <c:pt idx="7288">
                  <c:v>0.23546299999999998</c:v>
                </c:pt>
                <c:pt idx="7289">
                  <c:v>0.24227599999999999</c:v>
                </c:pt>
                <c:pt idx="7290">
                  <c:v>0.24223499999999998</c:v>
                </c:pt>
                <c:pt idx="7291">
                  <c:v>0.25060199999999999</c:v>
                </c:pt>
                <c:pt idx="7292">
                  <c:v>0.242062</c:v>
                </c:pt>
                <c:pt idx="7293">
                  <c:v>0.25998899999999997</c:v>
                </c:pt>
                <c:pt idx="7294">
                  <c:v>0.26965899999999998</c:v>
                </c:pt>
                <c:pt idx="7295">
                  <c:v>0.275667</c:v>
                </c:pt>
                <c:pt idx="7296">
                  <c:v>0.27434000000000003</c:v>
                </c:pt>
                <c:pt idx="7297">
                  <c:v>0.28295700000000001</c:v>
                </c:pt>
                <c:pt idx="7298">
                  <c:v>0.26730699999999996</c:v>
                </c:pt>
                <c:pt idx="7299">
                  <c:v>0.24418599999999999</c:v>
                </c:pt>
                <c:pt idx="7300">
                  <c:v>0.226741</c:v>
                </c:pt>
                <c:pt idx="7301">
                  <c:v>0.20438399999999998</c:v>
                </c:pt>
                <c:pt idx="7302">
                  <c:v>0.20197699999999999</c:v>
                </c:pt>
                <c:pt idx="7303">
                  <c:v>0.20550599999999999</c:v>
                </c:pt>
                <c:pt idx="7304">
                  <c:v>0.18874000000000002</c:v>
                </c:pt>
                <c:pt idx="7305">
                  <c:v>0.24052399999999999</c:v>
                </c:pt>
                <c:pt idx="7306">
                  <c:v>0.24302199999999999</c:v>
                </c:pt>
                <c:pt idx="7307">
                  <c:v>0.27676400000000001</c:v>
                </c:pt>
                <c:pt idx="7308">
                  <c:v>0.277611</c:v>
                </c:pt>
                <c:pt idx="7309">
                  <c:v>0.267517</c:v>
                </c:pt>
                <c:pt idx="7310">
                  <c:v>0.28598699999999999</c:v>
                </c:pt>
                <c:pt idx="7311">
                  <c:v>0.29084000000000004</c:v>
                </c:pt>
                <c:pt idx="7312">
                  <c:v>0.28560000000000002</c:v>
                </c:pt>
                <c:pt idx="7313">
                  <c:v>0.28174299999999997</c:v>
                </c:pt>
                <c:pt idx="7314">
                  <c:v>0.34343799999999997</c:v>
                </c:pt>
                <c:pt idx="7315">
                  <c:v>0.37289899999999998</c:v>
                </c:pt>
                <c:pt idx="7316">
                  <c:v>0.37941599999999998</c:v>
                </c:pt>
                <c:pt idx="7317">
                  <c:v>0.371587</c:v>
                </c:pt>
                <c:pt idx="7318">
                  <c:v>0.46502199999999999</c:v>
                </c:pt>
                <c:pt idx="7319">
                  <c:v>0.52013699999999996</c:v>
                </c:pt>
                <c:pt idx="7320">
                  <c:v>0.55004299999999995</c:v>
                </c:pt>
                <c:pt idx="7321">
                  <c:v>0.55507299999999993</c:v>
                </c:pt>
                <c:pt idx="7322">
                  <c:v>0.58548699999999998</c:v>
                </c:pt>
                <c:pt idx="7323">
                  <c:v>0.59465599999999996</c:v>
                </c:pt>
                <c:pt idx="7324">
                  <c:v>0.58013399999999993</c:v>
                </c:pt>
                <c:pt idx="7325">
                  <c:v>0.57841100000000001</c:v>
                </c:pt>
                <c:pt idx="7326">
                  <c:v>0.56744399999999995</c:v>
                </c:pt>
                <c:pt idx="7327">
                  <c:v>0.55068799999999996</c:v>
                </c:pt>
                <c:pt idx="7328">
                  <c:v>0.52150200000000002</c:v>
                </c:pt>
                <c:pt idx="7329">
                  <c:v>0.58407500000000001</c:v>
                </c:pt>
                <c:pt idx="7330">
                  <c:v>0.56668600000000002</c:v>
                </c:pt>
                <c:pt idx="7331">
                  <c:v>0.55990399999999996</c:v>
                </c:pt>
                <c:pt idx="7332">
                  <c:v>0.53584199999999993</c:v>
                </c:pt>
                <c:pt idx="7333">
                  <c:v>0.50991500000000001</c:v>
                </c:pt>
                <c:pt idx="7334">
                  <c:v>0.494782</c:v>
                </c:pt>
                <c:pt idx="7335">
                  <c:v>0.472219</c:v>
                </c:pt>
                <c:pt idx="7336">
                  <c:v>0.445322</c:v>
                </c:pt>
                <c:pt idx="7337">
                  <c:v>0.43354399999999998</c:v>
                </c:pt>
                <c:pt idx="7338">
                  <c:v>0.40940000000000004</c:v>
                </c:pt>
                <c:pt idx="7339">
                  <c:v>0.39776400000000001</c:v>
                </c:pt>
                <c:pt idx="7340">
                  <c:v>0.38358500000000001</c:v>
                </c:pt>
                <c:pt idx="7341">
                  <c:v>0.36778499999999997</c:v>
                </c:pt>
                <c:pt idx="7342">
                  <c:v>0.35399900000000001</c:v>
                </c:pt>
                <c:pt idx="7343">
                  <c:v>0.33742299999999997</c:v>
                </c:pt>
                <c:pt idx="7344">
                  <c:v>0.30592599999999998</c:v>
                </c:pt>
                <c:pt idx="7345">
                  <c:v>0.31711099999999998</c:v>
                </c:pt>
                <c:pt idx="7346">
                  <c:v>0.34612299999999996</c:v>
                </c:pt>
                <c:pt idx="7347">
                  <c:v>0.347831</c:v>
                </c:pt>
                <c:pt idx="7348">
                  <c:v>0.35283799999999998</c:v>
                </c:pt>
                <c:pt idx="7349">
                  <c:v>0.35209000000000001</c:v>
                </c:pt>
                <c:pt idx="7350">
                  <c:v>0.34568399999999999</c:v>
                </c:pt>
                <c:pt idx="7351">
                  <c:v>0.35804000000000002</c:v>
                </c:pt>
                <c:pt idx="7352">
                  <c:v>0.37823099999999998</c:v>
                </c:pt>
                <c:pt idx="7353">
                  <c:v>0.39326800000000001</c:v>
                </c:pt>
                <c:pt idx="7354">
                  <c:v>0.40690299999999996</c:v>
                </c:pt>
                <c:pt idx="7355">
                  <c:v>0.403109</c:v>
                </c:pt>
                <c:pt idx="7356">
                  <c:v>0.41894499999999996</c:v>
                </c:pt>
                <c:pt idx="7357">
                  <c:v>0.44463199999999997</c:v>
                </c:pt>
                <c:pt idx="7358">
                  <c:v>0.50682700000000003</c:v>
                </c:pt>
                <c:pt idx="7359">
                  <c:v>0.543072</c:v>
                </c:pt>
                <c:pt idx="7360">
                  <c:v>0.54805899999999996</c:v>
                </c:pt>
                <c:pt idx="7361">
                  <c:v>0.57003799999999993</c:v>
                </c:pt>
                <c:pt idx="7362">
                  <c:v>0.56446299999999994</c:v>
                </c:pt>
                <c:pt idx="7363">
                  <c:v>0.55342199999999997</c:v>
                </c:pt>
                <c:pt idx="7364">
                  <c:v>0.60391000000000006</c:v>
                </c:pt>
                <c:pt idx="7365">
                  <c:v>0.61372099999999996</c:v>
                </c:pt>
                <c:pt idx="7366">
                  <c:v>0.60416499999999995</c:v>
                </c:pt>
                <c:pt idx="7367">
                  <c:v>0.58752899999999997</c:v>
                </c:pt>
                <c:pt idx="7368">
                  <c:v>0.57234499999999999</c:v>
                </c:pt>
                <c:pt idx="7369">
                  <c:v>0.58483600000000002</c:v>
                </c:pt>
                <c:pt idx="7370">
                  <c:v>0.56812399999999996</c:v>
                </c:pt>
                <c:pt idx="7371">
                  <c:v>0.54226799999999997</c:v>
                </c:pt>
                <c:pt idx="7372">
                  <c:v>0.51912000000000003</c:v>
                </c:pt>
                <c:pt idx="7373">
                  <c:v>0.49610299999999996</c:v>
                </c:pt>
                <c:pt idx="7374">
                  <c:v>0.471613</c:v>
                </c:pt>
                <c:pt idx="7375">
                  <c:v>0.46010000000000001</c:v>
                </c:pt>
                <c:pt idx="7376">
                  <c:v>0.44683699999999998</c:v>
                </c:pt>
                <c:pt idx="7377">
                  <c:v>0.44117399999999996</c:v>
                </c:pt>
                <c:pt idx="7378">
                  <c:v>0.41179899999999997</c:v>
                </c:pt>
                <c:pt idx="7379">
                  <c:v>0.39602799999999999</c:v>
                </c:pt>
                <c:pt idx="7380">
                  <c:v>0.42008199999999996</c:v>
                </c:pt>
                <c:pt idx="7381">
                  <c:v>0.42175599999999996</c:v>
                </c:pt>
                <c:pt idx="7382">
                  <c:v>0.418346</c:v>
                </c:pt>
                <c:pt idx="7383">
                  <c:v>0.40689599999999998</c:v>
                </c:pt>
                <c:pt idx="7384">
                  <c:v>0.39863299999999996</c:v>
                </c:pt>
                <c:pt idx="7385">
                  <c:v>0.39319799999999999</c:v>
                </c:pt>
                <c:pt idx="7386">
                  <c:v>0.40303499999999998</c:v>
                </c:pt>
                <c:pt idx="7387">
                  <c:v>0.39081000000000005</c:v>
                </c:pt>
                <c:pt idx="7388">
                  <c:v>0.37161899999999998</c:v>
                </c:pt>
                <c:pt idx="7389">
                  <c:v>0.37266499999999997</c:v>
                </c:pt>
                <c:pt idx="7390">
                  <c:v>0.35378699999999996</c:v>
                </c:pt>
                <c:pt idx="7391">
                  <c:v>0.33523700000000001</c:v>
                </c:pt>
                <c:pt idx="7392">
                  <c:v>0.32836699999999996</c:v>
                </c:pt>
                <c:pt idx="7393">
                  <c:v>0.30489299999999997</c:v>
                </c:pt>
                <c:pt idx="7394">
                  <c:v>0.28058499999999997</c:v>
                </c:pt>
                <c:pt idx="7395">
                  <c:v>0.26079000000000002</c:v>
                </c:pt>
                <c:pt idx="7396">
                  <c:v>0.24340699999999998</c:v>
                </c:pt>
                <c:pt idx="7397">
                  <c:v>0.25316699999999998</c:v>
                </c:pt>
                <c:pt idx="7398">
                  <c:v>0.23180799999999999</c:v>
                </c:pt>
                <c:pt idx="7399">
                  <c:v>0.22214399999999998</c:v>
                </c:pt>
                <c:pt idx="7400">
                  <c:v>0.20738299999999998</c:v>
                </c:pt>
                <c:pt idx="7401">
                  <c:v>0.18776399999999999</c:v>
                </c:pt>
                <c:pt idx="7402">
                  <c:v>0.17618899999999998</c:v>
                </c:pt>
                <c:pt idx="7403">
                  <c:v>0.17199499999999998</c:v>
                </c:pt>
                <c:pt idx="7404">
                  <c:v>0.20566699999999999</c:v>
                </c:pt>
                <c:pt idx="7405">
                  <c:v>0.24222199999999999</c:v>
                </c:pt>
                <c:pt idx="7406">
                  <c:v>0.25482399999999999</c:v>
                </c:pt>
                <c:pt idx="7407">
                  <c:v>0.27370699999999998</c:v>
                </c:pt>
                <c:pt idx="7408">
                  <c:v>0.26708599999999999</c:v>
                </c:pt>
                <c:pt idx="7409">
                  <c:v>0.26235000000000003</c:v>
                </c:pt>
                <c:pt idx="7410">
                  <c:v>0.26309000000000005</c:v>
                </c:pt>
                <c:pt idx="7411">
                  <c:v>0.27047899999999997</c:v>
                </c:pt>
                <c:pt idx="7412">
                  <c:v>0.264515</c:v>
                </c:pt>
                <c:pt idx="7413">
                  <c:v>0.26777600000000001</c:v>
                </c:pt>
                <c:pt idx="7414">
                  <c:v>0.269596</c:v>
                </c:pt>
                <c:pt idx="7415">
                  <c:v>0.27663399999999999</c:v>
                </c:pt>
                <c:pt idx="7416">
                  <c:v>0.259712</c:v>
                </c:pt>
                <c:pt idx="7417">
                  <c:v>0.30999899999999997</c:v>
                </c:pt>
                <c:pt idx="7418">
                  <c:v>0.37662099999999998</c:v>
                </c:pt>
                <c:pt idx="7419">
                  <c:v>0.40717799999999998</c:v>
                </c:pt>
                <c:pt idx="7420">
                  <c:v>0.432728</c:v>
                </c:pt>
                <c:pt idx="7421">
                  <c:v>0.43338000000000004</c:v>
                </c:pt>
                <c:pt idx="7422">
                  <c:v>0.43423499999999998</c:v>
                </c:pt>
                <c:pt idx="7423">
                  <c:v>0.42433399999999999</c:v>
                </c:pt>
                <c:pt idx="7424">
                  <c:v>0.41567699999999996</c:v>
                </c:pt>
                <c:pt idx="7425">
                  <c:v>0.41195699999999996</c:v>
                </c:pt>
                <c:pt idx="7426">
                  <c:v>0.41764599999999996</c:v>
                </c:pt>
                <c:pt idx="7427">
                  <c:v>0.43672499999999997</c:v>
                </c:pt>
                <c:pt idx="7428">
                  <c:v>0.43066299999999996</c:v>
                </c:pt>
                <c:pt idx="7429">
                  <c:v>0.40847499999999998</c:v>
                </c:pt>
                <c:pt idx="7430">
                  <c:v>0.39990000000000003</c:v>
                </c:pt>
                <c:pt idx="7431">
                  <c:v>0.416267</c:v>
                </c:pt>
                <c:pt idx="7432">
                  <c:v>0.39237899999999998</c:v>
                </c:pt>
                <c:pt idx="7433">
                  <c:v>0.37870899999999996</c:v>
                </c:pt>
                <c:pt idx="7434">
                  <c:v>0.36803799999999998</c:v>
                </c:pt>
                <c:pt idx="7435">
                  <c:v>0.36145499999999997</c:v>
                </c:pt>
                <c:pt idx="7436">
                  <c:v>0.37469399999999997</c:v>
                </c:pt>
                <c:pt idx="7437">
                  <c:v>0.38124399999999997</c:v>
                </c:pt>
                <c:pt idx="7438">
                  <c:v>0.37988899999999998</c:v>
                </c:pt>
                <c:pt idx="7439">
                  <c:v>0.36820199999999997</c:v>
                </c:pt>
                <c:pt idx="7440">
                  <c:v>0.35015799999999997</c:v>
                </c:pt>
                <c:pt idx="7441">
                  <c:v>0.339115</c:v>
                </c:pt>
                <c:pt idx="7442">
                  <c:v>0.334951</c:v>
                </c:pt>
                <c:pt idx="7443">
                  <c:v>0.32231299999999996</c:v>
                </c:pt>
                <c:pt idx="7444">
                  <c:v>0.29664000000000001</c:v>
                </c:pt>
                <c:pt idx="7445">
                  <c:v>0.28908499999999998</c:v>
                </c:pt>
                <c:pt idx="7446">
                  <c:v>0.27567599999999998</c:v>
                </c:pt>
                <c:pt idx="7447">
                  <c:v>0.28914899999999999</c:v>
                </c:pt>
                <c:pt idx="7448">
                  <c:v>0.28689300000000001</c:v>
                </c:pt>
                <c:pt idx="7449">
                  <c:v>0.27643200000000001</c:v>
                </c:pt>
                <c:pt idx="7450">
                  <c:v>0.27508499999999997</c:v>
                </c:pt>
                <c:pt idx="7451">
                  <c:v>0.29821199999999998</c:v>
                </c:pt>
                <c:pt idx="7452">
                  <c:v>0.30525399999999997</c:v>
                </c:pt>
                <c:pt idx="7453">
                  <c:v>0.31128699999999998</c:v>
                </c:pt>
                <c:pt idx="7454">
                  <c:v>0.29680099999999998</c:v>
                </c:pt>
                <c:pt idx="7455">
                  <c:v>0.29659000000000002</c:v>
                </c:pt>
                <c:pt idx="7456">
                  <c:v>0.28815399999999997</c:v>
                </c:pt>
                <c:pt idx="7457">
                  <c:v>0.29153000000000001</c:v>
                </c:pt>
                <c:pt idx="7458">
                  <c:v>0.28582599999999997</c:v>
                </c:pt>
                <c:pt idx="7459">
                  <c:v>0.275507</c:v>
                </c:pt>
                <c:pt idx="7460">
                  <c:v>0.26435399999999998</c:v>
                </c:pt>
                <c:pt idx="7461">
                  <c:v>0.26599299999999998</c:v>
                </c:pt>
                <c:pt idx="7462">
                  <c:v>0.29287799999999997</c:v>
                </c:pt>
                <c:pt idx="7463">
                  <c:v>0.32564000000000004</c:v>
                </c:pt>
                <c:pt idx="7464">
                  <c:v>0.35684399999999999</c:v>
                </c:pt>
                <c:pt idx="7465">
                  <c:v>0.39388499999999999</c:v>
                </c:pt>
                <c:pt idx="7466">
                  <c:v>0.39621000000000001</c:v>
                </c:pt>
                <c:pt idx="7467">
                  <c:v>0.396982</c:v>
                </c:pt>
                <c:pt idx="7468">
                  <c:v>0.38712399999999997</c:v>
                </c:pt>
                <c:pt idx="7469">
                  <c:v>0.39139599999999997</c:v>
                </c:pt>
                <c:pt idx="7470">
                  <c:v>0.37331300000000001</c:v>
                </c:pt>
                <c:pt idx="7471">
                  <c:v>0.37642399999999998</c:v>
                </c:pt>
                <c:pt idx="7472">
                  <c:v>0.38393699999999997</c:v>
                </c:pt>
                <c:pt idx="7473">
                  <c:v>0.39605899999999999</c:v>
                </c:pt>
                <c:pt idx="7474">
                  <c:v>0.39076000000000005</c:v>
                </c:pt>
                <c:pt idx="7475">
                  <c:v>0.39590500000000001</c:v>
                </c:pt>
                <c:pt idx="7476">
                  <c:v>0.38376099999999996</c:v>
                </c:pt>
                <c:pt idx="7477">
                  <c:v>0.35970399999999997</c:v>
                </c:pt>
                <c:pt idx="7478">
                  <c:v>0.36022599999999999</c:v>
                </c:pt>
                <c:pt idx="7479">
                  <c:v>0.36210899999999996</c:v>
                </c:pt>
                <c:pt idx="7480">
                  <c:v>0.35273399999999999</c:v>
                </c:pt>
                <c:pt idx="7481">
                  <c:v>0.46684399999999998</c:v>
                </c:pt>
                <c:pt idx="7482">
                  <c:v>0.49357599999999996</c:v>
                </c:pt>
                <c:pt idx="7483">
                  <c:v>0.51347199999999993</c:v>
                </c:pt>
                <c:pt idx="7484">
                  <c:v>0.50858999999999999</c:v>
                </c:pt>
                <c:pt idx="7485">
                  <c:v>0.52153399999999994</c:v>
                </c:pt>
                <c:pt idx="7486">
                  <c:v>0.510876</c:v>
                </c:pt>
                <c:pt idx="7487">
                  <c:v>0.543354</c:v>
                </c:pt>
                <c:pt idx="7488">
                  <c:v>0.55384899999999992</c:v>
                </c:pt>
                <c:pt idx="7489">
                  <c:v>0.55180699999999994</c:v>
                </c:pt>
                <c:pt idx="7490">
                  <c:v>0.56099599999999994</c:v>
                </c:pt>
                <c:pt idx="7491">
                  <c:v>0.52277000000000007</c:v>
                </c:pt>
                <c:pt idx="7492">
                  <c:v>0.51340699999999995</c:v>
                </c:pt>
                <c:pt idx="7493">
                  <c:v>0.537717</c:v>
                </c:pt>
                <c:pt idx="7494">
                  <c:v>0.56120899999999996</c:v>
                </c:pt>
                <c:pt idx="7495">
                  <c:v>0.57198300000000002</c:v>
                </c:pt>
                <c:pt idx="7496">
                  <c:v>0.58767199999999997</c:v>
                </c:pt>
                <c:pt idx="7497">
                  <c:v>0.604375</c:v>
                </c:pt>
                <c:pt idx="7498">
                  <c:v>0.67653399999999997</c:v>
                </c:pt>
                <c:pt idx="7499">
                  <c:v>0.70898499999999998</c:v>
                </c:pt>
                <c:pt idx="7500">
                  <c:v>0.71400699999999995</c:v>
                </c:pt>
                <c:pt idx="7501">
                  <c:v>0.75655099999999997</c:v>
                </c:pt>
                <c:pt idx="7502">
                  <c:v>0.76225199999999993</c:v>
                </c:pt>
                <c:pt idx="7503">
                  <c:v>0.81374799999999992</c:v>
                </c:pt>
                <c:pt idx="7504">
                  <c:v>0.83061099999999999</c:v>
                </c:pt>
                <c:pt idx="7505">
                  <c:v>0.86118799999999995</c:v>
                </c:pt>
                <c:pt idx="7506">
                  <c:v>0.87258499999999994</c:v>
                </c:pt>
                <c:pt idx="7507">
                  <c:v>0.89187399999999994</c:v>
                </c:pt>
                <c:pt idx="7508">
                  <c:v>0.88741700000000001</c:v>
                </c:pt>
                <c:pt idx="7509">
                  <c:v>0.89003099999999991</c:v>
                </c:pt>
                <c:pt idx="7510">
                  <c:v>0.89890199999999998</c:v>
                </c:pt>
                <c:pt idx="7511">
                  <c:v>0.90585499999999997</c:v>
                </c:pt>
                <c:pt idx="7512">
                  <c:v>0.89879399999999998</c:v>
                </c:pt>
                <c:pt idx="7513">
                  <c:v>0.88539899999999994</c:v>
                </c:pt>
                <c:pt idx="7514">
                  <c:v>0.89563499999999996</c:v>
                </c:pt>
                <c:pt idx="7515">
                  <c:v>0.91756799999999994</c:v>
                </c:pt>
                <c:pt idx="7516">
                  <c:v>0.91872299999999996</c:v>
                </c:pt>
                <c:pt idx="7517">
                  <c:v>0.92074899999999993</c:v>
                </c:pt>
                <c:pt idx="7518">
                  <c:v>0.9279409999999999</c:v>
                </c:pt>
                <c:pt idx="7519">
                  <c:v>0.91450100000000001</c:v>
                </c:pt>
                <c:pt idx="7520">
                  <c:v>0.909806</c:v>
                </c:pt>
                <c:pt idx="7521">
                  <c:v>0.90455000000000008</c:v>
                </c:pt>
                <c:pt idx="7522">
                  <c:v>0.91241000000000005</c:v>
                </c:pt>
                <c:pt idx="7523">
                  <c:v>0.91414799999999996</c:v>
                </c:pt>
                <c:pt idx="7524">
                  <c:v>0.91507099999999997</c:v>
                </c:pt>
                <c:pt idx="7525">
                  <c:v>0.91459799999999991</c:v>
                </c:pt>
                <c:pt idx="7526">
                  <c:v>0.92311499999999991</c:v>
                </c:pt>
                <c:pt idx="7527">
                  <c:v>0.915655</c:v>
                </c:pt>
                <c:pt idx="7528">
                  <c:v>0.90631099999999998</c:v>
                </c:pt>
                <c:pt idx="7529">
                  <c:v>0.90337699999999999</c:v>
                </c:pt>
                <c:pt idx="7530">
                  <c:v>0.91399299999999994</c:v>
                </c:pt>
                <c:pt idx="7531">
                  <c:v>0.91163099999999997</c:v>
                </c:pt>
                <c:pt idx="7532">
                  <c:v>0.909331</c:v>
                </c:pt>
                <c:pt idx="7533">
                  <c:v>0.90592000000000006</c:v>
                </c:pt>
                <c:pt idx="7534">
                  <c:v>0.896895</c:v>
                </c:pt>
                <c:pt idx="7535">
                  <c:v>0.92877699999999996</c:v>
                </c:pt>
                <c:pt idx="7536">
                  <c:v>0.94181499999999996</c:v>
                </c:pt>
                <c:pt idx="7537">
                  <c:v>0.94045400000000001</c:v>
                </c:pt>
                <c:pt idx="7538">
                  <c:v>0.93535099999999993</c:v>
                </c:pt>
                <c:pt idx="7539">
                  <c:v>0.93276799999999993</c:v>
                </c:pt>
                <c:pt idx="7540">
                  <c:v>0.92960599999999993</c:v>
                </c:pt>
                <c:pt idx="7541">
                  <c:v>0.92320799999999992</c:v>
                </c:pt>
                <c:pt idx="7542">
                  <c:v>0.919493</c:v>
                </c:pt>
                <c:pt idx="7543">
                  <c:v>0.93559899999999996</c:v>
                </c:pt>
                <c:pt idx="7544">
                  <c:v>0.93211299999999997</c:v>
                </c:pt>
                <c:pt idx="7545">
                  <c:v>0.91477299999999995</c:v>
                </c:pt>
                <c:pt idx="7546">
                  <c:v>0.92490799999999995</c:v>
                </c:pt>
                <c:pt idx="7547">
                  <c:v>0.92984499999999992</c:v>
                </c:pt>
                <c:pt idx="7548">
                  <c:v>0.93676899999999996</c:v>
                </c:pt>
                <c:pt idx="7549">
                  <c:v>0.93330399999999991</c:v>
                </c:pt>
                <c:pt idx="7550">
                  <c:v>0.92931199999999992</c:v>
                </c:pt>
                <c:pt idx="7551">
                  <c:v>0.93120499999999995</c:v>
                </c:pt>
                <c:pt idx="7552">
                  <c:v>0.93384499999999993</c:v>
                </c:pt>
                <c:pt idx="7553">
                  <c:v>0.93400000000000005</c:v>
                </c:pt>
                <c:pt idx="7554">
                  <c:v>0.93121100000000001</c:v>
                </c:pt>
                <c:pt idx="7555">
                  <c:v>0.93305299999999991</c:v>
                </c:pt>
                <c:pt idx="7556">
                  <c:v>0.92800399999999994</c:v>
                </c:pt>
                <c:pt idx="7557">
                  <c:v>0.927786</c:v>
                </c:pt>
                <c:pt idx="7558">
                  <c:v>0.92768399999999995</c:v>
                </c:pt>
                <c:pt idx="7559">
                  <c:v>0.92186399999999991</c:v>
                </c:pt>
                <c:pt idx="7560">
                  <c:v>0.91321699999999995</c:v>
                </c:pt>
                <c:pt idx="7561">
                  <c:v>0.90217700000000001</c:v>
                </c:pt>
                <c:pt idx="7562">
                  <c:v>0.8885900000000001</c:v>
                </c:pt>
                <c:pt idx="7563">
                  <c:v>0.87607599999999997</c:v>
                </c:pt>
                <c:pt idx="7564">
                  <c:v>0.87295099999999992</c:v>
                </c:pt>
                <c:pt idx="7565">
                  <c:v>0.85620000000000007</c:v>
                </c:pt>
                <c:pt idx="7566">
                  <c:v>0.834005</c:v>
                </c:pt>
                <c:pt idx="7567">
                  <c:v>0.84259799999999996</c:v>
                </c:pt>
                <c:pt idx="7568">
                  <c:v>0.85289899999999996</c:v>
                </c:pt>
                <c:pt idx="7569">
                  <c:v>0.855379</c:v>
                </c:pt>
                <c:pt idx="7570">
                  <c:v>0.84417599999999993</c:v>
                </c:pt>
                <c:pt idx="7571">
                  <c:v>0.84653199999999995</c:v>
                </c:pt>
                <c:pt idx="7572">
                  <c:v>0.88153599999999999</c:v>
                </c:pt>
                <c:pt idx="7573">
                  <c:v>0.88328000000000007</c:v>
                </c:pt>
                <c:pt idx="7574">
                  <c:v>0.88626199999999999</c:v>
                </c:pt>
                <c:pt idx="7575">
                  <c:v>0.90935299999999997</c:v>
                </c:pt>
                <c:pt idx="7576">
                  <c:v>0.90932799999999991</c:v>
                </c:pt>
                <c:pt idx="7577">
                  <c:v>0.90558399999999994</c:v>
                </c:pt>
                <c:pt idx="7578">
                  <c:v>0.90455199999999991</c:v>
                </c:pt>
                <c:pt idx="7579">
                  <c:v>0.90536499999999998</c:v>
                </c:pt>
                <c:pt idx="7580">
                  <c:v>0.89857399999999998</c:v>
                </c:pt>
                <c:pt idx="7581">
                  <c:v>0.90503499999999992</c:v>
                </c:pt>
                <c:pt idx="7582">
                  <c:v>0.90016399999999996</c:v>
                </c:pt>
                <c:pt idx="7583">
                  <c:v>0.90393599999999996</c:v>
                </c:pt>
                <c:pt idx="7584">
                  <c:v>0.89769299999999996</c:v>
                </c:pt>
                <c:pt idx="7585">
                  <c:v>0.89195599999999997</c:v>
                </c:pt>
                <c:pt idx="7586">
                  <c:v>0.89470899999999998</c:v>
                </c:pt>
                <c:pt idx="7587">
                  <c:v>0.88561299999999998</c:v>
                </c:pt>
                <c:pt idx="7588">
                  <c:v>0.88382499999999997</c:v>
                </c:pt>
                <c:pt idx="7589">
                  <c:v>0.877722</c:v>
                </c:pt>
                <c:pt idx="7590">
                  <c:v>0.86219699999999999</c:v>
                </c:pt>
                <c:pt idx="7591">
                  <c:v>0.85970799999999992</c:v>
                </c:pt>
                <c:pt idx="7592">
                  <c:v>0.84983500000000001</c:v>
                </c:pt>
                <c:pt idx="7593">
                  <c:v>0.83735300000000001</c:v>
                </c:pt>
                <c:pt idx="7594">
                  <c:v>0.83961199999999991</c:v>
                </c:pt>
                <c:pt idx="7595">
                  <c:v>0.85487900000000006</c:v>
                </c:pt>
                <c:pt idx="7596">
                  <c:v>0.85873699999999997</c:v>
                </c:pt>
                <c:pt idx="7597">
                  <c:v>0.85141499999999992</c:v>
                </c:pt>
                <c:pt idx="7598">
                  <c:v>0.85284399999999994</c:v>
                </c:pt>
                <c:pt idx="7599">
                  <c:v>0.86206499999999997</c:v>
                </c:pt>
                <c:pt idx="7600">
                  <c:v>0.86001399999999995</c:v>
                </c:pt>
                <c:pt idx="7601">
                  <c:v>0.85871599999999992</c:v>
                </c:pt>
                <c:pt idx="7602">
                  <c:v>0.87033499999999997</c:v>
                </c:pt>
                <c:pt idx="7603">
                  <c:v>0.86424699999999999</c:v>
                </c:pt>
                <c:pt idx="7604">
                  <c:v>0.86028799999999994</c:v>
                </c:pt>
                <c:pt idx="7605">
                  <c:v>0.84294899999999995</c:v>
                </c:pt>
                <c:pt idx="7606">
                  <c:v>0.84398499999999999</c:v>
                </c:pt>
                <c:pt idx="7607">
                  <c:v>0.83006399999999991</c:v>
                </c:pt>
                <c:pt idx="7608">
                  <c:v>0.84435099999999996</c:v>
                </c:pt>
                <c:pt idx="7609">
                  <c:v>0.83424500000000001</c:v>
                </c:pt>
                <c:pt idx="7610">
                  <c:v>0.82416499999999993</c:v>
                </c:pt>
                <c:pt idx="7611">
                  <c:v>0.82586499999999996</c:v>
                </c:pt>
                <c:pt idx="7612">
                  <c:v>0.83805299999999994</c:v>
                </c:pt>
                <c:pt idx="7613">
                  <c:v>0.83104800000000001</c:v>
                </c:pt>
                <c:pt idx="7614">
                  <c:v>0.82292100000000001</c:v>
                </c:pt>
                <c:pt idx="7615">
                  <c:v>0.84269899999999998</c:v>
                </c:pt>
                <c:pt idx="7616">
                  <c:v>0.84123300000000001</c:v>
                </c:pt>
                <c:pt idx="7617">
                  <c:v>0.82115299999999991</c:v>
                </c:pt>
                <c:pt idx="7618">
                  <c:v>0.80026299999999995</c:v>
                </c:pt>
                <c:pt idx="7619">
                  <c:v>0.77925099999999992</c:v>
                </c:pt>
                <c:pt idx="7620">
                  <c:v>0.82886000000000004</c:v>
                </c:pt>
                <c:pt idx="7621">
                  <c:v>0.83493699999999993</c:v>
                </c:pt>
                <c:pt idx="7622">
                  <c:v>0.83837699999999993</c:v>
                </c:pt>
                <c:pt idx="7623">
                  <c:v>0.85026899999999994</c:v>
                </c:pt>
                <c:pt idx="7624">
                  <c:v>0.83951199999999992</c:v>
                </c:pt>
                <c:pt idx="7625">
                  <c:v>0.82382899999999992</c:v>
                </c:pt>
                <c:pt idx="7626">
                  <c:v>0.81314299999999995</c:v>
                </c:pt>
                <c:pt idx="7627">
                  <c:v>0.83791799999999994</c:v>
                </c:pt>
                <c:pt idx="7628">
                  <c:v>0.83909899999999993</c:v>
                </c:pt>
                <c:pt idx="7629">
                  <c:v>0.838229</c:v>
                </c:pt>
                <c:pt idx="7630">
                  <c:v>0.82804800000000001</c:v>
                </c:pt>
                <c:pt idx="7631">
                  <c:v>0.84134699999999996</c:v>
                </c:pt>
                <c:pt idx="7632">
                  <c:v>0.83920299999999992</c:v>
                </c:pt>
                <c:pt idx="7633">
                  <c:v>0.82498699999999991</c:v>
                </c:pt>
                <c:pt idx="7634">
                  <c:v>0.817523</c:v>
                </c:pt>
                <c:pt idx="7635">
                  <c:v>0.81196599999999997</c:v>
                </c:pt>
                <c:pt idx="7636">
                  <c:v>0.79261899999999996</c:v>
                </c:pt>
                <c:pt idx="7637">
                  <c:v>0.772038</c:v>
                </c:pt>
                <c:pt idx="7638">
                  <c:v>0.75797099999999995</c:v>
                </c:pt>
                <c:pt idx="7639">
                  <c:v>0.763714</c:v>
                </c:pt>
                <c:pt idx="7640">
                  <c:v>0.75876699999999997</c:v>
                </c:pt>
                <c:pt idx="7641">
                  <c:v>0.73636099999999993</c:v>
                </c:pt>
                <c:pt idx="7642">
                  <c:v>0.72718399999999994</c:v>
                </c:pt>
                <c:pt idx="7643">
                  <c:v>0.74345499999999998</c:v>
                </c:pt>
                <c:pt idx="7644">
                  <c:v>0.729325</c:v>
                </c:pt>
                <c:pt idx="7645">
                  <c:v>0.7019200000000001</c:v>
                </c:pt>
                <c:pt idx="7646">
                  <c:v>0.69532699999999992</c:v>
                </c:pt>
                <c:pt idx="7647">
                  <c:v>0.67632700000000001</c:v>
                </c:pt>
                <c:pt idx="7648">
                  <c:v>0.68445599999999995</c:v>
                </c:pt>
                <c:pt idx="7649">
                  <c:v>0.67824200000000001</c:v>
                </c:pt>
                <c:pt idx="7650">
                  <c:v>0.66087799999999997</c:v>
                </c:pt>
                <c:pt idx="7651">
                  <c:v>0.64380599999999999</c:v>
                </c:pt>
                <c:pt idx="7652">
                  <c:v>0.62649500000000002</c:v>
                </c:pt>
                <c:pt idx="7653">
                  <c:v>0.630193</c:v>
                </c:pt>
                <c:pt idx="7654">
                  <c:v>0.61135899999999999</c:v>
                </c:pt>
                <c:pt idx="7655">
                  <c:v>0.57219699999999996</c:v>
                </c:pt>
                <c:pt idx="7656">
                  <c:v>0.58839299999999994</c:v>
                </c:pt>
                <c:pt idx="7657">
                  <c:v>0.59473799999999999</c:v>
                </c:pt>
                <c:pt idx="7658">
                  <c:v>0.60287099999999993</c:v>
                </c:pt>
                <c:pt idx="7659">
                  <c:v>0.60395299999999996</c:v>
                </c:pt>
                <c:pt idx="7660">
                  <c:v>0.60849000000000009</c:v>
                </c:pt>
                <c:pt idx="7661">
                  <c:v>0.60056199999999993</c:v>
                </c:pt>
                <c:pt idx="7662">
                  <c:v>0.61443199999999998</c:v>
                </c:pt>
                <c:pt idx="7663">
                  <c:v>0.61867499999999997</c:v>
                </c:pt>
                <c:pt idx="7664">
                  <c:v>0.62370199999999998</c:v>
                </c:pt>
                <c:pt idx="7665">
                  <c:v>0.61443399999999992</c:v>
                </c:pt>
                <c:pt idx="7666">
                  <c:v>0.59157700000000002</c:v>
                </c:pt>
                <c:pt idx="7667">
                  <c:v>0.60249399999999997</c:v>
                </c:pt>
                <c:pt idx="7668">
                  <c:v>0.59140399999999993</c:v>
                </c:pt>
                <c:pt idx="7669">
                  <c:v>0.54670200000000002</c:v>
                </c:pt>
                <c:pt idx="7670">
                  <c:v>0.56851099999999999</c:v>
                </c:pt>
                <c:pt idx="7671">
                  <c:v>0.56086599999999998</c:v>
                </c:pt>
                <c:pt idx="7672">
                  <c:v>0.55221799999999999</c:v>
                </c:pt>
                <c:pt idx="7673">
                  <c:v>0.56528899999999993</c:v>
                </c:pt>
                <c:pt idx="7674">
                  <c:v>0.55770399999999998</c:v>
                </c:pt>
                <c:pt idx="7675">
                  <c:v>0.57642000000000004</c:v>
                </c:pt>
                <c:pt idx="7676">
                  <c:v>0.56516199999999994</c:v>
                </c:pt>
                <c:pt idx="7677">
                  <c:v>0.56467000000000001</c:v>
                </c:pt>
                <c:pt idx="7678">
                  <c:v>0.55715799999999993</c:v>
                </c:pt>
                <c:pt idx="7679">
                  <c:v>0.53937800000000002</c:v>
                </c:pt>
                <c:pt idx="7680">
                  <c:v>0.52949899999999994</c:v>
                </c:pt>
                <c:pt idx="7681">
                  <c:v>0.51508000000000009</c:v>
                </c:pt>
                <c:pt idx="7682">
                  <c:v>0.493369</c:v>
                </c:pt>
                <c:pt idx="7683">
                  <c:v>0.55099599999999993</c:v>
                </c:pt>
                <c:pt idx="7684">
                  <c:v>0.54155000000000009</c:v>
                </c:pt>
                <c:pt idx="7685">
                  <c:v>0.53459199999999996</c:v>
                </c:pt>
                <c:pt idx="7686">
                  <c:v>0.52562599999999993</c:v>
                </c:pt>
                <c:pt idx="7687">
                  <c:v>0.50929199999999997</c:v>
                </c:pt>
                <c:pt idx="7688">
                  <c:v>0.51977299999999993</c:v>
                </c:pt>
                <c:pt idx="7689">
                  <c:v>0.52884399999999998</c:v>
                </c:pt>
                <c:pt idx="7690">
                  <c:v>0.53350500000000001</c:v>
                </c:pt>
                <c:pt idx="7691">
                  <c:v>0.56328699999999998</c:v>
                </c:pt>
                <c:pt idx="7692">
                  <c:v>0.57078399999999996</c:v>
                </c:pt>
                <c:pt idx="7693">
                  <c:v>0.57421299999999997</c:v>
                </c:pt>
                <c:pt idx="7694">
                  <c:v>0.55835800000000002</c:v>
                </c:pt>
                <c:pt idx="7695">
                  <c:v>0.56736699999999995</c:v>
                </c:pt>
                <c:pt idx="7696">
                  <c:v>0.62509999999999999</c:v>
                </c:pt>
                <c:pt idx="7697">
                  <c:v>0.60998699999999995</c:v>
                </c:pt>
                <c:pt idx="7698">
                  <c:v>0.60717100000000002</c:v>
                </c:pt>
                <c:pt idx="7699">
                  <c:v>0.59626099999999993</c:v>
                </c:pt>
                <c:pt idx="7700">
                  <c:v>0.59637000000000007</c:v>
                </c:pt>
                <c:pt idx="7701">
                  <c:v>0.60832699999999995</c:v>
                </c:pt>
                <c:pt idx="7702">
                  <c:v>0.61031899999999994</c:v>
                </c:pt>
                <c:pt idx="7703">
                  <c:v>0.59804599999999997</c:v>
                </c:pt>
                <c:pt idx="7704">
                  <c:v>0.59375800000000001</c:v>
                </c:pt>
                <c:pt idx="7705">
                  <c:v>0.61948499999999995</c:v>
                </c:pt>
                <c:pt idx="7706">
                  <c:v>0.58887099999999992</c:v>
                </c:pt>
                <c:pt idx="7707">
                  <c:v>0.57464999999999999</c:v>
                </c:pt>
                <c:pt idx="7708">
                  <c:v>0.56034499999999998</c:v>
                </c:pt>
                <c:pt idx="7709">
                  <c:v>0.53369299999999997</c:v>
                </c:pt>
                <c:pt idx="7710">
                  <c:v>0.49158599999999997</c:v>
                </c:pt>
                <c:pt idx="7711">
                  <c:v>0.49518599999999996</c:v>
                </c:pt>
                <c:pt idx="7712">
                  <c:v>0.47394500000000001</c:v>
                </c:pt>
                <c:pt idx="7713">
                  <c:v>0.44443899999999997</c:v>
                </c:pt>
                <c:pt idx="7714">
                  <c:v>0.432556</c:v>
                </c:pt>
                <c:pt idx="7715">
                  <c:v>0.42246499999999998</c:v>
                </c:pt>
                <c:pt idx="7716">
                  <c:v>0.41508499999999998</c:v>
                </c:pt>
                <c:pt idx="7717">
                  <c:v>0.42589199999999999</c:v>
                </c:pt>
                <c:pt idx="7718">
                  <c:v>0.43527499999999997</c:v>
                </c:pt>
                <c:pt idx="7719">
                  <c:v>0.40298000000000006</c:v>
                </c:pt>
                <c:pt idx="7720">
                  <c:v>0.381525</c:v>
                </c:pt>
                <c:pt idx="7721">
                  <c:v>0.37720100000000001</c:v>
                </c:pt>
                <c:pt idx="7722">
                  <c:v>0.41797899999999999</c:v>
                </c:pt>
                <c:pt idx="7723">
                  <c:v>0.42955199999999999</c:v>
                </c:pt>
                <c:pt idx="7724">
                  <c:v>0.43242199999999997</c:v>
                </c:pt>
                <c:pt idx="7725">
                  <c:v>0.42083000000000004</c:v>
                </c:pt>
                <c:pt idx="7726">
                  <c:v>0.40350799999999998</c:v>
                </c:pt>
                <c:pt idx="7727">
                  <c:v>0.40738399999999997</c:v>
                </c:pt>
                <c:pt idx="7728">
                  <c:v>0.42356499999999997</c:v>
                </c:pt>
                <c:pt idx="7729">
                  <c:v>0.43126100000000001</c:v>
                </c:pt>
                <c:pt idx="7730">
                  <c:v>0.43013899999999999</c:v>
                </c:pt>
                <c:pt idx="7731">
                  <c:v>0.41970399999999997</c:v>
                </c:pt>
                <c:pt idx="7732">
                  <c:v>0.429896</c:v>
                </c:pt>
                <c:pt idx="7733">
                  <c:v>0.41162199999999999</c:v>
                </c:pt>
                <c:pt idx="7734">
                  <c:v>0.37919199999999997</c:v>
                </c:pt>
                <c:pt idx="7735">
                  <c:v>0.35733299999999996</c:v>
                </c:pt>
                <c:pt idx="7736">
                  <c:v>0.33952000000000004</c:v>
                </c:pt>
                <c:pt idx="7737">
                  <c:v>0.319463</c:v>
                </c:pt>
                <c:pt idx="7738">
                  <c:v>0.30068</c:v>
                </c:pt>
                <c:pt idx="7739">
                  <c:v>0.29440899999999998</c:v>
                </c:pt>
                <c:pt idx="7740">
                  <c:v>0.27362500000000001</c:v>
                </c:pt>
                <c:pt idx="7741">
                  <c:v>0.257826</c:v>
                </c:pt>
                <c:pt idx="7742">
                  <c:v>0.235869</c:v>
                </c:pt>
                <c:pt idx="7743">
                  <c:v>0.23370000000000002</c:v>
                </c:pt>
                <c:pt idx="7744">
                  <c:v>0.202984</c:v>
                </c:pt>
                <c:pt idx="7745">
                  <c:v>0.19515299999999999</c:v>
                </c:pt>
                <c:pt idx="7746">
                  <c:v>0.20069000000000001</c:v>
                </c:pt>
                <c:pt idx="7747">
                  <c:v>0.193027</c:v>
                </c:pt>
                <c:pt idx="7748">
                  <c:v>0.202572</c:v>
                </c:pt>
                <c:pt idx="7749">
                  <c:v>0.21234899999999998</c:v>
                </c:pt>
                <c:pt idx="7750">
                  <c:v>0.223686</c:v>
                </c:pt>
                <c:pt idx="7751">
                  <c:v>0.228049</c:v>
                </c:pt>
                <c:pt idx="7752">
                  <c:v>0.22461699999999998</c:v>
                </c:pt>
                <c:pt idx="7753">
                  <c:v>0.22169799999999998</c:v>
                </c:pt>
                <c:pt idx="7754">
                  <c:v>0.20656000000000002</c:v>
                </c:pt>
                <c:pt idx="7755">
                  <c:v>0.20085699999999998</c:v>
                </c:pt>
                <c:pt idx="7756">
                  <c:v>0.22012199999999998</c:v>
                </c:pt>
                <c:pt idx="7757">
                  <c:v>0.217609</c:v>
                </c:pt>
                <c:pt idx="7758">
                  <c:v>0.24205699999999999</c:v>
                </c:pt>
                <c:pt idx="7759">
                  <c:v>0.23869899999999999</c:v>
                </c:pt>
                <c:pt idx="7760">
                  <c:v>0.22747299999999998</c:v>
                </c:pt>
                <c:pt idx="7761">
                  <c:v>0.24438199999999999</c:v>
                </c:pt>
                <c:pt idx="7762">
                  <c:v>0.26100200000000001</c:v>
                </c:pt>
                <c:pt idx="7763">
                  <c:v>0.25939600000000002</c:v>
                </c:pt>
                <c:pt idx="7764">
                  <c:v>0.26932600000000001</c:v>
                </c:pt>
                <c:pt idx="7765">
                  <c:v>0.26680300000000001</c:v>
                </c:pt>
                <c:pt idx="7766">
                  <c:v>0.24930000000000002</c:v>
                </c:pt>
                <c:pt idx="7767">
                  <c:v>0.272511</c:v>
                </c:pt>
                <c:pt idx="7768">
                  <c:v>0.27492699999999998</c:v>
                </c:pt>
                <c:pt idx="7769">
                  <c:v>0.26521400000000001</c:v>
                </c:pt>
                <c:pt idx="7770">
                  <c:v>0.27169199999999999</c:v>
                </c:pt>
                <c:pt idx="7771">
                  <c:v>0.30551</c:v>
                </c:pt>
                <c:pt idx="7772">
                  <c:v>0.31351099999999998</c:v>
                </c:pt>
                <c:pt idx="7773">
                  <c:v>0.30898000000000003</c:v>
                </c:pt>
                <c:pt idx="7774">
                  <c:v>0.306506</c:v>
                </c:pt>
                <c:pt idx="7775">
                  <c:v>0.30605899999999997</c:v>
                </c:pt>
                <c:pt idx="7776">
                  <c:v>0.30747099999999999</c:v>
                </c:pt>
                <c:pt idx="7777">
                  <c:v>0.31250499999999998</c:v>
                </c:pt>
                <c:pt idx="7778">
                  <c:v>0.30959100000000001</c:v>
                </c:pt>
                <c:pt idx="7779">
                  <c:v>0.32083800000000001</c:v>
                </c:pt>
                <c:pt idx="7780">
                  <c:v>0.35846800000000001</c:v>
                </c:pt>
                <c:pt idx="7781">
                  <c:v>0.374776</c:v>
                </c:pt>
                <c:pt idx="7782">
                  <c:v>0.39169099999999996</c:v>
                </c:pt>
                <c:pt idx="7783">
                  <c:v>0.39190900000000001</c:v>
                </c:pt>
                <c:pt idx="7784">
                  <c:v>0.41003699999999998</c:v>
                </c:pt>
                <c:pt idx="7785">
                  <c:v>0.42059099999999999</c:v>
                </c:pt>
                <c:pt idx="7786">
                  <c:v>0.41580400000000001</c:v>
                </c:pt>
                <c:pt idx="7787">
                  <c:v>0.41447699999999998</c:v>
                </c:pt>
                <c:pt idx="7788">
                  <c:v>0.41250100000000001</c:v>
                </c:pt>
                <c:pt idx="7789">
                  <c:v>0.408995</c:v>
                </c:pt>
                <c:pt idx="7790">
                  <c:v>0.40353800000000001</c:v>
                </c:pt>
                <c:pt idx="7791">
                  <c:v>0.403252</c:v>
                </c:pt>
                <c:pt idx="7792">
                  <c:v>0.39020499999999997</c:v>
                </c:pt>
                <c:pt idx="7793">
                  <c:v>0.37769900000000001</c:v>
                </c:pt>
                <c:pt idx="7794">
                  <c:v>0.372664</c:v>
                </c:pt>
                <c:pt idx="7795">
                  <c:v>0.364066</c:v>
                </c:pt>
                <c:pt idx="7796">
                  <c:v>0.36540299999999998</c:v>
                </c:pt>
                <c:pt idx="7797">
                  <c:v>0.35313099999999997</c:v>
                </c:pt>
                <c:pt idx="7798">
                  <c:v>0.35250199999999998</c:v>
                </c:pt>
                <c:pt idx="7799">
                  <c:v>0.33176499999999998</c:v>
                </c:pt>
                <c:pt idx="7800">
                  <c:v>0.33453099999999997</c:v>
                </c:pt>
                <c:pt idx="7801">
                  <c:v>0.40454299999999999</c:v>
                </c:pt>
                <c:pt idx="7802">
                  <c:v>0.40520200000000001</c:v>
                </c:pt>
                <c:pt idx="7803">
                  <c:v>0.40332000000000001</c:v>
                </c:pt>
                <c:pt idx="7804">
                  <c:v>0.40460599999999997</c:v>
                </c:pt>
                <c:pt idx="7805">
                  <c:v>0.38814000000000004</c:v>
                </c:pt>
                <c:pt idx="7806">
                  <c:v>0.37868499999999999</c:v>
                </c:pt>
                <c:pt idx="7807">
                  <c:v>0.39745000000000003</c:v>
                </c:pt>
                <c:pt idx="7808">
                  <c:v>0.37875899999999996</c:v>
                </c:pt>
                <c:pt idx="7809">
                  <c:v>0.38670299999999996</c:v>
                </c:pt>
                <c:pt idx="7810">
                  <c:v>0.38827</c:v>
                </c:pt>
                <c:pt idx="7811">
                  <c:v>0.36816099999999996</c:v>
                </c:pt>
                <c:pt idx="7812">
                  <c:v>0.36676300000000001</c:v>
                </c:pt>
                <c:pt idx="7813">
                  <c:v>0.34683199999999997</c:v>
                </c:pt>
                <c:pt idx="7814">
                  <c:v>0.343196</c:v>
                </c:pt>
                <c:pt idx="7815">
                  <c:v>0.33026800000000001</c:v>
                </c:pt>
                <c:pt idx="7816">
                  <c:v>0.34273000000000003</c:v>
                </c:pt>
                <c:pt idx="7817">
                  <c:v>0.32862199999999997</c:v>
                </c:pt>
                <c:pt idx="7818">
                  <c:v>0.323907</c:v>
                </c:pt>
                <c:pt idx="7819">
                  <c:v>0.30523899999999998</c:v>
                </c:pt>
                <c:pt idx="7820">
                  <c:v>0.30087399999999997</c:v>
                </c:pt>
                <c:pt idx="7821">
                  <c:v>0.28812399999999999</c:v>
                </c:pt>
                <c:pt idx="7822">
                  <c:v>0.25934099999999999</c:v>
                </c:pt>
                <c:pt idx="7823">
                  <c:v>0.23170299999999999</c:v>
                </c:pt>
                <c:pt idx="7824">
                  <c:v>0.20514499999999999</c:v>
                </c:pt>
                <c:pt idx="7825">
                  <c:v>0.186977</c:v>
                </c:pt>
                <c:pt idx="7826">
                  <c:v>0.17741699999999999</c:v>
                </c:pt>
                <c:pt idx="7827">
                  <c:v>0.16584499999999999</c:v>
                </c:pt>
                <c:pt idx="7828">
                  <c:v>0.176175</c:v>
                </c:pt>
                <c:pt idx="7829">
                  <c:v>0.17395099999999999</c:v>
                </c:pt>
                <c:pt idx="7830">
                  <c:v>0.16770199999999999</c:v>
                </c:pt>
                <c:pt idx="7831">
                  <c:v>0.16142399999999998</c:v>
                </c:pt>
                <c:pt idx="7832">
                  <c:v>0.153531</c:v>
                </c:pt>
                <c:pt idx="7833">
                  <c:v>0.141877</c:v>
                </c:pt>
                <c:pt idx="7834">
                  <c:v>0.14218899999999998</c:v>
                </c:pt>
                <c:pt idx="7835">
                  <c:v>0.14880199999999999</c:v>
                </c:pt>
                <c:pt idx="7836">
                  <c:v>0.146977</c:v>
                </c:pt>
                <c:pt idx="7837">
                  <c:v>0.15252599999999999</c:v>
                </c:pt>
                <c:pt idx="7838">
                  <c:v>0.15486800000000001</c:v>
                </c:pt>
                <c:pt idx="7839">
                  <c:v>0.15521699999999999</c:v>
                </c:pt>
                <c:pt idx="7840">
                  <c:v>0.17954499999999998</c:v>
                </c:pt>
                <c:pt idx="7841">
                  <c:v>0.21256000000000003</c:v>
                </c:pt>
                <c:pt idx="7842">
                  <c:v>0.23061399999999999</c:v>
                </c:pt>
                <c:pt idx="7843">
                  <c:v>0.241203</c:v>
                </c:pt>
                <c:pt idx="7844">
                  <c:v>0.246311</c:v>
                </c:pt>
                <c:pt idx="7845">
                  <c:v>0.25018899999999999</c:v>
                </c:pt>
                <c:pt idx="7846">
                  <c:v>0.250753</c:v>
                </c:pt>
                <c:pt idx="7847">
                  <c:v>0.24540899999999999</c:v>
                </c:pt>
                <c:pt idx="7848">
                  <c:v>0.24232699999999999</c:v>
                </c:pt>
                <c:pt idx="7849">
                  <c:v>0.23475499999999999</c:v>
                </c:pt>
                <c:pt idx="7850">
                  <c:v>0.210256</c:v>
                </c:pt>
                <c:pt idx="7851">
                  <c:v>0.238092</c:v>
                </c:pt>
                <c:pt idx="7852">
                  <c:v>0.22772000000000001</c:v>
                </c:pt>
                <c:pt idx="7853">
                  <c:v>0.216665</c:v>
                </c:pt>
                <c:pt idx="7854">
                  <c:v>0.22394000000000003</c:v>
                </c:pt>
                <c:pt idx="7855">
                  <c:v>0.22788899999999998</c:v>
                </c:pt>
                <c:pt idx="7856">
                  <c:v>0.244115</c:v>
                </c:pt>
                <c:pt idx="7857">
                  <c:v>0.243783</c:v>
                </c:pt>
                <c:pt idx="7858">
                  <c:v>0.23097299999999998</c:v>
                </c:pt>
                <c:pt idx="7859">
                  <c:v>0.24623599999999998</c:v>
                </c:pt>
                <c:pt idx="7860">
                  <c:v>0.25718399999999997</c:v>
                </c:pt>
                <c:pt idx="7861">
                  <c:v>0.24968499999999999</c:v>
                </c:pt>
                <c:pt idx="7862">
                  <c:v>0.24882899999999999</c:v>
                </c:pt>
                <c:pt idx="7863">
                  <c:v>0.244285</c:v>
                </c:pt>
                <c:pt idx="7864">
                  <c:v>0.268011</c:v>
                </c:pt>
                <c:pt idx="7865">
                  <c:v>0.26248099999999996</c:v>
                </c:pt>
                <c:pt idx="7866">
                  <c:v>0.27942099999999997</c:v>
                </c:pt>
                <c:pt idx="7867">
                  <c:v>0.27658499999999997</c:v>
                </c:pt>
                <c:pt idx="7868">
                  <c:v>0.28095799999999999</c:v>
                </c:pt>
                <c:pt idx="7869">
                  <c:v>0.266098</c:v>
                </c:pt>
                <c:pt idx="7870">
                  <c:v>0.25384099999999998</c:v>
                </c:pt>
                <c:pt idx="7871">
                  <c:v>0.24430499999999999</c:v>
                </c:pt>
                <c:pt idx="7872">
                  <c:v>0.26434299999999999</c:v>
                </c:pt>
                <c:pt idx="7873">
                  <c:v>0.244196</c:v>
                </c:pt>
                <c:pt idx="7874">
                  <c:v>0.22670499999999999</c:v>
                </c:pt>
                <c:pt idx="7875">
                  <c:v>0.220747</c:v>
                </c:pt>
                <c:pt idx="7876">
                  <c:v>0.20716299999999999</c:v>
                </c:pt>
                <c:pt idx="7877">
                  <c:v>0.19234399999999999</c:v>
                </c:pt>
                <c:pt idx="7878">
                  <c:v>0.17643899999999998</c:v>
                </c:pt>
                <c:pt idx="7879">
                  <c:v>0.17799399999999999</c:v>
                </c:pt>
                <c:pt idx="7880">
                  <c:v>0.17128399999999999</c:v>
                </c:pt>
                <c:pt idx="7881">
                  <c:v>0.16506499999999999</c:v>
                </c:pt>
                <c:pt idx="7882">
                  <c:v>0.16467599999999999</c:v>
                </c:pt>
                <c:pt idx="7883">
                  <c:v>0.146402</c:v>
                </c:pt>
                <c:pt idx="7884">
                  <c:v>0.13428499999999999</c:v>
                </c:pt>
                <c:pt idx="7885">
                  <c:v>0.127136</c:v>
                </c:pt>
                <c:pt idx="7886">
                  <c:v>0.123608</c:v>
                </c:pt>
                <c:pt idx="7887">
                  <c:v>0.127474</c:v>
                </c:pt>
                <c:pt idx="7888">
                  <c:v>0.11999299999999999</c:v>
                </c:pt>
                <c:pt idx="7889">
                  <c:v>0.12972400000000001</c:v>
                </c:pt>
                <c:pt idx="7890">
                  <c:v>0.128964</c:v>
                </c:pt>
                <c:pt idx="7891">
                  <c:v>0.13635700000000001</c:v>
                </c:pt>
                <c:pt idx="7892">
                  <c:v>0.137457</c:v>
                </c:pt>
                <c:pt idx="7893">
                  <c:v>0.13889299999999999</c:v>
                </c:pt>
                <c:pt idx="7894">
                  <c:v>0.12965000000000002</c:v>
                </c:pt>
                <c:pt idx="7895">
                  <c:v>0.12995599999999999</c:v>
                </c:pt>
                <c:pt idx="7896">
                  <c:v>0.120597</c:v>
                </c:pt>
                <c:pt idx="7897">
                  <c:v>0.12809699999999999</c:v>
                </c:pt>
                <c:pt idx="7898">
                  <c:v>0.148977</c:v>
                </c:pt>
                <c:pt idx="7899">
                  <c:v>0.140875</c:v>
                </c:pt>
                <c:pt idx="7900">
                  <c:v>0.13303799999999999</c:v>
                </c:pt>
                <c:pt idx="7901">
                  <c:v>0.137739</c:v>
                </c:pt>
                <c:pt idx="7902">
                  <c:v>0.15454000000000001</c:v>
                </c:pt>
                <c:pt idx="7903">
                  <c:v>0.14690300000000001</c:v>
                </c:pt>
                <c:pt idx="7904">
                  <c:v>0.15194099999999999</c:v>
                </c:pt>
                <c:pt idx="7905">
                  <c:v>0.159917</c:v>
                </c:pt>
                <c:pt idx="7906">
                  <c:v>0.166076</c:v>
                </c:pt>
                <c:pt idx="7907">
                  <c:v>0.18337699999999998</c:v>
                </c:pt>
                <c:pt idx="7908">
                  <c:v>0.17923799999999998</c:v>
                </c:pt>
                <c:pt idx="7909">
                  <c:v>0.23496799999999998</c:v>
                </c:pt>
                <c:pt idx="7910">
                  <c:v>0.251938</c:v>
                </c:pt>
                <c:pt idx="7911">
                  <c:v>0.25936100000000001</c:v>
                </c:pt>
                <c:pt idx="7912">
                  <c:v>0.26703299999999996</c:v>
                </c:pt>
                <c:pt idx="7913">
                  <c:v>0.27198899999999998</c:v>
                </c:pt>
                <c:pt idx="7914">
                  <c:v>0.32636699999999996</c:v>
                </c:pt>
                <c:pt idx="7915">
                  <c:v>0.366346</c:v>
                </c:pt>
                <c:pt idx="7916">
                  <c:v>0.39724899999999996</c:v>
                </c:pt>
                <c:pt idx="7917">
                  <c:v>0.42618499999999998</c:v>
                </c:pt>
                <c:pt idx="7918">
                  <c:v>0.429836</c:v>
                </c:pt>
                <c:pt idx="7919">
                  <c:v>0.45910799999999996</c:v>
                </c:pt>
                <c:pt idx="7920">
                  <c:v>0.46294299999999999</c:v>
                </c:pt>
                <c:pt idx="7921">
                  <c:v>0.46651199999999998</c:v>
                </c:pt>
                <c:pt idx="7922">
                  <c:v>0.49426599999999998</c:v>
                </c:pt>
                <c:pt idx="7923">
                  <c:v>0.49769099999999999</c:v>
                </c:pt>
                <c:pt idx="7924">
                  <c:v>0.48142299999999999</c:v>
                </c:pt>
                <c:pt idx="7925">
                  <c:v>0.50813200000000003</c:v>
                </c:pt>
                <c:pt idx="7926">
                  <c:v>0.52725100000000003</c:v>
                </c:pt>
                <c:pt idx="7927">
                  <c:v>0.53645599999999993</c:v>
                </c:pt>
                <c:pt idx="7928">
                  <c:v>0.55202299999999993</c:v>
                </c:pt>
                <c:pt idx="7929">
                  <c:v>0.57581799999999994</c:v>
                </c:pt>
                <c:pt idx="7930">
                  <c:v>0.58143099999999992</c:v>
                </c:pt>
                <c:pt idx="7931">
                  <c:v>0.58409699999999998</c:v>
                </c:pt>
                <c:pt idx="7932">
                  <c:v>0.58713300000000002</c:v>
                </c:pt>
                <c:pt idx="7933">
                  <c:v>0.57857000000000003</c:v>
                </c:pt>
                <c:pt idx="7934">
                  <c:v>0.59222200000000003</c:v>
                </c:pt>
                <c:pt idx="7935">
                  <c:v>0.58533499999999994</c:v>
                </c:pt>
                <c:pt idx="7936">
                  <c:v>0.58072899999999994</c:v>
                </c:pt>
                <c:pt idx="7937">
                  <c:v>0.62034099999999992</c:v>
                </c:pt>
                <c:pt idx="7938">
                  <c:v>0.61156500000000003</c:v>
                </c:pt>
                <c:pt idx="7939">
                  <c:v>0.61614199999999997</c:v>
                </c:pt>
                <c:pt idx="7940">
                  <c:v>0.60127000000000008</c:v>
                </c:pt>
                <c:pt idx="7941">
                  <c:v>0.60007500000000003</c:v>
                </c:pt>
                <c:pt idx="7942">
                  <c:v>0.59578399999999998</c:v>
                </c:pt>
                <c:pt idx="7943">
                  <c:v>0.588256</c:v>
                </c:pt>
                <c:pt idx="7944">
                  <c:v>0.56605699999999992</c:v>
                </c:pt>
                <c:pt idx="7945">
                  <c:v>0.54018299999999997</c:v>
                </c:pt>
                <c:pt idx="7946">
                  <c:v>0.51943299999999992</c:v>
                </c:pt>
                <c:pt idx="7947">
                  <c:v>0.493896</c:v>
                </c:pt>
                <c:pt idx="7948">
                  <c:v>0.46939599999999998</c:v>
                </c:pt>
                <c:pt idx="7949">
                  <c:v>0.46221799999999996</c:v>
                </c:pt>
                <c:pt idx="7950">
                  <c:v>0.46151899999999996</c:v>
                </c:pt>
                <c:pt idx="7951">
                  <c:v>0.45879799999999998</c:v>
                </c:pt>
                <c:pt idx="7952">
                  <c:v>0.43417699999999998</c:v>
                </c:pt>
                <c:pt idx="7953">
                  <c:v>0.44183600000000001</c:v>
                </c:pt>
                <c:pt idx="7954">
                  <c:v>0.49520000000000003</c:v>
                </c:pt>
                <c:pt idx="7955">
                  <c:v>0.49189899999999998</c:v>
                </c:pt>
                <c:pt idx="7956">
                  <c:v>0.52048399999999995</c:v>
                </c:pt>
                <c:pt idx="7957">
                  <c:v>0.50713600000000003</c:v>
                </c:pt>
                <c:pt idx="7958">
                  <c:v>0.49822699999999998</c:v>
                </c:pt>
                <c:pt idx="7959">
                  <c:v>0.49224099999999998</c:v>
                </c:pt>
                <c:pt idx="7960">
                  <c:v>0.469833</c:v>
                </c:pt>
                <c:pt idx="7961">
                  <c:v>0.46267899999999995</c:v>
                </c:pt>
                <c:pt idx="7962">
                  <c:v>0.418327</c:v>
                </c:pt>
                <c:pt idx="7963">
                  <c:v>0.39851899999999996</c:v>
                </c:pt>
                <c:pt idx="7964">
                  <c:v>0.40454299999999999</c:v>
                </c:pt>
                <c:pt idx="7965">
                  <c:v>0.38106000000000001</c:v>
                </c:pt>
                <c:pt idx="7966">
                  <c:v>0.37513099999999999</c:v>
                </c:pt>
                <c:pt idx="7967">
                  <c:v>0.407692</c:v>
                </c:pt>
                <c:pt idx="7968">
                  <c:v>0.39553000000000005</c:v>
                </c:pt>
                <c:pt idx="7969">
                  <c:v>0.38244899999999998</c:v>
                </c:pt>
                <c:pt idx="7970">
                  <c:v>0.362151</c:v>
                </c:pt>
                <c:pt idx="7971">
                  <c:v>0.357346</c:v>
                </c:pt>
                <c:pt idx="7972">
                  <c:v>0.36541000000000001</c:v>
                </c:pt>
                <c:pt idx="7973">
                  <c:v>0.35323199999999999</c:v>
                </c:pt>
                <c:pt idx="7974">
                  <c:v>0.34969800000000001</c:v>
                </c:pt>
                <c:pt idx="7975">
                  <c:v>0.32561399999999996</c:v>
                </c:pt>
                <c:pt idx="7976">
                  <c:v>0.312002</c:v>
                </c:pt>
                <c:pt idx="7977">
                  <c:v>0.30716399999999999</c:v>
                </c:pt>
                <c:pt idx="7978">
                  <c:v>0.33670800000000001</c:v>
                </c:pt>
                <c:pt idx="7979">
                  <c:v>0.34320200000000001</c:v>
                </c:pt>
                <c:pt idx="7980">
                  <c:v>0.33537600000000001</c:v>
                </c:pt>
                <c:pt idx="7981">
                  <c:v>0.31836100000000001</c:v>
                </c:pt>
                <c:pt idx="7982">
                  <c:v>0.31976000000000004</c:v>
                </c:pt>
                <c:pt idx="7983">
                  <c:v>0.30096000000000001</c:v>
                </c:pt>
                <c:pt idx="7984">
                  <c:v>0.27598699999999998</c:v>
                </c:pt>
                <c:pt idx="7985">
                  <c:v>0.41317000000000004</c:v>
                </c:pt>
                <c:pt idx="7986">
                  <c:v>0.42252799999999996</c:v>
                </c:pt>
                <c:pt idx="7987">
                  <c:v>0.424122</c:v>
                </c:pt>
                <c:pt idx="7988">
                  <c:v>0.41472599999999998</c:v>
                </c:pt>
                <c:pt idx="7989">
                  <c:v>0.422122</c:v>
                </c:pt>
                <c:pt idx="7990">
                  <c:v>0.41136799999999996</c:v>
                </c:pt>
                <c:pt idx="7991">
                  <c:v>0.41145899999999996</c:v>
                </c:pt>
                <c:pt idx="7992">
                  <c:v>0.41643199999999997</c:v>
                </c:pt>
                <c:pt idx="7993">
                  <c:v>0.40105799999999997</c:v>
                </c:pt>
                <c:pt idx="7994">
                  <c:v>0.43878299999999998</c:v>
                </c:pt>
                <c:pt idx="7995">
                  <c:v>0.42484699999999997</c:v>
                </c:pt>
                <c:pt idx="7996">
                  <c:v>0.40012699999999995</c:v>
                </c:pt>
                <c:pt idx="7997">
                  <c:v>0.38012699999999999</c:v>
                </c:pt>
                <c:pt idx="7998">
                  <c:v>0.382718</c:v>
                </c:pt>
                <c:pt idx="7999">
                  <c:v>0.37352399999999997</c:v>
                </c:pt>
                <c:pt idx="8000">
                  <c:v>0.42003399999999996</c:v>
                </c:pt>
                <c:pt idx="8001">
                  <c:v>0.40385499999999996</c:v>
                </c:pt>
                <c:pt idx="8002">
                  <c:v>0.40047299999999997</c:v>
                </c:pt>
                <c:pt idx="8003">
                  <c:v>0.378774</c:v>
                </c:pt>
                <c:pt idx="8004">
                  <c:v>0.44549099999999997</c:v>
                </c:pt>
                <c:pt idx="8005">
                  <c:v>0.43870000000000003</c:v>
                </c:pt>
                <c:pt idx="8006">
                  <c:v>0.428512</c:v>
                </c:pt>
                <c:pt idx="8007">
                  <c:v>0.416576</c:v>
                </c:pt>
                <c:pt idx="8008">
                  <c:v>0.43261699999999997</c:v>
                </c:pt>
                <c:pt idx="8009">
                  <c:v>0.41534499999999996</c:v>
                </c:pt>
                <c:pt idx="8010">
                  <c:v>0.43402599999999997</c:v>
                </c:pt>
                <c:pt idx="8011">
                  <c:v>0.42711499999999997</c:v>
                </c:pt>
                <c:pt idx="8012">
                  <c:v>0.41750000000000004</c:v>
                </c:pt>
                <c:pt idx="8013">
                  <c:v>0.40815099999999999</c:v>
                </c:pt>
                <c:pt idx="8014">
                  <c:v>0.39474299999999996</c:v>
                </c:pt>
                <c:pt idx="8015">
                  <c:v>0.43909399999999998</c:v>
                </c:pt>
                <c:pt idx="8016">
                  <c:v>0.44124199999999997</c:v>
                </c:pt>
                <c:pt idx="8017">
                  <c:v>0.44686000000000003</c:v>
                </c:pt>
                <c:pt idx="8018">
                  <c:v>0.42935799999999996</c:v>
                </c:pt>
                <c:pt idx="8019">
                  <c:v>0.42394799999999999</c:v>
                </c:pt>
                <c:pt idx="8020">
                  <c:v>0.395233</c:v>
                </c:pt>
                <c:pt idx="8021">
                  <c:v>0.36273299999999997</c:v>
                </c:pt>
                <c:pt idx="8022">
                  <c:v>0.31944099999999997</c:v>
                </c:pt>
                <c:pt idx="8023">
                  <c:v>0.330405</c:v>
                </c:pt>
                <c:pt idx="8024">
                  <c:v>0.35898099999999999</c:v>
                </c:pt>
                <c:pt idx="8025">
                  <c:v>0.36270199999999997</c:v>
                </c:pt>
                <c:pt idx="8026">
                  <c:v>0.35058499999999998</c:v>
                </c:pt>
                <c:pt idx="8027">
                  <c:v>0.33290900000000001</c:v>
                </c:pt>
                <c:pt idx="8028">
                  <c:v>0.30381900000000001</c:v>
                </c:pt>
                <c:pt idx="8029">
                  <c:v>0.28891899999999998</c:v>
                </c:pt>
                <c:pt idx="8030">
                  <c:v>0.28775200000000001</c:v>
                </c:pt>
                <c:pt idx="8031">
                  <c:v>0.28491</c:v>
                </c:pt>
                <c:pt idx="8032">
                  <c:v>0.29425299999999999</c:v>
                </c:pt>
                <c:pt idx="8033">
                  <c:v>0.27345000000000003</c:v>
                </c:pt>
                <c:pt idx="8034">
                  <c:v>0.28195300000000001</c:v>
                </c:pt>
                <c:pt idx="8035">
                  <c:v>0.28741499999999998</c:v>
                </c:pt>
                <c:pt idx="8036">
                  <c:v>0.29809099999999999</c:v>
                </c:pt>
                <c:pt idx="8037">
                  <c:v>0.27475899999999998</c:v>
                </c:pt>
                <c:pt idx="8038">
                  <c:v>0.26345599999999997</c:v>
                </c:pt>
                <c:pt idx="8039">
                  <c:v>0.25902700000000001</c:v>
                </c:pt>
                <c:pt idx="8040">
                  <c:v>0.243869</c:v>
                </c:pt>
                <c:pt idx="8041">
                  <c:v>0.22469299999999998</c:v>
                </c:pt>
                <c:pt idx="8042">
                  <c:v>0.20579899999999998</c:v>
                </c:pt>
                <c:pt idx="8043">
                  <c:v>0.19994399999999998</c:v>
                </c:pt>
                <c:pt idx="8044">
                  <c:v>0.20044199999999998</c:v>
                </c:pt>
                <c:pt idx="8045">
                  <c:v>0.20267399999999999</c:v>
                </c:pt>
                <c:pt idx="8046">
                  <c:v>0.20236599999999999</c:v>
                </c:pt>
                <c:pt idx="8047">
                  <c:v>0.22900599999999999</c:v>
                </c:pt>
                <c:pt idx="8048">
                  <c:v>0.229989</c:v>
                </c:pt>
                <c:pt idx="8049">
                  <c:v>0.231374</c:v>
                </c:pt>
                <c:pt idx="8050">
                  <c:v>0.24105099999999999</c:v>
                </c:pt>
                <c:pt idx="8051">
                  <c:v>0.25291199999999997</c:v>
                </c:pt>
                <c:pt idx="8052">
                  <c:v>0.25026500000000002</c:v>
                </c:pt>
                <c:pt idx="8053">
                  <c:v>0.24512099999999998</c:v>
                </c:pt>
                <c:pt idx="8054">
                  <c:v>0.26183499999999998</c:v>
                </c:pt>
                <c:pt idx="8055">
                  <c:v>0.26297300000000001</c:v>
                </c:pt>
                <c:pt idx="8056">
                  <c:v>0.29045499999999996</c:v>
                </c:pt>
                <c:pt idx="8057">
                  <c:v>0.290682</c:v>
                </c:pt>
                <c:pt idx="8058">
                  <c:v>0.287574</c:v>
                </c:pt>
                <c:pt idx="8059">
                  <c:v>0.36635099999999998</c:v>
                </c:pt>
                <c:pt idx="8060">
                  <c:v>0.37775000000000003</c:v>
                </c:pt>
                <c:pt idx="8061">
                  <c:v>0.37654899999999997</c:v>
                </c:pt>
                <c:pt idx="8062">
                  <c:v>0.36866499999999996</c:v>
                </c:pt>
                <c:pt idx="8063">
                  <c:v>0.39068799999999998</c:v>
                </c:pt>
                <c:pt idx="8064">
                  <c:v>0.43295000000000006</c:v>
                </c:pt>
                <c:pt idx="8065">
                  <c:v>0.47007699999999997</c:v>
                </c:pt>
                <c:pt idx="8066">
                  <c:v>0.48422699999999996</c:v>
                </c:pt>
                <c:pt idx="8067">
                  <c:v>0.47936899999999999</c:v>
                </c:pt>
                <c:pt idx="8068">
                  <c:v>0.465696</c:v>
                </c:pt>
                <c:pt idx="8069">
                  <c:v>0.469752</c:v>
                </c:pt>
                <c:pt idx="8070">
                  <c:v>0.45008499999999996</c:v>
                </c:pt>
                <c:pt idx="8071">
                  <c:v>0.43538299999999996</c:v>
                </c:pt>
                <c:pt idx="8072">
                  <c:v>0.42759000000000003</c:v>
                </c:pt>
                <c:pt idx="8073">
                  <c:v>0.42989000000000005</c:v>
                </c:pt>
                <c:pt idx="8074">
                  <c:v>0.41434499999999996</c:v>
                </c:pt>
                <c:pt idx="8075">
                  <c:v>0.39971799999999996</c:v>
                </c:pt>
                <c:pt idx="8076">
                  <c:v>0.373027</c:v>
                </c:pt>
                <c:pt idx="8077">
                  <c:v>0.34890000000000004</c:v>
                </c:pt>
                <c:pt idx="8078">
                  <c:v>0.34842000000000001</c:v>
                </c:pt>
                <c:pt idx="8079">
                  <c:v>0.323488</c:v>
                </c:pt>
                <c:pt idx="8080">
                  <c:v>0.30344399999999999</c:v>
                </c:pt>
                <c:pt idx="8081">
                  <c:v>0.26066499999999998</c:v>
                </c:pt>
                <c:pt idx="8082">
                  <c:v>0.22197499999999998</c:v>
                </c:pt>
                <c:pt idx="8083">
                  <c:v>0.214307</c:v>
                </c:pt>
                <c:pt idx="8084">
                  <c:v>0.20313599999999998</c:v>
                </c:pt>
                <c:pt idx="8085">
                  <c:v>0.18628599999999998</c:v>
                </c:pt>
                <c:pt idx="8086">
                  <c:v>0.189362</c:v>
                </c:pt>
                <c:pt idx="8087">
                  <c:v>0.183946</c:v>
                </c:pt>
                <c:pt idx="8088">
                  <c:v>0.181807</c:v>
                </c:pt>
                <c:pt idx="8089">
                  <c:v>0.18271299999999999</c:v>
                </c:pt>
                <c:pt idx="8090">
                  <c:v>0.18650799999999998</c:v>
                </c:pt>
                <c:pt idx="8091">
                  <c:v>0.178588</c:v>
                </c:pt>
                <c:pt idx="8092">
                  <c:v>0.19103699999999998</c:v>
                </c:pt>
                <c:pt idx="8093">
                  <c:v>0.19120299999999998</c:v>
                </c:pt>
                <c:pt idx="8094">
                  <c:v>0.19770299999999999</c:v>
                </c:pt>
                <c:pt idx="8095">
                  <c:v>0.26273399999999997</c:v>
                </c:pt>
                <c:pt idx="8096">
                  <c:v>0.29063</c:v>
                </c:pt>
                <c:pt idx="8097">
                  <c:v>0.29696899999999998</c:v>
                </c:pt>
                <c:pt idx="8098">
                  <c:v>0.302759</c:v>
                </c:pt>
                <c:pt idx="8099">
                  <c:v>0.30579000000000001</c:v>
                </c:pt>
                <c:pt idx="8100">
                  <c:v>0.28942499999999999</c:v>
                </c:pt>
                <c:pt idx="8101">
                  <c:v>0.29528899999999997</c:v>
                </c:pt>
                <c:pt idx="8102">
                  <c:v>0.27969499999999997</c:v>
                </c:pt>
                <c:pt idx="8103">
                  <c:v>0.259795</c:v>
                </c:pt>
                <c:pt idx="8104">
                  <c:v>0.248559</c:v>
                </c:pt>
                <c:pt idx="8105">
                  <c:v>0.23092599999999999</c:v>
                </c:pt>
                <c:pt idx="8106">
                  <c:v>0.215615</c:v>
                </c:pt>
                <c:pt idx="8107">
                  <c:v>0.229349</c:v>
                </c:pt>
                <c:pt idx="8108">
                  <c:v>0.22528199999999998</c:v>
                </c:pt>
                <c:pt idx="8109">
                  <c:v>0.25767400000000001</c:v>
                </c:pt>
                <c:pt idx="8110">
                  <c:v>0.239813</c:v>
                </c:pt>
                <c:pt idx="8111">
                  <c:v>0.25798399999999999</c:v>
                </c:pt>
                <c:pt idx="8112">
                  <c:v>0.24499000000000001</c:v>
                </c:pt>
                <c:pt idx="8113">
                  <c:v>0.220361</c:v>
                </c:pt>
                <c:pt idx="8114">
                  <c:v>0.201457</c:v>
                </c:pt>
                <c:pt idx="8115">
                  <c:v>0.18989299999999998</c:v>
                </c:pt>
                <c:pt idx="8116">
                  <c:v>0.19334399999999999</c:v>
                </c:pt>
                <c:pt idx="8117">
                  <c:v>0.174208</c:v>
                </c:pt>
                <c:pt idx="8118">
                  <c:v>0.16864899999999999</c:v>
                </c:pt>
                <c:pt idx="8119">
                  <c:v>0.14685499999999999</c:v>
                </c:pt>
                <c:pt idx="8120">
                  <c:v>0.14929299999999998</c:v>
                </c:pt>
                <c:pt idx="8121">
                  <c:v>0.13266600000000001</c:v>
                </c:pt>
                <c:pt idx="8122">
                  <c:v>0.12970000000000001</c:v>
                </c:pt>
                <c:pt idx="8123">
                  <c:v>0.106084</c:v>
                </c:pt>
                <c:pt idx="8124">
                  <c:v>0.102089</c:v>
                </c:pt>
                <c:pt idx="8125">
                  <c:v>9.4313999999999995E-2</c:v>
                </c:pt>
                <c:pt idx="8126">
                  <c:v>0.10117799999999999</c:v>
                </c:pt>
                <c:pt idx="8127">
                  <c:v>9.285199999999999E-2</c:v>
                </c:pt>
                <c:pt idx="8128">
                  <c:v>9.3849000000000002E-2</c:v>
                </c:pt>
                <c:pt idx="8129">
                  <c:v>8.6044999999999996E-2</c:v>
                </c:pt>
                <c:pt idx="8130">
                  <c:v>8.1065999999999999E-2</c:v>
                </c:pt>
                <c:pt idx="8131">
                  <c:v>8.792599999999999E-2</c:v>
                </c:pt>
                <c:pt idx="8132">
                  <c:v>8.499000000000001E-2</c:v>
                </c:pt>
                <c:pt idx="8133">
                  <c:v>9.6922999999999995E-2</c:v>
                </c:pt>
                <c:pt idx="8134">
                  <c:v>9.9883E-2</c:v>
                </c:pt>
                <c:pt idx="8135">
                  <c:v>9.9326999999999999E-2</c:v>
                </c:pt>
                <c:pt idx="8136">
                  <c:v>8.9964000000000002E-2</c:v>
                </c:pt>
                <c:pt idx="8137">
                  <c:v>0.10211199999999999</c:v>
                </c:pt>
                <c:pt idx="8138">
                  <c:v>0.10323299999999999</c:v>
                </c:pt>
                <c:pt idx="8139">
                  <c:v>0.17672199999999999</c:v>
                </c:pt>
                <c:pt idx="8140">
                  <c:v>0.22712099999999999</c:v>
                </c:pt>
                <c:pt idx="8141">
                  <c:v>0.267289</c:v>
                </c:pt>
                <c:pt idx="8142">
                  <c:v>0.304981</c:v>
                </c:pt>
                <c:pt idx="8143">
                  <c:v>0.31609199999999998</c:v>
                </c:pt>
                <c:pt idx="8144">
                  <c:v>0.318027</c:v>
                </c:pt>
                <c:pt idx="8145">
                  <c:v>0.31389400000000001</c:v>
                </c:pt>
                <c:pt idx="8146">
                  <c:v>0.34082499999999999</c:v>
                </c:pt>
                <c:pt idx="8147">
                  <c:v>0.34242499999999998</c:v>
                </c:pt>
                <c:pt idx="8148">
                  <c:v>0.32504499999999997</c:v>
                </c:pt>
                <c:pt idx="8149">
                  <c:v>0.31831100000000001</c:v>
                </c:pt>
                <c:pt idx="8150">
                  <c:v>0.29617099999999996</c:v>
                </c:pt>
                <c:pt idx="8151">
                  <c:v>0.29235699999999998</c:v>
                </c:pt>
                <c:pt idx="8152">
                  <c:v>0.28275099999999997</c:v>
                </c:pt>
                <c:pt idx="8153">
                  <c:v>0.268986</c:v>
                </c:pt>
                <c:pt idx="8154">
                  <c:v>0.271067</c:v>
                </c:pt>
                <c:pt idx="8155">
                  <c:v>0.25994699999999998</c:v>
                </c:pt>
                <c:pt idx="8156">
                  <c:v>0.240784</c:v>
                </c:pt>
                <c:pt idx="8157">
                  <c:v>0.236734</c:v>
                </c:pt>
                <c:pt idx="8158">
                  <c:v>0.226938</c:v>
                </c:pt>
                <c:pt idx="8159">
                  <c:v>0.23932499999999998</c:v>
                </c:pt>
                <c:pt idx="8160">
                  <c:v>0.22587000000000002</c:v>
                </c:pt>
                <c:pt idx="8161">
                  <c:v>0.22915199999999999</c:v>
                </c:pt>
                <c:pt idx="8162">
                  <c:v>0.21701000000000001</c:v>
                </c:pt>
                <c:pt idx="8163">
                  <c:v>0.28401599999999999</c:v>
                </c:pt>
                <c:pt idx="8164">
                  <c:v>0.30935099999999999</c:v>
                </c:pt>
                <c:pt idx="8165">
                  <c:v>0.35011000000000003</c:v>
                </c:pt>
                <c:pt idx="8166">
                  <c:v>0.34587699999999999</c:v>
                </c:pt>
                <c:pt idx="8167">
                  <c:v>0.326934</c:v>
                </c:pt>
                <c:pt idx="8168">
                  <c:v>0.30329299999999998</c:v>
                </c:pt>
                <c:pt idx="8169">
                  <c:v>0.29750099999999996</c:v>
                </c:pt>
                <c:pt idx="8170">
                  <c:v>0.30138699999999996</c:v>
                </c:pt>
                <c:pt idx="8171">
                  <c:v>0.28353099999999998</c:v>
                </c:pt>
                <c:pt idx="8172">
                  <c:v>0.2676</c:v>
                </c:pt>
                <c:pt idx="8173">
                  <c:v>0.242454</c:v>
                </c:pt>
                <c:pt idx="8174">
                  <c:v>0.22087699999999999</c:v>
                </c:pt>
                <c:pt idx="8175">
                  <c:v>0.215113</c:v>
                </c:pt>
                <c:pt idx="8176">
                  <c:v>0.26656199999999997</c:v>
                </c:pt>
                <c:pt idx="8177">
                  <c:v>0.30487199999999998</c:v>
                </c:pt>
                <c:pt idx="8178">
                  <c:v>0.32175399999999998</c:v>
                </c:pt>
                <c:pt idx="8179">
                  <c:v>0.32892699999999997</c:v>
                </c:pt>
                <c:pt idx="8180">
                  <c:v>0.32097700000000001</c:v>
                </c:pt>
                <c:pt idx="8181">
                  <c:v>0.30901600000000001</c:v>
                </c:pt>
                <c:pt idx="8182">
                  <c:v>0.29236599999999996</c:v>
                </c:pt>
                <c:pt idx="8183">
                  <c:v>0.26888200000000001</c:v>
                </c:pt>
                <c:pt idx="8184">
                  <c:v>0.255797</c:v>
                </c:pt>
                <c:pt idx="8185">
                  <c:v>0.23940899999999998</c:v>
                </c:pt>
                <c:pt idx="8186">
                  <c:v>0.22208699999999998</c:v>
                </c:pt>
                <c:pt idx="8187">
                  <c:v>0.234347</c:v>
                </c:pt>
                <c:pt idx="8188">
                  <c:v>0.26630399999999999</c:v>
                </c:pt>
                <c:pt idx="8189">
                  <c:v>0.26527699999999999</c:v>
                </c:pt>
                <c:pt idx="8190">
                  <c:v>0.26489399999999996</c:v>
                </c:pt>
                <c:pt idx="8191">
                  <c:v>0.24948099999999998</c:v>
                </c:pt>
                <c:pt idx="8192">
                  <c:v>0.26188400000000001</c:v>
                </c:pt>
                <c:pt idx="8193">
                  <c:v>0.23998499999999998</c:v>
                </c:pt>
                <c:pt idx="8194">
                  <c:v>0.27565200000000001</c:v>
                </c:pt>
                <c:pt idx="8195">
                  <c:v>0.26771200000000001</c:v>
                </c:pt>
                <c:pt idx="8196">
                  <c:v>0.29444100000000001</c:v>
                </c:pt>
                <c:pt idx="8197">
                  <c:v>0.28711399999999998</c:v>
                </c:pt>
                <c:pt idx="8198">
                  <c:v>0.270872</c:v>
                </c:pt>
                <c:pt idx="8199">
                  <c:v>0.25358900000000001</c:v>
                </c:pt>
                <c:pt idx="8200">
                  <c:v>0.25074000000000002</c:v>
                </c:pt>
                <c:pt idx="8201">
                  <c:v>0.23453599999999999</c:v>
                </c:pt>
                <c:pt idx="8202">
                  <c:v>0.25082000000000004</c:v>
                </c:pt>
                <c:pt idx="8203">
                  <c:v>0.25434299999999999</c:v>
                </c:pt>
                <c:pt idx="8204">
                  <c:v>0.25276599999999999</c:v>
                </c:pt>
                <c:pt idx="8205">
                  <c:v>0.295159</c:v>
                </c:pt>
                <c:pt idx="8206">
                  <c:v>0.31953399999999998</c:v>
                </c:pt>
                <c:pt idx="8207">
                  <c:v>0.32100599999999996</c:v>
                </c:pt>
                <c:pt idx="8208">
                  <c:v>0.314166</c:v>
                </c:pt>
                <c:pt idx="8209">
                  <c:v>0.31666099999999997</c:v>
                </c:pt>
                <c:pt idx="8210">
                  <c:v>0.30768699999999999</c:v>
                </c:pt>
                <c:pt idx="8211">
                  <c:v>0.33439599999999997</c:v>
                </c:pt>
                <c:pt idx="8212">
                  <c:v>0.328509</c:v>
                </c:pt>
                <c:pt idx="8213">
                  <c:v>0.33813899999999997</c:v>
                </c:pt>
                <c:pt idx="8214">
                  <c:v>0.340036</c:v>
                </c:pt>
                <c:pt idx="8215">
                  <c:v>0.33005399999999996</c:v>
                </c:pt>
                <c:pt idx="8216">
                  <c:v>0.309419</c:v>
                </c:pt>
                <c:pt idx="8217">
                  <c:v>0.27678700000000001</c:v>
                </c:pt>
                <c:pt idx="8218">
                  <c:v>0.242617</c:v>
                </c:pt>
                <c:pt idx="8219">
                  <c:v>0.231652</c:v>
                </c:pt>
                <c:pt idx="8220">
                  <c:v>0.24925699999999998</c:v>
                </c:pt>
                <c:pt idx="8221">
                  <c:v>0.239315</c:v>
                </c:pt>
                <c:pt idx="8222">
                  <c:v>0.299396</c:v>
                </c:pt>
                <c:pt idx="8223">
                  <c:v>0.40939000000000003</c:v>
                </c:pt>
                <c:pt idx="8224">
                  <c:v>0.44540299999999999</c:v>
                </c:pt>
                <c:pt idx="8225">
                  <c:v>0.46015000000000006</c:v>
                </c:pt>
                <c:pt idx="8226">
                  <c:v>0.47417000000000004</c:v>
                </c:pt>
                <c:pt idx="8227">
                  <c:v>0.467003</c:v>
                </c:pt>
                <c:pt idx="8228">
                  <c:v>0.48050499999999996</c:v>
                </c:pt>
                <c:pt idx="8229">
                  <c:v>0.46759499999999998</c:v>
                </c:pt>
                <c:pt idx="8230">
                  <c:v>0.45100599999999996</c:v>
                </c:pt>
                <c:pt idx="8231">
                  <c:v>0.46205499999999999</c:v>
                </c:pt>
                <c:pt idx="8232">
                  <c:v>0.44131099999999995</c:v>
                </c:pt>
                <c:pt idx="8233">
                  <c:v>0.426815</c:v>
                </c:pt>
                <c:pt idx="8234">
                  <c:v>0.416599</c:v>
                </c:pt>
                <c:pt idx="8235">
                  <c:v>0.439025</c:v>
                </c:pt>
                <c:pt idx="8236">
                  <c:v>0.433058</c:v>
                </c:pt>
                <c:pt idx="8237">
                  <c:v>0.43278699999999998</c:v>
                </c:pt>
                <c:pt idx="8238">
                  <c:v>0.45053199999999999</c:v>
                </c:pt>
                <c:pt idx="8239">
                  <c:v>0.45741099999999996</c:v>
                </c:pt>
                <c:pt idx="8240">
                  <c:v>0.46837599999999996</c:v>
                </c:pt>
                <c:pt idx="8241">
                  <c:v>0.497784</c:v>
                </c:pt>
                <c:pt idx="8242">
                  <c:v>0.48219499999999998</c:v>
                </c:pt>
                <c:pt idx="8243">
                  <c:v>0.52762699999999996</c:v>
                </c:pt>
                <c:pt idx="8244">
                  <c:v>0.56641799999999998</c:v>
                </c:pt>
                <c:pt idx="8245">
                  <c:v>0.62829299999999999</c:v>
                </c:pt>
                <c:pt idx="8246">
                  <c:v>0.64497199999999999</c:v>
                </c:pt>
                <c:pt idx="8247">
                  <c:v>0.64439299999999999</c:v>
                </c:pt>
                <c:pt idx="8248">
                  <c:v>0.66953200000000002</c:v>
                </c:pt>
                <c:pt idx="8249">
                  <c:v>0.67286299999999999</c:v>
                </c:pt>
                <c:pt idx="8250">
                  <c:v>0.66072599999999992</c:v>
                </c:pt>
                <c:pt idx="8251">
                  <c:v>0.68844699999999992</c:v>
                </c:pt>
                <c:pt idx="8252">
                  <c:v>0.69164499999999995</c:v>
                </c:pt>
                <c:pt idx="8253">
                  <c:v>0.663323</c:v>
                </c:pt>
                <c:pt idx="8254">
                  <c:v>0.64083599999999996</c:v>
                </c:pt>
                <c:pt idx="8255">
                  <c:v>0.616259</c:v>
                </c:pt>
                <c:pt idx="8256">
                  <c:v>0.58318300000000001</c:v>
                </c:pt>
                <c:pt idx="8257">
                  <c:v>0.56928800000000002</c:v>
                </c:pt>
                <c:pt idx="8258">
                  <c:v>0.535327</c:v>
                </c:pt>
                <c:pt idx="8259">
                  <c:v>0.50912299999999999</c:v>
                </c:pt>
                <c:pt idx="8260">
                  <c:v>0.48048199999999996</c:v>
                </c:pt>
                <c:pt idx="8261">
                  <c:v>0.46448599999999995</c:v>
                </c:pt>
                <c:pt idx="8262">
                  <c:v>0.48411699999999996</c:v>
                </c:pt>
                <c:pt idx="8263">
                  <c:v>0.49577099999999996</c:v>
                </c:pt>
                <c:pt idx="8264">
                  <c:v>0.49057799999999996</c:v>
                </c:pt>
                <c:pt idx="8265">
                  <c:v>0.48561899999999997</c:v>
                </c:pt>
                <c:pt idx="8266">
                  <c:v>0.52423399999999998</c:v>
                </c:pt>
                <c:pt idx="8267">
                  <c:v>0.58341900000000002</c:v>
                </c:pt>
                <c:pt idx="8268">
                  <c:v>0.618093</c:v>
                </c:pt>
                <c:pt idx="8269">
                  <c:v>0.62378299999999998</c:v>
                </c:pt>
                <c:pt idx="8270">
                  <c:v>0.62362499999999998</c:v>
                </c:pt>
                <c:pt idx="8271">
                  <c:v>0.63721399999999995</c:v>
                </c:pt>
                <c:pt idx="8272">
                  <c:v>0.62898299999999996</c:v>
                </c:pt>
                <c:pt idx="8273">
                  <c:v>0.65306500000000001</c:v>
                </c:pt>
                <c:pt idx="8274">
                  <c:v>0.63569000000000009</c:v>
                </c:pt>
                <c:pt idx="8275">
                  <c:v>0.65070000000000006</c:v>
                </c:pt>
                <c:pt idx="8276">
                  <c:v>0.67309699999999995</c:v>
                </c:pt>
                <c:pt idx="8277">
                  <c:v>0.66827799999999993</c:v>
                </c:pt>
                <c:pt idx="8278">
                  <c:v>0.64837400000000001</c:v>
                </c:pt>
                <c:pt idx="8279">
                  <c:v>0.63100699999999998</c:v>
                </c:pt>
                <c:pt idx="8280">
                  <c:v>0.60368899999999992</c:v>
                </c:pt>
                <c:pt idx="8281">
                  <c:v>0.57866399999999996</c:v>
                </c:pt>
                <c:pt idx="8282">
                  <c:v>0.65923699999999996</c:v>
                </c:pt>
                <c:pt idx="8283">
                  <c:v>0.69167099999999992</c:v>
                </c:pt>
                <c:pt idx="8284">
                  <c:v>0.71546199999999993</c:v>
                </c:pt>
                <c:pt idx="8285">
                  <c:v>0.70887099999999992</c:v>
                </c:pt>
                <c:pt idx="8286">
                  <c:v>0.70624699999999996</c:v>
                </c:pt>
                <c:pt idx="8287">
                  <c:v>0.68879699999999999</c:v>
                </c:pt>
                <c:pt idx="8288">
                  <c:v>0.70568000000000008</c:v>
                </c:pt>
                <c:pt idx="8289">
                  <c:v>0.69909899999999991</c:v>
                </c:pt>
                <c:pt idx="8290">
                  <c:v>0.69871899999999998</c:v>
                </c:pt>
                <c:pt idx="8291">
                  <c:v>0.69250199999999995</c:v>
                </c:pt>
                <c:pt idx="8292">
                  <c:v>0.68512399999999996</c:v>
                </c:pt>
                <c:pt idx="8293">
                  <c:v>0.680863</c:v>
                </c:pt>
                <c:pt idx="8294">
                  <c:v>0.67204000000000008</c:v>
                </c:pt>
                <c:pt idx="8295">
                  <c:v>0.64880000000000004</c:v>
                </c:pt>
                <c:pt idx="8296">
                  <c:v>0.63810800000000001</c:v>
                </c:pt>
                <c:pt idx="8297">
                  <c:v>0.62446599999999997</c:v>
                </c:pt>
                <c:pt idx="8298">
                  <c:v>0.59241100000000002</c:v>
                </c:pt>
                <c:pt idx="8299">
                  <c:v>0.56177199999999994</c:v>
                </c:pt>
                <c:pt idx="8300">
                  <c:v>0.53098099999999993</c:v>
                </c:pt>
                <c:pt idx="8301">
                  <c:v>0.63188199999999994</c:v>
                </c:pt>
                <c:pt idx="8302">
                  <c:v>0.61705699999999997</c:v>
                </c:pt>
                <c:pt idx="8303">
                  <c:v>0.65897600000000001</c:v>
                </c:pt>
                <c:pt idx="8304">
                  <c:v>0.68459999999999999</c:v>
                </c:pt>
                <c:pt idx="8305">
                  <c:v>0.67685600000000001</c:v>
                </c:pt>
                <c:pt idx="8306">
                  <c:v>0.66443699999999994</c:v>
                </c:pt>
                <c:pt idx="8307">
                  <c:v>0.61542799999999998</c:v>
                </c:pt>
                <c:pt idx="8308">
                  <c:v>0.63187000000000004</c:v>
                </c:pt>
                <c:pt idx="8309">
                  <c:v>0.63334299999999999</c:v>
                </c:pt>
                <c:pt idx="8310">
                  <c:v>0.706291</c:v>
                </c:pt>
                <c:pt idx="8311">
                  <c:v>0.69339600000000001</c:v>
                </c:pt>
                <c:pt idx="8312">
                  <c:v>0.69327699999999992</c:v>
                </c:pt>
                <c:pt idx="8313">
                  <c:v>0.687079</c:v>
                </c:pt>
                <c:pt idx="8314">
                  <c:v>0.67202600000000001</c:v>
                </c:pt>
                <c:pt idx="8315">
                  <c:v>0.65492600000000001</c:v>
                </c:pt>
                <c:pt idx="8316">
                  <c:v>0.63825299999999996</c:v>
                </c:pt>
                <c:pt idx="8317">
                  <c:v>0.62806899999999999</c:v>
                </c:pt>
                <c:pt idx="8318">
                  <c:v>0.64912599999999998</c:v>
                </c:pt>
                <c:pt idx="8319">
                  <c:v>0.61881599999999992</c:v>
                </c:pt>
                <c:pt idx="8320">
                  <c:v>0.64142599999999994</c:v>
                </c:pt>
                <c:pt idx="8321">
                  <c:v>0.61799899999999997</c:v>
                </c:pt>
                <c:pt idx="8322">
                  <c:v>0.60823199999999999</c:v>
                </c:pt>
                <c:pt idx="8323">
                  <c:v>0.602885</c:v>
                </c:pt>
                <c:pt idx="8324">
                  <c:v>0.59127699999999994</c:v>
                </c:pt>
                <c:pt idx="8325">
                  <c:v>0.57785799999999998</c:v>
                </c:pt>
                <c:pt idx="8326">
                  <c:v>0.55391800000000002</c:v>
                </c:pt>
                <c:pt idx="8327">
                  <c:v>0.530694</c:v>
                </c:pt>
                <c:pt idx="8328">
                  <c:v>0.49985299999999999</c:v>
                </c:pt>
                <c:pt idx="8329">
                  <c:v>0.47257499999999997</c:v>
                </c:pt>
                <c:pt idx="8330">
                  <c:v>0.45997000000000005</c:v>
                </c:pt>
                <c:pt idx="8331">
                  <c:v>0.44265499999999997</c:v>
                </c:pt>
                <c:pt idx="8332">
                  <c:v>0.44922899999999999</c:v>
                </c:pt>
                <c:pt idx="8333">
                  <c:v>0.47650699999999996</c:v>
                </c:pt>
                <c:pt idx="8334">
                  <c:v>0.49097299999999999</c:v>
                </c:pt>
                <c:pt idx="8335">
                  <c:v>0.51520699999999997</c:v>
                </c:pt>
                <c:pt idx="8336">
                  <c:v>0.51597599999999999</c:v>
                </c:pt>
                <c:pt idx="8337">
                  <c:v>0.50326199999999999</c:v>
                </c:pt>
                <c:pt idx="8338">
                  <c:v>0.48703199999999996</c:v>
                </c:pt>
                <c:pt idx="8339">
                  <c:v>0.47998000000000002</c:v>
                </c:pt>
                <c:pt idx="8340">
                  <c:v>0.46269099999999996</c:v>
                </c:pt>
                <c:pt idx="8341">
                  <c:v>0.44117299999999998</c:v>
                </c:pt>
                <c:pt idx="8342">
                  <c:v>0.41718499999999997</c:v>
                </c:pt>
                <c:pt idx="8343">
                  <c:v>0.398837</c:v>
                </c:pt>
                <c:pt idx="8344">
                  <c:v>0.38212299999999999</c:v>
                </c:pt>
                <c:pt idx="8345">
                  <c:v>0.35741499999999998</c:v>
                </c:pt>
                <c:pt idx="8346">
                  <c:v>0.36930799999999997</c:v>
                </c:pt>
                <c:pt idx="8347">
                  <c:v>0.34637099999999998</c:v>
                </c:pt>
                <c:pt idx="8348">
                  <c:v>0.37304099999999996</c:v>
                </c:pt>
                <c:pt idx="8349">
                  <c:v>0.35342699999999999</c:v>
                </c:pt>
                <c:pt idx="8350">
                  <c:v>0.349964</c:v>
                </c:pt>
                <c:pt idx="8351">
                  <c:v>0.38003899999999996</c:v>
                </c:pt>
                <c:pt idx="8352">
                  <c:v>0.38104699999999997</c:v>
                </c:pt>
                <c:pt idx="8353">
                  <c:v>0.37763099999999999</c:v>
                </c:pt>
                <c:pt idx="8354">
                  <c:v>0.37955000000000005</c:v>
                </c:pt>
                <c:pt idx="8355">
                  <c:v>0.37140200000000001</c:v>
                </c:pt>
                <c:pt idx="8356">
                  <c:v>0.36284099999999997</c:v>
                </c:pt>
                <c:pt idx="8357">
                  <c:v>0.40749399999999997</c:v>
                </c:pt>
                <c:pt idx="8358">
                  <c:v>0.42128000000000004</c:v>
                </c:pt>
                <c:pt idx="8359">
                  <c:v>0.43028899999999998</c:v>
                </c:pt>
                <c:pt idx="8360">
                  <c:v>0.42508499999999999</c:v>
                </c:pt>
                <c:pt idx="8361">
                  <c:v>0.44301799999999997</c:v>
                </c:pt>
                <c:pt idx="8362">
                  <c:v>0.47400799999999998</c:v>
                </c:pt>
                <c:pt idx="8363">
                  <c:v>0.49366899999999997</c:v>
                </c:pt>
                <c:pt idx="8364">
                  <c:v>0.48993399999999998</c:v>
                </c:pt>
                <c:pt idx="8365">
                  <c:v>0.48547399999999996</c:v>
                </c:pt>
                <c:pt idx="8366">
                  <c:v>0.484045</c:v>
                </c:pt>
                <c:pt idx="8367">
                  <c:v>0.500529</c:v>
                </c:pt>
                <c:pt idx="8368">
                  <c:v>0.53114699999999992</c:v>
                </c:pt>
                <c:pt idx="8369">
                  <c:v>0.52247199999999994</c:v>
                </c:pt>
                <c:pt idx="8370">
                  <c:v>0.52510400000000002</c:v>
                </c:pt>
                <c:pt idx="8371">
                  <c:v>0.49163399999999996</c:v>
                </c:pt>
                <c:pt idx="8372">
                  <c:v>0.47600099999999995</c:v>
                </c:pt>
                <c:pt idx="8373">
                  <c:v>0.42910799999999999</c:v>
                </c:pt>
                <c:pt idx="8374">
                  <c:v>0.44858599999999998</c:v>
                </c:pt>
                <c:pt idx="8375">
                  <c:v>0.44334799999999996</c:v>
                </c:pt>
                <c:pt idx="8376">
                  <c:v>0.42473499999999997</c:v>
                </c:pt>
                <c:pt idx="8377">
                  <c:v>0.43224000000000001</c:v>
                </c:pt>
                <c:pt idx="8378">
                  <c:v>0.39989199999999997</c:v>
                </c:pt>
                <c:pt idx="8379">
                  <c:v>0.36862299999999998</c:v>
                </c:pt>
                <c:pt idx="8380">
                  <c:v>0.34550500000000001</c:v>
                </c:pt>
                <c:pt idx="8381">
                  <c:v>0.33262799999999998</c:v>
                </c:pt>
                <c:pt idx="8382">
                  <c:v>0.322411</c:v>
                </c:pt>
                <c:pt idx="8383">
                  <c:v>0.30657699999999999</c:v>
                </c:pt>
                <c:pt idx="8384">
                  <c:v>0.28989799999999999</c:v>
                </c:pt>
                <c:pt idx="8385">
                  <c:v>0.28599199999999997</c:v>
                </c:pt>
                <c:pt idx="8386">
                  <c:v>0.27054600000000001</c:v>
                </c:pt>
                <c:pt idx="8387">
                  <c:v>0.265399</c:v>
                </c:pt>
                <c:pt idx="8388">
                  <c:v>0.25984499999999999</c:v>
                </c:pt>
                <c:pt idx="8389">
                  <c:v>0.24851000000000001</c:v>
                </c:pt>
                <c:pt idx="8390">
                  <c:v>0.242703</c:v>
                </c:pt>
                <c:pt idx="8391">
                  <c:v>0.25930500000000001</c:v>
                </c:pt>
                <c:pt idx="8392">
                  <c:v>0.27365299999999998</c:v>
                </c:pt>
                <c:pt idx="8393">
                  <c:v>0.273316</c:v>
                </c:pt>
                <c:pt idx="8394">
                  <c:v>0.32473099999999999</c:v>
                </c:pt>
                <c:pt idx="8395">
                  <c:v>0.32653899999999997</c:v>
                </c:pt>
                <c:pt idx="8396">
                  <c:v>0.341723</c:v>
                </c:pt>
                <c:pt idx="8397">
                  <c:v>0.34879000000000004</c:v>
                </c:pt>
                <c:pt idx="8398">
                  <c:v>0.34271699999999999</c:v>
                </c:pt>
                <c:pt idx="8399">
                  <c:v>0.34565299999999999</c:v>
                </c:pt>
                <c:pt idx="8400">
                  <c:v>0.36192799999999997</c:v>
                </c:pt>
                <c:pt idx="8401">
                  <c:v>0.36014799999999997</c:v>
                </c:pt>
                <c:pt idx="8402">
                  <c:v>0.36369099999999999</c:v>
                </c:pt>
                <c:pt idx="8403">
                  <c:v>0.35718699999999998</c:v>
                </c:pt>
                <c:pt idx="8404">
                  <c:v>0.33951899999999996</c:v>
                </c:pt>
                <c:pt idx="8405">
                  <c:v>0.31580000000000003</c:v>
                </c:pt>
                <c:pt idx="8406">
                  <c:v>0.33326299999999998</c:v>
                </c:pt>
                <c:pt idx="8407">
                  <c:v>0.32083</c:v>
                </c:pt>
                <c:pt idx="8408">
                  <c:v>0.32819399999999999</c:v>
                </c:pt>
                <c:pt idx="8409">
                  <c:v>0.315249</c:v>
                </c:pt>
                <c:pt idx="8410">
                  <c:v>0.320743</c:v>
                </c:pt>
                <c:pt idx="8411">
                  <c:v>0.32395699999999999</c:v>
                </c:pt>
                <c:pt idx="8412">
                  <c:v>0.324326</c:v>
                </c:pt>
                <c:pt idx="8413">
                  <c:v>0.32533099999999998</c:v>
                </c:pt>
                <c:pt idx="8414">
                  <c:v>0.31911299999999998</c:v>
                </c:pt>
                <c:pt idx="8415">
                  <c:v>0.32279199999999997</c:v>
                </c:pt>
                <c:pt idx="8416">
                  <c:v>0.31642199999999998</c:v>
                </c:pt>
                <c:pt idx="8417">
                  <c:v>0.30669000000000002</c:v>
                </c:pt>
                <c:pt idx="8418">
                  <c:v>0.29366000000000003</c:v>
                </c:pt>
                <c:pt idx="8419">
                  <c:v>0.341748</c:v>
                </c:pt>
                <c:pt idx="8420">
                  <c:v>0.34553299999999998</c:v>
                </c:pt>
                <c:pt idx="8421">
                  <c:v>0.33631000000000005</c:v>
                </c:pt>
                <c:pt idx="8422">
                  <c:v>0.337727</c:v>
                </c:pt>
                <c:pt idx="8423">
                  <c:v>0.32513799999999998</c:v>
                </c:pt>
                <c:pt idx="8424">
                  <c:v>0.32128799999999996</c:v>
                </c:pt>
                <c:pt idx="8425">
                  <c:v>0.30516099999999996</c:v>
                </c:pt>
                <c:pt idx="8426">
                  <c:v>0.30079499999999998</c:v>
                </c:pt>
                <c:pt idx="8427">
                  <c:v>0.27973700000000001</c:v>
                </c:pt>
                <c:pt idx="8428">
                  <c:v>0.286161</c:v>
                </c:pt>
                <c:pt idx="8429">
                  <c:v>0.29037599999999997</c:v>
                </c:pt>
                <c:pt idx="8430">
                  <c:v>0.29891899999999999</c:v>
                </c:pt>
                <c:pt idx="8431">
                  <c:v>0.30042099999999999</c:v>
                </c:pt>
                <c:pt idx="8432">
                  <c:v>0.28969800000000001</c:v>
                </c:pt>
                <c:pt idx="8433">
                  <c:v>0.28575099999999998</c:v>
                </c:pt>
                <c:pt idx="8434">
                  <c:v>0.28146099999999996</c:v>
                </c:pt>
                <c:pt idx="8435">
                  <c:v>0.27251500000000001</c:v>
                </c:pt>
                <c:pt idx="8436">
                  <c:v>0.27114099999999997</c:v>
                </c:pt>
                <c:pt idx="8437">
                  <c:v>0.26810400000000001</c:v>
                </c:pt>
                <c:pt idx="8438">
                  <c:v>0.26104299999999997</c:v>
                </c:pt>
                <c:pt idx="8439">
                  <c:v>0.27038200000000001</c:v>
                </c:pt>
                <c:pt idx="8440">
                  <c:v>0.257658</c:v>
                </c:pt>
                <c:pt idx="8441">
                  <c:v>0.25665499999999997</c:v>
                </c:pt>
                <c:pt idx="8442">
                  <c:v>0.24853299999999998</c:v>
                </c:pt>
                <c:pt idx="8443">
                  <c:v>0.243307</c:v>
                </c:pt>
                <c:pt idx="8444">
                  <c:v>0.241785</c:v>
                </c:pt>
                <c:pt idx="8445">
                  <c:v>0.24472099999999999</c:v>
                </c:pt>
                <c:pt idx="8446">
                  <c:v>0.24571099999999998</c:v>
                </c:pt>
                <c:pt idx="8447">
                  <c:v>0.24427199999999999</c:v>
                </c:pt>
                <c:pt idx="8448">
                  <c:v>0.24430299999999999</c:v>
                </c:pt>
                <c:pt idx="8449">
                  <c:v>0.22968000000000002</c:v>
                </c:pt>
                <c:pt idx="8450">
                  <c:v>0.27501900000000001</c:v>
                </c:pt>
                <c:pt idx="8451">
                  <c:v>0.295184</c:v>
                </c:pt>
                <c:pt idx="8452">
                  <c:v>0.29417699999999997</c:v>
                </c:pt>
                <c:pt idx="8453">
                  <c:v>0.28495000000000004</c:v>
                </c:pt>
                <c:pt idx="8454">
                  <c:v>0.27415800000000001</c:v>
                </c:pt>
                <c:pt idx="8455">
                  <c:v>0.30311499999999997</c:v>
                </c:pt>
                <c:pt idx="8456">
                  <c:v>0.32883299999999999</c:v>
                </c:pt>
                <c:pt idx="8457">
                  <c:v>0.33363299999999996</c:v>
                </c:pt>
                <c:pt idx="8458">
                  <c:v>0.35025600000000001</c:v>
                </c:pt>
                <c:pt idx="8459">
                  <c:v>0.34964899999999999</c:v>
                </c:pt>
                <c:pt idx="8460">
                  <c:v>0.38382499999999997</c:v>
                </c:pt>
                <c:pt idx="8461">
                  <c:v>0.37837099999999996</c:v>
                </c:pt>
                <c:pt idx="8462">
                  <c:v>0.37897199999999998</c:v>
                </c:pt>
                <c:pt idx="8463">
                  <c:v>0.36016899999999996</c:v>
                </c:pt>
                <c:pt idx="8464">
                  <c:v>0.36297599999999997</c:v>
                </c:pt>
                <c:pt idx="8465">
                  <c:v>0.34473799999999999</c:v>
                </c:pt>
                <c:pt idx="8466">
                  <c:v>0.34078399999999998</c:v>
                </c:pt>
                <c:pt idx="8467">
                  <c:v>0.36077699999999996</c:v>
                </c:pt>
                <c:pt idx="8468">
                  <c:v>0.358099</c:v>
                </c:pt>
                <c:pt idx="8469">
                  <c:v>0.364763</c:v>
                </c:pt>
                <c:pt idx="8470">
                  <c:v>0.36682899999999996</c:v>
                </c:pt>
                <c:pt idx="8471">
                  <c:v>0.34642600000000001</c:v>
                </c:pt>
                <c:pt idx="8472">
                  <c:v>0.34944900000000001</c:v>
                </c:pt>
                <c:pt idx="8473">
                  <c:v>0.39664099999999997</c:v>
                </c:pt>
                <c:pt idx="8474">
                  <c:v>0.40446000000000004</c:v>
                </c:pt>
                <c:pt idx="8475">
                  <c:v>0.398507</c:v>
                </c:pt>
                <c:pt idx="8476">
                  <c:v>0.391042</c:v>
                </c:pt>
                <c:pt idx="8477">
                  <c:v>0.43746599999999997</c:v>
                </c:pt>
                <c:pt idx="8478">
                  <c:v>0.44950399999999996</c:v>
                </c:pt>
                <c:pt idx="8479">
                  <c:v>0.44015899999999997</c:v>
                </c:pt>
                <c:pt idx="8480">
                  <c:v>0.42583399999999999</c:v>
                </c:pt>
                <c:pt idx="8481">
                  <c:v>0.43540899999999999</c:v>
                </c:pt>
                <c:pt idx="8482">
                  <c:v>0.429203</c:v>
                </c:pt>
                <c:pt idx="8483">
                  <c:v>0.43820499999999996</c:v>
                </c:pt>
                <c:pt idx="8484">
                  <c:v>0.447737</c:v>
                </c:pt>
                <c:pt idx="8485">
                  <c:v>0.44298199999999999</c:v>
                </c:pt>
                <c:pt idx="8486">
                  <c:v>0.43779099999999999</c:v>
                </c:pt>
                <c:pt idx="8487">
                  <c:v>0.425956</c:v>
                </c:pt>
                <c:pt idx="8488">
                  <c:v>0.40743699999999999</c:v>
                </c:pt>
                <c:pt idx="8489">
                  <c:v>0.38448099999999996</c:v>
                </c:pt>
                <c:pt idx="8490">
                  <c:v>0.367419</c:v>
                </c:pt>
                <c:pt idx="8491">
                  <c:v>0.346167</c:v>
                </c:pt>
                <c:pt idx="8492">
                  <c:v>0.38015199999999999</c:v>
                </c:pt>
                <c:pt idx="8493">
                  <c:v>0.37831300000000001</c:v>
                </c:pt>
                <c:pt idx="8494">
                  <c:v>0.37628699999999998</c:v>
                </c:pt>
                <c:pt idx="8495">
                  <c:v>0.36418299999999998</c:v>
                </c:pt>
                <c:pt idx="8496">
                  <c:v>0.38762199999999997</c:v>
                </c:pt>
                <c:pt idx="8497">
                  <c:v>0.39118599999999998</c:v>
                </c:pt>
                <c:pt idx="8498">
                  <c:v>0.38050899999999999</c:v>
                </c:pt>
                <c:pt idx="8499">
                  <c:v>0.36704000000000003</c:v>
                </c:pt>
                <c:pt idx="8500">
                  <c:v>0.352576</c:v>
                </c:pt>
                <c:pt idx="8501">
                  <c:v>0.35399599999999998</c:v>
                </c:pt>
                <c:pt idx="8502">
                  <c:v>0.40263099999999996</c:v>
                </c:pt>
                <c:pt idx="8503">
                  <c:v>0.40557299999999996</c:v>
                </c:pt>
                <c:pt idx="8504">
                  <c:v>0.39779100000000001</c:v>
                </c:pt>
                <c:pt idx="8505">
                  <c:v>0.39272399999999996</c:v>
                </c:pt>
                <c:pt idx="8506">
                  <c:v>0.37743199999999999</c:v>
                </c:pt>
                <c:pt idx="8507">
                  <c:v>0.36833199999999999</c:v>
                </c:pt>
                <c:pt idx="8508">
                  <c:v>0.34115000000000001</c:v>
                </c:pt>
                <c:pt idx="8509">
                  <c:v>0.31542899999999996</c:v>
                </c:pt>
                <c:pt idx="8510">
                  <c:v>0.29210199999999997</c:v>
                </c:pt>
                <c:pt idx="8511">
                  <c:v>0.28207399999999999</c:v>
                </c:pt>
                <c:pt idx="8512">
                  <c:v>0.26161699999999999</c:v>
                </c:pt>
                <c:pt idx="8513">
                  <c:v>0.24287799999999998</c:v>
                </c:pt>
                <c:pt idx="8514">
                  <c:v>0.22398199999999999</c:v>
                </c:pt>
                <c:pt idx="8515">
                  <c:v>0.22780299999999998</c:v>
                </c:pt>
                <c:pt idx="8516">
                  <c:v>0.22744699999999998</c:v>
                </c:pt>
                <c:pt idx="8517">
                  <c:v>0.21824399999999999</c:v>
                </c:pt>
                <c:pt idx="8518">
                  <c:v>0.20841899999999999</c:v>
                </c:pt>
                <c:pt idx="8519">
                  <c:v>0.19813699999999998</c:v>
                </c:pt>
                <c:pt idx="8520">
                  <c:v>0.18648199999999998</c:v>
                </c:pt>
                <c:pt idx="8521">
                  <c:v>0.188773</c:v>
                </c:pt>
                <c:pt idx="8522">
                  <c:v>0.18520899999999998</c:v>
                </c:pt>
                <c:pt idx="8523">
                  <c:v>0.183425</c:v>
                </c:pt>
                <c:pt idx="8524">
                  <c:v>0.18565099999999998</c:v>
                </c:pt>
                <c:pt idx="8525">
                  <c:v>0.178754</c:v>
                </c:pt>
                <c:pt idx="8526">
                  <c:v>0.19708299999999998</c:v>
                </c:pt>
                <c:pt idx="8527">
                  <c:v>0.148619</c:v>
                </c:pt>
                <c:pt idx="8528">
                  <c:v>0.14682699999999999</c:v>
                </c:pt>
                <c:pt idx="8529">
                  <c:v>0.14699699999999999</c:v>
                </c:pt>
                <c:pt idx="8530">
                  <c:v>0.154752</c:v>
                </c:pt>
                <c:pt idx="8531">
                  <c:v>0.15629399999999999</c:v>
                </c:pt>
                <c:pt idx="8532">
                  <c:v>0.15193199999999998</c:v>
                </c:pt>
                <c:pt idx="8533">
                  <c:v>0.15787799999999999</c:v>
                </c:pt>
                <c:pt idx="8534">
                  <c:v>0.16583299999999998</c:v>
                </c:pt>
                <c:pt idx="8535">
                  <c:v>0.16392599999999999</c:v>
                </c:pt>
                <c:pt idx="8536">
                  <c:v>0.159191</c:v>
                </c:pt>
                <c:pt idx="8537">
                  <c:v>0.144593</c:v>
                </c:pt>
                <c:pt idx="8538">
                  <c:v>0.140875</c:v>
                </c:pt>
                <c:pt idx="8539">
                  <c:v>0.12837199999999999</c:v>
                </c:pt>
                <c:pt idx="8540">
                  <c:v>0.157497</c:v>
                </c:pt>
                <c:pt idx="8541">
                  <c:v>0.15793000000000001</c:v>
                </c:pt>
                <c:pt idx="8542">
                  <c:v>0.16583699999999998</c:v>
                </c:pt>
                <c:pt idx="8543">
                  <c:v>0.15315299999999998</c:v>
                </c:pt>
                <c:pt idx="8544">
                  <c:v>0.14807299999999998</c:v>
                </c:pt>
                <c:pt idx="8545">
                  <c:v>0.14441599999999999</c:v>
                </c:pt>
                <c:pt idx="8546">
                  <c:v>0.13151199999999999</c:v>
                </c:pt>
                <c:pt idx="8547">
                  <c:v>0.13538500000000001</c:v>
                </c:pt>
                <c:pt idx="8548">
                  <c:v>0.136268</c:v>
                </c:pt>
                <c:pt idx="8549">
                  <c:v>0.122419</c:v>
                </c:pt>
                <c:pt idx="8550">
                  <c:v>0.118879</c:v>
                </c:pt>
                <c:pt idx="8551">
                  <c:v>0.11275199999999999</c:v>
                </c:pt>
                <c:pt idx="8552">
                  <c:v>0.11272000000000001</c:v>
                </c:pt>
                <c:pt idx="8553">
                  <c:v>0.110861</c:v>
                </c:pt>
                <c:pt idx="8554">
                  <c:v>0.106671</c:v>
                </c:pt>
                <c:pt idx="8555">
                  <c:v>0.118562</c:v>
                </c:pt>
                <c:pt idx="8556">
                  <c:v>0.108082</c:v>
                </c:pt>
                <c:pt idx="8557">
                  <c:v>0.10902199999999999</c:v>
                </c:pt>
                <c:pt idx="8558">
                  <c:v>0.10608099999999999</c:v>
                </c:pt>
                <c:pt idx="8559">
                  <c:v>0.12028399999999999</c:v>
                </c:pt>
                <c:pt idx="8560">
                  <c:v>0.11201399999999999</c:v>
                </c:pt>
                <c:pt idx="8561">
                  <c:v>0.101771</c:v>
                </c:pt>
                <c:pt idx="8562">
                  <c:v>0.10703399999999999</c:v>
                </c:pt>
                <c:pt idx="8563">
                  <c:v>0.116564</c:v>
                </c:pt>
                <c:pt idx="8564">
                  <c:v>0.11909099999999999</c:v>
                </c:pt>
                <c:pt idx="8565">
                  <c:v>0.119655</c:v>
                </c:pt>
                <c:pt idx="8566">
                  <c:v>0.124499</c:v>
                </c:pt>
                <c:pt idx="8567">
                  <c:v>0.11426299999999999</c:v>
                </c:pt>
                <c:pt idx="8568">
                  <c:v>0.12024399999999999</c:v>
                </c:pt>
                <c:pt idx="8569">
                  <c:v>0.120682</c:v>
                </c:pt>
                <c:pt idx="8570">
                  <c:v>0.13202900000000001</c:v>
                </c:pt>
                <c:pt idx="8571">
                  <c:v>0.12973799999999999</c:v>
                </c:pt>
                <c:pt idx="8572">
                  <c:v>0.13299900000000001</c:v>
                </c:pt>
                <c:pt idx="8573">
                  <c:v>0.12615399999999999</c:v>
                </c:pt>
                <c:pt idx="8574">
                  <c:v>0.12011699999999999</c:v>
                </c:pt>
                <c:pt idx="8575">
                  <c:v>0.10437</c:v>
                </c:pt>
                <c:pt idx="8576">
                  <c:v>0.109247</c:v>
                </c:pt>
                <c:pt idx="8577">
                  <c:v>0.121379</c:v>
                </c:pt>
                <c:pt idx="8578">
                  <c:v>0.13350599999999999</c:v>
                </c:pt>
                <c:pt idx="8579">
                  <c:v>0.132963</c:v>
                </c:pt>
                <c:pt idx="8580">
                  <c:v>0.138236</c:v>
                </c:pt>
                <c:pt idx="8581">
                  <c:v>0.13316</c:v>
                </c:pt>
                <c:pt idx="8582">
                  <c:v>0.13164499999999998</c:v>
                </c:pt>
                <c:pt idx="8583">
                  <c:v>0.134793</c:v>
                </c:pt>
                <c:pt idx="8584">
                  <c:v>0.12663000000000002</c:v>
                </c:pt>
                <c:pt idx="8585">
                  <c:v>0.11092299999999999</c:v>
                </c:pt>
                <c:pt idx="8586">
                  <c:v>0.11478899999999999</c:v>
                </c:pt>
                <c:pt idx="8587">
                  <c:v>9.9431999999999993E-2</c:v>
                </c:pt>
                <c:pt idx="8588">
                  <c:v>8.8885999999999993E-2</c:v>
                </c:pt>
                <c:pt idx="8589">
                  <c:v>8.4082999999999991E-2</c:v>
                </c:pt>
                <c:pt idx="8590">
                  <c:v>7.4430999999999997E-2</c:v>
                </c:pt>
                <c:pt idx="8591">
                  <c:v>6.0050000000000006E-2</c:v>
                </c:pt>
                <c:pt idx="8592">
                  <c:v>5.8437999999999997E-2</c:v>
                </c:pt>
                <c:pt idx="8593">
                  <c:v>6.4114999999999991E-2</c:v>
                </c:pt>
                <c:pt idx="8594">
                  <c:v>5.2357000000000001E-2</c:v>
                </c:pt>
                <c:pt idx="8595">
                  <c:v>5.0952999999999998E-2</c:v>
                </c:pt>
                <c:pt idx="8596">
                  <c:v>5.4265999999999995E-2</c:v>
                </c:pt>
                <c:pt idx="8597">
                  <c:v>4.8898999999999998E-2</c:v>
                </c:pt>
                <c:pt idx="8598">
                  <c:v>4.6226999999999997E-2</c:v>
                </c:pt>
                <c:pt idx="8599">
                  <c:v>4.2932999999999999E-2</c:v>
                </c:pt>
                <c:pt idx="8600">
                  <c:v>3.9030000000000002E-2</c:v>
                </c:pt>
                <c:pt idx="8601">
                  <c:v>3.9327999999999995E-2</c:v>
                </c:pt>
                <c:pt idx="8602">
                  <c:v>3.6669E-2</c:v>
                </c:pt>
                <c:pt idx="8603">
                  <c:v>3.4750000000000003E-2</c:v>
                </c:pt>
                <c:pt idx="8604">
                  <c:v>3.5802E-2</c:v>
                </c:pt>
                <c:pt idx="8605">
                  <c:v>3.5686999999999997E-2</c:v>
                </c:pt>
                <c:pt idx="8606">
                  <c:v>3.3930999999999996E-2</c:v>
                </c:pt>
                <c:pt idx="8607">
                  <c:v>2.2840000000000003E-2</c:v>
                </c:pt>
                <c:pt idx="8608">
                  <c:v>2.3573E-2</c:v>
                </c:pt>
                <c:pt idx="8609">
                  <c:v>2.6210000000000001E-2</c:v>
                </c:pt>
                <c:pt idx="8610">
                  <c:v>1.4220000000000002E-2</c:v>
                </c:pt>
                <c:pt idx="8611">
                  <c:v>1.9184E-2</c:v>
                </c:pt>
                <c:pt idx="8612">
                  <c:v>2.8004999999999999E-2</c:v>
                </c:pt>
                <c:pt idx="8613">
                  <c:v>3.3815999999999999E-2</c:v>
                </c:pt>
                <c:pt idx="8614">
                  <c:v>3.9683999999999997E-2</c:v>
                </c:pt>
                <c:pt idx="8615">
                  <c:v>4.2115E-2</c:v>
                </c:pt>
                <c:pt idx="8616">
                  <c:v>2.9721999999999998E-2</c:v>
                </c:pt>
                <c:pt idx="8617">
                  <c:v>2.8835E-2</c:v>
                </c:pt>
                <c:pt idx="8618">
                  <c:v>2.8400000000000002E-2</c:v>
                </c:pt>
                <c:pt idx="8619">
                  <c:v>3.0620999999999999E-2</c:v>
                </c:pt>
                <c:pt idx="8620">
                  <c:v>3.1023999999999999E-2</c:v>
                </c:pt>
                <c:pt idx="8621">
                  <c:v>2.9665999999999998E-2</c:v>
                </c:pt>
                <c:pt idx="8622">
                  <c:v>3.2181000000000001E-2</c:v>
                </c:pt>
                <c:pt idx="8623">
                  <c:v>2.8933999999999998E-2</c:v>
                </c:pt>
                <c:pt idx="8624">
                  <c:v>2.6091999999999997E-2</c:v>
                </c:pt>
                <c:pt idx="8625">
                  <c:v>2.4496999999999998E-2</c:v>
                </c:pt>
                <c:pt idx="8626">
                  <c:v>2.4437E-2</c:v>
                </c:pt>
                <c:pt idx="8627">
                  <c:v>2.5465999999999999E-2</c:v>
                </c:pt>
                <c:pt idx="8628">
                  <c:v>2.6695E-2</c:v>
                </c:pt>
                <c:pt idx="8629">
                  <c:v>2.7688999999999998E-2</c:v>
                </c:pt>
                <c:pt idx="8630">
                  <c:v>3.0608E-2</c:v>
                </c:pt>
                <c:pt idx="8631">
                  <c:v>3.6940000000000001E-2</c:v>
                </c:pt>
                <c:pt idx="8632">
                  <c:v>4.8293999999999997E-2</c:v>
                </c:pt>
                <c:pt idx="8633">
                  <c:v>7.9848000000000002E-2</c:v>
                </c:pt>
                <c:pt idx="8634">
                  <c:v>9.435099999999999E-2</c:v>
                </c:pt>
                <c:pt idx="8635">
                  <c:v>0.10288000000000001</c:v>
                </c:pt>
                <c:pt idx="8636">
                  <c:v>0.117172</c:v>
                </c:pt>
                <c:pt idx="8637">
                  <c:v>0.12550700000000001</c:v>
                </c:pt>
                <c:pt idx="8638">
                  <c:v>0.125085</c:v>
                </c:pt>
                <c:pt idx="8639">
                  <c:v>0.122917</c:v>
                </c:pt>
                <c:pt idx="8640">
                  <c:v>0.117478</c:v>
                </c:pt>
                <c:pt idx="8641">
                  <c:v>0.112634</c:v>
                </c:pt>
                <c:pt idx="8642">
                  <c:v>0.106984</c:v>
                </c:pt>
                <c:pt idx="8643">
                  <c:v>9.5748E-2</c:v>
                </c:pt>
                <c:pt idx="8644">
                  <c:v>9.3670000000000003E-2</c:v>
                </c:pt>
                <c:pt idx="8645">
                  <c:v>8.7133999999999989E-2</c:v>
                </c:pt>
                <c:pt idx="8646">
                  <c:v>0.102862</c:v>
                </c:pt>
                <c:pt idx="8647">
                  <c:v>0.108819</c:v>
                </c:pt>
                <c:pt idx="8648">
                  <c:v>0.10440000000000001</c:v>
                </c:pt>
                <c:pt idx="8649">
                  <c:v>0.12756000000000001</c:v>
                </c:pt>
                <c:pt idx="8650">
                  <c:v>0.13853599999999999</c:v>
                </c:pt>
                <c:pt idx="8651">
                  <c:v>0.14665799999999998</c:v>
                </c:pt>
                <c:pt idx="8652">
                  <c:v>0.15387599999999999</c:v>
                </c:pt>
                <c:pt idx="8653">
                  <c:v>0.15567699999999998</c:v>
                </c:pt>
                <c:pt idx="8654">
                  <c:v>0.16156000000000001</c:v>
                </c:pt>
                <c:pt idx="8655">
                  <c:v>0.14735899999999999</c:v>
                </c:pt>
                <c:pt idx="8656">
                  <c:v>0.14694599999999999</c:v>
                </c:pt>
                <c:pt idx="8657">
                  <c:v>0.14326</c:v>
                </c:pt>
                <c:pt idx="8658">
                  <c:v>0.13417799999999999</c:v>
                </c:pt>
                <c:pt idx="8659">
                  <c:v>0.11917000000000001</c:v>
                </c:pt>
                <c:pt idx="8660">
                  <c:v>0.107428</c:v>
                </c:pt>
                <c:pt idx="8661">
                  <c:v>0.10023299999999999</c:v>
                </c:pt>
                <c:pt idx="8662">
                  <c:v>8.5710000000000008E-2</c:v>
                </c:pt>
                <c:pt idx="8663">
                  <c:v>9.4145999999999994E-2</c:v>
                </c:pt>
                <c:pt idx="8664">
                  <c:v>0.10399399999999999</c:v>
                </c:pt>
                <c:pt idx="8665">
                  <c:v>0.11187599999999999</c:v>
                </c:pt>
                <c:pt idx="8666">
                  <c:v>0.114271</c:v>
                </c:pt>
                <c:pt idx="8667">
                  <c:v>0.10635399999999999</c:v>
                </c:pt>
                <c:pt idx="8668">
                  <c:v>0.115407</c:v>
                </c:pt>
                <c:pt idx="8669">
                  <c:v>0.11114099999999999</c:v>
                </c:pt>
                <c:pt idx="8670">
                  <c:v>0.117586</c:v>
                </c:pt>
                <c:pt idx="8671">
                  <c:v>0.113117</c:v>
                </c:pt>
                <c:pt idx="8672">
                  <c:v>9.9904999999999994E-2</c:v>
                </c:pt>
                <c:pt idx="8673">
                  <c:v>9.5772999999999997E-2</c:v>
                </c:pt>
                <c:pt idx="8674">
                  <c:v>9.4482999999999998E-2</c:v>
                </c:pt>
                <c:pt idx="8675">
                  <c:v>8.9567999999999995E-2</c:v>
                </c:pt>
                <c:pt idx="8676">
                  <c:v>0.10144299999999999</c:v>
                </c:pt>
                <c:pt idx="8677">
                  <c:v>0.110209</c:v>
                </c:pt>
                <c:pt idx="8678">
                  <c:v>0.12709499999999999</c:v>
                </c:pt>
                <c:pt idx="8679">
                  <c:v>0.12216099999999999</c:v>
                </c:pt>
                <c:pt idx="8680">
                  <c:v>0.133099</c:v>
                </c:pt>
                <c:pt idx="8681">
                  <c:v>0.12939200000000001</c:v>
                </c:pt>
                <c:pt idx="8682">
                  <c:v>0.13237699999999999</c:v>
                </c:pt>
                <c:pt idx="8683">
                  <c:v>0.12940199999999999</c:v>
                </c:pt>
                <c:pt idx="8684">
                  <c:v>0.11268299999999999</c:v>
                </c:pt>
                <c:pt idx="8685">
                  <c:v>0.120143</c:v>
                </c:pt>
                <c:pt idx="8686">
                  <c:v>0.124538</c:v>
                </c:pt>
                <c:pt idx="8687">
                  <c:v>0.12745499999999998</c:v>
                </c:pt>
                <c:pt idx="8688">
                  <c:v>0.126858</c:v>
                </c:pt>
                <c:pt idx="8689">
                  <c:v>0.137491</c:v>
                </c:pt>
                <c:pt idx="8690">
                  <c:v>0.125504</c:v>
                </c:pt>
                <c:pt idx="8691">
                  <c:v>0.10718599999999999</c:v>
                </c:pt>
                <c:pt idx="8692">
                  <c:v>0.10772599999999999</c:v>
                </c:pt>
                <c:pt idx="8693">
                  <c:v>0.100964</c:v>
                </c:pt>
                <c:pt idx="8694">
                  <c:v>9.319899999999999E-2</c:v>
                </c:pt>
                <c:pt idx="8695">
                  <c:v>8.4320000000000006E-2</c:v>
                </c:pt>
                <c:pt idx="8696">
                  <c:v>6.6110000000000002E-2</c:v>
                </c:pt>
                <c:pt idx="8697">
                  <c:v>6.7247000000000001E-2</c:v>
                </c:pt>
                <c:pt idx="8698">
                  <c:v>6.0236999999999999E-2</c:v>
                </c:pt>
                <c:pt idx="8699">
                  <c:v>4.9756999999999996E-2</c:v>
                </c:pt>
                <c:pt idx="8700">
                  <c:v>4.7493E-2</c:v>
                </c:pt>
                <c:pt idx="8701">
                  <c:v>4.0537999999999998E-2</c:v>
                </c:pt>
                <c:pt idx="8702">
                  <c:v>3.2972000000000001E-2</c:v>
                </c:pt>
                <c:pt idx="8703">
                  <c:v>3.1043999999999999E-2</c:v>
                </c:pt>
                <c:pt idx="8704">
                  <c:v>3.0938999999999998E-2</c:v>
                </c:pt>
                <c:pt idx="8705">
                  <c:v>2.6520000000000002E-2</c:v>
                </c:pt>
                <c:pt idx="8706">
                  <c:v>2.3798E-2</c:v>
                </c:pt>
                <c:pt idx="8707">
                  <c:v>2.1970000000000003E-2</c:v>
                </c:pt>
                <c:pt idx="8708">
                  <c:v>1.8770000000000002E-2</c:v>
                </c:pt>
                <c:pt idx="8709">
                  <c:v>1.6005999999999999E-2</c:v>
                </c:pt>
                <c:pt idx="8710">
                  <c:v>1.4051999999999999E-2</c:v>
                </c:pt>
                <c:pt idx="8711">
                  <c:v>1.7263999999999998E-2</c:v>
                </c:pt>
                <c:pt idx="8712">
                  <c:v>1.4428999999999999E-2</c:v>
                </c:pt>
                <c:pt idx="8713">
                  <c:v>1.2270000000000001E-2</c:v>
                </c:pt>
                <c:pt idx="8714">
                  <c:v>1.1032E-2</c:v>
                </c:pt>
                <c:pt idx="8715">
                  <c:v>1.0168E-2</c:v>
                </c:pt>
                <c:pt idx="8716">
                  <c:v>8.8629999999999994E-3</c:v>
                </c:pt>
                <c:pt idx="8717">
                  <c:v>9.4149999999999998E-3</c:v>
                </c:pt>
                <c:pt idx="8718">
                  <c:v>1.0370000000000001E-2</c:v>
                </c:pt>
                <c:pt idx="8719">
                  <c:v>1.0003E-2</c:v>
                </c:pt>
                <c:pt idx="8720">
                  <c:v>1.1696999999999999E-2</c:v>
                </c:pt>
                <c:pt idx="8721">
                  <c:v>1.5816E-2</c:v>
                </c:pt>
                <c:pt idx="8722">
                  <c:v>1.5885E-2</c:v>
                </c:pt>
                <c:pt idx="8723">
                  <c:v>1.9817999999999999E-2</c:v>
                </c:pt>
                <c:pt idx="8724">
                  <c:v>2.8621999999999998E-2</c:v>
                </c:pt>
                <c:pt idx="8725">
                  <c:v>3.1570000000000001E-2</c:v>
                </c:pt>
                <c:pt idx="8726">
                  <c:v>3.4159000000000002E-2</c:v>
                </c:pt>
                <c:pt idx="8727">
                  <c:v>3.8558999999999996E-2</c:v>
                </c:pt>
                <c:pt idx="8728">
                  <c:v>4.0868000000000002E-2</c:v>
                </c:pt>
                <c:pt idx="8729">
                  <c:v>3.6509E-2</c:v>
                </c:pt>
                <c:pt idx="8730">
                  <c:v>3.5609000000000002E-2</c:v>
                </c:pt>
                <c:pt idx="8731">
                  <c:v>7.8458E-2</c:v>
                </c:pt>
                <c:pt idx="8732">
                  <c:v>0.10171000000000001</c:v>
                </c:pt>
                <c:pt idx="8733">
                  <c:v>0.12091399999999999</c:v>
                </c:pt>
                <c:pt idx="8734">
                  <c:v>0.12336899999999999</c:v>
                </c:pt>
                <c:pt idx="8735">
                  <c:v>0.11809399999999999</c:v>
                </c:pt>
                <c:pt idx="8736">
                  <c:v>0.11201000000000001</c:v>
                </c:pt>
                <c:pt idx="8737">
                  <c:v>0.115674</c:v>
                </c:pt>
                <c:pt idx="8738">
                  <c:v>0.124427</c:v>
                </c:pt>
                <c:pt idx="8739">
                  <c:v>0.119435</c:v>
                </c:pt>
                <c:pt idx="8740">
                  <c:v>0.136431</c:v>
                </c:pt>
                <c:pt idx="8741">
                  <c:v>0.130636</c:v>
                </c:pt>
                <c:pt idx="8742">
                  <c:v>0.13209899999999999</c:v>
                </c:pt>
                <c:pt idx="8743">
                  <c:v>0.122295</c:v>
                </c:pt>
                <c:pt idx="8744">
                  <c:v>0.10573</c:v>
                </c:pt>
                <c:pt idx="8745">
                  <c:v>9.6734000000000001E-2</c:v>
                </c:pt>
                <c:pt idx="8746">
                  <c:v>9.584899999999999E-2</c:v>
                </c:pt>
                <c:pt idx="8747">
                  <c:v>0.10044299999999999</c:v>
                </c:pt>
                <c:pt idx="8748">
                  <c:v>9.6622E-2</c:v>
                </c:pt>
                <c:pt idx="8749">
                  <c:v>9.2936999999999992E-2</c:v>
                </c:pt>
                <c:pt idx="8750">
                  <c:v>8.4758E-2</c:v>
                </c:pt>
                <c:pt idx="8751">
                  <c:v>8.2143999999999995E-2</c:v>
                </c:pt>
                <c:pt idx="8752">
                  <c:v>7.2822999999999999E-2</c:v>
                </c:pt>
                <c:pt idx="8753">
                  <c:v>6.0526999999999997E-2</c:v>
                </c:pt>
                <c:pt idx="8754">
                  <c:v>5.3558999999999996E-2</c:v>
                </c:pt>
                <c:pt idx="8755">
                  <c:v>5.6293999999999997E-2</c:v>
                </c:pt>
                <c:pt idx="8756">
                  <c:v>5.0303999999999995E-2</c:v>
                </c:pt>
                <c:pt idx="8757">
                  <c:v>4.2356999999999999E-2</c:v>
                </c:pt>
                <c:pt idx="8758">
                  <c:v>3.7592E-2</c:v>
                </c:pt>
                <c:pt idx="8759">
                  <c:v>3.3064999999999997E-2</c:v>
                </c:pt>
                <c:pt idx="8760">
                  <c:v>2.8660999999999999E-2</c:v>
                </c:pt>
                <c:pt idx="8761">
                  <c:v>3.1690999999999997E-2</c:v>
                </c:pt>
                <c:pt idx="8762">
                  <c:v>2.5278999999999999E-2</c:v>
                </c:pt>
                <c:pt idx="8763">
                  <c:v>1.8754E-2</c:v>
                </c:pt>
                <c:pt idx="8764">
                  <c:v>1.6527E-2</c:v>
                </c:pt>
                <c:pt idx="8765">
                  <c:v>1.1814E-2</c:v>
                </c:pt>
                <c:pt idx="8766">
                  <c:v>9.8510000000000004E-3</c:v>
                </c:pt>
                <c:pt idx="8767">
                  <c:v>7.9139999999999992E-3</c:v>
                </c:pt>
                <c:pt idx="8768">
                  <c:v>7.241E-3</c:v>
                </c:pt>
                <c:pt idx="8769">
                  <c:v>6.267E-3</c:v>
                </c:pt>
                <c:pt idx="8770">
                  <c:v>5.4000000000000003E-3</c:v>
                </c:pt>
                <c:pt idx="8771">
                  <c:v>4.9109999999999996E-3</c:v>
                </c:pt>
                <c:pt idx="8772">
                  <c:v>5.4510000000000001E-3</c:v>
                </c:pt>
                <c:pt idx="8773">
                  <c:v>5.1510000000000002E-3</c:v>
                </c:pt>
                <c:pt idx="8774">
                  <c:v>4.6579999999999998E-3</c:v>
                </c:pt>
                <c:pt idx="8775">
                  <c:v>4.5659999999999997E-3</c:v>
                </c:pt>
                <c:pt idx="8776">
                  <c:v>4.3739999999999994E-3</c:v>
                </c:pt>
                <c:pt idx="8777">
                  <c:v>3.5819999999999997E-3</c:v>
                </c:pt>
                <c:pt idx="8778">
                  <c:v>3.3009999999999997E-3</c:v>
                </c:pt>
                <c:pt idx="8779">
                  <c:v>1.2851999999999999E-2</c:v>
                </c:pt>
                <c:pt idx="8780">
                  <c:v>1.8914999999999998E-2</c:v>
                </c:pt>
                <c:pt idx="8781">
                  <c:v>1.7842E-2</c:v>
                </c:pt>
                <c:pt idx="8782">
                  <c:v>1.8837E-2</c:v>
                </c:pt>
                <c:pt idx="8783">
                  <c:v>2.1165999999999997E-2</c:v>
                </c:pt>
                <c:pt idx="8784">
                  <c:v>1.9257E-2</c:v>
                </c:pt>
                <c:pt idx="8785">
                  <c:v>1.6989000000000001E-2</c:v>
                </c:pt>
                <c:pt idx="8786">
                  <c:v>1.6371E-2</c:v>
                </c:pt>
                <c:pt idx="8787">
                  <c:v>1.4208E-2</c:v>
                </c:pt>
                <c:pt idx="8788">
                  <c:v>1.1436E-2</c:v>
                </c:pt>
                <c:pt idx="8789">
                  <c:v>1.8190999999999999E-2</c:v>
                </c:pt>
                <c:pt idx="8790">
                  <c:v>1.6841999999999999E-2</c:v>
                </c:pt>
                <c:pt idx="8791">
                  <c:v>1.7863E-2</c:v>
                </c:pt>
                <c:pt idx="8792">
                  <c:v>1.4204E-2</c:v>
                </c:pt>
                <c:pt idx="8793">
                  <c:v>1.6857E-2</c:v>
                </c:pt>
                <c:pt idx="8794">
                  <c:v>1.5606E-2</c:v>
                </c:pt>
                <c:pt idx="8795">
                  <c:v>8.3420000000000005E-3</c:v>
                </c:pt>
                <c:pt idx="8796">
                  <c:v>1.5772999999999999E-2</c:v>
                </c:pt>
                <c:pt idx="8797">
                  <c:v>1.2454999999999999E-2</c:v>
                </c:pt>
                <c:pt idx="8798">
                  <c:v>1.1174E-2</c:v>
                </c:pt>
                <c:pt idx="8799">
                  <c:v>9.6469999999999993E-3</c:v>
                </c:pt>
                <c:pt idx="8800">
                  <c:v>8.9750000000000003E-3</c:v>
                </c:pt>
                <c:pt idx="8801">
                  <c:v>8.3059999999999991E-3</c:v>
                </c:pt>
                <c:pt idx="8802">
                  <c:v>6.4700000000000009E-3</c:v>
                </c:pt>
                <c:pt idx="8803">
                  <c:v>6.2900000000000005E-3</c:v>
                </c:pt>
                <c:pt idx="8804">
                  <c:v>7.051E-3</c:v>
                </c:pt>
                <c:pt idx="8805">
                  <c:v>6.4279999999999997E-3</c:v>
                </c:pt>
                <c:pt idx="8806">
                  <c:v>5.6619999999999995E-3</c:v>
                </c:pt>
                <c:pt idx="8807">
                  <c:v>5.6270000000000001E-3</c:v>
                </c:pt>
                <c:pt idx="8808">
                  <c:v>4.542E-3</c:v>
                </c:pt>
                <c:pt idx="8809">
                  <c:v>4.4120000000000001E-3</c:v>
                </c:pt>
                <c:pt idx="8810">
                  <c:v>4.0369999999999998E-3</c:v>
                </c:pt>
                <c:pt idx="8811">
                  <c:v>5.0029999999999996E-3</c:v>
                </c:pt>
                <c:pt idx="8812">
                  <c:v>4.5049999999999995E-3</c:v>
                </c:pt>
                <c:pt idx="8813">
                  <c:v>3.6749999999999999E-3</c:v>
                </c:pt>
                <c:pt idx="8814">
                  <c:v>3.4249999999999997E-3</c:v>
                </c:pt>
                <c:pt idx="8815">
                  <c:v>3.0800000000000003E-3</c:v>
                </c:pt>
                <c:pt idx="8816">
                  <c:v>2.862E-3</c:v>
                </c:pt>
                <c:pt idx="8817">
                  <c:v>3.215E-3</c:v>
                </c:pt>
                <c:pt idx="8818">
                  <c:v>2.7700000000000003E-3</c:v>
                </c:pt>
                <c:pt idx="8819">
                  <c:v>2.892E-3</c:v>
                </c:pt>
                <c:pt idx="8820">
                  <c:v>3.6649999999999999E-3</c:v>
                </c:pt>
                <c:pt idx="8821">
                  <c:v>2.8509999999999998E-3</c:v>
                </c:pt>
                <c:pt idx="8822">
                  <c:v>2.532E-3</c:v>
                </c:pt>
                <c:pt idx="8823">
                  <c:v>2.0479999999999999E-3</c:v>
                </c:pt>
                <c:pt idx="8824">
                  <c:v>2.3309999999999997E-3</c:v>
                </c:pt>
                <c:pt idx="8825">
                  <c:v>2.9029999999999998E-3</c:v>
                </c:pt>
                <c:pt idx="8826">
                  <c:v>7.6019999999999994E-3</c:v>
                </c:pt>
                <c:pt idx="8827">
                  <c:v>7.6349999999999994E-3</c:v>
                </c:pt>
                <c:pt idx="8828">
                  <c:v>4.9670000000000001E-3</c:v>
                </c:pt>
                <c:pt idx="8829">
                  <c:v>7.633E-3</c:v>
                </c:pt>
                <c:pt idx="8830">
                  <c:v>4.9319999999999998E-3</c:v>
                </c:pt>
                <c:pt idx="8831">
                  <c:v>1.0824E-2</c:v>
                </c:pt>
                <c:pt idx="8832">
                  <c:v>1.0860000000000002E-2</c:v>
                </c:pt>
                <c:pt idx="8833">
                  <c:v>6.9219999999999993E-3</c:v>
                </c:pt>
                <c:pt idx="8834">
                  <c:v>6.9049999999999997E-3</c:v>
                </c:pt>
                <c:pt idx="8835">
                  <c:v>5.3889999999999997E-3</c:v>
                </c:pt>
                <c:pt idx="8836">
                  <c:v>4.2049999999999995E-3</c:v>
                </c:pt>
                <c:pt idx="8837">
                  <c:v>4.1929999999999997E-3</c:v>
                </c:pt>
                <c:pt idx="8838">
                  <c:v>4.797E-3</c:v>
                </c:pt>
                <c:pt idx="8839">
                  <c:v>5.7929999999999995E-3</c:v>
                </c:pt>
                <c:pt idx="8840">
                  <c:v>7.8700000000000003E-3</c:v>
                </c:pt>
                <c:pt idx="8841">
                  <c:v>9.9010000000000001E-3</c:v>
                </c:pt>
                <c:pt idx="8842">
                  <c:v>1.2457999999999999E-2</c:v>
                </c:pt>
                <c:pt idx="8843">
                  <c:v>1.5806999999999998E-2</c:v>
                </c:pt>
                <c:pt idx="8844">
                  <c:v>1.8827999999999998E-2</c:v>
                </c:pt>
                <c:pt idx="8845">
                  <c:v>1.8741999999999998E-2</c:v>
                </c:pt>
                <c:pt idx="8846">
                  <c:v>1.6327999999999999E-2</c:v>
                </c:pt>
                <c:pt idx="8847">
                  <c:v>1.5531E-2</c:v>
                </c:pt>
                <c:pt idx="8848">
                  <c:v>2.1623999999999997E-2</c:v>
                </c:pt>
                <c:pt idx="8849">
                  <c:v>4.7427999999999998E-2</c:v>
                </c:pt>
                <c:pt idx="8850">
                  <c:v>4.6268999999999998E-2</c:v>
                </c:pt>
                <c:pt idx="8851">
                  <c:v>4.7808999999999997E-2</c:v>
                </c:pt>
                <c:pt idx="8852">
                  <c:v>4.6612000000000001E-2</c:v>
                </c:pt>
                <c:pt idx="8853">
                  <c:v>4.0652000000000001E-2</c:v>
                </c:pt>
                <c:pt idx="8854">
                  <c:v>3.7491999999999998E-2</c:v>
                </c:pt>
                <c:pt idx="8855">
                  <c:v>4.0190000000000003E-2</c:v>
                </c:pt>
                <c:pt idx="8856">
                  <c:v>4.1093999999999999E-2</c:v>
                </c:pt>
                <c:pt idx="8857">
                  <c:v>3.9047999999999999E-2</c:v>
                </c:pt>
                <c:pt idx="8858">
                  <c:v>3.5484999999999996E-2</c:v>
                </c:pt>
                <c:pt idx="8859">
                  <c:v>3.4130000000000001E-2</c:v>
                </c:pt>
                <c:pt idx="8860">
                  <c:v>4.1346000000000001E-2</c:v>
                </c:pt>
                <c:pt idx="8861">
                  <c:v>3.1675000000000002E-2</c:v>
                </c:pt>
                <c:pt idx="8862">
                  <c:v>2.3285E-2</c:v>
                </c:pt>
                <c:pt idx="8863">
                  <c:v>1.6785999999999999E-2</c:v>
                </c:pt>
                <c:pt idx="8864">
                  <c:v>1.3630000000000001E-2</c:v>
                </c:pt>
                <c:pt idx="8865">
                  <c:v>1.2933999999999999E-2</c:v>
                </c:pt>
                <c:pt idx="8866">
                  <c:v>1.4400999999999999E-2</c:v>
                </c:pt>
                <c:pt idx="8867">
                  <c:v>1.6867E-2</c:v>
                </c:pt>
                <c:pt idx="8868">
                  <c:v>1.5472E-2</c:v>
                </c:pt>
                <c:pt idx="8869">
                  <c:v>1.5455E-2</c:v>
                </c:pt>
                <c:pt idx="8870">
                  <c:v>1.6787E-2</c:v>
                </c:pt>
                <c:pt idx="8871">
                  <c:v>2.8929E-2</c:v>
                </c:pt>
                <c:pt idx="8872">
                  <c:v>2.8006E-2</c:v>
                </c:pt>
                <c:pt idx="8873">
                  <c:v>2.4926999999999998E-2</c:v>
                </c:pt>
                <c:pt idx="8874">
                  <c:v>1.7592999999999998E-2</c:v>
                </c:pt>
                <c:pt idx="8875">
                  <c:v>1.4258E-2</c:v>
                </c:pt>
                <c:pt idx="8876">
                  <c:v>1.0836999999999999E-2</c:v>
                </c:pt>
                <c:pt idx="8877">
                  <c:v>1.1783999999999999E-2</c:v>
                </c:pt>
                <c:pt idx="8878">
                  <c:v>1.2603999999999999E-2</c:v>
                </c:pt>
                <c:pt idx="8879">
                  <c:v>1.4147999999999999E-2</c:v>
                </c:pt>
                <c:pt idx="8880">
                  <c:v>1.3260000000000001E-2</c:v>
                </c:pt>
                <c:pt idx="8881">
                  <c:v>1.5427999999999999E-2</c:v>
                </c:pt>
                <c:pt idx="8882">
                  <c:v>1.7194000000000001E-2</c:v>
                </c:pt>
                <c:pt idx="8883">
                  <c:v>1.3014999999999999E-2</c:v>
                </c:pt>
                <c:pt idx="8884">
                  <c:v>1.0034E-2</c:v>
                </c:pt>
                <c:pt idx="8885">
                  <c:v>8.286E-3</c:v>
                </c:pt>
                <c:pt idx="8886">
                  <c:v>1.1260000000000001E-2</c:v>
                </c:pt>
                <c:pt idx="8887">
                  <c:v>3.3026E-2</c:v>
                </c:pt>
                <c:pt idx="8888">
                  <c:v>3.2612999999999996E-2</c:v>
                </c:pt>
                <c:pt idx="8889">
                  <c:v>2.6525E-2</c:v>
                </c:pt>
                <c:pt idx="8890">
                  <c:v>2.5096E-2</c:v>
                </c:pt>
                <c:pt idx="8891">
                  <c:v>2.5457999999999998E-2</c:v>
                </c:pt>
                <c:pt idx="8892">
                  <c:v>3.2805000000000001E-2</c:v>
                </c:pt>
                <c:pt idx="8893">
                  <c:v>4.1353999999999995E-2</c:v>
                </c:pt>
                <c:pt idx="8894">
                  <c:v>3.9190000000000003E-2</c:v>
                </c:pt>
                <c:pt idx="8895">
                  <c:v>2.7777999999999997E-2</c:v>
                </c:pt>
                <c:pt idx="8896">
                  <c:v>3.0240999999999997E-2</c:v>
                </c:pt>
                <c:pt idx="8897">
                  <c:v>2.6381999999999999E-2</c:v>
                </c:pt>
                <c:pt idx="8898">
                  <c:v>2.1561E-2</c:v>
                </c:pt>
                <c:pt idx="8899">
                  <c:v>1.8842999999999999E-2</c:v>
                </c:pt>
                <c:pt idx="8900">
                  <c:v>1.7891000000000001E-2</c:v>
                </c:pt>
                <c:pt idx="8901">
                  <c:v>1.4613999999999999E-2</c:v>
                </c:pt>
                <c:pt idx="8902">
                  <c:v>1.2286E-2</c:v>
                </c:pt>
                <c:pt idx="8903">
                  <c:v>1.0340999999999999E-2</c:v>
                </c:pt>
                <c:pt idx="8904">
                  <c:v>9.3229999999999997E-3</c:v>
                </c:pt>
                <c:pt idx="8905">
                  <c:v>8.3590000000000001E-3</c:v>
                </c:pt>
                <c:pt idx="8906">
                  <c:v>8.8450000000000004E-3</c:v>
                </c:pt>
                <c:pt idx="8907">
                  <c:v>8.9040000000000005E-3</c:v>
                </c:pt>
                <c:pt idx="8908">
                  <c:v>8.9009999999999992E-3</c:v>
                </c:pt>
                <c:pt idx="8909">
                  <c:v>9.2630000000000004E-3</c:v>
                </c:pt>
                <c:pt idx="8910">
                  <c:v>9.887E-3</c:v>
                </c:pt>
                <c:pt idx="8911">
                  <c:v>1.0770999999999999E-2</c:v>
                </c:pt>
                <c:pt idx="8912">
                  <c:v>9.3519999999999992E-3</c:v>
                </c:pt>
                <c:pt idx="8913">
                  <c:v>3.8740999999999998E-2</c:v>
                </c:pt>
                <c:pt idx="8914">
                  <c:v>3.1023999999999999E-2</c:v>
                </c:pt>
                <c:pt idx="8915">
                  <c:v>2.4341999999999999E-2</c:v>
                </c:pt>
                <c:pt idx="8916">
                  <c:v>2.5645999999999999E-2</c:v>
                </c:pt>
                <c:pt idx="8917">
                  <c:v>2.5564E-2</c:v>
                </c:pt>
                <c:pt idx="8918">
                  <c:v>2.1218999999999998E-2</c:v>
                </c:pt>
                <c:pt idx="8919">
                  <c:v>1.5962E-2</c:v>
                </c:pt>
                <c:pt idx="8920">
                  <c:v>1.4660000000000001E-2</c:v>
                </c:pt>
                <c:pt idx="8921">
                  <c:v>1.6638E-2</c:v>
                </c:pt>
                <c:pt idx="8922">
                  <c:v>1.4537999999999999E-2</c:v>
                </c:pt>
                <c:pt idx="8923">
                  <c:v>1.2046999999999999E-2</c:v>
                </c:pt>
                <c:pt idx="8924">
                  <c:v>9.3689999999999989E-3</c:v>
                </c:pt>
                <c:pt idx="8925">
                  <c:v>8.9959999999999988E-3</c:v>
                </c:pt>
                <c:pt idx="8926">
                  <c:v>8.1449999999999995E-3</c:v>
                </c:pt>
                <c:pt idx="8927">
                  <c:v>7.9369999999999996E-3</c:v>
                </c:pt>
                <c:pt idx="8928">
                  <c:v>8.1300000000000001E-3</c:v>
                </c:pt>
                <c:pt idx="8929">
                  <c:v>5.7749999999999998E-3</c:v>
                </c:pt>
                <c:pt idx="8930">
                  <c:v>4.4200000000000003E-3</c:v>
                </c:pt>
                <c:pt idx="8931">
                  <c:v>3.6719999999999999E-3</c:v>
                </c:pt>
                <c:pt idx="8932">
                  <c:v>3.2549999999999996E-3</c:v>
                </c:pt>
                <c:pt idx="8933">
                  <c:v>2.7309999999999999E-3</c:v>
                </c:pt>
                <c:pt idx="8934">
                  <c:v>2.395E-3</c:v>
                </c:pt>
                <c:pt idx="8935">
                  <c:v>2.604E-3</c:v>
                </c:pt>
                <c:pt idx="8936">
                  <c:v>2.3500000000000001E-3</c:v>
                </c:pt>
                <c:pt idx="8937">
                  <c:v>3.287E-3</c:v>
                </c:pt>
                <c:pt idx="8938">
                  <c:v>4.516E-3</c:v>
                </c:pt>
                <c:pt idx="8939">
                  <c:v>5.8789999999999997E-3</c:v>
                </c:pt>
                <c:pt idx="8940">
                  <c:v>5.6639999999999998E-3</c:v>
                </c:pt>
                <c:pt idx="8941">
                  <c:v>8.2430000000000003E-3</c:v>
                </c:pt>
                <c:pt idx="8942">
                  <c:v>7.7419999999999998E-3</c:v>
                </c:pt>
                <c:pt idx="8943">
                  <c:v>7.4859999999999996E-3</c:v>
                </c:pt>
                <c:pt idx="8944">
                  <c:v>1.0020000000000001E-2</c:v>
                </c:pt>
                <c:pt idx="8945">
                  <c:v>8.6200000000000009E-3</c:v>
                </c:pt>
                <c:pt idx="8946">
                  <c:v>7.4049999999999993E-3</c:v>
                </c:pt>
                <c:pt idx="8947">
                  <c:v>5.3929999999999994E-3</c:v>
                </c:pt>
                <c:pt idx="8948">
                  <c:v>4.0749999999999996E-3</c:v>
                </c:pt>
                <c:pt idx="8949">
                  <c:v>3.676E-3</c:v>
                </c:pt>
                <c:pt idx="8950">
                  <c:v>2.882E-3</c:v>
                </c:pt>
                <c:pt idx="8951">
                  <c:v>2.5729999999999998E-3</c:v>
                </c:pt>
                <c:pt idx="8952">
                  <c:v>3.787E-3</c:v>
                </c:pt>
                <c:pt idx="8953">
                  <c:v>3.1149999999999997E-3</c:v>
                </c:pt>
                <c:pt idx="8954">
                  <c:v>2.464E-3</c:v>
                </c:pt>
                <c:pt idx="8955">
                  <c:v>2.5969999999999999E-3</c:v>
                </c:pt>
                <c:pt idx="8956">
                  <c:v>2.4549999999999997E-3</c:v>
                </c:pt>
                <c:pt idx="8957">
                  <c:v>2.9889999999999999E-3</c:v>
                </c:pt>
                <c:pt idx="8958">
                  <c:v>2.9089999999999997E-3</c:v>
                </c:pt>
                <c:pt idx="8959">
                  <c:v>2.9629999999999999E-3</c:v>
                </c:pt>
                <c:pt idx="8960">
                  <c:v>2.9219999999999997E-3</c:v>
                </c:pt>
                <c:pt idx="8961">
                  <c:v>3.3400000000000001E-3</c:v>
                </c:pt>
                <c:pt idx="8962">
                  <c:v>2.6219999999999998E-3</c:v>
                </c:pt>
                <c:pt idx="8963">
                  <c:v>1.7519999999999999E-3</c:v>
                </c:pt>
                <c:pt idx="8964">
                  <c:v>2.1119999999999997E-3</c:v>
                </c:pt>
                <c:pt idx="8965">
                  <c:v>4.15E-3</c:v>
                </c:pt>
                <c:pt idx="8966">
                  <c:v>1.3240999999999999E-2</c:v>
                </c:pt>
                <c:pt idx="8967">
                  <c:v>1.2026999999999999E-2</c:v>
                </c:pt>
                <c:pt idx="8968">
                  <c:v>1.0178E-2</c:v>
                </c:pt>
                <c:pt idx="8969">
                  <c:v>7.6700000000000006E-3</c:v>
                </c:pt>
                <c:pt idx="8970">
                  <c:v>6.7239999999999999E-3</c:v>
                </c:pt>
                <c:pt idx="8971">
                  <c:v>5.4609999999999997E-3</c:v>
                </c:pt>
                <c:pt idx="8972">
                  <c:v>3.8759999999999997E-3</c:v>
                </c:pt>
                <c:pt idx="8973">
                  <c:v>2.8349999999999998E-3</c:v>
                </c:pt>
                <c:pt idx="8974">
                  <c:v>2.0820000000000001E-3</c:v>
                </c:pt>
                <c:pt idx="8975">
                  <c:v>3.3869999999999998E-3</c:v>
                </c:pt>
                <c:pt idx="8976">
                  <c:v>2.8079999999999997E-3</c:v>
                </c:pt>
                <c:pt idx="8977">
                  <c:v>2.3809999999999999E-3</c:v>
                </c:pt>
                <c:pt idx="8978">
                  <c:v>2.4109999999999999E-3</c:v>
                </c:pt>
                <c:pt idx="8979">
                  <c:v>4.3049999999999998E-3</c:v>
                </c:pt>
                <c:pt idx="8980">
                  <c:v>4.4939999999999997E-3</c:v>
                </c:pt>
                <c:pt idx="8981">
                  <c:v>4.2469999999999999E-3</c:v>
                </c:pt>
                <c:pt idx="8982">
                  <c:v>8.855E-3</c:v>
                </c:pt>
                <c:pt idx="8983">
                  <c:v>7.7259999999999994E-3</c:v>
                </c:pt>
                <c:pt idx="8984">
                  <c:v>6.7819999999999998E-3</c:v>
                </c:pt>
                <c:pt idx="8985">
                  <c:v>6.5700000000000003E-3</c:v>
                </c:pt>
                <c:pt idx="8986">
                  <c:v>6.1649999999999995E-3</c:v>
                </c:pt>
                <c:pt idx="8987">
                  <c:v>4.9389999999999998E-3</c:v>
                </c:pt>
                <c:pt idx="8988">
                  <c:v>4.1960000000000001E-3</c:v>
                </c:pt>
                <c:pt idx="8989">
                  <c:v>4.4229999999999998E-3</c:v>
                </c:pt>
                <c:pt idx="8990">
                  <c:v>3.9369999999999995E-3</c:v>
                </c:pt>
                <c:pt idx="8991">
                  <c:v>3.673E-3</c:v>
                </c:pt>
                <c:pt idx="8992">
                  <c:v>3.1439999999999997E-3</c:v>
                </c:pt>
                <c:pt idx="8993">
                  <c:v>3.3529999999999996E-3</c:v>
                </c:pt>
                <c:pt idx="8994">
                  <c:v>3.2979999999999997E-3</c:v>
                </c:pt>
                <c:pt idx="8995">
                  <c:v>5.4259999999999994E-3</c:v>
                </c:pt>
                <c:pt idx="8996">
                  <c:v>5.3119999999999999E-3</c:v>
                </c:pt>
                <c:pt idx="8997">
                  <c:v>5.1809999999999998E-3</c:v>
                </c:pt>
                <c:pt idx="8998">
                  <c:v>6.3349999999999995E-3</c:v>
                </c:pt>
                <c:pt idx="8999">
                  <c:v>6.8589999999999996E-3</c:v>
                </c:pt>
                <c:pt idx="9000">
                  <c:v>6.4719999999999995E-3</c:v>
                </c:pt>
                <c:pt idx="9001">
                  <c:v>6.5119999999999996E-3</c:v>
                </c:pt>
                <c:pt idx="9002">
                  <c:v>6.1100000000000008E-3</c:v>
                </c:pt>
                <c:pt idx="9003">
                  <c:v>8.1589999999999996E-3</c:v>
                </c:pt>
                <c:pt idx="9004">
                  <c:v>1.1956E-2</c:v>
                </c:pt>
                <c:pt idx="9005">
                  <c:v>9.5919999999999998E-3</c:v>
                </c:pt>
                <c:pt idx="9006">
                  <c:v>1.3934999999999999E-2</c:v>
                </c:pt>
                <c:pt idx="9007">
                  <c:v>1.2128E-2</c:v>
                </c:pt>
                <c:pt idx="9008">
                  <c:v>1.0818999999999999E-2</c:v>
                </c:pt>
                <c:pt idx="9009">
                  <c:v>1.2631E-2</c:v>
                </c:pt>
                <c:pt idx="9010">
                  <c:v>1.1944E-2</c:v>
                </c:pt>
                <c:pt idx="9011">
                  <c:v>1.3314999999999999E-2</c:v>
                </c:pt>
                <c:pt idx="9012">
                  <c:v>1.1363E-2</c:v>
                </c:pt>
                <c:pt idx="9013">
                  <c:v>1.0946000000000001E-2</c:v>
                </c:pt>
                <c:pt idx="9014">
                  <c:v>1.0180999999999999E-2</c:v>
                </c:pt>
                <c:pt idx="9015">
                  <c:v>8.565999999999999E-3</c:v>
                </c:pt>
                <c:pt idx="9016">
                  <c:v>6.9329999999999999E-3</c:v>
                </c:pt>
                <c:pt idx="9017">
                  <c:v>7.0239999999999999E-3</c:v>
                </c:pt>
                <c:pt idx="9018">
                  <c:v>6.6229999999999995E-3</c:v>
                </c:pt>
                <c:pt idx="9019">
                  <c:v>6.7879999999999998E-3</c:v>
                </c:pt>
                <c:pt idx="9020">
                  <c:v>7.5400000000000007E-3</c:v>
                </c:pt>
                <c:pt idx="9021">
                  <c:v>7.2059999999999997E-3</c:v>
                </c:pt>
                <c:pt idx="9022">
                  <c:v>1.0244999999999999E-2</c:v>
                </c:pt>
                <c:pt idx="9023">
                  <c:v>8.8690000000000001E-3</c:v>
                </c:pt>
                <c:pt idx="9024">
                  <c:v>8.3940000000000004E-3</c:v>
                </c:pt>
                <c:pt idx="9025">
                  <c:v>1.2454E-2</c:v>
                </c:pt>
                <c:pt idx="9026">
                  <c:v>1.6145E-2</c:v>
                </c:pt>
                <c:pt idx="9027">
                  <c:v>1.9656E-2</c:v>
                </c:pt>
                <c:pt idx="9028">
                  <c:v>1.9531E-2</c:v>
                </c:pt>
                <c:pt idx="9029">
                  <c:v>1.7669000000000001E-2</c:v>
                </c:pt>
                <c:pt idx="9030">
                  <c:v>1.7523E-2</c:v>
                </c:pt>
                <c:pt idx="9031">
                  <c:v>1.4704999999999999E-2</c:v>
                </c:pt>
                <c:pt idx="9032">
                  <c:v>1.5495E-2</c:v>
                </c:pt>
                <c:pt idx="9033">
                  <c:v>1.5507999999999999E-2</c:v>
                </c:pt>
                <c:pt idx="9034">
                  <c:v>1.2466999999999999E-2</c:v>
                </c:pt>
                <c:pt idx="9035">
                  <c:v>1.1090000000000001E-2</c:v>
                </c:pt>
                <c:pt idx="9036">
                  <c:v>1.1054E-2</c:v>
                </c:pt>
                <c:pt idx="9037">
                  <c:v>1.1217E-2</c:v>
                </c:pt>
                <c:pt idx="9038">
                  <c:v>1.0390999999999999E-2</c:v>
                </c:pt>
                <c:pt idx="9039">
                  <c:v>8.2570000000000005E-3</c:v>
                </c:pt>
                <c:pt idx="9040">
                  <c:v>8.541E-3</c:v>
                </c:pt>
                <c:pt idx="9041">
                  <c:v>8.2300000000000012E-3</c:v>
                </c:pt>
                <c:pt idx="9042">
                  <c:v>9.3919999999999993E-3</c:v>
                </c:pt>
                <c:pt idx="9043">
                  <c:v>1.0340999999999999E-2</c:v>
                </c:pt>
                <c:pt idx="9044">
                  <c:v>1.9900000000000001E-2</c:v>
                </c:pt>
                <c:pt idx="9045">
                  <c:v>1.6468999999999998E-2</c:v>
                </c:pt>
                <c:pt idx="9046">
                  <c:v>2.4062E-2</c:v>
                </c:pt>
                <c:pt idx="9047">
                  <c:v>2.2962E-2</c:v>
                </c:pt>
                <c:pt idx="9048">
                  <c:v>1.9535999999999998E-2</c:v>
                </c:pt>
                <c:pt idx="9049">
                  <c:v>1.7485999999999998E-2</c:v>
                </c:pt>
                <c:pt idx="9050">
                  <c:v>1.3798999999999999E-2</c:v>
                </c:pt>
                <c:pt idx="9051">
                  <c:v>1.0220000000000002E-2</c:v>
                </c:pt>
                <c:pt idx="9052">
                  <c:v>1.0112999999999999E-2</c:v>
                </c:pt>
                <c:pt idx="9053">
                  <c:v>9.075999999999999E-3</c:v>
                </c:pt>
                <c:pt idx="9054">
                  <c:v>9.2160000000000002E-3</c:v>
                </c:pt>
                <c:pt idx="9055">
                  <c:v>1.0015999999999999E-2</c:v>
                </c:pt>
                <c:pt idx="9056">
                  <c:v>1.1483E-2</c:v>
                </c:pt>
                <c:pt idx="9057">
                  <c:v>1.5734999999999999E-2</c:v>
                </c:pt>
                <c:pt idx="9058">
                  <c:v>1.6132000000000001E-2</c:v>
                </c:pt>
                <c:pt idx="9059">
                  <c:v>2.1920000000000002E-2</c:v>
                </c:pt>
                <c:pt idx="9060">
                  <c:v>2.2297999999999998E-2</c:v>
                </c:pt>
                <c:pt idx="9061">
                  <c:v>2.5085E-2</c:v>
                </c:pt>
                <c:pt idx="9062">
                  <c:v>2.6570000000000003E-2</c:v>
                </c:pt>
                <c:pt idx="9063">
                  <c:v>2.3483999999999998E-2</c:v>
                </c:pt>
                <c:pt idx="9064">
                  <c:v>2.3372999999999998E-2</c:v>
                </c:pt>
                <c:pt idx="9065">
                  <c:v>2.7705999999999998E-2</c:v>
                </c:pt>
                <c:pt idx="9066">
                  <c:v>3.3827999999999997E-2</c:v>
                </c:pt>
                <c:pt idx="9067">
                  <c:v>3.3552999999999999E-2</c:v>
                </c:pt>
                <c:pt idx="9068">
                  <c:v>3.3635999999999999E-2</c:v>
                </c:pt>
                <c:pt idx="9069">
                  <c:v>3.1142E-2</c:v>
                </c:pt>
                <c:pt idx="9070">
                  <c:v>3.0210000000000001E-2</c:v>
                </c:pt>
                <c:pt idx="9071">
                  <c:v>2.7570000000000001E-2</c:v>
                </c:pt>
                <c:pt idx="9072">
                  <c:v>2.7722999999999998E-2</c:v>
                </c:pt>
                <c:pt idx="9073">
                  <c:v>2.9741E-2</c:v>
                </c:pt>
                <c:pt idx="9074">
                  <c:v>3.0431999999999997E-2</c:v>
                </c:pt>
                <c:pt idx="9075">
                  <c:v>7.0163000000000003E-2</c:v>
                </c:pt>
                <c:pt idx="9076">
                  <c:v>8.8468999999999992E-2</c:v>
                </c:pt>
                <c:pt idx="9077">
                  <c:v>8.8099999999999998E-2</c:v>
                </c:pt>
                <c:pt idx="9078">
                  <c:v>8.8078999999999991E-2</c:v>
                </c:pt>
                <c:pt idx="9079">
                  <c:v>7.9075999999999994E-2</c:v>
                </c:pt>
                <c:pt idx="9080">
                  <c:v>7.0285E-2</c:v>
                </c:pt>
                <c:pt idx="9081">
                  <c:v>5.3700000000000005E-2</c:v>
                </c:pt>
                <c:pt idx="9082">
                  <c:v>4.6703999999999996E-2</c:v>
                </c:pt>
                <c:pt idx="9083">
                  <c:v>3.9334999999999995E-2</c:v>
                </c:pt>
                <c:pt idx="9084">
                  <c:v>3.0691999999999997E-2</c:v>
                </c:pt>
                <c:pt idx="9085">
                  <c:v>3.0180000000000002E-2</c:v>
                </c:pt>
                <c:pt idx="9086">
                  <c:v>2.7757999999999998E-2</c:v>
                </c:pt>
                <c:pt idx="9087">
                  <c:v>2.3410999999999998E-2</c:v>
                </c:pt>
                <c:pt idx="9088">
                  <c:v>1.5626000000000001E-2</c:v>
                </c:pt>
                <c:pt idx="9089">
                  <c:v>1.5795E-2</c:v>
                </c:pt>
                <c:pt idx="9090">
                  <c:v>1.2981999999999999E-2</c:v>
                </c:pt>
                <c:pt idx="9091">
                  <c:v>1.2596E-2</c:v>
                </c:pt>
                <c:pt idx="9092">
                  <c:v>1.1505999999999999E-2</c:v>
                </c:pt>
                <c:pt idx="9093">
                  <c:v>1.0166E-2</c:v>
                </c:pt>
                <c:pt idx="9094">
                  <c:v>9.5100000000000011E-3</c:v>
                </c:pt>
                <c:pt idx="9095">
                  <c:v>9.1979999999999996E-3</c:v>
                </c:pt>
                <c:pt idx="9096">
                  <c:v>7.2679999999999993E-3</c:v>
                </c:pt>
                <c:pt idx="9097">
                  <c:v>6.2700000000000004E-3</c:v>
                </c:pt>
                <c:pt idx="9098">
                  <c:v>5.7279999999999996E-3</c:v>
                </c:pt>
                <c:pt idx="9099">
                  <c:v>5.6179999999999997E-3</c:v>
                </c:pt>
                <c:pt idx="9100">
                  <c:v>5.0749999999999997E-3</c:v>
                </c:pt>
                <c:pt idx="9101">
                  <c:v>4.6129999999999999E-3</c:v>
                </c:pt>
                <c:pt idx="9102">
                  <c:v>8.1259999999999995E-3</c:v>
                </c:pt>
                <c:pt idx="9103">
                  <c:v>7.8019999999999999E-3</c:v>
                </c:pt>
                <c:pt idx="9104">
                  <c:v>6.1630000000000001E-3</c:v>
                </c:pt>
                <c:pt idx="9105">
                  <c:v>4.7339999999999995E-3</c:v>
                </c:pt>
                <c:pt idx="9106">
                  <c:v>4.7669999999999995E-3</c:v>
                </c:pt>
                <c:pt idx="9107">
                  <c:v>5.0939999999999996E-3</c:v>
                </c:pt>
                <c:pt idx="9108">
                  <c:v>5.7849999999999993E-3</c:v>
                </c:pt>
                <c:pt idx="9109">
                  <c:v>8.2939999999999993E-3</c:v>
                </c:pt>
                <c:pt idx="9110">
                  <c:v>8.5709999999999988E-3</c:v>
                </c:pt>
                <c:pt idx="9111">
                  <c:v>8.7200000000000003E-3</c:v>
                </c:pt>
                <c:pt idx="9112">
                  <c:v>8.3300000000000006E-3</c:v>
                </c:pt>
                <c:pt idx="9113">
                  <c:v>1.0440000000000001E-2</c:v>
                </c:pt>
                <c:pt idx="9114">
                  <c:v>1.3581999999999999E-2</c:v>
                </c:pt>
                <c:pt idx="9115">
                  <c:v>1.3500999999999999E-2</c:v>
                </c:pt>
                <c:pt idx="9116">
                  <c:v>1.1155E-2</c:v>
                </c:pt>
                <c:pt idx="9117">
                  <c:v>1.7680000000000001E-2</c:v>
                </c:pt>
                <c:pt idx="9118">
                  <c:v>2.0995E-2</c:v>
                </c:pt>
                <c:pt idx="9119">
                  <c:v>2.0211E-2</c:v>
                </c:pt>
                <c:pt idx="9120">
                  <c:v>2.4027999999999997E-2</c:v>
                </c:pt>
                <c:pt idx="9121">
                  <c:v>2.4164999999999999E-2</c:v>
                </c:pt>
                <c:pt idx="9122">
                  <c:v>2.6071E-2</c:v>
                </c:pt>
                <c:pt idx="9123">
                  <c:v>2.2060000000000003E-2</c:v>
                </c:pt>
                <c:pt idx="9124">
                  <c:v>1.9979E-2</c:v>
                </c:pt>
                <c:pt idx="9125">
                  <c:v>1.6752E-2</c:v>
                </c:pt>
                <c:pt idx="9126">
                  <c:v>1.4036999999999999E-2</c:v>
                </c:pt>
                <c:pt idx="9127">
                  <c:v>1.2726999999999999E-2</c:v>
                </c:pt>
                <c:pt idx="9128">
                  <c:v>9.7729999999999987E-3</c:v>
                </c:pt>
                <c:pt idx="9129">
                  <c:v>7.6889999999999997E-3</c:v>
                </c:pt>
                <c:pt idx="9130">
                  <c:v>7.1719999999999996E-3</c:v>
                </c:pt>
                <c:pt idx="9131">
                  <c:v>6.1089999999999998E-3</c:v>
                </c:pt>
                <c:pt idx="9132">
                  <c:v>6.4749999999999999E-3</c:v>
                </c:pt>
                <c:pt idx="9133">
                  <c:v>1.2784999999999999E-2</c:v>
                </c:pt>
                <c:pt idx="9134">
                  <c:v>2.6483999999999997E-2</c:v>
                </c:pt>
                <c:pt idx="9135">
                  <c:v>2.9925E-2</c:v>
                </c:pt>
                <c:pt idx="9136">
                  <c:v>2.6526999999999998E-2</c:v>
                </c:pt>
                <c:pt idx="9137">
                  <c:v>3.1287999999999996E-2</c:v>
                </c:pt>
                <c:pt idx="9138">
                  <c:v>2.5918E-2</c:v>
                </c:pt>
                <c:pt idx="9139">
                  <c:v>2.2592999999999999E-2</c:v>
                </c:pt>
                <c:pt idx="9140">
                  <c:v>2.4288999999999998E-2</c:v>
                </c:pt>
                <c:pt idx="9141">
                  <c:v>3.3168999999999997E-2</c:v>
                </c:pt>
                <c:pt idx="9142">
                  <c:v>3.7150999999999997E-2</c:v>
                </c:pt>
                <c:pt idx="9143">
                  <c:v>3.8580000000000003E-2</c:v>
                </c:pt>
                <c:pt idx="9144">
                  <c:v>4.2641999999999999E-2</c:v>
                </c:pt>
                <c:pt idx="9145">
                  <c:v>4.2564999999999999E-2</c:v>
                </c:pt>
                <c:pt idx="9146">
                  <c:v>8.2297999999999996E-2</c:v>
                </c:pt>
                <c:pt idx="9147">
                  <c:v>0.10857499999999999</c:v>
                </c:pt>
                <c:pt idx="9148">
                  <c:v>0.119797</c:v>
                </c:pt>
                <c:pt idx="9149">
                  <c:v>0.115218</c:v>
                </c:pt>
                <c:pt idx="9150">
                  <c:v>0.11602799999999999</c:v>
                </c:pt>
                <c:pt idx="9151">
                  <c:v>0.11990099999999999</c:v>
                </c:pt>
                <c:pt idx="9152">
                  <c:v>0.114773</c:v>
                </c:pt>
                <c:pt idx="9153">
                  <c:v>0.110334</c:v>
                </c:pt>
                <c:pt idx="9154">
                  <c:v>0.131966</c:v>
                </c:pt>
                <c:pt idx="9155">
                  <c:v>0.13394300000000001</c:v>
                </c:pt>
                <c:pt idx="9156">
                  <c:v>0.12457799999999999</c:v>
                </c:pt>
                <c:pt idx="9157">
                  <c:v>0.11097599999999999</c:v>
                </c:pt>
                <c:pt idx="9158">
                  <c:v>9.9431999999999993E-2</c:v>
                </c:pt>
                <c:pt idx="9159">
                  <c:v>9.8341999999999999E-2</c:v>
                </c:pt>
                <c:pt idx="9160">
                  <c:v>8.5827000000000001E-2</c:v>
                </c:pt>
                <c:pt idx="9161">
                  <c:v>9.4441999999999998E-2</c:v>
                </c:pt>
                <c:pt idx="9162">
                  <c:v>9.0063999999999991E-2</c:v>
                </c:pt>
                <c:pt idx="9163">
                  <c:v>7.3747999999999994E-2</c:v>
                </c:pt>
                <c:pt idx="9164">
                  <c:v>7.5413999999999995E-2</c:v>
                </c:pt>
                <c:pt idx="9165">
                  <c:v>8.0198999999999993E-2</c:v>
                </c:pt>
                <c:pt idx="9166">
                  <c:v>7.2330000000000005E-2</c:v>
                </c:pt>
                <c:pt idx="9167">
                  <c:v>6.1362E-2</c:v>
                </c:pt>
                <c:pt idx="9168">
                  <c:v>5.8088999999999995E-2</c:v>
                </c:pt>
                <c:pt idx="9169">
                  <c:v>4.8346E-2</c:v>
                </c:pt>
                <c:pt idx="9170">
                  <c:v>3.3835999999999998E-2</c:v>
                </c:pt>
                <c:pt idx="9171">
                  <c:v>5.0123999999999995E-2</c:v>
                </c:pt>
                <c:pt idx="9172">
                  <c:v>4.1201000000000002E-2</c:v>
                </c:pt>
                <c:pt idx="9173">
                  <c:v>3.2060999999999999E-2</c:v>
                </c:pt>
                <c:pt idx="9174">
                  <c:v>2.4098999999999999E-2</c:v>
                </c:pt>
                <c:pt idx="9175">
                  <c:v>2.7200000000000002E-2</c:v>
                </c:pt>
                <c:pt idx="9176">
                  <c:v>2.5908E-2</c:v>
                </c:pt>
                <c:pt idx="9177">
                  <c:v>3.2113999999999997E-2</c:v>
                </c:pt>
                <c:pt idx="9178">
                  <c:v>3.1643999999999999E-2</c:v>
                </c:pt>
                <c:pt idx="9179">
                  <c:v>6.1560999999999998E-2</c:v>
                </c:pt>
                <c:pt idx="9180">
                  <c:v>0.111457</c:v>
                </c:pt>
                <c:pt idx="9181">
                  <c:v>0.134663</c:v>
                </c:pt>
                <c:pt idx="9182">
                  <c:v>0.14680000000000001</c:v>
                </c:pt>
                <c:pt idx="9183">
                  <c:v>0.15475000000000003</c:v>
                </c:pt>
                <c:pt idx="9184">
                  <c:v>0.15035399999999999</c:v>
                </c:pt>
                <c:pt idx="9185">
                  <c:v>0.169989</c:v>
                </c:pt>
                <c:pt idx="9186">
                  <c:v>0.17410399999999998</c:v>
                </c:pt>
                <c:pt idx="9187">
                  <c:v>0.19297399999999998</c:v>
                </c:pt>
                <c:pt idx="9188">
                  <c:v>0.19451199999999999</c:v>
                </c:pt>
                <c:pt idx="9189">
                  <c:v>0.19498099999999999</c:v>
                </c:pt>
                <c:pt idx="9190">
                  <c:v>0.18393799999999999</c:v>
                </c:pt>
                <c:pt idx="9191">
                  <c:v>0.17788299999999999</c:v>
                </c:pt>
                <c:pt idx="9192">
                  <c:v>0.165656</c:v>
                </c:pt>
                <c:pt idx="9193">
                  <c:v>0.17186099999999999</c:v>
                </c:pt>
                <c:pt idx="9194">
                  <c:v>0.17261799999999999</c:v>
                </c:pt>
                <c:pt idx="9195">
                  <c:v>0.16479000000000002</c:v>
                </c:pt>
                <c:pt idx="9196">
                  <c:v>0.16522599999999998</c:v>
                </c:pt>
                <c:pt idx="9197">
                  <c:v>0.14599499999999999</c:v>
                </c:pt>
                <c:pt idx="9198">
                  <c:v>0.12370199999999999</c:v>
                </c:pt>
                <c:pt idx="9199">
                  <c:v>0.12815699999999999</c:v>
                </c:pt>
                <c:pt idx="9200">
                  <c:v>0.11040599999999999</c:v>
                </c:pt>
                <c:pt idx="9201">
                  <c:v>0.115005</c:v>
                </c:pt>
                <c:pt idx="9202">
                  <c:v>0.112414</c:v>
                </c:pt>
                <c:pt idx="9203">
                  <c:v>0.106281</c:v>
                </c:pt>
                <c:pt idx="9204">
                  <c:v>8.5731000000000002E-2</c:v>
                </c:pt>
                <c:pt idx="9205">
                  <c:v>7.2258000000000003E-2</c:v>
                </c:pt>
                <c:pt idx="9206">
                  <c:v>6.2720000000000012E-2</c:v>
                </c:pt>
                <c:pt idx="9207">
                  <c:v>6.9097999999999993E-2</c:v>
                </c:pt>
                <c:pt idx="9208">
                  <c:v>7.3457999999999996E-2</c:v>
                </c:pt>
                <c:pt idx="9209">
                  <c:v>6.7719000000000001E-2</c:v>
                </c:pt>
                <c:pt idx="9210">
                  <c:v>5.8707999999999996E-2</c:v>
                </c:pt>
                <c:pt idx="9211">
                  <c:v>6.4947999999999992E-2</c:v>
                </c:pt>
                <c:pt idx="9212">
                  <c:v>6.6048999999999997E-2</c:v>
                </c:pt>
                <c:pt idx="9213">
                  <c:v>7.4233999999999994E-2</c:v>
                </c:pt>
                <c:pt idx="9214">
                  <c:v>7.1576000000000001E-2</c:v>
                </c:pt>
                <c:pt idx="9215">
                  <c:v>7.7871999999999997E-2</c:v>
                </c:pt>
                <c:pt idx="9216">
                  <c:v>0.104326</c:v>
                </c:pt>
                <c:pt idx="9217">
                  <c:v>0.11458000000000002</c:v>
                </c:pt>
                <c:pt idx="9218">
                  <c:v>0.118533</c:v>
                </c:pt>
                <c:pt idx="9219">
                  <c:v>0.11920299999999999</c:v>
                </c:pt>
                <c:pt idx="9220">
                  <c:v>0.13572499999999998</c:v>
                </c:pt>
                <c:pt idx="9221">
                  <c:v>0.13036799999999998</c:v>
                </c:pt>
                <c:pt idx="9222">
                  <c:v>0.141678</c:v>
                </c:pt>
                <c:pt idx="9223">
                  <c:v>0.13592000000000001</c:v>
                </c:pt>
                <c:pt idx="9224">
                  <c:v>0.1265</c:v>
                </c:pt>
                <c:pt idx="9225">
                  <c:v>0.13009499999999999</c:v>
                </c:pt>
                <c:pt idx="9226">
                  <c:v>0.12256599999999999</c:v>
                </c:pt>
                <c:pt idx="9227">
                  <c:v>0.11603899999999999</c:v>
                </c:pt>
                <c:pt idx="9228">
                  <c:v>0.113259</c:v>
                </c:pt>
                <c:pt idx="9229">
                  <c:v>0.128913</c:v>
                </c:pt>
                <c:pt idx="9230">
                  <c:v>0.122388</c:v>
                </c:pt>
                <c:pt idx="9231">
                  <c:v>0.11379399999999999</c:v>
                </c:pt>
                <c:pt idx="9232">
                  <c:v>0.10521599999999999</c:v>
                </c:pt>
                <c:pt idx="9233">
                  <c:v>9.6872E-2</c:v>
                </c:pt>
                <c:pt idx="9234">
                  <c:v>9.5677999999999999E-2</c:v>
                </c:pt>
                <c:pt idx="9235">
                  <c:v>9.9618999999999999E-2</c:v>
                </c:pt>
                <c:pt idx="9236">
                  <c:v>9.0223999999999999E-2</c:v>
                </c:pt>
                <c:pt idx="9237">
                  <c:v>9.3920000000000003E-2</c:v>
                </c:pt>
                <c:pt idx="9238">
                  <c:v>9.1004000000000002E-2</c:v>
                </c:pt>
                <c:pt idx="9239">
                  <c:v>0.11007499999999999</c:v>
                </c:pt>
                <c:pt idx="9240">
                  <c:v>0.118085</c:v>
                </c:pt>
                <c:pt idx="9241">
                  <c:v>0.119644</c:v>
                </c:pt>
                <c:pt idx="9242">
                  <c:v>0.12792799999999999</c:v>
                </c:pt>
                <c:pt idx="9243">
                  <c:v>0.14125099999999999</c:v>
                </c:pt>
                <c:pt idx="9244">
                  <c:v>0.14135</c:v>
                </c:pt>
                <c:pt idx="9245">
                  <c:v>0.154697</c:v>
                </c:pt>
                <c:pt idx="9246">
                  <c:v>0.14686099999999999</c:v>
                </c:pt>
                <c:pt idx="9247">
                  <c:v>0.15191499999999999</c:v>
                </c:pt>
                <c:pt idx="9248">
                  <c:v>0.15887499999999999</c:v>
                </c:pt>
                <c:pt idx="9249">
                  <c:v>0.15590000000000001</c:v>
                </c:pt>
                <c:pt idx="9250">
                  <c:v>0.15690599999999999</c:v>
                </c:pt>
                <c:pt idx="9251">
                  <c:v>0.157612</c:v>
                </c:pt>
                <c:pt idx="9252">
                  <c:v>0.14756900000000001</c:v>
                </c:pt>
                <c:pt idx="9253">
                  <c:v>0.15501899999999999</c:v>
                </c:pt>
                <c:pt idx="9254">
                  <c:v>0.16678799999999999</c:v>
                </c:pt>
                <c:pt idx="9255">
                  <c:v>0.15857299999999999</c:v>
                </c:pt>
                <c:pt idx="9256">
                  <c:v>0.151639</c:v>
                </c:pt>
                <c:pt idx="9257">
                  <c:v>0.146094</c:v>
                </c:pt>
                <c:pt idx="9258">
                  <c:v>0.17425499999999999</c:v>
                </c:pt>
                <c:pt idx="9259">
                  <c:v>0.194161</c:v>
                </c:pt>
                <c:pt idx="9260">
                  <c:v>0.20052399999999998</c:v>
                </c:pt>
                <c:pt idx="9261">
                  <c:v>0.200154</c:v>
                </c:pt>
                <c:pt idx="9262">
                  <c:v>0.20247899999999999</c:v>
                </c:pt>
                <c:pt idx="9263">
                  <c:v>0.207789</c:v>
                </c:pt>
                <c:pt idx="9264">
                  <c:v>0.22720899999999999</c:v>
                </c:pt>
                <c:pt idx="9265">
                  <c:v>0.227187</c:v>
                </c:pt>
                <c:pt idx="9266">
                  <c:v>0.22811899999999999</c:v>
                </c:pt>
                <c:pt idx="9267">
                  <c:v>0.23053499999999999</c:v>
                </c:pt>
                <c:pt idx="9268">
                  <c:v>0.26047100000000001</c:v>
                </c:pt>
                <c:pt idx="9269">
                  <c:v>0.26104099999999997</c:v>
                </c:pt>
                <c:pt idx="9270">
                  <c:v>0.25901799999999997</c:v>
                </c:pt>
                <c:pt idx="9271">
                  <c:v>0.25503399999999998</c:v>
                </c:pt>
                <c:pt idx="9272">
                  <c:v>0.24448000000000003</c:v>
                </c:pt>
                <c:pt idx="9273">
                  <c:v>0.22895099999999999</c:v>
                </c:pt>
                <c:pt idx="9274">
                  <c:v>0.230269</c:v>
                </c:pt>
                <c:pt idx="9275">
                  <c:v>0.21358099999999999</c:v>
                </c:pt>
                <c:pt idx="9276">
                  <c:v>0.20071000000000003</c:v>
                </c:pt>
                <c:pt idx="9277">
                  <c:v>0.18393399999999999</c:v>
                </c:pt>
                <c:pt idx="9278">
                  <c:v>0.197299</c:v>
                </c:pt>
                <c:pt idx="9279">
                  <c:v>0.19251599999999999</c:v>
                </c:pt>
                <c:pt idx="9280">
                  <c:v>0.18483000000000002</c:v>
                </c:pt>
                <c:pt idx="9281">
                  <c:v>0.17769399999999999</c:v>
                </c:pt>
                <c:pt idx="9282">
                  <c:v>0.163073</c:v>
                </c:pt>
                <c:pt idx="9283">
                  <c:v>0.14782099999999998</c:v>
                </c:pt>
                <c:pt idx="9284">
                  <c:v>0.140931</c:v>
                </c:pt>
                <c:pt idx="9285">
                  <c:v>0.138349</c:v>
                </c:pt>
                <c:pt idx="9286">
                  <c:v>0.13047</c:v>
                </c:pt>
                <c:pt idx="9287">
                  <c:v>0.121778</c:v>
                </c:pt>
                <c:pt idx="9288">
                  <c:v>0.11108000000000001</c:v>
                </c:pt>
                <c:pt idx="9289">
                  <c:v>0.110205</c:v>
                </c:pt>
                <c:pt idx="9290">
                  <c:v>0.133275</c:v>
                </c:pt>
                <c:pt idx="9291">
                  <c:v>0.13182099999999999</c:v>
                </c:pt>
                <c:pt idx="9292">
                  <c:v>0.12954299999999999</c:v>
                </c:pt>
                <c:pt idx="9293">
                  <c:v>0.12545799999999999</c:v>
                </c:pt>
                <c:pt idx="9294">
                  <c:v>0.12987099999999999</c:v>
                </c:pt>
                <c:pt idx="9295">
                  <c:v>0.12972699999999998</c:v>
                </c:pt>
                <c:pt idx="9296">
                  <c:v>0.16279000000000002</c:v>
                </c:pt>
                <c:pt idx="9297">
                  <c:v>0.20199299999999998</c:v>
                </c:pt>
                <c:pt idx="9298">
                  <c:v>0.24004299999999998</c:v>
                </c:pt>
                <c:pt idx="9299">
                  <c:v>0.26219700000000001</c:v>
                </c:pt>
                <c:pt idx="9300">
                  <c:v>0.28558299999999998</c:v>
                </c:pt>
                <c:pt idx="9301">
                  <c:v>0.28366199999999997</c:v>
                </c:pt>
                <c:pt idx="9302">
                  <c:v>0.29077399999999998</c:v>
                </c:pt>
                <c:pt idx="9303">
                  <c:v>0.294456</c:v>
                </c:pt>
                <c:pt idx="9304">
                  <c:v>0.30274699999999999</c:v>
                </c:pt>
                <c:pt idx="9305">
                  <c:v>0.30702099999999999</c:v>
                </c:pt>
                <c:pt idx="9306">
                  <c:v>0.298452</c:v>
                </c:pt>
                <c:pt idx="9307">
                  <c:v>0.308419</c:v>
                </c:pt>
                <c:pt idx="9308">
                  <c:v>0.30920599999999998</c:v>
                </c:pt>
                <c:pt idx="9309">
                  <c:v>0.30235499999999998</c:v>
                </c:pt>
                <c:pt idx="9310">
                  <c:v>0.28885299999999997</c:v>
                </c:pt>
                <c:pt idx="9311">
                  <c:v>0.28743399999999997</c:v>
                </c:pt>
                <c:pt idx="9312">
                  <c:v>0.28893199999999997</c:v>
                </c:pt>
                <c:pt idx="9313">
                  <c:v>0.27871899999999999</c:v>
                </c:pt>
                <c:pt idx="9314">
                  <c:v>0.27620400000000001</c:v>
                </c:pt>
                <c:pt idx="9315">
                  <c:v>0.266955</c:v>
                </c:pt>
                <c:pt idx="9316">
                  <c:v>0.25837699999999997</c:v>
                </c:pt>
                <c:pt idx="9317">
                  <c:v>0.31559000000000004</c:v>
                </c:pt>
                <c:pt idx="9318">
                  <c:v>0.33001900000000001</c:v>
                </c:pt>
                <c:pt idx="9319">
                  <c:v>0.36528899999999997</c:v>
                </c:pt>
                <c:pt idx="9320">
                  <c:v>0.38206199999999996</c:v>
                </c:pt>
                <c:pt idx="9321">
                  <c:v>0.38343099999999997</c:v>
                </c:pt>
                <c:pt idx="9322">
                  <c:v>0.36942700000000001</c:v>
                </c:pt>
                <c:pt idx="9323">
                  <c:v>0.36678899999999998</c:v>
                </c:pt>
                <c:pt idx="9324">
                  <c:v>0.34510000000000002</c:v>
                </c:pt>
                <c:pt idx="9325">
                  <c:v>0.33587899999999998</c:v>
                </c:pt>
                <c:pt idx="9326">
                  <c:v>0.31279599999999996</c:v>
                </c:pt>
                <c:pt idx="9327">
                  <c:v>0.29511100000000001</c:v>
                </c:pt>
                <c:pt idx="9328">
                  <c:v>0.27895000000000003</c:v>
                </c:pt>
                <c:pt idx="9329">
                  <c:v>0.266712</c:v>
                </c:pt>
                <c:pt idx="9330">
                  <c:v>0.265934</c:v>
                </c:pt>
                <c:pt idx="9331">
                  <c:v>0.24985099999999999</c:v>
                </c:pt>
                <c:pt idx="9332">
                  <c:v>0.239813</c:v>
                </c:pt>
                <c:pt idx="9333">
                  <c:v>0.23344699999999999</c:v>
                </c:pt>
                <c:pt idx="9334">
                  <c:v>0.233261</c:v>
                </c:pt>
                <c:pt idx="9335">
                  <c:v>0.23711099999999999</c:v>
                </c:pt>
                <c:pt idx="9336">
                  <c:v>0.22330599999999998</c:v>
                </c:pt>
                <c:pt idx="9337">
                  <c:v>0.212926</c:v>
                </c:pt>
                <c:pt idx="9338">
                  <c:v>0.19799000000000003</c:v>
                </c:pt>
                <c:pt idx="9339">
                  <c:v>0.197936</c:v>
                </c:pt>
                <c:pt idx="9340">
                  <c:v>0.19641399999999998</c:v>
                </c:pt>
                <c:pt idx="9341">
                  <c:v>0.223024</c:v>
                </c:pt>
                <c:pt idx="9342">
                  <c:v>0.22211000000000003</c:v>
                </c:pt>
                <c:pt idx="9343">
                  <c:v>0.218751</c:v>
                </c:pt>
                <c:pt idx="9344">
                  <c:v>0.224442</c:v>
                </c:pt>
                <c:pt idx="9345">
                  <c:v>0.22786299999999998</c:v>
                </c:pt>
                <c:pt idx="9346">
                  <c:v>0.22883199999999998</c:v>
                </c:pt>
                <c:pt idx="9347">
                  <c:v>0.222133</c:v>
                </c:pt>
                <c:pt idx="9348">
                  <c:v>0.212035</c:v>
                </c:pt>
                <c:pt idx="9349">
                  <c:v>0.19885699999999998</c:v>
                </c:pt>
                <c:pt idx="9350">
                  <c:v>0.19148099999999998</c:v>
                </c:pt>
                <c:pt idx="9351">
                  <c:v>0.184278</c:v>
                </c:pt>
                <c:pt idx="9352">
                  <c:v>0.189219</c:v>
                </c:pt>
                <c:pt idx="9353">
                  <c:v>0.19946699999999998</c:v>
                </c:pt>
                <c:pt idx="9354">
                  <c:v>0.19190499999999999</c:v>
                </c:pt>
                <c:pt idx="9355">
                  <c:v>0.18163199999999999</c:v>
                </c:pt>
                <c:pt idx="9356">
                  <c:v>0.20266499999999998</c:v>
                </c:pt>
                <c:pt idx="9357">
                  <c:v>0.20447699999999999</c:v>
                </c:pt>
                <c:pt idx="9358">
                  <c:v>0.210505</c:v>
                </c:pt>
                <c:pt idx="9359">
                  <c:v>0.21018000000000001</c:v>
                </c:pt>
                <c:pt idx="9360">
                  <c:v>0.19734699999999999</c:v>
                </c:pt>
                <c:pt idx="9361">
                  <c:v>0.19450299999999998</c:v>
                </c:pt>
                <c:pt idx="9362">
                  <c:v>0.178172</c:v>
                </c:pt>
                <c:pt idx="9363">
                  <c:v>0.16758699999999999</c:v>
                </c:pt>
                <c:pt idx="9364">
                  <c:v>0.16639099999999998</c:v>
                </c:pt>
                <c:pt idx="9365">
                  <c:v>0.163052</c:v>
                </c:pt>
                <c:pt idx="9366">
                  <c:v>0.14224299999999998</c:v>
                </c:pt>
                <c:pt idx="9367">
                  <c:v>0.12368399999999999</c:v>
                </c:pt>
                <c:pt idx="9368">
                  <c:v>0.10735599999999999</c:v>
                </c:pt>
                <c:pt idx="9369">
                  <c:v>9.140899999999999E-2</c:v>
                </c:pt>
                <c:pt idx="9370">
                  <c:v>8.413699999999999E-2</c:v>
                </c:pt>
                <c:pt idx="9371">
                  <c:v>0.183202</c:v>
                </c:pt>
                <c:pt idx="9372">
                  <c:v>0.20682199999999998</c:v>
                </c:pt>
                <c:pt idx="9373">
                  <c:v>0.22824000000000003</c:v>
                </c:pt>
                <c:pt idx="9374">
                  <c:v>0.26404099999999997</c:v>
                </c:pt>
                <c:pt idx="9375">
                  <c:v>0.27118900000000001</c:v>
                </c:pt>
                <c:pt idx="9376">
                  <c:v>0.28359299999999998</c:v>
                </c:pt>
                <c:pt idx="9377">
                  <c:v>0.29513899999999998</c:v>
                </c:pt>
                <c:pt idx="9378">
                  <c:v>0.30402099999999999</c:v>
                </c:pt>
                <c:pt idx="9379">
                  <c:v>0.29988300000000001</c:v>
                </c:pt>
                <c:pt idx="9380">
                  <c:v>0.28621099999999999</c:v>
                </c:pt>
                <c:pt idx="9381">
                  <c:v>0.27961399999999997</c:v>
                </c:pt>
                <c:pt idx="9382">
                  <c:v>0.27867500000000001</c:v>
                </c:pt>
                <c:pt idx="9383">
                  <c:v>0.27912500000000001</c:v>
                </c:pt>
                <c:pt idx="9384">
                  <c:v>0.27740599999999999</c:v>
                </c:pt>
                <c:pt idx="9385">
                  <c:v>0.272484</c:v>
                </c:pt>
                <c:pt idx="9386">
                  <c:v>0.26417399999999996</c:v>
                </c:pt>
                <c:pt idx="9387">
                  <c:v>0.246972</c:v>
                </c:pt>
                <c:pt idx="9388">
                  <c:v>0.24195000000000003</c:v>
                </c:pt>
                <c:pt idx="9389">
                  <c:v>0.23227399999999998</c:v>
                </c:pt>
                <c:pt idx="9390">
                  <c:v>0.21535199999999999</c:v>
                </c:pt>
                <c:pt idx="9391">
                  <c:v>0.19666000000000003</c:v>
                </c:pt>
                <c:pt idx="9392">
                  <c:v>0.17696299999999998</c:v>
                </c:pt>
                <c:pt idx="9393">
                  <c:v>0.198162</c:v>
                </c:pt>
                <c:pt idx="9394">
                  <c:v>0.180419</c:v>
                </c:pt>
                <c:pt idx="9395">
                  <c:v>0.18124000000000001</c:v>
                </c:pt>
                <c:pt idx="9396">
                  <c:v>0.21177799999999999</c:v>
                </c:pt>
                <c:pt idx="9397">
                  <c:v>0.23185599999999998</c:v>
                </c:pt>
                <c:pt idx="9398">
                  <c:v>0.241841</c:v>
                </c:pt>
                <c:pt idx="9399">
                  <c:v>0.24199599999999999</c:v>
                </c:pt>
                <c:pt idx="9400">
                  <c:v>0.234238</c:v>
                </c:pt>
                <c:pt idx="9401">
                  <c:v>0.234875</c:v>
                </c:pt>
                <c:pt idx="9402">
                  <c:v>0.26110099999999997</c:v>
                </c:pt>
                <c:pt idx="9403">
                  <c:v>0.25673299999999999</c:v>
                </c:pt>
                <c:pt idx="9404">
                  <c:v>0.24764799999999998</c:v>
                </c:pt>
                <c:pt idx="9405">
                  <c:v>0.27227200000000001</c:v>
                </c:pt>
                <c:pt idx="9406">
                  <c:v>0.26926600000000001</c:v>
                </c:pt>
                <c:pt idx="9407">
                  <c:v>0.25904099999999997</c:v>
                </c:pt>
                <c:pt idx="9408">
                  <c:v>0.25581500000000001</c:v>
                </c:pt>
                <c:pt idx="9409">
                  <c:v>0.25815199999999999</c:v>
                </c:pt>
                <c:pt idx="9410">
                  <c:v>0.25390499999999999</c:v>
                </c:pt>
                <c:pt idx="9411">
                  <c:v>0.25487799999999999</c:v>
                </c:pt>
                <c:pt idx="9412">
                  <c:v>0.24296799999999999</c:v>
                </c:pt>
                <c:pt idx="9413">
                  <c:v>0.232097</c:v>
                </c:pt>
                <c:pt idx="9414">
                  <c:v>0.24041699999999999</c:v>
                </c:pt>
                <c:pt idx="9415">
                  <c:v>0.24650899999999998</c:v>
                </c:pt>
                <c:pt idx="9416">
                  <c:v>0.26389299999999999</c:v>
                </c:pt>
                <c:pt idx="9417">
                  <c:v>0.27041899999999996</c:v>
                </c:pt>
                <c:pt idx="9418">
                  <c:v>0.31693699999999997</c:v>
                </c:pt>
                <c:pt idx="9419">
                  <c:v>0.33441199999999999</c:v>
                </c:pt>
                <c:pt idx="9420">
                  <c:v>0.30297199999999996</c:v>
                </c:pt>
                <c:pt idx="9421">
                  <c:v>0.34282299999999999</c:v>
                </c:pt>
                <c:pt idx="9422">
                  <c:v>0.35544500000000001</c:v>
                </c:pt>
                <c:pt idx="9423">
                  <c:v>0.364039</c:v>
                </c:pt>
                <c:pt idx="9424">
                  <c:v>0.35590499999999997</c:v>
                </c:pt>
                <c:pt idx="9425">
                  <c:v>0.336897</c:v>
                </c:pt>
                <c:pt idx="9426">
                  <c:v>0.31948099999999996</c:v>
                </c:pt>
                <c:pt idx="9427">
                  <c:v>0.307116</c:v>
                </c:pt>
                <c:pt idx="9428">
                  <c:v>0.31726599999999999</c:v>
                </c:pt>
                <c:pt idx="9429">
                  <c:v>0.30951000000000001</c:v>
                </c:pt>
                <c:pt idx="9430">
                  <c:v>0.31249099999999996</c:v>
                </c:pt>
                <c:pt idx="9431">
                  <c:v>0.29366399999999998</c:v>
                </c:pt>
                <c:pt idx="9432">
                  <c:v>0.280524</c:v>
                </c:pt>
                <c:pt idx="9433">
                  <c:v>0.29459599999999997</c:v>
                </c:pt>
                <c:pt idx="9434">
                  <c:v>0.30388299999999996</c:v>
                </c:pt>
                <c:pt idx="9435">
                  <c:v>0.31872299999999998</c:v>
                </c:pt>
                <c:pt idx="9436">
                  <c:v>0.30589099999999997</c:v>
                </c:pt>
                <c:pt idx="9437">
                  <c:v>0.300981</c:v>
                </c:pt>
                <c:pt idx="9438">
                  <c:v>0.29821599999999998</c:v>
                </c:pt>
                <c:pt idx="9439">
                  <c:v>0.29484099999999996</c:v>
                </c:pt>
                <c:pt idx="9440">
                  <c:v>0.290273</c:v>
                </c:pt>
                <c:pt idx="9441">
                  <c:v>0.300203</c:v>
                </c:pt>
                <c:pt idx="9442">
                  <c:v>0.320436</c:v>
                </c:pt>
                <c:pt idx="9443">
                  <c:v>0.31292700000000001</c:v>
                </c:pt>
                <c:pt idx="9444">
                  <c:v>0.310477</c:v>
                </c:pt>
                <c:pt idx="9445">
                  <c:v>0.30677499999999996</c:v>
                </c:pt>
                <c:pt idx="9446">
                  <c:v>0.318687</c:v>
                </c:pt>
                <c:pt idx="9447">
                  <c:v>0.30743199999999998</c:v>
                </c:pt>
                <c:pt idx="9448">
                  <c:v>0.28953099999999998</c:v>
                </c:pt>
                <c:pt idx="9449">
                  <c:v>0.27771099999999999</c:v>
                </c:pt>
                <c:pt idx="9450">
                  <c:v>0.25590000000000002</c:v>
                </c:pt>
                <c:pt idx="9451">
                  <c:v>0.25239</c:v>
                </c:pt>
                <c:pt idx="9452">
                  <c:v>0.22982699999999998</c:v>
                </c:pt>
                <c:pt idx="9453">
                  <c:v>0.21151299999999998</c:v>
                </c:pt>
                <c:pt idx="9454">
                  <c:v>0.19983799999999999</c:v>
                </c:pt>
                <c:pt idx="9455">
                  <c:v>0.20168799999999998</c:v>
                </c:pt>
                <c:pt idx="9456">
                  <c:v>0.195715</c:v>
                </c:pt>
                <c:pt idx="9457">
                  <c:v>0.196741</c:v>
                </c:pt>
                <c:pt idx="9458">
                  <c:v>0.187864</c:v>
                </c:pt>
                <c:pt idx="9459">
                  <c:v>0.19548499999999999</c:v>
                </c:pt>
                <c:pt idx="9460">
                  <c:v>0.192444</c:v>
                </c:pt>
                <c:pt idx="9461">
                  <c:v>0.18835499999999999</c:v>
                </c:pt>
                <c:pt idx="9462">
                  <c:v>0.19661399999999998</c:v>
                </c:pt>
                <c:pt idx="9463">
                  <c:v>0.19605899999999998</c:v>
                </c:pt>
                <c:pt idx="9464">
                  <c:v>0.184748</c:v>
                </c:pt>
                <c:pt idx="9465">
                  <c:v>0.18359299999999998</c:v>
                </c:pt>
                <c:pt idx="9466">
                  <c:v>0.18244099999999999</c:v>
                </c:pt>
                <c:pt idx="9467">
                  <c:v>0.17210300000000001</c:v>
                </c:pt>
                <c:pt idx="9468">
                  <c:v>0.16431199999999999</c:v>
                </c:pt>
                <c:pt idx="9469">
                  <c:v>0.16347200000000001</c:v>
                </c:pt>
                <c:pt idx="9470">
                  <c:v>0.15562799999999999</c:v>
                </c:pt>
                <c:pt idx="9471">
                  <c:v>0.149034</c:v>
                </c:pt>
                <c:pt idx="9472">
                  <c:v>0.162104</c:v>
                </c:pt>
                <c:pt idx="9473">
                  <c:v>0.17242299999999999</c:v>
                </c:pt>
                <c:pt idx="9474">
                  <c:v>0.17399799999999999</c:v>
                </c:pt>
                <c:pt idx="9475">
                  <c:v>0.17292199999999999</c:v>
                </c:pt>
                <c:pt idx="9476">
                  <c:v>0.182116</c:v>
                </c:pt>
                <c:pt idx="9477">
                  <c:v>0.214779</c:v>
                </c:pt>
                <c:pt idx="9478">
                  <c:v>0.21177499999999999</c:v>
                </c:pt>
                <c:pt idx="9479">
                  <c:v>0.25044899999999998</c:v>
                </c:pt>
                <c:pt idx="9480">
                  <c:v>0.25473400000000002</c:v>
                </c:pt>
                <c:pt idx="9481">
                  <c:v>0.25382099999999996</c:v>
                </c:pt>
                <c:pt idx="9482">
                  <c:v>0.25276499999999996</c:v>
                </c:pt>
                <c:pt idx="9483">
                  <c:v>0.23952099999999998</c:v>
                </c:pt>
                <c:pt idx="9484">
                  <c:v>0.23358499999999999</c:v>
                </c:pt>
                <c:pt idx="9485">
                  <c:v>0.22445899999999999</c:v>
                </c:pt>
                <c:pt idx="9486">
                  <c:v>0.213952</c:v>
                </c:pt>
                <c:pt idx="9487">
                  <c:v>0.195685</c:v>
                </c:pt>
                <c:pt idx="9488">
                  <c:v>0.17646299999999998</c:v>
                </c:pt>
                <c:pt idx="9489">
                  <c:v>0.15883799999999998</c:v>
                </c:pt>
                <c:pt idx="9490">
                  <c:v>0.15716000000000002</c:v>
                </c:pt>
                <c:pt idx="9491">
                  <c:v>0.14513399999999999</c:v>
                </c:pt>
                <c:pt idx="9492">
                  <c:v>0.14186299999999999</c:v>
                </c:pt>
                <c:pt idx="9493">
                  <c:v>0.14368599999999998</c:v>
                </c:pt>
                <c:pt idx="9494">
                  <c:v>0.16203299999999998</c:v>
                </c:pt>
                <c:pt idx="9495">
                  <c:v>0.170016</c:v>
                </c:pt>
                <c:pt idx="9496">
                  <c:v>0.17304000000000003</c:v>
                </c:pt>
                <c:pt idx="9497">
                  <c:v>0.16268299999999999</c:v>
                </c:pt>
                <c:pt idx="9498">
                  <c:v>0.15763000000000002</c:v>
                </c:pt>
                <c:pt idx="9499">
                  <c:v>0.15954399999999999</c:v>
                </c:pt>
                <c:pt idx="9500">
                  <c:v>0.16111200000000001</c:v>
                </c:pt>
                <c:pt idx="9501">
                  <c:v>0.15403600000000001</c:v>
                </c:pt>
                <c:pt idx="9502">
                  <c:v>0.138324</c:v>
                </c:pt>
                <c:pt idx="9503">
                  <c:v>0.15076799999999999</c:v>
                </c:pt>
                <c:pt idx="9504">
                  <c:v>0.15234599999999998</c:v>
                </c:pt>
                <c:pt idx="9505">
                  <c:v>0.15309799999999998</c:v>
                </c:pt>
                <c:pt idx="9506">
                  <c:v>0.15399499999999999</c:v>
                </c:pt>
                <c:pt idx="9507">
                  <c:v>0.18926299999999999</c:v>
                </c:pt>
                <c:pt idx="9508">
                  <c:v>0.212974</c:v>
                </c:pt>
                <c:pt idx="9509">
                  <c:v>0.22317399999999998</c:v>
                </c:pt>
                <c:pt idx="9510">
                  <c:v>0.22739000000000001</c:v>
                </c:pt>
                <c:pt idx="9511">
                  <c:v>0.24738099999999999</c:v>
                </c:pt>
                <c:pt idx="9512">
                  <c:v>0.247887</c:v>
                </c:pt>
                <c:pt idx="9513">
                  <c:v>0.26313500000000001</c:v>
                </c:pt>
                <c:pt idx="9514">
                  <c:v>0.26849800000000001</c:v>
                </c:pt>
                <c:pt idx="9515">
                  <c:v>0.26099800000000001</c:v>
                </c:pt>
                <c:pt idx="9516">
                  <c:v>0.27745500000000001</c:v>
                </c:pt>
                <c:pt idx="9517">
                  <c:v>0.34606599999999998</c:v>
                </c:pt>
                <c:pt idx="9518">
                  <c:v>0.41171000000000002</c:v>
                </c:pt>
                <c:pt idx="9519">
                  <c:v>0.44533000000000006</c:v>
                </c:pt>
                <c:pt idx="9520">
                  <c:v>0.460953</c:v>
                </c:pt>
                <c:pt idx="9521">
                  <c:v>0.46895099999999995</c:v>
                </c:pt>
                <c:pt idx="9522">
                  <c:v>0.46510000000000001</c:v>
                </c:pt>
                <c:pt idx="9523">
                  <c:v>0.458928</c:v>
                </c:pt>
                <c:pt idx="9524">
                  <c:v>0.465084</c:v>
                </c:pt>
                <c:pt idx="9525">
                  <c:v>0.458706</c:v>
                </c:pt>
                <c:pt idx="9526">
                  <c:v>0.44692199999999999</c:v>
                </c:pt>
                <c:pt idx="9527">
                  <c:v>0.43086000000000002</c:v>
                </c:pt>
                <c:pt idx="9528">
                  <c:v>0.415966</c:v>
                </c:pt>
                <c:pt idx="9529">
                  <c:v>0.41388799999999998</c:v>
                </c:pt>
                <c:pt idx="9530">
                  <c:v>0.39760399999999996</c:v>
                </c:pt>
                <c:pt idx="9531">
                  <c:v>0.38716699999999998</c:v>
                </c:pt>
                <c:pt idx="9532">
                  <c:v>0.381297</c:v>
                </c:pt>
                <c:pt idx="9533">
                  <c:v>0.36749399999999999</c:v>
                </c:pt>
                <c:pt idx="9534">
                  <c:v>0.35774899999999998</c:v>
                </c:pt>
                <c:pt idx="9535">
                  <c:v>0.34797699999999998</c:v>
                </c:pt>
                <c:pt idx="9536">
                  <c:v>0.333345</c:v>
                </c:pt>
                <c:pt idx="9537">
                  <c:v>0.32099499999999997</c:v>
                </c:pt>
                <c:pt idx="9538">
                  <c:v>0.306699</c:v>
                </c:pt>
                <c:pt idx="9539">
                  <c:v>0.29228499999999996</c:v>
                </c:pt>
                <c:pt idx="9540">
                  <c:v>0.29413699999999998</c:v>
                </c:pt>
                <c:pt idx="9541">
                  <c:v>0.28452699999999997</c:v>
                </c:pt>
                <c:pt idx="9542">
                  <c:v>0.27558499999999997</c:v>
                </c:pt>
                <c:pt idx="9543">
                  <c:v>0.26404299999999997</c:v>
                </c:pt>
                <c:pt idx="9544">
                  <c:v>0.28911100000000001</c:v>
                </c:pt>
                <c:pt idx="9545">
                  <c:v>0.27355399999999996</c:v>
                </c:pt>
                <c:pt idx="9546">
                  <c:v>0.290441</c:v>
                </c:pt>
                <c:pt idx="9547">
                  <c:v>0.29262499999999997</c:v>
                </c:pt>
                <c:pt idx="9548">
                  <c:v>0.28447800000000001</c:v>
                </c:pt>
                <c:pt idx="9549">
                  <c:v>0.27981699999999998</c:v>
                </c:pt>
                <c:pt idx="9550">
                  <c:v>0.26624100000000001</c:v>
                </c:pt>
                <c:pt idx="9551">
                  <c:v>0.25448599999999999</c:v>
                </c:pt>
                <c:pt idx="9552">
                  <c:v>0.23905199999999999</c:v>
                </c:pt>
                <c:pt idx="9553">
                  <c:v>0.22721899999999998</c:v>
                </c:pt>
                <c:pt idx="9554">
                  <c:v>0.21126199999999998</c:v>
                </c:pt>
                <c:pt idx="9555">
                  <c:v>0.203266</c:v>
                </c:pt>
                <c:pt idx="9556">
                  <c:v>0.18973599999999999</c:v>
                </c:pt>
                <c:pt idx="9557">
                  <c:v>0.190696</c:v>
                </c:pt>
                <c:pt idx="9558">
                  <c:v>0.18629699999999999</c:v>
                </c:pt>
                <c:pt idx="9559">
                  <c:v>0.18602000000000002</c:v>
                </c:pt>
                <c:pt idx="9560">
                  <c:v>0.17945799999999998</c:v>
                </c:pt>
                <c:pt idx="9561">
                  <c:v>0.172927</c:v>
                </c:pt>
                <c:pt idx="9562">
                  <c:v>0.15767699999999998</c:v>
                </c:pt>
                <c:pt idx="9563">
                  <c:v>0.15276899999999999</c:v>
                </c:pt>
                <c:pt idx="9564">
                  <c:v>0.148012</c:v>
                </c:pt>
                <c:pt idx="9565">
                  <c:v>0.145144</c:v>
                </c:pt>
                <c:pt idx="9566">
                  <c:v>0.145981</c:v>
                </c:pt>
                <c:pt idx="9567">
                  <c:v>0.13433100000000001</c:v>
                </c:pt>
                <c:pt idx="9568">
                  <c:v>0.123832</c:v>
                </c:pt>
                <c:pt idx="9569">
                  <c:v>0.11576699999999999</c:v>
                </c:pt>
                <c:pt idx="9570">
                  <c:v>0.12149799999999999</c:v>
                </c:pt>
                <c:pt idx="9571">
                  <c:v>0.125393</c:v>
                </c:pt>
                <c:pt idx="9572">
                  <c:v>0.115843</c:v>
                </c:pt>
                <c:pt idx="9573">
                  <c:v>0.11492899999999999</c:v>
                </c:pt>
                <c:pt idx="9574">
                  <c:v>0.13866299999999998</c:v>
                </c:pt>
                <c:pt idx="9575">
                  <c:v>0.13514399999999999</c:v>
                </c:pt>
                <c:pt idx="9576">
                  <c:v>0.130353</c:v>
                </c:pt>
                <c:pt idx="9577">
                  <c:v>0.13752499999999998</c:v>
                </c:pt>
                <c:pt idx="9578">
                  <c:v>0.13738699999999998</c:v>
                </c:pt>
                <c:pt idx="9579">
                  <c:v>0.137324</c:v>
                </c:pt>
                <c:pt idx="9580">
                  <c:v>0.127748</c:v>
                </c:pt>
                <c:pt idx="9581">
                  <c:v>0.15281400000000001</c:v>
                </c:pt>
                <c:pt idx="9582">
                  <c:v>0.17574799999999999</c:v>
                </c:pt>
                <c:pt idx="9583">
                  <c:v>0.194303</c:v>
                </c:pt>
                <c:pt idx="9584">
                  <c:v>0.20388299999999998</c:v>
                </c:pt>
                <c:pt idx="9585">
                  <c:v>0.20202899999999999</c:v>
                </c:pt>
                <c:pt idx="9586">
                  <c:v>0.19609599999999999</c:v>
                </c:pt>
                <c:pt idx="9587">
                  <c:v>0.18797000000000003</c:v>
                </c:pt>
                <c:pt idx="9588">
                  <c:v>0.188167</c:v>
                </c:pt>
                <c:pt idx="9589">
                  <c:v>0.17194000000000001</c:v>
                </c:pt>
                <c:pt idx="9590">
                  <c:v>0.17699000000000001</c:v>
                </c:pt>
                <c:pt idx="9591">
                  <c:v>0.169321</c:v>
                </c:pt>
                <c:pt idx="9592">
                  <c:v>0.17166199999999998</c:v>
                </c:pt>
                <c:pt idx="9593">
                  <c:v>0.171401</c:v>
                </c:pt>
                <c:pt idx="9594">
                  <c:v>0.15750699999999998</c:v>
                </c:pt>
                <c:pt idx="9595">
                  <c:v>0.14610199999999998</c:v>
                </c:pt>
                <c:pt idx="9596">
                  <c:v>0.15312799999999999</c:v>
                </c:pt>
                <c:pt idx="9597">
                  <c:v>0.158082</c:v>
                </c:pt>
                <c:pt idx="9598">
                  <c:v>0.16241799999999998</c:v>
                </c:pt>
                <c:pt idx="9599">
                  <c:v>0.17733000000000002</c:v>
                </c:pt>
                <c:pt idx="9600">
                  <c:v>0.17332</c:v>
                </c:pt>
                <c:pt idx="9601">
                  <c:v>0.16975699999999999</c:v>
                </c:pt>
                <c:pt idx="9602">
                  <c:v>0.15216499999999999</c:v>
                </c:pt>
                <c:pt idx="9603">
                  <c:v>0.14691799999999999</c:v>
                </c:pt>
                <c:pt idx="9604">
                  <c:v>0.14112000000000002</c:v>
                </c:pt>
                <c:pt idx="9605">
                  <c:v>0.14199000000000001</c:v>
                </c:pt>
                <c:pt idx="9606">
                  <c:v>0.145868</c:v>
                </c:pt>
                <c:pt idx="9607">
                  <c:v>0.13897699999999999</c:v>
                </c:pt>
                <c:pt idx="9608">
                  <c:v>0.143897</c:v>
                </c:pt>
                <c:pt idx="9609">
                  <c:v>0.14241000000000001</c:v>
                </c:pt>
                <c:pt idx="9610">
                  <c:v>0.150391</c:v>
                </c:pt>
                <c:pt idx="9611">
                  <c:v>0.168652</c:v>
                </c:pt>
                <c:pt idx="9612">
                  <c:v>0.170377</c:v>
                </c:pt>
                <c:pt idx="9613">
                  <c:v>0.15906699999999999</c:v>
                </c:pt>
                <c:pt idx="9614">
                  <c:v>0.15799199999999999</c:v>
                </c:pt>
                <c:pt idx="9615">
                  <c:v>0.158168</c:v>
                </c:pt>
                <c:pt idx="9616">
                  <c:v>0.17343500000000001</c:v>
                </c:pt>
                <c:pt idx="9617">
                  <c:v>0.17458299999999999</c:v>
                </c:pt>
                <c:pt idx="9618">
                  <c:v>0.163494</c:v>
                </c:pt>
                <c:pt idx="9619">
                  <c:v>0.165938</c:v>
                </c:pt>
                <c:pt idx="9620">
                  <c:v>0.17013599999999998</c:v>
                </c:pt>
                <c:pt idx="9621">
                  <c:v>0.168185</c:v>
                </c:pt>
                <c:pt idx="9622">
                  <c:v>0.163662</c:v>
                </c:pt>
                <c:pt idx="9623">
                  <c:v>0.162773</c:v>
                </c:pt>
                <c:pt idx="9624">
                  <c:v>0.17358299999999999</c:v>
                </c:pt>
                <c:pt idx="9625">
                  <c:v>0.17160899999999998</c:v>
                </c:pt>
                <c:pt idx="9626">
                  <c:v>0.16000300000000001</c:v>
                </c:pt>
                <c:pt idx="9627">
                  <c:v>0.15640000000000001</c:v>
                </c:pt>
                <c:pt idx="9628">
                  <c:v>0.160972</c:v>
                </c:pt>
                <c:pt idx="9629">
                  <c:v>0.15557299999999999</c:v>
                </c:pt>
                <c:pt idx="9630">
                  <c:v>0.15504899999999999</c:v>
                </c:pt>
                <c:pt idx="9631">
                  <c:v>0.15009</c:v>
                </c:pt>
                <c:pt idx="9632">
                  <c:v>0.166048</c:v>
                </c:pt>
                <c:pt idx="9633">
                  <c:v>0.16273699999999999</c:v>
                </c:pt>
                <c:pt idx="9634">
                  <c:v>0.17243600000000001</c:v>
                </c:pt>
                <c:pt idx="9635">
                  <c:v>0.17339199999999999</c:v>
                </c:pt>
                <c:pt idx="9636">
                  <c:v>0.17702299999999999</c:v>
                </c:pt>
                <c:pt idx="9637">
                  <c:v>0.19054599999999999</c:v>
                </c:pt>
                <c:pt idx="9638">
                  <c:v>0.19383899999999998</c:v>
                </c:pt>
                <c:pt idx="9639">
                  <c:v>0.192409</c:v>
                </c:pt>
                <c:pt idx="9640">
                  <c:v>0.20289099999999999</c:v>
                </c:pt>
                <c:pt idx="9641">
                  <c:v>0.204737</c:v>
                </c:pt>
                <c:pt idx="9642">
                  <c:v>0.19691499999999998</c:v>
                </c:pt>
                <c:pt idx="9643">
                  <c:v>0.200627</c:v>
                </c:pt>
                <c:pt idx="9644">
                  <c:v>0.19509699999999999</c:v>
                </c:pt>
                <c:pt idx="9645">
                  <c:v>0.189058</c:v>
                </c:pt>
                <c:pt idx="9646">
                  <c:v>0.18468299999999999</c:v>
                </c:pt>
                <c:pt idx="9647">
                  <c:v>0.17019599999999999</c:v>
                </c:pt>
                <c:pt idx="9648">
                  <c:v>0.15626000000000001</c:v>
                </c:pt>
                <c:pt idx="9649">
                  <c:v>0.143038</c:v>
                </c:pt>
                <c:pt idx="9650">
                  <c:v>0.130858</c:v>
                </c:pt>
                <c:pt idx="9651">
                  <c:v>0.12261599999999999</c:v>
                </c:pt>
                <c:pt idx="9652">
                  <c:v>0.11588499999999999</c:v>
                </c:pt>
                <c:pt idx="9653">
                  <c:v>0.100684</c:v>
                </c:pt>
                <c:pt idx="9654">
                  <c:v>0.11003099999999999</c:v>
                </c:pt>
                <c:pt idx="9655">
                  <c:v>0.102114</c:v>
                </c:pt>
                <c:pt idx="9656">
                  <c:v>9.7882999999999998E-2</c:v>
                </c:pt>
                <c:pt idx="9657">
                  <c:v>0.10043000000000001</c:v>
                </c:pt>
                <c:pt idx="9658">
                  <c:v>0.100621</c:v>
                </c:pt>
                <c:pt idx="9659">
                  <c:v>0.102227</c:v>
                </c:pt>
                <c:pt idx="9660">
                  <c:v>9.8541999999999991E-2</c:v>
                </c:pt>
                <c:pt idx="9661">
                  <c:v>9.9094000000000002E-2</c:v>
                </c:pt>
                <c:pt idx="9662">
                  <c:v>9.4093999999999997E-2</c:v>
                </c:pt>
                <c:pt idx="9663">
                  <c:v>9.385099999999999E-2</c:v>
                </c:pt>
                <c:pt idx="9664">
                  <c:v>0.10274799999999999</c:v>
                </c:pt>
                <c:pt idx="9665">
                  <c:v>0.10396799999999999</c:v>
                </c:pt>
                <c:pt idx="9666">
                  <c:v>0.104186</c:v>
                </c:pt>
                <c:pt idx="9667">
                  <c:v>0.10353799999999999</c:v>
                </c:pt>
                <c:pt idx="9668">
                  <c:v>0.10363799999999999</c:v>
                </c:pt>
                <c:pt idx="9669">
                  <c:v>0.101202</c:v>
                </c:pt>
                <c:pt idx="9670">
                  <c:v>0.103616</c:v>
                </c:pt>
                <c:pt idx="9671">
                  <c:v>0.101688</c:v>
                </c:pt>
                <c:pt idx="9672">
                  <c:v>0.10052799999999999</c:v>
                </c:pt>
                <c:pt idx="9673">
                  <c:v>0.101892</c:v>
                </c:pt>
                <c:pt idx="9674">
                  <c:v>0.10484299999999999</c:v>
                </c:pt>
                <c:pt idx="9675">
                  <c:v>0.11024399999999999</c:v>
                </c:pt>
                <c:pt idx="9676">
                  <c:v>0.119141</c:v>
                </c:pt>
                <c:pt idx="9677">
                  <c:v>0.119629</c:v>
                </c:pt>
                <c:pt idx="9678">
                  <c:v>0.12925699999999998</c:v>
                </c:pt>
                <c:pt idx="9679">
                  <c:v>0.132996</c:v>
                </c:pt>
                <c:pt idx="9680">
                  <c:v>0.13884199999999999</c:v>
                </c:pt>
                <c:pt idx="9681">
                  <c:v>0.12815499999999999</c:v>
                </c:pt>
                <c:pt idx="9682">
                  <c:v>0.119935</c:v>
                </c:pt>
                <c:pt idx="9683">
                  <c:v>0.10850499999999999</c:v>
                </c:pt>
                <c:pt idx="9684">
                  <c:v>0.10378699999999999</c:v>
                </c:pt>
                <c:pt idx="9685">
                  <c:v>9.7061999999999996E-2</c:v>
                </c:pt>
                <c:pt idx="9686">
                  <c:v>9.1510000000000008E-2</c:v>
                </c:pt>
                <c:pt idx="9687">
                  <c:v>8.8479000000000002E-2</c:v>
                </c:pt>
                <c:pt idx="9688">
                  <c:v>8.5917999999999994E-2</c:v>
                </c:pt>
                <c:pt idx="9689">
                  <c:v>7.8918000000000002E-2</c:v>
                </c:pt>
                <c:pt idx="9690">
                  <c:v>7.8835000000000002E-2</c:v>
                </c:pt>
                <c:pt idx="9691">
                  <c:v>8.1643999999999994E-2</c:v>
                </c:pt>
                <c:pt idx="9692">
                  <c:v>8.2152000000000003E-2</c:v>
                </c:pt>
                <c:pt idx="9693">
                  <c:v>7.9103999999999994E-2</c:v>
                </c:pt>
                <c:pt idx="9694">
                  <c:v>7.6158000000000003E-2</c:v>
                </c:pt>
                <c:pt idx="9695">
                  <c:v>7.9515000000000002E-2</c:v>
                </c:pt>
                <c:pt idx="9696">
                  <c:v>8.3468000000000001E-2</c:v>
                </c:pt>
                <c:pt idx="9697">
                  <c:v>8.0562999999999996E-2</c:v>
                </c:pt>
                <c:pt idx="9698">
                  <c:v>8.2616999999999996E-2</c:v>
                </c:pt>
                <c:pt idx="9699">
                  <c:v>8.6430000000000007E-2</c:v>
                </c:pt>
                <c:pt idx="9700">
                  <c:v>8.7900999999999993E-2</c:v>
                </c:pt>
                <c:pt idx="9701">
                  <c:v>8.4986999999999993E-2</c:v>
                </c:pt>
                <c:pt idx="9702">
                  <c:v>8.6320999999999995E-2</c:v>
                </c:pt>
                <c:pt idx="9703">
                  <c:v>9.2860000000000012E-2</c:v>
                </c:pt>
                <c:pt idx="9704">
                  <c:v>9.2614999999999989E-2</c:v>
                </c:pt>
                <c:pt idx="9705">
                  <c:v>8.4340999999999999E-2</c:v>
                </c:pt>
                <c:pt idx="9706">
                  <c:v>8.7999999999999995E-2</c:v>
                </c:pt>
                <c:pt idx="9707">
                  <c:v>8.2821999999999993E-2</c:v>
                </c:pt>
                <c:pt idx="9708">
                  <c:v>8.2117999999999997E-2</c:v>
                </c:pt>
                <c:pt idx="9709">
                  <c:v>6.8961999999999996E-2</c:v>
                </c:pt>
                <c:pt idx="9710">
                  <c:v>6.7820999999999992E-2</c:v>
                </c:pt>
                <c:pt idx="9711">
                  <c:v>6.2710000000000002E-2</c:v>
                </c:pt>
                <c:pt idx="9712">
                  <c:v>5.9677999999999995E-2</c:v>
                </c:pt>
                <c:pt idx="9713">
                  <c:v>5.3191999999999996E-2</c:v>
                </c:pt>
                <c:pt idx="9714">
                  <c:v>5.0856999999999999E-2</c:v>
                </c:pt>
                <c:pt idx="9715">
                  <c:v>5.2169E-2</c:v>
                </c:pt>
                <c:pt idx="9716">
                  <c:v>5.2634E-2</c:v>
                </c:pt>
                <c:pt idx="9717">
                  <c:v>5.0944999999999997E-2</c:v>
                </c:pt>
                <c:pt idx="9718">
                  <c:v>6.0037E-2</c:v>
                </c:pt>
                <c:pt idx="9719">
                  <c:v>6.9320999999999994E-2</c:v>
                </c:pt>
                <c:pt idx="9720">
                  <c:v>7.0916999999999994E-2</c:v>
                </c:pt>
                <c:pt idx="9721">
                  <c:v>7.1591000000000002E-2</c:v>
                </c:pt>
                <c:pt idx="9722">
                  <c:v>7.2120000000000004E-2</c:v>
                </c:pt>
                <c:pt idx="9723">
                  <c:v>6.4398999999999998E-2</c:v>
                </c:pt>
                <c:pt idx="9724">
                  <c:v>5.4337999999999997E-2</c:v>
                </c:pt>
                <c:pt idx="9725">
                  <c:v>5.4746999999999997E-2</c:v>
                </c:pt>
                <c:pt idx="9726">
                  <c:v>4.8468999999999998E-2</c:v>
                </c:pt>
                <c:pt idx="9727">
                  <c:v>4.9915000000000001E-2</c:v>
                </c:pt>
                <c:pt idx="9728">
                  <c:v>4.7781999999999998E-2</c:v>
                </c:pt>
                <c:pt idx="9729">
                  <c:v>4.4958999999999999E-2</c:v>
                </c:pt>
                <c:pt idx="9730">
                  <c:v>4.3320999999999998E-2</c:v>
                </c:pt>
                <c:pt idx="9731">
                  <c:v>4.3935999999999996E-2</c:v>
                </c:pt>
                <c:pt idx="9732">
                  <c:v>4.6266999999999996E-2</c:v>
                </c:pt>
                <c:pt idx="9733">
                  <c:v>4.4796999999999997E-2</c:v>
                </c:pt>
                <c:pt idx="9734">
                  <c:v>6.7847999999999992E-2</c:v>
                </c:pt>
                <c:pt idx="9735">
                  <c:v>7.8037999999999996E-2</c:v>
                </c:pt>
                <c:pt idx="9736">
                  <c:v>8.6771000000000001E-2</c:v>
                </c:pt>
                <c:pt idx="9737">
                  <c:v>8.8197999999999999E-2</c:v>
                </c:pt>
                <c:pt idx="9738">
                  <c:v>8.6433999999999997E-2</c:v>
                </c:pt>
                <c:pt idx="9739">
                  <c:v>8.387399999999999E-2</c:v>
                </c:pt>
                <c:pt idx="9740">
                  <c:v>7.4615000000000001E-2</c:v>
                </c:pt>
                <c:pt idx="9741">
                  <c:v>7.9924999999999996E-2</c:v>
                </c:pt>
                <c:pt idx="9742">
                  <c:v>7.6994999999999994E-2</c:v>
                </c:pt>
                <c:pt idx="9743">
                  <c:v>6.4931000000000003E-2</c:v>
                </c:pt>
                <c:pt idx="9744">
                  <c:v>6.0172999999999997E-2</c:v>
                </c:pt>
                <c:pt idx="9745">
                  <c:v>5.1864E-2</c:v>
                </c:pt>
                <c:pt idx="9746">
                  <c:v>4.2176999999999999E-2</c:v>
                </c:pt>
                <c:pt idx="9747">
                  <c:v>4.1158E-2</c:v>
                </c:pt>
                <c:pt idx="9748">
                  <c:v>3.8580000000000003E-2</c:v>
                </c:pt>
                <c:pt idx="9749">
                  <c:v>3.4068000000000001E-2</c:v>
                </c:pt>
                <c:pt idx="9750">
                  <c:v>4.2462E-2</c:v>
                </c:pt>
                <c:pt idx="9751">
                  <c:v>3.9900000000000005E-2</c:v>
                </c:pt>
                <c:pt idx="9752">
                  <c:v>4.1346999999999995E-2</c:v>
                </c:pt>
                <c:pt idx="9753">
                  <c:v>3.8405000000000002E-2</c:v>
                </c:pt>
                <c:pt idx="9754">
                  <c:v>3.1949999999999999E-2</c:v>
                </c:pt>
                <c:pt idx="9755">
                  <c:v>2.4615999999999999E-2</c:v>
                </c:pt>
                <c:pt idx="9756">
                  <c:v>1.9810000000000001E-2</c:v>
                </c:pt>
                <c:pt idx="9757">
                  <c:v>1.9487999999999998E-2</c:v>
                </c:pt>
                <c:pt idx="9758">
                  <c:v>1.7652999999999999E-2</c:v>
                </c:pt>
                <c:pt idx="9759">
                  <c:v>1.5116999999999998E-2</c:v>
                </c:pt>
                <c:pt idx="9760">
                  <c:v>1.2120000000000001E-2</c:v>
                </c:pt>
                <c:pt idx="9761">
                  <c:v>1.0116E-2</c:v>
                </c:pt>
                <c:pt idx="9762">
                  <c:v>9.1179999999999994E-3</c:v>
                </c:pt>
                <c:pt idx="9763">
                  <c:v>7.5889999999999994E-3</c:v>
                </c:pt>
                <c:pt idx="9764">
                  <c:v>4.9979999999999998E-3</c:v>
                </c:pt>
                <c:pt idx="9765">
                  <c:v>5.378E-3</c:v>
                </c:pt>
                <c:pt idx="9766">
                  <c:v>4.7939999999999997E-3</c:v>
                </c:pt>
                <c:pt idx="9767">
                  <c:v>1.0969E-2</c:v>
                </c:pt>
                <c:pt idx="9768">
                  <c:v>1.1255999999999999E-2</c:v>
                </c:pt>
                <c:pt idx="9769">
                  <c:v>1.319E-2</c:v>
                </c:pt>
                <c:pt idx="9770">
                  <c:v>1.2544999999999999E-2</c:v>
                </c:pt>
                <c:pt idx="9771">
                  <c:v>7.3729999999999993E-3</c:v>
                </c:pt>
                <c:pt idx="9772">
                  <c:v>7.7259999999999994E-3</c:v>
                </c:pt>
                <c:pt idx="9773">
                  <c:v>8.0350000000000005E-3</c:v>
                </c:pt>
                <c:pt idx="9774">
                  <c:v>8.7289999999999989E-3</c:v>
                </c:pt>
                <c:pt idx="9775">
                  <c:v>9.299E-3</c:v>
                </c:pt>
                <c:pt idx="9776">
                  <c:v>9.8149999999999991E-3</c:v>
                </c:pt>
                <c:pt idx="9777">
                  <c:v>9.2900000000000014E-3</c:v>
                </c:pt>
                <c:pt idx="9778">
                  <c:v>9.5619999999999993E-3</c:v>
                </c:pt>
                <c:pt idx="9779">
                  <c:v>8.7180000000000001E-3</c:v>
                </c:pt>
                <c:pt idx="9780">
                  <c:v>9.1780000000000004E-3</c:v>
                </c:pt>
                <c:pt idx="9781">
                  <c:v>1.7350999999999998E-2</c:v>
                </c:pt>
                <c:pt idx="9782">
                  <c:v>1.6871999999999998E-2</c:v>
                </c:pt>
                <c:pt idx="9783">
                  <c:v>1.6514999999999998E-2</c:v>
                </c:pt>
                <c:pt idx="9784">
                  <c:v>1.4938999999999999E-2</c:v>
                </c:pt>
                <c:pt idx="9785">
                  <c:v>1.2393E-2</c:v>
                </c:pt>
                <c:pt idx="9786">
                  <c:v>1.4631E-2</c:v>
                </c:pt>
                <c:pt idx="9787">
                  <c:v>1.2423999999999999E-2</c:v>
                </c:pt>
                <c:pt idx="9788">
                  <c:v>1.1321999999999999E-2</c:v>
                </c:pt>
                <c:pt idx="9789">
                  <c:v>9.0939999999999997E-3</c:v>
                </c:pt>
                <c:pt idx="9790">
                  <c:v>1.2197E-2</c:v>
                </c:pt>
                <c:pt idx="9791">
                  <c:v>1.1472E-2</c:v>
                </c:pt>
                <c:pt idx="9792">
                  <c:v>1.0846E-2</c:v>
                </c:pt>
                <c:pt idx="9793">
                  <c:v>1.0501999999999999E-2</c:v>
                </c:pt>
                <c:pt idx="9794">
                  <c:v>8.9459999999999991E-3</c:v>
                </c:pt>
                <c:pt idx="9795">
                  <c:v>9.0569999999999991E-3</c:v>
                </c:pt>
                <c:pt idx="9796">
                  <c:v>7.711E-3</c:v>
                </c:pt>
                <c:pt idx="9797">
                  <c:v>9.186999999999999E-3</c:v>
                </c:pt>
                <c:pt idx="9798">
                  <c:v>7.7169999999999999E-3</c:v>
                </c:pt>
                <c:pt idx="9799">
                  <c:v>8.1609999999999999E-3</c:v>
                </c:pt>
                <c:pt idx="9800">
                  <c:v>7.1569999999999993E-3</c:v>
                </c:pt>
                <c:pt idx="9801">
                  <c:v>6.6059999999999999E-3</c:v>
                </c:pt>
                <c:pt idx="9802">
                  <c:v>5.738E-3</c:v>
                </c:pt>
                <c:pt idx="9803">
                  <c:v>4.8500000000000001E-3</c:v>
                </c:pt>
                <c:pt idx="9804">
                  <c:v>5.607E-3</c:v>
                </c:pt>
                <c:pt idx="9805">
                  <c:v>4.9249999999999997E-3</c:v>
                </c:pt>
                <c:pt idx="9806">
                  <c:v>5.2620000000000002E-3</c:v>
                </c:pt>
                <c:pt idx="9807">
                  <c:v>4.9619999999999994E-3</c:v>
                </c:pt>
                <c:pt idx="9808">
                  <c:v>5.0130000000000001E-3</c:v>
                </c:pt>
                <c:pt idx="9809">
                  <c:v>5.1289999999999999E-3</c:v>
                </c:pt>
                <c:pt idx="9810">
                  <c:v>7.4489999999999999E-3</c:v>
                </c:pt>
                <c:pt idx="9811">
                  <c:v>8.7089999999999997E-3</c:v>
                </c:pt>
                <c:pt idx="9812">
                  <c:v>9.7539999999999988E-3</c:v>
                </c:pt>
                <c:pt idx="9813">
                  <c:v>1.0657999999999999E-2</c:v>
                </c:pt>
                <c:pt idx="9814">
                  <c:v>8.9119999999999998E-3</c:v>
                </c:pt>
                <c:pt idx="9815">
                  <c:v>7.3629999999999998E-3</c:v>
                </c:pt>
                <c:pt idx="9816">
                  <c:v>7.0079999999999995E-3</c:v>
                </c:pt>
                <c:pt idx="9817">
                  <c:v>6.1129999999999995E-3</c:v>
                </c:pt>
                <c:pt idx="9818">
                  <c:v>5.5100000000000001E-3</c:v>
                </c:pt>
                <c:pt idx="9819">
                  <c:v>5.1100000000000008E-3</c:v>
                </c:pt>
                <c:pt idx="9820">
                  <c:v>4.0720000000000001E-3</c:v>
                </c:pt>
                <c:pt idx="9821">
                  <c:v>3.4009999999999999E-3</c:v>
                </c:pt>
                <c:pt idx="9822">
                  <c:v>1.8649999999999999E-3</c:v>
                </c:pt>
                <c:pt idx="9823">
                  <c:v>1.4559999999999998E-3</c:v>
                </c:pt>
                <c:pt idx="9824">
                  <c:v>2.9740000000000001E-3</c:v>
                </c:pt>
                <c:pt idx="9825">
                  <c:v>4.3569999999999998E-3</c:v>
                </c:pt>
                <c:pt idx="9826">
                  <c:v>3.3349999999999999E-3</c:v>
                </c:pt>
                <c:pt idx="9827">
                  <c:v>2.6419999999999998E-3</c:v>
                </c:pt>
                <c:pt idx="9828">
                  <c:v>2.1259999999999999E-3</c:v>
                </c:pt>
                <c:pt idx="9829">
                  <c:v>2.8219999999999999E-3</c:v>
                </c:pt>
                <c:pt idx="9830">
                  <c:v>2.0700000000000002E-3</c:v>
                </c:pt>
                <c:pt idx="9831">
                  <c:v>2.2500000000000003E-3</c:v>
                </c:pt>
                <c:pt idx="9832">
                  <c:v>2.395E-3</c:v>
                </c:pt>
                <c:pt idx="9833">
                  <c:v>3.8859999999999997E-3</c:v>
                </c:pt>
                <c:pt idx="9834">
                  <c:v>8.5030000000000001E-3</c:v>
                </c:pt>
                <c:pt idx="9835">
                  <c:v>7.5169999999999994E-3</c:v>
                </c:pt>
                <c:pt idx="9836">
                  <c:v>9.1249999999999994E-3</c:v>
                </c:pt>
                <c:pt idx="9837">
                  <c:v>1.0008E-2</c:v>
                </c:pt>
                <c:pt idx="9838">
                  <c:v>9.5689999999999994E-3</c:v>
                </c:pt>
                <c:pt idx="9839">
                  <c:v>8.7650000000000002E-3</c:v>
                </c:pt>
                <c:pt idx="9840">
                  <c:v>7.1079999999999997E-3</c:v>
                </c:pt>
                <c:pt idx="9841">
                  <c:v>6.6489999999999995E-3</c:v>
                </c:pt>
                <c:pt idx="9842">
                  <c:v>8.0319999999999992E-3</c:v>
                </c:pt>
                <c:pt idx="9843">
                  <c:v>5.0169999999999998E-3</c:v>
                </c:pt>
                <c:pt idx="9844">
                  <c:v>5.8539999999999998E-3</c:v>
                </c:pt>
                <c:pt idx="9845">
                  <c:v>5.1209999999999997E-3</c:v>
                </c:pt>
                <c:pt idx="9846">
                  <c:v>5.8769999999999994E-3</c:v>
                </c:pt>
                <c:pt idx="9847">
                  <c:v>7.918999999999999E-3</c:v>
                </c:pt>
                <c:pt idx="9848">
                  <c:v>7.4689999999999999E-3</c:v>
                </c:pt>
                <c:pt idx="9849">
                  <c:v>9.6290000000000004E-3</c:v>
                </c:pt>
                <c:pt idx="9850">
                  <c:v>8.94E-3</c:v>
                </c:pt>
                <c:pt idx="9851">
                  <c:v>1.0863999999999999E-2</c:v>
                </c:pt>
                <c:pt idx="9852">
                  <c:v>1.1389E-2</c:v>
                </c:pt>
                <c:pt idx="9853">
                  <c:v>1.4381999999999999E-2</c:v>
                </c:pt>
                <c:pt idx="9854">
                  <c:v>1.2638999999999999E-2</c:v>
                </c:pt>
                <c:pt idx="9855">
                  <c:v>1.2409E-2</c:v>
                </c:pt>
                <c:pt idx="9856">
                  <c:v>1.2750000000000001E-2</c:v>
                </c:pt>
                <c:pt idx="9857">
                  <c:v>9.391E-3</c:v>
                </c:pt>
                <c:pt idx="9858">
                  <c:v>7.5819999999999993E-3</c:v>
                </c:pt>
                <c:pt idx="9859">
                  <c:v>6.4679999999999998E-3</c:v>
                </c:pt>
                <c:pt idx="9860">
                  <c:v>3.7129999999999997E-3</c:v>
                </c:pt>
                <c:pt idx="9861">
                  <c:v>4.653E-3</c:v>
                </c:pt>
                <c:pt idx="9862">
                  <c:v>4.6429999999999996E-3</c:v>
                </c:pt>
                <c:pt idx="9863">
                  <c:v>3.9949999999999994E-3</c:v>
                </c:pt>
                <c:pt idx="9864">
                  <c:v>4.0700000000000007E-3</c:v>
                </c:pt>
                <c:pt idx="9865">
                  <c:v>3.9949999999999994E-3</c:v>
                </c:pt>
                <c:pt idx="9866">
                  <c:v>7.9449999999999989E-3</c:v>
                </c:pt>
                <c:pt idx="9867">
                  <c:v>1.0005E-2</c:v>
                </c:pt>
                <c:pt idx="9868">
                  <c:v>9.5090000000000001E-3</c:v>
                </c:pt>
                <c:pt idx="9869">
                  <c:v>9.0060000000000001E-3</c:v>
                </c:pt>
                <c:pt idx="9870">
                  <c:v>7.0729999999999994E-3</c:v>
                </c:pt>
                <c:pt idx="9871">
                  <c:v>8.5500000000000003E-3</c:v>
                </c:pt>
                <c:pt idx="9872">
                  <c:v>7.2969999999999997E-3</c:v>
                </c:pt>
                <c:pt idx="9873">
                  <c:v>6.8369999999999993E-3</c:v>
                </c:pt>
                <c:pt idx="9874">
                  <c:v>5.8269999999999997E-3</c:v>
                </c:pt>
                <c:pt idx="9875">
                  <c:v>7.5569999999999995E-3</c:v>
                </c:pt>
                <c:pt idx="9876">
                  <c:v>2.9510000000000001E-3</c:v>
                </c:pt>
                <c:pt idx="9877">
                  <c:v>3.307E-3</c:v>
                </c:pt>
                <c:pt idx="9878">
                  <c:v>3.4579999999999997E-3</c:v>
                </c:pt>
                <c:pt idx="9879">
                  <c:v>1.763E-3</c:v>
                </c:pt>
                <c:pt idx="9880">
                  <c:v>1.7489999999999999E-3</c:v>
                </c:pt>
                <c:pt idx="9881">
                  <c:v>2.0109999999999998E-3</c:v>
                </c:pt>
                <c:pt idx="9882">
                  <c:v>1.6929999999999998E-3</c:v>
                </c:pt>
                <c:pt idx="9883">
                  <c:v>2.3779999999999999E-3</c:v>
                </c:pt>
                <c:pt idx="9884">
                  <c:v>2.6539999999999997E-3</c:v>
                </c:pt>
                <c:pt idx="9885">
                  <c:v>1.7929999999999999E-3</c:v>
                </c:pt>
                <c:pt idx="9886">
                  <c:v>2.1050000000000001E-3</c:v>
                </c:pt>
                <c:pt idx="9887">
                  <c:v>8.9299999999999991E-4</c:v>
                </c:pt>
                <c:pt idx="9888">
                  <c:v>6.2199999999999994E-4</c:v>
                </c:pt>
                <c:pt idx="9889">
                  <c:v>1.047E-3</c:v>
                </c:pt>
                <c:pt idx="9890">
                  <c:v>7.0199999999999993E-4</c:v>
                </c:pt>
                <c:pt idx="9891">
                  <c:v>8.6000000000000009E-4</c:v>
                </c:pt>
                <c:pt idx="9892">
                  <c:v>3.6409999999999997E-3</c:v>
                </c:pt>
                <c:pt idx="9893">
                  <c:v>5.2859999999999999E-3</c:v>
                </c:pt>
                <c:pt idx="9894">
                  <c:v>4.1479999999999998E-3</c:v>
                </c:pt>
                <c:pt idx="9895">
                  <c:v>4.2969999999999996E-3</c:v>
                </c:pt>
                <c:pt idx="9896">
                  <c:v>3.1459999999999999E-3</c:v>
                </c:pt>
                <c:pt idx="9897">
                  <c:v>3.258E-3</c:v>
                </c:pt>
                <c:pt idx="9898">
                  <c:v>3.091E-3</c:v>
                </c:pt>
                <c:pt idx="9899">
                  <c:v>3.1179999999999997E-3</c:v>
                </c:pt>
                <c:pt idx="9900">
                  <c:v>1.9400000000000001E-3</c:v>
                </c:pt>
                <c:pt idx="9901">
                  <c:v>1.526E-3</c:v>
                </c:pt>
                <c:pt idx="9902">
                  <c:v>1.511E-3</c:v>
                </c:pt>
                <c:pt idx="9903">
                  <c:v>1.5989999999999999E-3</c:v>
                </c:pt>
                <c:pt idx="9904">
                  <c:v>3.5759999999999998E-3</c:v>
                </c:pt>
                <c:pt idx="9905">
                  <c:v>4.0010000000000002E-3</c:v>
                </c:pt>
                <c:pt idx="9906">
                  <c:v>2.709E-3</c:v>
                </c:pt>
                <c:pt idx="9907">
                  <c:v>2.225E-3</c:v>
                </c:pt>
                <c:pt idx="9908">
                  <c:v>1.8209999999999999E-3</c:v>
                </c:pt>
                <c:pt idx="9909">
                  <c:v>1.7879999999999999E-3</c:v>
                </c:pt>
                <c:pt idx="9910">
                  <c:v>1.7079999999999999E-3</c:v>
                </c:pt>
                <c:pt idx="9911">
                  <c:v>1.3519999999999999E-3</c:v>
                </c:pt>
                <c:pt idx="9912">
                  <c:v>1.292E-3</c:v>
                </c:pt>
                <c:pt idx="9913">
                  <c:v>1.3500000000000001E-3</c:v>
                </c:pt>
                <c:pt idx="9914">
                  <c:v>1.4009999999999999E-3</c:v>
                </c:pt>
                <c:pt idx="9915">
                  <c:v>1.4289999999999999E-3</c:v>
                </c:pt>
                <c:pt idx="9916">
                  <c:v>2.2469999999999999E-3</c:v>
                </c:pt>
                <c:pt idx="9917">
                  <c:v>1.8259999999999999E-3</c:v>
                </c:pt>
                <c:pt idx="9918">
                  <c:v>1.7669999999999999E-3</c:v>
                </c:pt>
                <c:pt idx="9919">
                  <c:v>1.6659999999999999E-3</c:v>
                </c:pt>
                <c:pt idx="9920">
                  <c:v>3.0819999999999997E-3</c:v>
                </c:pt>
                <c:pt idx="9921">
                  <c:v>5.5119999999999995E-3</c:v>
                </c:pt>
                <c:pt idx="9922">
                  <c:v>8.6020000000000003E-3</c:v>
                </c:pt>
                <c:pt idx="9923">
                  <c:v>5.4409999999999997E-3</c:v>
                </c:pt>
                <c:pt idx="9924">
                  <c:v>3.1649999999999998E-3</c:v>
                </c:pt>
                <c:pt idx="9925">
                  <c:v>3.7079999999999999E-3</c:v>
                </c:pt>
                <c:pt idx="9926">
                  <c:v>1.892E-3</c:v>
                </c:pt>
                <c:pt idx="9927">
                  <c:v>1.1359999999999999E-3</c:v>
                </c:pt>
                <c:pt idx="9928">
                  <c:v>1.103E-3</c:v>
                </c:pt>
                <c:pt idx="9929">
                  <c:v>9.8799999999999995E-4</c:v>
                </c:pt>
                <c:pt idx="9930">
                  <c:v>2.336E-3</c:v>
                </c:pt>
                <c:pt idx="9931">
                  <c:v>1.9100000000000002E-3</c:v>
                </c:pt>
                <c:pt idx="9932">
                  <c:v>1.1719999999999999E-3</c:v>
                </c:pt>
                <c:pt idx="9933">
                  <c:v>1.487E-3</c:v>
                </c:pt>
                <c:pt idx="9934">
                  <c:v>2.1819999999999999E-3</c:v>
                </c:pt>
                <c:pt idx="9935">
                  <c:v>1.4069999999999998E-3</c:v>
                </c:pt>
                <c:pt idx="9936">
                  <c:v>1.7809999999999998E-3</c:v>
                </c:pt>
                <c:pt idx="9937">
                  <c:v>7.4539999999999997E-3</c:v>
                </c:pt>
                <c:pt idx="9938">
                  <c:v>2.0544E-2</c:v>
                </c:pt>
                <c:pt idx="9939">
                  <c:v>3.3073999999999999E-2</c:v>
                </c:pt>
                <c:pt idx="9940">
                  <c:v>4.4214999999999997E-2</c:v>
                </c:pt>
                <c:pt idx="9941">
                  <c:v>4.9680000000000002E-2</c:v>
                </c:pt>
                <c:pt idx="9942">
                  <c:v>4.9024999999999999E-2</c:v>
                </c:pt>
                <c:pt idx="9943">
                  <c:v>4.4672999999999997E-2</c:v>
                </c:pt>
                <c:pt idx="9944">
                  <c:v>4.0389000000000001E-2</c:v>
                </c:pt>
                <c:pt idx="9945">
                  <c:v>3.4550000000000004E-2</c:v>
                </c:pt>
                <c:pt idx="9946">
                  <c:v>3.0282999999999997E-2</c:v>
                </c:pt>
                <c:pt idx="9947">
                  <c:v>3.1526999999999999E-2</c:v>
                </c:pt>
                <c:pt idx="9948">
                  <c:v>2.9116E-2</c:v>
                </c:pt>
                <c:pt idx="9949">
                  <c:v>2.4471999999999997E-2</c:v>
                </c:pt>
                <c:pt idx="9950">
                  <c:v>2.1203E-2</c:v>
                </c:pt>
                <c:pt idx="9951">
                  <c:v>1.8793000000000001E-2</c:v>
                </c:pt>
                <c:pt idx="9952">
                  <c:v>1.6771999999999999E-2</c:v>
                </c:pt>
                <c:pt idx="9953">
                  <c:v>1.3895999999999999E-2</c:v>
                </c:pt>
                <c:pt idx="9954">
                  <c:v>1.1578999999999999E-2</c:v>
                </c:pt>
                <c:pt idx="9955">
                  <c:v>9.3619999999999988E-3</c:v>
                </c:pt>
                <c:pt idx="9956">
                  <c:v>1.1023999999999999E-2</c:v>
                </c:pt>
                <c:pt idx="9957">
                  <c:v>1.5168999999999998E-2</c:v>
                </c:pt>
                <c:pt idx="9958">
                  <c:v>1.5427999999999999E-2</c:v>
                </c:pt>
                <c:pt idx="9959">
                  <c:v>1.3108999999999999E-2</c:v>
                </c:pt>
                <c:pt idx="9960">
                  <c:v>1.2740000000000001E-2</c:v>
                </c:pt>
                <c:pt idx="9961">
                  <c:v>1.0633999999999999E-2</c:v>
                </c:pt>
                <c:pt idx="9962">
                  <c:v>9.0159999999999997E-3</c:v>
                </c:pt>
                <c:pt idx="9963">
                  <c:v>8.0739999999999996E-3</c:v>
                </c:pt>
                <c:pt idx="9964">
                  <c:v>8.3039999999999989E-3</c:v>
                </c:pt>
                <c:pt idx="9965">
                  <c:v>7.541E-3</c:v>
                </c:pt>
                <c:pt idx="9966">
                  <c:v>5.7949999999999998E-3</c:v>
                </c:pt>
                <c:pt idx="9967">
                  <c:v>4.79E-3</c:v>
                </c:pt>
                <c:pt idx="9968">
                  <c:v>5.9410000000000001E-3</c:v>
                </c:pt>
                <c:pt idx="9969">
                  <c:v>5.0869999999999995E-3</c:v>
                </c:pt>
                <c:pt idx="9970">
                  <c:v>4.7819999999999998E-3</c:v>
                </c:pt>
                <c:pt idx="9971">
                  <c:v>1.5567999999999999E-2</c:v>
                </c:pt>
                <c:pt idx="9972">
                  <c:v>2.2106000000000001E-2</c:v>
                </c:pt>
                <c:pt idx="9973">
                  <c:v>3.1184E-2</c:v>
                </c:pt>
                <c:pt idx="9974">
                  <c:v>3.6020000000000003E-2</c:v>
                </c:pt>
                <c:pt idx="9975">
                  <c:v>3.8348E-2</c:v>
                </c:pt>
                <c:pt idx="9976">
                  <c:v>3.6366999999999997E-2</c:v>
                </c:pt>
                <c:pt idx="9977">
                  <c:v>3.1952999999999995E-2</c:v>
                </c:pt>
                <c:pt idx="9978">
                  <c:v>2.6102999999999998E-2</c:v>
                </c:pt>
                <c:pt idx="9979">
                  <c:v>2.1811999999999998E-2</c:v>
                </c:pt>
                <c:pt idx="9980">
                  <c:v>1.9238999999999999E-2</c:v>
                </c:pt>
                <c:pt idx="9981">
                  <c:v>2.1600999999999999E-2</c:v>
                </c:pt>
                <c:pt idx="9982">
                  <c:v>2.0101999999999998E-2</c:v>
                </c:pt>
                <c:pt idx="9983">
                  <c:v>1.8616999999999998E-2</c:v>
                </c:pt>
                <c:pt idx="9984">
                  <c:v>1.7180000000000001E-2</c:v>
                </c:pt>
                <c:pt idx="9985">
                  <c:v>1.6888999999999998E-2</c:v>
                </c:pt>
                <c:pt idx="9986">
                  <c:v>1.3335999999999999E-2</c:v>
                </c:pt>
                <c:pt idx="9987">
                  <c:v>1.3618E-2</c:v>
                </c:pt>
                <c:pt idx="9988">
                  <c:v>1.2097E-2</c:v>
                </c:pt>
                <c:pt idx="9989">
                  <c:v>1.2655E-2</c:v>
                </c:pt>
                <c:pt idx="9990">
                  <c:v>9.8589999999999997E-3</c:v>
                </c:pt>
                <c:pt idx="9991">
                  <c:v>5.2839999999999996E-3</c:v>
                </c:pt>
                <c:pt idx="9992">
                  <c:v>4.4320000000000002E-3</c:v>
                </c:pt>
                <c:pt idx="9993">
                  <c:v>3.251E-3</c:v>
                </c:pt>
                <c:pt idx="9994">
                  <c:v>3.2429999999999998E-3</c:v>
                </c:pt>
                <c:pt idx="9995">
                  <c:v>3.3629999999999997E-3</c:v>
                </c:pt>
                <c:pt idx="9996">
                  <c:v>2.676E-3</c:v>
                </c:pt>
                <c:pt idx="9997">
                  <c:v>2.5209999999999998E-3</c:v>
                </c:pt>
                <c:pt idx="9998">
                  <c:v>2.5000000000000001E-3</c:v>
                </c:pt>
                <c:pt idx="9999">
                  <c:v>2.6419999999999998E-3</c:v>
                </c:pt>
                <c:pt idx="10000">
                  <c:v>2.7029999999999997E-3</c:v>
                </c:pt>
                <c:pt idx="10001">
                  <c:v>1.691E-3</c:v>
                </c:pt>
                <c:pt idx="10002">
                  <c:v>1.637E-3</c:v>
                </c:pt>
                <c:pt idx="10003">
                  <c:v>2.166E-3</c:v>
                </c:pt>
                <c:pt idx="10004">
                  <c:v>2.1080000000000001E-3</c:v>
                </c:pt>
                <c:pt idx="10005">
                  <c:v>2.8389999999999999E-3</c:v>
                </c:pt>
                <c:pt idx="10006">
                  <c:v>3.5009999999999998E-3</c:v>
                </c:pt>
                <c:pt idx="10007">
                  <c:v>3.9369999999999995E-3</c:v>
                </c:pt>
                <c:pt idx="10008">
                  <c:v>3.408E-3</c:v>
                </c:pt>
                <c:pt idx="10009">
                  <c:v>2.4679999999999997E-3</c:v>
                </c:pt>
                <c:pt idx="10010">
                  <c:v>2.1639999999999997E-3</c:v>
                </c:pt>
                <c:pt idx="10011">
                  <c:v>2.2200000000000002E-3</c:v>
                </c:pt>
                <c:pt idx="10012">
                  <c:v>3.777E-3</c:v>
                </c:pt>
                <c:pt idx="10013">
                  <c:v>6.4329999999999995E-3</c:v>
                </c:pt>
                <c:pt idx="10014">
                  <c:v>8.5709999999999988E-3</c:v>
                </c:pt>
                <c:pt idx="10015">
                  <c:v>1.0156E-2</c:v>
                </c:pt>
                <c:pt idx="10016">
                  <c:v>1.4362E-2</c:v>
                </c:pt>
                <c:pt idx="10017">
                  <c:v>1.8924E-2</c:v>
                </c:pt>
                <c:pt idx="10018">
                  <c:v>2.1520000000000001E-2</c:v>
                </c:pt>
                <c:pt idx="10019">
                  <c:v>4.8640000000000003E-2</c:v>
                </c:pt>
                <c:pt idx="10020">
                  <c:v>6.9636000000000003E-2</c:v>
                </c:pt>
                <c:pt idx="10021">
                  <c:v>7.6645999999999992E-2</c:v>
                </c:pt>
                <c:pt idx="10022">
                  <c:v>7.7157000000000003E-2</c:v>
                </c:pt>
                <c:pt idx="10023">
                  <c:v>7.6102000000000003E-2</c:v>
                </c:pt>
                <c:pt idx="10024">
                  <c:v>7.7443999999999999E-2</c:v>
                </c:pt>
                <c:pt idx="10025">
                  <c:v>8.0265000000000003E-2</c:v>
                </c:pt>
                <c:pt idx="10026">
                  <c:v>7.7631999999999993E-2</c:v>
                </c:pt>
                <c:pt idx="10027">
                  <c:v>7.6561999999999991E-2</c:v>
                </c:pt>
                <c:pt idx="10028">
                  <c:v>7.7431E-2</c:v>
                </c:pt>
                <c:pt idx="10029">
                  <c:v>7.3742000000000002E-2</c:v>
                </c:pt>
                <c:pt idx="10030">
                  <c:v>7.0832999999999993E-2</c:v>
                </c:pt>
                <c:pt idx="10031">
                  <c:v>8.022399999999999E-2</c:v>
                </c:pt>
                <c:pt idx="10032">
                  <c:v>7.7560000000000004E-2</c:v>
                </c:pt>
                <c:pt idx="10033">
                  <c:v>7.3418999999999998E-2</c:v>
                </c:pt>
                <c:pt idx="10034">
                  <c:v>6.9154999999999994E-2</c:v>
                </c:pt>
                <c:pt idx="10035">
                  <c:v>6.3771999999999995E-2</c:v>
                </c:pt>
                <c:pt idx="10036">
                  <c:v>5.9477999999999996E-2</c:v>
                </c:pt>
                <c:pt idx="10037">
                  <c:v>5.1608999999999995E-2</c:v>
                </c:pt>
                <c:pt idx="10038">
                  <c:v>5.0567000000000001E-2</c:v>
                </c:pt>
                <c:pt idx="10039">
                  <c:v>4.6934999999999998E-2</c:v>
                </c:pt>
                <c:pt idx="10040">
                  <c:v>4.8153999999999995E-2</c:v>
                </c:pt>
                <c:pt idx="10041">
                  <c:v>4.4385000000000001E-2</c:v>
                </c:pt>
                <c:pt idx="10042">
                  <c:v>4.9502999999999998E-2</c:v>
                </c:pt>
                <c:pt idx="10043">
                  <c:v>5.6112999999999996E-2</c:v>
                </c:pt>
                <c:pt idx="10044">
                  <c:v>5.8300000000000005E-2</c:v>
                </c:pt>
                <c:pt idx="10045">
                  <c:v>4.3798999999999998E-2</c:v>
                </c:pt>
                <c:pt idx="10046">
                  <c:v>4.2853999999999996E-2</c:v>
                </c:pt>
                <c:pt idx="10047">
                  <c:v>4.0826000000000001E-2</c:v>
                </c:pt>
                <c:pt idx="10048">
                  <c:v>3.8203000000000001E-2</c:v>
                </c:pt>
                <c:pt idx="10049">
                  <c:v>3.8452E-2</c:v>
                </c:pt>
                <c:pt idx="10050">
                  <c:v>3.8592000000000001E-2</c:v>
                </c:pt>
                <c:pt idx="10051">
                  <c:v>4.0155999999999997E-2</c:v>
                </c:pt>
                <c:pt idx="10052">
                  <c:v>3.8206999999999998E-2</c:v>
                </c:pt>
                <c:pt idx="10053">
                  <c:v>3.3682999999999998E-2</c:v>
                </c:pt>
                <c:pt idx="10054">
                  <c:v>3.2903999999999996E-2</c:v>
                </c:pt>
                <c:pt idx="10055">
                  <c:v>3.4422000000000001E-2</c:v>
                </c:pt>
                <c:pt idx="10056">
                  <c:v>3.1800999999999996E-2</c:v>
                </c:pt>
                <c:pt idx="10057">
                  <c:v>2.5066999999999999E-2</c:v>
                </c:pt>
                <c:pt idx="10058">
                  <c:v>2.2260000000000002E-2</c:v>
                </c:pt>
                <c:pt idx="10059">
                  <c:v>1.9202999999999998E-2</c:v>
                </c:pt>
                <c:pt idx="10060">
                  <c:v>1.9885999999999997E-2</c:v>
                </c:pt>
                <c:pt idx="10061">
                  <c:v>1.7021999999999999E-2</c:v>
                </c:pt>
                <c:pt idx="10062">
                  <c:v>1.8686999999999999E-2</c:v>
                </c:pt>
                <c:pt idx="10063">
                  <c:v>1.3724E-2</c:v>
                </c:pt>
                <c:pt idx="10064">
                  <c:v>1.4017E-2</c:v>
                </c:pt>
                <c:pt idx="10065">
                  <c:v>1.0182999999999999E-2</c:v>
                </c:pt>
                <c:pt idx="10066">
                  <c:v>6.5359999999999993E-3</c:v>
                </c:pt>
                <c:pt idx="10067">
                  <c:v>6.4839999999999993E-3</c:v>
                </c:pt>
                <c:pt idx="10068">
                  <c:v>7.660000000000001E-3</c:v>
                </c:pt>
                <c:pt idx="10069">
                  <c:v>7.3409999999999994E-3</c:v>
                </c:pt>
                <c:pt idx="10070">
                  <c:v>6.8849999999999996E-3</c:v>
                </c:pt>
                <c:pt idx="10071">
                  <c:v>5.672E-3</c:v>
                </c:pt>
                <c:pt idx="10072">
                  <c:v>1.2137999999999999E-2</c:v>
                </c:pt>
                <c:pt idx="10073">
                  <c:v>1.6150000000000001E-2</c:v>
                </c:pt>
                <c:pt idx="10074">
                  <c:v>1.7722999999999999E-2</c:v>
                </c:pt>
                <c:pt idx="10075">
                  <c:v>2.1676999999999998E-2</c:v>
                </c:pt>
                <c:pt idx="10076">
                  <c:v>2.1124E-2</c:v>
                </c:pt>
                <c:pt idx="10077">
                  <c:v>1.9613999999999999E-2</c:v>
                </c:pt>
                <c:pt idx="10078">
                  <c:v>1.8356000000000001E-2</c:v>
                </c:pt>
                <c:pt idx="10079">
                  <c:v>1.6323000000000001E-2</c:v>
                </c:pt>
                <c:pt idx="10080">
                  <c:v>1.4258999999999999E-2</c:v>
                </c:pt>
                <c:pt idx="10081">
                  <c:v>1.3380000000000001E-2</c:v>
                </c:pt>
                <c:pt idx="10082">
                  <c:v>1.1859E-2</c:v>
                </c:pt>
                <c:pt idx="10083">
                  <c:v>8.5159999999999993E-3</c:v>
                </c:pt>
                <c:pt idx="10084">
                  <c:v>1.0435999999999999E-2</c:v>
                </c:pt>
                <c:pt idx="10085">
                  <c:v>6.4510000000000001E-3</c:v>
                </c:pt>
                <c:pt idx="10086">
                  <c:v>5.9309999999999996E-3</c:v>
                </c:pt>
                <c:pt idx="10087">
                  <c:v>8.0800000000000004E-3</c:v>
                </c:pt>
                <c:pt idx="10088">
                  <c:v>1.2378999999999999E-2</c:v>
                </c:pt>
                <c:pt idx="10089">
                  <c:v>1.2376999999999999E-2</c:v>
                </c:pt>
                <c:pt idx="10090">
                  <c:v>1.5165999999999999E-2</c:v>
                </c:pt>
                <c:pt idx="10091">
                  <c:v>1.6997999999999999E-2</c:v>
                </c:pt>
                <c:pt idx="10092">
                  <c:v>1.9566E-2</c:v>
                </c:pt>
                <c:pt idx="10093">
                  <c:v>1.8638999999999999E-2</c:v>
                </c:pt>
                <c:pt idx="10094">
                  <c:v>1.8218999999999999E-2</c:v>
                </c:pt>
                <c:pt idx="10095">
                  <c:v>1.8150000000000003E-2</c:v>
                </c:pt>
                <c:pt idx="10096">
                  <c:v>1.3098E-2</c:v>
                </c:pt>
                <c:pt idx="10097">
                  <c:v>1.0879E-2</c:v>
                </c:pt>
                <c:pt idx="10098">
                  <c:v>9.8479999999999991E-3</c:v>
                </c:pt>
                <c:pt idx="10099">
                  <c:v>9.8459999999999989E-3</c:v>
                </c:pt>
                <c:pt idx="10100">
                  <c:v>9.4249999999999994E-3</c:v>
                </c:pt>
                <c:pt idx="10101">
                  <c:v>5.0769999999999999E-3</c:v>
                </c:pt>
                <c:pt idx="10102">
                  <c:v>5.5339999999999999E-3</c:v>
                </c:pt>
                <c:pt idx="10103">
                  <c:v>5.4849999999999994E-3</c:v>
                </c:pt>
                <c:pt idx="10104">
                  <c:v>4.9379999999999997E-3</c:v>
                </c:pt>
                <c:pt idx="10105">
                  <c:v>4.8059999999999995E-3</c:v>
                </c:pt>
                <c:pt idx="10106">
                  <c:v>4.2230000000000002E-3</c:v>
                </c:pt>
                <c:pt idx="10107">
                  <c:v>5.3959999999999998E-3</c:v>
                </c:pt>
                <c:pt idx="10108">
                  <c:v>5.535E-3</c:v>
                </c:pt>
                <c:pt idx="10109">
                  <c:v>8.3610000000000004E-3</c:v>
                </c:pt>
                <c:pt idx="10110">
                  <c:v>1.1604999999999999E-2</c:v>
                </c:pt>
                <c:pt idx="10111">
                  <c:v>1.4301999999999999E-2</c:v>
                </c:pt>
                <c:pt idx="10112">
                  <c:v>1.8806E-2</c:v>
                </c:pt>
                <c:pt idx="10113">
                  <c:v>3.2073999999999998E-2</c:v>
                </c:pt>
                <c:pt idx="10114">
                  <c:v>3.9931999999999995E-2</c:v>
                </c:pt>
                <c:pt idx="10115">
                  <c:v>5.5360000000000006E-2</c:v>
                </c:pt>
                <c:pt idx="10116">
                  <c:v>7.3589000000000002E-2</c:v>
                </c:pt>
                <c:pt idx="10117">
                  <c:v>8.8491E-2</c:v>
                </c:pt>
                <c:pt idx="10118">
                  <c:v>9.3942999999999999E-2</c:v>
                </c:pt>
                <c:pt idx="10119">
                  <c:v>9.9668999999999994E-2</c:v>
                </c:pt>
                <c:pt idx="10120">
                  <c:v>0.100214</c:v>
                </c:pt>
                <c:pt idx="10121">
                  <c:v>0.100314</c:v>
                </c:pt>
                <c:pt idx="10122">
                  <c:v>9.752799999999999E-2</c:v>
                </c:pt>
                <c:pt idx="10123">
                  <c:v>0.101254</c:v>
                </c:pt>
                <c:pt idx="10124">
                  <c:v>0.12170499999999999</c:v>
                </c:pt>
                <c:pt idx="10125">
                  <c:v>0.119141</c:v>
                </c:pt>
                <c:pt idx="10126">
                  <c:v>0.12340000000000001</c:v>
                </c:pt>
                <c:pt idx="10127">
                  <c:v>0.133322</c:v>
                </c:pt>
                <c:pt idx="10128">
                  <c:v>0.143591</c:v>
                </c:pt>
                <c:pt idx="10129">
                  <c:v>0.138018</c:v>
                </c:pt>
                <c:pt idx="10130">
                  <c:v>0.12914</c:v>
                </c:pt>
                <c:pt idx="10131">
                  <c:v>0.10820199999999999</c:v>
                </c:pt>
                <c:pt idx="10132">
                  <c:v>0.11232299999999999</c:v>
                </c:pt>
                <c:pt idx="10133">
                  <c:v>0.11456699999999999</c:v>
                </c:pt>
                <c:pt idx="10134">
                  <c:v>0.11404199999999999</c:v>
                </c:pt>
                <c:pt idx="10135">
                  <c:v>0.12228799999999999</c:v>
                </c:pt>
                <c:pt idx="10136">
                  <c:v>0.11568099999999999</c:v>
                </c:pt>
                <c:pt idx="10137">
                  <c:v>0.10345299999999999</c:v>
                </c:pt>
                <c:pt idx="10138">
                  <c:v>8.2718E-2</c:v>
                </c:pt>
                <c:pt idx="10139">
                  <c:v>8.0700999999999995E-2</c:v>
                </c:pt>
                <c:pt idx="10140">
                  <c:v>8.4163000000000002E-2</c:v>
                </c:pt>
                <c:pt idx="10141">
                  <c:v>8.9954999999999993E-2</c:v>
                </c:pt>
                <c:pt idx="10142">
                  <c:v>9.3630000000000005E-2</c:v>
                </c:pt>
                <c:pt idx="10143">
                  <c:v>0.103686</c:v>
                </c:pt>
                <c:pt idx="10144">
                  <c:v>0.12736799999999998</c:v>
                </c:pt>
                <c:pt idx="10145">
                  <c:v>0.144034</c:v>
                </c:pt>
                <c:pt idx="10146">
                  <c:v>0.15918199999999999</c:v>
                </c:pt>
                <c:pt idx="10147">
                  <c:v>0.149696</c:v>
                </c:pt>
                <c:pt idx="10148">
                  <c:v>0.15917099999999998</c:v>
                </c:pt>
                <c:pt idx="10149">
                  <c:v>0.15997500000000001</c:v>
                </c:pt>
                <c:pt idx="10150">
                  <c:v>0.147198</c:v>
                </c:pt>
                <c:pt idx="10151">
                  <c:v>0.145315</c:v>
                </c:pt>
                <c:pt idx="10152">
                  <c:v>0.12913000000000002</c:v>
                </c:pt>
                <c:pt idx="10153">
                  <c:v>0.13828399999999999</c:v>
                </c:pt>
                <c:pt idx="10154">
                  <c:v>0.13453799999999999</c:v>
                </c:pt>
                <c:pt idx="10155">
                  <c:v>0.14063200000000001</c:v>
                </c:pt>
                <c:pt idx="10156">
                  <c:v>0.15505000000000002</c:v>
                </c:pt>
                <c:pt idx="10157">
                  <c:v>0.16314099999999998</c:v>
                </c:pt>
                <c:pt idx="10158">
                  <c:v>0.18671299999999999</c:v>
                </c:pt>
                <c:pt idx="10159">
                  <c:v>0.191133</c:v>
                </c:pt>
                <c:pt idx="10160">
                  <c:v>0.19886399999999999</c:v>
                </c:pt>
                <c:pt idx="10161">
                  <c:v>0.20153499999999999</c:v>
                </c:pt>
                <c:pt idx="10162">
                  <c:v>0.18771299999999999</c:v>
                </c:pt>
                <c:pt idx="10163">
                  <c:v>0.195715</c:v>
                </c:pt>
                <c:pt idx="10164">
                  <c:v>0.195574</c:v>
                </c:pt>
                <c:pt idx="10165">
                  <c:v>0.18953599999999998</c:v>
                </c:pt>
                <c:pt idx="10166">
                  <c:v>0.19645399999999999</c:v>
                </c:pt>
                <c:pt idx="10167">
                  <c:v>0.175119</c:v>
                </c:pt>
                <c:pt idx="10168">
                  <c:v>0.177228</c:v>
                </c:pt>
                <c:pt idx="10169">
                  <c:v>0.172045</c:v>
                </c:pt>
                <c:pt idx="10170">
                  <c:v>0.16011</c:v>
                </c:pt>
                <c:pt idx="10171">
                  <c:v>0.16397399999999998</c:v>
                </c:pt>
                <c:pt idx="10172">
                  <c:v>0.174287</c:v>
                </c:pt>
                <c:pt idx="10173">
                  <c:v>0.17166699999999999</c:v>
                </c:pt>
                <c:pt idx="10174">
                  <c:v>0.176319</c:v>
                </c:pt>
                <c:pt idx="10175">
                  <c:v>0.12034399999999999</c:v>
                </c:pt>
                <c:pt idx="10176">
                  <c:v>0.13935500000000001</c:v>
                </c:pt>
                <c:pt idx="10177">
                  <c:v>0.159607</c:v>
                </c:pt>
                <c:pt idx="10178">
                  <c:v>0.16455599999999998</c:v>
                </c:pt>
                <c:pt idx="10179">
                  <c:v>0.168576</c:v>
                </c:pt>
                <c:pt idx="10180">
                  <c:v>0.16061</c:v>
                </c:pt>
                <c:pt idx="10181">
                  <c:v>0.15745699999999999</c:v>
                </c:pt>
                <c:pt idx="10182">
                  <c:v>0.144348</c:v>
                </c:pt>
                <c:pt idx="10183">
                  <c:v>0.14312900000000001</c:v>
                </c:pt>
                <c:pt idx="10184">
                  <c:v>0.135963</c:v>
                </c:pt>
                <c:pt idx="10185">
                  <c:v>0.13702899999999998</c:v>
                </c:pt>
                <c:pt idx="10186">
                  <c:v>0.13744699999999999</c:v>
                </c:pt>
                <c:pt idx="10187">
                  <c:v>0.150724</c:v>
                </c:pt>
                <c:pt idx="10188">
                  <c:v>0.148254</c:v>
                </c:pt>
                <c:pt idx="10189">
                  <c:v>0.144787</c:v>
                </c:pt>
                <c:pt idx="10190">
                  <c:v>0.14319199999999999</c:v>
                </c:pt>
                <c:pt idx="10191">
                  <c:v>0.12124299999999999</c:v>
                </c:pt>
                <c:pt idx="10192">
                  <c:v>0.10742399999999999</c:v>
                </c:pt>
                <c:pt idx="10193">
                  <c:v>0.11358299999999999</c:v>
                </c:pt>
                <c:pt idx="10194">
                  <c:v>0.11593299999999999</c:v>
                </c:pt>
                <c:pt idx="10195">
                  <c:v>0.111355</c:v>
                </c:pt>
                <c:pt idx="10196">
                  <c:v>0.10478599999999999</c:v>
                </c:pt>
                <c:pt idx="10197">
                  <c:v>0.102654</c:v>
                </c:pt>
                <c:pt idx="10198">
                  <c:v>8.9401999999999995E-2</c:v>
                </c:pt>
                <c:pt idx="10199">
                  <c:v>9.7253999999999993E-2</c:v>
                </c:pt>
                <c:pt idx="10200">
                  <c:v>9.3430000000000013E-2</c:v>
                </c:pt>
                <c:pt idx="10201">
                  <c:v>9.6723999999999991E-2</c:v>
                </c:pt>
                <c:pt idx="10202">
                  <c:v>9.6676999999999999E-2</c:v>
                </c:pt>
                <c:pt idx="10203">
                  <c:v>9.4710000000000003E-2</c:v>
                </c:pt>
                <c:pt idx="10204">
                  <c:v>8.9832999999999996E-2</c:v>
                </c:pt>
                <c:pt idx="10205">
                  <c:v>8.7140999999999996E-2</c:v>
                </c:pt>
                <c:pt idx="10206">
                  <c:v>8.5027999999999992E-2</c:v>
                </c:pt>
                <c:pt idx="10207">
                  <c:v>9.3524999999999997E-2</c:v>
                </c:pt>
                <c:pt idx="10208">
                  <c:v>9.2456999999999998E-2</c:v>
                </c:pt>
                <c:pt idx="10209">
                  <c:v>8.9848999999999998E-2</c:v>
                </c:pt>
                <c:pt idx="10210">
                  <c:v>8.909099999999999E-2</c:v>
                </c:pt>
                <c:pt idx="10211">
                  <c:v>7.8898999999999997E-2</c:v>
                </c:pt>
                <c:pt idx="10212">
                  <c:v>6.9990999999999998E-2</c:v>
                </c:pt>
                <c:pt idx="10213">
                  <c:v>6.7664000000000002E-2</c:v>
                </c:pt>
                <c:pt idx="10214">
                  <c:v>6.1404E-2</c:v>
                </c:pt>
                <c:pt idx="10215">
                  <c:v>5.7265999999999997E-2</c:v>
                </c:pt>
                <c:pt idx="10216">
                  <c:v>5.4757E-2</c:v>
                </c:pt>
                <c:pt idx="10217">
                  <c:v>5.4988999999999996E-2</c:v>
                </c:pt>
                <c:pt idx="10218">
                  <c:v>4.9120000000000004E-2</c:v>
                </c:pt>
                <c:pt idx="10219">
                  <c:v>4.7290000000000006E-2</c:v>
                </c:pt>
                <c:pt idx="10220">
                  <c:v>4.1276E-2</c:v>
                </c:pt>
                <c:pt idx="10221">
                  <c:v>2.7498999999999999E-2</c:v>
                </c:pt>
                <c:pt idx="10222">
                  <c:v>3.7505999999999998E-2</c:v>
                </c:pt>
                <c:pt idx="10223">
                  <c:v>5.2146999999999999E-2</c:v>
                </c:pt>
                <c:pt idx="10224">
                  <c:v>5.7277999999999996E-2</c:v>
                </c:pt>
                <c:pt idx="10225">
                  <c:v>6.2066999999999997E-2</c:v>
                </c:pt>
                <c:pt idx="10226">
                  <c:v>6.1650000000000003E-2</c:v>
                </c:pt>
                <c:pt idx="10227">
                  <c:v>5.9246E-2</c:v>
                </c:pt>
                <c:pt idx="10228">
                  <c:v>6.2811999999999993E-2</c:v>
                </c:pt>
                <c:pt idx="10229">
                  <c:v>5.6510999999999999E-2</c:v>
                </c:pt>
                <c:pt idx="10230">
                  <c:v>5.6368999999999995E-2</c:v>
                </c:pt>
                <c:pt idx="10231">
                  <c:v>5.6853000000000001E-2</c:v>
                </c:pt>
                <c:pt idx="10232">
                  <c:v>5.5541E-2</c:v>
                </c:pt>
                <c:pt idx="10233">
                  <c:v>6.9502999999999995E-2</c:v>
                </c:pt>
                <c:pt idx="10234">
                  <c:v>7.2771000000000002E-2</c:v>
                </c:pt>
                <c:pt idx="10235">
                  <c:v>8.2846000000000003E-2</c:v>
                </c:pt>
                <c:pt idx="10236">
                  <c:v>8.9247999999999994E-2</c:v>
                </c:pt>
                <c:pt idx="10237">
                  <c:v>8.7593999999999991E-2</c:v>
                </c:pt>
                <c:pt idx="10238">
                  <c:v>9.0242000000000003E-2</c:v>
                </c:pt>
                <c:pt idx="10239">
                  <c:v>8.6443999999999993E-2</c:v>
                </c:pt>
                <c:pt idx="10240">
                  <c:v>8.0680000000000002E-2</c:v>
                </c:pt>
                <c:pt idx="10241">
                  <c:v>7.8668000000000002E-2</c:v>
                </c:pt>
                <c:pt idx="10242">
                  <c:v>7.2967999999999991E-2</c:v>
                </c:pt>
                <c:pt idx="10243">
                  <c:v>6.4510000000000012E-2</c:v>
                </c:pt>
                <c:pt idx="10244">
                  <c:v>5.4940999999999997E-2</c:v>
                </c:pt>
                <c:pt idx="10245">
                  <c:v>4.7880000000000006E-2</c:v>
                </c:pt>
                <c:pt idx="10246">
                  <c:v>4.3149E-2</c:v>
                </c:pt>
                <c:pt idx="10247">
                  <c:v>4.0177999999999998E-2</c:v>
                </c:pt>
                <c:pt idx="10248">
                  <c:v>3.7637999999999998E-2</c:v>
                </c:pt>
                <c:pt idx="10249">
                  <c:v>3.6373999999999997E-2</c:v>
                </c:pt>
                <c:pt idx="10250">
                  <c:v>3.1522000000000001E-2</c:v>
                </c:pt>
                <c:pt idx="10251">
                  <c:v>2.8350999999999998E-2</c:v>
                </c:pt>
                <c:pt idx="10252">
                  <c:v>2.6721999999999999E-2</c:v>
                </c:pt>
                <c:pt idx="10253">
                  <c:v>2.5610000000000001E-2</c:v>
                </c:pt>
                <c:pt idx="10254">
                  <c:v>2.5326999999999999E-2</c:v>
                </c:pt>
                <c:pt idx="10255">
                  <c:v>2.4444999999999998E-2</c:v>
                </c:pt>
                <c:pt idx="10256">
                  <c:v>2.2630000000000001E-2</c:v>
                </c:pt>
                <c:pt idx="10257">
                  <c:v>2.0177999999999998E-2</c:v>
                </c:pt>
                <c:pt idx="10258">
                  <c:v>1.7641E-2</c:v>
                </c:pt>
                <c:pt idx="10259">
                  <c:v>1.4829E-2</c:v>
                </c:pt>
                <c:pt idx="10260">
                  <c:v>1.3642999999999999E-2</c:v>
                </c:pt>
                <c:pt idx="10261">
                  <c:v>1.3470000000000001E-2</c:v>
                </c:pt>
                <c:pt idx="10262">
                  <c:v>9.7800000000000005E-3</c:v>
                </c:pt>
                <c:pt idx="10263">
                  <c:v>7.1719999999999996E-3</c:v>
                </c:pt>
                <c:pt idx="10264">
                  <c:v>8.0090000000000005E-3</c:v>
                </c:pt>
                <c:pt idx="10265">
                  <c:v>9.0600000000000003E-3</c:v>
                </c:pt>
                <c:pt idx="10266">
                  <c:v>2.0423E-2</c:v>
                </c:pt>
                <c:pt idx="10267">
                  <c:v>2.7016999999999999E-2</c:v>
                </c:pt>
                <c:pt idx="10268">
                  <c:v>3.8514E-2</c:v>
                </c:pt>
                <c:pt idx="10269">
                  <c:v>4.8173000000000001E-2</c:v>
                </c:pt>
                <c:pt idx="10270">
                  <c:v>5.1386999999999995E-2</c:v>
                </c:pt>
                <c:pt idx="10271">
                  <c:v>5.4975999999999997E-2</c:v>
                </c:pt>
                <c:pt idx="10272">
                  <c:v>5.4040000000000005E-2</c:v>
                </c:pt>
                <c:pt idx="10273">
                  <c:v>6.3182000000000002E-2</c:v>
                </c:pt>
                <c:pt idx="10274">
                  <c:v>6.1185999999999997E-2</c:v>
                </c:pt>
                <c:pt idx="10275">
                  <c:v>5.9087999999999995E-2</c:v>
                </c:pt>
                <c:pt idx="10276">
                  <c:v>6.8256999999999998E-2</c:v>
                </c:pt>
                <c:pt idx="10277">
                  <c:v>7.2876999999999997E-2</c:v>
                </c:pt>
                <c:pt idx="10278">
                  <c:v>7.1931999999999996E-2</c:v>
                </c:pt>
                <c:pt idx="10279">
                  <c:v>6.7805999999999991E-2</c:v>
                </c:pt>
                <c:pt idx="10280">
                  <c:v>7.879499999999999E-2</c:v>
                </c:pt>
                <c:pt idx="10281">
                  <c:v>8.1788E-2</c:v>
                </c:pt>
                <c:pt idx="10282">
                  <c:v>7.9916000000000001E-2</c:v>
                </c:pt>
                <c:pt idx="10283">
                  <c:v>7.9948999999999992E-2</c:v>
                </c:pt>
                <c:pt idx="10284">
                  <c:v>8.5793999999999995E-2</c:v>
                </c:pt>
                <c:pt idx="10285">
                  <c:v>8.3825999999999998E-2</c:v>
                </c:pt>
                <c:pt idx="10286">
                  <c:v>7.7503000000000002E-2</c:v>
                </c:pt>
                <c:pt idx="10287">
                  <c:v>7.8573999999999991E-2</c:v>
                </c:pt>
                <c:pt idx="10288">
                  <c:v>7.2167999999999996E-2</c:v>
                </c:pt>
                <c:pt idx="10289">
                  <c:v>6.4850000000000005E-2</c:v>
                </c:pt>
                <c:pt idx="10290">
                  <c:v>6.4156999999999992E-2</c:v>
                </c:pt>
                <c:pt idx="10291">
                  <c:v>5.7916999999999996E-2</c:v>
                </c:pt>
                <c:pt idx="10292">
                  <c:v>5.4348E-2</c:v>
                </c:pt>
                <c:pt idx="10293">
                  <c:v>4.5095999999999997E-2</c:v>
                </c:pt>
                <c:pt idx="10294">
                  <c:v>3.0744999999999998E-2</c:v>
                </c:pt>
                <c:pt idx="10295">
                  <c:v>2.6061999999999998E-2</c:v>
                </c:pt>
                <c:pt idx="10296">
                  <c:v>2.7081999999999998E-2</c:v>
                </c:pt>
                <c:pt idx="10297">
                  <c:v>2.6404E-2</c:v>
                </c:pt>
                <c:pt idx="10298">
                  <c:v>2.1780999999999998E-2</c:v>
                </c:pt>
                <c:pt idx="10299">
                  <c:v>2.1547999999999998E-2</c:v>
                </c:pt>
                <c:pt idx="10300">
                  <c:v>1.9681999999999998E-2</c:v>
                </c:pt>
                <c:pt idx="10301">
                  <c:v>2.1790999999999998E-2</c:v>
                </c:pt>
                <c:pt idx="10302">
                  <c:v>2.0794999999999998E-2</c:v>
                </c:pt>
                <c:pt idx="10303">
                  <c:v>1.6282999999999999E-2</c:v>
                </c:pt>
                <c:pt idx="10304">
                  <c:v>1.6732999999999998E-2</c:v>
                </c:pt>
                <c:pt idx="10305">
                  <c:v>1.4744999999999999E-2</c:v>
                </c:pt>
                <c:pt idx="10306">
                  <c:v>1.5214999999999999E-2</c:v>
                </c:pt>
                <c:pt idx="10307">
                  <c:v>1.3104999999999999E-2</c:v>
                </c:pt>
                <c:pt idx="10308">
                  <c:v>1.2619E-2</c:v>
                </c:pt>
                <c:pt idx="10309">
                  <c:v>1.3358999999999999E-2</c:v>
                </c:pt>
                <c:pt idx="10310">
                  <c:v>1.1896E-2</c:v>
                </c:pt>
                <c:pt idx="10311">
                  <c:v>1.3790999999999999E-2</c:v>
                </c:pt>
                <c:pt idx="10312">
                  <c:v>1.5436999999999999E-2</c:v>
                </c:pt>
                <c:pt idx="10313">
                  <c:v>1.6479000000000001E-2</c:v>
                </c:pt>
                <c:pt idx="10314">
                  <c:v>1.4284E-2</c:v>
                </c:pt>
                <c:pt idx="10315">
                  <c:v>1.3744999999999999E-2</c:v>
                </c:pt>
                <c:pt idx="10316">
                  <c:v>1.1521E-2</c:v>
                </c:pt>
                <c:pt idx="10317">
                  <c:v>1.1804E-2</c:v>
                </c:pt>
                <c:pt idx="10318">
                  <c:v>1.3356E-2</c:v>
                </c:pt>
                <c:pt idx="10319">
                  <c:v>1.0104E-2</c:v>
                </c:pt>
                <c:pt idx="10320">
                  <c:v>9.5359999999999993E-3</c:v>
                </c:pt>
                <c:pt idx="10321">
                  <c:v>8.9719999999999991E-3</c:v>
                </c:pt>
                <c:pt idx="10322">
                  <c:v>7.0259999999999993E-3</c:v>
                </c:pt>
                <c:pt idx="10323">
                  <c:v>4.9100000000000003E-3</c:v>
                </c:pt>
                <c:pt idx="10324">
                  <c:v>9.1269999999999997E-3</c:v>
                </c:pt>
                <c:pt idx="10325">
                  <c:v>1.1245E-2</c:v>
                </c:pt>
                <c:pt idx="10326">
                  <c:v>1.2053999999999999E-2</c:v>
                </c:pt>
                <c:pt idx="10327">
                  <c:v>2.7594E-2</c:v>
                </c:pt>
                <c:pt idx="10328">
                  <c:v>4.8243999999999995E-2</c:v>
                </c:pt>
                <c:pt idx="10329">
                  <c:v>6.4585000000000004E-2</c:v>
                </c:pt>
                <c:pt idx="10330">
                  <c:v>7.139899999999999E-2</c:v>
                </c:pt>
                <c:pt idx="10331">
                  <c:v>8.0367999999999995E-2</c:v>
                </c:pt>
                <c:pt idx="10332">
                  <c:v>0.101518</c:v>
                </c:pt>
                <c:pt idx="10333">
                  <c:v>0.10520399999999999</c:v>
                </c:pt>
                <c:pt idx="10334">
                  <c:v>0.101856</c:v>
                </c:pt>
                <c:pt idx="10335">
                  <c:v>0.11555299999999999</c:v>
                </c:pt>
                <c:pt idx="10336">
                  <c:v>0.12280899999999999</c:v>
                </c:pt>
                <c:pt idx="10337">
                  <c:v>0.14744699999999999</c:v>
                </c:pt>
                <c:pt idx="10338">
                  <c:v>0.15534499999999998</c:v>
                </c:pt>
                <c:pt idx="10339">
                  <c:v>0.16240499999999999</c:v>
                </c:pt>
                <c:pt idx="10340">
                  <c:v>0.16126000000000001</c:v>
                </c:pt>
                <c:pt idx="10341">
                  <c:v>0.17643299999999998</c:v>
                </c:pt>
                <c:pt idx="10342">
                  <c:v>0.18159499999999998</c:v>
                </c:pt>
                <c:pt idx="10343">
                  <c:v>0.16846899999999998</c:v>
                </c:pt>
                <c:pt idx="10344">
                  <c:v>0.16617199999999999</c:v>
                </c:pt>
                <c:pt idx="10345">
                  <c:v>0.16558199999999998</c:v>
                </c:pt>
                <c:pt idx="10346">
                  <c:v>0.16056599999999999</c:v>
                </c:pt>
                <c:pt idx="10347">
                  <c:v>0.13656299999999999</c:v>
                </c:pt>
                <c:pt idx="10348">
                  <c:v>0.12731699999999999</c:v>
                </c:pt>
                <c:pt idx="10349">
                  <c:v>0.12026299999999999</c:v>
                </c:pt>
                <c:pt idx="10350">
                  <c:v>0.11328299999999999</c:v>
                </c:pt>
                <c:pt idx="10351">
                  <c:v>0.13544399999999998</c:v>
                </c:pt>
                <c:pt idx="10352">
                  <c:v>0.13001499999999999</c:v>
                </c:pt>
                <c:pt idx="10353">
                  <c:v>0.12656100000000001</c:v>
                </c:pt>
                <c:pt idx="10354">
                  <c:v>0.11866299999999999</c:v>
                </c:pt>
                <c:pt idx="10355">
                  <c:v>0.11563000000000001</c:v>
                </c:pt>
                <c:pt idx="10356">
                  <c:v>0.10804699999999999</c:v>
                </c:pt>
                <c:pt idx="10357">
                  <c:v>0.14063399999999998</c:v>
                </c:pt>
                <c:pt idx="10358">
                  <c:v>0.11171299999999999</c:v>
                </c:pt>
                <c:pt idx="10359">
                  <c:v>0.102144</c:v>
                </c:pt>
                <c:pt idx="10360">
                  <c:v>0.101005</c:v>
                </c:pt>
                <c:pt idx="10361">
                  <c:v>0.11229499999999999</c:v>
                </c:pt>
                <c:pt idx="10362">
                  <c:v>0.100464</c:v>
                </c:pt>
                <c:pt idx="10363">
                  <c:v>0.104611</c:v>
                </c:pt>
                <c:pt idx="10364">
                  <c:v>9.8983000000000002E-2</c:v>
                </c:pt>
                <c:pt idx="10365">
                  <c:v>8.9718999999999993E-2</c:v>
                </c:pt>
                <c:pt idx="10366">
                  <c:v>8.3652999999999991E-2</c:v>
                </c:pt>
                <c:pt idx="10367">
                  <c:v>7.8470000000000012E-2</c:v>
                </c:pt>
                <c:pt idx="10368">
                  <c:v>7.2970000000000007E-2</c:v>
                </c:pt>
                <c:pt idx="10369">
                  <c:v>6.3888E-2</c:v>
                </c:pt>
                <c:pt idx="10370">
                  <c:v>6.1475999999999996E-2</c:v>
                </c:pt>
                <c:pt idx="10371">
                  <c:v>7.225899999999999E-2</c:v>
                </c:pt>
                <c:pt idx="10372">
                  <c:v>7.5611999999999999E-2</c:v>
                </c:pt>
                <c:pt idx="10373">
                  <c:v>7.6790999999999998E-2</c:v>
                </c:pt>
                <c:pt idx="10374">
                  <c:v>7.4348999999999998E-2</c:v>
                </c:pt>
                <c:pt idx="10375">
                  <c:v>7.1720000000000006E-2</c:v>
                </c:pt>
                <c:pt idx="10376">
                  <c:v>7.3137999999999995E-2</c:v>
                </c:pt>
                <c:pt idx="10377">
                  <c:v>9.6405999999999992E-2</c:v>
                </c:pt>
                <c:pt idx="10378">
                  <c:v>9.716799999999999E-2</c:v>
                </c:pt>
                <c:pt idx="10379">
                  <c:v>0.10993299999999999</c:v>
                </c:pt>
                <c:pt idx="10380">
                  <c:v>0.11052000000000001</c:v>
                </c:pt>
                <c:pt idx="10381">
                  <c:v>0.10366499999999999</c:v>
                </c:pt>
                <c:pt idx="10382">
                  <c:v>9.8609000000000002E-2</c:v>
                </c:pt>
                <c:pt idx="10383">
                  <c:v>9.7727999999999995E-2</c:v>
                </c:pt>
                <c:pt idx="10384">
                  <c:v>8.9448E-2</c:v>
                </c:pt>
                <c:pt idx="10385">
                  <c:v>8.2263000000000003E-2</c:v>
                </c:pt>
                <c:pt idx="10386">
                  <c:v>7.6232999999999995E-2</c:v>
                </c:pt>
                <c:pt idx="10387">
                  <c:v>7.0693999999999993E-2</c:v>
                </c:pt>
                <c:pt idx="10388">
                  <c:v>6.3270000000000007E-2</c:v>
                </c:pt>
                <c:pt idx="10389">
                  <c:v>5.6764999999999996E-2</c:v>
                </c:pt>
                <c:pt idx="10390">
                  <c:v>5.2648999999999994E-2</c:v>
                </c:pt>
                <c:pt idx="10391">
                  <c:v>4.7567999999999999E-2</c:v>
                </c:pt>
                <c:pt idx="10392">
                  <c:v>4.6856999999999996E-2</c:v>
                </c:pt>
                <c:pt idx="10393">
                  <c:v>4.5980000000000007E-2</c:v>
                </c:pt>
                <c:pt idx="10394">
                  <c:v>4.5953999999999995E-2</c:v>
                </c:pt>
                <c:pt idx="10395">
                  <c:v>3.9566999999999998E-2</c:v>
                </c:pt>
                <c:pt idx="10396">
                  <c:v>4.4541999999999998E-2</c:v>
                </c:pt>
                <c:pt idx="10397">
                  <c:v>4.2730000000000004E-2</c:v>
                </c:pt>
                <c:pt idx="10398">
                  <c:v>3.9740999999999999E-2</c:v>
                </c:pt>
                <c:pt idx="10399">
                  <c:v>3.6739000000000001E-2</c:v>
                </c:pt>
                <c:pt idx="10400">
                  <c:v>3.9440000000000003E-2</c:v>
                </c:pt>
                <c:pt idx="10401">
                  <c:v>3.8983999999999998E-2</c:v>
                </c:pt>
                <c:pt idx="10402">
                  <c:v>3.8300000000000001E-2</c:v>
                </c:pt>
                <c:pt idx="10403">
                  <c:v>3.5165999999999996E-2</c:v>
                </c:pt>
                <c:pt idx="10404">
                  <c:v>3.4367000000000002E-2</c:v>
                </c:pt>
                <c:pt idx="10405">
                  <c:v>3.0018E-2</c:v>
                </c:pt>
                <c:pt idx="10406">
                  <c:v>2.7955999999999998E-2</c:v>
                </c:pt>
                <c:pt idx="10407">
                  <c:v>2.8560000000000002E-2</c:v>
                </c:pt>
                <c:pt idx="10408">
                  <c:v>2.3628E-2</c:v>
                </c:pt>
                <c:pt idx="10409">
                  <c:v>2.3628E-2</c:v>
                </c:pt>
                <c:pt idx="10410">
                  <c:v>1.7415E-2</c:v>
                </c:pt>
                <c:pt idx="10411">
                  <c:v>1.6468E-2</c:v>
                </c:pt>
                <c:pt idx="10412">
                  <c:v>1.4985999999999999E-2</c:v>
                </c:pt>
                <c:pt idx="10413">
                  <c:v>8.4720000000000004E-3</c:v>
                </c:pt>
                <c:pt idx="10414">
                  <c:v>1.2610000000000001E-2</c:v>
                </c:pt>
                <c:pt idx="10415">
                  <c:v>2.1655999999999998E-2</c:v>
                </c:pt>
                <c:pt idx="10416">
                  <c:v>2.4756999999999998E-2</c:v>
                </c:pt>
                <c:pt idx="10417">
                  <c:v>2.7316999999999998E-2</c:v>
                </c:pt>
                <c:pt idx="10418">
                  <c:v>2.7335999999999999E-2</c:v>
                </c:pt>
                <c:pt idx="10419">
                  <c:v>2.6074E-2</c:v>
                </c:pt>
                <c:pt idx="10420">
                  <c:v>2.5876E-2</c:v>
                </c:pt>
                <c:pt idx="10421">
                  <c:v>2.5871999999999999E-2</c:v>
                </c:pt>
                <c:pt idx="10422">
                  <c:v>2.8294999999999997E-2</c:v>
                </c:pt>
                <c:pt idx="10423">
                  <c:v>2.9388999999999998E-2</c:v>
                </c:pt>
                <c:pt idx="10424">
                  <c:v>2.9954999999999999E-2</c:v>
                </c:pt>
                <c:pt idx="10425">
                  <c:v>3.0766999999999999E-2</c:v>
                </c:pt>
                <c:pt idx="10426">
                  <c:v>2.9325E-2</c:v>
                </c:pt>
                <c:pt idx="10427">
                  <c:v>2.8657999999999999E-2</c:v>
                </c:pt>
                <c:pt idx="10428">
                  <c:v>3.1531999999999998E-2</c:v>
                </c:pt>
                <c:pt idx="10429">
                  <c:v>3.3215000000000001E-2</c:v>
                </c:pt>
                <c:pt idx="10430">
                  <c:v>3.3361000000000002E-2</c:v>
                </c:pt>
                <c:pt idx="10431">
                  <c:v>3.4470000000000001E-2</c:v>
                </c:pt>
                <c:pt idx="10432">
                  <c:v>3.3988999999999998E-2</c:v>
                </c:pt>
                <c:pt idx="10433">
                  <c:v>2.6973999999999998E-2</c:v>
                </c:pt>
                <c:pt idx="10434">
                  <c:v>3.6860999999999998E-2</c:v>
                </c:pt>
                <c:pt idx="10435">
                  <c:v>3.9616999999999999E-2</c:v>
                </c:pt>
                <c:pt idx="10436">
                  <c:v>2.7535999999999998E-2</c:v>
                </c:pt>
                <c:pt idx="10437">
                  <c:v>2.3260000000000003E-2</c:v>
                </c:pt>
                <c:pt idx="10438">
                  <c:v>1.9906E-2</c:v>
                </c:pt>
                <c:pt idx="10439">
                  <c:v>1.8410000000000003E-2</c:v>
                </c:pt>
                <c:pt idx="10440">
                  <c:v>1.7662000000000001E-2</c:v>
                </c:pt>
                <c:pt idx="10441">
                  <c:v>1.6559000000000001E-2</c:v>
                </c:pt>
                <c:pt idx="10442">
                  <c:v>1.5761999999999998E-2</c:v>
                </c:pt>
                <c:pt idx="10443">
                  <c:v>1.7007999999999999E-2</c:v>
                </c:pt>
                <c:pt idx="10444">
                  <c:v>1.7651E-2</c:v>
                </c:pt>
                <c:pt idx="10445">
                  <c:v>1.5010000000000001E-2</c:v>
                </c:pt>
                <c:pt idx="10446">
                  <c:v>1.3170999999999999E-2</c:v>
                </c:pt>
                <c:pt idx="10447">
                  <c:v>9.2169999999999995E-3</c:v>
                </c:pt>
                <c:pt idx="10448">
                  <c:v>8.09E-3</c:v>
                </c:pt>
                <c:pt idx="10449">
                  <c:v>7.6319999999999999E-3</c:v>
                </c:pt>
                <c:pt idx="10450">
                  <c:v>6.8849999999999996E-3</c:v>
                </c:pt>
                <c:pt idx="10451">
                  <c:v>6.1909999999999995E-3</c:v>
                </c:pt>
                <c:pt idx="10452">
                  <c:v>4.7689999999999998E-3</c:v>
                </c:pt>
                <c:pt idx="10453">
                  <c:v>1.6156999999999998E-2</c:v>
                </c:pt>
                <c:pt idx="10454">
                  <c:v>2.0750999999999999E-2</c:v>
                </c:pt>
                <c:pt idx="10455">
                  <c:v>1.9785999999999998E-2</c:v>
                </c:pt>
                <c:pt idx="10456">
                  <c:v>2.2164E-2</c:v>
                </c:pt>
                <c:pt idx="10457">
                  <c:v>2.9734999999999998E-2</c:v>
                </c:pt>
                <c:pt idx="10458">
                  <c:v>2.5647999999999997E-2</c:v>
                </c:pt>
                <c:pt idx="10459">
                  <c:v>3.0379E-2</c:v>
                </c:pt>
                <c:pt idx="10460">
                  <c:v>3.2286999999999996E-2</c:v>
                </c:pt>
                <c:pt idx="10461">
                  <c:v>2.8487999999999999E-2</c:v>
                </c:pt>
                <c:pt idx="10462">
                  <c:v>2.3434999999999997E-2</c:v>
                </c:pt>
                <c:pt idx="10463">
                  <c:v>1.8280000000000001E-2</c:v>
                </c:pt>
                <c:pt idx="10464">
                  <c:v>1.9477999999999999E-2</c:v>
                </c:pt>
                <c:pt idx="10465">
                  <c:v>1.9743999999999998E-2</c:v>
                </c:pt>
                <c:pt idx="10466">
                  <c:v>1.9997999999999998E-2</c:v>
                </c:pt>
                <c:pt idx="10467">
                  <c:v>1.7654E-2</c:v>
                </c:pt>
                <c:pt idx="10468">
                  <c:v>1.7698999999999999E-2</c:v>
                </c:pt>
                <c:pt idx="10469">
                  <c:v>1.5226999999999999E-2</c:v>
                </c:pt>
                <c:pt idx="10470">
                  <c:v>1.2147999999999999E-2</c:v>
                </c:pt>
                <c:pt idx="10471">
                  <c:v>1.306E-2</c:v>
                </c:pt>
                <c:pt idx="10472">
                  <c:v>1.1179E-2</c:v>
                </c:pt>
                <c:pt idx="10473">
                  <c:v>2.7740000000000001E-2</c:v>
                </c:pt>
                <c:pt idx="10474">
                  <c:v>3.8996999999999997E-2</c:v>
                </c:pt>
                <c:pt idx="10475">
                  <c:v>5.5350000000000003E-2</c:v>
                </c:pt>
                <c:pt idx="10476">
                  <c:v>9.8625999999999991E-2</c:v>
                </c:pt>
                <c:pt idx="10477">
                  <c:v>0.15340199999999998</c:v>
                </c:pt>
                <c:pt idx="10478">
                  <c:v>0.20866599999999999</c:v>
                </c:pt>
                <c:pt idx="10479">
                  <c:v>0.25105099999999997</c:v>
                </c:pt>
                <c:pt idx="10480">
                  <c:v>0.25437499999999996</c:v>
                </c:pt>
                <c:pt idx="10481">
                  <c:v>0.28081699999999998</c:v>
                </c:pt>
                <c:pt idx="10482">
                  <c:v>0.30961099999999997</c:v>
                </c:pt>
                <c:pt idx="10483">
                  <c:v>0.38988200000000001</c:v>
                </c:pt>
                <c:pt idx="10484">
                  <c:v>0.45038299999999998</c:v>
                </c:pt>
                <c:pt idx="10485">
                  <c:v>0.469775</c:v>
                </c:pt>
                <c:pt idx="10486">
                  <c:v>0.51327400000000001</c:v>
                </c:pt>
                <c:pt idx="10487">
                  <c:v>0.56728000000000001</c:v>
                </c:pt>
                <c:pt idx="10488">
                  <c:v>0.58724599999999993</c:v>
                </c:pt>
                <c:pt idx="10489">
                  <c:v>0.62027900000000002</c:v>
                </c:pt>
                <c:pt idx="10490">
                  <c:v>0.63719399999999993</c:v>
                </c:pt>
                <c:pt idx="10491">
                  <c:v>0.639822</c:v>
                </c:pt>
                <c:pt idx="10492">
                  <c:v>0.67685600000000001</c:v>
                </c:pt>
                <c:pt idx="10493">
                  <c:v>0.66988899999999996</c:v>
                </c:pt>
                <c:pt idx="10494">
                  <c:v>0.65826299999999993</c:v>
                </c:pt>
                <c:pt idx="10495">
                  <c:v>0.67043699999999995</c:v>
                </c:pt>
                <c:pt idx="10496">
                  <c:v>0.660968</c:v>
                </c:pt>
                <c:pt idx="10497">
                  <c:v>0.67917499999999997</c:v>
                </c:pt>
                <c:pt idx="10498">
                  <c:v>0.69026100000000001</c:v>
                </c:pt>
                <c:pt idx="10499">
                  <c:v>0.67383399999999993</c:v>
                </c:pt>
                <c:pt idx="10500">
                  <c:v>0.69327000000000005</c:v>
                </c:pt>
                <c:pt idx="10501">
                  <c:v>0.680674</c:v>
                </c:pt>
                <c:pt idx="10502">
                  <c:v>0.67402799999999996</c:v>
                </c:pt>
                <c:pt idx="10503">
                  <c:v>0.65191500000000002</c:v>
                </c:pt>
                <c:pt idx="10504">
                  <c:v>0.63916799999999996</c:v>
                </c:pt>
                <c:pt idx="10505">
                  <c:v>0.61986299999999994</c:v>
                </c:pt>
                <c:pt idx="10506">
                  <c:v>0.599688</c:v>
                </c:pt>
                <c:pt idx="10507">
                  <c:v>0.56411699999999998</c:v>
                </c:pt>
                <c:pt idx="10508">
                  <c:v>0.54959400000000003</c:v>
                </c:pt>
                <c:pt idx="10509">
                  <c:v>0.52568700000000002</c:v>
                </c:pt>
                <c:pt idx="10510">
                  <c:v>0.53233399999999997</c:v>
                </c:pt>
                <c:pt idx="10511">
                  <c:v>0.51381500000000002</c:v>
                </c:pt>
                <c:pt idx="10512">
                  <c:v>0.493481</c:v>
                </c:pt>
                <c:pt idx="10513">
                  <c:v>0.47034199999999998</c:v>
                </c:pt>
                <c:pt idx="10514">
                  <c:v>0.48304000000000002</c:v>
                </c:pt>
                <c:pt idx="10515">
                  <c:v>0.47975699999999999</c:v>
                </c:pt>
                <c:pt idx="10516">
                  <c:v>0.46346699999999996</c:v>
                </c:pt>
                <c:pt idx="10517">
                  <c:v>0.447071</c:v>
                </c:pt>
                <c:pt idx="10518">
                  <c:v>0.43152399999999996</c:v>
                </c:pt>
                <c:pt idx="10519">
                  <c:v>0.41197600000000001</c:v>
                </c:pt>
                <c:pt idx="10520">
                  <c:v>0.395345</c:v>
                </c:pt>
                <c:pt idx="10521">
                  <c:v>0.38061899999999999</c:v>
                </c:pt>
                <c:pt idx="10522">
                  <c:v>0.39214299999999996</c:v>
                </c:pt>
                <c:pt idx="10523">
                  <c:v>0.36907000000000001</c:v>
                </c:pt>
                <c:pt idx="10524">
                  <c:v>0.36288300000000001</c:v>
                </c:pt>
                <c:pt idx="10525">
                  <c:v>0.36644899999999997</c:v>
                </c:pt>
                <c:pt idx="10526">
                  <c:v>0.36545299999999997</c:v>
                </c:pt>
                <c:pt idx="10527">
                  <c:v>0.36042000000000002</c:v>
                </c:pt>
                <c:pt idx="10528">
                  <c:v>0.34879699999999997</c:v>
                </c:pt>
                <c:pt idx="10529">
                  <c:v>0.353404</c:v>
                </c:pt>
                <c:pt idx="10530">
                  <c:v>0.34325699999999998</c:v>
                </c:pt>
                <c:pt idx="10531">
                  <c:v>0.33428799999999997</c:v>
                </c:pt>
                <c:pt idx="10532">
                  <c:v>0.342391</c:v>
                </c:pt>
                <c:pt idx="10533">
                  <c:v>0.32305699999999998</c:v>
                </c:pt>
                <c:pt idx="10534">
                  <c:v>0.32044</c:v>
                </c:pt>
                <c:pt idx="10535">
                  <c:v>0.31288499999999997</c:v>
                </c:pt>
                <c:pt idx="10536">
                  <c:v>0.305342</c:v>
                </c:pt>
                <c:pt idx="10537">
                  <c:v>0.28620000000000001</c:v>
                </c:pt>
                <c:pt idx="10538">
                  <c:v>0.26508300000000001</c:v>
                </c:pt>
                <c:pt idx="10539">
                  <c:v>0.26382299999999997</c:v>
                </c:pt>
                <c:pt idx="10540">
                  <c:v>0.26655200000000001</c:v>
                </c:pt>
                <c:pt idx="10541">
                  <c:v>0.24725799999999998</c:v>
                </c:pt>
                <c:pt idx="10542">
                  <c:v>0.24599599999999999</c:v>
                </c:pt>
                <c:pt idx="10543">
                  <c:v>0.26131000000000004</c:v>
                </c:pt>
                <c:pt idx="10544">
                  <c:v>0.244256</c:v>
                </c:pt>
                <c:pt idx="10545">
                  <c:v>0.24478699999999998</c:v>
                </c:pt>
                <c:pt idx="10546">
                  <c:v>0.244811</c:v>
                </c:pt>
                <c:pt idx="10547">
                  <c:v>0.24585599999999999</c:v>
                </c:pt>
                <c:pt idx="10548">
                  <c:v>0.24832799999999999</c:v>
                </c:pt>
                <c:pt idx="10549">
                  <c:v>0.24846699999999999</c:v>
                </c:pt>
                <c:pt idx="10550">
                  <c:v>0.24532899999999999</c:v>
                </c:pt>
                <c:pt idx="10551">
                  <c:v>0.27302000000000004</c:v>
                </c:pt>
                <c:pt idx="10552">
                  <c:v>0.27263599999999999</c:v>
                </c:pt>
                <c:pt idx="10553">
                  <c:v>0.26253899999999997</c:v>
                </c:pt>
                <c:pt idx="10554">
                  <c:v>0.25563799999999998</c:v>
                </c:pt>
                <c:pt idx="10555">
                  <c:v>0.249944</c:v>
                </c:pt>
                <c:pt idx="10556">
                  <c:v>0.24795899999999998</c:v>
                </c:pt>
                <c:pt idx="10557">
                  <c:v>0.24262199999999998</c:v>
                </c:pt>
                <c:pt idx="10558">
                  <c:v>0.221501</c:v>
                </c:pt>
                <c:pt idx="10559">
                  <c:v>0.20758099999999999</c:v>
                </c:pt>
                <c:pt idx="10560">
                  <c:v>0.20519399999999999</c:v>
                </c:pt>
                <c:pt idx="10561">
                  <c:v>0.205015</c:v>
                </c:pt>
                <c:pt idx="10562">
                  <c:v>0.20492000000000002</c:v>
                </c:pt>
                <c:pt idx="10563">
                  <c:v>0.19690099999999999</c:v>
                </c:pt>
                <c:pt idx="10564">
                  <c:v>0.20033399999999998</c:v>
                </c:pt>
                <c:pt idx="10565">
                  <c:v>0.21519000000000002</c:v>
                </c:pt>
                <c:pt idx="10566">
                  <c:v>0.227849</c:v>
                </c:pt>
                <c:pt idx="10567">
                  <c:v>0.228709</c:v>
                </c:pt>
                <c:pt idx="10568">
                  <c:v>0.21767899999999998</c:v>
                </c:pt>
                <c:pt idx="10569">
                  <c:v>0.21173399999999998</c:v>
                </c:pt>
                <c:pt idx="10570">
                  <c:v>0.202597</c:v>
                </c:pt>
                <c:pt idx="10571">
                  <c:v>0.19089299999999998</c:v>
                </c:pt>
                <c:pt idx="10572">
                  <c:v>0.180894</c:v>
                </c:pt>
                <c:pt idx="10573">
                  <c:v>0.18348499999999998</c:v>
                </c:pt>
                <c:pt idx="10574">
                  <c:v>0.18865899999999999</c:v>
                </c:pt>
                <c:pt idx="10575">
                  <c:v>0.19572699999999998</c:v>
                </c:pt>
                <c:pt idx="10576">
                  <c:v>0.19590099999999999</c:v>
                </c:pt>
                <c:pt idx="10577">
                  <c:v>0.18502299999999999</c:v>
                </c:pt>
                <c:pt idx="10578">
                  <c:v>0.18011099999999999</c:v>
                </c:pt>
                <c:pt idx="10579">
                  <c:v>0.15953599999999998</c:v>
                </c:pt>
                <c:pt idx="10580">
                  <c:v>0.14697000000000002</c:v>
                </c:pt>
                <c:pt idx="10581">
                  <c:v>0.14053199999999999</c:v>
                </c:pt>
                <c:pt idx="10582">
                  <c:v>0.135794</c:v>
                </c:pt>
                <c:pt idx="10583">
                  <c:v>0.12894899999999998</c:v>
                </c:pt>
                <c:pt idx="10584">
                  <c:v>0.120918</c:v>
                </c:pt>
                <c:pt idx="10585">
                  <c:v>0.112716</c:v>
                </c:pt>
                <c:pt idx="10586">
                  <c:v>0.136291</c:v>
                </c:pt>
                <c:pt idx="10587">
                  <c:v>0.131858</c:v>
                </c:pt>
                <c:pt idx="10588">
                  <c:v>0.14269299999999999</c:v>
                </c:pt>
                <c:pt idx="10589">
                  <c:v>0.137103</c:v>
                </c:pt>
                <c:pt idx="10590">
                  <c:v>0.132327</c:v>
                </c:pt>
                <c:pt idx="10591">
                  <c:v>0.14007799999999998</c:v>
                </c:pt>
                <c:pt idx="10592">
                  <c:v>0.131966</c:v>
                </c:pt>
                <c:pt idx="10593">
                  <c:v>0.121461</c:v>
                </c:pt>
                <c:pt idx="10594">
                  <c:v>0.135131</c:v>
                </c:pt>
                <c:pt idx="10595">
                  <c:v>0.122584</c:v>
                </c:pt>
                <c:pt idx="10596">
                  <c:v>0.126995</c:v>
                </c:pt>
                <c:pt idx="10597">
                  <c:v>0.12844</c:v>
                </c:pt>
                <c:pt idx="10598">
                  <c:v>0.13070499999999999</c:v>
                </c:pt>
                <c:pt idx="10599">
                  <c:v>0.118921</c:v>
                </c:pt>
                <c:pt idx="10600">
                  <c:v>0.10908699999999999</c:v>
                </c:pt>
                <c:pt idx="10601">
                  <c:v>0.10536000000000001</c:v>
                </c:pt>
                <c:pt idx="10602">
                  <c:v>9.448899999999999E-2</c:v>
                </c:pt>
                <c:pt idx="10603">
                  <c:v>0.104006</c:v>
                </c:pt>
                <c:pt idx="10604">
                  <c:v>9.1604999999999992E-2</c:v>
                </c:pt>
                <c:pt idx="10605">
                  <c:v>8.6290999999999993E-2</c:v>
                </c:pt>
                <c:pt idx="10606">
                  <c:v>9.0888999999999998E-2</c:v>
                </c:pt>
                <c:pt idx="10607">
                  <c:v>8.0035999999999996E-2</c:v>
                </c:pt>
                <c:pt idx="10608">
                  <c:v>7.5240000000000001E-2</c:v>
                </c:pt>
                <c:pt idx="10609">
                  <c:v>6.6230999999999998E-2</c:v>
                </c:pt>
                <c:pt idx="10610">
                  <c:v>6.9911000000000001E-2</c:v>
                </c:pt>
                <c:pt idx="10611">
                  <c:v>7.2318999999999994E-2</c:v>
                </c:pt>
                <c:pt idx="10612">
                  <c:v>7.5730000000000006E-2</c:v>
                </c:pt>
                <c:pt idx="10613">
                  <c:v>6.8758E-2</c:v>
                </c:pt>
                <c:pt idx="10614">
                  <c:v>6.7476999999999995E-2</c:v>
                </c:pt>
                <c:pt idx="10615">
                  <c:v>7.5983999999999996E-2</c:v>
                </c:pt>
                <c:pt idx="10616">
                  <c:v>8.9543999999999999E-2</c:v>
                </c:pt>
                <c:pt idx="10617">
                  <c:v>0.100742</c:v>
                </c:pt>
                <c:pt idx="10618">
                  <c:v>0.10695499999999999</c:v>
                </c:pt>
                <c:pt idx="10619">
                  <c:v>0.102772</c:v>
                </c:pt>
                <c:pt idx="10620">
                  <c:v>9.3491999999999992E-2</c:v>
                </c:pt>
                <c:pt idx="10621">
                  <c:v>9.1527999999999998E-2</c:v>
                </c:pt>
                <c:pt idx="10622">
                  <c:v>9.5472000000000001E-2</c:v>
                </c:pt>
                <c:pt idx="10623">
                  <c:v>0.12379599999999999</c:v>
                </c:pt>
                <c:pt idx="10624">
                  <c:v>0.124718</c:v>
                </c:pt>
                <c:pt idx="10625">
                  <c:v>0.12573699999999999</c:v>
                </c:pt>
                <c:pt idx="10626">
                  <c:v>0.12679699999999999</c:v>
                </c:pt>
                <c:pt idx="10627">
                  <c:v>0.12456099999999999</c:v>
                </c:pt>
                <c:pt idx="10628">
                  <c:v>0.13267899999999999</c:v>
                </c:pt>
                <c:pt idx="10629">
                  <c:v>0.12275899999999999</c:v>
                </c:pt>
                <c:pt idx="10630">
                  <c:v>0.123555</c:v>
                </c:pt>
                <c:pt idx="10631">
                  <c:v>0.12606299999999998</c:v>
                </c:pt>
                <c:pt idx="10632">
                  <c:v>0.13069600000000001</c:v>
                </c:pt>
                <c:pt idx="10633">
                  <c:v>0.114635</c:v>
                </c:pt>
                <c:pt idx="10634">
                  <c:v>0.109707</c:v>
                </c:pt>
                <c:pt idx="10635">
                  <c:v>0.10452199999999999</c:v>
                </c:pt>
                <c:pt idx="10636">
                  <c:v>9.558599999999999E-2</c:v>
                </c:pt>
                <c:pt idx="10637">
                  <c:v>9.2397999999999994E-2</c:v>
                </c:pt>
                <c:pt idx="10638">
                  <c:v>8.7360000000000007E-2</c:v>
                </c:pt>
                <c:pt idx="10639">
                  <c:v>8.1596000000000002E-2</c:v>
                </c:pt>
                <c:pt idx="10640">
                  <c:v>7.6152999999999998E-2</c:v>
                </c:pt>
                <c:pt idx="10641">
                  <c:v>8.9742999999999989E-2</c:v>
                </c:pt>
                <c:pt idx="10642">
                  <c:v>9.5647999999999997E-2</c:v>
                </c:pt>
                <c:pt idx="10643">
                  <c:v>9.1847999999999999E-2</c:v>
                </c:pt>
                <c:pt idx="10644">
                  <c:v>8.1006999999999996E-2</c:v>
                </c:pt>
                <c:pt idx="10645">
                  <c:v>9.3349000000000001E-2</c:v>
                </c:pt>
                <c:pt idx="10646">
                  <c:v>9.3588999999999992E-2</c:v>
                </c:pt>
                <c:pt idx="10647">
                  <c:v>9.9530000000000007E-2</c:v>
                </c:pt>
                <c:pt idx="10648">
                  <c:v>0.113579</c:v>
                </c:pt>
                <c:pt idx="10649">
                  <c:v>0.111674</c:v>
                </c:pt>
                <c:pt idx="10650">
                  <c:v>0.121282</c:v>
                </c:pt>
                <c:pt idx="10651">
                  <c:v>0.120768</c:v>
                </c:pt>
                <c:pt idx="10652">
                  <c:v>0.11884099999999999</c:v>
                </c:pt>
                <c:pt idx="10653">
                  <c:v>0.12299499999999999</c:v>
                </c:pt>
                <c:pt idx="10654">
                  <c:v>0.11979799999999999</c:v>
                </c:pt>
                <c:pt idx="10655">
                  <c:v>0.12379000000000001</c:v>
                </c:pt>
                <c:pt idx="10656">
                  <c:v>0.11482199999999999</c:v>
                </c:pt>
                <c:pt idx="10657">
                  <c:v>0.108901</c:v>
                </c:pt>
                <c:pt idx="10658">
                  <c:v>6.713899999999999E-2</c:v>
                </c:pt>
                <c:pt idx="10659">
                  <c:v>7.1580000000000005E-2</c:v>
                </c:pt>
                <c:pt idx="10660">
                  <c:v>7.4016999999999999E-2</c:v>
                </c:pt>
                <c:pt idx="10661">
                  <c:v>8.995199999999999E-2</c:v>
                </c:pt>
                <c:pt idx="10662">
                  <c:v>9.6304000000000001E-2</c:v>
                </c:pt>
                <c:pt idx="10663">
                  <c:v>0.101478</c:v>
                </c:pt>
                <c:pt idx="10664">
                  <c:v>0.101909</c:v>
                </c:pt>
                <c:pt idx="10665">
                  <c:v>0.101036</c:v>
                </c:pt>
                <c:pt idx="10666">
                  <c:v>9.9638999999999991E-2</c:v>
                </c:pt>
                <c:pt idx="10667">
                  <c:v>9.716799999999999E-2</c:v>
                </c:pt>
                <c:pt idx="10668">
                  <c:v>9.2308000000000001E-2</c:v>
                </c:pt>
                <c:pt idx="10669">
                  <c:v>8.5990999999999998E-2</c:v>
                </c:pt>
                <c:pt idx="10670">
                  <c:v>7.4085999999999999E-2</c:v>
                </c:pt>
                <c:pt idx="10671">
                  <c:v>6.4965999999999996E-2</c:v>
                </c:pt>
                <c:pt idx="10672">
                  <c:v>5.8511000000000001E-2</c:v>
                </c:pt>
                <c:pt idx="10673">
                  <c:v>5.8790000000000002E-2</c:v>
                </c:pt>
                <c:pt idx="10674">
                  <c:v>5.4084999999999994E-2</c:v>
                </c:pt>
                <c:pt idx="10675">
                  <c:v>3.2593999999999998E-2</c:v>
                </c:pt>
                <c:pt idx="10676">
                  <c:v>3.1202999999999998E-2</c:v>
                </c:pt>
                <c:pt idx="10677">
                  <c:v>2.9150000000000002E-2</c:v>
                </c:pt>
                <c:pt idx="10678">
                  <c:v>2.8934999999999999E-2</c:v>
                </c:pt>
                <c:pt idx="10679">
                  <c:v>2.6275999999999997E-2</c:v>
                </c:pt>
                <c:pt idx="10680">
                  <c:v>2.3126999999999998E-2</c:v>
                </c:pt>
                <c:pt idx="10681">
                  <c:v>2.0194E-2</c:v>
                </c:pt>
                <c:pt idx="10682">
                  <c:v>2.1958999999999999E-2</c:v>
                </c:pt>
                <c:pt idx="10683">
                  <c:v>2.2928E-2</c:v>
                </c:pt>
                <c:pt idx="10684">
                  <c:v>2.3698999999999998E-2</c:v>
                </c:pt>
                <c:pt idx="10685">
                  <c:v>2.6953999999999999E-2</c:v>
                </c:pt>
                <c:pt idx="10686">
                  <c:v>2.3770000000000003E-2</c:v>
                </c:pt>
                <c:pt idx="10687">
                  <c:v>2.1840000000000002E-2</c:v>
                </c:pt>
                <c:pt idx="10688">
                  <c:v>2.3161999999999999E-2</c:v>
                </c:pt>
                <c:pt idx="10689">
                  <c:v>2.2845999999999998E-2</c:v>
                </c:pt>
                <c:pt idx="10690">
                  <c:v>2.562E-2</c:v>
                </c:pt>
                <c:pt idx="10691">
                  <c:v>2.7925999999999999E-2</c:v>
                </c:pt>
                <c:pt idx="10692">
                  <c:v>2.8305999999999998E-2</c:v>
                </c:pt>
                <c:pt idx="10693">
                  <c:v>2.7167999999999998E-2</c:v>
                </c:pt>
                <c:pt idx="10694">
                  <c:v>3.2684999999999999E-2</c:v>
                </c:pt>
                <c:pt idx="10695">
                  <c:v>3.1100000000000003E-2</c:v>
                </c:pt>
                <c:pt idx="10696">
                  <c:v>2.8908E-2</c:v>
                </c:pt>
                <c:pt idx="10697">
                  <c:v>2.5020999999999998E-2</c:v>
                </c:pt>
                <c:pt idx="10698">
                  <c:v>1.9750999999999998E-2</c:v>
                </c:pt>
                <c:pt idx="10699">
                  <c:v>2.4448999999999999E-2</c:v>
                </c:pt>
                <c:pt idx="10700">
                  <c:v>2.0847999999999998E-2</c:v>
                </c:pt>
                <c:pt idx="10701">
                  <c:v>2.0955999999999999E-2</c:v>
                </c:pt>
                <c:pt idx="10702">
                  <c:v>2.2250000000000002E-2</c:v>
                </c:pt>
                <c:pt idx="10703">
                  <c:v>2.2134999999999998E-2</c:v>
                </c:pt>
                <c:pt idx="10704">
                  <c:v>1.5757E-2</c:v>
                </c:pt>
                <c:pt idx="10705">
                  <c:v>1.5422999999999999E-2</c:v>
                </c:pt>
                <c:pt idx="10706">
                  <c:v>1.3094E-2</c:v>
                </c:pt>
                <c:pt idx="10707">
                  <c:v>1.6903999999999999E-2</c:v>
                </c:pt>
                <c:pt idx="10708">
                  <c:v>1.0685E-2</c:v>
                </c:pt>
                <c:pt idx="10709">
                  <c:v>1.157E-2</c:v>
                </c:pt>
                <c:pt idx="10710">
                  <c:v>1.0152999999999999E-2</c:v>
                </c:pt>
                <c:pt idx="10711">
                  <c:v>1.0154E-2</c:v>
                </c:pt>
                <c:pt idx="10712">
                  <c:v>9.3559999999999997E-3</c:v>
                </c:pt>
                <c:pt idx="10713">
                  <c:v>1.0870000000000001E-2</c:v>
                </c:pt>
                <c:pt idx="10714">
                  <c:v>8.8739999999999999E-3</c:v>
                </c:pt>
                <c:pt idx="10715">
                  <c:v>9.7789999999999995E-3</c:v>
                </c:pt>
                <c:pt idx="10716">
                  <c:v>1.0348E-2</c:v>
                </c:pt>
                <c:pt idx="10717">
                  <c:v>1.3448E-2</c:v>
                </c:pt>
                <c:pt idx="10718">
                  <c:v>1.8189E-2</c:v>
                </c:pt>
                <c:pt idx="10719">
                  <c:v>2.0101999999999998E-2</c:v>
                </c:pt>
                <c:pt idx="10720">
                  <c:v>2.3726000000000001E-2</c:v>
                </c:pt>
                <c:pt idx="10721">
                  <c:v>2.8663999999999999E-2</c:v>
                </c:pt>
                <c:pt idx="10722">
                  <c:v>2.2141999999999998E-2</c:v>
                </c:pt>
                <c:pt idx="10723">
                  <c:v>2.0236000000000001E-2</c:v>
                </c:pt>
                <c:pt idx="10724">
                  <c:v>2.2915999999999999E-2</c:v>
                </c:pt>
                <c:pt idx="10725">
                  <c:v>2.0485E-2</c:v>
                </c:pt>
                <c:pt idx="10726">
                  <c:v>2.0225999999999997E-2</c:v>
                </c:pt>
                <c:pt idx="10727">
                  <c:v>2.2119E-2</c:v>
                </c:pt>
                <c:pt idx="10728">
                  <c:v>2.077E-2</c:v>
                </c:pt>
                <c:pt idx="10729">
                  <c:v>1.7821999999999998E-2</c:v>
                </c:pt>
                <c:pt idx="10730">
                  <c:v>1.4140999999999999E-2</c:v>
                </c:pt>
                <c:pt idx="10731">
                  <c:v>1.1174E-2</c:v>
                </c:pt>
                <c:pt idx="10732">
                  <c:v>1.0024999999999999E-2</c:v>
                </c:pt>
                <c:pt idx="10733">
                  <c:v>1.0296E-2</c:v>
                </c:pt>
                <c:pt idx="10734">
                  <c:v>9.722999999999999E-3</c:v>
                </c:pt>
                <c:pt idx="10735">
                  <c:v>8.5200000000000015E-3</c:v>
                </c:pt>
                <c:pt idx="10736">
                  <c:v>7.424E-3</c:v>
                </c:pt>
                <c:pt idx="10737">
                  <c:v>7.0479999999999996E-3</c:v>
                </c:pt>
                <c:pt idx="10738">
                  <c:v>5.4879999999999998E-3</c:v>
                </c:pt>
                <c:pt idx="10739">
                  <c:v>8.0020000000000004E-3</c:v>
                </c:pt>
                <c:pt idx="10740">
                  <c:v>1.3018999999999999E-2</c:v>
                </c:pt>
                <c:pt idx="10741">
                  <c:v>1.4338E-2</c:v>
                </c:pt>
                <c:pt idx="10742">
                  <c:v>1.5765999999999999E-2</c:v>
                </c:pt>
                <c:pt idx="10743">
                  <c:v>1.4315999999999999E-2</c:v>
                </c:pt>
                <c:pt idx="10744">
                  <c:v>1.3177999999999999E-2</c:v>
                </c:pt>
                <c:pt idx="10745">
                  <c:v>1.6236E-2</c:v>
                </c:pt>
                <c:pt idx="10746">
                  <c:v>1.5486E-2</c:v>
                </c:pt>
                <c:pt idx="10747">
                  <c:v>1.5158E-2</c:v>
                </c:pt>
                <c:pt idx="10748">
                  <c:v>1.3325E-2</c:v>
                </c:pt>
                <c:pt idx="10749">
                  <c:v>1.1510000000000001E-2</c:v>
                </c:pt>
                <c:pt idx="10750">
                  <c:v>1.1701999999999999E-2</c:v>
                </c:pt>
                <c:pt idx="10751">
                  <c:v>1.1738E-2</c:v>
                </c:pt>
                <c:pt idx="10752">
                  <c:v>1.0732E-2</c:v>
                </c:pt>
                <c:pt idx="10753">
                  <c:v>8.7500000000000008E-3</c:v>
                </c:pt>
                <c:pt idx="10754">
                  <c:v>7.4489999999999999E-3</c:v>
                </c:pt>
                <c:pt idx="10755">
                  <c:v>7.1439999999999993E-3</c:v>
                </c:pt>
                <c:pt idx="10756">
                  <c:v>5.8069999999999997E-3</c:v>
                </c:pt>
                <c:pt idx="10757">
                  <c:v>3.5569999999999998E-3</c:v>
                </c:pt>
                <c:pt idx="10758">
                  <c:v>2.7309999999999999E-3</c:v>
                </c:pt>
                <c:pt idx="10759">
                  <c:v>2.467E-3</c:v>
                </c:pt>
                <c:pt idx="10760">
                  <c:v>2.209E-3</c:v>
                </c:pt>
                <c:pt idx="10761">
                  <c:v>2.1050000000000001E-3</c:v>
                </c:pt>
                <c:pt idx="10762">
                  <c:v>3.058E-3</c:v>
                </c:pt>
                <c:pt idx="10763">
                  <c:v>2.6930000000000001E-3</c:v>
                </c:pt>
                <c:pt idx="10764">
                  <c:v>2.875E-3</c:v>
                </c:pt>
                <c:pt idx="10765">
                  <c:v>4.1600000000000005E-3</c:v>
                </c:pt>
                <c:pt idx="10766">
                  <c:v>4.9879999999999994E-3</c:v>
                </c:pt>
                <c:pt idx="10767">
                  <c:v>7.1389999999999995E-3</c:v>
                </c:pt>
                <c:pt idx="10768">
                  <c:v>7.3639999999999999E-3</c:v>
                </c:pt>
                <c:pt idx="10769">
                  <c:v>6.6E-3</c:v>
                </c:pt>
                <c:pt idx="10770">
                  <c:v>7.6639999999999998E-3</c:v>
                </c:pt>
                <c:pt idx="10771">
                  <c:v>7.012E-3</c:v>
                </c:pt>
                <c:pt idx="10772">
                  <c:v>5.914E-3</c:v>
                </c:pt>
                <c:pt idx="10773">
                  <c:v>4.7349999999999996E-3</c:v>
                </c:pt>
                <c:pt idx="10774">
                  <c:v>6.1630000000000001E-3</c:v>
                </c:pt>
                <c:pt idx="10775">
                  <c:v>8.8229999999999992E-3</c:v>
                </c:pt>
                <c:pt idx="10776">
                  <c:v>1.1583999999999999E-2</c:v>
                </c:pt>
                <c:pt idx="10777">
                  <c:v>2.3383999999999999E-2</c:v>
                </c:pt>
                <c:pt idx="10778">
                  <c:v>1.7936000000000001E-2</c:v>
                </c:pt>
                <c:pt idx="10779">
                  <c:v>1.4471999999999999E-2</c:v>
                </c:pt>
                <c:pt idx="10780">
                  <c:v>1.2494E-2</c:v>
                </c:pt>
                <c:pt idx="10781">
                  <c:v>9.5459999999999989E-3</c:v>
                </c:pt>
                <c:pt idx="10782">
                  <c:v>8.3020000000000004E-3</c:v>
                </c:pt>
                <c:pt idx="10783">
                  <c:v>6.6349999999999994E-3</c:v>
                </c:pt>
                <c:pt idx="10784">
                  <c:v>6.7319999999999993E-3</c:v>
                </c:pt>
                <c:pt idx="10785">
                  <c:v>8.2439999999999996E-3</c:v>
                </c:pt>
                <c:pt idx="10786">
                  <c:v>8.7759999999999991E-3</c:v>
                </c:pt>
                <c:pt idx="10787">
                  <c:v>1.3285999999999999E-2</c:v>
                </c:pt>
                <c:pt idx="10788">
                  <c:v>9.8529999999999989E-3</c:v>
                </c:pt>
                <c:pt idx="10789">
                  <c:v>8.293E-3</c:v>
                </c:pt>
                <c:pt idx="10790">
                  <c:v>7.0029999999999997E-3</c:v>
                </c:pt>
                <c:pt idx="10791">
                  <c:v>9.3039999999999998E-3</c:v>
                </c:pt>
                <c:pt idx="10792">
                  <c:v>1.1900000000000001E-2</c:v>
                </c:pt>
                <c:pt idx="10793">
                  <c:v>1.1512E-2</c:v>
                </c:pt>
                <c:pt idx="10794">
                  <c:v>8.9739999999999993E-3</c:v>
                </c:pt>
                <c:pt idx="10795">
                  <c:v>7.2549999999999993E-3</c:v>
                </c:pt>
                <c:pt idx="10796">
                  <c:v>5.176E-3</c:v>
                </c:pt>
                <c:pt idx="10797">
                  <c:v>4.8769999999999994E-3</c:v>
                </c:pt>
                <c:pt idx="10798">
                  <c:v>4.1099999999999999E-3</c:v>
                </c:pt>
                <c:pt idx="10799">
                  <c:v>3.1869999999999997E-3</c:v>
                </c:pt>
                <c:pt idx="10800">
                  <c:v>2.434E-3</c:v>
                </c:pt>
                <c:pt idx="10801">
                  <c:v>2.4120000000000001E-3</c:v>
                </c:pt>
                <c:pt idx="10802">
                  <c:v>3.6500000000000005E-3</c:v>
                </c:pt>
                <c:pt idx="10803">
                  <c:v>6.4869999999999997E-3</c:v>
                </c:pt>
                <c:pt idx="10804">
                  <c:v>9.8119999999999995E-3</c:v>
                </c:pt>
                <c:pt idx="10805">
                  <c:v>8.4200000000000004E-3</c:v>
                </c:pt>
                <c:pt idx="10806">
                  <c:v>1.0591999999999999E-2</c:v>
                </c:pt>
                <c:pt idx="10807">
                  <c:v>1.1001E-2</c:v>
                </c:pt>
                <c:pt idx="10808">
                  <c:v>1.1144999999999999E-2</c:v>
                </c:pt>
                <c:pt idx="10809">
                  <c:v>1.3531E-2</c:v>
                </c:pt>
                <c:pt idx="10810">
                  <c:v>1.1547E-2</c:v>
                </c:pt>
                <c:pt idx="10811">
                  <c:v>9.5300000000000003E-3</c:v>
                </c:pt>
                <c:pt idx="10812">
                  <c:v>9.0879999999999989E-3</c:v>
                </c:pt>
                <c:pt idx="10813">
                  <c:v>8.2900000000000005E-3</c:v>
                </c:pt>
                <c:pt idx="10814">
                  <c:v>8.3669999999999994E-3</c:v>
                </c:pt>
                <c:pt idx="10815">
                  <c:v>8.9429999999999996E-3</c:v>
                </c:pt>
                <c:pt idx="10816">
                  <c:v>7.7640000000000001E-3</c:v>
                </c:pt>
                <c:pt idx="10817">
                  <c:v>5.1640000000000002E-3</c:v>
                </c:pt>
                <c:pt idx="10818">
                  <c:v>5.4200000000000003E-3</c:v>
                </c:pt>
                <c:pt idx="10819">
                  <c:v>9.2969999999999997E-3</c:v>
                </c:pt>
                <c:pt idx="10820">
                  <c:v>1.5456999999999999E-2</c:v>
                </c:pt>
                <c:pt idx="10821">
                  <c:v>3.1087E-2</c:v>
                </c:pt>
                <c:pt idx="10822">
                  <c:v>3.1108E-2</c:v>
                </c:pt>
                <c:pt idx="10823">
                  <c:v>2.4798000000000001E-2</c:v>
                </c:pt>
                <c:pt idx="10824">
                  <c:v>2.4098999999999999E-2</c:v>
                </c:pt>
                <c:pt idx="10825">
                  <c:v>1.9802E-2</c:v>
                </c:pt>
                <c:pt idx="10826">
                  <c:v>1.6934999999999999E-2</c:v>
                </c:pt>
                <c:pt idx="10827">
                  <c:v>1.7207999999999998E-2</c:v>
                </c:pt>
                <c:pt idx="10828">
                  <c:v>1.2867E-2</c:v>
                </c:pt>
                <c:pt idx="10829">
                  <c:v>1.6086E-2</c:v>
                </c:pt>
                <c:pt idx="10830">
                  <c:v>1.4494E-2</c:v>
                </c:pt>
                <c:pt idx="10831">
                  <c:v>1.3646999999999999E-2</c:v>
                </c:pt>
                <c:pt idx="10832">
                  <c:v>1.1720999999999999E-2</c:v>
                </c:pt>
                <c:pt idx="10833">
                  <c:v>1.7242E-2</c:v>
                </c:pt>
                <c:pt idx="10834">
                  <c:v>1.5764E-2</c:v>
                </c:pt>
                <c:pt idx="10835">
                  <c:v>2.7649E-2</c:v>
                </c:pt>
                <c:pt idx="10836">
                  <c:v>2.7538999999999998E-2</c:v>
                </c:pt>
                <c:pt idx="10837">
                  <c:v>1.9188999999999998E-2</c:v>
                </c:pt>
                <c:pt idx="10838">
                  <c:v>1.5868999999999998E-2</c:v>
                </c:pt>
                <c:pt idx="10839">
                  <c:v>1.2237999999999999E-2</c:v>
                </c:pt>
                <c:pt idx="10840">
                  <c:v>1.0933E-2</c:v>
                </c:pt>
                <c:pt idx="10841">
                  <c:v>9.3559999999999997E-3</c:v>
                </c:pt>
                <c:pt idx="10842">
                  <c:v>1.6281E-2</c:v>
                </c:pt>
                <c:pt idx="10843">
                  <c:v>1.4962999999999999E-2</c:v>
                </c:pt>
                <c:pt idx="10844">
                  <c:v>1.3710000000000002E-2</c:v>
                </c:pt>
                <c:pt idx="10845">
                  <c:v>1.2154E-2</c:v>
                </c:pt>
                <c:pt idx="10846">
                  <c:v>9.8289999999999992E-3</c:v>
                </c:pt>
                <c:pt idx="10847">
                  <c:v>8.3379999999999999E-3</c:v>
                </c:pt>
                <c:pt idx="10848">
                  <c:v>6.7329999999999994E-3</c:v>
                </c:pt>
                <c:pt idx="10849">
                  <c:v>6.0149999999999995E-3</c:v>
                </c:pt>
                <c:pt idx="10850">
                  <c:v>5.4259999999999994E-3</c:v>
                </c:pt>
                <c:pt idx="10851">
                  <c:v>4.3289999999999995E-3</c:v>
                </c:pt>
                <c:pt idx="10852">
                  <c:v>4.3409999999999994E-3</c:v>
                </c:pt>
                <c:pt idx="10853">
                  <c:v>3.7669999999999999E-3</c:v>
                </c:pt>
                <c:pt idx="10854">
                  <c:v>3.588E-3</c:v>
                </c:pt>
                <c:pt idx="10855">
                  <c:v>3.434E-3</c:v>
                </c:pt>
                <c:pt idx="10856">
                  <c:v>2.911E-3</c:v>
                </c:pt>
                <c:pt idx="10857">
                  <c:v>3.0130000000000001E-3</c:v>
                </c:pt>
                <c:pt idx="10858">
                  <c:v>2.6340000000000001E-3</c:v>
                </c:pt>
                <c:pt idx="10859">
                  <c:v>2.4610000000000001E-3</c:v>
                </c:pt>
                <c:pt idx="10860">
                  <c:v>2.2209999999999999E-3</c:v>
                </c:pt>
                <c:pt idx="10861">
                  <c:v>1.983E-3</c:v>
                </c:pt>
                <c:pt idx="10862">
                  <c:v>2.9089999999999997E-3</c:v>
                </c:pt>
                <c:pt idx="10863">
                  <c:v>2.9559999999999999E-3</c:v>
                </c:pt>
                <c:pt idx="10864">
                  <c:v>2.4619999999999998E-3</c:v>
                </c:pt>
                <c:pt idx="10865">
                  <c:v>8.1989999999999997E-3</c:v>
                </c:pt>
                <c:pt idx="10866">
                  <c:v>7.2439999999999996E-3</c:v>
                </c:pt>
                <c:pt idx="10867">
                  <c:v>6.711E-3</c:v>
                </c:pt>
                <c:pt idx="10868">
                  <c:v>5.0400000000000002E-3</c:v>
                </c:pt>
                <c:pt idx="10869">
                  <c:v>6.2169999999999994E-3</c:v>
                </c:pt>
                <c:pt idx="10870">
                  <c:v>5.2059999999999997E-3</c:v>
                </c:pt>
                <c:pt idx="10871">
                  <c:v>4.7800000000000004E-3</c:v>
                </c:pt>
                <c:pt idx="10872">
                  <c:v>4.2490000000000002E-3</c:v>
                </c:pt>
                <c:pt idx="10873">
                  <c:v>6.2810000000000001E-3</c:v>
                </c:pt>
                <c:pt idx="10874">
                  <c:v>6.7979999999999994E-3</c:v>
                </c:pt>
                <c:pt idx="10875">
                  <c:v>5.7200000000000003E-3</c:v>
                </c:pt>
                <c:pt idx="10876">
                  <c:v>7.8650000000000005E-3</c:v>
                </c:pt>
                <c:pt idx="10877">
                  <c:v>5.9480000000000002E-3</c:v>
                </c:pt>
                <c:pt idx="10878">
                  <c:v>9.0589999999999993E-3</c:v>
                </c:pt>
                <c:pt idx="10879">
                  <c:v>1.2770999999999999E-2</c:v>
                </c:pt>
                <c:pt idx="10880">
                  <c:v>1.1732999999999999E-2</c:v>
                </c:pt>
                <c:pt idx="10881">
                  <c:v>1.0239E-2</c:v>
                </c:pt>
                <c:pt idx="10882">
                  <c:v>8.3090000000000004E-3</c:v>
                </c:pt>
                <c:pt idx="10883">
                  <c:v>8.149E-3</c:v>
                </c:pt>
                <c:pt idx="10884">
                  <c:v>1.1972E-2</c:v>
                </c:pt>
                <c:pt idx="10885">
                  <c:v>8.7100000000000007E-3</c:v>
                </c:pt>
                <c:pt idx="10886">
                  <c:v>1.026E-2</c:v>
                </c:pt>
                <c:pt idx="10887">
                  <c:v>2.5547999999999998E-2</c:v>
                </c:pt>
                <c:pt idx="10888">
                  <c:v>2.0233999999999999E-2</c:v>
                </c:pt>
                <c:pt idx="10889">
                  <c:v>1.4985999999999999E-2</c:v>
                </c:pt>
                <c:pt idx="10890">
                  <c:v>1.6362999999999999E-2</c:v>
                </c:pt>
                <c:pt idx="10891">
                  <c:v>1.4374999999999999E-2</c:v>
                </c:pt>
                <c:pt idx="10892">
                  <c:v>1.1887E-2</c:v>
                </c:pt>
                <c:pt idx="10893">
                  <c:v>1.7280999999999998E-2</c:v>
                </c:pt>
                <c:pt idx="10894">
                  <c:v>1.4855E-2</c:v>
                </c:pt>
                <c:pt idx="10895">
                  <c:v>1.3949E-2</c:v>
                </c:pt>
                <c:pt idx="10896">
                  <c:v>1.2333999999999999E-2</c:v>
                </c:pt>
                <c:pt idx="10897">
                  <c:v>1.0742E-2</c:v>
                </c:pt>
                <c:pt idx="10898">
                  <c:v>1.0832999999999999E-2</c:v>
                </c:pt>
                <c:pt idx="10899">
                  <c:v>9.6659999999999992E-3</c:v>
                </c:pt>
                <c:pt idx="10900">
                  <c:v>9.134999999999999E-3</c:v>
                </c:pt>
                <c:pt idx="10901">
                  <c:v>7.4229999999999999E-3</c:v>
                </c:pt>
                <c:pt idx="10902">
                  <c:v>6.0689999999999997E-3</c:v>
                </c:pt>
                <c:pt idx="10903">
                  <c:v>5.2769999999999996E-3</c:v>
                </c:pt>
                <c:pt idx="10904">
                  <c:v>3.9169999999999995E-3</c:v>
                </c:pt>
                <c:pt idx="10905">
                  <c:v>4.1129999999999995E-3</c:v>
                </c:pt>
                <c:pt idx="10906">
                  <c:v>3.8429999999999996E-3</c:v>
                </c:pt>
                <c:pt idx="10907">
                  <c:v>3.2909999999999997E-3</c:v>
                </c:pt>
                <c:pt idx="10908">
                  <c:v>3.2419999999999997E-3</c:v>
                </c:pt>
                <c:pt idx="10909">
                  <c:v>2.9629999999999999E-3</c:v>
                </c:pt>
                <c:pt idx="10910">
                  <c:v>2.643E-3</c:v>
                </c:pt>
                <c:pt idx="10911">
                  <c:v>3.1539999999999997E-3</c:v>
                </c:pt>
                <c:pt idx="10912">
                  <c:v>3.4889999999999999E-3</c:v>
                </c:pt>
                <c:pt idx="10913">
                  <c:v>3.6229999999999999E-3</c:v>
                </c:pt>
                <c:pt idx="10914">
                  <c:v>6.6389999999999999E-3</c:v>
                </c:pt>
                <c:pt idx="10915">
                  <c:v>6.4579999999999993E-3</c:v>
                </c:pt>
                <c:pt idx="10916">
                  <c:v>1.0003999999999999E-2</c:v>
                </c:pt>
                <c:pt idx="10917">
                  <c:v>1.0572999999999999E-2</c:v>
                </c:pt>
                <c:pt idx="10918">
                  <c:v>1.1117999999999999E-2</c:v>
                </c:pt>
                <c:pt idx="10919">
                  <c:v>9.5579999999999988E-3</c:v>
                </c:pt>
                <c:pt idx="10920">
                  <c:v>1.4669E-2</c:v>
                </c:pt>
                <c:pt idx="10921">
                  <c:v>1.1930000000000001E-2</c:v>
                </c:pt>
                <c:pt idx="10922">
                  <c:v>9.332E-3</c:v>
                </c:pt>
                <c:pt idx="10923">
                  <c:v>8.853999999999999E-3</c:v>
                </c:pt>
                <c:pt idx="10924">
                  <c:v>1.0690999999999999E-2</c:v>
                </c:pt>
                <c:pt idx="10925">
                  <c:v>1.1415999999999999E-2</c:v>
                </c:pt>
                <c:pt idx="10926">
                  <c:v>1.3509E-2</c:v>
                </c:pt>
                <c:pt idx="10927">
                  <c:v>1.8071E-2</c:v>
                </c:pt>
                <c:pt idx="10928">
                  <c:v>2.2135999999999999E-2</c:v>
                </c:pt>
                <c:pt idx="10929">
                  <c:v>2.5262999999999997E-2</c:v>
                </c:pt>
                <c:pt idx="10930">
                  <c:v>2.7180000000000003E-2</c:v>
                </c:pt>
                <c:pt idx="10931">
                  <c:v>2.9707999999999998E-2</c:v>
                </c:pt>
                <c:pt idx="10932">
                  <c:v>3.3530000000000004E-2</c:v>
                </c:pt>
                <c:pt idx="10933">
                  <c:v>3.3141999999999998E-2</c:v>
                </c:pt>
                <c:pt idx="10934">
                  <c:v>3.5407000000000001E-2</c:v>
                </c:pt>
                <c:pt idx="10935">
                  <c:v>3.8838999999999999E-2</c:v>
                </c:pt>
                <c:pt idx="10936">
                  <c:v>7.289000000000001E-2</c:v>
                </c:pt>
                <c:pt idx="10937">
                  <c:v>0.10277699999999999</c:v>
                </c:pt>
                <c:pt idx="10938">
                  <c:v>0.11602399999999999</c:v>
                </c:pt>
                <c:pt idx="10939">
                  <c:v>0.12113099999999999</c:v>
                </c:pt>
                <c:pt idx="10940">
                  <c:v>0.124832</c:v>
                </c:pt>
                <c:pt idx="10941">
                  <c:v>0.12845299999999998</c:v>
                </c:pt>
                <c:pt idx="10942">
                  <c:v>0.13175100000000001</c:v>
                </c:pt>
                <c:pt idx="10943">
                  <c:v>0.13222300000000001</c:v>
                </c:pt>
                <c:pt idx="10944">
                  <c:v>0.13416</c:v>
                </c:pt>
                <c:pt idx="10945">
                  <c:v>0.13059000000000001</c:v>
                </c:pt>
                <c:pt idx="10946">
                  <c:v>0.128492</c:v>
                </c:pt>
                <c:pt idx="10947">
                  <c:v>0.10797899999999999</c:v>
                </c:pt>
                <c:pt idx="10948">
                  <c:v>0.10413699999999999</c:v>
                </c:pt>
                <c:pt idx="10949">
                  <c:v>9.333799999999999E-2</c:v>
                </c:pt>
                <c:pt idx="10950">
                  <c:v>8.8043999999999997E-2</c:v>
                </c:pt>
                <c:pt idx="10951">
                  <c:v>6.9865999999999998E-2</c:v>
                </c:pt>
                <c:pt idx="10952">
                  <c:v>6.7553000000000002E-2</c:v>
                </c:pt>
                <c:pt idx="10953">
                  <c:v>7.8545999999999991E-2</c:v>
                </c:pt>
                <c:pt idx="10954">
                  <c:v>7.2786999999999991E-2</c:v>
                </c:pt>
                <c:pt idx="10955">
                  <c:v>7.8716999999999995E-2</c:v>
                </c:pt>
                <c:pt idx="10956">
                  <c:v>7.2599999999999998E-2</c:v>
                </c:pt>
                <c:pt idx="10957">
                  <c:v>6.9282999999999997E-2</c:v>
                </c:pt>
                <c:pt idx="10958">
                  <c:v>6.5740000000000007E-2</c:v>
                </c:pt>
                <c:pt idx="10959">
                  <c:v>6.8143999999999996E-2</c:v>
                </c:pt>
                <c:pt idx="10960">
                  <c:v>5.9867999999999998E-2</c:v>
                </c:pt>
                <c:pt idx="10961">
                  <c:v>5.0918999999999999E-2</c:v>
                </c:pt>
                <c:pt idx="10962">
                  <c:v>5.6707E-2</c:v>
                </c:pt>
                <c:pt idx="10963">
                  <c:v>5.7335999999999998E-2</c:v>
                </c:pt>
                <c:pt idx="10964">
                  <c:v>5.4220999999999998E-2</c:v>
                </c:pt>
                <c:pt idx="10965">
                  <c:v>5.2964999999999998E-2</c:v>
                </c:pt>
                <c:pt idx="10966">
                  <c:v>4.9248E-2</c:v>
                </c:pt>
                <c:pt idx="10967">
                  <c:v>4.1964000000000001E-2</c:v>
                </c:pt>
                <c:pt idx="10968">
                  <c:v>4.0980000000000003E-2</c:v>
                </c:pt>
                <c:pt idx="10969">
                  <c:v>3.7332999999999998E-2</c:v>
                </c:pt>
                <c:pt idx="10970">
                  <c:v>3.5400000000000001E-2</c:v>
                </c:pt>
                <c:pt idx="10971">
                  <c:v>3.4043999999999998E-2</c:v>
                </c:pt>
                <c:pt idx="10972">
                  <c:v>3.32E-2</c:v>
                </c:pt>
                <c:pt idx="10973">
                  <c:v>2.3694999999999997E-2</c:v>
                </c:pt>
                <c:pt idx="10974">
                  <c:v>2.2626999999999998E-2</c:v>
                </c:pt>
                <c:pt idx="10975">
                  <c:v>2.1821E-2</c:v>
                </c:pt>
                <c:pt idx="10976">
                  <c:v>2.1524999999999999E-2</c:v>
                </c:pt>
                <c:pt idx="10977">
                  <c:v>4.6994000000000001E-2</c:v>
                </c:pt>
                <c:pt idx="10978">
                  <c:v>6.0194999999999999E-2</c:v>
                </c:pt>
                <c:pt idx="10979">
                  <c:v>6.8562999999999999E-2</c:v>
                </c:pt>
                <c:pt idx="10980">
                  <c:v>6.5945000000000004E-2</c:v>
                </c:pt>
                <c:pt idx="10981">
                  <c:v>7.3256000000000002E-2</c:v>
                </c:pt>
                <c:pt idx="10982">
                  <c:v>6.1090999999999999E-2</c:v>
                </c:pt>
                <c:pt idx="10983">
                  <c:v>6.6740000000000008E-2</c:v>
                </c:pt>
                <c:pt idx="10984">
                  <c:v>6.9047999999999998E-2</c:v>
                </c:pt>
                <c:pt idx="10985">
                  <c:v>7.0430999999999994E-2</c:v>
                </c:pt>
                <c:pt idx="10986">
                  <c:v>9.5700000000000007E-2</c:v>
                </c:pt>
                <c:pt idx="10987">
                  <c:v>0.119309</c:v>
                </c:pt>
                <c:pt idx="10988">
                  <c:v>0.137291</c:v>
                </c:pt>
                <c:pt idx="10989">
                  <c:v>0.138516</c:v>
                </c:pt>
                <c:pt idx="10990">
                  <c:v>0.13910500000000001</c:v>
                </c:pt>
                <c:pt idx="10991">
                  <c:v>0.13497899999999999</c:v>
                </c:pt>
                <c:pt idx="10992">
                  <c:v>0.145144</c:v>
                </c:pt>
                <c:pt idx="10993">
                  <c:v>0.15166099999999999</c:v>
                </c:pt>
                <c:pt idx="10994">
                  <c:v>0.14735899999999999</c:v>
                </c:pt>
                <c:pt idx="10995">
                  <c:v>0.14602000000000001</c:v>
                </c:pt>
                <c:pt idx="10996">
                  <c:v>0.14010400000000001</c:v>
                </c:pt>
                <c:pt idx="10997">
                  <c:v>0.14319199999999999</c:v>
                </c:pt>
                <c:pt idx="10998">
                  <c:v>0.14088299999999998</c:v>
                </c:pt>
                <c:pt idx="10999">
                  <c:v>0.13647699999999999</c:v>
                </c:pt>
                <c:pt idx="11000">
                  <c:v>0.13563</c:v>
                </c:pt>
                <c:pt idx="11001">
                  <c:v>0.13388700000000001</c:v>
                </c:pt>
                <c:pt idx="11002">
                  <c:v>0.13564899999999999</c:v>
                </c:pt>
                <c:pt idx="11003">
                  <c:v>0.16455499999999998</c:v>
                </c:pt>
                <c:pt idx="11004">
                  <c:v>0.168903</c:v>
                </c:pt>
                <c:pt idx="11005">
                  <c:v>0.18469099999999999</c:v>
                </c:pt>
                <c:pt idx="11006">
                  <c:v>0.239955</c:v>
                </c:pt>
                <c:pt idx="11007">
                  <c:v>0.29678399999999999</c:v>
                </c:pt>
                <c:pt idx="11008">
                  <c:v>0.325077</c:v>
                </c:pt>
                <c:pt idx="11009">
                  <c:v>0.35566199999999998</c:v>
                </c:pt>
                <c:pt idx="11010">
                  <c:v>0.38633099999999998</c:v>
                </c:pt>
                <c:pt idx="11011">
                  <c:v>0.39608599999999999</c:v>
                </c:pt>
                <c:pt idx="11012">
                  <c:v>0.39760499999999999</c:v>
                </c:pt>
                <c:pt idx="11013">
                  <c:v>0.39107700000000001</c:v>
                </c:pt>
                <c:pt idx="11014">
                  <c:v>0.38333200000000001</c:v>
                </c:pt>
                <c:pt idx="11015">
                  <c:v>0.37826799999999999</c:v>
                </c:pt>
                <c:pt idx="11016">
                  <c:v>0.37184200000000001</c:v>
                </c:pt>
                <c:pt idx="11017">
                  <c:v>0.36054799999999998</c:v>
                </c:pt>
                <c:pt idx="11018">
                  <c:v>0.35582000000000003</c:v>
                </c:pt>
                <c:pt idx="11019">
                  <c:v>0.34406899999999996</c:v>
                </c:pt>
                <c:pt idx="11020">
                  <c:v>0.33248699999999998</c:v>
                </c:pt>
                <c:pt idx="11021">
                  <c:v>0.30898300000000001</c:v>
                </c:pt>
                <c:pt idx="11022">
                  <c:v>0.30940799999999996</c:v>
                </c:pt>
                <c:pt idx="11023">
                  <c:v>0.32534599999999997</c:v>
                </c:pt>
                <c:pt idx="11024">
                  <c:v>0.331764</c:v>
                </c:pt>
                <c:pt idx="11025">
                  <c:v>0.36548900000000001</c:v>
                </c:pt>
                <c:pt idx="11026">
                  <c:v>0.354962</c:v>
                </c:pt>
                <c:pt idx="11027">
                  <c:v>0.36941599999999997</c:v>
                </c:pt>
                <c:pt idx="11028">
                  <c:v>0.36657099999999998</c:v>
                </c:pt>
                <c:pt idx="11029">
                  <c:v>0.35473499999999997</c:v>
                </c:pt>
                <c:pt idx="11030">
                  <c:v>0.332507</c:v>
                </c:pt>
                <c:pt idx="11031">
                  <c:v>0.30621699999999996</c:v>
                </c:pt>
                <c:pt idx="11032">
                  <c:v>0.29538799999999998</c:v>
                </c:pt>
                <c:pt idx="11033">
                  <c:v>0.284439</c:v>
                </c:pt>
                <c:pt idx="11034">
                  <c:v>0.27497699999999997</c:v>
                </c:pt>
                <c:pt idx="11035">
                  <c:v>0.25567299999999998</c:v>
                </c:pt>
                <c:pt idx="11036">
                  <c:v>0.232594</c:v>
                </c:pt>
                <c:pt idx="11037">
                  <c:v>0.21240599999999998</c:v>
                </c:pt>
                <c:pt idx="11038">
                  <c:v>0.223801</c:v>
                </c:pt>
                <c:pt idx="11039">
                  <c:v>0.223885</c:v>
                </c:pt>
                <c:pt idx="11040">
                  <c:v>0.22279399999999999</c:v>
                </c:pt>
                <c:pt idx="11041">
                  <c:v>0.24121299999999998</c:v>
                </c:pt>
                <c:pt idx="11042">
                  <c:v>0.28568899999999997</c:v>
                </c:pt>
                <c:pt idx="11043">
                  <c:v>0.310164</c:v>
                </c:pt>
                <c:pt idx="11044">
                  <c:v>0.31719000000000003</c:v>
                </c:pt>
                <c:pt idx="11045">
                  <c:v>0.33490199999999998</c:v>
                </c:pt>
                <c:pt idx="11046">
                  <c:v>0.33571799999999996</c:v>
                </c:pt>
                <c:pt idx="11047">
                  <c:v>0.34206500000000001</c:v>
                </c:pt>
                <c:pt idx="11048">
                  <c:v>0.330484</c:v>
                </c:pt>
                <c:pt idx="11049">
                  <c:v>0.32055</c:v>
                </c:pt>
                <c:pt idx="11050">
                  <c:v>0.35960399999999998</c:v>
                </c:pt>
                <c:pt idx="11051">
                  <c:v>0.37513199999999997</c:v>
                </c:pt>
                <c:pt idx="11052">
                  <c:v>0.35438900000000001</c:v>
                </c:pt>
                <c:pt idx="11053">
                  <c:v>0.33407399999999998</c:v>
                </c:pt>
                <c:pt idx="11054">
                  <c:v>0.320044</c:v>
                </c:pt>
                <c:pt idx="11055">
                  <c:v>0.37184899999999999</c:v>
                </c:pt>
                <c:pt idx="11056">
                  <c:v>0.38351000000000002</c:v>
                </c:pt>
                <c:pt idx="11057">
                  <c:v>0.37663199999999997</c:v>
                </c:pt>
                <c:pt idx="11058">
                  <c:v>0.39258000000000004</c:v>
                </c:pt>
                <c:pt idx="11059">
                  <c:v>0.40048299999999998</c:v>
                </c:pt>
                <c:pt idx="11060">
                  <c:v>0.40383199999999997</c:v>
                </c:pt>
                <c:pt idx="11061">
                  <c:v>0.40010299999999999</c:v>
                </c:pt>
                <c:pt idx="11062">
                  <c:v>0.40805199999999997</c:v>
                </c:pt>
                <c:pt idx="11063">
                  <c:v>0.42218499999999998</c:v>
                </c:pt>
                <c:pt idx="11064">
                  <c:v>0.42809599999999998</c:v>
                </c:pt>
                <c:pt idx="11065">
                  <c:v>0.42500199999999999</c:v>
                </c:pt>
                <c:pt idx="11066">
                  <c:v>0.41260399999999997</c:v>
                </c:pt>
                <c:pt idx="11067">
                  <c:v>0.404615</c:v>
                </c:pt>
                <c:pt idx="11068">
                  <c:v>0.40189399999999997</c:v>
                </c:pt>
                <c:pt idx="11069">
                  <c:v>0.39476499999999998</c:v>
                </c:pt>
                <c:pt idx="11070">
                  <c:v>0.38748000000000005</c:v>
                </c:pt>
                <c:pt idx="11071">
                  <c:v>0.37107000000000001</c:v>
                </c:pt>
                <c:pt idx="11072">
                  <c:v>0.37059799999999998</c:v>
                </c:pt>
                <c:pt idx="11073">
                  <c:v>0.36249899999999996</c:v>
                </c:pt>
                <c:pt idx="11074">
                  <c:v>0.368649</c:v>
                </c:pt>
                <c:pt idx="11075">
                  <c:v>0.408634</c:v>
                </c:pt>
                <c:pt idx="11076">
                  <c:v>0.470304</c:v>
                </c:pt>
                <c:pt idx="11077">
                  <c:v>0.47426699999999999</c:v>
                </c:pt>
                <c:pt idx="11078">
                  <c:v>0.49618799999999996</c:v>
                </c:pt>
                <c:pt idx="11079">
                  <c:v>0.51729199999999997</c:v>
                </c:pt>
                <c:pt idx="11080">
                  <c:v>0.54439599999999999</c:v>
                </c:pt>
                <c:pt idx="11081">
                  <c:v>0.56328899999999993</c:v>
                </c:pt>
                <c:pt idx="11082">
                  <c:v>0.56393799999999994</c:v>
                </c:pt>
                <c:pt idx="11083">
                  <c:v>0.55791199999999996</c:v>
                </c:pt>
                <c:pt idx="11084">
                  <c:v>0.55161099999999996</c:v>
                </c:pt>
                <c:pt idx="11085">
                  <c:v>0.56114200000000003</c:v>
                </c:pt>
                <c:pt idx="11086">
                  <c:v>0.542964</c:v>
                </c:pt>
                <c:pt idx="11087">
                  <c:v>0.51201299999999994</c:v>
                </c:pt>
                <c:pt idx="11088">
                  <c:v>0.485205</c:v>
                </c:pt>
                <c:pt idx="11089">
                  <c:v>0.48005899999999996</c:v>
                </c:pt>
                <c:pt idx="11090">
                  <c:v>0.47017100000000001</c:v>
                </c:pt>
                <c:pt idx="11091">
                  <c:v>0.460926</c:v>
                </c:pt>
                <c:pt idx="11092">
                  <c:v>0.39887899999999998</c:v>
                </c:pt>
                <c:pt idx="11093">
                  <c:v>0.452266</c:v>
                </c:pt>
                <c:pt idx="11094">
                  <c:v>0.45716499999999999</c:v>
                </c:pt>
                <c:pt idx="11095">
                  <c:v>0.45628399999999997</c:v>
                </c:pt>
                <c:pt idx="11096">
                  <c:v>0.44779599999999997</c:v>
                </c:pt>
                <c:pt idx="11097">
                  <c:v>0.452847</c:v>
                </c:pt>
                <c:pt idx="11098">
                  <c:v>0.43551299999999998</c:v>
                </c:pt>
                <c:pt idx="11099">
                  <c:v>0.427315</c:v>
                </c:pt>
                <c:pt idx="11100">
                  <c:v>0.432722</c:v>
                </c:pt>
                <c:pt idx="11101">
                  <c:v>0.41822699999999996</c:v>
                </c:pt>
                <c:pt idx="11102">
                  <c:v>0.399787</c:v>
                </c:pt>
                <c:pt idx="11103">
                  <c:v>0.40933799999999998</c:v>
                </c:pt>
                <c:pt idx="11104">
                  <c:v>0.39079700000000001</c:v>
                </c:pt>
                <c:pt idx="11105">
                  <c:v>0.377253</c:v>
                </c:pt>
                <c:pt idx="11106">
                  <c:v>0.37124299999999999</c:v>
                </c:pt>
                <c:pt idx="11107">
                  <c:v>0.35797000000000001</c:v>
                </c:pt>
                <c:pt idx="11108">
                  <c:v>0.36748399999999998</c:v>
                </c:pt>
                <c:pt idx="11109">
                  <c:v>0.378141</c:v>
                </c:pt>
                <c:pt idx="11110">
                  <c:v>0.39578000000000002</c:v>
                </c:pt>
                <c:pt idx="11111">
                  <c:v>0.39756199999999997</c:v>
                </c:pt>
                <c:pt idx="11112">
                  <c:v>0.38904899999999998</c:v>
                </c:pt>
                <c:pt idx="11113">
                  <c:v>0.39353299999999997</c:v>
                </c:pt>
                <c:pt idx="11114">
                  <c:v>0.38975499999999996</c:v>
                </c:pt>
                <c:pt idx="11115">
                  <c:v>0.37902599999999997</c:v>
                </c:pt>
                <c:pt idx="11116">
                  <c:v>0.38299000000000005</c:v>
                </c:pt>
                <c:pt idx="11117">
                  <c:v>0.37294699999999997</c:v>
                </c:pt>
                <c:pt idx="11118">
                  <c:v>0.36296799999999996</c:v>
                </c:pt>
                <c:pt idx="11119">
                  <c:v>0.372747</c:v>
                </c:pt>
                <c:pt idx="11120">
                  <c:v>0.354601</c:v>
                </c:pt>
                <c:pt idx="11121">
                  <c:v>0.34087899999999999</c:v>
                </c:pt>
                <c:pt idx="11122">
                  <c:v>0.33810799999999996</c:v>
                </c:pt>
                <c:pt idx="11123">
                  <c:v>0.316911</c:v>
                </c:pt>
                <c:pt idx="11124">
                  <c:v>0.29743900000000001</c:v>
                </c:pt>
                <c:pt idx="11125">
                  <c:v>0.30624599999999996</c:v>
                </c:pt>
                <c:pt idx="11126">
                  <c:v>0.32578299999999999</c:v>
                </c:pt>
                <c:pt idx="11127">
                  <c:v>0.36434499999999997</c:v>
                </c:pt>
                <c:pt idx="11128">
                  <c:v>0.36222599999999999</c:v>
                </c:pt>
                <c:pt idx="11129">
                  <c:v>0.34869800000000001</c:v>
                </c:pt>
                <c:pt idx="11130">
                  <c:v>0.331231</c:v>
                </c:pt>
                <c:pt idx="11131">
                  <c:v>0.326017</c:v>
                </c:pt>
                <c:pt idx="11132">
                  <c:v>0.32222299999999998</c:v>
                </c:pt>
                <c:pt idx="11133">
                  <c:v>0.31484400000000001</c:v>
                </c:pt>
                <c:pt idx="11134">
                  <c:v>0.31904199999999999</c:v>
                </c:pt>
                <c:pt idx="11135">
                  <c:v>0.35112299999999996</c:v>
                </c:pt>
                <c:pt idx="11136">
                  <c:v>0.37063399999999996</c:v>
                </c:pt>
                <c:pt idx="11137">
                  <c:v>0.37017600000000001</c:v>
                </c:pt>
                <c:pt idx="11138">
                  <c:v>0.373367</c:v>
                </c:pt>
                <c:pt idx="11139">
                  <c:v>0.41111599999999998</c:v>
                </c:pt>
                <c:pt idx="11140">
                  <c:v>0.42058599999999996</c:v>
                </c:pt>
                <c:pt idx="11141">
                  <c:v>0.43266199999999999</c:v>
                </c:pt>
                <c:pt idx="11142">
                  <c:v>0.43599499999999997</c:v>
                </c:pt>
                <c:pt idx="11143">
                  <c:v>0.453706</c:v>
                </c:pt>
                <c:pt idx="11144">
                  <c:v>0.461949</c:v>
                </c:pt>
                <c:pt idx="11145">
                  <c:v>0.47264799999999996</c:v>
                </c:pt>
                <c:pt idx="11146">
                  <c:v>0.49031000000000002</c:v>
                </c:pt>
                <c:pt idx="11147">
                  <c:v>0.46837199999999996</c:v>
                </c:pt>
                <c:pt idx="11148">
                  <c:v>0.48085799999999995</c:v>
                </c:pt>
                <c:pt idx="11149">
                  <c:v>0.50998500000000002</c:v>
                </c:pt>
                <c:pt idx="11150">
                  <c:v>0.51965499999999998</c:v>
                </c:pt>
                <c:pt idx="11151">
                  <c:v>0.621363</c:v>
                </c:pt>
                <c:pt idx="11152">
                  <c:v>0.63857699999999995</c:v>
                </c:pt>
                <c:pt idx="11153">
                  <c:v>0.65957100000000002</c:v>
                </c:pt>
                <c:pt idx="11154">
                  <c:v>0.68114299999999994</c:v>
                </c:pt>
                <c:pt idx="11155">
                  <c:v>0.70456699999999994</c:v>
                </c:pt>
                <c:pt idx="11156">
                  <c:v>0.70023000000000002</c:v>
                </c:pt>
                <c:pt idx="11157">
                  <c:v>0.69791499999999995</c:v>
                </c:pt>
                <c:pt idx="11158">
                  <c:v>0.72689199999999998</c:v>
                </c:pt>
                <c:pt idx="11159">
                  <c:v>0.73015399999999997</c:v>
                </c:pt>
                <c:pt idx="11160">
                  <c:v>0.73237299999999994</c:v>
                </c:pt>
                <c:pt idx="11161">
                  <c:v>0.73176699999999995</c:v>
                </c:pt>
                <c:pt idx="11162">
                  <c:v>0.71385799999999999</c:v>
                </c:pt>
                <c:pt idx="11163">
                  <c:v>0.70640799999999992</c:v>
                </c:pt>
                <c:pt idx="11164">
                  <c:v>0.70731199999999994</c:v>
                </c:pt>
                <c:pt idx="11165">
                  <c:v>0.71339599999999992</c:v>
                </c:pt>
                <c:pt idx="11166">
                  <c:v>0.70461000000000007</c:v>
                </c:pt>
                <c:pt idx="11167">
                  <c:v>0.73831899999999995</c:v>
                </c:pt>
                <c:pt idx="11168">
                  <c:v>0.71680899999999992</c:v>
                </c:pt>
                <c:pt idx="11169">
                  <c:v>0.70538499999999993</c:v>
                </c:pt>
                <c:pt idx="11170">
                  <c:v>0.67935199999999996</c:v>
                </c:pt>
                <c:pt idx="11171">
                  <c:v>0.67341699999999993</c:v>
                </c:pt>
                <c:pt idx="11172">
                  <c:v>0.66748399999999997</c:v>
                </c:pt>
                <c:pt idx="11173">
                  <c:v>0.67063299999999992</c:v>
                </c:pt>
                <c:pt idx="11174">
                  <c:v>0.64985300000000001</c:v>
                </c:pt>
                <c:pt idx="11175">
                  <c:v>0.65286899999999992</c:v>
                </c:pt>
                <c:pt idx="11176">
                  <c:v>0.62874699999999994</c:v>
                </c:pt>
                <c:pt idx="11177">
                  <c:v>0.60306599999999999</c:v>
                </c:pt>
                <c:pt idx="11178">
                  <c:v>0.60584199999999999</c:v>
                </c:pt>
                <c:pt idx="11179">
                  <c:v>0.57198300000000002</c:v>
                </c:pt>
                <c:pt idx="11180">
                  <c:v>0.557674</c:v>
                </c:pt>
                <c:pt idx="11181">
                  <c:v>0.577484</c:v>
                </c:pt>
                <c:pt idx="11182">
                  <c:v>0.60530399999999995</c:v>
                </c:pt>
                <c:pt idx="11183">
                  <c:v>0.58538699999999999</c:v>
                </c:pt>
                <c:pt idx="11184">
                  <c:v>0.55824699999999994</c:v>
                </c:pt>
                <c:pt idx="11185">
                  <c:v>0.53858399999999995</c:v>
                </c:pt>
                <c:pt idx="11186">
                  <c:v>0.57904800000000001</c:v>
                </c:pt>
                <c:pt idx="11187">
                  <c:v>0.55790600000000001</c:v>
                </c:pt>
                <c:pt idx="11188">
                  <c:v>0.51722599999999996</c:v>
                </c:pt>
                <c:pt idx="11189">
                  <c:v>0.493529</c:v>
                </c:pt>
                <c:pt idx="11190">
                  <c:v>0.48092699999999999</c:v>
                </c:pt>
                <c:pt idx="11191">
                  <c:v>0.45599599999999996</c:v>
                </c:pt>
                <c:pt idx="11192">
                  <c:v>0.436755</c:v>
                </c:pt>
                <c:pt idx="11193">
                  <c:v>0.42665599999999998</c:v>
                </c:pt>
                <c:pt idx="11194">
                  <c:v>0.40357599999999999</c:v>
                </c:pt>
                <c:pt idx="11195">
                  <c:v>0.39213000000000003</c:v>
                </c:pt>
                <c:pt idx="11196">
                  <c:v>0.37655000000000005</c:v>
                </c:pt>
                <c:pt idx="11197">
                  <c:v>0.35169499999999998</c:v>
                </c:pt>
                <c:pt idx="11198">
                  <c:v>0.36190800000000001</c:v>
                </c:pt>
                <c:pt idx="11199">
                  <c:v>0.35175200000000001</c:v>
                </c:pt>
                <c:pt idx="11200">
                  <c:v>0.32315199999999999</c:v>
                </c:pt>
                <c:pt idx="11201">
                  <c:v>0.31494800000000001</c:v>
                </c:pt>
                <c:pt idx="11202">
                  <c:v>0.32184399999999996</c:v>
                </c:pt>
                <c:pt idx="11203">
                  <c:v>0.30197000000000002</c:v>
                </c:pt>
                <c:pt idx="11204">
                  <c:v>0.293512</c:v>
                </c:pt>
                <c:pt idx="11205">
                  <c:v>0.28806899999999996</c:v>
                </c:pt>
                <c:pt idx="11206">
                  <c:v>0.272509</c:v>
                </c:pt>
                <c:pt idx="11207">
                  <c:v>0.25981799999999999</c:v>
                </c:pt>
                <c:pt idx="11208">
                  <c:v>0.235289</c:v>
                </c:pt>
                <c:pt idx="11209">
                  <c:v>0.23014399999999999</c:v>
                </c:pt>
                <c:pt idx="11210">
                  <c:v>0.222386</c:v>
                </c:pt>
                <c:pt idx="11211">
                  <c:v>0.22349000000000002</c:v>
                </c:pt>
                <c:pt idx="11212">
                  <c:v>0.25146799999999997</c:v>
                </c:pt>
                <c:pt idx="11213">
                  <c:v>0.29358400000000001</c:v>
                </c:pt>
                <c:pt idx="11214">
                  <c:v>0.30200299999999997</c:v>
                </c:pt>
                <c:pt idx="11215">
                  <c:v>0.310222</c:v>
                </c:pt>
                <c:pt idx="11216">
                  <c:v>0.32611399999999996</c:v>
                </c:pt>
                <c:pt idx="11217">
                  <c:v>0.33654699999999999</c:v>
                </c:pt>
                <c:pt idx="11218">
                  <c:v>0.32488</c:v>
                </c:pt>
                <c:pt idx="11219">
                  <c:v>0.31627699999999997</c:v>
                </c:pt>
                <c:pt idx="11220">
                  <c:v>0.32000099999999998</c:v>
                </c:pt>
                <c:pt idx="11221">
                  <c:v>0.31514799999999998</c:v>
                </c:pt>
                <c:pt idx="11222">
                  <c:v>0.304037</c:v>
                </c:pt>
                <c:pt idx="11223">
                  <c:v>0.29691899999999999</c:v>
                </c:pt>
                <c:pt idx="11224">
                  <c:v>0.29842799999999997</c:v>
                </c:pt>
                <c:pt idx="11225">
                  <c:v>0.23893799999999998</c:v>
                </c:pt>
                <c:pt idx="11226">
                  <c:v>0.24773000000000003</c:v>
                </c:pt>
                <c:pt idx="11227">
                  <c:v>0.23600199999999999</c:v>
                </c:pt>
                <c:pt idx="11228">
                  <c:v>0.24238499999999999</c:v>
                </c:pt>
                <c:pt idx="11229">
                  <c:v>0.24366599999999999</c:v>
                </c:pt>
                <c:pt idx="11230">
                  <c:v>0.23683799999999999</c:v>
                </c:pt>
                <c:pt idx="11231">
                  <c:v>0.229215</c:v>
                </c:pt>
                <c:pt idx="11232">
                  <c:v>0.23496199999999998</c:v>
                </c:pt>
                <c:pt idx="11233">
                  <c:v>0.22717000000000001</c:v>
                </c:pt>
                <c:pt idx="11234">
                  <c:v>0.21217799999999998</c:v>
                </c:pt>
                <c:pt idx="11235">
                  <c:v>0.181946</c:v>
                </c:pt>
                <c:pt idx="11236">
                  <c:v>0.17249699999999998</c:v>
                </c:pt>
                <c:pt idx="11237">
                  <c:v>0.182279</c:v>
                </c:pt>
                <c:pt idx="11238">
                  <c:v>0.18415499999999999</c:v>
                </c:pt>
                <c:pt idx="11239">
                  <c:v>0.18337099999999998</c:v>
                </c:pt>
                <c:pt idx="11240">
                  <c:v>0.18278000000000003</c:v>
                </c:pt>
                <c:pt idx="11241">
                  <c:v>0.17463899999999999</c:v>
                </c:pt>
                <c:pt idx="11242">
                  <c:v>0.16858699999999999</c:v>
                </c:pt>
                <c:pt idx="11243">
                  <c:v>0.161828</c:v>
                </c:pt>
                <c:pt idx="11244">
                  <c:v>0.1575</c:v>
                </c:pt>
                <c:pt idx="11245">
                  <c:v>0.146421</c:v>
                </c:pt>
                <c:pt idx="11246">
                  <c:v>0.11550199999999999</c:v>
                </c:pt>
                <c:pt idx="11247">
                  <c:v>0.13964199999999999</c:v>
                </c:pt>
                <c:pt idx="11248">
                  <c:v>0.14743399999999998</c:v>
                </c:pt>
                <c:pt idx="11249">
                  <c:v>0.13911599999999999</c:v>
                </c:pt>
                <c:pt idx="11250">
                  <c:v>0.148229</c:v>
                </c:pt>
                <c:pt idx="11251">
                  <c:v>0.13905199999999998</c:v>
                </c:pt>
                <c:pt idx="11252">
                  <c:v>0.136793</c:v>
                </c:pt>
                <c:pt idx="11253">
                  <c:v>0.135494</c:v>
                </c:pt>
                <c:pt idx="11254">
                  <c:v>0.14322099999999999</c:v>
                </c:pt>
                <c:pt idx="11255">
                  <c:v>0.14208899999999999</c:v>
                </c:pt>
                <c:pt idx="11256">
                  <c:v>0.13239399999999998</c:v>
                </c:pt>
                <c:pt idx="11257">
                  <c:v>0.122721</c:v>
                </c:pt>
                <c:pt idx="11258">
                  <c:v>0.12161699999999999</c:v>
                </c:pt>
                <c:pt idx="11259">
                  <c:v>0.114509</c:v>
                </c:pt>
                <c:pt idx="11260">
                  <c:v>9.7990000000000008E-2</c:v>
                </c:pt>
                <c:pt idx="11261">
                  <c:v>8.5552000000000003E-2</c:v>
                </c:pt>
                <c:pt idx="11262">
                  <c:v>8.3584999999999993E-2</c:v>
                </c:pt>
                <c:pt idx="11263">
                  <c:v>8.4412000000000001E-2</c:v>
                </c:pt>
                <c:pt idx="11264">
                  <c:v>8.6280000000000009E-2</c:v>
                </c:pt>
                <c:pt idx="11265">
                  <c:v>9.5782999999999993E-2</c:v>
                </c:pt>
                <c:pt idx="11266">
                  <c:v>8.8455999999999993E-2</c:v>
                </c:pt>
                <c:pt idx="11267">
                  <c:v>8.7071999999999997E-2</c:v>
                </c:pt>
                <c:pt idx="11268">
                  <c:v>9.0514999999999998E-2</c:v>
                </c:pt>
                <c:pt idx="11269">
                  <c:v>9.1296000000000002E-2</c:v>
                </c:pt>
                <c:pt idx="11270">
                  <c:v>8.7667999999999996E-2</c:v>
                </c:pt>
                <c:pt idx="11271">
                  <c:v>9.2091999999999993E-2</c:v>
                </c:pt>
                <c:pt idx="11272">
                  <c:v>9.085399999999999E-2</c:v>
                </c:pt>
                <c:pt idx="11273">
                  <c:v>0.111079</c:v>
                </c:pt>
                <c:pt idx="11274">
                  <c:v>0.15055299999999999</c:v>
                </c:pt>
                <c:pt idx="11275">
                  <c:v>0.16614499999999999</c:v>
                </c:pt>
                <c:pt idx="11276">
                  <c:v>0.23258199999999998</c:v>
                </c:pt>
                <c:pt idx="11277">
                  <c:v>0.26686399999999999</c:v>
                </c:pt>
                <c:pt idx="11278">
                  <c:v>0.280613</c:v>
                </c:pt>
                <c:pt idx="11279">
                  <c:v>0.28864400000000001</c:v>
                </c:pt>
                <c:pt idx="11280">
                  <c:v>0.31309699999999996</c:v>
                </c:pt>
                <c:pt idx="11281">
                  <c:v>0.33597299999999997</c:v>
                </c:pt>
                <c:pt idx="11282">
                  <c:v>0.34725600000000001</c:v>
                </c:pt>
                <c:pt idx="11283">
                  <c:v>0.37070000000000003</c:v>
                </c:pt>
                <c:pt idx="11284">
                  <c:v>0.36713599999999996</c:v>
                </c:pt>
                <c:pt idx="11285">
                  <c:v>0.35244000000000003</c:v>
                </c:pt>
                <c:pt idx="11286">
                  <c:v>0.35163000000000005</c:v>
                </c:pt>
                <c:pt idx="11287">
                  <c:v>0.341505</c:v>
                </c:pt>
                <c:pt idx="11288">
                  <c:v>0.332063</c:v>
                </c:pt>
                <c:pt idx="11289">
                  <c:v>0.32108399999999998</c:v>
                </c:pt>
                <c:pt idx="11290">
                  <c:v>0.30132799999999998</c:v>
                </c:pt>
                <c:pt idx="11291">
                  <c:v>0.29419400000000001</c:v>
                </c:pt>
                <c:pt idx="11292">
                  <c:v>0.27883199999999997</c:v>
                </c:pt>
                <c:pt idx="11293">
                  <c:v>0.25679000000000002</c:v>
                </c:pt>
                <c:pt idx="11294">
                  <c:v>0.243701</c:v>
                </c:pt>
                <c:pt idx="11295">
                  <c:v>0.23277599999999998</c:v>
                </c:pt>
                <c:pt idx="11296">
                  <c:v>0.21854499999999999</c:v>
                </c:pt>
                <c:pt idx="11297">
                  <c:v>0.20691799999999999</c:v>
                </c:pt>
                <c:pt idx="11298">
                  <c:v>0.19270299999999999</c:v>
                </c:pt>
                <c:pt idx="11299">
                  <c:v>0.177954</c:v>
                </c:pt>
                <c:pt idx="11300">
                  <c:v>0.16843900000000001</c:v>
                </c:pt>
                <c:pt idx="11301">
                  <c:v>0.15908899999999998</c:v>
                </c:pt>
                <c:pt idx="11302">
                  <c:v>0.157637</c:v>
                </c:pt>
                <c:pt idx="11303">
                  <c:v>0.15325000000000003</c:v>
                </c:pt>
                <c:pt idx="11304">
                  <c:v>0.14613399999999999</c:v>
                </c:pt>
                <c:pt idx="11305">
                  <c:v>0.14529899999999998</c:v>
                </c:pt>
                <c:pt idx="11306">
                  <c:v>0.139629</c:v>
                </c:pt>
                <c:pt idx="11307">
                  <c:v>0.14249299999999998</c:v>
                </c:pt>
                <c:pt idx="11308">
                  <c:v>0.14500199999999999</c:v>
                </c:pt>
                <c:pt idx="11309">
                  <c:v>0.15021199999999998</c:v>
                </c:pt>
                <c:pt idx="11310">
                  <c:v>0.15536800000000001</c:v>
                </c:pt>
                <c:pt idx="11311">
                  <c:v>0.158023</c:v>
                </c:pt>
                <c:pt idx="11312">
                  <c:v>0.16128499999999998</c:v>
                </c:pt>
                <c:pt idx="11313">
                  <c:v>0.16375199999999998</c:v>
                </c:pt>
                <c:pt idx="11314">
                  <c:v>0.169571</c:v>
                </c:pt>
                <c:pt idx="11315">
                  <c:v>0.15879799999999999</c:v>
                </c:pt>
                <c:pt idx="11316">
                  <c:v>0.16231899999999999</c:v>
                </c:pt>
                <c:pt idx="11317">
                  <c:v>0.15948599999999999</c:v>
                </c:pt>
                <c:pt idx="11318">
                  <c:v>0.15451899999999999</c:v>
                </c:pt>
                <c:pt idx="11319">
                  <c:v>0.14898799999999998</c:v>
                </c:pt>
                <c:pt idx="11320">
                  <c:v>0.14355099999999998</c:v>
                </c:pt>
                <c:pt idx="11321">
                  <c:v>0.138157</c:v>
                </c:pt>
                <c:pt idx="11322">
                  <c:v>0.13162199999999999</c:v>
                </c:pt>
                <c:pt idx="11323">
                  <c:v>0.126612</c:v>
                </c:pt>
                <c:pt idx="11324">
                  <c:v>0.12442099999999999</c:v>
                </c:pt>
                <c:pt idx="11325">
                  <c:v>0.110098</c:v>
                </c:pt>
                <c:pt idx="11326">
                  <c:v>9.8477999999999996E-2</c:v>
                </c:pt>
                <c:pt idx="11327">
                  <c:v>0.10895099999999999</c:v>
                </c:pt>
                <c:pt idx="11328">
                  <c:v>0.111442</c:v>
                </c:pt>
                <c:pt idx="11329">
                  <c:v>0.12368000000000001</c:v>
                </c:pt>
                <c:pt idx="11330">
                  <c:v>0.130607</c:v>
                </c:pt>
                <c:pt idx="11331">
                  <c:v>0.129025</c:v>
                </c:pt>
                <c:pt idx="11332">
                  <c:v>0.13409299999999999</c:v>
                </c:pt>
                <c:pt idx="11333">
                  <c:v>0.14849000000000001</c:v>
                </c:pt>
                <c:pt idx="11334">
                  <c:v>0.14663399999999999</c:v>
                </c:pt>
                <c:pt idx="11335">
                  <c:v>0.158808</c:v>
                </c:pt>
                <c:pt idx="11336">
                  <c:v>0.16376299999999999</c:v>
                </c:pt>
                <c:pt idx="11337">
                  <c:v>0.164187</c:v>
                </c:pt>
                <c:pt idx="11338">
                  <c:v>0.151389</c:v>
                </c:pt>
                <c:pt idx="11339">
                  <c:v>0.14238199999999998</c:v>
                </c:pt>
                <c:pt idx="11340">
                  <c:v>0.13064199999999998</c:v>
                </c:pt>
                <c:pt idx="11341">
                  <c:v>0.120184</c:v>
                </c:pt>
                <c:pt idx="11342">
                  <c:v>0.118378</c:v>
                </c:pt>
                <c:pt idx="11343">
                  <c:v>9.0592999999999993E-2</c:v>
                </c:pt>
                <c:pt idx="11344">
                  <c:v>8.5777999999999993E-2</c:v>
                </c:pt>
                <c:pt idx="11345">
                  <c:v>8.6900999999999992E-2</c:v>
                </c:pt>
                <c:pt idx="11346">
                  <c:v>9.6929000000000001E-2</c:v>
                </c:pt>
                <c:pt idx="11347">
                  <c:v>8.2556999999999992E-2</c:v>
                </c:pt>
                <c:pt idx="11348">
                  <c:v>8.8200000000000001E-2</c:v>
                </c:pt>
                <c:pt idx="11349">
                  <c:v>9.1506999999999991E-2</c:v>
                </c:pt>
                <c:pt idx="11350">
                  <c:v>9.0588000000000002E-2</c:v>
                </c:pt>
                <c:pt idx="11351">
                  <c:v>8.1938999999999998E-2</c:v>
                </c:pt>
                <c:pt idx="11352">
                  <c:v>7.633899999999999E-2</c:v>
                </c:pt>
                <c:pt idx="11353">
                  <c:v>7.5604999999999992E-2</c:v>
                </c:pt>
                <c:pt idx="11354">
                  <c:v>6.8296999999999997E-2</c:v>
                </c:pt>
                <c:pt idx="11355">
                  <c:v>7.1690000000000004E-2</c:v>
                </c:pt>
                <c:pt idx="11356">
                  <c:v>6.7708999999999991E-2</c:v>
                </c:pt>
                <c:pt idx="11357">
                  <c:v>6.7233000000000001E-2</c:v>
                </c:pt>
                <c:pt idx="11358">
                  <c:v>8.4284999999999999E-2</c:v>
                </c:pt>
                <c:pt idx="11359">
                  <c:v>9.2310000000000003E-2</c:v>
                </c:pt>
                <c:pt idx="11360">
                  <c:v>0.103529</c:v>
                </c:pt>
                <c:pt idx="11361">
                  <c:v>0.102272</c:v>
                </c:pt>
                <c:pt idx="11362">
                  <c:v>9.5934999999999993E-2</c:v>
                </c:pt>
                <c:pt idx="11363">
                  <c:v>0.10202299999999999</c:v>
                </c:pt>
                <c:pt idx="11364">
                  <c:v>0.106137</c:v>
                </c:pt>
                <c:pt idx="11365">
                  <c:v>0.10673000000000001</c:v>
                </c:pt>
                <c:pt idx="11366">
                  <c:v>0.10692299999999999</c:v>
                </c:pt>
                <c:pt idx="11367">
                  <c:v>0.103945</c:v>
                </c:pt>
                <c:pt idx="11368">
                  <c:v>9.6318000000000001E-2</c:v>
                </c:pt>
                <c:pt idx="11369">
                  <c:v>8.5868E-2</c:v>
                </c:pt>
                <c:pt idx="11370">
                  <c:v>7.3350000000000012E-2</c:v>
                </c:pt>
                <c:pt idx="11371">
                  <c:v>6.5520999999999996E-2</c:v>
                </c:pt>
                <c:pt idx="11372">
                  <c:v>6.8507999999999999E-2</c:v>
                </c:pt>
                <c:pt idx="11373">
                  <c:v>6.7008999999999999E-2</c:v>
                </c:pt>
                <c:pt idx="11374">
                  <c:v>7.7280000000000001E-2</c:v>
                </c:pt>
                <c:pt idx="11375">
                  <c:v>8.2131999999999997E-2</c:v>
                </c:pt>
                <c:pt idx="11376">
                  <c:v>8.5083999999999993E-2</c:v>
                </c:pt>
                <c:pt idx="11377">
                  <c:v>8.6377999999999996E-2</c:v>
                </c:pt>
                <c:pt idx="11378">
                  <c:v>9.7432999999999992E-2</c:v>
                </c:pt>
                <c:pt idx="11379">
                  <c:v>9.0115000000000001E-2</c:v>
                </c:pt>
                <c:pt idx="11380">
                  <c:v>8.8477E-2</c:v>
                </c:pt>
                <c:pt idx="11381">
                  <c:v>9.5663999999999999E-2</c:v>
                </c:pt>
                <c:pt idx="11382">
                  <c:v>9.626599999999999E-2</c:v>
                </c:pt>
                <c:pt idx="11383">
                  <c:v>0.106822</c:v>
                </c:pt>
                <c:pt idx="11384">
                  <c:v>0.11437000000000001</c:v>
                </c:pt>
                <c:pt idx="11385">
                  <c:v>0.11291799999999999</c:v>
                </c:pt>
                <c:pt idx="11386">
                  <c:v>0.113981</c:v>
                </c:pt>
                <c:pt idx="11387">
                  <c:v>0.10260799999999999</c:v>
                </c:pt>
                <c:pt idx="11388">
                  <c:v>0.104805</c:v>
                </c:pt>
                <c:pt idx="11389">
                  <c:v>0.10498</c:v>
                </c:pt>
                <c:pt idx="11390">
                  <c:v>0.10134299999999999</c:v>
                </c:pt>
                <c:pt idx="11391">
                  <c:v>9.2568999999999999E-2</c:v>
                </c:pt>
                <c:pt idx="11392">
                  <c:v>8.4505999999999998E-2</c:v>
                </c:pt>
                <c:pt idx="11393">
                  <c:v>7.9080000000000011E-2</c:v>
                </c:pt>
                <c:pt idx="11394">
                  <c:v>7.9547999999999994E-2</c:v>
                </c:pt>
                <c:pt idx="11395">
                  <c:v>7.8642999999999991E-2</c:v>
                </c:pt>
                <c:pt idx="11396">
                  <c:v>7.5150999999999996E-2</c:v>
                </c:pt>
                <c:pt idx="11397">
                  <c:v>7.1678999999999993E-2</c:v>
                </c:pt>
                <c:pt idx="11398">
                  <c:v>5.5458999999999994E-2</c:v>
                </c:pt>
                <c:pt idx="11399">
                  <c:v>5.8992999999999997E-2</c:v>
                </c:pt>
                <c:pt idx="11400">
                  <c:v>6.6168999999999992E-2</c:v>
                </c:pt>
                <c:pt idx="11401">
                  <c:v>6.3090999999999994E-2</c:v>
                </c:pt>
                <c:pt idx="11402">
                  <c:v>5.7943999999999996E-2</c:v>
                </c:pt>
                <c:pt idx="11403">
                  <c:v>6.0035999999999999E-2</c:v>
                </c:pt>
                <c:pt idx="11404">
                  <c:v>6.3791E-2</c:v>
                </c:pt>
                <c:pt idx="11405">
                  <c:v>5.9840000000000004E-2</c:v>
                </c:pt>
                <c:pt idx="11406">
                  <c:v>6.2262999999999999E-2</c:v>
                </c:pt>
                <c:pt idx="11407">
                  <c:v>6.4100000000000004E-2</c:v>
                </c:pt>
                <c:pt idx="11408">
                  <c:v>5.4084999999999994E-2</c:v>
                </c:pt>
                <c:pt idx="11409">
                  <c:v>5.6145E-2</c:v>
                </c:pt>
                <c:pt idx="11410">
                  <c:v>5.1899000000000001E-2</c:v>
                </c:pt>
                <c:pt idx="11411">
                  <c:v>5.6600000000000004E-2</c:v>
                </c:pt>
                <c:pt idx="11412">
                  <c:v>5.6418999999999997E-2</c:v>
                </c:pt>
                <c:pt idx="11413">
                  <c:v>5.7873999999999995E-2</c:v>
                </c:pt>
                <c:pt idx="11414">
                  <c:v>6.0377999999999994E-2</c:v>
                </c:pt>
                <c:pt idx="11415">
                  <c:v>6.6800999999999999E-2</c:v>
                </c:pt>
                <c:pt idx="11416">
                  <c:v>7.7298999999999993E-2</c:v>
                </c:pt>
                <c:pt idx="11417">
                  <c:v>7.6993999999999993E-2</c:v>
                </c:pt>
                <c:pt idx="11418">
                  <c:v>8.6961999999999998E-2</c:v>
                </c:pt>
                <c:pt idx="11419">
                  <c:v>0.10081599999999999</c:v>
                </c:pt>
                <c:pt idx="11420">
                  <c:v>9.2365000000000003E-2</c:v>
                </c:pt>
                <c:pt idx="11421">
                  <c:v>0.100341</c:v>
                </c:pt>
                <c:pt idx="11422">
                  <c:v>0.103642</c:v>
                </c:pt>
                <c:pt idx="11423">
                  <c:v>0.10337499999999999</c:v>
                </c:pt>
                <c:pt idx="11424">
                  <c:v>9.3020000000000005E-2</c:v>
                </c:pt>
                <c:pt idx="11425">
                  <c:v>9.8845999999999989E-2</c:v>
                </c:pt>
                <c:pt idx="11426">
                  <c:v>0.12364299999999999</c:v>
                </c:pt>
                <c:pt idx="11427">
                  <c:v>0.135963</c:v>
                </c:pt>
                <c:pt idx="11428">
                  <c:v>0.12835000000000002</c:v>
                </c:pt>
                <c:pt idx="11429">
                  <c:v>0.145592</c:v>
                </c:pt>
                <c:pt idx="11430">
                  <c:v>0.145007</c:v>
                </c:pt>
                <c:pt idx="11431">
                  <c:v>0.14337900000000001</c:v>
                </c:pt>
                <c:pt idx="11432">
                  <c:v>0.14770900000000001</c:v>
                </c:pt>
                <c:pt idx="11433">
                  <c:v>0.14424599999999999</c:v>
                </c:pt>
                <c:pt idx="11434">
                  <c:v>0.15647800000000001</c:v>
                </c:pt>
                <c:pt idx="11435">
                  <c:v>0.13670399999999999</c:v>
                </c:pt>
                <c:pt idx="11436">
                  <c:v>0.12167199999999999</c:v>
                </c:pt>
                <c:pt idx="11437">
                  <c:v>0.11766099999999999</c:v>
                </c:pt>
                <c:pt idx="11438">
                  <c:v>0.112951</c:v>
                </c:pt>
                <c:pt idx="11439">
                  <c:v>0.10530199999999999</c:v>
                </c:pt>
                <c:pt idx="11440">
                  <c:v>9.7865999999999995E-2</c:v>
                </c:pt>
                <c:pt idx="11441">
                  <c:v>8.1756999999999996E-2</c:v>
                </c:pt>
                <c:pt idx="11442">
                  <c:v>8.1927E-2</c:v>
                </c:pt>
                <c:pt idx="11443">
                  <c:v>9.1577999999999993E-2</c:v>
                </c:pt>
                <c:pt idx="11444">
                  <c:v>8.5101999999999997E-2</c:v>
                </c:pt>
                <c:pt idx="11445">
                  <c:v>9.3358999999999998E-2</c:v>
                </c:pt>
                <c:pt idx="11446">
                  <c:v>9.4765000000000002E-2</c:v>
                </c:pt>
                <c:pt idx="11447">
                  <c:v>9.5673999999999995E-2</c:v>
                </c:pt>
                <c:pt idx="11448">
                  <c:v>9.7470000000000001E-2</c:v>
                </c:pt>
                <c:pt idx="11449">
                  <c:v>9.9617999999999998E-2</c:v>
                </c:pt>
                <c:pt idx="11450">
                  <c:v>9.2490000000000003E-2</c:v>
                </c:pt>
                <c:pt idx="11451">
                  <c:v>8.6240000000000011E-2</c:v>
                </c:pt>
                <c:pt idx="11452">
                  <c:v>9.1298999999999991E-2</c:v>
                </c:pt>
                <c:pt idx="11453">
                  <c:v>9.518299999999999E-2</c:v>
                </c:pt>
                <c:pt idx="11454">
                  <c:v>9.7258999999999998E-2</c:v>
                </c:pt>
                <c:pt idx="11455">
                  <c:v>9.7790999999999989E-2</c:v>
                </c:pt>
                <c:pt idx="11456">
                  <c:v>9.8954E-2</c:v>
                </c:pt>
                <c:pt idx="11457">
                  <c:v>9.9430000000000004E-2</c:v>
                </c:pt>
                <c:pt idx="11458">
                  <c:v>9.9894999999999998E-2</c:v>
                </c:pt>
                <c:pt idx="11459">
                  <c:v>9.633499999999999E-2</c:v>
                </c:pt>
                <c:pt idx="11460">
                  <c:v>9.5078999999999997E-2</c:v>
                </c:pt>
                <c:pt idx="11461">
                  <c:v>9.4214999999999993E-2</c:v>
                </c:pt>
                <c:pt idx="11462">
                  <c:v>9.7950000000000009E-2</c:v>
                </c:pt>
                <c:pt idx="11463">
                  <c:v>9.4913999999999998E-2</c:v>
                </c:pt>
                <c:pt idx="11464">
                  <c:v>7.3653999999999997E-2</c:v>
                </c:pt>
                <c:pt idx="11465">
                  <c:v>7.9384999999999997E-2</c:v>
                </c:pt>
                <c:pt idx="11466">
                  <c:v>8.528899999999999E-2</c:v>
                </c:pt>
                <c:pt idx="11467">
                  <c:v>8.8005E-2</c:v>
                </c:pt>
                <c:pt idx="11468">
                  <c:v>7.3384999999999992E-2</c:v>
                </c:pt>
                <c:pt idx="11469">
                  <c:v>8.2454E-2</c:v>
                </c:pt>
                <c:pt idx="11470">
                  <c:v>8.9390000000000011E-2</c:v>
                </c:pt>
                <c:pt idx="11471">
                  <c:v>9.1041999999999998E-2</c:v>
                </c:pt>
                <c:pt idx="11472">
                  <c:v>8.791199999999999E-2</c:v>
                </c:pt>
                <c:pt idx="11473">
                  <c:v>7.3660000000000003E-2</c:v>
                </c:pt>
                <c:pt idx="11474">
                  <c:v>8.5778999999999994E-2</c:v>
                </c:pt>
                <c:pt idx="11475">
                  <c:v>8.8438000000000003E-2</c:v>
                </c:pt>
                <c:pt idx="11476">
                  <c:v>0.103656</c:v>
                </c:pt>
                <c:pt idx="11477">
                  <c:v>0.11171499999999999</c:v>
                </c:pt>
                <c:pt idx="11478">
                  <c:v>0.12103699999999999</c:v>
                </c:pt>
                <c:pt idx="11479">
                  <c:v>0.127411</c:v>
                </c:pt>
                <c:pt idx="11480">
                  <c:v>0.126692</c:v>
                </c:pt>
                <c:pt idx="11481">
                  <c:v>0.124165</c:v>
                </c:pt>
                <c:pt idx="11482">
                  <c:v>0.12554699999999999</c:v>
                </c:pt>
                <c:pt idx="11483">
                  <c:v>0.12353599999999999</c:v>
                </c:pt>
                <c:pt idx="11484">
                  <c:v>0.123708</c:v>
                </c:pt>
                <c:pt idx="11485">
                  <c:v>0.11724499999999999</c:v>
                </c:pt>
                <c:pt idx="11486">
                  <c:v>9.4272999999999996E-2</c:v>
                </c:pt>
                <c:pt idx="11487">
                  <c:v>7.1424000000000001E-2</c:v>
                </c:pt>
                <c:pt idx="11488">
                  <c:v>7.589499999999999E-2</c:v>
                </c:pt>
                <c:pt idx="11489">
                  <c:v>7.6988000000000001E-2</c:v>
                </c:pt>
                <c:pt idx="11490">
                  <c:v>7.3025999999999994E-2</c:v>
                </c:pt>
                <c:pt idx="11491">
                  <c:v>6.6123000000000001E-2</c:v>
                </c:pt>
                <c:pt idx="11492">
                  <c:v>6.8911E-2</c:v>
                </c:pt>
                <c:pt idx="11493">
                  <c:v>6.0398999999999994E-2</c:v>
                </c:pt>
                <c:pt idx="11494">
                  <c:v>6.4628999999999992E-2</c:v>
                </c:pt>
                <c:pt idx="11495">
                  <c:v>6.4923999999999996E-2</c:v>
                </c:pt>
                <c:pt idx="11496">
                  <c:v>6.4902000000000001E-2</c:v>
                </c:pt>
                <c:pt idx="11497">
                  <c:v>6.3539999999999999E-2</c:v>
                </c:pt>
                <c:pt idx="11498">
                  <c:v>5.8129E-2</c:v>
                </c:pt>
                <c:pt idx="11499">
                  <c:v>4.9937999999999996E-2</c:v>
                </c:pt>
                <c:pt idx="11500">
                  <c:v>4.5902999999999999E-2</c:v>
                </c:pt>
                <c:pt idx="11501">
                  <c:v>4.4808999999999995E-2</c:v>
                </c:pt>
                <c:pt idx="11502">
                  <c:v>3.9752999999999997E-2</c:v>
                </c:pt>
                <c:pt idx="11503">
                  <c:v>3.7330000000000002E-2</c:v>
                </c:pt>
                <c:pt idx="11504">
                  <c:v>4.2158000000000001E-2</c:v>
                </c:pt>
                <c:pt idx="11505">
                  <c:v>4.3712999999999995E-2</c:v>
                </c:pt>
                <c:pt idx="11506">
                  <c:v>4.6279000000000001E-2</c:v>
                </c:pt>
                <c:pt idx="11507">
                  <c:v>4.8485E-2</c:v>
                </c:pt>
                <c:pt idx="11508">
                  <c:v>3.9530999999999997E-2</c:v>
                </c:pt>
                <c:pt idx="11509">
                  <c:v>3.6964999999999998E-2</c:v>
                </c:pt>
                <c:pt idx="11510">
                  <c:v>3.7760000000000002E-2</c:v>
                </c:pt>
                <c:pt idx="11511">
                  <c:v>3.8175000000000001E-2</c:v>
                </c:pt>
                <c:pt idx="11512">
                  <c:v>4.4341999999999999E-2</c:v>
                </c:pt>
                <c:pt idx="11513">
                  <c:v>4.1832000000000001E-2</c:v>
                </c:pt>
                <c:pt idx="11514">
                  <c:v>4.8724999999999997E-2</c:v>
                </c:pt>
                <c:pt idx="11515">
                  <c:v>4.5183999999999995E-2</c:v>
                </c:pt>
                <c:pt idx="11516">
                  <c:v>3.6419E-2</c:v>
                </c:pt>
                <c:pt idx="11517">
                  <c:v>3.4972999999999997E-2</c:v>
                </c:pt>
                <c:pt idx="11518">
                  <c:v>3.9681000000000001E-2</c:v>
                </c:pt>
                <c:pt idx="11519">
                  <c:v>4.2505999999999995E-2</c:v>
                </c:pt>
                <c:pt idx="11520">
                  <c:v>4.1298999999999995E-2</c:v>
                </c:pt>
                <c:pt idx="11521">
                  <c:v>4.2248999999999995E-2</c:v>
                </c:pt>
                <c:pt idx="11522">
                  <c:v>4.7726999999999999E-2</c:v>
                </c:pt>
                <c:pt idx="11523">
                  <c:v>4.0365999999999999E-2</c:v>
                </c:pt>
                <c:pt idx="11524">
                  <c:v>4.4205000000000001E-2</c:v>
                </c:pt>
                <c:pt idx="11525">
                  <c:v>4.3996E-2</c:v>
                </c:pt>
                <c:pt idx="11526">
                  <c:v>4.6307999999999995E-2</c:v>
                </c:pt>
                <c:pt idx="11527">
                  <c:v>4.4893999999999996E-2</c:v>
                </c:pt>
                <c:pt idx="11528">
                  <c:v>4.4412E-2</c:v>
                </c:pt>
                <c:pt idx="11529">
                  <c:v>4.2443999999999996E-2</c:v>
                </c:pt>
                <c:pt idx="11530">
                  <c:v>3.9602999999999999E-2</c:v>
                </c:pt>
                <c:pt idx="11531">
                  <c:v>4.0098999999999996E-2</c:v>
                </c:pt>
                <c:pt idx="11532">
                  <c:v>4.0795999999999999E-2</c:v>
                </c:pt>
                <c:pt idx="11533">
                  <c:v>3.9960000000000002E-2</c:v>
                </c:pt>
                <c:pt idx="11534">
                  <c:v>3.6996000000000001E-2</c:v>
                </c:pt>
                <c:pt idx="11535">
                  <c:v>3.1334000000000001E-2</c:v>
                </c:pt>
                <c:pt idx="11536">
                  <c:v>2.8254999999999999E-2</c:v>
                </c:pt>
                <c:pt idx="11537">
                  <c:v>2.1965999999999999E-2</c:v>
                </c:pt>
                <c:pt idx="11538">
                  <c:v>2.1454999999999998E-2</c:v>
                </c:pt>
                <c:pt idx="11539">
                  <c:v>1.9990999999999998E-2</c:v>
                </c:pt>
                <c:pt idx="11540">
                  <c:v>1.7131999999999998E-2</c:v>
                </c:pt>
                <c:pt idx="11541">
                  <c:v>1.6840999999999998E-2</c:v>
                </c:pt>
                <c:pt idx="11542">
                  <c:v>9.4669999999999997E-3</c:v>
                </c:pt>
                <c:pt idx="11543">
                  <c:v>8.4829999999999992E-3</c:v>
                </c:pt>
                <c:pt idx="11544">
                  <c:v>7.4839999999999993E-3</c:v>
                </c:pt>
                <c:pt idx="11545">
                  <c:v>1.2055E-2</c:v>
                </c:pt>
                <c:pt idx="11546">
                  <c:v>1.6872999999999999E-2</c:v>
                </c:pt>
                <c:pt idx="11547">
                  <c:v>1.7246999999999998E-2</c:v>
                </c:pt>
                <c:pt idx="11548">
                  <c:v>1.8758999999999998E-2</c:v>
                </c:pt>
                <c:pt idx="11549">
                  <c:v>1.7502999999999998E-2</c:v>
                </c:pt>
                <c:pt idx="11550">
                  <c:v>1.7609E-2</c:v>
                </c:pt>
                <c:pt idx="11551">
                  <c:v>1.7148E-2</c:v>
                </c:pt>
                <c:pt idx="11552">
                  <c:v>1.9129E-2</c:v>
                </c:pt>
                <c:pt idx="11553">
                  <c:v>1.6670999999999998E-2</c:v>
                </c:pt>
                <c:pt idx="11554">
                  <c:v>1.8688E-2</c:v>
                </c:pt>
                <c:pt idx="11555">
                  <c:v>1.2808999999999999E-2</c:v>
                </c:pt>
                <c:pt idx="11556">
                  <c:v>1.3606999999999999E-2</c:v>
                </c:pt>
                <c:pt idx="11557">
                  <c:v>1.0874999999999999E-2</c:v>
                </c:pt>
                <c:pt idx="11558">
                  <c:v>8.9820000000000004E-3</c:v>
                </c:pt>
                <c:pt idx="11559">
                  <c:v>1.1901999999999999E-2</c:v>
                </c:pt>
                <c:pt idx="11560">
                  <c:v>1.6114E-2</c:v>
                </c:pt>
                <c:pt idx="11561">
                  <c:v>1.8894999999999999E-2</c:v>
                </c:pt>
                <c:pt idx="11562">
                  <c:v>2.1134999999999998E-2</c:v>
                </c:pt>
                <c:pt idx="11563">
                  <c:v>2.4511999999999999E-2</c:v>
                </c:pt>
                <c:pt idx="11564">
                  <c:v>3.0504999999999997E-2</c:v>
                </c:pt>
                <c:pt idx="11565">
                  <c:v>2.9599E-2</c:v>
                </c:pt>
                <c:pt idx="11566">
                  <c:v>3.3078999999999997E-2</c:v>
                </c:pt>
                <c:pt idx="11567">
                  <c:v>3.3499000000000001E-2</c:v>
                </c:pt>
                <c:pt idx="11568">
                  <c:v>3.8134000000000001E-2</c:v>
                </c:pt>
                <c:pt idx="11569">
                  <c:v>3.3140000000000003E-2</c:v>
                </c:pt>
                <c:pt idx="11570">
                  <c:v>2.7012999999999999E-2</c:v>
                </c:pt>
                <c:pt idx="11571">
                  <c:v>2.5491E-2</c:v>
                </c:pt>
                <c:pt idx="11572">
                  <c:v>2.2900999999999998E-2</c:v>
                </c:pt>
                <c:pt idx="11573">
                  <c:v>2.1725999999999999E-2</c:v>
                </c:pt>
                <c:pt idx="11574">
                  <c:v>2.2280999999999999E-2</c:v>
                </c:pt>
                <c:pt idx="11575">
                  <c:v>2.3487999999999998E-2</c:v>
                </c:pt>
                <c:pt idx="11576">
                  <c:v>2.7588999999999999E-2</c:v>
                </c:pt>
                <c:pt idx="11577">
                  <c:v>3.6616999999999997E-2</c:v>
                </c:pt>
                <c:pt idx="11578">
                  <c:v>3.7621999999999996E-2</c:v>
                </c:pt>
                <c:pt idx="11579">
                  <c:v>3.5392E-2</c:v>
                </c:pt>
                <c:pt idx="11580">
                  <c:v>3.8170000000000003E-2</c:v>
                </c:pt>
                <c:pt idx="11581">
                  <c:v>3.2074999999999999E-2</c:v>
                </c:pt>
                <c:pt idx="11582">
                  <c:v>3.1383000000000001E-2</c:v>
                </c:pt>
                <c:pt idx="11583">
                  <c:v>3.1130999999999999E-2</c:v>
                </c:pt>
                <c:pt idx="11584">
                  <c:v>2.4249E-2</c:v>
                </c:pt>
                <c:pt idx="11585">
                  <c:v>2.2983E-2</c:v>
                </c:pt>
                <c:pt idx="11586">
                  <c:v>2.0233999999999999E-2</c:v>
                </c:pt>
                <c:pt idx="11587">
                  <c:v>1.6763999999999998E-2</c:v>
                </c:pt>
                <c:pt idx="11588">
                  <c:v>1.4676999999999999E-2</c:v>
                </c:pt>
                <c:pt idx="11589">
                  <c:v>1.8696999999999998E-2</c:v>
                </c:pt>
                <c:pt idx="11590">
                  <c:v>1.7831E-2</c:v>
                </c:pt>
                <c:pt idx="11591">
                  <c:v>1.8932999999999998E-2</c:v>
                </c:pt>
                <c:pt idx="11592">
                  <c:v>1.6589E-2</c:v>
                </c:pt>
                <c:pt idx="11593">
                  <c:v>9.3390000000000001E-3</c:v>
                </c:pt>
                <c:pt idx="11594">
                  <c:v>1.0119E-2</c:v>
                </c:pt>
                <c:pt idx="11595">
                  <c:v>1.0520000000000002E-2</c:v>
                </c:pt>
                <c:pt idx="11596">
                  <c:v>1.17E-2</c:v>
                </c:pt>
                <c:pt idx="11597">
                  <c:v>6.6739999999999994E-3</c:v>
                </c:pt>
                <c:pt idx="11598">
                  <c:v>7.6909999999999999E-3</c:v>
                </c:pt>
                <c:pt idx="11599">
                  <c:v>9.5689999999999994E-3</c:v>
                </c:pt>
                <c:pt idx="11600">
                  <c:v>8.5019999999999991E-3</c:v>
                </c:pt>
                <c:pt idx="11601">
                  <c:v>9.1679999999999991E-3</c:v>
                </c:pt>
                <c:pt idx="11602">
                  <c:v>1.1370000000000002E-2</c:v>
                </c:pt>
                <c:pt idx="11603">
                  <c:v>1.5695999999999998E-2</c:v>
                </c:pt>
                <c:pt idx="11604">
                  <c:v>2.3504999999999998E-2</c:v>
                </c:pt>
                <c:pt idx="11605">
                  <c:v>4.6813E-2</c:v>
                </c:pt>
                <c:pt idx="11606">
                  <c:v>5.4433999999999996E-2</c:v>
                </c:pt>
                <c:pt idx="11607">
                  <c:v>6.2040999999999999E-2</c:v>
                </c:pt>
                <c:pt idx="11608">
                  <c:v>6.7206000000000002E-2</c:v>
                </c:pt>
                <c:pt idx="11609">
                  <c:v>7.7134999999999995E-2</c:v>
                </c:pt>
                <c:pt idx="11610">
                  <c:v>8.1440000000000012E-2</c:v>
                </c:pt>
                <c:pt idx="11611">
                  <c:v>8.5181999999999994E-2</c:v>
                </c:pt>
                <c:pt idx="11612">
                  <c:v>8.627399999999999E-2</c:v>
                </c:pt>
                <c:pt idx="11613">
                  <c:v>8.7278999999999995E-2</c:v>
                </c:pt>
                <c:pt idx="11614">
                  <c:v>8.5053999999999991E-2</c:v>
                </c:pt>
                <c:pt idx="11615">
                  <c:v>8.4401999999999991E-2</c:v>
                </c:pt>
                <c:pt idx="11616">
                  <c:v>8.7800000000000003E-2</c:v>
                </c:pt>
                <c:pt idx="11617">
                  <c:v>7.8540000000000013E-2</c:v>
                </c:pt>
                <c:pt idx="11618">
                  <c:v>7.5235999999999997E-2</c:v>
                </c:pt>
                <c:pt idx="11619">
                  <c:v>7.2077000000000002E-2</c:v>
                </c:pt>
                <c:pt idx="11620">
                  <c:v>6.6411999999999999E-2</c:v>
                </c:pt>
                <c:pt idx="11621">
                  <c:v>5.9375999999999998E-2</c:v>
                </c:pt>
                <c:pt idx="11622">
                  <c:v>5.5632999999999995E-2</c:v>
                </c:pt>
                <c:pt idx="11623">
                  <c:v>5.2580000000000002E-2</c:v>
                </c:pt>
                <c:pt idx="11624">
                  <c:v>4.3710000000000006E-2</c:v>
                </c:pt>
                <c:pt idx="11625">
                  <c:v>4.5817999999999998E-2</c:v>
                </c:pt>
                <c:pt idx="11626">
                  <c:v>4.2521999999999997E-2</c:v>
                </c:pt>
                <c:pt idx="11627">
                  <c:v>4.1510000000000005E-2</c:v>
                </c:pt>
                <c:pt idx="11628">
                  <c:v>3.4844E-2</c:v>
                </c:pt>
                <c:pt idx="11629">
                  <c:v>3.1760999999999998E-2</c:v>
                </c:pt>
                <c:pt idx="11630">
                  <c:v>3.5284999999999997E-2</c:v>
                </c:pt>
                <c:pt idx="11631">
                  <c:v>3.9731999999999996E-2</c:v>
                </c:pt>
                <c:pt idx="11632">
                  <c:v>3.4943999999999996E-2</c:v>
                </c:pt>
                <c:pt idx="11633">
                  <c:v>4.2208999999999997E-2</c:v>
                </c:pt>
                <c:pt idx="11634">
                  <c:v>5.8380000000000001E-2</c:v>
                </c:pt>
                <c:pt idx="11635">
                  <c:v>5.6292999999999996E-2</c:v>
                </c:pt>
                <c:pt idx="11636">
                  <c:v>6.2130999999999999E-2</c:v>
                </c:pt>
                <c:pt idx="11637">
                  <c:v>6.3168000000000002E-2</c:v>
                </c:pt>
                <c:pt idx="11638">
                  <c:v>7.1986999999999995E-2</c:v>
                </c:pt>
                <c:pt idx="11639">
                  <c:v>0.103699</c:v>
                </c:pt>
                <c:pt idx="11640">
                  <c:v>0.14009099999999999</c:v>
                </c:pt>
                <c:pt idx="11641">
                  <c:v>0.187503</c:v>
                </c:pt>
                <c:pt idx="11642">
                  <c:v>0.19376599999999999</c:v>
                </c:pt>
                <c:pt idx="11643">
                  <c:v>0.21384699999999998</c:v>
                </c:pt>
                <c:pt idx="11644">
                  <c:v>0.219392</c:v>
                </c:pt>
                <c:pt idx="11645">
                  <c:v>0.21371799999999999</c:v>
                </c:pt>
                <c:pt idx="11646">
                  <c:v>0.19350599999999998</c:v>
                </c:pt>
                <c:pt idx="11647">
                  <c:v>0.18029899999999999</c:v>
                </c:pt>
                <c:pt idx="11648">
                  <c:v>0.16509299999999999</c:v>
                </c:pt>
                <c:pt idx="11649">
                  <c:v>0.16734399999999999</c:v>
                </c:pt>
                <c:pt idx="11650">
                  <c:v>0.149451</c:v>
                </c:pt>
                <c:pt idx="11651">
                  <c:v>0.138269</c:v>
                </c:pt>
                <c:pt idx="11652">
                  <c:v>0.13326000000000002</c:v>
                </c:pt>
                <c:pt idx="11653">
                  <c:v>0.122641</c:v>
                </c:pt>
                <c:pt idx="11654">
                  <c:v>0.11214299999999999</c:v>
                </c:pt>
                <c:pt idx="11655">
                  <c:v>0.10298399999999999</c:v>
                </c:pt>
                <c:pt idx="11656">
                  <c:v>9.2040000000000011E-2</c:v>
                </c:pt>
                <c:pt idx="11657">
                  <c:v>8.1128999999999993E-2</c:v>
                </c:pt>
                <c:pt idx="11658">
                  <c:v>6.6628999999999994E-2</c:v>
                </c:pt>
                <c:pt idx="11659">
                  <c:v>5.7537999999999999E-2</c:v>
                </c:pt>
                <c:pt idx="11660">
                  <c:v>4.9008999999999997E-2</c:v>
                </c:pt>
                <c:pt idx="11661">
                  <c:v>4.8104999999999995E-2</c:v>
                </c:pt>
                <c:pt idx="11662">
                  <c:v>6.1223E-2</c:v>
                </c:pt>
                <c:pt idx="11663">
                  <c:v>6.6497000000000001E-2</c:v>
                </c:pt>
                <c:pt idx="11664">
                  <c:v>6.7320999999999992E-2</c:v>
                </c:pt>
                <c:pt idx="11665">
                  <c:v>8.5246000000000002E-2</c:v>
                </c:pt>
                <c:pt idx="11666">
                  <c:v>7.420199999999999E-2</c:v>
                </c:pt>
                <c:pt idx="11667">
                  <c:v>6.9940000000000002E-2</c:v>
                </c:pt>
                <c:pt idx="11668">
                  <c:v>7.1562000000000001E-2</c:v>
                </c:pt>
                <c:pt idx="11669">
                  <c:v>7.0163000000000003E-2</c:v>
                </c:pt>
                <c:pt idx="11670">
                  <c:v>7.0137999999999992E-2</c:v>
                </c:pt>
                <c:pt idx="11671">
                  <c:v>6.3967999999999997E-2</c:v>
                </c:pt>
                <c:pt idx="11672">
                  <c:v>6.6896999999999998E-2</c:v>
                </c:pt>
                <c:pt idx="11673">
                  <c:v>6.5377999999999992E-2</c:v>
                </c:pt>
                <c:pt idx="11674">
                  <c:v>6.8912000000000001E-2</c:v>
                </c:pt>
                <c:pt idx="11675">
                  <c:v>6.7390999999999993E-2</c:v>
                </c:pt>
                <c:pt idx="11676">
                  <c:v>5.8500000000000003E-2</c:v>
                </c:pt>
                <c:pt idx="11677">
                  <c:v>6.5035999999999997E-2</c:v>
                </c:pt>
                <c:pt idx="11678">
                  <c:v>6.7969000000000002E-2</c:v>
                </c:pt>
                <c:pt idx="11679">
                  <c:v>6.7686999999999997E-2</c:v>
                </c:pt>
                <c:pt idx="11680">
                  <c:v>7.2230000000000003E-2</c:v>
                </c:pt>
                <c:pt idx="11681">
                  <c:v>5.9115999999999995E-2</c:v>
                </c:pt>
                <c:pt idx="11682">
                  <c:v>7.4378E-2</c:v>
                </c:pt>
                <c:pt idx="11683">
                  <c:v>7.9475999999999991E-2</c:v>
                </c:pt>
                <c:pt idx="11684">
                  <c:v>6.4026E-2</c:v>
                </c:pt>
                <c:pt idx="11685">
                  <c:v>6.6164000000000001E-2</c:v>
                </c:pt>
                <c:pt idx="11686">
                  <c:v>6.2528E-2</c:v>
                </c:pt>
                <c:pt idx="11687">
                  <c:v>5.9643999999999996E-2</c:v>
                </c:pt>
                <c:pt idx="11688">
                  <c:v>5.5292999999999995E-2</c:v>
                </c:pt>
                <c:pt idx="11689">
                  <c:v>5.2757999999999999E-2</c:v>
                </c:pt>
                <c:pt idx="11690">
                  <c:v>5.0083999999999997E-2</c:v>
                </c:pt>
                <c:pt idx="11691">
                  <c:v>4.3053999999999995E-2</c:v>
                </c:pt>
                <c:pt idx="11692">
                  <c:v>4.5828999999999995E-2</c:v>
                </c:pt>
                <c:pt idx="11693">
                  <c:v>3.9819E-2</c:v>
                </c:pt>
                <c:pt idx="11694">
                  <c:v>3.4041000000000002E-2</c:v>
                </c:pt>
                <c:pt idx="11695">
                  <c:v>3.1266999999999996E-2</c:v>
                </c:pt>
                <c:pt idx="11696">
                  <c:v>3.2063000000000001E-2</c:v>
                </c:pt>
                <c:pt idx="11697">
                  <c:v>2.7667999999999998E-2</c:v>
                </c:pt>
                <c:pt idx="11698">
                  <c:v>2.5027999999999998E-2</c:v>
                </c:pt>
                <c:pt idx="11699">
                  <c:v>2.3351E-2</c:v>
                </c:pt>
                <c:pt idx="11700">
                  <c:v>2.1388000000000001E-2</c:v>
                </c:pt>
                <c:pt idx="11701">
                  <c:v>1.8801999999999999E-2</c:v>
                </c:pt>
                <c:pt idx="11702">
                  <c:v>1.9814999999999999E-2</c:v>
                </c:pt>
                <c:pt idx="11703">
                  <c:v>1.7363E-2</c:v>
                </c:pt>
                <c:pt idx="11704">
                  <c:v>2.2733999999999997E-2</c:v>
                </c:pt>
                <c:pt idx="11705">
                  <c:v>2.4410000000000001E-2</c:v>
                </c:pt>
                <c:pt idx="11706">
                  <c:v>2.2103999999999999E-2</c:v>
                </c:pt>
                <c:pt idx="11707">
                  <c:v>2.3130000000000001E-2</c:v>
                </c:pt>
                <c:pt idx="11708">
                  <c:v>2.1940999999999999E-2</c:v>
                </c:pt>
                <c:pt idx="11709">
                  <c:v>3.1067999999999998E-2</c:v>
                </c:pt>
                <c:pt idx="11710">
                  <c:v>4.0651E-2</c:v>
                </c:pt>
                <c:pt idx="11711">
                  <c:v>4.7718999999999998E-2</c:v>
                </c:pt>
                <c:pt idx="11712">
                  <c:v>6.8512999999999991E-2</c:v>
                </c:pt>
                <c:pt idx="11713">
                  <c:v>7.5955999999999996E-2</c:v>
                </c:pt>
                <c:pt idx="11714">
                  <c:v>8.4287000000000001E-2</c:v>
                </c:pt>
                <c:pt idx="11715">
                  <c:v>7.5492999999999991E-2</c:v>
                </c:pt>
                <c:pt idx="11716">
                  <c:v>7.2030999999999998E-2</c:v>
                </c:pt>
                <c:pt idx="11717">
                  <c:v>5.8395999999999997E-2</c:v>
                </c:pt>
                <c:pt idx="11718">
                  <c:v>5.6772999999999997E-2</c:v>
                </c:pt>
                <c:pt idx="11719">
                  <c:v>5.3537999999999995E-2</c:v>
                </c:pt>
                <c:pt idx="11720">
                  <c:v>6.0652999999999999E-2</c:v>
                </c:pt>
                <c:pt idx="11721">
                  <c:v>6.3053999999999999E-2</c:v>
                </c:pt>
                <c:pt idx="11722">
                  <c:v>6.1126999999999994E-2</c:v>
                </c:pt>
                <c:pt idx="11723">
                  <c:v>6.6062999999999997E-2</c:v>
                </c:pt>
                <c:pt idx="11724">
                  <c:v>6.2948000000000004E-2</c:v>
                </c:pt>
                <c:pt idx="11725">
                  <c:v>5.4692999999999999E-2</c:v>
                </c:pt>
                <c:pt idx="11726">
                  <c:v>6.2306E-2</c:v>
                </c:pt>
                <c:pt idx="11727">
                  <c:v>5.4848000000000001E-2</c:v>
                </c:pt>
                <c:pt idx="11728">
                  <c:v>4.6737999999999995E-2</c:v>
                </c:pt>
                <c:pt idx="11729">
                  <c:v>4.9957999999999995E-2</c:v>
                </c:pt>
                <c:pt idx="11730">
                  <c:v>4.7435999999999999E-2</c:v>
                </c:pt>
                <c:pt idx="11731">
                  <c:v>4.0236999999999995E-2</c:v>
                </c:pt>
                <c:pt idx="11732">
                  <c:v>3.4182999999999998E-2</c:v>
                </c:pt>
                <c:pt idx="11733">
                  <c:v>2.1928E-2</c:v>
                </c:pt>
                <c:pt idx="11734">
                  <c:v>2.1880999999999998E-2</c:v>
                </c:pt>
                <c:pt idx="11735">
                  <c:v>2.1690000000000001E-2</c:v>
                </c:pt>
                <c:pt idx="11736">
                  <c:v>2.1904999999999997E-2</c:v>
                </c:pt>
                <c:pt idx="11737">
                  <c:v>2.0790000000000003E-2</c:v>
                </c:pt>
                <c:pt idx="11738">
                  <c:v>1.8134000000000001E-2</c:v>
                </c:pt>
                <c:pt idx="11739">
                  <c:v>3.1182999999999999E-2</c:v>
                </c:pt>
                <c:pt idx="11740">
                  <c:v>3.5156E-2</c:v>
                </c:pt>
                <c:pt idx="11741">
                  <c:v>3.6948000000000002E-2</c:v>
                </c:pt>
                <c:pt idx="11742">
                  <c:v>3.5188999999999998E-2</c:v>
                </c:pt>
                <c:pt idx="11743">
                  <c:v>3.1738999999999996E-2</c:v>
                </c:pt>
                <c:pt idx="11744">
                  <c:v>2.8903999999999999E-2</c:v>
                </c:pt>
                <c:pt idx="11745">
                  <c:v>2.4548999999999998E-2</c:v>
                </c:pt>
                <c:pt idx="11746">
                  <c:v>2.5231999999999997E-2</c:v>
                </c:pt>
                <c:pt idx="11747">
                  <c:v>2.4551999999999997E-2</c:v>
                </c:pt>
                <c:pt idx="11748">
                  <c:v>2.5068E-2</c:v>
                </c:pt>
                <c:pt idx="11749">
                  <c:v>2.1044999999999998E-2</c:v>
                </c:pt>
                <c:pt idx="11750">
                  <c:v>1.865E-2</c:v>
                </c:pt>
                <c:pt idx="11751">
                  <c:v>1.5496999999999999E-2</c:v>
                </c:pt>
                <c:pt idx="11752">
                  <c:v>1.6632000000000001E-2</c:v>
                </c:pt>
                <c:pt idx="11753">
                  <c:v>1.3545E-2</c:v>
                </c:pt>
                <c:pt idx="11754">
                  <c:v>1.2738999999999999E-2</c:v>
                </c:pt>
                <c:pt idx="11755">
                  <c:v>1.1325999999999999E-2</c:v>
                </c:pt>
                <c:pt idx="11756">
                  <c:v>1.1401E-2</c:v>
                </c:pt>
                <c:pt idx="11757">
                  <c:v>9.3749999999999997E-3</c:v>
                </c:pt>
                <c:pt idx="11758">
                  <c:v>1.7703999999999998E-2</c:v>
                </c:pt>
                <c:pt idx="11759">
                  <c:v>2.1593999999999999E-2</c:v>
                </c:pt>
                <c:pt idx="11760">
                  <c:v>2.0517999999999998E-2</c:v>
                </c:pt>
                <c:pt idx="11761">
                  <c:v>2.0871999999999998E-2</c:v>
                </c:pt>
                <c:pt idx="11762">
                  <c:v>2.0780999999999997E-2</c:v>
                </c:pt>
                <c:pt idx="11763">
                  <c:v>2.0364999999999998E-2</c:v>
                </c:pt>
                <c:pt idx="11764">
                  <c:v>1.5878E-2</c:v>
                </c:pt>
                <c:pt idx="11765">
                  <c:v>1.7756999999999998E-2</c:v>
                </c:pt>
                <c:pt idx="11766">
                  <c:v>1.9414000000000001E-2</c:v>
                </c:pt>
                <c:pt idx="11767">
                  <c:v>1.8633999999999998E-2</c:v>
                </c:pt>
                <c:pt idx="11768">
                  <c:v>1.6326E-2</c:v>
                </c:pt>
                <c:pt idx="11769">
                  <c:v>1.7330999999999999E-2</c:v>
                </c:pt>
              </c:numCache>
            </c:numRef>
          </c:val>
          <c:smooth val="0"/>
          <c:extLst>
            <c:ext xmlns:c16="http://schemas.microsoft.com/office/drawing/2014/chart" uri="{C3380CC4-5D6E-409C-BE32-E72D297353CC}">
              <c16:uniqueId val="{00000001-3E25-4DF1-B79C-5247C910B70A}"/>
            </c:ext>
          </c:extLst>
        </c:ser>
        <c:ser>
          <c:idx val="1"/>
          <c:order val="1"/>
          <c:tx>
            <c:strRef>
              <c:f>Sheet1!$C$1</c:f>
              <c:strCache>
                <c:ptCount val="1"/>
                <c:pt idx="0">
                  <c:v>United States</c:v>
                </c:pt>
              </c:strCache>
            </c:strRef>
          </c:tx>
          <c:spPr>
            <a:ln w="19050">
              <a:solidFill>
                <a:schemeClr val="accent2"/>
              </a:solidFill>
            </a:ln>
          </c:spPr>
          <c:marker>
            <c:symbol val="none"/>
          </c:marker>
          <c:dLbls>
            <c:dLbl>
              <c:idx val="11769"/>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403-46D2-91A2-33BDB3E62608}"/>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Sheet1!$A$2:$A$11771</c:f>
              <c:numCache>
                <c:formatCode>yyyy\-mm\-dd</c:formatCode>
                <c:ptCount val="11770"/>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44865</c:v>
                </c:pt>
                <c:pt idx="11179">
                  <c:v>44866</c:v>
                </c:pt>
                <c:pt idx="11180">
                  <c:v>44867</c:v>
                </c:pt>
                <c:pt idx="11181">
                  <c:v>44868</c:v>
                </c:pt>
                <c:pt idx="11182">
                  <c:v>44869</c:v>
                </c:pt>
                <c:pt idx="11183">
                  <c:v>44872</c:v>
                </c:pt>
                <c:pt idx="11184">
                  <c:v>44873</c:v>
                </c:pt>
                <c:pt idx="11185">
                  <c:v>44874</c:v>
                </c:pt>
                <c:pt idx="11186">
                  <c:v>44875</c:v>
                </c:pt>
                <c:pt idx="11187">
                  <c:v>44876</c:v>
                </c:pt>
                <c:pt idx="11188">
                  <c:v>44879</c:v>
                </c:pt>
                <c:pt idx="11189">
                  <c:v>44880</c:v>
                </c:pt>
                <c:pt idx="11190">
                  <c:v>44881</c:v>
                </c:pt>
                <c:pt idx="11191">
                  <c:v>44882</c:v>
                </c:pt>
                <c:pt idx="11192">
                  <c:v>44883</c:v>
                </c:pt>
                <c:pt idx="11193">
                  <c:v>44886</c:v>
                </c:pt>
                <c:pt idx="11194">
                  <c:v>44887</c:v>
                </c:pt>
                <c:pt idx="11195">
                  <c:v>44888</c:v>
                </c:pt>
                <c:pt idx="11196">
                  <c:v>44889</c:v>
                </c:pt>
                <c:pt idx="11197">
                  <c:v>44890</c:v>
                </c:pt>
                <c:pt idx="11198">
                  <c:v>44891</c:v>
                </c:pt>
                <c:pt idx="11199">
                  <c:v>44893</c:v>
                </c:pt>
                <c:pt idx="11200">
                  <c:v>44894</c:v>
                </c:pt>
                <c:pt idx="11201">
                  <c:v>44895</c:v>
                </c:pt>
                <c:pt idx="11202">
                  <c:v>44896</c:v>
                </c:pt>
                <c:pt idx="11203">
                  <c:v>44897</c:v>
                </c:pt>
                <c:pt idx="11204">
                  <c:v>44900</c:v>
                </c:pt>
                <c:pt idx="11205">
                  <c:v>44901</c:v>
                </c:pt>
                <c:pt idx="11206">
                  <c:v>44902</c:v>
                </c:pt>
                <c:pt idx="11207">
                  <c:v>44903</c:v>
                </c:pt>
                <c:pt idx="11208">
                  <c:v>44904</c:v>
                </c:pt>
                <c:pt idx="11209">
                  <c:v>44907</c:v>
                </c:pt>
                <c:pt idx="11210">
                  <c:v>44908</c:v>
                </c:pt>
                <c:pt idx="11211">
                  <c:v>44909</c:v>
                </c:pt>
                <c:pt idx="11212">
                  <c:v>44910</c:v>
                </c:pt>
                <c:pt idx="11213">
                  <c:v>44911</c:v>
                </c:pt>
                <c:pt idx="11214">
                  <c:v>44914</c:v>
                </c:pt>
                <c:pt idx="11215">
                  <c:v>44915</c:v>
                </c:pt>
                <c:pt idx="11216">
                  <c:v>44916</c:v>
                </c:pt>
                <c:pt idx="11217">
                  <c:v>44917</c:v>
                </c:pt>
                <c:pt idx="11218">
                  <c:v>44918</c:v>
                </c:pt>
                <c:pt idx="11219">
                  <c:v>44921</c:v>
                </c:pt>
                <c:pt idx="11220">
                  <c:v>44922</c:v>
                </c:pt>
                <c:pt idx="11221">
                  <c:v>44923</c:v>
                </c:pt>
                <c:pt idx="11222">
                  <c:v>44924</c:v>
                </c:pt>
                <c:pt idx="11223">
                  <c:v>44925</c:v>
                </c:pt>
                <c:pt idx="11224">
                  <c:v>44928</c:v>
                </c:pt>
                <c:pt idx="11225">
                  <c:v>44929</c:v>
                </c:pt>
                <c:pt idx="11226">
                  <c:v>44930</c:v>
                </c:pt>
                <c:pt idx="11227">
                  <c:v>44931</c:v>
                </c:pt>
                <c:pt idx="11228">
                  <c:v>44932</c:v>
                </c:pt>
                <c:pt idx="11229">
                  <c:v>44935</c:v>
                </c:pt>
                <c:pt idx="11230">
                  <c:v>44936</c:v>
                </c:pt>
                <c:pt idx="11231">
                  <c:v>44937</c:v>
                </c:pt>
                <c:pt idx="11232">
                  <c:v>44938</c:v>
                </c:pt>
                <c:pt idx="11233">
                  <c:v>44939</c:v>
                </c:pt>
                <c:pt idx="11234">
                  <c:v>44942</c:v>
                </c:pt>
                <c:pt idx="11235">
                  <c:v>44943</c:v>
                </c:pt>
                <c:pt idx="11236">
                  <c:v>44944</c:v>
                </c:pt>
                <c:pt idx="11237">
                  <c:v>44945</c:v>
                </c:pt>
                <c:pt idx="11238">
                  <c:v>44946</c:v>
                </c:pt>
                <c:pt idx="11239">
                  <c:v>44949</c:v>
                </c:pt>
                <c:pt idx="11240">
                  <c:v>44950</c:v>
                </c:pt>
                <c:pt idx="11241">
                  <c:v>44951</c:v>
                </c:pt>
                <c:pt idx="11242">
                  <c:v>44952</c:v>
                </c:pt>
                <c:pt idx="11243">
                  <c:v>44953</c:v>
                </c:pt>
                <c:pt idx="11244">
                  <c:v>44956</c:v>
                </c:pt>
                <c:pt idx="11245">
                  <c:v>44957</c:v>
                </c:pt>
                <c:pt idx="11246">
                  <c:v>44958</c:v>
                </c:pt>
                <c:pt idx="11247">
                  <c:v>44959</c:v>
                </c:pt>
                <c:pt idx="11248">
                  <c:v>44960</c:v>
                </c:pt>
                <c:pt idx="11249">
                  <c:v>44963</c:v>
                </c:pt>
                <c:pt idx="11250">
                  <c:v>44964</c:v>
                </c:pt>
                <c:pt idx="11251">
                  <c:v>44965</c:v>
                </c:pt>
                <c:pt idx="11252">
                  <c:v>44966</c:v>
                </c:pt>
                <c:pt idx="11253">
                  <c:v>44967</c:v>
                </c:pt>
                <c:pt idx="11254">
                  <c:v>44970</c:v>
                </c:pt>
                <c:pt idx="11255">
                  <c:v>44971</c:v>
                </c:pt>
                <c:pt idx="11256">
                  <c:v>44972</c:v>
                </c:pt>
                <c:pt idx="11257">
                  <c:v>44973</c:v>
                </c:pt>
                <c:pt idx="11258">
                  <c:v>44974</c:v>
                </c:pt>
                <c:pt idx="11259">
                  <c:v>44977</c:v>
                </c:pt>
                <c:pt idx="11260">
                  <c:v>44978</c:v>
                </c:pt>
                <c:pt idx="11261">
                  <c:v>44979</c:v>
                </c:pt>
                <c:pt idx="11262">
                  <c:v>44980</c:v>
                </c:pt>
                <c:pt idx="11263">
                  <c:v>44981</c:v>
                </c:pt>
                <c:pt idx="11264">
                  <c:v>44984</c:v>
                </c:pt>
                <c:pt idx="11265">
                  <c:v>44985</c:v>
                </c:pt>
                <c:pt idx="11266">
                  <c:v>44986</c:v>
                </c:pt>
                <c:pt idx="11267">
                  <c:v>44987</c:v>
                </c:pt>
                <c:pt idx="11268">
                  <c:v>44988</c:v>
                </c:pt>
                <c:pt idx="11269">
                  <c:v>44991</c:v>
                </c:pt>
                <c:pt idx="11270">
                  <c:v>44992</c:v>
                </c:pt>
                <c:pt idx="11271">
                  <c:v>44993</c:v>
                </c:pt>
                <c:pt idx="11272">
                  <c:v>44994</c:v>
                </c:pt>
                <c:pt idx="11273">
                  <c:v>44995</c:v>
                </c:pt>
                <c:pt idx="11274">
                  <c:v>44998</c:v>
                </c:pt>
                <c:pt idx="11275">
                  <c:v>44999</c:v>
                </c:pt>
                <c:pt idx="11276">
                  <c:v>45000</c:v>
                </c:pt>
                <c:pt idx="11277">
                  <c:v>45001</c:v>
                </c:pt>
                <c:pt idx="11278">
                  <c:v>45002</c:v>
                </c:pt>
                <c:pt idx="11279">
                  <c:v>45005</c:v>
                </c:pt>
                <c:pt idx="11280">
                  <c:v>45006</c:v>
                </c:pt>
                <c:pt idx="11281">
                  <c:v>45007</c:v>
                </c:pt>
                <c:pt idx="11282">
                  <c:v>45008</c:v>
                </c:pt>
                <c:pt idx="11283">
                  <c:v>45009</c:v>
                </c:pt>
                <c:pt idx="11284">
                  <c:v>45012</c:v>
                </c:pt>
                <c:pt idx="11285">
                  <c:v>45013</c:v>
                </c:pt>
                <c:pt idx="11286">
                  <c:v>45014</c:v>
                </c:pt>
                <c:pt idx="11287">
                  <c:v>45015</c:v>
                </c:pt>
                <c:pt idx="11288">
                  <c:v>45016</c:v>
                </c:pt>
                <c:pt idx="11289">
                  <c:v>45019</c:v>
                </c:pt>
                <c:pt idx="11290">
                  <c:v>45020</c:v>
                </c:pt>
                <c:pt idx="11291">
                  <c:v>45021</c:v>
                </c:pt>
                <c:pt idx="11292">
                  <c:v>45022</c:v>
                </c:pt>
                <c:pt idx="11293">
                  <c:v>45023</c:v>
                </c:pt>
                <c:pt idx="11294">
                  <c:v>45026</c:v>
                </c:pt>
                <c:pt idx="11295">
                  <c:v>45027</c:v>
                </c:pt>
                <c:pt idx="11296">
                  <c:v>45028</c:v>
                </c:pt>
                <c:pt idx="11297">
                  <c:v>45029</c:v>
                </c:pt>
                <c:pt idx="11298">
                  <c:v>45030</c:v>
                </c:pt>
                <c:pt idx="11299">
                  <c:v>45033</c:v>
                </c:pt>
                <c:pt idx="11300">
                  <c:v>45034</c:v>
                </c:pt>
                <c:pt idx="11301">
                  <c:v>45035</c:v>
                </c:pt>
                <c:pt idx="11302">
                  <c:v>45036</c:v>
                </c:pt>
                <c:pt idx="11303">
                  <c:v>45037</c:v>
                </c:pt>
                <c:pt idx="11304">
                  <c:v>45040</c:v>
                </c:pt>
                <c:pt idx="11305">
                  <c:v>45041</c:v>
                </c:pt>
                <c:pt idx="11306">
                  <c:v>45042</c:v>
                </c:pt>
                <c:pt idx="11307">
                  <c:v>45043</c:v>
                </c:pt>
                <c:pt idx="11308">
                  <c:v>45044</c:v>
                </c:pt>
                <c:pt idx="11309">
                  <c:v>45047</c:v>
                </c:pt>
                <c:pt idx="11310">
                  <c:v>45048</c:v>
                </c:pt>
                <c:pt idx="11311">
                  <c:v>45049</c:v>
                </c:pt>
                <c:pt idx="11312">
                  <c:v>45050</c:v>
                </c:pt>
                <c:pt idx="11313">
                  <c:v>45051</c:v>
                </c:pt>
                <c:pt idx="11314">
                  <c:v>45054</c:v>
                </c:pt>
                <c:pt idx="11315">
                  <c:v>45055</c:v>
                </c:pt>
                <c:pt idx="11316">
                  <c:v>45056</c:v>
                </c:pt>
                <c:pt idx="11317">
                  <c:v>45057</c:v>
                </c:pt>
                <c:pt idx="11318">
                  <c:v>45058</c:v>
                </c:pt>
                <c:pt idx="11319">
                  <c:v>45061</c:v>
                </c:pt>
                <c:pt idx="11320">
                  <c:v>45062</c:v>
                </c:pt>
                <c:pt idx="11321">
                  <c:v>45063</c:v>
                </c:pt>
                <c:pt idx="11322">
                  <c:v>45064</c:v>
                </c:pt>
                <c:pt idx="11323">
                  <c:v>45065</c:v>
                </c:pt>
                <c:pt idx="11324">
                  <c:v>45068</c:v>
                </c:pt>
                <c:pt idx="11325">
                  <c:v>45069</c:v>
                </c:pt>
                <c:pt idx="11326">
                  <c:v>45070</c:v>
                </c:pt>
                <c:pt idx="11327">
                  <c:v>45071</c:v>
                </c:pt>
                <c:pt idx="11328">
                  <c:v>45072</c:v>
                </c:pt>
                <c:pt idx="11329">
                  <c:v>45075</c:v>
                </c:pt>
                <c:pt idx="11330">
                  <c:v>45076</c:v>
                </c:pt>
                <c:pt idx="11331">
                  <c:v>45077</c:v>
                </c:pt>
                <c:pt idx="11332">
                  <c:v>45078</c:v>
                </c:pt>
                <c:pt idx="11333">
                  <c:v>45079</c:v>
                </c:pt>
                <c:pt idx="11334">
                  <c:v>45080</c:v>
                </c:pt>
                <c:pt idx="11335">
                  <c:v>45082</c:v>
                </c:pt>
                <c:pt idx="11336">
                  <c:v>45083</c:v>
                </c:pt>
                <c:pt idx="11337">
                  <c:v>45084</c:v>
                </c:pt>
                <c:pt idx="11338">
                  <c:v>45085</c:v>
                </c:pt>
                <c:pt idx="11339">
                  <c:v>45086</c:v>
                </c:pt>
                <c:pt idx="11340">
                  <c:v>45089</c:v>
                </c:pt>
                <c:pt idx="11341">
                  <c:v>45090</c:v>
                </c:pt>
                <c:pt idx="11342">
                  <c:v>45091</c:v>
                </c:pt>
                <c:pt idx="11343">
                  <c:v>45092</c:v>
                </c:pt>
                <c:pt idx="11344">
                  <c:v>45093</c:v>
                </c:pt>
                <c:pt idx="11345">
                  <c:v>45096</c:v>
                </c:pt>
                <c:pt idx="11346">
                  <c:v>45097</c:v>
                </c:pt>
                <c:pt idx="11347">
                  <c:v>45098</c:v>
                </c:pt>
                <c:pt idx="11348">
                  <c:v>45099</c:v>
                </c:pt>
                <c:pt idx="11349">
                  <c:v>45100</c:v>
                </c:pt>
                <c:pt idx="11350">
                  <c:v>45103</c:v>
                </c:pt>
                <c:pt idx="11351">
                  <c:v>45104</c:v>
                </c:pt>
                <c:pt idx="11352">
                  <c:v>45105</c:v>
                </c:pt>
                <c:pt idx="11353">
                  <c:v>45106</c:v>
                </c:pt>
                <c:pt idx="11354">
                  <c:v>45107</c:v>
                </c:pt>
                <c:pt idx="11355">
                  <c:v>45110</c:v>
                </c:pt>
                <c:pt idx="11356">
                  <c:v>45111</c:v>
                </c:pt>
                <c:pt idx="11357">
                  <c:v>45112</c:v>
                </c:pt>
                <c:pt idx="11358">
                  <c:v>45113</c:v>
                </c:pt>
                <c:pt idx="11359">
                  <c:v>45114</c:v>
                </c:pt>
                <c:pt idx="11360">
                  <c:v>45117</c:v>
                </c:pt>
                <c:pt idx="11361">
                  <c:v>45118</c:v>
                </c:pt>
                <c:pt idx="11362">
                  <c:v>45119</c:v>
                </c:pt>
                <c:pt idx="11363">
                  <c:v>45120</c:v>
                </c:pt>
                <c:pt idx="11364">
                  <c:v>45121</c:v>
                </c:pt>
                <c:pt idx="11365">
                  <c:v>45124</c:v>
                </c:pt>
                <c:pt idx="11366">
                  <c:v>45125</c:v>
                </c:pt>
                <c:pt idx="11367">
                  <c:v>45126</c:v>
                </c:pt>
                <c:pt idx="11368">
                  <c:v>45127</c:v>
                </c:pt>
                <c:pt idx="11369">
                  <c:v>45128</c:v>
                </c:pt>
                <c:pt idx="11370">
                  <c:v>45131</c:v>
                </c:pt>
                <c:pt idx="11371">
                  <c:v>45132</c:v>
                </c:pt>
                <c:pt idx="11372">
                  <c:v>45133</c:v>
                </c:pt>
                <c:pt idx="11373">
                  <c:v>45134</c:v>
                </c:pt>
                <c:pt idx="11374">
                  <c:v>45135</c:v>
                </c:pt>
                <c:pt idx="11375">
                  <c:v>45138</c:v>
                </c:pt>
                <c:pt idx="11376">
                  <c:v>45139</c:v>
                </c:pt>
                <c:pt idx="11377">
                  <c:v>45140</c:v>
                </c:pt>
                <c:pt idx="11378">
                  <c:v>45141</c:v>
                </c:pt>
                <c:pt idx="11379">
                  <c:v>45142</c:v>
                </c:pt>
                <c:pt idx="11380">
                  <c:v>45145</c:v>
                </c:pt>
                <c:pt idx="11381">
                  <c:v>45146</c:v>
                </c:pt>
                <c:pt idx="11382">
                  <c:v>45147</c:v>
                </c:pt>
                <c:pt idx="11383">
                  <c:v>45148</c:v>
                </c:pt>
                <c:pt idx="11384">
                  <c:v>45149</c:v>
                </c:pt>
                <c:pt idx="11385">
                  <c:v>45152</c:v>
                </c:pt>
                <c:pt idx="11386">
                  <c:v>45153</c:v>
                </c:pt>
                <c:pt idx="11387">
                  <c:v>45154</c:v>
                </c:pt>
                <c:pt idx="11388">
                  <c:v>45155</c:v>
                </c:pt>
                <c:pt idx="11389">
                  <c:v>45156</c:v>
                </c:pt>
                <c:pt idx="11390">
                  <c:v>45159</c:v>
                </c:pt>
                <c:pt idx="11391">
                  <c:v>45160</c:v>
                </c:pt>
                <c:pt idx="11392">
                  <c:v>45161</c:v>
                </c:pt>
                <c:pt idx="11393">
                  <c:v>45162</c:v>
                </c:pt>
                <c:pt idx="11394">
                  <c:v>45163</c:v>
                </c:pt>
                <c:pt idx="11395">
                  <c:v>45166</c:v>
                </c:pt>
                <c:pt idx="11396">
                  <c:v>45167</c:v>
                </c:pt>
                <c:pt idx="11397">
                  <c:v>45168</c:v>
                </c:pt>
                <c:pt idx="11398">
                  <c:v>45169</c:v>
                </c:pt>
                <c:pt idx="11399">
                  <c:v>45170</c:v>
                </c:pt>
                <c:pt idx="11400">
                  <c:v>45173</c:v>
                </c:pt>
                <c:pt idx="11401">
                  <c:v>45174</c:v>
                </c:pt>
                <c:pt idx="11402">
                  <c:v>45175</c:v>
                </c:pt>
                <c:pt idx="11403">
                  <c:v>45176</c:v>
                </c:pt>
                <c:pt idx="11404">
                  <c:v>45177</c:v>
                </c:pt>
                <c:pt idx="11405">
                  <c:v>45180</c:v>
                </c:pt>
                <c:pt idx="11406">
                  <c:v>45181</c:v>
                </c:pt>
                <c:pt idx="11407">
                  <c:v>45182</c:v>
                </c:pt>
                <c:pt idx="11408">
                  <c:v>45183</c:v>
                </c:pt>
                <c:pt idx="11409">
                  <c:v>45184</c:v>
                </c:pt>
                <c:pt idx="11410">
                  <c:v>45187</c:v>
                </c:pt>
                <c:pt idx="11411">
                  <c:v>45188</c:v>
                </c:pt>
                <c:pt idx="11412">
                  <c:v>45189</c:v>
                </c:pt>
                <c:pt idx="11413">
                  <c:v>45190</c:v>
                </c:pt>
                <c:pt idx="11414">
                  <c:v>45191</c:v>
                </c:pt>
                <c:pt idx="11415">
                  <c:v>45194</c:v>
                </c:pt>
                <c:pt idx="11416">
                  <c:v>45195</c:v>
                </c:pt>
                <c:pt idx="11417">
                  <c:v>45196</c:v>
                </c:pt>
                <c:pt idx="11418">
                  <c:v>45197</c:v>
                </c:pt>
                <c:pt idx="11419">
                  <c:v>45198</c:v>
                </c:pt>
                <c:pt idx="11420">
                  <c:v>45201</c:v>
                </c:pt>
                <c:pt idx="11421">
                  <c:v>45202</c:v>
                </c:pt>
                <c:pt idx="11422">
                  <c:v>45203</c:v>
                </c:pt>
                <c:pt idx="11423">
                  <c:v>45204</c:v>
                </c:pt>
                <c:pt idx="11424">
                  <c:v>45205</c:v>
                </c:pt>
                <c:pt idx="11425">
                  <c:v>45208</c:v>
                </c:pt>
                <c:pt idx="11426">
                  <c:v>45209</c:v>
                </c:pt>
                <c:pt idx="11427">
                  <c:v>45210</c:v>
                </c:pt>
                <c:pt idx="11428">
                  <c:v>45211</c:v>
                </c:pt>
                <c:pt idx="11429">
                  <c:v>45212</c:v>
                </c:pt>
                <c:pt idx="11430">
                  <c:v>45215</c:v>
                </c:pt>
                <c:pt idx="11431">
                  <c:v>45216</c:v>
                </c:pt>
                <c:pt idx="11432">
                  <c:v>45217</c:v>
                </c:pt>
                <c:pt idx="11433">
                  <c:v>45218</c:v>
                </c:pt>
                <c:pt idx="11434">
                  <c:v>45219</c:v>
                </c:pt>
                <c:pt idx="11435">
                  <c:v>45222</c:v>
                </c:pt>
                <c:pt idx="11436">
                  <c:v>45223</c:v>
                </c:pt>
                <c:pt idx="11437">
                  <c:v>45224</c:v>
                </c:pt>
                <c:pt idx="11438">
                  <c:v>45225</c:v>
                </c:pt>
                <c:pt idx="11439">
                  <c:v>45226</c:v>
                </c:pt>
                <c:pt idx="11440">
                  <c:v>45229</c:v>
                </c:pt>
                <c:pt idx="11441">
                  <c:v>45230</c:v>
                </c:pt>
                <c:pt idx="11442">
                  <c:v>45231</c:v>
                </c:pt>
                <c:pt idx="11443">
                  <c:v>45232</c:v>
                </c:pt>
                <c:pt idx="11444">
                  <c:v>45233</c:v>
                </c:pt>
                <c:pt idx="11445">
                  <c:v>45236</c:v>
                </c:pt>
                <c:pt idx="11446">
                  <c:v>45237</c:v>
                </c:pt>
                <c:pt idx="11447">
                  <c:v>45238</c:v>
                </c:pt>
                <c:pt idx="11448">
                  <c:v>45239</c:v>
                </c:pt>
                <c:pt idx="11449">
                  <c:v>45240</c:v>
                </c:pt>
                <c:pt idx="11450">
                  <c:v>45243</c:v>
                </c:pt>
                <c:pt idx="11451">
                  <c:v>45244</c:v>
                </c:pt>
                <c:pt idx="11452">
                  <c:v>45245</c:v>
                </c:pt>
                <c:pt idx="11453">
                  <c:v>45246</c:v>
                </c:pt>
                <c:pt idx="11454">
                  <c:v>45247</c:v>
                </c:pt>
                <c:pt idx="11455">
                  <c:v>45250</c:v>
                </c:pt>
                <c:pt idx="11456">
                  <c:v>45251</c:v>
                </c:pt>
                <c:pt idx="11457">
                  <c:v>45252</c:v>
                </c:pt>
                <c:pt idx="11458">
                  <c:v>45253</c:v>
                </c:pt>
                <c:pt idx="11459">
                  <c:v>45254</c:v>
                </c:pt>
                <c:pt idx="11460">
                  <c:v>45257</c:v>
                </c:pt>
                <c:pt idx="11461">
                  <c:v>45258</c:v>
                </c:pt>
                <c:pt idx="11462">
                  <c:v>45259</c:v>
                </c:pt>
                <c:pt idx="11463">
                  <c:v>45260</c:v>
                </c:pt>
                <c:pt idx="11464">
                  <c:v>45261</c:v>
                </c:pt>
                <c:pt idx="11465">
                  <c:v>45264</c:v>
                </c:pt>
                <c:pt idx="11466">
                  <c:v>45265</c:v>
                </c:pt>
                <c:pt idx="11467">
                  <c:v>45266</c:v>
                </c:pt>
                <c:pt idx="11468">
                  <c:v>45267</c:v>
                </c:pt>
                <c:pt idx="11469">
                  <c:v>45268</c:v>
                </c:pt>
                <c:pt idx="11470">
                  <c:v>45271</c:v>
                </c:pt>
                <c:pt idx="11471">
                  <c:v>45272</c:v>
                </c:pt>
                <c:pt idx="11472">
                  <c:v>45273</c:v>
                </c:pt>
                <c:pt idx="11473">
                  <c:v>45274</c:v>
                </c:pt>
                <c:pt idx="11474">
                  <c:v>45275</c:v>
                </c:pt>
                <c:pt idx="11475">
                  <c:v>45278</c:v>
                </c:pt>
                <c:pt idx="11476">
                  <c:v>45279</c:v>
                </c:pt>
                <c:pt idx="11477">
                  <c:v>45280</c:v>
                </c:pt>
                <c:pt idx="11478">
                  <c:v>45281</c:v>
                </c:pt>
                <c:pt idx="11479">
                  <c:v>45282</c:v>
                </c:pt>
                <c:pt idx="11480">
                  <c:v>45285</c:v>
                </c:pt>
                <c:pt idx="11481">
                  <c:v>45286</c:v>
                </c:pt>
                <c:pt idx="11482">
                  <c:v>45287</c:v>
                </c:pt>
                <c:pt idx="11483">
                  <c:v>45288</c:v>
                </c:pt>
                <c:pt idx="11484">
                  <c:v>45289</c:v>
                </c:pt>
                <c:pt idx="11485">
                  <c:v>45292</c:v>
                </c:pt>
                <c:pt idx="11486">
                  <c:v>45293</c:v>
                </c:pt>
                <c:pt idx="11487">
                  <c:v>45294</c:v>
                </c:pt>
                <c:pt idx="11488">
                  <c:v>45295</c:v>
                </c:pt>
                <c:pt idx="11489">
                  <c:v>45296</c:v>
                </c:pt>
                <c:pt idx="11490">
                  <c:v>45299</c:v>
                </c:pt>
                <c:pt idx="11491">
                  <c:v>45300</c:v>
                </c:pt>
                <c:pt idx="11492">
                  <c:v>45301</c:v>
                </c:pt>
                <c:pt idx="11493">
                  <c:v>45302</c:v>
                </c:pt>
                <c:pt idx="11494">
                  <c:v>45303</c:v>
                </c:pt>
                <c:pt idx="11495">
                  <c:v>45306</c:v>
                </c:pt>
                <c:pt idx="11496">
                  <c:v>45307</c:v>
                </c:pt>
                <c:pt idx="11497">
                  <c:v>45308</c:v>
                </c:pt>
                <c:pt idx="11498">
                  <c:v>45309</c:v>
                </c:pt>
                <c:pt idx="11499">
                  <c:v>45310</c:v>
                </c:pt>
                <c:pt idx="11500">
                  <c:v>45313</c:v>
                </c:pt>
                <c:pt idx="11501">
                  <c:v>45314</c:v>
                </c:pt>
                <c:pt idx="11502">
                  <c:v>45315</c:v>
                </c:pt>
                <c:pt idx="11503">
                  <c:v>45316</c:v>
                </c:pt>
                <c:pt idx="11504">
                  <c:v>45317</c:v>
                </c:pt>
                <c:pt idx="11505">
                  <c:v>45320</c:v>
                </c:pt>
                <c:pt idx="11506">
                  <c:v>45321</c:v>
                </c:pt>
                <c:pt idx="11507">
                  <c:v>45322</c:v>
                </c:pt>
                <c:pt idx="11508">
                  <c:v>45323</c:v>
                </c:pt>
                <c:pt idx="11509">
                  <c:v>45324</c:v>
                </c:pt>
                <c:pt idx="11510">
                  <c:v>45327</c:v>
                </c:pt>
                <c:pt idx="11511">
                  <c:v>45328</c:v>
                </c:pt>
                <c:pt idx="11512">
                  <c:v>45329</c:v>
                </c:pt>
                <c:pt idx="11513">
                  <c:v>45330</c:v>
                </c:pt>
                <c:pt idx="11514">
                  <c:v>45331</c:v>
                </c:pt>
                <c:pt idx="11515">
                  <c:v>45334</c:v>
                </c:pt>
                <c:pt idx="11516">
                  <c:v>45335</c:v>
                </c:pt>
                <c:pt idx="11517">
                  <c:v>45336</c:v>
                </c:pt>
                <c:pt idx="11518">
                  <c:v>45337</c:v>
                </c:pt>
                <c:pt idx="11519">
                  <c:v>45338</c:v>
                </c:pt>
                <c:pt idx="11520">
                  <c:v>45341</c:v>
                </c:pt>
                <c:pt idx="11521">
                  <c:v>45342</c:v>
                </c:pt>
                <c:pt idx="11522">
                  <c:v>45343</c:v>
                </c:pt>
                <c:pt idx="11523">
                  <c:v>45344</c:v>
                </c:pt>
                <c:pt idx="11524">
                  <c:v>45345</c:v>
                </c:pt>
                <c:pt idx="11525">
                  <c:v>45348</c:v>
                </c:pt>
                <c:pt idx="11526">
                  <c:v>45349</c:v>
                </c:pt>
                <c:pt idx="11527">
                  <c:v>45350</c:v>
                </c:pt>
                <c:pt idx="11528">
                  <c:v>45351</c:v>
                </c:pt>
                <c:pt idx="11529">
                  <c:v>45352</c:v>
                </c:pt>
                <c:pt idx="11530">
                  <c:v>45354</c:v>
                </c:pt>
                <c:pt idx="11531">
                  <c:v>45355</c:v>
                </c:pt>
                <c:pt idx="11532">
                  <c:v>45356</c:v>
                </c:pt>
                <c:pt idx="11533">
                  <c:v>45357</c:v>
                </c:pt>
                <c:pt idx="11534">
                  <c:v>45358</c:v>
                </c:pt>
                <c:pt idx="11535">
                  <c:v>45359</c:v>
                </c:pt>
                <c:pt idx="11536">
                  <c:v>45362</c:v>
                </c:pt>
                <c:pt idx="11537">
                  <c:v>45363</c:v>
                </c:pt>
                <c:pt idx="11538">
                  <c:v>45364</c:v>
                </c:pt>
                <c:pt idx="11539">
                  <c:v>45365</c:v>
                </c:pt>
                <c:pt idx="11540">
                  <c:v>45366</c:v>
                </c:pt>
                <c:pt idx="11541">
                  <c:v>45369</c:v>
                </c:pt>
                <c:pt idx="11542">
                  <c:v>45370</c:v>
                </c:pt>
                <c:pt idx="11543">
                  <c:v>45371</c:v>
                </c:pt>
                <c:pt idx="11544">
                  <c:v>45372</c:v>
                </c:pt>
                <c:pt idx="11545">
                  <c:v>45373</c:v>
                </c:pt>
                <c:pt idx="11546">
                  <c:v>45376</c:v>
                </c:pt>
                <c:pt idx="11547">
                  <c:v>45377</c:v>
                </c:pt>
                <c:pt idx="11548">
                  <c:v>45378</c:v>
                </c:pt>
                <c:pt idx="11549">
                  <c:v>45379</c:v>
                </c:pt>
                <c:pt idx="11550">
                  <c:v>45380</c:v>
                </c:pt>
                <c:pt idx="11551">
                  <c:v>45383</c:v>
                </c:pt>
                <c:pt idx="11552">
                  <c:v>45384</c:v>
                </c:pt>
                <c:pt idx="11553">
                  <c:v>45385</c:v>
                </c:pt>
                <c:pt idx="11554">
                  <c:v>45386</c:v>
                </c:pt>
                <c:pt idx="11555">
                  <c:v>45387</c:v>
                </c:pt>
                <c:pt idx="11556">
                  <c:v>45390</c:v>
                </c:pt>
                <c:pt idx="11557">
                  <c:v>45391</c:v>
                </c:pt>
                <c:pt idx="11558">
                  <c:v>45392</c:v>
                </c:pt>
                <c:pt idx="11559">
                  <c:v>45393</c:v>
                </c:pt>
                <c:pt idx="11560">
                  <c:v>45394</c:v>
                </c:pt>
                <c:pt idx="11561">
                  <c:v>45397</c:v>
                </c:pt>
                <c:pt idx="11562">
                  <c:v>45398</c:v>
                </c:pt>
                <c:pt idx="11563">
                  <c:v>45399</c:v>
                </c:pt>
                <c:pt idx="11564">
                  <c:v>45400</c:v>
                </c:pt>
                <c:pt idx="11565">
                  <c:v>45401</c:v>
                </c:pt>
                <c:pt idx="11566">
                  <c:v>45404</c:v>
                </c:pt>
                <c:pt idx="11567">
                  <c:v>45405</c:v>
                </c:pt>
                <c:pt idx="11568">
                  <c:v>45406</c:v>
                </c:pt>
                <c:pt idx="11569">
                  <c:v>45407</c:v>
                </c:pt>
                <c:pt idx="11570">
                  <c:v>45408</c:v>
                </c:pt>
                <c:pt idx="11571">
                  <c:v>45411</c:v>
                </c:pt>
                <c:pt idx="11572">
                  <c:v>45412</c:v>
                </c:pt>
                <c:pt idx="11573">
                  <c:v>45413</c:v>
                </c:pt>
                <c:pt idx="11574">
                  <c:v>45414</c:v>
                </c:pt>
                <c:pt idx="11575">
                  <c:v>45415</c:v>
                </c:pt>
                <c:pt idx="11576">
                  <c:v>45418</c:v>
                </c:pt>
                <c:pt idx="11577">
                  <c:v>45419</c:v>
                </c:pt>
                <c:pt idx="11578">
                  <c:v>45420</c:v>
                </c:pt>
                <c:pt idx="11579">
                  <c:v>45421</c:v>
                </c:pt>
                <c:pt idx="11580">
                  <c:v>45422</c:v>
                </c:pt>
                <c:pt idx="11581">
                  <c:v>45425</c:v>
                </c:pt>
                <c:pt idx="11582">
                  <c:v>45426</c:v>
                </c:pt>
                <c:pt idx="11583">
                  <c:v>45427</c:v>
                </c:pt>
                <c:pt idx="11584">
                  <c:v>45428</c:v>
                </c:pt>
                <c:pt idx="11585">
                  <c:v>45429</c:v>
                </c:pt>
                <c:pt idx="11586">
                  <c:v>45432</c:v>
                </c:pt>
                <c:pt idx="11587">
                  <c:v>45433</c:v>
                </c:pt>
                <c:pt idx="11588">
                  <c:v>45434</c:v>
                </c:pt>
                <c:pt idx="11589">
                  <c:v>45435</c:v>
                </c:pt>
                <c:pt idx="11590">
                  <c:v>45436</c:v>
                </c:pt>
                <c:pt idx="11591">
                  <c:v>45439</c:v>
                </c:pt>
                <c:pt idx="11592">
                  <c:v>45440</c:v>
                </c:pt>
                <c:pt idx="11593">
                  <c:v>45441</c:v>
                </c:pt>
                <c:pt idx="11594">
                  <c:v>45442</c:v>
                </c:pt>
                <c:pt idx="11595">
                  <c:v>45443</c:v>
                </c:pt>
                <c:pt idx="11596">
                  <c:v>45446</c:v>
                </c:pt>
                <c:pt idx="11597">
                  <c:v>45447</c:v>
                </c:pt>
                <c:pt idx="11598">
                  <c:v>45448</c:v>
                </c:pt>
                <c:pt idx="11599">
                  <c:v>45449</c:v>
                </c:pt>
                <c:pt idx="11600">
                  <c:v>45450</c:v>
                </c:pt>
                <c:pt idx="11601">
                  <c:v>45453</c:v>
                </c:pt>
                <c:pt idx="11602">
                  <c:v>45454</c:v>
                </c:pt>
                <c:pt idx="11603">
                  <c:v>45455</c:v>
                </c:pt>
                <c:pt idx="11604">
                  <c:v>45456</c:v>
                </c:pt>
                <c:pt idx="11605">
                  <c:v>45457</c:v>
                </c:pt>
                <c:pt idx="11606">
                  <c:v>45460</c:v>
                </c:pt>
                <c:pt idx="11607">
                  <c:v>45461</c:v>
                </c:pt>
                <c:pt idx="11608">
                  <c:v>45462</c:v>
                </c:pt>
                <c:pt idx="11609">
                  <c:v>45463</c:v>
                </c:pt>
                <c:pt idx="11610">
                  <c:v>45464</c:v>
                </c:pt>
                <c:pt idx="11611">
                  <c:v>45467</c:v>
                </c:pt>
                <c:pt idx="11612">
                  <c:v>45468</c:v>
                </c:pt>
                <c:pt idx="11613">
                  <c:v>45469</c:v>
                </c:pt>
                <c:pt idx="11614">
                  <c:v>45470</c:v>
                </c:pt>
                <c:pt idx="11615">
                  <c:v>45471</c:v>
                </c:pt>
                <c:pt idx="11616">
                  <c:v>45474</c:v>
                </c:pt>
                <c:pt idx="11617">
                  <c:v>45475</c:v>
                </c:pt>
                <c:pt idx="11618">
                  <c:v>45476</c:v>
                </c:pt>
                <c:pt idx="11619">
                  <c:v>45477</c:v>
                </c:pt>
                <c:pt idx="11620">
                  <c:v>45478</c:v>
                </c:pt>
                <c:pt idx="11621">
                  <c:v>45481</c:v>
                </c:pt>
                <c:pt idx="11622">
                  <c:v>45482</c:v>
                </c:pt>
                <c:pt idx="11623">
                  <c:v>45483</c:v>
                </c:pt>
                <c:pt idx="11624">
                  <c:v>45484</c:v>
                </c:pt>
                <c:pt idx="11625">
                  <c:v>45485</c:v>
                </c:pt>
                <c:pt idx="11626">
                  <c:v>45488</c:v>
                </c:pt>
                <c:pt idx="11627">
                  <c:v>45489</c:v>
                </c:pt>
                <c:pt idx="11628">
                  <c:v>45490</c:v>
                </c:pt>
                <c:pt idx="11629">
                  <c:v>45491</c:v>
                </c:pt>
                <c:pt idx="11630">
                  <c:v>45492</c:v>
                </c:pt>
                <c:pt idx="11631">
                  <c:v>45495</c:v>
                </c:pt>
                <c:pt idx="11632">
                  <c:v>45496</c:v>
                </c:pt>
                <c:pt idx="11633">
                  <c:v>45497</c:v>
                </c:pt>
                <c:pt idx="11634">
                  <c:v>45498</c:v>
                </c:pt>
                <c:pt idx="11635">
                  <c:v>45499</c:v>
                </c:pt>
                <c:pt idx="11636">
                  <c:v>45502</c:v>
                </c:pt>
                <c:pt idx="11637">
                  <c:v>45503</c:v>
                </c:pt>
                <c:pt idx="11638">
                  <c:v>45504</c:v>
                </c:pt>
                <c:pt idx="11639">
                  <c:v>45505</c:v>
                </c:pt>
                <c:pt idx="11640">
                  <c:v>45506</c:v>
                </c:pt>
                <c:pt idx="11641">
                  <c:v>45509</c:v>
                </c:pt>
                <c:pt idx="11642">
                  <c:v>45510</c:v>
                </c:pt>
                <c:pt idx="11643">
                  <c:v>45511</c:v>
                </c:pt>
                <c:pt idx="11644">
                  <c:v>45512</c:v>
                </c:pt>
                <c:pt idx="11645">
                  <c:v>45513</c:v>
                </c:pt>
                <c:pt idx="11646">
                  <c:v>45516</c:v>
                </c:pt>
                <c:pt idx="11647">
                  <c:v>45517</c:v>
                </c:pt>
                <c:pt idx="11648">
                  <c:v>45518</c:v>
                </c:pt>
                <c:pt idx="11649">
                  <c:v>45519</c:v>
                </c:pt>
                <c:pt idx="11650">
                  <c:v>45520</c:v>
                </c:pt>
                <c:pt idx="11651">
                  <c:v>45523</c:v>
                </c:pt>
                <c:pt idx="11652">
                  <c:v>45524</c:v>
                </c:pt>
                <c:pt idx="11653">
                  <c:v>45525</c:v>
                </c:pt>
                <c:pt idx="11654">
                  <c:v>45526</c:v>
                </c:pt>
                <c:pt idx="11655">
                  <c:v>45527</c:v>
                </c:pt>
                <c:pt idx="11656">
                  <c:v>45530</c:v>
                </c:pt>
                <c:pt idx="11657">
                  <c:v>45531</c:v>
                </c:pt>
                <c:pt idx="11658">
                  <c:v>45532</c:v>
                </c:pt>
                <c:pt idx="11659">
                  <c:v>45533</c:v>
                </c:pt>
                <c:pt idx="11660">
                  <c:v>45534</c:v>
                </c:pt>
                <c:pt idx="11661">
                  <c:v>45537</c:v>
                </c:pt>
                <c:pt idx="11662">
                  <c:v>45538</c:v>
                </c:pt>
                <c:pt idx="11663">
                  <c:v>45539</c:v>
                </c:pt>
                <c:pt idx="11664">
                  <c:v>45540</c:v>
                </c:pt>
                <c:pt idx="11665">
                  <c:v>45541</c:v>
                </c:pt>
                <c:pt idx="11666">
                  <c:v>45544</c:v>
                </c:pt>
                <c:pt idx="11667">
                  <c:v>45545</c:v>
                </c:pt>
                <c:pt idx="11668">
                  <c:v>45546</c:v>
                </c:pt>
                <c:pt idx="11669">
                  <c:v>45547</c:v>
                </c:pt>
                <c:pt idx="11670">
                  <c:v>45548</c:v>
                </c:pt>
                <c:pt idx="11671">
                  <c:v>45551</c:v>
                </c:pt>
                <c:pt idx="11672">
                  <c:v>45552</c:v>
                </c:pt>
                <c:pt idx="11673">
                  <c:v>45553</c:v>
                </c:pt>
                <c:pt idx="11674">
                  <c:v>45554</c:v>
                </c:pt>
                <c:pt idx="11675">
                  <c:v>45555</c:v>
                </c:pt>
                <c:pt idx="11676">
                  <c:v>45558</c:v>
                </c:pt>
                <c:pt idx="11677">
                  <c:v>45559</c:v>
                </c:pt>
                <c:pt idx="11678">
                  <c:v>45560</c:v>
                </c:pt>
                <c:pt idx="11679">
                  <c:v>45561</c:v>
                </c:pt>
                <c:pt idx="11680">
                  <c:v>45562</c:v>
                </c:pt>
                <c:pt idx="11681">
                  <c:v>45565</c:v>
                </c:pt>
                <c:pt idx="11682">
                  <c:v>45566</c:v>
                </c:pt>
                <c:pt idx="11683">
                  <c:v>45567</c:v>
                </c:pt>
                <c:pt idx="11684">
                  <c:v>45568</c:v>
                </c:pt>
                <c:pt idx="11685">
                  <c:v>45569</c:v>
                </c:pt>
                <c:pt idx="11686">
                  <c:v>45572</c:v>
                </c:pt>
                <c:pt idx="11687">
                  <c:v>45573</c:v>
                </c:pt>
                <c:pt idx="11688">
                  <c:v>45574</c:v>
                </c:pt>
                <c:pt idx="11689">
                  <c:v>45575</c:v>
                </c:pt>
                <c:pt idx="11690">
                  <c:v>45576</c:v>
                </c:pt>
                <c:pt idx="11691">
                  <c:v>45579</c:v>
                </c:pt>
                <c:pt idx="11692">
                  <c:v>45580</c:v>
                </c:pt>
                <c:pt idx="11693">
                  <c:v>45581</c:v>
                </c:pt>
                <c:pt idx="11694">
                  <c:v>45582</c:v>
                </c:pt>
                <c:pt idx="11695">
                  <c:v>45583</c:v>
                </c:pt>
                <c:pt idx="11696">
                  <c:v>45586</c:v>
                </c:pt>
                <c:pt idx="11697">
                  <c:v>45587</c:v>
                </c:pt>
                <c:pt idx="11698">
                  <c:v>45588</c:v>
                </c:pt>
                <c:pt idx="11699">
                  <c:v>45589</c:v>
                </c:pt>
                <c:pt idx="11700">
                  <c:v>45590</c:v>
                </c:pt>
                <c:pt idx="11701">
                  <c:v>45593</c:v>
                </c:pt>
                <c:pt idx="11702">
                  <c:v>45594</c:v>
                </c:pt>
                <c:pt idx="11703">
                  <c:v>45595</c:v>
                </c:pt>
                <c:pt idx="11704">
                  <c:v>45596</c:v>
                </c:pt>
                <c:pt idx="11705">
                  <c:v>45597</c:v>
                </c:pt>
                <c:pt idx="11706">
                  <c:v>45600</c:v>
                </c:pt>
                <c:pt idx="11707">
                  <c:v>45601</c:v>
                </c:pt>
                <c:pt idx="11708">
                  <c:v>45602</c:v>
                </c:pt>
                <c:pt idx="11709">
                  <c:v>45603</c:v>
                </c:pt>
                <c:pt idx="11710">
                  <c:v>45604</c:v>
                </c:pt>
                <c:pt idx="11711">
                  <c:v>45607</c:v>
                </c:pt>
                <c:pt idx="11712">
                  <c:v>45608</c:v>
                </c:pt>
                <c:pt idx="11713">
                  <c:v>45609</c:v>
                </c:pt>
                <c:pt idx="11714">
                  <c:v>45610</c:v>
                </c:pt>
                <c:pt idx="11715">
                  <c:v>45611</c:v>
                </c:pt>
                <c:pt idx="11716">
                  <c:v>45614</c:v>
                </c:pt>
                <c:pt idx="11717">
                  <c:v>45615</c:v>
                </c:pt>
                <c:pt idx="11718">
                  <c:v>45616</c:v>
                </c:pt>
                <c:pt idx="11719">
                  <c:v>45617</c:v>
                </c:pt>
                <c:pt idx="11720">
                  <c:v>45618</c:v>
                </c:pt>
                <c:pt idx="11721">
                  <c:v>45621</c:v>
                </c:pt>
                <c:pt idx="11722">
                  <c:v>45622</c:v>
                </c:pt>
                <c:pt idx="11723">
                  <c:v>45623</c:v>
                </c:pt>
                <c:pt idx="11724">
                  <c:v>45624</c:v>
                </c:pt>
                <c:pt idx="11725">
                  <c:v>45625</c:v>
                </c:pt>
                <c:pt idx="11726">
                  <c:v>45628</c:v>
                </c:pt>
                <c:pt idx="11727">
                  <c:v>45629</c:v>
                </c:pt>
                <c:pt idx="11728">
                  <c:v>45630</c:v>
                </c:pt>
                <c:pt idx="11729">
                  <c:v>45631</c:v>
                </c:pt>
                <c:pt idx="11730">
                  <c:v>45632</c:v>
                </c:pt>
                <c:pt idx="11731">
                  <c:v>45635</c:v>
                </c:pt>
                <c:pt idx="11732">
                  <c:v>45636</c:v>
                </c:pt>
                <c:pt idx="11733">
                  <c:v>45637</c:v>
                </c:pt>
                <c:pt idx="11734">
                  <c:v>45638</c:v>
                </c:pt>
                <c:pt idx="11735">
                  <c:v>45639</c:v>
                </c:pt>
                <c:pt idx="11736">
                  <c:v>45642</c:v>
                </c:pt>
                <c:pt idx="11737">
                  <c:v>45643</c:v>
                </c:pt>
                <c:pt idx="11738">
                  <c:v>45644</c:v>
                </c:pt>
                <c:pt idx="11739">
                  <c:v>45645</c:v>
                </c:pt>
                <c:pt idx="11740">
                  <c:v>45646</c:v>
                </c:pt>
                <c:pt idx="11741">
                  <c:v>45649</c:v>
                </c:pt>
                <c:pt idx="11742">
                  <c:v>45650</c:v>
                </c:pt>
                <c:pt idx="11743">
                  <c:v>45651</c:v>
                </c:pt>
                <c:pt idx="11744">
                  <c:v>45652</c:v>
                </c:pt>
                <c:pt idx="11745">
                  <c:v>45653</c:v>
                </c:pt>
                <c:pt idx="11746">
                  <c:v>45656</c:v>
                </c:pt>
                <c:pt idx="11747">
                  <c:v>45657</c:v>
                </c:pt>
                <c:pt idx="11748">
                  <c:v>45658</c:v>
                </c:pt>
                <c:pt idx="11749">
                  <c:v>45659</c:v>
                </c:pt>
                <c:pt idx="11750">
                  <c:v>45660</c:v>
                </c:pt>
                <c:pt idx="11751">
                  <c:v>45663</c:v>
                </c:pt>
                <c:pt idx="11752">
                  <c:v>45664</c:v>
                </c:pt>
                <c:pt idx="11753">
                  <c:v>45665</c:v>
                </c:pt>
                <c:pt idx="11754">
                  <c:v>45666</c:v>
                </c:pt>
                <c:pt idx="11755">
                  <c:v>45667</c:v>
                </c:pt>
                <c:pt idx="11756">
                  <c:v>45670</c:v>
                </c:pt>
                <c:pt idx="11757">
                  <c:v>45671</c:v>
                </c:pt>
                <c:pt idx="11758">
                  <c:v>45672</c:v>
                </c:pt>
                <c:pt idx="11759">
                  <c:v>45673</c:v>
                </c:pt>
                <c:pt idx="11760">
                  <c:v>45674</c:v>
                </c:pt>
                <c:pt idx="11761">
                  <c:v>45677</c:v>
                </c:pt>
                <c:pt idx="11762">
                  <c:v>45678</c:v>
                </c:pt>
                <c:pt idx="11763">
                  <c:v>45679</c:v>
                </c:pt>
                <c:pt idx="11764">
                  <c:v>45680</c:v>
                </c:pt>
                <c:pt idx="11765">
                  <c:v>45681</c:v>
                </c:pt>
                <c:pt idx="11766">
                  <c:v>45684</c:v>
                </c:pt>
                <c:pt idx="11767">
                  <c:v>45685</c:v>
                </c:pt>
                <c:pt idx="11768">
                  <c:v>45686</c:v>
                </c:pt>
                <c:pt idx="11769">
                  <c:v>45687</c:v>
                </c:pt>
              </c:numCache>
            </c:numRef>
          </c:cat>
          <c:val>
            <c:numRef>
              <c:f>Sheet1!$C$2:$C$11771</c:f>
              <c:numCache>
                <c:formatCode>General</c:formatCode>
                <c:ptCount val="11770"/>
                <c:pt idx="0">
                  <c:v>0.21898699999999999</c:v>
                </c:pt>
                <c:pt idx="1">
                  <c:v>0.21975599999999998</c:v>
                </c:pt>
                <c:pt idx="2">
                  <c:v>0.234315</c:v>
                </c:pt>
                <c:pt idx="3">
                  <c:v>0.23760699999999998</c:v>
                </c:pt>
                <c:pt idx="4">
                  <c:v>0.23696799999999998</c:v>
                </c:pt>
                <c:pt idx="5">
                  <c:v>0.22703499999999999</c:v>
                </c:pt>
                <c:pt idx="6">
                  <c:v>0.223911</c:v>
                </c:pt>
                <c:pt idx="7">
                  <c:v>0.20826799999999998</c:v>
                </c:pt>
                <c:pt idx="8">
                  <c:v>0.19225799999999998</c:v>
                </c:pt>
                <c:pt idx="9">
                  <c:v>0.18876699999999999</c:v>
                </c:pt>
                <c:pt idx="10">
                  <c:v>0.17555599999999999</c:v>
                </c:pt>
                <c:pt idx="11">
                  <c:v>0.156615</c:v>
                </c:pt>
                <c:pt idx="12">
                  <c:v>0.14927399999999999</c:v>
                </c:pt>
                <c:pt idx="13">
                  <c:v>0.153783</c:v>
                </c:pt>
                <c:pt idx="14">
                  <c:v>0.14410199999999998</c:v>
                </c:pt>
                <c:pt idx="15">
                  <c:v>0.15198300000000001</c:v>
                </c:pt>
                <c:pt idx="16">
                  <c:v>0.15259300000000001</c:v>
                </c:pt>
                <c:pt idx="17">
                  <c:v>0.138764</c:v>
                </c:pt>
                <c:pt idx="18">
                  <c:v>0.14240899999999998</c:v>
                </c:pt>
                <c:pt idx="19">
                  <c:v>0.129605</c:v>
                </c:pt>
                <c:pt idx="20">
                  <c:v>0.13042699999999999</c:v>
                </c:pt>
                <c:pt idx="21">
                  <c:v>0.11300499999999999</c:v>
                </c:pt>
                <c:pt idx="22">
                  <c:v>0.11425199999999999</c:v>
                </c:pt>
                <c:pt idx="23">
                  <c:v>0.110096</c:v>
                </c:pt>
                <c:pt idx="24">
                  <c:v>0.107207</c:v>
                </c:pt>
                <c:pt idx="25">
                  <c:v>0.10914699999999999</c:v>
                </c:pt>
                <c:pt idx="26">
                  <c:v>0.10050000000000001</c:v>
                </c:pt>
                <c:pt idx="27">
                  <c:v>9.6527000000000002E-2</c:v>
                </c:pt>
                <c:pt idx="28">
                  <c:v>8.8495999999999991E-2</c:v>
                </c:pt>
                <c:pt idx="29">
                  <c:v>9.5215999999999995E-2</c:v>
                </c:pt>
                <c:pt idx="30">
                  <c:v>8.6520000000000014E-2</c:v>
                </c:pt>
                <c:pt idx="31">
                  <c:v>8.1727999999999995E-2</c:v>
                </c:pt>
                <c:pt idx="32">
                  <c:v>8.4318999999999991E-2</c:v>
                </c:pt>
                <c:pt idx="33">
                  <c:v>9.6620000000000011E-2</c:v>
                </c:pt>
                <c:pt idx="34">
                  <c:v>9.4345999999999999E-2</c:v>
                </c:pt>
                <c:pt idx="35">
                  <c:v>0.123316</c:v>
                </c:pt>
                <c:pt idx="36">
                  <c:v>0.12967899999999999</c:v>
                </c:pt>
                <c:pt idx="37">
                  <c:v>0.14217399999999999</c:v>
                </c:pt>
                <c:pt idx="38">
                  <c:v>0.15951499999999999</c:v>
                </c:pt>
                <c:pt idx="39">
                  <c:v>0.17224199999999998</c:v>
                </c:pt>
                <c:pt idx="40">
                  <c:v>0.19333799999999998</c:v>
                </c:pt>
                <c:pt idx="41">
                  <c:v>0.20785000000000001</c:v>
                </c:pt>
                <c:pt idx="42">
                  <c:v>0.18182499999999999</c:v>
                </c:pt>
                <c:pt idx="43">
                  <c:v>0.15595899999999999</c:v>
                </c:pt>
                <c:pt idx="44">
                  <c:v>0.215058</c:v>
                </c:pt>
                <c:pt idx="45">
                  <c:v>0.27448099999999998</c:v>
                </c:pt>
                <c:pt idx="46">
                  <c:v>0.34579699999999997</c:v>
                </c:pt>
                <c:pt idx="47">
                  <c:v>0.38876699999999997</c:v>
                </c:pt>
                <c:pt idx="48">
                  <c:v>0.39371000000000006</c:v>
                </c:pt>
                <c:pt idx="49">
                  <c:v>0.39263699999999996</c:v>
                </c:pt>
                <c:pt idx="50">
                  <c:v>0.39491799999999999</c:v>
                </c:pt>
                <c:pt idx="51">
                  <c:v>0.39527799999999996</c:v>
                </c:pt>
                <c:pt idx="52">
                  <c:v>0.392015</c:v>
                </c:pt>
                <c:pt idx="53">
                  <c:v>0.43088499999999996</c:v>
                </c:pt>
                <c:pt idx="54">
                  <c:v>0.45335899999999996</c:v>
                </c:pt>
                <c:pt idx="55">
                  <c:v>0.46960499999999999</c:v>
                </c:pt>
                <c:pt idx="56">
                  <c:v>0.48133599999999999</c:v>
                </c:pt>
                <c:pt idx="57">
                  <c:v>0.50831499999999996</c:v>
                </c:pt>
                <c:pt idx="58">
                  <c:v>0.51902399999999993</c:v>
                </c:pt>
                <c:pt idx="59">
                  <c:v>0.52915400000000001</c:v>
                </c:pt>
                <c:pt idx="60">
                  <c:v>0.52166199999999996</c:v>
                </c:pt>
                <c:pt idx="61">
                  <c:v>0.55282599999999993</c:v>
                </c:pt>
                <c:pt idx="62">
                  <c:v>0.54246799999999995</c:v>
                </c:pt>
                <c:pt idx="63">
                  <c:v>0.55430000000000001</c:v>
                </c:pt>
                <c:pt idx="64">
                  <c:v>0.52676899999999993</c:v>
                </c:pt>
                <c:pt idx="65">
                  <c:v>0.55170600000000003</c:v>
                </c:pt>
                <c:pt idx="66">
                  <c:v>0.56809799999999999</c:v>
                </c:pt>
                <c:pt idx="67">
                  <c:v>0.57599</c:v>
                </c:pt>
                <c:pt idx="68">
                  <c:v>0.60753400000000002</c:v>
                </c:pt>
                <c:pt idx="69">
                  <c:v>0.638714</c:v>
                </c:pt>
                <c:pt idx="70">
                  <c:v>0.69973099999999999</c:v>
                </c:pt>
                <c:pt idx="71">
                  <c:v>0.70657399999999992</c:v>
                </c:pt>
                <c:pt idx="72">
                  <c:v>0.7069700000000001</c:v>
                </c:pt>
                <c:pt idx="73">
                  <c:v>0.73457600000000001</c:v>
                </c:pt>
                <c:pt idx="74">
                  <c:v>0.74789799999999995</c:v>
                </c:pt>
                <c:pt idx="75">
                  <c:v>0.76153599999999999</c:v>
                </c:pt>
                <c:pt idx="76">
                  <c:v>0.75009099999999995</c:v>
                </c:pt>
                <c:pt idx="77">
                  <c:v>0.72832399999999997</c:v>
                </c:pt>
                <c:pt idx="78">
                  <c:v>0.724885</c:v>
                </c:pt>
                <c:pt idx="79">
                  <c:v>0.75119799999999992</c:v>
                </c:pt>
                <c:pt idx="80">
                  <c:v>0.77885000000000004</c:v>
                </c:pt>
                <c:pt idx="81">
                  <c:v>0.75360299999999991</c:v>
                </c:pt>
                <c:pt idx="82">
                  <c:v>0.74582000000000004</c:v>
                </c:pt>
                <c:pt idx="83">
                  <c:v>0.74229800000000001</c:v>
                </c:pt>
                <c:pt idx="84">
                  <c:v>0.71685699999999997</c:v>
                </c:pt>
                <c:pt idx="85">
                  <c:v>0.6829900000000001</c:v>
                </c:pt>
                <c:pt idx="86">
                  <c:v>0.65615699999999999</c:v>
                </c:pt>
                <c:pt idx="87">
                  <c:v>0.64956599999999998</c:v>
                </c:pt>
                <c:pt idx="88">
                  <c:v>0.63975700000000002</c:v>
                </c:pt>
                <c:pt idx="89">
                  <c:v>0.66304399999999997</c:v>
                </c:pt>
                <c:pt idx="90">
                  <c:v>0.62824599999999997</c:v>
                </c:pt>
                <c:pt idx="91">
                  <c:v>0.61311899999999997</c:v>
                </c:pt>
                <c:pt idx="92">
                  <c:v>0.64624599999999999</c:v>
                </c:pt>
                <c:pt idx="93">
                  <c:v>0.65032199999999996</c:v>
                </c:pt>
                <c:pt idx="94">
                  <c:v>0.66140599999999994</c:v>
                </c:pt>
                <c:pt idx="95">
                  <c:v>0.64109699999999992</c:v>
                </c:pt>
                <c:pt idx="96">
                  <c:v>0.56616699999999998</c:v>
                </c:pt>
                <c:pt idx="97">
                  <c:v>0.52410699999999999</c:v>
                </c:pt>
                <c:pt idx="98">
                  <c:v>0.52292300000000003</c:v>
                </c:pt>
                <c:pt idx="99">
                  <c:v>0.51030299999999995</c:v>
                </c:pt>
                <c:pt idx="100">
                  <c:v>0.51850699999999994</c:v>
                </c:pt>
                <c:pt idx="101">
                  <c:v>0.49037500000000001</c:v>
                </c:pt>
                <c:pt idx="102">
                  <c:v>0.493224</c:v>
                </c:pt>
                <c:pt idx="103">
                  <c:v>0.47309199999999996</c:v>
                </c:pt>
                <c:pt idx="104">
                  <c:v>0.426871</c:v>
                </c:pt>
                <c:pt idx="105">
                  <c:v>0.41051899999999997</c:v>
                </c:pt>
                <c:pt idx="106">
                  <c:v>0.418819</c:v>
                </c:pt>
                <c:pt idx="107">
                  <c:v>0.42642599999999997</c:v>
                </c:pt>
                <c:pt idx="108">
                  <c:v>0.43491299999999999</c:v>
                </c:pt>
                <c:pt idx="109">
                  <c:v>0.44119599999999998</c:v>
                </c:pt>
                <c:pt idx="110">
                  <c:v>0.42114399999999996</c:v>
                </c:pt>
                <c:pt idx="111">
                  <c:v>0.400642</c:v>
                </c:pt>
                <c:pt idx="112">
                  <c:v>0.39364099999999996</c:v>
                </c:pt>
                <c:pt idx="113">
                  <c:v>0.39508299999999996</c:v>
                </c:pt>
                <c:pt idx="114">
                  <c:v>0.35416199999999998</c:v>
                </c:pt>
                <c:pt idx="115">
                  <c:v>0.352493</c:v>
                </c:pt>
                <c:pt idx="116">
                  <c:v>0.33391699999999996</c:v>
                </c:pt>
                <c:pt idx="117">
                  <c:v>0.306336</c:v>
                </c:pt>
                <c:pt idx="118">
                  <c:v>0.28484300000000001</c:v>
                </c:pt>
                <c:pt idx="119">
                  <c:v>0.26701000000000003</c:v>
                </c:pt>
                <c:pt idx="120">
                  <c:v>0.24380499999999999</c:v>
                </c:pt>
                <c:pt idx="121">
                  <c:v>0.23319899999999999</c:v>
                </c:pt>
                <c:pt idx="122">
                  <c:v>0.225768</c:v>
                </c:pt>
                <c:pt idx="123">
                  <c:v>0.20278299999999999</c:v>
                </c:pt>
                <c:pt idx="124">
                  <c:v>0.18274499999999999</c:v>
                </c:pt>
                <c:pt idx="125">
                  <c:v>0.19617599999999999</c:v>
                </c:pt>
                <c:pt idx="126">
                  <c:v>0.17644599999999999</c:v>
                </c:pt>
                <c:pt idx="127">
                  <c:v>0.16122499999999998</c:v>
                </c:pt>
                <c:pt idx="128">
                  <c:v>0.17336299999999999</c:v>
                </c:pt>
                <c:pt idx="129">
                  <c:v>0.16649799999999998</c:v>
                </c:pt>
                <c:pt idx="130">
                  <c:v>0.16583799999999999</c:v>
                </c:pt>
                <c:pt idx="131">
                  <c:v>0.171401</c:v>
                </c:pt>
                <c:pt idx="132">
                  <c:v>0.165469</c:v>
                </c:pt>
                <c:pt idx="133">
                  <c:v>0.13849599999999998</c:v>
                </c:pt>
                <c:pt idx="134">
                  <c:v>0.13659299999999999</c:v>
                </c:pt>
                <c:pt idx="135">
                  <c:v>0.12557699999999999</c:v>
                </c:pt>
                <c:pt idx="136">
                  <c:v>0.119423</c:v>
                </c:pt>
                <c:pt idx="137">
                  <c:v>0.116714</c:v>
                </c:pt>
                <c:pt idx="138">
                  <c:v>0.11988699999999999</c:v>
                </c:pt>
                <c:pt idx="139">
                  <c:v>0.11551399999999999</c:v>
                </c:pt>
                <c:pt idx="140">
                  <c:v>0.114658</c:v>
                </c:pt>
                <c:pt idx="141">
                  <c:v>0.127194</c:v>
                </c:pt>
                <c:pt idx="142">
                  <c:v>0.118322</c:v>
                </c:pt>
                <c:pt idx="143">
                  <c:v>0.11757899999999999</c:v>
                </c:pt>
                <c:pt idx="144">
                  <c:v>0.115648</c:v>
                </c:pt>
                <c:pt idx="145">
                  <c:v>9.6550999999999998E-2</c:v>
                </c:pt>
                <c:pt idx="146">
                  <c:v>9.8167999999999991E-2</c:v>
                </c:pt>
                <c:pt idx="147">
                  <c:v>8.581599999999999E-2</c:v>
                </c:pt>
                <c:pt idx="148">
                  <c:v>9.1446E-2</c:v>
                </c:pt>
                <c:pt idx="149">
                  <c:v>0.104531</c:v>
                </c:pt>
                <c:pt idx="150">
                  <c:v>9.3040999999999999E-2</c:v>
                </c:pt>
                <c:pt idx="151">
                  <c:v>0.109932</c:v>
                </c:pt>
                <c:pt idx="152">
                  <c:v>0.106601</c:v>
                </c:pt>
                <c:pt idx="153">
                  <c:v>0.11856599999999999</c:v>
                </c:pt>
                <c:pt idx="154">
                  <c:v>0.12593099999999999</c:v>
                </c:pt>
                <c:pt idx="155">
                  <c:v>0.120431</c:v>
                </c:pt>
                <c:pt idx="156">
                  <c:v>0.109468</c:v>
                </c:pt>
                <c:pt idx="157">
                  <c:v>0.12187099999999999</c:v>
                </c:pt>
                <c:pt idx="158">
                  <c:v>0.12134099999999999</c:v>
                </c:pt>
                <c:pt idx="159">
                  <c:v>9.7893999999999995E-2</c:v>
                </c:pt>
                <c:pt idx="160">
                  <c:v>9.9295999999999995E-2</c:v>
                </c:pt>
                <c:pt idx="161">
                  <c:v>0.103892</c:v>
                </c:pt>
                <c:pt idx="162">
                  <c:v>0.115536</c:v>
                </c:pt>
                <c:pt idx="163">
                  <c:v>9.4538999999999998E-2</c:v>
                </c:pt>
                <c:pt idx="164">
                  <c:v>9.8595999999999989E-2</c:v>
                </c:pt>
                <c:pt idx="165">
                  <c:v>0.105069</c:v>
                </c:pt>
                <c:pt idx="166">
                  <c:v>0.11005799999999999</c:v>
                </c:pt>
                <c:pt idx="167">
                  <c:v>0.12335499999999999</c:v>
                </c:pt>
                <c:pt idx="168">
                  <c:v>0.12390699999999999</c:v>
                </c:pt>
                <c:pt idx="169">
                  <c:v>0.13986099999999999</c:v>
                </c:pt>
                <c:pt idx="170">
                  <c:v>0.145734</c:v>
                </c:pt>
                <c:pt idx="171">
                  <c:v>0.132353</c:v>
                </c:pt>
                <c:pt idx="172">
                  <c:v>0.13692499999999999</c:v>
                </c:pt>
                <c:pt idx="173">
                  <c:v>0.123664</c:v>
                </c:pt>
                <c:pt idx="174">
                  <c:v>0.146454</c:v>
                </c:pt>
                <c:pt idx="175">
                  <c:v>0.16853399999999999</c:v>
                </c:pt>
                <c:pt idx="176">
                  <c:v>0.15487499999999998</c:v>
                </c:pt>
                <c:pt idx="177">
                  <c:v>0.16264799999999999</c:v>
                </c:pt>
                <c:pt idx="178">
                  <c:v>0.16007000000000002</c:v>
                </c:pt>
                <c:pt idx="179">
                  <c:v>0.165328</c:v>
                </c:pt>
                <c:pt idx="180">
                  <c:v>0.169377</c:v>
                </c:pt>
                <c:pt idx="181">
                  <c:v>0.175122</c:v>
                </c:pt>
                <c:pt idx="182">
                  <c:v>0.17263899999999999</c:v>
                </c:pt>
                <c:pt idx="183">
                  <c:v>0.15679299999999999</c:v>
                </c:pt>
                <c:pt idx="184">
                  <c:v>0.17303000000000002</c:v>
                </c:pt>
                <c:pt idx="185">
                  <c:v>0.16043399999999999</c:v>
                </c:pt>
                <c:pt idx="186">
                  <c:v>0.16034699999999999</c:v>
                </c:pt>
                <c:pt idx="187">
                  <c:v>0.18917</c:v>
                </c:pt>
                <c:pt idx="188">
                  <c:v>0.18004699999999998</c:v>
                </c:pt>
                <c:pt idx="189">
                  <c:v>0.17776699999999998</c:v>
                </c:pt>
                <c:pt idx="190">
                  <c:v>0.18462799999999999</c:v>
                </c:pt>
                <c:pt idx="191">
                  <c:v>0.167684</c:v>
                </c:pt>
                <c:pt idx="192">
                  <c:v>0.18402499999999999</c:v>
                </c:pt>
                <c:pt idx="193">
                  <c:v>0.22151499999999999</c:v>
                </c:pt>
                <c:pt idx="194">
                  <c:v>0.25514100000000001</c:v>
                </c:pt>
                <c:pt idx="195">
                  <c:v>0.26245099999999999</c:v>
                </c:pt>
                <c:pt idx="196">
                  <c:v>0.263963</c:v>
                </c:pt>
                <c:pt idx="197">
                  <c:v>0.31814100000000001</c:v>
                </c:pt>
                <c:pt idx="198">
                  <c:v>0.31856699999999999</c:v>
                </c:pt>
                <c:pt idx="199">
                  <c:v>0.28925200000000001</c:v>
                </c:pt>
                <c:pt idx="200">
                  <c:v>0.26945000000000002</c:v>
                </c:pt>
                <c:pt idx="201">
                  <c:v>0.28645799999999999</c:v>
                </c:pt>
                <c:pt idx="202">
                  <c:v>0.27205499999999999</c:v>
                </c:pt>
                <c:pt idx="203">
                  <c:v>0.278891</c:v>
                </c:pt>
                <c:pt idx="204">
                  <c:v>0.28094199999999997</c:v>
                </c:pt>
                <c:pt idx="205">
                  <c:v>0.28318299999999996</c:v>
                </c:pt>
                <c:pt idx="206">
                  <c:v>0.26333000000000001</c:v>
                </c:pt>
                <c:pt idx="207">
                  <c:v>0.23738000000000001</c:v>
                </c:pt>
                <c:pt idx="208">
                  <c:v>0.223635</c:v>
                </c:pt>
                <c:pt idx="209">
                  <c:v>0.19389799999999999</c:v>
                </c:pt>
                <c:pt idx="210">
                  <c:v>0.180506</c:v>
                </c:pt>
                <c:pt idx="211">
                  <c:v>0.190272</c:v>
                </c:pt>
                <c:pt idx="212">
                  <c:v>0.20760899999999999</c:v>
                </c:pt>
                <c:pt idx="213">
                  <c:v>0.16426299999999999</c:v>
                </c:pt>
                <c:pt idx="214">
                  <c:v>0.16677799999999998</c:v>
                </c:pt>
                <c:pt idx="215">
                  <c:v>0.17533399999999999</c:v>
                </c:pt>
                <c:pt idx="216">
                  <c:v>0.17613000000000001</c:v>
                </c:pt>
                <c:pt idx="217">
                  <c:v>0.189641</c:v>
                </c:pt>
                <c:pt idx="218">
                  <c:v>0.18506399999999998</c:v>
                </c:pt>
                <c:pt idx="219">
                  <c:v>0.18918299999999999</c:v>
                </c:pt>
                <c:pt idx="220">
                  <c:v>0.16475000000000001</c:v>
                </c:pt>
                <c:pt idx="221">
                  <c:v>0.18302299999999999</c:v>
                </c:pt>
                <c:pt idx="222">
                  <c:v>0.201629</c:v>
                </c:pt>
                <c:pt idx="223">
                  <c:v>0.24902099999999999</c:v>
                </c:pt>
                <c:pt idx="224">
                  <c:v>0.26763399999999998</c:v>
                </c:pt>
                <c:pt idx="225">
                  <c:v>0.32844000000000001</c:v>
                </c:pt>
                <c:pt idx="226">
                  <c:v>0.341393</c:v>
                </c:pt>
                <c:pt idx="227">
                  <c:v>0.33342499999999997</c:v>
                </c:pt>
                <c:pt idx="228">
                  <c:v>0.32266400000000001</c:v>
                </c:pt>
                <c:pt idx="229">
                  <c:v>0.35201499999999997</c:v>
                </c:pt>
                <c:pt idx="230">
                  <c:v>0.32619999999999999</c:v>
                </c:pt>
                <c:pt idx="231">
                  <c:v>0.31073000000000001</c:v>
                </c:pt>
                <c:pt idx="232">
                  <c:v>0.30584699999999998</c:v>
                </c:pt>
                <c:pt idx="233">
                  <c:v>0.29141400000000001</c:v>
                </c:pt>
                <c:pt idx="234">
                  <c:v>0.28573799999999999</c:v>
                </c:pt>
                <c:pt idx="235">
                  <c:v>0.29222300000000001</c:v>
                </c:pt>
                <c:pt idx="236">
                  <c:v>0.26884799999999998</c:v>
                </c:pt>
                <c:pt idx="237">
                  <c:v>0.24819000000000002</c:v>
                </c:pt>
                <c:pt idx="238">
                  <c:v>0.24126799999999998</c:v>
                </c:pt>
                <c:pt idx="239">
                  <c:v>0.23153699999999999</c:v>
                </c:pt>
                <c:pt idx="240">
                  <c:v>0.23047299999999998</c:v>
                </c:pt>
                <c:pt idx="241">
                  <c:v>0.21759799999999999</c:v>
                </c:pt>
                <c:pt idx="242">
                  <c:v>0.22478799999999999</c:v>
                </c:pt>
                <c:pt idx="243">
                  <c:v>0.26461699999999999</c:v>
                </c:pt>
                <c:pt idx="244">
                  <c:v>0.285271</c:v>
                </c:pt>
                <c:pt idx="245">
                  <c:v>0.31207799999999997</c:v>
                </c:pt>
                <c:pt idx="246">
                  <c:v>0.348167</c:v>
                </c:pt>
                <c:pt idx="247">
                  <c:v>0.350545</c:v>
                </c:pt>
                <c:pt idx="248">
                  <c:v>0.36645299999999997</c:v>
                </c:pt>
                <c:pt idx="249">
                  <c:v>0.38393000000000005</c:v>
                </c:pt>
                <c:pt idx="250">
                  <c:v>0.396316</c:v>
                </c:pt>
                <c:pt idx="251">
                  <c:v>0.40415299999999998</c:v>
                </c:pt>
                <c:pt idx="252">
                  <c:v>0.45013199999999998</c:v>
                </c:pt>
                <c:pt idx="253">
                  <c:v>0.46609799999999996</c:v>
                </c:pt>
                <c:pt idx="254">
                  <c:v>0.45999899999999999</c:v>
                </c:pt>
                <c:pt idx="255">
                  <c:v>0.44455299999999998</c:v>
                </c:pt>
                <c:pt idx="256">
                  <c:v>0.42846799999999996</c:v>
                </c:pt>
                <c:pt idx="257">
                  <c:v>0.419155</c:v>
                </c:pt>
                <c:pt idx="258">
                  <c:v>0.41370000000000001</c:v>
                </c:pt>
                <c:pt idx="259">
                  <c:v>0.39973199999999998</c:v>
                </c:pt>
                <c:pt idx="260">
                  <c:v>0.40347000000000005</c:v>
                </c:pt>
                <c:pt idx="261">
                  <c:v>0.389901</c:v>
                </c:pt>
                <c:pt idx="262">
                  <c:v>0.366315</c:v>
                </c:pt>
                <c:pt idx="263">
                  <c:v>0.45370699999999997</c:v>
                </c:pt>
                <c:pt idx="264">
                  <c:v>0.45479700000000001</c:v>
                </c:pt>
                <c:pt idx="265">
                  <c:v>0.42666599999999999</c:v>
                </c:pt>
                <c:pt idx="266">
                  <c:v>0.448324</c:v>
                </c:pt>
                <c:pt idx="267">
                  <c:v>0.435726</c:v>
                </c:pt>
                <c:pt idx="268">
                  <c:v>0.41587599999999997</c:v>
                </c:pt>
                <c:pt idx="269">
                  <c:v>0.40839699999999995</c:v>
                </c:pt>
                <c:pt idx="270">
                  <c:v>0.37862000000000001</c:v>
                </c:pt>
                <c:pt idx="271">
                  <c:v>0.348744</c:v>
                </c:pt>
                <c:pt idx="272">
                  <c:v>0.32669399999999998</c:v>
                </c:pt>
                <c:pt idx="273">
                  <c:v>0.28446299999999997</c:v>
                </c:pt>
                <c:pt idx="274">
                  <c:v>0.30741499999999999</c:v>
                </c:pt>
                <c:pt idx="275">
                  <c:v>0.28392299999999998</c:v>
                </c:pt>
                <c:pt idx="276">
                  <c:v>0.31239</c:v>
                </c:pt>
                <c:pt idx="277">
                  <c:v>0.32114699999999996</c:v>
                </c:pt>
                <c:pt idx="278">
                  <c:v>0.328183</c:v>
                </c:pt>
                <c:pt idx="279">
                  <c:v>0.32613500000000001</c:v>
                </c:pt>
                <c:pt idx="280">
                  <c:v>0.32810600000000001</c:v>
                </c:pt>
                <c:pt idx="281">
                  <c:v>0.30859700000000001</c:v>
                </c:pt>
                <c:pt idx="282">
                  <c:v>0.326409</c:v>
                </c:pt>
                <c:pt idx="283">
                  <c:v>0.337563</c:v>
                </c:pt>
                <c:pt idx="284">
                  <c:v>0.34907099999999996</c:v>
                </c:pt>
                <c:pt idx="285">
                  <c:v>0.35951099999999997</c:v>
                </c:pt>
                <c:pt idx="286">
                  <c:v>0.34772399999999998</c:v>
                </c:pt>
                <c:pt idx="287">
                  <c:v>0.31710499999999997</c:v>
                </c:pt>
                <c:pt idx="288">
                  <c:v>0.29237799999999997</c:v>
                </c:pt>
                <c:pt idx="289">
                  <c:v>0.28570400000000001</c:v>
                </c:pt>
                <c:pt idx="290">
                  <c:v>0.26691899999999996</c:v>
                </c:pt>
                <c:pt idx="291">
                  <c:v>0.27049799999999996</c:v>
                </c:pt>
                <c:pt idx="292">
                  <c:v>0.273449</c:v>
                </c:pt>
                <c:pt idx="293">
                  <c:v>0.26505000000000001</c:v>
                </c:pt>
                <c:pt idx="294">
                  <c:v>0.28892299999999999</c:v>
                </c:pt>
                <c:pt idx="295">
                  <c:v>0.27851199999999998</c:v>
                </c:pt>
                <c:pt idx="296">
                  <c:v>0.30388000000000004</c:v>
                </c:pt>
                <c:pt idx="297">
                  <c:v>0.294352</c:v>
                </c:pt>
                <c:pt idx="298">
                  <c:v>0.24711000000000002</c:v>
                </c:pt>
                <c:pt idx="299">
                  <c:v>0.25268499999999999</c:v>
                </c:pt>
                <c:pt idx="300">
                  <c:v>0.24212799999999998</c:v>
                </c:pt>
                <c:pt idx="301">
                  <c:v>0.223829</c:v>
                </c:pt>
                <c:pt idx="302">
                  <c:v>0.230485</c:v>
                </c:pt>
                <c:pt idx="303">
                  <c:v>0.22040299999999999</c:v>
                </c:pt>
                <c:pt idx="304">
                  <c:v>0.26247500000000001</c:v>
                </c:pt>
                <c:pt idx="305">
                  <c:v>0.25109199999999998</c:v>
                </c:pt>
                <c:pt idx="306">
                  <c:v>0.25383699999999998</c:v>
                </c:pt>
                <c:pt idx="307">
                  <c:v>0.26671499999999998</c:v>
                </c:pt>
                <c:pt idx="308">
                  <c:v>0.276758</c:v>
                </c:pt>
                <c:pt idx="309">
                  <c:v>0.28413499999999997</c:v>
                </c:pt>
                <c:pt idx="310">
                  <c:v>0.26245599999999997</c:v>
                </c:pt>
                <c:pt idx="311">
                  <c:v>0.24909599999999998</c:v>
                </c:pt>
                <c:pt idx="312">
                  <c:v>0.25382399999999999</c:v>
                </c:pt>
                <c:pt idx="313">
                  <c:v>0.25142799999999998</c:v>
                </c:pt>
                <c:pt idx="314">
                  <c:v>0.24968099999999999</c:v>
                </c:pt>
                <c:pt idx="315">
                  <c:v>0.24456599999999998</c:v>
                </c:pt>
                <c:pt idx="316">
                  <c:v>0.222301</c:v>
                </c:pt>
                <c:pt idx="317">
                  <c:v>0.220029</c:v>
                </c:pt>
                <c:pt idx="318">
                  <c:v>0.21851899999999999</c:v>
                </c:pt>
                <c:pt idx="319">
                  <c:v>0.20222899999999999</c:v>
                </c:pt>
                <c:pt idx="320">
                  <c:v>0.19534299999999999</c:v>
                </c:pt>
                <c:pt idx="321">
                  <c:v>0.175426</c:v>
                </c:pt>
                <c:pt idx="322">
                  <c:v>0.17246</c:v>
                </c:pt>
                <c:pt idx="323">
                  <c:v>0.17866299999999999</c:v>
                </c:pt>
                <c:pt idx="324">
                  <c:v>0.18969000000000003</c:v>
                </c:pt>
                <c:pt idx="325">
                  <c:v>0.17674000000000001</c:v>
                </c:pt>
                <c:pt idx="326">
                  <c:v>0.15802099999999999</c:v>
                </c:pt>
                <c:pt idx="327">
                  <c:v>0.148478</c:v>
                </c:pt>
                <c:pt idx="328">
                  <c:v>0.12401899999999999</c:v>
                </c:pt>
                <c:pt idx="329">
                  <c:v>0.14747000000000002</c:v>
                </c:pt>
                <c:pt idx="330">
                  <c:v>0.131802</c:v>
                </c:pt>
                <c:pt idx="331">
                  <c:v>0.139376</c:v>
                </c:pt>
                <c:pt idx="332">
                  <c:v>0.13359799999999999</c:v>
                </c:pt>
                <c:pt idx="333">
                  <c:v>0.13895399999999999</c:v>
                </c:pt>
                <c:pt idx="334">
                  <c:v>0.14091699999999999</c:v>
                </c:pt>
                <c:pt idx="335">
                  <c:v>0.136822</c:v>
                </c:pt>
                <c:pt idx="336">
                  <c:v>0.14718100000000001</c:v>
                </c:pt>
                <c:pt idx="337">
                  <c:v>0.14513199999999998</c:v>
                </c:pt>
                <c:pt idx="338">
                  <c:v>0.14500299999999999</c:v>
                </c:pt>
                <c:pt idx="339">
                  <c:v>0.12856399999999998</c:v>
                </c:pt>
                <c:pt idx="340">
                  <c:v>0.12787099999999998</c:v>
                </c:pt>
                <c:pt idx="341">
                  <c:v>0.115712</c:v>
                </c:pt>
                <c:pt idx="342">
                  <c:v>0.100855</c:v>
                </c:pt>
                <c:pt idx="343">
                  <c:v>8.6577000000000001E-2</c:v>
                </c:pt>
                <c:pt idx="344">
                  <c:v>8.4326999999999999E-2</c:v>
                </c:pt>
                <c:pt idx="345">
                  <c:v>8.9362999999999998E-2</c:v>
                </c:pt>
                <c:pt idx="346">
                  <c:v>8.216699999999999E-2</c:v>
                </c:pt>
                <c:pt idx="347">
                  <c:v>9.6847000000000003E-2</c:v>
                </c:pt>
                <c:pt idx="348">
                  <c:v>0.103757</c:v>
                </c:pt>
                <c:pt idx="349">
                  <c:v>0.15979000000000002</c:v>
                </c:pt>
                <c:pt idx="350">
                  <c:v>0.16509499999999999</c:v>
                </c:pt>
                <c:pt idx="351">
                  <c:v>0.167933</c:v>
                </c:pt>
                <c:pt idx="352">
                  <c:v>0.15731100000000001</c:v>
                </c:pt>
                <c:pt idx="353">
                  <c:v>0.16031199999999998</c:v>
                </c:pt>
                <c:pt idx="354">
                  <c:v>0.16808099999999998</c:v>
                </c:pt>
                <c:pt idx="355">
                  <c:v>0.173154</c:v>
                </c:pt>
                <c:pt idx="356">
                  <c:v>0.174766</c:v>
                </c:pt>
                <c:pt idx="357">
                  <c:v>0.17056299999999999</c:v>
                </c:pt>
                <c:pt idx="358">
                  <c:v>0.165322</c:v>
                </c:pt>
                <c:pt idx="359">
                  <c:v>0.15992399999999998</c:v>
                </c:pt>
                <c:pt idx="360">
                  <c:v>0.16716699999999998</c:v>
                </c:pt>
                <c:pt idx="361">
                  <c:v>0.17521699999999998</c:v>
                </c:pt>
                <c:pt idx="362">
                  <c:v>0.20231399999999999</c:v>
                </c:pt>
                <c:pt idx="363">
                  <c:v>0.21291499999999999</c:v>
                </c:pt>
                <c:pt idx="364">
                  <c:v>0.20300599999999999</c:v>
                </c:pt>
                <c:pt idx="365">
                  <c:v>0.17616199999999999</c:v>
                </c:pt>
                <c:pt idx="366">
                  <c:v>0.19043000000000002</c:v>
                </c:pt>
                <c:pt idx="367">
                  <c:v>0.18851399999999999</c:v>
                </c:pt>
                <c:pt idx="368">
                  <c:v>0.163776</c:v>
                </c:pt>
                <c:pt idx="369">
                  <c:v>0.187501</c:v>
                </c:pt>
                <c:pt idx="370">
                  <c:v>0.196635</c:v>
                </c:pt>
                <c:pt idx="371">
                  <c:v>0.21624499999999999</c:v>
                </c:pt>
                <c:pt idx="372">
                  <c:v>0.20317399999999999</c:v>
                </c:pt>
                <c:pt idx="373">
                  <c:v>0.22590399999999999</c:v>
                </c:pt>
                <c:pt idx="374">
                  <c:v>0.23483699999999999</c:v>
                </c:pt>
                <c:pt idx="375">
                  <c:v>0.24101099999999998</c:v>
                </c:pt>
                <c:pt idx="376">
                  <c:v>0.22112899999999999</c:v>
                </c:pt>
                <c:pt idx="377">
                  <c:v>0.231181</c:v>
                </c:pt>
                <c:pt idx="378">
                  <c:v>0.27985299999999996</c:v>
                </c:pt>
                <c:pt idx="379">
                  <c:v>0.27481800000000001</c:v>
                </c:pt>
                <c:pt idx="380">
                  <c:v>0.26336799999999999</c:v>
                </c:pt>
                <c:pt idx="381">
                  <c:v>0.25591399999999997</c:v>
                </c:pt>
                <c:pt idx="382">
                  <c:v>0.28508800000000001</c:v>
                </c:pt>
                <c:pt idx="383">
                  <c:v>0.27895300000000001</c:v>
                </c:pt>
                <c:pt idx="384">
                  <c:v>0.25978000000000001</c:v>
                </c:pt>
                <c:pt idx="385">
                  <c:v>0.245949</c:v>
                </c:pt>
                <c:pt idx="386">
                  <c:v>0.257552</c:v>
                </c:pt>
                <c:pt idx="387">
                  <c:v>0.25115699999999996</c:v>
                </c:pt>
                <c:pt idx="388">
                  <c:v>0.24227299999999999</c:v>
                </c:pt>
                <c:pt idx="389">
                  <c:v>0.239454</c:v>
                </c:pt>
                <c:pt idx="390">
                  <c:v>0.230602</c:v>
                </c:pt>
                <c:pt idx="391">
                  <c:v>0.23985799999999999</c:v>
                </c:pt>
                <c:pt idx="392">
                  <c:v>0.24497000000000002</c:v>
                </c:pt>
                <c:pt idx="393">
                  <c:v>0.27824299999999996</c:v>
                </c:pt>
                <c:pt idx="394">
                  <c:v>0.27210200000000001</c:v>
                </c:pt>
                <c:pt idx="395">
                  <c:v>0.265488</c:v>
                </c:pt>
                <c:pt idx="396">
                  <c:v>0.253303</c:v>
                </c:pt>
                <c:pt idx="397">
                  <c:v>0.25936399999999998</c:v>
                </c:pt>
                <c:pt idx="398">
                  <c:v>0.257303</c:v>
                </c:pt>
                <c:pt idx="399">
                  <c:v>0.26328499999999999</c:v>
                </c:pt>
                <c:pt idx="400">
                  <c:v>0.27528399999999997</c:v>
                </c:pt>
                <c:pt idx="401">
                  <c:v>0.27978000000000003</c:v>
                </c:pt>
                <c:pt idx="402">
                  <c:v>0.27932599999999996</c:v>
                </c:pt>
                <c:pt idx="403">
                  <c:v>0.23849899999999999</c:v>
                </c:pt>
                <c:pt idx="404">
                  <c:v>0.24082599999999998</c:v>
                </c:pt>
                <c:pt idx="405">
                  <c:v>0.256135</c:v>
                </c:pt>
                <c:pt idx="406">
                  <c:v>0.26097000000000004</c:v>
                </c:pt>
                <c:pt idx="407">
                  <c:v>0.26831199999999999</c:v>
                </c:pt>
                <c:pt idx="408">
                  <c:v>0.27586000000000005</c:v>
                </c:pt>
                <c:pt idx="409">
                  <c:v>0.28972599999999998</c:v>
                </c:pt>
                <c:pt idx="410">
                  <c:v>0.29787199999999997</c:v>
                </c:pt>
                <c:pt idx="411">
                  <c:v>0.29331299999999999</c:v>
                </c:pt>
                <c:pt idx="412">
                  <c:v>0.28233599999999998</c:v>
                </c:pt>
                <c:pt idx="413">
                  <c:v>0.33223900000000001</c:v>
                </c:pt>
                <c:pt idx="414">
                  <c:v>0.352497</c:v>
                </c:pt>
                <c:pt idx="415">
                  <c:v>0.34656599999999999</c:v>
                </c:pt>
                <c:pt idx="416">
                  <c:v>0.35844899999999996</c:v>
                </c:pt>
                <c:pt idx="417">
                  <c:v>0.35944399999999999</c:v>
                </c:pt>
                <c:pt idx="418">
                  <c:v>0.36584699999999998</c:v>
                </c:pt>
                <c:pt idx="419">
                  <c:v>0.33410400000000001</c:v>
                </c:pt>
                <c:pt idx="420">
                  <c:v>0.35975599999999996</c:v>
                </c:pt>
                <c:pt idx="421">
                  <c:v>0.37250800000000001</c:v>
                </c:pt>
                <c:pt idx="422">
                  <c:v>0.390405</c:v>
                </c:pt>
                <c:pt idx="423">
                  <c:v>0.38067000000000001</c:v>
                </c:pt>
                <c:pt idx="424">
                  <c:v>0.38690599999999997</c:v>
                </c:pt>
                <c:pt idx="425">
                  <c:v>0.39492899999999997</c:v>
                </c:pt>
                <c:pt idx="426">
                  <c:v>0.409161</c:v>
                </c:pt>
                <c:pt idx="427">
                  <c:v>0.40603600000000001</c:v>
                </c:pt>
                <c:pt idx="428">
                  <c:v>0.41375299999999998</c:v>
                </c:pt>
                <c:pt idx="429">
                  <c:v>0.46615299999999998</c:v>
                </c:pt>
                <c:pt idx="430">
                  <c:v>0.47657499999999997</c:v>
                </c:pt>
                <c:pt idx="431">
                  <c:v>0.48467499999999997</c:v>
                </c:pt>
                <c:pt idx="432">
                  <c:v>0.48216499999999995</c:v>
                </c:pt>
                <c:pt idx="433">
                  <c:v>0.48385699999999998</c:v>
                </c:pt>
                <c:pt idx="434">
                  <c:v>0.47725000000000006</c:v>
                </c:pt>
                <c:pt idx="435">
                  <c:v>0.46493699999999999</c:v>
                </c:pt>
                <c:pt idx="436">
                  <c:v>0.48322899999999996</c:v>
                </c:pt>
                <c:pt idx="437">
                  <c:v>0.468995</c:v>
                </c:pt>
                <c:pt idx="438">
                  <c:v>0.44234899999999999</c:v>
                </c:pt>
                <c:pt idx="439">
                  <c:v>0.46832799999999997</c:v>
                </c:pt>
                <c:pt idx="440">
                  <c:v>0.46670299999999998</c:v>
                </c:pt>
                <c:pt idx="441">
                  <c:v>0.52406799999999998</c:v>
                </c:pt>
                <c:pt idx="442">
                  <c:v>0.50487199999999999</c:v>
                </c:pt>
                <c:pt idx="443">
                  <c:v>0.50986100000000001</c:v>
                </c:pt>
                <c:pt idx="444">
                  <c:v>0.55501800000000001</c:v>
                </c:pt>
                <c:pt idx="445">
                  <c:v>0.54370699999999994</c:v>
                </c:pt>
                <c:pt idx="446">
                  <c:v>0.54942099999999994</c:v>
                </c:pt>
                <c:pt idx="447">
                  <c:v>0.53890199999999999</c:v>
                </c:pt>
                <c:pt idx="448">
                  <c:v>0.54552400000000001</c:v>
                </c:pt>
                <c:pt idx="449">
                  <c:v>0.52369500000000002</c:v>
                </c:pt>
                <c:pt idx="450">
                  <c:v>0.51683199999999996</c:v>
                </c:pt>
                <c:pt idx="451">
                  <c:v>0.50558499999999995</c:v>
                </c:pt>
                <c:pt idx="452">
                  <c:v>0.52971599999999996</c:v>
                </c:pt>
                <c:pt idx="453">
                  <c:v>0.582507</c:v>
                </c:pt>
                <c:pt idx="454">
                  <c:v>0.572851</c:v>
                </c:pt>
                <c:pt idx="455">
                  <c:v>0.56636900000000001</c:v>
                </c:pt>
                <c:pt idx="456">
                  <c:v>0.54134399999999994</c:v>
                </c:pt>
                <c:pt idx="457">
                  <c:v>0.50603599999999993</c:v>
                </c:pt>
                <c:pt idx="458">
                  <c:v>0.537134</c:v>
                </c:pt>
                <c:pt idx="459">
                  <c:v>0.52719399999999994</c:v>
                </c:pt>
                <c:pt idx="460">
                  <c:v>0.52423500000000001</c:v>
                </c:pt>
                <c:pt idx="461">
                  <c:v>0.52481800000000001</c:v>
                </c:pt>
                <c:pt idx="462">
                  <c:v>0.54667599999999994</c:v>
                </c:pt>
                <c:pt idx="463">
                  <c:v>0.53956399999999993</c:v>
                </c:pt>
                <c:pt idx="464">
                  <c:v>0.514849</c:v>
                </c:pt>
                <c:pt idx="465">
                  <c:v>0.55330899999999994</c:v>
                </c:pt>
                <c:pt idx="466">
                  <c:v>0.53207899999999997</c:v>
                </c:pt>
                <c:pt idx="467">
                  <c:v>0.50056199999999995</c:v>
                </c:pt>
                <c:pt idx="468">
                  <c:v>0.47920199999999996</c:v>
                </c:pt>
                <c:pt idx="469">
                  <c:v>0.45407899999999995</c:v>
                </c:pt>
                <c:pt idx="470">
                  <c:v>0.44006000000000006</c:v>
                </c:pt>
                <c:pt idx="471">
                  <c:v>0.40646499999999997</c:v>
                </c:pt>
                <c:pt idx="472">
                  <c:v>0.390621</c:v>
                </c:pt>
                <c:pt idx="473">
                  <c:v>0.40617000000000003</c:v>
                </c:pt>
                <c:pt idx="474">
                  <c:v>0.38645099999999999</c:v>
                </c:pt>
                <c:pt idx="475">
                  <c:v>0.36568099999999998</c:v>
                </c:pt>
                <c:pt idx="476">
                  <c:v>0.35527900000000001</c:v>
                </c:pt>
                <c:pt idx="477">
                  <c:v>0.37911099999999998</c:v>
                </c:pt>
                <c:pt idx="478">
                  <c:v>0.41647699999999999</c:v>
                </c:pt>
                <c:pt idx="479">
                  <c:v>0.42697599999999997</c:v>
                </c:pt>
                <c:pt idx="480">
                  <c:v>0.441994</c:v>
                </c:pt>
                <c:pt idx="481">
                  <c:v>0.44663000000000003</c:v>
                </c:pt>
                <c:pt idx="482">
                  <c:v>0.43610599999999999</c:v>
                </c:pt>
                <c:pt idx="483">
                  <c:v>0.461534</c:v>
                </c:pt>
                <c:pt idx="484">
                  <c:v>0.47003000000000006</c:v>
                </c:pt>
                <c:pt idx="485">
                  <c:v>0.45307599999999998</c:v>
                </c:pt>
                <c:pt idx="486">
                  <c:v>0.43225199999999997</c:v>
                </c:pt>
                <c:pt idx="487">
                  <c:v>0.42191099999999998</c:v>
                </c:pt>
                <c:pt idx="488">
                  <c:v>0.415769</c:v>
                </c:pt>
                <c:pt idx="489">
                  <c:v>0.40558000000000005</c:v>
                </c:pt>
                <c:pt idx="490">
                  <c:v>0.42714199999999997</c:v>
                </c:pt>
                <c:pt idx="491">
                  <c:v>0.427199</c:v>
                </c:pt>
                <c:pt idx="492">
                  <c:v>0.43144499999999997</c:v>
                </c:pt>
                <c:pt idx="493">
                  <c:v>0.38811699999999999</c:v>
                </c:pt>
                <c:pt idx="494">
                  <c:v>0.42252399999999996</c:v>
                </c:pt>
                <c:pt idx="495">
                  <c:v>0.40333399999999997</c:v>
                </c:pt>
                <c:pt idx="496">
                  <c:v>0.38164100000000001</c:v>
                </c:pt>
                <c:pt idx="497">
                  <c:v>0.36063299999999998</c:v>
                </c:pt>
                <c:pt idx="498">
                  <c:v>0.34071099999999999</c:v>
                </c:pt>
                <c:pt idx="499">
                  <c:v>0.34123899999999996</c:v>
                </c:pt>
                <c:pt idx="500">
                  <c:v>0.32385000000000003</c:v>
                </c:pt>
                <c:pt idx="501">
                  <c:v>0.33403699999999997</c:v>
                </c:pt>
                <c:pt idx="502">
                  <c:v>0.33604799999999996</c:v>
                </c:pt>
                <c:pt idx="503">
                  <c:v>0.31820000000000004</c:v>
                </c:pt>
                <c:pt idx="504">
                  <c:v>0.31299199999999999</c:v>
                </c:pt>
                <c:pt idx="505">
                  <c:v>0.29043399999999997</c:v>
                </c:pt>
                <c:pt idx="506">
                  <c:v>0.28379299999999996</c:v>
                </c:pt>
                <c:pt idx="507">
                  <c:v>0.28863099999999997</c:v>
                </c:pt>
                <c:pt idx="508">
                  <c:v>0.32005800000000001</c:v>
                </c:pt>
                <c:pt idx="509">
                  <c:v>0.37423099999999998</c:v>
                </c:pt>
                <c:pt idx="510">
                  <c:v>0.38558899999999996</c:v>
                </c:pt>
                <c:pt idx="511">
                  <c:v>0.38122200000000001</c:v>
                </c:pt>
                <c:pt idx="512">
                  <c:v>0.39261699999999999</c:v>
                </c:pt>
                <c:pt idx="513">
                  <c:v>0.38966599999999996</c:v>
                </c:pt>
                <c:pt idx="514">
                  <c:v>0.39038400000000001</c:v>
                </c:pt>
                <c:pt idx="515">
                  <c:v>0.37712199999999996</c:v>
                </c:pt>
                <c:pt idx="516">
                  <c:v>0.37709199999999998</c:v>
                </c:pt>
                <c:pt idx="517">
                  <c:v>0.36003000000000002</c:v>
                </c:pt>
                <c:pt idx="518">
                  <c:v>0.34474399999999999</c:v>
                </c:pt>
                <c:pt idx="519">
                  <c:v>0.33100599999999997</c:v>
                </c:pt>
                <c:pt idx="520">
                  <c:v>0.33931699999999998</c:v>
                </c:pt>
                <c:pt idx="521">
                  <c:v>0.34512000000000004</c:v>
                </c:pt>
                <c:pt idx="522">
                  <c:v>0.33900399999999997</c:v>
                </c:pt>
                <c:pt idx="523">
                  <c:v>0.29667299999999996</c:v>
                </c:pt>
                <c:pt idx="524">
                  <c:v>0.24526899999999999</c:v>
                </c:pt>
                <c:pt idx="525">
                  <c:v>0.24265699999999998</c:v>
                </c:pt>
                <c:pt idx="526">
                  <c:v>0.24745799999999998</c:v>
                </c:pt>
                <c:pt idx="527">
                  <c:v>0.25439400000000001</c:v>
                </c:pt>
                <c:pt idx="528">
                  <c:v>0.25482699999999997</c:v>
                </c:pt>
                <c:pt idx="529">
                  <c:v>0.29929099999999997</c:v>
                </c:pt>
                <c:pt idx="530">
                  <c:v>0.305066</c:v>
                </c:pt>
                <c:pt idx="531">
                  <c:v>0.32575799999999999</c:v>
                </c:pt>
                <c:pt idx="532">
                  <c:v>0.31649699999999997</c:v>
                </c:pt>
                <c:pt idx="533">
                  <c:v>0.33349200000000001</c:v>
                </c:pt>
                <c:pt idx="534">
                  <c:v>0.30566299999999996</c:v>
                </c:pt>
                <c:pt idx="535">
                  <c:v>0.31335099999999999</c:v>
                </c:pt>
                <c:pt idx="536">
                  <c:v>0.30155899999999997</c:v>
                </c:pt>
                <c:pt idx="537">
                  <c:v>0.256965</c:v>
                </c:pt>
                <c:pt idx="538">
                  <c:v>0.29731399999999997</c:v>
                </c:pt>
                <c:pt idx="539">
                  <c:v>0.30796799999999996</c:v>
                </c:pt>
                <c:pt idx="540">
                  <c:v>0.29527199999999998</c:v>
                </c:pt>
                <c:pt idx="541">
                  <c:v>0.32370199999999999</c:v>
                </c:pt>
                <c:pt idx="542">
                  <c:v>0.32997499999999996</c:v>
                </c:pt>
                <c:pt idx="543">
                  <c:v>0.352852</c:v>
                </c:pt>
                <c:pt idx="544">
                  <c:v>0.39559099999999997</c:v>
                </c:pt>
                <c:pt idx="545">
                  <c:v>0.397895</c:v>
                </c:pt>
                <c:pt idx="546">
                  <c:v>0.39903000000000005</c:v>
                </c:pt>
                <c:pt idx="547">
                  <c:v>0.40548200000000001</c:v>
                </c:pt>
                <c:pt idx="548">
                  <c:v>0.40640699999999996</c:v>
                </c:pt>
                <c:pt idx="549">
                  <c:v>0.42897399999999997</c:v>
                </c:pt>
                <c:pt idx="550">
                  <c:v>0.439494</c:v>
                </c:pt>
                <c:pt idx="551">
                  <c:v>0.44518099999999999</c:v>
                </c:pt>
                <c:pt idx="552">
                  <c:v>0.43221599999999999</c:v>
                </c:pt>
                <c:pt idx="553">
                  <c:v>0.410078</c:v>
                </c:pt>
                <c:pt idx="554">
                  <c:v>0.440888</c:v>
                </c:pt>
                <c:pt idx="555">
                  <c:v>0.43219199999999997</c:v>
                </c:pt>
                <c:pt idx="556">
                  <c:v>0.46289199999999997</c:v>
                </c:pt>
                <c:pt idx="557">
                  <c:v>0.44596000000000002</c:v>
                </c:pt>
                <c:pt idx="558">
                  <c:v>0.50778899999999993</c:v>
                </c:pt>
                <c:pt idx="559">
                  <c:v>0.52877799999999997</c:v>
                </c:pt>
                <c:pt idx="560">
                  <c:v>0.53974100000000003</c:v>
                </c:pt>
                <c:pt idx="561">
                  <c:v>0.52755000000000007</c:v>
                </c:pt>
                <c:pt idx="562">
                  <c:v>0.53298499999999993</c:v>
                </c:pt>
                <c:pt idx="563">
                  <c:v>0.54656099999999996</c:v>
                </c:pt>
                <c:pt idx="564">
                  <c:v>0.53605700000000001</c:v>
                </c:pt>
                <c:pt idx="565">
                  <c:v>0.54204799999999997</c:v>
                </c:pt>
                <c:pt idx="566">
                  <c:v>0.55277500000000002</c:v>
                </c:pt>
                <c:pt idx="567">
                  <c:v>0.56272800000000001</c:v>
                </c:pt>
                <c:pt idx="568">
                  <c:v>0.55643599999999993</c:v>
                </c:pt>
                <c:pt idx="569">
                  <c:v>0.57141699999999995</c:v>
                </c:pt>
                <c:pt idx="570">
                  <c:v>0.56068799999999996</c:v>
                </c:pt>
                <c:pt idx="571">
                  <c:v>0.54166099999999995</c:v>
                </c:pt>
                <c:pt idx="572">
                  <c:v>0.52962699999999996</c:v>
                </c:pt>
                <c:pt idx="573">
                  <c:v>0.53548699999999994</c:v>
                </c:pt>
                <c:pt idx="574">
                  <c:v>0.529026</c:v>
                </c:pt>
                <c:pt idx="575">
                  <c:v>0.49308399999999997</c:v>
                </c:pt>
                <c:pt idx="576">
                  <c:v>0.45458000000000004</c:v>
                </c:pt>
                <c:pt idx="577">
                  <c:v>0.45088599999999995</c:v>
                </c:pt>
                <c:pt idx="578">
                  <c:v>0.49396399999999996</c:v>
                </c:pt>
                <c:pt idx="579">
                  <c:v>0.46798399999999996</c:v>
                </c:pt>
                <c:pt idx="580">
                  <c:v>0.464586</c:v>
                </c:pt>
                <c:pt idx="581">
                  <c:v>0.46330399999999999</c:v>
                </c:pt>
                <c:pt idx="582">
                  <c:v>0.44766899999999998</c:v>
                </c:pt>
                <c:pt idx="583">
                  <c:v>0.4461</c:v>
                </c:pt>
                <c:pt idx="584">
                  <c:v>0.44328799999999996</c:v>
                </c:pt>
                <c:pt idx="585">
                  <c:v>0.44442299999999996</c:v>
                </c:pt>
                <c:pt idx="586">
                  <c:v>0.43384099999999998</c:v>
                </c:pt>
                <c:pt idx="587">
                  <c:v>0.41433199999999998</c:v>
                </c:pt>
                <c:pt idx="588">
                  <c:v>0.40833599999999998</c:v>
                </c:pt>
                <c:pt idx="589">
                  <c:v>0.37644699999999998</c:v>
                </c:pt>
                <c:pt idx="590">
                  <c:v>0.35747899999999999</c:v>
                </c:pt>
                <c:pt idx="591">
                  <c:v>0.37836599999999998</c:v>
                </c:pt>
                <c:pt idx="592">
                  <c:v>0.35320299999999999</c:v>
                </c:pt>
                <c:pt idx="593">
                  <c:v>0.34173699999999996</c:v>
                </c:pt>
                <c:pt idx="594">
                  <c:v>0.35319200000000001</c:v>
                </c:pt>
                <c:pt idx="595">
                  <c:v>0.36446200000000001</c:v>
                </c:pt>
                <c:pt idx="596">
                  <c:v>0.37416699999999997</c:v>
                </c:pt>
                <c:pt idx="597">
                  <c:v>0.37413599999999997</c:v>
                </c:pt>
                <c:pt idx="598">
                  <c:v>0.38825699999999996</c:v>
                </c:pt>
                <c:pt idx="599">
                  <c:v>0.38925299999999996</c:v>
                </c:pt>
                <c:pt idx="600">
                  <c:v>0.38400499999999999</c:v>
                </c:pt>
                <c:pt idx="601">
                  <c:v>0.349829</c:v>
                </c:pt>
                <c:pt idx="602">
                  <c:v>0.32814499999999996</c:v>
                </c:pt>
                <c:pt idx="603">
                  <c:v>0.294574</c:v>
                </c:pt>
                <c:pt idx="604">
                  <c:v>0.29538500000000001</c:v>
                </c:pt>
                <c:pt idx="605">
                  <c:v>0.29267899999999997</c:v>
                </c:pt>
                <c:pt idx="606">
                  <c:v>0.29688399999999998</c:v>
                </c:pt>
                <c:pt idx="607">
                  <c:v>0.28924</c:v>
                </c:pt>
                <c:pt idx="608">
                  <c:v>0.275864</c:v>
                </c:pt>
                <c:pt idx="609">
                  <c:v>0.28786600000000001</c:v>
                </c:pt>
                <c:pt idx="610">
                  <c:v>0.311006</c:v>
                </c:pt>
                <c:pt idx="611">
                  <c:v>0.33857599999999999</c:v>
                </c:pt>
                <c:pt idx="612">
                  <c:v>0.33382299999999998</c:v>
                </c:pt>
                <c:pt idx="613">
                  <c:v>0.30323800000000001</c:v>
                </c:pt>
                <c:pt idx="614">
                  <c:v>0.335364</c:v>
                </c:pt>
                <c:pt idx="615">
                  <c:v>0.35799899999999996</c:v>
                </c:pt>
                <c:pt idx="616">
                  <c:v>0.33998099999999998</c:v>
                </c:pt>
                <c:pt idx="617">
                  <c:v>0.36388399999999999</c:v>
                </c:pt>
                <c:pt idx="618">
                  <c:v>0.361317</c:v>
                </c:pt>
                <c:pt idx="619">
                  <c:v>0.36368600000000001</c:v>
                </c:pt>
                <c:pt idx="620">
                  <c:v>0.36503199999999997</c:v>
                </c:pt>
                <c:pt idx="621">
                  <c:v>0.383716</c:v>
                </c:pt>
                <c:pt idx="622">
                  <c:v>0.376253</c:v>
                </c:pt>
                <c:pt idx="623">
                  <c:v>0.36561099999999996</c:v>
                </c:pt>
                <c:pt idx="624">
                  <c:v>0.34550700000000001</c:v>
                </c:pt>
                <c:pt idx="625">
                  <c:v>0.32090399999999997</c:v>
                </c:pt>
                <c:pt idx="626">
                  <c:v>0.32061799999999996</c:v>
                </c:pt>
                <c:pt idx="627">
                  <c:v>0.34557399999999999</c:v>
                </c:pt>
                <c:pt idx="628">
                  <c:v>0.339669</c:v>
                </c:pt>
                <c:pt idx="629">
                  <c:v>0.347302</c:v>
                </c:pt>
                <c:pt idx="630">
                  <c:v>0.36432199999999998</c:v>
                </c:pt>
                <c:pt idx="631">
                  <c:v>0.35541699999999998</c:v>
                </c:pt>
                <c:pt idx="632">
                  <c:v>0.34343299999999999</c:v>
                </c:pt>
                <c:pt idx="633">
                  <c:v>0.37170300000000001</c:v>
                </c:pt>
                <c:pt idx="634">
                  <c:v>0.37006499999999998</c:v>
                </c:pt>
                <c:pt idx="635">
                  <c:v>0.37077000000000004</c:v>
                </c:pt>
                <c:pt idx="636">
                  <c:v>0.35318299999999997</c:v>
                </c:pt>
                <c:pt idx="637">
                  <c:v>0.339362</c:v>
                </c:pt>
                <c:pt idx="638">
                  <c:v>0.46130499999999997</c:v>
                </c:pt>
                <c:pt idx="639">
                  <c:v>0.51064699999999996</c:v>
                </c:pt>
                <c:pt idx="640">
                  <c:v>0.53149299999999999</c:v>
                </c:pt>
                <c:pt idx="641">
                  <c:v>0.55848399999999998</c:v>
                </c:pt>
                <c:pt idx="642">
                  <c:v>0.58031199999999994</c:v>
                </c:pt>
                <c:pt idx="643">
                  <c:v>0.58740599999999998</c:v>
                </c:pt>
                <c:pt idx="644">
                  <c:v>0.585372</c:v>
                </c:pt>
                <c:pt idx="645">
                  <c:v>0.58995699999999995</c:v>
                </c:pt>
                <c:pt idx="646">
                  <c:v>0.60957799999999995</c:v>
                </c:pt>
                <c:pt idx="647">
                  <c:v>0.62092099999999995</c:v>
                </c:pt>
                <c:pt idx="648">
                  <c:v>0.615116</c:v>
                </c:pt>
                <c:pt idx="649">
                  <c:v>0.60409400000000002</c:v>
                </c:pt>
                <c:pt idx="650">
                  <c:v>0.60156500000000002</c:v>
                </c:pt>
                <c:pt idx="651">
                  <c:v>0.59381899999999999</c:v>
                </c:pt>
                <c:pt idx="652">
                  <c:v>0.57565</c:v>
                </c:pt>
                <c:pt idx="653">
                  <c:v>0.55137799999999992</c:v>
                </c:pt>
                <c:pt idx="654">
                  <c:v>0.51878899999999994</c:v>
                </c:pt>
                <c:pt idx="655">
                  <c:v>0.50295800000000002</c:v>
                </c:pt>
                <c:pt idx="656">
                  <c:v>0.53305599999999997</c:v>
                </c:pt>
                <c:pt idx="657">
                  <c:v>0.52139199999999997</c:v>
                </c:pt>
                <c:pt idx="658">
                  <c:v>0.51232299999999997</c:v>
                </c:pt>
                <c:pt idx="659">
                  <c:v>0.52402899999999997</c:v>
                </c:pt>
                <c:pt idx="660">
                  <c:v>0.50346199999999997</c:v>
                </c:pt>
                <c:pt idx="661">
                  <c:v>0.49738000000000004</c:v>
                </c:pt>
                <c:pt idx="662">
                  <c:v>0.50050099999999997</c:v>
                </c:pt>
                <c:pt idx="663">
                  <c:v>0.48747499999999999</c:v>
                </c:pt>
                <c:pt idx="664">
                  <c:v>0.46567699999999995</c:v>
                </c:pt>
                <c:pt idx="665">
                  <c:v>0.44828299999999999</c:v>
                </c:pt>
                <c:pt idx="666">
                  <c:v>0.463366</c:v>
                </c:pt>
                <c:pt idx="667">
                  <c:v>0.469171</c:v>
                </c:pt>
                <c:pt idx="668">
                  <c:v>0.44680699999999995</c:v>
                </c:pt>
                <c:pt idx="669">
                  <c:v>0.45044000000000006</c:v>
                </c:pt>
                <c:pt idx="670">
                  <c:v>0.454291</c:v>
                </c:pt>
                <c:pt idx="671">
                  <c:v>0.48580299999999998</c:v>
                </c:pt>
                <c:pt idx="672">
                  <c:v>0.50528099999999998</c:v>
                </c:pt>
                <c:pt idx="673">
                  <c:v>0.539663</c:v>
                </c:pt>
                <c:pt idx="674">
                  <c:v>0.53581699999999999</c:v>
                </c:pt>
                <c:pt idx="675">
                  <c:v>0.56918199999999997</c:v>
                </c:pt>
                <c:pt idx="676">
                  <c:v>0.57932499999999998</c:v>
                </c:pt>
                <c:pt idx="677">
                  <c:v>0.56379899999999994</c:v>
                </c:pt>
                <c:pt idx="678">
                  <c:v>0.651451</c:v>
                </c:pt>
                <c:pt idx="679">
                  <c:v>0.63644099999999992</c:v>
                </c:pt>
                <c:pt idx="680">
                  <c:v>0.61102299999999998</c:v>
                </c:pt>
                <c:pt idx="681">
                  <c:v>0.607514</c:v>
                </c:pt>
                <c:pt idx="682">
                  <c:v>0.62643899999999997</c:v>
                </c:pt>
                <c:pt idx="683">
                  <c:v>0.61394000000000004</c:v>
                </c:pt>
                <c:pt idx="684">
                  <c:v>0.68767800000000001</c:v>
                </c:pt>
                <c:pt idx="685">
                  <c:v>0.70411699999999999</c:v>
                </c:pt>
                <c:pt idx="686">
                  <c:v>0.74073199999999995</c:v>
                </c:pt>
                <c:pt idx="687">
                  <c:v>0.76165699999999992</c:v>
                </c:pt>
                <c:pt idx="688">
                  <c:v>0.78338799999999997</c:v>
                </c:pt>
                <c:pt idx="689">
                  <c:v>0.79501499999999992</c:v>
                </c:pt>
                <c:pt idx="690">
                  <c:v>0.78381499999999993</c:v>
                </c:pt>
                <c:pt idx="691">
                  <c:v>0.78034300000000001</c:v>
                </c:pt>
                <c:pt idx="692">
                  <c:v>0.78842699999999999</c:v>
                </c:pt>
                <c:pt idx="693">
                  <c:v>0.78337899999999994</c:v>
                </c:pt>
                <c:pt idx="694">
                  <c:v>0.76037699999999997</c:v>
                </c:pt>
                <c:pt idx="695">
                  <c:v>0.75129199999999996</c:v>
                </c:pt>
                <c:pt idx="696">
                  <c:v>0.73044000000000009</c:v>
                </c:pt>
                <c:pt idx="697">
                  <c:v>0.70836599999999994</c:v>
                </c:pt>
                <c:pt idx="698">
                  <c:v>0.68990399999999996</c:v>
                </c:pt>
                <c:pt idx="699">
                  <c:v>0.66215299999999999</c:v>
                </c:pt>
                <c:pt idx="700">
                  <c:v>0.64131099999999996</c:v>
                </c:pt>
                <c:pt idx="701">
                  <c:v>0.616896</c:v>
                </c:pt>
                <c:pt idx="702">
                  <c:v>0.64387699999999992</c:v>
                </c:pt>
                <c:pt idx="703">
                  <c:v>0.64671199999999995</c:v>
                </c:pt>
                <c:pt idx="704">
                  <c:v>0.62970000000000004</c:v>
                </c:pt>
                <c:pt idx="705">
                  <c:v>0.60487800000000003</c:v>
                </c:pt>
                <c:pt idx="706">
                  <c:v>0.57291399999999992</c:v>
                </c:pt>
                <c:pt idx="707">
                  <c:v>0.55151799999999995</c:v>
                </c:pt>
                <c:pt idx="708">
                  <c:v>0.526999</c:v>
                </c:pt>
                <c:pt idx="709">
                  <c:v>0.54957400000000001</c:v>
                </c:pt>
                <c:pt idx="710">
                  <c:v>0.53715400000000002</c:v>
                </c:pt>
                <c:pt idx="711">
                  <c:v>0.51603199999999994</c:v>
                </c:pt>
                <c:pt idx="712">
                  <c:v>0.50572699999999993</c:v>
                </c:pt>
                <c:pt idx="713">
                  <c:v>0.50079200000000001</c:v>
                </c:pt>
                <c:pt idx="714">
                  <c:v>0.47642099999999998</c:v>
                </c:pt>
                <c:pt idx="715">
                  <c:v>0.47586699999999998</c:v>
                </c:pt>
                <c:pt idx="716">
                  <c:v>0.46354000000000006</c:v>
                </c:pt>
                <c:pt idx="717">
                  <c:v>0.44906199999999996</c:v>
                </c:pt>
                <c:pt idx="718">
                  <c:v>0.45546499999999995</c:v>
                </c:pt>
                <c:pt idx="719">
                  <c:v>0.427952</c:v>
                </c:pt>
                <c:pt idx="720">
                  <c:v>0.43218199999999996</c:v>
                </c:pt>
                <c:pt idx="721">
                  <c:v>0.42852000000000001</c:v>
                </c:pt>
                <c:pt idx="722">
                  <c:v>0.41311000000000003</c:v>
                </c:pt>
                <c:pt idx="723">
                  <c:v>0.39150199999999996</c:v>
                </c:pt>
                <c:pt idx="724">
                  <c:v>0.428562</c:v>
                </c:pt>
                <c:pt idx="725">
                  <c:v>0.456289</c:v>
                </c:pt>
                <c:pt idx="726">
                  <c:v>0.44007000000000002</c:v>
                </c:pt>
                <c:pt idx="727">
                  <c:v>0.43055199999999999</c:v>
                </c:pt>
                <c:pt idx="728">
                  <c:v>0.44883499999999998</c:v>
                </c:pt>
                <c:pt idx="729">
                  <c:v>0.44639199999999996</c:v>
                </c:pt>
                <c:pt idx="730">
                  <c:v>0.44495399999999996</c:v>
                </c:pt>
                <c:pt idx="731">
                  <c:v>0.435782</c:v>
                </c:pt>
                <c:pt idx="732">
                  <c:v>0.41517099999999996</c:v>
                </c:pt>
                <c:pt idx="733">
                  <c:v>0.37891399999999997</c:v>
                </c:pt>
                <c:pt idx="734">
                  <c:v>0.38569899999999996</c:v>
                </c:pt>
                <c:pt idx="735">
                  <c:v>0.370533</c:v>
                </c:pt>
                <c:pt idx="736">
                  <c:v>0.35791899999999999</c:v>
                </c:pt>
                <c:pt idx="737">
                  <c:v>0.34918399999999999</c:v>
                </c:pt>
                <c:pt idx="738">
                  <c:v>0.34664</c:v>
                </c:pt>
                <c:pt idx="739">
                  <c:v>0.34867699999999996</c:v>
                </c:pt>
                <c:pt idx="740">
                  <c:v>0.35456699999999997</c:v>
                </c:pt>
                <c:pt idx="741">
                  <c:v>0.342443</c:v>
                </c:pt>
                <c:pt idx="742">
                  <c:v>0.34154399999999996</c:v>
                </c:pt>
                <c:pt idx="743">
                  <c:v>0.30055899999999997</c:v>
                </c:pt>
                <c:pt idx="744">
                  <c:v>0.34589500000000001</c:v>
                </c:pt>
                <c:pt idx="745">
                  <c:v>0.33088899999999999</c:v>
                </c:pt>
                <c:pt idx="746">
                  <c:v>0.33665899999999999</c:v>
                </c:pt>
                <c:pt idx="747">
                  <c:v>0.314307</c:v>
                </c:pt>
                <c:pt idx="748">
                  <c:v>0.30272699999999997</c:v>
                </c:pt>
                <c:pt idx="749">
                  <c:v>0.313969</c:v>
                </c:pt>
                <c:pt idx="750">
                  <c:v>0.28744900000000001</c:v>
                </c:pt>
                <c:pt idx="751">
                  <c:v>0.29857699999999998</c:v>
                </c:pt>
                <c:pt idx="752">
                  <c:v>0.287159</c:v>
                </c:pt>
                <c:pt idx="753">
                  <c:v>0.28531299999999998</c:v>
                </c:pt>
                <c:pt idx="754">
                  <c:v>0.303234</c:v>
                </c:pt>
                <c:pt idx="755">
                  <c:v>0.31440599999999996</c:v>
                </c:pt>
                <c:pt idx="756">
                  <c:v>0.31037899999999996</c:v>
                </c:pt>
                <c:pt idx="757">
                  <c:v>0.290408</c:v>
                </c:pt>
                <c:pt idx="758">
                  <c:v>0.31399099999999996</c:v>
                </c:pt>
                <c:pt idx="759">
                  <c:v>0.34707499999999997</c:v>
                </c:pt>
                <c:pt idx="760">
                  <c:v>0.34404599999999996</c:v>
                </c:pt>
                <c:pt idx="761">
                  <c:v>0.33803800000000001</c:v>
                </c:pt>
                <c:pt idx="762">
                  <c:v>0.35253399999999996</c:v>
                </c:pt>
                <c:pt idx="763">
                  <c:v>0.38722099999999998</c:v>
                </c:pt>
                <c:pt idx="764">
                  <c:v>0.376695</c:v>
                </c:pt>
                <c:pt idx="765">
                  <c:v>0.35471599999999998</c:v>
                </c:pt>
                <c:pt idx="766">
                  <c:v>0.36019299999999999</c:v>
                </c:pt>
                <c:pt idx="767">
                  <c:v>0.34632000000000002</c:v>
                </c:pt>
                <c:pt idx="768">
                  <c:v>0.38988699999999998</c:v>
                </c:pt>
                <c:pt idx="769">
                  <c:v>0.399447</c:v>
                </c:pt>
                <c:pt idx="770">
                  <c:v>0.41034099999999996</c:v>
                </c:pt>
                <c:pt idx="771">
                  <c:v>0.39979199999999998</c:v>
                </c:pt>
                <c:pt idx="772">
                  <c:v>0.40282399999999996</c:v>
                </c:pt>
                <c:pt idx="773">
                  <c:v>0.40523100000000001</c:v>
                </c:pt>
                <c:pt idx="774">
                  <c:v>0.40647800000000001</c:v>
                </c:pt>
                <c:pt idx="775">
                  <c:v>0.37004100000000001</c:v>
                </c:pt>
                <c:pt idx="776">
                  <c:v>0.36339000000000005</c:v>
                </c:pt>
                <c:pt idx="777">
                  <c:v>0.33519699999999997</c:v>
                </c:pt>
                <c:pt idx="778">
                  <c:v>0.33352799999999999</c:v>
                </c:pt>
                <c:pt idx="779">
                  <c:v>0.30201099999999997</c:v>
                </c:pt>
                <c:pt idx="780">
                  <c:v>0.26609499999999997</c:v>
                </c:pt>
                <c:pt idx="781">
                  <c:v>0.24033299999999999</c:v>
                </c:pt>
                <c:pt idx="782">
                  <c:v>0.249607</c:v>
                </c:pt>
                <c:pt idx="783">
                  <c:v>0.26469500000000001</c:v>
                </c:pt>
                <c:pt idx="784">
                  <c:v>0.25206899999999999</c:v>
                </c:pt>
                <c:pt idx="785">
                  <c:v>0.24067000000000002</c:v>
                </c:pt>
                <c:pt idx="786">
                  <c:v>0.248248</c:v>
                </c:pt>
                <c:pt idx="787">
                  <c:v>0.231239</c:v>
                </c:pt>
                <c:pt idx="788">
                  <c:v>0.24098000000000003</c:v>
                </c:pt>
                <c:pt idx="789">
                  <c:v>0.22150899999999998</c:v>
                </c:pt>
                <c:pt idx="790">
                  <c:v>0.215972</c:v>
                </c:pt>
                <c:pt idx="791">
                  <c:v>0.19406599999999999</c:v>
                </c:pt>
                <c:pt idx="792">
                  <c:v>0.183749</c:v>
                </c:pt>
                <c:pt idx="793">
                  <c:v>0.165632</c:v>
                </c:pt>
                <c:pt idx="794">
                  <c:v>0.182755</c:v>
                </c:pt>
                <c:pt idx="795">
                  <c:v>0.17450599999999999</c:v>
                </c:pt>
                <c:pt idx="796">
                  <c:v>0.16955599999999998</c:v>
                </c:pt>
                <c:pt idx="797">
                  <c:v>0.15832399999999999</c:v>
                </c:pt>
                <c:pt idx="798">
                  <c:v>0.22226099999999999</c:v>
                </c:pt>
                <c:pt idx="799">
                  <c:v>0.267461</c:v>
                </c:pt>
                <c:pt idx="800">
                  <c:v>0.27077799999999996</c:v>
                </c:pt>
                <c:pt idx="801">
                  <c:v>0.27300099999999999</c:v>
                </c:pt>
                <c:pt idx="802">
                  <c:v>0.25686799999999999</c:v>
                </c:pt>
                <c:pt idx="803">
                  <c:v>0.25914000000000004</c:v>
                </c:pt>
                <c:pt idx="804">
                  <c:v>0.25027099999999997</c:v>
                </c:pt>
                <c:pt idx="805">
                  <c:v>0.23689499999999999</c:v>
                </c:pt>
                <c:pt idx="806">
                  <c:v>0.234322</c:v>
                </c:pt>
                <c:pt idx="807">
                  <c:v>0.245118</c:v>
                </c:pt>
                <c:pt idx="808">
                  <c:v>0.24673699999999998</c:v>
                </c:pt>
                <c:pt idx="809">
                  <c:v>0.24497099999999999</c:v>
                </c:pt>
                <c:pt idx="810">
                  <c:v>0.224299</c:v>
                </c:pt>
                <c:pt idx="811">
                  <c:v>0.23343899999999998</c:v>
                </c:pt>
                <c:pt idx="812">
                  <c:v>0.23504699999999998</c:v>
                </c:pt>
                <c:pt idx="813">
                  <c:v>0.23061599999999999</c:v>
                </c:pt>
                <c:pt idx="814">
                  <c:v>0.208343</c:v>
                </c:pt>
                <c:pt idx="815">
                  <c:v>0.192471</c:v>
                </c:pt>
                <c:pt idx="816">
                  <c:v>0.174065</c:v>
                </c:pt>
                <c:pt idx="817">
                  <c:v>0.167376</c:v>
                </c:pt>
                <c:pt idx="818">
                  <c:v>0.14523800000000001</c:v>
                </c:pt>
                <c:pt idx="819">
                  <c:v>0.13741100000000001</c:v>
                </c:pt>
                <c:pt idx="820">
                  <c:v>0.14485199999999998</c:v>
                </c:pt>
                <c:pt idx="821">
                  <c:v>0.173627</c:v>
                </c:pt>
                <c:pt idx="822">
                  <c:v>0.171177</c:v>
                </c:pt>
                <c:pt idx="823">
                  <c:v>0.16491500000000001</c:v>
                </c:pt>
                <c:pt idx="824">
                  <c:v>0.18504499999999999</c:v>
                </c:pt>
                <c:pt idx="825">
                  <c:v>0.17397599999999999</c:v>
                </c:pt>
                <c:pt idx="826">
                  <c:v>0.164821</c:v>
                </c:pt>
                <c:pt idx="827">
                  <c:v>0.14654300000000001</c:v>
                </c:pt>
                <c:pt idx="828">
                  <c:v>0.14321300000000001</c:v>
                </c:pt>
                <c:pt idx="829">
                  <c:v>0.14569499999999999</c:v>
                </c:pt>
                <c:pt idx="830">
                  <c:v>0.14871599999999999</c:v>
                </c:pt>
                <c:pt idx="831">
                  <c:v>0.140067</c:v>
                </c:pt>
                <c:pt idx="832">
                  <c:v>0.12930900000000001</c:v>
                </c:pt>
                <c:pt idx="833">
                  <c:v>0.12030299999999999</c:v>
                </c:pt>
                <c:pt idx="834">
                  <c:v>0.11105799999999999</c:v>
                </c:pt>
                <c:pt idx="835">
                  <c:v>0.104417</c:v>
                </c:pt>
                <c:pt idx="836">
                  <c:v>9.9420999999999995E-2</c:v>
                </c:pt>
                <c:pt idx="837">
                  <c:v>8.6182999999999996E-2</c:v>
                </c:pt>
                <c:pt idx="838">
                  <c:v>9.2184999999999989E-2</c:v>
                </c:pt>
                <c:pt idx="839">
                  <c:v>8.4140999999999994E-2</c:v>
                </c:pt>
                <c:pt idx="840">
                  <c:v>8.8623999999999994E-2</c:v>
                </c:pt>
                <c:pt idx="841">
                  <c:v>8.8787999999999992E-2</c:v>
                </c:pt>
                <c:pt idx="842">
                  <c:v>8.0957000000000001E-2</c:v>
                </c:pt>
                <c:pt idx="843">
                  <c:v>7.8144999999999992E-2</c:v>
                </c:pt>
                <c:pt idx="844">
                  <c:v>7.7182000000000001E-2</c:v>
                </c:pt>
                <c:pt idx="845">
                  <c:v>7.6914999999999997E-2</c:v>
                </c:pt>
                <c:pt idx="846">
                  <c:v>6.4717999999999998E-2</c:v>
                </c:pt>
                <c:pt idx="847">
                  <c:v>5.9602999999999996E-2</c:v>
                </c:pt>
                <c:pt idx="848">
                  <c:v>5.9952999999999999E-2</c:v>
                </c:pt>
                <c:pt idx="849">
                  <c:v>4.4637999999999997E-2</c:v>
                </c:pt>
                <c:pt idx="850">
                  <c:v>4.5267999999999996E-2</c:v>
                </c:pt>
                <c:pt idx="851">
                  <c:v>4.8880000000000007E-2</c:v>
                </c:pt>
                <c:pt idx="852">
                  <c:v>4.9612999999999997E-2</c:v>
                </c:pt>
                <c:pt idx="853">
                  <c:v>3.9681999999999995E-2</c:v>
                </c:pt>
                <c:pt idx="854">
                  <c:v>4.8003999999999998E-2</c:v>
                </c:pt>
                <c:pt idx="855">
                  <c:v>4.9960999999999998E-2</c:v>
                </c:pt>
                <c:pt idx="856">
                  <c:v>4.7602999999999999E-2</c:v>
                </c:pt>
                <c:pt idx="857">
                  <c:v>5.1973999999999999E-2</c:v>
                </c:pt>
                <c:pt idx="858">
                  <c:v>4.8666999999999995E-2</c:v>
                </c:pt>
                <c:pt idx="859">
                  <c:v>4.3511999999999995E-2</c:v>
                </c:pt>
                <c:pt idx="860">
                  <c:v>4.9440000000000005E-2</c:v>
                </c:pt>
                <c:pt idx="861">
                  <c:v>4.6321999999999995E-2</c:v>
                </c:pt>
                <c:pt idx="862">
                  <c:v>4.9376999999999997E-2</c:v>
                </c:pt>
                <c:pt idx="863">
                  <c:v>4.2328999999999999E-2</c:v>
                </c:pt>
                <c:pt idx="864">
                  <c:v>5.4497999999999998E-2</c:v>
                </c:pt>
                <c:pt idx="865">
                  <c:v>5.6061E-2</c:v>
                </c:pt>
                <c:pt idx="866">
                  <c:v>5.4660000000000007E-2</c:v>
                </c:pt>
                <c:pt idx="867">
                  <c:v>5.2322E-2</c:v>
                </c:pt>
                <c:pt idx="868">
                  <c:v>5.5877999999999997E-2</c:v>
                </c:pt>
                <c:pt idx="869">
                  <c:v>5.6842999999999998E-2</c:v>
                </c:pt>
                <c:pt idx="870">
                  <c:v>5.8591999999999998E-2</c:v>
                </c:pt>
                <c:pt idx="871">
                  <c:v>6.0692999999999997E-2</c:v>
                </c:pt>
                <c:pt idx="872">
                  <c:v>6.4490999999999993E-2</c:v>
                </c:pt>
                <c:pt idx="873">
                  <c:v>5.1986999999999998E-2</c:v>
                </c:pt>
                <c:pt idx="874">
                  <c:v>4.7355999999999995E-2</c:v>
                </c:pt>
                <c:pt idx="875">
                  <c:v>3.9076E-2</c:v>
                </c:pt>
                <c:pt idx="876">
                  <c:v>3.8168000000000001E-2</c:v>
                </c:pt>
                <c:pt idx="877">
                  <c:v>3.4183999999999999E-2</c:v>
                </c:pt>
                <c:pt idx="878">
                  <c:v>2.1672999999999998E-2</c:v>
                </c:pt>
                <c:pt idx="879">
                  <c:v>2.3549E-2</c:v>
                </c:pt>
                <c:pt idx="880">
                  <c:v>2.2862E-2</c:v>
                </c:pt>
                <c:pt idx="881">
                  <c:v>1.7040000000000003E-2</c:v>
                </c:pt>
                <c:pt idx="882">
                  <c:v>1.9748999999999999E-2</c:v>
                </c:pt>
                <c:pt idx="883">
                  <c:v>2.0540000000000003E-2</c:v>
                </c:pt>
                <c:pt idx="884">
                  <c:v>2.0007E-2</c:v>
                </c:pt>
                <c:pt idx="885">
                  <c:v>2.1418E-2</c:v>
                </c:pt>
                <c:pt idx="886">
                  <c:v>2.2685999999999998E-2</c:v>
                </c:pt>
                <c:pt idx="887">
                  <c:v>1.7138E-2</c:v>
                </c:pt>
                <c:pt idx="888">
                  <c:v>1.7142999999999999E-2</c:v>
                </c:pt>
                <c:pt idx="889">
                  <c:v>1.3972999999999999E-2</c:v>
                </c:pt>
                <c:pt idx="890">
                  <c:v>2.0060000000000001E-2</c:v>
                </c:pt>
                <c:pt idx="891">
                  <c:v>2.2290000000000001E-2</c:v>
                </c:pt>
                <c:pt idx="892">
                  <c:v>1.8490000000000003E-2</c:v>
                </c:pt>
                <c:pt idx="893">
                  <c:v>2.1856E-2</c:v>
                </c:pt>
                <c:pt idx="894">
                  <c:v>1.8324E-2</c:v>
                </c:pt>
                <c:pt idx="895">
                  <c:v>1.8047999999999998E-2</c:v>
                </c:pt>
                <c:pt idx="896">
                  <c:v>2.0423E-2</c:v>
                </c:pt>
                <c:pt idx="897">
                  <c:v>2.2449E-2</c:v>
                </c:pt>
                <c:pt idx="898">
                  <c:v>1.8391999999999999E-2</c:v>
                </c:pt>
                <c:pt idx="899">
                  <c:v>2.18E-2</c:v>
                </c:pt>
                <c:pt idx="900">
                  <c:v>2.7871999999999997E-2</c:v>
                </c:pt>
                <c:pt idx="901">
                  <c:v>2.8805999999999998E-2</c:v>
                </c:pt>
                <c:pt idx="902">
                  <c:v>2.75E-2</c:v>
                </c:pt>
                <c:pt idx="903">
                  <c:v>2.5672999999999998E-2</c:v>
                </c:pt>
                <c:pt idx="904">
                  <c:v>2.9578999999999998E-2</c:v>
                </c:pt>
                <c:pt idx="905">
                  <c:v>2.6334E-2</c:v>
                </c:pt>
                <c:pt idx="906">
                  <c:v>1.9143E-2</c:v>
                </c:pt>
                <c:pt idx="907">
                  <c:v>2.4081999999999999E-2</c:v>
                </c:pt>
                <c:pt idx="908">
                  <c:v>1.7205999999999999E-2</c:v>
                </c:pt>
                <c:pt idx="909">
                  <c:v>2.9645999999999999E-2</c:v>
                </c:pt>
                <c:pt idx="910">
                  <c:v>3.6466999999999999E-2</c:v>
                </c:pt>
                <c:pt idx="911">
                  <c:v>4.1693000000000001E-2</c:v>
                </c:pt>
                <c:pt idx="912">
                  <c:v>4.7542000000000001E-2</c:v>
                </c:pt>
                <c:pt idx="913">
                  <c:v>5.0088000000000001E-2</c:v>
                </c:pt>
                <c:pt idx="914">
                  <c:v>5.9170000000000007E-2</c:v>
                </c:pt>
                <c:pt idx="915">
                  <c:v>6.9264999999999993E-2</c:v>
                </c:pt>
                <c:pt idx="916">
                  <c:v>6.3014000000000001E-2</c:v>
                </c:pt>
                <c:pt idx="917">
                  <c:v>6.0953999999999994E-2</c:v>
                </c:pt>
                <c:pt idx="918">
                  <c:v>6.5154000000000004E-2</c:v>
                </c:pt>
                <c:pt idx="919">
                  <c:v>7.0595999999999992E-2</c:v>
                </c:pt>
                <c:pt idx="920">
                  <c:v>7.324E-2</c:v>
                </c:pt>
                <c:pt idx="921">
                  <c:v>7.205099999999999E-2</c:v>
                </c:pt>
                <c:pt idx="922">
                  <c:v>6.5891999999999992E-2</c:v>
                </c:pt>
                <c:pt idx="923">
                  <c:v>6.2520000000000006E-2</c:v>
                </c:pt>
                <c:pt idx="924">
                  <c:v>6.3732999999999998E-2</c:v>
                </c:pt>
                <c:pt idx="925">
                  <c:v>8.8000999999999996E-2</c:v>
                </c:pt>
                <c:pt idx="926">
                  <c:v>8.578899999999999E-2</c:v>
                </c:pt>
                <c:pt idx="927">
                  <c:v>8.2840999999999998E-2</c:v>
                </c:pt>
                <c:pt idx="928">
                  <c:v>8.6282999999999999E-2</c:v>
                </c:pt>
                <c:pt idx="929">
                  <c:v>8.0521999999999996E-2</c:v>
                </c:pt>
                <c:pt idx="930">
                  <c:v>7.7392000000000002E-2</c:v>
                </c:pt>
                <c:pt idx="931">
                  <c:v>7.3138999999999996E-2</c:v>
                </c:pt>
                <c:pt idx="932">
                  <c:v>6.7884E-2</c:v>
                </c:pt>
                <c:pt idx="933">
                  <c:v>6.8405999999999995E-2</c:v>
                </c:pt>
                <c:pt idx="934">
                  <c:v>7.7323000000000003E-2</c:v>
                </c:pt>
                <c:pt idx="935">
                  <c:v>7.2452000000000003E-2</c:v>
                </c:pt>
                <c:pt idx="936">
                  <c:v>8.6674000000000001E-2</c:v>
                </c:pt>
                <c:pt idx="937">
                  <c:v>7.9134999999999997E-2</c:v>
                </c:pt>
                <c:pt idx="938">
                  <c:v>9.8505999999999996E-2</c:v>
                </c:pt>
                <c:pt idx="939">
                  <c:v>9.6456E-2</c:v>
                </c:pt>
                <c:pt idx="940">
                  <c:v>9.1700000000000004E-2</c:v>
                </c:pt>
                <c:pt idx="941">
                  <c:v>8.9571999999999999E-2</c:v>
                </c:pt>
                <c:pt idx="942">
                  <c:v>8.2761000000000001E-2</c:v>
                </c:pt>
                <c:pt idx="943">
                  <c:v>7.7574999999999991E-2</c:v>
                </c:pt>
                <c:pt idx="944">
                  <c:v>5.7910999999999997E-2</c:v>
                </c:pt>
                <c:pt idx="945">
                  <c:v>6.2922999999999993E-2</c:v>
                </c:pt>
                <c:pt idx="946">
                  <c:v>6.2258999999999995E-2</c:v>
                </c:pt>
                <c:pt idx="947">
                  <c:v>6.1332999999999999E-2</c:v>
                </c:pt>
                <c:pt idx="948">
                  <c:v>6.0337999999999996E-2</c:v>
                </c:pt>
                <c:pt idx="949">
                  <c:v>8.1696999999999992E-2</c:v>
                </c:pt>
                <c:pt idx="950">
                  <c:v>0.106919</c:v>
                </c:pt>
                <c:pt idx="951">
                  <c:v>0.11416499999999999</c:v>
                </c:pt>
                <c:pt idx="952">
                  <c:v>0.111869</c:v>
                </c:pt>
                <c:pt idx="953">
                  <c:v>0.11889699999999999</c:v>
                </c:pt>
                <c:pt idx="954">
                  <c:v>0.114255</c:v>
                </c:pt>
                <c:pt idx="955">
                  <c:v>0.10184699999999999</c:v>
                </c:pt>
                <c:pt idx="956">
                  <c:v>9.3288999999999997E-2</c:v>
                </c:pt>
                <c:pt idx="957">
                  <c:v>8.030699999999999E-2</c:v>
                </c:pt>
                <c:pt idx="958">
                  <c:v>7.2439000000000003E-2</c:v>
                </c:pt>
                <c:pt idx="959">
                  <c:v>6.7225999999999994E-2</c:v>
                </c:pt>
                <c:pt idx="960">
                  <c:v>6.1016999999999995E-2</c:v>
                </c:pt>
                <c:pt idx="961">
                  <c:v>5.9538999999999995E-2</c:v>
                </c:pt>
                <c:pt idx="962">
                  <c:v>5.7307999999999998E-2</c:v>
                </c:pt>
                <c:pt idx="963">
                  <c:v>5.5494999999999996E-2</c:v>
                </c:pt>
                <c:pt idx="964">
                  <c:v>5.3117999999999999E-2</c:v>
                </c:pt>
                <c:pt idx="965">
                  <c:v>4.8968999999999999E-2</c:v>
                </c:pt>
                <c:pt idx="966">
                  <c:v>4.3741999999999996E-2</c:v>
                </c:pt>
                <c:pt idx="967">
                  <c:v>3.7858999999999997E-2</c:v>
                </c:pt>
                <c:pt idx="968">
                  <c:v>2.9131999999999998E-2</c:v>
                </c:pt>
                <c:pt idx="969">
                  <c:v>3.0934999999999997E-2</c:v>
                </c:pt>
                <c:pt idx="970">
                  <c:v>2.8836999999999998E-2</c:v>
                </c:pt>
                <c:pt idx="971">
                  <c:v>2.5932999999999998E-2</c:v>
                </c:pt>
                <c:pt idx="972">
                  <c:v>2.1117999999999998E-2</c:v>
                </c:pt>
                <c:pt idx="973">
                  <c:v>2.3501999999999999E-2</c:v>
                </c:pt>
                <c:pt idx="974">
                  <c:v>2.1507999999999999E-2</c:v>
                </c:pt>
                <c:pt idx="975">
                  <c:v>2.5224999999999997E-2</c:v>
                </c:pt>
                <c:pt idx="976">
                  <c:v>2.1156999999999999E-2</c:v>
                </c:pt>
                <c:pt idx="977">
                  <c:v>1.6286999999999999E-2</c:v>
                </c:pt>
                <c:pt idx="978">
                  <c:v>1.8699E-2</c:v>
                </c:pt>
                <c:pt idx="979">
                  <c:v>1.4766E-2</c:v>
                </c:pt>
                <c:pt idx="980">
                  <c:v>1.4548999999999999E-2</c:v>
                </c:pt>
                <c:pt idx="981">
                  <c:v>1.4620000000000001E-2</c:v>
                </c:pt>
                <c:pt idx="982">
                  <c:v>1.5564E-2</c:v>
                </c:pt>
                <c:pt idx="983">
                  <c:v>1.7142999999999999E-2</c:v>
                </c:pt>
                <c:pt idx="984">
                  <c:v>2.1734E-2</c:v>
                </c:pt>
                <c:pt idx="985">
                  <c:v>2.3852999999999999E-2</c:v>
                </c:pt>
                <c:pt idx="986">
                  <c:v>2.5887999999999998E-2</c:v>
                </c:pt>
                <c:pt idx="987">
                  <c:v>2.3580999999999998E-2</c:v>
                </c:pt>
                <c:pt idx="988">
                  <c:v>2.2341999999999997E-2</c:v>
                </c:pt>
                <c:pt idx="989">
                  <c:v>3.3291000000000001E-2</c:v>
                </c:pt>
                <c:pt idx="990">
                  <c:v>3.8621999999999997E-2</c:v>
                </c:pt>
                <c:pt idx="991">
                  <c:v>3.8385999999999997E-2</c:v>
                </c:pt>
                <c:pt idx="992">
                  <c:v>4.4351999999999996E-2</c:v>
                </c:pt>
                <c:pt idx="993">
                  <c:v>4.8654999999999997E-2</c:v>
                </c:pt>
                <c:pt idx="994">
                  <c:v>4.6310999999999998E-2</c:v>
                </c:pt>
                <c:pt idx="995">
                  <c:v>4.2269000000000001E-2</c:v>
                </c:pt>
                <c:pt idx="996">
                  <c:v>3.9347E-2</c:v>
                </c:pt>
                <c:pt idx="997">
                  <c:v>3.7564E-2</c:v>
                </c:pt>
                <c:pt idx="998">
                  <c:v>3.4109E-2</c:v>
                </c:pt>
                <c:pt idx="999">
                  <c:v>3.1005999999999999E-2</c:v>
                </c:pt>
                <c:pt idx="1000">
                  <c:v>2.7101999999999998E-2</c:v>
                </c:pt>
                <c:pt idx="1001">
                  <c:v>2.5432E-2</c:v>
                </c:pt>
                <c:pt idx="1002">
                  <c:v>2.4267999999999998E-2</c:v>
                </c:pt>
                <c:pt idx="1003">
                  <c:v>2.4742E-2</c:v>
                </c:pt>
                <c:pt idx="1004">
                  <c:v>2.5724999999999998E-2</c:v>
                </c:pt>
                <c:pt idx="1005">
                  <c:v>1.5692999999999999E-2</c:v>
                </c:pt>
                <c:pt idx="1006">
                  <c:v>1.4015E-2</c:v>
                </c:pt>
                <c:pt idx="1007">
                  <c:v>1.0112999999999999E-2</c:v>
                </c:pt>
                <c:pt idx="1008">
                  <c:v>8.6859999999999993E-3</c:v>
                </c:pt>
                <c:pt idx="1009">
                  <c:v>9.5350000000000001E-3</c:v>
                </c:pt>
                <c:pt idx="1010">
                  <c:v>9.5079999999999991E-3</c:v>
                </c:pt>
                <c:pt idx="1011">
                  <c:v>9.7339999999999996E-3</c:v>
                </c:pt>
                <c:pt idx="1012">
                  <c:v>1.0758E-2</c:v>
                </c:pt>
                <c:pt idx="1013">
                  <c:v>8.5810000000000001E-3</c:v>
                </c:pt>
                <c:pt idx="1014">
                  <c:v>7.489E-3</c:v>
                </c:pt>
                <c:pt idx="1015">
                  <c:v>9.1450000000000004E-3</c:v>
                </c:pt>
                <c:pt idx="1016">
                  <c:v>1.1096E-2</c:v>
                </c:pt>
                <c:pt idx="1017">
                  <c:v>1.2083E-2</c:v>
                </c:pt>
                <c:pt idx="1018">
                  <c:v>1.3047999999999999E-2</c:v>
                </c:pt>
                <c:pt idx="1019">
                  <c:v>1.1604999999999999E-2</c:v>
                </c:pt>
                <c:pt idx="1020">
                  <c:v>5.764E-3</c:v>
                </c:pt>
                <c:pt idx="1021">
                  <c:v>6.5169999999999994E-3</c:v>
                </c:pt>
                <c:pt idx="1022">
                  <c:v>2.0379999999999999E-3</c:v>
                </c:pt>
                <c:pt idx="1023">
                  <c:v>4.4039999999999999E-3</c:v>
                </c:pt>
                <c:pt idx="1024">
                  <c:v>6.4310000000000001E-3</c:v>
                </c:pt>
                <c:pt idx="1025">
                  <c:v>6.9779999999999998E-3</c:v>
                </c:pt>
                <c:pt idx="1026">
                  <c:v>7.5419999999999992E-3</c:v>
                </c:pt>
                <c:pt idx="1027">
                  <c:v>1.0837999999999999E-2</c:v>
                </c:pt>
                <c:pt idx="1028">
                  <c:v>1.1018E-2</c:v>
                </c:pt>
                <c:pt idx="1029">
                  <c:v>1.5356E-2</c:v>
                </c:pt>
                <c:pt idx="1030">
                  <c:v>2.358E-2</c:v>
                </c:pt>
                <c:pt idx="1031">
                  <c:v>3.1684999999999998E-2</c:v>
                </c:pt>
                <c:pt idx="1032">
                  <c:v>3.6261999999999996E-2</c:v>
                </c:pt>
                <c:pt idx="1033">
                  <c:v>4.4625999999999999E-2</c:v>
                </c:pt>
                <c:pt idx="1034">
                  <c:v>5.3633E-2</c:v>
                </c:pt>
                <c:pt idx="1035">
                  <c:v>5.6978000000000001E-2</c:v>
                </c:pt>
                <c:pt idx="1036">
                  <c:v>6.3418000000000002E-2</c:v>
                </c:pt>
                <c:pt idx="1037">
                  <c:v>7.0744000000000001E-2</c:v>
                </c:pt>
                <c:pt idx="1038">
                  <c:v>7.9687999999999995E-2</c:v>
                </c:pt>
                <c:pt idx="1039">
                  <c:v>7.9024999999999998E-2</c:v>
                </c:pt>
                <c:pt idx="1040">
                  <c:v>7.5738E-2</c:v>
                </c:pt>
                <c:pt idx="1041">
                  <c:v>7.130199999999999E-2</c:v>
                </c:pt>
                <c:pt idx="1042">
                  <c:v>7.263399999999999E-2</c:v>
                </c:pt>
                <c:pt idx="1043">
                  <c:v>7.6610000000000011E-2</c:v>
                </c:pt>
                <c:pt idx="1044">
                  <c:v>6.2644999999999992E-2</c:v>
                </c:pt>
                <c:pt idx="1045">
                  <c:v>3.5320999999999998E-2</c:v>
                </c:pt>
                <c:pt idx="1046">
                  <c:v>2.1961999999999999E-2</c:v>
                </c:pt>
                <c:pt idx="1047">
                  <c:v>2.5516999999999998E-2</c:v>
                </c:pt>
                <c:pt idx="1048">
                  <c:v>2.6852999999999998E-2</c:v>
                </c:pt>
                <c:pt idx="1049">
                  <c:v>2.8504999999999999E-2</c:v>
                </c:pt>
                <c:pt idx="1050">
                  <c:v>2.6891999999999999E-2</c:v>
                </c:pt>
                <c:pt idx="1051">
                  <c:v>2.5628999999999999E-2</c:v>
                </c:pt>
                <c:pt idx="1052">
                  <c:v>2.1731E-2</c:v>
                </c:pt>
                <c:pt idx="1053">
                  <c:v>2.5697999999999999E-2</c:v>
                </c:pt>
                <c:pt idx="1054">
                  <c:v>2.4149E-2</c:v>
                </c:pt>
                <c:pt idx="1055">
                  <c:v>2.2894999999999999E-2</c:v>
                </c:pt>
                <c:pt idx="1056">
                  <c:v>2.3774E-2</c:v>
                </c:pt>
                <c:pt idx="1057">
                  <c:v>2.2903E-2</c:v>
                </c:pt>
                <c:pt idx="1058">
                  <c:v>2.3524999999999997E-2</c:v>
                </c:pt>
                <c:pt idx="1059">
                  <c:v>2.5530999999999998E-2</c:v>
                </c:pt>
                <c:pt idx="1060">
                  <c:v>2.7290000000000002E-2</c:v>
                </c:pt>
                <c:pt idx="1061">
                  <c:v>3.1348000000000001E-2</c:v>
                </c:pt>
                <c:pt idx="1062">
                  <c:v>3.2905999999999998E-2</c:v>
                </c:pt>
                <c:pt idx="1063">
                  <c:v>3.0560000000000004E-2</c:v>
                </c:pt>
                <c:pt idx="1064">
                  <c:v>3.2007000000000001E-2</c:v>
                </c:pt>
                <c:pt idx="1065">
                  <c:v>3.1862000000000001E-2</c:v>
                </c:pt>
                <c:pt idx="1066">
                  <c:v>3.4548999999999996E-2</c:v>
                </c:pt>
                <c:pt idx="1067">
                  <c:v>2.9055999999999998E-2</c:v>
                </c:pt>
                <c:pt idx="1068">
                  <c:v>2.9162999999999998E-2</c:v>
                </c:pt>
                <c:pt idx="1069">
                  <c:v>3.1800999999999996E-2</c:v>
                </c:pt>
                <c:pt idx="1070">
                  <c:v>4.4920000000000002E-2</c:v>
                </c:pt>
                <c:pt idx="1071">
                  <c:v>5.4598000000000001E-2</c:v>
                </c:pt>
                <c:pt idx="1072">
                  <c:v>5.5112999999999995E-2</c:v>
                </c:pt>
                <c:pt idx="1073">
                  <c:v>5.4851999999999998E-2</c:v>
                </c:pt>
                <c:pt idx="1074">
                  <c:v>5.0837E-2</c:v>
                </c:pt>
                <c:pt idx="1075">
                  <c:v>5.8011999999999994E-2</c:v>
                </c:pt>
                <c:pt idx="1076">
                  <c:v>5.8257999999999997E-2</c:v>
                </c:pt>
                <c:pt idx="1077">
                  <c:v>5.3046999999999997E-2</c:v>
                </c:pt>
                <c:pt idx="1078">
                  <c:v>5.2886999999999997E-2</c:v>
                </c:pt>
                <c:pt idx="1079">
                  <c:v>5.1945999999999999E-2</c:v>
                </c:pt>
                <c:pt idx="1080">
                  <c:v>5.3180000000000005E-2</c:v>
                </c:pt>
                <c:pt idx="1081">
                  <c:v>5.0158999999999995E-2</c:v>
                </c:pt>
                <c:pt idx="1082">
                  <c:v>4.7907999999999999E-2</c:v>
                </c:pt>
                <c:pt idx="1083">
                  <c:v>5.3931E-2</c:v>
                </c:pt>
                <c:pt idx="1084">
                  <c:v>7.5230999999999992E-2</c:v>
                </c:pt>
                <c:pt idx="1085">
                  <c:v>7.9670000000000005E-2</c:v>
                </c:pt>
                <c:pt idx="1086">
                  <c:v>7.0153999999999994E-2</c:v>
                </c:pt>
                <c:pt idx="1087">
                  <c:v>6.1755999999999998E-2</c:v>
                </c:pt>
                <c:pt idx="1088">
                  <c:v>8.5765999999999995E-2</c:v>
                </c:pt>
                <c:pt idx="1089">
                  <c:v>0.10248299999999999</c:v>
                </c:pt>
                <c:pt idx="1090">
                  <c:v>0.11726499999999999</c:v>
                </c:pt>
                <c:pt idx="1091">
                  <c:v>0.12981599999999999</c:v>
                </c:pt>
                <c:pt idx="1092">
                  <c:v>0.137987</c:v>
                </c:pt>
                <c:pt idx="1093">
                  <c:v>0.145264</c:v>
                </c:pt>
                <c:pt idx="1094">
                  <c:v>0.148955</c:v>
                </c:pt>
                <c:pt idx="1095">
                  <c:v>0.14302099999999998</c:v>
                </c:pt>
                <c:pt idx="1096">
                  <c:v>0.14335100000000001</c:v>
                </c:pt>
                <c:pt idx="1097">
                  <c:v>0.141984</c:v>
                </c:pt>
                <c:pt idx="1098">
                  <c:v>0.14702699999999999</c:v>
                </c:pt>
                <c:pt idx="1099">
                  <c:v>0.14073000000000002</c:v>
                </c:pt>
                <c:pt idx="1100">
                  <c:v>0.132905</c:v>
                </c:pt>
                <c:pt idx="1101">
                  <c:v>0.13536399999999998</c:v>
                </c:pt>
                <c:pt idx="1102">
                  <c:v>0.129884</c:v>
                </c:pt>
                <c:pt idx="1103">
                  <c:v>0.126752</c:v>
                </c:pt>
                <c:pt idx="1104">
                  <c:v>0.130467</c:v>
                </c:pt>
                <c:pt idx="1105">
                  <c:v>0.119723</c:v>
                </c:pt>
                <c:pt idx="1106">
                  <c:v>0.111914</c:v>
                </c:pt>
                <c:pt idx="1107">
                  <c:v>0.102494</c:v>
                </c:pt>
                <c:pt idx="1108">
                  <c:v>0.108529</c:v>
                </c:pt>
                <c:pt idx="1109">
                  <c:v>0.104004</c:v>
                </c:pt>
                <c:pt idx="1110">
                  <c:v>9.6611000000000002E-2</c:v>
                </c:pt>
                <c:pt idx="1111">
                  <c:v>9.6545999999999993E-2</c:v>
                </c:pt>
                <c:pt idx="1112">
                  <c:v>7.8195000000000001E-2</c:v>
                </c:pt>
                <c:pt idx="1113">
                  <c:v>7.5300999999999993E-2</c:v>
                </c:pt>
                <c:pt idx="1114">
                  <c:v>7.4527999999999997E-2</c:v>
                </c:pt>
                <c:pt idx="1115">
                  <c:v>6.4971000000000001E-2</c:v>
                </c:pt>
                <c:pt idx="1116">
                  <c:v>5.7935E-2</c:v>
                </c:pt>
                <c:pt idx="1117">
                  <c:v>6.2247999999999998E-2</c:v>
                </c:pt>
                <c:pt idx="1118">
                  <c:v>7.3018E-2</c:v>
                </c:pt>
                <c:pt idx="1119">
                  <c:v>7.3745999999999992E-2</c:v>
                </c:pt>
                <c:pt idx="1120">
                  <c:v>8.2055000000000003E-2</c:v>
                </c:pt>
                <c:pt idx="1121">
                  <c:v>9.3200000000000005E-2</c:v>
                </c:pt>
                <c:pt idx="1122">
                  <c:v>9.3114999999999989E-2</c:v>
                </c:pt>
                <c:pt idx="1123">
                  <c:v>9.2635999999999996E-2</c:v>
                </c:pt>
                <c:pt idx="1124">
                  <c:v>8.130699999999999E-2</c:v>
                </c:pt>
                <c:pt idx="1125">
                  <c:v>8.2503999999999994E-2</c:v>
                </c:pt>
                <c:pt idx="1126">
                  <c:v>7.9022999999999996E-2</c:v>
                </c:pt>
                <c:pt idx="1127">
                  <c:v>7.3514999999999997E-2</c:v>
                </c:pt>
                <c:pt idx="1128">
                  <c:v>7.8367999999999993E-2</c:v>
                </c:pt>
                <c:pt idx="1129">
                  <c:v>6.5187999999999996E-2</c:v>
                </c:pt>
                <c:pt idx="1130">
                  <c:v>6.8430999999999992E-2</c:v>
                </c:pt>
                <c:pt idx="1131">
                  <c:v>7.2470000000000007E-2</c:v>
                </c:pt>
                <c:pt idx="1132">
                  <c:v>6.0976999999999996E-2</c:v>
                </c:pt>
                <c:pt idx="1133">
                  <c:v>6.5974999999999992E-2</c:v>
                </c:pt>
                <c:pt idx="1134">
                  <c:v>8.6238999999999996E-2</c:v>
                </c:pt>
                <c:pt idx="1135">
                  <c:v>0.11143699999999999</c:v>
                </c:pt>
                <c:pt idx="1136">
                  <c:v>0.141761</c:v>
                </c:pt>
                <c:pt idx="1137">
                  <c:v>0.16037799999999999</c:v>
                </c:pt>
                <c:pt idx="1138">
                  <c:v>0.17139000000000001</c:v>
                </c:pt>
                <c:pt idx="1139">
                  <c:v>0.16981599999999999</c:v>
                </c:pt>
                <c:pt idx="1140">
                  <c:v>0.18168199999999998</c:v>
                </c:pt>
                <c:pt idx="1141">
                  <c:v>0.166493</c:v>
                </c:pt>
                <c:pt idx="1142">
                  <c:v>0.163156</c:v>
                </c:pt>
                <c:pt idx="1143">
                  <c:v>0.16525399999999998</c:v>
                </c:pt>
                <c:pt idx="1144">
                  <c:v>0.156225</c:v>
                </c:pt>
                <c:pt idx="1145">
                  <c:v>0.164022</c:v>
                </c:pt>
                <c:pt idx="1146">
                  <c:v>0.18427299999999999</c:v>
                </c:pt>
                <c:pt idx="1147">
                  <c:v>0.196074</c:v>
                </c:pt>
                <c:pt idx="1148">
                  <c:v>0.20042399999999999</c:v>
                </c:pt>
                <c:pt idx="1149">
                  <c:v>0.206848</c:v>
                </c:pt>
                <c:pt idx="1150">
                  <c:v>0.214056</c:v>
                </c:pt>
                <c:pt idx="1151">
                  <c:v>0.22075799999999998</c:v>
                </c:pt>
                <c:pt idx="1152">
                  <c:v>0.20879599999999998</c:v>
                </c:pt>
                <c:pt idx="1153">
                  <c:v>0.20105799999999999</c:v>
                </c:pt>
                <c:pt idx="1154">
                  <c:v>0.205677</c:v>
                </c:pt>
                <c:pt idx="1155">
                  <c:v>0.22340199999999999</c:v>
                </c:pt>
                <c:pt idx="1156">
                  <c:v>0.23416699999999999</c:v>
                </c:pt>
                <c:pt idx="1157">
                  <c:v>0.23387899999999998</c:v>
                </c:pt>
                <c:pt idx="1158">
                  <c:v>0.23734799999999998</c:v>
                </c:pt>
                <c:pt idx="1159">
                  <c:v>0.23450799999999999</c:v>
                </c:pt>
                <c:pt idx="1160">
                  <c:v>0.23014599999999999</c:v>
                </c:pt>
                <c:pt idx="1161">
                  <c:v>0.21859499999999998</c:v>
                </c:pt>
                <c:pt idx="1162">
                  <c:v>0.20561399999999999</c:v>
                </c:pt>
                <c:pt idx="1163">
                  <c:v>0.219861</c:v>
                </c:pt>
                <c:pt idx="1164">
                  <c:v>0.23055499999999998</c:v>
                </c:pt>
                <c:pt idx="1165">
                  <c:v>0.25676399999999999</c:v>
                </c:pt>
                <c:pt idx="1166">
                  <c:v>0.269897</c:v>
                </c:pt>
                <c:pt idx="1167">
                  <c:v>0.25284499999999999</c:v>
                </c:pt>
                <c:pt idx="1168">
                  <c:v>0.23879000000000003</c:v>
                </c:pt>
                <c:pt idx="1169">
                  <c:v>0.242339</c:v>
                </c:pt>
                <c:pt idx="1170">
                  <c:v>0.230214</c:v>
                </c:pt>
                <c:pt idx="1171">
                  <c:v>0.22741699999999998</c:v>
                </c:pt>
                <c:pt idx="1172">
                  <c:v>0.209429</c:v>
                </c:pt>
                <c:pt idx="1173">
                  <c:v>0.19526299999999999</c:v>
                </c:pt>
                <c:pt idx="1174">
                  <c:v>0.19797199999999998</c:v>
                </c:pt>
                <c:pt idx="1175">
                  <c:v>0.196995</c:v>
                </c:pt>
                <c:pt idx="1176">
                  <c:v>0.18592899999999998</c:v>
                </c:pt>
                <c:pt idx="1177">
                  <c:v>0.18881000000000001</c:v>
                </c:pt>
                <c:pt idx="1178">
                  <c:v>0.195545</c:v>
                </c:pt>
                <c:pt idx="1179">
                  <c:v>0.198794</c:v>
                </c:pt>
                <c:pt idx="1180">
                  <c:v>0.19131299999999998</c:v>
                </c:pt>
                <c:pt idx="1181">
                  <c:v>0.20277299999999998</c:v>
                </c:pt>
                <c:pt idx="1182">
                  <c:v>0.21595899999999998</c:v>
                </c:pt>
                <c:pt idx="1183">
                  <c:v>0.216559</c:v>
                </c:pt>
                <c:pt idx="1184">
                  <c:v>0.21075199999999999</c:v>
                </c:pt>
                <c:pt idx="1185">
                  <c:v>0.19916299999999998</c:v>
                </c:pt>
                <c:pt idx="1186">
                  <c:v>0.186254</c:v>
                </c:pt>
                <c:pt idx="1187">
                  <c:v>0.177705</c:v>
                </c:pt>
                <c:pt idx="1188">
                  <c:v>0.17414000000000002</c:v>
                </c:pt>
                <c:pt idx="1189">
                  <c:v>0.17327499999999998</c:v>
                </c:pt>
                <c:pt idx="1190">
                  <c:v>0.19453599999999999</c:v>
                </c:pt>
                <c:pt idx="1191">
                  <c:v>0.17874099999999998</c:v>
                </c:pt>
                <c:pt idx="1192">
                  <c:v>0.18609699999999998</c:v>
                </c:pt>
                <c:pt idx="1193">
                  <c:v>0.20178699999999999</c:v>
                </c:pt>
                <c:pt idx="1194">
                  <c:v>0.21829199999999999</c:v>
                </c:pt>
                <c:pt idx="1195">
                  <c:v>0.22867299999999999</c:v>
                </c:pt>
                <c:pt idx="1196">
                  <c:v>0.26474300000000001</c:v>
                </c:pt>
                <c:pt idx="1197">
                  <c:v>0.277756</c:v>
                </c:pt>
                <c:pt idx="1198">
                  <c:v>0.29827899999999996</c:v>
                </c:pt>
                <c:pt idx="1199">
                  <c:v>0.342026</c:v>
                </c:pt>
                <c:pt idx="1200">
                  <c:v>0.35077399999999997</c:v>
                </c:pt>
                <c:pt idx="1201">
                  <c:v>0.35436899999999999</c:v>
                </c:pt>
                <c:pt idx="1202">
                  <c:v>0.32516699999999998</c:v>
                </c:pt>
                <c:pt idx="1203">
                  <c:v>0.32168199999999997</c:v>
                </c:pt>
                <c:pt idx="1204">
                  <c:v>0.331733</c:v>
                </c:pt>
                <c:pt idx="1205">
                  <c:v>0.32126299999999997</c:v>
                </c:pt>
                <c:pt idx="1206">
                  <c:v>0.299618</c:v>
                </c:pt>
                <c:pt idx="1207">
                  <c:v>0.26345199999999996</c:v>
                </c:pt>
                <c:pt idx="1208">
                  <c:v>0.230291</c:v>
                </c:pt>
                <c:pt idx="1209">
                  <c:v>0.21330199999999999</c:v>
                </c:pt>
                <c:pt idx="1210">
                  <c:v>0.18873199999999998</c:v>
                </c:pt>
                <c:pt idx="1211">
                  <c:v>0.16943800000000001</c:v>
                </c:pt>
                <c:pt idx="1212">
                  <c:v>0.144845</c:v>
                </c:pt>
                <c:pt idx="1213">
                  <c:v>0.12325799999999999</c:v>
                </c:pt>
                <c:pt idx="1214">
                  <c:v>0.11016799999999999</c:v>
                </c:pt>
                <c:pt idx="1215">
                  <c:v>9.5188999999999996E-2</c:v>
                </c:pt>
                <c:pt idx="1216">
                  <c:v>8.7314000000000003E-2</c:v>
                </c:pt>
                <c:pt idx="1217">
                  <c:v>7.7738000000000002E-2</c:v>
                </c:pt>
                <c:pt idx="1218">
                  <c:v>6.8776000000000004E-2</c:v>
                </c:pt>
                <c:pt idx="1219">
                  <c:v>6.5915000000000001E-2</c:v>
                </c:pt>
                <c:pt idx="1220">
                  <c:v>6.0312999999999999E-2</c:v>
                </c:pt>
                <c:pt idx="1221">
                  <c:v>5.4417999999999994E-2</c:v>
                </c:pt>
                <c:pt idx="1222">
                  <c:v>5.9441999999999995E-2</c:v>
                </c:pt>
                <c:pt idx="1223">
                  <c:v>7.0966000000000001E-2</c:v>
                </c:pt>
                <c:pt idx="1224">
                  <c:v>7.8521999999999995E-2</c:v>
                </c:pt>
                <c:pt idx="1225">
                  <c:v>8.732899999999999E-2</c:v>
                </c:pt>
                <c:pt idx="1226">
                  <c:v>7.4191999999999994E-2</c:v>
                </c:pt>
                <c:pt idx="1227">
                  <c:v>7.579000000000001E-2</c:v>
                </c:pt>
                <c:pt idx="1228">
                  <c:v>8.5119E-2</c:v>
                </c:pt>
                <c:pt idx="1229">
                  <c:v>9.3838999999999992E-2</c:v>
                </c:pt>
                <c:pt idx="1230">
                  <c:v>9.852000000000001E-2</c:v>
                </c:pt>
                <c:pt idx="1231">
                  <c:v>9.5830000000000012E-2</c:v>
                </c:pt>
                <c:pt idx="1232">
                  <c:v>8.6818999999999993E-2</c:v>
                </c:pt>
                <c:pt idx="1233">
                  <c:v>9.1033000000000003E-2</c:v>
                </c:pt>
                <c:pt idx="1234">
                  <c:v>8.6869000000000002E-2</c:v>
                </c:pt>
                <c:pt idx="1235">
                  <c:v>8.4061999999999998E-2</c:v>
                </c:pt>
                <c:pt idx="1236">
                  <c:v>8.9803999999999995E-2</c:v>
                </c:pt>
                <c:pt idx="1237">
                  <c:v>8.2865999999999995E-2</c:v>
                </c:pt>
                <c:pt idx="1238">
                  <c:v>8.1976999999999994E-2</c:v>
                </c:pt>
                <c:pt idx="1239">
                  <c:v>8.8746999999999993E-2</c:v>
                </c:pt>
                <c:pt idx="1240">
                  <c:v>9.3748999999999999E-2</c:v>
                </c:pt>
                <c:pt idx="1241">
                  <c:v>9.9143999999999996E-2</c:v>
                </c:pt>
                <c:pt idx="1242">
                  <c:v>9.8211999999999994E-2</c:v>
                </c:pt>
                <c:pt idx="1243">
                  <c:v>9.8484000000000002E-2</c:v>
                </c:pt>
                <c:pt idx="1244">
                  <c:v>0.10417000000000001</c:v>
                </c:pt>
                <c:pt idx="1245">
                  <c:v>9.1500999999999999E-2</c:v>
                </c:pt>
                <c:pt idx="1246">
                  <c:v>8.1618999999999997E-2</c:v>
                </c:pt>
                <c:pt idx="1247">
                  <c:v>6.6460999999999992E-2</c:v>
                </c:pt>
                <c:pt idx="1248">
                  <c:v>5.1843E-2</c:v>
                </c:pt>
                <c:pt idx="1249">
                  <c:v>4.7615999999999999E-2</c:v>
                </c:pt>
                <c:pt idx="1250">
                  <c:v>4.8778999999999996E-2</c:v>
                </c:pt>
                <c:pt idx="1251">
                  <c:v>4.5007999999999999E-2</c:v>
                </c:pt>
                <c:pt idx="1252">
                  <c:v>5.7394000000000001E-2</c:v>
                </c:pt>
                <c:pt idx="1253">
                  <c:v>6.634799999999999E-2</c:v>
                </c:pt>
                <c:pt idx="1254">
                  <c:v>7.1368000000000001E-2</c:v>
                </c:pt>
                <c:pt idx="1255">
                  <c:v>7.5251999999999999E-2</c:v>
                </c:pt>
                <c:pt idx="1256">
                  <c:v>7.9771999999999996E-2</c:v>
                </c:pt>
                <c:pt idx="1257">
                  <c:v>7.6227000000000003E-2</c:v>
                </c:pt>
                <c:pt idx="1258">
                  <c:v>7.1776999999999994E-2</c:v>
                </c:pt>
                <c:pt idx="1259">
                  <c:v>7.6415999999999998E-2</c:v>
                </c:pt>
                <c:pt idx="1260">
                  <c:v>7.8107999999999997E-2</c:v>
                </c:pt>
                <c:pt idx="1261">
                  <c:v>8.6240000000000011E-2</c:v>
                </c:pt>
                <c:pt idx="1262">
                  <c:v>7.4194999999999997E-2</c:v>
                </c:pt>
                <c:pt idx="1263">
                  <c:v>7.7814999999999995E-2</c:v>
                </c:pt>
                <c:pt idx="1264">
                  <c:v>8.2268999999999995E-2</c:v>
                </c:pt>
                <c:pt idx="1265">
                  <c:v>7.9051999999999997E-2</c:v>
                </c:pt>
                <c:pt idx="1266">
                  <c:v>6.7780999999999994E-2</c:v>
                </c:pt>
                <c:pt idx="1267">
                  <c:v>6.3961999999999991E-2</c:v>
                </c:pt>
                <c:pt idx="1268">
                  <c:v>5.4753999999999997E-2</c:v>
                </c:pt>
                <c:pt idx="1269">
                  <c:v>4.4838999999999997E-2</c:v>
                </c:pt>
                <c:pt idx="1270">
                  <c:v>4.1887000000000001E-2</c:v>
                </c:pt>
                <c:pt idx="1271">
                  <c:v>4.5936999999999999E-2</c:v>
                </c:pt>
                <c:pt idx="1272">
                  <c:v>4.2966999999999998E-2</c:v>
                </c:pt>
                <c:pt idx="1273">
                  <c:v>4.6787999999999996E-2</c:v>
                </c:pt>
                <c:pt idx="1274">
                  <c:v>4.4615999999999996E-2</c:v>
                </c:pt>
                <c:pt idx="1275">
                  <c:v>5.7276000000000001E-2</c:v>
                </c:pt>
                <c:pt idx="1276">
                  <c:v>5.7080000000000006E-2</c:v>
                </c:pt>
                <c:pt idx="1277">
                  <c:v>6.1120999999999995E-2</c:v>
                </c:pt>
                <c:pt idx="1278">
                  <c:v>6.6560999999999995E-2</c:v>
                </c:pt>
                <c:pt idx="1279">
                  <c:v>6.2007E-2</c:v>
                </c:pt>
                <c:pt idx="1280">
                  <c:v>6.1412999999999995E-2</c:v>
                </c:pt>
                <c:pt idx="1281">
                  <c:v>5.7172000000000001E-2</c:v>
                </c:pt>
                <c:pt idx="1282">
                  <c:v>5.3141000000000001E-2</c:v>
                </c:pt>
                <c:pt idx="1283">
                  <c:v>4.4856E-2</c:v>
                </c:pt>
                <c:pt idx="1284">
                  <c:v>4.7968999999999998E-2</c:v>
                </c:pt>
                <c:pt idx="1285">
                  <c:v>4.8380000000000006E-2</c:v>
                </c:pt>
                <c:pt idx="1286">
                  <c:v>4.7270000000000006E-2</c:v>
                </c:pt>
                <c:pt idx="1287">
                  <c:v>3.9724999999999996E-2</c:v>
                </c:pt>
                <c:pt idx="1288">
                  <c:v>3.8067999999999998E-2</c:v>
                </c:pt>
                <c:pt idx="1289">
                  <c:v>3.8294999999999996E-2</c:v>
                </c:pt>
                <c:pt idx="1290">
                  <c:v>3.7912000000000001E-2</c:v>
                </c:pt>
                <c:pt idx="1291">
                  <c:v>4.4152999999999998E-2</c:v>
                </c:pt>
                <c:pt idx="1292">
                  <c:v>3.9535000000000001E-2</c:v>
                </c:pt>
                <c:pt idx="1293">
                  <c:v>4.5920999999999997E-2</c:v>
                </c:pt>
                <c:pt idx="1294">
                  <c:v>4.3149E-2</c:v>
                </c:pt>
                <c:pt idx="1295">
                  <c:v>4.9075000000000001E-2</c:v>
                </c:pt>
                <c:pt idx="1296">
                  <c:v>5.4094999999999997E-2</c:v>
                </c:pt>
                <c:pt idx="1297">
                  <c:v>5.5663999999999998E-2</c:v>
                </c:pt>
                <c:pt idx="1298">
                  <c:v>5.9725E-2</c:v>
                </c:pt>
                <c:pt idx="1299">
                  <c:v>6.0856E-2</c:v>
                </c:pt>
                <c:pt idx="1300">
                  <c:v>6.3660999999999995E-2</c:v>
                </c:pt>
                <c:pt idx="1301">
                  <c:v>5.2586999999999995E-2</c:v>
                </c:pt>
                <c:pt idx="1302">
                  <c:v>5.1580000000000001E-2</c:v>
                </c:pt>
                <c:pt idx="1303">
                  <c:v>4.6383000000000001E-2</c:v>
                </c:pt>
                <c:pt idx="1304">
                  <c:v>4.3432999999999999E-2</c:v>
                </c:pt>
                <c:pt idx="1305">
                  <c:v>3.6277999999999998E-2</c:v>
                </c:pt>
                <c:pt idx="1306">
                  <c:v>3.524E-2</c:v>
                </c:pt>
                <c:pt idx="1307">
                  <c:v>3.4117999999999996E-2</c:v>
                </c:pt>
                <c:pt idx="1308">
                  <c:v>3.1344999999999998E-2</c:v>
                </c:pt>
                <c:pt idx="1309">
                  <c:v>3.2541E-2</c:v>
                </c:pt>
                <c:pt idx="1310">
                  <c:v>3.1743E-2</c:v>
                </c:pt>
                <c:pt idx="1311">
                  <c:v>2.1915999999999998E-2</c:v>
                </c:pt>
                <c:pt idx="1312">
                  <c:v>2.2185999999999997E-2</c:v>
                </c:pt>
                <c:pt idx="1313">
                  <c:v>1.1932999999999999E-2</c:v>
                </c:pt>
                <c:pt idx="1314">
                  <c:v>1.8272E-2</c:v>
                </c:pt>
                <c:pt idx="1315">
                  <c:v>1.8905999999999999E-2</c:v>
                </c:pt>
                <c:pt idx="1316">
                  <c:v>1.7351999999999999E-2</c:v>
                </c:pt>
                <c:pt idx="1317">
                  <c:v>1.9921999999999999E-2</c:v>
                </c:pt>
                <c:pt idx="1318">
                  <c:v>2.6133E-2</c:v>
                </c:pt>
                <c:pt idx="1319">
                  <c:v>3.2530999999999997E-2</c:v>
                </c:pt>
                <c:pt idx="1320">
                  <c:v>3.8272E-2</c:v>
                </c:pt>
                <c:pt idx="1321">
                  <c:v>4.0755E-2</c:v>
                </c:pt>
                <c:pt idx="1322">
                  <c:v>4.3081999999999995E-2</c:v>
                </c:pt>
                <c:pt idx="1323">
                  <c:v>4.4593999999999995E-2</c:v>
                </c:pt>
                <c:pt idx="1324">
                  <c:v>4.7985E-2</c:v>
                </c:pt>
                <c:pt idx="1325">
                  <c:v>4.9755999999999995E-2</c:v>
                </c:pt>
                <c:pt idx="1326">
                  <c:v>5.3182999999999994E-2</c:v>
                </c:pt>
                <c:pt idx="1327">
                  <c:v>3.841E-2</c:v>
                </c:pt>
                <c:pt idx="1328">
                  <c:v>2.5968999999999999E-2</c:v>
                </c:pt>
                <c:pt idx="1329">
                  <c:v>2.8870999999999997E-2</c:v>
                </c:pt>
                <c:pt idx="1330">
                  <c:v>2.9530000000000001E-2</c:v>
                </c:pt>
                <c:pt idx="1331">
                  <c:v>2.4074999999999999E-2</c:v>
                </c:pt>
                <c:pt idx="1332">
                  <c:v>1.9061999999999999E-2</c:v>
                </c:pt>
                <c:pt idx="1333">
                  <c:v>1.2506E-2</c:v>
                </c:pt>
                <c:pt idx="1334">
                  <c:v>9.1839999999999995E-3</c:v>
                </c:pt>
                <c:pt idx="1335">
                  <c:v>1.1922E-2</c:v>
                </c:pt>
                <c:pt idx="1336">
                  <c:v>8.5900000000000004E-3</c:v>
                </c:pt>
                <c:pt idx="1337">
                  <c:v>6.0609999999999995E-3</c:v>
                </c:pt>
                <c:pt idx="1338">
                  <c:v>5.0660000000000002E-3</c:v>
                </c:pt>
                <c:pt idx="1339">
                  <c:v>6.7229999999999998E-3</c:v>
                </c:pt>
                <c:pt idx="1340">
                  <c:v>8.6100000000000013E-3</c:v>
                </c:pt>
                <c:pt idx="1341">
                  <c:v>2.2786999999999998E-2</c:v>
                </c:pt>
                <c:pt idx="1342">
                  <c:v>3.8032999999999997E-2</c:v>
                </c:pt>
                <c:pt idx="1343">
                  <c:v>5.1288999999999994E-2</c:v>
                </c:pt>
                <c:pt idx="1344">
                  <c:v>5.0290999999999995E-2</c:v>
                </c:pt>
                <c:pt idx="1345">
                  <c:v>6.3698999999999992E-2</c:v>
                </c:pt>
                <c:pt idx="1346">
                  <c:v>7.2335999999999998E-2</c:v>
                </c:pt>
                <c:pt idx="1347">
                  <c:v>6.7327999999999999E-2</c:v>
                </c:pt>
                <c:pt idx="1348">
                  <c:v>6.3514000000000001E-2</c:v>
                </c:pt>
                <c:pt idx="1349">
                  <c:v>6.9110999999999992E-2</c:v>
                </c:pt>
                <c:pt idx="1350">
                  <c:v>6.0753999999999996E-2</c:v>
                </c:pt>
                <c:pt idx="1351">
                  <c:v>5.5962999999999999E-2</c:v>
                </c:pt>
                <c:pt idx="1352">
                  <c:v>5.9947999999999994E-2</c:v>
                </c:pt>
                <c:pt idx="1353">
                  <c:v>6.9207999999999992E-2</c:v>
                </c:pt>
                <c:pt idx="1354">
                  <c:v>7.2984999999999994E-2</c:v>
                </c:pt>
                <c:pt idx="1355">
                  <c:v>6.1134999999999995E-2</c:v>
                </c:pt>
                <c:pt idx="1356">
                  <c:v>6.1043999999999994E-2</c:v>
                </c:pt>
                <c:pt idx="1357">
                  <c:v>5.3370999999999995E-2</c:v>
                </c:pt>
                <c:pt idx="1358">
                  <c:v>6.1942999999999998E-2</c:v>
                </c:pt>
                <c:pt idx="1359">
                  <c:v>4.4587999999999996E-2</c:v>
                </c:pt>
                <c:pt idx="1360">
                  <c:v>4.9640999999999998E-2</c:v>
                </c:pt>
                <c:pt idx="1361">
                  <c:v>5.3908999999999999E-2</c:v>
                </c:pt>
                <c:pt idx="1362">
                  <c:v>6.2847E-2</c:v>
                </c:pt>
                <c:pt idx="1363">
                  <c:v>5.2020999999999998E-2</c:v>
                </c:pt>
                <c:pt idx="1364">
                  <c:v>5.8963999999999996E-2</c:v>
                </c:pt>
                <c:pt idx="1365">
                  <c:v>7.3188000000000003E-2</c:v>
                </c:pt>
                <c:pt idx="1366">
                  <c:v>8.0554000000000001E-2</c:v>
                </c:pt>
                <c:pt idx="1367">
                  <c:v>9.7620999999999999E-2</c:v>
                </c:pt>
                <c:pt idx="1368">
                  <c:v>0.10280499999999999</c:v>
                </c:pt>
                <c:pt idx="1369">
                  <c:v>0.10237499999999999</c:v>
                </c:pt>
                <c:pt idx="1370">
                  <c:v>8.8765999999999998E-2</c:v>
                </c:pt>
                <c:pt idx="1371">
                  <c:v>8.9223999999999998E-2</c:v>
                </c:pt>
                <c:pt idx="1372">
                  <c:v>8.3918999999999994E-2</c:v>
                </c:pt>
                <c:pt idx="1373">
                  <c:v>7.6264999999999999E-2</c:v>
                </c:pt>
                <c:pt idx="1374">
                  <c:v>7.2083999999999995E-2</c:v>
                </c:pt>
                <c:pt idx="1375">
                  <c:v>6.5820000000000004E-2</c:v>
                </c:pt>
                <c:pt idx="1376">
                  <c:v>8.3742999999999998E-2</c:v>
                </c:pt>
                <c:pt idx="1377">
                  <c:v>8.9727000000000001E-2</c:v>
                </c:pt>
                <c:pt idx="1378">
                  <c:v>9.0606999999999993E-2</c:v>
                </c:pt>
                <c:pt idx="1379">
                  <c:v>8.9909000000000003E-2</c:v>
                </c:pt>
                <c:pt idx="1380">
                  <c:v>9.0341999999999992E-2</c:v>
                </c:pt>
                <c:pt idx="1381">
                  <c:v>0.108403</c:v>
                </c:pt>
                <c:pt idx="1382">
                  <c:v>0.108085</c:v>
                </c:pt>
                <c:pt idx="1383">
                  <c:v>0.100602</c:v>
                </c:pt>
                <c:pt idx="1384">
                  <c:v>0.108957</c:v>
                </c:pt>
                <c:pt idx="1385">
                  <c:v>0.10359599999999999</c:v>
                </c:pt>
                <c:pt idx="1386">
                  <c:v>9.8960000000000006E-2</c:v>
                </c:pt>
                <c:pt idx="1387">
                  <c:v>8.3390000000000006E-2</c:v>
                </c:pt>
                <c:pt idx="1388">
                  <c:v>7.2911000000000004E-2</c:v>
                </c:pt>
                <c:pt idx="1389">
                  <c:v>6.3060999999999992E-2</c:v>
                </c:pt>
                <c:pt idx="1390">
                  <c:v>5.8747000000000001E-2</c:v>
                </c:pt>
                <c:pt idx="1391">
                  <c:v>6.5223000000000003E-2</c:v>
                </c:pt>
                <c:pt idx="1392">
                  <c:v>7.6024999999999995E-2</c:v>
                </c:pt>
                <c:pt idx="1393">
                  <c:v>8.6588999999999999E-2</c:v>
                </c:pt>
                <c:pt idx="1394">
                  <c:v>8.5126999999999994E-2</c:v>
                </c:pt>
                <c:pt idx="1395">
                  <c:v>9.8845999999999989E-2</c:v>
                </c:pt>
                <c:pt idx="1396">
                  <c:v>9.1791999999999999E-2</c:v>
                </c:pt>
                <c:pt idx="1397">
                  <c:v>0.10027000000000001</c:v>
                </c:pt>
                <c:pt idx="1398">
                  <c:v>0.10542799999999999</c:v>
                </c:pt>
                <c:pt idx="1399">
                  <c:v>9.0540000000000009E-2</c:v>
                </c:pt>
                <c:pt idx="1400">
                  <c:v>8.8283E-2</c:v>
                </c:pt>
                <c:pt idx="1401">
                  <c:v>7.9771999999999996E-2</c:v>
                </c:pt>
                <c:pt idx="1402">
                  <c:v>7.3957999999999996E-2</c:v>
                </c:pt>
                <c:pt idx="1403">
                  <c:v>0.106834</c:v>
                </c:pt>
                <c:pt idx="1404">
                  <c:v>0.11490199999999999</c:v>
                </c:pt>
                <c:pt idx="1405">
                  <c:v>0.110333</c:v>
                </c:pt>
                <c:pt idx="1406">
                  <c:v>9.7124999999999989E-2</c:v>
                </c:pt>
                <c:pt idx="1407">
                  <c:v>9.3293000000000001E-2</c:v>
                </c:pt>
                <c:pt idx="1408">
                  <c:v>8.5940000000000003E-2</c:v>
                </c:pt>
                <c:pt idx="1409">
                  <c:v>9.766699999999999E-2</c:v>
                </c:pt>
                <c:pt idx="1410">
                  <c:v>9.8681999999999992E-2</c:v>
                </c:pt>
                <c:pt idx="1411">
                  <c:v>9.2233999999999997E-2</c:v>
                </c:pt>
                <c:pt idx="1412">
                  <c:v>8.6613999999999997E-2</c:v>
                </c:pt>
                <c:pt idx="1413">
                  <c:v>9.2842999999999995E-2</c:v>
                </c:pt>
                <c:pt idx="1414">
                  <c:v>8.8870999999999992E-2</c:v>
                </c:pt>
                <c:pt idx="1415">
                  <c:v>0.107484</c:v>
                </c:pt>
                <c:pt idx="1416">
                  <c:v>0.102311</c:v>
                </c:pt>
                <c:pt idx="1417">
                  <c:v>9.1861999999999999E-2</c:v>
                </c:pt>
                <c:pt idx="1418">
                  <c:v>9.104799999999999E-2</c:v>
                </c:pt>
                <c:pt idx="1419">
                  <c:v>8.5636999999999991E-2</c:v>
                </c:pt>
                <c:pt idx="1420">
                  <c:v>7.6925999999999994E-2</c:v>
                </c:pt>
                <c:pt idx="1421">
                  <c:v>4.2610000000000002E-2</c:v>
                </c:pt>
                <c:pt idx="1422">
                  <c:v>5.1281999999999994E-2</c:v>
                </c:pt>
                <c:pt idx="1423">
                  <c:v>6.5008999999999997E-2</c:v>
                </c:pt>
                <c:pt idx="1424">
                  <c:v>7.6755999999999991E-2</c:v>
                </c:pt>
                <c:pt idx="1425">
                  <c:v>8.7568000000000007E-2</c:v>
                </c:pt>
                <c:pt idx="1426">
                  <c:v>8.7642999999999999E-2</c:v>
                </c:pt>
                <c:pt idx="1427">
                  <c:v>7.8610000000000013E-2</c:v>
                </c:pt>
                <c:pt idx="1428">
                  <c:v>6.5569000000000002E-2</c:v>
                </c:pt>
                <c:pt idx="1429">
                  <c:v>5.8546999999999995E-2</c:v>
                </c:pt>
                <c:pt idx="1430">
                  <c:v>5.5607999999999998E-2</c:v>
                </c:pt>
                <c:pt idx="1431">
                  <c:v>5.9992999999999998E-2</c:v>
                </c:pt>
                <c:pt idx="1432">
                  <c:v>7.2868000000000002E-2</c:v>
                </c:pt>
                <c:pt idx="1433">
                  <c:v>7.8660000000000008E-2</c:v>
                </c:pt>
                <c:pt idx="1434">
                  <c:v>7.5001999999999999E-2</c:v>
                </c:pt>
                <c:pt idx="1435">
                  <c:v>7.2263999999999995E-2</c:v>
                </c:pt>
                <c:pt idx="1436">
                  <c:v>6.7616999999999997E-2</c:v>
                </c:pt>
                <c:pt idx="1437">
                  <c:v>8.1310000000000007E-2</c:v>
                </c:pt>
                <c:pt idx="1438">
                  <c:v>8.0363999999999991E-2</c:v>
                </c:pt>
                <c:pt idx="1439">
                  <c:v>6.967000000000001E-2</c:v>
                </c:pt>
                <c:pt idx="1440">
                  <c:v>6.9719000000000003E-2</c:v>
                </c:pt>
                <c:pt idx="1441">
                  <c:v>7.0683999999999997E-2</c:v>
                </c:pt>
                <c:pt idx="1442">
                  <c:v>6.2458E-2</c:v>
                </c:pt>
                <c:pt idx="1443">
                  <c:v>5.1658999999999997E-2</c:v>
                </c:pt>
                <c:pt idx="1444">
                  <c:v>4.8652000000000001E-2</c:v>
                </c:pt>
                <c:pt idx="1445">
                  <c:v>5.9006999999999997E-2</c:v>
                </c:pt>
                <c:pt idx="1446">
                  <c:v>5.3212999999999996E-2</c:v>
                </c:pt>
                <c:pt idx="1447">
                  <c:v>5.3046999999999997E-2</c:v>
                </c:pt>
                <c:pt idx="1448">
                  <c:v>5.2123999999999997E-2</c:v>
                </c:pt>
                <c:pt idx="1449">
                  <c:v>4.5437999999999999E-2</c:v>
                </c:pt>
                <c:pt idx="1450">
                  <c:v>4.1947999999999999E-2</c:v>
                </c:pt>
                <c:pt idx="1451">
                  <c:v>4.8480999999999996E-2</c:v>
                </c:pt>
                <c:pt idx="1452">
                  <c:v>4.8978999999999995E-2</c:v>
                </c:pt>
                <c:pt idx="1453">
                  <c:v>4.7483999999999998E-2</c:v>
                </c:pt>
                <c:pt idx="1454">
                  <c:v>4.6938000000000001E-2</c:v>
                </c:pt>
                <c:pt idx="1455">
                  <c:v>5.0872999999999995E-2</c:v>
                </c:pt>
                <c:pt idx="1456">
                  <c:v>5.3500000000000006E-2</c:v>
                </c:pt>
                <c:pt idx="1457">
                  <c:v>5.2830000000000002E-2</c:v>
                </c:pt>
                <c:pt idx="1458">
                  <c:v>5.1216999999999999E-2</c:v>
                </c:pt>
                <c:pt idx="1459">
                  <c:v>4.3442000000000001E-2</c:v>
                </c:pt>
                <c:pt idx="1460">
                  <c:v>4.9017999999999999E-2</c:v>
                </c:pt>
                <c:pt idx="1461">
                  <c:v>5.8585999999999999E-2</c:v>
                </c:pt>
                <c:pt idx="1462">
                  <c:v>5.8854999999999998E-2</c:v>
                </c:pt>
                <c:pt idx="1463">
                  <c:v>6.0347999999999999E-2</c:v>
                </c:pt>
                <c:pt idx="1464">
                  <c:v>6.0432E-2</c:v>
                </c:pt>
                <c:pt idx="1465">
                  <c:v>6.3806000000000002E-2</c:v>
                </c:pt>
                <c:pt idx="1466">
                  <c:v>5.2742999999999998E-2</c:v>
                </c:pt>
                <c:pt idx="1467">
                  <c:v>6.3592999999999997E-2</c:v>
                </c:pt>
                <c:pt idx="1468">
                  <c:v>5.8790000000000002E-2</c:v>
                </c:pt>
                <c:pt idx="1469">
                  <c:v>5.0848999999999998E-2</c:v>
                </c:pt>
                <c:pt idx="1470">
                  <c:v>5.2232000000000001E-2</c:v>
                </c:pt>
                <c:pt idx="1471">
                  <c:v>4.8310000000000006E-2</c:v>
                </c:pt>
                <c:pt idx="1472">
                  <c:v>4.6945999999999995E-2</c:v>
                </c:pt>
                <c:pt idx="1473">
                  <c:v>4.2498999999999995E-2</c:v>
                </c:pt>
                <c:pt idx="1474">
                  <c:v>4.6709000000000001E-2</c:v>
                </c:pt>
                <c:pt idx="1475">
                  <c:v>4.7328999999999996E-2</c:v>
                </c:pt>
                <c:pt idx="1476">
                  <c:v>4.6086999999999996E-2</c:v>
                </c:pt>
                <c:pt idx="1477">
                  <c:v>3.1600999999999997E-2</c:v>
                </c:pt>
                <c:pt idx="1478">
                  <c:v>4.1417999999999996E-2</c:v>
                </c:pt>
                <c:pt idx="1479">
                  <c:v>4.9002999999999998E-2</c:v>
                </c:pt>
                <c:pt idx="1480">
                  <c:v>6.0345999999999997E-2</c:v>
                </c:pt>
                <c:pt idx="1481">
                  <c:v>5.7425999999999998E-2</c:v>
                </c:pt>
                <c:pt idx="1482">
                  <c:v>5.2385000000000001E-2</c:v>
                </c:pt>
                <c:pt idx="1483">
                  <c:v>7.7380000000000004E-2</c:v>
                </c:pt>
                <c:pt idx="1484">
                  <c:v>9.2554999999999998E-2</c:v>
                </c:pt>
                <c:pt idx="1485">
                  <c:v>0.10090299999999999</c:v>
                </c:pt>
                <c:pt idx="1486">
                  <c:v>0.11569499999999999</c:v>
                </c:pt>
                <c:pt idx="1487">
                  <c:v>0.14338899999999999</c:v>
                </c:pt>
                <c:pt idx="1488">
                  <c:v>0.14932799999999999</c:v>
                </c:pt>
                <c:pt idx="1489">
                  <c:v>0.143016</c:v>
                </c:pt>
                <c:pt idx="1490">
                  <c:v>0.14404599999999998</c:v>
                </c:pt>
                <c:pt idx="1491">
                  <c:v>0.12578400000000001</c:v>
                </c:pt>
                <c:pt idx="1492">
                  <c:v>0.12959699999999999</c:v>
                </c:pt>
                <c:pt idx="1493">
                  <c:v>0.136846</c:v>
                </c:pt>
                <c:pt idx="1494">
                  <c:v>0.18215399999999998</c:v>
                </c:pt>
                <c:pt idx="1495">
                  <c:v>0.21404699999999999</c:v>
                </c:pt>
                <c:pt idx="1496">
                  <c:v>0.233461</c:v>
                </c:pt>
                <c:pt idx="1497">
                  <c:v>0.25080000000000002</c:v>
                </c:pt>
                <c:pt idx="1498">
                  <c:v>0.26766799999999996</c:v>
                </c:pt>
                <c:pt idx="1499">
                  <c:v>0.26614299999999996</c:v>
                </c:pt>
                <c:pt idx="1500">
                  <c:v>0.28087799999999996</c:v>
                </c:pt>
                <c:pt idx="1501">
                  <c:v>0.28738799999999998</c:v>
                </c:pt>
                <c:pt idx="1502">
                  <c:v>0.28611199999999998</c:v>
                </c:pt>
                <c:pt idx="1503">
                  <c:v>0.27483399999999997</c:v>
                </c:pt>
                <c:pt idx="1504">
                  <c:v>0.26230100000000001</c:v>
                </c:pt>
                <c:pt idx="1505">
                  <c:v>0.25740499999999999</c:v>
                </c:pt>
                <c:pt idx="1506">
                  <c:v>0.254297</c:v>
                </c:pt>
                <c:pt idx="1507">
                  <c:v>0.22472799999999998</c:v>
                </c:pt>
                <c:pt idx="1508">
                  <c:v>0.193803</c:v>
                </c:pt>
                <c:pt idx="1509">
                  <c:v>0.19075799999999998</c:v>
                </c:pt>
                <c:pt idx="1510">
                  <c:v>0.17747599999999999</c:v>
                </c:pt>
                <c:pt idx="1511">
                  <c:v>0.18731899999999999</c:v>
                </c:pt>
                <c:pt idx="1512">
                  <c:v>0.175681</c:v>
                </c:pt>
                <c:pt idx="1513">
                  <c:v>0.17088699999999998</c:v>
                </c:pt>
                <c:pt idx="1514">
                  <c:v>0.153001</c:v>
                </c:pt>
                <c:pt idx="1515">
                  <c:v>0.12749099999999999</c:v>
                </c:pt>
                <c:pt idx="1516">
                  <c:v>0.125142</c:v>
                </c:pt>
                <c:pt idx="1517">
                  <c:v>0.11942699999999999</c:v>
                </c:pt>
                <c:pt idx="1518">
                  <c:v>0.11031199999999999</c:v>
                </c:pt>
                <c:pt idx="1519">
                  <c:v>8.5297999999999999E-2</c:v>
                </c:pt>
                <c:pt idx="1520">
                  <c:v>6.4467999999999998E-2</c:v>
                </c:pt>
                <c:pt idx="1521">
                  <c:v>5.8930000000000003E-2</c:v>
                </c:pt>
                <c:pt idx="1522">
                  <c:v>5.6913999999999999E-2</c:v>
                </c:pt>
                <c:pt idx="1523">
                  <c:v>5.2849E-2</c:v>
                </c:pt>
                <c:pt idx="1524">
                  <c:v>4.4787E-2</c:v>
                </c:pt>
                <c:pt idx="1525">
                  <c:v>4.9607999999999999E-2</c:v>
                </c:pt>
                <c:pt idx="1526">
                  <c:v>4.6080000000000003E-2</c:v>
                </c:pt>
                <c:pt idx="1527">
                  <c:v>4.0851999999999999E-2</c:v>
                </c:pt>
                <c:pt idx="1528">
                  <c:v>3.0775999999999998E-2</c:v>
                </c:pt>
                <c:pt idx="1529">
                  <c:v>2.9970000000000004E-2</c:v>
                </c:pt>
                <c:pt idx="1530">
                  <c:v>2.3733999999999998E-2</c:v>
                </c:pt>
                <c:pt idx="1531">
                  <c:v>2.0524999999999998E-2</c:v>
                </c:pt>
                <c:pt idx="1532">
                  <c:v>2.3889000000000001E-2</c:v>
                </c:pt>
                <c:pt idx="1533">
                  <c:v>3.5326999999999997E-2</c:v>
                </c:pt>
                <c:pt idx="1534">
                  <c:v>3.3780999999999999E-2</c:v>
                </c:pt>
                <c:pt idx="1535">
                  <c:v>2.9673999999999999E-2</c:v>
                </c:pt>
                <c:pt idx="1536">
                  <c:v>2.7195999999999998E-2</c:v>
                </c:pt>
                <c:pt idx="1537">
                  <c:v>2.3576999999999997E-2</c:v>
                </c:pt>
                <c:pt idx="1538">
                  <c:v>1.8200000000000001E-2</c:v>
                </c:pt>
                <c:pt idx="1539">
                  <c:v>1.6691000000000001E-2</c:v>
                </c:pt>
                <c:pt idx="1540">
                  <c:v>1.5470999999999999E-2</c:v>
                </c:pt>
                <c:pt idx="1541">
                  <c:v>1.5266E-2</c:v>
                </c:pt>
                <c:pt idx="1542">
                  <c:v>1.1361999999999999E-2</c:v>
                </c:pt>
                <c:pt idx="1543">
                  <c:v>6.8009999999999998E-3</c:v>
                </c:pt>
                <c:pt idx="1544">
                  <c:v>9.2859999999999991E-3</c:v>
                </c:pt>
                <c:pt idx="1545">
                  <c:v>1.2017E-2</c:v>
                </c:pt>
                <c:pt idx="1546">
                  <c:v>1.1493E-2</c:v>
                </c:pt>
                <c:pt idx="1547">
                  <c:v>1.0537999999999999E-2</c:v>
                </c:pt>
                <c:pt idx="1548">
                  <c:v>1.2485999999999999E-2</c:v>
                </c:pt>
                <c:pt idx="1549">
                  <c:v>1.6885000000000001E-2</c:v>
                </c:pt>
                <c:pt idx="1550">
                  <c:v>2.7711E-2</c:v>
                </c:pt>
                <c:pt idx="1551">
                  <c:v>2.5491E-2</c:v>
                </c:pt>
                <c:pt idx="1552">
                  <c:v>3.381E-2</c:v>
                </c:pt>
                <c:pt idx="1553">
                  <c:v>3.6291999999999998E-2</c:v>
                </c:pt>
                <c:pt idx="1554">
                  <c:v>3.3036999999999997E-2</c:v>
                </c:pt>
                <c:pt idx="1555">
                  <c:v>2.1083999999999999E-2</c:v>
                </c:pt>
                <c:pt idx="1556">
                  <c:v>2.1832000000000001E-2</c:v>
                </c:pt>
                <c:pt idx="1557">
                  <c:v>2.0797E-2</c:v>
                </c:pt>
                <c:pt idx="1558">
                  <c:v>1.5134E-2</c:v>
                </c:pt>
                <c:pt idx="1559">
                  <c:v>1.225E-2</c:v>
                </c:pt>
                <c:pt idx="1560">
                  <c:v>1.0876E-2</c:v>
                </c:pt>
                <c:pt idx="1561">
                  <c:v>1.1112E-2</c:v>
                </c:pt>
                <c:pt idx="1562">
                  <c:v>8.0229999999999989E-3</c:v>
                </c:pt>
                <c:pt idx="1563">
                  <c:v>8.0529999999999994E-3</c:v>
                </c:pt>
                <c:pt idx="1564">
                  <c:v>7.6509999999999998E-3</c:v>
                </c:pt>
                <c:pt idx="1565">
                  <c:v>1.1287999999999999E-2</c:v>
                </c:pt>
                <c:pt idx="1566">
                  <c:v>9.6279999999999994E-3</c:v>
                </c:pt>
                <c:pt idx="1567">
                  <c:v>1.6874E-2</c:v>
                </c:pt>
                <c:pt idx="1568">
                  <c:v>2.7622999999999998E-2</c:v>
                </c:pt>
                <c:pt idx="1569">
                  <c:v>2.5561999999999998E-2</c:v>
                </c:pt>
                <c:pt idx="1570">
                  <c:v>3.5230000000000004E-2</c:v>
                </c:pt>
                <c:pt idx="1571">
                  <c:v>5.8296999999999995E-2</c:v>
                </c:pt>
                <c:pt idx="1572">
                  <c:v>6.8915999999999991E-2</c:v>
                </c:pt>
                <c:pt idx="1573">
                  <c:v>9.6625000000000003E-2</c:v>
                </c:pt>
                <c:pt idx="1574">
                  <c:v>0.103698</c:v>
                </c:pt>
                <c:pt idx="1575">
                  <c:v>0.11648799999999999</c:v>
                </c:pt>
                <c:pt idx="1576">
                  <c:v>0.11960000000000001</c:v>
                </c:pt>
                <c:pt idx="1577">
                  <c:v>0.11182499999999999</c:v>
                </c:pt>
                <c:pt idx="1578">
                  <c:v>0.10019699999999999</c:v>
                </c:pt>
                <c:pt idx="1579">
                  <c:v>9.6763999999999989E-2</c:v>
                </c:pt>
                <c:pt idx="1580">
                  <c:v>9.0057999999999999E-2</c:v>
                </c:pt>
                <c:pt idx="1581">
                  <c:v>8.1140999999999991E-2</c:v>
                </c:pt>
                <c:pt idx="1582">
                  <c:v>9.2261999999999997E-2</c:v>
                </c:pt>
                <c:pt idx="1583">
                  <c:v>0.11125599999999999</c:v>
                </c:pt>
                <c:pt idx="1584">
                  <c:v>0.13223399999999999</c:v>
                </c:pt>
                <c:pt idx="1585">
                  <c:v>0.128298</c:v>
                </c:pt>
                <c:pt idx="1586">
                  <c:v>0.12110799999999999</c:v>
                </c:pt>
                <c:pt idx="1587">
                  <c:v>0.127196</c:v>
                </c:pt>
                <c:pt idx="1588">
                  <c:v>0.14102499999999998</c:v>
                </c:pt>
                <c:pt idx="1589">
                  <c:v>0.132467</c:v>
                </c:pt>
                <c:pt idx="1590">
                  <c:v>0.13248199999999999</c:v>
                </c:pt>
                <c:pt idx="1591">
                  <c:v>0.11379399999999999</c:v>
                </c:pt>
                <c:pt idx="1592">
                  <c:v>8.8946999999999998E-2</c:v>
                </c:pt>
                <c:pt idx="1593">
                  <c:v>9.3778E-2</c:v>
                </c:pt>
                <c:pt idx="1594">
                  <c:v>9.0291999999999997E-2</c:v>
                </c:pt>
                <c:pt idx="1595">
                  <c:v>8.8700000000000001E-2</c:v>
                </c:pt>
                <c:pt idx="1596">
                  <c:v>9.5430000000000001E-2</c:v>
                </c:pt>
                <c:pt idx="1597">
                  <c:v>9.7346999999999989E-2</c:v>
                </c:pt>
                <c:pt idx="1598">
                  <c:v>9.793099999999999E-2</c:v>
                </c:pt>
                <c:pt idx="1599">
                  <c:v>8.907699999999999E-2</c:v>
                </c:pt>
                <c:pt idx="1600">
                  <c:v>9.1201999999999991E-2</c:v>
                </c:pt>
                <c:pt idx="1601">
                  <c:v>9.469000000000001E-2</c:v>
                </c:pt>
                <c:pt idx="1602">
                  <c:v>0.109416</c:v>
                </c:pt>
                <c:pt idx="1603">
                  <c:v>0.12610299999999999</c:v>
                </c:pt>
                <c:pt idx="1604">
                  <c:v>0.122322</c:v>
                </c:pt>
                <c:pt idx="1605">
                  <c:v>0.122761</c:v>
                </c:pt>
                <c:pt idx="1606">
                  <c:v>0.15295799999999998</c:v>
                </c:pt>
                <c:pt idx="1607">
                  <c:v>0.141682</c:v>
                </c:pt>
                <c:pt idx="1608">
                  <c:v>0.14322299999999999</c:v>
                </c:pt>
                <c:pt idx="1609">
                  <c:v>0.13752</c:v>
                </c:pt>
                <c:pt idx="1610">
                  <c:v>0.13569799999999999</c:v>
                </c:pt>
                <c:pt idx="1611">
                  <c:v>0.149899</c:v>
                </c:pt>
                <c:pt idx="1612">
                  <c:v>0.15590499999999999</c:v>
                </c:pt>
                <c:pt idx="1613">
                  <c:v>0.172317</c:v>
                </c:pt>
                <c:pt idx="1614">
                  <c:v>0.16165599999999999</c:v>
                </c:pt>
                <c:pt idx="1615">
                  <c:v>0.15688000000000002</c:v>
                </c:pt>
                <c:pt idx="1616">
                  <c:v>0.16886799999999999</c:v>
                </c:pt>
                <c:pt idx="1617">
                  <c:v>0.2001</c:v>
                </c:pt>
                <c:pt idx="1618">
                  <c:v>0.19401000000000002</c:v>
                </c:pt>
                <c:pt idx="1619">
                  <c:v>0.20260599999999998</c:v>
                </c:pt>
                <c:pt idx="1620">
                  <c:v>0.200432</c:v>
                </c:pt>
                <c:pt idx="1621">
                  <c:v>0.19842699999999999</c:v>
                </c:pt>
                <c:pt idx="1622">
                  <c:v>0.17506000000000002</c:v>
                </c:pt>
                <c:pt idx="1623">
                  <c:v>0.192777</c:v>
                </c:pt>
                <c:pt idx="1624">
                  <c:v>0.177589</c:v>
                </c:pt>
                <c:pt idx="1625">
                  <c:v>0.18934099999999998</c:v>
                </c:pt>
                <c:pt idx="1626">
                  <c:v>0.206564</c:v>
                </c:pt>
                <c:pt idx="1627">
                  <c:v>0.18927099999999999</c:v>
                </c:pt>
                <c:pt idx="1628">
                  <c:v>0.181226</c:v>
                </c:pt>
                <c:pt idx="1629">
                  <c:v>0.16134699999999999</c:v>
                </c:pt>
                <c:pt idx="1630">
                  <c:v>0.15464799999999998</c:v>
                </c:pt>
                <c:pt idx="1631">
                  <c:v>0.145256</c:v>
                </c:pt>
                <c:pt idx="1632">
                  <c:v>0.15058199999999999</c:v>
                </c:pt>
                <c:pt idx="1633">
                  <c:v>0.150225</c:v>
                </c:pt>
                <c:pt idx="1634">
                  <c:v>0.20186199999999999</c:v>
                </c:pt>
                <c:pt idx="1635">
                  <c:v>0.202621</c:v>
                </c:pt>
                <c:pt idx="1636">
                  <c:v>0.22229299999999999</c:v>
                </c:pt>
                <c:pt idx="1637">
                  <c:v>0.21900599999999998</c:v>
                </c:pt>
                <c:pt idx="1638">
                  <c:v>0.24593499999999999</c:v>
                </c:pt>
                <c:pt idx="1639">
                  <c:v>0.241482</c:v>
                </c:pt>
                <c:pt idx="1640">
                  <c:v>0.30712600000000001</c:v>
                </c:pt>
                <c:pt idx="1641">
                  <c:v>0.26361200000000001</c:v>
                </c:pt>
                <c:pt idx="1642">
                  <c:v>0.23713299999999998</c:v>
                </c:pt>
                <c:pt idx="1643">
                  <c:v>0.242031</c:v>
                </c:pt>
                <c:pt idx="1644">
                  <c:v>0.21972699999999998</c:v>
                </c:pt>
                <c:pt idx="1645">
                  <c:v>0.19861699999999999</c:v>
                </c:pt>
                <c:pt idx="1646">
                  <c:v>0.180895</c:v>
                </c:pt>
                <c:pt idx="1647">
                  <c:v>0.15052000000000001</c:v>
                </c:pt>
                <c:pt idx="1648">
                  <c:v>0.138601</c:v>
                </c:pt>
                <c:pt idx="1649">
                  <c:v>0.12441899999999999</c:v>
                </c:pt>
                <c:pt idx="1650">
                  <c:v>0.12623899999999999</c:v>
                </c:pt>
                <c:pt idx="1651">
                  <c:v>0.131497</c:v>
                </c:pt>
                <c:pt idx="1652">
                  <c:v>0.11907899999999999</c:v>
                </c:pt>
                <c:pt idx="1653">
                  <c:v>0.140431</c:v>
                </c:pt>
                <c:pt idx="1654">
                  <c:v>0.12861300000000001</c:v>
                </c:pt>
                <c:pt idx="1655">
                  <c:v>0.114384</c:v>
                </c:pt>
                <c:pt idx="1656">
                  <c:v>0.10473499999999999</c:v>
                </c:pt>
                <c:pt idx="1657">
                  <c:v>8.5083999999999993E-2</c:v>
                </c:pt>
                <c:pt idx="1658">
                  <c:v>7.0491999999999999E-2</c:v>
                </c:pt>
                <c:pt idx="1659">
                  <c:v>6.1346999999999999E-2</c:v>
                </c:pt>
                <c:pt idx="1660">
                  <c:v>5.1486999999999998E-2</c:v>
                </c:pt>
                <c:pt idx="1661">
                  <c:v>4.7191999999999998E-2</c:v>
                </c:pt>
                <c:pt idx="1662">
                  <c:v>4.4220999999999996E-2</c:v>
                </c:pt>
                <c:pt idx="1663">
                  <c:v>3.9663999999999998E-2</c:v>
                </c:pt>
                <c:pt idx="1664">
                  <c:v>4.7978E-2</c:v>
                </c:pt>
                <c:pt idx="1665">
                  <c:v>4.3615000000000001E-2</c:v>
                </c:pt>
                <c:pt idx="1666">
                  <c:v>6.6530999999999993E-2</c:v>
                </c:pt>
                <c:pt idx="1667">
                  <c:v>7.9227999999999993E-2</c:v>
                </c:pt>
                <c:pt idx="1668">
                  <c:v>7.5478000000000003E-2</c:v>
                </c:pt>
                <c:pt idx="1669">
                  <c:v>0.10040199999999999</c:v>
                </c:pt>
                <c:pt idx="1670">
                  <c:v>9.487799999999999E-2</c:v>
                </c:pt>
                <c:pt idx="1671">
                  <c:v>0.10584299999999999</c:v>
                </c:pt>
                <c:pt idx="1672">
                  <c:v>9.5322999999999991E-2</c:v>
                </c:pt>
                <c:pt idx="1673">
                  <c:v>9.0804999999999997E-2</c:v>
                </c:pt>
                <c:pt idx="1674">
                  <c:v>9.4004999999999991E-2</c:v>
                </c:pt>
                <c:pt idx="1675">
                  <c:v>8.355499999999999E-2</c:v>
                </c:pt>
                <c:pt idx="1676">
                  <c:v>8.0002999999999991E-2</c:v>
                </c:pt>
                <c:pt idx="1677">
                  <c:v>7.0591000000000001E-2</c:v>
                </c:pt>
                <c:pt idx="1678">
                  <c:v>8.2597999999999991E-2</c:v>
                </c:pt>
                <c:pt idx="1679">
                  <c:v>8.5940000000000003E-2</c:v>
                </c:pt>
                <c:pt idx="1680">
                  <c:v>8.9092999999999992E-2</c:v>
                </c:pt>
                <c:pt idx="1681">
                  <c:v>8.3921999999999997E-2</c:v>
                </c:pt>
                <c:pt idx="1682">
                  <c:v>0.112801</c:v>
                </c:pt>
                <c:pt idx="1683">
                  <c:v>0.11699899999999999</c:v>
                </c:pt>
                <c:pt idx="1684">
                  <c:v>0.12669800000000001</c:v>
                </c:pt>
                <c:pt idx="1685">
                  <c:v>0.124376</c:v>
                </c:pt>
                <c:pt idx="1686">
                  <c:v>0.112786</c:v>
                </c:pt>
                <c:pt idx="1687">
                  <c:v>0.13289499999999999</c:v>
                </c:pt>
                <c:pt idx="1688">
                  <c:v>0.129025</c:v>
                </c:pt>
                <c:pt idx="1689">
                  <c:v>0.14222299999999999</c:v>
                </c:pt>
                <c:pt idx="1690">
                  <c:v>0.13950899999999999</c:v>
                </c:pt>
                <c:pt idx="1691">
                  <c:v>0.135347</c:v>
                </c:pt>
                <c:pt idx="1692">
                  <c:v>0.133272</c:v>
                </c:pt>
                <c:pt idx="1693">
                  <c:v>0.135828</c:v>
                </c:pt>
                <c:pt idx="1694">
                  <c:v>0.12408599999999999</c:v>
                </c:pt>
                <c:pt idx="1695">
                  <c:v>0.112136</c:v>
                </c:pt>
                <c:pt idx="1696">
                  <c:v>0.112887</c:v>
                </c:pt>
                <c:pt idx="1697">
                  <c:v>9.8000000000000004E-2</c:v>
                </c:pt>
                <c:pt idx="1698">
                  <c:v>9.0893000000000002E-2</c:v>
                </c:pt>
                <c:pt idx="1699">
                  <c:v>0.100048</c:v>
                </c:pt>
                <c:pt idx="1700">
                  <c:v>0.118643</c:v>
                </c:pt>
                <c:pt idx="1701">
                  <c:v>0.118743</c:v>
                </c:pt>
                <c:pt idx="1702">
                  <c:v>0.11374099999999999</c:v>
                </c:pt>
                <c:pt idx="1703">
                  <c:v>0.13556000000000001</c:v>
                </c:pt>
                <c:pt idx="1704">
                  <c:v>0.13932600000000001</c:v>
                </c:pt>
                <c:pt idx="1705">
                  <c:v>0.133997</c:v>
                </c:pt>
                <c:pt idx="1706">
                  <c:v>0.12639899999999998</c:v>
                </c:pt>
                <c:pt idx="1707">
                  <c:v>0.12442599999999999</c:v>
                </c:pt>
                <c:pt idx="1708">
                  <c:v>0.113567</c:v>
                </c:pt>
                <c:pt idx="1709">
                  <c:v>0.10370499999999999</c:v>
                </c:pt>
                <c:pt idx="1710">
                  <c:v>8.9288999999999993E-2</c:v>
                </c:pt>
                <c:pt idx="1711">
                  <c:v>7.6050999999999994E-2</c:v>
                </c:pt>
                <c:pt idx="1712">
                  <c:v>6.9067000000000003E-2</c:v>
                </c:pt>
                <c:pt idx="1713">
                  <c:v>9.7540000000000002E-2</c:v>
                </c:pt>
                <c:pt idx="1714">
                  <c:v>9.5403000000000002E-2</c:v>
                </c:pt>
                <c:pt idx="1715">
                  <c:v>8.9775999999999995E-2</c:v>
                </c:pt>
                <c:pt idx="1716">
                  <c:v>8.6378999999999997E-2</c:v>
                </c:pt>
                <c:pt idx="1717">
                  <c:v>8.2640000000000005E-2</c:v>
                </c:pt>
                <c:pt idx="1718">
                  <c:v>6.6649E-2</c:v>
                </c:pt>
                <c:pt idx="1719">
                  <c:v>5.6363999999999997E-2</c:v>
                </c:pt>
                <c:pt idx="1720">
                  <c:v>4.7510000000000004E-2</c:v>
                </c:pt>
                <c:pt idx="1721">
                  <c:v>4.0743999999999995E-2</c:v>
                </c:pt>
                <c:pt idx="1722">
                  <c:v>3.9210999999999996E-2</c:v>
                </c:pt>
                <c:pt idx="1723">
                  <c:v>3.6735999999999998E-2</c:v>
                </c:pt>
                <c:pt idx="1724">
                  <c:v>3.8240999999999997E-2</c:v>
                </c:pt>
                <c:pt idx="1725">
                  <c:v>3.7342E-2</c:v>
                </c:pt>
                <c:pt idx="1726">
                  <c:v>3.4546E-2</c:v>
                </c:pt>
                <c:pt idx="1727">
                  <c:v>2.6504E-2</c:v>
                </c:pt>
                <c:pt idx="1728">
                  <c:v>2.1958999999999999E-2</c:v>
                </c:pt>
                <c:pt idx="1729">
                  <c:v>2.1121999999999998E-2</c:v>
                </c:pt>
                <c:pt idx="1730">
                  <c:v>1.9701E-2</c:v>
                </c:pt>
                <c:pt idx="1731">
                  <c:v>1.7115999999999999E-2</c:v>
                </c:pt>
                <c:pt idx="1732">
                  <c:v>1.6497999999999999E-2</c:v>
                </c:pt>
                <c:pt idx="1733">
                  <c:v>1.1398E-2</c:v>
                </c:pt>
                <c:pt idx="1734">
                  <c:v>2.4704999999999998E-2</c:v>
                </c:pt>
                <c:pt idx="1735">
                  <c:v>3.0897999999999998E-2</c:v>
                </c:pt>
                <c:pt idx="1736">
                  <c:v>2.9474999999999998E-2</c:v>
                </c:pt>
                <c:pt idx="1737">
                  <c:v>2.9148999999999998E-2</c:v>
                </c:pt>
                <c:pt idx="1738">
                  <c:v>3.0374999999999999E-2</c:v>
                </c:pt>
                <c:pt idx="1739">
                  <c:v>2.8704E-2</c:v>
                </c:pt>
                <c:pt idx="1740">
                  <c:v>3.177E-2</c:v>
                </c:pt>
                <c:pt idx="1741">
                  <c:v>3.5027999999999997E-2</c:v>
                </c:pt>
                <c:pt idx="1742">
                  <c:v>2.8570000000000002E-2</c:v>
                </c:pt>
                <c:pt idx="1743">
                  <c:v>2.8766E-2</c:v>
                </c:pt>
                <c:pt idx="1744">
                  <c:v>2.9984E-2</c:v>
                </c:pt>
                <c:pt idx="1745">
                  <c:v>2.9766999999999998E-2</c:v>
                </c:pt>
                <c:pt idx="1746">
                  <c:v>8.4222999999999992E-2</c:v>
                </c:pt>
                <c:pt idx="1747">
                  <c:v>0.130935</c:v>
                </c:pt>
                <c:pt idx="1748">
                  <c:v>0.15032799999999999</c:v>
                </c:pt>
                <c:pt idx="1749">
                  <c:v>0.16978499999999999</c:v>
                </c:pt>
                <c:pt idx="1750">
                  <c:v>0.18578699999999998</c:v>
                </c:pt>
                <c:pt idx="1751">
                  <c:v>0.19186599999999998</c:v>
                </c:pt>
                <c:pt idx="1752">
                  <c:v>0.195407</c:v>
                </c:pt>
                <c:pt idx="1753">
                  <c:v>0.19319000000000003</c:v>
                </c:pt>
                <c:pt idx="1754">
                  <c:v>0.19751099999999999</c:v>
                </c:pt>
                <c:pt idx="1755">
                  <c:v>0.193659</c:v>
                </c:pt>
                <c:pt idx="1756">
                  <c:v>0.20061399999999999</c:v>
                </c:pt>
                <c:pt idx="1757">
                  <c:v>0.19168499999999999</c:v>
                </c:pt>
                <c:pt idx="1758">
                  <c:v>0.199352</c:v>
                </c:pt>
                <c:pt idx="1759">
                  <c:v>0.20583000000000001</c:v>
                </c:pt>
                <c:pt idx="1760">
                  <c:v>0.20025399999999999</c:v>
                </c:pt>
                <c:pt idx="1761">
                  <c:v>0.18998799999999999</c:v>
                </c:pt>
                <c:pt idx="1762">
                  <c:v>0.18587199999999998</c:v>
                </c:pt>
                <c:pt idx="1763">
                  <c:v>0.165575</c:v>
                </c:pt>
                <c:pt idx="1764">
                  <c:v>0.14435799999999999</c:v>
                </c:pt>
                <c:pt idx="1765">
                  <c:v>0.131165</c:v>
                </c:pt>
                <c:pt idx="1766">
                  <c:v>0.11496000000000001</c:v>
                </c:pt>
                <c:pt idx="1767">
                  <c:v>0.106554</c:v>
                </c:pt>
                <c:pt idx="1768">
                  <c:v>9.1997999999999996E-2</c:v>
                </c:pt>
                <c:pt idx="1769">
                  <c:v>8.3414000000000002E-2</c:v>
                </c:pt>
                <c:pt idx="1770">
                  <c:v>7.9821000000000003E-2</c:v>
                </c:pt>
                <c:pt idx="1771">
                  <c:v>6.8511000000000002E-2</c:v>
                </c:pt>
                <c:pt idx="1772">
                  <c:v>5.5813999999999996E-2</c:v>
                </c:pt>
                <c:pt idx="1773">
                  <c:v>5.6750000000000002E-2</c:v>
                </c:pt>
                <c:pt idx="1774">
                  <c:v>5.0935000000000001E-2</c:v>
                </c:pt>
                <c:pt idx="1775">
                  <c:v>4.3652999999999997E-2</c:v>
                </c:pt>
                <c:pt idx="1776">
                  <c:v>4.1343999999999999E-2</c:v>
                </c:pt>
                <c:pt idx="1777">
                  <c:v>5.1038E-2</c:v>
                </c:pt>
                <c:pt idx="1778">
                  <c:v>5.8681999999999998E-2</c:v>
                </c:pt>
                <c:pt idx="1779">
                  <c:v>6.0890000000000007E-2</c:v>
                </c:pt>
                <c:pt idx="1780">
                  <c:v>5.8917999999999998E-2</c:v>
                </c:pt>
                <c:pt idx="1781">
                  <c:v>4.5190999999999995E-2</c:v>
                </c:pt>
                <c:pt idx="1782">
                  <c:v>4.0730000000000002E-2</c:v>
                </c:pt>
                <c:pt idx="1783">
                  <c:v>3.5636000000000001E-2</c:v>
                </c:pt>
                <c:pt idx="1784">
                  <c:v>3.0540000000000001E-2</c:v>
                </c:pt>
                <c:pt idx="1785">
                  <c:v>2.5325999999999998E-2</c:v>
                </c:pt>
                <c:pt idx="1786">
                  <c:v>2.3393000000000001E-2</c:v>
                </c:pt>
                <c:pt idx="1787">
                  <c:v>2.0760000000000001E-2</c:v>
                </c:pt>
                <c:pt idx="1788">
                  <c:v>2.4150000000000001E-2</c:v>
                </c:pt>
                <c:pt idx="1789">
                  <c:v>2.3096999999999999E-2</c:v>
                </c:pt>
                <c:pt idx="1790">
                  <c:v>2.4583999999999998E-2</c:v>
                </c:pt>
                <c:pt idx="1791">
                  <c:v>1.5311999999999999E-2</c:v>
                </c:pt>
                <c:pt idx="1792">
                  <c:v>1.4962999999999999E-2</c:v>
                </c:pt>
                <c:pt idx="1793">
                  <c:v>1.5354E-2</c:v>
                </c:pt>
                <c:pt idx="1794">
                  <c:v>2.0757999999999999E-2</c:v>
                </c:pt>
                <c:pt idx="1795">
                  <c:v>2.5415999999999998E-2</c:v>
                </c:pt>
                <c:pt idx="1796">
                  <c:v>2.7247999999999998E-2</c:v>
                </c:pt>
                <c:pt idx="1797">
                  <c:v>2.7001999999999998E-2</c:v>
                </c:pt>
                <c:pt idx="1798">
                  <c:v>2.5000999999999999E-2</c:v>
                </c:pt>
                <c:pt idx="1799">
                  <c:v>2.7685999999999999E-2</c:v>
                </c:pt>
                <c:pt idx="1800">
                  <c:v>2.8150000000000001E-2</c:v>
                </c:pt>
                <c:pt idx="1801">
                  <c:v>2.7310000000000001E-2</c:v>
                </c:pt>
                <c:pt idx="1802">
                  <c:v>2.5495E-2</c:v>
                </c:pt>
                <c:pt idx="1803">
                  <c:v>2.1703999999999998E-2</c:v>
                </c:pt>
                <c:pt idx="1804">
                  <c:v>2.4211999999999997E-2</c:v>
                </c:pt>
                <c:pt idx="1805">
                  <c:v>2.0132999999999998E-2</c:v>
                </c:pt>
                <c:pt idx="1806">
                  <c:v>1.7350999999999998E-2</c:v>
                </c:pt>
                <c:pt idx="1807">
                  <c:v>1.3035999999999999E-2</c:v>
                </c:pt>
                <c:pt idx="1808">
                  <c:v>1.3335999999999999E-2</c:v>
                </c:pt>
                <c:pt idx="1809">
                  <c:v>1.1349E-2</c:v>
                </c:pt>
                <c:pt idx="1810">
                  <c:v>1.1980999999999999E-2</c:v>
                </c:pt>
                <c:pt idx="1811">
                  <c:v>1.0437999999999999E-2</c:v>
                </c:pt>
                <c:pt idx="1812">
                  <c:v>8.4779999999999994E-3</c:v>
                </c:pt>
                <c:pt idx="1813">
                  <c:v>4.9329999999999999E-3</c:v>
                </c:pt>
                <c:pt idx="1814">
                  <c:v>4.7549999999999997E-3</c:v>
                </c:pt>
                <c:pt idx="1815">
                  <c:v>7.0229999999999997E-3</c:v>
                </c:pt>
                <c:pt idx="1816">
                  <c:v>8.9369999999999988E-3</c:v>
                </c:pt>
                <c:pt idx="1817">
                  <c:v>1.7070999999999999E-2</c:v>
                </c:pt>
                <c:pt idx="1818">
                  <c:v>2.9602E-2</c:v>
                </c:pt>
                <c:pt idx="1819">
                  <c:v>3.9148999999999996E-2</c:v>
                </c:pt>
                <c:pt idx="1820">
                  <c:v>4.1883999999999998E-2</c:v>
                </c:pt>
                <c:pt idx="1821">
                  <c:v>4.5217E-2</c:v>
                </c:pt>
                <c:pt idx="1822">
                  <c:v>4.5926999999999996E-2</c:v>
                </c:pt>
                <c:pt idx="1823">
                  <c:v>4.1617000000000001E-2</c:v>
                </c:pt>
                <c:pt idx="1824">
                  <c:v>4.9291999999999996E-2</c:v>
                </c:pt>
                <c:pt idx="1825">
                  <c:v>5.8390999999999998E-2</c:v>
                </c:pt>
                <c:pt idx="1826">
                  <c:v>6.9405999999999995E-2</c:v>
                </c:pt>
                <c:pt idx="1827">
                  <c:v>5.8264999999999997E-2</c:v>
                </c:pt>
                <c:pt idx="1828">
                  <c:v>6.8712999999999996E-2</c:v>
                </c:pt>
                <c:pt idx="1829">
                  <c:v>7.5435000000000002E-2</c:v>
                </c:pt>
                <c:pt idx="1830">
                  <c:v>7.8054999999999999E-2</c:v>
                </c:pt>
                <c:pt idx="1831">
                  <c:v>7.2940999999999992E-2</c:v>
                </c:pt>
                <c:pt idx="1832">
                  <c:v>6.3384999999999997E-2</c:v>
                </c:pt>
                <c:pt idx="1833">
                  <c:v>6.4676999999999998E-2</c:v>
                </c:pt>
                <c:pt idx="1834">
                  <c:v>6.0170999999999995E-2</c:v>
                </c:pt>
                <c:pt idx="1835">
                  <c:v>8.1544999999999992E-2</c:v>
                </c:pt>
                <c:pt idx="1836">
                  <c:v>8.2633999999999999E-2</c:v>
                </c:pt>
                <c:pt idx="1837">
                  <c:v>7.6938999999999994E-2</c:v>
                </c:pt>
                <c:pt idx="1838">
                  <c:v>8.4923999999999999E-2</c:v>
                </c:pt>
                <c:pt idx="1839">
                  <c:v>7.3546E-2</c:v>
                </c:pt>
                <c:pt idx="1840">
                  <c:v>6.8248000000000003E-2</c:v>
                </c:pt>
                <c:pt idx="1841">
                  <c:v>9.1800000000000007E-2</c:v>
                </c:pt>
                <c:pt idx="1842">
                  <c:v>7.8098000000000001E-2</c:v>
                </c:pt>
                <c:pt idx="1843">
                  <c:v>5.1864999999999994E-2</c:v>
                </c:pt>
                <c:pt idx="1844">
                  <c:v>6.4690999999999999E-2</c:v>
                </c:pt>
                <c:pt idx="1845">
                  <c:v>6.788799999999999E-2</c:v>
                </c:pt>
                <c:pt idx="1846">
                  <c:v>6.4652000000000001E-2</c:v>
                </c:pt>
                <c:pt idx="1847">
                  <c:v>7.0788999999999991E-2</c:v>
                </c:pt>
                <c:pt idx="1848">
                  <c:v>7.1038999999999991E-2</c:v>
                </c:pt>
                <c:pt idx="1849">
                  <c:v>5.8802E-2</c:v>
                </c:pt>
                <c:pt idx="1850">
                  <c:v>7.1195999999999995E-2</c:v>
                </c:pt>
                <c:pt idx="1851">
                  <c:v>7.0862999999999995E-2</c:v>
                </c:pt>
                <c:pt idx="1852">
                  <c:v>6.6983000000000001E-2</c:v>
                </c:pt>
                <c:pt idx="1853">
                  <c:v>6.7874000000000004E-2</c:v>
                </c:pt>
                <c:pt idx="1854">
                  <c:v>5.6984E-2</c:v>
                </c:pt>
                <c:pt idx="1855">
                  <c:v>6.1415999999999998E-2</c:v>
                </c:pt>
                <c:pt idx="1856">
                  <c:v>4.8866E-2</c:v>
                </c:pt>
                <c:pt idx="1857">
                  <c:v>5.8661999999999999E-2</c:v>
                </c:pt>
                <c:pt idx="1858">
                  <c:v>5.4917999999999995E-2</c:v>
                </c:pt>
                <c:pt idx="1859">
                  <c:v>7.7991999999999992E-2</c:v>
                </c:pt>
                <c:pt idx="1860">
                  <c:v>8.4082999999999991E-2</c:v>
                </c:pt>
                <c:pt idx="1861">
                  <c:v>9.3671999999999991E-2</c:v>
                </c:pt>
                <c:pt idx="1862">
                  <c:v>9.522499999999999E-2</c:v>
                </c:pt>
                <c:pt idx="1863">
                  <c:v>9.2797999999999992E-2</c:v>
                </c:pt>
                <c:pt idx="1864">
                  <c:v>9.0092999999999993E-2</c:v>
                </c:pt>
                <c:pt idx="1865">
                  <c:v>8.8604999999999989E-2</c:v>
                </c:pt>
                <c:pt idx="1866">
                  <c:v>8.0444000000000002E-2</c:v>
                </c:pt>
                <c:pt idx="1867">
                  <c:v>7.5153999999999999E-2</c:v>
                </c:pt>
                <c:pt idx="1868">
                  <c:v>6.4445000000000002E-2</c:v>
                </c:pt>
                <c:pt idx="1869">
                  <c:v>5.0480000000000004E-2</c:v>
                </c:pt>
                <c:pt idx="1870">
                  <c:v>5.0013999999999996E-2</c:v>
                </c:pt>
                <c:pt idx="1871">
                  <c:v>4.3142E-2</c:v>
                </c:pt>
                <c:pt idx="1872">
                  <c:v>3.0151999999999998E-2</c:v>
                </c:pt>
                <c:pt idx="1873">
                  <c:v>3.3935E-2</c:v>
                </c:pt>
                <c:pt idx="1874">
                  <c:v>3.0321999999999998E-2</c:v>
                </c:pt>
                <c:pt idx="1875">
                  <c:v>3.7463999999999997E-2</c:v>
                </c:pt>
                <c:pt idx="1876">
                  <c:v>3.3248E-2</c:v>
                </c:pt>
                <c:pt idx="1877">
                  <c:v>2.7701E-2</c:v>
                </c:pt>
                <c:pt idx="1878">
                  <c:v>2.5522E-2</c:v>
                </c:pt>
                <c:pt idx="1879">
                  <c:v>2.7963999999999999E-2</c:v>
                </c:pt>
                <c:pt idx="1880">
                  <c:v>2.7085999999999999E-2</c:v>
                </c:pt>
                <c:pt idx="1881">
                  <c:v>2.5758E-2</c:v>
                </c:pt>
                <c:pt idx="1882">
                  <c:v>2.7790000000000002E-2</c:v>
                </c:pt>
                <c:pt idx="1883">
                  <c:v>2.2782999999999998E-2</c:v>
                </c:pt>
                <c:pt idx="1884">
                  <c:v>2.2690999999999999E-2</c:v>
                </c:pt>
                <c:pt idx="1885">
                  <c:v>2.1614999999999999E-2</c:v>
                </c:pt>
                <c:pt idx="1886">
                  <c:v>2.2276000000000001E-2</c:v>
                </c:pt>
                <c:pt idx="1887">
                  <c:v>1.2471999999999999E-2</c:v>
                </c:pt>
                <c:pt idx="1888">
                  <c:v>4.0155999999999997E-2</c:v>
                </c:pt>
                <c:pt idx="1889">
                  <c:v>5.3315999999999995E-2</c:v>
                </c:pt>
                <c:pt idx="1890">
                  <c:v>6.6165000000000002E-2</c:v>
                </c:pt>
                <c:pt idx="1891">
                  <c:v>6.5280999999999992E-2</c:v>
                </c:pt>
                <c:pt idx="1892">
                  <c:v>6.8698999999999996E-2</c:v>
                </c:pt>
                <c:pt idx="1893">
                  <c:v>6.3209000000000001E-2</c:v>
                </c:pt>
                <c:pt idx="1894">
                  <c:v>5.8051999999999999E-2</c:v>
                </c:pt>
                <c:pt idx="1895">
                  <c:v>5.4247999999999998E-2</c:v>
                </c:pt>
                <c:pt idx="1896">
                  <c:v>4.7049000000000001E-2</c:v>
                </c:pt>
                <c:pt idx="1897">
                  <c:v>5.0734999999999995E-2</c:v>
                </c:pt>
                <c:pt idx="1898">
                  <c:v>7.0162000000000002E-2</c:v>
                </c:pt>
                <c:pt idx="1899">
                  <c:v>0.18389000000000003</c:v>
                </c:pt>
                <c:pt idx="1900">
                  <c:v>0.21848399999999998</c:v>
                </c:pt>
                <c:pt idx="1901">
                  <c:v>0.22877299999999998</c:v>
                </c:pt>
                <c:pt idx="1902">
                  <c:v>0.22858000000000001</c:v>
                </c:pt>
                <c:pt idx="1903">
                  <c:v>0.23267299999999999</c:v>
                </c:pt>
                <c:pt idx="1904">
                  <c:v>0.22934099999999999</c:v>
                </c:pt>
                <c:pt idx="1905">
                  <c:v>0.23694000000000001</c:v>
                </c:pt>
                <c:pt idx="1906">
                  <c:v>0.243342</c:v>
                </c:pt>
                <c:pt idx="1907">
                  <c:v>0.24439899999999998</c:v>
                </c:pt>
                <c:pt idx="1908">
                  <c:v>0.25627800000000001</c:v>
                </c:pt>
                <c:pt idx="1909">
                  <c:v>0.25761600000000001</c:v>
                </c:pt>
                <c:pt idx="1910">
                  <c:v>0.25524000000000002</c:v>
                </c:pt>
                <c:pt idx="1911">
                  <c:v>0.26916899999999999</c:v>
                </c:pt>
                <c:pt idx="1912">
                  <c:v>0.26634099999999999</c:v>
                </c:pt>
                <c:pt idx="1913">
                  <c:v>0.26231099999999996</c:v>
                </c:pt>
                <c:pt idx="1914">
                  <c:v>0.25387899999999997</c:v>
                </c:pt>
                <c:pt idx="1915">
                  <c:v>0.24592699999999998</c:v>
                </c:pt>
                <c:pt idx="1916">
                  <c:v>0.227044</c:v>
                </c:pt>
                <c:pt idx="1917">
                  <c:v>0.217671</c:v>
                </c:pt>
                <c:pt idx="1918">
                  <c:v>0.19465000000000002</c:v>
                </c:pt>
                <c:pt idx="1919">
                  <c:v>0.17412000000000002</c:v>
                </c:pt>
                <c:pt idx="1920">
                  <c:v>0.15205399999999999</c:v>
                </c:pt>
                <c:pt idx="1921">
                  <c:v>0.12467199999999999</c:v>
                </c:pt>
                <c:pt idx="1922">
                  <c:v>0.13850799999999999</c:v>
                </c:pt>
                <c:pt idx="1923">
                  <c:v>0.144402</c:v>
                </c:pt>
                <c:pt idx="1924">
                  <c:v>0.16771899999999998</c:v>
                </c:pt>
                <c:pt idx="1925">
                  <c:v>0.19178000000000001</c:v>
                </c:pt>
                <c:pt idx="1926">
                  <c:v>0.19209899999999999</c:v>
                </c:pt>
                <c:pt idx="1927">
                  <c:v>0.176589</c:v>
                </c:pt>
                <c:pt idx="1928">
                  <c:v>0.17058899999999999</c:v>
                </c:pt>
                <c:pt idx="1929">
                  <c:v>0.16672899999999999</c:v>
                </c:pt>
                <c:pt idx="1930">
                  <c:v>0.17680599999999999</c:v>
                </c:pt>
                <c:pt idx="1931">
                  <c:v>0.182056</c:v>
                </c:pt>
                <c:pt idx="1932">
                  <c:v>0.18637899999999999</c:v>
                </c:pt>
                <c:pt idx="1933">
                  <c:v>0.18601299999999998</c:v>
                </c:pt>
                <c:pt idx="1934">
                  <c:v>0.21391099999999999</c:v>
                </c:pt>
                <c:pt idx="1935">
                  <c:v>0.22183699999999998</c:v>
                </c:pt>
                <c:pt idx="1936">
                  <c:v>0.21346799999999999</c:v>
                </c:pt>
                <c:pt idx="1937">
                  <c:v>0.20627899999999999</c:v>
                </c:pt>
                <c:pt idx="1938">
                  <c:v>0.20526000000000003</c:v>
                </c:pt>
                <c:pt idx="1939">
                  <c:v>0.19526000000000002</c:v>
                </c:pt>
                <c:pt idx="1940">
                  <c:v>0.17486299999999999</c:v>
                </c:pt>
                <c:pt idx="1941">
                  <c:v>0.15723499999999999</c:v>
                </c:pt>
                <c:pt idx="1942">
                  <c:v>0.16403399999999999</c:v>
                </c:pt>
                <c:pt idx="1943">
                  <c:v>0.16764599999999999</c:v>
                </c:pt>
                <c:pt idx="1944">
                  <c:v>0.15224299999999999</c:v>
                </c:pt>
                <c:pt idx="1945">
                  <c:v>0.13227900000000001</c:v>
                </c:pt>
                <c:pt idx="1946">
                  <c:v>0.11317000000000001</c:v>
                </c:pt>
                <c:pt idx="1947">
                  <c:v>9.4073999999999991E-2</c:v>
                </c:pt>
                <c:pt idx="1948">
                  <c:v>8.7832999999999994E-2</c:v>
                </c:pt>
                <c:pt idx="1949">
                  <c:v>7.3133000000000004E-2</c:v>
                </c:pt>
                <c:pt idx="1950">
                  <c:v>7.084E-2</c:v>
                </c:pt>
                <c:pt idx="1951">
                  <c:v>6.7961999999999995E-2</c:v>
                </c:pt>
                <c:pt idx="1952">
                  <c:v>5.7357999999999999E-2</c:v>
                </c:pt>
                <c:pt idx="1953">
                  <c:v>5.2978999999999998E-2</c:v>
                </c:pt>
                <c:pt idx="1954">
                  <c:v>4.1052999999999999E-2</c:v>
                </c:pt>
                <c:pt idx="1955">
                  <c:v>3.5354999999999998E-2</c:v>
                </c:pt>
                <c:pt idx="1956">
                  <c:v>3.3642999999999999E-2</c:v>
                </c:pt>
                <c:pt idx="1957">
                  <c:v>3.0782E-2</c:v>
                </c:pt>
                <c:pt idx="1958">
                  <c:v>2.6505999999999998E-2</c:v>
                </c:pt>
                <c:pt idx="1959">
                  <c:v>2.4802999999999999E-2</c:v>
                </c:pt>
                <c:pt idx="1960">
                  <c:v>2.3611E-2</c:v>
                </c:pt>
                <c:pt idx="1961">
                  <c:v>2.1637999999999998E-2</c:v>
                </c:pt>
                <c:pt idx="1962">
                  <c:v>2.1614999999999999E-2</c:v>
                </c:pt>
                <c:pt idx="1963">
                  <c:v>1.9615E-2</c:v>
                </c:pt>
                <c:pt idx="1964">
                  <c:v>1.8523999999999999E-2</c:v>
                </c:pt>
                <c:pt idx="1965">
                  <c:v>1.7773999999999998E-2</c:v>
                </c:pt>
                <c:pt idx="1966">
                  <c:v>2.2765999999999998E-2</c:v>
                </c:pt>
                <c:pt idx="1967">
                  <c:v>2.8038999999999998E-2</c:v>
                </c:pt>
                <c:pt idx="1968">
                  <c:v>2.7306999999999998E-2</c:v>
                </c:pt>
                <c:pt idx="1969">
                  <c:v>2.4800000000000003E-2</c:v>
                </c:pt>
                <c:pt idx="1970">
                  <c:v>2.5034999999999998E-2</c:v>
                </c:pt>
                <c:pt idx="1971">
                  <c:v>2.9320000000000002E-2</c:v>
                </c:pt>
                <c:pt idx="1972">
                  <c:v>3.6275000000000002E-2</c:v>
                </c:pt>
                <c:pt idx="1973">
                  <c:v>3.8696000000000001E-2</c:v>
                </c:pt>
                <c:pt idx="1974">
                  <c:v>3.6299999999999999E-2</c:v>
                </c:pt>
                <c:pt idx="1975">
                  <c:v>3.5047999999999996E-2</c:v>
                </c:pt>
                <c:pt idx="1976">
                  <c:v>3.1462999999999998E-2</c:v>
                </c:pt>
                <c:pt idx="1977">
                  <c:v>3.3368000000000002E-2</c:v>
                </c:pt>
                <c:pt idx="1978">
                  <c:v>2.5821999999999998E-2</c:v>
                </c:pt>
                <c:pt idx="1979">
                  <c:v>2.8494999999999999E-2</c:v>
                </c:pt>
                <c:pt idx="1980">
                  <c:v>2.7150999999999998E-2</c:v>
                </c:pt>
                <c:pt idx="1981">
                  <c:v>1.9037999999999999E-2</c:v>
                </c:pt>
                <c:pt idx="1982">
                  <c:v>1.9788999999999998E-2</c:v>
                </c:pt>
                <c:pt idx="1983">
                  <c:v>1.5146E-2</c:v>
                </c:pt>
                <c:pt idx="1984">
                  <c:v>1.438E-2</c:v>
                </c:pt>
                <c:pt idx="1985">
                  <c:v>1.3509E-2</c:v>
                </c:pt>
                <c:pt idx="1986">
                  <c:v>1.3453999999999999E-2</c:v>
                </c:pt>
                <c:pt idx="1987">
                  <c:v>1.1510000000000001E-2</c:v>
                </c:pt>
                <c:pt idx="1988">
                  <c:v>1.0961E-2</c:v>
                </c:pt>
                <c:pt idx="1989">
                  <c:v>2.6690000000000002E-2</c:v>
                </c:pt>
                <c:pt idx="1990">
                  <c:v>3.1280999999999996E-2</c:v>
                </c:pt>
                <c:pt idx="1991">
                  <c:v>3.6575999999999997E-2</c:v>
                </c:pt>
                <c:pt idx="1992">
                  <c:v>3.6534999999999998E-2</c:v>
                </c:pt>
                <c:pt idx="1993">
                  <c:v>2.6494E-2</c:v>
                </c:pt>
                <c:pt idx="1994">
                  <c:v>2.8550000000000002E-2</c:v>
                </c:pt>
                <c:pt idx="1995">
                  <c:v>1.9680000000000003E-2</c:v>
                </c:pt>
                <c:pt idx="1996">
                  <c:v>1.5281999999999999E-2</c:v>
                </c:pt>
                <c:pt idx="1997">
                  <c:v>1.7134E-2</c:v>
                </c:pt>
                <c:pt idx="1998">
                  <c:v>1.9927E-2</c:v>
                </c:pt>
                <c:pt idx="1999">
                  <c:v>3.2323999999999999E-2</c:v>
                </c:pt>
                <c:pt idx="2000">
                  <c:v>4.3210000000000005E-2</c:v>
                </c:pt>
                <c:pt idx="2001">
                  <c:v>4.1493999999999996E-2</c:v>
                </c:pt>
                <c:pt idx="2002">
                  <c:v>4.1406999999999999E-2</c:v>
                </c:pt>
                <c:pt idx="2003">
                  <c:v>4.4253999999999995E-2</c:v>
                </c:pt>
                <c:pt idx="2004">
                  <c:v>6.6683999999999993E-2</c:v>
                </c:pt>
                <c:pt idx="2005">
                  <c:v>7.3351E-2</c:v>
                </c:pt>
                <c:pt idx="2006">
                  <c:v>7.3777999999999996E-2</c:v>
                </c:pt>
                <c:pt idx="2007">
                  <c:v>7.6660999999999993E-2</c:v>
                </c:pt>
                <c:pt idx="2008">
                  <c:v>6.6893999999999995E-2</c:v>
                </c:pt>
                <c:pt idx="2009">
                  <c:v>8.6453999999999989E-2</c:v>
                </c:pt>
                <c:pt idx="2010">
                  <c:v>9.3298999999999993E-2</c:v>
                </c:pt>
                <c:pt idx="2011">
                  <c:v>8.778699999999999E-2</c:v>
                </c:pt>
                <c:pt idx="2012">
                  <c:v>7.9431000000000002E-2</c:v>
                </c:pt>
                <c:pt idx="2013">
                  <c:v>8.040499999999999E-2</c:v>
                </c:pt>
                <c:pt idx="2014">
                  <c:v>9.0890000000000012E-2</c:v>
                </c:pt>
                <c:pt idx="2015">
                  <c:v>8.4016999999999994E-2</c:v>
                </c:pt>
                <c:pt idx="2016">
                  <c:v>8.5369E-2</c:v>
                </c:pt>
                <c:pt idx="2017">
                  <c:v>7.1885999999999992E-2</c:v>
                </c:pt>
                <c:pt idx="2018">
                  <c:v>6.2616999999999992E-2</c:v>
                </c:pt>
                <c:pt idx="2019">
                  <c:v>5.6722999999999996E-2</c:v>
                </c:pt>
                <c:pt idx="2020">
                  <c:v>6.3267999999999991E-2</c:v>
                </c:pt>
                <c:pt idx="2021">
                  <c:v>5.7294999999999999E-2</c:v>
                </c:pt>
                <c:pt idx="2022">
                  <c:v>5.0985999999999997E-2</c:v>
                </c:pt>
                <c:pt idx="2023">
                  <c:v>4.7223999999999995E-2</c:v>
                </c:pt>
                <c:pt idx="2024">
                  <c:v>5.0397999999999998E-2</c:v>
                </c:pt>
                <c:pt idx="2025">
                  <c:v>5.4117999999999999E-2</c:v>
                </c:pt>
                <c:pt idx="2026">
                  <c:v>7.9272999999999996E-2</c:v>
                </c:pt>
                <c:pt idx="2027">
                  <c:v>8.6628999999999998E-2</c:v>
                </c:pt>
                <c:pt idx="2028">
                  <c:v>9.2267000000000002E-2</c:v>
                </c:pt>
                <c:pt idx="2029">
                  <c:v>9.6776000000000001E-2</c:v>
                </c:pt>
                <c:pt idx="2030">
                  <c:v>0.13411899999999999</c:v>
                </c:pt>
                <c:pt idx="2031">
                  <c:v>0.15248</c:v>
                </c:pt>
                <c:pt idx="2032">
                  <c:v>0.17507399999999998</c:v>
                </c:pt>
                <c:pt idx="2033">
                  <c:v>0.212281</c:v>
                </c:pt>
                <c:pt idx="2034">
                  <c:v>0.35989499999999996</c:v>
                </c:pt>
                <c:pt idx="2035">
                  <c:v>0.42203399999999996</c:v>
                </c:pt>
                <c:pt idx="2036">
                  <c:v>0.49416599999999999</c:v>
                </c:pt>
                <c:pt idx="2037">
                  <c:v>0.57180900000000001</c:v>
                </c:pt>
                <c:pt idx="2038">
                  <c:v>0.63612099999999994</c:v>
                </c:pt>
                <c:pt idx="2039">
                  <c:v>0.65965600000000002</c:v>
                </c:pt>
                <c:pt idx="2040">
                  <c:v>0.68421199999999993</c:v>
                </c:pt>
                <c:pt idx="2041">
                  <c:v>0.69156499999999999</c:v>
                </c:pt>
                <c:pt idx="2042">
                  <c:v>0.66514399999999996</c:v>
                </c:pt>
                <c:pt idx="2043">
                  <c:v>0.65957299999999996</c:v>
                </c:pt>
                <c:pt idx="2044">
                  <c:v>0.67527899999999996</c:v>
                </c:pt>
                <c:pt idx="2045">
                  <c:v>0.671122</c:v>
                </c:pt>
                <c:pt idx="2046">
                  <c:v>0.70566399999999996</c:v>
                </c:pt>
                <c:pt idx="2047">
                  <c:v>0.707511</c:v>
                </c:pt>
                <c:pt idx="2048">
                  <c:v>0.71711099999999994</c:v>
                </c:pt>
                <c:pt idx="2049">
                  <c:v>0.71433199999999997</c:v>
                </c:pt>
                <c:pt idx="2050">
                  <c:v>0.69685299999999994</c:v>
                </c:pt>
                <c:pt idx="2051">
                  <c:v>0.68397299999999994</c:v>
                </c:pt>
                <c:pt idx="2052">
                  <c:v>0.6615700000000001</c:v>
                </c:pt>
                <c:pt idx="2053">
                  <c:v>0.66080899999999998</c:v>
                </c:pt>
                <c:pt idx="2054">
                  <c:v>0.660744</c:v>
                </c:pt>
                <c:pt idx="2055">
                  <c:v>0.63615699999999997</c:v>
                </c:pt>
                <c:pt idx="2056">
                  <c:v>0.63040200000000002</c:v>
                </c:pt>
                <c:pt idx="2057">
                  <c:v>0.61175499999999994</c:v>
                </c:pt>
                <c:pt idx="2058">
                  <c:v>0.59103600000000001</c:v>
                </c:pt>
                <c:pt idx="2059">
                  <c:v>0.57951699999999995</c:v>
                </c:pt>
                <c:pt idx="2060">
                  <c:v>0.57585000000000008</c:v>
                </c:pt>
                <c:pt idx="2061">
                  <c:v>0.53867599999999993</c:v>
                </c:pt>
                <c:pt idx="2062">
                  <c:v>0.53711199999999992</c:v>
                </c:pt>
                <c:pt idx="2063">
                  <c:v>0.61323399999999995</c:v>
                </c:pt>
                <c:pt idx="2064">
                  <c:v>0.62246899999999994</c:v>
                </c:pt>
                <c:pt idx="2065">
                  <c:v>0.60250599999999999</c:v>
                </c:pt>
                <c:pt idx="2066">
                  <c:v>0.60565400000000003</c:v>
                </c:pt>
                <c:pt idx="2067">
                  <c:v>0.57455800000000001</c:v>
                </c:pt>
                <c:pt idx="2068">
                  <c:v>0.54473199999999999</c:v>
                </c:pt>
                <c:pt idx="2069">
                  <c:v>0.514432</c:v>
                </c:pt>
                <c:pt idx="2070">
                  <c:v>0.49093000000000003</c:v>
                </c:pt>
                <c:pt idx="2071">
                  <c:v>0.55583399999999994</c:v>
                </c:pt>
                <c:pt idx="2072">
                  <c:v>0.55160900000000002</c:v>
                </c:pt>
                <c:pt idx="2073">
                  <c:v>0.54338599999999992</c:v>
                </c:pt>
                <c:pt idx="2074">
                  <c:v>0.54919099999999998</c:v>
                </c:pt>
                <c:pt idx="2075">
                  <c:v>0.53616699999999995</c:v>
                </c:pt>
                <c:pt idx="2076">
                  <c:v>0.52528600000000003</c:v>
                </c:pt>
                <c:pt idx="2077">
                  <c:v>0.54802699999999993</c:v>
                </c:pt>
                <c:pt idx="2078">
                  <c:v>0.52771899999999994</c:v>
                </c:pt>
                <c:pt idx="2079">
                  <c:v>0.50704000000000005</c:v>
                </c:pt>
                <c:pt idx="2080">
                  <c:v>0.50075400000000003</c:v>
                </c:pt>
                <c:pt idx="2081">
                  <c:v>0.482956</c:v>
                </c:pt>
                <c:pt idx="2082">
                  <c:v>0.45663899999999996</c:v>
                </c:pt>
                <c:pt idx="2083">
                  <c:v>0.47632199999999997</c:v>
                </c:pt>
                <c:pt idx="2084">
                  <c:v>0.491118</c:v>
                </c:pt>
                <c:pt idx="2085">
                  <c:v>0.51142399999999999</c:v>
                </c:pt>
                <c:pt idx="2086">
                  <c:v>0.52194000000000007</c:v>
                </c:pt>
                <c:pt idx="2087">
                  <c:v>0.51740900000000001</c:v>
                </c:pt>
                <c:pt idx="2088">
                  <c:v>0.52357399999999998</c:v>
                </c:pt>
                <c:pt idx="2089">
                  <c:v>0.53703599999999996</c:v>
                </c:pt>
                <c:pt idx="2090">
                  <c:v>0.51652000000000009</c:v>
                </c:pt>
                <c:pt idx="2091">
                  <c:v>0.51821899999999999</c:v>
                </c:pt>
                <c:pt idx="2092">
                  <c:v>0.57034000000000007</c:v>
                </c:pt>
                <c:pt idx="2093">
                  <c:v>0.58456299999999994</c:v>
                </c:pt>
                <c:pt idx="2094">
                  <c:v>0.58318499999999995</c:v>
                </c:pt>
                <c:pt idx="2095">
                  <c:v>0.58815899999999999</c:v>
                </c:pt>
                <c:pt idx="2096">
                  <c:v>0.57628899999999994</c:v>
                </c:pt>
                <c:pt idx="2097">
                  <c:v>0.61610799999999999</c:v>
                </c:pt>
                <c:pt idx="2098">
                  <c:v>0.60788399999999998</c:v>
                </c:pt>
                <c:pt idx="2099">
                  <c:v>0.58993699999999993</c:v>
                </c:pt>
                <c:pt idx="2100">
                  <c:v>0.61002499999999993</c:v>
                </c:pt>
                <c:pt idx="2101">
                  <c:v>0.59533099999999994</c:v>
                </c:pt>
                <c:pt idx="2102">
                  <c:v>0.57486099999999996</c:v>
                </c:pt>
                <c:pt idx="2103">
                  <c:v>0.55264599999999997</c:v>
                </c:pt>
                <c:pt idx="2104">
                  <c:v>0.53662500000000002</c:v>
                </c:pt>
                <c:pt idx="2105">
                  <c:v>0.54114299999999993</c:v>
                </c:pt>
                <c:pt idx="2106">
                  <c:v>0.52174599999999993</c:v>
                </c:pt>
                <c:pt idx="2107">
                  <c:v>0.51660699999999993</c:v>
                </c:pt>
                <c:pt idx="2108">
                  <c:v>0.50434299999999999</c:v>
                </c:pt>
                <c:pt idx="2109">
                  <c:v>0.491031</c:v>
                </c:pt>
                <c:pt idx="2110">
                  <c:v>0.47883199999999998</c:v>
                </c:pt>
                <c:pt idx="2111">
                  <c:v>0.455897</c:v>
                </c:pt>
                <c:pt idx="2112">
                  <c:v>0.44526399999999999</c:v>
                </c:pt>
                <c:pt idx="2113">
                  <c:v>0.42386799999999997</c:v>
                </c:pt>
                <c:pt idx="2114">
                  <c:v>0.40427000000000002</c:v>
                </c:pt>
                <c:pt idx="2115">
                  <c:v>0.38764499999999996</c:v>
                </c:pt>
                <c:pt idx="2116">
                  <c:v>0.35504599999999997</c:v>
                </c:pt>
                <c:pt idx="2117">
                  <c:v>0.36166199999999998</c:v>
                </c:pt>
                <c:pt idx="2118">
                  <c:v>0.34278799999999998</c:v>
                </c:pt>
                <c:pt idx="2119">
                  <c:v>0.33870899999999998</c:v>
                </c:pt>
                <c:pt idx="2120">
                  <c:v>0.31649000000000005</c:v>
                </c:pt>
                <c:pt idx="2121">
                  <c:v>0.29967000000000005</c:v>
                </c:pt>
                <c:pt idx="2122">
                  <c:v>0.28134199999999998</c:v>
                </c:pt>
                <c:pt idx="2123">
                  <c:v>0.271121</c:v>
                </c:pt>
                <c:pt idx="2124">
                  <c:v>0.262961</c:v>
                </c:pt>
                <c:pt idx="2125">
                  <c:v>0.24656799999999998</c:v>
                </c:pt>
                <c:pt idx="2126">
                  <c:v>0.234427</c:v>
                </c:pt>
                <c:pt idx="2127">
                  <c:v>0.222356</c:v>
                </c:pt>
                <c:pt idx="2128">
                  <c:v>0.206512</c:v>
                </c:pt>
                <c:pt idx="2129">
                  <c:v>0.19841299999999998</c:v>
                </c:pt>
                <c:pt idx="2130">
                  <c:v>0.18423499999999998</c:v>
                </c:pt>
                <c:pt idx="2131">
                  <c:v>0.17613199999999998</c:v>
                </c:pt>
                <c:pt idx="2132">
                  <c:v>0.153141</c:v>
                </c:pt>
                <c:pt idx="2133">
                  <c:v>0.13897000000000001</c:v>
                </c:pt>
                <c:pt idx="2134">
                  <c:v>0.13025899999999999</c:v>
                </c:pt>
                <c:pt idx="2135">
                  <c:v>0.123626</c:v>
                </c:pt>
                <c:pt idx="2136">
                  <c:v>0.12456</c:v>
                </c:pt>
                <c:pt idx="2137">
                  <c:v>0.123375</c:v>
                </c:pt>
                <c:pt idx="2138">
                  <c:v>0.12316299999999999</c:v>
                </c:pt>
                <c:pt idx="2139">
                  <c:v>0.12696199999999999</c:v>
                </c:pt>
                <c:pt idx="2140">
                  <c:v>0.118254</c:v>
                </c:pt>
                <c:pt idx="2141">
                  <c:v>0.10131799999999999</c:v>
                </c:pt>
                <c:pt idx="2142">
                  <c:v>9.6898999999999999E-2</c:v>
                </c:pt>
                <c:pt idx="2143">
                  <c:v>9.5910000000000009E-2</c:v>
                </c:pt>
                <c:pt idx="2144">
                  <c:v>9.5596E-2</c:v>
                </c:pt>
                <c:pt idx="2145">
                  <c:v>9.0661999999999993E-2</c:v>
                </c:pt>
                <c:pt idx="2146">
                  <c:v>9.3384999999999996E-2</c:v>
                </c:pt>
                <c:pt idx="2147">
                  <c:v>0.112801</c:v>
                </c:pt>
                <c:pt idx="2148">
                  <c:v>0.12301799999999999</c:v>
                </c:pt>
                <c:pt idx="2149">
                  <c:v>0.15104199999999998</c:v>
                </c:pt>
                <c:pt idx="2150">
                  <c:v>0.15928100000000001</c:v>
                </c:pt>
                <c:pt idx="2151">
                  <c:v>0.16280500000000001</c:v>
                </c:pt>
                <c:pt idx="2152">
                  <c:v>0.15986699999999998</c:v>
                </c:pt>
                <c:pt idx="2153">
                  <c:v>0.15193199999999998</c:v>
                </c:pt>
                <c:pt idx="2154">
                  <c:v>0.143759</c:v>
                </c:pt>
                <c:pt idx="2155">
                  <c:v>0.15027699999999999</c:v>
                </c:pt>
                <c:pt idx="2156">
                  <c:v>0.147143</c:v>
                </c:pt>
                <c:pt idx="2157">
                  <c:v>0.158056</c:v>
                </c:pt>
                <c:pt idx="2158">
                  <c:v>0.17621299999999998</c:v>
                </c:pt>
                <c:pt idx="2159">
                  <c:v>0.186085</c:v>
                </c:pt>
                <c:pt idx="2160">
                  <c:v>0.181447</c:v>
                </c:pt>
                <c:pt idx="2161">
                  <c:v>0.295788</c:v>
                </c:pt>
                <c:pt idx="2162">
                  <c:v>0.34038499999999999</c:v>
                </c:pt>
                <c:pt idx="2163">
                  <c:v>0.34844799999999998</c:v>
                </c:pt>
                <c:pt idx="2164">
                  <c:v>0.35255399999999998</c:v>
                </c:pt>
                <c:pt idx="2165">
                  <c:v>0.35748399999999997</c:v>
                </c:pt>
                <c:pt idx="2166">
                  <c:v>0.343837</c:v>
                </c:pt>
                <c:pt idx="2167">
                  <c:v>0.33208099999999996</c:v>
                </c:pt>
                <c:pt idx="2168">
                  <c:v>0.30693000000000004</c:v>
                </c:pt>
                <c:pt idx="2169">
                  <c:v>0.28501199999999999</c:v>
                </c:pt>
                <c:pt idx="2170">
                  <c:v>0.26232099999999997</c:v>
                </c:pt>
                <c:pt idx="2171">
                  <c:v>0.23231199999999999</c:v>
                </c:pt>
                <c:pt idx="2172">
                  <c:v>0.20916699999999999</c:v>
                </c:pt>
                <c:pt idx="2173">
                  <c:v>0.18894000000000002</c:v>
                </c:pt>
                <c:pt idx="2174">
                  <c:v>0.182422</c:v>
                </c:pt>
                <c:pt idx="2175">
                  <c:v>0.172099</c:v>
                </c:pt>
                <c:pt idx="2176">
                  <c:v>0.16694299999999998</c:v>
                </c:pt>
                <c:pt idx="2177">
                  <c:v>0.15688199999999999</c:v>
                </c:pt>
                <c:pt idx="2178">
                  <c:v>0.150475</c:v>
                </c:pt>
                <c:pt idx="2179">
                  <c:v>0.128415</c:v>
                </c:pt>
                <c:pt idx="2180">
                  <c:v>0.157605</c:v>
                </c:pt>
                <c:pt idx="2181">
                  <c:v>0.159188</c:v>
                </c:pt>
                <c:pt idx="2182">
                  <c:v>0.16453299999999998</c:v>
                </c:pt>
                <c:pt idx="2183">
                  <c:v>0.16161599999999998</c:v>
                </c:pt>
                <c:pt idx="2184">
                  <c:v>0.13128199999999998</c:v>
                </c:pt>
                <c:pt idx="2185">
                  <c:v>0.13316500000000001</c:v>
                </c:pt>
                <c:pt idx="2186">
                  <c:v>0.135741</c:v>
                </c:pt>
                <c:pt idx="2187">
                  <c:v>0.12932099999999999</c:v>
                </c:pt>
                <c:pt idx="2188">
                  <c:v>0.12878100000000001</c:v>
                </c:pt>
                <c:pt idx="2189">
                  <c:v>0.119308</c:v>
                </c:pt>
                <c:pt idx="2190">
                  <c:v>0.11193000000000002</c:v>
                </c:pt>
                <c:pt idx="2191">
                  <c:v>0.11194499999999999</c:v>
                </c:pt>
                <c:pt idx="2192">
                  <c:v>0.111175</c:v>
                </c:pt>
                <c:pt idx="2193">
                  <c:v>0.114024</c:v>
                </c:pt>
                <c:pt idx="2194">
                  <c:v>0.14277699999999999</c:v>
                </c:pt>
                <c:pt idx="2195">
                  <c:v>0.167188</c:v>
                </c:pt>
                <c:pt idx="2196">
                  <c:v>0.18930900000000001</c:v>
                </c:pt>
                <c:pt idx="2197">
                  <c:v>0.212476</c:v>
                </c:pt>
                <c:pt idx="2198">
                  <c:v>0.21271599999999999</c:v>
                </c:pt>
                <c:pt idx="2199">
                  <c:v>0.21578499999999998</c:v>
                </c:pt>
                <c:pt idx="2200">
                  <c:v>0.25631899999999996</c:v>
                </c:pt>
                <c:pt idx="2201">
                  <c:v>0.24947799999999998</c:v>
                </c:pt>
                <c:pt idx="2202">
                  <c:v>0.24684399999999998</c:v>
                </c:pt>
                <c:pt idx="2203">
                  <c:v>0.23596299999999998</c:v>
                </c:pt>
                <c:pt idx="2204">
                  <c:v>0.23123099999999999</c:v>
                </c:pt>
                <c:pt idx="2205">
                  <c:v>0.22641699999999998</c:v>
                </c:pt>
                <c:pt idx="2206">
                  <c:v>0.24579699999999999</c:v>
                </c:pt>
                <c:pt idx="2207">
                  <c:v>0.22791000000000003</c:v>
                </c:pt>
                <c:pt idx="2208">
                  <c:v>0.227741</c:v>
                </c:pt>
                <c:pt idx="2209">
                  <c:v>0.212475</c:v>
                </c:pt>
                <c:pt idx="2210">
                  <c:v>0.220474</c:v>
                </c:pt>
                <c:pt idx="2211">
                  <c:v>0.24359899999999998</c:v>
                </c:pt>
                <c:pt idx="2212">
                  <c:v>0.26022299999999998</c:v>
                </c:pt>
                <c:pt idx="2213">
                  <c:v>0.30413299999999999</c:v>
                </c:pt>
                <c:pt idx="2214">
                  <c:v>0.32447599999999999</c:v>
                </c:pt>
                <c:pt idx="2215">
                  <c:v>0.34567199999999998</c:v>
                </c:pt>
                <c:pt idx="2216">
                  <c:v>0.365371</c:v>
                </c:pt>
                <c:pt idx="2217">
                  <c:v>0.36271699999999996</c:v>
                </c:pt>
                <c:pt idx="2218">
                  <c:v>0.344024</c:v>
                </c:pt>
                <c:pt idx="2219">
                  <c:v>0.34921599999999997</c:v>
                </c:pt>
                <c:pt idx="2220">
                  <c:v>0.36083899999999997</c:v>
                </c:pt>
                <c:pt idx="2221">
                  <c:v>0.34481799999999996</c:v>
                </c:pt>
                <c:pt idx="2222">
                  <c:v>0.33588499999999999</c:v>
                </c:pt>
                <c:pt idx="2223">
                  <c:v>0.31529799999999997</c:v>
                </c:pt>
                <c:pt idx="2224">
                  <c:v>0.30749899999999997</c:v>
                </c:pt>
                <c:pt idx="2225">
                  <c:v>0.28343000000000002</c:v>
                </c:pt>
                <c:pt idx="2226">
                  <c:v>0.25021899999999997</c:v>
                </c:pt>
                <c:pt idx="2227">
                  <c:v>0.27783199999999997</c:v>
                </c:pt>
                <c:pt idx="2228">
                  <c:v>0.27856300000000001</c:v>
                </c:pt>
                <c:pt idx="2229">
                  <c:v>0.29697899999999999</c:v>
                </c:pt>
                <c:pt idx="2230">
                  <c:v>0.29252600000000001</c:v>
                </c:pt>
                <c:pt idx="2231">
                  <c:v>0.28684599999999999</c:v>
                </c:pt>
                <c:pt idx="2232">
                  <c:v>0.29249700000000001</c:v>
                </c:pt>
                <c:pt idx="2233">
                  <c:v>0.307452</c:v>
                </c:pt>
                <c:pt idx="2234">
                  <c:v>0.30168400000000001</c:v>
                </c:pt>
                <c:pt idx="2235">
                  <c:v>0.28974699999999998</c:v>
                </c:pt>
                <c:pt idx="2236">
                  <c:v>0.28908200000000001</c:v>
                </c:pt>
                <c:pt idx="2237">
                  <c:v>0.287522</c:v>
                </c:pt>
                <c:pt idx="2238">
                  <c:v>0.287964</c:v>
                </c:pt>
                <c:pt idx="2239">
                  <c:v>0.27565499999999998</c:v>
                </c:pt>
                <c:pt idx="2240">
                  <c:v>0.26293800000000001</c:v>
                </c:pt>
                <c:pt idx="2241">
                  <c:v>0.255436</c:v>
                </c:pt>
                <c:pt idx="2242">
                  <c:v>0.224244</c:v>
                </c:pt>
                <c:pt idx="2243">
                  <c:v>0.22664599999999999</c:v>
                </c:pt>
                <c:pt idx="2244">
                  <c:v>0.23058699999999999</c:v>
                </c:pt>
                <c:pt idx="2245">
                  <c:v>0.26300699999999999</c:v>
                </c:pt>
                <c:pt idx="2246">
                  <c:v>0.284723</c:v>
                </c:pt>
                <c:pt idx="2247">
                  <c:v>0.294099</c:v>
                </c:pt>
                <c:pt idx="2248">
                  <c:v>0.30146600000000001</c:v>
                </c:pt>
                <c:pt idx="2249">
                  <c:v>0.29692199999999996</c:v>
                </c:pt>
                <c:pt idx="2250">
                  <c:v>0.303734</c:v>
                </c:pt>
                <c:pt idx="2251">
                  <c:v>0.28872300000000001</c:v>
                </c:pt>
                <c:pt idx="2252">
                  <c:v>0.26794799999999996</c:v>
                </c:pt>
                <c:pt idx="2253">
                  <c:v>0.26996100000000001</c:v>
                </c:pt>
                <c:pt idx="2254">
                  <c:v>0.24712399999999998</c:v>
                </c:pt>
                <c:pt idx="2255">
                  <c:v>0.234762</c:v>
                </c:pt>
                <c:pt idx="2256">
                  <c:v>0.22372599999999998</c:v>
                </c:pt>
                <c:pt idx="2257">
                  <c:v>0.20752399999999999</c:v>
                </c:pt>
                <c:pt idx="2258">
                  <c:v>0.18659699999999999</c:v>
                </c:pt>
                <c:pt idx="2259">
                  <c:v>0.18138000000000001</c:v>
                </c:pt>
                <c:pt idx="2260">
                  <c:v>0.17602399999999999</c:v>
                </c:pt>
                <c:pt idx="2261">
                  <c:v>0.181842</c:v>
                </c:pt>
                <c:pt idx="2262">
                  <c:v>0.184307</c:v>
                </c:pt>
                <c:pt idx="2263">
                  <c:v>0.19087899999999999</c:v>
                </c:pt>
                <c:pt idx="2264">
                  <c:v>0.194331</c:v>
                </c:pt>
                <c:pt idx="2265">
                  <c:v>0.20375299999999999</c:v>
                </c:pt>
                <c:pt idx="2266">
                  <c:v>0.20832399999999998</c:v>
                </c:pt>
                <c:pt idx="2267">
                  <c:v>0.19952299999999998</c:v>
                </c:pt>
                <c:pt idx="2268">
                  <c:v>0.18068299999999998</c:v>
                </c:pt>
                <c:pt idx="2269">
                  <c:v>0.176757</c:v>
                </c:pt>
                <c:pt idx="2270">
                  <c:v>0.19694299999999998</c:v>
                </c:pt>
                <c:pt idx="2271">
                  <c:v>0.18829899999999999</c:v>
                </c:pt>
                <c:pt idx="2272">
                  <c:v>0.16870000000000002</c:v>
                </c:pt>
                <c:pt idx="2273">
                  <c:v>0.162271</c:v>
                </c:pt>
                <c:pt idx="2274">
                  <c:v>0.15127299999999999</c:v>
                </c:pt>
                <c:pt idx="2275">
                  <c:v>0.15268699999999999</c:v>
                </c:pt>
                <c:pt idx="2276">
                  <c:v>0.149504</c:v>
                </c:pt>
                <c:pt idx="2277">
                  <c:v>0.134383</c:v>
                </c:pt>
                <c:pt idx="2278">
                  <c:v>0.124704</c:v>
                </c:pt>
                <c:pt idx="2279">
                  <c:v>0.11913199999999999</c:v>
                </c:pt>
                <c:pt idx="2280">
                  <c:v>0.110375</c:v>
                </c:pt>
                <c:pt idx="2281">
                  <c:v>9.9281999999999995E-2</c:v>
                </c:pt>
                <c:pt idx="2282">
                  <c:v>8.2846000000000003E-2</c:v>
                </c:pt>
                <c:pt idx="2283">
                  <c:v>9.2191999999999996E-2</c:v>
                </c:pt>
                <c:pt idx="2284">
                  <c:v>8.9306999999999997E-2</c:v>
                </c:pt>
                <c:pt idx="2285">
                  <c:v>7.6642000000000002E-2</c:v>
                </c:pt>
                <c:pt idx="2286">
                  <c:v>7.449299999999999E-2</c:v>
                </c:pt>
                <c:pt idx="2287">
                  <c:v>4.3364E-2</c:v>
                </c:pt>
                <c:pt idx="2288">
                  <c:v>4.4343999999999995E-2</c:v>
                </c:pt>
                <c:pt idx="2289">
                  <c:v>4.4050000000000006E-2</c:v>
                </c:pt>
                <c:pt idx="2290">
                  <c:v>4.8330000000000005E-2</c:v>
                </c:pt>
                <c:pt idx="2291">
                  <c:v>5.1090000000000003E-2</c:v>
                </c:pt>
                <c:pt idx="2292">
                  <c:v>5.8935999999999995E-2</c:v>
                </c:pt>
                <c:pt idx="2293">
                  <c:v>5.9038E-2</c:v>
                </c:pt>
                <c:pt idx="2294">
                  <c:v>5.9985999999999998E-2</c:v>
                </c:pt>
                <c:pt idx="2295">
                  <c:v>5.8817999999999995E-2</c:v>
                </c:pt>
                <c:pt idx="2296">
                  <c:v>5.3520999999999999E-2</c:v>
                </c:pt>
                <c:pt idx="2297">
                  <c:v>5.8539000000000001E-2</c:v>
                </c:pt>
                <c:pt idx="2298">
                  <c:v>6.7561999999999997E-2</c:v>
                </c:pt>
                <c:pt idx="2299">
                  <c:v>7.2328000000000003E-2</c:v>
                </c:pt>
                <c:pt idx="2300">
                  <c:v>7.8190999999999997E-2</c:v>
                </c:pt>
                <c:pt idx="2301">
                  <c:v>8.3222999999999991E-2</c:v>
                </c:pt>
                <c:pt idx="2302">
                  <c:v>8.3365999999999996E-2</c:v>
                </c:pt>
                <c:pt idx="2303">
                  <c:v>8.6450000000000013E-2</c:v>
                </c:pt>
                <c:pt idx="2304">
                  <c:v>8.0930000000000002E-2</c:v>
                </c:pt>
                <c:pt idx="2305">
                  <c:v>8.6009000000000002E-2</c:v>
                </c:pt>
                <c:pt idx="2306">
                  <c:v>8.6786000000000002E-2</c:v>
                </c:pt>
                <c:pt idx="2307">
                  <c:v>7.1680000000000008E-2</c:v>
                </c:pt>
                <c:pt idx="2308">
                  <c:v>7.7586000000000002E-2</c:v>
                </c:pt>
                <c:pt idx="2309">
                  <c:v>8.4267999999999996E-2</c:v>
                </c:pt>
                <c:pt idx="2310">
                  <c:v>0.110203</c:v>
                </c:pt>
                <c:pt idx="2311">
                  <c:v>0.118475</c:v>
                </c:pt>
                <c:pt idx="2312">
                  <c:v>0.132075</c:v>
                </c:pt>
                <c:pt idx="2313">
                  <c:v>0.138767</c:v>
                </c:pt>
                <c:pt idx="2314">
                  <c:v>0.13492899999999999</c:v>
                </c:pt>
                <c:pt idx="2315">
                  <c:v>0.16451499999999999</c:v>
                </c:pt>
                <c:pt idx="2316">
                  <c:v>0.176181</c:v>
                </c:pt>
                <c:pt idx="2317">
                  <c:v>0.17790699999999998</c:v>
                </c:pt>
                <c:pt idx="2318">
                  <c:v>0.184806</c:v>
                </c:pt>
                <c:pt idx="2319">
                  <c:v>0.185673</c:v>
                </c:pt>
                <c:pt idx="2320">
                  <c:v>0.18096599999999999</c:v>
                </c:pt>
                <c:pt idx="2321">
                  <c:v>0.171399</c:v>
                </c:pt>
                <c:pt idx="2322">
                  <c:v>0.16634099999999999</c:v>
                </c:pt>
                <c:pt idx="2323">
                  <c:v>0.18515599999999999</c:v>
                </c:pt>
                <c:pt idx="2324">
                  <c:v>0.17704399999999998</c:v>
                </c:pt>
                <c:pt idx="2325">
                  <c:v>0.16483100000000001</c:v>
                </c:pt>
                <c:pt idx="2326">
                  <c:v>0.16172599999999998</c:v>
                </c:pt>
                <c:pt idx="2327">
                  <c:v>0.14322000000000001</c:v>
                </c:pt>
                <c:pt idx="2328">
                  <c:v>0.14564299999999999</c:v>
                </c:pt>
                <c:pt idx="2329">
                  <c:v>0.13363700000000001</c:v>
                </c:pt>
                <c:pt idx="2330">
                  <c:v>0.15809000000000001</c:v>
                </c:pt>
                <c:pt idx="2331">
                  <c:v>0.18829699999999999</c:v>
                </c:pt>
                <c:pt idx="2332">
                  <c:v>0.21406599999999998</c:v>
                </c:pt>
                <c:pt idx="2333">
                  <c:v>0.22490399999999999</c:v>
                </c:pt>
                <c:pt idx="2334">
                  <c:v>0.22858199999999998</c:v>
                </c:pt>
                <c:pt idx="2335">
                  <c:v>0.23008099999999998</c:v>
                </c:pt>
                <c:pt idx="2336">
                  <c:v>0.23791199999999998</c:v>
                </c:pt>
                <c:pt idx="2337">
                  <c:v>0.23913499999999999</c:v>
                </c:pt>
                <c:pt idx="2338">
                  <c:v>0.21990599999999999</c:v>
                </c:pt>
                <c:pt idx="2339">
                  <c:v>0.22325000000000003</c:v>
                </c:pt>
                <c:pt idx="2340">
                  <c:v>0.22292399999999998</c:v>
                </c:pt>
                <c:pt idx="2341">
                  <c:v>0.21850599999999998</c:v>
                </c:pt>
                <c:pt idx="2342">
                  <c:v>0.19824899999999998</c:v>
                </c:pt>
                <c:pt idx="2343">
                  <c:v>0.18104799999999999</c:v>
                </c:pt>
                <c:pt idx="2344">
                  <c:v>0.16288900000000001</c:v>
                </c:pt>
                <c:pt idx="2345">
                  <c:v>0.1585</c:v>
                </c:pt>
                <c:pt idx="2346">
                  <c:v>0.142515</c:v>
                </c:pt>
                <c:pt idx="2347">
                  <c:v>0.13609399999999999</c:v>
                </c:pt>
                <c:pt idx="2348">
                  <c:v>0.13190399999999999</c:v>
                </c:pt>
                <c:pt idx="2349">
                  <c:v>0.11721699999999999</c:v>
                </c:pt>
                <c:pt idx="2350">
                  <c:v>0.10012199999999999</c:v>
                </c:pt>
                <c:pt idx="2351">
                  <c:v>0.10818899999999999</c:v>
                </c:pt>
                <c:pt idx="2352">
                  <c:v>0.12128799999999999</c:v>
                </c:pt>
                <c:pt idx="2353">
                  <c:v>0.12702000000000002</c:v>
                </c:pt>
                <c:pt idx="2354">
                  <c:v>0.131692</c:v>
                </c:pt>
                <c:pt idx="2355">
                  <c:v>0.129305</c:v>
                </c:pt>
                <c:pt idx="2356">
                  <c:v>0.121279</c:v>
                </c:pt>
                <c:pt idx="2357">
                  <c:v>0.108222</c:v>
                </c:pt>
                <c:pt idx="2358">
                  <c:v>0.11525199999999999</c:v>
                </c:pt>
                <c:pt idx="2359">
                  <c:v>0.113867</c:v>
                </c:pt>
                <c:pt idx="2360">
                  <c:v>0.103238</c:v>
                </c:pt>
                <c:pt idx="2361">
                  <c:v>0.11211499999999999</c:v>
                </c:pt>
                <c:pt idx="2362">
                  <c:v>0.128189</c:v>
                </c:pt>
                <c:pt idx="2363">
                  <c:v>0.12429499999999999</c:v>
                </c:pt>
                <c:pt idx="2364">
                  <c:v>0.101689</c:v>
                </c:pt>
                <c:pt idx="2365">
                  <c:v>9.4872999999999999E-2</c:v>
                </c:pt>
                <c:pt idx="2366">
                  <c:v>8.4088999999999997E-2</c:v>
                </c:pt>
                <c:pt idx="2367">
                  <c:v>8.5956999999999992E-2</c:v>
                </c:pt>
                <c:pt idx="2368">
                  <c:v>9.5653999999999989E-2</c:v>
                </c:pt>
                <c:pt idx="2369">
                  <c:v>9.4150000000000011E-2</c:v>
                </c:pt>
                <c:pt idx="2370">
                  <c:v>0.105431</c:v>
                </c:pt>
                <c:pt idx="2371">
                  <c:v>0.108803</c:v>
                </c:pt>
                <c:pt idx="2372">
                  <c:v>9.8932999999999993E-2</c:v>
                </c:pt>
                <c:pt idx="2373">
                  <c:v>9.8050999999999999E-2</c:v>
                </c:pt>
                <c:pt idx="2374">
                  <c:v>8.0656999999999993E-2</c:v>
                </c:pt>
                <c:pt idx="2375">
                  <c:v>8.2485000000000003E-2</c:v>
                </c:pt>
                <c:pt idx="2376">
                  <c:v>6.8297999999999998E-2</c:v>
                </c:pt>
                <c:pt idx="2377">
                  <c:v>5.4102999999999998E-2</c:v>
                </c:pt>
                <c:pt idx="2378">
                  <c:v>5.9586E-2</c:v>
                </c:pt>
                <c:pt idx="2379">
                  <c:v>8.0182000000000003E-2</c:v>
                </c:pt>
                <c:pt idx="2380">
                  <c:v>8.6301000000000003E-2</c:v>
                </c:pt>
                <c:pt idx="2381">
                  <c:v>9.6468999999999999E-2</c:v>
                </c:pt>
                <c:pt idx="2382">
                  <c:v>9.4376000000000002E-2</c:v>
                </c:pt>
                <c:pt idx="2383">
                  <c:v>9.6347999999999989E-2</c:v>
                </c:pt>
                <c:pt idx="2384">
                  <c:v>9.8435999999999996E-2</c:v>
                </c:pt>
                <c:pt idx="2385">
                  <c:v>8.8457999999999995E-2</c:v>
                </c:pt>
                <c:pt idx="2386">
                  <c:v>9.3003999999999989E-2</c:v>
                </c:pt>
                <c:pt idx="2387">
                  <c:v>0.114604</c:v>
                </c:pt>
                <c:pt idx="2388">
                  <c:v>0.13709299999999999</c:v>
                </c:pt>
                <c:pt idx="2389">
                  <c:v>0.134413</c:v>
                </c:pt>
                <c:pt idx="2390">
                  <c:v>0.136048</c:v>
                </c:pt>
                <c:pt idx="2391">
                  <c:v>0.14115800000000001</c:v>
                </c:pt>
                <c:pt idx="2392">
                  <c:v>0.13672299999999998</c:v>
                </c:pt>
                <c:pt idx="2393">
                  <c:v>0.13084599999999999</c:v>
                </c:pt>
                <c:pt idx="2394">
                  <c:v>0.131934</c:v>
                </c:pt>
                <c:pt idx="2395">
                  <c:v>0.125471</c:v>
                </c:pt>
                <c:pt idx="2396">
                  <c:v>0.121212</c:v>
                </c:pt>
                <c:pt idx="2397">
                  <c:v>0.112539</c:v>
                </c:pt>
                <c:pt idx="2398">
                  <c:v>0.10500799999999999</c:v>
                </c:pt>
                <c:pt idx="2399">
                  <c:v>0.101439</c:v>
                </c:pt>
                <c:pt idx="2400">
                  <c:v>9.0777999999999998E-2</c:v>
                </c:pt>
                <c:pt idx="2401">
                  <c:v>7.7308000000000002E-2</c:v>
                </c:pt>
                <c:pt idx="2402">
                  <c:v>7.1530999999999997E-2</c:v>
                </c:pt>
                <c:pt idx="2403">
                  <c:v>8.8400000000000006E-2</c:v>
                </c:pt>
                <c:pt idx="2404">
                  <c:v>9.0900000000000009E-2</c:v>
                </c:pt>
                <c:pt idx="2405">
                  <c:v>9.2926999999999996E-2</c:v>
                </c:pt>
                <c:pt idx="2406">
                  <c:v>8.9464000000000002E-2</c:v>
                </c:pt>
                <c:pt idx="2407">
                  <c:v>8.6181999999999995E-2</c:v>
                </c:pt>
                <c:pt idx="2408">
                  <c:v>7.4027999999999997E-2</c:v>
                </c:pt>
                <c:pt idx="2409">
                  <c:v>6.0090000000000005E-2</c:v>
                </c:pt>
                <c:pt idx="2410">
                  <c:v>5.6841999999999997E-2</c:v>
                </c:pt>
                <c:pt idx="2411">
                  <c:v>5.5847000000000001E-2</c:v>
                </c:pt>
                <c:pt idx="2412">
                  <c:v>5.0831999999999995E-2</c:v>
                </c:pt>
                <c:pt idx="2413">
                  <c:v>4.3860999999999997E-2</c:v>
                </c:pt>
                <c:pt idx="2414">
                  <c:v>3.8738999999999996E-2</c:v>
                </c:pt>
                <c:pt idx="2415">
                  <c:v>3.9699999999999999E-2</c:v>
                </c:pt>
                <c:pt idx="2416">
                  <c:v>4.1050999999999997E-2</c:v>
                </c:pt>
                <c:pt idx="2417">
                  <c:v>4.1160000000000002E-2</c:v>
                </c:pt>
                <c:pt idx="2418">
                  <c:v>4.3227999999999996E-2</c:v>
                </c:pt>
                <c:pt idx="2419">
                  <c:v>4.3515999999999999E-2</c:v>
                </c:pt>
                <c:pt idx="2420">
                  <c:v>4.4186999999999997E-2</c:v>
                </c:pt>
                <c:pt idx="2421">
                  <c:v>3.6326999999999998E-2</c:v>
                </c:pt>
                <c:pt idx="2422">
                  <c:v>1.9051999999999999E-2</c:v>
                </c:pt>
                <c:pt idx="2423">
                  <c:v>1.9785000000000001E-2</c:v>
                </c:pt>
                <c:pt idx="2424">
                  <c:v>1.9813999999999998E-2</c:v>
                </c:pt>
                <c:pt idx="2425">
                  <c:v>1.9778999999999998E-2</c:v>
                </c:pt>
                <c:pt idx="2426">
                  <c:v>2.1644E-2</c:v>
                </c:pt>
                <c:pt idx="2427">
                  <c:v>2.3722999999999998E-2</c:v>
                </c:pt>
                <c:pt idx="2428">
                  <c:v>2.2241E-2</c:v>
                </c:pt>
                <c:pt idx="2429">
                  <c:v>2.3806999999999998E-2</c:v>
                </c:pt>
                <c:pt idx="2430">
                  <c:v>2.2265E-2</c:v>
                </c:pt>
                <c:pt idx="2431">
                  <c:v>1.8277999999999999E-2</c:v>
                </c:pt>
                <c:pt idx="2432">
                  <c:v>1.4966E-2</c:v>
                </c:pt>
                <c:pt idx="2433">
                  <c:v>1.8371999999999999E-2</c:v>
                </c:pt>
                <c:pt idx="2434">
                  <c:v>2.2098E-2</c:v>
                </c:pt>
                <c:pt idx="2435">
                  <c:v>2.4371E-2</c:v>
                </c:pt>
                <c:pt idx="2436">
                  <c:v>2.5371999999999999E-2</c:v>
                </c:pt>
                <c:pt idx="2437">
                  <c:v>2.5655999999999998E-2</c:v>
                </c:pt>
                <c:pt idx="2438">
                  <c:v>2.4470000000000002E-2</c:v>
                </c:pt>
                <c:pt idx="2439">
                  <c:v>2.4721E-2</c:v>
                </c:pt>
                <c:pt idx="2440">
                  <c:v>2.4225999999999998E-2</c:v>
                </c:pt>
                <c:pt idx="2441">
                  <c:v>2.1401999999999997E-2</c:v>
                </c:pt>
                <c:pt idx="2442">
                  <c:v>2.2940000000000002E-2</c:v>
                </c:pt>
                <c:pt idx="2443">
                  <c:v>2.9120000000000004E-2</c:v>
                </c:pt>
                <c:pt idx="2444">
                  <c:v>3.0761999999999998E-2</c:v>
                </c:pt>
                <c:pt idx="2445">
                  <c:v>4.4750000000000005E-2</c:v>
                </c:pt>
                <c:pt idx="2446">
                  <c:v>4.5024999999999996E-2</c:v>
                </c:pt>
                <c:pt idx="2447">
                  <c:v>4.5420999999999996E-2</c:v>
                </c:pt>
                <c:pt idx="2448">
                  <c:v>6.2593999999999997E-2</c:v>
                </c:pt>
                <c:pt idx="2449">
                  <c:v>6.6564999999999999E-2</c:v>
                </c:pt>
                <c:pt idx="2450">
                  <c:v>6.3444E-2</c:v>
                </c:pt>
                <c:pt idx="2451">
                  <c:v>7.1468999999999991E-2</c:v>
                </c:pt>
                <c:pt idx="2452">
                  <c:v>7.667199999999999E-2</c:v>
                </c:pt>
                <c:pt idx="2453">
                  <c:v>7.0434999999999998E-2</c:v>
                </c:pt>
                <c:pt idx="2454">
                  <c:v>6.9616999999999998E-2</c:v>
                </c:pt>
                <c:pt idx="2455">
                  <c:v>6.6707000000000002E-2</c:v>
                </c:pt>
                <c:pt idx="2456">
                  <c:v>5.7750000000000003E-2</c:v>
                </c:pt>
                <c:pt idx="2457">
                  <c:v>7.2578000000000004E-2</c:v>
                </c:pt>
                <c:pt idx="2458">
                  <c:v>8.1960999999999992E-2</c:v>
                </c:pt>
                <c:pt idx="2459">
                  <c:v>8.3006999999999997E-2</c:v>
                </c:pt>
                <c:pt idx="2460">
                  <c:v>8.4495000000000001E-2</c:v>
                </c:pt>
                <c:pt idx="2461">
                  <c:v>8.1848999999999991E-2</c:v>
                </c:pt>
                <c:pt idx="2462">
                  <c:v>8.9010000000000006E-2</c:v>
                </c:pt>
                <c:pt idx="2463">
                  <c:v>8.7030999999999997E-2</c:v>
                </c:pt>
                <c:pt idx="2464">
                  <c:v>8.1390999999999991E-2</c:v>
                </c:pt>
                <c:pt idx="2465">
                  <c:v>8.1992999999999996E-2</c:v>
                </c:pt>
                <c:pt idx="2466">
                  <c:v>6.9622000000000003E-2</c:v>
                </c:pt>
                <c:pt idx="2467">
                  <c:v>7.7625E-2</c:v>
                </c:pt>
                <c:pt idx="2468">
                  <c:v>7.9987000000000003E-2</c:v>
                </c:pt>
                <c:pt idx="2469">
                  <c:v>7.983599999999999E-2</c:v>
                </c:pt>
                <c:pt idx="2470">
                  <c:v>7.9527E-2</c:v>
                </c:pt>
                <c:pt idx="2471">
                  <c:v>7.9281999999999991E-2</c:v>
                </c:pt>
                <c:pt idx="2472">
                  <c:v>6.2400000000000004E-2</c:v>
                </c:pt>
                <c:pt idx="2473">
                  <c:v>6.4366999999999994E-2</c:v>
                </c:pt>
                <c:pt idx="2474">
                  <c:v>6.3056000000000001E-2</c:v>
                </c:pt>
                <c:pt idx="2475">
                  <c:v>5.9650999999999996E-2</c:v>
                </c:pt>
                <c:pt idx="2476">
                  <c:v>5.4370999999999996E-2</c:v>
                </c:pt>
                <c:pt idx="2477">
                  <c:v>5.5184999999999998E-2</c:v>
                </c:pt>
                <c:pt idx="2478">
                  <c:v>6.2996999999999997E-2</c:v>
                </c:pt>
                <c:pt idx="2479">
                  <c:v>5.8918999999999999E-2</c:v>
                </c:pt>
                <c:pt idx="2480">
                  <c:v>6.5294999999999992E-2</c:v>
                </c:pt>
                <c:pt idx="2481">
                  <c:v>6.1228999999999999E-2</c:v>
                </c:pt>
                <c:pt idx="2482">
                  <c:v>5.5904999999999996E-2</c:v>
                </c:pt>
                <c:pt idx="2483">
                  <c:v>5.2721999999999998E-2</c:v>
                </c:pt>
                <c:pt idx="2484">
                  <c:v>4.7435999999999999E-2</c:v>
                </c:pt>
                <c:pt idx="2485">
                  <c:v>4.3805999999999998E-2</c:v>
                </c:pt>
                <c:pt idx="2486">
                  <c:v>3.9110000000000006E-2</c:v>
                </c:pt>
                <c:pt idx="2487">
                  <c:v>3.7745999999999995E-2</c:v>
                </c:pt>
                <c:pt idx="2488">
                  <c:v>3.5466999999999999E-2</c:v>
                </c:pt>
                <c:pt idx="2489">
                  <c:v>3.2832E-2</c:v>
                </c:pt>
                <c:pt idx="2490">
                  <c:v>2.8159E-2</c:v>
                </c:pt>
                <c:pt idx="2491">
                  <c:v>2.4555999999999998E-2</c:v>
                </c:pt>
                <c:pt idx="2492">
                  <c:v>2.0160000000000001E-2</c:v>
                </c:pt>
                <c:pt idx="2493">
                  <c:v>2.0091999999999999E-2</c:v>
                </c:pt>
                <c:pt idx="2494">
                  <c:v>2.3733000000000001E-2</c:v>
                </c:pt>
                <c:pt idx="2495">
                  <c:v>2.6912999999999999E-2</c:v>
                </c:pt>
                <c:pt idx="2496">
                  <c:v>2.5557E-2</c:v>
                </c:pt>
                <c:pt idx="2497">
                  <c:v>2.6568999999999999E-2</c:v>
                </c:pt>
                <c:pt idx="2498">
                  <c:v>3.1219E-2</c:v>
                </c:pt>
                <c:pt idx="2499">
                  <c:v>3.5054999999999996E-2</c:v>
                </c:pt>
                <c:pt idx="2500">
                  <c:v>3.7881999999999999E-2</c:v>
                </c:pt>
                <c:pt idx="2501">
                  <c:v>3.8385999999999997E-2</c:v>
                </c:pt>
                <c:pt idx="2502">
                  <c:v>3.5254000000000001E-2</c:v>
                </c:pt>
                <c:pt idx="2503">
                  <c:v>3.8680000000000006E-2</c:v>
                </c:pt>
                <c:pt idx="2504">
                  <c:v>4.0854999999999995E-2</c:v>
                </c:pt>
                <c:pt idx="2505">
                  <c:v>3.8665999999999999E-2</c:v>
                </c:pt>
                <c:pt idx="2506">
                  <c:v>4.3025000000000001E-2</c:v>
                </c:pt>
                <c:pt idx="2507">
                  <c:v>3.4547000000000001E-2</c:v>
                </c:pt>
                <c:pt idx="2508">
                  <c:v>3.3714000000000001E-2</c:v>
                </c:pt>
                <c:pt idx="2509">
                  <c:v>4.2720999999999995E-2</c:v>
                </c:pt>
                <c:pt idx="2510">
                  <c:v>4.7053999999999999E-2</c:v>
                </c:pt>
                <c:pt idx="2511">
                  <c:v>5.2713999999999997E-2</c:v>
                </c:pt>
                <c:pt idx="2512">
                  <c:v>5.3101999999999996E-2</c:v>
                </c:pt>
                <c:pt idx="2513">
                  <c:v>3.8614999999999997E-2</c:v>
                </c:pt>
                <c:pt idx="2514">
                  <c:v>3.8938E-2</c:v>
                </c:pt>
                <c:pt idx="2515">
                  <c:v>3.9536999999999996E-2</c:v>
                </c:pt>
                <c:pt idx="2516">
                  <c:v>3.9954999999999997E-2</c:v>
                </c:pt>
                <c:pt idx="2517">
                  <c:v>3.7180000000000005E-2</c:v>
                </c:pt>
                <c:pt idx="2518">
                  <c:v>3.8755999999999999E-2</c:v>
                </c:pt>
                <c:pt idx="2519">
                  <c:v>3.4717999999999999E-2</c:v>
                </c:pt>
                <c:pt idx="2520">
                  <c:v>3.2711999999999998E-2</c:v>
                </c:pt>
                <c:pt idx="2521">
                  <c:v>2.9911E-2</c:v>
                </c:pt>
                <c:pt idx="2522">
                  <c:v>3.4071999999999998E-2</c:v>
                </c:pt>
                <c:pt idx="2523">
                  <c:v>2.7156999999999997E-2</c:v>
                </c:pt>
                <c:pt idx="2524">
                  <c:v>2.2081999999999997E-2</c:v>
                </c:pt>
                <c:pt idx="2525">
                  <c:v>1.5983999999999998E-2</c:v>
                </c:pt>
                <c:pt idx="2526">
                  <c:v>1.4586999999999999E-2</c:v>
                </c:pt>
                <c:pt idx="2527">
                  <c:v>1.2001E-2</c:v>
                </c:pt>
                <c:pt idx="2528">
                  <c:v>9.0189999999999992E-3</c:v>
                </c:pt>
                <c:pt idx="2529">
                  <c:v>7.8770000000000003E-3</c:v>
                </c:pt>
                <c:pt idx="2530">
                  <c:v>4.4619999999999998E-3</c:v>
                </c:pt>
                <c:pt idx="2531">
                  <c:v>2.261E-3</c:v>
                </c:pt>
                <c:pt idx="2532">
                  <c:v>5.2000000000000006E-3</c:v>
                </c:pt>
                <c:pt idx="2533">
                  <c:v>7.5309999999999995E-3</c:v>
                </c:pt>
                <c:pt idx="2534">
                  <c:v>6.6969999999999998E-3</c:v>
                </c:pt>
                <c:pt idx="2535">
                  <c:v>4.4609999999999997E-3</c:v>
                </c:pt>
                <c:pt idx="2536">
                  <c:v>4.5600000000000007E-3</c:v>
                </c:pt>
                <c:pt idx="2537">
                  <c:v>6.5729999999999998E-3</c:v>
                </c:pt>
                <c:pt idx="2538">
                  <c:v>9.7869999999999988E-3</c:v>
                </c:pt>
                <c:pt idx="2539">
                  <c:v>1.4648999999999999E-2</c:v>
                </c:pt>
                <c:pt idx="2540">
                  <c:v>1.8370000000000001E-2</c:v>
                </c:pt>
                <c:pt idx="2541">
                  <c:v>1.8758999999999998E-2</c:v>
                </c:pt>
                <c:pt idx="2542">
                  <c:v>1.6351000000000001E-2</c:v>
                </c:pt>
                <c:pt idx="2543">
                  <c:v>1.5965999999999998E-2</c:v>
                </c:pt>
                <c:pt idx="2544">
                  <c:v>1.1616999999999999E-2</c:v>
                </c:pt>
                <c:pt idx="2545">
                  <c:v>1.0877999999999999E-2</c:v>
                </c:pt>
                <c:pt idx="2546">
                  <c:v>8.3730000000000002E-3</c:v>
                </c:pt>
                <c:pt idx="2547">
                  <c:v>6.1890000000000001E-3</c:v>
                </c:pt>
                <c:pt idx="2548">
                  <c:v>3.8119999999999999E-3</c:v>
                </c:pt>
                <c:pt idx="2549">
                  <c:v>5.0229999999999997E-3</c:v>
                </c:pt>
                <c:pt idx="2550">
                  <c:v>4.9659999999999999E-3</c:v>
                </c:pt>
                <c:pt idx="2551">
                  <c:v>4.8659999999999997E-3</c:v>
                </c:pt>
                <c:pt idx="2552">
                  <c:v>4.9645999999999996E-2</c:v>
                </c:pt>
                <c:pt idx="2553">
                  <c:v>6.9570000000000007E-2</c:v>
                </c:pt>
                <c:pt idx="2554">
                  <c:v>8.5414999999999991E-2</c:v>
                </c:pt>
                <c:pt idx="2555">
                  <c:v>9.3034999999999993E-2</c:v>
                </c:pt>
                <c:pt idx="2556">
                  <c:v>9.2610999999999999E-2</c:v>
                </c:pt>
                <c:pt idx="2557">
                  <c:v>8.9344999999999994E-2</c:v>
                </c:pt>
                <c:pt idx="2558">
                  <c:v>8.6808999999999997E-2</c:v>
                </c:pt>
                <c:pt idx="2559">
                  <c:v>8.6905999999999997E-2</c:v>
                </c:pt>
                <c:pt idx="2560">
                  <c:v>7.5199000000000002E-2</c:v>
                </c:pt>
                <c:pt idx="2561">
                  <c:v>6.7077999999999999E-2</c:v>
                </c:pt>
                <c:pt idx="2562">
                  <c:v>5.8764999999999998E-2</c:v>
                </c:pt>
                <c:pt idx="2563">
                  <c:v>5.1333999999999998E-2</c:v>
                </c:pt>
                <c:pt idx="2564">
                  <c:v>4.5172999999999998E-2</c:v>
                </c:pt>
                <c:pt idx="2565">
                  <c:v>3.9324999999999999E-2</c:v>
                </c:pt>
                <c:pt idx="2566">
                  <c:v>3.4303E-2</c:v>
                </c:pt>
                <c:pt idx="2567">
                  <c:v>3.3280999999999998E-2</c:v>
                </c:pt>
                <c:pt idx="2568">
                  <c:v>3.3326999999999996E-2</c:v>
                </c:pt>
                <c:pt idx="2569">
                  <c:v>3.2896999999999996E-2</c:v>
                </c:pt>
                <c:pt idx="2570">
                  <c:v>3.3907E-2</c:v>
                </c:pt>
                <c:pt idx="2571">
                  <c:v>2.8820000000000002E-2</c:v>
                </c:pt>
                <c:pt idx="2572">
                  <c:v>2.2865999999999997E-2</c:v>
                </c:pt>
                <c:pt idx="2573">
                  <c:v>1.9383999999999998E-2</c:v>
                </c:pt>
                <c:pt idx="2574">
                  <c:v>1.6563999999999999E-2</c:v>
                </c:pt>
                <c:pt idx="2575">
                  <c:v>1.4180000000000002E-2</c:v>
                </c:pt>
                <c:pt idx="2576">
                  <c:v>1.1387E-2</c:v>
                </c:pt>
                <c:pt idx="2577">
                  <c:v>9.6509999999999999E-3</c:v>
                </c:pt>
                <c:pt idx="2578">
                  <c:v>8.7029999999999989E-3</c:v>
                </c:pt>
                <c:pt idx="2579">
                  <c:v>6.4310000000000001E-3</c:v>
                </c:pt>
                <c:pt idx="2580">
                  <c:v>5.4649999999999994E-3</c:v>
                </c:pt>
                <c:pt idx="2581">
                  <c:v>3.787E-3</c:v>
                </c:pt>
                <c:pt idx="2582">
                  <c:v>4.163E-3</c:v>
                </c:pt>
                <c:pt idx="2583">
                  <c:v>3.5200000000000001E-3</c:v>
                </c:pt>
                <c:pt idx="2584">
                  <c:v>3.2889999999999998E-3</c:v>
                </c:pt>
                <c:pt idx="2585">
                  <c:v>4.2810000000000001E-3</c:v>
                </c:pt>
                <c:pt idx="2586">
                  <c:v>4.0070000000000001E-3</c:v>
                </c:pt>
                <c:pt idx="2587">
                  <c:v>4.7580000000000001E-3</c:v>
                </c:pt>
                <c:pt idx="2588">
                  <c:v>3.8969999999999999E-3</c:v>
                </c:pt>
                <c:pt idx="2589">
                  <c:v>3.5379999999999999E-3</c:v>
                </c:pt>
                <c:pt idx="2590">
                  <c:v>2.7259999999999997E-3</c:v>
                </c:pt>
                <c:pt idx="2591">
                  <c:v>2.611E-3</c:v>
                </c:pt>
                <c:pt idx="2592">
                  <c:v>3.9449999999999997E-3</c:v>
                </c:pt>
                <c:pt idx="2593">
                  <c:v>4.032E-3</c:v>
                </c:pt>
                <c:pt idx="2594">
                  <c:v>4.8089999999999999E-3</c:v>
                </c:pt>
                <c:pt idx="2595">
                  <c:v>7.6379999999999998E-3</c:v>
                </c:pt>
                <c:pt idx="2596">
                  <c:v>1.4721999999999999E-2</c:v>
                </c:pt>
                <c:pt idx="2597">
                  <c:v>1.9438999999999998E-2</c:v>
                </c:pt>
                <c:pt idx="2598">
                  <c:v>2.9287999999999998E-2</c:v>
                </c:pt>
                <c:pt idx="2599">
                  <c:v>3.2614999999999998E-2</c:v>
                </c:pt>
                <c:pt idx="2600">
                  <c:v>3.7895999999999999E-2</c:v>
                </c:pt>
                <c:pt idx="2601">
                  <c:v>4.5055999999999999E-2</c:v>
                </c:pt>
                <c:pt idx="2602">
                  <c:v>4.9700999999999995E-2</c:v>
                </c:pt>
                <c:pt idx="2603">
                  <c:v>5.3522E-2</c:v>
                </c:pt>
                <c:pt idx="2604">
                  <c:v>3.8141999999999995E-2</c:v>
                </c:pt>
                <c:pt idx="2605">
                  <c:v>4.5947999999999996E-2</c:v>
                </c:pt>
                <c:pt idx="2606">
                  <c:v>3.2230999999999996E-2</c:v>
                </c:pt>
                <c:pt idx="2607">
                  <c:v>3.542E-2</c:v>
                </c:pt>
                <c:pt idx="2608">
                  <c:v>3.3406999999999999E-2</c:v>
                </c:pt>
                <c:pt idx="2609">
                  <c:v>3.2008999999999996E-2</c:v>
                </c:pt>
                <c:pt idx="2610">
                  <c:v>2.8594999999999999E-2</c:v>
                </c:pt>
                <c:pt idx="2611">
                  <c:v>3.5775000000000001E-2</c:v>
                </c:pt>
                <c:pt idx="2612">
                  <c:v>3.6746999999999995E-2</c:v>
                </c:pt>
                <c:pt idx="2613">
                  <c:v>3.5820000000000005E-2</c:v>
                </c:pt>
                <c:pt idx="2614">
                  <c:v>3.4492999999999996E-2</c:v>
                </c:pt>
                <c:pt idx="2615">
                  <c:v>3.4927E-2</c:v>
                </c:pt>
                <c:pt idx="2616">
                  <c:v>2.9082999999999998E-2</c:v>
                </c:pt>
                <c:pt idx="2617">
                  <c:v>3.9091999999999995E-2</c:v>
                </c:pt>
                <c:pt idx="2618">
                  <c:v>4.3942999999999996E-2</c:v>
                </c:pt>
                <c:pt idx="2619">
                  <c:v>2.8753999999999998E-2</c:v>
                </c:pt>
                <c:pt idx="2620">
                  <c:v>2.8643999999999999E-2</c:v>
                </c:pt>
                <c:pt idx="2621">
                  <c:v>2.9367999999999998E-2</c:v>
                </c:pt>
                <c:pt idx="2622">
                  <c:v>2.3585999999999999E-2</c:v>
                </c:pt>
                <c:pt idx="2623">
                  <c:v>4.4385999999999995E-2</c:v>
                </c:pt>
                <c:pt idx="2624">
                  <c:v>4.8916000000000001E-2</c:v>
                </c:pt>
                <c:pt idx="2625">
                  <c:v>5.3074999999999997E-2</c:v>
                </c:pt>
                <c:pt idx="2626">
                  <c:v>6.1765E-2</c:v>
                </c:pt>
                <c:pt idx="2627">
                  <c:v>6.7361999999999991E-2</c:v>
                </c:pt>
                <c:pt idx="2628">
                  <c:v>7.9711999999999991E-2</c:v>
                </c:pt>
                <c:pt idx="2629">
                  <c:v>9.541899999999999E-2</c:v>
                </c:pt>
                <c:pt idx="2630">
                  <c:v>0.103118</c:v>
                </c:pt>
                <c:pt idx="2631">
                  <c:v>0.103585</c:v>
                </c:pt>
                <c:pt idx="2632">
                  <c:v>0.10481499999999999</c:v>
                </c:pt>
                <c:pt idx="2633">
                  <c:v>0.106683</c:v>
                </c:pt>
                <c:pt idx="2634">
                  <c:v>0.10409099999999999</c:v>
                </c:pt>
                <c:pt idx="2635">
                  <c:v>9.9396999999999999E-2</c:v>
                </c:pt>
                <c:pt idx="2636">
                  <c:v>9.4678999999999999E-2</c:v>
                </c:pt>
                <c:pt idx="2637">
                  <c:v>6.5646999999999997E-2</c:v>
                </c:pt>
                <c:pt idx="2638">
                  <c:v>7.4902999999999997E-2</c:v>
                </c:pt>
                <c:pt idx="2639">
                  <c:v>5.0943999999999996E-2</c:v>
                </c:pt>
                <c:pt idx="2640">
                  <c:v>4.4871999999999995E-2</c:v>
                </c:pt>
                <c:pt idx="2641">
                  <c:v>4.6675999999999995E-2</c:v>
                </c:pt>
                <c:pt idx="2642">
                  <c:v>3.8795999999999997E-2</c:v>
                </c:pt>
                <c:pt idx="2643">
                  <c:v>2.9096E-2</c:v>
                </c:pt>
                <c:pt idx="2644">
                  <c:v>5.4676999999999996E-2</c:v>
                </c:pt>
                <c:pt idx="2645">
                  <c:v>4.5332999999999998E-2</c:v>
                </c:pt>
                <c:pt idx="2646">
                  <c:v>3.9363999999999996E-2</c:v>
                </c:pt>
                <c:pt idx="2647">
                  <c:v>3.1097999999999997E-2</c:v>
                </c:pt>
                <c:pt idx="2648">
                  <c:v>3.3125000000000002E-2</c:v>
                </c:pt>
                <c:pt idx="2649">
                  <c:v>3.0086999999999999E-2</c:v>
                </c:pt>
                <c:pt idx="2650">
                  <c:v>2.9505999999999998E-2</c:v>
                </c:pt>
                <c:pt idx="2651">
                  <c:v>2.6286E-2</c:v>
                </c:pt>
                <c:pt idx="2652">
                  <c:v>1.9337999999999998E-2</c:v>
                </c:pt>
                <c:pt idx="2653">
                  <c:v>2.3460000000000002E-2</c:v>
                </c:pt>
                <c:pt idx="2654">
                  <c:v>2.4451000000000001E-2</c:v>
                </c:pt>
                <c:pt idx="2655">
                  <c:v>2.3368E-2</c:v>
                </c:pt>
                <c:pt idx="2656">
                  <c:v>2.1470000000000003E-2</c:v>
                </c:pt>
                <c:pt idx="2657">
                  <c:v>2.4455999999999999E-2</c:v>
                </c:pt>
                <c:pt idx="2658">
                  <c:v>1.9594999999999998E-2</c:v>
                </c:pt>
                <c:pt idx="2659">
                  <c:v>1.8922999999999999E-2</c:v>
                </c:pt>
                <c:pt idx="2660">
                  <c:v>1.5896E-2</c:v>
                </c:pt>
                <c:pt idx="2661">
                  <c:v>1.4830999999999999E-2</c:v>
                </c:pt>
                <c:pt idx="2662">
                  <c:v>1.3330999999999999E-2</c:v>
                </c:pt>
                <c:pt idx="2663">
                  <c:v>1.3226E-2</c:v>
                </c:pt>
                <c:pt idx="2664">
                  <c:v>1.2386999999999999E-2</c:v>
                </c:pt>
                <c:pt idx="2665">
                  <c:v>1.0744999999999999E-2</c:v>
                </c:pt>
                <c:pt idx="2666">
                  <c:v>1.1165E-2</c:v>
                </c:pt>
                <c:pt idx="2667">
                  <c:v>8.6409999999999994E-3</c:v>
                </c:pt>
                <c:pt idx="2668">
                  <c:v>6.6219999999999994E-3</c:v>
                </c:pt>
                <c:pt idx="2669">
                  <c:v>6.8000000000000005E-3</c:v>
                </c:pt>
                <c:pt idx="2670">
                  <c:v>4.9179999999999996E-3</c:v>
                </c:pt>
                <c:pt idx="2671">
                  <c:v>4.2509999999999996E-3</c:v>
                </c:pt>
                <c:pt idx="2672">
                  <c:v>4.81E-3</c:v>
                </c:pt>
                <c:pt idx="2673">
                  <c:v>6.4100000000000008E-3</c:v>
                </c:pt>
                <c:pt idx="2674">
                  <c:v>4.4029999999999998E-3</c:v>
                </c:pt>
                <c:pt idx="2675">
                  <c:v>5.9740000000000001E-3</c:v>
                </c:pt>
                <c:pt idx="2676">
                  <c:v>5.1009999999999996E-3</c:v>
                </c:pt>
                <c:pt idx="2677">
                  <c:v>5.5400000000000007E-3</c:v>
                </c:pt>
                <c:pt idx="2678">
                  <c:v>3.9280000000000001E-3</c:v>
                </c:pt>
                <c:pt idx="2679">
                  <c:v>3.7859999999999999E-3</c:v>
                </c:pt>
                <c:pt idx="2680">
                  <c:v>3.3679999999999999E-3</c:v>
                </c:pt>
                <c:pt idx="2681">
                  <c:v>3.241E-3</c:v>
                </c:pt>
                <c:pt idx="2682">
                  <c:v>3.5900000000000003E-3</c:v>
                </c:pt>
                <c:pt idx="2683">
                  <c:v>4.0239999999999998E-3</c:v>
                </c:pt>
                <c:pt idx="2684">
                  <c:v>5.012E-3</c:v>
                </c:pt>
                <c:pt idx="2685">
                  <c:v>8.4309999999999993E-3</c:v>
                </c:pt>
                <c:pt idx="2686">
                  <c:v>1.1427999999999999E-2</c:v>
                </c:pt>
                <c:pt idx="2687">
                  <c:v>2.2012E-2</c:v>
                </c:pt>
                <c:pt idx="2688">
                  <c:v>3.2221E-2</c:v>
                </c:pt>
                <c:pt idx="2689">
                  <c:v>3.3732999999999999E-2</c:v>
                </c:pt>
                <c:pt idx="2690">
                  <c:v>3.0511999999999997E-2</c:v>
                </c:pt>
                <c:pt idx="2691">
                  <c:v>2.6588000000000001E-2</c:v>
                </c:pt>
                <c:pt idx="2692">
                  <c:v>2.8337999999999999E-2</c:v>
                </c:pt>
                <c:pt idx="2693">
                  <c:v>2.4055E-2</c:v>
                </c:pt>
                <c:pt idx="2694">
                  <c:v>1.8630000000000001E-2</c:v>
                </c:pt>
                <c:pt idx="2695">
                  <c:v>1.8436999999999999E-2</c:v>
                </c:pt>
                <c:pt idx="2696">
                  <c:v>1.6244999999999999E-2</c:v>
                </c:pt>
                <c:pt idx="2697">
                  <c:v>1.6416999999999998E-2</c:v>
                </c:pt>
                <c:pt idx="2698">
                  <c:v>1.323E-2</c:v>
                </c:pt>
                <c:pt idx="2699">
                  <c:v>1.1401E-2</c:v>
                </c:pt>
                <c:pt idx="2700">
                  <c:v>9.835E-3</c:v>
                </c:pt>
                <c:pt idx="2701">
                  <c:v>8.0159999999999988E-3</c:v>
                </c:pt>
                <c:pt idx="2702">
                  <c:v>6.5923999999999996E-2</c:v>
                </c:pt>
                <c:pt idx="2703">
                  <c:v>7.3715000000000003E-2</c:v>
                </c:pt>
                <c:pt idx="2704">
                  <c:v>7.1007000000000001E-2</c:v>
                </c:pt>
                <c:pt idx="2705">
                  <c:v>6.5327999999999997E-2</c:v>
                </c:pt>
                <c:pt idx="2706">
                  <c:v>5.67E-2</c:v>
                </c:pt>
                <c:pt idx="2707">
                  <c:v>4.8270000000000007E-2</c:v>
                </c:pt>
                <c:pt idx="2708">
                  <c:v>4.3999999999999997E-2</c:v>
                </c:pt>
                <c:pt idx="2709">
                  <c:v>4.0211999999999998E-2</c:v>
                </c:pt>
                <c:pt idx="2710">
                  <c:v>3.4940000000000006E-2</c:v>
                </c:pt>
                <c:pt idx="2711">
                  <c:v>2.7989E-2</c:v>
                </c:pt>
                <c:pt idx="2712">
                  <c:v>2.4853999999999998E-2</c:v>
                </c:pt>
                <c:pt idx="2713">
                  <c:v>2.0358999999999999E-2</c:v>
                </c:pt>
                <c:pt idx="2714">
                  <c:v>2.1006999999999998E-2</c:v>
                </c:pt>
                <c:pt idx="2715">
                  <c:v>1.7214E-2</c:v>
                </c:pt>
                <c:pt idx="2716">
                  <c:v>1.3770999999999999E-2</c:v>
                </c:pt>
                <c:pt idx="2717">
                  <c:v>1.3269E-2</c:v>
                </c:pt>
                <c:pt idx="2718">
                  <c:v>1.3167E-2</c:v>
                </c:pt>
                <c:pt idx="2719">
                  <c:v>1.0844999999999999E-2</c:v>
                </c:pt>
                <c:pt idx="2720">
                  <c:v>1.0263999999999999E-2</c:v>
                </c:pt>
                <c:pt idx="2721">
                  <c:v>9.972E-3</c:v>
                </c:pt>
                <c:pt idx="2722">
                  <c:v>9.9169999999999987E-3</c:v>
                </c:pt>
                <c:pt idx="2723">
                  <c:v>9.3349999999999995E-3</c:v>
                </c:pt>
                <c:pt idx="2724">
                  <c:v>8.598999999999999E-3</c:v>
                </c:pt>
                <c:pt idx="2725">
                  <c:v>8.487999999999999E-3</c:v>
                </c:pt>
                <c:pt idx="2726">
                  <c:v>7.1659999999999996E-3</c:v>
                </c:pt>
                <c:pt idx="2727">
                  <c:v>6.4100000000000008E-3</c:v>
                </c:pt>
                <c:pt idx="2728">
                  <c:v>1.4080000000000001E-2</c:v>
                </c:pt>
                <c:pt idx="2729">
                  <c:v>1.1432999999999999E-2</c:v>
                </c:pt>
                <c:pt idx="2730">
                  <c:v>9.3220000000000004E-3</c:v>
                </c:pt>
                <c:pt idx="2731">
                  <c:v>7.0060000000000001E-3</c:v>
                </c:pt>
                <c:pt idx="2732">
                  <c:v>9.5969999999999996E-3</c:v>
                </c:pt>
                <c:pt idx="2733">
                  <c:v>1.2683E-2</c:v>
                </c:pt>
                <c:pt idx="2734">
                  <c:v>1.1998999999999999E-2</c:v>
                </c:pt>
                <c:pt idx="2735">
                  <c:v>9.9410000000000002E-3</c:v>
                </c:pt>
                <c:pt idx="2736">
                  <c:v>6.3769999999999999E-3</c:v>
                </c:pt>
                <c:pt idx="2737">
                  <c:v>4.4879999999999998E-3</c:v>
                </c:pt>
                <c:pt idx="2738">
                  <c:v>3.7859999999999999E-3</c:v>
                </c:pt>
                <c:pt idx="2739">
                  <c:v>3.0069999999999997E-3</c:v>
                </c:pt>
                <c:pt idx="2740">
                  <c:v>3.4059999999999997E-3</c:v>
                </c:pt>
                <c:pt idx="2741">
                  <c:v>2.5429999999999997E-3</c:v>
                </c:pt>
                <c:pt idx="2742">
                  <c:v>2.9039999999999999E-3</c:v>
                </c:pt>
                <c:pt idx="2743">
                  <c:v>4.5019999999999999E-3</c:v>
                </c:pt>
                <c:pt idx="2744">
                  <c:v>4.6349999999999994E-3</c:v>
                </c:pt>
                <c:pt idx="2745">
                  <c:v>5.6689999999999996E-3</c:v>
                </c:pt>
                <c:pt idx="2746">
                  <c:v>4.9509999999999997E-3</c:v>
                </c:pt>
                <c:pt idx="2747">
                  <c:v>3.9979999999999998E-3</c:v>
                </c:pt>
                <c:pt idx="2748">
                  <c:v>3.075E-3</c:v>
                </c:pt>
                <c:pt idx="2749">
                  <c:v>2.4559999999999998E-3</c:v>
                </c:pt>
                <c:pt idx="2750">
                  <c:v>3.176E-3</c:v>
                </c:pt>
                <c:pt idx="2751">
                  <c:v>2.9649999999999998E-3</c:v>
                </c:pt>
                <c:pt idx="2752">
                  <c:v>3.7089999999999996E-3</c:v>
                </c:pt>
                <c:pt idx="2753">
                  <c:v>1.2033E-2</c:v>
                </c:pt>
                <c:pt idx="2754">
                  <c:v>9.783E-3</c:v>
                </c:pt>
                <c:pt idx="2755">
                  <c:v>8.0979999999999993E-3</c:v>
                </c:pt>
                <c:pt idx="2756">
                  <c:v>6.6559999999999996E-3</c:v>
                </c:pt>
                <c:pt idx="2757">
                  <c:v>6.1110000000000001E-3</c:v>
                </c:pt>
                <c:pt idx="2758">
                  <c:v>4.7429999999999998E-3</c:v>
                </c:pt>
                <c:pt idx="2759">
                  <c:v>6.3209999999999994E-3</c:v>
                </c:pt>
                <c:pt idx="2760">
                  <c:v>6.7329999999999994E-3</c:v>
                </c:pt>
                <c:pt idx="2761">
                  <c:v>1.5593999999999998E-2</c:v>
                </c:pt>
                <c:pt idx="2762">
                  <c:v>3.7054999999999998E-2</c:v>
                </c:pt>
                <c:pt idx="2763">
                  <c:v>9.243599999999999E-2</c:v>
                </c:pt>
                <c:pt idx="2764">
                  <c:v>0.104144</c:v>
                </c:pt>
                <c:pt idx="2765">
                  <c:v>0.11217299999999999</c:v>
                </c:pt>
                <c:pt idx="2766">
                  <c:v>0.109928</c:v>
                </c:pt>
                <c:pt idx="2767">
                  <c:v>0.10734399999999999</c:v>
                </c:pt>
                <c:pt idx="2768">
                  <c:v>0.110689</c:v>
                </c:pt>
                <c:pt idx="2769">
                  <c:v>0.11315399999999999</c:v>
                </c:pt>
                <c:pt idx="2770">
                  <c:v>0.10767199999999999</c:v>
                </c:pt>
                <c:pt idx="2771">
                  <c:v>0.116201</c:v>
                </c:pt>
                <c:pt idx="2772">
                  <c:v>0.10650899999999999</c:v>
                </c:pt>
                <c:pt idx="2773">
                  <c:v>0.11373899999999999</c:v>
                </c:pt>
                <c:pt idx="2774">
                  <c:v>0.117696</c:v>
                </c:pt>
                <c:pt idx="2775">
                  <c:v>0.117518</c:v>
                </c:pt>
                <c:pt idx="2776">
                  <c:v>0.11847099999999999</c:v>
                </c:pt>
                <c:pt idx="2777">
                  <c:v>0.117465</c:v>
                </c:pt>
                <c:pt idx="2778">
                  <c:v>0.13830599999999998</c:v>
                </c:pt>
                <c:pt idx="2779">
                  <c:v>0.148835</c:v>
                </c:pt>
                <c:pt idx="2780">
                  <c:v>0.148507</c:v>
                </c:pt>
                <c:pt idx="2781">
                  <c:v>0.153751</c:v>
                </c:pt>
                <c:pt idx="2782">
                  <c:v>0.14646000000000001</c:v>
                </c:pt>
                <c:pt idx="2783">
                  <c:v>0.13667499999999999</c:v>
                </c:pt>
                <c:pt idx="2784">
                  <c:v>0.130749</c:v>
                </c:pt>
                <c:pt idx="2785">
                  <c:v>0.148589</c:v>
                </c:pt>
                <c:pt idx="2786">
                  <c:v>0.15289899999999998</c:v>
                </c:pt>
                <c:pt idx="2787">
                  <c:v>0.140019</c:v>
                </c:pt>
                <c:pt idx="2788">
                  <c:v>0.14322299999999999</c:v>
                </c:pt>
                <c:pt idx="2789">
                  <c:v>0.13413800000000001</c:v>
                </c:pt>
                <c:pt idx="2790">
                  <c:v>0.13564599999999999</c:v>
                </c:pt>
                <c:pt idx="2791">
                  <c:v>0.154225</c:v>
                </c:pt>
                <c:pt idx="2792">
                  <c:v>0.165384</c:v>
                </c:pt>
                <c:pt idx="2793">
                  <c:v>0.16411000000000001</c:v>
                </c:pt>
                <c:pt idx="2794">
                  <c:v>0.16606000000000001</c:v>
                </c:pt>
                <c:pt idx="2795">
                  <c:v>0.17106399999999999</c:v>
                </c:pt>
                <c:pt idx="2796">
                  <c:v>0.192825</c:v>
                </c:pt>
                <c:pt idx="2797">
                  <c:v>0.186142</c:v>
                </c:pt>
                <c:pt idx="2798">
                  <c:v>0.222388</c:v>
                </c:pt>
                <c:pt idx="2799">
                  <c:v>0.22658499999999998</c:v>
                </c:pt>
                <c:pt idx="2800">
                  <c:v>0.24132000000000001</c:v>
                </c:pt>
                <c:pt idx="2801">
                  <c:v>0.241392</c:v>
                </c:pt>
                <c:pt idx="2802">
                  <c:v>0.23030099999999998</c:v>
                </c:pt>
                <c:pt idx="2803">
                  <c:v>0.262239</c:v>
                </c:pt>
                <c:pt idx="2804">
                  <c:v>0.26928099999999999</c:v>
                </c:pt>
                <c:pt idx="2805">
                  <c:v>0.28583500000000001</c:v>
                </c:pt>
                <c:pt idx="2806">
                  <c:v>0.31336599999999998</c:v>
                </c:pt>
                <c:pt idx="2807">
                  <c:v>0.34499199999999997</c:v>
                </c:pt>
                <c:pt idx="2808">
                  <c:v>0.34447699999999998</c:v>
                </c:pt>
                <c:pt idx="2809">
                  <c:v>0.35118199999999999</c:v>
                </c:pt>
                <c:pt idx="2810">
                  <c:v>0.35355899999999996</c:v>
                </c:pt>
                <c:pt idx="2811">
                  <c:v>0.34946099999999997</c:v>
                </c:pt>
                <c:pt idx="2812">
                  <c:v>0.36770199999999997</c:v>
                </c:pt>
                <c:pt idx="2813">
                  <c:v>0.37132899999999996</c:v>
                </c:pt>
                <c:pt idx="2814">
                  <c:v>0.37160499999999996</c:v>
                </c:pt>
                <c:pt idx="2815">
                  <c:v>0.37735799999999997</c:v>
                </c:pt>
                <c:pt idx="2816">
                  <c:v>0.371004</c:v>
                </c:pt>
                <c:pt idx="2817">
                  <c:v>0.38097000000000003</c:v>
                </c:pt>
                <c:pt idx="2818">
                  <c:v>0.37573399999999996</c:v>
                </c:pt>
                <c:pt idx="2819">
                  <c:v>0.374948</c:v>
                </c:pt>
                <c:pt idx="2820">
                  <c:v>0.37654799999999999</c:v>
                </c:pt>
                <c:pt idx="2821">
                  <c:v>0.36987500000000001</c:v>
                </c:pt>
                <c:pt idx="2822">
                  <c:v>0.36543100000000001</c:v>
                </c:pt>
                <c:pt idx="2823">
                  <c:v>0.32751399999999997</c:v>
                </c:pt>
                <c:pt idx="2824">
                  <c:v>0.31947799999999998</c:v>
                </c:pt>
                <c:pt idx="2825">
                  <c:v>0.31668000000000002</c:v>
                </c:pt>
                <c:pt idx="2826">
                  <c:v>0.30813000000000001</c:v>
                </c:pt>
                <c:pt idx="2827">
                  <c:v>0.32364599999999999</c:v>
                </c:pt>
                <c:pt idx="2828">
                  <c:v>0.32186300000000001</c:v>
                </c:pt>
                <c:pt idx="2829">
                  <c:v>0.32941100000000001</c:v>
                </c:pt>
                <c:pt idx="2830">
                  <c:v>0.33525099999999997</c:v>
                </c:pt>
                <c:pt idx="2831">
                  <c:v>0.33862399999999998</c:v>
                </c:pt>
                <c:pt idx="2832">
                  <c:v>0.33153000000000005</c:v>
                </c:pt>
                <c:pt idx="2833">
                  <c:v>0.32634000000000002</c:v>
                </c:pt>
                <c:pt idx="2834">
                  <c:v>0.30807000000000001</c:v>
                </c:pt>
                <c:pt idx="2835">
                  <c:v>0.301645</c:v>
                </c:pt>
                <c:pt idx="2836">
                  <c:v>0.30198199999999997</c:v>
                </c:pt>
                <c:pt idx="2837">
                  <c:v>0.28546199999999999</c:v>
                </c:pt>
                <c:pt idx="2838">
                  <c:v>0.26554299999999997</c:v>
                </c:pt>
                <c:pt idx="2839">
                  <c:v>0.27081499999999997</c:v>
                </c:pt>
                <c:pt idx="2840">
                  <c:v>0.28382000000000002</c:v>
                </c:pt>
                <c:pt idx="2841">
                  <c:v>0.27378399999999997</c:v>
                </c:pt>
                <c:pt idx="2842">
                  <c:v>0.25534699999999999</c:v>
                </c:pt>
                <c:pt idx="2843">
                  <c:v>0.251301</c:v>
                </c:pt>
                <c:pt idx="2844">
                  <c:v>0.23268000000000003</c:v>
                </c:pt>
                <c:pt idx="2845">
                  <c:v>0.223576</c:v>
                </c:pt>
                <c:pt idx="2846">
                  <c:v>0.22356000000000001</c:v>
                </c:pt>
                <c:pt idx="2847">
                  <c:v>0.23919699999999999</c:v>
                </c:pt>
                <c:pt idx="2848">
                  <c:v>0.23994000000000001</c:v>
                </c:pt>
                <c:pt idx="2849">
                  <c:v>0.24805000000000002</c:v>
                </c:pt>
                <c:pt idx="2850">
                  <c:v>0.25384099999999998</c:v>
                </c:pt>
                <c:pt idx="2851">
                  <c:v>0.25551399999999996</c:v>
                </c:pt>
                <c:pt idx="2852">
                  <c:v>0.23272899999999999</c:v>
                </c:pt>
                <c:pt idx="2853">
                  <c:v>0.21591199999999999</c:v>
                </c:pt>
                <c:pt idx="2854">
                  <c:v>0.21873799999999999</c:v>
                </c:pt>
                <c:pt idx="2855">
                  <c:v>0.22347199999999998</c:v>
                </c:pt>
                <c:pt idx="2856">
                  <c:v>0.21641000000000002</c:v>
                </c:pt>
                <c:pt idx="2857">
                  <c:v>0.219884</c:v>
                </c:pt>
                <c:pt idx="2858">
                  <c:v>0.23323099999999999</c:v>
                </c:pt>
                <c:pt idx="2859">
                  <c:v>0.23374299999999998</c:v>
                </c:pt>
                <c:pt idx="2860">
                  <c:v>0.228356</c:v>
                </c:pt>
                <c:pt idx="2861">
                  <c:v>0.23106199999999999</c:v>
                </c:pt>
                <c:pt idx="2862">
                  <c:v>0.25343399999999999</c:v>
                </c:pt>
                <c:pt idx="2863">
                  <c:v>0.26062299999999999</c:v>
                </c:pt>
                <c:pt idx="2864">
                  <c:v>0.26702000000000004</c:v>
                </c:pt>
                <c:pt idx="2865">
                  <c:v>0.27279599999999998</c:v>
                </c:pt>
                <c:pt idx="2866">
                  <c:v>0.274198</c:v>
                </c:pt>
                <c:pt idx="2867">
                  <c:v>0.29184599999999999</c:v>
                </c:pt>
                <c:pt idx="2868">
                  <c:v>0.28928899999999996</c:v>
                </c:pt>
                <c:pt idx="2869">
                  <c:v>0.28973399999999999</c:v>
                </c:pt>
                <c:pt idx="2870">
                  <c:v>0.26600299999999999</c:v>
                </c:pt>
                <c:pt idx="2871">
                  <c:v>0.243559</c:v>
                </c:pt>
                <c:pt idx="2872">
                  <c:v>0.23488099999999998</c:v>
                </c:pt>
                <c:pt idx="2873">
                  <c:v>0.27774399999999999</c:v>
                </c:pt>
                <c:pt idx="2874">
                  <c:v>0.30440200000000001</c:v>
                </c:pt>
                <c:pt idx="2875">
                  <c:v>0.311718</c:v>
                </c:pt>
                <c:pt idx="2876">
                  <c:v>0.34918499999999997</c:v>
                </c:pt>
                <c:pt idx="2877">
                  <c:v>0.36523600000000001</c:v>
                </c:pt>
                <c:pt idx="2878">
                  <c:v>0.39589099999999999</c:v>
                </c:pt>
                <c:pt idx="2879">
                  <c:v>0.389741</c:v>
                </c:pt>
                <c:pt idx="2880">
                  <c:v>0.38278699999999999</c:v>
                </c:pt>
                <c:pt idx="2881">
                  <c:v>0.48233899999999996</c:v>
                </c:pt>
                <c:pt idx="2882">
                  <c:v>0.50793299999999997</c:v>
                </c:pt>
                <c:pt idx="2883">
                  <c:v>0.51313799999999998</c:v>
                </c:pt>
                <c:pt idx="2884">
                  <c:v>0.51020100000000002</c:v>
                </c:pt>
                <c:pt idx="2885">
                  <c:v>0.49853199999999998</c:v>
                </c:pt>
                <c:pt idx="2886">
                  <c:v>0.470111</c:v>
                </c:pt>
                <c:pt idx="2887">
                  <c:v>0.45583000000000001</c:v>
                </c:pt>
                <c:pt idx="2888">
                  <c:v>0.43045600000000001</c:v>
                </c:pt>
                <c:pt idx="2889">
                  <c:v>0.41532199999999997</c:v>
                </c:pt>
                <c:pt idx="2890">
                  <c:v>0.39787899999999998</c:v>
                </c:pt>
                <c:pt idx="2891">
                  <c:v>0.38059699999999996</c:v>
                </c:pt>
                <c:pt idx="2892">
                  <c:v>0.38089499999999998</c:v>
                </c:pt>
                <c:pt idx="2893">
                  <c:v>0.33160600000000001</c:v>
                </c:pt>
                <c:pt idx="2894">
                  <c:v>0.29546299999999998</c:v>
                </c:pt>
                <c:pt idx="2895">
                  <c:v>0.28545799999999999</c:v>
                </c:pt>
                <c:pt idx="2896">
                  <c:v>0.25552199999999997</c:v>
                </c:pt>
                <c:pt idx="2897">
                  <c:v>0.23064399999999999</c:v>
                </c:pt>
                <c:pt idx="2898">
                  <c:v>0.22503699999999999</c:v>
                </c:pt>
                <c:pt idx="2899">
                  <c:v>0.21606499999999998</c:v>
                </c:pt>
                <c:pt idx="2900">
                  <c:v>0.20897199999999999</c:v>
                </c:pt>
                <c:pt idx="2901">
                  <c:v>0.19826099999999999</c:v>
                </c:pt>
                <c:pt idx="2902">
                  <c:v>0.188809</c:v>
                </c:pt>
                <c:pt idx="2903">
                  <c:v>0.17643599999999998</c:v>
                </c:pt>
                <c:pt idx="2904">
                  <c:v>0.16637299999999999</c:v>
                </c:pt>
                <c:pt idx="2905">
                  <c:v>0.15191499999999999</c:v>
                </c:pt>
                <c:pt idx="2906">
                  <c:v>0.134302</c:v>
                </c:pt>
                <c:pt idx="2907">
                  <c:v>0.13215000000000002</c:v>
                </c:pt>
                <c:pt idx="2908">
                  <c:v>0.148282</c:v>
                </c:pt>
                <c:pt idx="2909">
                  <c:v>0.14235899999999999</c:v>
                </c:pt>
                <c:pt idx="2910">
                  <c:v>0.145703</c:v>
                </c:pt>
                <c:pt idx="2911">
                  <c:v>0.13442399999999999</c:v>
                </c:pt>
                <c:pt idx="2912">
                  <c:v>0.12589600000000001</c:v>
                </c:pt>
                <c:pt idx="2913">
                  <c:v>0.11173000000000001</c:v>
                </c:pt>
                <c:pt idx="2914">
                  <c:v>0.11348000000000001</c:v>
                </c:pt>
                <c:pt idx="2915">
                  <c:v>9.2665999999999998E-2</c:v>
                </c:pt>
                <c:pt idx="2916">
                  <c:v>8.6027999999999993E-2</c:v>
                </c:pt>
                <c:pt idx="2917">
                  <c:v>8.5068999999999992E-2</c:v>
                </c:pt>
                <c:pt idx="2918">
                  <c:v>8.9872999999999995E-2</c:v>
                </c:pt>
                <c:pt idx="2919">
                  <c:v>9.5023999999999997E-2</c:v>
                </c:pt>
                <c:pt idx="2920">
                  <c:v>9.8834999999999992E-2</c:v>
                </c:pt>
                <c:pt idx="2921">
                  <c:v>9.3685999999999992E-2</c:v>
                </c:pt>
                <c:pt idx="2922">
                  <c:v>8.0586999999999992E-2</c:v>
                </c:pt>
                <c:pt idx="2923">
                  <c:v>6.5110000000000001E-2</c:v>
                </c:pt>
                <c:pt idx="2924">
                  <c:v>5.8943999999999996E-2</c:v>
                </c:pt>
                <c:pt idx="2925">
                  <c:v>5.2504999999999996E-2</c:v>
                </c:pt>
                <c:pt idx="2926">
                  <c:v>4.8020000000000007E-2</c:v>
                </c:pt>
                <c:pt idx="2927">
                  <c:v>4.2487999999999998E-2</c:v>
                </c:pt>
                <c:pt idx="2928">
                  <c:v>4.5805999999999999E-2</c:v>
                </c:pt>
                <c:pt idx="2929">
                  <c:v>5.7408000000000001E-2</c:v>
                </c:pt>
                <c:pt idx="2930">
                  <c:v>5.1094999999999995E-2</c:v>
                </c:pt>
                <c:pt idx="2931">
                  <c:v>4.7305E-2</c:v>
                </c:pt>
                <c:pt idx="2932">
                  <c:v>4.2102000000000001E-2</c:v>
                </c:pt>
                <c:pt idx="2933">
                  <c:v>4.0085999999999997E-2</c:v>
                </c:pt>
                <c:pt idx="2934">
                  <c:v>5.6370000000000003E-2</c:v>
                </c:pt>
                <c:pt idx="2935">
                  <c:v>4.8667999999999996E-2</c:v>
                </c:pt>
                <c:pt idx="2936">
                  <c:v>4.6643999999999998E-2</c:v>
                </c:pt>
                <c:pt idx="2937">
                  <c:v>4.1353999999999995E-2</c:v>
                </c:pt>
                <c:pt idx="2938">
                  <c:v>4.5841E-2</c:v>
                </c:pt>
                <c:pt idx="2939">
                  <c:v>3.9997999999999999E-2</c:v>
                </c:pt>
                <c:pt idx="2940">
                  <c:v>3.4159000000000002E-2</c:v>
                </c:pt>
                <c:pt idx="2941">
                  <c:v>3.6706999999999997E-2</c:v>
                </c:pt>
                <c:pt idx="2942">
                  <c:v>3.5770000000000003E-2</c:v>
                </c:pt>
                <c:pt idx="2943">
                  <c:v>4.6868E-2</c:v>
                </c:pt>
                <c:pt idx="2944">
                  <c:v>5.3152999999999999E-2</c:v>
                </c:pt>
                <c:pt idx="2945">
                  <c:v>4.9606999999999998E-2</c:v>
                </c:pt>
                <c:pt idx="2946">
                  <c:v>4.5921999999999998E-2</c:v>
                </c:pt>
                <c:pt idx="2947">
                  <c:v>4.2348999999999998E-2</c:v>
                </c:pt>
                <c:pt idx="2948">
                  <c:v>2.7725999999999997E-2</c:v>
                </c:pt>
                <c:pt idx="2949">
                  <c:v>2.5210000000000003E-2</c:v>
                </c:pt>
                <c:pt idx="2950">
                  <c:v>2.0274E-2</c:v>
                </c:pt>
                <c:pt idx="2951">
                  <c:v>1.7666999999999999E-2</c:v>
                </c:pt>
                <c:pt idx="2952">
                  <c:v>1.3495999999999999E-2</c:v>
                </c:pt>
                <c:pt idx="2953">
                  <c:v>1.6582E-2</c:v>
                </c:pt>
                <c:pt idx="2954">
                  <c:v>2.1377E-2</c:v>
                </c:pt>
                <c:pt idx="2955">
                  <c:v>3.5200000000000002E-2</c:v>
                </c:pt>
                <c:pt idx="2956">
                  <c:v>2.6910000000000003E-2</c:v>
                </c:pt>
                <c:pt idx="2957">
                  <c:v>2.0451999999999998E-2</c:v>
                </c:pt>
                <c:pt idx="2958">
                  <c:v>1.6184999999999998E-2</c:v>
                </c:pt>
                <c:pt idx="2959">
                  <c:v>1.3672999999999999E-2</c:v>
                </c:pt>
                <c:pt idx="2960">
                  <c:v>1.1094E-2</c:v>
                </c:pt>
                <c:pt idx="2961">
                  <c:v>1.3526E-2</c:v>
                </c:pt>
                <c:pt idx="2962">
                  <c:v>1.2627999999999999E-2</c:v>
                </c:pt>
                <c:pt idx="2963">
                  <c:v>9.9059999999999999E-3</c:v>
                </c:pt>
                <c:pt idx="2964">
                  <c:v>1.1712999999999999E-2</c:v>
                </c:pt>
                <c:pt idx="2965">
                  <c:v>1.3210000000000001E-2</c:v>
                </c:pt>
                <c:pt idx="2966">
                  <c:v>1.2912999999999999E-2</c:v>
                </c:pt>
                <c:pt idx="2967">
                  <c:v>1.3601E-2</c:v>
                </c:pt>
                <c:pt idx="2968">
                  <c:v>1.2315E-2</c:v>
                </c:pt>
                <c:pt idx="2969">
                  <c:v>1.2265999999999999E-2</c:v>
                </c:pt>
                <c:pt idx="2970">
                  <c:v>1.0288E-2</c:v>
                </c:pt>
                <c:pt idx="2971">
                  <c:v>8.150000000000001E-3</c:v>
                </c:pt>
                <c:pt idx="2972">
                  <c:v>8.2269999999999999E-3</c:v>
                </c:pt>
                <c:pt idx="2973">
                  <c:v>7.6100000000000004E-3</c:v>
                </c:pt>
                <c:pt idx="2974">
                  <c:v>9.4149999999999998E-3</c:v>
                </c:pt>
                <c:pt idx="2975">
                  <c:v>9.8479999999999991E-3</c:v>
                </c:pt>
                <c:pt idx="2976">
                  <c:v>9.384E-3</c:v>
                </c:pt>
                <c:pt idx="2977">
                  <c:v>1.0296E-2</c:v>
                </c:pt>
                <c:pt idx="2978">
                  <c:v>1.3425999999999999E-2</c:v>
                </c:pt>
                <c:pt idx="2979">
                  <c:v>1.5004999999999999E-2</c:v>
                </c:pt>
                <c:pt idx="2980">
                  <c:v>1.6271999999999998E-2</c:v>
                </c:pt>
                <c:pt idx="2981">
                  <c:v>1.3776999999999999E-2</c:v>
                </c:pt>
                <c:pt idx="2982">
                  <c:v>1.8799E-2</c:v>
                </c:pt>
                <c:pt idx="2983">
                  <c:v>1.7804999999999998E-2</c:v>
                </c:pt>
                <c:pt idx="2984">
                  <c:v>1.3899E-2</c:v>
                </c:pt>
                <c:pt idx="2985">
                  <c:v>1.6472000000000001E-2</c:v>
                </c:pt>
                <c:pt idx="2986">
                  <c:v>1.2803999999999999E-2</c:v>
                </c:pt>
                <c:pt idx="2987">
                  <c:v>1.29E-2</c:v>
                </c:pt>
                <c:pt idx="2988">
                  <c:v>1.1170999999999999E-2</c:v>
                </c:pt>
                <c:pt idx="2989">
                  <c:v>8.6680000000000004E-3</c:v>
                </c:pt>
                <c:pt idx="2990">
                  <c:v>1.0279E-2</c:v>
                </c:pt>
                <c:pt idx="2991">
                  <c:v>1.2454E-2</c:v>
                </c:pt>
                <c:pt idx="2992">
                  <c:v>1.0331E-2</c:v>
                </c:pt>
                <c:pt idx="2993">
                  <c:v>1.9774E-2</c:v>
                </c:pt>
                <c:pt idx="2994">
                  <c:v>1.8404999999999998E-2</c:v>
                </c:pt>
                <c:pt idx="2995">
                  <c:v>1.5685999999999999E-2</c:v>
                </c:pt>
                <c:pt idx="2996">
                  <c:v>1.3762E-2</c:v>
                </c:pt>
                <c:pt idx="2997">
                  <c:v>1.3606999999999999E-2</c:v>
                </c:pt>
                <c:pt idx="2998">
                  <c:v>1.2648999999999999E-2</c:v>
                </c:pt>
                <c:pt idx="2999">
                  <c:v>9.7349999999999989E-3</c:v>
                </c:pt>
                <c:pt idx="3000">
                  <c:v>1.1771999999999999E-2</c:v>
                </c:pt>
                <c:pt idx="3001">
                  <c:v>1.0031999999999999E-2</c:v>
                </c:pt>
                <c:pt idx="3002">
                  <c:v>1.0442999999999999E-2</c:v>
                </c:pt>
                <c:pt idx="3003">
                  <c:v>8.992E-3</c:v>
                </c:pt>
                <c:pt idx="3004">
                  <c:v>1.0197999999999999E-2</c:v>
                </c:pt>
                <c:pt idx="3005">
                  <c:v>1.1356E-2</c:v>
                </c:pt>
                <c:pt idx="3006">
                  <c:v>1.0354E-2</c:v>
                </c:pt>
                <c:pt idx="3007">
                  <c:v>1.3755999999999999E-2</c:v>
                </c:pt>
                <c:pt idx="3008">
                  <c:v>1.3578E-2</c:v>
                </c:pt>
                <c:pt idx="3009">
                  <c:v>1.1180000000000001E-2</c:v>
                </c:pt>
                <c:pt idx="3010">
                  <c:v>9.7850000000000003E-3</c:v>
                </c:pt>
                <c:pt idx="3011">
                  <c:v>1.5338999999999998E-2</c:v>
                </c:pt>
                <c:pt idx="3012">
                  <c:v>1.4726E-2</c:v>
                </c:pt>
                <c:pt idx="3013">
                  <c:v>1.3156999999999999E-2</c:v>
                </c:pt>
                <c:pt idx="3014">
                  <c:v>1.2617999999999999E-2</c:v>
                </c:pt>
                <c:pt idx="3015">
                  <c:v>1.2716E-2</c:v>
                </c:pt>
                <c:pt idx="3016">
                  <c:v>9.9360000000000004E-3</c:v>
                </c:pt>
                <c:pt idx="3017">
                  <c:v>5.9709999999999997E-3</c:v>
                </c:pt>
                <c:pt idx="3018">
                  <c:v>4.9439999999999996E-3</c:v>
                </c:pt>
                <c:pt idx="3019">
                  <c:v>5.659E-3</c:v>
                </c:pt>
                <c:pt idx="3020">
                  <c:v>7.5919999999999998E-3</c:v>
                </c:pt>
                <c:pt idx="3021">
                  <c:v>7.4589999999999995E-3</c:v>
                </c:pt>
                <c:pt idx="3022">
                  <c:v>1.3108999999999999E-2</c:v>
                </c:pt>
                <c:pt idx="3023">
                  <c:v>1.1916E-2</c:v>
                </c:pt>
                <c:pt idx="3024">
                  <c:v>1.9511000000000001E-2</c:v>
                </c:pt>
                <c:pt idx="3025">
                  <c:v>1.5032999999999999E-2</c:v>
                </c:pt>
                <c:pt idx="3026">
                  <c:v>1.1901999999999999E-2</c:v>
                </c:pt>
                <c:pt idx="3027">
                  <c:v>1.128E-2</c:v>
                </c:pt>
                <c:pt idx="3028">
                  <c:v>1.0423999999999999E-2</c:v>
                </c:pt>
                <c:pt idx="3029">
                  <c:v>1.4246E-2</c:v>
                </c:pt>
                <c:pt idx="3030">
                  <c:v>1.6951999999999998E-2</c:v>
                </c:pt>
                <c:pt idx="3031">
                  <c:v>1.6406999999999998E-2</c:v>
                </c:pt>
                <c:pt idx="3032">
                  <c:v>1.8755999999999998E-2</c:v>
                </c:pt>
                <c:pt idx="3033">
                  <c:v>5.7963999999999995E-2</c:v>
                </c:pt>
                <c:pt idx="3034">
                  <c:v>5.2715999999999999E-2</c:v>
                </c:pt>
                <c:pt idx="3035">
                  <c:v>3.0700000000000002E-2</c:v>
                </c:pt>
                <c:pt idx="3036">
                  <c:v>2.3286999999999999E-2</c:v>
                </c:pt>
                <c:pt idx="3037">
                  <c:v>1.8626E-2</c:v>
                </c:pt>
                <c:pt idx="3038">
                  <c:v>1.4374999999999999E-2</c:v>
                </c:pt>
                <c:pt idx="3039">
                  <c:v>1.2742E-2</c:v>
                </c:pt>
                <c:pt idx="3040">
                  <c:v>1.2475E-2</c:v>
                </c:pt>
                <c:pt idx="3041">
                  <c:v>1.1996999999999999E-2</c:v>
                </c:pt>
                <c:pt idx="3042">
                  <c:v>1.0371E-2</c:v>
                </c:pt>
                <c:pt idx="3043">
                  <c:v>1.0825999999999999E-2</c:v>
                </c:pt>
                <c:pt idx="3044">
                  <c:v>1.4567999999999999E-2</c:v>
                </c:pt>
                <c:pt idx="3045">
                  <c:v>1.5515999999999999E-2</c:v>
                </c:pt>
                <c:pt idx="3046">
                  <c:v>1.5828999999999999E-2</c:v>
                </c:pt>
                <c:pt idx="3047">
                  <c:v>2.1366E-2</c:v>
                </c:pt>
                <c:pt idx="3048">
                  <c:v>2.1180999999999998E-2</c:v>
                </c:pt>
                <c:pt idx="3049">
                  <c:v>2.2787999999999999E-2</c:v>
                </c:pt>
                <c:pt idx="3050">
                  <c:v>2.1240000000000002E-2</c:v>
                </c:pt>
                <c:pt idx="3051">
                  <c:v>2.4540000000000003E-2</c:v>
                </c:pt>
                <c:pt idx="3052">
                  <c:v>2.5926999999999999E-2</c:v>
                </c:pt>
                <c:pt idx="3053">
                  <c:v>2.0157999999999999E-2</c:v>
                </c:pt>
                <c:pt idx="3054">
                  <c:v>1.7660000000000002E-2</c:v>
                </c:pt>
                <c:pt idx="3055">
                  <c:v>1.5096E-2</c:v>
                </c:pt>
                <c:pt idx="3056">
                  <c:v>1.2475E-2</c:v>
                </c:pt>
                <c:pt idx="3057">
                  <c:v>1.1146E-2</c:v>
                </c:pt>
                <c:pt idx="3058">
                  <c:v>1.3562999999999999E-2</c:v>
                </c:pt>
                <c:pt idx="3059">
                  <c:v>1.2634999999999999E-2</c:v>
                </c:pt>
                <c:pt idx="3060">
                  <c:v>1.0732E-2</c:v>
                </c:pt>
                <c:pt idx="3061">
                  <c:v>1.1290999999999999E-2</c:v>
                </c:pt>
                <c:pt idx="3062">
                  <c:v>1.4211999999999999E-2</c:v>
                </c:pt>
                <c:pt idx="3063">
                  <c:v>9.4909999999999994E-3</c:v>
                </c:pt>
                <c:pt idx="3064">
                  <c:v>8.371E-3</c:v>
                </c:pt>
                <c:pt idx="3065">
                  <c:v>8.3700000000000007E-3</c:v>
                </c:pt>
                <c:pt idx="3066">
                  <c:v>2.1588E-2</c:v>
                </c:pt>
                <c:pt idx="3067">
                  <c:v>2.5042999999999999E-2</c:v>
                </c:pt>
                <c:pt idx="3068">
                  <c:v>2.8652E-2</c:v>
                </c:pt>
                <c:pt idx="3069">
                  <c:v>2.2268E-2</c:v>
                </c:pt>
                <c:pt idx="3070">
                  <c:v>2.9326999999999999E-2</c:v>
                </c:pt>
                <c:pt idx="3071">
                  <c:v>3.1144999999999999E-2</c:v>
                </c:pt>
                <c:pt idx="3072">
                  <c:v>3.0497E-2</c:v>
                </c:pt>
                <c:pt idx="3073">
                  <c:v>2.8305E-2</c:v>
                </c:pt>
                <c:pt idx="3074">
                  <c:v>2.3125999999999997E-2</c:v>
                </c:pt>
                <c:pt idx="3075">
                  <c:v>1.7332E-2</c:v>
                </c:pt>
                <c:pt idx="3076">
                  <c:v>2.0720000000000002E-2</c:v>
                </c:pt>
                <c:pt idx="3077">
                  <c:v>1.7780000000000001E-2</c:v>
                </c:pt>
                <c:pt idx="3078">
                  <c:v>2.3880000000000002E-2</c:v>
                </c:pt>
                <c:pt idx="3079">
                  <c:v>2.8990999999999999E-2</c:v>
                </c:pt>
                <c:pt idx="3080">
                  <c:v>3.2704999999999998E-2</c:v>
                </c:pt>
                <c:pt idx="3081">
                  <c:v>4.3244999999999999E-2</c:v>
                </c:pt>
                <c:pt idx="3082">
                  <c:v>3.9426999999999997E-2</c:v>
                </c:pt>
                <c:pt idx="3083">
                  <c:v>4.0237999999999996E-2</c:v>
                </c:pt>
                <c:pt idx="3084">
                  <c:v>5.1575999999999997E-2</c:v>
                </c:pt>
                <c:pt idx="3085">
                  <c:v>4.3411999999999999E-2</c:v>
                </c:pt>
                <c:pt idx="3086">
                  <c:v>3.3342999999999998E-2</c:v>
                </c:pt>
                <c:pt idx="3087">
                  <c:v>3.0171999999999997E-2</c:v>
                </c:pt>
                <c:pt idx="3088">
                  <c:v>2.4008999999999999E-2</c:v>
                </c:pt>
                <c:pt idx="3089">
                  <c:v>1.8845000000000001E-2</c:v>
                </c:pt>
                <c:pt idx="3090">
                  <c:v>1.7707999999999998E-2</c:v>
                </c:pt>
                <c:pt idx="3091">
                  <c:v>1.6885999999999998E-2</c:v>
                </c:pt>
                <c:pt idx="3092">
                  <c:v>1.4816999999999999E-2</c:v>
                </c:pt>
                <c:pt idx="3093">
                  <c:v>1.1474E-2</c:v>
                </c:pt>
                <c:pt idx="3094">
                  <c:v>1.2350999999999999E-2</c:v>
                </c:pt>
                <c:pt idx="3095">
                  <c:v>1.2157999999999999E-2</c:v>
                </c:pt>
                <c:pt idx="3096">
                  <c:v>1.1073E-2</c:v>
                </c:pt>
                <c:pt idx="3097">
                  <c:v>4.0478E-2</c:v>
                </c:pt>
                <c:pt idx="3098">
                  <c:v>3.6951999999999999E-2</c:v>
                </c:pt>
                <c:pt idx="3099">
                  <c:v>4.3878E-2</c:v>
                </c:pt>
                <c:pt idx="3100">
                  <c:v>5.3704999999999996E-2</c:v>
                </c:pt>
                <c:pt idx="3101">
                  <c:v>5.1633999999999999E-2</c:v>
                </c:pt>
                <c:pt idx="3102">
                  <c:v>5.2347999999999999E-2</c:v>
                </c:pt>
                <c:pt idx="3103">
                  <c:v>4.6459E-2</c:v>
                </c:pt>
                <c:pt idx="3104">
                  <c:v>4.8621999999999999E-2</c:v>
                </c:pt>
                <c:pt idx="3105">
                  <c:v>5.9214999999999997E-2</c:v>
                </c:pt>
                <c:pt idx="3106">
                  <c:v>6.0257999999999999E-2</c:v>
                </c:pt>
                <c:pt idx="3107">
                  <c:v>6.1815999999999996E-2</c:v>
                </c:pt>
                <c:pt idx="3108">
                  <c:v>6.2012999999999999E-2</c:v>
                </c:pt>
                <c:pt idx="3109">
                  <c:v>5.5437999999999994E-2</c:v>
                </c:pt>
                <c:pt idx="3110">
                  <c:v>4.3423999999999997E-2</c:v>
                </c:pt>
                <c:pt idx="3111">
                  <c:v>4.0050999999999996E-2</c:v>
                </c:pt>
                <c:pt idx="3112">
                  <c:v>2.8953999999999997E-2</c:v>
                </c:pt>
                <c:pt idx="3113">
                  <c:v>2.5260000000000001E-2</c:v>
                </c:pt>
                <c:pt idx="3114">
                  <c:v>1.8512999999999998E-2</c:v>
                </c:pt>
                <c:pt idx="3115">
                  <c:v>1.7135999999999998E-2</c:v>
                </c:pt>
                <c:pt idx="3116">
                  <c:v>1.6423999999999998E-2</c:v>
                </c:pt>
                <c:pt idx="3117">
                  <c:v>1.8252999999999998E-2</c:v>
                </c:pt>
                <c:pt idx="3118">
                  <c:v>1.9857E-2</c:v>
                </c:pt>
                <c:pt idx="3119">
                  <c:v>2.1922000000000001E-2</c:v>
                </c:pt>
                <c:pt idx="3120">
                  <c:v>2.1580999999999999E-2</c:v>
                </c:pt>
                <c:pt idx="3121">
                  <c:v>2.7584999999999998E-2</c:v>
                </c:pt>
                <c:pt idx="3122">
                  <c:v>4.4858999999999996E-2</c:v>
                </c:pt>
                <c:pt idx="3123">
                  <c:v>6.6306000000000004E-2</c:v>
                </c:pt>
                <c:pt idx="3124">
                  <c:v>7.0022000000000001E-2</c:v>
                </c:pt>
                <c:pt idx="3125">
                  <c:v>6.4696999999999991E-2</c:v>
                </c:pt>
                <c:pt idx="3126">
                  <c:v>6.6811999999999996E-2</c:v>
                </c:pt>
                <c:pt idx="3127">
                  <c:v>5.5841999999999996E-2</c:v>
                </c:pt>
                <c:pt idx="3128">
                  <c:v>5.6661999999999997E-2</c:v>
                </c:pt>
                <c:pt idx="3129">
                  <c:v>4.5517999999999996E-2</c:v>
                </c:pt>
                <c:pt idx="3130">
                  <c:v>3.6517000000000001E-2</c:v>
                </c:pt>
                <c:pt idx="3131">
                  <c:v>2.8964999999999998E-2</c:v>
                </c:pt>
                <c:pt idx="3132">
                  <c:v>3.1115999999999998E-2</c:v>
                </c:pt>
                <c:pt idx="3133">
                  <c:v>3.0290999999999998E-2</c:v>
                </c:pt>
                <c:pt idx="3134">
                  <c:v>2.5901999999999998E-2</c:v>
                </c:pt>
                <c:pt idx="3135">
                  <c:v>2.2421999999999997E-2</c:v>
                </c:pt>
                <c:pt idx="3136">
                  <c:v>2.6478999999999999E-2</c:v>
                </c:pt>
                <c:pt idx="3137">
                  <c:v>2.3060999999999998E-2</c:v>
                </c:pt>
                <c:pt idx="3138">
                  <c:v>1.8994E-2</c:v>
                </c:pt>
                <c:pt idx="3139">
                  <c:v>2.1644E-2</c:v>
                </c:pt>
                <c:pt idx="3140">
                  <c:v>2.5696E-2</c:v>
                </c:pt>
                <c:pt idx="3141">
                  <c:v>1.8463E-2</c:v>
                </c:pt>
                <c:pt idx="3142">
                  <c:v>2.3271E-2</c:v>
                </c:pt>
                <c:pt idx="3143">
                  <c:v>2.0447E-2</c:v>
                </c:pt>
                <c:pt idx="3144">
                  <c:v>1.7000999999999999E-2</c:v>
                </c:pt>
                <c:pt idx="3145">
                  <c:v>1.9844999999999998E-2</c:v>
                </c:pt>
                <c:pt idx="3146">
                  <c:v>2.0767000000000001E-2</c:v>
                </c:pt>
                <c:pt idx="3147">
                  <c:v>2.5980000000000003E-2</c:v>
                </c:pt>
                <c:pt idx="3148">
                  <c:v>2.6626999999999998E-2</c:v>
                </c:pt>
                <c:pt idx="3149">
                  <c:v>2.4635999999999998E-2</c:v>
                </c:pt>
                <c:pt idx="3150">
                  <c:v>2.5971999999999999E-2</c:v>
                </c:pt>
                <c:pt idx="3151">
                  <c:v>2.2970999999999998E-2</c:v>
                </c:pt>
                <c:pt idx="3152">
                  <c:v>1.8744E-2</c:v>
                </c:pt>
                <c:pt idx="3153">
                  <c:v>1.6380000000000002E-2</c:v>
                </c:pt>
                <c:pt idx="3154">
                  <c:v>1.7108999999999999E-2</c:v>
                </c:pt>
                <c:pt idx="3155">
                  <c:v>1.7103E-2</c:v>
                </c:pt>
                <c:pt idx="3156">
                  <c:v>1.3814E-2</c:v>
                </c:pt>
                <c:pt idx="3157">
                  <c:v>8.5709999999999988E-3</c:v>
                </c:pt>
                <c:pt idx="3158">
                  <c:v>9.9869999999999994E-3</c:v>
                </c:pt>
                <c:pt idx="3159">
                  <c:v>1.0024E-2</c:v>
                </c:pt>
                <c:pt idx="3160">
                  <c:v>1.0603999999999999E-2</c:v>
                </c:pt>
                <c:pt idx="3161">
                  <c:v>1.1566E-2</c:v>
                </c:pt>
                <c:pt idx="3162">
                  <c:v>1.0331999999999999E-2</c:v>
                </c:pt>
                <c:pt idx="3163">
                  <c:v>8.7589999999999994E-3</c:v>
                </c:pt>
                <c:pt idx="3164">
                  <c:v>1.1025E-2</c:v>
                </c:pt>
                <c:pt idx="3165">
                  <c:v>9.6849999999999992E-3</c:v>
                </c:pt>
                <c:pt idx="3166">
                  <c:v>8.7329999999999994E-3</c:v>
                </c:pt>
                <c:pt idx="3167">
                  <c:v>7.7449999999999993E-3</c:v>
                </c:pt>
                <c:pt idx="3168">
                  <c:v>6.6289999999999995E-3</c:v>
                </c:pt>
                <c:pt idx="3169">
                  <c:v>5.4879999999999998E-3</c:v>
                </c:pt>
                <c:pt idx="3170">
                  <c:v>7.0919999999999993E-3</c:v>
                </c:pt>
                <c:pt idx="3171">
                  <c:v>5.3100000000000005E-3</c:v>
                </c:pt>
                <c:pt idx="3172">
                  <c:v>8.9369999999999988E-3</c:v>
                </c:pt>
                <c:pt idx="3173">
                  <c:v>1.0867999999999999E-2</c:v>
                </c:pt>
                <c:pt idx="3174">
                  <c:v>1.1323999999999999E-2</c:v>
                </c:pt>
                <c:pt idx="3175">
                  <c:v>1.1850000000000001E-2</c:v>
                </c:pt>
                <c:pt idx="3176">
                  <c:v>1.5288E-2</c:v>
                </c:pt>
                <c:pt idx="3177">
                  <c:v>1.6278999999999998E-2</c:v>
                </c:pt>
                <c:pt idx="3178">
                  <c:v>1.3146999999999999E-2</c:v>
                </c:pt>
                <c:pt idx="3179">
                  <c:v>1.4213999999999999E-2</c:v>
                </c:pt>
                <c:pt idx="3180">
                  <c:v>2.0402E-2</c:v>
                </c:pt>
                <c:pt idx="3181">
                  <c:v>1.7679E-2</c:v>
                </c:pt>
                <c:pt idx="3182">
                  <c:v>1.18E-2</c:v>
                </c:pt>
                <c:pt idx="3183">
                  <c:v>1.1826E-2</c:v>
                </c:pt>
                <c:pt idx="3184">
                  <c:v>1.0985E-2</c:v>
                </c:pt>
                <c:pt idx="3185">
                  <c:v>1.0855999999999999E-2</c:v>
                </c:pt>
                <c:pt idx="3186">
                  <c:v>9.2569999999999996E-3</c:v>
                </c:pt>
                <c:pt idx="3187">
                  <c:v>8.0700000000000008E-3</c:v>
                </c:pt>
                <c:pt idx="3188">
                  <c:v>8.905999999999999E-3</c:v>
                </c:pt>
                <c:pt idx="3189">
                  <c:v>8.8450000000000004E-3</c:v>
                </c:pt>
                <c:pt idx="3190">
                  <c:v>8.2609999999999992E-3</c:v>
                </c:pt>
                <c:pt idx="3191">
                  <c:v>8.1409999999999989E-3</c:v>
                </c:pt>
                <c:pt idx="3192">
                  <c:v>1.3394999999999999E-2</c:v>
                </c:pt>
                <c:pt idx="3193">
                  <c:v>1.2967999999999999E-2</c:v>
                </c:pt>
                <c:pt idx="3194">
                  <c:v>1.2020000000000001E-2</c:v>
                </c:pt>
                <c:pt idx="3195">
                  <c:v>2.0316999999999998E-2</c:v>
                </c:pt>
                <c:pt idx="3196">
                  <c:v>2.8312E-2</c:v>
                </c:pt>
                <c:pt idx="3197">
                  <c:v>2.3955000000000001E-2</c:v>
                </c:pt>
                <c:pt idx="3198">
                  <c:v>2.7540000000000002E-2</c:v>
                </c:pt>
                <c:pt idx="3199">
                  <c:v>4.7167999999999995E-2</c:v>
                </c:pt>
                <c:pt idx="3200">
                  <c:v>4.6230000000000007E-2</c:v>
                </c:pt>
                <c:pt idx="3201">
                  <c:v>6.0759000000000001E-2</c:v>
                </c:pt>
                <c:pt idx="3202">
                  <c:v>4.4033999999999997E-2</c:v>
                </c:pt>
                <c:pt idx="3203">
                  <c:v>3.5945999999999999E-2</c:v>
                </c:pt>
                <c:pt idx="3204">
                  <c:v>2.7331999999999999E-2</c:v>
                </c:pt>
                <c:pt idx="3205">
                  <c:v>2.0730000000000002E-2</c:v>
                </c:pt>
                <c:pt idx="3206">
                  <c:v>1.678E-2</c:v>
                </c:pt>
                <c:pt idx="3207">
                  <c:v>1.4506E-2</c:v>
                </c:pt>
                <c:pt idx="3208">
                  <c:v>1.5620000000000002E-2</c:v>
                </c:pt>
                <c:pt idx="3209">
                  <c:v>1.4973999999999999E-2</c:v>
                </c:pt>
                <c:pt idx="3210">
                  <c:v>1.5266999999999999E-2</c:v>
                </c:pt>
                <c:pt idx="3211">
                  <c:v>1.6159E-2</c:v>
                </c:pt>
                <c:pt idx="3212">
                  <c:v>1.8977999999999998E-2</c:v>
                </c:pt>
                <c:pt idx="3213">
                  <c:v>2.1904999999999997E-2</c:v>
                </c:pt>
                <c:pt idx="3214">
                  <c:v>2.2775999999999998E-2</c:v>
                </c:pt>
                <c:pt idx="3215">
                  <c:v>1.9703999999999999E-2</c:v>
                </c:pt>
                <c:pt idx="3216">
                  <c:v>2.0275999999999999E-2</c:v>
                </c:pt>
                <c:pt idx="3217">
                  <c:v>2.6109E-2</c:v>
                </c:pt>
                <c:pt idx="3218">
                  <c:v>2.3254E-2</c:v>
                </c:pt>
                <c:pt idx="3219">
                  <c:v>2.4832E-2</c:v>
                </c:pt>
                <c:pt idx="3220">
                  <c:v>2.8600999999999998E-2</c:v>
                </c:pt>
                <c:pt idx="3221">
                  <c:v>2.9750000000000002E-2</c:v>
                </c:pt>
                <c:pt idx="3222">
                  <c:v>3.4443999999999995E-2</c:v>
                </c:pt>
                <c:pt idx="3223">
                  <c:v>2.8912E-2</c:v>
                </c:pt>
                <c:pt idx="3224">
                  <c:v>3.8981999999999996E-2</c:v>
                </c:pt>
                <c:pt idx="3225">
                  <c:v>2.9980999999999997E-2</c:v>
                </c:pt>
                <c:pt idx="3226">
                  <c:v>3.2271999999999995E-2</c:v>
                </c:pt>
                <c:pt idx="3227">
                  <c:v>3.5255000000000002E-2</c:v>
                </c:pt>
                <c:pt idx="3228">
                  <c:v>2.6702E-2</c:v>
                </c:pt>
                <c:pt idx="3229">
                  <c:v>2.6917E-2</c:v>
                </c:pt>
                <c:pt idx="3230">
                  <c:v>2.2152999999999999E-2</c:v>
                </c:pt>
                <c:pt idx="3231">
                  <c:v>3.1494000000000001E-2</c:v>
                </c:pt>
                <c:pt idx="3232">
                  <c:v>2.5387999999999997E-2</c:v>
                </c:pt>
                <c:pt idx="3233">
                  <c:v>2.4086E-2</c:v>
                </c:pt>
                <c:pt idx="3234">
                  <c:v>2.7417E-2</c:v>
                </c:pt>
                <c:pt idx="3235">
                  <c:v>2.3650000000000001E-2</c:v>
                </c:pt>
                <c:pt idx="3236">
                  <c:v>2.2887999999999999E-2</c:v>
                </c:pt>
                <c:pt idx="3237">
                  <c:v>1.8054000000000001E-2</c:v>
                </c:pt>
                <c:pt idx="3238">
                  <c:v>1.4964E-2</c:v>
                </c:pt>
                <c:pt idx="3239">
                  <c:v>1.7274999999999999E-2</c:v>
                </c:pt>
                <c:pt idx="3240">
                  <c:v>1.6357E-2</c:v>
                </c:pt>
                <c:pt idx="3241">
                  <c:v>1.8682000000000001E-2</c:v>
                </c:pt>
                <c:pt idx="3242">
                  <c:v>1.5502E-2</c:v>
                </c:pt>
                <c:pt idx="3243">
                  <c:v>1.5122999999999999E-2</c:v>
                </c:pt>
                <c:pt idx="3244">
                  <c:v>2.4909000000000001E-2</c:v>
                </c:pt>
                <c:pt idx="3245">
                  <c:v>3.3717999999999998E-2</c:v>
                </c:pt>
                <c:pt idx="3246">
                  <c:v>3.1215999999999997E-2</c:v>
                </c:pt>
                <c:pt idx="3247">
                  <c:v>3.3530000000000004E-2</c:v>
                </c:pt>
                <c:pt idx="3248">
                  <c:v>3.5865999999999995E-2</c:v>
                </c:pt>
                <c:pt idx="3249">
                  <c:v>4.3210000000000005E-2</c:v>
                </c:pt>
                <c:pt idx="3250">
                  <c:v>6.8745000000000001E-2</c:v>
                </c:pt>
                <c:pt idx="3251">
                  <c:v>6.5012E-2</c:v>
                </c:pt>
                <c:pt idx="3252">
                  <c:v>5.5883999999999996E-2</c:v>
                </c:pt>
                <c:pt idx="3253">
                  <c:v>5.7077999999999997E-2</c:v>
                </c:pt>
                <c:pt idx="3254">
                  <c:v>5.5070000000000008E-2</c:v>
                </c:pt>
                <c:pt idx="3255">
                  <c:v>5.5916999999999994E-2</c:v>
                </c:pt>
                <c:pt idx="3256">
                  <c:v>5.7957999999999996E-2</c:v>
                </c:pt>
                <c:pt idx="3257">
                  <c:v>5.1990999999999996E-2</c:v>
                </c:pt>
                <c:pt idx="3258">
                  <c:v>5.7987999999999998E-2</c:v>
                </c:pt>
                <c:pt idx="3259">
                  <c:v>5.1094999999999995E-2</c:v>
                </c:pt>
                <c:pt idx="3260">
                  <c:v>5.2046999999999996E-2</c:v>
                </c:pt>
                <c:pt idx="3261">
                  <c:v>9.3720000000000012E-2</c:v>
                </c:pt>
                <c:pt idx="3262">
                  <c:v>6.2965999999999994E-2</c:v>
                </c:pt>
                <c:pt idx="3263">
                  <c:v>4.8580000000000005E-2</c:v>
                </c:pt>
                <c:pt idx="3264">
                  <c:v>4.7223000000000001E-2</c:v>
                </c:pt>
                <c:pt idx="3265">
                  <c:v>3.8883999999999995E-2</c:v>
                </c:pt>
                <c:pt idx="3266">
                  <c:v>3.4014999999999997E-2</c:v>
                </c:pt>
                <c:pt idx="3267">
                  <c:v>2.5735999999999998E-2</c:v>
                </c:pt>
                <c:pt idx="3268">
                  <c:v>2.0395E-2</c:v>
                </c:pt>
                <c:pt idx="3269">
                  <c:v>1.5177999999999999E-2</c:v>
                </c:pt>
                <c:pt idx="3270">
                  <c:v>1.4598E-2</c:v>
                </c:pt>
                <c:pt idx="3271">
                  <c:v>1.2858999999999999E-2</c:v>
                </c:pt>
                <c:pt idx="3272">
                  <c:v>1.1984E-2</c:v>
                </c:pt>
                <c:pt idx="3273">
                  <c:v>1.0048999999999999E-2</c:v>
                </c:pt>
                <c:pt idx="3274">
                  <c:v>8.4010000000000005E-3</c:v>
                </c:pt>
                <c:pt idx="3275">
                  <c:v>1.2005999999999999E-2</c:v>
                </c:pt>
                <c:pt idx="3276">
                  <c:v>1.4957E-2</c:v>
                </c:pt>
                <c:pt idx="3277">
                  <c:v>1.3682999999999999E-2</c:v>
                </c:pt>
                <c:pt idx="3278">
                  <c:v>1.1498E-2</c:v>
                </c:pt>
                <c:pt idx="3279">
                  <c:v>1.4445999999999999E-2</c:v>
                </c:pt>
                <c:pt idx="3280">
                  <c:v>1.2062E-2</c:v>
                </c:pt>
                <c:pt idx="3281">
                  <c:v>1.4117999999999999E-2</c:v>
                </c:pt>
                <c:pt idx="3282">
                  <c:v>1.1811E-2</c:v>
                </c:pt>
                <c:pt idx="3283">
                  <c:v>1.0530000000000001E-2</c:v>
                </c:pt>
                <c:pt idx="3284">
                  <c:v>1.1091999999999999E-2</c:v>
                </c:pt>
                <c:pt idx="3285">
                  <c:v>1.1562999999999999E-2</c:v>
                </c:pt>
                <c:pt idx="3286">
                  <c:v>1.3065E-2</c:v>
                </c:pt>
                <c:pt idx="3287">
                  <c:v>1.2041999999999999E-2</c:v>
                </c:pt>
                <c:pt idx="3288">
                  <c:v>1.1580000000000002E-2</c:v>
                </c:pt>
                <c:pt idx="3289">
                  <c:v>8.2810000000000002E-3</c:v>
                </c:pt>
                <c:pt idx="3290">
                  <c:v>7.0309999999999999E-3</c:v>
                </c:pt>
                <c:pt idx="3291">
                  <c:v>8.4279999999999997E-3</c:v>
                </c:pt>
                <c:pt idx="3292">
                  <c:v>6.2459999999999998E-3</c:v>
                </c:pt>
                <c:pt idx="3293">
                  <c:v>5.4529999999999995E-3</c:v>
                </c:pt>
                <c:pt idx="3294">
                  <c:v>6.0300000000000006E-3</c:v>
                </c:pt>
                <c:pt idx="3295">
                  <c:v>1.0485999999999999E-2</c:v>
                </c:pt>
                <c:pt idx="3296">
                  <c:v>7.9989999999999992E-3</c:v>
                </c:pt>
                <c:pt idx="3297">
                  <c:v>1.3224E-2</c:v>
                </c:pt>
                <c:pt idx="3298">
                  <c:v>3.8642999999999997E-2</c:v>
                </c:pt>
                <c:pt idx="3299">
                  <c:v>3.2024999999999998E-2</c:v>
                </c:pt>
                <c:pt idx="3300">
                  <c:v>2.5134999999999998E-2</c:v>
                </c:pt>
                <c:pt idx="3301">
                  <c:v>1.7735999999999998E-2</c:v>
                </c:pt>
                <c:pt idx="3302">
                  <c:v>1.8203999999999998E-2</c:v>
                </c:pt>
                <c:pt idx="3303">
                  <c:v>1.6070000000000001E-2</c:v>
                </c:pt>
                <c:pt idx="3304">
                  <c:v>1.3580999999999999E-2</c:v>
                </c:pt>
                <c:pt idx="3305">
                  <c:v>1.1268E-2</c:v>
                </c:pt>
                <c:pt idx="3306">
                  <c:v>8.990999999999999E-3</c:v>
                </c:pt>
                <c:pt idx="3307">
                  <c:v>2.4392999999999998E-2</c:v>
                </c:pt>
                <c:pt idx="3308">
                  <c:v>1.7651E-2</c:v>
                </c:pt>
                <c:pt idx="3309">
                  <c:v>2.2504E-2</c:v>
                </c:pt>
                <c:pt idx="3310">
                  <c:v>2.2043E-2</c:v>
                </c:pt>
                <c:pt idx="3311">
                  <c:v>1.7947999999999999E-2</c:v>
                </c:pt>
                <c:pt idx="3312">
                  <c:v>1.6123999999999999E-2</c:v>
                </c:pt>
                <c:pt idx="3313">
                  <c:v>1.5903E-2</c:v>
                </c:pt>
                <c:pt idx="3314">
                  <c:v>1.7035999999999999E-2</c:v>
                </c:pt>
                <c:pt idx="3315">
                  <c:v>1.3973999999999999E-2</c:v>
                </c:pt>
                <c:pt idx="3316">
                  <c:v>1.0588999999999999E-2</c:v>
                </c:pt>
                <c:pt idx="3317">
                  <c:v>8.3260000000000001E-3</c:v>
                </c:pt>
                <c:pt idx="3318">
                  <c:v>5.8999999999999999E-3</c:v>
                </c:pt>
                <c:pt idx="3319">
                  <c:v>1.1535E-2</c:v>
                </c:pt>
                <c:pt idx="3320">
                  <c:v>9.8009999999999989E-3</c:v>
                </c:pt>
                <c:pt idx="3321">
                  <c:v>9.1489999999999991E-3</c:v>
                </c:pt>
                <c:pt idx="3322">
                  <c:v>1.1837E-2</c:v>
                </c:pt>
                <c:pt idx="3323">
                  <c:v>1.0478999999999999E-2</c:v>
                </c:pt>
                <c:pt idx="3324">
                  <c:v>8.8050000000000003E-3</c:v>
                </c:pt>
                <c:pt idx="3325">
                  <c:v>8.6680000000000004E-3</c:v>
                </c:pt>
                <c:pt idx="3326">
                  <c:v>1.1571E-2</c:v>
                </c:pt>
                <c:pt idx="3327">
                  <c:v>1.2610000000000001E-2</c:v>
                </c:pt>
                <c:pt idx="3328">
                  <c:v>1.3698E-2</c:v>
                </c:pt>
                <c:pt idx="3329">
                  <c:v>1.0761999999999999E-2</c:v>
                </c:pt>
                <c:pt idx="3330">
                  <c:v>1.0197999999999999E-2</c:v>
                </c:pt>
                <c:pt idx="3331">
                  <c:v>1.2459E-2</c:v>
                </c:pt>
                <c:pt idx="3332">
                  <c:v>1.4421E-2</c:v>
                </c:pt>
                <c:pt idx="3333">
                  <c:v>1.3986E-2</c:v>
                </c:pt>
                <c:pt idx="3334">
                  <c:v>1.2288E-2</c:v>
                </c:pt>
                <c:pt idx="3335">
                  <c:v>1.0633999999999999E-2</c:v>
                </c:pt>
                <c:pt idx="3336">
                  <c:v>9.4079999999999997E-3</c:v>
                </c:pt>
                <c:pt idx="3337">
                  <c:v>8.7469999999999996E-3</c:v>
                </c:pt>
                <c:pt idx="3338">
                  <c:v>7.6689999999999996E-3</c:v>
                </c:pt>
                <c:pt idx="3339">
                  <c:v>1.3090000000000001E-2</c:v>
                </c:pt>
                <c:pt idx="3340">
                  <c:v>1.4097999999999999E-2</c:v>
                </c:pt>
                <c:pt idx="3341">
                  <c:v>1.6663999999999998E-2</c:v>
                </c:pt>
                <c:pt idx="3342">
                  <c:v>1.7933999999999999E-2</c:v>
                </c:pt>
                <c:pt idx="3343">
                  <c:v>1.7145999999999998E-2</c:v>
                </c:pt>
                <c:pt idx="3344">
                  <c:v>1.9755999999999999E-2</c:v>
                </c:pt>
                <c:pt idx="3345">
                  <c:v>2.0435999999999999E-2</c:v>
                </c:pt>
                <c:pt idx="3346">
                  <c:v>1.9952999999999999E-2</c:v>
                </c:pt>
                <c:pt idx="3347">
                  <c:v>1.6555E-2</c:v>
                </c:pt>
                <c:pt idx="3348">
                  <c:v>1.5288E-2</c:v>
                </c:pt>
                <c:pt idx="3349">
                  <c:v>1.3014E-2</c:v>
                </c:pt>
                <c:pt idx="3350">
                  <c:v>1.0052E-2</c:v>
                </c:pt>
                <c:pt idx="3351">
                  <c:v>9.5759999999999994E-3</c:v>
                </c:pt>
                <c:pt idx="3352">
                  <c:v>1.0893E-2</c:v>
                </c:pt>
                <c:pt idx="3353">
                  <c:v>9.8919999999999998E-3</c:v>
                </c:pt>
                <c:pt idx="3354">
                  <c:v>1.0631999999999999E-2</c:v>
                </c:pt>
                <c:pt idx="3355">
                  <c:v>8.1139999999999997E-3</c:v>
                </c:pt>
                <c:pt idx="3356">
                  <c:v>8.9040000000000005E-3</c:v>
                </c:pt>
                <c:pt idx="3357">
                  <c:v>7.7510000000000001E-3</c:v>
                </c:pt>
                <c:pt idx="3358">
                  <c:v>1.1073E-2</c:v>
                </c:pt>
                <c:pt idx="3359">
                  <c:v>1.4117999999999999E-2</c:v>
                </c:pt>
                <c:pt idx="3360">
                  <c:v>1.6004000000000001E-2</c:v>
                </c:pt>
                <c:pt idx="3361">
                  <c:v>1.6150000000000001E-2</c:v>
                </c:pt>
                <c:pt idx="3362">
                  <c:v>1.5953999999999999E-2</c:v>
                </c:pt>
                <c:pt idx="3363">
                  <c:v>1.4086999999999999E-2</c:v>
                </c:pt>
                <c:pt idx="3364">
                  <c:v>1.4541E-2</c:v>
                </c:pt>
                <c:pt idx="3365">
                  <c:v>1.3290000000000001E-2</c:v>
                </c:pt>
                <c:pt idx="3366">
                  <c:v>1.1290999999999999E-2</c:v>
                </c:pt>
                <c:pt idx="3367">
                  <c:v>1.0870999999999999E-2</c:v>
                </c:pt>
                <c:pt idx="3368">
                  <c:v>9.4529999999999996E-3</c:v>
                </c:pt>
                <c:pt idx="3369">
                  <c:v>7.7400000000000004E-3</c:v>
                </c:pt>
                <c:pt idx="3370">
                  <c:v>8.1019999999999998E-3</c:v>
                </c:pt>
                <c:pt idx="3371">
                  <c:v>8.2410000000000001E-3</c:v>
                </c:pt>
                <c:pt idx="3372">
                  <c:v>9.358E-3</c:v>
                </c:pt>
                <c:pt idx="3373">
                  <c:v>9.3010000000000002E-3</c:v>
                </c:pt>
                <c:pt idx="3374">
                  <c:v>7.5419999999999992E-3</c:v>
                </c:pt>
                <c:pt idx="3375">
                  <c:v>5.7479999999999996E-3</c:v>
                </c:pt>
                <c:pt idx="3376">
                  <c:v>4.829E-3</c:v>
                </c:pt>
                <c:pt idx="3377">
                  <c:v>5.5880000000000001E-3</c:v>
                </c:pt>
                <c:pt idx="3378">
                  <c:v>5.8919999999999997E-3</c:v>
                </c:pt>
                <c:pt idx="3379">
                  <c:v>6.267E-3</c:v>
                </c:pt>
                <c:pt idx="3380">
                  <c:v>7.1479999999999998E-3</c:v>
                </c:pt>
                <c:pt idx="3381">
                  <c:v>7.025E-3</c:v>
                </c:pt>
                <c:pt idx="3382">
                  <c:v>9.3439999999999999E-3</c:v>
                </c:pt>
                <c:pt idx="3383">
                  <c:v>7.4189999999999994E-3</c:v>
                </c:pt>
                <c:pt idx="3384">
                  <c:v>5.2569999999999995E-3</c:v>
                </c:pt>
                <c:pt idx="3385">
                  <c:v>3.8429999999999996E-3</c:v>
                </c:pt>
                <c:pt idx="3386">
                  <c:v>2.702E-3</c:v>
                </c:pt>
                <c:pt idx="3387">
                  <c:v>2.5789999999999997E-3</c:v>
                </c:pt>
                <c:pt idx="3388">
                  <c:v>4.0369999999999998E-3</c:v>
                </c:pt>
                <c:pt idx="3389">
                  <c:v>2.5379999999999999E-3</c:v>
                </c:pt>
                <c:pt idx="3390">
                  <c:v>2.2309999999999999E-3</c:v>
                </c:pt>
                <c:pt idx="3391">
                  <c:v>2.5789999999999997E-3</c:v>
                </c:pt>
                <c:pt idx="3392">
                  <c:v>3.2569999999999999E-3</c:v>
                </c:pt>
                <c:pt idx="3393">
                  <c:v>6.0369999999999998E-3</c:v>
                </c:pt>
                <c:pt idx="3394">
                  <c:v>5.803E-3</c:v>
                </c:pt>
                <c:pt idx="3395">
                  <c:v>4.9909999999999998E-3</c:v>
                </c:pt>
                <c:pt idx="3396">
                  <c:v>1.0501E-2</c:v>
                </c:pt>
                <c:pt idx="3397">
                  <c:v>1.1075999999999999E-2</c:v>
                </c:pt>
                <c:pt idx="3398">
                  <c:v>7.5159999999999992E-3</c:v>
                </c:pt>
                <c:pt idx="3399">
                  <c:v>6.4719999999999995E-3</c:v>
                </c:pt>
                <c:pt idx="3400">
                  <c:v>5.1969999999999994E-3</c:v>
                </c:pt>
                <c:pt idx="3401">
                  <c:v>4.1449999999999994E-3</c:v>
                </c:pt>
                <c:pt idx="3402">
                  <c:v>3.349E-3</c:v>
                </c:pt>
                <c:pt idx="3403">
                  <c:v>2.238E-3</c:v>
                </c:pt>
                <c:pt idx="3404">
                  <c:v>1.6479999999999999E-3</c:v>
                </c:pt>
                <c:pt idx="3405">
                  <c:v>1.5119999999999999E-3</c:v>
                </c:pt>
                <c:pt idx="3406">
                  <c:v>1.0479999999999999E-3</c:v>
                </c:pt>
                <c:pt idx="3407">
                  <c:v>1.6619999999999998E-3</c:v>
                </c:pt>
                <c:pt idx="3408">
                  <c:v>2.7800000000000004E-3</c:v>
                </c:pt>
                <c:pt idx="3409">
                  <c:v>3.1309999999999997E-3</c:v>
                </c:pt>
                <c:pt idx="3410">
                  <c:v>3.264E-3</c:v>
                </c:pt>
                <c:pt idx="3411">
                  <c:v>2.7780000000000001E-3</c:v>
                </c:pt>
                <c:pt idx="3412">
                  <c:v>2.8669999999999998E-3</c:v>
                </c:pt>
                <c:pt idx="3413">
                  <c:v>3.1219999999999998E-3</c:v>
                </c:pt>
                <c:pt idx="3414">
                  <c:v>2.0200000000000001E-3</c:v>
                </c:pt>
                <c:pt idx="3415">
                  <c:v>1.487E-3</c:v>
                </c:pt>
                <c:pt idx="3416">
                  <c:v>1.302E-3</c:v>
                </c:pt>
                <c:pt idx="3417">
                  <c:v>1.312E-3</c:v>
                </c:pt>
                <c:pt idx="3418">
                  <c:v>1.304E-3</c:v>
                </c:pt>
                <c:pt idx="3419">
                  <c:v>4.8800000000000007E-3</c:v>
                </c:pt>
                <c:pt idx="3420">
                  <c:v>3.2669999999999999E-3</c:v>
                </c:pt>
                <c:pt idx="3421">
                  <c:v>2.238E-3</c:v>
                </c:pt>
                <c:pt idx="3422">
                  <c:v>1.8789999999999998E-3</c:v>
                </c:pt>
                <c:pt idx="3423">
                  <c:v>1.4479999999999999E-3</c:v>
                </c:pt>
                <c:pt idx="3424">
                  <c:v>1.5980999999999999E-2</c:v>
                </c:pt>
                <c:pt idx="3425">
                  <c:v>1.8303E-2</c:v>
                </c:pt>
                <c:pt idx="3426">
                  <c:v>2.2297999999999998E-2</c:v>
                </c:pt>
                <c:pt idx="3427">
                  <c:v>1.9273999999999999E-2</c:v>
                </c:pt>
                <c:pt idx="3428">
                  <c:v>2.1072E-2</c:v>
                </c:pt>
                <c:pt idx="3429">
                  <c:v>2.8566999999999999E-2</c:v>
                </c:pt>
                <c:pt idx="3430">
                  <c:v>3.5543999999999999E-2</c:v>
                </c:pt>
                <c:pt idx="3431">
                  <c:v>3.3806999999999997E-2</c:v>
                </c:pt>
                <c:pt idx="3432">
                  <c:v>2.8254999999999999E-2</c:v>
                </c:pt>
                <c:pt idx="3433">
                  <c:v>2.7161999999999999E-2</c:v>
                </c:pt>
                <c:pt idx="3434">
                  <c:v>2.9571999999999998E-2</c:v>
                </c:pt>
                <c:pt idx="3435">
                  <c:v>2.8263E-2</c:v>
                </c:pt>
                <c:pt idx="3436">
                  <c:v>2.1871999999999999E-2</c:v>
                </c:pt>
                <c:pt idx="3437">
                  <c:v>2.0880000000000003E-2</c:v>
                </c:pt>
                <c:pt idx="3438">
                  <c:v>3.7518999999999997E-2</c:v>
                </c:pt>
                <c:pt idx="3439">
                  <c:v>3.6968999999999995E-2</c:v>
                </c:pt>
                <c:pt idx="3440">
                  <c:v>3.4943000000000002E-2</c:v>
                </c:pt>
                <c:pt idx="3441">
                  <c:v>2.6467999999999998E-2</c:v>
                </c:pt>
                <c:pt idx="3442">
                  <c:v>2.3674000000000001E-2</c:v>
                </c:pt>
                <c:pt idx="3443">
                  <c:v>1.9061999999999999E-2</c:v>
                </c:pt>
                <c:pt idx="3444">
                  <c:v>1.9848999999999999E-2</c:v>
                </c:pt>
                <c:pt idx="3445">
                  <c:v>1.4189E-2</c:v>
                </c:pt>
                <c:pt idx="3446">
                  <c:v>1.6268999999999999E-2</c:v>
                </c:pt>
                <c:pt idx="3447">
                  <c:v>1.4107E-2</c:v>
                </c:pt>
                <c:pt idx="3448">
                  <c:v>9.0460000000000002E-3</c:v>
                </c:pt>
                <c:pt idx="3449">
                  <c:v>7.1600000000000006E-3</c:v>
                </c:pt>
                <c:pt idx="3450">
                  <c:v>7.626E-3</c:v>
                </c:pt>
                <c:pt idx="3451">
                  <c:v>6.7369999999999999E-3</c:v>
                </c:pt>
                <c:pt idx="3452">
                  <c:v>6.4409999999999997E-3</c:v>
                </c:pt>
                <c:pt idx="3453">
                  <c:v>5.5439999999999994E-3</c:v>
                </c:pt>
                <c:pt idx="3454">
                  <c:v>6.4119999999999993E-3</c:v>
                </c:pt>
                <c:pt idx="3455">
                  <c:v>8.4919999999999995E-3</c:v>
                </c:pt>
                <c:pt idx="3456">
                  <c:v>7.0589999999999993E-3</c:v>
                </c:pt>
                <c:pt idx="3457">
                  <c:v>6.8929999999999998E-3</c:v>
                </c:pt>
                <c:pt idx="3458">
                  <c:v>6.1209999999999997E-3</c:v>
                </c:pt>
                <c:pt idx="3459">
                  <c:v>6.4259999999999994E-3</c:v>
                </c:pt>
                <c:pt idx="3460">
                  <c:v>5.5880000000000001E-3</c:v>
                </c:pt>
                <c:pt idx="3461">
                  <c:v>5.6349999999999994E-3</c:v>
                </c:pt>
                <c:pt idx="3462">
                  <c:v>3.9369999999999995E-3</c:v>
                </c:pt>
                <c:pt idx="3463">
                  <c:v>5.8040000000000001E-3</c:v>
                </c:pt>
                <c:pt idx="3464">
                  <c:v>5.7060000000000001E-3</c:v>
                </c:pt>
                <c:pt idx="3465">
                  <c:v>3.8859999999999997E-3</c:v>
                </c:pt>
                <c:pt idx="3466">
                  <c:v>3.0369999999999998E-3</c:v>
                </c:pt>
                <c:pt idx="3467">
                  <c:v>2.4849999999999998E-3</c:v>
                </c:pt>
                <c:pt idx="3468">
                  <c:v>2.5119999999999999E-3</c:v>
                </c:pt>
                <c:pt idx="3469">
                  <c:v>3.7959999999999999E-3</c:v>
                </c:pt>
                <c:pt idx="3470">
                  <c:v>3.5239999999999998E-3</c:v>
                </c:pt>
                <c:pt idx="3471">
                  <c:v>3.9839999999999997E-3</c:v>
                </c:pt>
                <c:pt idx="3472">
                  <c:v>4.9090000000000002E-3</c:v>
                </c:pt>
                <c:pt idx="3473">
                  <c:v>9.1710000000000003E-3</c:v>
                </c:pt>
                <c:pt idx="3474">
                  <c:v>1.5834000000000001E-2</c:v>
                </c:pt>
                <c:pt idx="3475">
                  <c:v>1.6343E-2</c:v>
                </c:pt>
                <c:pt idx="3476">
                  <c:v>1.7058999999999998E-2</c:v>
                </c:pt>
                <c:pt idx="3477">
                  <c:v>1.5170000000000001E-2</c:v>
                </c:pt>
                <c:pt idx="3478">
                  <c:v>1.1148999999999999E-2</c:v>
                </c:pt>
                <c:pt idx="3479">
                  <c:v>1.1899E-2</c:v>
                </c:pt>
                <c:pt idx="3480">
                  <c:v>1.0687E-2</c:v>
                </c:pt>
                <c:pt idx="3481">
                  <c:v>8.548E-3</c:v>
                </c:pt>
                <c:pt idx="3482">
                  <c:v>7.1900000000000002E-3</c:v>
                </c:pt>
                <c:pt idx="3483">
                  <c:v>9.5929999999999991E-3</c:v>
                </c:pt>
                <c:pt idx="3484">
                  <c:v>1.0132E-2</c:v>
                </c:pt>
                <c:pt idx="3485">
                  <c:v>6.7739999999999996E-3</c:v>
                </c:pt>
                <c:pt idx="3486">
                  <c:v>5.757E-3</c:v>
                </c:pt>
                <c:pt idx="3487">
                  <c:v>8.5559999999999994E-3</c:v>
                </c:pt>
                <c:pt idx="3488">
                  <c:v>8.3909999999999992E-3</c:v>
                </c:pt>
                <c:pt idx="3489">
                  <c:v>6.2500000000000003E-3</c:v>
                </c:pt>
                <c:pt idx="3490">
                  <c:v>6.0910000000000001E-3</c:v>
                </c:pt>
                <c:pt idx="3491">
                  <c:v>5.5149999999999999E-3</c:v>
                </c:pt>
                <c:pt idx="3492">
                  <c:v>3.9529999999999999E-3</c:v>
                </c:pt>
                <c:pt idx="3493">
                  <c:v>3.3959999999999997E-3</c:v>
                </c:pt>
                <c:pt idx="3494">
                  <c:v>4.0339999999999994E-3</c:v>
                </c:pt>
                <c:pt idx="3495">
                  <c:v>5.4259999999999994E-3</c:v>
                </c:pt>
                <c:pt idx="3496">
                  <c:v>5.8929999999999998E-3</c:v>
                </c:pt>
                <c:pt idx="3497">
                  <c:v>7.1400000000000005E-3</c:v>
                </c:pt>
                <c:pt idx="3498">
                  <c:v>6.0019999999999995E-3</c:v>
                </c:pt>
                <c:pt idx="3499">
                  <c:v>3.7500000000000003E-3</c:v>
                </c:pt>
                <c:pt idx="3500">
                  <c:v>3.718E-3</c:v>
                </c:pt>
                <c:pt idx="3501">
                  <c:v>3.7989999999999999E-3</c:v>
                </c:pt>
                <c:pt idx="3502">
                  <c:v>4.4869999999999997E-3</c:v>
                </c:pt>
                <c:pt idx="3503">
                  <c:v>5.5800000000000008E-3</c:v>
                </c:pt>
                <c:pt idx="3504">
                  <c:v>6.3219999999999995E-3</c:v>
                </c:pt>
                <c:pt idx="3505">
                  <c:v>5.5439999999999994E-3</c:v>
                </c:pt>
                <c:pt idx="3506">
                  <c:v>4.5869999999999999E-3</c:v>
                </c:pt>
                <c:pt idx="3507">
                  <c:v>3.189E-3</c:v>
                </c:pt>
                <c:pt idx="3508">
                  <c:v>3.6509999999999997E-3</c:v>
                </c:pt>
                <c:pt idx="3509">
                  <c:v>4.1180000000000001E-3</c:v>
                </c:pt>
                <c:pt idx="3510">
                  <c:v>3.8379999999999998E-3</c:v>
                </c:pt>
                <c:pt idx="3511">
                  <c:v>4.228E-3</c:v>
                </c:pt>
                <c:pt idx="3512">
                  <c:v>5.4459999999999995E-3</c:v>
                </c:pt>
                <c:pt idx="3513">
                  <c:v>3.2979999999999997E-3</c:v>
                </c:pt>
                <c:pt idx="3514">
                  <c:v>2.6449999999999998E-3</c:v>
                </c:pt>
                <c:pt idx="3515">
                  <c:v>2.2650000000000001E-3</c:v>
                </c:pt>
                <c:pt idx="3516">
                  <c:v>1.6359999999999999E-3</c:v>
                </c:pt>
                <c:pt idx="3517">
                  <c:v>1.189E-3</c:v>
                </c:pt>
                <c:pt idx="3518">
                  <c:v>1.273E-3</c:v>
                </c:pt>
                <c:pt idx="3519">
                  <c:v>1.0629999999999999E-3</c:v>
                </c:pt>
                <c:pt idx="3520">
                  <c:v>1.178E-3</c:v>
                </c:pt>
                <c:pt idx="3521">
                  <c:v>9.5399999999999999E-4</c:v>
                </c:pt>
                <c:pt idx="3522">
                  <c:v>1.3319999999999999E-3</c:v>
                </c:pt>
                <c:pt idx="3523">
                  <c:v>1.4039999999999999E-3</c:v>
                </c:pt>
                <c:pt idx="3524">
                  <c:v>3.2959999999999999E-3</c:v>
                </c:pt>
                <c:pt idx="3525">
                  <c:v>3.1569999999999997E-3</c:v>
                </c:pt>
                <c:pt idx="3526">
                  <c:v>4.6740000000000002E-3</c:v>
                </c:pt>
                <c:pt idx="3527">
                  <c:v>3.5349999999999999E-3</c:v>
                </c:pt>
                <c:pt idx="3528">
                  <c:v>2.4840000000000001E-3</c:v>
                </c:pt>
                <c:pt idx="3529">
                  <c:v>1.7849999999999999E-3</c:v>
                </c:pt>
                <c:pt idx="3530">
                  <c:v>1.727E-3</c:v>
                </c:pt>
                <c:pt idx="3531">
                  <c:v>1.3259999999999999E-3</c:v>
                </c:pt>
                <c:pt idx="3532">
                  <c:v>1.5479999999999999E-3</c:v>
                </c:pt>
                <c:pt idx="3533">
                  <c:v>1.526E-3</c:v>
                </c:pt>
                <c:pt idx="3534">
                  <c:v>1.175E-3</c:v>
                </c:pt>
                <c:pt idx="3535">
                  <c:v>1.6149999999999999E-3</c:v>
                </c:pt>
                <c:pt idx="3536">
                  <c:v>2.0900000000000003E-3</c:v>
                </c:pt>
                <c:pt idx="3537">
                  <c:v>2.0409999999999998E-3</c:v>
                </c:pt>
                <c:pt idx="3538">
                  <c:v>2.0039999999999997E-3</c:v>
                </c:pt>
                <c:pt idx="3539">
                  <c:v>2.4289999999999997E-3</c:v>
                </c:pt>
                <c:pt idx="3540">
                  <c:v>2.5959999999999998E-3</c:v>
                </c:pt>
                <c:pt idx="3541">
                  <c:v>3.8689999999999996E-3</c:v>
                </c:pt>
                <c:pt idx="3542">
                  <c:v>3.5149999999999999E-3</c:v>
                </c:pt>
                <c:pt idx="3543">
                  <c:v>2.6779999999999998E-3</c:v>
                </c:pt>
                <c:pt idx="3544">
                  <c:v>2.7589999999999997E-3</c:v>
                </c:pt>
                <c:pt idx="3545">
                  <c:v>2.4129999999999998E-3</c:v>
                </c:pt>
                <c:pt idx="3546">
                  <c:v>1.9289999999999999E-3</c:v>
                </c:pt>
                <c:pt idx="3547">
                  <c:v>1.758E-3</c:v>
                </c:pt>
                <c:pt idx="3548">
                  <c:v>2.0109999999999998E-3</c:v>
                </c:pt>
                <c:pt idx="3549">
                  <c:v>2.016E-3</c:v>
                </c:pt>
                <c:pt idx="3550">
                  <c:v>4.1739999999999998E-3</c:v>
                </c:pt>
                <c:pt idx="3551">
                  <c:v>4.248E-3</c:v>
                </c:pt>
                <c:pt idx="3552">
                  <c:v>3.5000000000000001E-3</c:v>
                </c:pt>
                <c:pt idx="3553">
                  <c:v>5.4719999999999994E-3</c:v>
                </c:pt>
                <c:pt idx="3554">
                  <c:v>4.8200000000000005E-3</c:v>
                </c:pt>
                <c:pt idx="3555">
                  <c:v>6.2229999999999994E-3</c:v>
                </c:pt>
                <c:pt idx="3556">
                  <c:v>9.7310000000000001E-3</c:v>
                </c:pt>
                <c:pt idx="3557">
                  <c:v>8.3229999999999988E-3</c:v>
                </c:pt>
                <c:pt idx="3558">
                  <c:v>7.5689999999999993E-3</c:v>
                </c:pt>
                <c:pt idx="3559">
                  <c:v>7.1659999999999996E-3</c:v>
                </c:pt>
                <c:pt idx="3560">
                  <c:v>7.489E-3</c:v>
                </c:pt>
                <c:pt idx="3561">
                  <c:v>8.147999999999999E-3</c:v>
                </c:pt>
                <c:pt idx="3562">
                  <c:v>6.6179999999999998E-3</c:v>
                </c:pt>
                <c:pt idx="3563">
                  <c:v>5.9289999999999994E-3</c:v>
                </c:pt>
                <c:pt idx="3564">
                  <c:v>6.1609999999999998E-3</c:v>
                </c:pt>
                <c:pt idx="3565">
                  <c:v>7.5139999999999998E-3</c:v>
                </c:pt>
                <c:pt idx="3566">
                  <c:v>5.816E-3</c:v>
                </c:pt>
                <c:pt idx="3567">
                  <c:v>5.8239999999999993E-3</c:v>
                </c:pt>
                <c:pt idx="3568">
                  <c:v>5.8479999999999999E-3</c:v>
                </c:pt>
                <c:pt idx="3569">
                  <c:v>4.64E-3</c:v>
                </c:pt>
                <c:pt idx="3570">
                  <c:v>5.7169999999999999E-3</c:v>
                </c:pt>
                <c:pt idx="3571">
                  <c:v>7.0829999999999999E-3</c:v>
                </c:pt>
                <c:pt idx="3572">
                  <c:v>6.0269999999999994E-3</c:v>
                </c:pt>
                <c:pt idx="3573">
                  <c:v>5.7149999999999996E-3</c:v>
                </c:pt>
                <c:pt idx="3574">
                  <c:v>5.1189999999999994E-3</c:v>
                </c:pt>
                <c:pt idx="3575">
                  <c:v>5.5149999999999999E-3</c:v>
                </c:pt>
                <c:pt idx="3576">
                  <c:v>6.9500000000000004E-3</c:v>
                </c:pt>
                <c:pt idx="3577">
                  <c:v>6.9569999999999996E-3</c:v>
                </c:pt>
                <c:pt idx="3578">
                  <c:v>4.8339999999999998E-3</c:v>
                </c:pt>
                <c:pt idx="3579">
                  <c:v>2.748E-3</c:v>
                </c:pt>
                <c:pt idx="3580">
                  <c:v>1.952E-3</c:v>
                </c:pt>
                <c:pt idx="3581">
                  <c:v>2.898E-3</c:v>
                </c:pt>
                <c:pt idx="3582">
                  <c:v>3.0759999999999997E-3</c:v>
                </c:pt>
                <c:pt idx="3583">
                  <c:v>6.7519999999999993E-3</c:v>
                </c:pt>
                <c:pt idx="3584">
                  <c:v>7.2719999999999998E-3</c:v>
                </c:pt>
                <c:pt idx="3585">
                  <c:v>6.3530000000000001E-3</c:v>
                </c:pt>
                <c:pt idx="3586">
                  <c:v>8.6949999999999996E-3</c:v>
                </c:pt>
                <c:pt idx="3587">
                  <c:v>8.5290000000000001E-3</c:v>
                </c:pt>
                <c:pt idx="3588">
                  <c:v>4.3369999999999997E-3</c:v>
                </c:pt>
                <c:pt idx="3589">
                  <c:v>3.9189999999999997E-3</c:v>
                </c:pt>
                <c:pt idx="3590">
                  <c:v>3.153E-3</c:v>
                </c:pt>
                <c:pt idx="3591">
                  <c:v>3.0179999999999998E-3</c:v>
                </c:pt>
                <c:pt idx="3592">
                  <c:v>5.359E-3</c:v>
                </c:pt>
                <c:pt idx="3593">
                  <c:v>3.8929999999999998E-3</c:v>
                </c:pt>
                <c:pt idx="3594">
                  <c:v>3.7259999999999997E-3</c:v>
                </c:pt>
                <c:pt idx="3595">
                  <c:v>3.565E-3</c:v>
                </c:pt>
                <c:pt idx="3596">
                  <c:v>5.1249999999999993E-3</c:v>
                </c:pt>
                <c:pt idx="3597">
                  <c:v>4.7859999999999995E-3</c:v>
                </c:pt>
                <c:pt idx="3598">
                  <c:v>6.2839999999999997E-3</c:v>
                </c:pt>
                <c:pt idx="3599">
                  <c:v>6.2000000000000006E-3</c:v>
                </c:pt>
                <c:pt idx="3600">
                  <c:v>5.1459999999999995E-3</c:v>
                </c:pt>
                <c:pt idx="3601">
                  <c:v>6.2480000000000001E-3</c:v>
                </c:pt>
                <c:pt idx="3602">
                  <c:v>6.2879999999999993E-3</c:v>
                </c:pt>
                <c:pt idx="3603">
                  <c:v>5.4800000000000005E-3</c:v>
                </c:pt>
                <c:pt idx="3604">
                  <c:v>5.9239999999999996E-3</c:v>
                </c:pt>
                <c:pt idx="3605">
                  <c:v>5.9080000000000001E-3</c:v>
                </c:pt>
                <c:pt idx="3606">
                  <c:v>6.581E-3</c:v>
                </c:pt>
                <c:pt idx="3607">
                  <c:v>5.5490000000000001E-3</c:v>
                </c:pt>
                <c:pt idx="3608">
                  <c:v>9.4000000000000004E-3</c:v>
                </c:pt>
                <c:pt idx="3609">
                  <c:v>1.5245E-2</c:v>
                </c:pt>
                <c:pt idx="3610">
                  <c:v>2.8185999999999999E-2</c:v>
                </c:pt>
                <c:pt idx="3611">
                  <c:v>3.5090000000000003E-2</c:v>
                </c:pt>
                <c:pt idx="3612">
                  <c:v>3.1000999999999997E-2</c:v>
                </c:pt>
                <c:pt idx="3613">
                  <c:v>2.5432E-2</c:v>
                </c:pt>
                <c:pt idx="3614">
                  <c:v>1.9535999999999998E-2</c:v>
                </c:pt>
                <c:pt idx="3615">
                  <c:v>1.7696E-2</c:v>
                </c:pt>
                <c:pt idx="3616">
                  <c:v>1.4648999999999999E-2</c:v>
                </c:pt>
                <c:pt idx="3617">
                  <c:v>1.4282999999999999E-2</c:v>
                </c:pt>
                <c:pt idx="3618">
                  <c:v>1.3677999999999999E-2</c:v>
                </c:pt>
                <c:pt idx="3619">
                  <c:v>1.0692999999999999E-2</c:v>
                </c:pt>
                <c:pt idx="3620">
                  <c:v>9.4999999999999998E-3</c:v>
                </c:pt>
                <c:pt idx="3621">
                  <c:v>8.0719999999999993E-3</c:v>
                </c:pt>
                <c:pt idx="3622">
                  <c:v>9.474999999999999E-3</c:v>
                </c:pt>
                <c:pt idx="3623">
                  <c:v>1.0272E-2</c:v>
                </c:pt>
                <c:pt idx="3624">
                  <c:v>9.8429999999999993E-3</c:v>
                </c:pt>
                <c:pt idx="3625">
                  <c:v>7.9679999999999994E-3</c:v>
                </c:pt>
                <c:pt idx="3626">
                  <c:v>6.3429999999999997E-3</c:v>
                </c:pt>
                <c:pt idx="3627">
                  <c:v>5.8529999999999997E-3</c:v>
                </c:pt>
                <c:pt idx="3628">
                  <c:v>4.7710000000000001E-3</c:v>
                </c:pt>
                <c:pt idx="3629">
                  <c:v>4.4869999999999997E-3</c:v>
                </c:pt>
                <c:pt idx="3630">
                  <c:v>4.4679999999999997E-3</c:v>
                </c:pt>
                <c:pt idx="3631">
                  <c:v>4.2220000000000001E-3</c:v>
                </c:pt>
                <c:pt idx="3632">
                  <c:v>4.4710000000000001E-3</c:v>
                </c:pt>
                <c:pt idx="3633">
                  <c:v>8.2229999999999994E-3</c:v>
                </c:pt>
                <c:pt idx="3634">
                  <c:v>5.7719999999999994E-3</c:v>
                </c:pt>
                <c:pt idx="3635">
                  <c:v>6.659E-3</c:v>
                </c:pt>
                <c:pt idx="3636">
                  <c:v>5.4989999999999995E-3</c:v>
                </c:pt>
                <c:pt idx="3637">
                  <c:v>5.8469999999999998E-3</c:v>
                </c:pt>
                <c:pt idx="3638">
                  <c:v>7.1469999999999997E-3</c:v>
                </c:pt>
                <c:pt idx="3639">
                  <c:v>8.6029999999999995E-3</c:v>
                </c:pt>
                <c:pt idx="3640">
                  <c:v>8.7159999999999998E-3</c:v>
                </c:pt>
                <c:pt idx="3641">
                  <c:v>9.130000000000001E-3</c:v>
                </c:pt>
                <c:pt idx="3642">
                  <c:v>8.1759999999999992E-3</c:v>
                </c:pt>
                <c:pt idx="3643">
                  <c:v>5.9749999999999994E-3</c:v>
                </c:pt>
                <c:pt idx="3644">
                  <c:v>5.5829999999999994E-3</c:v>
                </c:pt>
                <c:pt idx="3645">
                  <c:v>8.2579999999999997E-3</c:v>
                </c:pt>
                <c:pt idx="3646">
                  <c:v>6.0049999999999999E-3</c:v>
                </c:pt>
                <c:pt idx="3647">
                  <c:v>3.8729999999999997E-3</c:v>
                </c:pt>
                <c:pt idx="3648">
                  <c:v>2.9380000000000001E-3</c:v>
                </c:pt>
                <c:pt idx="3649">
                  <c:v>2.0439999999999998E-3</c:v>
                </c:pt>
                <c:pt idx="3650">
                  <c:v>3.251E-3</c:v>
                </c:pt>
                <c:pt idx="3651">
                  <c:v>5.1589999999999995E-3</c:v>
                </c:pt>
                <c:pt idx="3652">
                  <c:v>3.5889999999999997E-3</c:v>
                </c:pt>
                <c:pt idx="3653">
                  <c:v>9.3809999999999987E-3</c:v>
                </c:pt>
                <c:pt idx="3654">
                  <c:v>7.5429999999999994E-3</c:v>
                </c:pt>
                <c:pt idx="3655">
                  <c:v>6.2100000000000002E-3</c:v>
                </c:pt>
                <c:pt idx="3656">
                  <c:v>6.0060000000000001E-3</c:v>
                </c:pt>
                <c:pt idx="3657">
                  <c:v>1.3222999999999999E-2</c:v>
                </c:pt>
                <c:pt idx="3658">
                  <c:v>1.2092E-2</c:v>
                </c:pt>
                <c:pt idx="3659">
                  <c:v>9.6239999999999989E-3</c:v>
                </c:pt>
                <c:pt idx="3660">
                  <c:v>8.3210000000000003E-3</c:v>
                </c:pt>
                <c:pt idx="3661">
                  <c:v>8.3280000000000003E-3</c:v>
                </c:pt>
                <c:pt idx="3662">
                  <c:v>7.5789999999999998E-3</c:v>
                </c:pt>
                <c:pt idx="3663">
                  <c:v>6.8569999999999994E-3</c:v>
                </c:pt>
                <c:pt idx="3664">
                  <c:v>5.9229999999999994E-3</c:v>
                </c:pt>
                <c:pt idx="3665">
                  <c:v>5.2329999999999998E-3</c:v>
                </c:pt>
                <c:pt idx="3666">
                  <c:v>5.1029999999999999E-3</c:v>
                </c:pt>
                <c:pt idx="3667">
                  <c:v>4.9220000000000002E-3</c:v>
                </c:pt>
                <c:pt idx="3668">
                  <c:v>4.7460000000000002E-3</c:v>
                </c:pt>
                <c:pt idx="3669">
                  <c:v>4.692E-3</c:v>
                </c:pt>
                <c:pt idx="3670">
                  <c:v>5.9639999999999997E-3</c:v>
                </c:pt>
                <c:pt idx="3671">
                  <c:v>9.9010000000000001E-3</c:v>
                </c:pt>
                <c:pt idx="3672">
                  <c:v>1.1868999999999999E-2</c:v>
                </c:pt>
                <c:pt idx="3673">
                  <c:v>1.1470000000000001E-2</c:v>
                </c:pt>
                <c:pt idx="3674">
                  <c:v>1.1998999999999999E-2</c:v>
                </c:pt>
                <c:pt idx="3675">
                  <c:v>9.023999999999999E-3</c:v>
                </c:pt>
                <c:pt idx="3676">
                  <c:v>9.469E-3</c:v>
                </c:pt>
                <c:pt idx="3677">
                  <c:v>4.3232E-2</c:v>
                </c:pt>
                <c:pt idx="3678">
                  <c:v>7.0427999999999991E-2</c:v>
                </c:pt>
                <c:pt idx="3679">
                  <c:v>6.6563999999999998E-2</c:v>
                </c:pt>
                <c:pt idx="3680">
                  <c:v>5.7192E-2</c:v>
                </c:pt>
                <c:pt idx="3681">
                  <c:v>5.2070999999999999E-2</c:v>
                </c:pt>
                <c:pt idx="3682">
                  <c:v>3.8483999999999997E-2</c:v>
                </c:pt>
                <c:pt idx="3683">
                  <c:v>3.6664999999999996E-2</c:v>
                </c:pt>
                <c:pt idx="3684">
                  <c:v>3.3624000000000001E-2</c:v>
                </c:pt>
                <c:pt idx="3685">
                  <c:v>2.7545999999999998E-2</c:v>
                </c:pt>
                <c:pt idx="3686">
                  <c:v>2.4915E-2</c:v>
                </c:pt>
                <c:pt idx="3687">
                  <c:v>2.5845999999999997E-2</c:v>
                </c:pt>
                <c:pt idx="3688">
                  <c:v>2.3140999999999998E-2</c:v>
                </c:pt>
                <c:pt idx="3689">
                  <c:v>1.8914999999999998E-2</c:v>
                </c:pt>
                <c:pt idx="3690">
                  <c:v>1.7568E-2</c:v>
                </c:pt>
                <c:pt idx="3691">
                  <c:v>1.7318999999999998E-2</c:v>
                </c:pt>
                <c:pt idx="3692">
                  <c:v>1.8689000000000001E-2</c:v>
                </c:pt>
                <c:pt idx="3693">
                  <c:v>1.5827999999999998E-2</c:v>
                </c:pt>
                <c:pt idx="3694">
                  <c:v>1.9164E-2</c:v>
                </c:pt>
                <c:pt idx="3695">
                  <c:v>1.6676E-2</c:v>
                </c:pt>
                <c:pt idx="3696">
                  <c:v>1.4813E-2</c:v>
                </c:pt>
                <c:pt idx="3697">
                  <c:v>1.4393E-2</c:v>
                </c:pt>
                <c:pt idx="3698">
                  <c:v>1.0912E-2</c:v>
                </c:pt>
                <c:pt idx="3699">
                  <c:v>9.953E-3</c:v>
                </c:pt>
                <c:pt idx="3700">
                  <c:v>8.8240000000000002E-3</c:v>
                </c:pt>
                <c:pt idx="3701">
                  <c:v>9.9810000000000003E-3</c:v>
                </c:pt>
                <c:pt idx="3702">
                  <c:v>7.528E-3</c:v>
                </c:pt>
                <c:pt idx="3703">
                  <c:v>8.4980000000000003E-3</c:v>
                </c:pt>
                <c:pt idx="3704">
                  <c:v>7.2700000000000004E-3</c:v>
                </c:pt>
                <c:pt idx="3705">
                  <c:v>5.5329999999999997E-3</c:v>
                </c:pt>
                <c:pt idx="3706">
                  <c:v>5.2100000000000002E-3</c:v>
                </c:pt>
                <c:pt idx="3707">
                  <c:v>7.3049999999999999E-3</c:v>
                </c:pt>
                <c:pt idx="3708">
                  <c:v>7.2519999999999998E-3</c:v>
                </c:pt>
                <c:pt idx="3709">
                  <c:v>5.5620000000000001E-3</c:v>
                </c:pt>
                <c:pt idx="3710">
                  <c:v>4.1180000000000001E-3</c:v>
                </c:pt>
                <c:pt idx="3711">
                  <c:v>1.2378999999999999E-2</c:v>
                </c:pt>
                <c:pt idx="3712">
                  <c:v>1.0775999999999999E-2</c:v>
                </c:pt>
                <c:pt idx="3713">
                  <c:v>9.9749999999999995E-3</c:v>
                </c:pt>
                <c:pt idx="3714">
                  <c:v>9.9340000000000001E-3</c:v>
                </c:pt>
                <c:pt idx="3715">
                  <c:v>1.7676000000000001E-2</c:v>
                </c:pt>
                <c:pt idx="3716">
                  <c:v>1.9618999999999998E-2</c:v>
                </c:pt>
                <c:pt idx="3717">
                  <c:v>2.9984999999999998E-2</c:v>
                </c:pt>
                <c:pt idx="3718">
                  <c:v>6.2822000000000003E-2</c:v>
                </c:pt>
                <c:pt idx="3719">
                  <c:v>9.2773999999999995E-2</c:v>
                </c:pt>
                <c:pt idx="3720">
                  <c:v>9.9001999999999993E-2</c:v>
                </c:pt>
                <c:pt idx="3721">
                  <c:v>9.3745999999999996E-2</c:v>
                </c:pt>
                <c:pt idx="3722">
                  <c:v>8.9884999999999993E-2</c:v>
                </c:pt>
                <c:pt idx="3723">
                  <c:v>9.3168000000000001E-2</c:v>
                </c:pt>
                <c:pt idx="3724">
                  <c:v>9.1590000000000005E-2</c:v>
                </c:pt>
                <c:pt idx="3725">
                  <c:v>8.6272000000000001E-2</c:v>
                </c:pt>
                <c:pt idx="3726">
                  <c:v>7.672699999999999E-2</c:v>
                </c:pt>
                <c:pt idx="3727">
                  <c:v>6.4066999999999999E-2</c:v>
                </c:pt>
                <c:pt idx="3728">
                  <c:v>6.4590999999999996E-2</c:v>
                </c:pt>
                <c:pt idx="3729">
                  <c:v>5.3250000000000006E-2</c:v>
                </c:pt>
                <c:pt idx="3730">
                  <c:v>4.4517000000000001E-2</c:v>
                </c:pt>
                <c:pt idx="3731">
                  <c:v>4.3721999999999997E-2</c:v>
                </c:pt>
                <c:pt idx="3732">
                  <c:v>3.857E-2</c:v>
                </c:pt>
                <c:pt idx="3733">
                  <c:v>3.5460000000000005E-2</c:v>
                </c:pt>
                <c:pt idx="3734">
                  <c:v>3.9703999999999996E-2</c:v>
                </c:pt>
                <c:pt idx="3735">
                  <c:v>3.5283000000000002E-2</c:v>
                </c:pt>
                <c:pt idx="3736">
                  <c:v>4.3314999999999999E-2</c:v>
                </c:pt>
                <c:pt idx="3737">
                  <c:v>3.3860000000000001E-2</c:v>
                </c:pt>
                <c:pt idx="3738">
                  <c:v>2.7462999999999998E-2</c:v>
                </c:pt>
                <c:pt idx="3739">
                  <c:v>2.5918999999999998E-2</c:v>
                </c:pt>
                <c:pt idx="3740">
                  <c:v>2.5804000000000001E-2</c:v>
                </c:pt>
                <c:pt idx="3741">
                  <c:v>2.1590000000000002E-2</c:v>
                </c:pt>
                <c:pt idx="3742">
                  <c:v>3.1412999999999996E-2</c:v>
                </c:pt>
                <c:pt idx="3743">
                  <c:v>3.6008999999999999E-2</c:v>
                </c:pt>
                <c:pt idx="3744">
                  <c:v>4.7350000000000003E-2</c:v>
                </c:pt>
                <c:pt idx="3745">
                  <c:v>5.2010999999999995E-2</c:v>
                </c:pt>
                <c:pt idx="3746">
                  <c:v>4.8124E-2</c:v>
                </c:pt>
                <c:pt idx="3747">
                  <c:v>4.3164000000000001E-2</c:v>
                </c:pt>
                <c:pt idx="3748">
                  <c:v>3.8439000000000001E-2</c:v>
                </c:pt>
                <c:pt idx="3749">
                  <c:v>2.7590000000000003E-2</c:v>
                </c:pt>
                <c:pt idx="3750">
                  <c:v>2.5267999999999999E-2</c:v>
                </c:pt>
                <c:pt idx="3751">
                  <c:v>2.2182E-2</c:v>
                </c:pt>
                <c:pt idx="3752">
                  <c:v>2.3858999999999998E-2</c:v>
                </c:pt>
                <c:pt idx="3753">
                  <c:v>2.4483999999999999E-2</c:v>
                </c:pt>
                <c:pt idx="3754">
                  <c:v>2.2770000000000002E-2</c:v>
                </c:pt>
                <c:pt idx="3755">
                  <c:v>2.1002E-2</c:v>
                </c:pt>
                <c:pt idx="3756">
                  <c:v>1.9518999999999998E-2</c:v>
                </c:pt>
                <c:pt idx="3757">
                  <c:v>1.8796999999999998E-2</c:v>
                </c:pt>
                <c:pt idx="3758">
                  <c:v>1.7155999999999998E-2</c:v>
                </c:pt>
                <c:pt idx="3759">
                  <c:v>1.6243999999999998E-2</c:v>
                </c:pt>
                <c:pt idx="3760">
                  <c:v>1.4199E-2</c:v>
                </c:pt>
                <c:pt idx="3761">
                  <c:v>1.3099E-2</c:v>
                </c:pt>
                <c:pt idx="3762">
                  <c:v>1.3901999999999999E-2</c:v>
                </c:pt>
                <c:pt idx="3763">
                  <c:v>1.5136E-2</c:v>
                </c:pt>
                <c:pt idx="3764">
                  <c:v>1.5424999999999999E-2</c:v>
                </c:pt>
                <c:pt idx="3765">
                  <c:v>1.2362E-2</c:v>
                </c:pt>
                <c:pt idx="3766">
                  <c:v>9.6309999999999989E-3</c:v>
                </c:pt>
                <c:pt idx="3767">
                  <c:v>8.8229999999999992E-3</c:v>
                </c:pt>
                <c:pt idx="3768">
                  <c:v>9.1830000000000002E-3</c:v>
                </c:pt>
                <c:pt idx="3769">
                  <c:v>8.7869999999999997E-3</c:v>
                </c:pt>
                <c:pt idx="3770">
                  <c:v>7.2169999999999995E-3</c:v>
                </c:pt>
                <c:pt idx="3771">
                  <c:v>6.8509999999999995E-3</c:v>
                </c:pt>
                <c:pt idx="3772">
                  <c:v>6.7250000000000001E-3</c:v>
                </c:pt>
                <c:pt idx="3773">
                  <c:v>1.6681999999999999E-2</c:v>
                </c:pt>
                <c:pt idx="3774">
                  <c:v>3.3361999999999996E-2</c:v>
                </c:pt>
                <c:pt idx="3775">
                  <c:v>3.4347999999999997E-2</c:v>
                </c:pt>
                <c:pt idx="3776">
                  <c:v>3.4074E-2</c:v>
                </c:pt>
                <c:pt idx="3777">
                  <c:v>5.0297999999999995E-2</c:v>
                </c:pt>
                <c:pt idx="3778">
                  <c:v>5.8906E-2</c:v>
                </c:pt>
                <c:pt idx="3779">
                  <c:v>5.9212999999999995E-2</c:v>
                </c:pt>
                <c:pt idx="3780">
                  <c:v>5.9590999999999998E-2</c:v>
                </c:pt>
                <c:pt idx="3781">
                  <c:v>6.6978999999999997E-2</c:v>
                </c:pt>
                <c:pt idx="3782">
                  <c:v>5.7798999999999996E-2</c:v>
                </c:pt>
                <c:pt idx="3783">
                  <c:v>4.7170000000000004E-2</c:v>
                </c:pt>
                <c:pt idx="3784">
                  <c:v>4.3791999999999998E-2</c:v>
                </c:pt>
                <c:pt idx="3785">
                  <c:v>3.6520000000000004E-2</c:v>
                </c:pt>
                <c:pt idx="3786">
                  <c:v>2.9041999999999998E-2</c:v>
                </c:pt>
                <c:pt idx="3787">
                  <c:v>2.8412999999999997E-2</c:v>
                </c:pt>
                <c:pt idx="3788">
                  <c:v>2.9094999999999999E-2</c:v>
                </c:pt>
                <c:pt idx="3789">
                  <c:v>2.7836E-2</c:v>
                </c:pt>
                <c:pt idx="3790">
                  <c:v>2.6402999999999999E-2</c:v>
                </c:pt>
                <c:pt idx="3791">
                  <c:v>2.0892999999999998E-2</c:v>
                </c:pt>
                <c:pt idx="3792">
                  <c:v>2.1773999999999998E-2</c:v>
                </c:pt>
                <c:pt idx="3793">
                  <c:v>1.9335999999999999E-2</c:v>
                </c:pt>
                <c:pt idx="3794">
                  <c:v>1.9962000000000001E-2</c:v>
                </c:pt>
                <c:pt idx="3795">
                  <c:v>2.2803E-2</c:v>
                </c:pt>
                <c:pt idx="3796">
                  <c:v>1.9238999999999999E-2</c:v>
                </c:pt>
                <c:pt idx="3797">
                  <c:v>2.0396999999999998E-2</c:v>
                </c:pt>
                <c:pt idx="3798">
                  <c:v>1.6958999999999998E-2</c:v>
                </c:pt>
                <c:pt idx="3799">
                  <c:v>1.5629000000000001E-2</c:v>
                </c:pt>
                <c:pt idx="3800">
                  <c:v>1.4499E-2</c:v>
                </c:pt>
                <c:pt idx="3801">
                  <c:v>1.2742E-2</c:v>
                </c:pt>
                <c:pt idx="3802">
                  <c:v>1.1993999999999999E-2</c:v>
                </c:pt>
                <c:pt idx="3803">
                  <c:v>1.2185999999999999E-2</c:v>
                </c:pt>
                <c:pt idx="3804">
                  <c:v>1.1675999999999999E-2</c:v>
                </c:pt>
                <c:pt idx="3805">
                  <c:v>1.0038999999999999E-2</c:v>
                </c:pt>
                <c:pt idx="3806">
                  <c:v>9.1419999999999991E-3</c:v>
                </c:pt>
                <c:pt idx="3807">
                  <c:v>1.1101999999999999E-2</c:v>
                </c:pt>
                <c:pt idx="3808">
                  <c:v>1.3522999999999999E-2</c:v>
                </c:pt>
                <c:pt idx="3809">
                  <c:v>1.4116E-2</c:v>
                </c:pt>
                <c:pt idx="3810">
                  <c:v>1.0258E-2</c:v>
                </c:pt>
                <c:pt idx="3811">
                  <c:v>1.1070000000000002E-2</c:v>
                </c:pt>
                <c:pt idx="3812">
                  <c:v>1.1092999999999999E-2</c:v>
                </c:pt>
                <c:pt idx="3813">
                  <c:v>1.1368E-2</c:v>
                </c:pt>
                <c:pt idx="3814">
                  <c:v>1.1885999999999999E-2</c:v>
                </c:pt>
                <c:pt idx="3815">
                  <c:v>1.1160000000000002E-2</c:v>
                </c:pt>
                <c:pt idx="3816">
                  <c:v>1.737E-2</c:v>
                </c:pt>
                <c:pt idx="3817">
                  <c:v>1.5959000000000001E-2</c:v>
                </c:pt>
                <c:pt idx="3818">
                  <c:v>1.4920000000000001E-2</c:v>
                </c:pt>
                <c:pt idx="3819">
                  <c:v>1.2742E-2</c:v>
                </c:pt>
                <c:pt idx="3820">
                  <c:v>1.1705E-2</c:v>
                </c:pt>
                <c:pt idx="3821">
                  <c:v>1.2591E-2</c:v>
                </c:pt>
                <c:pt idx="3822">
                  <c:v>1.0140000000000001E-2</c:v>
                </c:pt>
                <c:pt idx="3823">
                  <c:v>8.1189999999999995E-3</c:v>
                </c:pt>
                <c:pt idx="3824">
                  <c:v>7.7329999999999994E-3</c:v>
                </c:pt>
                <c:pt idx="3825">
                  <c:v>1.0007E-2</c:v>
                </c:pt>
                <c:pt idx="3826">
                  <c:v>1.2447999999999999E-2</c:v>
                </c:pt>
                <c:pt idx="3827">
                  <c:v>1.1065999999999999E-2</c:v>
                </c:pt>
                <c:pt idx="3828">
                  <c:v>1.0262E-2</c:v>
                </c:pt>
                <c:pt idx="3829">
                  <c:v>1.0418999999999999E-2</c:v>
                </c:pt>
                <c:pt idx="3830">
                  <c:v>9.2339999999999992E-3</c:v>
                </c:pt>
                <c:pt idx="3831">
                  <c:v>9.4539999999999989E-3</c:v>
                </c:pt>
                <c:pt idx="3832">
                  <c:v>2.1226999999999999E-2</c:v>
                </c:pt>
                <c:pt idx="3833">
                  <c:v>2.0527999999999998E-2</c:v>
                </c:pt>
                <c:pt idx="3834">
                  <c:v>2.3630000000000002E-2</c:v>
                </c:pt>
                <c:pt idx="3835">
                  <c:v>1.7825000000000001E-2</c:v>
                </c:pt>
                <c:pt idx="3836">
                  <c:v>1.7443E-2</c:v>
                </c:pt>
                <c:pt idx="3837">
                  <c:v>1.9975E-2</c:v>
                </c:pt>
                <c:pt idx="3838">
                  <c:v>1.9726999999999998E-2</c:v>
                </c:pt>
                <c:pt idx="3839">
                  <c:v>3.6887999999999997E-2</c:v>
                </c:pt>
                <c:pt idx="3840">
                  <c:v>2.9836999999999999E-2</c:v>
                </c:pt>
                <c:pt idx="3841">
                  <c:v>2.9193E-2</c:v>
                </c:pt>
                <c:pt idx="3842">
                  <c:v>2.3614E-2</c:v>
                </c:pt>
                <c:pt idx="3843">
                  <c:v>1.8127999999999998E-2</c:v>
                </c:pt>
                <c:pt idx="3844">
                  <c:v>1.5257E-2</c:v>
                </c:pt>
                <c:pt idx="3845">
                  <c:v>1.7038999999999999E-2</c:v>
                </c:pt>
                <c:pt idx="3846">
                  <c:v>1.6611999999999998E-2</c:v>
                </c:pt>
                <c:pt idx="3847">
                  <c:v>1.5450999999999999E-2</c:v>
                </c:pt>
                <c:pt idx="3848">
                  <c:v>2.0153000000000001E-2</c:v>
                </c:pt>
                <c:pt idx="3849">
                  <c:v>2.2653E-2</c:v>
                </c:pt>
                <c:pt idx="3850">
                  <c:v>2.0840000000000001E-2</c:v>
                </c:pt>
                <c:pt idx="3851">
                  <c:v>1.9563999999999998E-2</c:v>
                </c:pt>
                <c:pt idx="3852">
                  <c:v>1.9813000000000001E-2</c:v>
                </c:pt>
                <c:pt idx="3853">
                  <c:v>1.6243E-2</c:v>
                </c:pt>
                <c:pt idx="3854">
                  <c:v>1.2832E-2</c:v>
                </c:pt>
                <c:pt idx="3855">
                  <c:v>9.1200000000000014E-3</c:v>
                </c:pt>
                <c:pt idx="3856">
                  <c:v>8.9600000000000009E-3</c:v>
                </c:pt>
                <c:pt idx="3857">
                  <c:v>9.8649999999999988E-3</c:v>
                </c:pt>
                <c:pt idx="3858">
                  <c:v>9.9810000000000003E-3</c:v>
                </c:pt>
                <c:pt idx="3859">
                  <c:v>8.3990000000000002E-3</c:v>
                </c:pt>
                <c:pt idx="3860">
                  <c:v>7.8440000000000003E-3</c:v>
                </c:pt>
                <c:pt idx="3861">
                  <c:v>5.7800000000000004E-3</c:v>
                </c:pt>
                <c:pt idx="3862">
                  <c:v>6.404E-3</c:v>
                </c:pt>
                <c:pt idx="3863">
                  <c:v>7.0739999999999996E-3</c:v>
                </c:pt>
                <c:pt idx="3864">
                  <c:v>7.6419999999999995E-3</c:v>
                </c:pt>
                <c:pt idx="3865">
                  <c:v>7.2219999999999993E-3</c:v>
                </c:pt>
                <c:pt idx="3866">
                  <c:v>7.0520000000000001E-3</c:v>
                </c:pt>
                <c:pt idx="3867">
                  <c:v>1.4360000000000001E-2</c:v>
                </c:pt>
                <c:pt idx="3868">
                  <c:v>1.0171999999999999E-2</c:v>
                </c:pt>
                <c:pt idx="3869">
                  <c:v>1.0817E-2</c:v>
                </c:pt>
                <c:pt idx="3870">
                  <c:v>1.1370000000000002E-2</c:v>
                </c:pt>
                <c:pt idx="3871">
                  <c:v>9.7169999999999999E-3</c:v>
                </c:pt>
                <c:pt idx="3872">
                  <c:v>1.0206999999999999E-2</c:v>
                </c:pt>
                <c:pt idx="3873">
                  <c:v>7.4349999999999998E-3</c:v>
                </c:pt>
                <c:pt idx="3874">
                  <c:v>5.9449999999999998E-3</c:v>
                </c:pt>
                <c:pt idx="3875">
                  <c:v>6.0769999999999999E-3</c:v>
                </c:pt>
                <c:pt idx="3876">
                  <c:v>5.0650000000000001E-3</c:v>
                </c:pt>
                <c:pt idx="3877">
                  <c:v>3.081E-3</c:v>
                </c:pt>
                <c:pt idx="3878">
                  <c:v>2.4889999999999999E-3</c:v>
                </c:pt>
                <c:pt idx="3879">
                  <c:v>2.7619999999999997E-3</c:v>
                </c:pt>
                <c:pt idx="3880">
                  <c:v>3.0980000000000001E-3</c:v>
                </c:pt>
                <c:pt idx="3881">
                  <c:v>3.2059999999999996E-3</c:v>
                </c:pt>
                <c:pt idx="3882">
                  <c:v>3.408E-3</c:v>
                </c:pt>
                <c:pt idx="3883">
                  <c:v>4.3149999999999994E-3</c:v>
                </c:pt>
                <c:pt idx="3884">
                  <c:v>2.2584E-2</c:v>
                </c:pt>
                <c:pt idx="3885">
                  <c:v>3.7314E-2</c:v>
                </c:pt>
                <c:pt idx="3886">
                  <c:v>3.5450000000000002E-2</c:v>
                </c:pt>
                <c:pt idx="3887">
                  <c:v>3.3066999999999999E-2</c:v>
                </c:pt>
                <c:pt idx="3888">
                  <c:v>2.9604999999999999E-2</c:v>
                </c:pt>
                <c:pt idx="3889">
                  <c:v>2.3833999999999998E-2</c:v>
                </c:pt>
                <c:pt idx="3890">
                  <c:v>2.1274999999999999E-2</c:v>
                </c:pt>
                <c:pt idx="3891">
                  <c:v>2.1189E-2</c:v>
                </c:pt>
                <c:pt idx="3892">
                  <c:v>2.4750000000000001E-2</c:v>
                </c:pt>
                <c:pt idx="3893">
                  <c:v>1.856E-2</c:v>
                </c:pt>
                <c:pt idx="3894">
                  <c:v>1.7277999999999998E-2</c:v>
                </c:pt>
                <c:pt idx="3895">
                  <c:v>2.1660000000000002E-2</c:v>
                </c:pt>
                <c:pt idx="3896">
                  <c:v>2.9397E-2</c:v>
                </c:pt>
                <c:pt idx="3897">
                  <c:v>2.7843E-2</c:v>
                </c:pt>
                <c:pt idx="3898">
                  <c:v>2.4976999999999999E-2</c:v>
                </c:pt>
                <c:pt idx="3899">
                  <c:v>2.1773000000000001E-2</c:v>
                </c:pt>
                <c:pt idx="3900">
                  <c:v>1.8334E-2</c:v>
                </c:pt>
                <c:pt idx="3901">
                  <c:v>1.4072999999999999E-2</c:v>
                </c:pt>
                <c:pt idx="3902">
                  <c:v>1.0895999999999999E-2</c:v>
                </c:pt>
                <c:pt idx="3903">
                  <c:v>9.6229999999999996E-3</c:v>
                </c:pt>
                <c:pt idx="3904">
                  <c:v>7.5000000000000006E-3</c:v>
                </c:pt>
                <c:pt idx="3905">
                  <c:v>5.5519999999999996E-3</c:v>
                </c:pt>
                <c:pt idx="3906">
                  <c:v>4.7479999999999996E-3</c:v>
                </c:pt>
                <c:pt idx="3907">
                  <c:v>3.7629999999999999E-3</c:v>
                </c:pt>
                <c:pt idx="3908">
                  <c:v>3.1379999999999997E-3</c:v>
                </c:pt>
                <c:pt idx="3909">
                  <c:v>2.5969999999999999E-3</c:v>
                </c:pt>
                <c:pt idx="3910">
                  <c:v>2.4089999999999997E-3</c:v>
                </c:pt>
                <c:pt idx="3911">
                  <c:v>3.052E-3</c:v>
                </c:pt>
                <c:pt idx="3912">
                  <c:v>3.4189999999999997E-3</c:v>
                </c:pt>
                <c:pt idx="3913">
                  <c:v>3.7009999999999999E-3</c:v>
                </c:pt>
                <c:pt idx="3914">
                  <c:v>4.4050000000000001E-3</c:v>
                </c:pt>
                <c:pt idx="3915">
                  <c:v>3.5949999999999997E-3</c:v>
                </c:pt>
                <c:pt idx="3916">
                  <c:v>3.3369999999999997E-3</c:v>
                </c:pt>
                <c:pt idx="3917">
                  <c:v>2.9979999999999998E-3</c:v>
                </c:pt>
                <c:pt idx="3918">
                  <c:v>4.3010000000000001E-3</c:v>
                </c:pt>
                <c:pt idx="3919">
                  <c:v>6.4300000000000008E-3</c:v>
                </c:pt>
                <c:pt idx="3920">
                  <c:v>5.0809999999999996E-3</c:v>
                </c:pt>
                <c:pt idx="3921">
                  <c:v>4.947E-3</c:v>
                </c:pt>
                <c:pt idx="3922">
                  <c:v>8.7259999999999994E-3</c:v>
                </c:pt>
                <c:pt idx="3923">
                  <c:v>7.9179999999999997E-3</c:v>
                </c:pt>
                <c:pt idx="3924">
                  <c:v>5.7580000000000001E-3</c:v>
                </c:pt>
                <c:pt idx="3925">
                  <c:v>4.7359999999999998E-3</c:v>
                </c:pt>
                <c:pt idx="3926">
                  <c:v>4.4129999999999994E-3</c:v>
                </c:pt>
                <c:pt idx="3927">
                  <c:v>4.3619999999999996E-3</c:v>
                </c:pt>
                <c:pt idx="3928">
                  <c:v>3.3449999999999999E-3</c:v>
                </c:pt>
                <c:pt idx="3929">
                  <c:v>3.3309999999999998E-3</c:v>
                </c:pt>
                <c:pt idx="3930">
                  <c:v>3.0269999999999997E-3</c:v>
                </c:pt>
                <c:pt idx="3931">
                  <c:v>3.0300000000000001E-3</c:v>
                </c:pt>
                <c:pt idx="3932">
                  <c:v>5.4970000000000001E-3</c:v>
                </c:pt>
                <c:pt idx="3933">
                  <c:v>5.7739999999999996E-3</c:v>
                </c:pt>
                <c:pt idx="3934">
                  <c:v>4.8639999999999994E-3</c:v>
                </c:pt>
                <c:pt idx="3935">
                  <c:v>3.5729999999999998E-3</c:v>
                </c:pt>
                <c:pt idx="3936">
                  <c:v>2.627E-3</c:v>
                </c:pt>
                <c:pt idx="3937">
                  <c:v>8.1069999999999996E-3</c:v>
                </c:pt>
                <c:pt idx="3938">
                  <c:v>6.5439999999999995E-3</c:v>
                </c:pt>
                <c:pt idx="3939">
                  <c:v>4.8149999999999998E-3</c:v>
                </c:pt>
                <c:pt idx="3940">
                  <c:v>3.8279999999999998E-3</c:v>
                </c:pt>
                <c:pt idx="3941">
                  <c:v>3.411E-3</c:v>
                </c:pt>
                <c:pt idx="3942">
                  <c:v>3.4289999999999998E-3</c:v>
                </c:pt>
                <c:pt idx="3943">
                  <c:v>3.3179999999999998E-3</c:v>
                </c:pt>
                <c:pt idx="3944">
                  <c:v>3.362E-3</c:v>
                </c:pt>
                <c:pt idx="3945">
                  <c:v>3.5509999999999999E-3</c:v>
                </c:pt>
                <c:pt idx="3946">
                  <c:v>5.8939999999999999E-3</c:v>
                </c:pt>
                <c:pt idx="3947">
                  <c:v>5.6080000000000001E-3</c:v>
                </c:pt>
                <c:pt idx="3948">
                  <c:v>7.208E-3</c:v>
                </c:pt>
                <c:pt idx="3949">
                  <c:v>5.6540000000000002E-3</c:v>
                </c:pt>
                <c:pt idx="3950">
                  <c:v>6.0179999999999999E-3</c:v>
                </c:pt>
                <c:pt idx="3951">
                  <c:v>5.8349999999999999E-3</c:v>
                </c:pt>
                <c:pt idx="3952">
                  <c:v>7.490000000000001E-3</c:v>
                </c:pt>
                <c:pt idx="3953">
                  <c:v>1.3058999999999999E-2</c:v>
                </c:pt>
                <c:pt idx="3954">
                  <c:v>1.0905E-2</c:v>
                </c:pt>
                <c:pt idx="3955">
                  <c:v>1.0947E-2</c:v>
                </c:pt>
                <c:pt idx="3956">
                  <c:v>1.3998999999999999E-2</c:v>
                </c:pt>
                <c:pt idx="3957">
                  <c:v>1.8563E-2</c:v>
                </c:pt>
                <c:pt idx="3958">
                  <c:v>2.0570999999999999E-2</c:v>
                </c:pt>
                <c:pt idx="3959">
                  <c:v>2.4482E-2</c:v>
                </c:pt>
                <c:pt idx="3960">
                  <c:v>2.4191999999999998E-2</c:v>
                </c:pt>
                <c:pt idx="3961">
                  <c:v>2.4441999999999998E-2</c:v>
                </c:pt>
                <c:pt idx="3962">
                  <c:v>2.4442999999999999E-2</c:v>
                </c:pt>
                <c:pt idx="3963">
                  <c:v>2.0760000000000001E-2</c:v>
                </c:pt>
                <c:pt idx="3964">
                  <c:v>1.8440000000000002E-2</c:v>
                </c:pt>
                <c:pt idx="3965">
                  <c:v>1.6437E-2</c:v>
                </c:pt>
                <c:pt idx="3966">
                  <c:v>1.3802E-2</c:v>
                </c:pt>
                <c:pt idx="3967">
                  <c:v>1.3184999999999999E-2</c:v>
                </c:pt>
                <c:pt idx="3968">
                  <c:v>1.2173999999999999E-2</c:v>
                </c:pt>
                <c:pt idx="3969">
                  <c:v>1.0614E-2</c:v>
                </c:pt>
                <c:pt idx="3970">
                  <c:v>9.415999999999999E-3</c:v>
                </c:pt>
                <c:pt idx="3971">
                  <c:v>8.5519999999999988E-3</c:v>
                </c:pt>
                <c:pt idx="3972">
                  <c:v>5.4779999999999994E-3</c:v>
                </c:pt>
                <c:pt idx="3973">
                  <c:v>4.6730000000000001E-3</c:v>
                </c:pt>
                <c:pt idx="3974">
                  <c:v>5.581E-3</c:v>
                </c:pt>
                <c:pt idx="3975">
                  <c:v>5.6700000000000006E-3</c:v>
                </c:pt>
                <c:pt idx="3976">
                  <c:v>8.5539999999999991E-3</c:v>
                </c:pt>
                <c:pt idx="3977">
                  <c:v>7.6559999999999996E-3</c:v>
                </c:pt>
                <c:pt idx="3978">
                  <c:v>6.685E-3</c:v>
                </c:pt>
                <c:pt idx="3979">
                  <c:v>7.5209999999999999E-3</c:v>
                </c:pt>
                <c:pt idx="3980">
                  <c:v>6.868E-3</c:v>
                </c:pt>
                <c:pt idx="3981">
                  <c:v>6.5639999999999995E-3</c:v>
                </c:pt>
                <c:pt idx="3982">
                  <c:v>8.9149999999999993E-3</c:v>
                </c:pt>
                <c:pt idx="3983">
                  <c:v>1.0916E-2</c:v>
                </c:pt>
                <c:pt idx="3984">
                  <c:v>9.866999999999999E-3</c:v>
                </c:pt>
                <c:pt idx="3985">
                  <c:v>1.0322999999999999E-2</c:v>
                </c:pt>
                <c:pt idx="3986">
                  <c:v>1.1471E-2</c:v>
                </c:pt>
                <c:pt idx="3987">
                  <c:v>1.3297999999999999E-2</c:v>
                </c:pt>
                <c:pt idx="3988">
                  <c:v>1.0907999999999999E-2</c:v>
                </c:pt>
                <c:pt idx="3989">
                  <c:v>1.1675E-2</c:v>
                </c:pt>
                <c:pt idx="3990">
                  <c:v>1.0359E-2</c:v>
                </c:pt>
                <c:pt idx="3991">
                  <c:v>9.9489999999999995E-3</c:v>
                </c:pt>
                <c:pt idx="3992">
                  <c:v>1.0560000000000002E-2</c:v>
                </c:pt>
                <c:pt idx="3993">
                  <c:v>9.810000000000001E-3</c:v>
                </c:pt>
                <c:pt idx="3994">
                  <c:v>9.5259999999999997E-3</c:v>
                </c:pt>
                <c:pt idx="3995">
                  <c:v>1.0534999999999999E-2</c:v>
                </c:pt>
                <c:pt idx="3996">
                  <c:v>9.9659999999999992E-3</c:v>
                </c:pt>
                <c:pt idx="3997">
                  <c:v>1.0194E-2</c:v>
                </c:pt>
                <c:pt idx="3998">
                  <c:v>9.5739999999999992E-3</c:v>
                </c:pt>
                <c:pt idx="3999">
                  <c:v>9.3100000000000006E-3</c:v>
                </c:pt>
                <c:pt idx="4000">
                  <c:v>7.025E-3</c:v>
                </c:pt>
                <c:pt idx="4001">
                  <c:v>4.4079999999999996E-3</c:v>
                </c:pt>
                <c:pt idx="4002">
                  <c:v>7.9340000000000001E-3</c:v>
                </c:pt>
                <c:pt idx="4003">
                  <c:v>8.1529999999999988E-3</c:v>
                </c:pt>
                <c:pt idx="4004">
                  <c:v>7.0759999999999998E-3</c:v>
                </c:pt>
                <c:pt idx="4005">
                  <c:v>7.5719999999999997E-3</c:v>
                </c:pt>
                <c:pt idx="4006">
                  <c:v>1.1904999999999999E-2</c:v>
                </c:pt>
                <c:pt idx="4007">
                  <c:v>1.4450000000000001E-2</c:v>
                </c:pt>
                <c:pt idx="4008">
                  <c:v>1.4575999999999999E-2</c:v>
                </c:pt>
                <c:pt idx="4009">
                  <c:v>1.3691E-2</c:v>
                </c:pt>
                <c:pt idx="4010">
                  <c:v>9.7509999999999993E-3</c:v>
                </c:pt>
                <c:pt idx="4011">
                  <c:v>4.3900000000000007E-3</c:v>
                </c:pt>
                <c:pt idx="4012">
                  <c:v>3.9969999999999997E-3</c:v>
                </c:pt>
                <c:pt idx="4013">
                  <c:v>5.5490000000000001E-3</c:v>
                </c:pt>
                <c:pt idx="4014">
                  <c:v>4.9489999999999994E-3</c:v>
                </c:pt>
                <c:pt idx="4015">
                  <c:v>4.2269999999999999E-3</c:v>
                </c:pt>
                <c:pt idx="4016">
                  <c:v>1.0102999999999999E-2</c:v>
                </c:pt>
                <c:pt idx="4017">
                  <c:v>7.9209999999999992E-3</c:v>
                </c:pt>
                <c:pt idx="4018">
                  <c:v>7.7770000000000001E-3</c:v>
                </c:pt>
                <c:pt idx="4019">
                  <c:v>8.513999999999999E-3</c:v>
                </c:pt>
                <c:pt idx="4020">
                  <c:v>5.7700000000000008E-3</c:v>
                </c:pt>
                <c:pt idx="4021">
                  <c:v>8.0079999999999995E-3</c:v>
                </c:pt>
                <c:pt idx="4022">
                  <c:v>9.300000000000001E-3</c:v>
                </c:pt>
                <c:pt idx="4023">
                  <c:v>1.0107999999999999E-2</c:v>
                </c:pt>
                <c:pt idx="4024">
                  <c:v>8.1569999999999993E-3</c:v>
                </c:pt>
                <c:pt idx="4025">
                  <c:v>8.5819999999999994E-3</c:v>
                </c:pt>
                <c:pt idx="4026">
                  <c:v>9.1339999999999998E-3</c:v>
                </c:pt>
                <c:pt idx="4027">
                  <c:v>1.6544E-2</c:v>
                </c:pt>
                <c:pt idx="4028">
                  <c:v>1.7904E-2</c:v>
                </c:pt>
                <c:pt idx="4029">
                  <c:v>2.2113000000000001E-2</c:v>
                </c:pt>
                <c:pt idx="4030">
                  <c:v>2.3505999999999999E-2</c:v>
                </c:pt>
                <c:pt idx="4031">
                  <c:v>2.3597999999999997E-2</c:v>
                </c:pt>
                <c:pt idx="4032">
                  <c:v>1.9557999999999999E-2</c:v>
                </c:pt>
                <c:pt idx="4033">
                  <c:v>1.7292999999999999E-2</c:v>
                </c:pt>
                <c:pt idx="4034">
                  <c:v>1.4820000000000002E-2</c:v>
                </c:pt>
                <c:pt idx="4035">
                  <c:v>1.2248E-2</c:v>
                </c:pt>
                <c:pt idx="4036">
                  <c:v>1.0962999999999999E-2</c:v>
                </c:pt>
                <c:pt idx="4037">
                  <c:v>8.9549999999999994E-3</c:v>
                </c:pt>
                <c:pt idx="4038">
                  <c:v>6.9229999999999995E-3</c:v>
                </c:pt>
                <c:pt idx="4039">
                  <c:v>6.2700000000000004E-3</c:v>
                </c:pt>
                <c:pt idx="4040">
                  <c:v>6.0279999999999995E-3</c:v>
                </c:pt>
                <c:pt idx="4041">
                  <c:v>7.6619999999999995E-3</c:v>
                </c:pt>
                <c:pt idx="4042">
                  <c:v>7.2829999999999995E-3</c:v>
                </c:pt>
                <c:pt idx="4043">
                  <c:v>7.5900000000000004E-3</c:v>
                </c:pt>
                <c:pt idx="4044">
                  <c:v>7.2979999999999998E-3</c:v>
                </c:pt>
                <c:pt idx="4045">
                  <c:v>8.3429999999999997E-3</c:v>
                </c:pt>
                <c:pt idx="4046">
                  <c:v>1.2558E-2</c:v>
                </c:pt>
                <c:pt idx="4047">
                  <c:v>2.6070000000000003E-2</c:v>
                </c:pt>
                <c:pt idx="4048">
                  <c:v>2.5361999999999999E-2</c:v>
                </c:pt>
                <c:pt idx="4049">
                  <c:v>1.8474000000000001E-2</c:v>
                </c:pt>
                <c:pt idx="4050">
                  <c:v>1.6382000000000001E-2</c:v>
                </c:pt>
                <c:pt idx="4051">
                  <c:v>1.3035999999999999E-2</c:v>
                </c:pt>
                <c:pt idx="4052">
                  <c:v>1.0066E-2</c:v>
                </c:pt>
                <c:pt idx="4053">
                  <c:v>8.827999999999999E-3</c:v>
                </c:pt>
                <c:pt idx="4054">
                  <c:v>8.4539999999999997E-3</c:v>
                </c:pt>
                <c:pt idx="4055">
                  <c:v>1.6161999999999999E-2</c:v>
                </c:pt>
                <c:pt idx="4056">
                  <c:v>1.5828999999999999E-2</c:v>
                </c:pt>
                <c:pt idx="4057">
                  <c:v>1.2879E-2</c:v>
                </c:pt>
                <c:pt idx="4058">
                  <c:v>1.0973E-2</c:v>
                </c:pt>
                <c:pt idx="4059">
                  <c:v>1.009E-2</c:v>
                </c:pt>
                <c:pt idx="4060">
                  <c:v>7.7429999999999999E-3</c:v>
                </c:pt>
                <c:pt idx="4061">
                  <c:v>7.358E-3</c:v>
                </c:pt>
                <c:pt idx="4062">
                  <c:v>7.4500000000000009E-3</c:v>
                </c:pt>
                <c:pt idx="4063">
                  <c:v>7.1379999999999994E-3</c:v>
                </c:pt>
                <c:pt idx="4064">
                  <c:v>8.1300000000000001E-3</c:v>
                </c:pt>
                <c:pt idx="4065">
                  <c:v>8.7180000000000001E-3</c:v>
                </c:pt>
                <c:pt idx="4066">
                  <c:v>7.267E-3</c:v>
                </c:pt>
                <c:pt idx="4067">
                  <c:v>5.509E-3</c:v>
                </c:pt>
                <c:pt idx="4068">
                  <c:v>5.0339999999999994E-3</c:v>
                </c:pt>
                <c:pt idx="4069">
                  <c:v>4.3419999999999995E-3</c:v>
                </c:pt>
                <c:pt idx="4070">
                  <c:v>3.9399999999999999E-3</c:v>
                </c:pt>
                <c:pt idx="4071">
                  <c:v>4.2449999999999996E-3</c:v>
                </c:pt>
                <c:pt idx="4072">
                  <c:v>4.2929999999999999E-3</c:v>
                </c:pt>
                <c:pt idx="4073">
                  <c:v>4.0019999999999995E-3</c:v>
                </c:pt>
                <c:pt idx="4074">
                  <c:v>4.4910000000000002E-3</c:v>
                </c:pt>
                <c:pt idx="4075">
                  <c:v>3.2810000000000001E-3</c:v>
                </c:pt>
                <c:pt idx="4076">
                  <c:v>2.5039999999999997E-3</c:v>
                </c:pt>
                <c:pt idx="4077">
                  <c:v>2.1519999999999998E-3</c:v>
                </c:pt>
                <c:pt idx="4078">
                  <c:v>2.251E-3</c:v>
                </c:pt>
                <c:pt idx="4079">
                  <c:v>2.1639999999999997E-3</c:v>
                </c:pt>
                <c:pt idx="4080">
                  <c:v>2.9500000000000004E-3</c:v>
                </c:pt>
                <c:pt idx="4081">
                  <c:v>5.842E-3</c:v>
                </c:pt>
                <c:pt idx="4082">
                  <c:v>1.2513E-2</c:v>
                </c:pt>
                <c:pt idx="4083">
                  <c:v>1.4291999999999999E-2</c:v>
                </c:pt>
                <c:pt idx="4084">
                  <c:v>9.0609999999999996E-3</c:v>
                </c:pt>
                <c:pt idx="4085">
                  <c:v>8.2709999999999988E-3</c:v>
                </c:pt>
                <c:pt idx="4086">
                  <c:v>6.7909999999999993E-3</c:v>
                </c:pt>
                <c:pt idx="4087">
                  <c:v>6.3109999999999998E-3</c:v>
                </c:pt>
                <c:pt idx="4088">
                  <c:v>5.8049999999999994E-3</c:v>
                </c:pt>
                <c:pt idx="4089">
                  <c:v>7.1059999999999995E-3</c:v>
                </c:pt>
                <c:pt idx="4090">
                  <c:v>5.195E-3</c:v>
                </c:pt>
                <c:pt idx="4091">
                  <c:v>5.6379999999999998E-3</c:v>
                </c:pt>
                <c:pt idx="4092">
                  <c:v>5.2579999999999997E-3</c:v>
                </c:pt>
                <c:pt idx="4093">
                  <c:v>5.9100000000000003E-3</c:v>
                </c:pt>
                <c:pt idx="4094">
                  <c:v>8.5400000000000007E-3</c:v>
                </c:pt>
                <c:pt idx="4095">
                  <c:v>6.8369999999999993E-3</c:v>
                </c:pt>
                <c:pt idx="4096">
                  <c:v>1.2728E-2</c:v>
                </c:pt>
                <c:pt idx="4097">
                  <c:v>9.1179999999999994E-3</c:v>
                </c:pt>
                <c:pt idx="4098">
                  <c:v>9.0340000000000004E-3</c:v>
                </c:pt>
                <c:pt idx="4099">
                  <c:v>8.4469999999999996E-3</c:v>
                </c:pt>
                <c:pt idx="4100">
                  <c:v>8.9449999999999998E-3</c:v>
                </c:pt>
                <c:pt idx="4101">
                  <c:v>1.4520000000000002E-2</c:v>
                </c:pt>
                <c:pt idx="4102">
                  <c:v>1.5503999999999999E-2</c:v>
                </c:pt>
                <c:pt idx="4103">
                  <c:v>1.1441999999999999E-2</c:v>
                </c:pt>
                <c:pt idx="4104">
                  <c:v>7.8459999999999988E-3</c:v>
                </c:pt>
                <c:pt idx="4105">
                  <c:v>7.1579999999999994E-3</c:v>
                </c:pt>
                <c:pt idx="4106">
                  <c:v>6.0089999999999996E-3</c:v>
                </c:pt>
                <c:pt idx="4107">
                  <c:v>8.9540000000000002E-3</c:v>
                </c:pt>
                <c:pt idx="4108">
                  <c:v>7.8639999999999995E-3</c:v>
                </c:pt>
                <c:pt idx="4109">
                  <c:v>5.2509999999999996E-3</c:v>
                </c:pt>
                <c:pt idx="4110">
                  <c:v>4.6489999999999995E-3</c:v>
                </c:pt>
                <c:pt idx="4111">
                  <c:v>4.6309999999999997E-3</c:v>
                </c:pt>
                <c:pt idx="4112">
                  <c:v>3.9039999999999999E-3</c:v>
                </c:pt>
                <c:pt idx="4113">
                  <c:v>3.7659999999999998E-3</c:v>
                </c:pt>
                <c:pt idx="4114">
                  <c:v>3.398E-3</c:v>
                </c:pt>
                <c:pt idx="4115">
                  <c:v>2.8760000000000001E-3</c:v>
                </c:pt>
                <c:pt idx="4116">
                  <c:v>2.5330000000000001E-3</c:v>
                </c:pt>
                <c:pt idx="4117">
                  <c:v>3.2819999999999998E-3</c:v>
                </c:pt>
                <c:pt idx="4118">
                  <c:v>3.9829999999999996E-3</c:v>
                </c:pt>
                <c:pt idx="4119">
                  <c:v>3.699E-3</c:v>
                </c:pt>
                <c:pt idx="4120">
                  <c:v>3.3469999999999997E-3</c:v>
                </c:pt>
                <c:pt idx="4121">
                  <c:v>3.6829999999999996E-3</c:v>
                </c:pt>
                <c:pt idx="4122">
                  <c:v>6.4600000000000005E-3</c:v>
                </c:pt>
                <c:pt idx="4123">
                  <c:v>5.4879999999999998E-3</c:v>
                </c:pt>
                <c:pt idx="4124">
                  <c:v>6.4279999999999997E-3</c:v>
                </c:pt>
                <c:pt idx="4125">
                  <c:v>8.4910000000000003E-3</c:v>
                </c:pt>
                <c:pt idx="4126">
                  <c:v>1.1243999999999999E-2</c:v>
                </c:pt>
                <c:pt idx="4127">
                  <c:v>9.042999999999999E-3</c:v>
                </c:pt>
                <c:pt idx="4128">
                  <c:v>7.6149999999999994E-3</c:v>
                </c:pt>
                <c:pt idx="4129">
                  <c:v>8.3359999999999997E-3</c:v>
                </c:pt>
                <c:pt idx="4130">
                  <c:v>6.0229999999999997E-3</c:v>
                </c:pt>
                <c:pt idx="4131">
                  <c:v>5.1119999999999994E-3</c:v>
                </c:pt>
                <c:pt idx="4132">
                  <c:v>4.3270000000000001E-3</c:v>
                </c:pt>
                <c:pt idx="4133">
                  <c:v>4.5439999999999994E-3</c:v>
                </c:pt>
                <c:pt idx="4134">
                  <c:v>5.5339999999999999E-3</c:v>
                </c:pt>
                <c:pt idx="4135">
                  <c:v>6.097E-3</c:v>
                </c:pt>
                <c:pt idx="4136">
                  <c:v>3.1189999999999998E-3</c:v>
                </c:pt>
                <c:pt idx="4137">
                  <c:v>2.3890000000000001E-3</c:v>
                </c:pt>
                <c:pt idx="4138">
                  <c:v>2.186E-3</c:v>
                </c:pt>
                <c:pt idx="4139">
                  <c:v>3.2989999999999998E-3</c:v>
                </c:pt>
                <c:pt idx="4140">
                  <c:v>3.7500000000000003E-3</c:v>
                </c:pt>
                <c:pt idx="4141">
                  <c:v>5.7079999999999995E-3</c:v>
                </c:pt>
                <c:pt idx="4142">
                  <c:v>4.7569999999999999E-3</c:v>
                </c:pt>
                <c:pt idx="4143">
                  <c:v>5.9059999999999998E-3</c:v>
                </c:pt>
                <c:pt idx="4144">
                  <c:v>5.6500000000000005E-3</c:v>
                </c:pt>
                <c:pt idx="4145">
                  <c:v>6.4779999999999994E-3</c:v>
                </c:pt>
                <c:pt idx="4146">
                  <c:v>7.5200000000000006E-3</c:v>
                </c:pt>
                <c:pt idx="4147">
                  <c:v>8.5830000000000004E-3</c:v>
                </c:pt>
                <c:pt idx="4148">
                  <c:v>1.3724999999999999E-2</c:v>
                </c:pt>
                <c:pt idx="4149">
                  <c:v>1.1850000000000001E-2</c:v>
                </c:pt>
                <c:pt idx="4150">
                  <c:v>1.3241999999999999E-2</c:v>
                </c:pt>
                <c:pt idx="4151">
                  <c:v>2.1307E-2</c:v>
                </c:pt>
                <c:pt idx="4152">
                  <c:v>1.6243999999999998E-2</c:v>
                </c:pt>
                <c:pt idx="4153">
                  <c:v>2.3282999999999998E-2</c:v>
                </c:pt>
                <c:pt idx="4154">
                  <c:v>2.0947999999999998E-2</c:v>
                </c:pt>
                <c:pt idx="4155">
                  <c:v>1.864E-2</c:v>
                </c:pt>
                <c:pt idx="4156">
                  <c:v>2.4135999999999998E-2</c:v>
                </c:pt>
                <c:pt idx="4157">
                  <c:v>1.8033999999999998E-2</c:v>
                </c:pt>
                <c:pt idx="4158">
                  <c:v>1.4182999999999999E-2</c:v>
                </c:pt>
                <c:pt idx="4159">
                  <c:v>1.8165999999999998E-2</c:v>
                </c:pt>
                <c:pt idx="4160">
                  <c:v>1.5175999999999999E-2</c:v>
                </c:pt>
                <c:pt idx="4161">
                  <c:v>2.2824999999999998E-2</c:v>
                </c:pt>
                <c:pt idx="4162">
                  <c:v>2.6213999999999998E-2</c:v>
                </c:pt>
                <c:pt idx="4163">
                  <c:v>6.3225999999999991E-2</c:v>
                </c:pt>
                <c:pt idx="4164">
                  <c:v>6.5520999999999996E-2</c:v>
                </c:pt>
                <c:pt idx="4165">
                  <c:v>7.2905999999999999E-2</c:v>
                </c:pt>
                <c:pt idx="4166">
                  <c:v>6.5212999999999993E-2</c:v>
                </c:pt>
                <c:pt idx="4167">
                  <c:v>6.0442999999999997E-2</c:v>
                </c:pt>
                <c:pt idx="4168">
                  <c:v>4.8681999999999996E-2</c:v>
                </c:pt>
                <c:pt idx="4169">
                  <c:v>4.0480000000000002E-2</c:v>
                </c:pt>
                <c:pt idx="4170">
                  <c:v>3.2964E-2</c:v>
                </c:pt>
                <c:pt idx="4171">
                  <c:v>2.7540000000000002E-2</c:v>
                </c:pt>
                <c:pt idx="4172">
                  <c:v>2.0656000000000001E-2</c:v>
                </c:pt>
                <c:pt idx="4173">
                  <c:v>1.8197999999999999E-2</c:v>
                </c:pt>
                <c:pt idx="4174">
                  <c:v>1.8071999999999998E-2</c:v>
                </c:pt>
                <c:pt idx="4175">
                  <c:v>1.7107999999999998E-2</c:v>
                </c:pt>
                <c:pt idx="4176">
                  <c:v>3.0724999999999999E-2</c:v>
                </c:pt>
                <c:pt idx="4177">
                  <c:v>3.3062999999999995E-2</c:v>
                </c:pt>
                <c:pt idx="4178">
                  <c:v>2.6497999999999997E-2</c:v>
                </c:pt>
                <c:pt idx="4179">
                  <c:v>4.7640000000000002E-2</c:v>
                </c:pt>
                <c:pt idx="4180">
                  <c:v>6.8128999999999995E-2</c:v>
                </c:pt>
                <c:pt idx="4181">
                  <c:v>5.6301999999999998E-2</c:v>
                </c:pt>
                <c:pt idx="4182">
                  <c:v>5.1021999999999998E-2</c:v>
                </c:pt>
                <c:pt idx="4183">
                  <c:v>4.6564999999999995E-2</c:v>
                </c:pt>
                <c:pt idx="4184">
                  <c:v>5.0605999999999998E-2</c:v>
                </c:pt>
                <c:pt idx="4185">
                  <c:v>5.0060000000000007E-2</c:v>
                </c:pt>
                <c:pt idx="4186">
                  <c:v>4.0857999999999998E-2</c:v>
                </c:pt>
                <c:pt idx="4187">
                  <c:v>3.3902999999999996E-2</c:v>
                </c:pt>
                <c:pt idx="4188">
                  <c:v>3.0728999999999999E-2</c:v>
                </c:pt>
                <c:pt idx="4189">
                  <c:v>3.2249E-2</c:v>
                </c:pt>
                <c:pt idx="4190">
                  <c:v>3.8593999999999996E-2</c:v>
                </c:pt>
                <c:pt idx="4191">
                  <c:v>3.2500999999999995E-2</c:v>
                </c:pt>
                <c:pt idx="4192">
                  <c:v>3.0854999999999997E-2</c:v>
                </c:pt>
                <c:pt idx="4193">
                  <c:v>2.5033999999999997E-2</c:v>
                </c:pt>
                <c:pt idx="4194">
                  <c:v>2.4254999999999999E-2</c:v>
                </c:pt>
                <c:pt idx="4195">
                  <c:v>2.7326E-2</c:v>
                </c:pt>
                <c:pt idx="4196">
                  <c:v>2.7987999999999999E-2</c:v>
                </c:pt>
                <c:pt idx="4197">
                  <c:v>3.1490000000000004E-2</c:v>
                </c:pt>
                <c:pt idx="4198">
                  <c:v>3.7643999999999997E-2</c:v>
                </c:pt>
                <c:pt idx="4199">
                  <c:v>2.9567E-2</c:v>
                </c:pt>
                <c:pt idx="4200">
                  <c:v>2.5855E-2</c:v>
                </c:pt>
                <c:pt idx="4201">
                  <c:v>2.3937999999999997E-2</c:v>
                </c:pt>
                <c:pt idx="4202">
                  <c:v>1.7932E-2</c:v>
                </c:pt>
                <c:pt idx="4203">
                  <c:v>1.6257000000000001E-2</c:v>
                </c:pt>
                <c:pt idx="4204">
                  <c:v>1.6937000000000001E-2</c:v>
                </c:pt>
                <c:pt idx="4205">
                  <c:v>1.6983999999999999E-2</c:v>
                </c:pt>
                <c:pt idx="4206">
                  <c:v>2.0753999999999998E-2</c:v>
                </c:pt>
                <c:pt idx="4207">
                  <c:v>2.6062999999999999E-2</c:v>
                </c:pt>
                <c:pt idx="4208">
                  <c:v>2.8645999999999998E-2</c:v>
                </c:pt>
                <c:pt idx="4209">
                  <c:v>4.2678999999999995E-2</c:v>
                </c:pt>
                <c:pt idx="4210">
                  <c:v>3.9993000000000001E-2</c:v>
                </c:pt>
                <c:pt idx="4211">
                  <c:v>3.1557999999999996E-2</c:v>
                </c:pt>
                <c:pt idx="4212">
                  <c:v>2.4929E-2</c:v>
                </c:pt>
                <c:pt idx="4213">
                  <c:v>2.5377999999999998E-2</c:v>
                </c:pt>
                <c:pt idx="4214">
                  <c:v>2.2768999999999998E-2</c:v>
                </c:pt>
                <c:pt idx="4215">
                  <c:v>2.1252999999999998E-2</c:v>
                </c:pt>
                <c:pt idx="4216">
                  <c:v>2.6047999999999998E-2</c:v>
                </c:pt>
                <c:pt idx="4217">
                  <c:v>2.5294000000000001E-2</c:v>
                </c:pt>
                <c:pt idx="4218">
                  <c:v>1.8445E-2</c:v>
                </c:pt>
                <c:pt idx="4219">
                  <c:v>1.4156999999999999E-2</c:v>
                </c:pt>
                <c:pt idx="4220">
                  <c:v>1.3403999999999999E-2</c:v>
                </c:pt>
                <c:pt idx="4221">
                  <c:v>1.2657999999999999E-2</c:v>
                </c:pt>
                <c:pt idx="4222">
                  <c:v>3.6943999999999998E-2</c:v>
                </c:pt>
                <c:pt idx="4223">
                  <c:v>2.8704999999999998E-2</c:v>
                </c:pt>
                <c:pt idx="4224">
                  <c:v>2.6008E-2</c:v>
                </c:pt>
                <c:pt idx="4225">
                  <c:v>2.2100999999999999E-2</c:v>
                </c:pt>
                <c:pt idx="4226">
                  <c:v>1.7264999999999999E-2</c:v>
                </c:pt>
                <c:pt idx="4227">
                  <c:v>1.3730000000000001E-2</c:v>
                </c:pt>
                <c:pt idx="4228">
                  <c:v>1.0140999999999999E-2</c:v>
                </c:pt>
                <c:pt idx="4229">
                  <c:v>8.003999999999999E-3</c:v>
                </c:pt>
                <c:pt idx="4230">
                  <c:v>6.9019999999999993E-3</c:v>
                </c:pt>
                <c:pt idx="4231">
                  <c:v>7.5889999999999994E-3</c:v>
                </c:pt>
                <c:pt idx="4232">
                  <c:v>6.5829999999999994E-3</c:v>
                </c:pt>
                <c:pt idx="4233">
                  <c:v>8.9730000000000001E-3</c:v>
                </c:pt>
                <c:pt idx="4234">
                  <c:v>8.1510000000000003E-3</c:v>
                </c:pt>
                <c:pt idx="4235">
                  <c:v>1.0546E-2</c:v>
                </c:pt>
                <c:pt idx="4236">
                  <c:v>1.2933999999999999E-2</c:v>
                </c:pt>
                <c:pt idx="4237">
                  <c:v>2.0454999999999997E-2</c:v>
                </c:pt>
                <c:pt idx="4238">
                  <c:v>2.5701999999999999E-2</c:v>
                </c:pt>
                <c:pt idx="4239">
                  <c:v>2.1727999999999997E-2</c:v>
                </c:pt>
                <c:pt idx="4240">
                  <c:v>2.2308999999999999E-2</c:v>
                </c:pt>
                <c:pt idx="4241">
                  <c:v>2.1276999999999997E-2</c:v>
                </c:pt>
                <c:pt idx="4242">
                  <c:v>1.1953999999999999E-2</c:v>
                </c:pt>
                <c:pt idx="4243">
                  <c:v>2.9116E-2</c:v>
                </c:pt>
                <c:pt idx="4244">
                  <c:v>3.4780000000000005E-2</c:v>
                </c:pt>
                <c:pt idx="4245">
                  <c:v>0.04</c:v>
                </c:pt>
                <c:pt idx="4246">
                  <c:v>3.5833999999999998E-2</c:v>
                </c:pt>
                <c:pt idx="4247">
                  <c:v>3.0771999999999997E-2</c:v>
                </c:pt>
                <c:pt idx="4248">
                  <c:v>2.9016E-2</c:v>
                </c:pt>
                <c:pt idx="4249">
                  <c:v>2.7411999999999999E-2</c:v>
                </c:pt>
                <c:pt idx="4250">
                  <c:v>2.5561E-2</c:v>
                </c:pt>
                <c:pt idx="4251">
                  <c:v>2.7632999999999998E-2</c:v>
                </c:pt>
                <c:pt idx="4252">
                  <c:v>2.1470000000000003E-2</c:v>
                </c:pt>
                <c:pt idx="4253">
                  <c:v>1.8660000000000003E-2</c:v>
                </c:pt>
                <c:pt idx="4254">
                  <c:v>1.4135999999999999E-2</c:v>
                </c:pt>
                <c:pt idx="4255">
                  <c:v>1.2971E-2</c:v>
                </c:pt>
                <c:pt idx="4256">
                  <c:v>1.7028999999999999E-2</c:v>
                </c:pt>
                <c:pt idx="4257">
                  <c:v>1.6752E-2</c:v>
                </c:pt>
                <c:pt idx="4258">
                  <c:v>1.5193999999999999E-2</c:v>
                </c:pt>
                <c:pt idx="4259">
                  <c:v>1.5646999999999998E-2</c:v>
                </c:pt>
                <c:pt idx="4260">
                  <c:v>1.7453E-2</c:v>
                </c:pt>
                <c:pt idx="4261">
                  <c:v>3.0182999999999998E-2</c:v>
                </c:pt>
                <c:pt idx="4262">
                  <c:v>2.6064E-2</c:v>
                </c:pt>
                <c:pt idx="4263">
                  <c:v>2.4247999999999999E-2</c:v>
                </c:pt>
                <c:pt idx="4264">
                  <c:v>2.1441999999999999E-2</c:v>
                </c:pt>
                <c:pt idx="4265">
                  <c:v>1.9432999999999999E-2</c:v>
                </c:pt>
                <c:pt idx="4266">
                  <c:v>1.7868999999999999E-2</c:v>
                </c:pt>
                <c:pt idx="4267">
                  <c:v>1.6256E-2</c:v>
                </c:pt>
                <c:pt idx="4268">
                  <c:v>1.5373E-2</c:v>
                </c:pt>
                <c:pt idx="4269">
                  <c:v>1.2884999999999999E-2</c:v>
                </c:pt>
                <c:pt idx="4270">
                  <c:v>1.0655E-2</c:v>
                </c:pt>
                <c:pt idx="4271">
                  <c:v>8.7409999999999988E-3</c:v>
                </c:pt>
                <c:pt idx="4272">
                  <c:v>9.1909999999999995E-3</c:v>
                </c:pt>
                <c:pt idx="4273">
                  <c:v>1.2941999999999999E-2</c:v>
                </c:pt>
                <c:pt idx="4274">
                  <c:v>1.5976999999999998E-2</c:v>
                </c:pt>
                <c:pt idx="4275">
                  <c:v>1.8363999999999998E-2</c:v>
                </c:pt>
                <c:pt idx="4276">
                  <c:v>2.3316999999999997E-2</c:v>
                </c:pt>
                <c:pt idx="4277">
                  <c:v>2.0950000000000003E-2</c:v>
                </c:pt>
                <c:pt idx="4278">
                  <c:v>1.9590000000000003E-2</c:v>
                </c:pt>
                <c:pt idx="4279">
                  <c:v>2.6876999999999998E-2</c:v>
                </c:pt>
                <c:pt idx="4280">
                  <c:v>3.5955999999999995E-2</c:v>
                </c:pt>
                <c:pt idx="4281">
                  <c:v>3.6180000000000004E-2</c:v>
                </c:pt>
                <c:pt idx="4282">
                  <c:v>3.8048999999999999E-2</c:v>
                </c:pt>
                <c:pt idx="4283">
                  <c:v>3.5305999999999997E-2</c:v>
                </c:pt>
                <c:pt idx="4284">
                  <c:v>3.6230000000000005E-2</c:v>
                </c:pt>
                <c:pt idx="4285">
                  <c:v>3.4005000000000001E-2</c:v>
                </c:pt>
                <c:pt idx="4286">
                  <c:v>3.9426999999999997E-2</c:v>
                </c:pt>
                <c:pt idx="4287">
                  <c:v>5.2311999999999997E-2</c:v>
                </c:pt>
                <c:pt idx="4288">
                  <c:v>4.3200999999999996E-2</c:v>
                </c:pt>
                <c:pt idx="4289">
                  <c:v>3.6824999999999997E-2</c:v>
                </c:pt>
                <c:pt idx="4290">
                  <c:v>3.1581999999999999E-2</c:v>
                </c:pt>
                <c:pt idx="4291">
                  <c:v>3.0516999999999999E-2</c:v>
                </c:pt>
                <c:pt idx="4292">
                  <c:v>3.7070000000000006E-2</c:v>
                </c:pt>
                <c:pt idx="4293">
                  <c:v>3.6015999999999999E-2</c:v>
                </c:pt>
                <c:pt idx="4294">
                  <c:v>4.2047999999999995E-2</c:v>
                </c:pt>
                <c:pt idx="4295">
                  <c:v>3.7392999999999996E-2</c:v>
                </c:pt>
                <c:pt idx="4296">
                  <c:v>4.0320000000000002E-2</c:v>
                </c:pt>
                <c:pt idx="4297">
                  <c:v>4.1457000000000001E-2</c:v>
                </c:pt>
                <c:pt idx="4298">
                  <c:v>4.0397999999999996E-2</c:v>
                </c:pt>
                <c:pt idx="4299">
                  <c:v>3.9203999999999996E-2</c:v>
                </c:pt>
                <c:pt idx="4300">
                  <c:v>4.1508999999999997E-2</c:v>
                </c:pt>
                <c:pt idx="4301">
                  <c:v>4.7951999999999995E-2</c:v>
                </c:pt>
                <c:pt idx="4302">
                  <c:v>5.1093E-2</c:v>
                </c:pt>
                <c:pt idx="4303">
                  <c:v>4.6290999999999999E-2</c:v>
                </c:pt>
                <c:pt idx="4304">
                  <c:v>3.7512999999999998E-2</c:v>
                </c:pt>
                <c:pt idx="4305">
                  <c:v>3.9993000000000001E-2</c:v>
                </c:pt>
                <c:pt idx="4306">
                  <c:v>3.3666999999999996E-2</c:v>
                </c:pt>
                <c:pt idx="4307">
                  <c:v>0.111579</c:v>
                </c:pt>
                <c:pt idx="4308">
                  <c:v>0.102976</c:v>
                </c:pt>
                <c:pt idx="4309">
                  <c:v>8.0187999999999995E-2</c:v>
                </c:pt>
                <c:pt idx="4310">
                  <c:v>6.7821999999999993E-2</c:v>
                </c:pt>
                <c:pt idx="4311">
                  <c:v>7.4290000000000009E-2</c:v>
                </c:pt>
                <c:pt idx="4312">
                  <c:v>6.2328999999999996E-2</c:v>
                </c:pt>
                <c:pt idx="4313">
                  <c:v>6.4413999999999999E-2</c:v>
                </c:pt>
                <c:pt idx="4314">
                  <c:v>7.3322999999999999E-2</c:v>
                </c:pt>
                <c:pt idx="4315">
                  <c:v>5.9632999999999999E-2</c:v>
                </c:pt>
                <c:pt idx="4316">
                  <c:v>5.2756999999999998E-2</c:v>
                </c:pt>
                <c:pt idx="4317">
                  <c:v>4.2567999999999995E-2</c:v>
                </c:pt>
                <c:pt idx="4318">
                  <c:v>3.5347999999999997E-2</c:v>
                </c:pt>
                <c:pt idx="4319">
                  <c:v>3.1876999999999996E-2</c:v>
                </c:pt>
                <c:pt idx="4320">
                  <c:v>2.5638999999999999E-2</c:v>
                </c:pt>
                <c:pt idx="4321">
                  <c:v>2.1028999999999999E-2</c:v>
                </c:pt>
                <c:pt idx="4322">
                  <c:v>1.8088E-2</c:v>
                </c:pt>
                <c:pt idx="4323">
                  <c:v>1.5448999999999999E-2</c:v>
                </c:pt>
                <c:pt idx="4324">
                  <c:v>1.4053999999999999E-2</c:v>
                </c:pt>
                <c:pt idx="4325">
                  <c:v>1.5476999999999999E-2</c:v>
                </c:pt>
                <c:pt idx="4326">
                  <c:v>1.4561999999999999E-2</c:v>
                </c:pt>
                <c:pt idx="4327">
                  <c:v>1.3698E-2</c:v>
                </c:pt>
                <c:pt idx="4328">
                  <c:v>1.0494999999999999E-2</c:v>
                </c:pt>
                <c:pt idx="4329">
                  <c:v>7.9069999999999991E-3</c:v>
                </c:pt>
                <c:pt idx="4330">
                  <c:v>8.624999999999999E-3</c:v>
                </c:pt>
                <c:pt idx="4331">
                  <c:v>8.6029999999999995E-3</c:v>
                </c:pt>
                <c:pt idx="4332">
                  <c:v>7.4100000000000008E-3</c:v>
                </c:pt>
                <c:pt idx="4333">
                  <c:v>8.3129999999999992E-3</c:v>
                </c:pt>
                <c:pt idx="4334">
                  <c:v>9.8689999999999993E-3</c:v>
                </c:pt>
                <c:pt idx="4335">
                  <c:v>1.2074E-2</c:v>
                </c:pt>
                <c:pt idx="4336">
                  <c:v>1.4433E-2</c:v>
                </c:pt>
                <c:pt idx="4337">
                  <c:v>1.8357999999999999E-2</c:v>
                </c:pt>
                <c:pt idx="4338">
                  <c:v>2.0118999999999998E-2</c:v>
                </c:pt>
                <c:pt idx="4339">
                  <c:v>2.5436E-2</c:v>
                </c:pt>
                <c:pt idx="4340">
                  <c:v>2.9060000000000002E-2</c:v>
                </c:pt>
                <c:pt idx="4341">
                  <c:v>3.2709000000000002E-2</c:v>
                </c:pt>
                <c:pt idx="4342">
                  <c:v>3.8374999999999999E-2</c:v>
                </c:pt>
                <c:pt idx="4343">
                  <c:v>3.8970999999999999E-2</c:v>
                </c:pt>
                <c:pt idx="4344">
                  <c:v>3.7197000000000001E-2</c:v>
                </c:pt>
                <c:pt idx="4345">
                  <c:v>3.6267000000000001E-2</c:v>
                </c:pt>
                <c:pt idx="4346">
                  <c:v>4.2701999999999997E-2</c:v>
                </c:pt>
                <c:pt idx="4347">
                  <c:v>5.0194999999999997E-2</c:v>
                </c:pt>
                <c:pt idx="4348">
                  <c:v>4.3902999999999998E-2</c:v>
                </c:pt>
                <c:pt idx="4349">
                  <c:v>5.0747E-2</c:v>
                </c:pt>
                <c:pt idx="4350">
                  <c:v>4.3505999999999996E-2</c:v>
                </c:pt>
                <c:pt idx="4351">
                  <c:v>4.8041E-2</c:v>
                </c:pt>
                <c:pt idx="4352">
                  <c:v>5.6961999999999999E-2</c:v>
                </c:pt>
                <c:pt idx="4353">
                  <c:v>5.7144999999999994E-2</c:v>
                </c:pt>
                <c:pt idx="4354">
                  <c:v>5.8076999999999997E-2</c:v>
                </c:pt>
                <c:pt idx="4355">
                  <c:v>4.7620000000000003E-2</c:v>
                </c:pt>
                <c:pt idx="4356">
                  <c:v>4.4531999999999995E-2</c:v>
                </c:pt>
                <c:pt idx="4357">
                  <c:v>6.0683999999999995E-2</c:v>
                </c:pt>
                <c:pt idx="4358">
                  <c:v>4.9571999999999998E-2</c:v>
                </c:pt>
                <c:pt idx="4359">
                  <c:v>3.9402E-2</c:v>
                </c:pt>
                <c:pt idx="4360">
                  <c:v>4.6073999999999997E-2</c:v>
                </c:pt>
                <c:pt idx="4361">
                  <c:v>4.3136999999999995E-2</c:v>
                </c:pt>
                <c:pt idx="4362">
                  <c:v>3.8935999999999998E-2</c:v>
                </c:pt>
                <c:pt idx="4363">
                  <c:v>3.9321999999999996E-2</c:v>
                </c:pt>
                <c:pt idx="4364">
                  <c:v>4.6092000000000001E-2</c:v>
                </c:pt>
                <c:pt idx="4365">
                  <c:v>5.6152999999999995E-2</c:v>
                </c:pt>
                <c:pt idx="4366">
                  <c:v>5.4216E-2</c:v>
                </c:pt>
                <c:pt idx="4367">
                  <c:v>4.8034999999999994E-2</c:v>
                </c:pt>
                <c:pt idx="4368">
                  <c:v>3.9749E-2</c:v>
                </c:pt>
                <c:pt idx="4369">
                  <c:v>3.5848999999999999E-2</c:v>
                </c:pt>
                <c:pt idx="4370">
                  <c:v>3.6775999999999996E-2</c:v>
                </c:pt>
                <c:pt idx="4371">
                  <c:v>3.2600999999999998E-2</c:v>
                </c:pt>
                <c:pt idx="4372">
                  <c:v>5.1660000000000005E-2</c:v>
                </c:pt>
                <c:pt idx="4373">
                  <c:v>4.2033999999999995E-2</c:v>
                </c:pt>
                <c:pt idx="4374">
                  <c:v>4.0415E-2</c:v>
                </c:pt>
                <c:pt idx="4375">
                  <c:v>3.9628999999999998E-2</c:v>
                </c:pt>
                <c:pt idx="4376">
                  <c:v>3.9484999999999999E-2</c:v>
                </c:pt>
                <c:pt idx="4377">
                  <c:v>3.8795999999999997E-2</c:v>
                </c:pt>
                <c:pt idx="4378">
                  <c:v>3.2058999999999997E-2</c:v>
                </c:pt>
                <c:pt idx="4379">
                  <c:v>3.4908000000000002E-2</c:v>
                </c:pt>
                <c:pt idx="4380">
                  <c:v>3.1990999999999999E-2</c:v>
                </c:pt>
                <c:pt idx="4381">
                  <c:v>3.5463000000000001E-2</c:v>
                </c:pt>
                <c:pt idx="4382">
                  <c:v>3.2934999999999999E-2</c:v>
                </c:pt>
                <c:pt idx="4383">
                  <c:v>3.1446999999999996E-2</c:v>
                </c:pt>
                <c:pt idx="4384">
                  <c:v>3.3096E-2</c:v>
                </c:pt>
                <c:pt idx="4385">
                  <c:v>3.3790000000000001E-2</c:v>
                </c:pt>
                <c:pt idx="4386">
                  <c:v>3.1878999999999998E-2</c:v>
                </c:pt>
                <c:pt idx="4387">
                  <c:v>3.0383E-2</c:v>
                </c:pt>
                <c:pt idx="4388">
                  <c:v>2.9776E-2</c:v>
                </c:pt>
                <c:pt idx="4389">
                  <c:v>4.8957999999999995E-2</c:v>
                </c:pt>
                <c:pt idx="4390">
                  <c:v>4.6717999999999996E-2</c:v>
                </c:pt>
                <c:pt idx="4391">
                  <c:v>3.9627999999999997E-2</c:v>
                </c:pt>
                <c:pt idx="4392">
                  <c:v>4.3865999999999995E-2</c:v>
                </c:pt>
                <c:pt idx="4393">
                  <c:v>3.8037000000000001E-2</c:v>
                </c:pt>
                <c:pt idx="4394">
                  <c:v>4.5874999999999999E-2</c:v>
                </c:pt>
                <c:pt idx="4395">
                  <c:v>5.0019000000000001E-2</c:v>
                </c:pt>
                <c:pt idx="4396">
                  <c:v>5.9346999999999997E-2</c:v>
                </c:pt>
                <c:pt idx="4397">
                  <c:v>4.2085999999999998E-2</c:v>
                </c:pt>
                <c:pt idx="4398">
                  <c:v>3.5263999999999997E-2</c:v>
                </c:pt>
                <c:pt idx="4399">
                  <c:v>3.9611E-2</c:v>
                </c:pt>
                <c:pt idx="4400">
                  <c:v>3.3867999999999995E-2</c:v>
                </c:pt>
                <c:pt idx="4401">
                  <c:v>3.0483E-2</c:v>
                </c:pt>
                <c:pt idx="4402">
                  <c:v>2.5863999999999998E-2</c:v>
                </c:pt>
                <c:pt idx="4403">
                  <c:v>2.8205999999999998E-2</c:v>
                </c:pt>
                <c:pt idx="4404">
                  <c:v>2.7916E-2</c:v>
                </c:pt>
                <c:pt idx="4405">
                  <c:v>2.7696999999999999E-2</c:v>
                </c:pt>
                <c:pt idx="4406">
                  <c:v>2.7465E-2</c:v>
                </c:pt>
                <c:pt idx="4407">
                  <c:v>2.6136E-2</c:v>
                </c:pt>
                <c:pt idx="4408">
                  <c:v>4.4051E-2</c:v>
                </c:pt>
                <c:pt idx="4409">
                  <c:v>4.0448999999999999E-2</c:v>
                </c:pt>
                <c:pt idx="4410">
                  <c:v>4.0701999999999995E-2</c:v>
                </c:pt>
                <c:pt idx="4411">
                  <c:v>3.4757999999999997E-2</c:v>
                </c:pt>
                <c:pt idx="4412">
                  <c:v>3.7130999999999997E-2</c:v>
                </c:pt>
                <c:pt idx="4413">
                  <c:v>4.0064999999999996E-2</c:v>
                </c:pt>
                <c:pt idx="4414">
                  <c:v>6.3453999999999997E-2</c:v>
                </c:pt>
                <c:pt idx="4415">
                  <c:v>6.1930000000000006E-2</c:v>
                </c:pt>
                <c:pt idx="4416">
                  <c:v>6.5310000000000007E-2</c:v>
                </c:pt>
                <c:pt idx="4417">
                  <c:v>6.4617999999999995E-2</c:v>
                </c:pt>
                <c:pt idx="4418">
                  <c:v>6.7039000000000001E-2</c:v>
                </c:pt>
                <c:pt idx="4419">
                  <c:v>5.4133999999999995E-2</c:v>
                </c:pt>
                <c:pt idx="4420">
                  <c:v>7.0982000000000003E-2</c:v>
                </c:pt>
                <c:pt idx="4421">
                  <c:v>7.7651999999999999E-2</c:v>
                </c:pt>
                <c:pt idx="4422">
                  <c:v>7.2729000000000002E-2</c:v>
                </c:pt>
                <c:pt idx="4423">
                  <c:v>6.7065E-2</c:v>
                </c:pt>
                <c:pt idx="4424">
                  <c:v>5.7253999999999999E-2</c:v>
                </c:pt>
                <c:pt idx="4425">
                  <c:v>4.9417999999999997E-2</c:v>
                </c:pt>
                <c:pt idx="4426">
                  <c:v>4.7248999999999999E-2</c:v>
                </c:pt>
                <c:pt idx="4427">
                  <c:v>3.5654999999999999E-2</c:v>
                </c:pt>
                <c:pt idx="4428">
                  <c:v>2.7118E-2</c:v>
                </c:pt>
                <c:pt idx="4429">
                  <c:v>2.1125999999999999E-2</c:v>
                </c:pt>
                <c:pt idx="4430">
                  <c:v>1.7004999999999999E-2</c:v>
                </c:pt>
                <c:pt idx="4431">
                  <c:v>1.3757999999999999E-2</c:v>
                </c:pt>
                <c:pt idx="4432">
                  <c:v>1.4182E-2</c:v>
                </c:pt>
                <c:pt idx="4433">
                  <c:v>1.2870000000000001E-2</c:v>
                </c:pt>
                <c:pt idx="4434">
                  <c:v>2.6114999999999999E-2</c:v>
                </c:pt>
                <c:pt idx="4435">
                  <c:v>2.0884E-2</c:v>
                </c:pt>
                <c:pt idx="4436">
                  <c:v>4.0208000000000001E-2</c:v>
                </c:pt>
                <c:pt idx="4437">
                  <c:v>4.0271000000000001E-2</c:v>
                </c:pt>
                <c:pt idx="4438">
                  <c:v>3.6191999999999995E-2</c:v>
                </c:pt>
                <c:pt idx="4439">
                  <c:v>3.0138999999999999E-2</c:v>
                </c:pt>
                <c:pt idx="4440">
                  <c:v>2.5220000000000003E-2</c:v>
                </c:pt>
                <c:pt idx="4441">
                  <c:v>2.0264000000000001E-2</c:v>
                </c:pt>
                <c:pt idx="4442">
                  <c:v>1.9335999999999999E-2</c:v>
                </c:pt>
                <c:pt idx="4443">
                  <c:v>1.5555999999999999E-2</c:v>
                </c:pt>
                <c:pt idx="4444">
                  <c:v>1.5103999999999999E-2</c:v>
                </c:pt>
                <c:pt idx="4445">
                  <c:v>1.1571999999999999E-2</c:v>
                </c:pt>
                <c:pt idx="4446">
                  <c:v>9.1749999999999991E-3</c:v>
                </c:pt>
                <c:pt idx="4447">
                  <c:v>9.2079999999999992E-3</c:v>
                </c:pt>
                <c:pt idx="4448">
                  <c:v>7.6790000000000001E-3</c:v>
                </c:pt>
                <c:pt idx="4449">
                  <c:v>7.4859999999999996E-3</c:v>
                </c:pt>
                <c:pt idx="4450">
                  <c:v>6.5439999999999995E-3</c:v>
                </c:pt>
                <c:pt idx="4451">
                  <c:v>6.9349999999999993E-3</c:v>
                </c:pt>
                <c:pt idx="4452">
                  <c:v>7.8829999999999994E-3</c:v>
                </c:pt>
                <c:pt idx="4453">
                  <c:v>7.7800000000000005E-3</c:v>
                </c:pt>
                <c:pt idx="4454">
                  <c:v>8.9700000000000005E-3</c:v>
                </c:pt>
                <c:pt idx="4455">
                  <c:v>6.5359999999999993E-3</c:v>
                </c:pt>
                <c:pt idx="4456">
                  <c:v>5.842E-3</c:v>
                </c:pt>
                <c:pt idx="4457">
                  <c:v>4.189E-3</c:v>
                </c:pt>
                <c:pt idx="4458">
                  <c:v>4.3509999999999998E-3</c:v>
                </c:pt>
                <c:pt idx="4459">
                  <c:v>6.1049999999999993E-3</c:v>
                </c:pt>
                <c:pt idx="4460">
                  <c:v>9.2179999999999988E-3</c:v>
                </c:pt>
                <c:pt idx="4461">
                  <c:v>8.4539999999999997E-3</c:v>
                </c:pt>
                <c:pt idx="4462">
                  <c:v>8.2170000000000003E-3</c:v>
                </c:pt>
                <c:pt idx="4463">
                  <c:v>6.4859999999999996E-3</c:v>
                </c:pt>
                <c:pt idx="4464">
                  <c:v>5.1619999999999999E-3</c:v>
                </c:pt>
                <c:pt idx="4465">
                  <c:v>5.5429999999999993E-3</c:v>
                </c:pt>
                <c:pt idx="4466">
                  <c:v>5.1749999999999999E-3</c:v>
                </c:pt>
                <c:pt idx="4467">
                  <c:v>2.993E-3</c:v>
                </c:pt>
                <c:pt idx="4468">
                  <c:v>2.6300000000000004E-3</c:v>
                </c:pt>
                <c:pt idx="4469">
                  <c:v>2.7369999999999998E-3</c:v>
                </c:pt>
                <c:pt idx="4470">
                  <c:v>2.1019999999999997E-3</c:v>
                </c:pt>
                <c:pt idx="4471">
                  <c:v>4.6089999999999994E-3</c:v>
                </c:pt>
                <c:pt idx="4472">
                  <c:v>3.725E-3</c:v>
                </c:pt>
                <c:pt idx="4473">
                  <c:v>3.4059999999999997E-3</c:v>
                </c:pt>
                <c:pt idx="4474">
                  <c:v>2.8379999999999998E-3</c:v>
                </c:pt>
                <c:pt idx="4475">
                  <c:v>3.7109999999999999E-3</c:v>
                </c:pt>
                <c:pt idx="4476">
                  <c:v>1.0305999999999999E-2</c:v>
                </c:pt>
                <c:pt idx="4477">
                  <c:v>9.868E-3</c:v>
                </c:pt>
                <c:pt idx="4478">
                  <c:v>8.4019999999999997E-3</c:v>
                </c:pt>
                <c:pt idx="4479">
                  <c:v>7.0019999999999995E-3</c:v>
                </c:pt>
                <c:pt idx="4480">
                  <c:v>5.587E-3</c:v>
                </c:pt>
                <c:pt idx="4481">
                  <c:v>4.6509999999999998E-3</c:v>
                </c:pt>
                <c:pt idx="4482">
                  <c:v>4.0169999999999997E-3</c:v>
                </c:pt>
                <c:pt idx="4483">
                  <c:v>3.1869999999999997E-3</c:v>
                </c:pt>
                <c:pt idx="4484">
                  <c:v>3.882E-3</c:v>
                </c:pt>
                <c:pt idx="4485">
                  <c:v>5.5139999999999998E-3</c:v>
                </c:pt>
                <c:pt idx="4486">
                  <c:v>9.3069999999999993E-3</c:v>
                </c:pt>
                <c:pt idx="4487">
                  <c:v>8.7849999999999994E-3</c:v>
                </c:pt>
                <c:pt idx="4488">
                  <c:v>8.5009999999999999E-3</c:v>
                </c:pt>
                <c:pt idx="4489">
                  <c:v>9.0939999999999997E-3</c:v>
                </c:pt>
                <c:pt idx="4490">
                  <c:v>7.1729999999999997E-3</c:v>
                </c:pt>
                <c:pt idx="4491">
                  <c:v>5.9779999999999998E-3</c:v>
                </c:pt>
                <c:pt idx="4492">
                  <c:v>6.6669999999999993E-3</c:v>
                </c:pt>
                <c:pt idx="4493">
                  <c:v>5.6409999999999993E-3</c:v>
                </c:pt>
                <c:pt idx="4494">
                  <c:v>5.8959999999999993E-3</c:v>
                </c:pt>
                <c:pt idx="4495">
                  <c:v>8.2179999999999996E-3</c:v>
                </c:pt>
                <c:pt idx="4496">
                  <c:v>2.1940999999999999E-2</c:v>
                </c:pt>
                <c:pt idx="4497">
                  <c:v>1.9785999999999998E-2</c:v>
                </c:pt>
                <c:pt idx="4498">
                  <c:v>2.2596999999999999E-2</c:v>
                </c:pt>
                <c:pt idx="4499">
                  <c:v>2.1640000000000003E-2</c:v>
                </c:pt>
                <c:pt idx="4500">
                  <c:v>2.5390000000000003E-2</c:v>
                </c:pt>
                <c:pt idx="4501">
                  <c:v>2.3049E-2</c:v>
                </c:pt>
                <c:pt idx="4502">
                  <c:v>2.1160999999999999E-2</c:v>
                </c:pt>
                <c:pt idx="4503">
                  <c:v>2.5394E-2</c:v>
                </c:pt>
                <c:pt idx="4504">
                  <c:v>2.4410000000000001E-2</c:v>
                </c:pt>
                <c:pt idx="4505">
                  <c:v>2.5350000000000001E-2</c:v>
                </c:pt>
                <c:pt idx="4506">
                  <c:v>2.1276999999999997E-2</c:v>
                </c:pt>
                <c:pt idx="4507">
                  <c:v>2.9430000000000001E-2</c:v>
                </c:pt>
                <c:pt idx="4508">
                  <c:v>2.7810000000000001E-2</c:v>
                </c:pt>
                <c:pt idx="4509">
                  <c:v>2.2768E-2</c:v>
                </c:pt>
                <c:pt idx="4510">
                  <c:v>1.9453999999999999E-2</c:v>
                </c:pt>
                <c:pt idx="4511">
                  <c:v>1.6152E-2</c:v>
                </c:pt>
                <c:pt idx="4512">
                  <c:v>1.4787999999999999E-2</c:v>
                </c:pt>
                <c:pt idx="4513">
                  <c:v>1.4785999999999999E-2</c:v>
                </c:pt>
                <c:pt idx="4514">
                  <c:v>1.5250999999999999E-2</c:v>
                </c:pt>
                <c:pt idx="4515">
                  <c:v>1.3633999999999999E-2</c:v>
                </c:pt>
                <c:pt idx="4516">
                  <c:v>1.1644E-2</c:v>
                </c:pt>
                <c:pt idx="4517">
                  <c:v>1.0694E-2</c:v>
                </c:pt>
                <c:pt idx="4518">
                  <c:v>9.2040000000000004E-3</c:v>
                </c:pt>
                <c:pt idx="4519">
                  <c:v>6.9100000000000003E-3</c:v>
                </c:pt>
                <c:pt idx="4520">
                  <c:v>6.672E-3</c:v>
                </c:pt>
                <c:pt idx="4521">
                  <c:v>1.2591999999999999E-2</c:v>
                </c:pt>
                <c:pt idx="4522">
                  <c:v>1.1366999999999999E-2</c:v>
                </c:pt>
                <c:pt idx="4523">
                  <c:v>1.1882999999999999E-2</c:v>
                </c:pt>
                <c:pt idx="4524">
                  <c:v>1.0121999999999999E-2</c:v>
                </c:pt>
                <c:pt idx="4525">
                  <c:v>9.7549999999999998E-3</c:v>
                </c:pt>
                <c:pt idx="4526">
                  <c:v>1.2154999999999999E-2</c:v>
                </c:pt>
                <c:pt idx="4527">
                  <c:v>2.1322000000000001E-2</c:v>
                </c:pt>
                <c:pt idx="4528">
                  <c:v>2.3438000000000001E-2</c:v>
                </c:pt>
                <c:pt idx="4529">
                  <c:v>1.8023999999999998E-2</c:v>
                </c:pt>
                <c:pt idx="4530">
                  <c:v>1.6589E-2</c:v>
                </c:pt>
                <c:pt idx="4531">
                  <c:v>1.7121999999999998E-2</c:v>
                </c:pt>
                <c:pt idx="4532">
                  <c:v>1.2584E-2</c:v>
                </c:pt>
                <c:pt idx="4533">
                  <c:v>8.1659999999999996E-3</c:v>
                </c:pt>
                <c:pt idx="4534">
                  <c:v>9.0279999999999996E-3</c:v>
                </c:pt>
                <c:pt idx="4535">
                  <c:v>1.0213999999999999E-2</c:v>
                </c:pt>
                <c:pt idx="4536">
                  <c:v>9.2020000000000001E-3</c:v>
                </c:pt>
                <c:pt idx="4537">
                  <c:v>1.0851999999999999E-2</c:v>
                </c:pt>
                <c:pt idx="4538">
                  <c:v>9.75E-3</c:v>
                </c:pt>
                <c:pt idx="4539">
                  <c:v>8.964999999999999E-3</c:v>
                </c:pt>
                <c:pt idx="4540">
                  <c:v>6.6530000000000001E-3</c:v>
                </c:pt>
                <c:pt idx="4541">
                  <c:v>6.1529999999999996E-3</c:v>
                </c:pt>
                <c:pt idx="4542">
                  <c:v>8.0600000000000012E-3</c:v>
                </c:pt>
                <c:pt idx="4543">
                  <c:v>6.8469999999999998E-3</c:v>
                </c:pt>
                <c:pt idx="4544">
                  <c:v>5.8900000000000003E-3</c:v>
                </c:pt>
                <c:pt idx="4545">
                  <c:v>4.3779999999999999E-3</c:v>
                </c:pt>
                <c:pt idx="4546">
                  <c:v>4.744E-3</c:v>
                </c:pt>
                <c:pt idx="4547">
                  <c:v>8.0520000000000001E-3</c:v>
                </c:pt>
                <c:pt idx="4548">
                  <c:v>8.6979999999999991E-3</c:v>
                </c:pt>
                <c:pt idx="4549">
                  <c:v>9.0069999999999994E-3</c:v>
                </c:pt>
                <c:pt idx="4550">
                  <c:v>9.979E-3</c:v>
                </c:pt>
                <c:pt idx="4551">
                  <c:v>1.4150000000000001E-2</c:v>
                </c:pt>
                <c:pt idx="4552">
                  <c:v>1.7245E-2</c:v>
                </c:pt>
                <c:pt idx="4553">
                  <c:v>1.7388000000000001E-2</c:v>
                </c:pt>
                <c:pt idx="4554">
                  <c:v>1.4811999999999999E-2</c:v>
                </c:pt>
                <c:pt idx="4555">
                  <c:v>1.2704E-2</c:v>
                </c:pt>
                <c:pt idx="4556">
                  <c:v>1.2875999999999999E-2</c:v>
                </c:pt>
                <c:pt idx="4557">
                  <c:v>1.3679E-2</c:v>
                </c:pt>
                <c:pt idx="4558">
                  <c:v>9.4830000000000001E-3</c:v>
                </c:pt>
                <c:pt idx="4559">
                  <c:v>1.4844E-2</c:v>
                </c:pt>
                <c:pt idx="4560">
                  <c:v>1.3028E-2</c:v>
                </c:pt>
                <c:pt idx="4561">
                  <c:v>1.1543999999999999E-2</c:v>
                </c:pt>
                <c:pt idx="4562">
                  <c:v>1.1033999999999999E-2</c:v>
                </c:pt>
                <c:pt idx="4563">
                  <c:v>7.7759999999999999E-3</c:v>
                </c:pt>
                <c:pt idx="4564">
                  <c:v>5.999E-3</c:v>
                </c:pt>
                <c:pt idx="4565">
                  <c:v>7.7229999999999998E-3</c:v>
                </c:pt>
                <c:pt idx="4566">
                  <c:v>6.2629999999999995E-3</c:v>
                </c:pt>
                <c:pt idx="4567">
                  <c:v>5.195E-3</c:v>
                </c:pt>
                <c:pt idx="4568">
                  <c:v>4.1729999999999996E-3</c:v>
                </c:pt>
                <c:pt idx="4569">
                  <c:v>3.5439999999999998E-3</c:v>
                </c:pt>
                <c:pt idx="4570">
                  <c:v>2.5789999999999997E-3</c:v>
                </c:pt>
                <c:pt idx="4571">
                  <c:v>3.8059999999999999E-3</c:v>
                </c:pt>
                <c:pt idx="4572">
                  <c:v>5.0829999999999998E-3</c:v>
                </c:pt>
                <c:pt idx="4573">
                  <c:v>4.5200000000000006E-3</c:v>
                </c:pt>
                <c:pt idx="4574">
                  <c:v>4.5329999999999997E-3</c:v>
                </c:pt>
                <c:pt idx="4575">
                  <c:v>6.0789999999999993E-3</c:v>
                </c:pt>
                <c:pt idx="4576">
                  <c:v>6.2179999999999996E-3</c:v>
                </c:pt>
                <c:pt idx="4577">
                  <c:v>5.2300000000000003E-3</c:v>
                </c:pt>
                <c:pt idx="4578">
                  <c:v>4.5249999999999995E-3</c:v>
                </c:pt>
                <c:pt idx="4579">
                  <c:v>1.4001999999999999E-2</c:v>
                </c:pt>
                <c:pt idx="4580">
                  <c:v>1.2041E-2</c:v>
                </c:pt>
                <c:pt idx="4581">
                  <c:v>1.0005E-2</c:v>
                </c:pt>
                <c:pt idx="4582">
                  <c:v>7.6649999999999999E-3</c:v>
                </c:pt>
                <c:pt idx="4583">
                  <c:v>6.3600000000000002E-3</c:v>
                </c:pt>
                <c:pt idx="4584">
                  <c:v>5.7749999999999998E-3</c:v>
                </c:pt>
                <c:pt idx="4585">
                  <c:v>6.3229999999999996E-3</c:v>
                </c:pt>
                <c:pt idx="4586">
                  <c:v>6.0809999999999996E-3</c:v>
                </c:pt>
                <c:pt idx="4587">
                  <c:v>1.0820000000000001E-2</c:v>
                </c:pt>
                <c:pt idx="4588">
                  <c:v>9.2789999999999991E-3</c:v>
                </c:pt>
                <c:pt idx="4589">
                  <c:v>6.9429999999999995E-3</c:v>
                </c:pt>
                <c:pt idx="4590">
                  <c:v>5.2700000000000004E-3</c:v>
                </c:pt>
                <c:pt idx="4591">
                  <c:v>3.859E-3</c:v>
                </c:pt>
                <c:pt idx="4592">
                  <c:v>3.0004999999999997E-2</c:v>
                </c:pt>
                <c:pt idx="4593">
                  <c:v>3.0950999999999999E-2</c:v>
                </c:pt>
                <c:pt idx="4594">
                  <c:v>2.9902999999999999E-2</c:v>
                </c:pt>
                <c:pt idx="4595">
                  <c:v>3.1101999999999998E-2</c:v>
                </c:pt>
                <c:pt idx="4596">
                  <c:v>2.9270999999999998E-2</c:v>
                </c:pt>
                <c:pt idx="4597">
                  <c:v>3.44E-2</c:v>
                </c:pt>
                <c:pt idx="4598">
                  <c:v>3.0625999999999997E-2</c:v>
                </c:pt>
                <c:pt idx="4599">
                  <c:v>3.0078999999999998E-2</c:v>
                </c:pt>
                <c:pt idx="4600">
                  <c:v>2.6178999999999997E-2</c:v>
                </c:pt>
                <c:pt idx="4601">
                  <c:v>2.4801999999999998E-2</c:v>
                </c:pt>
                <c:pt idx="4602">
                  <c:v>2.0840999999999998E-2</c:v>
                </c:pt>
                <c:pt idx="4603">
                  <c:v>1.8522999999999998E-2</c:v>
                </c:pt>
                <c:pt idx="4604">
                  <c:v>1.3757999999999999E-2</c:v>
                </c:pt>
                <c:pt idx="4605">
                  <c:v>1.1363999999999999E-2</c:v>
                </c:pt>
                <c:pt idx="4606">
                  <c:v>9.4200000000000013E-3</c:v>
                </c:pt>
                <c:pt idx="4607">
                  <c:v>9.3419999999999996E-3</c:v>
                </c:pt>
                <c:pt idx="4608">
                  <c:v>7.3169999999999997E-3</c:v>
                </c:pt>
                <c:pt idx="4609">
                  <c:v>1.2383999999999999E-2</c:v>
                </c:pt>
                <c:pt idx="4610">
                  <c:v>9.2739999999999993E-3</c:v>
                </c:pt>
                <c:pt idx="4611">
                  <c:v>7.0489999999999997E-3</c:v>
                </c:pt>
                <c:pt idx="4612">
                  <c:v>5.5049999999999995E-3</c:v>
                </c:pt>
                <c:pt idx="4613">
                  <c:v>4.6559999999999995E-3</c:v>
                </c:pt>
                <c:pt idx="4614">
                  <c:v>5.0949999999999997E-3</c:v>
                </c:pt>
                <c:pt idx="4615">
                  <c:v>4.5119999999999995E-3</c:v>
                </c:pt>
                <c:pt idx="4616">
                  <c:v>5.372E-3</c:v>
                </c:pt>
                <c:pt idx="4617">
                  <c:v>6.9100000000000003E-3</c:v>
                </c:pt>
                <c:pt idx="4618">
                  <c:v>5.8000000000000005E-3</c:v>
                </c:pt>
                <c:pt idx="4619">
                  <c:v>1.2919E-2</c:v>
                </c:pt>
                <c:pt idx="4620">
                  <c:v>1.2437E-2</c:v>
                </c:pt>
                <c:pt idx="4621">
                  <c:v>1.2045999999999999E-2</c:v>
                </c:pt>
                <c:pt idx="4622">
                  <c:v>1.0248E-2</c:v>
                </c:pt>
                <c:pt idx="4623">
                  <c:v>1.2154999999999999E-2</c:v>
                </c:pt>
                <c:pt idx="4624">
                  <c:v>9.9030000000000003E-3</c:v>
                </c:pt>
                <c:pt idx="4625">
                  <c:v>1.2461999999999999E-2</c:v>
                </c:pt>
                <c:pt idx="4626">
                  <c:v>1.2792E-2</c:v>
                </c:pt>
                <c:pt idx="4627">
                  <c:v>1.3590000000000001E-2</c:v>
                </c:pt>
                <c:pt idx="4628">
                  <c:v>1.417E-2</c:v>
                </c:pt>
                <c:pt idx="4629">
                  <c:v>1.0269E-2</c:v>
                </c:pt>
                <c:pt idx="4630">
                  <c:v>1.0551999999999999E-2</c:v>
                </c:pt>
                <c:pt idx="4631">
                  <c:v>9.892999999999999E-3</c:v>
                </c:pt>
                <c:pt idx="4632">
                  <c:v>8.3669999999999994E-3</c:v>
                </c:pt>
                <c:pt idx="4633">
                  <c:v>7.443E-3</c:v>
                </c:pt>
                <c:pt idx="4634">
                  <c:v>8.4989999999999996E-3</c:v>
                </c:pt>
                <c:pt idx="4635">
                  <c:v>1.1472E-2</c:v>
                </c:pt>
                <c:pt idx="4636">
                  <c:v>1.0374999999999999E-2</c:v>
                </c:pt>
                <c:pt idx="4637">
                  <c:v>9.3930000000000003E-3</c:v>
                </c:pt>
                <c:pt idx="4638">
                  <c:v>7.4689999999999999E-3</c:v>
                </c:pt>
                <c:pt idx="4639">
                  <c:v>6.3889999999999997E-3</c:v>
                </c:pt>
                <c:pt idx="4640">
                  <c:v>5.7989999999999995E-3</c:v>
                </c:pt>
                <c:pt idx="4641">
                  <c:v>7.7389999999999994E-3</c:v>
                </c:pt>
                <c:pt idx="4642">
                  <c:v>1.8260000000000002E-2</c:v>
                </c:pt>
                <c:pt idx="4643">
                  <c:v>1.7686999999999998E-2</c:v>
                </c:pt>
                <c:pt idx="4644">
                  <c:v>1.9854E-2</c:v>
                </c:pt>
                <c:pt idx="4645">
                  <c:v>1.4693999999999999E-2</c:v>
                </c:pt>
                <c:pt idx="4646">
                  <c:v>1.6229E-2</c:v>
                </c:pt>
                <c:pt idx="4647">
                  <c:v>1.3224999999999999E-2</c:v>
                </c:pt>
                <c:pt idx="4648">
                  <c:v>4.2190999999999999E-2</c:v>
                </c:pt>
                <c:pt idx="4649">
                  <c:v>5.1336E-2</c:v>
                </c:pt>
                <c:pt idx="4650">
                  <c:v>5.6500999999999996E-2</c:v>
                </c:pt>
                <c:pt idx="4651">
                  <c:v>6.5735000000000002E-2</c:v>
                </c:pt>
                <c:pt idx="4652">
                  <c:v>6.0738E-2</c:v>
                </c:pt>
                <c:pt idx="4653">
                  <c:v>5.7304999999999995E-2</c:v>
                </c:pt>
                <c:pt idx="4654">
                  <c:v>5.2350999999999995E-2</c:v>
                </c:pt>
                <c:pt idx="4655">
                  <c:v>4.5670000000000002E-2</c:v>
                </c:pt>
                <c:pt idx="4656">
                  <c:v>4.1111999999999996E-2</c:v>
                </c:pt>
                <c:pt idx="4657">
                  <c:v>4.0034E-2</c:v>
                </c:pt>
                <c:pt idx="4658">
                  <c:v>3.5935000000000002E-2</c:v>
                </c:pt>
                <c:pt idx="4659">
                  <c:v>3.1210999999999999E-2</c:v>
                </c:pt>
                <c:pt idx="4660">
                  <c:v>2.9103E-2</c:v>
                </c:pt>
                <c:pt idx="4661">
                  <c:v>2.6997999999999998E-2</c:v>
                </c:pt>
                <c:pt idx="4662">
                  <c:v>2.5460000000000003E-2</c:v>
                </c:pt>
                <c:pt idx="4663">
                  <c:v>2.1330999999999999E-2</c:v>
                </c:pt>
                <c:pt idx="4664">
                  <c:v>1.8623000000000001E-2</c:v>
                </c:pt>
                <c:pt idx="4665">
                  <c:v>1.4808999999999999E-2</c:v>
                </c:pt>
                <c:pt idx="4666">
                  <c:v>1.3753999999999999E-2</c:v>
                </c:pt>
                <c:pt idx="4667">
                  <c:v>1.3627E-2</c:v>
                </c:pt>
                <c:pt idx="4668">
                  <c:v>1.3970000000000002E-2</c:v>
                </c:pt>
                <c:pt idx="4669">
                  <c:v>1.1434E-2</c:v>
                </c:pt>
                <c:pt idx="4670">
                  <c:v>1.0461E-2</c:v>
                </c:pt>
                <c:pt idx="4671">
                  <c:v>7.2600000000000008E-3</c:v>
                </c:pt>
                <c:pt idx="4672">
                  <c:v>5.5880000000000001E-3</c:v>
                </c:pt>
                <c:pt idx="4673">
                  <c:v>1.0534999999999999E-2</c:v>
                </c:pt>
                <c:pt idx="4674">
                  <c:v>8.2229999999999994E-3</c:v>
                </c:pt>
                <c:pt idx="4675">
                  <c:v>7.8300000000000002E-3</c:v>
                </c:pt>
                <c:pt idx="4676">
                  <c:v>6.6949999999999996E-3</c:v>
                </c:pt>
                <c:pt idx="4677">
                  <c:v>8.150000000000001E-3</c:v>
                </c:pt>
                <c:pt idx="4678">
                  <c:v>8.0319999999999992E-3</c:v>
                </c:pt>
                <c:pt idx="4679">
                  <c:v>6.4269999999999996E-3</c:v>
                </c:pt>
                <c:pt idx="4680">
                  <c:v>6.1459999999999996E-3</c:v>
                </c:pt>
                <c:pt idx="4681">
                  <c:v>6.9739999999999993E-3</c:v>
                </c:pt>
                <c:pt idx="4682">
                  <c:v>7.4600000000000005E-3</c:v>
                </c:pt>
                <c:pt idx="4683">
                  <c:v>4.8279999999999998E-3</c:v>
                </c:pt>
                <c:pt idx="4684">
                  <c:v>4.7450000000000001E-3</c:v>
                </c:pt>
                <c:pt idx="4685">
                  <c:v>8.0870000000000004E-3</c:v>
                </c:pt>
                <c:pt idx="4686">
                  <c:v>6.7319999999999993E-3</c:v>
                </c:pt>
                <c:pt idx="4687">
                  <c:v>7.7879999999999998E-3</c:v>
                </c:pt>
                <c:pt idx="4688">
                  <c:v>7.7809999999999997E-3</c:v>
                </c:pt>
                <c:pt idx="4689">
                  <c:v>7.646E-3</c:v>
                </c:pt>
                <c:pt idx="4690">
                  <c:v>6.3609999999999995E-3</c:v>
                </c:pt>
                <c:pt idx="4691">
                  <c:v>5.7089999999999997E-3</c:v>
                </c:pt>
                <c:pt idx="4692">
                  <c:v>5.9709999999999997E-3</c:v>
                </c:pt>
                <c:pt idx="4693">
                  <c:v>4.3049999999999998E-3</c:v>
                </c:pt>
                <c:pt idx="4694">
                  <c:v>3.7549999999999997E-3</c:v>
                </c:pt>
                <c:pt idx="4695">
                  <c:v>5.1570000000000001E-3</c:v>
                </c:pt>
                <c:pt idx="4696">
                  <c:v>3.774E-3</c:v>
                </c:pt>
                <c:pt idx="4697">
                  <c:v>3.4149999999999996E-3</c:v>
                </c:pt>
                <c:pt idx="4698">
                  <c:v>8.0569999999999999E-3</c:v>
                </c:pt>
                <c:pt idx="4699">
                  <c:v>9.042999999999999E-3</c:v>
                </c:pt>
                <c:pt idx="4700">
                  <c:v>7.0300000000000007E-3</c:v>
                </c:pt>
                <c:pt idx="4701">
                  <c:v>9.7109999999999991E-3</c:v>
                </c:pt>
                <c:pt idx="4702">
                  <c:v>2.3775999999999999E-2</c:v>
                </c:pt>
                <c:pt idx="4703">
                  <c:v>2.8246E-2</c:v>
                </c:pt>
                <c:pt idx="4704">
                  <c:v>2.2510000000000002E-2</c:v>
                </c:pt>
                <c:pt idx="4705">
                  <c:v>1.7812999999999999E-2</c:v>
                </c:pt>
                <c:pt idx="4706">
                  <c:v>1.3658E-2</c:v>
                </c:pt>
                <c:pt idx="4707">
                  <c:v>1.1141999999999999E-2</c:v>
                </c:pt>
                <c:pt idx="4708">
                  <c:v>8.2129999999999998E-3</c:v>
                </c:pt>
                <c:pt idx="4709">
                  <c:v>7.1809999999999999E-3</c:v>
                </c:pt>
                <c:pt idx="4710">
                  <c:v>6.3179999999999998E-3</c:v>
                </c:pt>
                <c:pt idx="4711">
                  <c:v>5.9719999999999999E-3</c:v>
                </c:pt>
                <c:pt idx="4712">
                  <c:v>1.034E-2</c:v>
                </c:pt>
                <c:pt idx="4713">
                  <c:v>1.1328999999999999E-2</c:v>
                </c:pt>
                <c:pt idx="4714">
                  <c:v>1.451E-2</c:v>
                </c:pt>
                <c:pt idx="4715">
                  <c:v>1.5650999999999998E-2</c:v>
                </c:pt>
                <c:pt idx="4716">
                  <c:v>1.8213999999999998E-2</c:v>
                </c:pt>
                <c:pt idx="4717">
                  <c:v>1.6870000000000003E-2</c:v>
                </c:pt>
                <c:pt idx="4718">
                  <c:v>2.7850999999999997E-2</c:v>
                </c:pt>
                <c:pt idx="4719">
                  <c:v>2.6764999999999997E-2</c:v>
                </c:pt>
                <c:pt idx="4720">
                  <c:v>2.0059E-2</c:v>
                </c:pt>
                <c:pt idx="4721">
                  <c:v>2.07E-2</c:v>
                </c:pt>
                <c:pt idx="4722">
                  <c:v>1.9380999999999999E-2</c:v>
                </c:pt>
                <c:pt idx="4723">
                  <c:v>1.5781E-2</c:v>
                </c:pt>
                <c:pt idx="4724">
                  <c:v>1.7990000000000003E-2</c:v>
                </c:pt>
                <c:pt idx="4725">
                  <c:v>1.4020000000000001E-2</c:v>
                </c:pt>
                <c:pt idx="4726">
                  <c:v>1.2369E-2</c:v>
                </c:pt>
                <c:pt idx="4727">
                  <c:v>8.4320000000000003E-3</c:v>
                </c:pt>
                <c:pt idx="4728">
                  <c:v>5.7939999999999997E-3</c:v>
                </c:pt>
                <c:pt idx="4729">
                  <c:v>4.8769999999999994E-3</c:v>
                </c:pt>
                <c:pt idx="4730">
                  <c:v>5.8869999999999999E-3</c:v>
                </c:pt>
                <c:pt idx="4731">
                  <c:v>4.45E-3</c:v>
                </c:pt>
                <c:pt idx="4732">
                  <c:v>5.2649999999999997E-3</c:v>
                </c:pt>
                <c:pt idx="4733">
                  <c:v>7.2419999999999993E-3</c:v>
                </c:pt>
                <c:pt idx="4734">
                  <c:v>4.3249999999999999E-3</c:v>
                </c:pt>
                <c:pt idx="4735">
                  <c:v>6.7319999999999993E-3</c:v>
                </c:pt>
                <c:pt idx="4736">
                  <c:v>5.5750000000000001E-3</c:v>
                </c:pt>
                <c:pt idx="4737">
                  <c:v>3.5849999999999996E-3</c:v>
                </c:pt>
                <c:pt idx="4738">
                  <c:v>2.8019999999999998E-3</c:v>
                </c:pt>
                <c:pt idx="4739">
                  <c:v>2.6769999999999997E-3</c:v>
                </c:pt>
                <c:pt idx="4740">
                  <c:v>4.3689999999999996E-3</c:v>
                </c:pt>
                <c:pt idx="4741">
                  <c:v>6.7380000000000001E-3</c:v>
                </c:pt>
                <c:pt idx="4742">
                  <c:v>1.4539E-2</c:v>
                </c:pt>
                <c:pt idx="4743">
                  <c:v>1.4568999999999999E-2</c:v>
                </c:pt>
                <c:pt idx="4744">
                  <c:v>1.4551E-2</c:v>
                </c:pt>
                <c:pt idx="4745">
                  <c:v>1.0520999999999999E-2</c:v>
                </c:pt>
                <c:pt idx="4746">
                  <c:v>1.0607999999999999E-2</c:v>
                </c:pt>
                <c:pt idx="4747">
                  <c:v>8.9739999999999993E-3</c:v>
                </c:pt>
                <c:pt idx="4748">
                  <c:v>9.8459999999999989E-3</c:v>
                </c:pt>
                <c:pt idx="4749">
                  <c:v>7.1800000000000006E-3</c:v>
                </c:pt>
                <c:pt idx="4750">
                  <c:v>5.2959999999999995E-3</c:v>
                </c:pt>
                <c:pt idx="4751">
                  <c:v>4.8560000000000001E-3</c:v>
                </c:pt>
                <c:pt idx="4752">
                  <c:v>5.9740000000000001E-3</c:v>
                </c:pt>
                <c:pt idx="4753">
                  <c:v>7.1469999999999997E-3</c:v>
                </c:pt>
                <c:pt idx="4754">
                  <c:v>7.2319999999999997E-3</c:v>
                </c:pt>
                <c:pt idx="4755">
                  <c:v>4.9129999999999998E-3</c:v>
                </c:pt>
                <c:pt idx="4756">
                  <c:v>3.382E-3</c:v>
                </c:pt>
                <c:pt idx="4757">
                  <c:v>2.8549999999999999E-3</c:v>
                </c:pt>
                <c:pt idx="4758">
                  <c:v>3.2369999999999999E-3</c:v>
                </c:pt>
                <c:pt idx="4759">
                  <c:v>4.7349999999999996E-3</c:v>
                </c:pt>
                <c:pt idx="4760">
                  <c:v>5.1529999999999996E-3</c:v>
                </c:pt>
                <c:pt idx="4761">
                  <c:v>6.5709999999999996E-3</c:v>
                </c:pt>
                <c:pt idx="4762">
                  <c:v>7.7869999999999997E-3</c:v>
                </c:pt>
                <c:pt idx="4763">
                  <c:v>8.77E-3</c:v>
                </c:pt>
                <c:pt idx="4764">
                  <c:v>1.0617E-2</c:v>
                </c:pt>
                <c:pt idx="4765">
                  <c:v>1.166E-2</c:v>
                </c:pt>
                <c:pt idx="4766">
                  <c:v>9.1629999999999993E-3</c:v>
                </c:pt>
                <c:pt idx="4767">
                  <c:v>6.9289999999999994E-3</c:v>
                </c:pt>
                <c:pt idx="4768">
                  <c:v>3.3639999999999998E-3</c:v>
                </c:pt>
                <c:pt idx="4769">
                  <c:v>4.5800000000000007E-3</c:v>
                </c:pt>
                <c:pt idx="4770">
                  <c:v>4.6470000000000001E-3</c:v>
                </c:pt>
                <c:pt idx="4771">
                  <c:v>6.2759999999999995E-3</c:v>
                </c:pt>
                <c:pt idx="4772">
                  <c:v>6.8019999999999999E-3</c:v>
                </c:pt>
                <c:pt idx="4773">
                  <c:v>6.7389999999999993E-3</c:v>
                </c:pt>
                <c:pt idx="4774">
                  <c:v>5.3500000000000006E-3</c:v>
                </c:pt>
                <c:pt idx="4775">
                  <c:v>4.6379999999999998E-3</c:v>
                </c:pt>
                <c:pt idx="4776">
                  <c:v>4.9689999999999995E-3</c:v>
                </c:pt>
                <c:pt idx="4777">
                  <c:v>6.0479999999999996E-3</c:v>
                </c:pt>
                <c:pt idx="4778">
                  <c:v>1.8162999999999999E-2</c:v>
                </c:pt>
                <c:pt idx="4779">
                  <c:v>1.6771999999999999E-2</c:v>
                </c:pt>
                <c:pt idx="4780">
                  <c:v>1.3510000000000001E-2</c:v>
                </c:pt>
                <c:pt idx="4781">
                  <c:v>1.8904999999999998E-2</c:v>
                </c:pt>
                <c:pt idx="4782">
                  <c:v>1.6552999999999998E-2</c:v>
                </c:pt>
                <c:pt idx="4783">
                  <c:v>1.3653999999999999E-2</c:v>
                </c:pt>
                <c:pt idx="4784">
                  <c:v>9.3329999999999993E-3</c:v>
                </c:pt>
                <c:pt idx="4785">
                  <c:v>8.5709999999999988E-3</c:v>
                </c:pt>
                <c:pt idx="4786">
                  <c:v>7.6509999999999998E-3</c:v>
                </c:pt>
                <c:pt idx="4787">
                  <c:v>7.0539999999999995E-3</c:v>
                </c:pt>
                <c:pt idx="4788">
                  <c:v>8.350999999999999E-3</c:v>
                </c:pt>
                <c:pt idx="4789">
                  <c:v>8.914E-3</c:v>
                </c:pt>
                <c:pt idx="4790">
                  <c:v>8.010999999999999E-3</c:v>
                </c:pt>
                <c:pt idx="4791">
                  <c:v>6.1269999999999996E-3</c:v>
                </c:pt>
                <c:pt idx="4792">
                  <c:v>6.3669999999999994E-3</c:v>
                </c:pt>
                <c:pt idx="4793">
                  <c:v>6.182E-3</c:v>
                </c:pt>
                <c:pt idx="4794">
                  <c:v>6.3070000000000001E-3</c:v>
                </c:pt>
                <c:pt idx="4795">
                  <c:v>9.4619999999999999E-3</c:v>
                </c:pt>
                <c:pt idx="4796">
                  <c:v>1.0272999999999999E-2</c:v>
                </c:pt>
                <c:pt idx="4797">
                  <c:v>1.1233999999999999E-2</c:v>
                </c:pt>
                <c:pt idx="4798">
                  <c:v>1.3106999999999999E-2</c:v>
                </c:pt>
                <c:pt idx="4799">
                  <c:v>2.4202999999999999E-2</c:v>
                </c:pt>
                <c:pt idx="4800">
                  <c:v>2.7010000000000003E-2</c:v>
                </c:pt>
                <c:pt idx="4801">
                  <c:v>2.2821999999999999E-2</c:v>
                </c:pt>
                <c:pt idx="4802">
                  <c:v>2.0993999999999999E-2</c:v>
                </c:pt>
                <c:pt idx="4803">
                  <c:v>1.9637999999999999E-2</c:v>
                </c:pt>
                <c:pt idx="4804">
                  <c:v>1.6301E-2</c:v>
                </c:pt>
                <c:pt idx="4805">
                  <c:v>2.0986999999999999E-2</c:v>
                </c:pt>
                <c:pt idx="4806">
                  <c:v>2.4506E-2</c:v>
                </c:pt>
                <c:pt idx="4807">
                  <c:v>2.2783999999999999E-2</c:v>
                </c:pt>
                <c:pt idx="4808">
                  <c:v>1.8307E-2</c:v>
                </c:pt>
                <c:pt idx="4809">
                  <c:v>1.6336E-2</c:v>
                </c:pt>
                <c:pt idx="4810">
                  <c:v>2.4528999999999999E-2</c:v>
                </c:pt>
                <c:pt idx="4811">
                  <c:v>3.7336000000000001E-2</c:v>
                </c:pt>
                <c:pt idx="4812">
                  <c:v>3.0372E-2</c:v>
                </c:pt>
                <c:pt idx="4813">
                  <c:v>4.2806999999999998E-2</c:v>
                </c:pt>
                <c:pt idx="4814">
                  <c:v>3.7076999999999999E-2</c:v>
                </c:pt>
                <c:pt idx="4815">
                  <c:v>3.5463000000000001E-2</c:v>
                </c:pt>
                <c:pt idx="4816">
                  <c:v>2.9328E-2</c:v>
                </c:pt>
                <c:pt idx="4817">
                  <c:v>2.3268E-2</c:v>
                </c:pt>
                <c:pt idx="4818">
                  <c:v>1.9675999999999999E-2</c:v>
                </c:pt>
                <c:pt idx="4819">
                  <c:v>1.6427999999999998E-2</c:v>
                </c:pt>
                <c:pt idx="4820">
                  <c:v>1.5809E-2</c:v>
                </c:pt>
                <c:pt idx="4821">
                  <c:v>1.3607999999999999E-2</c:v>
                </c:pt>
                <c:pt idx="4822">
                  <c:v>1.2733999999999999E-2</c:v>
                </c:pt>
                <c:pt idx="4823">
                  <c:v>1.2598E-2</c:v>
                </c:pt>
                <c:pt idx="4824">
                  <c:v>8.4739999999999989E-3</c:v>
                </c:pt>
                <c:pt idx="4825">
                  <c:v>1.2917999999999999E-2</c:v>
                </c:pt>
                <c:pt idx="4826">
                  <c:v>1.1070999999999999E-2</c:v>
                </c:pt>
                <c:pt idx="4827">
                  <c:v>8.9579999999999989E-3</c:v>
                </c:pt>
                <c:pt idx="4828">
                  <c:v>1.1805999999999999E-2</c:v>
                </c:pt>
                <c:pt idx="4829">
                  <c:v>8.9479999999999994E-3</c:v>
                </c:pt>
                <c:pt idx="4830">
                  <c:v>9.8649999999999988E-3</c:v>
                </c:pt>
                <c:pt idx="4831">
                  <c:v>6.6619999999999995E-3</c:v>
                </c:pt>
                <c:pt idx="4832">
                  <c:v>5.8989999999999997E-3</c:v>
                </c:pt>
                <c:pt idx="4833">
                  <c:v>4.3019999999999994E-3</c:v>
                </c:pt>
                <c:pt idx="4834">
                  <c:v>4.9949999999999994E-3</c:v>
                </c:pt>
                <c:pt idx="4835">
                  <c:v>5.9039999999999995E-3</c:v>
                </c:pt>
                <c:pt idx="4836">
                  <c:v>5.5620000000000001E-3</c:v>
                </c:pt>
                <c:pt idx="4837">
                  <c:v>6.221E-3</c:v>
                </c:pt>
                <c:pt idx="4838">
                  <c:v>7.8370000000000002E-3</c:v>
                </c:pt>
                <c:pt idx="4839">
                  <c:v>1.6423999999999998E-2</c:v>
                </c:pt>
                <c:pt idx="4840">
                  <c:v>1.4159E-2</c:v>
                </c:pt>
                <c:pt idx="4841">
                  <c:v>1.9781999999999998E-2</c:v>
                </c:pt>
                <c:pt idx="4842">
                  <c:v>1.7773999999999998E-2</c:v>
                </c:pt>
                <c:pt idx="4843">
                  <c:v>1.6537E-2</c:v>
                </c:pt>
                <c:pt idx="4844">
                  <c:v>1.8897000000000001E-2</c:v>
                </c:pt>
                <c:pt idx="4845">
                  <c:v>1.6832E-2</c:v>
                </c:pt>
                <c:pt idx="4846">
                  <c:v>1.6746E-2</c:v>
                </c:pt>
                <c:pt idx="4847">
                  <c:v>1.9060000000000001E-2</c:v>
                </c:pt>
                <c:pt idx="4848">
                  <c:v>2.0832E-2</c:v>
                </c:pt>
                <c:pt idx="4849">
                  <c:v>3.1642999999999998E-2</c:v>
                </c:pt>
                <c:pt idx="4850">
                  <c:v>2.8451999999999998E-2</c:v>
                </c:pt>
                <c:pt idx="4851">
                  <c:v>4.5220999999999997E-2</c:v>
                </c:pt>
                <c:pt idx="4852">
                  <c:v>5.6940000000000004E-2</c:v>
                </c:pt>
                <c:pt idx="4853">
                  <c:v>6.1827999999999994E-2</c:v>
                </c:pt>
                <c:pt idx="4854">
                  <c:v>6.6425999999999999E-2</c:v>
                </c:pt>
                <c:pt idx="4855">
                  <c:v>6.7513999999999991E-2</c:v>
                </c:pt>
                <c:pt idx="4856">
                  <c:v>6.6025E-2</c:v>
                </c:pt>
                <c:pt idx="4857">
                  <c:v>6.3988000000000003E-2</c:v>
                </c:pt>
                <c:pt idx="4858">
                  <c:v>6.4415E-2</c:v>
                </c:pt>
                <c:pt idx="4859">
                  <c:v>6.3525999999999999E-2</c:v>
                </c:pt>
                <c:pt idx="4860">
                  <c:v>6.2286999999999995E-2</c:v>
                </c:pt>
                <c:pt idx="4861">
                  <c:v>6.2350999999999997E-2</c:v>
                </c:pt>
                <c:pt idx="4862">
                  <c:v>7.1807999999999997E-2</c:v>
                </c:pt>
                <c:pt idx="4863">
                  <c:v>6.6131999999999996E-2</c:v>
                </c:pt>
                <c:pt idx="4864">
                  <c:v>5.9407999999999996E-2</c:v>
                </c:pt>
                <c:pt idx="4865">
                  <c:v>5.7610000000000001E-2</c:v>
                </c:pt>
                <c:pt idx="4866">
                  <c:v>8.9375999999999997E-2</c:v>
                </c:pt>
                <c:pt idx="4867">
                  <c:v>9.6827999999999997E-2</c:v>
                </c:pt>
                <c:pt idx="4868">
                  <c:v>0.12093599999999999</c:v>
                </c:pt>
                <c:pt idx="4869">
                  <c:v>0.14543300000000001</c:v>
                </c:pt>
                <c:pt idx="4870">
                  <c:v>0.15378500000000001</c:v>
                </c:pt>
                <c:pt idx="4871">
                  <c:v>0.17761299999999999</c:v>
                </c:pt>
                <c:pt idx="4872">
                  <c:v>0.18612599999999999</c:v>
                </c:pt>
                <c:pt idx="4873">
                  <c:v>0.19488799999999998</c:v>
                </c:pt>
                <c:pt idx="4874">
                  <c:v>0.19140000000000001</c:v>
                </c:pt>
                <c:pt idx="4875">
                  <c:v>0.177477</c:v>
                </c:pt>
                <c:pt idx="4876">
                  <c:v>0.19987000000000002</c:v>
                </c:pt>
                <c:pt idx="4877">
                  <c:v>0.20066000000000001</c:v>
                </c:pt>
                <c:pt idx="4878">
                  <c:v>0.20646299999999998</c:v>
                </c:pt>
                <c:pt idx="4879">
                  <c:v>0.21720099999999998</c:v>
                </c:pt>
                <c:pt idx="4880">
                  <c:v>0.22489799999999999</c:v>
                </c:pt>
                <c:pt idx="4881">
                  <c:v>0.23994299999999999</c:v>
                </c:pt>
                <c:pt idx="4882">
                  <c:v>0.25732499999999997</c:v>
                </c:pt>
                <c:pt idx="4883">
                  <c:v>0.26083600000000001</c:v>
                </c:pt>
                <c:pt idx="4884">
                  <c:v>0.247141</c:v>
                </c:pt>
                <c:pt idx="4885">
                  <c:v>0.250581</c:v>
                </c:pt>
                <c:pt idx="4886">
                  <c:v>0.24147399999999999</c:v>
                </c:pt>
                <c:pt idx="4887">
                  <c:v>0.237318</c:v>
                </c:pt>
                <c:pt idx="4888">
                  <c:v>0.23224499999999998</c:v>
                </c:pt>
                <c:pt idx="4889">
                  <c:v>0.21821399999999999</c:v>
                </c:pt>
                <c:pt idx="4890">
                  <c:v>0.259106</c:v>
                </c:pt>
                <c:pt idx="4891">
                  <c:v>0.30215700000000001</c:v>
                </c:pt>
                <c:pt idx="4892">
                  <c:v>0.30215700000000001</c:v>
                </c:pt>
                <c:pt idx="4893">
                  <c:v>0.31637399999999999</c:v>
                </c:pt>
                <c:pt idx="4894">
                  <c:v>0.31933600000000001</c:v>
                </c:pt>
                <c:pt idx="4895">
                  <c:v>0.341748</c:v>
                </c:pt>
                <c:pt idx="4896">
                  <c:v>0.35256199999999999</c:v>
                </c:pt>
                <c:pt idx="4897">
                  <c:v>0.35195599999999999</c:v>
                </c:pt>
                <c:pt idx="4898">
                  <c:v>0.35073799999999999</c:v>
                </c:pt>
                <c:pt idx="4899">
                  <c:v>0.34919099999999997</c:v>
                </c:pt>
                <c:pt idx="4900">
                  <c:v>0.34963899999999998</c:v>
                </c:pt>
                <c:pt idx="4901">
                  <c:v>0.34394000000000002</c:v>
                </c:pt>
                <c:pt idx="4902">
                  <c:v>0.35145899999999997</c:v>
                </c:pt>
                <c:pt idx="4903">
                  <c:v>0.34828399999999998</c:v>
                </c:pt>
                <c:pt idx="4904">
                  <c:v>0.346109</c:v>
                </c:pt>
                <c:pt idx="4905">
                  <c:v>0.33946199999999999</c:v>
                </c:pt>
                <c:pt idx="4906">
                  <c:v>0.33845500000000001</c:v>
                </c:pt>
                <c:pt idx="4907">
                  <c:v>0.33454600000000001</c:v>
                </c:pt>
                <c:pt idx="4908">
                  <c:v>0.32045000000000001</c:v>
                </c:pt>
                <c:pt idx="4909">
                  <c:v>0.32576099999999997</c:v>
                </c:pt>
                <c:pt idx="4910">
                  <c:v>0.297122</c:v>
                </c:pt>
                <c:pt idx="4911">
                  <c:v>0.28537000000000001</c:v>
                </c:pt>
                <c:pt idx="4912">
                  <c:v>0.27898800000000001</c:v>
                </c:pt>
                <c:pt idx="4913">
                  <c:v>0.26821499999999998</c:v>
                </c:pt>
                <c:pt idx="4914">
                  <c:v>0.25178299999999998</c:v>
                </c:pt>
                <c:pt idx="4915">
                  <c:v>0.233931</c:v>
                </c:pt>
                <c:pt idx="4916">
                  <c:v>0.23020099999999999</c:v>
                </c:pt>
                <c:pt idx="4917">
                  <c:v>0.21424599999999999</c:v>
                </c:pt>
                <c:pt idx="4918">
                  <c:v>0.22855899999999998</c:v>
                </c:pt>
                <c:pt idx="4919">
                  <c:v>0.22056499999999998</c:v>
                </c:pt>
                <c:pt idx="4920">
                  <c:v>0.205174</c:v>
                </c:pt>
                <c:pt idx="4921">
                  <c:v>0.19783000000000001</c:v>
                </c:pt>
                <c:pt idx="4922">
                  <c:v>0.18055599999999999</c:v>
                </c:pt>
                <c:pt idx="4923">
                  <c:v>0.17407599999999998</c:v>
                </c:pt>
                <c:pt idx="4924">
                  <c:v>0.163935</c:v>
                </c:pt>
                <c:pt idx="4925">
                  <c:v>0.15448599999999998</c:v>
                </c:pt>
                <c:pt idx="4926">
                  <c:v>0.15629999999999999</c:v>
                </c:pt>
                <c:pt idx="4927">
                  <c:v>0.15549000000000002</c:v>
                </c:pt>
                <c:pt idx="4928">
                  <c:v>0.14583699999999999</c:v>
                </c:pt>
                <c:pt idx="4929">
                  <c:v>0.12543399999999999</c:v>
                </c:pt>
                <c:pt idx="4930">
                  <c:v>0.12361399999999999</c:v>
                </c:pt>
                <c:pt idx="4931">
                  <c:v>0.11007399999999999</c:v>
                </c:pt>
                <c:pt idx="4932">
                  <c:v>0.111775</c:v>
                </c:pt>
                <c:pt idx="4933">
                  <c:v>0.13464000000000001</c:v>
                </c:pt>
                <c:pt idx="4934">
                  <c:v>0.15550899999999998</c:v>
                </c:pt>
                <c:pt idx="4935">
                  <c:v>0.16218299999999999</c:v>
                </c:pt>
                <c:pt idx="4936">
                  <c:v>0.16841</c:v>
                </c:pt>
                <c:pt idx="4937">
                  <c:v>0.16813899999999998</c:v>
                </c:pt>
                <c:pt idx="4938">
                  <c:v>0.16167799999999999</c:v>
                </c:pt>
                <c:pt idx="4939">
                  <c:v>0.16412000000000002</c:v>
                </c:pt>
                <c:pt idx="4940">
                  <c:v>0.15862699999999999</c:v>
                </c:pt>
                <c:pt idx="4941">
                  <c:v>0.143874</c:v>
                </c:pt>
                <c:pt idx="4942">
                  <c:v>0.135464</c:v>
                </c:pt>
                <c:pt idx="4943">
                  <c:v>0.12439699999999999</c:v>
                </c:pt>
                <c:pt idx="4944">
                  <c:v>0.12787899999999999</c:v>
                </c:pt>
                <c:pt idx="4945">
                  <c:v>0.12339899999999999</c:v>
                </c:pt>
                <c:pt idx="4946">
                  <c:v>0.12565299999999999</c:v>
                </c:pt>
                <c:pt idx="4947">
                  <c:v>0.120988</c:v>
                </c:pt>
                <c:pt idx="4948">
                  <c:v>0.11157099999999999</c:v>
                </c:pt>
                <c:pt idx="4949">
                  <c:v>0.10891000000000001</c:v>
                </c:pt>
                <c:pt idx="4950">
                  <c:v>9.9935999999999997E-2</c:v>
                </c:pt>
                <c:pt idx="4951">
                  <c:v>9.0115000000000001E-2</c:v>
                </c:pt>
                <c:pt idx="4952">
                  <c:v>8.2300999999999999E-2</c:v>
                </c:pt>
                <c:pt idx="4953">
                  <c:v>8.0533999999999994E-2</c:v>
                </c:pt>
                <c:pt idx="4954">
                  <c:v>7.2375999999999996E-2</c:v>
                </c:pt>
                <c:pt idx="4955">
                  <c:v>4.7801999999999997E-2</c:v>
                </c:pt>
                <c:pt idx="4956">
                  <c:v>6.3152E-2</c:v>
                </c:pt>
                <c:pt idx="4957">
                  <c:v>5.5260000000000004E-2</c:v>
                </c:pt>
                <c:pt idx="4958">
                  <c:v>5.7152999999999995E-2</c:v>
                </c:pt>
                <c:pt idx="4959">
                  <c:v>6.0590999999999999E-2</c:v>
                </c:pt>
                <c:pt idx="4960">
                  <c:v>6.9363999999999995E-2</c:v>
                </c:pt>
                <c:pt idx="4961">
                  <c:v>6.2657999999999991E-2</c:v>
                </c:pt>
                <c:pt idx="4962">
                  <c:v>5.4457999999999999E-2</c:v>
                </c:pt>
                <c:pt idx="4963">
                  <c:v>5.3713999999999998E-2</c:v>
                </c:pt>
                <c:pt idx="4964">
                  <c:v>5.7415999999999995E-2</c:v>
                </c:pt>
                <c:pt idx="4965">
                  <c:v>6.8030000000000007E-2</c:v>
                </c:pt>
                <c:pt idx="4966">
                  <c:v>9.6286999999999998E-2</c:v>
                </c:pt>
                <c:pt idx="4967">
                  <c:v>0.11272699999999999</c:v>
                </c:pt>
                <c:pt idx="4968">
                  <c:v>0.11101799999999999</c:v>
                </c:pt>
                <c:pt idx="4969">
                  <c:v>0.110818</c:v>
                </c:pt>
                <c:pt idx="4970">
                  <c:v>0.10476199999999999</c:v>
                </c:pt>
                <c:pt idx="4971">
                  <c:v>0.102975</c:v>
                </c:pt>
                <c:pt idx="4972">
                  <c:v>0.101744</c:v>
                </c:pt>
                <c:pt idx="4973">
                  <c:v>9.471099999999999E-2</c:v>
                </c:pt>
                <c:pt idx="4974">
                  <c:v>9.5010000000000011E-2</c:v>
                </c:pt>
                <c:pt idx="4975">
                  <c:v>8.9020000000000002E-2</c:v>
                </c:pt>
                <c:pt idx="4976">
                  <c:v>9.2090999999999992E-2</c:v>
                </c:pt>
                <c:pt idx="4977">
                  <c:v>9.0598999999999999E-2</c:v>
                </c:pt>
                <c:pt idx="4978">
                  <c:v>8.5800000000000001E-2</c:v>
                </c:pt>
                <c:pt idx="4979">
                  <c:v>8.2235000000000003E-2</c:v>
                </c:pt>
                <c:pt idx="4980">
                  <c:v>7.8147999999999995E-2</c:v>
                </c:pt>
                <c:pt idx="4981">
                  <c:v>7.5304999999999997E-2</c:v>
                </c:pt>
                <c:pt idx="4982">
                  <c:v>7.2690000000000005E-2</c:v>
                </c:pt>
                <c:pt idx="4983">
                  <c:v>6.9967000000000001E-2</c:v>
                </c:pt>
                <c:pt idx="4984">
                  <c:v>7.0912000000000003E-2</c:v>
                </c:pt>
                <c:pt idx="4985">
                  <c:v>6.7660000000000012E-2</c:v>
                </c:pt>
                <c:pt idx="4986">
                  <c:v>7.8187999999999994E-2</c:v>
                </c:pt>
                <c:pt idx="4987">
                  <c:v>7.0230000000000001E-2</c:v>
                </c:pt>
                <c:pt idx="4988">
                  <c:v>7.6766000000000001E-2</c:v>
                </c:pt>
                <c:pt idx="4989">
                  <c:v>8.1101999999999994E-2</c:v>
                </c:pt>
                <c:pt idx="4990">
                  <c:v>8.2890999999999992E-2</c:v>
                </c:pt>
                <c:pt idx="4991">
                  <c:v>8.4762999999999991E-2</c:v>
                </c:pt>
                <c:pt idx="4992">
                  <c:v>7.904499999999999E-2</c:v>
                </c:pt>
                <c:pt idx="4993">
                  <c:v>8.9077999999999991E-2</c:v>
                </c:pt>
                <c:pt idx="4994">
                  <c:v>8.7133000000000002E-2</c:v>
                </c:pt>
                <c:pt idx="4995">
                  <c:v>9.1777999999999998E-2</c:v>
                </c:pt>
                <c:pt idx="4996">
                  <c:v>9.2564999999999995E-2</c:v>
                </c:pt>
                <c:pt idx="4997">
                  <c:v>9.6322999999999992E-2</c:v>
                </c:pt>
                <c:pt idx="4998">
                  <c:v>0.101078</c:v>
                </c:pt>
                <c:pt idx="4999">
                  <c:v>9.3910999999999994E-2</c:v>
                </c:pt>
                <c:pt idx="5000">
                  <c:v>8.8166999999999995E-2</c:v>
                </c:pt>
                <c:pt idx="5001">
                  <c:v>8.7961999999999999E-2</c:v>
                </c:pt>
                <c:pt idx="5002">
                  <c:v>9.0605999999999992E-2</c:v>
                </c:pt>
                <c:pt idx="5003">
                  <c:v>8.5737999999999995E-2</c:v>
                </c:pt>
                <c:pt idx="5004">
                  <c:v>7.4800000000000005E-2</c:v>
                </c:pt>
                <c:pt idx="5005">
                  <c:v>6.8238999999999994E-2</c:v>
                </c:pt>
                <c:pt idx="5006">
                  <c:v>6.9036E-2</c:v>
                </c:pt>
                <c:pt idx="5007">
                  <c:v>6.3130999999999993E-2</c:v>
                </c:pt>
                <c:pt idx="5008">
                  <c:v>6.3930000000000001E-2</c:v>
                </c:pt>
                <c:pt idx="5009">
                  <c:v>5.2146999999999999E-2</c:v>
                </c:pt>
                <c:pt idx="5010">
                  <c:v>4.3240000000000001E-2</c:v>
                </c:pt>
                <c:pt idx="5011">
                  <c:v>4.4372999999999996E-2</c:v>
                </c:pt>
                <c:pt idx="5012">
                  <c:v>3.4589000000000002E-2</c:v>
                </c:pt>
                <c:pt idx="5013">
                  <c:v>3.2166E-2</c:v>
                </c:pt>
                <c:pt idx="5014">
                  <c:v>2.4655999999999997E-2</c:v>
                </c:pt>
                <c:pt idx="5015">
                  <c:v>1.9790000000000002E-2</c:v>
                </c:pt>
                <c:pt idx="5016">
                  <c:v>2.1010999999999998E-2</c:v>
                </c:pt>
                <c:pt idx="5017">
                  <c:v>2.9603999999999998E-2</c:v>
                </c:pt>
                <c:pt idx="5018">
                  <c:v>3.1928999999999999E-2</c:v>
                </c:pt>
                <c:pt idx="5019">
                  <c:v>2.2848E-2</c:v>
                </c:pt>
                <c:pt idx="5020">
                  <c:v>2.0218E-2</c:v>
                </c:pt>
                <c:pt idx="5021">
                  <c:v>2.0140000000000002E-2</c:v>
                </c:pt>
                <c:pt idx="5022">
                  <c:v>1.7278999999999999E-2</c:v>
                </c:pt>
                <c:pt idx="5023">
                  <c:v>2.1750000000000002E-2</c:v>
                </c:pt>
                <c:pt idx="5024">
                  <c:v>2.1696E-2</c:v>
                </c:pt>
                <c:pt idx="5025">
                  <c:v>2.4197999999999997E-2</c:v>
                </c:pt>
                <c:pt idx="5026">
                  <c:v>2.5557E-2</c:v>
                </c:pt>
                <c:pt idx="5027">
                  <c:v>2.3472999999999997E-2</c:v>
                </c:pt>
                <c:pt idx="5028">
                  <c:v>2.7563999999999998E-2</c:v>
                </c:pt>
                <c:pt idx="5029">
                  <c:v>2.5267999999999999E-2</c:v>
                </c:pt>
                <c:pt idx="5030">
                  <c:v>2.2330000000000003E-2</c:v>
                </c:pt>
                <c:pt idx="5031">
                  <c:v>1.8515999999999998E-2</c:v>
                </c:pt>
                <c:pt idx="5032">
                  <c:v>1.7082999999999997E-2</c:v>
                </c:pt>
                <c:pt idx="5033">
                  <c:v>1.9272999999999998E-2</c:v>
                </c:pt>
                <c:pt idx="5034">
                  <c:v>2.9869E-2</c:v>
                </c:pt>
                <c:pt idx="5035">
                  <c:v>4.0625999999999995E-2</c:v>
                </c:pt>
                <c:pt idx="5036">
                  <c:v>3.5616999999999996E-2</c:v>
                </c:pt>
                <c:pt idx="5037">
                  <c:v>3.0262999999999998E-2</c:v>
                </c:pt>
                <c:pt idx="5038">
                  <c:v>2.6175999999999998E-2</c:v>
                </c:pt>
                <c:pt idx="5039">
                  <c:v>2.5894999999999998E-2</c:v>
                </c:pt>
                <c:pt idx="5040">
                  <c:v>1.8976E-2</c:v>
                </c:pt>
                <c:pt idx="5041">
                  <c:v>1.7859E-2</c:v>
                </c:pt>
                <c:pt idx="5042">
                  <c:v>1.3261E-2</c:v>
                </c:pt>
                <c:pt idx="5043">
                  <c:v>2.026E-2</c:v>
                </c:pt>
                <c:pt idx="5044">
                  <c:v>1.7092E-2</c:v>
                </c:pt>
                <c:pt idx="5045">
                  <c:v>1.6400999999999999E-2</c:v>
                </c:pt>
                <c:pt idx="5046">
                  <c:v>1.1299E-2</c:v>
                </c:pt>
                <c:pt idx="5047">
                  <c:v>1.4754E-2</c:v>
                </c:pt>
                <c:pt idx="5048">
                  <c:v>1.1618E-2</c:v>
                </c:pt>
                <c:pt idx="5049">
                  <c:v>1.4577E-2</c:v>
                </c:pt>
                <c:pt idx="5050">
                  <c:v>1.5140000000000001E-2</c:v>
                </c:pt>
                <c:pt idx="5051">
                  <c:v>1.6542999999999999E-2</c:v>
                </c:pt>
                <c:pt idx="5052">
                  <c:v>1.8221999999999999E-2</c:v>
                </c:pt>
                <c:pt idx="5053">
                  <c:v>1.6663000000000001E-2</c:v>
                </c:pt>
                <c:pt idx="5054">
                  <c:v>1.2631E-2</c:v>
                </c:pt>
                <c:pt idx="5055">
                  <c:v>1.2706E-2</c:v>
                </c:pt>
                <c:pt idx="5056">
                  <c:v>9.7079999999999996E-3</c:v>
                </c:pt>
                <c:pt idx="5057">
                  <c:v>8.5769999999999996E-3</c:v>
                </c:pt>
                <c:pt idx="5058">
                  <c:v>1.0905E-2</c:v>
                </c:pt>
                <c:pt idx="5059">
                  <c:v>1.4277E-2</c:v>
                </c:pt>
                <c:pt idx="5060">
                  <c:v>2.0750000000000001E-2</c:v>
                </c:pt>
                <c:pt idx="5061">
                  <c:v>3.6687999999999998E-2</c:v>
                </c:pt>
                <c:pt idx="5062">
                  <c:v>4.0311E-2</c:v>
                </c:pt>
                <c:pt idx="5063">
                  <c:v>3.6770000000000004E-2</c:v>
                </c:pt>
                <c:pt idx="5064">
                  <c:v>4.6474999999999995E-2</c:v>
                </c:pt>
                <c:pt idx="5065">
                  <c:v>5.2616999999999997E-2</c:v>
                </c:pt>
                <c:pt idx="5066">
                  <c:v>4.1357999999999999E-2</c:v>
                </c:pt>
                <c:pt idx="5067">
                  <c:v>4.0494999999999996E-2</c:v>
                </c:pt>
                <c:pt idx="5068">
                  <c:v>3.2376999999999996E-2</c:v>
                </c:pt>
                <c:pt idx="5069">
                  <c:v>4.2108E-2</c:v>
                </c:pt>
                <c:pt idx="5070">
                  <c:v>3.6406999999999995E-2</c:v>
                </c:pt>
                <c:pt idx="5071">
                  <c:v>4.1903999999999997E-2</c:v>
                </c:pt>
                <c:pt idx="5072">
                  <c:v>4.6498999999999999E-2</c:v>
                </c:pt>
                <c:pt idx="5073">
                  <c:v>4.3594000000000001E-2</c:v>
                </c:pt>
                <c:pt idx="5074">
                  <c:v>4.2800000000000005E-2</c:v>
                </c:pt>
                <c:pt idx="5075">
                  <c:v>4.6933999999999997E-2</c:v>
                </c:pt>
                <c:pt idx="5076">
                  <c:v>5.1881999999999998E-2</c:v>
                </c:pt>
                <c:pt idx="5077">
                  <c:v>5.3398999999999995E-2</c:v>
                </c:pt>
                <c:pt idx="5078">
                  <c:v>5.6927999999999999E-2</c:v>
                </c:pt>
                <c:pt idx="5079">
                  <c:v>4.9693000000000001E-2</c:v>
                </c:pt>
                <c:pt idx="5080">
                  <c:v>4.1083999999999996E-2</c:v>
                </c:pt>
                <c:pt idx="5081">
                  <c:v>3.6528999999999999E-2</c:v>
                </c:pt>
                <c:pt idx="5082">
                  <c:v>4.2043999999999998E-2</c:v>
                </c:pt>
                <c:pt idx="5083">
                  <c:v>4.0710999999999997E-2</c:v>
                </c:pt>
                <c:pt idx="5084">
                  <c:v>4.3980000000000005E-2</c:v>
                </c:pt>
                <c:pt idx="5085">
                  <c:v>4.5400000000000003E-2</c:v>
                </c:pt>
                <c:pt idx="5086">
                  <c:v>4.1908000000000001E-2</c:v>
                </c:pt>
                <c:pt idx="5087">
                  <c:v>3.9737000000000001E-2</c:v>
                </c:pt>
                <c:pt idx="5088">
                  <c:v>3.7314E-2</c:v>
                </c:pt>
                <c:pt idx="5089">
                  <c:v>3.1064999999999999E-2</c:v>
                </c:pt>
                <c:pt idx="5090">
                  <c:v>2.5388999999999998E-2</c:v>
                </c:pt>
                <c:pt idx="5091">
                  <c:v>2.2126999999999997E-2</c:v>
                </c:pt>
                <c:pt idx="5092">
                  <c:v>1.8141000000000001E-2</c:v>
                </c:pt>
                <c:pt idx="5093">
                  <c:v>1.8224999999999998E-2</c:v>
                </c:pt>
                <c:pt idx="5094">
                  <c:v>1.4780000000000001E-2</c:v>
                </c:pt>
                <c:pt idx="5095">
                  <c:v>1.2504999999999999E-2</c:v>
                </c:pt>
                <c:pt idx="5096">
                  <c:v>1.1689E-2</c:v>
                </c:pt>
                <c:pt idx="5097">
                  <c:v>9.6329999999999992E-3</c:v>
                </c:pt>
                <c:pt idx="5098">
                  <c:v>1.4133999999999999E-2</c:v>
                </c:pt>
                <c:pt idx="5099">
                  <c:v>4.1167999999999996E-2</c:v>
                </c:pt>
                <c:pt idx="5100">
                  <c:v>5.1833999999999998E-2</c:v>
                </c:pt>
                <c:pt idx="5101">
                  <c:v>5.0846999999999996E-2</c:v>
                </c:pt>
                <c:pt idx="5102">
                  <c:v>5.4952000000000001E-2</c:v>
                </c:pt>
                <c:pt idx="5103">
                  <c:v>5.3940000000000002E-2</c:v>
                </c:pt>
                <c:pt idx="5104">
                  <c:v>5.1910999999999999E-2</c:v>
                </c:pt>
                <c:pt idx="5105">
                  <c:v>4.4891E-2</c:v>
                </c:pt>
                <c:pt idx="5106">
                  <c:v>5.1665999999999997E-2</c:v>
                </c:pt>
                <c:pt idx="5107">
                  <c:v>5.9060999999999995E-2</c:v>
                </c:pt>
                <c:pt idx="5108">
                  <c:v>5.4405999999999996E-2</c:v>
                </c:pt>
                <c:pt idx="5109">
                  <c:v>6.3919000000000004E-2</c:v>
                </c:pt>
                <c:pt idx="5110">
                  <c:v>7.9284999999999994E-2</c:v>
                </c:pt>
                <c:pt idx="5111">
                  <c:v>7.9599000000000003E-2</c:v>
                </c:pt>
                <c:pt idx="5112">
                  <c:v>8.2983000000000001E-2</c:v>
                </c:pt>
                <c:pt idx="5113">
                  <c:v>8.1187999999999996E-2</c:v>
                </c:pt>
                <c:pt idx="5114">
                  <c:v>7.6737E-2</c:v>
                </c:pt>
                <c:pt idx="5115">
                  <c:v>8.2163E-2</c:v>
                </c:pt>
                <c:pt idx="5116">
                  <c:v>7.3541999999999996E-2</c:v>
                </c:pt>
                <c:pt idx="5117">
                  <c:v>9.4253999999999991E-2</c:v>
                </c:pt>
                <c:pt idx="5118">
                  <c:v>9.6860999999999989E-2</c:v>
                </c:pt>
                <c:pt idx="5119">
                  <c:v>9.7616999999999995E-2</c:v>
                </c:pt>
                <c:pt idx="5120">
                  <c:v>0.108405</c:v>
                </c:pt>
                <c:pt idx="5121">
                  <c:v>0.12236599999999999</c:v>
                </c:pt>
                <c:pt idx="5122">
                  <c:v>0.10738</c:v>
                </c:pt>
                <c:pt idx="5123">
                  <c:v>9.8040000000000002E-2</c:v>
                </c:pt>
                <c:pt idx="5124">
                  <c:v>8.8710000000000011E-2</c:v>
                </c:pt>
                <c:pt idx="5125">
                  <c:v>8.9752999999999999E-2</c:v>
                </c:pt>
                <c:pt idx="5126">
                  <c:v>9.0075000000000002E-2</c:v>
                </c:pt>
                <c:pt idx="5127">
                  <c:v>8.8646000000000003E-2</c:v>
                </c:pt>
                <c:pt idx="5128">
                  <c:v>9.1652999999999998E-2</c:v>
                </c:pt>
                <c:pt idx="5129">
                  <c:v>9.6880999999999995E-2</c:v>
                </c:pt>
                <c:pt idx="5130">
                  <c:v>9.569699999999999E-2</c:v>
                </c:pt>
                <c:pt idx="5131">
                  <c:v>0.100994</c:v>
                </c:pt>
                <c:pt idx="5132">
                  <c:v>0.124431</c:v>
                </c:pt>
                <c:pt idx="5133">
                  <c:v>0.117894</c:v>
                </c:pt>
                <c:pt idx="5134">
                  <c:v>0.12260099999999999</c:v>
                </c:pt>
                <c:pt idx="5135">
                  <c:v>0.11901199999999999</c:v>
                </c:pt>
                <c:pt idx="5136">
                  <c:v>0.125391</c:v>
                </c:pt>
                <c:pt idx="5137">
                  <c:v>0.13487299999999999</c:v>
                </c:pt>
                <c:pt idx="5138">
                  <c:v>0.13485900000000001</c:v>
                </c:pt>
                <c:pt idx="5139">
                  <c:v>0.12798399999999999</c:v>
                </c:pt>
                <c:pt idx="5140">
                  <c:v>0.13419300000000001</c:v>
                </c:pt>
                <c:pt idx="5141">
                  <c:v>0.129915</c:v>
                </c:pt>
                <c:pt idx="5142">
                  <c:v>0.10975299999999999</c:v>
                </c:pt>
                <c:pt idx="5143">
                  <c:v>9.881899999999999E-2</c:v>
                </c:pt>
                <c:pt idx="5144">
                  <c:v>0.11388000000000001</c:v>
                </c:pt>
                <c:pt idx="5145">
                  <c:v>0.109917</c:v>
                </c:pt>
                <c:pt idx="5146">
                  <c:v>0.121309</c:v>
                </c:pt>
                <c:pt idx="5147">
                  <c:v>0.11491799999999999</c:v>
                </c:pt>
                <c:pt idx="5148">
                  <c:v>0.11437299999999999</c:v>
                </c:pt>
                <c:pt idx="5149">
                  <c:v>0.11107399999999999</c:v>
                </c:pt>
                <c:pt idx="5150">
                  <c:v>0.13158300000000001</c:v>
                </c:pt>
                <c:pt idx="5151">
                  <c:v>0.143785</c:v>
                </c:pt>
                <c:pt idx="5152">
                  <c:v>0.14902799999999999</c:v>
                </c:pt>
                <c:pt idx="5153">
                  <c:v>0.19533599999999998</c:v>
                </c:pt>
                <c:pt idx="5154">
                  <c:v>0.19964699999999999</c:v>
                </c:pt>
                <c:pt idx="5155">
                  <c:v>0.20124299999999998</c:v>
                </c:pt>
                <c:pt idx="5156">
                  <c:v>0.19464699999999999</c:v>
                </c:pt>
                <c:pt idx="5157">
                  <c:v>0.187725</c:v>
                </c:pt>
                <c:pt idx="5158">
                  <c:v>0.17174</c:v>
                </c:pt>
                <c:pt idx="5159">
                  <c:v>0.17446399999999998</c:v>
                </c:pt>
                <c:pt idx="5160">
                  <c:v>0.18591199999999999</c:v>
                </c:pt>
                <c:pt idx="5161">
                  <c:v>0.17830499999999999</c:v>
                </c:pt>
                <c:pt idx="5162">
                  <c:v>0.21469199999999999</c:v>
                </c:pt>
                <c:pt idx="5163">
                  <c:v>0.23011399999999999</c:v>
                </c:pt>
                <c:pt idx="5164">
                  <c:v>0.226211</c:v>
                </c:pt>
                <c:pt idx="5165">
                  <c:v>0.22223699999999999</c:v>
                </c:pt>
                <c:pt idx="5166">
                  <c:v>0.21613099999999999</c:v>
                </c:pt>
                <c:pt idx="5167">
                  <c:v>0.23863399999999999</c:v>
                </c:pt>
                <c:pt idx="5168">
                  <c:v>0.23761000000000002</c:v>
                </c:pt>
                <c:pt idx="5169">
                  <c:v>0.237708</c:v>
                </c:pt>
                <c:pt idx="5170">
                  <c:v>0.23098199999999999</c:v>
                </c:pt>
                <c:pt idx="5171">
                  <c:v>0.21625699999999998</c:v>
                </c:pt>
                <c:pt idx="5172">
                  <c:v>0.18352299999999999</c:v>
                </c:pt>
                <c:pt idx="5173">
                  <c:v>0.17261499999999999</c:v>
                </c:pt>
                <c:pt idx="5174">
                  <c:v>0.15804499999999999</c:v>
                </c:pt>
                <c:pt idx="5175">
                  <c:v>0.14791899999999999</c:v>
                </c:pt>
                <c:pt idx="5176">
                  <c:v>0.132184</c:v>
                </c:pt>
                <c:pt idx="5177">
                  <c:v>0.117087</c:v>
                </c:pt>
                <c:pt idx="5178">
                  <c:v>0.11104000000000001</c:v>
                </c:pt>
                <c:pt idx="5179">
                  <c:v>0.11118699999999999</c:v>
                </c:pt>
                <c:pt idx="5180">
                  <c:v>0.10473399999999999</c:v>
                </c:pt>
                <c:pt idx="5181">
                  <c:v>9.7248000000000001E-2</c:v>
                </c:pt>
                <c:pt idx="5182">
                  <c:v>8.9370999999999992E-2</c:v>
                </c:pt>
                <c:pt idx="5183">
                  <c:v>8.2474999999999993E-2</c:v>
                </c:pt>
                <c:pt idx="5184">
                  <c:v>8.7956999999999994E-2</c:v>
                </c:pt>
                <c:pt idx="5185">
                  <c:v>7.5215999999999991E-2</c:v>
                </c:pt>
                <c:pt idx="5186">
                  <c:v>7.2778999999999996E-2</c:v>
                </c:pt>
                <c:pt idx="5187">
                  <c:v>7.2040999999999994E-2</c:v>
                </c:pt>
                <c:pt idx="5188">
                  <c:v>7.4501999999999999E-2</c:v>
                </c:pt>
                <c:pt idx="5189">
                  <c:v>6.9039000000000003E-2</c:v>
                </c:pt>
                <c:pt idx="5190">
                  <c:v>7.2575000000000001E-2</c:v>
                </c:pt>
                <c:pt idx="5191">
                  <c:v>6.7795999999999995E-2</c:v>
                </c:pt>
                <c:pt idx="5192">
                  <c:v>7.1110999999999994E-2</c:v>
                </c:pt>
                <c:pt idx="5193">
                  <c:v>6.7586999999999994E-2</c:v>
                </c:pt>
                <c:pt idx="5194">
                  <c:v>7.1527999999999994E-2</c:v>
                </c:pt>
                <c:pt idx="5195">
                  <c:v>7.203699999999999E-2</c:v>
                </c:pt>
                <c:pt idx="5196">
                  <c:v>7.651899999999999E-2</c:v>
                </c:pt>
                <c:pt idx="5197">
                  <c:v>7.8104999999999994E-2</c:v>
                </c:pt>
                <c:pt idx="5198">
                  <c:v>9.8621E-2</c:v>
                </c:pt>
                <c:pt idx="5199">
                  <c:v>0.101187</c:v>
                </c:pt>
                <c:pt idx="5200">
                  <c:v>0.100588</c:v>
                </c:pt>
                <c:pt idx="5201">
                  <c:v>0.10313499999999999</c:v>
                </c:pt>
                <c:pt idx="5202">
                  <c:v>9.5139000000000001E-2</c:v>
                </c:pt>
                <c:pt idx="5203">
                  <c:v>8.6460000000000009E-2</c:v>
                </c:pt>
                <c:pt idx="5204">
                  <c:v>7.2635999999999992E-2</c:v>
                </c:pt>
                <c:pt idx="5205">
                  <c:v>7.7451999999999993E-2</c:v>
                </c:pt>
                <c:pt idx="5206">
                  <c:v>8.592799999999999E-2</c:v>
                </c:pt>
                <c:pt idx="5207">
                  <c:v>8.0388000000000001E-2</c:v>
                </c:pt>
                <c:pt idx="5208">
                  <c:v>6.1420999999999996E-2</c:v>
                </c:pt>
                <c:pt idx="5209">
                  <c:v>5.8030000000000005E-2</c:v>
                </c:pt>
                <c:pt idx="5210">
                  <c:v>5.1693999999999997E-2</c:v>
                </c:pt>
                <c:pt idx="5211">
                  <c:v>5.5816999999999999E-2</c:v>
                </c:pt>
                <c:pt idx="5212">
                  <c:v>5.8916999999999997E-2</c:v>
                </c:pt>
                <c:pt idx="5213">
                  <c:v>6.0074999999999996E-2</c:v>
                </c:pt>
                <c:pt idx="5214">
                  <c:v>5.6841999999999997E-2</c:v>
                </c:pt>
                <c:pt idx="5215">
                  <c:v>5.7130000000000007E-2</c:v>
                </c:pt>
                <c:pt idx="5216">
                  <c:v>4.1341999999999997E-2</c:v>
                </c:pt>
                <c:pt idx="5217">
                  <c:v>4.1031999999999999E-2</c:v>
                </c:pt>
                <c:pt idx="5218">
                  <c:v>2.8350999999999998E-2</c:v>
                </c:pt>
                <c:pt idx="5219">
                  <c:v>5.4090000000000006E-2</c:v>
                </c:pt>
                <c:pt idx="5220">
                  <c:v>7.3250999999999997E-2</c:v>
                </c:pt>
                <c:pt idx="5221">
                  <c:v>8.1655999999999992E-2</c:v>
                </c:pt>
                <c:pt idx="5222">
                  <c:v>8.867499999999999E-2</c:v>
                </c:pt>
                <c:pt idx="5223">
                  <c:v>9.469000000000001E-2</c:v>
                </c:pt>
                <c:pt idx="5224">
                  <c:v>9.6706E-2</c:v>
                </c:pt>
                <c:pt idx="5225">
                  <c:v>8.9321999999999999E-2</c:v>
                </c:pt>
                <c:pt idx="5226">
                  <c:v>8.3365999999999996E-2</c:v>
                </c:pt>
                <c:pt idx="5227">
                  <c:v>8.9470999999999995E-2</c:v>
                </c:pt>
                <c:pt idx="5228">
                  <c:v>8.6882000000000001E-2</c:v>
                </c:pt>
                <c:pt idx="5229">
                  <c:v>8.8838E-2</c:v>
                </c:pt>
                <c:pt idx="5230">
                  <c:v>8.5148000000000001E-2</c:v>
                </c:pt>
                <c:pt idx="5231">
                  <c:v>7.468000000000001E-2</c:v>
                </c:pt>
                <c:pt idx="5232">
                  <c:v>6.6644999999999996E-2</c:v>
                </c:pt>
                <c:pt idx="5233">
                  <c:v>6.2745999999999996E-2</c:v>
                </c:pt>
                <c:pt idx="5234">
                  <c:v>5.8130999999999995E-2</c:v>
                </c:pt>
                <c:pt idx="5235">
                  <c:v>4.8223999999999996E-2</c:v>
                </c:pt>
                <c:pt idx="5236">
                  <c:v>4.6751999999999995E-2</c:v>
                </c:pt>
                <c:pt idx="5237">
                  <c:v>7.689399999999999E-2</c:v>
                </c:pt>
                <c:pt idx="5238">
                  <c:v>7.7182000000000001E-2</c:v>
                </c:pt>
                <c:pt idx="5239">
                  <c:v>7.2478000000000001E-2</c:v>
                </c:pt>
                <c:pt idx="5240">
                  <c:v>6.0850000000000008E-2</c:v>
                </c:pt>
                <c:pt idx="5241">
                  <c:v>5.5347E-2</c:v>
                </c:pt>
                <c:pt idx="5242">
                  <c:v>5.8194999999999997E-2</c:v>
                </c:pt>
                <c:pt idx="5243">
                  <c:v>5.9993999999999999E-2</c:v>
                </c:pt>
                <c:pt idx="5244">
                  <c:v>6.6280000000000006E-2</c:v>
                </c:pt>
                <c:pt idx="5245">
                  <c:v>5.9834999999999999E-2</c:v>
                </c:pt>
                <c:pt idx="5246">
                  <c:v>6.4082E-2</c:v>
                </c:pt>
                <c:pt idx="5247">
                  <c:v>4.8765999999999997E-2</c:v>
                </c:pt>
                <c:pt idx="5248">
                  <c:v>4.3640999999999999E-2</c:v>
                </c:pt>
                <c:pt idx="5249">
                  <c:v>4.7545999999999998E-2</c:v>
                </c:pt>
                <c:pt idx="5250">
                  <c:v>3.9584000000000001E-2</c:v>
                </c:pt>
                <c:pt idx="5251">
                  <c:v>3.9045999999999997E-2</c:v>
                </c:pt>
                <c:pt idx="5252">
                  <c:v>3.4210999999999998E-2</c:v>
                </c:pt>
                <c:pt idx="5253">
                  <c:v>2.8630000000000003E-2</c:v>
                </c:pt>
                <c:pt idx="5254">
                  <c:v>5.0971999999999996E-2</c:v>
                </c:pt>
                <c:pt idx="5255">
                  <c:v>5.9954999999999994E-2</c:v>
                </c:pt>
                <c:pt idx="5256">
                  <c:v>5.9867999999999998E-2</c:v>
                </c:pt>
                <c:pt idx="5257">
                  <c:v>7.2847999999999996E-2</c:v>
                </c:pt>
                <c:pt idx="5258">
                  <c:v>8.0535999999999996E-2</c:v>
                </c:pt>
                <c:pt idx="5259">
                  <c:v>7.8098000000000001E-2</c:v>
                </c:pt>
                <c:pt idx="5260">
                  <c:v>7.9138E-2</c:v>
                </c:pt>
                <c:pt idx="5261">
                  <c:v>7.2194999999999995E-2</c:v>
                </c:pt>
                <c:pt idx="5262">
                  <c:v>7.4434E-2</c:v>
                </c:pt>
                <c:pt idx="5263">
                  <c:v>7.1091000000000001E-2</c:v>
                </c:pt>
                <c:pt idx="5264">
                  <c:v>6.7512000000000003E-2</c:v>
                </c:pt>
                <c:pt idx="5265">
                  <c:v>6.7836999999999995E-2</c:v>
                </c:pt>
                <c:pt idx="5266">
                  <c:v>7.7576999999999993E-2</c:v>
                </c:pt>
                <c:pt idx="5267">
                  <c:v>7.3193999999999995E-2</c:v>
                </c:pt>
                <c:pt idx="5268">
                  <c:v>6.7337999999999995E-2</c:v>
                </c:pt>
                <c:pt idx="5269">
                  <c:v>5.6016999999999997E-2</c:v>
                </c:pt>
                <c:pt idx="5270">
                  <c:v>6.4351999999999993E-2</c:v>
                </c:pt>
                <c:pt idx="5271">
                  <c:v>6.7399000000000001E-2</c:v>
                </c:pt>
                <c:pt idx="5272">
                  <c:v>6.8554999999999991E-2</c:v>
                </c:pt>
                <c:pt idx="5273">
                  <c:v>6.3174999999999995E-2</c:v>
                </c:pt>
                <c:pt idx="5274">
                  <c:v>6.421099999999999E-2</c:v>
                </c:pt>
                <c:pt idx="5275">
                  <c:v>7.153000000000001E-2</c:v>
                </c:pt>
                <c:pt idx="5276">
                  <c:v>6.8322999999999995E-2</c:v>
                </c:pt>
                <c:pt idx="5277">
                  <c:v>5.7403999999999997E-2</c:v>
                </c:pt>
                <c:pt idx="5278">
                  <c:v>5.1025999999999995E-2</c:v>
                </c:pt>
                <c:pt idx="5279">
                  <c:v>4.9970000000000007E-2</c:v>
                </c:pt>
                <c:pt idx="5280">
                  <c:v>5.5507999999999995E-2</c:v>
                </c:pt>
                <c:pt idx="5281">
                  <c:v>4.3434E-2</c:v>
                </c:pt>
                <c:pt idx="5282">
                  <c:v>5.7160000000000002E-2</c:v>
                </c:pt>
                <c:pt idx="5283">
                  <c:v>5.0313999999999998E-2</c:v>
                </c:pt>
                <c:pt idx="5284">
                  <c:v>4.9465999999999996E-2</c:v>
                </c:pt>
                <c:pt idx="5285">
                  <c:v>5.8251999999999998E-2</c:v>
                </c:pt>
                <c:pt idx="5286">
                  <c:v>6.2198999999999997E-2</c:v>
                </c:pt>
                <c:pt idx="5287">
                  <c:v>7.1593999999999991E-2</c:v>
                </c:pt>
                <c:pt idx="5288">
                  <c:v>6.7082000000000003E-2</c:v>
                </c:pt>
                <c:pt idx="5289">
                  <c:v>6.2297999999999999E-2</c:v>
                </c:pt>
                <c:pt idx="5290">
                  <c:v>6.4291000000000001E-2</c:v>
                </c:pt>
                <c:pt idx="5291">
                  <c:v>6.7074999999999996E-2</c:v>
                </c:pt>
                <c:pt idx="5292">
                  <c:v>9.1430000000000011E-2</c:v>
                </c:pt>
                <c:pt idx="5293">
                  <c:v>9.984599999999999E-2</c:v>
                </c:pt>
                <c:pt idx="5294">
                  <c:v>9.7512000000000001E-2</c:v>
                </c:pt>
                <c:pt idx="5295">
                  <c:v>0.10706</c:v>
                </c:pt>
                <c:pt idx="5296">
                  <c:v>0.108401</c:v>
                </c:pt>
                <c:pt idx="5297">
                  <c:v>0.103001</c:v>
                </c:pt>
                <c:pt idx="5298">
                  <c:v>9.3900000000000011E-2</c:v>
                </c:pt>
                <c:pt idx="5299">
                  <c:v>0.10379099999999999</c:v>
                </c:pt>
                <c:pt idx="5300">
                  <c:v>0.10271899999999999</c:v>
                </c:pt>
                <c:pt idx="5301">
                  <c:v>0.116239</c:v>
                </c:pt>
                <c:pt idx="5302">
                  <c:v>0.13211000000000001</c:v>
                </c:pt>
                <c:pt idx="5303">
                  <c:v>0.129691</c:v>
                </c:pt>
                <c:pt idx="5304">
                  <c:v>0.13706299999999999</c:v>
                </c:pt>
                <c:pt idx="5305">
                  <c:v>0.16219500000000001</c:v>
                </c:pt>
                <c:pt idx="5306">
                  <c:v>0.173677</c:v>
                </c:pt>
                <c:pt idx="5307">
                  <c:v>0.17762000000000003</c:v>
                </c:pt>
                <c:pt idx="5308">
                  <c:v>0.17666599999999999</c:v>
                </c:pt>
                <c:pt idx="5309">
                  <c:v>0.16931599999999999</c:v>
                </c:pt>
                <c:pt idx="5310">
                  <c:v>0.174174</c:v>
                </c:pt>
                <c:pt idx="5311">
                  <c:v>0.176763</c:v>
                </c:pt>
                <c:pt idx="5312">
                  <c:v>0.17316899999999999</c:v>
                </c:pt>
                <c:pt idx="5313">
                  <c:v>0.17435699999999998</c:v>
                </c:pt>
                <c:pt idx="5314">
                  <c:v>0.164739</c:v>
                </c:pt>
                <c:pt idx="5315">
                  <c:v>0.18443199999999998</c:v>
                </c:pt>
                <c:pt idx="5316">
                  <c:v>0.197321</c:v>
                </c:pt>
                <c:pt idx="5317">
                  <c:v>0.23032699999999998</c:v>
                </c:pt>
                <c:pt idx="5318">
                  <c:v>0.24429699999999999</c:v>
                </c:pt>
                <c:pt idx="5319">
                  <c:v>0.24021000000000001</c:v>
                </c:pt>
                <c:pt idx="5320">
                  <c:v>0.242504</c:v>
                </c:pt>
                <c:pt idx="5321">
                  <c:v>0.25466800000000001</c:v>
                </c:pt>
                <c:pt idx="5322">
                  <c:v>0.25942499999999996</c:v>
                </c:pt>
                <c:pt idx="5323">
                  <c:v>0.24333099999999999</c:v>
                </c:pt>
                <c:pt idx="5324">
                  <c:v>0.23033299999999998</c:v>
                </c:pt>
                <c:pt idx="5325">
                  <c:v>0.25057299999999999</c:v>
                </c:pt>
                <c:pt idx="5326">
                  <c:v>0.260017</c:v>
                </c:pt>
                <c:pt idx="5327">
                  <c:v>0.236429</c:v>
                </c:pt>
                <c:pt idx="5328">
                  <c:v>0.23277099999999998</c:v>
                </c:pt>
                <c:pt idx="5329">
                  <c:v>0.23220199999999999</c:v>
                </c:pt>
                <c:pt idx="5330">
                  <c:v>0.21395000000000003</c:v>
                </c:pt>
                <c:pt idx="5331">
                  <c:v>0.20716199999999999</c:v>
                </c:pt>
                <c:pt idx="5332">
                  <c:v>0.199347</c:v>
                </c:pt>
                <c:pt idx="5333">
                  <c:v>0.19425299999999998</c:v>
                </c:pt>
                <c:pt idx="5334">
                  <c:v>0.191495</c:v>
                </c:pt>
                <c:pt idx="5335">
                  <c:v>0.17880299999999999</c:v>
                </c:pt>
                <c:pt idx="5336">
                  <c:v>0.18110699999999999</c:v>
                </c:pt>
                <c:pt idx="5337">
                  <c:v>0.181614</c:v>
                </c:pt>
                <c:pt idx="5338">
                  <c:v>0.172351</c:v>
                </c:pt>
                <c:pt idx="5339">
                  <c:v>0.16339499999999998</c:v>
                </c:pt>
                <c:pt idx="5340">
                  <c:v>0.14835399999999999</c:v>
                </c:pt>
                <c:pt idx="5341">
                  <c:v>0.15753200000000001</c:v>
                </c:pt>
                <c:pt idx="5342">
                  <c:v>0.159689</c:v>
                </c:pt>
                <c:pt idx="5343">
                  <c:v>0.15379499999999999</c:v>
                </c:pt>
                <c:pt idx="5344">
                  <c:v>0.15235099999999999</c:v>
                </c:pt>
                <c:pt idx="5345">
                  <c:v>0.143786</c:v>
                </c:pt>
                <c:pt idx="5346">
                  <c:v>0.136351</c:v>
                </c:pt>
                <c:pt idx="5347">
                  <c:v>0.14024499999999998</c:v>
                </c:pt>
                <c:pt idx="5348">
                  <c:v>0.13025200000000001</c:v>
                </c:pt>
                <c:pt idx="5349">
                  <c:v>0.120796</c:v>
                </c:pt>
                <c:pt idx="5350">
                  <c:v>0.14469599999999999</c:v>
                </c:pt>
                <c:pt idx="5351">
                  <c:v>0.13228399999999998</c:v>
                </c:pt>
                <c:pt idx="5352">
                  <c:v>0.12792599999999998</c:v>
                </c:pt>
                <c:pt idx="5353">
                  <c:v>0.118945</c:v>
                </c:pt>
                <c:pt idx="5354">
                  <c:v>0.106157</c:v>
                </c:pt>
                <c:pt idx="5355">
                  <c:v>9.6860999999999989E-2</c:v>
                </c:pt>
                <c:pt idx="5356">
                  <c:v>8.9159000000000002E-2</c:v>
                </c:pt>
                <c:pt idx="5357">
                  <c:v>7.1738999999999997E-2</c:v>
                </c:pt>
                <c:pt idx="5358">
                  <c:v>6.5776000000000001E-2</c:v>
                </c:pt>
                <c:pt idx="5359">
                  <c:v>6.8857000000000002E-2</c:v>
                </c:pt>
                <c:pt idx="5360">
                  <c:v>7.2099999999999997E-2</c:v>
                </c:pt>
                <c:pt idx="5361">
                  <c:v>5.6430000000000008E-2</c:v>
                </c:pt>
                <c:pt idx="5362">
                  <c:v>6.7332000000000003E-2</c:v>
                </c:pt>
                <c:pt idx="5363">
                  <c:v>7.3853000000000002E-2</c:v>
                </c:pt>
                <c:pt idx="5364">
                  <c:v>6.8828E-2</c:v>
                </c:pt>
                <c:pt idx="5365">
                  <c:v>6.2745999999999996E-2</c:v>
                </c:pt>
                <c:pt idx="5366">
                  <c:v>5.7884999999999999E-2</c:v>
                </c:pt>
                <c:pt idx="5367">
                  <c:v>7.1904999999999997E-2</c:v>
                </c:pt>
                <c:pt idx="5368">
                  <c:v>7.0939000000000002E-2</c:v>
                </c:pt>
                <c:pt idx="5369">
                  <c:v>6.2294999999999996E-2</c:v>
                </c:pt>
                <c:pt idx="5370">
                  <c:v>6.4336999999999991E-2</c:v>
                </c:pt>
                <c:pt idx="5371">
                  <c:v>5.9061999999999996E-2</c:v>
                </c:pt>
                <c:pt idx="5372">
                  <c:v>5.6155999999999998E-2</c:v>
                </c:pt>
                <c:pt idx="5373">
                  <c:v>5.1336E-2</c:v>
                </c:pt>
                <c:pt idx="5374">
                  <c:v>4.9376999999999997E-2</c:v>
                </c:pt>
                <c:pt idx="5375">
                  <c:v>4.3043999999999999E-2</c:v>
                </c:pt>
                <c:pt idx="5376">
                  <c:v>4.0540000000000007E-2</c:v>
                </c:pt>
                <c:pt idx="5377">
                  <c:v>4.1063999999999996E-2</c:v>
                </c:pt>
                <c:pt idx="5378">
                  <c:v>3.6317999999999996E-2</c:v>
                </c:pt>
                <c:pt idx="5379">
                  <c:v>3.3082E-2</c:v>
                </c:pt>
                <c:pt idx="5380">
                  <c:v>3.5432999999999999E-2</c:v>
                </c:pt>
                <c:pt idx="5381">
                  <c:v>3.7551999999999995E-2</c:v>
                </c:pt>
                <c:pt idx="5382">
                  <c:v>3.3947999999999999E-2</c:v>
                </c:pt>
                <c:pt idx="5383">
                  <c:v>3.3301999999999998E-2</c:v>
                </c:pt>
                <c:pt idx="5384">
                  <c:v>2.8995E-2</c:v>
                </c:pt>
                <c:pt idx="5385">
                  <c:v>2.9150000000000002E-2</c:v>
                </c:pt>
                <c:pt idx="5386">
                  <c:v>2.8896999999999999E-2</c:v>
                </c:pt>
                <c:pt idx="5387">
                  <c:v>2.4628999999999998E-2</c:v>
                </c:pt>
                <c:pt idx="5388">
                  <c:v>2.3833999999999998E-2</c:v>
                </c:pt>
                <c:pt idx="5389">
                  <c:v>1.8756999999999999E-2</c:v>
                </c:pt>
                <c:pt idx="5390">
                  <c:v>1.9190000000000002E-2</c:v>
                </c:pt>
                <c:pt idx="5391">
                  <c:v>2.1971999999999998E-2</c:v>
                </c:pt>
                <c:pt idx="5392">
                  <c:v>1.8967999999999999E-2</c:v>
                </c:pt>
                <c:pt idx="5393">
                  <c:v>1.7006999999999998E-2</c:v>
                </c:pt>
                <c:pt idx="5394">
                  <c:v>1.9082999999999999E-2</c:v>
                </c:pt>
                <c:pt idx="5395">
                  <c:v>2.4503E-2</c:v>
                </c:pt>
                <c:pt idx="5396">
                  <c:v>2.2093999999999999E-2</c:v>
                </c:pt>
                <c:pt idx="5397">
                  <c:v>2.8346999999999997E-2</c:v>
                </c:pt>
                <c:pt idx="5398">
                  <c:v>3.4193000000000001E-2</c:v>
                </c:pt>
                <c:pt idx="5399">
                  <c:v>3.5318999999999996E-2</c:v>
                </c:pt>
                <c:pt idx="5400">
                  <c:v>3.2236000000000001E-2</c:v>
                </c:pt>
                <c:pt idx="5401">
                  <c:v>2.7059E-2</c:v>
                </c:pt>
                <c:pt idx="5402">
                  <c:v>2.5256999999999998E-2</c:v>
                </c:pt>
                <c:pt idx="5403">
                  <c:v>3.4804999999999996E-2</c:v>
                </c:pt>
                <c:pt idx="5404">
                  <c:v>3.6924999999999999E-2</c:v>
                </c:pt>
                <c:pt idx="5405">
                  <c:v>3.5543999999999999E-2</c:v>
                </c:pt>
                <c:pt idx="5406">
                  <c:v>3.4800000000000005E-2</c:v>
                </c:pt>
                <c:pt idx="5407">
                  <c:v>3.6207999999999997E-2</c:v>
                </c:pt>
                <c:pt idx="5408">
                  <c:v>3.6892999999999995E-2</c:v>
                </c:pt>
                <c:pt idx="5409">
                  <c:v>3.5394999999999996E-2</c:v>
                </c:pt>
                <c:pt idx="5410">
                  <c:v>3.7151999999999998E-2</c:v>
                </c:pt>
                <c:pt idx="5411">
                  <c:v>5.0790000000000002E-2</c:v>
                </c:pt>
                <c:pt idx="5412">
                  <c:v>5.1970000000000002E-2</c:v>
                </c:pt>
                <c:pt idx="5413">
                  <c:v>4.9353000000000001E-2</c:v>
                </c:pt>
                <c:pt idx="5414">
                  <c:v>4.9886E-2</c:v>
                </c:pt>
                <c:pt idx="5415">
                  <c:v>4.7611999999999995E-2</c:v>
                </c:pt>
                <c:pt idx="5416">
                  <c:v>4.8730000000000002E-2</c:v>
                </c:pt>
                <c:pt idx="5417">
                  <c:v>4.7042E-2</c:v>
                </c:pt>
                <c:pt idx="5418">
                  <c:v>4.3754999999999995E-2</c:v>
                </c:pt>
                <c:pt idx="5419">
                  <c:v>3.49E-2</c:v>
                </c:pt>
                <c:pt idx="5420">
                  <c:v>3.9720999999999999E-2</c:v>
                </c:pt>
                <c:pt idx="5421">
                  <c:v>5.2872999999999996E-2</c:v>
                </c:pt>
                <c:pt idx="5422">
                  <c:v>5.8075999999999996E-2</c:v>
                </c:pt>
                <c:pt idx="5423">
                  <c:v>6.5567E-2</c:v>
                </c:pt>
                <c:pt idx="5424">
                  <c:v>6.6212999999999994E-2</c:v>
                </c:pt>
                <c:pt idx="5425">
                  <c:v>6.5431000000000003E-2</c:v>
                </c:pt>
                <c:pt idx="5426">
                  <c:v>7.3428999999999994E-2</c:v>
                </c:pt>
                <c:pt idx="5427">
                  <c:v>6.9117999999999999E-2</c:v>
                </c:pt>
                <c:pt idx="5428">
                  <c:v>6.7474999999999993E-2</c:v>
                </c:pt>
                <c:pt idx="5429">
                  <c:v>6.2578999999999996E-2</c:v>
                </c:pt>
                <c:pt idx="5430">
                  <c:v>6.7223999999999992E-2</c:v>
                </c:pt>
                <c:pt idx="5431">
                  <c:v>6.7438999999999999E-2</c:v>
                </c:pt>
                <c:pt idx="5432">
                  <c:v>7.4865000000000001E-2</c:v>
                </c:pt>
                <c:pt idx="5433">
                  <c:v>6.9986999999999994E-2</c:v>
                </c:pt>
                <c:pt idx="5434">
                  <c:v>6.8109000000000003E-2</c:v>
                </c:pt>
                <c:pt idx="5435">
                  <c:v>6.1822999999999996E-2</c:v>
                </c:pt>
                <c:pt idx="5436">
                  <c:v>6.5057000000000004E-2</c:v>
                </c:pt>
                <c:pt idx="5437">
                  <c:v>4.9333999999999996E-2</c:v>
                </c:pt>
                <c:pt idx="5438">
                  <c:v>5.1783999999999997E-2</c:v>
                </c:pt>
                <c:pt idx="5439">
                  <c:v>4.7514000000000001E-2</c:v>
                </c:pt>
                <c:pt idx="5440">
                  <c:v>5.4158999999999999E-2</c:v>
                </c:pt>
                <c:pt idx="5441">
                  <c:v>5.0314999999999999E-2</c:v>
                </c:pt>
                <c:pt idx="5442">
                  <c:v>4.6724999999999996E-2</c:v>
                </c:pt>
                <c:pt idx="5443">
                  <c:v>4.3236999999999998E-2</c:v>
                </c:pt>
                <c:pt idx="5444">
                  <c:v>3.4083999999999996E-2</c:v>
                </c:pt>
                <c:pt idx="5445">
                  <c:v>3.1272000000000001E-2</c:v>
                </c:pt>
                <c:pt idx="5446">
                  <c:v>2.9735999999999999E-2</c:v>
                </c:pt>
                <c:pt idx="5447">
                  <c:v>3.1295999999999997E-2</c:v>
                </c:pt>
                <c:pt idx="5448">
                  <c:v>2.9852E-2</c:v>
                </c:pt>
                <c:pt idx="5449">
                  <c:v>3.1928999999999999E-2</c:v>
                </c:pt>
                <c:pt idx="5450">
                  <c:v>3.7565999999999995E-2</c:v>
                </c:pt>
                <c:pt idx="5451">
                  <c:v>4.0382000000000001E-2</c:v>
                </c:pt>
                <c:pt idx="5452">
                  <c:v>3.4780000000000005E-2</c:v>
                </c:pt>
                <c:pt idx="5453">
                  <c:v>3.0452E-2</c:v>
                </c:pt>
                <c:pt idx="5454">
                  <c:v>3.3147999999999997E-2</c:v>
                </c:pt>
                <c:pt idx="5455">
                  <c:v>3.7645999999999999E-2</c:v>
                </c:pt>
                <c:pt idx="5456">
                  <c:v>4.6282999999999998E-2</c:v>
                </c:pt>
                <c:pt idx="5457">
                  <c:v>5.2490999999999996E-2</c:v>
                </c:pt>
                <c:pt idx="5458">
                  <c:v>6.5540000000000001E-2</c:v>
                </c:pt>
                <c:pt idx="5459">
                  <c:v>6.4140000000000003E-2</c:v>
                </c:pt>
                <c:pt idx="5460">
                  <c:v>7.7917E-2</c:v>
                </c:pt>
                <c:pt idx="5461">
                  <c:v>8.1202999999999997E-2</c:v>
                </c:pt>
                <c:pt idx="5462">
                  <c:v>8.0535999999999996E-2</c:v>
                </c:pt>
                <c:pt idx="5463">
                  <c:v>7.9361000000000001E-2</c:v>
                </c:pt>
                <c:pt idx="5464">
                  <c:v>7.0753999999999997E-2</c:v>
                </c:pt>
                <c:pt idx="5465">
                  <c:v>6.7044999999999993E-2</c:v>
                </c:pt>
                <c:pt idx="5466">
                  <c:v>6.5828999999999999E-2</c:v>
                </c:pt>
                <c:pt idx="5467">
                  <c:v>5.8598999999999998E-2</c:v>
                </c:pt>
                <c:pt idx="5468">
                  <c:v>6.1031999999999996E-2</c:v>
                </c:pt>
                <c:pt idx="5469">
                  <c:v>5.8488999999999999E-2</c:v>
                </c:pt>
                <c:pt idx="5470">
                  <c:v>6.3573999999999992E-2</c:v>
                </c:pt>
                <c:pt idx="5471">
                  <c:v>8.5314000000000001E-2</c:v>
                </c:pt>
                <c:pt idx="5472">
                  <c:v>9.6523999999999999E-2</c:v>
                </c:pt>
                <c:pt idx="5473">
                  <c:v>0.100508</c:v>
                </c:pt>
                <c:pt idx="5474">
                  <c:v>9.2404E-2</c:v>
                </c:pt>
                <c:pt idx="5475">
                  <c:v>8.5950000000000013E-2</c:v>
                </c:pt>
                <c:pt idx="5476">
                  <c:v>7.979399999999999E-2</c:v>
                </c:pt>
                <c:pt idx="5477">
                  <c:v>8.2432999999999992E-2</c:v>
                </c:pt>
                <c:pt idx="5478">
                  <c:v>8.1749000000000002E-2</c:v>
                </c:pt>
                <c:pt idx="5479">
                  <c:v>8.366599999999999E-2</c:v>
                </c:pt>
                <c:pt idx="5480">
                  <c:v>0.108609</c:v>
                </c:pt>
                <c:pt idx="5481">
                  <c:v>0.108266</c:v>
                </c:pt>
                <c:pt idx="5482">
                  <c:v>0.122292</c:v>
                </c:pt>
                <c:pt idx="5483">
                  <c:v>0.133578</c:v>
                </c:pt>
                <c:pt idx="5484">
                  <c:v>0.136657</c:v>
                </c:pt>
                <c:pt idx="5485">
                  <c:v>0.13814799999999999</c:v>
                </c:pt>
                <c:pt idx="5486">
                  <c:v>0.141434</c:v>
                </c:pt>
                <c:pt idx="5487">
                  <c:v>0.13459599999999999</c:v>
                </c:pt>
                <c:pt idx="5488">
                  <c:v>0.124804</c:v>
                </c:pt>
                <c:pt idx="5489">
                  <c:v>0.13756599999999999</c:v>
                </c:pt>
                <c:pt idx="5490">
                  <c:v>0.150976</c:v>
                </c:pt>
                <c:pt idx="5491">
                  <c:v>0.15939</c:v>
                </c:pt>
                <c:pt idx="5492">
                  <c:v>0.15756199999999998</c:v>
                </c:pt>
                <c:pt idx="5493">
                  <c:v>0.16730599999999998</c:v>
                </c:pt>
                <c:pt idx="5494">
                  <c:v>0.164964</c:v>
                </c:pt>
                <c:pt idx="5495">
                  <c:v>0.169984</c:v>
                </c:pt>
                <c:pt idx="5496">
                  <c:v>0.16294599999999998</c:v>
                </c:pt>
                <c:pt idx="5497">
                  <c:v>0.142483</c:v>
                </c:pt>
                <c:pt idx="5498">
                  <c:v>0.13191</c:v>
                </c:pt>
                <c:pt idx="5499">
                  <c:v>0.117908</c:v>
                </c:pt>
                <c:pt idx="5500">
                  <c:v>0.12497399999999999</c:v>
                </c:pt>
                <c:pt idx="5501">
                  <c:v>0.135549</c:v>
                </c:pt>
                <c:pt idx="5502">
                  <c:v>0.140213</c:v>
                </c:pt>
                <c:pt idx="5503">
                  <c:v>0.14727299999999999</c:v>
                </c:pt>
                <c:pt idx="5504">
                  <c:v>0.13655200000000001</c:v>
                </c:pt>
                <c:pt idx="5505">
                  <c:v>0.13472599999999998</c:v>
                </c:pt>
                <c:pt idx="5506">
                  <c:v>0.124955</c:v>
                </c:pt>
                <c:pt idx="5507">
                  <c:v>0.120435</c:v>
                </c:pt>
                <c:pt idx="5508">
                  <c:v>0.131329</c:v>
                </c:pt>
                <c:pt idx="5509">
                  <c:v>0.11841299999999999</c:v>
                </c:pt>
                <c:pt idx="5510">
                  <c:v>0.10480099999999999</c:v>
                </c:pt>
                <c:pt idx="5511">
                  <c:v>0.10346799999999999</c:v>
                </c:pt>
                <c:pt idx="5512">
                  <c:v>9.5857999999999999E-2</c:v>
                </c:pt>
                <c:pt idx="5513">
                  <c:v>8.1083000000000002E-2</c:v>
                </c:pt>
                <c:pt idx="5514">
                  <c:v>8.2830000000000001E-2</c:v>
                </c:pt>
                <c:pt idx="5515">
                  <c:v>8.0674999999999997E-2</c:v>
                </c:pt>
                <c:pt idx="5516">
                  <c:v>7.6863000000000001E-2</c:v>
                </c:pt>
                <c:pt idx="5517">
                  <c:v>6.7416000000000004E-2</c:v>
                </c:pt>
                <c:pt idx="5518">
                  <c:v>8.0920000000000006E-2</c:v>
                </c:pt>
                <c:pt idx="5519">
                  <c:v>9.1873999999999997E-2</c:v>
                </c:pt>
                <c:pt idx="5520">
                  <c:v>0.11258499999999999</c:v>
                </c:pt>
                <c:pt idx="5521">
                  <c:v>0.12265699999999999</c:v>
                </c:pt>
                <c:pt idx="5522">
                  <c:v>0.138655</c:v>
                </c:pt>
                <c:pt idx="5523">
                  <c:v>0.13614699999999999</c:v>
                </c:pt>
                <c:pt idx="5524">
                  <c:v>0.12717100000000001</c:v>
                </c:pt>
                <c:pt idx="5525">
                  <c:v>0.11581599999999999</c:v>
                </c:pt>
                <c:pt idx="5526">
                  <c:v>0.11004399999999999</c:v>
                </c:pt>
                <c:pt idx="5527">
                  <c:v>0.12128499999999999</c:v>
                </c:pt>
                <c:pt idx="5528">
                  <c:v>0.124888</c:v>
                </c:pt>
                <c:pt idx="5529">
                  <c:v>0.13395099999999999</c:v>
                </c:pt>
                <c:pt idx="5530">
                  <c:v>0.125001</c:v>
                </c:pt>
                <c:pt idx="5531">
                  <c:v>0.14024300000000001</c:v>
                </c:pt>
                <c:pt idx="5532">
                  <c:v>0.14868599999999998</c:v>
                </c:pt>
                <c:pt idx="5533">
                  <c:v>0.14539199999999999</c:v>
                </c:pt>
                <c:pt idx="5534">
                  <c:v>0.15371000000000001</c:v>
                </c:pt>
                <c:pt idx="5535">
                  <c:v>0.14266699999999999</c:v>
                </c:pt>
                <c:pt idx="5536">
                  <c:v>0.148428</c:v>
                </c:pt>
                <c:pt idx="5537">
                  <c:v>0.151009</c:v>
                </c:pt>
                <c:pt idx="5538">
                  <c:v>0.15007699999999999</c:v>
                </c:pt>
                <c:pt idx="5539">
                  <c:v>0.17078099999999999</c:v>
                </c:pt>
                <c:pt idx="5540">
                  <c:v>0.17131299999999999</c:v>
                </c:pt>
                <c:pt idx="5541">
                  <c:v>0.182754</c:v>
                </c:pt>
                <c:pt idx="5542">
                  <c:v>0.19318199999999999</c:v>
                </c:pt>
                <c:pt idx="5543">
                  <c:v>0.191554</c:v>
                </c:pt>
                <c:pt idx="5544">
                  <c:v>0.19622000000000001</c:v>
                </c:pt>
                <c:pt idx="5545">
                  <c:v>0.20660699999999999</c:v>
                </c:pt>
                <c:pt idx="5546">
                  <c:v>0.204571</c:v>
                </c:pt>
                <c:pt idx="5547">
                  <c:v>0.21540399999999998</c:v>
                </c:pt>
                <c:pt idx="5548">
                  <c:v>0.22944000000000001</c:v>
                </c:pt>
                <c:pt idx="5549">
                  <c:v>0.249974</c:v>
                </c:pt>
                <c:pt idx="5550">
                  <c:v>0.24207299999999998</c:v>
                </c:pt>
                <c:pt idx="5551">
                  <c:v>0.24632699999999999</c:v>
                </c:pt>
                <c:pt idx="5552">
                  <c:v>0.23608699999999999</c:v>
                </c:pt>
                <c:pt idx="5553">
                  <c:v>0.233544</c:v>
                </c:pt>
                <c:pt idx="5554">
                  <c:v>0.22981299999999999</c:v>
                </c:pt>
                <c:pt idx="5555">
                  <c:v>0.25415699999999997</c:v>
                </c:pt>
                <c:pt idx="5556">
                  <c:v>0.26220899999999997</c:v>
                </c:pt>
                <c:pt idx="5557">
                  <c:v>0.27809200000000001</c:v>
                </c:pt>
                <c:pt idx="5558">
                  <c:v>0.283605</c:v>
                </c:pt>
                <c:pt idx="5559">
                  <c:v>0.27646199999999999</c:v>
                </c:pt>
                <c:pt idx="5560">
                  <c:v>0.26216800000000001</c:v>
                </c:pt>
                <c:pt idx="5561">
                  <c:v>0.25423299999999999</c:v>
                </c:pt>
                <c:pt idx="5562">
                  <c:v>0.25403199999999998</c:v>
                </c:pt>
                <c:pt idx="5563">
                  <c:v>0.24603799999999998</c:v>
                </c:pt>
                <c:pt idx="5564">
                  <c:v>0.23766000000000001</c:v>
                </c:pt>
                <c:pt idx="5565">
                  <c:v>0.22067000000000001</c:v>
                </c:pt>
                <c:pt idx="5566">
                  <c:v>0.20737599999999998</c:v>
                </c:pt>
                <c:pt idx="5567">
                  <c:v>0.185756</c:v>
                </c:pt>
                <c:pt idx="5568">
                  <c:v>0.178094</c:v>
                </c:pt>
                <c:pt idx="5569">
                  <c:v>0.17403199999999999</c:v>
                </c:pt>
                <c:pt idx="5570">
                  <c:v>0.169767</c:v>
                </c:pt>
                <c:pt idx="5571">
                  <c:v>0.161742</c:v>
                </c:pt>
                <c:pt idx="5572">
                  <c:v>0.176148</c:v>
                </c:pt>
                <c:pt idx="5573">
                  <c:v>0.15668599999999999</c:v>
                </c:pt>
                <c:pt idx="5574">
                  <c:v>0.13228799999999999</c:v>
                </c:pt>
                <c:pt idx="5575">
                  <c:v>0.14117000000000002</c:v>
                </c:pt>
                <c:pt idx="5576">
                  <c:v>0.13967299999999999</c:v>
                </c:pt>
                <c:pt idx="5577">
                  <c:v>0.136102</c:v>
                </c:pt>
                <c:pt idx="5578">
                  <c:v>0.127861</c:v>
                </c:pt>
                <c:pt idx="5579">
                  <c:v>0.12368599999999999</c:v>
                </c:pt>
                <c:pt idx="5580">
                  <c:v>0.1275</c:v>
                </c:pt>
                <c:pt idx="5581">
                  <c:v>0.1237</c:v>
                </c:pt>
                <c:pt idx="5582">
                  <c:v>0.117313</c:v>
                </c:pt>
                <c:pt idx="5583">
                  <c:v>0.10130699999999999</c:v>
                </c:pt>
                <c:pt idx="5584">
                  <c:v>0.10460699999999999</c:v>
                </c:pt>
                <c:pt idx="5585">
                  <c:v>9.6777000000000002E-2</c:v>
                </c:pt>
                <c:pt idx="5586">
                  <c:v>0.110871</c:v>
                </c:pt>
                <c:pt idx="5587">
                  <c:v>0.10514599999999999</c:v>
                </c:pt>
                <c:pt idx="5588">
                  <c:v>9.906899999999999E-2</c:v>
                </c:pt>
                <c:pt idx="5589">
                  <c:v>9.4983999999999999E-2</c:v>
                </c:pt>
                <c:pt idx="5590">
                  <c:v>8.3250999999999992E-2</c:v>
                </c:pt>
                <c:pt idx="5591">
                  <c:v>7.1226999999999999E-2</c:v>
                </c:pt>
                <c:pt idx="5592">
                  <c:v>6.2188E-2</c:v>
                </c:pt>
                <c:pt idx="5593">
                  <c:v>5.9142E-2</c:v>
                </c:pt>
                <c:pt idx="5594">
                  <c:v>5.2837999999999996E-2</c:v>
                </c:pt>
                <c:pt idx="5595">
                  <c:v>4.3906000000000001E-2</c:v>
                </c:pt>
                <c:pt idx="5596">
                  <c:v>4.5788999999999996E-2</c:v>
                </c:pt>
                <c:pt idx="5597">
                  <c:v>4.9074E-2</c:v>
                </c:pt>
                <c:pt idx="5598">
                  <c:v>5.1621E-2</c:v>
                </c:pt>
                <c:pt idx="5599">
                  <c:v>4.7688999999999995E-2</c:v>
                </c:pt>
                <c:pt idx="5600">
                  <c:v>4.7958999999999995E-2</c:v>
                </c:pt>
                <c:pt idx="5601">
                  <c:v>5.1153999999999998E-2</c:v>
                </c:pt>
                <c:pt idx="5602">
                  <c:v>4.5702E-2</c:v>
                </c:pt>
                <c:pt idx="5603">
                  <c:v>5.0335999999999999E-2</c:v>
                </c:pt>
                <c:pt idx="5604">
                  <c:v>4.0673999999999995E-2</c:v>
                </c:pt>
                <c:pt idx="5605">
                  <c:v>3.8270999999999999E-2</c:v>
                </c:pt>
                <c:pt idx="5606">
                  <c:v>4.8610999999999994E-2</c:v>
                </c:pt>
                <c:pt idx="5607">
                  <c:v>4.3507999999999998E-2</c:v>
                </c:pt>
                <c:pt idx="5608">
                  <c:v>4.4546999999999996E-2</c:v>
                </c:pt>
                <c:pt idx="5609">
                  <c:v>3.8038999999999996E-2</c:v>
                </c:pt>
                <c:pt idx="5610">
                  <c:v>3.0866999999999999E-2</c:v>
                </c:pt>
                <c:pt idx="5611">
                  <c:v>3.3190000000000004E-2</c:v>
                </c:pt>
                <c:pt idx="5612">
                  <c:v>4.7198999999999998E-2</c:v>
                </c:pt>
                <c:pt idx="5613">
                  <c:v>4.3616999999999996E-2</c:v>
                </c:pt>
                <c:pt idx="5614">
                  <c:v>4.6641999999999996E-2</c:v>
                </c:pt>
                <c:pt idx="5615">
                  <c:v>4.5723E-2</c:v>
                </c:pt>
                <c:pt idx="5616">
                  <c:v>5.2461999999999995E-2</c:v>
                </c:pt>
                <c:pt idx="5617">
                  <c:v>5.7472999999999996E-2</c:v>
                </c:pt>
                <c:pt idx="5618">
                  <c:v>5.6576999999999995E-2</c:v>
                </c:pt>
                <c:pt idx="5619">
                  <c:v>5.5622999999999999E-2</c:v>
                </c:pt>
                <c:pt idx="5620">
                  <c:v>5.6200999999999994E-2</c:v>
                </c:pt>
                <c:pt idx="5621">
                  <c:v>5.8960000000000005E-2</c:v>
                </c:pt>
                <c:pt idx="5622">
                  <c:v>5.5176999999999997E-2</c:v>
                </c:pt>
                <c:pt idx="5623">
                  <c:v>6.6751999999999992E-2</c:v>
                </c:pt>
                <c:pt idx="5624">
                  <c:v>8.0382999999999996E-2</c:v>
                </c:pt>
                <c:pt idx="5625">
                  <c:v>7.3973999999999998E-2</c:v>
                </c:pt>
                <c:pt idx="5626">
                  <c:v>7.3120999999999992E-2</c:v>
                </c:pt>
                <c:pt idx="5627">
                  <c:v>6.4433999999999991E-2</c:v>
                </c:pt>
                <c:pt idx="5628">
                  <c:v>6.7180000000000004E-2</c:v>
                </c:pt>
                <c:pt idx="5629">
                  <c:v>5.9604999999999998E-2</c:v>
                </c:pt>
                <c:pt idx="5630">
                  <c:v>5.2857999999999995E-2</c:v>
                </c:pt>
                <c:pt idx="5631">
                  <c:v>4.4438999999999999E-2</c:v>
                </c:pt>
                <c:pt idx="5632">
                  <c:v>4.0938999999999996E-2</c:v>
                </c:pt>
                <c:pt idx="5633">
                  <c:v>4.2576999999999997E-2</c:v>
                </c:pt>
                <c:pt idx="5634">
                  <c:v>3.7866999999999998E-2</c:v>
                </c:pt>
                <c:pt idx="5635">
                  <c:v>2.8641999999999997E-2</c:v>
                </c:pt>
                <c:pt idx="5636">
                  <c:v>4.4145999999999998E-2</c:v>
                </c:pt>
                <c:pt idx="5637">
                  <c:v>4.4794999999999995E-2</c:v>
                </c:pt>
                <c:pt idx="5638">
                  <c:v>4.2948E-2</c:v>
                </c:pt>
                <c:pt idx="5639">
                  <c:v>4.0926999999999998E-2</c:v>
                </c:pt>
                <c:pt idx="5640">
                  <c:v>6.3352999999999993E-2</c:v>
                </c:pt>
                <c:pt idx="5641">
                  <c:v>5.9850000000000007E-2</c:v>
                </c:pt>
                <c:pt idx="5642">
                  <c:v>6.2621999999999997E-2</c:v>
                </c:pt>
                <c:pt idx="5643">
                  <c:v>6.0467999999999994E-2</c:v>
                </c:pt>
                <c:pt idx="5644">
                  <c:v>6.4776E-2</c:v>
                </c:pt>
                <c:pt idx="5645">
                  <c:v>6.9355E-2</c:v>
                </c:pt>
                <c:pt idx="5646">
                  <c:v>7.0505999999999999E-2</c:v>
                </c:pt>
                <c:pt idx="5647">
                  <c:v>7.2610000000000008E-2</c:v>
                </c:pt>
                <c:pt idx="5648">
                  <c:v>6.5620999999999999E-2</c:v>
                </c:pt>
                <c:pt idx="5649">
                  <c:v>5.1334999999999999E-2</c:v>
                </c:pt>
                <c:pt idx="5650">
                  <c:v>4.5810999999999998E-2</c:v>
                </c:pt>
                <c:pt idx="5651">
                  <c:v>4.3802000000000001E-2</c:v>
                </c:pt>
                <c:pt idx="5652">
                  <c:v>3.8183000000000002E-2</c:v>
                </c:pt>
                <c:pt idx="5653">
                  <c:v>3.5109000000000001E-2</c:v>
                </c:pt>
                <c:pt idx="5654">
                  <c:v>4.4998999999999997E-2</c:v>
                </c:pt>
                <c:pt idx="5655">
                  <c:v>5.6583999999999995E-2</c:v>
                </c:pt>
                <c:pt idx="5656">
                  <c:v>6.7182999999999993E-2</c:v>
                </c:pt>
                <c:pt idx="5657">
                  <c:v>9.4540000000000013E-2</c:v>
                </c:pt>
                <c:pt idx="5658">
                  <c:v>0.10912899999999999</c:v>
                </c:pt>
                <c:pt idx="5659">
                  <c:v>0.122345</c:v>
                </c:pt>
                <c:pt idx="5660">
                  <c:v>0.119157</c:v>
                </c:pt>
                <c:pt idx="5661">
                  <c:v>0.10593799999999999</c:v>
                </c:pt>
                <c:pt idx="5662">
                  <c:v>0.114149</c:v>
                </c:pt>
                <c:pt idx="5663">
                  <c:v>0.17203499999999999</c:v>
                </c:pt>
                <c:pt idx="5664">
                  <c:v>0.190612</c:v>
                </c:pt>
                <c:pt idx="5665">
                  <c:v>0.189138</c:v>
                </c:pt>
                <c:pt idx="5666">
                  <c:v>0.216863</c:v>
                </c:pt>
                <c:pt idx="5667">
                  <c:v>0.22126499999999999</c:v>
                </c:pt>
                <c:pt idx="5668">
                  <c:v>0.22312399999999999</c:v>
                </c:pt>
                <c:pt idx="5669">
                  <c:v>0.21460199999999999</c:v>
                </c:pt>
                <c:pt idx="5670">
                  <c:v>0.20280000000000001</c:v>
                </c:pt>
                <c:pt idx="5671">
                  <c:v>0.220358</c:v>
                </c:pt>
                <c:pt idx="5672">
                  <c:v>0.21697799999999998</c:v>
                </c:pt>
                <c:pt idx="5673">
                  <c:v>0.20311099999999999</c:v>
                </c:pt>
                <c:pt idx="5674">
                  <c:v>0.19761899999999999</c:v>
                </c:pt>
                <c:pt idx="5675">
                  <c:v>0.19186799999999998</c:v>
                </c:pt>
                <c:pt idx="5676">
                  <c:v>0.18273200000000001</c:v>
                </c:pt>
                <c:pt idx="5677">
                  <c:v>0.169407</c:v>
                </c:pt>
                <c:pt idx="5678">
                  <c:v>0.15565099999999998</c:v>
                </c:pt>
                <c:pt idx="5679">
                  <c:v>0.15251000000000001</c:v>
                </c:pt>
                <c:pt idx="5680">
                  <c:v>0.14707000000000001</c:v>
                </c:pt>
                <c:pt idx="5681">
                  <c:v>0.15657399999999999</c:v>
                </c:pt>
                <c:pt idx="5682">
                  <c:v>0.141678</c:v>
                </c:pt>
                <c:pt idx="5683">
                  <c:v>0.137626</c:v>
                </c:pt>
                <c:pt idx="5684">
                  <c:v>0.125773</c:v>
                </c:pt>
                <c:pt idx="5685">
                  <c:v>0.124026</c:v>
                </c:pt>
                <c:pt idx="5686">
                  <c:v>0.11719499999999999</c:v>
                </c:pt>
                <c:pt idx="5687">
                  <c:v>0.114674</c:v>
                </c:pt>
                <c:pt idx="5688">
                  <c:v>0.11319699999999999</c:v>
                </c:pt>
                <c:pt idx="5689">
                  <c:v>0.108983</c:v>
                </c:pt>
                <c:pt idx="5690">
                  <c:v>9.9308999999999995E-2</c:v>
                </c:pt>
                <c:pt idx="5691">
                  <c:v>9.8931999999999992E-2</c:v>
                </c:pt>
                <c:pt idx="5692">
                  <c:v>9.4210000000000002E-2</c:v>
                </c:pt>
                <c:pt idx="5693">
                  <c:v>0.10393000000000001</c:v>
                </c:pt>
                <c:pt idx="5694">
                  <c:v>0.10036399999999999</c:v>
                </c:pt>
                <c:pt idx="5695">
                  <c:v>0.11014499999999999</c:v>
                </c:pt>
                <c:pt idx="5696">
                  <c:v>0.117254</c:v>
                </c:pt>
                <c:pt idx="5697">
                  <c:v>0.119002</c:v>
                </c:pt>
                <c:pt idx="5698">
                  <c:v>0.12489699999999999</c:v>
                </c:pt>
                <c:pt idx="5699">
                  <c:v>0.11404499999999999</c:v>
                </c:pt>
                <c:pt idx="5700">
                  <c:v>0.12422799999999999</c:v>
                </c:pt>
                <c:pt idx="5701">
                  <c:v>0.12911</c:v>
                </c:pt>
                <c:pt idx="5702">
                  <c:v>0.12864699999999998</c:v>
                </c:pt>
                <c:pt idx="5703">
                  <c:v>0.117365</c:v>
                </c:pt>
                <c:pt idx="5704">
                  <c:v>0.12995599999999999</c:v>
                </c:pt>
                <c:pt idx="5705">
                  <c:v>0.13634199999999999</c:v>
                </c:pt>
                <c:pt idx="5706">
                  <c:v>0.13329099999999999</c:v>
                </c:pt>
                <c:pt idx="5707">
                  <c:v>0.13025300000000001</c:v>
                </c:pt>
                <c:pt idx="5708">
                  <c:v>0.132575</c:v>
                </c:pt>
                <c:pt idx="5709">
                  <c:v>0.13484299999999999</c:v>
                </c:pt>
                <c:pt idx="5710">
                  <c:v>0.13356899999999999</c:v>
                </c:pt>
                <c:pt idx="5711">
                  <c:v>0.1158</c:v>
                </c:pt>
                <c:pt idx="5712">
                  <c:v>0.12027599999999999</c:v>
                </c:pt>
                <c:pt idx="5713">
                  <c:v>0.11337699999999999</c:v>
                </c:pt>
                <c:pt idx="5714">
                  <c:v>0.10334499999999999</c:v>
                </c:pt>
                <c:pt idx="5715">
                  <c:v>0.12495299999999999</c:v>
                </c:pt>
                <c:pt idx="5716">
                  <c:v>0.12107799999999999</c:v>
                </c:pt>
                <c:pt idx="5717">
                  <c:v>0.126883</c:v>
                </c:pt>
                <c:pt idx="5718">
                  <c:v>0.12471699999999999</c:v>
                </c:pt>
                <c:pt idx="5719">
                  <c:v>0.124306</c:v>
                </c:pt>
                <c:pt idx="5720">
                  <c:v>0.13083600000000001</c:v>
                </c:pt>
                <c:pt idx="5721">
                  <c:v>0.12458699999999999</c:v>
                </c:pt>
                <c:pt idx="5722">
                  <c:v>0.106324</c:v>
                </c:pt>
                <c:pt idx="5723">
                  <c:v>0.113192</c:v>
                </c:pt>
                <c:pt idx="5724">
                  <c:v>0.10809299999999999</c:v>
                </c:pt>
                <c:pt idx="5725">
                  <c:v>0.107543</c:v>
                </c:pt>
                <c:pt idx="5726">
                  <c:v>0.10713199999999999</c:v>
                </c:pt>
                <c:pt idx="5727">
                  <c:v>0.102937</c:v>
                </c:pt>
                <c:pt idx="5728">
                  <c:v>0.106502</c:v>
                </c:pt>
                <c:pt idx="5729">
                  <c:v>0.112065</c:v>
                </c:pt>
                <c:pt idx="5730">
                  <c:v>0.11347099999999999</c:v>
                </c:pt>
                <c:pt idx="5731">
                  <c:v>0.112249</c:v>
                </c:pt>
                <c:pt idx="5732">
                  <c:v>9.9433999999999995E-2</c:v>
                </c:pt>
                <c:pt idx="5733">
                  <c:v>0.10441099999999999</c:v>
                </c:pt>
                <c:pt idx="5734">
                  <c:v>9.5778000000000002E-2</c:v>
                </c:pt>
                <c:pt idx="5735">
                  <c:v>8.3492999999999998E-2</c:v>
                </c:pt>
                <c:pt idx="5736">
                  <c:v>8.6158999999999999E-2</c:v>
                </c:pt>
                <c:pt idx="5737">
                  <c:v>8.1848999999999991E-2</c:v>
                </c:pt>
                <c:pt idx="5738">
                  <c:v>9.0370000000000006E-2</c:v>
                </c:pt>
                <c:pt idx="5739">
                  <c:v>8.169499999999999E-2</c:v>
                </c:pt>
                <c:pt idx="5740">
                  <c:v>8.918799999999999E-2</c:v>
                </c:pt>
                <c:pt idx="5741">
                  <c:v>9.2515E-2</c:v>
                </c:pt>
                <c:pt idx="5742">
                  <c:v>8.1558999999999993E-2</c:v>
                </c:pt>
                <c:pt idx="5743">
                  <c:v>8.3737999999999993E-2</c:v>
                </c:pt>
                <c:pt idx="5744">
                  <c:v>7.3792999999999997E-2</c:v>
                </c:pt>
                <c:pt idx="5745">
                  <c:v>6.9880000000000012E-2</c:v>
                </c:pt>
                <c:pt idx="5746">
                  <c:v>7.7718999999999996E-2</c:v>
                </c:pt>
                <c:pt idx="5747">
                  <c:v>7.2543999999999997E-2</c:v>
                </c:pt>
                <c:pt idx="5748">
                  <c:v>7.349399999999999E-2</c:v>
                </c:pt>
                <c:pt idx="5749">
                  <c:v>7.8836000000000003E-2</c:v>
                </c:pt>
                <c:pt idx="5750">
                  <c:v>8.9151999999999995E-2</c:v>
                </c:pt>
                <c:pt idx="5751">
                  <c:v>0.113551</c:v>
                </c:pt>
                <c:pt idx="5752">
                  <c:v>0.122636</c:v>
                </c:pt>
                <c:pt idx="5753">
                  <c:v>0.11652699999999999</c:v>
                </c:pt>
                <c:pt idx="5754">
                  <c:v>0.102006</c:v>
                </c:pt>
                <c:pt idx="5755">
                  <c:v>0.10227499999999999</c:v>
                </c:pt>
                <c:pt idx="5756">
                  <c:v>9.3785999999999994E-2</c:v>
                </c:pt>
                <c:pt idx="5757">
                  <c:v>9.6036999999999997E-2</c:v>
                </c:pt>
                <c:pt idx="5758">
                  <c:v>9.1908999999999991E-2</c:v>
                </c:pt>
                <c:pt idx="5759">
                  <c:v>0.146872</c:v>
                </c:pt>
                <c:pt idx="5760">
                  <c:v>0.154557</c:v>
                </c:pt>
                <c:pt idx="5761">
                  <c:v>0.14738599999999999</c:v>
                </c:pt>
                <c:pt idx="5762">
                  <c:v>0.15227199999999999</c:v>
                </c:pt>
                <c:pt idx="5763">
                  <c:v>0.17871000000000001</c:v>
                </c:pt>
                <c:pt idx="5764">
                  <c:v>0.17902299999999999</c:v>
                </c:pt>
                <c:pt idx="5765">
                  <c:v>0.17016399999999998</c:v>
                </c:pt>
                <c:pt idx="5766">
                  <c:v>0.15252399999999999</c:v>
                </c:pt>
                <c:pt idx="5767">
                  <c:v>0.148509</c:v>
                </c:pt>
                <c:pt idx="5768">
                  <c:v>0.14525199999999999</c:v>
                </c:pt>
                <c:pt idx="5769">
                  <c:v>0.136212</c:v>
                </c:pt>
                <c:pt idx="5770">
                  <c:v>0.12687899999999999</c:v>
                </c:pt>
                <c:pt idx="5771">
                  <c:v>0.12312899999999999</c:v>
                </c:pt>
                <c:pt idx="5772">
                  <c:v>0.11694399999999999</c:v>
                </c:pt>
                <c:pt idx="5773">
                  <c:v>0.108954</c:v>
                </c:pt>
                <c:pt idx="5774">
                  <c:v>0.118339</c:v>
                </c:pt>
                <c:pt idx="5775">
                  <c:v>0.11512299999999999</c:v>
                </c:pt>
                <c:pt idx="5776">
                  <c:v>0.113549</c:v>
                </c:pt>
                <c:pt idx="5777">
                  <c:v>0.10034000000000001</c:v>
                </c:pt>
                <c:pt idx="5778">
                  <c:v>0.100061</c:v>
                </c:pt>
                <c:pt idx="5779">
                  <c:v>9.9932999999999994E-2</c:v>
                </c:pt>
                <c:pt idx="5780">
                  <c:v>8.6901999999999993E-2</c:v>
                </c:pt>
                <c:pt idx="5781">
                  <c:v>8.3290000000000003E-2</c:v>
                </c:pt>
                <c:pt idx="5782">
                  <c:v>9.3107999999999996E-2</c:v>
                </c:pt>
                <c:pt idx="5783">
                  <c:v>9.5790000000000014E-2</c:v>
                </c:pt>
                <c:pt idx="5784">
                  <c:v>9.5707E-2</c:v>
                </c:pt>
                <c:pt idx="5785">
                  <c:v>9.3137999999999999E-2</c:v>
                </c:pt>
                <c:pt idx="5786">
                  <c:v>0.11601399999999999</c:v>
                </c:pt>
                <c:pt idx="5787">
                  <c:v>0.121708</c:v>
                </c:pt>
                <c:pt idx="5788">
                  <c:v>0.11434499999999999</c:v>
                </c:pt>
                <c:pt idx="5789">
                  <c:v>0.11593299999999999</c:v>
                </c:pt>
                <c:pt idx="5790">
                  <c:v>0.12785099999999999</c:v>
                </c:pt>
                <c:pt idx="5791">
                  <c:v>0.121278</c:v>
                </c:pt>
                <c:pt idx="5792">
                  <c:v>0.13118099999999999</c:v>
                </c:pt>
                <c:pt idx="5793">
                  <c:v>0.13062099999999999</c:v>
                </c:pt>
                <c:pt idx="5794">
                  <c:v>0.12253499999999999</c:v>
                </c:pt>
                <c:pt idx="5795">
                  <c:v>0.13478499999999999</c:v>
                </c:pt>
                <c:pt idx="5796">
                  <c:v>0.12728499999999998</c:v>
                </c:pt>
                <c:pt idx="5797">
                  <c:v>0.119671</c:v>
                </c:pt>
                <c:pt idx="5798">
                  <c:v>0.1356</c:v>
                </c:pt>
                <c:pt idx="5799">
                  <c:v>0.13394400000000001</c:v>
                </c:pt>
                <c:pt idx="5800">
                  <c:v>0.118767</c:v>
                </c:pt>
                <c:pt idx="5801">
                  <c:v>0.109357</c:v>
                </c:pt>
                <c:pt idx="5802">
                  <c:v>9.2640000000000014E-2</c:v>
                </c:pt>
                <c:pt idx="5803">
                  <c:v>7.3467999999999992E-2</c:v>
                </c:pt>
                <c:pt idx="5804">
                  <c:v>7.5268000000000002E-2</c:v>
                </c:pt>
                <c:pt idx="5805">
                  <c:v>7.925299999999999E-2</c:v>
                </c:pt>
                <c:pt idx="5806">
                  <c:v>6.8850999999999996E-2</c:v>
                </c:pt>
                <c:pt idx="5807">
                  <c:v>5.9490000000000008E-2</c:v>
                </c:pt>
                <c:pt idx="5808">
                  <c:v>4.6600000000000003E-2</c:v>
                </c:pt>
                <c:pt idx="5809">
                  <c:v>4.1320000000000003E-2</c:v>
                </c:pt>
                <c:pt idx="5810">
                  <c:v>3.6025999999999996E-2</c:v>
                </c:pt>
                <c:pt idx="5811">
                  <c:v>5.1285999999999998E-2</c:v>
                </c:pt>
                <c:pt idx="5812">
                  <c:v>5.1934000000000001E-2</c:v>
                </c:pt>
                <c:pt idx="5813">
                  <c:v>5.7417999999999997E-2</c:v>
                </c:pt>
                <c:pt idx="5814">
                  <c:v>6.9794999999999996E-2</c:v>
                </c:pt>
                <c:pt idx="5815">
                  <c:v>6.5193000000000001E-2</c:v>
                </c:pt>
                <c:pt idx="5816">
                  <c:v>6.5142999999999993E-2</c:v>
                </c:pt>
                <c:pt idx="5817">
                  <c:v>6.2767000000000003E-2</c:v>
                </c:pt>
                <c:pt idx="5818">
                  <c:v>6.8556999999999993E-2</c:v>
                </c:pt>
                <c:pt idx="5819">
                  <c:v>7.0548E-2</c:v>
                </c:pt>
                <c:pt idx="5820">
                  <c:v>6.8125999999999992E-2</c:v>
                </c:pt>
                <c:pt idx="5821">
                  <c:v>6.0623999999999997E-2</c:v>
                </c:pt>
                <c:pt idx="5822">
                  <c:v>5.7488999999999998E-2</c:v>
                </c:pt>
                <c:pt idx="5823">
                  <c:v>5.5680000000000007E-2</c:v>
                </c:pt>
                <c:pt idx="5824">
                  <c:v>5.9006999999999997E-2</c:v>
                </c:pt>
                <c:pt idx="5825">
                  <c:v>5.9254999999999995E-2</c:v>
                </c:pt>
                <c:pt idx="5826">
                  <c:v>5.3925999999999995E-2</c:v>
                </c:pt>
                <c:pt idx="5827">
                  <c:v>4.6813E-2</c:v>
                </c:pt>
                <c:pt idx="5828">
                  <c:v>6.4963999999999994E-2</c:v>
                </c:pt>
                <c:pt idx="5829">
                  <c:v>6.1369E-2</c:v>
                </c:pt>
                <c:pt idx="5830">
                  <c:v>5.4905999999999996E-2</c:v>
                </c:pt>
                <c:pt idx="5831">
                  <c:v>6.0511999999999996E-2</c:v>
                </c:pt>
                <c:pt idx="5832">
                  <c:v>7.957199999999999E-2</c:v>
                </c:pt>
                <c:pt idx="5833">
                  <c:v>8.1146999999999997E-2</c:v>
                </c:pt>
                <c:pt idx="5834">
                  <c:v>7.8988000000000003E-2</c:v>
                </c:pt>
                <c:pt idx="5835">
                  <c:v>8.3138999999999991E-2</c:v>
                </c:pt>
                <c:pt idx="5836">
                  <c:v>8.4490999999999997E-2</c:v>
                </c:pt>
                <c:pt idx="5837">
                  <c:v>0.12117199999999999</c:v>
                </c:pt>
                <c:pt idx="5838">
                  <c:v>0.14194599999999999</c:v>
                </c:pt>
                <c:pt idx="5839">
                  <c:v>0.152369</c:v>
                </c:pt>
                <c:pt idx="5840">
                  <c:v>0.15310599999999999</c:v>
                </c:pt>
                <c:pt idx="5841">
                  <c:v>0.15423599999999998</c:v>
                </c:pt>
                <c:pt idx="5842">
                  <c:v>0.14693299999999998</c:v>
                </c:pt>
                <c:pt idx="5843">
                  <c:v>0.13329299999999999</c:v>
                </c:pt>
                <c:pt idx="5844">
                  <c:v>0.13586199999999998</c:v>
                </c:pt>
                <c:pt idx="5845">
                  <c:v>0.125273</c:v>
                </c:pt>
                <c:pt idx="5846">
                  <c:v>0.119173</c:v>
                </c:pt>
                <c:pt idx="5847">
                  <c:v>0.11302799999999999</c:v>
                </c:pt>
                <c:pt idx="5848">
                  <c:v>0.125725</c:v>
                </c:pt>
                <c:pt idx="5849">
                  <c:v>0.121142</c:v>
                </c:pt>
                <c:pt idx="5850">
                  <c:v>0.12147799999999999</c:v>
                </c:pt>
                <c:pt idx="5851">
                  <c:v>0.121305</c:v>
                </c:pt>
                <c:pt idx="5852">
                  <c:v>0.10417000000000001</c:v>
                </c:pt>
                <c:pt idx="5853">
                  <c:v>0.10210000000000001</c:v>
                </c:pt>
                <c:pt idx="5854">
                  <c:v>0.10012499999999999</c:v>
                </c:pt>
                <c:pt idx="5855">
                  <c:v>9.1190000000000007E-2</c:v>
                </c:pt>
                <c:pt idx="5856">
                  <c:v>8.6329000000000003E-2</c:v>
                </c:pt>
                <c:pt idx="5857">
                  <c:v>8.0307999999999991E-2</c:v>
                </c:pt>
                <c:pt idx="5858">
                  <c:v>8.734299999999999E-2</c:v>
                </c:pt>
                <c:pt idx="5859">
                  <c:v>8.6030999999999996E-2</c:v>
                </c:pt>
                <c:pt idx="5860">
                  <c:v>8.4358000000000002E-2</c:v>
                </c:pt>
                <c:pt idx="5861">
                  <c:v>0.10691299999999999</c:v>
                </c:pt>
                <c:pt idx="5862">
                  <c:v>0.127252</c:v>
                </c:pt>
                <c:pt idx="5863">
                  <c:v>0.145375</c:v>
                </c:pt>
                <c:pt idx="5864">
                  <c:v>0.16443199999999999</c:v>
                </c:pt>
                <c:pt idx="5865">
                  <c:v>0.201544</c:v>
                </c:pt>
                <c:pt idx="5866">
                  <c:v>0.21979199999999999</c:v>
                </c:pt>
                <c:pt idx="5867">
                  <c:v>0.220831</c:v>
                </c:pt>
                <c:pt idx="5868">
                  <c:v>0.22362099999999999</c:v>
                </c:pt>
                <c:pt idx="5869">
                  <c:v>0.22638899999999998</c:v>
                </c:pt>
                <c:pt idx="5870">
                  <c:v>0.21789699999999998</c:v>
                </c:pt>
                <c:pt idx="5871">
                  <c:v>0.203404</c:v>
                </c:pt>
                <c:pt idx="5872">
                  <c:v>0.21460699999999999</c:v>
                </c:pt>
                <c:pt idx="5873">
                  <c:v>0.23334000000000002</c:v>
                </c:pt>
                <c:pt idx="5874">
                  <c:v>0.243647</c:v>
                </c:pt>
                <c:pt idx="5875">
                  <c:v>0.25394499999999998</c:v>
                </c:pt>
                <c:pt idx="5876">
                  <c:v>0.24732599999999999</c:v>
                </c:pt>
                <c:pt idx="5877">
                  <c:v>0.23939000000000002</c:v>
                </c:pt>
                <c:pt idx="5878">
                  <c:v>0.24693599999999999</c:v>
                </c:pt>
                <c:pt idx="5879">
                  <c:v>0.24349000000000001</c:v>
                </c:pt>
                <c:pt idx="5880">
                  <c:v>0.232352</c:v>
                </c:pt>
                <c:pt idx="5881">
                  <c:v>0.22694199999999998</c:v>
                </c:pt>
                <c:pt idx="5882">
                  <c:v>0.223381</c:v>
                </c:pt>
                <c:pt idx="5883">
                  <c:v>0.23880899999999999</c:v>
                </c:pt>
                <c:pt idx="5884">
                  <c:v>0.24748799999999999</c:v>
                </c:pt>
                <c:pt idx="5885">
                  <c:v>0.25231100000000001</c:v>
                </c:pt>
                <c:pt idx="5886">
                  <c:v>0.24692000000000003</c:v>
                </c:pt>
                <c:pt idx="5887">
                  <c:v>0.25755699999999998</c:v>
                </c:pt>
                <c:pt idx="5888">
                  <c:v>0.28775899999999999</c:v>
                </c:pt>
                <c:pt idx="5889">
                  <c:v>0.29163</c:v>
                </c:pt>
                <c:pt idx="5890">
                  <c:v>0.27961399999999997</c:v>
                </c:pt>
                <c:pt idx="5891">
                  <c:v>0.27532099999999998</c:v>
                </c:pt>
                <c:pt idx="5892">
                  <c:v>0.26993899999999998</c:v>
                </c:pt>
                <c:pt idx="5893">
                  <c:v>0.26553599999999999</c:v>
                </c:pt>
                <c:pt idx="5894">
                  <c:v>0.28833500000000001</c:v>
                </c:pt>
                <c:pt idx="5895">
                  <c:v>0.28640199999999999</c:v>
                </c:pt>
                <c:pt idx="5896">
                  <c:v>0.285937</c:v>
                </c:pt>
                <c:pt idx="5897">
                  <c:v>0.28769099999999997</c:v>
                </c:pt>
                <c:pt idx="5898">
                  <c:v>0.29301099999999997</c:v>
                </c:pt>
                <c:pt idx="5899">
                  <c:v>0.28718399999999999</c:v>
                </c:pt>
                <c:pt idx="5900">
                  <c:v>0.289078</c:v>
                </c:pt>
                <c:pt idx="5901">
                  <c:v>0.284105</c:v>
                </c:pt>
                <c:pt idx="5902">
                  <c:v>0.27805099999999999</c:v>
                </c:pt>
                <c:pt idx="5903">
                  <c:v>0.28414499999999998</c:v>
                </c:pt>
                <c:pt idx="5904">
                  <c:v>0.27674799999999999</c:v>
                </c:pt>
                <c:pt idx="5905">
                  <c:v>0.27080799999999999</c:v>
                </c:pt>
                <c:pt idx="5906">
                  <c:v>0.2833</c:v>
                </c:pt>
                <c:pt idx="5907">
                  <c:v>0.27547099999999997</c:v>
                </c:pt>
                <c:pt idx="5908">
                  <c:v>0.26208799999999999</c:v>
                </c:pt>
                <c:pt idx="5909">
                  <c:v>0.27208499999999997</c:v>
                </c:pt>
                <c:pt idx="5910">
                  <c:v>0.26530500000000001</c:v>
                </c:pt>
                <c:pt idx="5911">
                  <c:v>0.25200800000000001</c:v>
                </c:pt>
                <c:pt idx="5912">
                  <c:v>0.23490599999999998</c:v>
                </c:pt>
                <c:pt idx="5913">
                  <c:v>0.21674000000000002</c:v>
                </c:pt>
                <c:pt idx="5914">
                  <c:v>0.25829399999999997</c:v>
                </c:pt>
                <c:pt idx="5915">
                  <c:v>0.26535199999999998</c:v>
                </c:pt>
                <c:pt idx="5916">
                  <c:v>0.252722</c:v>
                </c:pt>
                <c:pt idx="5917">
                  <c:v>0.25109300000000001</c:v>
                </c:pt>
                <c:pt idx="5918">
                  <c:v>0.23661199999999999</c:v>
                </c:pt>
                <c:pt idx="5919">
                  <c:v>0.24132299999999998</c:v>
                </c:pt>
                <c:pt idx="5920">
                  <c:v>0.23153000000000001</c:v>
                </c:pt>
                <c:pt idx="5921">
                  <c:v>0.23252199999999998</c:v>
                </c:pt>
                <c:pt idx="5922">
                  <c:v>0.23801000000000003</c:v>
                </c:pt>
                <c:pt idx="5923">
                  <c:v>0.23208099999999998</c:v>
                </c:pt>
                <c:pt idx="5924">
                  <c:v>0.22289799999999999</c:v>
                </c:pt>
                <c:pt idx="5925">
                  <c:v>0.21901499999999999</c:v>
                </c:pt>
                <c:pt idx="5926">
                  <c:v>0.229742</c:v>
                </c:pt>
                <c:pt idx="5927">
                  <c:v>0.23269000000000001</c:v>
                </c:pt>
                <c:pt idx="5928">
                  <c:v>0.233845</c:v>
                </c:pt>
                <c:pt idx="5929">
                  <c:v>0.219165</c:v>
                </c:pt>
                <c:pt idx="5930">
                  <c:v>0.21886499999999998</c:v>
                </c:pt>
                <c:pt idx="5931">
                  <c:v>0.212613</c:v>
                </c:pt>
                <c:pt idx="5932">
                  <c:v>0.20654599999999998</c:v>
                </c:pt>
                <c:pt idx="5933">
                  <c:v>0.209565</c:v>
                </c:pt>
                <c:pt idx="5934">
                  <c:v>0.220916</c:v>
                </c:pt>
                <c:pt idx="5935">
                  <c:v>0.21326499999999998</c:v>
                </c:pt>
                <c:pt idx="5936">
                  <c:v>0.19670099999999999</c:v>
                </c:pt>
                <c:pt idx="5937">
                  <c:v>0.18376299999999998</c:v>
                </c:pt>
                <c:pt idx="5938">
                  <c:v>0.17832799999999999</c:v>
                </c:pt>
                <c:pt idx="5939">
                  <c:v>0.165438</c:v>
                </c:pt>
                <c:pt idx="5940">
                  <c:v>0.16225000000000001</c:v>
                </c:pt>
                <c:pt idx="5941">
                  <c:v>0.16540099999999999</c:v>
                </c:pt>
                <c:pt idx="5942">
                  <c:v>0.16936000000000001</c:v>
                </c:pt>
                <c:pt idx="5943">
                  <c:v>0.15448599999999998</c:v>
                </c:pt>
                <c:pt idx="5944">
                  <c:v>0.14874499999999999</c:v>
                </c:pt>
                <c:pt idx="5945">
                  <c:v>0.137459</c:v>
                </c:pt>
                <c:pt idx="5946">
                  <c:v>0.14868599999999998</c:v>
                </c:pt>
                <c:pt idx="5947">
                  <c:v>0.15090699999999999</c:v>
                </c:pt>
                <c:pt idx="5948">
                  <c:v>0.15387599999999999</c:v>
                </c:pt>
                <c:pt idx="5949">
                  <c:v>0.14455000000000001</c:v>
                </c:pt>
                <c:pt idx="5950">
                  <c:v>0.13224900000000001</c:v>
                </c:pt>
                <c:pt idx="5951">
                  <c:v>0.138682</c:v>
                </c:pt>
                <c:pt idx="5952">
                  <c:v>0.14380899999999999</c:v>
                </c:pt>
                <c:pt idx="5953">
                  <c:v>0.13899699999999998</c:v>
                </c:pt>
                <c:pt idx="5954">
                  <c:v>0.14157899999999998</c:v>
                </c:pt>
                <c:pt idx="5955">
                  <c:v>0.14449399999999998</c:v>
                </c:pt>
                <c:pt idx="5956">
                  <c:v>0.139483</c:v>
                </c:pt>
                <c:pt idx="5957">
                  <c:v>0.13803299999999999</c:v>
                </c:pt>
                <c:pt idx="5958">
                  <c:v>0.13928699999999999</c:v>
                </c:pt>
                <c:pt idx="5959">
                  <c:v>0.13305699999999998</c:v>
                </c:pt>
                <c:pt idx="5960">
                  <c:v>0.11812399999999999</c:v>
                </c:pt>
                <c:pt idx="5961">
                  <c:v>0.15267500000000001</c:v>
                </c:pt>
                <c:pt idx="5962">
                  <c:v>0.16513700000000001</c:v>
                </c:pt>
                <c:pt idx="5963">
                  <c:v>0.17536199999999999</c:v>
                </c:pt>
                <c:pt idx="5964">
                  <c:v>0.180341</c:v>
                </c:pt>
                <c:pt idx="5965">
                  <c:v>0.17580899999999999</c:v>
                </c:pt>
                <c:pt idx="5966">
                  <c:v>0.18842599999999998</c:v>
                </c:pt>
                <c:pt idx="5967">
                  <c:v>0.185472</c:v>
                </c:pt>
                <c:pt idx="5968">
                  <c:v>0.18620100000000001</c:v>
                </c:pt>
                <c:pt idx="5969">
                  <c:v>0.169567</c:v>
                </c:pt>
                <c:pt idx="5970">
                  <c:v>0.16542899999999999</c:v>
                </c:pt>
                <c:pt idx="5971">
                  <c:v>0.16861799999999999</c:v>
                </c:pt>
                <c:pt idx="5972">
                  <c:v>0.16183400000000001</c:v>
                </c:pt>
                <c:pt idx="5973">
                  <c:v>0.14934899999999998</c:v>
                </c:pt>
                <c:pt idx="5974">
                  <c:v>0.153335</c:v>
                </c:pt>
                <c:pt idx="5975">
                  <c:v>0.153779</c:v>
                </c:pt>
                <c:pt idx="5976">
                  <c:v>0.14354500000000001</c:v>
                </c:pt>
                <c:pt idx="5977">
                  <c:v>0.145902</c:v>
                </c:pt>
                <c:pt idx="5978">
                  <c:v>0.133104</c:v>
                </c:pt>
                <c:pt idx="5979">
                  <c:v>0.13600399999999999</c:v>
                </c:pt>
                <c:pt idx="5980">
                  <c:v>0.133997</c:v>
                </c:pt>
                <c:pt idx="5981">
                  <c:v>0.13417499999999999</c:v>
                </c:pt>
                <c:pt idx="5982">
                  <c:v>0.12528599999999998</c:v>
                </c:pt>
                <c:pt idx="5983">
                  <c:v>0.13336499999999998</c:v>
                </c:pt>
                <c:pt idx="5984">
                  <c:v>0.12764899999999998</c:v>
                </c:pt>
                <c:pt idx="5985">
                  <c:v>0.12599099999999999</c:v>
                </c:pt>
                <c:pt idx="5986">
                  <c:v>0.11061199999999999</c:v>
                </c:pt>
                <c:pt idx="5987">
                  <c:v>0.12311000000000001</c:v>
                </c:pt>
                <c:pt idx="5988">
                  <c:v>0.137013</c:v>
                </c:pt>
                <c:pt idx="5989">
                  <c:v>0.13316799999999998</c:v>
                </c:pt>
                <c:pt idx="5990">
                  <c:v>0.136627</c:v>
                </c:pt>
                <c:pt idx="5991">
                  <c:v>0.14553199999999999</c:v>
                </c:pt>
                <c:pt idx="5992">
                  <c:v>0.14327299999999998</c:v>
                </c:pt>
                <c:pt idx="5993">
                  <c:v>0.13340399999999999</c:v>
                </c:pt>
                <c:pt idx="5994">
                  <c:v>0.12317299999999999</c:v>
                </c:pt>
                <c:pt idx="5995">
                  <c:v>0.10982199999999999</c:v>
                </c:pt>
                <c:pt idx="5996">
                  <c:v>9.9360999999999991E-2</c:v>
                </c:pt>
                <c:pt idx="5997">
                  <c:v>0.11258499999999999</c:v>
                </c:pt>
                <c:pt idx="5998">
                  <c:v>0.115981</c:v>
                </c:pt>
                <c:pt idx="5999">
                  <c:v>9.6007999999999996E-2</c:v>
                </c:pt>
                <c:pt idx="6000">
                  <c:v>8.0615999999999993E-2</c:v>
                </c:pt>
                <c:pt idx="6001">
                  <c:v>0.124223</c:v>
                </c:pt>
                <c:pt idx="6002">
                  <c:v>0.13471000000000002</c:v>
                </c:pt>
                <c:pt idx="6003">
                  <c:v>0.148676</c:v>
                </c:pt>
                <c:pt idx="6004">
                  <c:v>0.15670899999999999</c:v>
                </c:pt>
                <c:pt idx="6005">
                  <c:v>0.16559699999999999</c:v>
                </c:pt>
                <c:pt idx="6006">
                  <c:v>0.18454899999999999</c:v>
                </c:pt>
                <c:pt idx="6007">
                  <c:v>0.18276799999999999</c:v>
                </c:pt>
                <c:pt idx="6008">
                  <c:v>0.17580699999999999</c:v>
                </c:pt>
                <c:pt idx="6009">
                  <c:v>0.171038</c:v>
                </c:pt>
                <c:pt idx="6010">
                  <c:v>0.16331499999999999</c:v>
                </c:pt>
                <c:pt idx="6011">
                  <c:v>0.14651799999999998</c:v>
                </c:pt>
                <c:pt idx="6012">
                  <c:v>0.13389399999999999</c:v>
                </c:pt>
                <c:pt idx="6013">
                  <c:v>0.11670399999999999</c:v>
                </c:pt>
                <c:pt idx="6014">
                  <c:v>0.111595</c:v>
                </c:pt>
                <c:pt idx="6015">
                  <c:v>0.10505299999999999</c:v>
                </c:pt>
                <c:pt idx="6016">
                  <c:v>0.10810199999999999</c:v>
                </c:pt>
                <c:pt idx="6017">
                  <c:v>0.108444</c:v>
                </c:pt>
                <c:pt idx="6018">
                  <c:v>0.105405</c:v>
                </c:pt>
                <c:pt idx="6019">
                  <c:v>0.10930000000000001</c:v>
                </c:pt>
                <c:pt idx="6020">
                  <c:v>0.110925</c:v>
                </c:pt>
                <c:pt idx="6021">
                  <c:v>0.102742</c:v>
                </c:pt>
                <c:pt idx="6022">
                  <c:v>9.5310000000000006E-2</c:v>
                </c:pt>
                <c:pt idx="6023">
                  <c:v>9.1048999999999991E-2</c:v>
                </c:pt>
                <c:pt idx="6024">
                  <c:v>9.1070000000000012E-2</c:v>
                </c:pt>
                <c:pt idx="6025">
                  <c:v>9.655699999999999E-2</c:v>
                </c:pt>
                <c:pt idx="6026">
                  <c:v>9.769499999999999E-2</c:v>
                </c:pt>
                <c:pt idx="6027">
                  <c:v>9.3623999999999999E-2</c:v>
                </c:pt>
                <c:pt idx="6028">
                  <c:v>8.9390000000000011E-2</c:v>
                </c:pt>
                <c:pt idx="6029">
                  <c:v>8.682899999999999E-2</c:v>
                </c:pt>
                <c:pt idx="6030">
                  <c:v>8.5457999999999992E-2</c:v>
                </c:pt>
                <c:pt idx="6031">
                  <c:v>8.4998999999999991E-2</c:v>
                </c:pt>
                <c:pt idx="6032">
                  <c:v>9.0827999999999992E-2</c:v>
                </c:pt>
                <c:pt idx="6033">
                  <c:v>8.9936999999999989E-2</c:v>
                </c:pt>
                <c:pt idx="6034">
                  <c:v>8.6308999999999997E-2</c:v>
                </c:pt>
                <c:pt idx="6035">
                  <c:v>7.7682000000000001E-2</c:v>
                </c:pt>
                <c:pt idx="6036">
                  <c:v>7.8342999999999996E-2</c:v>
                </c:pt>
                <c:pt idx="6037">
                  <c:v>7.2686000000000001E-2</c:v>
                </c:pt>
                <c:pt idx="6038">
                  <c:v>7.7351000000000003E-2</c:v>
                </c:pt>
                <c:pt idx="6039">
                  <c:v>7.3093999999999992E-2</c:v>
                </c:pt>
                <c:pt idx="6040">
                  <c:v>7.2910000000000003E-2</c:v>
                </c:pt>
                <c:pt idx="6041">
                  <c:v>7.2356999999999991E-2</c:v>
                </c:pt>
                <c:pt idx="6042">
                  <c:v>6.7609000000000002E-2</c:v>
                </c:pt>
                <c:pt idx="6043">
                  <c:v>6.3558000000000003E-2</c:v>
                </c:pt>
                <c:pt idx="6044">
                  <c:v>6.8571999999999994E-2</c:v>
                </c:pt>
                <c:pt idx="6045">
                  <c:v>6.7621000000000001E-2</c:v>
                </c:pt>
                <c:pt idx="6046">
                  <c:v>6.9376999999999994E-2</c:v>
                </c:pt>
                <c:pt idx="6047">
                  <c:v>6.6156999999999994E-2</c:v>
                </c:pt>
                <c:pt idx="6048">
                  <c:v>7.550599999999999E-2</c:v>
                </c:pt>
                <c:pt idx="6049">
                  <c:v>8.1178E-2</c:v>
                </c:pt>
                <c:pt idx="6050">
                  <c:v>8.1554000000000001E-2</c:v>
                </c:pt>
                <c:pt idx="6051">
                  <c:v>7.4663999999999994E-2</c:v>
                </c:pt>
                <c:pt idx="6052">
                  <c:v>9.1895999999999992E-2</c:v>
                </c:pt>
                <c:pt idx="6053">
                  <c:v>0.109806</c:v>
                </c:pt>
                <c:pt idx="6054">
                  <c:v>0.11608599999999999</c:v>
                </c:pt>
                <c:pt idx="6055">
                  <c:v>0.119002</c:v>
                </c:pt>
                <c:pt idx="6056">
                  <c:v>0.123705</c:v>
                </c:pt>
                <c:pt idx="6057">
                  <c:v>0.148705</c:v>
                </c:pt>
                <c:pt idx="6058">
                  <c:v>0.171901</c:v>
                </c:pt>
                <c:pt idx="6059">
                  <c:v>0.178149</c:v>
                </c:pt>
                <c:pt idx="6060">
                  <c:v>0.17643200000000001</c:v>
                </c:pt>
                <c:pt idx="6061">
                  <c:v>0.16739199999999999</c:v>
                </c:pt>
                <c:pt idx="6062">
                  <c:v>0.15584399999999998</c:v>
                </c:pt>
                <c:pt idx="6063">
                  <c:v>0.18574199999999999</c:v>
                </c:pt>
                <c:pt idx="6064">
                  <c:v>0.179561</c:v>
                </c:pt>
                <c:pt idx="6065">
                  <c:v>0.19861499999999999</c:v>
                </c:pt>
                <c:pt idx="6066">
                  <c:v>0.190362</c:v>
                </c:pt>
                <c:pt idx="6067">
                  <c:v>0.185312</c:v>
                </c:pt>
                <c:pt idx="6068">
                  <c:v>0.19786799999999999</c:v>
                </c:pt>
                <c:pt idx="6069">
                  <c:v>0.19467000000000001</c:v>
                </c:pt>
                <c:pt idx="6070">
                  <c:v>0.18361000000000002</c:v>
                </c:pt>
                <c:pt idx="6071">
                  <c:v>0.18329599999999999</c:v>
                </c:pt>
                <c:pt idx="6072">
                  <c:v>0.178041</c:v>
                </c:pt>
                <c:pt idx="6073">
                  <c:v>0.17229799999999998</c:v>
                </c:pt>
                <c:pt idx="6074">
                  <c:v>0.16104599999999999</c:v>
                </c:pt>
                <c:pt idx="6075">
                  <c:v>0.15360499999999999</c:v>
                </c:pt>
                <c:pt idx="6076">
                  <c:v>0.143123</c:v>
                </c:pt>
                <c:pt idx="6077">
                  <c:v>0.12690499999999999</c:v>
                </c:pt>
                <c:pt idx="6078">
                  <c:v>0.11250299999999999</c:v>
                </c:pt>
                <c:pt idx="6079">
                  <c:v>0.12656699999999999</c:v>
                </c:pt>
                <c:pt idx="6080">
                  <c:v>0.11969099999999999</c:v>
                </c:pt>
                <c:pt idx="6081">
                  <c:v>0.11751099999999999</c:v>
                </c:pt>
                <c:pt idx="6082">
                  <c:v>0.111828</c:v>
                </c:pt>
                <c:pt idx="6083">
                  <c:v>0.11164399999999999</c:v>
                </c:pt>
                <c:pt idx="6084">
                  <c:v>0.10248199999999999</c:v>
                </c:pt>
                <c:pt idx="6085">
                  <c:v>0.106389</c:v>
                </c:pt>
                <c:pt idx="6086">
                  <c:v>0.10770099999999999</c:v>
                </c:pt>
                <c:pt idx="6087">
                  <c:v>0.108954</c:v>
                </c:pt>
                <c:pt idx="6088">
                  <c:v>0.106777</c:v>
                </c:pt>
                <c:pt idx="6089">
                  <c:v>9.4618999999999995E-2</c:v>
                </c:pt>
                <c:pt idx="6090">
                  <c:v>9.2174999999999993E-2</c:v>
                </c:pt>
                <c:pt idx="6091">
                  <c:v>0.10703000000000001</c:v>
                </c:pt>
                <c:pt idx="6092">
                  <c:v>0.110707</c:v>
                </c:pt>
                <c:pt idx="6093">
                  <c:v>0.115024</c:v>
                </c:pt>
                <c:pt idx="6094">
                  <c:v>0.10525000000000001</c:v>
                </c:pt>
                <c:pt idx="6095">
                  <c:v>9.841599999999999E-2</c:v>
                </c:pt>
                <c:pt idx="6096">
                  <c:v>9.2146999999999993E-2</c:v>
                </c:pt>
                <c:pt idx="6097">
                  <c:v>8.8771000000000003E-2</c:v>
                </c:pt>
                <c:pt idx="6098">
                  <c:v>0.11935399999999999</c:v>
                </c:pt>
                <c:pt idx="6099">
                  <c:v>0.12117399999999999</c:v>
                </c:pt>
                <c:pt idx="6100">
                  <c:v>0.117142</c:v>
                </c:pt>
                <c:pt idx="6101">
                  <c:v>0.11570000000000001</c:v>
                </c:pt>
                <c:pt idx="6102">
                  <c:v>0.106762</c:v>
                </c:pt>
                <c:pt idx="6103">
                  <c:v>9.7248000000000001E-2</c:v>
                </c:pt>
                <c:pt idx="6104">
                  <c:v>0.10642699999999999</c:v>
                </c:pt>
                <c:pt idx="6105">
                  <c:v>0.106252</c:v>
                </c:pt>
                <c:pt idx="6106">
                  <c:v>0.10936000000000001</c:v>
                </c:pt>
                <c:pt idx="6107">
                  <c:v>0.118709</c:v>
                </c:pt>
                <c:pt idx="6108">
                  <c:v>0.12142199999999999</c:v>
                </c:pt>
                <c:pt idx="6109">
                  <c:v>0.12354000000000001</c:v>
                </c:pt>
                <c:pt idx="6110">
                  <c:v>0.12973399999999999</c:v>
                </c:pt>
                <c:pt idx="6111">
                  <c:v>0.140404</c:v>
                </c:pt>
                <c:pt idx="6112">
                  <c:v>0.14344099999999999</c:v>
                </c:pt>
                <c:pt idx="6113">
                  <c:v>0.16395799999999999</c:v>
                </c:pt>
                <c:pt idx="6114">
                  <c:v>0.16733699999999999</c:v>
                </c:pt>
                <c:pt idx="6115">
                  <c:v>0.165967</c:v>
                </c:pt>
                <c:pt idx="6116">
                  <c:v>0.15264900000000001</c:v>
                </c:pt>
                <c:pt idx="6117">
                  <c:v>0.14887899999999998</c:v>
                </c:pt>
                <c:pt idx="6118">
                  <c:v>0.151895</c:v>
                </c:pt>
                <c:pt idx="6119">
                  <c:v>0.14541499999999999</c:v>
                </c:pt>
                <c:pt idx="6120">
                  <c:v>0.141929</c:v>
                </c:pt>
                <c:pt idx="6121">
                  <c:v>0.14646699999999999</c:v>
                </c:pt>
                <c:pt idx="6122">
                  <c:v>0.14318</c:v>
                </c:pt>
                <c:pt idx="6123">
                  <c:v>0.158472</c:v>
                </c:pt>
                <c:pt idx="6124">
                  <c:v>0.15115299999999998</c:v>
                </c:pt>
                <c:pt idx="6125">
                  <c:v>0.150869</c:v>
                </c:pt>
                <c:pt idx="6126">
                  <c:v>0.14992800000000001</c:v>
                </c:pt>
                <c:pt idx="6127">
                  <c:v>0.14458099999999999</c:v>
                </c:pt>
                <c:pt idx="6128">
                  <c:v>0.14094599999999999</c:v>
                </c:pt>
                <c:pt idx="6129">
                  <c:v>0.13878000000000001</c:v>
                </c:pt>
                <c:pt idx="6130">
                  <c:v>0.13137799999999999</c:v>
                </c:pt>
                <c:pt idx="6131">
                  <c:v>0.126383</c:v>
                </c:pt>
                <c:pt idx="6132">
                  <c:v>0.11193199999999999</c:v>
                </c:pt>
                <c:pt idx="6133">
                  <c:v>0.127473</c:v>
                </c:pt>
                <c:pt idx="6134">
                  <c:v>0.11562000000000001</c:v>
                </c:pt>
                <c:pt idx="6135">
                  <c:v>0.103711</c:v>
                </c:pt>
                <c:pt idx="6136">
                  <c:v>0.103001</c:v>
                </c:pt>
                <c:pt idx="6137">
                  <c:v>9.7090999999999997E-2</c:v>
                </c:pt>
                <c:pt idx="6138">
                  <c:v>9.5655999999999991E-2</c:v>
                </c:pt>
                <c:pt idx="6139">
                  <c:v>9.5618999999999996E-2</c:v>
                </c:pt>
                <c:pt idx="6140">
                  <c:v>8.5958999999999994E-2</c:v>
                </c:pt>
                <c:pt idx="6141">
                  <c:v>8.2000000000000003E-2</c:v>
                </c:pt>
                <c:pt idx="6142">
                  <c:v>8.0938999999999997E-2</c:v>
                </c:pt>
                <c:pt idx="6143">
                  <c:v>9.0762999999999996E-2</c:v>
                </c:pt>
                <c:pt idx="6144">
                  <c:v>8.646899999999999E-2</c:v>
                </c:pt>
                <c:pt idx="6145">
                  <c:v>8.5009000000000001E-2</c:v>
                </c:pt>
                <c:pt idx="6146">
                  <c:v>8.0665000000000001E-2</c:v>
                </c:pt>
                <c:pt idx="6147">
                  <c:v>9.3128000000000002E-2</c:v>
                </c:pt>
                <c:pt idx="6148">
                  <c:v>8.7058999999999997E-2</c:v>
                </c:pt>
                <c:pt idx="6149">
                  <c:v>7.4171000000000001E-2</c:v>
                </c:pt>
                <c:pt idx="6150">
                  <c:v>7.6020000000000004E-2</c:v>
                </c:pt>
                <c:pt idx="6151">
                  <c:v>7.1585999999999997E-2</c:v>
                </c:pt>
                <c:pt idx="6152">
                  <c:v>7.9943E-2</c:v>
                </c:pt>
                <c:pt idx="6153">
                  <c:v>7.7318999999999999E-2</c:v>
                </c:pt>
                <c:pt idx="6154">
                  <c:v>8.9395000000000002E-2</c:v>
                </c:pt>
                <c:pt idx="6155">
                  <c:v>8.9843999999999993E-2</c:v>
                </c:pt>
                <c:pt idx="6156">
                  <c:v>7.7353999999999992E-2</c:v>
                </c:pt>
                <c:pt idx="6157">
                  <c:v>7.8844999999999998E-2</c:v>
                </c:pt>
                <c:pt idx="6158">
                  <c:v>6.7618999999999999E-2</c:v>
                </c:pt>
                <c:pt idx="6159">
                  <c:v>6.9619E-2</c:v>
                </c:pt>
                <c:pt idx="6160">
                  <c:v>6.3407999999999992E-2</c:v>
                </c:pt>
                <c:pt idx="6161">
                  <c:v>5.9525999999999996E-2</c:v>
                </c:pt>
                <c:pt idx="6162">
                  <c:v>5.0937999999999997E-2</c:v>
                </c:pt>
                <c:pt idx="6163">
                  <c:v>4.9444999999999996E-2</c:v>
                </c:pt>
                <c:pt idx="6164">
                  <c:v>3.9572999999999997E-2</c:v>
                </c:pt>
                <c:pt idx="6165">
                  <c:v>3.3634999999999998E-2</c:v>
                </c:pt>
                <c:pt idx="6166">
                  <c:v>3.6877E-2</c:v>
                </c:pt>
                <c:pt idx="6167">
                  <c:v>3.6477999999999997E-2</c:v>
                </c:pt>
                <c:pt idx="6168">
                  <c:v>3.9398999999999997E-2</c:v>
                </c:pt>
                <c:pt idx="6169">
                  <c:v>3.9634999999999997E-2</c:v>
                </c:pt>
                <c:pt idx="6170">
                  <c:v>3.7265E-2</c:v>
                </c:pt>
                <c:pt idx="6171">
                  <c:v>3.5250000000000004E-2</c:v>
                </c:pt>
                <c:pt idx="6172">
                  <c:v>3.4481999999999999E-2</c:v>
                </c:pt>
                <c:pt idx="6173">
                  <c:v>3.3624000000000001E-2</c:v>
                </c:pt>
                <c:pt idx="6174">
                  <c:v>3.2462999999999999E-2</c:v>
                </c:pt>
                <c:pt idx="6175">
                  <c:v>3.1730999999999995E-2</c:v>
                </c:pt>
                <c:pt idx="6176">
                  <c:v>3.2747999999999999E-2</c:v>
                </c:pt>
                <c:pt idx="6177">
                  <c:v>3.8058999999999996E-2</c:v>
                </c:pt>
                <c:pt idx="6178">
                  <c:v>3.5629000000000001E-2</c:v>
                </c:pt>
                <c:pt idx="6179">
                  <c:v>3.5276999999999996E-2</c:v>
                </c:pt>
                <c:pt idx="6180">
                  <c:v>2.9033E-2</c:v>
                </c:pt>
                <c:pt idx="6181">
                  <c:v>3.0747E-2</c:v>
                </c:pt>
                <c:pt idx="6182">
                  <c:v>3.6222999999999998E-2</c:v>
                </c:pt>
                <c:pt idx="6183">
                  <c:v>3.5057999999999999E-2</c:v>
                </c:pt>
                <c:pt idx="6184">
                  <c:v>2.7165999999999999E-2</c:v>
                </c:pt>
                <c:pt idx="6185">
                  <c:v>3.1010000000000003E-2</c:v>
                </c:pt>
                <c:pt idx="6186">
                  <c:v>3.2521000000000001E-2</c:v>
                </c:pt>
                <c:pt idx="6187">
                  <c:v>3.7601999999999997E-2</c:v>
                </c:pt>
                <c:pt idx="6188">
                  <c:v>5.2653999999999999E-2</c:v>
                </c:pt>
                <c:pt idx="6189">
                  <c:v>5.9748999999999997E-2</c:v>
                </c:pt>
                <c:pt idx="6190">
                  <c:v>7.560299999999999E-2</c:v>
                </c:pt>
                <c:pt idx="6191">
                  <c:v>7.7773999999999996E-2</c:v>
                </c:pt>
                <c:pt idx="6192">
                  <c:v>7.9010000000000011E-2</c:v>
                </c:pt>
                <c:pt idx="6193">
                  <c:v>8.4767999999999996E-2</c:v>
                </c:pt>
                <c:pt idx="6194">
                  <c:v>9.6365999999999993E-2</c:v>
                </c:pt>
                <c:pt idx="6195">
                  <c:v>0.117078</c:v>
                </c:pt>
                <c:pt idx="6196">
                  <c:v>0.112759</c:v>
                </c:pt>
                <c:pt idx="6197">
                  <c:v>0.11232299999999999</c:v>
                </c:pt>
                <c:pt idx="6198">
                  <c:v>0.104709</c:v>
                </c:pt>
                <c:pt idx="6199">
                  <c:v>0.107136</c:v>
                </c:pt>
                <c:pt idx="6200">
                  <c:v>9.7157999999999994E-2</c:v>
                </c:pt>
                <c:pt idx="6201">
                  <c:v>9.1884999999999994E-2</c:v>
                </c:pt>
                <c:pt idx="6202">
                  <c:v>8.5736999999999994E-2</c:v>
                </c:pt>
                <c:pt idx="6203">
                  <c:v>9.2652999999999999E-2</c:v>
                </c:pt>
                <c:pt idx="6204">
                  <c:v>8.2471000000000003E-2</c:v>
                </c:pt>
                <c:pt idx="6205">
                  <c:v>6.7213999999999996E-2</c:v>
                </c:pt>
                <c:pt idx="6206">
                  <c:v>5.7312999999999996E-2</c:v>
                </c:pt>
                <c:pt idx="6207">
                  <c:v>5.5710000000000003E-2</c:v>
                </c:pt>
                <c:pt idx="6208">
                  <c:v>4.8673000000000001E-2</c:v>
                </c:pt>
                <c:pt idx="6209">
                  <c:v>4.0856999999999997E-2</c:v>
                </c:pt>
                <c:pt idx="6210">
                  <c:v>5.2115999999999996E-2</c:v>
                </c:pt>
                <c:pt idx="6211">
                  <c:v>4.9500999999999996E-2</c:v>
                </c:pt>
                <c:pt idx="6212">
                  <c:v>4.5071E-2</c:v>
                </c:pt>
                <c:pt idx="6213">
                  <c:v>3.7082999999999998E-2</c:v>
                </c:pt>
                <c:pt idx="6214">
                  <c:v>4.1875999999999997E-2</c:v>
                </c:pt>
                <c:pt idx="6215">
                  <c:v>3.7343999999999995E-2</c:v>
                </c:pt>
                <c:pt idx="6216">
                  <c:v>3.1850999999999997E-2</c:v>
                </c:pt>
                <c:pt idx="6217">
                  <c:v>3.1220999999999999E-2</c:v>
                </c:pt>
                <c:pt idx="6218">
                  <c:v>3.9398999999999997E-2</c:v>
                </c:pt>
                <c:pt idx="6219">
                  <c:v>4.2706000000000001E-2</c:v>
                </c:pt>
                <c:pt idx="6220">
                  <c:v>3.9744999999999996E-2</c:v>
                </c:pt>
                <c:pt idx="6221">
                  <c:v>4.0786999999999997E-2</c:v>
                </c:pt>
                <c:pt idx="6222">
                  <c:v>4.0350000000000004E-2</c:v>
                </c:pt>
                <c:pt idx="6223">
                  <c:v>3.6624999999999998E-2</c:v>
                </c:pt>
                <c:pt idx="6224">
                  <c:v>3.3028999999999996E-2</c:v>
                </c:pt>
                <c:pt idx="6225">
                  <c:v>2.7703999999999999E-2</c:v>
                </c:pt>
                <c:pt idx="6226">
                  <c:v>3.9450000000000006E-2</c:v>
                </c:pt>
                <c:pt idx="6227">
                  <c:v>3.5316E-2</c:v>
                </c:pt>
                <c:pt idx="6228">
                  <c:v>3.3593999999999999E-2</c:v>
                </c:pt>
                <c:pt idx="6229">
                  <c:v>3.4508999999999998E-2</c:v>
                </c:pt>
                <c:pt idx="6230">
                  <c:v>3.8634999999999996E-2</c:v>
                </c:pt>
                <c:pt idx="6231">
                  <c:v>3.6346999999999997E-2</c:v>
                </c:pt>
                <c:pt idx="6232">
                  <c:v>3.1858999999999998E-2</c:v>
                </c:pt>
                <c:pt idx="6233">
                  <c:v>4.1780999999999999E-2</c:v>
                </c:pt>
                <c:pt idx="6234">
                  <c:v>4.2984999999999995E-2</c:v>
                </c:pt>
                <c:pt idx="6235">
                  <c:v>4.4450000000000003E-2</c:v>
                </c:pt>
                <c:pt idx="6236">
                  <c:v>3.9729E-2</c:v>
                </c:pt>
                <c:pt idx="6237">
                  <c:v>3.8495999999999996E-2</c:v>
                </c:pt>
                <c:pt idx="6238">
                  <c:v>3.2975999999999998E-2</c:v>
                </c:pt>
                <c:pt idx="6239">
                  <c:v>3.2490000000000005E-2</c:v>
                </c:pt>
                <c:pt idx="6240">
                  <c:v>2.9264999999999999E-2</c:v>
                </c:pt>
                <c:pt idx="6241">
                  <c:v>2.9312999999999999E-2</c:v>
                </c:pt>
                <c:pt idx="6242">
                  <c:v>3.3667999999999997E-2</c:v>
                </c:pt>
                <c:pt idx="6243">
                  <c:v>3.2586999999999998E-2</c:v>
                </c:pt>
                <c:pt idx="6244">
                  <c:v>2.6197999999999999E-2</c:v>
                </c:pt>
                <c:pt idx="6245">
                  <c:v>2.3916E-2</c:v>
                </c:pt>
                <c:pt idx="6246">
                  <c:v>2.4874E-2</c:v>
                </c:pt>
                <c:pt idx="6247">
                  <c:v>2.6227999999999998E-2</c:v>
                </c:pt>
                <c:pt idx="6248">
                  <c:v>2.2286E-2</c:v>
                </c:pt>
                <c:pt idx="6249">
                  <c:v>2.1457999999999998E-2</c:v>
                </c:pt>
                <c:pt idx="6250">
                  <c:v>1.9713999999999999E-2</c:v>
                </c:pt>
                <c:pt idx="6251">
                  <c:v>1.4714E-2</c:v>
                </c:pt>
                <c:pt idx="6252">
                  <c:v>1.3738E-2</c:v>
                </c:pt>
                <c:pt idx="6253">
                  <c:v>1.4112999999999999E-2</c:v>
                </c:pt>
                <c:pt idx="6254">
                  <c:v>1.5993E-2</c:v>
                </c:pt>
                <c:pt idx="6255">
                  <c:v>1.6112999999999999E-2</c:v>
                </c:pt>
                <c:pt idx="6256">
                  <c:v>1.4841999999999999E-2</c:v>
                </c:pt>
                <c:pt idx="6257">
                  <c:v>1.4886999999999999E-2</c:v>
                </c:pt>
                <c:pt idx="6258">
                  <c:v>1.1561E-2</c:v>
                </c:pt>
                <c:pt idx="6259">
                  <c:v>1.3332999999999999E-2</c:v>
                </c:pt>
                <c:pt idx="6260">
                  <c:v>1.3748999999999999E-2</c:v>
                </c:pt>
                <c:pt idx="6261">
                  <c:v>1.2187999999999999E-2</c:v>
                </c:pt>
                <c:pt idx="6262">
                  <c:v>1.3986999999999999E-2</c:v>
                </c:pt>
                <c:pt idx="6263">
                  <c:v>8.206999999999999E-3</c:v>
                </c:pt>
                <c:pt idx="6264">
                  <c:v>1.0246999999999999E-2</c:v>
                </c:pt>
                <c:pt idx="6265">
                  <c:v>1.0067999999999999E-2</c:v>
                </c:pt>
                <c:pt idx="6266">
                  <c:v>6.3019999999999994E-3</c:v>
                </c:pt>
                <c:pt idx="6267">
                  <c:v>3.5689999999999997E-3</c:v>
                </c:pt>
                <c:pt idx="6268">
                  <c:v>3.3639999999999998E-3</c:v>
                </c:pt>
                <c:pt idx="6269">
                  <c:v>2.4009999999999999E-3</c:v>
                </c:pt>
                <c:pt idx="6270">
                  <c:v>2.3029999999999999E-3</c:v>
                </c:pt>
                <c:pt idx="6271">
                  <c:v>2.258E-3</c:v>
                </c:pt>
                <c:pt idx="6272">
                  <c:v>3.1119999999999997E-3</c:v>
                </c:pt>
                <c:pt idx="6273">
                  <c:v>2.513E-3</c:v>
                </c:pt>
                <c:pt idx="6274">
                  <c:v>3.1389999999999999E-3</c:v>
                </c:pt>
                <c:pt idx="6275">
                  <c:v>1.861E-3</c:v>
                </c:pt>
                <c:pt idx="6276">
                  <c:v>1.7229999999999999E-3</c:v>
                </c:pt>
                <c:pt idx="6277">
                  <c:v>2.3809999999999999E-3</c:v>
                </c:pt>
                <c:pt idx="6278">
                  <c:v>1.8900000000000002E-3</c:v>
                </c:pt>
                <c:pt idx="6279">
                  <c:v>1.189E-3</c:v>
                </c:pt>
                <c:pt idx="6280">
                  <c:v>3.9350000000000001E-3</c:v>
                </c:pt>
                <c:pt idx="6281">
                  <c:v>4.2789999999999998E-3</c:v>
                </c:pt>
                <c:pt idx="6282">
                  <c:v>4.5709999999999995E-3</c:v>
                </c:pt>
                <c:pt idx="6283">
                  <c:v>4.2909999999999997E-3</c:v>
                </c:pt>
                <c:pt idx="6284">
                  <c:v>4.4580000000000002E-3</c:v>
                </c:pt>
                <c:pt idx="6285">
                  <c:v>3.0600000000000002E-3</c:v>
                </c:pt>
                <c:pt idx="6286">
                  <c:v>2.9009999999999999E-3</c:v>
                </c:pt>
                <c:pt idx="6287">
                  <c:v>4.3140000000000001E-3</c:v>
                </c:pt>
                <c:pt idx="6288">
                  <c:v>4.0429999999999997E-3</c:v>
                </c:pt>
                <c:pt idx="6289">
                  <c:v>4.2449999999999996E-3</c:v>
                </c:pt>
                <c:pt idx="6290">
                  <c:v>4.8370000000000002E-3</c:v>
                </c:pt>
                <c:pt idx="6291">
                  <c:v>4.7479999999999996E-3</c:v>
                </c:pt>
                <c:pt idx="6292">
                  <c:v>3.9160000000000002E-3</c:v>
                </c:pt>
                <c:pt idx="6293">
                  <c:v>3.627E-3</c:v>
                </c:pt>
                <c:pt idx="6294">
                  <c:v>3.437E-3</c:v>
                </c:pt>
                <c:pt idx="6295">
                  <c:v>2.728E-3</c:v>
                </c:pt>
                <c:pt idx="6296">
                  <c:v>2.2719999999999997E-3</c:v>
                </c:pt>
                <c:pt idx="6297">
                  <c:v>2.7859999999999998E-3</c:v>
                </c:pt>
                <c:pt idx="6298">
                  <c:v>2.9300000000000003E-3</c:v>
                </c:pt>
                <c:pt idx="6299">
                  <c:v>3.607E-3</c:v>
                </c:pt>
                <c:pt idx="6300">
                  <c:v>5.1219999999999998E-3</c:v>
                </c:pt>
                <c:pt idx="6301">
                  <c:v>6.3019999999999994E-3</c:v>
                </c:pt>
                <c:pt idx="6302">
                  <c:v>5.7679999999999997E-3</c:v>
                </c:pt>
                <c:pt idx="6303">
                  <c:v>4.862E-3</c:v>
                </c:pt>
                <c:pt idx="6304">
                  <c:v>5.0700000000000007E-3</c:v>
                </c:pt>
                <c:pt idx="6305">
                  <c:v>6.7239999999999999E-3</c:v>
                </c:pt>
                <c:pt idx="6306">
                  <c:v>8.7800000000000013E-3</c:v>
                </c:pt>
                <c:pt idx="6307">
                  <c:v>1.1471E-2</c:v>
                </c:pt>
                <c:pt idx="6308">
                  <c:v>1.4926999999999999E-2</c:v>
                </c:pt>
                <c:pt idx="6309">
                  <c:v>1.5910000000000001E-2</c:v>
                </c:pt>
                <c:pt idx="6310">
                  <c:v>1.4060999999999999E-2</c:v>
                </c:pt>
                <c:pt idx="6311">
                  <c:v>1.9212999999999997E-2</c:v>
                </c:pt>
                <c:pt idx="6312">
                  <c:v>2.1018999999999999E-2</c:v>
                </c:pt>
                <c:pt idx="6313">
                  <c:v>2.6010000000000002E-2</c:v>
                </c:pt>
                <c:pt idx="6314">
                  <c:v>3.6020000000000003E-2</c:v>
                </c:pt>
                <c:pt idx="6315">
                  <c:v>3.8176000000000002E-2</c:v>
                </c:pt>
                <c:pt idx="6316">
                  <c:v>4.2547999999999996E-2</c:v>
                </c:pt>
                <c:pt idx="6317">
                  <c:v>4.2568999999999996E-2</c:v>
                </c:pt>
                <c:pt idx="6318">
                  <c:v>4.8948999999999999E-2</c:v>
                </c:pt>
                <c:pt idx="6319">
                  <c:v>4.4635999999999995E-2</c:v>
                </c:pt>
                <c:pt idx="6320">
                  <c:v>4.0278000000000001E-2</c:v>
                </c:pt>
                <c:pt idx="6321">
                  <c:v>4.0396000000000001E-2</c:v>
                </c:pt>
                <c:pt idx="6322">
                  <c:v>3.6368999999999999E-2</c:v>
                </c:pt>
                <c:pt idx="6323">
                  <c:v>3.4696999999999999E-2</c:v>
                </c:pt>
                <c:pt idx="6324">
                  <c:v>2.7997999999999999E-2</c:v>
                </c:pt>
                <c:pt idx="6325">
                  <c:v>2.9413999999999999E-2</c:v>
                </c:pt>
                <c:pt idx="6326">
                  <c:v>2.8926E-2</c:v>
                </c:pt>
                <c:pt idx="6327">
                  <c:v>3.9010000000000003E-2</c:v>
                </c:pt>
                <c:pt idx="6328">
                  <c:v>3.6478999999999998E-2</c:v>
                </c:pt>
                <c:pt idx="6329">
                  <c:v>3.2288999999999998E-2</c:v>
                </c:pt>
                <c:pt idx="6330">
                  <c:v>2.7567999999999999E-2</c:v>
                </c:pt>
                <c:pt idx="6331">
                  <c:v>2.5340000000000001E-2</c:v>
                </c:pt>
                <c:pt idx="6332">
                  <c:v>2.2751E-2</c:v>
                </c:pt>
                <c:pt idx="6333">
                  <c:v>2.2211999999999999E-2</c:v>
                </c:pt>
                <c:pt idx="6334">
                  <c:v>2.1099E-2</c:v>
                </c:pt>
                <c:pt idx="6335">
                  <c:v>2.1391999999999998E-2</c:v>
                </c:pt>
                <c:pt idx="6336">
                  <c:v>1.7676000000000001E-2</c:v>
                </c:pt>
                <c:pt idx="6337">
                  <c:v>2.0091999999999999E-2</c:v>
                </c:pt>
                <c:pt idx="6338">
                  <c:v>1.7946E-2</c:v>
                </c:pt>
                <c:pt idx="6339">
                  <c:v>1.6684000000000001E-2</c:v>
                </c:pt>
                <c:pt idx="6340">
                  <c:v>1.4310000000000002E-2</c:v>
                </c:pt>
                <c:pt idx="6341">
                  <c:v>1.6426E-2</c:v>
                </c:pt>
                <c:pt idx="6342">
                  <c:v>1.5696999999999999E-2</c:v>
                </c:pt>
                <c:pt idx="6343">
                  <c:v>1.1162999999999999E-2</c:v>
                </c:pt>
                <c:pt idx="6344">
                  <c:v>9.7059999999999994E-3</c:v>
                </c:pt>
                <c:pt idx="6345">
                  <c:v>1.0406E-2</c:v>
                </c:pt>
                <c:pt idx="6346">
                  <c:v>9.7769999999999992E-3</c:v>
                </c:pt>
                <c:pt idx="6347">
                  <c:v>8.116E-3</c:v>
                </c:pt>
                <c:pt idx="6348">
                  <c:v>7.5629999999999994E-3</c:v>
                </c:pt>
                <c:pt idx="6349">
                  <c:v>8.3470000000000003E-3</c:v>
                </c:pt>
                <c:pt idx="6350">
                  <c:v>6.9369999999999996E-3</c:v>
                </c:pt>
                <c:pt idx="6351">
                  <c:v>7.1469999999999997E-3</c:v>
                </c:pt>
                <c:pt idx="6352">
                  <c:v>3.7725999999999996E-2</c:v>
                </c:pt>
                <c:pt idx="6353">
                  <c:v>5.1146999999999998E-2</c:v>
                </c:pt>
                <c:pt idx="6354">
                  <c:v>5.1670999999999995E-2</c:v>
                </c:pt>
                <c:pt idx="6355">
                  <c:v>4.7125E-2</c:v>
                </c:pt>
                <c:pt idx="6356">
                  <c:v>4.2243999999999997E-2</c:v>
                </c:pt>
                <c:pt idx="6357">
                  <c:v>3.4638999999999996E-2</c:v>
                </c:pt>
                <c:pt idx="6358">
                  <c:v>5.1327999999999999E-2</c:v>
                </c:pt>
                <c:pt idx="6359">
                  <c:v>4.9478999999999995E-2</c:v>
                </c:pt>
                <c:pt idx="6360">
                  <c:v>4.6698999999999997E-2</c:v>
                </c:pt>
                <c:pt idx="6361">
                  <c:v>4.8791999999999995E-2</c:v>
                </c:pt>
                <c:pt idx="6362">
                  <c:v>4.3300999999999999E-2</c:v>
                </c:pt>
                <c:pt idx="6363">
                  <c:v>3.8625E-2</c:v>
                </c:pt>
                <c:pt idx="6364">
                  <c:v>3.5782999999999995E-2</c:v>
                </c:pt>
                <c:pt idx="6365">
                  <c:v>3.0466E-2</c:v>
                </c:pt>
                <c:pt idx="6366">
                  <c:v>3.1172999999999999E-2</c:v>
                </c:pt>
                <c:pt idx="6367">
                  <c:v>2.6529E-2</c:v>
                </c:pt>
                <c:pt idx="6368">
                  <c:v>2.0961E-2</c:v>
                </c:pt>
                <c:pt idx="6369">
                  <c:v>1.2740000000000001E-2</c:v>
                </c:pt>
                <c:pt idx="6370">
                  <c:v>1.0445999999999999E-2</c:v>
                </c:pt>
                <c:pt idx="6371">
                  <c:v>8.1279999999999998E-3</c:v>
                </c:pt>
                <c:pt idx="6372">
                  <c:v>7.757E-3</c:v>
                </c:pt>
                <c:pt idx="6373">
                  <c:v>7.071E-3</c:v>
                </c:pt>
                <c:pt idx="6374">
                  <c:v>4.9229999999999994E-3</c:v>
                </c:pt>
                <c:pt idx="6375">
                  <c:v>5.457E-3</c:v>
                </c:pt>
                <c:pt idx="6376">
                  <c:v>4.2810000000000001E-3</c:v>
                </c:pt>
                <c:pt idx="6377">
                  <c:v>3.6879999999999999E-3</c:v>
                </c:pt>
                <c:pt idx="6378">
                  <c:v>3.4989999999999999E-3</c:v>
                </c:pt>
                <c:pt idx="6379">
                  <c:v>1.1016999999999999E-2</c:v>
                </c:pt>
                <c:pt idx="6380">
                  <c:v>1.0945E-2</c:v>
                </c:pt>
                <c:pt idx="6381">
                  <c:v>9.8429999999999993E-3</c:v>
                </c:pt>
                <c:pt idx="6382">
                  <c:v>1.0070000000000001E-2</c:v>
                </c:pt>
                <c:pt idx="6383">
                  <c:v>8.9179999999999988E-3</c:v>
                </c:pt>
                <c:pt idx="6384">
                  <c:v>7.4700000000000009E-3</c:v>
                </c:pt>
                <c:pt idx="6385">
                  <c:v>6.4000000000000003E-3</c:v>
                </c:pt>
                <c:pt idx="6386">
                  <c:v>7.6800000000000011E-3</c:v>
                </c:pt>
                <c:pt idx="6387">
                  <c:v>5.5690000000000002E-3</c:v>
                </c:pt>
                <c:pt idx="6388">
                  <c:v>6.496E-3</c:v>
                </c:pt>
                <c:pt idx="6389">
                  <c:v>6.1269999999999996E-3</c:v>
                </c:pt>
                <c:pt idx="6390">
                  <c:v>6.0000000000000001E-3</c:v>
                </c:pt>
                <c:pt idx="6391">
                  <c:v>4.5230000000000001E-3</c:v>
                </c:pt>
                <c:pt idx="6392">
                  <c:v>6.6259999999999999E-3</c:v>
                </c:pt>
                <c:pt idx="6393">
                  <c:v>5.2400000000000007E-3</c:v>
                </c:pt>
                <c:pt idx="6394">
                  <c:v>3.8509999999999998E-3</c:v>
                </c:pt>
                <c:pt idx="6395">
                  <c:v>3.4649999999999998E-3</c:v>
                </c:pt>
                <c:pt idx="6396">
                  <c:v>3.3639999999999998E-3</c:v>
                </c:pt>
                <c:pt idx="6397">
                  <c:v>3.101E-3</c:v>
                </c:pt>
                <c:pt idx="6398">
                  <c:v>3.6279999999999997E-3</c:v>
                </c:pt>
                <c:pt idx="6399">
                  <c:v>4.3E-3</c:v>
                </c:pt>
                <c:pt idx="6400">
                  <c:v>4.679E-3</c:v>
                </c:pt>
                <c:pt idx="6401">
                  <c:v>4.8919999999999996E-3</c:v>
                </c:pt>
                <c:pt idx="6402">
                  <c:v>8.8409999999999999E-3</c:v>
                </c:pt>
                <c:pt idx="6403">
                  <c:v>6.7869999999999996E-3</c:v>
                </c:pt>
                <c:pt idx="6404">
                  <c:v>7.4600000000000005E-3</c:v>
                </c:pt>
                <c:pt idx="6405">
                  <c:v>1.8554999999999999E-2</c:v>
                </c:pt>
                <c:pt idx="6406">
                  <c:v>1.5802999999999998E-2</c:v>
                </c:pt>
                <c:pt idx="6407">
                  <c:v>1.9626999999999999E-2</c:v>
                </c:pt>
                <c:pt idx="6408">
                  <c:v>1.6537E-2</c:v>
                </c:pt>
                <c:pt idx="6409">
                  <c:v>2.0243999999999998E-2</c:v>
                </c:pt>
                <c:pt idx="6410">
                  <c:v>1.8179000000000001E-2</c:v>
                </c:pt>
                <c:pt idx="6411">
                  <c:v>1.4803E-2</c:v>
                </c:pt>
                <c:pt idx="6412">
                  <c:v>1.5430999999999999E-2</c:v>
                </c:pt>
                <c:pt idx="6413">
                  <c:v>1.3784999999999999E-2</c:v>
                </c:pt>
                <c:pt idx="6414">
                  <c:v>1.2010999999999999E-2</c:v>
                </c:pt>
                <c:pt idx="6415">
                  <c:v>9.2649999999999989E-3</c:v>
                </c:pt>
                <c:pt idx="6416">
                  <c:v>1.0463E-2</c:v>
                </c:pt>
                <c:pt idx="6417">
                  <c:v>5.5312999999999994E-2</c:v>
                </c:pt>
                <c:pt idx="6418">
                  <c:v>6.0065E-2</c:v>
                </c:pt>
                <c:pt idx="6419">
                  <c:v>6.0985999999999999E-2</c:v>
                </c:pt>
                <c:pt idx="6420">
                  <c:v>5.7740000000000007E-2</c:v>
                </c:pt>
                <c:pt idx="6421">
                  <c:v>5.4857999999999997E-2</c:v>
                </c:pt>
                <c:pt idx="6422">
                  <c:v>4.6840000000000007E-2</c:v>
                </c:pt>
                <c:pt idx="6423">
                  <c:v>4.2394999999999995E-2</c:v>
                </c:pt>
                <c:pt idx="6424">
                  <c:v>3.4870000000000005E-2</c:v>
                </c:pt>
                <c:pt idx="6425">
                  <c:v>2.8840000000000001E-2</c:v>
                </c:pt>
                <c:pt idx="6426">
                  <c:v>2.5412000000000001E-2</c:v>
                </c:pt>
                <c:pt idx="6427">
                  <c:v>1.9996E-2</c:v>
                </c:pt>
                <c:pt idx="6428">
                  <c:v>2.0270000000000003E-2</c:v>
                </c:pt>
                <c:pt idx="6429">
                  <c:v>1.6027E-2</c:v>
                </c:pt>
                <c:pt idx="6430">
                  <c:v>1.3973999999999999E-2</c:v>
                </c:pt>
                <c:pt idx="6431">
                  <c:v>1.2149E-2</c:v>
                </c:pt>
                <c:pt idx="6432">
                  <c:v>8.1650000000000004E-3</c:v>
                </c:pt>
                <c:pt idx="6433">
                  <c:v>7.2379999999999996E-3</c:v>
                </c:pt>
                <c:pt idx="6434">
                  <c:v>7.3219999999999995E-3</c:v>
                </c:pt>
                <c:pt idx="6435">
                  <c:v>5.5769999999999995E-3</c:v>
                </c:pt>
                <c:pt idx="6436">
                  <c:v>5.3E-3</c:v>
                </c:pt>
                <c:pt idx="6437">
                  <c:v>7.1419999999999999E-3</c:v>
                </c:pt>
                <c:pt idx="6438">
                  <c:v>5.2769999999999996E-3</c:v>
                </c:pt>
                <c:pt idx="6439">
                  <c:v>4.8319999999999995E-3</c:v>
                </c:pt>
                <c:pt idx="6440">
                  <c:v>4.875E-3</c:v>
                </c:pt>
                <c:pt idx="6441">
                  <c:v>4.0400000000000002E-3</c:v>
                </c:pt>
                <c:pt idx="6442">
                  <c:v>3.3449999999999999E-3</c:v>
                </c:pt>
                <c:pt idx="6443">
                  <c:v>2.1389999999999998E-3</c:v>
                </c:pt>
                <c:pt idx="6444">
                  <c:v>1.7100000000000001E-3</c:v>
                </c:pt>
                <c:pt idx="6445">
                  <c:v>1.913E-3</c:v>
                </c:pt>
                <c:pt idx="6446">
                  <c:v>1.8089999999999998E-3</c:v>
                </c:pt>
                <c:pt idx="6447">
                  <c:v>1.5279999999999998E-3</c:v>
                </c:pt>
                <c:pt idx="6448">
                  <c:v>1.4E-3</c:v>
                </c:pt>
                <c:pt idx="6449">
                  <c:v>1.338E-3</c:v>
                </c:pt>
                <c:pt idx="6450">
                  <c:v>4.0850000000000001E-3</c:v>
                </c:pt>
                <c:pt idx="6451">
                  <c:v>4.1269999999999996E-3</c:v>
                </c:pt>
                <c:pt idx="6452">
                  <c:v>4.4549999999999998E-3</c:v>
                </c:pt>
                <c:pt idx="6453">
                  <c:v>6.1769999999999993E-3</c:v>
                </c:pt>
                <c:pt idx="6454">
                  <c:v>7.7889999999999999E-3</c:v>
                </c:pt>
                <c:pt idx="6455">
                  <c:v>1.1521E-2</c:v>
                </c:pt>
                <c:pt idx="6456">
                  <c:v>1.4296E-2</c:v>
                </c:pt>
                <c:pt idx="6457">
                  <c:v>2.1490000000000002E-2</c:v>
                </c:pt>
                <c:pt idx="6458">
                  <c:v>1.6517999999999998E-2</c:v>
                </c:pt>
                <c:pt idx="6459">
                  <c:v>1.2407E-2</c:v>
                </c:pt>
                <c:pt idx="6460">
                  <c:v>1.4553E-2</c:v>
                </c:pt>
                <c:pt idx="6461">
                  <c:v>1.8395999999999999E-2</c:v>
                </c:pt>
                <c:pt idx="6462">
                  <c:v>3.2293999999999996E-2</c:v>
                </c:pt>
                <c:pt idx="6463">
                  <c:v>2.3940000000000003E-2</c:v>
                </c:pt>
                <c:pt idx="6464">
                  <c:v>1.8574E-2</c:v>
                </c:pt>
                <c:pt idx="6465">
                  <c:v>1.8738999999999999E-2</c:v>
                </c:pt>
                <c:pt idx="6466">
                  <c:v>2.5994E-2</c:v>
                </c:pt>
                <c:pt idx="6467">
                  <c:v>2.0454E-2</c:v>
                </c:pt>
                <c:pt idx="6468">
                  <c:v>1.3923999999999999E-2</c:v>
                </c:pt>
                <c:pt idx="6469">
                  <c:v>1.677E-2</c:v>
                </c:pt>
                <c:pt idx="6470">
                  <c:v>1.3623999999999999E-2</c:v>
                </c:pt>
                <c:pt idx="6471">
                  <c:v>1.1762E-2</c:v>
                </c:pt>
                <c:pt idx="6472">
                  <c:v>1.2078E-2</c:v>
                </c:pt>
                <c:pt idx="6473">
                  <c:v>1.0801E-2</c:v>
                </c:pt>
                <c:pt idx="6474">
                  <c:v>9.9340000000000001E-3</c:v>
                </c:pt>
                <c:pt idx="6475">
                  <c:v>6.7549999999999997E-3</c:v>
                </c:pt>
                <c:pt idx="6476">
                  <c:v>4.9400000000000008E-3</c:v>
                </c:pt>
                <c:pt idx="6477">
                  <c:v>4.431E-3</c:v>
                </c:pt>
                <c:pt idx="6478">
                  <c:v>4.9379999999999997E-3</c:v>
                </c:pt>
                <c:pt idx="6479">
                  <c:v>5.4909999999999994E-3</c:v>
                </c:pt>
                <c:pt idx="6480">
                  <c:v>5.6739999999999994E-3</c:v>
                </c:pt>
                <c:pt idx="6481">
                  <c:v>8.1679999999999999E-3</c:v>
                </c:pt>
                <c:pt idx="6482">
                  <c:v>8.5059999999999997E-3</c:v>
                </c:pt>
                <c:pt idx="6483">
                  <c:v>6.502E-3</c:v>
                </c:pt>
                <c:pt idx="6484">
                  <c:v>6.1289999999999999E-3</c:v>
                </c:pt>
                <c:pt idx="6485">
                  <c:v>9.0029999999999989E-3</c:v>
                </c:pt>
                <c:pt idx="6486">
                  <c:v>8.1009999999999988E-3</c:v>
                </c:pt>
                <c:pt idx="6487">
                  <c:v>7.143E-3</c:v>
                </c:pt>
                <c:pt idx="6488">
                  <c:v>4.4429999999999999E-3</c:v>
                </c:pt>
                <c:pt idx="6489">
                  <c:v>4.8259999999999996E-3</c:v>
                </c:pt>
                <c:pt idx="6490">
                  <c:v>4.3709999999999999E-3</c:v>
                </c:pt>
                <c:pt idx="6491">
                  <c:v>2.5829999999999998E-3</c:v>
                </c:pt>
                <c:pt idx="6492">
                  <c:v>7.9449999999999989E-3</c:v>
                </c:pt>
                <c:pt idx="6493">
                  <c:v>4.1979999999999995E-3</c:v>
                </c:pt>
                <c:pt idx="6494">
                  <c:v>3.7989999999999999E-3</c:v>
                </c:pt>
                <c:pt idx="6495">
                  <c:v>3.2229999999999997E-3</c:v>
                </c:pt>
                <c:pt idx="6496">
                  <c:v>3.3569999999999997E-3</c:v>
                </c:pt>
                <c:pt idx="6497">
                  <c:v>4.1059999999999994E-3</c:v>
                </c:pt>
                <c:pt idx="6498">
                  <c:v>6.705E-3</c:v>
                </c:pt>
                <c:pt idx="6499">
                  <c:v>7.3379999999999999E-3</c:v>
                </c:pt>
                <c:pt idx="6500">
                  <c:v>1.2220000000000002E-2</c:v>
                </c:pt>
                <c:pt idx="6501">
                  <c:v>1.115E-2</c:v>
                </c:pt>
                <c:pt idx="6502">
                  <c:v>1.8760000000000002E-2</c:v>
                </c:pt>
                <c:pt idx="6503">
                  <c:v>1.7533999999999998E-2</c:v>
                </c:pt>
                <c:pt idx="6504">
                  <c:v>1.9323E-2</c:v>
                </c:pt>
                <c:pt idx="6505">
                  <c:v>2.4516E-2</c:v>
                </c:pt>
                <c:pt idx="6506">
                  <c:v>2.3465E-2</c:v>
                </c:pt>
                <c:pt idx="6507">
                  <c:v>1.7075E-2</c:v>
                </c:pt>
                <c:pt idx="6508">
                  <c:v>1.4832E-2</c:v>
                </c:pt>
                <c:pt idx="6509">
                  <c:v>1.2180000000000002E-2</c:v>
                </c:pt>
                <c:pt idx="6510">
                  <c:v>1.4322E-2</c:v>
                </c:pt>
                <c:pt idx="6511">
                  <c:v>1.6583999999999998E-2</c:v>
                </c:pt>
                <c:pt idx="6512">
                  <c:v>1.2582999999999999E-2</c:v>
                </c:pt>
                <c:pt idx="6513">
                  <c:v>1.025E-2</c:v>
                </c:pt>
                <c:pt idx="6514">
                  <c:v>7.6479999999999994E-3</c:v>
                </c:pt>
                <c:pt idx="6515">
                  <c:v>6.1159999999999999E-3</c:v>
                </c:pt>
                <c:pt idx="6516">
                  <c:v>5.1600000000000005E-3</c:v>
                </c:pt>
                <c:pt idx="6517">
                  <c:v>4.143E-3</c:v>
                </c:pt>
                <c:pt idx="6518">
                  <c:v>4.7650000000000001E-3</c:v>
                </c:pt>
                <c:pt idx="6519">
                  <c:v>4.1200000000000004E-3</c:v>
                </c:pt>
                <c:pt idx="6520">
                  <c:v>4.6369999999999996E-3</c:v>
                </c:pt>
                <c:pt idx="6521">
                  <c:v>5.5129999999999997E-3</c:v>
                </c:pt>
                <c:pt idx="6522">
                  <c:v>6.3400000000000001E-3</c:v>
                </c:pt>
                <c:pt idx="6523">
                  <c:v>6.6289999999999995E-3</c:v>
                </c:pt>
                <c:pt idx="6524">
                  <c:v>1.4742999999999999E-2</c:v>
                </c:pt>
                <c:pt idx="6525">
                  <c:v>1.2286E-2</c:v>
                </c:pt>
                <c:pt idx="6526">
                  <c:v>9.868E-3</c:v>
                </c:pt>
                <c:pt idx="6527">
                  <c:v>7.5940000000000001E-3</c:v>
                </c:pt>
                <c:pt idx="6528">
                  <c:v>6.8009999999999998E-3</c:v>
                </c:pt>
                <c:pt idx="6529">
                  <c:v>7.1719999999999996E-3</c:v>
                </c:pt>
                <c:pt idx="6530">
                  <c:v>6.3489999999999996E-3</c:v>
                </c:pt>
                <c:pt idx="6531">
                  <c:v>7.8820000000000001E-3</c:v>
                </c:pt>
                <c:pt idx="6532">
                  <c:v>5.9280000000000001E-3</c:v>
                </c:pt>
                <c:pt idx="6533">
                  <c:v>4.7669999999999995E-3</c:v>
                </c:pt>
                <c:pt idx="6534">
                  <c:v>4.7320000000000001E-3</c:v>
                </c:pt>
                <c:pt idx="6535">
                  <c:v>7.3839999999999999E-3</c:v>
                </c:pt>
                <c:pt idx="6536">
                  <c:v>9.5639999999999996E-3</c:v>
                </c:pt>
                <c:pt idx="6537">
                  <c:v>1.004E-2</c:v>
                </c:pt>
                <c:pt idx="6538">
                  <c:v>9.9959999999999997E-3</c:v>
                </c:pt>
                <c:pt idx="6539">
                  <c:v>6.7269999999999995E-3</c:v>
                </c:pt>
                <c:pt idx="6540">
                  <c:v>4.3959999999999997E-3</c:v>
                </c:pt>
                <c:pt idx="6541">
                  <c:v>3.3829999999999997E-3</c:v>
                </c:pt>
                <c:pt idx="6542">
                  <c:v>3.9579999999999997E-3</c:v>
                </c:pt>
                <c:pt idx="6543">
                  <c:v>5.8849999999999996E-3</c:v>
                </c:pt>
                <c:pt idx="6544">
                  <c:v>7.3619999999999996E-3</c:v>
                </c:pt>
                <c:pt idx="6545">
                  <c:v>8.4159999999999999E-3</c:v>
                </c:pt>
                <c:pt idx="6546">
                  <c:v>9.6919999999999992E-3</c:v>
                </c:pt>
                <c:pt idx="6547">
                  <c:v>1.4100000000000001E-2</c:v>
                </c:pt>
                <c:pt idx="6548">
                  <c:v>1.2092E-2</c:v>
                </c:pt>
                <c:pt idx="6549">
                  <c:v>9.6500000000000006E-3</c:v>
                </c:pt>
                <c:pt idx="6550">
                  <c:v>1.3581999999999999E-2</c:v>
                </c:pt>
                <c:pt idx="6551">
                  <c:v>1.3956999999999999E-2</c:v>
                </c:pt>
                <c:pt idx="6552">
                  <c:v>9.7640000000000001E-3</c:v>
                </c:pt>
                <c:pt idx="6553">
                  <c:v>8.2480000000000001E-3</c:v>
                </c:pt>
                <c:pt idx="6554">
                  <c:v>7.3269999999999993E-3</c:v>
                </c:pt>
                <c:pt idx="6555">
                  <c:v>6.574E-3</c:v>
                </c:pt>
                <c:pt idx="6556">
                  <c:v>8.5430000000000002E-3</c:v>
                </c:pt>
                <c:pt idx="6557">
                  <c:v>9.5420000000000001E-3</c:v>
                </c:pt>
                <c:pt idx="6558">
                  <c:v>8.3059999999999991E-3</c:v>
                </c:pt>
                <c:pt idx="6559">
                  <c:v>2.4520999999999998E-2</c:v>
                </c:pt>
                <c:pt idx="6560">
                  <c:v>1.7762999999999998E-2</c:v>
                </c:pt>
                <c:pt idx="6561">
                  <c:v>1.3040999999999999E-2</c:v>
                </c:pt>
                <c:pt idx="6562">
                  <c:v>1.1131E-2</c:v>
                </c:pt>
                <c:pt idx="6563">
                  <c:v>1.3004999999999999E-2</c:v>
                </c:pt>
                <c:pt idx="6564">
                  <c:v>1.1235999999999999E-2</c:v>
                </c:pt>
                <c:pt idx="6565">
                  <c:v>9.3689999999999989E-3</c:v>
                </c:pt>
                <c:pt idx="6566">
                  <c:v>7.0919999999999993E-3</c:v>
                </c:pt>
                <c:pt idx="6567">
                  <c:v>1.9455E-2</c:v>
                </c:pt>
                <c:pt idx="6568">
                  <c:v>1.4466E-2</c:v>
                </c:pt>
                <c:pt idx="6569">
                  <c:v>1.3451999999999999E-2</c:v>
                </c:pt>
                <c:pt idx="6570">
                  <c:v>2.2276999999999998E-2</c:v>
                </c:pt>
                <c:pt idx="6571">
                  <c:v>1.9057999999999999E-2</c:v>
                </c:pt>
                <c:pt idx="6572">
                  <c:v>1.9241999999999999E-2</c:v>
                </c:pt>
                <c:pt idx="6573">
                  <c:v>1.4541E-2</c:v>
                </c:pt>
                <c:pt idx="6574">
                  <c:v>1.4060999999999999E-2</c:v>
                </c:pt>
                <c:pt idx="6575">
                  <c:v>1.5647999999999999E-2</c:v>
                </c:pt>
                <c:pt idx="6576">
                  <c:v>1.3594E-2</c:v>
                </c:pt>
                <c:pt idx="6577">
                  <c:v>1.2041E-2</c:v>
                </c:pt>
                <c:pt idx="6578">
                  <c:v>1.4041999999999999E-2</c:v>
                </c:pt>
                <c:pt idx="6579">
                  <c:v>1.8325999999999999E-2</c:v>
                </c:pt>
                <c:pt idx="6580">
                  <c:v>1.7278999999999999E-2</c:v>
                </c:pt>
                <c:pt idx="6581">
                  <c:v>1.4898E-2</c:v>
                </c:pt>
                <c:pt idx="6582">
                  <c:v>1.3498999999999999E-2</c:v>
                </c:pt>
                <c:pt idx="6583">
                  <c:v>1.1510000000000001E-2</c:v>
                </c:pt>
                <c:pt idx="6584">
                  <c:v>1.2544E-2</c:v>
                </c:pt>
                <c:pt idx="6585">
                  <c:v>1.4700000000000001E-2</c:v>
                </c:pt>
                <c:pt idx="6586">
                  <c:v>1.6204E-2</c:v>
                </c:pt>
                <c:pt idx="6587">
                  <c:v>2.5425E-2</c:v>
                </c:pt>
                <c:pt idx="6588">
                  <c:v>2.0014999999999998E-2</c:v>
                </c:pt>
                <c:pt idx="6589">
                  <c:v>1.7370999999999998E-2</c:v>
                </c:pt>
                <c:pt idx="6590">
                  <c:v>1.8898999999999999E-2</c:v>
                </c:pt>
                <c:pt idx="6591">
                  <c:v>1.7922E-2</c:v>
                </c:pt>
                <c:pt idx="6592">
                  <c:v>1.9608E-2</c:v>
                </c:pt>
                <c:pt idx="6593">
                  <c:v>1.6633999999999999E-2</c:v>
                </c:pt>
                <c:pt idx="6594">
                  <c:v>2.0175999999999999E-2</c:v>
                </c:pt>
                <c:pt idx="6595">
                  <c:v>2.6771E-2</c:v>
                </c:pt>
                <c:pt idx="6596">
                  <c:v>3.1120999999999999E-2</c:v>
                </c:pt>
                <c:pt idx="6597">
                  <c:v>4.2855999999999998E-2</c:v>
                </c:pt>
                <c:pt idx="6598">
                  <c:v>3.4160000000000003E-2</c:v>
                </c:pt>
                <c:pt idx="6599">
                  <c:v>3.1900999999999999E-2</c:v>
                </c:pt>
                <c:pt idx="6600">
                  <c:v>3.3274999999999999E-2</c:v>
                </c:pt>
                <c:pt idx="6601">
                  <c:v>3.0632E-2</c:v>
                </c:pt>
                <c:pt idx="6602">
                  <c:v>2.7885E-2</c:v>
                </c:pt>
                <c:pt idx="6603">
                  <c:v>2.2596999999999999E-2</c:v>
                </c:pt>
                <c:pt idx="6604">
                  <c:v>1.9635E-2</c:v>
                </c:pt>
                <c:pt idx="6605">
                  <c:v>1.6808E-2</c:v>
                </c:pt>
                <c:pt idx="6606">
                  <c:v>1.6900999999999999E-2</c:v>
                </c:pt>
                <c:pt idx="6607">
                  <c:v>1.5754000000000001E-2</c:v>
                </c:pt>
                <c:pt idx="6608">
                  <c:v>1.2674999999999999E-2</c:v>
                </c:pt>
                <c:pt idx="6609">
                  <c:v>1.1493E-2</c:v>
                </c:pt>
                <c:pt idx="6610">
                  <c:v>1.0848E-2</c:v>
                </c:pt>
                <c:pt idx="6611">
                  <c:v>1.1370000000000002E-2</c:v>
                </c:pt>
                <c:pt idx="6612">
                  <c:v>1.7017000000000001E-2</c:v>
                </c:pt>
                <c:pt idx="6613">
                  <c:v>1.5168999999999998E-2</c:v>
                </c:pt>
                <c:pt idx="6614">
                  <c:v>1.8744E-2</c:v>
                </c:pt>
                <c:pt idx="6615">
                  <c:v>1.8030000000000001E-2</c:v>
                </c:pt>
                <c:pt idx="6616">
                  <c:v>2.2107999999999999E-2</c:v>
                </c:pt>
                <c:pt idx="6617">
                  <c:v>2.5176E-2</c:v>
                </c:pt>
                <c:pt idx="6618">
                  <c:v>1.8194999999999999E-2</c:v>
                </c:pt>
                <c:pt idx="6619">
                  <c:v>1.8946999999999999E-2</c:v>
                </c:pt>
                <c:pt idx="6620">
                  <c:v>1.6190000000000003E-2</c:v>
                </c:pt>
                <c:pt idx="6621">
                  <c:v>1.5155999999999999E-2</c:v>
                </c:pt>
                <c:pt idx="6622">
                  <c:v>1.8960000000000001E-2</c:v>
                </c:pt>
                <c:pt idx="6623">
                  <c:v>2.0233999999999999E-2</c:v>
                </c:pt>
                <c:pt idx="6624">
                  <c:v>2.3372E-2</c:v>
                </c:pt>
                <c:pt idx="6625">
                  <c:v>2.7337E-2</c:v>
                </c:pt>
                <c:pt idx="6626">
                  <c:v>2.7652999999999997E-2</c:v>
                </c:pt>
                <c:pt idx="6627">
                  <c:v>2.2460999999999998E-2</c:v>
                </c:pt>
                <c:pt idx="6628">
                  <c:v>2.2207999999999999E-2</c:v>
                </c:pt>
                <c:pt idx="6629">
                  <c:v>3.0741999999999998E-2</c:v>
                </c:pt>
                <c:pt idx="6630">
                  <c:v>4.5262999999999998E-2</c:v>
                </c:pt>
                <c:pt idx="6631">
                  <c:v>3.5275000000000001E-2</c:v>
                </c:pt>
                <c:pt idx="6632">
                  <c:v>3.8512999999999999E-2</c:v>
                </c:pt>
                <c:pt idx="6633">
                  <c:v>3.4806999999999998E-2</c:v>
                </c:pt>
                <c:pt idx="6634">
                  <c:v>3.2210999999999997E-2</c:v>
                </c:pt>
                <c:pt idx="6635">
                  <c:v>3.7704999999999995E-2</c:v>
                </c:pt>
                <c:pt idx="6636">
                  <c:v>3.5332999999999996E-2</c:v>
                </c:pt>
                <c:pt idx="6637">
                  <c:v>3.9314999999999996E-2</c:v>
                </c:pt>
                <c:pt idx="6638">
                  <c:v>3.3801999999999999E-2</c:v>
                </c:pt>
                <c:pt idx="6639">
                  <c:v>2.8330000000000001E-2</c:v>
                </c:pt>
                <c:pt idx="6640">
                  <c:v>2.4714E-2</c:v>
                </c:pt>
                <c:pt idx="6641">
                  <c:v>2.3576E-2</c:v>
                </c:pt>
                <c:pt idx="6642">
                  <c:v>2.0708999999999998E-2</c:v>
                </c:pt>
                <c:pt idx="6643">
                  <c:v>1.7957999999999998E-2</c:v>
                </c:pt>
                <c:pt idx="6644">
                  <c:v>1.9380999999999999E-2</c:v>
                </c:pt>
                <c:pt idx="6645">
                  <c:v>2.1437999999999999E-2</c:v>
                </c:pt>
                <c:pt idx="6646">
                  <c:v>2.1974999999999998E-2</c:v>
                </c:pt>
                <c:pt idx="6647">
                  <c:v>2.2922999999999999E-2</c:v>
                </c:pt>
                <c:pt idx="6648">
                  <c:v>1.8170000000000002E-2</c:v>
                </c:pt>
                <c:pt idx="6649">
                  <c:v>2.0399E-2</c:v>
                </c:pt>
                <c:pt idx="6650">
                  <c:v>2.1373E-2</c:v>
                </c:pt>
                <c:pt idx="6651">
                  <c:v>2.6490999999999997E-2</c:v>
                </c:pt>
                <c:pt idx="6652">
                  <c:v>2.0728999999999997E-2</c:v>
                </c:pt>
                <c:pt idx="6653">
                  <c:v>1.7037999999999998E-2</c:v>
                </c:pt>
                <c:pt idx="6654">
                  <c:v>1.4157999999999999E-2</c:v>
                </c:pt>
                <c:pt idx="6655">
                  <c:v>1.7524999999999999E-2</c:v>
                </c:pt>
                <c:pt idx="6656">
                  <c:v>1.754E-2</c:v>
                </c:pt>
                <c:pt idx="6657">
                  <c:v>1.8824E-2</c:v>
                </c:pt>
                <c:pt idx="6658">
                  <c:v>1.3361999999999999E-2</c:v>
                </c:pt>
                <c:pt idx="6659">
                  <c:v>1.8168999999999998E-2</c:v>
                </c:pt>
                <c:pt idx="6660">
                  <c:v>1.7018999999999999E-2</c:v>
                </c:pt>
                <c:pt idx="6661">
                  <c:v>1.3283E-2</c:v>
                </c:pt>
                <c:pt idx="6662">
                  <c:v>9.5890000000000003E-3</c:v>
                </c:pt>
                <c:pt idx="6663">
                  <c:v>1.0742999999999999E-2</c:v>
                </c:pt>
                <c:pt idx="6664">
                  <c:v>1.2666999999999999E-2</c:v>
                </c:pt>
                <c:pt idx="6665">
                  <c:v>1.1993999999999999E-2</c:v>
                </c:pt>
                <c:pt idx="6666">
                  <c:v>1.6212999999999998E-2</c:v>
                </c:pt>
                <c:pt idx="6667">
                  <c:v>1.1802E-2</c:v>
                </c:pt>
                <c:pt idx="6668">
                  <c:v>8.1609999999999999E-3</c:v>
                </c:pt>
                <c:pt idx="6669">
                  <c:v>5.3759999999999997E-3</c:v>
                </c:pt>
                <c:pt idx="6670">
                  <c:v>4.9639999999999997E-3</c:v>
                </c:pt>
                <c:pt idx="6671">
                  <c:v>6.4659999999999995E-3</c:v>
                </c:pt>
                <c:pt idx="6672">
                  <c:v>8.4500000000000009E-3</c:v>
                </c:pt>
                <c:pt idx="6673">
                  <c:v>5.5569999999999994E-3</c:v>
                </c:pt>
                <c:pt idx="6674">
                  <c:v>4.6169999999999996E-3</c:v>
                </c:pt>
                <c:pt idx="6675">
                  <c:v>6.5750000000000001E-3</c:v>
                </c:pt>
                <c:pt idx="6676">
                  <c:v>9.1120000000000003E-3</c:v>
                </c:pt>
                <c:pt idx="6677">
                  <c:v>1.8498999999999998E-2</c:v>
                </c:pt>
                <c:pt idx="6678">
                  <c:v>1.8311999999999998E-2</c:v>
                </c:pt>
                <c:pt idx="6679">
                  <c:v>1.9119000000000001E-2</c:v>
                </c:pt>
                <c:pt idx="6680">
                  <c:v>1.4601999999999999E-2</c:v>
                </c:pt>
                <c:pt idx="6681">
                  <c:v>1.3271999999999999E-2</c:v>
                </c:pt>
                <c:pt idx="6682">
                  <c:v>1.5958E-2</c:v>
                </c:pt>
                <c:pt idx="6683">
                  <c:v>1.4884E-2</c:v>
                </c:pt>
                <c:pt idx="6684">
                  <c:v>2.4031999999999998E-2</c:v>
                </c:pt>
                <c:pt idx="6685">
                  <c:v>2.1561999999999998E-2</c:v>
                </c:pt>
                <c:pt idx="6686">
                  <c:v>2.5551999999999998E-2</c:v>
                </c:pt>
                <c:pt idx="6687">
                  <c:v>2.0771999999999999E-2</c:v>
                </c:pt>
                <c:pt idx="6688">
                  <c:v>1.6982999999999998E-2</c:v>
                </c:pt>
                <c:pt idx="6689">
                  <c:v>1.8070000000000003E-2</c:v>
                </c:pt>
                <c:pt idx="6690">
                  <c:v>2.1755999999999998E-2</c:v>
                </c:pt>
                <c:pt idx="6691">
                  <c:v>2.0258999999999999E-2</c:v>
                </c:pt>
                <c:pt idx="6692">
                  <c:v>2.2150000000000003E-2</c:v>
                </c:pt>
                <c:pt idx="6693">
                  <c:v>2.2047000000000001E-2</c:v>
                </c:pt>
                <c:pt idx="6694">
                  <c:v>3.0603999999999999E-2</c:v>
                </c:pt>
                <c:pt idx="6695">
                  <c:v>4.4708999999999999E-2</c:v>
                </c:pt>
                <c:pt idx="6696">
                  <c:v>3.7878999999999996E-2</c:v>
                </c:pt>
                <c:pt idx="6697">
                  <c:v>3.3490000000000006E-2</c:v>
                </c:pt>
                <c:pt idx="6698">
                  <c:v>2.8718999999999998E-2</c:v>
                </c:pt>
                <c:pt idx="6699">
                  <c:v>2.8282999999999999E-2</c:v>
                </c:pt>
                <c:pt idx="6700">
                  <c:v>2.7000999999999997E-2</c:v>
                </c:pt>
                <c:pt idx="6701">
                  <c:v>3.0320999999999997E-2</c:v>
                </c:pt>
                <c:pt idx="6702">
                  <c:v>2.7541999999999997E-2</c:v>
                </c:pt>
                <c:pt idx="6703">
                  <c:v>2.0792999999999999E-2</c:v>
                </c:pt>
                <c:pt idx="6704">
                  <c:v>2.4568E-2</c:v>
                </c:pt>
                <c:pt idx="6705">
                  <c:v>2.5637999999999998E-2</c:v>
                </c:pt>
                <c:pt idx="6706">
                  <c:v>2.1708999999999999E-2</c:v>
                </c:pt>
                <c:pt idx="6707">
                  <c:v>2.2511999999999997E-2</c:v>
                </c:pt>
                <c:pt idx="6708">
                  <c:v>1.9942999999999999E-2</c:v>
                </c:pt>
                <c:pt idx="6709">
                  <c:v>2.2140000000000003E-2</c:v>
                </c:pt>
                <c:pt idx="6710">
                  <c:v>5.0192000000000001E-2</c:v>
                </c:pt>
                <c:pt idx="6711">
                  <c:v>3.9799000000000001E-2</c:v>
                </c:pt>
                <c:pt idx="6712">
                  <c:v>4.0472000000000001E-2</c:v>
                </c:pt>
                <c:pt idx="6713">
                  <c:v>3.7412999999999995E-2</c:v>
                </c:pt>
                <c:pt idx="6714">
                  <c:v>4.0163999999999998E-2</c:v>
                </c:pt>
                <c:pt idx="6715">
                  <c:v>4.2442000000000001E-2</c:v>
                </c:pt>
                <c:pt idx="6716">
                  <c:v>4.0437999999999995E-2</c:v>
                </c:pt>
                <c:pt idx="6717">
                  <c:v>3.7336999999999995E-2</c:v>
                </c:pt>
                <c:pt idx="6718">
                  <c:v>3.5224999999999999E-2</c:v>
                </c:pt>
                <c:pt idx="6719">
                  <c:v>3.9196000000000002E-2</c:v>
                </c:pt>
                <c:pt idx="6720">
                  <c:v>5.5002999999999996E-2</c:v>
                </c:pt>
                <c:pt idx="6721">
                  <c:v>4.8221E-2</c:v>
                </c:pt>
                <c:pt idx="6722">
                  <c:v>4.1848999999999997E-2</c:v>
                </c:pt>
                <c:pt idx="6723">
                  <c:v>3.9946999999999996E-2</c:v>
                </c:pt>
                <c:pt idx="6724">
                  <c:v>3.1593999999999997E-2</c:v>
                </c:pt>
                <c:pt idx="6725">
                  <c:v>3.2143999999999999E-2</c:v>
                </c:pt>
                <c:pt idx="6726">
                  <c:v>3.0911999999999999E-2</c:v>
                </c:pt>
                <c:pt idx="6727">
                  <c:v>3.0300000000000001E-2</c:v>
                </c:pt>
                <c:pt idx="6728">
                  <c:v>2.4610999999999997E-2</c:v>
                </c:pt>
                <c:pt idx="6729">
                  <c:v>2.8760000000000001E-2</c:v>
                </c:pt>
                <c:pt idx="6730">
                  <c:v>3.3117000000000001E-2</c:v>
                </c:pt>
                <c:pt idx="6731">
                  <c:v>3.4766999999999999E-2</c:v>
                </c:pt>
                <c:pt idx="6732">
                  <c:v>3.1953999999999996E-2</c:v>
                </c:pt>
                <c:pt idx="6733">
                  <c:v>2.8131999999999997E-2</c:v>
                </c:pt>
                <c:pt idx="6734">
                  <c:v>2.3347E-2</c:v>
                </c:pt>
                <c:pt idx="6735">
                  <c:v>2.1911E-2</c:v>
                </c:pt>
                <c:pt idx="6736">
                  <c:v>2.0324999999999999E-2</c:v>
                </c:pt>
                <c:pt idx="6737">
                  <c:v>1.7680999999999999E-2</c:v>
                </c:pt>
                <c:pt idx="6738">
                  <c:v>1.4150999999999999E-2</c:v>
                </c:pt>
                <c:pt idx="6739">
                  <c:v>1.1079E-2</c:v>
                </c:pt>
                <c:pt idx="6740">
                  <c:v>9.8820000000000002E-3</c:v>
                </c:pt>
                <c:pt idx="6741">
                  <c:v>7.8659999999999997E-3</c:v>
                </c:pt>
                <c:pt idx="6742">
                  <c:v>6.4729999999999996E-3</c:v>
                </c:pt>
                <c:pt idx="6743">
                  <c:v>5.535E-3</c:v>
                </c:pt>
                <c:pt idx="6744">
                  <c:v>4.4409999999999996E-3</c:v>
                </c:pt>
                <c:pt idx="6745">
                  <c:v>4.4079999999999996E-3</c:v>
                </c:pt>
                <c:pt idx="6746">
                  <c:v>5.9800000000000001E-3</c:v>
                </c:pt>
                <c:pt idx="6747">
                  <c:v>4.9220000000000002E-3</c:v>
                </c:pt>
                <c:pt idx="6748">
                  <c:v>4.6990000000000001E-3</c:v>
                </c:pt>
                <c:pt idx="6749">
                  <c:v>5.9789999999999999E-3</c:v>
                </c:pt>
                <c:pt idx="6750">
                  <c:v>7.267E-3</c:v>
                </c:pt>
                <c:pt idx="6751">
                  <c:v>5.6010000000000001E-3</c:v>
                </c:pt>
                <c:pt idx="6752">
                  <c:v>4.5209999999999998E-3</c:v>
                </c:pt>
                <c:pt idx="6753">
                  <c:v>3.7329999999999998E-3</c:v>
                </c:pt>
                <c:pt idx="6754">
                  <c:v>1.4440999999999999E-2</c:v>
                </c:pt>
                <c:pt idx="6755">
                  <c:v>1.196E-2</c:v>
                </c:pt>
                <c:pt idx="6756">
                  <c:v>1.0492E-2</c:v>
                </c:pt>
                <c:pt idx="6757">
                  <c:v>1.0066E-2</c:v>
                </c:pt>
                <c:pt idx="6758">
                  <c:v>1.5231999999999999E-2</c:v>
                </c:pt>
                <c:pt idx="6759">
                  <c:v>1.6782999999999999E-2</c:v>
                </c:pt>
                <c:pt idx="6760">
                  <c:v>2.0371E-2</c:v>
                </c:pt>
                <c:pt idx="6761">
                  <c:v>2.2234E-2</c:v>
                </c:pt>
                <c:pt idx="6762">
                  <c:v>1.6830000000000001E-2</c:v>
                </c:pt>
                <c:pt idx="6763">
                  <c:v>1.4783999999999999E-2</c:v>
                </c:pt>
                <c:pt idx="6764">
                  <c:v>1.5864E-2</c:v>
                </c:pt>
                <c:pt idx="6765">
                  <c:v>1.8890000000000001E-2</c:v>
                </c:pt>
                <c:pt idx="6766">
                  <c:v>2.7642999999999997E-2</c:v>
                </c:pt>
                <c:pt idx="6767">
                  <c:v>2.8250000000000001E-2</c:v>
                </c:pt>
                <c:pt idx="6768">
                  <c:v>2.7687999999999997E-2</c:v>
                </c:pt>
                <c:pt idx="6769">
                  <c:v>2.3113999999999999E-2</c:v>
                </c:pt>
                <c:pt idx="6770">
                  <c:v>3.5525999999999995E-2</c:v>
                </c:pt>
                <c:pt idx="6771">
                  <c:v>2.7222999999999997E-2</c:v>
                </c:pt>
                <c:pt idx="6772">
                  <c:v>2.1520000000000001E-2</c:v>
                </c:pt>
                <c:pt idx="6773">
                  <c:v>1.5938999999999998E-2</c:v>
                </c:pt>
                <c:pt idx="6774">
                  <c:v>1.3346999999999999E-2</c:v>
                </c:pt>
                <c:pt idx="6775">
                  <c:v>9.5949999999999994E-3</c:v>
                </c:pt>
                <c:pt idx="6776">
                  <c:v>8.2570000000000005E-3</c:v>
                </c:pt>
                <c:pt idx="6777">
                  <c:v>7.3339999999999994E-3</c:v>
                </c:pt>
                <c:pt idx="6778">
                  <c:v>7.3939999999999995E-3</c:v>
                </c:pt>
                <c:pt idx="6779">
                  <c:v>9.8149999999999991E-3</c:v>
                </c:pt>
                <c:pt idx="6780">
                  <c:v>9.6679999999999995E-3</c:v>
                </c:pt>
                <c:pt idx="6781">
                  <c:v>9.7109999999999991E-3</c:v>
                </c:pt>
                <c:pt idx="6782">
                  <c:v>8.0280000000000004E-3</c:v>
                </c:pt>
                <c:pt idx="6783">
                  <c:v>8.9859999999999992E-3</c:v>
                </c:pt>
                <c:pt idx="6784">
                  <c:v>1.3710000000000002E-2</c:v>
                </c:pt>
                <c:pt idx="6785">
                  <c:v>1.0650000000000001E-2</c:v>
                </c:pt>
                <c:pt idx="6786">
                  <c:v>7.9480000000000002E-3</c:v>
                </c:pt>
                <c:pt idx="6787">
                  <c:v>1.4062999999999999E-2</c:v>
                </c:pt>
                <c:pt idx="6788">
                  <c:v>1.2940000000000002E-2</c:v>
                </c:pt>
                <c:pt idx="6789">
                  <c:v>1.0076999999999999E-2</c:v>
                </c:pt>
                <c:pt idx="6790">
                  <c:v>8.2119999999999988E-3</c:v>
                </c:pt>
                <c:pt idx="6791">
                  <c:v>7.6519999999999999E-3</c:v>
                </c:pt>
                <c:pt idx="6792">
                  <c:v>6.7300000000000007E-3</c:v>
                </c:pt>
                <c:pt idx="6793">
                  <c:v>5.6879999999999995E-3</c:v>
                </c:pt>
                <c:pt idx="6794">
                  <c:v>5.6679999999999994E-3</c:v>
                </c:pt>
                <c:pt idx="6795">
                  <c:v>5.6509999999999998E-3</c:v>
                </c:pt>
                <c:pt idx="6796">
                  <c:v>6.019E-3</c:v>
                </c:pt>
                <c:pt idx="6797">
                  <c:v>2.0707E-2</c:v>
                </c:pt>
                <c:pt idx="6798">
                  <c:v>1.9552999999999997E-2</c:v>
                </c:pt>
                <c:pt idx="6799">
                  <c:v>1.4310999999999999E-2</c:v>
                </c:pt>
                <c:pt idx="6800">
                  <c:v>1.3940000000000001E-2</c:v>
                </c:pt>
                <c:pt idx="6801">
                  <c:v>1.2702999999999999E-2</c:v>
                </c:pt>
                <c:pt idx="6802">
                  <c:v>1.4612999999999999E-2</c:v>
                </c:pt>
                <c:pt idx="6803">
                  <c:v>1.2329E-2</c:v>
                </c:pt>
                <c:pt idx="6804">
                  <c:v>1.2503999999999999E-2</c:v>
                </c:pt>
                <c:pt idx="6805">
                  <c:v>1.1651E-2</c:v>
                </c:pt>
                <c:pt idx="6806">
                  <c:v>1.7051E-2</c:v>
                </c:pt>
                <c:pt idx="6807">
                  <c:v>1.9081000000000001E-2</c:v>
                </c:pt>
                <c:pt idx="6808">
                  <c:v>1.8703999999999998E-2</c:v>
                </c:pt>
                <c:pt idx="6809">
                  <c:v>2.5684999999999999E-2</c:v>
                </c:pt>
                <c:pt idx="6810">
                  <c:v>2.5193999999999998E-2</c:v>
                </c:pt>
                <c:pt idx="6811">
                  <c:v>2.2723999999999998E-2</c:v>
                </c:pt>
                <c:pt idx="6812">
                  <c:v>2.0919E-2</c:v>
                </c:pt>
                <c:pt idx="6813">
                  <c:v>1.9668999999999999E-2</c:v>
                </c:pt>
                <c:pt idx="6814">
                  <c:v>2.1405999999999998E-2</c:v>
                </c:pt>
                <c:pt idx="6815">
                  <c:v>2.7760999999999997E-2</c:v>
                </c:pt>
                <c:pt idx="6816">
                  <c:v>2.4339E-2</c:v>
                </c:pt>
                <c:pt idx="6817">
                  <c:v>2.4777999999999998E-2</c:v>
                </c:pt>
                <c:pt idx="6818">
                  <c:v>2.1610000000000001E-2</c:v>
                </c:pt>
                <c:pt idx="6819">
                  <c:v>1.9612999999999998E-2</c:v>
                </c:pt>
                <c:pt idx="6820">
                  <c:v>2.1873999999999998E-2</c:v>
                </c:pt>
                <c:pt idx="6821">
                  <c:v>2.7082999999999999E-2</c:v>
                </c:pt>
                <c:pt idx="6822">
                  <c:v>2.1641000000000001E-2</c:v>
                </c:pt>
                <c:pt idx="6823">
                  <c:v>1.3715E-2</c:v>
                </c:pt>
                <c:pt idx="6824">
                  <c:v>2.4212999999999998E-2</c:v>
                </c:pt>
                <c:pt idx="6825">
                  <c:v>2.1565999999999998E-2</c:v>
                </c:pt>
                <c:pt idx="6826">
                  <c:v>2.0147999999999999E-2</c:v>
                </c:pt>
                <c:pt idx="6827">
                  <c:v>1.9174999999999998E-2</c:v>
                </c:pt>
                <c:pt idx="6828">
                  <c:v>2.3271999999999998E-2</c:v>
                </c:pt>
                <c:pt idx="6829">
                  <c:v>2.5148E-2</c:v>
                </c:pt>
                <c:pt idx="6830">
                  <c:v>1.9535E-2</c:v>
                </c:pt>
                <c:pt idx="6831">
                  <c:v>1.8582999999999999E-2</c:v>
                </c:pt>
                <c:pt idx="6832">
                  <c:v>1.9216E-2</c:v>
                </c:pt>
                <c:pt idx="6833">
                  <c:v>1.6322E-2</c:v>
                </c:pt>
                <c:pt idx="6834">
                  <c:v>2.6884999999999999E-2</c:v>
                </c:pt>
                <c:pt idx="6835">
                  <c:v>2.0383999999999999E-2</c:v>
                </c:pt>
                <c:pt idx="6836">
                  <c:v>2.7146999999999998E-2</c:v>
                </c:pt>
                <c:pt idx="6837">
                  <c:v>2.1252999999999998E-2</c:v>
                </c:pt>
                <c:pt idx="6838">
                  <c:v>3.3832000000000001E-2</c:v>
                </c:pt>
                <c:pt idx="6839">
                  <c:v>3.7874999999999999E-2</c:v>
                </c:pt>
                <c:pt idx="6840">
                  <c:v>3.4308999999999999E-2</c:v>
                </c:pt>
                <c:pt idx="6841">
                  <c:v>3.3818000000000001E-2</c:v>
                </c:pt>
                <c:pt idx="6842">
                  <c:v>3.1260000000000003E-2</c:v>
                </c:pt>
                <c:pt idx="6843">
                  <c:v>2.7785999999999998E-2</c:v>
                </c:pt>
                <c:pt idx="6844">
                  <c:v>3.1646000000000001E-2</c:v>
                </c:pt>
                <c:pt idx="6845">
                  <c:v>2.8339E-2</c:v>
                </c:pt>
                <c:pt idx="6846">
                  <c:v>2.3167999999999998E-2</c:v>
                </c:pt>
                <c:pt idx="6847">
                  <c:v>1.9487999999999998E-2</c:v>
                </c:pt>
                <c:pt idx="6848">
                  <c:v>1.3004999999999999E-2</c:v>
                </c:pt>
                <c:pt idx="6849">
                  <c:v>9.866999999999999E-3</c:v>
                </c:pt>
                <c:pt idx="6850">
                  <c:v>8.2679999999999993E-3</c:v>
                </c:pt>
                <c:pt idx="6851">
                  <c:v>7.5529999999999998E-3</c:v>
                </c:pt>
                <c:pt idx="6852">
                  <c:v>1.1998E-2</c:v>
                </c:pt>
                <c:pt idx="6853">
                  <c:v>9.6779999999999991E-3</c:v>
                </c:pt>
                <c:pt idx="6854">
                  <c:v>1.3968999999999999E-2</c:v>
                </c:pt>
                <c:pt idx="6855">
                  <c:v>1.3729E-2</c:v>
                </c:pt>
                <c:pt idx="6856">
                  <c:v>1.4863999999999999E-2</c:v>
                </c:pt>
                <c:pt idx="6857">
                  <c:v>1.7041999999999998E-2</c:v>
                </c:pt>
                <c:pt idx="6858">
                  <c:v>1.4730999999999999E-2</c:v>
                </c:pt>
                <c:pt idx="6859">
                  <c:v>2.3441999999999998E-2</c:v>
                </c:pt>
                <c:pt idx="6860">
                  <c:v>1.7454999999999998E-2</c:v>
                </c:pt>
                <c:pt idx="6861">
                  <c:v>1.6261999999999999E-2</c:v>
                </c:pt>
                <c:pt idx="6862">
                  <c:v>1.7776999999999998E-2</c:v>
                </c:pt>
                <c:pt idx="6863">
                  <c:v>2.2554999999999999E-2</c:v>
                </c:pt>
                <c:pt idx="6864">
                  <c:v>2.2540999999999999E-2</c:v>
                </c:pt>
                <c:pt idx="6865">
                  <c:v>1.8482999999999999E-2</c:v>
                </c:pt>
                <c:pt idx="6866">
                  <c:v>1.6827999999999999E-2</c:v>
                </c:pt>
                <c:pt idx="6867">
                  <c:v>1.4901999999999999E-2</c:v>
                </c:pt>
                <c:pt idx="6868">
                  <c:v>1.7040000000000003E-2</c:v>
                </c:pt>
                <c:pt idx="6869">
                  <c:v>1.4967999999999999E-2</c:v>
                </c:pt>
                <c:pt idx="6870">
                  <c:v>1.5924999999999998E-2</c:v>
                </c:pt>
                <c:pt idx="6871">
                  <c:v>1.6049000000000001E-2</c:v>
                </c:pt>
                <c:pt idx="6872">
                  <c:v>1.7230000000000002E-2</c:v>
                </c:pt>
                <c:pt idx="6873">
                  <c:v>1.3463999999999999E-2</c:v>
                </c:pt>
                <c:pt idx="6874">
                  <c:v>9.2700000000000005E-3</c:v>
                </c:pt>
                <c:pt idx="6875">
                  <c:v>8.761999999999999E-3</c:v>
                </c:pt>
                <c:pt idx="6876">
                  <c:v>1.9940000000000003E-2</c:v>
                </c:pt>
                <c:pt idx="6877">
                  <c:v>2.6960000000000001E-2</c:v>
                </c:pt>
                <c:pt idx="6878">
                  <c:v>2.3660999999999998E-2</c:v>
                </c:pt>
                <c:pt idx="6879">
                  <c:v>2.3955999999999998E-2</c:v>
                </c:pt>
                <c:pt idx="6880">
                  <c:v>3.8357999999999996E-2</c:v>
                </c:pt>
                <c:pt idx="6881">
                  <c:v>4.1163999999999999E-2</c:v>
                </c:pt>
                <c:pt idx="6882">
                  <c:v>3.9073999999999998E-2</c:v>
                </c:pt>
                <c:pt idx="6883">
                  <c:v>5.1970999999999996E-2</c:v>
                </c:pt>
                <c:pt idx="6884">
                  <c:v>4.6532999999999998E-2</c:v>
                </c:pt>
                <c:pt idx="6885">
                  <c:v>4.3177E-2</c:v>
                </c:pt>
                <c:pt idx="6886">
                  <c:v>3.8877999999999996E-2</c:v>
                </c:pt>
                <c:pt idx="6887">
                  <c:v>3.2650999999999999E-2</c:v>
                </c:pt>
                <c:pt idx="6888">
                  <c:v>2.8176E-2</c:v>
                </c:pt>
                <c:pt idx="6889">
                  <c:v>3.9497999999999998E-2</c:v>
                </c:pt>
                <c:pt idx="6890">
                  <c:v>3.1460999999999996E-2</c:v>
                </c:pt>
                <c:pt idx="6891">
                  <c:v>2.5853999999999999E-2</c:v>
                </c:pt>
                <c:pt idx="6892">
                  <c:v>2.9877999999999998E-2</c:v>
                </c:pt>
                <c:pt idx="6893">
                  <c:v>2.8827999999999999E-2</c:v>
                </c:pt>
                <c:pt idx="6894">
                  <c:v>2.6799E-2</c:v>
                </c:pt>
                <c:pt idx="6895">
                  <c:v>2.2824999999999998E-2</c:v>
                </c:pt>
                <c:pt idx="6896">
                  <c:v>2.0005999999999999E-2</c:v>
                </c:pt>
                <c:pt idx="6897">
                  <c:v>1.5600999999999999E-2</c:v>
                </c:pt>
                <c:pt idx="6898">
                  <c:v>1.5643999999999998E-2</c:v>
                </c:pt>
                <c:pt idx="6899">
                  <c:v>1.9237000000000001E-2</c:v>
                </c:pt>
                <c:pt idx="6900">
                  <c:v>1.7516E-2</c:v>
                </c:pt>
                <c:pt idx="6901">
                  <c:v>1.4940000000000002E-2</c:v>
                </c:pt>
                <c:pt idx="6902">
                  <c:v>1.2655999999999999E-2</c:v>
                </c:pt>
                <c:pt idx="6903">
                  <c:v>1.2140999999999999E-2</c:v>
                </c:pt>
                <c:pt idx="6904">
                  <c:v>9.868E-3</c:v>
                </c:pt>
                <c:pt idx="6905">
                  <c:v>8.8079999999999999E-3</c:v>
                </c:pt>
                <c:pt idx="6906">
                  <c:v>7.6509999999999998E-3</c:v>
                </c:pt>
                <c:pt idx="6907">
                  <c:v>7.0929999999999995E-3</c:v>
                </c:pt>
                <c:pt idx="6908">
                  <c:v>1.0081E-2</c:v>
                </c:pt>
                <c:pt idx="6909">
                  <c:v>9.6749999999999996E-3</c:v>
                </c:pt>
                <c:pt idx="6910">
                  <c:v>9.587E-3</c:v>
                </c:pt>
                <c:pt idx="6911">
                  <c:v>7.3689999999999997E-3</c:v>
                </c:pt>
                <c:pt idx="6912">
                  <c:v>1.4208999999999999E-2</c:v>
                </c:pt>
                <c:pt idx="6913">
                  <c:v>1.0896999999999999E-2</c:v>
                </c:pt>
                <c:pt idx="6914">
                  <c:v>8.4479999999999989E-3</c:v>
                </c:pt>
                <c:pt idx="6915">
                  <c:v>8.4079999999999988E-3</c:v>
                </c:pt>
                <c:pt idx="6916">
                  <c:v>7.8469999999999998E-3</c:v>
                </c:pt>
                <c:pt idx="6917">
                  <c:v>7.2519999999999998E-3</c:v>
                </c:pt>
                <c:pt idx="6918">
                  <c:v>5.6169999999999996E-3</c:v>
                </c:pt>
                <c:pt idx="6919">
                  <c:v>7.3700000000000007E-3</c:v>
                </c:pt>
                <c:pt idx="6920">
                  <c:v>7.1400000000000005E-3</c:v>
                </c:pt>
                <c:pt idx="6921">
                  <c:v>8.5389999999999997E-3</c:v>
                </c:pt>
                <c:pt idx="6922">
                  <c:v>7.6969999999999998E-3</c:v>
                </c:pt>
                <c:pt idx="6923">
                  <c:v>6.7419999999999997E-3</c:v>
                </c:pt>
                <c:pt idx="6924">
                  <c:v>5.1459999999999995E-3</c:v>
                </c:pt>
                <c:pt idx="6925">
                  <c:v>6.136E-3</c:v>
                </c:pt>
                <c:pt idx="6926">
                  <c:v>4.8570000000000002E-3</c:v>
                </c:pt>
                <c:pt idx="6927">
                  <c:v>4.5430000000000002E-3</c:v>
                </c:pt>
                <c:pt idx="6928">
                  <c:v>4.3080000000000002E-3</c:v>
                </c:pt>
                <c:pt idx="6929">
                  <c:v>3.8549999999999999E-3</c:v>
                </c:pt>
                <c:pt idx="6930">
                  <c:v>3.6549999999999998E-3</c:v>
                </c:pt>
                <c:pt idx="6931">
                  <c:v>4.0739999999999995E-3</c:v>
                </c:pt>
                <c:pt idx="6932">
                  <c:v>3.8809999999999999E-3</c:v>
                </c:pt>
                <c:pt idx="6933">
                  <c:v>4.3019999999999994E-3</c:v>
                </c:pt>
                <c:pt idx="6934">
                  <c:v>6.3429999999999997E-3</c:v>
                </c:pt>
                <c:pt idx="6935">
                  <c:v>1.0286999999999999E-2</c:v>
                </c:pt>
                <c:pt idx="6936">
                  <c:v>1.5325999999999999E-2</c:v>
                </c:pt>
                <c:pt idx="6937">
                  <c:v>2.3521999999999998E-2</c:v>
                </c:pt>
                <c:pt idx="6938">
                  <c:v>2.2813E-2</c:v>
                </c:pt>
                <c:pt idx="6939">
                  <c:v>2.3517E-2</c:v>
                </c:pt>
                <c:pt idx="6940">
                  <c:v>2.4797E-2</c:v>
                </c:pt>
                <c:pt idx="6941">
                  <c:v>2.5061E-2</c:v>
                </c:pt>
                <c:pt idx="6942">
                  <c:v>2.4950999999999997E-2</c:v>
                </c:pt>
                <c:pt idx="6943">
                  <c:v>1.9647999999999999E-2</c:v>
                </c:pt>
                <c:pt idx="6944">
                  <c:v>3.8876999999999995E-2</c:v>
                </c:pt>
                <c:pt idx="6945">
                  <c:v>4.4102999999999996E-2</c:v>
                </c:pt>
                <c:pt idx="6946">
                  <c:v>3.8036E-2</c:v>
                </c:pt>
                <c:pt idx="6947">
                  <c:v>3.3920000000000006E-2</c:v>
                </c:pt>
                <c:pt idx="6948">
                  <c:v>3.4790999999999996E-2</c:v>
                </c:pt>
                <c:pt idx="6949">
                  <c:v>3.5397999999999999E-2</c:v>
                </c:pt>
                <c:pt idx="6950">
                  <c:v>3.2511999999999999E-2</c:v>
                </c:pt>
                <c:pt idx="6951">
                  <c:v>2.8985E-2</c:v>
                </c:pt>
                <c:pt idx="6952">
                  <c:v>3.0095E-2</c:v>
                </c:pt>
                <c:pt idx="6953">
                  <c:v>2.7730000000000001E-2</c:v>
                </c:pt>
                <c:pt idx="6954">
                  <c:v>2.8960999999999997E-2</c:v>
                </c:pt>
                <c:pt idx="6955">
                  <c:v>3.0770000000000002E-2</c:v>
                </c:pt>
                <c:pt idx="6956">
                  <c:v>2.8740999999999999E-2</c:v>
                </c:pt>
                <c:pt idx="6957">
                  <c:v>2.7555E-2</c:v>
                </c:pt>
                <c:pt idx="6958">
                  <c:v>3.2691999999999999E-2</c:v>
                </c:pt>
                <c:pt idx="6959">
                  <c:v>2.8036999999999999E-2</c:v>
                </c:pt>
                <c:pt idx="6960">
                  <c:v>3.5367999999999997E-2</c:v>
                </c:pt>
                <c:pt idx="6961">
                  <c:v>3.5921999999999996E-2</c:v>
                </c:pt>
                <c:pt idx="6962">
                  <c:v>3.5928000000000002E-2</c:v>
                </c:pt>
                <c:pt idx="6963">
                  <c:v>3.3096E-2</c:v>
                </c:pt>
                <c:pt idx="6964">
                  <c:v>3.5860999999999997E-2</c:v>
                </c:pt>
                <c:pt idx="6965">
                  <c:v>3.0882E-2</c:v>
                </c:pt>
                <c:pt idx="6966">
                  <c:v>2.7518999999999998E-2</c:v>
                </c:pt>
                <c:pt idx="6967">
                  <c:v>2.6289E-2</c:v>
                </c:pt>
                <c:pt idx="6968">
                  <c:v>2.6044999999999999E-2</c:v>
                </c:pt>
                <c:pt idx="6969">
                  <c:v>2.6676999999999999E-2</c:v>
                </c:pt>
                <c:pt idx="6970">
                  <c:v>2.3726000000000001E-2</c:v>
                </c:pt>
                <c:pt idx="6971">
                  <c:v>3.6511000000000002E-2</c:v>
                </c:pt>
                <c:pt idx="6972">
                  <c:v>3.6476000000000001E-2</c:v>
                </c:pt>
                <c:pt idx="6973">
                  <c:v>3.7184999999999996E-2</c:v>
                </c:pt>
                <c:pt idx="6974">
                  <c:v>3.5681999999999998E-2</c:v>
                </c:pt>
                <c:pt idx="6975">
                  <c:v>3.1903000000000001E-2</c:v>
                </c:pt>
                <c:pt idx="6976">
                  <c:v>2.4903999999999999E-2</c:v>
                </c:pt>
                <c:pt idx="6977">
                  <c:v>2.0832E-2</c:v>
                </c:pt>
                <c:pt idx="6978">
                  <c:v>2.3705999999999998E-2</c:v>
                </c:pt>
                <c:pt idx="6979">
                  <c:v>1.9845999999999999E-2</c:v>
                </c:pt>
                <c:pt idx="6980">
                  <c:v>2.3623999999999999E-2</c:v>
                </c:pt>
                <c:pt idx="6981">
                  <c:v>2.0271999999999998E-2</c:v>
                </c:pt>
                <c:pt idx="6982">
                  <c:v>3.6378000000000001E-2</c:v>
                </c:pt>
                <c:pt idx="6983">
                  <c:v>2.8770999999999998E-2</c:v>
                </c:pt>
                <c:pt idx="6984">
                  <c:v>2.3243999999999997E-2</c:v>
                </c:pt>
                <c:pt idx="6985">
                  <c:v>1.9880000000000002E-2</c:v>
                </c:pt>
                <c:pt idx="6986">
                  <c:v>1.7160999999999999E-2</c:v>
                </c:pt>
                <c:pt idx="6987">
                  <c:v>1.6818E-2</c:v>
                </c:pt>
                <c:pt idx="6988">
                  <c:v>1.5441E-2</c:v>
                </c:pt>
                <c:pt idx="6989">
                  <c:v>1.6597999999999998E-2</c:v>
                </c:pt>
                <c:pt idx="6990">
                  <c:v>1.5188E-2</c:v>
                </c:pt>
                <c:pt idx="6991">
                  <c:v>1.5983999999999998E-2</c:v>
                </c:pt>
                <c:pt idx="6992">
                  <c:v>1.2064999999999999E-2</c:v>
                </c:pt>
                <c:pt idx="6993">
                  <c:v>1.1797E-2</c:v>
                </c:pt>
                <c:pt idx="6994">
                  <c:v>1.0168E-2</c:v>
                </c:pt>
                <c:pt idx="6995">
                  <c:v>1.0662999999999999E-2</c:v>
                </c:pt>
                <c:pt idx="6996">
                  <c:v>1.7273E-2</c:v>
                </c:pt>
                <c:pt idx="6997">
                  <c:v>2.3425999999999999E-2</c:v>
                </c:pt>
                <c:pt idx="6998">
                  <c:v>1.8717999999999999E-2</c:v>
                </c:pt>
                <c:pt idx="6999">
                  <c:v>2.2033000000000001E-2</c:v>
                </c:pt>
                <c:pt idx="7000">
                  <c:v>2.5953999999999998E-2</c:v>
                </c:pt>
                <c:pt idx="7001">
                  <c:v>2.2241E-2</c:v>
                </c:pt>
                <c:pt idx="7002">
                  <c:v>2.5413999999999999E-2</c:v>
                </c:pt>
                <c:pt idx="7003">
                  <c:v>2.5180999999999999E-2</c:v>
                </c:pt>
                <c:pt idx="7004">
                  <c:v>2.6823E-2</c:v>
                </c:pt>
                <c:pt idx="7005">
                  <c:v>2.0992E-2</c:v>
                </c:pt>
                <c:pt idx="7006">
                  <c:v>2.1880999999999998E-2</c:v>
                </c:pt>
                <c:pt idx="7007">
                  <c:v>2.0836E-2</c:v>
                </c:pt>
                <c:pt idx="7008">
                  <c:v>1.6291E-2</c:v>
                </c:pt>
                <c:pt idx="7009">
                  <c:v>1.5391E-2</c:v>
                </c:pt>
                <c:pt idx="7010">
                  <c:v>1.4015999999999999E-2</c:v>
                </c:pt>
                <c:pt idx="7011">
                  <c:v>1.3010000000000001E-2</c:v>
                </c:pt>
                <c:pt idx="7012">
                  <c:v>1.2492E-2</c:v>
                </c:pt>
                <c:pt idx="7013">
                  <c:v>1.0960000000000001E-2</c:v>
                </c:pt>
                <c:pt idx="7014">
                  <c:v>1.0393999999999999E-2</c:v>
                </c:pt>
                <c:pt idx="7015">
                  <c:v>1.5127E-2</c:v>
                </c:pt>
                <c:pt idx="7016">
                  <c:v>1.332E-2</c:v>
                </c:pt>
                <c:pt idx="7017">
                  <c:v>1.8459E-2</c:v>
                </c:pt>
                <c:pt idx="7018">
                  <c:v>3.6538000000000001E-2</c:v>
                </c:pt>
                <c:pt idx="7019">
                  <c:v>4.6356999999999995E-2</c:v>
                </c:pt>
                <c:pt idx="7020">
                  <c:v>3.9030000000000002E-2</c:v>
                </c:pt>
                <c:pt idx="7021">
                  <c:v>4.0191999999999999E-2</c:v>
                </c:pt>
                <c:pt idx="7022">
                  <c:v>3.8082999999999999E-2</c:v>
                </c:pt>
                <c:pt idx="7023">
                  <c:v>3.6732000000000001E-2</c:v>
                </c:pt>
                <c:pt idx="7024">
                  <c:v>3.1814000000000002E-2</c:v>
                </c:pt>
                <c:pt idx="7025">
                  <c:v>2.6187999999999999E-2</c:v>
                </c:pt>
                <c:pt idx="7026">
                  <c:v>2.5805999999999999E-2</c:v>
                </c:pt>
                <c:pt idx="7027">
                  <c:v>3.0100000000000002E-2</c:v>
                </c:pt>
                <c:pt idx="7028">
                  <c:v>3.2064999999999996E-2</c:v>
                </c:pt>
                <c:pt idx="7029">
                  <c:v>2.5087999999999999E-2</c:v>
                </c:pt>
                <c:pt idx="7030">
                  <c:v>2.7247999999999998E-2</c:v>
                </c:pt>
                <c:pt idx="7031">
                  <c:v>2.5724E-2</c:v>
                </c:pt>
                <c:pt idx="7032">
                  <c:v>2.8894E-2</c:v>
                </c:pt>
                <c:pt idx="7033">
                  <c:v>2.5696999999999998E-2</c:v>
                </c:pt>
                <c:pt idx="7034">
                  <c:v>2.6760000000000003E-2</c:v>
                </c:pt>
                <c:pt idx="7035">
                  <c:v>1.9700000000000002E-2</c:v>
                </c:pt>
                <c:pt idx="7036">
                  <c:v>2.0291E-2</c:v>
                </c:pt>
                <c:pt idx="7037">
                  <c:v>2.3025999999999998E-2</c:v>
                </c:pt>
                <c:pt idx="7038">
                  <c:v>2.0152E-2</c:v>
                </c:pt>
                <c:pt idx="7039">
                  <c:v>1.7521999999999999E-2</c:v>
                </c:pt>
                <c:pt idx="7040">
                  <c:v>1.7554E-2</c:v>
                </c:pt>
                <c:pt idx="7041">
                  <c:v>1.7000000000000001E-2</c:v>
                </c:pt>
                <c:pt idx="7042">
                  <c:v>1.634E-2</c:v>
                </c:pt>
                <c:pt idx="7043">
                  <c:v>1.7623E-2</c:v>
                </c:pt>
                <c:pt idx="7044">
                  <c:v>1.7880999999999998E-2</c:v>
                </c:pt>
                <c:pt idx="7045">
                  <c:v>1.8734000000000001E-2</c:v>
                </c:pt>
                <c:pt idx="7046">
                  <c:v>2.0810000000000002E-2</c:v>
                </c:pt>
                <c:pt idx="7047">
                  <c:v>2.5810999999999997E-2</c:v>
                </c:pt>
                <c:pt idx="7048">
                  <c:v>2.0018999999999999E-2</c:v>
                </c:pt>
                <c:pt idx="7049">
                  <c:v>1.8225999999999999E-2</c:v>
                </c:pt>
                <c:pt idx="7050">
                  <c:v>1.5782000000000001E-2</c:v>
                </c:pt>
                <c:pt idx="7051">
                  <c:v>1.5158999999999999E-2</c:v>
                </c:pt>
                <c:pt idx="7052">
                  <c:v>1.0756E-2</c:v>
                </c:pt>
                <c:pt idx="7053">
                  <c:v>8.855E-3</c:v>
                </c:pt>
                <c:pt idx="7054">
                  <c:v>6.7219999999999997E-3</c:v>
                </c:pt>
                <c:pt idx="7055">
                  <c:v>6.999E-3</c:v>
                </c:pt>
                <c:pt idx="7056">
                  <c:v>8.5179999999999995E-3</c:v>
                </c:pt>
                <c:pt idx="7057">
                  <c:v>7.2909999999999997E-3</c:v>
                </c:pt>
                <c:pt idx="7058">
                  <c:v>8.5709999999999988E-3</c:v>
                </c:pt>
                <c:pt idx="7059">
                  <c:v>7.548E-3</c:v>
                </c:pt>
                <c:pt idx="7060">
                  <c:v>8.4489999999999999E-3</c:v>
                </c:pt>
                <c:pt idx="7061">
                  <c:v>1.6990000000000002E-2</c:v>
                </c:pt>
                <c:pt idx="7062">
                  <c:v>1.7321E-2</c:v>
                </c:pt>
                <c:pt idx="7063">
                  <c:v>1.6239E-2</c:v>
                </c:pt>
                <c:pt idx="7064">
                  <c:v>1.6331999999999999E-2</c:v>
                </c:pt>
                <c:pt idx="7065">
                  <c:v>1.992E-2</c:v>
                </c:pt>
                <c:pt idx="7066">
                  <c:v>1.7530999999999998E-2</c:v>
                </c:pt>
                <c:pt idx="7067">
                  <c:v>1.3722E-2</c:v>
                </c:pt>
                <c:pt idx="7068">
                  <c:v>1.5087E-2</c:v>
                </c:pt>
                <c:pt idx="7069">
                  <c:v>1.4420000000000001E-2</c:v>
                </c:pt>
                <c:pt idx="7070">
                  <c:v>1.4364E-2</c:v>
                </c:pt>
                <c:pt idx="7071">
                  <c:v>1.4785999999999999E-2</c:v>
                </c:pt>
                <c:pt idx="7072">
                  <c:v>1.6448000000000001E-2</c:v>
                </c:pt>
                <c:pt idx="7073">
                  <c:v>1.5391E-2</c:v>
                </c:pt>
                <c:pt idx="7074">
                  <c:v>1.5316E-2</c:v>
                </c:pt>
                <c:pt idx="7075">
                  <c:v>2.1988000000000001E-2</c:v>
                </c:pt>
                <c:pt idx="7076">
                  <c:v>2.3566E-2</c:v>
                </c:pt>
                <c:pt idx="7077">
                  <c:v>1.8262999999999998E-2</c:v>
                </c:pt>
                <c:pt idx="7078">
                  <c:v>1.4841999999999999E-2</c:v>
                </c:pt>
                <c:pt idx="7079">
                  <c:v>1.0572E-2</c:v>
                </c:pt>
                <c:pt idx="7080">
                  <c:v>1.0471999999999999E-2</c:v>
                </c:pt>
                <c:pt idx="7081">
                  <c:v>9.6359999999999987E-3</c:v>
                </c:pt>
                <c:pt idx="7082">
                  <c:v>1.3446E-2</c:v>
                </c:pt>
                <c:pt idx="7083">
                  <c:v>1.5762999999999999E-2</c:v>
                </c:pt>
                <c:pt idx="7084">
                  <c:v>9.8611999999999991E-2</c:v>
                </c:pt>
                <c:pt idx="7085">
                  <c:v>7.9222000000000001E-2</c:v>
                </c:pt>
                <c:pt idx="7086">
                  <c:v>6.915099999999999E-2</c:v>
                </c:pt>
                <c:pt idx="7087">
                  <c:v>6.7073999999999995E-2</c:v>
                </c:pt>
                <c:pt idx="7088">
                  <c:v>6.6857E-2</c:v>
                </c:pt>
                <c:pt idx="7089">
                  <c:v>5.3755999999999998E-2</c:v>
                </c:pt>
                <c:pt idx="7090">
                  <c:v>4.8070000000000002E-2</c:v>
                </c:pt>
                <c:pt idx="7091">
                  <c:v>3.9931000000000001E-2</c:v>
                </c:pt>
                <c:pt idx="7092">
                  <c:v>3.8217999999999995E-2</c:v>
                </c:pt>
                <c:pt idx="7093">
                  <c:v>3.3687000000000002E-2</c:v>
                </c:pt>
                <c:pt idx="7094">
                  <c:v>4.6468999999999996E-2</c:v>
                </c:pt>
                <c:pt idx="7095">
                  <c:v>4.1252999999999998E-2</c:v>
                </c:pt>
                <c:pt idx="7096">
                  <c:v>3.4965999999999997E-2</c:v>
                </c:pt>
                <c:pt idx="7097">
                  <c:v>3.3070000000000002E-2</c:v>
                </c:pt>
                <c:pt idx="7098">
                  <c:v>2.8100999999999998E-2</c:v>
                </c:pt>
                <c:pt idx="7099">
                  <c:v>2.4072E-2</c:v>
                </c:pt>
                <c:pt idx="7100">
                  <c:v>1.9883999999999999E-2</c:v>
                </c:pt>
                <c:pt idx="7101">
                  <c:v>1.5632E-2</c:v>
                </c:pt>
                <c:pt idx="7102">
                  <c:v>1.2147999999999999E-2</c:v>
                </c:pt>
                <c:pt idx="7103">
                  <c:v>9.6080000000000002E-3</c:v>
                </c:pt>
                <c:pt idx="7104">
                  <c:v>8.461999999999999E-3</c:v>
                </c:pt>
                <c:pt idx="7105">
                  <c:v>9.0060000000000001E-3</c:v>
                </c:pt>
                <c:pt idx="7106">
                  <c:v>7.9290000000000003E-3</c:v>
                </c:pt>
                <c:pt idx="7107">
                  <c:v>6.2749999999999993E-3</c:v>
                </c:pt>
                <c:pt idx="7108">
                  <c:v>5.6389999999999999E-3</c:v>
                </c:pt>
                <c:pt idx="7109">
                  <c:v>5.646E-3</c:v>
                </c:pt>
                <c:pt idx="7110">
                  <c:v>4.9550000000000002E-3</c:v>
                </c:pt>
                <c:pt idx="7111">
                  <c:v>4.346E-3</c:v>
                </c:pt>
                <c:pt idx="7112">
                  <c:v>6.3109999999999998E-3</c:v>
                </c:pt>
                <c:pt idx="7113">
                  <c:v>9.1380000000000003E-3</c:v>
                </c:pt>
                <c:pt idx="7114">
                  <c:v>1.1233999999999999E-2</c:v>
                </c:pt>
                <c:pt idx="7115">
                  <c:v>1.4893E-2</c:v>
                </c:pt>
                <c:pt idx="7116">
                  <c:v>1.5233999999999999E-2</c:v>
                </c:pt>
                <c:pt idx="7117">
                  <c:v>1.5184E-2</c:v>
                </c:pt>
                <c:pt idx="7118">
                  <c:v>1.9806000000000001E-2</c:v>
                </c:pt>
                <c:pt idx="7119">
                  <c:v>2.0812000000000001E-2</c:v>
                </c:pt>
                <c:pt idx="7120">
                  <c:v>2.0983999999999999E-2</c:v>
                </c:pt>
                <c:pt idx="7121">
                  <c:v>2.0915E-2</c:v>
                </c:pt>
                <c:pt idx="7122">
                  <c:v>1.7519E-2</c:v>
                </c:pt>
                <c:pt idx="7123">
                  <c:v>1.8852000000000001E-2</c:v>
                </c:pt>
                <c:pt idx="7124">
                  <c:v>2.0728E-2</c:v>
                </c:pt>
                <c:pt idx="7125">
                  <c:v>1.8688E-2</c:v>
                </c:pt>
                <c:pt idx="7126">
                  <c:v>1.9622000000000001E-2</c:v>
                </c:pt>
                <c:pt idx="7127">
                  <c:v>1.8095E-2</c:v>
                </c:pt>
                <c:pt idx="7128">
                  <c:v>2.7066E-2</c:v>
                </c:pt>
                <c:pt idx="7129">
                  <c:v>2.3768999999999998E-2</c:v>
                </c:pt>
                <c:pt idx="7130">
                  <c:v>1.9675999999999999E-2</c:v>
                </c:pt>
                <c:pt idx="7131">
                  <c:v>1.7183999999999998E-2</c:v>
                </c:pt>
                <c:pt idx="7132">
                  <c:v>1.7822999999999999E-2</c:v>
                </c:pt>
                <c:pt idx="7133">
                  <c:v>1.5302E-2</c:v>
                </c:pt>
                <c:pt idx="7134">
                  <c:v>1.8374999999999999E-2</c:v>
                </c:pt>
                <c:pt idx="7135">
                  <c:v>1.6663000000000001E-2</c:v>
                </c:pt>
                <c:pt idx="7136">
                  <c:v>3.5375999999999998E-2</c:v>
                </c:pt>
                <c:pt idx="7137">
                  <c:v>2.7684999999999998E-2</c:v>
                </c:pt>
                <c:pt idx="7138">
                  <c:v>2.3486E-2</c:v>
                </c:pt>
                <c:pt idx="7139">
                  <c:v>2.0501999999999999E-2</c:v>
                </c:pt>
                <c:pt idx="7140">
                  <c:v>1.6525999999999999E-2</c:v>
                </c:pt>
                <c:pt idx="7141">
                  <c:v>2.0108999999999998E-2</c:v>
                </c:pt>
                <c:pt idx="7142">
                  <c:v>1.8206999999999997E-2</c:v>
                </c:pt>
                <c:pt idx="7143">
                  <c:v>1.5070999999999999E-2</c:v>
                </c:pt>
                <c:pt idx="7144">
                  <c:v>1.3124E-2</c:v>
                </c:pt>
                <c:pt idx="7145">
                  <c:v>1.1949E-2</c:v>
                </c:pt>
                <c:pt idx="7146">
                  <c:v>1.9871E-2</c:v>
                </c:pt>
                <c:pt idx="7147">
                  <c:v>1.7294999999999998E-2</c:v>
                </c:pt>
                <c:pt idx="7148">
                  <c:v>1.4494999999999999E-2</c:v>
                </c:pt>
                <c:pt idx="7149">
                  <c:v>1.3110000000000002E-2</c:v>
                </c:pt>
                <c:pt idx="7150">
                  <c:v>1.3448999999999999E-2</c:v>
                </c:pt>
                <c:pt idx="7151">
                  <c:v>1.1509E-2</c:v>
                </c:pt>
                <c:pt idx="7152">
                  <c:v>9.2090000000000002E-3</c:v>
                </c:pt>
                <c:pt idx="7153">
                  <c:v>8.3090000000000004E-3</c:v>
                </c:pt>
                <c:pt idx="7154">
                  <c:v>9.8659999999999998E-3</c:v>
                </c:pt>
                <c:pt idx="7155">
                  <c:v>1.3514E-2</c:v>
                </c:pt>
                <c:pt idx="7156">
                  <c:v>4.4396999999999999E-2</c:v>
                </c:pt>
                <c:pt idx="7157">
                  <c:v>4.5506999999999999E-2</c:v>
                </c:pt>
                <c:pt idx="7158">
                  <c:v>3.7822999999999996E-2</c:v>
                </c:pt>
                <c:pt idx="7159">
                  <c:v>4.8800999999999997E-2</c:v>
                </c:pt>
                <c:pt idx="7160">
                  <c:v>5.0384999999999999E-2</c:v>
                </c:pt>
                <c:pt idx="7161">
                  <c:v>4.1861999999999996E-2</c:v>
                </c:pt>
                <c:pt idx="7162">
                  <c:v>3.1546999999999999E-2</c:v>
                </c:pt>
                <c:pt idx="7163">
                  <c:v>2.3904999999999999E-2</c:v>
                </c:pt>
                <c:pt idx="7164">
                  <c:v>1.8460999999999998E-2</c:v>
                </c:pt>
                <c:pt idx="7165">
                  <c:v>2.2600000000000002E-2</c:v>
                </c:pt>
                <c:pt idx="7166">
                  <c:v>1.9422999999999999E-2</c:v>
                </c:pt>
                <c:pt idx="7167">
                  <c:v>2.0704E-2</c:v>
                </c:pt>
                <c:pt idx="7168">
                  <c:v>1.9094E-2</c:v>
                </c:pt>
                <c:pt idx="7169">
                  <c:v>1.5970999999999999E-2</c:v>
                </c:pt>
                <c:pt idx="7170">
                  <c:v>1.4601999999999999E-2</c:v>
                </c:pt>
                <c:pt idx="7171">
                  <c:v>1.2199E-2</c:v>
                </c:pt>
                <c:pt idx="7172">
                  <c:v>1.3186E-2</c:v>
                </c:pt>
                <c:pt idx="7173">
                  <c:v>1.5021999999999999E-2</c:v>
                </c:pt>
                <c:pt idx="7174">
                  <c:v>1.3788999999999999E-2</c:v>
                </c:pt>
                <c:pt idx="7175">
                  <c:v>1.5100000000000001E-2</c:v>
                </c:pt>
                <c:pt idx="7176">
                  <c:v>1.5191E-2</c:v>
                </c:pt>
                <c:pt idx="7177">
                  <c:v>1.1875999999999999E-2</c:v>
                </c:pt>
                <c:pt idx="7178">
                  <c:v>1.2660999999999999E-2</c:v>
                </c:pt>
                <c:pt idx="7179">
                  <c:v>3.9066999999999998E-2</c:v>
                </c:pt>
                <c:pt idx="7180">
                  <c:v>3.0467999999999999E-2</c:v>
                </c:pt>
                <c:pt idx="7181">
                  <c:v>2.7222999999999997E-2</c:v>
                </c:pt>
                <c:pt idx="7182">
                  <c:v>2.0841999999999999E-2</c:v>
                </c:pt>
                <c:pt idx="7183">
                  <c:v>1.7790999999999998E-2</c:v>
                </c:pt>
                <c:pt idx="7184">
                  <c:v>1.5731999999999999E-2</c:v>
                </c:pt>
                <c:pt idx="7185">
                  <c:v>1.6272999999999999E-2</c:v>
                </c:pt>
                <c:pt idx="7186">
                  <c:v>1.4988E-2</c:v>
                </c:pt>
                <c:pt idx="7187">
                  <c:v>1.9872000000000001E-2</c:v>
                </c:pt>
                <c:pt idx="7188">
                  <c:v>1.7201999999999999E-2</c:v>
                </c:pt>
                <c:pt idx="7189">
                  <c:v>2.3963999999999999E-2</c:v>
                </c:pt>
                <c:pt idx="7190">
                  <c:v>2.3295999999999997E-2</c:v>
                </c:pt>
                <c:pt idx="7191">
                  <c:v>5.4175000000000001E-2</c:v>
                </c:pt>
                <c:pt idx="7192">
                  <c:v>7.4085999999999999E-2</c:v>
                </c:pt>
                <c:pt idx="7193">
                  <c:v>6.5536999999999998E-2</c:v>
                </c:pt>
                <c:pt idx="7194">
                  <c:v>6.8315000000000001E-2</c:v>
                </c:pt>
                <c:pt idx="7195">
                  <c:v>6.6774E-2</c:v>
                </c:pt>
                <c:pt idx="7196">
                  <c:v>6.0928999999999997E-2</c:v>
                </c:pt>
                <c:pt idx="7197">
                  <c:v>8.1025E-2</c:v>
                </c:pt>
                <c:pt idx="7198">
                  <c:v>7.6838999999999991E-2</c:v>
                </c:pt>
                <c:pt idx="7199">
                  <c:v>6.9175E-2</c:v>
                </c:pt>
                <c:pt idx="7200">
                  <c:v>6.1134999999999995E-2</c:v>
                </c:pt>
                <c:pt idx="7201">
                  <c:v>8.8224999999999998E-2</c:v>
                </c:pt>
                <c:pt idx="7202">
                  <c:v>8.2271999999999998E-2</c:v>
                </c:pt>
                <c:pt idx="7203">
                  <c:v>7.886399999999999E-2</c:v>
                </c:pt>
                <c:pt idx="7204">
                  <c:v>9.2405000000000001E-2</c:v>
                </c:pt>
                <c:pt idx="7205">
                  <c:v>0.117393</c:v>
                </c:pt>
                <c:pt idx="7206">
                  <c:v>0.15803399999999998</c:v>
                </c:pt>
                <c:pt idx="7207">
                  <c:v>0.17353000000000002</c:v>
                </c:pt>
                <c:pt idx="7208">
                  <c:v>0.18673099999999998</c:v>
                </c:pt>
                <c:pt idx="7209">
                  <c:v>0.18462399999999998</c:v>
                </c:pt>
                <c:pt idx="7210">
                  <c:v>0.17974499999999999</c:v>
                </c:pt>
                <c:pt idx="7211">
                  <c:v>0.170678</c:v>
                </c:pt>
                <c:pt idx="7212">
                  <c:v>0.152721</c:v>
                </c:pt>
                <c:pt idx="7213">
                  <c:v>0.13775199999999999</c:v>
                </c:pt>
                <c:pt idx="7214">
                  <c:v>0.16025899999999998</c:v>
                </c:pt>
                <c:pt idx="7215">
                  <c:v>0.167958</c:v>
                </c:pt>
                <c:pt idx="7216">
                  <c:v>0.164489</c:v>
                </c:pt>
                <c:pt idx="7217">
                  <c:v>0.15054299999999998</c:v>
                </c:pt>
                <c:pt idx="7218">
                  <c:v>0.14262900000000001</c:v>
                </c:pt>
                <c:pt idx="7219">
                  <c:v>0.125939</c:v>
                </c:pt>
                <c:pt idx="7220">
                  <c:v>0.12001099999999999</c:v>
                </c:pt>
                <c:pt idx="7221">
                  <c:v>0.11108799999999999</c:v>
                </c:pt>
                <c:pt idx="7222">
                  <c:v>0.12601799999999999</c:v>
                </c:pt>
                <c:pt idx="7223">
                  <c:v>0.13770399999999999</c:v>
                </c:pt>
                <c:pt idx="7224">
                  <c:v>0.147198</c:v>
                </c:pt>
                <c:pt idx="7225">
                  <c:v>0.14591399999999999</c:v>
                </c:pt>
                <c:pt idx="7226">
                  <c:v>0.14461000000000002</c:v>
                </c:pt>
                <c:pt idx="7227">
                  <c:v>0.13380699999999998</c:v>
                </c:pt>
                <c:pt idx="7228">
                  <c:v>0.12177199999999999</c:v>
                </c:pt>
                <c:pt idx="7229">
                  <c:v>0.13356299999999999</c:v>
                </c:pt>
                <c:pt idx="7230">
                  <c:v>0.122681</c:v>
                </c:pt>
                <c:pt idx="7231">
                  <c:v>0.12970199999999998</c:v>
                </c:pt>
                <c:pt idx="7232">
                  <c:v>0.13866699999999998</c:v>
                </c:pt>
                <c:pt idx="7233">
                  <c:v>0.13245699999999999</c:v>
                </c:pt>
                <c:pt idx="7234">
                  <c:v>0.12897600000000001</c:v>
                </c:pt>
                <c:pt idx="7235">
                  <c:v>0.12581699999999998</c:v>
                </c:pt>
                <c:pt idx="7236">
                  <c:v>0.11892699999999999</c:v>
                </c:pt>
                <c:pt idx="7237">
                  <c:v>0.10735499999999999</c:v>
                </c:pt>
                <c:pt idx="7238">
                  <c:v>0.11344000000000001</c:v>
                </c:pt>
                <c:pt idx="7239">
                  <c:v>9.5200000000000007E-2</c:v>
                </c:pt>
                <c:pt idx="7240">
                  <c:v>8.8931999999999997E-2</c:v>
                </c:pt>
                <c:pt idx="7241">
                  <c:v>7.9541000000000001E-2</c:v>
                </c:pt>
                <c:pt idx="7242">
                  <c:v>7.5347999999999998E-2</c:v>
                </c:pt>
                <c:pt idx="7243">
                  <c:v>6.2986E-2</c:v>
                </c:pt>
                <c:pt idx="7244">
                  <c:v>5.6767999999999999E-2</c:v>
                </c:pt>
                <c:pt idx="7245">
                  <c:v>4.7135999999999997E-2</c:v>
                </c:pt>
                <c:pt idx="7246">
                  <c:v>3.6018999999999995E-2</c:v>
                </c:pt>
                <c:pt idx="7247">
                  <c:v>3.3710000000000004E-2</c:v>
                </c:pt>
                <c:pt idx="7248">
                  <c:v>3.0280999999999999E-2</c:v>
                </c:pt>
                <c:pt idx="7249">
                  <c:v>3.1874E-2</c:v>
                </c:pt>
                <c:pt idx="7250">
                  <c:v>3.2885999999999999E-2</c:v>
                </c:pt>
                <c:pt idx="7251">
                  <c:v>4.4646999999999999E-2</c:v>
                </c:pt>
                <c:pt idx="7252">
                  <c:v>6.430799999999999E-2</c:v>
                </c:pt>
                <c:pt idx="7253">
                  <c:v>7.0452000000000001E-2</c:v>
                </c:pt>
                <c:pt idx="7254">
                  <c:v>7.4054999999999996E-2</c:v>
                </c:pt>
                <c:pt idx="7255">
                  <c:v>8.1554000000000001E-2</c:v>
                </c:pt>
                <c:pt idx="7256">
                  <c:v>7.622000000000001E-2</c:v>
                </c:pt>
                <c:pt idx="7257">
                  <c:v>7.3613999999999999E-2</c:v>
                </c:pt>
                <c:pt idx="7258">
                  <c:v>6.9581999999999991E-2</c:v>
                </c:pt>
                <c:pt idx="7259">
                  <c:v>6.5083000000000002E-2</c:v>
                </c:pt>
                <c:pt idx="7260">
                  <c:v>6.7266999999999993E-2</c:v>
                </c:pt>
                <c:pt idx="7261">
                  <c:v>8.7035000000000001E-2</c:v>
                </c:pt>
                <c:pt idx="7262">
                  <c:v>0.10517000000000001</c:v>
                </c:pt>
                <c:pt idx="7263">
                  <c:v>0.103949</c:v>
                </c:pt>
                <c:pt idx="7264">
                  <c:v>0.104448</c:v>
                </c:pt>
                <c:pt idx="7265">
                  <c:v>0.112604</c:v>
                </c:pt>
                <c:pt idx="7266">
                  <c:v>0.129964</c:v>
                </c:pt>
                <c:pt idx="7267">
                  <c:v>0.15393299999999999</c:v>
                </c:pt>
                <c:pt idx="7268">
                  <c:v>0.15867100000000001</c:v>
                </c:pt>
                <c:pt idx="7269">
                  <c:v>0.158746</c:v>
                </c:pt>
                <c:pt idx="7270">
                  <c:v>0.15934699999999999</c:v>
                </c:pt>
                <c:pt idx="7271">
                  <c:v>0.18847799999999998</c:v>
                </c:pt>
                <c:pt idx="7272">
                  <c:v>0.191885</c:v>
                </c:pt>
                <c:pt idx="7273">
                  <c:v>0.21836899999999998</c:v>
                </c:pt>
                <c:pt idx="7274">
                  <c:v>0.23378399999999999</c:v>
                </c:pt>
                <c:pt idx="7275">
                  <c:v>0.26298299999999997</c:v>
                </c:pt>
                <c:pt idx="7276">
                  <c:v>0.26052599999999998</c:v>
                </c:pt>
                <c:pt idx="7277">
                  <c:v>0.25547700000000001</c:v>
                </c:pt>
                <c:pt idx="7278">
                  <c:v>0.30376799999999998</c:v>
                </c:pt>
                <c:pt idx="7279">
                  <c:v>0.33440599999999998</c:v>
                </c:pt>
                <c:pt idx="7280">
                  <c:v>0.33216099999999998</c:v>
                </c:pt>
                <c:pt idx="7281">
                  <c:v>0.34318499999999996</c:v>
                </c:pt>
                <c:pt idx="7282">
                  <c:v>0.33660099999999998</c:v>
                </c:pt>
                <c:pt idx="7283">
                  <c:v>0.34437200000000001</c:v>
                </c:pt>
                <c:pt idx="7284">
                  <c:v>0.33957499999999996</c:v>
                </c:pt>
                <c:pt idx="7285">
                  <c:v>0.32509499999999997</c:v>
                </c:pt>
                <c:pt idx="7286">
                  <c:v>0.30950699999999998</c:v>
                </c:pt>
                <c:pt idx="7287">
                  <c:v>0.30875799999999998</c:v>
                </c:pt>
                <c:pt idx="7288">
                  <c:v>0.286721</c:v>
                </c:pt>
                <c:pt idx="7289">
                  <c:v>0.31532099999999996</c:v>
                </c:pt>
                <c:pt idx="7290">
                  <c:v>0.32869799999999999</c:v>
                </c:pt>
                <c:pt idx="7291">
                  <c:v>0.32305099999999998</c:v>
                </c:pt>
                <c:pt idx="7292">
                  <c:v>0.32061299999999998</c:v>
                </c:pt>
                <c:pt idx="7293">
                  <c:v>0.33204800000000001</c:v>
                </c:pt>
                <c:pt idx="7294">
                  <c:v>0.34355199999999997</c:v>
                </c:pt>
                <c:pt idx="7295">
                  <c:v>0.33953499999999998</c:v>
                </c:pt>
                <c:pt idx="7296">
                  <c:v>0.33135500000000001</c:v>
                </c:pt>
                <c:pt idx="7297">
                  <c:v>0.33521299999999998</c:v>
                </c:pt>
                <c:pt idx="7298">
                  <c:v>0.309892</c:v>
                </c:pt>
                <c:pt idx="7299">
                  <c:v>0.29166399999999998</c:v>
                </c:pt>
                <c:pt idx="7300">
                  <c:v>0.26766799999999996</c:v>
                </c:pt>
                <c:pt idx="7301">
                  <c:v>0.26747699999999996</c:v>
                </c:pt>
                <c:pt idx="7302">
                  <c:v>0.28104499999999999</c:v>
                </c:pt>
                <c:pt idx="7303">
                  <c:v>0.283613</c:v>
                </c:pt>
                <c:pt idx="7304">
                  <c:v>0.23958399999999999</c:v>
                </c:pt>
                <c:pt idx="7305">
                  <c:v>0.27063199999999998</c:v>
                </c:pt>
                <c:pt idx="7306">
                  <c:v>0.259689</c:v>
                </c:pt>
                <c:pt idx="7307">
                  <c:v>0.303344</c:v>
                </c:pt>
                <c:pt idx="7308">
                  <c:v>0.30201899999999998</c:v>
                </c:pt>
                <c:pt idx="7309">
                  <c:v>0.30822499999999997</c:v>
                </c:pt>
                <c:pt idx="7310">
                  <c:v>0.319519</c:v>
                </c:pt>
                <c:pt idx="7311">
                  <c:v>0.316442</c:v>
                </c:pt>
                <c:pt idx="7312">
                  <c:v>0.32814699999999997</c:v>
                </c:pt>
                <c:pt idx="7313">
                  <c:v>0.30714599999999997</c:v>
                </c:pt>
                <c:pt idx="7314">
                  <c:v>0.33168799999999998</c:v>
                </c:pt>
                <c:pt idx="7315">
                  <c:v>0.31999699999999998</c:v>
                </c:pt>
                <c:pt idx="7316">
                  <c:v>0.31936399999999998</c:v>
                </c:pt>
                <c:pt idx="7317">
                  <c:v>0.33383099999999999</c:v>
                </c:pt>
                <c:pt idx="7318">
                  <c:v>0.33601700000000001</c:v>
                </c:pt>
                <c:pt idx="7319">
                  <c:v>0.40092299999999997</c:v>
                </c:pt>
                <c:pt idx="7320">
                  <c:v>0.36265199999999997</c:v>
                </c:pt>
                <c:pt idx="7321">
                  <c:v>0.358769</c:v>
                </c:pt>
                <c:pt idx="7322">
                  <c:v>0.35475000000000001</c:v>
                </c:pt>
                <c:pt idx="7323">
                  <c:v>0.35521000000000003</c:v>
                </c:pt>
                <c:pt idx="7324">
                  <c:v>0.35051299999999996</c:v>
                </c:pt>
                <c:pt idx="7325">
                  <c:v>0.34761199999999998</c:v>
                </c:pt>
                <c:pt idx="7326">
                  <c:v>0.34979099999999996</c:v>
                </c:pt>
                <c:pt idx="7327">
                  <c:v>0.33569199999999999</c:v>
                </c:pt>
                <c:pt idx="7328">
                  <c:v>0.31764300000000001</c:v>
                </c:pt>
                <c:pt idx="7329">
                  <c:v>0.34765699999999999</c:v>
                </c:pt>
                <c:pt idx="7330">
                  <c:v>0.34358899999999998</c:v>
                </c:pt>
                <c:pt idx="7331">
                  <c:v>0.33872199999999997</c:v>
                </c:pt>
                <c:pt idx="7332">
                  <c:v>0.34121899999999999</c:v>
                </c:pt>
                <c:pt idx="7333">
                  <c:v>0.32567599999999997</c:v>
                </c:pt>
                <c:pt idx="7334">
                  <c:v>0.31699699999999997</c:v>
                </c:pt>
                <c:pt idx="7335">
                  <c:v>0.30379499999999998</c:v>
                </c:pt>
                <c:pt idx="7336">
                  <c:v>0.29849899999999996</c:v>
                </c:pt>
                <c:pt idx="7337">
                  <c:v>0.30508799999999997</c:v>
                </c:pt>
                <c:pt idx="7338">
                  <c:v>0.28966500000000001</c:v>
                </c:pt>
                <c:pt idx="7339">
                  <c:v>0.27352499999999996</c:v>
                </c:pt>
                <c:pt idx="7340">
                  <c:v>0.27346399999999998</c:v>
                </c:pt>
                <c:pt idx="7341">
                  <c:v>0.29528099999999996</c:v>
                </c:pt>
                <c:pt idx="7342">
                  <c:v>0.29175899999999999</c:v>
                </c:pt>
                <c:pt idx="7343">
                  <c:v>0.28841499999999998</c:v>
                </c:pt>
                <c:pt idx="7344">
                  <c:v>0.28204799999999997</c:v>
                </c:pt>
                <c:pt idx="7345">
                  <c:v>0.302979</c:v>
                </c:pt>
                <c:pt idx="7346">
                  <c:v>0.33489799999999997</c:v>
                </c:pt>
                <c:pt idx="7347">
                  <c:v>0.38947699999999996</c:v>
                </c:pt>
                <c:pt idx="7348">
                  <c:v>0.40955599999999998</c:v>
                </c:pt>
                <c:pt idx="7349">
                  <c:v>0.40183099999999999</c:v>
                </c:pt>
                <c:pt idx="7350">
                  <c:v>0.402949</c:v>
                </c:pt>
                <c:pt idx="7351">
                  <c:v>0.42805199999999999</c:v>
                </c:pt>
                <c:pt idx="7352">
                  <c:v>0.41570799999999997</c:v>
                </c:pt>
                <c:pt idx="7353">
                  <c:v>0.41662399999999999</c:v>
                </c:pt>
                <c:pt idx="7354">
                  <c:v>0.42463899999999999</c:v>
                </c:pt>
                <c:pt idx="7355">
                  <c:v>0.43462499999999998</c:v>
                </c:pt>
                <c:pt idx="7356">
                  <c:v>0.45646599999999998</c:v>
                </c:pt>
                <c:pt idx="7357">
                  <c:v>0.466028</c:v>
                </c:pt>
                <c:pt idx="7358">
                  <c:v>0.49263199999999996</c:v>
                </c:pt>
                <c:pt idx="7359">
                  <c:v>0.50937399999999999</c:v>
                </c:pt>
                <c:pt idx="7360">
                  <c:v>0.52549899999999994</c:v>
                </c:pt>
                <c:pt idx="7361">
                  <c:v>0.54009799999999997</c:v>
                </c:pt>
                <c:pt idx="7362">
                  <c:v>0.53236099999999997</c:v>
                </c:pt>
                <c:pt idx="7363">
                  <c:v>0.51203799999999999</c:v>
                </c:pt>
                <c:pt idx="7364">
                  <c:v>0.51899499999999998</c:v>
                </c:pt>
                <c:pt idx="7365">
                  <c:v>0.51376699999999997</c:v>
                </c:pt>
                <c:pt idx="7366">
                  <c:v>0.50531399999999993</c:v>
                </c:pt>
                <c:pt idx="7367">
                  <c:v>0.49526599999999998</c:v>
                </c:pt>
                <c:pt idx="7368">
                  <c:v>0.48173499999999997</c:v>
                </c:pt>
                <c:pt idx="7369">
                  <c:v>0.503826</c:v>
                </c:pt>
                <c:pt idx="7370">
                  <c:v>0.494896</c:v>
                </c:pt>
                <c:pt idx="7371">
                  <c:v>0.48618400000000001</c:v>
                </c:pt>
                <c:pt idx="7372">
                  <c:v>0.49680799999999997</c:v>
                </c:pt>
                <c:pt idx="7373">
                  <c:v>0.47328899999999996</c:v>
                </c:pt>
                <c:pt idx="7374">
                  <c:v>0.46431799999999995</c:v>
                </c:pt>
                <c:pt idx="7375">
                  <c:v>0.46154099999999998</c:v>
                </c:pt>
                <c:pt idx="7376">
                  <c:v>0.44132299999999997</c:v>
                </c:pt>
                <c:pt idx="7377">
                  <c:v>0.44294000000000006</c:v>
                </c:pt>
                <c:pt idx="7378">
                  <c:v>0.41802600000000001</c:v>
                </c:pt>
                <c:pt idx="7379">
                  <c:v>0.398899</c:v>
                </c:pt>
                <c:pt idx="7380">
                  <c:v>0.42705399999999999</c:v>
                </c:pt>
                <c:pt idx="7381">
                  <c:v>0.41071599999999997</c:v>
                </c:pt>
                <c:pt idx="7382">
                  <c:v>0.425176</c:v>
                </c:pt>
                <c:pt idx="7383">
                  <c:v>0.42596099999999998</c:v>
                </c:pt>
                <c:pt idx="7384">
                  <c:v>0.41214099999999998</c:v>
                </c:pt>
                <c:pt idx="7385">
                  <c:v>0.401862</c:v>
                </c:pt>
                <c:pt idx="7386">
                  <c:v>0.420761</c:v>
                </c:pt>
                <c:pt idx="7387">
                  <c:v>0.39366799999999996</c:v>
                </c:pt>
                <c:pt idx="7388">
                  <c:v>0.357852</c:v>
                </c:pt>
                <c:pt idx="7389">
                  <c:v>0.32675299999999996</c:v>
                </c:pt>
                <c:pt idx="7390">
                  <c:v>0.30547799999999997</c:v>
                </c:pt>
                <c:pt idx="7391">
                  <c:v>0.302093</c:v>
                </c:pt>
                <c:pt idx="7392">
                  <c:v>0.29004099999999999</c:v>
                </c:pt>
                <c:pt idx="7393">
                  <c:v>0.260494</c:v>
                </c:pt>
                <c:pt idx="7394">
                  <c:v>0.231346</c:v>
                </c:pt>
                <c:pt idx="7395">
                  <c:v>0.22837499999999999</c:v>
                </c:pt>
                <c:pt idx="7396">
                  <c:v>0.22111499999999998</c:v>
                </c:pt>
                <c:pt idx="7397">
                  <c:v>0.22384899999999999</c:v>
                </c:pt>
                <c:pt idx="7398">
                  <c:v>0.21686000000000002</c:v>
                </c:pt>
                <c:pt idx="7399">
                  <c:v>0.226048</c:v>
                </c:pt>
                <c:pt idx="7400">
                  <c:v>0.20877899999999999</c:v>
                </c:pt>
                <c:pt idx="7401">
                  <c:v>0.20058199999999998</c:v>
                </c:pt>
                <c:pt idx="7402">
                  <c:v>0.18956399999999998</c:v>
                </c:pt>
                <c:pt idx="7403">
                  <c:v>0.170351</c:v>
                </c:pt>
                <c:pt idx="7404">
                  <c:v>0.16669899999999999</c:v>
                </c:pt>
                <c:pt idx="7405">
                  <c:v>0.17743799999999998</c:v>
                </c:pt>
                <c:pt idx="7406">
                  <c:v>0.185914</c:v>
                </c:pt>
                <c:pt idx="7407">
                  <c:v>0.193163</c:v>
                </c:pt>
                <c:pt idx="7408">
                  <c:v>0.17836399999999999</c:v>
                </c:pt>
                <c:pt idx="7409">
                  <c:v>0.17819399999999999</c:v>
                </c:pt>
                <c:pt idx="7410">
                  <c:v>0.166161</c:v>
                </c:pt>
                <c:pt idx="7411">
                  <c:v>0.16564899999999999</c:v>
                </c:pt>
                <c:pt idx="7412">
                  <c:v>0.15831899999999999</c:v>
                </c:pt>
                <c:pt idx="7413">
                  <c:v>0.16559399999999999</c:v>
                </c:pt>
                <c:pt idx="7414">
                  <c:v>0.161269</c:v>
                </c:pt>
                <c:pt idx="7415">
                  <c:v>0.163466</c:v>
                </c:pt>
                <c:pt idx="7416">
                  <c:v>0.157468</c:v>
                </c:pt>
                <c:pt idx="7417">
                  <c:v>0.202962</c:v>
                </c:pt>
                <c:pt idx="7418">
                  <c:v>0.22840299999999999</c:v>
                </c:pt>
                <c:pt idx="7419">
                  <c:v>0.25924700000000001</c:v>
                </c:pt>
                <c:pt idx="7420">
                  <c:v>0.27537</c:v>
                </c:pt>
                <c:pt idx="7421">
                  <c:v>0.28826299999999999</c:v>
                </c:pt>
                <c:pt idx="7422">
                  <c:v>0.28854599999999997</c:v>
                </c:pt>
                <c:pt idx="7423">
                  <c:v>0.27909899999999999</c:v>
                </c:pt>
                <c:pt idx="7424">
                  <c:v>0.26156399999999996</c:v>
                </c:pt>
                <c:pt idx="7425">
                  <c:v>0.244479</c:v>
                </c:pt>
                <c:pt idx="7426">
                  <c:v>0.22367099999999998</c:v>
                </c:pt>
                <c:pt idx="7427">
                  <c:v>0.244174</c:v>
                </c:pt>
                <c:pt idx="7428">
                  <c:v>0.24761000000000002</c:v>
                </c:pt>
                <c:pt idx="7429">
                  <c:v>0.24679599999999999</c:v>
                </c:pt>
                <c:pt idx="7430">
                  <c:v>0.23177599999999998</c:v>
                </c:pt>
                <c:pt idx="7431">
                  <c:v>0.27791099999999996</c:v>
                </c:pt>
                <c:pt idx="7432">
                  <c:v>0.28364299999999998</c:v>
                </c:pt>
                <c:pt idx="7433">
                  <c:v>0.28090899999999996</c:v>
                </c:pt>
                <c:pt idx="7434">
                  <c:v>0.278256</c:v>
                </c:pt>
                <c:pt idx="7435">
                  <c:v>0.30705699999999997</c:v>
                </c:pt>
                <c:pt idx="7436">
                  <c:v>0.31728699999999999</c:v>
                </c:pt>
                <c:pt idx="7437">
                  <c:v>0.30593599999999999</c:v>
                </c:pt>
                <c:pt idx="7438">
                  <c:v>0.30003299999999999</c:v>
                </c:pt>
                <c:pt idx="7439">
                  <c:v>0.29163499999999998</c:v>
                </c:pt>
                <c:pt idx="7440">
                  <c:v>0.30028899999999997</c:v>
                </c:pt>
                <c:pt idx="7441">
                  <c:v>0.302402</c:v>
                </c:pt>
                <c:pt idx="7442">
                  <c:v>0.312523</c:v>
                </c:pt>
                <c:pt idx="7443">
                  <c:v>0.32173000000000002</c:v>
                </c:pt>
                <c:pt idx="7444">
                  <c:v>0.342862</c:v>
                </c:pt>
                <c:pt idx="7445">
                  <c:v>0.369311</c:v>
                </c:pt>
                <c:pt idx="7446">
                  <c:v>0.37775799999999998</c:v>
                </c:pt>
                <c:pt idx="7447">
                  <c:v>0.37488199999999999</c:v>
                </c:pt>
                <c:pt idx="7448">
                  <c:v>0.36121899999999996</c:v>
                </c:pt>
                <c:pt idx="7449">
                  <c:v>0.34317300000000001</c:v>
                </c:pt>
                <c:pt idx="7450">
                  <c:v>0.327129</c:v>
                </c:pt>
                <c:pt idx="7451">
                  <c:v>0.34844700000000001</c:v>
                </c:pt>
                <c:pt idx="7452">
                  <c:v>0.33180599999999999</c:v>
                </c:pt>
                <c:pt idx="7453">
                  <c:v>0.33419199999999999</c:v>
                </c:pt>
                <c:pt idx="7454">
                  <c:v>0.33506799999999998</c:v>
                </c:pt>
                <c:pt idx="7455">
                  <c:v>0.32841000000000004</c:v>
                </c:pt>
                <c:pt idx="7456">
                  <c:v>0.31562899999999999</c:v>
                </c:pt>
                <c:pt idx="7457">
                  <c:v>0.30516799999999999</c:v>
                </c:pt>
                <c:pt idx="7458">
                  <c:v>0.30504700000000001</c:v>
                </c:pt>
                <c:pt idx="7459">
                  <c:v>0.29200300000000001</c:v>
                </c:pt>
                <c:pt idx="7460">
                  <c:v>0.30316199999999999</c:v>
                </c:pt>
                <c:pt idx="7461">
                  <c:v>0.32656199999999996</c:v>
                </c:pt>
                <c:pt idx="7462">
                  <c:v>0.36692199999999997</c:v>
                </c:pt>
                <c:pt idx="7463">
                  <c:v>0.35534099999999996</c:v>
                </c:pt>
                <c:pt idx="7464">
                  <c:v>0.37229299999999999</c:v>
                </c:pt>
                <c:pt idx="7465">
                  <c:v>0.36251000000000005</c:v>
                </c:pt>
                <c:pt idx="7466">
                  <c:v>0.34755000000000003</c:v>
                </c:pt>
                <c:pt idx="7467">
                  <c:v>0.342636</c:v>
                </c:pt>
                <c:pt idx="7468">
                  <c:v>0.33007900000000001</c:v>
                </c:pt>
                <c:pt idx="7469">
                  <c:v>0.30885799999999997</c:v>
                </c:pt>
                <c:pt idx="7470">
                  <c:v>0.28176699999999999</c:v>
                </c:pt>
                <c:pt idx="7471">
                  <c:v>0.294323</c:v>
                </c:pt>
                <c:pt idx="7472">
                  <c:v>0.29279299999999997</c:v>
                </c:pt>
                <c:pt idx="7473">
                  <c:v>0.31461499999999998</c:v>
                </c:pt>
                <c:pt idx="7474">
                  <c:v>0.30222000000000004</c:v>
                </c:pt>
                <c:pt idx="7475">
                  <c:v>0.28394000000000003</c:v>
                </c:pt>
                <c:pt idx="7476">
                  <c:v>0.26898499999999997</c:v>
                </c:pt>
                <c:pt idx="7477">
                  <c:v>0.26203699999999996</c:v>
                </c:pt>
                <c:pt idx="7478">
                  <c:v>0.26059899999999997</c:v>
                </c:pt>
                <c:pt idx="7479">
                  <c:v>0.24786000000000002</c:v>
                </c:pt>
                <c:pt idx="7480">
                  <c:v>0.23555499999999999</c:v>
                </c:pt>
                <c:pt idx="7481">
                  <c:v>0.269986</c:v>
                </c:pt>
                <c:pt idx="7482">
                  <c:v>0.27794599999999997</c:v>
                </c:pt>
                <c:pt idx="7483">
                  <c:v>0.27177699999999999</c:v>
                </c:pt>
                <c:pt idx="7484">
                  <c:v>0.268206</c:v>
                </c:pt>
                <c:pt idx="7485">
                  <c:v>0.269538</c:v>
                </c:pt>
                <c:pt idx="7486">
                  <c:v>0.28040199999999998</c:v>
                </c:pt>
                <c:pt idx="7487">
                  <c:v>0.319718</c:v>
                </c:pt>
                <c:pt idx="7488">
                  <c:v>0.42669099999999999</c:v>
                </c:pt>
                <c:pt idx="7489">
                  <c:v>0.48502399999999996</c:v>
                </c:pt>
                <c:pt idx="7490">
                  <c:v>0.55306100000000002</c:v>
                </c:pt>
                <c:pt idx="7491">
                  <c:v>0.57628099999999993</c:v>
                </c:pt>
                <c:pt idx="7492">
                  <c:v>0.56579400000000002</c:v>
                </c:pt>
                <c:pt idx="7493">
                  <c:v>0.58141799999999999</c:v>
                </c:pt>
                <c:pt idx="7494">
                  <c:v>0.61549299999999996</c:v>
                </c:pt>
                <c:pt idx="7495">
                  <c:v>0.640934</c:v>
                </c:pt>
                <c:pt idx="7496">
                  <c:v>0.63497499999999996</c:v>
                </c:pt>
                <c:pt idx="7497">
                  <c:v>0.635378</c:v>
                </c:pt>
                <c:pt idx="7498">
                  <c:v>0.67596000000000001</c:v>
                </c:pt>
                <c:pt idx="7499">
                  <c:v>0.68205700000000002</c:v>
                </c:pt>
                <c:pt idx="7500">
                  <c:v>0.69304699999999997</c:v>
                </c:pt>
                <c:pt idx="7501">
                  <c:v>0.71386799999999995</c:v>
                </c:pt>
                <c:pt idx="7502">
                  <c:v>0.74004499999999995</c:v>
                </c:pt>
                <c:pt idx="7503">
                  <c:v>0.77017000000000002</c:v>
                </c:pt>
                <c:pt idx="7504">
                  <c:v>0.790547</c:v>
                </c:pt>
                <c:pt idx="7505">
                  <c:v>0.81993199999999999</c:v>
                </c:pt>
                <c:pt idx="7506">
                  <c:v>0.84937399999999996</c:v>
                </c:pt>
                <c:pt idx="7507">
                  <c:v>0.86150000000000004</c:v>
                </c:pt>
                <c:pt idx="7508">
                  <c:v>0.85015099999999999</c:v>
                </c:pt>
                <c:pt idx="7509">
                  <c:v>0.84738899999999995</c:v>
                </c:pt>
                <c:pt idx="7510">
                  <c:v>0.871923</c:v>
                </c:pt>
                <c:pt idx="7511">
                  <c:v>0.87119599999999997</c:v>
                </c:pt>
                <c:pt idx="7512">
                  <c:v>0.87256699999999998</c:v>
                </c:pt>
                <c:pt idx="7513">
                  <c:v>0.84523599999999999</c:v>
                </c:pt>
                <c:pt idx="7514">
                  <c:v>0.84196000000000004</c:v>
                </c:pt>
                <c:pt idx="7515">
                  <c:v>0.87984099999999998</c:v>
                </c:pt>
                <c:pt idx="7516">
                  <c:v>0.86475099999999994</c:v>
                </c:pt>
                <c:pt idx="7517">
                  <c:v>0.88497000000000003</c:v>
                </c:pt>
                <c:pt idx="7518">
                  <c:v>0.89323799999999998</c:v>
                </c:pt>
                <c:pt idx="7519">
                  <c:v>0.88832499999999992</c:v>
                </c:pt>
                <c:pt idx="7520">
                  <c:v>0.889845</c:v>
                </c:pt>
                <c:pt idx="7521">
                  <c:v>0.88781199999999993</c:v>
                </c:pt>
                <c:pt idx="7522">
                  <c:v>0.879131</c:v>
                </c:pt>
                <c:pt idx="7523">
                  <c:v>0.87474799999999997</c:v>
                </c:pt>
                <c:pt idx="7524">
                  <c:v>0.86602799999999991</c:v>
                </c:pt>
                <c:pt idx="7525">
                  <c:v>0.87728099999999998</c:v>
                </c:pt>
                <c:pt idx="7526">
                  <c:v>0.87812599999999996</c:v>
                </c:pt>
                <c:pt idx="7527">
                  <c:v>0.86710199999999993</c:v>
                </c:pt>
                <c:pt idx="7528">
                  <c:v>0.86421599999999998</c:v>
                </c:pt>
                <c:pt idx="7529">
                  <c:v>0.85949799999999998</c:v>
                </c:pt>
                <c:pt idx="7530">
                  <c:v>0.87164199999999992</c:v>
                </c:pt>
                <c:pt idx="7531">
                  <c:v>0.86046599999999995</c:v>
                </c:pt>
                <c:pt idx="7532">
                  <c:v>0.86732399999999998</c:v>
                </c:pt>
                <c:pt idx="7533">
                  <c:v>0.867012</c:v>
                </c:pt>
                <c:pt idx="7534">
                  <c:v>0.87388899999999992</c:v>
                </c:pt>
                <c:pt idx="7535">
                  <c:v>0.88505800000000001</c:v>
                </c:pt>
                <c:pt idx="7536">
                  <c:v>0.89668499999999995</c:v>
                </c:pt>
                <c:pt idx="7537">
                  <c:v>0.88782899999999998</c:v>
                </c:pt>
                <c:pt idx="7538">
                  <c:v>0.885347</c:v>
                </c:pt>
                <c:pt idx="7539">
                  <c:v>0.88551899999999995</c:v>
                </c:pt>
                <c:pt idx="7540">
                  <c:v>0.87749899999999992</c:v>
                </c:pt>
                <c:pt idx="7541">
                  <c:v>0.87193599999999993</c:v>
                </c:pt>
                <c:pt idx="7542">
                  <c:v>0.86546000000000012</c:v>
                </c:pt>
                <c:pt idx="7543">
                  <c:v>0.87727699999999997</c:v>
                </c:pt>
                <c:pt idx="7544">
                  <c:v>0.88880700000000001</c:v>
                </c:pt>
                <c:pt idx="7545">
                  <c:v>0.88006299999999993</c:v>
                </c:pt>
                <c:pt idx="7546">
                  <c:v>0.87995000000000012</c:v>
                </c:pt>
                <c:pt idx="7547">
                  <c:v>0.870425</c:v>
                </c:pt>
                <c:pt idx="7548">
                  <c:v>0.83466699999999994</c:v>
                </c:pt>
                <c:pt idx="7549">
                  <c:v>0.82861599999999991</c:v>
                </c:pt>
                <c:pt idx="7550">
                  <c:v>0.82182599999999995</c:v>
                </c:pt>
                <c:pt idx="7551">
                  <c:v>0.82283799999999996</c:v>
                </c:pt>
                <c:pt idx="7552">
                  <c:v>0.813052</c:v>
                </c:pt>
                <c:pt idx="7553">
                  <c:v>0.80519399999999997</c:v>
                </c:pt>
                <c:pt idx="7554">
                  <c:v>0.80713799999999991</c:v>
                </c:pt>
                <c:pt idx="7555">
                  <c:v>0.80300499999999997</c:v>
                </c:pt>
                <c:pt idx="7556">
                  <c:v>0.81201800000000002</c:v>
                </c:pt>
                <c:pt idx="7557">
                  <c:v>0.77429799999999993</c:v>
                </c:pt>
                <c:pt idx="7558">
                  <c:v>0.76696299999999995</c:v>
                </c:pt>
                <c:pt idx="7559">
                  <c:v>0.75885799999999992</c:v>
                </c:pt>
                <c:pt idx="7560">
                  <c:v>0.74844899999999992</c:v>
                </c:pt>
                <c:pt idx="7561">
                  <c:v>0.73725299999999994</c:v>
                </c:pt>
                <c:pt idx="7562">
                  <c:v>0.72855300000000001</c:v>
                </c:pt>
                <c:pt idx="7563">
                  <c:v>0.71877099999999994</c:v>
                </c:pt>
                <c:pt idx="7564">
                  <c:v>0.70434099999999999</c:v>
                </c:pt>
                <c:pt idx="7565">
                  <c:v>0.70807000000000009</c:v>
                </c:pt>
                <c:pt idx="7566">
                  <c:v>0.68986700000000001</c:v>
                </c:pt>
                <c:pt idx="7567">
                  <c:v>0.70310799999999996</c:v>
                </c:pt>
                <c:pt idx="7568">
                  <c:v>0.71045199999999997</c:v>
                </c:pt>
                <c:pt idx="7569">
                  <c:v>0.69647700000000001</c:v>
                </c:pt>
                <c:pt idx="7570">
                  <c:v>0.694276</c:v>
                </c:pt>
                <c:pt idx="7571">
                  <c:v>0.684778</c:v>
                </c:pt>
                <c:pt idx="7572">
                  <c:v>0.68351600000000001</c:v>
                </c:pt>
                <c:pt idx="7573">
                  <c:v>0.68420700000000001</c:v>
                </c:pt>
                <c:pt idx="7574">
                  <c:v>0.67076499999999994</c:v>
                </c:pt>
                <c:pt idx="7575">
                  <c:v>0.672597</c:v>
                </c:pt>
                <c:pt idx="7576">
                  <c:v>0.66073300000000001</c:v>
                </c:pt>
                <c:pt idx="7577">
                  <c:v>0.66254000000000002</c:v>
                </c:pt>
                <c:pt idx="7578">
                  <c:v>0.64499699999999993</c:v>
                </c:pt>
                <c:pt idx="7579">
                  <c:v>0.64659699999999998</c:v>
                </c:pt>
                <c:pt idx="7580">
                  <c:v>0.64640000000000009</c:v>
                </c:pt>
                <c:pt idx="7581">
                  <c:v>0.65525499999999992</c:v>
                </c:pt>
                <c:pt idx="7582">
                  <c:v>0.64361899999999994</c:v>
                </c:pt>
                <c:pt idx="7583">
                  <c:v>0.62960399999999994</c:v>
                </c:pt>
                <c:pt idx="7584">
                  <c:v>0.62689600000000001</c:v>
                </c:pt>
                <c:pt idx="7585">
                  <c:v>0.65712599999999999</c:v>
                </c:pt>
                <c:pt idx="7586">
                  <c:v>0.67918899999999993</c:v>
                </c:pt>
                <c:pt idx="7587">
                  <c:v>0.675682</c:v>
                </c:pt>
                <c:pt idx="7588">
                  <c:v>0.67437899999999995</c:v>
                </c:pt>
                <c:pt idx="7589">
                  <c:v>0.66667399999999999</c:v>
                </c:pt>
                <c:pt idx="7590">
                  <c:v>0.65090499999999996</c:v>
                </c:pt>
                <c:pt idx="7591">
                  <c:v>0.67275299999999993</c:v>
                </c:pt>
                <c:pt idx="7592">
                  <c:v>0.66367900000000002</c:v>
                </c:pt>
                <c:pt idx="7593">
                  <c:v>0.67203800000000002</c:v>
                </c:pt>
                <c:pt idx="7594">
                  <c:v>0.68167599999999995</c:v>
                </c:pt>
                <c:pt idx="7595">
                  <c:v>0.67621100000000001</c:v>
                </c:pt>
                <c:pt idx="7596">
                  <c:v>0.69194000000000011</c:v>
                </c:pt>
                <c:pt idx="7597">
                  <c:v>0.699264</c:v>
                </c:pt>
                <c:pt idx="7598">
                  <c:v>0.69195000000000007</c:v>
                </c:pt>
                <c:pt idx="7599">
                  <c:v>0.72069399999999995</c:v>
                </c:pt>
                <c:pt idx="7600">
                  <c:v>0.72459200000000001</c:v>
                </c:pt>
                <c:pt idx="7601">
                  <c:v>0.72092299999999998</c:v>
                </c:pt>
                <c:pt idx="7602">
                  <c:v>0.71694799999999992</c:v>
                </c:pt>
                <c:pt idx="7603">
                  <c:v>0.71571099999999999</c:v>
                </c:pt>
                <c:pt idx="7604">
                  <c:v>0.711704</c:v>
                </c:pt>
                <c:pt idx="7605">
                  <c:v>0.70736899999999991</c:v>
                </c:pt>
                <c:pt idx="7606">
                  <c:v>0.69868199999999991</c:v>
                </c:pt>
                <c:pt idx="7607">
                  <c:v>0.69235199999999997</c:v>
                </c:pt>
                <c:pt idx="7608">
                  <c:v>0.72992699999999999</c:v>
                </c:pt>
                <c:pt idx="7609">
                  <c:v>0.72319199999999995</c:v>
                </c:pt>
                <c:pt idx="7610">
                  <c:v>0.70938800000000002</c:v>
                </c:pt>
                <c:pt idx="7611">
                  <c:v>0.70109399999999999</c:v>
                </c:pt>
                <c:pt idx="7612">
                  <c:v>0.69839000000000007</c:v>
                </c:pt>
                <c:pt idx="7613">
                  <c:v>0.68512000000000006</c:v>
                </c:pt>
                <c:pt idx="7614">
                  <c:v>0.68496199999999996</c:v>
                </c:pt>
                <c:pt idx="7615">
                  <c:v>0.67588599999999999</c:v>
                </c:pt>
                <c:pt idx="7616">
                  <c:v>0.65349000000000002</c:v>
                </c:pt>
                <c:pt idx="7617">
                  <c:v>0.64276299999999997</c:v>
                </c:pt>
                <c:pt idx="7618">
                  <c:v>0.65659699999999999</c:v>
                </c:pt>
                <c:pt idx="7619">
                  <c:v>0.63519000000000003</c:v>
                </c:pt>
                <c:pt idx="7620">
                  <c:v>0.68048699999999995</c:v>
                </c:pt>
                <c:pt idx="7621">
                  <c:v>0.73180899999999993</c:v>
                </c:pt>
                <c:pt idx="7622">
                  <c:v>0.73046299999999997</c:v>
                </c:pt>
                <c:pt idx="7623">
                  <c:v>0.72115699999999994</c:v>
                </c:pt>
                <c:pt idx="7624">
                  <c:v>0.71934599999999993</c:v>
                </c:pt>
                <c:pt idx="7625">
                  <c:v>0.70523000000000002</c:v>
                </c:pt>
                <c:pt idx="7626">
                  <c:v>0.72303000000000006</c:v>
                </c:pt>
                <c:pt idx="7627">
                  <c:v>0.728155</c:v>
                </c:pt>
                <c:pt idx="7628">
                  <c:v>0.71514800000000001</c:v>
                </c:pt>
                <c:pt idx="7629">
                  <c:v>0.72196499999999997</c:v>
                </c:pt>
                <c:pt idx="7630">
                  <c:v>0.72705399999999998</c:v>
                </c:pt>
                <c:pt idx="7631">
                  <c:v>0.72088599999999992</c:v>
                </c:pt>
                <c:pt idx="7632">
                  <c:v>0.70252199999999998</c:v>
                </c:pt>
                <c:pt idx="7633">
                  <c:v>0.72529599999999994</c:v>
                </c:pt>
                <c:pt idx="7634">
                  <c:v>0.72059600000000001</c:v>
                </c:pt>
                <c:pt idx="7635">
                  <c:v>0.71098699999999992</c:v>
                </c:pt>
                <c:pt idx="7636">
                  <c:v>0.69813499999999995</c:v>
                </c:pt>
                <c:pt idx="7637">
                  <c:v>0.68270500000000001</c:v>
                </c:pt>
                <c:pt idx="7638">
                  <c:v>0.67118699999999998</c:v>
                </c:pt>
                <c:pt idx="7639">
                  <c:v>0.67515099999999995</c:v>
                </c:pt>
                <c:pt idx="7640">
                  <c:v>0.670234</c:v>
                </c:pt>
                <c:pt idx="7641">
                  <c:v>0.65353000000000006</c:v>
                </c:pt>
                <c:pt idx="7642">
                  <c:v>0.649115</c:v>
                </c:pt>
                <c:pt idx="7643">
                  <c:v>0.66908000000000001</c:v>
                </c:pt>
                <c:pt idx="7644">
                  <c:v>0.65869299999999997</c:v>
                </c:pt>
                <c:pt idx="7645">
                  <c:v>0.64900000000000002</c:v>
                </c:pt>
                <c:pt idx="7646">
                  <c:v>0.63756499999999994</c:v>
                </c:pt>
                <c:pt idx="7647">
                  <c:v>0.651281</c:v>
                </c:pt>
                <c:pt idx="7648">
                  <c:v>0.64631799999999995</c:v>
                </c:pt>
                <c:pt idx="7649">
                  <c:v>0.62915299999999996</c:v>
                </c:pt>
                <c:pt idx="7650">
                  <c:v>0.64001000000000008</c:v>
                </c:pt>
                <c:pt idx="7651">
                  <c:v>0.63109300000000002</c:v>
                </c:pt>
                <c:pt idx="7652">
                  <c:v>0.61065399999999992</c:v>
                </c:pt>
                <c:pt idx="7653">
                  <c:v>0.59332200000000002</c:v>
                </c:pt>
                <c:pt idx="7654">
                  <c:v>0.56247499999999995</c:v>
                </c:pt>
                <c:pt idx="7655">
                  <c:v>0.54854899999999995</c:v>
                </c:pt>
                <c:pt idx="7656">
                  <c:v>0.56921199999999994</c:v>
                </c:pt>
                <c:pt idx="7657">
                  <c:v>0.55034799999999995</c:v>
                </c:pt>
                <c:pt idx="7658">
                  <c:v>0.56217200000000001</c:v>
                </c:pt>
                <c:pt idx="7659">
                  <c:v>0.54002300000000003</c:v>
                </c:pt>
                <c:pt idx="7660">
                  <c:v>0.53026499999999999</c:v>
                </c:pt>
                <c:pt idx="7661">
                  <c:v>0.49356299999999997</c:v>
                </c:pt>
                <c:pt idx="7662">
                  <c:v>0.46055000000000001</c:v>
                </c:pt>
                <c:pt idx="7663">
                  <c:v>0.46482499999999999</c:v>
                </c:pt>
                <c:pt idx="7664">
                  <c:v>0.45541899999999996</c:v>
                </c:pt>
                <c:pt idx="7665">
                  <c:v>0.46116299999999999</c:v>
                </c:pt>
                <c:pt idx="7666">
                  <c:v>0.47559199999999996</c:v>
                </c:pt>
                <c:pt idx="7667">
                  <c:v>0.48001499999999997</c:v>
                </c:pt>
                <c:pt idx="7668">
                  <c:v>0.46392699999999998</c:v>
                </c:pt>
                <c:pt idx="7669">
                  <c:v>0.45378199999999996</c:v>
                </c:pt>
                <c:pt idx="7670">
                  <c:v>0.45655799999999996</c:v>
                </c:pt>
                <c:pt idx="7671">
                  <c:v>0.46107499999999996</c:v>
                </c:pt>
                <c:pt idx="7672">
                  <c:v>0.458233</c:v>
                </c:pt>
                <c:pt idx="7673">
                  <c:v>0.48179699999999998</c:v>
                </c:pt>
                <c:pt idx="7674">
                  <c:v>0.49847399999999997</c:v>
                </c:pt>
                <c:pt idx="7675">
                  <c:v>0.51386199999999993</c:v>
                </c:pt>
                <c:pt idx="7676">
                  <c:v>0.512401</c:v>
                </c:pt>
                <c:pt idx="7677">
                  <c:v>0.53191599999999994</c:v>
                </c:pt>
                <c:pt idx="7678">
                  <c:v>0.52868099999999996</c:v>
                </c:pt>
                <c:pt idx="7679">
                  <c:v>0.52613500000000002</c:v>
                </c:pt>
                <c:pt idx="7680">
                  <c:v>0.51512599999999997</c:v>
                </c:pt>
                <c:pt idx="7681">
                  <c:v>0.50412400000000002</c:v>
                </c:pt>
                <c:pt idx="7682">
                  <c:v>0.48785699999999999</c:v>
                </c:pt>
                <c:pt idx="7683">
                  <c:v>0.510911</c:v>
                </c:pt>
                <c:pt idx="7684">
                  <c:v>0.50848000000000004</c:v>
                </c:pt>
                <c:pt idx="7685">
                  <c:v>0.49402399999999996</c:v>
                </c:pt>
                <c:pt idx="7686">
                  <c:v>0.49279299999999998</c:v>
                </c:pt>
                <c:pt idx="7687">
                  <c:v>0.49226599999999998</c:v>
                </c:pt>
                <c:pt idx="7688">
                  <c:v>0.51549599999999995</c:v>
                </c:pt>
                <c:pt idx="7689">
                  <c:v>0.51419000000000004</c:v>
                </c:pt>
                <c:pt idx="7690">
                  <c:v>0.493979</c:v>
                </c:pt>
                <c:pt idx="7691">
                  <c:v>0.49954399999999999</c:v>
                </c:pt>
                <c:pt idx="7692">
                  <c:v>0.49444499999999997</c:v>
                </c:pt>
                <c:pt idx="7693">
                  <c:v>0.49234699999999998</c:v>
                </c:pt>
                <c:pt idx="7694">
                  <c:v>0.49444199999999999</c:v>
                </c:pt>
                <c:pt idx="7695">
                  <c:v>0.478211</c:v>
                </c:pt>
                <c:pt idx="7696">
                  <c:v>0.50047799999999998</c:v>
                </c:pt>
                <c:pt idx="7697">
                  <c:v>0.47923199999999999</c:v>
                </c:pt>
                <c:pt idx="7698">
                  <c:v>0.47123599999999999</c:v>
                </c:pt>
                <c:pt idx="7699">
                  <c:v>0.47014799999999995</c:v>
                </c:pt>
                <c:pt idx="7700">
                  <c:v>0.53341700000000003</c:v>
                </c:pt>
                <c:pt idx="7701">
                  <c:v>0.52704799999999996</c:v>
                </c:pt>
                <c:pt idx="7702">
                  <c:v>0.51100299999999999</c:v>
                </c:pt>
                <c:pt idx="7703">
                  <c:v>0.50659399999999999</c:v>
                </c:pt>
                <c:pt idx="7704">
                  <c:v>0.492647</c:v>
                </c:pt>
                <c:pt idx="7705">
                  <c:v>0.51074900000000001</c:v>
                </c:pt>
                <c:pt idx="7706">
                  <c:v>0.49035199999999995</c:v>
                </c:pt>
                <c:pt idx="7707">
                  <c:v>0.46337000000000006</c:v>
                </c:pt>
                <c:pt idx="7708">
                  <c:v>0.452986</c:v>
                </c:pt>
                <c:pt idx="7709">
                  <c:v>0.43048199999999998</c:v>
                </c:pt>
                <c:pt idx="7710">
                  <c:v>0.39955799999999997</c:v>
                </c:pt>
                <c:pt idx="7711">
                  <c:v>0.41231000000000001</c:v>
                </c:pt>
                <c:pt idx="7712">
                  <c:v>0.38813599999999998</c:v>
                </c:pt>
                <c:pt idx="7713">
                  <c:v>0.37138000000000004</c:v>
                </c:pt>
                <c:pt idx="7714">
                  <c:v>0.36001699999999998</c:v>
                </c:pt>
                <c:pt idx="7715">
                  <c:v>0.347692</c:v>
                </c:pt>
                <c:pt idx="7716">
                  <c:v>0.34125800000000001</c:v>
                </c:pt>
                <c:pt idx="7717">
                  <c:v>0.33787299999999998</c:v>
                </c:pt>
                <c:pt idx="7718">
                  <c:v>0.37081599999999998</c:v>
                </c:pt>
                <c:pt idx="7719">
                  <c:v>0.36398799999999998</c:v>
                </c:pt>
                <c:pt idx="7720">
                  <c:v>0.35956899999999997</c:v>
                </c:pt>
                <c:pt idx="7721">
                  <c:v>0.35268899999999997</c:v>
                </c:pt>
                <c:pt idx="7722">
                  <c:v>0.38236799999999999</c:v>
                </c:pt>
                <c:pt idx="7723">
                  <c:v>0.37514199999999998</c:v>
                </c:pt>
                <c:pt idx="7724">
                  <c:v>0.37917000000000001</c:v>
                </c:pt>
                <c:pt idx="7725">
                  <c:v>0.35404099999999999</c:v>
                </c:pt>
                <c:pt idx="7726">
                  <c:v>0.35898799999999997</c:v>
                </c:pt>
                <c:pt idx="7727">
                  <c:v>0.35505000000000003</c:v>
                </c:pt>
                <c:pt idx="7728">
                  <c:v>0.39526099999999997</c:v>
                </c:pt>
                <c:pt idx="7729">
                  <c:v>0.38833499999999999</c:v>
                </c:pt>
                <c:pt idx="7730">
                  <c:v>0.39399799999999996</c:v>
                </c:pt>
                <c:pt idx="7731">
                  <c:v>0.38131199999999998</c:v>
                </c:pt>
                <c:pt idx="7732">
                  <c:v>0.38371299999999997</c:v>
                </c:pt>
                <c:pt idx="7733">
                  <c:v>0.36578000000000005</c:v>
                </c:pt>
                <c:pt idx="7734">
                  <c:v>0.34463499999999997</c:v>
                </c:pt>
                <c:pt idx="7735">
                  <c:v>0.330266</c:v>
                </c:pt>
                <c:pt idx="7736">
                  <c:v>0.31512499999999999</c:v>
                </c:pt>
                <c:pt idx="7737">
                  <c:v>0.30651899999999999</c:v>
                </c:pt>
                <c:pt idx="7738">
                  <c:v>0.30032500000000001</c:v>
                </c:pt>
                <c:pt idx="7739">
                  <c:v>0.30504799999999999</c:v>
                </c:pt>
                <c:pt idx="7740">
                  <c:v>0.297037</c:v>
                </c:pt>
                <c:pt idx="7741">
                  <c:v>0.28076200000000001</c:v>
                </c:pt>
                <c:pt idx="7742">
                  <c:v>0.27858899999999998</c:v>
                </c:pt>
                <c:pt idx="7743">
                  <c:v>0.26595599999999997</c:v>
                </c:pt>
                <c:pt idx="7744">
                  <c:v>0.27416099999999999</c:v>
                </c:pt>
                <c:pt idx="7745">
                  <c:v>0.26783599999999996</c:v>
                </c:pt>
                <c:pt idx="7746">
                  <c:v>0.28153</c:v>
                </c:pt>
                <c:pt idx="7747">
                  <c:v>0.2697</c:v>
                </c:pt>
                <c:pt idx="7748">
                  <c:v>0.25851599999999997</c:v>
                </c:pt>
                <c:pt idx="7749">
                  <c:v>0.24372000000000002</c:v>
                </c:pt>
                <c:pt idx="7750">
                  <c:v>0.24623099999999998</c:v>
                </c:pt>
                <c:pt idx="7751">
                  <c:v>0.24299999999999999</c:v>
                </c:pt>
                <c:pt idx="7752">
                  <c:v>0.22756000000000001</c:v>
                </c:pt>
                <c:pt idx="7753">
                  <c:v>0.20955299999999999</c:v>
                </c:pt>
                <c:pt idx="7754">
                  <c:v>0.196742</c:v>
                </c:pt>
                <c:pt idx="7755">
                  <c:v>0.19398199999999999</c:v>
                </c:pt>
                <c:pt idx="7756">
                  <c:v>0.191218</c:v>
                </c:pt>
                <c:pt idx="7757">
                  <c:v>0.196155</c:v>
                </c:pt>
                <c:pt idx="7758">
                  <c:v>0.20691000000000001</c:v>
                </c:pt>
                <c:pt idx="7759">
                  <c:v>0.202185</c:v>
                </c:pt>
                <c:pt idx="7760">
                  <c:v>0.194274</c:v>
                </c:pt>
                <c:pt idx="7761">
                  <c:v>0.22854000000000002</c:v>
                </c:pt>
                <c:pt idx="7762">
                  <c:v>0.22795899999999999</c:v>
                </c:pt>
                <c:pt idx="7763">
                  <c:v>0.22636799999999999</c:v>
                </c:pt>
                <c:pt idx="7764">
                  <c:v>0.22449899999999998</c:v>
                </c:pt>
                <c:pt idx="7765">
                  <c:v>0.229541</c:v>
                </c:pt>
                <c:pt idx="7766">
                  <c:v>0.22361299999999998</c:v>
                </c:pt>
                <c:pt idx="7767">
                  <c:v>0.25235199999999997</c:v>
                </c:pt>
                <c:pt idx="7768">
                  <c:v>0.24984299999999998</c:v>
                </c:pt>
                <c:pt idx="7769">
                  <c:v>0.24909899999999999</c:v>
                </c:pt>
                <c:pt idx="7770">
                  <c:v>0.25722299999999998</c:v>
                </c:pt>
                <c:pt idx="7771">
                  <c:v>0.26736499999999996</c:v>
                </c:pt>
                <c:pt idx="7772">
                  <c:v>0.27144799999999997</c:v>
                </c:pt>
                <c:pt idx="7773">
                  <c:v>0.26761399999999996</c:v>
                </c:pt>
                <c:pt idx="7774">
                  <c:v>0.26678000000000002</c:v>
                </c:pt>
                <c:pt idx="7775">
                  <c:v>0.26109699999999997</c:v>
                </c:pt>
                <c:pt idx="7776">
                  <c:v>0.25275300000000001</c:v>
                </c:pt>
                <c:pt idx="7777">
                  <c:v>0.26178000000000001</c:v>
                </c:pt>
                <c:pt idx="7778">
                  <c:v>0.26118000000000002</c:v>
                </c:pt>
                <c:pt idx="7779">
                  <c:v>0.25365199999999999</c:v>
                </c:pt>
                <c:pt idx="7780">
                  <c:v>0.25331899999999996</c:v>
                </c:pt>
                <c:pt idx="7781">
                  <c:v>0.26943899999999998</c:v>
                </c:pt>
                <c:pt idx="7782">
                  <c:v>0.30185799999999996</c:v>
                </c:pt>
                <c:pt idx="7783">
                  <c:v>0.30401400000000001</c:v>
                </c:pt>
                <c:pt idx="7784">
                  <c:v>0.29081899999999999</c:v>
                </c:pt>
                <c:pt idx="7785">
                  <c:v>0.292991</c:v>
                </c:pt>
                <c:pt idx="7786">
                  <c:v>0.29591499999999998</c:v>
                </c:pt>
                <c:pt idx="7787">
                  <c:v>0.30347099999999999</c:v>
                </c:pt>
                <c:pt idx="7788">
                  <c:v>0.30796899999999999</c:v>
                </c:pt>
                <c:pt idx="7789">
                  <c:v>0.29002499999999998</c:v>
                </c:pt>
                <c:pt idx="7790">
                  <c:v>0.271596</c:v>
                </c:pt>
                <c:pt idx="7791">
                  <c:v>0.26366400000000001</c:v>
                </c:pt>
                <c:pt idx="7792">
                  <c:v>0.25266099999999997</c:v>
                </c:pt>
                <c:pt idx="7793">
                  <c:v>0.26236199999999998</c:v>
                </c:pt>
                <c:pt idx="7794">
                  <c:v>0.25854199999999999</c:v>
                </c:pt>
                <c:pt idx="7795">
                  <c:v>0.248026</c:v>
                </c:pt>
                <c:pt idx="7796">
                  <c:v>0.24698799999999999</c:v>
                </c:pt>
                <c:pt idx="7797">
                  <c:v>0.231208</c:v>
                </c:pt>
                <c:pt idx="7798">
                  <c:v>0.23910000000000001</c:v>
                </c:pt>
                <c:pt idx="7799">
                  <c:v>0.227133</c:v>
                </c:pt>
                <c:pt idx="7800">
                  <c:v>0.22703099999999998</c:v>
                </c:pt>
                <c:pt idx="7801">
                  <c:v>0.22920199999999999</c:v>
                </c:pt>
                <c:pt idx="7802">
                  <c:v>0.241146</c:v>
                </c:pt>
                <c:pt idx="7803">
                  <c:v>0.242478</c:v>
                </c:pt>
                <c:pt idx="7804">
                  <c:v>0.23313799999999998</c:v>
                </c:pt>
                <c:pt idx="7805">
                  <c:v>0.22741699999999998</c:v>
                </c:pt>
                <c:pt idx="7806">
                  <c:v>0.226768</c:v>
                </c:pt>
                <c:pt idx="7807">
                  <c:v>0.243618</c:v>
                </c:pt>
                <c:pt idx="7808">
                  <c:v>0.25301399999999996</c:v>
                </c:pt>
                <c:pt idx="7809">
                  <c:v>0.26657799999999998</c:v>
                </c:pt>
                <c:pt idx="7810">
                  <c:v>0.262154</c:v>
                </c:pt>
                <c:pt idx="7811">
                  <c:v>0.25521199999999999</c:v>
                </c:pt>
                <c:pt idx="7812">
                  <c:v>0.25184200000000001</c:v>
                </c:pt>
                <c:pt idx="7813">
                  <c:v>0.24002699999999999</c:v>
                </c:pt>
                <c:pt idx="7814">
                  <c:v>0.24097099999999999</c:v>
                </c:pt>
                <c:pt idx="7815">
                  <c:v>0.222583</c:v>
                </c:pt>
                <c:pt idx="7816">
                  <c:v>0.26155899999999999</c:v>
                </c:pt>
                <c:pt idx="7817">
                  <c:v>0.26230799999999999</c:v>
                </c:pt>
                <c:pt idx="7818">
                  <c:v>0.27357000000000004</c:v>
                </c:pt>
                <c:pt idx="7819">
                  <c:v>0.27183799999999997</c:v>
                </c:pt>
                <c:pt idx="7820">
                  <c:v>0.26536000000000004</c:v>
                </c:pt>
                <c:pt idx="7821">
                  <c:v>0.25127699999999997</c:v>
                </c:pt>
                <c:pt idx="7822">
                  <c:v>0.24044199999999999</c:v>
                </c:pt>
                <c:pt idx="7823">
                  <c:v>0.235481</c:v>
                </c:pt>
                <c:pt idx="7824">
                  <c:v>0.21990599999999999</c:v>
                </c:pt>
                <c:pt idx="7825">
                  <c:v>0.20761000000000002</c:v>
                </c:pt>
                <c:pt idx="7826">
                  <c:v>0.18734899999999999</c:v>
                </c:pt>
                <c:pt idx="7827">
                  <c:v>0.167939</c:v>
                </c:pt>
                <c:pt idx="7828">
                  <c:v>0.15218099999999998</c:v>
                </c:pt>
                <c:pt idx="7829">
                  <c:v>0.15584099999999998</c:v>
                </c:pt>
                <c:pt idx="7830">
                  <c:v>0.15240499999999998</c:v>
                </c:pt>
                <c:pt idx="7831">
                  <c:v>0.15609000000000001</c:v>
                </c:pt>
                <c:pt idx="7832">
                  <c:v>0.14788599999999999</c:v>
                </c:pt>
                <c:pt idx="7833">
                  <c:v>0.150115</c:v>
                </c:pt>
                <c:pt idx="7834">
                  <c:v>0.171403</c:v>
                </c:pt>
                <c:pt idx="7835">
                  <c:v>0.18036199999999999</c:v>
                </c:pt>
                <c:pt idx="7836">
                  <c:v>0.18393799999999999</c:v>
                </c:pt>
                <c:pt idx="7837">
                  <c:v>0.19395499999999999</c:v>
                </c:pt>
                <c:pt idx="7838">
                  <c:v>0.18866000000000002</c:v>
                </c:pt>
                <c:pt idx="7839">
                  <c:v>0.17877799999999999</c:v>
                </c:pt>
                <c:pt idx="7840">
                  <c:v>0.187168</c:v>
                </c:pt>
                <c:pt idx="7841">
                  <c:v>0.20079899999999998</c:v>
                </c:pt>
                <c:pt idx="7842">
                  <c:v>0.21248000000000003</c:v>
                </c:pt>
                <c:pt idx="7843">
                  <c:v>0.20544899999999999</c:v>
                </c:pt>
                <c:pt idx="7844">
                  <c:v>0.21087799999999998</c:v>
                </c:pt>
                <c:pt idx="7845">
                  <c:v>0.20313000000000001</c:v>
                </c:pt>
                <c:pt idx="7846">
                  <c:v>0.20158499999999999</c:v>
                </c:pt>
                <c:pt idx="7847">
                  <c:v>0.19759599999999999</c:v>
                </c:pt>
                <c:pt idx="7848">
                  <c:v>0.17108199999999998</c:v>
                </c:pt>
                <c:pt idx="7849">
                  <c:v>0.16417899999999999</c:v>
                </c:pt>
                <c:pt idx="7850">
                  <c:v>0.14369899999999999</c:v>
                </c:pt>
                <c:pt idx="7851">
                  <c:v>0.20171799999999998</c:v>
                </c:pt>
                <c:pt idx="7852">
                  <c:v>0.228577</c:v>
                </c:pt>
                <c:pt idx="7853">
                  <c:v>0.23722299999999999</c:v>
                </c:pt>
                <c:pt idx="7854">
                  <c:v>0.235261</c:v>
                </c:pt>
                <c:pt idx="7855">
                  <c:v>0.23064399999999999</c:v>
                </c:pt>
                <c:pt idx="7856">
                  <c:v>0.236008</c:v>
                </c:pt>
                <c:pt idx="7857">
                  <c:v>0.22779099999999999</c:v>
                </c:pt>
                <c:pt idx="7858">
                  <c:v>0.212922</c:v>
                </c:pt>
                <c:pt idx="7859">
                  <c:v>0.21775599999999998</c:v>
                </c:pt>
                <c:pt idx="7860">
                  <c:v>0.21535299999999999</c:v>
                </c:pt>
                <c:pt idx="7861">
                  <c:v>0.20579399999999998</c:v>
                </c:pt>
                <c:pt idx="7862">
                  <c:v>0.20460299999999998</c:v>
                </c:pt>
                <c:pt idx="7863">
                  <c:v>0.193632</c:v>
                </c:pt>
                <c:pt idx="7864">
                  <c:v>0.21782499999999999</c:v>
                </c:pt>
                <c:pt idx="7865">
                  <c:v>0.216284</c:v>
                </c:pt>
                <c:pt idx="7866">
                  <c:v>0.229463</c:v>
                </c:pt>
                <c:pt idx="7867">
                  <c:v>0.22875799999999999</c:v>
                </c:pt>
                <c:pt idx="7868">
                  <c:v>0.24247099999999999</c:v>
                </c:pt>
                <c:pt idx="7869">
                  <c:v>0.23094399999999998</c:v>
                </c:pt>
                <c:pt idx="7870">
                  <c:v>0.21896000000000002</c:v>
                </c:pt>
                <c:pt idx="7871">
                  <c:v>0.211646</c:v>
                </c:pt>
                <c:pt idx="7872">
                  <c:v>0.22919199999999998</c:v>
                </c:pt>
                <c:pt idx="7873">
                  <c:v>0.21793599999999999</c:v>
                </c:pt>
                <c:pt idx="7874">
                  <c:v>0.207979</c:v>
                </c:pt>
                <c:pt idx="7875">
                  <c:v>0.199407</c:v>
                </c:pt>
                <c:pt idx="7876">
                  <c:v>0.189891</c:v>
                </c:pt>
                <c:pt idx="7877">
                  <c:v>0.185303</c:v>
                </c:pt>
                <c:pt idx="7878">
                  <c:v>0.17175799999999999</c:v>
                </c:pt>
                <c:pt idx="7879">
                  <c:v>0.16733499999999998</c:v>
                </c:pt>
                <c:pt idx="7880">
                  <c:v>0.16037499999999999</c:v>
                </c:pt>
                <c:pt idx="7881">
                  <c:v>0.159272</c:v>
                </c:pt>
                <c:pt idx="7882">
                  <c:v>0.154392</c:v>
                </c:pt>
                <c:pt idx="7883">
                  <c:v>0.14303399999999999</c:v>
                </c:pt>
                <c:pt idx="7884">
                  <c:v>0.131188</c:v>
                </c:pt>
                <c:pt idx="7885">
                  <c:v>0.123114</c:v>
                </c:pt>
                <c:pt idx="7886">
                  <c:v>0.133355</c:v>
                </c:pt>
                <c:pt idx="7887">
                  <c:v>0.129695</c:v>
                </c:pt>
                <c:pt idx="7888">
                  <c:v>0.13125299999999998</c:v>
                </c:pt>
                <c:pt idx="7889">
                  <c:v>0.13364799999999999</c:v>
                </c:pt>
                <c:pt idx="7890">
                  <c:v>0.14297099999999999</c:v>
                </c:pt>
                <c:pt idx="7891">
                  <c:v>0.13408</c:v>
                </c:pt>
                <c:pt idx="7892">
                  <c:v>0.136855</c:v>
                </c:pt>
                <c:pt idx="7893">
                  <c:v>0.12551000000000001</c:v>
                </c:pt>
                <c:pt idx="7894">
                  <c:v>0.13251199999999999</c:v>
                </c:pt>
                <c:pt idx="7895">
                  <c:v>0.135042</c:v>
                </c:pt>
                <c:pt idx="7896">
                  <c:v>0.128472</c:v>
                </c:pt>
                <c:pt idx="7897">
                  <c:v>0.122128</c:v>
                </c:pt>
                <c:pt idx="7898">
                  <c:v>0.131246</c:v>
                </c:pt>
                <c:pt idx="7899">
                  <c:v>0.128968</c:v>
                </c:pt>
                <c:pt idx="7900">
                  <c:v>0.10795199999999999</c:v>
                </c:pt>
                <c:pt idx="7901">
                  <c:v>0.112704</c:v>
                </c:pt>
                <c:pt idx="7902">
                  <c:v>0.11226000000000001</c:v>
                </c:pt>
                <c:pt idx="7903">
                  <c:v>0.112535</c:v>
                </c:pt>
                <c:pt idx="7904">
                  <c:v>0.10430199999999999</c:v>
                </c:pt>
                <c:pt idx="7905">
                  <c:v>0.109774</c:v>
                </c:pt>
                <c:pt idx="7906">
                  <c:v>0.11512399999999999</c:v>
                </c:pt>
                <c:pt idx="7907">
                  <c:v>0.101216</c:v>
                </c:pt>
                <c:pt idx="7908">
                  <c:v>0.103281</c:v>
                </c:pt>
                <c:pt idx="7909">
                  <c:v>9.2836000000000002E-2</c:v>
                </c:pt>
                <c:pt idx="7910">
                  <c:v>0.108233</c:v>
                </c:pt>
                <c:pt idx="7911">
                  <c:v>0.11766000000000001</c:v>
                </c:pt>
                <c:pt idx="7912">
                  <c:v>0.12507499999999999</c:v>
                </c:pt>
                <c:pt idx="7913">
                  <c:v>0.134267</c:v>
                </c:pt>
                <c:pt idx="7914">
                  <c:v>0.16989599999999999</c:v>
                </c:pt>
                <c:pt idx="7915">
                  <c:v>0.18945299999999998</c:v>
                </c:pt>
                <c:pt idx="7916">
                  <c:v>0.257633</c:v>
                </c:pt>
                <c:pt idx="7917">
                  <c:v>0.29065599999999997</c:v>
                </c:pt>
                <c:pt idx="7918">
                  <c:v>0.32135799999999998</c:v>
                </c:pt>
                <c:pt idx="7919">
                  <c:v>0.33958499999999997</c:v>
                </c:pt>
                <c:pt idx="7920">
                  <c:v>0.34424499999999997</c:v>
                </c:pt>
                <c:pt idx="7921">
                  <c:v>0.35569499999999998</c:v>
                </c:pt>
                <c:pt idx="7922">
                  <c:v>0.38295399999999996</c:v>
                </c:pt>
                <c:pt idx="7923">
                  <c:v>0.37886899999999996</c:v>
                </c:pt>
                <c:pt idx="7924">
                  <c:v>0.39711599999999997</c:v>
                </c:pt>
                <c:pt idx="7925">
                  <c:v>0.39274599999999998</c:v>
                </c:pt>
                <c:pt idx="7926">
                  <c:v>0.42357799999999995</c:v>
                </c:pt>
                <c:pt idx="7927">
                  <c:v>0.43080799999999997</c:v>
                </c:pt>
                <c:pt idx="7928">
                  <c:v>0.43312399999999995</c:v>
                </c:pt>
                <c:pt idx="7929">
                  <c:v>0.42984299999999998</c:v>
                </c:pt>
                <c:pt idx="7930">
                  <c:v>0.42389699999999997</c:v>
                </c:pt>
                <c:pt idx="7931">
                  <c:v>0.42907199999999995</c:v>
                </c:pt>
                <c:pt idx="7932">
                  <c:v>0.43282299999999996</c:v>
                </c:pt>
                <c:pt idx="7933">
                  <c:v>0.42370599999999997</c:v>
                </c:pt>
                <c:pt idx="7934">
                  <c:v>0.41824899999999998</c:v>
                </c:pt>
                <c:pt idx="7935">
                  <c:v>0.41848199999999997</c:v>
                </c:pt>
                <c:pt idx="7936">
                  <c:v>0.40218099999999996</c:v>
                </c:pt>
                <c:pt idx="7937">
                  <c:v>0.44334899999999999</c:v>
                </c:pt>
                <c:pt idx="7938">
                  <c:v>0.44101699999999999</c:v>
                </c:pt>
                <c:pt idx="7939">
                  <c:v>0.42020599999999997</c:v>
                </c:pt>
                <c:pt idx="7940">
                  <c:v>0.392565</c:v>
                </c:pt>
                <c:pt idx="7941">
                  <c:v>0.37577000000000005</c:v>
                </c:pt>
                <c:pt idx="7942">
                  <c:v>0.36571300000000001</c:v>
                </c:pt>
                <c:pt idx="7943">
                  <c:v>0.36298199999999997</c:v>
                </c:pt>
                <c:pt idx="7944">
                  <c:v>0.34970099999999998</c:v>
                </c:pt>
                <c:pt idx="7945">
                  <c:v>0.33652799999999999</c:v>
                </c:pt>
                <c:pt idx="7946">
                  <c:v>0.327239</c:v>
                </c:pt>
                <c:pt idx="7947">
                  <c:v>0.31262799999999996</c:v>
                </c:pt>
                <c:pt idx="7948">
                  <c:v>0.29746400000000001</c:v>
                </c:pt>
                <c:pt idx="7949">
                  <c:v>0.30034099999999997</c:v>
                </c:pt>
                <c:pt idx="7950">
                  <c:v>0.29722299999999996</c:v>
                </c:pt>
                <c:pt idx="7951">
                  <c:v>0.29663099999999998</c:v>
                </c:pt>
                <c:pt idx="7952">
                  <c:v>0.281995</c:v>
                </c:pt>
                <c:pt idx="7953">
                  <c:v>0.26869499999999996</c:v>
                </c:pt>
                <c:pt idx="7954">
                  <c:v>0.30871199999999999</c:v>
                </c:pt>
                <c:pt idx="7955">
                  <c:v>0.30923499999999998</c:v>
                </c:pt>
                <c:pt idx="7956">
                  <c:v>0.311556</c:v>
                </c:pt>
                <c:pt idx="7957">
                  <c:v>0.30137799999999998</c:v>
                </c:pt>
                <c:pt idx="7958">
                  <c:v>0.28860000000000002</c:v>
                </c:pt>
                <c:pt idx="7959">
                  <c:v>0.28190300000000001</c:v>
                </c:pt>
                <c:pt idx="7960">
                  <c:v>0.28919099999999998</c:v>
                </c:pt>
                <c:pt idx="7961">
                  <c:v>0.27284700000000001</c:v>
                </c:pt>
                <c:pt idx="7962">
                  <c:v>0.265656</c:v>
                </c:pt>
                <c:pt idx="7963">
                  <c:v>0.24856299999999998</c:v>
                </c:pt>
                <c:pt idx="7964">
                  <c:v>0.24679000000000001</c:v>
                </c:pt>
                <c:pt idx="7965">
                  <c:v>0.24505299999999999</c:v>
                </c:pt>
                <c:pt idx="7966">
                  <c:v>0.23838000000000001</c:v>
                </c:pt>
                <c:pt idx="7967">
                  <c:v>0.26426499999999997</c:v>
                </c:pt>
                <c:pt idx="7968">
                  <c:v>0.26688099999999998</c:v>
                </c:pt>
                <c:pt idx="7969">
                  <c:v>0.26332899999999998</c:v>
                </c:pt>
                <c:pt idx="7970">
                  <c:v>0.27352899999999997</c:v>
                </c:pt>
                <c:pt idx="7971">
                  <c:v>0.27216699999999999</c:v>
                </c:pt>
                <c:pt idx="7972">
                  <c:v>0.269737</c:v>
                </c:pt>
                <c:pt idx="7973">
                  <c:v>0.27035100000000001</c:v>
                </c:pt>
                <c:pt idx="7974">
                  <c:v>0.27235799999999999</c:v>
                </c:pt>
                <c:pt idx="7975">
                  <c:v>0.275843</c:v>
                </c:pt>
                <c:pt idx="7976">
                  <c:v>0.26755400000000001</c:v>
                </c:pt>
                <c:pt idx="7977">
                  <c:v>0.26325499999999996</c:v>
                </c:pt>
                <c:pt idx="7978">
                  <c:v>0.27604600000000001</c:v>
                </c:pt>
                <c:pt idx="7979">
                  <c:v>0.28006599999999998</c:v>
                </c:pt>
                <c:pt idx="7980">
                  <c:v>0.26694799999999996</c:v>
                </c:pt>
                <c:pt idx="7981">
                  <c:v>0.25881799999999999</c:v>
                </c:pt>
                <c:pt idx="7982">
                  <c:v>0.27327000000000001</c:v>
                </c:pt>
                <c:pt idx="7983">
                  <c:v>0.26201799999999997</c:v>
                </c:pt>
                <c:pt idx="7984">
                  <c:v>0.26570199999999999</c:v>
                </c:pt>
                <c:pt idx="7985">
                  <c:v>0.31670499999999996</c:v>
                </c:pt>
                <c:pt idx="7986">
                  <c:v>0.32299600000000001</c:v>
                </c:pt>
                <c:pt idx="7987">
                  <c:v>0.32084000000000001</c:v>
                </c:pt>
                <c:pt idx="7988">
                  <c:v>0.33564299999999997</c:v>
                </c:pt>
                <c:pt idx="7989">
                  <c:v>0.33649899999999999</c:v>
                </c:pt>
                <c:pt idx="7990">
                  <c:v>0.31710199999999999</c:v>
                </c:pt>
                <c:pt idx="7991">
                  <c:v>0.31951399999999996</c:v>
                </c:pt>
                <c:pt idx="7992">
                  <c:v>0.31242500000000001</c:v>
                </c:pt>
                <c:pt idx="7993">
                  <c:v>0.29604399999999997</c:v>
                </c:pt>
                <c:pt idx="7994">
                  <c:v>0.32679900000000001</c:v>
                </c:pt>
                <c:pt idx="7995">
                  <c:v>0.32650199999999996</c:v>
                </c:pt>
                <c:pt idx="7996">
                  <c:v>0.32919899999999996</c:v>
                </c:pt>
                <c:pt idx="7997">
                  <c:v>0.347412</c:v>
                </c:pt>
                <c:pt idx="7998">
                  <c:v>0.35905300000000001</c:v>
                </c:pt>
                <c:pt idx="7999">
                  <c:v>0.32858799999999999</c:v>
                </c:pt>
                <c:pt idx="8000">
                  <c:v>0.34705599999999998</c:v>
                </c:pt>
                <c:pt idx="8001">
                  <c:v>0.328712</c:v>
                </c:pt>
                <c:pt idx="8002">
                  <c:v>0.31291099999999999</c:v>
                </c:pt>
                <c:pt idx="8003">
                  <c:v>0.29085699999999998</c:v>
                </c:pt>
                <c:pt idx="8004">
                  <c:v>0.30101</c:v>
                </c:pt>
                <c:pt idx="8005">
                  <c:v>0.28665299999999999</c:v>
                </c:pt>
                <c:pt idx="8006">
                  <c:v>0.27215400000000001</c:v>
                </c:pt>
                <c:pt idx="8007">
                  <c:v>0.25608300000000001</c:v>
                </c:pt>
                <c:pt idx="8008">
                  <c:v>0.26774599999999998</c:v>
                </c:pt>
                <c:pt idx="8009">
                  <c:v>0.25361699999999998</c:v>
                </c:pt>
                <c:pt idx="8010">
                  <c:v>0.25717400000000001</c:v>
                </c:pt>
                <c:pt idx="8011">
                  <c:v>0.262853</c:v>
                </c:pt>
                <c:pt idx="8012">
                  <c:v>0.25835000000000002</c:v>
                </c:pt>
                <c:pt idx="8013">
                  <c:v>0.26088</c:v>
                </c:pt>
                <c:pt idx="8014">
                  <c:v>0.26739499999999999</c:v>
                </c:pt>
                <c:pt idx="8015">
                  <c:v>0.27288799999999996</c:v>
                </c:pt>
                <c:pt idx="8016">
                  <c:v>0.272142</c:v>
                </c:pt>
                <c:pt idx="8017">
                  <c:v>0.27523700000000001</c:v>
                </c:pt>
                <c:pt idx="8018">
                  <c:v>0.26967399999999997</c:v>
                </c:pt>
                <c:pt idx="8019">
                  <c:v>0.26123199999999996</c:v>
                </c:pt>
                <c:pt idx="8020">
                  <c:v>0.24571399999999999</c:v>
                </c:pt>
                <c:pt idx="8021">
                  <c:v>0.225214</c:v>
                </c:pt>
                <c:pt idx="8022">
                  <c:v>0.20860099999999998</c:v>
                </c:pt>
                <c:pt idx="8023">
                  <c:v>0.19182000000000002</c:v>
                </c:pt>
                <c:pt idx="8024">
                  <c:v>0.17941499999999999</c:v>
                </c:pt>
                <c:pt idx="8025">
                  <c:v>0.179397</c:v>
                </c:pt>
                <c:pt idx="8026">
                  <c:v>0.16486299999999998</c:v>
                </c:pt>
                <c:pt idx="8027">
                  <c:v>0.15024899999999999</c:v>
                </c:pt>
                <c:pt idx="8028">
                  <c:v>0.13252</c:v>
                </c:pt>
                <c:pt idx="8029">
                  <c:v>0.12229899999999999</c:v>
                </c:pt>
                <c:pt idx="8030">
                  <c:v>0.12057499999999999</c:v>
                </c:pt>
                <c:pt idx="8031">
                  <c:v>0.12080399999999999</c:v>
                </c:pt>
                <c:pt idx="8032">
                  <c:v>0.12124000000000001</c:v>
                </c:pt>
                <c:pt idx="8033">
                  <c:v>0.11773699999999999</c:v>
                </c:pt>
                <c:pt idx="8034">
                  <c:v>0.12645599999999999</c:v>
                </c:pt>
                <c:pt idx="8035">
                  <c:v>0.131354</c:v>
                </c:pt>
                <c:pt idx="8036">
                  <c:v>0.12893099999999999</c:v>
                </c:pt>
                <c:pt idx="8037">
                  <c:v>0.12731599999999998</c:v>
                </c:pt>
                <c:pt idx="8038">
                  <c:v>0.12002099999999999</c:v>
                </c:pt>
                <c:pt idx="8039">
                  <c:v>0.10736799999999999</c:v>
                </c:pt>
                <c:pt idx="8040">
                  <c:v>0.103126</c:v>
                </c:pt>
                <c:pt idx="8041">
                  <c:v>0.10123599999999999</c:v>
                </c:pt>
                <c:pt idx="8042">
                  <c:v>9.0253E-2</c:v>
                </c:pt>
                <c:pt idx="8043">
                  <c:v>8.7766999999999998E-2</c:v>
                </c:pt>
                <c:pt idx="8044">
                  <c:v>8.5716000000000001E-2</c:v>
                </c:pt>
                <c:pt idx="8045">
                  <c:v>8.0562999999999996E-2</c:v>
                </c:pt>
                <c:pt idx="8046">
                  <c:v>9.4257999999999995E-2</c:v>
                </c:pt>
                <c:pt idx="8047">
                  <c:v>0.10248099999999999</c:v>
                </c:pt>
                <c:pt idx="8048">
                  <c:v>0.10751000000000001</c:v>
                </c:pt>
                <c:pt idx="8049">
                  <c:v>0.116128</c:v>
                </c:pt>
                <c:pt idx="8050">
                  <c:v>0.12695799999999999</c:v>
                </c:pt>
                <c:pt idx="8051">
                  <c:v>0.13058899999999998</c:v>
                </c:pt>
                <c:pt idx="8052">
                  <c:v>0.13232000000000002</c:v>
                </c:pt>
                <c:pt idx="8053">
                  <c:v>0.130826</c:v>
                </c:pt>
                <c:pt idx="8054">
                  <c:v>0.137295</c:v>
                </c:pt>
                <c:pt idx="8055">
                  <c:v>0.13853599999999999</c:v>
                </c:pt>
                <c:pt idx="8056">
                  <c:v>0.14646399999999998</c:v>
                </c:pt>
                <c:pt idx="8057">
                  <c:v>0.14334000000000002</c:v>
                </c:pt>
                <c:pt idx="8058">
                  <c:v>0.14908099999999999</c:v>
                </c:pt>
                <c:pt idx="8059">
                  <c:v>0.16379299999999999</c:v>
                </c:pt>
                <c:pt idx="8060">
                  <c:v>0.18068299999999998</c:v>
                </c:pt>
                <c:pt idx="8061">
                  <c:v>0.17922099999999999</c:v>
                </c:pt>
                <c:pt idx="8062">
                  <c:v>0.18151299999999998</c:v>
                </c:pt>
                <c:pt idx="8063">
                  <c:v>0.179868</c:v>
                </c:pt>
                <c:pt idx="8064">
                  <c:v>0.17239499999999999</c:v>
                </c:pt>
                <c:pt idx="8065">
                  <c:v>0.19758699999999998</c:v>
                </c:pt>
                <c:pt idx="8066">
                  <c:v>0.20519099999999998</c:v>
                </c:pt>
                <c:pt idx="8067">
                  <c:v>0.19145099999999998</c:v>
                </c:pt>
                <c:pt idx="8068">
                  <c:v>0.195719</c:v>
                </c:pt>
                <c:pt idx="8069">
                  <c:v>0.19508799999999998</c:v>
                </c:pt>
                <c:pt idx="8070">
                  <c:v>0.19459299999999999</c:v>
                </c:pt>
                <c:pt idx="8071">
                  <c:v>0.181981</c:v>
                </c:pt>
                <c:pt idx="8072">
                  <c:v>0.171823</c:v>
                </c:pt>
                <c:pt idx="8073">
                  <c:v>0.16553299999999999</c:v>
                </c:pt>
                <c:pt idx="8074">
                  <c:v>0.14452299999999998</c:v>
                </c:pt>
                <c:pt idx="8075">
                  <c:v>0.13703599999999999</c:v>
                </c:pt>
                <c:pt idx="8076">
                  <c:v>0.13658399999999998</c:v>
                </c:pt>
                <c:pt idx="8077">
                  <c:v>0.13470000000000001</c:v>
                </c:pt>
                <c:pt idx="8078">
                  <c:v>0.13008600000000001</c:v>
                </c:pt>
                <c:pt idx="8079">
                  <c:v>0.122668</c:v>
                </c:pt>
                <c:pt idx="8080">
                  <c:v>0.11315000000000001</c:v>
                </c:pt>
                <c:pt idx="8081">
                  <c:v>0.10318899999999999</c:v>
                </c:pt>
                <c:pt idx="8082">
                  <c:v>9.3452999999999994E-2</c:v>
                </c:pt>
                <c:pt idx="8083">
                  <c:v>8.9955999999999994E-2</c:v>
                </c:pt>
                <c:pt idx="8084">
                  <c:v>8.4647E-2</c:v>
                </c:pt>
                <c:pt idx="8085">
                  <c:v>7.2090000000000001E-2</c:v>
                </c:pt>
                <c:pt idx="8086">
                  <c:v>7.1443999999999994E-2</c:v>
                </c:pt>
                <c:pt idx="8087">
                  <c:v>7.0216000000000001E-2</c:v>
                </c:pt>
                <c:pt idx="8088">
                  <c:v>8.1015999999999991E-2</c:v>
                </c:pt>
                <c:pt idx="8089">
                  <c:v>7.6951999999999993E-2</c:v>
                </c:pt>
                <c:pt idx="8090">
                  <c:v>9.1114000000000001E-2</c:v>
                </c:pt>
                <c:pt idx="8091">
                  <c:v>9.7281999999999993E-2</c:v>
                </c:pt>
                <c:pt idx="8092">
                  <c:v>9.9448999999999996E-2</c:v>
                </c:pt>
                <c:pt idx="8093">
                  <c:v>9.6065999999999999E-2</c:v>
                </c:pt>
                <c:pt idx="8094">
                  <c:v>9.2714999999999992E-2</c:v>
                </c:pt>
                <c:pt idx="8095">
                  <c:v>9.7388999999999989E-2</c:v>
                </c:pt>
                <c:pt idx="8096">
                  <c:v>9.0562999999999991E-2</c:v>
                </c:pt>
                <c:pt idx="8097">
                  <c:v>9.3304999999999999E-2</c:v>
                </c:pt>
                <c:pt idx="8098">
                  <c:v>8.9116000000000001E-2</c:v>
                </c:pt>
                <c:pt idx="8099">
                  <c:v>8.2250000000000004E-2</c:v>
                </c:pt>
                <c:pt idx="8100">
                  <c:v>7.1876999999999996E-2</c:v>
                </c:pt>
                <c:pt idx="8101">
                  <c:v>8.7126999999999996E-2</c:v>
                </c:pt>
                <c:pt idx="8102">
                  <c:v>9.5818E-2</c:v>
                </c:pt>
                <c:pt idx="8103">
                  <c:v>9.4985E-2</c:v>
                </c:pt>
                <c:pt idx="8104">
                  <c:v>9.7476999999999994E-2</c:v>
                </c:pt>
                <c:pt idx="8105">
                  <c:v>9.1508999999999993E-2</c:v>
                </c:pt>
                <c:pt idx="8106">
                  <c:v>8.8761999999999994E-2</c:v>
                </c:pt>
                <c:pt idx="8107">
                  <c:v>7.7924999999999994E-2</c:v>
                </c:pt>
                <c:pt idx="8108">
                  <c:v>8.2503999999999994E-2</c:v>
                </c:pt>
                <c:pt idx="8109">
                  <c:v>0.102323</c:v>
                </c:pt>
                <c:pt idx="8110">
                  <c:v>9.8158999999999996E-2</c:v>
                </c:pt>
                <c:pt idx="8111">
                  <c:v>0.103506</c:v>
                </c:pt>
                <c:pt idx="8112">
                  <c:v>9.7470000000000001E-2</c:v>
                </c:pt>
                <c:pt idx="8113">
                  <c:v>9.924899999999999E-2</c:v>
                </c:pt>
                <c:pt idx="8114">
                  <c:v>9.6600000000000005E-2</c:v>
                </c:pt>
                <c:pt idx="8115">
                  <c:v>8.8431999999999997E-2</c:v>
                </c:pt>
                <c:pt idx="8116">
                  <c:v>8.2622000000000001E-2</c:v>
                </c:pt>
                <c:pt idx="8117">
                  <c:v>8.2912E-2</c:v>
                </c:pt>
                <c:pt idx="8118">
                  <c:v>7.6815999999999995E-2</c:v>
                </c:pt>
                <c:pt idx="8119">
                  <c:v>6.1550000000000007E-2</c:v>
                </c:pt>
                <c:pt idx="8120">
                  <c:v>5.5929E-2</c:v>
                </c:pt>
                <c:pt idx="8121">
                  <c:v>4.7050000000000002E-2</c:v>
                </c:pt>
                <c:pt idx="8122">
                  <c:v>3.8151999999999998E-2</c:v>
                </c:pt>
                <c:pt idx="8123">
                  <c:v>3.1768999999999999E-2</c:v>
                </c:pt>
                <c:pt idx="8124">
                  <c:v>3.1084999999999998E-2</c:v>
                </c:pt>
                <c:pt idx="8125">
                  <c:v>3.0930000000000003E-2</c:v>
                </c:pt>
                <c:pt idx="8126">
                  <c:v>2.8280000000000003E-2</c:v>
                </c:pt>
                <c:pt idx="8127">
                  <c:v>2.6587E-2</c:v>
                </c:pt>
                <c:pt idx="8128">
                  <c:v>2.5311999999999998E-2</c:v>
                </c:pt>
                <c:pt idx="8129">
                  <c:v>2.3011999999999998E-2</c:v>
                </c:pt>
                <c:pt idx="8130">
                  <c:v>1.9896E-2</c:v>
                </c:pt>
                <c:pt idx="8131">
                  <c:v>2.5610999999999998E-2</c:v>
                </c:pt>
                <c:pt idx="8132">
                  <c:v>2.7511999999999998E-2</c:v>
                </c:pt>
                <c:pt idx="8133">
                  <c:v>2.7431999999999998E-2</c:v>
                </c:pt>
                <c:pt idx="8134">
                  <c:v>2.5672999999999998E-2</c:v>
                </c:pt>
                <c:pt idx="8135">
                  <c:v>2.7025999999999998E-2</c:v>
                </c:pt>
                <c:pt idx="8136">
                  <c:v>3.1573999999999998E-2</c:v>
                </c:pt>
                <c:pt idx="8137">
                  <c:v>2.5957999999999998E-2</c:v>
                </c:pt>
                <c:pt idx="8138">
                  <c:v>2.8303999999999999E-2</c:v>
                </c:pt>
                <c:pt idx="8139">
                  <c:v>3.4492999999999996E-2</c:v>
                </c:pt>
                <c:pt idx="8140">
                  <c:v>6.9338999999999998E-2</c:v>
                </c:pt>
                <c:pt idx="8141">
                  <c:v>8.0480999999999997E-2</c:v>
                </c:pt>
                <c:pt idx="8142">
                  <c:v>8.7775999999999993E-2</c:v>
                </c:pt>
                <c:pt idx="8143">
                  <c:v>9.5184999999999992E-2</c:v>
                </c:pt>
                <c:pt idx="8144">
                  <c:v>8.4545999999999996E-2</c:v>
                </c:pt>
                <c:pt idx="8145">
                  <c:v>7.7917E-2</c:v>
                </c:pt>
                <c:pt idx="8146">
                  <c:v>7.4775999999999995E-2</c:v>
                </c:pt>
                <c:pt idx="8147">
                  <c:v>6.7850999999999995E-2</c:v>
                </c:pt>
                <c:pt idx="8148">
                  <c:v>5.6850999999999999E-2</c:v>
                </c:pt>
                <c:pt idx="8149">
                  <c:v>4.9665000000000001E-2</c:v>
                </c:pt>
                <c:pt idx="8150">
                  <c:v>4.8114999999999998E-2</c:v>
                </c:pt>
                <c:pt idx="8151">
                  <c:v>3.9836999999999997E-2</c:v>
                </c:pt>
                <c:pt idx="8152">
                  <c:v>4.0111000000000001E-2</c:v>
                </c:pt>
                <c:pt idx="8153">
                  <c:v>3.3253999999999999E-2</c:v>
                </c:pt>
                <c:pt idx="8154">
                  <c:v>2.7390000000000001E-2</c:v>
                </c:pt>
                <c:pt idx="8155">
                  <c:v>2.4169E-2</c:v>
                </c:pt>
                <c:pt idx="8156">
                  <c:v>2.1264999999999999E-2</c:v>
                </c:pt>
                <c:pt idx="8157">
                  <c:v>1.9955999999999998E-2</c:v>
                </c:pt>
                <c:pt idx="8158">
                  <c:v>1.8588E-2</c:v>
                </c:pt>
                <c:pt idx="8159">
                  <c:v>1.6232E-2</c:v>
                </c:pt>
                <c:pt idx="8160">
                  <c:v>1.4898999999999999E-2</c:v>
                </c:pt>
                <c:pt idx="8161">
                  <c:v>1.4140999999999999E-2</c:v>
                </c:pt>
                <c:pt idx="8162">
                  <c:v>1.1212E-2</c:v>
                </c:pt>
                <c:pt idx="8163">
                  <c:v>1.4475999999999999E-2</c:v>
                </c:pt>
                <c:pt idx="8164">
                  <c:v>1.7977999999999997E-2</c:v>
                </c:pt>
                <c:pt idx="8165">
                  <c:v>2.0180999999999998E-2</c:v>
                </c:pt>
                <c:pt idx="8166">
                  <c:v>2.0118E-2</c:v>
                </c:pt>
                <c:pt idx="8167">
                  <c:v>2.2485999999999999E-2</c:v>
                </c:pt>
                <c:pt idx="8168">
                  <c:v>2.0714E-2</c:v>
                </c:pt>
                <c:pt idx="8169">
                  <c:v>2.0159E-2</c:v>
                </c:pt>
                <c:pt idx="8170">
                  <c:v>1.6641E-2</c:v>
                </c:pt>
                <c:pt idx="8171">
                  <c:v>1.9823999999999998E-2</c:v>
                </c:pt>
                <c:pt idx="8172">
                  <c:v>2.0848999999999999E-2</c:v>
                </c:pt>
                <c:pt idx="8173">
                  <c:v>2.0135E-2</c:v>
                </c:pt>
                <c:pt idx="8174">
                  <c:v>1.5130999999999999E-2</c:v>
                </c:pt>
                <c:pt idx="8175">
                  <c:v>1.3122E-2</c:v>
                </c:pt>
                <c:pt idx="8176">
                  <c:v>1.4213E-2</c:v>
                </c:pt>
                <c:pt idx="8177">
                  <c:v>1.5434E-2</c:v>
                </c:pt>
                <c:pt idx="8178">
                  <c:v>1.7394E-2</c:v>
                </c:pt>
                <c:pt idx="8179">
                  <c:v>1.3510000000000001E-2</c:v>
                </c:pt>
                <c:pt idx="8180">
                  <c:v>9.4109999999999992E-3</c:v>
                </c:pt>
                <c:pt idx="8181">
                  <c:v>9.944999999999999E-3</c:v>
                </c:pt>
                <c:pt idx="8182">
                  <c:v>9.0939999999999997E-3</c:v>
                </c:pt>
                <c:pt idx="8183">
                  <c:v>9.980000000000001E-3</c:v>
                </c:pt>
                <c:pt idx="8184">
                  <c:v>9.8829999999999994E-3</c:v>
                </c:pt>
                <c:pt idx="8185">
                  <c:v>8.345E-3</c:v>
                </c:pt>
                <c:pt idx="8186">
                  <c:v>9.3700000000000016E-3</c:v>
                </c:pt>
                <c:pt idx="8187">
                  <c:v>8.9219999999999994E-3</c:v>
                </c:pt>
                <c:pt idx="8188">
                  <c:v>1.3644E-2</c:v>
                </c:pt>
                <c:pt idx="8189">
                  <c:v>1.6927999999999999E-2</c:v>
                </c:pt>
                <c:pt idx="8190">
                  <c:v>1.7226999999999999E-2</c:v>
                </c:pt>
                <c:pt idx="8191">
                  <c:v>1.1890000000000001E-2</c:v>
                </c:pt>
                <c:pt idx="8192">
                  <c:v>1.4343E-2</c:v>
                </c:pt>
                <c:pt idx="8193">
                  <c:v>1.5557E-2</c:v>
                </c:pt>
                <c:pt idx="8194">
                  <c:v>1.3120999999999999E-2</c:v>
                </c:pt>
                <c:pt idx="8195">
                  <c:v>2.7750000000000004E-2</c:v>
                </c:pt>
                <c:pt idx="8196">
                  <c:v>3.5032000000000001E-2</c:v>
                </c:pt>
                <c:pt idx="8197">
                  <c:v>4.7567999999999999E-2</c:v>
                </c:pt>
                <c:pt idx="8198">
                  <c:v>5.8576999999999997E-2</c:v>
                </c:pt>
                <c:pt idx="8199">
                  <c:v>6.1756999999999999E-2</c:v>
                </c:pt>
                <c:pt idx="8200">
                  <c:v>6.3902E-2</c:v>
                </c:pt>
                <c:pt idx="8201">
                  <c:v>6.2266999999999996E-2</c:v>
                </c:pt>
                <c:pt idx="8202">
                  <c:v>7.5441999999999995E-2</c:v>
                </c:pt>
                <c:pt idx="8203">
                  <c:v>7.7584E-2</c:v>
                </c:pt>
                <c:pt idx="8204">
                  <c:v>7.9138E-2</c:v>
                </c:pt>
                <c:pt idx="8205">
                  <c:v>0.11877699999999999</c:v>
                </c:pt>
                <c:pt idx="8206">
                  <c:v>0.13166899999999998</c:v>
                </c:pt>
                <c:pt idx="8207">
                  <c:v>0.134461</c:v>
                </c:pt>
                <c:pt idx="8208">
                  <c:v>0.13367499999999999</c:v>
                </c:pt>
                <c:pt idx="8209">
                  <c:v>0.13539099999999998</c:v>
                </c:pt>
                <c:pt idx="8210">
                  <c:v>0.12903499999999998</c:v>
                </c:pt>
                <c:pt idx="8211">
                  <c:v>0.140926</c:v>
                </c:pt>
                <c:pt idx="8212">
                  <c:v>0.14788299999999999</c:v>
                </c:pt>
                <c:pt idx="8213">
                  <c:v>0.14257899999999998</c:v>
                </c:pt>
                <c:pt idx="8214">
                  <c:v>0.146345</c:v>
                </c:pt>
                <c:pt idx="8215">
                  <c:v>0.14513799999999999</c:v>
                </c:pt>
                <c:pt idx="8216">
                  <c:v>0.13833399999999998</c:v>
                </c:pt>
                <c:pt idx="8217">
                  <c:v>0.12831899999999999</c:v>
                </c:pt>
                <c:pt idx="8218">
                  <c:v>0.11872199999999999</c:v>
                </c:pt>
                <c:pt idx="8219">
                  <c:v>0.113399</c:v>
                </c:pt>
                <c:pt idx="8220">
                  <c:v>0.11363899999999999</c:v>
                </c:pt>
                <c:pt idx="8221">
                  <c:v>0.11434599999999999</c:v>
                </c:pt>
                <c:pt idx="8222">
                  <c:v>0.11791299999999999</c:v>
                </c:pt>
                <c:pt idx="8223">
                  <c:v>0.13566899999999998</c:v>
                </c:pt>
                <c:pt idx="8224">
                  <c:v>0.123891</c:v>
                </c:pt>
                <c:pt idx="8225">
                  <c:v>0.131637</c:v>
                </c:pt>
                <c:pt idx="8226">
                  <c:v>0.13207000000000002</c:v>
                </c:pt>
                <c:pt idx="8227">
                  <c:v>0.12771099999999999</c:v>
                </c:pt>
                <c:pt idx="8228">
                  <c:v>0.127634</c:v>
                </c:pt>
                <c:pt idx="8229">
                  <c:v>0.139267</c:v>
                </c:pt>
                <c:pt idx="8230">
                  <c:v>0.122609</c:v>
                </c:pt>
                <c:pt idx="8231">
                  <c:v>0.136514</c:v>
                </c:pt>
                <c:pt idx="8232">
                  <c:v>0.128048</c:v>
                </c:pt>
                <c:pt idx="8233">
                  <c:v>0.12054899999999999</c:v>
                </c:pt>
                <c:pt idx="8234">
                  <c:v>0.11660699999999999</c:v>
                </c:pt>
                <c:pt idx="8235">
                  <c:v>0.12457799999999999</c:v>
                </c:pt>
                <c:pt idx="8236">
                  <c:v>0.114187</c:v>
                </c:pt>
                <c:pt idx="8237">
                  <c:v>0.12113000000000002</c:v>
                </c:pt>
                <c:pt idx="8238">
                  <c:v>0.13067099999999998</c:v>
                </c:pt>
                <c:pt idx="8239">
                  <c:v>0.16134699999999999</c:v>
                </c:pt>
                <c:pt idx="8240">
                  <c:v>0.158303</c:v>
                </c:pt>
                <c:pt idx="8241">
                  <c:v>0.24031899999999998</c:v>
                </c:pt>
                <c:pt idx="8242">
                  <c:v>0.25068200000000002</c:v>
                </c:pt>
                <c:pt idx="8243">
                  <c:v>0.298958</c:v>
                </c:pt>
                <c:pt idx="8244">
                  <c:v>0.294983</c:v>
                </c:pt>
                <c:pt idx="8245">
                  <c:v>0.30371300000000001</c:v>
                </c:pt>
                <c:pt idx="8246">
                  <c:v>0.29602400000000001</c:v>
                </c:pt>
                <c:pt idx="8247">
                  <c:v>0.29102099999999997</c:v>
                </c:pt>
                <c:pt idx="8248">
                  <c:v>0.28403699999999998</c:v>
                </c:pt>
                <c:pt idx="8249">
                  <c:v>0.30713000000000001</c:v>
                </c:pt>
                <c:pt idx="8250">
                  <c:v>0.31129000000000001</c:v>
                </c:pt>
                <c:pt idx="8251">
                  <c:v>0.34063199999999999</c:v>
                </c:pt>
                <c:pt idx="8252">
                  <c:v>0.34545799999999999</c:v>
                </c:pt>
                <c:pt idx="8253">
                  <c:v>0.33860899999999999</c:v>
                </c:pt>
                <c:pt idx="8254">
                  <c:v>0.318938</c:v>
                </c:pt>
                <c:pt idx="8255">
                  <c:v>0.30503799999999998</c:v>
                </c:pt>
                <c:pt idx="8256">
                  <c:v>0.29902600000000001</c:v>
                </c:pt>
                <c:pt idx="8257">
                  <c:v>0.30498199999999998</c:v>
                </c:pt>
                <c:pt idx="8258">
                  <c:v>0.32113599999999998</c:v>
                </c:pt>
                <c:pt idx="8259">
                  <c:v>0.31633299999999998</c:v>
                </c:pt>
                <c:pt idx="8260">
                  <c:v>0.30830299999999999</c:v>
                </c:pt>
                <c:pt idx="8261">
                  <c:v>0.31186399999999997</c:v>
                </c:pt>
                <c:pt idx="8262">
                  <c:v>0.31989299999999998</c:v>
                </c:pt>
                <c:pt idx="8263">
                  <c:v>0.30960899999999997</c:v>
                </c:pt>
                <c:pt idx="8264">
                  <c:v>0.309006</c:v>
                </c:pt>
                <c:pt idx="8265">
                  <c:v>0.29305300000000001</c:v>
                </c:pt>
                <c:pt idx="8266">
                  <c:v>0.28666900000000001</c:v>
                </c:pt>
                <c:pt idx="8267">
                  <c:v>0.31824599999999997</c:v>
                </c:pt>
                <c:pt idx="8268">
                  <c:v>0.31603899999999996</c:v>
                </c:pt>
                <c:pt idx="8269">
                  <c:v>0.31206800000000001</c:v>
                </c:pt>
                <c:pt idx="8270">
                  <c:v>0.30454000000000003</c:v>
                </c:pt>
                <c:pt idx="8271">
                  <c:v>0.32081299999999996</c:v>
                </c:pt>
                <c:pt idx="8272">
                  <c:v>0.33150599999999997</c:v>
                </c:pt>
                <c:pt idx="8273">
                  <c:v>0.35549700000000001</c:v>
                </c:pt>
                <c:pt idx="8274">
                  <c:v>0.34973499999999996</c:v>
                </c:pt>
                <c:pt idx="8275">
                  <c:v>0.37045600000000001</c:v>
                </c:pt>
                <c:pt idx="8276">
                  <c:v>0.40256199999999998</c:v>
                </c:pt>
                <c:pt idx="8277">
                  <c:v>0.39586000000000005</c:v>
                </c:pt>
                <c:pt idx="8278">
                  <c:v>0.38664099999999996</c:v>
                </c:pt>
                <c:pt idx="8279">
                  <c:v>0.37119399999999997</c:v>
                </c:pt>
                <c:pt idx="8280">
                  <c:v>0.36739299999999997</c:v>
                </c:pt>
                <c:pt idx="8281">
                  <c:v>0.35189799999999999</c:v>
                </c:pt>
                <c:pt idx="8282">
                  <c:v>0.36527399999999999</c:v>
                </c:pt>
                <c:pt idx="8283">
                  <c:v>0.36940499999999998</c:v>
                </c:pt>
                <c:pt idx="8284">
                  <c:v>0.35997899999999999</c:v>
                </c:pt>
                <c:pt idx="8285">
                  <c:v>0.35598399999999997</c:v>
                </c:pt>
                <c:pt idx="8286">
                  <c:v>0.35455199999999998</c:v>
                </c:pt>
                <c:pt idx="8287">
                  <c:v>0.35526599999999997</c:v>
                </c:pt>
                <c:pt idx="8288">
                  <c:v>0.35141099999999997</c:v>
                </c:pt>
                <c:pt idx="8289">
                  <c:v>0.349582</c:v>
                </c:pt>
                <c:pt idx="8290">
                  <c:v>0.326293</c:v>
                </c:pt>
                <c:pt idx="8291">
                  <c:v>0.32436599999999999</c:v>
                </c:pt>
                <c:pt idx="8292">
                  <c:v>0.32598499999999997</c:v>
                </c:pt>
                <c:pt idx="8293">
                  <c:v>0.33422199999999996</c:v>
                </c:pt>
                <c:pt idx="8294">
                  <c:v>0.32688</c:v>
                </c:pt>
                <c:pt idx="8295">
                  <c:v>0.326596</c:v>
                </c:pt>
                <c:pt idx="8296">
                  <c:v>0.32056099999999998</c:v>
                </c:pt>
                <c:pt idx="8297">
                  <c:v>0.301815</c:v>
                </c:pt>
                <c:pt idx="8298">
                  <c:v>0.29135899999999998</c:v>
                </c:pt>
                <c:pt idx="8299">
                  <c:v>0.31420599999999999</c:v>
                </c:pt>
                <c:pt idx="8300">
                  <c:v>0.30931900000000001</c:v>
                </c:pt>
                <c:pt idx="8301">
                  <c:v>0.31020900000000001</c:v>
                </c:pt>
                <c:pt idx="8302">
                  <c:v>0.306228</c:v>
                </c:pt>
                <c:pt idx="8303">
                  <c:v>0.29714799999999997</c:v>
                </c:pt>
                <c:pt idx="8304">
                  <c:v>0.32498299999999997</c:v>
                </c:pt>
                <c:pt idx="8305">
                  <c:v>0.339007</c:v>
                </c:pt>
                <c:pt idx="8306">
                  <c:v>0.34186000000000005</c:v>
                </c:pt>
                <c:pt idx="8307">
                  <c:v>0.34171399999999996</c:v>
                </c:pt>
                <c:pt idx="8308">
                  <c:v>0.342219</c:v>
                </c:pt>
                <c:pt idx="8309">
                  <c:v>0.33563699999999996</c:v>
                </c:pt>
                <c:pt idx="8310">
                  <c:v>0.36372899999999997</c:v>
                </c:pt>
                <c:pt idx="8311">
                  <c:v>0.34323300000000001</c:v>
                </c:pt>
                <c:pt idx="8312">
                  <c:v>0.33648600000000001</c:v>
                </c:pt>
                <c:pt idx="8313">
                  <c:v>0.33558099999999996</c:v>
                </c:pt>
                <c:pt idx="8314">
                  <c:v>0.32486699999999996</c:v>
                </c:pt>
                <c:pt idx="8315">
                  <c:v>0.32249699999999998</c:v>
                </c:pt>
                <c:pt idx="8316">
                  <c:v>0.322077</c:v>
                </c:pt>
                <c:pt idx="8317">
                  <c:v>0.30416599999999999</c:v>
                </c:pt>
                <c:pt idx="8318">
                  <c:v>0.30954599999999999</c:v>
                </c:pt>
                <c:pt idx="8319">
                  <c:v>0.29272199999999998</c:v>
                </c:pt>
                <c:pt idx="8320">
                  <c:v>0.30819099999999999</c:v>
                </c:pt>
                <c:pt idx="8321">
                  <c:v>0.29383000000000004</c:v>
                </c:pt>
                <c:pt idx="8322">
                  <c:v>0.28744599999999998</c:v>
                </c:pt>
                <c:pt idx="8323">
                  <c:v>0.289941</c:v>
                </c:pt>
                <c:pt idx="8324">
                  <c:v>0.27757300000000001</c:v>
                </c:pt>
                <c:pt idx="8325">
                  <c:v>0.26665699999999998</c:v>
                </c:pt>
                <c:pt idx="8326">
                  <c:v>0.26003599999999999</c:v>
                </c:pt>
                <c:pt idx="8327">
                  <c:v>0.26055400000000001</c:v>
                </c:pt>
                <c:pt idx="8328">
                  <c:v>0.24241599999999999</c:v>
                </c:pt>
                <c:pt idx="8329">
                  <c:v>0.23907599999999998</c:v>
                </c:pt>
                <c:pt idx="8330">
                  <c:v>0.235931</c:v>
                </c:pt>
                <c:pt idx="8331">
                  <c:v>0.248362</c:v>
                </c:pt>
                <c:pt idx="8332">
                  <c:v>0.24301899999999999</c:v>
                </c:pt>
                <c:pt idx="8333">
                  <c:v>0.258245</c:v>
                </c:pt>
                <c:pt idx="8334">
                  <c:v>0.25879599999999997</c:v>
                </c:pt>
                <c:pt idx="8335">
                  <c:v>0.27580899999999997</c:v>
                </c:pt>
                <c:pt idx="8336">
                  <c:v>0.26665800000000001</c:v>
                </c:pt>
                <c:pt idx="8337">
                  <c:v>0.25723699999999999</c:v>
                </c:pt>
                <c:pt idx="8338">
                  <c:v>0.25670899999999996</c:v>
                </c:pt>
                <c:pt idx="8339">
                  <c:v>0.27246700000000001</c:v>
                </c:pt>
                <c:pt idx="8340">
                  <c:v>0.26616699999999999</c:v>
                </c:pt>
                <c:pt idx="8341">
                  <c:v>0.25441599999999998</c:v>
                </c:pt>
                <c:pt idx="8342">
                  <c:v>0.24911000000000003</c:v>
                </c:pt>
                <c:pt idx="8343">
                  <c:v>0.23383599999999999</c:v>
                </c:pt>
                <c:pt idx="8344">
                  <c:v>0.22006000000000001</c:v>
                </c:pt>
                <c:pt idx="8345">
                  <c:v>0.236902</c:v>
                </c:pt>
                <c:pt idx="8346">
                  <c:v>0.22555499999999998</c:v>
                </c:pt>
                <c:pt idx="8347">
                  <c:v>0.20763399999999999</c:v>
                </c:pt>
                <c:pt idx="8348">
                  <c:v>0.19361799999999998</c:v>
                </c:pt>
                <c:pt idx="8349">
                  <c:v>0.205012</c:v>
                </c:pt>
                <c:pt idx="8350">
                  <c:v>0.20723799999999998</c:v>
                </c:pt>
                <c:pt idx="8351">
                  <c:v>0.198129</c:v>
                </c:pt>
                <c:pt idx="8352">
                  <c:v>0.19245799999999999</c:v>
                </c:pt>
                <c:pt idx="8353">
                  <c:v>0.174733</c:v>
                </c:pt>
                <c:pt idx="8354">
                  <c:v>0.16844099999999998</c:v>
                </c:pt>
                <c:pt idx="8355">
                  <c:v>0.16301499999999999</c:v>
                </c:pt>
                <c:pt idx="8356">
                  <c:v>0.154641</c:v>
                </c:pt>
                <c:pt idx="8357">
                  <c:v>0.15628499999999998</c:v>
                </c:pt>
                <c:pt idx="8358">
                  <c:v>0.145369</c:v>
                </c:pt>
                <c:pt idx="8359">
                  <c:v>0.139214</c:v>
                </c:pt>
                <c:pt idx="8360">
                  <c:v>0.12811899999999998</c:v>
                </c:pt>
                <c:pt idx="8361">
                  <c:v>0.12180299999999999</c:v>
                </c:pt>
                <c:pt idx="8362">
                  <c:v>0.116131</c:v>
                </c:pt>
                <c:pt idx="8363">
                  <c:v>0.11107599999999999</c:v>
                </c:pt>
                <c:pt idx="8364">
                  <c:v>9.5003999999999991E-2</c:v>
                </c:pt>
                <c:pt idx="8365">
                  <c:v>8.7316999999999992E-2</c:v>
                </c:pt>
                <c:pt idx="8366">
                  <c:v>9.7508999999999998E-2</c:v>
                </c:pt>
                <c:pt idx="8367">
                  <c:v>8.7936E-2</c:v>
                </c:pt>
                <c:pt idx="8368">
                  <c:v>8.9501999999999998E-2</c:v>
                </c:pt>
                <c:pt idx="8369">
                  <c:v>8.8180000000000008E-2</c:v>
                </c:pt>
                <c:pt idx="8370">
                  <c:v>9.2444999999999999E-2</c:v>
                </c:pt>
                <c:pt idx="8371">
                  <c:v>8.8695999999999997E-2</c:v>
                </c:pt>
                <c:pt idx="8372">
                  <c:v>9.4610000000000014E-2</c:v>
                </c:pt>
                <c:pt idx="8373">
                  <c:v>0.10200000000000001</c:v>
                </c:pt>
                <c:pt idx="8374">
                  <c:v>0.118867</c:v>
                </c:pt>
                <c:pt idx="8375">
                  <c:v>0.11934599999999999</c:v>
                </c:pt>
                <c:pt idx="8376">
                  <c:v>0.11033899999999999</c:v>
                </c:pt>
                <c:pt idx="8377">
                  <c:v>0.12205299999999999</c:v>
                </c:pt>
                <c:pt idx="8378">
                  <c:v>0.118978</c:v>
                </c:pt>
                <c:pt idx="8379">
                  <c:v>0.11341000000000001</c:v>
                </c:pt>
                <c:pt idx="8380">
                  <c:v>0.10880099999999999</c:v>
                </c:pt>
                <c:pt idx="8381">
                  <c:v>0.101391</c:v>
                </c:pt>
                <c:pt idx="8382">
                  <c:v>9.6097999999999989E-2</c:v>
                </c:pt>
                <c:pt idx="8383">
                  <c:v>9.5615999999999993E-2</c:v>
                </c:pt>
                <c:pt idx="8384">
                  <c:v>7.6800000000000007E-2</c:v>
                </c:pt>
                <c:pt idx="8385">
                  <c:v>7.2610999999999995E-2</c:v>
                </c:pt>
                <c:pt idx="8386">
                  <c:v>7.0468000000000003E-2</c:v>
                </c:pt>
                <c:pt idx="8387">
                  <c:v>6.8826999999999999E-2</c:v>
                </c:pt>
                <c:pt idx="8388">
                  <c:v>6.8906999999999996E-2</c:v>
                </c:pt>
                <c:pt idx="8389">
                  <c:v>6.0164999999999996E-2</c:v>
                </c:pt>
                <c:pt idx="8390">
                  <c:v>6.4330999999999999E-2</c:v>
                </c:pt>
                <c:pt idx="8391">
                  <c:v>6.1731999999999995E-2</c:v>
                </c:pt>
                <c:pt idx="8392">
                  <c:v>6.7842E-2</c:v>
                </c:pt>
                <c:pt idx="8393">
                  <c:v>6.7906999999999995E-2</c:v>
                </c:pt>
                <c:pt idx="8394">
                  <c:v>6.9753999999999997E-2</c:v>
                </c:pt>
                <c:pt idx="8395">
                  <c:v>7.3708999999999997E-2</c:v>
                </c:pt>
                <c:pt idx="8396">
                  <c:v>8.6025999999999991E-2</c:v>
                </c:pt>
                <c:pt idx="8397">
                  <c:v>9.7254999999999994E-2</c:v>
                </c:pt>
                <c:pt idx="8398">
                  <c:v>9.9143999999999996E-2</c:v>
                </c:pt>
                <c:pt idx="8399">
                  <c:v>9.1328999999999994E-2</c:v>
                </c:pt>
                <c:pt idx="8400">
                  <c:v>0.10280199999999999</c:v>
                </c:pt>
                <c:pt idx="8401">
                  <c:v>0.10624199999999999</c:v>
                </c:pt>
                <c:pt idx="8402">
                  <c:v>0.11011499999999999</c:v>
                </c:pt>
                <c:pt idx="8403">
                  <c:v>0.10757599999999999</c:v>
                </c:pt>
                <c:pt idx="8404">
                  <c:v>9.9177000000000001E-2</c:v>
                </c:pt>
                <c:pt idx="8405">
                  <c:v>8.9452999999999991E-2</c:v>
                </c:pt>
                <c:pt idx="8406">
                  <c:v>9.0472999999999998E-2</c:v>
                </c:pt>
                <c:pt idx="8407">
                  <c:v>8.9820999999999998E-2</c:v>
                </c:pt>
                <c:pt idx="8408">
                  <c:v>8.7947999999999998E-2</c:v>
                </c:pt>
                <c:pt idx="8409">
                  <c:v>7.8399999999999997E-2</c:v>
                </c:pt>
                <c:pt idx="8410">
                  <c:v>6.7395999999999998E-2</c:v>
                </c:pt>
                <c:pt idx="8411">
                  <c:v>6.0245999999999994E-2</c:v>
                </c:pt>
                <c:pt idx="8412">
                  <c:v>5.7030000000000004E-2</c:v>
                </c:pt>
                <c:pt idx="8413">
                  <c:v>6.0102999999999997E-2</c:v>
                </c:pt>
                <c:pt idx="8414">
                  <c:v>6.2447999999999997E-2</c:v>
                </c:pt>
                <c:pt idx="8415">
                  <c:v>6.3795999999999992E-2</c:v>
                </c:pt>
                <c:pt idx="8416">
                  <c:v>6.8442000000000003E-2</c:v>
                </c:pt>
                <c:pt idx="8417">
                  <c:v>7.9343999999999998E-2</c:v>
                </c:pt>
                <c:pt idx="8418">
                  <c:v>7.596E-2</c:v>
                </c:pt>
                <c:pt idx="8419">
                  <c:v>9.5126999999999989E-2</c:v>
                </c:pt>
                <c:pt idx="8420">
                  <c:v>0.100427</c:v>
                </c:pt>
                <c:pt idx="8421">
                  <c:v>0.10382000000000001</c:v>
                </c:pt>
                <c:pt idx="8422">
                  <c:v>0.10786799999999999</c:v>
                </c:pt>
                <c:pt idx="8423">
                  <c:v>0.102837</c:v>
                </c:pt>
                <c:pt idx="8424">
                  <c:v>0.108183</c:v>
                </c:pt>
                <c:pt idx="8425">
                  <c:v>0.10101499999999999</c:v>
                </c:pt>
                <c:pt idx="8426">
                  <c:v>9.2821000000000001E-2</c:v>
                </c:pt>
                <c:pt idx="8427">
                  <c:v>8.000199999999999E-2</c:v>
                </c:pt>
                <c:pt idx="8428">
                  <c:v>7.3573E-2</c:v>
                </c:pt>
                <c:pt idx="8429">
                  <c:v>6.7960999999999994E-2</c:v>
                </c:pt>
                <c:pt idx="8430">
                  <c:v>6.9510000000000002E-2</c:v>
                </c:pt>
                <c:pt idx="8431">
                  <c:v>6.5458000000000002E-2</c:v>
                </c:pt>
                <c:pt idx="8432">
                  <c:v>5.7255E-2</c:v>
                </c:pt>
                <c:pt idx="8433">
                  <c:v>5.5362999999999996E-2</c:v>
                </c:pt>
                <c:pt idx="8434">
                  <c:v>5.2210000000000006E-2</c:v>
                </c:pt>
                <c:pt idx="8435">
                  <c:v>4.6600000000000003E-2</c:v>
                </c:pt>
                <c:pt idx="8436">
                  <c:v>4.6204999999999996E-2</c:v>
                </c:pt>
                <c:pt idx="8437">
                  <c:v>5.4994999999999995E-2</c:v>
                </c:pt>
                <c:pt idx="8438">
                  <c:v>5.5557999999999996E-2</c:v>
                </c:pt>
                <c:pt idx="8439">
                  <c:v>5.5746999999999998E-2</c:v>
                </c:pt>
                <c:pt idx="8440">
                  <c:v>5.7754E-2</c:v>
                </c:pt>
                <c:pt idx="8441">
                  <c:v>5.6522999999999997E-2</c:v>
                </c:pt>
                <c:pt idx="8442">
                  <c:v>5.6020999999999994E-2</c:v>
                </c:pt>
                <c:pt idx="8443">
                  <c:v>5.8540999999999996E-2</c:v>
                </c:pt>
                <c:pt idx="8444">
                  <c:v>5.9974E-2</c:v>
                </c:pt>
                <c:pt idx="8445">
                  <c:v>6.7358000000000001E-2</c:v>
                </c:pt>
                <c:pt idx="8446">
                  <c:v>6.6208000000000003E-2</c:v>
                </c:pt>
                <c:pt idx="8447">
                  <c:v>7.9010000000000011E-2</c:v>
                </c:pt>
                <c:pt idx="8448">
                  <c:v>9.3107999999999996E-2</c:v>
                </c:pt>
                <c:pt idx="8449">
                  <c:v>9.4843999999999998E-2</c:v>
                </c:pt>
                <c:pt idx="8450">
                  <c:v>8.9453999999999992E-2</c:v>
                </c:pt>
                <c:pt idx="8451">
                  <c:v>9.575199999999999E-2</c:v>
                </c:pt>
                <c:pt idx="8452">
                  <c:v>9.5586999999999991E-2</c:v>
                </c:pt>
                <c:pt idx="8453">
                  <c:v>9.1327999999999993E-2</c:v>
                </c:pt>
                <c:pt idx="8454">
                  <c:v>9.4451999999999994E-2</c:v>
                </c:pt>
                <c:pt idx="8455">
                  <c:v>0.107849</c:v>
                </c:pt>
                <c:pt idx="8456">
                  <c:v>0.11625099999999999</c:v>
                </c:pt>
                <c:pt idx="8457">
                  <c:v>0.15870599999999999</c:v>
                </c:pt>
                <c:pt idx="8458">
                  <c:v>0.184139</c:v>
                </c:pt>
                <c:pt idx="8459">
                  <c:v>0.18973299999999998</c:v>
                </c:pt>
                <c:pt idx="8460">
                  <c:v>0.20124799999999998</c:v>
                </c:pt>
                <c:pt idx="8461">
                  <c:v>0.20432699999999998</c:v>
                </c:pt>
                <c:pt idx="8462">
                  <c:v>0.20255799999999999</c:v>
                </c:pt>
                <c:pt idx="8463">
                  <c:v>0.213585</c:v>
                </c:pt>
                <c:pt idx="8464">
                  <c:v>0.212087</c:v>
                </c:pt>
                <c:pt idx="8465">
                  <c:v>0.22526599999999999</c:v>
                </c:pt>
                <c:pt idx="8466">
                  <c:v>0.218751</c:v>
                </c:pt>
                <c:pt idx="8467">
                  <c:v>0.193274</c:v>
                </c:pt>
                <c:pt idx="8468">
                  <c:v>0.178455</c:v>
                </c:pt>
                <c:pt idx="8469">
                  <c:v>0.176237</c:v>
                </c:pt>
                <c:pt idx="8470">
                  <c:v>0.15681599999999998</c:v>
                </c:pt>
                <c:pt idx="8471">
                  <c:v>0.177063</c:v>
                </c:pt>
                <c:pt idx="8472">
                  <c:v>0.171294</c:v>
                </c:pt>
                <c:pt idx="8473">
                  <c:v>0.187476</c:v>
                </c:pt>
                <c:pt idx="8474">
                  <c:v>0.177088</c:v>
                </c:pt>
                <c:pt idx="8475">
                  <c:v>0.15602099999999999</c:v>
                </c:pt>
                <c:pt idx="8476">
                  <c:v>0.147424</c:v>
                </c:pt>
                <c:pt idx="8477">
                  <c:v>0.153917</c:v>
                </c:pt>
                <c:pt idx="8478">
                  <c:v>0.165301</c:v>
                </c:pt>
                <c:pt idx="8479">
                  <c:v>0.164163</c:v>
                </c:pt>
                <c:pt idx="8480">
                  <c:v>0.16280600000000001</c:v>
                </c:pt>
                <c:pt idx="8481">
                  <c:v>0.15850699999999998</c:v>
                </c:pt>
                <c:pt idx="8482">
                  <c:v>0.165685</c:v>
                </c:pt>
                <c:pt idx="8483">
                  <c:v>0.157356</c:v>
                </c:pt>
                <c:pt idx="8484">
                  <c:v>0.15193499999999999</c:v>
                </c:pt>
                <c:pt idx="8485">
                  <c:v>0.140431</c:v>
                </c:pt>
                <c:pt idx="8486">
                  <c:v>0.13622899999999999</c:v>
                </c:pt>
                <c:pt idx="8487">
                  <c:v>0.14519799999999999</c:v>
                </c:pt>
                <c:pt idx="8488">
                  <c:v>0.133441</c:v>
                </c:pt>
                <c:pt idx="8489">
                  <c:v>0.12023499999999999</c:v>
                </c:pt>
                <c:pt idx="8490">
                  <c:v>0.115296</c:v>
                </c:pt>
                <c:pt idx="8491">
                  <c:v>0.10775799999999999</c:v>
                </c:pt>
                <c:pt idx="8492">
                  <c:v>0.11025599999999999</c:v>
                </c:pt>
                <c:pt idx="8493">
                  <c:v>0.10982000000000001</c:v>
                </c:pt>
                <c:pt idx="8494">
                  <c:v>0.108663</c:v>
                </c:pt>
                <c:pt idx="8495">
                  <c:v>0.104172</c:v>
                </c:pt>
                <c:pt idx="8496">
                  <c:v>0.12897899999999998</c:v>
                </c:pt>
                <c:pt idx="8497">
                  <c:v>0.121112</c:v>
                </c:pt>
                <c:pt idx="8498">
                  <c:v>0.12801899999999999</c:v>
                </c:pt>
                <c:pt idx="8499">
                  <c:v>0.12998099999999999</c:v>
                </c:pt>
                <c:pt idx="8500">
                  <c:v>0.12407899999999999</c:v>
                </c:pt>
                <c:pt idx="8501">
                  <c:v>0.12956699999999999</c:v>
                </c:pt>
                <c:pt idx="8502">
                  <c:v>0.160834</c:v>
                </c:pt>
                <c:pt idx="8503">
                  <c:v>0.16040099999999999</c:v>
                </c:pt>
                <c:pt idx="8504">
                  <c:v>0.16010099999999999</c:v>
                </c:pt>
                <c:pt idx="8505">
                  <c:v>0.14976200000000001</c:v>
                </c:pt>
                <c:pt idx="8506">
                  <c:v>0.132355</c:v>
                </c:pt>
                <c:pt idx="8507">
                  <c:v>0.110385</c:v>
                </c:pt>
                <c:pt idx="8508">
                  <c:v>9.6440999999999999E-2</c:v>
                </c:pt>
                <c:pt idx="8509">
                  <c:v>8.1402000000000002E-2</c:v>
                </c:pt>
                <c:pt idx="8510">
                  <c:v>7.392399999999999E-2</c:v>
                </c:pt>
                <c:pt idx="8511">
                  <c:v>6.9196999999999995E-2</c:v>
                </c:pt>
                <c:pt idx="8512">
                  <c:v>6.422499999999999E-2</c:v>
                </c:pt>
                <c:pt idx="8513">
                  <c:v>5.8899E-2</c:v>
                </c:pt>
                <c:pt idx="8514">
                  <c:v>6.0517999999999995E-2</c:v>
                </c:pt>
                <c:pt idx="8515">
                  <c:v>6.5370999999999999E-2</c:v>
                </c:pt>
                <c:pt idx="8516">
                  <c:v>6.9720000000000004E-2</c:v>
                </c:pt>
                <c:pt idx="8517">
                  <c:v>6.7013000000000003E-2</c:v>
                </c:pt>
                <c:pt idx="8518">
                  <c:v>6.1730000000000007E-2</c:v>
                </c:pt>
                <c:pt idx="8519">
                  <c:v>5.6767999999999999E-2</c:v>
                </c:pt>
                <c:pt idx="8520">
                  <c:v>5.0428000000000001E-2</c:v>
                </c:pt>
                <c:pt idx="8521">
                  <c:v>4.5287000000000001E-2</c:v>
                </c:pt>
                <c:pt idx="8522">
                  <c:v>5.2135999999999995E-2</c:v>
                </c:pt>
                <c:pt idx="8523">
                  <c:v>5.1338999999999996E-2</c:v>
                </c:pt>
                <c:pt idx="8524">
                  <c:v>4.8150000000000005E-2</c:v>
                </c:pt>
                <c:pt idx="8525">
                  <c:v>4.7820000000000001E-2</c:v>
                </c:pt>
                <c:pt idx="8526">
                  <c:v>2.0976999999999999E-2</c:v>
                </c:pt>
                <c:pt idx="8527">
                  <c:v>2.2463999999999998E-2</c:v>
                </c:pt>
                <c:pt idx="8528">
                  <c:v>2.1776999999999998E-2</c:v>
                </c:pt>
                <c:pt idx="8529">
                  <c:v>2.1701999999999999E-2</c:v>
                </c:pt>
                <c:pt idx="8530">
                  <c:v>2.1367999999999998E-2</c:v>
                </c:pt>
                <c:pt idx="8531">
                  <c:v>2.0978999999999998E-2</c:v>
                </c:pt>
                <c:pt idx="8532">
                  <c:v>3.4262000000000001E-2</c:v>
                </c:pt>
                <c:pt idx="8533">
                  <c:v>3.9192999999999999E-2</c:v>
                </c:pt>
                <c:pt idx="8534">
                  <c:v>4.1743999999999996E-2</c:v>
                </c:pt>
                <c:pt idx="8535">
                  <c:v>4.2050000000000004E-2</c:v>
                </c:pt>
                <c:pt idx="8536">
                  <c:v>3.9542000000000001E-2</c:v>
                </c:pt>
                <c:pt idx="8537">
                  <c:v>3.7028999999999999E-2</c:v>
                </c:pt>
                <c:pt idx="8538">
                  <c:v>3.6108000000000001E-2</c:v>
                </c:pt>
                <c:pt idx="8539">
                  <c:v>3.0775999999999998E-2</c:v>
                </c:pt>
                <c:pt idx="8540">
                  <c:v>3.7496000000000002E-2</c:v>
                </c:pt>
                <c:pt idx="8541">
                  <c:v>3.6443999999999997E-2</c:v>
                </c:pt>
                <c:pt idx="8542">
                  <c:v>3.2460000000000003E-2</c:v>
                </c:pt>
                <c:pt idx="8543">
                  <c:v>3.0760000000000003E-2</c:v>
                </c:pt>
                <c:pt idx="8544">
                  <c:v>2.9921999999999997E-2</c:v>
                </c:pt>
                <c:pt idx="8545">
                  <c:v>3.0510000000000002E-2</c:v>
                </c:pt>
                <c:pt idx="8546">
                  <c:v>3.3300000000000003E-2</c:v>
                </c:pt>
                <c:pt idx="8547">
                  <c:v>3.0728999999999999E-2</c:v>
                </c:pt>
                <c:pt idx="8548">
                  <c:v>3.0206E-2</c:v>
                </c:pt>
                <c:pt idx="8549">
                  <c:v>2.2904999999999998E-2</c:v>
                </c:pt>
                <c:pt idx="8550">
                  <c:v>1.9792999999999998E-2</c:v>
                </c:pt>
                <c:pt idx="8551">
                  <c:v>1.7648999999999998E-2</c:v>
                </c:pt>
                <c:pt idx="8552">
                  <c:v>1.3647999999999999E-2</c:v>
                </c:pt>
                <c:pt idx="8553">
                  <c:v>1.1790999999999999E-2</c:v>
                </c:pt>
                <c:pt idx="8554">
                  <c:v>1.2750000000000001E-2</c:v>
                </c:pt>
                <c:pt idx="8555">
                  <c:v>1.4012E-2</c:v>
                </c:pt>
                <c:pt idx="8556">
                  <c:v>1.2910999999999999E-2</c:v>
                </c:pt>
                <c:pt idx="8557">
                  <c:v>9.8839999999999987E-3</c:v>
                </c:pt>
                <c:pt idx="8558">
                  <c:v>8.912999999999999E-3</c:v>
                </c:pt>
                <c:pt idx="8559">
                  <c:v>1.4867E-2</c:v>
                </c:pt>
                <c:pt idx="8560">
                  <c:v>1.4520000000000002E-2</c:v>
                </c:pt>
                <c:pt idx="8561">
                  <c:v>1.2260999999999999E-2</c:v>
                </c:pt>
                <c:pt idx="8562">
                  <c:v>1.0574E-2</c:v>
                </c:pt>
                <c:pt idx="8563">
                  <c:v>9.2160000000000002E-3</c:v>
                </c:pt>
                <c:pt idx="8564">
                  <c:v>8.2769999999999996E-3</c:v>
                </c:pt>
                <c:pt idx="8565">
                  <c:v>7.6779999999999999E-3</c:v>
                </c:pt>
                <c:pt idx="8566">
                  <c:v>6.4719999999999995E-3</c:v>
                </c:pt>
                <c:pt idx="8567">
                  <c:v>5.0049999999999999E-3</c:v>
                </c:pt>
                <c:pt idx="8568">
                  <c:v>4.1869999999999997E-3</c:v>
                </c:pt>
                <c:pt idx="8569">
                  <c:v>4.0600000000000002E-3</c:v>
                </c:pt>
                <c:pt idx="8570">
                  <c:v>2.8374999999999997E-2</c:v>
                </c:pt>
                <c:pt idx="8571">
                  <c:v>4.4992999999999998E-2</c:v>
                </c:pt>
                <c:pt idx="8572">
                  <c:v>4.9993999999999997E-2</c:v>
                </c:pt>
                <c:pt idx="8573">
                  <c:v>4.9457999999999995E-2</c:v>
                </c:pt>
                <c:pt idx="8574">
                  <c:v>4.8930999999999995E-2</c:v>
                </c:pt>
                <c:pt idx="8575">
                  <c:v>5.4827999999999995E-2</c:v>
                </c:pt>
                <c:pt idx="8576">
                  <c:v>5.2412E-2</c:v>
                </c:pt>
                <c:pt idx="8577">
                  <c:v>4.9701999999999996E-2</c:v>
                </c:pt>
                <c:pt idx="8578">
                  <c:v>4.6453999999999995E-2</c:v>
                </c:pt>
                <c:pt idx="8579">
                  <c:v>4.3690000000000007E-2</c:v>
                </c:pt>
                <c:pt idx="8580">
                  <c:v>4.1591999999999997E-2</c:v>
                </c:pt>
                <c:pt idx="8581">
                  <c:v>3.7554999999999998E-2</c:v>
                </c:pt>
                <c:pt idx="8582">
                  <c:v>3.5178000000000001E-2</c:v>
                </c:pt>
                <c:pt idx="8583">
                  <c:v>3.2992E-2</c:v>
                </c:pt>
                <c:pt idx="8584">
                  <c:v>3.1597E-2</c:v>
                </c:pt>
                <c:pt idx="8585">
                  <c:v>3.0015999999999998E-2</c:v>
                </c:pt>
                <c:pt idx="8586">
                  <c:v>2.5724999999999998E-2</c:v>
                </c:pt>
                <c:pt idx="8587">
                  <c:v>2.1382999999999999E-2</c:v>
                </c:pt>
                <c:pt idx="8588">
                  <c:v>1.8147E-2</c:v>
                </c:pt>
                <c:pt idx="8589">
                  <c:v>1.4268999999999999E-2</c:v>
                </c:pt>
                <c:pt idx="8590">
                  <c:v>1.2577999999999999E-2</c:v>
                </c:pt>
                <c:pt idx="8591">
                  <c:v>1.0104E-2</c:v>
                </c:pt>
                <c:pt idx="8592">
                  <c:v>8.3269999999999993E-3</c:v>
                </c:pt>
                <c:pt idx="8593">
                  <c:v>7.8960000000000002E-3</c:v>
                </c:pt>
                <c:pt idx="8594">
                  <c:v>6.7729999999999995E-3</c:v>
                </c:pt>
                <c:pt idx="8595">
                  <c:v>5.4419999999999998E-3</c:v>
                </c:pt>
                <c:pt idx="8596">
                  <c:v>4.3779999999999999E-3</c:v>
                </c:pt>
                <c:pt idx="8597">
                  <c:v>4.333E-3</c:v>
                </c:pt>
                <c:pt idx="8598">
                  <c:v>4.1800000000000006E-3</c:v>
                </c:pt>
                <c:pt idx="8599">
                  <c:v>4.1110000000000001E-3</c:v>
                </c:pt>
                <c:pt idx="8600">
                  <c:v>3.712E-3</c:v>
                </c:pt>
                <c:pt idx="8601">
                  <c:v>4.0270000000000002E-3</c:v>
                </c:pt>
                <c:pt idx="8602">
                  <c:v>4.2959999999999995E-3</c:v>
                </c:pt>
                <c:pt idx="8603">
                  <c:v>3.8109999999999997E-3</c:v>
                </c:pt>
                <c:pt idx="8604">
                  <c:v>3.333E-3</c:v>
                </c:pt>
                <c:pt idx="8605">
                  <c:v>3.173E-3</c:v>
                </c:pt>
                <c:pt idx="8606">
                  <c:v>2.7159999999999997E-3</c:v>
                </c:pt>
                <c:pt idx="8607">
                  <c:v>2.4689999999999998E-3</c:v>
                </c:pt>
                <c:pt idx="8608">
                  <c:v>3.5000000000000001E-3</c:v>
                </c:pt>
                <c:pt idx="8609">
                  <c:v>2.598E-3</c:v>
                </c:pt>
                <c:pt idx="8610">
                  <c:v>1.9511999999999998E-2</c:v>
                </c:pt>
                <c:pt idx="8611">
                  <c:v>2.2224999999999998E-2</c:v>
                </c:pt>
                <c:pt idx="8612">
                  <c:v>2.7354E-2</c:v>
                </c:pt>
                <c:pt idx="8613">
                  <c:v>2.5853999999999999E-2</c:v>
                </c:pt>
                <c:pt idx="8614">
                  <c:v>2.5347999999999999E-2</c:v>
                </c:pt>
                <c:pt idx="8615">
                  <c:v>2.4550000000000002E-2</c:v>
                </c:pt>
                <c:pt idx="8616">
                  <c:v>2.8155999999999997E-2</c:v>
                </c:pt>
                <c:pt idx="8617">
                  <c:v>2.8736999999999999E-2</c:v>
                </c:pt>
                <c:pt idx="8618">
                  <c:v>2.3087E-2</c:v>
                </c:pt>
                <c:pt idx="8619">
                  <c:v>2.1180000000000001E-2</c:v>
                </c:pt>
                <c:pt idx="8620">
                  <c:v>1.6718E-2</c:v>
                </c:pt>
                <c:pt idx="8621">
                  <c:v>1.5113E-2</c:v>
                </c:pt>
                <c:pt idx="8622">
                  <c:v>1.5290000000000002E-2</c:v>
                </c:pt>
                <c:pt idx="8623">
                  <c:v>1.5941E-2</c:v>
                </c:pt>
                <c:pt idx="8624">
                  <c:v>1.5969000000000001E-2</c:v>
                </c:pt>
                <c:pt idx="8625">
                  <c:v>1.7207999999999998E-2</c:v>
                </c:pt>
                <c:pt idx="8626">
                  <c:v>2.1134E-2</c:v>
                </c:pt>
                <c:pt idx="8627">
                  <c:v>1.7218000000000001E-2</c:v>
                </c:pt>
                <c:pt idx="8628">
                  <c:v>1.6027E-2</c:v>
                </c:pt>
                <c:pt idx="8629">
                  <c:v>1.8671999999999998E-2</c:v>
                </c:pt>
                <c:pt idx="8630">
                  <c:v>1.5720999999999999E-2</c:v>
                </c:pt>
                <c:pt idx="8631">
                  <c:v>1.6943E-2</c:v>
                </c:pt>
                <c:pt idx="8632">
                  <c:v>1.6598999999999999E-2</c:v>
                </c:pt>
                <c:pt idx="8633">
                  <c:v>1.2438999999999999E-2</c:v>
                </c:pt>
                <c:pt idx="8634">
                  <c:v>1.4126999999999999E-2</c:v>
                </c:pt>
                <c:pt idx="8635">
                  <c:v>1.4466999999999999E-2</c:v>
                </c:pt>
                <c:pt idx="8636">
                  <c:v>1.7644E-2</c:v>
                </c:pt>
                <c:pt idx="8637">
                  <c:v>2.1159000000000001E-2</c:v>
                </c:pt>
                <c:pt idx="8638">
                  <c:v>2.5564999999999997E-2</c:v>
                </c:pt>
                <c:pt idx="8639">
                  <c:v>2.6706999999999998E-2</c:v>
                </c:pt>
                <c:pt idx="8640">
                  <c:v>2.5124999999999998E-2</c:v>
                </c:pt>
                <c:pt idx="8641">
                  <c:v>2.7400000000000001E-2</c:v>
                </c:pt>
                <c:pt idx="8642">
                  <c:v>2.6907E-2</c:v>
                </c:pt>
                <c:pt idx="8643">
                  <c:v>2.5852999999999998E-2</c:v>
                </c:pt>
                <c:pt idx="8644">
                  <c:v>2.5704999999999999E-2</c:v>
                </c:pt>
                <c:pt idx="8645">
                  <c:v>1.1030999999999999E-2</c:v>
                </c:pt>
                <c:pt idx="8646">
                  <c:v>1.1235999999999999E-2</c:v>
                </c:pt>
                <c:pt idx="8647">
                  <c:v>1.2737E-2</c:v>
                </c:pt>
                <c:pt idx="8648">
                  <c:v>1.9715999999999997E-2</c:v>
                </c:pt>
                <c:pt idx="8649">
                  <c:v>3.3250999999999996E-2</c:v>
                </c:pt>
                <c:pt idx="8650">
                  <c:v>3.9718999999999997E-2</c:v>
                </c:pt>
                <c:pt idx="8651">
                  <c:v>4.1777999999999996E-2</c:v>
                </c:pt>
                <c:pt idx="8652">
                  <c:v>4.3087E-2</c:v>
                </c:pt>
                <c:pt idx="8653">
                  <c:v>4.1602E-2</c:v>
                </c:pt>
                <c:pt idx="8654">
                  <c:v>3.9393999999999998E-2</c:v>
                </c:pt>
                <c:pt idx="8655">
                  <c:v>3.3822999999999999E-2</c:v>
                </c:pt>
                <c:pt idx="8656">
                  <c:v>2.8978E-2</c:v>
                </c:pt>
                <c:pt idx="8657">
                  <c:v>2.6748999999999998E-2</c:v>
                </c:pt>
                <c:pt idx="8658">
                  <c:v>2.3174E-2</c:v>
                </c:pt>
                <c:pt idx="8659">
                  <c:v>1.6534E-2</c:v>
                </c:pt>
                <c:pt idx="8660">
                  <c:v>1.4274999999999999E-2</c:v>
                </c:pt>
                <c:pt idx="8661">
                  <c:v>1.3703E-2</c:v>
                </c:pt>
                <c:pt idx="8662">
                  <c:v>1.5243999999999999E-2</c:v>
                </c:pt>
                <c:pt idx="8663">
                  <c:v>1.3791999999999999E-2</c:v>
                </c:pt>
                <c:pt idx="8664">
                  <c:v>1.3318999999999999E-2</c:v>
                </c:pt>
                <c:pt idx="8665">
                  <c:v>1.4409E-2</c:v>
                </c:pt>
                <c:pt idx="8666">
                  <c:v>1.3790000000000002E-2</c:v>
                </c:pt>
                <c:pt idx="8667">
                  <c:v>1.3540000000000002E-2</c:v>
                </c:pt>
                <c:pt idx="8668">
                  <c:v>1.3751999999999999E-2</c:v>
                </c:pt>
                <c:pt idx="8669">
                  <c:v>1.4856999999999999E-2</c:v>
                </c:pt>
                <c:pt idx="8670">
                  <c:v>1.3757E-2</c:v>
                </c:pt>
                <c:pt idx="8671">
                  <c:v>1.3111999999999999E-2</c:v>
                </c:pt>
                <c:pt idx="8672">
                  <c:v>1.1557999999999999E-2</c:v>
                </c:pt>
                <c:pt idx="8673">
                  <c:v>1.0480999999999999E-2</c:v>
                </c:pt>
                <c:pt idx="8674">
                  <c:v>8.7869999999999997E-3</c:v>
                </c:pt>
                <c:pt idx="8675">
                  <c:v>7.0419999999999996E-3</c:v>
                </c:pt>
                <c:pt idx="8676">
                  <c:v>8.1089999999999999E-3</c:v>
                </c:pt>
                <c:pt idx="8677">
                  <c:v>1.2251999999999999E-2</c:v>
                </c:pt>
                <c:pt idx="8678">
                  <c:v>1.1502999999999999E-2</c:v>
                </c:pt>
                <c:pt idx="8679">
                  <c:v>1.0291E-2</c:v>
                </c:pt>
                <c:pt idx="8680">
                  <c:v>7.7919999999999994E-3</c:v>
                </c:pt>
                <c:pt idx="8681">
                  <c:v>6.4619999999999999E-3</c:v>
                </c:pt>
                <c:pt idx="8682">
                  <c:v>5.1500000000000001E-3</c:v>
                </c:pt>
                <c:pt idx="8683">
                  <c:v>2.2613999999999999E-2</c:v>
                </c:pt>
                <c:pt idx="8684">
                  <c:v>2.5183999999999998E-2</c:v>
                </c:pt>
                <c:pt idx="8685">
                  <c:v>3.1301999999999996E-2</c:v>
                </c:pt>
                <c:pt idx="8686">
                  <c:v>3.4595000000000001E-2</c:v>
                </c:pt>
                <c:pt idx="8687">
                  <c:v>3.5678000000000001E-2</c:v>
                </c:pt>
                <c:pt idx="8688">
                  <c:v>3.3694000000000002E-2</c:v>
                </c:pt>
                <c:pt idx="8689">
                  <c:v>3.4300000000000004E-2</c:v>
                </c:pt>
                <c:pt idx="8690">
                  <c:v>3.1557000000000002E-2</c:v>
                </c:pt>
                <c:pt idx="8691">
                  <c:v>3.4626999999999998E-2</c:v>
                </c:pt>
                <c:pt idx="8692">
                  <c:v>3.1064999999999999E-2</c:v>
                </c:pt>
                <c:pt idx="8693">
                  <c:v>3.1260999999999997E-2</c:v>
                </c:pt>
                <c:pt idx="8694">
                  <c:v>2.8020000000000003E-2</c:v>
                </c:pt>
                <c:pt idx="8695">
                  <c:v>2.3611E-2</c:v>
                </c:pt>
                <c:pt idx="8696">
                  <c:v>2.1277999999999998E-2</c:v>
                </c:pt>
                <c:pt idx="8697">
                  <c:v>1.677E-2</c:v>
                </c:pt>
                <c:pt idx="8698">
                  <c:v>1.4468E-2</c:v>
                </c:pt>
                <c:pt idx="8699">
                  <c:v>1.4081E-2</c:v>
                </c:pt>
                <c:pt idx="8700">
                  <c:v>1.1491999999999999E-2</c:v>
                </c:pt>
                <c:pt idx="8701">
                  <c:v>1.0060000000000001E-2</c:v>
                </c:pt>
                <c:pt idx="8702">
                  <c:v>1.0270999999999999E-2</c:v>
                </c:pt>
                <c:pt idx="8703">
                  <c:v>9.0089999999999996E-3</c:v>
                </c:pt>
                <c:pt idx="8704">
                  <c:v>1.0414999999999999E-2</c:v>
                </c:pt>
                <c:pt idx="8705">
                  <c:v>1.0083E-2</c:v>
                </c:pt>
                <c:pt idx="8706">
                  <c:v>6.679E-3</c:v>
                </c:pt>
                <c:pt idx="8707">
                  <c:v>1.4367999999999999E-2</c:v>
                </c:pt>
                <c:pt idx="8708">
                  <c:v>1.4801E-2</c:v>
                </c:pt>
                <c:pt idx="8709">
                  <c:v>1.3555999999999999E-2</c:v>
                </c:pt>
                <c:pt idx="8710">
                  <c:v>9.8779999999999996E-3</c:v>
                </c:pt>
                <c:pt idx="8711">
                  <c:v>1.0071999999999999E-2</c:v>
                </c:pt>
                <c:pt idx="8712">
                  <c:v>8.626E-3</c:v>
                </c:pt>
                <c:pt idx="8713">
                  <c:v>7.0369999999999999E-3</c:v>
                </c:pt>
                <c:pt idx="8714">
                  <c:v>9.5829999999999995E-3</c:v>
                </c:pt>
                <c:pt idx="8715">
                  <c:v>6.7269999999999995E-3</c:v>
                </c:pt>
                <c:pt idx="8716">
                  <c:v>7.7400000000000004E-3</c:v>
                </c:pt>
                <c:pt idx="8717">
                  <c:v>6.4640000000000001E-3</c:v>
                </c:pt>
                <c:pt idx="8718">
                  <c:v>7.7629999999999999E-3</c:v>
                </c:pt>
                <c:pt idx="8719">
                  <c:v>6.6270000000000001E-3</c:v>
                </c:pt>
                <c:pt idx="8720">
                  <c:v>8.513999999999999E-3</c:v>
                </c:pt>
                <c:pt idx="8721">
                  <c:v>1.9E-2</c:v>
                </c:pt>
                <c:pt idx="8722">
                  <c:v>2.2240000000000003E-2</c:v>
                </c:pt>
                <c:pt idx="8723">
                  <c:v>2.2586999999999999E-2</c:v>
                </c:pt>
                <c:pt idx="8724">
                  <c:v>2.4500000000000001E-2</c:v>
                </c:pt>
                <c:pt idx="8725">
                  <c:v>2.3559E-2</c:v>
                </c:pt>
                <c:pt idx="8726">
                  <c:v>2.6766999999999999E-2</c:v>
                </c:pt>
                <c:pt idx="8727">
                  <c:v>2.6102999999999998E-2</c:v>
                </c:pt>
                <c:pt idx="8728">
                  <c:v>2.5320000000000002E-2</c:v>
                </c:pt>
                <c:pt idx="8729">
                  <c:v>2.5550000000000003E-2</c:v>
                </c:pt>
                <c:pt idx="8730">
                  <c:v>3.1979E-2</c:v>
                </c:pt>
                <c:pt idx="8731">
                  <c:v>6.9636999999999991E-2</c:v>
                </c:pt>
                <c:pt idx="8732">
                  <c:v>8.4264999999999993E-2</c:v>
                </c:pt>
                <c:pt idx="8733">
                  <c:v>9.5999000000000001E-2</c:v>
                </c:pt>
                <c:pt idx="8734">
                  <c:v>9.743099999999999E-2</c:v>
                </c:pt>
                <c:pt idx="8735">
                  <c:v>9.5236000000000001E-2</c:v>
                </c:pt>
                <c:pt idx="8736">
                  <c:v>8.9473999999999998E-2</c:v>
                </c:pt>
                <c:pt idx="8737">
                  <c:v>7.7841999999999995E-2</c:v>
                </c:pt>
                <c:pt idx="8738">
                  <c:v>7.0255999999999999E-2</c:v>
                </c:pt>
                <c:pt idx="8739">
                  <c:v>6.0276999999999997E-2</c:v>
                </c:pt>
                <c:pt idx="8740">
                  <c:v>5.3529E-2</c:v>
                </c:pt>
                <c:pt idx="8741">
                  <c:v>4.3309E-2</c:v>
                </c:pt>
                <c:pt idx="8742">
                  <c:v>5.8560000000000008E-2</c:v>
                </c:pt>
                <c:pt idx="8743">
                  <c:v>5.4542E-2</c:v>
                </c:pt>
                <c:pt idx="8744">
                  <c:v>5.3517999999999996E-2</c:v>
                </c:pt>
                <c:pt idx="8745">
                  <c:v>5.1647999999999999E-2</c:v>
                </c:pt>
                <c:pt idx="8746">
                  <c:v>7.9935999999999993E-2</c:v>
                </c:pt>
                <c:pt idx="8747">
                  <c:v>8.0362000000000003E-2</c:v>
                </c:pt>
                <c:pt idx="8748">
                  <c:v>7.5088000000000002E-2</c:v>
                </c:pt>
                <c:pt idx="8749">
                  <c:v>6.5166000000000002E-2</c:v>
                </c:pt>
                <c:pt idx="8750">
                  <c:v>6.2781000000000003E-2</c:v>
                </c:pt>
                <c:pt idx="8751">
                  <c:v>6.3308000000000003E-2</c:v>
                </c:pt>
                <c:pt idx="8752">
                  <c:v>5.4640999999999995E-2</c:v>
                </c:pt>
                <c:pt idx="8753">
                  <c:v>5.2676000000000001E-2</c:v>
                </c:pt>
                <c:pt idx="8754">
                  <c:v>4.0658E-2</c:v>
                </c:pt>
                <c:pt idx="8755">
                  <c:v>3.7021999999999999E-2</c:v>
                </c:pt>
                <c:pt idx="8756">
                  <c:v>3.3943000000000001E-2</c:v>
                </c:pt>
                <c:pt idx="8757">
                  <c:v>2.9270999999999998E-2</c:v>
                </c:pt>
                <c:pt idx="8758">
                  <c:v>2.2653E-2</c:v>
                </c:pt>
                <c:pt idx="8759">
                  <c:v>2.0135E-2</c:v>
                </c:pt>
                <c:pt idx="8760">
                  <c:v>1.6046999999999999E-2</c:v>
                </c:pt>
                <c:pt idx="8761">
                  <c:v>2.6674E-2</c:v>
                </c:pt>
                <c:pt idx="8762">
                  <c:v>2.7307999999999999E-2</c:v>
                </c:pt>
                <c:pt idx="8763">
                  <c:v>2.3354E-2</c:v>
                </c:pt>
                <c:pt idx="8764">
                  <c:v>1.7146999999999999E-2</c:v>
                </c:pt>
                <c:pt idx="8765">
                  <c:v>1.7166000000000001E-2</c:v>
                </c:pt>
                <c:pt idx="8766">
                  <c:v>1.8487999999999997E-2</c:v>
                </c:pt>
                <c:pt idx="8767">
                  <c:v>1.6291E-2</c:v>
                </c:pt>
                <c:pt idx="8768">
                  <c:v>1.421E-2</c:v>
                </c:pt>
                <c:pt idx="8769">
                  <c:v>1.9108E-2</c:v>
                </c:pt>
                <c:pt idx="8770">
                  <c:v>1.5702999999999998E-2</c:v>
                </c:pt>
                <c:pt idx="8771">
                  <c:v>7.1639999999999994E-3</c:v>
                </c:pt>
                <c:pt idx="8772">
                  <c:v>6.607E-3</c:v>
                </c:pt>
                <c:pt idx="8773">
                  <c:v>5.4310000000000001E-3</c:v>
                </c:pt>
                <c:pt idx="8774">
                  <c:v>5.6359999999999995E-3</c:v>
                </c:pt>
                <c:pt idx="8775">
                  <c:v>6.1370000000000001E-3</c:v>
                </c:pt>
                <c:pt idx="8776">
                  <c:v>7.7209999999999996E-3</c:v>
                </c:pt>
                <c:pt idx="8777">
                  <c:v>8.3109999999999989E-3</c:v>
                </c:pt>
                <c:pt idx="8778">
                  <c:v>6.7779999999999993E-3</c:v>
                </c:pt>
                <c:pt idx="8779">
                  <c:v>1.4988E-2</c:v>
                </c:pt>
                <c:pt idx="8780">
                  <c:v>1.6691000000000001E-2</c:v>
                </c:pt>
                <c:pt idx="8781">
                  <c:v>1.5144999999999999E-2</c:v>
                </c:pt>
                <c:pt idx="8782">
                  <c:v>1.3705999999999999E-2</c:v>
                </c:pt>
                <c:pt idx="8783">
                  <c:v>1.2591E-2</c:v>
                </c:pt>
                <c:pt idx="8784">
                  <c:v>1.2815E-2</c:v>
                </c:pt>
                <c:pt idx="8785">
                  <c:v>1.1535999999999999E-2</c:v>
                </c:pt>
                <c:pt idx="8786">
                  <c:v>9.212999999999999E-3</c:v>
                </c:pt>
                <c:pt idx="8787">
                  <c:v>1.1151999999999999E-2</c:v>
                </c:pt>
                <c:pt idx="8788">
                  <c:v>8.3789999999999993E-3</c:v>
                </c:pt>
                <c:pt idx="8789">
                  <c:v>9.4809999999999998E-3</c:v>
                </c:pt>
                <c:pt idx="8790">
                  <c:v>9.6539999999999994E-3</c:v>
                </c:pt>
                <c:pt idx="8791">
                  <c:v>8.2100000000000003E-3</c:v>
                </c:pt>
                <c:pt idx="8792">
                  <c:v>7.4019999999999997E-3</c:v>
                </c:pt>
                <c:pt idx="8793">
                  <c:v>5.8929999999999998E-3</c:v>
                </c:pt>
                <c:pt idx="8794">
                  <c:v>5.4149999999999997E-3</c:v>
                </c:pt>
                <c:pt idx="8795">
                  <c:v>1.2673E-2</c:v>
                </c:pt>
                <c:pt idx="8796">
                  <c:v>1.6535999999999999E-2</c:v>
                </c:pt>
                <c:pt idx="8797">
                  <c:v>1.5671999999999998E-2</c:v>
                </c:pt>
                <c:pt idx="8798">
                  <c:v>1.3668999999999999E-2</c:v>
                </c:pt>
                <c:pt idx="8799">
                  <c:v>1.2536E-2</c:v>
                </c:pt>
                <c:pt idx="8800">
                  <c:v>1.0307999999999999E-2</c:v>
                </c:pt>
                <c:pt idx="8801">
                  <c:v>8.9249999999999989E-3</c:v>
                </c:pt>
                <c:pt idx="8802">
                  <c:v>8.258999999999999E-3</c:v>
                </c:pt>
                <c:pt idx="8803">
                  <c:v>5.751E-3</c:v>
                </c:pt>
                <c:pt idx="8804">
                  <c:v>5.5490000000000001E-3</c:v>
                </c:pt>
                <c:pt idx="8805">
                  <c:v>5.2469999999999999E-3</c:v>
                </c:pt>
                <c:pt idx="8806">
                  <c:v>4.261E-3</c:v>
                </c:pt>
                <c:pt idx="8807">
                  <c:v>4.6849999999999999E-3</c:v>
                </c:pt>
                <c:pt idx="8808">
                  <c:v>5.9280000000000001E-3</c:v>
                </c:pt>
                <c:pt idx="8809">
                  <c:v>8.2439999999999996E-3</c:v>
                </c:pt>
                <c:pt idx="8810">
                  <c:v>8.6789999999999992E-3</c:v>
                </c:pt>
                <c:pt idx="8811">
                  <c:v>1.12E-2</c:v>
                </c:pt>
                <c:pt idx="8812">
                  <c:v>8.5849999999999989E-3</c:v>
                </c:pt>
                <c:pt idx="8813">
                  <c:v>6.5669999999999999E-3</c:v>
                </c:pt>
                <c:pt idx="8814">
                  <c:v>5.1969999999999994E-3</c:v>
                </c:pt>
                <c:pt idx="8815">
                  <c:v>5.6309999999999997E-3</c:v>
                </c:pt>
                <c:pt idx="8816">
                  <c:v>1.1233E-2</c:v>
                </c:pt>
                <c:pt idx="8817">
                  <c:v>9.8400000000000015E-3</c:v>
                </c:pt>
                <c:pt idx="8818">
                  <c:v>7.7929999999999996E-3</c:v>
                </c:pt>
                <c:pt idx="8819">
                  <c:v>8.114999999999999E-3</c:v>
                </c:pt>
                <c:pt idx="8820">
                  <c:v>1.0333E-2</c:v>
                </c:pt>
                <c:pt idx="8821">
                  <c:v>7.7640000000000001E-3</c:v>
                </c:pt>
                <c:pt idx="8822">
                  <c:v>6.1919999999999996E-3</c:v>
                </c:pt>
                <c:pt idx="8823">
                  <c:v>4.8209999999999998E-3</c:v>
                </c:pt>
                <c:pt idx="8824">
                  <c:v>4.2439999999999995E-3</c:v>
                </c:pt>
                <c:pt idx="8825">
                  <c:v>3.3500000000000001E-3</c:v>
                </c:pt>
                <c:pt idx="8826">
                  <c:v>4.5800000000000007E-3</c:v>
                </c:pt>
                <c:pt idx="8827">
                  <c:v>4.712E-3</c:v>
                </c:pt>
                <c:pt idx="8828">
                  <c:v>3.0659999999999997E-3</c:v>
                </c:pt>
                <c:pt idx="8829">
                  <c:v>2.725E-3</c:v>
                </c:pt>
                <c:pt idx="8830">
                  <c:v>2.2550000000000001E-3</c:v>
                </c:pt>
                <c:pt idx="8831">
                  <c:v>5.2819999999999994E-3</c:v>
                </c:pt>
                <c:pt idx="8832">
                  <c:v>1.4504E-2</c:v>
                </c:pt>
                <c:pt idx="8833">
                  <c:v>1.1464999999999999E-2</c:v>
                </c:pt>
                <c:pt idx="8834">
                  <c:v>9.323999999999999E-3</c:v>
                </c:pt>
                <c:pt idx="8835">
                  <c:v>8.515E-3</c:v>
                </c:pt>
                <c:pt idx="8836">
                  <c:v>8.1689999999999992E-3</c:v>
                </c:pt>
                <c:pt idx="8837">
                  <c:v>6.3139999999999993E-3</c:v>
                </c:pt>
                <c:pt idx="8838">
                  <c:v>4.7689999999999998E-3</c:v>
                </c:pt>
                <c:pt idx="8839">
                  <c:v>3.2889999999999998E-3</c:v>
                </c:pt>
                <c:pt idx="8840">
                  <c:v>3.091E-3</c:v>
                </c:pt>
                <c:pt idx="8841">
                  <c:v>4.9280000000000001E-3</c:v>
                </c:pt>
                <c:pt idx="8842">
                  <c:v>3.5949999999999997E-3</c:v>
                </c:pt>
                <c:pt idx="8843">
                  <c:v>2.3289999999999999E-3</c:v>
                </c:pt>
                <c:pt idx="8844">
                  <c:v>1.8729999999999999E-3</c:v>
                </c:pt>
                <c:pt idx="8845">
                  <c:v>1.8449999999999999E-3</c:v>
                </c:pt>
                <c:pt idx="8846">
                  <c:v>1.7800000000000001E-3</c:v>
                </c:pt>
                <c:pt idx="8847">
                  <c:v>1.624E-3</c:v>
                </c:pt>
                <c:pt idx="8848">
                  <c:v>1.4989999999999999E-3</c:v>
                </c:pt>
                <c:pt idx="8849">
                  <c:v>1.415E-3</c:v>
                </c:pt>
                <c:pt idx="8850">
                  <c:v>1.4219999999999999E-3</c:v>
                </c:pt>
                <c:pt idx="8851">
                  <c:v>1.6519999999999998E-3</c:v>
                </c:pt>
                <c:pt idx="8852">
                  <c:v>2.8389999999999999E-3</c:v>
                </c:pt>
                <c:pt idx="8853">
                  <c:v>2.0579999999999999E-3</c:v>
                </c:pt>
                <c:pt idx="8854">
                  <c:v>1.7189999999999998E-3</c:v>
                </c:pt>
                <c:pt idx="8855">
                  <c:v>4.0949999999999997E-3</c:v>
                </c:pt>
                <c:pt idx="8856">
                  <c:v>4.0029999999999996E-3</c:v>
                </c:pt>
                <c:pt idx="8857">
                  <c:v>2.2260000000000001E-3</c:v>
                </c:pt>
                <c:pt idx="8858">
                  <c:v>1.5279999999999998E-3</c:v>
                </c:pt>
                <c:pt idx="8859">
                  <c:v>1.155E-3</c:v>
                </c:pt>
                <c:pt idx="8860">
                  <c:v>7.4049999999999993E-3</c:v>
                </c:pt>
                <c:pt idx="8861">
                  <c:v>6.496E-3</c:v>
                </c:pt>
                <c:pt idx="8862">
                  <c:v>5.6109999999999997E-3</c:v>
                </c:pt>
                <c:pt idx="8863">
                  <c:v>5.927E-3</c:v>
                </c:pt>
                <c:pt idx="8864">
                  <c:v>4.3289999999999995E-3</c:v>
                </c:pt>
                <c:pt idx="8865">
                  <c:v>3.522E-3</c:v>
                </c:pt>
                <c:pt idx="8866">
                  <c:v>3.411E-3</c:v>
                </c:pt>
                <c:pt idx="8867">
                  <c:v>2.2619999999999997E-3</c:v>
                </c:pt>
                <c:pt idx="8868">
                  <c:v>2.2750000000000001E-3</c:v>
                </c:pt>
                <c:pt idx="8869">
                  <c:v>2.3289999999999999E-3</c:v>
                </c:pt>
                <c:pt idx="8870">
                  <c:v>2.6830000000000001E-3</c:v>
                </c:pt>
                <c:pt idx="8871">
                  <c:v>5.1800000000000001E-4</c:v>
                </c:pt>
                <c:pt idx="8872">
                  <c:v>5.5599999999999996E-4</c:v>
                </c:pt>
                <c:pt idx="8873">
                  <c:v>7.0799999999999997E-4</c:v>
                </c:pt>
                <c:pt idx="8874">
                  <c:v>1.403E-3</c:v>
                </c:pt>
                <c:pt idx="8875">
                  <c:v>1.6169999999999999E-3</c:v>
                </c:pt>
                <c:pt idx="8876">
                  <c:v>2.062E-3</c:v>
                </c:pt>
                <c:pt idx="8877">
                  <c:v>1.4600000000000001E-3</c:v>
                </c:pt>
                <c:pt idx="8878">
                  <c:v>5.2610000000000001E-3</c:v>
                </c:pt>
                <c:pt idx="8879">
                  <c:v>8.208E-3</c:v>
                </c:pt>
                <c:pt idx="8880">
                  <c:v>7.6049999999999998E-3</c:v>
                </c:pt>
                <c:pt idx="8881">
                  <c:v>6.215E-3</c:v>
                </c:pt>
                <c:pt idx="8882">
                  <c:v>4.5019999999999999E-3</c:v>
                </c:pt>
                <c:pt idx="8883">
                  <c:v>3.2329999999999998E-3</c:v>
                </c:pt>
                <c:pt idx="8884">
                  <c:v>2.7800000000000004E-3</c:v>
                </c:pt>
                <c:pt idx="8885">
                  <c:v>3.6189999999999998E-3</c:v>
                </c:pt>
                <c:pt idx="8886">
                  <c:v>7.0079999999999995E-3</c:v>
                </c:pt>
                <c:pt idx="8887">
                  <c:v>2.3781E-2</c:v>
                </c:pt>
                <c:pt idx="8888">
                  <c:v>2.4551999999999997E-2</c:v>
                </c:pt>
                <c:pt idx="8889">
                  <c:v>2.2768999999999998E-2</c:v>
                </c:pt>
                <c:pt idx="8890">
                  <c:v>2.7997999999999999E-2</c:v>
                </c:pt>
                <c:pt idx="8891">
                  <c:v>2.6648999999999999E-2</c:v>
                </c:pt>
                <c:pt idx="8892">
                  <c:v>2.6976999999999998E-2</c:v>
                </c:pt>
                <c:pt idx="8893">
                  <c:v>4.7282999999999999E-2</c:v>
                </c:pt>
                <c:pt idx="8894">
                  <c:v>4.6571000000000001E-2</c:v>
                </c:pt>
                <c:pt idx="8895">
                  <c:v>4.4267999999999995E-2</c:v>
                </c:pt>
                <c:pt idx="8896">
                  <c:v>4.1992999999999996E-2</c:v>
                </c:pt>
                <c:pt idx="8897">
                  <c:v>3.9662999999999997E-2</c:v>
                </c:pt>
                <c:pt idx="8898">
                  <c:v>3.2877999999999998E-2</c:v>
                </c:pt>
                <c:pt idx="8899">
                  <c:v>2.9060000000000002E-2</c:v>
                </c:pt>
                <c:pt idx="8900">
                  <c:v>2.1866999999999998E-2</c:v>
                </c:pt>
                <c:pt idx="8901">
                  <c:v>1.6968E-2</c:v>
                </c:pt>
                <c:pt idx="8902">
                  <c:v>1.5101E-2</c:v>
                </c:pt>
                <c:pt idx="8903">
                  <c:v>1.3021E-2</c:v>
                </c:pt>
                <c:pt idx="8904">
                  <c:v>1.2197E-2</c:v>
                </c:pt>
                <c:pt idx="8905">
                  <c:v>1.4246999999999999E-2</c:v>
                </c:pt>
                <c:pt idx="8906">
                  <c:v>1.2286E-2</c:v>
                </c:pt>
                <c:pt idx="8907">
                  <c:v>8.683999999999999E-3</c:v>
                </c:pt>
                <c:pt idx="8908">
                  <c:v>8.7069999999999995E-3</c:v>
                </c:pt>
                <c:pt idx="8909">
                  <c:v>5.8639999999999994E-3</c:v>
                </c:pt>
                <c:pt idx="8910">
                  <c:v>4.372E-3</c:v>
                </c:pt>
                <c:pt idx="8911">
                  <c:v>3.9280000000000001E-3</c:v>
                </c:pt>
                <c:pt idx="8912">
                  <c:v>2.4619999999999998E-3</c:v>
                </c:pt>
                <c:pt idx="8913">
                  <c:v>1.3989999999999999E-3</c:v>
                </c:pt>
                <c:pt idx="8914">
                  <c:v>4.9090000000000002E-3</c:v>
                </c:pt>
                <c:pt idx="8915">
                  <c:v>4.1089999999999998E-3</c:v>
                </c:pt>
                <c:pt idx="8916">
                  <c:v>3.6249999999999998E-3</c:v>
                </c:pt>
                <c:pt idx="8917">
                  <c:v>3.3469999999999997E-3</c:v>
                </c:pt>
                <c:pt idx="8918">
                  <c:v>2.6210000000000001E-3</c:v>
                </c:pt>
                <c:pt idx="8919">
                  <c:v>1.818E-3</c:v>
                </c:pt>
                <c:pt idx="8920">
                  <c:v>1.5739999999999999E-3</c:v>
                </c:pt>
                <c:pt idx="8921">
                  <c:v>2.9709999999999997E-3</c:v>
                </c:pt>
                <c:pt idx="8922">
                  <c:v>2.232E-3</c:v>
                </c:pt>
                <c:pt idx="8923">
                  <c:v>2.3549999999999999E-3</c:v>
                </c:pt>
                <c:pt idx="8924">
                  <c:v>1.7800000000000001E-3</c:v>
                </c:pt>
                <c:pt idx="8925">
                  <c:v>3.1879999999999999E-3</c:v>
                </c:pt>
                <c:pt idx="8926">
                  <c:v>3.0529999999999997E-3</c:v>
                </c:pt>
                <c:pt idx="8927">
                  <c:v>2.0629999999999997E-3</c:v>
                </c:pt>
                <c:pt idx="8928">
                  <c:v>1.3419999999999999E-3</c:v>
                </c:pt>
                <c:pt idx="8929">
                  <c:v>1.175E-3</c:v>
                </c:pt>
                <c:pt idx="8930">
                  <c:v>8.0000000000000004E-4</c:v>
                </c:pt>
                <c:pt idx="8931">
                  <c:v>6.5200000000000002E-4</c:v>
                </c:pt>
                <c:pt idx="8932">
                  <c:v>7.0299999999999996E-4</c:v>
                </c:pt>
                <c:pt idx="8933">
                  <c:v>9.9899999999999989E-4</c:v>
                </c:pt>
                <c:pt idx="8934">
                  <c:v>1.3809999999999998E-3</c:v>
                </c:pt>
                <c:pt idx="8935">
                  <c:v>1.6209999999999998E-3</c:v>
                </c:pt>
                <c:pt idx="8936">
                  <c:v>1.9349999999999999E-3</c:v>
                </c:pt>
                <c:pt idx="8937">
                  <c:v>2.7400000000000002E-3</c:v>
                </c:pt>
                <c:pt idx="8938">
                  <c:v>5.7679999999999997E-3</c:v>
                </c:pt>
                <c:pt idx="8939">
                  <c:v>6.980000000000001E-3</c:v>
                </c:pt>
                <c:pt idx="8940">
                  <c:v>5.9200000000000008E-3</c:v>
                </c:pt>
                <c:pt idx="8941">
                  <c:v>1.7551000000000001E-2</c:v>
                </c:pt>
                <c:pt idx="8942">
                  <c:v>1.8242999999999999E-2</c:v>
                </c:pt>
                <c:pt idx="8943">
                  <c:v>1.5976999999999998E-2</c:v>
                </c:pt>
                <c:pt idx="8944">
                  <c:v>1.391E-2</c:v>
                </c:pt>
                <c:pt idx="8945">
                  <c:v>1.4050000000000002E-2</c:v>
                </c:pt>
                <c:pt idx="8946">
                  <c:v>1.0026E-2</c:v>
                </c:pt>
                <c:pt idx="8947">
                  <c:v>9.247E-3</c:v>
                </c:pt>
                <c:pt idx="8948">
                  <c:v>9.2059999999999989E-3</c:v>
                </c:pt>
                <c:pt idx="8949">
                  <c:v>9.0039999999999999E-3</c:v>
                </c:pt>
                <c:pt idx="8950">
                  <c:v>7.5469999999999999E-3</c:v>
                </c:pt>
                <c:pt idx="8951">
                  <c:v>6.313E-3</c:v>
                </c:pt>
                <c:pt idx="8952">
                  <c:v>7.6939999999999995E-3</c:v>
                </c:pt>
                <c:pt idx="8953">
                  <c:v>6.2909999999999997E-3</c:v>
                </c:pt>
                <c:pt idx="8954">
                  <c:v>7.3139999999999993E-3</c:v>
                </c:pt>
                <c:pt idx="8955">
                  <c:v>5.3279999999999994E-3</c:v>
                </c:pt>
                <c:pt idx="8956">
                  <c:v>3.5800000000000003E-3</c:v>
                </c:pt>
                <c:pt idx="8957">
                  <c:v>2.4189999999999997E-3</c:v>
                </c:pt>
                <c:pt idx="8958">
                  <c:v>1.8079999999999999E-3</c:v>
                </c:pt>
                <c:pt idx="8959">
                  <c:v>5.0159999999999996E-3</c:v>
                </c:pt>
                <c:pt idx="8960">
                  <c:v>4.254E-3</c:v>
                </c:pt>
                <c:pt idx="8961">
                  <c:v>3.653E-3</c:v>
                </c:pt>
                <c:pt idx="8962">
                  <c:v>3.1619999999999999E-3</c:v>
                </c:pt>
                <c:pt idx="8963">
                  <c:v>2.7819999999999998E-3</c:v>
                </c:pt>
                <c:pt idx="8964">
                  <c:v>2.1129999999999999E-3</c:v>
                </c:pt>
                <c:pt idx="8965">
                  <c:v>2.3449999999999999E-3</c:v>
                </c:pt>
                <c:pt idx="8966">
                  <c:v>4.6369999999999996E-3</c:v>
                </c:pt>
                <c:pt idx="8967">
                  <c:v>2.872E-3</c:v>
                </c:pt>
                <c:pt idx="8968">
                  <c:v>1.8749999999999999E-3</c:v>
                </c:pt>
                <c:pt idx="8969">
                  <c:v>2.9489999999999998E-3</c:v>
                </c:pt>
                <c:pt idx="8970">
                  <c:v>2.398E-3</c:v>
                </c:pt>
                <c:pt idx="8971">
                  <c:v>1.6749999999999998E-3</c:v>
                </c:pt>
                <c:pt idx="8972">
                  <c:v>9.0899999999999998E-4</c:v>
                </c:pt>
                <c:pt idx="8973">
                  <c:v>5.8699999999999996E-4</c:v>
                </c:pt>
                <c:pt idx="8974">
                  <c:v>4.9600000000000002E-4</c:v>
                </c:pt>
                <c:pt idx="8975">
                  <c:v>4.5799999999999997E-4</c:v>
                </c:pt>
                <c:pt idx="8976">
                  <c:v>2.5099999999999998E-4</c:v>
                </c:pt>
                <c:pt idx="8977">
                  <c:v>2.6000000000000003E-4</c:v>
                </c:pt>
                <c:pt idx="8978">
                  <c:v>4.3599999999999997E-4</c:v>
                </c:pt>
                <c:pt idx="8979">
                  <c:v>5.8E-4</c:v>
                </c:pt>
                <c:pt idx="8980">
                  <c:v>3.7099999999999996E-4</c:v>
                </c:pt>
                <c:pt idx="8981">
                  <c:v>5.1099999999999995E-4</c:v>
                </c:pt>
                <c:pt idx="8982">
                  <c:v>4.7799999999999996E-4</c:v>
                </c:pt>
                <c:pt idx="8983">
                  <c:v>5.2000000000000006E-4</c:v>
                </c:pt>
                <c:pt idx="8984">
                  <c:v>5.0199999999999995E-4</c:v>
                </c:pt>
                <c:pt idx="8985">
                  <c:v>6.8000000000000005E-4</c:v>
                </c:pt>
                <c:pt idx="8986">
                  <c:v>1.1279999999999999E-3</c:v>
                </c:pt>
                <c:pt idx="8987">
                  <c:v>6.96E-4</c:v>
                </c:pt>
                <c:pt idx="8988">
                  <c:v>4.7000000000000004E-4</c:v>
                </c:pt>
                <c:pt idx="8989">
                  <c:v>6.6500000000000001E-4</c:v>
                </c:pt>
                <c:pt idx="8990">
                  <c:v>4.5399999999999998E-4</c:v>
                </c:pt>
                <c:pt idx="8991">
                  <c:v>5.2000000000000006E-4</c:v>
                </c:pt>
                <c:pt idx="8992">
                  <c:v>8.9000000000000006E-4</c:v>
                </c:pt>
                <c:pt idx="8993">
                  <c:v>9.7000000000000005E-4</c:v>
                </c:pt>
                <c:pt idx="8994">
                  <c:v>1.047E-3</c:v>
                </c:pt>
                <c:pt idx="8995">
                  <c:v>1.0349999999999999E-3</c:v>
                </c:pt>
                <c:pt idx="8996">
                  <c:v>9.6899999999999992E-4</c:v>
                </c:pt>
                <c:pt idx="8997">
                  <c:v>1.0579999999999999E-3</c:v>
                </c:pt>
                <c:pt idx="8998">
                  <c:v>1.0219999999999999E-3</c:v>
                </c:pt>
                <c:pt idx="8999">
                  <c:v>7.1099999999999994E-4</c:v>
                </c:pt>
                <c:pt idx="9000">
                  <c:v>5.1000000000000004E-4</c:v>
                </c:pt>
                <c:pt idx="9001">
                  <c:v>7.1699999999999997E-4</c:v>
                </c:pt>
                <c:pt idx="9002">
                  <c:v>6.11E-4</c:v>
                </c:pt>
                <c:pt idx="9003">
                  <c:v>6.3499999999999993E-4</c:v>
                </c:pt>
                <c:pt idx="9004">
                  <c:v>1.0460000000000001E-3</c:v>
                </c:pt>
                <c:pt idx="9005">
                  <c:v>6.0499999999999996E-4</c:v>
                </c:pt>
                <c:pt idx="9006">
                  <c:v>6.4300000000000002E-4</c:v>
                </c:pt>
                <c:pt idx="9007">
                  <c:v>1.1819999999999999E-3</c:v>
                </c:pt>
                <c:pt idx="9008">
                  <c:v>8.5700000000000001E-4</c:v>
                </c:pt>
                <c:pt idx="9009">
                  <c:v>1.232E-3</c:v>
                </c:pt>
                <c:pt idx="9010">
                  <c:v>1.1149999999999999E-3</c:v>
                </c:pt>
                <c:pt idx="9011">
                  <c:v>3.1549999999999998E-3</c:v>
                </c:pt>
                <c:pt idx="9012">
                  <c:v>3.078E-3</c:v>
                </c:pt>
                <c:pt idx="9013">
                  <c:v>1.7059999999999998E-3</c:v>
                </c:pt>
                <c:pt idx="9014">
                  <c:v>1.663E-3</c:v>
                </c:pt>
                <c:pt idx="9015">
                  <c:v>8.3599999999999994E-4</c:v>
                </c:pt>
                <c:pt idx="9016">
                  <c:v>3.5000000000000005E-4</c:v>
                </c:pt>
                <c:pt idx="9017">
                  <c:v>2.5089999999999999E-3</c:v>
                </c:pt>
                <c:pt idx="9018">
                  <c:v>1.3179999999999999E-3</c:v>
                </c:pt>
                <c:pt idx="9019">
                  <c:v>2.0969999999999999E-3</c:v>
                </c:pt>
                <c:pt idx="9020">
                  <c:v>3.3219999999999999E-3</c:v>
                </c:pt>
                <c:pt idx="9021">
                  <c:v>1.5080999999999999E-2</c:v>
                </c:pt>
                <c:pt idx="9022">
                  <c:v>1.5110000000000002E-2</c:v>
                </c:pt>
                <c:pt idx="9023">
                  <c:v>1.3776999999999999E-2</c:v>
                </c:pt>
                <c:pt idx="9024">
                  <c:v>1.5960000000000002E-2</c:v>
                </c:pt>
                <c:pt idx="9025">
                  <c:v>1.3310000000000001E-2</c:v>
                </c:pt>
                <c:pt idx="9026">
                  <c:v>1.2685999999999999E-2</c:v>
                </c:pt>
                <c:pt idx="9027">
                  <c:v>1.2948999999999999E-2</c:v>
                </c:pt>
                <c:pt idx="9028">
                  <c:v>1.0173999999999999E-2</c:v>
                </c:pt>
                <c:pt idx="9029">
                  <c:v>7.5729999999999999E-3</c:v>
                </c:pt>
                <c:pt idx="9030">
                  <c:v>6.0629999999999998E-3</c:v>
                </c:pt>
                <c:pt idx="9031">
                  <c:v>4.5959999999999994E-3</c:v>
                </c:pt>
                <c:pt idx="9032">
                  <c:v>3.1479999999999998E-3</c:v>
                </c:pt>
                <c:pt idx="9033">
                  <c:v>3.1519999999999999E-3</c:v>
                </c:pt>
                <c:pt idx="9034">
                  <c:v>2.6800000000000001E-3</c:v>
                </c:pt>
                <c:pt idx="9035">
                  <c:v>2.1509999999999997E-3</c:v>
                </c:pt>
                <c:pt idx="9036">
                  <c:v>1.753E-3</c:v>
                </c:pt>
                <c:pt idx="9037">
                  <c:v>1.6169999999999999E-3</c:v>
                </c:pt>
                <c:pt idx="9038">
                  <c:v>1.619E-3</c:v>
                </c:pt>
                <c:pt idx="9039">
                  <c:v>1.544E-3</c:v>
                </c:pt>
                <c:pt idx="9040">
                  <c:v>2.6319999999999998E-3</c:v>
                </c:pt>
                <c:pt idx="9041">
                  <c:v>2.4889999999999999E-3</c:v>
                </c:pt>
                <c:pt idx="9042">
                  <c:v>2.3549999999999999E-3</c:v>
                </c:pt>
                <c:pt idx="9043">
                  <c:v>2.127E-3</c:v>
                </c:pt>
                <c:pt idx="9044">
                  <c:v>2.1570000000000001E-3</c:v>
                </c:pt>
                <c:pt idx="9045">
                  <c:v>1.9239999999999999E-3</c:v>
                </c:pt>
                <c:pt idx="9046">
                  <c:v>1.4E-3</c:v>
                </c:pt>
                <c:pt idx="9047">
                  <c:v>1.3909999999999999E-3</c:v>
                </c:pt>
                <c:pt idx="9048">
                  <c:v>1.193E-3</c:v>
                </c:pt>
                <c:pt idx="9049">
                  <c:v>1.457E-3</c:v>
                </c:pt>
                <c:pt idx="9050">
                  <c:v>1.2619999999999999E-3</c:v>
                </c:pt>
                <c:pt idx="9051">
                  <c:v>1.5200000000000001E-3</c:v>
                </c:pt>
                <c:pt idx="9052">
                  <c:v>9.1199999999999994E-4</c:v>
                </c:pt>
                <c:pt idx="9053">
                  <c:v>9.4299999999999994E-4</c:v>
                </c:pt>
                <c:pt idx="9054">
                  <c:v>1.4759999999999999E-3</c:v>
                </c:pt>
                <c:pt idx="9055">
                  <c:v>1.137E-3</c:v>
                </c:pt>
                <c:pt idx="9056">
                  <c:v>1.157E-3</c:v>
                </c:pt>
                <c:pt idx="9057">
                  <c:v>1.0509999999999999E-3</c:v>
                </c:pt>
                <c:pt idx="9058">
                  <c:v>7.1299999999999998E-4</c:v>
                </c:pt>
                <c:pt idx="9059">
                  <c:v>8.7399999999999999E-4</c:v>
                </c:pt>
                <c:pt idx="9060">
                  <c:v>6.7400000000000001E-4</c:v>
                </c:pt>
                <c:pt idx="9061">
                  <c:v>6.2439999999999996E-3</c:v>
                </c:pt>
                <c:pt idx="9062">
                  <c:v>5.5669999999999999E-3</c:v>
                </c:pt>
                <c:pt idx="9063">
                  <c:v>4.522E-3</c:v>
                </c:pt>
                <c:pt idx="9064">
                  <c:v>3.813E-3</c:v>
                </c:pt>
                <c:pt idx="9065">
                  <c:v>1.6057999999999999E-2</c:v>
                </c:pt>
                <c:pt idx="9066">
                  <c:v>1.5450000000000002E-2</c:v>
                </c:pt>
                <c:pt idx="9067">
                  <c:v>2.4550000000000002E-2</c:v>
                </c:pt>
                <c:pt idx="9068">
                  <c:v>2.2804999999999999E-2</c:v>
                </c:pt>
                <c:pt idx="9069">
                  <c:v>4.0885999999999999E-2</c:v>
                </c:pt>
                <c:pt idx="9070">
                  <c:v>4.0257000000000001E-2</c:v>
                </c:pt>
                <c:pt idx="9071">
                  <c:v>4.3843E-2</c:v>
                </c:pt>
                <c:pt idx="9072">
                  <c:v>4.3331999999999996E-2</c:v>
                </c:pt>
                <c:pt idx="9073">
                  <c:v>4.8743999999999996E-2</c:v>
                </c:pt>
                <c:pt idx="9074">
                  <c:v>4.4919000000000001E-2</c:v>
                </c:pt>
                <c:pt idx="9075">
                  <c:v>6.5598000000000004E-2</c:v>
                </c:pt>
                <c:pt idx="9076">
                  <c:v>6.6789000000000001E-2</c:v>
                </c:pt>
                <c:pt idx="9077">
                  <c:v>6.0148999999999994E-2</c:v>
                </c:pt>
                <c:pt idx="9078">
                  <c:v>5.3405999999999995E-2</c:v>
                </c:pt>
                <c:pt idx="9079">
                  <c:v>4.9051999999999998E-2</c:v>
                </c:pt>
                <c:pt idx="9080">
                  <c:v>4.2055999999999996E-2</c:v>
                </c:pt>
                <c:pt idx="9081">
                  <c:v>3.7923999999999999E-2</c:v>
                </c:pt>
                <c:pt idx="9082">
                  <c:v>3.2816999999999999E-2</c:v>
                </c:pt>
                <c:pt idx="9083">
                  <c:v>2.8048999999999998E-2</c:v>
                </c:pt>
                <c:pt idx="9084">
                  <c:v>2.6421999999999998E-2</c:v>
                </c:pt>
                <c:pt idx="9085">
                  <c:v>2.2364999999999999E-2</c:v>
                </c:pt>
                <c:pt idx="9086">
                  <c:v>1.6212999999999998E-2</c:v>
                </c:pt>
                <c:pt idx="9087">
                  <c:v>2.6359E-2</c:v>
                </c:pt>
                <c:pt idx="9088">
                  <c:v>2.4365999999999999E-2</c:v>
                </c:pt>
                <c:pt idx="9089">
                  <c:v>2.5672999999999998E-2</c:v>
                </c:pt>
                <c:pt idx="9090">
                  <c:v>2.5242000000000001E-2</c:v>
                </c:pt>
                <c:pt idx="9091">
                  <c:v>2.4863999999999997E-2</c:v>
                </c:pt>
                <c:pt idx="9092">
                  <c:v>1.9051999999999999E-2</c:v>
                </c:pt>
                <c:pt idx="9093">
                  <c:v>1.2919E-2</c:v>
                </c:pt>
                <c:pt idx="9094">
                  <c:v>1.0543E-2</c:v>
                </c:pt>
                <c:pt idx="9095">
                  <c:v>9.8759999999999994E-3</c:v>
                </c:pt>
                <c:pt idx="9096">
                  <c:v>1.0026999999999999E-2</c:v>
                </c:pt>
                <c:pt idx="9097">
                  <c:v>9.7590000000000003E-3</c:v>
                </c:pt>
                <c:pt idx="9098">
                  <c:v>9.6759999999999988E-3</c:v>
                </c:pt>
                <c:pt idx="9099">
                  <c:v>7.8279999999999999E-3</c:v>
                </c:pt>
                <c:pt idx="9100">
                  <c:v>7.3469999999999994E-3</c:v>
                </c:pt>
                <c:pt idx="9101">
                  <c:v>7.7800000000000005E-3</c:v>
                </c:pt>
                <c:pt idx="9102">
                  <c:v>6.2400000000000008E-3</c:v>
                </c:pt>
                <c:pt idx="9103">
                  <c:v>6.7889999999999999E-3</c:v>
                </c:pt>
                <c:pt idx="9104">
                  <c:v>4.8170000000000001E-3</c:v>
                </c:pt>
                <c:pt idx="9105">
                  <c:v>4.6159999999999994E-3</c:v>
                </c:pt>
                <c:pt idx="9106">
                  <c:v>3.8469999999999997E-3</c:v>
                </c:pt>
                <c:pt idx="9107">
                  <c:v>5.8539999999999998E-3</c:v>
                </c:pt>
                <c:pt idx="9108">
                  <c:v>2.2139999999999998E-3</c:v>
                </c:pt>
                <c:pt idx="9109">
                  <c:v>1.8009999999999999E-3</c:v>
                </c:pt>
                <c:pt idx="9110">
                  <c:v>1.6300000000000002E-3</c:v>
                </c:pt>
                <c:pt idx="9111">
                  <c:v>1.4759999999999999E-3</c:v>
                </c:pt>
                <c:pt idx="9112">
                  <c:v>6.8119999999999995E-3</c:v>
                </c:pt>
                <c:pt idx="9113">
                  <c:v>7.8980000000000005E-3</c:v>
                </c:pt>
                <c:pt idx="9114">
                  <c:v>1.2218E-2</c:v>
                </c:pt>
                <c:pt idx="9115">
                  <c:v>1.6267E-2</c:v>
                </c:pt>
                <c:pt idx="9116">
                  <c:v>1.6095999999999999E-2</c:v>
                </c:pt>
                <c:pt idx="9117">
                  <c:v>2.8237999999999999E-2</c:v>
                </c:pt>
                <c:pt idx="9118">
                  <c:v>3.3065999999999998E-2</c:v>
                </c:pt>
                <c:pt idx="9119">
                  <c:v>4.1271999999999996E-2</c:v>
                </c:pt>
                <c:pt idx="9120">
                  <c:v>5.9371999999999994E-2</c:v>
                </c:pt>
                <c:pt idx="9121">
                  <c:v>6.7768999999999996E-2</c:v>
                </c:pt>
                <c:pt idx="9122">
                  <c:v>6.7978999999999998E-2</c:v>
                </c:pt>
                <c:pt idx="9123">
                  <c:v>6.6895999999999997E-2</c:v>
                </c:pt>
                <c:pt idx="9124">
                  <c:v>6.8840000000000012E-2</c:v>
                </c:pt>
                <c:pt idx="9125">
                  <c:v>6.0750999999999999E-2</c:v>
                </c:pt>
                <c:pt idx="9126">
                  <c:v>5.2505999999999997E-2</c:v>
                </c:pt>
                <c:pt idx="9127">
                  <c:v>4.5131999999999999E-2</c:v>
                </c:pt>
                <c:pt idx="9128">
                  <c:v>3.8856999999999996E-2</c:v>
                </c:pt>
                <c:pt idx="9129">
                  <c:v>3.2348999999999996E-2</c:v>
                </c:pt>
                <c:pt idx="9130">
                  <c:v>2.9035999999999999E-2</c:v>
                </c:pt>
                <c:pt idx="9131">
                  <c:v>2.1871999999999999E-2</c:v>
                </c:pt>
                <c:pt idx="9132">
                  <c:v>2.1492000000000001E-2</c:v>
                </c:pt>
                <c:pt idx="9133">
                  <c:v>3.8064000000000001E-2</c:v>
                </c:pt>
                <c:pt idx="9134">
                  <c:v>4.8204999999999998E-2</c:v>
                </c:pt>
                <c:pt idx="9135">
                  <c:v>5.8238999999999999E-2</c:v>
                </c:pt>
                <c:pt idx="9136">
                  <c:v>6.3465999999999995E-2</c:v>
                </c:pt>
                <c:pt idx="9137">
                  <c:v>6.2935999999999992E-2</c:v>
                </c:pt>
                <c:pt idx="9138">
                  <c:v>6.1830999999999997E-2</c:v>
                </c:pt>
                <c:pt idx="9139">
                  <c:v>5.2388999999999998E-2</c:v>
                </c:pt>
                <c:pt idx="9140">
                  <c:v>5.2394999999999997E-2</c:v>
                </c:pt>
                <c:pt idx="9141">
                  <c:v>7.7642000000000003E-2</c:v>
                </c:pt>
                <c:pt idx="9142">
                  <c:v>9.7421999999999995E-2</c:v>
                </c:pt>
                <c:pt idx="9143">
                  <c:v>9.4230999999999995E-2</c:v>
                </c:pt>
                <c:pt idx="9144">
                  <c:v>9.8104999999999998E-2</c:v>
                </c:pt>
                <c:pt idx="9145">
                  <c:v>0.100337</c:v>
                </c:pt>
                <c:pt idx="9146">
                  <c:v>0.121225</c:v>
                </c:pt>
                <c:pt idx="9147">
                  <c:v>0.120905</c:v>
                </c:pt>
                <c:pt idx="9148">
                  <c:v>0.113813</c:v>
                </c:pt>
                <c:pt idx="9149">
                  <c:v>0.108377</c:v>
                </c:pt>
                <c:pt idx="9150">
                  <c:v>0.116326</c:v>
                </c:pt>
                <c:pt idx="9151">
                  <c:v>0.11942699999999999</c:v>
                </c:pt>
                <c:pt idx="9152">
                  <c:v>0.12445199999999999</c:v>
                </c:pt>
                <c:pt idx="9153">
                  <c:v>0.12465699999999999</c:v>
                </c:pt>
                <c:pt idx="9154">
                  <c:v>0.131138</c:v>
                </c:pt>
                <c:pt idx="9155">
                  <c:v>0.11623199999999999</c:v>
                </c:pt>
                <c:pt idx="9156">
                  <c:v>0.11504499999999999</c:v>
                </c:pt>
                <c:pt idx="9157">
                  <c:v>0.11771699999999999</c:v>
                </c:pt>
                <c:pt idx="9158">
                  <c:v>0.10401199999999999</c:v>
                </c:pt>
                <c:pt idx="9159">
                  <c:v>0.107058</c:v>
                </c:pt>
                <c:pt idx="9160">
                  <c:v>9.9340000000000012E-2</c:v>
                </c:pt>
                <c:pt idx="9161">
                  <c:v>0.113413</c:v>
                </c:pt>
                <c:pt idx="9162">
                  <c:v>9.1535999999999992E-2</c:v>
                </c:pt>
                <c:pt idx="9163">
                  <c:v>7.4056999999999998E-2</c:v>
                </c:pt>
                <c:pt idx="9164">
                  <c:v>6.3458000000000001E-2</c:v>
                </c:pt>
                <c:pt idx="9165">
                  <c:v>5.0997000000000001E-2</c:v>
                </c:pt>
                <c:pt idx="9166">
                  <c:v>3.8137999999999998E-2</c:v>
                </c:pt>
                <c:pt idx="9167">
                  <c:v>2.9869E-2</c:v>
                </c:pt>
                <c:pt idx="9168">
                  <c:v>2.2997999999999998E-2</c:v>
                </c:pt>
                <c:pt idx="9169">
                  <c:v>2.001E-2</c:v>
                </c:pt>
                <c:pt idx="9170">
                  <c:v>1.6448000000000001E-2</c:v>
                </c:pt>
                <c:pt idx="9171">
                  <c:v>1.5377999999999999E-2</c:v>
                </c:pt>
                <c:pt idx="9172">
                  <c:v>1.2137E-2</c:v>
                </c:pt>
                <c:pt idx="9173">
                  <c:v>1.3429E-2</c:v>
                </c:pt>
                <c:pt idx="9174">
                  <c:v>1.0690000000000002E-2</c:v>
                </c:pt>
                <c:pt idx="9175">
                  <c:v>8.7910000000000002E-3</c:v>
                </c:pt>
                <c:pt idx="9176">
                  <c:v>8.4580000000000002E-3</c:v>
                </c:pt>
                <c:pt idx="9177">
                  <c:v>1.2015E-2</c:v>
                </c:pt>
                <c:pt idx="9178">
                  <c:v>1.3137999999999999E-2</c:v>
                </c:pt>
                <c:pt idx="9179">
                  <c:v>1.8110000000000001E-2</c:v>
                </c:pt>
                <c:pt idx="9180">
                  <c:v>2.1766999999999998E-2</c:v>
                </c:pt>
                <c:pt idx="9181">
                  <c:v>2.6494999999999998E-2</c:v>
                </c:pt>
                <c:pt idx="9182">
                  <c:v>2.4136999999999999E-2</c:v>
                </c:pt>
                <c:pt idx="9183">
                  <c:v>2.9196E-2</c:v>
                </c:pt>
                <c:pt idx="9184">
                  <c:v>2.7231999999999999E-2</c:v>
                </c:pt>
                <c:pt idx="9185">
                  <c:v>3.0796999999999998E-2</c:v>
                </c:pt>
                <c:pt idx="9186">
                  <c:v>2.8066999999999998E-2</c:v>
                </c:pt>
                <c:pt idx="9187">
                  <c:v>3.6766E-2</c:v>
                </c:pt>
                <c:pt idx="9188">
                  <c:v>3.6795999999999995E-2</c:v>
                </c:pt>
                <c:pt idx="9189">
                  <c:v>3.0141999999999999E-2</c:v>
                </c:pt>
                <c:pt idx="9190">
                  <c:v>3.3888000000000001E-2</c:v>
                </c:pt>
                <c:pt idx="9191">
                  <c:v>2.8732999999999998E-2</c:v>
                </c:pt>
                <c:pt idx="9192">
                  <c:v>2.7470999999999999E-2</c:v>
                </c:pt>
                <c:pt idx="9193">
                  <c:v>3.0610000000000002E-2</c:v>
                </c:pt>
                <c:pt idx="9194">
                  <c:v>2.7952999999999999E-2</c:v>
                </c:pt>
                <c:pt idx="9195">
                  <c:v>2.5305999999999999E-2</c:v>
                </c:pt>
                <c:pt idx="9196">
                  <c:v>2.4895999999999998E-2</c:v>
                </c:pt>
                <c:pt idx="9197">
                  <c:v>1.9907999999999999E-2</c:v>
                </c:pt>
                <c:pt idx="9198">
                  <c:v>2.0650999999999999E-2</c:v>
                </c:pt>
                <c:pt idx="9199">
                  <c:v>1.6111999999999998E-2</c:v>
                </c:pt>
                <c:pt idx="9200">
                  <c:v>1.5610000000000001E-2</c:v>
                </c:pt>
                <c:pt idx="9201">
                  <c:v>1.7538999999999999E-2</c:v>
                </c:pt>
                <c:pt idx="9202">
                  <c:v>1.7173999999999998E-2</c:v>
                </c:pt>
                <c:pt idx="9203">
                  <c:v>1.5554E-2</c:v>
                </c:pt>
                <c:pt idx="9204">
                  <c:v>1.6337000000000001E-2</c:v>
                </c:pt>
                <c:pt idx="9205">
                  <c:v>1.5063E-2</c:v>
                </c:pt>
                <c:pt idx="9206">
                  <c:v>1.7492999999999998E-2</c:v>
                </c:pt>
                <c:pt idx="9207">
                  <c:v>9.5469999999999999E-3</c:v>
                </c:pt>
                <c:pt idx="9208">
                  <c:v>1.1337999999999999E-2</c:v>
                </c:pt>
                <c:pt idx="9209">
                  <c:v>1.2104E-2</c:v>
                </c:pt>
                <c:pt idx="9210">
                  <c:v>1.0484E-2</c:v>
                </c:pt>
                <c:pt idx="9211">
                  <c:v>1.4055E-2</c:v>
                </c:pt>
                <c:pt idx="9212">
                  <c:v>1.3950000000000001E-2</c:v>
                </c:pt>
                <c:pt idx="9213">
                  <c:v>1.0718E-2</c:v>
                </c:pt>
                <c:pt idx="9214">
                  <c:v>1.0499E-2</c:v>
                </c:pt>
                <c:pt idx="9215">
                  <c:v>1.1205E-2</c:v>
                </c:pt>
                <c:pt idx="9216">
                  <c:v>7.0500000000000007E-3</c:v>
                </c:pt>
                <c:pt idx="9217">
                  <c:v>5.1149999999999998E-3</c:v>
                </c:pt>
                <c:pt idx="9218">
                  <c:v>5.5839999999999996E-3</c:v>
                </c:pt>
                <c:pt idx="9219">
                  <c:v>2.6559999999999999E-3</c:v>
                </c:pt>
                <c:pt idx="9220">
                  <c:v>3.98E-3</c:v>
                </c:pt>
                <c:pt idx="9221">
                  <c:v>6.051E-3</c:v>
                </c:pt>
                <c:pt idx="9222">
                  <c:v>6.1849999999999995E-3</c:v>
                </c:pt>
                <c:pt idx="9223">
                  <c:v>1.0097E-2</c:v>
                </c:pt>
                <c:pt idx="9224">
                  <c:v>1.1811E-2</c:v>
                </c:pt>
                <c:pt idx="9225">
                  <c:v>1.1920000000000002E-2</c:v>
                </c:pt>
                <c:pt idx="9226">
                  <c:v>1.2692999999999999E-2</c:v>
                </c:pt>
                <c:pt idx="9227">
                  <c:v>1.5408999999999999E-2</c:v>
                </c:pt>
                <c:pt idx="9228">
                  <c:v>1.4280000000000001E-2</c:v>
                </c:pt>
                <c:pt idx="9229">
                  <c:v>1.6312E-2</c:v>
                </c:pt>
                <c:pt idx="9230">
                  <c:v>1.6173E-2</c:v>
                </c:pt>
                <c:pt idx="9231">
                  <c:v>1.8877999999999999E-2</c:v>
                </c:pt>
                <c:pt idx="9232">
                  <c:v>1.8748999999999998E-2</c:v>
                </c:pt>
                <c:pt idx="9233">
                  <c:v>1.8792E-2</c:v>
                </c:pt>
                <c:pt idx="9234">
                  <c:v>1.1915E-2</c:v>
                </c:pt>
                <c:pt idx="9235">
                  <c:v>1.115E-2</c:v>
                </c:pt>
                <c:pt idx="9236">
                  <c:v>1.1027E-2</c:v>
                </c:pt>
                <c:pt idx="9237">
                  <c:v>6.6619999999999995E-3</c:v>
                </c:pt>
                <c:pt idx="9238">
                  <c:v>8.9519999999999999E-3</c:v>
                </c:pt>
                <c:pt idx="9239">
                  <c:v>1.3930000000000001E-2</c:v>
                </c:pt>
                <c:pt idx="9240">
                  <c:v>1.6292999999999998E-2</c:v>
                </c:pt>
                <c:pt idx="9241">
                  <c:v>1.2272999999999999E-2</c:v>
                </c:pt>
                <c:pt idx="9242">
                  <c:v>1.3795999999999999E-2</c:v>
                </c:pt>
                <c:pt idx="9243">
                  <c:v>1.0060000000000001E-2</c:v>
                </c:pt>
                <c:pt idx="9244">
                  <c:v>1.3552E-2</c:v>
                </c:pt>
                <c:pt idx="9245">
                  <c:v>1.5267999999999999E-2</c:v>
                </c:pt>
                <c:pt idx="9246">
                  <c:v>2.1426000000000001E-2</c:v>
                </c:pt>
                <c:pt idx="9247">
                  <c:v>1.8897000000000001E-2</c:v>
                </c:pt>
                <c:pt idx="9248">
                  <c:v>1.6961999999999998E-2</c:v>
                </c:pt>
                <c:pt idx="9249">
                  <c:v>1.6190000000000003E-2</c:v>
                </c:pt>
                <c:pt idx="9250">
                  <c:v>1.1540999999999999E-2</c:v>
                </c:pt>
                <c:pt idx="9251">
                  <c:v>1.5547E-2</c:v>
                </c:pt>
                <c:pt idx="9252">
                  <c:v>1.4378E-2</c:v>
                </c:pt>
                <c:pt idx="9253">
                  <c:v>1.753E-2</c:v>
                </c:pt>
                <c:pt idx="9254">
                  <c:v>2.1708999999999999E-2</c:v>
                </c:pt>
                <c:pt idx="9255">
                  <c:v>1.6437999999999998E-2</c:v>
                </c:pt>
                <c:pt idx="9256">
                  <c:v>1.4485999999999999E-2</c:v>
                </c:pt>
                <c:pt idx="9257">
                  <c:v>1.5389E-2</c:v>
                </c:pt>
                <c:pt idx="9258">
                  <c:v>1.5391999999999999E-2</c:v>
                </c:pt>
                <c:pt idx="9259">
                  <c:v>2.0302999999999998E-2</c:v>
                </c:pt>
                <c:pt idx="9260">
                  <c:v>2.8767999999999998E-2</c:v>
                </c:pt>
                <c:pt idx="9261">
                  <c:v>2.8620000000000003E-2</c:v>
                </c:pt>
                <c:pt idx="9262">
                  <c:v>2.6570999999999997E-2</c:v>
                </c:pt>
                <c:pt idx="9263">
                  <c:v>2.6268999999999997E-2</c:v>
                </c:pt>
                <c:pt idx="9264">
                  <c:v>3.0366999999999998E-2</c:v>
                </c:pt>
                <c:pt idx="9265">
                  <c:v>3.8099000000000001E-2</c:v>
                </c:pt>
                <c:pt idx="9266">
                  <c:v>4.6196999999999995E-2</c:v>
                </c:pt>
                <c:pt idx="9267">
                  <c:v>5.9887999999999997E-2</c:v>
                </c:pt>
                <c:pt idx="9268">
                  <c:v>7.2596999999999995E-2</c:v>
                </c:pt>
                <c:pt idx="9269">
                  <c:v>7.3042999999999997E-2</c:v>
                </c:pt>
                <c:pt idx="9270">
                  <c:v>7.9447999999999991E-2</c:v>
                </c:pt>
                <c:pt idx="9271">
                  <c:v>7.9316999999999999E-2</c:v>
                </c:pt>
                <c:pt idx="9272">
                  <c:v>6.9757E-2</c:v>
                </c:pt>
                <c:pt idx="9273">
                  <c:v>5.9683E-2</c:v>
                </c:pt>
                <c:pt idx="9274">
                  <c:v>4.8118000000000001E-2</c:v>
                </c:pt>
                <c:pt idx="9275">
                  <c:v>3.8762999999999999E-2</c:v>
                </c:pt>
                <c:pt idx="9276">
                  <c:v>3.2905999999999998E-2</c:v>
                </c:pt>
                <c:pt idx="9277">
                  <c:v>2.0906999999999999E-2</c:v>
                </c:pt>
                <c:pt idx="9278">
                  <c:v>2.1366E-2</c:v>
                </c:pt>
                <c:pt idx="9279">
                  <c:v>2.2844E-2</c:v>
                </c:pt>
                <c:pt idx="9280">
                  <c:v>2.2942000000000001E-2</c:v>
                </c:pt>
                <c:pt idx="9281">
                  <c:v>2.4018999999999999E-2</c:v>
                </c:pt>
                <c:pt idx="9282">
                  <c:v>2.6497E-2</c:v>
                </c:pt>
                <c:pt idx="9283">
                  <c:v>2.6343999999999999E-2</c:v>
                </c:pt>
                <c:pt idx="9284">
                  <c:v>2.6039E-2</c:v>
                </c:pt>
                <c:pt idx="9285">
                  <c:v>2.5495E-2</c:v>
                </c:pt>
                <c:pt idx="9286">
                  <c:v>1.9781999999999998E-2</c:v>
                </c:pt>
                <c:pt idx="9287">
                  <c:v>2.1374999999999998E-2</c:v>
                </c:pt>
                <c:pt idx="9288">
                  <c:v>2.1256000000000001E-2</c:v>
                </c:pt>
                <c:pt idx="9289">
                  <c:v>2.1776E-2</c:v>
                </c:pt>
                <c:pt idx="9290">
                  <c:v>2.6414E-2</c:v>
                </c:pt>
                <c:pt idx="9291">
                  <c:v>2.6904999999999998E-2</c:v>
                </c:pt>
                <c:pt idx="9292">
                  <c:v>2.4771999999999999E-2</c:v>
                </c:pt>
                <c:pt idx="9293">
                  <c:v>2.5833999999999999E-2</c:v>
                </c:pt>
                <c:pt idx="9294">
                  <c:v>1.8280999999999999E-2</c:v>
                </c:pt>
                <c:pt idx="9295">
                  <c:v>1.3843999999999999E-2</c:v>
                </c:pt>
                <c:pt idx="9296">
                  <c:v>2.3407999999999998E-2</c:v>
                </c:pt>
                <c:pt idx="9297">
                  <c:v>5.2526999999999997E-2</c:v>
                </c:pt>
                <c:pt idx="9298">
                  <c:v>0.106225</c:v>
                </c:pt>
                <c:pt idx="9299">
                  <c:v>0.14489099999999999</c:v>
                </c:pt>
                <c:pt idx="9300">
                  <c:v>0.174205</c:v>
                </c:pt>
                <c:pt idx="9301">
                  <c:v>0.18653699999999998</c:v>
                </c:pt>
                <c:pt idx="9302">
                  <c:v>0.180061</c:v>
                </c:pt>
                <c:pt idx="9303">
                  <c:v>0.18859099999999998</c:v>
                </c:pt>
                <c:pt idx="9304">
                  <c:v>0.210455</c:v>
                </c:pt>
                <c:pt idx="9305">
                  <c:v>0.21577000000000002</c:v>
                </c:pt>
                <c:pt idx="9306">
                  <c:v>0.21502399999999999</c:v>
                </c:pt>
                <c:pt idx="9307">
                  <c:v>0.218304</c:v>
                </c:pt>
                <c:pt idx="9308">
                  <c:v>0.20919599999999999</c:v>
                </c:pt>
                <c:pt idx="9309">
                  <c:v>0.19886599999999999</c:v>
                </c:pt>
                <c:pt idx="9310">
                  <c:v>0.19306899999999999</c:v>
                </c:pt>
                <c:pt idx="9311">
                  <c:v>0.18226399999999998</c:v>
                </c:pt>
                <c:pt idx="9312">
                  <c:v>0.172461</c:v>
                </c:pt>
                <c:pt idx="9313">
                  <c:v>0.16671000000000002</c:v>
                </c:pt>
                <c:pt idx="9314">
                  <c:v>0.14222299999999999</c:v>
                </c:pt>
                <c:pt idx="9315">
                  <c:v>0.132522</c:v>
                </c:pt>
                <c:pt idx="9316">
                  <c:v>0.127993</c:v>
                </c:pt>
                <c:pt idx="9317">
                  <c:v>0.138346</c:v>
                </c:pt>
                <c:pt idx="9318">
                  <c:v>0.16172599999999998</c:v>
                </c:pt>
                <c:pt idx="9319">
                  <c:v>0.16007199999999999</c:v>
                </c:pt>
                <c:pt idx="9320">
                  <c:v>0.155141</c:v>
                </c:pt>
                <c:pt idx="9321">
                  <c:v>0.157665</c:v>
                </c:pt>
                <c:pt idx="9322">
                  <c:v>0.148477</c:v>
                </c:pt>
                <c:pt idx="9323">
                  <c:v>0.17155299999999998</c:v>
                </c:pt>
                <c:pt idx="9324">
                  <c:v>0.16452000000000003</c:v>
                </c:pt>
                <c:pt idx="9325">
                  <c:v>0.15725</c:v>
                </c:pt>
                <c:pt idx="9326">
                  <c:v>0.15872799999999998</c:v>
                </c:pt>
                <c:pt idx="9327">
                  <c:v>0.16014399999999998</c:v>
                </c:pt>
                <c:pt idx="9328">
                  <c:v>0.16222599999999998</c:v>
                </c:pt>
                <c:pt idx="9329">
                  <c:v>0.15581899999999999</c:v>
                </c:pt>
                <c:pt idx="9330">
                  <c:v>0.14291299999999998</c:v>
                </c:pt>
                <c:pt idx="9331">
                  <c:v>0.130579</c:v>
                </c:pt>
                <c:pt idx="9332">
                  <c:v>0.12587099999999998</c:v>
                </c:pt>
                <c:pt idx="9333">
                  <c:v>0.11333399999999999</c:v>
                </c:pt>
                <c:pt idx="9334">
                  <c:v>0.10711899999999999</c:v>
                </c:pt>
                <c:pt idx="9335">
                  <c:v>9.9284999999999998E-2</c:v>
                </c:pt>
                <c:pt idx="9336">
                  <c:v>0.10222000000000001</c:v>
                </c:pt>
                <c:pt idx="9337">
                  <c:v>9.0708999999999998E-2</c:v>
                </c:pt>
                <c:pt idx="9338">
                  <c:v>8.6893999999999999E-2</c:v>
                </c:pt>
                <c:pt idx="9339">
                  <c:v>7.5254000000000001E-2</c:v>
                </c:pt>
                <c:pt idx="9340">
                  <c:v>6.973E-2</c:v>
                </c:pt>
                <c:pt idx="9341">
                  <c:v>7.699099999999999E-2</c:v>
                </c:pt>
                <c:pt idx="9342">
                  <c:v>7.0074999999999998E-2</c:v>
                </c:pt>
                <c:pt idx="9343">
                  <c:v>6.6396999999999998E-2</c:v>
                </c:pt>
                <c:pt idx="9344">
                  <c:v>6.2682000000000002E-2</c:v>
                </c:pt>
                <c:pt idx="9345">
                  <c:v>5.7561999999999995E-2</c:v>
                </c:pt>
                <c:pt idx="9346">
                  <c:v>5.0895999999999997E-2</c:v>
                </c:pt>
                <c:pt idx="9347">
                  <c:v>4.9813999999999997E-2</c:v>
                </c:pt>
                <c:pt idx="9348">
                  <c:v>4.9537999999999999E-2</c:v>
                </c:pt>
                <c:pt idx="9349">
                  <c:v>4.4334999999999999E-2</c:v>
                </c:pt>
                <c:pt idx="9350">
                  <c:v>3.8612E-2</c:v>
                </c:pt>
                <c:pt idx="9351">
                  <c:v>3.3307999999999997E-2</c:v>
                </c:pt>
                <c:pt idx="9352">
                  <c:v>2.7092999999999999E-2</c:v>
                </c:pt>
                <c:pt idx="9353">
                  <c:v>3.0553999999999998E-2</c:v>
                </c:pt>
                <c:pt idx="9354">
                  <c:v>2.7560000000000001E-2</c:v>
                </c:pt>
                <c:pt idx="9355">
                  <c:v>2.5520999999999999E-2</c:v>
                </c:pt>
                <c:pt idx="9356">
                  <c:v>2.9606999999999998E-2</c:v>
                </c:pt>
                <c:pt idx="9357">
                  <c:v>3.2648999999999997E-2</c:v>
                </c:pt>
                <c:pt idx="9358">
                  <c:v>3.7215999999999999E-2</c:v>
                </c:pt>
                <c:pt idx="9359">
                  <c:v>3.5421000000000001E-2</c:v>
                </c:pt>
                <c:pt idx="9360">
                  <c:v>3.8504999999999998E-2</c:v>
                </c:pt>
                <c:pt idx="9361">
                  <c:v>3.7093999999999995E-2</c:v>
                </c:pt>
                <c:pt idx="9362">
                  <c:v>3.7270000000000005E-2</c:v>
                </c:pt>
                <c:pt idx="9363">
                  <c:v>3.7017999999999995E-2</c:v>
                </c:pt>
                <c:pt idx="9364">
                  <c:v>3.2883999999999997E-2</c:v>
                </c:pt>
                <c:pt idx="9365">
                  <c:v>2.9140000000000003E-2</c:v>
                </c:pt>
                <c:pt idx="9366">
                  <c:v>2.2770000000000002E-2</c:v>
                </c:pt>
                <c:pt idx="9367">
                  <c:v>1.8609000000000001E-2</c:v>
                </c:pt>
                <c:pt idx="9368">
                  <c:v>1.7337999999999999E-2</c:v>
                </c:pt>
                <c:pt idx="9369">
                  <c:v>1.3663E-2</c:v>
                </c:pt>
                <c:pt idx="9370">
                  <c:v>1.4024E-2</c:v>
                </c:pt>
                <c:pt idx="9371">
                  <c:v>4.7621999999999998E-2</c:v>
                </c:pt>
                <c:pt idx="9372">
                  <c:v>6.1567999999999998E-2</c:v>
                </c:pt>
                <c:pt idx="9373">
                  <c:v>8.337399999999999E-2</c:v>
                </c:pt>
                <c:pt idx="9374">
                  <c:v>9.6893999999999994E-2</c:v>
                </c:pt>
                <c:pt idx="9375">
                  <c:v>0.102753</c:v>
                </c:pt>
                <c:pt idx="9376">
                  <c:v>0.10169599999999999</c:v>
                </c:pt>
                <c:pt idx="9377">
                  <c:v>0.13797099999999998</c:v>
                </c:pt>
                <c:pt idx="9378">
                  <c:v>0.14840599999999998</c:v>
                </c:pt>
                <c:pt idx="9379">
                  <c:v>0.15226399999999998</c:v>
                </c:pt>
                <c:pt idx="9380">
                  <c:v>0.14996899999999999</c:v>
                </c:pt>
                <c:pt idx="9381">
                  <c:v>0.16475299999999998</c:v>
                </c:pt>
                <c:pt idx="9382">
                  <c:v>0.16992099999999999</c:v>
                </c:pt>
                <c:pt idx="9383">
                  <c:v>0.16950299999999999</c:v>
                </c:pt>
                <c:pt idx="9384">
                  <c:v>0.156638</c:v>
                </c:pt>
                <c:pt idx="9385">
                  <c:v>0.14384000000000002</c:v>
                </c:pt>
                <c:pt idx="9386">
                  <c:v>0.128188</c:v>
                </c:pt>
                <c:pt idx="9387">
                  <c:v>0.110096</c:v>
                </c:pt>
                <c:pt idx="9388">
                  <c:v>9.6363999999999991E-2</c:v>
                </c:pt>
                <c:pt idx="9389">
                  <c:v>9.2406000000000002E-2</c:v>
                </c:pt>
                <c:pt idx="9390">
                  <c:v>8.2237999999999992E-2</c:v>
                </c:pt>
                <c:pt idx="9391">
                  <c:v>7.3856999999999992E-2</c:v>
                </c:pt>
                <c:pt idx="9392">
                  <c:v>6.2803999999999999E-2</c:v>
                </c:pt>
                <c:pt idx="9393">
                  <c:v>7.4026999999999996E-2</c:v>
                </c:pt>
                <c:pt idx="9394">
                  <c:v>7.9871999999999999E-2</c:v>
                </c:pt>
                <c:pt idx="9395">
                  <c:v>8.8925999999999991E-2</c:v>
                </c:pt>
                <c:pt idx="9396">
                  <c:v>0.11503899999999999</c:v>
                </c:pt>
                <c:pt idx="9397">
                  <c:v>0.12915199999999999</c:v>
                </c:pt>
                <c:pt idx="9398">
                  <c:v>0.127884</c:v>
                </c:pt>
                <c:pt idx="9399">
                  <c:v>0.12363</c:v>
                </c:pt>
                <c:pt idx="9400">
                  <c:v>0.133829</c:v>
                </c:pt>
                <c:pt idx="9401">
                  <c:v>0.130632</c:v>
                </c:pt>
                <c:pt idx="9402">
                  <c:v>0.132572</c:v>
                </c:pt>
                <c:pt idx="9403">
                  <c:v>0.13492000000000001</c:v>
                </c:pt>
                <c:pt idx="9404">
                  <c:v>0.13470199999999999</c:v>
                </c:pt>
                <c:pt idx="9405">
                  <c:v>0.12309</c:v>
                </c:pt>
                <c:pt idx="9406">
                  <c:v>0.12502000000000002</c:v>
                </c:pt>
                <c:pt idx="9407">
                  <c:v>0.119559</c:v>
                </c:pt>
                <c:pt idx="9408">
                  <c:v>0.118436</c:v>
                </c:pt>
                <c:pt idx="9409">
                  <c:v>0.114548</c:v>
                </c:pt>
                <c:pt idx="9410">
                  <c:v>0.12804399999999999</c:v>
                </c:pt>
                <c:pt idx="9411">
                  <c:v>0.134992</c:v>
                </c:pt>
                <c:pt idx="9412">
                  <c:v>0.13372399999999998</c:v>
                </c:pt>
                <c:pt idx="9413">
                  <c:v>0.15426499999999999</c:v>
                </c:pt>
                <c:pt idx="9414">
                  <c:v>0.16131299999999998</c:v>
                </c:pt>
                <c:pt idx="9415">
                  <c:v>0.19358599999999998</c:v>
                </c:pt>
                <c:pt idx="9416">
                  <c:v>0.202405</c:v>
                </c:pt>
                <c:pt idx="9417">
                  <c:v>0.20868399999999998</c:v>
                </c:pt>
                <c:pt idx="9418">
                  <c:v>0.220053</c:v>
                </c:pt>
                <c:pt idx="9419">
                  <c:v>0.22978399999999999</c:v>
                </c:pt>
                <c:pt idx="9420">
                  <c:v>0.235042</c:v>
                </c:pt>
                <c:pt idx="9421">
                  <c:v>0.249915</c:v>
                </c:pt>
                <c:pt idx="9422">
                  <c:v>0.269237</c:v>
                </c:pt>
                <c:pt idx="9423">
                  <c:v>0.27021899999999999</c:v>
                </c:pt>
                <c:pt idx="9424">
                  <c:v>0.27038400000000001</c:v>
                </c:pt>
                <c:pt idx="9425">
                  <c:v>0.273563</c:v>
                </c:pt>
                <c:pt idx="9426">
                  <c:v>0.272034</c:v>
                </c:pt>
                <c:pt idx="9427">
                  <c:v>0.25600600000000001</c:v>
                </c:pt>
                <c:pt idx="9428">
                  <c:v>0.24895399999999998</c:v>
                </c:pt>
                <c:pt idx="9429">
                  <c:v>0.23982499999999998</c:v>
                </c:pt>
                <c:pt idx="9430">
                  <c:v>0.21585099999999999</c:v>
                </c:pt>
                <c:pt idx="9431">
                  <c:v>0.20216799999999999</c:v>
                </c:pt>
                <c:pt idx="9432">
                  <c:v>0.21109799999999998</c:v>
                </c:pt>
                <c:pt idx="9433">
                  <c:v>0.209482</c:v>
                </c:pt>
                <c:pt idx="9434">
                  <c:v>0.223497</c:v>
                </c:pt>
                <c:pt idx="9435">
                  <c:v>0.21127299999999999</c:v>
                </c:pt>
                <c:pt idx="9436">
                  <c:v>0.201485</c:v>
                </c:pt>
                <c:pt idx="9437">
                  <c:v>0.196823</c:v>
                </c:pt>
                <c:pt idx="9438">
                  <c:v>0.183781</c:v>
                </c:pt>
                <c:pt idx="9439">
                  <c:v>0.20061799999999999</c:v>
                </c:pt>
                <c:pt idx="9440">
                  <c:v>0.20177499999999998</c:v>
                </c:pt>
                <c:pt idx="9441">
                  <c:v>0.20826599999999998</c:v>
                </c:pt>
                <c:pt idx="9442">
                  <c:v>0.202297</c:v>
                </c:pt>
                <c:pt idx="9443">
                  <c:v>0.19337699999999999</c:v>
                </c:pt>
                <c:pt idx="9444">
                  <c:v>0.17992000000000002</c:v>
                </c:pt>
                <c:pt idx="9445">
                  <c:v>0.164025</c:v>
                </c:pt>
                <c:pt idx="9446">
                  <c:v>0.179093</c:v>
                </c:pt>
                <c:pt idx="9447">
                  <c:v>0.160023</c:v>
                </c:pt>
                <c:pt idx="9448">
                  <c:v>0.13877399999999998</c:v>
                </c:pt>
                <c:pt idx="9449">
                  <c:v>0.12336399999999999</c:v>
                </c:pt>
                <c:pt idx="9450">
                  <c:v>0.117197</c:v>
                </c:pt>
                <c:pt idx="9451">
                  <c:v>0.10464699999999999</c:v>
                </c:pt>
                <c:pt idx="9452">
                  <c:v>8.9573E-2</c:v>
                </c:pt>
                <c:pt idx="9453">
                  <c:v>8.054E-2</c:v>
                </c:pt>
                <c:pt idx="9454">
                  <c:v>6.5605999999999998E-2</c:v>
                </c:pt>
                <c:pt idx="9455">
                  <c:v>6.6098999999999991E-2</c:v>
                </c:pt>
                <c:pt idx="9456">
                  <c:v>6.0939E-2</c:v>
                </c:pt>
                <c:pt idx="9457">
                  <c:v>5.3930000000000006E-2</c:v>
                </c:pt>
                <c:pt idx="9458">
                  <c:v>5.1157999999999995E-2</c:v>
                </c:pt>
                <c:pt idx="9459">
                  <c:v>4.9626999999999998E-2</c:v>
                </c:pt>
                <c:pt idx="9460">
                  <c:v>3.8753999999999997E-2</c:v>
                </c:pt>
                <c:pt idx="9461">
                  <c:v>5.3221999999999998E-2</c:v>
                </c:pt>
                <c:pt idx="9462">
                  <c:v>5.3835000000000001E-2</c:v>
                </c:pt>
                <c:pt idx="9463">
                  <c:v>5.4806000000000001E-2</c:v>
                </c:pt>
                <c:pt idx="9464">
                  <c:v>5.4665999999999999E-2</c:v>
                </c:pt>
                <c:pt idx="9465">
                  <c:v>5.4916E-2</c:v>
                </c:pt>
                <c:pt idx="9466">
                  <c:v>4.9003999999999999E-2</c:v>
                </c:pt>
                <c:pt idx="9467">
                  <c:v>4.6115999999999997E-2</c:v>
                </c:pt>
                <c:pt idx="9468">
                  <c:v>3.8299E-2</c:v>
                </c:pt>
                <c:pt idx="9469">
                  <c:v>3.8610000000000005E-2</c:v>
                </c:pt>
                <c:pt idx="9470">
                  <c:v>3.3070000000000002E-2</c:v>
                </c:pt>
                <c:pt idx="9471">
                  <c:v>3.2163999999999998E-2</c:v>
                </c:pt>
                <c:pt idx="9472">
                  <c:v>3.9627999999999997E-2</c:v>
                </c:pt>
                <c:pt idx="9473">
                  <c:v>3.9271E-2</c:v>
                </c:pt>
                <c:pt idx="9474">
                  <c:v>3.4678E-2</c:v>
                </c:pt>
                <c:pt idx="9475">
                  <c:v>2.6210999999999998E-2</c:v>
                </c:pt>
                <c:pt idx="9476">
                  <c:v>2.7480999999999998E-2</c:v>
                </c:pt>
                <c:pt idx="9477">
                  <c:v>2.5463E-2</c:v>
                </c:pt>
                <c:pt idx="9478">
                  <c:v>2.3203999999999999E-2</c:v>
                </c:pt>
                <c:pt idx="9479">
                  <c:v>2.8458999999999998E-2</c:v>
                </c:pt>
                <c:pt idx="9480">
                  <c:v>3.5672999999999996E-2</c:v>
                </c:pt>
                <c:pt idx="9481">
                  <c:v>3.7635999999999996E-2</c:v>
                </c:pt>
                <c:pt idx="9482">
                  <c:v>3.2490000000000005E-2</c:v>
                </c:pt>
                <c:pt idx="9483">
                  <c:v>3.6296999999999996E-2</c:v>
                </c:pt>
                <c:pt idx="9484">
                  <c:v>2.8908E-2</c:v>
                </c:pt>
                <c:pt idx="9485">
                  <c:v>3.6743999999999999E-2</c:v>
                </c:pt>
                <c:pt idx="9486">
                  <c:v>3.8494E-2</c:v>
                </c:pt>
                <c:pt idx="9487">
                  <c:v>4.3840000000000004E-2</c:v>
                </c:pt>
                <c:pt idx="9488">
                  <c:v>3.8551999999999996E-2</c:v>
                </c:pt>
                <c:pt idx="9489">
                  <c:v>4.1457999999999995E-2</c:v>
                </c:pt>
                <c:pt idx="9490">
                  <c:v>4.5760999999999996E-2</c:v>
                </c:pt>
                <c:pt idx="9491">
                  <c:v>5.8222999999999997E-2</c:v>
                </c:pt>
                <c:pt idx="9492">
                  <c:v>6.1200000000000004E-2</c:v>
                </c:pt>
                <c:pt idx="9493">
                  <c:v>6.5563999999999997E-2</c:v>
                </c:pt>
                <c:pt idx="9494">
                  <c:v>5.5527999999999994E-2</c:v>
                </c:pt>
                <c:pt idx="9495">
                  <c:v>4.4395999999999998E-2</c:v>
                </c:pt>
                <c:pt idx="9496">
                  <c:v>3.8183000000000002E-2</c:v>
                </c:pt>
                <c:pt idx="9497">
                  <c:v>3.6393000000000002E-2</c:v>
                </c:pt>
                <c:pt idx="9498">
                  <c:v>3.5263999999999997E-2</c:v>
                </c:pt>
                <c:pt idx="9499">
                  <c:v>3.5105999999999998E-2</c:v>
                </c:pt>
                <c:pt idx="9500">
                  <c:v>3.1067999999999998E-2</c:v>
                </c:pt>
                <c:pt idx="9501">
                  <c:v>2.6574E-2</c:v>
                </c:pt>
                <c:pt idx="9502">
                  <c:v>2.9633999999999997E-2</c:v>
                </c:pt>
                <c:pt idx="9503">
                  <c:v>3.0105E-2</c:v>
                </c:pt>
                <c:pt idx="9504">
                  <c:v>2.8277E-2</c:v>
                </c:pt>
                <c:pt idx="9505">
                  <c:v>2.4388999999999997E-2</c:v>
                </c:pt>
                <c:pt idx="9506">
                  <c:v>2.8322999999999997E-2</c:v>
                </c:pt>
                <c:pt idx="9507">
                  <c:v>2.2623999999999998E-2</c:v>
                </c:pt>
                <c:pt idx="9508">
                  <c:v>2.3E-2</c:v>
                </c:pt>
                <c:pt idx="9509">
                  <c:v>2.5824E-2</c:v>
                </c:pt>
                <c:pt idx="9510">
                  <c:v>2.5092999999999997E-2</c:v>
                </c:pt>
                <c:pt idx="9511">
                  <c:v>3.3071999999999997E-2</c:v>
                </c:pt>
                <c:pt idx="9512">
                  <c:v>3.2181999999999995E-2</c:v>
                </c:pt>
                <c:pt idx="9513">
                  <c:v>3.1482999999999997E-2</c:v>
                </c:pt>
                <c:pt idx="9514">
                  <c:v>3.2786999999999997E-2</c:v>
                </c:pt>
                <c:pt idx="9515">
                  <c:v>3.3481999999999998E-2</c:v>
                </c:pt>
                <c:pt idx="9516">
                  <c:v>2.6662999999999999E-2</c:v>
                </c:pt>
                <c:pt idx="9517">
                  <c:v>8.4112999999999993E-2</c:v>
                </c:pt>
                <c:pt idx="9518">
                  <c:v>0.13616799999999998</c:v>
                </c:pt>
                <c:pt idx="9519">
                  <c:v>0.166797</c:v>
                </c:pt>
                <c:pt idx="9520">
                  <c:v>0.17688499999999999</c:v>
                </c:pt>
                <c:pt idx="9521">
                  <c:v>0.17907899999999999</c:v>
                </c:pt>
                <c:pt idx="9522">
                  <c:v>0.17792000000000002</c:v>
                </c:pt>
                <c:pt idx="9523">
                  <c:v>0.169043</c:v>
                </c:pt>
                <c:pt idx="9524">
                  <c:v>0.168937</c:v>
                </c:pt>
                <c:pt idx="9525">
                  <c:v>0.157385</c:v>
                </c:pt>
                <c:pt idx="9526">
                  <c:v>0.14466699999999999</c:v>
                </c:pt>
                <c:pt idx="9527">
                  <c:v>0.138012</c:v>
                </c:pt>
                <c:pt idx="9528">
                  <c:v>0.134688</c:v>
                </c:pt>
                <c:pt idx="9529">
                  <c:v>0.130357</c:v>
                </c:pt>
                <c:pt idx="9530">
                  <c:v>0.12142399999999999</c:v>
                </c:pt>
                <c:pt idx="9531">
                  <c:v>0.110262</c:v>
                </c:pt>
                <c:pt idx="9532">
                  <c:v>9.4115999999999991E-2</c:v>
                </c:pt>
                <c:pt idx="9533">
                  <c:v>8.2236999999999991E-2</c:v>
                </c:pt>
                <c:pt idx="9534">
                  <c:v>6.6685999999999995E-2</c:v>
                </c:pt>
                <c:pt idx="9535">
                  <c:v>5.8001999999999998E-2</c:v>
                </c:pt>
                <c:pt idx="9536">
                  <c:v>4.6475999999999996E-2</c:v>
                </c:pt>
                <c:pt idx="9537">
                  <c:v>3.9584000000000001E-2</c:v>
                </c:pt>
                <c:pt idx="9538">
                  <c:v>2.9540999999999998E-2</c:v>
                </c:pt>
                <c:pt idx="9539">
                  <c:v>2.0836E-2</c:v>
                </c:pt>
                <c:pt idx="9540">
                  <c:v>1.6514999999999998E-2</c:v>
                </c:pt>
                <c:pt idx="9541">
                  <c:v>1.1390000000000001E-2</c:v>
                </c:pt>
                <c:pt idx="9542">
                  <c:v>1.2780999999999999E-2</c:v>
                </c:pt>
                <c:pt idx="9543">
                  <c:v>1.0704999999999999E-2</c:v>
                </c:pt>
                <c:pt idx="9544">
                  <c:v>1.0530000000000001E-2</c:v>
                </c:pt>
                <c:pt idx="9545">
                  <c:v>9.1450000000000004E-3</c:v>
                </c:pt>
                <c:pt idx="9546">
                  <c:v>8.3689999999999997E-3</c:v>
                </c:pt>
                <c:pt idx="9547">
                  <c:v>8.7409999999999988E-3</c:v>
                </c:pt>
                <c:pt idx="9548">
                  <c:v>9.5160000000000002E-3</c:v>
                </c:pt>
                <c:pt idx="9549">
                  <c:v>9.134999999999999E-3</c:v>
                </c:pt>
                <c:pt idx="9550">
                  <c:v>8.7209999999999996E-3</c:v>
                </c:pt>
                <c:pt idx="9551">
                  <c:v>8.8979999999999997E-3</c:v>
                </c:pt>
                <c:pt idx="9552">
                  <c:v>8.8970000000000004E-3</c:v>
                </c:pt>
                <c:pt idx="9553">
                  <c:v>9.58E-3</c:v>
                </c:pt>
                <c:pt idx="9554">
                  <c:v>6.9479999999999993E-3</c:v>
                </c:pt>
                <c:pt idx="9555">
                  <c:v>7.5239999999999994E-3</c:v>
                </c:pt>
                <c:pt idx="9556">
                  <c:v>7.7249999999999992E-3</c:v>
                </c:pt>
                <c:pt idx="9557">
                  <c:v>7.6429999999999996E-3</c:v>
                </c:pt>
                <c:pt idx="9558">
                  <c:v>6.9540000000000001E-3</c:v>
                </c:pt>
                <c:pt idx="9559">
                  <c:v>7.169E-3</c:v>
                </c:pt>
                <c:pt idx="9560">
                  <c:v>4.3629999999999997E-3</c:v>
                </c:pt>
                <c:pt idx="9561">
                  <c:v>4.6939999999999994E-3</c:v>
                </c:pt>
                <c:pt idx="9562">
                  <c:v>5.339E-3</c:v>
                </c:pt>
                <c:pt idx="9563">
                  <c:v>3.3269999999999997E-3</c:v>
                </c:pt>
                <c:pt idx="9564">
                  <c:v>4.5500000000000002E-3</c:v>
                </c:pt>
                <c:pt idx="9565">
                  <c:v>4.6900000000000006E-3</c:v>
                </c:pt>
                <c:pt idx="9566">
                  <c:v>3.9870000000000001E-3</c:v>
                </c:pt>
                <c:pt idx="9567">
                  <c:v>5.0469999999999994E-3</c:v>
                </c:pt>
                <c:pt idx="9568">
                  <c:v>5.1809999999999998E-3</c:v>
                </c:pt>
                <c:pt idx="9569">
                  <c:v>6.3249999999999999E-3</c:v>
                </c:pt>
                <c:pt idx="9570">
                  <c:v>6.0919999999999993E-3</c:v>
                </c:pt>
                <c:pt idx="9571">
                  <c:v>3.0490000000000001E-3</c:v>
                </c:pt>
                <c:pt idx="9572">
                  <c:v>6.9959999999999996E-3</c:v>
                </c:pt>
                <c:pt idx="9573">
                  <c:v>5.5959999999999994E-3</c:v>
                </c:pt>
                <c:pt idx="9574">
                  <c:v>1.1679E-2</c:v>
                </c:pt>
                <c:pt idx="9575">
                  <c:v>1.2265999999999999E-2</c:v>
                </c:pt>
                <c:pt idx="9576">
                  <c:v>1.0980999999999999E-2</c:v>
                </c:pt>
                <c:pt idx="9577">
                  <c:v>1.0218E-2</c:v>
                </c:pt>
                <c:pt idx="9578">
                  <c:v>8.1119999999999994E-3</c:v>
                </c:pt>
                <c:pt idx="9579">
                  <c:v>6.731E-3</c:v>
                </c:pt>
                <c:pt idx="9580">
                  <c:v>7.3969999999999999E-3</c:v>
                </c:pt>
                <c:pt idx="9581">
                  <c:v>8.1049999999999994E-3</c:v>
                </c:pt>
                <c:pt idx="9582">
                  <c:v>8.3789999999999993E-3</c:v>
                </c:pt>
                <c:pt idx="9583">
                  <c:v>8.6639999999999998E-3</c:v>
                </c:pt>
                <c:pt idx="9584">
                  <c:v>7.1849999999999995E-3</c:v>
                </c:pt>
                <c:pt idx="9585">
                  <c:v>6.7749999999999998E-3</c:v>
                </c:pt>
                <c:pt idx="9586">
                  <c:v>7.7519999999999993E-3</c:v>
                </c:pt>
                <c:pt idx="9587">
                  <c:v>7.5749999999999993E-3</c:v>
                </c:pt>
                <c:pt idx="9588">
                  <c:v>6.7900000000000009E-3</c:v>
                </c:pt>
                <c:pt idx="9589">
                  <c:v>6.9779999999999998E-3</c:v>
                </c:pt>
                <c:pt idx="9590">
                  <c:v>5.947E-3</c:v>
                </c:pt>
                <c:pt idx="9591">
                  <c:v>4.8969999999999994E-3</c:v>
                </c:pt>
                <c:pt idx="9592">
                  <c:v>3.1739999999999997E-3</c:v>
                </c:pt>
                <c:pt idx="9593">
                  <c:v>2.3569999999999997E-3</c:v>
                </c:pt>
                <c:pt idx="9594">
                  <c:v>7.7259999999999994E-3</c:v>
                </c:pt>
                <c:pt idx="9595">
                  <c:v>5.4949999999999999E-3</c:v>
                </c:pt>
                <c:pt idx="9596">
                  <c:v>5.5200000000000006E-3</c:v>
                </c:pt>
                <c:pt idx="9597">
                  <c:v>4.3709999999999999E-3</c:v>
                </c:pt>
                <c:pt idx="9598">
                  <c:v>4.4869999999999997E-3</c:v>
                </c:pt>
                <c:pt idx="9599">
                  <c:v>3.5359999999999996E-3</c:v>
                </c:pt>
                <c:pt idx="9600">
                  <c:v>3.1479999999999998E-3</c:v>
                </c:pt>
                <c:pt idx="9601">
                  <c:v>2.2780000000000001E-3</c:v>
                </c:pt>
                <c:pt idx="9602">
                  <c:v>1.7129999999999999E-3</c:v>
                </c:pt>
                <c:pt idx="9603">
                  <c:v>1.4039999999999999E-3</c:v>
                </c:pt>
                <c:pt idx="9604">
                  <c:v>1.377E-3</c:v>
                </c:pt>
                <c:pt idx="9605">
                  <c:v>1.4400000000000001E-3</c:v>
                </c:pt>
                <c:pt idx="9606">
                  <c:v>2.238E-3</c:v>
                </c:pt>
                <c:pt idx="9607">
                  <c:v>2.225E-3</c:v>
                </c:pt>
                <c:pt idx="9608">
                  <c:v>1.8400000000000001E-3</c:v>
                </c:pt>
                <c:pt idx="9609">
                  <c:v>1.3309999999999999E-3</c:v>
                </c:pt>
                <c:pt idx="9610">
                  <c:v>2.8679999999999999E-3</c:v>
                </c:pt>
                <c:pt idx="9611">
                  <c:v>2.457E-3</c:v>
                </c:pt>
                <c:pt idx="9612">
                  <c:v>2.1029999999999998E-3</c:v>
                </c:pt>
                <c:pt idx="9613">
                  <c:v>9.1719999999999996E-3</c:v>
                </c:pt>
                <c:pt idx="9614">
                  <c:v>5.9349999999999993E-3</c:v>
                </c:pt>
                <c:pt idx="9615">
                  <c:v>1.8030000000000001E-2</c:v>
                </c:pt>
                <c:pt idx="9616">
                  <c:v>2.4545999999999998E-2</c:v>
                </c:pt>
                <c:pt idx="9617">
                  <c:v>2.2730999999999998E-2</c:v>
                </c:pt>
                <c:pt idx="9618">
                  <c:v>3.9278E-2</c:v>
                </c:pt>
                <c:pt idx="9619">
                  <c:v>4.2464999999999996E-2</c:v>
                </c:pt>
                <c:pt idx="9620">
                  <c:v>3.6830000000000002E-2</c:v>
                </c:pt>
                <c:pt idx="9621">
                  <c:v>3.8901999999999999E-2</c:v>
                </c:pt>
                <c:pt idx="9622">
                  <c:v>4.2134999999999999E-2</c:v>
                </c:pt>
                <c:pt idx="9623">
                  <c:v>4.2623999999999995E-2</c:v>
                </c:pt>
                <c:pt idx="9624">
                  <c:v>3.8260000000000002E-2</c:v>
                </c:pt>
                <c:pt idx="9625">
                  <c:v>3.8393999999999998E-2</c:v>
                </c:pt>
                <c:pt idx="9626">
                  <c:v>3.2130000000000006E-2</c:v>
                </c:pt>
                <c:pt idx="9627">
                  <c:v>2.6404999999999998E-2</c:v>
                </c:pt>
                <c:pt idx="9628">
                  <c:v>2.3968E-2</c:v>
                </c:pt>
                <c:pt idx="9629">
                  <c:v>1.8850000000000002E-2</c:v>
                </c:pt>
                <c:pt idx="9630">
                  <c:v>1.7159000000000001E-2</c:v>
                </c:pt>
                <c:pt idx="9631">
                  <c:v>1.4478999999999999E-2</c:v>
                </c:pt>
                <c:pt idx="9632">
                  <c:v>1.1552E-2</c:v>
                </c:pt>
                <c:pt idx="9633">
                  <c:v>1.2648999999999999E-2</c:v>
                </c:pt>
                <c:pt idx="9634">
                  <c:v>1.0439E-2</c:v>
                </c:pt>
                <c:pt idx="9635">
                  <c:v>1.1875999999999999E-2</c:v>
                </c:pt>
                <c:pt idx="9636">
                  <c:v>1.3333999999999999E-2</c:v>
                </c:pt>
                <c:pt idx="9637">
                  <c:v>1.7134E-2</c:v>
                </c:pt>
                <c:pt idx="9638">
                  <c:v>1.4027999999999999E-2</c:v>
                </c:pt>
                <c:pt idx="9639">
                  <c:v>1.2489E-2</c:v>
                </c:pt>
                <c:pt idx="9640">
                  <c:v>9.7100000000000016E-3</c:v>
                </c:pt>
                <c:pt idx="9641">
                  <c:v>1.9768999999999998E-2</c:v>
                </c:pt>
                <c:pt idx="9642">
                  <c:v>1.9074000000000001E-2</c:v>
                </c:pt>
                <c:pt idx="9643">
                  <c:v>1.9161999999999998E-2</c:v>
                </c:pt>
                <c:pt idx="9644">
                  <c:v>1.9903999999999998E-2</c:v>
                </c:pt>
                <c:pt idx="9645">
                  <c:v>1.6472000000000001E-2</c:v>
                </c:pt>
                <c:pt idx="9646">
                  <c:v>1.3902999999999999E-2</c:v>
                </c:pt>
                <c:pt idx="9647">
                  <c:v>1.2582999999999999E-2</c:v>
                </c:pt>
                <c:pt idx="9648">
                  <c:v>1.0607999999999999E-2</c:v>
                </c:pt>
                <c:pt idx="9649">
                  <c:v>9.3879999999999988E-3</c:v>
                </c:pt>
                <c:pt idx="9650">
                  <c:v>5.7929999999999995E-3</c:v>
                </c:pt>
                <c:pt idx="9651">
                  <c:v>5.4409999999999997E-3</c:v>
                </c:pt>
                <c:pt idx="9652">
                  <c:v>4.3800000000000002E-3</c:v>
                </c:pt>
                <c:pt idx="9653">
                  <c:v>3.5260000000000001E-3</c:v>
                </c:pt>
                <c:pt idx="9654">
                  <c:v>4.4269999999999995E-3</c:v>
                </c:pt>
                <c:pt idx="9655">
                  <c:v>4.8089999999999999E-3</c:v>
                </c:pt>
                <c:pt idx="9656">
                  <c:v>8.9549999999999994E-3</c:v>
                </c:pt>
                <c:pt idx="9657">
                  <c:v>1.1852E-2</c:v>
                </c:pt>
                <c:pt idx="9658">
                  <c:v>1.0643E-2</c:v>
                </c:pt>
                <c:pt idx="9659">
                  <c:v>1.0338E-2</c:v>
                </c:pt>
                <c:pt idx="9660">
                  <c:v>1.1710000000000002E-2</c:v>
                </c:pt>
                <c:pt idx="9661">
                  <c:v>1.3125E-2</c:v>
                </c:pt>
                <c:pt idx="9662">
                  <c:v>1.3679E-2</c:v>
                </c:pt>
                <c:pt idx="9663">
                  <c:v>1.2461E-2</c:v>
                </c:pt>
                <c:pt idx="9664">
                  <c:v>9.9010000000000001E-3</c:v>
                </c:pt>
                <c:pt idx="9665">
                  <c:v>1.1691999999999999E-2</c:v>
                </c:pt>
                <c:pt idx="9666">
                  <c:v>1.0034E-2</c:v>
                </c:pt>
                <c:pt idx="9667">
                  <c:v>1.0118E-2</c:v>
                </c:pt>
                <c:pt idx="9668">
                  <c:v>1.1370999999999999E-2</c:v>
                </c:pt>
                <c:pt idx="9669">
                  <c:v>1.2593999999999999E-2</c:v>
                </c:pt>
                <c:pt idx="9670">
                  <c:v>1.2947E-2</c:v>
                </c:pt>
                <c:pt idx="9671">
                  <c:v>1.2818E-2</c:v>
                </c:pt>
                <c:pt idx="9672">
                  <c:v>1.025E-2</c:v>
                </c:pt>
                <c:pt idx="9673">
                  <c:v>6.9200000000000008E-3</c:v>
                </c:pt>
                <c:pt idx="9674">
                  <c:v>9.2319999999999989E-3</c:v>
                </c:pt>
                <c:pt idx="9675">
                  <c:v>8.4370000000000001E-3</c:v>
                </c:pt>
                <c:pt idx="9676">
                  <c:v>8.7209999999999996E-3</c:v>
                </c:pt>
                <c:pt idx="9677">
                  <c:v>6.587E-3</c:v>
                </c:pt>
                <c:pt idx="9678">
                  <c:v>6.2859999999999999E-3</c:v>
                </c:pt>
                <c:pt idx="9679">
                  <c:v>6.4649999999999994E-3</c:v>
                </c:pt>
                <c:pt idx="9680">
                  <c:v>6.0209999999999994E-3</c:v>
                </c:pt>
                <c:pt idx="9681">
                  <c:v>5.6479999999999994E-3</c:v>
                </c:pt>
                <c:pt idx="9682">
                  <c:v>6.0910000000000001E-3</c:v>
                </c:pt>
                <c:pt idx="9683">
                  <c:v>4.3889999999999997E-3</c:v>
                </c:pt>
                <c:pt idx="9684">
                  <c:v>4.28E-3</c:v>
                </c:pt>
                <c:pt idx="9685">
                  <c:v>4.2639999999999996E-3</c:v>
                </c:pt>
                <c:pt idx="9686">
                  <c:v>6.4969999999999993E-3</c:v>
                </c:pt>
                <c:pt idx="9687">
                  <c:v>6.2689999999999994E-3</c:v>
                </c:pt>
                <c:pt idx="9688">
                  <c:v>5.5309999999999995E-3</c:v>
                </c:pt>
                <c:pt idx="9689">
                  <c:v>6.5269999999999998E-3</c:v>
                </c:pt>
                <c:pt idx="9690">
                  <c:v>5.5179999999999995E-3</c:v>
                </c:pt>
                <c:pt idx="9691">
                  <c:v>5.3289999999999995E-3</c:v>
                </c:pt>
                <c:pt idx="9692">
                  <c:v>4.986E-3</c:v>
                </c:pt>
                <c:pt idx="9693">
                  <c:v>4.986E-3</c:v>
                </c:pt>
                <c:pt idx="9694">
                  <c:v>3.5500000000000002E-3</c:v>
                </c:pt>
                <c:pt idx="9695">
                  <c:v>8.4119999999999993E-3</c:v>
                </c:pt>
                <c:pt idx="9696">
                  <c:v>8.3059999999999991E-3</c:v>
                </c:pt>
                <c:pt idx="9697">
                  <c:v>6.3339999999999994E-3</c:v>
                </c:pt>
                <c:pt idx="9698">
                  <c:v>5.4359999999999999E-3</c:v>
                </c:pt>
                <c:pt idx="9699">
                  <c:v>3.421E-3</c:v>
                </c:pt>
                <c:pt idx="9700">
                  <c:v>2.5959999999999998E-3</c:v>
                </c:pt>
                <c:pt idx="9701">
                  <c:v>2.1440000000000001E-3</c:v>
                </c:pt>
                <c:pt idx="9702">
                  <c:v>1.4700000000000002E-3</c:v>
                </c:pt>
                <c:pt idx="9703">
                  <c:v>1.7809999999999998E-3</c:v>
                </c:pt>
                <c:pt idx="9704">
                  <c:v>1.3259999999999999E-3</c:v>
                </c:pt>
                <c:pt idx="9705">
                  <c:v>2.003E-3</c:v>
                </c:pt>
                <c:pt idx="9706">
                  <c:v>4.006E-3</c:v>
                </c:pt>
                <c:pt idx="9707">
                  <c:v>4.2519999999999997E-3</c:v>
                </c:pt>
                <c:pt idx="9708">
                  <c:v>3.3729999999999997E-3</c:v>
                </c:pt>
                <c:pt idx="9709">
                  <c:v>7.424E-3</c:v>
                </c:pt>
                <c:pt idx="9710">
                  <c:v>6.7000000000000002E-3</c:v>
                </c:pt>
                <c:pt idx="9711">
                  <c:v>5.1979999999999995E-3</c:v>
                </c:pt>
                <c:pt idx="9712">
                  <c:v>3.9569999999999996E-3</c:v>
                </c:pt>
                <c:pt idx="9713">
                  <c:v>3.8479999999999999E-3</c:v>
                </c:pt>
                <c:pt idx="9714">
                  <c:v>3.591E-3</c:v>
                </c:pt>
                <c:pt idx="9715">
                  <c:v>3.5439999999999998E-3</c:v>
                </c:pt>
                <c:pt idx="9716">
                  <c:v>3.4189999999999997E-3</c:v>
                </c:pt>
                <c:pt idx="9717">
                  <c:v>3.0929999999999998E-3</c:v>
                </c:pt>
                <c:pt idx="9718">
                  <c:v>2.3289999999999999E-3</c:v>
                </c:pt>
                <c:pt idx="9719">
                  <c:v>1.6949999999999999E-3</c:v>
                </c:pt>
                <c:pt idx="9720">
                  <c:v>1.5459999999999998E-3</c:v>
                </c:pt>
                <c:pt idx="9721">
                  <c:v>1.7459999999999999E-3</c:v>
                </c:pt>
                <c:pt idx="9722">
                  <c:v>2.1709999999999998E-3</c:v>
                </c:pt>
                <c:pt idx="9723">
                  <c:v>2.3439999999999997E-3</c:v>
                </c:pt>
                <c:pt idx="9724">
                  <c:v>4.4840000000000001E-3</c:v>
                </c:pt>
                <c:pt idx="9725">
                  <c:v>4.2200000000000007E-3</c:v>
                </c:pt>
                <c:pt idx="9726">
                  <c:v>6.0239999999999998E-3</c:v>
                </c:pt>
                <c:pt idx="9727">
                  <c:v>4.5900000000000003E-3</c:v>
                </c:pt>
                <c:pt idx="9728">
                  <c:v>5.8539999999999998E-3</c:v>
                </c:pt>
                <c:pt idx="9729">
                  <c:v>7.3349999999999995E-3</c:v>
                </c:pt>
                <c:pt idx="9730">
                  <c:v>5.7819999999999998E-3</c:v>
                </c:pt>
                <c:pt idx="9731">
                  <c:v>6.1059999999999994E-3</c:v>
                </c:pt>
                <c:pt idx="9732">
                  <c:v>6.241E-3</c:v>
                </c:pt>
                <c:pt idx="9733">
                  <c:v>1.0450000000000001E-2</c:v>
                </c:pt>
                <c:pt idx="9734">
                  <c:v>1.2784E-2</c:v>
                </c:pt>
                <c:pt idx="9735">
                  <c:v>9.0699999999999999E-3</c:v>
                </c:pt>
                <c:pt idx="9736">
                  <c:v>6.4919999999999995E-3</c:v>
                </c:pt>
                <c:pt idx="9737">
                  <c:v>5.3400000000000001E-3</c:v>
                </c:pt>
                <c:pt idx="9738">
                  <c:v>3.9839999999999997E-3</c:v>
                </c:pt>
                <c:pt idx="9739">
                  <c:v>2.4380000000000001E-3</c:v>
                </c:pt>
                <c:pt idx="9740">
                  <c:v>2.2239999999999998E-3</c:v>
                </c:pt>
                <c:pt idx="9741">
                  <c:v>1.9019999999999998E-3</c:v>
                </c:pt>
                <c:pt idx="9742">
                  <c:v>1.286E-3</c:v>
                </c:pt>
                <c:pt idx="9743">
                  <c:v>1.4829999999999999E-3</c:v>
                </c:pt>
                <c:pt idx="9744">
                  <c:v>1.841E-3</c:v>
                </c:pt>
                <c:pt idx="9745">
                  <c:v>1.5169999999999999E-3</c:v>
                </c:pt>
                <c:pt idx="9746">
                  <c:v>1.513E-3</c:v>
                </c:pt>
                <c:pt idx="9747">
                  <c:v>2.2700000000000003E-3</c:v>
                </c:pt>
                <c:pt idx="9748">
                  <c:v>1.5009999999999999E-3</c:v>
                </c:pt>
                <c:pt idx="9749">
                  <c:v>2.7309999999999999E-3</c:v>
                </c:pt>
                <c:pt idx="9750">
                  <c:v>3.8066999999999997E-2</c:v>
                </c:pt>
                <c:pt idx="9751">
                  <c:v>2.9440000000000001E-2</c:v>
                </c:pt>
                <c:pt idx="9752">
                  <c:v>2.4732999999999998E-2</c:v>
                </c:pt>
                <c:pt idx="9753">
                  <c:v>1.8730999999999998E-2</c:v>
                </c:pt>
                <c:pt idx="9754">
                  <c:v>1.3935999999999999E-2</c:v>
                </c:pt>
                <c:pt idx="9755">
                  <c:v>1.0154E-2</c:v>
                </c:pt>
                <c:pt idx="9756">
                  <c:v>7.7069999999999994E-3</c:v>
                </c:pt>
                <c:pt idx="9757">
                  <c:v>6.254E-3</c:v>
                </c:pt>
                <c:pt idx="9758">
                  <c:v>5.1830000000000001E-3</c:v>
                </c:pt>
                <c:pt idx="9759">
                  <c:v>4.8439999999999993E-3</c:v>
                </c:pt>
                <c:pt idx="9760">
                  <c:v>4.372E-3</c:v>
                </c:pt>
                <c:pt idx="9761">
                  <c:v>5.1989999999999996E-3</c:v>
                </c:pt>
                <c:pt idx="9762">
                  <c:v>6.221E-3</c:v>
                </c:pt>
                <c:pt idx="9763">
                  <c:v>4.9480000000000001E-3</c:v>
                </c:pt>
                <c:pt idx="9764">
                  <c:v>5.411E-3</c:v>
                </c:pt>
                <c:pt idx="9765">
                  <c:v>6.9089999999999993E-3</c:v>
                </c:pt>
                <c:pt idx="9766">
                  <c:v>5.8430000000000001E-3</c:v>
                </c:pt>
                <c:pt idx="9767">
                  <c:v>8.5800000000000008E-3</c:v>
                </c:pt>
                <c:pt idx="9768">
                  <c:v>8.5419999999999992E-3</c:v>
                </c:pt>
                <c:pt idx="9769">
                  <c:v>5.8839999999999995E-3</c:v>
                </c:pt>
                <c:pt idx="9770">
                  <c:v>7.2889999999999995E-3</c:v>
                </c:pt>
                <c:pt idx="9771">
                  <c:v>1.1396E-2</c:v>
                </c:pt>
                <c:pt idx="9772">
                  <c:v>7.9500000000000005E-3</c:v>
                </c:pt>
                <c:pt idx="9773">
                  <c:v>6.2740000000000001E-3</c:v>
                </c:pt>
                <c:pt idx="9774">
                  <c:v>6.5249999999999996E-3</c:v>
                </c:pt>
                <c:pt idx="9775">
                  <c:v>4.9449999999999997E-3</c:v>
                </c:pt>
                <c:pt idx="9776">
                  <c:v>3.4529999999999999E-3</c:v>
                </c:pt>
                <c:pt idx="9777">
                  <c:v>2.1749999999999999E-3</c:v>
                </c:pt>
                <c:pt idx="9778">
                  <c:v>1.6919999999999999E-3</c:v>
                </c:pt>
                <c:pt idx="9779">
                  <c:v>6.7319999999999993E-3</c:v>
                </c:pt>
                <c:pt idx="9780">
                  <c:v>6.6E-3</c:v>
                </c:pt>
                <c:pt idx="9781">
                  <c:v>9.2639999999999997E-3</c:v>
                </c:pt>
                <c:pt idx="9782">
                  <c:v>7.8069999999999997E-3</c:v>
                </c:pt>
                <c:pt idx="9783">
                  <c:v>1.0928999999999999E-2</c:v>
                </c:pt>
                <c:pt idx="9784">
                  <c:v>8.6529999999999992E-3</c:v>
                </c:pt>
                <c:pt idx="9785">
                  <c:v>7.3139999999999993E-3</c:v>
                </c:pt>
                <c:pt idx="9786">
                  <c:v>1.2985E-2</c:v>
                </c:pt>
                <c:pt idx="9787">
                  <c:v>1.0565999999999999E-2</c:v>
                </c:pt>
                <c:pt idx="9788">
                  <c:v>8.3759999999999998E-3</c:v>
                </c:pt>
                <c:pt idx="9789">
                  <c:v>7.6809999999999995E-3</c:v>
                </c:pt>
                <c:pt idx="9790">
                  <c:v>5.4909999999999994E-3</c:v>
                </c:pt>
                <c:pt idx="9791">
                  <c:v>3.8859999999999997E-3</c:v>
                </c:pt>
                <c:pt idx="9792">
                  <c:v>3.764E-3</c:v>
                </c:pt>
                <c:pt idx="9793">
                  <c:v>2.1089999999999998E-3</c:v>
                </c:pt>
                <c:pt idx="9794">
                  <c:v>6.1669999999999997E-3</c:v>
                </c:pt>
                <c:pt idx="9795">
                  <c:v>3.7439999999999999E-3</c:v>
                </c:pt>
                <c:pt idx="9796">
                  <c:v>3.8319999999999999E-3</c:v>
                </c:pt>
                <c:pt idx="9797">
                  <c:v>3.1229999999999999E-3</c:v>
                </c:pt>
                <c:pt idx="9798">
                  <c:v>2.1700000000000001E-3</c:v>
                </c:pt>
                <c:pt idx="9799">
                  <c:v>3.6819999999999999E-3</c:v>
                </c:pt>
                <c:pt idx="9800">
                  <c:v>5.953E-3</c:v>
                </c:pt>
                <c:pt idx="9801">
                  <c:v>6.5839999999999996E-3</c:v>
                </c:pt>
                <c:pt idx="9802">
                  <c:v>6.5300000000000002E-3</c:v>
                </c:pt>
                <c:pt idx="9803">
                  <c:v>5.8589999999999996E-3</c:v>
                </c:pt>
                <c:pt idx="9804">
                  <c:v>5.607E-3</c:v>
                </c:pt>
                <c:pt idx="9805">
                  <c:v>5.7559999999999998E-3</c:v>
                </c:pt>
                <c:pt idx="9806">
                  <c:v>8.5290000000000001E-3</c:v>
                </c:pt>
                <c:pt idx="9807">
                  <c:v>9.5200000000000007E-3</c:v>
                </c:pt>
                <c:pt idx="9808">
                  <c:v>8.5489999999999993E-3</c:v>
                </c:pt>
                <c:pt idx="9809">
                  <c:v>7.7349999999999997E-3</c:v>
                </c:pt>
                <c:pt idx="9810">
                  <c:v>7.1419999999999999E-3</c:v>
                </c:pt>
                <c:pt idx="9811">
                  <c:v>2.2107999999999999E-2</c:v>
                </c:pt>
                <c:pt idx="9812">
                  <c:v>1.9996E-2</c:v>
                </c:pt>
                <c:pt idx="9813">
                  <c:v>2.1140000000000003E-2</c:v>
                </c:pt>
                <c:pt idx="9814">
                  <c:v>2.2616000000000001E-2</c:v>
                </c:pt>
                <c:pt idx="9815">
                  <c:v>1.9927999999999998E-2</c:v>
                </c:pt>
                <c:pt idx="9816">
                  <c:v>3.4891999999999999E-2</c:v>
                </c:pt>
                <c:pt idx="9817">
                  <c:v>2.6794999999999999E-2</c:v>
                </c:pt>
                <c:pt idx="9818">
                  <c:v>2.4601999999999999E-2</c:v>
                </c:pt>
                <c:pt idx="9819">
                  <c:v>2.4485E-2</c:v>
                </c:pt>
                <c:pt idx="9820">
                  <c:v>2.6275999999999997E-2</c:v>
                </c:pt>
                <c:pt idx="9821">
                  <c:v>2.2712E-2</c:v>
                </c:pt>
                <c:pt idx="9822">
                  <c:v>2.0910000000000002E-2</c:v>
                </c:pt>
                <c:pt idx="9823">
                  <c:v>2.1675E-2</c:v>
                </c:pt>
                <c:pt idx="9824">
                  <c:v>1.8477E-2</c:v>
                </c:pt>
                <c:pt idx="9825">
                  <c:v>2.0955999999999999E-2</c:v>
                </c:pt>
                <c:pt idx="9826">
                  <c:v>1.6708999999999998E-2</c:v>
                </c:pt>
                <c:pt idx="9827">
                  <c:v>1.3627E-2</c:v>
                </c:pt>
                <c:pt idx="9828">
                  <c:v>1.1448E-2</c:v>
                </c:pt>
                <c:pt idx="9829">
                  <c:v>1.9400999999999998E-2</c:v>
                </c:pt>
                <c:pt idx="9830">
                  <c:v>1.4365999999999999E-2</c:v>
                </c:pt>
                <c:pt idx="9831">
                  <c:v>1.6030000000000003E-2</c:v>
                </c:pt>
                <c:pt idx="9832">
                  <c:v>1.3576E-2</c:v>
                </c:pt>
                <c:pt idx="9833">
                  <c:v>1.8307999999999998E-2</c:v>
                </c:pt>
                <c:pt idx="9834">
                  <c:v>1.6500999999999998E-2</c:v>
                </c:pt>
                <c:pt idx="9835">
                  <c:v>1.2950999999999999E-2</c:v>
                </c:pt>
                <c:pt idx="9836">
                  <c:v>1.0258999999999999E-2</c:v>
                </c:pt>
                <c:pt idx="9837">
                  <c:v>8.3800000000000003E-3</c:v>
                </c:pt>
                <c:pt idx="9838">
                  <c:v>7.2769999999999996E-3</c:v>
                </c:pt>
                <c:pt idx="9839">
                  <c:v>6.3700000000000007E-3</c:v>
                </c:pt>
                <c:pt idx="9840">
                  <c:v>6.5359999999999993E-3</c:v>
                </c:pt>
                <c:pt idx="9841">
                  <c:v>6.8119999999999995E-3</c:v>
                </c:pt>
                <c:pt idx="9842">
                  <c:v>6.803E-3</c:v>
                </c:pt>
                <c:pt idx="9843">
                  <c:v>8.9739999999999993E-3</c:v>
                </c:pt>
                <c:pt idx="9844">
                  <c:v>8.3470000000000003E-3</c:v>
                </c:pt>
                <c:pt idx="9845">
                  <c:v>1.1292999999999999E-2</c:v>
                </c:pt>
                <c:pt idx="9846">
                  <c:v>8.8319999999999996E-3</c:v>
                </c:pt>
                <c:pt idx="9847">
                  <c:v>7.0079999999999995E-3</c:v>
                </c:pt>
                <c:pt idx="9848">
                  <c:v>7.9569999999999988E-3</c:v>
                </c:pt>
                <c:pt idx="9849">
                  <c:v>7.149E-3</c:v>
                </c:pt>
                <c:pt idx="9850">
                  <c:v>9.2319999999999989E-3</c:v>
                </c:pt>
                <c:pt idx="9851">
                  <c:v>8.6280000000000003E-3</c:v>
                </c:pt>
                <c:pt idx="9852">
                  <c:v>1.1368999999999999E-2</c:v>
                </c:pt>
                <c:pt idx="9853">
                  <c:v>1.1531999999999999E-2</c:v>
                </c:pt>
                <c:pt idx="9854">
                  <c:v>1.0654E-2</c:v>
                </c:pt>
                <c:pt idx="9855">
                  <c:v>1.0673999999999999E-2</c:v>
                </c:pt>
                <c:pt idx="9856">
                  <c:v>1.2267999999999999E-2</c:v>
                </c:pt>
                <c:pt idx="9857">
                  <c:v>1.0617E-2</c:v>
                </c:pt>
                <c:pt idx="9858">
                  <c:v>1.0007E-2</c:v>
                </c:pt>
                <c:pt idx="9859">
                  <c:v>1.0426E-2</c:v>
                </c:pt>
                <c:pt idx="9860">
                  <c:v>9.3400000000000011E-3</c:v>
                </c:pt>
                <c:pt idx="9861">
                  <c:v>9.6579999999999999E-3</c:v>
                </c:pt>
                <c:pt idx="9862">
                  <c:v>1.2244E-2</c:v>
                </c:pt>
                <c:pt idx="9863">
                  <c:v>1.2730000000000002E-2</c:v>
                </c:pt>
                <c:pt idx="9864">
                  <c:v>1.1925999999999999E-2</c:v>
                </c:pt>
                <c:pt idx="9865">
                  <c:v>1.3760999999999999E-2</c:v>
                </c:pt>
                <c:pt idx="9866">
                  <c:v>1.4955999999999999E-2</c:v>
                </c:pt>
                <c:pt idx="9867">
                  <c:v>1.5356E-2</c:v>
                </c:pt>
                <c:pt idx="9868">
                  <c:v>1.7323999999999999E-2</c:v>
                </c:pt>
                <c:pt idx="9869">
                  <c:v>1.2910999999999999E-2</c:v>
                </c:pt>
                <c:pt idx="9870">
                  <c:v>1.0269E-2</c:v>
                </c:pt>
                <c:pt idx="9871">
                  <c:v>9.4469999999999988E-3</c:v>
                </c:pt>
                <c:pt idx="9872">
                  <c:v>8.8800000000000007E-3</c:v>
                </c:pt>
                <c:pt idx="9873">
                  <c:v>9.6559999999999997E-3</c:v>
                </c:pt>
                <c:pt idx="9874">
                  <c:v>7.6249999999999998E-3</c:v>
                </c:pt>
                <c:pt idx="9875">
                  <c:v>5.3889999999999997E-3</c:v>
                </c:pt>
                <c:pt idx="9876">
                  <c:v>5.7549999999999997E-3</c:v>
                </c:pt>
                <c:pt idx="9877">
                  <c:v>6.1479999999999998E-3</c:v>
                </c:pt>
                <c:pt idx="9878">
                  <c:v>3.9100000000000003E-3</c:v>
                </c:pt>
                <c:pt idx="9879">
                  <c:v>4.5449999999999996E-3</c:v>
                </c:pt>
                <c:pt idx="9880">
                  <c:v>6.6279999999999993E-3</c:v>
                </c:pt>
                <c:pt idx="9881">
                  <c:v>4.7219999999999996E-3</c:v>
                </c:pt>
                <c:pt idx="9882">
                  <c:v>4.7819999999999998E-3</c:v>
                </c:pt>
                <c:pt idx="9883">
                  <c:v>4.0949999999999997E-3</c:v>
                </c:pt>
                <c:pt idx="9884">
                  <c:v>2.82E-3</c:v>
                </c:pt>
                <c:pt idx="9885">
                  <c:v>5.8890000000000001E-3</c:v>
                </c:pt>
                <c:pt idx="9886">
                  <c:v>5.5700000000000003E-3</c:v>
                </c:pt>
                <c:pt idx="9887">
                  <c:v>6.4849999999999994E-3</c:v>
                </c:pt>
                <c:pt idx="9888">
                  <c:v>7.0569999999999999E-3</c:v>
                </c:pt>
                <c:pt idx="9889">
                  <c:v>1.0048999999999999E-2</c:v>
                </c:pt>
                <c:pt idx="9890">
                  <c:v>1.3927E-2</c:v>
                </c:pt>
                <c:pt idx="9891">
                  <c:v>1.8054999999999998E-2</c:v>
                </c:pt>
                <c:pt idx="9892">
                  <c:v>1.9411999999999999E-2</c:v>
                </c:pt>
                <c:pt idx="9893">
                  <c:v>1.9924000000000001E-2</c:v>
                </c:pt>
                <c:pt idx="9894">
                  <c:v>1.9628E-2</c:v>
                </c:pt>
                <c:pt idx="9895">
                  <c:v>1.7457E-2</c:v>
                </c:pt>
                <c:pt idx="9896">
                  <c:v>1.8317999999999997E-2</c:v>
                </c:pt>
                <c:pt idx="9897">
                  <c:v>1.9396999999999998E-2</c:v>
                </c:pt>
                <c:pt idx="9898">
                  <c:v>1.3887999999999999E-2</c:v>
                </c:pt>
                <c:pt idx="9899">
                  <c:v>1.8912999999999999E-2</c:v>
                </c:pt>
                <c:pt idx="9900">
                  <c:v>2.6192999999999998E-2</c:v>
                </c:pt>
                <c:pt idx="9901">
                  <c:v>2.4650000000000002E-2</c:v>
                </c:pt>
                <c:pt idx="9902">
                  <c:v>2.1932999999999998E-2</c:v>
                </c:pt>
                <c:pt idx="9903">
                  <c:v>1.7814999999999998E-2</c:v>
                </c:pt>
                <c:pt idx="9904">
                  <c:v>2.4392E-2</c:v>
                </c:pt>
                <c:pt idx="9905">
                  <c:v>2.4540000000000003E-2</c:v>
                </c:pt>
                <c:pt idx="9906">
                  <c:v>1.8192E-2</c:v>
                </c:pt>
                <c:pt idx="9907">
                  <c:v>1.6142E-2</c:v>
                </c:pt>
                <c:pt idx="9908">
                  <c:v>1.4201999999999999E-2</c:v>
                </c:pt>
                <c:pt idx="9909">
                  <c:v>9.1419999999999991E-3</c:v>
                </c:pt>
                <c:pt idx="9910">
                  <c:v>1.0933999999999999E-2</c:v>
                </c:pt>
                <c:pt idx="9911">
                  <c:v>1.0726999999999999E-2</c:v>
                </c:pt>
                <c:pt idx="9912">
                  <c:v>1.4064E-2</c:v>
                </c:pt>
                <c:pt idx="9913">
                  <c:v>1.2957999999999999E-2</c:v>
                </c:pt>
                <c:pt idx="9914">
                  <c:v>1.4391999999999999E-2</c:v>
                </c:pt>
                <c:pt idx="9915">
                  <c:v>1.3908999999999999E-2</c:v>
                </c:pt>
                <c:pt idx="9916">
                  <c:v>1.4081E-2</c:v>
                </c:pt>
                <c:pt idx="9917">
                  <c:v>1.1894999999999999E-2</c:v>
                </c:pt>
                <c:pt idx="9918">
                  <c:v>9.5909999999999988E-3</c:v>
                </c:pt>
                <c:pt idx="9919">
                  <c:v>1.1640000000000001E-2</c:v>
                </c:pt>
                <c:pt idx="9920">
                  <c:v>1.6556999999999999E-2</c:v>
                </c:pt>
                <c:pt idx="9921">
                  <c:v>1.4943999999999999E-2</c:v>
                </c:pt>
                <c:pt idx="9922">
                  <c:v>1.8109E-2</c:v>
                </c:pt>
                <c:pt idx="9923">
                  <c:v>1.9768999999999998E-2</c:v>
                </c:pt>
                <c:pt idx="9924">
                  <c:v>1.4851E-2</c:v>
                </c:pt>
                <c:pt idx="9925">
                  <c:v>1.6907999999999999E-2</c:v>
                </c:pt>
                <c:pt idx="9926">
                  <c:v>1.6412E-2</c:v>
                </c:pt>
                <c:pt idx="9927">
                  <c:v>1.4480999999999999E-2</c:v>
                </c:pt>
                <c:pt idx="9928">
                  <c:v>1.6229E-2</c:v>
                </c:pt>
                <c:pt idx="9929">
                  <c:v>1.8512999999999998E-2</c:v>
                </c:pt>
                <c:pt idx="9930">
                  <c:v>2.1304999999999998E-2</c:v>
                </c:pt>
                <c:pt idx="9931">
                  <c:v>2.1117E-2</c:v>
                </c:pt>
                <c:pt idx="9932">
                  <c:v>2.3927999999999998E-2</c:v>
                </c:pt>
                <c:pt idx="9933">
                  <c:v>2.7180000000000003E-2</c:v>
                </c:pt>
                <c:pt idx="9934">
                  <c:v>3.6379000000000002E-2</c:v>
                </c:pt>
                <c:pt idx="9935">
                  <c:v>2.9145999999999998E-2</c:v>
                </c:pt>
                <c:pt idx="9936">
                  <c:v>2.9967999999999998E-2</c:v>
                </c:pt>
                <c:pt idx="9937">
                  <c:v>6.3050999999999996E-2</c:v>
                </c:pt>
                <c:pt idx="9938">
                  <c:v>0.10006899999999999</c:v>
                </c:pt>
                <c:pt idx="9939">
                  <c:v>8.3351999999999996E-2</c:v>
                </c:pt>
                <c:pt idx="9940">
                  <c:v>7.6260000000000008E-2</c:v>
                </c:pt>
                <c:pt idx="9941">
                  <c:v>8.4369E-2</c:v>
                </c:pt>
                <c:pt idx="9942">
                  <c:v>6.9006999999999999E-2</c:v>
                </c:pt>
                <c:pt idx="9943">
                  <c:v>5.4355999999999995E-2</c:v>
                </c:pt>
                <c:pt idx="9944">
                  <c:v>4.8226999999999999E-2</c:v>
                </c:pt>
                <c:pt idx="9945">
                  <c:v>4.5166999999999999E-2</c:v>
                </c:pt>
                <c:pt idx="9946">
                  <c:v>3.6748999999999997E-2</c:v>
                </c:pt>
                <c:pt idx="9947">
                  <c:v>3.1536999999999996E-2</c:v>
                </c:pt>
                <c:pt idx="9948">
                  <c:v>2.6107999999999999E-2</c:v>
                </c:pt>
                <c:pt idx="9949">
                  <c:v>2.6638999999999999E-2</c:v>
                </c:pt>
                <c:pt idx="9950">
                  <c:v>2.5297999999999998E-2</c:v>
                </c:pt>
                <c:pt idx="9951">
                  <c:v>2.4635999999999998E-2</c:v>
                </c:pt>
                <c:pt idx="9952">
                  <c:v>2.0752E-2</c:v>
                </c:pt>
                <c:pt idx="9953">
                  <c:v>1.6490999999999999E-2</c:v>
                </c:pt>
                <c:pt idx="9954">
                  <c:v>1.6261999999999999E-2</c:v>
                </c:pt>
                <c:pt idx="9955">
                  <c:v>1.6233999999999998E-2</c:v>
                </c:pt>
                <c:pt idx="9956">
                  <c:v>1.6760000000000001E-2</c:v>
                </c:pt>
                <c:pt idx="9957">
                  <c:v>1.5208999999999999E-2</c:v>
                </c:pt>
                <c:pt idx="9958">
                  <c:v>1.098E-2</c:v>
                </c:pt>
                <c:pt idx="9959">
                  <c:v>1.1337E-2</c:v>
                </c:pt>
                <c:pt idx="9960">
                  <c:v>9.0039999999999999E-3</c:v>
                </c:pt>
                <c:pt idx="9961">
                  <c:v>7.6100000000000004E-3</c:v>
                </c:pt>
                <c:pt idx="9962">
                  <c:v>5.6210000000000001E-3</c:v>
                </c:pt>
                <c:pt idx="9963">
                  <c:v>4.7520000000000001E-3</c:v>
                </c:pt>
                <c:pt idx="9964">
                  <c:v>4.5890000000000002E-3</c:v>
                </c:pt>
                <c:pt idx="9965">
                  <c:v>4.5230000000000001E-3</c:v>
                </c:pt>
                <c:pt idx="9966">
                  <c:v>4.3400000000000001E-3</c:v>
                </c:pt>
                <c:pt idx="9967">
                  <c:v>5.0149999999999995E-3</c:v>
                </c:pt>
                <c:pt idx="9968">
                  <c:v>5.3470000000000002E-3</c:v>
                </c:pt>
                <c:pt idx="9969">
                  <c:v>5.3339999999999993E-3</c:v>
                </c:pt>
                <c:pt idx="9970">
                  <c:v>5.8729999999999997E-3</c:v>
                </c:pt>
                <c:pt idx="9971">
                  <c:v>1.6444E-2</c:v>
                </c:pt>
                <c:pt idx="9972">
                  <c:v>2.5751999999999997E-2</c:v>
                </c:pt>
                <c:pt idx="9973">
                  <c:v>2.2362E-2</c:v>
                </c:pt>
                <c:pt idx="9974">
                  <c:v>2.5954999999999999E-2</c:v>
                </c:pt>
                <c:pt idx="9975">
                  <c:v>3.3701999999999996E-2</c:v>
                </c:pt>
                <c:pt idx="9976">
                  <c:v>3.2691999999999999E-2</c:v>
                </c:pt>
                <c:pt idx="9977">
                  <c:v>3.1174999999999998E-2</c:v>
                </c:pt>
                <c:pt idx="9978">
                  <c:v>3.3451000000000002E-2</c:v>
                </c:pt>
                <c:pt idx="9979">
                  <c:v>3.3806999999999997E-2</c:v>
                </c:pt>
                <c:pt idx="9980">
                  <c:v>3.1682999999999996E-2</c:v>
                </c:pt>
                <c:pt idx="9981">
                  <c:v>2.6308999999999999E-2</c:v>
                </c:pt>
                <c:pt idx="9982">
                  <c:v>3.1022999999999998E-2</c:v>
                </c:pt>
                <c:pt idx="9983">
                  <c:v>2.8471E-2</c:v>
                </c:pt>
                <c:pt idx="9984">
                  <c:v>2.7421999999999998E-2</c:v>
                </c:pt>
                <c:pt idx="9985">
                  <c:v>2.7831999999999999E-2</c:v>
                </c:pt>
                <c:pt idx="9986">
                  <c:v>2.3753999999999997E-2</c:v>
                </c:pt>
                <c:pt idx="9987">
                  <c:v>2.4242E-2</c:v>
                </c:pt>
                <c:pt idx="9988">
                  <c:v>2.3261999999999998E-2</c:v>
                </c:pt>
                <c:pt idx="9989">
                  <c:v>2.1041999999999998E-2</c:v>
                </c:pt>
                <c:pt idx="9990">
                  <c:v>2.0136999999999999E-2</c:v>
                </c:pt>
                <c:pt idx="9991">
                  <c:v>1.9248999999999999E-2</c:v>
                </c:pt>
                <c:pt idx="9992">
                  <c:v>1.6351000000000001E-2</c:v>
                </c:pt>
                <c:pt idx="9993">
                  <c:v>1.3623999999999999E-2</c:v>
                </c:pt>
                <c:pt idx="9994">
                  <c:v>1.3613E-2</c:v>
                </c:pt>
                <c:pt idx="9995">
                  <c:v>1.1524E-2</c:v>
                </c:pt>
                <c:pt idx="9996">
                  <c:v>1.0149E-2</c:v>
                </c:pt>
                <c:pt idx="9997">
                  <c:v>8.9569999999999997E-3</c:v>
                </c:pt>
                <c:pt idx="9998">
                  <c:v>9.0919999999999994E-3</c:v>
                </c:pt>
                <c:pt idx="9999">
                  <c:v>8.173999999999999E-3</c:v>
                </c:pt>
                <c:pt idx="10000">
                  <c:v>9.5059999999999988E-3</c:v>
                </c:pt>
                <c:pt idx="10001">
                  <c:v>8.258999999999999E-3</c:v>
                </c:pt>
                <c:pt idx="10002">
                  <c:v>7.6469999999999993E-3</c:v>
                </c:pt>
                <c:pt idx="10003">
                  <c:v>7.1149999999999998E-3</c:v>
                </c:pt>
                <c:pt idx="10004">
                  <c:v>7.5469999999999999E-3</c:v>
                </c:pt>
                <c:pt idx="10005">
                  <c:v>6.0390000000000001E-3</c:v>
                </c:pt>
                <c:pt idx="10006">
                  <c:v>6.0269999999999994E-3</c:v>
                </c:pt>
                <c:pt idx="10007">
                  <c:v>7.3509999999999999E-3</c:v>
                </c:pt>
                <c:pt idx="10008">
                  <c:v>8.088999999999999E-3</c:v>
                </c:pt>
                <c:pt idx="10009">
                  <c:v>1.0400000000000001E-2</c:v>
                </c:pt>
                <c:pt idx="10010">
                  <c:v>1.0936E-2</c:v>
                </c:pt>
                <c:pt idx="10011">
                  <c:v>1.0780000000000001E-2</c:v>
                </c:pt>
                <c:pt idx="10012">
                  <c:v>1.1281999999999999E-2</c:v>
                </c:pt>
                <c:pt idx="10013">
                  <c:v>1.0721E-2</c:v>
                </c:pt>
                <c:pt idx="10014">
                  <c:v>1.0662E-2</c:v>
                </c:pt>
                <c:pt idx="10015">
                  <c:v>1.4700999999999999E-2</c:v>
                </c:pt>
                <c:pt idx="10016">
                  <c:v>1.7018999999999999E-2</c:v>
                </c:pt>
                <c:pt idx="10017">
                  <c:v>1.6649000000000001E-2</c:v>
                </c:pt>
                <c:pt idx="10018">
                  <c:v>1.3143E-2</c:v>
                </c:pt>
                <c:pt idx="10019">
                  <c:v>3.9817999999999999E-2</c:v>
                </c:pt>
                <c:pt idx="10020">
                  <c:v>3.6076999999999998E-2</c:v>
                </c:pt>
                <c:pt idx="10021">
                  <c:v>3.4027999999999996E-2</c:v>
                </c:pt>
                <c:pt idx="10022">
                  <c:v>3.3158E-2</c:v>
                </c:pt>
                <c:pt idx="10023">
                  <c:v>2.7213999999999999E-2</c:v>
                </c:pt>
                <c:pt idx="10024">
                  <c:v>2.3085999999999999E-2</c:v>
                </c:pt>
                <c:pt idx="10025">
                  <c:v>2.4655999999999997E-2</c:v>
                </c:pt>
                <c:pt idx="10026">
                  <c:v>2.2475999999999999E-2</c:v>
                </c:pt>
                <c:pt idx="10027">
                  <c:v>2.1788999999999999E-2</c:v>
                </c:pt>
                <c:pt idx="10028">
                  <c:v>2.3046999999999998E-2</c:v>
                </c:pt>
                <c:pt idx="10029">
                  <c:v>2.4714999999999997E-2</c:v>
                </c:pt>
                <c:pt idx="10030">
                  <c:v>2.5230000000000002E-2</c:v>
                </c:pt>
                <c:pt idx="10031">
                  <c:v>2.7382E-2</c:v>
                </c:pt>
                <c:pt idx="10032">
                  <c:v>2.5184999999999999E-2</c:v>
                </c:pt>
                <c:pt idx="10033">
                  <c:v>2.2183999999999999E-2</c:v>
                </c:pt>
                <c:pt idx="10034">
                  <c:v>2.1884000000000001E-2</c:v>
                </c:pt>
                <c:pt idx="10035">
                  <c:v>1.9421000000000001E-2</c:v>
                </c:pt>
                <c:pt idx="10036">
                  <c:v>2.1603999999999998E-2</c:v>
                </c:pt>
                <c:pt idx="10037">
                  <c:v>2.0558999999999997E-2</c:v>
                </c:pt>
                <c:pt idx="10038">
                  <c:v>3.0515999999999998E-2</c:v>
                </c:pt>
                <c:pt idx="10039">
                  <c:v>2.5561E-2</c:v>
                </c:pt>
                <c:pt idx="10040">
                  <c:v>3.0453999999999998E-2</c:v>
                </c:pt>
                <c:pt idx="10041">
                  <c:v>2.6710999999999999E-2</c:v>
                </c:pt>
                <c:pt idx="10042">
                  <c:v>2.1070999999999999E-2</c:v>
                </c:pt>
                <c:pt idx="10043">
                  <c:v>1.5778999999999998E-2</c:v>
                </c:pt>
                <c:pt idx="10044">
                  <c:v>1.4671E-2</c:v>
                </c:pt>
                <c:pt idx="10045">
                  <c:v>1.1193E-2</c:v>
                </c:pt>
                <c:pt idx="10046">
                  <c:v>1.0752999999999999E-2</c:v>
                </c:pt>
                <c:pt idx="10047">
                  <c:v>1.1323999999999999E-2</c:v>
                </c:pt>
                <c:pt idx="10048">
                  <c:v>1.5632E-2</c:v>
                </c:pt>
                <c:pt idx="10049">
                  <c:v>1.5685999999999999E-2</c:v>
                </c:pt>
                <c:pt idx="10050">
                  <c:v>2.1214E-2</c:v>
                </c:pt>
                <c:pt idx="10051">
                  <c:v>2.0853999999999998E-2</c:v>
                </c:pt>
                <c:pt idx="10052">
                  <c:v>1.9306999999999998E-2</c:v>
                </c:pt>
                <c:pt idx="10053">
                  <c:v>2.2133E-2</c:v>
                </c:pt>
                <c:pt idx="10054">
                  <c:v>2.0330999999999998E-2</c:v>
                </c:pt>
                <c:pt idx="10055">
                  <c:v>2.9498999999999997E-2</c:v>
                </c:pt>
                <c:pt idx="10056">
                  <c:v>2.9194999999999999E-2</c:v>
                </c:pt>
                <c:pt idx="10057">
                  <c:v>3.4161999999999998E-2</c:v>
                </c:pt>
                <c:pt idx="10058">
                  <c:v>3.5338000000000001E-2</c:v>
                </c:pt>
                <c:pt idx="10059">
                  <c:v>3.0342999999999998E-2</c:v>
                </c:pt>
                <c:pt idx="10060">
                  <c:v>2.8683E-2</c:v>
                </c:pt>
                <c:pt idx="10061">
                  <c:v>3.0420000000000003E-2</c:v>
                </c:pt>
                <c:pt idx="10062">
                  <c:v>3.1987000000000002E-2</c:v>
                </c:pt>
                <c:pt idx="10063">
                  <c:v>3.2612999999999996E-2</c:v>
                </c:pt>
                <c:pt idx="10064">
                  <c:v>3.2135999999999998E-2</c:v>
                </c:pt>
                <c:pt idx="10065">
                  <c:v>3.2237000000000002E-2</c:v>
                </c:pt>
                <c:pt idx="10066">
                  <c:v>3.3835999999999998E-2</c:v>
                </c:pt>
                <c:pt idx="10067">
                  <c:v>3.4798999999999997E-2</c:v>
                </c:pt>
                <c:pt idx="10068">
                  <c:v>2.8305E-2</c:v>
                </c:pt>
                <c:pt idx="10069">
                  <c:v>2.8725999999999998E-2</c:v>
                </c:pt>
                <c:pt idx="10070">
                  <c:v>2.9838E-2</c:v>
                </c:pt>
                <c:pt idx="10071">
                  <c:v>3.2620999999999997E-2</c:v>
                </c:pt>
                <c:pt idx="10072">
                  <c:v>5.8027999999999996E-2</c:v>
                </c:pt>
                <c:pt idx="10073">
                  <c:v>5.5714E-2</c:v>
                </c:pt>
                <c:pt idx="10074">
                  <c:v>4.9515999999999998E-2</c:v>
                </c:pt>
                <c:pt idx="10075">
                  <c:v>5.8290999999999996E-2</c:v>
                </c:pt>
                <c:pt idx="10076">
                  <c:v>5.8497E-2</c:v>
                </c:pt>
                <c:pt idx="10077">
                  <c:v>5.1056999999999998E-2</c:v>
                </c:pt>
                <c:pt idx="10078">
                  <c:v>4.9501999999999997E-2</c:v>
                </c:pt>
                <c:pt idx="10079">
                  <c:v>3.8838999999999999E-2</c:v>
                </c:pt>
                <c:pt idx="10080">
                  <c:v>3.6255999999999997E-2</c:v>
                </c:pt>
                <c:pt idx="10081">
                  <c:v>3.4845000000000001E-2</c:v>
                </c:pt>
                <c:pt idx="10082">
                  <c:v>3.1047999999999999E-2</c:v>
                </c:pt>
                <c:pt idx="10083">
                  <c:v>2.6754E-2</c:v>
                </c:pt>
                <c:pt idx="10084">
                  <c:v>2.3807999999999999E-2</c:v>
                </c:pt>
                <c:pt idx="10085">
                  <c:v>2.4287E-2</c:v>
                </c:pt>
                <c:pt idx="10086">
                  <c:v>2.9260999999999999E-2</c:v>
                </c:pt>
                <c:pt idx="10087">
                  <c:v>2.4506999999999998E-2</c:v>
                </c:pt>
                <c:pt idx="10088">
                  <c:v>2.1881999999999999E-2</c:v>
                </c:pt>
                <c:pt idx="10089">
                  <c:v>2.0881E-2</c:v>
                </c:pt>
                <c:pt idx="10090">
                  <c:v>2.1150000000000002E-2</c:v>
                </c:pt>
                <c:pt idx="10091">
                  <c:v>2.4353E-2</c:v>
                </c:pt>
                <c:pt idx="10092">
                  <c:v>2.6931E-2</c:v>
                </c:pt>
                <c:pt idx="10093">
                  <c:v>2.3733000000000001E-2</c:v>
                </c:pt>
                <c:pt idx="10094">
                  <c:v>2.2690000000000002E-2</c:v>
                </c:pt>
                <c:pt idx="10095">
                  <c:v>1.9118E-2</c:v>
                </c:pt>
                <c:pt idx="10096">
                  <c:v>1.8568999999999999E-2</c:v>
                </c:pt>
                <c:pt idx="10097">
                  <c:v>1.5897999999999999E-2</c:v>
                </c:pt>
                <c:pt idx="10098">
                  <c:v>1.678E-2</c:v>
                </c:pt>
                <c:pt idx="10099">
                  <c:v>1.5816999999999998E-2</c:v>
                </c:pt>
                <c:pt idx="10100">
                  <c:v>1.6240000000000001E-2</c:v>
                </c:pt>
                <c:pt idx="10101">
                  <c:v>1.6188000000000001E-2</c:v>
                </c:pt>
                <c:pt idx="10102">
                  <c:v>1.4872999999999999E-2</c:v>
                </c:pt>
                <c:pt idx="10103">
                  <c:v>2.1617999999999998E-2</c:v>
                </c:pt>
                <c:pt idx="10104">
                  <c:v>2.1648000000000001E-2</c:v>
                </c:pt>
                <c:pt idx="10105">
                  <c:v>2.9196E-2</c:v>
                </c:pt>
                <c:pt idx="10106">
                  <c:v>3.0520000000000002E-2</c:v>
                </c:pt>
                <c:pt idx="10107">
                  <c:v>2.5590999999999999E-2</c:v>
                </c:pt>
                <c:pt idx="10108">
                  <c:v>2.0237999999999999E-2</c:v>
                </c:pt>
                <c:pt idx="10109">
                  <c:v>2.1817E-2</c:v>
                </c:pt>
                <c:pt idx="10110">
                  <c:v>3.2127999999999997E-2</c:v>
                </c:pt>
                <c:pt idx="10111">
                  <c:v>3.5972999999999998E-2</c:v>
                </c:pt>
                <c:pt idx="10112">
                  <c:v>3.4901000000000001E-2</c:v>
                </c:pt>
                <c:pt idx="10113">
                  <c:v>3.1620999999999996E-2</c:v>
                </c:pt>
                <c:pt idx="10114">
                  <c:v>4.4088999999999996E-2</c:v>
                </c:pt>
                <c:pt idx="10115">
                  <c:v>9.8090999999999998E-2</c:v>
                </c:pt>
                <c:pt idx="10116">
                  <c:v>0.11322499999999999</c:v>
                </c:pt>
                <c:pt idx="10117">
                  <c:v>9.4253999999999991E-2</c:v>
                </c:pt>
                <c:pt idx="10118">
                  <c:v>8.3454E-2</c:v>
                </c:pt>
                <c:pt idx="10119">
                  <c:v>7.307000000000001E-2</c:v>
                </c:pt>
                <c:pt idx="10120">
                  <c:v>6.5452999999999997E-2</c:v>
                </c:pt>
                <c:pt idx="10121">
                  <c:v>6.5844E-2</c:v>
                </c:pt>
                <c:pt idx="10122">
                  <c:v>6.4330999999999999E-2</c:v>
                </c:pt>
                <c:pt idx="10123">
                  <c:v>6.5626000000000004E-2</c:v>
                </c:pt>
                <c:pt idx="10124">
                  <c:v>6.2102999999999998E-2</c:v>
                </c:pt>
                <c:pt idx="10125">
                  <c:v>7.2855000000000003E-2</c:v>
                </c:pt>
                <c:pt idx="10126">
                  <c:v>6.9682999999999995E-2</c:v>
                </c:pt>
                <c:pt idx="10127">
                  <c:v>6.7902999999999991E-2</c:v>
                </c:pt>
                <c:pt idx="10128">
                  <c:v>6.5444000000000002E-2</c:v>
                </c:pt>
                <c:pt idx="10129">
                  <c:v>5.8361999999999997E-2</c:v>
                </c:pt>
                <c:pt idx="10130">
                  <c:v>5.1855999999999999E-2</c:v>
                </c:pt>
                <c:pt idx="10131">
                  <c:v>4.5433999999999995E-2</c:v>
                </c:pt>
                <c:pt idx="10132">
                  <c:v>3.9162999999999996E-2</c:v>
                </c:pt>
                <c:pt idx="10133">
                  <c:v>3.8768999999999998E-2</c:v>
                </c:pt>
                <c:pt idx="10134">
                  <c:v>3.6094000000000001E-2</c:v>
                </c:pt>
                <c:pt idx="10135">
                  <c:v>3.2460999999999997E-2</c:v>
                </c:pt>
                <c:pt idx="10136">
                  <c:v>2.7830000000000001E-2</c:v>
                </c:pt>
                <c:pt idx="10137">
                  <c:v>3.2014000000000001E-2</c:v>
                </c:pt>
                <c:pt idx="10138">
                  <c:v>3.6173999999999998E-2</c:v>
                </c:pt>
                <c:pt idx="10139">
                  <c:v>3.4946999999999999E-2</c:v>
                </c:pt>
                <c:pt idx="10140">
                  <c:v>3.56E-2</c:v>
                </c:pt>
                <c:pt idx="10141">
                  <c:v>3.3533E-2</c:v>
                </c:pt>
                <c:pt idx="10142">
                  <c:v>2.5853999999999999E-2</c:v>
                </c:pt>
                <c:pt idx="10143">
                  <c:v>2.8513999999999998E-2</c:v>
                </c:pt>
                <c:pt idx="10144">
                  <c:v>3.8598E-2</c:v>
                </c:pt>
                <c:pt idx="10145">
                  <c:v>4.0159E-2</c:v>
                </c:pt>
                <c:pt idx="10146">
                  <c:v>3.8240000000000003E-2</c:v>
                </c:pt>
                <c:pt idx="10147">
                  <c:v>3.8783999999999999E-2</c:v>
                </c:pt>
                <c:pt idx="10148">
                  <c:v>3.7815999999999995E-2</c:v>
                </c:pt>
                <c:pt idx="10149">
                  <c:v>3.8993E-2</c:v>
                </c:pt>
                <c:pt idx="10150">
                  <c:v>4.2227999999999995E-2</c:v>
                </c:pt>
                <c:pt idx="10151">
                  <c:v>3.7184000000000002E-2</c:v>
                </c:pt>
                <c:pt idx="10152">
                  <c:v>3.4625999999999997E-2</c:v>
                </c:pt>
                <c:pt idx="10153">
                  <c:v>3.7592E-2</c:v>
                </c:pt>
                <c:pt idx="10154">
                  <c:v>5.8200999999999996E-2</c:v>
                </c:pt>
                <c:pt idx="10155">
                  <c:v>6.0638999999999998E-2</c:v>
                </c:pt>
                <c:pt idx="10156">
                  <c:v>6.9807999999999995E-2</c:v>
                </c:pt>
                <c:pt idx="10157">
                  <c:v>8.4324999999999997E-2</c:v>
                </c:pt>
                <c:pt idx="10158">
                  <c:v>8.2310000000000008E-2</c:v>
                </c:pt>
                <c:pt idx="10159">
                  <c:v>8.4204000000000001E-2</c:v>
                </c:pt>
                <c:pt idx="10160">
                  <c:v>8.1597000000000003E-2</c:v>
                </c:pt>
                <c:pt idx="10161">
                  <c:v>8.0675999999999998E-2</c:v>
                </c:pt>
                <c:pt idx="10162">
                  <c:v>8.2331000000000001E-2</c:v>
                </c:pt>
                <c:pt idx="10163">
                  <c:v>8.4057999999999994E-2</c:v>
                </c:pt>
                <c:pt idx="10164">
                  <c:v>8.2025000000000001E-2</c:v>
                </c:pt>
                <c:pt idx="10165">
                  <c:v>8.7180999999999995E-2</c:v>
                </c:pt>
                <c:pt idx="10166">
                  <c:v>8.2677E-2</c:v>
                </c:pt>
                <c:pt idx="10167">
                  <c:v>9.3825999999999993E-2</c:v>
                </c:pt>
                <c:pt idx="10168">
                  <c:v>0.10009699999999999</c:v>
                </c:pt>
                <c:pt idx="10169">
                  <c:v>9.9287E-2</c:v>
                </c:pt>
                <c:pt idx="10170">
                  <c:v>9.218599999999999E-2</c:v>
                </c:pt>
                <c:pt idx="10171">
                  <c:v>8.8972999999999997E-2</c:v>
                </c:pt>
                <c:pt idx="10172">
                  <c:v>8.5197999999999996E-2</c:v>
                </c:pt>
                <c:pt idx="10173">
                  <c:v>8.8551999999999992E-2</c:v>
                </c:pt>
                <c:pt idx="10174">
                  <c:v>9.2482999999999996E-2</c:v>
                </c:pt>
                <c:pt idx="10175">
                  <c:v>8.5227999999999998E-2</c:v>
                </c:pt>
                <c:pt idx="10176">
                  <c:v>9.0175999999999992E-2</c:v>
                </c:pt>
                <c:pt idx="10177">
                  <c:v>0.10656499999999999</c:v>
                </c:pt>
                <c:pt idx="10178">
                  <c:v>0.12031599999999999</c:v>
                </c:pt>
                <c:pt idx="10179">
                  <c:v>0.12144099999999999</c:v>
                </c:pt>
                <c:pt idx="10180">
                  <c:v>0.113882</c:v>
                </c:pt>
                <c:pt idx="10181">
                  <c:v>0.109026</c:v>
                </c:pt>
                <c:pt idx="10182">
                  <c:v>0.102993</c:v>
                </c:pt>
                <c:pt idx="10183">
                  <c:v>0.100951</c:v>
                </c:pt>
                <c:pt idx="10184">
                  <c:v>9.3114999999999989E-2</c:v>
                </c:pt>
                <c:pt idx="10185">
                  <c:v>8.297199999999999E-2</c:v>
                </c:pt>
                <c:pt idx="10186">
                  <c:v>7.8183000000000002E-2</c:v>
                </c:pt>
                <c:pt idx="10187">
                  <c:v>7.1543999999999996E-2</c:v>
                </c:pt>
                <c:pt idx="10188">
                  <c:v>6.8857000000000002E-2</c:v>
                </c:pt>
                <c:pt idx="10189">
                  <c:v>7.399E-2</c:v>
                </c:pt>
                <c:pt idx="10190">
                  <c:v>6.5165000000000001E-2</c:v>
                </c:pt>
                <c:pt idx="10191">
                  <c:v>5.8521999999999998E-2</c:v>
                </c:pt>
                <c:pt idx="10192">
                  <c:v>6.1532999999999997E-2</c:v>
                </c:pt>
                <c:pt idx="10193">
                  <c:v>6.5280000000000005E-2</c:v>
                </c:pt>
                <c:pt idx="10194">
                  <c:v>6.0575999999999998E-2</c:v>
                </c:pt>
                <c:pt idx="10195">
                  <c:v>6.7466999999999999E-2</c:v>
                </c:pt>
                <c:pt idx="10196">
                  <c:v>5.8032999999999994E-2</c:v>
                </c:pt>
                <c:pt idx="10197">
                  <c:v>4.9123E-2</c:v>
                </c:pt>
                <c:pt idx="10198">
                  <c:v>4.6274999999999997E-2</c:v>
                </c:pt>
                <c:pt idx="10199">
                  <c:v>4.5217E-2</c:v>
                </c:pt>
                <c:pt idx="10200">
                  <c:v>4.5439E-2</c:v>
                </c:pt>
                <c:pt idx="10201">
                  <c:v>4.8691999999999999E-2</c:v>
                </c:pt>
                <c:pt idx="10202">
                  <c:v>4.4975000000000001E-2</c:v>
                </c:pt>
                <c:pt idx="10203">
                  <c:v>4.1473999999999997E-2</c:v>
                </c:pt>
                <c:pt idx="10204">
                  <c:v>4.0705999999999999E-2</c:v>
                </c:pt>
                <c:pt idx="10205">
                  <c:v>3.9670999999999998E-2</c:v>
                </c:pt>
                <c:pt idx="10206">
                  <c:v>3.7428999999999997E-2</c:v>
                </c:pt>
                <c:pt idx="10207">
                  <c:v>3.3325E-2</c:v>
                </c:pt>
                <c:pt idx="10208">
                  <c:v>3.2237999999999996E-2</c:v>
                </c:pt>
                <c:pt idx="10209">
                  <c:v>3.1439000000000002E-2</c:v>
                </c:pt>
                <c:pt idx="10210">
                  <c:v>2.6530999999999999E-2</c:v>
                </c:pt>
                <c:pt idx="10211">
                  <c:v>2.7810999999999999E-2</c:v>
                </c:pt>
                <c:pt idx="10212">
                  <c:v>2.7698E-2</c:v>
                </c:pt>
                <c:pt idx="10213">
                  <c:v>2.7550000000000002E-2</c:v>
                </c:pt>
                <c:pt idx="10214">
                  <c:v>2.4285999999999999E-2</c:v>
                </c:pt>
                <c:pt idx="10215">
                  <c:v>2.1062999999999998E-2</c:v>
                </c:pt>
                <c:pt idx="10216">
                  <c:v>2.0544E-2</c:v>
                </c:pt>
                <c:pt idx="10217">
                  <c:v>2.1128999999999998E-2</c:v>
                </c:pt>
                <c:pt idx="10218">
                  <c:v>2.0971999999999998E-2</c:v>
                </c:pt>
                <c:pt idx="10219">
                  <c:v>2.1031999999999999E-2</c:v>
                </c:pt>
                <c:pt idx="10220">
                  <c:v>2.4284E-2</c:v>
                </c:pt>
                <c:pt idx="10221">
                  <c:v>2.0590000000000001E-2</c:v>
                </c:pt>
                <c:pt idx="10222">
                  <c:v>2.3039E-2</c:v>
                </c:pt>
                <c:pt idx="10223">
                  <c:v>1.6914999999999999E-2</c:v>
                </c:pt>
                <c:pt idx="10224">
                  <c:v>1.6417999999999999E-2</c:v>
                </c:pt>
                <c:pt idx="10225">
                  <c:v>1.4277E-2</c:v>
                </c:pt>
                <c:pt idx="10226">
                  <c:v>1.3732999999999999E-2</c:v>
                </c:pt>
                <c:pt idx="10227">
                  <c:v>1.1224E-2</c:v>
                </c:pt>
                <c:pt idx="10228">
                  <c:v>1.0069E-2</c:v>
                </c:pt>
                <c:pt idx="10229">
                  <c:v>1.0370000000000001E-2</c:v>
                </c:pt>
                <c:pt idx="10230">
                  <c:v>7.8359999999999992E-3</c:v>
                </c:pt>
                <c:pt idx="10231">
                  <c:v>5.705E-3</c:v>
                </c:pt>
                <c:pt idx="10232">
                  <c:v>1.7083999999999998E-2</c:v>
                </c:pt>
                <c:pt idx="10233">
                  <c:v>1.7765E-2</c:v>
                </c:pt>
                <c:pt idx="10234">
                  <c:v>1.6579E-2</c:v>
                </c:pt>
                <c:pt idx="10235">
                  <c:v>1.6417999999999999E-2</c:v>
                </c:pt>
                <c:pt idx="10236">
                  <c:v>1.4298E-2</c:v>
                </c:pt>
                <c:pt idx="10237">
                  <c:v>1.1774999999999999E-2</c:v>
                </c:pt>
                <c:pt idx="10238">
                  <c:v>1.1547999999999999E-2</c:v>
                </c:pt>
                <c:pt idx="10239">
                  <c:v>9.3989999999999994E-3</c:v>
                </c:pt>
                <c:pt idx="10240">
                  <c:v>7.7779999999999993E-3</c:v>
                </c:pt>
                <c:pt idx="10241">
                  <c:v>6.7939999999999997E-3</c:v>
                </c:pt>
                <c:pt idx="10242">
                  <c:v>6.1729999999999997E-3</c:v>
                </c:pt>
                <c:pt idx="10243">
                  <c:v>4.3939999999999995E-3</c:v>
                </c:pt>
                <c:pt idx="10244">
                  <c:v>4.6039999999999996E-3</c:v>
                </c:pt>
                <c:pt idx="10245">
                  <c:v>4.1879999999999999E-3</c:v>
                </c:pt>
                <c:pt idx="10246">
                  <c:v>3.4649999999999998E-3</c:v>
                </c:pt>
                <c:pt idx="10247">
                  <c:v>3.5800000000000003E-3</c:v>
                </c:pt>
                <c:pt idx="10248">
                  <c:v>2.941E-3</c:v>
                </c:pt>
                <c:pt idx="10249">
                  <c:v>3.3900000000000002E-3</c:v>
                </c:pt>
                <c:pt idx="10250">
                  <c:v>4.6340000000000001E-3</c:v>
                </c:pt>
                <c:pt idx="10251">
                  <c:v>5.6369999999999996E-3</c:v>
                </c:pt>
                <c:pt idx="10252">
                  <c:v>5.1589999999999995E-3</c:v>
                </c:pt>
                <c:pt idx="10253">
                  <c:v>4.8679999999999999E-3</c:v>
                </c:pt>
                <c:pt idx="10254">
                  <c:v>5.0049999999999999E-3</c:v>
                </c:pt>
                <c:pt idx="10255">
                  <c:v>4.8059999999999995E-3</c:v>
                </c:pt>
                <c:pt idx="10256">
                  <c:v>4.4849999999999994E-3</c:v>
                </c:pt>
                <c:pt idx="10257">
                  <c:v>4.0209999999999994E-3</c:v>
                </c:pt>
                <c:pt idx="10258">
                  <c:v>3.728E-3</c:v>
                </c:pt>
                <c:pt idx="10259">
                  <c:v>4.2300000000000003E-3</c:v>
                </c:pt>
                <c:pt idx="10260">
                  <c:v>5.8659999999999997E-3</c:v>
                </c:pt>
                <c:pt idx="10261">
                  <c:v>7.4179999999999992E-3</c:v>
                </c:pt>
                <c:pt idx="10262">
                  <c:v>8.9259999999999999E-3</c:v>
                </c:pt>
                <c:pt idx="10263">
                  <c:v>9.5490000000000002E-3</c:v>
                </c:pt>
                <c:pt idx="10264">
                  <c:v>2.3906E-2</c:v>
                </c:pt>
                <c:pt idx="10265">
                  <c:v>1.9212999999999997E-2</c:v>
                </c:pt>
                <c:pt idx="10266">
                  <c:v>1.5377999999999999E-2</c:v>
                </c:pt>
                <c:pt idx="10267">
                  <c:v>1.29E-2</c:v>
                </c:pt>
                <c:pt idx="10268">
                  <c:v>4.0934999999999999E-2</c:v>
                </c:pt>
                <c:pt idx="10269">
                  <c:v>3.3503999999999999E-2</c:v>
                </c:pt>
                <c:pt idx="10270">
                  <c:v>2.6986999999999997E-2</c:v>
                </c:pt>
                <c:pt idx="10271">
                  <c:v>2.1925999999999998E-2</c:v>
                </c:pt>
                <c:pt idx="10272">
                  <c:v>2.0492E-2</c:v>
                </c:pt>
                <c:pt idx="10273">
                  <c:v>1.8717999999999999E-2</c:v>
                </c:pt>
                <c:pt idx="10274">
                  <c:v>1.6046999999999999E-2</c:v>
                </c:pt>
                <c:pt idx="10275">
                  <c:v>1.3772E-2</c:v>
                </c:pt>
                <c:pt idx="10276">
                  <c:v>1.899E-2</c:v>
                </c:pt>
                <c:pt idx="10277">
                  <c:v>1.7528999999999999E-2</c:v>
                </c:pt>
                <c:pt idx="10278">
                  <c:v>1.4015999999999999E-2</c:v>
                </c:pt>
                <c:pt idx="10279">
                  <c:v>1.4952E-2</c:v>
                </c:pt>
                <c:pt idx="10280">
                  <c:v>1.4372999999999999E-2</c:v>
                </c:pt>
                <c:pt idx="10281">
                  <c:v>1.1498999999999999E-2</c:v>
                </c:pt>
                <c:pt idx="10282">
                  <c:v>1.8617999999999999E-2</c:v>
                </c:pt>
                <c:pt idx="10283">
                  <c:v>1.8345E-2</c:v>
                </c:pt>
                <c:pt idx="10284">
                  <c:v>2.4444E-2</c:v>
                </c:pt>
                <c:pt idx="10285">
                  <c:v>2.3434999999999997E-2</c:v>
                </c:pt>
                <c:pt idx="10286">
                  <c:v>1.9306E-2</c:v>
                </c:pt>
                <c:pt idx="10287">
                  <c:v>1.6215999999999998E-2</c:v>
                </c:pt>
                <c:pt idx="10288">
                  <c:v>1.583E-2</c:v>
                </c:pt>
                <c:pt idx="10289">
                  <c:v>1.0421999999999999E-2</c:v>
                </c:pt>
                <c:pt idx="10290">
                  <c:v>7.6689999999999996E-3</c:v>
                </c:pt>
                <c:pt idx="10291">
                  <c:v>5.1929999999999997E-3</c:v>
                </c:pt>
                <c:pt idx="10292">
                  <c:v>4.1960000000000001E-3</c:v>
                </c:pt>
                <c:pt idx="10293">
                  <c:v>3.4089999999999997E-3</c:v>
                </c:pt>
                <c:pt idx="10294">
                  <c:v>3.9350000000000001E-3</c:v>
                </c:pt>
                <c:pt idx="10295">
                  <c:v>3.1209999999999996E-3</c:v>
                </c:pt>
                <c:pt idx="10296">
                  <c:v>6.9000000000000008E-3</c:v>
                </c:pt>
                <c:pt idx="10297">
                  <c:v>4.9649999999999998E-3</c:v>
                </c:pt>
                <c:pt idx="10298">
                  <c:v>4.0939999999999995E-3</c:v>
                </c:pt>
                <c:pt idx="10299">
                  <c:v>2.9500000000000004E-3</c:v>
                </c:pt>
                <c:pt idx="10300">
                  <c:v>2.7469999999999999E-3</c:v>
                </c:pt>
                <c:pt idx="10301">
                  <c:v>2.3569999999999997E-3</c:v>
                </c:pt>
                <c:pt idx="10302">
                  <c:v>2.1259999999999999E-3</c:v>
                </c:pt>
                <c:pt idx="10303">
                  <c:v>3.4229999999999998E-3</c:v>
                </c:pt>
                <c:pt idx="10304">
                  <c:v>3.1300000000000004E-3</c:v>
                </c:pt>
                <c:pt idx="10305">
                  <c:v>3.601E-3</c:v>
                </c:pt>
                <c:pt idx="10306">
                  <c:v>4.6719999999999999E-3</c:v>
                </c:pt>
                <c:pt idx="10307">
                  <c:v>3.1229999999999999E-3</c:v>
                </c:pt>
                <c:pt idx="10308">
                  <c:v>2.993E-3</c:v>
                </c:pt>
                <c:pt idx="10309">
                  <c:v>3.669E-3</c:v>
                </c:pt>
                <c:pt idx="10310">
                  <c:v>3.7009999999999999E-3</c:v>
                </c:pt>
                <c:pt idx="10311">
                  <c:v>3.6419999999999998E-3</c:v>
                </c:pt>
                <c:pt idx="10312">
                  <c:v>3.107E-3</c:v>
                </c:pt>
                <c:pt idx="10313">
                  <c:v>2.794E-3</c:v>
                </c:pt>
                <c:pt idx="10314">
                  <c:v>2.3900000000000002E-3</c:v>
                </c:pt>
                <c:pt idx="10315">
                  <c:v>1.9810000000000001E-3</c:v>
                </c:pt>
                <c:pt idx="10316">
                  <c:v>2.7829999999999999E-3</c:v>
                </c:pt>
                <c:pt idx="10317">
                  <c:v>2.431E-3</c:v>
                </c:pt>
                <c:pt idx="10318">
                  <c:v>1.6559999999999999E-3</c:v>
                </c:pt>
                <c:pt idx="10319">
                  <c:v>2.4789999999999999E-3</c:v>
                </c:pt>
                <c:pt idx="10320">
                  <c:v>3.395E-3</c:v>
                </c:pt>
                <c:pt idx="10321">
                  <c:v>5.3860000000000002E-3</c:v>
                </c:pt>
                <c:pt idx="10322">
                  <c:v>5.5379999999999995E-3</c:v>
                </c:pt>
                <c:pt idx="10323">
                  <c:v>6.9589999999999999E-3</c:v>
                </c:pt>
                <c:pt idx="10324">
                  <c:v>7.3039999999999997E-3</c:v>
                </c:pt>
                <c:pt idx="10325">
                  <c:v>1.2268999999999999E-2</c:v>
                </c:pt>
                <c:pt idx="10326">
                  <c:v>4.6823999999999998E-2</c:v>
                </c:pt>
                <c:pt idx="10327">
                  <c:v>4.5006999999999998E-2</c:v>
                </c:pt>
                <c:pt idx="10328">
                  <c:v>8.878599999999999E-2</c:v>
                </c:pt>
                <c:pt idx="10329">
                  <c:v>7.7227999999999991E-2</c:v>
                </c:pt>
                <c:pt idx="10330">
                  <c:v>7.5661999999999993E-2</c:v>
                </c:pt>
                <c:pt idx="10331">
                  <c:v>6.6588999999999995E-2</c:v>
                </c:pt>
                <c:pt idx="10332">
                  <c:v>5.9390000000000005E-2</c:v>
                </c:pt>
                <c:pt idx="10333">
                  <c:v>6.1483999999999997E-2</c:v>
                </c:pt>
                <c:pt idx="10334">
                  <c:v>6.2100000000000002E-2</c:v>
                </c:pt>
                <c:pt idx="10335">
                  <c:v>8.6387999999999993E-2</c:v>
                </c:pt>
                <c:pt idx="10336">
                  <c:v>8.3363999999999994E-2</c:v>
                </c:pt>
                <c:pt idx="10337">
                  <c:v>7.4806999999999998E-2</c:v>
                </c:pt>
                <c:pt idx="10338">
                  <c:v>6.7021999999999998E-2</c:v>
                </c:pt>
                <c:pt idx="10339">
                  <c:v>6.3428999999999999E-2</c:v>
                </c:pt>
                <c:pt idx="10340">
                  <c:v>5.8081000000000001E-2</c:v>
                </c:pt>
                <c:pt idx="10341">
                  <c:v>5.2668E-2</c:v>
                </c:pt>
                <c:pt idx="10342">
                  <c:v>6.4831E-2</c:v>
                </c:pt>
                <c:pt idx="10343">
                  <c:v>6.3961000000000004E-2</c:v>
                </c:pt>
                <c:pt idx="10344">
                  <c:v>5.9186999999999997E-2</c:v>
                </c:pt>
                <c:pt idx="10345">
                  <c:v>5.2335E-2</c:v>
                </c:pt>
                <c:pt idx="10346">
                  <c:v>4.5425E-2</c:v>
                </c:pt>
                <c:pt idx="10347">
                  <c:v>3.6098999999999999E-2</c:v>
                </c:pt>
                <c:pt idx="10348">
                  <c:v>2.7460999999999999E-2</c:v>
                </c:pt>
                <c:pt idx="10349">
                  <c:v>2.5200999999999998E-2</c:v>
                </c:pt>
                <c:pt idx="10350">
                  <c:v>2.0841999999999999E-2</c:v>
                </c:pt>
                <c:pt idx="10351">
                  <c:v>2.3158999999999999E-2</c:v>
                </c:pt>
                <c:pt idx="10352">
                  <c:v>1.9155999999999999E-2</c:v>
                </c:pt>
                <c:pt idx="10353">
                  <c:v>1.8443999999999999E-2</c:v>
                </c:pt>
                <c:pt idx="10354">
                  <c:v>1.5672999999999999E-2</c:v>
                </c:pt>
                <c:pt idx="10355">
                  <c:v>1.4740999999999999E-2</c:v>
                </c:pt>
                <c:pt idx="10356">
                  <c:v>1.3436E-2</c:v>
                </c:pt>
                <c:pt idx="10357">
                  <c:v>1.1793E-2</c:v>
                </c:pt>
                <c:pt idx="10358">
                  <c:v>8.1279999999999998E-3</c:v>
                </c:pt>
                <c:pt idx="10359">
                  <c:v>5.8500000000000002E-3</c:v>
                </c:pt>
                <c:pt idx="10360">
                  <c:v>4.2859999999999999E-3</c:v>
                </c:pt>
                <c:pt idx="10361">
                  <c:v>3.5929999999999998E-3</c:v>
                </c:pt>
                <c:pt idx="10362">
                  <c:v>4.3179999999999998E-3</c:v>
                </c:pt>
                <c:pt idx="10363">
                  <c:v>3.901E-3</c:v>
                </c:pt>
                <c:pt idx="10364">
                  <c:v>7.3339999999999994E-3</c:v>
                </c:pt>
                <c:pt idx="10365">
                  <c:v>6.0479999999999996E-3</c:v>
                </c:pt>
                <c:pt idx="10366">
                  <c:v>5.5039999999999993E-3</c:v>
                </c:pt>
                <c:pt idx="10367">
                  <c:v>5.6600000000000001E-3</c:v>
                </c:pt>
                <c:pt idx="10368">
                  <c:v>3.1379999999999997E-3</c:v>
                </c:pt>
                <c:pt idx="10369">
                  <c:v>1.1860000000000001E-2</c:v>
                </c:pt>
                <c:pt idx="10370">
                  <c:v>2.7238999999999999E-2</c:v>
                </c:pt>
                <c:pt idx="10371">
                  <c:v>2.7361999999999997E-2</c:v>
                </c:pt>
                <c:pt idx="10372">
                  <c:v>2.5392999999999999E-2</c:v>
                </c:pt>
                <c:pt idx="10373">
                  <c:v>2.1715999999999999E-2</c:v>
                </c:pt>
                <c:pt idx="10374">
                  <c:v>2.7163999999999997E-2</c:v>
                </c:pt>
                <c:pt idx="10375">
                  <c:v>2.2994000000000001E-2</c:v>
                </c:pt>
                <c:pt idx="10376">
                  <c:v>1.8976E-2</c:v>
                </c:pt>
                <c:pt idx="10377">
                  <c:v>1.8238999999999998E-2</c:v>
                </c:pt>
                <c:pt idx="10378">
                  <c:v>1.6247999999999999E-2</c:v>
                </c:pt>
                <c:pt idx="10379">
                  <c:v>1.4131999999999999E-2</c:v>
                </c:pt>
                <c:pt idx="10380">
                  <c:v>1.1779E-2</c:v>
                </c:pt>
                <c:pt idx="10381">
                  <c:v>1.0291999999999999E-2</c:v>
                </c:pt>
                <c:pt idx="10382">
                  <c:v>9.3259999999999992E-3</c:v>
                </c:pt>
                <c:pt idx="10383">
                  <c:v>9.7809999999999998E-3</c:v>
                </c:pt>
                <c:pt idx="10384">
                  <c:v>1.0373E-2</c:v>
                </c:pt>
                <c:pt idx="10385">
                  <c:v>1.0484E-2</c:v>
                </c:pt>
                <c:pt idx="10386">
                  <c:v>1.1611E-2</c:v>
                </c:pt>
                <c:pt idx="10387">
                  <c:v>1.2203E-2</c:v>
                </c:pt>
                <c:pt idx="10388">
                  <c:v>1.2140999999999999E-2</c:v>
                </c:pt>
                <c:pt idx="10389">
                  <c:v>1.1911999999999999E-2</c:v>
                </c:pt>
                <c:pt idx="10390">
                  <c:v>1.3505999999999999E-2</c:v>
                </c:pt>
                <c:pt idx="10391">
                  <c:v>2.2202E-2</c:v>
                </c:pt>
                <c:pt idx="10392">
                  <c:v>1.7243999999999999E-2</c:v>
                </c:pt>
                <c:pt idx="10393">
                  <c:v>1.3510999999999999E-2</c:v>
                </c:pt>
                <c:pt idx="10394">
                  <c:v>1.4263E-2</c:v>
                </c:pt>
                <c:pt idx="10395">
                  <c:v>9.2309999999999996E-3</c:v>
                </c:pt>
                <c:pt idx="10396">
                  <c:v>7.1139999999999997E-3</c:v>
                </c:pt>
                <c:pt idx="10397">
                  <c:v>5.5189999999999996E-3</c:v>
                </c:pt>
                <c:pt idx="10398">
                  <c:v>4.0790000000000002E-3</c:v>
                </c:pt>
                <c:pt idx="10399">
                  <c:v>3.336E-3</c:v>
                </c:pt>
                <c:pt idx="10400">
                  <c:v>3.0300000000000001E-3</c:v>
                </c:pt>
                <c:pt idx="10401">
                  <c:v>2.761E-3</c:v>
                </c:pt>
                <c:pt idx="10402">
                  <c:v>2.6409999999999997E-3</c:v>
                </c:pt>
                <c:pt idx="10403">
                  <c:v>2.4979999999999998E-3</c:v>
                </c:pt>
                <c:pt idx="10404">
                  <c:v>2.7209999999999999E-3</c:v>
                </c:pt>
                <c:pt idx="10405">
                  <c:v>4.2600000000000008E-3</c:v>
                </c:pt>
                <c:pt idx="10406">
                  <c:v>4.2700000000000004E-3</c:v>
                </c:pt>
                <c:pt idx="10407">
                  <c:v>4.2810000000000001E-3</c:v>
                </c:pt>
                <c:pt idx="10408">
                  <c:v>4.3E-3</c:v>
                </c:pt>
                <c:pt idx="10409">
                  <c:v>4.7619999999999997E-3</c:v>
                </c:pt>
                <c:pt idx="10410">
                  <c:v>5.2200000000000007E-3</c:v>
                </c:pt>
                <c:pt idx="10411">
                  <c:v>5.4689999999999999E-3</c:v>
                </c:pt>
                <c:pt idx="10412">
                  <c:v>7.4879999999999999E-3</c:v>
                </c:pt>
                <c:pt idx="10413">
                  <c:v>1.4607999999999999E-2</c:v>
                </c:pt>
                <c:pt idx="10414">
                  <c:v>2.8121999999999998E-2</c:v>
                </c:pt>
                <c:pt idx="10415">
                  <c:v>3.4591999999999998E-2</c:v>
                </c:pt>
                <c:pt idx="10416">
                  <c:v>2.3084E-2</c:v>
                </c:pt>
                <c:pt idx="10417">
                  <c:v>2.3066E-2</c:v>
                </c:pt>
                <c:pt idx="10418">
                  <c:v>1.8275E-2</c:v>
                </c:pt>
                <c:pt idx="10419">
                  <c:v>1.2620000000000001E-2</c:v>
                </c:pt>
                <c:pt idx="10420">
                  <c:v>9.7129999999999994E-3</c:v>
                </c:pt>
                <c:pt idx="10421">
                  <c:v>1.3243999999999999E-2</c:v>
                </c:pt>
                <c:pt idx="10422">
                  <c:v>1.0154999999999999E-2</c:v>
                </c:pt>
                <c:pt idx="10423">
                  <c:v>8.4980000000000003E-3</c:v>
                </c:pt>
                <c:pt idx="10424">
                  <c:v>6.3029999999999996E-3</c:v>
                </c:pt>
                <c:pt idx="10425">
                  <c:v>6.2259999999999998E-3</c:v>
                </c:pt>
                <c:pt idx="10426">
                  <c:v>5.3579999999999999E-3</c:v>
                </c:pt>
                <c:pt idx="10427">
                  <c:v>5.8729999999999997E-3</c:v>
                </c:pt>
                <c:pt idx="10428">
                  <c:v>5.6109999999999997E-3</c:v>
                </c:pt>
                <c:pt idx="10429">
                  <c:v>6.5659999999999998E-3</c:v>
                </c:pt>
                <c:pt idx="10430">
                  <c:v>7.1200000000000005E-3</c:v>
                </c:pt>
                <c:pt idx="10431">
                  <c:v>8.1949999999999992E-3</c:v>
                </c:pt>
                <c:pt idx="10432">
                  <c:v>1.1762E-2</c:v>
                </c:pt>
                <c:pt idx="10433">
                  <c:v>1.5140000000000001E-2</c:v>
                </c:pt>
                <c:pt idx="10434">
                  <c:v>1.7863999999999998E-2</c:v>
                </c:pt>
                <c:pt idx="10435">
                  <c:v>1.5207999999999999E-2</c:v>
                </c:pt>
                <c:pt idx="10436">
                  <c:v>1.2520999999999999E-2</c:v>
                </c:pt>
                <c:pt idx="10437">
                  <c:v>2.4153999999999998E-2</c:v>
                </c:pt>
                <c:pt idx="10438">
                  <c:v>1.7670999999999999E-2</c:v>
                </c:pt>
                <c:pt idx="10439">
                  <c:v>2.0506999999999997E-2</c:v>
                </c:pt>
                <c:pt idx="10440">
                  <c:v>1.8453999999999998E-2</c:v>
                </c:pt>
                <c:pt idx="10441">
                  <c:v>1.8272E-2</c:v>
                </c:pt>
                <c:pt idx="10442">
                  <c:v>1.8421E-2</c:v>
                </c:pt>
                <c:pt idx="10443">
                  <c:v>1.5097999999999999E-2</c:v>
                </c:pt>
                <c:pt idx="10444">
                  <c:v>1.4655E-2</c:v>
                </c:pt>
                <c:pt idx="10445">
                  <c:v>1.4731999999999999E-2</c:v>
                </c:pt>
                <c:pt idx="10446">
                  <c:v>1.6685999999999999E-2</c:v>
                </c:pt>
                <c:pt idx="10447">
                  <c:v>1.7440000000000001E-2</c:v>
                </c:pt>
                <c:pt idx="10448">
                  <c:v>1.2175999999999999E-2</c:v>
                </c:pt>
                <c:pt idx="10449">
                  <c:v>1.1023999999999999E-2</c:v>
                </c:pt>
                <c:pt idx="10450">
                  <c:v>8.8659999999999989E-3</c:v>
                </c:pt>
                <c:pt idx="10451">
                  <c:v>7.4619999999999999E-3</c:v>
                </c:pt>
                <c:pt idx="10452">
                  <c:v>1.6371999999999998E-2</c:v>
                </c:pt>
                <c:pt idx="10453">
                  <c:v>3.7420000000000002E-2</c:v>
                </c:pt>
                <c:pt idx="10454">
                  <c:v>3.0011999999999997E-2</c:v>
                </c:pt>
                <c:pt idx="10455">
                  <c:v>2.7862999999999999E-2</c:v>
                </c:pt>
                <c:pt idx="10456">
                  <c:v>2.3382999999999998E-2</c:v>
                </c:pt>
                <c:pt idx="10457">
                  <c:v>3.8334E-2</c:v>
                </c:pt>
                <c:pt idx="10458">
                  <c:v>3.1237999999999998E-2</c:v>
                </c:pt>
                <c:pt idx="10459">
                  <c:v>3.1732999999999997E-2</c:v>
                </c:pt>
                <c:pt idx="10460">
                  <c:v>2.4763999999999998E-2</c:v>
                </c:pt>
                <c:pt idx="10461">
                  <c:v>1.9074000000000001E-2</c:v>
                </c:pt>
                <c:pt idx="10462">
                  <c:v>1.8529E-2</c:v>
                </c:pt>
                <c:pt idx="10463">
                  <c:v>1.4619E-2</c:v>
                </c:pt>
                <c:pt idx="10464">
                  <c:v>1.2227999999999999E-2</c:v>
                </c:pt>
                <c:pt idx="10465">
                  <c:v>1.1184999999999999E-2</c:v>
                </c:pt>
                <c:pt idx="10466">
                  <c:v>1.0662E-2</c:v>
                </c:pt>
                <c:pt idx="10467">
                  <c:v>1.0626E-2</c:v>
                </c:pt>
                <c:pt idx="10468">
                  <c:v>1.1096999999999999E-2</c:v>
                </c:pt>
                <c:pt idx="10469">
                  <c:v>1.3430000000000001E-2</c:v>
                </c:pt>
                <c:pt idx="10470">
                  <c:v>1.7076999999999998E-2</c:v>
                </c:pt>
                <c:pt idx="10471">
                  <c:v>1.7295999999999999E-2</c:v>
                </c:pt>
                <c:pt idx="10472">
                  <c:v>2.8030000000000003E-2</c:v>
                </c:pt>
                <c:pt idx="10473">
                  <c:v>6.8623999999999991E-2</c:v>
                </c:pt>
                <c:pt idx="10474">
                  <c:v>7.7739000000000003E-2</c:v>
                </c:pt>
                <c:pt idx="10475">
                  <c:v>7.4398999999999993E-2</c:v>
                </c:pt>
                <c:pt idx="10476">
                  <c:v>9.8646999999999999E-2</c:v>
                </c:pt>
                <c:pt idx="10477">
                  <c:v>0.13205899999999998</c:v>
                </c:pt>
                <c:pt idx="10478">
                  <c:v>0.15822</c:v>
                </c:pt>
                <c:pt idx="10479">
                  <c:v>0.18854899999999999</c:v>
                </c:pt>
                <c:pt idx="10480">
                  <c:v>0.197798</c:v>
                </c:pt>
                <c:pt idx="10481">
                  <c:v>0.223111</c:v>
                </c:pt>
                <c:pt idx="10482">
                  <c:v>0.26862199999999997</c:v>
                </c:pt>
                <c:pt idx="10483">
                  <c:v>0.35165799999999997</c:v>
                </c:pt>
                <c:pt idx="10484">
                  <c:v>0.380301</c:v>
                </c:pt>
                <c:pt idx="10485">
                  <c:v>0.41865599999999997</c:v>
                </c:pt>
                <c:pt idx="10486">
                  <c:v>0.48787599999999998</c:v>
                </c:pt>
                <c:pt idx="10487">
                  <c:v>0.50039299999999998</c:v>
                </c:pt>
                <c:pt idx="10488">
                  <c:v>0.538026</c:v>
                </c:pt>
                <c:pt idx="10489">
                  <c:v>0.56529699999999994</c:v>
                </c:pt>
                <c:pt idx="10490">
                  <c:v>0.59818199999999999</c:v>
                </c:pt>
                <c:pt idx="10491">
                  <c:v>0.63619599999999998</c:v>
                </c:pt>
                <c:pt idx="10492">
                  <c:v>0.63442299999999996</c:v>
                </c:pt>
                <c:pt idx="10493">
                  <c:v>0.67994599999999994</c:v>
                </c:pt>
                <c:pt idx="10494">
                  <c:v>0.68554399999999993</c:v>
                </c:pt>
                <c:pt idx="10495">
                  <c:v>0.69419000000000008</c:v>
                </c:pt>
                <c:pt idx="10496">
                  <c:v>0.71095599999999992</c:v>
                </c:pt>
                <c:pt idx="10497">
                  <c:v>0.71527699999999994</c:v>
                </c:pt>
                <c:pt idx="10498">
                  <c:v>0.716364</c:v>
                </c:pt>
                <c:pt idx="10499">
                  <c:v>0.71495900000000001</c:v>
                </c:pt>
                <c:pt idx="10500">
                  <c:v>0.72101300000000001</c:v>
                </c:pt>
                <c:pt idx="10501">
                  <c:v>0.71362199999999998</c:v>
                </c:pt>
                <c:pt idx="10502">
                  <c:v>0.71368799999999999</c:v>
                </c:pt>
                <c:pt idx="10503">
                  <c:v>0.65224000000000004</c:v>
                </c:pt>
                <c:pt idx="10504">
                  <c:v>0.67536499999999999</c:v>
                </c:pt>
                <c:pt idx="10505">
                  <c:v>0.66659400000000002</c:v>
                </c:pt>
                <c:pt idx="10506">
                  <c:v>0.64643799999999996</c:v>
                </c:pt>
                <c:pt idx="10507">
                  <c:v>0.62729499999999994</c:v>
                </c:pt>
                <c:pt idx="10508">
                  <c:v>0.59764000000000006</c:v>
                </c:pt>
                <c:pt idx="10509">
                  <c:v>0.582287</c:v>
                </c:pt>
                <c:pt idx="10510">
                  <c:v>0.611259</c:v>
                </c:pt>
                <c:pt idx="10511">
                  <c:v>0.58512900000000001</c:v>
                </c:pt>
                <c:pt idx="10512">
                  <c:v>0.57631699999999997</c:v>
                </c:pt>
                <c:pt idx="10513">
                  <c:v>0.55455500000000002</c:v>
                </c:pt>
                <c:pt idx="10514">
                  <c:v>0.52849199999999996</c:v>
                </c:pt>
                <c:pt idx="10515">
                  <c:v>0.50784299999999993</c:v>
                </c:pt>
                <c:pt idx="10516">
                  <c:v>0.48362000000000005</c:v>
                </c:pt>
                <c:pt idx="10517">
                  <c:v>0.44770000000000004</c:v>
                </c:pt>
                <c:pt idx="10518">
                  <c:v>0.38298599999999999</c:v>
                </c:pt>
                <c:pt idx="10519">
                  <c:v>0.36274799999999996</c:v>
                </c:pt>
                <c:pt idx="10520">
                  <c:v>0.367842</c:v>
                </c:pt>
                <c:pt idx="10521">
                  <c:v>0.34403600000000001</c:v>
                </c:pt>
                <c:pt idx="10522">
                  <c:v>0.301983</c:v>
                </c:pt>
                <c:pt idx="10523">
                  <c:v>0.28148099999999998</c:v>
                </c:pt>
                <c:pt idx="10524">
                  <c:v>0.270816</c:v>
                </c:pt>
                <c:pt idx="10525">
                  <c:v>0.26577099999999998</c:v>
                </c:pt>
                <c:pt idx="10526">
                  <c:v>0.26999499999999999</c:v>
                </c:pt>
                <c:pt idx="10527">
                  <c:v>0.27386899999999997</c:v>
                </c:pt>
                <c:pt idx="10528">
                  <c:v>0.26359399999999999</c:v>
                </c:pt>
                <c:pt idx="10529">
                  <c:v>0.26292599999999999</c:v>
                </c:pt>
                <c:pt idx="10530">
                  <c:v>0.275007</c:v>
                </c:pt>
                <c:pt idx="10531">
                  <c:v>0.26387899999999997</c:v>
                </c:pt>
                <c:pt idx="10532">
                  <c:v>0.25742000000000004</c:v>
                </c:pt>
                <c:pt idx="10533">
                  <c:v>0.25373799999999996</c:v>
                </c:pt>
                <c:pt idx="10534">
                  <c:v>0.257081</c:v>
                </c:pt>
                <c:pt idx="10535">
                  <c:v>0.26570199999999999</c:v>
                </c:pt>
                <c:pt idx="10536">
                  <c:v>0.24684099999999998</c:v>
                </c:pt>
                <c:pt idx="10537">
                  <c:v>0.23803000000000002</c:v>
                </c:pt>
                <c:pt idx="10538">
                  <c:v>0.223971</c:v>
                </c:pt>
                <c:pt idx="10539">
                  <c:v>0.22587599999999999</c:v>
                </c:pt>
                <c:pt idx="10540">
                  <c:v>0.225767</c:v>
                </c:pt>
                <c:pt idx="10541">
                  <c:v>0.22470299999999999</c:v>
                </c:pt>
                <c:pt idx="10542">
                  <c:v>0.21514899999999998</c:v>
                </c:pt>
                <c:pt idx="10543">
                  <c:v>0.21238199999999999</c:v>
                </c:pt>
                <c:pt idx="10544">
                  <c:v>0.19561299999999998</c:v>
                </c:pt>
                <c:pt idx="10545">
                  <c:v>0.189523</c:v>
                </c:pt>
                <c:pt idx="10546">
                  <c:v>0.20213899999999999</c:v>
                </c:pt>
                <c:pt idx="10547">
                  <c:v>0.21118699999999999</c:v>
                </c:pt>
                <c:pt idx="10548">
                  <c:v>0.18875799999999998</c:v>
                </c:pt>
                <c:pt idx="10549">
                  <c:v>0.18449199999999999</c:v>
                </c:pt>
                <c:pt idx="10550">
                  <c:v>0.19145799999999999</c:v>
                </c:pt>
                <c:pt idx="10551">
                  <c:v>0.233984</c:v>
                </c:pt>
                <c:pt idx="10552">
                  <c:v>0.25389099999999998</c:v>
                </c:pt>
                <c:pt idx="10553">
                  <c:v>0.25606499999999999</c:v>
                </c:pt>
                <c:pt idx="10554">
                  <c:v>0.26036500000000001</c:v>
                </c:pt>
                <c:pt idx="10555">
                  <c:v>0.248276</c:v>
                </c:pt>
                <c:pt idx="10556">
                  <c:v>0.23751499999999998</c:v>
                </c:pt>
                <c:pt idx="10557">
                  <c:v>0.22451199999999999</c:v>
                </c:pt>
                <c:pt idx="10558">
                  <c:v>0.216083</c:v>
                </c:pt>
                <c:pt idx="10559">
                  <c:v>0.20374099999999998</c:v>
                </c:pt>
                <c:pt idx="10560">
                  <c:v>0.20986000000000002</c:v>
                </c:pt>
                <c:pt idx="10561">
                  <c:v>0.20257899999999998</c:v>
                </c:pt>
                <c:pt idx="10562">
                  <c:v>0.199214</c:v>
                </c:pt>
                <c:pt idx="10563">
                  <c:v>0.185423</c:v>
                </c:pt>
                <c:pt idx="10564">
                  <c:v>0.177763</c:v>
                </c:pt>
                <c:pt idx="10565">
                  <c:v>0.16612499999999999</c:v>
                </c:pt>
                <c:pt idx="10566">
                  <c:v>0.15667200000000001</c:v>
                </c:pt>
                <c:pt idx="10567">
                  <c:v>0.15088799999999999</c:v>
                </c:pt>
                <c:pt idx="10568">
                  <c:v>0.13569899999999999</c:v>
                </c:pt>
                <c:pt idx="10569">
                  <c:v>0.130022</c:v>
                </c:pt>
                <c:pt idx="10570">
                  <c:v>0.11874799999999999</c:v>
                </c:pt>
                <c:pt idx="10571">
                  <c:v>0.10832000000000001</c:v>
                </c:pt>
                <c:pt idx="10572">
                  <c:v>9.9368999999999999E-2</c:v>
                </c:pt>
                <c:pt idx="10573">
                  <c:v>9.4035999999999995E-2</c:v>
                </c:pt>
                <c:pt idx="10574">
                  <c:v>9.1239000000000001E-2</c:v>
                </c:pt>
                <c:pt idx="10575">
                  <c:v>9.5231999999999997E-2</c:v>
                </c:pt>
                <c:pt idx="10576">
                  <c:v>8.7873999999999994E-2</c:v>
                </c:pt>
                <c:pt idx="10577">
                  <c:v>8.7541999999999995E-2</c:v>
                </c:pt>
                <c:pt idx="10578">
                  <c:v>9.4522999999999996E-2</c:v>
                </c:pt>
                <c:pt idx="10579">
                  <c:v>9.1296999999999989E-2</c:v>
                </c:pt>
                <c:pt idx="10580">
                  <c:v>8.0697999999999992E-2</c:v>
                </c:pt>
                <c:pt idx="10581">
                  <c:v>7.7254000000000003E-2</c:v>
                </c:pt>
                <c:pt idx="10582">
                  <c:v>7.2394E-2</c:v>
                </c:pt>
                <c:pt idx="10583">
                  <c:v>6.3904000000000002E-2</c:v>
                </c:pt>
                <c:pt idx="10584">
                  <c:v>6.3899999999999998E-2</c:v>
                </c:pt>
                <c:pt idx="10585">
                  <c:v>7.2633000000000003E-2</c:v>
                </c:pt>
                <c:pt idx="10586">
                  <c:v>7.5680999999999998E-2</c:v>
                </c:pt>
                <c:pt idx="10587">
                  <c:v>7.1007000000000001E-2</c:v>
                </c:pt>
                <c:pt idx="10588">
                  <c:v>7.2527999999999995E-2</c:v>
                </c:pt>
                <c:pt idx="10589">
                  <c:v>6.1721999999999999E-2</c:v>
                </c:pt>
                <c:pt idx="10590">
                  <c:v>7.0115999999999998E-2</c:v>
                </c:pt>
                <c:pt idx="10591">
                  <c:v>7.0826E-2</c:v>
                </c:pt>
                <c:pt idx="10592">
                  <c:v>7.0941999999999991E-2</c:v>
                </c:pt>
                <c:pt idx="10593">
                  <c:v>6.8250999999999992E-2</c:v>
                </c:pt>
                <c:pt idx="10594">
                  <c:v>5.0649E-2</c:v>
                </c:pt>
                <c:pt idx="10595">
                  <c:v>6.0991999999999998E-2</c:v>
                </c:pt>
                <c:pt idx="10596">
                  <c:v>5.7540999999999995E-2</c:v>
                </c:pt>
                <c:pt idx="10597">
                  <c:v>5.4334999999999994E-2</c:v>
                </c:pt>
                <c:pt idx="10598">
                  <c:v>5.6696999999999997E-2</c:v>
                </c:pt>
                <c:pt idx="10599">
                  <c:v>5.1655E-2</c:v>
                </c:pt>
                <c:pt idx="10600">
                  <c:v>4.3116999999999996E-2</c:v>
                </c:pt>
                <c:pt idx="10601">
                  <c:v>4.1814999999999998E-2</c:v>
                </c:pt>
                <c:pt idx="10602">
                  <c:v>3.8608999999999997E-2</c:v>
                </c:pt>
                <c:pt idx="10603">
                  <c:v>3.6822000000000001E-2</c:v>
                </c:pt>
                <c:pt idx="10604">
                  <c:v>3.2286999999999996E-2</c:v>
                </c:pt>
                <c:pt idx="10605">
                  <c:v>3.2523999999999997E-2</c:v>
                </c:pt>
                <c:pt idx="10606">
                  <c:v>3.0051999999999999E-2</c:v>
                </c:pt>
                <c:pt idx="10607">
                  <c:v>2.0722999999999998E-2</c:v>
                </c:pt>
                <c:pt idx="10608">
                  <c:v>2.3347999999999997E-2</c:v>
                </c:pt>
                <c:pt idx="10609">
                  <c:v>2.3847E-2</c:v>
                </c:pt>
                <c:pt idx="10610">
                  <c:v>2.5586999999999999E-2</c:v>
                </c:pt>
                <c:pt idx="10611">
                  <c:v>3.9643999999999999E-2</c:v>
                </c:pt>
                <c:pt idx="10612">
                  <c:v>4.1791999999999996E-2</c:v>
                </c:pt>
                <c:pt idx="10613">
                  <c:v>4.5691999999999997E-2</c:v>
                </c:pt>
                <c:pt idx="10614">
                  <c:v>6.8324999999999997E-2</c:v>
                </c:pt>
                <c:pt idx="10615">
                  <c:v>7.3229000000000002E-2</c:v>
                </c:pt>
                <c:pt idx="10616">
                  <c:v>7.8623999999999999E-2</c:v>
                </c:pt>
                <c:pt idx="10617">
                  <c:v>8.0881999999999996E-2</c:v>
                </c:pt>
                <c:pt idx="10618">
                  <c:v>7.9651E-2</c:v>
                </c:pt>
                <c:pt idx="10619">
                  <c:v>8.1880999999999995E-2</c:v>
                </c:pt>
                <c:pt idx="10620">
                  <c:v>8.2528999999999991E-2</c:v>
                </c:pt>
                <c:pt idx="10621">
                  <c:v>8.5036E-2</c:v>
                </c:pt>
                <c:pt idx="10622">
                  <c:v>8.4607000000000002E-2</c:v>
                </c:pt>
                <c:pt idx="10623">
                  <c:v>9.7910999999999998E-2</c:v>
                </c:pt>
                <c:pt idx="10624">
                  <c:v>0.10349699999999999</c:v>
                </c:pt>
                <c:pt idx="10625">
                  <c:v>0.117006</c:v>
                </c:pt>
                <c:pt idx="10626">
                  <c:v>0.118091</c:v>
                </c:pt>
                <c:pt idx="10627">
                  <c:v>0.11583499999999999</c:v>
                </c:pt>
                <c:pt idx="10628">
                  <c:v>0.11778599999999999</c:v>
                </c:pt>
                <c:pt idx="10629">
                  <c:v>0.11132499999999999</c:v>
                </c:pt>
                <c:pt idx="10630">
                  <c:v>0.11871599999999999</c:v>
                </c:pt>
                <c:pt idx="10631">
                  <c:v>0.11595899999999999</c:v>
                </c:pt>
                <c:pt idx="10632">
                  <c:v>0.11788399999999999</c:v>
                </c:pt>
                <c:pt idx="10633">
                  <c:v>0.10321000000000001</c:v>
                </c:pt>
                <c:pt idx="10634">
                  <c:v>0.10752299999999999</c:v>
                </c:pt>
                <c:pt idx="10635">
                  <c:v>0.101351</c:v>
                </c:pt>
                <c:pt idx="10636">
                  <c:v>0.10321699999999999</c:v>
                </c:pt>
                <c:pt idx="10637">
                  <c:v>9.9422999999999997E-2</c:v>
                </c:pt>
                <c:pt idx="10638">
                  <c:v>9.5730999999999997E-2</c:v>
                </c:pt>
                <c:pt idx="10639">
                  <c:v>8.9062999999999989E-2</c:v>
                </c:pt>
                <c:pt idx="10640">
                  <c:v>8.7664999999999993E-2</c:v>
                </c:pt>
                <c:pt idx="10641">
                  <c:v>8.7025999999999992E-2</c:v>
                </c:pt>
                <c:pt idx="10642">
                  <c:v>8.3521999999999999E-2</c:v>
                </c:pt>
                <c:pt idx="10643">
                  <c:v>8.2024E-2</c:v>
                </c:pt>
                <c:pt idx="10644">
                  <c:v>7.7445E-2</c:v>
                </c:pt>
                <c:pt idx="10645">
                  <c:v>6.6142999999999993E-2</c:v>
                </c:pt>
                <c:pt idx="10646">
                  <c:v>6.3142000000000004E-2</c:v>
                </c:pt>
                <c:pt idx="10647">
                  <c:v>6.1434999999999997E-2</c:v>
                </c:pt>
                <c:pt idx="10648">
                  <c:v>7.5548999999999991E-2</c:v>
                </c:pt>
                <c:pt idx="10649">
                  <c:v>7.6998999999999998E-2</c:v>
                </c:pt>
                <c:pt idx="10650">
                  <c:v>0.105943</c:v>
                </c:pt>
                <c:pt idx="10651">
                  <c:v>9.9441000000000002E-2</c:v>
                </c:pt>
                <c:pt idx="10652">
                  <c:v>0.11036299999999999</c:v>
                </c:pt>
                <c:pt idx="10653">
                  <c:v>0.11255899999999999</c:v>
                </c:pt>
                <c:pt idx="10654">
                  <c:v>0.107972</c:v>
                </c:pt>
                <c:pt idx="10655">
                  <c:v>8.9133999999999991E-2</c:v>
                </c:pt>
                <c:pt idx="10656">
                  <c:v>7.1836999999999998E-2</c:v>
                </c:pt>
                <c:pt idx="10657">
                  <c:v>7.5832999999999998E-2</c:v>
                </c:pt>
                <c:pt idx="10658">
                  <c:v>7.4686000000000002E-2</c:v>
                </c:pt>
                <c:pt idx="10659">
                  <c:v>8.1134999999999999E-2</c:v>
                </c:pt>
                <c:pt idx="10660">
                  <c:v>9.2475000000000002E-2</c:v>
                </c:pt>
                <c:pt idx="10661">
                  <c:v>9.6016999999999991E-2</c:v>
                </c:pt>
                <c:pt idx="10662">
                  <c:v>0.10376299999999999</c:v>
                </c:pt>
                <c:pt idx="10663">
                  <c:v>9.7196999999999992E-2</c:v>
                </c:pt>
                <c:pt idx="10664">
                  <c:v>0.102005</c:v>
                </c:pt>
                <c:pt idx="10665">
                  <c:v>9.4898999999999997E-2</c:v>
                </c:pt>
                <c:pt idx="10666">
                  <c:v>9.1960000000000014E-2</c:v>
                </c:pt>
                <c:pt idx="10667">
                  <c:v>8.2966999999999999E-2</c:v>
                </c:pt>
                <c:pt idx="10668">
                  <c:v>7.5782000000000002E-2</c:v>
                </c:pt>
                <c:pt idx="10669">
                  <c:v>7.2841000000000003E-2</c:v>
                </c:pt>
                <c:pt idx="10670">
                  <c:v>6.6183999999999993E-2</c:v>
                </c:pt>
                <c:pt idx="10671">
                  <c:v>6.1680000000000006E-2</c:v>
                </c:pt>
                <c:pt idx="10672">
                  <c:v>5.7054999999999995E-2</c:v>
                </c:pt>
                <c:pt idx="10673">
                  <c:v>5.3801999999999996E-2</c:v>
                </c:pt>
                <c:pt idx="10674">
                  <c:v>4.7216999999999995E-2</c:v>
                </c:pt>
                <c:pt idx="10675">
                  <c:v>4.7549000000000001E-2</c:v>
                </c:pt>
                <c:pt idx="10676">
                  <c:v>4.0202000000000002E-2</c:v>
                </c:pt>
                <c:pt idx="10677">
                  <c:v>3.4587E-2</c:v>
                </c:pt>
                <c:pt idx="10678">
                  <c:v>3.7662000000000001E-2</c:v>
                </c:pt>
                <c:pt idx="10679">
                  <c:v>3.1215E-2</c:v>
                </c:pt>
                <c:pt idx="10680">
                  <c:v>2.3701999999999997E-2</c:v>
                </c:pt>
                <c:pt idx="10681">
                  <c:v>1.8082000000000001E-2</c:v>
                </c:pt>
                <c:pt idx="10682">
                  <c:v>1.7805999999999999E-2</c:v>
                </c:pt>
                <c:pt idx="10683">
                  <c:v>1.6653999999999999E-2</c:v>
                </c:pt>
                <c:pt idx="10684">
                  <c:v>1.6756E-2</c:v>
                </c:pt>
                <c:pt idx="10685">
                  <c:v>2.0333999999999998E-2</c:v>
                </c:pt>
                <c:pt idx="10686">
                  <c:v>1.9784E-2</c:v>
                </c:pt>
                <c:pt idx="10687">
                  <c:v>1.7916999999999999E-2</c:v>
                </c:pt>
                <c:pt idx="10688">
                  <c:v>1.8785E-2</c:v>
                </c:pt>
                <c:pt idx="10689">
                  <c:v>1.7184999999999999E-2</c:v>
                </c:pt>
                <c:pt idx="10690">
                  <c:v>1.7462999999999999E-2</c:v>
                </c:pt>
                <c:pt idx="10691">
                  <c:v>1.6836999999999998E-2</c:v>
                </c:pt>
                <c:pt idx="10692">
                  <c:v>1.6513E-2</c:v>
                </c:pt>
                <c:pt idx="10693">
                  <c:v>1.5514E-2</c:v>
                </c:pt>
                <c:pt idx="10694">
                  <c:v>1.5392999999999999E-2</c:v>
                </c:pt>
                <c:pt idx="10695">
                  <c:v>1.3850999999999999E-2</c:v>
                </c:pt>
                <c:pt idx="10696">
                  <c:v>1.136E-2</c:v>
                </c:pt>
                <c:pt idx="10697">
                  <c:v>1.2529E-2</c:v>
                </c:pt>
                <c:pt idx="10698">
                  <c:v>1.1198E-2</c:v>
                </c:pt>
                <c:pt idx="10699">
                  <c:v>9.6609999999999994E-3</c:v>
                </c:pt>
                <c:pt idx="10700">
                  <c:v>9.2859999999999991E-3</c:v>
                </c:pt>
                <c:pt idx="10701">
                  <c:v>9.0939999999999997E-3</c:v>
                </c:pt>
                <c:pt idx="10702">
                  <c:v>8.3979999999999992E-3</c:v>
                </c:pt>
                <c:pt idx="10703">
                  <c:v>7.4819999999999999E-3</c:v>
                </c:pt>
                <c:pt idx="10704">
                  <c:v>5.738E-3</c:v>
                </c:pt>
                <c:pt idx="10705">
                  <c:v>5.4349999999999997E-3</c:v>
                </c:pt>
                <c:pt idx="10706">
                  <c:v>4.4320000000000002E-3</c:v>
                </c:pt>
                <c:pt idx="10707">
                  <c:v>4.6589999999999999E-3</c:v>
                </c:pt>
                <c:pt idx="10708">
                  <c:v>3.8429999999999996E-3</c:v>
                </c:pt>
                <c:pt idx="10709">
                  <c:v>3.411E-3</c:v>
                </c:pt>
                <c:pt idx="10710">
                  <c:v>3.5769999999999999E-3</c:v>
                </c:pt>
                <c:pt idx="10711">
                  <c:v>3.8959999999999997E-3</c:v>
                </c:pt>
                <c:pt idx="10712">
                  <c:v>4.5600000000000007E-3</c:v>
                </c:pt>
                <c:pt idx="10713">
                  <c:v>4.0549999999999996E-3</c:v>
                </c:pt>
                <c:pt idx="10714">
                  <c:v>3.4679999999999997E-3</c:v>
                </c:pt>
                <c:pt idx="10715">
                  <c:v>2.5089999999999999E-3</c:v>
                </c:pt>
                <c:pt idx="10716">
                  <c:v>1.3800000000000002E-2</c:v>
                </c:pt>
                <c:pt idx="10717">
                  <c:v>1.6677000000000001E-2</c:v>
                </c:pt>
                <c:pt idx="10718">
                  <c:v>2.1937999999999999E-2</c:v>
                </c:pt>
                <c:pt idx="10719">
                  <c:v>2.4156E-2</c:v>
                </c:pt>
                <c:pt idx="10720">
                  <c:v>2.3784E-2</c:v>
                </c:pt>
                <c:pt idx="10721">
                  <c:v>2.3690000000000003E-2</c:v>
                </c:pt>
                <c:pt idx="10722">
                  <c:v>2.5904999999999997E-2</c:v>
                </c:pt>
                <c:pt idx="10723">
                  <c:v>2.4277999999999997E-2</c:v>
                </c:pt>
                <c:pt idx="10724">
                  <c:v>2.6466E-2</c:v>
                </c:pt>
                <c:pt idx="10725">
                  <c:v>2.2564999999999998E-2</c:v>
                </c:pt>
                <c:pt idx="10726">
                  <c:v>2.1346E-2</c:v>
                </c:pt>
                <c:pt idx="10727">
                  <c:v>1.9525000000000001E-2</c:v>
                </c:pt>
                <c:pt idx="10728">
                  <c:v>1.7037999999999998E-2</c:v>
                </c:pt>
                <c:pt idx="10729">
                  <c:v>1.4E-2</c:v>
                </c:pt>
                <c:pt idx="10730">
                  <c:v>9.4450000000000003E-3</c:v>
                </c:pt>
                <c:pt idx="10731">
                  <c:v>6.6519999999999999E-3</c:v>
                </c:pt>
                <c:pt idx="10732">
                  <c:v>6.2579999999999997E-3</c:v>
                </c:pt>
                <c:pt idx="10733">
                  <c:v>7.9129999999999999E-3</c:v>
                </c:pt>
                <c:pt idx="10734">
                  <c:v>8.9289999999999994E-3</c:v>
                </c:pt>
                <c:pt idx="10735">
                  <c:v>9.077E-3</c:v>
                </c:pt>
                <c:pt idx="10736">
                  <c:v>7.2289999999999993E-3</c:v>
                </c:pt>
                <c:pt idx="10737">
                  <c:v>9.384E-3</c:v>
                </c:pt>
                <c:pt idx="10738">
                  <c:v>1.6538000000000001E-2</c:v>
                </c:pt>
                <c:pt idx="10739">
                  <c:v>2.4600999999999998E-2</c:v>
                </c:pt>
                <c:pt idx="10740">
                  <c:v>2.6414999999999998E-2</c:v>
                </c:pt>
                <c:pt idx="10741">
                  <c:v>2.6670000000000003E-2</c:v>
                </c:pt>
                <c:pt idx="10742">
                  <c:v>2.7394999999999999E-2</c:v>
                </c:pt>
                <c:pt idx="10743">
                  <c:v>2.7622999999999998E-2</c:v>
                </c:pt>
                <c:pt idx="10744">
                  <c:v>2.9752999999999998E-2</c:v>
                </c:pt>
                <c:pt idx="10745">
                  <c:v>2.8051999999999997E-2</c:v>
                </c:pt>
                <c:pt idx="10746">
                  <c:v>2.6289E-2</c:v>
                </c:pt>
                <c:pt idx="10747">
                  <c:v>2.6041999999999999E-2</c:v>
                </c:pt>
                <c:pt idx="10748">
                  <c:v>2.3622000000000001E-2</c:v>
                </c:pt>
                <c:pt idx="10749">
                  <c:v>2.8780000000000003E-2</c:v>
                </c:pt>
                <c:pt idx="10750">
                  <c:v>1.9354E-2</c:v>
                </c:pt>
                <c:pt idx="10751">
                  <c:v>2.5245E-2</c:v>
                </c:pt>
                <c:pt idx="10752">
                  <c:v>2.0622999999999999E-2</c:v>
                </c:pt>
                <c:pt idx="10753">
                  <c:v>1.8942999999999998E-2</c:v>
                </c:pt>
                <c:pt idx="10754">
                  <c:v>1.9553999999999998E-2</c:v>
                </c:pt>
                <c:pt idx="10755">
                  <c:v>1.6684000000000001E-2</c:v>
                </c:pt>
                <c:pt idx="10756">
                  <c:v>1.6310999999999999E-2</c:v>
                </c:pt>
                <c:pt idx="10757">
                  <c:v>1.2410000000000001E-2</c:v>
                </c:pt>
                <c:pt idx="10758">
                  <c:v>1.0560000000000002E-2</c:v>
                </c:pt>
                <c:pt idx="10759">
                  <c:v>1.0322E-2</c:v>
                </c:pt>
                <c:pt idx="10760">
                  <c:v>1.3476999999999999E-2</c:v>
                </c:pt>
                <c:pt idx="10761">
                  <c:v>1.1665999999999999E-2</c:v>
                </c:pt>
                <c:pt idx="10762">
                  <c:v>1.0291999999999999E-2</c:v>
                </c:pt>
                <c:pt idx="10763">
                  <c:v>1.0388999999999999E-2</c:v>
                </c:pt>
                <c:pt idx="10764">
                  <c:v>1.3401999999999999E-2</c:v>
                </c:pt>
                <c:pt idx="10765">
                  <c:v>1.2110000000000001E-2</c:v>
                </c:pt>
                <c:pt idx="10766">
                  <c:v>1.3493E-2</c:v>
                </c:pt>
                <c:pt idx="10767">
                  <c:v>1.3517E-2</c:v>
                </c:pt>
                <c:pt idx="10768">
                  <c:v>1.2888999999999999E-2</c:v>
                </c:pt>
                <c:pt idx="10769">
                  <c:v>1.1212E-2</c:v>
                </c:pt>
                <c:pt idx="10770">
                  <c:v>1.1209E-2</c:v>
                </c:pt>
                <c:pt idx="10771">
                  <c:v>1.1554999999999999E-2</c:v>
                </c:pt>
                <c:pt idx="10772">
                  <c:v>1.5129E-2</c:v>
                </c:pt>
                <c:pt idx="10773">
                  <c:v>1.7495999999999998E-2</c:v>
                </c:pt>
                <c:pt idx="10774">
                  <c:v>2.0107999999999997E-2</c:v>
                </c:pt>
                <c:pt idx="10775">
                  <c:v>1.6097E-2</c:v>
                </c:pt>
                <c:pt idx="10776">
                  <c:v>1.8513999999999999E-2</c:v>
                </c:pt>
                <c:pt idx="10777">
                  <c:v>2.6504999999999997E-2</c:v>
                </c:pt>
                <c:pt idx="10778">
                  <c:v>2.0354000000000001E-2</c:v>
                </c:pt>
                <c:pt idx="10779">
                  <c:v>1.9968E-2</c:v>
                </c:pt>
                <c:pt idx="10780">
                  <c:v>1.3377999999999999E-2</c:v>
                </c:pt>
                <c:pt idx="10781">
                  <c:v>9.9349999999999994E-3</c:v>
                </c:pt>
                <c:pt idx="10782">
                  <c:v>8.3029999999999996E-3</c:v>
                </c:pt>
                <c:pt idx="10783">
                  <c:v>6.9639999999999997E-3</c:v>
                </c:pt>
                <c:pt idx="10784">
                  <c:v>5.0070000000000002E-3</c:v>
                </c:pt>
                <c:pt idx="10785">
                  <c:v>6.8869999999999999E-3</c:v>
                </c:pt>
                <c:pt idx="10786">
                  <c:v>5.5039999999999993E-3</c:v>
                </c:pt>
                <c:pt idx="10787">
                  <c:v>6.7159999999999997E-3</c:v>
                </c:pt>
                <c:pt idx="10788">
                  <c:v>5.097E-3</c:v>
                </c:pt>
                <c:pt idx="10789">
                  <c:v>3.3779999999999999E-3</c:v>
                </c:pt>
                <c:pt idx="10790">
                  <c:v>4.0689999999999997E-3</c:v>
                </c:pt>
                <c:pt idx="10791">
                  <c:v>7.0079999999999995E-3</c:v>
                </c:pt>
                <c:pt idx="10792">
                  <c:v>7.5629999999999994E-3</c:v>
                </c:pt>
                <c:pt idx="10793">
                  <c:v>2.0902999999999998E-2</c:v>
                </c:pt>
                <c:pt idx="10794">
                  <c:v>1.4927999999999999E-2</c:v>
                </c:pt>
                <c:pt idx="10795">
                  <c:v>1.0194999999999999E-2</c:v>
                </c:pt>
                <c:pt idx="10796">
                  <c:v>7.5109999999999994E-3</c:v>
                </c:pt>
                <c:pt idx="10797">
                  <c:v>7.8729999999999998E-3</c:v>
                </c:pt>
                <c:pt idx="10798">
                  <c:v>7.3000000000000001E-3</c:v>
                </c:pt>
                <c:pt idx="10799">
                  <c:v>5.9329999999999999E-3</c:v>
                </c:pt>
                <c:pt idx="10800">
                  <c:v>4.7089999999999996E-3</c:v>
                </c:pt>
                <c:pt idx="10801">
                  <c:v>4.0029999999999996E-3</c:v>
                </c:pt>
                <c:pt idx="10802">
                  <c:v>5.6379999999999998E-3</c:v>
                </c:pt>
                <c:pt idx="10803">
                  <c:v>5.9930000000000001E-3</c:v>
                </c:pt>
                <c:pt idx="10804">
                  <c:v>6.208E-3</c:v>
                </c:pt>
                <c:pt idx="10805">
                  <c:v>7.8109999999999994E-3</c:v>
                </c:pt>
                <c:pt idx="10806">
                  <c:v>1.0973E-2</c:v>
                </c:pt>
                <c:pt idx="10807">
                  <c:v>1.3113E-2</c:v>
                </c:pt>
                <c:pt idx="10808">
                  <c:v>1.4534E-2</c:v>
                </c:pt>
                <c:pt idx="10809">
                  <c:v>2.0084999999999999E-2</c:v>
                </c:pt>
                <c:pt idx="10810">
                  <c:v>2.4475999999999998E-2</c:v>
                </c:pt>
                <c:pt idx="10811">
                  <c:v>2.0267999999999998E-2</c:v>
                </c:pt>
                <c:pt idx="10812">
                  <c:v>2.2762999999999999E-2</c:v>
                </c:pt>
                <c:pt idx="10813">
                  <c:v>2.1521999999999999E-2</c:v>
                </c:pt>
                <c:pt idx="10814">
                  <c:v>2.4091999999999999E-2</c:v>
                </c:pt>
                <c:pt idx="10815">
                  <c:v>2.5051999999999998E-2</c:v>
                </c:pt>
                <c:pt idx="10816">
                  <c:v>2.2310999999999998E-2</c:v>
                </c:pt>
                <c:pt idx="10817">
                  <c:v>2.3115E-2</c:v>
                </c:pt>
                <c:pt idx="10818">
                  <c:v>1.8831000000000001E-2</c:v>
                </c:pt>
                <c:pt idx="10819">
                  <c:v>2.2483E-2</c:v>
                </c:pt>
                <c:pt idx="10820">
                  <c:v>5.2594999999999996E-2</c:v>
                </c:pt>
                <c:pt idx="10821">
                  <c:v>6.3150999999999999E-2</c:v>
                </c:pt>
                <c:pt idx="10822">
                  <c:v>5.2010999999999995E-2</c:v>
                </c:pt>
                <c:pt idx="10823">
                  <c:v>4.0322999999999998E-2</c:v>
                </c:pt>
                <c:pt idx="10824">
                  <c:v>3.2525999999999999E-2</c:v>
                </c:pt>
                <c:pt idx="10825">
                  <c:v>2.3480000000000001E-2</c:v>
                </c:pt>
                <c:pt idx="10826">
                  <c:v>1.8557000000000001E-2</c:v>
                </c:pt>
                <c:pt idx="10827">
                  <c:v>1.7194000000000001E-2</c:v>
                </c:pt>
                <c:pt idx="10828">
                  <c:v>1.3063E-2</c:v>
                </c:pt>
                <c:pt idx="10829">
                  <c:v>1.1358999999999999E-2</c:v>
                </c:pt>
                <c:pt idx="10830">
                  <c:v>9.6290000000000004E-3</c:v>
                </c:pt>
                <c:pt idx="10831">
                  <c:v>1.0069E-2</c:v>
                </c:pt>
                <c:pt idx="10832">
                  <c:v>8.3859999999999994E-3</c:v>
                </c:pt>
                <c:pt idx="10833">
                  <c:v>9.7450000000000002E-3</c:v>
                </c:pt>
                <c:pt idx="10834">
                  <c:v>8.3559999999999988E-3</c:v>
                </c:pt>
                <c:pt idx="10835">
                  <c:v>1.2910999999999999E-2</c:v>
                </c:pt>
                <c:pt idx="10836">
                  <c:v>1.0081E-2</c:v>
                </c:pt>
                <c:pt idx="10837">
                  <c:v>6.7469999999999995E-3</c:v>
                </c:pt>
                <c:pt idx="10838">
                  <c:v>7.5489999999999993E-3</c:v>
                </c:pt>
                <c:pt idx="10839">
                  <c:v>8.0990000000000003E-3</c:v>
                </c:pt>
                <c:pt idx="10840">
                  <c:v>7.4459999999999995E-3</c:v>
                </c:pt>
                <c:pt idx="10841">
                  <c:v>7.7849999999999994E-3</c:v>
                </c:pt>
                <c:pt idx="10842">
                  <c:v>1.8624999999999999E-2</c:v>
                </c:pt>
                <c:pt idx="10843">
                  <c:v>1.8211999999999999E-2</c:v>
                </c:pt>
                <c:pt idx="10844">
                  <c:v>1.5872000000000001E-2</c:v>
                </c:pt>
                <c:pt idx="10845">
                  <c:v>1.3935999999999999E-2</c:v>
                </c:pt>
                <c:pt idx="10846">
                  <c:v>1.2671E-2</c:v>
                </c:pt>
                <c:pt idx="10847">
                  <c:v>9.8189999999999996E-3</c:v>
                </c:pt>
                <c:pt idx="10848">
                  <c:v>8.6789999999999992E-3</c:v>
                </c:pt>
                <c:pt idx="10849">
                  <c:v>7.0849999999999993E-3</c:v>
                </c:pt>
                <c:pt idx="10850">
                  <c:v>5.5999999999999999E-3</c:v>
                </c:pt>
                <c:pt idx="10851">
                  <c:v>5.6769999999999998E-3</c:v>
                </c:pt>
                <c:pt idx="10852">
                  <c:v>6.1069999999999996E-3</c:v>
                </c:pt>
                <c:pt idx="10853">
                  <c:v>5.3409999999999994E-3</c:v>
                </c:pt>
                <c:pt idx="10854">
                  <c:v>5.679E-3</c:v>
                </c:pt>
                <c:pt idx="10855">
                  <c:v>4.7260000000000002E-3</c:v>
                </c:pt>
                <c:pt idx="10856">
                  <c:v>4.9529999999999999E-3</c:v>
                </c:pt>
                <c:pt idx="10857">
                  <c:v>3.8669999999999998E-3</c:v>
                </c:pt>
                <c:pt idx="10858">
                  <c:v>2.8389999999999999E-3</c:v>
                </c:pt>
                <c:pt idx="10859">
                  <c:v>2.0769999999999999E-3</c:v>
                </c:pt>
                <c:pt idx="10860">
                  <c:v>1.8679999999999999E-3</c:v>
                </c:pt>
                <c:pt idx="10861">
                  <c:v>4.7529999999999994E-3</c:v>
                </c:pt>
                <c:pt idx="10862">
                  <c:v>4.9179999999999996E-3</c:v>
                </c:pt>
                <c:pt idx="10863">
                  <c:v>7.8779999999999996E-3</c:v>
                </c:pt>
                <c:pt idx="10864">
                  <c:v>1.0742E-2</c:v>
                </c:pt>
                <c:pt idx="10865">
                  <c:v>8.2159999999999993E-3</c:v>
                </c:pt>
                <c:pt idx="10866">
                  <c:v>6.5469999999999999E-3</c:v>
                </c:pt>
                <c:pt idx="10867">
                  <c:v>5.1129999999999995E-3</c:v>
                </c:pt>
                <c:pt idx="10868">
                  <c:v>3.5049999999999999E-3</c:v>
                </c:pt>
                <c:pt idx="10869">
                  <c:v>2.7369999999999998E-3</c:v>
                </c:pt>
                <c:pt idx="10870">
                  <c:v>3.4909999999999997E-3</c:v>
                </c:pt>
                <c:pt idx="10871">
                  <c:v>2.1429999999999999E-3</c:v>
                </c:pt>
                <c:pt idx="10872">
                  <c:v>2.4740000000000001E-3</c:v>
                </c:pt>
                <c:pt idx="10873">
                  <c:v>2.4400000000000003E-3</c:v>
                </c:pt>
                <c:pt idx="10874">
                  <c:v>2.5479999999999999E-3</c:v>
                </c:pt>
                <c:pt idx="10875">
                  <c:v>2.4329999999999998E-3</c:v>
                </c:pt>
                <c:pt idx="10876">
                  <c:v>3.3509999999999998E-3</c:v>
                </c:pt>
                <c:pt idx="10877">
                  <c:v>4.156E-3</c:v>
                </c:pt>
                <c:pt idx="10878">
                  <c:v>4.7710000000000001E-3</c:v>
                </c:pt>
                <c:pt idx="10879">
                  <c:v>5.5459999999999997E-3</c:v>
                </c:pt>
                <c:pt idx="10880">
                  <c:v>6.0679999999999996E-3</c:v>
                </c:pt>
                <c:pt idx="10881">
                  <c:v>1.0031999999999999E-2</c:v>
                </c:pt>
                <c:pt idx="10882">
                  <c:v>9.7479999999999997E-3</c:v>
                </c:pt>
                <c:pt idx="10883">
                  <c:v>1.5520000000000001E-2</c:v>
                </c:pt>
                <c:pt idx="10884">
                  <c:v>1.5054E-2</c:v>
                </c:pt>
                <c:pt idx="10885">
                  <c:v>1.5016999999999999E-2</c:v>
                </c:pt>
                <c:pt idx="10886">
                  <c:v>1.7228E-2</c:v>
                </c:pt>
                <c:pt idx="10887">
                  <c:v>3.5194999999999997E-2</c:v>
                </c:pt>
                <c:pt idx="10888">
                  <c:v>2.8333999999999998E-2</c:v>
                </c:pt>
                <c:pt idx="10889">
                  <c:v>2.2237999999999997E-2</c:v>
                </c:pt>
                <c:pt idx="10890">
                  <c:v>2.1457E-2</c:v>
                </c:pt>
                <c:pt idx="10891">
                  <c:v>1.7784999999999999E-2</c:v>
                </c:pt>
                <c:pt idx="10892">
                  <c:v>1.3130000000000001E-2</c:v>
                </c:pt>
                <c:pt idx="10893">
                  <c:v>2.1072999999999998E-2</c:v>
                </c:pt>
                <c:pt idx="10894">
                  <c:v>1.7433999999999998E-2</c:v>
                </c:pt>
                <c:pt idx="10895">
                  <c:v>1.7558000000000001E-2</c:v>
                </c:pt>
                <c:pt idx="10896">
                  <c:v>1.6326E-2</c:v>
                </c:pt>
                <c:pt idx="10897">
                  <c:v>1.6322E-2</c:v>
                </c:pt>
                <c:pt idx="10898">
                  <c:v>1.5240999999999999E-2</c:v>
                </c:pt>
                <c:pt idx="10899">
                  <c:v>1.2369E-2</c:v>
                </c:pt>
                <c:pt idx="10900">
                  <c:v>1.0869E-2</c:v>
                </c:pt>
                <c:pt idx="10901">
                  <c:v>9.4979999999999995E-3</c:v>
                </c:pt>
                <c:pt idx="10902">
                  <c:v>8.846999999999999E-3</c:v>
                </c:pt>
                <c:pt idx="10903">
                  <c:v>7.8849999999999996E-3</c:v>
                </c:pt>
                <c:pt idx="10904">
                  <c:v>7.241E-3</c:v>
                </c:pt>
                <c:pt idx="10905">
                  <c:v>6.7120000000000001E-3</c:v>
                </c:pt>
                <c:pt idx="10906">
                  <c:v>5.2109999999999995E-3</c:v>
                </c:pt>
                <c:pt idx="10907">
                  <c:v>4.2179999999999995E-3</c:v>
                </c:pt>
                <c:pt idx="10908">
                  <c:v>3.7309999999999999E-3</c:v>
                </c:pt>
                <c:pt idx="10909">
                  <c:v>3.7719999999999997E-3</c:v>
                </c:pt>
                <c:pt idx="10910">
                  <c:v>4.1729999999999996E-3</c:v>
                </c:pt>
                <c:pt idx="10911">
                  <c:v>5.084E-3</c:v>
                </c:pt>
                <c:pt idx="10912">
                  <c:v>5.1809999999999998E-3</c:v>
                </c:pt>
                <c:pt idx="10913">
                  <c:v>6.0400000000000002E-3</c:v>
                </c:pt>
                <c:pt idx="10914">
                  <c:v>1.1451999999999999E-2</c:v>
                </c:pt>
                <c:pt idx="10915">
                  <c:v>9.2709999999999997E-3</c:v>
                </c:pt>
                <c:pt idx="10916">
                  <c:v>1.0045999999999999E-2</c:v>
                </c:pt>
                <c:pt idx="10917">
                  <c:v>8.1320000000000003E-3</c:v>
                </c:pt>
                <c:pt idx="10918">
                  <c:v>5.9300000000000004E-3</c:v>
                </c:pt>
                <c:pt idx="10919">
                  <c:v>5.934E-3</c:v>
                </c:pt>
                <c:pt idx="10920">
                  <c:v>7.7389999999999994E-3</c:v>
                </c:pt>
                <c:pt idx="10921">
                  <c:v>8.1239999999999993E-3</c:v>
                </c:pt>
                <c:pt idx="10922">
                  <c:v>7.175E-3</c:v>
                </c:pt>
                <c:pt idx="10923">
                  <c:v>9.4209999999999988E-3</c:v>
                </c:pt>
                <c:pt idx="10924">
                  <c:v>1.7700999999999998E-2</c:v>
                </c:pt>
                <c:pt idx="10925">
                  <c:v>1.4612999999999999E-2</c:v>
                </c:pt>
                <c:pt idx="10926">
                  <c:v>1.2539E-2</c:v>
                </c:pt>
                <c:pt idx="10927">
                  <c:v>9.7129999999999994E-3</c:v>
                </c:pt>
                <c:pt idx="10928">
                  <c:v>8.5430000000000002E-3</c:v>
                </c:pt>
                <c:pt idx="10929">
                  <c:v>1.2955E-2</c:v>
                </c:pt>
                <c:pt idx="10930">
                  <c:v>1.1585999999999999E-2</c:v>
                </c:pt>
                <c:pt idx="10931">
                  <c:v>1.1776E-2</c:v>
                </c:pt>
                <c:pt idx="10932">
                  <c:v>1.8268E-2</c:v>
                </c:pt>
                <c:pt idx="10933">
                  <c:v>1.8276000000000001E-2</c:v>
                </c:pt>
                <c:pt idx="10934">
                  <c:v>1.5181E-2</c:v>
                </c:pt>
                <c:pt idx="10935">
                  <c:v>1.3568999999999999E-2</c:v>
                </c:pt>
                <c:pt idx="10936">
                  <c:v>6.688899999999999E-2</c:v>
                </c:pt>
                <c:pt idx="10937">
                  <c:v>5.9128E-2</c:v>
                </c:pt>
                <c:pt idx="10938">
                  <c:v>6.6901000000000002E-2</c:v>
                </c:pt>
                <c:pt idx="10939">
                  <c:v>7.5023999999999993E-2</c:v>
                </c:pt>
                <c:pt idx="10940">
                  <c:v>6.1596999999999999E-2</c:v>
                </c:pt>
                <c:pt idx="10941">
                  <c:v>5.9232E-2</c:v>
                </c:pt>
                <c:pt idx="10942">
                  <c:v>5.0373000000000001E-2</c:v>
                </c:pt>
                <c:pt idx="10943">
                  <c:v>4.1240000000000006E-2</c:v>
                </c:pt>
                <c:pt idx="10944">
                  <c:v>3.3348999999999997E-2</c:v>
                </c:pt>
                <c:pt idx="10945">
                  <c:v>2.8631999999999998E-2</c:v>
                </c:pt>
                <c:pt idx="10946">
                  <c:v>2.1651999999999998E-2</c:v>
                </c:pt>
                <c:pt idx="10947">
                  <c:v>1.9557999999999999E-2</c:v>
                </c:pt>
                <c:pt idx="10948">
                  <c:v>1.6110000000000003E-2</c:v>
                </c:pt>
                <c:pt idx="10949">
                  <c:v>1.3762E-2</c:v>
                </c:pt>
                <c:pt idx="10950">
                  <c:v>1.1885E-2</c:v>
                </c:pt>
                <c:pt idx="10951">
                  <c:v>1.1410000000000002E-2</c:v>
                </c:pt>
                <c:pt idx="10952">
                  <c:v>1.2631E-2</c:v>
                </c:pt>
                <c:pt idx="10953">
                  <c:v>1.2818999999999999E-2</c:v>
                </c:pt>
                <c:pt idx="10954">
                  <c:v>1.1049E-2</c:v>
                </c:pt>
                <c:pt idx="10955">
                  <c:v>8.990999999999999E-3</c:v>
                </c:pt>
                <c:pt idx="10956">
                  <c:v>7.1769999999999994E-3</c:v>
                </c:pt>
                <c:pt idx="10957">
                  <c:v>6.3539999999999994E-3</c:v>
                </c:pt>
                <c:pt idx="10958">
                  <c:v>4.692E-3</c:v>
                </c:pt>
                <c:pt idx="10959">
                  <c:v>4.4489999999999998E-3</c:v>
                </c:pt>
                <c:pt idx="10960">
                  <c:v>4.6129999999999999E-3</c:v>
                </c:pt>
                <c:pt idx="10961">
                  <c:v>5.2750000000000002E-3</c:v>
                </c:pt>
                <c:pt idx="10962">
                  <c:v>7.2849999999999998E-3</c:v>
                </c:pt>
                <c:pt idx="10963">
                  <c:v>6.5680000000000001E-3</c:v>
                </c:pt>
                <c:pt idx="10964">
                  <c:v>7.9129999999999999E-3</c:v>
                </c:pt>
                <c:pt idx="10965">
                  <c:v>6.731E-3</c:v>
                </c:pt>
                <c:pt idx="10966">
                  <c:v>7.4009999999999996E-3</c:v>
                </c:pt>
                <c:pt idx="10967">
                  <c:v>6.1939999999999999E-3</c:v>
                </c:pt>
                <c:pt idx="10968">
                  <c:v>6.9249999999999997E-3</c:v>
                </c:pt>
                <c:pt idx="10969">
                  <c:v>4.6759999999999996E-3</c:v>
                </c:pt>
                <c:pt idx="10970">
                  <c:v>4.1189999999999994E-3</c:v>
                </c:pt>
                <c:pt idx="10971">
                  <c:v>4.1139999999999996E-3</c:v>
                </c:pt>
                <c:pt idx="10972">
                  <c:v>3.0869999999999999E-3</c:v>
                </c:pt>
                <c:pt idx="10973">
                  <c:v>8.5329999999999989E-3</c:v>
                </c:pt>
                <c:pt idx="10974">
                  <c:v>1.0806999999999999E-2</c:v>
                </c:pt>
                <c:pt idx="10975">
                  <c:v>1.1866E-2</c:v>
                </c:pt>
                <c:pt idx="10976">
                  <c:v>2.2005999999999998E-2</c:v>
                </c:pt>
                <c:pt idx="10977">
                  <c:v>2.6373999999999998E-2</c:v>
                </c:pt>
                <c:pt idx="10978">
                  <c:v>2.9276E-2</c:v>
                </c:pt>
                <c:pt idx="10979">
                  <c:v>2.9530000000000001E-2</c:v>
                </c:pt>
                <c:pt idx="10980">
                  <c:v>2.3847E-2</c:v>
                </c:pt>
                <c:pt idx="10981">
                  <c:v>2.6090000000000002E-2</c:v>
                </c:pt>
                <c:pt idx="10982">
                  <c:v>2.3770000000000003E-2</c:v>
                </c:pt>
                <c:pt idx="10983">
                  <c:v>1.5415E-2</c:v>
                </c:pt>
                <c:pt idx="10984">
                  <c:v>1.2791E-2</c:v>
                </c:pt>
                <c:pt idx="10985">
                  <c:v>1.5684E-2</c:v>
                </c:pt>
                <c:pt idx="10986">
                  <c:v>2.0708999999999998E-2</c:v>
                </c:pt>
                <c:pt idx="10987">
                  <c:v>1.9538E-2</c:v>
                </c:pt>
                <c:pt idx="10988">
                  <c:v>1.9622000000000001E-2</c:v>
                </c:pt>
                <c:pt idx="10989">
                  <c:v>1.8246999999999999E-2</c:v>
                </c:pt>
                <c:pt idx="10990">
                  <c:v>2.264E-2</c:v>
                </c:pt>
                <c:pt idx="10991">
                  <c:v>2.3911999999999999E-2</c:v>
                </c:pt>
                <c:pt idx="10992">
                  <c:v>2.6348E-2</c:v>
                </c:pt>
                <c:pt idx="10993">
                  <c:v>2.8065999999999997E-2</c:v>
                </c:pt>
                <c:pt idx="10994">
                  <c:v>2.6008E-2</c:v>
                </c:pt>
                <c:pt idx="10995">
                  <c:v>2.6807999999999998E-2</c:v>
                </c:pt>
                <c:pt idx="10996">
                  <c:v>2.6761999999999998E-2</c:v>
                </c:pt>
                <c:pt idx="10997">
                  <c:v>2.3809E-2</c:v>
                </c:pt>
                <c:pt idx="10998">
                  <c:v>2.2494E-2</c:v>
                </c:pt>
                <c:pt idx="10999">
                  <c:v>2.2702E-2</c:v>
                </c:pt>
                <c:pt idx="11000">
                  <c:v>2.8853999999999998E-2</c:v>
                </c:pt>
                <c:pt idx="11001">
                  <c:v>3.7860000000000005E-2</c:v>
                </c:pt>
                <c:pt idx="11002">
                  <c:v>5.9767000000000001E-2</c:v>
                </c:pt>
                <c:pt idx="11003">
                  <c:v>8.8464000000000001E-2</c:v>
                </c:pt>
                <c:pt idx="11004">
                  <c:v>9.8284999999999997E-2</c:v>
                </c:pt>
                <c:pt idx="11005">
                  <c:v>0.104449</c:v>
                </c:pt>
                <c:pt idx="11006">
                  <c:v>0.120142</c:v>
                </c:pt>
                <c:pt idx="11007">
                  <c:v>0.13946799999999998</c:v>
                </c:pt>
                <c:pt idx="11008">
                  <c:v>0.15080499999999999</c:v>
                </c:pt>
                <c:pt idx="11009">
                  <c:v>0.157388</c:v>
                </c:pt>
                <c:pt idx="11010">
                  <c:v>0.156917</c:v>
                </c:pt>
                <c:pt idx="11011">
                  <c:v>0.14671899999999999</c:v>
                </c:pt>
                <c:pt idx="11012">
                  <c:v>0.14442099999999999</c:v>
                </c:pt>
                <c:pt idx="11013">
                  <c:v>0.14061199999999999</c:v>
                </c:pt>
                <c:pt idx="11014">
                  <c:v>0.12809299999999998</c:v>
                </c:pt>
                <c:pt idx="11015">
                  <c:v>0.12571299999999999</c:v>
                </c:pt>
                <c:pt idx="11016">
                  <c:v>0.11312499999999999</c:v>
                </c:pt>
                <c:pt idx="11017">
                  <c:v>0.11730299999999999</c:v>
                </c:pt>
                <c:pt idx="11018">
                  <c:v>9.3737000000000001E-2</c:v>
                </c:pt>
                <c:pt idx="11019">
                  <c:v>9.0629000000000001E-2</c:v>
                </c:pt>
                <c:pt idx="11020">
                  <c:v>7.6698000000000002E-2</c:v>
                </c:pt>
                <c:pt idx="11021">
                  <c:v>6.7382999999999998E-2</c:v>
                </c:pt>
                <c:pt idx="11022">
                  <c:v>6.3572000000000004E-2</c:v>
                </c:pt>
                <c:pt idx="11023">
                  <c:v>6.6197999999999993E-2</c:v>
                </c:pt>
                <c:pt idx="11024">
                  <c:v>6.1671999999999998E-2</c:v>
                </c:pt>
                <c:pt idx="11025">
                  <c:v>5.8527999999999997E-2</c:v>
                </c:pt>
                <c:pt idx="11026">
                  <c:v>5.5730999999999996E-2</c:v>
                </c:pt>
                <c:pt idx="11027">
                  <c:v>5.5286999999999996E-2</c:v>
                </c:pt>
                <c:pt idx="11028">
                  <c:v>6.0351999999999996E-2</c:v>
                </c:pt>
                <c:pt idx="11029">
                  <c:v>5.6646999999999996E-2</c:v>
                </c:pt>
                <c:pt idx="11030">
                  <c:v>5.1970999999999996E-2</c:v>
                </c:pt>
                <c:pt idx="11031">
                  <c:v>4.4559000000000001E-2</c:v>
                </c:pt>
                <c:pt idx="11032">
                  <c:v>4.5869E-2</c:v>
                </c:pt>
                <c:pt idx="11033">
                  <c:v>4.0422E-2</c:v>
                </c:pt>
                <c:pt idx="11034">
                  <c:v>3.6550000000000006E-2</c:v>
                </c:pt>
                <c:pt idx="11035">
                  <c:v>3.8823999999999997E-2</c:v>
                </c:pt>
                <c:pt idx="11036">
                  <c:v>3.1808999999999997E-2</c:v>
                </c:pt>
                <c:pt idx="11037">
                  <c:v>2.6200999999999999E-2</c:v>
                </c:pt>
                <c:pt idx="11038">
                  <c:v>3.0963999999999998E-2</c:v>
                </c:pt>
                <c:pt idx="11039">
                  <c:v>3.7117999999999998E-2</c:v>
                </c:pt>
                <c:pt idx="11040">
                  <c:v>4.6266999999999996E-2</c:v>
                </c:pt>
                <c:pt idx="11041">
                  <c:v>6.1360000000000005E-2</c:v>
                </c:pt>
                <c:pt idx="11042">
                  <c:v>6.6660000000000011E-2</c:v>
                </c:pt>
                <c:pt idx="11043">
                  <c:v>7.084399999999999E-2</c:v>
                </c:pt>
                <c:pt idx="11044">
                  <c:v>7.8706999999999999E-2</c:v>
                </c:pt>
                <c:pt idx="11045">
                  <c:v>8.6216000000000001E-2</c:v>
                </c:pt>
                <c:pt idx="11046">
                  <c:v>9.7558999999999993E-2</c:v>
                </c:pt>
                <c:pt idx="11047">
                  <c:v>0.11318299999999999</c:v>
                </c:pt>
                <c:pt idx="11048">
                  <c:v>0.11183799999999999</c:v>
                </c:pt>
                <c:pt idx="11049">
                  <c:v>0.10420599999999999</c:v>
                </c:pt>
                <c:pt idx="11050">
                  <c:v>0.11293299999999999</c:v>
                </c:pt>
                <c:pt idx="11051">
                  <c:v>0.107625</c:v>
                </c:pt>
                <c:pt idx="11052">
                  <c:v>0.122777</c:v>
                </c:pt>
                <c:pt idx="11053">
                  <c:v>0.12378399999999999</c:v>
                </c:pt>
                <c:pt idx="11054">
                  <c:v>0.130241</c:v>
                </c:pt>
                <c:pt idx="11055">
                  <c:v>0.15840299999999999</c:v>
                </c:pt>
                <c:pt idx="11056">
                  <c:v>0.17774499999999999</c:v>
                </c:pt>
                <c:pt idx="11057">
                  <c:v>0.186394</c:v>
                </c:pt>
                <c:pt idx="11058">
                  <c:v>0.20186299999999999</c:v>
                </c:pt>
                <c:pt idx="11059">
                  <c:v>0.219695</c:v>
                </c:pt>
                <c:pt idx="11060">
                  <c:v>0.23233599999999999</c:v>
                </c:pt>
                <c:pt idx="11061">
                  <c:v>0.22633099999999998</c:v>
                </c:pt>
                <c:pt idx="11062">
                  <c:v>0.220608</c:v>
                </c:pt>
                <c:pt idx="11063">
                  <c:v>0.22194699999999998</c:v>
                </c:pt>
                <c:pt idx="11064">
                  <c:v>0.21035000000000001</c:v>
                </c:pt>
                <c:pt idx="11065">
                  <c:v>0.199103</c:v>
                </c:pt>
                <c:pt idx="11066">
                  <c:v>0.18523699999999999</c:v>
                </c:pt>
                <c:pt idx="11067">
                  <c:v>0.173621</c:v>
                </c:pt>
                <c:pt idx="11068">
                  <c:v>0.18553899999999998</c:v>
                </c:pt>
                <c:pt idx="11069">
                  <c:v>0.19639599999999999</c:v>
                </c:pt>
                <c:pt idx="11070">
                  <c:v>0.18995899999999999</c:v>
                </c:pt>
                <c:pt idx="11071">
                  <c:v>0.181674</c:v>
                </c:pt>
                <c:pt idx="11072">
                  <c:v>0.173181</c:v>
                </c:pt>
                <c:pt idx="11073">
                  <c:v>0.15895199999999998</c:v>
                </c:pt>
                <c:pt idx="11074">
                  <c:v>0.15295300000000001</c:v>
                </c:pt>
                <c:pt idx="11075">
                  <c:v>0.15829499999999999</c:v>
                </c:pt>
                <c:pt idx="11076">
                  <c:v>0.18249000000000001</c:v>
                </c:pt>
                <c:pt idx="11077">
                  <c:v>0.21881399999999998</c:v>
                </c:pt>
                <c:pt idx="11078">
                  <c:v>0.21890399999999999</c:v>
                </c:pt>
                <c:pt idx="11079">
                  <c:v>0.219246</c:v>
                </c:pt>
                <c:pt idx="11080">
                  <c:v>0.226325</c:v>
                </c:pt>
                <c:pt idx="11081">
                  <c:v>0.242092</c:v>
                </c:pt>
                <c:pt idx="11082">
                  <c:v>0.24272199999999999</c:v>
                </c:pt>
                <c:pt idx="11083">
                  <c:v>0.24054299999999998</c:v>
                </c:pt>
                <c:pt idx="11084">
                  <c:v>0.23790499999999998</c:v>
                </c:pt>
                <c:pt idx="11085">
                  <c:v>0.24687299999999998</c:v>
                </c:pt>
                <c:pt idx="11086">
                  <c:v>0.24414799999999998</c:v>
                </c:pt>
                <c:pt idx="11087">
                  <c:v>0.239173</c:v>
                </c:pt>
                <c:pt idx="11088">
                  <c:v>0.24232000000000001</c:v>
                </c:pt>
                <c:pt idx="11089">
                  <c:v>0.24052799999999999</c:v>
                </c:pt>
                <c:pt idx="11090">
                  <c:v>0.23927699999999999</c:v>
                </c:pt>
                <c:pt idx="11091">
                  <c:v>0.237787</c:v>
                </c:pt>
                <c:pt idx="11092">
                  <c:v>0.22861599999999999</c:v>
                </c:pt>
                <c:pt idx="11093">
                  <c:v>0.25787299999999996</c:v>
                </c:pt>
                <c:pt idx="11094">
                  <c:v>0.25112200000000001</c:v>
                </c:pt>
                <c:pt idx="11095">
                  <c:v>0.243647</c:v>
                </c:pt>
                <c:pt idx="11096">
                  <c:v>0.229405</c:v>
                </c:pt>
                <c:pt idx="11097">
                  <c:v>0.24427699999999999</c:v>
                </c:pt>
                <c:pt idx="11098">
                  <c:v>0.20158699999999999</c:v>
                </c:pt>
                <c:pt idx="11099">
                  <c:v>0.22309599999999999</c:v>
                </c:pt>
                <c:pt idx="11100">
                  <c:v>0.24191299999999999</c:v>
                </c:pt>
                <c:pt idx="11101">
                  <c:v>0.25202000000000002</c:v>
                </c:pt>
                <c:pt idx="11102">
                  <c:v>0.28751499999999997</c:v>
                </c:pt>
                <c:pt idx="11103">
                  <c:v>0.28668899999999997</c:v>
                </c:pt>
                <c:pt idx="11104">
                  <c:v>0.25930500000000001</c:v>
                </c:pt>
                <c:pt idx="11105">
                  <c:v>0.25456600000000001</c:v>
                </c:pt>
                <c:pt idx="11106">
                  <c:v>0.25862499999999999</c:v>
                </c:pt>
                <c:pt idx="11107">
                  <c:v>0.27065</c:v>
                </c:pt>
                <c:pt idx="11108">
                  <c:v>0.26753199999999999</c:v>
                </c:pt>
                <c:pt idx="11109">
                  <c:v>0.25084400000000001</c:v>
                </c:pt>
                <c:pt idx="11110">
                  <c:v>0.237618</c:v>
                </c:pt>
                <c:pt idx="11111">
                  <c:v>0.22537000000000001</c:v>
                </c:pt>
                <c:pt idx="11112">
                  <c:v>0.24149199999999998</c:v>
                </c:pt>
                <c:pt idx="11113">
                  <c:v>0.24523699999999998</c:v>
                </c:pt>
                <c:pt idx="11114">
                  <c:v>0.231544</c:v>
                </c:pt>
                <c:pt idx="11115">
                  <c:v>0.21338499999999999</c:v>
                </c:pt>
                <c:pt idx="11116">
                  <c:v>0.23837599999999998</c:v>
                </c:pt>
                <c:pt idx="11117">
                  <c:v>0.23807299999999998</c:v>
                </c:pt>
                <c:pt idx="11118">
                  <c:v>0.22359199999999999</c:v>
                </c:pt>
                <c:pt idx="11119">
                  <c:v>0.25577800000000001</c:v>
                </c:pt>
                <c:pt idx="11120">
                  <c:v>0.241395</c:v>
                </c:pt>
                <c:pt idx="11121">
                  <c:v>0.241814</c:v>
                </c:pt>
                <c:pt idx="11122">
                  <c:v>0.25090599999999996</c:v>
                </c:pt>
                <c:pt idx="11123">
                  <c:v>0.23177899999999999</c:v>
                </c:pt>
                <c:pt idx="11124">
                  <c:v>0.21754000000000001</c:v>
                </c:pt>
                <c:pt idx="11125">
                  <c:v>0.201984</c:v>
                </c:pt>
                <c:pt idx="11126">
                  <c:v>0.226413</c:v>
                </c:pt>
                <c:pt idx="11127">
                  <c:v>0.24032399999999998</c:v>
                </c:pt>
                <c:pt idx="11128">
                  <c:v>0.22453499999999998</c:v>
                </c:pt>
                <c:pt idx="11129">
                  <c:v>0.20650199999999999</c:v>
                </c:pt>
                <c:pt idx="11130">
                  <c:v>0.198743</c:v>
                </c:pt>
                <c:pt idx="11131">
                  <c:v>0.20275799999999999</c:v>
                </c:pt>
                <c:pt idx="11132">
                  <c:v>0.20397699999999999</c:v>
                </c:pt>
                <c:pt idx="11133">
                  <c:v>0.183806</c:v>
                </c:pt>
                <c:pt idx="11134">
                  <c:v>0.16644199999999998</c:v>
                </c:pt>
                <c:pt idx="11135">
                  <c:v>0.18848000000000001</c:v>
                </c:pt>
                <c:pt idx="11136">
                  <c:v>0.186667</c:v>
                </c:pt>
                <c:pt idx="11137">
                  <c:v>0.175508</c:v>
                </c:pt>
                <c:pt idx="11138">
                  <c:v>0.191052</c:v>
                </c:pt>
                <c:pt idx="11139">
                  <c:v>0.19401199999999999</c:v>
                </c:pt>
                <c:pt idx="11140">
                  <c:v>0.17843599999999998</c:v>
                </c:pt>
                <c:pt idx="11141">
                  <c:v>0.18521699999999999</c:v>
                </c:pt>
                <c:pt idx="11142">
                  <c:v>0.19091899999999998</c:v>
                </c:pt>
                <c:pt idx="11143">
                  <c:v>0.22931299999999999</c:v>
                </c:pt>
                <c:pt idx="11144">
                  <c:v>0.20186299999999999</c:v>
                </c:pt>
                <c:pt idx="11145">
                  <c:v>0.18506</c:v>
                </c:pt>
                <c:pt idx="11146">
                  <c:v>0.17605000000000001</c:v>
                </c:pt>
                <c:pt idx="11147">
                  <c:v>0.17158899999999999</c:v>
                </c:pt>
                <c:pt idx="11148">
                  <c:v>0.16453199999999998</c:v>
                </c:pt>
                <c:pt idx="11149">
                  <c:v>0.17319799999999999</c:v>
                </c:pt>
                <c:pt idx="11150">
                  <c:v>0.199574</c:v>
                </c:pt>
                <c:pt idx="11151">
                  <c:v>0.21301199999999998</c:v>
                </c:pt>
                <c:pt idx="11152">
                  <c:v>0.23550599999999999</c:v>
                </c:pt>
                <c:pt idx="11153">
                  <c:v>0.22475299999999998</c:v>
                </c:pt>
                <c:pt idx="11154">
                  <c:v>0.23932399999999998</c:v>
                </c:pt>
                <c:pt idx="11155">
                  <c:v>0.25615199999999999</c:v>
                </c:pt>
                <c:pt idx="11156">
                  <c:v>0.25588499999999997</c:v>
                </c:pt>
                <c:pt idx="11157">
                  <c:v>0.25947300000000001</c:v>
                </c:pt>
                <c:pt idx="11158">
                  <c:v>0.19989599999999999</c:v>
                </c:pt>
                <c:pt idx="11159">
                  <c:v>0.233818</c:v>
                </c:pt>
                <c:pt idx="11160">
                  <c:v>0.21287199999999998</c:v>
                </c:pt>
                <c:pt idx="11161">
                  <c:v>0.22658399999999998</c:v>
                </c:pt>
                <c:pt idx="11162">
                  <c:v>0.23965599999999998</c:v>
                </c:pt>
                <c:pt idx="11163">
                  <c:v>0.24949000000000002</c:v>
                </c:pt>
                <c:pt idx="11164">
                  <c:v>0.24030199999999999</c:v>
                </c:pt>
                <c:pt idx="11165">
                  <c:v>0.24976099999999998</c:v>
                </c:pt>
                <c:pt idx="11166">
                  <c:v>0.2427</c:v>
                </c:pt>
                <c:pt idx="11167">
                  <c:v>0.26649099999999998</c:v>
                </c:pt>
                <c:pt idx="11168">
                  <c:v>0.25892399999999999</c:v>
                </c:pt>
                <c:pt idx="11169">
                  <c:v>0.26425199999999999</c:v>
                </c:pt>
                <c:pt idx="11170">
                  <c:v>0.25715499999999997</c:v>
                </c:pt>
                <c:pt idx="11171">
                  <c:v>0.269173</c:v>
                </c:pt>
                <c:pt idx="11172">
                  <c:v>0.28890399999999999</c:v>
                </c:pt>
                <c:pt idx="11173">
                  <c:v>0.29568499999999998</c:v>
                </c:pt>
                <c:pt idx="11174">
                  <c:v>0.29621599999999998</c:v>
                </c:pt>
                <c:pt idx="11175">
                  <c:v>0.26641599999999999</c:v>
                </c:pt>
                <c:pt idx="11176">
                  <c:v>0.268152</c:v>
                </c:pt>
                <c:pt idx="11177">
                  <c:v>0.28299399999999997</c:v>
                </c:pt>
                <c:pt idx="11178">
                  <c:v>0.28473799999999999</c:v>
                </c:pt>
                <c:pt idx="11179">
                  <c:v>0.26397000000000004</c:v>
                </c:pt>
                <c:pt idx="11180">
                  <c:v>0.22200199999999998</c:v>
                </c:pt>
                <c:pt idx="11181">
                  <c:v>0.23623799999999998</c:v>
                </c:pt>
                <c:pt idx="11182">
                  <c:v>0.250641</c:v>
                </c:pt>
                <c:pt idx="11183">
                  <c:v>0.241954</c:v>
                </c:pt>
                <c:pt idx="11184">
                  <c:v>0.24920099999999998</c:v>
                </c:pt>
                <c:pt idx="11185">
                  <c:v>0.25268000000000002</c:v>
                </c:pt>
                <c:pt idx="11186">
                  <c:v>0.30645099999999997</c:v>
                </c:pt>
                <c:pt idx="11187">
                  <c:v>0.30591799999999997</c:v>
                </c:pt>
                <c:pt idx="11188">
                  <c:v>0.31879199999999996</c:v>
                </c:pt>
                <c:pt idx="11189">
                  <c:v>0.30570399999999998</c:v>
                </c:pt>
                <c:pt idx="11190">
                  <c:v>0.29918499999999998</c:v>
                </c:pt>
                <c:pt idx="11191">
                  <c:v>0.29071900000000001</c:v>
                </c:pt>
                <c:pt idx="11192">
                  <c:v>0.27347899999999997</c:v>
                </c:pt>
                <c:pt idx="11193">
                  <c:v>0.27658699999999997</c:v>
                </c:pt>
                <c:pt idx="11194">
                  <c:v>0.26167699999999999</c:v>
                </c:pt>
                <c:pt idx="11195">
                  <c:v>0.24684799999999998</c:v>
                </c:pt>
                <c:pt idx="11196">
                  <c:v>0.22936899999999999</c:v>
                </c:pt>
                <c:pt idx="11197">
                  <c:v>0.21355199999999999</c:v>
                </c:pt>
                <c:pt idx="11198">
                  <c:v>0.209699</c:v>
                </c:pt>
                <c:pt idx="11199">
                  <c:v>0.20980299999999999</c:v>
                </c:pt>
                <c:pt idx="11200">
                  <c:v>0.201594</c:v>
                </c:pt>
                <c:pt idx="11201">
                  <c:v>0.20121699999999998</c:v>
                </c:pt>
                <c:pt idx="11202">
                  <c:v>0.229958</c:v>
                </c:pt>
                <c:pt idx="11203">
                  <c:v>0.21595000000000003</c:v>
                </c:pt>
                <c:pt idx="11204">
                  <c:v>0.226274</c:v>
                </c:pt>
                <c:pt idx="11205">
                  <c:v>0.21585099999999999</c:v>
                </c:pt>
                <c:pt idx="11206">
                  <c:v>0.19691000000000003</c:v>
                </c:pt>
                <c:pt idx="11207">
                  <c:v>0.183808</c:v>
                </c:pt>
                <c:pt idx="11208">
                  <c:v>0.17022799999999999</c:v>
                </c:pt>
                <c:pt idx="11209">
                  <c:v>0.16567099999999998</c:v>
                </c:pt>
                <c:pt idx="11210">
                  <c:v>0.16842000000000001</c:v>
                </c:pt>
                <c:pt idx="11211">
                  <c:v>0.153474</c:v>
                </c:pt>
                <c:pt idx="11212">
                  <c:v>0.15590000000000001</c:v>
                </c:pt>
                <c:pt idx="11213">
                  <c:v>0.140709</c:v>
                </c:pt>
                <c:pt idx="11214">
                  <c:v>0.13540199999999999</c:v>
                </c:pt>
                <c:pt idx="11215">
                  <c:v>0.13639499999999999</c:v>
                </c:pt>
                <c:pt idx="11216">
                  <c:v>0.134607</c:v>
                </c:pt>
                <c:pt idx="11217">
                  <c:v>0.13034599999999999</c:v>
                </c:pt>
                <c:pt idx="11218">
                  <c:v>0.12365000000000001</c:v>
                </c:pt>
                <c:pt idx="11219">
                  <c:v>0.11075699999999999</c:v>
                </c:pt>
                <c:pt idx="11220">
                  <c:v>0.12293499999999999</c:v>
                </c:pt>
                <c:pt idx="11221">
                  <c:v>0.11821000000000001</c:v>
                </c:pt>
                <c:pt idx="11222">
                  <c:v>0.11816299999999999</c:v>
                </c:pt>
                <c:pt idx="11223">
                  <c:v>0.10304099999999999</c:v>
                </c:pt>
                <c:pt idx="11224">
                  <c:v>9.1345999999999997E-2</c:v>
                </c:pt>
                <c:pt idx="11225">
                  <c:v>9.7012000000000001E-2</c:v>
                </c:pt>
                <c:pt idx="11226">
                  <c:v>0.112423</c:v>
                </c:pt>
                <c:pt idx="11227">
                  <c:v>0.12897799999999998</c:v>
                </c:pt>
                <c:pt idx="11228">
                  <c:v>0.16056699999999999</c:v>
                </c:pt>
                <c:pt idx="11229">
                  <c:v>0.174543</c:v>
                </c:pt>
                <c:pt idx="11230">
                  <c:v>0.175681</c:v>
                </c:pt>
                <c:pt idx="11231">
                  <c:v>0.17171499999999998</c:v>
                </c:pt>
                <c:pt idx="11232">
                  <c:v>0.16459399999999999</c:v>
                </c:pt>
                <c:pt idx="11233">
                  <c:v>0.15434899999999999</c:v>
                </c:pt>
                <c:pt idx="11234">
                  <c:v>0.13888899999999998</c:v>
                </c:pt>
                <c:pt idx="11235">
                  <c:v>0.14076000000000002</c:v>
                </c:pt>
                <c:pt idx="11236">
                  <c:v>0.157809</c:v>
                </c:pt>
                <c:pt idx="11237">
                  <c:v>0.15664500000000001</c:v>
                </c:pt>
                <c:pt idx="11238">
                  <c:v>0.16738500000000001</c:v>
                </c:pt>
                <c:pt idx="11239">
                  <c:v>0.16701299999999999</c:v>
                </c:pt>
                <c:pt idx="11240">
                  <c:v>0.15454799999999999</c:v>
                </c:pt>
                <c:pt idx="11241">
                  <c:v>0.13911599999999999</c:v>
                </c:pt>
                <c:pt idx="11242">
                  <c:v>0.13383300000000001</c:v>
                </c:pt>
                <c:pt idx="11243">
                  <c:v>0.123984</c:v>
                </c:pt>
                <c:pt idx="11244">
                  <c:v>0.12294099999999999</c:v>
                </c:pt>
                <c:pt idx="11245">
                  <c:v>0.112166</c:v>
                </c:pt>
                <c:pt idx="11246">
                  <c:v>0.10697899999999999</c:v>
                </c:pt>
                <c:pt idx="11247">
                  <c:v>9.0531E-2</c:v>
                </c:pt>
                <c:pt idx="11248">
                  <c:v>0.102119</c:v>
                </c:pt>
                <c:pt idx="11249">
                  <c:v>9.0989E-2</c:v>
                </c:pt>
                <c:pt idx="11250">
                  <c:v>8.1922999999999996E-2</c:v>
                </c:pt>
                <c:pt idx="11251">
                  <c:v>7.5145000000000003E-2</c:v>
                </c:pt>
                <c:pt idx="11252">
                  <c:v>8.5916999999999993E-2</c:v>
                </c:pt>
                <c:pt idx="11253">
                  <c:v>8.6577000000000001E-2</c:v>
                </c:pt>
                <c:pt idx="11254">
                  <c:v>8.3908999999999997E-2</c:v>
                </c:pt>
                <c:pt idx="11255">
                  <c:v>7.4150000000000008E-2</c:v>
                </c:pt>
                <c:pt idx="11256">
                  <c:v>6.3727999999999993E-2</c:v>
                </c:pt>
                <c:pt idx="11257">
                  <c:v>6.3925999999999997E-2</c:v>
                </c:pt>
                <c:pt idx="11258">
                  <c:v>5.1570999999999999E-2</c:v>
                </c:pt>
                <c:pt idx="11259">
                  <c:v>4.1763000000000002E-2</c:v>
                </c:pt>
                <c:pt idx="11260">
                  <c:v>5.8200999999999996E-2</c:v>
                </c:pt>
                <c:pt idx="11261">
                  <c:v>5.2144999999999997E-2</c:v>
                </c:pt>
                <c:pt idx="11262">
                  <c:v>4.5307E-2</c:v>
                </c:pt>
                <c:pt idx="11263">
                  <c:v>5.1381999999999997E-2</c:v>
                </c:pt>
                <c:pt idx="11264">
                  <c:v>3.8080999999999997E-2</c:v>
                </c:pt>
                <c:pt idx="11265">
                  <c:v>2.9461999999999999E-2</c:v>
                </c:pt>
                <c:pt idx="11266">
                  <c:v>2.9666999999999999E-2</c:v>
                </c:pt>
                <c:pt idx="11267">
                  <c:v>2.8811999999999997E-2</c:v>
                </c:pt>
                <c:pt idx="11268">
                  <c:v>3.2896000000000002E-2</c:v>
                </c:pt>
                <c:pt idx="11269">
                  <c:v>2.4274999999999998E-2</c:v>
                </c:pt>
                <c:pt idx="11270">
                  <c:v>5.4868E-2</c:v>
                </c:pt>
                <c:pt idx="11271">
                  <c:v>6.7543999999999993E-2</c:v>
                </c:pt>
                <c:pt idx="11272">
                  <c:v>9.8686999999999997E-2</c:v>
                </c:pt>
                <c:pt idx="11273">
                  <c:v>0.14565599999999998</c:v>
                </c:pt>
                <c:pt idx="11274">
                  <c:v>0.19067199999999998</c:v>
                </c:pt>
                <c:pt idx="11275">
                  <c:v>0.19838499999999998</c:v>
                </c:pt>
                <c:pt idx="11276">
                  <c:v>0.24182299999999998</c:v>
                </c:pt>
                <c:pt idx="11277">
                  <c:v>0.24970199999999998</c:v>
                </c:pt>
                <c:pt idx="11278">
                  <c:v>0.27277499999999999</c:v>
                </c:pt>
                <c:pt idx="11279">
                  <c:v>0.28994399999999998</c:v>
                </c:pt>
                <c:pt idx="11280">
                  <c:v>0.28550500000000001</c:v>
                </c:pt>
                <c:pt idx="11281">
                  <c:v>0.28830099999999997</c:v>
                </c:pt>
                <c:pt idx="11282">
                  <c:v>0.29386799999999996</c:v>
                </c:pt>
                <c:pt idx="11283">
                  <c:v>0.30818699999999999</c:v>
                </c:pt>
                <c:pt idx="11284">
                  <c:v>0.29966599999999999</c:v>
                </c:pt>
                <c:pt idx="11285">
                  <c:v>0.28575400000000001</c:v>
                </c:pt>
                <c:pt idx="11286">
                  <c:v>0.28698799999999997</c:v>
                </c:pt>
                <c:pt idx="11287">
                  <c:v>0.27590599999999998</c:v>
                </c:pt>
                <c:pt idx="11288">
                  <c:v>0.255666</c:v>
                </c:pt>
                <c:pt idx="11289">
                  <c:v>0.24652499999999999</c:v>
                </c:pt>
                <c:pt idx="11290">
                  <c:v>0.22526099999999999</c:v>
                </c:pt>
                <c:pt idx="11291">
                  <c:v>0.203678</c:v>
                </c:pt>
                <c:pt idx="11292">
                  <c:v>0.18198499999999998</c:v>
                </c:pt>
                <c:pt idx="11293">
                  <c:v>0.163019</c:v>
                </c:pt>
                <c:pt idx="11294">
                  <c:v>0.164962</c:v>
                </c:pt>
                <c:pt idx="11295">
                  <c:v>0.145535</c:v>
                </c:pt>
                <c:pt idx="11296">
                  <c:v>0.12781799999999999</c:v>
                </c:pt>
                <c:pt idx="11297">
                  <c:v>0.13464799999999999</c:v>
                </c:pt>
                <c:pt idx="11298">
                  <c:v>0.13164000000000001</c:v>
                </c:pt>
                <c:pt idx="11299">
                  <c:v>0.136153</c:v>
                </c:pt>
                <c:pt idx="11300">
                  <c:v>0.119695</c:v>
                </c:pt>
                <c:pt idx="11301">
                  <c:v>0.105488</c:v>
                </c:pt>
                <c:pt idx="11302">
                  <c:v>8.8465999999999989E-2</c:v>
                </c:pt>
                <c:pt idx="11303">
                  <c:v>7.694899999999999E-2</c:v>
                </c:pt>
                <c:pt idx="11304">
                  <c:v>6.755499999999999E-2</c:v>
                </c:pt>
                <c:pt idx="11305">
                  <c:v>7.3802999999999994E-2</c:v>
                </c:pt>
                <c:pt idx="11306">
                  <c:v>7.2195999999999996E-2</c:v>
                </c:pt>
                <c:pt idx="11307">
                  <c:v>7.3412999999999992E-2</c:v>
                </c:pt>
                <c:pt idx="11308">
                  <c:v>8.2224999999999993E-2</c:v>
                </c:pt>
                <c:pt idx="11309">
                  <c:v>9.171399999999999E-2</c:v>
                </c:pt>
                <c:pt idx="11310">
                  <c:v>0.11308799999999999</c:v>
                </c:pt>
                <c:pt idx="11311">
                  <c:v>0.12789799999999998</c:v>
                </c:pt>
                <c:pt idx="11312">
                  <c:v>0.155415</c:v>
                </c:pt>
                <c:pt idx="11313">
                  <c:v>0.18965099999999999</c:v>
                </c:pt>
                <c:pt idx="11314">
                  <c:v>0.200989</c:v>
                </c:pt>
                <c:pt idx="11315">
                  <c:v>0.194489</c:v>
                </c:pt>
                <c:pt idx="11316">
                  <c:v>0.193634</c:v>
                </c:pt>
                <c:pt idx="11317">
                  <c:v>0.18357000000000001</c:v>
                </c:pt>
                <c:pt idx="11318">
                  <c:v>0.18318399999999999</c:v>
                </c:pt>
                <c:pt idx="11319">
                  <c:v>0.17350299999999999</c:v>
                </c:pt>
                <c:pt idx="11320">
                  <c:v>0.16585800000000001</c:v>
                </c:pt>
                <c:pt idx="11321">
                  <c:v>0.169736</c:v>
                </c:pt>
                <c:pt idx="11322">
                  <c:v>0.167708</c:v>
                </c:pt>
                <c:pt idx="11323">
                  <c:v>0.15759199999999998</c:v>
                </c:pt>
                <c:pt idx="11324">
                  <c:v>0.15556899999999999</c:v>
                </c:pt>
                <c:pt idx="11325">
                  <c:v>0.139761</c:v>
                </c:pt>
                <c:pt idx="11326">
                  <c:v>0.154833</c:v>
                </c:pt>
                <c:pt idx="11327">
                  <c:v>0.14413099999999998</c:v>
                </c:pt>
                <c:pt idx="11328">
                  <c:v>0.13088000000000002</c:v>
                </c:pt>
                <c:pt idx="11329">
                  <c:v>0.11557199999999999</c:v>
                </c:pt>
                <c:pt idx="11330">
                  <c:v>0.117174</c:v>
                </c:pt>
                <c:pt idx="11331">
                  <c:v>0.104531</c:v>
                </c:pt>
                <c:pt idx="11332">
                  <c:v>0.10079399999999999</c:v>
                </c:pt>
                <c:pt idx="11333">
                  <c:v>0.111913</c:v>
                </c:pt>
                <c:pt idx="11334">
                  <c:v>7.7700000000000005E-2</c:v>
                </c:pt>
                <c:pt idx="11335">
                  <c:v>9.7481999999999999E-2</c:v>
                </c:pt>
                <c:pt idx="11336">
                  <c:v>8.183399999999999E-2</c:v>
                </c:pt>
                <c:pt idx="11337">
                  <c:v>7.4934000000000001E-2</c:v>
                </c:pt>
                <c:pt idx="11338">
                  <c:v>5.9566999999999995E-2</c:v>
                </c:pt>
                <c:pt idx="11339">
                  <c:v>5.0633999999999998E-2</c:v>
                </c:pt>
                <c:pt idx="11340">
                  <c:v>4.6976999999999998E-2</c:v>
                </c:pt>
                <c:pt idx="11341">
                  <c:v>4.4838999999999997E-2</c:v>
                </c:pt>
                <c:pt idx="11342">
                  <c:v>3.8661999999999995E-2</c:v>
                </c:pt>
                <c:pt idx="11343">
                  <c:v>3.7404E-2</c:v>
                </c:pt>
                <c:pt idx="11344">
                  <c:v>3.5244999999999999E-2</c:v>
                </c:pt>
                <c:pt idx="11345">
                  <c:v>3.2965000000000001E-2</c:v>
                </c:pt>
                <c:pt idx="11346">
                  <c:v>3.755E-2</c:v>
                </c:pt>
                <c:pt idx="11347">
                  <c:v>3.4587E-2</c:v>
                </c:pt>
                <c:pt idx="11348">
                  <c:v>3.4504E-2</c:v>
                </c:pt>
                <c:pt idx="11349">
                  <c:v>2.8967999999999997E-2</c:v>
                </c:pt>
                <c:pt idx="11350">
                  <c:v>3.0313999999999997E-2</c:v>
                </c:pt>
                <c:pt idx="11351">
                  <c:v>2.4326E-2</c:v>
                </c:pt>
                <c:pt idx="11352">
                  <c:v>2.341E-2</c:v>
                </c:pt>
                <c:pt idx="11353">
                  <c:v>2.9288999999999999E-2</c:v>
                </c:pt>
                <c:pt idx="11354">
                  <c:v>2.4660000000000001E-2</c:v>
                </c:pt>
                <c:pt idx="11355">
                  <c:v>2.6150999999999997E-2</c:v>
                </c:pt>
                <c:pt idx="11356">
                  <c:v>2.4782999999999999E-2</c:v>
                </c:pt>
                <c:pt idx="11357">
                  <c:v>2.4500999999999998E-2</c:v>
                </c:pt>
                <c:pt idx="11358">
                  <c:v>2.9227999999999997E-2</c:v>
                </c:pt>
                <c:pt idx="11359">
                  <c:v>2.3647999999999999E-2</c:v>
                </c:pt>
                <c:pt idx="11360">
                  <c:v>2.4242E-2</c:v>
                </c:pt>
                <c:pt idx="11361">
                  <c:v>2.2585999999999998E-2</c:v>
                </c:pt>
                <c:pt idx="11362">
                  <c:v>2.5498E-2</c:v>
                </c:pt>
                <c:pt idx="11363">
                  <c:v>2.8077999999999999E-2</c:v>
                </c:pt>
                <c:pt idx="11364">
                  <c:v>3.4502999999999999E-2</c:v>
                </c:pt>
                <c:pt idx="11365">
                  <c:v>3.2761999999999999E-2</c:v>
                </c:pt>
                <c:pt idx="11366">
                  <c:v>3.0213999999999998E-2</c:v>
                </c:pt>
                <c:pt idx="11367">
                  <c:v>3.1889000000000001E-2</c:v>
                </c:pt>
                <c:pt idx="11368">
                  <c:v>3.0793999999999998E-2</c:v>
                </c:pt>
                <c:pt idx="11369">
                  <c:v>3.3921E-2</c:v>
                </c:pt>
                <c:pt idx="11370">
                  <c:v>3.4741000000000001E-2</c:v>
                </c:pt>
                <c:pt idx="11371">
                  <c:v>3.2383999999999996E-2</c:v>
                </c:pt>
                <c:pt idx="11372">
                  <c:v>3.0698E-2</c:v>
                </c:pt>
                <c:pt idx="11373">
                  <c:v>3.4664E-2</c:v>
                </c:pt>
                <c:pt idx="11374">
                  <c:v>2.9817E-2</c:v>
                </c:pt>
                <c:pt idx="11375">
                  <c:v>3.0485999999999999E-2</c:v>
                </c:pt>
                <c:pt idx="11376">
                  <c:v>3.4465999999999997E-2</c:v>
                </c:pt>
                <c:pt idx="11377">
                  <c:v>2.9335E-2</c:v>
                </c:pt>
                <c:pt idx="11378">
                  <c:v>3.2518999999999999E-2</c:v>
                </c:pt>
                <c:pt idx="11379">
                  <c:v>3.2940999999999998E-2</c:v>
                </c:pt>
                <c:pt idx="11380">
                  <c:v>2.6772999999999998E-2</c:v>
                </c:pt>
                <c:pt idx="11381">
                  <c:v>2.9356999999999998E-2</c:v>
                </c:pt>
                <c:pt idx="11382">
                  <c:v>1.8540000000000001E-2</c:v>
                </c:pt>
                <c:pt idx="11383">
                  <c:v>2.3925999999999999E-2</c:v>
                </c:pt>
                <c:pt idx="11384">
                  <c:v>2.5103E-2</c:v>
                </c:pt>
                <c:pt idx="11385">
                  <c:v>2.3965E-2</c:v>
                </c:pt>
                <c:pt idx="11386">
                  <c:v>1.9480999999999998E-2</c:v>
                </c:pt>
                <c:pt idx="11387">
                  <c:v>2.0475E-2</c:v>
                </c:pt>
                <c:pt idx="11388">
                  <c:v>1.7641999999999998E-2</c:v>
                </c:pt>
                <c:pt idx="11389">
                  <c:v>1.5739E-2</c:v>
                </c:pt>
                <c:pt idx="11390">
                  <c:v>1.5878E-2</c:v>
                </c:pt>
                <c:pt idx="11391">
                  <c:v>1.3155999999999999E-2</c:v>
                </c:pt>
                <c:pt idx="11392">
                  <c:v>1.2201E-2</c:v>
                </c:pt>
                <c:pt idx="11393">
                  <c:v>1.3868E-2</c:v>
                </c:pt>
                <c:pt idx="11394">
                  <c:v>1.2733E-2</c:v>
                </c:pt>
                <c:pt idx="11395">
                  <c:v>1.208E-2</c:v>
                </c:pt>
                <c:pt idx="11396">
                  <c:v>1.1944999999999999E-2</c:v>
                </c:pt>
                <c:pt idx="11397">
                  <c:v>9.2449999999999997E-3</c:v>
                </c:pt>
                <c:pt idx="11398">
                  <c:v>8.9730000000000001E-3</c:v>
                </c:pt>
                <c:pt idx="11399">
                  <c:v>8.9470000000000001E-3</c:v>
                </c:pt>
                <c:pt idx="11400">
                  <c:v>9.7679999999999989E-3</c:v>
                </c:pt>
                <c:pt idx="11401">
                  <c:v>8.1329999999999996E-3</c:v>
                </c:pt>
                <c:pt idx="11402">
                  <c:v>8.4440000000000001E-3</c:v>
                </c:pt>
                <c:pt idx="11403">
                  <c:v>6.8820000000000001E-3</c:v>
                </c:pt>
                <c:pt idx="11404">
                  <c:v>6.3939999999999995E-3</c:v>
                </c:pt>
                <c:pt idx="11405">
                  <c:v>5.254E-3</c:v>
                </c:pt>
                <c:pt idx="11406">
                  <c:v>4.5509999999999995E-3</c:v>
                </c:pt>
                <c:pt idx="11407">
                  <c:v>4.3759999999999997E-3</c:v>
                </c:pt>
                <c:pt idx="11408">
                  <c:v>4.274E-3</c:v>
                </c:pt>
                <c:pt idx="11409">
                  <c:v>4.7580000000000001E-3</c:v>
                </c:pt>
                <c:pt idx="11410">
                  <c:v>4.2639999999999996E-3</c:v>
                </c:pt>
                <c:pt idx="11411">
                  <c:v>4.6629999999999996E-3</c:v>
                </c:pt>
                <c:pt idx="11412">
                  <c:v>4.3100000000000005E-3</c:v>
                </c:pt>
                <c:pt idx="11413">
                  <c:v>1.0267E-2</c:v>
                </c:pt>
                <c:pt idx="11414">
                  <c:v>1.1628999999999999E-2</c:v>
                </c:pt>
                <c:pt idx="11415">
                  <c:v>1.3538E-2</c:v>
                </c:pt>
                <c:pt idx="11416">
                  <c:v>1.8128999999999999E-2</c:v>
                </c:pt>
                <c:pt idx="11417">
                  <c:v>1.7828E-2</c:v>
                </c:pt>
                <c:pt idx="11418">
                  <c:v>1.6327999999999999E-2</c:v>
                </c:pt>
                <c:pt idx="11419">
                  <c:v>1.4456E-2</c:v>
                </c:pt>
                <c:pt idx="11420">
                  <c:v>2.4197999999999997E-2</c:v>
                </c:pt>
                <c:pt idx="11421">
                  <c:v>4.3469000000000001E-2</c:v>
                </c:pt>
                <c:pt idx="11422">
                  <c:v>4.9092999999999998E-2</c:v>
                </c:pt>
                <c:pt idx="11423">
                  <c:v>4.6947999999999997E-2</c:v>
                </c:pt>
                <c:pt idx="11424">
                  <c:v>5.3584E-2</c:v>
                </c:pt>
                <c:pt idx="11425">
                  <c:v>5.2378000000000001E-2</c:v>
                </c:pt>
                <c:pt idx="11426">
                  <c:v>4.6822999999999997E-2</c:v>
                </c:pt>
                <c:pt idx="11427">
                  <c:v>4.3213999999999995E-2</c:v>
                </c:pt>
                <c:pt idx="11428">
                  <c:v>3.5345999999999995E-2</c:v>
                </c:pt>
                <c:pt idx="11429">
                  <c:v>3.0865999999999998E-2</c:v>
                </c:pt>
                <c:pt idx="11430">
                  <c:v>3.2202999999999996E-2</c:v>
                </c:pt>
                <c:pt idx="11431">
                  <c:v>2.9953999999999998E-2</c:v>
                </c:pt>
                <c:pt idx="11432">
                  <c:v>4.1915999999999995E-2</c:v>
                </c:pt>
                <c:pt idx="11433">
                  <c:v>4.7847999999999995E-2</c:v>
                </c:pt>
                <c:pt idx="11434">
                  <c:v>5.4174E-2</c:v>
                </c:pt>
                <c:pt idx="11435">
                  <c:v>5.9248999999999996E-2</c:v>
                </c:pt>
                <c:pt idx="11436">
                  <c:v>5.8375999999999997E-2</c:v>
                </c:pt>
                <c:pt idx="11437">
                  <c:v>7.2833999999999996E-2</c:v>
                </c:pt>
                <c:pt idx="11438">
                  <c:v>7.3837E-2</c:v>
                </c:pt>
                <c:pt idx="11439">
                  <c:v>8.3060000000000009E-2</c:v>
                </c:pt>
                <c:pt idx="11440">
                  <c:v>8.4808999999999996E-2</c:v>
                </c:pt>
                <c:pt idx="11441">
                  <c:v>6.6402000000000003E-2</c:v>
                </c:pt>
                <c:pt idx="11442">
                  <c:v>6.7345000000000002E-2</c:v>
                </c:pt>
                <c:pt idx="11443">
                  <c:v>7.6284999999999992E-2</c:v>
                </c:pt>
                <c:pt idx="11444">
                  <c:v>8.0831E-2</c:v>
                </c:pt>
                <c:pt idx="11445">
                  <c:v>8.6054999999999993E-2</c:v>
                </c:pt>
                <c:pt idx="11446">
                  <c:v>9.1645999999999991E-2</c:v>
                </c:pt>
                <c:pt idx="11447">
                  <c:v>8.9497999999999994E-2</c:v>
                </c:pt>
                <c:pt idx="11448">
                  <c:v>8.6822999999999997E-2</c:v>
                </c:pt>
                <c:pt idx="11449">
                  <c:v>8.2000000000000003E-2</c:v>
                </c:pt>
                <c:pt idx="11450">
                  <c:v>7.3998999999999995E-2</c:v>
                </c:pt>
                <c:pt idx="11451">
                  <c:v>8.6366999999999999E-2</c:v>
                </c:pt>
                <c:pt idx="11452">
                  <c:v>8.6750000000000008E-2</c:v>
                </c:pt>
                <c:pt idx="11453">
                  <c:v>8.3625999999999992E-2</c:v>
                </c:pt>
                <c:pt idx="11454">
                  <c:v>7.8110000000000013E-2</c:v>
                </c:pt>
                <c:pt idx="11455">
                  <c:v>7.6424999999999993E-2</c:v>
                </c:pt>
                <c:pt idx="11456">
                  <c:v>6.7270999999999997E-2</c:v>
                </c:pt>
                <c:pt idx="11457">
                  <c:v>6.3788999999999998E-2</c:v>
                </c:pt>
                <c:pt idx="11458">
                  <c:v>5.4153E-2</c:v>
                </c:pt>
                <c:pt idx="11459">
                  <c:v>5.0888999999999997E-2</c:v>
                </c:pt>
                <c:pt idx="11460">
                  <c:v>4.3241999999999996E-2</c:v>
                </c:pt>
                <c:pt idx="11461">
                  <c:v>3.6132999999999998E-2</c:v>
                </c:pt>
                <c:pt idx="11462">
                  <c:v>3.1005999999999999E-2</c:v>
                </c:pt>
                <c:pt idx="11463">
                  <c:v>2.7802E-2</c:v>
                </c:pt>
                <c:pt idx="11464">
                  <c:v>2.5843999999999999E-2</c:v>
                </c:pt>
                <c:pt idx="11465">
                  <c:v>2.4912999999999998E-2</c:v>
                </c:pt>
                <c:pt idx="11466">
                  <c:v>2.1491E-2</c:v>
                </c:pt>
                <c:pt idx="11467">
                  <c:v>1.9361E-2</c:v>
                </c:pt>
                <c:pt idx="11468">
                  <c:v>1.7822999999999999E-2</c:v>
                </c:pt>
                <c:pt idx="11469">
                  <c:v>1.5462E-2</c:v>
                </c:pt>
                <c:pt idx="11470">
                  <c:v>1.4156E-2</c:v>
                </c:pt>
                <c:pt idx="11471">
                  <c:v>1.2797999999999999E-2</c:v>
                </c:pt>
                <c:pt idx="11472">
                  <c:v>8.4869999999999998E-3</c:v>
                </c:pt>
                <c:pt idx="11473">
                  <c:v>1.3682999999999999E-2</c:v>
                </c:pt>
                <c:pt idx="11474">
                  <c:v>1.2970000000000001E-2</c:v>
                </c:pt>
                <c:pt idx="11475">
                  <c:v>1.1266E-2</c:v>
                </c:pt>
                <c:pt idx="11476">
                  <c:v>1.0277E-2</c:v>
                </c:pt>
                <c:pt idx="11477">
                  <c:v>1.0470999999999999E-2</c:v>
                </c:pt>
                <c:pt idx="11478">
                  <c:v>1.0201E-2</c:v>
                </c:pt>
                <c:pt idx="11479">
                  <c:v>9.136E-3</c:v>
                </c:pt>
                <c:pt idx="11480">
                  <c:v>7.5249999999999996E-3</c:v>
                </c:pt>
                <c:pt idx="11481">
                  <c:v>8.1659999999999996E-3</c:v>
                </c:pt>
                <c:pt idx="11482">
                  <c:v>1.0036E-2</c:v>
                </c:pt>
                <c:pt idx="11483">
                  <c:v>1.0916E-2</c:v>
                </c:pt>
                <c:pt idx="11484">
                  <c:v>1.2580000000000001E-2</c:v>
                </c:pt>
                <c:pt idx="11485">
                  <c:v>1.4053999999999999E-2</c:v>
                </c:pt>
                <c:pt idx="11486">
                  <c:v>1.7225999999999998E-2</c:v>
                </c:pt>
                <c:pt idx="11487">
                  <c:v>1.7295999999999999E-2</c:v>
                </c:pt>
                <c:pt idx="11488">
                  <c:v>1.4716999999999999E-2</c:v>
                </c:pt>
                <c:pt idx="11489">
                  <c:v>1.2598E-2</c:v>
                </c:pt>
                <c:pt idx="11490">
                  <c:v>1.4364E-2</c:v>
                </c:pt>
                <c:pt idx="11491">
                  <c:v>1.6234999999999999E-2</c:v>
                </c:pt>
                <c:pt idx="11492">
                  <c:v>1.5148E-2</c:v>
                </c:pt>
                <c:pt idx="11493">
                  <c:v>1.5597999999999999E-2</c:v>
                </c:pt>
                <c:pt idx="11494">
                  <c:v>1.8803E-2</c:v>
                </c:pt>
                <c:pt idx="11495">
                  <c:v>2.0160000000000001E-2</c:v>
                </c:pt>
                <c:pt idx="11496">
                  <c:v>2.2695E-2</c:v>
                </c:pt>
                <c:pt idx="11497">
                  <c:v>1.8657E-2</c:v>
                </c:pt>
                <c:pt idx="11498">
                  <c:v>1.5110000000000002E-2</c:v>
                </c:pt>
                <c:pt idx="11499">
                  <c:v>2.0843E-2</c:v>
                </c:pt>
                <c:pt idx="11500">
                  <c:v>2.4972999999999999E-2</c:v>
                </c:pt>
                <c:pt idx="11501">
                  <c:v>3.2080000000000004E-2</c:v>
                </c:pt>
                <c:pt idx="11502">
                  <c:v>4.0334999999999996E-2</c:v>
                </c:pt>
                <c:pt idx="11503">
                  <c:v>4.3755999999999996E-2</c:v>
                </c:pt>
                <c:pt idx="11504">
                  <c:v>4.3858000000000001E-2</c:v>
                </c:pt>
                <c:pt idx="11505">
                  <c:v>4.6170999999999997E-2</c:v>
                </c:pt>
                <c:pt idx="11506">
                  <c:v>4.6920999999999997E-2</c:v>
                </c:pt>
                <c:pt idx="11507">
                  <c:v>7.0132E-2</c:v>
                </c:pt>
                <c:pt idx="11508">
                  <c:v>5.4008E-2</c:v>
                </c:pt>
                <c:pt idx="11509">
                  <c:v>5.1031E-2</c:v>
                </c:pt>
                <c:pt idx="11510">
                  <c:v>5.2916999999999999E-2</c:v>
                </c:pt>
                <c:pt idx="11511">
                  <c:v>4.0923999999999995E-2</c:v>
                </c:pt>
                <c:pt idx="11512">
                  <c:v>3.2305E-2</c:v>
                </c:pt>
                <c:pt idx="11513">
                  <c:v>2.5735999999999998E-2</c:v>
                </c:pt>
                <c:pt idx="11514">
                  <c:v>1.9800000000000002E-2</c:v>
                </c:pt>
                <c:pt idx="11515">
                  <c:v>1.8693999999999999E-2</c:v>
                </c:pt>
                <c:pt idx="11516">
                  <c:v>3.2335999999999997E-2</c:v>
                </c:pt>
                <c:pt idx="11517">
                  <c:v>2.5777999999999999E-2</c:v>
                </c:pt>
                <c:pt idx="11518">
                  <c:v>2.1763999999999999E-2</c:v>
                </c:pt>
                <c:pt idx="11519">
                  <c:v>1.7572000000000001E-2</c:v>
                </c:pt>
                <c:pt idx="11520">
                  <c:v>1.3675999999999999E-2</c:v>
                </c:pt>
                <c:pt idx="11521">
                  <c:v>1.3842E-2</c:v>
                </c:pt>
                <c:pt idx="11522">
                  <c:v>1.2964E-2</c:v>
                </c:pt>
                <c:pt idx="11523">
                  <c:v>1.0841999999999999E-2</c:v>
                </c:pt>
                <c:pt idx="11524">
                  <c:v>7.9919999999999991E-3</c:v>
                </c:pt>
                <c:pt idx="11525">
                  <c:v>8.9730000000000001E-3</c:v>
                </c:pt>
                <c:pt idx="11526">
                  <c:v>9.0949999999999989E-3</c:v>
                </c:pt>
                <c:pt idx="11527">
                  <c:v>1.1080999999999999E-2</c:v>
                </c:pt>
                <c:pt idx="11528">
                  <c:v>1.1417999999999999E-2</c:v>
                </c:pt>
                <c:pt idx="11529">
                  <c:v>1.2898E-2</c:v>
                </c:pt>
                <c:pt idx="11530">
                  <c:v>1.3387999999999999E-2</c:v>
                </c:pt>
                <c:pt idx="11531">
                  <c:v>1.6110000000000003E-2</c:v>
                </c:pt>
                <c:pt idx="11532">
                  <c:v>1.6566000000000001E-2</c:v>
                </c:pt>
                <c:pt idx="11533">
                  <c:v>1.9540000000000002E-2</c:v>
                </c:pt>
                <c:pt idx="11534">
                  <c:v>1.9588999999999999E-2</c:v>
                </c:pt>
                <c:pt idx="11535">
                  <c:v>2.1783E-2</c:v>
                </c:pt>
                <c:pt idx="11536">
                  <c:v>2.1107000000000001E-2</c:v>
                </c:pt>
                <c:pt idx="11537">
                  <c:v>1.6282999999999999E-2</c:v>
                </c:pt>
                <c:pt idx="11538">
                  <c:v>1.7111999999999999E-2</c:v>
                </c:pt>
                <c:pt idx="11539">
                  <c:v>2.8194999999999998E-2</c:v>
                </c:pt>
                <c:pt idx="11540">
                  <c:v>2.7472E-2</c:v>
                </c:pt>
                <c:pt idx="11541">
                  <c:v>2.4967E-2</c:v>
                </c:pt>
                <c:pt idx="11542">
                  <c:v>2.8303999999999999E-2</c:v>
                </c:pt>
                <c:pt idx="11543">
                  <c:v>3.0897999999999998E-2</c:v>
                </c:pt>
                <c:pt idx="11544">
                  <c:v>2.9361999999999999E-2</c:v>
                </c:pt>
                <c:pt idx="11545">
                  <c:v>3.9352999999999999E-2</c:v>
                </c:pt>
                <c:pt idx="11546">
                  <c:v>3.6981E-2</c:v>
                </c:pt>
                <c:pt idx="11547">
                  <c:v>3.4277000000000002E-2</c:v>
                </c:pt>
                <c:pt idx="11548">
                  <c:v>3.0147999999999998E-2</c:v>
                </c:pt>
                <c:pt idx="11549">
                  <c:v>2.6501999999999998E-2</c:v>
                </c:pt>
                <c:pt idx="11550">
                  <c:v>2.1787999999999998E-2</c:v>
                </c:pt>
                <c:pt idx="11551">
                  <c:v>3.3176999999999998E-2</c:v>
                </c:pt>
                <c:pt idx="11552">
                  <c:v>3.7160000000000006E-2</c:v>
                </c:pt>
                <c:pt idx="11553">
                  <c:v>3.5035999999999998E-2</c:v>
                </c:pt>
                <c:pt idx="11554">
                  <c:v>5.0037999999999999E-2</c:v>
                </c:pt>
                <c:pt idx="11555">
                  <c:v>5.0645999999999997E-2</c:v>
                </c:pt>
                <c:pt idx="11556">
                  <c:v>4.2092999999999998E-2</c:v>
                </c:pt>
                <c:pt idx="11557">
                  <c:v>3.5868999999999998E-2</c:v>
                </c:pt>
                <c:pt idx="11558">
                  <c:v>6.1887999999999999E-2</c:v>
                </c:pt>
                <c:pt idx="11559">
                  <c:v>5.2274999999999995E-2</c:v>
                </c:pt>
                <c:pt idx="11560">
                  <c:v>6.6144999999999995E-2</c:v>
                </c:pt>
                <c:pt idx="11561">
                  <c:v>6.4388000000000001E-2</c:v>
                </c:pt>
                <c:pt idx="11562">
                  <c:v>5.7422000000000001E-2</c:v>
                </c:pt>
                <c:pt idx="11563">
                  <c:v>4.9383999999999997E-2</c:v>
                </c:pt>
                <c:pt idx="11564">
                  <c:v>4.1741E-2</c:v>
                </c:pt>
                <c:pt idx="11565">
                  <c:v>3.8894999999999999E-2</c:v>
                </c:pt>
                <c:pt idx="11566">
                  <c:v>3.3140999999999997E-2</c:v>
                </c:pt>
                <c:pt idx="11567">
                  <c:v>2.7448E-2</c:v>
                </c:pt>
                <c:pt idx="11568">
                  <c:v>2.3729E-2</c:v>
                </c:pt>
                <c:pt idx="11569">
                  <c:v>2.2800000000000001E-2</c:v>
                </c:pt>
                <c:pt idx="11570">
                  <c:v>2.7132999999999997E-2</c:v>
                </c:pt>
                <c:pt idx="11571">
                  <c:v>2.4916999999999998E-2</c:v>
                </c:pt>
                <c:pt idx="11572">
                  <c:v>2.8419E-2</c:v>
                </c:pt>
                <c:pt idx="11573">
                  <c:v>2.4035999999999998E-2</c:v>
                </c:pt>
                <c:pt idx="11574">
                  <c:v>1.9226E-2</c:v>
                </c:pt>
                <c:pt idx="11575">
                  <c:v>1.4792E-2</c:v>
                </c:pt>
                <c:pt idx="11576">
                  <c:v>1.0237E-2</c:v>
                </c:pt>
                <c:pt idx="11577">
                  <c:v>8.2489999999999994E-3</c:v>
                </c:pt>
                <c:pt idx="11578">
                  <c:v>7.5319999999999996E-3</c:v>
                </c:pt>
                <c:pt idx="11579">
                  <c:v>7.6759999999999997E-3</c:v>
                </c:pt>
                <c:pt idx="11580">
                  <c:v>9.1459999999999996E-3</c:v>
                </c:pt>
                <c:pt idx="11581">
                  <c:v>1.2374E-2</c:v>
                </c:pt>
                <c:pt idx="11582">
                  <c:v>1.4261999999999999E-2</c:v>
                </c:pt>
                <c:pt idx="11583">
                  <c:v>1.5700000000000002E-2</c:v>
                </c:pt>
                <c:pt idx="11584">
                  <c:v>1.5011E-2</c:v>
                </c:pt>
                <c:pt idx="11585">
                  <c:v>1.4482E-2</c:v>
                </c:pt>
                <c:pt idx="11586">
                  <c:v>1.7238E-2</c:v>
                </c:pt>
                <c:pt idx="11587">
                  <c:v>1.7204999999999998E-2</c:v>
                </c:pt>
                <c:pt idx="11588">
                  <c:v>1.8889E-2</c:v>
                </c:pt>
                <c:pt idx="11589">
                  <c:v>2.8117E-2</c:v>
                </c:pt>
                <c:pt idx="11590">
                  <c:v>2.4670999999999998E-2</c:v>
                </c:pt>
                <c:pt idx="11591">
                  <c:v>2.1614999999999999E-2</c:v>
                </c:pt>
                <c:pt idx="11592">
                  <c:v>2.5533E-2</c:v>
                </c:pt>
                <c:pt idx="11593">
                  <c:v>3.8491999999999998E-2</c:v>
                </c:pt>
                <c:pt idx="11594">
                  <c:v>4.0196999999999997E-2</c:v>
                </c:pt>
                <c:pt idx="11595">
                  <c:v>3.4173999999999996E-2</c:v>
                </c:pt>
                <c:pt idx="11596">
                  <c:v>3.2313000000000001E-2</c:v>
                </c:pt>
                <c:pt idx="11597">
                  <c:v>3.2945999999999996E-2</c:v>
                </c:pt>
                <c:pt idx="11598">
                  <c:v>3.1522000000000001E-2</c:v>
                </c:pt>
                <c:pt idx="11599">
                  <c:v>2.7425999999999999E-2</c:v>
                </c:pt>
                <c:pt idx="11600">
                  <c:v>2.7965999999999998E-2</c:v>
                </c:pt>
                <c:pt idx="11601">
                  <c:v>2.4570000000000002E-2</c:v>
                </c:pt>
                <c:pt idx="11602">
                  <c:v>2.1534999999999999E-2</c:v>
                </c:pt>
                <c:pt idx="11603">
                  <c:v>3.1702000000000001E-2</c:v>
                </c:pt>
                <c:pt idx="11604">
                  <c:v>2.9150000000000002E-2</c:v>
                </c:pt>
                <c:pt idx="11605">
                  <c:v>2.6757E-2</c:v>
                </c:pt>
                <c:pt idx="11606">
                  <c:v>2.2498999999999998E-2</c:v>
                </c:pt>
                <c:pt idx="11607">
                  <c:v>1.8974999999999999E-2</c:v>
                </c:pt>
                <c:pt idx="11608">
                  <c:v>1.6691999999999999E-2</c:v>
                </c:pt>
                <c:pt idx="11609">
                  <c:v>1.6604999999999998E-2</c:v>
                </c:pt>
                <c:pt idx="11610">
                  <c:v>1.8588E-2</c:v>
                </c:pt>
                <c:pt idx="11611">
                  <c:v>2.1913999999999999E-2</c:v>
                </c:pt>
                <c:pt idx="11612">
                  <c:v>2.3283999999999999E-2</c:v>
                </c:pt>
                <c:pt idx="11613">
                  <c:v>2.3345999999999999E-2</c:v>
                </c:pt>
                <c:pt idx="11614">
                  <c:v>2.4237999999999999E-2</c:v>
                </c:pt>
                <c:pt idx="11615">
                  <c:v>2.3545999999999997E-2</c:v>
                </c:pt>
                <c:pt idx="11616">
                  <c:v>1.9111E-2</c:v>
                </c:pt>
                <c:pt idx="11617">
                  <c:v>1.6756E-2</c:v>
                </c:pt>
                <c:pt idx="11618">
                  <c:v>1.6885999999999998E-2</c:v>
                </c:pt>
                <c:pt idx="11619">
                  <c:v>1.3805999999999999E-2</c:v>
                </c:pt>
                <c:pt idx="11620">
                  <c:v>1.3415E-2</c:v>
                </c:pt>
                <c:pt idx="11621">
                  <c:v>1.15E-2</c:v>
                </c:pt>
                <c:pt idx="11622">
                  <c:v>1.2442E-2</c:v>
                </c:pt>
                <c:pt idx="11623">
                  <c:v>1.8886E-2</c:v>
                </c:pt>
                <c:pt idx="11624">
                  <c:v>3.7017999999999995E-2</c:v>
                </c:pt>
                <c:pt idx="11625">
                  <c:v>3.1952000000000001E-2</c:v>
                </c:pt>
                <c:pt idx="11626">
                  <c:v>3.1224999999999999E-2</c:v>
                </c:pt>
                <c:pt idx="11627">
                  <c:v>2.6473999999999998E-2</c:v>
                </c:pt>
                <c:pt idx="11628">
                  <c:v>3.9677999999999998E-2</c:v>
                </c:pt>
                <c:pt idx="11629">
                  <c:v>4.1196999999999998E-2</c:v>
                </c:pt>
                <c:pt idx="11630">
                  <c:v>3.9882999999999995E-2</c:v>
                </c:pt>
                <c:pt idx="11631">
                  <c:v>3.5560999999999995E-2</c:v>
                </c:pt>
                <c:pt idx="11632">
                  <c:v>3.3064999999999997E-2</c:v>
                </c:pt>
                <c:pt idx="11633">
                  <c:v>5.2176E-2</c:v>
                </c:pt>
                <c:pt idx="11634">
                  <c:v>4.4373999999999997E-2</c:v>
                </c:pt>
                <c:pt idx="11635">
                  <c:v>3.7678999999999997E-2</c:v>
                </c:pt>
                <c:pt idx="11636">
                  <c:v>3.3811000000000001E-2</c:v>
                </c:pt>
                <c:pt idx="11637">
                  <c:v>3.0584999999999998E-2</c:v>
                </c:pt>
                <c:pt idx="11638">
                  <c:v>2.7118999999999997E-2</c:v>
                </c:pt>
                <c:pt idx="11639">
                  <c:v>3.1888E-2</c:v>
                </c:pt>
                <c:pt idx="11640">
                  <c:v>6.6750000000000004E-2</c:v>
                </c:pt>
                <c:pt idx="11641">
                  <c:v>8.0960000000000004E-2</c:v>
                </c:pt>
                <c:pt idx="11642">
                  <c:v>8.1817000000000001E-2</c:v>
                </c:pt>
                <c:pt idx="11643">
                  <c:v>7.8640000000000002E-2</c:v>
                </c:pt>
                <c:pt idx="11644">
                  <c:v>7.2738999999999998E-2</c:v>
                </c:pt>
                <c:pt idx="11645">
                  <c:v>6.4102999999999993E-2</c:v>
                </c:pt>
                <c:pt idx="11646">
                  <c:v>6.0403999999999999E-2</c:v>
                </c:pt>
                <c:pt idx="11647">
                  <c:v>4.9245999999999998E-2</c:v>
                </c:pt>
                <c:pt idx="11648">
                  <c:v>4.5336000000000001E-2</c:v>
                </c:pt>
                <c:pt idx="11649">
                  <c:v>4.2907999999999995E-2</c:v>
                </c:pt>
                <c:pt idx="11650">
                  <c:v>3.6700000000000003E-2</c:v>
                </c:pt>
                <c:pt idx="11651">
                  <c:v>2.8419E-2</c:v>
                </c:pt>
                <c:pt idx="11652">
                  <c:v>2.2664999999999998E-2</c:v>
                </c:pt>
                <c:pt idx="11653">
                  <c:v>1.6397999999999999E-2</c:v>
                </c:pt>
                <c:pt idx="11654">
                  <c:v>1.7444999999999999E-2</c:v>
                </c:pt>
                <c:pt idx="11655">
                  <c:v>1.4091999999999999E-2</c:v>
                </c:pt>
                <c:pt idx="11656">
                  <c:v>1.0333999999999999E-2</c:v>
                </c:pt>
                <c:pt idx="11657">
                  <c:v>8.1009999999999988E-3</c:v>
                </c:pt>
                <c:pt idx="11658">
                  <c:v>6.2610000000000001E-3</c:v>
                </c:pt>
                <c:pt idx="11659">
                  <c:v>6.6349999999999994E-3</c:v>
                </c:pt>
                <c:pt idx="11660">
                  <c:v>8.038E-3</c:v>
                </c:pt>
                <c:pt idx="11661">
                  <c:v>7.698E-3</c:v>
                </c:pt>
                <c:pt idx="11662">
                  <c:v>1.3091999999999999E-2</c:v>
                </c:pt>
                <c:pt idx="11663">
                  <c:v>1.2601999999999999E-2</c:v>
                </c:pt>
                <c:pt idx="11664">
                  <c:v>1.2622E-2</c:v>
                </c:pt>
                <c:pt idx="11665">
                  <c:v>1.4341999999999999E-2</c:v>
                </c:pt>
                <c:pt idx="11666">
                  <c:v>1.149E-2</c:v>
                </c:pt>
                <c:pt idx="11667">
                  <c:v>1.0756999999999999E-2</c:v>
                </c:pt>
                <c:pt idx="11668">
                  <c:v>8.121999999999999E-3</c:v>
                </c:pt>
                <c:pt idx="11669">
                  <c:v>6.3709999999999999E-3</c:v>
                </c:pt>
                <c:pt idx="11670">
                  <c:v>5.5519999999999996E-3</c:v>
                </c:pt>
                <c:pt idx="11671">
                  <c:v>5.6569999999999997E-3</c:v>
                </c:pt>
                <c:pt idx="11672">
                  <c:v>6.2900000000000005E-3</c:v>
                </c:pt>
                <c:pt idx="11673">
                  <c:v>5.4869999999999997E-3</c:v>
                </c:pt>
                <c:pt idx="11674">
                  <c:v>9.3600000000000003E-3</c:v>
                </c:pt>
                <c:pt idx="11675">
                  <c:v>6.4139999999999996E-3</c:v>
                </c:pt>
                <c:pt idx="11676">
                  <c:v>3.9449999999999997E-3</c:v>
                </c:pt>
                <c:pt idx="11677">
                  <c:v>3.9100000000000003E-3</c:v>
                </c:pt>
                <c:pt idx="11678">
                  <c:v>2.5959999999999998E-3</c:v>
                </c:pt>
                <c:pt idx="11679">
                  <c:v>1.864E-3</c:v>
                </c:pt>
                <c:pt idx="11680">
                  <c:v>1.3669999999999999E-3</c:v>
                </c:pt>
                <c:pt idx="11681">
                  <c:v>8.0499999999999994E-4</c:v>
                </c:pt>
                <c:pt idx="11682">
                  <c:v>2.1839999999999997E-3</c:v>
                </c:pt>
                <c:pt idx="11683">
                  <c:v>1.7979999999999999E-3</c:v>
                </c:pt>
                <c:pt idx="11684">
                  <c:v>3.1319999999999998E-3</c:v>
                </c:pt>
                <c:pt idx="11685">
                  <c:v>6.9540000000000001E-3</c:v>
                </c:pt>
                <c:pt idx="11686">
                  <c:v>7.4159999999999998E-3</c:v>
                </c:pt>
                <c:pt idx="11687">
                  <c:v>6.4949999999999999E-3</c:v>
                </c:pt>
                <c:pt idx="11688">
                  <c:v>5.9049999999999997E-3</c:v>
                </c:pt>
                <c:pt idx="11689">
                  <c:v>5.1960000000000001E-3</c:v>
                </c:pt>
                <c:pt idx="11690">
                  <c:v>5.4180000000000001E-3</c:v>
                </c:pt>
                <c:pt idx="11691">
                  <c:v>4.0819999999999997E-3</c:v>
                </c:pt>
                <c:pt idx="11692">
                  <c:v>4.6990000000000001E-3</c:v>
                </c:pt>
                <c:pt idx="11693">
                  <c:v>3.7789999999999998E-3</c:v>
                </c:pt>
                <c:pt idx="11694">
                  <c:v>4.0590000000000001E-3</c:v>
                </c:pt>
                <c:pt idx="11695">
                  <c:v>3.5200000000000001E-3</c:v>
                </c:pt>
                <c:pt idx="11696">
                  <c:v>4.5729999999999998E-3</c:v>
                </c:pt>
                <c:pt idx="11697">
                  <c:v>3.3449999999999999E-3</c:v>
                </c:pt>
                <c:pt idx="11698">
                  <c:v>2.7359999999999997E-3</c:v>
                </c:pt>
                <c:pt idx="11699">
                  <c:v>2.1649999999999998E-3</c:v>
                </c:pt>
                <c:pt idx="11700">
                  <c:v>2.6119999999999997E-3</c:v>
                </c:pt>
                <c:pt idx="11701">
                  <c:v>2.3339999999999997E-3</c:v>
                </c:pt>
                <c:pt idx="11702">
                  <c:v>2.1939999999999998E-3</c:v>
                </c:pt>
                <c:pt idx="11703">
                  <c:v>3.258E-3</c:v>
                </c:pt>
                <c:pt idx="11704">
                  <c:v>8.8970000000000004E-3</c:v>
                </c:pt>
                <c:pt idx="11705">
                  <c:v>9.5469999999999999E-3</c:v>
                </c:pt>
                <c:pt idx="11706">
                  <c:v>1.0444E-2</c:v>
                </c:pt>
                <c:pt idx="11707">
                  <c:v>8.1200000000000005E-3</c:v>
                </c:pt>
                <c:pt idx="11708">
                  <c:v>4.1271999999999996E-2</c:v>
                </c:pt>
                <c:pt idx="11709">
                  <c:v>5.0546999999999995E-2</c:v>
                </c:pt>
                <c:pt idx="11710">
                  <c:v>5.2053999999999996E-2</c:v>
                </c:pt>
                <c:pt idx="11711">
                  <c:v>5.3082999999999998E-2</c:v>
                </c:pt>
                <c:pt idx="11712">
                  <c:v>4.6962999999999998E-2</c:v>
                </c:pt>
                <c:pt idx="11713">
                  <c:v>3.9074999999999999E-2</c:v>
                </c:pt>
                <c:pt idx="11714">
                  <c:v>3.1274999999999997E-2</c:v>
                </c:pt>
                <c:pt idx="11715">
                  <c:v>3.0636999999999998E-2</c:v>
                </c:pt>
                <c:pt idx="11716">
                  <c:v>2.6760000000000003E-2</c:v>
                </c:pt>
                <c:pt idx="11717">
                  <c:v>2.1336999999999998E-2</c:v>
                </c:pt>
                <c:pt idx="11718">
                  <c:v>1.8734000000000001E-2</c:v>
                </c:pt>
                <c:pt idx="11719">
                  <c:v>1.7240000000000002E-2</c:v>
                </c:pt>
                <c:pt idx="11720">
                  <c:v>1.7103E-2</c:v>
                </c:pt>
                <c:pt idx="11721">
                  <c:v>2.0435999999999999E-2</c:v>
                </c:pt>
                <c:pt idx="11722">
                  <c:v>1.7270999999999998E-2</c:v>
                </c:pt>
                <c:pt idx="11723">
                  <c:v>1.6380000000000002E-2</c:v>
                </c:pt>
                <c:pt idx="11724">
                  <c:v>1.1377999999999999E-2</c:v>
                </c:pt>
                <c:pt idx="11725">
                  <c:v>1.0043E-2</c:v>
                </c:pt>
                <c:pt idx="11726">
                  <c:v>8.9090000000000003E-3</c:v>
                </c:pt>
                <c:pt idx="11727">
                  <c:v>6.8839999999999995E-3</c:v>
                </c:pt>
                <c:pt idx="11728">
                  <c:v>5.9159999999999994E-3</c:v>
                </c:pt>
                <c:pt idx="11729">
                  <c:v>5.5339999999999999E-3</c:v>
                </c:pt>
                <c:pt idx="11730">
                  <c:v>9.2230000000000003E-3</c:v>
                </c:pt>
                <c:pt idx="11731">
                  <c:v>1.0924E-2</c:v>
                </c:pt>
                <c:pt idx="11732">
                  <c:v>9.977999999999999E-3</c:v>
                </c:pt>
                <c:pt idx="11733">
                  <c:v>9.9150000000000002E-3</c:v>
                </c:pt>
                <c:pt idx="11734">
                  <c:v>1.2888E-2</c:v>
                </c:pt>
                <c:pt idx="11735">
                  <c:v>1.2378999999999999E-2</c:v>
                </c:pt>
                <c:pt idx="11736">
                  <c:v>1.1422E-2</c:v>
                </c:pt>
                <c:pt idx="11737">
                  <c:v>1.2126E-2</c:v>
                </c:pt>
                <c:pt idx="11738">
                  <c:v>4.0979000000000002E-2</c:v>
                </c:pt>
                <c:pt idx="11739">
                  <c:v>4.5900000000000003E-2</c:v>
                </c:pt>
                <c:pt idx="11740">
                  <c:v>3.9687E-2</c:v>
                </c:pt>
                <c:pt idx="11741">
                  <c:v>3.3548999999999995E-2</c:v>
                </c:pt>
                <c:pt idx="11742">
                  <c:v>2.5650000000000003E-2</c:v>
                </c:pt>
                <c:pt idx="11743">
                  <c:v>2.0575E-2</c:v>
                </c:pt>
                <c:pt idx="11744">
                  <c:v>1.7003999999999998E-2</c:v>
                </c:pt>
                <c:pt idx="11745">
                  <c:v>1.7606E-2</c:v>
                </c:pt>
                <c:pt idx="11746">
                  <c:v>1.9892999999999997E-2</c:v>
                </c:pt>
                <c:pt idx="11747">
                  <c:v>1.7471E-2</c:v>
                </c:pt>
                <c:pt idx="11748">
                  <c:v>1.5555999999999999E-2</c:v>
                </c:pt>
                <c:pt idx="11749">
                  <c:v>1.6298E-2</c:v>
                </c:pt>
                <c:pt idx="11750">
                  <c:v>1.5570000000000001E-2</c:v>
                </c:pt>
                <c:pt idx="11751">
                  <c:v>1.8620999999999999E-2</c:v>
                </c:pt>
                <c:pt idx="11752">
                  <c:v>2.4930999999999998E-2</c:v>
                </c:pt>
                <c:pt idx="11753">
                  <c:v>2.2508999999999998E-2</c:v>
                </c:pt>
                <c:pt idx="11754">
                  <c:v>1.9066E-2</c:v>
                </c:pt>
                <c:pt idx="11755">
                  <c:v>2.6252999999999999E-2</c:v>
                </c:pt>
                <c:pt idx="11756">
                  <c:v>2.2416999999999999E-2</c:v>
                </c:pt>
                <c:pt idx="11757">
                  <c:v>2.0917999999999999E-2</c:v>
                </c:pt>
                <c:pt idx="11758">
                  <c:v>2.0440000000000003E-2</c:v>
                </c:pt>
                <c:pt idx="11759">
                  <c:v>1.7310000000000002E-2</c:v>
                </c:pt>
                <c:pt idx="11760">
                  <c:v>1.3817999999999999E-2</c:v>
                </c:pt>
                <c:pt idx="11761">
                  <c:v>1.2260000000000002E-2</c:v>
                </c:pt>
                <c:pt idx="11762">
                  <c:v>1.1235999999999999E-2</c:v>
                </c:pt>
                <c:pt idx="11763">
                  <c:v>9.7869999999999988E-3</c:v>
                </c:pt>
                <c:pt idx="11764">
                  <c:v>8.8500000000000002E-3</c:v>
                </c:pt>
                <c:pt idx="11765">
                  <c:v>8.2760000000000004E-3</c:v>
                </c:pt>
                <c:pt idx="11766">
                  <c:v>1.128E-2</c:v>
                </c:pt>
                <c:pt idx="11767">
                  <c:v>9.0379999999999992E-3</c:v>
                </c:pt>
                <c:pt idx="11768">
                  <c:v>7.0910000000000001E-3</c:v>
                </c:pt>
                <c:pt idx="11769">
                  <c:v>6.7600000000000004E-3</c:v>
                </c:pt>
              </c:numCache>
            </c:numRef>
          </c:val>
          <c:smooth val="0"/>
          <c:extLst>
            <c:ext xmlns:c16="http://schemas.microsoft.com/office/drawing/2014/chart" uri="{C3380CC4-5D6E-409C-BE32-E72D297353CC}">
              <c16:uniqueId val="{00000003-3E25-4DF1-B79C-5247C910B70A}"/>
            </c:ext>
          </c:extLst>
        </c:ser>
        <c:dLbls>
          <c:showLegendKey val="0"/>
          <c:showVal val="0"/>
          <c:showCatName val="0"/>
          <c:showSerName val="0"/>
          <c:showPercent val="0"/>
          <c:showBubbleSize val="0"/>
        </c:dLbls>
        <c:smooth val="0"/>
        <c:axId val="2118791784"/>
        <c:axId val="2140495176"/>
      </c:lineChart>
      <c:dateAx>
        <c:axId val="2118791784"/>
        <c:scaling>
          <c:orientation val="minMax"/>
          <c:min val="2922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38119172343188E-2"/>
          <c:y val="6.0572713488463652E-2"/>
          <c:w val="0.93352301302173646"/>
          <c:h val="0.61963414427926056"/>
        </c:manualLayout>
      </c:layout>
      <c:lineChart>
        <c:grouping val="standard"/>
        <c:varyColors val="0"/>
        <c:ser>
          <c:idx val="0"/>
          <c:order val="0"/>
          <c:tx>
            <c:strRef>
              <c:f>Sheet1!$B$1</c:f>
              <c:strCache>
                <c:ptCount val="1"/>
                <c:pt idx="0">
                  <c:v>Euro Area</c:v>
                </c:pt>
              </c:strCache>
            </c:strRef>
          </c:tx>
          <c:spPr>
            <a:ln w="19050">
              <a:solidFill>
                <a:srgbClr val="055FEC"/>
              </a:solidFill>
            </a:ln>
          </c:spPr>
          <c:marker>
            <c:symbol val="none"/>
          </c:marker>
          <c:dLbls>
            <c:dLbl>
              <c:idx val="11769"/>
              <c:layout>
                <c:manualLayout>
                  <c:x val="-1.9207673780128893E-16"/>
                  <c:y val="-6.2670428505336967E-2"/>
                </c:manualLayout>
              </c:layout>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49F-4740-9610-4842110AEAA3}"/>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Sheet1!$A$2:$A$11771</c:f>
              <c:numCache>
                <c:formatCode>yyyy\-mm\-dd</c:formatCode>
                <c:ptCount val="11770"/>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44865</c:v>
                </c:pt>
                <c:pt idx="11179">
                  <c:v>44866</c:v>
                </c:pt>
                <c:pt idx="11180">
                  <c:v>44867</c:v>
                </c:pt>
                <c:pt idx="11181">
                  <c:v>44868</c:v>
                </c:pt>
                <c:pt idx="11182">
                  <c:v>44869</c:v>
                </c:pt>
                <c:pt idx="11183">
                  <c:v>44872</c:v>
                </c:pt>
                <c:pt idx="11184">
                  <c:v>44873</c:v>
                </c:pt>
                <c:pt idx="11185">
                  <c:v>44874</c:v>
                </c:pt>
                <c:pt idx="11186">
                  <c:v>44875</c:v>
                </c:pt>
                <c:pt idx="11187">
                  <c:v>44876</c:v>
                </c:pt>
                <c:pt idx="11188">
                  <c:v>44879</c:v>
                </c:pt>
                <c:pt idx="11189">
                  <c:v>44880</c:v>
                </c:pt>
                <c:pt idx="11190">
                  <c:v>44881</c:v>
                </c:pt>
                <c:pt idx="11191">
                  <c:v>44882</c:v>
                </c:pt>
                <c:pt idx="11192">
                  <c:v>44883</c:v>
                </c:pt>
                <c:pt idx="11193">
                  <c:v>44886</c:v>
                </c:pt>
                <c:pt idx="11194">
                  <c:v>44887</c:v>
                </c:pt>
                <c:pt idx="11195">
                  <c:v>44888</c:v>
                </c:pt>
                <c:pt idx="11196">
                  <c:v>44889</c:v>
                </c:pt>
                <c:pt idx="11197">
                  <c:v>44890</c:v>
                </c:pt>
                <c:pt idx="11198">
                  <c:v>44891</c:v>
                </c:pt>
                <c:pt idx="11199">
                  <c:v>44893</c:v>
                </c:pt>
                <c:pt idx="11200">
                  <c:v>44894</c:v>
                </c:pt>
                <c:pt idx="11201">
                  <c:v>44895</c:v>
                </c:pt>
                <c:pt idx="11202">
                  <c:v>44896</c:v>
                </c:pt>
                <c:pt idx="11203">
                  <c:v>44897</c:v>
                </c:pt>
                <c:pt idx="11204">
                  <c:v>44900</c:v>
                </c:pt>
                <c:pt idx="11205">
                  <c:v>44901</c:v>
                </c:pt>
                <c:pt idx="11206">
                  <c:v>44902</c:v>
                </c:pt>
                <c:pt idx="11207">
                  <c:v>44903</c:v>
                </c:pt>
                <c:pt idx="11208">
                  <c:v>44904</c:v>
                </c:pt>
                <c:pt idx="11209">
                  <c:v>44907</c:v>
                </c:pt>
                <c:pt idx="11210">
                  <c:v>44908</c:v>
                </c:pt>
                <c:pt idx="11211">
                  <c:v>44909</c:v>
                </c:pt>
                <c:pt idx="11212">
                  <c:v>44910</c:v>
                </c:pt>
                <c:pt idx="11213">
                  <c:v>44911</c:v>
                </c:pt>
                <c:pt idx="11214">
                  <c:v>44914</c:v>
                </c:pt>
                <c:pt idx="11215">
                  <c:v>44915</c:v>
                </c:pt>
                <c:pt idx="11216">
                  <c:v>44916</c:v>
                </c:pt>
                <c:pt idx="11217">
                  <c:v>44917</c:v>
                </c:pt>
                <c:pt idx="11218">
                  <c:v>44918</c:v>
                </c:pt>
                <c:pt idx="11219">
                  <c:v>44921</c:v>
                </c:pt>
                <c:pt idx="11220">
                  <c:v>44922</c:v>
                </c:pt>
                <c:pt idx="11221">
                  <c:v>44923</c:v>
                </c:pt>
                <c:pt idx="11222">
                  <c:v>44924</c:v>
                </c:pt>
                <c:pt idx="11223">
                  <c:v>44925</c:v>
                </c:pt>
                <c:pt idx="11224">
                  <c:v>44928</c:v>
                </c:pt>
                <c:pt idx="11225">
                  <c:v>44929</c:v>
                </c:pt>
                <c:pt idx="11226">
                  <c:v>44930</c:v>
                </c:pt>
                <c:pt idx="11227">
                  <c:v>44931</c:v>
                </c:pt>
                <c:pt idx="11228">
                  <c:v>44932</c:v>
                </c:pt>
                <c:pt idx="11229">
                  <c:v>44935</c:v>
                </c:pt>
                <c:pt idx="11230">
                  <c:v>44936</c:v>
                </c:pt>
                <c:pt idx="11231">
                  <c:v>44937</c:v>
                </c:pt>
                <c:pt idx="11232">
                  <c:v>44938</c:v>
                </c:pt>
                <c:pt idx="11233">
                  <c:v>44939</c:v>
                </c:pt>
                <c:pt idx="11234">
                  <c:v>44942</c:v>
                </c:pt>
                <c:pt idx="11235">
                  <c:v>44943</c:v>
                </c:pt>
                <c:pt idx="11236">
                  <c:v>44944</c:v>
                </c:pt>
                <c:pt idx="11237">
                  <c:v>44945</c:v>
                </c:pt>
                <c:pt idx="11238">
                  <c:v>44946</c:v>
                </c:pt>
                <c:pt idx="11239">
                  <c:v>44949</c:v>
                </c:pt>
                <c:pt idx="11240">
                  <c:v>44950</c:v>
                </c:pt>
                <c:pt idx="11241">
                  <c:v>44951</c:v>
                </c:pt>
                <c:pt idx="11242">
                  <c:v>44952</c:v>
                </c:pt>
                <c:pt idx="11243">
                  <c:v>44953</c:v>
                </c:pt>
                <c:pt idx="11244">
                  <c:v>44956</c:v>
                </c:pt>
                <c:pt idx="11245">
                  <c:v>44957</c:v>
                </c:pt>
                <c:pt idx="11246">
                  <c:v>44958</c:v>
                </c:pt>
                <c:pt idx="11247">
                  <c:v>44959</c:v>
                </c:pt>
                <c:pt idx="11248">
                  <c:v>44960</c:v>
                </c:pt>
                <c:pt idx="11249">
                  <c:v>44963</c:v>
                </c:pt>
                <c:pt idx="11250">
                  <c:v>44964</c:v>
                </c:pt>
                <c:pt idx="11251">
                  <c:v>44965</c:v>
                </c:pt>
                <c:pt idx="11252">
                  <c:v>44966</c:v>
                </c:pt>
                <c:pt idx="11253">
                  <c:v>44967</c:v>
                </c:pt>
                <c:pt idx="11254">
                  <c:v>44970</c:v>
                </c:pt>
                <c:pt idx="11255">
                  <c:v>44971</c:v>
                </c:pt>
                <c:pt idx="11256">
                  <c:v>44972</c:v>
                </c:pt>
                <c:pt idx="11257">
                  <c:v>44973</c:v>
                </c:pt>
                <c:pt idx="11258">
                  <c:v>44974</c:v>
                </c:pt>
                <c:pt idx="11259">
                  <c:v>44977</c:v>
                </c:pt>
                <c:pt idx="11260">
                  <c:v>44978</c:v>
                </c:pt>
                <c:pt idx="11261">
                  <c:v>44979</c:v>
                </c:pt>
                <c:pt idx="11262">
                  <c:v>44980</c:v>
                </c:pt>
                <c:pt idx="11263">
                  <c:v>44981</c:v>
                </c:pt>
                <c:pt idx="11264">
                  <c:v>44984</c:v>
                </c:pt>
                <c:pt idx="11265">
                  <c:v>44985</c:v>
                </c:pt>
                <c:pt idx="11266">
                  <c:v>44986</c:v>
                </c:pt>
                <c:pt idx="11267">
                  <c:v>44987</c:v>
                </c:pt>
                <c:pt idx="11268">
                  <c:v>44988</c:v>
                </c:pt>
                <c:pt idx="11269">
                  <c:v>44991</c:v>
                </c:pt>
                <c:pt idx="11270">
                  <c:v>44992</c:v>
                </c:pt>
                <c:pt idx="11271">
                  <c:v>44993</c:v>
                </c:pt>
                <c:pt idx="11272">
                  <c:v>44994</c:v>
                </c:pt>
                <c:pt idx="11273">
                  <c:v>44995</c:v>
                </c:pt>
                <c:pt idx="11274">
                  <c:v>44998</c:v>
                </c:pt>
                <c:pt idx="11275">
                  <c:v>44999</c:v>
                </c:pt>
                <c:pt idx="11276">
                  <c:v>45000</c:v>
                </c:pt>
                <c:pt idx="11277">
                  <c:v>45001</c:v>
                </c:pt>
                <c:pt idx="11278">
                  <c:v>45002</c:v>
                </c:pt>
                <c:pt idx="11279">
                  <c:v>45005</c:v>
                </c:pt>
                <c:pt idx="11280">
                  <c:v>45006</c:v>
                </c:pt>
                <c:pt idx="11281">
                  <c:v>45007</c:v>
                </c:pt>
                <c:pt idx="11282">
                  <c:v>45008</c:v>
                </c:pt>
                <c:pt idx="11283">
                  <c:v>45009</c:v>
                </c:pt>
                <c:pt idx="11284">
                  <c:v>45012</c:v>
                </c:pt>
                <c:pt idx="11285">
                  <c:v>45013</c:v>
                </c:pt>
                <c:pt idx="11286">
                  <c:v>45014</c:v>
                </c:pt>
                <c:pt idx="11287">
                  <c:v>45015</c:v>
                </c:pt>
                <c:pt idx="11288">
                  <c:v>45016</c:v>
                </c:pt>
                <c:pt idx="11289">
                  <c:v>45019</c:v>
                </c:pt>
                <c:pt idx="11290">
                  <c:v>45020</c:v>
                </c:pt>
                <c:pt idx="11291">
                  <c:v>45021</c:v>
                </c:pt>
                <c:pt idx="11292">
                  <c:v>45022</c:v>
                </c:pt>
                <c:pt idx="11293">
                  <c:v>45023</c:v>
                </c:pt>
                <c:pt idx="11294">
                  <c:v>45026</c:v>
                </c:pt>
                <c:pt idx="11295">
                  <c:v>45027</c:v>
                </c:pt>
                <c:pt idx="11296">
                  <c:v>45028</c:v>
                </c:pt>
                <c:pt idx="11297">
                  <c:v>45029</c:v>
                </c:pt>
                <c:pt idx="11298">
                  <c:v>45030</c:v>
                </c:pt>
                <c:pt idx="11299">
                  <c:v>45033</c:v>
                </c:pt>
                <c:pt idx="11300">
                  <c:v>45034</c:v>
                </c:pt>
                <c:pt idx="11301">
                  <c:v>45035</c:v>
                </c:pt>
                <c:pt idx="11302">
                  <c:v>45036</c:v>
                </c:pt>
                <c:pt idx="11303">
                  <c:v>45037</c:v>
                </c:pt>
                <c:pt idx="11304">
                  <c:v>45040</c:v>
                </c:pt>
                <c:pt idx="11305">
                  <c:v>45041</c:v>
                </c:pt>
                <c:pt idx="11306">
                  <c:v>45042</c:v>
                </c:pt>
                <c:pt idx="11307">
                  <c:v>45043</c:v>
                </c:pt>
                <c:pt idx="11308">
                  <c:v>45044</c:v>
                </c:pt>
                <c:pt idx="11309">
                  <c:v>45047</c:v>
                </c:pt>
                <c:pt idx="11310">
                  <c:v>45048</c:v>
                </c:pt>
                <c:pt idx="11311">
                  <c:v>45049</c:v>
                </c:pt>
                <c:pt idx="11312">
                  <c:v>45050</c:v>
                </c:pt>
                <c:pt idx="11313">
                  <c:v>45051</c:v>
                </c:pt>
                <c:pt idx="11314">
                  <c:v>45054</c:v>
                </c:pt>
                <c:pt idx="11315">
                  <c:v>45055</c:v>
                </c:pt>
                <c:pt idx="11316">
                  <c:v>45056</c:v>
                </c:pt>
                <c:pt idx="11317">
                  <c:v>45057</c:v>
                </c:pt>
                <c:pt idx="11318">
                  <c:v>45058</c:v>
                </c:pt>
                <c:pt idx="11319">
                  <c:v>45061</c:v>
                </c:pt>
                <c:pt idx="11320">
                  <c:v>45062</c:v>
                </c:pt>
                <c:pt idx="11321">
                  <c:v>45063</c:v>
                </c:pt>
                <c:pt idx="11322">
                  <c:v>45064</c:v>
                </c:pt>
                <c:pt idx="11323">
                  <c:v>45065</c:v>
                </c:pt>
                <c:pt idx="11324">
                  <c:v>45068</c:v>
                </c:pt>
                <c:pt idx="11325">
                  <c:v>45069</c:v>
                </c:pt>
                <c:pt idx="11326">
                  <c:v>45070</c:v>
                </c:pt>
                <c:pt idx="11327">
                  <c:v>45071</c:v>
                </c:pt>
                <c:pt idx="11328">
                  <c:v>45072</c:v>
                </c:pt>
                <c:pt idx="11329">
                  <c:v>45075</c:v>
                </c:pt>
                <c:pt idx="11330">
                  <c:v>45076</c:v>
                </c:pt>
                <c:pt idx="11331">
                  <c:v>45077</c:v>
                </c:pt>
                <c:pt idx="11332">
                  <c:v>45078</c:v>
                </c:pt>
                <c:pt idx="11333">
                  <c:v>45079</c:v>
                </c:pt>
                <c:pt idx="11334">
                  <c:v>45080</c:v>
                </c:pt>
                <c:pt idx="11335">
                  <c:v>45082</c:v>
                </c:pt>
                <c:pt idx="11336">
                  <c:v>45083</c:v>
                </c:pt>
                <c:pt idx="11337">
                  <c:v>45084</c:v>
                </c:pt>
                <c:pt idx="11338">
                  <c:v>45085</c:v>
                </c:pt>
                <c:pt idx="11339">
                  <c:v>45086</c:v>
                </c:pt>
                <c:pt idx="11340">
                  <c:v>45089</c:v>
                </c:pt>
                <c:pt idx="11341">
                  <c:v>45090</c:v>
                </c:pt>
                <c:pt idx="11342">
                  <c:v>45091</c:v>
                </c:pt>
                <c:pt idx="11343">
                  <c:v>45092</c:v>
                </c:pt>
                <c:pt idx="11344">
                  <c:v>45093</c:v>
                </c:pt>
                <c:pt idx="11345">
                  <c:v>45096</c:v>
                </c:pt>
                <c:pt idx="11346">
                  <c:v>45097</c:v>
                </c:pt>
                <c:pt idx="11347">
                  <c:v>45098</c:v>
                </c:pt>
                <c:pt idx="11348">
                  <c:v>45099</c:v>
                </c:pt>
                <c:pt idx="11349">
                  <c:v>45100</c:v>
                </c:pt>
                <c:pt idx="11350">
                  <c:v>45103</c:v>
                </c:pt>
                <c:pt idx="11351">
                  <c:v>45104</c:v>
                </c:pt>
                <c:pt idx="11352">
                  <c:v>45105</c:v>
                </c:pt>
                <c:pt idx="11353">
                  <c:v>45106</c:v>
                </c:pt>
                <c:pt idx="11354">
                  <c:v>45107</c:v>
                </c:pt>
                <c:pt idx="11355">
                  <c:v>45110</c:v>
                </c:pt>
                <c:pt idx="11356">
                  <c:v>45111</c:v>
                </c:pt>
                <c:pt idx="11357">
                  <c:v>45112</c:v>
                </c:pt>
                <c:pt idx="11358">
                  <c:v>45113</c:v>
                </c:pt>
                <c:pt idx="11359">
                  <c:v>45114</c:v>
                </c:pt>
                <c:pt idx="11360">
                  <c:v>45117</c:v>
                </c:pt>
                <c:pt idx="11361">
                  <c:v>45118</c:v>
                </c:pt>
                <c:pt idx="11362">
                  <c:v>45119</c:v>
                </c:pt>
                <c:pt idx="11363">
                  <c:v>45120</c:v>
                </c:pt>
                <c:pt idx="11364">
                  <c:v>45121</c:v>
                </c:pt>
                <c:pt idx="11365">
                  <c:v>45124</c:v>
                </c:pt>
                <c:pt idx="11366">
                  <c:v>45125</c:v>
                </c:pt>
                <c:pt idx="11367">
                  <c:v>45126</c:v>
                </c:pt>
                <c:pt idx="11368">
                  <c:v>45127</c:v>
                </c:pt>
                <c:pt idx="11369">
                  <c:v>45128</c:v>
                </c:pt>
                <c:pt idx="11370">
                  <c:v>45131</c:v>
                </c:pt>
                <c:pt idx="11371">
                  <c:v>45132</c:v>
                </c:pt>
                <c:pt idx="11372">
                  <c:v>45133</c:v>
                </c:pt>
                <c:pt idx="11373">
                  <c:v>45134</c:v>
                </c:pt>
                <c:pt idx="11374">
                  <c:v>45135</c:v>
                </c:pt>
                <c:pt idx="11375">
                  <c:v>45138</c:v>
                </c:pt>
                <c:pt idx="11376">
                  <c:v>45139</c:v>
                </c:pt>
                <c:pt idx="11377">
                  <c:v>45140</c:v>
                </c:pt>
                <c:pt idx="11378">
                  <c:v>45141</c:v>
                </c:pt>
                <c:pt idx="11379">
                  <c:v>45142</c:v>
                </c:pt>
                <c:pt idx="11380">
                  <c:v>45145</c:v>
                </c:pt>
                <c:pt idx="11381">
                  <c:v>45146</c:v>
                </c:pt>
                <c:pt idx="11382">
                  <c:v>45147</c:v>
                </c:pt>
                <c:pt idx="11383">
                  <c:v>45148</c:v>
                </c:pt>
                <c:pt idx="11384">
                  <c:v>45149</c:v>
                </c:pt>
                <c:pt idx="11385">
                  <c:v>45152</c:v>
                </c:pt>
                <c:pt idx="11386">
                  <c:v>45153</c:v>
                </c:pt>
                <c:pt idx="11387">
                  <c:v>45154</c:v>
                </c:pt>
                <c:pt idx="11388">
                  <c:v>45155</c:v>
                </c:pt>
                <c:pt idx="11389">
                  <c:v>45156</c:v>
                </c:pt>
                <c:pt idx="11390">
                  <c:v>45159</c:v>
                </c:pt>
                <c:pt idx="11391">
                  <c:v>45160</c:v>
                </c:pt>
                <c:pt idx="11392">
                  <c:v>45161</c:v>
                </c:pt>
                <c:pt idx="11393">
                  <c:v>45162</c:v>
                </c:pt>
                <c:pt idx="11394">
                  <c:v>45163</c:v>
                </c:pt>
                <c:pt idx="11395">
                  <c:v>45166</c:v>
                </c:pt>
                <c:pt idx="11396">
                  <c:v>45167</c:v>
                </c:pt>
                <c:pt idx="11397">
                  <c:v>45168</c:v>
                </c:pt>
                <c:pt idx="11398">
                  <c:v>45169</c:v>
                </c:pt>
                <c:pt idx="11399">
                  <c:v>45170</c:v>
                </c:pt>
                <c:pt idx="11400">
                  <c:v>45173</c:v>
                </c:pt>
                <c:pt idx="11401">
                  <c:v>45174</c:v>
                </c:pt>
                <c:pt idx="11402">
                  <c:v>45175</c:v>
                </c:pt>
                <c:pt idx="11403">
                  <c:v>45176</c:v>
                </c:pt>
                <c:pt idx="11404">
                  <c:v>45177</c:v>
                </c:pt>
                <c:pt idx="11405">
                  <c:v>45180</c:v>
                </c:pt>
                <c:pt idx="11406">
                  <c:v>45181</c:v>
                </c:pt>
                <c:pt idx="11407">
                  <c:v>45182</c:v>
                </c:pt>
                <c:pt idx="11408">
                  <c:v>45183</c:v>
                </c:pt>
                <c:pt idx="11409">
                  <c:v>45184</c:v>
                </c:pt>
                <c:pt idx="11410">
                  <c:v>45187</c:v>
                </c:pt>
                <c:pt idx="11411">
                  <c:v>45188</c:v>
                </c:pt>
                <c:pt idx="11412">
                  <c:v>45189</c:v>
                </c:pt>
                <c:pt idx="11413">
                  <c:v>45190</c:v>
                </c:pt>
                <c:pt idx="11414">
                  <c:v>45191</c:v>
                </c:pt>
                <c:pt idx="11415">
                  <c:v>45194</c:v>
                </c:pt>
                <c:pt idx="11416">
                  <c:v>45195</c:v>
                </c:pt>
                <c:pt idx="11417">
                  <c:v>45196</c:v>
                </c:pt>
                <c:pt idx="11418">
                  <c:v>45197</c:v>
                </c:pt>
                <c:pt idx="11419">
                  <c:v>45198</c:v>
                </c:pt>
                <c:pt idx="11420">
                  <c:v>45201</c:v>
                </c:pt>
                <c:pt idx="11421">
                  <c:v>45202</c:v>
                </c:pt>
                <c:pt idx="11422">
                  <c:v>45203</c:v>
                </c:pt>
                <c:pt idx="11423">
                  <c:v>45204</c:v>
                </c:pt>
                <c:pt idx="11424">
                  <c:v>45205</c:v>
                </c:pt>
                <c:pt idx="11425">
                  <c:v>45208</c:v>
                </c:pt>
                <c:pt idx="11426">
                  <c:v>45209</c:v>
                </c:pt>
                <c:pt idx="11427">
                  <c:v>45210</c:v>
                </c:pt>
                <c:pt idx="11428">
                  <c:v>45211</c:v>
                </c:pt>
                <c:pt idx="11429">
                  <c:v>45212</c:v>
                </c:pt>
                <c:pt idx="11430">
                  <c:v>45215</c:v>
                </c:pt>
                <c:pt idx="11431">
                  <c:v>45216</c:v>
                </c:pt>
                <c:pt idx="11432">
                  <c:v>45217</c:v>
                </c:pt>
                <c:pt idx="11433">
                  <c:v>45218</c:v>
                </c:pt>
                <c:pt idx="11434">
                  <c:v>45219</c:v>
                </c:pt>
                <c:pt idx="11435">
                  <c:v>45222</c:v>
                </c:pt>
                <c:pt idx="11436">
                  <c:v>45223</c:v>
                </c:pt>
                <c:pt idx="11437">
                  <c:v>45224</c:v>
                </c:pt>
                <c:pt idx="11438">
                  <c:v>45225</c:v>
                </c:pt>
                <c:pt idx="11439">
                  <c:v>45226</c:v>
                </c:pt>
                <c:pt idx="11440">
                  <c:v>45229</c:v>
                </c:pt>
                <c:pt idx="11441">
                  <c:v>45230</c:v>
                </c:pt>
                <c:pt idx="11442">
                  <c:v>45231</c:v>
                </c:pt>
                <c:pt idx="11443">
                  <c:v>45232</c:v>
                </c:pt>
                <c:pt idx="11444">
                  <c:v>45233</c:v>
                </c:pt>
                <c:pt idx="11445">
                  <c:v>45236</c:v>
                </c:pt>
                <c:pt idx="11446">
                  <c:v>45237</c:v>
                </c:pt>
                <c:pt idx="11447">
                  <c:v>45238</c:v>
                </c:pt>
                <c:pt idx="11448">
                  <c:v>45239</c:v>
                </c:pt>
                <c:pt idx="11449">
                  <c:v>45240</c:v>
                </c:pt>
                <c:pt idx="11450">
                  <c:v>45243</c:v>
                </c:pt>
                <c:pt idx="11451">
                  <c:v>45244</c:v>
                </c:pt>
                <c:pt idx="11452">
                  <c:v>45245</c:v>
                </c:pt>
                <c:pt idx="11453">
                  <c:v>45246</c:v>
                </c:pt>
                <c:pt idx="11454">
                  <c:v>45247</c:v>
                </c:pt>
                <c:pt idx="11455">
                  <c:v>45250</c:v>
                </c:pt>
                <c:pt idx="11456">
                  <c:v>45251</c:v>
                </c:pt>
                <c:pt idx="11457">
                  <c:v>45252</c:v>
                </c:pt>
                <c:pt idx="11458">
                  <c:v>45253</c:v>
                </c:pt>
                <c:pt idx="11459">
                  <c:v>45254</c:v>
                </c:pt>
                <c:pt idx="11460">
                  <c:v>45257</c:v>
                </c:pt>
                <c:pt idx="11461">
                  <c:v>45258</c:v>
                </c:pt>
                <c:pt idx="11462">
                  <c:v>45259</c:v>
                </c:pt>
                <c:pt idx="11463">
                  <c:v>45260</c:v>
                </c:pt>
                <c:pt idx="11464">
                  <c:v>45261</c:v>
                </c:pt>
                <c:pt idx="11465">
                  <c:v>45264</c:v>
                </c:pt>
                <c:pt idx="11466">
                  <c:v>45265</c:v>
                </c:pt>
                <c:pt idx="11467">
                  <c:v>45266</c:v>
                </c:pt>
                <c:pt idx="11468">
                  <c:v>45267</c:v>
                </c:pt>
                <c:pt idx="11469">
                  <c:v>45268</c:v>
                </c:pt>
                <c:pt idx="11470">
                  <c:v>45271</c:v>
                </c:pt>
                <c:pt idx="11471">
                  <c:v>45272</c:v>
                </c:pt>
                <c:pt idx="11472">
                  <c:v>45273</c:v>
                </c:pt>
                <c:pt idx="11473">
                  <c:v>45274</c:v>
                </c:pt>
                <c:pt idx="11474">
                  <c:v>45275</c:v>
                </c:pt>
                <c:pt idx="11475">
                  <c:v>45278</c:v>
                </c:pt>
                <c:pt idx="11476">
                  <c:v>45279</c:v>
                </c:pt>
                <c:pt idx="11477">
                  <c:v>45280</c:v>
                </c:pt>
                <c:pt idx="11478">
                  <c:v>45281</c:v>
                </c:pt>
                <c:pt idx="11479">
                  <c:v>45282</c:v>
                </c:pt>
                <c:pt idx="11480">
                  <c:v>45285</c:v>
                </c:pt>
                <c:pt idx="11481">
                  <c:v>45286</c:v>
                </c:pt>
                <c:pt idx="11482">
                  <c:v>45287</c:v>
                </c:pt>
                <c:pt idx="11483">
                  <c:v>45288</c:v>
                </c:pt>
                <c:pt idx="11484">
                  <c:v>45289</c:v>
                </c:pt>
                <c:pt idx="11485">
                  <c:v>45292</c:v>
                </c:pt>
                <c:pt idx="11486">
                  <c:v>45293</c:v>
                </c:pt>
                <c:pt idx="11487">
                  <c:v>45294</c:v>
                </c:pt>
                <c:pt idx="11488">
                  <c:v>45295</c:v>
                </c:pt>
                <c:pt idx="11489">
                  <c:v>45296</c:v>
                </c:pt>
                <c:pt idx="11490">
                  <c:v>45299</c:v>
                </c:pt>
                <c:pt idx="11491">
                  <c:v>45300</c:v>
                </c:pt>
                <c:pt idx="11492">
                  <c:v>45301</c:v>
                </c:pt>
                <c:pt idx="11493">
                  <c:v>45302</c:v>
                </c:pt>
                <c:pt idx="11494">
                  <c:v>45303</c:v>
                </c:pt>
                <c:pt idx="11495">
                  <c:v>45306</c:v>
                </c:pt>
                <c:pt idx="11496">
                  <c:v>45307</c:v>
                </c:pt>
                <c:pt idx="11497">
                  <c:v>45308</c:v>
                </c:pt>
                <c:pt idx="11498">
                  <c:v>45309</c:v>
                </c:pt>
                <c:pt idx="11499">
                  <c:v>45310</c:v>
                </c:pt>
                <c:pt idx="11500">
                  <c:v>45313</c:v>
                </c:pt>
                <c:pt idx="11501">
                  <c:v>45314</c:v>
                </c:pt>
                <c:pt idx="11502">
                  <c:v>45315</c:v>
                </c:pt>
                <c:pt idx="11503">
                  <c:v>45316</c:v>
                </c:pt>
                <c:pt idx="11504">
                  <c:v>45317</c:v>
                </c:pt>
                <c:pt idx="11505">
                  <c:v>45320</c:v>
                </c:pt>
                <c:pt idx="11506">
                  <c:v>45321</c:v>
                </c:pt>
                <c:pt idx="11507">
                  <c:v>45322</c:v>
                </c:pt>
                <c:pt idx="11508">
                  <c:v>45323</c:v>
                </c:pt>
                <c:pt idx="11509">
                  <c:v>45324</c:v>
                </c:pt>
                <c:pt idx="11510">
                  <c:v>45327</c:v>
                </c:pt>
                <c:pt idx="11511">
                  <c:v>45328</c:v>
                </c:pt>
                <c:pt idx="11512">
                  <c:v>45329</c:v>
                </c:pt>
                <c:pt idx="11513">
                  <c:v>45330</c:v>
                </c:pt>
                <c:pt idx="11514">
                  <c:v>45331</c:v>
                </c:pt>
                <c:pt idx="11515">
                  <c:v>45334</c:v>
                </c:pt>
                <c:pt idx="11516">
                  <c:v>45335</c:v>
                </c:pt>
                <c:pt idx="11517">
                  <c:v>45336</c:v>
                </c:pt>
                <c:pt idx="11518">
                  <c:v>45337</c:v>
                </c:pt>
                <c:pt idx="11519">
                  <c:v>45338</c:v>
                </c:pt>
                <c:pt idx="11520">
                  <c:v>45341</c:v>
                </c:pt>
                <c:pt idx="11521">
                  <c:v>45342</c:v>
                </c:pt>
                <c:pt idx="11522">
                  <c:v>45343</c:v>
                </c:pt>
                <c:pt idx="11523">
                  <c:v>45344</c:v>
                </c:pt>
                <c:pt idx="11524">
                  <c:v>45345</c:v>
                </c:pt>
                <c:pt idx="11525">
                  <c:v>45348</c:v>
                </c:pt>
                <c:pt idx="11526">
                  <c:v>45349</c:v>
                </c:pt>
                <c:pt idx="11527">
                  <c:v>45350</c:v>
                </c:pt>
                <c:pt idx="11528">
                  <c:v>45351</c:v>
                </c:pt>
                <c:pt idx="11529">
                  <c:v>45352</c:v>
                </c:pt>
                <c:pt idx="11530">
                  <c:v>45354</c:v>
                </c:pt>
                <c:pt idx="11531">
                  <c:v>45355</c:v>
                </c:pt>
                <c:pt idx="11532">
                  <c:v>45356</c:v>
                </c:pt>
                <c:pt idx="11533">
                  <c:v>45357</c:v>
                </c:pt>
                <c:pt idx="11534">
                  <c:v>45358</c:v>
                </c:pt>
                <c:pt idx="11535">
                  <c:v>45359</c:v>
                </c:pt>
                <c:pt idx="11536">
                  <c:v>45362</c:v>
                </c:pt>
                <c:pt idx="11537">
                  <c:v>45363</c:v>
                </c:pt>
                <c:pt idx="11538">
                  <c:v>45364</c:v>
                </c:pt>
                <c:pt idx="11539">
                  <c:v>45365</c:v>
                </c:pt>
                <c:pt idx="11540">
                  <c:v>45366</c:v>
                </c:pt>
                <c:pt idx="11541">
                  <c:v>45369</c:v>
                </c:pt>
                <c:pt idx="11542">
                  <c:v>45370</c:v>
                </c:pt>
                <c:pt idx="11543">
                  <c:v>45371</c:v>
                </c:pt>
                <c:pt idx="11544">
                  <c:v>45372</c:v>
                </c:pt>
                <c:pt idx="11545">
                  <c:v>45373</c:v>
                </c:pt>
                <c:pt idx="11546">
                  <c:v>45376</c:v>
                </c:pt>
                <c:pt idx="11547">
                  <c:v>45377</c:v>
                </c:pt>
                <c:pt idx="11548">
                  <c:v>45378</c:v>
                </c:pt>
                <c:pt idx="11549">
                  <c:v>45379</c:v>
                </c:pt>
                <c:pt idx="11550">
                  <c:v>45380</c:v>
                </c:pt>
                <c:pt idx="11551">
                  <c:v>45383</c:v>
                </c:pt>
                <c:pt idx="11552">
                  <c:v>45384</c:v>
                </c:pt>
                <c:pt idx="11553">
                  <c:v>45385</c:v>
                </c:pt>
                <c:pt idx="11554">
                  <c:v>45386</c:v>
                </c:pt>
                <c:pt idx="11555">
                  <c:v>45387</c:v>
                </c:pt>
                <c:pt idx="11556">
                  <c:v>45390</c:v>
                </c:pt>
                <c:pt idx="11557">
                  <c:v>45391</c:v>
                </c:pt>
                <c:pt idx="11558">
                  <c:v>45392</c:v>
                </c:pt>
                <c:pt idx="11559">
                  <c:v>45393</c:v>
                </c:pt>
                <c:pt idx="11560">
                  <c:v>45394</c:v>
                </c:pt>
                <c:pt idx="11561">
                  <c:v>45397</c:v>
                </c:pt>
                <c:pt idx="11562">
                  <c:v>45398</c:v>
                </c:pt>
                <c:pt idx="11563">
                  <c:v>45399</c:v>
                </c:pt>
                <c:pt idx="11564">
                  <c:v>45400</c:v>
                </c:pt>
                <c:pt idx="11565">
                  <c:v>45401</c:v>
                </c:pt>
                <c:pt idx="11566">
                  <c:v>45404</c:v>
                </c:pt>
                <c:pt idx="11567">
                  <c:v>45405</c:v>
                </c:pt>
                <c:pt idx="11568">
                  <c:v>45406</c:v>
                </c:pt>
                <c:pt idx="11569">
                  <c:v>45407</c:v>
                </c:pt>
                <c:pt idx="11570">
                  <c:v>45408</c:v>
                </c:pt>
                <c:pt idx="11571">
                  <c:v>45411</c:v>
                </c:pt>
                <c:pt idx="11572">
                  <c:v>45412</c:v>
                </c:pt>
                <c:pt idx="11573">
                  <c:v>45413</c:v>
                </c:pt>
                <c:pt idx="11574">
                  <c:v>45414</c:v>
                </c:pt>
                <c:pt idx="11575">
                  <c:v>45415</c:v>
                </c:pt>
                <c:pt idx="11576">
                  <c:v>45418</c:v>
                </c:pt>
                <c:pt idx="11577">
                  <c:v>45419</c:v>
                </c:pt>
                <c:pt idx="11578">
                  <c:v>45420</c:v>
                </c:pt>
                <c:pt idx="11579">
                  <c:v>45421</c:v>
                </c:pt>
                <c:pt idx="11580">
                  <c:v>45422</c:v>
                </c:pt>
                <c:pt idx="11581">
                  <c:v>45425</c:v>
                </c:pt>
                <c:pt idx="11582">
                  <c:v>45426</c:v>
                </c:pt>
                <c:pt idx="11583">
                  <c:v>45427</c:v>
                </c:pt>
                <c:pt idx="11584">
                  <c:v>45428</c:v>
                </c:pt>
                <c:pt idx="11585">
                  <c:v>45429</c:v>
                </c:pt>
                <c:pt idx="11586">
                  <c:v>45432</c:v>
                </c:pt>
                <c:pt idx="11587">
                  <c:v>45433</c:v>
                </c:pt>
                <c:pt idx="11588">
                  <c:v>45434</c:v>
                </c:pt>
                <c:pt idx="11589">
                  <c:v>45435</c:v>
                </c:pt>
                <c:pt idx="11590">
                  <c:v>45436</c:v>
                </c:pt>
                <c:pt idx="11591">
                  <c:v>45439</c:v>
                </c:pt>
                <c:pt idx="11592">
                  <c:v>45440</c:v>
                </c:pt>
                <c:pt idx="11593">
                  <c:v>45441</c:v>
                </c:pt>
                <c:pt idx="11594">
                  <c:v>45442</c:v>
                </c:pt>
                <c:pt idx="11595">
                  <c:v>45443</c:v>
                </c:pt>
                <c:pt idx="11596">
                  <c:v>45446</c:v>
                </c:pt>
                <c:pt idx="11597">
                  <c:v>45447</c:v>
                </c:pt>
                <c:pt idx="11598">
                  <c:v>45448</c:v>
                </c:pt>
                <c:pt idx="11599">
                  <c:v>45449</c:v>
                </c:pt>
                <c:pt idx="11600">
                  <c:v>45450</c:v>
                </c:pt>
                <c:pt idx="11601">
                  <c:v>45453</c:v>
                </c:pt>
                <c:pt idx="11602">
                  <c:v>45454</c:v>
                </c:pt>
                <c:pt idx="11603">
                  <c:v>45455</c:v>
                </c:pt>
                <c:pt idx="11604">
                  <c:v>45456</c:v>
                </c:pt>
                <c:pt idx="11605">
                  <c:v>45457</c:v>
                </c:pt>
                <c:pt idx="11606">
                  <c:v>45460</c:v>
                </c:pt>
                <c:pt idx="11607">
                  <c:v>45461</c:v>
                </c:pt>
                <c:pt idx="11608">
                  <c:v>45462</c:v>
                </c:pt>
                <c:pt idx="11609">
                  <c:v>45463</c:v>
                </c:pt>
                <c:pt idx="11610">
                  <c:v>45464</c:v>
                </c:pt>
                <c:pt idx="11611">
                  <c:v>45467</c:v>
                </c:pt>
                <c:pt idx="11612">
                  <c:v>45468</c:v>
                </c:pt>
                <c:pt idx="11613">
                  <c:v>45469</c:v>
                </c:pt>
                <c:pt idx="11614">
                  <c:v>45470</c:v>
                </c:pt>
                <c:pt idx="11615">
                  <c:v>45471</c:v>
                </c:pt>
                <c:pt idx="11616">
                  <c:v>45474</c:v>
                </c:pt>
                <c:pt idx="11617">
                  <c:v>45475</c:v>
                </c:pt>
                <c:pt idx="11618">
                  <c:v>45476</c:v>
                </c:pt>
                <c:pt idx="11619">
                  <c:v>45477</c:v>
                </c:pt>
                <c:pt idx="11620">
                  <c:v>45478</c:v>
                </c:pt>
                <c:pt idx="11621">
                  <c:v>45481</c:v>
                </c:pt>
                <c:pt idx="11622">
                  <c:v>45482</c:v>
                </c:pt>
                <c:pt idx="11623">
                  <c:v>45483</c:v>
                </c:pt>
                <c:pt idx="11624">
                  <c:v>45484</c:v>
                </c:pt>
                <c:pt idx="11625">
                  <c:v>45485</c:v>
                </c:pt>
                <c:pt idx="11626">
                  <c:v>45488</c:v>
                </c:pt>
                <c:pt idx="11627">
                  <c:v>45489</c:v>
                </c:pt>
                <c:pt idx="11628">
                  <c:v>45490</c:v>
                </c:pt>
                <c:pt idx="11629">
                  <c:v>45491</c:v>
                </c:pt>
                <c:pt idx="11630">
                  <c:v>45492</c:v>
                </c:pt>
                <c:pt idx="11631">
                  <c:v>45495</c:v>
                </c:pt>
                <c:pt idx="11632">
                  <c:v>45496</c:v>
                </c:pt>
                <c:pt idx="11633">
                  <c:v>45497</c:v>
                </c:pt>
                <c:pt idx="11634">
                  <c:v>45498</c:v>
                </c:pt>
                <c:pt idx="11635">
                  <c:v>45499</c:v>
                </c:pt>
                <c:pt idx="11636">
                  <c:v>45502</c:v>
                </c:pt>
                <c:pt idx="11637">
                  <c:v>45503</c:v>
                </c:pt>
                <c:pt idx="11638">
                  <c:v>45504</c:v>
                </c:pt>
                <c:pt idx="11639">
                  <c:v>45505</c:v>
                </c:pt>
                <c:pt idx="11640">
                  <c:v>45506</c:v>
                </c:pt>
                <c:pt idx="11641">
                  <c:v>45509</c:v>
                </c:pt>
                <c:pt idx="11642">
                  <c:v>45510</c:v>
                </c:pt>
                <c:pt idx="11643">
                  <c:v>45511</c:v>
                </c:pt>
                <c:pt idx="11644">
                  <c:v>45512</c:v>
                </c:pt>
                <c:pt idx="11645">
                  <c:v>45513</c:v>
                </c:pt>
                <c:pt idx="11646">
                  <c:v>45516</c:v>
                </c:pt>
                <c:pt idx="11647">
                  <c:v>45517</c:v>
                </c:pt>
                <c:pt idx="11648">
                  <c:v>45518</c:v>
                </c:pt>
                <c:pt idx="11649">
                  <c:v>45519</c:v>
                </c:pt>
                <c:pt idx="11650">
                  <c:v>45520</c:v>
                </c:pt>
                <c:pt idx="11651">
                  <c:v>45523</c:v>
                </c:pt>
                <c:pt idx="11652">
                  <c:v>45524</c:v>
                </c:pt>
                <c:pt idx="11653">
                  <c:v>45525</c:v>
                </c:pt>
                <c:pt idx="11654">
                  <c:v>45526</c:v>
                </c:pt>
                <c:pt idx="11655">
                  <c:v>45527</c:v>
                </c:pt>
                <c:pt idx="11656">
                  <c:v>45530</c:v>
                </c:pt>
                <c:pt idx="11657">
                  <c:v>45531</c:v>
                </c:pt>
                <c:pt idx="11658">
                  <c:v>45532</c:v>
                </c:pt>
                <c:pt idx="11659">
                  <c:v>45533</c:v>
                </c:pt>
                <c:pt idx="11660">
                  <c:v>45534</c:v>
                </c:pt>
                <c:pt idx="11661">
                  <c:v>45537</c:v>
                </c:pt>
                <c:pt idx="11662">
                  <c:v>45538</c:v>
                </c:pt>
                <c:pt idx="11663">
                  <c:v>45539</c:v>
                </c:pt>
                <c:pt idx="11664">
                  <c:v>45540</c:v>
                </c:pt>
                <c:pt idx="11665">
                  <c:v>45541</c:v>
                </c:pt>
                <c:pt idx="11666">
                  <c:v>45544</c:v>
                </c:pt>
                <c:pt idx="11667">
                  <c:v>45545</c:v>
                </c:pt>
                <c:pt idx="11668">
                  <c:v>45546</c:v>
                </c:pt>
                <c:pt idx="11669">
                  <c:v>45547</c:v>
                </c:pt>
                <c:pt idx="11670">
                  <c:v>45548</c:v>
                </c:pt>
                <c:pt idx="11671">
                  <c:v>45551</c:v>
                </c:pt>
                <c:pt idx="11672">
                  <c:v>45552</c:v>
                </c:pt>
                <c:pt idx="11673">
                  <c:v>45553</c:v>
                </c:pt>
                <c:pt idx="11674">
                  <c:v>45554</c:v>
                </c:pt>
                <c:pt idx="11675">
                  <c:v>45555</c:v>
                </c:pt>
                <c:pt idx="11676">
                  <c:v>45558</c:v>
                </c:pt>
                <c:pt idx="11677">
                  <c:v>45559</c:v>
                </c:pt>
                <c:pt idx="11678">
                  <c:v>45560</c:v>
                </c:pt>
                <c:pt idx="11679">
                  <c:v>45561</c:v>
                </c:pt>
                <c:pt idx="11680">
                  <c:v>45562</c:v>
                </c:pt>
                <c:pt idx="11681">
                  <c:v>45565</c:v>
                </c:pt>
                <c:pt idx="11682">
                  <c:v>45566</c:v>
                </c:pt>
                <c:pt idx="11683">
                  <c:v>45567</c:v>
                </c:pt>
                <c:pt idx="11684">
                  <c:v>45568</c:v>
                </c:pt>
                <c:pt idx="11685">
                  <c:v>45569</c:v>
                </c:pt>
                <c:pt idx="11686">
                  <c:v>45572</c:v>
                </c:pt>
                <c:pt idx="11687">
                  <c:v>45573</c:v>
                </c:pt>
                <c:pt idx="11688">
                  <c:v>45574</c:v>
                </c:pt>
                <c:pt idx="11689">
                  <c:v>45575</c:v>
                </c:pt>
                <c:pt idx="11690">
                  <c:v>45576</c:v>
                </c:pt>
                <c:pt idx="11691">
                  <c:v>45579</c:v>
                </c:pt>
                <c:pt idx="11692">
                  <c:v>45580</c:v>
                </c:pt>
                <c:pt idx="11693">
                  <c:v>45581</c:v>
                </c:pt>
                <c:pt idx="11694">
                  <c:v>45582</c:v>
                </c:pt>
                <c:pt idx="11695">
                  <c:v>45583</c:v>
                </c:pt>
                <c:pt idx="11696">
                  <c:v>45586</c:v>
                </c:pt>
                <c:pt idx="11697">
                  <c:v>45587</c:v>
                </c:pt>
                <c:pt idx="11698">
                  <c:v>45588</c:v>
                </c:pt>
                <c:pt idx="11699">
                  <c:v>45589</c:v>
                </c:pt>
                <c:pt idx="11700">
                  <c:v>45590</c:v>
                </c:pt>
                <c:pt idx="11701">
                  <c:v>45593</c:v>
                </c:pt>
                <c:pt idx="11702">
                  <c:v>45594</c:v>
                </c:pt>
                <c:pt idx="11703">
                  <c:v>45595</c:v>
                </c:pt>
                <c:pt idx="11704">
                  <c:v>45596</c:v>
                </c:pt>
                <c:pt idx="11705">
                  <c:v>45597</c:v>
                </c:pt>
                <c:pt idx="11706">
                  <c:v>45600</c:v>
                </c:pt>
                <c:pt idx="11707">
                  <c:v>45601</c:v>
                </c:pt>
                <c:pt idx="11708">
                  <c:v>45602</c:v>
                </c:pt>
                <c:pt idx="11709">
                  <c:v>45603</c:v>
                </c:pt>
                <c:pt idx="11710">
                  <c:v>45604</c:v>
                </c:pt>
                <c:pt idx="11711">
                  <c:v>45607</c:v>
                </c:pt>
                <c:pt idx="11712">
                  <c:v>45608</c:v>
                </c:pt>
                <c:pt idx="11713">
                  <c:v>45609</c:v>
                </c:pt>
                <c:pt idx="11714">
                  <c:v>45610</c:v>
                </c:pt>
                <c:pt idx="11715">
                  <c:v>45611</c:v>
                </c:pt>
                <c:pt idx="11716">
                  <c:v>45614</c:v>
                </c:pt>
                <c:pt idx="11717">
                  <c:v>45615</c:v>
                </c:pt>
                <c:pt idx="11718">
                  <c:v>45616</c:v>
                </c:pt>
                <c:pt idx="11719">
                  <c:v>45617</c:v>
                </c:pt>
                <c:pt idx="11720">
                  <c:v>45618</c:v>
                </c:pt>
                <c:pt idx="11721">
                  <c:v>45621</c:v>
                </c:pt>
                <c:pt idx="11722">
                  <c:v>45622</c:v>
                </c:pt>
                <c:pt idx="11723">
                  <c:v>45623</c:v>
                </c:pt>
                <c:pt idx="11724">
                  <c:v>45624</c:v>
                </c:pt>
                <c:pt idx="11725">
                  <c:v>45625</c:v>
                </c:pt>
                <c:pt idx="11726">
                  <c:v>45628</c:v>
                </c:pt>
                <c:pt idx="11727">
                  <c:v>45629</c:v>
                </c:pt>
                <c:pt idx="11728">
                  <c:v>45630</c:v>
                </c:pt>
                <c:pt idx="11729">
                  <c:v>45631</c:v>
                </c:pt>
                <c:pt idx="11730">
                  <c:v>45632</c:v>
                </c:pt>
                <c:pt idx="11731">
                  <c:v>45635</c:v>
                </c:pt>
                <c:pt idx="11732">
                  <c:v>45636</c:v>
                </c:pt>
                <c:pt idx="11733">
                  <c:v>45637</c:v>
                </c:pt>
                <c:pt idx="11734">
                  <c:v>45638</c:v>
                </c:pt>
                <c:pt idx="11735">
                  <c:v>45639</c:v>
                </c:pt>
                <c:pt idx="11736">
                  <c:v>45642</c:v>
                </c:pt>
                <c:pt idx="11737">
                  <c:v>45643</c:v>
                </c:pt>
                <c:pt idx="11738">
                  <c:v>45644</c:v>
                </c:pt>
                <c:pt idx="11739">
                  <c:v>45645</c:v>
                </c:pt>
                <c:pt idx="11740">
                  <c:v>45646</c:v>
                </c:pt>
                <c:pt idx="11741">
                  <c:v>45649</c:v>
                </c:pt>
                <c:pt idx="11742">
                  <c:v>45650</c:v>
                </c:pt>
                <c:pt idx="11743">
                  <c:v>45651</c:v>
                </c:pt>
                <c:pt idx="11744">
                  <c:v>45652</c:v>
                </c:pt>
                <c:pt idx="11745">
                  <c:v>45653</c:v>
                </c:pt>
                <c:pt idx="11746">
                  <c:v>45656</c:v>
                </c:pt>
                <c:pt idx="11747">
                  <c:v>45657</c:v>
                </c:pt>
                <c:pt idx="11748">
                  <c:v>45658</c:v>
                </c:pt>
                <c:pt idx="11749">
                  <c:v>45659</c:v>
                </c:pt>
                <c:pt idx="11750">
                  <c:v>45660</c:v>
                </c:pt>
                <c:pt idx="11751">
                  <c:v>45663</c:v>
                </c:pt>
                <c:pt idx="11752">
                  <c:v>45664</c:v>
                </c:pt>
                <c:pt idx="11753">
                  <c:v>45665</c:v>
                </c:pt>
                <c:pt idx="11754">
                  <c:v>45666</c:v>
                </c:pt>
                <c:pt idx="11755">
                  <c:v>45667</c:v>
                </c:pt>
                <c:pt idx="11756">
                  <c:v>45670</c:v>
                </c:pt>
                <c:pt idx="11757">
                  <c:v>45671</c:v>
                </c:pt>
                <c:pt idx="11758">
                  <c:v>45672</c:v>
                </c:pt>
                <c:pt idx="11759">
                  <c:v>45673</c:v>
                </c:pt>
                <c:pt idx="11760">
                  <c:v>45674</c:v>
                </c:pt>
                <c:pt idx="11761">
                  <c:v>45677</c:v>
                </c:pt>
                <c:pt idx="11762">
                  <c:v>45678</c:v>
                </c:pt>
                <c:pt idx="11763">
                  <c:v>45679</c:v>
                </c:pt>
                <c:pt idx="11764">
                  <c:v>45680</c:v>
                </c:pt>
                <c:pt idx="11765">
                  <c:v>45681</c:v>
                </c:pt>
                <c:pt idx="11766">
                  <c:v>45684</c:v>
                </c:pt>
                <c:pt idx="11767">
                  <c:v>45685</c:v>
                </c:pt>
                <c:pt idx="11768">
                  <c:v>45686</c:v>
                </c:pt>
                <c:pt idx="11769">
                  <c:v>45687</c:v>
                </c:pt>
              </c:numCache>
            </c:numRef>
          </c:cat>
          <c:val>
            <c:numRef>
              <c:f>Sheet1!$B$2:$B$11771</c:f>
              <c:numCache>
                <c:formatCode>General</c:formatCode>
                <c:ptCount val="11770"/>
                <c:pt idx="1">
                  <c:v>0.135571</c:v>
                </c:pt>
                <c:pt idx="2">
                  <c:v>0.13495099999999999</c:v>
                </c:pt>
                <c:pt idx="3">
                  <c:v>0.13778799999999999</c:v>
                </c:pt>
                <c:pt idx="4">
                  <c:v>0.13446900000000001</c:v>
                </c:pt>
                <c:pt idx="5">
                  <c:v>0.12584899999999999</c:v>
                </c:pt>
                <c:pt idx="6">
                  <c:v>0.12129699999999999</c:v>
                </c:pt>
                <c:pt idx="7">
                  <c:v>0.109027</c:v>
                </c:pt>
                <c:pt idx="8">
                  <c:v>9.9288000000000001E-2</c:v>
                </c:pt>
                <c:pt idx="9">
                  <c:v>0.102738</c:v>
                </c:pt>
                <c:pt idx="10">
                  <c:v>0.10202699999999999</c:v>
                </c:pt>
                <c:pt idx="11">
                  <c:v>0.12759299999999998</c:v>
                </c:pt>
                <c:pt idx="12">
                  <c:v>0.12281099999999999</c:v>
                </c:pt>
                <c:pt idx="13">
                  <c:v>0.121668</c:v>
                </c:pt>
                <c:pt idx="14">
                  <c:v>0.11144499999999999</c:v>
                </c:pt>
                <c:pt idx="15">
                  <c:v>0.103184</c:v>
                </c:pt>
                <c:pt idx="16">
                  <c:v>0.10337499999999999</c:v>
                </c:pt>
                <c:pt idx="17">
                  <c:v>0.10260699999999999</c:v>
                </c:pt>
                <c:pt idx="18">
                  <c:v>9.5334000000000002E-2</c:v>
                </c:pt>
                <c:pt idx="19">
                  <c:v>8.3168999999999993E-2</c:v>
                </c:pt>
                <c:pt idx="20">
                  <c:v>7.2290000000000007E-2</c:v>
                </c:pt>
                <c:pt idx="21">
                  <c:v>5.7914E-2</c:v>
                </c:pt>
                <c:pt idx="22">
                  <c:v>4.9464999999999995E-2</c:v>
                </c:pt>
                <c:pt idx="23">
                  <c:v>3.6901999999999997E-2</c:v>
                </c:pt>
                <c:pt idx="24">
                  <c:v>3.1078999999999999E-2</c:v>
                </c:pt>
                <c:pt idx="25">
                  <c:v>3.5030000000000006E-2</c:v>
                </c:pt>
                <c:pt idx="26">
                  <c:v>3.1529000000000001E-2</c:v>
                </c:pt>
                <c:pt idx="27">
                  <c:v>2.8652999999999998E-2</c:v>
                </c:pt>
                <c:pt idx="28">
                  <c:v>3.0754E-2</c:v>
                </c:pt>
                <c:pt idx="29">
                  <c:v>2.52E-2</c:v>
                </c:pt>
                <c:pt idx="30">
                  <c:v>2.6581E-2</c:v>
                </c:pt>
                <c:pt idx="31">
                  <c:v>1.6997999999999999E-2</c:v>
                </c:pt>
                <c:pt idx="32">
                  <c:v>1.7065999999999998E-2</c:v>
                </c:pt>
                <c:pt idx="33">
                  <c:v>1.7023E-2</c:v>
                </c:pt>
                <c:pt idx="34">
                  <c:v>1.6157999999999999E-2</c:v>
                </c:pt>
                <c:pt idx="35">
                  <c:v>1.3823E-2</c:v>
                </c:pt>
                <c:pt idx="36">
                  <c:v>1.3406E-2</c:v>
                </c:pt>
                <c:pt idx="37">
                  <c:v>1.2180000000000002E-2</c:v>
                </c:pt>
                <c:pt idx="38">
                  <c:v>1.4279E-2</c:v>
                </c:pt>
                <c:pt idx="39">
                  <c:v>2.0460000000000002E-2</c:v>
                </c:pt>
                <c:pt idx="40">
                  <c:v>2.3450000000000002E-2</c:v>
                </c:pt>
                <c:pt idx="41">
                  <c:v>2.7587999999999998E-2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0.11452599999999999</c:v>
                </c:pt>
                <c:pt idx="52">
                  <c:v>0.122683</c:v>
                </c:pt>
                <c:pt idx="53">
                  <c:v>0.165299</c:v>
                </c:pt>
                <c:pt idx="54">
                  <c:v>0.20239000000000001</c:v>
                </c:pt>
                <c:pt idx="55">
                  <c:v>0.22437199999999999</c:v>
                </c:pt>
                <c:pt idx="56">
                  <c:v>0.234344</c:v>
                </c:pt>
                <c:pt idx="57">
                  <c:v>0.25287899999999996</c:v>
                </c:pt>
                <c:pt idx="58">
                  <c:v>0.239981</c:v>
                </c:pt>
                <c:pt idx="59">
                  <c:v>0.252299</c:v>
                </c:pt>
                <c:pt idx="60">
                  <c:v>0.24245699999999998</c:v>
                </c:pt>
                <c:pt idx="61">
                  <c:v>0.24993599999999999</c:v>
                </c:pt>
                <c:pt idx="62">
                  <c:v>0.23919799999999999</c:v>
                </c:pt>
                <c:pt idx="63">
                  <c:v>0.28003600000000001</c:v>
                </c:pt>
                <c:pt idx="64">
                  <c:v>0.31560199999999999</c:v>
                </c:pt>
                <c:pt idx="65">
                  <c:v>0.33144899999999999</c:v>
                </c:pt>
                <c:pt idx="66">
                  <c:v>0.32040399999999997</c:v>
                </c:pt>
                <c:pt idx="67">
                  <c:v>0.30400299999999997</c:v>
                </c:pt>
                <c:pt idx="68">
                  <c:v>0.28926199999999996</c:v>
                </c:pt>
                <c:pt idx="69">
                  <c:v>0.29758499999999999</c:v>
                </c:pt>
                <c:pt idx="70">
                  <c:v>0.32906799999999997</c:v>
                </c:pt>
                <c:pt idx="71">
                  <c:v>0.34442200000000001</c:v>
                </c:pt>
                <c:pt idx="72">
                  <c:v>0.41343299999999999</c:v>
                </c:pt>
                <c:pt idx="73">
                  <c:v>0.43612000000000006</c:v>
                </c:pt>
                <c:pt idx="74">
                  <c:v>0.39147699999999996</c:v>
                </c:pt>
                <c:pt idx="75">
                  <c:v>0.32189699999999999</c:v>
                </c:pt>
                <c:pt idx="76">
                  <c:v>0.40136099999999997</c:v>
                </c:pt>
                <c:pt idx="77">
                  <c:v>0.37529399999999996</c:v>
                </c:pt>
                <c:pt idx="78">
                  <c:v>0.36434000000000005</c:v>
                </c:pt>
                <c:pt idx="79">
                  <c:v>0.327791</c:v>
                </c:pt>
                <c:pt idx="80">
                  <c:v>0.344885</c:v>
                </c:pt>
                <c:pt idx="81">
                  <c:v>0.36162899999999998</c:v>
                </c:pt>
                <c:pt idx="82">
                  <c:v>0.38777299999999998</c:v>
                </c:pt>
                <c:pt idx="83">
                  <c:v>0.37601199999999996</c:v>
                </c:pt>
                <c:pt idx="84">
                  <c:v>0.37161699999999998</c:v>
                </c:pt>
                <c:pt idx="85">
                  <c:v>0.36661699999999997</c:v>
                </c:pt>
                <c:pt idx="86">
                  <c:v>0.355074</c:v>
                </c:pt>
                <c:pt idx="87">
                  <c:v>0.34009699999999998</c:v>
                </c:pt>
                <c:pt idx="88">
                  <c:v>0.30780000000000002</c:v>
                </c:pt>
                <c:pt idx="89">
                  <c:v>0.30329099999999998</c:v>
                </c:pt>
                <c:pt idx="90">
                  <c:v>0.28487200000000001</c:v>
                </c:pt>
                <c:pt idx="91">
                  <c:v>0.31094499999999997</c:v>
                </c:pt>
                <c:pt idx="92">
                  <c:v>0.33887400000000001</c:v>
                </c:pt>
                <c:pt idx="93">
                  <c:v>0.32264699999999996</c:v>
                </c:pt>
                <c:pt idx="94">
                  <c:v>0.32218000000000002</c:v>
                </c:pt>
                <c:pt idx="95">
                  <c:v>0.29918800000000001</c:v>
                </c:pt>
                <c:pt idx="96">
                  <c:v>0.28964899999999999</c:v>
                </c:pt>
                <c:pt idx="97">
                  <c:v>0.27397499999999997</c:v>
                </c:pt>
                <c:pt idx="98">
                  <c:v>0.24931799999999998</c:v>
                </c:pt>
                <c:pt idx="99">
                  <c:v>0.230769</c:v>
                </c:pt>
                <c:pt idx="100">
                  <c:v>0.23433599999999999</c:v>
                </c:pt>
                <c:pt idx="101">
                  <c:v>0.21742000000000003</c:v>
                </c:pt>
                <c:pt idx="102">
                  <c:v>0.217283</c:v>
                </c:pt>
                <c:pt idx="103">
                  <c:v>0.20074399999999998</c:v>
                </c:pt>
                <c:pt idx="104">
                  <c:v>0.25897300000000001</c:v>
                </c:pt>
                <c:pt idx="105">
                  <c:v>0.27218300000000001</c:v>
                </c:pt>
                <c:pt idx="106">
                  <c:v>0.24646299999999999</c:v>
                </c:pt>
                <c:pt idx="107">
                  <c:v>0.199212</c:v>
                </c:pt>
                <c:pt idx="108">
                  <c:v>0.17232899999999998</c:v>
                </c:pt>
                <c:pt idx="109">
                  <c:v>0.17661399999999999</c:v>
                </c:pt>
                <c:pt idx="110">
                  <c:v>0.23114099999999999</c:v>
                </c:pt>
                <c:pt idx="111">
                  <c:v>0.234568</c:v>
                </c:pt>
                <c:pt idx="112">
                  <c:v>0.25093399999999999</c:v>
                </c:pt>
                <c:pt idx="113">
                  <c:v>0.25919700000000001</c:v>
                </c:pt>
                <c:pt idx="114">
                  <c:v>0.258795</c:v>
                </c:pt>
                <c:pt idx="115">
                  <c:v>0.256942</c:v>
                </c:pt>
                <c:pt idx="116">
                  <c:v>0.24460899999999999</c:v>
                </c:pt>
                <c:pt idx="117">
                  <c:v>0.21457599999999999</c:v>
                </c:pt>
                <c:pt idx="118">
                  <c:v>0.20657499999999998</c:v>
                </c:pt>
                <c:pt idx="119">
                  <c:v>0.18960000000000002</c:v>
                </c:pt>
                <c:pt idx="120">
                  <c:v>0.184697</c:v>
                </c:pt>
                <c:pt idx="121">
                  <c:v>0.17429</c:v>
                </c:pt>
                <c:pt idx="122">
                  <c:v>0.15303</c:v>
                </c:pt>
                <c:pt idx="123">
                  <c:v>0.13382000000000002</c:v>
                </c:pt>
                <c:pt idx="124">
                  <c:v>0.122747</c:v>
                </c:pt>
                <c:pt idx="125">
                  <c:v>0.107794</c:v>
                </c:pt>
                <c:pt idx="126">
                  <c:v>9.3321000000000001E-2</c:v>
                </c:pt>
                <c:pt idx="127">
                  <c:v>7.8021999999999994E-2</c:v>
                </c:pt>
                <c:pt idx="128">
                  <c:v>7.2693999999999995E-2</c:v>
                </c:pt>
                <c:pt idx="129">
                  <c:v>6.1237E-2</c:v>
                </c:pt>
                <c:pt idx="130">
                  <c:v>4.6370999999999996E-2</c:v>
                </c:pt>
                <c:pt idx="131">
                  <c:v>4.3632999999999998E-2</c:v>
                </c:pt>
                <c:pt idx="132">
                  <c:v>4.8301999999999998E-2</c:v>
                </c:pt>
                <c:pt idx="133">
                  <c:v>4.5045999999999996E-2</c:v>
                </c:pt>
                <c:pt idx="134">
                  <c:v>4.6856999999999996E-2</c:v>
                </c:pt>
                <c:pt idx="135">
                  <c:v>4.8723999999999996E-2</c:v>
                </c:pt>
                <c:pt idx="136">
                  <c:v>4.8911999999999997E-2</c:v>
                </c:pt>
                <c:pt idx="137">
                  <c:v>4.5710999999999995E-2</c:v>
                </c:pt>
                <c:pt idx="138">
                  <c:v>3.9458E-2</c:v>
                </c:pt>
                <c:pt idx="139">
                  <c:v>4.4144999999999997E-2</c:v>
                </c:pt>
                <c:pt idx="140">
                  <c:v>4.0147999999999996E-2</c:v>
                </c:pt>
                <c:pt idx="141">
                  <c:v>4.5558999999999995E-2</c:v>
                </c:pt>
                <c:pt idx="142">
                  <c:v>4.5675E-2</c:v>
                </c:pt>
                <c:pt idx="143">
                  <c:v>3.8740000000000004E-2</c:v>
                </c:pt>
                <c:pt idx="144">
                  <c:v>4.0680000000000001E-2</c:v>
                </c:pt>
                <c:pt idx="145">
                  <c:v>3.9956999999999999E-2</c:v>
                </c:pt>
                <c:pt idx="146">
                  <c:v>3.6338999999999996E-2</c:v>
                </c:pt>
                <c:pt idx="147">
                  <c:v>4.7418999999999996E-2</c:v>
                </c:pt>
                <c:pt idx="148">
                  <c:v>5.1919E-2</c:v>
                </c:pt>
                <c:pt idx="149">
                  <c:v>5.0936999999999996E-2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2.3960000000000002E-2</c:v>
                </c:pt>
                <c:pt idx="159">
                  <c:v>2.6062999999999999E-2</c:v>
                </c:pt>
                <c:pt idx="160">
                  <c:v>2.9198999999999999E-2</c:v>
                </c:pt>
                <c:pt idx="161">
                  <c:v>3.1294999999999996E-2</c:v>
                </c:pt>
                <c:pt idx="162">
                  <c:v>3.6552000000000001E-2</c:v>
                </c:pt>
                <c:pt idx="163">
                  <c:v>2.3767999999999997E-2</c:v>
                </c:pt>
                <c:pt idx="164">
                  <c:v>2.5387E-2</c:v>
                </c:pt>
                <c:pt idx="165">
                  <c:v>2.5214999999999998E-2</c:v>
                </c:pt>
                <c:pt idx="166">
                  <c:v>2.8336E-2</c:v>
                </c:pt>
                <c:pt idx="167">
                  <c:v>2.3113999999999999E-2</c:v>
                </c:pt>
                <c:pt idx="168">
                  <c:v>1.7884999999999998E-2</c:v>
                </c:pt>
                <c:pt idx="169">
                  <c:v>2.6882E-2</c:v>
                </c:pt>
                <c:pt idx="170">
                  <c:v>2.6321999999999998E-2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3.8787999999999996E-2</c:v>
                </c:pt>
                <c:pt idx="185">
                  <c:v>4.8356999999999997E-2</c:v>
                </c:pt>
                <c:pt idx="186">
                  <c:v>5.0633999999999998E-2</c:v>
                </c:pt>
                <c:pt idx="187">
                  <c:v>9.8753999999999995E-2</c:v>
                </c:pt>
                <c:pt idx="188">
                  <c:v>0.11526000000000002</c:v>
                </c:pt>
                <c:pt idx="189">
                  <c:v>0.11304099999999999</c:v>
                </c:pt>
                <c:pt idx="190">
                  <c:v>0.13120799999999999</c:v>
                </c:pt>
                <c:pt idx="191">
                  <c:v>0.13889699999999999</c:v>
                </c:pt>
                <c:pt idx="192">
                  <c:v>0.12820299999999998</c:v>
                </c:pt>
                <c:pt idx="193">
                  <c:v>0.110625</c:v>
                </c:pt>
                <c:pt idx="194">
                  <c:v>0.11539199999999999</c:v>
                </c:pt>
                <c:pt idx="195">
                  <c:v>0.12861699999999998</c:v>
                </c:pt>
                <c:pt idx="196">
                  <c:v>0.125919</c:v>
                </c:pt>
                <c:pt idx="197">
                  <c:v>0.12765799999999999</c:v>
                </c:pt>
                <c:pt idx="198">
                  <c:v>0.13989099999999999</c:v>
                </c:pt>
                <c:pt idx="199">
                  <c:v>0.137318</c:v>
                </c:pt>
                <c:pt idx="200">
                  <c:v>0.13309199999999999</c:v>
                </c:pt>
                <c:pt idx="201">
                  <c:v>0.141098</c:v>
                </c:pt>
                <c:pt idx="202">
                  <c:v>0.14025699999999999</c:v>
                </c:pt>
                <c:pt idx="203">
                  <c:v>0.12762099999999998</c:v>
                </c:pt>
                <c:pt idx="204">
                  <c:v>0.120088</c:v>
                </c:pt>
                <c:pt idx="205">
                  <c:v>0.12911799999999998</c:v>
                </c:pt>
                <c:pt idx="206">
                  <c:v>0.122014</c:v>
                </c:pt>
                <c:pt idx="207">
                  <c:v>0.10324899999999999</c:v>
                </c:pt>
                <c:pt idx="208">
                  <c:v>8.863E-2</c:v>
                </c:pt>
                <c:pt idx="209">
                  <c:v>9.9070999999999992E-2</c:v>
                </c:pt>
                <c:pt idx="210">
                  <c:v>0.102932</c:v>
                </c:pt>
                <c:pt idx="211">
                  <c:v>9.1651999999999997E-2</c:v>
                </c:pt>
                <c:pt idx="212">
                  <c:v>0.10250899999999999</c:v>
                </c:pt>
                <c:pt idx="213">
                  <c:v>9.9333999999999992E-2</c:v>
                </c:pt>
                <c:pt idx="214">
                  <c:v>0.11362799999999999</c:v>
                </c:pt>
                <c:pt idx="215">
                  <c:v>0.136879</c:v>
                </c:pt>
                <c:pt idx="216">
                  <c:v>0.13255799999999998</c:v>
                </c:pt>
                <c:pt idx="217">
                  <c:v>0.122655</c:v>
                </c:pt>
                <c:pt idx="218">
                  <c:v>0.14351899999999998</c:v>
                </c:pt>
                <c:pt idx="219">
                  <c:v>0.17257799999999998</c:v>
                </c:pt>
                <c:pt idx="220">
                  <c:v>0.170566</c:v>
                </c:pt>
                <c:pt idx="221">
                  <c:v>0.16286100000000001</c:v>
                </c:pt>
                <c:pt idx="222">
                  <c:v>0.200542</c:v>
                </c:pt>
                <c:pt idx="223">
                  <c:v>0.24915199999999998</c:v>
                </c:pt>
                <c:pt idx="224">
                  <c:v>0.31670699999999996</c:v>
                </c:pt>
                <c:pt idx="225">
                  <c:v>0.36125199999999996</c:v>
                </c:pt>
                <c:pt idx="226">
                  <c:v>0.38882499999999998</c:v>
                </c:pt>
                <c:pt idx="227">
                  <c:v>0.40275299999999997</c:v>
                </c:pt>
                <c:pt idx="228">
                  <c:v>0.39597699999999997</c:v>
                </c:pt>
                <c:pt idx="229">
                  <c:v>0.39952399999999999</c:v>
                </c:pt>
                <c:pt idx="230">
                  <c:v>0.40224299999999996</c:v>
                </c:pt>
                <c:pt idx="231">
                  <c:v>0.38910299999999998</c:v>
                </c:pt>
                <c:pt idx="232">
                  <c:v>0.40253099999999997</c:v>
                </c:pt>
                <c:pt idx="233">
                  <c:v>0.37087899999999996</c:v>
                </c:pt>
                <c:pt idx="234">
                  <c:v>0.367141</c:v>
                </c:pt>
                <c:pt idx="235">
                  <c:v>0.35839399999999999</c:v>
                </c:pt>
                <c:pt idx="236">
                  <c:v>0.32434199999999996</c:v>
                </c:pt>
                <c:pt idx="237">
                  <c:v>0.29404199999999997</c:v>
                </c:pt>
                <c:pt idx="238">
                  <c:v>0.26427699999999998</c:v>
                </c:pt>
                <c:pt idx="239">
                  <c:v>0.23267199999999999</c:v>
                </c:pt>
                <c:pt idx="240">
                  <c:v>0.21433199999999999</c:v>
                </c:pt>
                <c:pt idx="241">
                  <c:v>0.19680499999999998</c:v>
                </c:pt>
                <c:pt idx="242">
                  <c:v>0.17441099999999998</c:v>
                </c:pt>
                <c:pt idx="243">
                  <c:v>0.161913</c:v>
                </c:pt>
                <c:pt idx="244">
                  <c:v>0.17011000000000001</c:v>
                </c:pt>
                <c:pt idx="245">
                  <c:v>0.17180399999999998</c:v>
                </c:pt>
                <c:pt idx="246">
                  <c:v>0.167462</c:v>
                </c:pt>
                <c:pt idx="247">
                  <c:v>0.191665</c:v>
                </c:pt>
                <c:pt idx="248">
                  <c:v>0.21562699999999999</c:v>
                </c:pt>
                <c:pt idx="249">
                  <c:v>0.25969100000000001</c:v>
                </c:pt>
                <c:pt idx="250">
                  <c:v>0.28757199999999999</c:v>
                </c:pt>
                <c:pt idx="251">
                  <c:v>0.30923800000000001</c:v>
                </c:pt>
                <c:pt idx="252">
                  <c:v>0.33088799999999996</c:v>
                </c:pt>
                <c:pt idx="253">
                  <c:v>0.32731000000000005</c:v>
                </c:pt>
                <c:pt idx="254">
                  <c:v>0.31217099999999998</c:v>
                </c:pt>
                <c:pt idx="255">
                  <c:v>0.29106299999999996</c:v>
                </c:pt>
                <c:pt idx="256">
                  <c:v>0.264733</c:v>
                </c:pt>
                <c:pt idx="257">
                  <c:v>0.238455</c:v>
                </c:pt>
                <c:pt idx="258">
                  <c:v>0.21100099999999999</c:v>
                </c:pt>
                <c:pt idx="259">
                  <c:v>0.19189199999999998</c:v>
                </c:pt>
                <c:pt idx="260">
                  <c:v>0.17442199999999999</c:v>
                </c:pt>
                <c:pt idx="261">
                  <c:v>0.16206399999999999</c:v>
                </c:pt>
                <c:pt idx="262">
                  <c:v>0.207319</c:v>
                </c:pt>
                <c:pt idx="263">
                  <c:v>0.21779699999999999</c:v>
                </c:pt>
                <c:pt idx="264">
                  <c:v>0.222167</c:v>
                </c:pt>
                <c:pt idx="265">
                  <c:v>0.226271</c:v>
                </c:pt>
                <c:pt idx="266">
                  <c:v>0.21037299999999998</c:v>
                </c:pt>
                <c:pt idx="267">
                  <c:v>0.20011399999999999</c:v>
                </c:pt>
                <c:pt idx="268">
                  <c:v>0.20075799999999999</c:v>
                </c:pt>
                <c:pt idx="269">
                  <c:v>0.200934</c:v>
                </c:pt>
                <c:pt idx="270">
                  <c:v>0.17044799999999999</c:v>
                </c:pt>
                <c:pt idx="271">
                  <c:v>0.16730599999999998</c:v>
                </c:pt>
                <c:pt idx="272">
                  <c:v>0.15851299999999999</c:v>
                </c:pt>
                <c:pt idx="273">
                  <c:v>0.15873699999999999</c:v>
                </c:pt>
                <c:pt idx="274">
                  <c:v>0.157364</c:v>
                </c:pt>
                <c:pt idx="275">
                  <c:v>0.13958099999999998</c:v>
                </c:pt>
                <c:pt idx="276">
                  <c:v>0.171182</c:v>
                </c:pt>
                <c:pt idx="277">
                  <c:v>0.18135599999999999</c:v>
                </c:pt>
                <c:pt idx="278">
                  <c:v>0.18844899999999998</c:v>
                </c:pt>
                <c:pt idx="279">
                  <c:v>0.188943</c:v>
                </c:pt>
                <c:pt idx="280">
                  <c:v>0.18257499999999999</c:v>
                </c:pt>
                <c:pt idx="281">
                  <c:v>0.18307899999999999</c:v>
                </c:pt>
                <c:pt idx="282">
                  <c:v>0.17217000000000002</c:v>
                </c:pt>
                <c:pt idx="283">
                  <c:v>0.17697299999999999</c:v>
                </c:pt>
                <c:pt idx="284">
                  <c:v>0.17385599999999998</c:v>
                </c:pt>
                <c:pt idx="285">
                  <c:v>0.16939899999999999</c:v>
                </c:pt>
                <c:pt idx="286">
                  <c:v>0.17766699999999999</c:v>
                </c:pt>
                <c:pt idx="287">
                  <c:v>0.175789</c:v>
                </c:pt>
                <c:pt idx="288">
                  <c:v>0.20044599999999999</c:v>
                </c:pt>
                <c:pt idx="289">
                  <c:v>0.20354799999999998</c:v>
                </c:pt>
                <c:pt idx="290">
                  <c:v>0.18570299999999998</c:v>
                </c:pt>
                <c:pt idx="291">
                  <c:v>0.197052</c:v>
                </c:pt>
                <c:pt idx="292">
                  <c:v>0.21490199999999998</c:v>
                </c:pt>
                <c:pt idx="293">
                  <c:v>0.23313599999999998</c:v>
                </c:pt>
                <c:pt idx="294">
                  <c:v>0.23839299999999999</c:v>
                </c:pt>
                <c:pt idx="295">
                  <c:v>0.25545499999999999</c:v>
                </c:pt>
                <c:pt idx="296">
                  <c:v>0.233068</c:v>
                </c:pt>
                <c:pt idx="297">
                  <c:v>0.25340599999999996</c:v>
                </c:pt>
                <c:pt idx="298">
                  <c:v>0.25994099999999998</c:v>
                </c:pt>
                <c:pt idx="299">
                  <c:v>0.27700199999999997</c:v>
                </c:pt>
                <c:pt idx="300">
                  <c:v>0.27710599999999996</c:v>
                </c:pt>
                <c:pt idx="301">
                  <c:v>0.25606899999999999</c:v>
                </c:pt>
                <c:pt idx="302">
                  <c:v>0.25625500000000001</c:v>
                </c:pt>
                <c:pt idx="303">
                  <c:v>0.271868</c:v>
                </c:pt>
                <c:pt idx="304">
                  <c:v>0.28069299999999997</c:v>
                </c:pt>
                <c:pt idx="305">
                  <c:v>0.29811099999999996</c:v>
                </c:pt>
                <c:pt idx="306">
                  <c:v>0.32433699999999999</c:v>
                </c:pt>
                <c:pt idx="307">
                  <c:v>0.33923399999999998</c:v>
                </c:pt>
                <c:pt idx="308">
                  <c:v>0.36269000000000001</c:v>
                </c:pt>
                <c:pt idx="309">
                  <c:v>0.38255499999999998</c:v>
                </c:pt>
                <c:pt idx="310">
                  <c:v>0.40287599999999996</c:v>
                </c:pt>
                <c:pt idx="311">
                  <c:v>0.37091199999999996</c:v>
                </c:pt>
                <c:pt idx="312">
                  <c:v>0.35345899999999997</c:v>
                </c:pt>
                <c:pt idx="313">
                  <c:v>0.342584</c:v>
                </c:pt>
                <c:pt idx="314">
                  <c:v>0.32120099999999996</c:v>
                </c:pt>
                <c:pt idx="315">
                  <c:v>0.39163199999999998</c:v>
                </c:pt>
                <c:pt idx="316">
                  <c:v>0.38086699999999996</c:v>
                </c:pt>
                <c:pt idx="317">
                  <c:v>0.35448599999999997</c:v>
                </c:pt>
                <c:pt idx="318">
                  <c:v>0.32941699999999996</c:v>
                </c:pt>
                <c:pt idx="319">
                  <c:v>0.29257699999999998</c:v>
                </c:pt>
                <c:pt idx="320">
                  <c:v>0.28817300000000001</c:v>
                </c:pt>
                <c:pt idx="321">
                  <c:v>0.28890699999999997</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0.23152199999999998</c:v>
                </c:pt>
                <c:pt idx="332">
                  <c:v>0.21199499999999999</c:v>
                </c:pt>
                <c:pt idx="333">
                  <c:v>0.18989</c:v>
                </c:pt>
                <c:pt idx="334">
                  <c:v>0.16800499999999999</c:v>
                </c:pt>
                <c:pt idx="335">
                  <c:v>0.15560399999999999</c:v>
                </c:pt>
                <c:pt idx="336">
                  <c:v>0.14599599999999999</c:v>
                </c:pt>
                <c:pt idx="337">
                  <c:v>0.13580200000000001</c:v>
                </c:pt>
                <c:pt idx="338">
                  <c:v>0.122974</c:v>
                </c:pt>
                <c:pt idx="339">
                  <c:v>0.11290199999999999</c:v>
                </c:pt>
                <c:pt idx="340">
                  <c:v>0.109845</c:v>
                </c:pt>
                <c:pt idx="341">
                  <c:v>0.11211000000000002</c:v>
                </c:pt>
                <c:pt idx="342">
                  <c:v>0.110514</c:v>
                </c:pt>
                <c:pt idx="343">
                  <c:v>0.113216</c:v>
                </c:pt>
                <c:pt idx="344">
                  <c:v>0.10519099999999999</c:v>
                </c:pt>
                <c:pt idx="345">
                  <c:v>9.9267999999999995E-2</c:v>
                </c:pt>
                <c:pt idx="346">
                  <c:v>6.9960000000000008E-2</c:v>
                </c:pt>
                <c:pt idx="347">
                  <c:v>6.6462999999999994E-2</c:v>
                </c:pt>
                <c:pt idx="348">
                  <c:v>6.0232999999999995E-2</c:v>
                </c:pt>
                <c:pt idx="349">
                  <c:v>7.3140000000000011E-2</c:v>
                </c:pt>
                <c:pt idx="350">
                  <c:v>9.2383999999999994E-2</c:v>
                </c:pt>
                <c:pt idx="351">
                  <c:v>0.102838</c:v>
                </c:pt>
                <c:pt idx="352">
                  <c:v>0.119463</c:v>
                </c:pt>
                <c:pt idx="353">
                  <c:v>0.13240399999999999</c:v>
                </c:pt>
                <c:pt idx="354">
                  <c:v>0.16079299999999999</c:v>
                </c:pt>
                <c:pt idx="355">
                  <c:v>0.20220000000000002</c:v>
                </c:pt>
                <c:pt idx="356">
                  <c:v>0.21751199999999998</c:v>
                </c:pt>
                <c:pt idx="357">
                  <c:v>0.227686</c:v>
                </c:pt>
                <c:pt idx="358">
                  <c:v>0.22925199999999998</c:v>
                </c:pt>
                <c:pt idx="359">
                  <c:v>0.28134700000000001</c:v>
                </c:pt>
                <c:pt idx="360">
                  <c:v>0.27251799999999998</c:v>
                </c:pt>
                <c:pt idx="361">
                  <c:v>0.271592</c:v>
                </c:pt>
                <c:pt idx="362">
                  <c:v>0.26833099999999999</c:v>
                </c:pt>
                <c:pt idx="363">
                  <c:v>0.26434399999999997</c:v>
                </c:pt>
                <c:pt idx="364">
                  <c:v>0.25101699999999999</c:v>
                </c:pt>
                <c:pt idx="365">
                  <c:v>0.29960199999999998</c:v>
                </c:pt>
                <c:pt idx="366">
                  <c:v>0.29338199999999998</c:v>
                </c:pt>
                <c:pt idx="367">
                  <c:v>0.28117900000000001</c:v>
                </c:pt>
                <c:pt idx="368">
                  <c:v>0.31044499999999997</c:v>
                </c:pt>
                <c:pt idx="369">
                  <c:v>0.31775500000000001</c:v>
                </c:pt>
                <c:pt idx="370">
                  <c:v>0.33385499999999996</c:v>
                </c:pt>
                <c:pt idx="371">
                  <c:v>0.401667</c:v>
                </c:pt>
                <c:pt idx="372">
                  <c:v>0.40446899999999997</c:v>
                </c:pt>
                <c:pt idx="373">
                  <c:v>0.39426699999999998</c:v>
                </c:pt>
                <c:pt idx="374">
                  <c:v>0.37729499999999999</c:v>
                </c:pt>
                <c:pt idx="375">
                  <c:v>0.35955000000000004</c:v>
                </c:pt>
                <c:pt idx="376">
                  <c:v>0.36827899999999997</c:v>
                </c:pt>
                <c:pt idx="377">
                  <c:v>0.41392399999999996</c:v>
                </c:pt>
                <c:pt idx="378">
                  <c:v>0.43776299999999996</c:v>
                </c:pt>
                <c:pt idx="379">
                  <c:v>0.42101099999999997</c:v>
                </c:pt>
                <c:pt idx="380">
                  <c:v>0.41505799999999998</c:v>
                </c:pt>
                <c:pt idx="381">
                  <c:v>0.39374699999999996</c:v>
                </c:pt>
                <c:pt idx="382">
                  <c:v>0.35862299999999997</c:v>
                </c:pt>
                <c:pt idx="383">
                  <c:v>0.340138</c:v>
                </c:pt>
                <c:pt idx="384">
                  <c:v>0.32766400000000001</c:v>
                </c:pt>
                <c:pt idx="385">
                  <c:v>0.30401400000000001</c:v>
                </c:pt>
                <c:pt idx="386">
                  <c:v>0.29475499999999999</c:v>
                </c:pt>
                <c:pt idx="387">
                  <c:v>0.30031599999999997</c:v>
                </c:pt>
                <c:pt idx="388">
                  <c:v>0.313191</c:v>
                </c:pt>
                <c:pt idx="389">
                  <c:v>0.33049200000000001</c:v>
                </c:pt>
                <c:pt idx="390">
                  <c:v>0.34233000000000002</c:v>
                </c:pt>
                <c:pt idx="391">
                  <c:v>0.30685200000000001</c:v>
                </c:pt>
                <c:pt idx="392">
                  <c:v>0.330758</c:v>
                </c:pt>
                <c:pt idx="393">
                  <c:v>0.32385599999999998</c:v>
                </c:pt>
                <c:pt idx="394">
                  <c:v>0.36648700000000001</c:v>
                </c:pt>
                <c:pt idx="395">
                  <c:v>0.38664299999999996</c:v>
                </c:pt>
                <c:pt idx="396">
                  <c:v>0.40630099999999997</c:v>
                </c:pt>
                <c:pt idx="397">
                  <c:v>0.405115</c:v>
                </c:pt>
                <c:pt idx="398">
                  <c:v>0.42782499999999996</c:v>
                </c:pt>
                <c:pt idx="399">
                  <c:v>0.41639199999999998</c:v>
                </c:pt>
                <c:pt idx="400">
                  <c:v>0.41292399999999996</c:v>
                </c:pt>
                <c:pt idx="401">
                  <c:v>0.39734700000000001</c:v>
                </c:pt>
                <c:pt idx="402">
                  <c:v>0.37233499999999997</c:v>
                </c:pt>
                <c:pt idx="403">
                  <c:v>0.39316399999999996</c:v>
                </c:pt>
                <c:pt idx="404">
                  <c:v>0.40290299999999996</c:v>
                </c:pt>
                <c:pt idx="405">
                  <c:v>0.37744800000000001</c:v>
                </c:pt>
                <c:pt idx="406">
                  <c:v>0.377253</c:v>
                </c:pt>
                <c:pt idx="407">
                  <c:v>0.37420899999999996</c:v>
                </c:pt>
                <c:pt idx="408">
                  <c:v>0.36804000000000003</c:v>
                </c:pt>
                <c:pt idx="409">
                  <c:v>0.34671299999999999</c:v>
                </c:pt>
                <c:pt idx="410">
                  <c:v>0.33983199999999997</c:v>
                </c:pt>
                <c:pt idx="411">
                  <c:v>0.31860899999999998</c:v>
                </c:pt>
                <c:pt idx="412">
                  <c:v>0.30756099999999997</c:v>
                </c:pt>
                <c:pt idx="413">
                  <c:v>0.28381099999999998</c:v>
                </c:pt>
                <c:pt idx="414">
                  <c:v>0.26615099999999997</c:v>
                </c:pt>
                <c:pt idx="415">
                  <c:v>0.26880599999999999</c:v>
                </c:pt>
                <c:pt idx="416">
                  <c:v>0.25938699999999998</c:v>
                </c:pt>
                <c:pt idx="417">
                  <c:v>0.26242499999999996</c:v>
                </c:pt>
                <c:pt idx="418">
                  <c:v>0.26025199999999998</c:v>
                </c:pt>
                <c:pt idx="419">
                  <c:v>0.25319399999999997</c:v>
                </c:pt>
                <c:pt idx="420">
                  <c:v>0.23769899999999999</c:v>
                </c:pt>
                <c:pt idx="421">
                  <c:v>0.229736</c:v>
                </c:pt>
                <c:pt idx="422">
                  <c:v>0.22119000000000003</c:v>
                </c:pt>
                <c:pt idx="423">
                  <c:v>0.22531599999999999</c:v>
                </c:pt>
                <c:pt idx="424">
                  <c:v>0.23020299999999999</c:v>
                </c:pt>
                <c:pt idx="425">
                  <c:v>0.22678699999999999</c:v>
                </c:pt>
                <c:pt idx="426">
                  <c:v>0.22473799999999999</c:v>
                </c:pt>
                <c:pt idx="427">
                  <c:v>0.22709699999999999</c:v>
                </c:pt>
                <c:pt idx="428">
                  <c:v>0.20502499999999999</c:v>
                </c:pt>
                <c:pt idx="429">
                  <c:v>0.207815</c:v>
                </c:pt>
                <c:pt idx="430">
                  <c:v>0.22037299999999999</c:v>
                </c:pt>
                <c:pt idx="431">
                  <c:v>0.22476199999999999</c:v>
                </c:pt>
                <c:pt idx="432">
                  <c:v>0.214418</c:v>
                </c:pt>
                <c:pt idx="433">
                  <c:v>0.220636</c:v>
                </c:pt>
                <c:pt idx="434">
                  <c:v>0.21423</c:v>
                </c:pt>
                <c:pt idx="435">
                  <c:v>0.20804199999999998</c:v>
                </c:pt>
                <c:pt idx="436">
                  <c:v>0.202793</c:v>
                </c:pt>
                <c:pt idx="437">
                  <c:v>0.22384699999999999</c:v>
                </c:pt>
                <c:pt idx="438">
                  <c:v>0.21002399999999999</c:v>
                </c:pt>
                <c:pt idx="439">
                  <c:v>0.23994699999999999</c:v>
                </c:pt>
                <c:pt idx="440">
                  <c:v>0.26222400000000001</c:v>
                </c:pt>
                <c:pt idx="441">
                  <c:v>0.29069800000000001</c:v>
                </c:pt>
                <c:pt idx="442">
                  <c:v>0.32659099999999996</c:v>
                </c:pt>
                <c:pt idx="443">
                  <c:v>0.37488199999999999</c:v>
                </c:pt>
                <c:pt idx="444">
                  <c:v>0.43151499999999998</c:v>
                </c:pt>
                <c:pt idx="445">
                  <c:v>0.46191099999999996</c:v>
                </c:pt>
                <c:pt idx="446">
                  <c:v>0.47686799999999996</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0.62883499999999992</c:v>
                </c:pt>
                <c:pt idx="455">
                  <c:v>0.6415900000000001</c:v>
                </c:pt>
                <c:pt idx="456">
                  <c:v>0.66209099999999999</c:v>
                </c:pt>
                <c:pt idx="457">
                  <c:v>0.70150599999999996</c:v>
                </c:pt>
                <c:pt idx="458">
                  <c:v>0.72033499999999995</c:v>
                </c:pt>
                <c:pt idx="459">
                  <c:v>0.73950199999999999</c:v>
                </c:pt>
                <c:pt idx="460">
                  <c:v>0.72931099999999993</c:v>
                </c:pt>
                <c:pt idx="461">
                  <c:v>0.70254000000000005</c:v>
                </c:pt>
                <c:pt idx="462">
                  <c:v>0.74135499999999999</c:v>
                </c:pt>
                <c:pt idx="463">
                  <c:v>0.70711599999999997</c:v>
                </c:pt>
                <c:pt idx="464">
                  <c:v>0.62939599999999996</c:v>
                </c:pt>
                <c:pt idx="465">
                  <c:v>0.62188900000000003</c:v>
                </c:pt>
                <c:pt idx="466">
                  <c:v>0.66002499999999997</c:v>
                </c:pt>
                <c:pt idx="467">
                  <c:v>0.61131799999999992</c:v>
                </c:pt>
                <c:pt idx="468">
                  <c:v>0.57346200000000003</c:v>
                </c:pt>
                <c:pt idx="469">
                  <c:v>0.54475499999999999</c:v>
                </c:pt>
                <c:pt idx="470">
                  <c:v>0.50842599999999993</c:v>
                </c:pt>
                <c:pt idx="471">
                  <c:v>0.40328900000000001</c:v>
                </c:pt>
                <c:pt idx="472">
                  <c:v>0.44992899999999997</c:v>
                </c:pt>
                <c:pt idx="473">
                  <c:v>0.462148</c:v>
                </c:pt>
                <c:pt idx="474">
                  <c:v>0.431031</c:v>
                </c:pt>
                <c:pt idx="475">
                  <c:v>0.43983699999999998</c:v>
                </c:pt>
                <c:pt idx="476">
                  <c:v>0.42305099999999995</c:v>
                </c:pt>
                <c:pt idx="477">
                  <c:v>0.45476699999999998</c:v>
                </c:pt>
                <c:pt idx="478">
                  <c:v>0.54755000000000009</c:v>
                </c:pt>
                <c:pt idx="479">
                  <c:v>0.52964899999999993</c:v>
                </c:pt>
                <c:pt idx="480">
                  <c:v>0.52131799999999995</c:v>
                </c:pt>
                <c:pt idx="481">
                  <c:v>0.52338099999999999</c:v>
                </c:pt>
                <c:pt idx="482">
                  <c:v>0.47886199999999995</c:v>
                </c:pt>
                <c:pt idx="483">
                  <c:v>0.47697699999999998</c:v>
                </c:pt>
                <c:pt idx="484">
                  <c:v>0.43300499999999997</c:v>
                </c:pt>
                <c:pt idx="485">
                  <c:v>0.41479299999999997</c:v>
                </c:pt>
                <c:pt idx="486">
                  <c:v>0.46593599999999996</c:v>
                </c:pt>
                <c:pt idx="487">
                  <c:v>0.44165399999999999</c:v>
                </c:pt>
                <c:pt idx="488">
                  <c:v>0.44133099999999997</c:v>
                </c:pt>
                <c:pt idx="489">
                  <c:v>0.418493</c:v>
                </c:pt>
                <c:pt idx="490">
                  <c:v>0.40218000000000004</c:v>
                </c:pt>
                <c:pt idx="491">
                  <c:v>0.403194</c:v>
                </c:pt>
                <c:pt idx="492">
                  <c:v>0.38608100000000001</c:v>
                </c:pt>
                <c:pt idx="493">
                  <c:v>0.36584099999999997</c:v>
                </c:pt>
                <c:pt idx="494">
                  <c:v>0.36929499999999998</c:v>
                </c:pt>
                <c:pt idx="495">
                  <c:v>0.39083899999999999</c:v>
                </c:pt>
                <c:pt idx="496">
                  <c:v>0.38854299999999997</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0.22006799999999999</c:v>
                </c:pt>
                <c:pt idx="507">
                  <c:v>0.20826599999999998</c:v>
                </c:pt>
                <c:pt idx="508">
                  <c:v>0.23841799999999999</c:v>
                </c:pt>
                <c:pt idx="509">
                  <c:v>0.258081</c:v>
                </c:pt>
                <c:pt idx="510">
                  <c:v>0.256386</c:v>
                </c:pt>
                <c:pt idx="511">
                  <c:v>0.24620699999999998</c:v>
                </c:pt>
                <c:pt idx="512">
                  <c:v>0.23138499999999998</c:v>
                </c:pt>
                <c:pt idx="513">
                  <c:v>0.21721000000000001</c:v>
                </c:pt>
                <c:pt idx="514">
                  <c:v>0.20500000000000002</c:v>
                </c:pt>
                <c:pt idx="515">
                  <c:v>0.19359899999999999</c:v>
                </c:pt>
                <c:pt idx="516">
                  <c:v>0.17633399999999999</c:v>
                </c:pt>
                <c:pt idx="517">
                  <c:v>0.15626199999999998</c:v>
                </c:pt>
                <c:pt idx="518">
                  <c:v>0.14305699999999999</c:v>
                </c:pt>
                <c:pt idx="519">
                  <c:v>0.13605100000000001</c:v>
                </c:pt>
                <c:pt idx="520">
                  <c:v>0.124708</c:v>
                </c:pt>
                <c:pt idx="521">
                  <c:v>9.8151000000000002E-2</c:v>
                </c:pt>
                <c:pt idx="522">
                  <c:v>0.106031</c:v>
                </c:pt>
                <c:pt idx="523">
                  <c:v>0.10502099999999999</c:v>
                </c:pt>
                <c:pt idx="524">
                  <c:v>0.10416399999999999</c:v>
                </c:pt>
                <c:pt idx="525">
                  <c:v>0.114992</c:v>
                </c:pt>
                <c:pt idx="526">
                  <c:v>0.11218000000000002</c:v>
                </c:pt>
                <c:pt idx="527">
                  <c:v>0.11604399999999999</c:v>
                </c:pt>
                <c:pt idx="528">
                  <c:v>0.12739899999999998</c:v>
                </c:pt>
                <c:pt idx="529">
                  <c:v>0.12576399999999999</c:v>
                </c:pt>
                <c:pt idx="530">
                  <c:v>0.12618199999999999</c:v>
                </c:pt>
                <c:pt idx="531">
                  <c:v>0.11798399999999999</c:v>
                </c:pt>
                <c:pt idx="532">
                  <c:v>0.122834</c:v>
                </c:pt>
                <c:pt idx="533">
                  <c:v>0.12504499999999999</c:v>
                </c:pt>
                <c:pt idx="534">
                  <c:v>0.13841799999999999</c:v>
                </c:pt>
                <c:pt idx="535">
                  <c:v>0.14729200000000001</c:v>
                </c:pt>
                <c:pt idx="536">
                  <c:v>0.146122</c:v>
                </c:pt>
                <c:pt idx="537">
                  <c:v>0.13481399999999999</c:v>
                </c:pt>
                <c:pt idx="538">
                  <c:v>0.168626</c:v>
                </c:pt>
                <c:pt idx="539">
                  <c:v>0.187636</c:v>
                </c:pt>
                <c:pt idx="540">
                  <c:v>0.19889399999999999</c:v>
                </c:pt>
                <c:pt idx="541">
                  <c:v>0.20652899999999999</c:v>
                </c:pt>
                <c:pt idx="542">
                  <c:v>0.21134699999999998</c:v>
                </c:pt>
                <c:pt idx="543">
                  <c:v>0.23136799999999999</c:v>
                </c:pt>
                <c:pt idx="544">
                  <c:v>0.20206099999999999</c:v>
                </c:pt>
                <c:pt idx="545">
                  <c:v>0.19338899999999998</c:v>
                </c:pt>
                <c:pt idx="546">
                  <c:v>0.18048599999999998</c:v>
                </c:pt>
                <c:pt idx="547">
                  <c:v>0.17125899999999999</c:v>
                </c:pt>
                <c:pt idx="548">
                  <c:v>0.147672</c:v>
                </c:pt>
                <c:pt idx="549">
                  <c:v>0.13765000000000002</c:v>
                </c:pt>
                <c:pt idx="550">
                  <c:v>0.128027</c:v>
                </c:pt>
                <c:pt idx="551">
                  <c:v>0.11812499999999999</c:v>
                </c:pt>
                <c:pt idx="552">
                  <c:v>0.11260299999999999</c:v>
                </c:pt>
                <c:pt idx="553">
                  <c:v>0.10049000000000001</c:v>
                </c:pt>
                <c:pt idx="554">
                  <c:v>6.9432999999999995E-2</c:v>
                </c:pt>
                <c:pt idx="555">
                  <c:v>6.9554999999999992E-2</c:v>
                </c:pt>
                <c:pt idx="556">
                  <c:v>6.7469000000000001E-2</c:v>
                </c:pt>
                <c:pt idx="557">
                  <c:v>6.6941000000000001E-2</c:v>
                </c:pt>
                <c:pt idx="558">
                  <c:v>6.5402000000000002E-2</c:v>
                </c:pt>
                <c:pt idx="559">
                  <c:v>7.3170000000000013E-2</c:v>
                </c:pt>
                <c:pt idx="560">
                  <c:v>7.0408999999999999E-2</c:v>
                </c:pt>
                <c:pt idx="561">
                  <c:v>6.8609000000000003E-2</c:v>
                </c:pt>
                <c:pt idx="562">
                  <c:v>7.0630999999999999E-2</c:v>
                </c:pt>
                <c:pt idx="563">
                  <c:v>6.611199999999999E-2</c:v>
                </c:pt>
                <c:pt idx="564">
                  <c:v>4.8527000000000001E-2</c:v>
                </c:pt>
                <c:pt idx="565">
                  <c:v>5.4643999999999998E-2</c:v>
                </c:pt>
                <c:pt idx="566">
                  <c:v>5.0508999999999998E-2</c:v>
                </c:pt>
                <c:pt idx="567">
                  <c:v>4.9596000000000001E-2</c:v>
                </c:pt>
                <c:pt idx="568">
                  <c:v>5.7402999999999996E-2</c:v>
                </c:pt>
                <c:pt idx="569">
                  <c:v>6.4916000000000001E-2</c:v>
                </c:pt>
                <c:pt idx="570">
                  <c:v>9.2761999999999997E-2</c:v>
                </c:pt>
                <c:pt idx="571">
                  <c:v>8.9497999999999994E-2</c:v>
                </c:pt>
                <c:pt idx="572">
                  <c:v>0.10162099999999999</c:v>
                </c:pt>
                <c:pt idx="573">
                  <c:v>0.11033599999999999</c:v>
                </c:pt>
                <c:pt idx="574">
                  <c:v>0.11502599999999999</c:v>
                </c:pt>
                <c:pt idx="575">
                  <c:v>0.12929499999999999</c:v>
                </c:pt>
                <c:pt idx="576">
                  <c:v>0.11905199999999999</c:v>
                </c:pt>
                <c:pt idx="577">
                  <c:v>0.12197699999999999</c:v>
                </c:pt>
                <c:pt idx="578">
                  <c:v>9.1241000000000003E-2</c:v>
                </c:pt>
                <c:pt idx="579">
                  <c:v>8.9200000000000002E-2</c:v>
                </c:pt>
                <c:pt idx="580">
                  <c:v>7.986299999999999E-2</c:v>
                </c:pt>
                <c:pt idx="581">
                  <c:v>7.0100999999999997E-2</c:v>
                </c:pt>
                <c:pt idx="582">
                  <c:v>5.2157999999999996E-2</c:v>
                </c:pt>
                <c:pt idx="583">
                  <c:v>4.5797999999999998E-2</c:v>
                </c:pt>
                <c:pt idx="584">
                  <c:v>3.8593999999999996E-2</c:v>
                </c:pt>
                <c:pt idx="585">
                  <c:v>3.4963999999999995E-2</c:v>
                </c:pt>
                <c:pt idx="586">
                  <c:v>5.5100000000000003E-2</c:v>
                </c:pt>
                <c:pt idx="587">
                  <c:v>5.1873999999999997E-2</c:v>
                </c:pt>
                <c:pt idx="588">
                  <c:v>5.5035000000000001E-2</c:v>
                </c:pt>
                <c:pt idx="589">
                  <c:v>4.0870000000000004E-2</c:v>
                </c:pt>
                <c:pt idx="590">
                  <c:v>4.1620999999999998E-2</c:v>
                </c:pt>
                <c:pt idx="591">
                  <c:v>5.3691999999999997E-2</c:v>
                </c:pt>
                <c:pt idx="592">
                  <c:v>5.7741999999999995E-2</c:v>
                </c:pt>
                <c:pt idx="593">
                  <c:v>5.8638999999999997E-2</c:v>
                </c:pt>
                <c:pt idx="594">
                  <c:v>6.9964999999999999E-2</c:v>
                </c:pt>
                <c:pt idx="595">
                  <c:v>6.7290000000000003E-2</c:v>
                </c:pt>
                <c:pt idx="596">
                  <c:v>5.9781999999999995E-2</c:v>
                </c:pt>
                <c:pt idx="597">
                  <c:v>5.5452999999999995E-2</c:v>
                </c:pt>
                <c:pt idx="598">
                  <c:v>4.8034E-2</c:v>
                </c:pt>
                <c:pt idx="599">
                  <c:v>5.1393999999999995E-2</c:v>
                </c:pt>
                <c:pt idx="600">
                  <c:v>5.9330000000000008E-2</c:v>
                </c:pt>
                <c:pt idx="601">
                  <c:v>6.1733999999999997E-2</c:v>
                </c:pt>
                <c:pt idx="602">
                  <c:v>5.2400999999999996E-2</c:v>
                </c:pt>
                <c:pt idx="603">
                  <c:v>6.0755999999999998E-2</c:v>
                </c:pt>
                <c:pt idx="604">
                  <c:v>5.0373999999999995E-2</c:v>
                </c:pt>
                <c:pt idx="605">
                  <c:v>4.5866999999999998E-2</c:v>
                </c:pt>
                <c:pt idx="606">
                  <c:v>4.1735999999999995E-2</c:v>
                </c:pt>
                <c:pt idx="607">
                  <c:v>4.1632999999999996E-2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1.1198999999999999E-2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0.10367000000000001</c:v>
                </c:pt>
                <c:pt idx="632">
                  <c:v>8.9547000000000002E-2</c:v>
                </c:pt>
                <c:pt idx="633">
                  <c:v>7.8724000000000002E-2</c:v>
                </c:pt>
                <c:pt idx="634">
                  <c:v>6.8875999999999993E-2</c:v>
                </c:pt>
                <c:pt idx="635">
                  <c:v>6.5396999999999997E-2</c:v>
                </c:pt>
                <c:pt idx="636">
                  <c:v>5.2150000000000002E-2</c:v>
                </c:pt>
                <c:pt idx="637">
                  <c:v>4.9263999999999995E-2</c:v>
                </c:pt>
                <c:pt idx="638">
                  <c:v>7.5104999999999991E-2</c:v>
                </c:pt>
                <c:pt idx="639">
                  <c:v>8.1998000000000001E-2</c:v>
                </c:pt>
                <c:pt idx="640">
                  <c:v>8.5880000000000012E-2</c:v>
                </c:pt>
                <c:pt idx="641">
                  <c:v>8.3570999999999993E-2</c:v>
                </c:pt>
                <c:pt idx="642">
                  <c:v>8.3762000000000003E-2</c:v>
                </c:pt>
                <c:pt idx="643">
                  <c:v>8.3457999999999991E-2</c:v>
                </c:pt>
                <c:pt idx="644">
                  <c:v>8.9023999999999992E-2</c:v>
                </c:pt>
                <c:pt idx="645">
                  <c:v>0.10478699999999999</c:v>
                </c:pt>
                <c:pt idx="646">
                  <c:v>9.8345000000000002E-2</c:v>
                </c:pt>
                <c:pt idx="647">
                  <c:v>9.9126999999999993E-2</c:v>
                </c:pt>
                <c:pt idx="648">
                  <c:v>0.11098799999999999</c:v>
                </c:pt>
                <c:pt idx="649">
                  <c:v>0.11347000000000002</c:v>
                </c:pt>
                <c:pt idx="650">
                  <c:v>0.11727000000000001</c:v>
                </c:pt>
                <c:pt idx="651">
                  <c:v>0.11855299999999999</c:v>
                </c:pt>
                <c:pt idx="652">
                  <c:v>0.11180799999999999</c:v>
                </c:pt>
                <c:pt idx="653">
                  <c:v>0.105783</c:v>
                </c:pt>
                <c:pt idx="654">
                  <c:v>9.7162999999999999E-2</c:v>
                </c:pt>
                <c:pt idx="655">
                  <c:v>8.6753999999999998E-2</c:v>
                </c:pt>
                <c:pt idx="656">
                  <c:v>8.9559E-2</c:v>
                </c:pt>
                <c:pt idx="657">
                  <c:v>9.4700999999999994E-2</c:v>
                </c:pt>
                <c:pt idx="658">
                  <c:v>9.4991999999999993E-2</c:v>
                </c:pt>
                <c:pt idx="659">
                  <c:v>0.10284599999999999</c:v>
                </c:pt>
                <c:pt idx="660">
                  <c:v>0.10132099999999999</c:v>
                </c:pt>
                <c:pt idx="661">
                  <c:v>0.106195</c:v>
                </c:pt>
                <c:pt idx="662">
                  <c:v>0.108294</c:v>
                </c:pt>
                <c:pt idx="663">
                  <c:v>9.966499999999999E-2</c:v>
                </c:pt>
                <c:pt idx="664">
                  <c:v>0.100216</c:v>
                </c:pt>
                <c:pt idx="665">
                  <c:v>0.12126899999999999</c:v>
                </c:pt>
                <c:pt idx="666">
                  <c:v>0.10989499999999999</c:v>
                </c:pt>
                <c:pt idx="667">
                  <c:v>0.11702699999999999</c:v>
                </c:pt>
                <c:pt idx="668">
                  <c:v>0.118085</c:v>
                </c:pt>
                <c:pt idx="669">
                  <c:v>0.11379199999999999</c:v>
                </c:pt>
                <c:pt idx="670">
                  <c:v>0.12203799999999999</c:v>
                </c:pt>
                <c:pt idx="671">
                  <c:v>0.126495</c:v>
                </c:pt>
                <c:pt idx="672">
                  <c:v>0.122434</c:v>
                </c:pt>
                <c:pt idx="673">
                  <c:v>0.13842199999999999</c:v>
                </c:pt>
                <c:pt idx="674">
                  <c:v>0.125607</c:v>
                </c:pt>
                <c:pt idx="675">
                  <c:v>0.12440799999999999</c:v>
                </c:pt>
                <c:pt idx="676">
                  <c:v>0.132828</c:v>
                </c:pt>
                <c:pt idx="677">
                  <c:v>0.135855</c:v>
                </c:pt>
                <c:pt idx="678">
                  <c:v>0.15055499999999999</c:v>
                </c:pt>
                <c:pt idx="679">
                  <c:v>0.15426799999999999</c:v>
                </c:pt>
                <c:pt idx="680">
                  <c:v>0.18018399999999998</c:v>
                </c:pt>
                <c:pt idx="681">
                  <c:v>0.18446299999999999</c:v>
                </c:pt>
                <c:pt idx="682">
                  <c:v>0.173319</c:v>
                </c:pt>
                <c:pt idx="683">
                  <c:v>0.187029</c:v>
                </c:pt>
                <c:pt idx="684">
                  <c:v>0.183201</c:v>
                </c:pt>
                <c:pt idx="685">
                  <c:v>0.24923799999999999</c:v>
                </c:pt>
                <c:pt idx="686">
                  <c:v>0.25543000000000005</c:v>
                </c:pt>
                <c:pt idx="687">
                  <c:v>0.30176599999999998</c:v>
                </c:pt>
                <c:pt idx="688">
                  <c:v>0.29414399999999996</c:v>
                </c:pt>
                <c:pt idx="689">
                  <c:v>0.29725099999999999</c:v>
                </c:pt>
                <c:pt idx="690">
                  <c:v>0.292464</c:v>
                </c:pt>
                <c:pt idx="691">
                  <c:v>0.29401899999999997</c:v>
                </c:pt>
                <c:pt idx="692">
                  <c:v>0.23158000000000001</c:v>
                </c:pt>
                <c:pt idx="693">
                  <c:v>0.21702000000000002</c:v>
                </c:pt>
                <c:pt idx="694">
                  <c:v>0.23142399999999999</c:v>
                </c:pt>
                <c:pt idx="695">
                  <c:v>0.22589599999999999</c:v>
                </c:pt>
                <c:pt idx="696">
                  <c:v>0.235261</c:v>
                </c:pt>
                <c:pt idx="697">
                  <c:v>0.23688799999999999</c:v>
                </c:pt>
                <c:pt idx="698">
                  <c:v>0.22475599999999998</c:v>
                </c:pt>
                <c:pt idx="699">
                  <c:v>0.20942000000000002</c:v>
                </c:pt>
                <c:pt idx="700">
                  <c:v>0.18538099999999999</c:v>
                </c:pt>
                <c:pt idx="701">
                  <c:v>0.16817000000000001</c:v>
                </c:pt>
                <c:pt idx="702">
                  <c:v>0.15992499999999998</c:v>
                </c:pt>
                <c:pt idx="703">
                  <c:v>0.148368</c:v>
                </c:pt>
                <c:pt idx="704">
                  <c:v>0.128278</c:v>
                </c:pt>
                <c:pt idx="705">
                  <c:v>0.113229</c:v>
                </c:pt>
                <c:pt idx="706">
                  <c:v>0.110651</c:v>
                </c:pt>
                <c:pt idx="707">
                  <c:v>0.10938099999999999</c:v>
                </c:pt>
                <c:pt idx="708">
                  <c:v>0.11337399999999999</c:v>
                </c:pt>
                <c:pt idx="709">
                  <c:v>0.10681299999999999</c:v>
                </c:pt>
                <c:pt idx="710">
                  <c:v>0.115062</c:v>
                </c:pt>
                <c:pt idx="711">
                  <c:v>0.11448899999999999</c:v>
                </c:pt>
                <c:pt idx="712">
                  <c:v>0.11719199999999999</c:v>
                </c:pt>
                <c:pt idx="713">
                  <c:v>0.11549000000000001</c:v>
                </c:pt>
                <c:pt idx="714">
                  <c:v>0.11552499999999999</c:v>
                </c:pt>
                <c:pt idx="715">
                  <c:v>0.123222</c:v>
                </c:pt>
                <c:pt idx="716">
                  <c:v>0.12420099999999999</c:v>
                </c:pt>
                <c:pt idx="717">
                  <c:v>0.150725</c:v>
                </c:pt>
                <c:pt idx="718">
                  <c:v>0.14732199999999998</c:v>
                </c:pt>
                <c:pt idx="719">
                  <c:v>0.152916</c:v>
                </c:pt>
                <c:pt idx="720">
                  <c:v>0.16028899999999999</c:v>
                </c:pt>
                <c:pt idx="721">
                  <c:v>0.144042</c:v>
                </c:pt>
                <c:pt idx="722">
                  <c:v>0.118838</c:v>
                </c:pt>
                <c:pt idx="723">
                  <c:v>0.10904899999999999</c:v>
                </c:pt>
                <c:pt idx="724">
                  <c:v>0.110635</c:v>
                </c:pt>
                <c:pt idx="725">
                  <c:v>0.10456000000000001</c:v>
                </c:pt>
                <c:pt idx="726">
                  <c:v>0.10691099999999999</c:v>
                </c:pt>
                <c:pt idx="727">
                  <c:v>0.123553</c:v>
                </c:pt>
                <c:pt idx="728">
                  <c:v>0.11699899999999999</c:v>
                </c:pt>
                <c:pt idx="729">
                  <c:v>0.122751</c:v>
                </c:pt>
                <c:pt idx="730">
                  <c:v>0.11616499999999999</c:v>
                </c:pt>
                <c:pt idx="731">
                  <c:v>0.10557499999999999</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3.7524999999999996E-2</c:v>
                </c:pt>
                <c:pt idx="744">
                  <c:v>2.8780000000000003E-2</c:v>
                </c:pt>
                <c:pt idx="745">
                  <c:v>2.5888999999999999E-2</c:v>
                </c:pt>
                <c:pt idx="746">
                  <c:v>2.5700999999999998E-2</c:v>
                </c:pt>
                <c:pt idx="747">
                  <c:v>2.5250000000000002E-2</c:v>
                </c:pt>
                <c:pt idx="748">
                  <c:v>1.7840000000000002E-2</c:v>
                </c:pt>
                <c:pt idx="749">
                  <c:v>2.0912E-2</c:v>
                </c:pt>
                <c:pt idx="750">
                  <c:v>3.1232999999999997E-2</c:v>
                </c:pt>
                <c:pt idx="751">
                  <c:v>3.2680000000000001E-2</c:v>
                </c:pt>
                <c:pt idx="752">
                  <c:v>3.6950000000000004E-2</c:v>
                </c:pt>
                <c:pt idx="753">
                  <c:v>8.9381999999999989E-2</c:v>
                </c:pt>
                <c:pt idx="754">
                  <c:v>0.103501</c:v>
                </c:pt>
                <c:pt idx="755">
                  <c:v>0.123863</c:v>
                </c:pt>
                <c:pt idx="756">
                  <c:v>0.135271</c:v>
                </c:pt>
                <c:pt idx="757">
                  <c:v>0.139288</c:v>
                </c:pt>
                <c:pt idx="758">
                  <c:v>0.143459</c:v>
                </c:pt>
                <c:pt idx="759">
                  <c:v>0.134631</c:v>
                </c:pt>
                <c:pt idx="760">
                  <c:v>0.15299699999999999</c:v>
                </c:pt>
                <c:pt idx="761">
                  <c:v>0.15379599999999999</c:v>
                </c:pt>
                <c:pt idx="762">
                  <c:v>0.17235599999999998</c:v>
                </c:pt>
                <c:pt idx="763">
                  <c:v>0.155083</c:v>
                </c:pt>
                <c:pt idx="764">
                  <c:v>0.127805</c:v>
                </c:pt>
                <c:pt idx="765">
                  <c:v>0.117295</c:v>
                </c:pt>
                <c:pt idx="766">
                  <c:v>0.10634399999999999</c:v>
                </c:pt>
                <c:pt idx="767">
                  <c:v>0.108083</c:v>
                </c:pt>
                <c:pt idx="768">
                  <c:v>0.102629</c:v>
                </c:pt>
                <c:pt idx="769">
                  <c:v>0.10707699999999999</c:v>
                </c:pt>
                <c:pt idx="770">
                  <c:v>9.226899999999999E-2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7.5466999999999992E-2</c:v>
                </c:pt>
                <c:pt idx="781">
                  <c:v>7.2394E-2</c:v>
                </c:pt>
                <c:pt idx="782">
                  <c:v>6.9805999999999993E-2</c:v>
                </c:pt>
                <c:pt idx="783">
                  <c:v>7.6950000000000005E-2</c:v>
                </c:pt>
                <c:pt idx="784">
                  <c:v>6.991E-2</c:v>
                </c:pt>
                <c:pt idx="785">
                  <c:v>8.1124000000000002E-2</c:v>
                </c:pt>
                <c:pt idx="786">
                  <c:v>7.8963999999999993E-2</c:v>
                </c:pt>
                <c:pt idx="787">
                  <c:v>7.8261999999999998E-2</c:v>
                </c:pt>
                <c:pt idx="788">
                  <c:v>9.1520000000000004E-2</c:v>
                </c:pt>
                <c:pt idx="789">
                  <c:v>8.2636000000000001E-2</c:v>
                </c:pt>
                <c:pt idx="790">
                  <c:v>7.0843000000000003E-2</c:v>
                </c:pt>
                <c:pt idx="791">
                  <c:v>5.0878E-2</c:v>
                </c:pt>
                <c:pt idx="792">
                  <c:v>3.5553000000000001E-2</c:v>
                </c:pt>
                <c:pt idx="793">
                  <c:v>4.3295E-2</c:v>
                </c:pt>
                <c:pt idx="794">
                  <c:v>4.4143999999999996E-2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6.0157999999999996E-2</c:v>
                </c:pt>
                <c:pt idx="803">
                  <c:v>6.4170000000000005E-2</c:v>
                </c:pt>
                <c:pt idx="804">
                  <c:v>5.4980000000000001E-2</c:v>
                </c:pt>
                <c:pt idx="805">
                  <c:v>5.3883999999999994E-2</c:v>
                </c:pt>
                <c:pt idx="806">
                  <c:v>5.4185999999999998E-2</c:v>
                </c:pt>
                <c:pt idx="807">
                  <c:v>4.9792999999999997E-2</c:v>
                </c:pt>
                <c:pt idx="808">
                  <c:v>4.4900000000000002E-2</c:v>
                </c:pt>
                <c:pt idx="809">
                  <c:v>3.7870999999999995E-2</c:v>
                </c:pt>
                <c:pt idx="810">
                  <c:v>3.2744999999999996E-2</c:v>
                </c:pt>
                <c:pt idx="811">
                  <c:v>4.1950999999999995E-2</c:v>
                </c:pt>
                <c:pt idx="812">
                  <c:v>4.7860000000000007E-2</c:v>
                </c:pt>
                <c:pt idx="813">
                  <c:v>4.7067999999999999E-2</c:v>
                </c:pt>
                <c:pt idx="814">
                  <c:v>4.3121E-2</c:v>
                </c:pt>
                <c:pt idx="815">
                  <c:v>3.5427E-2</c:v>
                </c:pt>
                <c:pt idx="816">
                  <c:v>2.3692999999999999E-2</c:v>
                </c:pt>
                <c:pt idx="817">
                  <c:v>2.5144999999999997E-2</c:v>
                </c:pt>
                <c:pt idx="818">
                  <c:v>3.3995999999999998E-2</c:v>
                </c:pt>
                <c:pt idx="819">
                  <c:v>3.0501999999999998E-2</c:v>
                </c:pt>
                <c:pt idx="820">
                  <c:v>2.6102999999999998E-2</c:v>
                </c:pt>
                <c:pt idx="821">
                  <c:v>3.4333999999999996E-2</c:v>
                </c:pt>
                <c:pt idx="822">
                  <c:v>3.5261000000000001E-2</c:v>
                </c:pt>
                <c:pt idx="823">
                  <c:v>2.8097E-2</c:v>
                </c:pt>
                <c:pt idx="824">
                  <c:v>2.8201999999999998E-2</c:v>
                </c:pt>
                <c:pt idx="825">
                  <c:v>2.8657999999999999E-2</c:v>
                </c:pt>
                <c:pt idx="826">
                  <c:v>2.8978E-2</c:v>
                </c:pt>
                <c:pt idx="827">
                  <c:v>2.6661999999999998E-2</c:v>
                </c:pt>
                <c:pt idx="828">
                  <c:v>4.8515999999999997E-2</c:v>
                </c:pt>
                <c:pt idx="829">
                  <c:v>3.6136999999999996E-2</c:v>
                </c:pt>
                <c:pt idx="830">
                  <c:v>3.2868000000000001E-2</c:v>
                </c:pt>
                <c:pt idx="831">
                  <c:v>3.703E-2</c:v>
                </c:pt>
                <c:pt idx="832">
                  <c:v>3.6691000000000001E-2</c:v>
                </c:pt>
                <c:pt idx="833">
                  <c:v>2.9911999999999998E-2</c:v>
                </c:pt>
                <c:pt idx="834">
                  <c:v>2.1930999999999999E-2</c:v>
                </c:pt>
                <c:pt idx="835">
                  <c:v>2.6637999999999998E-2</c:v>
                </c:pt>
                <c:pt idx="836">
                  <c:v>2.1332999999999998E-2</c:v>
                </c:pt>
                <c:pt idx="837">
                  <c:v>2.6241E-2</c:v>
                </c:pt>
                <c:pt idx="838">
                  <c:v>3.0773999999999999E-2</c:v>
                </c:pt>
                <c:pt idx="839">
                  <c:v>7.0880000000000012E-2</c:v>
                </c:pt>
                <c:pt idx="840">
                  <c:v>9.0653999999999998E-2</c:v>
                </c:pt>
                <c:pt idx="841">
                  <c:v>0.10760699999999999</c:v>
                </c:pt>
                <c:pt idx="842">
                  <c:v>0.11306799999999999</c:v>
                </c:pt>
                <c:pt idx="843">
                  <c:v>0.110189</c:v>
                </c:pt>
                <c:pt idx="844">
                  <c:v>0.108778</c:v>
                </c:pt>
                <c:pt idx="845">
                  <c:v>0.10291699999999999</c:v>
                </c:pt>
                <c:pt idx="846">
                  <c:v>0.118643</c:v>
                </c:pt>
                <c:pt idx="847">
                  <c:v>0.11097899999999999</c:v>
                </c:pt>
                <c:pt idx="848">
                  <c:v>0.100936</c:v>
                </c:pt>
                <c:pt idx="849">
                  <c:v>9.5653999999999989E-2</c:v>
                </c:pt>
                <c:pt idx="850">
                  <c:v>8.5960999999999996E-2</c:v>
                </c:pt>
                <c:pt idx="851">
                  <c:v>6.9276999999999991E-2</c:v>
                </c:pt>
                <c:pt idx="852">
                  <c:v>5.9185999999999996E-2</c:v>
                </c:pt>
                <c:pt idx="853">
                  <c:v>6.7706000000000002E-2</c:v>
                </c:pt>
                <c:pt idx="854">
                  <c:v>6.9768999999999998E-2</c:v>
                </c:pt>
                <c:pt idx="855">
                  <c:v>5.4981999999999996E-2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2.3465999999999997E-2</c:v>
                </c:pt>
                <c:pt idx="877">
                  <c:v>1.9344999999999998E-2</c:v>
                </c:pt>
                <c:pt idx="878">
                  <c:v>1.9535999999999998E-2</c:v>
                </c:pt>
                <c:pt idx="879">
                  <c:v>1.5688999999999998E-2</c:v>
                </c:pt>
                <c:pt idx="880">
                  <c:v>1.2116E-2</c:v>
                </c:pt>
                <c:pt idx="881">
                  <c:v>8.9579999999999989E-3</c:v>
                </c:pt>
                <c:pt idx="882">
                  <c:v>6.1110000000000001E-3</c:v>
                </c:pt>
                <c:pt idx="883">
                  <c:v>4.875E-3</c:v>
                </c:pt>
                <c:pt idx="884">
                  <c:v>9.0609999999999996E-3</c:v>
                </c:pt>
                <c:pt idx="885">
                  <c:v>1.0848E-2</c:v>
                </c:pt>
                <c:pt idx="886">
                  <c:v>1.3441E-2</c:v>
                </c:pt>
                <c:pt idx="887">
                  <c:v>1.4872E-2</c:v>
                </c:pt>
                <c:pt idx="888">
                  <c:v>2.4971E-2</c:v>
                </c:pt>
                <c:pt idx="889">
                  <c:v>2.3639E-2</c:v>
                </c:pt>
                <c:pt idx="890">
                  <c:v>3.8560000000000004E-2</c:v>
                </c:pt>
                <c:pt idx="891">
                  <c:v>3.8107999999999996E-2</c:v>
                </c:pt>
                <c:pt idx="892">
                  <c:v>5.9248999999999996E-2</c:v>
                </c:pt>
                <c:pt idx="893">
                  <c:v>7.4267E-2</c:v>
                </c:pt>
                <c:pt idx="894">
                  <c:v>8.8794999999999999E-2</c:v>
                </c:pt>
                <c:pt idx="895">
                  <c:v>8.9976E-2</c:v>
                </c:pt>
                <c:pt idx="896">
                  <c:v>9.1855999999999993E-2</c:v>
                </c:pt>
                <c:pt idx="897">
                  <c:v>0.10550799999999999</c:v>
                </c:pt>
                <c:pt idx="898">
                  <c:v>0.13891399999999998</c:v>
                </c:pt>
                <c:pt idx="899">
                  <c:v>0.14077100000000001</c:v>
                </c:pt>
                <c:pt idx="900">
                  <c:v>0.12114799999999999</c:v>
                </c:pt>
                <c:pt idx="901">
                  <c:v>0.11451299999999999</c:v>
                </c:pt>
                <c:pt idx="902">
                  <c:v>0.10256899999999999</c:v>
                </c:pt>
                <c:pt idx="903">
                  <c:v>9.806899999999999E-2</c:v>
                </c:pt>
                <c:pt idx="904">
                  <c:v>8.0017999999999992E-2</c:v>
                </c:pt>
                <c:pt idx="905">
                  <c:v>9.1198000000000001E-2</c:v>
                </c:pt>
                <c:pt idx="906">
                  <c:v>7.5866000000000003E-2</c:v>
                </c:pt>
                <c:pt idx="907">
                  <c:v>6.5071000000000004E-2</c:v>
                </c:pt>
                <c:pt idx="908">
                  <c:v>5.8254999999999994E-2</c:v>
                </c:pt>
                <c:pt idx="909">
                  <c:v>3.9670000000000004E-2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7.5819999999999993E-3</c:v>
                </c:pt>
                <c:pt idx="928">
                  <c:v>8.8690000000000001E-3</c:v>
                </c:pt>
                <c:pt idx="929">
                  <c:v>1.2704999999999999E-2</c:v>
                </c:pt>
                <c:pt idx="930">
                  <c:v>1.3727999999999999E-2</c:v>
                </c:pt>
                <c:pt idx="931">
                  <c:v>1.1403999999999999E-2</c:v>
                </c:pt>
                <c:pt idx="932">
                  <c:v>1.0213999999999999E-2</c:v>
                </c:pt>
                <c:pt idx="933">
                  <c:v>7.9179999999999997E-3</c:v>
                </c:pt>
                <c:pt idx="934">
                  <c:v>1.2460000000000001E-2</c:v>
                </c:pt>
                <c:pt idx="935">
                  <c:v>1.2201999999999999E-2</c:v>
                </c:pt>
                <c:pt idx="936">
                  <c:v>1.6858999999999999E-2</c:v>
                </c:pt>
                <c:pt idx="937">
                  <c:v>1.6153000000000001E-2</c:v>
                </c:pt>
                <c:pt idx="938">
                  <c:v>4.5475999999999996E-2</c:v>
                </c:pt>
                <c:pt idx="939">
                  <c:v>5.0303E-2</c:v>
                </c:pt>
                <c:pt idx="940">
                  <c:v>5.2093E-2</c:v>
                </c:pt>
                <c:pt idx="941">
                  <c:v>4.9514999999999997E-2</c:v>
                </c:pt>
                <c:pt idx="942">
                  <c:v>4.3915999999999997E-2</c:v>
                </c:pt>
                <c:pt idx="943">
                  <c:v>4.0430999999999995E-2</c:v>
                </c:pt>
                <c:pt idx="944">
                  <c:v>4.7223999999999995E-2</c:v>
                </c:pt>
                <c:pt idx="945">
                  <c:v>4.9620000000000004E-2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3.6691999999999995E-2</c:v>
                </c:pt>
                <c:pt idx="956">
                  <c:v>3.1356000000000002E-2</c:v>
                </c:pt>
                <c:pt idx="957">
                  <c:v>2.4930000000000001E-2</c:v>
                </c:pt>
                <c:pt idx="958">
                  <c:v>1.9518999999999998E-2</c:v>
                </c:pt>
                <c:pt idx="959">
                  <c:v>1.6579E-2</c:v>
                </c:pt>
                <c:pt idx="960">
                  <c:v>1.3172999999999999E-2</c:v>
                </c:pt>
                <c:pt idx="961">
                  <c:v>1.1221999999999999E-2</c:v>
                </c:pt>
                <c:pt idx="962">
                  <c:v>7.8650000000000005E-3</c:v>
                </c:pt>
                <c:pt idx="963">
                  <c:v>5.8129999999999996E-3</c:v>
                </c:pt>
                <c:pt idx="964">
                  <c:v>6.7400000000000003E-3</c:v>
                </c:pt>
                <c:pt idx="965">
                  <c:v>4.4910000000000002E-3</c:v>
                </c:pt>
                <c:pt idx="966">
                  <c:v>3.4219999999999997E-3</c:v>
                </c:pt>
                <c:pt idx="967">
                  <c:v>2.4610000000000001E-3</c:v>
                </c:pt>
                <c:pt idx="968">
                  <c:v>2.725E-3</c:v>
                </c:pt>
                <c:pt idx="969">
                  <c:v>2.9009999999999999E-3</c:v>
                </c:pt>
                <c:pt idx="970">
                  <c:v>3.055E-3</c:v>
                </c:pt>
                <c:pt idx="971">
                  <c:v>2.7669999999999999E-3</c:v>
                </c:pt>
                <c:pt idx="972">
                  <c:v>4.7159999999999997E-3</c:v>
                </c:pt>
                <c:pt idx="973">
                  <c:v>6.0809999999999996E-3</c:v>
                </c:pt>
                <c:pt idx="974">
                  <c:v>3.1149999999999997E-3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1.3687999999999999E-2</c:v>
                </c:pt>
                <c:pt idx="984">
                  <c:v>1.2593999999999999E-2</c:v>
                </c:pt>
                <c:pt idx="985">
                  <c:v>1.9413E-2</c:v>
                </c:pt>
                <c:pt idx="986">
                  <c:v>2.2106999999999998E-2</c:v>
                </c:pt>
                <c:pt idx="987">
                  <c:v>1.8907999999999998E-2</c:v>
                </c:pt>
                <c:pt idx="988">
                  <c:v>1.5137999999999999E-2</c:v>
                </c:pt>
                <c:pt idx="989">
                  <c:v>1.3155999999999999E-2</c:v>
                </c:pt>
                <c:pt idx="990">
                  <c:v>9.5440000000000004E-3</c:v>
                </c:pt>
                <c:pt idx="991">
                  <c:v>6.4619999999999999E-3</c:v>
                </c:pt>
                <c:pt idx="992">
                  <c:v>4.8849999999999996E-3</c:v>
                </c:pt>
                <c:pt idx="993">
                  <c:v>5.1939999999999998E-3</c:v>
                </c:pt>
                <c:pt idx="994">
                  <c:v>5.5309999999999995E-3</c:v>
                </c:pt>
                <c:pt idx="995">
                  <c:v>4.3029999999999995E-3</c:v>
                </c:pt>
                <c:pt idx="996">
                  <c:v>3.6349999999999998E-3</c:v>
                </c:pt>
                <c:pt idx="997">
                  <c:v>2.8409999999999998E-3</c:v>
                </c:pt>
                <c:pt idx="998">
                  <c:v>3.369E-3</c:v>
                </c:pt>
                <c:pt idx="999">
                  <c:v>8.0429999999999998E-3</c:v>
                </c:pt>
                <c:pt idx="1000">
                  <c:v>8.291999999999999E-3</c:v>
                </c:pt>
                <c:pt idx="1001">
                  <c:v>6.496E-3</c:v>
                </c:pt>
                <c:pt idx="1002">
                  <c:v>7.5959999999999995E-3</c:v>
                </c:pt>
                <c:pt idx="1003">
                  <c:v>7.1100000000000009E-3</c:v>
                </c:pt>
                <c:pt idx="1004">
                  <c:v>4.8869999999999999E-3</c:v>
                </c:pt>
                <c:pt idx="1005">
                  <c:v>4.2509999999999996E-3</c:v>
                </c:pt>
                <c:pt idx="1006">
                  <c:v>8.3090000000000004E-3</c:v>
                </c:pt>
                <c:pt idx="1007">
                  <c:v>7.6609999999999994E-3</c:v>
                </c:pt>
                <c:pt idx="1008">
                  <c:v>4.9649999999999998E-3</c:v>
                </c:pt>
                <c:pt idx="1009">
                  <c:v>2.934E-3</c:v>
                </c:pt>
                <c:pt idx="1010">
                  <c:v>2.3189999999999999E-3</c:v>
                </c:pt>
                <c:pt idx="1011">
                  <c:v>1.8649999999999999E-3</c:v>
                </c:pt>
                <c:pt idx="1012">
                  <c:v>2.5069999999999997E-3</c:v>
                </c:pt>
                <c:pt idx="1013">
                  <c:v>2.382E-3</c:v>
                </c:pt>
                <c:pt idx="1014">
                  <c:v>3.0589999999999997E-3</c:v>
                </c:pt>
                <c:pt idx="1015">
                  <c:v>3.666E-3</c:v>
                </c:pt>
                <c:pt idx="1016">
                  <c:v>5.5639999999999995E-3</c:v>
                </c:pt>
                <c:pt idx="1017">
                  <c:v>7.6039999999999996E-3</c:v>
                </c:pt>
                <c:pt idx="1018">
                  <c:v>7.8320000000000004E-3</c:v>
                </c:pt>
                <c:pt idx="1019">
                  <c:v>1.2097E-2</c:v>
                </c:pt>
                <c:pt idx="1020">
                  <c:v>1.2921999999999999E-2</c:v>
                </c:pt>
                <c:pt idx="1021">
                  <c:v>1.3784999999999999E-2</c:v>
                </c:pt>
                <c:pt idx="1022">
                  <c:v>1.1075E-2</c:v>
                </c:pt>
                <c:pt idx="1023">
                  <c:v>2.2227999999999998E-2</c:v>
                </c:pt>
                <c:pt idx="1024">
                  <c:v>1.8970000000000001E-2</c:v>
                </c:pt>
                <c:pt idx="1025">
                  <c:v>1.8821999999999998E-2</c:v>
                </c:pt>
                <c:pt idx="1026">
                  <c:v>1.8682999999999998E-2</c:v>
                </c:pt>
                <c:pt idx="1027">
                  <c:v>1.7179E-2</c:v>
                </c:pt>
                <c:pt idx="1028">
                  <c:v>1.2187999999999999E-2</c:v>
                </c:pt>
                <c:pt idx="1029">
                  <c:v>1.1774999999999999E-2</c:v>
                </c:pt>
                <c:pt idx="1030">
                  <c:v>9.7879999999999998E-3</c:v>
                </c:pt>
                <c:pt idx="1031">
                  <c:v>8.123E-3</c:v>
                </c:pt>
                <c:pt idx="1032">
                  <c:v>7.9329999999999991E-3</c:v>
                </c:pt>
                <c:pt idx="1033">
                  <c:v>6.8349999999999999E-3</c:v>
                </c:pt>
                <c:pt idx="1034">
                  <c:v>9.1559999999999992E-3</c:v>
                </c:pt>
                <c:pt idx="1035">
                  <c:v>6.6959999999999997E-3</c:v>
                </c:pt>
                <c:pt idx="1036">
                  <c:v>9.5309999999999995E-3</c:v>
                </c:pt>
                <c:pt idx="1037">
                  <c:v>7.5959999999999995E-3</c:v>
                </c:pt>
                <c:pt idx="1038">
                  <c:v>6.4659999999999995E-3</c:v>
                </c:pt>
                <c:pt idx="1039">
                  <c:v>4.4039999999999999E-3</c:v>
                </c:pt>
                <c:pt idx="1040">
                  <c:v>5.3929999999999994E-3</c:v>
                </c:pt>
                <c:pt idx="1041">
                  <c:v>8.8640000000000004E-3</c:v>
                </c:pt>
                <c:pt idx="1042">
                  <c:v>8.2129999999999998E-3</c:v>
                </c:pt>
                <c:pt idx="1043">
                  <c:v>1.7441999999999999E-2</c:v>
                </c:pt>
                <c:pt idx="1044">
                  <c:v>1.6031E-2</c:v>
                </c:pt>
                <c:pt idx="1045">
                  <c:v>1.4424999999999999E-2</c:v>
                </c:pt>
                <c:pt idx="1046">
                  <c:v>2.0856E-2</c:v>
                </c:pt>
                <c:pt idx="1047">
                  <c:v>2.0191999999999998E-2</c:v>
                </c:pt>
                <c:pt idx="1048">
                  <c:v>2.0596E-2</c:v>
                </c:pt>
                <c:pt idx="1049">
                  <c:v>1.8520999999999999E-2</c:v>
                </c:pt>
                <c:pt idx="1050">
                  <c:v>1.6598999999999999E-2</c:v>
                </c:pt>
                <c:pt idx="1051">
                  <c:v>1.4544E-2</c:v>
                </c:pt>
                <c:pt idx="1052">
                  <c:v>1.2702999999999999E-2</c:v>
                </c:pt>
                <c:pt idx="1053">
                  <c:v>1.4091999999999999E-2</c:v>
                </c:pt>
                <c:pt idx="1054">
                  <c:v>1.5826E-2</c:v>
                </c:pt>
                <c:pt idx="1055">
                  <c:v>1.6045E-2</c:v>
                </c:pt>
                <c:pt idx="1056">
                  <c:v>2.0130000000000002E-2</c:v>
                </c:pt>
                <c:pt idx="1057">
                  <c:v>2.0864999999999998E-2</c:v>
                </c:pt>
                <c:pt idx="1058">
                  <c:v>1.7760000000000001E-2</c:v>
                </c:pt>
                <c:pt idx="1059">
                  <c:v>1.3042E-2</c:v>
                </c:pt>
                <c:pt idx="1060">
                  <c:v>1.3335E-2</c:v>
                </c:pt>
                <c:pt idx="1061">
                  <c:v>9.9080000000000001E-3</c:v>
                </c:pt>
                <c:pt idx="1062">
                  <c:v>7.6939999999999995E-3</c:v>
                </c:pt>
                <c:pt idx="1063">
                  <c:v>7.0419999999999996E-3</c:v>
                </c:pt>
                <c:pt idx="1064">
                  <c:v>5.3500000000000006E-3</c:v>
                </c:pt>
                <c:pt idx="1065">
                  <c:v>5.3100000000000005E-3</c:v>
                </c:pt>
                <c:pt idx="1066">
                  <c:v>6.8179999999999994E-3</c:v>
                </c:pt>
                <c:pt idx="1067">
                  <c:v>4.875E-3</c:v>
                </c:pt>
                <c:pt idx="1068">
                  <c:v>8.0330000000000002E-3</c:v>
                </c:pt>
                <c:pt idx="1069">
                  <c:v>1.703E-2</c:v>
                </c:pt>
                <c:pt idx="1070">
                  <c:v>1.6508999999999999E-2</c:v>
                </c:pt>
                <c:pt idx="1071">
                  <c:v>2.5006999999999998E-2</c:v>
                </c:pt>
                <c:pt idx="1072">
                  <c:v>2.5956E-2</c:v>
                </c:pt>
                <c:pt idx="1073">
                  <c:v>2.5682E-2</c:v>
                </c:pt>
                <c:pt idx="1074">
                  <c:v>2.5390000000000003E-2</c:v>
                </c:pt>
                <c:pt idx="1075">
                  <c:v>2.6865999999999998E-2</c:v>
                </c:pt>
                <c:pt idx="1076">
                  <c:v>2.6598E-2</c:v>
                </c:pt>
                <c:pt idx="1077">
                  <c:v>2.5321E-2</c:v>
                </c:pt>
                <c:pt idx="1078">
                  <c:v>2.5144999999999997E-2</c:v>
                </c:pt>
                <c:pt idx="1079">
                  <c:v>2.4877999999999997E-2</c:v>
                </c:pt>
                <c:pt idx="1080">
                  <c:v>4.8425999999999997E-2</c:v>
                </c:pt>
                <c:pt idx="1081">
                  <c:v>4.9798999999999996E-2</c:v>
                </c:pt>
                <c:pt idx="1082">
                  <c:v>4.9630000000000007E-2</c:v>
                </c:pt>
                <c:pt idx="1083">
                  <c:v>4.3972999999999998E-2</c:v>
                </c:pt>
                <c:pt idx="1084">
                  <c:v>4.7433999999999997E-2</c:v>
                </c:pt>
                <c:pt idx="1085">
                  <c:v>4.3736999999999998E-2</c:v>
                </c:pt>
                <c:pt idx="1086">
                  <c:v>4.1523999999999998E-2</c:v>
                </c:pt>
                <c:pt idx="1087">
                  <c:v>4.1263000000000001E-2</c:v>
                </c:pt>
                <c:pt idx="1088">
                  <c:v>3.8775999999999998E-2</c:v>
                </c:pt>
                <c:pt idx="1089">
                  <c:v>3.6095999999999996E-2</c:v>
                </c:pt>
                <c:pt idx="1090">
                  <c:v>4.7923999999999994E-2</c:v>
                </c:pt>
                <c:pt idx="1091">
                  <c:v>5.7103999999999995E-2</c:v>
                </c:pt>
                <c:pt idx="1092">
                  <c:v>5.9276999999999996E-2</c:v>
                </c:pt>
                <c:pt idx="1093">
                  <c:v>5.3384999999999995E-2</c:v>
                </c:pt>
                <c:pt idx="1094">
                  <c:v>4.7277E-2</c:v>
                </c:pt>
                <c:pt idx="1095">
                  <c:v>3.9021E-2</c:v>
                </c:pt>
                <c:pt idx="1096">
                  <c:v>3.7910000000000006E-2</c:v>
                </c:pt>
                <c:pt idx="1097">
                  <c:v>3.1134999999999999E-2</c:v>
                </c:pt>
                <c:pt idx="1098">
                  <c:v>4.5470000000000003E-2</c:v>
                </c:pt>
                <c:pt idx="1099">
                  <c:v>4.2841999999999998E-2</c:v>
                </c:pt>
                <c:pt idx="1100">
                  <c:v>3.4206E-2</c:v>
                </c:pt>
                <c:pt idx="1101">
                  <c:v>2.6823999999999997E-2</c:v>
                </c:pt>
                <c:pt idx="1102">
                  <c:v>2.2780999999999999E-2</c:v>
                </c:pt>
                <c:pt idx="1103">
                  <c:v>2.0462999999999999E-2</c:v>
                </c:pt>
                <c:pt idx="1104">
                  <c:v>2.0087000000000001E-2</c:v>
                </c:pt>
                <c:pt idx="1105">
                  <c:v>2.0997999999999999E-2</c:v>
                </c:pt>
                <c:pt idx="1106">
                  <c:v>1.8678999999999998E-2</c:v>
                </c:pt>
                <c:pt idx="1107">
                  <c:v>1.6638E-2</c:v>
                </c:pt>
                <c:pt idx="1108">
                  <c:v>1.5602999999999999E-2</c:v>
                </c:pt>
                <c:pt idx="1109">
                  <c:v>1.0916E-2</c:v>
                </c:pt>
                <c:pt idx="1110">
                  <c:v>7.7269999999999995E-3</c:v>
                </c:pt>
                <c:pt idx="1111">
                  <c:v>4.9179999999999996E-3</c:v>
                </c:pt>
                <c:pt idx="1112">
                  <c:v>3.5169999999999997E-3</c:v>
                </c:pt>
                <c:pt idx="1113">
                  <c:v>3.1439999999999997E-3</c:v>
                </c:pt>
                <c:pt idx="1114">
                  <c:v>2.5839999999999999E-3</c:v>
                </c:pt>
                <c:pt idx="1115">
                  <c:v>2.8209999999999997E-3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5.2200000000000007E-3</c:v>
                </c:pt>
                <c:pt idx="1126">
                  <c:v>6.1769999999999993E-3</c:v>
                </c:pt>
                <c:pt idx="1127">
                  <c:v>4.084E-3</c:v>
                </c:pt>
                <c:pt idx="1128">
                  <c:v>2.6639999999999997E-3</c:v>
                </c:pt>
                <c:pt idx="1129">
                  <c:v>1.9789999999999999E-3</c:v>
                </c:pt>
                <c:pt idx="1130">
                  <c:v>5.5719999999999997E-3</c:v>
                </c:pt>
                <c:pt idx="1131">
                  <c:v>5.5309999999999995E-3</c:v>
                </c:pt>
                <c:pt idx="1132">
                  <c:v>6.2759999999999995E-3</c:v>
                </c:pt>
                <c:pt idx="1133">
                  <c:v>8.010999999999999E-3</c:v>
                </c:pt>
                <c:pt idx="1134">
                  <c:v>3.61E-2</c:v>
                </c:pt>
                <c:pt idx="1135">
                  <c:v>3.3928E-2</c:v>
                </c:pt>
                <c:pt idx="1136">
                  <c:v>4.9170999999999999E-2</c:v>
                </c:pt>
                <c:pt idx="1137">
                  <c:v>4.9828999999999998E-2</c:v>
                </c:pt>
                <c:pt idx="1138">
                  <c:v>5.0960000000000005E-2</c:v>
                </c:pt>
                <c:pt idx="1139">
                  <c:v>4.0760000000000005E-2</c:v>
                </c:pt>
                <c:pt idx="1140">
                  <c:v>3.4505000000000001E-2</c:v>
                </c:pt>
                <c:pt idx="1141">
                  <c:v>2.9618999999999999E-2</c:v>
                </c:pt>
                <c:pt idx="1142">
                  <c:v>2.9117999999999998E-2</c:v>
                </c:pt>
                <c:pt idx="1143">
                  <c:v>2.2733E-2</c:v>
                </c:pt>
                <c:pt idx="1144">
                  <c:v>2.3872999999999998E-2</c:v>
                </c:pt>
                <c:pt idx="1145">
                  <c:v>2.2135999999999999E-2</c:v>
                </c:pt>
                <c:pt idx="1146">
                  <c:v>1.8182E-2</c:v>
                </c:pt>
                <c:pt idx="1147">
                  <c:v>2.7805999999999997E-2</c:v>
                </c:pt>
                <c:pt idx="1148">
                  <c:v>2.3736999999999998E-2</c:v>
                </c:pt>
                <c:pt idx="1149">
                  <c:v>1.9414000000000001E-2</c:v>
                </c:pt>
                <c:pt idx="1150">
                  <c:v>2.3843E-2</c:v>
                </c:pt>
                <c:pt idx="1151">
                  <c:v>2.1384E-2</c:v>
                </c:pt>
                <c:pt idx="1152">
                  <c:v>1.9168999999999999E-2</c:v>
                </c:pt>
                <c:pt idx="1153">
                  <c:v>1.52E-2</c:v>
                </c:pt>
                <c:pt idx="1154">
                  <c:v>1.2451E-2</c:v>
                </c:pt>
                <c:pt idx="1155">
                  <c:v>1.0088E-2</c:v>
                </c:pt>
                <c:pt idx="1156">
                  <c:v>8.4479999999999989E-3</c:v>
                </c:pt>
                <c:pt idx="1157">
                  <c:v>7.2000000000000007E-3</c:v>
                </c:pt>
                <c:pt idx="1158">
                  <c:v>5.8259999999999996E-3</c:v>
                </c:pt>
                <c:pt idx="1159">
                  <c:v>5.5049999999999995E-3</c:v>
                </c:pt>
                <c:pt idx="1160">
                  <c:v>5.2379999999999996E-3</c:v>
                </c:pt>
                <c:pt idx="1161">
                  <c:v>7.4909999999999994E-3</c:v>
                </c:pt>
                <c:pt idx="1162">
                  <c:v>9.9419999999999994E-3</c:v>
                </c:pt>
                <c:pt idx="1163">
                  <c:v>1.2496E-2</c:v>
                </c:pt>
                <c:pt idx="1164">
                  <c:v>1.1410999999999999E-2</c:v>
                </c:pt>
                <c:pt idx="1165">
                  <c:v>9.4079999999999997E-3</c:v>
                </c:pt>
                <c:pt idx="1166">
                  <c:v>1.0500000000000001E-2</c:v>
                </c:pt>
                <c:pt idx="1167">
                  <c:v>8.7879999999999989E-3</c:v>
                </c:pt>
                <c:pt idx="1168">
                  <c:v>8.7980000000000003E-3</c:v>
                </c:pt>
                <c:pt idx="1169">
                  <c:v>6.9579999999999998E-3</c:v>
                </c:pt>
                <c:pt idx="1170">
                  <c:v>5.901E-3</c:v>
                </c:pt>
                <c:pt idx="1171">
                  <c:v>5.2789999999999998E-3</c:v>
                </c:pt>
                <c:pt idx="1172">
                  <c:v>5.1329999999999995E-3</c:v>
                </c:pt>
                <c:pt idx="1173">
                  <c:v>4.6300000000000004E-3</c:v>
                </c:pt>
                <c:pt idx="1174">
                  <c:v>1.0584999999999999E-2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2.1193999999999998E-2</c:v>
                </c:pt>
                <c:pt idx="1188">
                  <c:v>2.6511E-2</c:v>
                </c:pt>
                <c:pt idx="1189">
                  <c:v>2.7684999999999998E-2</c:v>
                </c:pt>
                <c:pt idx="1190">
                  <c:v>2.7389E-2</c:v>
                </c:pt>
                <c:pt idx="1191">
                  <c:v>2.0460000000000002E-2</c:v>
                </c:pt>
                <c:pt idx="1192">
                  <c:v>2.1680999999999999E-2</c:v>
                </c:pt>
                <c:pt idx="1193">
                  <c:v>2.2227E-2</c:v>
                </c:pt>
                <c:pt idx="1194">
                  <c:v>2.0620000000000003E-2</c:v>
                </c:pt>
                <c:pt idx="1195">
                  <c:v>2.1207999999999998E-2</c:v>
                </c:pt>
                <c:pt idx="1196">
                  <c:v>2.1660000000000002E-2</c:v>
                </c:pt>
                <c:pt idx="1197">
                  <c:v>1.1946999999999999E-2</c:v>
                </c:pt>
                <c:pt idx="1198">
                  <c:v>1.2194E-2</c:v>
                </c:pt>
                <c:pt idx="1199">
                  <c:v>1.5441E-2</c:v>
                </c:pt>
                <c:pt idx="1200">
                  <c:v>1.8369E-2</c:v>
                </c:pt>
                <c:pt idx="1201">
                  <c:v>1.5477999999999999E-2</c:v>
                </c:pt>
                <c:pt idx="1202">
                  <c:v>8.548E-3</c:v>
                </c:pt>
                <c:pt idx="1203">
                  <c:v>1.2648E-2</c:v>
                </c:pt>
                <c:pt idx="1204">
                  <c:v>1.302E-2</c:v>
                </c:pt>
                <c:pt idx="1205">
                  <c:v>7.1579999999999994E-3</c:v>
                </c:pt>
                <c:pt idx="1206">
                  <c:v>8.3289999999999996E-3</c:v>
                </c:pt>
                <c:pt idx="1207">
                  <c:v>6.1000000000000004E-3</c:v>
                </c:pt>
                <c:pt idx="1208">
                  <c:v>7.5400000000000007E-3</c:v>
                </c:pt>
                <c:pt idx="1209">
                  <c:v>9.8309999999999995E-3</c:v>
                </c:pt>
                <c:pt idx="1210">
                  <c:v>1.0726999999999999E-2</c:v>
                </c:pt>
                <c:pt idx="1211">
                  <c:v>9.9839999999999998E-3</c:v>
                </c:pt>
                <c:pt idx="1212">
                  <c:v>1.0014E-2</c:v>
                </c:pt>
                <c:pt idx="1213">
                  <c:v>1.0071999999999999E-2</c:v>
                </c:pt>
                <c:pt idx="1214">
                  <c:v>8.8409999999999999E-3</c:v>
                </c:pt>
                <c:pt idx="1215">
                  <c:v>1.2067999999999999E-2</c:v>
                </c:pt>
                <c:pt idx="1216">
                  <c:v>1.2840000000000001E-2</c:v>
                </c:pt>
                <c:pt idx="1217">
                  <c:v>1.2768999999999999E-2</c:v>
                </c:pt>
                <c:pt idx="1218">
                  <c:v>1.0447999999999999E-2</c:v>
                </c:pt>
                <c:pt idx="1219">
                  <c:v>1.0916E-2</c:v>
                </c:pt>
                <c:pt idx="1220">
                  <c:v>1.2563999999999999E-2</c:v>
                </c:pt>
                <c:pt idx="1221">
                  <c:v>8.8789999999999997E-3</c:v>
                </c:pt>
                <c:pt idx="1222">
                  <c:v>7.711E-3</c:v>
                </c:pt>
                <c:pt idx="1223">
                  <c:v>7.0400000000000003E-3</c:v>
                </c:pt>
                <c:pt idx="1224">
                  <c:v>1.0107999999999999E-2</c:v>
                </c:pt>
                <c:pt idx="1225">
                  <c:v>1.0414999999999999E-2</c:v>
                </c:pt>
                <c:pt idx="1226">
                  <c:v>1.0300999999999999E-2</c:v>
                </c:pt>
                <c:pt idx="1227">
                  <c:v>1.5188E-2</c:v>
                </c:pt>
                <c:pt idx="1228">
                  <c:v>1.4306999999999999E-2</c:v>
                </c:pt>
                <c:pt idx="1229">
                  <c:v>2.0752E-2</c:v>
                </c:pt>
                <c:pt idx="1230">
                  <c:v>1.8250000000000002E-2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7.5400000000000007E-3</c:v>
                </c:pt>
                <c:pt idx="1244">
                  <c:v>5.7819999999999998E-3</c:v>
                </c:pt>
                <c:pt idx="1245">
                  <c:v>4.548E-3</c:v>
                </c:pt>
                <c:pt idx="1246">
                  <c:v>4.5200000000000006E-3</c:v>
                </c:pt>
                <c:pt idx="1247">
                  <c:v>4.235E-3</c:v>
                </c:pt>
                <c:pt idx="1248">
                  <c:v>4.4000000000000003E-3</c:v>
                </c:pt>
                <c:pt idx="1249">
                  <c:v>4.4250000000000001E-3</c:v>
                </c:pt>
                <c:pt idx="1250">
                  <c:v>6.5369999999999994E-3</c:v>
                </c:pt>
                <c:pt idx="1251">
                  <c:v>7.9369999999999996E-3</c:v>
                </c:pt>
                <c:pt idx="1252">
                  <c:v>1.4228999999999999E-2</c:v>
                </c:pt>
                <c:pt idx="1253">
                  <c:v>1.1207999999999999E-2</c:v>
                </c:pt>
                <c:pt idx="1254">
                  <c:v>9.2900000000000014E-3</c:v>
                </c:pt>
                <c:pt idx="1255">
                  <c:v>1.2884999999999999E-2</c:v>
                </c:pt>
                <c:pt idx="1256">
                  <c:v>1.3080000000000001E-2</c:v>
                </c:pt>
                <c:pt idx="1257">
                  <c:v>1.1422E-2</c:v>
                </c:pt>
                <c:pt idx="1258">
                  <c:v>1.0621999999999999E-2</c:v>
                </c:pt>
                <c:pt idx="1259">
                  <c:v>1.1755999999999999E-2</c:v>
                </c:pt>
                <c:pt idx="1260">
                  <c:v>1.0676999999999999E-2</c:v>
                </c:pt>
                <c:pt idx="1261">
                  <c:v>8.683999999999999E-3</c:v>
                </c:pt>
                <c:pt idx="1262">
                  <c:v>7.2679999999999993E-3</c:v>
                </c:pt>
                <c:pt idx="1263">
                  <c:v>1.2187999999999999E-2</c:v>
                </c:pt>
                <c:pt idx="1264">
                  <c:v>8.4960000000000001E-3</c:v>
                </c:pt>
                <c:pt idx="1265">
                  <c:v>5.2829999999999995E-3</c:v>
                </c:pt>
                <c:pt idx="1266">
                  <c:v>4.1529999999999996E-3</c:v>
                </c:pt>
                <c:pt idx="1267">
                  <c:v>3.9759999999999995E-3</c:v>
                </c:pt>
                <c:pt idx="1268">
                  <c:v>2.7519999999999997E-3</c:v>
                </c:pt>
                <c:pt idx="1269">
                  <c:v>2.7789999999999998E-3</c:v>
                </c:pt>
                <c:pt idx="1270">
                  <c:v>2.7129999999999997E-3</c:v>
                </c:pt>
                <c:pt idx="1271">
                  <c:v>1.8939999999999999E-3</c:v>
                </c:pt>
                <c:pt idx="1272">
                  <c:v>1.7179999999999999E-3</c:v>
                </c:pt>
                <c:pt idx="1273">
                  <c:v>3.8969999999999999E-3</c:v>
                </c:pt>
                <c:pt idx="1274">
                  <c:v>2.8739999999999998E-3</c:v>
                </c:pt>
                <c:pt idx="1275">
                  <c:v>4.0219999999999995E-3</c:v>
                </c:pt>
                <c:pt idx="1276">
                  <c:v>8.9490000000000004E-3</c:v>
                </c:pt>
                <c:pt idx="1277">
                  <c:v>8.0140000000000003E-3</c:v>
                </c:pt>
                <c:pt idx="1278">
                  <c:v>1.7347999999999999E-2</c:v>
                </c:pt>
                <c:pt idx="1279">
                  <c:v>1.3413999999999999E-2</c:v>
                </c:pt>
                <c:pt idx="1280">
                  <c:v>1.2449E-2</c:v>
                </c:pt>
                <c:pt idx="1281">
                  <c:v>1.5056E-2</c:v>
                </c:pt>
                <c:pt idx="1282">
                  <c:v>1.2714E-2</c:v>
                </c:pt>
                <c:pt idx="1283">
                  <c:v>1.3767999999999999E-2</c:v>
                </c:pt>
                <c:pt idx="1284">
                  <c:v>1.1561999999999999E-2</c:v>
                </c:pt>
                <c:pt idx="1285">
                  <c:v>1.6132999999999998E-2</c:v>
                </c:pt>
                <c:pt idx="1286">
                  <c:v>1.8312999999999999E-2</c:v>
                </c:pt>
                <c:pt idx="1287">
                  <c:v>1.3857999999999999E-2</c:v>
                </c:pt>
                <c:pt idx="1288">
                  <c:v>1.4162999999999999E-2</c:v>
                </c:pt>
                <c:pt idx="1289">
                  <c:v>1.2945999999999999E-2</c:v>
                </c:pt>
                <c:pt idx="1290">
                  <c:v>1.6559000000000001E-2</c:v>
                </c:pt>
                <c:pt idx="1291">
                  <c:v>1.9982E-2</c:v>
                </c:pt>
                <c:pt idx="1292">
                  <c:v>1.6992999999999998E-2</c:v>
                </c:pt>
                <c:pt idx="1293">
                  <c:v>1.9018E-2</c:v>
                </c:pt>
                <c:pt idx="1294">
                  <c:v>2.1696E-2</c:v>
                </c:pt>
                <c:pt idx="1295">
                  <c:v>2.6202999999999997E-2</c:v>
                </c:pt>
                <c:pt idx="1296">
                  <c:v>2.8104999999999998E-2</c:v>
                </c:pt>
                <c:pt idx="1297">
                  <c:v>2.1999999999999999E-2</c:v>
                </c:pt>
                <c:pt idx="1298">
                  <c:v>1.7627999999999998E-2</c:v>
                </c:pt>
                <c:pt idx="1299">
                  <c:v>1.3780000000000001E-2</c:v>
                </c:pt>
                <c:pt idx="1300">
                  <c:v>1.1092999999999999E-2</c:v>
                </c:pt>
                <c:pt idx="1301">
                  <c:v>2.3667000000000001E-2</c:v>
                </c:pt>
                <c:pt idx="1302">
                  <c:v>1.9703999999999999E-2</c:v>
                </c:pt>
                <c:pt idx="1303">
                  <c:v>1.5174E-2</c:v>
                </c:pt>
                <c:pt idx="1304">
                  <c:v>1.1028999999999999E-2</c:v>
                </c:pt>
                <c:pt idx="1305">
                  <c:v>1.1894E-2</c:v>
                </c:pt>
                <c:pt idx="1306">
                  <c:v>7.0289999999999997E-3</c:v>
                </c:pt>
                <c:pt idx="1307">
                  <c:v>6.5729999999999998E-3</c:v>
                </c:pt>
                <c:pt idx="1308">
                  <c:v>6.4709999999999993E-3</c:v>
                </c:pt>
                <c:pt idx="1309">
                  <c:v>1.1866999999999999E-2</c:v>
                </c:pt>
                <c:pt idx="1310">
                  <c:v>1.0513E-2</c:v>
                </c:pt>
                <c:pt idx="1311">
                  <c:v>1.0970000000000001E-2</c:v>
                </c:pt>
                <c:pt idx="1312">
                  <c:v>1.4024E-2</c:v>
                </c:pt>
                <c:pt idx="1313">
                  <c:v>3.5695999999999999E-2</c:v>
                </c:pt>
                <c:pt idx="1314">
                  <c:v>4.8007999999999995E-2</c:v>
                </c:pt>
                <c:pt idx="1315">
                  <c:v>4.5240999999999996E-2</c:v>
                </c:pt>
                <c:pt idx="1316">
                  <c:v>3.9705999999999998E-2</c:v>
                </c:pt>
                <c:pt idx="1317">
                  <c:v>3.7635999999999996E-2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2.0267999999999998E-2</c:v>
                </c:pt>
                <c:pt idx="1331">
                  <c:v>1.9217999999999999E-2</c:v>
                </c:pt>
                <c:pt idx="1332">
                  <c:v>1.5351999999999999E-2</c:v>
                </c:pt>
                <c:pt idx="1333">
                  <c:v>1.8336999999999999E-2</c:v>
                </c:pt>
                <c:pt idx="1334">
                  <c:v>1.6416999999999998E-2</c:v>
                </c:pt>
                <c:pt idx="1335">
                  <c:v>1.4272E-2</c:v>
                </c:pt>
                <c:pt idx="1336">
                  <c:v>9.7120000000000001E-3</c:v>
                </c:pt>
                <c:pt idx="1337">
                  <c:v>9.3369999999999998E-3</c:v>
                </c:pt>
                <c:pt idx="1338">
                  <c:v>1.1278999999999999E-2</c:v>
                </c:pt>
                <c:pt idx="1339">
                  <c:v>1.1753999999999999E-2</c:v>
                </c:pt>
                <c:pt idx="1340">
                  <c:v>1.3476999999999999E-2</c:v>
                </c:pt>
                <c:pt idx="1341">
                  <c:v>1.2326999999999999E-2</c:v>
                </c:pt>
                <c:pt idx="1342">
                  <c:v>1.1647999999999999E-2</c:v>
                </c:pt>
                <c:pt idx="1343">
                  <c:v>1.9875E-2</c:v>
                </c:pt>
                <c:pt idx="1344">
                  <c:v>1.6871000000000001E-2</c:v>
                </c:pt>
                <c:pt idx="1345">
                  <c:v>3.6853999999999998E-2</c:v>
                </c:pt>
                <c:pt idx="1346">
                  <c:v>4.5613999999999995E-2</c:v>
                </c:pt>
                <c:pt idx="1347">
                  <c:v>5.6112999999999996E-2</c:v>
                </c:pt>
                <c:pt idx="1348">
                  <c:v>6.8479999999999999E-2</c:v>
                </c:pt>
                <c:pt idx="1349">
                  <c:v>6.2810000000000005E-2</c:v>
                </c:pt>
                <c:pt idx="1350">
                  <c:v>6.2587999999999991E-2</c:v>
                </c:pt>
                <c:pt idx="1351">
                  <c:v>5.6168999999999997E-2</c:v>
                </c:pt>
                <c:pt idx="1352">
                  <c:v>5.6791999999999995E-2</c:v>
                </c:pt>
                <c:pt idx="1353">
                  <c:v>5.7241999999999994E-2</c:v>
                </c:pt>
                <c:pt idx="1354">
                  <c:v>5.6528999999999996E-2</c:v>
                </c:pt>
                <c:pt idx="1355">
                  <c:v>5.5368000000000001E-2</c:v>
                </c:pt>
                <c:pt idx="1356">
                  <c:v>4.6703999999999996E-2</c:v>
                </c:pt>
                <c:pt idx="1357">
                  <c:v>4.3968E-2</c:v>
                </c:pt>
                <c:pt idx="1358">
                  <c:v>5.5300000000000002E-2</c:v>
                </c:pt>
                <c:pt idx="1359">
                  <c:v>7.954399999999999E-2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5.9898999999999994E-2</c:v>
                </c:pt>
                <c:pt idx="1372">
                  <c:v>5.2826999999999999E-2</c:v>
                </c:pt>
                <c:pt idx="1373">
                  <c:v>4.5814000000000001E-2</c:v>
                </c:pt>
                <c:pt idx="1374">
                  <c:v>4.0235E-2</c:v>
                </c:pt>
                <c:pt idx="1375">
                  <c:v>3.5341999999999998E-2</c:v>
                </c:pt>
                <c:pt idx="1376">
                  <c:v>4.8480999999999996E-2</c:v>
                </c:pt>
                <c:pt idx="1377">
                  <c:v>4.6086999999999996E-2</c:v>
                </c:pt>
                <c:pt idx="1378">
                  <c:v>4.7764000000000001E-2</c:v>
                </c:pt>
                <c:pt idx="1379">
                  <c:v>3.8693999999999999E-2</c:v>
                </c:pt>
                <c:pt idx="1380">
                  <c:v>3.2424000000000001E-2</c:v>
                </c:pt>
                <c:pt idx="1381">
                  <c:v>3.0674E-2</c:v>
                </c:pt>
                <c:pt idx="1382">
                  <c:v>2.4784E-2</c:v>
                </c:pt>
                <c:pt idx="1383">
                  <c:v>2.2074E-2</c:v>
                </c:pt>
                <c:pt idx="1384">
                  <c:v>1.9854E-2</c:v>
                </c:pt>
                <c:pt idx="1385">
                  <c:v>2.2643999999999997E-2</c:v>
                </c:pt>
                <c:pt idx="1386">
                  <c:v>2.3001000000000001E-2</c:v>
                </c:pt>
                <c:pt idx="1387">
                  <c:v>2.1529E-2</c:v>
                </c:pt>
                <c:pt idx="1388">
                  <c:v>2.0410999999999999E-2</c:v>
                </c:pt>
                <c:pt idx="1389">
                  <c:v>1.8341E-2</c:v>
                </c:pt>
                <c:pt idx="1390">
                  <c:v>1.7946E-2</c:v>
                </c:pt>
                <c:pt idx="1391">
                  <c:v>1.4523999999999999E-2</c:v>
                </c:pt>
                <c:pt idx="1392">
                  <c:v>1.5238999999999999E-2</c:v>
                </c:pt>
                <c:pt idx="1393">
                  <c:v>1.3594E-2</c:v>
                </c:pt>
                <c:pt idx="1394">
                  <c:v>1.2553999999999999E-2</c:v>
                </c:pt>
                <c:pt idx="1395">
                  <c:v>1.1809E-2</c:v>
                </c:pt>
                <c:pt idx="1396">
                  <c:v>1.2660000000000001E-2</c:v>
                </c:pt>
                <c:pt idx="1397">
                  <c:v>9.7939999999999989E-3</c:v>
                </c:pt>
                <c:pt idx="1398">
                  <c:v>5.9069999999999999E-3</c:v>
                </c:pt>
                <c:pt idx="1399">
                  <c:v>5.6649999999999999E-3</c:v>
                </c:pt>
                <c:pt idx="1400">
                  <c:v>3.9529999999999999E-3</c:v>
                </c:pt>
                <c:pt idx="1401">
                  <c:v>3.5700000000000003E-3</c:v>
                </c:pt>
                <c:pt idx="1402">
                  <c:v>4.6119999999999998E-3</c:v>
                </c:pt>
                <c:pt idx="1403">
                  <c:v>3.1359999999999999E-3</c:v>
                </c:pt>
                <c:pt idx="1404">
                  <c:v>2.8179999999999998E-3</c:v>
                </c:pt>
                <c:pt idx="1405">
                  <c:v>3.6479999999999998E-3</c:v>
                </c:pt>
                <c:pt idx="1406">
                  <c:v>3.7500000000000003E-3</c:v>
                </c:pt>
                <c:pt idx="1407">
                  <c:v>3.594E-3</c:v>
                </c:pt>
                <c:pt idx="1408">
                  <c:v>3.362E-3</c:v>
                </c:pt>
                <c:pt idx="1409">
                  <c:v>3.6129999999999999E-3</c:v>
                </c:pt>
                <c:pt idx="1410">
                  <c:v>5.0019999999999995E-3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6.3700000000000007E-3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5.6609999999999994E-3</c:v>
                </c:pt>
                <c:pt idx="1430">
                  <c:v>5.4289999999999998E-3</c:v>
                </c:pt>
                <c:pt idx="1431">
                  <c:v>4.5139999999999998E-3</c:v>
                </c:pt>
                <c:pt idx="1432">
                  <c:v>4.4879999999999998E-3</c:v>
                </c:pt>
                <c:pt idx="1433">
                  <c:v>6.3429999999999997E-3</c:v>
                </c:pt>
                <c:pt idx="1434">
                  <c:v>6.7250000000000001E-3</c:v>
                </c:pt>
                <c:pt idx="1435">
                  <c:v>8.3100000000000014E-3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2.9758999999999997E-2</c:v>
                </c:pt>
                <c:pt idx="1444">
                  <c:v>2.7200999999999999E-2</c:v>
                </c:pt>
                <c:pt idx="1445">
                  <c:v>2.5654E-2</c:v>
                </c:pt>
                <c:pt idx="1446">
                  <c:v>2.4736999999999999E-2</c:v>
                </c:pt>
                <c:pt idx="1447">
                  <c:v>2.6963999999999998E-2</c:v>
                </c:pt>
                <c:pt idx="1448">
                  <c:v>2.4458999999999998E-2</c:v>
                </c:pt>
                <c:pt idx="1449">
                  <c:v>2.4380000000000002E-2</c:v>
                </c:pt>
                <c:pt idx="1450">
                  <c:v>2.0350999999999998E-2</c:v>
                </c:pt>
                <c:pt idx="1451">
                  <c:v>1.6926999999999998E-2</c:v>
                </c:pt>
                <c:pt idx="1452">
                  <c:v>1.4964E-2</c:v>
                </c:pt>
                <c:pt idx="1453">
                  <c:v>1.3606E-2</c:v>
                </c:pt>
                <c:pt idx="1454">
                  <c:v>1.5172E-2</c:v>
                </c:pt>
                <c:pt idx="1455">
                  <c:v>9.866999999999999E-3</c:v>
                </c:pt>
                <c:pt idx="1456">
                  <c:v>1.2893E-2</c:v>
                </c:pt>
                <c:pt idx="1457">
                  <c:v>1.2308999999999999E-2</c:v>
                </c:pt>
                <c:pt idx="1458">
                  <c:v>9.9509999999999998E-3</c:v>
                </c:pt>
                <c:pt idx="1459">
                  <c:v>8.5859999999999999E-3</c:v>
                </c:pt>
                <c:pt idx="1460">
                  <c:v>8.0540000000000004E-3</c:v>
                </c:pt>
                <c:pt idx="1461">
                  <c:v>1.4700000000000001E-2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3.8659999999999996E-3</c:v>
                </c:pt>
                <c:pt idx="1476">
                  <c:v>3.8349999999999999E-3</c:v>
                </c:pt>
                <c:pt idx="1477">
                  <c:v>4.3949999999999996E-3</c:v>
                </c:pt>
                <c:pt idx="1478">
                  <c:v>5.4319999999999993E-3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1.6191999999999998E-2</c:v>
                </c:pt>
                <c:pt idx="1488">
                  <c:v>1.4587999999999999E-2</c:v>
                </c:pt>
                <c:pt idx="1489">
                  <c:v>1.1831999999999999E-2</c:v>
                </c:pt>
                <c:pt idx="1490">
                  <c:v>1.0974999999999999E-2</c:v>
                </c:pt>
                <c:pt idx="1491">
                  <c:v>1.0182E-2</c:v>
                </c:pt>
                <c:pt idx="1492">
                  <c:v>1.1420000000000001E-2</c:v>
                </c:pt>
                <c:pt idx="1493">
                  <c:v>2.4300000000000002E-2</c:v>
                </c:pt>
                <c:pt idx="1494">
                  <c:v>2.6193999999999999E-2</c:v>
                </c:pt>
                <c:pt idx="1495">
                  <c:v>3.4988999999999999E-2</c:v>
                </c:pt>
                <c:pt idx="1496">
                  <c:v>7.2897999999999991E-2</c:v>
                </c:pt>
                <c:pt idx="1497">
                  <c:v>9.8861999999999992E-2</c:v>
                </c:pt>
                <c:pt idx="1498">
                  <c:v>0.11144799999999999</c:v>
                </c:pt>
                <c:pt idx="1499">
                  <c:v>0.118142</c:v>
                </c:pt>
                <c:pt idx="1500">
                  <c:v>0.134878</c:v>
                </c:pt>
                <c:pt idx="1501">
                  <c:v>0.13522699999999999</c:v>
                </c:pt>
                <c:pt idx="1502">
                  <c:v>0.133386</c:v>
                </c:pt>
                <c:pt idx="1503">
                  <c:v>0.12374000000000002</c:v>
                </c:pt>
                <c:pt idx="1504">
                  <c:v>0.111415</c:v>
                </c:pt>
                <c:pt idx="1505">
                  <c:v>9.0676999999999994E-2</c:v>
                </c:pt>
                <c:pt idx="1506">
                  <c:v>5.3177999999999996E-2</c:v>
                </c:pt>
                <c:pt idx="1507">
                  <c:v>7.1461999999999998E-2</c:v>
                </c:pt>
                <c:pt idx="1508">
                  <c:v>7.6156000000000001E-2</c:v>
                </c:pt>
                <c:pt idx="1509">
                  <c:v>5.3400999999999997E-2</c:v>
                </c:pt>
                <c:pt idx="1510">
                  <c:v>4.9311999999999995E-2</c:v>
                </c:pt>
                <c:pt idx="1511">
                  <c:v>5.6378999999999999E-2</c:v>
                </c:pt>
                <c:pt idx="1512">
                  <c:v>8.0168000000000003E-2</c:v>
                </c:pt>
                <c:pt idx="1513">
                  <c:v>7.4303999999999995E-2</c:v>
                </c:pt>
                <c:pt idx="1514">
                  <c:v>5.7374999999999995E-2</c:v>
                </c:pt>
                <c:pt idx="1515">
                  <c:v>4.8438999999999996E-2</c:v>
                </c:pt>
                <c:pt idx="1516">
                  <c:v>4.1111999999999996E-2</c:v>
                </c:pt>
                <c:pt idx="1517">
                  <c:v>3.7170000000000002E-2</c:v>
                </c:pt>
                <c:pt idx="1518">
                  <c:v>2.3163E-2</c:v>
                </c:pt>
                <c:pt idx="1519">
                  <c:v>2.4375999999999998E-2</c:v>
                </c:pt>
                <c:pt idx="1520">
                  <c:v>4.1593999999999999E-2</c:v>
                </c:pt>
                <c:pt idx="1521">
                  <c:v>6.0914999999999997E-2</c:v>
                </c:pt>
                <c:pt idx="1522">
                  <c:v>5.9813999999999999E-2</c:v>
                </c:pt>
                <c:pt idx="1523">
                  <c:v>5.6055999999999995E-2</c:v>
                </c:pt>
                <c:pt idx="1524">
                  <c:v>5.7110999999999995E-2</c:v>
                </c:pt>
                <c:pt idx="1525">
                  <c:v>7.7454999999999996E-2</c:v>
                </c:pt>
                <c:pt idx="1526">
                  <c:v>7.2561E-2</c:v>
                </c:pt>
                <c:pt idx="1527">
                  <c:v>6.6743999999999998E-2</c:v>
                </c:pt>
                <c:pt idx="1528">
                  <c:v>6.0753999999999996E-2</c:v>
                </c:pt>
                <c:pt idx="1529">
                  <c:v>5.9770000000000004E-2</c:v>
                </c:pt>
                <c:pt idx="1530">
                  <c:v>5.9242999999999997E-2</c:v>
                </c:pt>
                <c:pt idx="1531">
                  <c:v>5.2805999999999999E-2</c:v>
                </c:pt>
                <c:pt idx="1532">
                  <c:v>4.6085000000000001E-2</c:v>
                </c:pt>
                <c:pt idx="1533">
                  <c:v>4.3635E-2</c:v>
                </c:pt>
                <c:pt idx="1534">
                  <c:v>5.5528999999999995E-2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2.3882999999999998E-2</c:v>
                </c:pt>
                <c:pt idx="1543">
                  <c:v>2.4291999999999998E-2</c:v>
                </c:pt>
                <c:pt idx="1544">
                  <c:v>2.2941E-2</c:v>
                </c:pt>
                <c:pt idx="1545">
                  <c:v>3.5050000000000005E-2</c:v>
                </c:pt>
                <c:pt idx="1546">
                  <c:v>4.0271999999999995E-2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4.7250999999999994E-2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5.8462999999999994E-2</c:v>
                </c:pt>
                <c:pt idx="1570">
                  <c:v>9.2714999999999992E-2</c:v>
                </c:pt>
                <c:pt idx="1571">
                  <c:v>8.6858999999999992E-2</c:v>
                </c:pt>
                <c:pt idx="1572">
                  <c:v>9.1595999999999997E-2</c:v>
                </c:pt>
                <c:pt idx="1573">
                  <c:v>8.5074999999999998E-2</c:v>
                </c:pt>
                <c:pt idx="1574">
                  <c:v>9.2590999999999993E-2</c:v>
                </c:pt>
                <c:pt idx="1575">
                  <c:v>0.105127</c:v>
                </c:pt>
                <c:pt idx="1576">
                  <c:v>0.10129099999999999</c:v>
                </c:pt>
                <c:pt idx="1577">
                  <c:v>8.716299999999999E-2</c:v>
                </c:pt>
                <c:pt idx="1578">
                  <c:v>6.3615999999999992E-2</c:v>
                </c:pt>
                <c:pt idx="1579">
                  <c:v>6.5375000000000003E-2</c:v>
                </c:pt>
                <c:pt idx="1580">
                  <c:v>6.0830000000000002E-2</c:v>
                </c:pt>
                <c:pt idx="1581">
                  <c:v>5.5618000000000001E-2</c:v>
                </c:pt>
                <c:pt idx="1582">
                  <c:v>7.2401999999999994E-2</c:v>
                </c:pt>
                <c:pt idx="1583">
                  <c:v>9.1496999999999995E-2</c:v>
                </c:pt>
                <c:pt idx="1584">
                  <c:v>0.10277399999999999</c:v>
                </c:pt>
                <c:pt idx="1585">
                  <c:v>0.107999</c:v>
                </c:pt>
                <c:pt idx="1586">
                  <c:v>9.8644999999999997E-2</c:v>
                </c:pt>
                <c:pt idx="1587">
                  <c:v>9.393399999999999E-2</c:v>
                </c:pt>
                <c:pt idx="1588">
                  <c:v>9.3984999999999999E-2</c:v>
                </c:pt>
                <c:pt idx="1589">
                  <c:v>0.10302000000000001</c:v>
                </c:pt>
                <c:pt idx="1590">
                  <c:v>0.10056699999999999</c:v>
                </c:pt>
                <c:pt idx="1591">
                  <c:v>9.5319000000000001E-2</c:v>
                </c:pt>
                <c:pt idx="1592">
                  <c:v>9.8981E-2</c:v>
                </c:pt>
                <c:pt idx="1593">
                  <c:v>0.100329</c:v>
                </c:pt>
                <c:pt idx="1594">
                  <c:v>9.7256999999999996E-2</c:v>
                </c:pt>
                <c:pt idx="1595">
                  <c:v>9.2291999999999999E-2</c:v>
                </c:pt>
                <c:pt idx="1596">
                  <c:v>9.562699999999999E-2</c:v>
                </c:pt>
                <c:pt idx="1597">
                  <c:v>8.4867999999999999E-2</c:v>
                </c:pt>
                <c:pt idx="1598">
                  <c:v>8.3037E-2</c:v>
                </c:pt>
                <c:pt idx="1599">
                  <c:v>9.2410999999999993E-2</c:v>
                </c:pt>
                <c:pt idx="1600">
                  <c:v>9.8810000000000009E-2</c:v>
                </c:pt>
                <c:pt idx="1601">
                  <c:v>8.5287000000000002E-2</c:v>
                </c:pt>
                <c:pt idx="1602">
                  <c:v>9.8160000000000011E-2</c:v>
                </c:pt>
                <c:pt idx="1603">
                  <c:v>9.858299999999999E-2</c:v>
                </c:pt>
                <c:pt idx="1604">
                  <c:v>0.11230499999999999</c:v>
                </c:pt>
                <c:pt idx="1605">
                  <c:v>0.10659199999999999</c:v>
                </c:pt>
                <c:pt idx="1606">
                  <c:v>0.13949899999999998</c:v>
                </c:pt>
                <c:pt idx="1607">
                  <c:v>0.17289599999999999</c:v>
                </c:pt>
                <c:pt idx="1608">
                  <c:v>0.161637</c:v>
                </c:pt>
                <c:pt idx="1609">
                  <c:v>0.19300499999999998</c:v>
                </c:pt>
                <c:pt idx="1610">
                  <c:v>0.198661</c:v>
                </c:pt>
                <c:pt idx="1611">
                  <c:v>0.21057199999999998</c:v>
                </c:pt>
                <c:pt idx="1612">
                  <c:v>0.201875</c:v>
                </c:pt>
                <c:pt idx="1613">
                  <c:v>0.21659899999999999</c:v>
                </c:pt>
                <c:pt idx="1614">
                  <c:v>0.25545599999999996</c:v>
                </c:pt>
                <c:pt idx="1615">
                  <c:v>0.26652100000000001</c:v>
                </c:pt>
                <c:pt idx="1616">
                  <c:v>0.24612699999999998</c:v>
                </c:pt>
                <c:pt idx="1617">
                  <c:v>0.22794799999999998</c:v>
                </c:pt>
                <c:pt idx="1618">
                  <c:v>0.22215099999999999</c:v>
                </c:pt>
                <c:pt idx="1619">
                  <c:v>0.19803499999999999</c:v>
                </c:pt>
                <c:pt idx="1620">
                  <c:v>0.19556399999999999</c:v>
                </c:pt>
                <c:pt idx="1621">
                  <c:v>0.19096199999999999</c:v>
                </c:pt>
                <c:pt idx="1622">
                  <c:v>0.17414399999999999</c:v>
                </c:pt>
                <c:pt idx="1623">
                  <c:v>0.16545499999999999</c:v>
                </c:pt>
                <c:pt idx="1624">
                  <c:v>0.22972599999999999</c:v>
                </c:pt>
                <c:pt idx="1625">
                  <c:v>0.22584499999999999</c:v>
                </c:pt>
                <c:pt idx="1626">
                  <c:v>0.25806599999999996</c:v>
                </c:pt>
                <c:pt idx="1627">
                  <c:v>0.23857899999999999</c:v>
                </c:pt>
                <c:pt idx="1628">
                  <c:v>0.215339</c:v>
                </c:pt>
                <c:pt idx="1629">
                  <c:v>0.27198</c:v>
                </c:pt>
                <c:pt idx="1630">
                  <c:v>0.27369499999999997</c:v>
                </c:pt>
                <c:pt idx="1631">
                  <c:v>0.29240899999999997</c:v>
                </c:pt>
                <c:pt idx="1632">
                  <c:v>0.27191100000000001</c:v>
                </c:pt>
                <c:pt idx="1633">
                  <c:v>0.26192000000000004</c:v>
                </c:pt>
                <c:pt idx="1634">
                  <c:v>0.25852199999999997</c:v>
                </c:pt>
                <c:pt idx="1635">
                  <c:v>0.29647000000000001</c:v>
                </c:pt>
                <c:pt idx="1636">
                  <c:v>0.28726099999999999</c:v>
                </c:pt>
                <c:pt idx="1637">
                  <c:v>0.28251799999999999</c:v>
                </c:pt>
                <c:pt idx="1638">
                  <c:v>0.29344000000000003</c:v>
                </c:pt>
                <c:pt idx="1639">
                  <c:v>0.28889399999999998</c:v>
                </c:pt>
                <c:pt idx="1640">
                  <c:v>0.30982899999999997</c:v>
                </c:pt>
                <c:pt idx="1641">
                  <c:v>0.31138000000000005</c:v>
                </c:pt>
                <c:pt idx="1642">
                  <c:v>0.28166000000000002</c:v>
                </c:pt>
                <c:pt idx="1643">
                  <c:v>0.267984</c:v>
                </c:pt>
                <c:pt idx="1644">
                  <c:v>0.23377299999999998</c:v>
                </c:pt>
                <c:pt idx="1645">
                  <c:v>0.20567199999999999</c:v>
                </c:pt>
                <c:pt idx="1646">
                  <c:v>0.18790199999999999</c:v>
                </c:pt>
                <c:pt idx="1647">
                  <c:v>0.191411</c:v>
                </c:pt>
                <c:pt idx="1648">
                  <c:v>0.18432499999999999</c:v>
                </c:pt>
                <c:pt idx="1649">
                  <c:v>0.17535299999999998</c:v>
                </c:pt>
                <c:pt idx="1650">
                  <c:v>0.16451399999999999</c:v>
                </c:pt>
                <c:pt idx="1651">
                  <c:v>0.15298899999999999</c:v>
                </c:pt>
                <c:pt idx="1652">
                  <c:v>0.142378</c:v>
                </c:pt>
                <c:pt idx="1653">
                  <c:v>0.10400899999999999</c:v>
                </c:pt>
                <c:pt idx="1654">
                  <c:v>0.12364199999999999</c:v>
                </c:pt>
                <c:pt idx="1655">
                  <c:v>0.10678499999999999</c:v>
                </c:pt>
                <c:pt idx="1656">
                  <c:v>9.497499999999999E-2</c:v>
                </c:pt>
                <c:pt idx="1657">
                  <c:v>8.5041999999999993E-2</c:v>
                </c:pt>
                <c:pt idx="1658">
                  <c:v>6.2506999999999993E-2</c:v>
                </c:pt>
                <c:pt idx="1659">
                  <c:v>6.4932999999999991E-2</c:v>
                </c:pt>
                <c:pt idx="1660">
                  <c:v>8.0452999999999997E-2</c:v>
                </c:pt>
                <c:pt idx="1661">
                  <c:v>6.8098999999999993E-2</c:v>
                </c:pt>
                <c:pt idx="1662">
                  <c:v>5.6568999999999994E-2</c:v>
                </c:pt>
                <c:pt idx="1663">
                  <c:v>6.5741999999999995E-2</c:v>
                </c:pt>
                <c:pt idx="1664">
                  <c:v>6.6063999999999998E-2</c:v>
                </c:pt>
                <c:pt idx="1665">
                  <c:v>7.0230000000000001E-2</c:v>
                </c:pt>
                <c:pt idx="1666">
                  <c:v>0.12806599999999999</c:v>
                </c:pt>
                <c:pt idx="1667">
                  <c:v>0.13025599999999998</c:v>
                </c:pt>
                <c:pt idx="1668">
                  <c:v>0.12405899999999999</c:v>
                </c:pt>
                <c:pt idx="1669">
                  <c:v>0.11235299999999999</c:v>
                </c:pt>
                <c:pt idx="1670">
                  <c:v>0.110306</c:v>
                </c:pt>
                <c:pt idx="1671">
                  <c:v>0.11501699999999999</c:v>
                </c:pt>
                <c:pt idx="1672">
                  <c:v>0.10442000000000001</c:v>
                </c:pt>
                <c:pt idx="1673">
                  <c:v>9.0720000000000009E-2</c:v>
                </c:pt>
                <c:pt idx="1674">
                  <c:v>7.5877E-2</c:v>
                </c:pt>
                <c:pt idx="1675">
                  <c:v>8.3186999999999997E-2</c:v>
                </c:pt>
                <c:pt idx="1676">
                  <c:v>9.6000000000000002E-2</c:v>
                </c:pt>
                <c:pt idx="1677">
                  <c:v>0.10836799999999999</c:v>
                </c:pt>
                <c:pt idx="1678">
                  <c:v>0.12414099999999999</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0.14485399999999998</c:v>
                </c:pt>
                <c:pt idx="1699">
                  <c:v>0.138571</c:v>
                </c:pt>
                <c:pt idx="1700">
                  <c:v>0.12607000000000002</c:v>
                </c:pt>
                <c:pt idx="1701">
                  <c:v>0.106706</c:v>
                </c:pt>
                <c:pt idx="1702">
                  <c:v>0.10338499999999999</c:v>
                </c:pt>
                <c:pt idx="1703">
                  <c:v>0.104751</c:v>
                </c:pt>
                <c:pt idx="1704">
                  <c:v>0.12923599999999999</c:v>
                </c:pt>
                <c:pt idx="1705">
                  <c:v>0.151949</c:v>
                </c:pt>
                <c:pt idx="1706">
                  <c:v>0.14913000000000001</c:v>
                </c:pt>
                <c:pt idx="1707">
                  <c:v>0.13647899999999999</c:v>
                </c:pt>
                <c:pt idx="1708">
                  <c:v>0.14596799999999999</c:v>
                </c:pt>
                <c:pt idx="1709">
                  <c:v>0.13611799999999999</c:v>
                </c:pt>
                <c:pt idx="1710">
                  <c:v>0.12746000000000002</c:v>
                </c:pt>
                <c:pt idx="1711">
                  <c:v>0.12352399999999999</c:v>
                </c:pt>
                <c:pt idx="1712">
                  <c:v>0.11863000000000001</c:v>
                </c:pt>
                <c:pt idx="1713">
                  <c:v>0.130025</c:v>
                </c:pt>
                <c:pt idx="1714">
                  <c:v>0.13192599999999999</c:v>
                </c:pt>
                <c:pt idx="1715">
                  <c:v>0.12661700000000001</c:v>
                </c:pt>
                <c:pt idx="1716">
                  <c:v>0.14399499999999998</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7.3953999999999992E-2</c:v>
                </c:pt>
                <c:pt idx="1733">
                  <c:v>6.8333999999999992E-2</c:v>
                </c:pt>
                <c:pt idx="1734">
                  <c:v>5.0971999999999996E-2</c:v>
                </c:pt>
                <c:pt idx="1735">
                  <c:v>5.0171E-2</c:v>
                </c:pt>
                <c:pt idx="1736">
                  <c:v>3.9912999999999997E-2</c:v>
                </c:pt>
                <c:pt idx="1737">
                  <c:v>4.0336999999999998E-2</c:v>
                </c:pt>
                <c:pt idx="1738">
                  <c:v>4.2286999999999998E-2</c:v>
                </c:pt>
                <c:pt idx="1739">
                  <c:v>3.4284999999999996E-2</c:v>
                </c:pt>
                <c:pt idx="1740">
                  <c:v>2.5044999999999998E-2</c:v>
                </c:pt>
                <c:pt idx="1741">
                  <c:v>2.2135999999999999E-2</c:v>
                </c:pt>
                <c:pt idx="1742">
                  <c:v>1.6493000000000001E-2</c:v>
                </c:pt>
                <c:pt idx="1743">
                  <c:v>1.2744E-2</c:v>
                </c:pt>
                <c:pt idx="1744">
                  <c:v>1.1656999999999999E-2</c:v>
                </c:pt>
                <c:pt idx="1745">
                  <c:v>1.3370000000000002E-2</c:v>
                </c:pt>
                <c:pt idx="1746">
                  <c:v>9.221E-3</c:v>
                </c:pt>
                <c:pt idx="1747">
                  <c:v>2.63E-2</c:v>
                </c:pt>
                <c:pt idx="1748">
                  <c:v>4.2256999999999996E-2</c:v>
                </c:pt>
                <c:pt idx="1749">
                  <c:v>4.5523999999999995E-2</c:v>
                </c:pt>
                <c:pt idx="1750">
                  <c:v>5.0234999999999995E-2</c:v>
                </c:pt>
                <c:pt idx="1751">
                  <c:v>6.4753999999999992E-2</c:v>
                </c:pt>
                <c:pt idx="1752">
                  <c:v>7.7300000000000008E-2</c:v>
                </c:pt>
                <c:pt idx="1753">
                  <c:v>7.4634999999999993E-2</c:v>
                </c:pt>
                <c:pt idx="1754">
                  <c:v>9.2898999999999995E-2</c:v>
                </c:pt>
                <c:pt idx="1755">
                  <c:v>9.0878E-2</c:v>
                </c:pt>
                <c:pt idx="1756">
                  <c:v>8.3130000000000009E-2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8.8740000000000013E-2</c:v>
                </c:pt>
                <c:pt idx="1765">
                  <c:v>7.7976999999999991E-2</c:v>
                </c:pt>
                <c:pt idx="1766">
                  <c:v>6.7154999999999992E-2</c:v>
                </c:pt>
                <c:pt idx="1767">
                  <c:v>5.8747000000000001E-2</c:v>
                </c:pt>
                <c:pt idx="1768">
                  <c:v>4.9783999999999995E-2</c:v>
                </c:pt>
                <c:pt idx="1769">
                  <c:v>4.4704000000000001E-2</c:v>
                </c:pt>
                <c:pt idx="1770">
                  <c:v>3.6523E-2</c:v>
                </c:pt>
                <c:pt idx="1771">
                  <c:v>3.1517999999999997E-2</c:v>
                </c:pt>
                <c:pt idx="1772">
                  <c:v>2.7563999999999998E-2</c:v>
                </c:pt>
                <c:pt idx="1773">
                  <c:v>2.4190999999999997E-2</c:v>
                </c:pt>
                <c:pt idx="1774">
                  <c:v>2.3200999999999999E-2</c:v>
                </c:pt>
                <c:pt idx="1775">
                  <c:v>2.1791999999999999E-2</c:v>
                </c:pt>
                <c:pt idx="1776">
                  <c:v>3.1326E-2</c:v>
                </c:pt>
                <c:pt idx="1777">
                  <c:v>4.0677999999999999E-2</c:v>
                </c:pt>
                <c:pt idx="1778">
                  <c:v>2.7028E-2</c:v>
                </c:pt>
                <c:pt idx="1779">
                  <c:v>2.6587E-2</c:v>
                </c:pt>
                <c:pt idx="1780">
                  <c:v>2.3961E-2</c:v>
                </c:pt>
                <c:pt idx="1781">
                  <c:v>4.7680000000000007E-2</c:v>
                </c:pt>
                <c:pt idx="1782">
                  <c:v>6.2161999999999995E-2</c:v>
                </c:pt>
                <c:pt idx="1783">
                  <c:v>5.7225999999999999E-2</c:v>
                </c:pt>
                <c:pt idx="1784">
                  <c:v>4.6522999999999995E-2</c:v>
                </c:pt>
                <c:pt idx="1785">
                  <c:v>4.5302999999999996E-2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5.1622999999999995E-2</c:v>
                </c:pt>
                <c:pt idx="1795">
                  <c:v>5.1501999999999999E-2</c:v>
                </c:pt>
                <c:pt idx="1796">
                  <c:v>6.1560999999999998E-2</c:v>
                </c:pt>
                <c:pt idx="1797">
                  <c:v>6.7715999999999998E-2</c:v>
                </c:pt>
                <c:pt idx="1798">
                  <c:v>8.3922999999999998E-2</c:v>
                </c:pt>
                <c:pt idx="1799">
                  <c:v>9.192199999999999E-2</c:v>
                </c:pt>
                <c:pt idx="1800">
                  <c:v>9.3357999999999997E-2</c:v>
                </c:pt>
                <c:pt idx="1801">
                  <c:v>8.5985999999999993E-2</c:v>
                </c:pt>
                <c:pt idx="1802">
                  <c:v>8.7082999999999994E-2</c:v>
                </c:pt>
                <c:pt idx="1803">
                  <c:v>9.6675999999999998E-2</c:v>
                </c:pt>
                <c:pt idx="1804">
                  <c:v>8.5347999999999993E-2</c:v>
                </c:pt>
                <c:pt idx="1805">
                  <c:v>8.2687999999999998E-2</c:v>
                </c:pt>
                <c:pt idx="1806">
                  <c:v>7.2326000000000001E-2</c:v>
                </c:pt>
                <c:pt idx="1807">
                  <c:v>7.1747999999999992E-2</c:v>
                </c:pt>
                <c:pt idx="1808">
                  <c:v>5.9552999999999995E-2</c:v>
                </c:pt>
                <c:pt idx="1809">
                  <c:v>5.0175999999999998E-2</c:v>
                </c:pt>
                <c:pt idx="1810">
                  <c:v>4.5873999999999998E-2</c:v>
                </c:pt>
                <c:pt idx="1811">
                  <c:v>3.8732999999999997E-2</c:v>
                </c:pt>
                <c:pt idx="1812">
                  <c:v>3.4096000000000001E-2</c:v>
                </c:pt>
                <c:pt idx="1813">
                  <c:v>2.6637999999999998E-2</c:v>
                </c:pt>
                <c:pt idx="1814">
                  <c:v>2.4820000000000002E-2</c:v>
                </c:pt>
                <c:pt idx="1815">
                  <c:v>2.3578999999999999E-2</c:v>
                </c:pt>
                <c:pt idx="1816">
                  <c:v>1.8553999999999998E-2</c:v>
                </c:pt>
                <c:pt idx="1817">
                  <c:v>1.5018E-2</c:v>
                </c:pt>
                <c:pt idx="1818">
                  <c:v>1.5441E-2</c:v>
                </c:pt>
                <c:pt idx="1819">
                  <c:v>1.2475E-2</c:v>
                </c:pt>
                <c:pt idx="1820">
                  <c:v>9.042999999999999E-3</c:v>
                </c:pt>
                <c:pt idx="1821">
                  <c:v>6.8759999999999993E-3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1.2851999999999999E-2</c:v>
                </c:pt>
                <c:pt idx="1831">
                  <c:v>1.6181000000000001E-2</c:v>
                </c:pt>
                <c:pt idx="1832">
                  <c:v>2.3420999999999997E-2</c:v>
                </c:pt>
                <c:pt idx="1833">
                  <c:v>2.0569E-2</c:v>
                </c:pt>
                <c:pt idx="1834">
                  <c:v>2.4336E-2</c:v>
                </c:pt>
                <c:pt idx="1835">
                  <c:v>4.6235999999999999E-2</c:v>
                </c:pt>
                <c:pt idx="1836">
                  <c:v>7.6197000000000001E-2</c:v>
                </c:pt>
                <c:pt idx="1837">
                  <c:v>8.5926999999999989E-2</c:v>
                </c:pt>
                <c:pt idx="1838">
                  <c:v>0.106627</c:v>
                </c:pt>
                <c:pt idx="1839">
                  <c:v>0.10363399999999999</c:v>
                </c:pt>
                <c:pt idx="1840">
                  <c:v>0.101755</c:v>
                </c:pt>
                <c:pt idx="1841">
                  <c:v>0.10498099999999999</c:v>
                </c:pt>
                <c:pt idx="1842">
                  <c:v>0.10456000000000001</c:v>
                </c:pt>
                <c:pt idx="1843">
                  <c:v>0.124251</c:v>
                </c:pt>
                <c:pt idx="1844">
                  <c:v>0.13198199999999999</c:v>
                </c:pt>
                <c:pt idx="1845">
                  <c:v>0.189385</c:v>
                </c:pt>
                <c:pt idx="1846">
                  <c:v>0.208451</c:v>
                </c:pt>
                <c:pt idx="1847">
                  <c:v>0.23561699999999999</c:v>
                </c:pt>
                <c:pt idx="1848">
                  <c:v>0.270874</c:v>
                </c:pt>
                <c:pt idx="1849">
                  <c:v>0.29307099999999997</c:v>
                </c:pt>
                <c:pt idx="1850">
                  <c:v>0.29449399999999998</c:v>
                </c:pt>
                <c:pt idx="1851">
                  <c:v>0.282914</c:v>
                </c:pt>
                <c:pt idx="1852">
                  <c:v>0.26836199999999999</c:v>
                </c:pt>
                <c:pt idx="1853">
                  <c:v>0.24614000000000003</c:v>
                </c:pt>
                <c:pt idx="1854">
                  <c:v>0.25082399999999999</c:v>
                </c:pt>
                <c:pt idx="1855">
                  <c:v>0.22599000000000002</c:v>
                </c:pt>
                <c:pt idx="1856">
                  <c:v>0.19982799999999998</c:v>
                </c:pt>
                <c:pt idx="1857">
                  <c:v>0.20192000000000002</c:v>
                </c:pt>
                <c:pt idx="1858">
                  <c:v>0.17938599999999999</c:v>
                </c:pt>
                <c:pt idx="1859">
                  <c:v>0.18818699999999999</c:v>
                </c:pt>
                <c:pt idx="1860">
                  <c:v>0.18096799999999999</c:v>
                </c:pt>
                <c:pt idx="1861">
                  <c:v>0.18874299999999999</c:v>
                </c:pt>
                <c:pt idx="1862">
                  <c:v>0.17243899999999998</c:v>
                </c:pt>
                <c:pt idx="1863">
                  <c:v>0.16502</c:v>
                </c:pt>
                <c:pt idx="1864">
                  <c:v>0.13768000000000002</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1.1474999999999999E-2</c:v>
                </c:pt>
                <c:pt idx="1885">
                  <c:v>1.2290000000000001E-2</c:v>
                </c:pt>
                <c:pt idx="1886">
                  <c:v>8.1449999999999995E-3</c:v>
                </c:pt>
                <c:pt idx="1887">
                  <c:v>9.4129999999999995E-3</c:v>
                </c:pt>
                <c:pt idx="1888">
                  <c:v>1.2917E-2</c:v>
                </c:pt>
                <c:pt idx="1889">
                  <c:v>1.5009E-2</c:v>
                </c:pt>
                <c:pt idx="1890">
                  <c:v>1.9597E-2</c:v>
                </c:pt>
                <c:pt idx="1891">
                  <c:v>2.5922999999999998E-2</c:v>
                </c:pt>
                <c:pt idx="1892">
                  <c:v>2.7718999999999997E-2</c:v>
                </c:pt>
                <c:pt idx="1893">
                  <c:v>3.9462999999999998E-2</c:v>
                </c:pt>
                <c:pt idx="1894">
                  <c:v>4.1357999999999999E-2</c:v>
                </c:pt>
                <c:pt idx="1895">
                  <c:v>3.6822000000000001E-2</c:v>
                </c:pt>
                <c:pt idx="1896">
                  <c:v>3.0605E-2</c:v>
                </c:pt>
                <c:pt idx="1897">
                  <c:v>2.6497999999999997E-2</c:v>
                </c:pt>
                <c:pt idx="1898">
                  <c:v>3.5034999999999997E-2</c:v>
                </c:pt>
                <c:pt idx="1899">
                  <c:v>3.2926999999999998E-2</c:v>
                </c:pt>
                <c:pt idx="1900">
                  <c:v>4.3240000000000001E-2</c:v>
                </c:pt>
                <c:pt idx="1901">
                  <c:v>4.2417999999999997E-2</c:v>
                </c:pt>
                <c:pt idx="1902">
                  <c:v>4.0333999999999995E-2</c:v>
                </c:pt>
                <c:pt idx="1903">
                  <c:v>3.3416000000000001E-2</c:v>
                </c:pt>
                <c:pt idx="1904">
                  <c:v>3.0183999999999999E-2</c:v>
                </c:pt>
                <c:pt idx="1905">
                  <c:v>3.0282999999999997E-2</c:v>
                </c:pt>
                <c:pt idx="1906">
                  <c:v>2.6623999999999998E-2</c:v>
                </c:pt>
                <c:pt idx="1907">
                  <c:v>1.8603999999999999E-2</c:v>
                </c:pt>
                <c:pt idx="1908">
                  <c:v>2.6886999999999998E-2</c:v>
                </c:pt>
                <c:pt idx="1909">
                  <c:v>2.7520000000000003E-2</c:v>
                </c:pt>
                <c:pt idx="1910">
                  <c:v>2.7886999999999999E-2</c:v>
                </c:pt>
                <c:pt idx="1911">
                  <c:v>2.6505999999999998E-2</c:v>
                </c:pt>
                <c:pt idx="1912">
                  <c:v>2.4877999999999997E-2</c:v>
                </c:pt>
                <c:pt idx="1913">
                  <c:v>1.4232E-2</c:v>
                </c:pt>
                <c:pt idx="1914">
                  <c:v>1.4636E-2</c:v>
                </c:pt>
                <c:pt idx="1915">
                  <c:v>1.686E-2</c:v>
                </c:pt>
                <c:pt idx="1916">
                  <c:v>1.8367999999999999E-2</c:v>
                </c:pt>
                <c:pt idx="1917">
                  <c:v>2.0416999999999998E-2</c:v>
                </c:pt>
                <c:pt idx="1918">
                  <c:v>3.0418999999999998E-2</c:v>
                </c:pt>
                <c:pt idx="1919">
                  <c:v>3.7898999999999995E-2</c:v>
                </c:pt>
                <c:pt idx="1920">
                  <c:v>4.0434999999999999E-2</c:v>
                </c:pt>
                <c:pt idx="1921">
                  <c:v>4.3610000000000003E-2</c:v>
                </c:pt>
                <c:pt idx="1922">
                  <c:v>2.8835999999999997E-2</c:v>
                </c:pt>
                <c:pt idx="1923">
                  <c:v>2.5218999999999998E-2</c:v>
                </c:pt>
                <c:pt idx="1924">
                  <c:v>2.3674999999999998E-2</c:v>
                </c:pt>
                <c:pt idx="1925">
                  <c:v>1.9098999999999998E-2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1.2572999999999999E-2</c:v>
                </c:pt>
                <c:pt idx="1944">
                  <c:v>1.0055999999999999E-2</c:v>
                </c:pt>
                <c:pt idx="1945">
                  <c:v>1.1712999999999999E-2</c:v>
                </c:pt>
                <c:pt idx="1946">
                  <c:v>1.1757E-2</c:v>
                </c:pt>
                <c:pt idx="1947">
                  <c:v>1.0570999999999999E-2</c:v>
                </c:pt>
                <c:pt idx="1948">
                  <c:v>1.6053999999999999E-2</c:v>
                </c:pt>
                <c:pt idx="1949">
                  <c:v>1.5188E-2</c:v>
                </c:pt>
                <c:pt idx="1950">
                  <c:v>2.1745999999999998E-2</c:v>
                </c:pt>
                <c:pt idx="1951">
                  <c:v>3.0820000000000004E-2</c:v>
                </c:pt>
                <c:pt idx="1952">
                  <c:v>3.4500000000000003E-2</c:v>
                </c:pt>
                <c:pt idx="1953">
                  <c:v>3.9723000000000001E-2</c:v>
                </c:pt>
                <c:pt idx="1954">
                  <c:v>3.7884999999999995E-2</c:v>
                </c:pt>
                <c:pt idx="1955">
                  <c:v>4.1964999999999995E-2</c:v>
                </c:pt>
                <c:pt idx="1956">
                  <c:v>4.7909E-2</c:v>
                </c:pt>
                <c:pt idx="1957">
                  <c:v>5.1415999999999996E-2</c:v>
                </c:pt>
                <c:pt idx="1958">
                  <c:v>4.5536E-2</c:v>
                </c:pt>
                <c:pt idx="1959">
                  <c:v>4.2573E-2</c:v>
                </c:pt>
                <c:pt idx="1960">
                  <c:v>4.1250000000000002E-2</c:v>
                </c:pt>
                <c:pt idx="1961">
                  <c:v>3.8337999999999997E-2</c:v>
                </c:pt>
                <c:pt idx="1962">
                  <c:v>3.6843000000000001E-2</c:v>
                </c:pt>
                <c:pt idx="1963">
                  <c:v>2.5783E-2</c:v>
                </c:pt>
                <c:pt idx="1964">
                  <c:v>2.0555999999999998E-2</c:v>
                </c:pt>
                <c:pt idx="1965">
                  <c:v>1.2470999999999999E-2</c:v>
                </c:pt>
                <c:pt idx="1966">
                  <c:v>8.7409999999999988E-3</c:v>
                </c:pt>
                <c:pt idx="1967">
                  <c:v>6.2879999999999993E-3</c:v>
                </c:pt>
                <c:pt idx="1968">
                  <c:v>8.5449999999999988E-3</c:v>
                </c:pt>
                <c:pt idx="1969">
                  <c:v>7.0979999999999993E-3</c:v>
                </c:pt>
                <c:pt idx="1970">
                  <c:v>6.3119999999999999E-3</c:v>
                </c:pt>
                <c:pt idx="1971">
                  <c:v>6.4079999999999996E-3</c:v>
                </c:pt>
                <c:pt idx="1972">
                  <c:v>6.8219999999999999E-3</c:v>
                </c:pt>
                <c:pt idx="1973">
                  <c:v>8.8079999999999999E-3</c:v>
                </c:pt>
                <c:pt idx="1974">
                  <c:v>9.2309999999999996E-3</c:v>
                </c:pt>
                <c:pt idx="1975">
                  <c:v>1.2666999999999999E-2</c:v>
                </c:pt>
                <c:pt idx="1976">
                  <c:v>9.8579999999999987E-3</c:v>
                </c:pt>
                <c:pt idx="1977">
                  <c:v>1.3758999999999999E-2</c:v>
                </c:pt>
                <c:pt idx="1978">
                  <c:v>2.0181999999999999E-2</c:v>
                </c:pt>
                <c:pt idx="1979">
                  <c:v>1.7035999999999999E-2</c:v>
                </c:pt>
                <c:pt idx="1980">
                  <c:v>1.8966E-2</c:v>
                </c:pt>
                <c:pt idx="1981">
                  <c:v>2.8228999999999997E-2</c:v>
                </c:pt>
                <c:pt idx="1982">
                  <c:v>3.15E-2</c:v>
                </c:pt>
                <c:pt idx="1983">
                  <c:v>2.9840999999999999E-2</c:v>
                </c:pt>
                <c:pt idx="1984">
                  <c:v>2.3902E-2</c:v>
                </c:pt>
                <c:pt idx="1985">
                  <c:v>1.9970000000000002E-2</c:v>
                </c:pt>
                <c:pt idx="1986">
                  <c:v>2.6164E-2</c:v>
                </c:pt>
                <c:pt idx="1987">
                  <c:v>2.3583E-2</c:v>
                </c:pt>
                <c:pt idx="1988">
                  <c:v>2.7448999999999998E-2</c:v>
                </c:pt>
                <c:pt idx="1989">
                  <c:v>2.1047E-2</c:v>
                </c:pt>
                <c:pt idx="1990">
                  <c:v>2.6757999999999997E-2</c:v>
                </c:pt>
                <c:pt idx="1991">
                  <c:v>3.2920000000000005E-2</c:v>
                </c:pt>
                <c:pt idx="1992">
                  <c:v>2.6535E-2</c:v>
                </c:pt>
                <c:pt idx="1993">
                  <c:v>2.5571999999999998E-2</c:v>
                </c:pt>
                <c:pt idx="1994">
                  <c:v>2.3694E-2</c:v>
                </c:pt>
                <c:pt idx="1995">
                  <c:v>2.0851999999999999E-2</c:v>
                </c:pt>
                <c:pt idx="1996">
                  <c:v>2.0347999999999998E-2</c:v>
                </c:pt>
                <c:pt idx="1997">
                  <c:v>1.8585000000000001E-2</c:v>
                </c:pt>
                <c:pt idx="1998">
                  <c:v>1.7433999999999998E-2</c:v>
                </c:pt>
                <c:pt idx="1999">
                  <c:v>1.6055E-2</c:v>
                </c:pt>
                <c:pt idx="2000">
                  <c:v>1.3816999999999999E-2</c:v>
                </c:pt>
                <c:pt idx="2001">
                  <c:v>9.9679999999999994E-3</c:v>
                </c:pt>
                <c:pt idx="2002">
                  <c:v>8.8380000000000004E-3</c:v>
                </c:pt>
                <c:pt idx="2003">
                  <c:v>7.5159999999999992E-3</c:v>
                </c:pt>
                <c:pt idx="2004">
                  <c:v>1.1032E-2</c:v>
                </c:pt>
                <c:pt idx="2005">
                  <c:v>1.4908999999999999E-2</c:v>
                </c:pt>
                <c:pt idx="2006">
                  <c:v>1.5595999999999999E-2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3.8829999999999997E-3</c:v>
                </c:pt>
                <c:pt idx="2022">
                  <c:v>3.6600000000000005E-3</c:v>
                </c:pt>
                <c:pt idx="2023">
                  <c:v>4.2829999999999995E-3</c:v>
                </c:pt>
                <c:pt idx="2024">
                  <c:v>2.039E-3</c:v>
                </c:pt>
                <c:pt idx="2025">
                  <c:v>3.4149999999999996E-3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0.13297399999999998</c:v>
                </c:pt>
                <c:pt idx="2037">
                  <c:v>0.160662</c:v>
                </c:pt>
                <c:pt idx="2038">
                  <c:v>0.158746</c:v>
                </c:pt>
                <c:pt idx="2039">
                  <c:v>0.18958799999999998</c:v>
                </c:pt>
                <c:pt idx="2040">
                  <c:v>0.193079</c:v>
                </c:pt>
                <c:pt idx="2041">
                  <c:v>0.22475899999999999</c:v>
                </c:pt>
                <c:pt idx="2042">
                  <c:v>0.24688499999999999</c:v>
                </c:pt>
                <c:pt idx="2043">
                  <c:v>0.25836700000000001</c:v>
                </c:pt>
                <c:pt idx="2044">
                  <c:v>0.26126499999999997</c:v>
                </c:pt>
                <c:pt idx="2045">
                  <c:v>0.22365199999999999</c:v>
                </c:pt>
                <c:pt idx="2046">
                  <c:v>0.25301000000000001</c:v>
                </c:pt>
                <c:pt idx="2047">
                  <c:v>0.27602599999999999</c:v>
                </c:pt>
                <c:pt idx="2048">
                  <c:v>0.29147600000000001</c:v>
                </c:pt>
                <c:pt idx="2049">
                  <c:v>0.29952499999999999</c:v>
                </c:pt>
                <c:pt idx="2050">
                  <c:v>0.302732</c:v>
                </c:pt>
                <c:pt idx="2051">
                  <c:v>0.30916699999999997</c:v>
                </c:pt>
                <c:pt idx="2052">
                  <c:v>0.296124</c:v>
                </c:pt>
                <c:pt idx="2053">
                  <c:v>0.28315599999999996</c:v>
                </c:pt>
                <c:pt idx="2054">
                  <c:v>0.27673300000000001</c:v>
                </c:pt>
                <c:pt idx="2055">
                  <c:v>0.28031099999999998</c:v>
                </c:pt>
                <c:pt idx="2056">
                  <c:v>0.27247199999999999</c:v>
                </c:pt>
                <c:pt idx="2057">
                  <c:v>0.262266</c:v>
                </c:pt>
                <c:pt idx="2058">
                  <c:v>0.25507099999999999</c:v>
                </c:pt>
                <c:pt idx="2059">
                  <c:v>0.23321299999999998</c:v>
                </c:pt>
                <c:pt idx="2060">
                  <c:v>0.26380799999999999</c:v>
                </c:pt>
                <c:pt idx="2061">
                  <c:v>0.27609600000000001</c:v>
                </c:pt>
                <c:pt idx="2062">
                  <c:v>0.26977699999999999</c:v>
                </c:pt>
                <c:pt idx="2063">
                  <c:v>0.27623000000000003</c:v>
                </c:pt>
                <c:pt idx="2064">
                  <c:v>0.27759099999999998</c:v>
                </c:pt>
                <c:pt idx="2065">
                  <c:v>0.21903699999999998</c:v>
                </c:pt>
                <c:pt idx="2066">
                  <c:v>0.24480199999999999</c:v>
                </c:pt>
                <c:pt idx="2067">
                  <c:v>0.24207000000000001</c:v>
                </c:pt>
                <c:pt idx="2068">
                  <c:v>0.23708799999999999</c:v>
                </c:pt>
                <c:pt idx="2069">
                  <c:v>0.22977899999999998</c:v>
                </c:pt>
                <c:pt idx="2070">
                  <c:v>0.221299</c:v>
                </c:pt>
                <c:pt idx="2071">
                  <c:v>0.21812799999999999</c:v>
                </c:pt>
                <c:pt idx="2072">
                  <c:v>0.21819000000000002</c:v>
                </c:pt>
                <c:pt idx="2073">
                  <c:v>0.22733899999999999</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0.15277000000000002</c:v>
                </c:pt>
                <c:pt idx="2082">
                  <c:v>0.139072</c:v>
                </c:pt>
                <c:pt idx="2083">
                  <c:v>0.12512599999999999</c:v>
                </c:pt>
                <c:pt idx="2084">
                  <c:v>0.12050599999999999</c:v>
                </c:pt>
                <c:pt idx="2085">
                  <c:v>0.13095099999999998</c:v>
                </c:pt>
                <c:pt idx="2086">
                  <c:v>0.15273</c:v>
                </c:pt>
                <c:pt idx="2087">
                  <c:v>0.167132</c:v>
                </c:pt>
                <c:pt idx="2088">
                  <c:v>0.18963000000000002</c:v>
                </c:pt>
                <c:pt idx="2089">
                  <c:v>0.22958099999999998</c:v>
                </c:pt>
                <c:pt idx="2090">
                  <c:v>0.254965</c:v>
                </c:pt>
                <c:pt idx="2091">
                  <c:v>0.26513700000000001</c:v>
                </c:pt>
                <c:pt idx="2092">
                  <c:v>0.26706199999999997</c:v>
                </c:pt>
                <c:pt idx="2093">
                  <c:v>0.277584</c:v>
                </c:pt>
                <c:pt idx="2094">
                  <c:v>0.28707299999999997</c:v>
                </c:pt>
                <c:pt idx="2095">
                  <c:v>0.29300599999999999</c:v>
                </c:pt>
                <c:pt idx="2096">
                  <c:v>0.28250799999999998</c:v>
                </c:pt>
                <c:pt idx="2097">
                  <c:v>0.29017899999999996</c:v>
                </c:pt>
                <c:pt idx="2098">
                  <c:v>0.24742199999999998</c:v>
                </c:pt>
                <c:pt idx="2099">
                  <c:v>0.256025</c:v>
                </c:pt>
                <c:pt idx="2100">
                  <c:v>0.24257000000000001</c:v>
                </c:pt>
                <c:pt idx="2101">
                  <c:v>0.235538</c:v>
                </c:pt>
                <c:pt idx="2102">
                  <c:v>0.237623</c:v>
                </c:pt>
                <c:pt idx="2103">
                  <c:v>0.23597000000000001</c:v>
                </c:pt>
                <c:pt idx="2104">
                  <c:v>0.22247499999999998</c:v>
                </c:pt>
                <c:pt idx="2105">
                  <c:v>0.20352799999999999</c:v>
                </c:pt>
                <c:pt idx="2106">
                  <c:v>0.199436</c:v>
                </c:pt>
                <c:pt idx="2107">
                  <c:v>0.19739399999999999</c:v>
                </c:pt>
                <c:pt idx="2108">
                  <c:v>0.18154299999999998</c:v>
                </c:pt>
                <c:pt idx="2109">
                  <c:v>0.18789399999999998</c:v>
                </c:pt>
                <c:pt idx="2110">
                  <c:v>0.18266000000000002</c:v>
                </c:pt>
                <c:pt idx="2111">
                  <c:v>0.17861299999999999</c:v>
                </c:pt>
                <c:pt idx="2112">
                  <c:v>0.169963</c:v>
                </c:pt>
                <c:pt idx="2113">
                  <c:v>0.149478</c:v>
                </c:pt>
                <c:pt idx="2114">
                  <c:v>0.15459299999999998</c:v>
                </c:pt>
                <c:pt idx="2115">
                  <c:v>0.15342</c:v>
                </c:pt>
                <c:pt idx="2116">
                  <c:v>0.16491400000000001</c:v>
                </c:pt>
                <c:pt idx="2117">
                  <c:v>0.16048099999999998</c:v>
                </c:pt>
                <c:pt idx="2118">
                  <c:v>0.162277</c:v>
                </c:pt>
                <c:pt idx="2119">
                  <c:v>0.14397399999999999</c:v>
                </c:pt>
                <c:pt idx="2120">
                  <c:v>0.14074899999999999</c:v>
                </c:pt>
                <c:pt idx="2121">
                  <c:v>0.138242</c:v>
                </c:pt>
                <c:pt idx="2122">
                  <c:v>0.13392199999999999</c:v>
                </c:pt>
                <c:pt idx="2123">
                  <c:v>0.127743</c:v>
                </c:pt>
                <c:pt idx="2124">
                  <c:v>0.12776000000000001</c:v>
                </c:pt>
                <c:pt idx="2125">
                  <c:v>0.12345199999999999</c:v>
                </c:pt>
                <c:pt idx="2126">
                  <c:v>0.116019</c:v>
                </c:pt>
                <c:pt idx="2127">
                  <c:v>0.11011799999999999</c:v>
                </c:pt>
                <c:pt idx="2128">
                  <c:v>0.108003</c:v>
                </c:pt>
                <c:pt idx="2129">
                  <c:v>7.0300000000000001E-2</c:v>
                </c:pt>
                <c:pt idx="2130">
                  <c:v>6.3994999999999996E-2</c:v>
                </c:pt>
                <c:pt idx="2131">
                  <c:v>5.8931999999999998E-2</c:v>
                </c:pt>
                <c:pt idx="2132">
                  <c:v>5.1186999999999996E-2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3.2396999999999995E-2</c:v>
                </c:pt>
                <c:pt idx="2142">
                  <c:v>4.0070999999999996E-2</c:v>
                </c:pt>
                <c:pt idx="2143">
                  <c:v>4.4197E-2</c:v>
                </c:pt>
                <c:pt idx="2144">
                  <c:v>5.9011999999999995E-2</c:v>
                </c:pt>
                <c:pt idx="2145">
                  <c:v>6.2892000000000003E-2</c:v>
                </c:pt>
                <c:pt idx="2146">
                  <c:v>6.5931000000000003E-2</c:v>
                </c:pt>
                <c:pt idx="2147">
                  <c:v>7.7063999999999994E-2</c:v>
                </c:pt>
                <c:pt idx="2148">
                  <c:v>9.5295999999999992E-2</c:v>
                </c:pt>
                <c:pt idx="2149">
                  <c:v>0.10835199999999999</c:v>
                </c:pt>
                <c:pt idx="2150">
                  <c:v>0.11773099999999999</c:v>
                </c:pt>
                <c:pt idx="2151">
                  <c:v>0.12206299999999999</c:v>
                </c:pt>
                <c:pt idx="2152">
                  <c:v>0.12375699999999999</c:v>
                </c:pt>
                <c:pt idx="2153">
                  <c:v>0.123888</c:v>
                </c:pt>
                <c:pt idx="2154">
                  <c:v>0.111276</c:v>
                </c:pt>
                <c:pt idx="2155">
                  <c:v>0.110611</c:v>
                </c:pt>
                <c:pt idx="2156">
                  <c:v>0.11602899999999999</c:v>
                </c:pt>
                <c:pt idx="2157">
                  <c:v>0.11296399999999999</c:v>
                </c:pt>
                <c:pt idx="2158">
                  <c:v>0.10417799999999999</c:v>
                </c:pt>
                <c:pt idx="2159">
                  <c:v>0.104214</c:v>
                </c:pt>
                <c:pt idx="2160">
                  <c:v>9.4660000000000008E-2</c:v>
                </c:pt>
                <c:pt idx="2161">
                  <c:v>8.7883000000000003E-2</c:v>
                </c:pt>
                <c:pt idx="2162">
                  <c:v>0.105781</c:v>
                </c:pt>
                <c:pt idx="2163">
                  <c:v>9.1826999999999992E-2</c:v>
                </c:pt>
                <c:pt idx="2164">
                  <c:v>9.6481999999999998E-2</c:v>
                </c:pt>
                <c:pt idx="2165">
                  <c:v>0.10222000000000001</c:v>
                </c:pt>
                <c:pt idx="2166">
                  <c:v>9.7930000000000003E-2</c:v>
                </c:pt>
                <c:pt idx="2167">
                  <c:v>8.7631000000000001E-2</c:v>
                </c:pt>
                <c:pt idx="2168">
                  <c:v>7.6484999999999997E-2</c:v>
                </c:pt>
                <c:pt idx="2169">
                  <c:v>6.5770000000000009E-2</c:v>
                </c:pt>
                <c:pt idx="2170">
                  <c:v>5.7920000000000006E-2</c:v>
                </c:pt>
                <c:pt idx="2171">
                  <c:v>3.9585999999999996E-2</c:v>
                </c:pt>
                <c:pt idx="2172">
                  <c:v>3.6320000000000005E-2</c:v>
                </c:pt>
                <c:pt idx="2173">
                  <c:v>3.2624E-2</c:v>
                </c:pt>
                <c:pt idx="2174">
                  <c:v>3.5617999999999997E-2</c:v>
                </c:pt>
                <c:pt idx="2175">
                  <c:v>3.5610000000000003E-2</c:v>
                </c:pt>
                <c:pt idx="2176">
                  <c:v>4.0287999999999997E-2</c:v>
                </c:pt>
                <c:pt idx="2177">
                  <c:v>4.0696999999999997E-2</c:v>
                </c:pt>
                <c:pt idx="2178">
                  <c:v>2.8783999999999997E-2</c:v>
                </c:pt>
                <c:pt idx="2179">
                  <c:v>2.8398999999999997E-2</c:v>
                </c:pt>
                <c:pt idx="2180">
                  <c:v>4.7389000000000001E-2</c:v>
                </c:pt>
                <c:pt idx="2181">
                  <c:v>6.0838999999999997E-2</c:v>
                </c:pt>
                <c:pt idx="2182">
                  <c:v>7.0810999999999999E-2</c:v>
                </c:pt>
                <c:pt idx="2183">
                  <c:v>6.541000000000001E-2</c:v>
                </c:pt>
                <c:pt idx="2184">
                  <c:v>6.6386000000000001E-2</c:v>
                </c:pt>
                <c:pt idx="2185">
                  <c:v>7.7212000000000003E-2</c:v>
                </c:pt>
                <c:pt idx="2186">
                  <c:v>7.1873999999999993E-2</c:v>
                </c:pt>
                <c:pt idx="2187">
                  <c:v>7.5164999999999996E-2</c:v>
                </c:pt>
                <c:pt idx="2188">
                  <c:v>7.6755999999999991E-2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6.2160000000000007E-2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5.9954999999999994E-2</c:v>
                </c:pt>
                <c:pt idx="2208">
                  <c:v>6.1810000000000004E-2</c:v>
                </c:pt>
                <c:pt idx="2209">
                  <c:v>5.8733E-2</c:v>
                </c:pt>
                <c:pt idx="2210">
                  <c:v>5.1695999999999999E-2</c:v>
                </c:pt>
                <c:pt idx="2211">
                  <c:v>5.1810999999999996E-2</c:v>
                </c:pt>
                <c:pt idx="2212">
                  <c:v>5.4986E-2</c:v>
                </c:pt>
                <c:pt idx="2213">
                  <c:v>5.2197E-2</c:v>
                </c:pt>
                <c:pt idx="2214">
                  <c:v>5.8458999999999997E-2</c:v>
                </c:pt>
                <c:pt idx="2215">
                  <c:v>6.1721999999999999E-2</c:v>
                </c:pt>
                <c:pt idx="2216">
                  <c:v>6.7894999999999997E-2</c:v>
                </c:pt>
                <c:pt idx="2217">
                  <c:v>6.0210000000000007E-2</c:v>
                </c:pt>
                <c:pt idx="2218">
                  <c:v>6.3495999999999997E-2</c:v>
                </c:pt>
                <c:pt idx="2219">
                  <c:v>6.9625999999999993E-2</c:v>
                </c:pt>
                <c:pt idx="2220">
                  <c:v>8.639899999999999E-2</c:v>
                </c:pt>
                <c:pt idx="2221">
                  <c:v>8.7025999999999992E-2</c:v>
                </c:pt>
                <c:pt idx="2222">
                  <c:v>8.3673999999999998E-2</c:v>
                </c:pt>
                <c:pt idx="2223">
                  <c:v>9.1294E-2</c:v>
                </c:pt>
                <c:pt idx="2224">
                  <c:v>8.5411000000000001E-2</c:v>
                </c:pt>
                <c:pt idx="2225">
                  <c:v>8.1753999999999993E-2</c:v>
                </c:pt>
                <c:pt idx="2226">
                  <c:v>7.717099999999999E-2</c:v>
                </c:pt>
                <c:pt idx="2227">
                  <c:v>8.5272000000000001E-2</c:v>
                </c:pt>
                <c:pt idx="2228">
                  <c:v>9.1932E-2</c:v>
                </c:pt>
                <c:pt idx="2229">
                  <c:v>8.7105000000000002E-2</c:v>
                </c:pt>
                <c:pt idx="2230">
                  <c:v>8.1452999999999998E-2</c:v>
                </c:pt>
                <c:pt idx="2231">
                  <c:v>7.8960000000000002E-2</c:v>
                </c:pt>
                <c:pt idx="2232">
                  <c:v>6.8734999999999991E-2</c:v>
                </c:pt>
                <c:pt idx="2233">
                  <c:v>6.3933999999999991E-2</c:v>
                </c:pt>
                <c:pt idx="2234">
                  <c:v>5.0798999999999997E-2</c:v>
                </c:pt>
                <c:pt idx="2235">
                  <c:v>4.6526999999999999E-2</c:v>
                </c:pt>
                <c:pt idx="2236">
                  <c:v>4.8246999999999998E-2</c:v>
                </c:pt>
                <c:pt idx="2237">
                  <c:v>3.9760000000000004E-2</c:v>
                </c:pt>
                <c:pt idx="2238">
                  <c:v>2.3931999999999998E-2</c:v>
                </c:pt>
                <c:pt idx="2239">
                  <c:v>2.0111E-2</c:v>
                </c:pt>
                <c:pt idx="2240">
                  <c:v>1.8234E-2</c:v>
                </c:pt>
                <c:pt idx="2241">
                  <c:v>1.7298999999999998E-2</c:v>
                </c:pt>
                <c:pt idx="2242">
                  <c:v>1.3356999999999999E-2</c:v>
                </c:pt>
                <c:pt idx="2243">
                  <c:v>1.6759E-2</c:v>
                </c:pt>
                <c:pt idx="2244">
                  <c:v>1.9275999999999998E-2</c:v>
                </c:pt>
                <c:pt idx="2245">
                  <c:v>1.9549E-2</c:v>
                </c:pt>
                <c:pt idx="2246">
                  <c:v>2.5072000000000001E-2</c:v>
                </c:pt>
                <c:pt idx="2247">
                  <c:v>3.3390999999999997E-2</c:v>
                </c:pt>
                <c:pt idx="2248">
                  <c:v>3.7732000000000002E-2</c:v>
                </c:pt>
                <c:pt idx="2249">
                  <c:v>3.5061999999999996E-2</c:v>
                </c:pt>
                <c:pt idx="2250">
                  <c:v>4.3712000000000001E-2</c:v>
                </c:pt>
                <c:pt idx="2251">
                  <c:v>4.9943999999999995E-2</c:v>
                </c:pt>
                <c:pt idx="2252">
                  <c:v>5.3772E-2</c:v>
                </c:pt>
                <c:pt idx="2253">
                  <c:v>5.4427999999999997E-2</c:v>
                </c:pt>
                <c:pt idx="2254">
                  <c:v>5.7168999999999998E-2</c:v>
                </c:pt>
                <c:pt idx="2255">
                  <c:v>4.7823999999999998E-2</c:v>
                </c:pt>
                <c:pt idx="2256">
                  <c:v>5.1511999999999995E-2</c:v>
                </c:pt>
                <c:pt idx="2257">
                  <c:v>5.8448999999999994E-2</c:v>
                </c:pt>
                <c:pt idx="2258">
                  <c:v>6.1217999999999995E-2</c:v>
                </c:pt>
                <c:pt idx="2259">
                  <c:v>5.9893999999999996E-2</c:v>
                </c:pt>
                <c:pt idx="2260">
                  <c:v>5.9980000000000006E-2</c:v>
                </c:pt>
                <c:pt idx="2261">
                  <c:v>6.2634999999999996E-2</c:v>
                </c:pt>
                <c:pt idx="2262">
                  <c:v>7.2734999999999994E-2</c:v>
                </c:pt>
                <c:pt idx="2263">
                  <c:v>6.1674E-2</c:v>
                </c:pt>
                <c:pt idx="2264">
                  <c:v>6.4126000000000002E-2</c:v>
                </c:pt>
                <c:pt idx="2265">
                  <c:v>6.759699999999999E-2</c:v>
                </c:pt>
                <c:pt idx="2266">
                  <c:v>8.0818000000000001E-2</c:v>
                </c:pt>
                <c:pt idx="2267">
                  <c:v>7.7237E-2</c:v>
                </c:pt>
                <c:pt idx="2268">
                  <c:v>6.8178000000000002E-2</c:v>
                </c:pt>
                <c:pt idx="2269">
                  <c:v>6.1760999999999996E-2</c:v>
                </c:pt>
                <c:pt idx="2270">
                  <c:v>4.5730000000000007E-2</c:v>
                </c:pt>
                <c:pt idx="2271">
                  <c:v>4.0370000000000003E-2</c:v>
                </c:pt>
                <c:pt idx="2272">
                  <c:v>4.2581000000000001E-2</c:v>
                </c:pt>
                <c:pt idx="2273">
                  <c:v>2.6542999999999997E-2</c:v>
                </c:pt>
                <c:pt idx="2274">
                  <c:v>2.7267999999999997E-2</c:v>
                </c:pt>
                <c:pt idx="2275">
                  <c:v>2.1259E-2</c:v>
                </c:pt>
                <c:pt idx="2276">
                  <c:v>2.0971999999999998E-2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2.1820000000000003E-2</c:v>
                </c:pt>
                <c:pt idx="2286">
                  <c:v>2.4367E-2</c:v>
                </c:pt>
                <c:pt idx="2287">
                  <c:v>2.5076999999999999E-2</c:v>
                </c:pt>
                <c:pt idx="2288">
                  <c:v>1.4733999999999999E-2</c:v>
                </c:pt>
                <c:pt idx="2289">
                  <c:v>1.1885999999999999E-2</c:v>
                </c:pt>
                <c:pt idx="2290">
                  <c:v>1.1693E-2</c:v>
                </c:pt>
                <c:pt idx="2291">
                  <c:v>8.3990000000000002E-3</c:v>
                </c:pt>
                <c:pt idx="2292">
                  <c:v>8.5849999999999989E-3</c:v>
                </c:pt>
                <c:pt idx="2293">
                  <c:v>1.3405E-2</c:v>
                </c:pt>
                <c:pt idx="2294">
                  <c:v>1.1498999999999999E-2</c:v>
                </c:pt>
                <c:pt idx="2295">
                  <c:v>1.1483999999999999E-2</c:v>
                </c:pt>
                <c:pt idx="2296">
                  <c:v>1.3377E-2</c:v>
                </c:pt>
                <c:pt idx="2297">
                  <c:v>1.043E-2</c:v>
                </c:pt>
                <c:pt idx="2298">
                  <c:v>1.3228E-2</c:v>
                </c:pt>
                <c:pt idx="2299">
                  <c:v>1.4171999999999999E-2</c:v>
                </c:pt>
                <c:pt idx="2300">
                  <c:v>1.5941999999999998E-2</c:v>
                </c:pt>
                <c:pt idx="2301">
                  <c:v>1.9750999999999998E-2</c:v>
                </c:pt>
                <c:pt idx="2302">
                  <c:v>1.3972999999999999E-2</c:v>
                </c:pt>
                <c:pt idx="2303">
                  <c:v>1.9678999999999999E-2</c:v>
                </c:pt>
                <c:pt idx="2304">
                  <c:v>1.5429E-2</c:v>
                </c:pt>
                <c:pt idx="2305">
                  <c:v>1.6636999999999999E-2</c:v>
                </c:pt>
                <c:pt idx="2306">
                  <c:v>1.8075000000000001E-2</c:v>
                </c:pt>
                <c:pt idx="2307">
                  <c:v>1.0893999999999999E-2</c:v>
                </c:pt>
                <c:pt idx="2308">
                  <c:v>8.5279999999999991E-3</c:v>
                </c:pt>
                <c:pt idx="2309">
                  <c:v>7.7449999999999993E-3</c:v>
                </c:pt>
                <c:pt idx="2310">
                  <c:v>9.8129999999999988E-3</c:v>
                </c:pt>
                <c:pt idx="2311">
                  <c:v>1.4806999999999999E-2</c:v>
                </c:pt>
                <c:pt idx="2312">
                  <c:v>2.1512E-2</c:v>
                </c:pt>
                <c:pt idx="2313">
                  <c:v>2.2443999999999999E-2</c:v>
                </c:pt>
                <c:pt idx="2314">
                  <c:v>2.4837999999999999E-2</c:v>
                </c:pt>
                <c:pt idx="2315">
                  <c:v>2.6072999999999999E-2</c:v>
                </c:pt>
                <c:pt idx="2316">
                  <c:v>2.8805999999999998E-2</c:v>
                </c:pt>
                <c:pt idx="2317">
                  <c:v>2.8726999999999999E-2</c:v>
                </c:pt>
                <c:pt idx="2318">
                  <c:v>3.0393999999999997E-2</c:v>
                </c:pt>
                <c:pt idx="2319">
                  <c:v>3.2516999999999997E-2</c:v>
                </c:pt>
                <c:pt idx="2320">
                  <c:v>2.8246999999999998E-2</c:v>
                </c:pt>
                <c:pt idx="2321">
                  <c:v>2.6336999999999999E-2</c:v>
                </c:pt>
                <c:pt idx="2322">
                  <c:v>2.5455999999999999E-2</c:v>
                </c:pt>
                <c:pt idx="2323">
                  <c:v>1.9976999999999998E-2</c:v>
                </c:pt>
                <c:pt idx="2324">
                  <c:v>2.6350999999999999E-2</c:v>
                </c:pt>
                <c:pt idx="2325">
                  <c:v>2.5484E-2</c:v>
                </c:pt>
                <c:pt idx="2326">
                  <c:v>1.9143E-2</c:v>
                </c:pt>
                <c:pt idx="2327">
                  <c:v>1.8668000000000001E-2</c:v>
                </c:pt>
                <c:pt idx="2328">
                  <c:v>1.6483999999999999E-2</c:v>
                </c:pt>
                <c:pt idx="2329">
                  <c:v>1.5130999999999999E-2</c:v>
                </c:pt>
                <c:pt idx="2330">
                  <c:v>1.5437999999999999E-2</c:v>
                </c:pt>
                <c:pt idx="2331">
                  <c:v>1.9885E-2</c:v>
                </c:pt>
                <c:pt idx="2332">
                  <c:v>1.8992999999999999E-2</c:v>
                </c:pt>
                <c:pt idx="2333">
                  <c:v>2.6107999999999999E-2</c:v>
                </c:pt>
                <c:pt idx="2334">
                  <c:v>2.6636E-2</c:v>
                </c:pt>
                <c:pt idx="2335">
                  <c:v>2.9281999999999999E-2</c:v>
                </c:pt>
                <c:pt idx="2336">
                  <c:v>3.0776999999999999E-2</c:v>
                </c:pt>
                <c:pt idx="2337">
                  <c:v>3.4075999999999995E-2</c:v>
                </c:pt>
                <c:pt idx="2338">
                  <c:v>3.3212999999999999E-2</c:v>
                </c:pt>
                <c:pt idx="2339">
                  <c:v>3.3778999999999997E-2</c:v>
                </c:pt>
                <c:pt idx="2340">
                  <c:v>4.1842999999999998E-2</c:v>
                </c:pt>
                <c:pt idx="2341">
                  <c:v>4.5166999999999999E-2</c:v>
                </c:pt>
                <c:pt idx="2342">
                  <c:v>4.8854999999999996E-2</c:v>
                </c:pt>
                <c:pt idx="2343">
                  <c:v>5.1172999999999996E-2</c:v>
                </c:pt>
                <c:pt idx="2344">
                  <c:v>4.7799000000000001E-2</c:v>
                </c:pt>
                <c:pt idx="2345">
                  <c:v>5.0104999999999997E-2</c:v>
                </c:pt>
                <c:pt idx="2346">
                  <c:v>4.7722000000000001E-2</c:v>
                </c:pt>
                <c:pt idx="2347">
                  <c:v>5.0664999999999995E-2</c:v>
                </c:pt>
                <c:pt idx="2348">
                  <c:v>3.9183999999999997E-2</c:v>
                </c:pt>
                <c:pt idx="2349">
                  <c:v>2.8853999999999998E-2</c:v>
                </c:pt>
                <c:pt idx="2350">
                  <c:v>2.8502E-2</c:v>
                </c:pt>
                <c:pt idx="2351">
                  <c:v>2.4156E-2</c:v>
                </c:pt>
                <c:pt idx="2352">
                  <c:v>2.6633E-2</c:v>
                </c:pt>
                <c:pt idx="2353">
                  <c:v>2.3701999999999997E-2</c:v>
                </c:pt>
                <c:pt idx="2354">
                  <c:v>1.6493000000000001E-2</c:v>
                </c:pt>
                <c:pt idx="2355">
                  <c:v>1.7894E-2</c:v>
                </c:pt>
                <c:pt idx="2356">
                  <c:v>1.4692999999999999E-2</c:v>
                </c:pt>
                <c:pt idx="2357">
                  <c:v>1.5906E-2</c:v>
                </c:pt>
                <c:pt idx="2358">
                  <c:v>1.1925999999999999E-2</c:v>
                </c:pt>
                <c:pt idx="2359">
                  <c:v>9.9569999999999988E-3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6.1300000000000009E-3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1.0440000000000001E-2</c:v>
                </c:pt>
                <c:pt idx="2377">
                  <c:v>1.1951999999999999E-2</c:v>
                </c:pt>
                <c:pt idx="2378">
                  <c:v>2.0347000000000001E-2</c:v>
                </c:pt>
                <c:pt idx="2379">
                  <c:v>2.1021999999999999E-2</c:v>
                </c:pt>
                <c:pt idx="2380">
                  <c:v>2.7302999999999997E-2</c:v>
                </c:pt>
                <c:pt idx="2381">
                  <c:v>2.1818000000000001E-2</c:v>
                </c:pt>
                <c:pt idx="2382">
                  <c:v>1.1913E-2</c:v>
                </c:pt>
                <c:pt idx="2383">
                  <c:v>1.1007999999999999E-2</c:v>
                </c:pt>
                <c:pt idx="2384">
                  <c:v>9.6000000000000009E-3</c:v>
                </c:pt>
                <c:pt idx="2385">
                  <c:v>2.2269000000000001E-2</c:v>
                </c:pt>
                <c:pt idx="2386">
                  <c:v>4.5794999999999995E-2</c:v>
                </c:pt>
                <c:pt idx="2387">
                  <c:v>5.1188999999999998E-2</c:v>
                </c:pt>
                <c:pt idx="2388">
                  <c:v>7.6170000000000002E-2</c:v>
                </c:pt>
                <c:pt idx="2389">
                  <c:v>7.0735999999999993E-2</c:v>
                </c:pt>
                <c:pt idx="2390">
                  <c:v>7.0874999999999994E-2</c:v>
                </c:pt>
                <c:pt idx="2391">
                  <c:v>5.7054000000000001E-2</c:v>
                </c:pt>
                <c:pt idx="2392">
                  <c:v>4.4270000000000004E-2</c:v>
                </c:pt>
                <c:pt idx="2393">
                  <c:v>4.2583999999999997E-2</c:v>
                </c:pt>
                <c:pt idx="2394">
                  <c:v>3.5712000000000001E-2</c:v>
                </c:pt>
                <c:pt idx="2395">
                  <c:v>2.7576999999999997E-2</c:v>
                </c:pt>
                <c:pt idx="2396">
                  <c:v>2.1840999999999999E-2</c:v>
                </c:pt>
                <c:pt idx="2397">
                  <c:v>1.8446000000000001E-2</c:v>
                </c:pt>
                <c:pt idx="2398">
                  <c:v>1.3741999999999999E-2</c:v>
                </c:pt>
                <c:pt idx="2399">
                  <c:v>1.3418999999999999E-2</c:v>
                </c:pt>
                <c:pt idx="2400">
                  <c:v>1.4048999999999999E-2</c:v>
                </c:pt>
                <c:pt idx="2401">
                  <c:v>1.1235999999999999E-2</c:v>
                </c:pt>
                <c:pt idx="2402">
                  <c:v>1.1516E-2</c:v>
                </c:pt>
                <c:pt idx="2403">
                  <c:v>1.0317E-2</c:v>
                </c:pt>
                <c:pt idx="2404">
                  <c:v>8.8240000000000002E-3</c:v>
                </c:pt>
                <c:pt idx="2405">
                  <c:v>6.0929999999999995E-3</c:v>
                </c:pt>
                <c:pt idx="2406">
                  <c:v>4.9439999999999996E-3</c:v>
                </c:pt>
                <c:pt idx="2407">
                  <c:v>4.6300000000000004E-3</c:v>
                </c:pt>
                <c:pt idx="2408">
                  <c:v>4.4919999999999995E-3</c:v>
                </c:pt>
                <c:pt idx="2409">
                  <c:v>1.0785999999999999E-2</c:v>
                </c:pt>
                <c:pt idx="2410">
                  <c:v>9.4920000000000004E-3</c:v>
                </c:pt>
                <c:pt idx="2411">
                  <c:v>9.474999999999999E-3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1.6210000000000002E-2</c:v>
                </c:pt>
                <c:pt idx="2420">
                  <c:v>1.5576E-2</c:v>
                </c:pt>
                <c:pt idx="2421">
                  <c:v>2.4725999999999998E-2</c:v>
                </c:pt>
                <c:pt idx="2422">
                  <c:v>1.9133999999999998E-2</c:v>
                </c:pt>
                <c:pt idx="2423">
                  <c:v>2.6920000000000003E-2</c:v>
                </c:pt>
                <c:pt idx="2424">
                  <c:v>1.8588999999999998E-2</c:v>
                </c:pt>
                <c:pt idx="2425">
                  <c:v>2.2020999999999999E-2</c:v>
                </c:pt>
                <c:pt idx="2426">
                  <c:v>3.0861999999999997E-2</c:v>
                </c:pt>
                <c:pt idx="2427">
                  <c:v>1.5007999999999999E-2</c:v>
                </c:pt>
                <c:pt idx="2428">
                  <c:v>1.7184999999999999E-2</c:v>
                </c:pt>
                <c:pt idx="2429">
                  <c:v>1.5712E-2</c:v>
                </c:pt>
                <c:pt idx="2430">
                  <c:v>1.5406E-2</c:v>
                </c:pt>
                <c:pt idx="2431">
                  <c:v>1.1217999999999999E-2</c:v>
                </c:pt>
                <c:pt idx="2432">
                  <c:v>1.1902999999999999E-2</c:v>
                </c:pt>
                <c:pt idx="2433">
                  <c:v>1.3377999999999999E-2</c:v>
                </c:pt>
                <c:pt idx="2434">
                  <c:v>1.2442999999999999E-2</c:v>
                </c:pt>
                <c:pt idx="2435">
                  <c:v>1.2360999999999999E-2</c:v>
                </c:pt>
                <c:pt idx="2436">
                  <c:v>1.0350000000000002E-2</c:v>
                </c:pt>
                <c:pt idx="2437">
                  <c:v>1.2053999999999999E-2</c:v>
                </c:pt>
                <c:pt idx="2438">
                  <c:v>8.5760000000000003E-3</c:v>
                </c:pt>
                <c:pt idx="2439">
                  <c:v>9.3259999999999992E-3</c:v>
                </c:pt>
                <c:pt idx="2440">
                  <c:v>5.1669999999999997E-3</c:v>
                </c:pt>
                <c:pt idx="2441">
                  <c:v>9.7469999999999987E-3</c:v>
                </c:pt>
                <c:pt idx="2442">
                  <c:v>6.5459999999999997E-3</c:v>
                </c:pt>
                <c:pt idx="2443">
                  <c:v>7.4879999999999999E-3</c:v>
                </c:pt>
                <c:pt idx="2444">
                  <c:v>1.0518E-2</c:v>
                </c:pt>
                <c:pt idx="2445">
                  <c:v>1.7151E-2</c:v>
                </c:pt>
                <c:pt idx="2446">
                  <c:v>1.6560000000000002E-2</c:v>
                </c:pt>
                <c:pt idx="2447">
                  <c:v>1.7371999999999999E-2</c:v>
                </c:pt>
                <c:pt idx="2448">
                  <c:v>2.8117999999999997E-2</c:v>
                </c:pt>
                <c:pt idx="2449">
                  <c:v>2.6430000000000002E-2</c:v>
                </c:pt>
                <c:pt idx="2450">
                  <c:v>3.1306E-2</c:v>
                </c:pt>
                <c:pt idx="2451">
                  <c:v>3.6899000000000001E-2</c:v>
                </c:pt>
                <c:pt idx="2452">
                  <c:v>3.1620000000000002E-2</c:v>
                </c:pt>
                <c:pt idx="2453">
                  <c:v>2.5921999999999997E-2</c:v>
                </c:pt>
                <c:pt idx="2454">
                  <c:v>2.9148E-2</c:v>
                </c:pt>
                <c:pt idx="2455">
                  <c:v>2.4471E-2</c:v>
                </c:pt>
                <c:pt idx="2456">
                  <c:v>2.3660999999999998E-2</c:v>
                </c:pt>
                <c:pt idx="2457">
                  <c:v>1.89E-2</c:v>
                </c:pt>
                <c:pt idx="2458">
                  <c:v>1.6153999999999998E-2</c:v>
                </c:pt>
                <c:pt idx="2459">
                  <c:v>1.4792E-2</c:v>
                </c:pt>
                <c:pt idx="2460">
                  <c:v>1.4880000000000001E-2</c:v>
                </c:pt>
                <c:pt idx="2461">
                  <c:v>1.0355E-2</c:v>
                </c:pt>
                <c:pt idx="2462">
                  <c:v>9.1700000000000011E-3</c:v>
                </c:pt>
                <c:pt idx="2463">
                  <c:v>1.2593999999999999E-2</c:v>
                </c:pt>
                <c:pt idx="2464">
                  <c:v>9.9609999999999994E-3</c:v>
                </c:pt>
                <c:pt idx="2465">
                  <c:v>1.0841E-2</c:v>
                </c:pt>
                <c:pt idx="2466">
                  <c:v>8.7790000000000003E-3</c:v>
                </c:pt>
                <c:pt idx="2467">
                  <c:v>8.565999999999999E-3</c:v>
                </c:pt>
                <c:pt idx="2468">
                  <c:v>8.461999999999999E-3</c:v>
                </c:pt>
                <c:pt idx="2469">
                  <c:v>7.1959999999999993E-3</c:v>
                </c:pt>
                <c:pt idx="2470">
                  <c:v>6.4329999999999995E-3</c:v>
                </c:pt>
                <c:pt idx="2471">
                  <c:v>5.8109999999999993E-3</c:v>
                </c:pt>
                <c:pt idx="2472">
                  <c:v>6.4779999999999994E-3</c:v>
                </c:pt>
                <c:pt idx="2473">
                  <c:v>7.0800000000000004E-3</c:v>
                </c:pt>
                <c:pt idx="2474">
                  <c:v>5.4869999999999997E-3</c:v>
                </c:pt>
                <c:pt idx="2475">
                  <c:v>1.0525E-2</c:v>
                </c:pt>
                <c:pt idx="2476">
                  <c:v>1.7915999999999998E-2</c:v>
                </c:pt>
                <c:pt idx="2477">
                  <c:v>1.6820000000000002E-2</c:v>
                </c:pt>
                <c:pt idx="2478">
                  <c:v>2.0680999999999998E-2</c:v>
                </c:pt>
                <c:pt idx="2479">
                  <c:v>2.1165999999999997E-2</c:v>
                </c:pt>
                <c:pt idx="2480">
                  <c:v>2.0645999999999998E-2</c:v>
                </c:pt>
                <c:pt idx="2481">
                  <c:v>2.1704999999999999E-2</c:v>
                </c:pt>
                <c:pt idx="2482">
                  <c:v>1.6038E-2</c:v>
                </c:pt>
                <c:pt idx="2483">
                  <c:v>1.6206999999999999E-2</c:v>
                </c:pt>
                <c:pt idx="2484">
                  <c:v>1.4449E-2</c:v>
                </c:pt>
                <c:pt idx="2485">
                  <c:v>1.2393E-2</c:v>
                </c:pt>
                <c:pt idx="2486">
                  <c:v>1.0558999999999999E-2</c:v>
                </c:pt>
                <c:pt idx="2487">
                  <c:v>8.3289999999999996E-3</c:v>
                </c:pt>
                <c:pt idx="2488">
                  <c:v>5.9759999999999995E-3</c:v>
                </c:pt>
                <c:pt idx="2489">
                  <c:v>5.2759999999999994E-3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7.1200000000000005E-3</c:v>
                </c:pt>
                <c:pt idx="2499">
                  <c:v>7.5419999999999992E-3</c:v>
                </c:pt>
                <c:pt idx="2500">
                  <c:v>6.6619999999999995E-3</c:v>
                </c:pt>
                <c:pt idx="2501">
                  <c:v>7.0819999999999998E-3</c:v>
                </c:pt>
                <c:pt idx="2502">
                  <c:v>5.3200000000000001E-3</c:v>
                </c:pt>
                <c:pt idx="2503">
                  <c:v>5.1379999999999993E-3</c:v>
                </c:pt>
                <c:pt idx="2504">
                  <c:v>4.1619999999999999E-3</c:v>
                </c:pt>
                <c:pt idx="2505">
                  <c:v>3.578E-3</c:v>
                </c:pt>
                <c:pt idx="2506">
                  <c:v>3.9150000000000001E-3</c:v>
                </c:pt>
                <c:pt idx="2507">
                  <c:v>2.9659999999999999E-3</c:v>
                </c:pt>
                <c:pt idx="2508">
                  <c:v>4.7469999999999995E-3</c:v>
                </c:pt>
                <c:pt idx="2509">
                  <c:v>5.7089999999999997E-3</c:v>
                </c:pt>
                <c:pt idx="2510">
                  <c:v>4.2490000000000002E-3</c:v>
                </c:pt>
                <c:pt idx="2511">
                  <c:v>2.9689999999999999E-3</c:v>
                </c:pt>
                <c:pt idx="2512">
                  <c:v>8.0619999999999997E-3</c:v>
                </c:pt>
                <c:pt idx="2513">
                  <c:v>8.2400000000000008E-3</c:v>
                </c:pt>
                <c:pt idx="2514">
                  <c:v>6.7869999999999996E-3</c:v>
                </c:pt>
                <c:pt idx="2515">
                  <c:v>6.1059999999999994E-3</c:v>
                </c:pt>
                <c:pt idx="2516">
                  <c:v>4.4200000000000003E-3</c:v>
                </c:pt>
                <c:pt idx="2517">
                  <c:v>5.0729999999999994E-3</c:v>
                </c:pt>
                <c:pt idx="2518">
                  <c:v>8.071E-3</c:v>
                </c:pt>
                <c:pt idx="2519">
                  <c:v>7.097E-3</c:v>
                </c:pt>
                <c:pt idx="2520">
                  <c:v>7.9410000000000001E-3</c:v>
                </c:pt>
                <c:pt idx="2521">
                  <c:v>7.5639999999999995E-3</c:v>
                </c:pt>
                <c:pt idx="2522">
                  <c:v>6.8589999999999996E-3</c:v>
                </c:pt>
                <c:pt idx="2523">
                  <c:v>7.8209999999999998E-3</c:v>
                </c:pt>
                <c:pt idx="2524">
                  <c:v>7.6689999999999996E-3</c:v>
                </c:pt>
                <c:pt idx="2525">
                  <c:v>7.339E-3</c:v>
                </c:pt>
                <c:pt idx="2526">
                  <c:v>5.8049999999999994E-3</c:v>
                </c:pt>
                <c:pt idx="2527">
                  <c:v>5.633E-3</c:v>
                </c:pt>
                <c:pt idx="2528">
                  <c:v>6.1919999999999996E-3</c:v>
                </c:pt>
                <c:pt idx="2529">
                  <c:v>6.3739999999999995E-3</c:v>
                </c:pt>
                <c:pt idx="2530">
                  <c:v>9.2820000000000003E-3</c:v>
                </c:pt>
                <c:pt idx="2531">
                  <c:v>1.085E-2</c:v>
                </c:pt>
                <c:pt idx="2532">
                  <c:v>1.3350000000000001E-2</c:v>
                </c:pt>
                <c:pt idx="2533">
                  <c:v>1.3311E-2</c:v>
                </c:pt>
                <c:pt idx="2534">
                  <c:v>1.3266999999999999E-2</c:v>
                </c:pt>
                <c:pt idx="2535">
                  <c:v>1.3937999999999999E-2</c:v>
                </c:pt>
                <c:pt idx="2536">
                  <c:v>1.2504999999999999E-2</c:v>
                </c:pt>
                <c:pt idx="2537">
                  <c:v>1.0244E-2</c:v>
                </c:pt>
                <c:pt idx="2538">
                  <c:v>1.0940999999999999E-2</c:v>
                </c:pt>
                <c:pt idx="2539">
                  <c:v>8.9179999999999988E-3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7.0659999999999994E-3</c:v>
                </c:pt>
                <c:pt idx="2548">
                  <c:v>1.196E-2</c:v>
                </c:pt>
                <c:pt idx="2549">
                  <c:v>1.3805999999999999E-2</c:v>
                </c:pt>
                <c:pt idx="2550">
                  <c:v>1.1783999999999999E-2</c:v>
                </c:pt>
                <c:pt idx="2551">
                  <c:v>1.094E-2</c:v>
                </c:pt>
                <c:pt idx="2552">
                  <c:v>1.0208999999999999E-2</c:v>
                </c:pt>
                <c:pt idx="2553">
                  <c:v>5.4838999999999999E-2</c:v>
                </c:pt>
                <c:pt idx="2554">
                  <c:v>7.0498999999999992E-2</c:v>
                </c:pt>
                <c:pt idx="2555">
                  <c:v>8.6917999999999995E-2</c:v>
                </c:pt>
                <c:pt idx="2556">
                  <c:v>8.8763999999999996E-2</c:v>
                </c:pt>
                <c:pt idx="2557">
                  <c:v>8.6226999999999998E-2</c:v>
                </c:pt>
                <c:pt idx="2558">
                  <c:v>8.1584999999999991E-2</c:v>
                </c:pt>
                <c:pt idx="2559">
                  <c:v>7.9217999999999997E-2</c:v>
                </c:pt>
                <c:pt idx="2560">
                  <c:v>8.0981999999999998E-2</c:v>
                </c:pt>
                <c:pt idx="2561">
                  <c:v>7.6823000000000002E-2</c:v>
                </c:pt>
                <c:pt idx="2562">
                  <c:v>0.100836</c:v>
                </c:pt>
                <c:pt idx="2563">
                  <c:v>9.5035999999999995E-2</c:v>
                </c:pt>
                <c:pt idx="2564">
                  <c:v>0.120935</c:v>
                </c:pt>
                <c:pt idx="2565">
                  <c:v>0.13203299999999998</c:v>
                </c:pt>
                <c:pt idx="2566">
                  <c:v>0.13611199999999998</c:v>
                </c:pt>
                <c:pt idx="2567">
                  <c:v>0.140599</c:v>
                </c:pt>
                <c:pt idx="2568">
                  <c:v>0.133662</c:v>
                </c:pt>
                <c:pt idx="2569">
                  <c:v>0.149036</c:v>
                </c:pt>
                <c:pt idx="2570">
                  <c:v>0.14127599999999998</c:v>
                </c:pt>
                <c:pt idx="2571">
                  <c:v>0.13028000000000001</c:v>
                </c:pt>
                <c:pt idx="2572">
                  <c:v>0.12557599999999999</c:v>
                </c:pt>
                <c:pt idx="2573">
                  <c:v>0.118141</c:v>
                </c:pt>
                <c:pt idx="2574">
                  <c:v>0.11147000000000001</c:v>
                </c:pt>
                <c:pt idx="2575">
                  <c:v>0.10966099999999999</c:v>
                </c:pt>
                <c:pt idx="2576">
                  <c:v>9.7510000000000013E-2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5.5638999999999994E-2</c:v>
                </c:pt>
                <c:pt idx="2585">
                  <c:v>4.7024999999999997E-2</c:v>
                </c:pt>
                <c:pt idx="2586">
                  <c:v>3.9612999999999995E-2</c:v>
                </c:pt>
                <c:pt idx="2587">
                  <c:v>4.4496000000000001E-2</c:v>
                </c:pt>
                <c:pt idx="2588">
                  <c:v>4.1936999999999995E-2</c:v>
                </c:pt>
                <c:pt idx="2589">
                  <c:v>3.6887999999999997E-2</c:v>
                </c:pt>
                <c:pt idx="2590">
                  <c:v>2.8454E-2</c:v>
                </c:pt>
                <c:pt idx="2591">
                  <c:v>2.3040000000000001E-2</c:v>
                </c:pt>
                <c:pt idx="2592">
                  <c:v>2.1274999999999999E-2</c:v>
                </c:pt>
                <c:pt idx="2593">
                  <c:v>1.5806000000000001E-2</c:v>
                </c:pt>
                <c:pt idx="2594">
                  <c:v>1.0465E-2</c:v>
                </c:pt>
                <c:pt idx="2595">
                  <c:v>1.1375999999999999E-2</c:v>
                </c:pt>
                <c:pt idx="2596">
                  <c:v>1.0465E-2</c:v>
                </c:pt>
                <c:pt idx="2597">
                  <c:v>1.0312E-2</c:v>
                </c:pt>
                <c:pt idx="2598">
                  <c:v>1.0338E-2</c:v>
                </c:pt>
                <c:pt idx="2599">
                  <c:v>7.2029999999999993E-3</c:v>
                </c:pt>
                <c:pt idx="2600">
                  <c:v>8.5200000000000015E-3</c:v>
                </c:pt>
                <c:pt idx="2601">
                  <c:v>5.2519999999999997E-3</c:v>
                </c:pt>
                <c:pt idx="2602">
                  <c:v>4.339E-3</c:v>
                </c:pt>
                <c:pt idx="2603">
                  <c:v>4.522E-3</c:v>
                </c:pt>
                <c:pt idx="2604">
                  <c:v>3.9259999999999998E-3</c:v>
                </c:pt>
                <c:pt idx="2605">
                  <c:v>9.7039999999999991E-3</c:v>
                </c:pt>
                <c:pt idx="2606">
                  <c:v>1.0853999999999999E-2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4.9533999999999995E-2</c:v>
                </c:pt>
                <c:pt idx="2615">
                  <c:v>4.3200000000000002E-2</c:v>
                </c:pt>
                <c:pt idx="2616">
                  <c:v>4.0937999999999995E-2</c:v>
                </c:pt>
                <c:pt idx="2617">
                  <c:v>3.7142000000000001E-2</c:v>
                </c:pt>
                <c:pt idx="2618">
                  <c:v>3.7988000000000001E-2</c:v>
                </c:pt>
                <c:pt idx="2619">
                  <c:v>3.7421999999999997E-2</c:v>
                </c:pt>
                <c:pt idx="2620">
                  <c:v>4.3344999999999995E-2</c:v>
                </c:pt>
                <c:pt idx="2621">
                  <c:v>4.5590000000000006E-2</c:v>
                </c:pt>
                <c:pt idx="2622">
                  <c:v>4.2860999999999996E-2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4.2734999999999995E-2</c:v>
                </c:pt>
                <c:pt idx="2631">
                  <c:v>4.2769000000000001E-2</c:v>
                </c:pt>
                <c:pt idx="2632">
                  <c:v>4.2831000000000001E-2</c:v>
                </c:pt>
                <c:pt idx="2633">
                  <c:v>4.1395000000000001E-2</c:v>
                </c:pt>
                <c:pt idx="2634">
                  <c:v>2.8258999999999999E-2</c:v>
                </c:pt>
                <c:pt idx="2635">
                  <c:v>3.6594999999999996E-2</c:v>
                </c:pt>
                <c:pt idx="2636">
                  <c:v>5.2368999999999999E-2</c:v>
                </c:pt>
                <c:pt idx="2637">
                  <c:v>4.5876E-2</c:v>
                </c:pt>
                <c:pt idx="2638">
                  <c:v>5.7262999999999994E-2</c:v>
                </c:pt>
                <c:pt idx="2639">
                  <c:v>5.3378999999999996E-2</c:v>
                </c:pt>
                <c:pt idx="2640">
                  <c:v>4.7578999999999996E-2</c:v>
                </c:pt>
                <c:pt idx="2641">
                  <c:v>4.5482999999999996E-2</c:v>
                </c:pt>
                <c:pt idx="2642">
                  <c:v>4.3672999999999997E-2</c:v>
                </c:pt>
                <c:pt idx="2643">
                  <c:v>4.3220000000000001E-2</c:v>
                </c:pt>
                <c:pt idx="2644">
                  <c:v>5.6618999999999996E-2</c:v>
                </c:pt>
                <c:pt idx="2645">
                  <c:v>5.7534999999999996E-2</c:v>
                </c:pt>
                <c:pt idx="2646">
                  <c:v>5.2566999999999996E-2</c:v>
                </c:pt>
                <c:pt idx="2647">
                  <c:v>6.7802000000000001E-2</c:v>
                </c:pt>
                <c:pt idx="2648">
                  <c:v>7.2664999999999993E-2</c:v>
                </c:pt>
                <c:pt idx="2649">
                  <c:v>7.0140999999999995E-2</c:v>
                </c:pt>
                <c:pt idx="2650">
                  <c:v>6.9853999999999999E-2</c:v>
                </c:pt>
                <c:pt idx="2651">
                  <c:v>7.887000000000001E-2</c:v>
                </c:pt>
                <c:pt idx="2652">
                  <c:v>7.2113999999999998E-2</c:v>
                </c:pt>
                <c:pt idx="2653">
                  <c:v>5.8504E-2</c:v>
                </c:pt>
                <c:pt idx="2654">
                  <c:v>6.3834000000000002E-2</c:v>
                </c:pt>
                <c:pt idx="2655">
                  <c:v>6.1554999999999999E-2</c:v>
                </c:pt>
                <c:pt idx="2656">
                  <c:v>4.6774999999999997E-2</c:v>
                </c:pt>
                <c:pt idx="2657">
                  <c:v>4.4274000000000001E-2</c:v>
                </c:pt>
                <c:pt idx="2658">
                  <c:v>4.9727999999999994E-2</c:v>
                </c:pt>
                <c:pt idx="2659">
                  <c:v>4.3808E-2</c:v>
                </c:pt>
                <c:pt idx="2660">
                  <c:v>3.4520000000000002E-2</c:v>
                </c:pt>
                <c:pt idx="2661">
                  <c:v>2.7615999999999998E-2</c:v>
                </c:pt>
                <c:pt idx="2662">
                  <c:v>3.1017999999999997E-2</c:v>
                </c:pt>
                <c:pt idx="2663">
                  <c:v>2.7227999999999999E-2</c:v>
                </c:pt>
                <c:pt idx="2664">
                  <c:v>1.8523999999999999E-2</c:v>
                </c:pt>
                <c:pt idx="2665">
                  <c:v>1.8041999999999999E-2</c:v>
                </c:pt>
                <c:pt idx="2666">
                  <c:v>1.3169E-2</c:v>
                </c:pt>
                <c:pt idx="2667">
                  <c:v>1.1715E-2</c:v>
                </c:pt>
                <c:pt idx="2668">
                  <c:v>1.3347999999999999E-2</c:v>
                </c:pt>
                <c:pt idx="2669">
                  <c:v>1.1911E-2</c:v>
                </c:pt>
                <c:pt idx="2670">
                  <c:v>1.0027999999999999E-2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1.4410000000000001E-2</c:v>
                </c:pt>
                <c:pt idx="2682">
                  <c:v>1.2180000000000002E-2</c:v>
                </c:pt>
                <c:pt idx="2683">
                  <c:v>1.1155E-2</c:v>
                </c:pt>
                <c:pt idx="2684">
                  <c:v>1.2515999999999999E-2</c:v>
                </c:pt>
                <c:pt idx="2685">
                  <c:v>1.2796999999999999E-2</c:v>
                </c:pt>
                <c:pt idx="2686">
                  <c:v>1.123E-2</c:v>
                </c:pt>
                <c:pt idx="2687">
                  <c:v>8.095999999999999E-3</c:v>
                </c:pt>
                <c:pt idx="2688">
                  <c:v>1.3557999999999999E-2</c:v>
                </c:pt>
                <c:pt idx="2689">
                  <c:v>1.3637999999999999E-2</c:v>
                </c:pt>
                <c:pt idx="2690">
                  <c:v>1.5306E-2</c:v>
                </c:pt>
                <c:pt idx="2691">
                  <c:v>1.712E-2</c:v>
                </c:pt>
                <c:pt idx="2692">
                  <c:v>1.4950000000000001E-2</c:v>
                </c:pt>
                <c:pt idx="2693">
                  <c:v>1.289E-2</c:v>
                </c:pt>
                <c:pt idx="2694">
                  <c:v>1.0192999999999999E-2</c:v>
                </c:pt>
                <c:pt idx="2695">
                  <c:v>1.2631999999999999E-2</c:v>
                </c:pt>
                <c:pt idx="2696">
                  <c:v>1.1106999999999999E-2</c:v>
                </c:pt>
                <c:pt idx="2697">
                  <c:v>1.2034E-2</c:v>
                </c:pt>
                <c:pt idx="2698">
                  <c:v>1.2877999999999999E-2</c:v>
                </c:pt>
                <c:pt idx="2699">
                  <c:v>1.584E-2</c:v>
                </c:pt>
                <c:pt idx="2700">
                  <c:v>1.4452E-2</c:v>
                </c:pt>
                <c:pt idx="2701">
                  <c:v>1.319E-2</c:v>
                </c:pt>
                <c:pt idx="2702">
                  <c:v>1.7866999999999997E-2</c:v>
                </c:pt>
                <c:pt idx="2703">
                  <c:v>1.1637E-2</c:v>
                </c:pt>
                <c:pt idx="2704">
                  <c:v>7.1659999999999996E-3</c:v>
                </c:pt>
                <c:pt idx="2705">
                  <c:v>5.7320000000000001E-3</c:v>
                </c:pt>
                <c:pt idx="2706">
                  <c:v>4.7460000000000002E-3</c:v>
                </c:pt>
                <c:pt idx="2707">
                  <c:v>4.0819999999999997E-3</c:v>
                </c:pt>
                <c:pt idx="2708">
                  <c:v>2.3600000000000001E-3</c:v>
                </c:pt>
                <c:pt idx="2709">
                  <c:v>3.4869999999999996E-3</c:v>
                </c:pt>
                <c:pt idx="2710">
                  <c:v>2.2200000000000002E-3</c:v>
                </c:pt>
                <c:pt idx="2711">
                  <c:v>2.5039999999999997E-3</c:v>
                </c:pt>
                <c:pt idx="2712">
                  <c:v>2.2100000000000002E-3</c:v>
                </c:pt>
                <c:pt idx="2713">
                  <c:v>2.1089999999999998E-3</c:v>
                </c:pt>
                <c:pt idx="2714">
                  <c:v>2.9740000000000001E-3</c:v>
                </c:pt>
                <c:pt idx="2715">
                  <c:v>3.1700000000000001E-3</c:v>
                </c:pt>
                <c:pt idx="2716">
                  <c:v>2.637E-3</c:v>
                </c:pt>
                <c:pt idx="2717">
                  <c:v>5.2009999999999999E-3</c:v>
                </c:pt>
                <c:pt idx="2718">
                  <c:v>5.0159999999999996E-3</c:v>
                </c:pt>
                <c:pt idx="2719">
                  <c:v>3.637E-3</c:v>
                </c:pt>
                <c:pt idx="2720">
                  <c:v>5.947E-3</c:v>
                </c:pt>
                <c:pt idx="2721">
                  <c:v>4.7700000000000008E-3</c:v>
                </c:pt>
                <c:pt idx="2722">
                  <c:v>5.7529999999999994E-3</c:v>
                </c:pt>
                <c:pt idx="2723">
                  <c:v>6.9309999999999997E-3</c:v>
                </c:pt>
                <c:pt idx="2724">
                  <c:v>8.3940000000000004E-3</c:v>
                </c:pt>
                <c:pt idx="2725">
                  <c:v>8.9949999999999995E-3</c:v>
                </c:pt>
                <c:pt idx="2726">
                  <c:v>1.06E-2</c:v>
                </c:pt>
                <c:pt idx="2727">
                  <c:v>9.611999999999999E-3</c:v>
                </c:pt>
                <c:pt idx="2728">
                  <c:v>9.4050000000000002E-3</c:v>
                </c:pt>
                <c:pt idx="2729">
                  <c:v>8.6129999999999991E-3</c:v>
                </c:pt>
                <c:pt idx="2730">
                  <c:v>9.5219999999999992E-3</c:v>
                </c:pt>
                <c:pt idx="2731">
                  <c:v>8.6400000000000001E-3</c:v>
                </c:pt>
                <c:pt idx="2732">
                  <c:v>1.0184E-2</c:v>
                </c:pt>
                <c:pt idx="2733">
                  <c:v>1.1091999999999999E-2</c:v>
                </c:pt>
                <c:pt idx="2734">
                  <c:v>1.1889E-2</c:v>
                </c:pt>
                <c:pt idx="2735">
                  <c:v>1.1987999999999999E-2</c:v>
                </c:pt>
                <c:pt idx="2736">
                  <c:v>1.0392E-2</c:v>
                </c:pt>
                <c:pt idx="2737">
                  <c:v>1.1896E-2</c:v>
                </c:pt>
                <c:pt idx="2738">
                  <c:v>1.4001999999999999E-2</c:v>
                </c:pt>
                <c:pt idx="2739">
                  <c:v>2.6789E-2</c:v>
                </c:pt>
                <c:pt idx="2740">
                  <c:v>2.5177999999999999E-2</c:v>
                </c:pt>
                <c:pt idx="2741">
                  <c:v>2.7038E-2</c:v>
                </c:pt>
                <c:pt idx="2742">
                  <c:v>1.9042999999999997E-2</c:v>
                </c:pt>
                <c:pt idx="2743">
                  <c:v>2.1197999999999998E-2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1.5574999999999999E-2</c:v>
                </c:pt>
                <c:pt idx="2758">
                  <c:v>1.4950999999999999E-2</c:v>
                </c:pt>
                <c:pt idx="2759">
                  <c:v>1.8301999999999999E-2</c:v>
                </c:pt>
                <c:pt idx="2760">
                  <c:v>2.3980000000000001E-2</c:v>
                </c:pt>
                <c:pt idx="2761">
                  <c:v>4.1457000000000001E-2</c:v>
                </c:pt>
                <c:pt idx="2762">
                  <c:v>5.9670000000000008E-2</c:v>
                </c:pt>
                <c:pt idx="2763">
                  <c:v>7.8434999999999991E-2</c:v>
                </c:pt>
                <c:pt idx="2764">
                  <c:v>7.5104999999999991E-2</c:v>
                </c:pt>
                <c:pt idx="2765">
                  <c:v>8.576099999999999E-2</c:v>
                </c:pt>
                <c:pt idx="2766">
                  <c:v>8.4713999999999998E-2</c:v>
                </c:pt>
                <c:pt idx="2767">
                  <c:v>7.6838999999999991E-2</c:v>
                </c:pt>
                <c:pt idx="2768">
                  <c:v>0.100032</c:v>
                </c:pt>
                <c:pt idx="2769">
                  <c:v>8.7593999999999991E-2</c:v>
                </c:pt>
                <c:pt idx="2770">
                  <c:v>9.6071999999999991E-2</c:v>
                </c:pt>
                <c:pt idx="2771">
                  <c:v>9.5998E-2</c:v>
                </c:pt>
                <c:pt idx="2772">
                  <c:v>0.11103499999999999</c:v>
                </c:pt>
                <c:pt idx="2773">
                  <c:v>0.12280899999999999</c:v>
                </c:pt>
                <c:pt idx="2774">
                  <c:v>0.12658</c:v>
                </c:pt>
                <c:pt idx="2775">
                  <c:v>9.6717999999999998E-2</c:v>
                </c:pt>
                <c:pt idx="2776">
                  <c:v>0.10672799999999999</c:v>
                </c:pt>
                <c:pt idx="2777">
                  <c:v>9.4950000000000007E-2</c:v>
                </c:pt>
                <c:pt idx="2778">
                  <c:v>9.3657999999999991E-2</c:v>
                </c:pt>
                <c:pt idx="2779">
                  <c:v>9.7140999999999991E-2</c:v>
                </c:pt>
                <c:pt idx="2780">
                  <c:v>8.4122999999999989E-2</c:v>
                </c:pt>
                <c:pt idx="2781">
                  <c:v>7.1710999999999997E-2</c:v>
                </c:pt>
                <c:pt idx="2782">
                  <c:v>8.7716000000000002E-2</c:v>
                </c:pt>
                <c:pt idx="2783">
                  <c:v>8.9896999999999991E-2</c:v>
                </c:pt>
                <c:pt idx="2784">
                  <c:v>9.0496999999999994E-2</c:v>
                </c:pt>
                <c:pt idx="2785">
                  <c:v>7.8125E-2</c:v>
                </c:pt>
                <c:pt idx="2786">
                  <c:v>6.9057999999999994E-2</c:v>
                </c:pt>
                <c:pt idx="2787">
                  <c:v>6.7315E-2</c:v>
                </c:pt>
                <c:pt idx="2788">
                  <c:v>7.7374999999999999E-2</c:v>
                </c:pt>
                <c:pt idx="2789">
                  <c:v>8.3014999999999992E-2</c:v>
                </c:pt>
                <c:pt idx="2790">
                  <c:v>8.6384000000000002E-2</c:v>
                </c:pt>
                <c:pt idx="2791">
                  <c:v>8.9388999999999996E-2</c:v>
                </c:pt>
                <c:pt idx="2792">
                  <c:v>9.1617999999999991E-2</c:v>
                </c:pt>
                <c:pt idx="2793">
                  <c:v>9.1843999999999995E-2</c:v>
                </c:pt>
                <c:pt idx="2794">
                  <c:v>8.9519000000000001E-2</c:v>
                </c:pt>
                <c:pt idx="2795">
                  <c:v>7.9005999999999993E-2</c:v>
                </c:pt>
                <c:pt idx="2796">
                  <c:v>8.5194999999999993E-2</c:v>
                </c:pt>
                <c:pt idx="2797">
                  <c:v>9.0620000000000006E-2</c:v>
                </c:pt>
                <c:pt idx="2798">
                  <c:v>9.9811999999999998E-2</c:v>
                </c:pt>
                <c:pt idx="2799">
                  <c:v>0.104767</c:v>
                </c:pt>
                <c:pt idx="2800">
                  <c:v>0.103348</c:v>
                </c:pt>
                <c:pt idx="2801">
                  <c:v>0.108931</c:v>
                </c:pt>
                <c:pt idx="2802">
                  <c:v>0.11818899999999999</c:v>
                </c:pt>
                <c:pt idx="2803">
                  <c:v>0.11615099999999999</c:v>
                </c:pt>
                <c:pt idx="2804">
                  <c:v>8.7626999999999997E-2</c:v>
                </c:pt>
                <c:pt idx="2805">
                  <c:v>8.7590000000000001E-2</c:v>
                </c:pt>
                <c:pt idx="2806">
                  <c:v>0.10174699999999999</c:v>
                </c:pt>
                <c:pt idx="2807">
                  <c:v>0.12077299999999999</c:v>
                </c:pt>
                <c:pt idx="2808">
                  <c:v>0.15904599999999999</c:v>
                </c:pt>
                <c:pt idx="2809">
                  <c:v>0.16595499999999999</c:v>
                </c:pt>
                <c:pt idx="2810">
                  <c:v>0.17294799999999999</c:v>
                </c:pt>
                <c:pt idx="2811">
                  <c:v>0.16267499999999999</c:v>
                </c:pt>
                <c:pt idx="2812">
                  <c:v>0.156721</c:v>
                </c:pt>
                <c:pt idx="2813">
                  <c:v>0.143175</c:v>
                </c:pt>
                <c:pt idx="2814">
                  <c:v>0.12834799999999999</c:v>
                </c:pt>
                <c:pt idx="2815">
                  <c:v>0.11319399999999999</c:v>
                </c:pt>
                <c:pt idx="2816">
                  <c:v>9.9857000000000001E-2</c:v>
                </c:pt>
                <c:pt idx="2817">
                  <c:v>8.4547999999999998E-2</c:v>
                </c:pt>
                <c:pt idx="2818">
                  <c:v>7.6524999999999996E-2</c:v>
                </c:pt>
                <c:pt idx="2819">
                  <c:v>8.0075999999999994E-2</c:v>
                </c:pt>
                <c:pt idx="2820">
                  <c:v>7.5700999999999991E-2</c:v>
                </c:pt>
                <c:pt idx="2821">
                  <c:v>6.5351999999999993E-2</c:v>
                </c:pt>
                <c:pt idx="2822">
                  <c:v>6.6805000000000003E-2</c:v>
                </c:pt>
                <c:pt idx="2823">
                  <c:v>6.2054999999999999E-2</c:v>
                </c:pt>
                <c:pt idx="2824">
                  <c:v>5.5212999999999998E-2</c:v>
                </c:pt>
                <c:pt idx="2825">
                  <c:v>5.0760000000000007E-2</c:v>
                </c:pt>
                <c:pt idx="2826">
                  <c:v>4.2018E-2</c:v>
                </c:pt>
                <c:pt idx="2827">
                  <c:v>4.5801999999999995E-2</c:v>
                </c:pt>
                <c:pt idx="2828">
                  <c:v>4.0518999999999999E-2</c:v>
                </c:pt>
                <c:pt idx="2829">
                  <c:v>3.9585999999999996E-2</c:v>
                </c:pt>
                <c:pt idx="2830">
                  <c:v>4.8284999999999995E-2</c:v>
                </c:pt>
                <c:pt idx="2831">
                  <c:v>5.0380000000000001E-2</c:v>
                </c:pt>
                <c:pt idx="2832">
                  <c:v>4.2442999999999995E-2</c:v>
                </c:pt>
                <c:pt idx="2833">
                  <c:v>3.6805999999999998E-2</c:v>
                </c:pt>
                <c:pt idx="2834">
                  <c:v>2.7567999999999999E-2</c:v>
                </c:pt>
                <c:pt idx="2835">
                  <c:v>3.0136999999999997E-2</c:v>
                </c:pt>
                <c:pt idx="2836">
                  <c:v>2.8273999999999997E-2</c:v>
                </c:pt>
                <c:pt idx="2837">
                  <c:v>2.5242000000000001E-2</c:v>
                </c:pt>
                <c:pt idx="2838">
                  <c:v>2.4210000000000002E-2</c:v>
                </c:pt>
                <c:pt idx="2839">
                  <c:v>2.213E-2</c:v>
                </c:pt>
                <c:pt idx="2840">
                  <c:v>2.3546999999999998E-2</c:v>
                </c:pt>
                <c:pt idx="2841">
                  <c:v>2.2964999999999999E-2</c:v>
                </c:pt>
                <c:pt idx="2842">
                  <c:v>2.2870999999999999E-2</c:v>
                </c:pt>
                <c:pt idx="2843">
                  <c:v>3.1087999999999998E-2</c:v>
                </c:pt>
                <c:pt idx="2844">
                  <c:v>2.9860000000000001E-2</c:v>
                </c:pt>
                <c:pt idx="2845">
                  <c:v>3.2231999999999997E-2</c:v>
                </c:pt>
                <c:pt idx="2846">
                  <c:v>4.2631999999999996E-2</c:v>
                </c:pt>
                <c:pt idx="2847">
                  <c:v>5.0671999999999995E-2</c:v>
                </c:pt>
                <c:pt idx="2848">
                  <c:v>6.293E-2</c:v>
                </c:pt>
                <c:pt idx="2849">
                  <c:v>7.1326000000000001E-2</c:v>
                </c:pt>
                <c:pt idx="2850">
                  <c:v>8.0315999999999999E-2</c:v>
                </c:pt>
                <c:pt idx="2851">
                  <c:v>0.10600799999999999</c:v>
                </c:pt>
                <c:pt idx="2852">
                  <c:v>0.121068</c:v>
                </c:pt>
                <c:pt idx="2853">
                  <c:v>0.11980299999999999</c:v>
                </c:pt>
                <c:pt idx="2854">
                  <c:v>0.12646099999999999</c:v>
                </c:pt>
                <c:pt idx="2855">
                  <c:v>0.12889</c:v>
                </c:pt>
                <c:pt idx="2856">
                  <c:v>0.12664</c:v>
                </c:pt>
                <c:pt idx="2857">
                  <c:v>0.113548</c:v>
                </c:pt>
                <c:pt idx="2858">
                  <c:v>0.130214</c:v>
                </c:pt>
                <c:pt idx="2859">
                  <c:v>0.12482499999999999</c:v>
                </c:pt>
                <c:pt idx="2860">
                  <c:v>0.12396000000000001</c:v>
                </c:pt>
                <c:pt idx="2861">
                  <c:v>0.12903000000000001</c:v>
                </c:pt>
                <c:pt idx="2862">
                  <c:v>0.117993</c:v>
                </c:pt>
                <c:pt idx="2863">
                  <c:v>0.113636</c:v>
                </c:pt>
                <c:pt idx="2864">
                  <c:v>0.11654</c:v>
                </c:pt>
                <c:pt idx="2865">
                  <c:v>0.11039299999999999</c:v>
                </c:pt>
                <c:pt idx="2866">
                  <c:v>0.13054299999999999</c:v>
                </c:pt>
                <c:pt idx="2867">
                  <c:v>0.13166700000000001</c:v>
                </c:pt>
                <c:pt idx="2868">
                  <c:v>0.13551000000000002</c:v>
                </c:pt>
                <c:pt idx="2869">
                  <c:v>0.142765</c:v>
                </c:pt>
                <c:pt idx="2870">
                  <c:v>0.15085499999999999</c:v>
                </c:pt>
                <c:pt idx="2871">
                  <c:v>0.14935399999999999</c:v>
                </c:pt>
                <c:pt idx="2872">
                  <c:v>0.15262100000000001</c:v>
                </c:pt>
                <c:pt idx="2873">
                  <c:v>0.19816799999999998</c:v>
                </c:pt>
                <c:pt idx="2874">
                  <c:v>0.19969299999999998</c:v>
                </c:pt>
                <c:pt idx="2875">
                  <c:v>0.20647799999999999</c:v>
                </c:pt>
                <c:pt idx="2876">
                  <c:v>0.22118299999999999</c:v>
                </c:pt>
                <c:pt idx="2877">
                  <c:v>0.23453399999999999</c:v>
                </c:pt>
                <c:pt idx="2878">
                  <c:v>0.29620599999999997</c:v>
                </c:pt>
                <c:pt idx="2879">
                  <c:v>0.29388300000000001</c:v>
                </c:pt>
                <c:pt idx="2880">
                  <c:v>0.27699299999999999</c:v>
                </c:pt>
                <c:pt idx="2881">
                  <c:v>0.31480900000000001</c:v>
                </c:pt>
                <c:pt idx="2882">
                  <c:v>0.32872899999999999</c:v>
                </c:pt>
                <c:pt idx="2883">
                  <c:v>0.32150799999999996</c:v>
                </c:pt>
                <c:pt idx="2884">
                  <c:v>0.30084099999999997</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0.24154399999999998</c:v>
                </c:pt>
                <c:pt idx="2896">
                  <c:v>0.222965</c:v>
                </c:pt>
                <c:pt idx="2897">
                  <c:v>0.21424599999999999</c:v>
                </c:pt>
                <c:pt idx="2898">
                  <c:v>0.20254699999999998</c:v>
                </c:pt>
                <c:pt idx="2899">
                  <c:v>0.19637199999999999</c:v>
                </c:pt>
                <c:pt idx="2900">
                  <c:v>0.19508299999999998</c:v>
                </c:pt>
                <c:pt idx="2901">
                  <c:v>0.20208899999999999</c:v>
                </c:pt>
                <c:pt idx="2902">
                  <c:v>0.20388499999999998</c:v>
                </c:pt>
                <c:pt idx="2903">
                  <c:v>0.195521</c:v>
                </c:pt>
                <c:pt idx="2904">
                  <c:v>0.177506</c:v>
                </c:pt>
                <c:pt idx="2905">
                  <c:v>0.17230099999999998</c:v>
                </c:pt>
                <c:pt idx="2906">
                  <c:v>0.16131299999999998</c:v>
                </c:pt>
                <c:pt idx="2907">
                  <c:v>0.15696599999999999</c:v>
                </c:pt>
                <c:pt idx="2908">
                  <c:v>0.14499299999999998</c:v>
                </c:pt>
                <c:pt idx="2909">
                  <c:v>0.140546</c:v>
                </c:pt>
                <c:pt idx="2910">
                  <c:v>0.131823</c:v>
                </c:pt>
                <c:pt idx="2911">
                  <c:v>0.12972600000000001</c:v>
                </c:pt>
                <c:pt idx="2912">
                  <c:v>0.12822700000000001</c:v>
                </c:pt>
                <c:pt idx="2913">
                  <c:v>0.117809</c:v>
                </c:pt>
                <c:pt idx="2914">
                  <c:v>0.11080899999999999</c:v>
                </c:pt>
                <c:pt idx="2915">
                  <c:v>0.10969699999999999</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7.7797999999999992E-2</c:v>
                </c:pt>
                <c:pt idx="2924">
                  <c:v>9.829199999999999E-2</c:v>
                </c:pt>
                <c:pt idx="2925">
                  <c:v>0.12424299999999999</c:v>
                </c:pt>
                <c:pt idx="2926">
                  <c:v>0.132078</c:v>
                </c:pt>
                <c:pt idx="2927">
                  <c:v>0.125722</c:v>
                </c:pt>
                <c:pt idx="2928">
                  <c:v>0.118227</c:v>
                </c:pt>
                <c:pt idx="2929">
                  <c:v>0.10113899999999999</c:v>
                </c:pt>
                <c:pt idx="2930">
                  <c:v>9.4895999999999994E-2</c:v>
                </c:pt>
                <c:pt idx="2931">
                  <c:v>0.107081</c:v>
                </c:pt>
                <c:pt idx="2932">
                  <c:v>9.6227999999999994E-2</c:v>
                </c:pt>
                <c:pt idx="2933">
                  <c:v>8.273599999999999E-2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4.6218999999999996E-2</c:v>
                </c:pt>
                <c:pt idx="2949">
                  <c:v>4.5280999999999995E-2</c:v>
                </c:pt>
                <c:pt idx="2950">
                  <c:v>4.3407000000000001E-2</c:v>
                </c:pt>
                <c:pt idx="2951">
                  <c:v>4.0391999999999997E-2</c:v>
                </c:pt>
                <c:pt idx="2952">
                  <c:v>3.7061999999999998E-2</c:v>
                </c:pt>
                <c:pt idx="2953">
                  <c:v>4.3355999999999999E-2</c:v>
                </c:pt>
                <c:pt idx="2954">
                  <c:v>5.8476E-2</c:v>
                </c:pt>
                <c:pt idx="2955">
                  <c:v>6.8666999999999992E-2</c:v>
                </c:pt>
                <c:pt idx="2956">
                  <c:v>4.0855999999999996E-2</c:v>
                </c:pt>
                <c:pt idx="2957">
                  <c:v>4.2108E-2</c:v>
                </c:pt>
                <c:pt idx="2958">
                  <c:v>4.6336999999999996E-2</c:v>
                </c:pt>
                <c:pt idx="2959">
                  <c:v>5.1885000000000001E-2</c:v>
                </c:pt>
                <c:pt idx="2960">
                  <c:v>4.2879E-2</c:v>
                </c:pt>
                <c:pt idx="2961">
                  <c:v>4.7550999999999996E-2</c:v>
                </c:pt>
                <c:pt idx="2962">
                  <c:v>4.41E-2</c:v>
                </c:pt>
                <c:pt idx="2963">
                  <c:v>5.1025000000000001E-2</c:v>
                </c:pt>
                <c:pt idx="2964">
                  <c:v>5.4606999999999996E-2</c:v>
                </c:pt>
                <c:pt idx="2965">
                  <c:v>5.2977999999999997E-2</c:v>
                </c:pt>
                <c:pt idx="2966">
                  <c:v>5.0713000000000001E-2</c:v>
                </c:pt>
                <c:pt idx="2967">
                  <c:v>6.1177999999999996E-2</c:v>
                </c:pt>
                <c:pt idx="2968">
                  <c:v>6.4541000000000001E-2</c:v>
                </c:pt>
                <c:pt idx="2969">
                  <c:v>5.5063000000000001E-2</c:v>
                </c:pt>
                <c:pt idx="2970">
                  <c:v>4.5178999999999997E-2</c:v>
                </c:pt>
                <c:pt idx="2971">
                  <c:v>4.2234999999999995E-2</c:v>
                </c:pt>
                <c:pt idx="2972">
                  <c:v>3.7930000000000005E-2</c:v>
                </c:pt>
                <c:pt idx="2973">
                  <c:v>3.95E-2</c:v>
                </c:pt>
                <c:pt idx="2974">
                  <c:v>3.9368E-2</c:v>
                </c:pt>
                <c:pt idx="2975">
                  <c:v>3.3694000000000002E-2</c:v>
                </c:pt>
                <c:pt idx="2976">
                  <c:v>3.1466000000000001E-2</c:v>
                </c:pt>
                <c:pt idx="2977">
                  <c:v>2.5578999999999998E-2</c:v>
                </c:pt>
                <c:pt idx="2978">
                  <c:v>2.0008999999999999E-2</c:v>
                </c:pt>
                <c:pt idx="2979">
                  <c:v>1.9101999999999997E-2</c:v>
                </c:pt>
                <c:pt idx="2980">
                  <c:v>1.5996E-2</c:v>
                </c:pt>
                <c:pt idx="2981">
                  <c:v>1.9077E-2</c:v>
                </c:pt>
                <c:pt idx="2982">
                  <c:v>2.5121999999999998E-2</c:v>
                </c:pt>
                <c:pt idx="2983">
                  <c:v>2.4194E-2</c:v>
                </c:pt>
                <c:pt idx="2984">
                  <c:v>2.1024999999999999E-2</c:v>
                </c:pt>
                <c:pt idx="2985">
                  <c:v>2.0858999999999999E-2</c:v>
                </c:pt>
                <c:pt idx="2986">
                  <c:v>1.7904E-2</c:v>
                </c:pt>
                <c:pt idx="2987">
                  <c:v>1.5910999999999998E-2</c:v>
                </c:pt>
                <c:pt idx="2988">
                  <c:v>1.4593E-2</c:v>
                </c:pt>
                <c:pt idx="2989">
                  <c:v>1.4445999999999999E-2</c:v>
                </c:pt>
                <c:pt idx="2990">
                  <c:v>1.2771999999999999E-2</c:v>
                </c:pt>
                <c:pt idx="2991">
                  <c:v>1.2501E-2</c:v>
                </c:pt>
                <c:pt idx="2992">
                  <c:v>1.3363E-2</c:v>
                </c:pt>
                <c:pt idx="2993">
                  <c:v>1.3519E-2</c:v>
                </c:pt>
                <c:pt idx="2994">
                  <c:v>1.3942999999999999E-2</c:v>
                </c:pt>
                <c:pt idx="2995">
                  <c:v>1.2707999999999999E-2</c:v>
                </c:pt>
                <c:pt idx="2996">
                  <c:v>1.0841999999999999E-2</c:v>
                </c:pt>
                <c:pt idx="2997">
                  <c:v>8.7580000000000002E-3</c:v>
                </c:pt>
                <c:pt idx="2998">
                  <c:v>8.3119999999999999E-3</c:v>
                </c:pt>
                <c:pt idx="2999">
                  <c:v>1.3198E-2</c:v>
                </c:pt>
                <c:pt idx="3000">
                  <c:v>1.4933999999999999E-2</c:v>
                </c:pt>
                <c:pt idx="3001">
                  <c:v>1.4152999999999999E-2</c:v>
                </c:pt>
                <c:pt idx="3002">
                  <c:v>1.4268999999999999E-2</c:v>
                </c:pt>
                <c:pt idx="3003">
                  <c:v>3.5522999999999999E-2</c:v>
                </c:pt>
                <c:pt idx="3004">
                  <c:v>4.5085E-2</c:v>
                </c:pt>
                <c:pt idx="3005">
                  <c:v>4.5940999999999996E-2</c:v>
                </c:pt>
                <c:pt idx="3006">
                  <c:v>5.5532999999999999E-2</c:v>
                </c:pt>
                <c:pt idx="3007">
                  <c:v>6.3070000000000001E-2</c:v>
                </c:pt>
                <c:pt idx="3008">
                  <c:v>6.4819000000000002E-2</c:v>
                </c:pt>
                <c:pt idx="3009">
                  <c:v>6.8943999999999991E-2</c:v>
                </c:pt>
                <c:pt idx="3010">
                  <c:v>6.0946E-2</c:v>
                </c:pt>
                <c:pt idx="3011">
                  <c:v>6.8727999999999997E-2</c:v>
                </c:pt>
                <c:pt idx="3012">
                  <c:v>7.5776999999999997E-2</c:v>
                </c:pt>
                <c:pt idx="3013">
                  <c:v>7.2690000000000005E-2</c:v>
                </c:pt>
                <c:pt idx="3014">
                  <c:v>6.376699999999999E-2</c:v>
                </c:pt>
                <c:pt idx="3015">
                  <c:v>6.9440000000000002E-2</c:v>
                </c:pt>
                <c:pt idx="3016">
                  <c:v>6.7702999999999999E-2</c:v>
                </c:pt>
                <c:pt idx="3017">
                  <c:v>6.4826999999999996E-2</c:v>
                </c:pt>
                <c:pt idx="3018">
                  <c:v>6.1596999999999999E-2</c:v>
                </c:pt>
                <c:pt idx="3019">
                  <c:v>6.3220999999999999E-2</c:v>
                </c:pt>
                <c:pt idx="3020">
                  <c:v>5.8463999999999995E-2</c:v>
                </c:pt>
                <c:pt idx="3021">
                  <c:v>4.1890000000000004E-2</c:v>
                </c:pt>
                <c:pt idx="3022">
                  <c:v>5.4612999999999995E-2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9.4643999999999992E-2</c:v>
                </c:pt>
                <c:pt idx="3034">
                  <c:v>0.150085</c:v>
                </c:pt>
                <c:pt idx="3035">
                  <c:v>0.19276199999999999</c:v>
                </c:pt>
                <c:pt idx="3036">
                  <c:v>0.21666099999999999</c:v>
                </c:pt>
                <c:pt idx="3037">
                  <c:v>0.23239199999999999</c:v>
                </c:pt>
                <c:pt idx="3038">
                  <c:v>0.24046399999999998</c:v>
                </c:pt>
                <c:pt idx="3039">
                  <c:v>0.241644</c:v>
                </c:pt>
                <c:pt idx="3040">
                  <c:v>0.24083000000000002</c:v>
                </c:pt>
                <c:pt idx="3041">
                  <c:v>0.24171000000000001</c:v>
                </c:pt>
                <c:pt idx="3042">
                  <c:v>0.22560000000000002</c:v>
                </c:pt>
                <c:pt idx="3043">
                  <c:v>0.213477</c:v>
                </c:pt>
                <c:pt idx="3044">
                  <c:v>0.19209199999999998</c:v>
                </c:pt>
                <c:pt idx="3045">
                  <c:v>0.17452000000000001</c:v>
                </c:pt>
                <c:pt idx="3046">
                  <c:v>0.16474000000000003</c:v>
                </c:pt>
                <c:pt idx="3047">
                  <c:v>0.15407000000000001</c:v>
                </c:pt>
                <c:pt idx="3048">
                  <c:v>0.17958199999999999</c:v>
                </c:pt>
                <c:pt idx="3049">
                  <c:v>0.16784499999999999</c:v>
                </c:pt>
                <c:pt idx="3050">
                  <c:v>0.149781</c:v>
                </c:pt>
                <c:pt idx="3051">
                  <c:v>0.138761</c:v>
                </c:pt>
                <c:pt idx="3052">
                  <c:v>0.12499499999999999</c:v>
                </c:pt>
                <c:pt idx="3053">
                  <c:v>0.11589899999999999</c:v>
                </c:pt>
                <c:pt idx="3054">
                  <c:v>9.9963999999999997E-2</c:v>
                </c:pt>
                <c:pt idx="3055">
                  <c:v>8.6536000000000002E-2</c:v>
                </c:pt>
                <c:pt idx="3056">
                  <c:v>7.4681999999999998E-2</c:v>
                </c:pt>
                <c:pt idx="3057">
                  <c:v>6.4008999999999996E-2</c:v>
                </c:pt>
                <c:pt idx="3058">
                  <c:v>6.1225999999999996E-2</c:v>
                </c:pt>
                <c:pt idx="3059">
                  <c:v>5.4154999999999995E-2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4.4567999999999997E-2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2.5390000000000003E-2</c:v>
                </c:pt>
                <c:pt idx="3080">
                  <c:v>2.7215E-2</c:v>
                </c:pt>
                <c:pt idx="3081">
                  <c:v>2.8657999999999999E-2</c:v>
                </c:pt>
                <c:pt idx="3082">
                  <c:v>2.8922999999999997E-2</c:v>
                </c:pt>
                <c:pt idx="3083">
                  <c:v>2.2768E-2</c:v>
                </c:pt>
                <c:pt idx="3084">
                  <c:v>2.3272999999999999E-2</c:v>
                </c:pt>
                <c:pt idx="3085">
                  <c:v>2.4843999999999998E-2</c:v>
                </c:pt>
                <c:pt idx="3086">
                  <c:v>3.0716999999999998E-2</c:v>
                </c:pt>
                <c:pt idx="3087">
                  <c:v>3.4360999999999996E-2</c:v>
                </c:pt>
                <c:pt idx="3088">
                  <c:v>4.3178000000000001E-2</c:v>
                </c:pt>
                <c:pt idx="3089">
                  <c:v>4.3690000000000007E-2</c:v>
                </c:pt>
                <c:pt idx="3090">
                  <c:v>4.9536999999999998E-2</c:v>
                </c:pt>
                <c:pt idx="3091">
                  <c:v>4.8160999999999995E-2</c:v>
                </c:pt>
                <c:pt idx="3092">
                  <c:v>4.0780000000000004E-2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4.3310999999999995E-2</c:v>
                </c:pt>
                <c:pt idx="3103">
                  <c:v>3.6298999999999998E-2</c:v>
                </c:pt>
                <c:pt idx="3104">
                  <c:v>2.9843999999999999E-2</c:v>
                </c:pt>
                <c:pt idx="3105">
                  <c:v>3.9875999999999995E-2</c:v>
                </c:pt>
                <c:pt idx="3106">
                  <c:v>3.9331999999999999E-2</c:v>
                </c:pt>
                <c:pt idx="3107">
                  <c:v>3.3438999999999997E-2</c:v>
                </c:pt>
                <c:pt idx="3108">
                  <c:v>3.1841999999999995E-2</c:v>
                </c:pt>
                <c:pt idx="3109">
                  <c:v>3.7304999999999998E-2</c:v>
                </c:pt>
                <c:pt idx="3110">
                  <c:v>3.5335999999999999E-2</c:v>
                </c:pt>
                <c:pt idx="3111">
                  <c:v>3.8661999999999995E-2</c:v>
                </c:pt>
                <c:pt idx="3112">
                  <c:v>3.8637999999999999E-2</c:v>
                </c:pt>
                <c:pt idx="3113">
                  <c:v>3.9036000000000001E-2</c:v>
                </c:pt>
                <c:pt idx="3114">
                  <c:v>3.9619000000000001E-2</c:v>
                </c:pt>
                <c:pt idx="3115">
                  <c:v>3.9130000000000005E-2</c:v>
                </c:pt>
                <c:pt idx="3116">
                  <c:v>3.6551E-2</c:v>
                </c:pt>
                <c:pt idx="3117">
                  <c:v>2.5793999999999997E-2</c:v>
                </c:pt>
                <c:pt idx="3118">
                  <c:v>2.8441999999999999E-2</c:v>
                </c:pt>
                <c:pt idx="3119">
                  <c:v>2.5140000000000003E-2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7.4150000000000008E-2</c:v>
                </c:pt>
                <c:pt idx="3133">
                  <c:v>9.3192999999999998E-2</c:v>
                </c:pt>
                <c:pt idx="3134">
                  <c:v>0.111217</c:v>
                </c:pt>
                <c:pt idx="3135">
                  <c:v>0.11927499999999999</c:v>
                </c:pt>
                <c:pt idx="3136">
                  <c:v>0.12925799999999998</c:v>
                </c:pt>
                <c:pt idx="3137">
                  <c:v>0.142489</c:v>
                </c:pt>
                <c:pt idx="3138">
                  <c:v>0.152144</c:v>
                </c:pt>
                <c:pt idx="3139">
                  <c:v>0.15411900000000001</c:v>
                </c:pt>
                <c:pt idx="3140">
                  <c:v>0.17996499999999999</c:v>
                </c:pt>
                <c:pt idx="3141">
                  <c:v>0.181147</c:v>
                </c:pt>
                <c:pt idx="3142">
                  <c:v>0.187806</c:v>
                </c:pt>
                <c:pt idx="3143">
                  <c:v>0.18144299999999999</c:v>
                </c:pt>
                <c:pt idx="3144">
                  <c:v>0.19192899999999999</c:v>
                </c:pt>
                <c:pt idx="3145">
                  <c:v>0.180423</c:v>
                </c:pt>
                <c:pt idx="3146">
                  <c:v>0.159054</c:v>
                </c:pt>
                <c:pt idx="3147">
                  <c:v>0.141767</c:v>
                </c:pt>
                <c:pt idx="3148">
                  <c:v>0.13150499999999998</c:v>
                </c:pt>
                <c:pt idx="3149">
                  <c:v>0.12845799999999999</c:v>
                </c:pt>
                <c:pt idx="3150">
                  <c:v>0.12781100000000001</c:v>
                </c:pt>
                <c:pt idx="3151">
                  <c:v>0.121749</c:v>
                </c:pt>
                <c:pt idx="3152">
                  <c:v>0.11197399999999999</c:v>
                </c:pt>
                <c:pt idx="3153">
                  <c:v>0.107794</c:v>
                </c:pt>
                <c:pt idx="3154">
                  <c:v>9.6921999999999994E-2</c:v>
                </c:pt>
                <c:pt idx="3155">
                  <c:v>8.8543999999999998E-2</c:v>
                </c:pt>
                <c:pt idx="3156">
                  <c:v>6.4630999999999994E-2</c:v>
                </c:pt>
                <c:pt idx="3157">
                  <c:v>9.5744999999999997E-2</c:v>
                </c:pt>
                <c:pt idx="3158">
                  <c:v>0.10068199999999999</c:v>
                </c:pt>
                <c:pt idx="3159">
                  <c:v>0.11071399999999999</c:v>
                </c:pt>
                <c:pt idx="3160">
                  <c:v>0.111925</c:v>
                </c:pt>
                <c:pt idx="3161">
                  <c:v>0.12053399999999999</c:v>
                </c:pt>
                <c:pt idx="3162">
                  <c:v>0.115717</c:v>
                </c:pt>
                <c:pt idx="3163">
                  <c:v>0.109039</c:v>
                </c:pt>
                <c:pt idx="3164">
                  <c:v>0.115979</c:v>
                </c:pt>
                <c:pt idx="3165">
                  <c:v>0.109624</c:v>
                </c:pt>
                <c:pt idx="3166">
                  <c:v>9.9821999999999994E-2</c:v>
                </c:pt>
                <c:pt idx="3167">
                  <c:v>9.5710999999999991E-2</c:v>
                </c:pt>
                <c:pt idx="3168">
                  <c:v>8.7979000000000002E-2</c:v>
                </c:pt>
                <c:pt idx="3169">
                  <c:v>8.9878E-2</c:v>
                </c:pt>
                <c:pt idx="3170">
                  <c:v>7.3197999999999999E-2</c:v>
                </c:pt>
                <c:pt idx="3171">
                  <c:v>6.7320000000000005E-2</c:v>
                </c:pt>
                <c:pt idx="3172">
                  <c:v>6.6341999999999998E-2</c:v>
                </c:pt>
                <c:pt idx="3173">
                  <c:v>6.2598000000000001E-2</c:v>
                </c:pt>
                <c:pt idx="3174">
                  <c:v>5.7324999999999994E-2</c:v>
                </c:pt>
                <c:pt idx="3175">
                  <c:v>5.6802999999999999E-2</c:v>
                </c:pt>
                <c:pt idx="3176">
                  <c:v>5.2318999999999997E-2</c:v>
                </c:pt>
                <c:pt idx="3177">
                  <c:v>4.3630999999999996E-2</c:v>
                </c:pt>
                <c:pt idx="3178">
                  <c:v>4.2928999999999995E-2</c:v>
                </c:pt>
                <c:pt idx="3179">
                  <c:v>4.3055999999999997E-2</c:v>
                </c:pt>
                <c:pt idx="3180">
                  <c:v>3.8932999999999995E-2</c:v>
                </c:pt>
                <c:pt idx="3181">
                  <c:v>3.2853E-2</c:v>
                </c:pt>
                <c:pt idx="3182">
                  <c:v>3.5045E-2</c:v>
                </c:pt>
                <c:pt idx="3183">
                  <c:v>3.5518999999999995E-2</c:v>
                </c:pt>
                <c:pt idx="3184">
                  <c:v>3.7093000000000001E-2</c:v>
                </c:pt>
                <c:pt idx="3185">
                  <c:v>3.5088000000000001E-2</c:v>
                </c:pt>
                <c:pt idx="3186">
                  <c:v>3.4548999999999996E-2</c:v>
                </c:pt>
                <c:pt idx="3187">
                  <c:v>3.7863999999999995E-2</c:v>
                </c:pt>
                <c:pt idx="3188">
                  <c:v>1.9520000000000003E-2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3.0432999999999998E-2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2.9831999999999997E-2</c:v>
                </c:pt>
                <c:pt idx="3214">
                  <c:v>3.6007999999999998E-2</c:v>
                </c:pt>
                <c:pt idx="3215">
                  <c:v>3.7943999999999999E-2</c:v>
                </c:pt>
                <c:pt idx="3216">
                  <c:v>3.8845999999999999E-2</c:v>
                </c:pt>
                <c:pt idx="3217">
                  <c:v>4.0437999999999995E-2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4.6203999999999995E-2</c:v>
                </c:pt>
                <c:pt idx="3226">
                  <c:v>5.2614999999999995E-2</c:v>
                </c:pt>
                <c:pt idx="3227">
                  <c:v>5.5458999999999994E-2</c:v>
                </c:pt>
                <c:pt idx="3228">
                  <c:v>4.3374999999999997E-2</c:v>
                </c:pt>
                <c:pt idx="3229">
                  <c:v>5.0992999999999997E-2</c:v>
                </c:pt>
                <c:pt idx="3230">
                  <c:v>5.0791999999999997E-2</c:v>
                </c:pt>
                <c:pt idx="3231">
                  <c:v>4.3896999999999999E-2</c:v>
                </c:pt>
                <c:pt idx="3232">
                  <c:v>3.7013999999999998E-2</c:v>
                </c:pt>
                <c:pt idx="3233">
                  <c:v>3.8468999999999996E-2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5.9281999999999994E-2</c:v>
                </c:pt>
                <c:pt idx="3243">
                  <c:v>6.2265999999999995E-2</c:v>
                </c:pt>
                <c:pt idx="3244">
                  <c:v>6.5428E-2</c:v>
                </c:pt>
                <c:pt idx="3245">
                  <c:v>6.7512000000000003E-2</c:v>
                </c:pt>
                <c:pt idx="3246">
                  <c:v>6.6775000000000001E-2</c:v>
                </c:pt>
                <c:pt idx="3247">
                  <c:v>6.9774000000000003E-2</c:v>
                </c:pt>
                <c:pt idx="3248">
                  <c:v>6.8663000000000002E-2</c:v>
                </c:pt>
                <c:pt idx="3249">
                  <c:v>7.128000000000001E-2</c:v>
                </c:pt>
                <c:pt idx="3250">
                  <c:v>6.7321999999999993E-2</c:v>
                </c:pt>
                <c:pt idx="3251">
                  <c:v>6.3073999999999991E-2</c:v>
                </c:pt>
                <c:pt idx="3252">
                  <c:v>6.4396999999999996E-2</c:v>
                </c:pt>
                <c:pt idx="3253">
                  <c:v>6.6076999999999997E-2</c:v>
                </c:pt>
                <c:pt idx="3254">
                  <c:v>6.609799999999999E-2</c:v>
                </c:pt>
                <c:pt idx="3255">
                  <c:v>6.5588999999999995E-2</c:v>
                </c:pt>
                <c:pt idx="3256">
                  <c:v>6.3125000000000001E-2</c:v>
                </c:pt>
                <c:pt idx="3257">
                  <c:v>7.1456999999999993E-2</c:v>
                </c:pt>
                <c:pt idx="3258">
                  <c:v>6.4703999999999998E-2</c:v>
                </c:pt>
                <c:pt idx="3259">
                  <c:v>7.997399999999999E-2</c:v>
                </c:pt>
                <c:pt idx="3260">
                  <c:v>8.889699999999999E-2</c:v>
                </c:pt>
                <c:pt idx="3261">
                  <c:v>9.9315000000000001E-2</c:v>
                </c:pt>
                <c:pt idx="3262">
                  <c:v>9.9891999999999995E-2</c:v>
                </c:pt>
                <c:pt idx="3263">
                  <c:v>9.6652000000000002E-2</c:v>
                </c:pt>
                <c:pt idx="3264">
                  <c:v>9.7050000000000011E-2</c:v>
                </c:pt>
                <c:pt idx="3265">
                  <c:v>8.5268999999999998E-2</c:v>
                </c:pt>
                <c:pt idx="3266">
                  <c:v>8.6479E-2</c:v>
                </c:pt>
                <c:pt idx="3267">
                  <c:v>9.0750000000000011E-2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0.13774699999999998</c:v>
                </c:pt>
                <c:pt idx="3277">
                  <c:v>0.150723</c:v>
                </c:pt>
                <c:pt idx="3278">
                  <c:v>0.16322499999999998</c:v>
                </c:pt>
                <c:pt idx="3279">
                  <c:v>0.169824</c:v>
                </c:pt>
                <c:pt idx="3280">
                  <c:v>0.17378399999999999</c:v>
                </c:pt>
                <c:pt idx="3281">
                  <c:v>0.16892499999999999</c:v>
                </c:pt>
                <c:pt idx="3282">
                  <c:v>0.14607599999999998</c:v>
                </c:pt>
                <c:pt idx="3283">
                  <c:v>0.13012699999999999</c:v>
                </c:pt>
                <c:pt idx="3284">
                  <c:v>0.12040899999999999</c:v>
                </c:pt>
                <c:pt idx="3285">
                  <c:v>0.113936</c:v>
                </c:pt>
                <c:pt idx="3286">
                  <c:v>0.113812</c:v>
                </c:pt>
                <c:pt idx="3287">
                  <c:v>0.12116299999999999</c:v>
                </c:pt>
                <c:pt idx="3288">
                  <c:v>0.13089299999999998</c:v>
                </c:pt>
                <c:pt idx="3289">
                  <c:v>0.13883499999999999</c:v>
                </c:pt>
                <c:pt idx="3290">
                  <c:v>0.139595</c:v>
                </c:pt>
                <c:pt idx="3291">
                  <c:v>0.140427</c:v>
                </c:pt>
                <c:pt idx="3292">
                  <c:v>0.12917299999999998</c:v>
                </c:pt>
                <c:pt idx="3293">
                  <c:v>0.10971099999999999</c:v>
                </c:pt>
                <c:pt idx="3294">
                  <c:v>0.12127399999999999</c:v>
                </c:pt>
                <c:pt idx="3295">
                  <c:v>0.12145099999999999</c:v>
                </c:pt>
                <c:pt idx="3296">
                  <c:v>0.11631599999999999</c:v>
                </c:pt>
                <c:pt idx="3297">
                  <c:v>0.11753899999999999</c:v>
                </c:pt>
                <c:pt idx="3298">
                  <c:v>0.16275699999999999</c:v>
                </c:pt>
                <c:pt idx="3299">
                  <c:v>0.20081199999999999</c:v>
                </c:pt>
                <c:pt idx="3300">
                  <c:v>0.20813399999999999</c:v>
                </c:pt>
                <c:pt idx="3301">
                  <c:v>0.22389399999999998</c:v>
                </c:pt>
                <c:pt idx="3302">
                  <c:v>0.22109000000000001</c:v>
                </c:pt>
                <c:pt idx="3303">
                  <c:v>0.22500899999999999</c:v>
                </c:pt>
                <c:pt idx="3304">
                  <c:v>0.245281</c:v>
                </c:pt>
                <c:pt idx="3305">
                  <c:v>0.237458</c:v>
                </c:pt>
                <c:pt idx="3306">
                  <c:v>0.269783</c:v>
                </c:pt>
                <c:pt idx="3307">
                  <c:v>0.230125</c:v>
                </c:pt>
                <c:pt idx="3308">
                  <c:v>0.193214</c:v>
                </c:pt>
                <c:pt idx="3309">
                  <c:v>0.19880199999999998</c:v>
                </c:pt>
                <c:pt idx="3310">
                  <c:v>0.21940799999999999</c:v>
                </c:pt>
                <c:pt idx="3311">
                  <c:v>0.21118799999999999</c:v>
                </c:pt>
                <c:pt idx="3312">
                  <c:v>0.22819199999999998</c:v>
                </c:pt>
                <c:pt idx="3313">
                  <c:v>0.33089299999999999</c:v>
                </c:pt>
                <c:pt idx="3314">
                  <c:v>0.39328599999999997</c:v>
                </c:pt>
                <c:pt idx="3315">
                  <c:v>0.42055000000000003</c:v>
                </c:pt>
                <c:pt idx="3316">
                  <c:v>0.49216499999999996</c:v>
                </c:pt>
                <c:pt idx="3317">
                  <c:v>0.48488499999999995</c:v>
                </c:pt>
                <c:pt idx="3318">
                  <c:v>0.56838599999999995</c:v>
                </c:pt>
                <c:pt idx="3319">
                  <c:v>0.53511599999999993</c:v>
                </c:pt>
                <c:pt idx="3320">
                  <c:v>0.59132799999999996</c:v>
                </c:pt>
                <c:pt idx="3321">
                  <c:v>0.62062699999999993</c:v>
                </c:pt>
                <c:pt idx="3322">
                  <c:v>0.62958599999999998</c:v>
                </c:pt>
                <c:pt idx="3323">
                  <c:v>0.66898199999999997</c:v>
                </c:pt>
                <c:pt idx="3324">
                  <c:v>0.66294199999999992</c:v>
                </c:pt>
                <c:pt idx="3325">
                  <c:v>0.67174599999999995</c:v>
                </c:pt>
                <c:pt idx="3326">
                  <c:v>0.71256199999999992</c:v>
                </c:pt>
                <c:pt idx="3327">
                  <c:v>0.70040000000000002</c:v>
                </c:pt>
                <c:pt idx="3328">
                  <c:v>0.75996699999999995</c:v>
                </c:pt>
                <c:pt idx="3329">
                  <c:v>0.76975399999999994</c:v>
                </c:pt>
                <c:pt idx="3330">
                  <c:v>0.76732800000000001</c:v>
                </c:pt>
                <c:pt idx="3331">
                  <c:v>0.66890699999999992</c:v>
                </c:pt>
                <c:pt idx="3332">
                  <c:v>0.65192799999999995</c:v>
                </c:pt>
                <c:pt idx="3333">
                  <c:v>0.63583699999999999</c:v>
                </c:pt>
                <c:pt idx="3334">
                  <c:v>0.58809</c:v>
                </c:pt>
                <c:pt idx="3335">
                  <c:v>0.56459700000000002</c:v>
                </c:pt>
                <c:pt idx="3336">
                  <c:v>0.522559</c:v>
                </c:pt>
                <c:pt idx="3337">
                  <c:v>0.51538299999999992</c:v>
                </c:pt>
                <c:pt idx="3338">
                  <c:v>0.507413</c:v>
                </c:pt>
                <c:pt idx="3339">
                  <c:v>0.54313299999999998</c:v>
                </c:pt>
                <c:pt idx="3340">
                  <c:v>0.51763199999999998</c:v>
                </c:pt>
                <c:pt idx="3341">
                  <c:v>0.48284899999999997</c:v>
                </c:pt>
                <c:pt idx="3342">
                  <c:v>0.46996299999999996</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0.31820699999999996</c:v>
                </c:pt>
                <c:pt idx="3352">
                  <c:v>0.29987599999999998</c:v>
                </c:pt>
                <c:pt idx="3353">
                  <c:v>0.27310099999999998</c:v>
                </c:pt>
                <c:pt idx="3354">
                  <c:v>0.26166</c:v>
                </c:pt>
                <c:pt idx="3355">
                  <c:v>0.25348100000000001</c:v>
                </c:pt>
                <c:pt idx="3356">
                  <c:v>0.24036199999999999</c:v>
                </c:pt>
                <c:pt idx="3357">
                  <c:v>0.22859699999999999</c:v>
                </c:pt>
                <c:pt idx="3358">
                  <c:v>0.21745899999999999</c:v>
                </c:pt>
                <c:pt idx="3359">
                  <c:v>0.20482499999999998</c:v>
                </c:pt>
                <c:pt idx="3360">
                  <c:v>0.196132</c:v>
                </c:pt>
                <c:pt idx="3361">
                  <c:v>0.19905799999999998</c:v>
                </c:pt>
                <c:pt idx="3362">
                  <c:v>0.19026499999999999</c:v>
                </c:pt>
                <c:pt idx="3363">
                  <c:v>0.17876899999999998</c:v>
                </c:pt>
                <c:pt idx="3364">
                  <c:v>0.14743199999999998</c:v>
                </c:pt>
                <c:pt idx="3365">
                  <c:v>0.141074</c:v>
                </c:pt>
                <c:pt idx="3366">
                  <c:v>9.6264000000000002E-2</c:v>
                </c:pt>
                <c:pt idx="3367">
                  <c:v>7.8484999999999999E-2</c:v>
                </c:pt>
                <c:pt idx="3368">
                  <c:v>7.1882000000000001E-2</c:v>
                </c:pt>
                <c:pt idx="3369">
                  <c:v>6.5801999999999999E-2</c:v>
                </c:pt>
                <c:pt idx="3370">
                  <c:v>7.4188999999999991E-2</c:v>
                </c:pt>
                <c:pt idx="3371">
                  <c:v>9.5150000000000012E-2</c:v>
                </c:pt>
                <c:pt idx="3372">
                  <c:v>9.5270000000000007E-2</c:v>
                </c:pt>
                <c:pt idx="3373">
                  <c:v>0.10331000000000001</c:v>
                </c:pt>
                <c:pt idx="3374">
                  <c:v>0.10700799999999999</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9.1157999999999989E-2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0.10728199999999999</c:v>
                </c:pt>
                <c:pt idx="3408">
                  <c:v>8.5053999999999991E-2</c:v>
                </c:pt>
                <c:pt idx="3409">
                  <c:v>0.10656099999999999</c:v>
                </c:pt>
                <c:pt idx="3410">
                  <c:v>0.111507</c:v>
                </c:pt>
                <c:pt idx="3411">
                  <c:v>0.11581799999999999</c:v>
                </c:pt>
                <c:pt idx="3412">
                  <c:v>0.12532399999999999</c:v>
                </c:pt>
                <c:pt idx="3413">
                  <c:v>0.14527399999999999</c:v>
                </c:pt>
                <c:pt idx="3414">
                  <c:v>0.15478799999999998</c:v>
                </c:pt>
                <c:pt idx="3415">
                  <c:v>0.15067800000000001</c:v>
                </c:pt>
                <c:pt idx="3416">
                  <c:v>0.15137</c:v>
                </c:pt>
                <c:pt idx="3417">
                  <c:v>0.13825699999999999</c:v>
                </c:pt>
                <c:pt idx="3418">
                  <c:v>0.17006399999999999</c:v>
                </c:pt>
                <c:pt idx="3419">
                  <c:v>0.19937199999999999</c:v>
                </c:pt>
                <c:pt idx="3420">
                  <c:v>0.19986499999999999</c:v>
                </c:pt>
                <c:pt idx="3421">
                  <c:v>0.19261799999999998</c:v>
                </c:pt>
                <c:pt idx="3422">
                  <c:v>0.17960399999999999</c:v>
                </c:pt>
                <c:pt idx="3423">
                  <c:v>0.163296</c:v>
                </c:pt>
                <c:pt idx="3424">
                  <c:v>0.17426899999999998</c:v>
                </c:pt>
                <c:pt idx="3425">
                  <c:v>0.163878</c:v>
                </c:pt>
                <c:pt idx="3426">
                  <c:v>0.13953599999999999</c:v>
                </c:pt>
                <c:pt idx="3427">
                  <c:v>0.12167699999999999</c:v>
                </c:pt>
                <c:pt idx="3428">
                  <c:v>9.2631999999999992E-2</c:v>
                </c:pt>
                <c:pt idx="3429">
                  <c:v>9.6818000000000001E-2</c:v>
                </c:pt>
                <c:pt idx="3430">
                  <c:v>9.0331999999999996E-2</c:v>
                </c:pt>
                <c:pt idx="3431">
                  <c:v>7.7032000000000003E-2</c:v>
                </c:pt>
                <c:pt idx="3432">
                  <c:v>8.4845999999999991E-2</c:v>
                </c:pt>
                <c:pt idx="3433">
                  <c:v>8.5177000000000003E-2</c:v>
                </c:pt>
                <c:pt idx="3434">
                  <c:v>7.4414999999999995E-2</c:v>
                </c:pt>
                <c:pt idx="3435">
                  <c:v>9.1013999999999998E-2</c:v>
                </c:pt>
                <c:pt idx="3436">
                  <c:v>8.1856999999999999E-2</c:v>
                </c:pt>
                <c:pt idx="3437">
                  <c:v>0.11848399999999999</c:v>
                </c:pt>
                <c:pt idx="3438">
                  <c:v>0.12399399999999999</c:v>
                </c:pt>
                <c:pt idx="3439">
                  <c:v>0.11195899999999999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4.6183999999999996E-2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2.0621999999999998E-2</c:v>
                </c:pt>
                <c:pt idx="3458">
                  <c:v>2.4846E-2</c:v>
                </c:pt>
                <c:pt idx="3459">
                  <c:v>2.3392E-2</c:v>
                </c:pt>
                <c:pt idx="3460">
                  <c:v>2.1061999999999997E-2</c:v>
                </c:pt>
                <c:pt idx="3461">
                  <c:v>2.1606E-2</c:v>
                </c:pt>
                <c:pt idx="3462">
                  <c:v>1.4813999999999999E-2</c:v>
                </c:pt>
                <c:pt idx="3463">
                  <c:v>1.4107999999999999E-2</c:v>
                </c:pt>
                <c:pt idx="3464">
                  <c:v>2.6893E-2</c:v>
                </c:pt>
                <c:pt idx="3465">
                  <c:v>2.5363999999999998E-2</c:v>
                </c:pt>
                <c:pt idx="3466">
                  <c:v>2.2012E-2</c:v>
                </c:pt>
                <c:pt idx="3467">
                  <c:v>2.1238E-2</c:v>
                </c:pt>
                <c:pt idx="3468">
                  <c:v>2.1884000000000001E-2</c:v>
                </c:pt>
                <c:pt idx="3469">
                  <c:v>1.5521999999999999E-2</c:v>
                </c:pt>
                <c:pt idx="3470">
                  <c:v>9.0329999999999994E-3</c:v>
                </c:pt>
                <c:pt idx="3471">
                  <c:v>9.2610000000000001E-3</c:v>
                </c:pt>
                <c:pt idx="3472">
                  <c:v>2.0183E-2</c:v>
                </c:pt>
                <c:pt idx="3473">
                  <c:v>1.7693999999999998E-2</c:v>
                </c:pt>
                <c:pt idx="3474">
                  <c:v>2.2622999999999997E-2</c:v>
                </c:pt>
                <c:pt idx="3475">
                  <c:v>2.3361999999999997E-2</c:v>
                </c:pt>
                <c:pt idx="3476">
                  <c:v>1.583E-2</c:v>
                </c:pt>
                <c:pt idx="3477">
                  <c:v>1.5792E-2</c:v>
                </c:pt>
                <c:pt idx="3478">
                  <c:v>2.0853999999999998E-2</c:v>
                </c:pt>
                <c:pt idx="3479">
                  <c:v>2.5830000000000002E-2</c:v>
                </c:pt>
                <c:pt idx="3480">
                  <c:v>2.7677E-2</c:v>
                </c:pt>
                <c:pt idx="3481">
                  <c:v>2.9722999999999999E-2</c:v>
                </c:pt>
                <c:pt idx="3482">
                  <c:v>2.2657E-2</c:v>
                </c:pt>
                <c:pt idx="3483">
                  <c:v>2.5287E-2</c:v>
                </c:pt>
                <c:pt idx="3484">
                  <c:v>3.1385999999999997E-2</c:v>
                </c:pt>
                <c:pt idx="3485">
                  <c:v>2.6957999999999999E-2</c:v>
                </c:pt>
                <c:pt idx="3486">
                  <c:v>2.6019E-2</c:v>
                </c:pt>
                <c:pt idx="3487">
                  <c:v>2.1932999999999998E-2</c:v>
                </c:pt>
                <c:pt idx="3488">
                  <c:v>2.1506999999999998E-2</c:v>
                </c:pt>
                <c:pt idx="3489">
                  <c:v>1.7550000000000003E-2</c:v>
                </c:pt>
                <c:pt idx="3490">
                  <c:v>1.485E-2</c:v>
                </c:pt>
                <c:pt idx="3491">
                  <c:v>1.1578E-2</c:v>
                </c:pt>
                <c:pt idx="3492">
                  <c:v>1.0633E-2</c:v>
                </c:pt>
                <c:pt idx="3493">
                  <c:v>9.3919999999999993E-3</c:v>
                </c:pt>
                <c:pt idx="3494">
                  <c:v>1.1514999999999999E-2</c:v>
                </c:pt>
                <c:pt idx="3495">
                  <c:v>1.0393999999999999E-2</c:v>
                </c:pt>
                <c:pt idx="3496">
                  <c:v>1.3290000000000001E-2</c:v>
                </c:pt>
                <c:pt idx="3497">
                  <c:v>1.4570999999999999E-2</c:v>
                </c:pt>
                <c:pt idx="3498">
                  <c:v>1.4303999999999999E-2</c:v>
                </c:pt>
                <c:pt idx="3499">
                  <c:v>1.1028E-2</c:v>
                </c:pt>
                <c:pt idx="3500">
                  <c:v>8.2719999999999998E-3</c:v>
                </c:pt>
                <c:pt idx="3501">
                  <c:v>1.0466E-2</c:v>
                </c:pt>
                <c:pt idx="3502">
                  <c:v>1.3311999999999999E-2</c:v>
                </c:pt>
                <c:pt idx="3503">
                  <c:v>9.4029999999999999E-3</c:v>
                </c:pt>
                <c:pt idx="3504">
                  <c:v>9.4079999999999997E-3</c:v>
                </c:pt>
                <c:pt idx="3505">
                  <c:v>1.5215999999999999E-2</c:v>
                </c:pt>
                <c:pt idx="3506">
                  <c:v>1.5110000000000002E-2</c:v>
                </c:pt>
                <c:pt idx="3507">
                  <c:v>1.2728E-2</c:v>
                </c:pt>
                <c:pt idx="3508">
                  <c:v>1.5184E-2</c:v>
                </c:pt>
                <c:pt idx="3509">
                  <c:v>1.0399E-2</c:v>
                </c:pt>
                <c:pt idx="3510">
                  <c:v>1.1476E-2</c:v>
                </c:pt>
                <c:pt idx="3511">
                  <c:v>1.0909E-2</c:v>
                </c:pt>
                <c:pt idx="3512">
                  <c:v>1.8408999999999998E-2</c:v>
                </c:pt>
                <c:pt idx="3513">
                  <c:v>2.0331999999999999E-2</c:v>
                </c:pt>
                <c:pt idx="3514">
                  <c:v>2.0343999999999998E-2</c:v>
                </c:pt>
                <c:pt idx="3515">
                  <c:v>1.975E-2</c:v>
                </c:pt>
                <c:pt idx="3516">
                  <c:v>2.5592999999999998E-2</c:v>
                </c:pt>
                <c:pt idx="3517">
                  <c:v>2.8490999999999999E-2</c:v>
                </c:pt>
                <c:pt idx="3518">
                  <c:v>3.7711999999999996E-2</c:v>
                </c:pt>
                <c:pt idx="3519">
                  <c:v>4.1313999999999997E-2</c:v>
                </c:pt>
                <c:pt idx="3520">
                  <c:v>4.8510000000000005E-2</c:v>
                </c:pt>
                <c:pt idx="3521">
                  <c:v>5.5426999999999997E-2</c:v>
                </c:pt>
                <c:pt idx="3522">
                  <c:v>4.5843999999999996E-2</c:v>
                </c:pt>
                <c:pt idx="3523">
                  <c:v>4.3993999999999998E-2</c:v>
                </c:pt>
                <c:pt idx="3524">
                  <c:v>4.9730000000000003E-2</c:v>
                </c:pt>
                <c:pt idx="3525">
                  <c:v>5.3123999999999998E-2</c:v>
                </c:pt>
                <c:pt idx="3526">
                  <c:v>2.9560000000000003E-2</c:v>
                </c:pt>
                <c:pt idx="3527">
                  <c:v>5.0860000000000002E-2</c:v>
                </c:pt>
                <c:pt idx="3528">
                  <c:v>7.0124999999999993E-2</c:v>
                </c:pt>
                <c:pt idx="3529">
                  <c:v>6.2295999999999997E-2</c:v>
                </c:pt>
                <c:pt idx="3530">
                  <c:v>6.1301999999999995E-2</c:v>
                </c:pt>
                <c:pt idx="3531">
                  <c:v>6.2472E-2</c:v>
                </c:pt>
                <c:pt idx="3532">
                  <c:v>6.0708999999999999E-2</c:v>
                </c:pt>
                <c:pt idx="3533">
                  <c:v>7.6575999999999991E-2</c:v>
                </c:pt>
                <c:pt idx="3534">
                  <c:v>8.2572999999999994E-2</c:v>
                </c:pt>
                <c:pt idx="3535">
                  <c:v>6.8158999999999997E-2</c:v>
                </c:pt>
                <c:pt idx="3536">
                  <c:v>7.4674999999999991E-2</c:v>
                </c:pt>
                <c:pt idx="3537">
                  <c:v>9.4990999999999992E-2</c:v>
                </c:pt>
                <c:pt idx="3538">
                  <c:v>0.108003</c:v>
                </c:pt>
                <c:pt idx="3539">
                  <c:v>0.10834099999999999</c:v>
                </c:pt>
                <c:pt idx="3540">
                  <c:v>0.10591099999999999</c:v>
                </c:pt>
                <c:pt idx="3541">
                  <c:v>8.9269000000000001E-2</c:v>
                </c:pt>
                <c:pt idx="3542">
                  <c:v>0.128029</c:v>
                </c:pt>
                <c:pt idx="3543">
                  <c:v>0.116824</c:v>
                </c:pt>
                <c:pt idx="3544">
                  <c:v>0.12840699999999999</c:v>
                </c:pt>
                <c:pt idx="3545">
                  <c:v>0.13566400000000001</c:v>
                </c:pt>
                <c:pt idx="3546">
                  <c:v>0.13166800000000001</c:v>
                </c:pt>
                <c:pt idx="3547">
                  <c:v>0.12487899999999999</c:v>
                </c:pt>
                <c:pt idx="3548">
                  <c:v>0.11931699999999999</c:v>
                </c:pt>
                <c:pt idx="3549">
                  <c:v>0.11645000000000001</c:v>
                </c:pt>
                <c:pt idx="3550">
                  <c:v>0.11556000000000001</c:v>
                </c:pt>
                <c:pt idx="3551">
                  <c:v>0.10195000000000001</c:v>
                </c:pt>
                <c:pt idx="3552">
                  <c:v>9.9740999999999996E-2</c:v>
                </c:pt>
                <c:pt idx="3553">
                  <c:v>9.6027000000000001E-2</c:v>
                </c:pt>
                <c:pt idx="3554">
                  <c:v>8.1338999999999995E-2</c:v>
                </c:pt>
                <c:pt idx="3555">
                  <c:v>6.4652000000000001E-2</c:v>
                </c:pt>
                <c:pt idx="3556">
                  <c:v>6.3918000000000003E-2</c:v>
                </c:pt>
                <c:pt idx="3557">
                  <c:v>6.2791E-2</c:v>
                </c:pt>
                <c:pt idx="3558">
                  <c:v>6.0108999999999996E-2</c:v>
                </c:pt>
                <c:pt idx="3559">
                  <c:v>6.6292999999999991E-2</c:v>
                </c:pt>
                <c:pt idx="3560">
                  <c:v>6.8541999999999992E-2</c:v>
                </c:pt>
                <c:pt idx="3561">
                  <c:v>6.9723999999999994E-2</c:v>
                </c:pt>
                <c:pt idx="3562">
                  <c:v>7.6985999999999999E-2</c:v>
                </c:pt>
                <c:pt idx="3563">
                  <c:v>7.285599999999999E-2</c:v>
                </c:pt>
                <c:pt idx="3564">
                  <c:v>6.3417000000000001E-2</c:v>
                </c:pt>
                <c:pt idx="3565">
                  <c:v>3.8613000000000001E-2</c:v>
                </c:pt>
                <c:pt idx="3566">
                  <c:v>4.0322999999999998E-2</c:v>
                </c:pt>
                <c:pt idx="3567">
                  <c:v>4.3997000000000001E-2</c:v>
                </c:pt>
                <c:pt idx="3568">
                  <c:v>4.3288E-2</c:v>
                </c:pt>
                <c:pt idx="3569">
                  <c:v>3.5427E-2</c:v>
                </c:pt>
                <c:pt idx="3570">
                  <c:v>3.3972999999999996E-2</c:v>
                </c:pt>
                <c:pt idx="3571">
                  <c:v>3.1694E-2</c:v>
                </c:pt>
                <c:pt idx="3572">
                  <c:v>3.3530000000000004E-2</c:v>
                </c:pt>
                <c:pt idx="3573">
                  <c:v>2.8087999999999998E-2</c:v>
                </c:pt>
                <c:pt idx="3574">
                  <c:v>2.4374E-2</c:v>
                </c:pt>
                <c:pt idx="3575">
                  <c:v>2.3032999999999998E-2</c:v>
                </c:pt>
                <c:pt idx="3576">
                  <c:v>3.2754999999999999E-2</c:v>
                </c:pt>
                <c:pt idx="3577">
                  <c:v>3.0603999999999999E-2</c:v>
                </c:pt>
                <c:pt idx="3578">
                  <c:v>1.6744999999999999E-2</c:v>
                </c:pt>
                <c:pt idx="3579">
                  <c:v>1.6030000000000003E-2</c:v>
                </c:pt>
                <c:pt idx="3580">
                  <c:v>1.3130000000000001E-2</c:v>
                </c:pt>
                <c:pt idx="3581">
                  <c:v>1.0334999999999999E-2</c:v>
                </c:pt>
                <c:pt idx="3582">
                  <c:v>1.0019E-2</c:v>
                </c:pt>
                <c:pt idx="3583">
                  <c:v>5.0239999999999998E-3</c:v>
                </c:pt>
                <c:pt idx="3584">
                  <c:v>4.4289999999999998E-3</c:v>
                </c:pt>
                <c:pt idx="3585">
                  <c:v>4.4809999999999997E-3</c:v>
                </c:pt>
                <c:pt idx="3586">
                  <c:v>5.6229999999999995E-3</c:v>
                </c:pt>
                <c:pt idx="3587">
                  <c:v>5.7989999999999995E-3</c:v>
                </c:pt>
                <c:pt idx="3588">
                  <c:v>5.8569999999999994E-3</c:v>
                </c:pt>
                <c:pt idx="3589">
                  <c:v>7.4600000000000005E-3</c:v>
                </c:pt>
                <c:pt idx="3590">
                  <c:v>1.0097999999999999E-2</c:v>
                </c:pt>
                <c:pt idx="3591">
                  <c:v>1.0324999999999999E-2</c:v>
                </c:pt>
                <c:pt idx="3592">
                  <c:v>1.6961E-2</c:v>
                </c:pt>
                <c:pt idx="3593">
                  <c:v>1.5734999999999999E-2</c:v>
                </c:pt>
                <c:pt idx="3594">
                  <c:v>1.4966999999999999E-2</c:v>
                </c:pt>
                <c:pt idx="3595">
                  <c:v>1.3363E-2</c:v>
                </c:pt>
                <c:pt idx="3596">
                  <c:v>1.0593999999999999E-2</c:v>
                </c:pt>
                <c:pt idx="3597">
                  <c:v>9.5079999999999991E-3</c:v>
                </c:pt>
                <c:pt idx="3598">
                  <c:v>6.3159999999999996E-3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3.0039999999999997E-3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2.0860999999999998E-2</c:v>
                </c:pt>
                <c:pt idx="3616">
                  <c:v>2.0733999999999999E-2</c:v>
                </c:pt>
                <c:pt idx="3617">
                  <c:v>1.5690000000000003E-2</c:v>
                </c:pt>
                <c:pt idx="3618">
                  <c:v>1.9827999999999998E-2</c:v>
                </c:pt>
                <c:pt idx="3619">
                  <c:v>1.5236E-2</c:v>
                </c:pt>
                <c:pt idx="3620">
                  <c:v>1.8510000000000002E-2</c:v>
                </c:pt>
                <c:pt idx="3621">
                  <c:v>2.0056999999999998E-2</c:v>
                </c:pt>
                <c:pt idx="3622">
                  <c:v>1.5101999999999999E-2</c:v>
                </c:pt>
                <c:pt idx="3623">
                  <c:v>1.9973999999999999E-2</c:v>
                </c:pt>
                <c:pt idx="3624">
                  <c:v>1.9046999999999998E-2</c:v>
                </c:pt>
                <c:pt idx="3625">
                  <c:v>2.0362999999999999E-2</c:v>
                </c:pt>
                <c:pt idx="3626">
                  <c:v>2.1534999999999999E-2</c:v>
                </c:pt>
                <c:pt idx="3627">
                  <c:v>1.6410000000000001E-2</c:v>
                </c:pt>
                <c:pt idx="3628">
                  <c:v>1.3321999999999999E-2</c:v>
                </c:pt>
                <c:pt idx="3629">
                  <c:v>1.0333999999999999E-2</c:v>
                </c:pt>
                <c:pt idx="3630">
                  <c:v>1.5207E-2</c:v>
                </c:pt>
                <c:pt idx="3631">
                  <c:v>1.8325999999999999E-2</c:v>
                </c:pt>
                <c:pt idx="3632">
                  <c:v>1.9889E-2</c:v>
                </c:pt>
                <c:pt idx="3633">
                  <c:v>1.6173E-2</c:v>
                </c:pt>
                <c:pt idx="3634">
                  <c:v>1.2822E-2</c:v>
                </c:pt>
                <c:pt idx="3635">
                  <c:v>7.0719999999999993E-3</c:v>
                </c:pt>
                <c:pt idx="3636">
                  <c:v>1.1368E-2</c:v>
                </c:pt>
                <c:pt idx="3637">
                  <c:v>4.5100000000000001E-3</c:v>
                </c:pt>
                <c:pt idx="3638">
                  <c:v>3.8500000000000001E-3</c:v>
                </c:pt>
                <c:pt idx="3639">
                  <c:v>5.5759999999999994E-3</c:v>
                </c:pt>
                <c:pt idx="3640">
                  <c:v>4.3400000000000001E-3</c:v>
                </c:pt>
                <c:pt idx="3641">
                  <c:v>4.5620000000000001E-3</c:v>
                </c:pt>
                <c:pt idx="3642">
                  <c:v>5.391E-3</c:v>
                </c:pt>
                <c:pt idx="3643">
                  <c:v>5.5279999999999999E-3</c:v>
                </c:pt>
                <c:pt idx="3644">
                  <c:v>4.1570000000000001E-3</c:v>
                </c:pt>
                <c:pt idx="3645">
                  <c:v>5.0669999999999995E-3</c:v>
                </c:pt>
                <c:pt idx="3646">
                  <c:v>4.9889999999999995E-3</c:v>
                </c:pt>
                <c:pt idx="3647">
                  <c:v>5.0889999999999998E-3</c:v>
                </c:pt>
                <c:pt idx="3648">
                  <c:v>5.091E-3</c:v>
                </c:pt>
                <c:pt idx="3649">
                  <c:v>3.643E-3</c:v>
                </c:pt>
                <c:pt idx="3650">
                  <c:v>6.0000000000000001E-3</c:v>
                </c:pt>
                <c:pt idx="3651">
                  <c:v>1.2086E-2</c:v>
                </c:pt>
                <c:pt idx="3652">
                  <c:v>1.2121E-2</c:v>
                </c:pt>
                <c:pt idx="3653">
                  <c:v>1.2076E-2</c:v>
                </c:pt>
                <c:pt idx="3654">
                  <c:v>1.0530999999999999E-2</c:v>
                </c:pt>
                <c:pt idx="3655">
                  <c:v>9.7149999999999997E-3</c:v>
                </c:pt>
                <c:pt idx="3656">
                  <c:v>9.5719999999999989E-3</c:v>
                </c:pt>
                <c:pt idx="3657">
                  <c:v>8.7039999999999999E-3</c:v>
                </c:pt>
                <c:pt idx="3658">
                  <c:v>9.0229999999999998E-3</c:v>
                </c:pt>
                <c:pt idx="3659">
                  <c:v>9.0349999999999996E-3</c:v>
                </c:pt>
                <c:pt idx="3660">
                  <c:v>6.0469999999999994E-3</c:v>
                </c:pt>
                <c:pt idx="3661">
                  <c:v>7.6349999999999994E-3</c:v>
                </c:pt>
                <c:pt idx="3662">
                  <c:v>5.1729999999999996E-3</c:v>
                </c:pt>
                <c:pt idx="3663">
                  <c:v>4.8259999999999996E-3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8.4409999999999989E-3</c:v>
                </c:pt>
                <c:pt idx="3673">
                  <c:v>2.0934999999999999E-2</c:v>
                </c:pt>
                <c:pt idx="3674">
                  <c:v>2.2987999999999998E-2</c:v>
                </c:pt>
                <c:pt idx="3675">
                  <c:v>2.0355999999999999E-2</c:v>
                </c:pt>
                <c:pt idx="3676">
                  <c:v>1.9254999999999998E-2</c:v>
                </c:pt>
                <c:pt idx="3677">
                  <c:v>1.3346E-2</c:v>
                </c:pt>
                <c:pt idx="3678">
                  <c:v>4.8778999999999996E-2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3.8440999999999996E-2</c:v>
                </c:pt>
                <c:pt idx="3688">
                  <c:v>3.8615999999999998E-2</c:v>
                </c:pt>
                <c:pt idx="3689">
                  <c:v>2.9610999999999998E-2</c:v>
                </c:pt>
                <c:pt idx="3690">
                  <c:v>2.3098E-2</c:v>
                </c:pt>
                <c:pt idx="3691">
                  <c:v>3.3867000000000001E-2</c:v>
                </c:pt>
                <c:pt idx="3692">
                  <c:v>2.9558999999999998E-2</c:v>
                </c:pt>
                <c:pt idx="3693">
                  <c:v>2.4636999999999999E-2</c:v>
                </c:pt>
                <c:pt idx="3694">
                  <c:v>2.8310000000000002E-2</c:v>
                </c:pt>
                <c:pt idx="3695">
                  <c:v>3.7281999999999996E-2</c:v>
                </c:pt>
                <c:pt idx="3696">
                  <c:v>2.9071999999999997E-2</c:v>
                </c:pt>
                <c:pt idx="3697">
                  <c:v>2.3750999999999998E-2</c:v>
                </c:pt>
                <c:pt idx="3698">
                  <c:v>2.0048999999999997E-2</c:v>
                </c:pt>
                <c:pt idx="3699">
                  <c:v>2.4326E-2</c:v>
                </c:pt>
                <c:pt idx="3700">
                  <c:v>2.5457999999999998E-2</c:v>
                </c:pt>
                <c:pt idx="3701">
                  <c:v>2.051E-2</c:v>
                </c:pt>
                <c:pt idx="3702">
                  <c:v>1.9244000000000001E-2</c:v>
                </c:pt>
                <c:pt idx="3703">
                  <c:v>1.6972999999999999E-2</c:v>
                </c:pt>
                <c:pt idx="3704">
                  <c:v>1.5167E-2</c:v>
                </c:pt>
                <c:pt idx="3705">
                  <c:v>1.3283999999999999E-2</c:v>
                </c:pt>
                <c:pt idx="3706">
                  <c:v>1.5710000000000002E-2</c:v>
                </c:pt>
                <c:pt idx="3707">
                  <c:v>1.5427999999999999E-2</c:v>
                </c:pt>
                <c:pt idx="3708">
                  <c:v>1.6192999999999999E-2</c:v>
                </c:pt>
                <c:pt idx="3709">
                  <c:v>1.0506999999999999E-2</c:v>
                </c:pt>
                <c:pt idx="3710">
                  <c:v>8.4419999999999999E-3</c:v>
                </c:pt>
                <c:pt idx="3711">
                  <c:v>7.9139999999999992E-3</c:v>
                </c:pt>
                <c:pt idx="3712">
                  <c:v>1.0014E-2</c:v>
                </c:pt>
                <c:pt idx="3713">
                  <c:v>7.9749999999999995E-3</c:v>
                </c:pt>
                <c:pt idx="3714">
                  <c:v>6.4729999999999996E-3</c:v>
                </c:pt>
                <c:pt idx="3715">
                  <c:v>5.3929999999999994E-3</c:v>
                </c:pt>
                <c:pt idx="3716">
                  <c:v>3.392E-3</c:v>
                </c:pt>
                <c:pt idx="3717">
                  <c:v>1.8649999999999999E-3</c:v>
                </c:pt>
                <c:pt idx="3718">
                  <c:v>1.6589999999999999E-3</c:v>
                </c:pt>
                <c:pt idx="3719">
                  <c:v>2.5179999999999998E-3</c:v>
                </c:pt>
                <c:pt idx="3720">
                  <c:v>7.3249999999999999E-3</c:v>
                </c:pt>
                <c:pt idx="3721">
                  <c:v>7.4700000000000009E-3</c:v>
                </c:pt>
                <c:pt idx="3722">
                  <c:v>6.0429999999999998E-3</c:v>
                </c:pt>
                <c:pt idx="3723">
                  <c:v>8.515E-3</c:v>
                </c:pt>
                <c:pt idx="3724">
                  <c:v>1.2827E-2</c:v>
                </c:pt>
                <c:pt idx="3725">
                  <c:v>1.1875999999999999E-2</c:v>
                </c:pt>
                <c:pt idx="3726">
                  <c:v>9.5519999999999997E-3</c:v>
                </c:pt>
                <c:pt idx="3727">
                  <c:v>7.365E-3</c:v>
                </c:pt>
                <c:pt idx="3728">
                  <c:v>5.6819999999999996E-3</c:v>
                </c:pt>
                <c:pt idx="3729">
                  <c:v>1.0822999999999999E-2</c:v>
                </c:pt>
                <c:pt idx="3730">
                  <c:v>9.3549999999999987E-3</c:v>
                </c:pt>
                <c:pt idx="3731">
                  <c:v>1.0012999999999999E-2</c:v>
                </c:pt>
                <c:pt idx="3732">
                  <c:v>1.3665E-2</c:v>
                </c:pt>
                <c:pt idx="3733">
                  <c:v>1.6385E-2</c:v>
                </c:pt>
                <c:pt idx="3734">
                  <c:v>1.7083999999999998E-2</c:v>
                </c:pt>
                <c:pt idx="3735">
                  <c:v>1.3406999999999999E-2</c:v>
                </c:pt>
                <c:pt idx="3736">
                  <c:v>1.0320000000000001E-2</c:v>
                </c:pt>
                <c:pt idx="3737">
                  <c:v>8.0929999999999995E-3</c:v>
                </c:pt>
                <c:pt idx="3738">
                  <c:v>7.3109999999999998E-3</c:v>
                </c:pt>
                <c:pt idx="3739">
                  <c:v>7.3339999999999994E-3</c:v>
                </c:pt>
                <c:pt idx="3740">
                  <c:v>1.3741999999999999E-2</c:v>
                </c:pt>
                <c:pt idx="3741">
                  <c:v>1.4463E-2</c:v>
                </c:pt>
                <c:pt idx="3742">
                  <c:v>1.3335E-2</c:v>
                </c:pt>
                <c:pt idx="3743">
                  <c:v>1.1646E-2</c:v>
                </c:pt>
                <c:pt idx="3744">
                  <c:v>1.0593999999999999E-2</c:v>
                </c:pt>
                <c:pt idx="3745">
                  <c:v>1.2213999999999999E-2</c:v>
                </c:pt>
                <c:pt idx="3746">
                  <c:v>1.1804E-2</c:v>
                </c:pt>
                <c:pt idx="3747">
                  <c:v>1.1753999999999999E-2</c:v>
                </c:pt>
                <c:pt idx="3748">
                  <c:v>1.0643999999999999E-2</c:v>
                </c:pt>
                <c:pt idx="3749">
                  <c:v>1.2690999999999999E-2</c:v>
                </c:pt>
                <c:pt idx="3750">
                  <c:v>1.3920000000000002E-2</c:v>
                </c:pt>
                <c:pt idx="3751">
                  <c:v>7.9229999999999995E-3</c:v>
                </c:pt>
                <c:pt idx="3752">
                  <c:v>7.7029999999999998E-3</c:v>
                </c:pt>
                <c:pt idx="3753">
                  <c:v>7.247E-3</c:v>
                </c:pt>
                <c:pt idx="3754">
                  <c:v>8.3369999999999989E-3</c:v>
                </c:pt>
                <c:pt idx="3755">
                  <c:v>1.6556999999999999E-2</c:v>
                </c:pt>
                <c:pt idx="3756">
                  <c:v>2.2661999999999998E-2</c:v>
                </c:pt>
                <c:pt idx="3757">
                  <c:v>2.7064999999999999E-2</c:v>
                </c:pt>
                <c:pt idx="3758">
                  <c:v>3.2870000000000003E-2</c:v>
                </c:pt>
                <c:pt idx="3759">
                  <c:v>3.5462E-2</c:v>
                </c:pt>
                <c:pt idx="3760">
                  <c:v>3.6996000000000001E-2</c:v>
                </c:pt>
                <c:pt idx="3761">
                  <c:v>3.5754999999999995E-2</c:v>
                </c:pt>
                <c:pt idx="3762">
                  <c:v>2.6848E-2</c:v>
                </c:pt>
                <c:pt idx="3763">
                  <c:v>2.4617E-2</c:v>
                </c:pt>
                <c:pt idx="3764">
                  <c:v>2.4017999999999998E-2</c:v>
                </c:pt>
                <c:pt idx="3765">
                  <c:v>1.5340000000000001E-2</c:v>
                </c:pt>
                <c:pt idx="3766">
                  <c:v>1.4744999999999999E-2</c:v>
                </c:pt>
                <c:pt idx="3767">
                  <c:v>8.4149999999999989E-3</c:v>
                </c:pt>
                <c:pt idx="3768">
                  <c:v>1.8423999999999999E-2</c:v>
                </c:pt>
                <c:pt idx="3769">
                  <c:v>1.8475999999999999E-2</c:v>
                </c:pt>
                <c:pt idx="3770">
                  <c:v>1.7405E-2</c:v>
                </c:pt>
                <c:pt idx="3771">
                  <c:v>2.6683999999999999E-2</c:v>
                </c:pt>
                <c:pt idx="3772">
                  <c:v>2.7944999999999998E-2</c:v>
                </c:pt>
                <c:pt idx="3773">
                  <c:v>5.7755999999999995E-2</c:v>
                </c:pt>
                <c:pt idx="3774">
                  <c:v>6.0637999999999997E-2</c:v>
                </c:pt>
                <c:pt idx="3775">
                  <c:v>5.0348999999999998E-2</c:v>
                </c:pt>
                <c:pt idx="3776">
                  <c:v>4.5915999999999998E-2</c:v>
                </c:pt>
                <c:pt idx="3777">
                  <c:v>4.9811000000000001E-2</c:v>
                </c:pt>
                <c:pt idx="3778">
                  <c:v>4.8645999999999995E-2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5.0241999999999995E-2</c:v>
                </c:pt>
                <c:pt idx="3787">
                  <c:v>3.6176E-2</c:v>
                </c:pt>
                <c:pt idx="3788">
                  <c:v>4.3901999999999997E-2</c:v>
                </c:pt>
                <c:pt idx="3789">
                  <c:v>4.9925999999999998E-2</c:v>
                </c:pt>
                <c:pt idx="3790">
                  <c:v>5.3240000000000003E-2</c:v>
                </c:pt>
                <c:pt idx="3791">
                  <c:v>4.0300999999999997E-2</c:v>
                </c:pt>
                <c:pt idx="3792">
                  <c:v>5.0540999999999996E-2</c:v>
                </c:pt>
                <c:pt idx="3793">
                  <c:v>4.5316999999999996E-2</c:v>
                </c:pt>
                <c:pt idx="3794">
                  <c:v>5.5544999999999997E-2</c:v>
                </c:pt>
                <c:pt idx="3795">
                  <c:v>5.8594E-2</c:v>
                </c:pt>
                <c:pt idx="3796">
                  <c:v>5.0932999999999999E-2</c:v>
                </c:pt>
                <c:pt idx="3797">
                  <c:v>4.4371999999999995E-2</c:v>
                </c:pt>
                <c:pt idx="3798">
                  <c:v>3.6721999999999998E-2</c:v>
                </c:pt>
                <c:pt idx="3799">
                  <c:v>3.9078999999999996E-2</c:v>
                </c:pt>
                <c:pt idx="3800">
                  <c:v>3.671E-2</c:v>
                </c:pt>
                <c:pt idx="3801">
                  <c:v>3.5201999999999997E-2</c:v>
                </c:pt>
                <c:pt idx="3802">
                  <c:v>2.3420999999999997E-2</c:v>
                </c:pt>
                <c:pt idx="3803">
                  <c:v>2.1512E-2</c:v>
                </c:pt>
                <c:pt idx="3804">
                  <c:v>1.8150000000000003E-2</c:v>
                </c:pt>
                <c:pt idx="3805">
                  <c:v>1.7536E-2</c:v>
                </c:pt>
                <c:pt idx="3806">
                  <c:v>1.8200000000000001E-2</c:v>
                </c:pt>
                <c:pt idx="3807">
                  <c:v>1.4770000000000002E-2</c:v>
                </c:pt>
                <c:pt idx="3808">
                  <c:v>1.4612E-2</c:v>
                </c:pt>
                <c:pt idx="3809">
                  <c:v>1.102E-2</c:v>
                </c:pt>
                <c:pt idx="3810">
                  <c:v>1.0860999999999999E-2</c:v>
                </c:pt>
                <c:pt idx="3811">
                  <c:v>1.5030000000000002E-2</c:v>
                </c:pt>
                <c:pt idx="3812">
                  <c:v>3.415E-2</c:v>
                </c:pt>
                <c:pt idx="3813">
                  <c:v>3.6688999999999999E-2</c:v>
                </c:pt>
                <c:pt idx="3814">
                  <c:v>2.7283999999999999E-2</c:v>
                </c:pt>
                <c:pt idx="3815">
                  <c:v>2.3580999999999998E-2</c:v>
                </c:pt>
                <c:pt idx="3816">
                  <c:v>2.6350000000000002E-2</c:v>
                </c:pt>
                <c:pt idx="3817">
                  <c:v>2.0105999999999999E-2</c:v>
                </c:pt>
                <c:pt idx="3818">
                  <c:v>1.7585E-2</c:v>
                </c:pt>
                <c:pt idx="3819">
                  <c:v>1.5073999999999999E-2</c:v>
                </c:pt>
                <c:pt idx="3820">
                  <c:v>9.1729999999999989E-3</c:v>
                </c:pt>
                <c:pt idx="3821">
                  <c:v>6.9869999999999993E-3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6.7079999999999996E-3</c:v>
                </c:pt>
                <c:pt idx="3832">
                  <c:v>9.9119999999999989E-3</c:v>
                </c:pt>
                <c:pt idx="3833">
                  <c:v>1.0654E-2</c:v>
                </c:pt>
                <c:pt idx="3834">
                  <c:v>8.5599999999999999E-3</c:v>
                </c:pt>
                <c:pt idx="3835">
                  <c:v>7.320000000000001E-3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2.1709999999999998E-3</c:v>
                </c:pt>
                <c:pt idx="3846">
                  <c:v>7.4949999999999999E-3</c:v>
                </c:pt>
                <c:pt idx="3847">
                  <c:v>8.8679999999999991E-3</c:v>
                </c:pt>
                <c:pt idx="3848">
                  <c:v>1.2992999999999999E-2</c:v>
                </c:pt>
                <c:pt idx="3849">
                  <c:v>1.1552999999999999E-2</c:v>
                </c:pt>
                <c:pt idx="3850">
                  <c:v>2.5070000000000002E-2</c:v>
                </c:pt>
                <c:pt idx="3851">
                  <c:v>3.6443999999999997E-2</c:v>
                </c:pt>
                <c:pt idx="3852">
                  <c:v>4.4245E-2</c:v>
                </c:pt>
                <c:pt idx="3853">
                  <c:v>5.6840000000000002E-2</c:v>
                </c:pt>
                <c:pt idx="3854">
                  <c:v>5.3810999999999998E-2</c:v>
                </c:pt>
                <c:pt idx="3855">
                  <c:v>5.1327999999999999E-2</c:v>
                </c:pt>
                <c:pt idx="3856">
                  <c:v>5.5861999999999995E-2</c:v>
                </c:pt>
                <c:pt idx="3857">
                  <c:v>3.7557E-2</c:v>
                </c:pt>
                <c:pt idx="3858">
                  <c:v>4.2313999999999997E-2</c:v>
                </c:pt>
                <c:pt idx="3859">
                  <c:v>4.4142999999999995E-2</c:v>
                </c:pt>
                <c:pt idx="3860">
                  <c:v>3.9130000000000005E-2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5.3994999999999994E-2</c:v>
                </c:pt>
                <c:pt idx="3869">
                  <c:v>5.6045999999999999E-2</c:v>
                </c:pt>
                <c:pt idx="3870">
                  <c:v>6.2094999999999997E-2</c:v>
                </c:pt>
                <c:pt idx="3871">
                  <c:v>5.1211E-2</c:v>
                </c:pt>
                <c:pt idx="3872">
                  <c:v>3.9182000000000002E-2</c:v>
                </c:pt>
                <c:pt idx="3873">
                  <c:v>4.3454E-2</c:v>
                </c:pt>
                <c:pt idx="3874">
                  <c:v>4.9165999999999994E-2</c:v>
                </c:pt>
                <c:pt idx="3875">
                  <c:v>5.1468E-2</c:v>
                </c:pt>
                <c:pt idx="3876">
                  <c:v>5.6873999999999994E-2</c:v>
                </c:pt>
                <c:pt idx="3877">
                  <c:v>5.0018E-2</c:v>
                </c:pt>
                <c:pt idx="3878">
                  <c:v>4.4722999999999999E-2</c:v>
                </c:pt>
                <c:pt idx="3879">
                  <c:v>4.5898000000000001E-2</c:v>
                </c:pt>
                <c:pt idx="3880">
                  <c:v>3.4981999999999999E-2</c:v>
                </c:pt>
                <c:pt idx="3881">
                  <c:v>3.2327999999999996E-2</c:v>
                </c:pt>
                <c:pt idx="3882">
                  <c:v>2.8953E-2</c:v>
                </c:pt>
                <c:pt idx="3883">
                  <c:v>2.3452000000000001E-2</c:v>
                </c:pt>
                <c:pt idx="3884">
                  <c:v>2.9963E-2</c:v>
                </c:pt>
                <c:pt idx="3885">
                  <c:v>4.2552E-2</c:v>
                </c:pt>
                <c:pt idx="3886">
                  <c:v>4.0330999999999999E-2</c:v>
                </c:pt>
                <c:pt idx="3887">
                  <c:v>3.8905999999999996E-2</c:v>
                </c:pt>
                <c:pt idx="3888">
                  <c:v>3.8760000000000003E-2</c:v>
                </c:pt>
                <c:pt idx="3889">
                  <c:v>3.3167999999999996E-2</c:v>
                </c:pt>
                <c:pt idx="3890">
                  <c:v>1.9452999999999998E-2</c:v>
                </c:pt>
                <c:pt idx="3891">
                  <c:v>2.0236000000000001E-2</c:v>
                </c:pt>
                <c:pt idx="3892">
                  <c:v>1.5469E-2</c:v>
                </c:pt>
                <c:pt idx="3893">
                  <c:v>1.5458E-2</c:v>
                </c:pt>
                <c:pt idx="3894">
                  <c:v>1.3228E-2</c:v>
                </c:pt>
                <c:pt idx="3895">
                  <c:v>1.4367E-2</c:v>
                </c:pt>
                <c:pt idx="3896">
                  <c:v>1.1493E-2</c:v>
                </c:pt>
                <c:pt idx="3897">
                  <c:v>1.1453999999999999E-2</c:v>
                </c:pt>
                <c:pt idx="3898">
                  <c:v>1.5588999999999999E-2</c:v>
                </c:pt>
                <c:pt idx="3899">
                  <c:v>1.8103999999999999E-2</c:v>
                </c:pt>
                <c:pt idx="3900">
                  <c:v>2.0934999999999999E-2</c:v>
                </c:pt>
                <c:pt idx="3901">
                  <c:v>2.2877999999999999E-2</c:v>
                </c:pt>
                <c:pt idx="3902">
                  <c:v>1.9989E-2</c:v>
                </c:pt>
                <c:pt idx="3903">
                  <c:v>2.0676999999999997E-2</c:v>
                </c:pt>
                <c:pt idx="3904">
                  <c:v>1.9140000000000001E-2</c:v>
                </c:pt>
                <c:pt idx="3905">
                  <c:v>1.5453999999999999E-2</c:v>
                </c:pt>
                <c:pt idx="3906">
                  <c:v>1.5257E-2</c:v>
                </c:pt>
                <c:pt idx="3907">
                  <c:v>1.9732E-2</c:v>
                </c:pt>
                <c:pt idx="3908">
                  <c:v>1.9337999999999998E-2</c:v>
                </c:pt>
                <c:pt idx="3909">
                  <c:v>1.9533999999999999E-2</c:v>
                </c:pt>
                <c:pt idx="3910">
                  <c:v>2.5935E-2</c:v>
                </c:pt>
                <c:pt idx="3911">
                  <c:v>2.0246E-2</c:v>
                </c:pt>
                <c:pt idx="3912">
                  <c:v>2.1930000000000002E-2</c:v>
                </c:pt>
                <c:pt idx="3913">
                  <c:v>2.239E-2</c:v>
                </c:pt>
                <c:pt idx="3914">
                  <c:v>1.5695999999999998E-2</c:v>
                </c:pt>
                <c:pt idx="3915">
                  <c:v>1.6164999999999999E-2</c:v>
                </c:pt>
                <c:pt idx="3916">
                  <c:v>1.5120999999999999E-2</c:v>
                </c:pt>
                <c:pt idx="3917">
                  <c:v>1.8602999999999998E-2</c:v>
                </c:pt>
                <c:pt idx="3918">
                  <c:v>1.4515E-2</c:v>
                </c:pt>
                <c:pt idx="3919">
                  <c:v>1.2352999999999999E-2</c:v>
                </c:pt>
                <c:pt idx="3920">
                  <c:v>2.2100999999999999E-2</c:v>
                </c:pt>
                <c:pt idx="3921">
                  <c:v>2.7437999999999997E-2</c:v>
                </c:pt>
                <c:pt idx="3922">
                  <c:v>3.7503999999999996E-2</c:v>
                </c:pt>
                <c:pt idx="3923">
                  <c:v>2.2550999999999998E-2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2.0628999999999998E-2</c:v>
                </c:pt>
                <c:pt idx="3933">
                  <c:v>1.8387000000000001E-2</c:v>
                </c:pt>
                <c:pt idx="3934">
                  <c:v>1.7788999999999999E-2</c:v>
                </c:pt>
                <c:pt idx="3935">
                  <c:v>1.2881999999999999E-2</c:v>
                </c:pt>
                <c:pt idx="3936">
                  <c:v>1.4114999999999999E-2</c:v>
                </c:pt>
                <c:pt idx="3937">
                  <c:v>1.0947E-2</c:v>
                </c:pt>
                <c:pt idx="3938">
                  <c:v>8.404E-3</c:v>
                </c:pt>
                <c:pt idx="3939">
                  <c:v>8.2959999999999996E-3</c:v>
                </c:pt>
                <c:pt idx="3940">
                  <c:v>7.7319999999999993E-3</c:v>
                </c:pt>
                <c:pt idx="3941">
                  <c:v>5.3739999999999994E-3</c:v>
                </c:pt>
                <c:pt idx="3942">
                  <c:v>4.9200000000000008E-3</c:v>
                </c:pt>
                <c:pt idx="3943">
                  <c:v>7.4029999999999999E-3</c:v>
                </c:pt>
                <c:pt idx="3944">
                  <c:v>5.535E-3</c:v>
                </c:pt>
                <c:pt idx="3945">
                  <c:v>6.8820000000000001E-3</c:v>
                </c:pt>
                <c:pt idx="3946">
                  <c:v>6.7139999999999995E-3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5.2049999999999996E-3</c:v>
                </c:pt>
                <c:pt idx="3958">
                  <c:v>7.4179999999999992E-3</c:v>
                </c:pt>
                <c:pt idx="3959">
                  <c:v>2.3955999999999998E-2</c:v>
                </c:pt>
                <c:pt idx="3960">
                  <c:v>4.4743999999999999E-2</c:v>
                </c:pt>
                <c:pt idx="3961">
                  <c:v>6.6263000000000002E-2</c:v>
                </c:pt>
                <c:pt idx="3962">
                  <c:v>8.2901000000000002E-2</c:v>
                </c:pt>
                <c:pt idx="3963">
                  <c:v>8.1690000000000013E-2</c:v>
                </c:pt>
                <c:pt idx="3964">
                  <c:v>8.0454999999999999E-2</c:v>
                </c:pt>
                <c:pt idx="3965">
                  <c:v>5.7050000000000003E-2</c:v>
                </c:pt>
                <c:pt idx="3966">
                  <c:v>5.8333999999999997E-2</c:v>
                </c:pt>
                <c:pt idx="3967">
                  <c:v>6.2851999999999991E-2</c:v>
                </c:pt>
                <c:pt idx="3968">
                  <c:v>6.8678000000000003E-2</c:v>
                </c:pt>
                <c:pt idx="3969">
                  <c:v>6.9969000000000003E-2</c:v>
                </c:pt>
                <c:pt idx="3970">
                  <c:v>7.0909E-2</c:v>
                </c:pt>
                <c:pt idx="3971">
                  <c:v>5.4188999999999994E-2</c:v>
                </c:pt>
                <c:pt idx="3972">
                  <c:v>5.0173999999999996E-2</c:v>
                </c:pt>
                <c:pt idx="3973">
                  <c:v>4.7056999999999995E-2</c:v>
                </c:pt>
                <c:pt idx="3974">
                  <c:v>4.6321000000000001E-2</c:v>
                </c:pt>
                <c:pt idx="3975">
                  <c:v>5.4544999999999996E-2</c:v>
                </c:pt>
                <c:pt idx="3976">
                  <c:v>5.5180000000000007E-2</c:v>
                </c:pt>
                <c:pt idx="3977">
                  <c:v>6.9625999999999993E-2</c:v>
                </c:pt>
                <c:pt idx="3978">
                  <c:v>8.3657999999999996E-2</c:v>
                </c:pt>
                <c:pt idx="3979">
                  <c:v>9.3403E-2</c:v>
                </c:pt>
                <c:pt idx="3980">
                  <c:v>9.9157999999999996E-2</c:v>
                </c:pt>
                <c:pt idx="3981">
                  <c:v>9.2065999999999995E-2</c:v>
                </c:pt>
                <c:pt idx="3982">
                  <c:v>9.7628999999999994E-2</c:v>
                </c:pt>
                <c:pt idx="3983">
                  <c:v>0.11989799999999999</c:v>
                </c:pt>
                <c:pt idx="3984">
                  <c:v>0.11834399999999999</c:v>
                </c:pt>
                <c:pt idx="3985">
                  <c:v>0.108512</c:v>
                </c:pt>
                <c:pt idx="3986">
                  <c:v>0.11042</c:v>
                </c:pt>
                <c:pt idx="3987">
                  <c:v>9.565499999999999E-2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2.7032999999999998E-2</c:v>
                </c:pt>
                <c:pt idx="4001">
                  <c:v>2.4492E-2</c:v>
                </c:pt>
                <c:pt idx="4002">
                  <c:v>2.1760999999999999E-2</c:v>
                </c:pt>
                <c:pt idx="4003">
                  <c:v>2.2601E-2</c:v>
                </c:pt>
                <c:pt idx="4004">
                  <c:v>1.7197999999999998E-2</c:v>
                </c:pt>
                <c:pt idx="4005">
                  <c:v>1.7118999999999999E-2</c:v>
                </c:pt>
                <c:pt idx="4006">
                  <c:v>2.6466E-2</c:v>
                </c:pt>
                <c:pt idx="4007">
                  <c:v>2.5725999999999999E-2</c:v>
                </c:pt>
                <c:pt idx="4008">
                  <c:v>2.4960000000000003E-2</c:v>
                </c:pt>
                <c:pt idx="4009">
                  <c:v>1.9288E-2</c:v>
                </c:pt>
                <c:pt idx="4010">
                  <c:v>2.1099E-2</c:v>
                </c:pt>
                <c:pt idx="4011">
                  <c:v>2.4013E-2</c:v>
                </c:pt>
                <c:pt idx="4012">
                  <c:v>2.4347999999999998E-2</c:v>
                </c:pt>
                <c:pt idx="4013">
                  <c:v>1.9802E-2</c:v>
                </c:pt>
                <c:pt idx="4014">
                  <c:v>1.8991999999999998E-2</c:v>
                </c:pt>
                <c:pt idx="4015">
                  <c:v>1.7100999999999998E-2</c:v>
                </c:pt>
                <c:pt idx="4016">
                  <c:v>2.1031999999999999E-2</c:v>
                </c:pt>
                <c:pt idx="4017">
                  <c:v>2.5727999999999997E-2</c:v>
                </c:pt>
                <c:pt idx="4018">
                  <c:v>3.1248999999999999E-2</c:v>
                </c:pt>
                <c:pt idx="4019">
                  <c:v>3.0821999999999999E-2</c:v>
                </c:pt>
                <c:pt idx="4020">
                  <c:v>3.2732999999999998E-2</c:v>
                </c:pt>
                <c:pt idx="4021">
                  <c:v>2.9838E-2</c:v>
                </c:pt>
                <c:pt idx="4022">
                  <c:v>2.4471999999999997E-2</c:v>
                </c:pt>
                <c:pt idx="4023">
                  <c:v>2.3157000000000001E-2</c:v>
                </c:pt>
                <c:pt idx="4024">
                  <c:v>2.4587999999999999E-2</c:v>
                </c:pt>
                <c:pt idx="4025">
                  <c:v>2.7351999999999998E-2</c:v>
                </c:pt>
                <c:pt idx="4026">
                  <c:v>3.2996999999999999E-2</c:v>
                </c:pt>
                <c:pt idx="4027">
                  <c:v>3.9941999999999998E-2</c:v>
                </c:pt>
                <c:pt idx="4028">
                  <c:v>4.1007999999999996E-2</c:v>
                </c:pt>
                <c:pt idx="4029">
                  <c:v>3.2344999999999999E-2</c:v>
                </c:pt>
                <c:pt idx="4030">
                  <c:v>4.1366E-2</c:v>
                </c:pt>
                <c:pt idx="4031">
                  <c:v>4.2455E-2</c:v>
                </c:pt>
                <c:pt idx="4032">
                  <c:v>4.2540999999999995E-2</c:v>
                </c:pt>
                <c:pt idx="4033">
                  <c:v>3.2582E-2</c:v>
                </c:pt>
                <c:pt idx="4034">
                  <c:v>3.2901E-2</c:v>
                </c:pt>
                <c:pt idx="4035">
                  <c:v>3.3685E-2</c:v>
                </c:pt>
                <c:pt idx="4036">
                  <c:v>2.5387999999999997E-2</c:v>
                </c:pt>
                <c:pt idx="4037">
                  <c:v>2.4757999999999999E-2</c:v>
                </c:pt>
                <c:pt idx="4038">
                  <c:v>2.1256000000000001E-2</c:v>
                </c:pt>
                <c:pt idx="4039">
                  <c:v>2.0721E-2</c:v>
                </c:pt>
                <c:pt idx="4040">
                  <c:v>1.6940999999999998E-2</c:v>
                </c:pt>
                <c:pt idx="4041">
                  <c:v>2.3706999999999999E-2</c:v>
                </c:pt>
                <c:pt idx="4042">
                  <c:v>2.6551999999999999E-2</c:v>
                </c:pt>
                <c:pt idx="4043">
                  <c:v>2.4236000000000001E-2</c:v>
                </c:pt>
                <c:pt idx="4044">
                  <c:v>1.6333999999999998E-2</c:v>
                </c:pt>
                <c:pt idx="4045">
                  <c:v>1.2164999999999999E-2</c:v>
                </c:pt>
                <c:pt idx="4046">
                  <c:v>1.5437999999999999E-2</c:v>
                </c:pt>
                <c:pt idx="4047">
                  <c:v>6.1669999999999997E-3</c:v>
                </c:pt>
                <c:pt idx="4048">
                  <c:v>5.1549999999999999E-3</c:v>
                </c:pt>
                <c:pt idx="4049">
                  <c:v>4.6900000000000006E-3</c:v>
                </c:pt>
                <c:pt idx="4050">
                  <c:v>4.4060000000000002E-3</c:v>
                </c:pt>
                <c:pt idx="4051">
                  <c:v>4.3860000000000001E-3</c:v>
                </c:pt>
                <c:pt idx="4052">
                  <c:v>4.1719999999999995E-3</c:v>
                </c:pt>
                <c:pt idx="4053">
                  <c:v>4.248E-3</c:v>
                </c:pt>
                <c:pt idx="4054">
                  <c:v>3.8289999999999999E-3</c:v>
                </c:pt>
                <c:pt idx="4055">
                  <c:v>4.267E-3</c:v>
                </c:pt>
                <c:pt idx="4056">
                  <c:v>4.7289999999999997E-3</c:v>
                </c:pt>
                <c:pt idx="4057">
                  <c:v>4.0759999999999998E-3</c:v>
                </c:pt>
                <c:pt idx="4058">
                  <c:v>3.6079999999999997E-3</c:v>
                </c:pt>
                <c:pt idx="4059">
                  <c:v>3.359E-3</c:v>
                </c:pt>
                <c:pt idx="4060">
                  <c:v>3.5049999999999999E-3</c:v>
                </c:pt>
                <c:pt idx="4061">
                  <c:v>3.1949999999999999E-3</c:v>
                </c:pt>
                <c:pt idx="4062">
                  <c:v>3.4189999999999997E-3</c:v>
                </c:pt>
                <c:pt idx="4063">
                  <c:v>3.8969999999999999E-3</c:v>
                </c:pt>
                <c:pt idx="4064">
                  <c:v>3.8509999999999998E-3</c:v>
                </c:pt>
                <c:pt idx="4065">
                  <c:v>1.4E-2</c:v>
                </c:pt>
                <c:pt idx="4066">
                  <c:v>1.1460999999999999E-2</c:v>
                </c:pt>
                <c:pt idx="4067">
                  <c:v>9.833999999999999E-3</c:v>
                </c:pt>
                <c:pt idx="4068">
                  <c:v>8.7639999999999992E-3</c:v>
                </c:pt>
                <c:pt idx="4069">
                  <c:v>6.4389999999999994E-3</c:v>
                </c:pt>
                <c:pt idx="4070">
                  <c:v>5.3189999999999999E-3</c:v>
                </c:pt>
                <c:pt idx="4071">
                  <c:v>6.7400000000000003E-3</c:v>
                </c:pt>
                <c:pt idx="4072">
                  <c:v>8.0769999999999991E-3</c:v>
                </c:pt>
                <c:pt idx="4073">
                  <c:v>4.9639999999999997E-3</c:v>
                </c:pt>
                <c:pt idx="4074">
                  <c:v>1.4877999999999999E-2</c:v>
                </c:pt>
                <c:pt idx="4075">
                  <c:v>1.8940000000000002E-2</c:v>
                </c:pt>
                <c:pt idx="4076">
                  <c:v>1.9487000000000001E-2</c:v>
                </c:pt>
                <c:pt idx="4077">
                  <c:v>1.7318E-2</c:v>
                </c:pt>
                <c:pt idx="4078">
                  <c:v>1.3073999999999999E-2</c:v>
                </c:pt>
                <c:pt idx="4079">
                  <c:v>1.1736E-2</c:v>
                </c:pt>
                <c:pt idx="4080">
                  <c:v>9.6989999999999993E-3</c:v>
                </c:pt>
                <c:pt idx="4081">
                  <c:v>5.8329999999999996E-3</c:v>
                </c:pt>
                <c:pt idx="4082">
                  <c:v>4.8869999999999999E-3</c:v>
                </c:pt>
                <c:pt idx="4083">
                  <c:v>7.4339999999999996E-3</c:v>
                </c:pt>
                <c:pt idx="4084">
                  <c:v>6.7710000000000001E-3</c:v>
                </c:pt>
                <c:pt idx="4085">
                  <c:v>7.2689999999999994E-3</c:v>
                </c:pt>
                <c:pt idx="4086">
                  <c:v>6.3400000000000001E-3</c:v>
                </c:pt>
                <c:pt idx="4087">
                  <c:v>6.0279999999999995E-3</c:v>
                </c:pt>
                <c:pt idx="4088">
                  <c:v>4.9480000000000001E-3</c:v>
                </c:pt>
                <c:pt idx="4089">
                  <c:v>4.9680000000000002E-3</c:v>
                </c:pt>
                <c:pt idx="4090">
                  <c:v>6.9309999999999997E-3</c:v>
                </c:pt>
                <c:pt idx="4091">
                  <c:v>4.7500000000000007E-3</c:v>
                </c:pt>
                <c:pt idx="4092">
                  <c:v>3.9500000000000004E-3</c:v>
                </c:pt>
                <c:pt idx="4093">
                  <c:v>4.3500000000000006E-3</c:v>
                </c:pt>
                <c:pt idx="4094">
                  <c:v>5.293E-3</c:v>
                </c:pt>
                <c:pt idx="4095">
                  <c:v>1.3082999999999999E-2</c:v>
                </c:pt>
                <c:pt idx="4096">
                  <c:v>9.8479999999999991E-3</c:v>
                </c:pt>
                <c:pt idx="4097">
                  <c:v>1.0492E-2</c:v>
                </c:pt>
                <c:pt idx="4098">
                  <c:v>8.9949999999999995E-3</c:v>
                </c:pt>
                <c:pt idx="4099">
                  <c:v>6.8009999999999998E-3</c:v>
                </c:pt>
                <c:pt idx="4100">
                  <c:v>8.5050000000000004E-3</c:v>
                </c:pt>
                <c:pt idx="4101">
                  <c:v>2.3923E-2</c:v>
                </c:pt>
                <c:pt idx="4102">
                  <c:v>5.0910000000000004E-2</c:v>
                </c:pt>
                <c:pt idx="4103">
                  <c:v>5.2122999999999996E-2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3.1004999999999998E-2</c:v>
                </c:pt>
                <c:pt idx="4113">
                  <c:v>3.637E-2</c:v>
                </c:pt>
                <c:pt idx="4114">
                  <c:v>3.4334999999999997E-2</c:v>
                </c:pt>
                <c:pt idx="4115">
                  <c:v>3.5422999999999996E-2</c:v>
                </c:pt>
                <c:pt idx="4116">
                  <c:v>3.2287999999999997E-2</c:v>
                </c:pt>
                <c:pt idx="4117">
                  <c:v>2.1845999999999997E-2</c:v>
                </c:pt>
                <c:pt idx="4118">
                  <c:v>2.034E-2</c:v>
                </c:pt>
                <c:pt idx="4119">
                  <c:v>1.6315E-2</c:v>
                </c:pt>
                <c:pt idx="4120">
                  <c:v>1.2902E-2</c:v>
                </c:pt>
                <c:pt idx="4121">
                  <c:v>1.3417999999999999E-2</c:v>
                </c:pt>
                <c:pt idx="4122">
                  <c:v>1.3661999999999999E-2</c:v>
                </c:pt>
                <c:pt idx="4123">
                  <c:v>2.0517999999999998E-2</c:v>
                </c:pt>
                <c:pt idx="4124">
                  <c:v>1.6833000000000001E-2</c:v>
                </c:pt>
                <c:pt idx="4125">
                  <c:v>1.3883999999999999E-2</c:v>
                </c:pt>
                <c:pt idx="4126">
                  <c:v>1.1916999999999999E-2</c:v>
                </c:pt>
                <c:pt idx="4127">
                  <c:v>1.3390000000000001E-2</c:v>
                </c:pt>
                <c:pt idx="4128">
                  <c:v>1.4300999999999999E-2</c:v>
                </c:pt>
                <c:pt idx="4129">
                  <c:v>1.1028E-2</c:v>
                </c:pt>
                <c:pt idx="4130">
                  <c:v>8.7419999999999998E-3</c:v>
                </c:pt>
                <c:pt idx="4131">
                  <c:v>7.6029999999999995E-3</c:v>
                </c:pt>
                <c:pt idx="4132">
                  <c:v>9.358E-3</c:v>
                </c:pt>
                <c:pt idx="4133">
                  <c:v>8.5959999999999995E-3</c:v>
                </c:pt>
                <c:pt idx="4134">
                  <c:v>7.2169999999999995E-3</c:v>
                </c:pt>
                <c:pt idx="4135">
                  <c:v>7.7539999999999996E-3</c:v>
                </c:pt>
                <c:pt idx="4136">
                  <c:v>6.9759999999999996E-3</c:v>
                </c:pt>
                <c:pt idx="4137">
                  <c:v>5.0700000000000007E-3</c:v>
                </c:pt>
                <c:pt idx="4138">
                  <c:v>4.2309999999999995E-3</c:v>
                </c:pt>
                <c:pt idx="4139">
                  <c:v>5.2750000000000002E-3</c:v>
                </c:pt>
                <c:pt idx="4140">
                  <c:v>6.9409999999999993E-3</c:v>
                </c:pt>
                <c:pt idx="4141">
                  <c:v>7.3369999999999998E-3</c:v>
                </c:pt>
                <c:pt idx="4142">
                  <c:v>4.5569999999999994E-3</c:v>
                </c:pt>
                <c:pt idx="4143">
                  <c:v>4.2139999999999999E-3</c:v>
                </c:pt>
                <c:pt idx="4144">
                  <c:v>3.986E-3</c:v>
                </c:pt>
                <c:pt idx="4145">
                  <c:v>4.032E-3</c:v>
                </c:pt>
                <c:pt idx="4146">
                  <c:v>3.7569999999999999E-3</c:v>
                </c:pt>
                <c:pt idx="4147">
                  <c:v>3.846E-3</c:v>
                </c:pt>
                <c:pt idx="4148">
                  <c:v>3.9189999999999997E-3</c:v>
                </c:pt>
                <c:pt idx="4149">
                  <c:v>3.9150000000000001E-3</c:v>
                </c:pt>
                <c:pt idx="4150">
                  <c:v>5.3539999999999994E-3</c:v>
                </c:pt>
                <c:pt idx="4151">
                  <c:v>6.1209999999999997E-3</c:v>
                </c:pt>
                <c:pt idx="4152">
                  <c:v>8.6350000000000003E-3</c:v>
                </c:pt>
                <c:pt idx="4153">
                  <c:v>1.0945E-2</c:v>
                </c:pt>
                <c:pt idx="4154">
                  <c:v>1.5057999999999998E-2</c:v>
                </c:pt>
                <c:pt idx="4155">
                  <c:v>1.0605999999999999E-2</c:v>
                </c:pt>
                <c:pt idx="4156">
                  <c:v>7.7919999999999994E-3</c:v>
                </c:pt>
                <c:pt idx="4157">
                  <c:v>4.9740000000000001E-3</c:v>
                </c:pt>
                <c:pt idx="4158">
                  <c:v>4.3990000000000001E-3</c:v>
                </c:pt>
                <c:pt idx="4159">
                  <c:v>4.8679999999999999E-3</c:v>
                </c:pt>
                <c:pt idx="4160">
                  <c:v>6.1960000000000001E-3</c:v>
                </c:pt>
                <c:pt idx="4161">
                  <c:v>7.6829999999999997E-3</c:v>
                </c:pt>
                <c:pt idx="4162">
                  <c:v>1.8782999999999998E-2</c:v>
                </c:pt>
                <c:pt idx="4163">
                  <c:v>2.0861999999999999E-2</c:v>
                </c:pt>
                <c:pt idx="4164">
                  <c:v>2.1238E-2</c:v>
                </c:pt>
                <c:pt idx="4165">
                  <c:v>1.8245999999999998E-2</c:v>
                </c:pt>
                <c:pt idx="4166">
                  <c:v>1.4140000000000002E-2</c:v>
                </c:pt>
                <c:pt idx="4167">
                  <c:v>1.3148999999999999E-2</c:v>
                </c:pt>
                <c:pt idx="4168">
                  <c:v>9.4659999999999987E-3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7.9379999999999989E-3</c:v>
                </c:pt>
                <c:pt idx="4180">
                  <c:v>8.4309999999999993E-3</c:v>
                </c:pt>
                <c:pt idx="4181">
                  <c:v>6.7849999999999994E-3</c:v>
                </c:pt>
                <c:pt idx="4182">
                  <c:v>7.6609999999999994E-3</c:v>
                </c:pt>
                <c:pt idx="4183">
                  <c:v>6.1630000000000001E-3</c:v>
                </c:pt>
                <c:pt idx="4184">
                  <c:v>6.4539999999999997E-3</c:v>
                </c:pt>
                <c:pt idx="4185">
                  <c:v>7.2459999999999998E-3</c:v>
                </c:pt>
                <c:pt idx="4186">
                  <c:v>6.1509999999999994E-3</c:v>
                </c:pt>
                <c:pt idx="4187">
                  <c:v>6.7519999999999993E-3</c:v>
                </c:pt>
                <c:pt idx="4188">
                  <c:v>5.7959999999999999E-3</c:v>
                </c:pt>
                <c:pt idx="4189">
                  <c:v>4.5909999999999996E-3</c:v>
                </c:pt>
                <c:pt idx="4190">
                  <c:v>7.4800000000000005E-3</c:v>
                </c:pt>
                <c:pt idx="4191">
                  <c:v>6.966E-3</c:v>
                </c:pt>
                <c:pt idx="4192">
                  <c:v>1.1283E-2</c:v>
                </c:pt>
                <c:pt idx="4193">
                  <c:v>1.3571E-2</c:v>
                </c:pt>
                <c:pt idx="4194">
                  <c:v>1.0907999999999999E-2</c:v>
                </c:pt>
                <c:pt idx="4195">
                  <c:v>8.7829999999999991E-3</c:v>
                </c:pt>
                <c:pt idx="4196">
                  <c:v>7.9439999999999997E-3</c:v>
                </c:pt>
                <c:pt idx="4197">
                  <c:v>7.1900000000000002E-3</c:v>
                </c:pt>
                <c:pt idx="4198">
                  <c:v>9.042999999999999E-3</c:v>
                </c:pt>
                <c:pt idx="4199">
                  <c:v>7.8079999999999998E-3</c:v>
                </c:pt>
                <c:pt idx="4200">
                  <c:v>4.9289999999999994E-3</c:v>
                </c:pt>
                <c:pt idx="4201">
                  <c:v>4.9020000000000001E-3</c:v>
                </c:pt>
                <c:pt idx="4202">
                  <c:v>5.8400000000000006E-3</c:v>
                </c:pt>
                <c:pt idx="4203">
                  <c:v>5.3509999999999999E-3</c:v>
                </c:pt>
                <c:pt idx="4204">
                  <c:v>5.2989999999999999E-3</c:v>
                </c:pt>
                <c:pt idx="4205">
                  <c:v>5.3509999999999999E-3</c:v>
                </c:pt>
                <c:pt idx="4206">
                  <c:v>4.731E-3</c:v>
                </c:pt>
                <c:pt idx="4207">
                  <c:v>3.8469999999999997E-3</c:v>
                </c:pt>
                <c:pt idx="4208">
                  <c:v>9.866999999999999E-3</c:v>
                </c:pt>
                <c:pt idx="4209">
                  <c:v>1.1096999999999999E-2</c:v>
                </c:pt>
                <c:pt idx="4210">
                  <c:v>1.2168999999999999E-2</c:v>
                </c:pt>
                <c:pt idx="4211">
                  <c:v>1.0270000000000001E-2</c:v>
                </c:pt>
                <c:pt idx="4212">
                  <c:v>8.652E-3</c:v>
                </c:pt>
                <c:pt idx="4213">
                  <c:v>8.8419999999999992E-3</c:v>
                </c:pt>
                <c:pt idx="4214">
                  <c:v>6.3509999999999999E-3</c:v>
                </c:pt>
                <c:pt idx="4215">
                  <c:v>5.4900000000000001E-3</c:v>
                </c:pt>
                <c:pt idx="4216">
                  <c:v>6.1589999999999995E-3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6.9559999999999995E-3</c:v>
                </c:pt>
                <c:pt idx="4228">
                  <c:v>6.4279999999999997E-3</c:v>
                </c:pt>
                <c:pt idx="4229">
                  <c:v>6.0739999999999995E-3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3.6000000000000003E-3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6.6609999999999994E-3</c:v>
                </c:pt>
                <c:pt idx="4247">
                  <c:v>5.1200000000000004E-3</c:v>
                </c:pt>
                <c:pt idx="4248">
                  <c:v>6.2519999999999997E-3</c:v>
                </c:pt>
                <c:pt idx="4249">
                  <c:v>4.9789999999999999E-3</c:v>
                </c:pt>
                <c:pt idx="4250">
                  <c:v>6.7759999999999999E-3</c:v>
                </c:pt>
                <c:pt idx="4251">
                  <c:v>1.1542999999999999E-2</c:v>
                </c:pt>
                <c:pt idx="4252">
                  <c:v>9.7209999999999987E-3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9.3879999999999988E-3</c:v>
                </c:pt>
                <c:pt idx="4261">
                  <c:v>7.9229999999999995E-3</c:v>
                </c:pt>
                <c:pt idx="4262">
                  <c:v>1.8033999999999998E-2</c:v>
                </c:pt>
                <c:pt idx="4263">
                  <c:v>1.4156E-2</c:v>
                </c:pt>
                <c:pt idx="4264">
                  <c:v>1.0440000000000001E-2</c:v>
                </c:pt>
                <c:pt idx="4265">
                  <c:v>8.7250000000000001E-3</c:v>
                </c:pt>
                <c:pt idx="4266">
                  <c:v>7.5500000000000003E-3</c:v>
                </c:pt>
                <c:pt idx="4267">
                  <c:v>6.2179999999999996E-3</c:v>
                </c:pt>
                <c:pt idx="4268">
                  <c:v>5.5169999999999993E-3</c:v>
                </c:pt>
                <c:pt idx="4269">
                  <c:v>4.6349999999999994E-3</c:v>
                </c:pt>
                <c:pt idx="4270">
                  <c:v>5.9589999999999999E-3</c:v>
                </c:pt>
                <c:pt idx="4271">
                  <c:v>4.7100000000000006E-3</c:v>
                </c:pt>
                <c:pt idx="4272">
                  <c:v>4.3530000000000001E-3</c:v>
                </c:pt>
                <c:pt idx="4273">
                  <c:v>4.1970000000000002E-3</c:v>
                </c:pt>
                <c:pt idx="4274">
                  <c:v>3.813E-3</c:v>
                </c:pt>
                <c:pt idx="4275">
                  <c:v>4.0270000000000002E-3</c:v>
                </c:pt>
                <c:pt idx="4276">
                  <c:v>2.405E-3</c:v>
                </c:pt>
                <c:pt idx="4277">
                  <c:v>2.3449999999999999E-3</c:v>
                </c:pt>
                <c:pt idx="4278">
                  <c:v>1.7289999999999999E-3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6.0079999999999995E-3</c:v>
                </c:pt>
                <c:pt idx="4287">
                  <c:v>1.4794E-2</c:v>
                </c:pt>
                <c:pt idx="4288">
                  <c:v>1.1450999999999999E-2</c:v>
                </c:pt>
                <c:pt idx="4289">
                  <c:v>8.7809999999999989E-3</c:v>
                </c:pt>
                <c:pt idx="4290">
                  <c:v>8.2700000000000013E-3</c:v>
                </c:pt>
                <c:pt idx="4291">
                  <c:v>1.0475E-2</c:v>
                </c:pt>
                <c:pt idx="4292">
                  <c:v>1.2575999999999999E-2</c:v>
                </c:pt>
                <c:pt idx="4293">
                  <c:v>1.3401E-2</c:v>
                </c:pt>
                <c:pt idx="4294">
                  <c:v>9.4979999999999995E-3</c:v>
                </c:pt>
                <c:pt idx="4295">
                  <c:v>1.3016E-2</c:v>
                </c:pt>
                <c:pt idx="4296">
                  <c:v>1.0910999999999999E-2</c:v>
                </c:pt>
                <c:pt idx="4297">
                  <c:v>9.6179999999999998E-3</c:v>
                </c:pt>
                <c:pt idx="4298">
                  <c:v>8.8500000000000002E-3</c:v>
                </c:pt>
                <c:pt idx="4299">
                  <c:v>7.6629999999999997E-3</c:v>
                </c:pt>
                <c:pt idx="4300">
                  <c:v>5.8459999999999996E-3</c:v>
                </c:pt>
                <c:pt idx="4301">
                  <c:v>9.3889999999999998E-3</c:v>
                </c:pt>
                <c:pt idx="4302">
                  <c:v>5.6990000000000001E-3</c:v>
                </c:pt>
                <c:pt idx="4303">
                  <c:v>4.7269999999999994E-3</c:v>
                </c:pt>
                <c:pt idx="4304">
                  <c:v>4.4539999999999996E-3</c:v>
                </c:pt>
                <c:pt idx="4305">
                  <c:v>2.6069999999999999E-3</c:v>
                </c:pt>
                <c:pt idx="4306">
                  <c:v>1.333E-3</c:v>
                </c:pt>
                <c:pt idx="4307">
                  <c:v>3.0439999999999998E-3</c:v>
                </c:pt>
                <c:pt idx="4308">
                  <c:v>6.319E-3</c:v>
                </c:pt>
                <c:pt idx="4309">
                  <c:v>6.202E-3</c:v>
                </c:pt>
                <c:pt idx="4310">
                  <c:v>5.5519999999999996E-3</c:v>
                </c:pt>
                <c:pt idx="4311">
                  <c:v>4.6349999999999994E-3</c:v>
                </c:pt>
                <c:pt idx="4312">
                  <c:v>7.9679999999999994E-3</c:v>
                </c:pt>
                <c:pt idx="4313">
                  <c:v>1.1767999999999999E-2</c:v>
                </c:pt>
                <c:pt idx="4314">
                  <c:v>4.9735999999999995E-2</c:v>
                </c:pt>
                <c:pt idx="4315">
                  <c:v>5.1500000000000004E-2</c:v>
                </c:pt>
                <c:pt idx="4316">
                  <c:v>5.2188999999999999E-2</c:v>
                </c:pt>
                <c:pt idx="4317">
                  <c:v>4.4063999999999999E-2</c:v>
                </c:pt>
                <c:pt idx="4318">
                  <c:v>4.3961E-2</c:v>
                </c:pt>
                <c:pt idx="4319">
                  <c:v>4.0101999999999999E-2</c:v>
                </c:pt>
                <c:pt idx="4320">
                  <c:v>3.9517999999999998E-2</c:v>
                </c:pt>
                <c:pt idx="4321">
                  <c:v>3.5651999999999996E-2</c:v>
                </c:pt>
                <c:pt idx="4322">
                  <c:v>3.236E-2</c:v>
                </c:pt>
                <c:pt idx="4323">
                  <c:v>2.6831999999999998E-2</c:v>
                </c:pt>
                <c:pt idx="4324">
                  <c:v>2.2602000000000001E-2</c:v>
                </c:pt>
                <c:pt idx="4325">
                  <c:v>2.3278E-2</c:v>
                </c:pt>
                <c:pt idx="4326">
                  <c:v>1.9063999999999998E-2</c:v>
                </c:pt>
                <c:pt idx="4327">
                  <c:v>1.9369000000000001E-2</c:v>
                </c:pt>
                <c:pt idx="4328">
                  <c:v>1.6806999999999999E-2</c:v>
                </c:pt>
                <c:pt idx="4329">
                  <c:v>1.5077999999999999E-2</c:v>
                </c:pt>
                <c:pt idx="4330">
                  <c:v>1.3665E-2</c:v>
                </c:pt>
                <c:pt idx="4331">
                  <c:v>1.1403999999999999E-2</c:v>
                </c:pt>
                <c:pt idx="4332">
                  <c:v>1.2173E-2</c:v>
                </c:pt>
                <c:pt idx="4333">
                  <c:v>1.0386999999999999E-2</c:v>
                </c:pt>
                <c:pt idx="4334">
                  <c:v>9.0279999999999996E-3</c:v>
                </c:pt>
                <c:pt idx="4335">
                  <c:v>6.0149999999999995E-3</c:v>
                </c:pt>
                <c:pt idx="4336">
                  <c:v>3.4629999999999999E-3</c:v>
                </c:pt>
                <c:pt idx="4337">
                  <c:v>3.4200000000000003E-3</c:v>
                </c:pt>
                <c:pt idx="4338">
                  <c:v>6.3169999999999997E-3</c:v>
                </c:pt>
                <c:pt idx="4339">
                  <c:v>5.5009999999999998E-3</c:v>
                </c:pt>
                <c:pt idx="4340">
                  <c:v>7.5929999999999999E-3</c:v>
                </c:pt>
                <c:pt idx="4341">
                  <c:v>1.0652E-2</c:v>
                </c:pt>
                <c:pt idx="4342">
                  <c:v>2.3760000000000003E-2</c:v>
                </c:pt>
                <c:pt idx="4343">
                  <c:v>2.2210000000000001E-2</c:v>
                </c:pt>
                <c:pt idx="4344">
                  <c:v>1.7668E-2</c:v>
                </c:pt>
                <c:pt idx="4345">
                  <c:v>1.4707999999999999E-2</c:v>
                </c:pt>
                <c:pt idx="4346">
                  <c:v>1.2319E-2</c:v>
                </c:pt>
                <c:pt idx="4347">
                  <c:v>1.2267999999999999E-2</c:v>
                </c:pt>
                <c:pt idx="4348">
                  <c:v>1.0461E-2</c:v>
                </c:pt>
                <c:pt idx="4349">
                  <c:v>9.4559999999999991E-3</c:v>
                </c:pt>
                <c:pt idx="4350">
                  <c:v>8.3559999999999988E-3</c:v>
                </c:pt>
                <c:pt idx="4351">
                  <c:v>5.5950000000000001E-3</c:v>
                </c:pt>
                <c:pt idx="4352">
                  <c:v>3.7709999999999996E-3</c:v>
                </c:pt>
                <c:pt idx="4353">
                  <c:v>5.1219999999999998E-3</c:v>
                </c:pt>
                <c:pt idx="4354">
                  <c:v>1.1033999999999999E-2</c:v>
                </c:pt>
                <c:pt idx="4355">
                  <c:v>7.2169999999999995E-3</c:v>
                </c:pt>
                <c:pt idx="4356">
                  <c:v>6.0529999999999994E-3</c:v>
                </c:pt>
                <c:pt idx="4357">
                  <c:v>3.7889999999999998E-3</c:v>
                </c:pt>
                <c:pt idx="4358">
                  <c:v>8.8620000000000001E-3</c:v>
                </c:pt>
                <c:pt idx="4359">
                  <c:v>6.1729999999999997E-3</c:v>
                </c:pt>
                <c:pt idx="4360">
                  <c:v>7.6629999999999997E-3</c:v>
                </c:pt>
                <c:pt idx="4361">
                  <c:v>4.1129999999999995E-3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2.9749999999999998E-3</c:v>
                </c:pt>
                <c:pt idx="4370">
                  <c:v>3.3349999999999999E-3</c:v>
                </c:pt>
                <c:pt idx="4371">
                  <c:v>3.6089999999999998E-3</c:v>
                </c:pt>
                <c:pt idx="4372">
                  <c:v>1.616E-3</c:v>
                </c:pt>
                <c:pt idx="4373">
                  <c:v>2.4579999999999997E-3</c:v>
                </c:pt>
                <c:pt idx="4374">
                  <c:v>1.5839999999999999E-3</c:v>
                </c:pt>
                <c:pt idx="4375">
                  <c:v>2.4559999999999998E-3</c:v>
                </c:pt>
                <c:pt idx="4376">
                  <c:v>2.1779999999999998E-3</c:v>
                </c:pt>
                <c:pt idx="4377">
                  <c:v>1.7059999999999998E-3</c:v>
                </c:pt>
                <c:pt idx="4378">
                  <c:v>1.2300000000000002E-3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4.8639999999999994E-3</c:v>
                </c:pt>
                <c:pt idx="4389">
                  <c:v>7.5500000000000003E-3</c:v>
                </c:pt>
                <c:pt idx="4390">
                  <c:v>1.2903E-2</c:v>
                </c:pt>
                <c:pt idx="4391">
                  <c:v>1.0610000000000001E-2</c:v>
                </c:pt>
                <c:pt idx="4392">
                  <c:v>1.0692E-2</c:v>
                </c:pt>
                <c:pt idx="4393">
                  <c:v>9.6439999999999998E-3</c:v>
                </c:pt>
                <c:pt idx="4394">
                  <c:v>6.5449999999999996E-3</c:v>
                </c:pt>
                <c:pt idx="4395">
                  <c:v>7.1939999999999999E-3</c:v>
                </c:pt>
                <c:pt idx="4396">
                  <c:v>9.6679999999999995E-3</c:v>
                </c:pt>
                <c:pt idx="4397">
                  <c:v>8.9230000000000004E-3</c:v>
                </c:pt>
                <c:pt idx="4398">
                  <c:v>6.8639999999999994E-3</c:v>
                </c:pt>
                <c:pt idx="4399">
                  <c:v>6.0009999999999994E-3</c:v>
                </c:pt>
                <c:pt idx="4400">
                  <c:v>5.8009999999999997E-3</c:v>
                </c:pt>
                <c:pt idx="4401">
                  <c:v>5.0609999999999995E-3</c:v>
                </c:pt>
                <c:pt idx="4402">
                  <c:v>4.7580000000000001E-3</c:v>
                </c:pt>
                <c:pt idx="4403">
                  <c:v>4.1029999999999999E-3</c:v>
                </c:pt>
                <c:pt idx="4404">
                  <c:v>3.9290000000000002E-3</c:v>
                </c:pt>
                <c:pt idx="4405">
                  <c:v>3.3709999999999999E-3</c:v>
                </c:pt>
                <c:pt idx="4406">
                  <c:v>3.8339999999999997E-3</c:v>
                </c:pt>
                <c:pt idx="4407">
                  <c:v>3.506E-3</c:v>
                </c:pt>
                <c:pt idx="4408">
                  <c:v>2.196E-3</c:v>
                </c:pt>
                <c:pt idx="4409">
                  <c:v>1.9319999999999999E-3</c:v>
                </c:pt>
                <c:pt idx="4410">
                  <c:v>1.7239999999999998E-3</c:v>
                </c:pt>
                <c:pt idx="4411">
                  <c:v>1.2469999999999998E-3</c:v>
                </c:pt>
                <c:pt idx="4412">
                  <c:v>2.774E-3</c:v>
                </c:pt>
                <c:pt idx="4413">
                  <c:v>4.6889999999999996E-3</c:v>
                </c:pt>
                <c:pt idx="4414">
                  <c:v>1.8550000000000001E-2</c:v>
                </c:pt>
                <c:pt idx="4415">
                  <c:v>2.5600000000000001E-2</c:v>
                </c:pt>
                <c:pt idx="4416">
                  <c:v>3.0050999999999998E-2</c:v>
                </c:pt>
                <c:pt idx="4417">
                  <c:v>6.7103999999999997E-2</c:v>
                </c:pt>
                <c:pt idx="4418">
                  <c:v>7.7795000000000003E-2</c:v>
                </c:pt>
                <c:pt idx="4419">
                  <c:v>7.6505999999999991E-2</c:v>
                </c:pt>
                <c:pt idx="4420">
                  <c:v>8.4484999999999991E-2</c:v>
                </c:pt>
                <c:pt idx="4421">
                  <c:v>7.9302999999999998E-2</c:v>
                </c:pt>
                <c:pt idx="4422">
                  <c:v>6.5494999999999998E-2</c:v>
                </c:pt>
                <c:pt idx="4423">
                  <c:v>6.634799999999999E-2</c:v>
                </c:pt>
                <c:pt idx="4424">
                  <c:v>6.4690999999999999E-2</c:v>
                </c:pt>
                <c:pt idx="4425">
                  <c:v>6.2370000000000002E-2</c:v>
                </c:pt>
                <c:pt idx="4426">
                  <c:v>5.3128999999999996E-2</c:v>
                </c:pt>
                <c:pt idx="4427">
                  <c:v>5.6613999999999998E-2</c:v>
                </c:pt>
                <c:pt idx="4428">
                  <c:v>5.3124999999999999E-2</c:v>
                </c:pt>
                <c:pt idx="4429">
                  <c:v>4.8104000000000001E-2</c:v>
                </c:pt>
                <c:pt idx="4430">
                  <c:v>4.1943000000000001E-2</c:v>
                </c:pt>
                <c:pt idx="4431">
                  <c:v>3.6266E-2</c:v>
                </c:pt>
                <c:pt idx="4432">
                  <c:v>2.5162E-2</c:v>
                </c:pt>
                <c:pt idx="4433">
                  <c:v>2.7934999999999998E-2</c:v>
                </c:pt>
                <c:pt idx="4434">
                  <c:v>2.5273E-2</c:v>
                </c:pt>
                <c:pt idx="4435">
                  <c:v>2.3362999999999998E-2</c:v>
                </c:pt>
                <c:pt idx="4436">
                  <c:v>4.2678999999999995E-2</c:v>
                </c:pt>
                <c:pt idx="4437">
                  <c:v>4.4195999999999999E-2</c:v>
                </c:pt>
                <c:pt idx="4438">
                  <c:v>4.9797999999999995E-2</c:v>
                </c:pt>
                <c:pt idx="4439">
                  <c:v>4.3778999999999998E-2</c:v>
                </c:pt>
                <c:pt idx="4440">
                  <c:v>4.2367999999999996E-2</c:v>
                </c:pt>
                <c:pt idx="4441">
                  <c:v>3.6667999999999999E-2</c:v>
                </c:pt>
                <c:pt idx="4442">
                  <c:v>4.0548000000000001E-2</c:v>
                </c:pt>
                <c:pt idx="4443">
                  <c:v>3.7959E-2</c:v>
                </c:pt>
                <c:pt idx="4444">
                  <c:v>3.6664999999999996E-2</c:v>
                </c:pt>
                <c:pt idx="4445">
                  <c:v>3.3058999999999998E-2</c:v>
                </c:pt>
                <c:pt idx="4446">
                  <c:v>3.0672999999999999E-2</c:v>
                </c:pt>
                <c:pt idx="4447">
                  <c:v>2.5869E-2</c:v>
                </c:pt>
                <c:pt idx="4448">
                  <c:v>2.1250000000000002E-2</c:v>
                </c:pt>
                <c:pt idx="4449">
                  <c:v>1.6684000000000001E-2</c:v>
                </c:pt>
                <c:pt idx="4450">
                  <c:v>2.4353999999999997E-2</c:v>
                </c:pt>
                <c:pt idx="4451">
                  <c:v>3.0080000000000003E-2</c:v>
                </c:pt>
                <c:pt idx="4452">
                  <c:v>3.0206E-2</c:v>
                </c:pt>
                <c:pt idx="4453">
                  <c:v>2.6093999999999999E-2</c:v>
                </c:pt>
                <c:pt idx="4454">
                  <c:v>2.1366E-2</c:v>
                </c:pt>
                <c:pt idx="4455">
                  <c:v>1.3366999999999999E-2</c:v>
                </c:pt>
                <c:pt idx="4456">
                  <c:v>1.6912E-2</c:v>
                </c:pt>
                <c:pt idx="4457">
                  <c:v>2.0712999999999999E-2</c:v>
                </c:pt>
                <c:pt idx="4458">
                  <c:v>2.3476999999999998E-2</c:v>
                </c:pt>
                <c:pt idx="4459">
                  <c:v>1.9410999999999998E-2</c:v>
                </c:pt>
                <c:pt idx="4460">
                  <c:v>2.1231E-2</c:v>
                </c:pt>
                <c:pt idx="4461">
                  <c:v>1.6088999999999999E-2</c:v>
                </c:pt>
                <c:pt idx="4462">
                  <c:v>1.5695999999999998E-2</c:v>
                </c:pt>
                <c:pt idx="4463">
                  <c:v>1.3507E-2</c:v>
                </c:pt>
                <c:pt idx="4464">
                  <c:v>1.2029E-2</c:v>
                </c:pt>
                <c:pt idx="4465">
                  <c:v>1.3729E-2</c:v>
                </c:pt>
                <c:pt idx="4466">
                  <c:v>1.2076E-2</c:v>
                </c:pt>
                <c:pt idx="4467">
                  <c:v>1.1904E-2</c:v>
                </c:pt>
                <c:pt idx="4468">
                  <c:v>9.5589999999999998E-3</c:v>
                </c:pt>
                <c:pt idx="4469">
                  <c:v>8.9839999999999989E-3</c:v>
                </c:pt>
                <c:pt idx="4470">
                  <c:v>8.0979999999999993E-3</c:v>
                </c:pt>
                <c:pt idx="4471">
                  <c:v>6.7329999999999994E-3</c:v>
                </c:pt>
                <c:pt idx="4472">
                  <c:v>5.2919999999999998E-3</c:v>
                </c:pt>
                <c:pt idx="4473">
                  <c:v>4.4770000000000001E-3</c:v>
                </c:pt>
                <c:pt idx="4474">
                  <c:v>7.5940000000000001E-3</c:v>
                </c:pt>
                <c:pt idx="4475">
                  <c:v>7.5600000000000007E-3</c:v>
                </c:pt>
                <c:pt idx="4476">
                  <c:v>5.4329999999999995E-3</c:v>
                </c:pt>
                <c:pt idx="4477">
                  <c:v>9.6579999999999999E-3</c:v>
                </c:pt>
                <c:pt idx="4478">
                  <c:v>5.3800000000000002E-3</c:v>
                </c:pt>
                <c:pt idx="4479">
                  <c:v>9.130000000000001E-3</c:v>
                </c:pt>
                <c:pt idx="4480">
                  <c:v>1.1340999999999999E-2</c:v>
                </c:pt>
                <c:pt idx="4481">
                  <c:v>1.5063999999999999E-2</c:v>
                </c:pt>
                <c:pt idx="4482">
                  <c:v>1.4459E-2</c:v>
                </c:pt>
                <c:pt idx="4483">
                  <c:v>1.3951999999999999E-2</c:v>
                </c:pt>
                <c:pt idx="4484">
                  <c:v>1.1807E-2</c:v>
                </c:pt>
                <c:pt idx="4485">
                  <c:v>1.2234E-2</c:v>
                </c:pt>
                <c:pt idx="4486">
                  <c:v>1.3266999999999999E-2</c:v>
                </c:pt>
                <c:pt idx="4487">
                  <c:v>1.2496E-2</c:v>
                </c:pt>
                <c:pt idx="4488">
                  <c:v>1.6540000000000003E-2</c:v>
                </c:pt>
                <c:pt idx="4489">
                  <c:v>2.7851999999999998E-2</c:v>
                </c:pt>
                <c:pt idx="4490">
                  <c:v>3.2064999999999996E-2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3.7357999999999995E-2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2.6893999999999998E-2</c:v>
                </c:pt>
                <c:pt idx="4509">
                  <c:v>3.2987999999999996E-2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2.5588999999999997E-2</c:v>
                </c:pt>
                <c:pt idx="4520">
                  <c:v>2.7872999999999998E-2</c:v>
                </c:pt>
                <c:pt idx="4521">
                  <c:v>2.7715E-2</c:v>
                </c:pt>
                <c:pt idx="4522">
                  <c:v>2.2760000000000002E-2</c:v>
                </c:pt>
                <c:pt idx="4523">
                  <c:v>2.3983999999999998E-2</c:v>
                </c:pt>
                <c:pt idx="4524">
                  <c:v>2.2686999999999999E-2</c:v>
                </c:pt>
                <c:pt idx="4525">
                  <c:v>1.8043999999999998E-2</c:v>
                </c:pt>
                <c:pt idx="4526">
                  <c:v>1.4442999999999999E-2</c:v>
                </c:pt>
                <c:pt idx="4527">
                  <c:v>8.4429999999999991E-3</c:v>
                </c:pt>
                <c:pt idx="4528">
                  <c:v>1.0386999999999999E-2</c:v>
                </c:pt>
                <c:pt idx="4529">
                  <c:v>8.6959999999999989E-3</c:v>
                </c:pt>
                <c:pt idx="4530">
                  <c:v>7.509E-3</c:v>
                </c:pt>
                <c:pt idx="4531">
                  <c:v>4.9979999999999998E-3</c:v>
                </c:pt>
                <c:pt idx="4532">
                  <c:v>3.986E-3</c:v>
                </c:pt>
                <c:pt idx="4533">
                  <c:v>3.7939999999999996E-3</c:v>
                </c:pt>
                <c:pt idx="4534">
                  <c:v>6.574E-3</c:v>
                </c:pt>
                <c:pt idx="4535">
                  <c:v>9.8029999999999992E-3</c:v>
                </c:pt>
                <c:pt idx="4536">
                  <c:v>1.3618999999999999E-2</c:v>
                </c:pt>
                <c:pt idx="4537">
                  <c:v>1.2541999999999999E-2</c:v>
                </c:pt>
                <c:pt idx="4538">
                  <c:v>1.1694999999999999E-2</c:v>
                </c:pt>
                <c:pt idx="4539">
                  <c:v>1.2284999999999999E-2</c:v>
                </c:pt>
                <c:pt idx="4540">
                  <c:v>1.1968999999999999E-2</c:v>
                </c:pt>
                <c:pt idx="4541">
                  <c:v>1.1758999999999999E-2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6.8179999999999994E-3</c:v>
                </c:pt>
                <c:pt idx="4551">
                  <c:v>1.5486E-2</c:v>
                </c:pt>
                <c:pt idx="4552">
                  <c:v>1.8418999999999998E-2</c:v>
                </c:pt>
                <c:pt idx="4553">
                  <c:v>1.6344000000000001E-2</c:v>
                </c:pt>
                <c:pt idx="4554">
                  <c:v>1.1823E-2</c:v>
                </c:pt>
                <c:pt idx="4555">
                  <c:v>1.1889E-2</c:v>
                </c:pt>
                <c:pt idx="4556">
                  <c:v>9.8989999999999998E-3</c:v>
                </c:pt>
                <c:pt idx="4557">
                  <c:v>1.4704999999999999E-2</c:v>
                </c:pt>
                <c:pt idx="4558">
                  <c:v>1.0465E-2</c:v>
                </c:pt>
                <c:pt idx="4559">
                  <c:v>7.9959999999999996E-3</c:v>
                </c:pt>
                <c:pt idx="4560">
                  <c:v>1.2941999999999999E-2</c:v>
                </c:pt>
                <c:pt idx="4561">
                  <c:v>1.1106999999999999E-2</c:v>
                </c:pt>
                <c:pt idx="4562">
                  <c:v>8.3169999999999997E-3</c:v>
                </c:pt>
                <c:pt idx="4563">
                  <c:v>9.0500000000000008E-3</c:v>
                </c:pt>
                <c:pt idx="4564">
                  <c:v>1.2529E-2</c:v>
                </c:pt>
                <c:pt idx="4565">
                  <c:v>1.4046999999999999E-2</c:v>
                </c:pt>
                <c:pt idx="4566">
                  <c:v>2.46E-2</c:v>
                </c:pt>
                <c:pt idx="4567">
                  <c:v>2.4027E-2</c:v>
                </c:pt>
                <c:pt idx="4568">
                  <c:v>2.2387000000000001E-2</c:v>
                </c:pt>
                <c:pt idx="4569">
                  <c:v>1.67E-2</c:v>
                </c:pt>
                <c:pt idx="4570">
                  <c:v>1.7187000000000001E-2</c:v>
                </c:pt>
                <c:pt idx="4571">
                  <c:v>1.4251999999999999E-2</c:v>
                </c:pt>
                <c:pt idx="4572">
                  <c:v>1.2865E-2</c:v>
                </c:pt>
                <c:pt idx="4573">
                  <c:v>9.7509999999999993E-3</c:v>
                </c:pt>
                <c:pt idx="4574">
                  <c:v>1.2005E-2</c:v>
                </c:pt>
                <c:pt idx="4575">
                  <c:v>1.9754999999999998E-2</c:v>
                </c:pt>
                <c:pt idx="4576">
                  <c:v>1.8447999999999999E-2</c:v>
                </c:pt>
                <c:pt idx="4577">
                  <c:v>1.3503999999999999E-2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2.4163999999999998E-2</c:v>
                </c:pt>
                <c:pt idx="4596">
                  <c:v>3.1605000000000001E-2</c:v>
                </c:pt>
                <c:pt idx="4597">
                  <c:v>4.2276000000000001E-2</c:v>
                </c:pt>
                <c:pt idx="4598">
                  <c:v>4.6235999999999999E-2</c:v>
                </c:pt>
                <c:pt idx="4599">
                  <c:v>4.7144999999999999E-2</c:v>
                </c:pt>
                <c:pt idx="4600">
                  <c:v>4.5790000000000004E-2</c:v>
                </c:pt>
                <c:pt idx="4601">
                  <c:v>4.1887999999999995E-2</c:v>
                </c:pt>
                <c:pt idx="4602">
                  <c:v>5.6603999999999995E-2</c:v>
                </c:pt>
                <c:pt idx="4603">
                  <c:v>5.8784999999999997E-2</c:v>
                </c:pt>
                <c:pt idx="4604">
                  <c:v>6.4743999999999996E-2</c:v>
                </c:pt>
                <c:pt idx="4605">
                  <c:v>5.1514999999999998E-2</c:v>
                </c:pt>
                <c:pt idx="4606">
                  <c:v>5.2603999999999998E-2</c:v>
                </c:pt>
                <c:pt idx="4607">
                  <c:v>4.8516999999999998E-2</c:v>
                </c:pt>
                <c:pt idx="4608">
                  <c:v>4.5970999999999998E-2</c:v>
                </c:pt>
                <c:pt idx="4609">
                  <c:v>4.6488999999999996E-2</c:v>
                </c:pt>
                <c:pt idx="4610">
                  <c:v>4.6495999999999996E-2</c:v>
                </c:pt>
                <c:pt idx="4611">
                  <c:v>4.4450999999999997E-2</c:v>
                </c:pt>
                <c:pt idx="4612">
                  <c:v>4.2675999999999999E-2</c:v>
                </c:pt>
                <c:pt idx="4613">
                  <c:v>3.9203999999999996E-2</c:v>
                </c:pt>
                <c:pt idx="4614">
                  <c:v>3.9690000000000003E-2</c:v>
                </c:pt>
                <c:pt idx="4615">
                  <c:v>4.0386999999999999E-2</c:v>
                </c:pt>
                <c:pt idx="4616">
                  <c:v>4.3990999999999995E-2</c:v>
                </c:pt>
                <c:pt idx="4617">
                  <c:v>6.1135999999999996E-2</c:v>
                </c:pt>
                <c:pt idx="4618">
                  <c:v>6.2660000000000007E-2</c:v>
                </c:pt>
                <c:pt idx="4619">
                  <c:v>6.0212999999999996E-2</c:v>
                </c:pt>
                <c:pt idx="4620">
                  <c:v>4.7063000000000001E-2</c:v>
                </c:pt>
                <c:pt idx="4621">
                  <c:v>4.5451999999999999E-2</c:v>
                </c:pt>
                <c:pt idx="4622">
                  <c:v>3.4487999999999998E-2</c:v>
                </c:pt>
                <c:pt idx="4623">
                  <c:v>3.7687999999999999E-2</c:v>
                </c:pt>
                <c:pt idx="4624">
                  <c:v>3.2926999999999998E-2</c:v>
                </c:pt>
                <c:pt idx="4625">
                  <c:v>3.2929E-2</c:v>
                </c:pt>
                <c:pt idx="4626">
                  <c:v>2.9800999999999998E-2</c:v>
                </c:pt>
                <c:pt idx="4627">
                  <c:v>2.5152999999999998E-2</c:v>
                </c:pt>
                <c:pt idx="4628">
                  <c:v>1.0721999999999999E-2</c:v>
                </c:pt>
                <c:pt idx="4629">
                  <c:v>1.2399E-2</c:v>
                </c:pt>
                <c:pt idx="4630">
                  <c:v>9.4109999999999992E-3</c:v>
                </c:pt>
                <c:pt idx="4631">
                  <c:v>1.0057E-2</c:v>
                </c:pt>
                <c:pt idx="4632">
                  <c:v>1.2737999999999999E-2</c:v>
                </c:pt>
                <c:pt idx="4633">
                  <c:v>7.4969999999999993E-3</c:v>
                </c:pt>
                <c:pt idx="4634">
                  <c:v>5.9129999999999999E-3</c:v>
                </c:pt>
                <c:pt idx="4635">
                  <c:v>4.8969999999999994E-3</c:v>
                </c:pt>
                <c:pt idx="4636">
                  <c:v>1.0841999999999999E-2</c:v>
                </c:pt>
                <c:pt idx="4637">
                  <c:v>1.9977999999999999E-2</c:v>
                </c:pt>
                <c:pt idx="4638">
                  <c:v>2.1101999999999999E-2</c:v>
                </c:pt>
                <c:pt idx="4639">
                  <c:v>2.1901999999999998E-2</c:v>
                </c:pt>
                <c:pt idx="4640">
                  <c:v>1.7554E-2</c:v>
                </c:pt>
                <c:pt idx="4641">
                  <c:v>1.9495999999999999E-2</c:v>
                </c:pt>
                <c:pt idx="4642">
                  <c:v>2.1700999999999998E-2</c:v>
                </c:pt>
                <c:pt idx="4643">
                  <c:v>2.3293999999999999E-2</c:v>
                </c:pt>
                <c:pt idx="4644">
                  <c:v>2.6737999999999998E-2</c:v>
                </c:pt>
                <c:pt idx="4645">
                  <c:v>2.3157999999999998E-2</c:v>
                </c:pt>
                <c:pt idx="4646">
                  <c:v>3.2774999999999999E-2</c:v>
                </c:pt>
                <c:pt idx="4647">
                  <c:v>3.6638999999999998E-2</c:v>
                </c:pt>
                <c:pt idx="4648">
                  <c:v>4.2480000000000004E-2</c:v>
                </c:pt>
                <c:pt idx="4649">
                  <c:v>5.8653999999999998E-2</c:v>
                </c:pt>
                <c:pt idx="4650">
                  <c:v>6.5624000000000002E-2</c:v>
                </c:pt>
                <c:pt idx="4651">
                  <c:v>8.6820000000000008E-2</c:v>
                </c:pt>
                <c:pt idx="4652">
                  <c:v>8.9623999999999995E-2</c:v>
                </c:pt>
                <c:pt idx="4653">
                  <c:v>7.6871999999999996E-2</c:v>
                </c:pt>
                <c:pt idx="4654">
                  <c:v>8.3533999999999997E-2</c:v>
                </c:pt>
                <c:pt idx="4655">
                  <c:v>8.0183999999999991E-2</c:v>
                </c:pt>
                <c:pt idx="4656">
                  <c:v>7.4721999999999997E-2</c:v>
                </c:pt>
                <c:pt idx="4657">
                  <c:v>8.2625999999999991E-2</c:v>
                </c:pt>
                <c:pt idx="4658">
                  <c:v>7.4730999999999992E-2</c:v>
                </c:pt>
                <c:pt idx="4659">
                  <c:v>7.0516999999999996E-2</c:v>
                </c:pt>
                <c:pt idx="4660">
                  <c:v>6.9422999999999999E-2</c:v>
                </c:pt>
                <c:pt idx="4661">
                  <c:v>6.6175999999999999E-2</c:v>
                </c:pt>
                <c:pt idx="4662">
                  <c:v>5.8254999999999994E-2</c:v>
                </c:pt>
                <c:pt idx="4663">
                  <c:v>5.1751999999999999E-2</c:v>
                </c:pt>
                <c:pt idx="4664">
                  <c:v>4.1480999999999997E-2</c:v>
                </c:pt>
                <c:pt idx="4665">
                  <c:v>4.4086E-2</c:v>
                </c:pt>
                <c:pt idx="4666">
                  <c:v>3.7680999999999999E-2</c:v>
                </c:pt>
                <c:pt idx="4667">
                  <c:v>3.9245999999999996E-2</c:v>
                </c:pt>
                <c:pt idx="4668">
                  <c:v>4.0812999999999995E-2</c:v>
                </c:pt>
                <c:pt idx="4669">
                  <c:v>3.9530999999999997E-2</c:v>
                </c:pt>
                <c:pt idx="4670">
                  <c:v>3.4686000000000002E-2</c:v>
                </c:pt>
                <c:pt idx="4671">
                  <c:v>3.2894E-2</c:v>
                </c:pt>
                <c:pt idx="4672">
                  <c:v>3.0081E-2</c:v>
                </c:pt>
                <c:pt idx="4673">
                  <c:v>2.7878E-2</c:v>
                </c:pt>
                <c:pt idx="4674">
                  <c:v>2.5101999999999999E-2</c:v>
                </c:pt>
                <c:pt idx="4675">
                  <c:v>2.2532999999999997E-2</c:v>
                </c:pt>
                <c:pt idx="4676">
                  <c:v>2.2131999999999999E-2</c:v>
                </c:pt>
                <c:pt idx="4677">
                  <c:v>1.6752E-2</c:v>
                </c:pt>
                <c:pt idx="4678">
                  <c:v>1.576E-2</c:v>
                </c:pt>
                <c:pt idx="4679">
                  <c:v>1.6885999999999998E-2</c:v>
                </c:pt>
                <c:pt idx="4680">
                  <c:v>1.7018999999999999E-2</c:v>
                </c:pt>
                <c:pt idx="4681">
                  <c:v>2.2411999999999998E-2</c:v>
                </c:pt>
                <c:pt idx="4682">
                  <c:v>1.5820000000000001E-2</c:v>
                </c:pt>
                <c:pt idx="4683">
                  <c:v>1.7592E-2</c:v>
                </c:pt>
                <c:pt idx="4684">
                  <c:v>2.0768999999999999E-2</c:v>
                </c:pt>
                <c:pt idx="4685">
                  <c:v>2.4424999999999999E-2</c:v>
                </c:pt>
                <c:pt idx="4686">
                  <c:v>2.5947999999999999E-2</c:v>
                </c:pt>
                <c:pt idx="4687">
                  <c:v>2.8187999999999998E-2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1.2636999999999999E-2</c:v>
                </c:pt>
                <c:pt idx="4697">
                  <c:v>1.3512999999999999E-2</c:v>
                </c:pt>
                <c:pt idx="4698">
                  <c:v>1.1686999999999999E-2</c:v>
                </c:pt>
                <c:pt idx="4699">
                  <c:v>1.1405999999999999E-2</c:v>
                </c:pt>
                <c:pt idx="4700">
                  <c:v>1.9348000000000001E-2</c:v>
                </c:pt>
                <c:pt idx="4701">
                  <c:v>2.1967999999999998E-2</c:v>
                </c:pt>
                <c:pt idx="4702">
                  <c:v>2.2321999999999998E-2</c:v>
                </c:pt>
                <c:pt idx="4703">
                  <c:v>3.2217999999999997E-2</c:v>
                </c:pt>
                <c:pt idx="4704">
                  <c:v>4.0965000000000001E-2</c:v>
                </c:pt>
                <c:pt idx="4705">
                  <c:v>4.3120000000000006E-2</c:v>
                </c:pt>
                <c:pt idx="4706">
                  <c:v>4.0089E-2</c:v>
                </c:pt>
                <c:pt idx="4707">
                  <c:v>4.3046999999999995E-2</c:v>
                </c:pt>
                <c:pt idx="4708">
                  <c:v>4.3976999999999995E-2</c:v>
                </c:pt>
                <c:pt idx="4709">
                  <c:v>4.0168999999999996E-2</c:v>
                </c:pt>
                <c:pt idx="4710">
                  <c:v>3.3989999999999999E-2</c:v>
                </c:pt>
                <c:pt idx="4711">
                  <c:v>2.7458E-2</c:v>
                </c:pt>
                <c:pt idx="4712">
                  <c:v>1.9195E-2</c:v>
                </c:pt>
                <c:pt idx="4713">
                  <c:v>1.7940999999999999E-2</c:v>
                </c:pt>
                <c:pt idx="4714">
                  <c:v>2.6348999999999997E-2</c:v>
                </c:pt>
                <c:pt idx="4715">
                  <c:v>3.4847999999999997E-2</c:v>
                </c:pt>
                <c:pt idx="4716">
                  <c:v>4.0195999999999996E-2</c:v>
                </c:pt>
                <c:pt idx="4717">
                  <c:v>4.0410000000000001E-2</c:v>
                </c:pt>
                <c:pt idx="4718">
                  <c:v>3.6332999999999997E-2</c:v>
                </c:pt>
                <c:pt idx="4719">
                  <c:v>3.2909000000000001E-2</c:v>
                </c:pt>
                <c:pt idx="4720">
                  <c:v>2.4735E-2</c:v>
                </c:pt>
                <c:pt idx="4721">
                  <c:v>2.7950000000000003E-2</c:v>
                </c:pt>
                <c:pt idx="4722">
                  <c:v>2.5503999999999999E-2</c:v>
                </c:pt>
                <c:pt idx="4723">
                  <c:v>2.1551000000000001E-2</c:v>
                </c:pt>
                <c:pt idx="4724">
                  <c:v>1.9098E-2</c:v>
                </c:pt>
                <c:pt idx="4725">
                  <c:v>2.2051999999999999E-2</c:v>
                </c:pt>
                <c:pt idx="4726">
                  <c:v>1.8560999999999998E-2</c:v>
                </c:pt>
                <c:pt idx="4727">
                  <c:v>1.5514E-2</c:v>
                </c:pt>
                <c:pt idx="4728">
                  <c:v>1.4926E-2</c:v>
                </c:pt>
                <c:pt idx="4729">
                  <c:v>2.5062999999999998E-2</c:v>
                </c:pt>
                <c:pt idx="4730">
                  <c:v>1.9466000000000001E-2</c:v>
                </c:pt>
                <c:pt idx="4731">
                  <c:v>1.5837E-2</c:v>
                </c:pt>
                <c:pt idx="4732">
                  <c:v>1.5896999999999998E-2</c:v>
                </c:pt>
                <c:pt idx="4733">
                  <c:v>2.3056E-2</c:v>
                </c:pt>
                <c:pt idx="4734">
                  <c:v>1.5945000000000001E-2</c:v>
                </c:pt>
                <c:pt idx="4735">
                  <c:v>2.3906999999999998E-2</c:v>
                </c:pt>
                <c:pt idx="4736">
                  <c:v>2.222E-2</c:v>
                </c:pt>
                <c:pt idx="4737">
                  <c:v>1.6740000000000001E-2</c:v>
                </c:pt>
                <c:pt idx="4738">
                  <c:v>1.6854999999999998E-2</c:v>
                </c:pt>
                <c:pt idx="4739">
                  <c:v>1.0477E-2</c:v>
                </c:pt>
                <c:pt idx="4740">
                  <c:v>7.0679999999999996E-3</c:v>
                </c:pt>
                <c:pt idx="4741">
                  <c:v>6.9389999999999999E-3</c:v>
                </c:pt>
                <c:pt idx="4742">
                  <c:v>1.4206E-2</c:v>
                </c:pt>
                <c:pt idx="4743">
                  <c:v>1.6274999999999998E-2</c:v>
                </c:pt>
                <c:pt idx="4744">
                  <c:v>1.5764E-2</c:v>
                </c:pt>
                <c:pt idx="4745">
                  <c:v>1.6233000000000001E-2</c:v>
                </c:pt>
                <c:pt idx="4746">
                  <c:v>1.4417999999999999E-2</c:v>
                </c:pt>
                <c:pt idx="4747">
                  <c:v>1.4674999999999999E-2</c:v>
                </c:pt>
                <c:pt idx="4748">
                  <c:v>1.4332999999999999E-2</c:v>
                </c:pt>
                <c:pt idx="4749">
                  <c:v>1.2660000000000001E-2</c:v>
                </c:pt>
                <c:pt idx="4750">
                  <c:v>6.4279999999999997E-3</c:v>
                </c:pt>
                <c:pt idx="4751">
                  <c:v>5.0520000000000001E-3</c:v>
                </c:pt>
                <c:pt idx="4752">
                  <c:v>6.6200000000000009E-3</c:v>
                </c:pt>
                <c:pt idx="4753">
                  <c:v>4.2979999999999997E-3</c:v>
                </c:pt>
                <c:pt idx="4754">
                  <c:v>5.1069999999999996E-3</c:v>
                </c:pt>
                <c:pt idx="4755">
                  <c:v>4.9049999999999996E-3</c:v>
                </c:pt>
                <c:pt idx="4756">
                  <c:v>2.9250000000000001E-3</c:v>
                </c:pt>
                <c:pt idx="4757">
                  <c:v>3.0479999999999999E-3</c:v>
                </c:pt>
                <c:pt idx="4758">
                  <c:v>2.7409999999999999E-3</c:v>
                </c:pt>
                <c:pt idx="4759">
                  <c:v>3.0269999999999997E-3</c:v>
                </c:pt>
                <c:pt idx="4760">
                  <c:v>2.8760000000000001E-3</c:v>
                </c:pt>
                <c:pt idx="4761">
                  <c:v>2.9819999999999998E-3</c:v>
                </c:pt>
                <c:pt idx="4762">
                  <c:v>5.2350000000000001E-3</c:v>
                </c:pt>
                <c:pt idx="4763">
                  <c:v>3.9200000000000007E-3</c:v>
                </c:pt>
                <c:pt idx="4764">
                  <c:v>3.4200000000000003E-3</c:v>
                </c:pt>
                <c:pt idx="4765">
                  <c:v>4.8409999999999998E-3</c:v>
                </c:pt>
                <c:pt idx="4766">
                  <c:v>6.5800000000000008E-3</c:v>
                </c:pt>
                <c:pt idx="4767">
                  <c:v>5.2880000000000002E-3</c:v>
                </c:pt>
                <c:pt idx="4768">
                  <c:v>4.2680000000000001E-3</c:v>
                </c:pt>
                <c:pt idx="4769">
                  <c:v>3.4759999999999999E-3</c:v>
                </c:pt>
                <c:pt idx="4770">
                  <c:v>3.5439999999999998E-3</c:v>
                </c:pt>
                <c:pt idx="4771">
                  <c:v>8.1669999999999989E-3</c:v>
                </c:pt>
                <c:pt idx="4772">
                  <c:v>7.0200000000000002E-3</c:v>
                </c:pt>
                <c:pt idx="4773">
                  <c:v>6.4529999999999995E-3</c:v>
                </c:pt>
                <c:pt idx="4774">
                  <c:v>6.9589999999999999E-3</c:v>
                </c:pt>
                <c:pt idx="4775">
                  <c:v>6.3279999999999994E-3</c:v>
                </c:pt>
                <c:pt idx="4776">
                  <c:v>8.7209999999999996E-3</c:v>
                </c:pt>
                <c:pt idx="4777">
                  <c:v>8.0059999999999992E-3</c:v>
                </c:pt>
                <c:pt idx="4778">
                  <c:v>1.0370000000000001E-2</c:v>
                </c:pt>
                <c:pt idx="4779">
                  <c:v>8.572999999999999E-3</c:v>
                </c:pt>
                <c:pt idx="4780">
                  <c:v>8.4159999999999999E-3</c:v>
                </c:pt>
                <c:pt idx="4781">
                  <c:v>6.6660000000000001E-3</c:v>
                </c:pt>
                <c:pt idx="4782">
                  <c:v>1.1292999999999999E-2</c:v>
                </c:pt>
                <c:pt idx="4783">
                  <c:v>7.8300000000000002E-3</c:v>
                </c:pt>
                <c:pt idx="4784">
                  <c:v>6.7120000000000001E-3</c:v>
                </c:pt>
                <c:pt idx="4785">
                  <c:v>7.241E-3</c:v>
                </c:pt>
                <c:pt idx="4786">
                  <c:v>9.4349999999999989E-3</c:v>
                </c:pt>
                <c:pt idx="4787">
                  <c:v>8.6490000000000004E-3</c:v>
                </c:pt>
                <c:pt idx="4788">
                  <c:v>9.1919999999999988E-3</c:v>
                </c:pt>
                <c:pt idx="4789">
                  <c:v>1.0385E-2</c:v>
                </c:pt>
                <c:pt idx="4790">
                  <c:v>9.0130000000000002E-3</c:v>
                </c:pt>
                <c:pt idx="4791">
                  <c:v>7.2749999999999993E-3</c:v>
                </c:pt>
                <c:pt idx="4792">
                  <c:v>5.6100000000000004E-3</c:v>
                </c:pt>
                <c:pt idx="4793">
                  <c:v>5.0759999999999998E-3</c:v>
                </c:pt>
                <c:pt idx="4794">
                  <c:v>4.9959999999999996E-3</c:v>
                </c:pt>
                <c:pt idx="4795">
                  <c:v>4.4859999999999995E-3</c:v>
                </c:pt>
                <c:pt idx="4796">
                  <c:v>4.2620000000000002E-3</c:v>
                </c:pt>
                <c:pt idx="4797">
                  <c:v>2.5479999999999999E-3</c:v>
                </c:pt>
                <c:pt idx="4798">
                  <c:v>2.0479999999999999E-3</c:v>
                </c:pt>
                <c:pt idx="4799">
                  <c:v>5.7739999999999996E-3</c:v>
                </c:pt>
                <c:pt idx="4800">
                  <c:v>7.9709999999999989E-3</c:v>
                </c:pt>
                <c:pt idx="4801">
                  <c:v>1.2185999999999999E-2</c:v>
                </c:pt>
                <c:pt idx="4802">
                  <c:v>1.0291999999999999E-2</c:v>
                </c:pt>
                <c:pt idx="4803">
                  <c:v>9.9849999999999991E-3</c:v>
                </c:pt>
                <c:pt idx="4804">
                  <c:v>7.0269999999999994E-3</c:v>
                </c:pt>
                <c:pt idx="4805">
                  <c:v>6.6079999999999993E-3</c:v>
                </c:pt>
                <c:pt idx="4806">
                  <c:v>5.5069999999999997E-3</c:v>
                </c:pt>
                <c:pt idx="4807">
                  <c:v>5.7809999999999997E-3</c:v>
                </c:pt>
                <c:pt idx="4808">
                  <c:v>5.0009999999999994E-3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2.8940000000000004E-2</c:v>
                </c:pt>
                <c:pt idx="4818">
                  <c:v>3.3003999999999999E-2</c:v>
                </c:pt>
                <c:pt idx="4819">
                  <c:v>3.0667E-2</c:v>
                </c:pt>
                <c:pt idx="4820">
                  <c:v>2.7604E-2</c:v>
                </c:pt>
                <c:pt idx="4821">
                  <c:v>2.7043999999999999E-2</c:v>
                </c:pt>
                <c:pt idx="4822">
                  <c:v>2.1183E-2</c:v>
                </c:pt>
                <c:pt idx="4823">
                  <c:v>1.9206000000000001E-2</c:v>
                </c:pt>
                <c:pt idx="4824">
                  <c:v>1.5636999999999998E-2</c:v>
                </c:pt>
                <c:pt idx="4825">
                  <c:v>1.5656E-2</c:v>
                </c:pt>
                <c:pt idx="4826">
                  <c:v>1.5321E-2</c:v>
                </c:pt>
                <c:pt idx="4827">
                  <c:v>1.5028999999999999E-2</c:v>
                </c:pt>
                <c:pt idx="4828">
                  <c:v>1.4615E-2</c:v>
                </c:pt>
                <c:pt idx="4829">
                  <c:v>1.2551999999999999E-2</c:v>
                </c:pt>
                <c:pt idx="4830">
                  <c:v>1.2459E-2</c:v>
                </c:pt>
                <c:pt idx="4831">
                  <c:v>9.2280000000000001E-3</c:v>
                </c:pt>
                <c:pt idx="4832">
                  <c:v>7.9150000000000002E-3</c:v>
                </c:pt>
                <c:pt idx="4833">
                  <c:v>8.149E-3</c:v>
                </c:pt>
                <c:pt idx="4834">
                  <c:v>1.0862999999999999E-2</c:v>
                </c:pt>
                <c:pt idx="4835">
                  <c:v>1.1542E-2</c:v>
                </c:pt>
                <c:pt idx="4836">
                  <c:v>7.6419999999999995E-3</c:v>
                </c:pt>
                <c:pt idx="4837">
                  <c:v>1.1757E-2</c:v>
                </c:pt>
                <c:pt idx="4838">
                  <c:v>9.1229999999999992E-3</c:v>
                </c:pt>
                <c:pt idx="4839">
                  <c:v>7.5400000000000007E-3</c:v>
                </c:pt>
                <c:pt idx="4840">
                  <c:v>6.9549999999999994E-3</c:v>
                </c:pt>
                <c:pt idx="4841">
                  <c:v>5.0349999999999995E-3</c:v>
                </c:pt>
                <c:pt idx="4842">
                  <c:v>4.3369999999999997E-3</c:v>
                </c:pt>
                <c:pt idx="4843">
                  <c:v>4.9919999999999999E-3</c:v>
                </c:pt>
                <c:pt idx="4844">
                  <c:v>3.6500000000000005E-3</c:v>
                </c:pt>
                <c:pt idx="4845">
                  <c:v>3.5700000000000003E-3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3.0690000000000002E-2</c:v>
                </c:pt>
                <c:pt idx="4855">
                  <c:v>3.1793000000000002E-2</c:v>
                </c:pt>
                <c:pt idx="4856">
                  <c:v>3.9918999999999996E-2</c:v>
                </c:pt>
                <c:pt idx="4857">
                  <c:v>4.2992999999999996E-2</c:v>
                </c:pt>
                <c:pt idx="4858">
                  <c:v>4.8874000000000001E-2</c:v>
                </c:pt>
                <c:pt idx="4859">
                  <c:v>5.1907999999999996E-2</c:v>
                </c:pt>
                <c:pt idx="4860">
                  <c:v>5.6867999999999995E-2</c:v>
                </c:pt>
                <c:pt idx="4861">
                  <c:v>6.4381999999999995E-2</c:v>
                </c:pt>
                <c:pt idx="4862">
                  <c:v>0.10807899999999999</c:v>
                </c:pt>
                <c:pt idx="4863">
                  <c:v>0.10674099999999999</c:v>
                </c:pt>
                <c:pt idx="4864">
                  <c:v>0.107972</c:v>
                </c:pt>
                <c:pt idx="4865">
                  <c:v>0.111218</c:v>
                </c:pt>
                <c:pt idx="4866">
                  <c:v>0.13064599999999998</c:v>
                </c:pt>
                <c:pt idx="4867">
                  <c:v>0.14518699999999998</c:v>
                </c:pt>
                <c:pt idx="4868">
                  <c:v>0.17039499999999999</c:v>
                </c:pt>
                <c:pt idx="4869">
                  <c:v>0.19087499999999999</c:v>
                </c:pt>
                <c:pt idx="4870">
                  <c:v>0.20075599999999999</c:v>
                </c:pt>
                <c:pt idx="4871">
                  <c:v>0.23163000000000003</c:v>
                </c:pt>
                <c:pt idx="4872">
                  <c:v>0.23915499999999998</c:v>
                </c:pt>
                <c:pt idx="4873">
                  <c:v>0.24331000000000003</c:v>
                </c:pt>
                <c:pt idx="4874">
                  <c:v>0.24726199999999998</c:v>
                </c:pt>
                <c:pt idx="4875">
                  <c:v>0.26051599999999997</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0.23165899999999998</c:v>
                </c:pt>
                <c:pt idx="4889">
                  <c:v>0.18295699999999998</c:v>
                </c:pt>
                <c:pt idx="4890">
                  <c:v>0.20461799999999999</c:v>
                </c:pt>
                <c:pt idx="4891">
                  <c:v>0.24862000000000001</c:v>
                </c:pt>
                <c:pt idx="4892">
                  <c:v>0.264376</c:v>
                </c:pt>
                <c:pt idx="4893">
                  <c:v>0.26738299999999998</c:v>
                </c:pt>
                <c:pt idx="4894">
                  <c:v>0.27026</c:v>
                </c:pt>
                <c:pt idx="4895">
                  <c:v>0.29570799999999997</c:v>
                </c:pt>
                <c:pt idx="4896">
                  <c:v>0.29638799999999998</c:v>
                </c:pt>
                <c:pt idx="4897">
                  <c:v>0.33633000000000002</c:v>
                </c:pt>
                <c:pt idx="4898">
                  <c:v>0.34536299999999998</c:v>
                </c:pt>
                <c:pt idx="4899">
                  <c:v>0.33577599999999996</c:v>
                </c:pt>
                <c:pt idx="4900">
                  <c:v>0.33406799999999998</c:v>
                </c:pt>
                <c:pt idx="4901">
                  <c:v>0.35317099999999996</c:v>
                </c:pt>
                <c:pt idx="4902">
                  <c:v>0.34246699999999997</c:v>
                </c:pt>
                <c:pt idx="4903">
                  <c:v>0.33966099999999999</c:v>
                </c:pt>
                <c:pt idx="4904">
                  <c:v>0.33585100000000001</c:v>
                </c:pt>
                <c:pt idx="4905">
                  <c:v>0.326102</c:v>
                </c:pt>
                <c:pt idx="4906">
                  <c:v>0.32261599999999996</c:v>
                </c:pt>
                <c:pt idx="4907">
                  <c:v>0.31329899999999999</c:v>
                </c:pt>
                <c:pt idx="4908">
                  <c:v>0.31448000000000004</c:v>
                </c:pt>
                <c:pt idx="4909">
                  <c:v>0.31129799999999996</c:v>
                </c:pt>
                <c:pt idx="4910">
                  <c:v>0.298674</c:v>
                </c:pt>
                <c:pt idx="4911">
                  <c:v>0.274949</c:v>
                </c:pt>
                <c:pt idx="4912">
                  <c:v>0.26450299999999999</c:v>
                </c:pt>
                <c:pt idx="4913">
                  <c:v>0.258324</c:v>
                </c:pt>
                <c:pt idx="4914">
                  <c:v>0.24149199999999998</c:v>
                </c:pt>
                <c:pt idx="4915">
                  <c:v>0.23974799999999999</c:v>
                </c:pt>
                <c:pt idx="4916">
                  <c:v>0.23286399999999999</c:v>
                </c:pt>
                <c:pt idx="4917">
                  <c:v>0.22530899999999998</c:v>
                </c:pt>
                <c:pt idx="4918">
                  <c:v>0.244363</c:v>
                </c:pt>
                <c:pt idx="4919">
                  <c:v>0.25795200000000001</c:v>
                </c:pt>
                <c:pt idx="4920">
                  <c:v>0.25017099999999998</c:v>
                </c:pt>
                <c:pt idx="4921">
                  <c:v>0.254164</c:v>
                </c:pt>
                <c:pt idx="4922">
                  <c:v>0.24583099999999999</c:v>
                </c:pt>
                <c:pt idx="4923">
                  <c:v>0.26034000000000002</c:v>
                </c:pt>
                <c:pt idx="4924">
                  <c:v>0.258718</c:v>
                </c:pt>
                <c:pt idx="4925">
                  <c:v>0.25365699999999997</c:v>
                </c:pt>
                <c:pt idx="4926">
                  <c:v>0.26107799999999998</c:v>
                </c:pt>
                <c:pt idx="4927">
                  <c:v>0.26128899999999999</c:v>
                </c:pt>
                <c:pt idx="4928">
                  <c:v>0.26616299999999998</c:v>
                </c:pt>
                <c:pt idx="4929">
                  <c:v>0.25372299999999998</c:v>
                </c:pt>
                <c:pt idx="4930">
                  <c:v>0.23305399999999998</c:v>
                </c:pt>
                <c:pt idx="4931">
                  <c:v>0.20369499999999999</c:v>
                </c:pt>
                <c:pt idx="4932">
                  <c:v>0.18937399999999999</c:v>
                </c:pt>
                <c:pt idx="4933">
                  <c:v>0.21423199999999998</c:v>
                </c:pt>
                <c:pt idx="4934">
                  <c:v>0.22432000000000002</c:v>
                </c:pt>
                <c:pt idx="4935">
                  <c:v>0.23322499999999999</c:v>
                </c:pt>
                <c:pt idx="4936">
                  <c:v>0.25005299999999997</c:v>
                </c:pt>
                <c:pt idx="4937">
                  <c:v>0.19256199999999998</c:v>
                </c:pt>
                <c:pt idx="4938">
                  <c:v>0.21027899999999999</c:v>
                </c:pt>
                <c:pt idx="4939">
                  <c:v>0.21809000000000001</c:v>
                </c:pt>
                <c:pt idx="4940">
                  <c:v>0.22558399999999998</c:v>
                </c:pt>
                <c:pt idx="4941">
                  <c:v>0.22951199999999999</c:v>
                </c:pt>
                <c:pt idx="4942">
                  <c:v>0.23748899999999998</c:v>
                </c:pt>
                <c:pt idx="4943">
                  <c:v>0.248363</c:v>
                </c:pt>
                <c:pt idx="4944">
                  <c:v>0.25947199999999998</c:v>
                </c:pt>
                <c:pt idx="4945">
                  <c:v>0.26340000000000002</c:v>
                </c:pt>
                <c:pt idx="4946">
                  <c:v>0.25736000000000003</c:v>
                </c:pt>
                <c:pt idx="4947">
                  <c:v>0.25005899999999998</c:v>
                </c:pt>
                <c:pt idx="4948">
                  <c:v>0.26295499999999999</c:v>
                </c:pt>
                <c:pt idx="4949">
                  <c:v>0.25453399999999998</c:v>
                </c:pt>
                <c:pt idx="4950">
                  <c:v>0.244031</c:v>
                </c:pt>
                <c:pt idx="4951">
                  <c:v>0.23155799999999999</c:v>
                </c:pt>
                <c:pt idx="4952">
                  <c:v>0.21457599999999999</c:v>
                </c:pt>
                <c:pt idx="4953">
                  <c:v>0.19547</c:v>
                </c:pt>
                <c:pt idx="4954">
                  <c:v>0.19021099999999999</c:v>
                </c:pt>
                <c:pt idx="4955">
                  <c:v>0.17852299999999999</c:v>
                </c:pt>
                <c:pt idx="4956">
                  <c:v>0.189444</c:v>
                </c:pt>
                <c:pt idx="4957">
                  <c:v>0.17521599999999998</c:v>
                </c:pt>
                <c:pt idx="4958">
                  <c:v>0.205652</c:v>
                </c:pt>
                <c:pt idx="4959">
                  <c:v>0.20899599999999999</c:v>
                </c:pt>
                <c:pt idx="4960">
                  <c:v>0.22183699999999998</c:v>
                </c:pt>
                <c:pt idx="4961">
                  <c:v>0.22577599999999998</c:v>
                </c:pt>
                <c:pt idx="4962">
                  <c:v>0.22986299999999998</c:v>
                </c:pt>
                <c:pt idx="4963">
                  <c:v>0.25837199999999999</c:v>
                </c:pt>
                <c:pt idx="4964">
                  <c:v>0.23172899999999999</c:v>
                </c:pt>
                <c:pt idx="4965">
                  <c:v>0.298732</c:v>
                </c:pt>
                <c:pt idx="4966">
                  <c:v>0.27496300000000001</c:v>
                </c:pt>
                <c:pt idx="4967">
                  <c:v>0.28278500000000001</c:v>
                </c:pt>
                <c:pt idx="4968">
                  <c:v>0.25839799999999996</c:v>
                </c:pt>
                <c:pt idx="4969">
                  <c:v>0.253465</c:v>
                </c:pt>
                <c:pt idx="4970">
                  <c:v>0.24054299999999998</c:v>
                </c:pt>
                <c:pt idx="4971">
                  <c:v>0.22520099999999998</c:v>
                </c:pt>
                <c:pt idx="4972">
                  <c:v>0.229021</c:v>
                </c:pt>
                <c:pt idx="4973">
                  <c:v>0.212917</c:v>
                </c:pt>
                <c:pt idx="4974">
                  <c:v>0.189051</c:v>
                </c:pt>
                <c:pt idx="4975">
                  <c:v>0.18055299999999999</c:v>
                </c:pt>
                <c:pt idx="4976">
                  <c:v>0.16123899999999999</c:v>
                </c:pt>
                <c:pt idx="4977">
                  <c:v>0.143516</c:v>
                </c:pt>
                <c:pt idx="4978">
                  <c:v>0.13034599999999999</c:v>
                </c:pt>
                <c:pt idx="4979">
                  <c:v>0.12743599999999999</c:v>
                </c:pt>
                <c:pt idx="4980">
                  <c:v>0.11447099999999999</c:v>
                </c:pt>
                <c:pt idx="4981">
                  <c:v>0.10257899999999999</c:v>
                </c:pt>
                <c:pt idx="4982">
                  <c:v>8.6570999999999995E-2</c:v>
                </c:pt>
                <c:pt idx="4983">
                  <c:v>8.7706999999999993E-2</c:v>
                </c:pt>
                <c:pt idx="4984">
                  <c:v>8.9793999999999999E-2</c:v>
                </c:pt>
                <c:pt idx="4985">
                  <c:v>8.3452999999999999E-2</c:v>
                </c:pt>
                <c:pt idx="4986">
                  <c:v>7.6478999999999991E-2</c:v>
                </c:pt>
                <c:pt idx="4987">
                  <c:v>7.905899999999999E-2</c:v>
                </c:pt>
                <c:pt idx="4988">
                  <c:v>7.862799999999999E-2</c:v>
                </c:pt>
                <c:pt idx="4989">
                  <c:v>8.0666000000000002E-2</c:v>
                </c:pt>
                <c:pt idx="4990">
                  <c:v>8.0569000000000002E-2</c:v>
                </c:pt>
                <c:pt idx="4991">
                  <c:v>7.9861000000000001E-2</c:v>
                </c:pt>
                <c:pt idx="4992">
                  <c:v>7.5928999999999996E-2</c:v>
                </c:pt>
                <c:pt idx="4993">
                  <c:v>7.743499999999999E-2</c:v>
                </c:pt>
                <c:pt idx="4994">
                  <c:v>7.7297999999999992E-2</c:v>
                </c:pt>
                <c:pt idx="4995">
                  <c:v>6.6192000000000001E-2</c:v>
                </c:pt>
                <c:pt idx="4996">
                  <c:v>7.5724E-2</c:v>
                </c:pt>
                <c:pt idx="4997">
                  <c:v>7.4858999999999995E-2</c:v>
                </c:pt>
                <c:pt idx="4998">
                  <c:v>0.10509199999999999</c:v>
                </c:pt>
                <c:pt idx="4999">
                  <c:v>0.104936</c:v>
                </c:pt>
                <c:pt idx="5000">
                  <c:v>0.12251799999999999</c:v>
                </c:pt>
                <c:pt idx="5001">
                  <c:v>0.119809</c:v>
                </c:pt>
                <c:pt idx="5002">
                  <c:v>0.111984</c:v>
                </c:pt>
                <c:pt idx="5003">
                  <c:v>0.12096799999999999</c:v>
                </c:pt>
                <c:pt idx="5004">
                  <c:v>0.11424899999999999</c:v>
                </c:pt>
                <c:pt idx="5005">
                  <c:v>0.10362399999999999</c:v>
                </c:pt>
                <c:pt idx="5006">
                  <c:v>8.3253999999999995E-2</c:v>
                </c:pt>
                <c:pt idx="5007">
                  <c:v>0.10761000000000001</c:v>
                </c:pt>
                <c:pt idx="5008">
                  <c:v>0.10953</c:v>
                </c:pt>
                <c:pt idx="5009">
                  <c:v>9.3554999999999999E-2</c:v>
                </c:pt>
                <c:pt idx="5010">
                  <c:v>8.9793999999999999E-2</c:v>
                </c:pt>
                <c:pt idx="5011">
                  <c:v>8.1918999999999992E-2</c:v>
                </c:pt>
                <c:pt idx="5012">
                  <c:v>8.8077000000000003E-2</c:v>
                </c:pt>
                <c:pt idx="5013">
                  <c:v>8.4005999999999997E-2</c:v>
                </c:pt>
                <c:pt idx="5014">
                  <c:v>9.1791999999999999E-2</c:v>
                </c:pt>
                <c:pt idx="5015">
                  <c:v>9.7539000000000001E-2</c:v>
                </c:pt>
                <c:pt idx="5016">
                  <c:v>8.4656999999999996E-2</c:v>
                </c:pt>
                <c:pt idx="5017">
                  <c:v>9.4432999999999989E-2</c:v>
                </c:pt>
                <c:pt idx="5018">
                  <c:v>9.0798999999999991E-2</c:v>
                </c:pt>
                <c:pt idx="5019">
                  <c:v>6.7700999999999997E-2</c:v>
                </c:pt>
                <c:pt idx="5020">
                  <c:v>6.6048999999999997E-2</c:v>
                </c:pt>
                <c:pt idx="5021">
                  <c:v>8.8405999999999998E-2</c:v>
                </c:pt>
                <c:pt idx="5022">
                  <c:v>9.1810000000000003E-2</c:v>
                </c:pt>
                <c:pt idx="5023">
                  <c:v>8.7832999999999994E-2</c:v>
                </c:pt>
                <c:pt idx="5024">
                  <c:v>6.6530999999999993E-2</c:v>
                </c:pt>
                <c:pt idx="5025">
                  <c:v>5.9483999999999995E-2</c:v>
                </c:pt>
                <c:pt idx="5026">
                  <c:v>5.1214999999999997E-2</c:v>
                </c:pt>
                <c:pt idx="5027">
                  <c:v>5.8240000000000007E-2</c:v>
                </c:pt>
                <c:pt idx="5028">
                  <c:v>6.1237999999999994E-2</c:v>
                </c:pt>
                <c:pt idx="5029">
                  <c:v>6.3358999999999999E-2</c:v>
                </c:pt>
                <c:pt idx="5030">
                  <c:v>5.1295999999999994E-2</c:v>
                </c:pt>
                <c:pt idx="5031">
                  <c:v>4.5669000000000001E-2</c:v>
                </c:pt>
                <c:pt idx="5032">
                  <c:v>4.6102999999999998E-2</c:v>
                </c:pt>
                <c:pt idx="5033">
                  <c:v>4.6924999999999994E-2</c:v>
                </c:pt>
                <c:pt idx="5034">
                  <c:v>7.8360000000000013E-2</c:v>
                </c:pt>
                <c:pt idx="5035">
                  <c:v>7.5861999999999999E-2</c:v>
                </c:pt>
                <c:pt idx="5036">
                  <c:v>6.7295999999999995E-2</c:v>
                </c:pt>
                <c:pt idx="5037">
                  <c:v>5.9792999999999999E-2</c:v>
                </c:pt>
                <c:pt idx="5038">
                  <c:v>5.7324999999999994E-2</c:v>
                </c:pt>
                <c:pt idx="5039">
                  <c:v>5.8938999999999998E-2</c:v>
                </c:pt>
                <c:pt idx="5040">
                  <c:v>6.1388999999999999E-2</c:v>
                </c:pt>
                <c:pt idx="5041">
                  <c:v>4.9590999999999996E-2</c:v>
                </c:pt>
                <c:pt idx="5042">
                  <c:v>5.7202999999999997E-2</c:v>
                </c:pt>
                <c:pt idx="5043">
                  <c:v>5.5911999999999996E-2</c:v>
                </c:pt>
                <c:pt idx="5044">
                  <c:v>5.5298E-2</c:v>
                </c:pt>
                <c:pt idx="5045">
                  <c:v>4.6724999999999996E-2</c:v>
                </c:pt>
                <c:pt idx="5046">
                  <c:v>5.0872000000000001E-2</c:v>
                </c:pt>
                <c:pt idx="5047">
                  <c:v>4.2301999999999999E-2</c:v>
                </c:pt>
                <c:pt idx="5048">
                  <c:v>3.5046000000000001E-2</c:v>
                </c:pt>
                <c:pt idx="5049">
                  <c:v>3.3264999999999996E-2</c:v>
                </c:pt>
                <c:pt idx="5050">
                  <c:v>2.4427999999999998E-2</c:v>
                </c:pt>
                <c:pt idx="5051">
                  <c:v>1.9581999999999999E-2</c:v>
                </c:pt>
                <c:pt idx="5052">
                  <c:v>3.7357000000000001E-2</c:v>
                </c:pt>
                <c:pt idx="5053">
                  <c:v>3.8066999999999997E-2</c:v>
                </c:pt>
                <c:pt idx="5054">
                  <c:v>3.4724999999999999E-2</c:v>
                </c:pt>
                <c:pt idx="5055">
                  <c:v>3.5956999999999996E-2</c:v>
                </c:pt>
                <c:pt idx="5056">
                  <c:v>3.1038999999999997E-2</c:v>
                </c:pt>
                <c:pt idx="5057">
                  <c:v>2.8008999999999999E-2</c:v>
                </c:pt>
                <c:pt idx="5058">
                  <c:v>2.5293E-2</c:v>
                </c:pt>
                <c:pt idx="5059">
                  <c:v>3.1556000000000001E-2</c:v>
                </c:pt>
                <c:pt idx="5060">
                  <c:v>2.2540000000000001E-2</c:v>
                </c:pt>
                <c:pt idx="5061">
                  <c:v>4.1388000000000001E-2</c:v>
                </c:pt>
                <c:pt idx="5062">
                  <c:v>4.4585E-2</c:v>
                </c:pt>
                <c:pt idx="5063">
                  <c:v>3.9988999999999997E-2</c:v>
                </c:pt>
                <c:pt idx="5064">
                  <c:v>3.4967999999999999E-2</c:v>
                </c:pt>
                <c:pt idx="5065">
                  <c:v>3.2113999999999997E-2</c:v>
                </c:pt>
                <c:pt idx="5066">
                  <c:v>3.1101999999999998E-2</c:v>
                </c:pt>
                <c:pt idx="5067">
                  <c:v>3.4075000000000001E-2</c:v>
                </c:pt>
                <c:pt idx="5068">
                  <c:v>3.8283999999999999E-2</c:v>
                </c:pt>
                <c:pt idx="5069">
                  <c:v>4.7724999999999997E-2</c:v>
                </c:pt>
                <c:pt idx="5070">
                  <c:v>5.0465999999999997E-2</c:v>
                </c:pt>
                <c:pt idx="5071">
                  <c:v>5.7883999999999998E-2</c:v>
                </c:pt>
                <c:pt idx="5072">
                  <c:v>5.4814999999999996E-2</c:v>
                </c:pt>
                <c:pt idx="5073">
                  <c:v>5.4757999999999994E-2</c:v>
                </c:pt>
                <c:pt idx="5074">
                  <c:v>5.8568999999999996E-2</c:v>
                </c:pt>
                <c:pt idx="5075">
                  <c:v>7.2311E-2</c:v>
                </c:pt>
                <c:pt idx="5076">
                  <c:v>6.7295999999999995E-2</c:v>
                </c:pt>
                <c:pt idx="5077">
                  <c:v>7.5800000000000006E-2</c:v>
                </c:pt>
                <c:pt idx="5078">
                  <c:v>7.3250999999999997E-2</c:v>
                </c:pt>
                <c:pt idx="5079">
                  <c:v>6.0852999999999997E-2</c:v>
                </c:pt>
                <c:pt idx="5080">
                  <c:v>5.5900999999999999E-2</c:v>
                </c:pt>
                <c:pt idx="5081">
                  <c:v>5.4192999999999998E-2</c:v>
                </c:pt>
                <c:pt idx="5082">
                  <c:v>3.4970000000000001E-2</c:v>
                </c:pt>
                <c:pt idx="5083">
                  <c:v>3.5081999999999995E-2</c:v>
                </c:pt>
                <c:pt idx="5084">
                  <c:v>3.0074999999999998E-2</c:v>
                </c:pt>
                <c:pt idx="5085">
                  <c:v>2.5820000000000003E-2</c:v>
                </c:pt>
                <c:pt idx="5086">
                  <c:v>6.5960999999999992E-2</c:v>
                </c:pt>
                <c:pt idx="5087">
                  <c:v>6.0461999999999995E-2</c:v>
                </c:pt>
                <c:pt idx="5088">
                  <c:v>7.2369000000000003E-2</c:v>
                </c:pt>
                <c:pt idx="5089">
                  <c:v>6.4491999999999994E-2</c:v>
                </c:pt>
                <c:pt idx="5090">
                  <c:v>6.1976999999999997E-2</c:v>
                </c:pt>
                <c:pt idx="5091">
                  <c:v>4.7863999999999997E-2</c:v>
                </c:pt>
                <c:pt idx="5092">
                  <c:v>4.4188999999999999E-2</c:v>
                </c:pt>
                <c:pt idx="5093">
                  <c:v>3.8464999999999999E-2</c:v>
                </c:pt>
                <c:pt idx="5094">
                  <c:v>4.7790000000000006E-2</c:v>
                </c:pt>
                <c:pt idx="5095">
                  <c:v>4.6447999999999996E-2</c:v>
                </c:pt>
                <c:pt idx="5096">
                  <c:v>5.8481999999999999E-2</c:v>
                </c:pt>
                <c:pt idx="5097">
                  <c:v>4.0943E-2</c:v>
                </c:pt>
                <c:pt idx="5098">
                  <c:v>3.0262999999999998E-2</c:v>
                </c:pt>
                <c:pt idx="5099">
                  <c:v>6.2762999999999999E-2</c:v>
                </c:pt>
                <c:pt idx="5100">
                  <c:v>9.5069000000000001E-2</c:v>
                </c:pt>
                <c:pt idx="5101">
                  <c:v>0.118284</c:v>
                </c:pt>
                <c:pt idx="5102">
                  <c:v>0.12400299999999999</c:v>
                </c:pt>
                <c:pt idx="5103">
                  <c:v>0.15735399999999999</c:v>
                </c:pt>
                <c:pt idx="5104">
                  <c:v>0.15989899999999999</c:v>
                </c:pt>
                <c:pt idx="5105">
                  <c:v>0.15329599999999999</c:v>
                </c:pt>
                <c:pt idx="5106">
                  <c:v>0.17247599999999999</c:v>
                </c:pt>
                <c:pt idx="5107">
                  <c:v>0.17650299999999999</c:v>
                </c:pt>
                <c:pt idx="5108">
                  <c:v>0.17227099999999998</c:v>
                </c:pt>
                <c:pt idx="5109">
                  <c:v>0.173788</c:v>
                </c:pt>
                <c:pt idx="5110">
                  <c:v>0.18778499999999998</c:v>
                </c:pt>
                <c:pt idx="5111">
                  <c:v>0.19844399999999998</c:v>
                </c:pt>
                <c:pt idx="5112">
                  <c:v>0.185721</c:v>
                </c:pt>
                <c:pt idx="5113">
                  <c:v>0.18021399999999999</c:v>
                </c:pt>
                <c:pt idx="5114">
                  <c:v>0.18803699999999998</c:v>
                </c:pt>
                <c:pt idx="5115">
                  <c:v>0.18278700000000001</c:v>
                </c:pt>
                <c:pt idx="5116">
                  <c:v>0.19151699999999999</c:v>
                </c:pt>
                <c:pt idx="5117">
                  <c:v>0.17977000000000001</c:v>
                </c:pt>
                <c:pt idx="5118">
                  <c:v>0.170239</c:v>
                </c:pt>
                <c:pt idx="5119">
                  <c:v>0.169462</c:v>
                </c:pt>
                <c:pt idx="5120">
                  <c:v>0.16807900000000001</c:v>
                </c:pt>
                <c:pt idx="5121">
                  <c:v>0.16597000000000001</c:v>
                </c:pt>
                <c:pt idx="5122">
                  <c:v>0.18102799999999999</c:v>
                </c:pt>
                <c:pt idx="5123">
                  <c:v>0.21890199999999999</c:v>
                </c:pt>
                <c:pt idx="5124">
                  <c:v>0.231157</c:v>
                </c:pt>
                <c:pt idx="5125">
                  <c:v>0.24551699999999999</c:v>
                </c:pt>
                <c:pt idx="5126">
                  <c:v>0.23246899999999998</c:v>
                </c:pt>
                <c:pt idx="5127">
                  <c:v>0.220722</c:v>
                </c:pt>
                <c:pt idx="5128">
                  <c:v>0.205622</c:v>
                </c:pt>
                <c:pt idx="5129">
                  <c:v>0.214499</c:v>
                </c:pt>
                <c:pt idx="5130">
                  <c:v>0.19406299999999999</c:v>
                </c:pt>
                <c:pt idx="5131">
                  <c:v>0.20574000000000001</c:v>
                </c:pt>
                <c:pt idx="5132">
                  <c:v>0.18532599999999999</c:v>
                </c:pt>
                <c:pt idx="5133">
                  <c:v>0.17992900000000001</c:v>
                </c:pt>
                <c:pt idx="5134">
                  <c:v>0.17441899999999999</c:v>
                </c:pt>
                <c:pt idx="5135">
                  <c:v>0.16955699999999999</c:v>
                </c:pt>
                <c:pt idx="5136">
                  <c:v>0.19711799999999999</c:v>
                </c:pt>
                <c:pt idx="5137">
                  <c:v>0.22340099999999999</c:v>
                </c:pt>
                <c:pt idx="5138">
                  <c:v>0.225411</c:v>
                </c:pt>
                <c:pt idx="5139">
                  <c:v>0.224524</c:v>
                </c:pt>
                <c:pt idx="5140">
                  <c:v>0.216699</c:v>
                </c:pt>
                <c:pt idx="5141">
                  <c:v>0.21477099999999999</c:v>
                </c:pt>
                <c:pt idx="5142">
                  <c:v>0.210927</c:v>
                </c:pt>
                <c:pt idx="5143">
                  <c:v>0.20619899999999999</c:v>
                </c:pt>
                <c:pt idx="5144">
                  <c:v>0.22569000000000003</c:v>
                </c:pt>
                <c:pt idx="5145">
                  <c:v>0.21776099999999998</c:v>
                </c:pt>
                <c:pt idx="5146">
                  <c:v>0.20425000000000001</c:v>
                </c:pt>
                <c:pt idx="5147">
                  <c:v>0.21110799999999999</c:v>
                </c:pt>
                <c:pt idx="5148">
                  <c:v>0.209012</c:v>
                </c:pt>
                <c:pt idx="5149">
                  <c:v>0.21492000000000003</c:v>
                </c:pt>
                <c:pt idx="5150">
                  <c:v>0.22739099999999998</c:v>
                </c:pt>
                <c:pt idx="5151">
                  <c:v>0.23755299999999999</c:v>
                </c:pt>
                <c:pt idx="5152">
                  <c:v>0.24558199999999999</c:v>
                </c:pt>
                <c:pt idx="5153">
                  <c:v>0.25237199999999999</c:v>
                </c:pt>
                <c:pt idx="5154">
                  <c:v>0.24440299999999998</c:v>
                </c:pt>
                <c:pt idx="5155">
                  <c:v>0.23388399999999998</c:v>
                </c:pt>
                <c:pt idx="5156">
                  <c:v>0.218058</c:v>
                </c:pt>
                <c:pt idx="5157">
                  <c:v>0.21715899999999999</c:v>
                </c:pt>
                <c:pt idx="5158">
                  <c:v>0.18995099999999998</c:v>
                </c:pt>
                <c:pt idx="5159">
                  <c:v>0.22191799999999998</c:v>
                </c:pt>
                <c:pt idx="5160">
                  <c:v>0.22240699999999999</c:v>
                </c:pt>
                <c:pt idx="5161">
                  <c:v>0.23496399999999998</c:v>
                </c:pt>
                <c:pt idx="5162">
                  <c:v>0.27947499999999997</c:v>
                </c:pt>
                <c:pt idx="5163">
                  <c:v>0.312554</c:v>
                </c:pt>
                <c:pt idx="5164">
                  <c:v>0.30954100000000001</c:v>
                </c:pt>
                <c:pt idx="5165">
                  <c:v>0.30529099999999998</c:v>
                </c:pt>
                <c:pt idx="5166">
                  <c:v>0.289024</c:v>
                </c:pt>
                <c:pt idx="5167">
                  <c:v>0.31929199999999996</c:v>
                </c:pt>
                <c:pt idx="5168">
                  <c:v>0.31712799999999997</c:v>
                </c:pt>
                <c:pt idx="5169">
                  <c:v>0.310201</c:v>
                </c:pt>
                <c:pt idx="5170">
                  <c:v>0.31113099999999999</c:v>
                </c:pt>
                <c:pt idx="5171">
                  <c:v>0.30609799999999998</c:v>
                </c:pt>
                <c:pt idx="5172">
                  <c:v>0.27393299999999998</c:v>
                </c:pt>
                <c:pt idx="5173">
                  <c:v>0.255185</c:v>
                </c:pt>
                <c:pt idx="5174">
                  <c:v>0.222107</c:v>
                </c:pt>
                <c:pt idx="5175">
                  <c:v>0.202572</c:v>
                </c:pt>
                <c:pt idx="5176">
                  <c:v>0.19961000000000001</c:v>
                </c:pt>
                <c:pt idx="5177">
                  <c:v>0.21318699999999999</c:v>
                </c:pt>
                <c:pt idx="5178">
                  <c:v>0.19505599999999998</c:v>
                </c:pt>
                <c:pt idx="5179">
                  <c:v>0.18571199999999999</c:v>
                </c:pt>
                <c:pt idx="5180">
                  <c:v>0.172231</c:v>
                </c:pt>
                <c:pt idx="5181">
                  <c:v>0.16172599999999998</c:v>
                </c:pt>
                <c:pt idx="5182">
                  <c:v>0.14525199999999999</c:v>
                </c:pt>
                <c:pt idx="5183">
                  <c:v>0.14638299999999999</c:v>
                </c:pt>
                <c:pt idx="5184">
                  <c:v>0.13583899999999999</c:v>
                </c:pt>
                <c:pt idx="5185">
                  <c:v>0.120073</c:v>
                </c:pt>
                <c:pt idx="5186">
                  <c:v>0.125136</c:v>
                </c:pt>
                <c:pt idx="5187">
                  <c:v>0.113484</c:v>
                </c:pt>
                <c:pt idx="5188">
                  <c:v>0.12723799999999999</c:v>
                </c:pt>
                <c:pt idx="5189">
                  <c:v>0.12130199999999999</c:v>
                </c:pt>
                <c:pt idx="5190">
                  <c:v>0.11498799999999999</c:v>
                </c:pt>
                <c:pt idx="5191">
                  <c:v>0.130798</c:v>
                </c:pt>
                <c:pt idx="5192">
                  <c:v>0.14039499999999999</c:v>
                </c:pt>
                <c:pt idx="5193">
                  <c:v>0.13597199999999998</c:v>
                </c:pt>
                <c:pt idx="5194">
                  <c:v>0.11545499999999999</c:v>
                </c:pt>
                <c:pt idx="5195">
                  <c:v>0.11211599999999999</c:v>
                </c:pt>
                <c:pt idx="5196">
                  <c:v>0.103658</c:v>
                </c:pt>
                <c:pt idx="5197">
                  <c:v>0.117104</c:v>
                </c:pt>
                <c:pt idx="5198">
                  <c:v>0.14596099999999998</c:v>
                </c:pt>
                <c:pt idx="5199">
                  <c:v>0.166183</c:v>
                </c:pt>
                <c:pt idx="5200">
                  <c:v>0.170571</c:v>
                </c:pt>
                <c:pt idx="5201">
                  <c:v>0.17141799999999999</c:v>
                </c:pt>
                <c:pt idx="5202">
                  <c:v>0.154641</c:v>
                </c:pt>
                <c:pt idx="5203">
                  <c:v>0.16042799999999999</c:v>
                </c:pt>
                <c:pt idx="5204">
                  <c:v>0.165023</c:v>
                </c:pt>
                <c:pt idx="5205">
                  <c:v>0.149229</c:v>
                </c:pt>
                <c:pt idx="5206">
                  <c:v>0.16320199999999999</c:v>
                </c:pt>
                <c:pt idx="5207">
                  <c:v>0.163715</c:v>
                </c:pt>
                <c:pt idx="5208">
                  <c:v>0.15092800000000001</c:v>
                </c:pt>
                <c:pt idx="5209">
                  <c:v>0.13459299999999999</c:v>
                </c:pt>
                <c:pt idx="5210">
                  <c:v>0.12872899999999998</c:v>
                </c:pt>
                <c:pt idx="5211">
                  <c:v>0.141703</c:v>
                </c:pt>
                <c:pt idx="5212">
                  <c:v>0.13616499999999998</c:v>
                </c:pt>
                <c:pt idx="5213">
                  <c:v>0.12745299999999998</c:v>
                </c:pt>
                <c:pt idx="5214">
                  <c:v>0.106726</c:v>
                </c:pt>
                <c:pt idx="5215">
                  <c:v>8.2253999999999994E-2</c:v>
                </c:pt>
                <c:pt idx="5216">
                  <c:v>8.4828000000000001E-2</c:v>
                </c:pt>
                <c:pt idx="5217">
                  <c:v>7.8881999999999994E-2</c:v>
                </c:pt>
                <c:pt idx="5218">
                  <c:v>7.5776999999999997E-2</c:v>
                </c:pt>
                <c:pt idx="5219">
                  <c:v>0.129519</c:v>
                </c:pt>
                <c:pt idx="5220">
                  <c:v>0.15825899999999998</c:v>
                </c:pt>
                <c:pt idx="5221">
                  <c:v>0.166329</c:v>
                </c:pt>
                <c:pt idx="5222">
                  <c:v>0.132462</c:v>
                </c:pt>
                <c:pt idx="5223">
                  <c:v>0.13286000000000001</c:v>
                </c:pt>
                <c:pt idx="5224">
                  <c:v>0.15132199999999998</c:v>
                </c:pt>
                <c:pt idx="5225">
                  <c:v>0.14508599999999999</c:v>
                </c:pt>
                <c:pt idx="5226">
                  <c:v>0.13888899999999998</c:v>
                </c:pt>
                <c:pt idx="5227">
                  <c:v>0.154311</c:v>
                </c:pt>
                <c:pt idx="5228">
                  <c:v>0.14719599999999999</c:v>
                </c:pt>
                <c:pt idx="5229">
                  <c:v>0.13652799999999998</c:v>
                </c:pt>
                <c:pt idx="5230">
                  <c:v>0.120116</c:v>
                </c:pt>
                <c:pt idx="5231">
                  <c:v>0.11928599999999999</c:v>
                </c:pt>
                <c:pt idx="5232">
                  <c:v>0.12692699999999998</c:v>
                </c:pt>
                <c:pt idx="5233">
                  <c:v>0.125911</c:v>
                </c:pt>
                <c:pt idx="5234">
                  <c:v>0.123597</c:v>
                </c:pt>
                <c:pt idx="5235">
                  <c:v>0.11720699999999999</c:v>
                </c:pt>
                <c:pt idx="5236">
                  <c:v>0.14821199999999998</c:v>
                </c:pt>
                <c:pt idx="5237">
                  <c:v>0.18750599999999998</c:v>
                </c:pt>
                <c:pt idx="5238">
                  <c:v>0.20782</c:v>
                </c:pt>
                <c:pt idx="5239">
                  <c:v>0.22883099999999998</c:v>
                </c:pt>
                <c:pt idx="5240">
                  <c:v>0.250836</c:v>
                </c:pt>
                <c:pt idx="5241">
                  <c:v>0.26920099999999997</c:v>
                </c:pt>
                <c:pt idx="5242">
                  <c:v>0.29983299999999996</c:v>
                </c:pt>
                <c:pt idx="5243">
                  <c:v>0.286802</c:v>
                </c:pt>
                <c:pt idx="5244">
                  <c:v>0.30046499999999998</c:v>
                </c:pt>
                <c:pt idx="5245">
                  <c:v>0.30056899999999998</c:v>
                </c:pt>
                <c:pt idx="5246">
                  <c:v>0.29274899999999998</c:v>
                </c:pt>
                <c:pt idx="5247">
                  <c:v>0.28225800000000001</c:v>
                </c:pt>
                <c:pt idx="5248">
                  <c:v>0.25770999999999999</c:v>
                </c:pt>
                <c:pt idx="5249">
                  <c:v>0.23335000000000003</c:v>
                </c:pt>
                <c:pt idx="5250">
                  <c:v>0.22430599999999998</c:v>
                </c:pt>
                <c:pt idx="5251">
                  <c:v>0.22356399999999998</c:v>
                </c:pt>
                <c:pt idx="5252">
                  <c:v>0.20502099999999998</c:v>
                </c:pt>
                <c:pt idx="5253">
                  <c:v>0.186832</c:v>
                </c:pt>
                <c:pt idx="5254">
                  <c:v>0.219111</c:v>
                </c:pt>
                <c:pt idx="5255">
                  <c:v>0.220889</c:v>
                </c:pt>
                <c:pt idx="5256">
                  <c:v>0.22820299999999999</c:v>
                </c:pt>
                <c:pt idx="5257">
                  <c:v>0.28127000000000002</c:v>
                </c:pt>
                <c:pt idx="5258">
                  <c:v>0.26599499999999998</c:v>
                </c:pt>
                <c:pt idx="5259">
                  <c:v>0.26599800000000001</c:v>
                </c:pt>
                <c:pt idx="5260">
                  <c:v>0.25805600000000001</c:v>
                </c:pt>
                <c:pt idx="5261">
                  <c:v>0.24544199999999999</c:v>
                </c:pt>
                <c:pt idx="5262">
                  <c:v>0.231181</c:v>
                </c:pt>
                <c:pt idx="5263">
                  <c:v>0.23049799999999998</c:v>
                </c:pt>
                <c:pt idx="5264">
                  <c:v>0.20255199999999998</c:v>
                </c:pt>
                <c:pt idx="5265">
                  <c:v>0.182088</c:v>
                </c:pt>
                <c:pt idx="5266">
                  <c:v>0.19875099999999998</c:v>
                </c:pt>
                <c:pt idx="5267">
                  <c:v>0.19264499999999998</c:v>
                </c:pt>
                <c:pt idx="5268">
                  <c:v>0.199517</c:v>
                </c:pt>
                <c:pt idx="5269">
                  <c:v>0.19153000000000001</c:v>
                </c:pt>
                <c:pt idx="5270">
                  <c:v>0.17055499999999998</c:v>
                </c:pt>
                <c:pt idx="5271">
                  <c:v>0.14458699999999999</c:v>
                </c:pt>
                <c:pt idx="5272">
                  <c:v>0.14735699999999999</c:v>
                </c:pt>
                <c:pt idx="5273">
                  <c:v>0.124206</c:v>
                </c:pt>
                <c:pt idx="5274">
                  <c:v>0.10728499999999999</c:v>
                </c:pt>
                <c:pt idx="5275">
                  <c:v>9.2370000000000008E-2</c:v>
                </c:pt>
                <c:pt idx="5276">
                  <c:v>0.115857</c:v>
                </c:pt>
                <c:pt idx="5277">
                  <c:v>0.113191</c:v>
                </c:pt>
                <c:pt idx="5278">
                  <c:v>0.13749699999999998</c:v>
                </c:pt>
                <c:pt idx="5279">
                  <c:v>0.144367</c:v>
                </c:pt>
                <c:pt idx="5280">
                  <c:v>0.141067</c:v>
                </c:pt>
                <c:pt idx="5281">
                  <c:v>0.15026</c:v>
                </c:pt>
                <c:pt idx="5282">
                  <c:v>0.15029499999999998</c:v>
                </c:pt>
                <c:pt idx="5283">
                  <c:v>0.16387199999999999</c:v>
                </c:pt>
                <c:pt idx="5284">
                  <c:v>0.202899</c:v>
                </c:pt>
                <c:pt idx="5285">
                  <c:v>0.206122</c:v>
                </c:pt>
                <c:pt idx="5286">
                  <c:v>0.21531299999999998</c:v>
                </c:pt>
                <c:pt idx="5287">
                  <c:v>0.192914</c:v>
                </c:pt>
                <c:pt idx="5288">
                  <c:v>0.21668099999999998</c:v>
                </c:pt>
                <c:pt idx="5289">
                  <c:v>0.22516499999999998</c:v>
                </c:pt>
                <c:pt idx="5290">
                  <c:v>0.218913</c:v>
                </c:pt>
                <c:pt idx="5291">
                  <c:v>0.20735499999999998</c:v>
                </c:pt>
                <c:pt idx="5292">
                  <c:v>0.23027399999999998</c:v>
                </c:pt>
                <c:pt idx="5293">
                  <c:v>0.238564</c:v>
                </c:pt>
                <c:pt idx="5294">
                  <c:v>0.21611799999999998</c:v>
                </c:pt>
                <c:pt idx="5295">
                  <c:v>0.230351</c:v>
                </c:pt>
                <c:pt idx="5296">
                  <c:v>0.21856199999999998</c:v>
                </c:pt>
                <c:pt idx="5297">
                  <c:v>0.199238</c:v>
                </c:pt>
                <c:pt idx="5298">
                  <c:v>0.176234</c:v>
                </c:pt>
                <c:pt idx="5299">
                  <c:v>0.216529</c:v>
                </c:pt>
                <c:pt idx="5300">
                  <c:v>0.20760299999999998</c:v>
                </c:pt>
                <c:pt idx="5301">
                  <c:v>0.234567</c:v>
                </c:pt>
                <c:pt idx="5302">
                  <c:v>0.25853899999999996</c:v>
                </c:pt>
                <c:pt idx="5303">
                  <c:v>0.257942</c:v>
                </c:pt>
                <c:pt idx="5304">
                  <c:v>0.245364</c:v>
                </c:pt>
                <c:pt idx="5305">
                  <c:v>0.26834000000000002</c:v>
                </c:pt>
                <c:pt idx="5306">
                  <c:v>0.29108200000000001</c:v>
                </c:pt>
                <c:pt idx="5307">
                  <c:v>0.303616</c:v>
                </c:pt>
                <c:pt idx="5308">
                  <c:v>0.30620000000000003</c:v>
                </c:pt>
                <c:pt idx="5309">
                  <c:v>0.309228</c:v>
                </c:pt>
                <c:pt idx="5310">
                  <c:v>0.31171399999999999</c:v>
                </c:pt>
                <c:pt idx="5311">
                  <c:v>0.31339299999999998</c:v>
                </c:pt>
                <c:pt idx="5312">
                  <c:v>0.33189000000000002</c:v>
                </c:pt>
                <c:pt idx="5313">
                  <c:v>0.32998000000000005</c:v>
                </c:pt>
                <c:pt idx="5314">
                  <c:v>0.34241000000000005</c:v>
                </c:pt>
                <c:pt idx="5315">
                  <c:v>0.34889599999999998</c:v>
                </c:pt>
                <c:pt idx="5316">
                  <c:v>0.35693399999999997</c:v>
                </c:pt>
                <c:pt idx="5317">
                  <c:v>0.36388399999999999</c:v>
                </c:pt>
                <c:pt idx="5318">
                  <c:v>0.35794799999999999</c:v>
                </c:pt>
                <c:pt idx="5319">
                  <c:v>0.36505699999999996</c:v>
                </c:pt>
                <c:pt idx="5320">
                  <c:v>0.35560900000000001</c:v>
                </c:pt>
                <c:pt idx="5321">
                  <c:v>0.36519499999999999</c:v>
                </c:pt>
                <c:pt idx="5322">
                  <c:v>0.39050699999999999</c:v>
                </c:pt>
                <c:pt idx="5323">
                  <c:v>0.34464</c:v>
                </c:pt>
                <c:pt idx="5324">
                  <c:v>0.33442499999999997</c:v>
                </c:pt>
                <c:pt idx="5325">
                  <c:v>0.32582899999999998</c:v>
                </c:pt>
                <c:pt idx="5326">
                  <c:v>0.351603</c:v>
                </c:pt>
                <c:pt idx="5327">
                  <c:v>0.37408199999999997</c:v>
                </c:pt>
                <c:pt idx="5328">
                  <c:v>0.36596799999999996</c:v>
                </c:pt>
                <c:pt idx="5329">
                  <c:v>0.34739599999999998</c:v>
                </c:pt>
                <c:pt idx="5330">
                  <c:v>0.34243299999999999</c:v>
                </c:pt>
                <c:pt idx="5331">
                  <c:v>0.272007</c:v>
                </c:pt>
                <c:pt idx="5332">
                  <c:v>0.29658099999999998</c:v>
                </c:pt>
                <c:pt idx="5333">
                  <c:v>0.26323299999999999</c:v>
                </c:pt>
                <c:pt idx="5334">
                  <c:v>0.24889499999999998</c:v>
                </c:pt>
                <c:pt idx="5335">
                  <c:v>0.24285199999999998</c:v>
                </c:pt>
                <c:pt idx="5336">
                  <c:v>0.22443299999999999</c:v>
                </c:pt>
                <c:pt idx="5337">
                  <c:v>0.21104199999999998</c:v>
                </c:pt>
                <c:pt idx="5338">
                  <c:v>0.20880299999999999</c:v>
                </c:pt>
                <c:pt idx="5339">
                  <c:v>0.19942699999999999</c:v>
                </c:pt>
                <c:pt idx="5340">
                  <c:v>0.20864099999999999</c:v>
                </c:pt>
                <c:pt idx="5341">
                  <c:v>0.21268599999999999</c:v>
                </c:pt>
                <c:pt idx="5342">
                  <c:v>0.21390699999999999</c:v>
                </c:pt>
                <c:pt idx="5343">
                  <c:v>0.213089</c:v>
                </c:pt>
                <c:pt idx="5344">
                  <c:v>0.22659899999999999</c:v>
                </c:pt>
                <c:pt idx="5345">
                  <c:v>0.21040799999999998</c:v>
                </c:pt>
                <c:pt idx="5346">
                  <c:v>0.245312</c:v>
                </c:pt>
                <c:pt idx="5347">
                  <c:v>0.23473000000000002</c:v>
                </c:pt>
                <c:pt idx="5348">
                  <c:v>0.23011099999999998</c:v>
                </c:pt>
                <c:pt idx="5349">
                  <c:v>0.188082</c:v>
                </c:pt>
                <c:pt idx="5350">
                  <c:v>0.18160000000000001</c:v>
                </c:pt>
                <c:pt idx="5351">
                  <c:v>0.15975499999999998</c:v>
                </c:pt>
                <c:pt idx="5352">
                  <c:v>0.14735699999999999</c:v>
                </c:pt>
                <c:pt idx="5353">
                  <c:v>0.14170000000000002</c:v>
                </c:pt>
                <c:pt idx="5354">
                  <c:v>0.132463</c:v>
                </c:pt>
                <c:pt idx="5355">
                  <c:v>0.13620699999999999</c:v>
                </c:pt>
                <c:pt idx="5356">
                  <c:v>0.124511</c:v>
                </c:pt>
                <c:pt idx="5357">
                  <c:v>0.10966099999999999</c:v>
                </c:pt>
                <c:pt idx="5358">
                  <c:v>9.7753999999999994E-2</c:v>
                </c:pt>
                <c:pt idx="5359">
                  <c:v>0.11145000000000001</c:v>
                </c:pt>
                <c:pt idx="5360">
                  <c:v>0.115352</c:v>
                </c:pt>
                <c:pt idx="5361">
                  <c:v>0.10722799999999999</c:v>
                </c:pt>
                <c:pt idx="5362">
                  <c:v>0.11881899999999999</c:v>
                </c:pt>
                <c:pt idx="5363">
                  <c:v>0.11942699999999999</c:v>
                </c:pt>
                <c:pt idx="5364">
                  <c:v>0.12468699999999999</c:v>
                </c:pt>
                <c:pt idx="5365">
                  <c:v>0.1174</c:v>
                </c:pt>
                <c:pt idx="5366">
                  <c:v>0.15562000000000001</c:v>
                </c:pt>
                <c:pt idx="5367">
                  <c:v>0.153165</c:v>
                </c:pt>
                <c:pt idx="5368">
                  <c:v>0.14490600000000001</c:v>
                </c:pt>
                <c:pt idx="5369">
                  <c:v>0.14425099999999999</c:v>
                </c:pt>
                <c:pt idx="5370">
                  <c:v>0.14199899999999999</c:v>
                </c:pt>
                <c:pt idx="5371">
                  <c:v>0.13549600000000001</c:v>
                </c:pt>
                <c:pt idx="5372">
                  <c:v>0.13573099999999999</c:v>
                </c:pt>
                <c:pt idx="5373">
                  <c:v>0.125307</c:v>
                </c:pt>
                <c:pt idx="5374">
                  <c:v>0.11979799999999999</c:v>
                </c:pt>
                <c:pt idx="5375">
                  <c:v>0.11928000000000001</c:v>
                </c:pt>
                <c:pt idx="5376">
                  <c:v>0.13647699999999999</c:v>
                </c:pt>
                <c:pt idx="5377">
                  <c:v>0.13296000000000002</c:v>
                </c:pt>
                <c:pt idx="5378">
                  <c:v>0.13372799999999999</c:v>
                </c:pt>
                <c:pt idx="5379">
                  <c:v>0.14872199999999999</c:v>
                </c:pt>
                <c:pt idx="5380">
                  <c:v>0.133246</c:v>
                </c:pt>
                <c:pt idx="5381">
                  <c:v>0.11833299999999999</c:v>
                </c:pt>
                <c:pt idx="5382">
                  <c:v>0.13071000000000002</c:v>
                </c:pt>
                <c:pt idx="5383">
                  <c:v>0.11651599999999999</c:v>
                </c:pt>
                <c:pt idx="5384">
                  <c:v>0.11451599999999999</c:v>
                </c:pt>
                <c:pt idx="5385">
                  <c:v>0.116535</c:v>
                </c:pt>
                <c:pt idx="5386">
                  <c:v>0.100202</c:v>
                </c:pt>
                <c:pt idx="5387">
                  <c:v>9.7455E-2</c:v>
                </c:pt>
                <c:pt idx="5388">
                  <c:v>9.2692999999999998E-2</c:v>
                </c:pt>
                <c:pt idx="5389">
                  <c:v>9.7494999999999998E-2</c:v>
                </c:pt>
                <c:pt idx="5390">
                  <c:v>7.5217999999999993E-2</c:v>
                </c:pt>
                <c:pt idx="5391">
                  <c:v>7.3051999999999992E-2</c:v>
                </c:pt>
                <c:pt idx="5392">
                  <c:v>9.0451999999999991E-2</c:v>
                </c:pt>
                <c:pt idx="5393">
                  <c:v>7.9333000000000001E-2</c:v>
                </c:pt>
                <c:pt idx="5394">
                  <c:v>9.0541999999999997E-2</c:v>
                </c:pt>
                <c:pt idx="5395">
                  <c:v>0.130824</c:v>
                </c:pt>
                <c:pt idx="5396">
                  <c:v>0.14519899999999999</c:v>
                </c:pt>
                <c:pt idx="5397">
                  <c:v>0.15464600000000001</c:v>
                </c:pt>
                <c:pt idx="5398">
                  <c:v>0.156807</c:v>
                </c:pt>
                <c:pt idx="5399">
                  <c:v>0.14666099999999999</c:v>
                </c:pt>
                <c:pt idx="5400">
                  <c:v>0.14779100000000001</c:v>
                </c:pt>
                <c:pt idx="5401">
                  <c:v>0.15873599999999999</c:v>
                </c:pt>
                <c:pt idx="5402">
                  <c:v>0.166661</c:v>
                </c:pt>
                <c:pt idx="5403">
                  <c:v>0.14508199999999999</c:v>
                </c:pt>
                <c:pt idx="5404">
                  <c:v>0.14593399999999998</c:v>
                </c:pt>
                <c:pt idx="5405">
                  <c:v>0.14737</c:v>
                </c:pt>
                <c:pt idx="5406">
                  <c:v>0.16578599999999999</c:v>
                </c:pt>
                <c:pt idx="5407">
                  <c:v>0.18911899999999998</c:v>
                </c:pt>
                <c:pt idx="5408">
                  <c:v>0.19693000000000002</c:v>
                </c:pt>
                <c:pt idx="5409">
                  <c:v>0.21711899999999998</c:v>
                </c:pt>
                <c:pt idx="5410">
                  <c:v>0.21464699999999998</c:v>
                </c:pt>
                <c:pt idx="5411">
                  <c:v>0.22950099999999998</c:v>
                </c:pt>
                <c:pt idx="5412">
                  <c:v>0.23224799999999998</c:v>
                </c:pt>
                <c:pt idx="5413">
                  <c:v>0.23467399999999999</c:v>
                </c:pt>
                <c:pt idx="5414">
                  <c:v>0.22060099999999999</c:v>
                </c:pt>
                <c:pt idx="5415">
                  <c:v>0.199571</c:v>
                </c:pt>
                <c:pt idx="5416">
                  <c:v>0.19109699999999999</c:v>
                </c:pt>
                <c:pt idx="5417">
                  <c:v>0.18415899999999999</c:v>
                </c:pt>
                <c:pt idx="5418">
                  <c:v>0.17596599999999998</c:v>
                </c:pt>
                <c:pt idx="5419">
                  <c:v>0.17089099999999999</c:v>
                </c:pt>
                <c:pt idx="5420">
                  <c:v>0.18798099999999998</c:v>
                </c:pt>
                <c:pt idx="5421">
                  <c:v>0.18101599999999998</c:v>
                </c:pt>
                <c:pt idx="5422">
                  <c:v>0.169042</c:v>
                </c:pt>
                <c:pt idx="5423">
                  <c:v>0.168104</c:v>
                </c:pt>
                <c:pt idx="5424">
                  <c:v>0.166793</c:v>
                </c:pt>
                <c:pt idx="5425">
                  <c:v>0.232238</c:v>
                </c:pt>
                <c:pt idx="5426">
                  <c:v>0.22522299999999998</c:v>
                </c:pt>
                <c:pt idx="5427">
                  <c:v>0.22930499999999998</c:v>
                </c:pt>
                <c:pt idx="5428">
                  <c:v>0.24857699999999999</c:v>
                </c:pt>
                <c:pt idx="5429">
                  <c:v>0.26680699999999996</c:v>
                </c:pt>
                <c:pt idx="5430">
                  <c:v>0.26994499999999999</c:v>
                </c:pt>
                <c:pt idx="5431">
                  <c:v>0.25900499999999999</c:v>
                </c:pt>
                <c:pt idx="5432">
                  <c:v>0.269258</c:v>
                </c:pt>
                <c:pt idx="5433">
                  <c:v>0.264432</c:v>
                </c:pt>
                <c:pt idx="5434">
                  <c:v>0.29835699999999998</c:v>
                </c:pt>
                <c:pt idx="5435">
                  <c:v>0.30226000000000003</c:v>
                </c:pt>
                <c:pt idx="5436">
                  <c:v>0.28942899999999999</c:v>
                </c:pt>
                <c:pt idx="5437">
                  <c:v>0.272837</c:v>
                </c:pt>
                <c:pt idx="5438">
                  <c:v>0.250774</c:v>
                </c:pt>
                <c:pt idx="5439">
                  <c:v>0.23142799999999999</c:v>
                </c:pt>
                <c:pt idx="5440">
                  <c:v>0.21213099999999999</c:v>
                </c:pt>
                <c:pt idx="5441">
                  <c:v>0.22507000000000002</c:v>
                </c:pt>
                <c:pt idx="5442">
                  <c:v>0.21796199999999999</c:v>
                </c:pt>
                <c:pt idx="5443">
                  <c:v>0.19319899999999998</c:v>
                </c:pt>
                <c:pt idx="5444">
                  <c:v>0.20066000000000001</c:v>
                </c:pt>
                <c:pt idx="5445">
                  <c:v>0.200403</c:v>
                </c:pt>
                <c:pt idx="5446">
                  <c:v>0.18872799999999998</c:v>
                </c:pt>
                <c:pt idx="5447">
                  <c:v>0.17533499999999999</c:v>
                </c:pt>
                <c:pt idx="5448">
                  <c:v>0.170155</c:v>
                </c:pt>
                <c:pt idx="5449">
                  <c:v>0.174624</c:v>
                </c:pt>
                <c:pt idx="5450">
                  <c:v>0.17665400000000001</c:v>
                </c:pt>
                <c:pt idx="5451">
                  <c:v>0.18096099999999998</c:v>
                </c:pt>
                <c:pt idx="5452">
                  <c:v>0.178485</c:v>
                </c:pt>
                <c:pt idx="5453">
                  <c:v>0.19570899999999999</c:v>
                </c:pt>
                <c:pt idx="5454">
                  <c:v>0.194495</c:v>
                </c:pt>
                <c:pt idx="5455">
                  <c:v>0.194967</c:v>
                </c:pt>
                <c:pt idx="5456">
                  <c:v>0.19985899999999998</c:v>
                </c:pt>
                <c:pt idx="5457">
                  <c:v>0.18124199999999999</c:v>
                </c:pt>
                <c:pt idx="5458">
                  <c:v>0.19861000000000001</c:v>
                </c:pt>
                <c:pt idx="5459">
                  <c:v>0.20291000000000001</c:v>
                </c:pt>
                <c:pt idx="5460">
                  <c:v>0.20593499999999998</c:v>
                </c:pt>
                <c:pt idx="5461">
                  <c:v>0.199853</c:v>
                </c:pt>
                <c:pt idx="5462">
                  <c:v>0.18942499999999998</c:v>
                </c:pt>
                <c:pt idx="5463">
                  <c:v>0.21892099999999998</c:v>
                </c:pt>
                <c:pt idx="5464">
                  <c:v>0.21502000000000002</c:v>
                </c:pt>
                <c:pt idx="5465">
                  <c:v>0.20927199999999999</c:v>
                </c:pt>
                <c:pt idx="5466">
                  <c:v>0.21913299999999999</c:v>
                </c:pt>
                <c:pt idx="5467">
                  <c:v>0.215223</c:v>
                </c:pt>
                <c:pt idx="5468">
                  <c:v>0.21399399999999999</c:v>
                </c:pt>
                <c:pt idx="5469">
                  <c:v>0.20245000000000002</c:v>
                </c:pt>
                <c:pt idx="5470">
                  <c:v>0.23507299999999998</c:v>
                </c:pt>
                <c:pt idx="5471">
                  <c:v>0.23338199999999998</c:v>
                </c:pt>
                <c:pt idx="5472">
                  <c:v>0.23441499999999998</c:v>
                </c:pt>
                <c:pt idx="5473">
                  <c:v>0.227878</c:v>
                </c:pt>
                <c:pt idx="5474">
                  <c:v>0.22859000000000002</c:v>
                </c:pt>
                <c:pt idx="5475">
                  <c:v>0.231262</c:v>
                </c:pt>
                <c:pt idx="5476">
                  <c:v>0.20712799999999998</c:v>
                </c:pt>
                <c:pt idx="5477">
                  <c:v>0.21305399999999999</c:v>
                </c:pt>
                <c:pt idx="5478">
                  <c:v>0.20082899999999998</c:v>
                </c:pt>
                <c:pt idx="5479">
                  <c:v>0.20038299999999998</c:v>
                </c:pt>
                <c:pt idx="5480">
                  <c:v>0.22459899999999999</c:v>
                </c:pt>
                <c:pt idx="5481">
                  <c:v>0.25516499999999998</c:v>
                </c:pt>
                <c:pt idx="5482">
                  <c:v>0.27160000000000001</c:v>
                </c:pt>
                <c:pt idx="5483">
                  <c:v>0.24713499999999999</c:v>
                </c:pt>
                <c:pt idx="5484">
                  <c:v>0.25733099999999998</c:v>
                </c:pt>
                <c:pt idx="5485">
                  <c:v>0.26150099999999998</c:v>
                </c:pt>
                <c:pt idx="5486">
                  <c:v>0.28387299999999999</c:v>
                </c:pt>
                <c:pt idx="5487">
                  <c:v>0.27319000000000004</c:v>
                </c:pt>
                <c:pt idx="5488">
                  <c:v>0.27432299999999998</c:v>
                </c:pt>
                <c:pt idx="5489">
                  <c:v>0.27337299999999998</c:v>
                </c:pt>
                <c:pt idx="5490">
                  <c:v>0.292404</c:v>
                </c:pt>
                <c:pt idx="5491">
                  <c:v>0.28951699999999997</c:v>
                </c:pt>
                <c:pt idx="5492">
                  <c:v>0.28964400000000001</c:v>
                </c:pt>
                <c:pt idx="5493">
                  <c:v>0.28273100000000001</c:v>
                </c:pt>
                <c:pt idx="5494">
                  <c:v>0.26850799999999997</c:v>
                </c:pt>
                <c:pt idx="5495">
                  <c:v>0.26621699999999998</c:v>
                </c:pt>
                <c:pt idx="5496">
                  <c:v>0.24429399999999998</c:v>
                </c:pt>
                <c:pt idx="5497">
                  <c:v>0.22835899999999998</c:v>
                </c:pt>
                <c:pt idx="5498">
                  <c:v>0.218725</c:v>
                </c:pt>
                <c:pt idx="5499">
                  <c:v>0.20305399999999998</c:v>
                </c:pt>
                <c:pt idx="5500">
                  <c:v>0.20757099999999998</c:v>
                </c:pt>
                <c:pt idx="5501">
                  <c:v>0.20290899999999998</c:v>
                </c:pt>
                <c:pt idx="5502">
                  <c:v>0.193324</c:v>
                </c:pt>
                <c:pt idx="5503">
                  <c:v>0.17773000000000003</c:v>
                </c:pt>
                <c:pt idx="5504">
                  <c:v>0.16738500000000001</c:v>
                </c:pt>
                <c:pt idx="5505">
                  <c:v>0.15998499999999999</c:v>
                </c:pt>
                <c:pt idx="5506">
                  <c:v>0.14481000000000002</c:v>
                </c:pt>
                <c:pt idx="5507">
                  <c:v>0.14678099999999999</c:v>
                </c:pt>
                <c:pt idx="5508">
                  <c:v>0.14064199999999999</c:v>
                </c:pt>
                <c:pt idx="5509">
                  <c:v>0.146421</c:v>
                </c:pt>
                <c:pt idx="5510">
                  <c:v>0.13933799999999999</c:v>
                </c:pt>
                <c:pt idx="5511">
                  <c:v>0.14155000000000001</c:v>
                </c:pt>
                <c:pt idx="5512">
                  <c:v>0.136459</c:v>
                </c:pt>
                <c:pt idx="5513">
                  <c:v>0.13999499999999998</c:v>
                </c:pt>
                <c:pt idx="5514">
                  <c:v>0.139011</c:v>
                </c:pt>
                <c:pt idx="5515">
                  <c:v>0.140378</c:v>
                </c:pt>
                <c:pt idx="5516">
                  <c:v>0.15174499999999999</c:v>
                </c:pt>
                <c:pt idx="5517">
                  <c:v>0.177288</c:v>
                </c:pt>
                <c:pt idx="5518">
                  <c:v>0.18335000000000001</c:v>
                </c:pt>
                <c:pt idx="5519">
                  <c:v>0.17695900000000001</c:v>
                </c:pt>
                <c:pt idx="5520">
                  <c:v>0.177116</c:v>
                </c:pt>
                <c:pt idx="5521">
                  <c:v>0.19899699999999998</c:v>
                </c:pt>
                <c:pt idx="5522">
                  <c:v>0.19765099999999999</c:v>
                </c:pt>
                <c:pt idx="5523">
                  <c:v>0.213728</c:v>
                </c:pt>
                <c:pt idx="5524">
                  <c:v>0.20546599999999998</c:v>
                </c:pt>
                <c:pt idx="5525">
                  <c:v>0.19920299999999999</c:v>
                </c:pt>
                <c:pt idx="5526">
                  <c:v>0.191056</c:v>
                </c:pt>
                <c:pt idx="5527">
                  <c:v>0.17429500000000001</c:v>
                </c:pt>
                <c:pt idx="5528">
                  <c:v>0.181537</c:v>
                </c:pt>
                <c:pt idx="5529">
                  <c:v>0.21326499999999998</c:v>
                </c:pt>
                <c:pt idx="5530">
                  <c:v>0.22131099999999998</c:v>
                </c:pt>
                <c:pt idx="5531">
                  <c:v>0.23056199999999999</c:v>
                </c:pt>
                <c:pt idx="5532">
                  <c:v>0.20632699999999998</c:v>
                </c:pt>
                <c:pt idx="5533">
                  <c:v>0.20456000000000002</c:v>
                </c:pt>
                <c:pt idx="5534">
                  <c:v>0.218501</c:v>
                </c:pt>
                <c:pt idx="5535">
                  <c:v>0.23436699999999999</c:v>
                </c:pt>
                <c:pt idx="5536">
                  <c:v>0.225329</c:v>
                </c:pt>
                <c:pt idx="5537">
                  <c:v>0.24679499999999999</c:v>
                </c:pt>
                <c:pt idx="5538">
                  <c:v>0.25563000000000002</c:v>
                </c:pt>
                <c:pt idx="5539">
                  <c:v>0.24121199999999998</c:v>
                </c:pt>
                <c:pt idx="5540">
                  <c:v>0.274474</c:v>
                </c:pt>
                <c:pt idx="5541">
                  <c:v>0.26620299999999997</c:v>
                </c:pt>
                <c:pt idx="5542">
                  <c:v>0.27715899999999999</c:v>
                </c:pt>
                <c:pt idx="5543">
                  <c:v>0.26501799999999998</c:v>
                </c:pt>
                <c:pt idx="5544">
                  <c:v>0.31640499999999999</c:v>
                </c:pt>
                <c:pt idx="5545">
                  <c:v>0.30692700000000001</c:v>
                </c:pt>
                <c:pt idx="5546">
                  <c:v>0.30266699999999996</c:v>
                </c:pt>
                <c:pt idx="5547">
                  <c:v>0.293406</c:v>
                </c:pt>
                <c:pt idx="5548">
                  <c:v>0.30003599999999997</c:v>
                </c:pt>
                <c:pt idx="5549">
                  <c:v>0.297371</c:v>
                </c:pt>
                <c:pt idx="5550">
                  <c:v>0.282165</c:v>
                </c:pt>
                <c:pt idx="5551">
                  <c:v>0.30228299999999997</c:v>
                </c:pt>
                <c:pt idx="5552">
                  <c:v>0.296294</c:v>
                </c:pt>
                <c:pt idx="5553">
                  <c:v>0.27716299999999999</c:v>
                </c:pt>
                <c:pt idx="5554">
                  <c:v>0.27566299999999999</c:v>
                </c:pt>
                <c:pt idx="5555">
                  <c:v>0.23963599999999999</c:v>
                </c:pt>
                <c:pt idx="5556">
                  <c:v>0.26855599999999996</c:v>
                </c:pt>
                <c:pt idx="5557">
                  <c:v>0.28370000000000001</c:v>
                </c:pt>
                <c:pt idx="5558">
                  <c:v>0.30036199999999996</c:v>
                </c:pt>
                <c:pt idx="5559">
                  <c:v>0.27700799999999998</c:v>
                </c:pt>
                <c:pt idx="5560">
                  <c:v>0.279391</c:v>
                </c:pt>
                <c:pt idx="5561">
                  <c:v>0.27552699999999997</c:v>
                </c:pt>
                <c:pt idx="5562">
                  <c:v>0.32290099999999999</c:v>
                </c:pt>
                <c:pt idx="5563">
                  <c:v>0.33494000000000002</c:v>
                </c:pt>
                <c:pt idx="5564">
                  <c:v>0.321463</c:v>
                </c:pt>
                <c:pt idx="5565">
                  <c:v>0.30598500000000001</c:v>
                </c:pt>
                <c:pt idx="5566">
                  <c:v>0.31039600000000001</c:v>
                </c:pt>
                <c:pt idx="5567">
                  <c:v>0.29294500000000001</c:v>
                </c:pt>
                <c:pt idx="5568">
                  <c:v>0.25481899999999996</c:v>
                </c:pt>
                <c:pt idx="5569">
                  <c:v>0.23638899999999999</c:v>
                </c:pt>
                <c:pt idx="5570">
                  <c:v>0.21237199999999998</c:v>
                </c:pt>
                <c:pt idx="5571">
                  <c:v>0.21415000000000001</c:v>
                </c:pt>
                <c:pt idx="5572">
                  <c:v>0.23877199999999998</c:v>
                </c:pt>
                <c:pt idx="5573">
                  <c:v>0.22157000000000002</c:v>
                </c:pt>
                <c:pt idx="5574">
                  <c:v>0.20288499999999998</c:v>
                </c:pt>
                <c:pt idx="5575">
                  <c:v>0.18791099999999999</c:v>
                </c:pt>
                <c:pt idx="5576">
                  <c:v>0.17295199999999999</c:v>
                </c:pt>
                <c:pt idx="5577">
                  <c:v>0.16692599999999999</c:v>
                </c:pt>
                <c:pt idx="5578">
                  <c:v>0.16123099999999999</c:v>
                </c:pt>
                <c:pt idx="5579">
                  <c:v>0.16161899999999998</c:v>
                </c:pt>
                <c:pt idx="5580">
                  <c:v>0.170797</c:v>
                </c:pt>
                <c:pt idx="5581">
                  <c:v>0.16816299999999998</c:v>
                </c:pt>
                <c:pt idx="5582">
                  <c:v>0.17353199999999999</c:v>
                </c:pt>
                <c:pt idx="5583">
                  <c:v>0.16250899999999999</c:v>
                </c:pt>
                <c:pt idx="5584">
                  <c:v>0.16022699999999998</c:v>
                </c:pt>
                <c:pt idx="5585">
                  <c:v>0.15690299999999999</c:v>
                </c:pt>
                <c:pt idx="5586">
                  <c:v>0.17113599999999998</c:v>
                </c:pt>
                <c:pt idx="5587">
                  <c:v>0.16639699999999999</c:v>
                </c:pt>
                <c:pt idx="5588">
                  <c:v>0.16281199999999998</c:v>
                </c:pt>
                <c:pt idx="5589">
                  <c:v>0.18093000000000001</c:v>
                </c:pt>
                <c:pt idx="5590">
                  <c:v>0.19289099999999998</c:v>
                </c:pt>
                <c:pt idx="5591">
                  <c:v>0.18332399999999999</c:v>
                </c:pt>
                <c:pt idx="5592">
                  <c:v>0.18045600000000001</c:v>
                </c:pt>
                <c:pt idx="5593">
                  <c:v>0.17494699999999999</c:v>
                </c:pt>
                <c:pt idx="5594">
                  <c:v>0.19659399999999999</c:v>
                </c:pt>
                <c:pt idx="5595">
                  <c:v>0.18609399999999998</c:v>
                </c:pt>
                <c:pt idx="5596">
                  <c:v>0.18380299999999999</c:v>
                </c:pt>
                <c:pt idx="5597">
                  <c:v>0.20788499999999999</c:v>
                </c:pt>
                <c:pt idx="5598">
                  <c:v>0.20560099999999998</c:v>
                </c:pt>
                <c:pt idx="5599">
                  <c:v>0.20643299999999998</c:v>
                </c:pt>
                <c:pt idx="5600">
                  <c:v>0.19037199999999999</c:v>
                </c:pt>
                <c:pt idx="5601">
                  <c:v>0.18997899999999998</c:v>
                </c:pt>
                <c:pt idx="5602">
                  <c:v>0.166215</c:v>
                </c:pt>
                <c:pt idx="5603">
                  <c:v>0.139713</c:v>
                </c:pt>
                <c:pt idx="5604">
                  <c:v>0.127859</c:v>
                </c:pt>
                <c:pt idx="5605">
                  <c:v>0.114649</c:v>
                </c:pt>
                <c:pt idx="5606">
                  <c:v>0.13775799999999999</c:v>
                </c:pt>
                <c:pt idx="5607">
                  <c:v>0.16117000000000001</c:v>
                </c:pt>
                <c:pt idx="5608">
                  <c:v>0.19298799999999999</c:v>
                </c:pt>
                <c:pt idx="5609">
                  <c:v>0.18582899999999999</c:v>
                </c:pt>
                <c:pt idx="5610">
                  <c:v>0.18335299999999999</c:v>
                </c:pt>
                <c:pt idx="5611">
                  <c:v>0.178338</c:v>
                </c:pt>
                <c:pt idx="5612">
                  <c:v>0.22317000000000001</c:v>
                </c:pt>
                <c:pt idx="5613">
                  <c:v>0.201762</c:v>
                </c:pt>
                <c:pt idx="5614">
                  <c:v>0.196772</c:v>
                </c:pt>
                <c:pt idx="5615">
                  <c:v>0.20538199999999998</c:v>
                </c:pt>
                <c:pt idx="5616">
                  <c:v>0.20821399999999998</c:v>
                </c:pt>
                <c:pt idx="5617">
                  <c:v>0.190081</c:v>
                </c:pt>
                <c:pt idx="5618">
                  <c:v>0.16861899999999999</c:v>
                </c:pt>
                <c:pt idx="5619">
                  <c:v>0.15998299999999999</c:v>
                </c:pt>
                <c:pt idx="5620">
                  <c:v>0.17272499999999999</c:v>
                </c:pt>
                <c:pt idx="5621">
                  <c:v>0.17579799999999998</c:v>
                </c:pt>
                <c:pt idx="5622">
                  <c:v>0.161913</c:v>
                </c:pt>
                <c:pt idx="5623">
                  <c:v>0.160331</c:v>
                </c:pt>
                <c:pt idx="5624">
                  <c:v>0.157191</c:v>
                </c:pt>
                <c:pt idx="5625">
                  <c:v>0.158917</c:v>
                </c:pt>
                <c:pt idx="5626">
                  <c:v>0.144179</c:v>
                </c:pt>
                <c:pt idx="5627">
                  <c:v>0.12304000000000001</c:v>
                </c:pt>
                <c:pt idx="5628">
                  <c:v>0.119684</c:v>
                </c:pt>
                <c:pt idx="5629">
                  <c:v>0.10504799999999999</c:v>
                </c:pt>
                <c:pt idx="5630">
                  <c:v>9.2322000000000001E-2</c:v>
                </c:pt>
                <c:pt idx="5631">
                  <c:v>8.3900000000000002E-2</c:v>
                </c:pt>
                <c:pt idx="5632">
                  <c:v>7.6060000000000003E-2</c:v>
                </c:pt>
                <c:pt idx="5633">
                  <c:v>7.2026999999999994E-2</c:v>
                </c:pt>
                <c:pt idx="5634">
                  <c:v>6.5095E-2</c:v>
                </c:pt>
                <c:pt idx="5635">
                  <c:v>6.523000000000001E-2</c:v>
                </c:pt>
                <c:pt idx="5636">
                  <c:v>6.8033999999999997E-2</c:v>
                </c:pt>
                <c:pt idx="5637">
                  <c:v>6.7501999999999993E-2</c:v>
                </c:pt>
                <c:pt idx="5638">
                  <c:v>6.4197999999999991E-2</c:v>
                </c:pt>
                <c:pt idx="5639">
                  <c:v>6.5565999999999999E-2</c:v>
                </c:pt>
                <c:pt idx="5640">
                  <c:v>6.9170999999999996E-2</c:v>
                </c:pt>
                <c:pt idx="5641">
                  <c:v>7.0322999999999997E-2</c:v>
                </c:pt>
                <c:pt idx="5642">
                  <c:v>8.5026999999999991E-2</c:v>
                </c:pt>
                <c:pt idx="5643">
                  <c:v>9.2418E-2</c:v>
                </c:pt>
                <c:pt idx="5644">
                  <c:v>7.9280000000000003E-2</c:v>
                </c:pt>
                <c:pt idx="5645">
                  <c:v>7.5947000000000001E-2</c:v>
                </c:pt>
                <c:pt idx="5646">
                  <c:v>6.3958000000000001E-2</c:v>
                </c:pt>
                <c:pt idx="5647">
                  <c:v>6.7243999999999998E-2</c:v>
                </c:pt>
                <c:pt idx="5648">
                  <c:v>6.6525000000000001E-2</c:v>
                </c:pt>
                <c:pt idx="5649">
                  <c:v>6.2060999999999998E-2</c:v>
                </c:pt>
                <c:pt idx="5650">
                  <c:v>5.3245000000000001E-2</c:v>
                </c:pt>
                <c:pt idx="5651">
                  <c:v>6.2465999999999994E-2</c:v>
                </c:pt>
                <c:pt idx="5652">
                  <c:v>5.0206999999999995E-2</c:v>
                </c:pt>
                <c:pt idx="5653">
                  <c:v>5.2151999999999997E-2</c:v>
                </c:pt>
                <c:pt idx="5654">
                  <c:v>8.7208999999999995E-2</c:v>
                </c:pt>
                <c:pt idx="5655">
                  <c:v>0.13606699999999999</c:v>
                </c:pt>
                <c:pt idx="5656">
                  <c:v>0.17876699999999998</c:v>
                </c:pt>
                <c:pt idx="5657">
                  <c:v>0.211954</c:v>
                </c:pt>
                <c:pt idx="5658">
                  <c:v>0.22275899999999998</c:v>
                </c:pt>
                <c:pt idx="5659">
                  <c:v>0.239981</c:v>
                </c:pt>
                <c:pt idx="5660">
                  <c:v>0.27750599999999997</c:v>
                </c:pt>
                <c:pt idx="5661">
                  <c:v>0.28409299999999998</c:v>
                </c:pt>
                <c:pt idx="5662">
                  <c:v>0.31976099999999996</c:v>
                </c:pt>
                <c:pt idx="5663">
                  <c:v>0.32886899999999997</c:v>
                </c:pt>
                <c:pt idx="5664">
                  <c:v>0.33896199999999999</c:v>
                </c:pt>
                <c:pt idx="5665">
                  <c:v>0.33454699999999998</c:v>
                </c:pt>
                <c:pt idx="5666">
                  <c:v>0.32258300000000001</c:v>
                </c:pt>
                <c:pt idx="5667">
                  <c:v>0.34087799999999996</c:v>
                </c:pt>
                <c:pt idx="5668">
                  <c:v>0.33848800000000001</c:v>
                </c:pt>
                <c:pt idx="5669">
                  <c:v>0.356431</c:v>
                </c:pt>
                <c:pt idx="5670">
                  <c:v>0.34268000000000004</c:v>
                </c:pt>
                <c:pt idx="5671">
                  <c:v>0.35270899999999999</c:v>
                </c:pt>
                <c:pt idx="5672">
                  <c:v>0.36067499999999997</c:v>
                </c:pt>
                <c:pt idx="5673">
                  <c:v>0.36222099999999996</c:v>
                </c:pt>
                <c:pt idx="5674">
                  <c:v>0.36365900000000001</c:v>
                </c:pt>
                <c:pt idx="5675">
                  <c:v>0.36096800000000001</c:v>
                </c:pt>
                <c:pt idx="5676">
                  <c:v>0.34761599999999998</c:v>
                </c:pt>
                <c:pt idx="5677">
                  <c:v>0.329787</c:v>
                </c:pt>
                <c:pt idx="5678">
                  <c:v>0.31741799999999998</c:v>
                </c:pt>
                <c:pt idx="5679">
                  <c:v>0.31467000000000001</c:v>
                </c:pt>
                <c:pt idx="5680">
                  <c:v>0.28093699999999999</c:v>
                </c:pt>
                <c:pt idx="5681">
                  <c:v>0.27433299999999999</c:v>
                </c:pt>
                <c:pt idx="5682">
                  <c:v>0.26364399999999999</c:v>
                </c:pt>
                <c:pt idx="5683">
                  <c:v>0.252334</c:v>
                </c:pt>
                <c:pt idx="5684">
                  <c:v>0.23543799999999998</c:v>
                </c:pt>
                <c:pt idx="5685">
                  <c:v>0.22201399999999999</c:v>
                </c:pt>
                <c:pt idx="5686">
                  <c:v>0.189805</c:v>
                </c:pt>
                <c:pt idx="5687">
                  <c:v>0.18634799999999999</c:v>
                </c:pt>
                <c:pt idx="5688">
                  <c:v>0.181335</c:v>
                </c:pt>
                <c:pt idx="5689">
                  <c:v>0.17803099999999999</c:v>
                </c:pt>
                <c:pt idx="5690">
                  <c:v>0.15712899999999999</c:v>
                </c:pt>
                <c:pt idx="5691">
                  <c:v>0.14210799999999998</c:v>
                </c:pt>
                <c:pt idx="5692">
                  <c:v>0.13959000000000002</c:v>
                </c:pt>
                <c:pt idx="5693">
                  <c:v>0.13140199999999999</c:v>
                </c:pt>
                <c:pt idx="5694">
                  <c:v>0.13963899999999999</c:v>
                </c:pt>
                <c:pt idx="5695">
                  <c:v>0.145038</c:v>
                </c:pt>
                <c:pt idx="5696">
                  <c:v>0.15931199999999998</c:v>
                </c:pt>
                <c:pt idx="5697">
                  <c:v>0.167291</c:v>
                </c:pt>
                <c:pt idx="5698">
                  <c:v>0.16720199999999999</c:v>
                </c:pt>
                <c:pt idx="5699">
                  <c:v>0.16324000000000002</c:v>
                </c:pt>
                <c:pt idx="5700">
                  <c:v>0.17841299999999999</c:v>
                </c:pt>
                <c:pt idx="5701">
                  <c:v>0.16847099999999998</c:v>
                </c:pt>
                <c:pt idx="5702">
                  <c:v>0.162855</c:v>
                </c:pt>
                <c:pt idx="5703">
                  <c:v>0.172265</c:v>
                </c:pt>
                <c:pt idx="5704">
                  <c:v>0.16718000000000002</c:v>
                </c:pt>
                <c:pt idx="5705">
                  <c:v>0.17887899999999998</c:v>
                </c:pt>
                <c:pt idx="5706">
                  <c:v>0.17324299999999998</c:v>
                </c:pt>
                <c:pt idx="5707">
                  <c:v>0.16390199999999999</c:v>
                </c:pt>
                <c:pt idx="5708">
                  <c:v>0.155893</c:v>
                </c:pt>
                <c:pt idx="5709">
                  <c:v>0.16119699999999998</c:v>
                </c:pt>
                <c:pt idx="5710">
                  <c:v>0.16428799999999999</c:v>
                </c:pt>
                <c:pt idx="5711">
                  <c:v>0.16158599999999998</c:v>
                </c:pt>
                <c:pt idx="5712">
                  <c:v>0.15887099999999998</c:v>
                </c:pt>
                <c:pt idx="5713">
                  <c:v>0.15488099999999999</c:v>
                </c:pt>
                <c:pt idx="5714">
                  <c:v>0.16206799999999999</c:v>
                </c:pt>
                <c:pt idx="5715">
                  <c:v>0.16678499999999999</c:v>
                </c:pt>
                <c:pt idx="5716">
                  <c:v>0.163577</c:v>
                </c:pt>
                <c:pt idx="5717">
                  <c:v>0.11762399999999999</c:v>
                </c:pt>
                <c:pt idx="5718">
                  <c:v>0.13183</c:v>
                </c:pt>
                <c:pt idx="5719">
                  <c:v>0.13453899999999999</c:v>
                </c:pt>
                <c:pt idx="5720">
                  <c:v>0.15016000000000002</c:v>
                </c:pt>
                <c:pt idx="5721">
                  <c:v>0.12435499999999999</c:v>
                </c:pt>
                <c:pt idx="5722">
                  <c:v>0.11241899999999999</c:v>
                </c:pt>
                <c:pt idx="5723">
                  <c:v>0.12009499999999999</c:v>
                </c:pt>
                <c:pt idx="5724">
                  <c:v>0.12027399999999999</c:v>
                </c:pt>
                <c:pt idx="5725">
                  <c:v>0.11773599999999999</c:v>
                </c:pt>
                <c:pt idx="5726">
                  <c:v>0.11135199999999999</c:v>
                </c:pt>
                <c:pt idx="5727">
                  <c:v>8.9907000000000001E-2</c:v>
                </c:pt>
                <c:pt idx="5728">
                  <c:v>0.102644</c:v>
                </c:pt>
                <c:pt idx="5729">
                  <c:v>0.107404</c:v>
                </c:pt>
                <c:pt idx="5730">
                  <c:v>0.10191199999999999</c:v>
                </c:pt>
                <c:pt idx="5731">
                  <c:v>0.10464599999999999</c:v>
                </c:pt>
                <c:pt idx="5732">
                  <c:v>0.10659199999999999</c:v>
                </c:pt>
                <c:pt idx="5733">
                  <c:v>0.11780199999999999</c:v>
                </c:pt>
                <c:pt idx="5734">
                  <c:v>0.13513799999999998</c:v>
                </c:pt>
                <c:pt idx="5735">
                  <c:v>0.139963</c:v>
                </c:pt>
                <c:pt idx="5736">
                  <c:v>0.149839</c:v>
                </c:pt>
                <c:pt idx="5737">
                  <c:v>0.13739699999999999</c:v>
                </c:pt>
                <c:pt idx="5738">
                  <c:v>0.14743799999999999</c:v>
                </c:pt>
                <c:pt idx="5739">
                  <c:v>0.143118</c:v>
                </c:pt>
                <c:pt idx="5740">
                  <c:v>0.17063499999999998</c:v>
                </c:pt>
                <c:pt idx="5741">
                  <c:v>0.18215099999999998</c:v>
                </c:pt>
                <c:pt idx="5742">
                  <c:v>0.176621</c:v>
                </c:pt>
                <c:pt idx="5743">
                  <c:v>0.183363</c:v>
                </c:pt>
                <c:pt idx="5744">
                  <c:v>0.17025599999999999</c:v>
                </c:pt>
                <c:pt idx="5745">
                  <c:v>0.15287599999999998</c:v>
                </c:pt>
                <c:pt idx="5746">
                  <c:v>0.14647199999999999</c:v>
                </c:pt>
                <c:pt idx="5747">
                  <c:v>0.12903200000000001</c:v>
                </c:pt>
                <c:pt idx="5748">
                  <c:v>0.14541499999999999</c:v>
                </c:pt>
                <c:pt idx="5749">
                  <c:v>0.16561299999999998</c:v>
                </c:pt>
                <c:pt idx="5750">
                  <c:v>0.149925</c:v>
                </c:pt>
                <c:pt idx="5751">
                  <c:v>0.14419499999999999</c:v>
                </c:pt>
                <c:pt idx="5752">
                  <c:v>0.13909000000000002</c:v>
                </c:pt>
                <c:pt idx="5753">
                  <c:v>0.12761</c:v>
                </c:pt>
                <c:pt idx="5754">
                  <c:v>0.13622299999999998</c:v>
                </c:pt>
                <c:pt idx="5755">
                  <c:v>0.12551599999999999</c:v>
                </c:pt>
                <c:pt idx="5756">
                  <c:v>0.12295399999999999</c:v>
                </c:pt>
                <c:pt idx="5757">
                  <c:v>0.138235</c:v>
                </c:pt>
                <c:pt idx="5758">
                  <c:v>0.14692000000000002</c:v>
                </c:pt>
                <c:pt idx="5759">
                  <c:v>0.137518</c:v>
                </c:pt>
                <c:pt idx="5760">
                  <c:v>0.14021899999999998</c:v>
                </c:pt>
                <c:pt idx="5761">
                  <c:v>0.124955</c:v>
                </c:pt>
                <c:pt idx="5762">
                  <c:v>0.115397</c:v>
                </c:pt>
                <c:pt idx="5763">
                  <c:v>0.12017699999999999</c:v>
                </c:pt>
                <c:pt idx="5764">
                  <c:v>0.124723</c:v>
                </c:pt>
                <c:pt idx="5765">
                  <c:v>0.11276699999999999</c:v>
                </c:pt>
                <c:pt idx="5766">
                  <c:v>0.11460099999999999</c:v>
                </c:pt>
                <c:pt idx="5767">
                  <c:v>0.11292099999999999</c:v>
                </c:pt>
                <c:pt idx="5768">
                  <c:v>0.10847899999999999</c:v>
                </c:pt>
                <c:pt idx="5769">
                  <c:v>9.4893999999999992E-2</c:v>
                </c:pt>
                <c:pt idx="5770">
                  <c:v>8.9607999999999993E-2</c:v>
                </c:pt>
                <c:pt idx="5771">
                  <c:v>8.9492000000000002E-2</c:v>
                </c:pt>
                <c:pt idx="5772">
                  <c:v>9.2538999999999996E-2</c:v>
                </c:pt>
                <c:pt idx="5773">
                  <c:v>8.3079E-2</c:v>
                </c:pt>
                <c:pt idx="5774">
                  <c:v>8.752299999999999E-2</c:v>
                </c:pt>
                <c:pt idx="5775">
                  <c:v>7.983599999999999E-2</c:v>
                </c:pt>
                <c:pt idx="5776">
                  <c:v>8.2166000000000003E-2</c:v>
                </c:pt>
                <c:pt idx="5777">
                  <c:v>8.412E-2</c:v>
                </c:pt>
                <c:pt idx="5778">
                  <c:v>8.7147000000000002E-2</c:v>
                </c:pt>
                <c:pt idx="5779">
                  <c:v>7.6913999999999996E-2</c:v>
                </c:pt>
                <c:pt idx="5780">
                  <c:v>7.4510000000000007E-2</c:v>
                </c:pt>
                <c:pt idx="5781">
                  <c:v>6.1180000000000005E-2</c:v>
                </c:pt>
                <c:pt idx="5782">
                  <c:v>5.4986E-2</c:v>
                </c:pt>
                <c:pt idx="5783">
                  <c:v>5.8816999999999994E-2</c:v>
                </c:pt>
                <c:pt idx="5784">
                  <c:v>6.1418999999999994E-2</c:v>
                </c:pt>
                <c:pt idx="5785">
                  <c:v>5.7045999999999999E-2</c:v>
                </c:pt>
                <c:pt idx="5786">
                  <c:v>6.2620000000000009E-2</c:v>
                </c:pt>
                <c:pt idx="5787">
                  <c:v>5.6769E-2</c:v>
                </c:pt>
                <c:pt idx="5788">
                  <c:v>6.0058E-2</c:v>
                </c:pt>
                <c:pt idx="5789">
                  <c:v>5.7771999999999997E-2</c:v>
                </c:pt>
                <c:pt idx="5790">
                  <c:v>5.8334999999999998E-2</c:v>
                </c:pt>
                <c:pt idx="5791">
                  <c:v>4.9162999999999998E-2</c:v>
                </c:pt>
                <c:pt idx="5792">
                  <c:v>5.0404999999999998E-2</c:v>
                </c:pt>
                <c:pt idx="5793">
                  <c:v>5.7458999999999996E-2</c:v>
                </c:pt>
                <c:pt idx="5794">
                  <c:v>5.4123999999999999E-2</c:v>
                </c:pt>
                <c:pt idx="5795">
                  <c:v>5.4530999999999996E-2</c:v>
                </c:pt>
                <c:pt idx="5796">
                  <c:v>4.9380000000000007E-2</c:v>
                </c:pt>
                <c:pt idx="5797">
                  <c:v>4.0570000000000002E-2</c:v>
                </c:pt>
                <c:pt idx="5798">
                  <c:v>3.1171999999999998E-2</c:v>
                </c:pt>
                <c:pt idx="5799">
                  <c:v>2.6116999999999998E-2</c:v>
                </c:pt>
                <c:pt idx="5800">
                  <c:v>2.5082999999999998E-2</c:v>
                </c:pt>
                <c:pt idx="5801">
                  <c:v>2.2825999999999999E-2</c:v>
                </c:pt>
                <c:pt idx="5802">
                  <c:v>2.3210999999999999E-2</c:v>
                </c:pt>
                <c:pt idx="5803">
                  <c:v>2.3392E-2</c:v>
                </c:pt>
                <c:pt idx="5804">
                  <c:v>2.5020000000000001E-2</c:v>
                </c:pt>
                <c:pt idx="5805">
                  <c:v>1.9096999999999999E-2</c:v>
                </c:pt>
                <c:pt idx="5806">
                  <c:v>1.7496999999999999E-2</c:v>
                </c:pt>
                <c:pt idx="5807">
                  <c:v>1.6586E-2</c:v>
                </c:pt>
                <c:pt idx="5808">
                  <c:v>2.6596999999999999E-2</c:v>
                </c:pt>
                <c:pt idx="5809">
                  <c:v>2.7970999999999999E-2</c:v>
                </c:pt>
                <c:pt idx="5810">
                  <c:v>3.2305E-2</c:v>
                </c:pt>
                <c:pt idx="5811">
                  <c:v>3.7926999999999995E-2</c:v>
                </c:pt>
                <c:pt idx="5812">
                  <c:v>4.2351E-2</c:v>
                </c:pt>
                <c:pt idx="5813">
                  <c:v>3.9635999999999998E-2</c:v>
                </c:pt>
                <c:pt idx="5814">
                  <c:v>4.1373E-2</c:v>
                </c:pt>
                <c:pt idx="5815">
                  <c:v>3.6763999999999998E-2</c:v>
                </c:pt>
                <c:pt idx="5816">
                  <c:v>3.6964999999999998E-2</c:v>
                </c:pt>
                <c:pt idx="5817">
                  <c:v>3.9488999999999996E-2</c:v>
                </c:pt>
                <c:pt idx="5818">
                  <c:v>3.5007999999999997E-2</c:v>
                </c:pt>
                <c:pt idx="5819">
                  <c:v>3.4946999999999999E-2</c:v>
                </c:pt>
                <c:pt idx="5820">
                  <c:v>3.4776999999999995E-2</c:v>
                </c:pt>
                <c:pt idx="5821">
                  <c:v>4.3046000000000001E-2</c:v>
                </c:pt>
                <c:pt idx="5822">
                  <c:v>4.1666999999999996E-2</c:v>
                </c:pt>
                <c:pt idx="5823">
                  <c:v>4.0673000000000001E-2</c:v>
                </c:pt>
                <c:pt idx="5824">
                  <c:v>3.2132000000000001E-2</c:v>
                </c:pt>
                <c:pt idx="5825">
                  <c:v>2.7970000000000002E-2</c:v>
                </c:pt>
                <c:pt idx="5826">
                  <c:v>3.4747E-2</c:v>
                </c:pt>
                <c:pt idx="5827">
                  <c:v>2.3274E-2</c:v>
                </c:pt>
                <c:pt idx="5828">
                  <c:v>2.7231999999999999E-2</c:v>
                </c:pt>
                <c:pt idx="5829">
                  <c:v>3.2368000000000001E-2</c:v>
                </c:pt>
                <c:pt idx="5830">
                  <c:v>5.2439E-2</c:v>
                </c:pt>
                <c:pt idx="5831">
                  <c:v>5.4665999999999999E-2</c:v>
                </c:pt>
                <c:pt idx="5832">
                  <c:v>5.7151E-2</c:v>
                </c:pt>
                <c:pt idx="5833">
                  <c:v>5.6158E-2</c:v>
                </c:pt>
                <c:pt idx="5834">
                  <c:v>6.9186999999999999E-2</c:v>
                </c:pt>
                <c:pt idx="5835">
                  <c:v>7.9433999999999991E-2</c:v>
                </c:pt>
                <c:pt idx="5836">
                  <c:v>7.2530999999999998E-2</c:v>
                </c:pt>
                <c:pt idx="5837">
                  <c:v>6.9528999999999994E-2</c:v>
                </c:pt>
                <c:pt idx="5838">
                  <c:v>7.9827999999999996E-2</c:v>
                </c:pt>
                <c:pt idx="5839">
                  <c:v>6.8878999999999996E-2</c:v>
                </c:pt>
                <c:pt idx="5840">
                  <c:v>7.7030000000000001E-2</c:v>
                </c:pt>
                <c:pt idx="5841">
                  <c:v>6.7622000000000002E-2</c:v>
                </c:pt>
                <c:pt idx="5842">
                  <c:v>6.2238999999999996E-2</c:v>
                </c:pt>
                <c:pt idx="5843">
                  <c:v>5.4972E-2</c:v>
                </c:pt>
                <c:pt idx="5844">
                  <c:v>5.4502999999999996E-2</c:v>
                </c:pt>
                <c:pt idx="5845">
                  <c:v>5.0230000000000004E-2</c:v>
                </c:pt>
                <c:pt idx="5846">
                  <c:v>5.2783999999999998E-2</c:v>
                </c:pt>
                <c:pt idx="5847">
                  <c:v>4.8053999999999999E-2</c:v>
                </c:pt>
                <c:pt idx="5848">
                  <c:v>5.1940000000000007E-2</c:v>
                </c:pt>
                <c:pt idx="5849">
                  <c:v>5.7602E-2</c:v>
                </c:pt>
                <c:pt idx="5850">
                  <c:v>5.7158E-2</c:v>
                </c:pt>
                <c:pt idx="5851">
                  <c:v>5.1477999999999996E-2</c:v>
                </c:pt>
                <c:pt idx="5852">
                  <c:v>5.4467999999999996E-2</c:v>
                </c:pt>
                <c:pt idx="5853">
                  <c:v>5.2330000000000002E-2</c:v>
                </c:pt>
                <c:pt idx="5854">
                  <c:v>4.5918E-2</c:v>
                </c:pt>
                <c:pt idx="5855">
                  <c:v>3.8508000000000001E-2</c:v>
                </c:pt>
                <c:pt idx="5856">
                  <c:v>3.0214999999999999E-2</c:v>
                </c:pt>
                <c:pt idx="5857">
                  <c:v>3.5477999999999996E-2</c:v>
                </c:pt>
                <c:pt idx="5858">
                  <c:v>4.0743000000000001E-2</c:v>
                </c:pt>
                <c:pt idx="5859">
                  <c:v>3.7740000000000003E-2</c:v>
                </c:pt>
                <c:pt idx="5860">
                  <c:v>3.9570000000000001E-2</c:v>
                </c:pt>
                <c:pt idx="5861">
                  <c:v>3.9432999999999996E-2</c:v>
                </c:pt>
                <c:pt idx="5862">
                  <c:v>3.3277000000000001E-2</c:v>
                </c:pt>
                <c:pt idx="5863">
                  <c:v>3.9326E-2</c:v>
                </c:pt>
                <c:pt idx="5864">
                  <c:v>4.2866000000000001E-2</c:v>
                </c:pt>
                <c:pt idx="5865">
                  <c:v>5.5708999999999995E-2</c:v>
                </c:pt>
                <c:pt idx="5866">
                  <c:v>6.7548999999999998E-2</c:v>
                </c:pt>
                <c:pt idx="5867">
                  <c:v>7.5624999999999998E-2</c:v>
                </c:pt>
                <c:pt idx="5868">
                  <c:v>7.6470999999999997E-2</c:v>
                </c:pt>
                <c:pt idx="5869">
                  <c:v>7.7771999999999994E-2</c:v>
                </c:pt>
                <c:pt idx="5870">
                  <c:v>7.5778999999999999E-2</c:v>
                </c:pt>
                <c:pt idx="5871">
                  <c:v>7.8715999999999994E-2</c:v>
                </c:pt>
                <c:pt idx="5872">
                  <c:v>7.9676999999999998E-2</c:v>
                </c:pt>
                <c:pt idx="5873">
                  <c:v>8.9984999999999996E-2</c:v>
                </c:pt>
                <c:pt idx="5874">
                  <c:v>9.3623999999999999E-2</c:v>
                </c:pt>
                <c:pt idx="5875">
                  <c:v>9.4576999999999994E-2</c:v>
                </c:pt>
                <c:pt idx="5876">
                  <c:v>9.7335999999999992E-2</c:v>
                </c:pt>
                <c:pt idx="5877">
                  <c:v>0.100256</c:v>
                </c:pt>
                <c:pt idx="5878">
                  <c:v>0.101476</c:v>
                </c:pt>
                <c:pt idx="5879">
                  <c:v>9.933199999999999E-2</c:v>
                </c:pt>
                <c:pt idx="5880">
                  <c:v>0.107447</c:v>
                </c:pt>
                <c:pt idx="5881">
                  <c:v>0.102215</c:v>
                </c:pt>
                <c:pt idx="5882">
                  <c:v>9.8835999999999993E-2</c:v>
                </c:pt>
                <c:pt idx="5883">
                  <c:v>9.1521999999999992E-2</c:v>
                </c:pt>
                <c:pt idx="5884">
                  <c:v>9.4857999999999998E-2</c:v>
                </c:pt>
                <c:pt idx="5885">
                  <c:v>0.107698</c:v>
                </c:pt>
                <c:pt idx="5886">
                  <c:v>0.10252499999999999</c:v>
                </c:pt>
                <c:pt idx="5887">
                  <c:v>0.113648</c:v>
                </c:pt>
                <c:pt idx="5888">
                  <c:v>0.131942</c:v>
                </c:pt>
                <c:pt idx="5889">
                  <c:v>0.13292299999999999</c:v>
                </c:pt>
                <c:pt idx="5890">
                  <c:v>0.13214799999999999</c:v>
                </c:pt>
                <c:pt idx="5891">
                  <c:v>0.138151</c:v>
                </c:pt>
                <c:pt idx="5892">
                  <c:v>0.141786</c:v>
                </c:pt>
                <c:pt idx="5893">
                  <c:v>0.15174699999999999</c:v>
                </c:pt>
                <c:pt idx="5894">
                  <c:v>0.15443599999999999</c:v>
                </c:pt>
                <c:pt idx="5895">
                  <c:v>0.16503699999999999</c:v>
                </c:pt>
                <c:pt idx="5896">
                  <c:v>0.16984299999999999</c:v>
                </c:pt>
                <c:pt idx="5897">
                  <c:v>0.17472399999999999</c:v>
                </c:pt>
                <c:pt idx="5898">
                  <c:v>0.17785399999999998</c:v>
                </c:pt>
                <c:pt idx="5899">
                  <c:v>0.17614099999999999</c:v>
                </c:pt>
                <c:pt idx="5900">
                  <c:v>0.157722</c:v>
                </c:pt>
                <c:pt idx="5901">
                  <c:v>0.162328</c:v>
                </c:pt>
                <c:pt idx="5902">
                  <c:v>0.14912599999999998</c:v>
                </c:pt>
                <c:pt idx="5903">
                  <c:v>0.14199799999999999</c:v>
                </c:pt>
                <c:pt idx="5904">
                  <c:v>0.13192099999999998</c:v>
                </c:pt>
                <c:pt idx="5905">
                  <c:v>0.129298</c:v>
                </c:pt>
                <c:pt idx="5906">
                  <c:v>0.13170599999999999</c:v>
                </c:pt>
                <c:pt idx="5907">
                  <c:v>0.123529</c:v>
                </c:pt>
                <c:pt idx="5908">
                  <c:v>0.121405</c:v>
                </c:pt>
                <c:pt idx="5909">
                  <c:v>0.12848000000000001</c:v>
                </c:pt>
                <c:pt idx="5910">
                  <c:v>0.126475</c:v>
                </c:pt>
                <c:pt idx="5911">
                  <c:v>0.122654</c:v>
                </c:pt>
                <c:pt idx="5912">
                  <c:v>0.11348699999999999</c:v>
                </c:pt>
                <c:pt idx="5913">
                  <c:v>0.107694</c:v>
                </c:pt>
                <c:pt idx="5914">
                  <c:v>0.12357399999999999</c:v>
                </c:pt>
                <c:pt idx="5915">
                  <c:v>0.115728</c:v>
                </c:pt>
                <c:pt idx="5916">
                  <c:v>0.11246299999999999</c:v>
                </c:pt>
                <c:pt idx="5917">
                  <c:v>0.11011699999999999</c:v>
                </c:pt>
                <c:pt idx="5918">
                  <c:v>0.109343</c:v>
                </c:pt>
                <c:pt idx="5919">
                  <c:v>0.11302799999999999</c:v>
                </c:pt>
                <c:pt idx="5920">
                  <c:v>0.109193</c:v>
                </c:pt>
                <c:pt idx="5921">
                  <c:v>0.113286</c:v>
                </c:pt>
                <c:pt idx="5922">
                  <c:v>0.11671000000000001</c:v>
                </c:pt>
                <c:pt idx="5923">
                  <c:v>0.11751299999999999</c:v>
                </c:pt>
                <c:pt idx="5924">
                  <c:v>0.108818</c:v>
                </c:pt>
                <c:pt idx="5925">
                  <c:v>0.10835699999999999</c:v>
                </c:pt>
                <c:pt idx="5926">
                  <c:v>0.10803199999999999</c:v>
                </c:pt>
                <c:pt idx="5927">
                  <c:v>0.10839599999999999</c:v>
                </c:pt>
                <c:pt idx="5928">
                  <c:v>0.12159399999999999</c:v>
                </c:pt>
                <c:pt idx="5929">
                  <c:v>0.12987599999999999</c:v>
                </c:pt>
                <c:pt idx="5930">
                  <c:v>0.12411699999999999</c:v>
                </c:pt>
                <c:pt idx="5931">
                  <c:v>0.12221299999999999</c:v>
                </c:pt>
                <c:pt idx="5932">
                  <c:v>0.120447</c:v>
                </c:pt>
                <c:pt idx="5933">
                  <c:v>0.150419</c:v>
                </c:pt>
                <c:pt idx="5934">
                  <c:v>0.14402299999999998</c:v>
                </c:pt>
                <c:pt idx="5935">
                  <c:v>0.14918199999999998</c:v>
                </c:pt>
                <c:pt idx="5936">
                  <c:v>0.153137</c:v>
                </c:pt>
                <c:pt idx="5937">
                  <c:v>0.15523699999999999</c:v>
                </c:pt>
                <c:pt idx="5938">
                  <c:v>0.15213299999999999</c:v>
                </c:pt>
                <c:pt idx="5939">
                  <c:v>0.17121599999999998</c:v>
                </c:pt>
                <c:pt idx="5940">
                  <c:v>0.17654</c:v>
                </c:pt>
                <c:pt idx="5941">
                  <c:v>0.18587299999999998</c:v>
                </c:pt>
                <c:pt idx="5942">
                  <c:v>0.18708000000000002</c:v>
                </c:pt>
                <c:pt idx="5943">
                  <c:v>0.19740099999999999</c:v>
                </c:pt>
                <c:pt idx="5944">
                  <c:v>0.196793</c:v>
                </c:pt>
                <c:pt idx="5945">
                  <c:v>0.199849</c:v>
                </c:pt>
                <c:pt idx="5946">
                  <c:v>0.17305099999999998</c:v>
                </c:pt>
                <c:pt idx="5947">
                  <c:v>0.180038</c:v>
                </c:pt>
                <c:pt idx="5948">
                  <c:v>0.18579299999999999</c:v>
                </c:pt>
                <c:pt idx="5949">
                  <c:v>0.179954</c:v>
                </c:pt>
                <c:pt idx="5950">
                  <c:v>0.17824099999999998</c:v>
                </c:pt>
                <c:pt idx="5951">
                  <c:v>0.184084</c:v>
                </c:pt>
                <c:pt idx="5952">
                  <c:v>0.194267</c:v>
                </c:pt>
                <c:pt idx="5953">
                  <c:v>0.18471299999999999</c:v>
                </c:pt>
                <c:pt idx="5954">
                  <c:v>0.192023</c:v>
                </c:pt>
                <c:pt idx="5955">
                  <c:v>0.19958799999999999</c:v>
                </c:pt>
                <c:pt idx="5956">
                  <c:v>0.195599</c:v>
                </c:pt>
                <c:pt idx="5957">
                  <c:v>0.178117</c:v>
                </c:pt>
                <c:pt idx="5958">
                  <c:v>0.17425499999999999</c:v>
                </c:pt>
                <c:pt idx="5959">
                  <c:v>0.179507</c:v>
                </c:pt>
                <c:pt idx="5960">
                  <c:v>0.171212</c:v>
                </c:pt>
                <c:pt idx="5961">
                  <c:v>0.17090900000000001</c:v>
                </c:pt>
                <c:pt idx="5962">
                  <c:v>0.17931800000000001</c:v>
                </c:pt>
                <c:pt idx="5963">
                  <c:v>0.190668</c:v>
                </c:pt>
                <c:pt idx="5964">
                  <c:v>0.199985</c:v>
                </c:pt>
                <c:pt idx="5965">
                  <c:v>0.20078199999999999</c:v>
                </c:pt>
                <c:pt idx="5966">
                  <c:v>0.20796199999999998</c:v>
                </c:pt>
                <c:pt idx="5967">
                  <c:v>0.19648499999999999</c:v>
                </c:pt>
                <c:pt idx="5968">
                  <c:v>0.194216</c:v>
                </c:pt>
                <c:pt idx="5969">
                  <c:v>0.18315000000000001</c:v>
                </c:pt>
                <c:pt idx="5970">
                  <c:v>0.18090699999999998</c:v>
                </c:pt>
                <c:pt idx="5971">
                  <c:v>0.18873299999999998</c:v>
                </c:pt>
                <c:pt idx="5972">
                  <c:v>0.17393899999999998</c:v>
                </c:pt>
                <c:pt idx="5973">
                  <c:v>0.145952</c:v>
                </c:pt>
                <c:pt idx="5974">
                  <c:v>0.146145</c:v>
                </c:pt>
                <c:pt idx="5975">
                  <c:v>0.14599199999999998</c:v>
                </c:pt>
                <c:pt idx="5976">
                  <c:v>0.14621299999999998</c:v>
                </c:pt>
                <c:pt idx="5977">
                  <c:v>0.14285599999999998</c:v>
                </c:pt>
                <c:pt idx="5978">
                  <c:v>0.11777499999999999</c:v>
                </c:pt>
                <c:pt idx="5979">
                  <c:v>0.124832</c:v>
                </c:pt>
                <c:pt idx="5980">
                  <c:v>0.12529599999999999</c:v>
                </c:pt>
                <c:pt idx="5981">
                  <c:v>0.13139100000000001</c:v>
                </c:pt>
                <c:pt idx="5982">
                  <c:v>0.123472</c:v>
                </c:pt>
                <c:pt idx="5983">
                  <c:v>0.12409299999999999</c:v>
                </c:pt>
                <c:pt idx="5984">
                  <c:v>0.11803799999999999</c:v>
                </c:pt>
                <c:pt idx="5985">
                  <c:v>0.114704</c:v>
                </c:pt>
                <c:pt idx="5986">
                  <c:v>0.10398299999999999</c:v>
                </c:pt>
                <c:pt idx="5987">
                  <c:v>9.661199999999999E-2</c:v>
                </c:pt>
                <c:pt idx="5988">
                  <c:v>9.5841999999999997E-2</c:v>
                </c:pt>
                <c:pt idx="5989">
                  <c:v>8.5110000000000005E-2</c:v>
                </c:pt>
                <c:pt idx="5990">
                  <c:v>7.9530999999999991E-2</c:v>
                </c:pt>
                <c:pt idx="5991">
                  <c:v>8.0741999999999994E-2</c:v>
                </c:pt>
                <c:pt idx="5992">
                  <c:v>8.0433999999999992E-2</c:v>
                </c:pt>
                <c:pt idx="5993">
                  <c:v>7.6845999999999998E-2</c:v>
                </c:pt>
                <c:pt idx="5994">
                  <c:v>7.6865000000000003E-2</c:v>
                </c:pt>
                <c:pt idx="5995">
                  <c:v>7.5267000000000001E-2</c:v>
                </c:pt>
                <c:pt idx="5996">
                  <c:v>7.3313000000000003E-2</c:v>
                </c:pt>
                <c:pt idx="5997">
                  <c:v>5.9001999999999999E-2</c:v>
                </c:pt>
                <c:pt idx="5998">
                  <c:v>5.8088000000000001E-2</c:v>
                </c:pt>
                <c:pt idx="5999">
                  <c:v>6.365599999999999E-2</c:v>
                </c:pt>
                <c:pt idx="6000">
                  <c:v>6.8928000000000003E-2</c:v>
                </c:pt>
                <c:pt idx="6001">
                  <c:v>6.8455000000000002E-2</c:v>
                </c:pt>
                <c:pt idx="6002">
                  <c:v>7.9941999999999999E-2</c:v>
                </c:pt>
                <c:pt idx="6003">
                  <c:v>8.6229E-2</c:v>
                </c:pt>
                <c:pt idx="6004">
                  <c:v>8.3880999999999997E-2</c:v>
                </c:pt>
                <c:pt idx="6005">
                  <c:v>8.7272999999999989E-2</c:v>
                </c:pt>
                <c:pt idx="6006">
                  <c:v>8.6137999999999992E-2</c:v>
                </c:pt>
                <c:pt idx="6007">
                  <c:v>7.0250000000000007E-2</c:v>
                </c:pt>
                <c:pt idx="6008">
                  <c:v>6.5028000000000002E-2</c:v>
                </c:pt>
                <c:pt idx="6009">
                  <c:v>6.0581999999999997E-2</c:v>
                </c:pt>
                <c:pt idx="6010">
                  <c:v>5.9246E-2</c:v>
                </c:pt>
                <c:pt idx="6011">
                  <c:v>5.1087999999999995E-2</c:v>
                </c:pt>
                <c:pt idx="6012">
                  <c:v>5.9250000000000004E-2</c:v>
                </c:pt>
                <c:pt idx="6013">
                  <c:v>5.7716999999999997E-2</c:v>
                </c:pt>
                <c:pt idx="6014">
                  <c:v>5.7027999999999995E-2</c:v>
                </c:pt>
                <c:pt idx="6015">
                  <c:v>6.0711999999999995E-2</c:v>
                </c:pt>
                <c:pt idx="6016">
                  <c:v>6.2033999999999999E-2</c:v>
                </c:pt>
                <c:pt idx="6017">
                  <c:v>6.9330000000000003E-2</c:v>
                </c:pt>
                <c:pt idx="6018">
                  <c:v>7.4623999999999996E-2</c:v>
                </c:pt>
                <c:pt idx="6019">
                  <c:v>7.6176999999999995E-2</c:v>
                </c:pt>
                <c:pt idx="6020">
                  <c:v>7.8323999999999991E-2</c:v>
                </c:pt>
                <c:pt idx="6021">
                  <c:v>7.5760999999999995E-2</c:v>
                </c:pt>
                <c:pt idx="6022">
                  <c:v>7.1613999999999997E-2</c:v>
                </c:pt>
                <c:pt idx="6023">
                  <c:v>6.5535999999999997E-2</c:v>
                </c:pt>
                <c:pt idx="6024">
                  <c:v>6.5281999999999993E-2</c:v>
                </c:pt>
                <c:pt idx="6025">
                  <c:v>6.1841E-2</c:v>
                </c:pt>
                <c:pt idx="6026">
                  <c:v>6.6937999999999998E-2</c:v>
                </c:pt>
                <c:pt idx="6027">
                  <c:v>6.2065999999999996E-2</c:v>
                </c:pt>
                <c:pt idx="6028">
                  <c:v>6.4441999999999999E-2</c:v>
                </c:pt>
                <c:pt idx="6029">
                  <c:v>7.0567999999999992E-2</c:v>
                </c:pt>
                <c:pt idx="6030">
                  <c:v>7.4718999999999994E-2</c:v>
                </c:pt>
                <c:pt idx="6031">
                  <c:v>8.0034999999999995E-2</c:v>
                </c:pt>
                <c:pt idx="6032">
                  <c:v>7.7367999999999992E-2</c:v>
                </c:pt>
                <c:pt idx="6033">
                  <c:v>7.5725000000000001E-2</c:v>
                </c:pt>
                <c:pt idx="6034">
                  <c:v>6.2336999999999997E-2</c:v>
                </c:pt>
                <c:pt idx="6035">
                  <c:v>6.3996999999999998E-2</c:v>
                </c:pt>
                <c:pt idx="6036">
                  <c:v>7.2335999999999998E-2</c:v>
                </c:pt>
                <c:pt idx="6037">
                  <c:v>7.3549000000000003E-2</c:v>
                </c:pt>
                <c:pt idx="6038">
                  <c:v>9.722299999999999E-2</c:v>
                </c:pt>
                <c:pt idx="6039">
                  <c:v>0.117004</c:v>
                </c:pt>
                <c:pt idx="6040">
                  <c:v>0.12114399999999999</c:v>
                </c:pt>
                <c:pt idx="6041">
                  <c:v>0.11901299999999999</c:v>
                </c:pt>
                <c:pt idx="6042">
                  <c:v>0.14239199999999999</c:v>
                </c:pt>
                <c:pt idx="6043">
                  <c:v>0.141093</c:v>
                </c:pt>
                <c:pt idx="6044">
                  <c:v>0.153056</c:v>
                </c:pt>
                <c:pt idx="6045">
                  <c:v>0.150259</c:v>
                </c:pt>
                <c:pt idx="6046">
                  <c:v>0.15445299999999998</c:v>
                </c:pt>
                <c:pt idx="6047">
                  <c:v>0.165546</c:v>
                </c:pt>
                <c:pt idx="6048">
                  <c:v>0.17013499999999998</c:v>
                </c:pt>
                <c:pt idx="6049">
                  <c:v>0.18073399999999998</c:v>
                </c:pt>
                <c:pt idx="6050">
                  <c:v>0.20868599999999998</c:v>
                </c:pt>
                <c:pt idx="6051">
                  <c:v>0.235288</c:v>
                </c:pt>
                <c:pt idx="6052">
                  <c:v>0.268841</c:v>
                </c:pt>
                <c:pt idx="6053">
                  <c:v>0.28921199999999997</c:v>
                </c:pt>
                <c:pt idx="6054">
                  <c:v>0.313641</c:v>
                </c:pt>
                <c:pt idx="6055">
                  <c:v>0.31614100000000001</c:v>
                </c:pt>
                <c:pt idx="6056">
                  <c:v>0.33153499999999997</c:v>
                </c:pt>
                <c:pt idx="6057">
                  <c:v>0.32728799999999997</c:v>
                </c:pt>
                <c:pt idx="6058">
                  <c:v>0.34369699999999997</c:v>
                </c:pt>
                <c:pt idx="6059">
                  <c:v>0.33493099999999998</c:v>
                </c:pt>
                <c:pt idx="6060">
                  <c:v>0.31624799999999997</c:v>
                </c:pt>
                <c:pt idx="6061">
                  <c:v>0.32065299999999997</c:v>
                </c:pt>
                <c:pt idx="6062">
                  <c:v>0.30330399999999996</c:v>
                </c:pt>
                <c:pt idx="6063">
                  <c:v>0.33793599999999996</c:v>
                </c:pt>
                <c:pt idx="6064">
                  <c:v>0.32583200000000001</c:v>
                </c:pt>
                <c:pt idx="6065">
                  <c:v>0.31512499999999999</c:v>
                </c:pt>
                <c:pt idx="6066">
                  <c:v>0.29677399999999998</c:v>
                </c:pt>
                <c:pt idx="6067">
                  <c:v>0.28009899999999999</c:v>
                </c:pt>
                <c:pt idx="6068">
                  <c:v>0.24273000000000003</c:v>
                </c:pt>
                <c:pt idx="6069">
                  <c:v>0.218079</c:v>
                </c:pt>
                <c:pt idx="6070">
                  <c:v>0.18582599999999999</c:v>
                </c:pt>
                <c:pt idx="6071">
                  <c:v>0.180399</c:v>
                </c:pt>
                <c:pt idx="6072">
                  <c:v>0.16533899999999999</c:v>
                </c:pt>
                <c:pt idx="6073">
                  <c:v>0.139155</c:v>
                </c:pt>
                <c:pt idx="6074">
                  <c:v>0.12119000000000001</c:v>
                </c:pt>
                <c:pt idx="6075">
                  <c:v>0.120431</c:v>
                </c:pt>
                <c:pt idx="6076">
                  <c:v>0.110107</c:v>
                </c:pt>
                <c:pt idx="6077">
                  <c:v>9.6083999999999989E-2</c:v>
                </c:pt>
                <c:pt idx="6078">
                  <c:v>8.3914000000000002E-2</c:v>
                </c:pt>
                <c:pt idx="6079">
                  <c:v>8.5567999999999991E-2</c:v>
                </c:pt>
                <c:pt idx="6080">
                  <c:v>7.9980999999999997E-2</c:v>
                </c:pt>
                <c:pt idx="6081">
                  <c:v>8.4463999999999997E-2</c:v>
                </c:pt>
                <c:pt idx="6082">
                  <c:v>8.1420999999999993E-2</c:v>
                </c:pt>
                <c:pt idx="6083">
                  <c:v>7.8883999999999996E-2</c:v>
                </c:pt>
                <c:pt idx="6084">
                  <c:v>7.3747999999999994E-2</c:v>
                </c:pt>
                <c:pt idx="6085">
                  <c:v>7.1472999999999995E-2</c:v>
                </c:pt>
                <c:pt idx="6086">
                  <c:v>7.0321999999999996E-2</c:v>
                </c:pt>
                <c:pt idx="6087">
                  <c:v>5.2752E-2</c:v>
                </c:pt>
                <c:pt idx="6088">
                  <c:v>5.0320999999999998E-2</c:v>
                </c:pt>
                <c:pt idx="6089">
                  <c:v>5.1912E-2</c:v>
                </c:pt>
                <c:pt idx="6090">
                  <c:v>5.0309E-2</c:v>
                </c:pt>
                <c:pt idx="6091">
                  <c:v>7.776000000000001E-2</c:v>
                </c:pt>
                <c:pt idx="6092">
                  <c:v>8.4853999999999999E-2</c:v>
                </c:pt>
                <c:pt idx="6093">
                  <c:v>8.4904999999999994E-2</c:v>
                </c:pt>
                <c:pt idx="6094">
                  <c:v>7.9791000000000001E-2</c:v>
                </c:pt>
                <c:pt idx="6095">
                  <c:v>9.0955999999999995E-2</c:v>
                </c:pt>
                <c:pt idx="6096">
                  <c:v>0.110163</c:v>
                </c:pt>
                <c:pt idx="6097">
                  <c:v>0.143287</c:v>
                </c:pt>
                <c:pt idx="6098">
                  <c:v>0.202015</c:v>
                </c:pt>
                <c:pt idx="6099">
                  <c:v>0.20904199999999998</c:v>
                </c:pt>
                <c:pt idx="6100">
                  <c:v>0.210256</c:v>
                </c:pt>
                <c:pt idx="6101">
                  <c:v>0.20653199999999999</c:v>
                </c:pt>
                <c:pt idx="6102">
                  <c:v>0.22513699999999998</c:v>
                </c:pt>
                <c:pt idx="6103">
                  <c:v>0.21810199999999999</c:v>
                </c:pt>
                <c:pt idx="6104">
                  <c:v>0.22015599999999999</c:v>
                </c:pt>
                <c:pt idx="6105">
                  <c:v>0.221222</c:v>
                </c:pt>
                <c:pt idx="6106">
                  <c:v>0.21837000000000001</c:v>
                </c:pt>
                <c:pt idx="6107">
                  <c:v>0.20238199999999998</c:v>
                </c:pt>
                <c:pt idx="6108">
                  <c:v>0.195516</c:v>
                </c:pt>
                <c:pt idx="6109">
                  <c:v>0.19011000000000003</c:v>
                </c:pt>
                <c:pt idx="6110">
                  <c:v>0.19146199999999999</c:v>
                </c:pt>
                <c:pt idx="6111">
                  <c:v>0.192326</c:v>
                </c:pt>
                <c:pt idx="6112">
                  <c:v>0.19382099999999999</c:v>
                </c:pt>
                <c:pt idx="6113">
                  <c:v>0.18266000000000002</c:v>
                </c:pt>
                <c:pt idx="6114">
                  <c:v>0.168071</c:v>
                </c:pt>
                <c:pt idx="6115">
                  <c:v>0.15989200000000001</c:v>
                </c:pt>
                <c:pt idx="6116">
                  <c:v>0.14217199999999999</c:v>
                </c:pt>
                <c:pt idx="6117">
                  <c:v>0.13326499999999999</c:v>
                </c:pt>
                <c:pt idx="6118">
                  <c:v>0.12162199999999999</c:v>
                </c:pt>
                <c:pt idx="6119">
                  <c:v>0.113358</c:v>
                </c:pt>
                <c:pt idx="6120">
                  <c:v>0.107804</c:v>
                </c:pt>
                <c:pt idx="6121">
                  <c:v>9.8516999999999993E-2</c:v>
                </c:pt>
                <c:pt idx="6122">
                  <c:v>9.0601000000000001E-2</c:v>
                </c:pt>
                <c:pt idx="6123">
                  <c:v>9.0425999999999992E-2</c:v>
                </c:pt>
                <c:pt idx="6124">
                  <c:v>8.0257999999999996E-2</c:v>
                </c:pt>
                <c:pt idx="6125">
                  <c:v>6.9611999999999993E-2</c:v>
                </c:pt>
                <c:pt idx="6126">
                  <c:v>6.9924E-2</c:v>
                </c:pt>
                <c:pt idx="6127">
                  <c:v>6.3904000000000002E-2</c:v>
                </c:pt>
                <c:pt idx="6128">
                  <c:v>6.4611000000000002E-2</c:v>
                </c:pt>
                <c:pt idx="6129">
                  <c:v>7.2884999999999991E-2</c:v>
                </c:pt>
                <c:pt idx="6130">
                  <c:v>7.6328999999999994E-2</c:v>
                </c:pt>
                <c:pt idx="6131">
                  <c:v>7.2142999999999999E-2</c:v>
                </c:pt>
                <c:pt idx="6132">
                  <c:v>6.1527999999999999E-2</c:v>
                </c:pt>
                <c:pt idx="6133">
                  <c:v>8.3777999999999991E-2</c:v>
                </c:pt>
                <c:pt idx="6134">
                  <c:v>8.5338999999999998E-2</c:v>
                </c:pt>
                <c:pt idx="6135">
                  <c:v>7.4232999999999993E-2</c:v>
                </c:pt>
                <c:pt idx="6136">
                  <c:v>6.7615999999999996E-2</c:v>
                </c:pt>
                <c:pt idx="6137">
                  <c:v>6.6741999999999996E-2</c:v>
                </c:pt>
                <c:pt idx="6138">
                  <c:v>6.7195999999999992E-2</c:v>
                </c:pt>
                <c:pt idx="6139">
                  <c:v>7.3742000000000002E-2</c:v>
                </c:pt>
                <c:pt idx="6140">
                  <c:v>6.7517999999999995E-2</c:v>
                </c:pt>
                <c:pt idx="6141">
                  <c:v>6.0423999999999999E-2</c:v>
                </c:pt>
                <c:pt idx="6142">
                  <c:v>6.0421999999999997E-2</c:v>
                </c:pt>
                <c:pt idx="6143">
                  <c:v>5.7720000000000007E-2</c:v>
                </c:pt>
                <c:pt idx="6144">
                  <c:v>4.8954999999999999E-2</c:v>
                </c:pt>
                <c:pt idx="6145">
                  <c:v>5.4892999999999997E-2</c:v>
                </c:pt>
                <c:pt idx="6146">
                  <c:v>6.0086000000000001E-2</c:v>
                </c:pt>
                <c:pt idx="6147">
                  <c:v>5.9208999999999998E-2</c:v>
                </c:pt>
                <c:pt idx="6148">
                  <c:v>6.5433999999999992E-2</c:v>
                </c:pt>
                <c:pt idx="6149">
                  <c:v>6.0428999999999997E-2</c:v>
                </c:pt>
                <c:pt idx="6150">
                  <c:v>5.8110000000000002E-2</c:v>
                </c:pt>
                <c:pt idx="6151">
                  <c:v>6.5497E-2</c:v>
                </c:pt>
                <c:pt idx="6152">
                  <c:v>5.2221999999999998E-2</c:v>
                </c:pt>
                <c:pt idx="6153">
                  <c:v>5.1401999999999996E-2</c:v>
                </c:pt>
                <c:pt idx="6154">
                  <c:v>4.6276999999999999E-2</c:v>
                </c:pt>
                <c:pt idx="6155">
                  <c:v>4.6320000000000007E-2</c:v>
                </c:pt>
                <c:pt idx="6156">
                  <c:v>3.7485999999999998E-2</c:v>
                </c:pt>
                <c:pt idx="6157">
                  <c:v>3.6266E-2</c:v>
                </c:pt>
                <c:pt idx="6158">
                  <c:v>3.3806999999999997E-2</c:v>
                </c:pt>
                <c:pt idx="6159">
                  <c:v>3.1723000000000001E-2</c:v>
                </c:pt>
                <c:pt idx="6160">
                  <c:v>2.5523000000000001E-2</c:v>
                </c:pt>
                <c:pt idx="6161">
                  <c:v>2.4157999999999999E-2</c:v>
                </c:pt>
                <c:pt idx="6162">
                  <c:v>1.8948E-2</c:v>
                </c:pt>
                <c:pt idx="6163">
                  <c:v>2.0896999999999999E-2</c:v>
                </c:pt>
                <c:pt idx="6164">
                  <c:v>1.5160000000000002E-2</c:v>
                </c:pt>
                <c:pt idx="6165">
                  <c:v>1.35E-2</c:v>
                </c:pt>
                <c:pt idx="6166">
                  <c:v>2.5694999999999999E-2</c:v>
                </c:pt>
                <c:pt idx="6167">
                  <c:v>2.2638999999999999E-2</c:v>
                </c:pt>
                <c:pt idx="6168">
                  <c:v>2.0417999999999999E-2</c:v>
                </c:pt>
                <c:pt idx="6169">
                  <c:v>1.7902999999999999E-2</c:v>
                </c:pt>
                <c:pt idx="6170">
                  <c:v>1.5260000000000001E-2</c:v>
                </c:pt>
                <c:pt idx="6171">
                  <c:v>1.1764E-2</c:v>
                </c:pt>
                <c:pt idx="6172">
                  <c:v>1.3380000000000001E-2</c:v>
                </c:pt>
                <c:pt idx="6173">
                  <c:v>1.3453E-2</c:v>
                </c:pt>
                <c:pt idx="6174">
                  <c:v>4.2084999999999997E-2</c:v>
                </c:pt>
                <c:pt idx="6175">
                  <c:v>5.3592000000000001E-2</c:v>
                </c:pt>
                <c:pt idx="6176">
                  <c:v>6.4606999999999998E-2</c:v>
                </c:pt>
                <c:pt idx="6177">
                  <c:v>8.1128999999999993E-2</c:v>
                </c:pt>
                <c:pt idx="6178">
                  <c:v>8.0795999999999993E-2</c:v>
                </c:pt>
                <c:pt idx="6179">
                  <c:v>9.2513999999999999E-2</c:v>
                </c:pt>
                <c:pt idx="6180">
                  <c:v>9.6135999999999999E-2</c:v>
                </c:pt>
                <c:pt idx="6181">
                  <c:v>9.3005999999999991E-2</c:v>
                </c:pt>
                <c:pt idx="6182">
                  <c:v>9.9435999999999997E-2</c:v>
                </c:pt>
                <c:pt idx="6183">
                  <c:v>9.0333999999999998E-2</c:v>
                </c:pt>
                <c:pt idx="6184">
                  <c:v>9.9543999999999994E-2</c:v>
                </c:pt>
                <c:pt idx="6185">
                  <c:v>9.4538999999999998E-2</c:v>
                </c:pt>
                <c:pt idx="6186">
                  <c:v>9.5177999999999999E-2</c:v>
                </c:pt>
                <c:pt idx="6187">
                  <c:v>9.0260999999999994E-2</c:v>
                </c:pt>
                <c:pt idx="6188">
                  <c:v>9.8271999999999998E-2</c:v>
                </c:pt>
                <c:pt idx="6189">
                  <c:v>8.9395999999999989E-2</c:v>
                </c:pt>
                <c:pt idx="6190">
                  <c:v>7.782E-2</c:v>
                </c:pt>
                <c:pt idx="6191">
                  <c:v>6.5156999999999993E-2</c:v>
                </c:pt>
                <c:pt idx="6192">
                  <c:v>5.9120000000000006E-2</c:v>
                </c:pt>
                <c:pt idx="6193">
                  <c:v>5.7426999999999999E-2</c:v>
                </c:pt>
                <c:pt idx="6194">
                  <c:v>7.0287000000000002E-2</c:v>
                </c:pt>
                <c:pt idx="6195">
                  <c:v>5.4255999999999999E-2</c:v>
                </c:pt>
                <c:pt idx="6196">
                  <c:v>5.5067999999999999E-2</c:v>
                </c:pt>
                <c:pt idx="6197">
                  <c:v>7.2485999999999995E-2</c:v>
                </c:pt>
                <c:pt idx="6198">
                  <c:v>8.9593999999999993E-2</c:v>
                </c:pt>
                <c:pt idx="6199">
                  <c:v>9.7057999999999992E-2</c:v>
                </c:pt>
                <c:pt idx="6200">
                  <c:v>8.8426999999999992E-2</c:v>
                </c:pt>
                <c:pt idx="6201">
                  <c:v>0.100879</c:v>
                </c:pt>
                <c:pt idx="6202">
                  <c:v>9.3967999999999996E-2</c:v>
                </c:pt>
                <c:pt idx="6203">
                  <c:v>0.10324699999999999</c:v>
                </c:pt>
                <c:pt idx="6204">
                  <c:v>9.1296999999999989E-2</c:v>
                </c:pt>
                <c:pt idx="6205">
                  <c:v>9.3678999999999998E-2</c:v>
                </c:pt>
                <c:pt idx="6206">
                  <c:v>8.1483E-2</c:v>
                </c:pt>
                <c:pt idx="6207">
                  <c:v>7.4832999999999997E-2</c:v>
                </c:pt>
                <c:pt idx="6208">
                  <c:v>6.2466999999999995E-2</c:v>
                </c:pt>
                <c:pt idx="6209">
                  <c:v>5.4580000000000004E-2</c:v>
                </c:pt>
                <c:pt idx="6210">
                  <c:v>6.3238000000000003E-2</c:v>
                </c:pt>
                <c:pt idx="6211">
                  <c:v>5.4982999999999997E-2</c:v>
                </c:pt>
                <c:pt idx="6212">
                  <c:v>4.5275999999999997E-2</c:v>
                </c:pt>
                <c:pt idx="6213">
                  <c:v>4.1660000000000003E-2</c:v>
                </c:pt>
                <c:pt idx="6214">
                  <c:v>4.4245E-2</c:v>
                </c:pt>
                <c:pt idx="6215">
                  <c:v>3.7353999999999998E-2</c:v>
                </c:pt>
                <c:pt idx="6216">
                  <c:v>3.5349999999999999E-2</c:v>
                </c:pt>
                <c:pt idx="6217">
                  <c:v>3.0126999999999998E-2</c:v>
                </c:pt>
                <c:pt idx="6218">
                  <c:v>4.4865999999999996E-2</c:v>
                </c:pt>
                <c:pt idx="6219">
                  <c:v>3.5691000000000001E-2</c:v>
                </c:pt>
                <c:pt idx="6220">
                  <c:v>3.2071999999999996E-2</c:v>
                </c:pt>
                <c:pt idx="6221">
                  <c:v>3.1134999999999999E-2</c:v>
                </c:pt>
                <c:pt idx="6222">
                  <c:v>3.6169E-2</c:v>
                </c:pt>
                <c:pt idx="6223">
                  <c:v>2.7805E-2</c:v>
                </c:pt>
                <c:pt idx="6224">
                  <c:v>2.5498E-2</c:v>
                </c:pt>
                <c:pt idx="6225">
                  <c:v>2.5429E-2</c:v>
                </c:pt>
                <c:pt idx="6226">
                  <c:v>2.4836999999999998E-2</c:v>
                </c:pt>
                <c:pt idx="6227">
                  <c:v>2.0576999999999998E-2</c:v>
                </c:pt>
                <c:pt idx="6228">
                  <c:v>3.2458000000000001E-2</c:v>
                </c:pt>
                <c:pt idx="6229">
                  <c:v>5.3217999999999994E-2</c:v>
                </c:pt>
                <c:pt idx="6230">
                  <c:v>5.7055999999999996E-2</c:v>
                </c:pt>
                <c:pt idx="6231">
                  <c:v>5.1931999999999999E-2</c:v>
                </c:pt>
                <c:pt idx="6232">
                  <c:v>4.4921999999999997E-2</c:v>
                </c:pt>
                <c:pt idx="6233">
                  <c:v>6.4011999999999999E-2</c:v>
                </c:pt>
                <c:pt idx="6234">
                  <c:v>5.4508000000000001E-2</c:v>
                </c:pt>
                <c:pt idx="6235">
                  <c:v>5.0555999999999997E-2</c:v>
                </c:pt>
                <c:pt idx="6236">
                  <c:v>4.5196E-2</c:v>
                </c:pt>
                <c:pt idx="6237">
                  <c:v>3.5840000000000004E-2</c:v>
                </c:pt>
                <c:pt idx="6238">
                  <c:v>3.9563999999999995E-2</c:v>
                </c:pt>
                <c:pt idx="6239">
                  <c:v>3.6288000000000001E-2</c:v>
                </c:pt>
                <c:pt idx="6240">
                  <c:v>3.4203999999999998E-2</c:v>
                </c:pt>
                <c:pt idx="6241">
                  <c:v>2.8640000000000002E-2</c:v>
                </c:pt>
                <c:pt idx="6242">
                  <c:v>2.9710000000000004E-2</c:v>
                </c:pt>
                <c:pt idx="6243">
                  <c:v>2.4877999999999997E-2</c:v>
                </c:pt>
                <c:pt idx="6244">
                  <c:v>1.9646E-2</c:v>
                </c:pt>
                <c:pt idx="6245">
                  <c:v>1.6737999999999999E-2</c:v>
                </c:pt>
                <c:pt idx="6246">
                  <c:v>1.3986E-2</c:v>
                </c:pt>
                <c:pt idx="6247">
                  <c:v>1.1390000000000001E-2</c:v>
                </c:pt>
                <c:pt idx="6248">
                  <c:v>8.0509999999999991E-3</c:v>
                </c:pt>
                <c:pt idx="6249">
                  <c:v>5.8989999999999997E-3</c:v>
                </c:pt>
                <c:pt idx="6250">
                  <c:v>5.7339999999999995E-3</c:v>
                </c:pt>
                <c:pt idx="6251">
                  <c:v>5.4339999999999996E-3</c:v>
                </c:pt>
                <c:pt idx="6252">
                  <c:v>4.1600000000000005E-3</c:v>
                </c:pt>
                <c:pt idx="6253">
                  <c:v>3.0819999999999997E-3</c:v>
                </c:pt>
                <c:pt idx="6254">
                  <c:v>2.9150000000000001E-3</c:v>
                </c:pt>
                <c:pt idx="6255">
                  <c:v>2.882E-3</c:v>
                </c:pt>
                <c:pt idx="6256">
                  <c:v>1.864E-3</c:v>
                </c:pt>
                <c:pt idx="6257">
                  <c:v>1.281E-3</c:v>
                </c:pt>
                <c:pt idx="6258">
                  <c:v>1.0349999999999999E-3</c:v>
                </c:pt>
                <c:pt idx="6259">
                  <c:v>2.0049999999999998E-3</c:v>
                </c:pt>
                <c:pt idx="6260">
                  <c:v>2.5800000000000003E-3</c:v>
                </c:pt>
                <c:pt idx="6261">
                  <c:v>2.898E-3</c:v>
                </c:pt>
                <c:pt idx="6262">
                  <c:v>7.0489999999999997E-3</c:v>
                </c:pt>
                <c:pt idx="6263">
                  <c:v>6.8779999999999996E-3</c:v>
                </c:pt>
                <c:pt idx="6264">
                  <c:v>8.2419999999999993E-3</c:v>
                </c:pt>
                <c:pt idx="6265">
                  <c:v>1.1743999999999999E-2</c:v>
                </c:pt>
                <c:pt idx="6266">
                  <c:v>2.0346E-2</c:v>
                </c:pt>
                <c:pt idx="6267">
                  <c:v>2.6966E-2</c:v>
                </c:pt>
                <c:pt idx="6268">
                  <c:v>2.5894999999999998E-2</c:v>
                </c:pt>
                <c:pt idx="6269">
                  <c:v>1.8894999999999999E-2</c:v>
                </c:pt>
                <c:pt idx="6270">
                  <c:v>2.7462E-2</c:v>
                </c:pt>
                <c:pt idx="6271">
                  <c:v>2.4826999999999998E-2</c:v>
                </c:pt>
                <c:pt idx="6272">
                  <c:v>3.0950000000000002E-2</c:v>
                </c:pt>
                <c:pt idx="6273">
                  <c:v>2.5950999999999998E-2</c:v>
                </c:pt>
                <c:pt idx="6274">
                  <c:v>2.8617999999999998E-2</c:v>
                </c:pt>
                <c:pt idx="6275">
                  <c:v>2.2631999999999999E-2</c:v>
                </c:pt>
                <c:pt idx="6276">
                  <c:v>1.6806999999999999E-2</c:v>
                </c:pt>
                <c:pt idx="6277">
                  <c:v>1.4064999999999999E-2</c:v>
                </c:pt>
                <c:pt idx="6278">
                  <c:v>1.6423999999999998E-2</c:v>
                </c:pt>
                <c:pt idx="6279">
                  <c:v>1.5018E-2</c:v>
                </c:pt>
                <c:pt idx="6280">
                  <c:v>1.4348E-2</c:v>
                </c:pt>
                <c:pt idx="6281">
                  <c:v>1.8397E-2</c:v>
                </c:pt>
                <c:pt idx="6282">
                  <c:v>1.5951E-2</c:v>
                </c:pt>
                <c:pt idx="6283">
                  <c:v>1.3722999999999999E-2</c:v>
                </c:pt>
                <c:pt idx="6284">
                  <c:v>1.2813999999999999E-2</c:v>
                </c:pt>
                <c:pt idx="6285">
                  <c:v>1.0322999999999999E-2</c:v>
                </c:pt>
                <c:pt idx="6286">
                  <c:v>8.1709999999999994E-3</c:v>
                </c:pt>
                <c:pt idx="6287">
                  <c:v>9.6539999999999994E-3</c:v>
                </c:pt>
                <c:pt idx="6288">
                  <c:v>8.8240000000000002E-3</c:v>
                </c:pt>
                <c:pt idx="6289">
                  <c:v>7.2769999999999996E-3</c:v>
                </c:pt>
                <c:pt idx="6290">
                  <c:v>6.9479999999999993E-3</c:v>
                </c:pt>
                <c:pt idx="6291">
                  <c:v>6.1539999999999997E-3</c:v>
                </c:pt>
                <c:pt idx="6292">
                  <c:v>6.3920000000000001E-3</c:v>
                </c:pt>
                <c:pt idx="6293">
                  <c:v>6.9319999999999998E-3</c:v>
                </c:pt>
                <c:pt idx="6294">
                  <c:v>8.5599999999999999E-3</c:v>
                </c:pt>
                <c:pt idx="6295">
                  <c:v>6.3070000000000001E-3</c:v>
                </c:pt>
                <c:pt idx="6296">
                  <c:v>8.8729999999999989E-3</c:v>
                </c:pt>
                <c:pt idx="6297">
                  <c:v>6.9000000000000008E-3</c:v>
                </c:pt>
                <c:pt idx="6298">
                  <c:v>5.7859999999999995E-3</c:v>
                </c:pt>
                <c:pt idx="6299">
                  <c:v>1.1816E-2</c:v>
                </c:pt>
                <c:pt idx="6300">
                  <c:v>1.0664E-2</c:v>
                </c:pt>
                <c:pt idx="6301">
                  <c:v>7.4100000000000008E-3</c:v>
                </c:pt>
                <c:pt idx="6302">
                  <c:v>6.8979999999999996E-3</c:v>
                </c:pt>
                <c:pt idx="6303">
                  <c:v>5.9119999999999997E-3</c:v>
                </c:pt>
                <c:pt idx="6304">
                  <c:v>5.2659999999999998E-3</c:v>
                </c:pt>
                <c:pt idx="6305">
                  <c:v>6.4269999999999996E-3</c:v>
                </c:pt>
                <c:pt idx="6306">
                  <c:v>7.8490000000000001E-3</c:v>
                </c:pt>
                <c:pt idx="6307">
                  <c:v>1.7194000000000001E-2</c:v>
                </c:pt>
                <c:pt idx="6308">
                  <c:v>1.2494999999999999E-2</c:v>
                </c:pt>
                <c:pt idx="6309">
                  <c:v>1.2537999999999999E-2</c:v>
                </c:pt>
                <c:pt idx="6310">
                  <c:v>1.0782999999999999E-2</c:v>
                </c:pt>
                <c:pt idx="6311">
                  <c:v>2.6189E-2</c:v>
                </c:pt>
                <c:pt idx="6312">
                  <c:v>3.1190000000000002E-2</c:v>
                </c:pt>
                <c:pt idx="6313">
                  <c:v>4.0294999999999997E-2</c:v>
                </c:pt>
                <c:pt idx="6314">
                  <c:v>4.4253000000000001E-2</c:v>
                </c:pt>
                <c:pt idx="6315">
                  <c:v>4.5515E-2</c:v>
                </c:pt>
                <c:pt idx="6316">
                  <c:v>4.5612E-2</c:v>
                </c:pt>
                <c:pt idx="6317">
                  <c:v>4.8320000000000002E-2</c:v>
                </c:pt>
                <c:pt idx="6318">
                  <c:v>5.0227999999999995E-2</c:v>
                </c:pt>
                <c:pt idx="6319">
                  <c:v>4.3986999999999998E-2</c:v>
                </c:pt>
                <c:pt idx="6320">
                  <c:v>5.0471999999999996E-2</c:v>
                </c:pt>
                <c:pt idx="6321">
                  <c:v>5.1230000000000005E-2</c:v>
                </c:pt>
                <c:pt idx="6322">
                  <c:v>4.9570999999999997E-2</c:v>
                </c:pt>
                <c:pt idx="6323">
                  <c:v>4.5118999999999999E-2</c:v>
                </c:pt>
                <c:pt idx="6324">
                  <c:v>4.1071999999999997E-2</c:v>
                </c:pt>
                <c:pt idx="6325">
                  <c:v>3.6982000000000001E-2</c:v>
                </c:pt>
                <c:pt idx="6326">
                  <c:v>3.7825999999999999E-2</c:v>
                </c:pt>
                <c:pt idx="6327">
                  <c:v>5.4387999999999999E-2</c:v>
                </c:pt>
                <c:pt idx="6328">
                  <c:v>5.4350000000000002E-2</c:v>
                </c:pt>
                <c:pt idx="6329">
                  <c:v>6.2656000000000003E-2</c:v>
                </c:pt>
                <c:pt idx="6330">
                  <c:v>6.2375E-2</c:v>
                </c:pt>
                <c:pt idx="6331">
                  <c:v>5.7403999999999997E-2</c:v>
                </c:pt>
                <c:pt idx="6332">
                  <c:v>5.2447000000000001E-2</c:v>
                </c:pt>
                <c:pt idx="6333">
                  <c:v>4.7038999999999997E-2</c:v>
                </c:pt>
                <c:pt idx="6334">
                  <c:v>4.5578E-2</c:v>
                </c:pt>
                <c:pt idx="6335">
                  <c:v>6.8218000000000001E-2</c:v>
                </c:pt>
                <c:pt idx="6336">
                  <c:v>5.8768000000000001E-2</c:v>
                </c:pt>
                <c:pt idx="6337">
                  <c:v>5.1457999999999997E-2</c:v>
                </c:pt>
                <c:pt idx="6338">
                  <c:v>4.0402E-2</c:v>
                </c:pt>
                <c:pt idx="6339">
                  <c:v>4.5768999999999997E-2</c:v>
                </c:pt>
                <c:pt idx="6340">
                  <c:v>3.8237E-2</c:v>
                </c:pt>
                <c:pt idx="6341">
                  <c:v>3.2487999999999996E-2</c:v>
                </c:pt>
                <c:pt idx="6342">
                  <c:v>2.9120999999999998E-2</c:v>
                </c:pt>
                <c:pt idx="6343">
                  <c:v>2.1906999999999999E-2</c:v>
                </c:pt>
                <c:pt idx="6344">
                  <c:v>1.9120999999999999E-2</c:v>
                </c:pt>
                <c:pt idx="6345">
                  <c:v>2.0673999999999998E-2</c:v>
                </c:pt>
                <c:pt idx="6346">
                  <c:v>2.4428999999999999E-2</c:v>
                </c:pt>
                <c:pt idx="6347">
                  <c:v>0.02</c:v>
                </c:pt>
                <c:pt idx="6348">
                  <c:v>1.6454E-2</c:v>
                </c:pt>
                <c:pt idx="6349">
                  <c:v>1.5037999999999999E-2</c:v>
                </c:pt>
                <c:pt idx="6350">
                  <c:v>1.2178E-2</c:v>
                </c:pt>
                <c:pt idx="6351">
                  <c:v>2.2690999999999999E-2</c:v>
                </c:pt>
                <c:pt idx="6352">
                  <c:v>2.9568999999999998E-2</c:v>
                </c:pt>
                <c:pt idx="6353">
                  <c:v>4.6462999999999997E-2</c:v>
                </c:pt>
                <c:pt idx="6354">
                  <c:v>4.8468999999999998E-2</c:v>
                </c:pt>
                <c:pt idx="6355">
                  <c:v>4.8973999999999997E-2</c:v>
                </c:pt>
                <c:pt idx="6356">
                  <c:v>4.3719000000000001E-2</c:v>
                </c:pt>
                <c:pt idx="6357">
                  <c:v>3.9035E-2</c:v>
                </c:pt>
                <c:pt idx="6358">
                  <c:v>4.9818000000000001E-2</c:v>
                </c:pt>
                <c:pt idx="6359">
                  <c:v>5.2024000000000001E-2</c:v>
                </c:pt>
                <c:pt idx="6360">
                  <c:v>5.0532999999999995E-2</c:v>
                </c:pt>
                <c:pt idx="6361">
                  <c:v>4.7120000000000002E-2</c:v>
                </c:pt>
                <c:pt idx="6362">
                  <c:v>3.7028999999999999E-2</c:v>
                </c:pt>
                <c:pt idx="6363">
                  <c:v>3.1648999999999997E-2</c:v>
                </c:pt>
                <c:pt idx="6364">
                  <c:v>2.8431999999999999E-2</c:v>
                </c:pt>
                <c:pt idx="6365">
                  <c:v>2.2282E-2</c:v>
                </c:pt>
                <c:pt idx="6366">
                  <c:v>2.1332999999999998E-2</c:v>
                </c:pt>
                <c:pt idx="6367">
                  <c:v>1.9545999999999997E-2</c:v>
                </c:pt>
                <c:pt idx="6368">
                  <c:v>1.4822E-2</c:v>
                </c:pt>
                <c:pt idx="6369">
                  <c:v>1.4128999999999999E-2</c:v>
                </c:pt>
                <c:pt idx="6370">
                  <c:v>1.077E-2</c:v>
                </c:pt>
                <c:pt idx="6371">
                  <c:v>8.9769999999999989E-3</c:v>
                </c:pt>
                <c:pt idx="6372">
                  <c:v>1.008E-2</c:v>
                </c:pt>
                <c:pt idx="6373">
                  <c:v>9.3109999999999998E-3</c:v>
                </c:pt>
                <c:pt idx="6374">
                  <c:v>1.0232999999999999E-2</c:v>
                </c:pt>
                <c:pt idx="6375">
                  <c:v>2.0146999999999998E-2</c:v>
                </c:pt>
                <c:pt idx="6376">
                  <c:v>1.4312E-2</c:v>
                </c:pt>
                <c:pt idx="6377">
                  <c:v>1.1694E-2</c:v>
                </c:pt>
                <c:pt idx="6378">
                  <c:v>1.1358999999999999E-2</c:v>
                </c:pt>
                <c:pt idx="6379">
                  <c:v>1.2660999999999999E-2</c:v>
                </c:pt>
                <c:pt idx="6380">
                  <c:v>1.0485999999999999E-2</c:v>
                </c:pt>
                <c:pt idx="6381">
                  <c:v>9.7169999999999999E-3</c:v>
                </c:pt>
                <c:pt idx="6382">
                  <c:v>1.0140000000000001E-2</c:v>
                </c:pt>
                <c:pt idx="6383">
                  <c:v>1.1403999999999999E-2</c:v>
                </c:pt>
                <c:pt idx="6384">
                  <c:v>1.5671999999999998E-2</c:v>
                </c:pt>
                <c:pt idx="6385">
                  <c:v>1.7281999999999999E-2</c:v>
                </c:pt>
                <c:pt idx="6386">
                  <c:v>2.3753E-2</c:v>
                </c:pt>
                <c:pt idx="6387">
                  <c:v>2.4468E-2</c:v>
                </c:pt>
                <c:pt idx="6388">
                  <c:v>3.2648999999999997E-2</c:v>
                </c:pt>
                <c:pt idx="6389">
                  <c:v>3.1203999999999999E-2</c:v>
                </c:pt>
                <c:pt idx="6390">
                  <c:v>3.0227999999999998E-2</c:v>
                </c:pt>
                <c:pt idx="6391">
                  <c:v>2.6594E-2</c:v>
                </c:pt>
                <c:pt idx="6392">
                  <c:v>2.4287E-2</c:v>
                </c:pt>
                <c:pt idx="6393">
                  <c:v>2.0288E-2</c:v>
                </c:pt>
                <c:pt idx="6394">
                  <c:v>2.3119000000000001E-2</c:v>
                </c:pt>
                <c:pt idx="6395">
                  <c:v>2.2291999999999999E-2</c:v>
                </c:pt>
                <c:pt idx="6396">
                  <c:v>2.5021999999999999E-2</c:v>
                </c:pt>
                <c:pt idx="6397">
                  <c:v>2.9397E-2</c:v>
                </c:pt>
                <c:pt idx="6398">
                  <c:v>3.8245000000000001E-2</c:v>
                </c:pt>
                <c:pt idx="6399">
                  <c:v>4.3410999999999998E-2</c:v>
                </c:pt>
                <c:pt idx="6400">
                  <c:v>5.0658999999999996E-2</c:v>
                </c:pt>
                <c:pt idx="6401">
                  <c:v>6.2959000000000001E-2</c:v>
                </c:pt>
                <c:pt idx="6402">
                  <c:v>6.5758999999999998E-2</c:v>
                </c:pt>
                <c:pt idx="6403">
                  <c:v>6.1055999999999999E-2</c:v>
                </c:pt>
                <c:pt idx="6404">
                  <c:v>5.6635999999999999E-2</c:v>
                </c:pt>
                <c:pt idx="6405">
                  <c:v>5.7040999999999994E-2</c:v>
                </c:pt>
                <c:pt idx="6406">
                  <c:v>7.4521999999999991E-2</c:v>
                </c:pt>
                <c:pt idx="6407">
                  <c:v>7.3305999999999996E-2</c:v>
                </c:pt>
                <c:pt idx="6408">
                  <c:v>6.7098999999999992E-2</c:v>
                </c:pt>
                <c:pt idx="6409">
                  <c:v>6.2867999999999993E-2</c:v>
                </c:pt>
                <c:pt idx="6410">
                  <c:v>5.5622999999999999E-2</c:v>
                </c:pt>
                <c:pt idx="6411">
                  <c:v>5.2607000000000001E-2</c:v>
                </c:pt>
                <c:pt idx="6412">
                  <c:v>4.7540000000000006E-2</c:v>
                </c:pt>
                <c:pt idx="6413">
                  <c:v>4.6370999999999996E-2</c:v>
                </c:pt>
                <c:pt idx="6414">
                  <c:v>4.3941000000000001E-2</c:v>
                </c:pt>
                <c:pt idx="6415">
                  <c:v>4.3386999999999995E-2</c:v>
                </c:pt>
                <c:pt idx="6416">
                  <c:v>4.2890999999999999E-2</c:v>
                </c:pt>
                <c:pt idx="6417">
                  <c:v>8.928599999999999E-2</c:v>
                </c:pt>
                <c:pt idx="6418">
                  <c:v>7.5411999999999993E-2</c:v>
                </c:pt>
                <c:pt idx="6419">
                  <c:v>6.5397999999999998E-2</c:v>
                </c:pt>
                <c:pt idx="6420">
                  <c:v>5.8115999999999994E-2</c:v>
                </c:pt>
                <c:pt idx="6421">
                  <c:v>5.2353999999999998E-2</c:v>
                </c:pt>
                <c:pt idx="6422">
                  <c:v>4.7865999999999999E-2</c:v>
                </c:pt>
                <c:pt idx="6423">
                  <c:v>4.1313999999999997E-2</c:v>
                </c:pt>
                <c:pt idx="6424">
                  <c:v>3.5344E-2</c:v>
                </c:pt>
                <c:pt idx="6425">
                  <c:v>2.9172E-2</c:v>
                </c:pt>
                <c:pt idx="6426">
                  <c:v>2.5264999999999999E-2</c:v>
                </c:pt>
                <c:pt idx="6427">
                  <c:v>2.2875E-2</c:v>
                </c:pt>
                <c:pt idx="6428">
                  <c:v>3.9666E-2</c:v>
                </c:pt>
                <c:pt idx="6429">
                  <c:v>3.2457E-2</c:v>
                </c:pt>
                <c:pt idx="6430">
                  <c:v>3.0313999999999997E-2</c:v>
                </c:pt>
                <c:pt idx="6431">
                  <c:v>3.4520999999999996E-2</c:v>
                </c:pt>
                <c:pt idx="6432">
                  <c:v>4.0222000000000001E-2</c:v>
                </c:pt>
                <c:pt idx="6433">
                  <c:v>3.9076E-2</c:v>
                </c:pt>
                <c:pt idx="6434">
                  <c:v>4.1680999999999996E-2</c:v>
                </c:pt>
                <c:pt idx="6435">
                  <c:v>3.9625E-2</c:v>
                </c:pt>
                <c:pt idx="6436">
                  <c:v>4.4205999999999995E-2</c:v>
                </c:pt>
                <c:pt idx="6437">
                  <c:v>4.7466000000000001E-2</c:v>
                </c:pt>
                <c:pt idx="6438">
                  <c:v>4.3582999999999997E-2</c:v>
                </c:pt>
                <c:pt idx="6439">
                  <c:v>3.8804999999999999E-2</c:v>
                </c:pt>
                <c:pt idx="6440">
                  <c:v>3.8647000000000001E-2</c:v>
                </c:pt>
                <c:pt idx="6441">
                  <c:v>4.2250000000000003E-2</c:v>
                </c:pt>
                <c:pt idx="6442">
                  <c:v>4.3754999999999995E-2</c:v>
                </c:pt>
                <c:pt idx="6443">
                  <c:v>4.9167999999999996E-2</c:v>
                </c:pt>
                <c:pt idx="6444">
                  <c:v>4.9447999999999999E-2</c:v>
                </c:pt>
                <c:pt idx="6445">
                  <c:v>5.1713999999999996E-2</c:v>
                </c:pt>
                <c:pt idx="6446">
                  <c:v>5.3680000000000005E-2</c:v>
                </c:pt>
                <c:pt idx="6447">
                  <c:v>5.2128999999999995E-2</c:v>
                </c:pt>
                <c:pt idx="6448">
                  <c:v>4.8943E-2</c:v>
                </c:pt>
                <c:pt idx="6449">
                  <c:v>6.6788E-2</c:v>
                </c:pt>
                <c:pt idx="6450">
                  <c:v>6.9901999999999992E-2</c:v>
                </c:pt>
                <c:pt idx="6451">
                  <c:v>7.1140999999999996E-2</c:v>
                </c:pt>
                <c:pt idx="6452">
                  <c:v>6.2135999999999997E-2</c:v>
                </c:pt>
                <c:pt idx="6453">
                  <c:v>6.5981999999999999E-2</c:v>
                </c:pt>
                <c:pt idx="6454">
                  <c:v>5.7786999999999998E-2</c:v>
                </c:pt>
                <c:pt idx="6455">
                  <c:v>9.5453999999999997E-2</c:v>
                </c:pt>
                <c:pt idx="6456">
                  <c:v>9.3034999999999993E-2</c:v>
                </c:pt>
                <c:pt idx="6457">
                  <c:v>9.9374999999999991E-2</c:v>
                </c:pt>
                <c:pt idx="6458">
                  <c:v>8.6212999999999998E-2</c:v>
                </c:pt>
                <c:pt idx="6459">
                  <c:v>7.1192999999999992E-2</c:v>
                </c:pt>
                <c:pt idx="6460">
                  <c:v>5.4557999999999995E-2</c:v>
                </c:pt>
                <c:pt idx="6461">
                  <c:v>4.3997999999999995E-2</c:v>
                </c:pt>
                <c:pt idx="6462">
                  <c:v>5.3786E-2</c:v>
                </c:pt>
                <c:pt idx="6463">
                  <c:v>4.6198999999999997E-2</c:v>
                </c:pt>
                <c:pt idx="6464">
                  <c:v>4.6438E-2</c:v>
                </c:pt>
                <c:pt idx="6465">
                  <c:v>3.8696999999999995E-2</c:v>
                </c:pt>
                <c:pt idx="6466">
                  <c:v>3.7358999999999996E-2</c:v>
                </c:pt>
                <c:pt idx="6467">
                  <c:v>3.7692999999999997E-2</c:v>
                </c:pt>
                <c:pt idx="6468">
                  <c:v>3.7470000000000003E-2</c:v>
                </c:pt>
                <c:pt idx="6469">
                  <c:v>3.8322999999999996E-2</c:v>
                </c:pt>
                <c:pt idx="6470">
                  <c:v>4.8945999999999996E-2</c:v>
                </c:pt>
                <c:pt idx="6471">
                  <c:v>4.3626999999999999E-2</c:v>
                </c:pt>
                <c:pt idx="6472">
                  <c:v>4.2484000000000001E-2</c:v>
                </c:pt>
                <c:pt idx="6473">
                  <c:v>6.6719000000000001E-2</c:v>
                </c:pt>
                <c:pt idx="6474">
                  <c:v>5.4441999999999997E-2</c:v>
                </c:pt>
                <c:pt idx="6475">
                  <c:v>4.9807999999999998E-2</c:v>
                </c:pt>
                <c:pt idx="6476">
                  <c:v>4.3215999999999997E-2</c:v>
                </c:pt>
                <c:pt idx="6477">
                  <c:v>3.7623999999999998E-2</c:v>
                </c:pt>
                <c:pt idx="6478">
                  <c:v>3.0390999999999998E-2</c:v>
                </c:pt>
                <c:pt idx="6479">
                  <c:v>2.8260000000000004E-2</c:v>
                </c:pt>
                <c:pt idx="6480">
                  <c:v>3.5945999999999999E-2</c:v>
                </c:pt>
                <c:pt idx="6481">
                  <c:v>3.9498999999999999E-2</c:v>
                </c:pt>
                <c:pt idx="6482">
                  <c:v>3.7745999999999995E-2</c:v>
                </c:pt>
                <c:pt idx="6483">
                  <c:v>3.5931999999999999E-2</c:v>
                </c:pt>
                <c:pt idx="6484">
                  <c:v>3.2113999999999997E-2</c:v>
                </c:pt>
                <c:pt idx="6485">
                  <c:v>3.3590000000000002E-2</c:v>
                </c:pt>
                <c:pt idx="6486">
                  <c:v>3.5340000000000003E-2</c:v>
                </c:pt>
                <c:pt idx="6487">
                  <c:v>3.0216999999999997E-2</c:v>
                </c:pt>
                <c:pt idx="6488">
                  <c:v>3.288E-2</c:v>
                </c:pt>
                <c:pt idx="6489">
                  <c:v>3.5160000000000004E-2</c:v>
                </c:pt>
                <c:pt idx="6490">
                  <c:v>3.7426999999999995E-2</c:v>
                </c:pt>
                <c:pt idx="6491">
                  <c:v>3.4960999999999999E-2</c:v>
                </c:pt>
                <c:pt idx="6492">
                  <c:v>3.3998E-2</c:v>
                </c:pt>
                <c:pt idx="6493">
                  <c:v>3.0181999999999997E-2</c:v>
                </c:pt>
                <c:pt idx="6494">
                  <c:v>2.4070000000000001E-2</c:v>
                </c:pt>
                <c:pt idx="6495">
                  <c:v>2.0041E-2</c:v>
                </c:pt>
                <c:pt idx="6496">
                  <c:v>1.7690000000000001E-2</c:v>
                </c:pt>
                <c:pt idx="6497">
                  <c:v>1.4794999999999999E-2</c:v>
                </c:pt>
                <c:pt idx="6498">
                  <c:v>1.2825E-2</c:v>
                </c:pt>
                <c:pt idx="6499">
                  <c:v>1.6486000000000001E-2</c:v>
                </c:pt>
                <c:pt idx="6500">
                  <c:v>1.8950999999999999E-2</c:v>
                </c:pt>
                <c:pt idx="6501">
                  <c:v>1.8726E-2</c:v>
                </c:pt>
                <c:pt idx="6502">
                  <c:v>3.5224999999999999E-2</c:v>
                </c:pt>
                <c:pt idx="6503">
                  <c:v>3.1083999999999997E-2</c:v>
                </c:pt>
                <c:pt idx="6504">
                  <c:v>2.1056999999999999E-2</c:v>
                </c:pt>
                <c:pt idx="6505">
                  <c:v>1.7506999999999998E-2</c:v>
                </c:pt>
                <c:pt idx="6506">
                  <c:v>1.8910000000000003E-2</c:v>
                </c:pt>
                <c:pt idx="6507">
                  <c:v>1.6121E-2</c:v>
                </c:pt>
                <c:pt idx="6508">
                  <c:v>1.4695999999999999E-2</c:v>
                </c:pt>
                <c:pt idx="6509">
                  <c:v>1.1306E-2</c:v>
                </c:pt>
                <c:pt idx="6510">
                  <c:v>1.2962E-2</c:v>
                </c:pt>
                <c:pt idx="6511">
                  <c:v>1.4154999999999999E-2</c:v>
                </c:pt>
                <c:pt idx="6512">
                  <c:v>1.6893999999999999E-2</c:v>
                </c:pt>
                <c:pt idx="6513">
                  <c:v>1.5674999999999998E-2</c:v>
                </c:pt>
                <c:pt idx="6514">
                  <c:v>1.4324999999999999E-2</c:v>
                </c:pt>
                <c:pt idx="6515">
                  <c:v>1.3136E-2</c:v>
                </c:pt>
                <c:pt idx="6516">
                  <c:v>1.2827E-2</c:v>
                </c:pt>
                <c:pt idx="6517">
                  <c:v>1.0204E-2</c:v>
                </c:pt>
                <c:pt idx="6518">
                  <c:v>8.9809999999999994E-3</c:v>
                </c:pt>
                <c:pt idx="6519">
                  <c:v>7.574E-3</c:v>
                </c:pt>
                <c:pt idx="6520">
                  <c:v>7.8689999999999993E-3</c:v>
                </c:pt>
                <c:pt idx="6521">
                  <c:v>1.242E-2</c:v>
                </c:pt>
                <c:pt idx="6522">
                  <c:v>1.8352999999999998E-2</c:v>
                </c:pt>
                <c:pt idx="6523">
                  <c:v>2.5344999999999999E-2</c:v>
                </c:pt>
                <c:pt idx="6524">
                  <c:v>2.3330999999999998E-2</c:v>
                </c:pt>
                <c:pt idx="6525">
                  <c:v>2.3984999999999999E-2</c:v>
                </c:pt>
                <c:pt idx="6526">
                  <c:v>2.0351999999999999E-2</c:v>
                </c:pt>
                <c:pt idx="6527">
                  <c:v>2.0857999999999998E-2</c:v>
                </c:pt>
                <c:pt idx="6528">
                  <c:v>1.7603000000000001E-2</c:v>
                </c:pt>
                <c:pt idx="6529">
                  <c:v>2.3658999999999999E-2</c:v>
                </c:pt>
                <c:pt idx="6530">
                  <c:v>2.0910999999999999E-2</c:v>
                </c:pt>
                <c:pt idx="6531">
                  <c:v>1.7232999999999998E-2</c:v>
                </c:pt>
                <c:pt idx="6532">
                  <c:v>1.6319E-2</c:v>
                </c:pt>
                <c:pt idx="6533">
                  <c:v>1.1821999999999999E-2</c:v>
                </c:pt>
                <c:pt idx="6534">
                  <c:v>1.1108E-2</c:v>
                </c:pt>
                <c:pt idx="6535">
                  <c:v>9.271999999999999E-3</c:v>
                </c:pt>
                <c:pt idx="6536">
                  <c:v>1.4704999999999999E-2</c:v>
                </c:pt>
                <c:pt idx="6537">
                  <c:v>1.2567999999999999E-2</c:v>
                </c:pt>
                <c:pt idx="6538">
                  <c:v>1.1651E-2</c:v>
                </c:pt>
                <c:pt idx="6539">
                  <c:v>1.2454999999999999E-2</c:v>
                </c:pt>
                <c:pt idx="6540">
                  <c:v>1.0633999999999999E-2</c:v>
                </c:pt>
                <c:pt idx="6541">
                  <c:v>1.1216E-2</c:v>
                </c:pt>
                <c:pt idx="6542">
                  <c:v>1.1203999999999999E-2</c:v>
                </c:pt>
                <c:pt idx="6543">
                  <c:v>1.0910000000000001E-2</c:v>
                </c:pt>
                <c:pt idx="6544">
                  <c:v>9.7509999999999993E-3</c:v>
                </c:pt>
                <c:pt idx="6545">
                  <c:v>8.4739999999999989E-3</c:v>
                </c:pt>
                <c:pt idx="6546">
                  <c:v>9.5490000000000002E-3</c:v>
                </c:pt>
                <c:pt idx="6547">
                  <c:v>2.4836E-2</c:v>
                </c:pt>
                <c:pt idx="6548">
                  <c:v>2.4808999999999998E-2</c:v>
                </c:pt>
                <c:pt idx="6549">
                  <c:v>2.3780000000000003E-2</c:v>
                </c:pt>
                <c:pt idx="6550">
                  <c:v>2.3351E-2</c:v>
                </c:pt>
                <c:pt idx="6551">
                  <c:v>2.2894999999999999E-2</c:v>
                </c:pt>
                <c:pt idx="6552">
                  <c:v>2.5766999999999998E-2</c:v>
                </c:pt>
                <c:pt idx="6553">
                  <c:v>2.9215999999999999E-2</c:v>
                </c:pt>
                <c:pt idx="6554">
                  <c:v>2.7090000000000003E-2</c:v>
                </c:pt>
                <c:pt idx="6555">
                  <c:v>4.0306000000000002E-2</c:v>
                </c:pt>
                <c:pt idx="6556">
                  <c:v>3.6475E-2</c:v>
                </c:pt>
                <c:pt idx="6557">
                  <c:v>3.5293999999999999E-2</c:v>
                </c:pt>
                <c:pt idx="6558">
                  <c:v>3.2161999999999996E-2</c:v>
                </c:pt>
                <c:pt idx="6559">
                  <c:v>5.1650999999999996E-2</c:v>
                </c:pt>
                <c:pt idx="6560">
                  <c:v>4.5090000000000005E-2</c:v>
                </c:pt>
                <c:pt idx="6561">
                  <c:v>3.5782000000000001E-2</c:v>
                </c:pt>
                <c:pt idx="6562">
                  <c:v>3.7421999999999997E-2</c:v>
                </c:pt>
                <c:pt idx="6563">
                  <c:v>3.5764999999999998E-2</c:v>
                </c:pt>
                <c:pt idx="6564">
                  <c:v>3.3852E-2</c:v>
                </c:pt>
                <c:pt idx="6565">
                  <c:v>2.8452999999999999E-2</c:v>
                </c:pt>
                <c:pt idx="6566">
                  <c:v>2.7115999999999998E-2</c:v>
                </c:pt>
                <c:pt idx="6567">
                  <c:v>3.0553999999999998E-2</c:v>
                </c:pt>
                <c:pt idx="6568">
                  <c:v>2.2633E-2</c:v>
                </c:pt>
                <c:pt idx="6569">
                  <c:v>2.9517999999999999E-2</c:v>
                </c:pt>
                <c:pt idx="6570">
                  <c:v>3.1293000000000001E-2</c:v>
                </c:pt>
                <c:pt idx="6571">
                  <c:v>3.6367999999999998E-2</c:v>
                </c:pt>
                <c:pt idx="6572">
                  <c:v>3.2448999999999999E-2</c:v>
                </c:pt>
                <c:pt idx="6573">
                  <c:v>3.1286000000000001E-2</c:v>
                </c:pt>
                <c:pt idx="6574">
                  <c:v>3.1546999999999999E-2</c:v>
                </c:pt>
                <c:pt idx="6575">
                  <c:v>5.3991999999999998E-2</c:v>
                </c:pt>
                <c:pt idx="6576">
                  <c:v>4.8462999999999999E-2</c:v>
                </c:pt>
                <c:pt idx="6577">
                  <c:v>4.3435000000000001E-2</c:v>
                </c:pt>
                <c:pt idx="6578">
                  <c:v>4.3721999999999997E-2</c:v>
                </c:pt>
                <c:pt idx="6579">
                  <c:v>3.6511000000000002E-2</c:v>
                </c:pt>
                <c:pt idx="6580">
                  <c:v>3.0807999999999999E-2</c:v>
                </c:pt>
                <c:pt idx="6581">
                  <c:v>2.7476999999999998E-2</c:v>
                </c:pt>
                <c:pt idx="6582">
                  <c:v>2.2616000000000001E-2</c:v>
                </c:pt>
                <c:pt idx="6583">
                  <c:v>1.9750999999999998E-2</c:v>
                </c:pt>
                <c:pt idx="6584">
                  <c:v>1.9872999999999998E-2</c:v>
                </c:pt>
                <c:pt idx="6585">
                  <c:v>1.9921999999999999E-2</c:v>
                </c:pt>
                <c:pt idx="6586">
                  <c:v>1.8974999999999999E-2</c:v>
                </c:pt>
                <c:pt idx="6587">
                  <c:v>1.8230000000000003E-2</c:v>
                </c:pt>
                <c:pt idx="6588">
                  <c:v>2.0603E-2</c:v>
                </c:pt>
                <c:pt idx="6589">
                  <c:v>1.9573999999999998E-2</c:v>
                </c:pt>
                <c:pt idx="6590">
                  <c:v>1.7082E-2</c:v>
                </c:pt>
                <c:pt idx="6591">
                  <c:v>1.5834000000000001E-2</c:v>
                </c:pt>
                <c:pt idx="6592">
                  <c:v>1.4504E-2</c:v>
                </c:pt>
                <c:pt idx="6593">
                  <c:v>1.3236999999999999E-2</c:v>
                </c:pt>
                <c:pt idx="6594">
                  <c:v>1.6556999999999999E-2</c:v>
                </c:pt>
                <c:pt idx="6595">
                  <c:v>1.5330000000000002E-2</c:v>
                </c:pt>
                <c:pt idx="6596">
                  <c:v>1.7735999999999998E-2</c:v>
                </c:pt>
                <c:pt idx="6597">
                  <c:v>5.8476999999999994E-2</c:v>
                </c:pt>
                <c:pt idx="6598">
                  <c:v>8.2833999999999991E-2</c:v>
                </c:pt>
                <c:pt idx="6599">
                  <c:v>6.9475999999999996E-2</c:v>
                </c:pt>
                <c:pt idx="6600">
                  <c:v>5.5350000000000003E-2</c:v>
                </c:pt>
                <c:pt idx="6601">
                  <c:v>4.4247999999999996E-2</c:v>
                </c:pt>
                <c:pt idx="6602">
                  <c:v>3.7716E-2</c:v>
                </c:pt>
                <c:pt idx="6603">
                  <c:v>3.8064000000000001E-2</c:v>
                </c:pt>
                <c:pt idx="6604">
                  <c:v>3.2051999999999997E-2</c:v>
                </c:pt>
                <c:pt idx="6605">
                  <c:v>3.9716000000000001E-2</c:v>
                </c:pt>
                <c:pt idx="6606">
                  <c:v>3.3190999999999998E-2</c:v>
                </c:pt>
                <c:pt idx="6607">
                  <c:v>3.5720000000000002E-2</c:v>
                </c:pt>
                <c:pt idx="6608">
                  <c:v>3.1985E-2</c:v>
                </c:pt>
                <c:pt idx="6609">
                  <c:v>2.6955E-2</c:v>
                </c:pt>
                <c:pt idx="6610">
                  <c:v>2.4943999999999997E-2</c:v>
                </c:pt>
                <c:pt idx="6611">
                  <c:v>2.3504000000000001E-2</c:v>
                </c:pt>
                <c:pt idx="6612">
                  <c:v>3.0707999999999999E-2</c:v>
                </c:pt>
                <c:pt idx="6613">
                  <c:v>3.7772E-2</c:v>
                </c:pt>
                <c:pt idx="6614">
                  <c:v>4.0410000000000001E-2</c:v>
                </c:pt>
                <c:pt idx="6615">
                  <c:v>3.6903999999999999E-2</c:v>
                </c:pt>
                <c:pt idx="6616">
                  <c:v>4.2001999999999998E-2</c:v>
                </c:pt>
                <c:pt idx="6617">
                  <c:v>3.5867999999999997E-2</c:v>
                </c:pt>
                <c:pt idx="6618">
                  <c:v>2.8534E-2</c:v>
                </c:pt>
                <c:pt idx="6619">
                  <c:v>2.5151999999999997E-2</c:v>
                </c:pt>
                <c:pt idx="6620">
                  <c:v>3.3680000000000002E-2</c:v>
                </c:pt>
                <c:pt idx="6621">
                  <c:v>3.4096000000000001E-2</c:v>
                </c:pt>
                <c:pt idx="6622">
                  <c:v>4.0424999999999996E-2</c:v>
                </c:pt>
                <c:pt idx="6623">
                  <c:v>4.3054999999999996E-2</c:v>
                </c:pt>
                <c:pt idx="6624">
                  <c:v>4.1343999999999999E-2</c:v>
                </c:pt>
                <c:pt idx="6625">
                  <c:v>4.1010000000000005E-2</c:v>
                </c:pt>
                <c:pt idx="6626">
                  <c:v>4.0873E-2</c:v>
                </c:pt>
                <c:pt idx="6627">
                  <c:v>4.3700000000000003E-2</c:v>
                </c:pt>
                <c:pt idx="6628">
                  <c:v>5.5965999999999995E-2</c:v>
                </c:pt>
                <c:pt idx="6629">
                  <c:v>8.1511E-2</c:v>
                </c:pt>
                <c:pt idx="6630">
                  <c:v>7.9615999999999992E-2</c:v>
                </c:pt>
                <c:pt idx="6631">
                  <c:v>6.4501000000000003E-2</c:v>
                </c:pt>
                <c:pt idx="6632">
                  <c:v>5.6651999999999994E-2</c:v>
                </c:pt>
                <c:pt idx="6633">
                  <c:v>4.8679E-2</c:v>
                </c:pt>
                <c:pt idx="6634">
                  <c:v>4.6951E-2</c:v>
                </c:pt>
                <c:pt idx="6635">
                  <c:v>4.4333999999999998E-2</c:v>
                </c:pt>
                <c:pt idx="6636">
                  <c:v>3.8531999999999997E-2</c:v>
                </c:pt>
                <c:pt idx="6637">
                  <c:v>3.6831999999999997E-2</c:v>
                </c:pt>
                <c:pt idx="6638">
                  <c:v>4.2985999999999996E-2</c:v>
                </c:pt>
                <c:pt idx="6639">
                  <c:v>4.4488E-2</c:v>
                </c:pt>
                <c:pt idx="6640">
                  <c:v>3.9774999999999998E-2</c:v>
                </c:pt>
                <c:pt idx="6641">
                  <c:v>3.2897999999999997E-2</c:v>
                </c:pt>
                <c:pt idx="6642">
                  <c:v>3.6580000000000001E-2</c:v>
                </c:pt>
                <c:pt idx="6643">
                  <c:v>3.4329999999999999E-2</c:v>
                </c:pt>
                <c:pt idx="6644">
                  <c:v>3.0865999999999998E-2</c:v>
                </c:pt>
                <c:pt idx="6645">
                  <c:v>2.3774999999999998E-2</c:v>
                </c:pt>
                <c:pt idx="6646">
                  <c:v>1.8845000000000001E-2</c:v>
                </c:pt>
                <c:pt idx="6647">
                  <c:v>1.9252999999999999E-2</c:v>
                </c:pt>
                <c:pt idx="6648">
                  <c:v>2.2200000000000001E-2</c:v>
                </c:pt>
                <c:pt idx="6649">
                  <c:v>1.8886E-2</c:v>
                </c:pt>
                <c:pt idx="6650">
                  <c:v>1.6937999999999998E-2</c:v>
                </c:pt>
                <c:pt idx="6651">
                  <c:v>1.5952999999999998E-2</c:v>
                </c:pt>
                <c:pt idx="6652">
                  <c:v>1.1545999999999999E-2</c:v>
                </c:pt>
                <c:pt idx="6653">
                  <c:v>1.0513999999999999E-2</c:v>
                </c:pt>
                <c:pt idx="6654">
                  <c:v>9.1690000000000001E-3</c:v>
                </c:pt>
                <c:pt idx="6655">
                  <c:v>8.3359999999999997E-3</c:v>
                </c:pt>
                <c:pt idx="6656">
                  <c:v>1.7683999999999998E-2</c:v>
                </c:pt>
                <c:pt idx="6657">
                  <c:v>1.4332999999999999E-2</c:v>
                </c:pt>
                <c:pt idx="6658">
                  <c:v>9.5370000000000003E-3</c:v>
                </c:pt>
                <c:pt idx="6659">
                  <c:v>8.3459999999999993E-3</c:v>
                </c:pt>
                <c:pt idx="6660">
                  <c:v>5.927E-3</c:v>
                </c:pt>
                <c:pt idx="6661">
                  <c:v>5.7759999999999999E-3</c:v>
                </c:pt>
                <c:pt idx="6662">
                  <c:v>8.881E-3</c:v>
                </c:pt>
                <c:pt idx="6663">
                  <c:v>1.2282999999999999E-2</c:v>
                </c:pt>
                <c:pt idx="6664">
                  <c:v>1.5674999999999998E-2</c:v>
                </c:pt>
                <c:pt idx="6665">
                  <c:v>1.7960999999999998E-2</c:v>
                </c:pt>
                <c:pt idx="6666">
                  <c:v>1.9917999999999998E-2</c:v>
                </c:pt>
                <c:pt idx="6667">
                  <c:v>1.8704999999999999E-2</c:v>
                </c:pt>
                <c:pt idx="6668">
                  <c:v>1.5706999999999999E-2</c:v>
                </c:pt>
                <c:pt idx="6669">
                  <c:v>1.3623E-2</c:v>
                </c:pt>
                <c:pt idx="6670">
                  <c:v>1.2787E-2</c:v>
                </c:pt>
                <c:pt idx="6671">
                  <c:v>1.6347999999999998E-2</c:v>
                </c:pt>
                <c:pt idx="6672">
                  <c:v>2.3008000000000001E-2</c:v>
                </c:pt>
                <c:pt idx="6673">
                  <c:v>2.7350000000000003E-2</c:v>
                </c:pt>
                <c:pt idx="6674">
                  <c:v>2.6594999999999997E-2</c:v>
                </c:pt>
                <c:pt idx="6675">
                  <c:v>3.3508999999999997E-2</c:v>
                </c:pt>
                <c:pt idx="6676">
                  <c:v>3.8605E-2</c:v>
                </c:pt>
                <c:pt idx="6677">
                  <c:v>4.1201000000000002E-2</c:v>
                </c:pt>
                <c:pt idx="6678">
                  <c:v>3.8733999999999998E-2</c:v>
                </c:pt>
                <c:pt idx="6679">
                  <c:v>3.4585999999999999E-2</c:v>
                </c:pt>
                <c:pt idx="6680">
                  <c:v>3.7872999999999997E-2</c:v>
                </c:pt>
                <c:pt idx="6681">
                  <c:v>3.7551000000000001E-2</c:v>
                </c:pt>
                <c:pt idx="6682">
                  <c:v>4.0858999999999999E-2</c:v>
                </c:pt>
                <c:pt idx="6683">
                  <c:v>3.8814000000000001E-2</c:v>
                </c:pt>
                <c:pt idx="6684">
                  <c:v>3.7017000000000001E-2</c:v>
                </c:pt>
                <c:pt idx="6685">
                  <c:v>3.8314000000000001E-2</c:v>
                </c:pt>
                <c:pt idx="6686">
                  <c:v>4.2071999999999998E-2</c:v>
                </c:pt>
                <c:pt idx="6687">
                  <c:v>3.8983999999999998E-2</c:v>
                </c:pt>
                <c:pt idx="6688">
                  <c:v>3.3278999999999996E-2</c:v>
                </c:pt>
                <c:pt idx="6689">
                  <c:v>3.3583999999999996E-2</c:v>
                </c:pt>
                <c:pt idx="6690">
                  <c:v>3.2190000000000003E-2</c:v>
                </c:pt>
                <c:pt idx="6691">
                  <c:v>3.8522000000000001E-2</c:v>
                </c:pt>
                <c:pt idx="6692">
                  <c:v>4.1492999999999995E-2</c:v>
                </c:pt>
                <c:pt idx="6693">
                  <c:v>3.9118E-2</c:v>
                </c:pt>
                <c:pt idx="6694">
                  <c:v>3.4320000000000003E-2</c:v>
                </c:pt>
                <c:pt idx="6695">
                  <c:v>4.6950000000000006E-2</c:v>
                </c:pt>
                <c:pt idx="6696">
                  <c:v>5.7036999999999997E-2</c:v>
                </c:pt>
                <c:pt idx="6697">
                  <c:v>4.9300000000000004E-2</c:v>
                </c:pt>
                <c:pt idx="6698">
                  <c:v>4.5434999999999996E-2</c:v>
                </c:pt>
                <c:pt idx="6699">
                  <c:v>4.6383999999999995E-2</c:v>
                </c:pt>
                <c:pt idx="6700">
                  <c:v>3.8099000000000001E-2</c:v>
                </c:pt>
                <c:pt idx="6701">
                  <c:v>3.5968E-2</c:v>
                </c:pt>
                <c:pt idx="6702">
                  <c:v>3.3791000000000002E-2</c:v>
                </c:pt>
                <c:pt idx="6703">
                  <c:v>4.2212E-2</c:v>
                </c:pt>
                <c:pt idx="6704">
                  <c:v>4.8260999999999998E-2</c:v>
                </c:pt>
                <c:pt idx="6705">
                  <c:v>3.9438999999999995E-2</c:v>
                </c:pt>
                <c:pt idx="6706">
                  <c:v>3.7419000000000001E-2</c:v>
                </c:pt>
                <c:pt idx="6707">
                  <c:v>3.6673999999999998E-2</c:v>
                </c:pt>
                <c:pt idx="6708">
                  <c:v>4.4121E-2</c:v>
                </c:pt>
                <c:pt idx="6709">
                  <c:v>3.5504000000000001E-2</c:v>
                </c:pt>
                <c:pt idx="6710">
                  <c:v>5.0876999999999999E-2</c:v>
                </c:pt>
                <c:pt idx="6711">
                  <c:v>4.7650999999999999E-2</c:v>
                </c:pt>
                <c:pt idx="6712">
                  <c:v>4.2366000000000001E-2</c:v>
                </c:pt>
                <c:pt idx="6713">
                  <c:v>4.2748000000000001E-2</c:v>
                </c:pt>
                <c:pt idx="6714">
                  <c:v>3.9983999999999999E-2</c:v>
                </c:pt>
                <c:pt idx="6715">
                  <c:v>3.2038999999999998E-2</c:v>
                </c:pt>
                <c:pt idx="6716">
                  <c:v>3.3068E-2</c:v>
                </c:pt>
                <c:pt idx="6717">
                  <c:v>2.3948000000000001E-2</c:v>
                </c:pt>
                <c:pt idx="6718">
                  <c:v>2.3141999999999999E-2</c:v>
                </c:pt>
                <c:pt idx="6719">
                  <c:v>1.8837E-2</c:v>
                </c:pt>
                <c:pt idx="6720">
                  <c:v>2.6093999999999999E-2</c:v>
                </c:pt>
                <c:pt idx="6721">
                  <c:v>5.1125999999999998E-2</c:v>
                </c:pt>
                <c:pt idx="6722">
                  <c:v>4.4771999999999999E-2</c:v>
                </c:pt>
                <c:pt idx="6723">
                  <c:v>3.6460000000000006E-2</c:v>
                </c:pt>
                <c:pt idx="6724">
                  <c:v>2.9050000000000003E-2</c:v>
                </c:pt>
                <c:pt idx="6725">
                  <c:v>3.1376000000000001E-2</c:v>
                </c:pt>
                <c:pt idx="6726">
                  <c:v>3.5441E-2</c:v>
                </c:pt>
                <c:pt idx="6727">
                  <c:v>2.9973999999999997E-2</c:v>
                </c:pt>
                <c:pt idx="6728">
                  <c:v>3.0716999999999998E-2</c:v>
                </c:pt>
                <c:pt idx="6729">
                  <c:v>3.0721999999999999E-2</c:v>
                </c:pt>
                <c:pt idx="6730">
                  <c:v>3.8703999999999995E-2</c:v>
                </c:pt>
                <c:pt idx="6731">
                  <c:v>3.4006000000000002E-2</c:v>
                </c:pt>
                <c:pt idx="6732">
                  <c:v>3.1859999999999999E-2</c:v>
                </c:pt>
                <c:pt idx="6733">
                  <c:v>2.6154E-2</c:v>
                </c:pt>
                <c:pt idx="6734">
                  <c:v>2.5176999999999998E-2</c:v>
                </c:pt>
                <c:pt idx="6735">
                  <c:v>2.4971999999999998E-2</c:v>
                </c:pt>
                <c:pt idx="6736">
                  <c:v>3.2337999999999999E-2</c:v>
                </c:pt>
                <c:pt idx="6737">
                  <c:v>3.0594E-2</c:v>
                </c:pt>
                <c:pt idx="6738">
                  <c:v>3.1487999999999995E-2</c:v>
                </c:pt>
                <c:pt idx="6739">
                  <c:v>2.8118999999999998E-2</c:v>
                </c:pt>
                <c:pt idx="6740">
                  <c:v>2.3730000000000001E-2</c:v>
                </c:pt>
                <c:pt idx="6741">
                  <c:v>2.4257999999999998E-2</c:v>
                </c:pt>
                <c:pt idx="6742">
                  <c:v>2.2435E-2</c:v>
                </c:pt>
                <c:pt idx="6743">
                  <c:v>1.8624999999999999E-2</c:v>
                </c:pt>
                <c:pt idx="6744">
                  <c:v>1.7070000000000002E-2</c:v>
                </c:pt>
                <c:pt idx="6745">
                  <c:v>1.4671999999999999E-2</c:v>
                </c:pt>
                <c:pt idx="6746">
                  <c:v>1.3731999999999999E-2</c:v>
                </c:pt>
                <c:pt idx="6747">
                  <c:v>1.2088E-2</c:v>
                </c:pt>
                <c:pt idx="6748">
                  <c:v>1.2149E-2</c:v>
                </c:pt>
                <c:pt idx="6749">
                  <c:v>1.2130999999999999E-2</c:v>
                </c:pt>
                <c:pt idx="6750">
                  <c:v>1.2431999999999999E-2</c:v>
                </c:pt>
                <c:pt idx="6751">
                  <c:v>1.1520000000000001E-2</c:v>
                </c:pt>
                <c:pt idx="6752">
                  <c:v>1.0492E-2</c:v>
                </c:pt>
                <c:pt idx="6753">
                  <c:v>8.3470000000000003E-3</c:v>
                </c:pt>
                <c:pt idx="6754">
                  <c:v>8.2550000000000002E-3</c:v>
                </c:pt>
                <c:pt idx="6755">
                  <c:v>5.5800000000000008E-3</c:v>
                </c:pt>
                <c:pt idx="6756">
                  <c:v>4.241E-3</c:v>
                </c:pt>
                <c:pt idx="6757">
                  <c:v>3.0639999999999999E-3</c:v>
                </c:pt>
                <c:pt idx="6758">
                  <c:v>3.493E-3</c:v>
                </c:pt>
                <c:pt idx="6759">
                  <c:v>2.5360000000000001E-3</c:v>
                </c:pt>
                <c:pt idx="6760">
                  <c:v>2.653E-3</c:v>
                </c:pt>
                <c:pt idx="6761">
                  <c:v>4.6189999999999998E-3</c:v>
                </c:pt>
                <c:pt idx="6762">
                  <c:v>3.4039999999999999E-3</c:v>
                </c:pt>
                <c:pt idx="6763">
                  <c:v>5.9589999999999999E-3</c:v>
                </c:pt>
                <c:pt idx="6764">
                  <c:v>2.2329999999999997E-3</c:v>
                </c:pt>
                <c:pt idx="6765">
                  <c:v>2.6930000000000001E-3</c:v>
                </c:pt>
                <c:pt idx="6766">
                  <c:v>3.078E-3</c:v>
                </c:pt>
                <c:pt idx="6767">
                  <c:v>2.405E-3</c:v>
                </c:pt>
                <c:pt idx="6768">
                  <c:v>2.9619999999999998E-3</c:v>
                </c:pt>
                <c:pt idx="6769">
                  <c:v>2.0409999999999998E-3</c:v>
                </c:pt>
                <c:pt idx="6770">
                  <c:v>5.5539999999999999E-3</c:v>
                </c:pt>
                <c:pt idx="6771">
                  <c:v>5.3969999999999999E-3</c:v>
                </c:pt>
                <c:pt idx="6772">
                  <c:v>4.79E-3</c:v>
                </c:pt>
                <c:pt idx="6773">
                  <c:v>4.8279999999999998E-3</c:v>
                </c:pt>
                <c:pt idx="6774">
                  <c:v>8.6689999999999996E-3</c:v>
                </c:pt>
                <c:pt idx="6775">
                  <c:v>7.012E-3</c:v>
                </c:pt>
                <c:pt idx="6776">
                  <c:v>7.8779999999999996E-3</c:v>
                </c:pt>
                <c:pt idx="6777">
                  <c:v>8.4250000000000002E-3</c:v>
                </c:pt>
                <c:pt idx="6778">
                  <c:v>9.9509999999999998E-3</c:v>
                </c:pt>
                <c:pt idx="6779">
                  <c:v>1.1429E-2</c:v>
                </c:pt>
                <c:pt idx="6780">
                  <c:v>1.4393999999999999E-2</c:v>
                </c:pt>
                <c:pt idx="6781">
                  <c:v>1.4008999999999999E-2</c:v>
                </c:pt>
                <c:pt idx="6782">
                  <c:v>1.8952E-2</c:v>
                </c:pt>
                <c:pt idx="6783">
                  <c:v>1.8790999999999999E-2</c:v>
                </c:pt>
                <c:pt idx="6784">
                  <c:v>2.6466999999999997E-2</c:v>
                </c:pt>
                <c:pt idx="6785">
                  <c:v>3.6014999999999998E-2</c:v>
                </c:pt>
                <c:pt idx="6786">
                  <c:v>2.8167999999999999E-2</c:v>
                </c:pt>
                <c:pt idx="6787">
                  <c:v>2.5925999999999998E-2</c:v>
                </c:pt>
                <c:pt idx="6788">
                  <c:v>2.2681999999999997E-2</c:v>
                </c:pt>
                <c:pt idx="6789">
                  <c:v>2.3570999999999998E-2</c:v>
                </c:pt>
                <c:pt idx="6790">
                  <c:v>2.6294999999999999E-2</c:v>
                </c:pt>
                <c:pt idx="6791">
                  <c:v>3.0237999999999998E-2</c:v>
                </c:pt>
                <c:pt idx="6792">
                  <c:v>3.8741999999999999E-2</c:v>
                </c:pt>
                <c:pt idx="6793">
                  <c:v>3.4696999999999999E-2</c:v>
                </c:pt>
                <c:pt idx="6794">
                  <c:v>4.2899E-2</c:v>
                </c:pt>
                <c:pt idx="6795">
                  <c:v>4.6330999999999997E-2</c:v>
                </c:pt>
                <c:pt idx="6796">
                  <c:v>4.9401E-2</c:v>
                </c:pt>
                <c:pt idx="6797">
                  <c:v>5.2114000000000001E-2</c:v>
                </c:pt>
                <c:pt idx="6798">
                  <c:v>5.4445E-2</c:v>
                </c:pt>
                <c:pt idx="6799">
                  <c:v>4.1924999999999997E-2</c:v>
                </c:pt>
                <c:pt idx="6800">
                  <c:v>4.3096999999999996E-2</c:v>
                </c:pt>
                <c:pt idx="6801">
                  <c:v>3.6022999999999999E-2</c:v>
                </c:pt>
                <c:pt idx="6802">
                  <c:v>2.7771999999999998E-2</c:v>
                </c:pt>
                <c:pt idx="6803">
                  <c:v>2.1701999999999999E-2</c:v>
                </c:pt>
                <c:pt idx="6804">
                  <c:v>1.8779000000000001E-2</c:v>
                </c:pt>
                <c:pt idx="6805">
                  <c:v>1.8578999999999998E-2</c:v>
                </c:pt>
                <c:pt idx="6806">
                  <c:v>2.2016999999999998E-2</c:v>
                </c:pt>
                <c:pt idx="6807">
                  <c:v>1.9587999999999998E-2</c:v>
                </c:pt>
                <c:pt idx="6808">
                  <c:v>1.5705999999999998E-2</c:v>
                </c:pt>
                <c:pt idx="6809">
                  <c:v>1.9010000000000003E-2</c:v>
                </c:pt>
                <c:pt idx="6810">
                  <c:v>1.7044E-2</c:v>
                </c:pt>
                <c:pt idx="6811">
                  <c:v>1.5165999999999999E-2</c:v>
                </c:pt>
                <c:pt idx="6812">
                  <c:v>3.2395E-2</c:v>
                </c:pt>
                <c:pt idx="6813">
                  <c:v>2.5366E-2</c:v>
                </c:pt>
                <c:pt idx="6814">
                  <c:v>2.1308999999999998E-2</c:v>
                </c:pt>
                <c:pt idx="6815">
                  <c:v>2.0284999999999997E-2</c:v>
                </c:pt>
                <c:pt idx="6816">
                  <c:v>1.3914999999999999E-2</c:v>
                </c:pt>
                <c:pt idx="6817">
                  <c:v>1.4884999999999999E-2</c:v>
                </c:pt>
                <c:pt idx="6818">
                  <c:v>1.3620999999999999E-2</c:v>
                </c:pt>
                <c:pt idx="6819">
                  <c:v>1.3117E-2</c:v>
                </c:pt>
                <c:pt idx="6820">
                  <c:v>1.1318E-2</c:v>
                </c:pt>
                <c:pt idx="6821">
                  <c:v>2.0413000000000001E-2</c:v>
                </c:pt>
                <c:pt idx="6822">
                  <c:v>1.9430000000000003E-2</c:v>
                </c:pt>
                <c:pt idx="6823">
                  <c:v>2.0718E-2</c:v>
                </c:pt>
                <c:pt idx="6824">
                  <c:v>3.4181999999999997E-2</c:v>
                </c:pt>
                <c:pt idx="6825">
                  <c:v>2.7066999999999997E-2</c:v>
                </c:pt>
                <c:pt idx="6826">
                  <c:v>4.6023999999999995E-2</c:v>
                </c:pt>
                <c:pt idx="6827">
                  <c:v>3.9486E-2</c:v>
                </c:pt>
                <c:pt idx="6828">
                  <c:v>3.4474999999999999E-2</c:v>
                </c:pt>
                <c:pt idx="6829">
                  <c:v>3.977E-2</c:v>
                </c:pt>
                <c:pt idx="6830">
                  <c:v>3.6910000000000005E-2</c:v>
                </c:pt>
                <c:pt idx="6831">
                  <c:v>2.9773999999999998E-2</c:v>
                </c:pt>
                <c:pt idx="6832">
                  <c:v>2.6903999999999997E-2</c:v>
                </c:pt>
                <c:pt idx="6833">
                  <c:v>1.8407E-2</c:v>
                </c:pt>
                <c:pt idx="6834">
                  <c:v>1.8398999999999999E-2</c:v>
                </c:pt>
                <c:pt idx="6835">
                  <c:v>1.3637999999999999E-2</c:v>
                </c:pt>
                <c:pt idx="6836">
                  <c:v>1.4936999999999999E-2</c:v>
                </c:pt>
                <c:pt idx="6837">
                  <c:v>1.5585999999999999E-2</c:v>
                </c:pt>
                <c:pt idx="6838">
                  <c:v>1.7172E-2</c:v>
                </c:pt>
                <c:pt idx="6839">
                  <c:v>1.7662999999999998E-2</c:v>
                </c:pt>
                <c:pt idx="6840">
                  <c:v>1.9141999999999999E-2</c:v>
                </c:pt>
                <c:pt idx="6841">
                  <c:v>2.1928E-2</c:v>
                </c:pt>
                <c:pt idx="6842">
                  <c:v>2.0610999999999997E-2</c:v>
                </c:pt>
                <c:pt idx="6843">
                  <c:v>2.9734E-2</c:v>
                </c:pt>
                <c:pt idx="6844">
                  <c:v>4.0857999999999998E-2</c:v>
                </c:pt>
                <c:pt idx="6845">
                  <c:v>3.7106E-2</c:v>
                </c:pt>
                <c:pt idx="6846">
                  <c:v>4.1142999999999999E-2</c:v>
                </c:pt>
                <c:pt idx="6847">
                  <c:v>3.3515999999999997E-2</c:v>
                </c:pt>
                <c:pt idx="6848">
                  <c:v>2.6262999999999998E-2</c:v>
                </c:pt>
                <c:pt idx="6849">
                  <c:v>3.0331999999999998E-2</c:v>
                </c:pt>
                <c:pt idx="6850">
                  <c:v>2.2262000000000001E-2</c:v>
                </c:pt>
                <c:pt idx="6851">
                  <c:v>1.9858000000000001E-2</c:v>
                </c:pt>
                <c:pt idx="6852">
                  <c:v>2.6571999999999998E-2</c:v>
                </c:pt>
                <c:pt idx="6853">
                  <c:v>1.9258999999999998E-2</c:v>
                </c:pt>
                <c:pt idx="6854">
                  <c:v>2.5543999999999997E-2</c:v>
                </c:pt>
                <c:pt idx="6855">
                  <c:v>2.3850000000000003E-2</c:v>
                </c:pt>
                <c:pt idx="6856">
                  <c:v>1.9389E-2</c:v>
                </c:pt>
                <c:pt idx="6857">
                  <c:v>1.5486E-2</c:v>
                </c:pt>
                <c:pt idx="6858">
                  <c:v>1.4350999999999999E-2</c:v>
                </c:pt>
                <c:pt idx="6859">
                  <c:v>1.1873E-2</c:v>
                </c:pt>
                <c:pt idx="6860">
                  <c:v>1.3821E-2</c:v>
                </c:pt>
                <c:pt idx="6861">
                  <c:v>1.2844999999999999E-2</c:v>
                </c:pt>
                <c:pt idx="6862">
                  <c:v>1.2204E-2</c:v>
                </c:pt>
                <c:pt idx="6863">
                  <c:v>1.7696E-2</c:v>
                </c:pt>
                <c:pt idx="6864">
                  <c:v>1.8598999999999997E-2</c:v>
                </c:pt>
                <c:pt idx="6865">
                  <c:v>1.3176E-2</c:v>
                </c:pt>
                <c:pt idx="6866">
                  <c:v>1.6730000000000002E-2</c:v>
                </c:pt>
                <c:pt idx="6867">
                  <c:v>2.2203000000000001E-2</c:v>
                </c:pt>
                <c:pt idx="6868">
                  <c:v>2.0951999999999998E-2</c:v>
                </c:pt>
                <c:pt idx="6869">
                  <c:v>1.9112999999999998E-2</c:v>
                </c:pt>
                <c:pt idx="6870">
                  <c:v>2.0206999999999999E-2</c:v>
                </c:pt>
                <c:pt idx="6871">
                  <c:v>1.8388999999999999E-2</c:v>
                </c:pt>
                <c:pt idx="6872">
                  <c:v>1.9332999999999999E-2</c:v>
                </c:pt>
                <c:pt idx="6873">
                  <c:v>1.5976999999999998E-2</c:v>
                </c:pt>
                <c:pt idx="6874">
                  <c:v>1.2784E-2</c:v>
                </c:pt>
                <c:pt idx="6875">
                  <c:v>1.5684E-2</c:v>
                </c:pt>
                <c:pt idx="6876">
                  <c:v>2.7098999999999998E-2</c:v>
                </c:pt>
                <c:pt idx="6877">
                  <c:v>4.6552999999999997E-2</c:v>
                </c:pt>
                <c:pt idx="6878">
                  <c:v>5.4790000000000005E-2</c:v>
                </c:pt>
                <c:pt idx="6879">
                  <c:v>4.4031999999999995E-2</c:v>
                </c:pt>
                <c:pt idx="6880">
                  <c:v>5.8935999999999995E-2</c:v>
                </c:pt>
                <c:pt idx="6881">
                  <c:v>6.3768999999999992E-2</c:v>
                </c:pt>
                <c:pt idx="6882">
                  <c:v>6.0363999999999994E-2</c:v>
                </c:pt>
                <c:pt idx="6883">
                  <c:v>7.0543999999999996E-2</c:v>
                </c:pt>
                <c:pt idx="6884">
                  <c:v>6.3927999999999999E-2</c:v>
                </c:pt>
                <c:pt idx="6885">
                  <c:v>6.5106999999999998E-2</c:v>
                </c:pt>
                <c:pt idx="6886">
                  <c:v>5.8816999999999994E-2</c:v>
                </c:pt>
                <c:pt idx="6887">
                  <c:v>5.3670999999999996E-2</c:v>
                </c:pt>
                <c:pt idx="6888">
                  <c:v>4.7790000000000006E-2</c:v>
                </c:pt>
                <c:pt idx="6889">
                  <c:v>5.4143999999999998E-2</c:v>
                </c:pt>
                <c:pt idx="6890">
                  <c:v>5.2122999999999996E-2</c:v>
                </c:pt>
                <c:pt idx="6891">
                  <c:v>4.4747999999999996E-2</c:v>
                </c:pt>
                <c:pt idx="6892">
                  <c:v>4.6221999999999999E-2</c:v>
                </c:pt>
                <c:pt idx="6893">
                  <c:v>4.1701999999999996E-2</c:v>
                </c:pt>
                <c:pt idx="6894">
                  <c:v>4.7848999999999996E-2</c:v>
                </c:pt>
                <c:pt idx="6895">
                  <c:v>4.2921999999999995E-2</c:v>
                </c:pt>
                <c:pt idx="6896">
                  <c:v>5.9340999999999998E-2</c:v>
                </c:pt>
                <c:pt idx="6897">
                  <c:v>6.5420999999999993E-2</c:v>
                </c:pt>
                <c:pt idx="6898">
                  <c:v>6.7197999999999994E-2</c:v>
                </c:pt>
                <c:pt idx="6899">
                  <c:v>7.1981000000000003E-2</c:v>
                </c:pt>
                <c:pt idx="6900">
                  <c:v>7.456299999999999E-2</c:v>
                </c:pt>
                <c:pt idx="6901">
                  <c:v>7.8820000000000001E-2</c:v>
                </c:pt>
                <c:pt idx="6902">
                  <c:v>7.6684000000000002E-2</c:v>
                </c:pt>
                <c:pt idx="6903">
                  <c:v>7.8924999999999995E-2</c:v>
                </c:pt>
                <c:pt idx="6904">
                  <c:v>7.665799999999999E-2</c:v>
                </c:pt>
                <c:pt idx="6905">
                  <c:v>6.8017999999999995E-2</c:v>
                </c:pt>
                <c:pt idx="6906">
                  <c:v>6.6910999999999998E-2</c:v>
                </c:pt>
                <c:pt idx="6907">
                  <c:v>6.4867999999999995E-2</c:v>
                </c:pt>
                <c:pt idx="6908">
                  <c:v>5.8690000000000006E-2</c:v>
                </c:pt>
                <c:pt idx="6909">
                  <c:v>6.4374000000000001E-2</c:v>
                </c:pt>
                <c:pt idx="6910">
                  <c:v>6.3330999999999998E-2</c:v>
                </c:pt>
                <c:pt idx="6911">
                  <c:v>6.1487999999999994E-2</c:v>
                </c:pt>
                <c:pt idx="6912">
                  <c:v>5.8268999999999994E-2</c:v>
                </c:pt>
                <c:pt idx="6913">
                  <c:v>5.7304000000000001E-2</c:v>
                </c:pt>
                <c:pt idx="6914">
                  <c:v>5.6001999999999996E-2</c:v>
                </c:pt>
                <c:pt idx="6915">
                  <c:v>5.4890999999999995E-2</c:v>
                </c:pt>
                <c:pt idx="6916">
                  <c:v>5.0397999999999998E-2</c:v>
                </c:pt>
                <c:pt idx="6917">
                  <c:v>4.4932E-2</c:v>
                </c:pt>
                <c:pt idx="6918">
                  <c:v>4.308E-2</c:v>
                </c:pt>
                <c:pt idx="6919">
                  <c:v>4.7508999999999996E-2</c:v>
                </c:pt>
                <c:pt idx="6920">
                  <c:v>4.5964999999999999E-2</c:v>
                </c:pt>
                <c:pt idx="6921">
                  <c:v>5.5360000000000006E-2</c:v>
                </c:pt>
                <c:pt idx="6922">
                  <c:v>6.3233999999999999E-2</c:v>
                </c:pt>
                <c:pt idx="6923">
                  <c:v>5.9565E-2</c:v>
                </c:pt>
                <c:pt idx="6924">
                  <c:v>5.4711999999999997E-2</c:v>
                </c:pt>
                <c:pt idx="6925">
                  <c:v>6.0541999999999999E-2</c:v>
                </c:pt>
                <c:pt idx="6926">
                  <c:v>5.6730000000000003E-2</c:v>
                </c:pt>
                <c:pt idx="6927">
                  <c:v>5.6466999999999996E-2</c:v>
                </c:pt>
                <c:pt idx="6928">
                  <c:v>5.1965999999999998E-2</c:v>
                </c:pt>
                <c:pt idx="6929">
                  <c:v>4.7650999999999999E-2</c:v>
                </c:pt>
                <c:pt idx="6930">
                  <c:v>3.882E-2</c:v>
                </c:pt>
                <c:pt idx="6931">
                  <c:v>3.5144000000000002E-2</c:v>
                </c:pt>
                <c:pt idx="6932">
                  <c:v>3.0261E-2</c:v>
                </c:pt>
                <c:pt idx="6933">
                  <c:v>2.7830000000000001E-2</c:v>
                </c:pt>
                <c:pt idx="6934">
                  <c:v>2.6494999999999998E-2</c:v>
                </c:pt>
                <c:pt idx="6935">
                  <c:v>2.6085000000000001E-2</c:v>
                </c:pt>
                <c:pt idx="6936">
                  <c:v>2.2320000000000003E-2</c:v>
                </c:pt>
                <c:pt idx="6937">
                  <c:v>1.7603999999999998E-2</c:v>
                </c:pt>
                <c:pt idx="6938">
                  <c:v>1.8570000000000003E-2</c:v>
                </c:pt>
                <c:pt idx="6939">
                  <c:v>1.8367999999999999E-2</c:v>
                </c:pt>
                <c:pt idx="6940">
                  <c:v>1.7124999999999998E-2</c:v>
                </c:pt>
                <c:pt idx="6941">
                  <c:v>1.6735E-2</c:v>
                </c:pt>
                <c:pt idx="6942">
                  <c:v>1.4402E-2</c:v>
                </c:pt>
                <c:pt idx="6943">
                  <c:v>1.6522999999999999E-2</c:v>
                </c:pt>
                <c:pt idx="6944">
                  <c:v>1.7587999999999999E-2</c:v>
                </c:pt>
                <c:pt idx="6945">
                  <c:v>1.6378999999999998E-2</c:v>
                </c:pt>
                <c:pt idx="6946">
                  <c:v>1.5639E-2</c:v>
                </c:pt>
                <c:pt idx="6947">
                  <c:v>1.5576E-2</c:v>
                </c:pt>
                <c:pt idx="6948">
                  <c:v>1.4534999999999999E-2</c:v>
                </c:pt>
                <c:pt idx="6949">
                  <c:v>1.2305999999999999E-2</c:v>
                </c:pt>
                <c:pt idx="6950">
                  <c:v>1.1887999999999999E-2</c:v>
                </c:pt>
                <c:pt idx="6951">
                  <c:v>1.0435E-2</c:v>
                </c:pt>
                <c:pt idx="6952">
                  <c:v>8.3940000000000004E-3</c:v>
                </c:pt>
                <c:pt idx="6953">
                  <c:v>9.330999999999999E-3</c:v>
                </c:pt>
                <c:pt idx="6954">
                  <c:v>8.8950000000000001E-3</c:v>
                </c:pt>
                <c:pt idx="6955">
                  <c:v>7.6269999999999992E-3</c:v>
                </c:pt>
                <c:pt idx="6956">
                  <c:v>5.9049999999999997E-3</c:v>
                </c:pt>
                <c:pt idx="6957">
                  <c:v>4.4600000000000004E-3</c:v>
                </c:pt>
                <c:pt idx="6958">
                  <c:v>4.6410000000000002E-3</c:v>
                </c:pt>
                <c:pt idx="6959">
                  <c:v>5.5019999999999999E-3</c:v>
                </c:pt>
                <c:pt idx="6960">
                  <c:v>1.2185999999999999E-2</c:v>
                </c:pt>
                <c:pt idx="6961">
                  <c:v>1.6140000000000002E-2</c:v>
                </c:pt>
                <c:pt idx="6962">
                  <c:v>1.2059E-2</c:v>
                </c:pt>
                <c:pt idx="6963">
                  <c:v>1.0574999999999999E-2</c:v>
                </c:pt>
                <c:pt idx="6964">
                  <c:v>1.4038999999999999E-2</c:v>
                </c:pt>
                <c:pt idx="6965">
                  <c:v>1.1085999999999999E-2</c:v>
                </c:pt>
                <c:pt idx="6966">
                  <c:v>8.5800000000000008E-3</c:v>
                </c:pt>
                <c:pt idx="6967">
                  <c:v>7.0100000000000006E-3</c:v>
                </c:pt>
                <c:pt idx="6968">
                  <c:v>8.9359999999999995E-3</c:v>
                </c:pt>
                <c:pt idx="6969">
                  <c:v>7.6319999999999999E-3</c:v>
                </c:pt>
                <c:pt idx="6970">
                  <c:v>1.0484E-2</c:v>
                </c:pt>
                <c:pt idx="6971">
                  <c:v>9.8549999999999992E-3</c:v>
                </c:pt>
                <c:pt idx="6972">
                  <c:v>1.4506E-2</c:v>
                </c:pt>
                <c:pt idx="6973">
                  <c:v>1.1902999999999999E-2</c:v>
                </c:pt>
                <c:pt idx="6974">
                  <c:v>1.2473E-2</c:v>
                </c:pt>
                <c:pt idx="6975">
                  <c:v>1.1526999999999999E-2</c:v>
                </c:pt>
                <c:pt idx="6976">
                  <c:v>1.3132999999999999E-2</c:v>
                </c:pt>
                <c:pt idx="6977">
                  <c:v>1.1637E-2</c:v>
                </c:pt>
                <c:pt idx="6978">
                  <c:v>9.1859999999999997E-3</c:v>
                </c:pt>
                <c:pt idx="6979">
                  <c:v>8.7919999999999995E-3</c:v>
                </c:pt>
                <c:pt idx="6980">
                  <c:v>1.353E-2</c:v>
                </c:pt>
                <c:pt idx="6981">
                  <c:v>1.2093E-2</c:v>
                </c:pt>
                <c:pt idx="6982">
                  <c:v>1.0246999999999999E-2</c:v>
                </c:pt>
                <c:pt idx="6983">
                  <c:v>1.0414999999999999E-2</c:v>
                </c:pt>
                <c:pt idx="6984">
                  <c:v>1.0942E-2</c:v>
                </c:pt>
                <c:pt idx="6985">
                  <c:v>1.0269E-2</c:v>
                </c:pt>
                <c:pt idx="6986">
                  <c:v>9.6329999999999992E-3</c:v>
                </c:pt>
                <c:pt idx="6987">
                  <c:v>9.2350000000000002E-3</c:v>
                </c:pt>
                <c:pt idx="6988">
                  <c:v>8.711E-3</c:v>
                </c:pt>
                <c:pt idx="6989">
                  <c:v>6.4440000000000001E-3</c:v>
                </c:pt>
                <c:pt idx="6990">
                  <c:v>6.8469999999999998E-3</c:v>
                </c:pt>
                <c:pt idx="6991">
                  <c:v>5.7970000000000001E-3</c:v>
                </c:pt>
                <c:pt idx="6992">
                  <c:v>5.7789999999999994E-3</c:v>
                </c:pt>
                <c:pt idx="6993">
                  <c:v>5.4510000000000001E-3</c:v>
                </c:pt>
                <c:pt idx="6994">
                  <c:v>5.3759999999999997E-3</c:v>
                </c:pt>
                <c:pt idx="6995">
                  <c:v>4.9519999999999998E-3</c:v>
                </c:pt>
                <c:pt idx="6996">
                  <c:v>4.2179999999999995E-3</c:v>
                </c:pt>
                <c:pt idx="6997">
                  <c:v>3.8169999999999996E-3</c:v>
                </c:pt>
                <c:pt idx="6998">
                  <c:v>3.1869999999999997E-3</c:v>
                </c:pt>
                <c:pt idx="6999">
                  <c:v>2.516E-3</c:v>
                </c:pt>
                <c:pt idx="7000">
                  <c:v>1.939E-3</c:v>
                </c:pt>
                <c:pt idx="7001">
                  <c:v>1.931E-3</c:v>
                </c:pt>
                <c:pt idx="7002">
                  <c:v>1.384E-3</c:v>
                </c:pt>
                <c:pt idx="7003">
                  <c:v>1.673E-3</c:v>
                </c:pt>
                <c:pt idx="7004">
                  <c:v>1.727E-3</c:v>
                </c:pt>
                <c:pt idx="7005">
                  <c:v>1.2129999999999999E-3</c:v>
                </c:pt>
                <c:pt idx="7006">
                  <c:v>1.0559999999999999E-3</c:v>
                </c:pt>
                <c:pt idx="7007">
                  <c:v>7.3699999999999992E-4</c:v>
                </c:pt>
                <c:pt idx="7008">
                  <c:v>9.3799999999999992E-4</c:v>
                </c:pt>
                <c:pt idx="7009">
                  <c:v>9.6699999999999998E-4</c:v>
                </c:pt>
                <c:pt idx="7010">
                  <c:v>1.1969999999999999E-3</c:v>
                </c:pt>
                <c:pt idx="7011">
                  <c:v>1.0379999999999999E-3</c:v>
                </c:pt>
                <c:pt idx="7012">
                  <c:v>1.2949999999999999E-3</c:v>
                </c:pt>
                <c:pt idx="7013">
                  <c:v>8.6299999999999994E-4</c:v>
                </c:pt>
                <c:pt idx="7014">
                  <c:v>7.9099999999999993E-4</c:v>
                </c:pt>
                <c:pt idx="7015">
                  <c:v>7.5900000000000002E-4</c:v>
                </c:pt>
                <c:pt idx="7016">
                  <c:v>8.3499999999999991E-4</c:v>
                </c:pt>
                <c:pt idx="7017">
                  <c:v>7.6109999999999997E-3</c:v>
                </c:pt>
                <c:pt idx="7018">
                  <c:v>2.086E-2</c:v>
                </c:pt>
                <c:pt idx="7019">
                  <c:v>1.9646999999999998E-2</c:v>
                </c:pt>
                <c:pt idx="7020">
                  <c:v>1.805E-2</c:v>
                </c:pt>
                <c:pt idx="7021">
                  <c:v>2.2388999999999999E-2</c:v>
                </c:pt>
                <c:pt idx="7022">
                  <c:v>2.8198999999999998E-2</c:v>
                </c:pt>
                <c:pt idx="7023">
                  <c:v>2.1897999999999997E-2</c:v>
                </c:pt>
                <c:pt idx="7024">
                  <c:v>1.7003000000000001E-2</c:v>
                </c:pt>
                <c:pt idx="7025">
                  <c:v>1.2636999999999999E-2</c:v>
                </c:pt>
                <c:pt idx="7026">
                  <c:v>9.7249999999999993E-3</c:v>
                </c:pt>
                <c:pt idx="7027">
                  <c:v>8.2559999999999995E-3</c:v>
                </c:pt>
                <c:pt idx="7028">
                  <c:v>7.4849999999999995E-3</c:v>
                </c:pt>
                <c:pt idx="7029">
                  <c:v>5.352E-3</c:v>
                </c:pt>
                <c:pt idx="7030">
                  <c:v>5.4739999999999997E-3</c:v>
                </c:pt>
                <c:pt idx="7031">
                  <c:v>4.9749999999999994E-3</c:v>
                </c:pt>
                <c:pt idx="7032">
                  <c:v>4.6289999999999994E-3</c:v>
                </c:pt>
                <c:pt idx="7033">
                  <c:v>3.5329999999999997E-3</c:v>
                </c:pt>
                <c:pt idx="7034">
                  <c:v>6.7289999999999997E-3</c:v>
                </c:pt>
                <c:pt idx="7035">
                  <c:v>3.3569999999999997E-3</c:v>
                </c:pt>
                <c:pt idx="7036">
                  <c:v>2.0759999999999997E-3</c:v>
                </c:pt>
                <c:pt idx="7037">
                  <c:v>2.1589999999999999E-3</c:v>
                </c:pt>
                <c:pt idx="7038">
                  <c:v>1.2539999999999999E-3</c:v>
                </c:pt>
                <c:pt idx="7039">
                  <c:v>1.157E-3</c:v>
                </c:pt>
                <c:pt idx="7040">
                  <c:v>1.6359999999999999E-3</c:v>
                </c:pt>
                <c:pt idx="7041">
                  <c:v>1.552E-3</c:v>
                </c:pt>
                <c:pt idx="7042">
                  <c:v>1.4839999999999999E-3</c:v>
                </c:pt>
                <c:pt idx="7043">
                  <c:v>1.936E-3</c:v>
                </c:pt>
                <c:pt idx="7044">
                  <c:v>1.428E-3</c:v>
                </c:pt>
                <c:pt idx="7045">
                  <c:v>1.769E-3</c:v>
                </c:pt>
                <c:pt idx="7046">
                  <c:v>3.4619999999999998E-3</c:v>
                </c:pt>
                <c:pt idx="7047">
                  <c:v>9.3130000000000001E-3</c:v>
                </c:pt>
                <c:pt idx="7048">
                  <c:v>5.9259999999999998E-3</c:v>
                </c:pt>
                <c:pt idx="7049">
                  <c:v>5.8900000000000003E-3</c:v>
                </c:pt>
                <c:pt idx="7050">
                  <c:v>6.9540000000000001E-3</c:v>
                </c:pt>
                <c:pt idx="7051">
                  <c:v>1.4291999999999999E-2</c:v>
                </c:pt>
                <c:pt idx="7052">
                  <c:v>1.451E-2</c:v>
                </c:pt>
                <c:pt idx="7053">
                  <c:v>1.0893999999999999E-2</c:v>
                </c:pt>
                <c:pt idx="7054">
                  <c:v>8.8120000000000004E-3</c:v>
                </c:pt>
                <c:pt idx="7055">
                  <c:v>6.6289999999999995E-3</c:v>
                </c:pt>
                <c:pt idx="7056">
                  <c:v>8.2989999999999991E-3</c:v>
                </c:pt>
                <c:pt idx="7057">
                  <c:v>8.4390000000000003E-3</c:v>
                </c:pt>
                <c:pt idx="7058">
                  <c:v>1.0255999999999999E-2</c:v>
                </c:pt>
                <c:pt idx="7059">
                  <c:v>1.2960000000000001E-2</c:v>
                </c:pt>
                <c:pt idx="7060">
                  <c:v>1.7115999999999999E-2</c:v>
                </c:pt>
                <c:pt idx="7061">
                  <c:v>2.001E-2</c:v>
                </c:pt>
                <c:pt idx="7062">
                  <c:v>1.9653999999999998E-2</c:v>
                </c:pt>
                <c:pt idx="7063">
                  <c:v>2.0392E-2</c:v>
                </c:pt>
                <c:pt idx="7064">
                  <c:v>1.8061999999999998E-2</c:v>
                </c:pt>
                <c:pt idx="7065">
                  <c:v>2.1582E-2</c:v>
                </c:pt>
                <c:pt idx="7066">
                  <c:v>2.0900000000000002E-2</c:v>
                </c:pt>
                <c:pt idx="7067">
                  <c:v>2.2203000000000001E-2</c:v>
                </c:pt>
                <c:pt idx="7068">
                  <c:v>2.6896999999999997E-2</c:v>
                </c:pt>
                <c:pt idx="7069">
                  <c:v>2.1988000000000001E-2</c:v>
                </c:pt>
                <c:pt idx="7070">
                  <c:v>2.366E-2</c:v>
                </c:pt>
                <c:pt idx="7071">
                  <c:v>4.2727999999999995E-2</c:v>
                </c:pt>
                <c:pt idx="7072">
                  <c:v>3.6806999999999999E-2</c:v>
                </c:pt>
                <c:pt idx="7073">
                  <c:v>4.1583999999999996E-2</c:v>
                </c:pt>
                <c:pt idx="7074">
                  <c:v>3.9211999999999997E-2</c:v>
                </c:pt>
                <c:pt idx="7075">
                  <c:v>3.7648999999999995E-2</c:v>
                </c:pt>
                <c:pt idx="7076">
                  <c:v>5.2586000000000001E-2</c:v>
                </c:pt>
                <c:pt idx="7077">
                  <c:v>4.2210000000000004E-2</c:v>
                </c:pt>
                <c:pt idx="7078">
                  <c:v>3.3966999999999997E-2</c:v>
                </c:pt>
                <c:pt idx="7079">
                  <c:v>3.3600999999999999E-2</c:v>
                </c:pt>
                <c:pt idx="7080">
                  <c:v>3.4423999999999996E-2</c:v>
                </c:pt>
                <c:pt idx="7081">
                  <c:v>3.2797E-2</c:v>
                </c:pt>
                <c:pt idx="7082">
                  <c:v>3.1807999999999996E-2</c:v>
                </c:pt>
                <c:pt idx="7083">
                  <c:v>2.9515999999999997E-2</c:v>
                </c:pt>
                <c:pt idx="7084">
                  <c:v>0.10898899999999999</c:v>
                </c:pt>
                <c:pt idx="7085">
                  <c:v>9.6277000000000001E-2</c:v>
                </c:pt>
                <c:pt idx="7086">
                  <c:v>8.8930000000000009E-2</c:v>
                </c:pt>
                <c:pt idx="7087">
                  <c:v>8.7721999999999994E-2</c:v>
                </c:pt>
                <c:pt idx="7088">
                  <c:v>8.9827999999999991E-2</c:v>
                </c:pt>
                <c:pt idx="7089">
                  <c:v>7.5760000000000008E-2</c:v>
                </c:pt>
                <c:pt idx="7090">
                  <c:v>6.4837999999999993E-2</c:v>
                </c:pt>
                <c:pt idx="7091">
                  <c:v>5.4264E-2</c:v>
                </c:pt>
                <c:pt idx="7092">
                  <c:v>4.6405999999999996E-2</c:v>
                </c:pt>
                <c:pt idx="7093">
                  <c:v>4.3677999999999995E-2</c:v>
                </c:pt>
                <c:pt idx="7094">
                  <c:v>4.4241999999999997E-2</c:v>
                </c:pt>
                <c:pt idx="7095">
                  <c:v>5.0435000000000001E-2</c:v>
                </c:pt>
                <c:pt idx="7096">
                  <c:v>4.3795999999999995E-2</c:v>
                </c:pt>
                <c:pt idx="7097">
                  <c:v>4.1144E-2</c:v>
                </c:pt>
                <c:pt idx="7098">
                  <c:v>3.662E-2</c:v>
                </c:pt>
                <c:pt idx="7099">
                  <c:v>3.0735999999999999E-2</c:v>
                </c:pt>
                <c:pt idx="7100">
                  <c:v>2.7473999999999998E-2</c:v>
                </c:pt>
                <c:pt idx="7101">
                  <c:v>2.1371999999999999E-2</c:v>
                </c:pt>
                <c:pt idx="7102">
                  <c:v>1.6667999999999999E-2</c:v>
                </c:pt>
                <c:pt idx="7103">
                  <c:v>1.5406E-2</c:v>
                </c:pt>
                <c:pt idx="7104">
                  <c:v>1.3113E-2</c:v>
                </c:pt>
                <c:pt idx="7105">
                  <c:v>1.4414999999999999E-2</c:v>
                </c:pt>
                <c:pt idx="7106">
                  <c:v>1.3493999999999999E-2</c:v>
                </c:pt>
                <c:pt idx="7107">
                  <c:v>1.1944999999999999E-2</c:v>
                </c:pt>
                <c:pt idx="7108">
                  <c:v>1.0827999999999999E-2</c:v>
                </c:pt>
                <c:pt idx="7109">
                  <c:v>1.1027E-2</c:v>
                </c:pt>
                <c:pt idx="7110">
                  <c:v>9.2090000000000002E-3</c:v>
                </c:pt>
                <c:pt idx="7111">
                  <c:v>6.3590000000000001E-3</c:v>
                </c:pt>
                <c:pt idx="7112">
                  <c:v>5.3559999999999997E-3</c:v>
                </c:pt>
                <c:pt idx="7113">
                  <c:v>4.254E-3</c:v>
                </c:pt>
                <c:pt idx="7114">
                  <c:v>3.4500000000000004E-3</c:v>
                </c:pt>
                <c:pt idx="7115">
                  <c:v>2.5300000000000001E-3</c:v>
                </c:pt>
                <c:pt idx="7116">
                  <c:v>1.874E-3</c:v>
                </c:pt>
                <c:pt idx="7117">
                  <c:v>1.6169999999999999E-3</c:v>
                </c:pt>
                <c:pt idx="7118">
                  <c:v>2.3569999999999997E-3</c:v>
                </c:pt>
                <c:pt idx="7119">
                  <c:v>1.7619999999999999E-3</c:v>
                </c:pt>
                <c:pt idx="7120">
                  <c:v>1.5E-3</c:v>
                </c:pt>
                <c:pt idx="7121">
                  <c:v>1.408E-3</c:v>
                </c:pt>
                <c:pt idx="7122">
                  <c:v>1.9600000000000004E-3</c:v>
                </c:pt>
                <c:pt idx="7123">
                  <c:v>1.4739999999999998E-3</c:v>
                </c:pt>
                <c:pt idx="7124">
                  <c:v>1E-3</c:v>
                </c:pt>
                <c:pt idx="7125">
                  <c:v>1.41E-3</c:v>
                </c:pt>
                <c:pt idx="7126">
                  <c:v>1.2519999999999999E-3</c:v>
                </c:pt>
                <c:pt idx="7127">
                  <c:v>7.4599999999999992E-4</c:v>
                </c:pt>
                <c:pt idx="7128">
                  <c:v>9.5000000000000011E-4</c:v>
                </c:pt>
                <c:pt idx="7129">
                  <c:v>1.052E-3</c:v>
                </c:pt>
                <c:pt idx="7130">
                  <c:v>1.4919999999999998E-3</c:v>
                </c:pt>
                <c:pt idx="7131">
                  <c:v>1.0739999999999999E-3</c:v>
                </c:pt>
                <c:pt idx="7132">
                  <c:v>1.2019999999999999E-3</c:v>
                </c:pt>
                <c:pt idx="7133">
                  <c:v>1.3239999999999999E-3</c:v>
                </c:pt>
                <c:pt idx="7134">
                  <c:v>8.3199999999999995E-4</c:v>
                </c:pt>
                <c:pt idx="7135">
                  <c:v>7.5000000000000002E-4</c:v>
                </c:pt>
                <c:pt idx="7136">
                  <c:v>1.993E-3</c:v>
                </c:pt>
                <c:pt idx="7137">
                  <c:v>1.952E-3</c:v>
                </c:pt>
                <c:pt idx="7138">
                  <c:v>4.0889999999999998E-3</c:v>
                </c:pt>
                <c:pt idx="7139">
                  <c:v>2.9749999999999998E-3</c:v>
                </c:pt>
                <c:pt idx="7140">
                  <c:v>2.3839999999999998E-3</c:v>
                </c:pt>
                <c:pt idx="7141">
                  <c:v>1.9239999999999999E-3</c:v>
                </c:pt>
                <c:pt idx="7142">
                  <c:v>2.2369999999999998E-3</c:v>
                </c:pt>
                <c:pt idx="7143">
                  <c:v>2.6819999999999999E-3</c:v>
                </c:pt>
                <c:pt idx="7144">
                  <c:v>1.9169999999999999E-3</c:v>
                </c:pt>
                <c:pt idx="7145">
                  <c:v>2.7719999999999997E-3</c:v>
                </c:pt>
                <c:pt idx="7146">
                  <c:v>6.1339999999999997E-3</c:v>
                </c:pt>
                <c:pt idx="7147">
                  <c:v>4.254E-3</c:v>
                </c:pt>
                <c:pt idx="7148">
                  <c:v>2.9039999999999999E-3</c:v>
                </c:pt>
                <c:pt idx="7149">
                  <c:v>1.9039999999999999E-3</c:v>
                </c:pt>
                <c:pt idx="7150">
                  <c:v>1.2259999999999999E-3</c:v>
                </c:pt>
                <c:pt idx="7151">
                  <c:v>2.7420000000000001E-3</c:v>
                </c:pt>
                <c:pt idx="7152">
                  <c:v>3.4159999999999998E-3</c:v>
                </c:pt>
                <c:pt idx="7153">
                  <c:v>3.153E-3</c:v>
                </c:pt>
                <c:pt idx="7154">
                  <c:v>4.4939999999999997E-3</c:v>
                </c:pt>
                <c:pt idx="7155">
                  <c:v>1.4402999999999999E-2</c:v>
                </c:pt>
                <c:pt idx="7156">
                  <c:v>2.8711999999999998E-2</c:v>
                </c:pt>
                <c:pt idx="7157">
                  <c:v>2.7885E-2</c:v>
                </c:pt>
                <c:pt idx="7158">
                  <c:v>2.6061999999999998E-2</c:v>
                </c:pt>
                <c:pt idx="7159">
                  <c:v>2.8487999999999999E-2</c:v>
                </c:pt>
                <c:pt idx="7160">
                  <c:v>2.6340000000000002E-2</c:v>
                </c:pt>
                <c:pt idx="7161">
                  <c:v>2.6116999999999998E-2</c:v>
                </c:pt>
                <c:pt idx="7162">
                  <c:v>2.2407E-2</c:v>
                </c:pt>
                <c:pt idx="7163">
                  <c:v>1.8377999999999999E-2</c:v>
                </c:pt>
                <c:pt idx="7164">
                  <c:v>1.677E-2</c:v>
                </c:pt>
                <c:pt idx="7165">
                  <c:v>1.4123E-2</c:v>
                </c:pt>
                <c:pt idx="7166">
                  <c:v>1.2307E-2</c:v>
                </c:pt>
                <c:pt idx="7167">
                  <c:v>9.4479999999999998E-3</c:v>
                </c:pt>
                <c:pt idx="7168">
                  <c:v>8.1969999999999994E-3</c:v>
                </c:pt>
                <c:pt idx="7169">
                  <c:v>7.5789999999999998E-3</c:v>
                </c:pt>
                <c:pt idx="7170">
                  <c:v>8.4720000000000004E-3</c:v>
                </c:pt>
                <c:pt idx="7171">
                  <c:v>9.3379999999999991E-3</c:v>
                </c:pt>
                <c:pt idx="7172">
                  <c:v>7.7279999999999996E-3</c:v>
                </c:pt>
                <c:pt idx="7173">
                  <c:v>9.2940000000000002E-3</c:v>
                </c:pt>
                <c:pt idx="7174">
                  <c:v>1.1446999999999999E-2</c:v>
                </c:pt>
                <c:pt idx="7175">
                  <c:v>1.2475E-2</c:v>
                </c:pt>
                <c:pt idx="7176">
                  <c:v>1.259E-2</c:v>
                </c:pt>
                <c:pt idx="7177">
                  <c:v>1.3857999999999999E-2</c:v>
                </c:pt>
                <c:pt idx="7178">
                  <c:v>1.2045999999999999E-2</c:v>
                </c:pt>
                <c:pt idx="7179">
                  <c:v>1.6056999999999998E-2</c:v>
                </c:pt>
                <c:pt idx="7180">
                  <c:v>1.6806999999999999E-2</c:v>
                </c:pt>
                <c:pt idx="7181">
                  <c:v>2.5120000000000003E-2</c:v>
                </c:pt>
                <c:pt idx="7182">
                  <c:v>2.7302999999999997E-2</c:v>
                </c:pt>
                <c:pt idx="7183">
                  <c:v>2.8298E-2</c:v>
                </c:pt>
                <c:pt idx="7184">
                  <c:v>2.2577E-2</c:v>
                </c:pt>
                <c:pt idx="7185">
                  <c:v>2.7791999999999997E-2</c:v>
                </c:pt>
                <c:pt idx="7186">
                  <c:v>3.2466999999999996E-2</c:v>
                </c:pt>
                <c:pt idx="7187">
                  <c:v>4.8080000000000005E-2</c:v>
                </c:pt>
                <c:pt idx="7188">
                  <c:v>5.0111999999999997E-2</c:v>
                </c:pt>
                <c:pt idx="7189">
                  <c:v>5.0055999999999996E-2</c:v>
                </c:pt>
                <c:pt idx="7190">
                  <c:v>4.8998E-2</c:v>
                </c:pt>
                <c:pt idx="7191">
                  <c:v>6.6975999999999994E-2</c:v>
                </c:pt>
                <c:pt idx="7192">
                  <c:v>7.8976999999999992E-2</c:v>
                </c:pt>
                <c:pt idx="7193">
                  <c:v>8.6243E-2</c:v>
                </c:pt>
                <c:pt idx="7194">
                  <c:v>9.2800000000000007E-2</c:v>
                </c:pt>
                <c:pt idx="7195">
                  <c:v>0.10178699999999999</c:v>
                </c:pt>
                <c:pt idx="7196">
                  <c:v>9.8917999999999992E-2</c:v>
                </c:pt>
                <c:pt idx="7197">
                  <c:v>0.107295</c:v>
                </c:pt>
                <c:pt idx="7198">
                  <c:v>0.11354399999999999</c:v>
                </c:pt>
                <c:pt idx="7199">
                  <c:v>0.11710000000000001</c:v>
                </c:pt>
                <c:pt idx="7200">
                  <c:v>0.13560900000000001</c:v>
                </c:pt>
                <c:pt idx="7201">
                  <c:v>0.17260200000000001</c:v>
                </c:pt>
                <c:pt idx="7202">
                  <c:v>0.21110299999999999</c:v>
                </c:pt>
                <c:pt idx="7203">
                  <c:v>0.22079599999999999</c:v>
                </c:pt>
                <c:pt idx="7204">
                  <c:v>0.22932799999999998</c:v>
                </c:pt>
                <c:pt idx="7205">
                  <c:v>0.23220000000000002</c:v>
                </c:pt>
                <c:pt idx="7206">
                  <c:v>0.286692</c:v>
                </c:pt>
                <c:pt idx="7207">
                  <c:v>0.27901199999999998</c:v>
                </c:pt>
                <c:pt idx="7208">
                  <c:v>0.27763000000000004</c:v>
                </c:pt>
                <c:pt idx="7209">
                  <c:v>0.28179799999999999</c:v>
                </c:pt>
                <c:pt idx="7210">
                  <c:v>0.27907100000000001</c:v>
                </c:pt>
                <c:pt idx="7211">
                  <c:v>0.273953</c:v>
                </c:pt>
                <c:pt idx="7212">
                  <c:v>0.25602399999999997</c:v>
                </c:pt>
                <c:pt idx="7213">
                  <c:v>0.25310499999999997</c:v>
                </c:pt>
                <c:pt idx="7214">
                  <c:v>0.25294699999999998</c:v>
                </c:pt>
                <c:pt idx="7215">
                  <c:v>0.242699</c:v>
                </c:pt>
                <c:pt idx="7216">
                  <c:v>0.23358000000000001</c:v>
                </c:pt>
                <c:pt idx="7217">
                  <c:v>0.22547499999999998</c:v>
                </c:pt>
                <c:pt idx="7218">
                  <c:v>0.219055</c:v>
                </c:pt>
                <c:pt idx="7219">
                  <c:v>0.211979</c:v>
                </c:pt>
                <c:pt idx="7220">
                  <c:v>0.22045499999999998</c:v>
                </c:pt>
                <c:pt idx="7221">
                  <c:v>0.21376499999999998</c:v>
                </c:pt>
                <c:pt idx="7222">
                  <c:v>0.23338899999999999</c:v>
                </c:pt>
                <c:pt idx="7223">
                  <c:v>0.24212699999999998</c:v>
                </c:pt>
                <c:pt idx="7224">
                  <c:v>0.24395499999999998</c:v>
                </c:pt>
                <c:pt idx="7225">
                  <c:v>0.22168499999999999</c:v>
                </c:pt>
                <c:pt idx="7226">
                  <c:v>0.22383399999999998</c:v>
                </c:pt>
                <c:pt idx="7227">
                  <c:v>0.211455</c:v>
                </c:pt>
                <c:pt idx="7228">
                  <c:v>0.205904</c:v>
                </c:pt>
                <c:pt idx="7229">
                  <c:v>0.21777099999999999</c:v>
                </c:pt>
                <c:pt idx="7230">
                  <c:v>0.216005</c:v>
                </c:pt>
                <c:pt idx="7231">
                  <c:v>0.20603299999999999</c:v>
                </c:pt>
                <c:pt idx="7232">
                  <c:v>0.200015</c:v>
                </c:pt>
                <c:pt idx="7233">
                  <c:v>0.192104</c:v>
                </c:pt>
                <c:pt idx="7234">
                  <c:v>0.18445699999999998</c:v>
                </c:pt>
                <c:pt idx="7235">
                  <c:v>0.17775299999999999</c:v>
                </c:pt>
                <c:pt idx="7236">
                  <c:v>0.18171499999999999</c:v>
                </c:pt>
                <c:pt idx="7237">
                  <c:v>0.16542199999999999</c:v>
                </c:pt>
                <c:pt idx="7238">
                  <c:v>0.159687</c:v>
                </c:pt>
                <c:pt idx="7239">
                  <c:v>0.14404899999999998</c:v>
                </c:pt>
                <c:pt idx="7240">
                  <c:v>0.132434</c:v>
                </c:pt>
                <c:pt idx="7241">
                  <c:v>0.123748</c:v>
                </c:pt>
                <c:pt idx="7242">
                  <c:v>0.12446499999999999</c:v>
                </c:pt>
                <c:pt idx="7243">
                  <c:v>0.110635</c:v>
                </c:pt>
                <c:pt idx="7244">
                  <c:v>0.106669</c:v>
                </c:pt>
                <c:pt idx="7245">
                  <c:v>0.100534</c:v>
                </c:pt>
                <c:pt idx="7246">
                  <c:v>9.2669000000000001E-2</c:v>
                </c:pt>
                <c:pt idx="7247">
                  <c:v>9.0283999999999989E-2</c:v>
                </c:pt>
                <c:pt idx="7248">
                  <c:v>9.0394999999999989E-2</c:v>
                </c:pt>
                <c:pt idx="7249">
                  <c:v>7.7035999999999993E-2</c:v>
                </c:pt>
                <c:pt idx="7250">
                  <c:v>7.8083E-2</c:v>
                </c:pt>
                <c:pt idx="7251">
                  <c:v>7.8494999999999995E-2</c:v>
                </c:pt>
                <c:pt idx="7252">
                  <c:v>7.8941999999999998E-2</c:v>
                </c:pt>
                <c:pt idx="7253">
                  <c:v>7.8590999999999994E-2</c:v>
                </c:pt>
                <c:pt idx="7254">
                  <c:v>8.2177E-2</c:v>
                </c:pt>
                <c:pt idx="7255">
                  <c:v>9.2064000000000007E-2</c:v>
                </c:pt>
                <c:pt idx="7256">
                  <c:v>0.101119</c:v>
                </c:pt>
                <c:pt idx="7257">
                  <c:v>9.9118999999999999E-2</c:v>
                </c:pt>
                <c:pt idx="7258">
                  <c:v>0.103294</c:v>
                </c:pt>
                <c:pt idx="7259">
                  <c:v>9.4323999999999991E-2</c:v>
                </c:pt>
                <c:pt idx="7260">
                  <c:v>0.10356699999999999</c:v>
                </c:pt>
                <c:pt idx="7261">
                  <c:v>0.11519599999999999</c:v>
                </c:pt>
                <c:pt idx="7262">
                  <c:v>0.12006299999999999</c:v>
                </c:pt>
                <c:pt idx="7263">
                  <c:v>0.11974699999999999</c:v>
                </c:pt>
                <c:pt idx="7264">
                  <c:v>0.114704</c:v>
                </c:pt>
                <c:pt idx="7265">
                  <c:v>0.115795</c:v>
                </c:pt>
                <c:pt idx="7266">
                  <c:v>0.11609699999999999</c:v>
                </c:pt>
                <c:pt idx="7267">
                  <c:v>0.116814</c:v>
                </c:pt>
                <c:pt idx="7268">
                  <c:v>0.10961000000000001</c:v>
                </c:pt>
                <c:pt idx="7269">
                  <c:v>0.108705</c:v>
                </c:pt>
                <c:pt idx="7270">
                  <c:v>0.114593</c:v>
                </c:pt>
                <c:pt idx="7271">
                  <c:v>0.12559100000000001</c:v>
                </c:pt>
                <c:pt idx="7272">
                  <c:v>0.12901599999999999</c:v>
                </c:pt>
                <c:pt idx="7273">
                  <c:v>0.16531699999999999</c:v>
                </c:pt>
                <c:pt idx="7274">
                  <c:v>0.17329799999999998</c:v>
                </c:pt>
                <c:pt idx="7275">
                  <c:v>0.21287</c:v>
                </c:pt>
                <c:pt idx="7276">
                  <c:v>0.227016</c:v>
                </c:pt>
                <c:pt idx="7277">
                  <c:v>0.22905399999999998</c:v>
                </c:pt>
                <c:pt idx="7278">
                  <c:v>0.22659000000000001</c:v>
                </c:pt>
                <c:pt idx="7279">
                  <c:v>0.22530899999999998</c:v>
                </c:pt>
                <c:pt idx="7280">
                  <c:v>0.23538000000000001</c:v>
                </c:pt>
                <c:pt idx="7281">
                  <c:v>0.23870899999999998</c:v>
                </c:pt>
                <c:pt idx="7282">
                  <c:v>0.23557199999999998</c:v>
                </c:pt>
                <c:pt idx="7283">
                  <c:v>0.23901299999999998</c:v>
                </c:pt>
                <c:pt idx="7284">
                  <c:v>0.254465</c:v>
                </c:pt>
                <c:pt idx="7285">
                  <c:v>0.24475799999999998</c:v>
                </c:pt>
                <c:pt idx="7286">
                  <c:v>0.239811</c:v>
                </c:pt>
                <c:pt idx="7287">
                  <c:v>0.24347299999999999</c:v>
                </c:pt>
                <c:pt idx="7288">
                  <c:v>0.23546299999999998</c:v>
                </c:pt>
                <c:pt idx="7289">
                  <c:v>0.24227599999999999</c:v>
                </c:pt>
                <c:pt idx="7290">
                  <c:v>0.24223499999999998</c:v>
                </c:pt>
                <c:pt idx="7291">
                  <c:v>0.25060199999999999</c:v>
                </c:pt>
                <c:pt idx="7292">
                  <c:v>0.242062</c:v>
                </c:pt>
                <c:pt idx="7293">
                  <c:v>0.25998899999999997</c:v>
                </c:pt>
                <c:pt idx="7294">
                  <c:v>0.26965899999999998</c:v>
                </c:pt>
                <c:pt idx="7295">
                  <c:v>0.275667</c:v>
                </c:pt>
                <c:pt idx="7296">
                  <c:v>0.27434000000000003</c:v>
                </c:pt>
                <c:pt idx="7297">
                  <c:v>0.28295700000000001</c:v>
                </c:pt>
                <c:pt idx="7298">
                  <c:v>0.26730699999999996</c:v>
                </c:pt>
                <c:pt idx="7299">
                  <c:v>0.24418599999999999</c:v>
                </c:pt>
                <c:pt idx="7300">
                  <c:v>0.226741</c:v>
                </c:pt>
                <c:pt idx="7301">
                  <c:v>0.20438399999999998</c:v>
                </c:pt>
                <c:pt idx="7302">
                  <c:v>0.20197699999999999</c:v>
                </c:pt>
                <c:pt idx="7303">
                  <c:v>0.20550599999999999</c:v>
                </c:pt>
                <c:pt idx="7304">
                  <c:v>0.18874000000000002</c:v>
                </c:pt>
                <c:pt idx="7305">
                  <c:v>0.24052399999999999</c:v>
                </c:pt>
                <c:pt idx="7306">
                  <c:v>0.24302199999999999</c:v>
                </c:pt>
                <c:pt idx="7307">
                  <c:v>0.27676400000000001</c:v>
                </c:pt>
                <c:pt idx="7308">
                  <c:v>0.277611</c:v>
                </c:pt>
                <c:pt idx="7309">
                  <c:v>0.267517</c:v>
                </c:pt>
                <c:pt idx="7310">
                  <c:v>0.28598699999999999</c:v>
                </c:pt>
                <c:pt idx="7311">
                  <c:v>0.29084000000000004</c:v>
                </c:pt>
                <c:pt idx="7312">
                  <c:v>0.28560000000000002</c:v>
                </c:pt>
                <c:pt idx="7313">
                  <c:v>0.28174299999999997</c:v>
                </c:pt>
                <c:pt idx="7314">
                  <c:v>0.34343799999999997</c:v>
                </c:pt>
                <c:pt idx="7315">
                  <c:v>0.37289899999999998</c:v>
                </c:pt>
                <c:pt idx="7316">
                  <c:v>0.37941599999999998</c:v>
                </c:pt>
                <c:pt idx="7317">
                  <c:v>0.371587</c:v>
                </c:pt>
                <c:pt idx="7318">
                  <c:v>0.46502199999999999</c:v>
                </c:pt>
                <c:pt idx="7319">
                  <c:v>0.52013699999999996</c:v>
                </c:pt>
                <c:pt idx="7320">
                  <c:v>0.55004299999999995</c:v>
                </c:pt>
                <c:pt idx="7321">
                  <c:v>0.55507299999999993</c:v>
                </c:pt>
                <c:pt idx="7322">
                  <c:v>0.58548699999999998</c:v>
                </c:pt>
                <c:pt idx="7323">
                  <c:v>0.59465599999999996</c:v>
                </c:pt>
                <c:pt idx="7324">
                  <c:v>0.58013399999999993</c:v>
                </c:pt>
                <c:pt idx="7325">
                  <c:v>0.57841100000000001</c:v>
                </c:pt>
                <c:pt idx="7326">
                  <c:v>0.56744399999999995</c:v>
                </c:pt>
                <c:pt idx="7327">
                  <c:v>0.55068799999999996</c:v>
                </c:pt>
                <c:pt idx="7328">
                  <c:v>0.52150200000000002</c:v>
                </c:pt>
                <c:pt idx="7329">
                  <c:v>0.58407500000000001</c:v>
                </c:pt>
                <c:pt idx="7330">
                  <c:v>0.56668600000000002</c:v>
                </c:pt>
                <c:pt idx="7331">
                  <c:v>0.55990399999999996</c:v>
                </c:pt>
                <c:pt idx="7332">
                  <c:v>0.53584199999999993</c:v>
                </c:pt>
                <c:pt idx="7333">
                  <c:v>0.50991500000000001</c:v>
                </c:pt>
                <c:pt idx="7334">
                  <c:v>0.494782</c:v>
                </c:pt>
                <c:pt idx="7335">
                  <c:v>0.472219</c:v>
                </c:pt>
                <c:pt idx="7336">
                  <c:v>0.445322</c:v>
                </c:pt>
                <c:pt idx="7337">
                  <c:v>0.43354399999999998</c:v>
                </c:pt>
                <c:pt idx="7338">
                  <c:v>0.40940000000000004</c:v>
                </c:pt>
                <c:pt idx="7339">
                  <c:v>0.39776400000000001</c:v>
                </c:pt>
                <c:pt idx="7340">
                  <c:v>0.38358500000000001</c:v>
                </c:pt>
                <c:pt idx="7341">
                  <c:v>0.36778499999999997</c:v>
                </c:pt>
                <c:pt idx="7342">
                  <c:v>0.35399900000000001</c:v>
                </c:pt>
                <c:pt idx="7343">
                  <c:v>0.33742299999999997</c:v>
                </c:pt>
                <c:pt idx="7344">
                  <c:v>0.30592599999999998</c:v>
                </c:pt>
                <c:pt idx="7345">
                  <c:v>0.31711099999999998</c:v>
                </c:pt>
                <c:pt idx="7346">
                  <c:v>0.34612299999999996</c:v>
                </c:pt>
                <c:pt idx="7347">
                  <c:v>0.347831</c:v>
                </c:pt>
                <c:pt idx="7348">
                  <c:v>0.35283799999999998</c:v>
                </c:pt>
                <c:pt idx="7349">
                  <c:v>0.35209000000000001</c:v>
                </c:pt>
                <c:pt idx="7350">
                  <c:v>0.34568399999999999</c:v>
                </c:pt>
                <c:pt idx="7351">
                  <c:v>0.35804000000000002</c:v>
                </c:pt>
                <c:pt idx="7352">
                  <c:v>0.37823099999999998</c:v>
                </c:pt>
                <c:pt idx="7353">
                  <c:v>0.39326800000000001</c:v>
                </c:pt>
                <c:pt idx="7354">
                  <c:v>0.40690299999999996</c:v>
                </c:pt>
                <c:pt idx="7355">
                  <c:v>0.403109</c:v>
                </c:pt>
                <c:pt idx="7356">
                  <c:v>0.41894499999999996</c:v>
                </c:pt>
                <c:pt idx="7357">
                  <c:v>0.44463199999999997</c:v>
                </c:pt>
                <c:pt idx="7358">
                  <c:v>0.50682700000000003</c:v>
                </c:pt>
                <c:pt idx="7359">
                  <c:v>0.543072</c:v>
                </c:pt>
                <c:pt idx="7360">
                  <c:v>0.54805899999999996</c:v>
                </c:pt>
                <c:pt idx="7361">
                  <c:v>0.57003799999999993</c:v>
                </c:pt>
                <c:pt idx="7362">
                  <c:v>0.56446299999999994</c:v>
                </c:pt>
                <c:pt idx="7363">
                  <c:v>0.55342199999999997</c:v>
                </c:pt>
                <c:pt idx="7364">
                  <c:v>0.60391000000000006</c:v>
                </c:pt>
                <c:pt idx="7365">
                  <c:v>0.61372099999999996</c:v>
                </c:pt>
                <c:pt idx="7366">
                  <c:v>0.60416499999999995</c:v>
                </c:pt>
                <c:pt idx="7367">
                  <c:v>0.58752899999999997</c:v>
                </c:pt>
                <c:pt idx="7368">
                  <c:v>0.57234499999999999</c:v>
                </c:pt>
                <c:pt idx="7369">
                  <c:v>0.58483600000000002</c:v>
                </c:pt>
                <c:pt idx="7370">
                  <c:v>0.56812399999999996</c:v>
                </c:pt>
                <c:pt idx="7371">
                  <c:v>0.54226799999999997</c:v>
                </c:pt>
                <c:pt idx="7372">
                  <c:v>0.51912000000000003</c:v>
                </c:pt>
                <c:pt idx="7373">
                  <c:v>0.49610299999999996</c:v>
                </c:pt>
                <c:pt idx="7374">
                  <c:v>0.471613</c:v>
                </c:pt>
                <c:pt idx="7375">
                  <c:v>0.46010000000000001</c:v>
                </c:pt>
                <c:pt idx="7376">
                  <c:v>0.44683699999999998</c:v>
                </c:pt>
                <c:pt idx="7377">
                  <c:v>0.44117399999999996</c:v>
                </c:pt>
                <c:pt idx="7378">
                  <c:v>0.41179899999999997</c:v>
                </c:pt>
                <c:pt idx="7379">
                  <c:v>0.39602799999999999</c:v>
                </c:pt>
                <c:pt idx="7380">
                  <c:v>0.42008199999999996</c:v>
                </c:pt>
                <c:pt idx="7381">
                  <c:v>0.42175599999999996</c:v>
                </c:pt>
                <c:pt idx="7382">
                  <c:v>0.418346</c:v>
                </c:pt>
                <c:pt idx="7383">
                  <c:v>0.40689599999999998</c:v>
                </c:pt>
                <c:pt idx="7384">
                  <c:v>0.39863299999999996</c:v>
                </c:pt>
                <c:pt idx="7385">
                  <c:v>0.39319799999999999</c:v>
                </c:pt>
                <c:pt idx="7386">
                  <c:v>0.40303499999999998</c:v>
                </c:pt>
                <c:pt idx="7387">
                  <c:v>0.39081000000000005</c:v>
                </c:pt>
                <c:pt idx="7388">
                  <c:v>0.37161899999999998</c:v>
                </c:pt>
                <c:pt idx="7389">
                  <c:v>0.37266499999999997</c:v>
                </c:pt>
                <c:pt idx="7390">
                  <c:v>0.35378699999999996</c:v>
                </c:pt>
                <c:pt idx="7391">
                  <c:v>0.33523700000000001</c:v>
                </c:pt>
                <c:pt idx="7392">
                  <c:v>0.32836699999999996</c:v>
                </c:pt>
                <c:pt idx="7393">
                  <c:v>0.30489299999999997</c:v>
                </c:pt>
                <c:pt idx="7394">
                  <c:v>0.28058499999999997</c:v>
                </c:pt>
                <c:pt idx="7395">
                  <c:v>0.26079000000000002</c:v>
                </c:pt>
                <c:pt idx="7396">
                  <c:v>0.24340699999999998</c:v>
                </c:pt>
                <c:pt idx="7397">
                  <c:v>0.25316699999999998</c:v>
                </c:pt>
                <c:pt idx="7398">
                  <c:v>0.23180799999999999</c:v>
                </c:pt>
                <c:pt idx="7399">
                  <c:v>0.22214399999999998</c:v>
                </c:pt>
                <c:pt idx="7400">
                  <c:v>0.20738299999999998</c:v>
                </c:pt>
                <c:pt idx="7401">
                  <c:v>0.18776399999999999</c:v>
                </c:pt>
                <c:pt idx="7402">
                  <c:v>0.17618899999999998</c:v>
                </c:pt>
                <c:pt idx="7403">
                  <c:v>0.17199499999999998</c:v>
                </c:pt>
                <c:pt idx="7404">
                  <c:v>0.20566699999999999</c:v>
                </c:pt>
                <c:pt idx="7405">
                  <c:v>0.24222199999999999</c:v>
                </c:pt>
                <c:pt idx="7406">
                  <c:v>0.25482399999999999</c:v>
                </c:pt>
                <c:pt idx="7407">
                  <c:v>0.27370699999999998</c:v>
                </c:pt>
                <c:pt idx="7408">
                  <c:v>0.26708599999999999</c:v>
                </c:pt>
                <c:pt idx="7409">
                  <c:v>0.26235000000000003</c:v>
                </c:pt>
                <c:pt idx="7410">
                  <c:v>0.26309000000000005</c:v>
                </c:pt>
                <c:pt idx="7411">
                  <c:v>0.27047899999999997</c:v>
                </c:pt>
                <c:pt idx="7412">
                  <c:v>0.264515</c:v>
                </c:pt>
                <c:pt idx="7413">
                  <c:v>0.26777600000000001</c:v>
                </c:pt>
                <c:pt idx="7414">
                  <c:v>0.269596</c:v>
                </c:pt>
                <c:pt idx="7415">
                  <c:v>0.27663399999999999</c:v>
                </c:pt>
                <c:pt idx="7416">
                  <c:v>0.259712</c:v>
                </c:pt>
                <c:pt idx="7417">
                  <c:v>0.30999899999999997</c:v>
                </c:pt>
                <c:pt idx="7418">
                  <c:v>0.37662099999999998</c:v>
                </c:pt>
                <c:pt idx="7419">
                  <c:v>0.40717799999999998</c:v>
                </c:pt>
                <c:pt idx="7420">
                  <c:v>0.432728</c:v>
                </c:pt>
                <c:pt idx="7421">
                  <c:v>0.43338000000000004</c:v>
                </c:pt>
                <c:pt idx="7422">
                  <c:v>0.43423499999999998</c:v>
                </c:pt>
                <c:pt idx="7423">
                  <c:v>0.42433399999999999</c:v>
                </c:pt>
                <c:pt idx="7424">
                  <c:v>0.41567699999999996</c:v>
                </c:pt>
                <c:pt idx="7425">
                  <c:v>0.41195699999999996</c:v>
                </c:pt>
                <c:pt idx="7426">
                  <c:v>0.41764599999999996</c:v>
                </c:pt>
                <c:pt idx="7427">
                  <c:v>0.43672499999999997</c:v>
                </c:pt>
                <c:pt idx="7428">
                  <c:v>0.43066299999999996</c:v>
                </c:pt>
                <c:pt idx="7429">
                  <c:v>0.40847499999999998</c:v>
                </c:pt>
                <c:pt idx="7430">
                  <c:v>0.39990000000000003</c:v>
                </c:pt>
                <c:pt idx="7431">
                  <c:v>0.416267</c:v>
                </c:pt>
                <c:pt idx="7432">
                  <c:v>0.39237899999999998</c:v>
                </c:pt>
                <c:pt idx="7433">
                  <c:v>0.37870899999999996</c:v>
                </c:pt>
                <c:pt idx="7434">
                  <c:v>0.36803799999999998</c:v>
                </c:pt>
                <c:pt idx="7435">
                  <c:v>0.36145499999999997</c:v>
                </c:pt>
                <c:pt idx="7436">
                  <c:v>0.37469399999999997</c:v>
                </c:pt>
                <c:pt idx="7437">
                  <c:v>0.38124399999999997</c:v>
                </c:pt>
                <c:pt idx="7438">
                  <c:v>0.37988899999999998</c:v>
                </c:pt>
                <c:pt idx="7439">
                  <c:v>0.36820199999999997</c:v>
                </c:pt>
                <c:pt idx="7440">
                  <c:v>0.35015799999999997</c:v>
                </c:pt>
                <c:pt idx="7441">
                  <c:v>0.339115</c:v>
                </c:pt>
                <c:pt idx="7442">
                  <c:v>0.334951</c:v>
                </c:pt>
                <c:pt idx="7443">
                  <c:v>0.32231299999999996</c:v>
                </c:pt>
                <c:pt idx="7444">
                  <c:v>0.29664000000000001</c:v>
                </c:pt>
                <c:pt idx="7445">
                  <c:v>0.28908499999999998</c:v>
                </c:pt>
                <c:pt idx="7446">
                  <c:v>0.27567599999999998</c:v>
                </c:pt>
                <c:pt idx="7447">
                  <c:v>0.28914899999999999</c:v>
                </c:pt>
                <c:pt idx="7448">
                  <c:v>0.28689300000000001</c:v>
                </c:pt>
                <c:pt idx="7449">
                  <c:v>0.27643200000000001</c:v>
                </c:pt>
                <c:pt idx="7450">
                  <c:v>0.27508499999999997</c:v>
                </c:pt>
                <c:pt idx="7451">
                  <c:v>0.29821199999999998</c:v>
                </c:pt>
                <c:pt idx="7452">
                  <c:v>0.30525399999999997</c:v>
                </c:pt>
                <c:pt idx="7453">
                  <c:v>0.31128699999999998</c:v>
                </c:pt>
                <c:pt idx="7454">
                  <c:v>0.29680099999999998</c:v>
                </c:pt>
                <c:pt idx="7455">
                  <c:v>0.29659000000000002</c:v>
                </c:pt>
                <c:pt idx="7456">
                  <c:v>0.28815399999999997</c:v>
                </c:pt>
                <c:pt idx="7457">
                  <c:v>0.29153000000000001</c:v>
                </c:pt>
                <c:pt idx="7458">
                  <c:v>0.28582599999999997</c:v>
                </c:pt>
                <c:pt idx="7459">
                  <c:v>0.275507</c:v>
                </c:pt>
                <c:pt idx="7460">
                  <c:v>0.26435399999999998</c:v>
                </c:pt>
                <c:pt idx="7461">
                  <c:v>0.26599299999999998</c:v>
                </c:pt>
                <c:pt idx="7462">
                  <c:v>0.29287799999999997</c:v>
                </c:pt>
                <c:pt idx="7463">
                  <c:v>0.32564000000000004</c:v>
                </c:pt>
                <c:pt idx="7464">
                  <c:v>0.35684399999999999</c:v>
                </c:pt>
                <c:pt idx="7465">
                  <c:v>0.39388499999999999</c:v>
                </c:pt>
                <c:pt idx="7466">
                  <c:v>0.39621000000000001</c:v>
                </c:pt>
                <c:pt idx="7467">
                  <c:v>0.396982</c:v>
                </c:pt>
                <c:pt idx="7468">
                  <c:v>0.38712399999999997</c:v>
                </c:pt>
                <c:pt idx="7469">
                  <c:v>0.39139599999999997</c:v>
                </c:pt>
                <c:pt idx="7470">
                  <c:v>0.37331300000000001</c:v>
                </c:pt>
                <c:pt idx="7471">
                  <c:v>0.37642399999999998</c:v>
                </c:pt>
                <c:pt idx="7472">
                  <c:v>0.38393699999999997</c:v>
                </c:pt>
                <c:pt idx="7473">
                  <c:v>0.39605899999999999</c:v>
                </c:pt>
                <c:pt idx="7474">
                  <c:v>0.39076000000000005</c:v>
                </c:pt>
                <c:pt idx="7475">
                  <c:v>0.39590500000000001</c:v>
                </c:pt>
                <c:pt idx="7476">
                  <c:v>0.38376099999999996</c:v>
                </c:pt>
                <c:pt idx="7477">
                  <c:v>0.35970399999999997</c:v>
                </c:pt>
                <c:pt idx="7478">
                  <c:v>0.36022599999999999</c:v>
                </c:pt>
                <c:pt idx="7479">
                  <c:v>0.36210899999999996</c:v>
                </c:pt>
                <c:pt idx="7480">
                  <c:v>0.35273399999999999</c:v>
                </c:pt>
                <c:pt idx="7481">
                  <c:v>0.46684399999999998</c:v>
                </c:pt>
                <c:pt idx="7482">
                  <c:v>0.49357599999999996</c:v>
                </c:pt>
                <c:pt idx="7483">
                  <c:v>0.51347199999999993</c:v>
                </c:pt>
                <c:pt idx="7484">
                  <c:v>0.50858999999999999</c:v>
                </c:pt>
                <c:pt idx="7485">
                  <c:v>0.52153399999999994</c:v>
                </c:pt>
                <c:pt idx="7486">
                  <c:v>0.510876</c:v>
                </c:pt>
                <c:pt idx="7487">
                  <c:v>0.543354</c:v>
                </c:pt>
                <c:pt idx="7488">
                  <c:v>0.55384899999999992</c:v>
                </c:pt>
                <c:pt idx="7489">
                  <c:v>0.55180699999999994</c:v>
                </c:pt>
                <c:pt idx="7490">
                  <c:v>0.56099599999999994</c:v>
                </c:pt>
                <c:pt idx="7491">
                  <c:v>0.52277000000000007</c:v>
                </c:pt>
                <c:pt idx="7492">
                  <c:v>0.51340699999999995</c:v>
                </c:pt>
                <c:pt idx="7493">
                  <c:v>0.537717</c:v>
                </c:pt>
                <c:pt idx="7494">
                  <c:v>0.56120899999999996</c:v>
                </c:pt>
                <c:pt idx="7495">
                  <c:v>0.57198300000000002</c:v>
                </c:pt>
                <c:pt idx="7496">
                  <c:v>0.58767199999999997</c:v>
                </c:pt>
                <c:pt idx="7497">
                  <c:v>0.604375</c:v>
                </c:pt>
                <c:pt idx="7498">
                  <c:v>0.67653399999999997</c:v>
                </c:pt>
                <c:pt idx="7499">
                  <c:v>0.70898499999999998</c:v>
                </c:pt>
                <c:pt idx="7500">
                  <c:v>0.71400699999999995</c:v>
                </c:pt>
                <c:pt idx="7501">
                  <c:v>0.75655099999999997</c:v>
                </c:pt>
                <c:pt idx="7502">
                  <c:v>0.76225199999999993</c:v>
                </c:pt>
                <c:pt idx="7503">
                  <c:v>0.81374799999999992</c:v>
                </c:pt>
                <c:pt idx="7504">
                  <c:v>0.83061099999999999</c:v>
                </c:pt>
                <c:pt idx="7505">
                  <c:v>0.86118799999999995</c:v>
                </c:pt>
                <c:pt idx="7506">
                  <c:v>0.87258499999999994</c:v>
                </c:pt>
                <c:pt idx="7507">
                  <c:v>0.89187399999999994</c:v>
                </c:pt>
                <c:pt idx="7508">
                  <c:v>0.88741700000000001</c:v>
                </c:pt>
                <c:pt idx="7509">
                  <c:v>0.89003099999999991</c:v>
                </c:pt>
                <c:pt idx="7510">
                  <c:v>0.89890199999999998</c:v>
                </c:pt>
                <c:pt idx="7511">
                  <c:v>0.90585499999999997</c:v>
                </c:pt>
                <c:pt idx="7512">
                  <c:v>0.89879399999999998</c:v>
                </c:pt>
                <c:pt idx="7513">
                  <c:v>0.88539899999999994</c:v>
                </c:pt>
                <c:pt idx="7514">
                  <c:v>0.89563499999999996</c:v>
                </c:pt>
                <c:pt idx="7515">
                  <c:v>0.91756799999999994</c:v>
                </c:pt>
                <c:pt idx="7516">
                  <c:v>0.91872299999999996</c:v>
                </c:pt>
                <c:pt idx="7517">
                  <c:v>0.92074899999999993</c:v>
                </c:pt>
                <c:pt idx="7518">
                  <c:v>0.9279409999999999</c:v>
                </c:pt>
                <c:pt idx="7519">
                  <c:v>0.91450100000000001</c:v>
                </c:pt>
                <c:pt idx="7520">
                  <c:v>0.909806</c:v>
                </c:pt>
                <c:pt idx="7521">
                  <c:v>0.90455000000000008</c:v>
                </c:pt>
                <c:pt idx="7522">
                  <c:v>0.91241000000000005</c:v>
                </c:pt>
                <c:pt idx="7523">
                  <c:v>0.91414799999999996</c:v>
                </c:pt>
                <c:pt idx="7524">
                  <c:v>0.91507099999999997</c:v>
                </c:pt>
                <c:pt idx="7525">
                  <c:v>0.91459799999999991</c:v>
                </c:pt>
                <c:pt idx="7526">
                  <c:v>0.92311499999999991</c:v>
                </c:pt>
                <c:pt idx="7527">
                  <c:v>0.915655</c:v>
                </c:pt>
                <c:pt idx="7528">
                  <c:v>0.90631099999999998</c:v>
                </c:pt>
                <c:pt idx="7529">
                  <c:v>0.90337699999999999</c:v>
                </c:pt>
                <c:pt idx="7530">
                  <c:v>0.91399299999999994</c:v>
                </c:pt>
                <c:pt idx="7531">
                  <c:v>0.91163099999999997</c:v>
                </c:pt>
                <c:pt idx="7532">
                  <c:v>0.909331</c:v>
                </c:pt>
                <c:pt idx="7533">
                  <c:v>0.90592000000000006</c:v>
                </c:pt>
                <c:pt idx="7534">
                  <c:v>0.896895</c:v>
                </c:pt>
                <c:pt idx="7535">
                  <c:v>0.92877699999999996</c:v>
                </c:pt>
                <c:pt idx="7536">
                  <c:v>0.94181499999999996</c:v>
                </c:pt>
                <c:pt idx="7537">
                  <c:v>0.94045400000000001</c:v>
                </c:pt>
                <c:pt idx="7538">
                  <c:v>0.93535099999999993</c:v>
                </c:pt>
                <c:pt idx="7539">
                  <c:v>0.93276799999999993</c:v>
                </c:pt>
                <c:pt idx="7540">
                  <c:v>0.92960599999999993</c:v>
                </c:pt>
                <c:pt idx="7541">
                  <c:v>0.92320799999999992</c:v>
                </c:pt>
                <c:pt idx="7542">
                  <c:v>0.919493</c:v>
                </c:pt>
                <c:pt idx="7543">
                  <c:v>0.93559899999999996</c:v>
                </c:pt>
                <c:pt idx="7544">
                  <c:v>0.93211299999999997</c:v>
                </c:pt>
                <c:pt idx="7545">
                  <c:v>0.91477299999999995</c:v>
                </c:pt>
                <c:pt idx="7546">
                  <c:v>0.92490799999999995</c:v>
                </c:pt>
                <c:pt idx="7547">
                  <c:v>0.92984499999999992</c:v>
                </c:pt>
                <c:pt idx="7548">
                  <c:v>0.93676899999999996</c:v>
                </c:pt>
                <c:pt idx="7549">
                  <c:v>0.93330399999999991</c:v>
                </c:pt>
                <c:pt idx="7550">
                  <c:v>0.92931199999999992</c:v>
                </c:pt>
                <c:pt idx="7551">
                  <c:v>0.93120499999999995</c:v>
                </c:pt>
                <c:pt idx="7552">
                  <c:v>0.93384499999999993</c:v>
                </c:pt>
                <c:pt idx="7553">
                  <c:v>0.93400000000000005</c:v>
                </c:pt>
                <c:pt idx="7554">
                  <c:v>0.93121100000000001</c:v>
                </c:pt>
                <c:pt idx="7555">
                  <c:v>0.93305299999999991</c:v>
                </c:pt>
                <c:pt idx="7556">
                  <c:v>0.92800399999999994</c:v>
                </c:pt>
                <c:pt idx="7557">
                  <c:v>0.927786</c:v>
                </c:pt>
                <c:pt idx="7558">
                  <c:v>0.92768399999999995</c:v>
                </c:pt>
                <c:pt idx="7559">
                  <c:v>0.92186399999999991</c:v>
                </c:pt>
                <c:pt idx="7560">
                  <c:v>0.91321699999999995</c:v>
                </c:pt>
                <c:pt idx="7561">
                  <c:v>0.90217700000000001</c:v>
                </c:pt>
                <c:pt idx="7562">
                  <c:v>0.8885900000000001</c:v>
                </c:pt>
                <c:pt idx="7563">
                  <c:v>0.87607599999999997</c:v>
                </c:pt>
                <c:pt idx="7564">
                  <c:v>0.87295099999999992</c:v>
                </c:pt>
                <c:pt idx="7565">
                  <c:v>0.85620000000000007</c:v>
                </c:pt>
                <c:pt idx="7566">
                  <c:v>0.834005</c:v>
                </c:pt>
                <c:pt idx="7567">
                  <c:v>0.84259799999999996</c:v>
                </c:pt>
                <c:pt idx="7568">
                  <c:v>0.85289899999999996</c:v>
                </c:pt>
                <c:pt idx="7569">
                  <c:v>0.855379</c:v>
                </c:pt>
                <c:pt idx="7570">
                  <c:v>0.84417599999999993</c:v>
                </c:pt>
                <c:pt idx="7571">
                  <c:v>0.84653199999999995</c:v>
                </c:pt>
                <c:pt idx="7572">
                  <c:v>0.88153599999999999</c:v>
                </c:pt>
                <c:pt idx="7573">
                  <c:v>0.88328000000000007</c:v>
                </c:pt>
                <c:pt idx="7574">
                  <c:v>0.88626199999999999</c:v>
                </c:pt>
                <c:pt idx="7575">
                  <c:v>0.90935299999999997</c:v>
                </c:pt>
                <c:pt idx="7576">
                  <c:v>0.90932799999999991</c:v>
                </c:pt>
                <c:pt idx="7577">
                  <c:v>0.90558399999999994</c:v>
                </c:pt>
                <c:pt idx="7578">
                  <c:v>0.90455199999999991</c:v>
                </c:pt>
                <c:pt idx="7579">
                  <c:v>0.90536499999999998</c:v>
                </c:pt>
                <c:pt idx="7580">
                  <c:v>0.89857399999999998</c:v>
                </c:pt>
                <c:pt idx="7581">
                  <c:v>0.90503499999999992</c:v>
                </c:pt>
                <c:pt idx="7582">
                  <c:v>0.90016399999999996</c:v>
                </c:pt>
                <c:pt idx="7583">
                  <c:v>0.90393599999999996</c:v>
                </c:pt>
                <c:pt idx="7584">
                  <c:v>0.89769299999999996</c:v>
                </c:pt>
                <c:pt idx="7585">
                  <c:v>0.89195599999999997</c:v>
                </c:pt>
                <c:pt idx="7586">
                  <c:v>0.89470899999999998</c:v>
                </c:pt>
                <c:pt idx="7587">
                  <c:v>0.88561299999999998</c:v>
                </c:pt>
                <c:pt idx="7588">
                  <c:v>0.88382499999999997</c:v>
                </c:pt>
                <c:pt idx="7589">
                  <c:v>0.877722</c:v>
                </c:pt>
                <c:pt idx="7590">
                  <c:v>0.86219699999999999</c:v>
                </c:pt>
                <c:pt idx="7591">
                  <c:v>0.85970799999999992</c:v>
                </c:pt>
                <c:pt idx="7592">
                  <c:v>0.84983500000000001</c:v>
                </c:pt>
                <c:pt idx="7593">
                  <c:v>0.83735300000000001</c:v>
                </c:pt>
                <c:pt idx="7594">
                  <c:v>0.83961199999999991</c:v>
                </c:pt>
                <c:pt idx="7595">
                  <c:v>0.85487900000000006</c:v>
                </c:pt>
                <c:pt idx="7596">
                  <c:v>0.85873699999999997</c:v>
                </c:pt>
                <c:pt idx="7597">
                  <c:v>0.85141499999999992</c:v>
                </c:pt>
                <c:pt idx="7598">
                  <c:v>0.85284399999999994</c:v>
                </c:pt>
                <c:pt idx="7599">
                  <c:v>0.86206499999999997</c:v>
                </c:pt>
                <c:pt idx="7600">
                  <c:v>0.86001399999999995</c:v>
                </c:pt>
                <c:pt idx="7601">
                  <c:v>0.85871599999999992</c:v>
                </c:pt>
                <c:pt idx="7602">
                  <c:v>0.87033499999999997</c:v>
                </c:pt>
                <c:pt idx="7603">
                  <c:v>0.86424699999999999</c:v>
                </c:pt>
                <c:pt idx="7604">
                  <c:v>0.86028799999999994</c:v>
                </c:pt>
                <c:pt idx="7605">
                  <c:v>0.84294899999999995</c:v>
                </c:pt>
                <c:pt idx="7606">
                  <c:v>0.84398499999999999</c:v>
                </c:pt>
                <c:pt idx="7607">
                  <c:v>0.83006399999999991</c:v>
                </c:pt>
                <c:pt idx="7608">
                  <c:v>0.84435099999999996</c:v>
                </c:pt>
                <c:pt idx="7609">
                  <c:v>0.83424500000000001</c:v>
                </c:pt>
                <c:pt idx="7610">
                  <c:v>0.82416499999999993</c:v>
                </c:pt>
                <c:pt idx="7611">
                  <c:v>0.82586499999999996</c:v>
                </c:pt>
                <c:pt idx="7612">
                  <c:v>0.83805299999999994</c:v>
                </c:pt>
                <c:pt idx="7613">
                  <c:v>0.83104800000000001</c:v>
                </c:pt>
                <c:pt idx="7614">
                  <c:v>0.82292100000000001</c:v>
                </c:pt>
                <c:pt idx="7615">
                  <c:v>0.84269899999999998</c:v>
                </c:pt>
                <c:pt idx="7616">
                  <c:v>0.84123300000000001</c:v>
                </c:pt>
                <c:pt idx="7617">
                  <c:v>0.82115299999999991</c:v>
                </c:pt>
                <c:pt idx="7618">
                  <c:v>0.80026299999999995</c:v>
                </c:pt>
                <c:pt idx="7619">
                  <c:v>0.77925099999999992</c:v>
                </c:pt>
                <c:pt idx="7620">
                  <c:v>0.82886000000000004</c:v>
                </c:pt>
                <c:pt idx="7621">
                  <c:v>0.83493699999999993</c:v>
                </c:pt>
                <c:pt idx="7622">
                  <c:v>0.83837699999999993</c:v>
                </c:pt>
                <c:pt idx="7623">
                  <c:v>0.85026899999999994</c:v>
                </c:pt>
                <c:pt idx="7624">
                  <c:v>0.83951199999999992</c:v>
                </c:pt>
                <c:pt idx="7625">
                  <c:v>0.82382899999999992</c:v>
                </c:pt>
                <c:pt idx="7626">
                  <c:v>0.81314299999999995</c:v>
                </c:pt>
                <c:pt idx="7627">
                  <c:v>0.83791799999999994</c:v>
                </c:pt>
                <c:pt idx="7628">
                  <c:v>0.83909899999999993</c:v>
                </c:pt>
                <c:pt idx="7629">
                  <c:v>0.838229</c:v>
                </c:pt>
                <c:pt idx="7630">
                  <c:v>0.82804800000000001</c:v>
                </c:pt>
                <c:pt idx="7631">
                  <c:v>0.84134699999999996</c:v>
                </c:pt>
                <c:pt idx="7632">
                  <c:v>0.83920299999999992</c:v>
                </c:pt>
                <c:pt idx="7633">
                  <c:v>0.82498699999999991</c:v>
                </c:pt>
                <c:pt idx="7634">
                  <c:v>0.817523</c:v>
                </c:pt>
                <c:pt idx="7635">
                  <c:v>0.81196599999999997</c:v>
                </c:pt>
                <c:pt idx="7636">
                  <c:v>0.79261899999999996</c:v>
                </c:pt>
                <c:pt idx="7637">
                  <c:v>0.772038</c:v>
                </c:pt>
                <c:pt idx="7638">
                  <c:v>0.75797099999999995</c:v>
                </c:pt>
                <c:pt idx="7639">
                  <c:v>0.763714</c:v>
                </c:pt>
                <c:pt idx="7640">
                  <c:v>0.75876699999999997</c:v>
                </c:pt>
                <c:pt idx="7641">
                  <c:v>0.73636099999999993</c:v>
                </c:pt>
                <c:pt idx="7642">
                  <c:v>0.72718399999999994</c:v>
                </c:pt>
                <c:pt idx="7643">
                  <c:v>0.74345499999999998</c:v>
                </c:pt>
                <c:pt idx="7644">
                  <c:v>0.729325</c:v>
                </c:pt>
                <c:pt idx="7645">
                  <c:v>0.7019200000000001</c:v>
                </c:pt>
                <c:pt idx="7646">
                  <c:v>0.69532699999999992</c:v>
                </c:pt>
                <c:pt idx="7647">
                  <c:v>0.67632700000000001</c:v>
                </c:pt>
                <c:pt idx="7648">
                  <c:v>0.68445599999999995</c:v>
                </c:pt>
                <c:pt idx="7649">
                  <c:v>0.67824200000000001</c:v>
                </c:pt>
                <c:pt idx="7650">
                  <c:v>0.66087799999999997</c:v>
                </c:pt>
                <c:pt idx="7651">
                  <c:v>0.64380599999999999</c:v>
                </c:pt>
                <c:pt idx="7652">
                  <c:v>0.62649500000000002</c:v>
                </c:pt>
                <c:pt idx="7653">
                  <c:v>0.630193</c:v>
                </c:pt>
                <c:pt idx="7654">
                  <c:v>0.61135899999999999</c:v>
                </c:pt>
                <c:pt idx="7655">
                  <c:v>0.57219699999999996</c:v>
                </c:pt>
                <c:pt idx="7656">
                  <c:v>0.58839299999999994</c:v>
                </c:pt>
                <c:pt idx="7657">
                  <c:v>0.59473799999999999</c:v>
                </c:pt>
                <c:pt idx="7658">
                  <c:v>0.60287099999999993</c:v>
                </c:pt>
                <c:pt idx="7659">
                  <c:v>0.60395299999999996</c:v>
                </c:pt>
                <c:pt idx="7660">
                  <c:v>0.60849000000000009</c:v>
                </c:pt>
                <c:pt idx="7661">
                  <c:v>0.60056199999999993</c:v>
                </c:pt>
                <c:pt idx="7662">
                  <c:v>0.61443199999999998</c:v>
                </c:pt>
                <c:pt idx="7663">
                  <c:v>0.61867499999999997</c:v>
                </c:pt>
                <c:pt idx="7664">
                  <c:v>0.62370199999999998</c:v>
                </c:pt>
                <c:pt idx="7665">
                  <c:v>0.61443399999999992</c:v>
                </c:pt>
                <c:pt idx="7666">
                  <c:v>0.59157700000000002</c:v>
                </c:pt>
                <c:pt idx="7667">
                  <c:v>0.60249399999999997</c:v>
                </c:pt>
                <c:pt idx="7668">
                  <c:v>0.59140399999999993</c:v>
                </c:pt>
                <c:pt idx="7669">
                  <c:v>0.54670200000000002</c:v>
                </c:pt>
                <c:pt idx="7670">
                  <c:v>0.56851099999999999</c:v>
                </c:pt>
                <c:pt idx="7671">
                  <c:v>0.56086599999999998</c:v>
                </c:pt>
                <c:pt idx="7672">
                  <c:v>0.55221799999999999</c:v>
                </c:pt>
                <c:pt idx="7673">
                  <c:v>0.56528899999999993</c:v>
                </c:pt>
                <c:pt idx="7674">
                  <c:v>0.55770399999999998</c:v>
                </c:pt>
                <c:pt idx="7675">
                  <c:v>0.57642000000000004</c:v>
                </c:pt>
                <c:pt idx="7676">
                  <c:v>0.56516199999999994</c:v>
                </c:pt>
                <c:pt idx="7677">
                  <c:v>0.56467000000000001</c:v>
                </c:pt>
                <c:pt idx="7678">
                  <c:v>0.55715799999999993</c:v>
                </c:pt>
                <c:pt idx="7679">
                  <c:v>0.53937800000000002</c:v>
                </c:pt>
                <c:pt idx="7680">
                  <c:v>0.52949899999999994</c:v>
                </c:pt>
                <c:pt idx="7681">
                  <c:v>0.51508000000000009</c:v>
                </c:pt>
                <c:pt idx="7682">
                  <c:v>0.493369</c:v>
                </c:pt>
                <c:pt idx="7683">
                  <c:v>0.55099599999999993</c:v>
                </c:pt>
                <c:pt idx="7684">
                  <c:v>0.54155000000000009</c:v>
                </c:pt>
                <c:pt idx="7685">
                  <c:v>0.53459199999999996</c:v>
                </c:pt>
                <c:pt idx="7686">
                  <c:v>0.52562599999999993</c:v>
                </c:pt>
                <c:pt idx="7687">
                  <c:v>0.50929199999999997</c:v>
                </c:pt>
                <c:pt idx="7688">
                  <c:v>0.51977299999999993</c:v>
                </c:pt>
                <c:pt idx="7689">
                  <c:v>0.52884399999999998</c:v>
                </c:pt>
                <c:pt idx="7690">
                  <c:v>0.53350500000000001</c:v>
                </c:pt>
                <c:pt idx="7691">
                  <c:v>0.56328699999999998</c:v>
                </c:pt>
                <c:pt idx="7692">
                  <c:v>0.57078399999999996</c:v>
                </c:pt>
                <c:pt idx="7693">
                  <c:v>0.57421299999999997</c:v>
                </c:pt>
                <c:pt idx="7694">
                  <c:v>0.55835800000000002</c:v>
                </c:pt>
                <c:pt idx="7695">
                  <c:v>0.56736699999999995</c:v>
                </c:pt>
                <c:pt idx="7696">
                  <c:v>0.62509999999999999</c:v>
                </c:pt>
                <c:pt idx="7697">
                  <c:v>0.60998699999999995</c:v>
                </c:pt>
                <c:pt idx="7698">
                  <c:v>0.60717100000000002</c:v>
                </c:pt>
                <c:pt idx="7699">
                  <c:v>0.59626099999999993</c:v>
                </c:pt>
                <c:pt idx="7700">
                  <c:v>0.59637000000000007</c:v>
                </c:pt>
                <c:pt idx="7701">
                  <c:v>0.60832699999999995</c:v>
                </c:pt>
                <c:pt idx="7702">
                  <c:v>0.61031899999999994</c:v>
                </c:pt>
                <c:pt idx="7703">
                  <c:v>0.59804599999999997</c:v>
                </c:pt>
                <c:pt idx="7704">
                  <c:v>0.59375800000000001</c:v>
                </c:pt>
                <c:pt idx="7705">
                  <c:v>0.61948499999999995</c:v>
                </c:pt>
                <c:pt idx="7706">
                  <c:v>0.58887099999999992</c:v>
                </c:pt>
                <c:pt idx="7707">
                  <c:v>0.57464999999999999</c:v>
                </c:pt>
                <c:pt idx="7708">
                  <c:v>0.56034499999999998</c:v>
                </c:pt>
                <c:pt idx="7709">
                  <c:v>0.53369299999999997</c:v>
                </c:pt>
                <c:pt idx="7710">
                  <c:v>0.49158599999999997</c:v>
                </c:pt>
                <c:pt idx="7711">
                  <c:v>0.49518599999999996</c:v>
                </c:pt>
                <c:pt idx="7712">
                  <c:v>0.47394500000000001</c:v>
                </c:pt>
                <c:pt idx="7713">
                  <c:v>0.44443899999999997</c:v>
                </c:pt>
                <c:pt idx="7714">
                  <c:v>0.432556</c:v>
                </c:pt>
                <c:pt idx="7715">
                  <c:v>0.42246499999999998</c:v>
                </c:pt>
                <c:pt idx="7716">
                  <c:v>0.41508499999999998</c:v>
                </c:pt>
                <c:pt idx="7717">
                  <c:v>0.42589199999999999</c:v>
                </c:pt>
                <c:pt idx="7718">
                  <c:v>0.43527499999999997</c:v>
                </c:pt>
                <c:pt idx="7719">
                  <c:v>0.40298000000000006</c:v>
                </c:pt>
                <c:pt idx="7720">
                  <c:v>0.381525</c:v>
                </c:pt>
                <c:pt idx="7721">
                  <c:v>0.37720100000000001</c:v>
                </c:pt>
                <c:pt idx="7722">
                  <c:v>0.41797899999999999</c:v>
                </c:pt>
                <c:pt idx="7723">
                  <c:v>0.42955199999999999</c:v>
                </c:pt>
                <c:pt idx="7724">
                  <c:v>0.43242199999999997</c:v>
                </c:pt>
                <c:pt idx="7725">
                  <c:v>0.42083000000000004</c:v>
                </c:pt>
                <c:pt idx="7726">
                  <c:v>0.40350799999999998</c:v>
                </c:pt>
                <c:pt idx="7727">
                  <c:v>0.40738399999999997</c:v>
                </c:pt>
                <c:pt idx="7728">
                  <c:v>0.42356499999999997</c:v>
                </c:pt>
                <c:pt idx="7729">
                  <c:v>0.43126100000000001</c:v>
                </c:pt>
                <c:pt idx="7730">
                  <c:v>0.43013899999999999</c:v>
                </c:pt>
                <c:pt idx="7731">
                  <c:v>0.41970399999999997</c:v>
                </c:pt>
                <c:pt idx="7732">
                  <c:v>0.429896</c:v>
                </c:pt>
                <c:pt idx="7733">
                  <c:v>0.41162199999999999</c:v>
                </c:pt>
                <c:pt idx="7734">
                  <c:v>0.37919199999999997</c:v>
                </c:pt>
                <c:pt idx="7735">
                  <c:v>0.35733299999999996</c:v>
                </c:pt>
                <c:pt idx="7736">
                  <c:v>0.33952000000000004</c:v>
                </c:pt>
                <c:pt idx="7737">
                  <c:v>0.319463</c:v>
                </c:pt>
                <c:pt idx="7738">
                  <c:v>0.30068</c:v>
                </c:pt>
                <c:pt idx="7739">
                  <c:v>0.29440899999999998</c:v>
                </c:pt>
                <c:pt idx="7740">
                  <c:v>0.27362500000000001</c:v>
                </c:pt>
                <c:pt idx="7741">
                  <c:v>0.257826</c:v>
                </c:pt>
                <c:pt idx="7742">
                  <c:v>0.235869</c:v>
                </c:pt>
                <c:pt idx="7743">
                  <c:v>0.23370000000000002</c:v>
                </c:pt>
                <c:pt idx="7744">
                  <c:v>0.202984</c:v>
                </c:pt>
                <c:pt idx="7745">
                  <c:v>0.19515299999999999</c:v>
                </c:pt>
                <c:pt idx="7746">
                  <c:v>0.20069000000000001</c:v>
                </c:pt>
                <c:pt idx="7747">
                  <c:v>0.193027</c:v>
                </c:pt>
                <c:pt idx="7748">
                  <c:v>0.202572</c:v>
                </c:pt>
                <c:pt idx="7749">
                  <c:v>0.21234899999999998</c:v>
                </c:pt>
                <c:pt idx="7750">
                  <c:v>0.223686</c:v>
                </c:pt>
                <c:pt idx="7751">
                  <c:v>0.228049</c:v>
                </c:pt>
                <c:pt idx="7752">
                  <c:v>0.22461699999999998</c:v>
                </c:pt>
                <c:pt idx="7753">
                  <c:v>0.22169799999999998</c:v>
                </c:pt>
                <c:pt idx="7754">
                  <c:v>0.20656000000000002</c:v>
                </c:pt>
                <c:pt idx="7755">
                  <c:v>0.20085699999999998</c:v>
                </c:pt>
                <c:pt idx="7756">
                  <c:v>0.22012199999999998</c:v>
                </c:pt>
                <c:pt idx="7757">
                  <c:v>0.217609</c:v>
                </c:pt>
                <c:pt idx="7758">
                  <c:v>0.24205699999999999</c:v>
                </c:pt>
                <c:pt idx="7759">
                  <c:v>0.23869899999999999</c:v>
                </c:pt>
                <c:pt idx="7760">
                  <c:v>0.22747299999999998</c:v>
                </c:pt>
                <c:pt idx="7761">
                  <c:v>0.24438199999999999</c:v>
                </c:pt>
                <c:pt idx="7762">
                  <c:v>0.26100200000000001</c:v>
                </c:pt>
                <c:pt idx="7763">
                  <c:v>0.25939600000000002</c:v>
                </c:pt>
                <c:pt idx="7764">
                  <c:v>0.26932600000000001</c:v>
                </c:pt>
                <c:pt idx="7765">
                  <c:v>0.26680300000000001</c:v>
                </c:pt>
                <c:pt idx="7766">
                  <c:v>0.24930000000000002</c:v>
                </c:pt>
                <c:pt idx="7767">
                  <c:v>0.272511</c:v>
                </c:pt>
                <c:pt idx="7768">
                  <c:v>0.27492699999999998</c:v>
                </c:pt>
                <c:pt idx="7769">
                  <c:v>0.26521400000000001</c:v>
                </c:pt>
                <c:pt idx="7770">
                  <c:v>0.27169199999999999</c:v>
                </c:pt>
                <c:pt idx="7771">
                  <c:v>0.30551</c:v>
                </c:pt>
                <c:pt idx="7772">
                  <c:v>0.31351099999999998</c:v>
                </c:pt>
                <c:pt idx="7773">
                  <c:v>0.30898000000000003</c:v>
                </c:pt>
                <c:pt idx="7774">
                  <c:v>0.306506</c:v>
                </c:pt>
                <c:pt idx="7775">
                  <c:v>0.30605899999999997</c:v>
                </c:pt>
                <c:pt idx="7776">
                  <c:v>0.30747099999999999</c:v>
                </c:pt>
                <c:pt idx="7777">
                  <c:v>0.31250499999999998</c:v>
                </c:pt>
                <c:pt idx="7778">
                  <c:v>0.30959100000000001</c:v>
                </c:pt>
                <c:pt idx="7779">
                  <c:v>0.32083800000000001</c:v>
                </c:pt>
                <c:pt idx="7780">
                  <c:v>0.35846800000000001</c:v>
                </c:pt>
                <c:pt idx="7781">
                  <c:v>0.374776</c:v>
                </c:pt>
                <c:pt idx="7782">
                  <c:v>0.39169099999999996</c:v>
                </c:pt>
                <c:pt idx="7783">
                  <c:v>0.39190900000000001</c:v>
                </c:pt>
                <c:pt idx="7784">
                  <c:v>0.41003699999999998</c:v>
                </c:pt>
                <c:pt idx="7785">
                  <c:v>0.42059099999999999</c:v>
                </c:pt>
                <c:pt idx="7786">
                  <c:v>0.41580400000000001</c:v>
                </c:pt>
                <c:pt idx="7787">
                  <c:v>0.41447699999999998</c:v>
                </c:pt>
                <c:pt idx="7788">
                  <c:v>0.41250100000000001</c:v>
                </c:pt>
                <c:pt idx="7789">
                  <c:v>0.408995</c:v>
                </c:pt>
                <c:pt idx="7790">
                  <c:v>0.40353800000000001</c:v>
                </c:pt>
                <c:pt idx="7791">
                  <c:v>0.403252</c:v>
                </c:pt>
                <c:pt idx="7792">
                  <c:v>0.39020499999999997</c:v>
                </c:pt>
                <c:pt idx="7793">
                  <c:v>0.37769900000000001</c:v>
                </c:pt>
                <c:pt idx="7794">
                  <c:v>0.372664</c:v>
                </c:pt>
                <c:pt idx="7795">
                  <c:v>0.364066</c:v>
                </c:pt>
                <c:pt idx="7796">
                  <c:v>0.36540299999999998</c:v>
                </c:pt>
                <c:pt idx="7797">
                  <c:v>0.35313099999999997</c:v>
                </c:pt>
                <c:pt idx="7798">
                  <c:v>0.35250199999999998</c:v>
                </c:pt>
                <c:pt idx="7799">
                  <c:v>0.33176499999999998</c:v>
                </c:pt>
                <c:pt idx="7800">
                  <c:v>0.33453099999999997</c:v>
                </c:pt>
                <c:pt idx="7801">
                  <c:v>0.40454299999999999</c:v>
                </c:pt>
                <c:pt idx="7802">
                  <c:v>0.40520200000000001</c:v>
                </c:pt>
                <c:pt idx="7803">
                  <c:v>0.40332000000000001</c:v>
                </c:pt>
                <c:pt idx="7804">
                  <c:v>0.40460599999999997</c:v>
                </c:pt>
                <c:pt idx="7805">
                  <c:v>0.38814000000000004</c:v>
                </c:pt>
                <c:pt idx="7806">
                  <c:v>0.37868499999999999</c:v>
                </c:pt>
                <c:pt idx="7807">
                  <c:v>0.39745000000000003</c:v>
                </c:pt>
                <c:pt idx="7808">
                  <c:v>0.37875899999999996</c:v>
                </c:pt>
                <c:pt idx="7809">
                  <c:v>0.38670299999999996</c:v>
                </c:pt>
                <c:pt idx="7810">
                  <c:v>0.38827</c:v>
                </c:pt>
                <c:pt idx="7811">
                  <c:v>0.36816099999999996</c:v>
                </c:pt>
                <c:pt idx="7812">
                  <c:v>0.36676300000000001</c:v>
                </c:pt>
                <c:pt idx="7813">
                  <c:v>0.34683199999999997</c:v>
                </c:pt>
                <c:pt idx="7814">
                  <c:v>0.343196</c:v>
                </c:pt>
                <c:pt idx="7815">
                  <c:v>0.33026800000000001</c:v>
                </c:pt>
                <c:pt idx="7816">
                  <c:v>0.34273000000000003</c:v>
                </c:pt>
                <c:pt idx="7817">
                  <c:v>0.32862199999999997</c:v>
                </c:pt>
                <c:pt idx="7818">
                  <c:v>0.323907</c:v>
                </c:pt>
                <c:pt idx="7819">
                  <c:v>0.30523899999999998</c:v>
                </c:pt>
                <c:pt idx="7820">
                  <c:v>0.30087399999999997</c:v>
                </c:pt>
                <c:pt idx="7821">
                  <c:v>0.28812399999999999</c:v>
                </c:pt>
                <c:pt idx="7822">
                  <c:v>0.25934099999999999</c:v>
                </c:pt>
                <c:pt idx="7823">
                  <c:v>0.23170299999999999</c:v>
                </c:pt>
                <c:pt idx="7824">
                  <c:v>0.20514499999999999</c:v>
                </c:pt>
                <c:pt idx="7825">
                  <c:v>0.186977</c:v>
                </c:pt>
                <c:pt idx="7826">
                  <c:v>0.17741699999999999</c:v>
                </c:pt>
                <c:pt idx="7827">
                  <c:v>0.16584499999999999</c:v>
                </c:pt>
                <c:pt idx="7828">
                  <c:v>0.176175</c:v>
                </c:pt>
                <c:pt idx="7829">
                  <c:v>0.17395099999999999</c:v>
                </c:pt>
                <c:pt idx="7830">
                  <c:v>0.16770199999999999</c:v>
                </c:pt>
                <c:pt idx="7831">
                  <c:v>0.16142399999999998</c:v>
                </c:pt>
                <c:pt idx="7832">
                  <c:v>0.153531</c:v>
                </c:pt>
                <c:pt idx="7833">
                  <c:v>0.141877</c:v>
                </c:pt>
                <c:pt idx="7834">
                  <c:v>0.14218899999999998</c:v>
                </c:pt>
                <c:pt idx="7835">
                  <c:v>0.14880199999999999</c:v>
                </c:pt>
                <c:pt idx="7836">
                  <c:v>0.146977</c:v>
                </c:pt>
                <c:pt idx="7837">
                  <c:v>0.15252599999999999</c:v>
                </c:pt>
                <c:pt idx="7838">
                  <c:v>0.15486800000000001</c:v>
                </c:pt>
                <c:pt idx="7839">
                  <c:v>0.15521699999999999</c:v>
                </c:pt>
                <c:pt idx="7840">
                  <c:v>0.17954499999999998</c:v>
                </c:pt>
                <c:pt idx="7841">
                  <c:v>0.21256000000000003</c:v>
                </c:pt>
                <c:pt idx="7842">
                  <c:v>0.23061399999999999</c:v>
                </c:pt>
                <c:pt idx="7843">
                  <c:v>0.241203</c:v>
                </c:pt>
                <c:pt idx="7844">
                  <c:v>0.246311</c:v>
                </c:pt>
                <c:pt idx="7845">
                  <c:v>0.25018899999999999</c:v>
                </c:pt>
                <c:pt idx="7846">
                  <c:v>0.250753</c:v>
                </c:pt>
                <c:pt idx="7847">
                  <c:v>0.24540899999999999</c:v>
                </c:pt>
                <c:pt idx="7848">
                  <c:v>0.24232699999999999</c:v>
                </c:pt>
                <c:pt idx="7849">
                  <c:v>0.23475499999999999</c:v>
                </c:pt>
                <c:pt idx="7850">
                  <c:v>0.210256</c:v>
                </c:pt>
                <c:pt idx="7851">
                  <c:v>0.238092</c:v>
                </c:pt>
                <c:pt idx="7852">
                  <c:v>0.22772000000000001</c:v>
                </c:pt>
                <c:pt idx="7853">
                  <c:v>0.216665</c:v>
                </c:pt>
                <c:pt idx="7854">
                  <c:v>0.22394000000000003</c:v>
                </c:pt>
                <c:pt idx="7855">
                  <c:v>0.22788899999999998</c:v>
                </c:pt>
                <c:pt idx="7856">
                  <c:v>0.244115</c:v>
                </c:pt>
                <c:pt idx="7857">
                  <c:v>0.243783</c:v>
                </c:pt>
                <c:pt idx="7858">
                  <c:v>0.23097299999999998</c:v>
                </c:pt>
                <c:pt idx="7859">
                  <c:v>0.24623599999999998</c:v>
                </c:pt>
                <c:pt idx="7860">
                  <c:v>0.25718399999999997</c:v>
                </c:pt>
                <c:pt idx="7861">
                  <c:v>0.24968499999999999</c:v>
                </c:pt>
                <c:pt idx="7862">
                  <c:v>0.24882899999999999</c:v>
                </c:pt>
                <c:pt idx="7863">
                  <c:v>0.244285</c:v>
                </c:pt>
                <c:pt idx="7864">
                  <c:v>0.268011</c:v>
                </c:pt>
                <c:pt idx="7865">
                  <c:v>0.26248099999999996</c:v>
                </c:pt>
                <c:pt idx="7866">
                  <c:v>0.27942099999999997</c:v>
                </c:pt>
                <c:pt idx="7867">
                  <c:v>0.27658499999999997</c:v>
                </c:pt>
                <c:pt idx="7868">
                  <c:v>0.28095799999999999</c:v>
                </c:pt>
                <c:pt idx="7869">
                  <c:v>0.266098</c:v>
                </c:pt>
                <c:pt idx="7870">
                  <c:v>0.25384099999999998</c:v>
                </c:pt>
                <c:pt idx="7871">
                  <c:v>0.24430499999999999</c:v>
                </c:pt>
                <c:pt idx="7872">
                  <c:v>0.26434299999999999</c:v>
                </c:pt>
                <c:pt idx="7873">
                  <c:v>0.244196</c:v>
                </c:pt>
                <c:pt idx="7874">
                  <c:v>0.22670499999999999</c:v>
                </c:pt>
                <c:pt idx="7875">
                  <c:v>0.220747</c:v>
                </c:pt>
                <c:pt idx="7876">
                  <c:v>0.20716299999999999</c:v>
                </c:pt>
                <c:pt idx="7877">
                  <c:v>0.19234399999999999</c:v>
                </c:pt>
                <c:pt idx="7878">
                  <c:v>0.17643899999999998</c:v>
                </c:pt>
                <c:pt idx="7879">
                  <c:v>0.17799399999999999</c:v>
                </c:pt>
                <c:pt idx="7880">
                  <c:v>0.17128399999999999</c:v>
                </c:pt>
                <c:pt idx="7881">
                  <c:v>0.16506499999999999</c:v>
                </c:pt>
                <c:pt idx="7882">
                  <c:v>0.16467599999999999</c:v>
                </c:pt>
                <c:pt idx="7883">
                  <c:v>0.146402</c:v>
                </c:pt>
                <c:pt idx="7884">
                  <c:v>0.13428499999999999</c:v>
                </c:pt>
                <c:pt idx="7885">
                  <c:v>0.127136</c:v>
                </c:pt>
                <c:pt idx="7886">
                  <c:v>0.123608</c:v>
                </c:pt>
                <c:pt idx="7887">
                  <c:v>0.127474</c:v>
                </c:pt>
                <c:pt idx="7888">
                  <c:v>0.11999299999999999</c:v>
                </c:pt>
                <c:pt idx="7889">
                  <c:v>0.12972400000000001</c:v>
                </c:pt>
                <c:pt idx="7890">
                  <c:v>0.128964</c:v>
                </c:pt>
                <c:pt idx="7891">
                  <c:v>0.13635700000000001</c:v>
                </c:pt>
                <c:pt idx="7892">
                  <c:v>0.137457</c:v>
                </c:pt>
                <c:pt idx="7893">
                  <c:v>0.13889299999999999</c:v>
                </c:pt>
                <c:pt idx="7894">
                  <c:v>0.12965000000000002</c:v>
                </c:pt>
                <c:pt idx="7895">
                  <c:v>0.12995599999999999</c:v>
                </c:pt>
                <c:pt idx="7896">
                  <c:v>0.120597</c:v>
                </c:pt>
                <c:pt idx="7897">
                  <c:v>0.12809699999999999</c:v>
                </c:pt>
                <c:pt idx="7898">
                  <c:v>0.148977</c:v>
                </c:pt>
                <c:pt idx="7899">
                  <c:v>0.140875</c:v>
                </c:pt>
                <c:pt idx="7900">
                  <c:v>0.13303799999999999</c:v>
                </c:pt>
                <c:pt idx="7901">
                  <c:v>0.137739</c:v>
                </c:pt>
                <c:pt idx="7902">
                  <c:v>0.15454000000000001</c:v>
                </c:pt>
                <c:pt idx="7903">
                  <c:v>0.14690300000000001</c:v>
                </c:pt>
                <c:pt idx="7904">
                  <c:v>0.15194099999999999</c:v>
                </c:pt>
                <c:pt idx="7905">
                  <c:v>0.159917</c:v>
                </c:pt>
                <c:pt idx="7906">
                  <c:v>0.166076</c:v>
                </c:pt>
                <c:pt idx="7907">
                  <c:v>0.18337699999999998</c:v>
                </c:pt>
                <c:pt idx="7908">
                  <c:v>0.17923799999999998</c:v>
                </c:pt>
                <c:pt idx="7909">
                  <c:v>0.23496799999999998</c:v>
                </c:pt>
                <c:pt idx="7910">
                  <c:v>0.251938</c:v>
                </c:pt>
                <c:pt idx="7911">
                  <c:v>0.25936100000000001</c:v>
                </c:pt>
                <c:pt idx="7912">
                  <c:v>0.26703299999999996</c:v>
                </c:pt>
                <c:pt idx="7913">
                  <c:v>0.27198899999999998</c:v>
                </c:pt>
                <c:pt idx="7914">
                  <c:v>0.32636699999999996</c:v>
                </c:pt>
                <c:pt idx="7915">
                  <c:v>0.366346</c:v>
                </c:pt>
                <c:pt idx="7916">
                  <c:v>0.39724899999999996</c:v>
                </c:pt>
                <c:pt idx="7917">
                  <c:v>0.42618499999999998</c:v>
                </c:pt>
                <c:pt idx="7918">
                  <c:v>0.429836</c:v>
                </c:pt>
                <c:pt idx="7919">
                  <c:v>0.45910799999999996</c:v>
                </c:pt>
                <c:pt idx="7920">
                  <c:v>0.46294299999999999</c:v>
                </c:pt>
                <c:pt idx="7921">
                  <c:v>0.46651199999999998</c:v>
                </c:pt>
                <c:pt idx="7922">
                  <c:v>0.49426599999999998</c:v>
                </c:pt>
                <c:pt idx="7923">
                  <c:v>0.49769099999999999</c:v>
                </c:pt>
                <c:pt idx="7924">
                  <c:v>0.48142299999999999</c:v>
                </c:pt>
                <c:pt idx="7925">
                  <c:v>0.50813200000000003</c:v>
                </c:pt>
                <c:pt idx="7926">
                  <c:v>0.52725100000000003</c:v>
                </c:pt>
                <c:pt idx="7927">
                  <c:v>0.53645599999999993</c:v>
                </c:pt>
                <c:pt idx="7928">
                  <c:v>0.55202299999999993</c:v>
                </c:pt>
                <c:pt idx="7929">
                  <c:v>0.57581799999999994</c:v>
                </c:pt>
                <c:pt idx="7930">
                  <c:v>0.58143099999999992</c:v>
                </c:pt>
                <c:pt idx="7931">
                  <c:v>0.58409699999999998</c:v>
                </c:pt>
                <c:pt idx="7932">
                  <c:v>0.58713300000000002</c:v>
                </c:pt>
                <c:pt idx="7933">
                  <c:v>0.57857000000000003</c:v>
                </c:pt>
                <c:pt idx="7934">
                  <c:v>0.59222200000000003</c:v>
                </c:pt>
                <c:pt idx="7935">
                  <c:v>0.58533499999999994</c:v>
                </c:pt>
                <c:pt idx="7936">
                  <c:v>0.58072899999999994</c:v>
                </c:pt>
                <c:pt idx="7937">
                  <c:v>0.62034099999999992</c:v>
                </c:pt>
                <c:pt idx="7938">
                  <c:v>0.61156500000000003</c:v>
                </c:pt>
                <c:pt idx="7939">
                  <c:v>0.61614199999999997</c:v>
                </c:pt>
                <c:pt idx="7940">
                  <c:v>0.60127000000000008</c:v>
                </c:pt>
                <c:pt idx="7941">
                  <c:v>0.60007500000000003</c:v>
                </c:pt>
                <c:pt idx="7942">
                  <c:v>0.59578399999999998</c:v>
                </c:pt>
                <c:pt idx="7943">
                  <c:v>0.588256</c:v>
                </c:pt>
                <c:pt idx="7944">
                  <c:v>0.56605699999999992</c:v>
                </c:pt>
                <c:pt idx="7945">
                  <c:v>0.54018299999999997</c:v>
                </c:pt>
                <c:pt idx="7946">
                  <c:v>0.51943299999999992</c:v>
                </c:pt>
                <c:pt idx="7947">
                  <c:v>0.493896</c:v>
                </c:pt>
                <c:pt idx="7948">
                  <c:v>0.46939599999999998</c:v>
                </c:pt>
                <c:pt idx="7949">
                  <c:v>0.46221799999999996</c:v>
                </c:pt>
                <c:pt idx="7950">
                  <c:v>0.46151899999999996</c:v>
                </c:pt>
                <c:pt idx="7951">
                  <c:v>0.45879799999999998</c:v>
                </c:pt>
                <c:pt idx="7952">
                  <c:v>0.43417699999999998</c:v>
                </c:pt>
                <c:pt idx="7953">
                  <c:v>0.44183600000000001</c:v>
                </c:pt>
                <c:pt idx="7954">
                  <c:v>0.49520000000000003</c:v>
                </c:pt>
                <c:pt idx="7955">
                  <c:v>0.49189899999999998</c:v>
                </c:pt>
                <c:pt idx="7956">
                  <c:v>0.52048399999999995</c:v>
                </c:pt>
                <c:pt idx="7957">
                  <c:v>0.50713600000000003</c:v>
                </c:pt>
                <c:pt idx="7958">
                  <c:v>0.49822699999999998</c:v>
                </c:pt>
                <c:pt idx="7959">
                  <c:v>0.49224099999999998</c:v>
                </c:pt>
                <c:pt idx="7960">
                  <c:v>0.469833</c:v>
                </c:pt>
                <c:pt idx="7961">
                  <c:v>0.46267899999999995</c:v>
                </c:pt>
                <c:pt idx="7962">
                  <c:v>0.418327</c:v>
                </c:pt>
                <c:pt idx="7963">
                  <c:v>0.39851899999999996</c:v>
                </c:pt>
                <c:pt idx="7964">
                  <c:v>0.40454299999999999</c:v>
                </c:pt>
                <c:pt idx="7965">
                  <c:v>0.38106000000000001</c:v>
                </c:pt>
                <c:pt idx="7966">
                  <c:v>0.37513099999999999</c:v>
                </c:pt>
                <c:pt idx="7967">
                  <c:v>0.407692</c:v>
                </c:pt>
                <c:pt idx="7968">
                  <c:v>0.39553000000000005</c:v>
                </c:pt>
                <c:pt idx="7969">
                  <c:v>0.38244899999999998</c:v>
                </c:pt>
                <c:pt idx="7970">
                  <c:v>0.362151</c:v>
                </c:pt>
                <c:pt idx="7971">
                  <c:v>0.357346</c:v>
                </c:pt>
                <c:pt idx="7972">
                  <c:v>0.36541000000000001</c:v>
                </c:pt>
                <c:pt idx="7973">
                  <c:v>0.35323199999999999</c:v>
                </c:pt>
                <c:pt idx="7974">
                  <c:v>0.34969800000000001</c:v>
                </c:pt>
                <c:pt idx="7975">
                  <c:v>0.32561399999999996</c:v>
                </c:pt>
                <c:pt idx="7976">
                  <c:v>0.312002</c:v>
                </c:pt>
                <c:pt idx="7977">
                  <c:v>0.30716399999999999</c:v>
                </c:pt>
                <c:pt idx="7978">
                  <c:v>0.33670800000000001</c:v>
                </c:pt>
                <c:pt idx="7979">
                  <c:v>0.34320200000000001</c:v>
                </c:pt>
                <c:pt idx="7980">
                  <c:v>0.33537600000000001</c:v>
                </c:pt>
                <c:pt idx="7981">
                  <c:v>0.31836100000000001</c:v>
                </c:pt>
                <c:pt idx="7982">
                  <c:v>0.31976000000000004</c:v>
                </c:pt>
                <c:pt idx="7983">
                  <c:v>0.30096000000000001</c:v>
                </c:pt>
                <c:pt idx="7984">
                  <c:v>0.27598699999999998</c:v>
                </c:pt>
                <c:pt idx="7985">
                  <c:v>0.41317000000000004</c:v>
                </c:pt>
                <c:pt idx="7986">
                  <c:v>0.42252799999999996</c:v>
                </c:pt>
                <c:pt idx="7987">
                  <c:v>0.424122</c:v>
                </c:pt>
                <c:pt idx="7988">
                  <c:v>0.41472599999999998</c:v>
                </c:pt>
                <c:pt idx="7989">
                  <c:v>0.422122</c:v>
                </c:pt>
                <c:pt idx="7990">
                  <c:v>0.41136799999999996</c:v>
                </c:pt>
                <c:pt idx="7991">
                  <c:v>0.41145899999999996</c:v>
                </c:pt>
                <c:pt idx="7992">
                  <c:v>0.41643199999999997</c:v>
                </c:pt>
                <c:pt idx="7993">
                  <c:v>0.40105799999999997</c:v>
                </c:pt>
                <c:pt idx="7994">
                  <c:v>0.43878299999999998</c:v>
                </c:pt>
                <c:pt idx="7995">
                  <c:v>0.42484699999999997</c:v>
                </c:pt>
                <c:pt idx="7996">
                  <c:v>0.40012699999999995</c:v>
                </c:pt>
                <c:pt idx="7997">
                  <c:v>0.38012699999999999</c:v>
                </c:pt>
                <c:pt idx="7998">
                  <c:v>0.382718</c:v>
                </c:pt>
                <c:pt idx="7999">
                  <c:v>0.37352399999999997</c:v>
                </c:pt>
                <c:pt idx="8000">
                  <c:v>0.42003399999999996</c:v>
                </c:pt>
                <c:pt idx="8001">
                  <c:v>0.40385499999999996</c:v>
                </c:pt>
                <c:pt idx="8002">
                  <c:v>0.40047299999999997</c:v>
                </c:pt>
                <c:pt idx="8003">
                  <c:v>0.378774</c:v>
                </c:pt>
                <c:pt idx="8004">
                  <c:v>0.44549099999999997</c:v>
                </c:pt>
                <c:pt idx="8005">
                  <c:v>0.43870000000000003</c:v>
                </c:pt>
                <c:pt idx="8006">
                  <c:v>0.428512</c:v>
                </c:pt>
                <c:pt idx="8007">
                  <c:v>0.416576</c:v>
                </c:pt>
                <c:pt idx="8008">
                  <c:v>0.43261699999999997</c:v>
                </c:pt>
                <c:pt idx="8009">
                  <c:v>0.41534499999999996</c:v>
                </c:pt>
                <c:pt idx="8010">
                  <c:v>0.43402599999999997</c:v>
                </c:pt>
                <c:pt idx="8011">
                  <c:v>0.42711499999999997</c:v>
                </c:pt>
                <c:pt idx="8012">
                  <c:v>0.41750000000000004</c:v>
                </c:pt>
                <c:pt idx="8013">
                  <c:v>0.40815099999999999</c:v>
                </c:pt>
                <c:pt idx="8014">
                  <c:v>0.39474299999999996</c:v>
                </c:pt>
                <c:pt idx="8015">
                  <c:v>0.43909399999999998</c:v>
                </c:pt>
                <c:pt idx="8016">
                  <c:v>0.44124199999999997</c:v>
                </c:pt>
                <c:pt idx="8017">
                  <c:v>0.44686000000000003</c:v>
                </c:pt>
                <c:pt idx="8018">
                  <c:v>0.42935799999999996</c:v>
                </c:pt>
                <c:pt idx="8019">
                  <c:v>0.42394799999999999</c:v>
                </c:pt>
                <c:pt idx="8020">
                  <c:v>0.395233</c:v>
                </c:pt>
                <c:pt idx="8021">
                  <c:v>0.36273299999999997</c:v>
                </c:pt>
                <c:pt idx="8022">
                  <c:v>0.31944099999999997</c:v>
                </c:pt>
                <c:pt idx="8023">
                  <c:v>0.330405</c:v>
                </c:pt>
                <c:pt idx="8024">
                  <c:v>0.35898099999999999</c:v>
                </c:pt>
                <c:pt idx="8025">
                  <c:v>0.36270199999999997</c:v>
                </c:pt>
                <c:pt idx="8026">
                  <c:v>0.35058499999999998</c:v>
                </c:pt>
                <c:pt idx="8027">
                  <c:v>0.33290900000000001</c:v>
                </c:pt>
                <c:pt idx="8028">
                  <c:v>0.30381900000000001</c:v>
                </c:pt>
                <c:pt idx="8029">
                  <c:v>0.28891899999999998</c:v>
                </c:pt>
                <c:pt idx="8030">
                  <c:v>0.28775200000000001</c:v>
                </c:pt>
                <c:pt idx="8031">
                  <c:v>0.28491</c:v>
                </c:pt>
                <c:pt idx="8032">
                  <c:v>0.29425299999999999</c:v>
                </c:pt>
                <c:pt idx="8033">
                  <c:v>0.27345000000000003</c:v>
                </c:pt>
                <c:pt idx="8034">
                  <c:v>0.28195300000000001</c:v>
                </c:pt>
                <c:pt idx="8035">
                  <c:v>0.28741499999999998</c:v>
                </c:pt>
                <c:pt idx="8036">
                  <c:v>0.29809099999999999</c:v>
                </c:pt>
                <c:pt idx="8037">
                  <c:v>0.27475899999999998</c:v>
                </c:pt>
                <c:pt idx="8038">
                  <c:v>0.26345599999999997</c:v>
                </c:pt>
                <c:pt idx="8039">
                  <c:v>0.25902700000000001</c:v>
                </c:pt>
                <c:pt idx="8040">
                  <c:v>0.243869</c:v>
                </c:pt>
                <c:pt idx="8041">
                  <c:v>0.22469299999999998</c:v>
                </c:pt>
                <c:pt idx="8042">
                  <c:v>0.20579899999999998</c:v>
                </c:pt>
                <c:pt idx="8043">
                  <c:v>0.19994399999999998</c:v>
                </c:pt>
                <c:pt idx="8044">
                  <c:v>0.20044199999999998</c:v>
                </c:pt>
                <c:pt idx="8045">
                  <c:v>0.20267399999999999</c:v>
                </c:pt>
                <c:pt idx="8046">
                  <c:v>0.20236599999999999</c:v>
                </c:pt>
                <c:pt idx="8047">
                  <c:v>0.22900599999999999</c:v>
                </c:pt>
                <c:pt idx="8048">
                  <c:v>0.229989</c:v>
                </c:pt>
                <c:pt idx="8049">
                  <c:v>0.231374</c:v>
                </c:pt>
                <c:pt idx="8050">
                  <c:v>0.24105099999999999</c:v>
                </c:pt>
                <c:pt idx="8051">
                  <c:v>0.25291199999999997</c:v>
                </c:pt>
                <c:pt idx="8052">
                  <c:v>0.25026500000000002</c:v>
                </c:pt>
                <c:pt idx="8053">
                  <c:v>0.24512099999999998</c:v>
                </c:pt>
                <c:pt idx="8054">
                  <c:v>0.26183499999999998</c:v>
                </c:pt>
                <c:pt idx="8055">
                  <c:v>0.26297300000000001</c:v>
                </c:pt>
                <c:pt idx="8056">
                  <c:v>0.29045499999999996</c:v>
                </c:pt>
                <c:pt idx="8057">
                  <c:v>0.290682</c:v>
                </c:pt>
                <c:pt idx="8058">
                  <c:v>0.287574</c:v>
                </c:pt>
                <c:pt idx="8059">
                  <c:v>0.36635099999999998</c:v>
                </c:pt>
                <c:pt idx="8060">
                  <c:v>0.37775000000000003</c:v>
                </c:pt>
                <c:pt idx="8061">
                  <c:v>0.37654899999999997</c:v>
                </c:pt>
                <c:pt idx="8062">
                  <c:v>0.36866499999999996</c:v>
                </c:pt>
                <c:pt idx="8063">
                  <c:v>0.39068799999999998</c:v>
                </c:pt>
                <c:pt idx="8064">
                  <c:v>0.43295000000000006</c:v>
                </c:pt>
                <c:pt idx="8065">
                  <c:v>0.47007699999999997</c:v>
                </c:pt>
                <c:pt idx="8066">
                  <c:v>0.48422699999999996</c:v>
                </c:pt>
                <c:pt idx="8067">
                  <c:v>0.47936899999999999</c:v>
                </c:pt>
                <c:pt idx="8068">
                  <c:v>0.465696</c:v>
                </c:pt>
                <c:pt idx="8069">
                  <c:v>0.469752</c:v>
                </c:pt>
                <c:pt idx="8070">
                  <c:v>0.45008499999999996</c:v>
                </c:pt>
                <c:pt idx="8071">
                  <c:v>0.43538299999999996</c:v>
                </c:pt>
                <c:pt idx="8072">
                  <c:v>0.42759000000000003</c:v>
                </c:pt>
                <c:pt idx="8073">
                  <c:v>0.42989000000000005</c:v>
                </c:pt>
                <c:pt idx="8074">
                  <c:v>0.41434499999999996</c:v>
                </c:pt>
                <c:pt idx="8075">
                  <c:v>0.39971799999999996</c:v>
                </c:pt>
                <c:pt idx="8076">
                  <c:v>0.373027</c:v>
                </c:pt>
                <c:pt idx="8077">
                  <c:v>0.34890000000000004</c:v>
                </c:pt>
                <c:pt idx="8078">
                  <c:v>0.34842000000000001</c:v>
                </c:pt>
                <c:pt idx="8079">
                  <c:v>0.323488</c:v>
                </c:pt>
                <c:pt idx="8080">
                  <c:v>0.30344399999999999</c:v>
                </c:pt>
                <c:pt idx="8081">
                  <c:v>0.26066499999999998</c:v>
                </c:pt>
                <c:pt idx="8082">
                  <c:v>0.22197499999999998</c:v>
                </c:pt>
                <c:pt idx="8083">
                  <c:v>0.214307</c:v>
                </c:pt>
                <c:pt idx="8084">
                  <c:v>0.20313599999999998</c:v>
                </c:pt>
                <c:pt idx="8085">
                  <c:v>0.18628599999999998</c:v>
                </c:pt>
                <c:pt idx="8086">
                  <c:v>0.189362</c:v>
                </c:pt>
                <c:pt idx="8087">
                  <c:v>0.183946</c:v>
                </c:pt>
                <c:pt idx="8088">
                  <c:v>0.181807</c:v>
                </c:pt>
                <c:pt idx="8089">
                  <c:v>0.18271299999999999</c:v>
                </c:pt>
                <c:pt idx="8090">
                  <c:v>0.18650799999999998</c:v>
                </c:pt>
                <c:pt idx="8091">
                  <c:v>0.178588</c:v>
                </c:pt>
                <c:pt idx="8092">
                  <c:v>0.19103699999999998</c:v>
                </c:pt>
                <c:pt idx="8093">
                  <c:v>0.19120299999999998</c:v>
                </c:pt>
                <c:pt idx="8094">
                  <c:v>0.19770299999999999</c:v>
                </c:pt>
                <c:pt idx="8095">
                  <c:v>0.26273399999999997</c:v>
                </c:pt>
                <c:pt idx="8096">
                  <c:v>0.29063</c:v>
                </c:pt>
                <c:pt idx="8097">
                  <c:v>0.29696899999999998</c:v>
                </c:pt>
                <c:pt idx="8098">
                  <c:v>0.302759</c:v>
                </c:pt>
                <c:pt idx="8099">
                  <c:v>0.30579000000000001</c:v>
                </c:pt>
                <c:pt idx="8100">
                  <c:v>0.28942499999999999</c:v>
                </c:pt>
                <c:pt idx="8101">
                  <c:v>0.29528899999999997</c:v>
                </c:pt>
                <c:pt idx="8102">
                  <c:v>0.27969499999999997</c:v>
                </c:pt>
                <c:pt idx="8103">
                  <c:v>0.259795</c:v>
                </c:pt>
                <c:pt idx="8104">
                  <c:v>0.248559</c:v>
                </c:pt>
                <c:pt idx="8105">
                  <c:v>0.23092599999999999</c:v>
                </c:pt>
                <c:pt idx="8106">
                  <c:v>0.215615</c:v>
                </c:pt>
                <c:pt idx="8107">
                  <c:v>0.229349</c:v>
                </c:pt>
                <c:pt idx="8108">
                  <c:v>0.22528199999999998</c:v>
                </c:pt>
                <c:pt idx="8109">
                  <c:v>0.25767400000000001</c:v>
                </c:pt>
                <c:pt idx="8110">
                  <c:v>0.239813</c:v>
                </c:pt>
                <c:pt idx="8111">
                  <c:v>0.25798399999999999</c:v>
                </c:pt>
                <c:pt idx="8112">
                  <c:v>0.24499000000000001</c:v>
                </c:pt>
                <c:pt idx="8113">
                  <c:v>0.220361</c:v>
                </c:pt>
                <c:pt idx="8114">
                  <c:v>0.201457</c:v>
                </c:pt>
                <c:pt idx="8115">
                  <c:v>0.18989299999999998</c:v>
                </c:pt>
                <c:pt idx="8116">
                  <c:v>0.19334399999999999</c:v>
                </c:pt>
                <c:pt idx="8117">
                  <c:v>0.174208</c:v>
                </c:pt>
                <c:pt idx="8118">
                  <c:v>0.16864899999999999</c:v>
                </c:pt>
                <c:pt idx="8119">
                  <c:v>0.14685499999999999</c:v>
                </c:pt>
                <c:pt idx="8120">
                  <c:v>0.14929299999999998</c:v>
                </c:pt>
                <c:pt idx="8121">
                  <c:v>0.13266600000000001</c:v>
                </c:pt>
                <c:pt idx="8122">
                  <c:v>0.12970000000000001</c:v>
                </c:pt>
                <c:pt idx="8123">
                  <c:v>0.106084</c:v>
                </c:pt>
                <c:pt idx="8124">
                  <c:v>0.102089</c:v>
                </c:pt>
                <c:pt idx="8125">
                  <c:v>9.4313999999999995E-2</c:v>
                </c:pt>
                <c:pt idx="8126">
                  <c:v>0.10117799999999999</c:v>
                </c:pt>
                <c:pt idx="8127">
                  <c:v>9.285199999999999E-2</c:v>
                </c:pt>
                <c:pt idx="8128">
                  <c:v>9.3849000000000002E-2</c:v>
                </c:pt>
                <c:pt idx="8129">
                  <c:v>8.6044999999999996E-2</c:v>
                </c:pt>
                <c:pt idx="8130">
                  <c:v>8.1065999999999999E-2</c:v>
                </c:pt>
                <c:pt idx="8131">
                  <c:v>8.792599999999999E-2</c:v>
                </c:pt>
                <c:pt idx="8132">
                  <c:v>8.499000000000001E-2</c:v>
                </c:pt>
                <c:pt idx="8133">
                  <c:v>9.6922999999999995E-2</c:v>
                </c:pt>
                <c:pt idx="8134">
                  <c:v>9.9883E-2</c:v>
                </c:pt>
                <c:pt idx="8135">
                  <c:v>9.9326999999999999E-2</c:v>
                </c:pt>
                <c:pt idx="8136">
                  <c:v>8.9964000000000002E-2</c:v>
                </c:pt>
                <c:pt idx="8137">
                  <c:v>0.10211199999999999</c:v>
                </c:pt>
                <c:pt idx="8138">
                  <c:v>0.10323299999999999</c:v>
                </c:pt>
                <c:pt idx="8139">
                  <c:v>0.17672199999999999</c:v>
                </c:pt>
                <c:pt idx="8140">
                  <c:v>0.22712099999999999</c:v>
                </c:pt>
                <c:pt idx="8141">
                  <c:v>0.267289</c:v>
                </c:pt>
                <c:pt idx="8142">
                  <c:v>0.304981</c:v>
                </c:pt>
                <c:pt idx="8143">
                  <c:v>0.31609199999999998</c:v>
                </c:pt>
                <c:pt idx="8144">
                  <c:v>0.318027</c:v>
                </c:pt>
                <c:pt idx="8145">
                  <c:v>0.31389400000000001</c:v>
                </c:pt>
                <c:pt idx="8146">
                  <c:v>0.34082499999999999</c:v>
                </c:pt>
                <c:pt idx="8147">
                  <c:v>0.34242499999999998</c:v>
                </c:pt>
                <c:pt idx="8148">
                  <c:v>0.32504499999999997</c:v>
                </c:pt>
                <c:pt idx="8149">
                  <c:v>0.31831100000000001</c:v>
                </c:pt>
                <c:pt idx="8150">
                  <c:v>0.29617099999999996</c:v>
                </c:pt>
                <c:pt idx="8151">
                  <c:v>0.29235699999999998</c:v>
                </c:pt>
                <c:pt idx="8152">
                  <c:v>0.28275099999999997</c:v>
                </c:pt>
                <c:pt idx="8153">
                  <c:v>0.268986</c:v>
                </c:pt>
                <c:pt idx="8154">
                  <c:v>0.271067</c:v>
                </c:pt>
                <c:pt idx="8155">
                  <c:v>0.25994699999999998</c:v>
                </c:pt>
                <c:pt idx="8156">
                  <c:v>0.240784</c:v>
                </c:pt>
                <c:pt idx="8157">
                  <c:v>0.236734</c:v>
                </c:pt>
                <c:pt idx="8158">
                  <c:v>0.226938</c:v>
                </c:pt>
                <c:pt idx="8159">
                  <c:v>0.23932499999999998</c:v>
                </c:pt>
                <c:pt idx="8160">
                  <c:v>0.22587000000000002</c:v>
                </c:pt>
                <c:pt idx="8161">
                  <c:v>0.22915199999999999</c:v>
                </c:pt>
                <c:pt idx="8162">
                  <c:v>0.21701000000000001</c:v>
                </c:pt>
                <c:pt idx="8163">
                  <c:v>0.28401599999999999</c:v>
                </c:pt>
                <c:pt idx="8164">
                  <c:v>0.30935099999999999</c:v>
                </c:pt>
                <c:pt idx="8165">
                  <c:v>0.35011000000000003</c:v>
                </c:pt>
                <c:pt idx="8166">
                  <c:v>0.34587699999999999</c:v>
                </c:pt>
                <c:pt idx="8167">
                  <c:v>0.326934</c:v>
                </c:pt>
                <c:pt idx="8168">
                  <c:v>0.30329299999999998</c:v>
                </c:pt>
                <c:pt idx="8169">
                  <c:v>0.29750099999999996</c:v>
                </c:pt>
                <c:pt idx="8170">
                  <c:v>0.30138699999999996</c:v>
                </c:pt>
                <c:pt idx="8171">
                  <c:v>0.28353099999999998</c:v>
                </c:pt>
                <c:pt idx="8172">
                  <c:v>0.2676</c:v>
                </c:pt>
                <c:pt idx="8173">
                  <c:v>0.242454</c:v>
                </c:pt>
                <c:pt idx="8174">
                  <c:v>0.22087699999999999</c:v>
                </c:pt>
                <c:pt idx="8175">
                  <c:v>0.215113</c:v>
                </c:pt>
                <c:pt idx="8176">
                  <c:v>0.26656199999999997</c:v>
                </c:pt>
                <c:pt idx="8177">
                  <c:v>0.30487199999999998</c:v>
                </c:pt>
                <c:pt idx="8178">
                  <c:v>0.32175399999999998</c:v>
                </c:pt>
                <c:pt idx="8179">
                  <c:v>0.32892699999999997</c:v>
                </c:pt>
                <c:pt idx="8180">
                  <c:v>0.32097700000000001</c:v>
                </c:pt>
                <c:pt idx="8181">
                  <c:v>0.30901600000000001</c:v>
                </c:pt>
                <c:pt idx="8182">
                  <c:v>0.29236599999999996</c:v>
                </c:pt>
                <c:pt idx="8183">
                  <c:v>0.26888200000000001</c:v>
                </c:pt>
                <c:pt idx="8184">
                  <c:v>0.255797</c:v>
                </c:pt>
                <c:pt idx="8185">
                  <c:v>0.23940899999999998</c:v>
                </c:pt>
                <c:pt idx="8186">
                  <c:v>0.22208699999999998</c:v>
                </c:pt>
                <c:pt idx="8187">
                  <c:v>0.234347</c:v>
                </c:pt>
                <c:pt idx="8188">
                  <c:v>0.26630399999999999</c:v>
                </c:pt>
                <c:pt idx="8189">
                  <c:v>0.26527699999999999</c:v>
                </c:pt>
                <c:pt idx="8190">
                  <c:v>0.26489399999999996</c:v>
                </c:pt>
                <c:pt idx="8191">
                  <c:v>0.24948099999999998</c:v>
                </c:pt>
                <c:pt idx="8192">
                  <c:v>0.26188400000000001</c:v>
                </c:pt>
                <c:pt idx="8193">
                  <c:v>0.23998499999999998</c:v>
                </c:pt>
                <c:pt idx="8194">
                  <c:v>0.27565200000000001</c:v>
                </c:pt>
                <c:pt idx="8195">
                  <c:v>0.26771200000000001</c:v>
                </c:pt>
                <c:pt idx="8196">
                  <c:v>0.29444100000000001</c:v>
                </c:pt>
                <c:pt idx="8197">
                  <c:v>0.28711399999999998</c:v>
                </c:pt>
                <c:pt idx="8198">
                  <c:v>0.270872</c:v>
                </c:pt>
                <c:pt idx="8199">
                  <c:v>0.25358900000000001</c:v>
                </c:pt>
                <c:pt idx="8200">
                  <c:v>0.25074000000000002</c:v>
                </c:pt>
                <c:pt idx="8201">
                  <c:v>0.23453599999999999</c:v>
                </c:pt>
                <c:pt idx="8202">
                  <c:v>0.25082000000000004</c:v>
                </c:pt>
                <c:pt idx="8203">
                  <c:v>0.25434299999999999</c:v>
                </c:pt>
                <c:pt idx="8204">
                  <c:v>0.25276599999999999</c:v>
                </c:pt>
                <c:pt idx="8205">
                  <c:v>0.295159</c:v>
                </c:pt>
                <c:pt idx="8206">
                  <c:v>0.31953399999999998</c:v>
                </c:pt>
                <c:pt idx="8207">
                  <c:v>0.32100599999999996</c:v>
                </c:pt>
                <c:pt idx="8208">
                  <c:v>0.314166</c:v>
                </c:pt>
                <c:pt idx="8209">
                  <c:v>0.31666099999999997</c:v>
                </c:pt>
                <c:pt idx="8210">
                  <c:v>0.30768699999999999</c:v>
                </c:pt>
                <c:pt idx="8211">
                  <c:v>0.33439599999999997</c:v>
                </c:pt>
                <c:pt idx="8212">
                  <c:v>0.328509</c:v>
                </c:pt>
                <c:pt idx="8213">
                  <c:v>0.33813899999999997</c:v>
                </c:pt>
                <c:pt idx="8214">
                  <c:v>0.340036</c:v>
                </c:pt>
                <c:pt idx="8215">
                  <c:v>0.33005399999999996</c:v>
                </c:pt>
                <c:pt idx="8216">
                  <c:v>0.309419</c:v>
                </c:pt>
                <c:pt idx="8217">
                  <c:v>0.27678700000000001</c:v>
                </c:pt>
                <c:pt idx="8218">
                  <c:v>0.242617</c:v>
                </c:pt>
                <c:pt idx="8219">
                  <c:v>0.231652</c:v>
                </c:pt>
                <c:pt idx="8220">
                  <c:v>0.24925699999999998</c:v>
                </c:pt>
                <c:pt idx="8221">
                  <c:v>0.239315</c:v>
                </c:pt>
                <c:pt idx="8222">
                  <c:v>0.299396</c:v>
                </c:pt>
                <c:pt idx="8223">
                  <c:v>0.40939000000000003</c:v>
                </c:pt>
                <c:pt idx="8224">
                  <c:v>0.44540299999999999</c:v>
                </c:pt>
                <c:pt idx="8225">
                  <c:v>0.46015000000000006</c:v>
                </c:pt>
                <c:pt idx="8226">
                  <c:v>0.47417000000000004</c:v>
                </c:pt>
                <c:pt idx="8227">
                  <c:v>0.467003</c:v>
                </c:pt>
                <c:pt idx="8228">
                  <c:v>0.48050499999999996</c:v>
                </c:pt>
                <c:pt idx="8229">
                  <c:v>0.46759499999999998</c:v>
                </c:pt>
                <c:pt idx="8230">
                  <c:v>0.45100599999999996</c:v>
                </c:pt>
                <c:pt idx="8231">
                  <c:v>0.46205499999999999</c:v>
                </c:pt>
                <c:pt idx="8232">
                  <c:v>0.44131099999999995</c:v>
                </c:pt>
                <c:pt idx="8233">
                  <c:v>0.426815</c:v>
                </c:pt>
                <c:pt idx="8234">
                  <c:v>0.416599</c:v>
                </c:pt>
                <c:pt idx="8235">
                  <c:v>0.439025</c:v>
                </c:pt>
                <c:pt idx="8236">
                  <c:v>0.433058</c:v>
                </c:pt>
                <c:pt idx="8237">
                  <c:v>0.43278699999999998</c:v>
                </c:pt>
                <c:pt idx="8238">
                  <c:v>0.45053199999999999</c:v>
                </c:pt>
                <c:pt idx="8239">
                  <c:v>0.45741099999999996</c:v>
                </c:pt>
                <c:pt idx="8240">
                  <c:v>0.46837599999999996</c:v>
                </c:pt>
                <c:pt idx="8241">
                  <c:v>0.497784</c:v>
                </c:pt>
                <c:pt idx="8242">
                  <c:v>0.48219499999999998</c:v>
                </c:pt>
                <c:pt idx="8243">
                  <c:v>0.52762699999999996</c:v>
                </c:pt>
                <c:pt idx="8244">
                  <c:v>0.56641799999999998</c:v>
                </c:pt>
                <c:pt idx="8245">
                  <c:v>0.62829299999999999</c:v>
                </c:pt>
                <c:pt idx="8246">
                  <c:v>0.64497199999999999</c:v>
                </c:pt>
                <c:pt idx="8247">
                  <c:v>0.64439299999999999</c:v>
                </c:pt>
                <c:pt idx="8248">
                  <c:v>0.66953200000000002</c:v>
                </c:pt>
                <c:pt idx="8249">
                  <c:v>0.67286299999999999</c:v>
                </c:pt>
                <c:pt idx="8250">
                  <c:v>0.66072599999999992</c:v>
                </c:pt>
                <c:pt idx="8251">
                  <c:v>0.68844699999999992</c:v>
                </c:pt>
                <c:pt idx="8252">
                  <c:v>0.69164499999999995</c:v>
                </c:pt>
                <c:pt idx="8253">
                  <c:v>0.663323</c:v>
                </c:pt>
                <c:pt idx="8254">
                  <c:v>0.64083599999999996</c:v>
                </c:pt>
                <c:pt idx="8255">
                  <c:v>0.616259</c:v>
                </c:pt>
                <c:pt idx="8256">
                  <c:v>0.58318300000000001</c:v>
                </c:pt>
                <c:pt idx="8257">
                  <c:v>0.56928800000000002</c:v>
                </c:pt>
                <c:pt idx="8258">
                  <c:v>0.535327</c:v>
                </c:pt>
                <c:pt idx="8259">
                  <c:v>0.50912299999999999</c:v>
                </c:pt>
                <c:pt idx="8260">
                  <c:v>0.48048199999999996</c:v>
                </c:pt>
                <c:pt idx="8261">
                  <c:v>0.46448599999999995</c:v>
                </c:pt>
                <c:pt idx="8262">
                  <c:v>0.48411699999999996</c:v>
                </c:pt>
                <c:pt idx="8263">
                  <c:v>0.49577099999999996</c:v>
                </c:pt>
                <c:pt idx="8264">
                  <c:v>0.49057799999999996</c:v>
                </c:pt>
                <c:pt idx="8265">
                  <c:v>0.48561899999999997</c:v>
                </c:pt>
                <c:pt idx="8266">
                  <c:v>0.52423399999999998</c:v>
                </c:pt>
                <c:pt idx="8267">
                  <c:v>0.58341900000000002</c:v>
                </c:pt>
                <c:pt idx="8268">
                  <c:v>0.618093</c:v>
                </c:pt>
                <c:pt idx="8269">
                  <c:v>0.62378299999999998</c:v>
                </c:pt>
                <c:pt idx="8270">
                  <c:v>0.62362499999999998</c:v>
                </c:pt>
                <c:pt idx="8271">
                  <c:v>0.63721399999999995</c:v>
                </c:pt>
                <c:pt idx="8272">
                  <c:v>0.62898299999999996</c:v>
                </c:pt>
                <c:pt idx="8273">
                  <c:v>0.65306500000000001</c:v>
                </c:pt>
                <c:pt idx="8274">
                  <c:v>0.63569000000000009</c:v>
                </c:pt>
                <c:pt idx="8275">
                  <c:v>0.65070000000000006</c:v>
                </c:pt>
                <c:pt idx="8276">
                  <c:v>0.67309699999999995</c:v>
                </c:pt>
                <c:pt idx="8277">
                  <c:v>0.66827799999999993</c:v>
                </c:pt>
                <c:pt idx="8278">
                  <c:v>0.64837400000000001</c:v>
                </c:pt>
                <c:pt idx="8279">
                  <c:v>0.63100699999999998</c:v>
                </c:pt>
                <c:pt idx="8280">
                  <c:v>0.60368899999999992</c:v>
                </c:pt>
                <c:pt idx="8281">
                  <c:v>0.57866399999999996</c:v>
                </c:pt>
                <c:pt idx="8282">
                  <c:v>0.65923699999999996</c:v>
                </c:pt>
                <c:pt idx="8283">
                  <c:v>0.69167099999999992</c:v>
                </c:pt>
                <c:pt idx="8284">
                  <c:v>0.71546199999999993</c:v>
                </c:pt>
                <c:pt idx="8285">
                  <c:v>0.70887099999999992</c:v>
                </c:pt>
                <c:pt idx="8286">
                  <c:v>0.70624699999999996</c:v>
                </c:pt>
                <c:pt idx="8287">
                  <c:v>0.68879699999999999</c:v>
                </c:pt>
                <c:pt idx="8288">
                  <c:v>0.70568000000000008</c:v>
                </c:pt>
                <c:pt idx="8289">
                  <c:v>0.69909899999999991</c:v>
                </c:pt>
                <c:pt idx="8290">
                  <c:v>0.69871899999999998</c:v>
                </c:pt>
                <c:pt idx="8291">
                  <c:v>0.69250199999999995</c:v>
                </c:pt>
                <c:pt idx="8292">
                  <c:v>0.68512399999999996</c:v>
                </c:pt>
                <c:pt idx="8293">
                  <c:v>0.680863</c:v>
                </c:pt>
                <c:pt idx="8294">
                  <c:v>0.67204000000000008</c:v>
                </c:pt>
                <c:pt idx="8295">
                  <c:v>0.64880000000000004</c:v>
                </c:pt>
                <c:pt idx="8296">
                  <c:v>0.63810800000000001</c:v>
                </c:pt>
                <c:pt idx="8297">
                  <c:v>0.62446599999999997</c:v>
                </c:pt>
                <c:pt idx="8298">
                  <c:v>0.59241100000000002</c:v>
                </c:pt>
                <c:pt idx="8299">
                  <c:v>0.56177199999999994</c:v>
                </c:pt>
                <c:pt idx="8300">
                  <c:v>0.53098099999999993</c:v>
                </c:pt>
                <c:pt idx="8301">
                  <c:v>0.63188199999999994</c:v>
                </c:pt>
                <c:pt idx="8302">
                  <c:v>0.61705699999999997</c:v>
                </c:pt>
                <c:pt idx="8303">
                  <c:v>0.65897600000000001</c:v>
                </c:pt>
                <c:pt idx="8304">
                  <c:v>0.68459999999999999</c:v>
                </c:pt>
                <c:pt idx="8305">
                  <c:v>0.67685600000000001</c:v>
                </c:pt>
                <c:pt idx="8306">
                  <c:v>0.66443699999999994</c:v>
                </c:pt>
                <c:pt idx="8307">
                  <c:v>0.61542799999999998</c:v>
                </c:pt>
                <c:pt idx="8308">
                  <c:v>0.63187000000000004</c:v>
                </c:pt>
                <c:pt idx="8309">
                  <c:v>0.63334299999999999</c:v>
                </c:pt>
                <c:pt idx="8310">
                  <c:v>0.706291</c:v>
                </c:pt>
                <c:pt idx="8311">
                  <c:v>0.69339600000000001</c:v>
                </c:pt>
                <c:pt idx="8312">
                  <c:v>0.69327699999999992</c:v>
                </c:pt>
                <c:pt idx="8313">
                  <c:v>0.687079</c:v>
                </c:pt>
                <c:pt idx="8314">
                  <c:v>0.67202600000000001</c:v>
                </c:pt>
                <c:pt idx="8315">
                  <c:v>0.65492600000000001</c:v>
                </c:pt>
                <c:pt idx="8316">
                  <c:v>0.63825299999999996</c:v>
                </c:pt>
                <c:pt idx="8317">
                  <c:v>0.62806899999999999</c:v>
                </c:pt>
                <c:pt idx="8318">
                  <c:v>0.64912599999999998</c:v>
                </c:pt>
                <c:pt idx="8319">
                  <c:v>0.61881599999999992</c:v>
                </c:pt>
                <c:pt idx="8320">
                  <c:v>0.64142599999999994</c:v>
                </c:pt>
                <c:pt idx="8321">
                  <c:v>0.61799899999999997</c:v>
                </c:pt>
                <c:pt idx="8322">
                  <c:v>0.60823199999999999</c:v>
                </c:pt>
                <c:pt idx="8323">
                  <c:v>0.602885</c:v>
                </c:pt>
                <c:pt idx="8324">
                  <c:v>0.59127699999999994</c:v>
                </c:pt>
                <c:pt idx="8325">
                  <c:v>0.57785799999999998</c:v>
                </c:pt>
                <c:pt idx="8326">
                  <c:v>0.55391800000000002</c:v>
                </c:pt>
                <c:pt idx="8327">
                  <c:v>0.530694</c:v>
                </c:pt>
                <c:pt idx="8328">
                  <c:v>0.49985299999999999</c:v>
                </c:pt>
                <c:pt idx="8329">
                  <c:v>0.47257499999999997</c:v>
                </c:pt>
                <c:pt idx="8330">
                  <c:v>0.45997000000000005</c:v>
                </c:pt>
                <c:pt idx="8331">
                  <c:v>0.44265499999999997</c:v>
                </c:pt>
                <c:pt idx="8332">
                  <c:v>0.44922899999999999</c:v>
                </c:pt>
                <c:pt idx="8333">
                  <c:v>0.47650699999999996</c:v>
                </c:pt>
                <c:pt idx="8334">
                  <c:v>0.49097299999999999</c:v>
                </c:pt>
                <c:pt idx="8335">
                  <c:v>0.51520699999999997</c:v>
                </c:pt>
                <c:pt idx="8336">
                  <c:v>0.51597599999999999</c:v>
                </c:pt>
                <c:pt idx="8337">
                  <c:v>0.50326199999999999</c:v>
                </c:pt>
                <c:pt idx="8338">
                  <c:v>0.48703199999999996</c:v>
                </c:pt>
                <c:pt idx="8339">
                  <c:v>0.47998000000000002</c:v>
                </c:pt>
                <c:pt idx="8340">
                  <c:v>0.46269099999999996</c:v>
                </c:pt>
                <c:pt idx="8341">
                  <c:v>0.44117299999999998</c:v>
                </c:pt>
                <c:pt idx="8342">
                  <c:v>0.41718499999999997</c:v>
                </c:pt>
                <c:pt idx="8343">
                  <c:v>0.398837</c:v>
                </c:pt>
                <c:pt idx="8344">
                  <c:v>0.38212299999999999</c:v>
                </c:pt>
                <c:pt idx="8345">
                  <c:v>0.35741499999999998</c:v>
                </c:pt>
                <c:pt idx="8346">
                  <c:v>0.36930799999999997</c:v>
                </c:pt>
                <c:pt idx="8347">
                  <c:v>0.34637099999999998</c:v>
                </c:pt>
                <c:pt idx="8348">
                  <c:v>0.37304099999999996</c:v>
                </c:pt>
                <c:pt idx="8349">
                  <c:v>0.35342699999999999</c:v>
                </c:pt>
                <c:pt idx="8350">
                  <c:v>0.349964</c:v>
                </c:pt>
                <c:pt idx="8351">
                  <c:v>0.38003899999999996</c:v>
                </c:pt>
                <c:pt idx="8352">
                  <c:v>0.38104699999999997</c:v>
                </c:pt>
                <c:pt idx="8353">
                  <c:v>0.37763099999999999</c:v>
                </c:pt>
                <c:pt idx="8354">
                  <c:v>0.37955000000000005</c:v>
                </c:pt>
                <c:pt idx="8355">
                  <c:v>0.37140200000000001</c:v>
                </c:pt>
                <c:pt idx="8356">
                  <c:v>0.36284099999999997</c:v>
                </c:pt>
                <c:pt idx="8357">
                  <c:v>0.40749399999999997</c:v>
                </c:pt>
                <c:pt idx="8358">
                  <c:v>0.42128000000000004</c:v>
                </c:pt>
                <c:pt idx="8359">
                  <c:v>0.43028899999999998</c:v>
                </c:pt>
                <c:pt idx="8360">
                  <c:v>0.42508499999999999</c:v>
                </c:pt>
                <c:pt idx="8361">
                  <c:v>0.44301799999999997</c:v>
                </c:pt>
                <c:pt idx="8362">
                  <c:v>0.47400799999999998</c:v>
                </c:pt>
                <c:pt idx="8363">
                  <c:v>0.49366899999999997</c:v>
                </c:pt>
                <c:pt idx="8364">
                  <c:v>0.48993399999999998</c:v>
                </c:pt>
                <c:pt idx="8365">
                  <c:v>0.48547399999999996</c:v>
                </c:pt>
                <c:pt idx="8366">
                  <c:v>0.484045</c:v>
                </c:pt>
                <c:pt idx="8367">
                  <c:v>0.500529</c:v>
                </c:pt>
                <c:pt idx="8368">
                  <c:v>0.53114699999999992</c:v>
                </c:pt>
                <c:pt idx="8369">
                  <c:v>0.52247199999999994</c:v>
                </c:pt>
                <c:pt idx="8370">
                  <c:v>0.52510400000000002</c:v>
                </c:pt>
                <c:pt idx="8371">
                  <c:v>0.49163399999999996</c:v>
                </c:pt>
                <c:pt idx="8372">
                  <c:v>0.47600099999999995</c:v>
                </c:pt>
                <c:pt idx="8373">
                  <c:v>0.42910799999999999</c:v>
                </c:pt>
                <c:pt idx="8374">
                  <c:v>0.44858599999999998</c:v>
                </c:pt>
                <c:pt idx="8375">
                  <c:v>0.44334799999999996</c:v>
                </c:pt>
                <c:pt idx="8376">
                  <c:v>0.42473499999999997</c:v>
                </c:pt>
                <c:pt idx="8377">
                  <c:v>0.43224000000000001</c:v>
                </c:pt>
                <c:pt idx="8378">
                  <c:v>0.39989199999999997</c:v>
                </c:pt>
                <c:pt idx="8379">
                  <c:v>0.36862299999999998</c:v>
                </c:pt>
                <c:pt idx="8380">
                  <c:v>0.34550500000000001</c:v>
                </c:pt>
                <c:pt idx="8381">
                  <c:v>0.33262799999999998</c:v>
                </c:pt>
                <c:pt idx="8382">
                  <c:v>0.322411</c:v>
                </c:pt>
                <c:pt idx="8383">
                  <c:v>0.30657699999999999</c:v>
                </c:pt>
                <c:pt idx="8384">
                  <c:v>0.28989799999999999</c:v>
                </c:pt>
                <c:pt idx="8385">
                  <c:v>0.28599199999999997</c:v>
                </c:pt>
                <c:pt idx="8386">
                  <c:v>0.27054600000000001</c:v>
                </c:pt>
                <c:pt idx="8387">
                  <c:v>0.265399</c:v>
                </c:pt>
                <c:pt idx="8388">
                  <c:v>0.25984499999999999</c:v>
                </c:pt>
                <c:pt idx="8389">
                  <c:v>0.24851000000000001</c:v>
                </c:pt>
                <c:pt idx="8390">
                  <c:v>0.242703</c:v>
                </c:pt>
                <c:pt idx="8391">
                  <c:v>0.25930500000000001</c:v>
                </c:pt>
                <c:pt idx="8392">
                  <c:v>0.27365299999999998</c:v>
                </c:pt>
                <c:pt idx="8393">
                  <c:v>0.273316</c:v>
                </c:pt>
                <c:pt idx="8394">
                  <c:v>0.32473099999999999</c:v>
                </c:pt>
                <c:pt idx="8395">
                  <c:v>0.32653899999999997</c:v>
                </c:pt>
                <c:pt idx="8396">
                  <c:v>0.341723</c:v>
                </c:pt>
                <c:pt idx="8397">
                  <c:v>0.34879000000000004</c:v>
                </c:pt>
                <c:pt idx="8398">
                  <c:v>0.34271699999999999</c:v>
                </c:pt>
                <c:pt idx="8399">
                  <c:v>0.34565299999999999</c:v>
                </c:pt>
                <c:pt idx="8400">
                  <c:v>0.36192799999999997</c:v>
                </c:pt>
                <c:pt idx="8401">
                  <c:v>0.36014799999999997</c:v>
                </c:pt>
                <c:pt idx="8402">
                  <c:v>0.36369099999999999</c:v>
                </c:pt>
                <c:pt idx="8403">
                  <c:v>0.35718699999999998</c:v>
                </c:pt>
                <c:pt idx="8404">
                  <c:v>0.33951899999999996</c:v>
                </c:pt>
                <c:pt idx="8405">
                  <c:v>0.31580000000000003</c:v>
                </c:pt>
                <c:pt idx="8406">
                  <c:v>0.33326299999999998</c:v>
                </c:pt>
                <c:pt idx="8407">
                  <c:v>0.32083</c:v>
                </c:pt>
                <c:pt idx="8408">
                  <c:v>0.32819399999999999</c:v>
                </c:pt>
                <c:pt idx="8409">
                  <c:v>0.315249</c:v>
                </c:pt>
                <c:pt idx="8410">
                  <c:v>0.320743</c:v>
                </c:pt>
                <c:pt idx="8411">
                  <c:v>0.32395699999999999</c:v>
                </c:pt>
                <c:pt idx="8412">
                  <c:v>0.324326</c:v>
                </c:pt>
                <c:pt idx="8413">
                  <c:v>0.32533099999999998</c:v>
                </c:pt>
                <c:pt idx="8414">
                  <c:v>0.31911299999999998</c:v>
                </c:pt>
                <c:pt idx="8415">
                  <c:v>0.32279199999999997</c:v>
                </c:pt>
                <c:pt idx="8416">
                  <c:v>0.31642199999999998</c:v>
                </c:pt>
                <c:pt idx="8417">
                  <c:v>0.30669000000000002</c:v>
                </c:pt>
                <c:pt idx="8418">
                  <c:v>0.29366000000000003</c:v>
                </c:pt>
                <c:pt idx="8419">
                  <c:v>0.341748</c:v>
                </c:pt>
                <c:pt idx="8420">
                  <c:v>0.34553299999999998</c:v>
                </c:pt>
                <c:pt idx="8421">
                  <c:v>0.33631000000000005</c:v>
                </c:pt>
                <c:pt idx="8422">
                  <c:v>0.337727</c:v>
                </c:pt>
                <c:pt idx="8423">
                  <c:v>0.32513799999999998</c:v>
                </c:pt>
                <c:pt idx="8424">
                  <c:v>0.32128799999999996</c:v>
                </c:pt>
                <c:pt idx="8425">
                  <c:v>0.30516099999999996</c:v>
                </c:pt>
                <c:pt idx="8426">
                  <c:v>0.30079499999999998</c:v>
                </c:pt>
                <c:pt idx="8427">
                  <c:v>0.27973700000000001</c:v>
                </c:pt>
                <c:pt idx="8428">
                  <c:v>0.286161</c:v>
                </c:pt>
                <c:pt idx="8429">
                  <c:v>0.29037599999999997</c:v>
                </c:pt>
                <c:pt idx="8430">
                  <c:v>0.29891899999999999</c:v>
                </c:pt>
                <c:pt idx="8431">
                  <c:v>0.30042099999999999</c:v>
                </c:pt>
                <c:pt idx="8432">
                  <c:v>0.28969800000000001</c:v>
                </c:pt>
                <c:pt idx="8433">
                  <c:v>0.28575099999999998</c:v>
                </c:pt>
                <c:pt idx="8434">
                  <c:v>0.28146099999999996</c:v>
                </c:pt>
                <c:pt idx="8435">
                  <c:v>0.27251500000000001</c:v>
                </c:pt>
                <c:pt idx="8436">
                  <c:v>0.27114099999999997</c:v>
                </c:pt>
                <c:pt idx="8437">
                  <c:v>0.26810400000000001</c:v>
                </c:pt>
                <c:pt idx="8438">
                  <c:v>0.26104299999999997</c:v>
                </c:pt>
                <c:pt idx="8439">
                  <c:v>0.27038200000000001</c:v>
                </c:pt>
                <c:pt idx="8440">
                  <c:v>0.257658</c:v>
                </c:pt>
                <c:pt idx="8441">
                  <c:v>0.25665499999999997</c:v>
                </c:pt>
                <c:pt idx="8442">
                  <c:v>0.24853299999999998</c:v>
                </c:pt>
                <c:pt idx="8443">
                  <c:v>0.243307</c:v>
                </c:pt>
                <c:pt idx="8444">
                  <c:v>0.241785</c:v>
                </c:pt>
                <c:pt idx="8445">
                  <c:v>0.24472099999999999</c:v>
                </c:pt>
                <c:pt idx="8446">
                  <c:v>0.24571099999999998</c:v>
                </c:pt>
                <c:pt idx="8447">
                  <c:v>0.24427199999999999</c:v>
                </c:pt>
                <c:pt idx="8448">
                  <c:v>0.24430299999999999</c:v>
                </c:pt>
                <c:pt idx="8449">
                  <c:v>0.22968000000000002</c:v>
                </c:pt>
                <c:pt idx="8450">
                  <c:v>0.27501900000000001</c:v>
                </c:pt>
                <c:pt idx="8451">
                  <c:v>0.295184</c:v>
                </c:pt>
                <c:pt idx="8452">
                  <c:v>0.29417699999999997</c:v>
                </c:pt>
                <c:pt idx="8453">
                  <c:v>0.28495000000000004</c:v>
                </c:pt>
                <c:pt idx="8454">
                  <c:v>0.27415800000000001</c:v>
                </c:pt>
                <c:pt idx="8455">
                  <c:v>0.30311499999999997</c:v>
                </c:pt>
                <c:pt idx="8456">
                  <c:v>0.32883299999999999</c:v>
                </c:pt>
                <c:pt idx="8457">
                  <c:v>0.33363299999999996</c:v>
                </c:pt>
                <c:pt idx="8458">
                  <c:v>0.35025600000000001</c:v>
                </c:pt>
                <c:pt idx="8459">
                  <c:v>0.34964899999999999</c:v>
                </c:pt>
                <c:pt idx="8460">
                  <c:v>0.38382499999999997</c:v>
                </c:pt>
                <c:pt idx="8461">
                  <c:v>0.37837099999999996</c:v>
                </c:pt>
                <c:pt idx="8462">
                  <c:v>0.37897199999999998</c:v>
                </c:pt>
                <c:pt idx="8463">
                  <c:v>0.36016899999999996</c:v>
                </c:pt>
                <c:pt idx="8464">
                  <c:v>0.36297599999999997</c:v>
                </c:pt>
                <c:pt idx="8465">
                  <c:v>0.34473799999999999</c:v>
                </c:pt>
                <c:pt idx="8466">
                  <c:v>0.34078399999999998</c:v>
                </c:pt>
                <c:pt idx="8467">
                  <c:v>0.36077699999999996</c:v>
                </c:pt>
                <c:pt idx="8468">
                  <c:v>0.358099</c:v>
                </c:pt>
                <c:pt idx="8469">
                  <c:v>0.364763</c:v>
                </c:pt>
                <c:pt idx="8470">
                  <c:v>0.36682899999999996</c:v>
                </c:pt>
                <c:pt idx="8471">
                  <c:v>0.34642600000000001</c:v>
                </c:pt>
                <c:pt idx="8472">
                  <c:v>0.34944900000000001</c:v>
                </c:pt>
                <c:pt idx="8473">
                  <c:v>0.39664099999999997</c:v>
                </c:pt>
                <c:pt idx="8474">
                  <c:v>0.40446000000000004</c:v>
                </c:pt>
                <c:pt idx="8475">
                  <c:v>0.398507</c:v>
                </c:pt>
                <c:pt idx="8476">
                  <c:v>0.391042</c:v>
                </c:pt>
                <c:pt idx="8477">
                  <c:v>0.43746599999999997</c:v>
                </c:pt>
                <c:pt idx="8478">
                  <c:v>0.44950399999999996</c:v>
                </c:pt>
                <c:pt idx="8479">
                  <c:v>0.44015899999999997</c:v>
                </c:pt>
                <c:pt idx="8480">
                  <c:v>0.42583399999999999</c:v>
                </c:pt>
                <c:pt idx="8481">
                  <c:v>0.43540899999999999</c:v>
                </c:pt>
                <c:pt idx="8482">
                  <c:v>0.429203</c:v>
                </c:pt>
                <c:pt idx="8483">
                  <c:v>0.43820499999999996</c:v>
                </c:pt>
                <c:pt idx="8484">
                  <c:v>0.447737</c:v>
                </c:pt>
                <c:pt idx="8485">
                  <c:v>0.44298199999999999</c:v>
                </c:pt>
                <c:pt idx="8486">
                  <c:v>0.43779099999999999</c:v>
                </c:pt>
                <c:pt idx="8487">
                  <c:v>0.425956</c:v>
                </c:pt>
                <c:pt idx="8488">
                  <c:v>0.40743699999999999</c:v>
                </c:pt>
                <c:pt idx="8489">
                  <c:v>0.38448099999999996</c:v>
                </c:pt>
                <c:pt idx="8490">
                  <c:v>0.367419</c:v>
                </c:pt>
                <c:pt idx="8491">
                  <c:v>0.346167</c:v>
                </c:pt>
                <c:pt idx="8492">
                  <c:v>0.38015199999999999</c:v>
                </c:pt>
                <c:pt idx="8493">
                  <c:v>0.37831300000000001</c:v>
                </c:pt>
                <c:pt idx="8494">
                  <c:v>0.37628699999999998</c:v>
                </c:pt>
                <c:pt idx="8495">
                  <c:v>0.36418299999999998</c:v>
                </c:pt>
                <c:pt idx="8496">
                  <c:v>0.38762199999999997</c:v>
                </c:pt>
                <c:pt idx="8497">
                  <c:v>0.39118599999999998</c:v>
                </c:pt>
                <c:pt idx="8498">
                  <c:v>0.38050899999999999</c:v>
                </c:pt>
                <c:pt idx="8499">
                  <c:v>0.36704000000000003</c:v>
                </c:pt>
                <c:pt idx="8500">
                  <c:v>0.352576</c:v>
                </c:pt>
                <c:pt idx="8501">
                  <c:v>0.35399599999999998</c:v>
                </c:pt>
                <c:pt idx="8502">
                  <c:v>0.40263099999999996</c:v>
                </c:pt>
                <c:pt idx="8503">
                  <c:v>0.40557299999999996</c:v>
                </c:pt>
                <c:pt idx="8504">
                  <c:v>0.39779100000000001</c:v>
                </c:pt>
                <c:pt idx="8505">
                  <c:v>0.39272399999999996</c:v>
                </c:pt>
                <c:pt idx="8506">
                  <c:v>0.37743199999999999</c:v>
                </c:pt>
                <c:pt idx="8507">
                  <c:v>0.36833199999999999</c:v>
                </c:pt>
                <c:pt idx="8508">
                  <c:v>0.34115000000000001</c:v>
                </c:pt>
                <c:pt idx="8509">
                  <c:v>0.31542899999999996</c:v>
                </c:pt>
                <c:pt idx="8510">
                  <c:v>0.29210199999999997</c:v>
                </c:pt>
                <c:pt idx="8511">
                  <c:v>0.28207399999999999</c:v>
                </c:pt>
                <c:pt idx="8512">
                  <c:v>0.26161699999999999</c:v>
                </c:pt>
                <c:pt idx="8513">
                  <c:v>0.24287799999999998</c:v>
                </c:pt>
                <c:pt idx="8514">
                  <c:v>0.22398199999999999</c:v>
                </c:pt>
                <c:pt idx="8515">
                  <c:v>0.22780299999999998</c:v>
                </c:pt>
                <c:pt idx="8516">
                  <c:v>0.22744699999999998</c:v>
                </c:pt>
                <c:pt idx="8517">
                  <c:v>0.21824399999999999</c:v>
                </c:pt>
                <c:pt idx="8518">
                  <c:v>0.20841899999999999</c:v>
                </c:pt>
                <c:pt idx="8519">
                  <c:v>0.19813699999999998</c:v>
                </c:pt>
                <c:pt idx="8520">
                  <c:v>0.18648199999999998</c:v>
                </c:pt>
                <c:pt idx="8521">
                  <c:v>0.188773</c:v>
                </c:pt>
                <c:pt idx="8522">
                  <c:v>0.18520899999999998</c:v>
                </c:pt>
                <c:pt idx="8523">
                  <c:v>0.183425</c:v>
                </c:pt>
                <c:pt idx="8524">
                  <c:v>0.18565099999999998</c:v>
                </c:pt>
                <c:pt idx="8525">
                  <c:v>0.178754</c:v>
                </c:pt>
                <c:pt idx="8526">
                  <c:v>0.19708299999999998</c:v>
                </c:pt>
                <c:pt idx="8527">
                  <c:v>0.148619</c:v>
                </c:pt>
                <c:pt idx="8528">
                  <c:v>0.14682699999999999</c:v>
                </c:pt>
                <c:pt idx="8529">
                  <c:v>0.14699699999999999</c:v>
                </c:pt>
                <c:pt idx="8530">
                  <c:v>0.154752</c:v>
                </c:pt>
                <c:pt idx="8531">
                  <c:v>0.15629399999999999</c:v>
                </c:pt>
                <c:pt idx="8532">
                  <c:v>0.15193199999999998</c:v>
                </c:pt>
                <c:pt idx="8533">
                  <c:v>0.15787799999999999</c:v>
                </c:pt>
                <c:pt idx="8534">
                  <c:v>0.16583299999999998</c:v>
                </c:pt>
                <c:pt idx="8535">
                  <c:v>0.16392599999999999</c:v>
                </c:pt>
                <c:pt idx="8536">
                  <c:v>0.159191</c:v>
                </c:pt>
                <c:pt idx="8537">
                  <c:v>0.144593</c:v>
                </c:pt>
                <c:pt idx="8538">
                  <c:v>0.140875</c:v>
                </c:pt>
                <c:pt idx="8539">
                  <c:v>0.12837199999999999</c:v>
                </c:pt>
                <c:pt idx="8540">
                  <c:v>0.157497</c:v>
                </c:pt>
                <c:pt idx="8541">
                  <c:v>0.15793000000000001</c:v>
                </c:pt>
                <c:pt idx="8542">
                  <c:v>0.16583699999999998</c:v>
                </c:pt>
                <c:pt idx="8543">
                  <c:v>0.15315299999999998</c:v>
                </c:pt>
                <c:pt idx="8544">
                  <c:v>0.14807299999999998</c:v>
                </c:pt>
                <c:pt idx="8545">
                  <c:v>0.14441599999999999</c:v>
                </c:pt>
                <c:pt idx="8546">
                  <c:v>0.13151199999999999</c:v>
                </c:pt>
                <c:pt idx="8547">
                  <c:v>0.13538500000000001</c:v>
                </c:pt>
                <c:pt idx="8548">
                  <c:v>0.136268</c:v>
                </c:pt>
                <c:pt idx="8549">
                  <c:v>0.122419</c:v>
                </c:pt>
                <c:pt idx="8550">
                  <c:v>0.118879</c:v>
                </c:pt>
                <c:pt idx="8551">
                  <c:v>0.11275199999999999</c:v>
                </c:pt>
                <c:pt idx="8552">
                  <c:v>0.11272000000000001</c:v>
                </c:pt>
                <c:pt idx="8553">
                  <c:v>0.110861</c:v>
                </c:pt>
                <c:pt idx="8554">
                  <c:v>0.106671</c:v>
                </c:pt>
                <c:pt idx="8555">
                  <c:v>0.118562</c:v>
                </c:pt>
                <c:pt idx="8556">
                  <c:v>0.108082</c:v>
                </c:pt>
                <c:pt idx="8557">
                  <c:v>0.10902199999999999</c:v>
                </c:pt>
                <c:pt idx="8558">
                  <c:v>0.10608099999999999</c:v>
                </c:pt>
                <c:pt idx="8559">
                  <c:v>0.12028399999999999</c:v>
                </c:pt>
                <c:pt idx="8560">
                  <c:v>0.11201399999999999</c:v>
                </c:pt>
                <c:pt idx="8561">
                  <c:v>0.101771</c:v>
                </c:pt>
                <c:pt idx="8562">
                  <c:v>0.10703399999999999</c:v>
                </c:pt>
                <c:pt idx="8563">
                  <c:v>0.116564</c:v>
                </c:pt>
                <c:pt idx="8564">
                  <c:v>0.11909099999999999</c:v>
                </c:pt>
                <c:pt idx="8565">
                  <c:v>0.119655</c:v>
                </c:pt>
                <c:pt idx="8566">
                  <c:v>0.124499</c:v>
                </c:pt>
                <c:pt idx="8567">
                  <c:v>0.11426299999999999</c:v>
                </c:pt>
                <c:pt idx="8568">
                  <c:v>0.12024399999999999</c:v>
                </c:pt>
                <c:pt idx="8569">
                  <c:v>0.120682</c:v>
                </c:pt>
                <c:pt idx="8570">
                  <c:v>0.13202900000000001</c:v>
                </c:pt>
                <c:pt idx="8571">
                  <c:v>0.12973799999999999</c:v>
                </c:pt>
                <c:pt idx="8572">
                  <c:v>0.13299900000000001</c:v>
                </c:pt>
                <c:pt idx="8573">
                  <c:v>0.12615399999999999</c:v>
                </c:pt>
                <c:pt idx="8574">
                  <c:v>0.12011699999999999</c:v>
                </c:pt>
                <c:pt idx="8575">
                  <c:v>0.10437</c:v>
                </c:pt>
                <c:pt idx="8576">
                  <c:v>0.109247</c:v>
                </c:pt>
                <c:pt idx="8577">
                  <c:v>0.121379</c:v>
                </c:pt>
                <c:pt idx="8578">
                  <c:v>0.13350599999999999</c:v>
                </c:pt>
                <c:pt idx="8579">
                  <c:v>0.132963</c:v>
                </c:pt>
                <c:pt idx="8580">
                  <c:v>0.138236</c:v>
                </c:pt>
                <c:pt idx="8581">
                  <c:v>0.13316</c:v>
                </c:pt>
                <c:pt idx="8582">
                  <c:v>0.13164499999999998</c:v>
                </c:pt>
                <c:pt idx="8583">
                  <c:v>0.134793</c:v>
                </c:pt>
                <c:pt idx="8584">
                  <c:v>0.12663000000000002</c:v>
                </c:pt>
                <c:pt idx="8585">
                  <c:v>0.11092299999999999</c:v>
                </c:pt>
                <c:pt idx="8586">
                  <c:v>0.11478899999999999</c:v>
                </c:pt>
                <c:pt idx="8587">
                  <c:v>9.9431999999999993E-2</c:v>
                </c:pt>
                <c:pt idx="8588">
                  <c:v>8.8885999999999993E-2</c:v>
                </c:pt>
                <c:pt idx="8589">
                  <c:v>8.4082999999999991E-2</c:v>
                </c:pt>
                <c:pt idx="8590">
                  <c:v>7.4430999999999997E-2</c:v>
                </c:pt>
                <c:pt idx="8591">
                  <c:v>6.0050000000000006E-2</c:v>
                </c:pt>
                <c:pt idx="8592">
                  <c:v>5.8437999999999997E-2</c:v>
                </c:pt>
                <c:pt idx="8593">
                  <c:v>6.4114999999999991E-2</c:v>
                </c:pt>
                <c:pt idx="8594">
                  <c:v>5.2357000000000001E-2</c:v>
                </c:pt>
                <c:pt idx="8595">
                  <c:v>5.0952999999999998E-2</c:v>
                </c:pt>
                <c:pt idx="8596">
                  <c:v>5.4265999999999995E-2</c:v>
                </c:pt>
                <c:pt idx="8597">
                  <c:v>4.8898999999999998E-2</c:v>
                </c:pt>
                <c:pt idx="8598">
                  <c:v>4.6226999999999997E-2</c:v>
                </c:pt>
                <c:pt idx="8599">
                  <c:v>4.2932999999999999E-2</c:v>
                </c:pt>
                <c:pt idx="8600">
                  <c:v>3.9030000000000002E-2</c:v>
                </c:pt>
                <c:pt idx="8601">
                  <c:v>3.9327999999999995E-2</c:v>
                </c:pt>
                <c:pt idx="8602">
                  <c:v>3.6669E-2</c:v>
                </c:pt>
                <c:pt idx="8603">
                  <c:v>3.4750000000000003E-2</c:v>
                </c:pt>
                <c:pt idx="8604">
                  <c:v>3.5802E-2</c:v>
                </c:pt>
                <c:pt idx="8605">
                  <c:v>3.5686999999999997E-2</c:v>
                </c:pt>
                <c:pt idx="8606">
                  <c:v>3.3930999999999996E-2</c:v>
                </c:pt>
                <c:pt idx="8607">
                  <c:v>2.2840000000000003E-2</c:v>
                </c:pt>
                <c:pt idx="8608">
                  <c:v>2.3573E-2</c:v>
                </c:pt>
                <c:pt idx="8609">
                  <c:v>2.6210000000000001E-2</c:v>
                </c:pt>
                <c:pt idx="8610">
                  <c:v>1.4220000000000002E-2</c:v>
                </c:pt>
                <c:pt idx="8611">
                  <c:v>1.9184E-2</c:v>
                </c:pt>
                <c:pt idx="8612">
                  <c:v>2.8004999999999999E-2</c:v>
                </c:pt>
                <c:pt idx="8613">
                  <c:v>3.3815999999999999E-2</c:v>
                </c:pt>
                <c:pt idx="8614">
                  <c:v>3.9683999999999997E-2</c:v>
                </c:pt>
                <c:pt idx="8615">
                  <c:v>4.2115E-2</c:v>
                </c:pt>
                <c:pt idx="8616">
                  <c:v>2.9721999999999998E-2</c:v>
                </c:pt>
                <c:pt idx="8617">
                  <c:v>2.8835E-2</c:v>
                </c:pt>
                <c:pt idx="8618">
                  <c:v>2.8400000000000002E-2</c:v>
                </c:pt>
                <c:pt idx="8619">
                  <c:v>3.0620999999999999E-2</c:v>
                </c:pt>
                <c:pt idx="8620">
                  <c:v>3.1023999999999999E-2</c:v>
                </c:pt>
                <c:pt idx="8621">
                  <c:v>2.9665999999999998E-2</c:v>
                </c:pt>
                <c:pt idx="8622">
                  <c:v>3.2181000000000001E-2</c:v>
                </c:pt>
                <c:pt idx="8623">
                  <c:v>2.8933999999999998E-2</c:v>
                </c:pt>
                <c:pt idx="8624">
                  <c:v>2.6091999999999997E-2</c:v>
                </c:pt>
                <c:pt idx="8625">
                  <c:v>2.4496999999999998E-2</c:v>
                </c:pt>
                <c:pt idx="8626">
                  <c:v>2.4437E-2</c:v>
                </c:pt>
                <c:pt idx="8627">
                  <c:v>2.5465999999999999E-2</c:v>
                </c:pt>
                <c:pt idx="8628">
                  <c:v>2.6695E-2</c:v>
                </c:pt>
                <c:pt idx="8629">
                  <c:v>2.7688999999999998E-2</c:v>
                </c:pt>
                <c:pt idx="8630">
                  <c:v>3.0608E-2</c:v>
                </c:pt>
                <c:pt idx="8631">
                  <c:v>3.6940000000000001E-2</c:v>
                </c:pt>
                <c:pt idx="8632">
                  <c:v>4.8293999999999997E-2</c:v>
                </c:pt>
                <c:pt idx="8633">
                  <c:v>7.9848000000000002E-2</c:v>
                </c:pt>
                <c:pt idx="8634">
                  <c:v>9.435099999999999E-2</c:v>
                </c:pt>
                <c:pt idx="8635">
                  <c:v>0.10288000000000001</c:v>
                </c:pt>
                <c:pt idx="8636">
                  <c:v>0.117172</c:v>
                </c:pt>
                <c:pt idx="8637">
                  <c:v>0.12550700000000001</c:v>
                </c:pt>
                <c:pt idx="8638">
                  <c:v>0.125085</c:v>
                </c:pt>
                <c:pt idx="8639">
                  <c:v>0.122917</c:v>
                </c:pt>
                <c:pt idx="8640">
                  <c:v>0.117478</c:v>
                </c:pt>
                <c:pt idx="8641">
                  <c:v>0.112634</c:v>
                </c:pt>
                <c:pt idx="8642">
                  <c:v>0.106984</c:v>
                </c:pt>
                <c:pt idx="8643">
                  <c:v>9.5748E-2</c:v>
                </c:pt>
                <c:pt idx="8644">
                  <c:v>9.3670000000000003E-2</c:v>
                </c:pt>
                <c:pt idx="8645">
                  <c:v>8.7133999999999989E-2</c:v>
                </c:pt>
                <c:pt idx="8646">
                  <c:v>0.102862</c:v>
                </c:pt>
                <c:pt idx="8647">
                  <c:v>0.108819</c:v>
                </c:pt>
                <c:pt idx="8648">
                  <c:v>0.10440000000000001</c:v>
                </c:pt>
                <c:pt idx="8649">
                  <c:v>0.12756000000000001</c:v>
                </c:pt>
                <c:pt idx="8650">
                  <c:v>0.13853599999999999</c:v>
                </c:pt>
                <c:pt idx="8651">
                  <c:v>0.14665799999999998</c:v>
                </c:pt>
                <c:pt idx="8652">
                  <c:v>0.15387599999999999</c:v>
                </c:pt>
                <c:pt idx="8653">
                  <c:v>0.15567699999999998</c:v>
                </c:pt>
                <c:pt idx="8654">
                  <c:v>0.16156000000000001</c:v>
                </c:pt>
                <c:pt idx="8655">
                  <c:v>0.14735899999999999</c:v>
                </c:pt>
                <c:pt idx="8656">
                  <c:v>0.14694599999999999</c:v>
                </c:pt>
                <c:pt idx="8657">
                  <c:v>0.14326</c:v>
                </c:pt>
                <c:pt idx="8658">
                  <c:v>0.13417799999999999</c:v>
                </c:pt>
                <c:pt idx="8659">
                  <c:v>0.11917000000000001</c:v>
                </c:pt>
                <c:pt idx="8660">
                  <c:v>0.107428</c:v>
                </c:pt>
                <c:pt idx="8661">
                  <c:v>0.10023299999999999</c:v>
                </c:pt>
                <c:pt idx="8662">
                  <c:v>8.5710000000000008E-2</c:v>
                </c:pt>
                <c:pt idx="8663">
                  <c:v>9.4145999999999994E-2</c:v>
                </c:pt>
                <c:pt idx="8664">
                  <c:v>0.10399399999999999</c:v>
                </c:pt>
                <c:pt idx="8665">
                  <c:v>0.11187599999999999</c:v>
                </c:pt>
                <c:pt idx="8666">
                  <c:v>0.114271</c:v>
                </c:pt>
                <c:pt idx="8667">
                  <c:v>0.10635399999999999</c:v>
                </c:pt>
                <c:pt idx="8668">
                  <c:v>0.115407</c:v>
                </c:pt>
                <c:pt idx="8669">
                  <c:v>0.11114099999999999</c:v>
                </c:pt>
                <c:pt idx="8670">
                  <c:v>0.117586</c:v>
                </c:pt>
                <c:pt idx="8671">
                  <c:v>0.113117</c:v>
                </c:pt>
                <c:pt idx="8672">
                  <c:v>9.9904999999999994E-2</c:v>
                </c:pt>
                <c:pt idx="8673">
                  <c:v>9.5772999999999997E-2</c:v>
                </c:pt>
                <c:pt idx="8674">
                  <c:v>9.4482999999999998E-2</c:v>
                </c:pt>
                <c:pt idx="8675">
                  <c:v>8.9567999999999995E-2</c:v>
                </c:pt>
                <c:pt idx="8676">
                  <c:v>0.10144299999999999</c:v>
                </c:pt>
                <c:pt idx="8677">
                  <c:v>0.110209</c:v>
                </c:pt>
                <c:pt idx="8678">
                  <c:v>0.12709499999999999</c:v>
                </c:pt>
                <c:pt idx="8679">
                  <c:v>0.12216099999999999</c:v>
                </c:pt>
                <c:pt idx="8680">
                  <c:v>0.133099</c:v>
                </c:pt>
                <c:pt idx="8681">
                  <c:v>0.12939200000000001</c:v>
                </c:pt>
                <c:pt idx="8682">
                  <c:v>0.13237699999999999</c:v>
                </c:pt>
                <c:pt idx="8683">
                  <c:v>0.12940199999999999</c:v>
                </c:pt>
                <c:pt idx="8684">
                  <c:v>0.11268299999999999</c:v>
                </c:pt>
                <c:pt idx="8685">
                  <c:v>0.120143</c:v>
                </c:pt>
                <c:pt idx="8686">
                  <c:v>0.124538</c:v>
                </c:pt>
                <c:pt idx="8687">
                  <c:v>0.12745499999999998</c:v>
                </c:pt>
                <c:pt idx="8688">
                  <c:v>0.126858</c:v>
                </c:pt>
                <c:pt idx="8689">
                  <c:v>0.137491</c:v>
                </c:pt>
                <c:pt idx="8690">
                  <c:v>0.125504</c:v>
                </c:pt>
                <c:pt idx="8691">
                  <c:v>0.10718599999999999</c:v>
                </c:pt>
                <c:pt idx="8692">
                  <c:v>0.10772599999999999</c:v>
                </c:pt>
                <c:pt idx="8693">
                  <c:v>0.100964</c:v>
                </c:pt>
                <c:pt idx="8694">
                  <c:v>9.319899999999999E-2</c:v>
                </c:pt>
                <c:pt idx="8695">
                  <c:v>8.4320000000000006E-2</c:v>
                </c:pt>
                <c:pt idx="8696">
                  <c:v>6.6110000000000002E-2</c:v>
                </c:pt>
                <c:pt idx="8697">
                  <c:v>6.7247000000000001E-2</c:v>
                </c:pt>
                <c:pt idx="8698">
                  <c:v>6.0236999999999999E-2</c:v>
                </c:pt>
                <c:pt idx="8699">
                  <c:v>4.9756999999999996E-2</c:v>
                </c:pt>
                <c:pt idx="8700">
                  <c:v>4.7493E-2</c:v>
                </c:pt>
                <c:pt idx="8701">
                  <c:v>4.0537999999999998E-2</c:v>
                </c:pt>
                <c:pt idx="8702">
                  <c:v>3.2972000000000001E-2</c:v>
                </c:pt>
                <c:pt idx="8703">
                  <c:v>3.1043999999999999E-2</c:v>
                </c:pt>
                <c:pt idx="8704">
                  <c:v>3.0938999999999998E-2</c:v>
                </c:pt>
                <c:pt idx="8705">
                  <c:v>2.6520000000000002E-2</c:v>
                </c:pt>
                <c:pt idx="8706">
                  <c:v>2.3798E-2</c:v>
                </c:pt>
                <c:pt idx="8707">
                  <c:v>2.1970000000000003E-2</c:v>
                </c:pt>
                <c:pt idx="8708">
                  <c:v>1.8770000000000002E-2</c:v>
                </c:pt>
                <c:pt idx="8709">
                  <c:v>1.6005999999999999E-2</c:v>
                </c:pt>
                <c:pt idx="8710">
                  <c:v>1.4051999999999999E-2</c:v>
                </c:pt>
                <c:pt idx="8711">
                  <c:v>1.7263999999999998E-2</c:v>
                </c:pt>
                <c:pt idx="8712">
                  <c:v>1.4428999999999999E-2</c:v>
                </c:pt>
                <c:pt idx="8713">
                  <c:v>1.2270000000000001E-2</c:v>
                </c:pt>
                <c:pt idx="8714">
                  <c:v>1.1032E-2</c:v>
                </c:pt>
                <c:pt idx="8715">
                  <c:v>1.0168E-2</c:v>
                </c:pt>
                <c:pt idx="8716">
                  <c:v>8.8629999999999994E-3</c:v>
                </c:pt>
                <c:pt idx="8717">
                  <c:v>9.4149999999999998E-3</c:v>
                </c:pt>
                <c:pt idx="8718">
                  <c:v>1.0370000000000001E-2</c:v>
                </c:pt>
                <c:pt idx="8719">
                  <c:v>1.0003E-2</c:v>
                </c:pt>
                <c:pt idx="8720">
                  <c:v>1.1696999999999999E-2</c:v>
                </c:pt>
                <c:pt idx="8721">
                  <c:v>1.5816E-2</c:v>
                </c:pt>
                <c:pt idx="8722">
                  <c:v>1.5885E-2</c:v>
                </c:pt>
                <c:pt idx="8723">
                  <c:v>1.9817999999999999E-2</c:v>
                </c:pt>
                <c:pt idx="8724">
                  <c:v>2.8621999999999998E-2</c:v>
                </c:pt>
                <c:pt idx="8725">
                  <c:v>3.1570000000000001E-2</c:v>
                </c:pt>
                <c:pt idx="8726">
                  <c:v>3.4159000000000002E-2</c:v>
                </c:pt>
                <c:pt idx="8727">
                  <c:v>3.8558999999999996E-2</c:v>
                </c:pt>
                <c:pt idx="8728">
                  <c:v>4.0868000000000002E-2</c:v>
                </c:pt>
                <c:pt idx="8729">
                  <c:v>3.6509E-2</c:v>
                </c:pt>
                <c:pt idx="8730">
                  <c:v>3.5609000000000002E-2</c:v>
                </c:pt>
                <c:pt idx="8731">
                  <c:v>7.8458E-2</c:v>
                </c:pt>
                <c:pt idx="8732">
                  <c:v>0.10171000000000001</c:v>
                </c:pt>
                <c:pt idx="8733">
                  <c:v>0.12091399999999999</c:v>
                </c:pt>
                <c:pt idx="8734">
                  <c:v>0.12336899999999999</c:v>
                </c:pt>
                <c:pt idx="8735">
                  <c:v>0.11809399999999999</c:v>
                </c:pt>
                <c:pt idx="8736">
                  <c:v>0.11201000000000001</c:v>
                </c:pt>
                <c:pt idx="8737">
                  <c:v>0.115674</c:v>
                </c:pt>
                <c:pt idx="8738">
                  <c:v>0.124427</c:v>
                </c:pt>
                <c:pt idx="8739">
                  <c:v>0.119435</c:v>
                </c:pt>
                <c:pt idx="8740">
                  <c:v>0.136431</c:v>
                </c:pt>
                <c:pt idx="8741">
                  <c:v>0.130636</c:v>
                </c:pt>
                <c:pt idx="8742">
                  <c:v>0.13209899999999999</c:v>
                </c:pt>
                <c:pt idx="8743">
                  <c:v>0.122295</c:v>
                </c:pt>
                <c:pt idx="8744">
                  <c:v>0.10573</c:v>
                </c:pt>
                <c:pt idx="8745">
                  <c:v>9.6734000000000001E-2</c:v>
                </c:pt>
                <c:pt idx="8746">
                  <c:v>9.584899999999999E-2</c:v>
                </c:pt>
                <c:pt idx="8747">
                  <c:v>0.10044299999999999</c:v>
                </c:pt>
                <c:pt idx="8748">
                  <c:v>9.6622E-2</c:v>
                </c:pt>
                <c:pt idx="8749">
                  <c:v>9.2936999999999992E-2</c:v>
                </c:pt>
                <c:pt idx="8750">
                  <c:v>8.4758E-2</c:v>
                </c:pt>
                <c:pt idx="8751">
                  <c:v>8.2143999999999995E-2</c:v>
                </c:pt>
                <c:pt idx="8752">
                  <c:v>7.2822999999999999E-2</c:v>
                </c:pt>
                <c:pt idx="8753">
                  <c:v>6.0526999999999997E-2</c:v>
                </c:pt>
                <c:pt idx="8754">
                  <c:v>5.3558999999999996E-2</c:v>
                </c:pt>
                <c:pt idx="8755">
                  <c:v>5.6293999999999997E-2</c:v>
                </c:pt>
                <c:pt idx="8756">
                  <c:v>5.0303999999999995E-2</c:v>
                </c:pt>
                <c:pt idx="8757">
                  <c:v>4.2356999999999999E-2</c:v>
                </c:pt>
                <c:pt idx="8758">
                  <c:v>3.7592E-2</c:v>
                </c:pt>
                <c:pt idx="8759">
                  <c:v>3.3064999999999997E-2</c:v>
                </c:pt>
                <c:pt idx="8760">
                  <c:v>2.8660999999999999E-2</c:v>
                </c:pt>
                <c:pt idx="8761">
                  <c:v>3.1690999999999997E-2</c:v>
                </c:pt>
                <c:pt idx="8762">
                  <c:v>2.5278999999999999E-2</c:v>
                </c:pt>
                <c:pt idx="8763">
                  <c:v>1.8754E-2</c:v>
                </c:pt>
                <c:pt idx="8764">
                  <c:v>1.6527E-2</c:v>
                </c:pt>
                <c:pt idx="8765">
                  <c:v>1.1814E-2</c:v>
                </c:pt>
                <c:pt idx="8766">
                  <c:v>9.8510000000000004E-3</c:v>
                </c:pt>
                <c:pt idx="8767">
                  <c:v>7.9139999999999992E-3</c:v>
                </c:pt>
                <c:pt idx="8768">
                  <c:v>7.241E-3</c:v>
                </c:pt>
                <c:pt idx="8769">
                  <c:v>6.267E-3</c:v>
                </c:pt>
                <c:pt idx="8770">
                  <c:v>5.4000000000000003E-3</c:v>
                </c:pt>
                <c:pt idx="8771">
                  <c:v>4.9109999999999996E-3</c:v>
                </c:pt>
                <c:pt idx="8772">
                  <c:v>5.4510000000000001E-3</c:v>
                </c:pt>
                <c:pt idx="8773">
                  <c:v>5.1510000000000002E-3</c:v>
                </c:pt>
                <c:pt idx="8774">
                  <c:v>4.6579999999999998E-3</c:v>
                </c:pt>
                <c:pt idx="8775">
                  <c:v>4.5659999999999997E-3</c:v>
                </c:pt>
                <c:pt idx="8776">
                  <c:v>4.3739999999999994E-3</c:v>
                </c:pt>
                <c:pt idx="8777">
                  <c:v>3.5819999999999997E-3</c:v>
                </c:pt>
                <c:pt idx="8778">
                  <c:v>3.3009999999999997E-3</c:v>
                </c:pt>
                <c:pt idx="8779">
                  <c:v>1.2851999999999999E-2</c:v>
                </c:pt>
                <c:pt idx="8780">
                  <c:v>1.8914999999999998E-2</c:v>
                </c:pt>
                <c:pt idx="8781">
                  <c:v>1.7842E-2</c:v>
                </c:pt>
                <c:pt idx="8782">
                  <c:v>1.8837E-2</c:v>
                </c:pt>
                <c:pt idx="8783">
                  <c:v>2.1165999999999997E-2</c:v>
                </c:pt>
                <c:pt idx="8784">
                  <c:v>1.9257E-2</c:v>
                </c:pt>
                <c:pt idx="8785">
                  <c:v>1.6989000000000001E-2</c:v>
                </c:pt>
                <c:pt idx="8786">
                  <c:v>1.6371E-2</c:v>
                </c:pt>
                <c:pt idx="8787">
                  <c:v>1.4208E-2</c:v>
                </c:pt>
                <c:pt idx="8788">
                  <c:v>1.1436E-2</c:v>
                </c:pt>
                <c:pt idx="8789">
                  <c:v>1.8190999999999999E-2</c:v>
                </c:pt>
                <c:pt idx="8790">
                  <c:v>1.6841999999999999E-2</c:v>
                </c:pt>
                <c:pt idx="8791">
                  <c:v>1.7863E-2</c:v>
                </c:pt>
                <c:pt idx="8792">
                  <c:v>1.4204E-2</c:v>
                </c:pt>
                <c:pt idx="8793">
                  <c:v>1.6857E-2</c:v>
                </c:pt>
                <c:pt idx="8794">
                  <c:v>1.5606E-2</c:v>
                </c:pt>
                <c:pt idx="8795">
                  <c:v>8.3420000000000005E-3</c:v>
                </c:pt>
                <c:pt idx="8796">
                  <c:v>1.5772999999999999E-2</c:v>
                </c:pt>
                <c:pt idx="8797">
                  <c:v>1.2454999999999999E-2</c:v>
                </c:pt>
                <c:pt idx="8798">
                  <c:v>1.1174E-2</c:v>
                </c:pt>
                <c:pt idx="8799">
                  <c:v>9.6469999999999993E-3</c:v>
                </c:pt>
                <c:pt idx="8800">
                  <c:v>8.9750000000000003E-3</c:v>
                </c:pt>
                <c:pt idx="8801">
                  <c:v>8.3059999999999991E-3</c:v>
                </c:pt>
                <c:pt idx="8802">
                  <c:v>6.4700000000000009E-3</c:v>
                </c:pt>
                <c:pt idx="8803">
                  <c:v>6.2900000000000005E-3</c:v>
                </c:pt>
                <c:pt idx="8804">
                  <c:v>7.051E-3</c:v>
                </c:pt>
                <c:pt idx="8805">
                  <c:v>6.4279999999999997E-3</c:v>
                </c:pt>
                <c:pt idx="8806">
                  <c:v>5.6619999999999995E-3</c:v>
                </c:pt>
                <c:pt idx="8807">
                  <c:v>5.6270000000000001E-3</c:v>
                </c:pt>
                <c:pt idx="8808">
                  <c:v>4.542E-3</c:v>
                </c:pt>
                <c:pt idx="8809">
                  <c:v>4.4120000000000001E-3</c:v>
                </c:pt>
                <c:pt idx="8810">
                  <c:v>4.0369999999999998E-3</c:v>
                </c:pt>
                <c:pt idx="8811">
                  <c:v>5.0029999999999996E-3</c:v>
                </c:pt>
                <c:pt idx="8812">
                  <c:v>4.5049999999999995E-3</c:v>
                </c:pt>
                <c:pt idx="8813">
                  <c:v>3.6749999999999999E-3</c:v>
                </c:pt>
                <c:pt idx="8814">
                  <c:v>3.4249999999999997E-3</c:v>
                </c:pt>
                <c:pt idx="8815">
                  <c:v>3.0800000000000003E-3</c:v>
                </c:pt>
                <c:pt idx="8816">
                  <c:v>2.862E-3</c:v>
                </c:pt>
                <c:pt idx="8817">
                  <c:v>3.215E-3</c:v>
                </c:pt>
                <c:pt idx="8818">
                  <c:v>2.7700000000000003E-3</c:v>
                </c:pt>
                <c:pt idx="8819">
                  <c:v>2.892E-3</c:v>
                </c:pt>
                <c:pt idx="8820">
                  <c:v>3.6649999999999999E-3</c:v>
                </c:pt>
                <c:pt idx="8821">
                  <c:v>2.8509999999999998E-3</c:v>
                </c:pt>
                <c:pt idx="8822">
                  <c:v>2.532E-3</c:v>
                </c:pt>
                <c:pt idx="8823">
                  <c:v>2.0479999999999999E-3</c:v>
                </c:pt>
                <c:pt idx="8824">
                  <c:v>2.3309999999999997E-3</c:v>
                </c:pt>
                <c:pt idx="8825">
                  <c:v>2.9029999999999998E-3</c:v>
                </c:pt>
                <c:pt idx="8826">
                  <c:v>7.6019999999999994E-3</c:v>
                </c:pt>
                <c:pt idx="8827">
                  <c:v>7.6349999999999994E-3</c:v>
                </c:pt>
                <c:pt idx="8828">
                  <c:v>4.9670000000000001E-3</c:v>
                </c:pt>
                <c:pt idx="8829">
                  <c:v>7.633E-3</c:v>
                </c:pt>
                <c:pt idx="8830">
                  <c:v>4.9319999999999998E-3</c:v>
                </c:pt>
                <c:pt idx="8831">
                  <c:v>1.0824E-2</c:v>
                </c:pt>
                <c:pt idx="8832">
                  <c:v>1.0860000000000002E-2</c:v>
                </c:pt>
                <c:pt idx="8833">
                  <c:v>6.9219999999999993E-3</c:v>
                </c:pt>
                <c:pt idx="8834">
                  <c:v>6.9049999999999997E-3</c:v>
                </c:pt>
                <c:pt idx="8835">
                  <c:v>5.3889999999999997E-3</c:v>
                </c:pt>
                <c:pt idx="8836">
                  <c:v>4.2049999999999995E-3</c:v>
                </c:pt>
                <c:pt idx="8837">
                  <c:v>4.1929999999999997E-3</c:v>
                </c:pt>
                <c:pt idx="8838">
                  <c:v>4.797E-3</c:v>
                </c:pt>
                <c:pt idx="8839">
                  <c:v>5.7929999999999995E-3</c:v>
                </c:pt>
                <c:pt idx="8840">
                  <c:v>7.8700000000000003E-3</c:v>
                </c:pt>
                <c:pt idx="8841">
                  <c:v>9.9010000000000001E-3</c:v>
                </c:pt>
                <c:pt idx="8842">
                  <c:v>1.2457999999999999E-2</c:v>
                </c:pt>
                <c:pt idx="8843">
                  <c:v>1.5806999999999998E-2</c:v>
                </c:pt>
                <c:pt idx="8844">
                  <c:v>1.8827999999999998E-2</c:v>
                </c:pt>
                <c:pt idx="8845">
                  <c:v>1.8741999999999998E-2</c:v>
                </c:pt>
                <c:pt idx="8846">
                  <c:v>1.6327999999999999E-2</c:v>
                </c:pt>
                <c:pt idx="8847">
                  <c:v>1.5531E-2</c:v>
                </c:pt>
                <c:pt idx="8848">
                  <c:v>2.1623999999999997E-2</c:v>
                </c:pt>
                <c:pt idx="8849">
                  <c:v>4.7427999999999998E-2</c:v>
                </c:pt>
                <c:pt idx="8850">
                  <c:v>4.6268999999999998E-2</c:v>
                </c:pt>
                <c:pt idx="8851">
                  <c:v>4.7808999999999997E-2</c:v>
                </c:pt>
                <c:pt idx="8852">
                  <c:v>4.6612000000000001E-2</c:v>
                </c:pt>
                <c:pt idx="8853">
                  <c:v>4.0652000000000001E-2</c:v>
                </c:pt>
                <c:pt idx="8854">
                  <c:v>3.7491999999999998E-2</c:v>
                </c:pt>
                <c:pt idx="8855">
                  <c:v>4.0190000000000003E-2</c:v>
                </c:pt>
                <c:pt idx="8856">
                  <c:v>4.1093999999999999E-2</c:v>
                </c:pt>
                <c:pt idx="8857">
                  <c:v>3.9047999999999999E-2</c:v>
                </c:pt>
                <c:pt idx="8858">
                  <c:v>3.5484999999999996E-2</c:v>
                </c:pt>
                <c:pt idx="8859">
                  <c:v>3.4130000000000001E-2</c:v>
                </c:pt>
                <c:pt idx="8860">
                  <c:v>4.1346000000000001E-2</c:v>
                </c:pt>
                <c:pt idx="8861">
                  <c:v>3.1675000000000002E-2</c:v>
                </c:pt>
                <c:pt idx="8862">
                  <c:v>2.3285E-2</c:v>
                </c:pt>
                <c:pt idx="8863">
                  <c:v>1.6785999999999999E-2</c:v>
                </c:pt>
                <c:pt idx="8864">
                  <c:v>1.3630000000000001E-2</c:v>
                </c:pt>
                <c:pt idx="8865">
                  <c:v>1.2933999999999999E-2</c:v>
                </c:pt>
                <c:pt idx="8866">
                  <c:v>1.4400999999999999E-2</c:v>
                </c:pt>
                <c:pt idx="8867">
                  <c:v>1.6867E-2</c:v>
                </c:pt>
                <c:pt idx="8868">
                  <c:v>1.5472E-2</c:v>
                </c:pt>
                <c:pt idx="8869">
                  <c:v>1.5455E-2</c:v>
                </c:pt>
                <c:pt idx="8870">
                  <c:v>1.6787E-2</c:v>
                </c:pt>
                <c:pt idx="8871">
                  <c:v>2.8929E-2</c:v>
                </c:pt>
                <c:pt idx="8872">
                  <c:v>2.8006E-2</c:v>
                </c:pt>
                <c:pt idx="8873">
                  <c:v>2.4926999999999998E-2</c:v>
                </c:pt>
                <c:pt idx="8874">
                  <c:v>1.7592999999999998E-2</c:v>
                </c:pt>
                <c:pt idx="8875">
                  <c:v>1.4258E-2</c:v>
                </c:pt>
                <c:pt idx="8876">
                  <c:v>1.0836999999999999E-2</c:v>
                </c:pt>
                <c:pt idx="8877">
                  <c:v>1.1783999999999999E-2</c:v>
                </c:pt>
                <c:pt idx="8878">
                  <c:v>1.2603999999999999E-2</c:v>
                </c:pt>
                <c:pt idx="8879">
                  <c:v>1.4147999999999999E-2</c:v>
                </c:pt>
                <c:pt idx="8880">
                  <c:v>1.3260000000000001E-2</c:v>
                </c:pt>
                <c:pt idx="8881">
                  <c:v>1.5427999999999999E-2</c:v>
                </c:pt>
                <c:pt idx="8882">
                  <c:v>1.7194000000000001E-2</c:v>
                </c:pt>
                <c:pt idx="8883">
                  <c:v>1.3014999999999999E-2</c:v>
                </c:pt>
                <c:pt idx="8884">
                  <c:v>1.0034E-2</c:v>
                </c:pt>
                <c:pt idx="8885">
                  <c:v>8.286E-3</c:v>
                </c:pt>
                <c:pt idx="8886">
                  <c:v>1.1260000000000001E-2</c:v>
                </c:pt>
                <c:pt idx="8887">
                  <c:v>3.3026E-2</c:v>
                </c:pt>
                <c:pt idx="8888">
                  <c:v>3.2612999999999996E-2</c:v>
                </c:pt>
                <c:pt idx="8889">
                  <c:v>2.6525E-2</c:v>
                </c:pt>
                <c:pt idx="8890">
                  <c:v>2.5096E-2</c:v>
                </c:pt>
                <c:pt idx="8891">
                  <c:v>2.5457999999999998E-2</c:v>
                </c:pt>
                <c:pt idx="8892">
                  <c:v>3.2805000000000001E-2</c:v>
                </c:pt>
                <c:pt idx="8893">
                  <c:v>4.1353999999999995E-2</c:v>
                </c:pt>
                <c:pt idx="8894">
                  <c:v>3.9190000000000003E-2</c:v>
                </c:pt>
                <c:pt idx="8895">
                  <c:v>2.7777999999999997E-2</c:v>
                </c:pt>
                <c:pt idx="8896">
                  <c:v>3.0240999999999997E-2</c:v>
                </c:pt>
                <c:pt idx="8897">
                  <c:v>2.6381999999999999E-2</c:v>
                </c:pt>
                <c:pt idx="8898">
                  <c:v>2.1561E-2</c:v>
                </c:pt>
                <c:pt idx="8899">
                  <c:v>1.8842999999999999E-2</c:v>
                </c:pt>
                <c:pt idx="8900">
                  <c:v>1.7891000000000001E-2</c:v>
                </c:pt>
                <c:pt idx="8901">
                  <c:v>1.4613999999999999E-2</c:v>
                </c:pt>
                <c:pt idx="8902">
                  <c:v>1.2286E-2</c:v>
                </c:pt>
                <c:pt idx="8903">
                  <c:v>1.0340999999999999E-2</c:v>
                </c:pt>
                <c:pt idx="8904">
                  <c:v>9.3229999999999997E-3</c:v>
                </c:pt>
                <c:pt idx="8905">
                  <c:v>8.3590000000000001E-3</c:v>
                </c:pt>
                <c:pt idx="8906">
                  <c:v>8.8450000000000004E-3</c:v>
                </c:pt>
                <c:pt idx="8907">
                  <c:v>8.9040000000000005E-3</c:v>
                </c:pt>
                <c:pt idx="8908">
                  <c:v>8.9009999999999992E-3</c:v>
                </c:pt>
                <c:pt idx="8909">
                  <c:v>9.2630000000000004E-3</c:v>
                </c:pt>
                <c:pt idx="8910">
                  <c:v>9.887E-3</c:v>
                </c:pt>
                <c:pt idx="8911">
                  <c:v>1.0770999999999999E-2</c:v>
                </c:pt>
                <c:pt idx="8912">
                  <c:v>9.3519999999999992E-3</c:v>
                </c:pt>
                <c:pt idx="8913">
                  <c:v>3.8740999999999998E-2</c:v>
                </c:pt>
                <c:pt idx="8914">
                  <c:v>3.1023999999999999E-2</c:v>
                </c:pt>
                <c:pt idx="8915">
                  <c:v>2.4341999999999999E-2</c:v>
                </c:pt>
                <c:pt idx="8916">
                  <c:v>2.5645999999999999E-2</c:v>
                </c:pt>
                <c:pt idx="8917">
                  <c:v>2.5564E-2</c:v>
                </c:pt>
                <c:pt idx="8918">
                  <c:v>2.1218999999999998E-2</c:v>
                </c:pt>
                <c:pt idx="8919">
                  <c:v>1.5962E-2</c:v>
                </c:pt>
                <c:pt idx="8920">
                  <c:v>1.4660000000000001E-2</c:v>
                </c:pt>
                <c:pt idx="8921">
                  <c:v>1.6638E-2</c:v>
                </c:pt>
                <c:pt idx="8922">
                  <c:v>1.4537999999999999E-2</c:v>
                </c:pt>
                <c:pt idx="8923">
                  <c:v>1.2046999999999999E-2</c:v>
                </c:pt>
                <c:pt idx="8924">
                  <c:v>9.3689999999999989E-3</c:v>
                </c:pt>
                <c:pt idx="8925">
                  <c:v>8.9959999999999988E-3</c:v>
                </c:pt>
                <c:pt idx="8926">
                  <c:v>8.1449999999999995E-3</c:v>
                </c:pt>
                <c:pt idx="8927">
                  <c:v>7.9369999999999996E-3</c:v>
                </c:pt>
                <c:pt idx="8928">
                  <c:v>8.1300000000000001E-3</c:v>
                </c:pt>
                <c:pt idx="8929">
                  <c:v>5.7749999999999998E-3</c:v>
                </c:pt>
                <c:pt idx="8930">
                  <c:v>4.4200000000000003E-3</c:v>
                </c:pt>
                <c:pt idx="8931">
                  <c:v>3.6719999999999999E-3</c:v>
                </c:pt>
                <c:pt idx="8932">
                  <c:v>3.2549999999999996E-3</c:v>
                </c:pt>
                <c:pt idx="8933">
                  <c:v>2.7309999999999999E-3</c:v>
                </c:pt>
                <c:pt idx="8934">
                  <c:v>2.395E-3</c:v>
                </c:pt>
                <c:pt idx="8935">
                  <c:v>2.604E-3</c:v>
                </c:pt>
                <c:pt idx="8936">
                  <c:v>2.3500000000000001E-3</c:v>
                </c:pt>
                <c:pt idx="8937">
                  <c:v>3.287E-3</c:v>
                </c:pt>
                <c:pt idx="8938">
                  <c:v>4.516E-3</c:v>
                </c:pt>
                <c:pt idx="8939">
                  <c:v>5.8789999999999997E-3</c:v>
                </c:pt>
                <c:pt idx="8940">
                  <c:v>5.6639999999999998E-3</c:v>
                </c:pt>
                <c:pt idx="8941">
                  <c:v>8.2430000000000003E-3</c:v>
                </c:pt>
                <c:pt idx="8942">
                  <c:v>7.7419999999999998E-3</c:v>
                </c:pt>
                <c:pt idx="8943">
                  <c:v>7.4859999999999996E-3</c:v>
                </c:pt>
                <c:pt idx="8944">
                  <c:v>1.0020000000000001E-2</c:v>
                </c:pt>
                <c:pt idx="8945">
                  <c:v>8.6200000000000009E-3</c:v>
                </c:pt>
                <c:pt idx="8946">
                  <c:v>7.4049999999999993E-3</c:v>
                </c:pt>
                <c:pt idx="8947">
                  <c:v>5.3929999999999994E-3</c:v>
                </c:pt>
                <c:pt idx="8948">
                  <c:v>4.0749999999999996E-3</c:v>
                </c:pt>
                <c:pt idx="8949">
                  <c:v>3.676E-3</c:v>
                </c:pt>
                <c:pt idx="8950">
                  <c:v>2.882E-3</c:v>
                </c:pt>
                <c:pt idx="8951">
                  <c:v>2.5729999999999998E-3</c:v>
                </c:pt>
                <c:pt idx="8952">
                  <c:v>3.787E-3</c:v>
                </c:pt>
                <c:pt idx="8953">
                  <c:v>3.1149999999999997E-3</c:v>
                </c:pt>
                <c:pt idx="8954">
                  <c:v>2.464E-3</c:v>
                </c:pt>
                <c:pt idx="8955">
                  <c:v>2.5969999999999999E-3</c:v>
                </c:pt>
                <c:pt idx="8956">
                  <c:v>2.4549999999999997E-3</c:v>
                </c:pt>
                <c:pt idx="8957">
                  <c:v>2.9889999999999999E-3</c:v>
                </c:pt>
                <c:pt idx="8958">
                  <c:v>2.9089999999999997E-3</c:v>
                </c:pt>
                <c:pt idx="8959">
                  <c:v>2.9629999999999999E-3</c:v>
                </c:pt>
                <c:pt idx="8960">
                  <c:v>2.9219999999999997E-3</c:v>
                </c:pt>
                <c:pt idx="8961">
                  <c:v>3.3400000000000001E-3</c:v>
                </c:pt>
                <c:pt idx="8962">
                  <c:v>2.6219999999999998E-3</c:v>
                </c:pt>
                <c:pt idx="8963">
                  <c:v>1.7519999999999999E-3</c:v>
                </c:pt>
                <c:pt idx="8964">
                  <c:v>2.1119999999999997E-3</c:v>
                </c:pt>
                <c:pt idx="8965">
                  <c:v>4.15E-3</c:v>
                </c:pt>
                <c:pt idx="8966">
                  <c:v>1.3240999999999999E-2</c:v>
                </c:pt>
                <c:pt idx="8967">
                  <c:v>1.2026999999999999E-2</c:v>
                </c:pt>
                <c:pt idx="8968">
                  <c:v>1.0178E-2</c:v>
                </c:pt>
                <c:pt idx="8969">
                  <c:v>7.6700000000000006E-3</c:v>
                </c:pt>
                <c:pt idx="8970">
                  <c:v>6.7239999999999999E-3</c:v>
                </c:pt>
                <c:pt idx="8971">
                  <c:v>5.4609999999999997E-3</c:v>
                </c:pt>
                <c:pt idx="8972">
                  <c:v>3.8759999999999997E-3</c:v>
                </c:pt>
                <c:pt idx="8973">
                  <c:v>2.8349999999999998E-3</c:v>
                </c:pt>
                <c:pt idx="8974">
                  <c:v>2.0820000000000001E-3</c:v>
                </c:pt>
                <c:pt idx="8975">
                  <c:v>3.3869999999999998E-3</c:v>
                </c:pt>
                <c:pt idx="8976">
                  <c:v>2.8079999999999997E-3</c:v>
                </c:pt>
                <c:pt idx="8977">
                  <c:v>2.3809999999999999E-3</c:v>
                </c:pt>
                <c:pt idx="8978">
                  <c:v>2.4109999999999999E-3</c:v>
                </c:pt>
                <c:pt idx="8979">
                  <c:v>4.3049999999999998E-3</c:v>
                </c:pt>
                <c:pt idx="8980">
                  <c:v>4.4939999999999997E-3</c:v>
                </c:pt>
                <c:pt idx="8981">
                  <c:v>4.2469999999999999E-3</c:v>
                </c:pt>
                <c:pt idx="8982">
                  <c:v>8.855E-3</c:v>
                </c:pt>
                <c:pt idx="8983">
                  <c:v>7.7259999999999994E-3</c:v>
                </c:pt>
                <c:pt idx="8984">
                  <c:v>6.7819999999999998E-3</c:v>
                </c:pt>
                <c:pt idx="8985">
                  <c:v>6.5700000000000003E-3</c:v>
                </c:pt>
                <c:pt idx="8986">
                  <c:v>6.1649999999999995E-3</c:v>
                </c:pt>
                <c:pt idx="8987">
                  <c:v>4.9389999999999998E-3</c:v>
                </c:pt>
                <c:pt idx="8988">
                  <c:v>4.1960000000000001E-3</c:v>
                </c:pt>
                <c:pt idx="8989">
                  <c:v>4.4229999999999998E-3</c:v>
                </c:pt>
                <c:pt idx="8990">
                  <c:v>3.9369999999999995E-3</c:v>
                </c:pt>
                <c:pt idx="8991">
                  <c:v>3.673E-3</c:v>
                </c:pt>
                <c:pt idx="8992">
                  <c:v>3.1439999999999997E-3</c:v>
                </c:pt>
                <c:pt idx="8993">
                  <c:v>3.3529999999999996E-3</c:v>
                </c:pt>
                <c:pt idx="8994">
                  <c:v>3.2979999999999997E-3</c:v>
                </c:pt>
                <c:pt idx="8995">
                  <c:v>5.4259999999999994E-3</c:v>
                </c:pt>
                <c:pt idx="8996">
                  <c:v>5.3119999999999999E-3</c:v>
                </c:pt>
                <c:pt idx="8997">
                  <c:v>5.1809999999999998E-3</c:v>
                </c:pt>
                <c:pt idx="8998">
                  <c:v>6.3349999999999995E-3</c:v>
                </c:pt>
                <c:pt idx="8999">
                  <c:v>6.8589999999999996E-3</c:v>
                </c:pt>
                <c:pt idx="9000">
                  <c:v>6.4719999999999995E-3</c:v>
                </c:pt>
                <c:pt idx="9001">
                  <c:v>6.5119999999999996E-3</c:v>
                </c:pt>
                <c:pt idx="9002">
                  <c:v>6.1100000000000008E-3</c:v>
                </c:pt>
                <c:pt idx="9003">
                  <c:v>8.1589999999999996E-3</c:v>
                </c:pt>
                <c:pt idx="9004">
                  <c:v>1.1956E-2</c:v>
                </c:pt>
                <c:pt idx="9005">
                  <c:v>9.5919999999999998E-3</c:v>
                </c:pt>
                <c:pt idx="9006">
                  <c:v>1.3934999999999999E-2</c:v>
                </c:pt>
                <c:pt idx="9007">
                  <c:v>1.2128E-2</c:v>
                </c:pt>
                <c:pt idx="9008">
                  <c:v>1.0818999999999999E-2</c:v>
                </c:pt>
                <c:pt idx="9009">
                  <c:v>1.2631E-2</c:v>
                </c:pt>
                <c:pt idx="9010">
                  <c:v>1.1944E-2</c:v>
                </c:pt>
                <c:pt idx="9011">
                  <c:v>1.3314999999999999E-2</c:v>
                </c:pt>
                <c:pt idx="9012">
                  <c:v>1.1363E-2</c:v>
                </c:pt>
                <c:pt idx="9013">
                  <c:v>1.0946000000000001E-2</c:v>
                </c:pt>
                <c:pt idx="9014">
                  <c:v>1.0180999999999999E-2</c:v>
                </c:pt>
                <c:pt idx="9015">
                  <c:v>8.565999999999999E-3</c:v>
                </c:pt>
                <c:pt idx="9016">
                  <c:v>6.9329999999999999E-3</c:v>
                </c:pt>
                <c:pt idx="9017">
                  <c:v>7.0239999999999999E-3</c:v>
                </c:pt>
                <c:pt idx="9018">
                  <c:v>6.6229999999999995E-3</c:v>
                </c:pt>
                <c:pt idx="9019">
                  <c:v>6.7879999999999998E-3</c:v>
                </c:pt>
                <c:pt idx="9020">
                  <c:v>7.5400000000000007E-3</c:v>
                </c:pt>
                <c:pt idx="9021">
                  <c:v>7.2059999999999997E-3</c:v>
                </c:pt>
                <c:pt idx="9022">
                  <c:v>1.0244999999999999E-2</c:v>
                </c:pt>
                <c:pt idx="9023">
                  <c:v>8.8690000000000001E-3</c:v>
                </c:pt>
                <c:pt idx="9024">
                  <c:v>8.3940000000000004E-3</c:v>
                </c:pt>
                <c:pt idx="9025">
                  <c:v>1.2454E-2</c:v>
                </c:pt>
                <c:pt idx="9026">
                  <c:v>1.6145E-2</c:v>
                </c:pt>
                <c:pt idx="9027">
                  <c:v>1.9656E-2</c:v>
                </c:pt>
                <c:pt idx="9028">
                  <c:v>1.9531E-2</c:v>
                </c:pt>
                <c:pt idx="9029">
                  <c:v>1.7669000000000001E-2</c:v>
                </c:pt>
                <c:pt idx="9030">
                  <c:v>1.7523E-2</c:v>
                </c:pt>
                <c:pt idx="9031">
                  <c:v>1.4704999999999999E-2</c:v>
                </c:pt>
                <c:pt idx="9032">
                  <c:v>1.5495E-2</c:v>
                </c:pt>
                <c:pt idx="9033">
                  <c:v>1.5507999999999999E-2</c:v>
                </c:pt>
                <c:pt idx="9034">
                  <c:v>1.2466999999999999E-2</c:v>
                </c:pt>
                <c:pt idx="9035">
                  <c:v>1.1090000000000001E-2</c:v>
                </c:pt>
                <c:pt idx="9036">
                  <c:v>1.1054E-2</c:v>
                </c:pt>
                <c:pt idx="9037">
                  <c:v>1.1217E-2</c:v>
                </c:pt>
                <c:pt idx="9038">
                  <c:v>1.0390999999999999E-2</c:v>
                </c:pt>
                <c:pt idx="9039">
                  <c:v>8.2570000000000005E-3</c:v>
                </c:pt>
                <c:pt idx="9040">
                  <c:v>8.541E-3</c:v>
                </c:pt>
                <c:pt idx="9041">
                  <c:v>8.2300000000000012E-3</c:v>
                </c:pt>
                <c:pt idx="9042">
                  <c:v>9.3919999999999993E-3</c:v>
                </c:pt>
                <c:pt idx="9043">
                  <c:v>1.0340999999999999E-2</c:v>
                </c:pt>
                <c:pt idx="9044">
                  <c:v>1.9900000000000001E-2</c:v>
                </c:pt>
                <c:pt idx="9045">
                  <c:v>1.6468999999999998E-2</c:v>
                </c:pt>
                <c:pt idx="9046">
                  <c:v>2.4062E-2</c:v>
                </c:pt>
                <c:pt idx="9047">
                  <c:v>2.2962E-2</c:v>
                </c:pt>
                <c:pt idx="9048">
                  <c:v>1.9535999999999998E-2</c:v>
                </c:pt>
                <c:pt idx="9049">
                  <c:v>1.7485999999999998E-2</c:v>
                </c:pt>
                <c:pt idx="9050">
                  <c:v>1.3798999999999999E-2</c:v>
                </c:pt>
                <c:pt idx="9051">
                  <c:v>1.0220000000000002E-2</c:v>
                </c:pt>
                <c:pt idx="9052">
                  <c:v>1.0112999999999999E-2</c:v>
                </c:pt>
                <c:pt idx="9053">
                  <c:v>9.075999999999999E-3</c:v>
                </c:pt>
                <c:pt idx="9054">
                  <c:v>9.2160000000000002E-3</c:v>
                </c:pt>
                <c:pt idx="9055">
                  <c:v>1.0015999999999999E-2</c:v>
                </c:pt>
                <c:pt idx="9056">
                  <c:v>1.1483E-2</c:v>
                </c:pt>
                <c:pt idx="9057">
                  <c:v>1.5734999999999999E-2</c:v>
                </c:pt>
                <c:pt idx="9058">
                  <c:v>1.6132000000000001E-2</c:v>
                </c:pt>
                <c:pt idx="9059">
                  <c:v>2.1920000000000002E-2</c:v>
                </c:pt>
                <c:pt idx="9060">
                  <c:v>2.2297999999999998E-2</c:v>
                </c:pt>
                <c:pt idx="9061">
                  <c:v>2.5085E-2</c:v>
                </c:pt>
                <c:pt idx="9062">
                  <c:v>2.6570000000000003E-2</c:v>
                </c:pt>
                <c:pt idx="9063">
                  <c:v>2.3483999999999998E-2</c:v>
                </c:pt>
                <c:pt idx="9064">
                  <c:v>2.3372999999999998E-2</c:v>
                </c:pt>
                <c:pt idx="9065">
                  <c:v>2.7705999999999998E-2</c:v>
                </c:pt>
                <c:pt idx="9066">
                  <c:v>3.3827999999999997E-2</c:v>
                </c:pt>
                <c:pt idx="9067">
                  <c:v>3.3552999999999999E-2</c:v>
                </c:pt>
                <c:pt idx="9068">
                  <c:v>3.3635999999999999E-2</c:v>
                </c:pt>
                <c:pt idx="9069">
                  <c:v>3.1142E-2</c:v>
                </c:pt>
                <c:pt idx="9070">
                  <c:v>3.0210000000000001E-2</c:v>
                </c:pt>
                <c:pt idx="9071">
                  <c:v>2.7570000000000001E-2</c:v>
                </c:pt>
                <c:pt idx="9072">
                  <c:v>2.7722999999999998E-2</c:v>
                </c:pt>
                <c:pt idx="9073">
                  <c:v>2.9741E-2</c:v>
                </c:pt>
                <c:pt idx="9074">
                  <c:v>3.0431999999999997E-2</c:v>
                </c:pt>
                <c:pt idx="9075">
                  <c:v>7.0163000000000003E-2</c:v>
                </c:pt>
                <c:pt idx="9076">
                  <c:v>8.8468999999999992E-2</c:v>
                </c:pt>
                <c:pt idx="9077">
                  <c:v>8.8099999999999998E-2</c:v>
                </c:pt>
                <c:pt idx="9078">
                  <c:v>8.8078999999999991E-2</c:v>
                </c:pt>
                <c:pt idx="9079">
                  <c:v>7.9075999999999994E-2</c:v>
                </c:pt>
                <c:pt idx="9080">
                  <c:v>7.0285E-2</c:v>
                </c:pt>
                <c:pt idx="9081">
                  <c:v>5.3700000000000005E-2</c:v>
                </c:pt>
                <c:pt idx="9082">
                  <c:v>4.6703999999999996E-2</c:v>
                </c:pt>
                <c:pt idx="9083">
                  <c:v>3.9334999999999995E-2</c:v>
                </c:pt>
                <c:pt idx="9084">
                  <c:v>3.0691999999999997E-2</c:v>
                </c:pt>
                <c:pt idx="9085">
                  <c:v>3.0180000000000002E-2</c:v>
                </c:pt>
                <c:pt idx="9086">
                  <c:v>2.7757999999999998E-2</c:v>
                </c:pt>
                <c:pt idx="9087">
                  <c:v>2.3410999999999998E-2</c:v>
                </c:pt>
                <c:pt idx="9088">
                  <c:v>1.5626000000000001E-2</c:v>
                </c:pt>
                <c:pt idx="9089">
                  <c:v>1.5795E-2</c:v>
                </c:pt>
                <c:pt idx="9090">
                  <c:v>1.2981999999999999E-2</c:v>
                </c:pt>
                <c:pt idx="9091">
                  <c:v>1.2596E-2</c:v>
                </c:pt>
                <c:pt idx="9092">
                  <c:v>1.1505999999999999E-2</c:v>
                </c:pt>
                <c:pt idx="9093">
                  <c:v>1.0166E-2</c:v>
                </c:pt>
                <c:pt idx="9094">
                  <c:v>9.5100000000000011E-3</c:v>
                </c:pt>
                <c:pt idx="9095">
                  <c:v>9.1979999999999996E-3</c:v>
                </c:pt>
                <c:pt idx="9096">
                  <c:v>7.2679999999999993E-3</c:v>
                </c:pt>
                <c:pt idx="9097">
                  <c:v>6.2700000000000004E-3</c:v>
                </c:pt>
                <c:pt idx="9098">
                  <c:v>5.7279999999999996E-3</c:v>
                </c:pt>
                <c:pt idx="9099">
                  <c:v>5.6179999999999997E-3</c:v>
                </c:pt>
                <c:pt idx="9100">
                  <c:v>5.0749999999999997E-3</c:v>
                </c:pt>
                <c:pt idx="9101">
                  <c:v>4.6129999999999999E-3</c:v>
                </c:pt>
                <c:pt idx="9102">
                  <c:v>8.1259999999999995E-3</c:v>
                </c:pt>
                <c:pt idx="9103">
                  <c:v>7.8019999999999999E-3</c:v>
                </c:pt>
                <c:pt idx="9104">
                  <c:v>6.1630000000000001E-3</c:v>
                </c:pt>
                <c:pt idx="9105">
                  <c:v>4.7339999999999995E-3</c:v>
                </c:pt>
                <c:pt idx="9106">
                  <c:v>4.7669999999999995E-3</c:v>
                </c:pt>
                <c:pt idx="9107">
                  <c:v>5.0939999999999996E-3</c:v>
                </c:pt>
                <c:pt idx="9108">
                  <c:v>5.7849999999999993E-3</c:v>
                </c:pt>
                <c:pt idx="9109">
                  <c:v>8.2939999999999993E-3</c:v>
                </c:pt>
                <c:pt idx="9110">
                  <c:v>8.5709999999999988E-3</c:v>
                </c:pt>
                <c:pt idx="9111">
                  <c:v>8.7200000000000003E-3</c:v>
                </c:pt>
                <c:pt idx="9112">
                  <c:v>8.3300000000000006E-3</c:v>
                </c:pt>
                <c:pt idx="9113">
                  <c:v>1.0440000000000001E-2</c:v>
                </c:pt>
                <c:pt idx="9114">
                  <c:v>1.3581999999999999E-2</c:v>
                </c:pt>
                <c:pt idx="9115">
                  <c:v>1.3500999999999999E-2</c:v>
                </c:pt>
                <c:pt idx="9116">
                  <c:v>1.1155E-2</c:v>
                </c:pt>
                <c:pt idx="9117">
                  <c:v>1.7680000000000001E-2</c:v>
                </c:pt>
                <c:pt idx="9118">
                  <c:v>2.0995E-2</c:v>
                </c:pt>
                <c:pt idx="9119">
                  <c:v>2.0211E-2</c:v>
                </c:pt>
                <c:pt idx="9120">
                  <c:v>2.4027999999999997E-2</c:v>
                </c:pt>
                <c:pt idx="9121">
                  <c:v>2.4164999999999999E-2</c:v>
                </c:pt>
                <c:pt idx="9122">
                  <c:v>2.6071E-2</c:v>
                </c:pt>
                <c:pt idx="9123">
                  <c:v>2.2060000000000003E-2</c:v>
                </c:pt>
                <c:pt idx="9124">
                  <c:v>1.9979E-2</c:v>
                </c:pt>
                <c:pt idx="9125">
                  <c:v>1.6752E-2</c:v>
                </c:pt>
                <c:pt idx="9126">
                  <c:v>1.4036999999999999E-2</c:v>
                </c:pt>
                <c:pt idx="9127">
                  <c:v>1.2726999999999999E-2</c:v>
                </c:pt>
                <c:pt idx="9128">
                  <c:v>9.7729999999999987E-3</c:v>
                </c:pt>
                <c:pt idx="9129">
                  <c:v>7.6889999999999997E-3</c:v>
                </c:pt>
                <c:pt idx="9130">
                  <c:v>7.1719999999999996E-3</c:v>
                </c:pt>
                <c:pt idx="9131">
                  <c:v>6.1089999999999998E-3</c:v>
                </c:pt>
                <c:pt idx="9132">
                  <c:v>6.4749999999999999E-3</c:v>
                </c:pt>
                <c:pt idx="9133">
                  <c:v>1.2784999999999999E-2</c:v>
                </c:pt>
                <c:pt idx="9134">
                  <c:v>2.6483999999999997E-2</c:v>
                </c:pt>
                <c:pt idx="9135">
                  <c:v>2.9925E-2</c:v>
                </c:pt>
                <c:pt idx="9136">
                  <c:v>2.6526999999999998E-2</c:v>
                </c:pt>
                <c:pt idx="9137">
                  <c:v>3.1287999999999996E-2</c:v>
                </c:pt>
                <c:pt idx="9138">
                  <c:v>2.5918E-2</c:v>
                </c:pt>
                <c:pt idx="9139">
                  <c:v>2.2592999999999999E-2</c:v>
                </c:pt>
                <c:pt idx="9140">
                  <c:v>2.4288999999999998E-2</c:v>
                </c:pt>
                <c:pt idx="9141">
                  <c:v>3.3168999999999997E-2</c:v>
                </c:pt>
                <c:pt idx="9142">
                  <c:v>3.7150999999999997E-2</c:v>
                </c:pt>
                <c:pt idx="9143">
                  <c:v>3.8580000000000003E-2</c:v>
                </c:pt>
                <c:pt idx="9144">
                  <c:v>4.2641999999999999E-2</c:v>
                </c:pt>
                <c:pt idx="9145">
                  <c:v>4.2564999999999999E-2</c:v>
                </c:pt>
                <c:pt idx="9146">
                  <c:v>8.2297999999999996E-2</c:v>
                </c:pt>
                <c:pt idx="9147">
                  <c:v>0.10857499999999999</c:v>
                </c:pt>
                <c:pt idx="9148">
                  <c:v>0.119797</c:v>
                </c:pt>
                <c:pt idx="9149">
                  <c:v>0.115218</c:v>
                </c:pt>
                <c:pt idx="9150">
                  <c:v>0.11602799999999999</c:v>
                </c:pt>
                <c:pt idx="9151">
                  <c:v>0.11990099999999999</c:v>
                </c:pt>
                <c:pt idx="9152">
                  <c:v>0.114773</c:v>
                </c:pt>
                <c:pt idx="9153">
                  <c:v>0.110334</c:v>
                </c:pt>
                <c:pt idx="9154">
                  <c:v>0.131966</c:v>
                </c:pt>
                <c:pt idx="9155">
                  <c:v>0.13394300000000001</c:v>
                </c:pt>
                <c:pt idx="9156">
                  <c:v>0.12457799999999999</c:v>
                </c:pt>
                <c:pt idx="9157">
                  <c:v>0.11097599999999999</c:v>
                </c:pt>
                <c:pt idx="9158">
                  <c:v>9.9431999999999993E-2</c:v>
                </c:pt>
                <c:pt idx="9159">
                  <c:v>9.8341999999999999E-2</c:v>
                </c:pt>
                <c:pt idx="9160">
                  <c:v>8.5827000000000001E-2</c:v>
                </c:pt>
                <c:pt idx="9161">
                  <c:v>9.4441999999999998E-2</c:v>
                </c:pt>
                <c:pt idx="9162">
                  <c:v>9.0063999999999991E-2</c:v>
                </c:pt>
                <c:pt idx="9163">
                  <c:v>7.3747999999999994E-2</c:v>
                </c:pt>
                <c:pt idx="9164">
                  <c:v>7.5413999999999995E-2</c:v>
                </c:pt>
                <c:pt idx="9165">
                  <c:v>8.0198999999999993E-2</c:v>
                </c:pt>
                <c:pt idx="9166">
                  <c:v>7.2330000000000005E-2</c:v>
                </c:pt>
                <c:pt idx="9167">
                  <c:v>6.1362E-2</c:v>
                </c:pt>
                <c:pt idx="9168">
                  <c:v>5.8088999999999995E-2</c:v>
                </c:pt>
                <c:pt idx="9169">
                  <c:v>4.8346E-2</c:v>
                </c:pt>
                <c:pt idx="9170">
                  <c:v>3.3835999999999998E-2</c:v>
                </c:pt>
                <c:pt idx="9171">
                  <c:v>5.0123999999999995E-2</c:v>
                </c:pt>
                <c:pt idx="9172">
                  <c:v>4.1201000000000002E-2</c:v>
                </c:pt>
                <c:pt idx="9173">
                  <c:v>3.2060999999999999E-2</c:v>
                </c:pt>
                <c:pt idx="9174">
                  <c:v>2.4098999999999999E-2</c:v>
                </c:pt>
                <c:pt idx="9175">
                  <c:v>2.7200000000000002E-2</c:v>
                </c:pt>
                <c:pt idx="9176">
                  <c:v>2.5908E-2</c:v>
                </c:pt>
                <c:pt idx="9177">
                  <c:v>3.2113999999999997E-2</c:v>
                </c:pt>
                <c:pt idx="9178">
                  <c:v>3.1643999999999999E-2</c:v>
                </c:pt>
                <c:pt idx="9179">
                  <c:v>6.1560999999999998E-2</c:v>
                </c:pt>
                <c:pt idx="9180">
                  <c:v>0.111457</c:v>
                </c:pt>
                <c:pt idx="9181">
                  <c:v>0.134663</c:v>
                </c:pt>
                <c:pt idx="9182">
                  <c:v>0.14680000000000001</c:v>
                </c:pt>
                <c:pt idx="9183">
                  <c:v>0.15475000000000003</c:v>
                </c:pt>
                <c:pt idx="9184">
                  <c:v>0.15035399999999999</c:v>
                </c:pt>
                <c:pt idx="9185">
                  <c:v>0.169989</c:v>
                </c:pt>
                <c:pt idx="9186">
                  <c:v>0.17410399999999998</c:v>
                </c:pt>
                <c:pt idx="9187">
                  <c:v>0.19297399999999998</c:v>
                </c:pt>
                <c:pt idx="9188">
                  <c:v>0.19451199999999999</c:v>
                </c:pt>
                <c:pt idx="9189">
                  <c:v>0.19498099999999999</c:v>
                </c:pt>
                <c:pt idx="9190">
                  <c:v>0.18393799999999999</c:v>
                </c:pt>
                <c:pt idx="9191">
                  <c:v>0.17788299999999999</c:v>
                </c:pt>
                <c:pt idx="9192">
                  <c:v>0.165656</c:v>
                </c:pt>
                <c:pt idx="9193">
                  <c:v>0.17186099999999999</c:v>
                </c:pt>
                <c:pt idx="9194">
                  <c:v>0.17261799999999999</c:v>
                </c:pt>
                <c:pt idx="9195">
                  <c:v>0.16479000000000002</c:v>
                </c:pt>
                <c:pt idx="9196">
                  <c:v>0.16522599999999998</c:v>
                </c:pt>
                <c:pt idx="9197">
                  <c:v>0.14599499999999999</c:v>
                </c:pt>
                <c:pt idx="9198">
                  <c:v>0.12370199999999999</c:v>
                </c:pt>
                <c:pt idx="9199">
                  <c:v>0.12815699999999999</c:v>
                </c:pt>
                <c:pt idx="9200">
                  <c:v>0.11040599999999999</c:v>
                </c:pt>
                <c:pt idx="9201">
                  <c:v>0.115005</c:v>
                </c:pt>
                <c:pt idx="9202">
                  <c:v>0.112414</c:v>
                </c:pt>
                <c:pt idx="9203">
                  <c:v>0.106281</c:v>
                </c:pt>
                <c:pt idx="9204">
                  <c:v>8.5731000000000002E-2</c:v>
                </c:pt>
                <c:pt idx="9205">
                  <c:v>7.2258000000000003E-2</c:v>
                </c:pt>
                <c:pt idx="9206">
                  <c:v>6.2720000000000012E-2</c:v>
                </c:pt>
                <c:pt idx="9207">
                  <c:v>6.9097999999999993E-2</c:v>
                </c:pt>
                <c:pt idx="9208">
                  <c:v>7.3457999999999996E-2</c:v>
                </c:pt>
                <c:pt idx="9209">
                  <c:v>6.7719000000000001E-2</c:v>
                </c:pt>
                <c:pt idx="9210">
                  <c:v>5.8707999999999996E-2</c:v>
                </c:pt>
                <c:pt idx="9211">
                  <c:v>6.4947999999999992E-2</c:v>
                </c:pt>
                <c:pt idx="9212">
                  <c:v>6.6048999999999997E-2</c:v>
                </c:pt>
                <c:pt idx="9213">
                  <c:v>7.4233999999999994E-2</c:v>
                </c:pt>
                <c:pt idx="9214">
                  <c:v>7.1576000000000001E-2</c:v>
                </c:pt>
                <c:pt idx="9215">
                  <c:v>7.7871999999999997E-2</c:v>
                </c:pt>
                <c:pt idx="9216">
                  <c:v>0.104326</c:v>
                </c:pt>
                <c:pt idx="9217">
                  <c:v>0.11458000000000002</c:v>
                </c:pt>
                <c:pt idx="9218">
                  <c:v>0.118533</c:v>
                </c:pt>
                <c:pt idx="9219">
                  <c:v>0.11920299999999999</c:v>
                </c:pt>
                <c:pt idx="9220">
                  <c:v>0.13572499999999998</c:v>
                </c:pt>
                <c:pt idx="9221">
                  <c:v>0.13036799999999998</c:v>
                </c:pt>
                <c:pt idx="9222">
                  <c:v>0.141678</c:v>
                </c:pt>
                <c:pt idx="9223">
                  <c:v>0.13592000000000001</c:v>
                </c:pt>
                <c:pt idx="9224">
                  <c:v>0.1265</c:v>
                </c:pt>
                <c:pt idx="9225">
                  <c:v>0.13009499999999999</c:v>
                </c:pt>
                <c:pt idx="9226">
                  <c:v>0.12256599999999999</c:v>
                </c:pt>
                <c:pt idx="9227">
                  <c:v>0.11603899999999999</c:v>
                </c:pt>
                <c:pt idx="9228">
                  <c:v>0.113259</c:v>
                </c:pt>
                <c:pt idx="9229">
                  <c:v>0.128913</c:v>
                </c:pt>
                <c:pt idx="9230">
                  <c:v>0.122388</c:v>
                </c:pt>
                <c:pt idx="9231">
                  <c:v>0.11379399999999999</c:v>
                </c:pt>
                <c:pt idx="9232">
                  <c:v>0.10521599999999999</c:v>
                </c:pt>
                <c:pt idx="9233">
                  <c:v>9.6872E-2</c:v>
                </c:pt>
                <c:pt idx="9234">
                  <c:v>9.5677999999999999E-2</c:v>
                </c:pt>
                <c:pt idx="9235">
                  <c:v>9.9618999999999999E-2</c:v>
                </c:pt>
                <c:pt idx="9236">
                  <c:v>9.0223999999999999E-2</c:v>
                </c:pt>
                <c:pt idx="9237">
                  <c:v>9.3920000000000003E-2</c:v>
                </c:pt>
                <c:pt idx="9238">
                  <c:v>9.1004000000000002E-2</c:v>
                </c:pt>
                <c:pt idx="9239">
                  <c:v>0.11007499999999999</c:v>
                </c:pt>
                <c:pt idx="9240">
                  <c:v>0.118085</c:v>
                </c:pt>
                <c:pt idx="9241">
                  <c:v>0.119644</c:v>
                </c:pt>
                <c:pt idx="9242">
                  <c:v>0.12792799999999999</c:v>
                </c:pt>
                <c:pt idx="9243">
                  <c:v>0.14125099999999999</c:v>
                </c:pt>
                <c:pt idx="9244">
                  <c:v>0.14135</c:v>
                </c:pt>
                <c:pt idx="9245">
                  <c:v>0.154697</c:v>
                </c:pt>
                <c:pt idx="9246">
                  <c:v>0.14686099999999999</c:v>
                </c:pt>
                <c:pt idx="9247">
                  <c:v>0.15191499999999999</c:v>
                </c:pt>
                <c:pt idx="9248">
                  <c:v>0.15887499999999999</c:v>
                </c:pt>
                <c:pt idx="9249">
                  <c:v>0.15590000000000001</c:v>
                </c:pt>
                <c:pt idx="9250">
                  <c:v>0.15690599999999999</c:v>
                </c:pt>
                <c:pt idx="9251">
                  <c:v>0.157612</c:v>
                </c:pt>
                <c:pt idx="9252">
                  <c:v>0.14756900000000001</c:v>
                </c:pt>
                <c:pt idx="9253">
                  <c:v>0.15501899999999999</c:v>
                </c:pt>
                <c:pt idx="9254">
                  <c:v>0.16678799999999999</c:v>
                </c:pt>
                <c:pt idx="9255">
                  <c:v>0.15857299999999999</c:v>
                </c:pt>
                <c:pt idx="9256">
                  <c:v>0.151639</c:v>
                </c:pt>
                <c:pt idx="9257">
                  <c:v>0.146094</c:v>
                </c:pt>
                <c:pt idx="9258">
                  <c:v>0.17425499999999999</c:v>
                </c:pt>
                <c:pt idx="9259">
                  <c:v>0.194161</c:v>
                </c:pt>
                <c:pt idx="9260">
                  <c:v>0.20052399999999998</c:v>
                </c:pt>
                <c:pt idx="9261">
                  <c:v>0.200154</c:v>
                </c:pt>
                <c:pt idx="9262">
                  <c:v>0.20247899999999999</c:v>
                </c:pt>
                <c:pt idx="9263">
                  <c:v>0.207789</c:v>
                </c:pt>
                <c:pt idx="9264">
                  <c:v>0.22720899999999999</c:v>
                </c:pt>
                <c:pt idx="9265">
                  <c:v>0.227187</c:v>
                </c:pt>
                <c:pt idx="9266">
                  <c:v>0.22811899999999999</c:v>
                </c:pt>
                <c:pt idx="9267">
                  <c:v>0.23053499999999999</c:v>
                </c:pt>
                <c:pt idx="9268">
                  <c:v>0.26047100000000001</c:v>
                </c:pt>
                <c:pt idx="9269">
                  <c:v>0.26104099999999997</c:v>
                </c:pt>
                <c:pt idx="9270">
                  <c:v>0.25901799999999997</c:v>
                </c:pt>
                <c:pt idx="9271">
                  <c:v>0.25503399999999998</c:v>
                </c:pt>
                <c:pt idx="9272">
                  <c:v>0.24448000000000003</c:v>
                </c:pt>
                <c:pt idx="9273">
                  <c:v>0.22895099999999999</c:v>
                </c:pt>
                <c:pt idx="9274">
                  <c:v>0.230269</c:v>
                </c:pt>
                <c:pt idx="9275">
                  <c:v>0.21358099999999999</c:v>
                </c:pt>
                <c:pt idx="9276">
                  <c:v>0.20071000000000003</c:v>
                </c:pt>
                <c:pt idx="9277">
                  <c:v>0.18393399999999999</c:v>
                </c:pt>
                <c:pt idx="9278">
                  <c:v>0.197299</c:v>
                </c:pt>
                <c:pt idx="9279">
                  <c:v>0.19251599999999999</c:v>
                </c:pt>
                <c:pt idx="9280">
                  <c:v>0.18483000000000002</c:v>
                </c:pt>
                <c:pt idx="9281">
                  <c:v>0.17769399999999999</c:v>
                </c:pt>
                <c:pt idx="9282">
                  <c:v>0.163073</c:v>
                </c:pt>
                <c:pt idx="9283">
                  <c:v>0.14782099999999998</c:v>
                </c:pt>
                <c:pt idx="9284">
                  <c:v>0.140931</c:v>
                </c:pt>
                <c:pt idx="9285">
                  <c:v>0.138349</c:v>
                </c:pt>
                <c:pt idx="9286">
                  <c:v>0.13047</c:v>
                </c:pt>
                <c:pt idx="9287">
                  <c:v>0.121778</c:v>
                </c:pt>
                <c:pt idx="9288">
                  <c:v>0.11108000000000001</c:v>
                </c:pt>
                <c:pt idx="9289">
                  <c:v>0.110205</c:v>
                </c:pt>
                <c:pt idx="9290">
                  <c:v>0.133275</c:v>
                </c:pt>
                <c:pt idx="9291">
                  <c:v>0.13182099999999999</c:v>
                </c:pt>
                <c:pt idx="9292">
                  <c:v>0.12954299999999999</c:v>
                </c:pt>
                <c:pt idx="9293">
                  <c:v>0.12545799999999999</c:v>
                </c:pt>
                <c:pt idx="9294">
                  <c:v>0.12987099999999999</c:v>
                </c:pt>
                <c:pt idx="9295">
                  <c:v>0.12972699999999998</c:v>
                </c:pt>
                <c:pt idx="9296">
                  <c:v>0.16279000000000002</c:v>
                </c:pt>
                <c:pt idx="9297">
                  <c:v>0.20199299999999998</c:v>
                </c:pt>
                <c:pt idx="9298">
                  <c:v>0.24004299999999998</c:v>
                </c:pt>
                <c:pt idx="9299">
                  <c:v>0.26219700000000001</c:v>
                </c:pt>
                <c:pt idx="9300">
                  <c:v>0.28558299999999998</c:v>
                </c:pt>
                <c:pt idx="9301">
                  <c:v>0.28366199999999997</c:v>
                </c:pt>
                <c:pt idx="9302">
                  <c:v>0.29077399999999998</c:v>
                </c:pt>
                <c:pt idx="9303">
                  <c:v>0.294456</c:v>
                </c:pt>
                <c:pt idx="9304">
                  <c:v>0.30274699999999999</c:v>
                </c:pt>
                <c:pt idx="9305">
                  <c:v>0.30702099999999999</c:v>
                </c:pt>
                <c:pt idx="9306">
                  <c:v>0.298452</c:v>
                </c:pt>
                <c:pt idx="9307">
                  <c:v>0.308419</c:v>
                </c:pt>
                <c:pt idx="9308">
                  <c:v>0.30920599999999998</c:v>
                </c:pt>
                <c:pt idx="9309">
                  <c:v>0.30235499999999998</c:v>
                </c:pt>
                <c:pt idx="9310">
                  <c:v>0.28885299999999997</c:v>
                </c:pt>
                <c:pt idx="9311">
                  <c:v>0.28743399999999997</c:v>
                </c:pt>
                <c:pt idx="9312">
                  <c:v>0.28893199999999997</c:v>
                </c:pt>
                <c:pt idx="9313">
                  <c:v>0.27871899999999999</c:v>
                </c:pt>
                <c:pt idx="9314">
                  <c:v>0.27620400000000001</c:v>
                </c:pt>
                <c:pt idx="9315">
                  <c:v>0.266955</c:v>
                </c:pt>
                <c:pt idx="9316">
                  <c:v>0.25837699999999997</c:v>
                </c:pt>
                <c:pt idx="9317">
                  <c:v>0.31559000000000004</c:v>
                </c:pt>
                <c:pt idx="9318">
                  <c:v>0.33001900000000001</c:v>
                </c:pt>
                <c:pt idx="9319">
                  <c:v>0.36528899999999997</c:v>
                </c:pt>
                <c:pt idx="9320">
                  <c:v>0.38206199999999996</c:v>
                </c:pt>
                <c:pt idx="9321">
                  <c:v>0.38343099999999997</c:v>
                </c:pt>
                <c:pt idx="9322">
                  <c:v>0.36942700000000001</c:v>
                </c:pt>
                <c:pt idx="9323">
                  <c:v>0.36678899999999998</c:v>
                </c:pt>
                <c:pt idx="9324">
                  <c:v>0.34510000000000002</c:v>
                </c:pt>
                <c:pt idx="9325">
                  <c:v>0.33587899999999998</c:v>
                </c:pt>
                <c:pt idx="9326">
                  <c:v>0.31279599999999996</c:v>
                </c:pt>
                <c:pt idx="9327">
                  <c:v>0.29511100000000001</c:v>
                </c:pt>
                <c:pt idx="9328">
                  <c:v>0.27895000000000003</c:v>
                </c:pt>
                <c:pt idx="9329">
                  <c:v>0.266712</c:v>
                </c:pt>
                <c:pt idx="9330">
                  <c:v>0.265934</c:v>
                </c:pt>
                <c:pt idx="9331">
                  <c:v>0.24985099999999999</c:v>
                </c:pt>
                <c:pt idx="9332">
                  <c:v>0.239813</c:v>
                </c:pt>
                <c:pt idx="9333">
                  <c:v>0.23344699999999999</c:v>
                </c:pt>
                <c:pt idx="9334">
                  <c:v>0.233261</c:v>
                </c:pt>
                <c:pt idx="9335">
                  <c:v>0.23711099999999999</c:v>
                </c:pt>
                <c:pt idx="9336">
                  <c:v>0.22330599999999998</c:v>
                </c:pt>
                <c:pt idx="9337">
                  <c:v>0.212926</c:v>
                </c:pt>
                <c:pt idx="9338">
                  <c:v>0.19799000000000003</c:v>
                </c:pt>
                <c:pt idx="9339">
                  <c:v>0.197936</c:v>
                </c:pt>
                <c:pt idx="9340">
                  <c:v>0.19641399999999998</c:v>
                </c:pt>
                <c:pt idx="9341">
                  <c:v>0.223024</c:v>
                </c:pt>
                <c:pt idx="9342">
                  <c:v>0.22211000000000003</c:v>
                </c:pt>
                <c:pt idx="9343">
                  <c:v>0.218751</c:v>
                </c:pt>
                <c:pt idx="9344">
                  <c:v>0.224442</c:v>
                </c:pt>
                <c:pt idx="9345">
                  <c:v>0.22786299999999998</c:v>
                </c:pt>
                <c:pt idx="9346">
                  <c:v>0.22883199999999998</c:v>
                </c:pt>
                <c:pt idx="9347">
                  <c:v>0.222133</c:v>
                </c:pt>
                <c:pt idx="9348">
                  <c:v>0.212035</c:v>
                </c:pt>
                <c:pt idx="9349">
                  <c:v>0.19885699999999998</c:v>
                </c:pt>
                <c:pt idx="9350">
                  <c:v>0.19148099999999998</c:v>
                </c:pt>
                <c:pt idx="9351">
                  <c:v>0.184278</c:v>
                </c:pt>
                <c:pt idx="9352">
                  <c:v>0.189219</c:v>
                </c:pt>
                <c:pt idx="9353">
                  <c:v>0.19946699999999998</c:v>
                </c:pt>
                <c:pt idx="9354">
                  <c:v>0.19190499999999999</c:v>
                </c:pt>
                <c:pt idx="9355">
                  <c:v>0.18163199999999999</c:v>
                </c:pt>
                <c:pt idx="9356">
                  <c:v>0.20266499999999998</c:v>
                </c:pt>
                <c:pt idx="9357">
                  <c:v>0.20447699999999999</c:v>
                </c:pt>
                <c:pt idx="9358">
                  <c:v>0.210505</c:v>
                </c:pt>
                <c:pt idx="9359">
                  <c:v>0.21018000000000001</c:v>
                </c:pt>
                <c:pt idx="9360">
                  <c:v>0.19734699999999999</c:v>
                </c:pt>
                <c:pt idx="9361">
                  <c:v>0.19450299999999998</c:v>
                </c:pt>
                <c:pt idx="9362">
                  <c:v>0.178172</c:v>
                </c:pt>
                <c:pt idx="9363">
                  <c:v>0.16758699999999999</c:v>
                </c:pt>
                <c:pt idx="9364">
                  <c:v>0.16639099999999998</c:v>
                </c:pt>
                <c:pt idx="9365">
                  <c:v>0.163052</c:v>
                </c:pt>
                <c:pt idx="9366">
                  <c:v>0.14224299999999998</c:v>
                </c:pt>
                <c:pt idx="9367">
                  <c:v>0.12368399999999999</c:v>
                </c:pt>
                <c:pt idx="9368">
                  <c:v>0.10735599999999999</c:v>
                </c:pt>
                <c:pt idx="9369">
                  <c:v>9.140899999999999E-2</c:v>
                </c:pt>
                <c:pt idx="9370">
                  <c:v>8.413699999999999E-2</c:v>
                </c:pt>
                <c:pt idx="9371">
                  <c:v>0.183202</c:v>
                </c:pt>
                <c:pt idx="9372">
                  <c:v>0.20682199999999998</c:v>
                </c:pt>
                <c:pt idx="9373">
                  <c:v>0.22824000000000003</c:v>
                </c:pt>
                <c:pt idx="9374">
                  <c:v>0.26404099999999997</c:v>
                </c:pt>
                <c:pt idx="9375">
                  <c:v>0.27118900000000001</c:v>
                </c:pt>
                <c:pt idx="9376">
                  <c:v>0.28359299999999998</c:v>
                </c:pt>
                <c:pt idx="9377">
                  <c:v>0.29513899999999998</c:v>
                </c:pt>
                <c:pt idx="9378">
                  <c:v>0.30402099999999999</c:v>
                </c:pt>
                <c:pt idx="9379">
                  <c:v>0.29988300000000001</c:v>
                </c:pt>
                <c:pt idx="9380">
                  <c:v>0.28621099999999999</c:v>
                </c:pt>
                <c:pt idx="9381">
                  <c:v>0.27961399999999997</c:v>
                </c:pt>
                <c:pt idx="9382">
                  <c:v>0.27867500000000001</c:v>
                </c:pt>
                <c:pt idx="9383">
                  <c:v>0.27912500000000001</c:v>
                </c:pt>
                <c:pt idx="9384">
                  <c:v>0.27740599999999999</c:v>
                </c:pt>
                <c:pt idx="9385">
                  <c:v>0.272484</c:v>
                </c:pt>
                <c:pt idx="9386">
                  <c:v>0.26417399999999996</c:v>
                </c:pt>
                <c:pt idx="9387">
                  <c:v>0.246972</c:v>
                </c:pt>
                <c:pt idx="9388">
                  <c:v>0.24195000000000003</c:v>
                </c:pt>
                <c:pt idx="9389">
                  <c:v>0.23227399999999998</c:v>
                </c:pt>
                <c:pt idx="9390">
                  <c:v>0.21535199999999999</c:v>
                </c:pt>
                <c:pt idx="9391">
                  <c:v>0.19666000000000003</c:v>
                </c:pt>
                <c:pt idx="9392">
                  <c:v>0.17696299999999998</c:v>
                </c:pt>
                <c:pt idx="9393">
                  <c:v>0.198162</c:v>
                </c:pt>
                <c:pt idx="9394">
                  <c:v>0.180419</c:v>
                </c:pt>
                <c:pt idx="9395">
                  <c:v>0.18124000000000001</c:v>
                </c:pt>
                <c:pt idx="9396">
                  <c:v>0.21177799999999999</c:v>
                </c:pt>
                <c:pt idx="9397">
                  <c:v>0.23185599999999998</c:v>
                </c:pt>
                <c:pt idx="9398">
                  <c:v>0.241841</c:v>
                </c:pt>
                <c:pt idx="9399">
                  <c:v>0.24199599999999999</c:v>
                </c:pt>
                <c:pt idx="9400">
                  <c:v>0.234238</c:v>
                </c:pt>
                <c:pt idx="9401">
                  <c:v>0.234875</c:v>
                </c:pt>
                <c:pt idx="9402">
                  <c:v>0.26110099999999997</c:v>
                </c:pt>
                <c:pt idx="9403">
                  <c:v>0.25673299999999999</c:v>
                </c:pt>
                <c:pt idx="9404">
                  <c:v>0.24764799999999998</c:v>
                </c:pt>
                <c:pt idx="9405">
                  <c:v>0.27227200000000001</c:v>
                </c:pt>
                <c:pt idx="9406">
                  <c:v>0.26926600000000001</c:v>
                </c:pt>
                <c:pt idx="9407">
                  <c:v>0.25904099999999997</c:v>
                </c:pt>
                <c:pt idx="9408">
                  <c:v>0.25581500000000001</c:v>
                </c:pt>
                <c:pt idx="9409">
                  <c:v>0.25815199999999999</c:v>
                </c:pt>
                <c:pt idx="9410">
                  <c:v>0.25390499999999999</c:v>
                </c:pt>
                <c:pt idx="9411">
                  <c:v>0.25487799999999999</c:v>
                </c:pt>
                <c:pt idx="9412">
                  <c:v>0.24296799999999999</c:v>
                </c:pt>
                <c:pt idx="9413">
                  <c:v>0.232097</c:v>
                </c:pt>
                <c:pt idx="9414">
                  <c:v>0.24041699999999999</c:v>
                </c:pt>
                <c:pt idx="9415">
                  <c:v>0.24650899999999998</c:v>
                </c:pt>
                <c:pt idx="9416">
                  <c:v>0.26389299999999999</c:v>
                </c:pt>
                <c:pt idx="9417">
                  <c:v>0.27041899999999996</c:v>
                </c:pt>
                <c:pt idx="9418">
                  <c:v>0.31693699999999997</c:v>
                </c:pt>
                <c:pt idx="9419">
                  <c:v>0.33441199999999999</c:v>
                </c:pt>
                <c:pt idx="9420">
                  <c:v>0.30297199999999996</c:v>
                </c:pt>
                <c:pt idx="9421">
                  <c:v>0.34282299999999999</c:v>
                </c:pt>
                <c:pt idx="9422">
                  <c:v>0.35544500000000001</c:v>
                </c:pt>
                <c:pt idx="9423">
                  <c:v>0.364039</c:v>
                </c:pt>
                <c:pt idx="9424">
                  <c:v>0.35590499999999997</c:v>
                </c:pt>
                <c:pt idx="9425">
                  <c:v>0.336897</c:v>
                </c:pt>
                <c:pt idx="9426">
                  <c:v>0.31948099999999996</c:v>
                </c:pt>
                <c:pt idx="9427">
                  <c:v>0.307116</c:v>
                </c:pt>
                <c:pt idx="9428">
                  <c:v>0.31726599999999999</c:v>
                </c:pt>
                <c:pt idx="9429">
                  <c:v>0.30951000000000001</c:v>
                </c:pt>
                <c:pt idx="9430">
                  <c:v>0.31249099999999996</c:v>
                </c:pt>
                <c:pt idx="9431">
                  <c:v>0.29366399999999998</c:v>
                </c:pt>
                <c:pt idx="9432">
                  <c:v>0.280524</c:v>
                </c:pt>
                <c:pt idx="9433">
                  <c:v>0.29459599999999997</c:v>
                </c:pt>
                <c:pt idx="9434">
                  <c:v>0.30388299999999996</c:v>
                </c:pt>
                <c:pt idx="9435">
                  <c:v>0.31872299999999998</c:v>
                </c:pt>
                <c:pt idx="9436">
                  <c:v>0.30589099999999997</c:v>
                </c:pt>
                <c:pt idx="9437">
                  <c:v>0.300981</c:v>
                </c:pt>
                <c:pt idx="9438">
                  <c:v>0.29821599999999998</c:v>
                </c:pt>
                <c:pt idx="9439">
                  <c:v>0.29484099999999996</c:v>
                </c:pt>
                <c:pt idx="9440">
                  <c:v>0.290273</c:v>
                </c:pt>
                <c:pt idx="9441">
                  <c:v>0.300203</c:v>
                </c:pt>
                <c:pt idx="9442">
                  <c:v>0.320436</c:v>
                </c:pt>
                <c:pt idx="9443">
                  <c:v>0.31292700000000001</c:v>
                </c:pt>
                <c:pt idx="9444">
                  <c:v>0.310477</c:v>
                </c:pt>
                <c:pt idx="9445">
                  <c:v>0.30677499999999996</c:v>
                </c:pt>
                <c:pt idx="9446">
                  <c:v>0.318687</c:v>
                </c:pt>
                <c:pt idx="9447">
                  <c:v>0.30743199999999998</c:v>
                </c:pt>
                <c:pt idx="9448">
                  <c:v>0.28953099999999998</c:v>
                </c:pt>
                <c:pt idx="9449">
                  <c:v>0.27771099999999999</c:v>
                </c:pt>
                <c:pt idx="9450">
                  <c:v>0.25590000000000002</c:v>
                </c:pt>
                <c:pt idx="9451">
                  <c:v>0.25239</c:v>
                </c:pt>
                <c:pt idx="9452">
                  <c:v>0.22982699999999998</c:v>
                </c:pt>
                <c:pt idx="9453">
                  <c:v>0.21151299999999998</c:v>
                </c:pt>
                <c:pt idx="9454">
                  <c:v>0.19983799999999999</c:v>
                </c:pt>
                <c:pt idx="9455">
                  <c:v>0.20168799999999998</c:v>
                </c:pt>
                <c:pt idx="9456">
                  <c:v>0.195715</c:v>
                </c:pt>
                <c:pt idx="9457">
                  <c:v>0.196741</c:v>
                </c:pt>
                <c:pt idx="9458">
                  <c:v>0.187864</c:v>
                </c:pt>
                <c:pt idx="9459">
                  <c:v>0.19548499999999999</c:v>
                </c:pt>
                <c:pt idx="9460">
                  <c:v>0.192444</c:v>
                </c:pt>
                <c:pt idx="9461">
                  <c:v>0.18835499999999999</c:v>
                </c:pt>
                <c:pt idx="9462">
                  <c:v>0.19661399999999998</c:v>
                </c:pt>
                <c:pt idx="9463">
                  <c:v>0.19605899999999998</c:v>
                </c:pt>
                <c:pt idx="9464">
                  <c:v>0.184748</c:v>
                </c:pt>
                <c:pt idx="9465">
                  <c:v>0.18359299999999998</c:v>
                </c:pt>
                <c:pt idx="9466">
                  <c:v>0.18244099999999999</c:v>
                </c:pt>
                <c:pt idx="9467">
                  <c:v>0.17210300000000001</c:v>
                </c:pt>
                <c:pt idx="9468">
                  <c:v>0.16431199999999999</c:v>
                </c:pt>
                <c:pt idx="9469">
                  <c:v>0.16347200000000001</c:v>
                </c:pt>
                <c:pt idx="9470">
                  <c:v>0.15562799999999999</c:v>
                </c:pt>
                <c:pt idx="9471">
                  <c:v>0.149034</c:v>
                </c:pt>
                <c:pt idx="9472">
                  <c:v>0.162104</c:v>
                </c:pt>
                <c:pt idx="9473">
                  <c:v>0.17242299999999999</c:v>
                </c:pt>
                <c:pt idx="9474">
                  <c:v>0.17399799999999999</c:v>
                </c:pt>
                <c:pt idx="9475">
                  <c:v>0.17292199999999999</c:v>
                </c:pt>
                <c:pt idx="9476">
                  <c:v>0.182116</c:v>
                </c:pt>
                <c:pt idx="9477">
                  <c:v>0.214779</c:v>
                </c:pt>
                <c:pt idx="9478">
                  <c:v>0.21177499999999999</c:v>
                </c:pt>
                <c:pt idx="9479">
                  <c:v>0.25044899999999998</c:v>
                </c:pt>
                <c:pt idx="9480">
                  <c:v>0.25473400000000002</c:v>
                </c:pt>
                <c:pt idx="9481">
                  <c:v>0.25382099999999996</c:v>
                </c:pt>
                <c:pt idx="9482">
                  <c:v>0.25276499999999996</c:v>
                </c:pt>
                <c:pt idx="9483">
                  <c:v>0.23952099999999998</c:v>
                </c:pt>
                <c:pt idx="9484">
                  <c:v>0.23358499999999999</c:v>
                </c:pt>
                <c:pt idx="9485">
                  <c:v>0.22445899999999999</c:v>
                </c:pt>
                <c:pt idx="9486">
                  <c:v>0.213952</c:v>
                </c:pt>
                <c:pt idx="9487">
                  <c:v>0.195685</c:v>
                </c:pt>
                <c:pt idx="9488">
                  <c:v>0.17646299999999998</c:v>
                </c:pt>
                <c:pt idx="9489">
                  <c:v>0.15883799999999998</c:v>
                </c:pt>
                <c:pt idx="9490">
                  <c:v>0.15716000000000002</c:v>
                </c:pt>
                <c:pt idx="9491">
                  <c:v>0.14513399999999999</c:v>
                </c:pt>
                <c:pt idx="9492">
                  <c:v>0.14186299999999999</c:v>
                </c:pt>
                <c:pt idx="9493">
                  <c:v>0.14368599999999998</c:v>
                </c:pt>
                <c:pt idx="9494">
                  <c:v>0.16203299999999998</c:v>
                </c:pt>
                <c:pt idx="9495">
                  <c:v>0.170016</c:v>
                </c:pt>
                <c:pt idx="9496">
                  <c:v>0.17304000000000003</c:v>
                </c:pt>
                <c:pt idx="9497">
                  <c:v>0.16268299999999999</c:v>
                </c:pt>
                <c:pt idx="9498">
                  <c:v>0.15763000000000002</c:v>
                </c:pt>
                <c:pt idx="9499">
                  <c:v>0.15954399999999999</c:v>
                </c:pt>
                <c:pt idx="9500">
                  <c:v>0.16111200000000001</c:v>
                </c:pt>
                <c:pt idx="9501">
                  <c:v>0.15403600000000001</c:v>
                </c:pt>
                <c:pt idx="9502">
                  <c:v>0.138324</c:v>
                </c:pt>
                <c:pt idx="9503">
                  <c:v>0.15076799999999999</c:v>
                </c:pt>
                <c:pt idx="9504">
                  <c:v>0.15234599999999998</c:v>
                </c:pt>
                <c:pt idx="9505">
                  <c:v>0.15309799999999998</c:v>
                </c:pt>
                <c:pt idx="9506">
                  <c:v>0.15399499999999999</c:v>
                </c:pt>
                <c:pt idx="9507">
                  <c:v>0.18926299999999999</c:v>
                </c:pt>
                <c:pt idx="9508">
                  <c:v>0.212974</c:v>
                </c:pt>
                <c:pt idx="9509">
                  <c:v>0.22317399999999998</c:v>
                </c:pt>
                <c:pt idx="9510">
                  <c:v>0.22739000000000001</c:v>
                </c:pt>
                <c:pt idx="9511">
                  <c:v>0.24738099999999999</c:v>
                </c:pt>
                <c:pt idx="9512">
                  <c:v>0.247887</c:v>
                </c:pt>
                <c:pt idx="9513">
                  <c:v>0.26313500000000001</c:v>
                </c:pt>
                <c:pt idx="9514">
                  <c:v>0.26849800000000001</c:v>
                </c:pt>
                <c:pt idx="9515">
                  <c:v>0.26099800000000001</c:v>
                </c:pt>
                <c:pt idx="9516">
                  <c:v>0.27745500000000001</c:v>
                </c:pt>
                <c:pt idx="9517">
                  <c:v>0.34606599999999998</c:v>
                </c:pt>
                <c:pt idx="9518">
                  <c:v>0.41171000000000002</c:v>
                </c:pt>
                <c:pt idx="9519">
                  <c:v>0.44533000000000006</c:v>
                </c:pt>
                <c:pt idx="9520">
                  <c:v>0.460953</c:v>
                </c:pt>
                <c:pt idx="9521">
                  <c:v>0.46895099999999995</c:v>
                </c:pt>
                <c:pt idx="9522">
                  <c:v>0.46510000000000001</c:v>
                </c:pt>
                <c:pt idx="9523">
                  <c:v>0.458928</c:v>
                </c:pt>
                <c:pt idx="9524">
                  <c:v>0.465084</c:v>
                </c:pt>
                <c:pt idx="9525">
                  <c:v>0.458706</c:v>
                </c:pt>
                <c:pt idx="9526">
                  <c:v>0.44692199999999999</c:v>
                </c:pt>
                <c:pt idx="9527">
                  <c:v>0.43086000000000002</c:v>
                </c:pt>
                <c:pt idx="9528">
                  <c:v>0.415966</c:v>
                </c:pt>
                <c:pt idx="9529">
                  <c:v>0.41388799999999998</c:v>
                </c:pt>
                <c:pt idx="9530">
                  <c:v>0.39760399999999996</c:v>
                </c:pt>
                <c:pt idx="9531">
                  <c:v>0.38716699999999998</c:v>
                </c:pt>
                <c:pt idx="9532">
                  <c:v>0.381297</c:v>
                </c:pt>
                <c:pt idx="9533">
                  <c:v>0.36749399999999999</c:v>
                </c:pt>
                <c:pt idx="9534">
                  <c:v>0.35774899999999998</c:v>
                </c:pt>
                <c:pt idx="9535">
                  <c:v>0.34797699999999998</c:v>
                </c:pt>
                <c:pt idx="9536">
                  <c:v>0.333345</c:v>
                </c:pt>
                <c:pt idx="9537">
                  <c:v>0.32099499999999997</c:v>
                </c:pt>
                <c:pt idx="9538">
                  <c:v>0.306699</c:v>
                </c:pt>
                <c:pt idx="9539">
                  <c:v>0.29228499999999996</c:v>
                </c:pt>
                <c:pt idx="9540">
                  <c:v>0.29413699999999998</c:v>
                </c:pt>
                <c:pt idx="9541">
                  <c:v>0.28452699999999997</c:v>
                </c:pt>
                <c:pt idx="9542">
                  <c:v>0.27558499999999997</c:v>
                </c:pt>
                <c:pt idx="9543">
                  <c:v>0.26404299999999997</c:v>
                </c:pt>
                <c:pt idx="9544">
                  <c:v>0.28911100000000001</c:v>
                </c:pt>
                <c:pt idx="9545">
                  <c:v>0.27355399999999996</c:v>
                </c:pt>
                <c:pt idx="9546">
                  <c:v>0.290441</c:v>
                </c:pt>
                <c:pt idx="9547">
                  <c:v>0.29262499999999997</c:v>
                </c:pt>
                <c:pt idx="9548">
                  <c:v>0.28447800000000001</c:v>
                </c:pt>
                <c:pt idx="9549">
                  <c:v>0.27981699999999998</c:v>
                </c:pt>
                <c:pt idx="9550">
                  <c:v>0.26624100000000001</c:v>
                </c:pt>
                <c:pt idx="9551">
                  <c:v>0.25448599999999999</c:v>
                </c:pt>
                <c:pt idx="9552">
                  <c:v>0.23905199999999999</c:v>
                </c:pt>
                <c:pt idx="9553">
                  <c:v>0.22721899999999998</c:v>
                </c:pt>
                <c:pt idx="9554">
                  <c:v>0.21126199999999998</c:v>
                </c:pt>
                <c:pt idx="9555">
                  <c:v>0.203266</c:v>
                </c:pt>
                <c:pt idx="9556">
                  <c:v>0.18973599999999999</c:v>
                </c:pt>
                <c:pt idx="9557">
                  <c:v>0.190696</c:v>
                </c:pt>
                <c:pt idx="9558">
                  <c:v>0.18629699999999999</c:v>
                </c:pt>
                <c:pt idx="9559">
                  <c:v>0.18602000000000002</c:v>
                </c:pt>
                <c:pt idx="9560">
                  <c:v>0.17945799999999998</c:v>
                </c:pt>
                <c:pt idx="9561">
                  <c:v>0.172927</c:v>
                </c:pt>
                <c:pt idx="9562">
                  <c:v>0.15767699999999998</c:v>
                </c:pt>
                <c:pt idx="9563">
                  <c:v>0.15276899999999999</c:v>
                </c:pt>
                <c:pt idx="9564">
                  <c:v>0.148012</c:v>
                </c:pt>
                <c:pt idx="9565">
                  <c:v>0.145144</c:v>
                </c:pt>
                <c:pt idx="9566">
                  <c:v>0.145981</c:v>
                </c:pt>
                <c:pt idx="9567">
                  <c:v>0.13433100000000001</c:v>
                </c:pt>
                <c:pt idx="9568">
                  <c:v>0.123832</c:v>
                </c:pt>
                <c:pt idx="9569">
                  <c:v>0.11576699999999999</c:v>
                </c:pt>
                <c:pt idx="9570">
                  <c:v>0.12149799999999999</c:v>
                </c:pt>
                <c:pt idx="9571">
                  <c:v>0.125393</c:v>
                </c:pt>
                <c:pt idx="9572">
                  <c:v>0.115843</c:v>
                </c:pt>
                <c:pt idx="9573">
                  <c:v>0.11492899999999999</c:v>
                </c:pt>
                <c:pt idx="9574">
                  <c:v>0.13866299999999998</c:v>
                </c:pt>
                <c:pt idx="9575">
                  <c:v>0.13514399999999999</c:v>
                </c:pt>
                <c:pt idx="9576">
                  <c:v>0.130353</c:v>
                </c:pt>
                <c:pt idx="9577">
                  <c:v>0.13752499999999998</c:v>
                </c:pt>
                <c:pt idx="9578">
                  <c:v>0.13738699999999998</c:v>
                </c:pt>
                <c:pt idx="9579">
                  <c:v>0.137324</c:v>
                </c:pt>
                <c:pt idx="9580">
                  <c:v>0.127748</c:v>
                </c:pt>
                <c:pt idx="9581">
                  <c:v>0.15281400000000001</c:v>
                </c:pt>
                <c:pt idx="9582">
                  <c:v>0.17574799999999999</c:v>
                </c:pt>
                <c:pt idx="9583">
                  <c:v>0.194303</c:v>
                </c:pt>
                <c:pt idx="9584">
                  <c:v>0.20388299999999998</c:v>
                </c:pt>
                <c:pt idx="9585">
                  <c:v>0.20202899999999999</c:v>
                </c:pt>
                <c:pt idx="9586">
                  <c:v>0.19609599999999999</c:v>
                </c:pt>
                <c:pt idx="9587">
                  <c:v>0.18797000000000003</c:v>
                </c:pt>
                <c:pt idx="9588">
                  <c:v>0.188167</c:v>
                </c:pt>
                <c:pt idx="9589">
                  <c:v>0.17194000000000001</c:v>
                </c:pt>
                <c:pt idx="9590">
                  <c:v>0.17699000000000001</c:v>
                </c:pt>
                <c:pt idx="9591">
                  <c:v>0.169321</c:v>
                </c:pt>
                <c:pt idx="9592">
                  <c:v>0.17166199999999998</c:v>
                </c:pt>
                <c:pt idx="9593">
                  <c:v>0.171401</c:v>
                </c:pt>
                <c:pt idx="9594">
                  <c:v>0.15750699999999998</c:v>
                </c:pt>
                <c:pt idx="9595">
                  <c:v>0.14610199999999998</c:v>
                </c:pt>
                <c:pt idx="9596">
                  <c:v>0.15312799999999999</c:v>
                </c:pt>
                <c:pt idx="9597">
                  <c:v>0.158082</c:v>
                </c:pt>
                <c:pt idx="9598">
                  <c:v>0.16241799999999998</c:v>
                </c:pt>
                <c:pt idx="9599">
                  <c:v>0.17733000000000002</c:v>
                </c:pt>
                <c:pt idx="9600">
                  <c:v>0.17332</c:v>
                </c:pt>
                <c:pt idx="9601">
                  <c:v>0.16975699999999999</c:v>
                </c:pt>
                <c:pt idx="9602">
                  <c:v>0.15216499999999999</c:v>
                </c:pt>
                <c:pt idx="9603">
                  <c:v>0.14691799999999999</c:v>
                </c:pt>
                <c:pt idx="9604">
                  <c:v>0.14112000000000002</c:v>
                </c:pt>
                <c:pt idx="9605">
                  <c:v>0.14199000000000001</c:v>
                </c:pt>
                <c:pt idx="9606">
                  <c:v>0.145868</c:v>
                </c:pt>
                <c:pt idx="9607">
                  <c:v>0.13897699999999999</c:v>
                </c:pt>
                <c:pt idx="9608">
                  <c:v>0.143897</c:v>
                </c:pt>
                <c:pt idx="9609">
                  <c:v>0.14241000000000001</c:v>
                </c:pt>
                <c:pt idx="9610">
                  <c:v>0.150391</c:v>
                </c:pt>
                <c:pt idx="9611">
                  <c:v>0.168652</c:v>
                </c:pt>
                <c:pt idx="9612">
                  <c:v>0.170377</c:v>
                </c:pt>
                <c:pt idx="9613">
                  <c:v>0.15906699999999999</c:v>
                </c:pt>
                <c:pt idx="9614">
                  <c:v>0.15799199999999999</c:v>
                </c:pt>
                <c:pt idx="9615">
                  <c:v>0.158168</c:v>
                </c:pt>
                <c:pt idx="9616">
                  <c:v>0.17343500000000001</c:v>
                </c:pt>
                <c:pt idx="9617">
                  <c:v>0.17458299999999999</c:v>
                </c:pt>
                <c:pt idx="9618">
                  <c:v>0.163494</c:v>
                </c:pt>
                <c:pt idx="9619">
                  <c:v>0.165938</c:v>
                </c:pt>
                <c:pt idx="9620">
                  <c:v>0.17013599999999998</c:v>
                </c:pt>
                <c:pt idx="9621">
                  <c:v>0.168185</c:v>
                </c:pt>
                <c:pt idx="9622">
                  <c:v>0.163662</c:v>
                </c:pt>
                <c:pt idx="9623">
                  <c:v>0.162773</c:v>
                </c:pt>
                <c:pt idx="9624">
                  <c:v>0.17358299999999999</c:v>
                </c:pt>
                <c:pt idx="9625">
                  <c:v>0.17160899999999998</c:v>
                </c:pt>
                <c:pt idx="9626">
                  <c:v>0.16000300000000001</c:v>
                </c:pt>
                <c:pt idx="9627">
                  <c:v>0.15640000000000001</c:v>
                </c:pt>
                <c:pt idx="9628">
                  <c:v>0.160972</c:v>
                </c:pt>
                <c:pt idx="9629">
                  <c:v>0.15557299999999999</c:v>
                </c:pt>
                <c:pt idx="9630">
                  <c:v>0.15504899999999999</c:v>
                </c:pt>
                <c:pt idx="9631">
                  <c:v>0.15009</c:v>
                </c:pt>
                <c:pt idx="9632">
                  <c:v>0.166048</c:v>
                </c:pt>
                <c:pt idx="9633">
                  <c:v>0.16273699999999999</c:v>
                </c:pt>
                <c:pt idx="9634">
                  <c:v>0.17243600000000001</c:v>
                </c:pt>
                <c:pt idx="9635">
                  <c:v>0.17339199999999999</c:v>
                </c:pt>
                <c:pt idx="9636">
                  <c:v>0.17702299999999999</c:v>
                </c:pt>
                <c:pt idx="9637">
                  <c:v>0.19054599999999999</c:v>
                </c:pt>
                <c:pt idx="9638">
                  <c:v>0.19383899999999998</c:v>
                </c:pt>
                <c:pt idx="9639">
                  <c:v>0.192409</c:v>
                </c:pt>
                <c:pt idx="9640">
                  <c:v>0.20289099999999999</c:v>
                </c:pt>
                <c:pt idx="9641">
                  <c:v>0.204737</c:v>
                </c:pt>
                <c:pt idx="9642">
                  <c:v>0.19691499999999998</c:v>
                </c:pt>
                <c:pt idx="9643">
                  <c:v>0.200627</c:v>
                </c:pt>
                <c:pt idx="9644">
                  <c:v>0.19509699999999999</c:v>
                </c:pt>
                <c:pt idx="9645">
                  <c:v>0.189058</c:v>
                </c:pt>
                <c:pt idx="9646">
                  <c:v>0.18468299999999999</c:v>
                </c:pt>
                <c:pt idx="9647">
                  <c:v>0.17019599999999999</c:v>
                </c:pt>
                <c:pt idx="9648">
                  <c:v>0.15626000000000001</c:v>
                </c:pt>
                <c:pt idx="9649">
                  <c:v>0.143038</c:v>
                </c:pt>
                <c:pt idx="9650">
                  <c:v>0.130858</c:v>
                </c:pt>
                <c:pt idx="9651">
                  <c:v>0.12261599999999999</c:v>
                </c:pt>
                <c:pt idx="9652">
                  <c:v>0.11588499999999999</c:v>
                </c:pt>
                <c:pt idx="9653">
                  <c:v>0.100684</c:v>
                </c:pt>
                <c:pt idx="9654">
                  <c:v>0.11003099999999999</c:v>
                </c:pt>
                <c:pt idx="9655">
                  <c:v>0.102114</c:v>
                </c:pt>
                <c:pt idx="9656">
                  <c:v>9.7882999999999998E-2</c:v>
                </c:pt>
                <c:pt idx="9657">
                  <c:v>0.10043000000000001</c:v>
                </c:pt>
                <c:pt idx="9658">
                  <c:v>0.100621</c:v>
                </c:pt>
                <c:pt idx="9659">
                  <c:v>0.102227</c:v>
                </c:pt>
                <c:pt idx="9660">
                  <c:v>9.8541999999999991E-2</c:v>
                </c:pt>
                <c:pt idx="9661">
                  <c:v>9.9094000000000002E-2</c:v>
                </c:pt>
                <c:pt idx="9662">
                  <c:v>9.4093999999999997E-2</c:v>
                </c:pt>
                <c:pt idx="9663">
                  <c:v>9.385099999999999E-2</c:v>
                </c:pt>
                <c:pt idx="9664">
                  <c:v>0.10274799999999999</c:v>
                </c:pt>
                <c:pt idx="9665">
                  <c:v>0.10396799999999999</c:v>
                </c:pt>
                <c:pt idx="9666">
                  <c:v>0.104186</c:v>
                </c:pt>
                <c:pt idx="9667">
                  <c:v>0.10353799999999999</c:v>
                </c:pt>
                <c:pt idx="9668">
                  <c:v>0.10363799999999999</c:v>
                </c:pt>
                <c:pt idx="9669">
                  <c:v>0.101202</c:v>
                </c:pt>
                <c:pt idx="9670">
                  <c:v>0.103616</c:v>
                </c:pt>
                <c:pt idx="9671">
                  <c:v>0.101688</c:v>
                </c:pt>
                <c:pt idx="9672">
                  <c:v>0.10052799999999999</c:v>
                </c:pt>
                <c:pt idx="9673">
                  <c:v>0.101892</c:v>
                </c:pt>
                <c:pt idx="9674">
                  <c:v>0.10484299999999999</c:v>
                </c:pt>
                <c:pt idx="9675">
                  <c:v>0.11024399999999999</c:v>
                </c:pt>
                <c:pt idx="9676">
                  <c:v>0.119141</c:v>
                </c:pt>
                <c:pt idx="9677">
                  <c:v>0.119629</c:v>
                </c:pt>
                <c:pt idx="9678">
                  <c:v>0.12925699999999998</c:v>
                </c:pt>
                <c:pt idx="9679">
                  <c:v>0.132996</c:v>
                </c:pt>
                <c:pt idx="9680">
                  <c:v>0.13884199999999999</c:v>
                </c:pt>
                <c:pt idx="9681">
                  <c:v>0.12815499999999999</c:v>
                </c:pt>
                <c:pt idx="9682">
                  <c:v>0.119935</c:v>
                </c:pt>
                <c:pt idx="9683">
                  <c:v>0.10850499999999999</c:v>
                </c:pt>
                <c:pt idx="9684">
                  <c:v>0.10378699999999999</c:v>
                </c:pt>
                <c:pt idx="9685">
                  <c:v>9.7061999999999996E-2</c:v>
                </c:pt>
                <c:pt idx="9686">
                  <c:v>9.1510000000000008E-2</c:v>
                </c:pt>
                <c:pt idx="9687">
                  <c:v>8.8479000000000002E-2</c:v>
                </c:pt>
                <c:pt idx="9688">
                  <c:v>8.5917999999999994E-2</c:v>
                </c:pt>
                <c:pt idx="9689">
                  <c:v>7.8918000000000002E-2</c:v>
                </c:pt>
                <c:pt idx="9690">
                  <c:v>7.8835000000000002E-2</c:v>
                </c:pt>
                <c:pt idx="9691">
                  <c:v>8.1643999999999994E-2</c:v>
                </c:pt>
                <c:pt idx="9692">
                  <c:v>8.2152000000000003E-2</c:v>
                </c:pt>
                <c:pt idx="9693">
                  <c:v>7.9103999999999994E-2</c:v>
                </c:pt>
                <c:pt idx="9694">
                  <c:v>7.6158000000000003E-2</c:v>
                </c:pt>
                <c:pt idx="9695">
                  <c:v>7.9515000000000002E-2</c:v>
                </c:pt>
                <c:pt idx="9696">
                  <c:v>8.3468000000000001E-2</c:v>
                </c:pt>
                <c:pt idx="9697">
                  <c:v>8.0562999999999996E-2</c:v>
                </c:pt>
                <c:pt idx="9698">
                  <c:v>8.2616999999999996E-2</c:v>
                </c:pt>
                <c:pt idx="9699">
                  <c:v>8.6430000000000007E-2</c:v>
                </c:pt>
                <c:pt idx="9700">
                  <c:v>8.7900999999999993E-2</c:v>
                </c:pt>
                <c:pt idx="9701">
                  <c:v>8.4986999999999993E-2</c:v>
                </c:pt>
                <c:pt idx="9702">
                  <c:v>8.6320999999999995E-2</c:v>
                </c:pt>
                <c:pt idx="9703">
                  <c:v>9.2860000000000012E-2</c:v>
                </c:pt>
                <c:pt idx="9704">
                  <c:v>9.2614999999999989E-2</c:v>
                </c:pt>
                <c:pt idx="9705">
                  <c:v>8.4340999999999999E-2</c:v>
                </c:pt>
                <c:pt idx="9706">
                  <c:v>8.7999999999999995E-2</c:v>
                </c:pt>
                <c:pt idx="9707">
                  <c:v>8.2821999999999993E-2</c:v>
                </c:pt>
                <c:pt idx="9708">
                  <c:v>8.2117999999999997E-2</c:v>
                </c:pt>
                <c:pt idx="9709">
                  <c:v>6.8961999999999996E-2</c:v>
                </c:pt>
                <c:pt idx="9710">
                  <c:v>6.7820999999999992E-2</c:v>
                </c:pt>
                <c:pt idx="9711">
                  <c:v>6.2710000000000002E-2</c:v>
                </c:pt>
                <c:pt idx="9712">
                  <c:v>5.9677999999999995E-2</c:v>
                </c:pt>
                <c:pt idx="9713">
                  <c:v>5.3191999999999996E-2</c:v>
                </c:pt>
                <c:pt idx="9714">
                  <c:v>5.0856999999999999E-2</c:v>
                </c:pt>
                <c:pt idx="9715">
                  <c:v>5.2169E-2</c:v>
                </c:pt>
                <c:pt idx="9716">
                  <c:v>5.2634E-2</c:v>
                </c:pt>
                <c:pt idx="9717">
                  <c:v>5.0944999999999997E-2</c:v>
                </c:pt>
                <c:pt idx="9718">
                  <c:v>6.0037E-2</c:v>
                </c:pt>
                <c:pt idx="9719">
                  <c:v>6.9320999999999994E-2</c:v>
                </c:pt>
                <c:pt idx="9720">
                  <c:v>7.0916999999999994E-2</c:v>
                </c:pt>
                <c:pt idx="9721">
                  <c:v>7.1591000000000002E-2</c:v>
                </c:pt>
                <c:pt idx="9722">
                  <c:v>7.2120000000000004E-2</c:v>
                </c:pt>
                <c:pt idx="9723">
                  <c:v>6.4398999999999998E-2</c:v>
                </c:pt>
                <c:pt idx="9724">
                  <c:v>5.4337999999999997E-2</c:v>
                </c:pt>
                <c:pt idx="9725">
                  <c:v>5.4746999999999997E-2</c:v>
                </c:pt>
                <c:pt idx="9726">
                  <c:v>4.8468999999999998E-2</c:v>
                </c:pt>
                <c:pt idx="9727">
                  <c:v>4.9915000000000001E-2</c:v>
                </c:pt>
                <c:pt idx="9728">
                  <c:v>4.7781999999999998E-2</c:v>
                </c:pt>
                <c:pt idx="9729">
                  <c:v>4.4958999999999999E-2</c:v>
                </c:pt>
                <c:pt idx="9730">
                  <c:v>4.3320999999999998E-2</c:v>
                </c:pt>
                <c:pt idx="9731">
                  <c:v>4.3935999999999996E-2</c:v>
                </c:pt>
                <c:pt idx="9732">
                  <c:v>4.6266999999999996E-2</c:v>
                </c:pt>
                <c:pt idx="9733">
                  <c:v>4.4796999999999997E-2</c:v>
                </c:pt>
                <c:pt idx="9734">
                  <c:v>6.7847999999999992E-2</c:v>
                </c:pt>
                <c:pt idx="9735">
                  <c:v>7.8037999999999996E-2</c:v>
                </c:pt>
                <c:pt idx="9736">
                  <c:v>8.6771000000000001E-2</c:v>
                </c:pt>
                <c:pt idx="9737">
                  <c:v>8.8197999999999999E-2</c:v>
                </c:pt>
                <c:pt idx="9738">
                  <c:v>8.6433999999999997E-2</c:v>
                </c:pt>
                <c:pt idx="9739">
                  <c:v>8.387399999999999E-2</c:v>
                </c:pt>
                <c:pt idx="9740">
                  <c:v>7.4615000000000001E-2</c:v>
                </c:pt>
                <c:pt idx="9741">
                  <c:v>7.9924999999999996E-2</c:v>
                </c:pt>
                <c:pt idx="9742">
                  <c:v>7.6994999999999994E-2</c:v>
                </c:pt>
                <c:pt idx="9743">
                  <c:v>6.4931000000000003E-2</c:v>
                </c:pt>
                <c:pt idx="9744">
                  <c:v>6.0172999999999997E-2</c:v>
                </c:pt>
                <c:pt idx="9745">
                  <c:v>5.1864E-2</c:v>
                </c:pt>
                <c:pt idx="9746">
                  <c:v>4.2176999999999999E-2</c:v>
                </c:pt>
                <c:pt idx="9747">
                  <c:v>4.1158E-2</c:v>
                </c:pt>
                <c:pt idx="9748">
                  <c:v>3.8580000000000003E-2</c:v>
                </c:pt>
                <c:pt idx="9749">
                  <c:v>3.4068000000000001E-2</c:v>
                </c:pt>
                <c:pt idx="9750">
                  <c:v>4.2462E-2</c:v>
                </c:pt>
                <c:pt idx="9751">
                  <c:v>3.9900000000000005E-2</c:v>
                </c:pt>
                <c:pt idx="9752">
                  <c:v>4.1346999999999995E-2</c:v>
                </c:pt>
                <c:pt idx="9753">
                  <c:v>3.8405000000000002E-2</c:v>
                </c:pt>
                <c:pt idx="9754">
                  <c:v>3.1949999999999999E-2</c:v>
                </c:pt>
                <c:pt idx="9755">
                  <c:v>2.4615999999999999E-2</c:v>
                </c:pt>
                <c:pt idx="9756">
                  <c:v>1.9810000000000001E-2</c:v>
                </c:pt>
                <c:pt idx="9757">
                  <c:v>1.9487999999999998E-2</c:v>
                </c:pt>
                <c:pt idx="9758">
                  <c:v>1.7652999999999999E-2</c:v>
                </c:pt>
                <c:pt idx="9759">
                  <c:v>1.5116999999999998E-2</c:v>
                </c:pt>
                <c:pt idx="9760">
                  <c:v>1.2120000000000001E-2</c:v>
                </c:pt>
                <c:pt idx="9761">
                  <c:v>1.0116E-2</c:v>
                </c:pt>
                <c:pt idx="9762">
                  <c:v>9.1179999999999994E-3</c:v>
                </c:pt>
                <c:pt idx="9763">
                  <c:v>7.5889999999999994E-3</c:v>
                </c:pt>
                <c:pt idx="9764">
                  <c:v>4.9979999999999998E-3</c:v>
                </c:pt>
                <c:pt idx="9765">
                  <c:v>5.378E-3</c:v>
                </c:pt>
                <c:pt idx="9766">
                  <c:v>4.7939999999999997E-3</c:v>
                </c:pt>
                <c:pt idx="9767">
                  <c:v>1.0969E-2</c:v>
                </c:pt>
                <c:pt idx="9768">
                  <c:v>1.1255999999999999E-2</c:v>
                </c:pt>
                <c:pt idx="9769">
                  <c:v>1.319E-2</c:v>
                </c:pt>
                <c:pt idx="9770">
                  <c:v>1.2544999999999999E-2</c:v>
                </c:pt>
                <c:pt idx="9771">
                  <c:v>7.3729999999999993E-3</c:v>
                </c:pt>
                <c:pt idx="9772">
                  <c:v>7.7259999999999994E-3</c:v>
                </c:pt>
                <c:pt idx="9773">
                  <c:v>8.0350000000000005E-3</c:v>
                </c:pt>
                <c:pt idx="9774">
                  <c:v>8.7289999999999989E-3</c:v>
                </c:pt>
                <c:pt idx="9775">
                  <c:v>9.299E-3</c:v>
                </c:pt>
                <c:pt idx="9776">
                  <c:v>9.8149999999999991E-3</c:v>
                </c:pt>
                <c:pt idx="9777">
                  <c:v>9.2900000000000014E-3</c:v>
                </c:pt>
                <c:pt idx="9778">
                  <c:v>9.5619999999999993E-3</c:v>
                </c:pt>
                <c:pt idx="9779">
                  <c:v>8.7180000000000001E-3</c:v>
                </c:pt>
                <c:pt idx="9780">
                  <c:v>9.1780000000000004E-3</c:v>
                </c:pt>
                <c:pt idx="9781">
                  <c:v>1.7350999999999998E-2</c:v>
                </c:pt>
                <c:pt idx="9782">
                  <c:v>1.6871999999999998E-2</c:v>
                </c:pt>
                <c:pt idx="9783">
                  <c:v>1.6514999999999998E-2</c:v>
                </c:pt>
                <c:pt idx="9784">
                  <c:v>1.4938999999999999E-2</c:v>
                </c:pt>
                <c:pt idx="9785">
                  <c:v>1.2393E-2</c:v>
                </c:pt>
                <c:pt idx="9786">
                  <c:v>1.4631E-2</c:v>
                </c:pt>
                <c:pt idx="9787">
                  <c:v>1.2423999999999999E-2</c:v>
                </c:pt>
                <c:pt idx="9788">
                  <c:v>1.1321999999999999E-2</c:v>
                </c:pt>
                <c:pt idx="9789">
                  <c:v>9.0939999999999997E-3</c:v>
                </c:pt>
                <c:pt idx="9790">
                  <c:v>1.2197E-2</c:v>
                </c:pt>
                <c:pt idx="9791">
                  <c:v>1.1472E-2</c:v>
                </c:pt>
                <c:pt idx="9792">
                  <c:v>1.0846E-2</c:v>
                </c:pt>
                <c:pt idx="9793">
                  <c:v>1.0501999999999999E-2</c:v>
                </c:pt>
                <c:pt idx="9794">
                  <c:v>8.9459999999999991E-3</c:v>
                </c:pt>
                <c:pt idx="9795">
                  <c:v>9.0569999999999991E-3</c:v>
                </c:pt>
                <c:pt idx="9796">
                  <c:v>7.711E-3</c:v>
                </c:pt>
                <c:pt idx="9797">
                  <c:v>9.186999999999999E-3</c:v>
                </c:pt>
                <c:pt idx="9798">
                  <c:v>7.7169999999999999E-3</c:v>
                </c:pt>
                <c:pt idx="9799">
                  <c:v>8.1609999999999999E-3</c:v>
                </c:pt>
                <c:pt idx="9800">
                  <c:v>7.1569999999999993E-3</c:v>
                </c:pt>
                <c:pt idx="9801">
                  <c:v>6.6059999999999999E-3</c:v>
                </c:pt>
                <c:pt idx="9802">
                  <c:v>5.738E-3</c:v>
                </c:pt>
                <c:pt idx="9803">
                  <c:v>4.8500000000000001E-3</c:v>
                </c:pt>
                <c:pt idx="9804">
                  <c:v>5.607E-3</c:v>
                </c:pt>
                <c:pt idx="9805">
                  <c:v>4.9249999999999997E-3</c:v>
                </c:pt>
                <c:pt idx="9806">
                  <c:v>5.2620000000000002E-3</c:v>
                </c:pt>
                <c:pt idx="9807">
                  <c:v>4.9619999999999994E-3</c:v>
                </c:pt>
                <c:pt idx="9808">
                  <c:v>5.0130000000000001E-3</c:v>
                </c:pt>
                <c:pt idx="9809">
                  <c:v>5.1289999999999999E-3</c:v>
                </c:pt>
                <c:pt idx="9810">
                  <c:v>7.4489999999999999E-3</c:v>
                </c:pt>
                <c:pt idx="9811">
                  <c:v>8.7089999999999997E-3</c:v>
                </c:pt>
                <c:pt idx="9812">
                  <c:v>9.7539999999999988E-3</c:v>
                </c:pt>
                <c:pt idx="9813">
                  <c:v>1.0657999999999999E-2</c:v>
                </c:pt>
                <c:pt idx="9814">
                  <c:v>8.9119999999999998E-3</c:v>
                </c:pt>
                <c:pt idx="9815">
                  <c:v>7.3629999999999998E-3</c:v>
                </c:pt>
                <c:pt idx="9816">
                  <c:v>7.0079999999999995E-3</c:v>
                </c:pt>
                <c:pt idx="9817">
                  <c:v>6.1129999999999995E-3</c:v>
                </c:pt>
                <c:pt idx="9818">
                  <c:v>5.5100000000000001E-3</c:v>
                </c:pt>
                <c:pt idx="9819">
                  <c:v>5.1100000000000008E-3</c:v>
                </c:pt>
                <c:pt idx="9820">
                  <c:v>4.0720000000000001E-3</c:v>
                </c:pt>
                <c:pt idx="9821">
                  <c:v>3.4009999999999999E-3</c:v>
                </c:pt>
                <c:pt idx="9822">
                  <c:v>1.8649999999999999E-3</c:v>
                </c:pt>
                <c:pt idx="9823">
                  <c:v>1.4559999999999998E-3</c:v>
                </c:pt>
                <c:pt idx="9824">
                  <c:v>2.9740000000000001E-3</c:v>
                </c:pt>
                <c:pt idx="9825">
                  <c:v>4.3569999999999998E-3</c:v>
                </c:pt>
                <c:pt idx="9826">
                  <c:v>3.3349999999999999E-3</c:v>
                </c:pt>
                <c:pt idx="9827">
                  <c:v>2.6419999999999998E-3</c:v>
                </c:pt>
                <c:pt idx="9828">
                  <c:v>2.1259999999999999E-3</c:v>
                </c:pt>
                <c:pt idx="9829">
                  <c:v>2.8219999999999999E-3</c:v>
                </c:pt>
                <c:pt idx="9830">
                  <c:v>2.0700000000000002E-3</c:v>
                </c:pt>
                <c:pt idx="9831">
                  <c:v>2.2500000000000003E-3</c:v>
                </c:pt>
                <c:pt idx="9832">
                  <c:v>2.395E-3</c:v>
                </c:pt>
                <c:pt idx="9833">
                  <c:v>3.8859999999999997E-3</c:v>
                </c:pt>
                <c:pt idx="9834">
                  <c:v>8.5030000000000001E-3</c:v>
                </c:pt>
                <c:pt idx="9835">
                  <c:v>7.5169999999999994E-3</c:v>
                </c:pt>
                <c:pt idx="9836">
                  <c:v>9.1249999999999994E-3</c:v>
                </c:pt>
                <c:pt idx="9837">
                  <c:v>1.0008E-2</c:v>
                </c:pt>
                <c:pt idx="9838">
                  <c:v>9.5689999999999994E-3</c:v>
                </c:pt>
                <c:pt idx="9839">
                  <c:v>8.7650000000000002E-3</c:v>
                </c:pt>
                <c:pt idx="9840">
                  <c:v>7.1079999999999997E-3</c:v>
                </c:pt>
                <c:pt idx="9841">
                  <c:v>6.6489999999999995E-3</c:v>
                </c:pt>
                <c:pt idx="9842">
                  <c:v>8.0319999999999992E-3</c:v>
                </c:pt>
                <c:pt idx="9843">
                  <c:v>5.0169999999999998E-3</c:v>
                </c:pt>
                <c:pt idx="9844">
                  <c:v>5.8539999999999998E-3</c:v>
                </c:pt>
                <c:pt idx="9845">
                  <c:v>5.1209999999999997E-3</c:v>
                </c:pt>
                <c:pt idx="9846">
                  <c:v>5.8769999999999994E-3</c:v>
                </c:pt>
                <c:pt idx="9847">
                  <c:v>7.918999999999999E-3</c:v>
                </c:pt>
                <c:pt idx="9848">
                  <c:v>7.4689999999999999E-3</c:v>
                </c:pt>
                <c:pt idx="9849">
                  <c:v>9.6290000000000004E-3</c:v>
                </c:pt>
                <c:pt idx="9850">
                  <c:v>8.94E-3</c:v>
                </c:pt>
                <c:pt idx="9851">
                  <c:v>1.0863999999999999E-2</c:v>
                </c:pt>
                <c:pt idx="9852">
                  <c:v>1.1389E-2</c:v>
                </c:pt>
                <c:pt idx="9853">
                  <c:v>1.4381999999999999E-2</c:v>
                </c:pt>
                <c:pt idx="9854">
                  <c:v>1.2638999999999999E-2</c:v>
                </c:pt>
                <c:pt idx="9855">
                  <c:v>1.2409E-2</c:v>
                </c:pt>
                <c:pt idx="9856">
                  <c:v>1.2750000000000001E-2</c:v>
                </c:pt>
                <c:pt idx="9857">
                  <c:v>9.391E-3</c:v>
                </c:pt>
                <c:pt idx="9858">
                  <c:v>7.5819999999999993E-3</c:v>
                </c:pt>
                <c:pt idx="9859">
                  <c:v>6.4679999999999998E-3</c:v>
                </c:pt>
                <c:pt idx="9860">
                  <c:v>3.7129999999999997E-3</c:v>
                </c:pt>
                <c:pt idx="9861">
                  <c:v>4.653E-3</c:v>
                </c:pt>
                <c:pt idx="9862">
                  <c:v>4.6429999999999996E-3</c:v>
                </c:pt>
                <c:pt idx="9863">
                  <c:v>3.9949999999999994E-3</c:v>
                </c:pt>
                <c:pt idx="9864">
                  <c:v>4.0700000000000007E-3</c:v>
                </c:pt>
                <c:pt idx="9865">
                  <c:v>3.9949999999999994E-3</c:v>
                </c:pt>
                <c:pt idx="9866">
                  <c:v>7.9449999999999989E-3</c:v>
                </c:pt>
                <c:pt idx="9867">
                  <c:v>1.0005E-2</c:v>
                </c:pt>
                <c:pt idx="9868">
                  <c:v>9.5090000000000001E-3</c:v>
                </c:pt>
                <c:pt idx="9869">
                  <c:v>9.0060000000000001E-3</c:v>
                </c:pt>
                <c:pt idx="9870">
                  <c:v>7.0729999999999994E-3</c:v>
                </c:pt>
                <c:pt idx="9871">
                  <c:v>8.5500000000000003E-3</c:v>
                </c:pt>
                <c:pt idx="9872">
                  <c:v>7.2969999999999997E-3</c:v>
                </c:pt>
                <c:pt idx="9873">
                  <c:v>6.8369999999999993E-3</c:v>
                </c:pt>
                <c:pt idx="9874">
                  <c:v>5.8269999999999997E-3</c:v>
                </c:pt>
                <c:pt idx="9875">
                  <c:v>7.5569999999999995E-3</c:v>
                </c:pt>
                <c:pt idx="9876">
                  <c:v>2.9510000000000001E-3</c:v>
                </c:pt>
                <c:pt idx="9877">
                  <c:v>3.307E-3</c:v>
                </c:pt>
                <c:pt idx="9878">
                  <c:v>3.4579999999999997E-3</c:v>
                </c:pt>
                <c:pt idx="9879">
                  <c:v>1.763E-3</c:v>
                </c:pt>
                <c:pt idx="9880">
                  <c:v>1.7489999999999999E-3</c:v>
                </c:pt>
                <c:pt idx="9881">
                  <c:v>2.0109999999999998E-3</c:v>
                </c:pt>
                <c:pt idx="9882">
                  <c:v>1.6929999999999998E-3</c:v>
                </c:pt>
                <c:pt idx="9883">
                  <c:v>2.3779999999999999E-3</c:v>
                </c:pt>
                <c:pt idx="9884">
                  <c:v>2.6539999999999997E-3</c:v>
                </c:pt>
                <c:pt idx="9885">
                  <c:v>1.7929999999999999E-3</c:v>
                </c:pt>
                <c:pt idx="9886">
                  <c:v>2.1050000000000001E-3</c:v>
                </c:pt>
                <c:pt idx="9887">
                  <c:v>8.9299999999999991E-4</c:v>
                </c:pt>
                <c:pt idx="9888">
                  <c:v>6.2199999999999994E-4</c:v>
                </c:pt>
                <c:pt idx="9889">
                  <c:v>1.047E-3</c:v>
                </c:pt>
                <c:pt idx="9890">
                  <c:v>7.0199999999999993E-4</c:v>
                </c:pt>
                <c:pt idx="9891">
                  <c:v>8.6000000000000009E-4</c:v>
                </c:pt>
                <c:pt idx="9892">
                  <c:v>3.6409999999999997E-3</c:v>
                </c:pt>
                <c:pt idx="9893">
                  <c:v>5.2859999999999999E-3</c:v>
                </c:pt>
                <c:pt idx="9894">
                  <c:v>4.1479999999999998E-3</c:v>
                </c:pt>
                <c:pt idx="9895">
                  <c:v>4.2969999999999996E-3</c:v>
                </c:pt>
                <c:pt idx="9896">
                  <c:v>3.1459999999999999E-3</c:v>
                </c:pt>
                <c:pt idx="9897">
                  <c:v>3.258E-3</c:v>
                </c:pt>
                <c:pt idx="9898">
                  <c:v>3.091E-3</c:v>
                </c:pt>
                <c:pt idx="9899">
                  <c:v>3.1179999999999997E-3</c:v>
                </c:pt>
                <c:pt idx="9900">
                  <c:v>1.9400000000000001E-3</c:v>
                </c:pt>
                <c:pt idx="9901">
                  <c:v>1.526E-3</c:v>
                </c:pt>
                <c:pt idx="9902">
                  <c:v>1.511E-3</c:v>
                </c:pt>
                <c:pt idx="9903">
                  <c:v>1.5989999999999999E-3</c:v>
                </c:pt>
                <c:pt idx="9904">
                  <c:v>3.5759999999999998E-3</c:v>
                </c:pt>
                <c:pt idx="9905">
                  <c:v>4.0010000000000002E-3</c:v>
                </c:pt>
                <c:pt idx="9906">
                  <c:v>2.709E-3</c:v>
                </c:pt>
                <c:pt idx="9907">
                  <c:v>2.225E-3</c:v>
                </c:pt>
                <c:pt idx="9908">
                  <c:v>1.8209999999999999E-3</c:v>
                </c:pt>
                <c:pt idx="9909">
                  <c:v>1.7879999999999999E-3</c:v>
                </c:pt>
                <c:pt idx="9910">
                  <c:v>1.7079999999999999E-3</c:v>
                </c:pt>
                <c:pt idx="9911">
                  <c:v>1.3519999999999999E-3</c:v>
                </c:pt>
                <c:pt idx="9912">
                  <c:v>1.292E-3</c:v>
                </c:pt>
                <c:pt idx="9913">
                  <c:v>1.3500000000000001E-3</c:v>
                </c:pt>
                <c:pt idx="9914">
                  <c:v>1.4009999999999999E-3</c:v>
                </c:pt>
                <c:pt idx="9915">
                  <c:v>1.4289999999999999E-3</c:v>
                </c:pt>
                <c:pt idx="9916">
                  <c:v>2.2469999999999999E-3</c:v>
                </c:pt>
                <c:pt idx="9917">
                  <c:v>1.8259999999999999E-3</c:v>
                </c:pt>
                <c:pt idx="9918">
                  <c:v>1.7669999999999999E-3</c:v>
                </c:pt>
                <c:pt idx="9919">
                  <c:v>1.6659999999999999E-3</c:v>
                </c:pt>
                <c:pt idx="9920">
                  <c:v>3.0819999999999997E-3</c:v>
                </c:pt>
                <c:pt idx="9921">
                  <c:v>5.5119999999999995E-3</c:v>
                </c:pt>
                <c:pt idx="9922">
                  <c:v>8.6020000000000003E-3</c:v>
                </c:pt>
                <c:pt idx="9923">
                  <c:v>5.4409999999999997E-3</c:v>
                </c:pt>
                <c:pt idx="9924">
                  <c:v>3.1649999999999998E-3</c:v>
                </c:pt>
                <c:pt idx="9925">
                  <c:v>3.7079999999999999E-3</c:v>
                </c:pt>
                <c:pt idx="9926">
                  <c:v>1.892E-3</c:v>
                </c:pt>
                <c:pt idx="9927">
                  <c:v>1.1359999999999999E-3</c:v>
                </c:pt>
                <c:pt idx="9928">
                  <c:v>1.103E-3</c:v>
                </c:pt>
                <c:pt idx="9929">
                  <c:v>9.8799999999999995E-4</c:v>
                </c:pt>
                <c:pt idx="9930">
                  <c:v>2.336E-3</c:v>
                </c:pt>
                <c:pt idx="9931">
                  <c:v>1.9100000000000002E-3</c:v>
                </c:pt>
                <c:pt idx="9932">
                  <c:v>1.1719999999999999E-3</c:v>
                </c:pt>
                <c:pt idx="9933">
                  <c:v>1.487E-3</c:v>
                </c:pt>
                <c:pt idx="9934">
                  <c:v>2.1819999999999999E-3</c:v>
                </c:pt>
                <c:pt idx="9935">
                  <c:v>1.4069999999999998E-3</c:v>
                </c:pt>
                <c:pt idx="9936">
                  <c:v>1.7809999999999998E-3</c:v>
                </c:pt>
                <c:pt idx="9937">
                  <c:v>7.4539999999999997E-3</c:v>
                </c:pt>
                <c:pt idx="9938">
                  <c:v>2.0544E-2</c:v>
                </c:pt>
                <c:pt idx="9939">
                  <c:v>3.3073999999999999E-2</c:v>
                </c:pt>
                <c:pt idx="9940">
                  <c:v>4.4214999999999997E-2</c:v>
                </c:pt>
                <c:pt idx="9941">
                  <c:v>4.9680000000000002E-2</c:v>
                </c:pt>
                <c:pt idx="9942">
                  <c:v>4.9024999999999999E-2</c:v>
                </c:pt>
                <c:pt idx="9943">
                  <c:v>4.4672999999999997E-2</c:v>
                </c:pt>
                <c:pt idx="9944">
                  <c:v>4.0389000000000001E-2</c:v>
                </c:pt>
                <c:pt idx="9945">
                  <c:v>3.4550000000000004E-2</c:v>
                </c:pt>
                <c:pt idx="9946">
                  <c:v>3.0282999999999997E-2</c:v>
                </c:pt>
                <c:pt idx="9947">
                  <c:v>3.1526999999999999E-2</c:v>
                </c:pt>
                <c:pt idx="9948">
                  <c:v>2.9116E-2</c:v>
                </c:pt>
                <c:pt idx="9949">
                  <c:v>2.4471999999999997E-2</c:v>
                </c:pt>
                <c:pt idx="9950">
                  <c:v>2.1203E-2</c:v>
                </c:pt>
                <c:pt idx="9951">
                  <c:v>1.8793000000000001E-2</c:v>
                </c:pt>
                <c:pt idx="9952">
                  <c:v>1.6771999999999999E-2</c:v>
                </c:pt>
                <c:pt idx="9953">
                  <c:v>1.3895999999999999E-2</c:v>
                </c:pt>
                <c:pt idx="9954">
                  <c:v>1.1578999999999999E-2</c:v>
                </c:pt>
                <c:pt idx="9955">
                  <c:v>9.3619999999999988E-3</c:v>
                </c:pt>
                <c:pt idx="9956">
                  <c:v>1.1023999999999999E-2</c:v>
                </c:pt>
                <c:pt idx="9957">
                  <c:v>1.5168999999999998E-2</c:v>
                </c:pt>
                <c:pt idx="9958">
                  <c:v>1.5427999999999999E-2</c:v>
                </c:pt>
                <c:pt idx="9959">
                  <c:v>1.3108999999999999E-2</c:v>
                </c:pt>
                <c:pt idx="9960">
                  <c:v>1.2740000000000001E-2</c:v>
                </c:pt>
                <c:pt idx="9961">
                  <c:v>1.0633999999999999E-2</c:v>
                </c:pt>
                <c:pt idx="9962">
                  <c:v>9.0159999999999997E-3</c:v>
                </c:pt>
                <c:pt idx="9963">
                  <c:v>8.0739999999999996E-3</c:v>
                </c:pt>
                <c:pt idx="9964">
                  <c:v>8.3039999999999989E-3</c:v>
                </c:pt>
                <c:pt idx="9965">
                  <c:v>7.541E-3</c:v>
                </c:pt>
                <c:pt idx="9966">
                  <c:v>5.7949999999999998E-3</c:v>
                </c:pt>
                <c:pt idx="9967">
                  <c:v>4.79E-3</c:v>
                </c:pt>
                <c:pt idx="9968">
                  <c:v>5.9410000000000001E-3</c:v>
                </c:pt>
                <c:pt idx="9969">
                  <c:v>5.0869999999999995E-3</c:v>
                </c:pt>
                <c:pt idx="9970">
                  <c:v>4.7819999999999998E-3</c:v>
                </c:pt>
                <c:pt idx="9971">
                  <c:v>1.5567999999999999E-2</c:v>
                </c:pt>
                <c:pt idx="9972">
                  <c:v>2.2106000000000001E-2</c:v>
                </c:pt>
                <c:pt idx="9973">
                  <c:v>3.1184E-2</c:v>
                </c:pt>
                <c:pt idx="9974">
                  <c:v>3.6020000000000003E-2</c:v>
                </c:pt>
                <c:pt idx="9975">
                  <c:v>3.8348E-2</c:v>
                </c:pt>
                <c:pt idx="9976">
                  <c:v>3.6366999999999997E-2</c:v>
                </c:pt>
                <c:pt idx="9977">
                  <c:v>3.1952999999999995E-2</c:v>
                </c:pt>
                <c:pt idx="9978">
                  <c:v>2.6102999999999998E-2</c:v>
                </c:pt>
                <c:pt idx="9979">
                  <c:v>2.1811999999999998E-2</c:v>
                </c:pt>
                <c:pt idx="9980">
                  <c:v>1.9238999999999999E-2</c:v>
                </c:pt>
                <c:pt idx="9981">
                  <c:v>2.1600999999999999E-2</c:v>
                </c:pt>
                <c:pt idx="9982">
                  <c:v>2.0101999999999998E-2</c:v>
                </c:pt>
                <c:pt idx="9983">
                  <c:v>1.8616999999999998E-2</c:v>
                </c:pt>
                <c:pt idx="9984">
                  <c:v>1.7180000000000001E-2</c:v>
                </c:pt>
                <c:pt idx="9985">
                  <c:v>1.6888999999999998E-2</c:v>
                </c:pt>
                <c:pt idx="9986">
                  <c:v>1.3335999999999999E-2</c:v>
                </c:pt>
                <c:pt idx="9987">
                  <c:v>1.3618E-2</c:v>
                </c:pt>
                <c:pt idx="9988">
                  <c:v>1.2097E-2</c:v>
                </c:pt>
                <c:pt idx="9989">
                  <c:v>1.2655E-2</c:v>
                </c:pt>
                <c:pt idx="9990">
                  <c:v>9.8589999999999997E-3</c:v>
                </c:pt>
                <c:pt idx="9991">
                  <c:v>5.2839999999999996E-3</c:v>
                </c:pt>
                <c:pt idx="9992">
                  <c:v>4.4320000000000002E-3</c:v>
                </c:pt>
                <c:pt idx="9993">
                  <c:v>3.251E-3</c:v>
                </c:pt>
                <c:pt idx="9994">
                  <c:v>3.2429999999999998E-3</c:v>
                </c:pt>
                <c:pt idx="9995">
                  <c:v>3.3629999999999997E-3</c:v>
                </c:pt>
                <c:pt idx="9996">
                  <c:v>2.676E-3</c:v>
                </c:pt>
                <c:pt idx="9997">
                  <c:v>2.5209999999999998E-3</c:v>
                </c:pt>
                <c:pt idx="9998">
                  <c:v>2.5000000000000001E-3</c:v>
                </c:pt>
                <c:pt idx="9999">
                  <c:v>2.6419999999999998E-3</c:v>
                </c:pt>
                <c:pt idx="10000">
                  <c:v>2.7029999999999997E-3</c:v>
                </c:pt>
                <c:pt idx="10001">
                  <c:v>1.691E-3</c:v>
                </c:pt>
                <c:pt idx="10002">
                  <c:v>1.637E-3</c:v>
                </c:pt>
                <c:pt idx="10003">
                  <c:v>2.166E-3</c:v>
                </c:pt>
                <c:pt idx="10004">
                  <c:v>2.1080000000000001E-3</c:v>
                </c:pt>
                <c:pt idx="10005">
                  <c:v>2.8389999999999999E-3</c:v>
                </c:pt>
                <c:pt idx="10006">
                  <c:v>3.5009999999999998E-3</c:v>
                </c:pt>
                <c:pt idx="10007">
                  <c:v>3.9369999999999995E-3</c:v>
                </c:pt>
                <c:pt idx="10008">
                  <c:v>3.408E-3</c:v>
                </c:pt>
                <c:pt idx="10009">
                  <c:v>2.4679999999999997E-3</c:v>
                </c:pt>
                <c:pt idx="10010">
                  <c:v>2.1639999999999997E-3</c:v>
                </c:pt>
                <c:pt idx="10011">
                  <c:v>2.2200000000000002E-3</c:v>
                </c:pt>
                <c:pt idx="10012">
                  <c:v>3.777E-3</c:v>
                </c:pt>
                <c:pt idx="10013">
                  <c:v>6.4329999999999995E-3</c:v>
                </c:pt>
                <c:pt idx="10014">
                  <c:v>8.5709999999999988E-3</c:v>
                </c:pt>
                <c:pt idx="10015">
                  <c:v>1.0156E-2</c:v>
                </c:pt>
                <c:pt idx="10016">
                  <c:v>1.4362E-2</c:v>
                </c:pt>
                <c:pt idx="10017">
                  <c:v>1.8924E-2</c:v>
                </c:pt>
                <c:pt idx="10018">
                  <c:v>2.1520000000000001E-2</c:v>
                </c:pt>
                <c:pt idx="10019">
                  <c:v>4.8640000000000003E-2</c:v>
                </c:pt>
                <c:pt idx="10020">
                  <c:v>6.9636000000000003E-2</c:v>
                </c:pt>
                <c:pt idx="10021">
                  <c:v>7.6645999999999992E-2</c:v>
                </c:pt>
                <c:pt idx="10022">
                  <c:v>7.7157000000000003E-2</c:v>
                </c:pt>
                <c:pt idx="10023">
                  <c:v>7.6102000000000003E-2</c:v>
                </c:pt>
                <c:pt idx="10024">
                  <c:v>7.7443999999999999E-2</c:v>
                </c:pt>
                <c:pt idx="10025">
                  <c:v>8.0265000000000003E-2</c:v>
                </c:pt>
                <c:pt idx="10026">
                  <c:v>7.7631999999999993E-2</c:v>
                </c:pt>
                <c:pt idx="10027">
                  <c:v>7.6561999999999991E-2</c:v>
                </c:pt>
                <c:pt idx="10028">
                  <c:v>7.7431E-2</c:v>
                </c:pt>
                <c:pt idx="10029">
                  <c:v>7.3742000000000002E-2</c:v>
                </c:pt>
                <c:pt idx="10030">
                  <c:v>7.0832999999999993E-2</c:v>
                </c:pt>
                <c:pt idx="10031">
                  <c:v>8.022399999999999E-2</c:v>
                </c:pt>
                <c:pt idx="10032">
                  <c:v>7.7560000000000004E-2</c:v>
                </c:pt>
                <c:pt idx="10033">
                  <c:v>7.3418999999999998E-2</c:v>
                </c:pt>
                <c:pt idx="10034">
                  <c:v>6.9154999999999994E-2</c:v>
                </c:pt>
                <c:pt idx="10035">
                  <c:v>6.3771999999999995E-2</c:v>
                </c:pt>
                <c:pt idx="10036">
                  <c:v>5.9477999999999996E-2</c:v>
                </c:pt>
                <c:pt idx="10037">
                  <c:v>5.1608999999999995E-2</c:v>
                </c:pt>
                <c:pt idx="10038">
                  <c:v>5.0567000000000001E-2</c:v>
                </c:pt>
                <c:pt idx="10039">
                  <c:v>4.6934999999999998E-2</c:v>
                </c:pt>
                <c:pt idx="10040">
                  <c:v>4.8153999999999995E-2</c:v>
                </c:pt>
                <c:pt idx="10041">
                  <c:v>4.4385000000000001E-2</c:v>
                </c:pt>
                <c:pt idx="10042">
                  <c:v>4.9502999999999998E-2</c:v>
                </c:pt>
                <c:pt idx="10043">
                  <c:v>5.6112999999999996E-2</c:v>
                </c:pt>
                <c:pt idx="10044">
                  <c:v>5.8300000000000005E-2</c:v>
                </c:pt>
                <c:pt idx="10045">
                  <c:v>4.3798999999999998E-2</c:v>
                </c:pt>
                <c:pt idx="10046">
                  <c:v>4.2853999999999996E-2</c:v>
                </c:pt>
                <c:pt idx="10047">
                  <c:v>4.0826000000000001E-2</c:v>
                </c:pt>
                <c:pt idx="10048">
                  <c:v>3.8203000000000001E-2</c:v>
                </c:pt>
                <c:pt idx="10049">
                  <c:v>3.8452E-2</c:v>
                </c:pt>
                <c:pt idx="10050">
                  <c:v>3.8592000000000001E-2</c:v>
                </c:pt>
                <c:pt idx="10051">
                  <c:v>4.0155999999999997E-2</c:v>
                </c:pt>
                <c:pt idx="10052">
                  <c:v>3.8206999999999998E-2</c:v>
                </c:pt>
                <c:pt idx="10053">
                  <c:v>3.3682999999999998E-2</c:v>
                </c:pt>
                <c:pt idx="10054">
                  <c:v>3.2903999999999996E-2</c:v>
                </c:pt>
                <c:pt idx="10055">
                  <c:v>3.4422000000000001E-2</c:v>
                </c:pt>
                <c:pt idx="10056">
                  <c:v>3.1800999999999996E-2</c:v>
                </c:pt>
                <c:pt idx="10057">
                  <c:v>2.5066999999999999E-2</c:v>
                </c:pt>
                <c:pt idx="10058">
                  <c:v>2.2260000000000002E-2</c:v>
                </c:pt>
                <c:pt idx="10059">
                  <c:v>1.9202999999999998E-2</c:v>
                </c:pt>
                <c:pt idx="10060">
                  <c:v>1.9885999999999997E-2</c:v>
                </c:pt>
                <c:pt idx="10061">
                  <c:v>1.7021999999999999E-2</c:v>
                </c:pt>
                <c:pt idx="10062">
                  <c:v>1.8686999999999999E-2</c:v>
                </c:pt>
                <c:pt idx="10063">
                  <c:v>1.3724E-2</c:v>
                </c:pt>
                <c:pt idx="10064">
                  <c:v>1.4017E-2</c:v>
                </c:pt>
                <c:pt idx="10065">
                  <c:v>1.0182999999999999E-2</c:v>
                </c:pt>
                <c:pt idx="10066">
                  <c:v>6.5359999999999993E-3</c:v>
                </c:pt>
                <c:pt idx="10067">
                  <c:v>6.4839999999999993E-3</c:v>
                </c:pt>
                <c:pt idx="10068">
                  <c:v>7.660000000000001E-3</c:v>
                </c:pt>
                <c:pt idx="10069">
                  <c:v>7.3409999999999994E-3</c:v>
                </c:pt>
                <c:pt idx="10070">
                  <c:v>6.8849999999999996E-3</c:v>
                </c:pt>
                <c:pt idx="10071">
                  <c:v>5.672E-3</c:v>
                </c:pt>
                <c:pt idx="10072">
                  <c:v>1.2137999999999999E-2</c:v>
                </c:pt>
                <c:pt idx="10073">
                  <c:v>1.6150000000000001E-2</c:v>
                </c:pt>
                <c:pt idx="10074">
                  <c:v>1.7722999999999999E-2</c:v>
                </c:pt>
                <c:pt idx="10075">
                  <c:v>2.1676999999999998E-2</c:v>
                </c:pt>
                <c:pt idx="10076">
                  <c:v>2.1124E-2</c:v>
                </c:pt>
                <c:pt idx="10077">
                  <c:v>1.9613999999999999E-2</c:v>
                </c:pt>
                <c:pt idx="10078">
                  <c:v>1.8356000000000001E-2</c:v>
                </c:pt>
                <c:pt idx="10079">
                  <c:v>1.6323000000000001E-2</c:v>
                </c:pt>
                <c:pt idx="10080">
                  <c:v>1.4258999999999999E-2</c:v>
                </c:pt>
                <c:pt idx="10081">
                  <c:v>1.3380000000000001E-2</c:v>
                </c:pt>
                <c:pt idx="10082">
                  <c:v>1.1859E-2</c:v>
                </c:pt>
                <c:pt idx="10083">
                  <c:v>8.5159999999999993E-3</c:v>
                </c:pt>
                <c:pt idx="10084">
                  <c:v>1.0435999999999999E-2</c:v>
                </c:pt>
                <c:pt idx="10085">
                  <c:v>6.4510000000000001E-3</c:v>
                </c:pt>
                <c:pt idx="10086">
                  <c:v>5.9309999999999996E-3</c:v>
                </c:pt>
                <c:pt idx="10087">
                  <c:v>8.0800000000000004E-3</c:v>
                </c:pt>
                <c:pt idx="10088">
                  <c:v>1.2378999999999999E-2</c:v>
                </c:pt>
                <c:pt idx="10089">
                  <c:v>1.2376999999999999E-2</c:v>
                </c:pt>
                <c:pt idx="10090">
                  <c:v>1.5165999999999999E-2</c:v>
                </c:pt>
                <c:pt idx="10091">
                  <c:v>1.6997999999999999E-2</c:v>
                </c:pt>
                <c:pt idx="10092">
                  <c:v>1.9566E-2</c:v>
                </c:pt>
                <c:pt idx="10093">
                  <c:v>1.8638999999999999E-2</c:v>
                </c:pt>
                <c:pt idx="10094">
                  <c:v>1.8218999999999999E-2</c:v>
                </c:pt>
                <c:pt idx="10095">
                  <c:v>1.8150000000000003E-2</c:v>
                </c:pt>
                <c:pt idx="10096">
                  <c:v>1.3098E-2</c:v>
                </c:pt>
                <c:pt idx="10097">
                  <c:v>1.0879E-2</c:v>
                </c:pt>
                <c:pt idx="10098">
                  <c:v>9.8479999999999991E-3</c:v>
                </c:pt>
                <c:pt idx="10099">
                  <c:v>9.8459999999999989E-3</c:v>
                </c:pt>
                <c:pt idx="10100">
                  <c:v>9.4249999999999994E-3</c:v>
                </c:pt>
                <c:pt idx="10101">
                  <c:v>5.0769999999999999E-3</c:v>
                </c:pt>
                <c:pt idx="10102">
                  <c:v>5.5339999999999999E-3</c:v>
                </c:pt>
                <c:pt idx="10103">
                  <c:v>5.4849999999999994E-3</c:v>
                </c:pt>
                <c:pt idx="10104">
                  <c:v>4.9379999999999997E-3</c:v>
                </c:pt>
                <c:pt idx="10105">
                  <c:v>4.8059999999999995E-3</c:v>
                </c:pt>
                <c:pt idx="10106">
                  <c:v>4.2230000000000002E-3</c:v>
                </c:pt>
                <c:pt idx="10107">
                  <c:v>5.3959999999999998E-3</c:v>
                </c:pt>
                <c:pt idx="10108">
                  <c:v>5.535E-3</c:v>
                </c:pt>
                <c:pt idx="10109">
                  <c:v>8.3610000000000004E-3</c:v>
                </c:pt>
                <c:pt idx="10110">
                  <c:v>1.1604999999999999E-2</c:v>
                </c:pt>
                <c:pt idx="10111">
                  <c:v>1.4301999999999999E-2</c:v>
                </c:pt>
                <c:pt idx="10112">
                  <c:v>1.8806E-2</c:v>
                </c:pt>
                <c:pt idx="10113">
                  <c:v>3.2073999999999998E-2</c:v>
                </c:pt>
                <c:pt idx="10114">
                  <c:v>3.9931999999999995E-2</c:v>
                </c:pt>
                <c:pt idx="10115">
                  <c:v>5.5360000000000006E-2</c:v>
                </c:pt>
                <c:pt idx="10116">
                  <c:v>7.3589000000000002E-2</c:v>
                </c:pt>
                <c:pt idx="10117">
                  <c:v>8.8491E-2</c:v>
                </c:pt>
                <c:pt idx="10118">
                  <c:v>9.3942999999999999E-2</c:v>
                </c:pt>
                <c:pt idx="10119">
                  <c:v>9.9668999999999994E-2</c:v>
                </c:pt>
                <c:pt idx="10120">
                  <c:v>0.100214</c:v>
                </c:pt>
                <c:pt idx="10121">
                  <c:v>0.100314</c:v>
                </c:pt>
                <c:pt idx="10122">
                  <c:v>9.752799999999999E-2</c:v>
                </c:pt>
                <c:pt idx="10123">
                  <c:v>0.101254</c:v>
                </c:pt>
                <c:pt idx="10124">
                  <c:v>0.12170499999999999</c:v>
                </c:pt>
                <c:pt idx="10125">
                  <c:v>0.119141</c:v>
                </c:pt>
                <c:pt idx="10126">
                  <c:v>0.12340000000000001</c:v>
                </c:pt>
                <c:pt idx="10127">
                  <c:v>0.133322</c:v>
                </c:pt>
                <c:pt idx="10128">
                  <c:v>0.143591</c:v>
                </c:pt>
                <c:pt idx="10129">
                  <c:v>0.138018</c:v>
                </c:pt>
                <c:pt idx="10130">
                  <c:v>0.12914</c:v>
                </c:pt>
                <c:pt idx="10131">
                  <c:v>0.10820199999999999</c:v>
                </c:pt>
                <c:pt idx="10132">
                  <c:v>0.11232299999999999</c:v>
                </c:pt>
                <c:pt idx="10133">
                  <c:v>0.11456699999999999</c:v>
                </c:pt>
                <c:pt idx="10134">
                  <c:v>0.11404199999999999</c:v>
                </c:pt>
                <c:pt idx="10135">
                  <c:v>0.12228799999999999</c:v>
                </c:pt>
                <c:pt idx="10136">
                  <c:v>0.11568099999999999</c:v>
                </c:pt>
                <c:pt idx="10137">
                  <c:v>0.10345299999999999</c:v>
                </c:pt>
                <c:pt idx="10138">
                  <c:v>8.2718E-2</c:v>
                </c:pt>
                <c:pt idx="10139">
                  <c:v>8.0700999999999995E-2</c:v>
                </c:pt>
                <c:pt idx="10140">
                  <c:v>8.4163000000000002E-2</c:v>
                </c:pt>
                <c:pt idx="10141">
                  <c:v>8.9954999999999993E-2</c:v>
                </c:pt>
                <c:pt idx="10142">
                  <c:v>9.3630000000000005E-2</c:v>
                </c:pt>
                <c:pt idx="10143">
                  <c:v>0.103686</c:v>
                </c:pt>
                <c:pt idx="10144">
                  <c:v>0.12736799999999998</c:v>
                </c:pt>
                <c:pt idx="10145">
                  <c:v>0.144034</c:v>
                </c:pt>
                <c:pt idx="10146">
                  <c:v>0.15918199999999999</c:v>
                </c:pt>
                <c:pt idx="10147">
                  <c:v>0.149696</c:v>
                </c:pt>
                <c:pt idx="10148">
                  <c:v>0.15917099999999998</c:v>
                </c:pt>
                <c:pt idx="10149">
                  <c:v>0.15997500000000001</c:v>
                </c:pt>
                <c:pt idx="10150">
                  <c:v>0.147198</c:v>
                </c:pt>
                <c:pt idx="10151">
                  <c:v>0.145315</c:v>
                </c:pt>
                <c:pt idx="10152">
                  <c:v>0.12913000000000002</c:v>
                </c:pt>
                <c:pt idx="10153">
                  <c:v>0.13828399999999999</c:v>
                </c:pt>
                <c:pt idx="10154">
                  <c:v>0.13453799999999999</c:v>
                </c:pt>
                <c:pt idx="10155">
                  <c:v>0.14063200000000001</c:v>
                </c:pt>
                <c:pt idx="10156">
                  <c:v>0.15505000000000002</c:v>
                </c:pt>
                <c:pt idx="10157">
                  <c:v>0.16314099999999998</c:v>
                </c:pt>
                <c:pt idx="10158">
                  <c:v>0.18671299999999999</c:v>
                </c:pt>
                <c:pt idx="10159">
                  <c:v>0.191133</c:v>
                </c:pt>
                <c:pt idx="10160">
                  <c:v>0.19886399999999999</c:v>
                </c:pt>
                <c:pt idx="10161">
                  <c:v>0.20153499999999999</c:v>
                </c:pt>
                <c:pt idx="10162">
                  <c:v>0.18771299999999999</c:v>
                </c:pt>
                <c:pt idx="10163">
                  <c:v>0.195715</c:v>
                </c:pt>
                <c:pt idx="10164">
                  <c:v>0.195574</c:v>
                </c:pt>
                <c:pt idx="10165">
                  <c:v>0.18953599999999998</c:v>
                </c:pt>
                <c:pt idx="10166">
                  <c:v>0.19645399999999999</c:v>
                </c:pt>
                <c:pt idx="10167">
                  <c:v>0.175119</c:v>
                </c:pt>
                <c:pt idx="10168">
                  <c:v>0.177228</c:v>
                </c:pt>
                <c:pt idx="10169">
                  <c:v>0.172045</c:v>
                </c:pt>
                <c:pt idx="10170">
                  <c:v>0.16011</c:v>
                </c:pt>
                <c:pt idx="10171">
                  <c:v>0.16397399999999998</c:v>
                </c:pt>
                <c:pt idx="10172">
                  <c:v>0.174287</c:v>
                </c:pt>
                <c:pt idx="10173">
                  <c:v>0.17166699999999999</c:v>
                </c:pt>
                <c:pt idx="10174">
                  <c:v>0.176319</c:v>
                </c:pt>
                <c:pt idx="10175">
                  <c:v>0.12034399999999999</c:v>
                </c:pt>
                <c:pt idx="10176">
                  <c:v>0.13935500000000001</c:v>
                </c:pt>
                <c:pt idx="10177">
                  <c:v>0.159607</c:v>
                </c:pt>
                <c:pt idx="10178">
                  <c:v>0.16455599999999998</c:v>
                </c:pt>
                <c:pt idx="10179">
                  <c:v>0.168576</c:v>
                </c:pt>
                <c:pt idx="10180">
                  <c:v>0.16061</c:v>
                </c:pt>
                <c:pt idx="10181">
                  <c:v>0.15745699999999999</c:v>
                </c:pt>
                <c:pt idx="10182">
                  <c:v>0.144348</c:v>
                </c:pt>
                <c:pt idx="10183">
                  <c:v>0.14312900000000001</c:v>
                </c:pt>
                <c:pt idx="10184">
                  <c:v>0.135963</c:v>
                </c:pt>
                <c:pt idx="10185">
                  <c:v>0.13702899999999998</c:v>
                </c:pt>
                <c:pt idx="10186">
                  <c:v>0.13744699999999999</c:v>
                </c:pt>
                <c:pt idx="10187">
                  <c:v>0.150724</c:v>
                </c:pt>
                <c:pt idx="10188">
                  <c:v>0.148254</c:v>
                </c:pt>
                <c:pt idx="10189">
                  <c:v>0.144787</c:v>
                </c:pt>
                <c:pt idx="10190">
                  <c:v>0.14319199999999999</c:v>
                </c:pt>
                <c:pt idx="10191">
                  <c:v>0.12124299999999999</c:v>
                </c:pt>
                <c:pt idx="10192">
                  <c:v>0.10742399999999999</c:v>
                </c:pt>
                <c:pt idx="10193">
                  <c:v>0.11358299999999999</c:v>
                </c:pt>
                <c:pt idx="10194">
                  <c:v>0.11593299999999999</c:v>
                </c:pt>
                <c:pt idx="10195">
                  <c:v>0.111355</c:v>
                </c:pt>
                <c:pt idx="10196">
                  <c:v>0.10478599999999999</c:v>
                </c:pt>
                <c:pt idx="10197">
                  <c:v>0.102654</c:v>
                </c:pt>
                <c:pt idx="10198">
                  <c:v>8.9401999999999995E-2</c:v>
                </c:pt>
                <c:pt idx="10199">
                  <c:v>9.7253999999999993E-2</c:v>
                </c:pt>
                <c:pt idx="10200">
                  <c:v>9.3430000000000013E-2</c:v>
                </c:pt>
                <c:pt idx="10201">
                  <c:v>9.6723999999999991E-2</c:v>
                </c:pt>
                <c:pt idx="10202">
                  <c:v>9.6676999999999999E-2</c:v>
                </c:pt>
                <c:pt idx="10203">
                  <c:v>9.4710000000000003E-2</c:v>
                </c:pt>
                <c:pt idx="10204">
                  <c:v>8.9832999999999996E-2</c:v>
                </c:pt>
                <c:pt idx="10205">
                  <c:v>8.7140999999999996E-2</c:v>
                </c:pt>
                <c:pt idx="10206">
                  <c:v>8.5027999999999992E-2</c:v>
                </c:pt>
                <c:pt idx="10207">
                  <c:v>9.3524999999999997E-2</c:v>
                </c:pt>
                <c:pt idx="10208">
                  <c:v>9.2456999999999998E-2</c:v>
                </c:pt>
                <c:pt idx="10209">
                  <c:v>8.9848999999999998E-2</c:v>
                </c:pt>
                <c:pt idx="10210">
                  <c:v>8.909099999999999E-2</c:v>
                </c:pt>
                <c:pt idx="10211">
                  <c:v>7.8898999999999997E-2</c:v>
                </c:pt>
                <c:pt idx="10212">
                  <c:v>6.9990999999999998E-2</c:v>
                </c:pt>
                <c:pt idx="10213">
                  <c:v>6.7664000000000002E-2</c:v>
                </c:pt>
                <c:pt idx="10214">
                  <c:v>6.1404E-2</c:v>
                </c:pt>
                <c:pt idx="10215">
                  <c:v>5.7265999999999997E-2</c:v>
                </c:pt>
                <c:pt idx="10216">
                  <c:v>5.4757E-2</c:v>
                </c:pt>
                <c:pt idx="10217">
                  <c:v>5.4988999999999996E-2</c:v>
                </c:pt>
                <c:pt idx="10218">
                  <c:v>4.9120000000000004E-2</c:v>
                </c:pt>
                <c:pt idx="10219">
                  <c:v>4.7290000000000006E-2</c:v>
                </c:pt>
                <c:pt idx="10220">
                  <c:v>4.1276E-2</c:v>
                </c:pt>
                <c:pt idx="10221">
                  <c:v>2.7498999999999999E-2</c:v>
                </c:pt>
                <c:pt idx="10222">
                  <c:v>3.7505999999999998E-2</c:v>
                </c:pt>
                <c:pt idx="10223">
                  <c:v>5.2146999999999999E-2</c:v>
                </c:pt>
                <c:pt idx="10224">
                  <c:v>5.7277999999999996E-2</c:v>
                </c:pt>
                <c:pt idx="10225">
                  <c:v>6.2066999999999997E-2</c:v>
                </c:pt>
                <c:pt idx="10226">
                  <c:v>6.1650000000000003E-2</c:v>
                </c:pt>
                <c:pt idx="10227">
                  <c:v>5.9246E-2</c:v>
                </c:pt>
                <c:pt idx="10228">
                  <c:v>6.2811999999999993E-2</c:v>
                </c:pt>
                <c:pt idx="10229">
                  <c:v>5.6510999999999999E-2</c:v>
                </c:pt>
                <c:pt idx="10230">
                  <c:v>5.6368999999999995E-2</c:v>
                </c:pt>
                <c:pt idx="10231">
                  <c:v>5.6853000000000001E-2</c:v>
                </c:pt>
                <c:pt idx="10232">
                  <c:v>5.5541E-2</c:v>
                </c:pt>
                <c:pt idx="10233">
                  <c:v>6.9502999999999995E-2</c:v>
                </c:pt>
                <c:pt idx="10234">
                  <c:v>7.2771000000000002E-2</c:v>
                </c:pt>
                <c:pt idx="10235">
                  <c:v>8.2846000000000003E-2</c:v>
                </c:pt>
                <c:pt idx="10236">
                  <c:v>8.9247999999999994E-2</c:v>
                </c:pt>
                <c:pt idx="10237">
                  <c:v>8.7593999999999991E-2</c:v>
                </c:pt>
                <c:pt idx="10238">
                  <c:v>9.0242000000000003E-2</c:v>
                </c:pt>
                <c:pt idx="10239">
                  <c:v>8.6443999999999993E-2</c:v>
                </c:pt>
                <c:pt idx="10240">
                  <c:v>8.0680000000000002E-2</c:v>
                </c:pt>
                <c:pt idx="10241">
                  <c:v>7.8668000000000002E-2</c:v>
                </c:pt>
                <c:pt idx="10242">
                  <c:v>7.2967999999999991E-2</c:v>
                </c:pt>
                <c:pt idx="10243">
                  <c:v>6.4510000000000012E-2</c:v>
                </c:pt>
                <c:pt idx="10244">
                  <c:v>5.4940999999999997E-2</c:v>
                </c:pt>
                <c:pt idx="10245">
                  <c:v>4.7880000000000006E-2</c:v>
                </c:pt>
                <c:pt idx="10246">
                  <c:v>4.3149E-2</c:v>
                </c:pt>
                <c:pt idx="10247">
                  <c:v>4.0177999999999998E-2</c:v>
                </c:pt>
                <c:pt idx="10248">
                  <c:v>3.7637999999999998E-2</c:v>
                </c:pt>
                <c:pt idx="10249">
                  <c:v>3.6373999999999997E-2</c:v>
                </c:pt>
                <c:pt idx="10250">
                  <c:v>3.1522000000000001E-2</c:v>
                </c:pt>
                <c:pt idx="10251">
                  <c:v>2.8350999999999998E-2</c:v>
                </c:pt>
                <c:pt idx="10252">
                  <c:v>2.6721999999999999E-2</c:v>
                </c:pt>
                <c:pt idx="10253">
                  <c:v>2.5610000000000001E-2</c:v>
                </c:pt>
                <c:pt idx="10254">
                  <c:v>2.5326999999999999E-2</c:v>
                </c:pt>
                <c:pt idx="10255">
                  <c:v>2.4444999999999998E-2</c:v>
                </c:pt>
                <c:pt idx="10256">
                  <c:v>2.2630000000000001E-2</c:v>
                </c:pt>
                <c:pt idx="10257">
                  <c:v>2.0177999999999998E-2</c:v>
                </c:pt>
                <c:pt idx="10258">
                  <c:v>1.7641E-2</c:v>
                </c:pt>
                <c:pt idx="10259">
                  <c:v>1.4829E-2</c:v>
                </c:pt>
                <c:pt idx="10260">
                  <c:v>1.3642999999999999E-2</c:v>
                </c:pt>
                <c:pt idx="10261">
                  <c:v>1.3470000000000001E-2</c:v>
                </c:pt>
                <c:pt idx="10262">
                  <c:v>9.7800000000000005E-3</c:v>
                </c:pt>
                <c:pt idx="10263">
                  <c:v>7.1719999999999996E-3</c:v>
                </c:pt>
                <c:pt idx="10264">
                  <c:v>8.0090000000000005E-3</c:v>
                </c:pt>
                <c:pt idx="10265">
                  <c:v>9.0600000000000003E-3</c:v>
                </c:pt>
                <c:pt idx="10266">
                  <c:v>2.0423E-2</c:v>
                </c:pt>
                <c:pt idx="10267">
                  <c:v>2.7016999999999999E-2</c:v>
                </c:pt>
                <c:pt idx="10268">
                  <c:v>3.8514E-2</c:v>
                </c:pt>
                <c:pt idx="10269">
                  <c:v>4.8173000000000001E-2</c:v>
                </c:pt>
                <c:pt idx="10270">
                  <c:v>5.1386999999999995E-2</c:v>
                </c:pt>
                <c:pt idx="10271">
                  <c:v>5.4975999999999997E-2</c:v>
                </c:pt>
                <c:pt idx="10272">
                  <c:v>5.4040000000000005E-2</c:v>
                </c:pt>
                <c:pt idx="10273">
                  <c:v>6.3182000000000002E-2</c:v>
                </c:pt>
                <c:pt idx="10274">
                  <c:v>6.1185999999999997E-2</c:v>
                </c:pt>
                <c:pt idx="10275">
                  <c:v>5.9087999999999995E-2</c:v>
                </c:pt>
                <c:pt idx="10276">
                  <c:v>6.8256999999999998E-2</c:v>
                </c:pt>
                <c:pt idx="10277">
                  <c:v>7.2876999999999997E-2</c:v>
                </c:pt>
                <c:pt idx="10278">
                  <c:v>7.1931999999999996E-2</c:v>
                </c:pt>
                <c:pt idx="10279">
                  <c:v>6.7805999999999991E-2</c:v>
                </c:pt>
                <c:pt idx="10280">
                  <c:v>7.879499999999999E-2</c:v>
                </c:pt>
                <c:pt idx="10281">
                  <c:v>8.1788E-2</c:v>
                </c:pt>
                <c:pt idx="10282">
                  <c:v>7.9916000000000001E-2</c:v>
                </c:pt>
                <c:pt idx="10283">
                  <c:v>7.9948999999999992E-2</c:v>
                </c:pt>
                <c:pt idx="10284">
                  <c:v>8.5793999999999995E-2</c:v>
                </c:pt>
                <c:pt idx="10285">
                  <c:v>8.3825999999999998E-2</c:v>
                </c:pt>
                <c:pt idx="10286">
                  <c:v>7.7503000000000002E-2</c:v>
                </c:pt>
                <c:pt idx="10287">
                  <c:v>7.8573999999999991E-2</c:v>
                </c:pt>
                <c:pt idx="10288">
                  <c:v>7.2167999999999996E-2</c:v>
                </c:pt>
                <c:pt idx="10289">
                  <c:v>6.4850000000000005E-2</c:v>
                </c:pt>
                <c:pt idx="10290">
                  <c:v>6.4156999999999992E-2</c:v>
                </c:pt>
                <c:pt idx="10291">
                  <c:v>5.7916999999999996E-2</c:v>
                </c:pt>
                <c:pt idx="10292">
                  <c:v>5.4348E-2</c:v>
                </c:pt>
                <c:pt idx="10293">
                  <c:v>4.5095999999999997E-2</c:v>
                </c:pt>
                <c:pt idx="10294">
                  <c:v>3.0744999999999998E-2</c:v>
                </c:pt>
                <c:pt idx="10295">
                  <c:v>2.6061999999999998E-2</c:v>
                </c:pt>
                <c:pt idx="10296">
                  <c:v>2.7081999999999998E-2</c:v>
                </c:pt>
                <c:pt idx="10297">
                  <c:v>2.6404E-2</c:v>
                </c:pt>
                <c:pt idx="10298">
                  <c:v>2.1780999999999998E-2</c:v>
                </c:pt>
                <c:pt idx="10299">
                  <c:v>2.1547999999999998E-2</c:v>
                </c:pt>
                <c:pt idx="10300">
                  <c:v>1.9681999999999998E-2</c:v>
                </c:pt>
                <c:pt idx="10301">
                  <c:v>2.1790999999999998E-2</c:v>
                </c:pt>
                <c:pt idx="10302">
                  <c:v>2.0794999999999998E-2</c:v>
                </c:pt>
                <c:pt idx="10303">
                  <c:v>1.6282999999999999E-2</c:v>
                </c:pt>
                <c:pt idx="10304">
                  <c:v>1.6732999999999998E-2</c:v>
                </c:pt>
                <c:pt idx="10305">
                  <c:v>1.4744999999999999E-2</c:v>
                </c:pt>
                <c:pt idx="10306">
                  <c:v>1.5214999999999999E-2</c:v>
                </c:pt>
                <c:pt idx="10307">
                  <c:v>1.3104999999999999E-2</c:v>
                </c:pt>
                <c:pt idx="10308">
                  <c:v>1.2619E-2</c:v>
                </c:pt>
                <c:pt idx="10309">
                  <c:v>1.3358999999999999E-2</c:v>
                </c:pt>
                <c:pt idx="10310">
                  <c:v>1.1896E-2</c:v>
                </c:pt>
                <c:pt idx="10311">
                  <c:v>1.3790999999999999E-2</c:v>
                </c:pt>
                <c:pt idx="10312">
                  <c:v>1.5436999999999999E-2</c:v>
                </c:pt>
                <c:pt idx="10313">
                  <c:v>1.6479000000000001E-2</c:v>
                </c:pt>
                <c:pt idx="10314">
                  <c:v>1.4284E-2</c:v>
                </c:pt>
                <c:pt idx="10315">
                  <c:v>1.3744999999999999E-2</c:v>
                </c:pt>
                <c:pt idx="10316">
                  <c:v>1.1521E-2</c:v>
                </c:pt>
                <c:pt idx="10317">
                  <c:v>1.1804E-2</c:v>
                </c:pt>
                <c:pt idx="10318">
                  <c:v>1.3356E-2</c:v>
                </c:pt>
                <c:pt idx="10319">
                  <c:v>1.0104E-2</c:v>
                </c:pt>
                <c:pt idx="10320">
                  <c:v>9.5359999999999993E-3</c:v>
                </c:pt>
                <c:pt idx="10321">
                  <c:v>8.9719999999999991E-3</c:v>
                </c:pt>
                <c:pt idx="10322">
                  <c:v>7.0259999999999993E-3</c:v>
                </c:pt>
                <c:pt idx="10323">
                  <c:v>4.9100000000000003E-3</c:v>
                </c:pt>
                <c:pt idx="10324">
                  <c:v>9.1269999999999997E-3</c:v>
                </c:pt>
                <c:pt idx="10325">
                  <c:v>1.1245E-2</c:v>
                </c:pt>
                <c:pt idx="10326">
                  <c:v>1.2053999999999999E-2</c:v>
                </c:pt>
                <c:pt idx="10327">
                  <c:v>2.7594E-2</c:v>
                </c:pt>
                <c:pt idx="10328">
                  <c:v>4.8243999999999995E-2</c:v>
                </c:pt>
                <c:pt idx="10329">
                  <c:v>6.4585000000000004E-2</c:v>
                </c:pt>
                <c:pt idx="10330">
                  <c:v>7.139899999999999E-2</c:v>
                </c:pt>
                <c:pt idx="10331">
                  <c:v>8.0367999999999995E-2</c:v>
                </c:pt>
                <c:pt idx="10332">
                  <c:v>0.101518</c:v>
                </c:pt>
                <c:pt idx="10333">
                  <c:v>0.10520399999999999</c:v>
                </c:pt>
                <c:pt idx="10334">
                  <c:v>0.101856</c:v>
                </c:pt>
                <c:pt idx="10335">
                  <c:v>0.11555299999999999</c:v>
                </c:pt>
                <c:pt idx="10336">
                  <c:v>0.12280899999999999</c:v>
                </c:pt>
                <c:pt idx="10337">
                  <c:v>0.14744699999999999</c:v>
                </c:pt>
                <c:pt idx="10338">
                  <c:v>0.15534499999999998</c:v>
                </c:pt>
                <c:pt idx="10339">
                  <c:v>0.16240499999999999</c:v>
                </c:pt>
                <c:pt idx="10340">
                  <c:v>0.16126000000000001</c:v>
                </c:pt>
                <c:pt idx="10341">
                  <c:v>0.17643299999999998</c:v>
                </c:pt>
                <c:pt idx="10342">
                  <c:v>0.18159499999999998</c:v>
                </c:pt>
                <c:pt idx="10343">
                  <c:v>0.16846899999999998</c:v>
                </c:pt>
                <c:pt idx="10344">
                  <c:v>0.16617199999999999</c:v>
                </c:pt>
                <c:pt idx="10345">
                  <c:v>0.16558199999999998</c:v>
                </c:pt>
                <c:pt idx="10346">
                  <c:v>0.16056599999999999</c:v>
                </c:pt>
                <c:pt idx="10347">
                  <c:v>0.13656299999999999</c:v>
                </c:pt>
                <c:pt idx="10348">
                  <c:v>0.12731699999999999</c:v>
                </c:pt>
                <c:pt idx="10349">
                  <c:v>0.12026299999999999</c:v>
                </c:pt>
                <c:pt idx="10350">
                  <c:v>0.11328299999999999</c:v>
                </c:pt>
                <c:pt idx="10351">
                  <c:v>0.13544399999999998</c:v>
                </c:pt>
                <c:pt idx="10352">
                  <c:v>0.13001499999999999</c:v>
                </c:pt>
                <c:pt idx="10353">
                  <c:v>0.12656100000000001</c:v>
                </c:pt>
                <c:pt idx="10354">
                  <c:v>0.11866299999999999</c:v>
                </c:pt>
                <c:pt idx="10355">
                  <c:v>0.11563000000000001</c:v>
                </c:pt>
                <c:pt idx="10356">
                  <c:v>0.10804699999999999</c:v>
                </c:pt>
                <c:pt idx="10357">
                  <c:v>0.14063399999999998</c:v>
                </c:pt>
                <c:pt idx="10358">
                  <c:v>0.11171299999999999</c:v>
                </c:pt>
                <c:pt idx="10359">
                  <c:v>0.102144</c:v>
                </c:pt>
                <c:pt idx="10360">
                  <c:v>0.101005</c:v>
                </c:pt>
                <c:pt idx="10361">
                  <c:v>0.11229499999999999</c:v>
                </c:pt>
                <c:pt idx="10362">
                  <c:v>0.100464</c:v>
                </c:pt>
                <c:pt idx="10363">
                  <c:v>0.104611</c:v>
                </c:pt>
                <c:pt idx="10364">
                  <c:v>9.8983000000000002E-2</c:v>
                </c:pt>
                <c:pt idx="10365">
                  <c:v>8.9718999999999993E-2</c:v>
                </c:pt>
                <c:pt idx="10366">
                  <c:v>8.3652999999999991E-2</c:v>
                </c:pt>
                <c:pt idx="10367">
                  <c:v>7.8470000000000012E-2</c:v>
                </c:pt>
                <c:pt idx="10368">
                  <c:v>7.2970000000000007E-2</c:v>
                </c:pt>
                <c:pt idx="10369">
                  <c:v>6.3888E-2</c:v>
                </c:pt>
                <c:pt idx="10370">
                  <c:v>6.1475999999999996E-2</c:v>
                </c:pt>
                <c:pt idx="10371">
                  <c:v>7.225899999999999E-2</c:v>
                </c:pt>
                <c:pt idx="10372">
                  <c:v>7.5611999999999999E-2</c:v>
                </c:pt>
                <c:pt idx="10373">
                  <c:v>7.6790999999999998E-2</c:v>
                </c:pt>
                <c:pt idx="10374">
                  <c:v>7.4348999999999998E-2</c:v>
                </c:pt>
                <c:pt idx="10375">
                  <c:v>7.1720000000000006E-2</c:v>
                </c:pt>
                <c:pt idx="10376">
                  <c:v>7.3137999999999995E-2</c:v>
                </c:pt>
                <c:pt idx="10377">
                  <c:v>9.6405999999999992E-2</c:v>
                </c:pt>
                <c:pt idx="10378">
                  <c:v>9.716799999999999E-2</c:v>
                </c:pt>
                <c:pt idx="10379">
                  <c:v>0.10993299999999999</c:v>
                </c:pt>
                <c:pt idx="10380">
                  <c:v>0.11052000000000001</c:v>
                </c:pt>
                <c:pt idx="10381">
                  <c:v>0.10366499999999999</c:v>
                </c:pt>
                <c:pt idx="10382">
                  <c:v>9.8609000000000002E-2</c:v>
                </c:pt>
                <c:pt idx="10383">
                  <c:v>9.7727999999999995E-2</c:v>
                </c:pt>
                <c:pt idx="10384">
                  <c:v>8.9448E-2</c:v>
                </c:pt>
                <c:pt idx="10385">
                  <c:v>8.2263000000000003E-2</c:v>
                </c:pt>
                <c:pt idx="10386">
                  <c:v>7.6232999999999995E-2</c:v>
                </c:pt>
                <c:pt idx="10387">
                  <c:v>7.0693999999999993E-2</c:v>
                </c:pt>
                <c:pt idx="10388">
                  <c:v>6.3270000000000007E-2</c:v>
                </c:pt>
                <c:pt idx="10389">
                  <c:v>5.6764999999999996E-2</c:v>
                </c:pt>
                <c:pt idx="10390">
                  <c:v>5.2648999999999994E-2</c:v>
                </c:pt>
                <c:pt idx="10391">
                  <c:v>4.7567999999999999E-2</c:v>
                </c:pt>
                <c:pt idx="10392">
                  <c:v>4.6856999999999996E-2</c:v>
                </c:pt>
                <c:pt idx="10393">
                  <c:v>4.5980000000000007E-2</c:v>
                </c:pt>
                <c:pt idx="10394">
                  <c:v>4.5953999999999995E-2</c:v>
                </c:pt>
                <c:pt idx="10395">
                  <c:v>3.9566999999999998E-2</c:v>
                </c:pt>
                <c:pt idx="10396">
                  <c:v>4.4541999999999998E-2</c:v>
                </c:pt>
                <c:pt idx="10397">
                  <c:v>4.2730000000000004E-2</c:v>
                </c:pt>
                <c:pt idx="10398">
                  <c:v>3.9740999999999999E-2</c:v>
                </c:pt>
                <c:pt idx="10399">
                  <c:v>3.6739000000000001E-2</c:v>
                </c:pt>
                <c:pt idx="10400">
                  <c:v>3.9440000000000003E-2</c:v>
                </c:pt>
                <c:pt idx="10401">
                  <c:v>3.8983999999999998E-2</c:v>
                </c:pt>
                <c:pt idx="10402">
                  <c:v>3.8300000000000001E-2</c:v>
                </c:pt>
                <c:pt idx="10403">
                  <c:v>3.5165999999999996E-2</c:v>
                </c:pt>
                <c:pt idx="10404">
                  <c:v>3.4367000000000002E-2</c:v>
                </c:pt>
                <c:pt idx="10405">
                  <c:v>3.0018E-2</c:v>
                </c:pt>
                <c:pt idx="10406">
                  <c:v>2.7955999999999998E-2</c:v>
                </c:pt>
                <c:pt idx="10407">
                  <c:v>2.8560000000000002E-2</c:v>
                </c:pt>
                <c:pt idx="10408">
                  <c:v>2.3628E-2</c:v>
                </c:pt>
                <c:pt idx="10409">
                  <c:v>2.3628E-2</c:v>
                </c:pt>
                <c:pt idx="10410">
                  <c:v>1.7415E-2</c:v>
                </c:pt>
                <c:pt idx="10411">
                  <c:v>1.6468E-2</c:v>
                </c:pt>
                <c:pt idx="10412">
                  <c:v>1.4985999999999999E-2</c:v>
                </c:pt>
                <c:pt idx="10413">
                  <c:v>8.4720000000000004E-3</c:v>
                </c:pt>
                <c:pt idx="10414">
                  <c:v>1.2610000000000001E-2</c:v>
                </c:pt>
                <c:pt idx="10415">
                  <c:v>2.1655999999999998E-2</c:v>
                </c:pt>
                <c:pt idx="10416">
                  <c:v>2.4756999999999998E-2</c:v>
                </c:pt>
                <c:pt idx="10417">
                  <c:v>2.7316999999999998E-2</c:v>
                </c:pt>
                <c:pt idx="10418">
                  <c:v>2.7335999999999999E-2</c:v>
                </c:pt>
                <c:pt idx="10419">
                  <c:v>2.6074E-2</c:v>
                </c:pt>
                <c:pt idx="10420">
                  <c:v>2.5876E-2</c:v>
                </c:pt>
                <c:pt idx="10421">
                  <c:v>2.5871999999999999E-2</c:v>
                </c:pt>
                <c:pt idx="10422">
                  <c:v>2.8294999999999997E-2</c:v>
                </c:pt>
                <c:pt idx="10423">
                  <c:v>2.9388999999999998E-2</c:v>
                </c:pt>
                <c:pt idx="10424">
                  <c:v>2.9954999999999999E-2</c:v>
                </c:pt>
                <c:pt idx="10425">
                  <c:v>3.0766999999999999E-2</c:v>
                </c:pt>
                <c:pt idx="10426">
                  <c:v>2.9325E-2</c:v>
                </c:pt>
                <c:pt idx="10427">
                  <c:v>2.8657999999999999E-2</c:v>
                </c:pt>
                <c:pt idx="10428">
                  <c:v>3.1531999999999998E-2</c:v>
                </c:pt>
                <c:pt idx="10429">
                  <c:v>3.3215000000000001E-2</c:v>
                </c:pt>
                <c:pt idx="10430">
                  <c:v>3.3361000000000002E-2</c:v>
                </c:pt>
                <c:pt idx="10431">
                  <c:v>3.4470000000000001E-2</c:v>
                </c:pt>
                <c:pt idx="10432">
                  <c:v>3.3988999999999998E-2</c:v>
                </c:pt>
                <c:pt idx="10433">
                  <c:v>2.6973999999999998E-2</c:v>
                </c:pt>
                <c:pt idx="10434">
                  <c:v>3.6860999999999998E-2</c:v>
                </c:pt>
                <c:pt idx="10435">
                  <c:v>3.9616999999999999E-2</c:v>
                </c:pt>
                <c:pt idx="10436">
                  <c:v>2.7535999999999998E-2</c:v>
                </c:pt>
                <c:pt idx="10437">
                  <c:v>2.3260000000000003E-2</c:v>
                </c:pt>
                <c:pt idx="10438">
                  <c:v>1.9906E-2</c:v>
                </c:pt>
                <c:pt idx="10439">
                  <c:v>1.8410000000000003E-2</c:v>
                </c:pt>
                <c:pt idx="10440">
                  <c:v>1.7662000000000001E-2</c:v>
                </c:pt>
                <c:pt idx="10441">
                  <c:v>1.6559000000000001E-2</c:v>
                </c:pt>
                <c:pt idx="10442">
                  <c:v>1.5761999999999998E-2</c:v>
                </c:pt>
                <c:pt idx="10443">
                  <c:v>1.7007999999999999E-2</c:v>
                </c:pt>
                <c:pt idx="10444">
                  <c:v>1.7651E-2</c:v>
                </c:pt>
                <c:pt idx="10445">
                  <c:v>1.5010000000000001E-2</c:v>
                </c:pt>
                <c:pt idx="10446">
                  <c:v>1.3170999999999999E-2</c:v>
                </c:pt>
                <c:pt idx="10447">
                  <c:v>9.2169999999999995E-3</c:v>
                </c:pt>
                <c:pt idx="10448">
                  <c:v>8.09E-3</c:v>
                </c:pt>
                <c:pt idx="10449">
                  <c:v>7.6319999999999999E-3</c:v>
                </c:pt>
                <c:pt idx="10450">
                  <c:v>6.8849999999999996E-3</c:v>
                </c:pt>
                <c:pt idx="10451">
                  <c:v>6.1909999999999995E-3</c:v>
                </c:pt>
                <c:pt idx="10452">
                  <c:v>4.7689999999999998E-3</c:v>
                </c:pt>
                <c:pt idx="10453">
                  <c:v>1.6156999999999998E-2</c:v>
                </c:pt>
                <c:pt idx="10454">
                  <c:v>2.0750999999999999E-2</c:v>
                </c:pt>
                <c:pt idx="10455">
                  <c:v>1.9785999999999998E-2</c:v>
                </c:pt>
                <c:pt idx="10456">
                  <c:v>2.2164E-2</c:v>
                </c:pt>
                <c:pt idx="10457">
                  <c:v>2.9734999999999998E-2</c:v>
                </c:pt>
                <c:pt idx="10458">
                  <c:v>2.5647999999999997E-2</c:v>
                </c:pt>
                <c:pt idx="10459">
                  <c:v>3.0379E-2</c:v>
                </c:pt>
                <c:pt idx="10460">
                  <c:v>3.2286999999999996E-2</c:v>
                </c:pt>
                <c:pt idx="10461">
                  <c:v>2.8487999999999999E-2</c:v>
                </c:pt>
                <c:pt idx="10462">
                  <c:v>2.3434999999999997E-2</c:v>
                </c:pt>
                <c:pt idx="10463">
                  <c:v>1.8280000000000001E-2</c:v>
                </c:pt>
                <c:pt idx="10464">
                  <c:v>1.9477999999999999E-2</c:v>
                </c:pt>
                <c:pt idx="10465">
                  <c:v>1.9743999999999998E-2</c:v>
                </c:pt>
                <c:pt idx="10466">
                  <c:v>1.9997999999999998E-2</c:v>
                </c:pt>
                <c:pt idx="10467">
                  <c:v>1.7654E-2</c:v>
                </c:pt>
                <c:pt idx="10468">
                  <c:v>1.7698999999999999E-2</c:v>
                </c:pt>
                <c:pt idx="10469">
                  <c:v>1.5226999999999999E-2</c:v>
                </c:pt>
                <c:pt idx="10470">
                  <c:v>1.2147999999999999E-2</c:v>
                </c:pt>
                <c:pt idx="10471">
                  <c:v>1.306E-2</c:v>
                </c:pt>
                <c:pt idx="10472">
                  <c:v>1.1179E-2</c:v>
                </c:pt>
                <c:pt idx="10473">
                  <c:v>2.7740000000000001E-2</c:v>
                </c:pt>
                <c:pt idx="10474">
                  <c:v>3.8996999999999997E-2</c:v>
                </c:pt>
                <c:pt idx="10475">
                  <c:v>5.5350000000000003E-2</c:v>
                </c:pt>
                <c:pt idx="10476">
                  <c:v>9.8625999999999991E-2</c:v>
                </c:pt>
                <c:pt idx="10477">
                  <c:v>0.15340199999999998</c:v>
                </c:pt>
                <c:pt idx="10478">
                  <c:v>0.20866599999999999</c:v>
                </c:pt>
                <c:pt idx="10479">
                  <c:v>0.25105099999999997</c:v>
                </c:pt>
                <c:pt idx="10480">
                  <c:v>0.25437499999999996</c:v>
                </c:pt>
                <c:pt idx="10481">
                  <c:v>0.28081699999999998</c:v>
                </c:pt>
                <c:pt idx="10482">
                  <c:v>0.30961099999999997</c:v>
                </c:pt>
                <c:pt idx="10483">
                  <c:v>0.38988200000000001</c:v>
                </c:pt>
                <c:pt idx="10484">
                  <c:v>0.45038299999999998</c:v>
                </c:pt>
                <c:pt idx="10485">
                  <c:v>0.469775</c:v>
                </c:pt>
                <c:pt idx="10486">
                  <c:v>0.51327400000000001</c:v>
                </c:pt>
                <c:pt idx="10487">
                  <c:v>0.56728000000000001</c:v>
                </c:pt>
                <c:pt idx="10488">
                  <c:v>0.58724599999999993</c:v>
                </c:pt>
                <c:pt idx="10489">
                  <c:v>0.62027900000000002</c:v>
                </c:pt>
                <c:pt idx="10490">
                  <c:v>0.63719399999999993</c:v>
                </c:pt>
                <c:pt idx="10491">
                  <c:v>0.639822</c:v>
                </c:pt>
                <c:pt idx="10492">
                  <c:v>0.67685600000000001</c:v>
                </c:pt>
                <c:pt idx="10493">
                  <c:v>0.66988899999999996</c:v>
                </c:pt>
                <c:pt idx="10494">
                  <c:v>0.65826299999999993</c:v>
                </c:pt>
                <c:pt idx="10495">
                  <c:v>0.67043699999999995</c:v>
                </c:pt>
                <c:pt idx="10496">
                  <c:v>0.660968</c:v>
                </c:pt>
                <c:pt idx="10497">
                  <c:v>0.67917499999999997</c:v>
                </c:pt>
                <c:pt idx="10498">
                  <c:v>0.69026100000000001</c:v>
                </c:pt>
                <c:pt idx="10499">
                  <c:v>0.67383399999999993</c:v>
                </c:pt>
                <c:pt idx="10500">
                  <c:v>0.69327000000000005</c:v>
                </c:pt>
                <c:pt idx="10501">
                  <c:v>0.680674</c:v>
                </c:pt>
                <c:pt idx="10502">
                  <c:v>0.67402799999999996</c:v>
                </c:pt>
                <c:pt idx="10503">
                  <c:v>0.65191500000000002</c:v>
                </c:pt>
                <c:pt idx="10504">
                  <c:v>0.63916799999999996</c:v>
                </c:pt>
                <c:pt idx="10505">
                  <c:v>0.61986299999999994</c:v>
                </c:pt>
                <c:pt idx="10506">
                  <c:v>0.599688</c:v>
                </c:pt>
                <c:pt idx="10507">
                  <c:v>0.56411699999999998</c:v>
                </c:pt>
                <c:pt idx="10508">
                  <c:v>0.54959400000000003</c:v>
                </c:pt>
                <c:pt idx="10509">
                  <c:v>0.52568700000000002</c:v>
                </c:pt>
                <c:pt idx="10510">
                  <c:v>0.53233399999999997</c:v>
                </c:pt>
                <c:pt idx="10511">
                  <c:v>0.51381500000000002</c:v>
                </c:pt>
                <c:pt idx="10512">
                  <c:v>0.493481</c:v>
                </c:pt>
                <c:pt idx="10513">
                  <c:v>0.47034199999999998</c:v>
                </c:pt>
                <c:pt idx="10514">
                  <c:v>0.48304000000000002</c:v>
                </c:pt>
                <c:pt idx="10515">
                  <c:v>0.47975699999999999</c:v>
                </c:pt>
                <c:pt idx="10516">
                  <c:v>0.46346699999999996</c:v>
                </c:pt>
                <c:pt idx="10517">
                  <c:v>0.447071</c:v>
                </c:pt>
                <c:pt idx="10518">
                  <c:v>0.43152399999999996</c:v>
                </c:pt>
                <c:pt idx="10519">
                  <c:v>0.41197600000000001</c:v>
                </c:pt>
                <c:pt idx="10520">
                  <c:v>0.395345</c:v>
                </c:pt>
                <c:pt idx="10521">
                  <c:v>0.38061899999999999</c:v>
                </c:pt>
                <c:pt idx="10522">
                  <c:v>0.39214299999999996</c:v>
                </c:pt>
                <c:pt idx="10523">
                  <c:v>0.36907000000000001</c:v>
                </c:pt>
                <c:pt idx="10524">
                  <c:v>0.36288300000000001</c:v>
                </c:pt>
                <c:pt idx="10525">
                  <c:v>0.36644899999999997</c:v>
                </c:pt>
                <c:pt idx="10526">
                  <c:v>0.36545299999999997</c:v>
                </c:pt>
                <c:pt idx="10527">
                  <c:v>0.36042000000000002</c:v>
                </c:pt>
                <c:pt idx="10528">
                  <c:v>0.34879699999999997</c:v>
                </c:pt>
                <c:pt idx="10529">
                  <c:v>0.353404</c:v>
                </c:pt>
                <c:pt idx="10530">
                  <c:v>0.34325699999999998</c:v>
                </c:pt>
                <c:pt idx="10531">
                  <c:v>0.33428799999999997</c:v>
                </c:pt>
                <c:pt idx="10532">
                  <c:v>0.342391</c:v>
                </c:pt>
                <c:pt idx="10533">
                  <c:v>0.32305699999999998</c:v>
                </c:pt>
                <c:pt idx="10534">
                  <c:v>0.32044</c:v>
                </c:pt>
                <c:pt idx="10535">
                  <c:v>0.31288499999999997</c:v>
                </c:pt>
                <c:pt idx="10536">
                  <c:v>0.305342</c:v>
                </c:pt>
                <c:pt idx="10537">
                  <c:v>0.28620000000000001</c:v>
                </c:pt>
                <c:pt idx="10538">
                  <c:v>0.26508300000000001</c:v>
                </c:pt>
                <c:pt idx="10539">
                  <c:v>0.26382299999999997</c:v>
                </c:pt>
                <c:pt idx="10540">
                  <c:v>0.26655200000000001</c:v>
                </c:pt>
                <c:pt idx="10541">
                  <c:v>0.24725799999999998</c:v>
                </c:pt>
                <c:pt idx="10542">
                  <c:v>0.24599599999999999</c:v>
                </c:pt>
                <c:pt idx="10543">
                  <c:v>0.26131000000000004</c:v>
                </c:pt>
                <c:pt idx="10544">
                  <c:v>0.244256</c:v>
                </c:pt>
                <c:pt idx="10545">
                  <c:v>0.24478699999999998</c:v>
                </c:pt>
                <c:pt idx="10546">
                  <c:v>0.244811</c:v>
                </c:pt>
                <c:pt idx="10547">
                  <c:v>0.24585599999999999</c:v>
                </c:pt>
                <c:pt idx="10548">
                  <c:v>0.24832799999999999</c:v>
                </c:pt>
                <c:pt idx="10549">
                  <c:v>0.24846699999999999</c:v>
                </c:pt>
                <c:pt idx="10550">
                  <c:v>0.24532899999999999</c:v>
                </c:pt>
                <c:pt idx="10551">
                  <c:v>0.27302000000000004</c:v>
                </c:pt>
                <c:pt idx="10552">
                  <c:v>0.27263599999999999</c:v>
                </c:pt>
                <c:pt idx="10553">
                  <c:v>0.26253899999999997</c:v>
                </c:pt>
                <c:pt idx="10554">
                  <c:v>0.25563799999999998</c:v>
                </c:pt>
                <c:pt idx="10555">
                  <c:v>0.249944</c:v>
                </c:pt>
                <c:pt idx="10556">
                  <c:v>0.24795899999999998</c:v>
                </c:pt>
                <c:pt idx="10557">
                  <c:v>0.24262199999999998</c:v>
                </c:pt>
                <c:pt idx="10558">
                  <c:v>0.221501</c:v>
                </c:pt>
                <c:pt idx="10559">
                  <c:v>0.20758099999999999</c:v>
                </c:pt>
                <c:pt idx="10560">
                  <c:v>0.20519399999999999</c:v>
                </c:pt>
                <c:pt idx="10561">
                  <c:v>0.205015</c:v>
                </c:pt>
                <c:pt idx="10562">
                  <c:v>0.20492000000000002</c:v>
                </c:pt>
                <c:pt idx="10563">
                  <c:v>0.19690099999999999</c:v>
                </c:pt>
                <c:pt idx="10564">
                  <c:v>0.20033399999999998</c:v>
                </c:pt>
                <c:pt idx="10565">
                  <c:v>0.21519000000000002</c:v>
                </c:pt>
                <c:pt idx="10566">
                  <c:v>0.227849</c:v>
                </c:pt>
                <c:pt idx="10567">
                  <c:v>0.228709</c:v>
                </c:pt>
                <c:pt idx="10568">
                  <c:v>0.21767899999999998</c:v>
                </c:pt>
                <c:pt idx="10569">
                  <c:v>0.21173399999999998</c:v>
                </c:pt>
                <c:pt idx="10570">
                  <c:v>0.202597</c:v>
                </c:pt>
                <c:pt idx="10571">
                  <c:v>0.19089299999999998</c:v>
                </c:pt>
                <c:pt idx="10572">
                  <c:v>0.180894</c:v>
                </c:pt>
                <c:pt idx="10573">
                  <c:v>0.18348499999999998</c:v>
                </c:pt>
                <c:pt idx="10574">
                  <c:v>0.18865899999999999</c:v>
                </c:pt>
                <c:pt idx="10575">
                  <c:v>0.19572699999999998</c:v>
                </c:pt>
                <c:pt idx="10576">
                  <c:v>0.19590099999999999</c:v>
                </c:pt>
                <c:pt idx="10577">
                  <c:v>0.18502299999999999</c:v>
                </c:pt>
                <c:pt idx="10578">
                  <c:v>0.18011099999999999</c:v>
                </c:pt>
                <c:pt idx="10579">
                  <c:v>0.15953599999999998</c:v>
                </c:pt>
                <c:pt idx="10580">
                  <c:v>0.14697000000000002</c:v>
                </c:pt>
                <c:pt idx="10581">
                  <c:v>0.14053199999999999</c:v>
                </c:pt>
                <c:pt idx="10582">
                  <c:v>0.135794</c:v>
                </c:pt>
                <c:pt idx="10583">
                  <c:v>0.12894899999999998</c:v>
                </c:pt>
                <c:pt idx="10584">
                  <c:v>0.120918</c:v>
                </c:pt>
                <c:pt idx="10585">
                  <c:v>0.112716</c:v>
                </c:pt>
                <c:pt idx="10586">
                  <c:v>0.136291</c:v>
                </c:pt>
                <c:pt idx="10587">
                  <c:v>0.131858</c:v>
                </c:pt>
                <c:pt idx="10588">
                  <c:v>0.14269299999999999</c:v>
                </c:pt>
                <c:pt idx="10589">
                  <c:v>0.137103</c:v>
                </c:pt>
                <c:pt idx="10590">
                  <c:v>0.132327</c:v>
                </c:pt>
                <c:pt idx="10591">
                  <c:v>0.14007799999999998</c:v>
                </c:pt>
                <c:pt idx="10592">
                  <c:v>0.131966</c:v>
                </c:pt>
                <c:pt idx="10593">
                  <c:v>0.121461</c:v>
                </c:pt>
                <c:pt idx="10594">
                  <c:v>0.135131</c:v>
                </c:pt>
                <c:pt idx="10595">
                  <c:v>0.122584</c:v>
                </c:pt>
                <c:pt idx="10596">
                  <c:v>0.126995</c:v>
                </c:pt>
                <c:pt idx="10597">
                  <c:v>0.12844</c:v>
                </c:pt>
                <c:pt idx="10598">
                  <c:v>0.13070499999999999</c:v>
                </c:pt>
                <c:pt idx="10599">
                  <c:v>0.118921</c:v>
                </c:pt>
                <c:pt idx="10600">
                  <c:v>0.10908699999999999</c:v>
                </c:pt>
                <c:pt idx="10601">
                  <c:v>0.10536000000000001</c:v>
                </c:pt>
                <c:pt idx="10602">
                  <c:v>9.448899999999999E-2</c:v>
                </c:pt>
                <c:pt idx="10603">
                  <c:v>0.104006</c:v>
                </c:pt>
                <c:pt idx="10604">
                  <c:v>9.1604999999999992E-2</c:v>
                </c:pt>
                <c:pt idx="10605">
                  <c:v>8.6290999999999993E-2</c:v>
                </c:pt>
                <c:pt idx="10606">
                  <c:v>9.0888999999999998E-2</c:v>
                </c:pt>
                <c:pt idx="10607">
                  <c:v>8.0035999999999996E-2</c:v>
                </c:pt>
                <c:pt idx="10608">
                  <c:v>7.5240000000000001E-2</c:v>
                </c:pt>
                <c:pt idx="10609">
                  <c:v>6.6230999999999998E-2</c:v>
                </c:pt>
                <c:pt idx="10610">
                  <c:v>6.9911000000000001E-2</c:v>
                </c:pt>
                <c:pt idx="10611">
                  <c:v>7.2318999999999994E-2</c:v>
                </c:pt>
                <c:pt idx="10612">
                  <c:v>7.5730000000000006E-2</c:v>
                </c:pt>
                <c:pt idx="10613">
                  <c:v>6.8758E-2</c:v>
                </c:pt>
                <c:pt idx="10614">
                  <c:v>6.7476999999999995E-2</c:v>
                </c:pt>
                <c:pt idx="10615">
                  <c:v>7.5983999999999996E-2</c:v>
                </c:pt>
                <c:pt idx="10616">
                  <c:v>8.9543999999999999E-2</c:v>
                </c:pt>
                <c:pt idx="10617">
                  <c:v>0.100742</c:v>
                </c:pt>
                <c:pt idx="10618">
                  <c:v>0.10695499999999999</c:v>
                </c:pt>
                <c:pt idx="10619">
                  <c:v>0.102772</c:v>
                </c:pt>
                <c:pt idx="10620">
                  <c:v>9.3491999999999992E-2</c:v>
                </c:pt>
                <c:pt idx="10621">
                  <c:v>9.1527999999999998E-2</c:v>
                </c:pt>
                <c:pt idx="10622">
                  <c:v>9.5472000000000001E-2</c:v>
                </c:pt>
                <c:pt idx="10623">
                  <c:v>0.12379599999999999</c:v>
                </c:pt>
                <c:pt idx="10624">
                  <c:v>0.124718</c:v>
                </c:pt>
                <c:pt idx="10625">
                  <c:v>0.12573699999999999</c:v>
                </c:pt>
                <c:pt idx="10626">
                  <c:v>0.12679699999999999</c:v>
                </c:pt>
                <c:pt idx="10627">
                  <c:v>0.12456099999999999</c:v>
                </c:pt>
                <c:pt idx="10628">
                  <c:v>0.13267899999999999</c:v>
                </c:pt>
                <c:pt idx="10629">
                  <c:v>0.12275899999999999</c:v>
                </c:pt>
                <c:pt idx="10630">
                  <c:v>0.123555</c:v>
                </c:pt>
                <c:pt idx="10631">
                  <c:v>0.12606299999999998</c:v>
                </c:pt>
                <c:pt idx="10632">
                  <c:v>0.13069600000000001</c:v>
                </c:pt>
                <c:pt idx="10633">
                  <c:v>0.114635</c:v>
                </c:pt>
                <c:pt idx="10634">
                  <c:v>0.109707</c:v>
                </c:pt>
                <c:pt idx="10635">
                  <c:v>0.10452199999999999</c:v>
                </c:pt>
                <c:pt idx="10636">
                  <c:v>9.558599999999999E-2</c:v>
                </c:pt>
                <c:pt idx="10637">
                  <c:v>9.2397999999999994E-2</c:v>
                </c:pt>
                <c:pt idx="10638">
                  <c:v>8.7360000000000007E-2</c:v>
                </c:pt>
                <c:pt idx="10639">
                  <c:v>8.1596000000000002E-2</c:v>
                </c:pt>
                <c:pt idx="10640">
                  <c:v>7.6152999999999998E-2</c:v>
                </c:pt>
                <c:pt idx="10641">
                  <c:v>8.9742999999999989E-2</c:v>
                </c:pt>
                <c:pt idx="10642">
                  <c:v>9.5647999999999997E-2</c:v>
                </c:pt>
                <c:pt idx="10643">
                  <c:v>9.1847999999999999E-2</c:v>
                </c:pt>
                <c:pt idx="10644">
                  <c:v>8.1006999999999996E-2</c:v>
                </c:pt>
                <c:pt idx="10645">
                  <c:v>9.3349000000000001E-2</c:v>
                </c:pt>
                <c:pt idx="10646">
                  <c:v>9.3588999999999992E-2</c:v>
                </c:pt>
                <c:pt idx="10647">
                  <c:v>9.9530000000000007E-2</c:v>
                </c:pt>
                <c:pt idx="10648">
                  <c:v>0.113579</c:v>
                </c:pt>
                <c:pt idx="10649">
                  <c:v>0.111674</c:v>
                </c:pt>
                <c:pt idx="10650">
                  <c:v>0.121282</c:v>
                </c:pt>
                <c:pt idx="10651">
                  <c:v>0.120768</c:v>
                </c:pt>
                <c:pt idx="10652">
                  <c:v>0.11884099999999999</c:v>
                </c:pt>
                <c:pt idx="10653">
                  <c:v>0.12299499999999999</c:v>
                </c:pt>
                <c:pt idx="10654">
                  <c:v>0.11979799999999999</c:v>
                </c:pt>
                <c:pt idx="10655">
                  <c:v>0.12379000000000001</c:v>
                </c:pt>
                <c:pt idx="10656">
                  <c:v>0.11482199999999999</c:v>
                </c:pt>
                <c:pt idx="10657">
                  <c:v>0.108901</c:v>
                </c:pt>
                <c:pt idx="10658">
                  <c:v>6.713899999999999E-2</c:v>
                </c:pt>
                <c:pt idx="10659">
                  <c:v>7.1580000000000005E-2</c:v>
                </c:pt>
                <c:pt idx="10660">
                  <c:v>7.4016999999999999E-2</c:v>
                </c:pt>
                <c:pt idx="10661">
                  <c:v>8.995199999999999E-2</c:v>
                </c:pt>
                <c:pt idx="10662">
                  <c:v>9.6304000000000001E-2</c:v>
                </c:pt>
                <c:pt idx="10663">
                  <c:v>0.101478</c:v>
                </c:pt>
                <c:pt idx="10664">
                  <c:v>0.101909</c:v>
                </c:pt>
                <c:pt idx="10665">
                  <c:v>0.101036</c:v>
                </c:pt>
                <c:pt idx="10666">
                  <c:v>9.9638999999999991E-2</c:v>
                </c:pt>
                <c:pt idx="10667">
                  <c:v>9.716799999999999E-2</c:v>
                </c:pt>
                <c:pt idx="10668">
                  <c:v>9.2308000000000001E-2</c:v>
                </c:pt>
                <c:pt idx="10669">
                  <c:v>8.5990999999999998E-2</c:v>
                </c:pt>
                <c:pt idx="10670">
                  <c:v>7.4085999999999999E-2</c:v>
                </c:pt>
                <c:pt idx="10671">
                  <c:v>6.4965999999999996E-2</c:v>
                </c:pt>
                <c:pt idx="10672">
                  <c:v>5.8511000000000001E-2</c:v>
                </c:pt>
                <c:pt idx="10673">
                  <c:v>5.8790000000000002E-2</c:v>
                </c:pt>
                <c:pt idx="10674">
                  <c:v>5.4084999999999994E-2</c:v>
                </c:pt>
                <c:pt idx="10675">
                  <c:v>3.2593999999999998E-2</c:v>
                </c:pt>
                <c:pt idx="10676">
                  <c:v>3.1202999999999998E-2</c:v>
                </c:pt>
                <c:pt idx="10677">
                  <c:v>2.9150000000000002E-2</c:v>
                </c:pt>
                <c:pt idx="10678">
                  <c:v>2.8934999999999999E-2</c:v>
                </c:pt>
                <c:pt idx="10679">
                  <c:v>2.6275999999999997E-2</c:v>
                </c:pt>
                <c:pt idx="10680">
                  <c:v>2.3126999999999998E-2</c:v>
                </c:pt>
                <c:pt idx="10681">
                  <c:v>2.0194E-2</c:v>
                </c:pt>
                <c:pt idx="10682">
                  <c:v>2.1958999999999999E-2</c:v>
                </c:pt>
                <c:pt idx="10683">
                  <c:v>2.2928E-2</c:v>
                </c:pt>
                <c:pt idx="10684">
                  <c:v>2.3698999999999998E-2</c:v>
                </c:pt>
                <c:pt idx="10685">
                  <c:v>2.6953999999999999E-2</c:v>
                </c:pt>
                <c:pt idx="10686">
                  <c:v>2.3770000000000003E-2</c:v>
                </c:pt>
                <c:pt idx="10687">
                  <c:v>2.1840000000000002E-2</c:v>
                </c:pt>
                <c:pt idx="10688">
                  <c:v>2.3161999999999999E-2</c:v>
                </c:pt>
                <c:pt idx="10689">
                  <c:v>2.2845999999999998E-2</c:v>
                </c:pt>
                <c:pt idx="10690">
                  <c:v>2.562E-2</c:v>
                </c:pt>
                <c:pt idx="10691">
                  <c:v>2.7925999999999999E-2</c:v>
                </c:pt>
                <c:pt idx="10692">
                  <c:v>2.8305999999999998E-2</c:v>
                </c:pt>
                <c:pt idx="10693">
                  <c:v>2.7167999999999998E-2</c:v>
                </c:pt>
                <c:pt idx="10694">
                  <c:v>3.2684999999999999E-2</c:v>
                </c:pt>
                <c:pt idx="10695">
                  <c:v>3.1100000000000003E-2</c:v>
                </c:pt>
                <c:pt idx="10696">
                  <c:v>2.8908E-2</c:v>
                </c:pt>
                <c:pt idx="10697">
                  <c:v>2.5020999999999998E-2</c:v>
                </c:pt>
                <c:pt idx="10698">
                  <c:v>1.9750999999999998E-2</c:v>
                </c:pt>
                <c:pt idx="10699">
                  <c:v>2.4448999999999999E-2</c:v>
                </c:pt>
                <c:pt idx="10700">
                  <c:v>2.0847999999999998E-2</c:v>
                </c:pt>
                <c:pt idx="10701">
                  <c:v>2.0955999999999999E-2</c:v>
                </c:pt>
                <c:pt idx="10702">
                  <c:v>2.2250000000000002E-2</c:v>
                </c:pt>
                <c:pt idx="10703">
                  <c:v>2.2134999999999998E-2</c:v>
                </c:pt>
                <c:pt idx="10704">
                  <c:v>1.5757E-2</c:v>
                </c:pt>
                <c:pt idx="10705">
                  <c:v>1.5422999999999999E-2</c:v>
                </c:pt>
                <c:pt idx="10706">
                  <c:v>1.3094E-2</c:v>
                </c:pt>
                <c:pt idx="10707">
                  <c:v>1.6903999999999999E-2</c:v>
                </c:pt>
                <c:pt idx="10708">
                  <c:v>1.0685E-2</c:v>
                </c:pt>
                <c:pt idx="10709">
                  <c:v>1.157E-2</c:v>
                </c:pt>
                <c:pt idx="10710">
                  <c:v>1.0152999999999999E-2</c:v>
                </c:pt>
                <c:pt idx="10711">
                  <c:v>1.0154E-2</c:v>
                </c:pt>
                <c:pt idx="10712">
                  <c:v>9.3559999999999997E-3</c:v>
                </c:pt>
                <c:pt idx="10713">
                  <c:v>1.0870000000000001E-2</c:v>
                </c:pt>
                <c:pt idx="10714">
                  <c:v>8.8739999999999999E-3</c:v>
                </c:pt>
                <c:pt idx="10715">
                  <c:v>9.7789999999999995E-3</c:v>
                </c:pt>
                <c:pt idx="10716">
                  <c:v>1.0348E-2</c:v>
                </c:pt>
                <c:pt idx="10717">
                  <c:v>1.3448E-2</c:v>
                </c:pt>
                <c:pt idx="10718">
                  <c:v>1.8189E-2</c:v>
                </c:pt>
                <c:pt idx="10719">
                  <c:v>2.0101999999999998E-2</c:v>
                </c:pt>
                <c:pt idx="10720">
                  <c:v>2.3726000000000001E-2</c:v>
                </c:pt>
                <c:pt idx="10721">
                  <c:v>2.8663999999999999E-2</c:v>
                </c:pt>
                <c:pt idx="10722">
                  <c:v>2.2141999999999998E-2</c:v>
                </c:pt>
                <c:pt idx="10723">
                  <c:v>2.0236000000000001E-2</c:v>
                </c:pt>
                <c:pt idx="10724">
                  <c:v>2.2915999999999999E-2</c:v>
                </c:pt>
                <c:pt idx="10725">
                  <c:v>2.0485E-2</c:v>
                </c:pt>
                <c:pt idx="10726">
                  <c:v>2.0225999999999997E-2</c:v>
                </c:pt>
                <c:pt idx="10727">
                  <c:v>2.2119E-2</c:v>
                </c:pt>
                <c:pt idx="10728">
                  <c:v>2.077E-2</c:v>
                </c:pt>
                <c:pt idx="10729">
                  <c:v>1.7821999999999998E-2</c:v>
                </c:pt>
                <c:pt idx="10730">
                  <c:v>1.4140999999999999E-2</c:v>
                </c:pt>
                <c:pt idx="10731">
                  <c:v>1.1174E-2</c:v>
                </c:pt>
                <c:pt idx="10732">
                  <c:v>1.0024999999999999E-2</c:v>
                </c:pt>
                <c:pt idx="10733">
                  <c:v>1.0296E-2</c:v>
                </c:pt>
                <c:pt idx="10734">
                  <c:v>9.722999999999999E-3</c:v>
                </c:pt>
                <c:pt idx="10735">
                  <c:v>8.5200000000000015E-3</c:v>
                </c:pt>
                <c:pt idx="10736">
                  <c:v>7.424E-3</c:v>
                </c:pt>
                <c:pt idx="10737">
                  <c:v>7.0479999999999996E-3</c:v>
                </c:pt>
                <c:pt idx="10738">
                  <c:v>5.4879999999999998E-3</c:v>
                </c:pt>
                <c:pt idx="10739">
                  <c:v>8.0020000000000004E-3</c:v>
                </c:pt>
                <c:pt idx="10740">
                  <c:v>1.3018999999999999E-2</c:v>
                </c:pt>
                <c:pt idx="10741">
                  <c:v>1.4338E-2</c:v>
                </c:pt>
                <c:pt idx="10742">
                  <c:v>1.5765999999999999E-2</c:v>
                </c:pt>
                <c:pt idx="10743">
                  <c:v>1.4315999999999999E-2</c:v>
                </c:pt>
                <c:pt idx="10744">
                  <c:v>1.3177999999999999E-2</c:v>
                </c:pt>
                <c:pt idx="10745">
                  <c:v>1.6236E-2</c:v>
                </c:pt>
                <c:pt idx="10746">
                  <c:v>1.5486E-2</c:v>
                </c:pt>
                <c:pt idx="10747">
                  <c:v>1.5158E-2</c:v>
                </c:pt>
                <c:pt idx="10748">
                  <c:v>1.3325E-2</c:v>
                </c:pt>
                <c:pt idx="10749">
                  <c:v>1.1510000000000001E-2</c:v>
                </c:pt>
                <c:pt idx="10750">
                  <c:v>1.1701999999999999E-2</c:v>
                </c:pt>
                <c:pt idx="10751">
                  <c:v>1.1738E-2</c:v>
                </c:pt>
                <c:pt idx="10752">
                  <c:v>1.0732E-2</c:v>
                </c:pt>
                <c:pt idx="10753">
                  <c:v>8.7500000000000008E-3</c:v>
                </c:pt>
                <c:pt idx="10754">
                  <c:v>7.4489999999999999E-3</c:v>
                </c:pt>
                <c:pt idx="10755">
                  <c:v>7.1439999999999993E-3</c:v>
                </c:pt>
                <c:pt idx="10756">
                  <c:v>5.8069999999999997E-3</c:v>
                </c:pt>
                <c:pt idx="10757">
                  <c:v>3.5569999999999998E-3</c:v>
                </c:pt>
                <c:pt idx="10758">
                  <c:v>2.7309999999999999E-3</c:v>
                </c:pt>
                <c:pt idx="10759">
                  <c:v>2.467E-3</c:v>
                </c:pt>
                <c:pt idx="10760">
                  <c:v>2.209E-3</c:v>
                </c:pt>
                <c:pt idx="10761">
                  <c:v>2.1050000000000001E-3</c:v>
                </c:pt>
                <c:pt idx="10762">
                  <c:v>3.058E-3</c:v>
                </c:pt>
                <c:pt idx="10763">
                  <c:v>2.6930000000000001E-3</c:v>
                </c:pt>
                <c:pt idx="10764">
                  <c:v>2.875E-3</c:v>
                </c:pt>
                <c:pt idx="10765">
                  <c:v>4.1600000000000005E-3</c:v>
                </c:pt>
                <c:pt idx="10766">
                  <c:v>4.9879999999999994E-3</c:v>
                </c:pt>
                <c:pt idx="10767">
                  <c:v>7.1389999999999995E-3</c:v>
                </c:pt>
                <c:pt idx="10768">
                  <c:v>7.3639999999999999E-3</c:v>
                </c:pt>
                <c:pt idx="10769">
                  <c:v>6.6E-3</c:v>
                </c:pt>
                <c:pt idx="10770">
                  <c:v>7.6639999999999998E-3</c:v>
                </c:pt>
                <c:pt idx="10771">
                  <c:v>7.012E-3</c:v>
                </c:pt>
                <c:pt idx="10772">
                  <c:v>5.914E-3</c:v>
                </c:pt>
                <c:pt idx="10773">
                  <c:v>4.7349999999999996E-3</c:v>
                </c:pt>
                <c:pt idx="10774">
                  <c:v>6.1630000000000001E-3</c:v>
                </c:pt>
                <c:pt idx="10775">
                  <c:v>8.8229999999999992E-3</c:v>
                </c:pt>
                <c:pt idx="10776">
                  <c:v>1.1583999999999999E-2</c:v>
                </c:pt>
                <c:pt idx="10777">
                  <c:v>2.3383999999999999E-2</c:v>
                </c:pt>
                <c:pt idx="10778">
                  <c:v>1.7936000000000001E-2</c:v>
                </c:pt>
                <c:pt idx="10779">
                  <c:v>1.4471999999999999E-2</c:v>
                </c:pt>
                <c:pt idx="10780">
                  <c:v>1.2494E-2</c:v>
                </c:pt>
                <c:pt idx="10781">
                  <c:v>9.5459999999999989E-3</c:v>
                </c:pt>
                <c:pt idx="10782">
                  <c:v>8.3020000000000004E-3</c:v>
                </c:pt>
                <c:pt idx="10783">
                  <c:v>6.6349999999999994E-3</c:v>
                </c:pt>
                <c:pt idx="10784">
                  <c:v>6.7319999999999993E-3</c:v>
                </c:pt>
                <c:pt idx="10785">
                  <c:v>8.2439999999999996E-3</c:v>
                </c:pt>
                <c:pt idx="10786">
                  <c:v>8.7759999999999991E-3</c:v>
                </c:pt>
                <c:pt idx="10787">
                  <c:v>1.3285999999999999E-2</c:v>
                </c:pt>
                <c:pt idx="10788">
                  <c:v>9.8529999999999989E-3</c:v>
                </c:pt>
                <c:pt idx="10789">
                  <c:v>8.293E-3</c:v>
                </c:pt>
                <c:pt idx="10790">
                  <c:v>7.0029999999999997E-3</c:v>
                </c:pt>
                <c:pt idx="10791">
                  <c:v>9.3039999999999998E-3</c:v>
                </c:pt>
                <c:pt idx="10792">
                  <c:v>1.1900000000000001E-2</c:v>
                </c:pt>
                <c:pt idx="10793">
                  <c:v>1.1512E-2</c:v>
                </c:pt>
                <c:pt idx="10794">
                  <c:v>8.9739999999999993E-3</c:v>
                </c:pt>
                <c:pt idx="10795">
                  <c:v>7.2549999999999993E-3</c:v>
                </c:pt>
                <c:pt idx="10796">
                  <c:v>5.176E-3</c:v>
                </c:pt>
                <c:pt idx="10797">
                  <c:v>4.8769999999999994E-3</c:v>
                </c:pt>
                <c:pt idx="10798">
                  <c:v>4.1099999999999999E-3</c:v>
                </c:pt>
                <c:pt idx="10799">
                  <c:v>3.1869999999999997E-3</c:v>
                </c:pt>
                <c:pt idx="10800">
                  <c:v>2.434E-3</c:v>
                </c:pt>
                <c:pt idx="10801">
                  <c:v>2.4120000000000001E-3</c:v>
                </c:pt>
                <c:pt idx="10802">
                  <c:v>3.6500000000000005E-3</c:v>
                </c:pt>
                <c:pt idx="10803">
                  <c:v>6.4869999999999997E-3</c:v>
                </c:pt>
                <c:pt idx="10804">
                  <c:v>9.8119999999999995E-3</c:v>
                </c:pt>
                <c:pt idx="10805">
                  <c:v>8.4200000000000004E-3</c:v>
                </c:pt>
                <c:pt idx="10806">
                  <c:v>1.0591999999999999E-2</c:v>
                </c:pt>
                <c:pt idx="10807">
                  <c:v>1.1001E-2</c:v>
                </c:pt>
                <c:pt idx="10808">
                  <c:v>1.1144999999999999E-2</c:v>
                </c:pt>
                <c:pt idx="10809">
                  <c:v>1.3531E-2</c:v>
                </c:pt>
                <c:pt idx="10810">
                  <c:v>1.1547E-2</c:v>
                </c:pt>
                <c:pt idx="10811">
                  <c:v>9.5300000000000003E-3</c:v>
                </c:pt>
                <c:pt idx="10812">
                  <c:v>9.0879999999999989E-3</c:v>
                </c:pt>
                <c:pt idx="10813">
                  <c:v>8.2900000000000005E-3</c:v>
                </c:pt>
                <c:pt idx="10814">
                  <c:v>8.3669999999999994E-3</c:v>
                </c:pt>
                <c:pt idx="10815">
                  <c:v>8.9429999999999996E-3</c:v>
                </c:pt>
                <c:pt idx="10816">
                  <c:v>7.7640000000000001E-3</c:v>
                </c:pt>
                <c:pt idx="10817">
                  <c:v>5.1640000000000002E-3</c:v>
                </c:pt>
                <c:pt idx="10818">
                  <c:v>5.4200000000000003E-3</c:v>
                </c:pt>
                <c:pt idx="10819">
                  <c:v>9.2969999999999997E-3</c:v>
                </c:pt>
                <c:pt idx="10820">
                  <c:v>1.5456999999999999E-2</c:v>
                </c:pt>
                <c:pt idx="10821">
                  <c:v>3.1087E-2</c:v>
                </c:pt>
                <c:pt idx="10822">
                  <c:v>3.1108E-2</c:v>
                </c:pt>
                <c:pt idx="10823">
                  <c:v>2.4798000000000001E-2</c:v>
                </c:pt>
                <c:pt idx="10824">
                  <c:v>2.4098999999999999E-2</c:v>
                </c:pt>
                <c:pt idx="10825">
                  <c:v>1.9802E-2</c:v>
                </c:pt>
                <c:pt idx="10826">
                  <c:v>1.6934999999999999E-2</c:v>
                </c:pt>
                <c:pt idx="10827">
                  <c:v>1.7207999999999998E-2</c:v>
                </c:pt>
                <c:pt idx="10828">
                  <c:v>1.2867E-2</c:v>
                </c:pt>
                <c:pt idx="10829">
                  <c:v>1.6086E-2</c:v>
                </c:pt>
                <c:pt idx="10830">
                  <c:v>1.4494E-2</c:v>
                </c:pt>
                <c:pt idx="10831">
                  <c:v>1.3646999999999999E-2</c:v>
                </c:pt>
                <c:pt idx="10832">
                  <c:v>1.1720999999999999E-2</c:v>
                </c:pt>
                <c:pt idx="10833">
                  <c:v>1.7242E-2</c:v>
                </c:pt>
                <c:pt idx="10834">
                  <c:v>1.5764E-2</c:v>
                </c:pt>
                <c:pt idx="10835">
                  <c:v>2.7649E-2</c:v>
                </c:pt>
                <c:pt idx="10836">
                  <c:v>2.7538999999999998E-2</c:v>
                </c:pt>
                <c:pt idx="10837">
                  <c:v>1.9188999999999998E-2</c:v>
                </c:pt>
                <c:pt idx="10838">
                  <c:v>1.5868999999999998E-2</c:v>
                </c:pt>
                <c:pt idx="10839">
                  <c:v>1.2237999999999999E-2</c:v>
                </c:pt>
                <c:pt idx="10840">
                  <c:v>1.0933E-2</c:v>
                </c:pt>
                <c:pt idx="10841">
                  <c:v>9.3559999999999997E-3</c:v>
                </c:pt>
                <c:pt idx="10842">
                  <c:v>1.6281E-2</c:v>
                </c:pt>
                <c:pt idx="10843">
                  <c:v>1.4962999999999999E-2</c:v>
                </c:pt>
                <c:pt idx="10844">
                  <c:v>1.3710000000000002E-2</c:v>
                </c:pt>
                <c:pt idx="10845">
                  <c:v>1.2154E-2</c:v>
                </c:pt>
                <c:pt idx="10846">
                  <c:v>9.8289999999999992E-3</c:v>
                </c:pt>
                <c:pt idx="10847">
                  <c:v>8.3379999999999999E-3</c:v>
                </c:pt>
                <c:pt idx="10848">
                  <c:v>6.7329999999999994E-3</c:v>
                </c:pt>
                <c:pt idx="10849">
                  <c:v>6.0149999999999995E-3</c:v>
                </c:pt>
                <c:pt idx="10850">
                  <c:v>5.4259999999999994E-3</c:v>
                </c:pt>
                <c:pt idx="10851">
                  <c:v>4.3289999999999995E-3</c:v>
                </c:pt>
                <c:pt idx="10852">
                  <c:v>4.3409999999999994E-3</c:v>
                </c:pt>
                <c:pt idx="10853">
                  <c:v>3.7669999999999999E-3</c:v>
                </c:pt>
                <c:pt idx="10854">
                  <c:v>3.588E-3</c:v>
                </c:pt>
                <c:pt idx="10855">
                  <c:v>3.434E-3</c:v>
                </c:pt>
                <c:pt idx="10856">
                  <c:v>2.911E-3</c:v>
                </c:pt>
                <c:pt idx="10857">
                  <c:v>3.0130000000000001E-3</c:v>
                </c:pt>
                <c:pt idx="10858">
                  <c:v>2.6340000000000001E-3</c:v>
                </c:pt>
                <c:pt idx="10859">
                  <c:v>2.4610000000000001E-3</c:v>
                </c:pt>
                <c:pt idx="10860">
                  <c:v>2.2209999999999999E-3</c:v>
                </c:pt>
                <c:pt idx="10861">
                  <c:v>1.983E-3</c:v>
                </c:pt>
                <c:pt idx="10862">
                  <c:v>2.9089999999999997E-3</c:v>
                </c:pt>
                <c:pt idx="10863">
                  <c:v>2.9559999999999999E-3</c:v>
                </c:pt>
                <c:pt idx="10864">
                  <c:v>2.4619999999999998E-3</c:v>
                </c:pt>
                <c:pt idx="10865">
                  <c:v>8.1989999999999997E-3</c:v>
                </c:pt>
                <c:pt idx="10866">
                  <c:v>7.2439999999999996E-3</c:v>
                </c:pt>
                <c:pt idx="10867">
                  <c:v>6.711E-3</c:v>
                </c:pt>
                <c:pt idx="10868">
                  <c:v>5.0400000000000002E-3</c:v>
                </c:pt>
                <c:pt idx="10869">
                  <c:v>6.2169999999999994E-3</c:v>
                </c:pt>
                <c:pt idx="10870">
                  <c:v>5.2059999999999997E-3</c:v>
                </c:pt>
                <c:pt idx="10871">
                  <c:v>4.7800000000000004E-3</c:v>
                </c:pt>
                <c:pt idx="10872">
                  <c:v>4.2490000000000002E-3</c:v>
                </c:pt>
                <c:pt idx="10873">
                  <c:v>6.2810000000000001E-3</c:v>
                </c:pt>
                <c:pt idx="10874">
                  <c:v>6.7979999999999994E-3</c:v>
                </c:pt>
                <c:pt idx="10875">
                  <c:v>5.7200000000000003E-3</c:v>
                </c:pt>
                <c:pt idx="10876">
                  <c:v>7.8650000000000005E-3</c:v>
                </c:pt>
                <c:pt idx="10877">
                  <c:v>5.9480000000000002E-3</c:v>
                </c:pt>
                <c:pt idx="10878">
                  <c:v>9.0589999999999993E-3</c:v>
                </c:pt>
                <c:pt idx="10879">
                  <c:v>1.2770999999999999E-2</c:v>
                </c:pt>
                <c:pt idx="10880">
                  <c:v>1.1732999999999999E-2</c:v>
                </c:pt>
                <c:pt idx="10881">
                  <c:v>1.0239E-2</c:v>
                </c:pt>
                <c:pt idx="10882">
                  <c:v>8.3090000000000004E-3</c:v>
                </c:pt>
                <c:pt idx="10883">
                  <c:v>8.149E-3</c:v>
                </c:pt>
                <c:pt idx="10884">
                  <c:v>1.1972E-2</c:v>
                </c:pt>
                <c:pt idx="10885">
                  <c:v>8.7100000000000007E-3</c:v>
                </c:pt>
                <c:pt idx="10886">
                  <c:v>1.026E-2</c:v>
                </c:pt>
                <c:pt idx="10887">
                  <c:v>2.5547999999999998E-2</c:v>
                </c:pt>
                <c:pt idx="10888">
                  <c:v>2.0233999999999999E-2</c:v>
                </c:pt>
                <c:pt idx="10889">
                  <c:v>1.4985999999999999E-2</c:v>
                </c:pt>
                <c:pt idx="10890">
                  <c:v>1.6362999999999999E-2</c:v>
                </c:pt>
                <c:pt idx="10891">
                  <c:v>1.4374999999999999E-2</c:v>
                </c:pt>
                <c:pt idx="10892">
                  <c:v>1.1887E-2</c:v>
                </c:pt>
                <c:pt idx="10893">
                  <c:v>1.7280999999999998E-2</c:v>
                </c:pt>
                <c:pt idx="10894">
                  <c:v>1.4855E-2</c:v>
                </c:pt>
                <c:pt idx="10895">
                  <c:v>1.3949E-2</c:v>
                </c:pt>
                <c:pt idx="10896">
                  <c:v>1.2333999999999999E-2</c:v>
                </c:pt>
                <c:pt idx="10897">
                  <c:v>1.0742E-2</c:v>
                </c:pt>
                <c:pt idx="10898">
                  <c:v>1.0832999999999999E-2</c:v>
                </c:pt>
                <c:pt idx="10899">
                  <c:v>9.6659999999999992E-3</c:v>
                </c:pt>
                <c:pt idx="10900">
                  <c:v>9.134999999999999E-3</c:v>
                </c:pt>
                <c:pt idx="10901">
                  <c:v>7.4229999999999999E-3</c:v>
                </c:pt>
                <c:pt idx="10902">
                  <c:v>6.0689999999999997E-3</c:v>
                </c:pt>
                <c:pt idx="10903">
                  <c:v>5.2769999999999996E-3</c:v>
                </c:pt>
                <c:pt idx="10904">
                  <c:v>3.9169999999999995E-3</c:v>
                </c:pt>
                <c:pt idx="10905">
                  <c:v>4.1129999999999995E-3</c:v>
                </c:pt>
                <c:pt idx="10906">
                  <c:v>3.8429999999999996E-3</c:v>
                </c:pt>
                <c:pt idx="10907">
                  <c:v>3.2909999999999997E-3</c:v>
                </c:pt>
                <c:pt idx="10908">
                  <c:v>3.2419999999999997E-3</c:v>
                </c:pt>
                <c:pt idx="10909">
                  <c:v>2.9629999999999999E-3</c:v>
                </c:pt>
                <c:pt idx="10910">
                  <c:v>2.643E-3</c:v>
                </c:pt>
                <c:pt idx="10911">
                  <c:v>3.1539999999999997E-3</c:v>
                </c:pt>
                <c:pt idx="10912">
                  <c:v>3.4889999999999999E-3</c:v>
                </c:pt>
                <c:pt idx="10913">
                  <c:v>3.6229999999999999E-3</c:v>
                </c:pt>
                <c:pt idx="10914">
                  <c:v>6.6389999999999999E-3</c:v>
                </c:pt>
                <c:pt idx="10915">
                  <c:v>6.4579999999999993E-3</c:v>
                </c:pt>
                <c:pt idx="10916">
                  <c:v>1.0003999999999999E-2</c:v>
                </c:pt>
                <c:pt idx="10917">
                  <c:v>1.0572999999999999E-2</c:v>
                </c:pt>
                <c:pt idx="10918">
                  <c:v>1.1117999999999999E-2</c:v>
                </c:pt>
                <c:pt idx="10919">
                  <c:v>9.5579999999999988E-3</c:v>
                </c:pt>
                <c:pt idx="10920">
                  <c:v>1.4669E-2</c:v>
                </c:pt>
                <c:pt idx="10921">
                  <c:v>1.1930000000000001E-2</c:v>
                </c:pt>
                <c:pt idx="10922">
                  <c:v>9.332E-3</c:v>
                </c:pt>
                <c:pt idx="10923">
                  <c:v>8.853999999999999E-3</c:v>
                </c:pt>
                <c:pt idx="10924">
                  <c:v>1.0690999999999999E-2</c:v>
                </c:pt>
                <c:pt idx="10925">
                  <c:v>1.1415999999999999E-2</c:v>
                </c:pt>
                <c:pt idx="10926">
                  <c:v>1.3509E-2</c:v>
                </c:pt>
                <c:pt idx="10927">
                  <c:v>1.8071E-2</c:v>
                </c:pt>
                <c:pt idx="10928">
                  <c:v>2.2135999999999999E-2</c:v>
                </c:pt>
                <c:pt idx="10929">
                  <c:v>2.5262999999999997E-2</c:v>
                </c:pt>
                <c:pt idx="10930">
                  <c:v>2.7180000000000003E-2</c:v>
                </c:pt>
                <c:pt idx="10931">
                  <c:v>2.9707999999999998E-2</c:v>
                </c:pt>
                <c:pt idx="10932">
                  <c:v>3.3530000000000004E-2</c:v>
                </c:pt>
                <c:pt idx="10933">
                  <c:v>3.3141999999999998E-2</c:v>
                </c:pt>
                <c:pt idx="10934">
                  <c:v>3.5407000000000001E-2</c:v>
                </c:pt>
                <c:pt idx="10935">
                  <c:v>3.8838999999999999E-2</c:v>
                </c:pt>
                <c:pt idx="10936">
                  <c:v>7.289000000000001E-2</c:v>
                </c:pt>
                <c:pt idx="10937">
                  <c:v>0.10277699999999999</c:v>
                </c:pt>
                <c:pt idx="10938">
                  <c:v>0.11602399999999999</c:v>
                </c:pt>
                <c:pt idx="10939">
                  <c:v>0.12113099999999999</c:v>
                </c:pt>
                <c:pt idx="10940">
                  <c:v>0.124832</c:v>
                </c:pt>
                <c:pt idx="10941">
                  <c:v>0.12845299999999998</c:v>
                </c:pt>
                <c:pt idx="10942">
                  <c:v>0.13175100000000001</c:v>
                </c:pt>
                <c:pt idx="10943">
                  <c:v>0.13222300000000001</c:v>
                </c:pt>
                <c:pt idx="10944">
                  <c:v>0.13416</c:v>
                </c:pt>
                <c:pt idx="10945">
                  <c:v>0.13059000000000001</c:v>
                </c:pt>
                <c:pt idx="10946">
                  <c:v>0.128492</c:v>
                </c:pt>
                <c:pt idx="10947">
                  <c:v>0.10797899999999999</c:v>
                </c:pt>
                <c:pt idx="10948">
                  <c:v>0.10413699999999999</c:v>
                </c:pt>
                <c:pt idx="10949">
                  <c:v>9.333799999999999E-2</c:v>
                </c:pt>
                <c:pt idx="10950">
                  <c:v>8.8043999999999997E-2</c:v>
                </c:pt>
                <c:pt idx="10951">
                  <c:v>6.9865999999999998E-2</c:v>
                </c:pt>
                <c:pt idx="10952">
                  <c:v>6.7553000000000002E-2</c:v>
                </c:pt>
                <c:pt idx="10953">
                  <c:v>7.8545999999999991E-2</c:v>
                </c:pt>
                <c:pt idx="10954">
                  <c:v>7.2786999999999991E-2</c:v>
                </c:pt>
                <c:pt idx="10955">
                  <c:v>7.8716999999999995E-2</c:v>
                </c:pt>
                <c:pt idx="10956">
                  <c:v>7.2599999999999998E-2</c:v>
                </c:pt>
                <c:pt idx="10957">
                  <c:v>6.9282999999999997E-2</c:v>
                </c:pt>
                <c:pt idx="10958">
                  <c:v>6.5740000000000007E-2</c:v>
                </c:pt>
                <c:pt idx="10959">
                  <c:v>6.8143999999999996E-2</c:v>
                </c:pt>
                <c:pt idx="10960">
                  <c:v>5.9867999999999998E-2</c:v>
                </c:pt>
                <c:pt idx="10961">
                  <c:v>5.0918999999999999E-2</c:v>
                </c:pt>
                <c:pt idx="10962">
                  <c:v>5.6707E-2</c:v>
                </c:pt>
                <c:pt idx="10963">
                  <c:v>5.7335999999999998E-2</c:v>
                </c:pt>
                <c:pt idx="10964">
                  <c:v>5.4220999999999998E-2</c:v>
                </c:pt>
                <c:pt idx="10965">
                  <c:v>5.2964999999999998E-2</c:v>
                </c:pt>
                <c:pt idx="10966">
                  <c:v>4.9248E-2</c:v>
                </c:pt>
                <c:pt idx="10967">
                  <c:v>4.1964000000000001E-2</c:v>
                </c:pt>
                <c:pt idx="10968">
                  <c:v>4.0980000000000003E-2</c:v>
                </c:pt>
                <c:pt idx="10969">
                  <c:v>3.7332999999999998E-2</c:v>
                </c:pt>
                <c:pt idx="10970">
                  <c:v>3.5400000000000001E-2</c:v>
                </c:pt>
                <c:pt idx="10971">
                  <c:v>3.4043999999999998E-2</c:v>
                </c:pt>
                <c:pt idx="10972">
                  <c:v>3.32E-2</c:v>
                </c:pt>
                <c:pt idx="10973">
                  <c:v>2.3694999999999997E-2</c:v>
                </c:pt>
                <c:pt idx="10974">
                  <c:v>2.2626999999999998E-2</c:v>
                </c:pt>
                <c:pt idx="10975">
                  <c:v>2.1821E-2</c:v>
                </c:pt>
                <c:pt idx="10976">
                  <c:v>2.1524999999999999E-2</c:v>
                </c:pt>
                <c:pt idx="10977">
                  <c:v>4.6994000000000001E-2</c:v>
                </c:pt>
                <c:pt idx="10978">
                  <c:v>6.0194999999999999E-2</c:v>
                </c:pt>
                <c:pt idx="10979">
                  <c:v>6.8562999999999999E-2</c:v>
                </c:pt>
                <c:pt idx="10980">
                  <c:v>6.5945000000000004E-2</c:v>
                </c:pt>
                <c:pt idx="10981">
                  <c:v>7.3256000000000002E-2</c:v>
                </c:pt>
                <c:pt idx="10982">
                  <c:v>6.1090999999999999E-2</c:v>
                </c:pt>
                <c:pt idx="10983">
                  <c:v>6.6740000000000008E-2</c:v>
                </c:pt>
                <c:pt idx="10984">
                  <c:v>6.9047999999999998E-2</c:v>
                </c:pt>
                <c:pt idx="10985">
                  <c:v>7.0430999999999994E-2</c:v>
                </c:pt>
                <c:pt idx="10986">
                  <c:v>9.5700000000000007E-2</c:v>
                </c:pt>
                <c:pt idx="10987">
                  <c:v>0.119309</c:v>
                </c:pt>
                <c:pt idx="10988">
                  <c:v>0.137291</c:v>
                </c:pt>
                <c:pt idx="10989">
                  <c:v>0.138516</c:v>
                </c:pt>
                <c:pt idx="10990">
                  <c:v>0.13910500000000001</c:v>
                </c:pt>
                <c:pt idx="10991">
                  <c:v>0.13497899999999999</c:v>
                </c:pt>
                <c:pt idx="10992">
                  <c:v>0.145144</c:v>
                </c:pt>
                <c:pt idx="10993">
                  <c:v>0.15166099999999999</c:v>
                </c:pt>
                <c:pt idx="10994">
                  <c:v>0.14735899999999999</c:v>
                </c:pt>
                <c:pt idx="10995">
                  <c:v>0.14602000000000001</c:v>
                </c:pt>
                <c:pt idx="10996">
                  <c:v>0.14010400000000001</c:v>
                </c:pt>
                <c:pt idx="10997">
                  <c:v>0.14319199999999999</c:v>
                </c:pt>
                <c:pt idx="10998">
                  <c:v>0.14088299999999998</c:v>
                </c:pt>
                <c:pt idx="10999">
                  <c:v>0.13647699999999999</c:v>
                </c:pt>
                <c:pt idx="11000">
                  <c:v>0.13563</c:v>
                </c:pt>
                <c:pt idx="11001">
                  <c:v>0.13388700000000001</c:v>
                </c:pt>
                <c:pt idx="11002">
                  <c:v>0.13564899999999999</c:v>
                </c:pt>
                <c:pt idx="11003">
                  <c:v>0.16455499999999998</c:v>
                </c:pt>
                <c:pt idx="11004">
                  <c:v>0.168903</c:v>
                </c:pt>
                <c:pt idx="11005">
                  <c:v>0.18469099999999999</c:v>
                </c:pt>
                <c:pt idx="11006">
                  <c:v>0.239955</c:v>
                </c:pt>
                <c:pt idx="11007">
                  <c:v>0.29678399999999999</c:v>
                </c:pt>
                <c:pt idx="11008">
                  <c:v>0.325077</c:v>
                </c:pt>
                <c:pt idx="11009">
                  <c:v>0.35566199999999998</c:v>
                </c:pt>
                <c:pt idx="11010">
                  <c:v>0.38633099999999998</c:v>
                </c:pt>
                <c:pt idx="11011">
                  <c:v>0.39608599999999999</c:v>
                </c:pt>
                <c:pt idx="11012">
                  <c:v>0.39760499999999999</c:v>
                </c:pt>
                <c:pt idx="11013">
                  <c:v>0.39107700000000001</c:v>
                </c:pt>
                <c:pt idx="11014">
                  <c:v>0.38333200000000001</c:v>
                </c:pt>
                <c:pt idx="11015">
                  <c:v>0.37826799999999999</c:v>
                </c:pt>
                <c:pt idx="11016">
                  <c:v>0.37184200000000001</c:v>
                </c:pt>
                <c:pt idx="11017">
                  <c:v>0.36054799999999998</c:v>
                </c:pt>
                <c:pt idx="11018">
                  <c:v>0.35582000000000003</c:v>
                </c:pt>
                <c:pt idx="11019">
                  <c:v>0.34406899999999996</c:v>
                </c:pt>
                <c:pt idx="11020">
                  <c:v>0.33248699999999998</c:v>
                </c:pt>
                <c:pt idx="11021">
                  <c:v>0.30898300000000001</c:v>
                </c:pt>
                <c:pt idx="11022">
                  <c:v>0.30940799999999996</c:v>
                </c:pt>
                <c:pt idx="11023">
                  <c:v>0.32534599999999997</c:v>
                </c:pt>
                <c:pt idx="11024">
                  <c:v>0.331764</c:v>
                </c:pt>
                <c:pt idx="11025">
                  <c:v>0.36548900000000001</c:v>
                </c:pt>
                <c:pt idx="11026">
                  <c:v>0.354962</c:v>
                </c:pt>
                <c:pt idx="11027">
                  <c:v>0.36941599999999997</c:v>
                </c:pt>
                <c:pt idx="11028">
                  <c:v>0.36657099999999998</c:v>
                </c:pt>
                <c:pt idx="11029">
                  <c:v>0.35473499999999997</c:v>
                </c:pt>
                <c:pt idx="11030">
                  <c:v>0.332507</c:v>
                </c:pt>
                <c:pt idx="11031">
                  <c:v>0.30621699999999996</c:v>
                </c:pt>
                <c:pt idx="11032">
                  <c:v>0.29538799999999998</c:v>
                </c:pt>
                <c:pt idx="11033">
                  <c:v>0.284439</c:v>
                </c:pt>
                <c:pt idx="11034">
                  <c:v>0.27497699999999997</c:v>
                </c:pt>
                <c:pt idx="11035">
                  <c:v>0.25567299999999998</c:v>
                </c:pt>
                <c:pt idx="11036">
                  <c:v>0.232594</c:v>
                </c:pt>
                <c:pt idx="11037">
                  <c:v>0.21240599999999998</c:v>
                </c:pt>
                <c:pt idx="11038">
                  <c:v>0.223801</c:v>
                </c:pt>
                <c:pt idx="11039">
                  <c:v>0.223885</c:v>
                </c:pt>
                <c:pt idx="11040">
                  <c:v>0.22279399999999999</c:v>
                </c:pt>
                <c:pt idx="11041">
                  <c:v>0.24121299999999998</c:v>
                </c:pt>
                <c:pt idx="11042">
                  <c:v>0.28568899999999997</c:v>
                </c:pt>
                <c:pt idx="11043">
                  <c:v>0.310164</c:v>
                </c:pt>
                <c:pt idx="11044">
                  <c:v>0.31719000000000003</c:v>
                </c:pt>
                <c:pt idx="11045">
                  <c:v>0.33490199999999998</c:v>
                </c:pt>
                <c:pt idx="11046">
                  <c:v>0.33571799999999996</c:v>
                </c:pt>
                <c:pt idx="11047">
                  <c:v>0.34206500000000001</c:v>
                </c:pt>
                <c:pt idx="11048">
                  <c:v>0.330484</c:v>
                </c:pt>
                <c:pt idx="11049">
                  <c:v>0.32055</c:v>
                </c:pt>
                <c:pt idx="11050">
                  <c:v>0.35960399999999998</c:v>
                </c:pt>
                <c:pt idx="11051">
                  <c:v>0.37513199999999997</c:v>
                </c:pt>
                <c:pt idx="11052">
                  <c:v>0.35438900000000001</c:v>
                </c:pt>
                <c:pt idx="11053">
                  <c:v>0.33407399999999998</c:v>
                </c:pt>
                <c:pt idx="11054">
                  <c:v>0.320044</c:v>
                </c:pt>
                <c:pt idx="11055">
                  <c:v>0.37184899999999999</c:v>
                </c:pt>
                <c:pt idx="11056">
                  <c:v>0.38351000000000002</c:v>
                </c:pt>
                <c:pt idx="11057">
                  <c:v>0.37663199999999997</c:v>
                </c:pt>
                <c:pt idx="11058">
                  <c:v>0.39258000000000004</c:v>
                </c:pt>
                <c:pt idx="11059">
                  <c:v>0.40048299999999998</c:v>
                </c:pt>
                <c:pt idx="11060">
                  <c:v>0.40383199999999997</c:v>
                </c:pt>
                <c:pt idx="11061">
                  <c:v>0.40010299999999999</c:v>
                </c:pt>
                <c:pt idx="11062">
                  <c:v>0.40805199999999997</c:v>
                </c:pt>
                <c:pt idx="11063">
                  <c:v>0.42218499999999998</c:v>
                </c:pt>
                <c:pt idx="11064">
                  <c:v>0.42809599999999998</c:v>
                </c:pt>
                <c:pt idx="11065">
                  <c:v>0.42500199999999999</c:v>
                </c:pt>
                <c:pt idx="11066">
                  <c:v>0.41260399999999997</c:v>
                </c:pt>
                <c:pt idx="11067">
                  <c:v>0.404615</c:v>
                </c:pt>
                <c:pt idx="11068">
                  <c:v>0.40189399999999997</c:v>
                </c:pt>
                <c:pt idx="11069">
                  <c:v>0.39476499999999998</c:v>
                </c:pt>
                <c:pt idx="11070">
                  <c:v>0.38748000000000005</c:v>
                </c:pt>
                <c:pt idx="11071">
                  <c:v>0.37107000000000001</c:v>
                </c:pt>
                <c:pt idx="11072">
                  <c:v>0.37059799999999998</c:v>
                </c:pt>
                <c:pt idx="11073">
                  <c:v>0.36249899999999996</c:v>
                </c:pt>
                <c:pt idx="11074">
                  <c:v>0.368649</c:v>
                </c:pt>
                <c:pt idx="11075">
                  <c:v>0.408634</c:v>
                </c:pt>
                <c:pt idx="11076">
                  <c:v>0.470304</c:v>
                </c:pt>
                <c:pt idx="11077">
                  <c:v>0.47426699999999999</c:v>
                </c:pt>
                <c:pt idx="11078">
                  <c:v>0.49618799999999996</c:v>
                </c:pt>
                <c:pt idx="11079">
                  <c:v>0.51729199999999997</c:v>
                </c:pt>
                <c:pt idx="11080">
                  <c:v>0.54439599999999999</c:v>
                </c:pt>
                <c:pt idx="11081">
                  <c:v>0.56328899999999993</c:v>
                </c:pt>
                <c:pt idx="11082">
                  <c:v>0.56393799999999994</c:v>
                </c:pt>
                <c:pt idx="11083">
                  <c:v>0.55791199999999996</c:v>
                </c:pt>
                <c:pt idx="11084">
                  <c:v>0.55161099999999996</c:v>
                </c:pt>
                <c:pt idx="11085">
                  <c:v>0.56114200000000003</c:v>
                </c:pt>
                <c:pt idx="11086">
                  <c:v>0.542964</c:v>
                </c:pt>
                <c:pt idx="11087">
                  <c:v>0.51201299999999994</c:v>
                </c:pt>
                <c:pt idx="11088">
                  <c:v>0.485205</c:v>
                </c:pt>
                <c:pt idx="11089">
                  <c:v>0.48005899999999996</c:v>
                </c:pt>
                <c:pt idx="11090">
                  <c:v>0.47017100000000001</c:v>
                </c:pt>
                <c:pt idx="11091">
                  <c:v>0.460926</c:v>
                </c:pt>
                <c:pt idx="11092">
                  <c:v>0.39887899999999998</c:v>
                </c:pt>
                <c:pt idx="11093">
                  <c:v>0.452266</c:v>
                </c:pt>
                <c:pt idx="11094">
                  <c:v>0.45716499999999999</c:v>
                </c:pt>
                <c:pt idx="11095">
                  <c:v>0.45628399999999997</c:v>
                </c:pt>
                <c:pt idx="11096">
                  <c:v>0.44779599999999997</c:v>
                </c:pt>
                <c:pt idx="11097">
                  <c:v>0.452847</c:v>
                </c:pt>
                <c:pt idx="11098">
                  <c:v>0.43551299999999998</c:v>
                </c:pt>
                <c:pt idx="11099">
                  <c:v>0.427315</c:v>
                </c:pt>
                <c:pt idx="11100">
                  <c:v>0.432722</c:v>
                </c:pt>
                <c:pt idx="11101">
                  <c:v>0.41822699999999996</c:v>
                </c:pt>
                <c:pt idx="11102">
                  <c:v>0.399787</c:v>
                </c:pt>
                <c:pt idx="11103">
                  <c:v>0.40933799999999998</c:v>
                </c:pt>
                <c:pt idx="11104">
                  <c:v>0.39079700000000001</c:v>
                </c:pt>
                <c:pt idx="11105">
                  <c:v>0.377253</c:v>
                </c:pt>
                <c:pt idx="11106">
                  <c:v>0.37124299999999999</c:v>
                </c:pt>
                <c:pt idx="11107">
                  <c:v>0.35797000000000001</c:v>
                </c:pt>
                <c:pt idx="11108">
                  <c:v>0.36748399999999998</c:v>
                </c:pt>
                <c:pt idx="11109">
                  <c:v>0.378141</c:v>
                </c:pt>
                <c:pt idx="11110">
                  <c:v>0.39578000000000002</c:v>
                </c:pt>
                <c:pt idx="11111">
                  <c:v>0.39756199999999997</c:v>
                </c:pt>
                <c:pt idx="11112">
                  <c:v>0.38904899999999998</c:v>
                </c:pt>
                <c:pt idx="11113">
                  <c:v>0.39353299999999997</c:v>
                </c:pt>
                <c:pt idx="11114">
                  <c:v>0.38975499999999996</c:v>
                </c:pt>
                <c:pt idx="11115">
                  <c:v>0.37902599999999997</c:v>
                </c:pt>
                <c:pt idx="11116">
                  <c:v>0.38299000000000005</c:v>
                </c:pt>
                <c:pt idx="11117">
                  <c:v>0.37294699999999997</c:v>
                </c:pt>
                <c:pt idx="11118">
                  <c:v>0.36296799999999996</c:v>
                </c:pt>
                <c:pt idx="11119">
                  <c:v>0.372747</c:v>
                </c:pt>
                <c:pt idx="11120">
                  <c:v>0.354601</c:v>
                </c:pt>
                <c:pt idx="11121">
                  <c:v>0.34087899999999999</c:v>
                </c:pt>
                <c:pt idx="11122">
                  <c:v>0.33810799999999996</c:v>
                </c:pt>
                <c:pt idx="11123">
                  <c:v>0.316911</c:v>
                </c:pt>
                <c:pt idx="11124">
                  <c:v>0.29743900000000001</c:v>
                </c:pt>
                <c:pt idx="11125">
                  <c:v>0.30624599999999996</c:v>
                </c:pt>
                <c:pt idx="11126">
                  <c:v>0.32578299999999999</c:v>
                </c:pt>
                <c:pt idx="11127">
                  <c:v>0.36434499999999997</c:v>
                </c:pt>
                <c:pt idx="11128">
                  <c:v>0.36222599999999999</c:v>
                </c:pt>
                <c:pt idx="11129">
                  <c:v>0.34869800000000001</c:v>
                </c:pt>
                <c:pt idx="11130">
                  <c:v>0.331231</c:v>
                </c:pt>
                <c:pt idx="11131">
                  <c:v>0.326017</c:v>
                </c:pt>
                <c:pt idx="11132">
                  <c:v>0.32222299999999998</c:v>
                </c:pt>
                <c:pt idx="11133">
                  <c:v>0.31484400000000001</c:v>
                </c:pt>
                <c:pt idx="11134">
                  <c:v>0.31904199999999999</c:v>
                </c:pt>
                <c:pt idx="11135">
                  <c:v>0.35112299999999996</c:v>
                </c:pt>
                <c:pt idx="11136">
                  <c:v>0.37063399999999996</c:v>
                </c:pt>
                <c:pt idx="11137">
                  <c:v>0.37017600000000001</c:v>
                </c:pt>
                <c:pt idx="11138">
                  <c:v>0.373367</c:v>
                </c:pt>
                <c:pt idx="11139">
                  <c:v>0.41111599999999998</c:v>
                </c:pt>
                <c:pt idx="11140">
                  <c:v>0.42058599999999996</c:v>
                </c:pt>
                <c:pt idx="11141">
                  <c:v>0.43266199999999999</c:v>
                </c:pt>
                <c:pt idx="11142">
                  <c:v>0.43599499999999997</c:v>
                </c:pt>
                <c:pt idx="11143">
                  <c:v>0.453706</c:v>
                </c:pt>
                <c:pt idx="11144">
                  <c:v>0.461949</c:v>
                </c:pt>
                <c:pt idx="11145">
                  <c:v>0.47264799999999996</c:v>
                </c:pt>
                <c:pt idx="11146">
                  <c:v>0.49031000000000002</c:v>
                </c:pt>
                <c:pt idx="11147">
                  <c:v>0.46837199999999996</c:v>
                </c:pt>
                <c:pt idx="11148">
                  <c:v>0.48085799999999995</c:v>
                </c:pt>
                <c:pt idx="11149">
                  <c:v>0.50998500000000002</c:v>
                </c:pt>
                <c:pt idx="11150">
                  <c:v>0.51965499999999998</c:v>
                </c:pt>
                <c:pt idx="11151">
                  <c:v>0.621363</c:v>
                </c:pt>
                <c:pt idx="11152">
                  <c:v>0.63857699999999995</c:v>
                </c:pt>
                <c:pt idx="11153">
                  <c:v>0.65957100000000002</c:v>
                </c:pt>
                <c:pt idx="11154">
                  <c:v>0.68114299999999994</c:v>
                </c:pt>
                <c:pt idx="11155">
                  <c:v>0.70456699999999994</c:v>
                </c:pt>
                <c:pt idx="11156">
                  <c:v>0.70023000000000002</c:v>
                </c:pt>
                <c:pt idx="11157">
                  <c:v>0.69791499999999995</c:v>
                </c:pt>
                <c:pt idx="11158">
                  <c:v>0.72689199999999998</c:v>
                </c:pt>
                <c:pt idx="11159">
                  <c:v>0.73015399999999997</c:v>
                </c:pt>
                <c:pt idx="11160">
                  <c:v>0.73237299999999994</c:v>
                </c:pt>
                <c:pt idx="11161">
                  <c:v>0.73176699999999995</c:v>
                </c:pt>
                <c:pt idx="11162">
                  <c:v>0.71385799999999999</c:v>
                </c:pt>
                <c:pt idx="11163">
                  <c:v>0.70640799999999992</c:v>
                </c:pt>
                <c:pt idx="11164">
                  <c:v>0.70731199999999994</c:v>
                </c:pt>
                <c:pt idx="11165">
                  <c:v>0.71339599999999992</c:v>
                </c:pt>
                <c:pt idx="11166">
                  <c:v>0.70461000000000007</c:v>
                </c:pt>
                <c:pt idx="11167">
                  <c:v>0.73831899999999995</c:v>
                </c:pt>
                <c:pt idx="11168">
                  <c:v>0.71680899999999992</c:v>
                </c:pt>
                <c:pt idx="11169">
                  <c:v>0.70538499999999993</c:v>
                </c:pt>
                <c:pt idx="11170">
                  <c:v>0.67935199999999996</c:v>
                </c:pt>
                <c:pt idx="11171">
                  <c:v>0.67341699999999993</c:v>
                </c:pt>
                <c:pt idx="11172">
                  <c:v>0.66748399999999997</c:v>
                </c:pt>
                <c:pt idx="11173">
                  <c:v>0.67063299999999992</c:v>
                </c:pt>
                <c:pt idx="11174">
                  <c:v>0.64985300000000001</c:v>
                </c:pt>
                <c:pt idx="11175">
                  <c:v>0.65286899999999992</c:v>
                </c:pt>
                <c:pt idx="11176">
                  <c:v>0.62874699999999994</c:v>
                </c:pt>
                <c:pt idx="11177">
                  <c:v>0.60306599999999999</c:v>
                </c:pt>
                <c:pt idx="11178">
                  <c:v>0.60584199999999999</c:v>
                </c:pt>
                <c:pt idx="11179">
                  <c:v>0.57198300000000002</c:v>
                </c:pt>
                <c:pt idx="11180">
                  <c:v>0.557674</c:v>
                </c:pt>
                <c:pt idx="11181">
                  <c:v>0.577484</c:v>
                </c:pt>
                <c:pt idx="11182">
                  <c:v>0.60530399999999995</c:v>
                </c:pt>
                <c:pt idx="11183">
                  <c:v>0.58538699999999999</c:v>
                </c:pt>
                <c:pt idx="11184">
                  <c:v>0.55824699999999994</c:v>
                </c:pt>
                <c:pt idx="11185">
                  <c:v>0.53858399999999995</c:v>
                </c:pt>
                <c:pt idx="11186">
                  <c:v>0.57904800000000001</c:v>
                </c:pt>
                <c:pt idx="11187">
                  <c:v>0.55790600000000001</c:v>
                </c:pt>
                <c:pt idx="11188">
                  <c:v>0.51722599999999996</c:v>
                </c:pt>
                <c:pt idx="11189">
                  <c:v>0.493529</c:v>
                </c:pt>
                <c:pt idx="11190">
                  <c:v>0.48092699999999999</c:v>
                </c:pt>
                <c:pt idx="11191">
                  <c:v>0.45599599999999996</c:v>
                </c:pt>
                <c:pt idx="11192">
                  <c:v>0.436755</c:v>
                </c:pt>
                <c:pt idx="11193">
                  <c:v>0.42665599999999998</c:v>
                </c:pt>
                <c:pt idx="11194">
                  <c:v>0.40357599999999999</c:v>
                </c:pt>
                <c:pt idx="11195">
                  <c:v>0.39213000000000003</c:v>
                </c:pt>
                <c:pt idx="11196">
                  <c:v>0.37655000000000005</c:v>
                </c:pt>
                <c:pt idx="11197">
                  <c:v>0.35169499999999998</c:v>
                </c:pt>
                <c:pt idx="11198">
                  <c:v>0.36190800000000001</c:v>
                </c:pt>
                <c:pt idx="11199">
                  <c:v>0.35175200000000001</c:v>
                </c:pt>
                <c:pt idx="11200">
                  <c:v>0.32315199999999999</c:v>
                </c:pt>
                <c:pt idx="11201">
                  <c:v>0.31494800000000001</c:v>
                </c:pt>
                <c:pt idx="11202">
                  <c:v>0.32184399999999996</c:v>
                </c:pt>
                <c:pt idx="11203">
                  <c:v>0.30197000000000002</c:v>
                </c:pt>
                <c:pt idx="11204">
                  <c:v>0.293512</c:v>
                </c:pt>
                <c:pt idx="11205">
                  <c:v>0.28806899999999996</c:v>
                </c:pt>
                <c:pt idx="11206">
                  <c:v>0.272509</c:v>
                </c:pt>
                <c:pt idx="11207">
                  <c:v>0.25981799999999999</c:v>
                </c:pt>
                <c:pt idx="11208">
                  <c:v>0.235289</c:v>
                </c:pt>
                <c:pt idx="11209">
                  <c:v>0.23014399999999999</c:v>
                </c:pt>
                <c:pt idx="11210">
                  <c:v>0.222386</c:v>
                </c:pt>
                <c:pt idx="11211">
                  <c:v>0.22349000000000002</c:v>
                </c:pt>
                <c:pt idx="11212">
                  <c:v>0.25146799999999997</c:v>
                </c:pt>
                <c:pt idx="11213">
                  <c:v>0.29358400000000001</c:v>
                </c:pt>
                <c:pt idx="11214">
                  <c:v>0.30200299999999997</c:v>
                </c:pt>
                <c:pt idx="11215">
                  <c:v>0.310222</c:v>
                </c:pt>
                <c:pt idx="11216">
                  <c:v>0.32611399999999996</c:v>
                </c:pt>
                <c:pt idx="11217">
                  <c:v>0.33654699999999999</c:v>
                </c:pt>
                <c:pt idx="11218">
                  <c:v>0.32488</c:v>
                </c:pt>
                <c:pt idx="11219">
                  <c:v>0.31627699999999997</c:v>
                </c:pt>
                <c:pt idx="11220">
                  <c:v>0.32000099999999998</c:v>
                </c:pt>
                <c:pt idx="11221">
                  <c:v>0.31514799999999998</c:v>
                </c:pt>
                <c:pt idx="11222">
                  <c:v>0.304037</c:v>
                </c:pt>
                <c:pt idx="11223">
                  <c:v>0.29691899999999999</c:v>
                </c:pt>
                <c:pt idx="11224">
                  <c:v>0.29842799999999997</c:v>
                </c:pt>
                <c:pt idx="11225">
                  <c:v>0.23893799999999998</c:v>
                </c:pt>
                <c:pt idx="11226">
                  <c:v>0.24773000000000003</c:v>
                </c:pt>
                <c:pt idx="11227">
                  <c:v>0.23600199999999999</c:v>
                </c:pt>
                <c:pt idx="11228">
                  <c:v>0.24238499999999999</c:v>
                </c:pt>
                <c:pt idx="11229">
                  <c:v>0.24366599999999999</c:v>
                </c:pt>
                <c:pt idx="11230">
                  <c:v>0.23683799999999999</c:v>
                </c:pt>
                <c:pt idx="11231">
                  <c:v>0.229215</c:v>
                </c:pt>
                <c:pt idx="11232">
                  <c:v>0.23496199999999998</c:v>
                </c:pt>
                <c:pt idx="11233">
                  <c:v>0.22717000000000001</c:v>
                </c:pt>
                <c:pt idx="11234">
                  <c:v>0.21217799999999998</c:v>
                </c:pt>
                <c:pt idx="11235">
                  <c:v>0.181946</c:v>
                </c:pt>
                <c:pt idx="11236">
                  <c:v>0.17249699999999998</c:v>
                </c:pt>
                <c:pt idx="11237">
                  <c:v>0.182279</c:v>
                </c:pt>
                <c:pt idx="11238">
                  <c:v>0.18415499999999999</c:v>
                </c:pt>
                <c:pt idx="11239">
                  <c:v>0.18337099999999998</c:v>
                </c:pt>
                <c:pt idx="11240">
                  <c:v>0.18278000000000003</c:v>
                </c:pt>
                <c:pt idx="11241">
                  <c:v>0.17463899999999999</c:v>
                </c:pt>
                <c:pt idx="11242">
                  <c:v>0.16858699999999999</c:v>
                </c:pt>
                <c:pt idx="11243">
                  <c:v>0.161828</c:v>
                </c:pt>
                <c:pt idx="11244">
                  <c:v>0.1575</c:v>
                </c:pt>
                <c:pt idx="11245">
                  <c:v>0.146421</c:v>
                </c:pt>
                <c:pt idx="11246">
                  <c:v>0.11550199999999999</c:v>
                </c:pt>
                <c:pt idx="11247">
                  <c:v>0.13964199999999999</c:v>
                </c:pt>
                <c:pt idx="11248">
                  <c:v>0.14743399999999998</c:v>
                </c:pt>
                <c:pt idx="11249">
                  <c:v>0.13911599999999999</c:v>
                </c:pt>
                <c:pt idx="11250">
                  <c:v>0.148229</c:v>
                </c:pt>
                <c:pt idx="11251">
                  <c:v>0.13905199999999998</c:v>
                </c:pt>
                <c:pt idx="11252">
                  <c:v>0.136793</c:v>
                </c:pt>
                <c:pt idx="11253">
                  <c:v>0.135494</c:v>
                </c:pt>
                <c:pt idx="11254">
                  <c:v>0.14322099999999999</c:v>
                </c:pt>
                <c:pt idx="11255">
                  <c:v>0.14208899999999999</c:v>
                </c:pt>
                <c:pt idx="11256">
                  <c:v>0.13239399999999998</c:v>
                </c:pt>
                <c:pt idx="11257">
                  <c:v>0.122721</c:v>
                </c:pt>
                <c:pt idx="11258">
                  <c:v>0.12161699999999999</c:v>
                </c:pt>
                <c:pt idx="11259">
                  <c:v>0.114509</c:v>
                </c:pt>
                <c:pt idx="11260">
                  <c:v>9.7990000000000008E-2</c:v>
                </c:pt>
                <c:pt idx="11261">
                  <c:v>8.5552000000000003E-2</c:v>
                </c:pt>
                <c:pt idx="11262">
                  <c:v>8.3584999999999993E-2</c:v>
                </c:pt>
                <c:pt idx="11263">
                  <c:v>8.4412000000000001E-2</c:v>
                </c:pt>
                <c:pt idx="11264">
                  <c:v>8.6280000000000009E-2</c:v>
                </c:pt>
                <c:pt idx="11265">
                  <c:v>9.5782999999999993E-2</c:v>
                </c:pt>
                <c:pt idx="11266">
                  <c:v>8.8455999999999993E-2</c:v>
                </c:pt>
                <c:pt idx="11267">
                  <c:v>8.7071999999999997E-2</c:v>
                </c:pt>
                <c:pt idx="11268">
                  <c:v>9.0514999999999998E-2</c:v>
                </c:pt>
                <c:pt idx="11269">
                  <c:v>9.1296000000000002E-2</c:v>
                </c:pt>
                <c:pt idx="11270">
                  <c:v>8.7667999999999996E-2</c:v>
                </c:pt>
                <c:pt idx="11271">
                  <c:v>9.2091999999999993E-2</c:v>
                </c:pt>
                <c:pt idx="11272">
                  <c:v>9.085399999999999E-2</c:v>
                </c:pt>
                <c:pt idx="11273">
                  <c:v>0.111079</c:v>
                </c:pt>
                <c:pt idx="11274">
                  <c:v>0.15055299999999999</c:v>
                </c:pt>
                <c:pt idx="11275">
                  <c:v>0.16614499999999999</c:v>
                </c:pt>
                <c:pt idx="11276">
                  <c:v>0.23258199999999998</c:v>
                </c:pt>
                <c:pt idx="11277">
                  <c:v>0.26686399999999999</c:v>
                </c:pt>
                <c:pt idx="11278">
                  <c:v>0.280613</c:v>
                </c:pt>
                <c:pt idx="11279">
                  <c:v>0.28864400000000001</c:v>
                </c:pt>
                <c:pt idx="11280">
                  <c:v>0.31309699999999996</c:v>
                </c:pt>
                <c:pt idx="11281">
                  <c:v>0.33597299999999997</c:v>
                </c:pt>
                <c:pt idx="11282">
                  <c:v>0.34725600000000001</c:v>
                </c:pt>
                <c:pt idx="11283">
                  <c:v>0.37070000000000003</c:v>
                </c:pt>
                <c:pt idx="11284">
                  <c:v>0.36713599999999996</c:v>
                </c:pt>
                <c:pt idx="11285">
                  <c:v>0.35244000000000003</c:v>
                </c:pt>
                <c:pt idx="11286">
                  <c:v>0.35163000000000005</c:v>
                </c:pt>
                <c:pt idx="11287">
                  <c:v>0.341505</c:v>
                </c:pt>
                <c:pt idx="11288">
                  <c:v>0.332063</c:v>
                </c:pt>
                <c:pt idx="11289">
                  <c:v>0.32108399999999998</c:v>
                </c:pt>
                <c:pt idx="11290">
                  <c:v>0.30132799999999998</c:v>
                </c:pt>
                <c:pt idx="11291">
                  <c:v>0.29419400000000001</c:v>
                </c:pt>
                <c:pt idx="11292">
                  <c:v>0.27883199999999997</c:v>
                </c:pt>
                <c:pt idx="11293">
                  <c:v>0.25679000000000002</c:v>
                </c:pt>
                <c:pt idx="11294">
                  <c:v>0.243701</c:v>
                </c:pt>
                <c:pt idx="11295">
                  <c:v>0.23277599999999998</c:v>
                </c:pt>
                <c:pt idx="11296">
                  <c:v>0.21854499999999999</c:v>
                </c:pt>
                <c:pt idx="11297">
                  <c:v>0.20691799999999999</c:v>
                </c:pt>
                <c:pt idx="11298">
                  <c:v>0.19270299999999999</c:v>
                </c:pt>
                <c:pt idx="11299">
                  <c:v>0.177954</c:v>
                </c:pt>
                <c:pt idx="11300">
                  <c:v>0.16843900000000001</c:v>
                </c:pt>
                <c:pt idx="11301">
                  <c:v>0.15908899999999998</c:v>
                </c:pt>
                <c:pt idx="11302">
                  <c:v>0.157637</c:v>
                </c:pt>
                <c:pt idx="11303">
                  <c:v>0.15325000000000003</c:v>
                </c:pt>
                <c:pt idx="11304">
                  <c:v>0.14613399999999999</c:v>
                </c:pt>
                <c:pt idx="11305">
                  <c:v>0.14529899999999998</c:v>
                </c:pt>
                <c:pt idx="11306">
                  <c:v>0.139629</c:v>
                </c:pt>
                <c:pt idx="11307">
                  <c:v>0.14249299999999998</c:v>
                </c:pt>
                <c:pt idx="11308">
                  <c:v>0.14500199999999999</c:v>
                </c:pt>
                <c:pt idx="11309">
                  <c:v>0.15021199999999998</c:v>
                </c:pt>
                <c:pt idx="11310">
                  <c:v>0.15536800000000001</c:v>
                </c:pt>
                <c:pt idx="11311">
                  <c:v>0.158023</c:v>
                </c:pt>
                <c:pt idx="11312">
                  <c:v>0.16128499999999998</c:v>
                </c:pt>
                <c:pt idx="11313">
                  <c:v>0.16375199999999998</c:v>
                </c:pt>
                <c:pt idx="11314">
                  <c:v>0.169571</c:v>
                </c:pt>
                <c:pt idx="11315">
                  <c:v>0.15879799999999999</c:v>
                </c:pt>
                <c:pt idx="11316">
                  <c:v>0.16231899999999999</c:v>
                </c:pt>
                <c:pt idx="11317">
                  <c:v>0.15948599999999999</c:v>
                </c:pt>
                <c:pt idx="11318">
                  <c:v>0.15451899999999999</c:v>
                </c:pt>
                <c:pt idx="11319">
                  <c:v>0.14898799999999998</c:v>
                </c:pt>
                <c:pt idx="11320">
                  <c:v>0.14355099999999998</c:v>
                </c:pt>
                <c:pt idx="11321">
                  <c:v>0.138157</c:v>
                </c:pt>
                <c:pt idx="11322">
                  <c:v>0.13162199999999999</c:v>
                </c:pt>
                <c:pt idx="11323">
                  <c:v>0.126612</c:v>
                </c:pt>
                <c:pt idx="11324">
                  <c:v>0.12442099999999999</c:v>
                </c:pt>
                <c:pt idx="11325">
                  <c:v>0.110098</c:v>
                </c:pt>
                <c:pt idx="11326">
                  <c:v>9.8477999999999996E-2</c:v>
                </c:pt>
                <c:pt idx="11327">
                  <c:v>0.10895099999999999</c:v>
                </c:pt>
                <c:pt idx="11328">
                  <c:v>0.111442</c:v>
                </c:pt>
                <c:pt idx="11329">
                  <c:v>0.12368000000000001</c:v>
                </c:pt>
                <c:pt idx="11330">
                  <c:v>0.130607</c:v>
                </c:pt>
                <c:pt idx="11331">
                  <c:v>0.129025</c:v>
                </c:pt>
                <c:pt idx="11332">
                  <c:v>0.13409299999999999</c:v>
                </c:pt>
                <c:pt idx="11333">
                  <c:v>0.14849000000000001</c:v>
                </c:pt>
                <c:pt idx="11334">
                  <c:v>0.14663399999999999</c:v>
                </c:pt>
                <c:pt idx="11335">
                  <c:v>0.158808</c:v>
                </c:pt>
                <c:pt idx="11336">
                  <c:v>0.16376299999999999</c:v>
                </c:pt>
                <c:pt idx="11337">
                  <c:v>0.164187</c:v>
                </c:pt>
                <c:pt idx="11338">
                  <c:v>0.151389</c:v>
                </c:pt>
                <c:pt idx="11339">
                  <c:v>0.14238199999999998</c:v>
                </c:pt>
                <c:pt idx="11340">
                  <c:v>0.13064199999999998</c:v>
                </c:pt>
                <c:pt idx="11341">
                  <c:v>0.120184</c:v>
                </c:pt>
                <c:pt idx="11342">
                  <c:v>0.118378</c:v>
                </c:pt>
                <c:pt idx="11343">
                  <c:v>9.0592999999999993E-2</c:v>
                </c:pt>
                <c:pt idx="11344">
                  <c:v>8.5777999999999993E-2</c:v>
                </c:pt>
                <c:pt idx="11345">
                  <c:v>8.6900999999999992E-2</c:v>
                </c:pt>
                <c:pt idx="11346">
                  <c:v>9.6929000000000001E-2</c:v>
                </c:pt>
                <c:pt idx="11347">
                  <c:v>8.2556999999999992E-2</c:v>
                </c:pt>
                <c:pt idx="11348">
                  <c:v>8.8200000000000001E-2</c:v>
                </c:pt>
                <c:pt idx="11349">
                  <c:v>9.1506999999999991E-2</c:v>
                </c:pt>
                <c:pt idx="11350">
                  <c:v>9.0588000000000002E-2</c:v>
                </c:pt>
                <c:pt idx="11351">
                  <c:v>8.1938999999999998E-2</c:v>
                </c:pt>
                <c:pt idx="11352">
                  <c:v>7.633899999999999E-2</c:v>
                </c:pt>
                <c:pt idx="11353">
                  <c:v>7.5604999999999992E-2</c:v>
                </c:pt>
                <c:pt idx="11354">
                  <c:v>6.8296999999999997E-2</c:v>
                </c:pt>
                <c:pt idx="11355">
                  <c:v>7.1690000000000004E-2</c:v>
                </c:pt>
                <c:pt idx="11356">
                  <c:v>6.7708999999999991E-2</c:v>
                </c:pt>
                <c:pt idx="11357">
                  <c:v>6.7233000000000001E-2</c:v>
                </c:pt>
                <c:pt idx="11358">
                  <c:v>8.4284999999999999E-2</c:v>
                </c:pt>
                <c:pt idx="11359">
                  <c:v>9.2310000000000003E-2</c:v>
                </c:pt>
                <c:pt idx="11360">
                  <c:v>0.103529</c:v>
                </c:pt>
                <c:pt idx="11361">
                  <c:v>0.102272</c:v>
                </c:pt>
                <c:pt idx="11362">
                  <c:v>9.5934999999999993E-2</c:v>
                </c:pt>
                <c:pt idx="11363">
                  <c:v>0.10202299999999999</c:v>
                </c:pt>
                <c:pt idx="11364">
                  <c:v>0.106137</c:v>
                </c:pt>
                <c:pt idx="11365">
                  <c:v>0.10673000000000001</c:v>
                </c:pt>
                <c:pt idx="11366">
                  <c:v>0.10692299999999999</c:v>
                </c:pt>
                <c:pt idx="11367">
                  <c:v>0.103945</c:v>
                </c:pt>
                <c:pt idx="11368">
                  <c:v>9.6318000000000001E-2</c:v>
                </c:pt>
                <c:pt idx="11369">
                  <c:v>8.5868E-2</c:v>
                </c:pt>
                <c:pt idx="11370">
                  <c:v>7.3350000000000012E-2</c:v>
                </c:pt>
                <c:pt idx="11371">
                  <c:v>6.5520999999999996E-2</c:v>
                </c:pt>
                <c:pt idx="11372">
                  <c:v>6.8507999999999999E-2</c:v>
                </c:pt>
                <c:pt idx="11373">
                  <c:v>6.7008999999999999E-2</c:v>
                </c:pt>
                <c:pt idx="11374">
                  <c:v>7.7280000000000001E-2</c:v>
                </c:pt>
                <c:pt idx="11375">
                  <c:v>8.2131999999999997E-2</c:v>
                </c:pt>
                <c:pt idx="11376">
                  <c:v>8.5083999999999993E-2</c:v>
                </c:pt>
                <c:pt idx="11377">
                  <c:v>8.6377999999999996E-2</c:v>
                </c:pt>
                <c:pt idx="11378">
                  <c:v>9.7432999999999992E-2</c:v>
                </c:pt>
                <c:pt idx="11379">
                  <c:v>9.0115000000000001E-2</c:v>
                </c:pt>
                <c:pt idx="11380">
                  <c:v>8.8477E-2</c:v>
                </c:pt>
                <c:pt idx="11381">
                  <c:v>9.5663999999999999E-2</c:v>
                </c:pt>
                <c:pt idx="11382">
                  <c:v>9.626599999999999E-2</c:v>
                </c:pt>
                <c:pt idx="11383">
                  <c:v>0.106822</c:v>
                </c:pt>
                <c:pt idx="11384">
                  <c:v>0.11437000000000001</c:v>
                </c:pt>
                <c:pt idx="11385">
                  <c:v>0.11291799999999999</c:v>
                </c:pt>
                <c:pt idx="11386">
                  <c:v>0.113981</c:v>
                </c:pt>
                <c:pt idx="11387">
                  <c:v>0.10260799999999999</c:v>
                </c:pt>
                <c:pt idx="11388">
                  <c:v>0.104805</c:v>
                </c:pt>
                <c:pt idx="11389">
                  <c:v>0.10498</c:v>
                </c:pt>
                <c:pt idx="11390">
                  <c:v>0.10134299999999999</c:v>
                </c:pt>
                <c:pt idx="11391">
                  <c:v>9.2568999999999999E-2</c:v>
                </c:pt>
                <c:pt idx="11392">
                  <c:v>8.4505999999999998E-2</c:v>
                </c:pt>
                <c:pt idx="11393">
                  <c:v>7.9080000000000011E-2</c:v>
                </c:pt>
                <c:pt idx="11394">
                  <c:v>7.9547999999999994E-2</c:v>
                </c:pt>
                <c:pt idx="11395">
                  <c:v>7.8642999999999991E-2</c:v>
                </c:pt>
                <c:pt idx="11396">
                  <c:v>7.5150999999999996E-2</c:v>
                </c:pt>
                <c:pt idx="11397">
                  <c:v>7.1678999999999993E-2</c:v>
                </c:pt>
                <c:pt idx="11398">
                  <c:v>5.5458999999999994E-2</c:v>
                </c:pt>
                <c:pt idx="11399">
                  <c:v>5.8992999999999997E-2</c:v>
                </c:pt>
                <c:pt idx="11400">
                  <c:v>6.6168999999999992E-2</c:v>
                </c:pt>
                <c:pt idx="11401">
                  <c:v>6.3090999999999994E-2</c:v>
                </c:pt>
                <c:pt idx="11402">
                  <c:v>5.7943999999999996E-2</c:v>
                </c:pt>
                <c:pt idx="11403">
                  <c:v>6.0035999999999999E-2</c:v>
                </c:pt>
                <c:pt idx="11404">
                  <c:v>6.3791E-2</c:v>
                </c:pt>
                <c:pt idx="11405">
                  <c:v>5.9840000000000004E-2</c:v>
                </c:pt>
                <c:pt idx="11406">
                  <c:v>6.2262999999999999E-2</c:v>
                </c:pt>
                <c:pt idx="11407">
                  <c:v>6.4100000000000004E-2</c:v>
                </c:pt>
                <c:pt idx="11408">
                  <c:v>5.4084999999999994E-2</c:v>
                </c:pt>
                <c:pt idx="11409">
                  <c:v>5.6145E-2</c:v>
                </c:pt>
                <c:pt idx="11410">
                  <c:v>5.1899000000000001E-2</c:v>
                </c:pt>
                <c:pt idx="11411">
                  <c:v>5.6600000000000004E-2</c:v>
                </c:pt>
                <c:pt idx="11412">
                  <c:v>5.6418999999999997E-2</c:v>
                </c:pt>
                <c:pt idx="11413">
                  <c:v>5.7873999999999995E-2</c:v>
                </c:pt>
                <c:pt idx="11414">
                  <c:v>6.0377999999999994E-2</c:v>
                </c:pt>
                <c:pt idx="11415">
                  <c:v>6.6800999999999999E-2</c:v>
                </c:pt>
                <c:pt idx="11416">
                  <c:v>7.7298999999999993E-2</c:v>
                </c:pt>
                <c:pt idx="11417">
                  <c:v>7.6993999999999993E-2</c:v>
                </c:pt>
                <c:pt idx="11418">
                  <c:v>8.6961999999999998E-2</c:v>
                </c:pt>
                <c:pt idx="11419">
                  <c:v>0.10081599999999999</c:v>
                </c:pt>
                <c:pt idx="11420">
                  <c:v>9.2365000000000003E-2</c:v>
                </c:pt>
                <c:pt idx="11421">
                  <c:v>0.100341</c:v>
                </c:pt>
                <c:pt idx="11422">
                  <c:v>0.103642</c:v>
                </c:pt>
                <c:pt idx="11423">
                  <c:v>0.10337499999999999</c:v>
                </c:pt>
                <c:pt idx="11424">
                  <c:v>9.3020000000000005E-2</c:v>
                </c:pt>
                <c:pt idx="11425">
                  <c:v>9.8845999999999989E-2</c:v>
                </c:pt>
                <c:pt idx="11426">
                  <c:v>0.12364299999999999</c:v>
                </c:pt>
                <c:pt idx="11427">
                  <c:v>0.135963</c:v>
                </c:pt>
                <c:pt idx="11428">
                  <c:v>0.12835000000000002</c:v>
                </c:pt>
                <c:pt idx="11429">
                  <c:v>0.145592</c:v>
                </c:pt>
                <c:pt idx="11430">
                  <c:v>0.145007</c:v>
                </c:pt>
                <c:pt idx="11431">
                  <c:v>0.14337900000000001</c:v>
                </c:pt>
                <c:pt idx="11432">
                  <c:v>0.14770900000000001</c:v>
                </c:pt>
                <c:pt idx="11433">
                  <c:v>0.14424599999999999</c:v>
                </c:pt>
                <c:pt idx="11434">
                  <c:v>0.15647800000000001</c:v>
                </c:pt>
                <c:pt idx="11435">
                  <c:v>0.13670399999999999</c:v>
                </c:pt>
                <c:pt idx="11436">
                  <c:v>0.12167199999999999</c:v>
                </c:pt>
                <c:pt idx="11437">
                  <c:v>0.11766099999999999</c:v>
                </c:pt>
                <c:pt idx="11438">
                  <c:v>0.112951</c:v>
                </c:pt>
                <c:pt idx="11439">
                  <c:v>0.10530199999999999</c:v>
                </c:pt>
                <c:pt idx="11440">
                  <c:v>9.7865999999999995E-2</c:v>
                </c:pt>
                <c:pt idx="11441">
                  <c:v>8.1756999999999996E-2</c:v>
                </c:pt>
                <c:pt idx="11442">
                  <c:v>8.1927E-2</c:v>
                </c:pt>
                <c:pt idx="11443">
                  <c:v>9.1577999999999993E-2</c:v>
                </c:pt>
                <c:pt idx="11444">
                  <c:v>8.5101999999999997E-2</c:v>
                </c:pt>
                <c:pt idx="11445">
                  <c:v>9.3358999999999998E-2</c:v>
                </c:pt>
                <c:pt idx="11446">
                  <c:v>9.4765000000000002E-2</c:v>
                </c:pt>
                <c:pt idx="11447">
                  <c:v>9.5673999999999995E-2</c:v>
                </c:pt>
                <c:pt idx="11448">
                  <c:v>9.7470000000000001E-2</c:v>
                </c:pt>
                <c:pt idx="11449">
                  <c:v>9.9617999999999998E-2</c:v>
                </c:pt>
                <c:pt idx="11450">
                  <c:v>9.2490000000000003E-2</c:v>
                </c:pt>
                <c:pt idx="11451">
                  <c:v>8.6240000000000011E-2</c:v>
                </c:pt>
                <c:pt idx="11452">
                  <c:v>9.1298999999999991E-2</c:v>
                </c:pt>
                <c:pt idx="11453">
                  <c:v>9.518299999999999E-2</c:v>
                </c:pt>
                <c:pt idx="11454">
                  <c:v>9.7258999999999998E-2</c:v>
                </c:pt>
                <c:pt idx="11455">
                  <c:v>9.7790999999999989E-2</c:v>
                </c:pt>
                <c:pt idx="11456">
                  <c:v>9.8954E-2</c:v>
                </c:pt>
                <c:pt idx="11457">
                  <c:v>9.9430000000000004E-2</c:v>
                </c:pt>
                <c:pt idx="11458">
                  <c:v>9.9894999999999998E-2</c:v>
                </c:pt>
                <c:pt idx="11459">
                  <c:v>9.633499999999999E-2</c:v>
                </c:pt>
                <c:pt idx="11460">
                  <c:v>9.5078999999999997E-2</c:v>
                </c:pt>
                <c:pt idx="11461">
                  <c:v>9.4214999999999993E-2</c:v>
                </c:pt>
                <c:pt idx="11462">
                  <c:v>9.7950000000000009E-2</c:v>
                </c:pt>
                <c:pt idx="11463">
                  <c:v>9.4913999999999998E-2</c:v>
                </c:pt>
                <c:pt idx="11464">
                  <c:v>7.3653999999999997E-2</c:v>
                </c:pt>
                <c:pt idx="11465">
                  <c:v>7.9384999999999997E-2</c:v>
                </c:pt>
                <c:pt idx="11466">
                  <c:v>8.528899999999999E-2</c:v>
                </c:pt>
                <c:pt idx="11467">
                  <c:v>8.8005E-2</c:v>
                </c:pt>
                <c:pt idx="11468">
                  <c:v>7.3384999999999992E-2</c:v>
                </c:pt>
                <c:pt idx="11469">
                  <c:v>8.2454E-2</c:v>
                </c:pt>
                <c:pt idx="11470">
                  <c:v>8.9390000000000011E-2</c:v>
                </c:pt>
                <c:pt idx="11471">
                  <c:v>9.1041999999999998E-2</c:v>
                </c:pt>
                <c:pt idx="11472">
                  <c:v>8.791199999999999E-2</c:v>
                </c:pt>
                <c:pt idx="11473">
                  <c:v>7.3660000000000003E-2</c:v>
                </c:pt>
                <c:pt idx="11474">
                  <c:v>8.5778999999999994E-2</c:v>
                </c:pt>
                <c:pt idx="11475">
                  <c:v>8.8438000000000003E-2</c:v>
                </c:pt>
                <c:pt idx="11476">
                  <c:v>0.103656</c:v>
                </c:pt>
                <c:pt idx="11477">
                  <c:v>0.11171499999999999</c:v>
                </c:pt>
                <c:pt idx="11478">
                  <c:v>0.12103699999999999</c:v>
                </c:pt>
                <c:pt idx="11479">
                  <c:v>0.127411</c:v>
                </c:pt>
                <c:pt idx="11480">
                  <c:v>0.126692</c:v>
                </c:pt>
                <c:pt idx="11481">
                  <c:v>0.124165</c:v>
                </c:pt>
                <c:pt idx="11482">
                  <c:v>0.12554699999999999</c:v>
                </c:pt>
                <c:pt idx="11483">
                  <c:v>0.12353599999999999</c:v>
                </c:pt>
                <c:pt idx="11484">
                  <c:v>0.123708</c:v>
                </c:pt>
                <c:pt idx="11485">
                  <c:v>0.11724499999999999</c:v>
                </c:pt>
                <c:pt idx="11486">
                  <c:v>9.4272999999999996E-2</c:v>
                </c:pt>
                <c:pt idx="11487">
                  <c:v>7.1424000000000001E-2</c:v>
                </c:pt>
                <c:pt idx="11488">
                  <c:v>7.589499999999999E-2</c:v>
                </c:pt>
                <c:pt idx="11489">
                  <c:v>7.6988000000000001E-2</c:v>
                </c:pt>
                <c:pt idx="11490">
                  <c:v>7.3025999999999994E-2</c:v>
                </c:pt>
                <c:pt idx="11491">
                  <c:v>6.6123000000000001E-2</c:v>
                </c:pt>
                <c:pt idx="11492">
                  <c:v>6.8911E-2</c:v>
                </c:pt>
                <c:pt idx="11493">
                  <c:v>6.0398999999999994E-2</c:v>
                </c:pt>
                <c:pt idx="11494">
                  <c:v>6.4628999999999992E-2</c:v>
                </c:pt>
                <c:pt idx="11495">
                  <c:v>6.4923999999999996E-2</c:v>
                </c:pt>
                <c:pt idx="11496">
                  <c:v>6.4902000000000001E-2</c:v>
                </c:pt>
                <c:pt idx="11497">
                  <c:v>6.3539999999999999E-2</c:v>
                </c:pt>
                <c:pt idx="11498">
                  <c:v>5.8129E-2</c:v>
                </c:pt>
                <c:pt idx="11499">
                  <c:v>4.9937999999999996E-2</c:v>
                </c:pt>
                <c:pt idx="11500">
                  <c:v>4.5902999999999999E-2</c:v>
                </c:pt>
                <c:pt idx="11501">
                  <c:v>4.4808999999999995E-2</c:v>
                </c:pt>
                <c:pt idx="11502">
                  <c:v>3.9752999999999997E-2</c:v>
                </c:pt>
                <c:pt idx="11503">
                  <c:v>3.7330000000000002E-2</c:v>
                </c:pt>
                <c:pt idx="11504">
                  <c:v>4.2158000000000001E-2</c:v>
                </c:pt>
                <c:pt idx="11505">
                  <c:v>4.3712999999999995E-2</c:v>
                </c:pt>
                <c:pt idx="11506">
                  <c:v>4.6279000000000001E-2</c:v>
                </c:pt>
                <c:pt idx="11507">
                  <c:v>4.8485E-2</c:v>
                </c:pt>
                <c:pt idx="11508">
                  <c:v>3.9530999999999997E-2</c:v>
                </c:pt>
                <c:pt idx="11509">
                  <c:v>3.6964999999999998E-2</c:v>
                </c:pt>
                <c:pt idx="11510">
                  <c:v>3.7760000000000002E-2</c:v>
                </c:pt>
                <c:pt idx="11511">
                  <c:v>3.8175000000000001E-2</c:v>
                </c:pt>
                <c:pt idx="11512">
                  <c:v>4.4341999999999999E-2</c:v>
                </c:pt>
                <c:pt idx="11513">
                  <c:v>4.1832000000000001E-2</c:v>
                </c:pt>
                <c:pt idx="11514">
                  <c:v>4.8724999999999997E-2</c:v>
                </c:pt>
                <c:pt idx="11515">
                  <c:v>4.5183999999999995E-2</c:v>
                </c:pt>
                <c:pt idx="11516">
                  <c:v>3.6419E-2</c:v>
                </c:pt>
                <c:pt idx="11517">
                  <c:v>3.4972999999999997E-2</c:v>
                </c:pt>
                <c:pt idx="11518">
                  <c:v>3.9681000000000001E-2</c:v>
                </c:pt>
                <c:pt idx="11519">
                  <c:v>4.2505999999999995E-2</c:v>
                </c:pt>
                <c:pt idx="11520">
                  <c:v>4.1298999999999995E-2</c:v>
                </c:pt>
                <c:pt idx="11521">
                  <c:v>4.2248999999999995E-2</c:v>
                </c:pt>
                <c:pt idx="11522">
                  <c:v>4.7726999999999999E-2</c:v>
                </c:pt>
                <c:pt idx="11523">
                  <c:v>4.0365999999999999E-2</c:v>
                </c:pt>
                <c:pt idx="11524">
                  <c:v>4.4205000000000001E-2</c:v>
                </c:pt>
                <c:pt idx="11525">
                  <c:v>4.3996E-2</c:v>
                </c:pt>
                <c:pt idx="11526">
                  <c:v>4.6307999999999995E-2</c:v>
                </c:pt>
                <c:pt idx="11527">
                  <c:v>4.4893999999999996E-2</c:v>
                </c:pt>
                <c:pt idx="11528">
                  <c:v>4.4412E-2</c:v>
                </c:pt>
                <c:pt idx="11529">
                  <c:v>4.2443999999999996E-2</c:v>
                </c:pt>
                <c:pt idx="11530">
                  <c:v>3.9602999999999999E-2</c:v>
                </c:pt>
                <c:pt idx="11531">
                  <c:v>4.0098999999999996E-2</c:v>
                </c:pt>
                <c:pt idx="11532">
                  <c:v>4.0795999999999999E-2</c:v>
                </c:pt>
                <c:pt idx="11533">
                  <c:v>3.9960000000000002E-2</c:v>
                </c:pt>
                <c:pt idx="11534">
                  <c:v>3.6996000000000001E-2</c:v>
                </c:pt>
                <c:pt idx="11535">
                  <c:v>3.1334000000000001E-2</c:v>
                </c:pt>
                <c:pt idx="11536">
                  <c:v>2.8254999999999999E-2</c:v>
                </c:pt>
                <c:pt idx="11537">
                  <c:v>2.1965999999999999E-2</c:v>
                </c:pt>
                <c:pt idx="11538">
                  <c:v>2.1454999999999998E-2</c:v>
                </c:pt>
                <c:pt idx="11539">
                  <c:v>1.9990999999999998E-2</c:v>
                </c:pt>
                <c:pt idx="11540">
                  <c:v>1.7131999999999998E-2</c:v>
                </c:pt>
                <c:pt idx="11541">
                  <c:v>1.6840999999999998E-2</c:v>
                </c:pt>
                <c:pt idx="11542">
                  <c:v>9.4669999999999997E-3</c:v>
                </c:pt>
                <c:pt idx="11543">
                  <c:v>8.4829999999999992E-3</c:v>
                </c:pt>
                <c:pt idx="11544">
                  <c:v>7.4839999999999993E-3</c:v>
                </c:pt>
                <c:pt idx="11545">
                  <c:v>1.2055E-2</c:v>
                </c:pt>
                <c:pt idx="11546">
                  <c:v>1.6872999999999999E-2</c:v>
                </c:pt>
                <c:pt idx="11547">
                  <c:v>1.7246999999999998E-2</c:v>
                </c:pt>
                <c:pt idx="11548">
                  <c:v>1.8758999999999998E-2</c:v>
                </c:pt>
                <c:pt idx="11549">
                  <c:v>1.7502999999999998E-2</c:v>
                </c:pt>
                <c:pt idx="11550">
                  <c:v>1.7609E-2</c:v>
                </c:pt>
                <c:pt idx="11551">
                  <c:v>1.7148E-2</c:v>
                </c:pt>
                <c:pt idx="11552">
                  <c:v>1.9129E-2</c:v>
                </c:pt>
                <c:pt idx="11553">
                  <c:v>1.6670999999999998E-2</c:v>
                </c:pt>
                <c:pt idx="11554">
                  <c:v>1.8688E-2</c:v>
                </c:pt>
                <c:pt idx="11555">
                  <c:v>1.2808999999999999E-2</c:v>
                </c:pt>
                <c:pt idx="11556">
                  <c:v>1.3606999999999999E-2</c:v>
                </c:pt>
                <c:pt idx="11557">
                  <c:v>1.0874999999999999E-2</c:v>
                </c:pt>
                <c:pt idx="11558">
                  <c:v>8.9820000000000004E-3</c:v>
                </c:pt>
                <c:pt idx="11559">
                  <c:v>1.1901999999999999E-2</c:v>
                </c:pt>
                <c:pt idx="11560">
                  <c:v>1.6114E-2</c:v>
                </c:pt>
                <c:pt idx="11561">
                  <c:v>1.8894999999999999E-2</c:v>
                </c:pt>
                <c:pt idx="11562">
                  <c:v>2.1134999999999998E-2</c:v>
                </c:pt>
                <c:pt idx="11563">
                  <c:v>2.4511999999999999E-2</c:v>
                </c:pt>
                <c:pt idx="11564">
                  <c:v>3.0504999999999997E-2</c:v>
                </c:pt>
                <c:pt idx="11565">
                  <c:v>2.9599E-2</c:v>
                </c:pt>
                <c:pt idx="11566">
                  <c:v>3.3078999999999997E-2</c:v>
                </c:pt>
                <c:pt idx="11567">
                  <c:v>3.3499000000000001E-2</c:v>
                </c:pt>
                <c:pt idx="11568">
                  <c:v>3.8134000000000001E-2</c:v>
                </c:pt>
                <c:pt idx="11569">
                  <c:v>3.3140000000000003E-2</c:v>
                </c:pt>
                <c:pt idx="11570">
                  <c:v>2.7012999999999999E-2</c:v>
                </c:pt>
                <c:pt idx="11571">
                  <c:v>2.5491E-2</c:v>
                </c:pt>
                <c:pt idx="11572">
                  <c:v>2.2900999999999998E-2</c:v>
                </c:pt>
                <c:pt idx="11573">
                  <c:v>2.1725999999999999E-2</c:v>
                </c:pt>
                <c:pt idx="11574">
                  <c:v>2.2280999999999999E-2</c:v>
                </c:pt>
                <c:pt idx="11575">
                  <c:v>2.3487999999999998E-2</c:v>
                </c:pt>
                <c:pt idx="11576">
                  <c:v>2.7588999999999999E-2</c:v>
                </c:pt>
                <c:pt idx="11577">
                  <c:v>3.6616999999999997E-2</c:v>
                </c:pt>
                <c:pt idx="11578">
                  <c:v>3.7621999999999996E-2</c:v>
                </c:pt>
                <c:pt idx="11579">
                  <c:v>3.5392E-2</c:v>
                </c:pt>
                <c:pt idx="11580">
                  <c:v>3.8170000000000003E-2</c:v>
                </c:pt>
                <c:pt idx="11581">
                  <c:v>3.2074999999999999E-2</c:v>
                </c:pt>
                <c:pt idx="11582">
                  <c:v>3.1383000000000001E-2</c:v>
                </c:pt>
                <c:pt idx="11583">
                  <c:v>3.1130999999999999E-2</c:v>
                </c:pt>
                <c:pt idx="11584">
                  <c:v>2.4249E-2</c:v>
                </c:pt>
                <c:pt idx="11585">
                  <c:v>2.2983E-2</c:v>
                </c:pt>
                <c:pt idx="11586">
                  <c:v>2.0233999999999999E-2</c:v>
                </c:pt>
                <c:pt idx="11587">
                  <c:v>1.6763999999999998E-2</c:v>
                </c:pt>
                <c:pt idx="11588">
                  <c:v>1.4676999999999999E-2</c:v>
                </c:pt>
                <c:pt idx="11589">
                  <c:v>1.8696999999999998E-2</c:v>
                </c:pt>
                <c:pt idx="11590">
                  <c:v>1.7831E-2</c:v>
                </c:pt>
                <c:pt idx="11591">
                  <c:v>1.8932999999999998E-2</c:v>
                </c:pt>
                <c:pt idx="11592">
                  <c:v>1.6589E-2</c:v>
                </c:pt>
                <c:pt idx="11593">
                  <c:v>9.3390000000000001E-3</c:v>
                </c:pt>
                <c:pt idx="11594">
                  <c:v>1.0119E-2</c:v>
                </c:pt>
                <c:pt idx="11595">
                  <c:v>1.0520000000000002E-2</c:v>
                </c:pt>
                <c:pt idx="11596">
                  <c:v>1.17E-2</c:v>
                </c:pt>
                <c:pt idx="11597">
                  <c:v>6.6739999999999994E-3</c:v>
                </c:pt>
                <c:pt idx="11598">
                  <c:v>7.6909999999999999E-3</c:v>
                </c:pt>
                <c:pt idx="11599">
                  <c:v>9.5689999999999994E-3</c:v>
                </c:pt>
                <c:pt idx="11600">
                  <c:v>8.5019999999999991E-3</c:v>
                </c:pt>
                <c:pt idx="11601">
                  <c:v>9.1679999999999991E-3</c:v>
                </c:pt>
                <c:pt idx="11602">
                  <c:v>1.1370000000000002E-2</c:v>
                </c:pt>
                <c:pt idx="11603">
                  <c:v>1.5695999999999998E-2</c:v>
                </c:pt>
                <c:pt idx="11604">
                  <c:v>2.3504999999999998E-2</c:v>
                </c:pt>
                <c:pt idx="11605">
                  <c:v>4.6813E-2</c:v>
                </c:pt>
                <c:pt idx="11606">
                  <c:v>5.4433999999999996E-2</c:v>
                </c:pt>
                <c:pt idx="11607">
                  <c:v>6.2040999999999999E-2</c:v>
                </c:pt>
                <c:pt idx="11608">
                  <c:v>6.7206000000000002E-2</c:v>
                </c:pt>
                <c:pt idx="11609">
                  <c:v>7.7134999999999995E-2</c:v>
                </c:pt>
                <c:pt idx="11610">
                  <c:v>8.1440000000000012E-2</c:v>
                </c:pt>
                <c:pt idx="11611">
                  <c:v>8.5181999999999994E-2</c:v>
                </c:pt>
                <c:pt idx="11612">
                  <c:v>8.627399999999999E-2</c:v>
                </c:pt>
                <c:pt idx="11613">
                  <c:v>8.7278999999999995E-2</c:v>
                </c:pt>
                <c:pt idx="11614">
                  <c:v>8.5053999999999991E-2</c:v>
                </c:pt>
                <c:pt idx="11615">
                  <c:v>8.4401999999999991E-2</c:v>
                </c:pt>
                <c:pt idx="11616">
                  <c:v>8.7800000000000003E-2</c:v>
                </c:pt>
                <c:pt idx="11617">
                  <c:v>7.8540000000000013E-2</c:v>
                </c:pt>
                <c:pt idx="11618">
                  <c:v>7.5235999999999997E-2</c:v>
                </c:pt>
                <c:pt idx="11619">
                  <c:v>7.2077000000000002E-2</c:v>
                </c:pt>
                <c:pt idx="11620">
                  <c:v>6.6411999999999999E-2</c:v>
                </c:pt>
                <c:pt idx="11621">
                  <c:v>5.9375999999999998E-2</c:v>
                </c:pt>
                <c:pt idx="11622">
                  <c:v>5.5632999999999995E-2</c:v>
                </c:pt>
                <c:pt idx="11623">
                  <c:v>5.2580000000000002E-2</c:v>
                </c:pt>
                <c:pt idx="11624">
                  <c:v>4.3710000000000006E-2</c:v>
                </c:pt>
                <c:pt idx="11625">
                  <c:v>4.5817999999999998E-2</c:v>
                </c:pt>
                <c:pt idx="11626">
                  <c:v>4.2521999999999997E-2</c:v>
                </c:pt>
                <c:pt idx="11627">
                  <c:v>4.1510000000000005E-2</c:v>
                </c:pt>
                <c:pt idx="11628">
                  <c:v>3.4844E-2</c:v>
                </c:pt>
                <c:pt idx="11629">
                  <c:v>3.1760999999999998E-2</c:v>
                </c:pt>
                <c:pt idx="11630">
                  <c:v>3.5284999999999997E-2</c:v>
                </c:pt>
                <c:pt idx="11631">
                  <c:v>3.9731999999999996E-2</c:v>
                </c:pt>
                <c:pt idx="11632">
                  <c:v>3.4943999999999996E-2</c:v>
                </c:pt>
                <c:pt idx="11633">
                  <c:v>4.2208999999999997E-2</c:v>
                </c:pt>
                <c:pt idx="11634">
                  <c:v>5.8380000000000001E-2</c:v>
                </c:pt>
                <c:pt idx="11635">
                  <c:v>5.6292999999999996E-2</c:v>
                </c:pt>
                <c:pt idx="11636">
                  <c:v>6.2130999999999999E-2</c:v>
                </c:pt>
                <c:pt idx="11637">
                  <c:v>6.3168000000000002E-2</c:v>
                </c:pt>
                <c:pt idx="11638">
                  <c:v>7.1986999999999995E-2</c:v>
                </c:pt>
                <c:pt idx="11639">
                  <c:v>0.103699</c:v>
                </c:pt>
                <c:pt idx="11640">
                  <c:v>0.14009099999999999</c:v>
                </c:pt>
                <c:pt idx="11641">
                  <c:v>0.187503</c:v>
                </c:pt>
                <c:pt idx="11642">
                  <c:v>0.19376599999999999</c:v>
                </c:pt>
                <c:pt idx="11643">
                  <c:v>0.21384699999999998</c:v>
                </c:pt>
                <c:pt idx="11644">
                  <c:v>0.219392</c:v>
                </c:pt>
                <c:pt idx="11645">
                  <c:v>0.21371799999999999</c:v>
                </c:pt>
                <c:pt idx="11646">
                  <c:v>0.19350599999999998</c:v>
                </c:pt>
                <c:pt idx="11647">
                  <c:v>0.18029899999999999</c:v>
                </c:pt>
                <c:pt idx="11648">
                  <c:v>0.16509299999999999</c:v>
                </c:pt>
                <c:pt idx="11649">
                  <c:v>0.16734399999999999</c:v>
                </c:pt>
                <c:pt idx="11650">
                  <c:v>0.149451</c:v>
                </c:pt>
                <c:pt idx="11651">
                  <c:v>0.138269</c:v>
                </c:pt>
                <c:pt idx="11652">
                  <c:v>0.13326000000000002</c:v>
                </c:pt>
                <c:pt idx="11653">
                  <c:v>0.122641</c:v>
                </c:pt>
                <c:pt idx="11654">
                  <c:v>0.11214299999999999</c:v>
                </c:pt>
                <c:pt idx="11655">
                  <c:v>0.10298399999999999</c:v>
                </c:pt>
                <c:pt idx="11656">
                  <c:v>9.2040000000000011E-2</c:v>
                </c:pt>
                <c:pt idx="11657">
                  <c:v>8.1128999999999993E-2</c:v>
                </c:pt>
                <c:pt idx="11658">
                  <c:v>6.6628999999999994E-2</c:v>
                </c:pt>
                <c:pt idx="11659">
                  <c:v>5.7537999999999999E-2</c:v>
                </c:pt>
                <c:pt idx="11660">
                  <c:v>4.9008999999999997E-2</c:v>
                </c:pt>
                <c:pt idx="11661">
                  <c:v>4.8104999999999995E-2</c:v>
                </c:pt>
                <c:pt idx="11662">
                  <c:v>6.1223E-2</c:v>
                </c:pt>
                <c:pt idx="11663">
                  <c:v>6.6497000000000001E-2</c:v>
                </c:pt>
                <c:pt idx="11664">
                  <c:v>6.7320999999999992E-2</c:v>
                </c:pt>
                <c:pt idx="11665">
                  <c:v>8.5246000000000002E-2</c:v>
                </c:pt>
                <c:pt idx="11666">
                  <c:v>7.420199999999999E-2</c:v>
                </c:pt>
                <c:pt idx="11667">
                  <c:v>6.9940000000000002E-2</c:v>
                </c:pt>
                <c:pt idx="11668">
                  <c:v>7.1562000000000001E-2</c:v>
                </c:pt>
                <c:pt idx="11669">
                  <c:v>7.0163000000000003E-2</c:v>
                </c:pt>
                <c:pt idx="11670">
                  <c:v>7.0137999999999992E-2</c:v>
                </c:pt>
                <c:pt idx="11671">
                  <c:v>6.3967999999999997E-2</c:v>
                </c:pt>
                <c:pt idx="11672">
                  <c:v>6.6896999999999998E-2</c:v>
                </c:pt>
                <c:pt idx="11673">
                  <c:v>6.5377999999999992E-2</c:v>
                </c:pt>
                <c:pt idx="11674">
                  <c:v>6.8912000000000001E-2</c:v>
                </c:pt>
                <c:pt idx="11675">
                  <c:v>6.7390999999999993E-2</c:v>
                </c:pt>
                <c:pt idx="11676">
                  <c:v>5.8500000000000003E-2</c:v>
                </c:pt>
                <c:pt idx="11677">
                  <c:v>6.5035999999999997E-2</c:v>
                </c:pt>
                <c:pt idx="11678">
                  <c:v>6.7969000000000002E-2</c:v>
                </c:pt>
                <c:pt idx="11679">
                  <c:v>6.7686999999999997E-2</c:v>
                </c:pt>
                <c:pt idx="11680">
                  <c:v>7.2230000000000003E-2</c:v>
                </c:pt>
                <c:pt idx="11681">
                  <c:v>5.9115999999999995E-2</c:v>
                </c:pt>
                <c:pt idx="11682">
                  <c:v>7.4378E-2</c:v>
                </c:pt>
                <c:pt idx="11683">
                  <c:v>7.9475999999999991E-2</c:v>
                </c:pt>
                <c:pt idx="11684">
                  <c:v>6.4026E-2</c:v>
                </c:pt>
                <c:pt idx="11685">
                  <c:v>6.6164000000000001E-2</c:v>
                </c:pt>
                <c:pt idx="11686">
                  <c:v>6.2528E-2</c:v>
                </c:pt>
                <c:pt idx="11687">
                  <c:v>5.9643999999999996E-2</c:v>
                </c:pt>
                <c:pt idx="11688">
                  <c:v>5.5292999999999995E-2</c:v>
                </c:pt>
                <c:pt idx="11689">
                  <c:v>5.2757999999999999E-2</c:v>
                </c:pt>
                <c:pt idx="11690">
                  <c:v>5.0083999999999997E-2</c:v>
                </c:pt>
                <c:pt idx="11691">
                  <c:v>4.3053999999999995E-2</c:v>
                </c:pt>
                <c:pt idx="11692">
                  <c:v>4.5828999999999995E-2</c:v>
                </c:pt>
                <c:pt idx="11693">
                  <c:v>3.9819E-2</c:v>
                </c:pt>
                <c:pt idx="11694">
                  <c:v>3.4041000000000002E-2</c:v>
                </c:pt>
                <c:pt idx="11695">
                  <c:v>3.1266999999999996E-2</c:v>
                </c:pt>
                <c:pt idx="11696">
                  <c:v>3.2063000000000001E-2</c:v>
                </c:pt>
                <c:pt idx="11697">
                  <c:v>2.7667999999999998E-2</c:v>
                </c:pt>
                <c:pt idx="11698">
                  <c:v>2.5027999999999998E-2</c:v>
                </c:pt>
                <c:pt idx="11699">
                  <c:v>2.3351E-2</c:v>
                </c:pt>
                <c:pt idx="11700">
                  <c:v>2.1388000000000001E-2</c:v>
                </c:pt>
                <c:pt idx="11701">
                  <c:v>1.8801999999999999E-2</c:v>
                </c:pt>
                <c:pt idx="11702">
                  <c:v>1.9814999999999999E-2</c:v>
                </c:pt>
                <c:pt idx="11703">
                  <c:v>1.7363E-2</c:v>
                </c:pt>
                <c:pt idx="11704">
                  <c:v>2.2733999999999997E-2</c:v>
                </c:pt>
                <c:pt idx="11705">
                  <c:v>2.4410000000000001E-2</c:v>
                </c:pt>
                <c:pt idx="11706">
                  <c:v>2.2103999999999999E-2</c:v>
                </c:pt>
                <c:pt idx="11707">
                  <c:v>2.3130000000000001E-2</c:v>
                </c:pt>
                <c:pt idx="11708">
                  <c:v>2.1940999999999999E-2</c:v>
                </c:pt>
                <c:pt idx="11709">
                  <c:v>3.1067999999999998E-2</c:v>
                </c:pt>
                <c:pt idx="11710">
                  <c:v>4.0651E-2</c:v>
                </c:pt>
                <c:pt idx="11711">
                  <c:v>4.7718999999999998E-2</c:v>
                </c:pt>
                <c:pt idx="11712">
                  <c:v>6.8512999999999991E-2</c:v>
                </c:pt>
                <c:pt idx="11713">
                  <c:v>7.5955999999999996E-2</c:v>
                </c:pt>
                <c:pt idx="11714">
                  <c:v>8.4287000000000001E-2</c:v>
                </c:pt>
                <c:pt idx="11715">
                  <c:v>7.5492999999999991E-2</c:v>
                </c:pt>
                <c:pt idx="11716">
                  <c:v>7.2030999999999998E-2</c:v>
                </c:pt>
                <c:pt idx="11717">
                  <c:v>5.8395999999999997E-2</c:v>
                </c:pt>
                <c:pt idx="11718">
                  <c:v>5.6772999999999997E-2</c:v>
                </c:pt>
                <c:pt idx="11719">
                  <c:v>5.3537999999999995E-2</c:v>
                </c:pt>
                <c:pt idx="11720">
                  <c:v>6.0652999999999999E-2</c:v>
                </c:pt>
                <c:pt idx="11721">
                  <c:v>6.3053999999999999E-2</c:v>
                </c:pt>
                <c:pt idx="11722">
                  <c:v>6.1126999999999994E-2</c:v>
                </c:pt>
                <c:pt idx="11723">
                  <c:v>6.6062999999999997E-2</c:v>
                </c:pt>
                <c:pt idx="11724">
                  <c:v>6.2948000000000004E-2</c:v>
                </c:pt>
                <c:pt idx="11725">
                  <c:v>5.4692999999999999E-2</c:v>
                </c:pt>
                <c:pt idx="11726">
                  <c:v>6.2306E-2</c:v>
                </c:pt>
                <c:pt idx="11727">
                  <c:v>5.4848000000000001E-2</c:v>
                </c:pt>
                <c:pt idx="11728">
                  <c:v>4.6737999999999995E-2</c:v>
                </c:pt>
                <c:pt idx="11729">
                  <c:v>4.9957999999999995E-2</c:v>
                </c:pt>
                <c:pt idx="11730">
                  <c:v>4.7435999999999999E-2</c:v>
                </c:pt>
                <c:pt idx="11731">
                  <c:v>4.0236999999999995E-2</c:v>
                </c:pt>
                <c:pt idx="11732">
                  <c:v>3.4182999999999998E-2</c:v>
                </c:pt>
                <c:pt idx="11733">
                  <c:v>2.1928E-2</c:v>
                </c:pt>
                <c:pt idx="11734">
                  <c:v>2.1880999999999998E-2</c:v>
                </c:pt>
                <c:pt idx="11735">
                  <c:v>2.1690000000000001E-2</c:v>
                </c:pt>
                <c:pt idx="11736">
                  <c:v>2.1904999999999997E-2</c:v>
                </c:pt>
                <c:pt idx="11737">
                  <c:v>2.0790000000000003E-2</c:v>
                </c:pt>
                <c:pt idx="11738">
                  <c:v>1.8134000000000001E-2</c:v>
                </c:pt>
                <c:pt idx="11739">
                  <c:v>3.1182999999999999E-2</c:v>
                </c:pt>
                <c:pt idx="11740">
                  <c:v>3.5156E-2</c:v>
                </c:pt>
                <c:pt idx="11741">
                  <c:v>3.6948000000000002E-2</c:v>
                </c:pt>
                <c:pt idx="11742">
                  <c:v>3.5188999999999998E-2</c:v>
                </c:pt>
                <c:pt idx="11743">
                  <c:v>3.1738999999999996E-2</c:v>
                </c:pt>
                <c:pt idx="11744">
                  <c:v>2.8903999999999999E-2</c:v>
                </c:pt>
                <c:pt idx="11745">
                  <c:v>2.4548999999999998E-2</c:v>
                </c:pt>
                <c:pt idx="11746">
                  <c:v>2.5231999999999997E-2</c:v>
                </c:pt>
                <c:pt idx="11747">
                  <c:v>2.4551999999999997E-2</c:v>
                </c:pt>
                <c:pt idx="11748">
                  <c:v>2.5068E-2</c:v>
                </c:pt>
                <c:pt idx="11749">
                  <c:v>2.1044999999999998E-2</c:v>
                </c:pt>
                <c:pt idx="11750">
                  <c:v>1.865E-2</c:v>
                </c:pt>
                <c:pt idx="11751">
                  <c:v>1.5496999999999999E-2</c:v>
                </c:pt>
                <c:pt idx="11752">
                  <c:v>1.6632000000000001E-2</c:v>
                </c:pt>
                <c:pt idx="11753">
                  <c:v>1.3545E-2</c:v>
                </c:pt>
                <c:pt idx="11754">
                  <c:v>1.2738999999999999E-2</c:v>
                </c:pt>
                <c:pt idx="11755">
                  <c:v>1.1325999999999999E-2</c:v>
                </c:pt>
                <c:pt idx="11756">
                  <c:v>1.1401E-2</c:v>
                </c:pt>
                <c:pt idx="11757">
                  <c:v>9.3749999999999997E-3</c:v>
                </c:pt>
                <c:pt idx="11758">
                  <c:v>1.7703999999999998E-2</c:v>
                </c:pt>
                <c:pt idx="11759">
                  <c:v>2.1593999999999999E-2</c:v>
                </c:pt>
                <c:pt idx="11760">
                  <c:v>2.0517999999999998E-2</c:v>
                </c:pt>
                <c:pt idx="11761">
                  <c:v>2.0871999999999998E-2</c:v>
                </c:pt>
                <c:pt idx="11762">
                  <c:v>2.0780999999999997E-2</c:v>
                </c:pt>
                <c:pt idx="11763">
                  <c:v>2.0364999999999998E-2</c:v>
                </c:pt>
                <c:pt idx="11764">
                  <c:v>1.5878E-2</c:v>
                </c:pt>
                <c:pt idx="11765">
                  <c:v>1.7756999999999998E-2</c:v>
                </c:pt>
                <c:pt idx="11766">
                  <c:v>1.9414000000000001E-2</c:v>
                </c:pt>
                <c:pt idx="11767">
                  <c:v>1.8633999999999998E-2</c:v>
                </c:pt>
                <c:pt idx="11768">
                  <c:v>1.6326E-2</c:v>
                </c:pt>
                <c:pt idx="11769">
                  <c:v>1.7330999999999999E-2</c:v>
                </c:pt>
              </c:numCache>
            </c:numRef>
          </c:val>
          <c:smooth val="0"/>
          <c:extLst>
            <c:ext xmlns:c16="http://schemas.microsoft.com/office/drawing/2014/chart" uri="{C3380CC4-5D6E-409C-BE32-E72D297353CC}">
              <c16:uniqueId val="{00000001-AEE6-4A63-9E7F-69C087D04EB7}"/>
            </c:ext>
          </c:extLst>
        </c:ser>
        <c:ser>
          <c:idx val="1"/>
          <c:order val="1"/>
          <c:tx>
            <c:strRef>
              <c:f>Sheet1!$C$1</c:f>
              <c:strCache>
                <c:ptCount val="1"/>
                <c:pt idx="0">
                  <c:v>United States</c:v>
                </c:pt>
              </c:strCache>
            </c:strRef>
          </c:tx>
          <c:spPr>
            <a:ln w="19050">
              <a:solidFill>
                <a:schemeClr val="accent2"/>
              </a:solidFill>
            </a:ln>
          </c:spPr>
          <c:marker>
            <c:symbol val="none"/>
          </c:marker>
          <c:dLbls>
            <c:dLbl>
              <c:idx val="11769"/>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49F-4740-9610-4842110AEAA3}"/>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Sheet1!$A$2:$A$11771</c:f>
              <c:numCache>
                <c:formatCode>yyyy\-mm\-dd</c:formatCode>
                <c:ptCount val="11770"/>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44865</c:v>
                </c:pt>
                <c:pt idx="11179">
                  <c:v>44866</c:v>
                </c:pt>
                <c:pt idx="11180">
                  <c:v>44867</c:v>
                </c:pt>
                <c:pt idx="11181">
                  <c:v>44868</c:v>
                </c:pt>
                <c:pt idx="11182">
                  <c:v>44869</c:v>
                </c:pt>
                <c:pt idx="11183">
                  <c:v>44872</c:v>
                </c:pt>
                <c:pt idx="11184">
                  <c:v>44873</c:v>
                </c:pt>
                <c:pt idx="11185">
                  <c:v>44874</c:v>
                </c:pt>
                <c:pt idx="11186">
                  <c:v>44875</c:v>
                </c:pt>
                <c:pt idx="11187">
                  <c:v>44876</c:v>
                </c:pt>
                <c:pt idx="11188">
                  <c:v>44879</c:v>
                </c:pt>
                <c:pt idx="11189">
                  <c:v>44880</c:v>
                </c:pt>
                <c:pt idx="11190">
                  <c:v>44881</c:v>
                </c:pt>
                <c:pt idx="11191">
                  <c:v>44882</c:v>
                </c:pt>
                <c:pt idx="11192">
                  <c:v>44883</c:v>
                </c:pt>
                <c:pt idx="11193">
                  <c:v>44886</c:v>
                </c:pt>
                <c:pt idx="11194">
                  <c:v>44887</c:v>
                </c:pt>
                <c:pt idx="11195">
                  <c:v>44888</c:v>
                </c:pt>
                <c:pt idx="11196">
                  <c:v>44889</c:v>
                </c:pt>
                <c:pt idx="11197">
                  <c:v>44890</c:v>
                </c:pt>
                <c:pt idx="11198">
                  <c:v>44891</c:v>
                </c:pt>
                <c:pt idx="11199">
                  <c:v>44893</c:v>
                </c:pt>
                <c:pt idx="11200">
                  <c:v>44894</c:v>
                </c:pt>
                <c:pt idx="11201">
                  <c:v>44895</c:v>
                </c:pt>
                <c:pt idx="11202">
                  <c:v>44896</c:v>
                </c:pt>
                <c:pt idx="11203">
                  <c:v>44897</c:v>
                </c:pt>
                <c:pt idx="11204">
                  <c:v>44900</c:v>
                </c:pt>
                <c:pt idx="11205">
                  <c:v>44901</c:v>
                </c:pt>
                <c:pt idx="11206">
                  <c:v>44902</c:v>
                </c:pt>
                <c:pt idx="11207">
                  <c:v>44903</c:v>
                </c:pt>
                <c:pt idx="11208">
                  <c:v>44904</c:v>
                </c:pt>
                <c:pt idx="11209">
                  <c:v>44907</c:v>
                </c:pt>
                <c:pt idx="11210">
                  <c:v>44908</c:v>
                </c:pt>
                <c:pt idx="11211">
                  <c:v>44909</c:v>
                </c:pt>
                <c:pt idx="11212">
                  <c:v>44910</c:v>
                </c:pt>
                <c:pt idx="11213">
                  <c:v>44911</c:v>
                </c:pt>
                <c:pt idx="11214">
                  <c:v>44914</c:v>
                </c:pt>
                <c:pt idx="11215">
                  <c:v>44915</c:v>
                </c:pt>
                <c:pt idx="11216">
                  <c:v>44916</c:v>
                </c:pt>
                <c:pt idx="11217">
                  <c:v>44917</c:v>
                </c:pt>
                <c:pt idx="11218">
                  <c:v>44918</c:v>
                </c:pt>
                <c:pt idx="11219">
                  <c:v>44921</c:v>
                </c:pt>
                <c:pt idx="11220">
                  <c:v>44922</c:v>
                </c:pt>
                <c:pt idx="11221">
                  <c:v>44923</c:v>
                </c:pt>
                <c:pt idx="11222">
                  <c:v>44924</c:v>
                </c:pt>
                <c:pt idx="11223">
                  <c:v>44925</c:v>
                </c:pt>
                <c:pt idx="11224">
                  <c:v>44928</c:v>
                </c:pt>
                <c:pt idx="11225">
                  <c:v>44929</c:v>
                </c:pt>
                <c:pt idx="11226">
                  <c:v>44930</c:v>
                </c:pt>
                <c:pt idx="11227">
                  <c:v>44931</c:v>
                </c:pt>
                <c:pt idx="11228">
                  <c:v>44932</c:v>
                </c:pt>
                <c:pt idx="11229">
                  <c:v>44935</c:v>
                </c:pt>
                <c:pt idx="11230">
                  <c:v>44936</c:v>
                </c:pt>
                <c:pt idx="11231">
                  <c:v>44937</c:v>
                </c:pt>
                <c:pt idx="11232">
                  <c:v>44938</c:v>
                </c:pt>
                <c:pt idx="11233">
                  <c:v>44939</c:v>
                </c:pt>
                <c:pt idx="11234">
                  <c:v>44942</c:v>
                </c:pt>
                <c:pt idx="11235">
                  <c:v>44943</c:v>
                </c:pt>
                <c:pt idx="11236">
                  <c:v>44944</c:v>
                </c:pt>
                <c:pt idx="11237">
                  <c:v>44945</c:v>
                </c:pt>
                <c:pt idx="11238">
                  <c:v>44946</c:v>
                </c:pt>
                <c:pt idx="11239">
                  <c:v>44949</c:v>
                </c:pt>
                <c:pt idx="11240">
                  <c:v>44950</c:v>
                </c:pt>
                <c:pt idx="11241">
                  <c:v>44951</c:v>
                </c:pt>
                <c:pt idx="11242">
                  <c:v>44952</c:v>
                </c:pt>
                <c:pt idx="11243">
                  <c:v>44953</c:v>
                </c:pt>
                <c:pt idx="11244">
                  <c:v>44956</c:v>
                </c:pt>
                <c:pt idx="11245">
                  <c:v>44957</c:v>
                </c:pt>
                <c:pt idx="11246">
                  <c:v>44958</c:v>
                </c:pt>
                <c:pt idx="11247">
                  <c:v>44959</c:v>
                </c:pt>
                <c:pt idx="11248">
                  <c:v>44960</c:v>
                </c:pt>
                <c:pt idx="11249">
                  <c:v>44963</c:v>
                </c:pt>
                <c:pt idx="11250">
                  <c:v>44964</c:v>
                </c:pt>
                <c:pt idx="11251">
                  <c:v>44965</c:v>
                </c:pt>
                <c:pt idx="11252">
                  <c:v>44966</c:v>
                </c:pt>
                <c:pt idx="11253">
                  <c:v>44967</c:v>
                </c:pt>
                <c:pt idx="11254">
                  <c:v>44970</c:v>
                </c:pt>
                <c:pt idx="11255">
                  <c:v>44971</c:v>
                </c:pt>
                <c:pt idx="11256">
                  <c:v>44972</c:v>
                </c:pt>
                <c:pt idx="11257">
                  <c:v>44973</c:v>
                </c:pt>
                <c:pt idx="11258">
                  <c:v>44974</c:v>
                </c:pt>
                <c:pt idx="11259">
                  <c:v>44977</c:v>
                </c:pt>
                <c:pt idx="11260">
                  <c:v>44978</c:v>
                </c:pt>
                <c:pt idx="11261">
                  <c:v>44979</c:v>
                </c:pt>
                <c:pt idx="11262">
                  <c:v>44980</c:v>
                </c:pt>
                <c:pt idx="11263">
                  <c:v>44981</c:v>
                </c:pt>
                <c:pt idx="11264">
                  <c:v>44984</c:v>
                </c:pt>
                <c:pt idx="11265">
                  <c:v>44985</c:v>
                </c:pt>
                <c:pt idx="11266">
                  <c:v>44986</c:v>
                </c:pt>
                <c:pt idx="11267">
                  <c:v>44987</c:v>
                </c:pt>
                <c:pt idx="11268">
                  <c:v>44988</c:v>
                </c:pt>
                <c:pt idx="11269">
                  <c:v>44991</c:v>
                </c:pt>
                <c:pt idx="11270">
                  <c:v>44992</c:v>
                </c:pt>
                <c:pt idx="11271">
                  <c:v>44993</c:v>
                </c:pt>
                <c:pt idx="11272">
                  <c:v>44994</c:v>
                </c:pt>
                <c:pt idx="11273">
                  <c:v>44995</c:v>
                </c:pt>
                <c:pt idx="11274">
                  <c:v>44998</c:v>
                </c:pt>
                <c:pt idx="11275">
                  <c:v>44999</c:v>
                </c:pt>
                <c:pt idx="11276">
                  <c:v>45000</c:v>
                </c:pt>
                <c:pt idx="11277">
                  <c:v>45001</c:v>
                </c:pt>
                <c:pt idx="11278">
                  <c:v>45002</c:v>
                </c:pt>
                <c:pt idx="11279">
                  <c:v>45005</c:v>
                </c:pt>
                <c:pt idx="11280">
                  <c:v>45006</c:v>
                </c:pt>
                <c:pt idx="11281">
                  <c:v>45007</c:v>
                </c:pt>
                <c:pt idx="11282">
                  <c:v>45008</c:v>
                </c:pt>
                <c:pt idx="11283">
                  <c:v>45009</c:v>
                </c:pt>
                <c:pt idx="11284">
                  <c:v>45012</c:v>
                </c:pt>
                <c:pt idx="11285">
                  <c:v>45013</c:v>
                </c:pt>
                <c:pt idx="11286">
                  <c:v>45014</c:v>
                </c:pt>
                <c:pt idx="11287">
                  <c:v>45015</c:v>
                </c:pt>
                <c:pt idx="11288">
                  <c:v>45016</c:v>
                </c:pt>
                <c:pt idx="11289">
                  <c:v>45019</c:v>
                </c:pt>
                <c:pt idx="11290">
                  <c:v>45020</c:v>
                </c:pt>
                <c:pt idx="11291">
                  <c:v>45021</c:v>
                </c:pt>
                <c:pt idx="11292">
                  <c:v>45022</c:v>
                </c:pt>
                <c:pt idx="11293">
                  <c:v>45023</c:v>
                </c:pt>
                <c:pt idx="11294">
                  <c:v>45026</c:v>
                </c:pt>
                <c:pt idx="11295">
                  <c:v>45027</c:v>
                </c:pt>
                <c:pt idx="11296">
                  <c:v>45028</c:v>
                </c:pt>
                <c:pt idx="11297">
                  <c:v>45029</c:v>
                </c:pt>
                <c:pt idx="11298">
                  <c:v>45030</c:v>
                </c:pt>
                <c:pt idx="11299">
                  <c:v>45033</c:v>
                </c:pt>
                <c:pt idx="11300">
                  <c:v>45034</c:v>
                </c:pt>
                <c:pt idx="11301">
                  <c:v>45035</c:v>
                </c:pt>
                <c:pt idx="11302">
                  <c:v>45036</c:v>
                </c:pt>
                <c:pt idx="11303">
                  <c:v>45037</c:v>
                </c:pt>
                <c:pt idx="11304">
                  <c:v>45040</c:v>
                </c:pt>
                <c:pt idx="11305">
                  <c:v>45041</c:v>
                </c:pt>
                <c:pt idx="11306">
                  <c:v>45042</c:v>
                </c:pt>
                <c:pt idx="11307">
                  <c:v>45043</c:v>
                </c:pt>
                <c:pt idx="11308">
                  <c:v>45044</c:v>
                </c:pt>
                <c:pt idx="11309">
                  <c:v>45047</c:v>
                </c:pt>
                <c:pt idx="11310">
                  <c:v>45048</c:v>
                </c:pt>
                <c:pt idx="11311">
                  <c:v>45049</c:v>
                </c:pt>
                <c:pt idx="11312">
                  <c:v>45050</c:v>
                </c:pt>
                <c:pt idx="11313">
                  <c:v>45051</c:v>
                </c:pt>
                <c:pt idx="11314">
                  <c:v>45054</c:v>
                </c:pt>
                <c:pt idx="11315">
                  <c:v>45055</c:v>
                </c:pt>
                <c:pt idx="11316">
                  <c:v>45056</c:v>
                </c:pt>
                <c:pt idx="11317">
                  <c:v>45057</c:v>
                </c:pt>
                <c:pt idx="11318">
                  <c:v>45058</c:v>
                </c:pt>
                <c:pt idx="11319">
                  <c:v>45061</c:v>
                </c:pt>
                <c:pt idx="11320">
                  <c:v>45062</c:v>
                </c:pt>
                <c:pt idx="11321">
                  <c:v>45063</c:v>
                </c:pt>
                <c:pt idx="11322">
                  <c:v>45064</c:v>
                </c:pt>
                <c:pt idx="11323">
                  <c:v>45065</c:v>
                </c:pt>
                <c:pt idx="11324">
                  <c:v>45068</c:v>
                </c:pt>
                <c:pt idx="11325">
                  <c:v>45069</c:v>
                </c:pt>
                <c:pt idx="11326">
                  <c:v>45070</c:v>
                </c:pt>
                <c:pt idx="11327">
                  <c:v>45071</c:v>
                </c:pt>
                <c:pt idx="11328">
                  <c:v>45072</c:v>
                </c:pt>
                <c:pt idx="11329">
                  <c:v>45075</c:v>
                </c:pt>
                <c:pt idx="11330">
                  <c:v>45076</c:v>
                </c:pt>
                <c:pt idx="11331">
                  <c:v>45077</c:v>
                </c:pt>
                <c:pt idx="11332">
                  <c:v>45078</c:v>
                </c:pt>
                <c:pt idx="11333">
                  <c:v>45079</c:v>
                </c:pt>
                <c:pt idx="11334">
                  <c:v>45080</c:v>
                </c:pt>
                <c:pt idx="11335">
                  <c:v>45082</c:v>
                </c:pt>
                <c:pt idx="11336">
                  <c:v>45083</c:v>
                </c:pt>
                <c:pt idx="11337">
                  <c:v>45084</c:v>
                </c:pt>
                <c:pt idx="11338">
                  <c:v>45085</c:v>
                </c:pt>
                <c:pt idx="11339">
                  <c:v>45086</c:v>
                </c:pt>
                <c:pt idx="11340">
                  <c:v>45089</c:v>
                </c:pt>
                <c:pt idx="11341">
                  <c:v>45090</c:v>
                </c:pt>
                <c:pt idx="11342">
                  <c:v>45091</c:v>
                </c:pt>
                <c:pt idx="11343">
                  <c:v>45092</c:v>
                </c:pt>
                <c:pt idx="11344">
                  <c:v>45093</c:v>
                </c:pt>
                <c:pt idx="11345">
                  <c:v>45096</c:v>
                </c:pt>
                <c:pt idx="11346">
                  <c:v>45097</c:v>
                </c:pt>
                <c:pt idx="11347">
                  <c:v>45098</c:v>
                </c:pt>
                <c:pt idx="11348">
                  <c:v>45099</c:v>
                </c:pt>
                <c:pt idx="11349">
                  <c:v>45100</c:v>
                </c:pt>
                <c:pt idx="11350">
                  <c:v>45103</c:v>
                </c:pt>
                <c:pt idx="11351">
                  <c:v>45104</c:v>
                </c:pt>
                <c:pt idx="11352">
                  <c:v>45105</c:v>
                </c:pt>
                <c:pt idx="11353">
                  <c:v>45106</c:v>
                </c:pt>
                <c:pt idx="11354">
                  <c:v>45107</c:v>
                </c:pt>
                <c:pt idx="11355">
                  <c:v>45110</c:v>
                </c:pt>
                <c:pt idx="11356">
                  <c:v>45111</c:v>
                </c:pt>
                <c:pt idx="11357">
                  <c:v>45112</c:v>
                </c:pt>
                <c:pt idx="11358">
                  <c:v>45113</c:v>
                </c:pt>
                <c:pt idx="11359">
                  <c:v>45114</c:v>
                </c:pt>
                <c:pt idx="11360">
                  <c:v>45117</c:v>
                </c:pt>
                <c:pt idx="11361">
                  <c:v>45118</c:v>
                </c:pt>
                <c:pt idx="11362">
                  <c:v>45119</c:v>
                </c:pt>
                <c:pt idx="11363">
                  <c:v>45120</c:v>
                </c:pt>
                <c:pt idx="11364">
                  <c:v>45121</c:v>
                </c:pt>
                <c:pt idx="11365">
                  <c:v>45124</c:v>
                </c:pt>
                <c:pt idx="11366">
                  <c:v>45125</c:v>
                </c:pt>
                <c:pt idx="11367">
                  <c:v>45126</c:v>
                </c:pt>
                <c:pt idx="11368">
                  <c:v>45127</c:v>
                </c:pt>
                <c:pt idx="11369">
                  <c:v>45128</c:v>
                </c:pt>
                <c:pt idx="11370">
                  <c:v>45131</c:v>
                </c:pt>
                <c:pt idx="11371">
                  <c:v>45132</c:v>
                </c:pt>
                <c:pt idx="11372">
                  <c:v>45133</c:v>
                </c:pt>
                <c:pt idx="11373">
                  <c:v>45134</c:v>
                </c:pt>
                <c:pt idx="11374">
                  <c:v>45135</c:v>
                </c:pt>
                <c:pt idx="11375">
                  <c:v>45138</c:v>
                </c:pt>
                <c:pt idx="11376">
                  <c:v>45139</c:v>
                </c:pt>
                <c:pt idx="11377">
                  <c:v>45140</c:v>
                </c:pt>
                <c:pt idx="11378">
                  <c:v>45141</c:v>
                </c:pt>
                <c:pt idx="11379">
                  <c:v>45142</c:v>
                </c:pt>
                <c:pt idx="11380">
                  <c:v>45145</c:v>
                </c:pt>
                <c:pt idx="11381">
                  <c:v>45146</c:v>
                </c:pt>
                <c:pt idx="11382">
                  <c:v>45147</c:v>
                </c:pt>
                <c:pt idx="11383">
                  <c:v>45148</c:v>
                </c:pt>
                <c:pt idx="11384">
                  <c:v>45149</c:v>
                </c:pt>
                <c:pt idx="11385">
                  <c:v>45152</c:v>
                </c:pt>
                <c:pt idx="11386">
                  <c:v>45153</c:v>
                </c:pt>
                <c:pt idx="11387">
                  <c:v>45154</c:v>
                </c:pt>
                <c:pt idx="11388">
                  <c:v>45155</c:v>
                </c:pt>
                <c:pt idx="11389">
                  <c:v>45156</c:v>
                </c:pt>
                <c:pt idx="11390">
                  <c:v>45159</c:v>
                </c:pt>
                <c:pt idx="11391">
                  <c:v>45160</c:v>
                </c:pt>
                <c:pt idx="11392">
                  <c:v>45161</c:v>
                </c:pt>
                <c:pt idx="11393">
                  <c:v>45162</c:v>
                </c:pt>
                <c:pt idx="11394">
                  <c:v>45163</c:v>
                </c:pt>
                <c:pt idx="11395">
                  <c:v>45166</c:v>
                </c:pt>
                <c:pt idx="11396">
                  <c:v>45167</c:v>
                </c:pt>
                <c:pt idx="11397">
                  <c:v>45168</c:v>
                </c:pt>
                <c:pt idx="11398">
                  <c:v>45169</c:v>
                </c:pt>
                <c:pt idx="11399">
                  <c:v>45170</c:v>
                </c:pt>
                <c:pt idx="11400">
                  <c:v>45173</c:v>
                </c:pt>
                <c:pt idx="11401">
                  <c:v>45174</c:v>
                </c:pt>
                <c:pt idx="11402">
                  <c:v>45175</c:v>
                </c:pt>
                <c:pt idx="11403">
                  <c:v>45176</c:v>
                </c:pt>
                <c:pt idx="11404">
                  <c:v>45177</c:v>
                </c:pt>
                <c:pt idx="11405">
                  <c:v>45180</c:v>
                </c:pt>
                <c:pt idx="11406">
                  <c:v>45181</c:v>
                </c:pt>
                <c:pt idx="11407">
                  <c:v>45182</c:v>
                </c:pt>
                <c:pt idx="11408">
                  <c:v>45183</c:v>
                </c:pt>
                <c:pt idx="11409">
                  <c:v>45184</c:v>
                </c:pt>
                <c:pt idx="11410">
                  <c:v>45187</c:v>
                </c:pt>
                <c:pt idx="11411">
                  <c:v>45188</c:v>
                </c:pt>
                <c:pt idx="11412">
                  <c:v>45189</c:v>
                </c:pt>
                <c:pt idx="11413">
                  <c:v>45190</c:v>
                </c:pt>
                <c:pt idx="11414">
                  <c:v>45191</c:v>
                </c:pt>
                <c:pt idx="11415">
                  <c:v>45194</c:v>
                </c:pt>
                <c:pt idx="11416">
                  <c:v>45195</c:v>
                </c:pt>
                <c:pt idx="11417">
                  <c:v>45196</c:v>
                </c:pt>
                <c:pt idx="11418">
                  <c:v>45197</c:v>
                </c:pt>
                <c:pt idx="11419">
                  <c:v>45198</c:v>
                </c:pt>
                <c:pt idx="11420">
                  <c:v>45201</c:v>
                </c:pt>
                <c:pt idx="11421">
                  <c:v>45202</c:v>
                </c:pt>
                <c:pt idx="11422">
                  <c:v>45203</c:v>
                </c:pt>
                <c:pt idx="11423">
                  <c:v>45204</c:v>
                </c:pt>
                <c:pt idx="11424">
                  <c:v>45205</c:v>
                </c:pt>
                <c:pt idx="11425">
                  <c:v>45208</c:v>
                </c:pt>
                <c:pt idx="11426">
                  <c:v>45209</c:v>
                </c:pt>
                <c:pt idx="11427">
                  <c:v>45210</c:v>
                </c:pt>
                <c:pt idx="11428">
                  <c:v>45211</c:v>
                </c:pt>
                <c:pt idx="11429">
                  <c:v>45212</c:v>
                </c:pt>
                <c:pt idx="11430">
                  <c:v>45215</c:v>
                </c:pt>
                <c:pt idx="11431">
                  <c:v>45216</c:v>
                </c:pt>
                <c:pt idx="11432">
                  <c:v>45217</c:v>
                </c:pt>
                <c:pt idx="11433">
                  <c:v>45218</c:v>
                </c:pt>
                <c:pt idx="11434">
                  <c:v>45219</c:v>
                </c:pt>
                <c:pt idx="11435">
                  <c:v>45222</c:v>
                </c:pt>
                <c:pt idx="11436">
                  <c:v>45223</c:v>
                </c:pt>
                <c:pt idx="11437">
                  <c:v>45224</c:v>
                </c:pt>
                <c:pt idx="11438">
                  <c:v>45225</c:v>
                </c:pt>
                <c:pt idx="11439">
                  <c:v>45226</c:v>
                </c:pt>
                <c:pt idx="11440">
                  <c:v>45229</c:v>
                </c:pt>
                <c:pt idx="11441">
                  <c:v>45230</c:v>
                </c:pt>
                <c:pt idx="11442">
                  <c:v>45231</c:v>
                </c:pt>
                <c:pt idx="11443">
                  <c:v>45232</c:v>
                </c:pt>
                <c:pt idx="11444">
                  <c:v>45233</c:v>
                </c:pt>
                <c:pt idx="11445">
                  <c:v>45236</c:v>
                </c:pt>
                <c:pt idx="11446">
                  <c:v>45237</c:v>
                </c:pt>
                <c:pt idx="11447">
                  <c:v>45238</c:v>
                </c:pt>
                <c:pt idx="11448">
                  <c:v>45239</c:v>
                </c:pt>
                <c:pt idx="11449">
                  <c:v>45240</c:v>
                </c:pt>
                <c:pt idx="11450">
                  <c:v>45243</c:v>
                </c:pt>
                <c:pt idx="11451">
                  <c:v>45244</c:v>
                </c:pt>
                <c:pt idx="11452">
                  <c:v>45245</c:v>
                </c:pt>
                <c:pt idx="11453">
                  <c:v>45246</c:v>
                </c:pt>
                <c:pt idx="11454">
                  <c:v>45247</c:v>
                </c:pt>
                <c:pt idx="11455">
                  <c:v>45250</c:v>
                </c:pt>
                <c:pt idx="11456">
                  <c:v>45251</c:v>
                </c:pt>
                <c:pt idx="11457">
                  <c:v>45252</c:v>
                </c:pt>
                <c:pt idx="11458">
                  <c:v>45253</c:v>
                </c:pt>
                <c:pt idx="11459">
                  <c:v>45254</c:v>
                </c:pt>
                <c:pt idx="11460">
                  <c:v>45257</c:v>
                </c:pt>
                <c:pt idx="11461">
                  <c:v>45258</c:v>
                </c:pt>
                <c:pt idx="11462">
                  <c:v>45259</c:v>
                </c:pt>
                <c:pt idx="11463">
                  <c:v>45260</c:v>
                </c:pt>
                <c:pt idx="11464">
                  <c:v>45261</c:v>
                </c:pt>
                <c:pt idx="11465">
                  <c:v>45264</c:v>
                </c:pt>
                <c:pt idx="11466">
                  <c:v>45265</c:v>
                </c:pt>
                <c:pt idx="11467">
                  <c:v>45266</c:v>
                </c:pt>
                <c:pt idx="11468">
                  <c:v>45267</c:v>
                </c:pt>
                <c:pt idx="11469">
                  <c:v>45268</c:v>
                </c:pt>
                <c:pt idx="11470">
                  <c:v>45271</c:v>
                </c:pt>
                <c:pt idx="11471">
                  <c:v>45272</c:v>
                </c:pt>
                <c:pt idx="11472">
                  <c:v>45273</c:v>
                </c:pt>
                <c:pt idx="11473">
                  <c:v>45274</c:v>
                </c:pt>
                <c:pt idx="11474">
                  <c:v>45275</c:v>
                </c:pt>
                <c:pt idx="11475">
                  <c:v>45278</c:v>
                </c:pt>
                <c:pt idx="11476">
                  <c:v>45279</c:v>
                </c:pt>
                <c:pt idx="11477">
                  <c:v>45280</c:v>
                </c:pt>
                <c:pt idx="11478">
                  <c:v>45281</c:v>
                </c:pt>
                <c:pt idx="11479">
                  <c:v>45282</c:v>
                </c:pt>
                <c:pt idx="11480">
                  <c:v>45285</c:v>
                </c:pt>
                <c:pt idx="11481">
                  <c:v>45286</c:v>
                </c:pt>
                <c:pt idx="11482">
                  <c:v>45287</c:v>
                </c:pt>
                <c:pt idx="11483">
                  <c:v>45288</c:v>
                </c:pt>
                <c:pt idx="11484">
                  <c:v>45289</c:v>
                </c:pt>
                <c:pt idx="11485">
                  <c:v>45292</c:v>
                </c:pt>
                <c:pt idx="11486">
                  <c:v>45293</c:v>
                </c:pt>
                <c:pt idx="11487">
                  <c:v>45294</c:v>
                </c:pt>
                <c:pt idx="11488">
                  <c:v>45295</c:v>
                </c:pt>
                <c:pt idx="11489">
                  <c:v>45296</c:v>
                </c:pt>
                <c:pt idx="11490">
                  <c:v>45299</c:v>
                </c:pt>
                <c:pt idx="11491">
                  <c:v>45300</c:v>
                </c:pt>
                <c:pt idx="11492">
                  <c:v>45301</c:v>
                </c:pt>
                <c:pt idx="11493">
                  <c:v>45302</c:v>
                </c:pt>
                <c:pt idx="11494">
                  <c:v>45303</c:v>
                </c:pt>
                <c:pt idx="11495">
                  <c:v>45306</c:v>
                </c:pt>
                <c:pt idx="11496">
                  <c:v>45307</c:v>
                </c:pt>
                <c:pt idx="11497">
                  <c:v>45308</c:v>
                </c:pt>
                <c:pt idx="11498">
                  <c:v>45309</c:v>
                </c:pt>
                <c:pt idx="11499">
                  <c:v>45310</c:v>
                </c:pt>
                <c:pt idx="11500">
                  <c:v>45313</c:v>
                </c:pt>
                <c:pt idx="11501">
                  <c:v>45314</c:v>
                </c:pt>
                <c:pt idx="11502">
                  <c:v>45315</c:v>
                </c:pt>
                <c:pt idx="11503">
                  <c:v>45316</c:v>
                </c:pt>
                <c:pt idx="11504">
                  <c:v>45317</c:v>
                </c:pt>
                <c:pt idx="11505">
                  <c:v>45320</c:v>
                </c:pt>
                <c:pt idx="11506">
                  <c:v>45321</c:v>
                </c:pt>
                <c:pt idx="11507">
                  <c:v>45322</c:v>
                </c:pt>
                <c:pt idx="11508">
                  <c:v>45323</c:v>
                </c:pt>
                <c:pt idx="11509">
                  <c:v>45324</c:v>
                </c:pt>
                <c:pt idx="11510">
                  <c:v>45327</c:v>
                </c:pt>
                <c:pt idx="11511">
                  <c:v>45328</c:v>
                </c:pt>
                <c:pt idx="11512">
                  <c:v>45329</c:v>
                </c:pt>
                <c:pt idx="11513">
                  <c:v>45330</c:v>
                </c:pt>
                <c:pt idx="11514">
                  <c:v>45331</c:v>
                </c:pt>
                <c:pt idx="11515">
                  <c:v>45334</c:v>
                </c:pt>
                <c:pt idx="11516">
                  <c:v>45335</c:v>
                </c:pt>
                <c:pt idx="11517">
                  <c:v>45336</c:v>
                </c:pt>
                <c:pt idx="11518">
                  <c:v>45337</c:v>
                </c:pt>
                <c:pt idx="11519">
                  <c:v>45338</c:v>
                </c:pt>
                <c:pt idx="11520">
                  <c:v>45341</c:v>
                </c:pt>
                <c:pt idx="11521">
                  <c:v>45342</c:v>
                </c:pt>
                <c:pt idx="11522">
                  <c:v>45343</c:v>
                </c:pt>
                <c:pt idx="11523">
                  <c:v>45344</c:v>
                </c:pt>
                <c:pt idx="11524">
                  <c:v>45345</c:v>
                </c:pt>
                <c:pt idx="11525">
                  <c:v>45348</c:v>
                </c:pt>
                <c:pt idx="11526">
                  <c:v>45349</c:v>
                </c:pt>
                <c:pt idx="11527">
                  <c:v>45350</c:v>
                </c:pt>
                <c:pt idx="11528">
                  <c:v>45351</c:v>
                </c:pt>
                <c:pt idx="11529">
                  <c:v>45352</c:v>
                </c:pt>
                <c:pt idx="11530">
                  <c:v>45354</c:v>
                </c:pt>
                <c:pt idx="11531">
                  <c:v>45355</c:v>
                </c:pt>
                <c:pt idx="11532">
                  <c:v>45356</c:v>
                </c:pt>
                <c:pt idx="11533">
                  <c:v>45357</c:v>
                </c:pt>
                <c:pt idx="11534">
                  <c:v>45358</c:v>
                </c:pt>
                <c:pt idx="11535">
                  <c:v>45359</c:v>
                </c:pt>
                <c:pt idx="11536">
                  <c:v>45362</c:v>
                </c:pt>
                <c:pt idx="11537">
                  <c:v>45363</c:v>
                </c:pt>
                <c:pt idx="11538">
                  <c:v>45364</c:v>
                </c:pt>
                <c:pt idx="11539">
                  <c:v>45365</c:v>
                </c:pt>
                <c:pt idx="11540">
                  <c:v>45366</c:v>
                </c:pt>
                <c:pt idx="11541">
                  <c:v>45369</c:v>
                </c:pt>
                <c:pt idx="11542">
                  <c:v>45370</c:v>
                </c:pt>
                <c:pt idx="11543">
                  <c:v>45371</c:v>
                </c:pt>
                <c:pt idx="11544">
                  <c:v>45372</c:v>
                </c:pt>
                <c:pt idx="11545">
                  <c:v>45373</c:v>
                </c:pt>
                <c:pt idx="11546">
                  <c:v>45376</c:v>
                </c:pt>
                <c:pt idx="11547">
                  <c:v>45377</c:v>
                </c:pt>
                <c:pt idx="11548">
                  <c:v>45378</c:v>
                </c:pt>
                <c:pt idx="11549">
                  <c:v>45379</c:v>
                </c:pt>
                <c:pt idx="11550">
                  <c:v>45380</c:v>
                </c:pt>
                <c:pt idx="11551">
                  <c:v>45383</c:v>
                </c:pt>
                <c:pt idx="11552">
                  <c:v>45384</c:v>
                </c:pt>
                <c:pt idx="11553">
                  <c:v>45385</c:v>
                </c:pt>
                <c:pt idx="11554">
                  <c:v>45386</c:v>
                </c:pt>
                <c:pt idx="11555">
                  <c:v>45387</c:v>
                </c:pt>
                <c:pt idx="11556">
                  <c:v>45390</c:v>
                </c:pt>
                <c:pt idx="11557">
                  <c:v>45391</c:v>
                </c:pt>
                <c:pt idx="11558">
                  <c:v>45392</c:v>
                </c:pt>
                <c:pt idx="11559">
                  <c:v>45393</c:v>
                </c:pt>
                <c:pt idx="11560">
                  <c:v>45394</c:v>
                </c:pt>
                <c:pt idx="11561">
                  <c:v>45397</c:v>
                </c:pt>
                <c:pt idx="11562">
                  <c:v>45398</c:v>
                </c:pt>
                <c:pt idx="11563">
                  <c:v>45399</c:v>
                </c:pt>
                <c:pt idx="11564">
                  <c:v>45400</c:v>
                </c:pt>
                <c:pt idx="11565">
                  <c:v>45401</c:v>
                </c:pt>
                <c:pt idx="11566">
                  <c:v>45404</c:v>
                </c:pt>
                <c:pt idx="11567">
                  <c:v>45405</c:v>
                </c:pt>
                <c:pt idx="11568">
                  <c:v>45406</c:v>
                </c:pt>
                <c:pt idx="11569">
                  <c:v>45407</c:v>
                </c:pt>
                <c:pt idx="11570">
                  <c:v>45408</c:v>
                </c:pt>
                <c:pt idx="11571">
                  <c:v>45411</c:v>
                </c:pt>
                <c:pt idx="11572">
                  <c:v>45412</c:v>
                </c:pt>
                <c:pt idx="11573">
                  <c:v>45413</c:v>
                </c:pt>
                <c:pt idx="11574">
                  <c:v>45414</c:v>
                </c:pt>
                <c:pt idx="11575">
                  <c:v>45415</c:v>
                </c:pt>
                <c:pt idx="11576">
                  <c:v>45418</c:v>
                </c:pt>
                <c:pt idx="11577">
                  <c:v>45419</c:v>
                </c:pt>
                <c:pt idx="11578">
                  <c:v>45420</c:v>
                </c:pt>
                <c:pt idx="11579">
                  <c:v>45421</c:v>
                </c:pt>
                <c:pt idx="11580">
                  <c:v>45422</c:v>
                </c:pt>
                <c:pt idx="11581">
                  <c:v>45425</c:v>
                </c:pt>
                <c:pt idx="11582">
                  <c:v>45426</c:v>
                </c:pt>
                <c:pt idx="11583">
                  <c:v>45427</c:v>
                </c:pt>
                <c:pt idx="11584">
                  <c:v>45428</c:v>
                </c:pt>
                <c:pt idx="11585">
                  <c:v>45429</c:v>
                </c:pt>
                <c:pt idx="11586">
                  <c:v>45432</c:v>
                </c:pt>
                <c:pt idx="11587">
                  <c:v>45433</c:v>
                </c:pt>
                <c:pt idx="11588">
                  <c:v>45434</c:v>
                </c:pt>
                <c:pt idx="11589">
                  <c:v>45435</c:v>
                </c:pt>
                <c:pt idx="11590">
                  <c:v>45436</c:v>
                </c:pt>
                <c:pt idx="11591">
                  <c:v>45439</c:v>
                </c:pt>
                <c:pt idx="11592">
                  <c:v>45440</c:v>
                </c:pt>
                <c:pt idx="11593">
                  <c:v>45441</c:v>
                </c:pt>
                <c:pt idx="11594">
                  <c:v>45442</c:v>
                </c:pt>
                <c:pt idx="11595">
                  <c:v>45443</c:v>
                </c:pt>
                <c:pt idx="11596">
                  <c:v>45446</c:v>
                </c:pt>
                <c:pt idx="11597">
                  <c:v>45447</c:v>
                </c:pt>
                <c:pt idx="11598">
                  <c:v>45448</c:v>
                </c:pt>
                <c:pt idx="11599">
                  <c:v>45449</c:v>
                </c:pt>
                <c:pt idx="11600">
                  <c:v>45450</c:v>
                </c:pt>
                <c:pt idx="11601">
                  <c:v>45453</c:v>
                </c:pt>
                <c:pt idx="11602">
                  <c:v>45454</c:v>
                </c:pt>
                <c:pt idx="11603">
                  <c:v>45455</c:v>
                </c:pt>
                <c:pt idx="11604">
                  <c:v>45456</c:v>
                </c:pt>
                <c:pt idx="11605">
                  <c:v>45457</c:v>
                </c:pt>
                <c:pt idx="11606">
                  <c:v>45460</c:v>
                </c:pt>
                <c:pt idx="11607">
                  <c:v>45461</c:v>
                </c:pt>
                <c:pt idx="11608">
                  <c:v>45462</c:v>
                </c:pt>
                <c:pt idx="11609">
                  <c:v>45463</c:v>
                </c:pt>
                <c:pt idx="11610">
                  <c:v>45464</c:v>
                </c:pt>
                <c:pt idx="11611">
                  <c:v>45467</c:v>
                </c:pt>
                <c:pt idx="11612">
                  <c:v>45468</c:v>
                </c:pt>
                <c:pt idx="11613">
                  <c:v>45469</c:v>
                </c:pt>
                <c:pt idx="11614">
                  <c:v>45470</c:v>
                </c:pt>
                <c:pt idx="11615">
                  <c:v>45471</c:v>
                </c:pt>
                <c:pt idx="11616">
                  <c:v>45474</c:v>
                </c:pt>
                <c:pt idx="11617">
                  <c:v>45475</c:v>
                </c:pt>
                <c:pt idx="11618">
                  <c:v>45476</c:v>
                </c:pt>
                <c:pt idx="11619">
                  <c:v>45477</c:v>
                </c:pt>
                <c:pt idx="11620">
                  <c:v>45478</c:v>
                </c:pt>
                <c:pt idx="11621">
                  <c:v>45481</c:v>
                </c:pt>
                <c:pt idx="11622">
                  <c:v>45482</c:v>
                </c:pt>
                <c:pt idx="11623">
                  <c:v>45483</c:v>
                </c:pt>
                <c:pt idx="11624">
                  <c:v>45484</c:v>
                </c:pt>
                <c:pt idx="11625">
                  <c:v>45485</c:v>
                </c:pt>
                <c:pt idx="11626">
                  <c:v>45488</c:v>
                </c:pt>
                <c:pt idx="11627">
                  <c:v>45489</c:v>
                </c:pt>
                <c:pt idx="11628">
                  <c:v>45490</c:v>
                </c:pt>
                <c:pt idx="11629">
                  <c:v>45491</c:v>
                </c:pt>
                <c:pt idx="11630">
                  <c:v>45492</c:v>
                </c:pt>
                <c:pt idx="11631">
                  <c:v>45495</c:v>
                </c:pt>
                <c:pt idx="11632">
                  <c:v>45496</c:v>
                </c:pt>
                <c:pt idx="11633">
                  <c:v>45497</c:v>
                </c:pt>
                <c:pt idx="11634">
                  <c:v>45498</c:v>
                </c:pt>
                <c:pt idx="11635">
                  <c:v>45499</c:v>
                </c:pt>
                <c:pt idx="11636">
                  <c:v>45502</c:v>
                </c:pt>
                <c:pt idx="11637">
                  <c:v>45503</c:v>
                </c:pt>
                <c:pt idx="11638">
                  <c:v>45504</c:v>
                </c:pt>
                <c:pt idx="11639">
                  <c:v>45505</c:v>
                </c:pt>
                <c:pt idx="11640">
                  <c:v>45506</c:v>
                </c:pt>
                <c:pt idx="11641">
                  <c:v>45509</c:v>
                </c:pt>
                <c:pt idx="11642">
                  <c:v>45510</c:v>
                </c:pt>
                <c:pt idx="11643">
                  <c:v>45511</c:v>
                </c:pt>
                <c:pt idx="11644">
                  <c:v>45512</c:v>
                </c:pt>
                <c:pt idx="11645">
                  <c:v>45513</c:v>
                </c:pt>
                <c:pt idx="11646">
                  <c:v>45516</c:v>
                </c:pt>
                <c:pt idx="11647">
                  <c:v>45517</c:v>
                </c:pt>
                <c:pt idx="11648">
                  <c:v>45518</c:v>
                </c:pt>
                <c:pt idx="11649">
                  <c:v>45519</c:v>
                </c:pt>
                <c:pt idx="11650">
                  <c:v>45520</c:v>
                </c:pt>
                <c:pt idx="11651">
                  <c:v>45523</c:v>
                </c:pt>
                <c:pt idx="11652">
                  <c:v>45524</c:v>
                </c:pt>
                <c:pt idx="11653">
                  <c:v>45525</c:v>
                </c:pt>
                <c:pt idx="11654">
                  <c:v>45526</c:v>
                </c:pt>
                <c:pt idx="11655">
                  <c:v>45527</c:v>
                </c:pt>
                <c:pt idx="11656">
                  <c:v>45530</c:v>
                </c:pt>
                <c:pt idx="11657">
                  <c:v>45531</c:v>
                </c:pt>
                <c:pt idx="11658">
                  <c:v>45532</c:v>
                </c:pt>
                <c:pt idx="11659">
                  <c:v>45533</c:v>
                </c:pt>
                <c:pt idx="11660">
                  <c:v>45534</c:v>
                </c:pt>
                <c:pt idx="11661">
                  <c:v>45537</c:v>
                </c:pt>
                <c:pt idx="11662">
                  <c:v>45538</c:v>
                </c:pt>
                <c:pt idx="11663">
                  <c:v>45539</c:v>
                </c:pt>
                <c:pt idx="11664">
                  <c:v>45540</c:v>
                </c:pt>
                <c:pt idx="11665">
                  <c:v>45541</c:v>
                </c:pt>
                <c:pt idx="11666">
                  <c:v>45544</c:v>
                </c:pt>
                <c:pt idx="11667">
                  <c:v>45545</c:v>
                </c:pt>
                <c:pt idx="11668">
                  <c:v>45546</c:v>
                </c:pt>
                <c:pt idx="11669">
                  <c:v>45547</c:v>
                </c:pt>
                <c:pt idx="11670">
                  <c:v>45548</c:v>
                </c:pt>
                <c:pt idx="11671">
                  <c:v>45551</c:v>
                </c:pt>
                <c:pt idx="11672">
                  <c:v>45552</c:v>
                </c:pt>
                <c:pt idx="11673">
                  <c:v>45553</c:v>
                </c:pt>
                <c:pt idx="11674">
                  <c:v>45554</c:v>
                </c:pt>
                <c:pt idx="11675">
                  <c:v>45555</c:v>
                </c:pt>
                <c:pt idx="11676">
                  <c:v>45558</c:v>
                </c:pt>
                <c:pt idx="11677">
                  <c:v>45559</c:v>
                </c:pt>
                <c:pt idx="11678">
                  <c:v>45560</c:v>
                </c:pt>
                <c:pt idx="11679">
                  <c:v>45561</c:v>
                </c:pt>
                <c:pt idx="11680">
                  <c:v>45562</c:v>
                </c:pt>
                <c:pt idx="11681">
                  <c:v>45565</c:v>
                </c:pt>
                <c:pt idx="11682">
                  <c:v>45566</c:v>
                </c:pt>
                <c:pt idx="11683">
                  <c:v>45567</c:v>
                </c:pt>
                <c:pt idx="11684">
                  <c:v>45568</c:v>
                </c:pt>
                <c:pt idx="11685">
                  <c:v>45569</c:v>
                </c:pt>
                <c:pt idx="11686">
                  <c:v>45572</c:v>
                </c:pt>
                <c:pt idx="11687">
                  <c:v>45573</c:v>
                </c:pt>
                <c:pt idx="11688">
                  <c:v>45574</c:v>
                </c:pt>
                <c:pt idx="11689">
                  <c:v>45575</c:v>
                </c:pt>
                <c:pt idx="11690">
                  <c:v>45576</c:v>
                </c:pt>
                <c:pt idx="11691">
                  <c:v>45579</c:v>
                </c:pt>
                <c:pt idx="11692">
                  <c:v>45580</c:v>
                </c:pt>
                <c:pt idx="11693">
                  <c:v>45581</c:v>
                </c:pt>
                <c:pt idx="11694">
                  <c:v>45582</c:v>
                </c:pt>
                <c:pt idx="11695">
                  <c:v>45583</c:v>
                </c:pt>
                <c:pt idx="11696">
                  <c:v>45586</c:v>
                </c:pt>
                <c:pt idx="11697">
                  <c:v>45587</c:v>
                </c:pt>
                <c:pt idx="11698">
                  <c:v>45588</c:v>
                </c:pt>
                <c:pt idx="11699">
                  <c:v>45589</c:v>
                </c:pt>
                <c:pt idx="11700">
                  <c:v>45590</c:v>
                </c:pt>
                <c:pt idx="11701">
                  <c:v>45593</c:v>
                </c:pt>
                <c:pt idx="11702">
                  <c:v>45594</c:v>
                </c:pt>
                <c:pt idx="11703">
                  <c:v>45595</c:v>
                </c:pt>
                <c:pt idx="11704">
                  <c:v>45596</c:v>
                </c:pt>
                <c:pt idx="11705">
                  <c:v>45597</c:v>
                </c:pt>
                <c:pt idx="11706">
                  <c:v>45600</c:v>
                </c:pt>
                <c:pt idx="11707">
                  <c:v>45601</c:v>
                </c:pt>
                <c:pt idx="11708">
                  <c:v>45602</c:v>
                </c:pt>
                <c:pt idx="11709">
                  <c:v>45603</c:v>
                </c:pt>
                <c:pt idx="11710">
                  <c:v>45604</c:v>
                </c:pt>
                <c:pt idx="11711">
                  <c:v>45607</c:v>
                </c:pt>
                <c:pt idx="11712">
                  <c:v>45608</c:v>
                </c:pt>
                <c:pt idx="11713">
                  <c:v>45609</c:v>
                </c:pt>
                <c:pt idx="11714">
                  <c:v>45610</c:v>
                </c:pt>
                <c:pt idx="11715">
                  <c:v>45611</c:v>
                </c:pt>
                <c:pt idx="11716">
                  <c:v>45614</c:v>
                </c:pt>
                <c:pt idx="11717">
                  <c:v>45615</c:v>
                </c:pt>
                <c:pt idx="11718">
                  <c:v>45616</c:v>
                </c:pt>
                <c:pt idx="11719">
                  <c:v>45617</c:v>
                </c:pt>
                <c:pt idx="11720">
                  <c:v>45618</c:v>
                </c:pt>
                <c:pt idx="11721">
                  <c:v>45621</c:v>
                </c:pt>
                <c:pt idx="11722">
                  <c:v>45622</c:v>
                </c:pt>
                <c:pt idx="11723">
                  <c:v>45623</c:v>
                </c:pt>
                <c:pt idx="11724">
                  <c:v>45624</c:v>
                </c:pt>
                <c:pt idx="11725">
                  <c:v>45625</c:v>
                </c:pt>
                <c:pt idx="11726">
                  <c:v>45628</c:v>
                </c:pt>
                <c:pt idx="11727">
                  <c:v>45629</c:v>
                </c:pt>
                <c:pt idx="11728">
                  <c:v>45630</c:v>
                </c:pt>
                <c:pt idx="11729">
                  <c:v>45631</c:v>
                </c:pt>
                <c:pt idx="11730">
                  <c:v>45632</c:v>
                </c:pt>
                <c:pt idx="11731">
                  <c:v>45635</c:v>
                </c:pt>
                <c:pt idx="11732">
                  <c:v>45636</c:v>
                </c:pt>
                <c:pt idx="11733">
                  <c:v>45637</c:v>
                </c:pt>
                <c:pt idx="11734">
                  <c:v>45638</c:v>
                </c:pt>
                <c:pt idx="11735">
                  <c:v>45639</c:v>
                </c:pt>
                <c:pt idx="11736">
                  <c:v>45642</c:v>
                </c:pt>
                <c:pt idx="11737">
                  <c:v>45643</c:v>
                </c:pt>
                <c:pt idx="11738">
                  <c:v>45644</c:v>
                </c:pt>
                <c:pt idx="11739">
                  <c:v>45645</c:v>
                </c:pt>
                <c:pt idx="11740">
                  <c:v>45646</c:v>
                </c:pt>
                <c:pt idx="11741">
                  <c:v>45649</c:v>
                </c:pt>
                <c:pt idx="11742">
                  <c:v>45650</c:v>
                </c:pt>
                <c:pt idx="11743">
                  <c:v>45651</c:v>
                </c:pt>
                <c:pt idx="11744">
                  <c:v>45652</c:v>
                </c:pt>
                <c:pt idx="11745">
                  <c:v>45653</c:v>
                </c:pt>
                <c:pt idx="11746">
                  <c:v>45656</c:v>
                </c:pt>
                <c:pt idx="11747">
                  <c:v>45657</c:v>
                </c:pt>
                <c:pt idx="11748">
                  <c:v>45658</c:v>
                </c:pt>
                <c:pt idx="11749">
                  <c:v>45659</c:v>
                </c:pt>
                <c:pt idx="11750">
                  <c:v>45660</c:v>
                </c:pt>
                <c:pt idx="11751">
                  <c:v>45663</c:v>
                </c:pt>
                <c:pt idx="11752">
                  <c:v>45664</c:v>
                </c:pt>
                <c:pt idx="11753">
                  <c:v>45665</c:v>
                </c:pt>
                <c:pt idx="11754">
                  <c:v>45666</c:v>
                </c:pt>
                <c:pt idx="11755">
                  <c:v>45667</c:v>
                </c:pt>
                <c:pt idx="11756">
                  <c:v>45670</c:v>
                </c:pt>
                <c:pt idx="11757">
                  <c:v>45671</c:v>
                </c:pt>
                <c:pt idx="11758">
                  <c:v>45672</c:v>
                </c:pt>
                <c:pt idx="11759">
                  <c:v>45673</c:v>
                </c:pt>
                <c:pt idx="11760">
                  <c:v>45674</c:v>
                </c:pt>
                <c:pt idx="11761">
                  <c:v>45677</c:v>
                </c:pt>
                <c:pt idx="11762">
                  <c:v>45678</c:v>
                </c:pt>
                <c:pt idx="11763">
                  <c:v>45679</c:v>
                </c:pt>
                <c:pt idx="11764">
                  <c:v>45680</c:v>
                </c:pt>
                <c:pt idx="11765">
                  <c:v>45681</c:v>
                </c:pt>
                <c:pt idx="11766">
                  <c:v>45684</c:v>
                </c:pt>
                <c:pt idx="11767">
                  <c:v>45685</c:v>
                </c:pt>
                <c:pt idx="11768">
                  <c:v>45686</c:v>
                </c:pt>
                <c:pt idx="11769">
                  <c:v>45687</c:v>
                </c:pt>
              </c:numCache>
            </c:numRef>
          </c:cat>
          <c:val>
            <c:numRef>
              <c:f>Sheet1!$C$2:$C$11771</c:f>
              <c:numCache>
                <c:formatCode>General</c:formatCode>
                <c:ptCount val="11770"/>
                <c:pt idx="0">
                  <c:v>0.21898699999999999</c:v>
                </c:pt>
                <c:pt idx="1">
                  <c:v>0.21975599999999998</c:v>
                </c:pt>
                <c:pt idx="2">
                  <c:v>0.234315</c:v>
                </c:pt>
                <c:pt idx="3">
                  <c:v>0.23760699999999998</c:v>
                </c:pt>
                <c:pt idx="4">
                  <c:v>0.23696799999999998</c:v>
                </c:pt>
                <c:pt idx="5">
                  <c:v>0.22703499999999999</c:v>
                </c:pt>
                <c:pt idx="6">
                  <c:v>0.223911</c:v>
                </c:pt>
                <c:pt idx="7">
                  <c:v>0.20826799999999998</c:v>
                </c:pt>
                <c:pt idx="8">
                  <c:v>0.19225799999999998</c:v>
                </c:pt>
                <c:pt idx="9">
                  <c:v>0.18876699999999999</c:v>
                </c:pt>
                <c:pt idx="10">
                  <c:v>0.17555599999999999</c:v>
                </c:pt>
                <c:pt idx="11">
                  <c:v>0.156615</c:v>
                </c:pt>
                <c:pt idx="12">
                  <c:v>0.14927399999999999</c:v>
                </c:pt>
                <c:pt idx="13">
                  <c:v>0.153783</c:v>
                </c:pt>
                <c:pt idx="14">
                  <c:v>0.14410199999999998</c:v>
                </c:pt>
                <c:pt idx="15">
                  <c:v>0.15198300000000001</c:v>
                </c:pt>
                <c:pt idx="16">
                  <c:v>0.15259300000000001</c:v>
                </c:pt>
                <c:pt idx="17">
                  <c:v>0.138764</c:v>
                </c:pt>
                <c:pt idx="18">
                  <c:v>0.14240899999999998</c:v>
                </c:pt>
                <c:pt idx="19">
                  <c:v>0.129605</c:v>
                </c:pt>
                <c:pt idx="20">
                  <c:v>0.13042699999999999</c:v>
                </c:pt>
                <c:pt idx="21">
                  <c:v>0.11300499999999999</c:v>
                </c:pt>
                <c:pt idx="22">
                  <c:v>0.11425199999999999</c:v>
                </c:pt>
                <c:pt idx="23">
                  <c:v>0.110096</c:v>
                </c:pt>
                <c:pt idx="24">
                  <c:v>0.107207</c:v>
                </c:pt>
                <c:pt idx="25">
                  <c:v>0.10914699999999999</c:v>
                </c:pt>
                <c:pt idx="26">
                  <c:v>0.10050000000000001</c:v>
                </c:pt>
                <c:pt idx="27">
                  <c:v>9.6527000000000002E-2</c:v>
                </c:pt>
                <c:pt idx="28">
                  <c:v>8.8495999999999991E-2</c:v>
                </c:pt>
                <c:pt idx="29">
                  <c:v>9.5215999999999995E-2</c:v>
                </c:pt>
                <c:pt idx="30">
                  <c:v>8.6520000000000014E-2</c:v>
                </c:pt>
                <c:pt idx="31">
                  <c:v>8.1727999999999995E-2</c:v>
                </c:pt>
                <c:pt idx="32">
                  <c:v>8.4318999999999991E-2</c:v>
                </c:pt>
                <c:pt idx="33">
                  <c:v>9.6620000000000011E-2</c:v>
                </c:pt>
                <c:pt idx="34">
                  <c:v>9.4345999999999999E-2</c:v>
                </c:pt>
                <c:pt idx="35">
                  <c:v>0.123316</c:v>
                </c:pt>
                <c:pt idx="36">
                  <c:v>0.12967899999999999</c:v>
                </c:pt>
                <c:pt idx="37">
                  <c:v>0.14217399999999999</c:v>
                </c:pt>
                <c:pt idx="38">
                  <c:v>0.15951499999999999</c:v>
                </c:pt>
                <c:pt idx="39">
                  <c:v>0.17224199999999998</c:v>
                </c:pt>
                <c:pt idx="40">
                  <c:v>0.19333799999999998</c:v>
                </c:pt>
                <c:pt idx="41">
                  <c:v>0.20785000000000001</c:v>
                </c:pt>
                <c:pt idx="42">
                  <c:v>0.18182499999999999</c:v>
                </c:pt>
                <c:pt idx="43">
                  <c:v>0.15595899999999999</c:v>
                </c:pt>
                <c:pt idx="44">
                  <c:v>0.215058</c:v>
                </c:pt>
                <c:pt idx="45">
                  <c:v>0.27448099999999998</c:v>
                </c:pt>
                <c:pt idx="46">
                  <c:v>0.34579699999999997</c:v>
                </c:pt>
                <c:pt idx="47">
                  <c:v>0.38876699999999997</c:v>
                </c:pt>
                <c:pt idx="48">
                  <c:v>0.39371000000000006</c:v>
                </c:pt>
                <c:pt idx="49">
                  <c:v>0.39263699999999996</c:v>
                </c:pt>
                <c:pt idx="50">
                  <c:v>0.39491799999999999</c:v>
                </c:pt>
                <c:pt idx="51">
                  <c:v>0.39527799999999996</c:v>
                </c:pt>
                <c:pt idx="52">
                  <c:v>0.392015</c:v>
                </c:pt>
                <c:pt idx="53">
                  <c:v>0.43088499999999996</c:v>
                </c:pt>
                <c:pt idx="54">
                  <c:v>0.45335899999999996</c:v>
                </c:pt>
                <c:pt idx="55">
                  <c:v>0.46960499999999999</c:v>
                </c:pt>
                <c:pt idx="56">
                  <c:v>0.48133599999999999</c:v>
                </c:pt>
                <c:pt idx="57">
                  <c:v>0.50831499999999996</c:v>
                </c:pt>
                <c:pt idx="58">
                  <c:v>0.51902399999999993</c:v>
                </c:pt>
                <c:pt idx="59">
                  <c:v>0.52915400000000001</c:v>
                </c:pt>
                <c:pt idx="60">
                  <c:v>0.52166199999999996</c:v>
                </c:pt>
                <c:pt idx="61">
                  <c:v>0.55282599999999993</c:v>
                </c:pt>
                <c:pt idx="62">
                  <c:v>0.54246799999999995</c:v>
                </c:pt>
                <c:pt idx="63">
                  <c:v>0.55430000000000001</c:v>
                </c:pt>
                <c:pt idx="64">
                  <c:v>0.52676899999999993</c:v>
                </c:pt>
                <c:pt idx="65">
                  <c:v>0.55170600000000003</c:v>
                </c:pt>
                <c:pt idx="66">
                  <c:v>0.56809799999999999</c:v>
                </c:pt>
                <c:pt idx="67">
                  <c:v>0.57599</c:v>
                </c:pt>
                <c:pt idx="68">
                  <c:v>0.60753400000000002</c:v>
                </c:pt>
                <c:pt idx="69">
                  <c:v>0.638714</c:v>
                </c:pt>
                <c:pt idx="70">
                  <c:v>0.69973099999999999</c:v>
                </c:pt>
                <c:pt idx="71">
                  <c:v>0.70657399999999992</c:v>
                </c:pt>
                <c:pt idx="72">
                  <c:v>0.7069700000000001</c:v>
                </c:pt>
                <c:pt idx="73">
                  <c:v>0.73457600000000001</c:v>
                </c:pt>
                <c:pt idx="74">
                  <c:v>0.74789799999999995</c:v>
                </c:pt>
                <c:pt idx="75">
                  <c:v>0.76153599999999999</c:v>
                </c:pt>
                <c:pt idx="76">
                  <c:v>0.75009099999999995</c:v>
                </c:pt>
                <c:pt idx="77">
                  <c:v>0.72832399999999997</c:v>
                </c:pt>
                <c:pt idx="78">
                  <c:v>0.724885</c:v>
                </c:pt>
                <c:pt idx="79">
                  <c:v>0.75119799999999992</c:v>
                </c:pt>
                <c:pt idx="80">
                  <c:v>0.77885000000000004</c:v>
                </c:pt>
                <c:pt idx="81">
                  <c:v>0.75360299999999991</c:v>
                </c:pt>
                <c:pt idx="82">
                  <c:v>0.74582000000000004</c:v>
                </c:pt>
                <c:pt idx="83">
                  <c:v>0.74229800000000001</c:v>
                </c:pt>
                <c:pt idx="84">
                  <c:v>0.71685699999999997</c:v>
                </c:pt>
                <c:pt idx="85">
                  <c:v>0.6829900000000001</c:v>
                </c:pt>
                <c:pt idx="86">
                  <c:v>0.65615699999999999</c:v>
                </c:pt>
                <c:pt idx="87">
                  <c:v>0.64956599999999998</c:v>
                </c:pt>
                <c:pt idx="88">
                  <c:v>0.63975700000000002</c:v>
                </c:pt>
                <c:pt idx="89">
                  <c:v>0.66304399999999997</c:v>
                </c:pt>
                <c:pt idx="90">
                  <c:v>0.62824599999999997</c:v>
                </c:pt>
                <c:pt idx="91">
                  <c:v>0.61311899999999997</c:v>
                </c:pt>
                <c:pt idx="92">
                  <c:v>0.64624599999999999</c:v>
                </c:pt>
                <c:pt idx="93">
                  <c:v>0.65032199999999996</c:v>
                </c:pt>
                <c:pt idx="94">
                  <c:v>0.66140599999999994</c:v>
                </c:pt>
                <c:pt idx="95">
                  <c:v>0.64109699999999992</c:v>
                </c:pt>
                <c:pt idx="96">
                  <c:v>0.56616699999999998</c:v>
                </c:pt>
                <c:pt idx="97">
                  <c:v>0.52410699999999999</c:v>
                </c:pt>
                <c:pt idx="98">
                  <c:v>0.52292300000000003</c:v>
                </c:pt>
                <c:pt idx="99">
                  <c:v>0.51030299999999995</c:v>
                </c:pt>
                <c:pt idx="100">
                  <c:v>0.51850699999999994</c:v>
                </c:pt>
                <c:pt idx="101">
                  <c:v>0.49037500000000001</c:v>
                </c:pt>
                <c:pt idx="102">
                  <c:v>0.493224</c:v>
                </c:pt>
                <c:pt idx="103">
                  <c:v>0.47309199999999996</c:v>
                </c:pt>
                <c:pt idx="104">
                  <c:v>0.426871</c:v>
                </c:pt>
                <c:pt idx="105">
                  <c:v>0.41051899999999997</c:v>
                </c:pt>
                <c:pt idx="106">
                  <c:v>0.418819</c:v>
                </c:pt>
                <c:pt idx="107">
                  <c:v>0.42642599999999997</c:v>
                </c:pt>
                <c:pt idx="108">
                  <c:v>0.43491299999999999</c:v>
                </c:pt>
                <c:pt idx="109">
                  <c:v>0.44119599999999998</c:v>
                </c:pt>
                <c:pt idx="110">
                  <c:v>0.42114399999999996</c:v>
                </c:pt>
                <c:pt idx="111">
                  <c:v>0.400642</c:v>
                </c:pt>
                <c:pt idx="112">
                  <c:v>0.39364099999999996</c:v>
                </c:pt>
                <c:pt idx="113">
                  <c:v>0.39508299999999996</c:v>
                </c:pt>
                <c:pt idx="114">
                  <c:v>0.35416199999999998</c:v>
                </c:pt>
                <c:pt idx="115">
                  <c:v>0.352493</c:v>
                </c:pt>
                <c:pt idx="116">
                  <c:v>0.33391699999999996</c:v>
                </c:pt>
                <c:pt idx="117">
                  <c:v>0.306336</c:v>
                </c:pt>
                <c:pt idx="118">
                  <c:v>0.28484300000000001</c:v>
                </c:pt>
                <c:pt idx="119">
                  <c:v>0.26701000000000003</c:v>
                </c:pt>
                <c:pt idx="120">
                  <c:v>0.24380499999999999</c:v>
                </c:pt>
                <c:pt idx="121">
                  <c:v>0.23319899999999999</c:v>
                </c:pt>
                <c:pt idx="122">
                  <c:v>0.225768</c:v>
                </c:pt>
                <c:pt idx="123">
                  <c:v>0.20278299999999999</c:v>
                </c:pt>
                <c:pt idx="124">
                  <c:v>0.18274499999999999</c:v>
                </c:pt>
                <c:pt idx="125">
                  <c:v>0.19617599999999999</c:v>
                </c:pt>
                <c:pt idx="126">
                  <c:v>0.17644599999999999</c:v>
                </c:pt>
                <c:pt idx="127">
                  <c:v>0.16122499999999998</c:v>
                </c:pt>
                <c:pt idx="128">
                  <c:v>0.17336299999999999</c:v>
                </c:pt>
                <c:pt idx="129">
                  <c:v>0.16649799999999998</c:v>
                </c:pt>
                <c:pt idx="130">
                  <c:v>0.16583799999999999</c:v>
                </c:pt>
                <c:pt idx="131">
                  <c:v>0.171401</c:v>
                </c:pt>
                <c:pt idx="132">
                  <c:v>0.165469</c:v>
                </c:pt>
                <c:pt idx="133">
                  <c:v>0.13849599999999998</c:v>
                </c:pt>
                <c:pt idx="134">
                  <c:v>0.13659299999999999</c:v>
                </c:pt>
                <c:pt idx="135">
                  <c:v>0.12557699999999999</c:v>
                </c:pt>
                <c:pt idx="136">
                  <c:v>0.119423</c:v>
                </c:pt>
                <c:pt idx="137">
                  <c:v>0.116714</c:v>
                </c:pt>
                <c:pt idx="138">
                  <c:v>0.11988699999999999</c:v>
                </c:pt>
                <c:pt idx="139">
                  <c:v>0.11551399999999999</c:v>
                </c:pt>
                <c:pt idx="140">
                  <c:v>0.114658</c:v>
                </c:pt>
                <c:pt idx="141">
                  <c:v>0.127194</c:v>
                </c:pt>
                <c:pt idx="142">
                  <c:v>0.118322</c:v>
                </c:pt>
                <c:pt idx="143">
                  <c:v>0.11757899999999999</c:v>
                </c:pt>
                <c:pt idx="144">
                  <c:v>0.115648</c:v>
                </c:pt>
                <c:pt idx="145">
                  <c:v>9.6550999999999998E-2</c:v>
                </c:pt>
                <c:pt idx="146">
                  <c:v>9.8167999999999991E-2</c:v>
                </c:pt>
                <c:pt idx="147">
                  <c:v>8.581599999999999E-2</c:v>
                </c:pt>
                <c:pt idx="148">
                  <c:v>9.1446E-2</c:v>
                </c:pt>
                <c:pt idx="149">
                  <c:v>0.104531</c:v>
                </c:pt>
                <c:pt idx="150">
                  <c:v>9.3040999999999999E-2</c:v>
                </c:pt>
                <c:pt idx="151">
                  <c:v>0.109932</c:v>
                </c:pt>
                <c:pt idx="152">
                  <c:v>0.106601</c:v>
                </c:pt>
                <c:pt idx="153">
                  <c:v>0.11856599999999999</c:v>
                </c:pt>
                <c:pt idx="154">
                  <c:v>0.12593099999999999</c:v>
                </c:pt>
                <c:pt idx="155">
                  <c:v>0.120431</c:v>
                </c:pt>
                <c:pt idx="156">
                  <c:v>0.109468</c:v>
                </c:pt>
                <c:pt idx="157">
                  <c:v>0.12187099999999999</c:v>
                </c:pt>
                <c:pt idx="158">
                  <c:v>0.12134099999999999</c:v>
                </c:pt>
                <c:pt idx="159">
                  <c:v>9.7893999999999995E-2</c:v>
                </c:pt>
                <c:pt idx="160">
                  <c:v>9.9295999999999995E-2</c:v>
                </c:pt>
                <c:pt idx="161">
                  <c:v>0.103892</c:v>
                </c:pt>
                <c:pt idx="162">
                  <c:v>0.115536</c:v>
                </c:pt>
                <c:pt idx="163">
                  <c:v>9.4538999999999998E-2</c:v>
                </c:pt>
                <c:pt idx="164">
                  <c:v>9.8595999999999989E-2</c:v>
                </c:pt>
                <c:pt idx="165">
                  <c:v>0.105069</c:v>
                </c:pt>
                <c:pt idx="166">
                  <c:v>0.11005799999999999</c:v>
                </c:pt>
                <c:pt idx="167">
                  <c:v>0.12335499999999999</c:v>
                </c:pt>
                <c:pt idx="168">
                  <c:v>0.12390699999999999</c:v>
                </c:pt>
                <c:pt idx="169">
                  <c:v>0.13986099999999999</c:v>
                </c:pt>
                <c:pt idx="170">
                  <c:v>0.145734</c:v>
                </c:pt>
                <c:pt idx="171">
                  <c:v>0.132353</c:v>
                </c:pt>
                <c:pt idx="172">
                  <c:v>0.13692499999999999</c:v>
                </c:pt>
                <c:pt idx="173">
                  <c:v>0.123664</c:v>
                </c:pt>
                <c:pt idx="174">
                  <c:v>0.146454</c:v>
                </c:pt>
                <c:pt idx="175">
                  <c:v>0.16853399999999999</c:v>
                </c:pt>
                <c:pt idx="176">
                  <c:v>0.15487499999999998</c:v>
                </c:pt>
                <c:pt idx="177">
                  <c:v>0.16264799999999999</c:v>
                </c:pt>
                <c:pt idx="178">
                  <c:v>0.16007000000000002</c:v>
                </c:pt>
                <c:pt idx="179">
                  <c:v>0.165328</c:v>
                </c:pt>
                <c:pt idx="180">
                  <c:v>0.169377</c:v>
                </c:pt>
                <c:pt idx="181">
                  <c:v>0.175122</c:v>
                </c:pt>
                <c:pt idx="182">
                  <c:v>0.17263899999999999</c:v>
                </c:pt>
                <c:pt idx="183">
                  <c:v>0.15679299999999999</c:v>
                </c:pt>
                <c:pt idx="184">
                  <c:v>0.17303000000000002</c:v>
                </c:pt>
                <c:pt idx="185">
                  <c:v>0.16043399999999999</c:v>
                </c:pt>
                <c:pt idx="186">
                  <c:v>0.16034699999999999</c:v>
                </c:pt>
                <c:pt idx="187">
                  <c:v>0.18917</c:v>
                </c:pt>
                <c:pt idx="188">
                  <c:v>0.18004699999999998</c:v>
                </c:pt>
                <c:pt idx="189">
                  <c:v>0.17776699999999998</c:v>
                </c:pt>
                <c:pt idx="190">
                  <c:v>0.18462799999999999</c:v>
                </c:pt>
                <c:pt idx="191">
                  <c:v>0.167684</c:v>
                </c:pt>
                <c:pt idx="192">
                  <c:v>0.18402499999999999</c:v>
                </c:pt>
                <c:pt idx="193">
                  <c:v>0.22151499999999999</c:v>
                </c:pt>
                <c:pt idx="194">
                  <c:v>0.25514100000000001</c:v>
                </c:pt>
                <c:pt idx="195">
                  <c:v>0.26245099999999999</c:v>
                </c:pt>
                <c:pt idx="196">
                  <c:v>0.263963</c:v>
                </c:pt>
                <c:pt idx="197">
                  <c:v>0.31814100000000001</c:v>
                </c:pt>
                <c:pt idx="198">
                  <c:v>0.31856699999999999</c:v>
                </c:pt>
                <c:pt idx="199">
                  <c:v>0.28925200000000001</c:v>
                </c:pt>
                <c:pt idx="200">
                  <c:v>0.26945000000000002</c:v>
                </c:pt>
                <c:pt idx="201">
                  <c:v>0.28645799999999999</c:v>
                </c:pt>
                <c:pt idx="202">
                  <c:v>0.27205499999999999</c:v>
                </c:pt>
                <c:pt idx="203">
                  <c:v>0.278891</c:v>
                </c:pt>
                <c:pt idx="204">
                  <c:v>0.28094199999999997</c:v>
                </c:pt>
                <c:pt idx="205">
                  <c:v>0.28318299999999996</c:v>
                </c:pt>
                <c:pt idx="206">
                  <c:v>0.26333000000000001</c:v>
                </c:pt>
                <c:pt idx="207">
                  <c:v>0.23738000000000001</c:v>
                </c:pt>
                <c:pt idx="208">
                  <c:v>0.223635</c:v>
                </c:pt>
                <c:pt idx="209">
                  <c:v>0.19389799999999999</c:v>
                </c:pt>
                <c:pt idx="210">
                  <c:v>0.180506</c:v>
                </c:pt>
                <c:pt idx="211">
                  <c:v>0.190272</c:v>
                </c:pt>
                <c:pt idx="212">
                  <c:v>0.20760899999999999</c:v>
                </c:pt>
                <c:pt idx="213">
                  <c:v>0.16426299999999999</c:v>
                </c:pt>
                <c:pt idx="214">
                  <c:v>0.16677799999999998</c:v>
                </c:pt>
                <c:pt idx="215">
                  <c:v>0.17533399999999999</c:v>
                </c:pt>
                <c:pt idx="216">
                  <c:v>0.17613000000000001</c:v>
                </c:pt>
                <c:pt idx="217">
                  <c:v>0.189641</c:v>
                </c:pt>
                <c:pt idx="218">
                  <c:v>0.18506399999999998</c:v>
                </c:pt>
                <c:pt idx="219">
                  <c:v>0.18918299999999999</c:v>
                </c:pt>
                <c:pt idx="220">
                  <c:v>0.16475000000000001</c:v>
                </c:pt>
                <c:pt idx="221">
                  <c:v>0.18302299999999999</c:v>
                </c:pt>
                <c:pt idx="222">
                  <c:v>0.201629</c:v>
                </c:pt>
                <c:pt idx="223">
                  <c:v>0.24902099999999999</c:v>
                </c:pt>
                <c:pt idx="224">
                  <c:v>0.26763399999999998</c:v>
                </c:pt>
                <c:pt idx="225">
                  <c:v>0.32844000000000001</c:v>
                </c:pt>
                <c:pt idx="226">
                  <c:v>0.341393</c:v>
                </c:pt>
                <c:pt idx="227">
                  <c:v>0.33342499999999997</c:v>
                </c:pt>
                <c:pt idx="228">
                  <c:v>0.32266400000000001</c:v>
                </c:pt>
                <c:pt idx="229">
                  <c:v>0.35201499999999997</c:v>
                </c:pt>
                <c:pt idx="230">
                  <c:v>0.32619999999999999</c:v>
                </c:pt>
                <c:pt idx="231">
                  <c:v>0.31073000000000001</c:v>
                </c:pt>
                <c:pt idx="232">
                  <c:v>0.30584699999999998</c:v>
                </c:pt>
                <c:pt idx="233">
                  <c:v>0.29141400000000001</c:v>
                </c:pt>
                <c:pt idx="234">
                  <c:v>0.28573799999999999</c:v>
                </c:pt>
                <c:pt idx="235">
                  <c:v>0.29222300000000001</c:v>
                </c:pt>
                <c:pt idx="236">
                  <c:v>0.26884799999999998</c:v>
                </c:pt>
                <c:pt idx="237">
                  <c:v>0.24819000000000002</c:v>
                </c:pt>
                <c:pt idx="238">
                  <c:v>0.24126799999999998</c:v>
                </c:pt>
                <c:pt idx="239">
                  <c:v>0.23153699999999999</c:v>
                </c:pt>
                <c:pt idx="240">
                  <c:v>0.23047299999999998</c:v>
                </c:pt>
                <c:pt idx="241">
                  <c:v>0.21759799999999999</c:v>
                </c:pt>
                <c:pt idx="242">
                  <c:v>0.22478799999999999</c:v>
                </c:pt>
                <c:pt idx="243">
                  <c:v>0.26461699999999999</c:v>
                </c:pt>
                <c:pt idx="244">
                  <c:v>0.285271</c:v>
                </c:pt>
                <c:pt idx="245">
                  <c:v>0.31207799999999997</c:v>
                </c:pt>
                <c:pt idx="246">
                  <c:v>0.348167</c:v>
                </c:pt>
                <c:pt idx="247">
                  <c:v>0.350545</c:v>
                </c:pt>
                <c:pt idx="248">
                  <c:v>0.36645299999999997</c:v>
                </c:pt>
                <c:pt idx="249">
                  <c:v>0.38393000000000005</c:v>
                </c:pt>
                <c:pt idx="250">
                  <c:v>0.396316</c:v>
                </c:pt>
                <c:pt idx="251">
                  <c:v>0.40415299999999998</c:v>
                </c:pt>
                <c:pt idx="252">
                  <c:v>0.45013199999999998</c:v>
                </c:pt>
                <c:pt idx="253">
                  <c:v>0.46609799999999996</c:v>
                </c:pt>
                <c:pt idx="254">
                  <c:v>0.45999899999999999</c:v>
                </c:pt>
                <c:pt idx="255">
                  <c:v>0.44455299999999998</c:v>
                </c:pt>
                <c:pt idx="256">
                  <c:v>0.42846799999999996</c:v>
                </c:pt>
                <c:pt idx="257">
                  <c:v>0.419155</c:v>
                </c:pt>
                <c:pt idx="258">
                  <c:v>0.41370000000000001</c:v>
                </c:pt>
                <c:pt idx="259">
                  <c:v>0.39973199999999998</c:v>
                </c:pt>
                <c:pt idx="260">
                  <c:v>0.40347000000000005</c:v>
                </c:pt>
                <c:pt idx="261">
                  <c:v>0.389901</c:v>
                </c:pt>
                <c:pt idx="262">
                  <c:v>0.366315</c:v>
                </c:pt>
                <c:pt idx="263">
                  <c:v>0.45370699999999997</c:v>
                </c:pt>
                <c:pt idx="264">
                  <c:v>0.45479700000000001</c:v>
                </c:pt>
                <c:pt idx="265">
                  <c:v>0.42666599999999999</c:v>
                </c:pt>
                <c:pt idx="266">
                  <c:v>0.448324</c:v>
                </c:pt>
                <c:pt idx="267">
                  <c:v>0.435726</c:v>
                </c:pt>
                <c:pt idx="268">
                  <c:v>0.41587599999999997</c:v>
                </c:pt>
                <c:pt idx="269">
                  <c:v>0.40839699999999995</c:v>
                </c:pt>
                <c:pt idx="270">
                  <c:v>0.37862000000000001</c:v>
                </c:pt>
                <c:pt idx="271">
                  <c:v>0.348744</c:v>
                </c:pt>
                <c:pt idx="272">
                  <c:v>0.32669399999999998</c:v>
                </c:pt>
                <c:pt idx="273">
                  <c:v>0.28446299999999997</c:v>
                </c:pt>
                <c:pt idx="274">
                  <c:v>0.30741499999999999</c:v>
                </c:pt>
                <c:pt idx="275">
                  <c:v>0.28392299999999998</c:v>
                </c:pt>
                <c:pt idx="276">
                  <c:v>0.31239</c:v>
                </c:pt>
                <c:pt idx="277">
                  <c:v>0.32114699999999996</c:v>
                </c:pt>
                <c:pt idx="278">
                  <c:v>0.328183</c:v>
                </c:pt>
                <c:pt idx="279">
                  <c:v>0.32613500000000001</c:v>
                </c:pt>
                <c:pt idx="280">
                  <c:v>0.32810600000000001</c:v>
                </c:pt>
                <c:pt idx="281">
                  <c:v>0.30859700000000001</c:v>
                </c:pt>
                <c:pt idx="282">
                  <c:v>0.326409</c:v>
                </c:pt>
                <c:pt idx="283">
                  <c:v>0.337563</c:v>
                </c:pt>
                <c:pt idx="284">
                  <c:v>0.34907099999999996</c:v>
                </c:pt>
                <c:pt idx="285">
                  <c:v>0.35951099999999997</c:v>
                </c:pt>
                <c:pt idx="286">
                  <c:v>0.34772399999999998</c:v>
                </c:pt>
                <c:pt idx="287">
                  <c:v>0.31710499999999997</c:v>
                </c:pt>
                <c:pt idx="288">
                  <c:v>0.29237799999999997</c:v>
                </c:pt>
                <c:pt idx="289">
                  <c:v>0.28570400000000001</c:v>
                </c:pt>
                <c:pt idx="290">
                  <c:v>0.26691899999999996</c:v>
                </c:pt>
                <c:pt idx="291">
                  <c:v>0.27049799999999996</c:v>
                </c:pt>
                <c:pt idx="292">
                  <c:v>0.273449</c:v>
                </c:pt>
                <c:pt idx="293">
                  <c:v>0.26505000000000001</c:v>
                </c:pt>
                <c:pt idx="294">
                  <c:v>0.28892299999999999</c:v>
                </c:pt>
                <c:pt idx="295">
                  <c:v>0.27851199999999998</c:v>
                </c:pt>
                <c:pt idx="296">
                  <c:v>0.30388000000000004</c:v>
                </c:pt>
                <c:pt idx="297">
                  <c:v>0.294352</c:v>
                </c:pt>
                <c:pt idx="298">
                  <c:v>0.24711000000000002</c:v>
                </c:pt>
                <c:pt idx="299">
                  <c:v>0.25268499999999999</c:v>
                </c:pt>
                <c:pt idx="300">
                  <c:v>0.24212799999999998</c:v>
                </c:pt>
                <c:pt idx="301">
                  <c:v>0.223829</c:v>
                </c:pt>
                <c:pt idx="302">
                  <c:v>0.230485</c:v>
                </c:pt>
                <c:pt idx="303">
                  <c:v>0.22040299999999999</c:v>
                </c:pt>
                <c:pt idx="304">
                  <c:v>0.26247500000000001</c:v>
                </c:pt>
                <c:pt idx="305">
                  <c:v>0.25109199999999998</c:v>
                </c:pt>
                <c:pt idx="306">
                  <c:v>0.25383699999999998</c:v>
                </c:pt>
                <c:pt idx="307">
                  <c:v>0.26671499999999998</c:v>
                </c:pt>
                <c:pt idx="308">
                  <c:v>0.276758</c:v>
                </c:pt>
                <c:pt idx="309">
                  <c:v>0.28413499999999997</c:v>
                </c:pt>
                <c:pt idx="310">
                  <c:v>0.26245599999999997</c:v>
                </c:pt>
                <c:pt idx="311">
                  <c:v>0.24909599999999998</c:v>
                </c:pt>
                <c:pt idx="312">
                  <c:v>0.25382399999999999</c:v>
                </c:pt>
                <c:pt idx="313">
                  <c:v>0.25142799999999998</c:v>
                </c:pt>
                <c:pt idx="314">
                  <c:v>0.24968099999999999</c:v>
                </c:pt>
                <c:pt idx="315">
                  <c:v>0.24456599999999998</c:v>
                </c:pt>
                <c:pt idx="316">
                  <c:v>0.222301</c:v>
                </c:pt>
                <c:pt idx="317">
                  <c:v>0.220029</c:v>
                </c:pt>
                <c:pt idx="318">
                  <c:v>0.21851899999999999</c:v>
                </c:pt>
                <c:pt idx="319">
                  <c:v>0.20222899999999999</c:v>
                </c:pt>
                <c:pt idx="320">
                  <c:v>0.19534299999999999</c:v>
                </c:pt>
                <c:pt idx="321">
                  <c:v>0.175426</c:v>
                </c:pt>
                <c:pt idx="322">
                  <c:v>0.17246</c:v>
                </c:pt>
                <c:pt idx="323">
                  <c:v>0.17866299999999999</c:v>
                </c:pt>
                <c:pt idx="324">
                  <c:v>0.18969000000000003</c:v>
                </c:pt>
                <c:pt idx="325">
                  <c:v>0.17674000000000001</c:v>
                </c:pt>
                <c:pt idx="326">
                  <c:v>0.15802099999999999</c:v>
                </c:pt>
                <c:pt idx="327">
                  <c:v>0.148478</c:v>
                </c:pt>
                <c:pt idx="328">
                  <c:v>0.12401899999999999</c:v>
                </c:pt>
                <c:pt idx="329">
                  <c:v>0.14747000000000002</c:v>
                </c:pt>
                <c:pt idx="330">
                  <c:v>0.131802</c:v>
                </c:pt>
                <c:pt idx="331">
                  <c:v>0.139376</c:v>
                </c:pt>
                <c:pt idx="332">
                  <c:v>0.13359799999999999</c:v>
                </c:pt>
                <c:pt idx="333">
                  <c:v>0.13895399999999999</c:v>
                </c:pt>
                <c:pt idx="334">
                  <c:v>0.14091699999999999</c:v>
                </c:pt>
                <c:pt idx="335">
                  <c:v>0.136822</c:v>
                </c:pt>
                <c:pt idx="336">
                  <c:v>0.14718100000000001</c:v>
                </c:pt>
                <c:pt idx="337">
                  <c:v>0.14513199999999998</c:v>
                </c:pt>
                <c:pt idx="338">
                  <c:v>0.14500299999999999</c:v>
                </c:pt>
                <c:pt idx="339">
                  <c:v>0.12856399999999998</c:v>
                </c:pt>
                <c:pt idx="340">
                  <c:v>0.12787099999999998</c:v>
                </c:pt>
                <c:pt idx="341">
                  <c:v>0.115712</c:v>
                </c:pt>
                <c:pt idx="342">
                  <c:v>0.100855</c:v>
                </c:pt>
                <c:pt idx="343">
                  <c:v>8.6577000000000001E-2</c:v>
                </c:pt>
                <c:pt idx="344">
                  <c:v>8.4326999999999999E-2</c:v>
                </c:pt>
                <c:pt idx="345">
                  <c:v>8.9362999999999998E-2</c:v>
                </c:pt>
                <c:pt idx="346">
                  <c:v>8.216699999999999E-2</c:v>
                </c:pt>
                <c:pt idx="347">
                  <c:v>9.6847000000000003E-2</c:v>
                </c:pt>
                <c:pt idx="348">
                  <c:v>0.103757</c:v>
                </c:pt>
                <c:pt idx="349">
                  <c:v>0.15979000000000002</c:v>
                </c:pt>
                <c:pt idx="350">
                  <c:v>0.16509499999999999</c:v>
                </c:pt>
                <c:pt idx="351">
                  <c:v>0.167933</c:v>
                </c:pt>
                <c:pt idx="352">
                  <c:v>0.15731100000000001</c:v>
                </c:pt>
                <c:pt idx="353">
                  <c:v>0.16031199999999998</c:v>
                </c:pt>
                <c:pt idx="354">
                  <c:v>0.16808099999999998</c:v>
                </c:pt>
                <c:pt idx="355">
                  <c:v>0.173154</c:v>
                </c:pt>
                <c:pt idx="356">
                  <c:v>0.174766</c:v>
                </c:pt>
                <c:pt idx="357">
                  <c:v>0.17056299999999999</c:v>
                </c:pt>
                <c:pt idx="358">
                  <c:v>0.165322</c:v>
                </c:pt>
                <c:pt idx="359">
                  <c:v>0.15992399999999998</c:v>
                </c:pt>
                <c:pt idx="360">
                  <c:v>0.16716699999999998</c:v>
                </c:pt>
                <c:pt idx="361">
                  <c:v>0.17521699999999998</c:v>
                </c:pt>
                <c:pt idx="362">
                  <c:v>0.20231399999999999</c:v>
                </c:pt>
                <c:pt idx="363">
                  <c:v>0.21291499999999999</c:v>
                </c:pt>
                <c:pt idx="364">
                  <c:v>0.20300599999999999</c:v>
                </c:pt>
                <c:pt idx="365">
                  <c:v>0.17616199999999999</c:v>
                </c:pt>
                <c:pt idx="366">
                  <c:v>0.19043000000000002</c:v>
                </c:pt>
                <c:pt idx="367">
                  <c:v>0.18851399999999999</c:v>
                </c:pt>
                <c:pt idx="368">
                  <c:v>0.163776</c:v>
                </c:pt>
                <c:pt idx="369">
                  <c:v>0.187501</c:v>
                </c:pt>
                <c:pt idx="370">
                  <c:v>0.196635</c:v>
                </c:pt>
                <c:pt idx="371">
                  <c:v>0.21624499999999999</c:v>
                </c:pt>
                <c:pt idx="372">
                  <c:v>0.20317399999999999</c:v>
                </c:pt>
                <c:pt idx="373">
                  <c:v>0.22590399999999999</c:v>
                </c:pt>
                <c:pt idx="374">
                  <c:v>0.23483699999999999</c:v>
                </c:pt>
                <c:pt idx="375">
                  <c:v>0.24101099999999998</c:v>
                </c:pt>
                <c:pt idx="376">
                  <c:v>0.22112899999999999</c:v>
                </c:pt>
                <c:pt idx="377">
                  <c:v>0.231181</c:v>
                </c:pt>
                <c:pt idx="378">
                  <c:v>0.27985299999999996</c:v>
                </c:pt>
                <c:pt idx="379">
                  <c:v>0.27481800000000001</c:v>
                </c:pt>
                <c:pt idx="380">
                  <c:v>0.26336799999999999</c:v>
                </c:pt>
                <c:pt idx="381">
                  <c:v>0.25591399999999997</c:v>
                </c:pt>
                <c:pt idx="382">
                  <c:v>0.28508800000000001</c:v>
                </c:pt>
                <c:pt idx="383">
                  <c:v>0.27895300000000001</c:v>
                </c:pt>
                <c:pt idx="384">
                  <c:v>0.25978000000000001</c:v>
                </c:pt>
                <c:pt idx="385">
                  <c:v>0.245949</c:v>
                </c:pt>
                <c:pt idx="386">
                  <c:v>0.257552</c:v>
                </c:pt>
                <c:pt idx="387">
                  <c:v>0.25115699999999996</c:v>
                </c:pt>
                <c:pt idx="388">
                  <c:v>0.24227299999999999</c:v>
                </c:pt>
                <c:pt idx="389">
                  <c:v>0.239454</c:v>
                </c:pt>
                <c:pt idx="390">
                  <c:v>0.230602</c:v>
                </c:pt>
                <c:pt idx="391">
                  <c:v>0.23985799999999999</c:v>
                </c:pt>
                <c:pt idx="392">
                  <c:v>0.24497000000000002</c:v>
                </c:pt>
                <c:pt idx="393">
                  <c:v>0.27824299999999996</c:v>
                </c:pt>
                <c:pt idx="394">
                  <c:v>0.27210200000000001</c:v>
                </c:pt>
                <c:pt idx="395">
                  <c:v>0.265488</c:v>
                </c:pt>
                <c:pt idx="396">
                  <c:v>0.253303</c:v>
                </c:pt>
                <c:pt idx="397">
                  <c:v>0.25936399999999998</c:v>
                </c:pt>
                <c:pt idx="398">
                  <c:v>0.257303</c:v>
                </c:pt>
                <c:pt idx="399">
                  <c:v>0.26328499999999999</c:v>
                </c:pt>
                <c:pt idx="400">
                  <c:v>0.27528399999999997</c:v>
                </c:pt>
                <c:pt idx="401">
                  <c:v>0.27978000000000003</c:v>
                </c:pt>
                <c:pt idx="402">
                  <c:v>0.27932599999999996</c:v>
                </c:pt>
                <c:pt idx="403">
                  <c:v>0.23849899999999999</c:v>
                </c:pt>
                <c:pt idx="404">
                  <c:v>0.24082599999999998</c:v>
                </c:pt>
                <c:pt idx="405">
                  <c:v>0.256135</c:v>
                </c:pt>
                <c:pt idx="406">
                  <c:v>0.26097000000000004</c:v>
                </c:pt>
                <c:pt idx="407">
                  <c:v>0.26831199999999999</c:v>
                </c:pt>
                <c:pt idx="408">
                  <c:v>0.27586000000000005</c:v>
                </c:pt>
                <c:pt idx="409">
                  <c:v>0.28972599999999998</c:v>
                </c:pt>
                <c:pt idx="410">
                  <c:v>0.29787199999999997</c:v>
                </c:pt>
                <c:pt idx="411">
                  <c:v>0.29331299999999999</c:v>
                </c:pt>
                <c:pt idx="412">
                  <c:v>0.28233599999999998</c:v>
                </c:pt>
                <c:pt idx="413">
                  <c:v>0.33223900000000001</c:v>
                </c:pt>
                <c:pt idx="414">
                  <c:v>0.352497</c:v>
                </c:pt>
                <c:pt idx="415">
                  <c:v>0.34656599999999999</c:v>
                </c:pt>
                <c:pt idx="416">
                  <c:v>0.35844899999999996</c:v>
                </c:pt>
                <c:pt idx="417">
                  <c:v>0.35944399999999999</c:v>
                </c:pt>
                <c:pt idx="418">
                  <c:v>0.36584699999999998</c:v>
                </c:pt>
                <c:pt idx="419">
                  <c:v>0.33410400000000001</c:v>
                </c:pt>
                <c:pt idx="420">
                  <c:v>0.35975599999999996</c:v>
                </c:pt>
                <c:pt idx="421">
                  <c:v>0.37250800000000001</c:v>
                </c:pt>
                <c:pt idx="422">
                  <c:v>0.390405</c:v>
                </c:pt>
                <c:pt idx="423">
                  <c:v>0.38067000000000001</c:v>
                </c:pt>
                <c:pt idx="424">
                  <c:v>0.38690599999999997</c:v>
                </c:pt>
                <c:pt idx="425">
                  <c:v>0.39492899999999997</c:v>
                </c:pt>
                <c:pt idx="426">
                  <c:v>0.409161</c:v>
                </c:pt>
                <c:pt idx="427">
                  <c:v>0.40603600000000001</c:v>
                </c:pt>
                <c:pt idx="428">
                  <c:v>0.41375299999999998</c:v>
                </c:pt>
                <c:pt idx="429">
                  <c:v>0.46615299999999998</c:v>
                </c:pt>
                <c:pt idx="430">
                  <c:v>0.47657499999999997</c:v>
                </c:pt>
                <c:pt idx="431">
                  <c:v>0.48467499999999997</c:v>
                </c:pt>
                <c:pt idx="432">
                  <c:v>0.48216499999999995</c:v>
                </c:pt>
                <c:pt idx="433">
                  <c:v>0.48385699999999998</c:v>
                </c:pt>
                <c:pt idx="434">
                  <c:v>0.47725000000000006</c:v>
                </c:pt>
                <c:pt idx="435">
                  <c:v>0.46493699999999999</c:v>
                </c:pt>
                <c:pt idx="436">
                  <c:v>0.48322899999999996</c:v>
                </c:pt>
                <c:pt idx="437">
                  <c:v>0.468995</c:v>
                </c:pt>
                <c:pt idx="438">
                  <c:v>0.44234899999999999</c:v>
                </c:pt>
                <c:pt idx="439">
                  <c:v>0.46832799999999997</c:v>
                </c:pt>
                <c:pt idx="440">
                  <c:v>0.46670299999999998</c:v>
                </c:pt>
                <c:pt idx="441">
                  <c:v>0.52406799999999998</c:v>
                </c:pt>
                <c:pt idx="442">
                  <c:v>0.50487199999999999</c:v>
                </c:pt>
                <c:pt idx="443">
                  <c:v>0.50986100000000001</c:v>
                </c:pt>
                <c:pt idx="444">
                  <c:v>0.55501800000000001</c:v>
                </c:pt>
                <c:pt idx="445">
                  <c:v>0.54370699999999994</c:v>
                </c:pt>
                <c:pt idx="446">
                  <c:v>0.54942099999999994</c:v>
                </c:pt>
                <c:pt idx="447">
                  <c:v>0.53890199999999999</c:v>
                </c:pt>
                <c:pt idx="448">
                  <c:v>0.54552400000000001</c:v>
                </c:pt>
                <c:pt idx="449">
                  <c:v>0.52369500000000002</c:v>
                </c:pt>
                <c:pt idx="450">
                  <c:v>0.51683199999999996</c:v>
                </c:pt>
                <c:pt idx="451">
                  <c:v>0.50558499999999995</c:v>
                </c:pt>
                <c:pt idx="452">
                  <c:v>0.52971599999999996</c:v>
                </c:pt>
                <c:pt idx="453">
                  <c:v>0.582507</c:v>
                </c:pt>
                <c:pt idx="454">
                  <c:v>0.572851</c:v>
                </c:pt>
                <c:pt idx="455">
                  <c:v>0.56636900000000001</c:v>
                </c:pt>
                <c:pt idx="456">
                  <c:v>0.54134399999999994</c:v>
                </c:pt>
                <c:pt idx="457">
                  <c:v>0.50603599999999993</c:v>
                </c:pt>
                <c:pt idx="458">
                  <c:v>0.537134</c:v>
                </c:pt>
                <c:pt idx="459">
                  <c:v>0.52719399999999994</c:v>
                </c:pt>
                <c:pt idx="460">
                  <c:v>0.52423500000000001</c:v>
                </c:pt>
                <c:pt idx="461">
                  <c:v>0.52481800000000001</c:v>
                </c:pt>
                <c:pt idx="462">
                  <c:v>0.54667599999999994</c:v>
                </c:pt>
                <c:pt idx="463">
                  <c:v>0.53956399999999993</c:v>
                </c:pt>
                <c:pt idx="464">
                  <c:v>0.514849</c:v>
                </c:pt>
                <c:pt idx="465">
                  <c:v>0.55330899999999994</c:v>
                </c:pt>
                <c:pt idx="466">
                  <c:v>0.53207899999999997</c:v>
                </c:pt>
                <c:pt idx="467">
                  <c:v>0.50056199999999995</c:v>
                </c:pt>
                <c:pt idx="468">
                  <c:v>0.47920199999999996</c:v>
                </c:pt>
                <c:pt idx="469">
                  <c:v>0.45407899999999995</c:v>
                </c:pt>
                <c:pt idx="470">
                  <c:v>0.44006000000000006</c:v>
                </c:pt>
                <c:pt idx="471">
                  <c:v>0.40646499999999997</c:v>
                </c:pt>
                <c:pt idx="472">
                  <c:v>0.390621</c:v>
                </c:pt>
                <c:pt idx="473">
                  <c:v>0.40617000000000003</c:v>
                </c:pt>
                <c:pt idx="474">
                  <c:v>0.38645099999999999</c:v>
                </c:pt>
                <c:pt idx="475">
                  <c:v>0.36568099999999998</c:v>
                </c:pt>
                <c:pt idx="476">
                  <c:v>0.35527900000000001</c:v>
                </c:pt>
                <c:pt idx="477">
                  <c:v>0.37911099999999998</c:v>
                </c:pt>
                <c:pt idx="478">
                  <c:v>0.41647699999999999</c:v>
                </c:pt>
                <c:pt idx="479">
                  <c:v>0.42697599999999997</c:v>
                </c:pt>
                <c:pt idx="480">
                  <c:v>0.441994</c:v>
                </c:pt>
                <c:pt idx="481">
                  <c:v>0.44663000000000003</c:v>
                </c:pt>
                <c:pt idx="482">
                  <c:v>0.43610599999999999</c:v>
                </c:pt>
                <c:pt idx="483">
                  <c:v>0.461534</c:v>
                </c:pt>
                <c:pt idx="484">
                  <c:v>0.47003000000000006</c:v>
                </c:pt>
                <c:pt idx="485">
                  <c:v>0.45307599999999998</c:v>
                </c:pt>
                <c:pt idx="486">
                  <c:v>0.43225199999999997</c:v>
                </c:pt>
                <c:pt idx="487">
                  <c:v>0.42191099999999998</c:v>
                </c:pt>
                <c:pt idx="488">
                  <c:v>0.415769</c:v>
                </c:pt>
                <c:pt idx="489">
                  <c:v>0.40558000000000005</c:v>
                </c:pt>
                <c:pt idx="490">
                  <c:v>0.42714199999999997</c:v>
                </c:pt>
                <c:pt idx="491">
                  <c:v>0.427199</c:v>
                </c:pt>
                <c:pt idx="492">
                  <c:v>0.43144499999999997</c:v>
                </c:pt>
                <c:pt idx="493">
                  <c:v>0.38811699999999999</c:v>
                </c:pt>
                <c:pt idx="494">
                  <c:v>0.42252399999999996</c:v>
                </c:pt>
                <c:pt idx="495">
                  <c:v>0.40333399999999997</c:v>
                </c:pt>
                <c:pt idx="496">
                  <c:v>0.38164100000000001</c:v>
                </c:pt>
                <c:pt idx="497">
                  <c:v>0.36063299999999998</c:v>
                </c:pt>
                <c:pt idx="498">
                  <c:v>0.34071099999999999</c:v>
                </c:pt>
                <c:pt idx="499">
                  <c:v>0.34123899999999996</c:v>
                </c:pt>
                <c:pt idx="500">
                  <c:v>0.32385000000000003</c:v>
                </c:pt>
                <c:pt idx="501">
                  <c:v>0.33403699999999997</c:v>
                </c:pt>
                <c:pt idx="502">
                  <c:v>0.33604799999999996</c:v>
                </c:pt>
                <c:pt idx="503">
                  <c:v>0.31820000000000004</c:v>
                </c:pt>
                <c:pt idx="504">
                  <c:v>0.31299199999999999</c:v>
                </c:pt>
                <c:pt idx="505">
                  <c:v>0.29043399999999997</c:v>
                </c:pt>
                <c:pt idx="506">
                  <c:v>0.28379299999999996</c:v>
                </c:pt>
                <c:pt idx="507">
                  <c:v>0.28863099999999997</c:v>
                </c:pt>
                <c:pt idx="508">
                  <c:v>0.32005800000000001</c:v>
                </c:pt>
                <c:pt idx="509">
                  <c:v>0.37423099999999998</c:v>
                </c:pt>
                <c:pt idx="510">
                  <c:v>0.38558899999999996</c:v>
                </c:pt>
                <c:pt idx="511">
                  <c:v>0.38122200000000001</c:v>
                </c:pt>
                <c:pt idx="512">
                  <c:v>0.39261699999999999</c:v>
                </c:pt>
                <c:pt idx="513">
                  <c:v>0.38966599999999996</c:v>
                </c:pt>
                <c:pt idx="514">
                  <c:v>0.39038400000000001</c:v>
                </c:pt>
                <c:pt idx="515">
                  <c:v>0.37712199999999996</c:v>
                </c:pt>
                <c:pt idx="516">
                  <c:v>0.37709199999999998</c:v>
                </c:pt>
                <c:pt idx="517">
                  <c:v>0.36003000000000002</c:v>
                </c:pt>
                <c:pt idx="518">
                  <c:v>0.34474399999999999</c:v>
                </c:pt>
                <c:pt idx="519">
                  <c:v>0.33100599999999997</c:v>
                </c:pt>
                <c:pt idx="520">
                  <c:v>0.33931699999999998</c:v>
                </c:pt>
                <c:pt idx="521">
                  <c:v>0.34512000000000004</c:v>
                </c:pt>
                <c:pt idx="522">
                  <c:v>0.33900399999999997</c:v>
                </c:pt>
                <c:pt idx="523">
                  <c:v>0.29667299999999996</c:v>
                </c:pt>
                <c:pt idx="524">
                  <c:v>0.24526899999999999</c:v>
                </c:pt>
                <c:pt idx="525">
                  <c:v>0.24265699999999998</c:v>
                </c:pt>
                <c:pt idx="526">
                  <c:v>0.24745799999999998</c:v>
                </c:pt>
                <c:pt idx="527">
                  <c:v>0.25439400000000001</c:v>
                </c:pt>
                <c:pt idx="528">
                  <c:v>0.25482699999999997</c:v>
                </c:pt>
                <c:pt idx="529">
                  <c:v>0.29929099999999997</c:v>
                </c:pt>
                <c:pt idx="530">
                  <c:v>0.305066</c:v>
                </c:pt>
                <c:pt idx="531">
                  <c:v>0.32575799999999999</c:v>
                </c:pt>
                <c:pt idx="532">
                  <c:v>0.31649699999999997</c:v>
                </c:pt>
                <c:pt idx="533">
                  <c:v>0.33349200000000001</c:v>
                </c:pt>
                <c:pt idx="534">
                  <c:v>0.30566299999999996</c:v>
                </c:pt>
                <c:pt idx="535">
                  <c:v>0.31335099999999999</c:v>
                </c:pt>
                <c:pt idx="536">
                  <c:v>0.30155899999999997</c:v>
                </c:pt>
                <c:pt idx="537">
                  <c:v>0.256965</c:v>
                </c:pt>
                <c:pt idx="538">
                  <c:v>0.29731399999999997</c:v>
                </c:pt>
                <c:pt idx="539">
                  <c:v>0.30796799999999996</c:v>
                </c:pt>
                <c:pt idx="540">
                  <c:v>0.29527199999999998</c:v>
                </c:pt>
                <c:pt idx="541">
                  <c:v>0.32370199999999999</c:v>
                </c:pt>
                <c:pt idx="542">
                  <c:v>0.32997499999999996</c:v>
                </c:pt>
                <c:pt idx="543">
                  <c:v>0.352852</c:v>
                </c:pt>
                <c:pt idx="544">
                  <c:v>0.39559099999999997</c:v>
                </c:pt>
                <c:pt idx="545">
                  <c:v>0.397895</c:v>
                </c:pt>
                <c:pt idx="546">
                  <c:v>0.39903000000000005</c:v>
                </c:pt>
                <c:pt idx="547">
                  <c:v>0.40548200000000001</c:v>
                </c:pt>
                <c:pt idx="548">
                  <c:v>0.40640699999999996</c:v>
                </c:pt>
                <c:pt idx="549">
                  <c:v>0.42897399999999997</c:v>
                </c:pt>
                <c:pt idx="550">
                  <c:v>0.439494</c:v>
                </c:pt>
                <c:pt idx="551">
                  <c:v>0.44518099999999999</c:v>
                </c:pt>
                <c:pt idx="552">
                  <c:v>0.43221599999999999</c:v>
                </c:pt>
                <c:pt idx="553">
                  <c:v>0.410078</c:v>
                </c:pt>
                <c:pt idx="554">
                  <c:v>0.440888</c:v>
                </c:pt>
                <c:pt idx="555">
                  <c:v>0.43219199999999997</c:v>
                </c:pt>
                <c:pt idx="556">
                  <c:v>0.46289199999999997</c:v>
                </c:pt>
                <c:pt idx="557">
                  <c:v>0.44596000000000002</c:v>
                </c:pt>
                <c:pt idx="558">
                  <c:v>0.50778899999999993</c:v>
                </c:pt>
                <c:pt idx="559">
                  <c:v>0.52877799999999997</c:v>
                </c:pt>
                <c:pt idx="560">
                  <c:v>0.53974100000000003</c:v>
                </c:pt>
                <c:pt idx="561">
                  <c:v>0.52755000000000007</c:v>
                </c:pt>
                <c:pt idx="562">
                  <c:v>0.53298499999999993</c:v>
                </c:pt>
                <c:pt idx="563">
                  <c:v>0.54656099999999996</c:v>
                </c:pt>
                <c:pt idx="564">
                  <c:v>0.53605700000000001</c:v>
                </c:pt>
                <c:pt idx="565">
                  <c:v>0.54204799999999997</c:v>
                </c:pt>
                <c:pt idx="566">
                  <c:v>0.55277500000000002</c:v>
                </c:pt>
                <c:pt idx="567">
                  <c:v>0.56272800000000001</c:v>
                </c:pt>
                <c:pt idx="568">
                  <c:v>0.55643599999999993</c:v>
                </c:pt>
                <c:pt idx="569">
                  <c:v>0.57141699999999995</c:v>
                </c:pt>
                <c:pt idx="570">
                  <c:v>0.56068799999999996</c:v>
                </c:pt>
                <c:pt idx="571">
                  <c:v>0.54166099999999995</c:v>
                </c:pt>
                <c:pt idx="572">
                  <c:v>0.52962699999999996</c:v>
                </c:pt>
                <c:pt idx="573">
                  <c:v>0.53548699999999994</c:v>
                </c:pt>
                <c:pt idx="574">
                  <c:v>0.529026</c:v>
                </c:pt>
                <c:pt idx="575">
                  <c:v>0.49308399999999997</c:v>
                </c:pt>
                <c:pt idx="576">
                  <c:v>0.45458000000000004</c:v>
                </c:pt>
                <c:pt idx="577">
                  <c:v>0.45088599999999995</c:v>
                </c:pt>
                <c:pt idx="578">
                  <c:v>0.49396399999999996</c:v>
                </c:pt>
                <c:pt idx="579">
                  <c:v>0.46798399999999996</c:v>
                </c:pt>
                <c:pt idx="580">
                  <c:v>0.464586</c:v>
                </c:pt>
                <c:pt idx="581">
                  <c:v>0.46330399999999999</c:v>
                </c:pt>
                <c:pt idx="582">
                  <c:v>0.44766899999999998</c:v>
                </c:pt>
                <c:pt idx="583">
                  <c:v>0.4461</c:v>
                </c:pt>
                <c:pt idx="584">
                  <c:v>0.44328799999999996</c:v>
                </c:pt>
                <c:pt idx="585">
                  <c:v>0.44442299999999996</c:v>
                </c:pt>
                <c:pt idx="586">
                  <c:v>0.43384099999999998</c:v>
                </c:pt>
                <c:pt idx="587">
                  <c:v>0.41433199999999998</c:v>
                </c:pt>
                <c:pt idx="588">
                  <c:v>0.40833599999999998</c:v>
                </c:pt>
                <c:pt idx="589">
                  <c:v>0.37644699999999998</c:v>
                </c:pt>
                <c:pt idx="590">
                  <c:v>0.35747899999999999</c:v>
                </c:pt>
                <c:pt idx="591">
                  <c:v>0.37836599999999998</c:v>
                </c:pt>
                <c:pt idx="592">
                  <c:v>0.35320299999999999</c:v>
                </c:pt>
                <c:pt idx="593">
                  <c:v>0.34173699999999996</c:v>
                </c:pt>
                <c:pt idx="594">
                  <c:v>0.35319200000000001</c:v>
                </c:pt>
                <c:pt idx="595">
                  <c:v>0.36446200000000001</c:v>
                </c:pt>
                <c:pt idx="596">
                  <c:v>0.37416699999999997</c:v>
                </c:pt>
                <c:pt idx="597">
                  <c:v>0.37413599999999997</c:v>
                </c:pt>
                <c:pt idx="598">
                  <c:v>0.38825699999999996</c:v>
                </c:pt>
                <c:pt idx="599">
                  <c:v>0.38925299999999996</c:v>
                </c:pt>
                <c:pt idx="600">
                  <c:v>0.38400499999999999</c:v>
                </c:pt>
                <c:pt idx="601">
                  <c:v>0.349829</c:v>
                </c:pt>
                <c:pt idx="602">
                  <c:v>0.32814499999999996</c:v>
                </c:pt>
                <c:pt idx="603">
                  <c:v>0.294574</c:v>
                </c:pt>
                <c:pt idx="604">
                  <c:v>0.29538500000000001</c:v>
                </c:pt>
                <c:pt idx="605">
                  <c:v>0.29267899999999997</c:v>
                </c:pt>
                <c:pt idx="606">
                  <c:v>0.29688399999999998</c:v>
                </c:pt>
                <c:pt idx="607">
                  <c:v>0.28924</c:v>
                </c:pt>
                <c:pt idx="608">
                  <c:v>0.275864</c:v>
                </c:pt>
                <c:pt idx="609">
                  <c:v>0.28786600000000001</c:v>
                </c:pt>
                <c:pt idx="610">
                  <c:v>0.311006</c:v>
                </c:pt>
                <c:pt idx="611">
                  <c:v>0.33857599999999999</c:v>
                </c:pt>
                <c:pt idx="612">
                  <c:v>0.33382299999999998</c:v>
                </c:pt>
                <c:pt idx="613">
                  <c:v>0.30323800000000001</c:v>
                </c:pt>
                <c:pt idx="614">
                  <c:v>0.335364</c:v>
                </c:pt>
                <c:pt idx="615">
                  <c:v>0.35799899999999996</c:v>
                </c:pt>
                <c:pt idx="616">
                  <c:v>0.33998099999999998</c:v>
                </c:pt>
                <c:pt idx="617">
                  <c:v>0.36388399999999999</c:v>
                </c:pt>
                <c:pt idx="618">
                  <c:v>0.361317</c:v>
                </c:pt>
                <c:pt idx="619">
                  <c:v>0.36368600000000001</c:v>
                </c:pt>
                <c:pt idx="620">
                  <c:v>0.36503199999999997</c:v>
                </c:pt>
                <c:pt idx="621">
                  <c:v>0.383716</c:v>
                </c:pt>
                <c:pt idx="622">
                  <c:v>0.376253</c:v>
                </c:pt>
                <c:pt idx="623">
                  <c:v>0.36561099999999996</c:v>
                </c:pt>
                <c:pt idx="624">
                  <c:v>0.34550700000000001</c:v>
                </c:pt>
                <c:pt idx="625">
                  <c:v>0.32090399999999997</c:v>
                </c:pt>
                <c:pt idx="626">
                  <c:v>0.32061799999999996</c:v>
                </c:pt>
                <c:pt idx="627">
                  <c:v>0.34557399999999999</c:v>
                </c:pt>
                <c:pt idx="628">
                  <c:v>0.339669</c:v>
                </c:pt>
                <c:pt idx="629">
                  <c:v>0.347302</c:v>
                </c:pt>
                <c:pt idx="630">
                  <c:v>0.36432199999999998</c:v>
                </c:pt>
                <c:pt idx="631">
                  <c:v>0.35541699999999998</c:v>
                </c:pt>
                <c:pt idx="632">
                  <c:v>0.34343299999999999</c:v>
                </c:pt>
                <c:pt idx="633">
                  <c:v>0.37170300000000001</c:v>
                </c:pt>
                <c:pt idx="634">
                  <c:v>0.37006499999999998</c:v>
                </c:pt>
                <c:pt idx="635">
                  <c:v>0.37077000000000004</c:v>
                </c:pt>
                <c:pt idx="636">
                  <c:v>0.35318299999999997</c:v>
                </c:pt>
                <c:pt idx="637">
                  <c:v>0.339362</c:v>
                </c:pt>
                <c:pt idx="638">
                  <c:v>0.46130499999999997</c:v>
                </c:pt>
                <c:pt idx="639">
                  <c:v>0.51064699999999996</c:v>
                </c:pt>
                <c:pt idx="640">
                  <c:v>0.53149299999999999</c:v>
                </c:pt>
                <c:pt idx="641">
                  <c:v>0.55848399999999998</c:v>
                </c:pt>
                <c:pt idx="642">
                  <c:v>0.58031199999999994</c:v>
                </c:pt>
                <c:pt idx="643">
                  <c:v>0.58740599999999998</c:v>
                </c:pt>
                <c:pt idx="644">
                  <c:v>0.585372</c:v>
                </c:pt>
                <c:pt idx="645">
                  <c:v>0.58995699999999995</c:v>
                </c:pt>
                <c:pt idx="646">
                  <c:v>0.60957799999999995</c:v>
                </c:pt>
                <c:pt idx="647">
                  <c:v>0.62092099999999995</c:v>
                </c:pt>
                <c:pt idx="648">
                  <c:v>0.615116</c:v>
                </c:pt>
                <c:pt idx="649">
                  <c:v>0.60409400000000002</c:v>
                </c:pt>
                <c:pt idx="650">
                  <c:v>0.60156500000000002</c:v>
                </c:pt>
                <c:pt idx="651">
                  <c:v>0.59381899999999999</c:v>
                </c:pt>
                <c:pt idx="652">
                  <c:v>0.57565</c:v>
                </c:pt>
                <c:pt idx="653">
                  <c:v>0.55137799999999992</c:v>
                </c:pt>
                <c:pt idx="654">
                  <c:v>0.51878899999999994</c:v>
                </c:pt>
                <c:pt idx="655">
                  <c:v>0.50295800000000002</c:v>
                </c:pt>
                <c:pt idx="656">
                  <c:v>0.53305599999999997</c:v>
                </c:pt>
                <c:pt idx="657">
                  <c:v>0.52139199999999997</c:v>
                </c:pt>
                <c:pt idx="658">
                  <c:v>0.51232299999999997</c:v>
                </c:pt>
                <c:pt idx="659">
                  <c:v>0.52402899999999997</c:v>
                </c:pt>
                <c:pt idx="660">
                  <c:v>0.50346199999999997</c:v>
                </c:pt>
                <c:pt idx="661">
                  <c:v>0.49738000000000004</c:v>
                </c:pt>
                <c:pt idx="662">
                  <c:v>0.50050099999999997</c:v>
                </c:pt>
                <c:pt idx="663">
                  <c:v>0.48747499999999999</c:v>
                </c:pt>
                <c:pt idx="664">
                  <c:v>0.46567699999999995</c:v>
                </c:pt>
                <c:pt idx="665">
                  <c:v>0.44828299999999999</c:v>
                </c:pt>
                <c:pt idx="666">
                  <c:v>0.463366</c:v>
                </c:pt>
                <c:pt idx="667">
                  <c:v>0.469171</c:v>
                </c:pt>
                <c:pt idx="668">
                  <c:v>0.44680699999999995</c:v>
                </c:pt>
                <c:pt idx="669">
                  <c:v>0.45044000000000006</c:v>
                </c:pt>
                <c:pt idx="670">
                  <c:v>0.454291</c:v>
                </c:pt>
                <c:pt idx="671">
                  <c:v>0.48580299999999998</c:v>
                </c:pt>
                <c:pt idx="672">
                  <c:v>0.50528099999999998</c:v>
                </c:pt>
                <c:pt idx="673">
                  <c:v>0.539663</c:v>
                </c:pt>
                <c:pt idx="674">
                  <c:v>0.53581699999999999</c:v>
                </c:pt>
                <c:pt idx="675">
                  <c:v>0.56918199999999997</c:v>
                </c:pt>
                <c:pt idx="676">
                  <c:v>0.57932499999999998</c:v>
                </c:pt>
                <c:pt idx="677">
                  <c:v>0.56379899999999994</c:v>
                </c:pt>
                <c:pt idx="678">
                  <c:v>0.651451</c:v>
                </c:pt>
                <c:pt idx="679">
                  <c:v>0.63644099999999992</c:v>
                </c:pt>
                <c:pt idx="680">
                  <c:v>0.61102299999999998</c:v>
                </c:pt>
                <c:pt idx="681">
                  <c:v>0.607514</c:v>
                </c:pt>
                <c:pt idx="682">
                  <c:v>0.62643899999999997</c:v>
                </c:pt>
                <c:pt idx="683">
                  <c:v>0.61394000000000004</c:v>
                </c:pt>
                <c:pt idx="684">
                  <c:v>0.68767800000000001</c:v>
                </c:pt>
                <c:pt idx="685">
                  <c:v>0.70411699999999999</c:v>
                </c:pt>
                <c:pt idx="686">
                  <c:v>0.74073199999999995</c:v>
                </c:pt>
                <c:pt idx="687">
                  <c:v>0.76165699999999992</c:v>
                </c:pt>
                <c:pt idx="688">
                  <c:v>0.78338799999999997</c:v>
                </c:pt>
                <c:pt idx="689">
                  <c:v>0.79501499999999992</c:v>
                </c:pt>
                <c:pt idx="690">
                  <c:v>0.78381499999999993</c:v>
                </c:pt>
                <c:pt idx="691">
                  <c:v>0.78034300000000001</c:v>
                </c:pt>
                <c:pt idx="692">
                  <c:v>0.78842699999999999</c:v>
                </c:pt>
                <c:pt idx="693">
                  <c:v>0.78337899999999994</c:v>
                </c:pt>
                <c:pt idx="694">
                  <c:v>0.76037699999999997</c:v>
                </c:pt>
                <c:pt idx="695">
                  <c:v>0.75129199999999996</c:v>
                </c:pt>
                <c:pt idx="696">
                  <c:v>0.73044000000000009</c:v>
                </c:pt>
                <c:pt idx="697">
                  <c:v>0.70836599999999994</c:v>
                </c:pt>
                <c:pt idx="698">
                  <c:v>0.68990399999999996</c:v>
                </c:pt>
                <c:pt idx="699">
                  <c:v>0.66215299999999999</c:v>
                </c:pt>
                <c:pt idx="700">
                  <c:v>0.64131099999999996</c:v>
                </c:pt>
                <c:pt idx="701">
                  <c:v>0.616896</c:v>
                </c:pt>
                <c:pt idx="702">
                  <c:v>0.64387699999999992</c:v>
                </c:pt>
                <c:pt idx="703">
                  <c:v>0.64671199999999995</c:v>
                </c:pt>
                <c:pt idx="704">
                  <c:v>0.62970000000000004</c:v>
                </c:pt>
                <c:pt idx="705">
                  <c:v>0.60487800000000003</c:v>
                </c:pt>
                <c:pt idx="706">
                  <c:v>0.57291399999999992</c:v>
                </c:pt>
                <c:pt idx="707">
                  <c:v>0.55151799999999995</c:v>
                </c:pt>
                <c:pt idx="708">
                  <c:v>0.526999</c:v>
                </c:pt>
                <c:pt idx="709">
                  <c:v>0.54957400000000001</c:v>
                </c:pt>
                <c:pt idx="710">
                  <c:v>0.53715400000000002</c:v>
                </c:pt>
                <c:pt idx="711">
                  <c:v>0.51603199999999994</c:v>
                </c:pt>
                <c:pt idx="712">
                  <c:v>0.50572699999999993</c:v>
                </c:pt>
                <c:pt idx="713">
                  <c:v>0.50079200000000001</c:v>
                </c:pt>
                <c:pt idx="714">
                  <c:v>0.47642099999999998</c:v>
                </c:pt>
                <c:pt idx="715">
                  <c:v>0.47586699999999998</c:v>
                </c:pt>
                <c:pt idx="716">
                  <c:v>0.46354000000000006</c:v>
                </c:pt>
                <c:pt idx="717">
                  <c:v>0.44906199999999996</c:v>
                </c:pt>
                <c:pt idx="718">
                  <c:v>0.45546499999999995</c:v>
                </c:pt>
                <c:pt idx="719">
                  <c:v>0.427952</c:v>
                </c:pt>
                <c:pt idx="720">
                  <c:v>0.43218199999999996</c:v>
                </c:pt>
                <c:pt idx="721">
                  <c:v>0.42852000000000001</c:v>
                </c:pt>
                <c:pt idx="722">
                  <c:v>0.41311000000000003</c:v>
                </c:pt>
                <c:pt idx="723">
                  <c:v>0.39150199999999996</c:v>
                </c:pt>
                <c:pt idx="724">
                  <c:v>0.428562</c:v>
                </c:pt>
                <c:pt idx="725">
                  <c:v>0.456289</c:v>
                </c:pt>
                <c:pt idx="726">
                  <c:v>0.44007000000000002</c:v>
                </c:pt>
                <c:pt idx="727">
                  <c:v>0.43055199999999999</c:v>
                </c:pt>
                <c:pt idx="728">
                  <c:v>0.44883499999999998</c:v>
                </c:pt>
                <c:pt idx="729">
                  <c:v>0.44639199999999996</c:v>
                </c:pt>
                <c:pt idx="730">
                  <c:v>0.44495399999999996</c:v>
                </c:pt>
                <c:pt idx="731">
                  <c:v>0.435782</c:v>
                </c:pt>
                <c:pt idx="732">
                  <c:v>0.41517099999999996</c:v>
                </c:pt>
                <c:pt idx="733">
                  <c:v>0.37891399999999997</c:v>
                </c:pt>
                <c:pt idx="734">
                  <c:v>0.38569899999999996</c:v>
                </c:pt>
                <c:pt idx="735">
                  <c:v>0.370533</c:v>
                </c:pt>
                <c:pt idx="736">
                  <c:v>0.35791899999999999</c:v>
                </c:pt>
                <c:pt idx="737">
                  <c:v>0.34918399999999999</c:v>
                </c:pt>
                <c:pt idx="738">
                  <c:v>0.34664</c:v>
                </c:pt>
                <c:pt idx="739">
                  <c:v>0.34867699999999996</c:v>
                </c:pt>
                <c:pt idx="740">
                  <c:v>0.35456699999999997</c:v>
                </c:pt>
                <c:pt idx="741">
                  <c:v>0.342443</c:v>
                </c:pt>
                <c:pt idx="742">
                  <c:v>0.34154399999999996</c:v>
                </c:pt>
                <c:pt idx="743">
                  <c:v>0.30055899999999997</c:v>
                </c:pt>
                <c:pt idx="744">
                  <c:v>0.34589500000000001</c:v>
                </c:pt>
                <c:pt idx="745">
                  <c:v>0.33088899999999999</c:v>
                </c:pt>
                <c:pt idx="746">
                  <c:v>0.33665899999999999</c:v>
                </c:pt>
                <c:pt idx="747">
                  <c:v>0.314307</c:v>
                </c:pt>
                <c:pt idx="748">
                  <c:v>0.30272699999999997</c:v>
                </c:pt>
                <c:pt idx="749">
                  <c:v>0.313969</c:v>
                </c:pt>
                <c:pt idx="750">
                  <c:v>0.28744900000000001</c:v>
                </c:pt>
                <c:pt idx="751">
                  <c:v>0.29857699999999998</c:v>
                </c:pt>
                <c:pt idx="752">
                  <c:v>0.287159</c:v>
                </c:pt>
                <c:pt idx="753">
                  <c:v>0.28531299999999998</c:v>
                </c:pt>
                <c:pt idx="754">
                  <c:v>0.303234</c:v>
                </c:pt>
                <c:pt idx="755">
                  <c:v>0.31440599999999996</c:v>
                </c:pt>
                <c:pt idx="756">
                  <c:v>0.31037899999999996</c:v>
                </c:pt>
                <c:pt idx="757">
                  <c:v>0.290408</c:v>
                </c:pt>
                <c:pt idx="758">
                  <c:v>0.31399099999999996</c:v>
                </c:pt>
                <c:pt idx="759">
                  <c:v>0.34707499999999997</c:v>
                </c:pt>
                <c:pt idx="760">
                  <c:v>0.34404599999999996</c:v>
                </c:pt>
                <c:pt idx="761">
                  <c:v>0.33803800000000001</c:v>
                </c:pt>
                <c:pt idx="762">
                  <c:v>0.35253399999999996</c:v>
                </c:pt>
                <c:pt idx="763">
                  <c:v>0.38722099999999998</c:v>
                </c:pt>
                <c:pt idx="764">
                  <c:v>0.376695</c:v>
                </c:pt>
                <c:pt idx="765">
                  <c:v>0.35471599999999998</c:v>
                </c:pt>
                <c:pt idx="766">
                  <c:v>0.36019299999999999</c:v>
                </c:pt>
                <c:pt idx="767">
                  <c:v>0.34632000000000002</c:v>
                </c:pt>
                <c:pt idx="768">
                  <c:v>0.38988699999999998</c:v>
                </c:pt>
                <c:pt idx="769">
                  <c:v>0.399447</c:v>
                </c:pt>
                <c:pt idx="770">
                  <c:v>0.41034099999999996</c:v>
                </c:pt>
                <c:pt idx="771">
                  <c:v>0.39979199999999998</c:v>
                </c:pt>
                <c:pt idx="772">
                  <c:v>0.40282399999999996</c:v>
                </c:pt>
                <c:pt idx="773">
                  <c:v>0.40523100000000001</c:v>
                </c:pt>
                <c:pt idx="774">
                  <c:v>0.40647800000000001</c:v>
                </c:pt>
                <c:pt idx="775">
                  <c:v>0.37004100000000001</c:v>
                </c:pt>
                <c:pt idx="776">
                  <c:v>0.36339000000000005</c:v>
                </c:pt>
                <c:pt idx="777">
                  <c:v>0.33519699999999997</c:v>
                </c:pt>
                <c:pt idx="778">
                  <c:v>0.33352799999999999</c:v>
                </c:pt>
                <c:pt idx="779">
                  <c:v>0.30201099999999997</c:v>
                </c:pt>
                <c:pt idx="780">
                  <c:v>0.26609499999999997</c:v>
                </c:pt>
                <c:pt idx="781">
                  <c:v>0.24033299999999999</c:v>
                </c:pt>
                <c:pt idx="782">
                  <c:v>0.249607</c:v>
                </c:pt>
                <c:pt idx="783">
                  <c:v>0.26469500000000001</c:v>
                </c:pt>
                <c:pt idx="784">
                  <c:v>0.25206899999999999</c:v>
                </c:pt>
                <c:pt idx="785">
                  <c:v>0.24067000000000002</c:v>
                </c:pt>
                <c:pt idx="786">
                  <c:v>0.248248</c:v>
                </c:pt>
                <c:pt idx="787">
                  <c:v>0.231239</c:v>
                </c:pt>
                <c:pt idx="788">
                  <c:v>0.24098000000000003</c:v>
                </c:pt>
                <c:pt idx="789">
                  <c:v>0.22150899999999998</c:v>
                </c:pt>
                <c:pt idx="790">
                  <c:v>0.215972</c:v>
                </c:pt>
                <c:pt idx="791">
                  <c:v>0.19406599999999999</c:v>
                </c:pt>
                <c:pt idx="792">
                  <c:v>0.183749</c:v>
                </c:pt>
                <c:pt idx="793">
                  <c:v>0.165632</c:v>
                </c:pt>
                <c:pt idx="794">
                  <c:v>0.182755</c:v>
                </c:pt>
                <c:pt idx="795">
                  <c:v>0.17450599999999999</c:v>
                </c:pt>
                <c:pt idx="796">
                  <c:v>0.16955599999999998</c:v>
                </c:pt>
                <c:pt idx="797">
                  <c:v>0.15832399999999999</c:v>
                </c:pt>
                <c:pt idx="798">
                  <c:v>0.22226099999999999</c:v>
                </c:pt>
                <c:pt idx="799">
                  <c:v>0.267461</c:v>
                </c:pt>
                <c:pt idx="800">
                  <c:v>0.27077799999999996</c:v>
                </c:pt>
                <c:pt idx="801">
                  <c:v>0.27300099999999999</c:v>
                </c:pt>
                <c:pt idx="802">
                  <c:v>0.25686799999999999</c:v>
                </c:pt>
                <c:pt idx="803">
                  <c:v>0.25914000000000004</c:v>
                </c:pt>
                <c:pt idx="804">
                  <c:v>0.25027099999999997</c:v>
                </c:pt>
                <c:pt idx="805">
                  <c:v>0.23689499999999999</c:v>
                </c:pt>
                <c:pt idx="806">
                  <c:v>0.234322</c:v>
                </c:pt>
                <c:pt idx="807">
                  <c:v>0.245118</c:v>
                </c:pt>
                <c:pt idx="808">
                  <c:v>0.24673699999999998</c:v>
                </c:pt>
                <c:pt idx="809">
                  <c:v>0.24497099999999999</c:v>
                </c:pt>
                <c:pt idx="810">
                  <c:v>0.224299</c:v>
                </c:pt>
                <c:pt idx="811">
                  <c:v>0.23343899999999998</c:v>
                </c:pt>
                <c:pt idx="812">
                  <c:v>0.23504699999999998</c:v>
                </c:pt>
                <c:pt idx="813">
                  <c:v>0.23061599999999999</c:v>
                </c:pt>
                <c:pt idx="814">
                  <c:v>0.208343</c:v>
                </c:pt>
                <c:pt idx="815">
                  <c:v>0.192471</c:v>
                </c:pt>
                <c:pt idx="816">
                  <c:v>0.174065</c:v>
                </c:pt>
                <c:pt idx="817">
                  <c:v>0.167376</c:v>
                </c:pt>
                <c:pt idx="818">
                  <c:v>0.14523800000000001</c:v>
                </c:pt>
                <c:pt idx="819">
                  <c:v>0.13741100000000001</c:v>
                </c:pt>
                <c:pt idx="820">
                  <c:v>0.14485199999999998</c:v>
                </c:pt>
                <c:pt idx="821">
                  <c:v>0.173627</c:v>
                </c:pt>
                <c:pt idx="822">
                  <c:v>0.171177</c:v>
                </c:pt>
                <c:pt idx="823">
                  <c:v>0.16491500000000001</c:v>
                </c:pt>
                <c:pt idx="824">
                  <c:v>0.18504499999999999</c:v>
                </c:pt>
                <c:pt idx="825">
                  <c:v>0.17397599999999999</c:v>
                </c:pt>
                <c:pt idx="826">
                  <c:v>0.164821</c:v>
                </c:pt>
                <c:pt idx="827">
                  <c:v>0.14654300000000001</c:v>
                </c:pt>
                <c:pt idx="828">
                  <c:v>0.14321300000000001</c:v>
                </c:pt>
                <c:pt idx="829">
                  <c:v>0.14569499999999999</c:v>
                </c:pt>
                <c:pt idx="830">
                  <c:v>0.14871599999999999</c:v>
                </c:pt>
                <c:pt idx="831">
                  <c:v>0.140067</c:v>
                </c:pt>
                <c:pt idx="832">
                  <c:v>0.12930900000000001</c:v>
                </c:pt>
                <c:pt idx="833">
                  <c:v>0.12030299999999999</c:v>
                </c:pt>
                <c:pt idx="834">
                  <c:v>0.11105799999999999</c:v>
                </c:pt>
                <c:pt idx="835">
                  <c:v>0.104417</c:v>
                </c:pt>
                <c:pt idx="836">
                  <c:v>9.9420999999999995E-2</c:v>
                </c:pt>
                <c:pt idx="837">
                  <c:v>8.6182999999999996E-2</c:v>
                </c:pt>
                <c:pt idx="838">
                  <c:v>9.2184999999999989E-2</c:v>
                </c:pt>
                <c:pt idx="839">
                  <c:v>8.4140999999999994E-2</c:v>
                </c:pt>
                <c:pt idx="840">
                  <c:v>8.8623999999999994E-2</c:v>
                </c:pt>
                <c:pt idx="841">
                  <c:v>8.8787999999999992E-2</c:v>
                </c:pt>
                <c:pt idx="842">
                  <c:v>8.0957000000000001E-2</c:v>
                </c:pt>
                <c:pt idx="843">
                  <c:v>7.8144999999999992E-2</c:v>
                </c:pt>
                <c:pt idx="844">
                  <c:v>7.7182000000000001E-2</c:v>
                </c:pt>
                <c:pt idx="845">
                  <c:v>7.6914999999999997E-2</c:v>
                </c:pt>
                <c:pt idx="846">
                  <c:v>6.4717999999999998E-2</c:v>
                </c:pt>
                <c:pt idx="847">
                  <c:v>5.9602999999999996E-2</c:v>
                </c:pt>
                <c:pt idx="848">
                  <c:v>5.9952999999999999E-2</c:v>
                </c:pt>
                <c:pt idx="849">
                  <c:v>4.4637999999999997E-2</c:v>
                </c:pt>
                <c:pt idx="850">
                  <c:v>4.5267999999999996E-2</c:v>
                </c:pt>
                <c:pt idx="851">
                  <c:v>4.8880000000000007E-2</c:v>
                </c:pt>
                <c:pt idx="852">
                  <c:v>4.9612999999999997E-2</c:v>
                </c:pt>
                <c:pt idx="853">
                  <c:v>3.9681999999999995E-2</c:v>
                </c:pt>
                <c:pt idx="854">
                  <c:v>4.8003999999999998E-2</c:v>
                </c:pt>
                <c:pt idx="855">
                  <c:v>4.9960999999999998E-2</c:v>
                </c:pt>
                <c:pt idx="856">
                  <c:v>4.7602999999999999E-2</c:v>
                </c:pt>
                <c:pt idx="857">
                  <c:v>5.1973999999999999E-2</c:v>
                </c:pt>
                <c:pt idx="858">
                  <c:v>4.8666999999999995E-2</c:v>
                </c:pt>
                <c:pt idx="859">
                  <c:v>4.3511999999999995E-2</c:v>
                </c:pt>
                <c:pt idx="860">
                  <c:v>4.9440000000000005E-2</c:v>
                </c:pt>
                <c:pt idx="861">
                  <c:v>4.6321999999999995E-2</c:v>
                </c:pt>
                <c:pt idx="862">
                  <c:v>4.9376999999999997E-2</c:v>
                </c:pt>
                <c:pt idx="863">
                  <c:v>4.2328999999999999E-2</c:v>
                </c:pt>
                <c:pt idx="864">
                  <c:v>5.4497999999999998E-2</c:v>
                </c:pt>
                <c:pt idx="865">
                  <c:v>5.6061E-2</c:v>
                </c:pt>
                <c:pt idx="866">
                  <c:v>5.4660000000000007E-2</c:v>
                </c:pt>
                <c:pt idx="867">
                  <c:v>5.2322E-2</c:v>
                </c:pt>
                <c:pt idx="868">
                  <c:v>5.5877999999999997E-2</c:v>
                </c:pt>
                <c:pt idx="869">
                  <c:v>5.6842999999999998E-2</c:v>
                </c:pt>
                <c:pt idx="870">
                  <c:v>5.8591999999999998E-2</c:v>
                </c:pt>
                <c:pt idx="871">
                  <c:v>6.0692999999999997E-2</c:v>
                </c:pt>
                <c:pt idx="872">
                  <c:v>6.4490999999999993E-2</c:v>
                </c:pt>
                <c:pt idx="873">
                  <c:v>5.1986999999999998E-2</c:v>
                </c:pt>
                <c:pt idx="874">
                  <c:v>4.7355999999999995E-2</c:v>
                </c:pt>
                <c:pt idx="875">
                  <c:v>3.9076E-2</c:v>
                </c:pt>
                <c:pt idx="876">
                  <c:v>3.8168000000000001E-2</c:v>
                </c:pt>
                <c:pt idx="877">
                  <c:v>3.4183999999999999E-2</c:v>
                </c:pt>
                <c:pt idx="878">
                  <c:v>2.1672999999999998E-2</c:v>
                </c:pt>
                <c:pt idx="879">
                  <c:v>2.3549E-2</c:v>
                </c:pt>
                <c:pt idx="880">
                  <c:v>2.2862E-2</c:v>
                </c:pt>
                <c:pt idx="881">
                  <c:v>1.7040000000000003E-2</c:v>
                </c:pt>
                <c:pt idx="882">
                  <c:v>1.9748999999999999E-2</c:v>
                </c:pt>
                <c:pt idx="883">
                  <c:v>2.0540000000000003E-2</c:v>
                </c:pt>
                <c:pt idx="884">
                  <c:v>2.0007E-2</c:v>
                </c:pt>
                <c:pt idx="885">
                  <c:v>2.1418E-2</c:v>
                </c:pt>
                <c:pt idx="886">
                  <c:v>2.2685999999999998E-2</c:v>
                </c:pt>
                <c:pt idx="887">
                  <c:v>1.7138E-2</c:v>
                </c:pt>
                <c:pt idx="888">
                  <c:v>1.7142999999999999E-2</c:v>
                </c:pt>
                <c:pt idx="889">
                  <c:v>1.3972999999999999E-2</c:v>
                </c:pt>
                <c:pt idx="890">
                  <c:v>2.0060000000000001E-2</c:v>
                </c:pt>
                <c:pt idx="891">
                  <c:v>2.2290000000000001E-2</c:v>
                </c:pt>
                <c:pt idx="892">
                  <c:v>1.8490000000000003E-2</c:v>
                </c:pt>
                <c:pt idx="893">
                  <c:v>2.1856E-2</c:v>
                </c:pt>
                <c:pt idx="894">
                  <c:v>1.8324E-2</c:v>
                </c:pt>
                <c:pt idx="895">
                  <c:v>1.8047999999999998E-2</c:v>
                </c:pt>
                <c:pt idx="896">
                  <c:v>2.0423E-2</c:v>
                </c:pt>
                <c:pt idx="897">
                  <c:v>2.2449E-2</c:v>
                </c:pt>
                <c:pt idx="898">
                  <c:v>1.8391999999999999E-2</c:v>
                </c:pt>
                <c:pt idx="899">
                  <c:v>2.18E-2</c:v>
                </c:pt>
                <c:pt idx="900">
                  <c:v>2.7871999999999997E-2</c:v>
                </c:pt>
                <c:pt idx="901">
                  <c:v>2.8805999999999998E-2</c:v>
                </c:pt>
                <c:pt idx="902">
                  <c:v>2.75E-2</c:v>
                </c:pt>
                <c:pt idx="903">
                  <c:v>2.5672999999999998E-2</c:v>
                </c:pt>
                <c:pt idx="904">
                  <c:v>2.9578999999999998E-2</c:v>
                </c:pt>
                <c:pt idx="905">
                  <c:v>2.6334E-2</c:v>
                </c:pt>
                <c:pt idx="906">
                  <c:v>1.9143E-2</c:v>
                </c:pt>
                <c:pt idx="907">
                  <c:v>2.4081999999999999E-2</c:v>
                </c:pt>
                <c:pt idx="908">
                  <c:v>1.7205999999999999E-2</c:v>
                </c:pt>
                <c:pt idx="909">
                  <c:v>2.9645999999999999E-2</c:v>
                </c:pt>
                <c:pt idx="910">
                  <c:v>3.6466999999999999E-2</c:v>
                </c:pt>
                <c:pt idx="911">
                  <c:v>4.1693000000000001E-2</c:v>
                </c:pt>
                <c:pt idx="912">
                  <c:v>4.7542000000000001E-2</c:v>
                </c:pt>
                <c:pt idx="913">
                  <c:v>5.0088000000000001E-2</c:v>
                </c:pt>
                <c:pt idx="914">
                  <c:v>5.9170000000000007E-2</c:v>
                </c:pt>
                <c:pt idx="915">
                  <c:v>6.9264999999999993E-2</c:v>
                </c:pt>
                <c:pt idx="916">
                  <c:v>6.3014000000000001E-2</c:v>
                </c:pt>
                <c:pt idx="917">
                  <c:v>6.0953999999999994E-2</c:v>
                </c:pt>
                <c:pt idx="918">
                  <c:v>6.5154000000000004E-2</c:v>
                </c:pt>
                <c:pt idx="919">
                  <c:v>7.0595999999999992E-2</c:v>
                </c:pt>
                <c:pt idx="920">
                  <c:v>7.324E-2</c:v>
                </c:pt>
                <c:pt idx="921">
                  <c:v>7.205099999999999E-2</c:v>
                </c:pt>
                <c:pt idx="922">
                  <c:v>6.5891999999999992E-2</c:v>
                </c:pt>
                <c:pt idx="923">
                  <c:v>6.2520000000000006E-2</c:v>
                </c:pt>
                <c:pt idx="924">
                  <c:v>6.3732999999999998E-2</c:v>
                </c:pt>
                <c:pt idx="925">
                  <c:v>8.8000999999999996E-2</c:v>
                </c:pt>
                <c:pt idx="926">
                  <c:v>8.578899999999999E-2</c:v>
                </c:pt>
                <c:pt idx="927">
                  <c:v>8.2840999999999998E-2</c:v>
                </c:pt>
                <c:pt idx="928">
                  <c:v>8.6282999999999999E-2</c:v>
                </c:pt>
                <c:pt idx="929">
                  <c:v>8.0521999999999996E-2</c:v>
                </c:pt>
                <c:pt idx="930">
                  <c:v>7.7392000000000002E-2</c:v>
                </c:pt>
                <c:pt idx="931">
                  <c:v>7.3138999999999996E-2</c:v>
                </c:pt>
                <c:pt idx="932">
                  <c:v>6.7884E-2</c:v>
                </c:pt>
                <c:pt idx="933">
                  <c:v>6.8405999999999995E-2</c:v>
                </c:pt>
                <c:pt idx="934">
                  <c:v>7.7323000000000003E-2</c:v>
                </c:pt>
                <c:pt idx="935">
                  <c:v>7.2452000000000003E-2</c:v>
                </c:pt>
                <c:pt idx="936">
                  <c:v>8.6674000000000001E-2</c:v>
                </c:pt>
                <c:pt idx="937">
                  <c:v>7.9134999999999997E-2</c:v>
                </c:pt>
                <c:pt idx="938">
                  <c:v>9.8505999999999996E-2</c:v>
                </c:pt>
                <c:pt idx="939">
                  <c:v>9.6456E-2</c:v>
                </c:pt>
                <c:pt idx="940">
                  <c:v>9.1700000000000004E-2</c:v>
                </c:pt>
                <c:pt idx="941">
                  <c:v>8.9571999999999999E-2</c:v>
                </c:pt>
                <c:pt idx="942">
                  <c:v>8.2761000000000001E-2</c:v>
                </c:pt>
                <c:pt idx="943">
                  <c:v>7.7574999999999991E-2</c:v>
                </c:pt>
                <c:pt idx="944">
                  <c:v>5.7910999999999997E-2</c:v>
                </c:pt>
                <c:pt idx="945">
                  <c:v>6.2922999999999993E-2</c:v>
                </c:pt>
                <c:pt idx="946">
                  <c:v>6.2258999999999995E-2</c:v>
                </c:pt>
                <c:pt idx="947">
                  <c:v>6.1332999999999999E-2</c:v>
                </c:pt>
                <c:pt idx="948">
                  <c:v>6.0337999999999996E-2</c:v>
                </c:pt>
                <c:pt idx="949">
                  <c:v>8.1696999999999992E-2</c:v>
                </c:pt>
                <c:pt idx="950">
                  <c:v>0.106919</c:v>
                </c:pt>
                <c:pt idx="951">
                  <c:v>0.11416499999999999</c:v>
                </c:pt>
                <c:pt idx="952">
                  <c:v>0.111869</c:v>
                </c:pt>
                <c:pt idx="953">
                  <c:v>0.11889699999999999</c:v>
                </c:pt>
                <c:pt idx="954">
                  <c:v>0.114255</c:v>
                </c:pt>
                <c:pt idx="955">
                  <c:v>0.10184699999999999</c:v>
                </c:pt>
                <c:pt idx="956">
                  <c:v>9.3288999999999997E-2</c:v>
                </c:pt>
                <c:pt idx="957">
                  <c:v>8.030699999999999E-2</c:v>
                </c:pt>
                <c:pt idx="958">
                  <c:v>7.2439000000000003E-2</c:v>
                </c:pt>
                <c:pt idx="959">
                  <c:v>6.7225999999999994E-2</c:v>
                </c:pt>
                <c:pt idx="960">
                  <c:v>6.1016999999999995E-2</c:v>
                </c:pt>
                <c:pt idx="961">
                  <c:v>5.9538999999999995E-2</c:v>
                </c:pt>
                <c:pt idx="962">
                  <c:v>5.7307999999999998E-2</c:v>
                </c:pt>
                <c:pt idx="963">
                  <c:v>5.5494999999999996E-2</c:v>
                </c:pt>
                <c:pt idx="964">
                  <c:v>5.3117999999999999E-2</c:v>
                </c:pt>
                <c:pt idx="965">
                  <c:v>4.8968999999999999E-2</c:v>
                </c:pt>
                <c:pt idx="966">
                  <c:v>4.3741999999999996E-2</c:v>
                </c:pt>
                <c:pt idx="967">
                  <c:v>3.7858999999999997E-2</c:v>
                </c:pt>
                <c:pt idx="968">
                  <c:v>2.9131999999999998E-2</c:v>
                </c:pt>
                <c:pt idx="969">
                  <c:v>3.0934999999999997E-2</c:v>
                </c:pt>
                <c:pt idx="970">
                  <c:v>2.8836999999999998E-2</c:v>
                </c:pt>
                <c:pt idx="971">
                  <c:v>2.5932999999999998E-2</c:v>
                </c:pt>
                <c:pt idx="972">
                  <c:v>2.1117999999999998E-2</c:v>
                </c:pt>
                <c:pt idx="973">
                  <c:v>2.3501999999999999E-2</c:v>
                </c:pt>
                <c:pt idx="974">
                  <c:v>2.1507999999999999E-2</c:v>
                </c:pt>
                <c:pt idx="975">
                  <c:v>2.5224999999999997E-2</c:v>
                </c:pt>
                <c:pt idx="976">
                  <c:v>2.1156999999999999E-2</c:v>
                </c:pt>
                <c:pt idx="977">
                  <c:v>1.6286999999999999E-2</c:v>
                </c:pt>
                <c:pt idx="978">
                  <c:v>1.8699E-2</c:v>
                </c:pt>
                <c:pt idx="979">
                  <c:v>1.4766E-2</c:v>
                </c:pt>
                <c:pt idx="980">
                  <c:v>1.4548999999999999E-2</c:v>
                </c:pt>
                <c:pt idx="981">
                  <c:v>1.4620000000000001E-2</c:v>
                </c:pt>
                <c:pt idx="982">
                  <c:v>1.5564E-2</c:v>
                </c:pt>
                <c:pt idx="983">
                  <c:v>1.7142999999999999E-2</c:v>
                </c:pt>
                <c:pt idx="984">
                  <c:v>2.1734E-2</c:v>
                </c:pt>
                <c:pt idx="985">
                  <c:v>2.3852999999999999E-2</c:v>
                </c:pt>
                <c:pt idx="986">
                  <c:v>2.5887999999999998E-2</c:v>
                </c:pt>
                <c:pt idx="987">
                  <c:v>2.3580999999999998E-2</c:v>
                </c:pt>
                <c:pt idx="988">
                  <c:v>2.2341999999999997E-2</c:v>
                </c:pt>
                <c:pt idx="989">
                  <c:v>3.3291000000000001E-2</c:v>
                </c:pt>
                <c:pt idx="990">
                  <c:v>3.8621999999999997E-2</c:v>
                </c:pt>
                <c:pt idx="991">
                  <c:v>3.8385999999999997E-2</c:v>
                </c:pt>
                <c:pt idx="992">
                  <c:v>4.4351999999999996E-2</c:v>
                </c:pt>
                <c:pt idx="993">
                  <c:v>4.8654999999999997E-2</c:v>
                </c:pt>
                <c:pt idx="994">
                  <c:v>4.6310999999999998E-2</c:v>
                </c:pt>
                <c:pt idx="995">
                  <c:v>4.2269000000000001E-2</c:v>
                </c:pt>
                <c:pt idx="996">
                  <c:v>3.9347E-2</c:v>
                </c:pt>
                <c:pt idx="997">
                  <c:v>3.7564E-2</c:v>
                </c:pt>
                <c:pt idx="998">
                  <c:v>3.4109E-2</c:v>
                </c:pt>
                <c:pt idx="999">
                  <c:v>3.1005999999999999E-2</c:v>
                </c:pt>
                <c:pt idx="1000">
                  <c:v>2.7101999999999998E-2</c:v>
                </c:pt>
                <c:pt idx="1001">
                  <c:v>2.5432E-2</c:v>
                </c:pt>
                <c:pt idx="1002">
                  <c:v>2.4267999999999998E-2</c:v>
                </c:pt>
                <c:pt idx="1003">
                  <c:v>2.4742E-2</c:v>
                </c:pt>
                <c:pt idx="1004">
                  <c:v>2.5724999999999998E-2</c:v>
                </c:pt>
                <c:pt idx="1005">
                  <c:v>1.5692999999999999E-2</c:v>
                </c:pt>
                <c:pt idx="1006">
                  <c:v>1.4015E-2</c:v>
                </c:pt>
                <c:pt idx="1007">
                  <c:v>1.0112999999999999E-2</c:v>
                </c:pt>
                <c:pt idx="1008">
                  <c:v>8.6859999999999993E-3</c:v>
                </c:pt>
                <c:pt idx="1009">
                  <c:v>9.5350000000000001E-3</c:v>
                </c:pt>
                <c:pt idx="1010">
                  <c:v>9.5079999999999991E-3</c:v>
                </c:pt>
                <c:pt idx="1011">
                  <c:v>9.7339999999999996E-3</c:v>
                </c:pt>
                <c:pt idx="1012">
                  <c:v>1.0758E-2</c:v>
                </c:pt>
                <c:pt idx="1013">
                  <c:v>8.5810000000000001E-3</c:v>
                </c:pt>
                <c:pt idx="1014">
                  <c:v>7.489E-3</c:v>
                </c:pt>
                <c:pt idx="1015">
                  <c:v>9.1450000000000004E-3</c:v>
                </c:pt>
                <c:pt idx="1016">
                  <c:v>1.1096E-2</c:v>
                </c:pt>
                <c:pt idx="1017">
                  <c:v>1.2083E-2</c:v>
                </c:pt>
                <c:pt idx="1018">
                  <c:v>1.3047999999999999E-2</c:v>
                </c:pt>
                <c:pt idx="1019">
                  <c:v>1.1604999999999999E-2</c:v>
                </c:pt>
                <c:pt idx="1020">
                  <c:v>5.764E-3</c:v>
                </c:pt>
                <c:pt idx="1021">
                  <c:v>6.5169999999999994E-3</c:v>
                </c:pt>
                <c:pt idx="1022">
                  <c:v>2.0379999999999999E-3</c:v>
                </c:pt>
                <c:pt idx="1023">
                  <c:v>4.4039999999999999E-3</c:v>
                </c:pt>
                <c:pt idx="1024">
                  <c:v>6.4310000000000001E-3</c:v>
                </c:pt>
                <c:pt idx="1025">
                  <c:v>6.9779999999999998E-3</c:v>
                </c:pt>
                <c:pt idx="1026">
                  <c:v>7.5419999999999992E-3</c:v>
                </c:pt>
                <c:pt idx="1027">
                  <c:v>1.0837999999999999E-2</c:v>
                </c:pt>
                <c:pt idx="1028">
                  <c:v>1.1018E-2</c:v>
                </c:pt>
                <c:pt idx="1029">
                  <c:v>1.5356E-2</c:v>
                </c:pt>
                <c:pt idx="1030">
                  <c:v>2.358E-2</c:v>
                </c:pt>
                <c:pt idx="1031">
                  <c:v>3.1684999999999998E-2</c:v>
                </c:pt>
                <c:pt idx="1032">
                  <c:v>3.6261999999999996E-2</c:v>
                </c:pt>
                <c:pt idx="1033">
                  <c:v>4.4625999999999999E-2</c:v>
                </c:pt>
                <c:pt idx="1034">
                  <c:v>5.3633E-2</c:v>
                </c:pt>
                <c:pt idx="1035">
                  <c:v>5.6978000000000001E-2</c:v>
                </c:pt>
                <c:pt idx="1036">
                  <c:v>6.3418000000000002E-2</c:v>
                </c:pt>
                <c:pt idx="1037">
                  <c:v>7.0744000000000001E-2</c:v>
                </c:pt>
                <c:pt idx="1038">
                  <c:v>7.9687999999999995E-2</c:v>
                </c:pt>
                <c:pt idx="1039">
                  <c:v>7.9024999999999998E-2</c:v>
                </c:pt>
                <c:pt idx="1040">
                  <c:v>7.5738E-2</c:v>
                </c:pt>
                <c:pt idx="1041">
                  <c:v>7.130199999999999E-2</c:v>
                </c:pt>
                <c:pt idx="1042">
                  <c:v>7.263399999999999E-2</c:v>
                </c:pt>
                <c:pt idx="1043">
                  <c:v>7.6610000000000011E-2</c:v>
                </c:pt>
                <c:pt idx="1044">
                  <c:v>6.2644999999999992E-2</c:v>
                </c:pt>
                <c:pt idx="1045">
                  <c:v>3.5320999999999998E-2</c:v>
                </c:pt>
                <c:pt idx="1046">
                  <c:v>2.1961999999999999E-2</c:v>
                </c:pt>
                <c:pt idx="1047">
                  <c:v>2.5516999999999998E-2</c:v>
                </c:pt>
                <c:pt idx="1048">
                  <c:v>2.6852999999999998E-2</c:v>
                </c:pt>
                <c:pt idx="1049">
                  <c:v>2.8504999999999999E-2</c:v>
                </c:pt>
                <c:pt idx="1050">
                  <c:v>2.6891999999999999E-2</c:v>
                </c:pt>
                <c:pt idx="1051">
                  <c:v>2.5628999999999999E-2</c:v>
                </c:pt>
                <c:pt idx="1052">
                  <c:v>2.1731E-2</c:v>
                </c:pt>
                <c:pt idx="1053">
                  <c:v>2.5697999999999999E-2</c:v>
                </c:pt>
                <c:pt idx="1054">
                  <c:v>2.4149E-2</c:v>
                </c:pt>
                <c:pt idx="1055">
                  <c:v>2.2894999999999999E-2</c:v>
                </c:pt>
                <c:pt idx="1056">
                  <c:v>2.3774E-2</c:v>
                </c:pt>
                <c:pt idx="1057">
                  <c:v>2.2903E-2</c:v>
                </c:pt>
                <c:pt idx="1058">
                  <c:v>2.3524999999999997E-2</c:v>
                </c:pt>
                <c:pt idx="1059">
                  <c:v>2.5530999999999998E-2</c:v>
                </c:pt>
                <c:pt idx="1060">
                  <c:v>2.7290000000000002E-2</c:v>
                </c:pt>
                <c:pt idx="1061">
                  <c:v>3.1348000000000001E-2</c:v>
                </c:pt>
                <c:pt idx="1062">
                  <c:v>3.2905999999999998E-2</c:v>
                </c:pt>
                <c:pt idx="1063">
                  <c:v>3.0560000000000004E-2</c:v>
                </c:pt>
                <c:pt idx="1064">
                  <c:v>3.2007000000000001E-2</c:v>
                </c:pt>
                <c:pt idx="1065">
                  <c:v>3.1862000000000001E-2</c:v>
                </c:pt>
                <c:pt idx="1066">
                  <c:v>3.4548999999999996E-2</c:v>
                </c:pt>
                <c:pt idx="1067">
                  <c:v>2.9055999999999998E-2</c:v>
                </c:pt>
                <c:pt idx="1068">
                  <c:v>2.9162999999999998E-2</c:v>
                </c:pt>
                <c:pt idx="1069">
                  <c:v>3.1800999999999996E-2</c:v>
                </c:pt>
                <c:pt idx="1070">
                  <c:v>4.4920000000000002E-2</c:v>
                </c:pt>
                <c:pt idx="1071">
                  <c:v>5.4598000000000001E-2</c:v>
                </c:pt>
                <c:pt idx="1072">
                  <c:v>5.5112999999999995E-2</c:v>
                </c:pt>
                <c:pt idx="1073">
                  <c:v>5.4851999999999998E-2</c:v>
                </c:pt>
                <c:pt idx="1074">
                  <c:v>5.0837E-2</c:v>
                </c:pt>
                <c:pt idx="1075">
                  <c:v>5.8011999999999994E-2</c:v>
                </c:pt>
                <c:pt idx="1076">
                  <c:v>5.8257999999999997E-2</c:v>
                </c:pt>
                <c:pt idx="1077">
                  <c:v>5.3046999999999997E-2</c:v>
                </c:pt>
                <c:pt idx="1078">
                  <c:v>5.2886999999999997E-2</c:v>
                </c:pt>
                <c:pt idx="1079">
                  <c:v>5.1945999999999999E-2</c:v>
                </c:pt>
                <c:pt idx="1080">
                  <c:v>5.3180000000000005E-2</c:v>
                </c:pt>
                <c:pt idx="1081">
                  <c:v>5.0158999999999995E-2</c:v>
                </c:pt>
                <c:pt idx="1082">
                  <c:v>4.7907999999999999E-2</c:v>
                </c:pt>
                <c:pt idx="1083">
                  <c:v>5.3931E-2</c:v>
                </c:pt>
                <c:pt idx="1084">
                  <c:v>7.5230999999999992E-2</c:v>
                </c:pt>
                <c:pt idx="1085">
                  <c:v>7.9670000000000005E-2</c:v>
                </c:pt>
                <c:pt idx="1086">
                  <c:v>7.0153999999999994E-2</c:v>
                </c:pt>
                <c:pt idx="1087">
                  <c:v>6.1755999999999998E-2</c:v>
                </c:pt>
                <c:pt idx="1088">
                  <c:v>8.5765999999999995E-2</c:v>
                </c:pt>
                <c:pt idx="1089">
                  <c:v>0.10248299999999999</c:v>
                </c:pt>
                <c:pt idx="1090">
                  <c:v>0.11726499999999999</c:v>
                </c:pt>
                <c:pt idx="1091">
                  <c:v>0.12981599999999999</c:v>
                </c:pt>
                <c:pt idx="1092">
                  <c:v>0.137987</c:v>
                </c:pt>
                <c:pt idx="1093">
                  <c:v>0.145264</c:v>
                </c:pt>
                <c:pt idx="1094">
                  <c:v>0.148955</c:v>
                </c:pt>
                <c:pt idx="1095">
                  <c:v>0.14302099999999998</c:v>
                </c:pt>
                <c:pt idx="1096">
                  <c:v>0.14335100000000001</c:v>
                </c:pt>
                <c:pt idx="1097">
                  <c:v>0.141984</c:v>
                </c:pt>
                <c:pt idx="1098">
                  <c:v>0.14702699999999999</c:v>
                </c:pt>
                <c:pt idx="1099">
                  <c:v>0.14073000000000002</c:v>
                </c:pt>
                <c:pt idx="1100">
                  <c:v>0.132905</c:v>
                </c:pt>
                <c:pt idx="1101">
                  <c:v>0.13536399999999998</c:v>
                </c:pt>
                <c:pt idx="1102">
                  <c:v>0.129884</c:v>
                </c:pt>
                <c:pt idx="1103">
                  <c:v>0.126752</c:v>
                </c:pt>
                <c:pt idx="1104">
                  <c:v>0.130467</c:v>
                </c:pt>
                <c:pt idx="1105">
                  <c:v>0.119723</c:v>
                </c:pt>
                <c:pt idx="1106">
                  <c:v>0.111914</c:v>
                </c:pt>
                <c:pt idx="1107">
                  <c:v>0.102494</c:v>
                </c:pt>
                <c:pt idx="1108">
                  <c:v>0.108529</c:v>
                </c:pt>
                <c:pt idx="1109">
                  <c:v>0.104004</c:v>
                </c:pt>
                <c:pt idx="1110">
                  <c:v>9.6611000000000002E-2</c:v>
                </c:pt>
                <c:pt idx="1111">
                  <c:v>9.6545999999999993E-2</c:v>
                </c:pt>
                <c:pt idx="1112">
                  <c:v>7.8195000000000001E-2</c:v>
                </c:pt>
                <c:pt idx="1113">
                  <c:v>7.5300999999999993E-2</c:v>
                </c:pt>
                <c:pt idx="1114">
                  <c:v>7.4527999999999997E-2</c:v>
                </c:pt>
                <c:pt idx="1115">
                  <c:v>6.4971000000000001E-2</c:v>
                </c:pt>
                <c:pt idx="1116">
                  <c:v>5.7935E-2</c:v>
                </c:pt>
                <c:pt idx="1117">
                  <c:v>6.2247999999999998E-2</c:v>
                </c:pt>
                <c:pt idx="1118">
                  <c:v>7.3018E-2</c:v>
                </c:pt>
                <c:pt idx="1119">
                  <c:v>7.3745999999999992E-2</c:v>
                </c:pt>
                <c:pt idx="1120">
                  <c:v>8.2055000000000003E-2</c:v>
                </c:pt>
                <c:pt idx="1121">
                  <c:v>9.3200000000000005E-2</c:v>
                </c:pt>
                <c:pt idx="1122">
                  <c:v>9.3114999999999989E-2</c:v>
                </c:pt>
                <c:pt idx="1123">
                  <c:v>9.2635999999999996E-2</c:v>
                </c:pt>
                <c:pt idx="1124">
                  <c:v>8.130699999999999E-2</c:v>
                </c:pt>
                <c:pt idx="1125">
                  <c:v>8.2503999999999994E-2</c:v>
                </c:pt>
                <c:pt idx="1126">
                  <c:v>7.9022999999999996E-2</c:v>
                </c:pt>
                <c:pt idx="1127">
                  <c:v>7.3514999999999997E-2</c:v>
                </c:pt>
                <c:pt idx="1128">
                  <c:v>7.8367999999999993E-2</c:v>
                </c:pt>
                <c:pt idx="1129">
                  <c:v>6.5187999999999996E-2</c:v>
                </c:pt>
                <c:pt idx="1130">
                  <c:v>6.8430999999999992E-2</c:v>
                </c:pt>
                <c:pt idx="1131">
                  <c:v>7.2470000000000007E-2</c:v>
                </c:pt>
                <c:pt idx="1132">
                  <c:v>6.0976999999999996E-2</c:v>
                </c:pt>
                <c:pt idx="1133">
                  <c:v>6.5974999999999992E-2</c:v>
                </c:pt>
                <c:pt idx="1134">
                  <c:v>8.6238999999999996E-2</c:v>
                </c:pt>
                <c:pt idx="1135">
                  <c:v>0.11143699999999999</c:v>
                </c:pt>
                <c:pt idx="1136">
                  <c:v>0.141761</c:v>
                </c:pt>
                <c:pt idx="1137">
                  <c:v>0.16037799999999999</c:v>
                </c:pt>
                <c:pt idx="1138">
                  <c:v>0.17139000000000001</c:v>
                </c:pt>
                <c:pt idx="1139">
                  <c:v>0.16981599999999999</c:v>
                </c:pt>
                <c:pt idx="1140">
                  <c:v>0.18168199999999998</c:v>
                </c:pt>
                <c:pt idx="1141">
                  <c:v>0.166493</c:v>
                </c:pt>
                <c:pt idx="1142">
                  <c:v>0.163156</c:v>
                </c:pt>
                <c:pt idx="1143">
                  <c:v>0.16525399999999998</c:v>
                </c:pt>
                <c:pt idx="1144">
                  <c:v>0.156225</c:v>
                </c:pt>
                <c:pt idx="1145">
                  <c:v>0.164022</c:v>
                </c:pt>
                <c:pt idx="1146">
                  <c:v>0.18427299999999999</c:v>
                </c:pt>
                <c:pt idx="1147">
                  <c:v>0.196074</c:v>
                </c:pt>
                <c:pt idx="1148">
                  <c:v>0.20042399999999999</c:v>
                </c:pt>
                <c:pt idx="1149">
                  <c:v>0.206848</c:v>
                </c:pt>
                <c:pt idx="1150">
                  <c:v>0.214056</c:v>
                </c:pt>
                <c:pt idx="1151">
                  <c:v>0.22075799999999998</c:v>
                </c:pt>
                <c:pt idx="1152">
                  <c:v>0.20879599999999998</c:v>
                </c:pt>
                <c:pt idx="1153">
                  <c:v>0.20105799999999999</c:v>
                </c:pt>
                <c:pt idx="1154">
                  <c:v>0.205677</c:v>
                </c:pt>
                <c:pt idx="1155">
                  <c:v>0.22340199999999999</c:v>
                </c:pt>
                <c:pt idx="1156">
                  <c:v>0.23416699999999999</c:v>
                </c:pt>
                <c:pt idx="1157">
                  <c:v>0.23387899999999998</c:v>
                </c:pt>
                <c:pt idx="1158">
                  <c:v>0.23734799999999998</c:v>
                </c:pt>
                <c:pt idx="1159">
                  <c:v>0.23450799999999999</c:v>
                </c:pt>
                <c:pt idx="1160">
                  <c:v>0.23014599999999999</c:v>
                </c:pt>
                <c:pt idx="1161">
                  <c:v>0.21859499999999998</c:v>
                </c:pt>
                <c:pt idx="1162">
                  <c:v>0.20561399999999999</c:v>
                </c:pt>
                <c:pt idx="1163">
                  <c:v>0.219861</c:v>
                </c:pt>
                <c:pt idx="1164">
                  <c:v>0.23055499999999998</c:v>
                </c:pt>
                <c:pt idx="1165">
                  <c:v>0.25676399999999999</c:v>
                </c:pt>
                <c:pt idx="1166">
                  <c:v>0.269897</c:v>
                </c:pt>
                <c:pt idx="1167">
                  <c:v>0.25284499999999999</c:v>
                </c:pt>
                <c:pt idx="1168">
                  <c:v>0.23879000000000003</c:v>
                </c:pt>
                <c:pt idx="1169">
                  <c:v>0.242339</c:v>
                </c:pt>
                <c:pt idx="1170">
                  <c:v>0.230214</c:v>
                </c:pt>
                <c:pt idx="1171">
                  <c:v>0.22741699999999998</c:v>
                </c:pt>
                <c:pt idx="1172">
                  <c:v>0.209429</c:v>
                </c:pt>
                <c:pt idx="1173">
                  <c:v>0.19526299999999999</c:v>
                </c:pt>
                <c:pt idx="1174">
                  <c:v>0.19797199999999998</c:v>
                </c:pt>
                <c:pt idx="1175">
                  <c:v>0.196995</c:v>
                </c:pt>
                <c:pt idx="1176">
                  <c:v>0.18592899999999998</c:v>
                </c:pt>
                <c:pt idx="1177">
                  <c:v>0.18881000000000001</c:v>
                </c:pt>
                <c:pt idx="1178">
                  <c:v>0.195545</c:v>
                </c:pt>
                <c:pt idx="1179">
                  <c:v>0.198794</c:v>
                </c:pt>
                <c:pt idx="1180">
                  <c:v>0.19131299999999998</c:v>
                </c:pt>
                <c:pt idx="1181">
                  <c:v>0.20277299999999998</c:v>
                </c:pt>
                <c:pt idx="1182">
                  <c:v>0.21595899999999998</c:v>
                </c:pt>
                <c:pt idx="1183">
                  <c:v>0.216559</c:v>
                </c:pt>
                <c:pt idx="1184">
                  <c:v>0.21075199999999999</c:v>
                </c:pt>
                <c:pt idx="1185">
                  <c:v>0.19916299999999998</c:v>
                </c:pt>
                <c:pt idx="1186">
                  <c:v>0.186254</c:v>
                </c:pt>
                <c:pt idx="1187">
                  <c:v>0.177705</c:v>
                </c:pt>
                <c:pt idx="1188">
                  <c:v>0.17414000000000002</c:v>
                </c:pt>
                <c:pt idx="1189">
                  <c:v>0.17327499999999998</c:v>
                </c:pt>
                <c:pt idx="1190">
                  <c:v>0.19453599999999999</c:v>
                </c:pt>
                <c:pt idx="1191">
                  <c:v>0.17874099999999998</c:v>
                </c:pt>
                <c:pt idx="1192">
                  <c:v>0.18609699999999998</c:v>
                </c:pt>
                <c:pt idx="1193">
                  <c:v>0.20178699999999999</c:v>
                </c:pt>
                <c:pt idx="1194">
                  <c:v>0.21829199999999999</c:v>
                </c:pt>
                <c:pt idx="1195">
                  <c:v>0.22867299999999999</c:v>
                </c:pt>
                <c:pt idx="1196">
                  <c:v>0.26474300000000001</c:v>
                </c:pt>
                <c:pt idx="1197">
                  <c:v>0.277756</c:v>
                </c:pt>
                <c:pt idx="1198">
                  <c:v>0.29827899999999996</c:v>
                </c:pt>
                <c:pt idx="1199">
                  <c:v>0.342026</c:v>
                </c:pt>
                <c:pt idx="1200">
                  <c:v>0.35077399999999997</c:v>
                </c:pt>
                <c:pt idx="1201">
                  <c:v>0.35436899999999999</c:v>
                </c:pt>
                <c:pt idx="1202">
                  <c:v>0.32516699999999998</c:v>
                </c:pt>
                <c:pt idx="1203">
                  <c:v>0.32168199999999997</c:v>
                </c:pt>
                <c:pt idx="1204">
                  <c:v>0.331733</c:v>
                </c:pt>
                <c:pt idx="1205">
                  <c:v>0.32126299999999997</c:v>
                </c:pt>
                <c:pt idx="1206">
                  <c:v>0.299618</c:v>
                </c:pt>
                <c:pt idx="1207">
                  <c:v>0.26345199999999996</c:v>
                </c:pt>
                <c:pt idx="1208">
                  <c:v>0.230291</c:v>
                </c:pt>
                <c:pt idx="1209">
                  <c:v>0.21330199999999999</c:v>
                </c:pt>
                <c:pt idx="1210">
                  <c:v>0.18873199999999998</c:v>
                </c:pt>
                <c:pt idx="1211">
                  <c:v>0.16943800000000001</c:v>
                </c:pt>
                <c:pt idx="1212">
                  <c:v>0.144845</c:v>
                </c:pt>
                <c:pt idx="1213">
                  <c:v>0.12325799999999999</c:v>
                </c:pt>
                <c:pt idx="1214">
                  <c:v>0.11016799999999999</c:v>
                </c:pt>
                <c:pt idx="1215">
                  <c:v>9.5188999999999996E-2</c:v>
                </c:pt>
                <c:pt idx="1216">
                  <c:v>8.7314000000000003E-2</c:v>
                </c:pt>
                <c:pt idx="1217">
                  <c:v>7.7738000000000002E-2</c:v>
                </c:pt>
                <c:pt idx="1218">
                  <c:v>6.8776000000000004E-2</c:v>
                </c:pt>
                <c:pt idx="1219">
                  <c:v>6.5915000000000001E-2</c:v>
                </c:pt>
                <c:pt idx="1220">
                  <c:v>6.0312999999999999E-2</c:v>
                </c:pt>
                <c:pt idx="1221">
                  <c:v>5.4417999999999994E-2</c:v>
                </c:pt>
                <c:pt idx="1222">
                  <c:v>5.9441999999999995E-2</c:v>
                </c:pt>
                <c:pt idx="1223">
                  <c:v>7.0966000000000001E-2</c:v>
                </c:pt>
                <c:pt idx="1224">
                  <c:v>7.8521999999999995E-2</c:v>
                </c:pt>
                <c:pt idx="1225">
                  <c:v>8.732899999999999E-2</c:v>
                </c:pt>
                <c:pt idx="1226">
                  <c:v>7.4191999999999994E-2</c:v>
                </c:pt>
                <c:pt idx="1227">
                  <c:v>7.579000000000001E-2</c:v>
                </c:pt>
                <c:pt idx="1228">
                  <c:v>8.5119E-2</c:v>
                </c:pt>
                <c:pt idx="1229">
                  <c:v>9.3838999999999992E-2</c:v>
                </c:pt>
                <c:pt idx="1230">
                  <c:v>9.852000000000001E-2</c:v>
                </c:pt>
                <c:pt idx="1231">
                  <c:v>9.5830000000000012E-2</c:v>
                </c:pt>
                <c:pt idx="1232">
                  <c:v>8.6818999999999993E-2</c:v>
                </c:pt>
                <c:pt idx="1233">
                  <c:v>9.1033000000000003E-2</c:v>
                </c:pt>
                <c:pt idx="1234">
                  <c:v>8.6869000000000002E-2</c:v>
                </c:pt>
                <c:pt idx="1235">
                  <c:v>8.4061999999999998E-2</c:v>
                </c:pt>
                <c:pt idx="1236">
                  <c:v>8.9803999999999995E-2</c:v>
                </c:pt>
                <c:pt idx="1237">
                  <c:v>8.2865999999999995E-2</c:v>
                </c:pt>
                <c:pt idx="1238">
                  <c:v>8.1976999999999994E-2</c:v>
                </c:pt>
                <c:pt idx="1239">
                  <c:v>8.8746999999999993E-2</c:v>
                </c:pt>
                <c:pt idx="1240">
                  <c:v>9.3748999999999999E-2</c:v>
                </c:pt>
                <c:pt idx="1241">
                  <c:v>9.9143999999999996E-2</c:v>
                </c:pt>
                <c:pt idx="1242">
                  <c:v>9.8211999999999994E-2</c:v>
                </c:pt>
                <c:pt idx="1243">
                  <c:v>9.8484000000000002E-2</c:v>
                </c:pt>
                <c:pt idx="1244">
                  <c:v>0.10417000000000001</c:v>
                </c:pt>
                <c:pt idx="1245">
                  <c:v>9.1500999999999999E-2</c:v>
                </c:pt>
                <c:pt idx="1246">
                  <c:v>8.1618999999999997E-2</c:v>
                </c:pt>
                <c:pt idx="1247">
                  <c:v>6.6460999999999992E-2</c:v>
                </c:pt>
                <c:pt idx="1248">
                  <c:v>5.1843E-2</c:v>
                </c:pt>
                <c:pt idx="1249">
                  <c:v>4.7615999999999999E-2</c:v>
                </c:pt>
                <c:pt idx="1250">
                  <c:v>4.8778999999999996E-2</c:v>
                </c:pt>
                <c:pt idx="1251">
                  <c:v>4.5007999999999999E-2</c:v>
                </c:pt>
                <c:pt idx="1252">
                  <c:v>5.7394000000000001E-2</c:v>
                </c:pt>
                <c:pt idx="1253">
                  <c:v>6.634799999999999E-2</c:v>
                </c:pt>
                <c:pt idx="1254">
                  <c:v>7.1368000000000001E-2</c:v>
                </c:pt>
                <c:pt idx="1255">
                  <c:v>7.5251999999999999E-2</c:v>
                </c:pt>
                <c:pt idx="1256">
                  <c:v>7.9771999999999996E-2</c:v>
                </c:pt>
                <c:pt idx="1257">
                  <c:v>7.6227000000000003E-2</c:v>
                </c:pt>
                <c:pt idx="1258">
                  <c:v>7.1776999999999994E-2</c:v>
                </c:pt>
                <c:pt idx="1259">
                  <c:v>7.6415999999999998E-2</c:v>
                </c:pt>
                <c:pt idx="1260">
                  <c:v>7.8107999999999997E-2</c:v>
                </c:pt>
                <c:pt idx="1261">
                  <c:v>8.6240000000000011E-2</c:v>
                </c:pt>
                <c:pt idx="1262">
                  <c:v>7.4194999999999997E-2</c:v>
                </c:pt>
                <c:pt idx="1263">
                  <c:v>7.7814999999999995E-2</c:v>
                </c:pt>
                <c:pt idx="1264">
                  <c:v>8.2268999999999995E-2</c:v>
                </c:pt>
                <c:pt idx="1265">
                  <c:v>7.9051999999999997E-2</c:v>
                </c:pt>
                <c:pt idx="1266">
                  <c:v>6.7780999999999994E-2</c:v>
                </c:pt>
                <c:pt idx="1267">
                  <c:v>6.3961999999999991E-2</c:v>
                </c:pt>
                <c:pt idx="1268">
                  <c:v>5.4753999999999997E-2</c:v>
                </c:pt>
                <c:pt idx="1269">
                  <c:v>4.4838999999999997E-2</c:v>
                </c:pt>
                <c:pt idx="1270">
                  <c:v>4.1887000000000001E-2</c:v>
                </c:pt>
                <c:pt idx="1271">
                  <c:v>4.5936999999999999E-2</c:v>
                </c:pt>
                <c:pt idx="1272">
                  <c:v>4.2966999999999998E-2</c:v>
                </c:pt>
                <c:pt idx="1273">
                  <c:v>4.6787999999999996E-2</c:v>
                </c:pt>
                <c:pt idx="1274">
                  <c:v>4.4615999999999996E-2</c:v>
                </c:pt>
                <c:pt idx="1275">
                  <c:v>5.7276000000000001E-2</c:v>
                </c:pt>
                <c:pt idx="1276">
                  <c:v>5.7080000000000006E-2</c:v>
                </c:pt>
                <c:pt idx="1277">
                  <c:v>6.1120999999999995E-2</c:v>
                </c:pt>
                <c:pt idx="1278">
                  <c:v>6.6560999999999995E-2</c:v>
                </c:pt>
                <c:pt idx="1279">
                  <c:v>6.2007E-2</c:v>
                </c:pt>
                <c:pt idx="1280">
                  <c:v>6.1412999999999995E-2</c:v>
                </c:pt>
                <c:pt idx="1281">
                  <c:v>5.7172000000000001E-2</c:v>
                </c:pt>
                <c:pt idx="1282">
                  <c:v>5.3141000000000001E-2</c:v>
                </c:pt>
                <c:pt idx="1283">
                  <c:v>4.4856E-2</c:v>
                </c:pt>
                <c:pt idx="1284">
                  <c:v>4.7968999999999998E-2</c:v>
                </c:pt>
                <c:pt idx="1285">
                  <c:v>4.8380000000000006E-2</c:v>
                </c:pt>
                <c:pt idx="1286">
                  <c:v>4.7270000000000006E-2</c:v>
                </c:pt>
                <c:pt idx="1287">
                  <c:v>3.9724999999999996E-2</c:v>
                </c:pt>
                <c:pt idx="1288">
                  <c:v>3.8067999999999998E-2</c:v>
                </c:pt>
                <c:pt idx="1289">
                  <c:v>3.8294999999999996E-2</c:v>
                </c:pt>
                <c:pt idx="1290">
                  <c:v>3.7912000000000001E-2</c:v>
                </c:pt>
                <c:pt idx="1291">
                  <c:v>4.4152999999999998E-2</c:v>
                </c:pt>
                <c:pt idx="1292">
                  <c:v>3.9535000000000001E-2</c:v>
                </c:pt>
                <c:pt idx="1293">
                  <c:v>4.5920999999999997E-2</c:v>
                </c:pt>
                <c:pt idx="1294">
                  <c:v>4.3149E-2</c:v>
                </c:pt>
                <c:pt idx="1295">
                  <c:v>4.9075000000000001E-2</c:v>
                </c:pt>
                <c:pt idx="1296">
                  <c:v>5.4094999999999997E-2</c:v>
                </c:pt>
                <c:pt idx="1297">
                  <c:v>5.5663999999999998E-2</c:v>
                </c:pt>
                <c:pt idx="1298">
                  <c:v>5.9725E-2</c:v>
                </c:pt>
                <c:pt idx="1299">
                  <c:v>6.0856E-2</c:v>
                </c:pt>
                <c:pt idx="1300">
                  <c:v>6.3660999999999995E-2</c:v>
                </c:pt>
                <c:pt idx="1301">
                  <c:v>5.2586999999999995E-2</c:v>
                </c:pt>
                <c:pt idx="1302">
                  <c:v>5.1580000000000001E-2</c:v>
                </c:pt>
                <c:pt idx="1303">
                  <c:v>4.6383000000000001E-2</c:v>
                </c:pt>
                <c:pt idx="1304">
                  <c:v>4.3432999999999999E-2</c:v>
                </c:pt>
                <c:pt idx="1305">
                  <c:v>3.6277999999999998E-2</c:v>
                </c:pt>
                <c:pt idx="1306">
                  <c:v>3.524E-2</c:v>
                </c:pt>
                <c:pt idx="1307">
                  <c:v>3.4117999999999996E-2</c:v>
                </c:pt>
                <c:pt idx="1308">
                  <c:v>3.1344999999999998E-2</c:v>
                </c:pt>
                <c:pt idx="1309">
                  <c:v>3.2541E-2</c:v>
                </c:pt>
                <c:pt idx="1310">
                  <c:v>3.1743E-2</c:v>
                </c:pt>
                <c:pt idx="1311">
                  <c:v>2.1915999999999998E-2</c:v>
                </c:pt>
                <c:pt idx="1312">
                  <c:v>2.2185999999999997E-2</c:v>
                </c:pt>
                <c:pt idx="1313">
                  <c:v>1.1932999999999999E-2</c:v>
                </c:pt>
                <c:pt idx="1314">
                  <c:v>1.8272E-2</c:v>
                </c:pt>
                <c:pt idx="1315">
                  <c:v>1.8905999999999999E-2</c:v>
                </c:pt>
                <c:pt idx="1316">
                  <c:v>1.7351999999999999E-2</c:v>
                </c:pt>
                <c:pt idx="1317">
                  <c:v>1.9921999999999999E-2</c:v>
                </c:pt>
                <c:pt idx="1318">
                  <c:v>2.6133E-2</c:v>
                </c:pt>
                <c:pt idx="1319">
                  <c:v>3.2530999999999997E-2</c:v>
                </c:pt>
                <c:pt idx="1320">
                  <c:v>3.8272E-2</c:v>
                </c:pt>
                <c:pt idx="1321">
                  <c:v>4.0755E-2</c:v>
                </c:pt>
                <c:pt idx="1322">
                  <c:v>4.3081999999999995E-2</c:v>
                </c:pt>
                <c:pt idx="1323">
                  <c:v>4.4593999999999995E-2</c:v>
                </c:pt>
                <c:pt idx="1324">
                  <c:v>4.7985E-2</c:v>
                </c:pt>
                <c:pt idx="1325">
                  <c:v>4.9755999999999995E-2</c:v>
                </c:pt>
                <c:pt idx="1326">
                  <c:v>5.3182999999999994E-2</c:v>
                </c:pt>
                <c:pt idx="1327">
                  <c:v>3.841E-2</c:v>
                </c:pt>
                <c:pt idx="1328">
                  <c:v>2.5968999999999999E-2</c:v>
                </c:pt>
                <c:pt idx="1329">
                  <c:v>2.8870999999999997E-2</c:v>
                </c:pt>
                <c:pt idx="1330">
                  <c:v>2.9530000000000001E-2</c:v>
                </c:pt>
                <c:pt idx="1331">
                  <c:v>2.4074999999999999E-2</c:v>
                </c:pt>
                <c:pt idx="1332">
                  <c:v>1.9061999999999999E-2</c:v>
                </c:pt>
                <c:pt idx="1333">
                  <c:v>1.2506E-2</c:v>
                </c:pt>
                <c:pt idx="1334">
                  <c:v>9.1839999999999995E-3</c:v>
                </c:pt>
                <c:pt idx="1335">
                  <c:v>1.1922E-2</c:v>
                </c:pt>
                <c:pt idx="1336">
                  <c:v>8.5900000000000004E-3</c:v>
                </c:pt>
                <c:pt idx="1337">
                  <c:v>6.0609999999999995E-3</c:v>
                </c:pt>
                <c:pt idx="1338">
                  <c:v>5.0660000000000002E-3</c:v>
                </c:pt>
                <c:pt idx="1339">
                  <c:v>6.7229999999999998E-3</c:v>
                </c:pt>
                <c:pt idx="1340">
                  <c:v>8.6100000000000013E-3</c:v>
                </c:pt>
                <c:pt idx="1341">
                  <c:v>2.2786999999999998E-2</c:v>
                </c:pt>
                <c:pt idx="1342">
                  <c:v>3.8032999999999997E-2</c:v>
                </c:pt>
                <c:pt idx="1343">
                  <c:v>5.1288999999999994E-2</c:v>
                </c:pt>
                <c:pt idx="1344">
                  <c:v>5.0290999999999995E-2</c:v>
                </c:pt>
                <c:pt idx="1345">
                  <c:v>6.3698999999999992E-2</c:v>
                </c:pt>
                <c:pt idx="1346">
                  <c:v>7.2335999999999998E-2</c:v>
                </c:pt>
                <c:pt idx="1347">
                  <c:v>6.7327999999999999E-2</c:v>
                </c:pt>
                <c:pt idx="1348">
                  <c:v>6.3514000000000001E-2</c:v>
                </c:pt>
                <c:pt idx="1349">
                  <c:v>6.9110999999999992E-2</c:v>
                </c:pt>
                <c:pt idx="1350">
                  <c:v>6.0753999999999996E-2</c:v>
                </c:pt>
                <c:pt idx="1351">
                  <c:v>5.5962999999999999E-2</c:v>
                </c:pt>
                <c:pt idx="1352">
                  <c:v>5.9947999999999994E-2</c:v>
                </c:pt>
                <c:pt idx="1353">
                  <c:v>6.9207999999999992E-2</c:v>
                </c:pt>
                <c:pt idx="1354">
                  <c:v>7.2984999999999994E-2</c:v>
                </c:pt>
                <c:pt idx="1355">
                  <c:v>6.1134999999999995E-2</c:v>
                </c:pt>
                <c:pt idx="1356">
                  <c:v>6.1043999999999994E-2</c:v>
                </c:pt>
                <c:pt idx="1357">
                  <c:v>5.3370999999999995E-2</c:v>
                </c:pt>
                <c:pt idx="1358">
                  <c:v>6.1942999999999998E-2</c:v>
                </c:pt>
                <c:pt idx="1359">
                  <c:v>4.4587999999999996E-2</c:v>
                </c:pt>
                <c:pt idx="1360">
                  <c:v>4.9640999999999998E-2</c:v>
                </c:pt>
                <c:pt idx="1361">
                  <c:v>5.3908999999999999E-2</c:v>
                </c:pt>
                <c:pt idx="1362">
                  <c:v>6.2847E-2</c:v>
                </c:pt>
                <c:pt idx="1363">
                  <c:v>5.2020999999999998E-2</c:v>
                </c:pt>
                <c:pt idx="1364">
                  <c:v>5.8963999999999996E-2</c:v>
                </c:pt>
                <c:pt idx="1365">
                  <c:v>7.3188000000000003E-2</c:v>
                </c:pt>
                <c:pt idx="1366">
                  <c:v>8.0554000000000001E-2</c:v>
                </c:pt>
                <c:pt idx="1367">
                  <c:v>9.7620999999999999E-2</c:v>
                </c:pt>
                <c:pt idx="1368">
                  <c:v>0.10280499999999999</c:v>
                </c:pt>
                <c:pt idx="1369">
                  <c:v>0.10237499999999999</c:v>
                </c:pt>
                <c:pt idx="1370">
                  <c:v>8.8765999999999998E-2</c:v>
                </c:pt>
                <c:pt idx="1371">
                  <c:v>8.9223999999999998E-2</c:v>
                </c:pt>
                <c:pt idx="1372">
                  <c:v>8.3918999999999994E-2</c:v>
                </c:pt>
                <c:pt idx="1373">
                  <c:v>7.6264999999999999E-2</c:v>
                </c:pt>
                <c:pt idx="1374">
                  <c:v>7.2083999999999995E-2</c:v>
                </c:pt>
                <c:pt idx="1375">
                  <c:v>6.5820000000000004E-2</c:v>
                </c:pt>
                <c:pt idx="1376">
                  <c:v>8.3742999999999998E-2</c:v>
                </c:pt>
                <c:pt idx="1377">
                  <c:v>8.9727000000000001E-2</c:v>
                </c:pt>
                <c:pt idx="1378">
                  <c:v>9.0606999999999993E-2</c:v>
                </c:pt>
                <c:pt idx="1379">
                  <c:v>8.9909000000000003E-2</c:v>
                </c:pt>
                <c:pt idx="1380">
                  <c:v>9.0341999999999992E-2</c:v>
                </c:pt>
                <c:pt idx="1381">
                  <c:v>0.108403</c:v>
                </c:pt>
                <c:pt idx="1382">
                  <c:v>0.108085</c:v>
                </c:pt>
                <c:pt idx="1383">
                  <c:v>0.100602</c:v>
                </c:pt>
                <c:pt idx="1384">
                  <c:v>0.108957</c:v>
                </c:pt>
                <c:pt idx="1385">
                  <c:v>0.10359599999999999</c:v>
                </c:pt>
                <c:pt idx="1386">
                  <c:v>9.8960000000000006E-2</c:v>
                </c:pt>
                <c:pt idx="1387">
                  <c:v>8.3390000000000006E-2</c:v>
                </c:pt>
                <c:pt idx="1388">
                  <c:v>7.2911000000000004E-2</c:v>
                </c:pt>
                <c:pt idx="1389">
                  <c:v>6.3060999999999992E-2</c:v>
                </c:pt>
                <c:pt idx="1390">
                  <c:v>5.8747000000000001E-2</c:v>
                </c:pt>
                <c:pt idx="1391">
                  <c:v>6.5223000000000003E-2</c:v>
                </c:pt>
                <c:pt idx="1392">
                  <c:v>7.6024999999999995E-2</c:v>
                </c:pt>
                <c:pt idx="1393">
                  <c:v>8.6588999999999999E-2</c:v>
                </c:pt>
                <c:pt idx="1394">
                  <c:v>8.5126999999999994E-2</c:v>
                </c:pt>
                <c:pt idx="1395">
                  <c:v>9.8845999999999989E-2</c:v>
                </c:pt>
                <c:pt idx="1396">
                  <c:v>9.1791999999999999E-2</c:v>
                </c:pt>
                <c:pt idx="1397">
                  <c:v>0.10027000000000001</c:v>
                </c:pt>
                <c:pt idx="1398">
                  <c:v>0.10542799999999999</c:v>
                </c:pt>
                <c:pt idx="1399">
                  <c:v>9.0540000000000009E-2</c:v>
                </c:pt>
                <c:pt idx="1400">
                  <c:v>8.8283E-2</c:v>
                </c:pt>
                <c:pt idx="1401">
                  <c:v>7.9771999999999996E-2</c:v>
                </c:pt>
                <c:pt idx="1402">
                  <c:v>7.3957999999999996E-2</c:v>
                </c:pt>
                <c:pt idx="1403">
                  <c:v>0.106834</c:v>
                </c:pt>
                <c:pt idx="1404">
                  <c:v>0.11490199999999999</c:v>
                </c:pt>
                <c:pt idx="1405">
                  <c:v>0.110333</c:v>
                </c:pt>
                <c:pt idx="1406">
                  <c:v>9.7124999999999989E-2</c:v>
                </c:pt>
                <c:pt idx="1407">
                  <c:v>9.3293000000000001E-2</c:v>
                </c:pt>
                <c:pt idx="1408">
                  <c:v>8.5940000000000003E-2</c:v>
                </c:pt>
                <c:pt idx="1409">
                  <c:v>9.766699999999999E-2</c:v>
                </c:pt>
                <c:pt idx="1410">
                  <c:v>9.8681999999999992E-2</c:v>
                </c:pt>
                <c:pt idx="1411">
                  <c:v>9.2233999999999997E-2</c:v>
                </c:pt>
                <c:pt idx="1412">
                  <c:v>8.6613999999999997E-2</c:v>
                </c:pt>
                <c:pt idx="1413">
                  <c:v>9.2842999999999995E-2</c:v>
                </c:pt>
                <c:pt idx="1414">
                  <c:v>8.8870999999999992E-2</c:v>
                </c:pt>
                <c:pt idx="1415">
                  <c:v>0.107484</c:v>
                </c:pt>
                <c:pt idx="1416">
                  <c:v>0.102311</c:v>
                </c:pt>
                <c:pt idx="1417">
                  <c:v>9.1861999999999999E-2</c:v>
                </c:pt>
                <c:pt idx="1418">
                  <c:v>9.104799999999999E-2</c:v>
                </c:pt>
                <c:pt idx="1419">
                  <c:v>8.5636999999999991E-2</c:v>
                </c:pt>
                <c:pt idx="1420">
                  <c:v>7.6925999999999994E-2</c:v>
                </c:pt>
                <c:pt idx="1421">
                  <c:v>4.2610000000000002E-2</c:v>
                </c:pt>
                <c:pt idx="1422">
                  <c:v>5.1281999999999994E-2</c:v>
                </c:pt>
                <c:pt idx="1423">
                  <c:v>6.5008999999999997E-2</c:v>
                </c:pt>
                <c:pt idx="1424">
                  <c:v>7.6755999999999991E-2</c:v>
                </c:pt>
                <c:pt idx="1425">
                  <c:v>8.7568000000000007E-2</c:v>
                </c:pt>
                <c:pt idx="1426">
                  <c:v>8.7642999999999999E-2</c:v>
                </c:pt>
                <c:pt idx="1427">
                  <c:v>7.8610000000000013E-2</c:v>
                </c:pt>
                <c:pt idx="1428">
                  <c:v>6.5569000000000002E-2</c:v>
                </c:pt>
                <c:pt idx="1429">
                  <c:v>5.8546999999999995E-2</c:v>
                </c:pt>
                <c:pt idx="1430">
                  <c:v>5.5607999999999998E-2</c:v>
                </c:pt>
                <c:pt idx="1431">
                  <c:v>5.9992999999999998E-2</c:v>
                </c:pt>
                <c:pt idx="1432">
                  <c:v>7.2868000000000002E-2</c:v>
                </c:pt>
                <c:pt idx="1433">
                  <c:v>7.8660000000000008E-2</c:v>
                </c:pt>
                <c:pt idx="1434">
                  <c:v>7.5001999999999999E-2</c:v>
                </c:pt>
                <c:pt idx="1435">
                  <c:v>7.2263999999999995E-2</c:v>
                </c:pt>
                <c:pt idx="1436">
                  <c:v>6.7616999999999997E-2</c:v>
                </c:pt>
                <c:pt idx="1437">
                  <c:v>8.1310000000000007E-2</c:v>
                </c:pt>
                <c:pt idx="1438">
                  <c:v>8.0363999999999991E-2</c:v>
                </c:pt>
                <c:pt idx="1439">
                  <c:v>6.967000000000001E-2</c:v>
                </c:pt>
                <c:pt idx="1440">
                  <c:v>6.9719000000000003E-2</c:v>
                </c:pt>
                <c:pt idx="1441">
                  <c:v>7.0683999999999997E-2</c:v>
                </c:pt>
                <c:pt idx="1442">
                  <c:v>6.2458E-2</c:v>
                </c:pt>
                <c:pt idx="1443">
                  <c:v>5.1658999999999997E-2</c:v>
                </c:pt>
                <c:pt idx="1444">
                  <c:v>4.8652000000000001E-2</c:v>
                </c:pt>
                <c:pt idx="1445">
                  <c:v>5.9006999999999997E-2</c:v>
                </c:pt>
                <c:pt idx="1446">
                  <c:v>5.3212999999999996E-2</c:v>
                </c:pt>
                <c:pt idx="1447">
                  <c:v>5.3046999999999997E-2</c:v>
                </c:pt>
                <c:pt idx="1448">
                  <c:v>5.2123999999999997E-2</c:v>
                </c:pt>
                <c:pt idx="1449">
                  <c:v>4.5437999999999999E-2</c:v>
                </c:pt>
                <c:pt idx="1450">
                  <c:v>4.1947999999999999E-2</c:v>
                </c:pt>
                <c:pt idx="1451">
                  <c:v>4.8480999999999996E-2</c:v>
                </c:pt>
                <c:pt idx="1452">
                  <c:v>4.8978999999999995E-2</c:v>
                </c:pt>
                <c:pt idx="1453">
                  <c:v>4.7483999999999998E-2</c:v>
                </c:pt>
                <c:pt idx="1454">
                  <c:v>4.6938000000000001E-2</c:v>
                </c:pt>
                <c:pt idx="1455">
                  <c:v>5.0872999999999995E-2</c:v>
                </c:pt>
                <c:pt idx="1456">
                  <c:v>5.3500000000000006E-2</c:v>
                </c:pt>
                <c:pt idx="1457">
                  <c:v>5.2830000000000002E-2</c:v>
                </c:pt>
                <c:pt idx="1458">
                  <c:v>5.1216999999999999E-2</c:v>
                </c:pt>
                <c:pt idx="1459">
                  <c:v>4.3442000000000001E-2</c:v>
                </c:pt>
                <c:pt idx="1460">
                  <c:v>4.9017999999999999E-2</c:v>
                </c:pt>
                <c:pt idx="1461">
                  <c:v>5.8585999999999999E-2</c:v>
                </c:pt>
                <c:pt idx="1462">
                  <c:v>5.8854999999999998E-2</c:v>
                </c:pt>
                <c:pt idx="1463">
                  <c:v>6.0347999999999999E-2</c:v>
                </c:pt>
                <c:pt idx="1464">
                  <c:v>6.0432E-2</c:v>
                </c:pt>
                <c:pt idx="1465">
                  <c:v>6.3806000000000002E-2</c:v>
                </c:pt>
                <c:pt idx="1466">
                  <c:v>5.2742999999999998E-2</c:v>
                </c:pt>
                <c:pt idx="1467">
                  <c:v>6.3592999999999997E-2</c:v>
                </c:pt>
                <c:pt idx="1468">
                  <c:v>5.8790000000000002E-2</c:v>
                </c:pt>
                <c:pt idx="1469">
                  <c:v>5.0848999999999998E-2</c:v>
                </c:pt>
                <c:pt idx="1470">
                  <c:v>5.2232000000000001E-2</c:v>
                </c:pt>
                <c:pt idx="1471">
                  <c:v>4.8310000000000006E-2</c:v>
                </c:pt>
                <c:pt idx="1472">
                  <c:v>4.6945999999999995E-2</c:v>
                </c:pt>
                <c:pt idx="1473">
                  <c:v>4.2498999999999995E-2</c:v>
                </c:pt>
                <c:pt idx="1474">
                  <c:v>4.6709000000000001E-2</c:v>
                </c:pt>
                <c:pt idx="1475">
                  <c:v>4.7328999999999996E-2</c:v>
                </c:pt>
                <c:pt idx="1476">
                  <c:v>4.6086999999999996E-2</c:v>
                </c:pt>
                <c:pt idx="1477">
                  <c:v>3.1600999999999997E-2</c:v>
                </c:pt>
                <c:pt idx="1478">
                  <c:v>4.1417999999999996E-2</c:v>
                </c:pt>
                <c:pt idx="1479">
                  <c:v>4.9002999999999998E-2</c:v>
                </c:pt>
                <c:pt idx="1480">
                  <c:v>6.0345999999999997E-2</c:v>
                </c:pt>
                <c:pt idx="1481">
                  <c:v>5.7425999999999998E-2</c:v>
                </c:pt>
                <c:pt idx="1482">
                  <c:v>5.2385000000000001E-2</c:v>
                </c:pt>
                <c:pt idx="1483">
                  <c:v>7.7380000000000004E-2</c:v>
                </c:pt>
                <c:pt idx="1484">
                  <c:v>9.2554999999999998E-2</c:v>
                </c:pt>
                <c:pt idx="1485">
                  <c:v>0.10090299999999999</c:v>
                </c:pt>
                <c:pt idx="1486">
                  <c:v>0.11569499999999999</c:v>
                </c:pt>
                <c:pt idx="1487">
                  <c:v>0.14338899999999999</c:v>
                </c:pt>
                <c:pt idx="1488">
                  <c:v>0.14932799999999999</c:v>
                </c:pt>
                <c:pt idx="1489">
                  <c:v>0.143016</c:v>
                </c:pt>
                <c:pt idx="1490">
                  <c:v>0.14404599999999998</c:v>
                </c:pt>
                <c:pt idx="1491">
                  <c:v>0.12578400000000001</c:v>
                </c:pt>
                <c:pt idx="1492">
                  <c:v>0.12959699999999999</c:v>
                </c:pt>
                <c:pt idx="1493">
                  <c:v>0.136846</c:v>
                </c:pt>
                <c:pt idx="1494">
                  <c:v>0.18215399999999998</c:v>
                </c:pt>
                <c:pt idx="1495">
                  <c:v>0.21404699999999999</c:v>
                </c:pt>
                <c:pt idx="1496">
                  <c:v>0.233461</c:v>
                </c:pt>
                <c:pt idx="1497">
                  <c:v>0.25080000000000002</c:v>
                </c:pt>
                <c:pt idx="1498">
                  <c:v>0.26766799999999996</c:v>
                </c:pt>
                <c:pt idx="1499">
                  <c:v>0.26614299999999996</c:v>
                </c:pt>
                <c:pt idx="1500">
                  <c:v>0.28087799999999996</c:v>
                </c:pt>
                <c:pt idx="1501">
                  <c:v>0.28738799999999998</c:v>
                </c:pt>
                <c:pt idx="1502">
                  <c:v>0.28611199999999998</c:v>
                </c:pt>
                <c:pt idx="1503">
                  <c:v>0.27483399999999997</c:v>
                </c:pt>
                <c:pt idx="1504">
                  <c:v>0.26230100000000001</c:v>
                </c:pt>
                <c:pt idx="1505">
                  <c:v>0.25740499999999999</c:v>
                </c:pt>
                <c:pt idx="1506">
                  <c:v>0.254297</c:v>
                </c:pt>
                <c:pt idx="1507">
                  <c:v>0.22472799999999998</c:v>
                </c:pt>
                <c:pt idx="1508">
                  <c:v>0.193803</c:v>
                </c:pt>
                <c:pt idx="1509">
                  <c:v>0.19075799999999998</c:v>
                </c:pt>
                <c:pt idx="1510">
                  <c:v>0.17747599999999999</c:v>
                </c:pt>
                <c:pt idx="1511">
                  <c:v>0.18731899999999999</c:v>
                </c:pt>
                <c:pt idx="1512">
                  <c:v>0.175681</c:v>
                </c:pt>
                <c:pt idx="1513">
                  <c:v>0.17088699999999998</c:v>
                </c:pt>
                <c:pt idx="1514">
                  <c:v>0.153001</c:v>
                </c:pt>
                <c:pt idx="1515">
                  <c:v>0.12749099999999999</c:v>
                </c:pt>
                <c:pt idx="1516">
                  <c:v>0.125142</c:v>
                </c:pt>
                <c:pt idx="1517">
                  <c:v>0.11942699999999999</c:v>
                </c:pt>
                <c:pt idx="1518">
                  <c:v>0.11031199999999999</c:v>
                </c:pt>
                <c:pt idx="1519">
                  <c:v>8.5297999999999999E-2</c:v>
                </c:pt>
                <c:pt idx="1520">
                  <c:v>6.4467999999999998E-2</c:v>
                </c:pt>
                <c:pt idx="1521">
                  <c:v>5.8930000000000003E-2</c:v>
                </c:pt>
                <c:pt idx="1522">
                  <c:v>5.6913999999999999E-2</c:v>
                </c:pt>
                <c:pt idx="1523">
                  <c:v>5.2849E-2</c:v>
                </c:pt>
                <c:pt idx="1524">
                  <c:v>4.4787E-2</c:v>
                </c:pt>
                <c:pt idx="1525">
                  <c:v>4.9607999999999999E-2</c:v>
                </c:pt>
                <c:pt idx="1526">
                  <c:v>4.6080000000000003E-2</c:v>
                </c:pt>
                <c:pt idx="1527">
                  <c:v>4.0851999999999999E-2</c:v>
                </c:pt>
                <c:pt idx="1528">
                  <c:v>3.0775999999999998E-2</c:v>
                </c:pt>
                <c:pt idx="1529">
                  <c:v>2.9970000000000004E-2</c:v>
                </c:pt>
                <c:pt idx="1530">
                  <c:v>2.3733999999999998E-2</c:v>
                </c:pt>
                <c:pt idx="1531">
                  <c:v>2.0524999999999998E-2</c:v>
                </c:pt>
                <c:pt idx="1532">
                  <c:v>2.3889000000000001E-2</c:v>
                </c:pt>
                <c:pt idx="1533">
                  <c:v>3.5326999999999997E-2</c:v>
                </c:pt>
                <c:pt idx="1534">
                  <c:v>3.3780999999999999E-2</c:v>
                </c:pt>
                <c:pt idx="1535">
                  <c:v>2.9673999999999999E-2</c:v>
                </c:pt>
                <c:pt idx="1536">
                  <c:v>2.7195999999999998E-2</c:v>
                </c:pt>
                <c:pt idx="1537">
                  <c:v>2.3576999999999997E-2</c:v>
                </c:pt>
                <c:pt idx="1538">
                  <c:v>1.8200000000000001E-2</c:v>
                </c:pt>
                <c:pt idx="1539">
                  <c:v>1.6691000000000001E-2</c:v>
                </c:pt>
                <c:pt idx="1540">
                  <c:v>1.5470999999999999E-2</c:v>
                </c:pt>
                <c:pt idx="1541">
                  <c:v>1.5266E-2</c:v>
                </c:pt>
                <c:pt idx="1542">
                  <c:v>1.1361999999999999E-2</c:v>
                </c:pt>
                <c:pt idx="1543">
                  <c:v>6.8009999999999998E-3</c:v>
                </c:pt>
                <c:pt idx="1544">
                  <c:v>9.2859999999999991E-3</c:v>
                </c:pt>
                <c:pt idx="1545">
                  <c:v>1.2017E-2</c:v>
                </c:pt>
                <c:pt idx="1546">
                  <c:v>1.1493E-2</c:v>
                </c:pt>
                <c:pt idx="1547">
                  <c:v>1.0537999999999999E-2</c:v>
                </c:pt>
                <c:pt idx="1548">
                  <c:v>1.2485999999999999E-2</c:v>
                </c:pt>
                <c:pt idx="1549">
                  <c:v>1.6885000000000001E-2</c:v>
                </c:pt>
                <c:pt idx="1550">
                  <c:v>2.7711E-2</c:v>
                </c:pt>
                <c:pt idx="1551">
                  <c:v>2.5491E-2</c:v>
                </c:pt>
                <c:pt idx="1552">
                  <c:v>3.381E-2</c:v>
                </c:pt>
                <c:pt idx="1553">
                  <c:v>3.6291999999999998E-2</c:v>
                </c:pt>
                <c:pt idx="1554">
                  <c:v>3.3036999999999997E-2</c:v>
                </c:pt>
                <c:pt idx="1555">
                  <c:v>2.1083999999999999E-2</c:v>
                </c:pt>
                <c:pt idx="1556">
                  <c:v>2.1832000000000001E-2</c:v>
                </c:pt>
                <c:pt idx="1557">
                  <c:v>2.0797E-2</c:v>
                </c:pt>
                <c:pt idx="1558">
                  <c:v>1.5134E-2</c:v>
                </c:pt>
                <c:pt idx="1559">
                  <c:v>1.225E-2</c:v>
                </c:pt>
                <c:pt idx="1560">
                  <c:v>1.0876E-2</c:v>
                </c:pt>
                <c:pt idx="1561">
                  <c:v>1.1112E-2</c:v>
                </c:pt>
                <c:pt idx="1562">
                  <c:v>8.0229999999999989E-3</c:v>
                </c:pt>
                <c:pt idx="1563">
                  <c:v>8.0529999999999994E-3</c:v>
                </c:pt>
                <c:pt idx="1564">
                  <c:v>7.6509999999999998E-3</c:v>
                </c:pt>
                <c:pt idx="1565">
                  <c:v>1.1287999999999999E-2</c:v>
                </c:pt>
                <c:pt idx="1566">
                  <c:v>9.6279999999999994E-3</c:v>
                </c:pt>
                <c:pt idx="1567">
                  <c:v>1.6874E-2</c:v>
                </c:pt>
                <c:pt idx="1568">
                  <c:v>2.7622999999999998E-2</c:v>
                </c:pt>
                <c:pt idx="1569">
                  <c:v>2.5561999999999998E-2</c:v>
                </c:pt>
                <c:pt idx="1570">
                  <c:v>3.5230000000000004E-2</c:v>
                </c:pt>
                <c:pt idx="1571">
                  <c:v>5.8296999999999995E-2</c:v>
                </c:pt>
                <c:pt idx="1572">
                  <c:v>6.8915999999999991E-2</c:v>
                </c:pt>
                <c:pt idx="1573">
                  <c:v>9.6625000000000003E-2</c:v>
                </c:pt>
                <c:pt idx="1574">
                  <c:v>0.103698</c:v>
                </c:pt>
                <c:pt idx="1575">
                  <c:v>0.11648799999999999</c:v>
                </c:pt>
                <c:pt idx="1576">
                  <c:v>0.11960000000000001</c:v>
                </c:pt>
                <c:pt idx="1577">
                  <c:v>0.11182499999999999</c:v>
                </c:pt>
                <c:pt idx="1578">
                  <c:v>0.10019699999999999</c:v>
                </c:pt>
                <c:pt idx="1579">
                  <c:v>9.6763999999999989E-2</c:v>
                </c:pt>
                <c:pt idx="1580">
                  <c:v>9.0057999999999999E-2</c:v>
                </c:pt>
                <c:pt idx="1581">
                  <c:v>8.1140999999999991E-2</c:v>
                </c:pt>
                <c:pt idx="1582">
                  <c:v>9.2261999999999997E-2</c:v>
                </c:pt>
                <c:pt idx="1583">
                  <c:v>0.11125599999999999</c:v>
                </c:pt>
                <c:pt idx="1584">
                  <c:v>0.13223399999999999</c:v>
                </c:pt>
                <c:pt idx="1585">
                  <c:v>0.128298</c:v>
                </c:pt>
                <c:pt idx="1586">
                  <c:v>0.12110799999999999</c:v>
                </c:pt>
                <c:pt idx="1587">
                  <c:v>0.127196</c:v>
                </c:pt>
                <c:pt idx="1588">
                  <c:v>0.14102499999999998</c:v>
                </c:pt>
                <c:pt idx="1589">
                  <c:v>0.132467</c:v>
                </c:pt>
                <c:pt idx="1590">
                  <c:v>0.13248199999999999</c:v>
                </c:pt>
                <c:pt idx="1591">
                  <c:v>0.11379399999999999</c:v>
                </c:pt>
                <c:pt idx="1592">
                  <c:v>8.8946999999999998E-2</c:v>
                </c:pt>
                <c:pt idx="1593">
                  <c:v>9.3778E-2</c:v>
                </c:pt>
                <c:pt idx="1594">
                  <c:v>9.0291999999999997E-2</c:v>
                </c:pt>
                <c:pt idx="1595">
                  <c:v>8.8700000000000001E-2</c:v>
                </c:pt>
                <c:pt idx="1596">
                  <c:v>9.5430000000000001E-2</c:v>
                </c:pt>
                <c:pt idx="1597">
                  <c:v>9.7346999999999989E-2</c:v>
                </c:pt>
                <c:pt idx="1598">
                  <c:v>9.793099999999999E-2</c:v>
                </c:pt>
                <c:pt idx="1599">
                  <c:v>8.907699999999999E-2</c:v>
                </c:pt>
                <c:pt idx="1600">
                  <c:v>9.1201999999999991E-2</c:v>
                </c:pt>
                <c:pt idx="1601">
                  <c:v>9.469000000000001E-2</c:v>
                </c:pt>
                <c:pt idx="1602">
                  <c:v>0.109416</c:v>
                </c:pt>
                <c:pt idx="1603">
                  <c:v>0.12610299999999999</c:v>
                </c:pt>
                <c:pt idx="1604">
                  <c:v>0.122322</c:v>
                </c:pt>
                <c:pt idx="1605">
                  <c:v>0.122761</c:v>
                </c:pt>
                <c:pt idx="1606">
                  <c:v>0.15295799999999998</c:v>
                </c:pt>
                <c:pt idx="1607">
                  <c:v>0.141682</c:v>
                </c:pt>
                <c:pt idx="1608">
                  <c:v>0.14322299999999999</c:v>
                </c:pt>
                <c:pt idx="1609">
                  <c:v>0.13752</c:v>
                </c:pt>
                <c:pt idx="1610">
                  <c:v>0.13569799999999999</c:v>
                </c:pt>
                <c:pt idx="1611">
                  <c:v>0.149899</c:v>
                </c:pt>
                <c:pt idx="1612">
                  <c:v>0.15590499999999999</c:v>
                </c:pt>
                <c:pt idx="1613">
                  <c:v>0.172317</c:v>
                </c:pt>
                <c:pt idx="1614">
                  <c:v>0.16165599999999999</c:v>
                </c:pt>
                <c:pt idx="1615">
                  <c:v>0.15688000000000002</c:v>
                </c:pt>
                <c:pt idx="1616">
                  <c:v>0.16886799999999999</c:v>
                </c:pt>
                <c:pt idx="1617">
                  <c:v>0.2001</c:v>
                </c:pt>
                <c:pt idx="1618">
                  <c:v>0.19401000000000002</c:v>
                </c:pt>
                <c:pt idx="1619">
                  <c:v>0.20260599999999998</c:v>
                </c:pt>
                <c:pt idx="1620">
                  <c:v>0.200432</c:v>
                </c:pt>
                <c:pt idx="1621">
                  <c:v>0.19842699999999999</c:v>
                </c:pt>
                <c:pt idx="1622">
                  <c:v>0.17506000000000002</c:v>
                </c:pt>
                <c:pt idx="1623">
                  <c:v>0.192777</c:v>
                </c:pt>
                <c:pt idx="1624">
                  <c:v>0.177589</c:v>
                </c:pt>
                <c:pt idx="1625">
                  <c:v>0.18934099999999998</c:v>
                </c:pt>
                <c:pt idx="1626">
                  <c:v>0.206564</c:v>
                </c:pt>
                <c:pt idx="1627">
                  <c:v>0.18927099999999999</c:v>
                </c:pt>
                <c:pt idx="1628">
                  <c:v>0.181226</c:v>
                </c:pt>
                <c:pt idx="1629">
                  <c:v>0.16134699999999999</c:v>
                </c:pt>
                <c:pt idx="1630">
                  <c:v>0.15464799999999998</c:v>
                </c:pt>
                <c:pt idx="1631">
                  <c:v>0.145256</c:v>
                </c:pt>
                <c:pt idx="1632">
                  <c:v>0.15058199999999999</c:v>
                </c:pt>
                <c:pt idx="1633">
                  <c:v>0.150225</c:v>
                </c:pt>
                <c:pt idx="1634">
                  <c:v>0.20186199999999999</c:v>
                </c:pt>
                <c:pt idx="1635">
                  <c:v>0.202621</c:v>
                </c:pt>
                <c:pt idx="1636">
                  <c:v>0.22229299999999999</c:v>
                </c:pt>
                <c:pt idx="1637">
                  <c:v>0.21900599999999998</c:v>
                </c:pt>
                <c:pt idx="1638">
                  <c:v>0.24593499999999999</c:v>
                </c:pt>
                <c:pt idx="1639">
                  <c:v>0.241482</c:v>
                </c:pt>
                <c:pt idx="1640">
                  <c:v>0.30712600000000001</c:v>
                </c:pt>
                <c:pt idx="1641">
                  <c:v>0.26361200000000001</c:v>
                </c:pt>
                <c:pt idx="1642">
                  <c:v>0.23713299999999998</c:v>
                </c:pt>
                <c:pt idx="1643">
                  <c:v>0.242031</c:v>
                </c:pt>
                <c:pt idx="1644">
                  <c:v>0.21972699999999998</c:v>
                </c:pt>
                <c:pt idx="1645">
                  <c:v>0.19861699999999999</c:v>
                </c:pt>
                <c:pt idx="1646">
                  <c:v>0.180895</c:v>
                </c:pt>
                <c:pt idx="1647">
                  <c:v>0.15052000000000001</c:v>
                </c:pt>
                <c:pt idx="1648">
                  <c:v>0.138601</c:v>
                </c:pt>
                <c:pt idx="1649">
                  <c:v>0.12441899999999999</c:v>
                </c:pt>
                <c:pt idx="1650">
                  <c:v>0.12623899999999999</c:v>
                </c:pt>
                <c:pt idx="1651">
                  <c:v>0.131497</c:v>
                </c:pt>
                <c:pt idx="1652">
                  <c:v>0.11907899999999999</c:v>
                </c:pt>
                <c:pt idx="1653">
                  <c:v>0.140431</c:v>
                </c:pt>
                <c:pt idx="1654">
                  <c:v>0.12861300000000001</c:v>
                </c:pt>
                <c:pt idx="1655">
                  <c:v>0.114384</c:v>
                </c:pt>
                <c:pt idx="1656">
                  <c:v>0.10473499999999999</c:v>
                </c:pt>
                <c:pt idx="1657">
                  <c:v>8.5083999999999993E-2</c:v>
                </c:pt>
                <c:pt idx="1658">
                  <c:v>7.0491999999999999E-2</c:v>
                </c:pt>
                <c:pt idx="1659">
                  <c:v>6.1346999999999999E-2</c:v>
                </c:pt>
                <c:pt idx="1660">
                  <c:v>5.1486999999999998E-2</c:v>
                </c:pt>
                <c:pt idx="1661">
                  <c:v>4.7191999999999998E-2</c:v>
                </c:pt>
                <c:pt idx="1662">
                  <c:v>4.4220999999999996E-2</c:v>
                </c:pt>
                <c:pt idx="1663">
                  <c:v>3.9663999999999998E-2</c:v>
                </c:pt>
                <c:pt idx="1664">
                  <c:v>4.7978E-2</c:v>
                </c:pt>
                <c:pt idx="1665">
                  <c:v>4.3615000000000001E-2</c:v>
                </c:pt>
                <c:pt idx="1666">
                  <c:v>6.6530999999999993E-2</c:v>
                </c:pt>
                <c:pt idx="1667">
                  <c:v>7.9227999999999993E-2</c:v>
                </c:pt>
                <c:pt idx="1668">
                  <c:v>7.5478000000000003E-2</c:v>
                </c:pt>
                <c:pt idx="1669">
                  <c:v>0.10040199999999999</c:v>
                </c:pt>
                <c:pt idx="1670">
                  <c:v>9.487799999999999E-2</c:v>
                </c:pt>
                <c:pt idx="1671">
                  <c:v>0.10584299999999999</c:v>
                </c:pt>
                <c:pt idx="1672">
                  <c:v>9.5322999999999991E-2</c:v>
                </c:pt>
                <c:pt idx="1673">
                  <c:v>9.0804999999999997E-2</c:v>
                </c:pt>
                <c:pt idx="1674">
                  <c:v>9.4004999999999991E-2</c:v>
                </c:pt>
                <c:pt idx="1675">
                  <c:v>8.355499999999999E-2</c:v>
                </c:pt>
                <c:pt idx="1676">
                  <c:v>8.0002999999999991E-2</c:v>
                </c:pt>
                <c:pt idx="1677">
                  <c:v>7.0591000000000001E-2</c:v>
                </c:pt>
                <c:pt idx="1678">
                  <c:v>8.2597999999999991E-2</c:v>
                </c:pt>
                <c:pt idx="1679">
                  <c:v>8.5940000000000003E-2</c:v>
                </c:pt>
                <c:pt idx="1680">
                  <c:v>8.9092999999999992E-2</c:v>
                </c:pt>
                <c:pt idx="1681">
                  <c:v>8.3921999999999997E-2</c:v>
                </c:pt>
                <c:pt idx="1682">
                  <c:v>0.112801</c:v>
                </c:pt>
                <c:pt idx="1683">
                  <c:v>0.11699899999999999</c:v>
                </c:pt>
                <c:pt idx="1684">
                  <c:v>0.12669800000000001</c:v>
                </c:pt>
                <c:pt idx="1685">
                  <c:v>0.124376</c:v>
                </c:pt>
                <c:pt idx="1686">
                  <c:v>0.112786</c:v>
                </c:pt>
                <c:pt idx="1687">
                  <c:v>0.13289499999999999</c:v>
                </c:pt>
                <c:pt idx="1688">
                  <c:v>0.129025</c:v>
                </c:pt>
                <c:pt idx="1689">
                  <c:v>0.14222299999999999</c:v>
                </c:pt>
                <c:pt idx="1690">
                  <c:v>0.13950899999999999</c:v>
                </c:pt>
                <c:pt idx="1691">
                  <c:v>0.135347</c:v>
                </c:pt>
                <c:pt idx="1692">
                  <c:v>0.133272</c:v>
                </c:pt>
                <c:pt idx="1693">
                  <c:v>0.135828</c:v>
                </c:pt>
                <c:pt idx="1694">
                  <c:v>0.12408599999999999</c:v>
                </c:pt>
                <c:pt idx="1695">
                  <c:v>0.112136</c:v>
                </c:pt>
                <c:pt idx="1696">
                  <c:v>0.112887</c:v>
                </c:pt>
                <c:pt idx="1697">
                  <c:v>9.8000000000000004E-2</c:v>
                </c:pt>
                <c:pt idx="1698">
                  <c:v>9.0893000000000002E-2</c:v>
                </c:pt>
                <c:pt idx="1699">
                  <c:v>0.100048</c:v>
                </c:pt>
                <c:pt idx="1700">
                  <c:v>0.118643</c:v>
                </c:pt>
                <c:pt idx="1701">
                  <c:v>0.118743</c:v>
                </c:pt>
                <c:pt idx="1702">
                  <c:v>0.11374099999999999</c:v>
                </c:pt>
                <c:pt idx="1703">
                  <c:v>0.13556000000000001</c:v>
                </c:pt>
                <c:pt idx="1704">
                  <c:v>0.13932600000000001</c:v>
                </c:pt>
                <c:pt idx="1705">
                  <c:v>0.133997</c:v>
                </c:pt>
                <c:pt idx="1706">
                  <c:v>0.12639899999999998</c:v>
                </c:pt>
                <c:pt idx="1707">
                  <c:v>0.12442599999999999</c:v>
                </c:pt>
                <c:pt idx="1708">
                  <c:v>0.113567</c:v>
                </c:pt>
                <c:pt idx="1709">
                  <c:v>0.10370499999999999</c:v>
                </c:pt>
                <c:pt idx="1710">
                  <c:v>8.9288999999999993E-2</c:v>
                </c:pt>
                <c:pt idx="1711">
                  <c:v>7.6050999999999994E-2</c:v>
                </c:pt>
                <c:pt idx="1712">
                  <c:v>6.9067000000000003E-2</c:v>
                </c:pt>
                <c:pt idx="1713">
                  <c:v>9.7540000000000002E-2</c:v>
                </c:pt>
                <c:pt idx="1714">
                  <c:v>9.5403000000000002E-2</c:v>
                </c:pt>
                <c:pt idx="1715">
                  <c:v>8.9775999999999995E-2</c:v>
                </c:pt>
                <c:pt idx="1716">
                  <c:v>8.6378999999999997E-2</c:v>
                </c:pt>
                <c:pt idx="1717">
                  <c:v>8.2640000000000005E-2</c:v>
                </c:pt>
                <c:pt idx="1718">
                  <c:v>6.6649E-2</c:v>
                </c:pt>
                <c:pt idx="1719">
                  <c:v>5.6363999999999997E-2</c:v>
                </c:pt>
                <c:pt idx="1720">
                  <c:v>4.7510000000000004E-2</c:v>
                </c:pt>
                <c:pt idx="1721">
                  <c:v>4.0743999999999995E-2</c:v>
                </c:pt>
                <c:pt idx="1722">
                  <c:v>3.9210999999999996E-2</c:v>
                </c:pt>
                <c:pt idx="1723">
                  <c:v>3.6735999999999998E-2</c:v>
                </c:pt>
                <c:pt idx="1724">
                  <c:v>3.8240999999999997E-2</c:v>
                </c:pt>
                <c:pt idx="1725">
                  <c:v>3.7342E-2</c:v>
                </c:pt>
                <c:pt idx="1726">
                  <c:v>3.4546E-2</c:v>
                </c:pt>
                <c:pt idx="1727">
                  <c:v>2.6504E-2</c:v>
                </c:pt>
                <c:pt idx="1728">
                  <c:v>2.1958999999999999E-2</c:v>
                </c:pt>
                <c:pt idx="1729">
                  <c:v>2.1121999999999998E-2</c:v>
                </c:pt>
                <c:pt idx="1730">
                  <c:v>1.9701E-2</c:v>
                </c:pt>
                <c:pt idx="1731">
                  <c:v>1.7115999999999999E-2</c:v>
                </c:pt>
                <c:pt idx="1732">
                  <c:v>1.6497999999999999E-2</c:v>
                </c:pt>
                <c:pt idx="1733">
                  <c:v>1.1398E-2</c:v>
                </c:pt>
                <c:pt idx="1734">
                  <c:v>2.4704999999999998E-2</c:v>
                </c:pt>
                <c:pt idx="1735">
                  <c:v>3.0897999999999998E-2</c:v>
                </c:pt>
                <c:pt idx="1736">
                  <c:v>2.9474999999999998E-2</c:v>
                </c:pt>
                <c:pt idx="1737">
                  <c:v>2.9148999999999998E-2</c:v>
                </c:pt>
                <c:pt idx="1738">
                  <c:v>3.0374999999999999E-2</c:v>
                </c:pt>
                <c:pt idx="1739">
                  <c:v>2.8704E-2</c:v>
                </c:pt>
                <c:pt idx="1740">
                  <c:v>3.177E-2</c:v>
                </c:pt>
                <c:pt idx="1741">
                  <c:v>3.5027999999999997E-2</c:v>
                </c:pt>
                <c:pt idx="1742">
                  <c:v>2.8570000000000002E-2</c:v>
                </c:pt>
                <c:pt idx="1743">
                  <c:v>2.8766E-2</c:v>
                </c:pt>
                <c:pt idx="1744">
                  <c:v>2.9984E-2</c:v>
                </c:pt>
                <c:pt idx="1745">
                  <c:v>2.9766999999999998E-2</c:v>
                </c:pt>
                <c:pt idx="1746">
                  <c:v>8.4222999999999992E-2</c:v>
                </c:pt>
                <c:pt idx="1747">
                  <c:v>0.130935</c:v>
                </c:pt>
                <c:pt idx="1748">
                  <c:v>0.15032799999999999</c:v>
                </c:pt>
                <c:pt idx="1749">
                  <c:v>0.16978499999999999</c:v>
                </c:pt>
                <c:pt idx="1750">
                  <c:v>0.18578699999999998</c:v>
                </c:pt>
                <c:pt idx="1751">
                  <c:v>0.19186599999999998</c:v>
                </c:pt>
                <c:pt idx="1752">
                  <c:v>0.195407</c:v>
                </c:pt>
                <c:pt idx="1753">
                  <c:v>0.19319000000000003</c:v>
                </c:pt>
                <c:pt idx="1754">
                  <c:v>0.19751099999999999</c:v>
                </c:pt>
                <c:pt idx="1755">
                  <c:v>0.193659</c:v>
                </c:pt>
                <c:pt idx="1756">
                  <c:v>0.20061399999999999</c:v>
                </c:pt>
                <c:pt idx="1757">
                  <c:v>0.19168499999999999</c:v>
                </c:pt>
                <c:pt idx="1758">
                  <c:v>0.199352</c:v>
                </c:pt>
                <c:pt idx="1759">
                  <c:v>0.20583000000000001</c:v>
                </c:pt>
                <c:pt idx="1760">
                  <c:v>0.20025399999999999</c:v>
                </c:pt>
                <c:pt idx="1761">
                  <c:v>0.18998799999999999</c:v>
                </c:pt>
                <c:pt idx="1762">
                  <c:v>0.18587199999999998</c:v>
                </c:pt>
                <c:pt idx="1763">
                  <c:v>0.165575</c:v>
                </c:pt>
                <c:pt idx="1764">
                  <c:v>0.14435799999999999</c:v>
                </c:pt>
                <c:pt idx="1765">
                  <c:v>0.131165</c:v>
                </c:pt>
                <c:pt idx="1766">
                  <c:v>0.11496000000000001</c:v>
                </c:pt>
                <c:pt idx="1767">
                  <c:v>0.106554</c:v>
                </c:pt>
                <c:pt idx="1768">
                  <c:v>9.1997999999999996E-2</c:v>
                </c:pt>
                <c:pt idx="1769">
                  <c:v>8.3414000000000002E-2</c:v>
                </c:pt>
                <c:pt idx="1770">
                  <c:v>7.9821000000000003E-2</c:v>
                </c:pt>
                <c:pt idx="1771">
                  <c:v>6.8511000000000002E-2</c:v>
                </c:pt>
                <c:pt idx="1772">
                  <c:v>5.5813999999999996E-2</c:v>
                </c:pt>
                <c:pt idx="1773">
                  <c:v>5.6750000000000002E-2</c:v>
                </c:pt>
                <c:pt idx="1774">
                  <c:v>5.0935000000000001E-2</c:v>
                </c:pt>
                <c:pt idx="1775">
                  <c:v>4.3652999999999997E-2</c:v>
                </c:pt>
                <c:pt idx="1776">
                  <c:v>4.1343999999999999E-2</c:v>
                </c:pt>
                <c:pt idx="1777">
                  <c:v>5.1038E-2</c:v>
                </c:pt>
                <c:pt idx="1778">
                  <c:v>5.8681999999999998E-2</c:v>
                </c:pt>
                <c:pt idx="1779">
                  <c:v>6.0890000000000007E-2</c:v>
                </c:pt>
                <c:pt idx="1780">
                  <c:v>5.8917999999999998E-2</c:v>
                </c:pt>
                <c:pt idx="1781">
                  <c:v>4.5190999999999995E-2</c:v>
                </c:pt>
                <c:pt idx="1782">
                  <c:v>4.0730000000000002E-2</c:v>
                </c:pt>
                <c:pt idx="1783">
                  <c:v>3.5636000000000001E-2</c:v>
                </c:pt>
                <c:pt idx="1784">
                  <c:v>3.0540000000000001E-2</c:v>
                </c:pt>
                <c:pt idx="1785">
                  <c:v>2.5325999999999998E-2</c:v>
                </c:pt>
                <c:pt idx="1786">
                  <c:v>2.3393000000000001E-2</c:v>
                </c:pt>
                <c:pt idx="1787">
                  <c:v>2.0760000000000001E-2</c:v>
                </c:pt>
                <c:pt idx="1788">
                  <c:v>2.4150000000000001E-2</c:v>
                </c:pt>
                <c:pt idx="1789">
                  <c:v>2.3096999999999999E-2</c:v>
                </c:pt>
                <c:pt idx="1790">
                  <c:v>2.4583999999999998E-2</c:v>
                </c:pt>
                <c:pt idx="1791">
                  <c:v>1.5311999999999999E-2</c:v>
                </c:pt>
                <c:pt idx="1792">
                  <c:v>1.4962999999999999E-2</c:v>
                </c:pt>
                <c:pt idx="1793">
                  <c:v>1.5354E-2</c:v>
                </c:pt>
                <c:pt idx="1794">
                  <c:v>2.0757999999999999E-2</c:v>
                </c:pt>
                <c:pt idx="1795">
                  <c:v>2.5415999999999998E-2</c:v>
                </c:pt>
                <c:pt idx="1796">
                  <c:v>2.7247999999999998E-2</c:v>
                </c:pt>
                <c:pt idx="1797">
                  <c:v>2.7001999999999998E-2</c:v>
                </c:pt>
                <c:pt idx="1798">
                  <c:v>2.5000999999999999E-2</c:v>
                </c:pt>
                <c:pt idx="1799">
                  <c:v>2.7685999999999999E-2</c:v>
                </c:pt>
                <c:pt idx="1800">
                  <c:v>2.8150000000000001E-2</c:v>
                </c:pt>
                <c:pt idx="1801">
                  <c:v>2.7310000000000001E-2</c:v>
                </c:pt>
                <c:pt idx="1802">
                  <c:v>2.5495E-2</c:v>
                </c:pt>
                <c:pt idx="1803">
                  <c:v>2.1703999999999998E-2</c:v>
                </c:pt>
                <c:pt idx="1804">
                  <c:v>2.4211999999999997E-2</c:v>
                </c:pt>
                <c:pt idx="1805">
                  <c:v>2.0132999999999998E-2</c:v>
                </c:pt>
                <c:pt idx="1806">
                  <c:v>1.7350999999999998E-2</c:v>
                </c:pt>
                <c:pt idx="1807">
                  <c:v>1.3035999999999999E-2</c:v>
                </c:pt>
                <c:pt idx="1808">
                  <c:v>1.3335999999999999E-2</c:v>
                </c:pt>
                <c:pt idx="1809">
                  <c:v>1.1349E-2</c:v>
                </c:pt>
                <c:pt idx="1810">
                  <c:v>1.1980999999999999E-2</c:v>
                </c:pt>
                <c:pt idx="1811">
                  <c:v>1.0437999999999999E-2</c:v>
                </c:pt>
                <c:pt idx="1812">
                  <c:v>8.4779999999999994E-3</c:v>
                </c:pt>
                <c:pt idx="1813">
                  <c:v>4.9329999999999999E-3</c:v>
                </c:pt>
                <c:pt idx="1814">
                  <c:v>4.7549999999999997E-3</c:v>
                </c:pt>
                <c:pt idx="1815">
                  <c:v>7.0229999999999997E-3</c:v>
                </c:pt>
                <c:pt idx="1816">
                  <c:v>8.9369999999999988E-3</c:v>
                </c:pt>
                <c:pt idx="1817">
                  <c:v>1.7070999999999999E-2</c:v>
                </c:pt>
                <c:pt idx="1818">
                  <c:v>2.9602E-2</c:v>
                </c:pt>
                <c:pt idx="1819">
                  <c:v>3.9148999999999996E-2</c:v>
                </c:pt>
                <c:pt idx="1820">
                  <c:v>4.1883999999999998E-2</c:v>
                </c:pt>
                <c:pt idx="1821">
                  <c:v>4.5217E-2</c:v>
                </c:pt>
                <c:pt idx="1822">
                  <c:v>4.5926999999999996E-2</c:v>
                </c:pt>
                <c:pt idx="1823">
                  <c:v>4.1617000000000001E-2</c:v>
                </c:pt>
                <c:pt idx="1824">
                  <c:v>4.9291999999999996E-2</c:v>
                </c:pt>
                <c:pt idx="1825">
                  <c:v>5.8390999999999998E-2</c:v>
                </c:pt>
                <c:pt idx="1826">
                  <c:v>6.9405999999999995E-2</c:v>
                </c:pt>
                <c:pt idx="1827">
                  <c:v>5.8264999999999997E-2</c:v>
                </c:pt>
                <c:pt idx="1828">
                  <c:v>6.8712999999999996E-2</c:v>
                </c:pt>
                <c:pt idx="1829">
                  <c:v>7.5435000000000002E-2</c:v>
                </c:pt>
                <c:pt idx="1830">
                  <c:v>7.8054999999999999E-2</c:v>
                </c:pt>
                <c:pt idx="1831">
                  <c:v>7.2940999999999992E-2</c:v>
                </c:pt>
                <c:pt idx="1832">
                  <c:v>6.3384999999999997E-2</c:v>
                </c:pt>
                <c:pt idx="1833">
                  <c:v>6.4676999999999998E-2</c:v>
                </c:pt>
                <c:pt idx="1834">
                  <c:v>6.0170999999999995E-2</c:v>
                </c:pt>
                <c:pt idx="1835">
                  <c:v>8.1544999999999992E-2</c:v>
                </c:pt>
                <c:pt idx="1836">
                  <c:v>8.2633999999999999E-2</c:v>
                </c:pt>
                <c:pt idx="1837">
                  <c:v>7.6938999999999994E-2</c:v>
                </c:pt>
                <c:pt idx="1838">
                  <c:v>8.4923999999999999E-2</c:v>
                </c:pt>
                <c:pt idx="1839">
                  <c:v>7.3546E-2</c:v>
                </c:pt>
                <c:pt idx="1840">
                  <c:v>6.8248000000000003E-2</c:v>
                </c:pt>
                <c:pt idx="1841">
                  <c:v>9.1800000000000007E-2</c:v>
                </c:pt>
                <c:pt idx="1842">
                  <c:v>7.8098000000000001E-2</c:v>
                </c:pt>
                <c:pt idx="1843">
                  <c:v>5.1864999999999994E-2</c:v>
                </c:pt>
                <c:pt idx="1844">
                  <c:v>6.4690999999999999E-2</c:v>
                </c:pt>
                <c:pt idx="1845">
                  <c:v>6.788799999999999E-2</c:v>
                </c:pt>
                <c:pt idx="1846">
                  <c:v>6.4652000000000001E-2</c:v>
                </c:pt>
                <c:pt idx="1847">
                  <c:v>7.0788999999999991E-2</c:v>
                </c:pt>
                <c:pt idx="1848">
                  <c:v>7.1038999999999991E-2</c:v>
                </c:pt>
                <c:pt idx="1849">
                  <c:v>5.8802E-2</c:v>
                </c:pt>
                <c:pt idx="1850">
                  <c:v>7.1195999999999995E-2</c:v>
                </c:pt>
                <c:pt idx="1851">
                  <c:v>7.0862999999999995E-2</c:v>
                </c:pt>
                <c:pt idx="1852">
                  <c:v>6.6983000000000001E-2</c:v>
                </c:pt>
                <c:pt idx="1853">
                  <c:v>6.7874000000000004E-2</c:v>
                </c:pt>
                <c:pt idx="1854">
                  <c:v>5.6984E-2</c:v>
                </c:pt>
                <c:pt idx="1855">
                  <c:v>6.1415999999999998E-2</c:v>
                </c:pt>
                <c:pt idx="1856">
                  <c:v>4.8866E-2</c:v>
                </c:pt>
                <c:pt idx="1857">
                  <c:v>5.8661999999999999E-2</c:v>
                </c:pt>
                <c:pt idx="1858">
                  <c:v>5.4917999999999995E-2</c:v>
                </c:pt>
                <c:pt idx="1859">
                  <c:v>7.7991999999999992E-2</c:v>
                </c:pt>
                <c:pt idx="1860">
                  <c:v>8.4082999999999991E-2</c:v>
                </c:pt>
                <c:pt idx="1861">
                  <c:v>9.3671999999999991E-2</c:v>
                </c:pt>
                <c:pt idx="1862">
                  <c:v>9.522499999999999E-2</c:v>
                </c:pt>
                <c:pt idx="1863">
                  <c:v>9.2797999999999992E-2</c:v>
                </c:pt>
                <c:pt idx="1864">
                  <c:v>9.0092999999999993E-2</c:v>
                </c:pt>
                <c:pt idx="1865">
                  <c:v>8.8604999999999989E-2</c:v>
                </c:pt>
                <c:pt idx="1866">
                  <c:v>8.0444000000000002E-2</c:v>
                </c:pt>
                <c:pt idx="1867">
                  <c:v>7.5153999999999999E-2</c:v>
                </c:pt>
                <c:pt idx="1868">
                  <c:v>6.4445000000000002E-2</c:v>
                </c:pt>
                <c:pt idx="1869">
                  <c:v>5.0480000000000004E-2</c:v>
                </c:pt>
                <c:pt idx="1870">
                  <c:v>5.0013999999999996E-2</c:v>
                </c:pt>
                <c:pt idx="1871">
                  <c:v>4.3142E-2</c:v>
                </c:pt>
                <c:pt idx="1872">
                  <c:v>3.0151999999999998E-2</c:v>
                </c:pt>
                <c:pt idx="1873">
                  <c:v>3.3935E-2</c:v>
                </c:pt>
                <c:pt idx="1874">
                  <c:v>3.0321999999999998E-2</c:v>
                </c:pt>
                <c:pt idx="1875">
                  <c:v>3.7463999999999997E-2</c:v>
                </c:pt>
                <c:pt idx="1876">
                  <c:v>3.3248E-2</c:v>
                </c:pt>
                <c:pt idx="1877">
                  <c:v>2.7701E-2</c:v>
                </c:pt>
                <c:pt idx="1878">
                  <c:v>2.5522E-2</c:v>
                </c:pt>
                <c:pt idx="1879">
                  <c:v>2.7963999999999999E-2</c:v>
                </c:pt>
                <c:pt idx="1880">
                  <c:v>2.7085999999999999E-2</c:v>
                </c:pt>
                <c:pt idx="1881">
                  <c:v>2.5758E-2</c:v>
                </c:pt>
                <c:pt idx="1882">
                  <c:v>2.7790000000000002E-2</c:v>
                </c:pt>
                <c:pt idx="1883">
                  <c:v>2.2782999999999998E-2</c:v>
                </c:pt>
                <c:pt idx="1884">
                  <c:v>2.2690999999999999E-2</c:v>
                </c:pt>
                <c:pt idx="1885">
                  <c:v>2.1614999999999999E-2</c:v>
                </c:pt>
                <c:pt idx="1886">
                  <c:v>2.2276000000000001E-2</c:v>
                </c:pt>
                <c:pt idx="1887">
                  <c:v>1.2471999999999999E-2</c:v>
                </c:pt>
                <c:pt idx="1888">
                  <c:v>4.0155999999999997E-2</c:v>
                </c:pt>
                <c:pt idx="1889">
                  <c:v>5.3315999999999995E-2</c:v>
                </c:pt>
                <c:pt idx="1890">
                  <c:v>6.6165000000000002E-2</c:v>
                </c:pt>
                <c:pt idx="1891">
                  <c:v>6.5280999999999992E-2</c:v>
                </c:pt>
                <c:pt idx="1892">
                  <c:v>6.8698999999999996E-2</c:v>
                </c:pt>
                <c:pt idx="1893">
                  <c:v>6.3209000000000001E-2</c:v>
                </c:pt>
                <c:pt idx="1894">
                  <c:v>5.8051999999999999E-2</c:v>
                </c:pt>
                <c:pt idx="1895">
                  <c:v>5.4247999999999998E-2</c:v>
                </c:pt>
                <c:pt idx="1896">
                  <c:v>4.7049000000000001E-2</c:v>
                </c:pt>
                <c:pt idx="1897">
                  <c:v>5.0734999999999995E-2</c:v>
                </c:pt>
                <c:pt idx="1898">
                  <c:v>7.0162000000000002E-2</c:v>
                </c:pt>
                <c:pt idx="1899">
                  <c:v>0.18389000000000003</c:v>
                </c:pt>
                <c:pt idx="1900">
                  <c:v>0.21848399999999998</c:v>
                </c:pt>
                <c:pt idx="1901">
                  <c:v>0.22877299999999998</c:v>
                </c:pt>
                <c:pt idx="1902">
                  <c:v>0.22858000000000001</c:v>
                </c:pt>
                <c:pt idx="1903">
                  <c:v>0.23267299999999999</c:v>
                </c:pt>
                <c:pt idx="1904">
                  <c:v>0.22934099999999999</c:v>
                </c:pt>
                <c:pt idx="1905">
                  <c:v>0.23694000000000001</c:v>
                </c:pt>
                <c:pt idx="1906">
                  <c:v>0.243342</c:v>
                </c:pt>
                <c:pt idx="1907">
                  <c:v>0.24439899999999998</c:v>
                </c:pt>
                <c:pt idx="1908">
                  <c:v>0.25627800000000001</c:v>
                </c:pt>
                <c:pt idx="1909">
                  <c:v>0.25761600000000001</c:v>
                </c:pt>
                <c:pt idx="1910">
                  <c:v>0.25524000000000002</c:v>
                </c:pt>
                <c:pt idx="1911">
                  <c:v>0.26916899999999999</c:v>
                </c:pt>
                <c:pt idx="1912">
                  <c:v>0.26634099999999999</c:v>
                </c:pt>
                <c:pt idx="1913">
                  <c:v>0.26231099999999996</c:v>
                </c:pt>
                <c:pt idx="1914">
                  <c:v>0.25387899999999997</c:v>
                </c:pt>
                <c:pt idx="1915">
                  <c:v>0.24592699999999998</c:v>
                </c:pt>
                <c:pt idx="1916">
                  <c:v>0.227044</c:v>
                </c:pt>
                <c:pt idx="1917">
                  <c:v>0.217671</c:v>
                </c:pt>
                <c:pt idx="1918">
                  <c:v>0.19465000000000002</c:v>
                </c:pt>
                <c:pt idx="1919">
                  <c:v>0.17412000000000002</c:v>
                </c:pt>
                <c:pt idx="1920">
                  <c:v>0.15205399999999999</c:v>
                </c:pt>
                <c:pt idx="1921">
                  <c:v>0.12467199999999999</c:v>
                </c:pt>
                <c:pt idx="1922">
                  <c:v>0.13850799999999999</c:v>
                </c:pt>
                <c:pt idx="1923">
                  <c:v>0.144402</c:v>
                </c:pt>
                <c:pt idx="1924">
                  <c:v>0.16771899999999998</c:v>
                </c:pt>
                <c:pt idx="1925">
                  <c:v>0.19178000000000001</c:v>
                </c:pt>
                <c:pt idx="1926">
                  <c:v>0.19209899999999999</c:v>
                </c:pt>
                <c:pt idx="1927">
                  <c:v>0.176589</c:v>
                </c:pt>
                <c:pt idx="1928">
                  <c:v>0.17058899999999999</c:v>
                </c:pt>
                <c:pt idx="1929">
                  <c:v>0.16672899999999999</c:v>
                </c:pt>
                <c:pt idx="1930">
                  <c:v>0.17680599999999999</c:v>
                </c:pt>
                <c:pt idx="1931">
                  <c:v>0.182056</c:v>
                </c:pt>
                <c:pt idx="1932">
                  <c:v>0.18637899999999999</c:v>
                </c:pt>
                <c:pt idx="1933">
                  <c:v>0.18601299999999998</c:v>
                </c:pt>
                <c:pt idx="1934">
                  <c:v>0.21391099999999999</c:v>
                </c:pt>
                <c:pt idx="1935">
                  <c:v>0.22183699999999998</c:v>
                </c:pt>
                <c:pt idx="1936">
                  <c:v>0.21346799999999999</c:v>
                </c:pt>
                <c:pt idx="1937">
                  <c:v>0.20627899999999999</c:v>
                </c:pt>
                <c:pt idx="1938">
                  <c:v>0.20526000000000003</c:v>
                </c:pt>
                <c:pt idx="1939">
                  <c:v>0.19526000000000002</c:v>
                </c:pt>
                <c:pt idx="1940">
                  <c:v>0.17486299999999999</c:v>
                </c:pt>
                <c:pt idx="1941">
                  <c:v>0.15723499999999999</c:v>
                </c:pt>
                <c:pt idx="1942">
                  <c:v>0.16403399999999999</c:v>
                </c:pt>
                <c:pt idx="1943">
                  <c:v>0.16764599999999999</c:v>
                </c:pt>
                <c:pt idx="1944">
                  <c:v>0.15224299999999999</c:v>
                </c:pt>
                <c:pt idx="1945">
                  <c:v>0.13227900000000001</c:v>
                </c:pt>
                <c:pt idx="1946">
                  <c:v>0.11317000000000001</c:v>
                </c:pt>
                <c:pt idx="1947">
                  <c:v>9.4073999999999991E-2</c:v>
                </c:pt>
                <c:pt idx="1948">
                  <c:v>8.7832999999999994E-2</c:v>
                </c:pt>
                <c:pt idx="1949">
                  <c:v>7.3133000000000004E-2</c:v>
                </c:pt>
                <c:pt idx="1950">
                  <c:v>7.084E-2</c:v>
                </c:pt>
                <c:pt idx="1951">
                  <c:v>6.7961999999999995E-2</c:v>
                </c:pt>
                <c:pt idx="1952">
                  <c:v>5.7357999999999999E-2</c:v>
                </c:pt>
                <c:pt idx="1953">
                  <c:v>5.2978999999999998E-2</c:v>
                </c:pt>
                <c:pt idx="1954">
                  <c:v>4.1052999999999999E-2</c:v>
                </c:pt>
                <c:pt idx="1955">
                  <c:v>3.5354999999999998E-2</c:v>
                </c:pt>
                <c:pt idx="1956">
                  <c:v>3.3642999999999999E-2</c:v>
                </c:pt>
                <c:pt idx="1957">
                  <c:v>3.0782E-2</c:v>
                </c:pt>
                <c:pt idx="1958">
                  <c:v>2.6505999999999998E-2</c:v>
                </c:pt>
                <c:pt idx="1959">
                  <c:v>2.4802999999999999E-2</c:v>
                </c:pt>
                <c:pt idx="1960">
                  <c:v>2.3611E-2</c:v>
                </c:pt>
                <c:pt idx="1961">
                  <c:v>2.1637999999999998E-2</c:v>
                </c:pt>
                <c:pt idx="1962">
                  <c:v>2.1614999999999999E-2</c:v>
                </c:pt>
                <c:pt idx="1963">
                  <c:v>1.9615E-2</c:v>
                </c:pt>
                <c:pt idx="1964">
                  <c:v>1.8523999999999999E-2</c:v>
                </c:pt>
                <c:pt idx="1965">
                  <c:v>1.7773999999999998E-2</c:v>
                </c:pt>
                <c:pt idx="1966">
                  <c:v>2.2765999999999998E-2</c:v>
                </c:pt>
                <c:pt idx="1967">
                  <c:v>2.8038999999999998E-2</c:v>
                </c:pt>
                <c:pt idx="1968">
                  <c:v>2.7306999999999998E-2</c:v>
                </c:pt>
                <c:pt idx="1969">
                  <c:v>2.4800000000000003E-2</c:v>
                </c:pt>
                <c:pt idx="1970">
                  <c:v>2.5034999999999998E-2</c:v>
                </c:pt>
                <c:pt idx="1971">
                  <c:v>2.9320000000000002E-2</c:v>
                </c:pt>
                <c:pt idx="1972">
                  <c:v>3.6275000000000002E-2</c:v>
                </c:pt>
                <c:pt idx="1973">
                  <c:v>3.8696000000000001E-2</c:v>
                </c:pt>
                <c:pt idx="1974">
                  <c:v>3.6299999999999999E-2</c:v>
                </c:pt>
                <c:pt idx="1975">
                  <c:v>3.5047999999999996E-2</c:v>
                </c:pt>
                <c:pt idx="1976">
                  <c:v>3.1462999999999998E-2</c:v>
                </c:pt>
                <c:pt idx="1977">
                  <c:v>3.3368000000000002E-2</c:v>
                </c:pt>
                <c:pt idx="1978">
                  <c:v>2.5821999999999998E-2</c:v>
                </c:pt>
                <c:pt idx="1979">
                  <c:v>2.8494999999999999E-2</c:v>
                </c:pt>
                <c:pt idx="1980">
                  <c:v>2.7150999999999998E-2</c:v>
                </c:pt>
                <c:pt idx="1981">
                  <c:v>1.9037999999999999E-2</c:v>
                </c:pt>
                <c:pt idx="1982">
                  <c:v>1.9788999999999998E-2</c:v>
                </c:pt>
                <c:pt idx="1983">
                  <c:v>1.5146E-2</c:v>
                </c:pt>
                <c:pt idx="1984">
                  <c:v>1.438E-2</c:v>
                </c:pt>
                <c:pt idx="1985">
                  <c:v>1.3509E-2</c:v>
                </c:pt>
                <c:pt idx="1986">
                  <c:v>1.3453999999999999E-2</c:v>
                </c:pt>
                <c:pt idx="1987">
                  <c:v>1.1510000000000001E-2</c:v>
                </c:pt>
                <c:pt idx="1988">
                  <c:v>1.0961E-2</c:v>
                </c:pt>
                <c:pt idx="1989">
                  <c:v>2.6690000000000002E-2</c:v>
                </c:pt>
                <c:pt idx="1990">
                  <c:v>3.1280999999999996E-2</c:v>
                </c:pt>
                <c:pt idx="1991">
                  <c:v>3.6575999999999997E-2</c:v>
                </c:pt>
                <c:pt idx="1992">
                  <c:v>3.6534999999999998E-2</c:v>
                </c:pt>
                <c:pt idx="1993">
                  <c:v>2.6494E-2</c:v>
                </c:pt>
                <c:pt idx="1994">
                  <c:v>2.8550000000000002E-2</c:v>
                </c:pt>
                <c:pt idx="1995">
                  <c:v>1.9680000000000003E-2</c:v>
                </c:pt>
                <c:pt idx="1996">
                  <c:v>1.5281999999999999E-2</c:v>
                </c:pt>
                <c:pt idx="1997">
                  <c:v>1.7134E-2</c:v>
                </c:pt>
                <c:pt idx="1998">
                  <c:v>1.9927E-2</c:v>
                </c:pt>
                <c:pt idx="1999">
                  <c:v>3.2323999999999999E-2</c:v>
                </c:pt>
                <c:pt idx="2000">
                  <c:v>4.3210000000000005E-2</c:v>
                </c:pt>
                <c:pt idx="2001">
                  <c:v>4.1493999999999996E-2</c:v>
                </c:pt>
                <c:pt idx="2002">
                  <c:v>4.1406999999999999E-2</c:v>
                </c:pt>
                <c:pt idx="2003">
                  <c:v>4.4253999999999995E-2</c:v>
                </c:pt>
                <c:pt idx="2004">
                  <c:v>6.6683999999999993E-2</c:v>
                </c:pt>
                <c:pt idx="2005">
                  <c:v>7.3351E-2</c:v>
                </c:pt>
                <c:pt idx="2006">
                  <c:v>7.3777999999999996E-2</c:v>
                </c:pt>
                <c:pt idx="2007">
                  <c:v>7.6660999999999993E-2</c:v>
                </c:pt>
                <c:pt idx="2008">
                  <c:v>6.6893999999999995E-2</c:v>
                </c:pt>
                <c:pt idx="2009">
                  <c:v>8.6453999999999989E-2</c:v>
                </c:pt>
                <c:pt idx="2010">
                  <c:v>9.3298999999999993E-2</c:v>
                </c:pt>
                <c:pt idx="2011">
                  <c:v>8.778699999999999E-2</c:v>
                </c:pt>
                <c:pt idx="2012">
                  <c:v>7.9431000000000002E-2</c:v>
                </c:pt>
                <c:pt idx="2013">
                  <c:v>8.040499999999999E-2</c:v>
                </c:pt>
                <c:pt idx="2014">
                  <c:v>9.0890000000000012E-2</c:v>
                </c:pt>
                <c:pt idx="2015">
                  <c:v>8.4016999999999994E-2</c:v>
                </c:pt>
                <c:pt idx="2016">
                  <c:v>8.5369E-2</c:v>
                </c:pt>
                <c:pt idx="2017">
                  <c:v>7.1885999999999992E-2</c:v>
                </c:pt>
                <c:pt idx="2018">
                  <c:v>6.2616999999999992E-2</c:v>
                </c:pt>
                <c:pt idx="2019">
                  <c:v>5.6722999999999996E-2</c:v>
                </c:pt>
                <c:pt idx="2020">
                  <c:v>6.3267999999999991E-2</c:v>
                </c:pt>
                <c:pt idx="2021">
                  <c:v>5.7294999999999999E-2</c:v>
                </c:pt>
                <c:pt idx="2022">
                  <c:v>5.0985999999999997E-2</c:v>
                </c:pt>
                <c:pt idx="2023">
                  <c:v>4.7223999999999995E-2</c:v>
                </c:pt>
                <c:pt idx="2024">
                  <c:v>5.0397999999999998E-2</c:v>
                </c:pt>
                <c:pt idx="2025">
                  <c:v>5.4117999999999999E-2</c:v>
                </c:pt>
                <c:pt idx="2026">
                  <c:v>7.9272999999999996E-2</c:v>
                </c:pt>
                <c:pt idx="2027">
                  <c:v>8.6628999999999998E-2</c:v>
                </c:pt>
                <c:pt idx="2028">
                  <c:v>9.2267000000000002E-2</c:v>
                </c:pt>
                <c:pt idx="2029">
                  <c:v>9.6776000000000001E-2</c:v>
                </c:pt>
                <c:pt idx="2030">
                  <c:v>0.13411899999999999</c:v>
                </c:pt>
                <c:pt idx="2031">
                  <c:v>0.15248</c:v>
                </c:pt>
                <c:pt idx="2032">
                  <c:v>0.17507399999999998</c:v>
                </c:pt>
                <c:pt idx="2033">
                  <c:v>0.212281</c:v>
                </c:pt>
                <c:pt idx="2034">
                  <c:v>0.35989499999999996</c:v>
                </c:pt>
                <c:pt idx="2035">
                  <c:v>0.42203399999999996</c:v>
                </c:pt>
                <c:pt idx="2036">
                  <c:v>0.49416599999999999</c:v>
                </c:pt>
                <c:pt idx="2037">
                  <c:v>0.57180900000000001</c:v>
                </c:pt>
                <c:pt idx="2038">
                  <c:v>0.63612099999999994</c:v>
                </c:pt>
                <c:pt idx="2039">
                  <c:v>0.65965600000000002</c:v>
                </c:pt>
                <c:pt idx="2040">
                  <c:v>0.68421199999999993</c:v>
                </c:pt>
                <c:pt idx="2041">
                  <c:v>0.69156499999999999</c:v>
                </c:pt>
                <c:pt idx="2042">
                  <c:v>0.66514399999999996</c:v>
                </c:pt>
                <c:pt idx="2043">
                  <c:v>0.65957299999999996</c:v>
                </c:pt>
                <c:pt idx="2044">
                  <c:v>0.67527899999999996</c:v>
                </c:pt>
                <c:pt idx="2045">
                  <c:v>0.671122</c:v>
                </c:pt>
                <c:pt idx="2046">
                  <c:v>0.70566399999999996</c:v>
                </c:pt>
                <c:pt idx="2047">
                  <c:v>0.707511</c:v>
                </c:pt>
                <c:pt idx="2048">
                  <c:v>0.71711099999999994</c:v>
                </c:pt>
                <c:pt idx="2049">
                  <c:v>0.71433199999999997</c:v>
                </c:pt>
                <c:pt idx="2050">
                  <c:v>0.69685299999999994</c:v>
                </c:pt>
                <c:pt idx="2051">
                  <c:v>0.68397299999999994</c:v>
                </c:pt>
                <c:pt idx="2052">
                  <c:v>0.6615700000000001</c:v>
                </c:pt>
                <c:pt idx="2053">
                  <c:v>0.66080899999999998</c:v>
                </c:pt>
                <c:pt idx="2054">
                  <c:v>0.660744</c:v>
                </c:pt>
                <c:pt idx="2055">
                  <c:v>0.63615699999999997</c:v>
                </c:pt>
                <c:pt idx="2056">
                  <c:v>0.63040200000000002</c:v>
                </c:pt>
                <c:pt idx="2057">
                  <c:v>0.61175499999999994</c:v>
                </c:pt>
                <c:pt idx="2058">
                  <c:v>0.59103600000000001</c:v>
                </c:pt>
                <c:pt idx="2059">
                  <c:v>0.57951699999999995</c:v>
                </c:pt>
                <c:pt idx="2060">
                  <c:v>0.57585000000000008</c:v>
                </c:pt>
                <c:pt idx="2061">
                  <c:v>0.53867599999999993</c:v>
                </c:pt>
                <c:pt idx="2062">
                  <c:v>0.53711199999999992</c:v>
                </c:pt>
                <c:pt idx="2063">
                  <c:v>0.61323399999999995</c:v>
                </c:pt>
                <c:pt idx="2064">
                  <c:v>0.62246899999999994</c:v>
                </c:pt>
                <c:pt idx="2065">
                  <c:v>0.60250599999999999</c:v>
                </c:pt>
                <c:pt idx="2066">
                  <c:v>0.60565400000000003</c:v>
                </c:pt>
                <c:pt idx="2067">
                  <c:v>0.57455800000000001</c:v>
                </c:pt>
                <c:pt idx="2068">
                  <c:v>0.54473199999999999</c:v>
                </c:pt>
                <c:pt idx="2069">
                  <c:v>0.514432</c:v>
                </c:pt>
                <c:pt idx="2070">
                  <c:v>0.49093000000000003</c:v>
                </c:pt>
                <c:pt idx="2071">
                  <c:v>0.55583399999999994</c:v>
                </c:pt>
                <c:pt idx="2072">
                  <c:v>0.55160900000000002</c:v>
                </c:pt>
                <c:pt idx="2073">
                  <c:v>0.54338599999999992</c:v>
                </c:pt>
                <c:pt idx="2074">
                  <c:v>0.54919099999999998</c:v>
                </c:pt>
                <c:pt idx="2075">
                  <c:v>0.53616699999999995</c:v>
                </c:pt>
                <c:pt idx="2076">
                  <c:v>0.52528600000000003</c:v>
                </c:pt>
                <c:pt idx="2077">
                  <c:v>0.54802699999999993</c:v>
                </c:pt>
                <c:pt idx="2078">
                  <c:v>0.52771899999999994</c:v>
                </c:pt>
                <c:pt idx="2079">
                  <c:v>0.50704000000000005</c:v>
                </c:pt>
                <c:pt idx="2080">
                  <c:v>0.50075400000000003</c:v>
                </c:pt>
                <c:pt idx="2081">
                  <c:v>0.482956</c:v>
                </c:pt>
                <c:pt idx="2082">
                  <c:v>0.45663899999999996</c:v>
                </c:pt>
                <c:pt idx="2083">
                  <c:v>0.47632199999999997</c:v>
                </c:pt>
                <c:pt idx="2084">
                  <c:v>0.491118</c:v>
                </c:pt>
                <c:pt idx="2085">
                  <c:v>0.51142399999999999</c:v>
                </c:pt>
                <c:pt idx="2086">
                  <c:v>0.52194000000000007</c:v>
                </c:pt>
                <c:pt idx="2087">
                  <c:v>0.51740900000000001</c:v>
                </c:pt>
                <c:pt idx="2088">
                  <c:v>0.52357399999999998</c:v>
                </c:pt>
                <c:pt idx="2089">
                  <c:v>0.53703599999999996</c:v>
                </c:pt>
                <c:pt idx="2090">
                  <c:v>0.51652000000000009</c:v>
                </c:pt>
                <c:pt idx="2091">
                  <c:v>0.51821899999999999</c:v>
                </c:pt>
                <c:pt idx="2092">
                  <c:v>0.57034000000000007</c:v>
                </c:pt>
                <c:pt idx="2093">
                  <c:v>0.58456299999999994</c:v>
                </c:pt>
                <c:pt idx="2094">
                  <c:v>0.58318499999999995</c:v>
                </c:pt>
                <c:pt idx="2095">
                  <c:v>0.58815899999999999</c:v>
                </c:pt>
                <c:pt idx="2096">
                  <c:v>0.57628899999999994</c:v>
                </c:pt>
                <c:pt idx="2097">
                  <c:v>0.61610799999999999</c:v>
                </c:pt>
                <c:pt idx="2098">
                  <c:v>0.60788399999999998</c:v>
                </c:pt>
                <c:pt idx="2099">
                  <c:v>0.58993699999999993</c:v>
                </c:pt>
                <c:pt idx="2100">
                  <c:v>0.61002499999999993</c:v>
                </c:pt>
                <c:pt idx="2101">
                  <c:v>0.59533099999999994</c:v>
                </c:pt>
                <c:pt idx="2102">
                  <c:v>0.57486099999999996</c:v>
                </c:pt>
                <c:pt idx="2103">
                  <c:v>0.55264599999999997</c:v>
                </c:pt>
                <c:pt idx="2104">
                  <c:v>0.53662500000000002</c:v>
                </c:pt>
                <c:pt idx="2105">
                  <c:v>0.54114299999999993</c:v>
                </c:pt>
                <c:pt idx="2106">
                  <c:v>0.52174599999999993</c:v>
                </c:pt>
                <c:pt idx="2107">
                  <c:v>0.51660699999999993</c:v>
                </c:pt>
                <c:pt idx="2108">
                  <c:v>0.50434299999999999</c:v>
                </c:pt>
                <c:pt idx="2109">
                  <c:v>0.491031</c:v>
                </c:pt>
                <c:pt idx="2110">
                  <c:v>0.47883199999999998</c:v>
                </c:pt>
                <c:pt idx="2111">
                  <c:v>0.455897</c:v>
                </c:pt>
                <c:pt idx="2112">
                  <c:v>0.44526399999999999</c:v>
                </c:pt>
                <c:pt idx="2113">
                  <c:v>0.42386799999999997</c:v>
                </c:pt>
                <c:pt idx="2114">
                  <c:v>0.40427000000000002</c:v>
                </c:pt>
                <c:pt idx="2115">
                  <c:v>0.38764499999999996</c:v>
                </c:pt>
                <c:pt idx="2116">
                  <c:v>0.35504599999999997</c:v>
                </c:pt>
                <c:pt idx="2117">
                  <c:v>0.36166199999999998</c:v>
                </c:pt>
                <c:pt idx="2118">
                  <c:v>0.34278799999999998</c:v>
                </c:pt>
                <c:pt idx="2119">
                  <c:v>0.33870899999999998</c:v>
                </c:pt>
                <c:pt idx="2120">
                  <c:v>0.31649000000000005</c:v>
                </c:pt>
                <c:pt idx="2121">
                  <c:v>0.29967000000000005</c:v>
                </c:pt>
                <c:pt idx="2122">
                  <c:v>0.28134199999999998</c:v>
                </c:pt>
                <c:pt idx="2123">
                  <c:v>0.271121</c:v>
                </c:pt>
                <c:pt idx="2124">
                  <c:v>0.262961</c:v>
                </c:pt>
                <c:pt idx="2125">
                  <c:v>0.24656799999999998</c:v>
                </c:pt>
                <c:pt idx="2126">
                  <c:v>0.234427</c:v>
                </c:pt>
                <c:pt idx="2127">
                  <c:v>0.222356</c:v>
                </c:pt>
                <c:pt idx="2128">
                  <c:v>0.206512</c:v>
                </c:pt>
                <c:pt idx="2129">
                  <c:v>0.19841299999999998</c:v>
                </c:pt>
                <c:pt idx="2130">
                  <c:v>0.18423499999999998</c:v>
                </c:pt>
                <c:pt idx="2131">
                  <c:v>0.17613199999999998</c:v>
                </c:pt>
                <c:pt idx="2132">
                  <c:v>0.153141</c:v>
                </c:pt>
                <c:pt idx="2133">
                  <c:v>0.13897000000000001</c:v>
                </c:pt>
                <c:pt idx="2134">
                  <c:v>0.13025899999999999</c:v>
                </c:pt>
                <c:pt idx="2135">
                  <c:v>0.123626</c:v>
                </c:pt>
                <c:pt idx="2136">
                  <c:v>0.12456</c:v>
                </c:pt>
                <c:pt idx="2137">
                  <c:v>0.123375</c:v>
                </c:pt>
                <c:pt idx="2138">
                  <c:v>0.12316299999999999</c:v>
                </c:pt>
                <c:pt idx="2139">
                  <c:v>0.12696199999999999</c:v>
                </c:pt>
                <c:pt idx="2140">
                  <c:v>0.118254</c:v>
                </c:pt>
                <c:pt idx="2141">
                  <c:v>0.10131799999999999</c:v>
                </c:pt>
                <c:pt idx="2142">
                  <c:v>9.6898999999999999E-2</c:v>
                </c:pt>
                <c:pt idx="2143">
                  <c:v>9.5910000000000009E-2</c:v>
                </c:pt>
                <c:pt idx="2144">
                  <c:v>9.5596E-2</c:v>
                </c:pt>
                <c:pt idx="2145">
                  <c:v>9.0661999999999993E-2</c:v>
                </c:pt>
                <c:pt idx="2146">
                  <c:v>9.3384999999999996E-2</c:v>
                </c:pt>
                <c:pt idx="2147">
                  <c:v>0.112801</c:v>
                </c:pt>
                <c:pt idx="2148">
                  <c:v>0.12301799999999999</c:v>
                </c:pt>
                <c:pt idx="2149">
                  <c:v>0.15104199999999998</c:v>
                </c:pt>
                <c:pt idx="2150">
                  <c:v>0.15928100000000001</c:v>
                </c:pt>
                <c:pt idx="2151">
                  <c:v>0.16280500000000001</c:v>
                </c:pt>
                <c:pt idx="2152">
                  <c:v>0.15986699999999998</c:v>
                </c:pt>
                <c:pt idx="2153">
                  <c:v>0.15193199999999998</c:v>
                </c:pt>
                <c:pt idx="2154">
                  <c:v>0.143759</c:v>
                </c:pt>
                <c:pt idx="2155">
                  <c:v>0.15027699999999999</c:v>
                </c:pt>
                <c:pt idx="2156">
                  <c:v>0.147143</c:v>
                </c:pt>
                <c:pt idx="2157">
                  <c:v>0.158056</c:v>
                </c:pt>
                <c:pt idx="2158">
                  <c:v>0.17621299999999998</c:v>
                </c:pt>
                <c:pt idx="2159">
                  <c:v>0.186085</c:v>
                </c:pt>
                <c:pt idx="2160">
                  <c:v>0.181447</c:v>
                </c:pt>
                <c:pt idx="2161">
                  <c:v>0.295788</c:v>
                </c:pt>
                <c:pt idx="2162">
                  <c:v>0.34038499999999999</c:v>
                </c:pt>
                <c:pt idx="2163">
                  <c:v>0.34844799999999998</c:v>
                </c:pt>
                <c:pt idx="2164">
                  <c:v>0.35255399999999998</c:v>
                </c:pt>
                <c:pt idx="2165">
                  <c:v>0.35748399999999997</c:v>
                </c:pt>
                <c:pt idx="2166">
                  <c:v>0.343837</c:v>
                </c:pt>
                <c:pt idx="2167">
                  <c:v>0.33208099999999996</c:v>
                </c:pt>
                <c:pt idx="2168">
                  <c:v>0.30693000000000004</c:v>
                </c:pt>
                <c:pt idx="2169">
                  <c:v>0.28501199999999999</c:v>
                </c:pt>
                <c:pt idx="2170">
                  <c:v>0.26232099999999997</c:v>
                </c:pt>
                <c:pt idx="2171">
                  <c:v>0.23231199999999999</c:v>
                </c:pt>
                <c:pt idx="2172">
                  <c:v>0.20916699999999999</c:v>
                </c:pt>
                <c:pt idx="2173">
                  <c:v>0.18894000000000002</c:v>
                </c:pt>
                <c:pt idx="2174">
                  <c:v>0.182422</c:v>
                </c:pt>
                <c:pt idx="2175">
                  <c:v>0.172099</c:v>
                </c:pt>
                <c:pt idx="2176">
                  <c:v>0.16694299999999998</c:v>
                </c:pt>
                <c:pt idx="2177">
                  <c:v>0.15688199999999999</c:v>
                </c:pt>
                <c:pt idx="2178">
                  <c:v>0.150475</c:v>
                </c:pt>
                <c:pt idx="2179">
                  <c:v>0.128415</c:v>
                </c:pt>
                <c:pt idx="2180">
                  <c:v>0.157605</c:v>
                </c:pt>
                <c:pt idx="2181">
                  <c:v>0.159188</c:v>
                </c:pt>
                <c:pt idx="2182">
                  <c:v>0.16453299999999998</c:v>
                </c:pt>
                <c:pt idx="2183">
                  <c:v>0.16161599999999998</c:v>
                </c:pt>
                <c:pt idx="2184">
                  <c:v>0.13128199999999998</c:v>
                </c:pt>
                <c:pt idx="2185">
                  <c:v>0.13316500000000001</c:v>
                </c:pt>
                <c:pt idx="2186">
                  <c:v>0.135741</c:v>
                </c:pt>
                <c:pt idx="2187">
                  <c:v>0.12932099999999999</c:v>
                </c:pt>
                <c:pt idx="2188">
                  <c:v>0.12878100000000001</c:v>
                </c:pt>
                <c:pt idx="2189">
                  <c:v>0.119308</c:v>
                </c:pt>
                <c:pt idx="2190">
                  <c:v>0.11193000000000002</c:v>
                </c:pt>
                <c:pt idx="2191">
                  <c:v>0.11194499999999999</c:v>
                </c:pt>
                <c:pt idx="2192">
                  <c:v>0.111175</c:v>
                </c:pt>
                <c:pt idx="2193">
                  <c:v>0.114024</c:v>
                </c:pt>
                <c:pt idx="2194">
                  <c:v>0.14277699999999999</c:v>
                </c:pt>
                <c:pt idx="2195">
                  <c:v>0.167188</c:v>
                </c:pt>
                <c:pt idx="2196">
                  <c:v>0.18930900000000001</c:v>
                </c:pt>
                <c:pt idx="2197">
                  <c:v>0.212476</c:v>
                </c:pt>
                <c:pt idx="2198">
                  <c:v>0.21271599999999999</c:v>
                </c:pt>
                <c:pt idx="2199">
                  <c:v>0.21578499999999998</c:v>
                </c:pt>
                <c:pt idx="2200">
                  <c:v>0.25631899999999996</c:v>
                </c:pt>
                <c:pt idx="2201">
                  <c:v>0.24947799999999998</c:v>
                </c:pt>
                <c:pt idx="2202">
                  <c:v>0.24684399999999998</c:v>
                </c:pt>
                <c:pt idx="2203">
                  <c:v>0.23596299999999998</c:v>
                </c:pt>
                <c:pt idx="2204">
                  <c:v>0.23123099999999999</c:v>
                </c:pt>
                <c:pt idx="2205">
                  <c:v>0.22641699999999998</c:v>
                </c:pt>
                <c:pt idx="2206">
                  <c:v>0.24579699999999999</c:v>
                </c:pt>
                <c:pt idx="2207">
                  <c:v>0.22791000000000003</c:v>
                </c:pt>
                <c:pt idx="2208">
                  <c:v>0.227741</c:v>
                </c:pt>
                <c:pt idx="2209">
                  <c:v>0.212475</c:v>
                </c:pt>
                <c:pt idx="2210">
                  <c:v>0.220474</c:v>
                </c:pt>
                <c:pt idx="2211">
                  <c:v>0.24359899999999998</c:v>
                </c:pt>
                <c:pt idx="2212">
                  <c:v>0.26022299999999998</c:v>
                </c:pt>
                <c:pt idx="2213">
                  <c:v>0.30413299999999999</c:v>
                </c:pt>
                <c:pt idx="2214">
                  <c:v>0.32447599999999999</c:v>
                </c:pt>
                <c:pt idx="2215">
                  <c:v>0.34567199999999998</c:v>
                </c:pt>
                <c:pt idx="2216">
                  <c:v>0.365371</c:v>
                </c:pt>
                <c:pt idx="2217">
                  <c:v>0.36271699999999996</c:v>
                </c:pt>
                <c:pt idx="2218">
                  <c:v>0.344024</c:v>
                </c:pt>
                <c:pt idx="2219">
                  <c:v>0.34921599999999997</c:v>
                </c:pt>
                <c:pt idx="2220">
                  <c:v>0.36083899999999997</c:v>
                </c:pt>
                <c:pt idx="2221">
                  <c:v>0.34481799999999996</c:v>
                </c:pt>
                <c:pt idx="2222">
                  <c:v>0.33588499999999999</c:v>
                </c:pt>
                <c:pt idx="2223">
                  <c:v>0.31529799999999997</c:v>
                </c:pt>
                <c:pt idx="2224">
                  <c:v>0.30749899999999997</c:v>
                </c:pt>
                <c:pt idx="2225">
                  <c:v>0.28343000000000002</c:v>
                </c:pt>
                <c:pt idx="2226">
                  <c:v>0.25021899999999997</c:v>
                </c:pt>
                <c:pt idx="2227">
                  <c:v>0.27783199999999997</c:v>
                </c:pt>
                <c:pt idx="2228">
                  <c:v>0.27856300000000001</c:v>
                </c:pt>
                <c:pt idx="2229">
                  <c:v>0.29697899999999999</c:v>
                </c:pt>
                <c:pt idx="2230">
                  <c:v>0.29252600000000001</c:v>
                </c:pt>
                <c:pt idx="2231">
                  <c:v>0.28684599999999999</c:v>
                </c:pt>
                <c:pt idx="2232">
                  <c:v>0.29249700000000001</c:v>
                </c:pt>
                <c:pt idx="2233">
                  <c:v>0.307452</c:v>
                </c:pt>
                <c:pt idx="2234">
                  <c:v>0.30168400000000001</c:v>
                </c:pt>
                <c:pt idx="2235">
                  <c:v>0.28974699999999998</c:v>
                </c:pt>
                <c:pt idx="2236">
                  <c:v>0.28908200000000001</c:v>
                </c:pt>
                <c:pt idx="2237">
                  <c:v>0.287522</c:v>
                </c:pt>
                <c:pt idx="2238">
                  <c:v>0.287964</c:v>
                </c:pt>
                <c:pt idx="2239">
                  <c:v>0.27565499999999998</c:v>
                </c:pt>
                <c:pt idx="2240">
                  <c:v>0.26293800000000001</c:v>
                </c:pt>
                <c:pt idx="2241">
                  <c:v>0.255436</c:v>
                </c:pt>
                <c:pt idx="2242">
                  <c:v>0.224244</c:v>
                </c:pt>
                <c:pt idx="2243">
                  <c:v>0.22664599999999999</c:v>
                </c:pt>
                <c:pt idx="2244">
                  <c:v>0.23058699999999999</c:v>
                </c:pt>
                <c:pt idx="2245">
                  <c:v>0.26300699999999999</c:v>
                </c:pt>
                <c:pt idx="2246">
                  <c:v>0.284723</c:v>
                </c:pt>
                <c:pt idx="2247">
                  <c:v>0.294099</c:v>
                </c:pt>
                <c:pt idx="2248">
                  <c:v>0.30146600000000001</c:v>
                </c:pt>
                <c:pt idx="2249">
                  <c:v>0.29692199999999996</c:v>
                </c:pt>
                <c:pt idx="2250">
                  <c:v>0.303734</c:v>
                </c:pt>
                <c:pt idx="2251">
                  <c:v>0.28872300000000001</c:v>
                </c:pt>
                <c:pt idx="2252">
                  <c:v>0.26794799999999996</c:v>
                </c:pt>
                <c:pt idx="2253">
                  <c:v>0.26996100000000001</c:v>
                </c:pt>
                <c:pt idx="2254">
                  <c:v>0.24712399999999998</c:v>
                </c:pt>
                <c:pt idx="2255">
                  <c:v>0.234762</c:v>
                </c:pt>
                <c:pt idx="2256">
                  <c:v>0.22372599999999998</c:v>
                </c:pt>
                <c:pt idx="2257">
                  <c:v>0.20752399999999999</c:v>
                </c:pt>
                <c:pt idx="2258">
                  <c:v>0.18659699999999999</c:v>
                </c:pt>
                <c:pt idx="2259">
                  <c:v>0.18138000000000001</c:v>
                </c:pt>
                <c:pt idx="2260">
                  <c:v>0.17602399999999999</c:v>
                </c:pt>
                <c:pt idx="2261">
                  <c:v>0.181842</c:v>
                </c:pt>
                <c:pt idx="2262">
                  <c:v>0.184307</c:v>
                </c:pt>
                <c:pt idx="2263">
                  <c:v>0.19087899999999999</c:v>
                </c:pt>
                <c:pt idx="2264">
                  <c:v>0.194331</c:v>
                </c:pt>
                <c:pt idx="2265">
                  <c:v>0.20375299999999999</c:v>
                </c:pt>
                <c:pt idx="2266">
                  <c:v>0.20832399999999998</c:v>
                </c:pt>
                <c:pt idx="2267">
                  <c:v>0.19952299999999998</c:v>
                </c:pt>
                <c:pt idx="2268">
                  <c:v>0.18068299999999998</c:v>
                </c:pt>
                <c:pt idx="2269">
                  <c:v>0.176757</c:v>
                </c:pt>
                <c:pt idx="2270">
                  <c:v>0.19694299999999998</c:v>
                </c:pt>
                <c:pt idx="2271">
                  <c:v>0.18829899999999999</c:v>
                </c:pt>
                <c:pt idx="2272">
                  <c:v>0.16870000000000002</c:v>
                </c:pt>
                <c:pt idx="2273">
                  <c:v>0.162271</c:v>
                </c:pt>
                <c:pt idx="2274">
                  <c:v>0.15127299999999999</c:v>
                </c:pt>
                <c:pt idx="2275">
                  <c:v>0.15268699999999999</c:v>
                </c:pt>
                <c:pt idx="2276">
                  <c:v>0.149504</c:v>
                </c:pt>
                <c:pt idx="2277">
                  <c:v>0.134383</c:v>
                </c:pt>
                <c:pt idx="2278">
                  <c:v>0.124704</c:v>
                </c:pt>
                <c:pt idx="2279">
                  <c:v>0.11913199999999999</c:v>
                </c:pt>
                <c:pt idx="2280">
                  <c:v>0.110375</c:v>
                </c:pt>
                <c:pt idx="2281">
                  <c:v>9.9281999999999995E-2</c:v>
                </c:pt>
                <c:pt idx="2282">
                  <c:v>8.2846000000000003E-2</c:v>
                </c:pt>
                <c:pt idx="2283">
                  <c:v>9.2191999999999996E-2</c:v>
                </c:pt>
                <c:pt idx="2284">
                  <c:v>8.9306999999999997E-2</c:v>
                </c:pt>
                <c:pt idx="2285">
                  <c:v>7.6642000000000002E-2</c:v>
                </c:pt>
                <c:pt idx="2286">
                  <c:v>7.449299999999999E-2</c:v>
                </c:pt>
                <c:pt idx="2287">
                  <c:v>4.3364E-2</c:v>
                </c:pt>
                <c:pt idx="2288">
                  <c:v>4.4343999999999995E-2</c:v>
                </c:pt>
                <c:pt idx="2289">
                  <c:v>4.4050000000000006E-2</c:v>
                </c:pt>
                <c:pt idx="2290">
                  <c:v>4.8330000000000005E-2</c:v>
                </c:pt>
                <c:pt idx="2291">
                  <c:v>5.1090000000000003E-2</c:v>
                </c:pt>
                <c:pt idx="2292">
                  <c:v>5.8935999999999995E-2</c:v>
                </c:pt>
                <c:pt idx="2293">
                  <c:v>5.9038E-2</c:v>
                </c:pt>
                <c:pt idx="2294">
                  <c:v>5.9985999999999998E-2</c:v>
                </c:pt>
                <c:pt idx="2295">
                  <c:v>5.8817999999999995E-2</c:v>
                </c:pt>
                <c:pt idx="2296">
                  <c:v>5.3520999999999999E-2</c:v>
                </c:pt>
                <c:pt idx="2297">
                  <c:v>5.8539000000000001E-2</c:v>
                </c:pt>
                <c:pt idx="2298">
                  <c:v>6.7561999999999997E-2</c:v>
                </c:pt>
                <c:pt idx="2299">
                  <c:v>7.2328000000000003E-2</c:v>
                </c:pt>
                <c:pt idx="2300">
                  <c:v>7.8190999999999997E-2</c:v>
                </c:pt>
                <c:pt idx="2301">
                  <c:v>8.3222999999999991E-2</c:v>
                </c:pt>
                <c:pt idx="2302">
                  <c:v>8.3365999999999996E-2</c:v>
                </c:pt>
                <c:pt idx="2303">
                  <c:v>8.6450000000000013E-2</c:v>
                </c:pt>
                <c:pt idx="2304">
                  <c:v>8.0930000000000002E-2</c:v>
                </c:pt>
                <c:pt idx="2305">
                  <c:v>8.6009000000000002E-2</c:v>
                </c:pt>
                <c:pt idx="2306">
                  <c:v>8.6786000000000002E-2</c:v>
                </c:pt>
                <c:pt idx="2307">
                  <c:v>7.1680000000000008E-2</c:v>
                </c:pt>
                <c:pt idx="2308">
                  <c:v>7.7586000000000002E-2</c:v>
                </c:pt>
                <c:pt idx="2309">
                  <c:v>8.4267999999999996E-2</c:v>
                </c:pt>
                <c:pt idx="2310">
                  <c:v>0.110203</c:v>
                </c:pt>
                <c:pt idx="2311">
                  <c:v>0.118475</c:v>
                </c:pt>
                <c:pt idx="2312">
                  <c:v>0.132075</c:v>
                </c:pt>
                <c:pt idx="2313">
                  <c:v>0.138767</c:v>
                </c:pt>
                <c:pt idx="2314">
                  <c:v>0.13492899999999999</c:v>
                </c:pt>
                <c:pt idx="2315">
                  <c:v>0.16451499999999999</c:v>
                </c:pt>
                <c:pt idx="2316">
                  <c:v>0.176181</c:v>
                </c:pt>
                <c:pt idx="2317">
                  <c:v>0.17790699999999998</c:v>
                </c:pt>
                <c:pt idx="2318">
                  <c:v>0.184806</c:v>
                </c:pt>
                <c:pt idx="2319">
                  <c:v>0.185673</c:v>
                </c:pt>
                <c:pt idx="2320">
                  <c:v>0.18096599999999999</c:v>
                </c:pt>
                <c:pt idx="2321">
                  <c:v>0.171399</c:v>
                </c:pt>
                <c:pt idx="2322">
                  <c:v>0.16634099999999999</c:v>
                </c:pt>
                <c:pt idx="2323">
                  <c:v>0.18515599999999999</c:v>
                </c:pt>
                <c:pt idx="2324">
                  <c:v>0.17704399999999998</c:v>
                </c:pt>
                <c:pt idx="2325">
                  <c:v>0.16483100000000001</c:v>
                </c:pt>
                <c:pt idx="2326">
                  <c:v>0.16172599999999998</c:v>
                </c:pt>
                <c:pt idx="2327">
                  <c:v>0.14322000000000001</c:v>
                </c:pt>
                <c:pt idx="2328">
                  <c:v>0.14564299999999999</c:v>
                </c:pt>
                <c:pt idx="2329">
                  <c:v>0.13363700000000001</c:v>
                </c:pt>
                <c:pt idx="2330">
                  <c:v>0.15809000000000001</c:v>
                </c:pt>
                <c:pt idx="2331">
                  <c:v>0.18829699999999999</c:v>
                </c:pt>
                <c:pt idx="2332">
                  <c:v>0.21406599999999998</c:v>
                </c:pt>
                <c:pt idx="2333">
                  <c:v>0.22490399999999999</c:v>
                </c:pt>
                <c:pt idx="2334">
                  <c:v>0.22858199999999998</c:v>
                </c:pt>
                <c:pt idx="2335">
                  <c:v>0.23008099999999998</c:v>
                </c:pt>
                <c:pt idx="2336">
                  <c:v>0.23791199999999998</c:v>
                </c:pt>
                <c:pt idx="2337">
                  <c:v>0.23913499999999999</c:v>
                </c:pt>
                <c:pt idx="2338">
                  <c:v>0.21990599999999999</c:v>
                </c:pt>
                <c:pt idx="2339">
                  <c:v>0.22325000000000003</c:v>
                </c:pt>
                <c:pt idx="2340">
                  <c:v>0.22292399999999998</c:v>
                </c:pt>
                <c:pt idx="2341">
                  <c:v>0.21850599999999998</c:v>
                </c:pt>
                <c:pt idx="2342">
                  <c:v>0.19824899999999998</c:v>
                </c:pt>
                <c:pt idx="2343">
                  <c:v>0.18104799999999999</c:v>
                </c:pt>
                <c:pt idx="2344">
                  <c:v>0.16288900000000001</c:v>
                </c:pt>
                <c:pt idx="2345">
                  <c:v>0.1585</c:v>
                </c:pt>
                <c:pt idx="2346">
                  <c:v>0.142515</c:v>
                </c:pt>
                <c:pt idx="2347">
                  <c:v>0.13609399999999999</c:v>
                </c:pt>
                <c:pt idx="2348">
                  <c:v>0.13190399999999999</c:v>
                </c:pt>
                <c:pt idx="2349">
                  <c:v>0.11721699999999999</c:v>
                </c:pt>
                <c:pt idx="2350">
                  <c:v>0.10012199999999999</c:v>
                </c:pt>
                <c:pt idx="2351">
                  <c:v>0.10818899999999999</c:v>
                </c:pt>
                <c:pt idx="2352">
                  <c:v>0.12128799999999999</c:v>
                </c:pt>
                <c:pt idx="2353">
                  <c:v>0.12702000000000002</c:v>
                </c:pt>
                <c:pt idx="2354">
                  <c:v>0.131692</c:v>
                </c:pt>
                <c:pt idx="2355">
                  <c:v>0.129305</c:v>
                </c:pt>
                <c:pt idx="2356">
                  <c:v>0.121279</c:v>
                </c:pt>
                <c:pt idx="2357">
                  <c:v>0.108222</c:v>
                </c:pt>
                <c:pt idx="2358">
                  <c:v>0.11525199999999999</c:v>
                </c:pt>
                <c:pt idx="2359">
                  <c:v>0.113867</c:v>
                </c:pt>
                <c:pt idx="2360">
                  <c:v>0.103238</c:v>
                </c:pt>
                <c:pt idx="2361">
                  <c:v>0.11211499999999999</c:v>
                </c:pt>
                <c:pt idx="2362">
                  <c:v>0.128189</c:v>
                </c:pt>
                <c:pt idx="2363">
                  <c:v>0.12429499999999999</c:v>
                </c:pt>
                <c:pt idx="2364">
                  <c:v>0.101689</c:v>
                </c:pt>
                <c:pt idx="2365">
                  <c:v>9.4872999999999999E-2</c:v>
                </c:pt>
                <c:pt idx="2366">
                  <c:v>8.4088999999999997E-2</c:v>
                </c:pt>
                <c:pt idx="2367">
                  <c:v>8.5956999999999992E-2</c:v>
                </c:pt>
                <c:pt idx="2368">
                  <c:v>9.5653999999999989E-2</c:v>
                </c:pt>
                <c:pt idx="2369">
                  <c:v>9.4150000000000011E-2</c:v>
                </c:pt>
                <c:pt idx="2370">
                  <c:v>0.105431</c:v>
                </c:pt>
                <c:pt idx="2371">
                  <c:v>0.108803</c:v>
                </c:pt>
                <c:pt idx="2372">
                  <c:v>9.8932999999999993E-2</c:v>
                </c:pt>
                <c:pt idx="2373">
                  <c:v>9.8050999999999999E-2</c:v>
                </c:pt>
                <c:pt idx="2374">
                  <c:v>8.0656999999999993E-2</c:v>
                </c:pt>
                <c:pt idx="2375">
                  <c:v>8.2485000000000003E-2</c:v>
                </c:pt>
                <c:pt idx="2376">
                  <c:v>6.8297999999999998E-2</c:v>
                </c:pt>
                <c:pt idx="2377">
                  <c:v>5.4102999999999998E-2</c:v>
                </c:pt>
                <c:pt idx="2378">
                  <c:v>5.9586E-2</c:v>
                </c:pt>
                <c:pt idx="2379">
                  <c:v>8.0182000000000003E-2</c:v>
                </c:pt>
                <c:pt idx="2380">
                  <c:v>8.6301000000000003E-2</c:v>
                </c:pt>
                <c:pt idx="2381">
                  <c:v>9.6468999999999999E-2</c:v>
                </c:pt>
                <c:pt idx="2382">
                  <c:v>9.4376000000000002E-2</c:v>
                </c:pt>
                <c:pt idx="2383">
                  <c:v>9.6347999999999989E-2</c:v>
                </c:pt>
                <c:pt idx="2384">
                  <c:v>9.8435999999999996E-2</c:v>
                </c:pt>
                <c:pt idx="2385">
                  <c:v>8.8457999999999995E-2</c:v>
                </c:pt>
                <c:pt idx="2386">
                  <c:v>9.3003999999999989E-2</c:v>
                </c:pt>
                <c:pt idx="2387">
                  <c:v>0.114604</c:v>
                </c:pt>
                <c:pt idx="2388">
                  <c:v>0.13709299999999999</c:v>
                </c:pt>
                <c:pt idx="2389">
                  <c:v>0.134413</c:v>
                </c:pt>
                <c:pt idx="2390">
                  <c:v>0.136048</c:v>
                </c:pt>
                <c:pt idx="2391">
                  <c:v>0.14115800000000001</c:v>
                </c:pt>
                <c:pt idx="2392">
                  <c:v>0.13672299999999998</c:v>
                </c:pt>
                <c:pt idx="2393">
                  <c:v>0.13084599999999999</c:v>
                </c:pt>
                <c:pt idx="2394">
                  <c:v>0.131934</c:v>
                </c:pt>
                <c:pt idx="2395">
                  <c:v>0.125471</c:v>
                </c:pt>
                <c:pt idx="2396">
                  <c:v>0.121212</c:v>
                </c:pt>
                <c:pt idx="2397">
                  <c:v>0.112539</c:v>
                </c:pt>
                <c:pt idx="2398">
                  <c:v>0.10500799999999999</c:v>
                </c:pt>
                <c:pt idx="2399">
                  <c:v>0.101439</c:v>
                </c:pt>
                <c:pt idx="2400">
                  <c:v>9.0777999999999998E-2</c:v>
                </c:pt>
                <c:pt idx="2401">
                  <c:v>7.7308000000000002E-2</c:v>
                </c:pt>
                <c:pt idx="2402">
                  <c:v>7.1530999999999997E-2</c:v>
                </c:pt>
                <c:pt idx="2403">
                  <c:v>8.8400000000000006E-2</c:v>
                </c:pt>
                <c:pt idx="2404">
                  <c:v>9.0900000000000009E-2</c:v>
                </c:pt>
                <c:pt idx="2405">
                  <c:v>9.2926999999999996E-2</c:v>
                </c:pt>
                <c:pt idx="2406">
                  <c:v>8.9464000000000002E-2</c:v>
                </c:pt>
                <c:pt idx="2407">
                  <c:v>8.6181999999999995E-2</c:v>
                </c:pt>
                <c:pt idx="2408">
                  <c:v>7.4027999999999997E-2</c:v>
                </c:pt>
                <c:pt idx="2409">
                  <c:v>6.0090000000000005E-2</c:v>
                </c:pt>
                <c:pt idx="2410">
                  <c:v>5.6841999999999997E-2</c:v>
                </c:pt>
                <c:pt idx="2411">
                  <c:v>5.5847000000000001E-2</c:v>
                </c:pt>
                <c:pt idx="2412">
                  <c:v>5.0831999999999995E-2</c:v>
                </c:pt>
                <c:pt idx="2413">
                  <c:v>4.3860999999999997E-2</c:v>
                </c:pt>
                <c:pt idx="2414">
                  <c:v>3.8738999999999996E-2</c:v>
                </c:pt>
                <c:pt idx="2415">
                  <c:v>3.9699999999999999E-2</c:v>
                </c:pt>
                <c:pt idx="2416">
                  <c:v>4.1050999999999997E-2</c:v>
                </c:pt>
                <c:pt idx="2417">
                  <c:v>4.1160000000000002E-2</c:v>
                </c:pt>
                <c:pt idx="2418">
                  <c:v>4.3227999999999996E-2</c:v>
                </c:pt>
                <c:pt idx="2419">
                  <c:v>4.3515999999999999E-2</c:v>
                </c:pt>
                <c:pt idx="2420">
                  <c:v>4.4186999999999997E-2</c:v>
                </c:pt>
                <c:pt idx="2421">
                  <c:v>3.6326999999999998E-2</c:v>
                </c:pt>
                <c:pt idx="2422">
                  <c:v>1.9051999999999999E-2</c:v>
                </c:pt>
                <c:pt idx="2423">
                  <c:v>1.9785000000000001E-2</c:v>
                </c:pt>
                <c:pt idx="2424">
                  <c:v>1.9813999999999998E-2</c:v>
                </c:pt>
                <c:pt idx="2425">
                  <c:v>1.9778999999999998E-2</c:v>
                </c:pt>
                <c:pt idx="2426">
                  <c:v>2.1644E-2</c:v>
                </c:pt>
                <c:pt idx="2427">
                  <c:v>2.3722999999999998E-2</c:v>
                </c:pt>
                <c:pt idx="2428">
                  <c:v>2.2241E-2</c:v>
                </c:pt>
                <c:pt idx="2429">
                  <c:v>2.3806999999999998E-2</c:v>
                </c:pt>
                <c:pt idx="2430">
                  <c:v>2.2265E-2</c:v>
                </c:pt>
                <c:pt idx="2431">
                  <c:v>1.8277999999999999E-2</c:v>
                </c:pt>
                <c:pt idx="2432">
                  <c:v>1.4966E-2</c:v>
                </c:pt>
                <c:pt idx="2433">
                  <c:v>1.8371999999999999E-2</c:v>
                </c:pt>
                <c:pt idx="2434">
                  <c:v>2.2098E-2</c:v>
                </c:pt>
                <c:pt idx="2435">
                  <c:v>2.4371E-2</c:v>
                </c:pt>
                <c:pt idx="2436">
                  <c:v>2.5371999999999999E-2</c:v>
                </c:pt>
                <c:pt idx="2437">
                  <c:v>2.5655999999999998E-2</c:v>
                </c:pt>
                <c:pt idx="2438">
                  <c:v>2.4470000000000002E-2</c:v>
                </c:pt>
                <c:pt idx="2439">
                  <c:v>2.4721E-2</c:v>
                </c:pt>
                <c:pt idx="2440">
                  <c:v>2.4225999999999998E-2</c:v>
                </c:pt>
                <c:pt idx="2441">
                  <c:v>2.1401999999999997E-2</c:v>
                </c:pt>
                <c:pt idx="2442">
                  <c:v>2.2940000000000002E-2</c:v>
                </c:pt>
                <c:pt idx="2443">
                  <c:v>2.9120000000000004E-2</c:v>
                </c:pt>
                <c:pt idx="2444">
                  <c:v>3.0761999999999998E-2</c:v>
                </c:pt>
                <c:pt idx="2445">
                  <c:v>4.4750000000000005E-2</c:v>
                </c:pt>
                <c:pt idx="2446">
                  <c:v>4.5024999999999996E-2</c:v>
                </c:pt>
                <c:pt idx="2447">
                  <c:v>4.5420999999999996E-2</c:v>
                </c:pt>
                <c:pt idx="2448">
                  <c:v>6.2593999999999997E-2</c:v>
                </c:pt>
                <c:pt idx="2449">
                  <c:v>6.6564999999999999E-2</c:v>
                </c:pt>
                <c:pt idx="2450">
                  <c:v>6.3444E-2</c:v>
                </c:pt>
                <c:pt idx="2451">
                  <c:v>7.1468999999999991E-2</c:v>
                </c:pt>
                <c:pt idx="2452">
                  <c:v>7.667199999999999E-2</c:v>
                </c:pt>
                <c:pt idx="2453">
                  <c:v>7.0434999999999998E-2</c:v>
                </c:pt>
                <c:pt idx="2454">
                  <c:v>6.9616999999999998E-2</c:v>
                </c:pt>
                <c:pt idx="2455">
                  <c:v>6.6707000000000002E-2</c:v>
                </c:pt>
                <c:pt idx="2456">
                  <c:v>5.7750000000000003E-2</c:v>
                </c:pt>
                <c:pt idx="2457">
                  <c:v>7.2578000000000004E-2</c:v>
                </c:pt>
                <c:pt idx="2458">
                  <c:v>8.1960999999999992E-2</c:v>
                </c:pt>
                <c:pt idx="2459">
                  <c:v>8.3006999999999997E-2</c:v>
                </c:pt>
                <c:pt idx="2460">
                  <c:v>8.4495000000000001E-2</c:v>
                </c:pt>
                <c:pt idx="2461">
                  <c:v>8.1848999999999991E-2</c:v>
                </c:pt>
                <c:pt idx="2462">
                  <c:v>8.9010000000000006E-2</c:v>
                </c:pt>
                <c:pt idx="2463">
                  <c:v>8.7030999999999997E-2</c:v>
                </c:pt>
                <c:pt idx="2464">
                  <c:v>8.1390999999999991E-2</c:v>
                </c:pt>
                <c:pt idx="2465">
                  <c:v>8.1992999999999996E-2</c:v>
                </c:pt>
                <c:pt idx="2466">
                  <c:v>6.9622000000000003E-2</c:v>
                </c:pt>
                <c:pt idx="2467">
                  <c:v>7.7625E-2</c:v>
                </c:pt>
                <c:pt idx="2468">
                  <c:v>7.9987000000000003E-2</c:v>
                </c:pt>
                <c:pt idx="2469">
                  <c:v>7.983599999999999E-2</c:v>
                </c:pt>
                <c:pt idx="2470">
                  <c:v>7.9527E-2</c:v>
                </c:pt>
                <c:pt idx="2471">
                  <c:v>7.9281999999999991E-2</c:v>
                </c:pt>
                <c:pt idx="2472">
                  <c:v>6.2400000000000004E-2</c:v>
                </c:pt>
                <c:pt idx="2473">
                  <c:v>6.4366999999999994E-2</c:v>
                </c:pt>
                <c:pt idx="2474">
                  <c:v>6.3056000000000001E-2</c:v>
                </c:pt>
                <c:pt idx="2475">
                  <c:v>5.9650999999999996E-2</c:v>
                </c:pt>
                <c:pt idx="2476">
                  <c:v>5.4370999999999996E-2</c:v>
                </c:pt>
                <c:pt idx="2477">
                  <c:v>5.5184999999999998E-2</c:v>
                </c:pt>
                <c:pt idx="2478">
                  <c:v>6.2996999999999997E-2</c:v>
                </c:pt>
                <c:pt idx="2479">
                  <c:v>5.8918999999999999E-2</c:v>
                </c:pt>
                <c:pt idx="2480">
                  <c:v>6.5294999999999992E-2</c:v>
                </c:pt>
                <c:pt idx="2481">
                  <c:v>6.1228999999999999E-2</c:v>
                </c:pt>
                <c:pt idx="2482">
                  <c:v>5.5904999999999996E-2</c:v>
                </c:pt>
                <c:pt idx="2483">
                  <c:v>5.2721999999999998E-2</c:v>
                </c:pt>
                <c:pt idx="2484">
                  <c:v>4.7435999999999999E-2</c:v>
                </c:pt>
                <c:pt idx="2485">
                  <c:v>4.3805999999999998E-2</c:v>
                </c:pt>
                <c:pt idx="2486">
                  <c:v>3.9110000000000006E-2</c:v>
                </c:pt>
                <c:pt idx="2487">
                  <c:v>3.7745999999999995E-2</c:v>
                </c:pt>
                <c:pt idx="2488">
                  <c:v>3.5466999999999999E-2</c:v>
                </c:pt>
                <c:pt idx="2489">
                  <c:v>3.2832E-2</c:v>
                </c:pt>
                <c:pt idx="2490">
                  <c:v>2.8159E-2</c:v>
                </c:pt>
                <c:pt idx="2491">
                  <c:v>2.4555999999999998E-2</c:v>
                </c:pt>
                <c:pt idx="2492">
                  <c:v>2.0160000000000001E-2</c:v>
                </c:pt>
                <c:pt idx="2493">
                  <c:v>2.0091999999999999E-2</c:v>
                </c:pt>
                <c:pt idx="2494">
                  <c:v>2.3733000000000001E-2</c:v>
                </c:pt>
                <c:pt idx="2495">
                  <c:v>2.6912999999999999E-2</c:v>
                </c:pt>
                <c:pt idx="2496">
                  <c:v>2.5557E-2</c:v>
                </c:pt>
                <c:pt idx="2497">
                  <c:v>2.6568999999999999E-2</c:v>
                </c:pt>
                <c:pt idx="2498">
                  <c:v>3.1219E-2</c:v>
                </c:pt>
                <c:pt idx="2499">
                  <c:v>3.5054999999999996E-2</c:v>
                </c:pt>
                <c:pt idx="2500">
                  <c:v>3.7881999999999999E-2</c:v>
                </c:pt>
                <c:pt idx="2501">
                  <c:v>3.8385999999999997E-2</c:v>
                </c:pt>
                <c:pt idx="2502">
                  <c:v>3.5254000000000001E-2</c:v>
                </c:pt>
                <c:pt idx="2503">
                  <c:v>3.8680000000000006E-2</c:v>
                </c:pt>
                <c:pt idx="2504">
                  <c:v>4.0854999999999995E-2</c:v>
                </c:pt>
                <c:pt idx="2505">
                  <c:v>3.8665999999999999E-2</c:v>
                </c:pt>
                <c:pt idx="2506">
                  <c:v>4.3025000000000001E-2</c:v>
                </c:pt>
                <c:pt idx="2507">
                  <c:v>3.4547000000000001E-2</c:v>
                </c:pt>
                <c:pt idx="2508">
                  <c:v>3.3714000000000001E-2</c:v>
                </c:pt>
                <c:pt idx="2509">
                  <c:v>4.2720999999999995E-2</c:v>
                </c:pt>
                <c:pt idx="2510">
                  <c:v>4.7053999999999999E-2</c:v>
                </c:pt>
                <c:pt idx="2511">
                  <c:v>5.2713999999999997E-2</c:v>
                </c:pt>
                <c:pt idx="2512">
                  <c:v>5.3101999999999996E-2</c:v>
                </c:pt>
                <c:pt idx="2513">
                  <c:v>3.8614999999999997E-2</c:v>
                </c:pt>
                <c:pt idx="2514">
                  <c:v>3.8938E-2</c:v>
                </c:pt>
                <c:pt idx="2515">
                  <c:v>3.9536999999999996E-2</c:v>
                </c:pt>
                <c:pt idx="2516">
                  <c:v>3.9954999999999997E-2</c:v>
                </c:pt>
                <c:pt idx="2517">
                  <c:v>3.7180000000000005E-2</c:v>
                </c:pt>
                <c:pt idx="2518">
                  <c:v>3.8755999999999999E-2</c:v>
                </c:pt>
                <c:pt idx="2519">
                  <c:v>3.4717999999999999E-2</c:v>
                </c:pt>
                <c:pt idx="2520">
                  <c:v>3.2711999999999998E-2</c:v>
                </c:pt>
                <c:pt idx="2521">
                  <c:v>2.9911E-2</c:v>
                </c:pt>
                <c:pt idx="2522">
                  <c:v>3.4071999999999998E-2</c:v>
                </c:pt>
                <c:pt idx="2523">
                  <c:v>2.7156999999999997E-2</c:v>
                </c:pt>
                <c:pt idx="2524">
                  <c:v>2.2081999999999997E-2</c:v>
                </c:pt>
                <c:pt idx="2525">
                  <c:v>1.5983999999999998E-2</c:v>
                </c:pt>
                <c:pt idx="2526">
                  <c:v>1.4586999999999999E-2</c:v>
                </c:pt>
                <c:pt idx="2527">
                  <c:v>1.2001E-2</c:v>
                </c:pt>
                <c:pt idx="2528">
                  <c:v>9.0189999999999992E-3</c:v>
                </c:pt>
                <c:pt idx="2529">
                  <c:v>7.8770000000000003E-3</c:v>
                </c:pt>
                <c:pt idx="2530">
                  <c:v>4.4619999999999998E-3</c:v>
                </c:pt>
                <c:pt idx="2531">
                  <c:v>2.261E-3</c:v>
                </c:pt>
                <c:pt idx="2532">
                  <c:v>5.2000000000000006E-3</c:v>
                </c:pt>
                <c:pt idx="2533">
                  <c:v>7.5309999999999995E-3</c:v>
                </c:pt>
                <c:pt idx="2534">
                  <c:v>6.6969999999999998E-3</c:v>
                </c:pt>
                <c:pt idx="2535">
                  <c:v>4.4609999999999997E-3</c:v>
                </c:pt>
                <c:pt idx="2536">
                  <c:v>4.5600000000000007E-3</c:v>
                </c:pt>
                <c:pt idx="2537">
                  <c:v>6.5729999999999998E-3</c:v>
                </c:pt>
                <c:pt idx="2538">
                  <c:v>9.7869999999999988E-3</c:v>
                </c:pt>
                <c:pt idx="2539">
                  <c:v>1.4648999999999999E-2</c:v>
                </c:pt>
                <c:pt idx="2540">
                  <c:v>1.8370000000000001E-2</c:v>
                </c:pt>
                <c:pt idx="2541">
                  <c:v>1.8758999999999998E-2</c:v>
                </c:pt>
                <c:pt idx="2542">
                  <c:v>1.6351000000000001E-2</c:v>
                </c:pt>
                <c:pt idx="2543">
                  <c:v>1.5965999999999998E-2</c:v>
                </c:pt>
                <c:pt idx="2544">
                  <c:v>1.1616999999999999E-2</c:v>
                </c:pt>
                <c:pt idx="2545">
                  <c:v>1.0877999999999999E-2</c:v>
                </c:pt>
                <c:pt idx="2546">
                  <c:v>8.3730000000000002E-3</c:v>
                </c:pt>
                <c:pt idx="2547">
                  <c:v>6.1890000000000001E-3</c:v>
                </c:pt>
                <c:pt idx="2548">
                  <c:v>3.8119999999999999E-3</c:v>
                </c:pt>
                <c:pt idx="2549">
                  <c:v>5.0229999999999997E-3</c:v>
                </c:pt>
                <c:pt idx="2550">
                  <c:v>4.9659999999999999E-3</c:v>
                </c:pt>
                <c:pt idx="2551">
                  <c:v>4.8659999999999997E-3</c:v>
                </c:pt>
                <c:pt idx="2552">
                  <c:v>4.9645999999999996E-2</c:v>
                </c:pt>
                <c:pt idx="2553">
                  <c:v>6.9570000000000007E-2</c:v>
                </c:pt>
                <c:pt idx="2554">
                  <c:v>8.5414999999999991E-2</c:v>
                </c:pt>
                <c:pt idx="2555">
                  <c:v>9.3034999999999993E-2</c:v>
                </c:pt>
                <c:pt idx="2556">
                  <c:v>9.2610999999999999E-2</c:v>
                </c:pt>
                <c:pt idx="2557">
                  <c:v>8.9344999999999994E-2</c:v>
                </c:pt>
                <c:pt idx="2558">
                  <c:v>8.6808999999999997E-2</c:v>
                </c:pt>
                <c:pt idx="2559">
                  <c:v>8.6905999999999997E-2</c:v>
                </c:pt>
                <c:pt idx="2560">
                  <c:v>7.5199000000000002E-2</c:v>
                </c:pt>
                <c:pt idx="2561">
                  <c:v>6.7077999999999999E-2</c:v>
                </c:pt>
                <c:pt idx="2562">
                  <c:v>5.8764999999999998E-2</c:v>
                </c:pt>
                <c:pt idx="2563">
                  <c:v>5.1333999999999998E-2</c:v>
                </c:pt>
                <c:pt idx="2564">
                  <c:v>4.5172999999999998E-2</c:v>
                </c:pt>
                <c:pt idx="2565">
                  <c:v>3.9324999999999999E-2</c:v>
                </c:pt>
                <c:pt idx="2566">
                  <c:v>3.4303E-2</c:v>
                </c:pt>
                <c:pt idx="2567">
                  <c:v>3.3280999999999998E-2</c:v>
                </c:pt>
                <c:pt idx="2568">
                  <c:v>3.3326999999999996E-2</c:v>
                </c:pt>
                <c:pt idx="2569">
                  <c:v>3.2896999999999996E-2</c:v>
                </c:pt>
                <c:pt idx="2570">
                  <c:v>3.3907E-2</c:v>
                </c:pt>
                <c:pt idx="2571">
                  <c:v>2.8820000000000002E-2</c:v>
                </c:pt>
                <c:pt idx="2572">
                  <c:v>2.2865999999999997E-2</c:v>
                </c:pt>
                <c:pt idx="2573">
                  <c:v>1.9383999999999998E-2</c:v>
                </c:pt>
                <c:pt idx="2574">
                  <c:v>1.6563999999999999E-2</c:v>
                </c:pt>
                <c:pt idx="2575">
                  <c:v>1.4180000000000002E-2</c:v>
                </c:pt>
                <c:pt idx="2576">
                  <c:v>1.1387E-2</c:v>
                </c:pt>
                <c:pt idx="2577">
                  <c:v>9.6509999999999999E-3</c:v>
                </c:pt>
                <c:pt idx="2578">
                  <c:v>8.7029999999999989E-3</c:v>
                </c:pt>
                <c:pt idx="2579">
                  <c:v>6.4310000000000001E-3</c:v>
                </c:pt>
                <c:pt idx="2580">
                  <c:v>5.4649999999999994E-3</c:v>
                </c:pt>
                <c:pt idx="2581">
                  <c:v>3.787E-3</c:v>
                </c:pt>
                <c:pt idx="2582">
                  <c:v>4.163E-3</c:v>
                </c:pt>
                <c:pt idx="2583">
                  <c:v>3.5200000000000001E-3</c:v>
                </c:pt>
                <c:pt idx="2584">
                  <c:v>3.2889999999999998E-3</c:v>
                </c:pt>
                <c:pt idx="2585">
                  <c:v>4.2810000000000001E-3</c:v>
                </c:pt>
                <c:pt idx="2586">
                  <c:v>4.0070000000000001E-3</c:v>
                </c:pt>
                <c:pt idx="2587">
                  <c:v>4.7580000000000001E-3</c:v>
                </c:pt>
                <c:pt idx="2588">
                  <c:v>3.8969999999999999E-3</c:v>
                </c:pt>
                <c:pt idx="2589">
                  <c:v>3.5379999999999999E-3</c:v>
                </c:pt>
                <c:pt idx="2590">
                  <c:v>2.7259999999999997E-3</c:v>
                </c:pt>
                <c:pt idx="2591">
                  <c:v>2.611E-3</c:v>
                </c:pt>
                <c:pt idx="2592">
                  <c:v>3.9449999999999997E-3</c:v>
                </c:pt>
                <c:pt idx="2593">
                  <c:v>4.032E-3</c:v>
                </c:pt>
                <c:pt idx="2594">
                  <c:v>4.8089999999999999E-3</c:v>
                </c:pt>
                <c:pt idx="2595">
                  <c:v>7.6379999999999998E-3</c:v>
                </c:pt>
                <c:pt idx="2596">
                  <c:v>1.4721999999999999E-2</c:v>
                </c:pt>
                <c:pt idx="2597">
                  <c:v>1.9438999999999998E-2</c:v>
                </c:pt>
                <c:pt idx="2598">
                  <c:v>2.9287999999999998E-2</c:v>
                </c:pt>
                <c:pt idx="2599">
                  <c:v>3.2614999999999998E-2</c:v>
                </c:pt>
                <c:pt idx="2600">
                  <c:v>3.7895999999999999E-2</c:v>
                </c:pt>
                <c:pt idx="2601">
                  <c:v>4.5055999999999999E-2</c:v>
                </c:pt>
                <c:pt idx="2602">
                  <c:v>4.9700999999999995E-2</c:v>
                </c:pt>
                <c:pt idx="2603">
                  <c:v>5.3522E-2</c:v>
                </c:pt>
                <c:pt idx="2604">
                  <c:v>3.8141999999999995E-2</c:v>
                </c:pt>
                <c:pt idx="2605">
                  <c:v>4.5947999999999996E-2</c:v>
                </c:pt>
                <c:pt idx="2606">
                  <c:v>3.2230999999999996E-2</c:v>
                </c:pt>
                <c:pt idx="2607">
                  <c:v>3.542E-2</c:v>
                </c:pt>
                <c:pt idx="2608">
                  <c:v>3.3406999999999999E-2</c:v>
                </c:pt>
                <c:pt idx="2609">
                  <c:v>3.2008999999999996E-2</c:v>
                </c:pt>
                <c:pt idx="2610">
                  <c:v>2.8594999999999999E-2</c:v>
                </c:pt>
                <c:pt idx="2611">
                  <c:v>3.5775000000000001E-2</c:v>
                </c:pt>
                <c:pt idx="2612">
                  <c:v>3.6746999999999995E-2</c:v>
                </c:pt>
                <c:pt idx="2613">
                  <c:v>3.5820000000000005E-2</c:v>
                </c:pt>
                <c:pt idx="2614">
                  <c:v>3.4492999999999996E-2</c:v>
                </c:pt>
                <c:pt idx="2615">
                  <c:v>3.4927E-2</c:v>
                </c:pt>
                <c:pt idx="2616">
                  <c:v>2.9082999999999998E-2</c:v>
                </c:pt>
                <c:pt idx="2617">
                  <c:v>3.9091999999999995E-2</c:v>
                </c:pt>
                <c:pt idx="2618">
                  <c:v>4.3942999999999996E-2</c:v>
                </c:pt>
                <c:pt idx="2619">
                  <c:v>2.8753999999999998E-2</c:v>
                </c:pt>
                <c:pt idx="2620">
                  <c:v>2.8643999999999999E-2</c:v>
                </c:pt>
                <c:pt idx="2621">
                  <c:v>2.9367999999999998E-2</c:v>
                </c:pt>
                <c:pt idx="2622">
                  <c:v>2.3585999999999999E-2</c:v>
                </c:pt>
                <c:pt idx="2623">
                  <c:v>4.4385999999999995E-2</c:v>
                </c:pt>
                <c:pt idx="2624">
                  <c:v>4.8916000000000001E-2</c:v>
                </c:pt>
                <c:pt idx="2625">
                  <c:v>5.3074999999999997E-2</c:v>
                </c:pt>
                <c:pt idx="2626">
                  <c:v>6.1765E-2</c:v>
                </c:pt>
                <c:pt idx="2627">
                  <c:v>6.7361999999999991E-2</c:v>
                </c:pt>
                <c:pt idx="2628">
                  <c:v>7.9711999999999991E-2</c:v>
                </c:pt>
                <c:pt idx="2629">
                  <c:v>9.541899999999999E-2</c:v>
                </c:pt>
                <c:pt idx="2630">
                  <c:v>0.103118</c:v>
                </c:pt>
                <c:pt idx="2631">
                  <c:v>0.103585</c:v>
                </c:pt>
                <c:pt idx="2632">
                  <c:v>0.10481499999999999</c:v>
                </c:pt>
                <c:pt idx="2633">
                  <c:v>0.106683</c:v>
                </c:pt>
                <c:pt idx="2634">
                  <c:v>0.10409099999999999</c:v>
                </c:pt>
                <c:pt idx="2635">
                  <c:v>9.9396999999999999E-2</c:v>
                </c:pt>
                <c:pt idx="2636">
                  <c:v>9.4678999999999999E-2</c:v>
                </c:pt>
                <c:pt idx="2637">
                  <c:v>6.5646999999999997E-2</c:v>
                </c:pt>
                <c:pt idx="2638">
                  <c:v>7.4902999999999997E-2</c:v>
                </c:pt>
                <c:pt idx="2639">
                  <c:v>5.0943999999999996E-2</c:v>
                </c:pt>
                <c:pt idx="2640">
                  <c:v>4.4871999999999995E-2</c:v>
                </c:pt>
                <c:pt idx="2641">
                  <c:v>4.6675999999999995E-2</c:v>
                </c:pt>
                <c:pt idx="2642">
                  <c:v>3.8795999999999997E-2</c:v>
                </c:pt>
                <c:pt idx="2643">
                  <c:v>2.9096E-2</c:v>
                </c:pt>
                <c:pt idx="2644">
                  <c:v>5.4676999999999996E-2</c:v>
                </c:pt>
                <c:pt idx="2645">
                  <c:v>4.5332999999999998E-2</c:v>
                </c:pt>
                <c:pt idx="2646">
                  <c:v>3.9363999999999996E-2</c:v>
                </c:pt>
                <c:pt idx="2647">
                  <c:v>3.1097999999999997E-2</c:v>
                </c:pt>
                <c:pt idx="2648">
                  <c:v>3.3125000000000002E-2</c:v>
                </c:pt>
                <c:pt idx="2649">
                  <c:v>3.0086999999999999E-2</c:v>
                </c:pt>
                <c:pt idx="2650">
                  <c:v>2.9505999999999998E-2</c:v>
                </c:pt>
                <c:pt idx="2651">
                  <c:v>2.6286E-2</c:v>
                </c:pt>
                <c:pt idx="2652">
                  <c:v>1.9337999999999998E-2</c:v>
                </c:pt>
                <c:pt idx="2653">
                  <c:v>2.3460000000000002E-2</c:v>
                </c:pt>
                <c:pt idx="2654">
                  <c:v>2.4451000000000001E-2</c:v>
                </c:pt>
                <c:pt idx="2655">
                  <c:v>2.3368E-2</c:v>
                </c:pt>
                <c:pt idx="2656">
                  <c:v>2.1470000000000003E-2</c:v>
                </c:pt>
                <c:pt idx="2657">
                  <c:v>2.4455999999999999E-2</c:v>
                </c:pt>
                <c:pt idx="2658">
                  <c:v>1.9594999999999998E-2</c:v>
                </c:pt>
                <c:pt idx="2659">
                  <c:v>1.8922999999999999E-2</c:v>
                </c:pt>
                <c:pt idx="2660">
                  <c:v>1.5896E-2</c:v>
                </c:pt>
                <c:pt idx="2661">
                  <c:v>1.4830999999999999E-2</c:v>
                </c:pt>
                <c:pt idx="2662">
                  <c:v>1.3330999999999999E-2</c:v>
                </c:pt>
                <c:pt idx="2663">
                  <c:v>1.3226E-2</c:v>
                </c:pt>
                <c:pt idx="2664">
                  <c:v>1.2386999999999999E-2</c:v>
                </c:pt>
                <c:pt idx="2665">
                  <c:v>1.0744999999999999E-2</c:v>
                </c:pt>
                <c:pt idx="2666">
                  <c:v>1.1165E-2</c:v>
                </c:pt>
                <c:pt idx="2667">
                  <c:v>8.6409999999999994E-3</c:v>
                </c:pt>
                <c:pt idx="2668">
                  <c:v>6.6219999999999994E-3</c:v>
                </c:pt>
                <c:pt idx="2669">
                  <c:v>6.8000000000000005E-3</c:v>
                </c:pt>
                <c:pt idx="2670">
                  <c:v>4.9179999999999996E-3</c:v>
                </c:pt>
                <c:pt idx="2671">
                  <c:v>4.2509999999999996E-3</c:v>
                </c:pt>
                <c:pt idx="2672">
                  <c:v>4.81E-3</c:v>
                </c:pt>
                <c:pt idx="2673">
                  <c:v>6.4100000000000008E-3</c:v>
                </c:pt>
                <c:pt idx="2674">
                  <c:v>4.4029999999999998E-3</c:v>
                </c:pt>
                <c:pt idx="2675">
                  <c:v>5.9740000000000001E-3</c:v>
                </c:pt>
                <c:pt idx="2676">
                  <c:v>5.1009999999999996E-3</c:v>
                </c:pt>
                <c:pt idx="2677">
                  <c:v>5.5400000000000007E-3</c:v>
                </c:pt>
                <c:pt idx="2678">
                  <c:v>3.9280000000000001E-3</c:v>
                </c:pt>
                <c:pt idx="2679">
                  <c:v>3.7859999999999999E-3</c:v>
                </c:pt>
                <c:pt idx="2680">
                  <c:v>3.3679999999999999E-3</c:v>
                </c:pt>
                <c:pt idx="2681">
                  <c:v>3.241E-3</c:v>
                </c:pt>
                <c:pt idx="2682">
                  <c:v>3.5900000000000003E-3</c:v>
                </c:pt>
                <c:pt idx="2683">
                  <c:v>4.0239999999999998E-3</c:v>
                </c:pt>
                <c:pt idx="2684">
                  <c:v>5.012E-3</c:v>
                </c:pt>
                <c:pt idx="2685">
                  <c:v>8.4309999999999993E-3</c:v>
                </c:pt>
                <c:pt idx="2686">
                  <c:v>1.1427999999999999E-2</c:v>
                </c:pt>
                <c:pt idx="2687">
                  <c:v>2.2012E-2</c:v>
                </c:pt>
                <c:pt idx="2688">
                  <c:v>3.2221E-2</c:v>
                </c:pt>
                <c:pt idx="2689">
                  <c:v>3.3732999999999999E-2</c:v>
                </c:pt>
                <c:pt idx="2690">
                  <c:v>3.0511999999999997E-2</c:v>
                </c:pt>
                <c:pt idx="2691">
                  <c:v>2.6588000000000001E-2</c:v>
                </c:pt>
                <c:pt idx="2692">
                  <c:v>2.8337999999999999E-2</c:v>
                </c:pt>
                <c:pt idx="2693">
                  <c:v>2.4055E-2</c:v>
                </c:pt>
                <c:pt idx="2694">
                  <c:v>1.8630000000000001E-2</c:v>
                </c:pt>
                <c:pt idx="2695">
                  <c:v>1.8436999999999999E-2</c:v>
                </c:pt>
                <c:pt idx="2696">
                  <c:v>1.6244999999999999E-2</c:v>
                </c:pt>
                <c:pt idx="2697">
                  <c:v>1.6416999999999998E-2</c:v>
                </c:pt>
                <c:pt idx="2698">
                  <c:v>1.323E-2</c:v>
                </c:pt>
                <c:pt idx="2699">
                  <c:v>1.1401E-2</c:v>
                </c:pt>
                <c:pt idx="2700">
                  <c:v>9.835E-3</c:v>
                </c:pt>
                <c:pt idx="2701">
                  <c:v>8.0159999999999988E-3</c:v>
                </c:pt>
                <c:pt idx="2702">
                  <c:v>6.5923999999999996E-2</c:v>
                </c:pt>
                <c:pt idx="2703">
                  <c:v>7.3715000000000003E-2</c:v>
                </c:pt>
                <c:pt idx="2704">
                  <c:v>7.1007000000000001E-2</c:v>
                </c:pt>
                <c:pt idx="2705">
                  <c:v>6.5327999999999997E-2</c:v>
                </c:pt>
                <c:pt idx="2706">
                  <c:v>5.67E-2</c:v>
                </c:pt>
                <c:pt idx="2707">
                  <c:v>4.8270000000000007E-2</c:v>
                </c:pt>
                <c:pt idx="2708">
                  <c:v>4.3999999999999997E-2</c:v>
                </c:pt>
                <c:pt idx="2709">
                  <c:v>4.0211999999999998E-2</c:v>
                </c:pt>
                <c:pt idx="2710">
                  <c:v>3.4940000000000006E-2</c:v>
                </c:pt>
                <c:pt idx="2711">
                  <c:v>2.7989E-2</c:v>
                </c:pt>
                <c:pt idx="2712">
                  <c:v>2.4853999999999998E-2</c:v>
                </c:pt>
                <c:pt idx="2713">
                  <c:v>2.0358999999999999E-2</c:v>
                </c:pt>
                <c:pt idx="2714">
                  <c:v>2.1006999999999998E-2</c:v>
                </c:pt>
                <c:pt idx="2715">
                  <c:v>1.7214E-2</c:v>
                </c:pt>
                <c:pt idx="2716">
                  <c:v>1.3770999999999999E-2</c:v>
                </c:pt>
                <c:pt idx="2717">
                  <c:v>1.3269E-2</c:v>
                </c:pt>
                <c:pt idx="2718">
                  <c:v>1.3167E-2</c:v>
                </c:pt>
                <c:pt idx="2719">
                  <c:v>1.0844999999999999E-2</c:v>
                </c:pt>
                <c:pt idx="2720">
                  <c:v>1.0263999999999999E-2</c:v>
                </c:pt>
                <c:pt idx="2721">
                  <c:v>9.972E-3</c:v>
                </c:pt>
                <c:pt idx="2722">
                  <c:v>9.9169999999999987E-3</c:v>
                </c:pt>
                <c:pt idx="2723">
                  <c:v>9.3349999999999995E-3</c:v>
                </c:pt>
                <c:pt idx="2724">
                  <c:v>8.598999999999999E-3</c:v>
                </c:pt>
                <c:pt idx="2725">
                  <c:v>8.487999999999999E-3</c:v>
                </c:pt>
                <c:pt idx="2726">
                  <c:v>7.1659999999999996E-3</c:v>
                </c:pt>
                <c:pt idx="2727">
                  <c:v>6.4100000000000008E-3</c:v>
                </c:pt>
                <c:pt idx="2728">
                  <c:v>1.4080000000000001E-2</c:v>
                </c:pt>
                <c:pt idx="2729">
                  <c:v>1.1432999999999999E-2</c:v>
                </c:pt>
                <c:pt idx="2730">
                  <c:v>9.3220000000000004E-3</c:v>
                </c:pt>
                <c:pt idx="2731">
                  <c:v>7.0060000000000001E-3</c:v>
                </c:pt>
                <c:pt idx="2732">
                  <c:v>9.5969999999999996E-3</c:v>
                </c:pt>
                <c:pt idx="2733">
                  <c:v>1.2683E-2</c:v>
                </c:pt>
                <c:pt idx="2734">
                  <c:v>1.1998999999999999E-2</c:v>
                </c:pt>
                <c:pt idx="2735">
                  <c:v>9.9410000000000002E-3</c:v>
                </c:pt>
                <c:pt idx="2736">
                  <c:v>6.3769999999999999E-3</c:v>
                </c:pt>
                <c:pt idx="2737">
                  <c:v>4.4879999999999998E-3</c:v>
                </c:pt>
                <c:pt idx="2738">
                  <c:v>3.7859999999999999E-3</c:v>
                </c:pt>
                <c:pt idx="2739">
                  <c:v>3.0069999999999997E-3</c:v>
                </c:pt>
                <c:pt idx="2740">
                  <c:v>3.4059999999999997E-3</c:v>
                </c:pt>
                <c:pt idx="2741">
                  <c:v>2.5429999999999997E-3</c:v>
                </c:pt>
                <c:pt idx="2742">
                  <c:v>2.9039999999999999E-3</c:v>
                </c:pt>
                <c:pt idx="2743">
                  <c:v>4.5019999999999999E-3</c:v>
                </c:pt>
                <c:pt idx="2744">
                  <c:v>4.6349999999999994E-3</c:v>
                </c:pt>
                <c:pt idx="2745">
                  <c:v>5.6689999999999996E-3</c:v>
                </c:pt>
                <c:pt idx="2746">
                  <c:v>4.9509999999999997E-3</c:v>
                </c:pt>
                <c:pt idx="2747">
                  <c:v>3.9979999999999998E-3</c:v>
                </c:pt>
                <c:pt idx="2748">
                  <c:v>3.075E-3</c:v>
                </c:pt>
                <c:pt idx="2749">
                  <c:v>2.4559999999999998E-3</c:v>
                </c:pt>
                <c:pt idx="2750">
                  <c:v>3.176E-3</c:v>
                </c:pt>
                <c:pt idx="2751">
                  <c:v>2.9649999999999998E-3</c:v>
                </c:pt>
                <c:pt idx="2752">
                  <c:v>3.7089999999999996E-3</c:v>
                </c:pt>
                <c:pt idx="2753">
                  <c:v>1.2033E-2</c:v>
                </c:pt>
                <c:pt idx="2754">
                  <c:v>9.783E-3</c:v>
                </c:pt>
                <c:pt idx="2755">
                  <c:v>8.0979999999999993E-3</c:v>
                </c:pt>
                <c:pt idx="2756">
                  <c:v>6.6559999999999996E-3</c:v>
                </c:pt>
                <c:pt idx="2757">
                  <c:v>6.1110000000000001E-3</c:v>
                </c:pt>
                <c:pt idx="2758">
                  <c:v>4.7429999999999998E-3</c:v>
                </c:pt>
                <c:pt idx="2759">
                  <c:v>6.3209999999999994E-3</c:v>
                </c:pt>
                <c:pt idx="2760">
                  <c:v>6.7329999999999994E-3</c:v>
                </c:pt>
                <c:pt idx="2761">
                  <c:v>1.5593999999999998E-2</c:v>
                </c:pt>
                <c:pt idx="2762">
                  <c:v>3.7054999999999998E-2</c:v>
                </c:pt>
                <c:pt idx="2763">
                  <c:v>9.243599999999999E-2</c:v>
                </c:pt>
                <c:pt idx="2764">
                  <c:v>0.104144</c:v>
                </c:pt>
                <c:pt idx="2765">
                  <c:v>0.11217299999999999</c:v>
                </c:pt>
                <c:pt idx="2766">
                  <c:v>0.109928</c:v>
                </c:pt>
                <c:pt idx="2767">
                  <c:v>0.10734399999999999</c:v>
                </c:pt>
                <c:pt idx="2768">
                  <c:v>0.110689</c:v>
                </c:pt>
                <c:pt idx="2769">
                  <c:v>0.11315399999999999</c:v>
                </c:pt>
                <c:pt idx="2770">
                  <c:v>0.10767199999999999</c:v>
                </c:pt>
                <c:pt idx="2771">
                  <c:v>0.116201</c:v>
                </c:pt>
                <c:pt idx="2772">
                  <c:v>0.10650899999999999</c:v>
                </c:pt>
                <c:pt idx="2773">
                  <c:v>0.11373899999999999</c:v>
                </c:pt>
                <c:pt idx="2774">
                  <c:v>0.117696</c:v>
                </c:pt>
                <c:pt idx="2775">
                  <c:v>0.117518</c:v>
                </c:pt>
                <c:pt idx="2776">
                  <c:v>0.11847099999999999</c:v>
                </c:pt>
                <c:pt idx="2777">
                  <c:v>0.117465</c:v>
                </c:pt>
                <c:pt idx="2778">
                  <c:v>0.13830599999999998</c:v>
                </c:pt>
                <c:pt idx="2779">
                  <c:v>0.148835</c:v>
                </c:pt>
                <c:pt idx="2780">
                  <c:v>0.148507</c:v>
                </c:pt>
                <c:pt idx="2781">
                  <c:v>0.153751</c:v>
                </c:pt>
                <c:pt idx="2782">
                  <c:v>0.14646000000000001</c:v>
                </c:pt>
                <c:pt idx="2783">
                  <c:v>0.13667499999999999</c:v>
                </c:pt>
                <c:pt idx="2784">
                  <c:v>0.130749</c:v>
                </c:pt>
                <c:pt idx="2785">
                  <c:v>0.148589</c:v>
                </c:pt>
                <c:pt idx="2786">
                  <c:v>0.15289899999999998</c:v>
                </c:pt>
                <c:pt idx="2787">
                  <c:v>0.140019</c:v>
                </c:pt>
                <c:pt idx="2788">
                  <c:v>0.14322299999999999</c:v>
                </c:pt>
                <c:pt idx="2789">
                  <c:v>0.13413800000000001</c:v>
                </c:pt>
                <c:pt idx="2790">
                  <c:v>0.13564599999999999</c:v>
                </c:pt>
                <c:pt idx="2791">
                  <c:v>0.154225</c:v>
                </c:pt>
                <c:pt idx="2792">
                  <c:v>0.165384</c:v>
                </c:pt>
                <c:pt idx="2793">
                  <c:v>0.16411000000000001</c:v>
                </c:pt>
                <c:pt idx="2794">
                  <c:v>0.16606000000000001</c:v>
                </c:pt>
                <c:pt idx="2795">
                  <c:v>0.17106399999999999</c:v>
                </c:pt>
                <c:pt idx="2796">
                  <c:v>0.192825</c:v>
                </c:pt>
                <c:pt idx="2797">
                  <c:v>0.186142</c:v>
                </c:pt>
                <c:pt idx="2798">
                  <c:v>0.222388</c:v>
                </c:pt>
                <c:pt idx="2799">
                  <c:v>0.22658499999999998</c:v>
                </c:pt>
                <c:pt idx="2800">
                  <c:v>0.24132000000000001</c:v>
                </c:pt>
                <c:pt idx="2801">
                  <c:v>0.241392</c:v>
                </c:pt>
                <c:pt idx="2802">
                  <c:v>0.23030099999999998</c:v>
                </c:pt>
                <c:pt idx="2803">
                  <c:v>0.262239</c:v>
                </c:pt>
                <c:pt idx="2804">
                  <c:v>0.26928099999999999</c:v>
                </c:pt>
                <c:pt idx="2805">
                  <c:v>0.28583500000000001</c:v>
                </c:pt>
                <c:pt idx="2806">
                  <c:v>0.31336599999999998</c:v>
                </c:pt>
                <c:pt idx="2807">
                  <c:v>0.34499199999999997</c:v>
                </c:pt>
                <c:pt idx="2808">
                  <c:v>0.34447699999999998</c:v>
                </c:pt>
                <c:pt idx="2809">
                  <c:v>0.35118199999999999</c:v>
                </c:pt>
                <c:pt idx="2810">
                  <c:v>0.35355899999999996</c:v>
                </c:pt>
                <c:pt idx="2811">
                  <c:v>0.34946099999999997</c:v>
                </c:pt>
                <c:pt idx="2812">
                  <c:v>0.36770199999999997</c:v>
                </c:pt>
                <c:pt idx="2813">
                  <c:v>0.37132899999999996</c:v>
                </c:pt>
                <c:pt idx="2814">
                  <c:v>0.37160499999999996</c:v>
                </c:pt>
                <c:pt idx="2815">
                  <c:v>0.37735799999999997</c:v>
                </c:pt>
                <c:pt idx="2816">
                  <c:v>0.371004</c:v>
                </c:pt>
                <c:pt idx="2817">
                  <c:v>0.38097000000000003</c:v>
                </c:pt>
                <c:pt idx="2818">
                  <c:v>0.37573399999999996</c:v>
                </c:pt>
                <c:pt idx="2819">
                  <c:v>0.374948</c:v>
                </c:pt>
                <c:pt idx="2820">
                  <c:v>0.37654799999999999</c:v>
                </c:pt>
                <c:pt idx="2821">
                  <c:v>0.36987500000000001</c:v>
                </c:pt>
                <c:pt idx="2822">
                  <c:v>0.36543100000000001</c:v>
                </c:pt>
                <c:pt idx="2823">
                  <c:v>0.32751399999999997</c:v>
                </c:pt>
                <c:pt idx="2824">
                  <c:v>0.31947799999999998</c:v>
                </c:pt>
                <c:pt idx="2825">
                  <c:v>0.31668000000000002</c:v>
                </c:pt>
                <c:pt idx="2826">
                  <c:v>0.30813000000000001</c:v>
                </c:pt>
                <c:pt idx="2827">
                  <c:v>0.32364599999999999</c:v>
                </c:pt>
                <c:pt idx="2828">
                  <c:v>0.32186300000000001</c:v>
                </c:pt>
                <c:pt idx="2829">
                  <c:v>0.32941100000000001</c:v>
                </c:pt>
                <c:pt idx="2830">
                  <c:v>0.33525099999999997</c:v>
                </c:pt>
                <c:pt idx="2831">
                  <c:v>0.33862399999999998</c:v>
                </c:pt>
                <c:pt idx="2832">
                  <c:v>0.33153000000000005</c:v>
                </c:pt>
                <c:pt idx="2833">
                  <c:v>0.32634000000000002</c:v>
                </c:pt>
                <c:pt idx="2834">
                  <c:v>0.30807000000000001</c:v>
                </c:pt>
                <c:pt idx="2835">
                  <c:v>0.301645</c:v>
                </c:pt>
                <c:pt idx="2836">
                  <c:v>0.30198199999999997</c:v>
                </c:pt>
                <c:pt idx="2837">
                  <c:v>0.28546199999999999</c:v>
                </c:pt>
                <c:pt idx="2838">
                  <c:v>0.26554299999999997</c:v>
                </c:pt>
                <c:pt idx="2839">
                  <c:v>0.27081499999999997</c:v>
                </c:pt>
                <c:pt idx="2840">
                  <c:v>0.28382000000000002</c:v>
                </c:pt>
                <c:pt idx="2841">
                  <c:v>0.27378399999999997</c:v>
                </c:pt>
                <c:pt idx="2842">
                  <c:v>0.25534699999999999</c:v>
                </c:pt>
                <c:pt idx="2843">
                  <c:v>0.251301</c:v>
                </c:pt>
                <c:pt idx="2844">
                  <c:v>0.23268000000000003</c:v>
                </c:pt>
                <c:pt idx="2845">
                  <c:v>0.223576</c:v>
                </c:pt>
                <c:pt idx="2846">
                  <c:v>0.22356000000000001</c:v>
                </c:pt>
                <c:pt idx="2847">
                  <c:v>0.23919699999999999</c:v>
                </c:pt>
                <c:pt idx="2848">
                  <c:v>0.23994000000000001</c:v>
                </c:pt>
                <c:pt idx="2849">
                  <c:v>0.24805000000000002</c:v>
                </c:pt>
                <c:pt idx="2850">
                  <c:v>0.25384099999999998</c:v>
                </c:pt>
                <c:pt idx="2851">
                  <c:v>0.25551399999999996</c:v>
                </c:pt>
                <c:pt idx="2852">
                  <c:v>0.23272899999999999</c:v>
                </c:pt>
                <c:pt idx="2853">
                  <c:v>0.21591199999999999</c:v>
                </c:pt>
                <c:pt idx="2854">
                  <c:v>0.21873799999999999</c:v>
                </c:pt>
                <c:pt idx="2855">
                  <c:v>0.22347199999999998</c:v>
                </c:pt>
                <c:pt idx="2856">
                  <c:v>0.21641000000000002</c:v>
                </c:pt>
                <c:pt idx="2857">
                  <c:v>0.219884</c:v>
                </c:pt>
                <c:pt idx="2858">
                  <c:v>0.23323099999999999</c:v>
                </c:pt>
                <c:pt idx="2859">
                  <c:v>0.23374299999999998</c:v>
                </c:pt>
                <c:pt idx="2860">
                  <c:v>0.228356</c:v>
                </c:pt>
                <c:pt idx="2861">
                  <c:v>0.23106199999999999</c:v>
                </c:pt>
                <c:pt idx="2862">
                  <c:v>0.25343399999999999</c:v>
                </c:pt>
                <c:pt idx="2863">
                  <c:v>0.26062299999999999</c:v>
                </c:pt>
                <c:pt idx="2864">
                  <c:v>0.26702000000000004</c:v>
                </c:pt>
                <c:pt idx="2865">
                  <c:v>0.27279599999999998</c:v>
                </c:pt>
                <c:pt idx="2866">
                  <c:v>0.274198</c:v>
                </c:pt>
                <c:pt idx="2867">
                  <c:v>0.29184599999999999</c:v>
                </c:pt>
                <c:pt idx="2868">
                  <c:v>0.28928899999999996</c:v>
                </c:pt>
                <c:pt idx="2869">
                  <c:v>0.28973399999999999</c:v>
                </c:pt>
                <c:pt idx="2870">
                  <c:v>0.26600299999999999</c:v>
                </c:pt>
                <c:pt idx="2871">
                  <c:v>0.243559</c:v>
                </c:pt>
                <c:pt idx="2872">
                  <c:v>0.23488099999999998</c:v>
                </c:pt>
                <c:pt idx="2873">
                  <c:v>0.27774399999999999</c:v>
                </c:pt>
                <c:pt idx="2874">
                  <c:v>0.30440200000000001</c:v>
                </c:pt>
                <c:pt idx="2875">
                  <c:v>0.311718</c:v>
                </c:pt>
                <c:pt idx="2876">
                  <c:v>0.34918499999999997</c:v>
                </c:pt>
                <c:pt idx="2877">
                  <c:v>0.36523600000000001</c:v>
                </c:pt>
                <c:pt idx="2878">
                  <c:v>0.39589099999999999</c:v>
                </c:pt>
                <c:pt idx="2879">
                  <c:v>0.389741</c:v>
                </c:pt>
                <c:pt idx="2880">
                  <c:v>0.38278699999999999</c:v>
                </c:pt>
                <c:pt idx="2881">
                  <c:v>0.48233899999999996</c:v>
                </c:pt>
                <c:pt idx="2882">
                  <c:v>0.50793299999999997</c:v>
                </c:pt>
                <c:pt idx="2883">
                  <c:v>0.51313799999999998</c:v>
                </c:pt>
                <c:pt idx="2884">
                  <c:v>0.51020100000000002</c:v>
                </c:pt>
                <c:pt idx="2885">
                  <c:v>0.49853199999999998</c:v>
                </c:pt>
                <c:pt idx="2886">
                  <c:v>0.470111</c:v>
                </c:pt>
                <c:pt idx="2887">
                  <c:v>0.45583000000000001</c:v>
                </c:pt>
                <c:pt idx="2888">
                  <c:v>0.43045600000000001</c:v>
                </c:pt>
                <c:pt idx="2889">
                  <c:v>0.41532199999999997</c:v>
                </c:pt>
                <c:pt idx="2890">
                  <c:v>0.39787899999999998</c:v>
                </c:pt>
                <c:pt idx="2891">
                  <c:v>0.38059699999999996</c:v>
                </c:pt>
                <c:pt idx="2892">
                  <c:v>0.38089499999999998</c:v>
                </c:pt>
                <c:pt idx="2893">
                  <c:v>0.33160600000000001</c:v>
                </c:pt>
                <c:pt idx="2894">
                  <c:v>0.29546299999999998</c:v>
                </c:pt>
                <c:pt idx="2895">
                  <c:v>0.28545799999999999</c:v>
                </c:pt>
                <c:pt idx="2896">
                  <c:v>0.25552199999999997</c:v>
                </c:pt>
                <c:pt idx="2897">
                  <c:v>0.23064399999999999</c:v>
                </c:pt>
                <c:pt idx="2898">
                  <c:v>0.22503699999999999</c:v>
                </c:pt>
                <c:pt idx="2899">
                  <c:v>0.21606499999999998</c:v>
                </c:pt>
                <c:pt idx="2900">
                  <c:v>0.20897199999999999</c:v>
                </c:pt>
                <c:pt idx="2901">
                  <c:v>0.19826099999999999</c:v>
                </c:pt>
                <c:pt idx="2902">
                  <c:v>0.188809</c:v>
                </c:pt>
                <c:pt idx="2903">
                  <c:v>0.17643599999999998</c:v>
                </c:pt>
                <c:pt idx="2904">
                  <c:v>0.16637299999999999</c:v>
                </c:pt>
                <c:pt idx="2905">
                  <c:v>0.15191499999999999</c:v>
                </c:pt>
                <c:pt idx="2906">
                  <c:v>0.134302</c:v>
                </c:pt>
                <c:pt idx="2907">
                  <c:v>0.13215000000000002</c:v>
                </c:pt>
                <c:pt idx="2908">
                  <c:v>0.148282</c:v>
                </c:pt>
                <c:pt idx="2909">
                  <c:v>0.14235899999999999</c:v>
                </c:pt>
                <c:pt idx="2910">
                  <c:v>0.145703</c:v>
                </c:pt>
                <c:pt idx="2911">
                  <c:v>0.13442399999999999</c:v>
                </c:pt>
                <c:pt idx="2912">
                  <c:v>0.12589600000000001</c:v>
                </c:pt>
                <c:pt idx="2913">
                  <c:v>0.11173000000000001</c:v>
                </c:pt>
                <c:pt idx="2914">
                  <c:v>0.11348000000000001</c:v>
                </c:pt>
                <c:pt idx="2915">
                  <c:v>9.2665999999999998E-2</c:v>
                </c:pt>
                <c:pt idx="2916">
                  <c:v>8.6027999999999993E-2</c:v>
                </c:pt>
                <c:pt idx="2917">
                  <c:v>8.5068999999999992E-2</c:v>
                </c:pt>
                <c:pt idx="2918">
                  <c:v>8.9872999999999995E-2</c:v>
                </c:pt>
                <c:pt idx="2919">
                  <c:v>9.5023999999999997E-2</c:v>
                </c:pt>
                <c:pt idx="2920">
                  <c:v>9.8834999999999992E-2</c:v>
                </c:pt>
                <c:pt idx="2921">
                  <c:v>9.3685999999999992E-2</c:v>
                </c:pt>
                <c:pt idx="2922">
                  <c:v>8.0586999999999992E-2</c:v>
                </c:pt>
                <c:pt idx="2923">
                  <c:v>6.5110000000000001E-2</c:v>
                </c:pt>
                <c:pt idx="2924">
                  <c:v>5.8943999999999996E-2</c:v>
                </c:pt>
                <c:pt idx="2925">
                  <c:v>5.2504999999999996E-2</c:v>
                </c:pt>
                <c:pt idx="2926">
                  <c:v>4.8020000000000007E-2</c:v>
                </c:pt>
                <c:pt idx="2927">
                  <c:v>4.2487999999999998E-2</c:v>
                </c:pt>
                <c:pt idx="2928">
                  <c:v>4.5805999999999999E-2</c:v>
                </c:pt>
                <c:pt idx="2929">
                  <c:v>5.7408000000000001E-2</c:v>
                </c:pt>
                <c:pt idx="2930">
                  <c:v>5.1094999999999995E-2</c:v>
                </c:pt>
                <c:pt idx="2931">
                  <c:v>4.7305E-2</c:v>
                </c:pt>
                <c:pt idx="2932">
                  <c:v>4.2102000000000001E-2</c:v>
                </c:pt>
                <c:pt idx="2933">
                  <c:v>4.0085999999999997E-2</c:v>
                </c:pt>
                <c:pt idx="2934">
                  <c:v>5.6370000000000003E-2</c:v>
                </c:pt>
                <c:pt idx="2935">
                  <c:v>4.8667999999999996E-2</c:v>
                </c:pt>
                <c:pt idx="2936">
                  <c:v>4.6643999999999998E-2</c:v>
                </c:pt>
                <c:pt idx="2937">
                  <c:v>4.1353999999999995E-2</c:v>
                </c:pt>
                <c:pt idx="2938">
                  <c:v>4.5841E-2</c:v>
                </c:pt>
                <c:pt idx="2939">
                  <c:v>3.9997999999999999E-2</c:v>
                </c:pt>
                <c:pt idx="2940">
                  <c:v>3.4159000000000002E-2</c:v>
                </c:pt>
                <c:pt idx="2941">
                  <c:v>3.6706999999999997E-2</c:v>
                </c:pt>
                <c:pt idx="2942">
                  <c:v>3.5770000000000003E-2</c:v>
                </c:pt>
                <c:pt idx="2943">
                  <c:v>4.6868E-2</c:v>
                </c:pt>
                <c:pt idx="2944">
                  <c:v>5.3152999999999999E-2</c:v>
                </c:pt>
                <c:pt idx="2945">
                  <c:v>4.9606999999999998E-2</c:v>
                </c:pt>
                <c:pt idx="2946">
                  <c:v>4.5921999999999998E-2</c:v>
                </c:pt>
                <c:pt idx="2947">
                  <c:v>4.2348999999999998E-2</c:v>
                </c:pt>
                <c:pt idx="2948">
                  <c:v>2.7725999999999997E-2</c:v>
                </c:pt>
                <c:pt idx="2949">
                  <c:v>2.5210000000000003E-2</c:v>
                </c:pt>
                <c:pt idx="2950">
                  <c:v>2.0274E-2</c:v>
                </c:pt>
                <c:pt idx="2951">
                  <c:v>1.7666999999999999E-2</c:v>
                </c:pt>
                <c:pt idx="2952">
                  <c:v>1.3495999999999999E-2</c:v>
                </c:pt>
                <c:pt idx="2953">
                  <c:v>1.6582E-2</c:v>
                </c:pt>
                <c:pt idx="2954">
                  <c:v>2.1377E-2</c:v>
                </c:pt>
                <c:pt idx="2955">
                  <c:v>3.5200000000000002E-2</c:v>
                </c:pt>
                <c:pt idx="2956">
                  <c:v>2.6910000000000003E-2</c:v>
                </c:pt>
                <c:pt idx="2957">
                  <c:v>2.0451999999999998E-2</c:v>
                </c:pt>
                <c:pt idx="2958">
                  <c:v>1.6184999999999998E-2</c:v>
                </c:pt>
                <c:pt idx="2959">
                  <c:v>1.3672999999999999E-2</c:v>
                </c:pt>
                <c:pt idx="2960">
                  <c:v>1.1094E-2</c:v>
                </c:pt>
                <c:pt idx="2961">
                  <c:v>1.3526E-2</c:v>
                </c:pt>
                <c:pt idx="2962">
                  <c:v>1.2627999999999999E-2</c:v>
                </c:pt>
                <c:pt idx="2963">
                  <c:v>9.9059999999999999E-3</c:v>
                </c:pt>
                <c:pt idx="2964">
                  <c:v>1.1712999999999999E-2</c:v>
                </c:pt>
                <c:pt idx="2965">
                  <c:v>1.3210000000000001E-2</c:v>
                </c:pt>
                <c:pt idx="2966">
                  <c:v>1.2912999999999999E-2</c:v>
                </c:pt>
                <c:pt idx="2967">
                  <c:v>1.3601E-2</c:v>
                </c:pt>
                <c:pt idx="2968">
                  <c:v>1.2315E-2</c:v>
                </c:pt>
                <c:pt idx="2969">
                  <c:v>1.2265999999999999E-2</c:v>
                </c:pt>
                <c:pt idx="2970">
                  <c:v>1.0288E-2</c:v>
                </c:pt>
                <c:pt idx="2971">
                  <c:v>8.150000000000001E-3</c:v>
                </c:pt>
                <c:pt idx="2972">
                  <c:v>8.2269999999999999E-3</c:v>
                </c:pt>
                <c:pt idx="2973">
                  <c:v>7.6100000000000004E-3</c:v>
                </c:pt>
                <c:pt idx="2974">
                  <c:v>9.4149999999999998E-3</c:v>
                </c:pt>
                <c:pt idx="2975">
                  <c:v>9.8479999999999991E-3</c:v>
                </c:pt>
                <c:pt idx="2976">
                  <c:v>9.384E-3</c:v>
                </c:pt>
                <c:pt idx="2977">
                  <c:v>1.0296E-2</c:v>
                </c:pt>
                <c:pt idx="2978">
                  <c:v>1.3425999999999999E-2</c:v>
                </c:pt>
                <c:pt idx="2979">
                  <c:v>1.5004999999999999E-2</c:v>
                </c:pt>
                <c:pt idx="2980">
                  <c:v>1.6271999999999998E-2</c:v>
                </c:pt>
                <c:pt idx="2981">
                  <c:v>1.3776999999999999E-2</c:v>
                </c:pt>
                <c:pt idx="2982">
                  <c:v>1.8799E-2</c:v>
                </c:pt>
                <c:pt idx="2983">
                  <c:v>1.7804999999999998E-2</c:v>
                </c:pt>
                <c:pt idx="2984">
                  <c:v>1.3899E-2</c:v>
                </c:pt>
                <c:pt idx="2985">
                  <c:v>1.6472000000000001E-2</c:v>
                </c:pt>
                <c:pt idx="2986">
                  <c:v>1.2803999999999999E-2</c:v>
                </c:pt>
                <c:pt idx="2987">
                  <c:v>1.29E-2</c:v>
                </c:pt>
                <c:pt idx="2988">
                  <c:v>1.1170999999999999E-2</c:v>
                </c:pt>
                <c:pt idx="2989">
                  <c:v>8.6680000000000004E-3</c:v>
                </c:pt>
                <c:pt idx="2990">
                  <c:v>1.0279E-2</c:v>
                </c:pt>
                <c:pt idx="2991">
                  <c:v>1.2454E-2</c:v>
                </c:pt>
                <c:pt idx="2992">
                  <c:v>1.0331E-2</c:v>
                </c:pt>
                <c:pt idx="2993">
                  <c:v>1.9774E-2</c:v>
                </c:pt>
                <c:pt idx="2994">
                  <c:v>1.8404999999999998E-2</c:v>
                </c:pt>
                <c:pt idx="2995">
                  <c:v>1.5685999999999999E-2</c:v>
                </c:pt>
                <c:pt idx="2996">
                  <c:v>1.3762E-2</c:v>
                </c:pt>
                <c:pt idx="2997">
                  <c:v>1.3606999999999999E-2</c:v>
                </c:pt>
                <c:pt idx="2998">
                  <c:v>1.2648999999999999E-2</c:v>
                </c:pt>
                <c:pt idx="2999">
                  <c:v>9.7349999999999989E-3</c:v>
                </c:pt>
                <c:pt idx="3000">
                  <c:v>1.1771999999999999E-2</c:v>
                </c:pt>
                <c:pt idx="3001">
                  <c:v>1.0031999999999999E-2</c:v>
                </c:pt>
                <c:pt idx="3002">
                  <c:v>1.0442999999999999E-2</c:v>
                </c:pt>
                <c:pt idx="3003">
                  <c:v>8.992E-3</c:v>
                </c:pt>
                <c:pt idx="3004">
                  <c:v>1.0197999999999999E-2</c:v>
                </c:pt>
                <c:pt idx="3005">
                  <c:v>1.1356E-2</c:v>
                </c:pt>
                <c:pt idx="3006">
                  <c:v>1.0354E-2</c:v>
                </c:pt>
                <c:pt idx="3007">
                  <c:v>1.3755999999999999E-2</c:v>
                </c:pt>
                <c:pt idx="3008">
                  <c:v>1.3578E-2</c:v>
                </c:pt>
                <c:pt idx="3009">
                  <c:v>1.1180000000000001E-2</c:v>
                </c:pt>
                <c:pt idx="3010">
                  <c:v>9.7850000000000003E-3</c:v>
                </c:pt>
                <c:pt idx="3011">
                  <c:v>1.5338999999999998E-2</c:v>
                </c:pt>
                <c:pt idx="3012">
                  <c:v>1.4726E-2</c:v>
                </c:pt>
                <c:pt idx="3013">
                  <c:v>1.3156999999999999E-2</c:v>
                </c:pt>
                <c:pt idx="3014">
                  <c:v>1.2617999999999999E-2</c:v>
                </c:pt>
                <c:pt idx="3015">
                  <c:v>1.2716E-2</c:v>
                </c:pt>
                <c:pt idx="3016">
                  <c:v>9.9360000000000004E-3</c:v>
                </c:pt>
                <c:pt idx="3017">
                  <c:v>5.9709999999999997E-3</c:v>
                </c:pt>
                <c:pt idx="3018">
                  <c:v>4.9439999999999996E-3</c:v>
                </c:pt>
                <c:pt idx="3019">
                  <c:v>5.659E-3</c:v>
                </c:pt>
                <c:pt idx="3020">
                  <c:v>7.5919999999999998E-3</c:v>
                </c:pt>
                <c:pt idx="3021">
                  <c:v>7.4589999999999995E-3</c:v>
                </c:pt>
                <c:pt idx="3022">
                  <c:v>1.3108999999999999E-2</c:v>
                </c:pt>
                <c:pt idx="3023">
                  <c:v>1.1916E-2</c:v>
                </c:pt>
                <c:pt idx="3024">
                  <c:v>1.9511000000000001E-2</c:v>
                </c:pt>
                <c:pt idx="3025">
                  <c:v>1.5032999999999999E-2</c:v>
                </c:pt>
                <c:pt idx="3026">
                  <c:v>1.1901999999999999E-2</c:v>
                </c:pt>
                <c:pt idx="3027">
                  <c:v>1.128E-2</c:v>
                </c:pt>
                <c:pt idx="3028">
                  <c:v>1.0423999999999999E-2</c:v>
                </c:pt>
                <c:pt idx="3029">
                  <c:v>1.4246E-2</c:v>
                </c:pt>
                <c:pt idx="3030">
                  <c:v>1.6951999999999998E-2</c:v>
                </c:pt>
                <c:pt idx="3031">
                  <c:v>1.6406999999999998E-2</c:v>
                </c:pt>
                <c:pt idx="3032">
                  <c:v>1.8755999999999998E-2</c:v>
                </c:pt>
                <c:pt idx="3033">
                  <c:v>5.7963999999999995E-2</c:v>
                </c:pt>
                <c:pt idx="3034">
                  <c:v>5.2715999999999999E-2</c:v>
                </c:pt>
                <c:pt idx="3035">
                  <c:v>3.0700000000000002E-2</c:v>
                </c:pt>
                <c:pt idx="3036">
                  <c:v>2.3286999999999999E-2</c:v>
                </c:pt>
                <c:pt idx="3037">
                  <c:v>1.8626E-2</c:v>
                </c:pt>
                <c:pt idx="3038">
                  <c:v>1.4374999999999999E-2</c:v>
                </c:pt>
                <c:pt idx="3039">
                  <c:v>1.2742E-2</c:v>
                </c:pt>
                <c:pt idx="3040">
                  <c:v>1.2475E-2</c:v>
                </c:pt>
                <c:pt idx="3041">
                  <c:v>1.1996999999999999E-2</c:v>
                </c:pt>
                <c:pt idx="3042">
                  <c:v>1.0371E-2</c:v>
                </c:pt>
                <c:pt idx="3043">
                  <c:v>1.0825999999999999E-2</c:v>
                </c:pt>
                <c:pt idx="3044">
                  <c:v>1.4567999999999999E-2</c:v>
                </c:pt>
                <c:pt idx="3045">
                  <c:v>1.5515999999999999E-2</c:v>
                </c:pt>
                <c:pt idx="3046">
                  <c:v>1.5828999999999999E-2</c:v>
                </c:pt>
                <c:pt idx="3047">
                  <c:v>2.1366E-2</c:v>
                </c:pt>
                <c:pt idx="3048">
                  <c:v>2.1180999999999998E-2</c:v>
                </c:pt>
                <c:pt idx="3049">
                  <c:v>2.2787999999999999E-2</c:v>
                </c:pt>
                <c:pt idx="3050">
                  <c:v>2.1240000000000002E-2</c:v>
                </c:pt>
                <c:pt idx="3051">
                  <c:v>2.4540000000000003E-2</c:v>
                </c:pt>
                <c:pt idx="3052">
                  <c:v>2.5926999999999999E-2</c:v>
                </c:pt>
                <c:pt idx="3053">
                  <c:v>2.0157999999999999E-2</c:v>
                </c:pt>
                <c:pt idx="3054">
                  <c:v>1.7660000000000002E-2</c:v>
                </c:pt>
                <c:pt idx="3055">
                  <c:v>1.5096E-2</c:v>
                </c:pt>
                <c:pt idx="3056">
                  <c:v>1.2475E-2</c:v>
                </c:pt>
                <c:pt idx="3057">
                  <c:v>1.1146E-2</c:v>
                </c:pt>
                <c:pt idx="3058">
                  <c:v>1.3562999999999999E-2</c:v>
                </c:pt>
                <c:pt idx="3059">
                  <c:v>1.2634999999999999E-2</c:v>
                </c:pt>
                <c:pt idx="3060">
                  <c:v>1.0732E-2</c:v>
                </c:pt>
                <c:pt idx="3061">
                  <c:v>1.1290999999999999E-2</c:v>
                </c:pt>
                <c:pt idx="3062">
                  <c:v>1.4211999999999999E-2</c:v>
                </c:pt>
                <c:pt idx="3063">
                  <c:v>9.4909999999999994E-3</c:v>
                </c:pt>
                <c:pt idx="3064">
                  <c:v>8.371E-3</c:v>
                </c:pt>
                <c:pt idx="3065">
                  <c:v>8.3700000000000007E-3</c:v>
                </c:pt>
                <c:pt idx="3066">
                  <c:v>2.1588E-2</c:v>
                </c:pt>
                <c:pt idx="3067">
                  <c:v>2.5042999999999999E-2</c:v>
                </c:pt>
                <c:pt idx="3068">
                  <c:v>2.8652E-2</c:v>
                </c:pt>
                <c:pt idx="3069">
                  <c:v>2.2268E-2</c:v>
                </c:pt>
                <c:pt idx="3070">
                  <c:v>2.9326999999999999E-2</c:v>
                </c:pt>
                <c:pt idx="3071">
                  <c:v>3.1144999999999999E-2</c:v>
                </c:pt>
                <c:pt idx="3072">
                  <c:v>3.0497E-2</c:v>
                </c:pt>
                <c:pt idx="3073">
                  <c:v>2.8305E-2</c:v>
                </c:pt>
                <c:pt idx="3074">
                  <c:v>2.3125999999999997E-2</c:v>
                </c:pt>
                <c:pt idx="3075">
                  <c:v>1.7332E-2</c:v>
                </c:pt>
                <c:pt idx="3076">
                  <c:v>2.0720000000000002E-2</c:v>
                </c:pt>
                <c:pt idx="3077">
                  <c:v>1.7780000000000001E-2</c:v>
                </c:pt>
                <c:pt idx="3078">
                  <c:v>2.3880000000000002E-2</c:v>
                </c:pt>
                <c:pt idx="3079">
                  <c:v>2.8990999999999999E-2</c:v>
                </c:pt>
                <c:pt idx="3080">
                  <c:v>3.2704999999999998E-2</c:v>
                </c:pt>
                <c:pt idx="3081">
                  <c:v>4.3244999999999999E-2</c:v>
                </c:pt>
                <c:pt idx="3082">
                  <c:v>3.9426999999999997E-2</c:v>
                </c:pt>
                <c:pt idx="3083">
                  <c:v>4.0237999999999996E-2</c:v>
                </c:pt>
                <c:pt idx="3084">
                  <c:v>5.1575999999999997E-2</c:v>
                </c:pt>
                <c:pt idx="3085">
                  <c:v>4.3411999999999999E-2</c:v>
                </c:pt>
                <c:pt idx="3086">
                  <c:v>3.3342999999999998E-2</c:v>
                </c:pt>
                <c:pt idx="3087">
                  <c:v>3.0171999999999997E-2</c:v>
                </c:pt>
                <c:pt idx="3088">
                  <c:v>2.4008999999999999E-2</c:v>
                </c:pt>
                <c:pt idx="3089">
                  <c:v>1.8845000000000001E-2</c:v>
                </c:pt>
                <c:pt idx="3090">
                  <c:v>1.7707999999999998E-2</c:v>
                </c:pt>
                <c:pt idx="3091">
                  <c:v>1.6885999999999998E-2</c:v>
                </c:pt>
                <c:pt idx="3092">
                  <c:v>1.4816999999999999E-2</c:v>
                </c:pt>
                <c:pt idx="3093">
                  <c:v>1.1474E-2</c:v>
                </c:pt>
                <c:pt idx="3094">
                  <c:v>1.2350999999999999E-2</c:v>
                </c:pt>
                <c:pt idx="3095">
                  <c:v>1.2157999999999999E-2</c:v>
                </c:pt>
                <c:pt idx="3096">
                  <c:v>1.1073E-2</c:v>
                </c:pt>
                <c:pt idx="3097">
                  <c:v>4.0478E-2</c:v>
                </c:pt>
                <c:pt idx="3098">
                  <c:v>3.6951999999999999E-2</c:v>
                </c:pt>
                <c:pt idx="3099">
                  <c:v>4.3878E-2</c:v>
                </c:pt>
                <c:pt idx="3100">
                  <c:v>5.3704999999999996E-2</c:v>
                </c:pt>
                <c:pt idx="3101">
                  <c:v>5.1633999999999999E-2</c:v>
                </c:pt>
                <c:pt idx="3102">
                  <c:v>5.2347999999999999E-2</c:v>
                </c:pt>
                <c:pt idx="3103">
                  <c:v>4.6459E-2</c:v>
                </c:pt>
                <c:pt idx="3104">
                  <c:v>4.8621999999999999E-2</c:v>
                </c:pt>
                <c:pt idx="3105">
                  <c:v>5.9214999999999997E-2</c:v>
                </c:pt>
                <c:pt idx="3106">
                  <c:v>6.0257999999999999E-2</c:v>
                </c:pt>
                <c:pt idx="3107">
                  <c:v>6.1815999999999996E-2</c:v>
                </c:pt>
                <c:pt idx="3108">
                  <c:v>6.2012999999999999E-2</c:v>
                </c:pt>
                <c:pt idx="3109">
                  <c:v>5.5437999999999994E-2</c:v>
                </c:pt>
                <c:pt idx="3110">
                  <c:v>4.3423999999999997E-2</c:v>
                </c:pt>
                <c:pt idx="3111">
                  <c:v>4.0050999999999996E-2</c:v>
                </c:pt>
                <c:pt idx="3112">
                  <c:v>2.8953999999999997E-2</c:v>
                </c:pt>
                <c:pt idx="3113">
                  <c:v>2.5260000000000001E-2</c:v>
                </c:pt>
                <c:pt idx="3114">
                  <c:v>1.8512999999999998E-2</c:v>
                </c:pt>
                <c:pt idx="3115">
                  <c:v>1.7135999999999998E-2</c:v>
                </c:pt>
                <c:pt idx="3116">
                  <c:v>1.6423999999999998E-2</c:v>
                </c:pt>
                <c:pt idx="3117">
                  <c:v>1.8252999999999998E-2</c:v>
                </c:pt>
                <c:pt idx="3118">
                  <c:v>1.9857E-2</c:v>
                </c:pt>
                <c:pt idx="3119">
                  <c:v>2.1922000000000001E-2</c:v>
                </c:pt>
                <c:pt idx="3120">
                  <c:v>2.1580999999999999E-2</c:v>
                </c:pt>
                <c:pt idx="3121">
                  <c:v>2.7584999999999998E-2</c:v>
                </c:pt>
                <c:pt idx="3122">
                  <c:v>4.4858999999999996E-2</c:v>
                </c:pt>
                <c:pt idx="3123">
                  <c:v>6.6306000000000004E-2</c:v>
                </c:pt>
                <c:pt idx="3124">
                  <c:v>7.0022000000000001E-2</c:v>
                </c:pt>
                <c:pt idx="3125">
                  <c:v>6.4696999999999991E-2</c:v>
                </c:pt>
                <c:pt idx="3126">
                  <c:v>6.6811999999999996E-2</c:v>
                </c:pt>
                <c:pt idx="3127">
                  <c:v>5.5841999999999996E-2</c:v>
                </c:pt>
                <c:pt idx="3128">
                  <c:v>5.6661999999999997E-2</c:v>
                </c:pt>
                <c:pt idx="3129">
                  <c:v>4.5517999999999996E-2</c:v>
                </c:pt>
                <c:pt idx="3130">
                  <c:v>3.6517000000000001E-2</c:v>
                </c:pt>
                <c:pt idx="3131">
                  <c:v>2.8964999999999998E-2</c:v>
                </c:pt>
                <c:pt idx="3132">
                  <c:v>3.1115999999999998E-2</c:v>
                </c:pt>
                <c:pt idx="3133">
                  <c:v>3.0290999999999998E-2</c:v>
                </c:pt>
                <c:pt idx="3134">
                  <c:v>2.5901999999999998E-2</c:v>
                </c:pt>
                <c:pt idx="3135">
                  <c:v>2.2421999999999997E-2</c:v>
                </c:pt>
                <c:pt idx="3136">
                  <c:v>2.6478999999999999E-2</c:v>
                </c:pt>
                <c:pt idx="3137">
                  <c:v>2.3060999999999998E-2</c:v>
                </c:pt>
                <c:pt idx="3138">
                  <c:v>1.8994E-2</c:v>
                </c:pt>
                <c:pt idx="3139">
                  <c:v>2.1644E-2</c:v>
                </c:pt>
                <c:pt idx="3140">
                  <c:v>2.5696E-2</c:v>
                </c:pt>
                <c:pt idx="3141">
                  <c:v>1.8463E-2</c:v>
                </c:pt>
                <c:pt idx="3142">
                  <c:v>2.3271E-2</c:v>
                </c:pt>
                <c:pt idx="3143">
                  <c:v>2.0447E-2</c:v>
                </c:pt>
                <c:pt idx="3144">
                  <c:v>1.7000999999999999E-2</c:v>
                </c:pt>
                <c:pt idx="3145">
                  <c:v>1.9844999999999998E-2</c:v>
                </c:pt>
                <c:pt idx="3146">
                  <c:v>2.0767000000000001E-2</c:v>
                </c:pt>
                <c:pt idx="3147">
                  <c:v>2.5980000000000003E-2</c:v>
                </c:pt>
                <c:pt idx="3148">
                  <c:v>2.6626999999999998E-2</c:v>
                </c:pt>
                <c:pt idx="3149">
                  <c:v>2.4635999999999998E-2</c:v>
                </c:pt>
                <c:pt idx="3150">
                  <c:v>2.5971999999999999E-2</c:v>
                </c:pt>
                <c:pt idx="3151">
                  <c:v>2.2970999999999998E-2</c:v>
                </c:pt>
                <c:pt idx="3152">
                  <c:v>1.8744E-2</c:v>
                </c:pt>
                <c:pt idx="3153">
                  <c:v>1.6380000000000002E-2</c:v>
                </c:pt>
                <c:pt idx="3154">
                  <c:v>1.7108999999999999E-2</c:v>
                </c:pt>
                <c:pt idx="3155">
                  <c:v>1.7103E-2</c:v>
                </c:pt>
                <c:pt idx="3156">
                  <c:v>1.3814E-2</c:v>
                </c:pt>
                <c:pt idx="3157">
                  <c:v>8.5709999999999988E-3</c:v>
                </c:pt>
                <c:pt idx="3158">
                  <c:v>9.9869999999999994E-3</c:v>
                </c:pt>
                <c:pt idx="3159">
                  <c:v>1.0024E-2</c:v>
                </c:pt>
                <c:pt idx="3160">
                  <c:v>1.0603999999999999E-2</c:v>
                </c:pt>
                <c:pt idx="3161">
                  <c:v>1.1566E-2</c:v>
                </c:pt>
                <c:pt idx="3162">
                  <c:v>1.0331999999999999E-2</c:v>
                </c:pt>
                <c:pt idx="3163">
                  <c:v>8.7589999999999994E-3</c:v>
                </c:pt>
                <c:pt idx="3164">
                  <c:v>1.1025E-2</c:v>
                </c:pt>
                <c:pt idx="3165">
                  <c:v>9.6849999999999992E-3</c:v>
                </c:pt>
                <c:pt idx="3166">
                  <c:v>8.7329999999999994E-3</c:v>
                </c:pt>
                <c:pt idx="3167">
                  <c:v>7.7449999999999993E-3</c:v>
                </c:pt>
                <c:pt idx="3168">
                  <c:v>6.6289999999999995E-3</c:v>
                </c:pt>
                <c:pt idx="3169">
                  <c:v>5.4879999999999998E-3</c:v>
                </c:pt>
                <c:pt idx="3170">
                  <c:v>7.0919999999999993E-3</c:v>
                </c:pt>
                <c:pt idx="3171">
                  <c:v>5.3100000000000005E-3</c:v>
                </c:pt>
                <c:pt idx="3172">
                  <c:v>8.9369999999999988E-3</c:v>
                </c:pt>
                <c:pt idx="3173">
                  <c:v>1.0867999999999999E-2</c:v>
                </c:pt>
                <c:pt idx="3174">
                  <c:v>1.1323999999999999E-2</c:v>
                </c:pt>
                <c:pt idx="3175">
                  <c:v>1.1850000000000001E-2</c:v>
                </c:pt>
                <c:pt idx="3176">
                  <c:v>1.5288E-2</c:v>
                </c:pt>
                <c:pt idx="3177">
                  <c:v>1.6278999999999998E-2</c:v>
                </c:pt>
                <c:pt idx="3178">
                  <c:v>1.3146999999999999E-2</c:v>
                </c:pt>
                <c:pt idx="3179">
                  <c:v>1.4213999999999999E-2</c:v>
                </c:pt>
                <c:pt idx="3180">
                  <c:v>2.0402E-2</c:v>
                </c:pt>
                <c:pt idx="3181">
                  <c:v>1.7679E-2</c:v>
                </c:pt>
                <c:pt idx="3182">
                  <c:v>1.18E-2</c:v>
                </c:pt>
                <c:pt idx="3183">
                  <c:v>1.1826E-2</c:v>
                </c:pt>
                <c:pt idx="3184">
                  <c:v>1.0985E-2</c:v>
                </c:pt>
                <c:pt idx="3185">
                  <c:v>1.0855999999999999E-2</c:v>
                </c:pt>
                <c:pt idx="3186">
                  <c:v>9.2569999999999996E-3</c:v>
                </c:pt>
                <c:pt idx="3187">
                  <c:v>8.0700000000000008E-3</c:v>
                </c:pt>
                <c:pt idx="3188">
                  <c:v>8.905999999999999E-3</c:v>
                </c:pt>
                <c:pt idx="3189">
                  <c:v>8.8450000000000004E-3</c:v>
                </c:pt>
                <c:pt idx="3190">
                  <c:v>8.2609999999999992E-3</c:v>
                </c:pt>
                <c:pt idx="3191">
                  <c:v>8.1409999999999989E-3</c:v>
                </c:pt>
                <c:pt idx="3192">
                  <c:v>1.3394999999999999E-2</c:v>
                </c:pt>
                <c:pt idx="3193">
                  <c:v>1.2967999999999999E-2</c:v>
                </c:pt>
                <c:pt idx="3194">
                  <c:v>1.2020000000000001E-2</c:v>
                </c:pt>
                <c:pt idx="3195">
                  <c:v>2.0316999999999998E-2</c:v>
                </c:pt>
                <c:pt idx="3196">
                  <c:v>2.8312E-2</c:v>
                </c:pt>
                <c:pt idx="3197">
                  <c:v>2.3955000000000001E-2</c:v>
                </c:pt>
                <c:pt idx="3198">
                  <c:v>2.7540000000000002E-2</c:v>
                </c:pt>
                <c:pt idx="3199">
                  <c:v>4.7167999999999995E-2</c:v>
                </c:pt>
                <c:pt idx="3200">
                  <c:v>4.6230000000000007E-2</c:v>
                </c:pt>
                <c:pt idx="3201">
                  <c:v>6.0759000000000001E-2</c:v>
                </c:pt>
                <c:pt idx="3202">
                  <c:v>4.4033999999999997E-2</c:v>
                </c:pt>
                <c:pt idx="3203">
                  <c:v>3.5945999999999999E-2</c:v>
                </c:pt>
                <c:pt idx="3204">
                  <c:v>2.7331999999999999E-2</c:v>
                </c:pt>
                <c:pt idx="3205">
                  <c:v>2.0730000000000002E-2</c:v>
                </c:pt>
                <c:pt idx="3206">
                  <c:v>1.678E-2</c:v>
                </c:pt>
                <c:pt idx="3207">
                  <c:v>1.4506E-2</c:v>
                </c:pt>
                <c:pt idx="3208">
                  <c:v>1.5620000000000002E-2</c:v>
                </c:pt>
                <c:pt idx="3209">
                  <c:v>1.4973999999999999E-2</c:v>
                </c:pt>
                <c:pt idx="3210">
                  <c:v>1.5266999999999999E-2</c:v>
                </c:pt>
                <c:pt idx="3211">
                  <c:v>1.6159E-2</c:v>
                </c:pt>
                <c:pt idx="3212">
                  <c:v>1.8977999999999998E-2</c:v>
                </c:pt>
                <c:pt idx="3213">
                  <c:v>2.1904999999999997E-2</c:v>
                </c:pt>
                <c:pt idx="3214">
                  <c:v>2.2775999999999998E-2</c:v>
                </c:pt>
                <c:pt idx="3215">
                  <c:v>1.9703999999999999E-2</c:v>
                </c:pt>
                <c:pt idx="3216">
                  <c:v>2.0275999999999999E-2</c:v>
                </c:pt>
                <c:pt idx="3217">
                  <c:v>2.6109E-2</c:v>
                </c:pt>
                <c:pt idx="3218">
                  <c:v>2.3254E-2</c:v>
                </c:pt>
                <c:pt idx="3219">
                  <c:v>2.4832E-2</c:v>
                </c:pt>
                <c:pt idx="3220">
                  <c:v>2.8600999999999998E-2</c:v>
                </c:pt>
                <c:pt idx="3221">
                  <c:v>2.9750000000000002E-2</c:v>
                </c:pt>
                <c:pt idx="3222">
                  <c:v>3.4443999999999995E-2</c:v>
                </c:pt>
                <c:pt idx="3223">
                  <c:v>2.8912E-2</c:v>
                </c:pt>
                <c:pt idx="3224">
                  <c:v>3.8981999999999996E-2</c:v>
                </c:pt>
                <c:pt idx="3225">
                  <c:v>2.9980999999999997E-2</c:v>
                </c:pt>
                <c:pt idx="3226">
                  <c:v>3.2271999999999995E-2</c:v>
                </c:pt>
                <c:pt idx="3227">
                  <c:v>3.5255000000000002E-2</c:v>
                </c:pt>
                <c:pt idx="3228">
                  <c:v>2.6702E-2</c:v>
                </c:pt>
                <c:pt idx="3229">
                  <c:v>2.6917E-2</c:v>
                </c:pt>
                <c:pt idx="3230">
                  <c:v>2.2152999999999999E-2</c:v>
                </c:pt>
                <c:pt idx="3231">
                  <c:v>3.1494000000000001E-2</c:v>
                </c:pt>
                <c:pt idx="3232">
                  <c:v>2.5387999999999997E-2</c:v>
                </c:pt>
                <c:pt idx="3233">
                  <c:v>2.4086E-2</c:v>
                </c:pt>
                <c:pt idx="3234">
                  <c:v>2.7417E-2</c:v>
                </c:pt>
                <c:pt idx="3235">
                  <c:v>2.3650000000000001E-2</c:v>
                </c:pt>
                <c:pt idx="3236">
                  <c:v>2.2887999999999999E-2</c:v>
                </c:pt>
                <c:pt idx="3237">
                  <c:v>1.8054000000000001E-2</c:v>
                </c:pt>
                <c:pt idx="3238">
                  <c:v>1.4964E-2</c:v>
                </c:pt>
                <c:pt idx="3239">
                  <c:v>1.7274999999999999E-2</c:v>
                </c:pt>
                <c:pt idx="3240">
                  <c:v>1.6357E-2</c:v>
                </c:pt>
                <c:pt idx="3241">
                  <c:v>1.8682000000000001E-2</c:v>
                </c:pt>
                <c:pt idx="3242">
                  <c:v>1.5502E-2</c:v>
                </c:pt>
                <c:pt idx="3243">
                  <c:v>1.5122999999999999E-2</c:v>
                </c:pt>
                <c:pt idx="3244">
                  <c:v>2.4909000000000001E-2</c:v>
                </c:pt>
                <c:pt idx="3245">
                  <c:v>3.3717999999999998E-2</c:v>
                </c:pt>
                <c:pt idx="3246">
                  <c:v>3.1215999999999997E-2</c:v>
                </c:pt>
                <c:pt idx="3247">
                  <c:v>3.3530000000000004E-2</c:v>
                </c:pt>
                <c:pt idx="3248">
                  <c:v>3.5865999999999995E-2</c:v>
                </c:pt>
                <c:pt idx="3249">
                  <c:v>4.3210000000000005E-2</c:v>
                </c:pt>
                <c:pt idx="3250">
                  <c:v>6.8745000000000001E-2</c:v>
                </c:pt>
                <c:pt idx="3251">
                  <c:v>6.5012E-2</c:v>
                </c:pt>
                <c:pt idx="3252">
                  <c:v>5.5883999999999996E-2</c:v>
                </c:pt>
                <c:pt idx="3253">
                  <c:v>5.7077999999999997E-2</c:v>
                </c:pt>
                <c:pt idx="3254">
                  <c:v>5.5070000000000008E-2</c:v>
                </c:pt>
                <c:pt idx="3255">
                  <c:v>5.5916999999999994E-2</c:v>
                </c:pt>
                <c:pt idx="3256">
                  <c:v>5.7957999999999996E-2</c:v>
                </c:pt>
                <c:pt idx="3257">
                  <c:v>5.1990999999999996E-2</c:v>
                </c:pt>
                <c:pt idx="3258">
                  <c:v>5.7987999999999998E-2</c:v>
                </c:pt>
                <c:pt idx="3259">
                  <c:v>5.1094999999999995E-2</c:v>
                </c:pt>
                <c:pt idx="3260">
                  <c:v>5.2046999999999996E-2</c:v>
                </c:pt>
                <c:pt idx="3261">
                  <c:v>9.3720000000000012E-2</c:v>
                </c:pt>
                <c:pt idx="3262">
                  <c:v>6.2965999999999994E-2</c:v>
                </c:pt>
                <c:pt idx="3263">
                  <c:v>4.8580000000000005E-2</c:v>
                </c:pt>
                <c:pt idx="3264">
                  <c:v>4.7223000000000001E-2</c:v>
                </c:pt>
                <c:pt idx="3265">
                  <c:v>3.8883999999999995E-2</c:v>
                </c:pt>
                <c:pt idx="3266">
                  <c:v>3.4014999999999997E-2</c:v>
                </c:pt>
                <c:pt idx="3267">
                  <c:v>2.5735999999999998E-2</c:v>
                </c:pt>
                <c:pt idx="3268">
                  <c:v>2.0395E-2</c:v>
                </c:pt>
                <c:pt idx="3269">
                  <c:v>1.5177999999999999E-2</c:v>
                </c:pt>
                <c:pt idx="3270">
                  <c:v>1.4598E-2</c:v>
                </c:pt>
                <c:pt idx="3271">
                  <c:v>1.2858999999999999E-2</c:v>
                </c:pt>
                <c:pt idx="3272">
                  <c:v>1.1984E-2</c:v>
                </c:pt>
                <c:pt idx="3273">
                  <c:v>1.0048999999999999E-2</c:v>
                </c:pt>
                <c:pt idx="3274">
                  <c:v>8.4010000000000005E-3</c:v>
                </c:pt>
                <c:pt idx="3275">
                  <c:v>1.2005999999999999E-2</c:v>
                </c:pt>
                <c:pt idx="3276">
                  <c:v>1.4957E-2</c:v>
                </c:pt>
                <c:pt idx="3277">
                  <c:v>1.3682999999999999E-2</c:v>
                </c:pt>
                <c:pt idx="3278">
                  <c:v>1.1498E-2</c:v>
                </c:pt>
                <c:pt idx="3279">
                  <c:v>1.4445999999999999E-2</c:v>
                </c:pt>
                <c:pt idx="3280">
                  <c:v>1.2062E-2</c:v>
                </c:pt>
                <c:pt idx="3281">
                  <c:v>1.4117999999999999E-2</c:v>
                </c:pt>
                <c:pt idx="3282">
                  <c:v>1.1811E-2</c:v>
                </c:pt>
                <c:pt idx="3283">
                  <c:v>1.0530000000000001E-2</c:v>
                </c:pt>
                <c:pt idx="3284">
                  <c:v>1.1091999999999999E-2</c:v>
                </c:pt>
                <c:pt idx="3285">
                  <c:v>1.1562999999999999E-2</c:v>
                </c:pt>
                <c:pt idx="3286">
                  <c:v>1.3065E-2</c:v>
                </c:pt>
                <c:pt idx="3287">
                  <c:v>1.2041999999999999E-2</c:v>
                </c:pt>
                <c:pt idx="3288">
                  <c:v>1.1580000000000002E-2</c:v>
                </c:pt>
                <c:pt idx="3289">
                  <c:v>8.2810000000000002E-3</c:v>
                </c:pt>
                <c:pt idx="3290">
                  <c:v>7.0309999999999999E-3</c:v>
                </c:pt>
                <c:pt idx="3291">
                  <c:v>8.4279999999999997E-3</c:v>
                </c:pt>
                <c:pt idx="3292">
                  <c:v>6.2459999999999998E-3</c:v>
                </c:pt>
                <c:pt idx="3293">
                  <c:v>5.4529999999999995E-3</c:v>
                </c:pt>
                <c:pt idx="3294">
                  <c:v>6.0300000000000006E-3</c:v>
                </c:pt>
                <c:pt idx="3295">
                  <c:v>1.0485999999999999E-2</c:v>
                </c:pt>
                <c:pt idx="3296">
                  <c:v>7.9989999999999992E-3</c:v>
                </c:pt>
                <c:pt idx="3297">
                  <c:v>1.3224E-2</c:v>
                </c:pt>
                <c:pt idx="3298">
                  <c:v>3.8642999999999997E-2</c:v>
                </c:pt>
                <c:pt idx="3299">
                  <c:v>3.2024999999999998E-2</c:v>
                </c:pt>
                <c:pt idx="3300">
                  <c:v>2.5134999999999998E-2</c:v>
                </c:pt>
                <c:pt idx="3301">
                  <c:v>1.7735999999999998E-2</c:v>
                </c:pt>
                <c:pt idx="3302">
                  <c:v>1.8203999999999998E-2</c:v>
                </c:pt>
                <c:pt idx="3303">
                  <c:v>1.6070000000000001E-2</c:v>
                </c:pt>
                <c:pt idx="3304">
                  <c:v>1.3580999999999999E-2</c:v>
                </c:pt>
                <c:pt idx="3305">
                  <c:v>1.1268E-2</c:v>
                </c:pt>
                <c:pt idx="3306">
                  <c:v>8.990999999999999E-3</c:v>
                </c:pt>
                <c:pt idx="3307">
                  <c:v>2.4392999999999998E-2</c:v>
                </c:pt>
                <c:pt idx="3308">
                  <c:v>1.7651E-2</c:v>
                </c:pt>
                <c:pt idx="3309">
                  <c:v>2.2504E-2</c:v>
                </c:pt>
                <c:pt idx="3310">
                  <c:v>2.2043E-2</c:v>
                </c:pt>
                <c:pt idx="3311">
                  <c:v>1.7947999999999999E-2</c:v>
                </c:pt>
                <c:pt idx="3312">
                  <c:v>1.6123999999999999E-2</c:v>
                </c:pt>
                <c:pt idx="3313">
                  <c:v>1.5903E-2</c:v>
                </c:pt>
                <c:pt idx="3314">
                  <c:v>1.7035999999999999E-2</c:v>
                </c:pt>
                <c:pt idx="3315">
                  <c:v>1.3973999999999999E-2</c:v>
                </c:pt>
                <c:pt idx="3316">
                  <c:v>1.0588999999999999E-2</c:v>
                </c:pt>
                <c:pt idx="3317">
                  <c:v>8.3260000000000001E-3</c:v>
                </c:pt>
                <c:pt idx="3318">
                  <c:v>5.8999999999999999E-3</c:v>
                </c:pt>
                <c:pt idx="3319">
                  <c:v>1.1535E-2</c:v>
                </c:pt>
                <c:pt idx="3320">
                  <c:v>9.8009999999999989E-3</c:v>
                </c:pt>
                <c:pt idx="3321">
                  <c:v>9.1489999999999991E-3</c:v>
                </c:pt>
                <c:pt idx="3322">
                  <c:v>1.1837E-2</c:v>
                </c:pt>
                <c:pt idx="3323">
                  <c:v>1.0478999999999999E-2</c:v>
                </c:pt>
                <c:pt idx="3324">
                  <c:v>8.8050000000000003E-3</c:v>
                </c:pt>
                <c:pt idx="3325">
                  <c:v>8.6680000000000004E-3</c:v>
                </c:pt>
                <c:pt idx="3326">
                  <c:v>1.1571E-2</c:v>
                </c:pt>
                <c:pt idx="3327">
                  <c:v>1.2610000000000001E-2</c:v>
                </c:pt>
                <c:pt idx="3328">
                  <c:v>1.3698E-2</c:v>
                </c:pt>
                <c:pt idx="3329">
                  <c:v>1.0761999999999999E-2</c:v>
                </c:pt>
                <c:pt idx="3330">
                  <c:v>1.0197999999999999E-2</c:v>
                </c:pt>
                <c:pt idx="3331">
                  <c:v>1.2459E-2</c:v>
                </c:pt>
                <c:pt idx="3332">
                  <c:v>1.4421E-2</c:v>
                </c:pt>
                <c:pt idx="3333">
                  <c:v>1.3986E-2</c:v>
                </c:pt>
                <c:pt idx="3334">
                  <c:v>1.2288E-2</c:v>
                </c:pt>
                <c:pt idx="3335">
                  <c:v>1.0633999999999999E-2</c:v>
                </c:pt>
                <c:pt idx="3336">
                  <c:v>9.4079999999999997E-3</c:v>
                </c:pt>
                <c:pt idx="3337">
                  <c:v>8.7469999999999996E-3</c:v>
                </c:pt>
                <c:pt idx="3338">
                  <c:v>7.6689999999999996E-3</c:v>
                </c:pt>
                <c:pt idx="3339">
                  <c:v>1.3090000000000001E-2</c:v>
                </c:pt>
                <c:pt idx="3340">
                  <c:v>1.4097999999999999E-2</c:v>
                </c:pt>
                <c:pt idx="3341">
                  <c:v>1.6663999999999998E-2</c:v>
                </c:pt>
                <c:pt idx="3342">
                  <c:v>1.7933999999999999E-2</c:v>
                </c:pt>
                <c:pt idx="3343">
                  <c:v>1.7145999999999998E-2</c:v>
                </c:pt>
                <c:pt idx="3344">
                  <c:v>1.9755999999999999E-2</c:v>
                </c:pt>
                <c:pt idx="3345">
                  <c:v>2.0435999999999999E-2</c:v>
                </c:pt>
                <c:pt idx="3346">
                  <c:v>1.9952999999999999E-2</c:v>
                </c:pt>
                <c:pt idx="3347">
                  <c:v>1.6555E-2</c:v>
                </c:pt>
                <c:pt idx="3348">
                  <c:v>1.5288E-2</c:v>
                </c:pt>
                <c:pt idx="3349">
                  <c:v>1.3014E-2</c:v>
                </c:pt>
                <c:pt idx="3350">
                  <c:v>1.0052E-2</c:v>
                </c:pt>
                <c:pt idx="3351">
                  <c:v>9.5759999999999994E-3</c:v>
                </c:pt>
                <c:pt idx="3352">
                  <c:v>1.0893E-2</c:v>
                </c:pt>
                <c:pt idx="3353">
                  <c:v>9.8919999999999998E-3</c:v>
                </c:pt>
                <c:pt idx="3354">
                  <c:v>1.0631999999999999E-2</c:v>
                </c:pt>
                <c:pt idx="3355">
                  <c:v>8.1139999999999997E-3</c:v>
                </c:pt>
                <c:pt idx="3356">
                  <c:v>8.9040000000000005E-3</c:v>
                </c:pt>
                <c:pt idx="3357">
                  <c:v>7.7510000000000001E-3</c:v>
                </c:pt>
                <c:pt idx="3358">
                  <c:v>1.1073E-2</c:v>
                </c:pt>
                <c:pt idx="3359">
                  <c:v>1.4117999999999999E-2</c:v>
                </c:pt>
                <c:pt idx="3360">
                  <c:v>1.6004000000000001E-2</c:v>
                </c:pt>
                <c:pt idx="3361">
                  <c:v>1.6150000000000001E-2</c:v>
                </c:pt>
                <c:pt idx="3362">
                  <c:v>1.5953999999999999E-2</c:v>
                </c:pt>
                <c:pt idx="3363">
                  <c:v>1.4086999999999999E-2</c:v>
                </c:pt>
                <c:pt idx="3364">
                  <c:v>1.4541E-2</c:v>
                </c:pt>
                <c:pt idx="3365">
                  <c:v>1.3290000000000001E-2</c:v>
                </c:pt>
                <c:pt idx="3366">
                  <c:v>1.1290999999999999E-2</c:v>
                </c:pt>
                <c:pt idx="3367">
                  <c:v>1.0870999999999999E-2</c:v>
                </c:pt>
                <c:pt idx="3368">
                  <c:v>9.4529999999999996E-3</c:v>
                </c:pt>
                <c:pt idx="3369">
                  <c:v>7.7400000000000004E-3</c:v>
                </c:pt>
                <c:pt idx="3370">
                  <c:v>8.1019999999999998E-3</c:v>
                </c:pt>
                <c:pt idx="3371">
                  <c:v>8.2410000000000001E-3</c:v>
                </c:pt>
                <c:pt idx="3372">
                  <c:v>9.358E-3</c:v>
                </c:pt>
                <c:pt idx="3373">
                  <c:v>9.3010000000000002E-3</c:v>
                </c:pt>
                <c:pt idx="3374">
                  <c:v>7.5419999999999992E-3</c:v>
                </c:pt>
                <c:pt idx="3375">
                  <c:v>5.7479999999999996E-3</c:v>
                </c:pt>
                <c:pt idx="3376">
                  <c:v>4.829E-3</c:v>
                </c:pt>
                <c:pt idx="3377">
                  <c:v>5.5880000000000001E-3</c:v>
                </c:pt>
                <c:pt idx="3378">
                  <c:v>5.8919999999999997E-3</c:v>
                </c:pt>
                <c:pt idx="3379">
                  <c:v>6.267E-3</c:v>
                </c:pt>
                <c:pt idx="3380">
                  <c:v>7.1479999999999998E-3</c:v>
                </c:pt>
                <c:pt idx="3381">
                  <c:v>7.025E-3</c:v>
                </c:pt>
                <c:pt idx="3382">
                  <c:v>9.3439999999999999E-3</c:v>
                </c:pt>
                <c:pt idx="3383">
                  <c:v>7.4189999999999994E-3</c:v>
                </c:pt>
                <c:pt idx="3384">
                  <c:v>5.2569999999999995E-3</c:v>
                </c:pt>
                <c:pt idx="3385">
                  <c:v>3.8429999999999996E-3</c:v>
                </c:pt>
                <c:pt idx="3386">
                  <c:v>2.702E-3</c:v>
                </c:pt>
                <c:pt idx="3387">
                  <c:v>2.5789999999999997E-3</c:v>
                </c:pt>
                <c:pt idx="3388">
                  <c:v>4.0369999999999998E-3</c:v>
                </c:pt>
                <c:pt idx="3389">
                  <c:v>2.5379999999999999E-3</c:v>
                </c:pt>
                <c:pt idx="3390">
                  <c:v>2.2309999999999999E-3</c:v>
                </c:pt>
                <c:pt idx="3391">
                  <c:v>2.5789999999999997E-3</c:v>
                </c:pt>
                <c:pt idx="3392">
                  <c:v>3.2569999999999999E-3</c:v>
                </c:pt>
                <c:pt idx="3393">
                  <c:v>6.0369999999999998E-3</c:v>
                </c:pt>
                <c:pt idx="3394">
                  <c:v>5.803E-3</c:v>
                </c:pt>
                <c:pt idx="3395">
                  <c:v>4.9909999999999998E-3</c:v>
                </c:pt>
                <c:pt idx="3396">
                  <c:v>1.0501E-2</c:v>
                </c:pt>
                <c:pt idx="3397">
                  <c:v>1.1075999999999999E-2</c:v>
                </c:pt>
                <c:pt idx="3398">
                  <c:v>7.5159999999999992E-3</c:v>
                </c:pt>
                <c:pt idx="3399">
                  <c:v>6.4719999999999995E-3</c:v>
                </c:pt>
                <c:pt idx="3400">
                  <c:v>5.1969999999999994E-3</c:v>
                </c:pt>
                <c:pt idx="3401">
                  <c:v>4.1449999999999994E-3</c:v>
                </c:pt>
                <c:pt idx="3402">
                  <c:v>3.349E-3</c:v>
                </c:pt>
                <c:pt idx="3403">
                  <c:v>2.238E-3</c:v>
                </c:pt>
                <c:pt idx="3404">
                  <c:v>1.6479999999999999E-3</c:v>
                </c:pt>
                <c:pt idx="3405">
                  <c:v>1.5119999999999999E-3</c:v>
                </c:pt>
                <c:pt idx="3406">
                  <c:v>1.0479999999999999E-3</c:v>
                </c:pt>
                <c:pt idx="3407">
                  <c:v>1.6619999999999998E-3</c:v>
                </c:pt>
                <c:pt idx="3408">
                  <c:v>2.7800000000000004E-3</c:v>
                </c:pt>
                <c:pt idx="3409">
                  <c:v>3.1309999999999997E-3</c:v>
                </c:pt>
                <c:pt idx="3410">
                  <c:v>3.264E-3</c:v>
                </c:pt>
                <c:pt idx="3411">
                  <c:v>2.7780000000000001E-3</c:v>
                </c:pt>
                <c:pt idx="3412">
                  <c:v>2.8669999999999998E-3</c:v>
                </c:pt>
                <c:pt idx="3413">
                  <c:v>3.1219999999999998E-3</c:v>
                </c:pt>
                <c:pt idx="3414">
                  <c:v>2.0200000000000001E-3</c:v>
                </c:pt>
                <c:pt idx="3415">
                  <c:v>1.487E-3</c:v>
                </c:pt>
                <c:pt idx="3416">
                  <c:v>1.302E-3</c:v>
                </c:pt>
                <c:pt idx="3417">
                  <c:v>1.312E-3</c:v>
                </c:pt>
                <c:pt idx="3418">
                  <c:v>1.304E-3</c:v>
                </c:pt>
                <c:pt idx="3419">
                  <c:v>4.8800000000000007E-3</c:v>
                </c:pt>
                <c:pt idx="3420">
                  <c:v>3.2669999999999999E-3</c:v>
                </c:pt>
                <c:pt idx="3421">
                  <c:v>2.238E-3</c:v>
                </c:pt>
                <c:pt idx="3422">
                  <c:v>1.8789999999999998E-3</c:v>
                </c:pt>
                <c:pt idx="3423">
                  <c:v>1.4479999999999999E-3</c:v>
                </c:pt>
                <c:pt idx="3424">
                  <c:v>1.5980999999999999E-2</c:v>
                </c:pt>
                <c:pt idx="3425">
                  <c:v>1.8303E-2</c:v>
                </c:pt>
                <c:pt idx="3426">
                  <c:v>2.2297999999999998E-2</c:v>
                </c:pt>
                <c:pt idx="3427">
                  <c:v>1.9273999999999999E-2</c:v>
                </c:pt>
                <c:pt idx="3428">
                  <c:v>2.1072E-2</c:v>
                </c:pt>
                <c:pt idx="3429">
                  <c:v>2.8566999999999999E-2</c:v>
                </c:pt>
                <c:pt idx="3430">
                  <c:v>3.5543999999999999E-2</c:v>
                </c:pt>
                <c:pt idx="3431">
                  <c:v>3.3806999999999997E-2</c:v>
                </c:pt>
                <c:pt idx="3432">
                  <c:v>2.8254999999999999E-2</c:v>
                </c:pt>
                <c:pt idx="3433">
                  <c:v>2.7161999999999999E-2</c:v>
                </c:pt>
                <c:pt idx="3434">
                  <c:v>2.9571999999999998E-2</c:v>
                </c:pt>
                <c:pt idx="3435">
                  <c:v>2.8263E-2</c:v>
                </c:pt>
                <c:pt idx="3436">
                  <c:v>2.1871999999999999E-2</c:v>
                </c:pt>
                <c:pt idx="3437">
                  <c:v>2.0880000000000003E-2</c:v>
                </c:pt>
                <c:pt idx="3438">
                  <c:v>3.7518999999999997E-2</c:v>
                </c:pt>
                <c:pt idx="3439">
                  <c:v>3.6968999999999995E-2</c:v>
                </c:pt>
                <c:pt idx="3440">
                  <c:v>3.4943000000000002E-2</c:v>
                </c:pt>
                <c:pt idx="3441">
                  <c:v>2.6467999999999998E-2</c:v>
                </c:pt>
                <c:pt idx="3442">
                  <c:v>2.3674000000000001E-2</c:v>
                </c:pt>
                <c:pt idx="3443">
                  <c:v>1.9061999999999999E-2</c:v>
                </c:pt>
                <c:pt idx="3444">
                  <c:v>1.9848999999999999E-2</c:v>
                </c:pt>
                <c:pt idx="3445">
                  <c:v>1.4189E-2</c:v>
                </c:pt>
                <c:pt idx="3446">
                  <c:v>1.6268999999999999E-2</c:v>
                </c:pt>
                <c:pt idx="3447">
                  <c:v>1.4107E-2</c:v>
                </c:pt>
                <c:pt idx="3448">
                  <c:v>9.0460000000000002E-3</c:v>
                </c:pt>
                <c:pt idx="3449">
                  <c:v>7.1600000000000006E-3</c:v>
                </c:pt>
                <c:pt idx="3450">
                  <c:v>7.626E-3</c:v>
                </c:pt>
                <c:pt idx="3451">
                  <c:v>6.7369999999999999E-3</c:v>
                </c:pt>
                <c:pt idx="3452">
                  <c:v>6.4409999999999997E-3</c:v>
                </c:pt>
                <c:pt idx="3453">
                  <c:v>5.5439999999999994E-3</c:v>
                </c:pt>
                <c:pt idx="3454">
                  <c:v>6.4119999999999993E-3</c:v>
                </c:pt>
                <c:pt idx="3455">
                  <c:v>8.4919999999999995E-3</c:v>
                </c:pt>
                <c:pt idx="3456">
                  <c:v>7.0589999999999993E-3</c:v>
                </c:pt>
                <c:pt idx="3457">
                  <c:v>6.8929999999999998E-3</c:v>
                </c:pt>
                <c:pt idx="3458">
                  <c:v>6.1209999999999997E-3</c:v>
                </c:pt>
                <c:pt idx="3459">
                  <c:v>6.4259999999999994E-3</c:v>
                </c:pt>
                <c:pt idx="3460">
                  <c:v>5.5880000000000001E-3</c:v>
                </c:pt>
                <c:pt idx="3461">
                  <c:v>5.6349999999999994E-3</c:v>
                </c:pt>
                <c:pt idx="3462">
                  <c:v>3.9369999999999995E-3</c:v>
                </c:pt>
                <c:pt idx="3463">
                  <c:v>5.8040000000000001E-3</c:v>
                </c:pt>
                <c:pt idx="3464">
                  <c:v>5.7060000000000001E-3</c:v>
                </c:pt>
                <c:pt idx="3465">
                  <c:v>3.8859999999999997E-3</c:v>
                </c:pt>
                <c:pt idx="3466">
                  <c:v>3.0369999999999998E-3</c:v>
                </c:pt>
                <c:pt idx="3467">
                  <c:v>2.4849999999999998E-3</c:v>
                </c:pt>
                <c:pt idx="3468">
                  <c:v>2.5119999999999999E-3</c:v>
                </c:pt>
                <c:pt idx="3469">
                  <c:v>3.7959999999999999E-3</c:v>
                </c:pt>
                <c:pt idx="3470">
                  <c:v>3.5239999999999998E-3</c:v>
                </c:pt>
                <c:pt idx="3471">
                  <c:v>3.9839999999999997E-3</c:v>
                </c:pt>
                <c:pt idx="3472">
                  <c:v>4.9090000000000002E-3</c:v>
                </c:pt>
                <c:pt idx="3473">
                  <c:v>9.1710000000000003E-3</c:v>
                </c:pt>
                <c:pt idx="3474">
                  <c:v>1.5834000000000001E-2</c:v>
                </c:pt>
                <c:pt idx="3475">
                  <c:v>1.6343E-2</c:v>
                </c:pt>
                <c:pt idx="3476">
                  <c:v>1.7058999999999998E-2</c:v>
                </c:pt>
                <c:pt idx="3477">
                  <c:v>1.5170000000000001E-2</c:v>
                </c:pt>
                <c:pt idx="3478">
                  <c:v>1.1148999999999999E-2</c:v>
                </c:pt>
                <c:pt idx="3479">
                  <c:v>1.1899E-2</c:v>
                </c:pt>
                <c:pt idx="3480">
                  <c:v>1.0687E-2</c:v>
                </c:pt>
                <c:pt idx="3481">
                  <c:v>8.548E-3</c:v>
                </c:pt>
                <c:pt idx="3482">
                  <c:v>7.1900000000000002E-3</c:v>
                </c:pt>
                <c:pt idx="3483">
                  <c:v>9.5929999999999991E-3</c:v>
                </c:pt>
                <c:pt idx="3484">
                  <c:v>1.0132E-2</c:v>
                </c:pt>
                <c:pt idx="3485">
                  <c:v>6.7739999999999996E-3</c:v>
                </c:pt>
                <c:pt idx="3486">
                  <c:v>5.757E-3</c:v>
                </c:pt>
                <c:pt idx="3487">
                  <c:v>8.5559999999999994E-3</c:v>
                </c:pt>
                <c:pt idx="3488">
                  <c:v>8.3909999999999992E-3</c:v>
                </c:pt>
                <c:pt idx="3489">
                  <c:v>6.2500000000000003E-3</c:v>
                </c:pt>
                <c:pt idx="3490">
                  <c:v>6.0910000000000001E-3</c:v>
                </c:pt>
                <c:pt idx="3491">
                  <c:v>5.5149999999999999E-3</c:v>
                </c:pt>
                <c:pt idx="3492">
                  <c:v>3.9529999999999999E-3</c:v>
                </c:pt>
                <c:pt idx="3493">
                  <c:v>3.3959999999999997E-3</c:v>
                </c:pt>
                <c:pt idx="3494">
                  <c:v>4.0339999999999994E-3</c:v>
                </c:pt>
                <c:pt idx="3495">
                  <c:v>5.4259999999999994E-3</c:v>
                </c:pt>
                <c:pt idx="3496">
                  <c:v>5.8929999999999998E-3</c:v>
                </c:pt>
                <c:pt idx="3497">
                  <c:v>7.1400000000000005E-3</c:v>
                </c:pt>
                <c:pt idx="3498">
                  <c:v>6.0019999999999995E-3</c:v>
                </c:pt>
                <c:pt idx="3499">
                  <c:v>3.7500000000000003E-3</c:v>
                </c:pt>
                <c:pt idx="3500">
                  <c:v>3.718E-3</c:v>
                </c:pt>
                <c:pt idx="3501">
                  <c:v>3.7989999999999999E-3</c:v>
                </c:pt>
                <c:pt idx="3502">
                  <c:v>4.4869999999999997E-3</c:v>
                </c:pt>
                <c:pt idx="3503">
                  <c:v>5.5800000000000008E-3</c:v>
                </c:pt>
                <c:pt idx="3504">
                  <c:v>6.3219999999999995E-3</c:v>
                </c:pt>
                <c:pt idx="3505">
                  <c:v>5.5439999999999994E-3</c:v>
                </c:pt>
                <c:pt idx="3506">
                  <c:v>4.5869999999999999E-3</c:v>
                </c:pt>
                <c:pt idx="3507">
                  <c:v>3.189E-3</c:v>
                </c:pt>
                <c:pt idx="3508">
                  <c:v>3.6509999999999997E-3</c:v>
                </c:pt>
                <c:pt idx="3509">
                  <c:v>4.1180000000000001E-3</c:v>
                </c:pt>
                <c:pt idx="3510">
                  <c:v>3.8379999999999998E-3</c:v>
                </c:pt>
                <c:pt idx="3511">
                  <c:v>4.228E-3</c:v>
                </c:pt>
                <c:pt idx="3512">
                  <c:v>5.4459999999999995E-3</c:v>
                </c:pt>
                <c:pt idx="3513">
                  <c:v>3.2979999999999997E-3</c:v>
                </c:pt>
                <c:pt idx="3514">
                  <c:v>2.6449999999999998E-3</c:v>
                </c:pt>
                <c:pt idx="3515">
                  <c:v>2.2650000000000001E-3</c:v>
                </c:pt>
                <c:pt idx="3516">
                  <c:v>1.6359999999999999E-3</c:v>
                </c:pt>
                <c:pt idx="3517">
                  <c:v>1.189E-3</c:v>
                </c:pt>
                <c:pt idx="3518">
                  <c:v>1.273E-3</c:v>
                </c:pt>
                <c:pt idx="3519">
                  <c:v>1.0629999999999999E-3</c:v>
                </c:pt>
                <c:pt idx="3520">
                  <c:v>1.178E-3</c:v>
                </c:pt>
                <c:pt idx="3521">
                  <c:v>9.5399999999999999E-4</c:v>
                </c:pt>
                <c:pt idx="3522">
                  <c:v>1.3319999999999999E-3</c:v>
                </c:pt>
                <c:pt idx="3523">
                  <c:v>1.4039999999999999E-3</c:v>
                </c:pt>
                <c:pt idx="3524">
                  <c:v>3.2959999999999999E-3</c:v>
                </c:pt>
                <c:pt idx="3525">
                  <c:v>3.1569999999999997E-3</c:v>
                </c:pt>
                <c:pt idx="3526">
                  <c:v>4.6740000000000002E-3</c:v>
                </c:pt>
                <c:pt idx="3527">
                  <c:v>3.5349999999999999E-3</c:v>
                </c:pt>
                <c:pt idx="3528">
                  <c:v>2.4840000000000001E-3</c:v>
                </c:pt>
                <c:pt idx="3529">
                  <c:v>1.7849999999999999E-3</c:v>
                </c:pt>
                <c:pt idx="3530">
                  <c:v>1.727E-3</c:v>
                </c:pt>
                <c:pt idx="3531">
                  <c:v>1.3259999999999999E-3</c:v>
                </c:pt>
                <c:pt idx="3532">
                  <c:v>1.5479999999999999E-3</c:v>
                </c:pt>
                <c:pt idx="3533">
                  <c:v>1.526E-3</c:v>
                </c:pt>
                <c:pt idx="3534">
                  <c:v>1.175E-3</c:v>
                </c:pt>
                <c:pt idx="3535">
                  <c:v>1.6149999999999999E-3</c:v>
                </c:pt>
                <c:pt idx="3536">
                  <c:v>2.0900000000000003E-3</c:v>
                </c:pt>
                <c:pt idx="3537">
                  <c:v>2.0409999999999998E-3</c:v>
                </c:pt>
                <c:pt idx="3538">
                  <c:v>2.0039999999999997E-3</c:v>
                </c:pt>
                <c:pt idx="3539">
                  <c:v>2.4289999999999997E-3</c:v>
                </c:pt>
                <c:pt idx="3540">
                  <c:v>2.5959999999999998E-3</c:v>
                </c:pt>
                <c:pt idx="3541">
                  <c:v>3.8689999999999996E-3</c:v>
                </c:pt>
                <c:pt idx="3542">
                  <c:v>3.5149999999999999E-3</c:v>
                </c:pt>
                <c:pt idx="3543">
                  <c:v>2.6779999999999998E-3</c:v>
                </c:pt>
                <c:pt idx="3544">
                  <c:v>2.7589999999999997E-3</c:v>
                </c:pt>
                <c:pt idx="3545">
                  <c:v>2.4129999999999998E-3</c:v>
                </c:pt>
                <c:pt idx="3546">
                  <c:v>1.9289999999999999E-3</c:v>
                </c:pt>
                <c:pt idx="3547">
                  <c:v>1.758E-3</c:v>
                </c:pt>
                <c:pt idx="3548">
                  <c:v>2.0109999999999998E-3</c:v>
                </c:pt>
                <c:pt idx="3549">
                  <c:v>2.016E-3</c:v>
                </c:pt>
                <c:pt idx="3550">
                  <c:v>4.1739999999999998E-3</c:v>
                </c:pt>
                <c:pt idx="3551">
                  <c:v>4.248E-3</c:v>
                </c:pt>
                <c:pt idx="3552">
                  <c:v>3.5000000000000001E-3</c:v>
                </c:pt>
                <c:pt idx="3553">
                  <c:v>5.4719999999999994E-3</c:v>
                </c:pt>
                <c:pt idx="3554">
                  <c:v>4.8200000000000005E-3</c:v>
                </c:pt>
                <c:pt idx="3555">
                  <c:v>6.2229999999999994E-3</c:v>
                </c:pt>
                <c:pt idx="3556">
                  <c:v>9.7310000000000001E-3</c:v>
                </c:pt>
                <c:pt idx="3557">
                  <c:v>8.3229999999999988E-3</c:v>
                </c:pt>
                <c:pt idx="3558">
                  <c:v>7.5689999999999993E-3</c:v>
                </c:pt>
                <c:pt idx="3559">
                  <c:v>7.1659999999999996E-3</c:v>
                </c:pt>
                <c:pt idx="3560">
                  <c:v>7.489E-3</c:v>
                </c:pt>
                <c:pt idx="3561">
                  <c:v>8.147999999999999E-3</c:v>
                </c:pt>
                <c:pt idx="3562">
                  <c:v>6.6179999999999998E-3</c:v>
                </c:pt>
                <c:pt idx="3563">
                  <c:v>5.9289999999999994E-3</c:v>
                </c:pt>
                <c:pt idx="3564">
                  <c:v>6.1609999999999998E-3</c:v>
                </c:pt>
                <c:pt idx="3565">
                  <c:v>7.5139999999999998E-3</c:v>
                </c:pt>
                <c:pt idx="3566">
                  <c:v>5.816E-3</c:v>
                </c:pt>
                <c:pt idx="3567">
                  <c:v>5.8239999999999993E-3</c:v>
                </c:pt>
                <c:pt idx="3568">
                  <c:v>5.8479999999999999E-3</c:v>
                </c:pt>
                <c:pt idx="3569">
                  <c:v>4.64E-3</c:v>
                </c:pt>
                <c:pt idx="3570">
                  <c:v>5.7169999999999999E-3</c:v>
                </c:pt>
                <c:pt idx="3571">
                  <c:v>7.0829999999999999E-3</c:v>
                </c:pt>
                <c:pt idx="3572">
                  <c:v>6.0269999999999994E-3</c:v>
                </c:pt>
                <c:pt idx="3573">
                  <c:v>5.7149999999999996E-3</c:v>
                </c:pt>
                <c:pt idx="3574">
                  <c:v>5.1189999999999994E-3</c:v>
                </c:pt>
                <c:pt idx="3575">
                  <c:v>5.5149999999999999E-3</c:v>
                </c:pt>
                <c:pt idx="3576">
                  <c:v>6.9500000000000004E-3</c:v>
                </c:pt>
                <c:pt idx="3577">
                  <c:v>6.9569999999999996E-3</c:v>
                </c:pt>
                <c:pt idx="3578">
                  <c:v>4.8339999999999998E-3</c:v>
                </c:pt>
                <c:pt idx="3579">
                  <c:v>2.748E-3</c:v>
                </c:pt>
                <c:pt idx="3580">
                  <c:v>1.952E-3</c:v>
                </c:pt>
                <c:pt idx="3581">
                  <c:v>2.898E-3</c:v>
                </c:pt>
                <c:pt idx="3582">
                  <c:v>3.0759999999999997E-3</c:v>
                </c:pt>
                <c:pt idx="3583">
                  <c:v>6.7519999999999993E-3</c:v>
                </c:pt>
                <c:pt idx="3584">
                  <c:v>7.2719999999999998E-3</c:v>
                </c:pt>
                <c:pt idx="3585">
                  <c:v>6.3530000000000001E-3</c:v>
                </c:pt>
                <c:pt idx="3586">
                  <c:v>8.6949999999999996E-3</c:v>
                </c:pt>
                <c:pt idx="3587">
                  <c:v>8.5290000000000001E-3</c:v>
                </c:pt>
                <c:pt idx="3588">
                  <c:v>4.3369999999999997E-3</c:v>
                </c:pt>
                <c:pt idx="3589">
                  <c:v>3.9189999999999997E-3</c:v>
                </c:pt>
                <c:pt idx="3590">
                  <c:v>3.153E-3</c:v>
                </c:pt>
                <c:pt idx="3591">
                  <c:v>3.0179999999999998E-3</c:v>
                </c:pt>
                <c:pt idx="3592">
                  <c:v>5.359E-3</c:v>
                </c:pt>
                <c:pt idx="3593">
                  <c:v>3.8929999999999998E-3</c:v>
                </c:pt>
                <c:pt idx="3594">
                  <c:v>3.7259999999999997E-3</c:v>
                </c:pt>
                <c:pt idx="3595">
                  <c:v>3.565E-3</c:v>
                </c:pt>
                <c:pt idx="3596">
                  <c:v>5.1249999999999993E-3</c:v>
                </c:pt>
                <c:pt idx="3597">
                  <c:v>4.7859999999999995E-3</c:v>
                </c:pt>
                <c:pt idx="3598">
                  <c:v>6.2839999999999997E-3</c:v>
                </c:pt>
                <c:pt idx="3599">
                  <c:v>6.2000000000000006E-3</c:v>
                </c:pt>
                <c:pt idx="3600">
                  <c:v>5.1459999999999995E-3</c:v>
                </c:pt>
                <c:pt idx="3601">
                  <c:v>6.2480000000000001E-3</c:v>
                </c:pt>
                <c:pt idx="3602">
                  <c:v>6.2879999999999993E-3</c:v>
                </c:pt>
                <c:pt idx="3603">
                  <c:v>5.4800000000000005E-3</c:v>
                </c:pt>
                <c:pt idx="3604">
                  <c:v>5.9239999999999996E-3</c:v>
                </c:pt>
                <c:pt idx="3605">
                  <c:v>5.9080000000000001E-3</c:v>
                </c:pt>
                <c:pt idx="3606">
                  <c:v>6.581E-3</c:v>
                </c:pt>
                <c:pt idx="3607">
                  <c:v>5.5490000000000001E-3</c:v>
                </c:pt>
                <c:pt idx="3608">
                  <c:v>9.4000000000000004E-3</c:v>
                </c:pt>
                <c:pt idx="3609">
                  <c:v>1.5245E-2</c:v>
                </c:pt>
                <c:pt idx="3610">
                  <c:v>2.8185999999999999E-2</c:v>
                </c:pt>
                <c:pt idx="3611">
                  <c:v>3.5090000000000003E-2</c:v>
                </c:pt>
                <c:pt idx="3612">
                  <c:v>3.1000999999999997E-2</c:v>
                </c:pt>
                <c:pt idx="3613">
                  <c:v>2.5432E-2</c:v>
                </c:pt>
                <c:pt idx="3614">
                  <c:v>1.9535999999999998E-2</c:v>
                </c:pt>
                <c:pt idx="3615">
                  <c:v>1.7696E-2</c:v>
                </c:pt>
                <c:pt idx="3616">
                  <c:v>1.4648999999999999E-2</c:v>
                </c:pt>
                <c:pt idx="3617">
                  <c:v>1.4282999999999999E-2</c:v>
                </c:pt>
                <c:pt idx="3618">
                  <c:v>1.3677999999999999E-2</c:v>
                </c:pt>
                <c:pt idx="3619">
                  <c:v>1.0692999999999999E-2</c:v>
                </c:pt>
                <c:pt idx="3620">
                  <c:v>9.4999999999999998E-3</c:v>
                </c:pt>
                <c:pt idx="3621">
                  <c:v>8.0719999999999993E-3</c:v>
                </c:pt>
                <c:pt idx="3622">
                  <c:v>9.474999999999999E-3</c:v>
                </c:pt>
                <c:pt idx="3623">
                  <c:v>1.0272E-2</c:v>
                </c:pt>
                <c:pt idx="3624">
                  <c:v>9.8429999999999993E-3</c:v>
                </c:pt>
                <c:pt idx="3625">
                  <c:v>7.9679999999999994E-3</c:v>
                </c:pt>
                <c:pt idx="3626">
                  <c:v>6.3429999999999997E-3</c:v>
                </c:pt>
                <c:pt idx="3627">
                  <c:v>5.8529999999999997E-3</c:v>
                </c:pt>
                <c:pt idx="3628">
                  <c:v>4.7710000000000001E-3</c:v>
                </c:pt>
                <c:pt idx="3629">
                  <c:v>4.4869999999999997E-3</c:v>
                </c:pt>
                <c:pt idx="3630">
                  <c:v>4.4679999999999997E-3</c:v>
                </c:pt>
                <c:pt idx="3631">
                  <c:v>4.2220000000000001E-3</c:v>
                </c:pt>
                <c:pt idx="3632">
                  <c:v>4.4710000000000001E-3</c:v>
                </c:pt>
                <c:pt idx="3633">
                  <c:v>8.2229999999999994E-3</c:v>
                </c:pt>
                <c:pt idx="3634">
                  <c:v>5.7719999999999994E-3</c:v>
                </c:pt>
                <c:pt idx="3635">
                  <c:v>6.659E-3</c:v>
                </c:pt>
                <c:pt idx="3636">
                  <c:v>5.4989999999999995E-3</c:v>
                </c:pt>
                <c:pt idx="3637">
                  <c:v>5.8469999999999998E-3</c:v>
                </c:pt>
                <c:pt idx="3638">
                  <c:v>7.1469999999999997E-3</c:v>
                </c:pt>
                <c:pt idx="3639">
                  <c:v>8.6029999999999995E-3</c:v>
                </c:pt>
                <c:pt idx="3640">
                  <c:v>8.7159999999999998E-3</c:v>
                </c:pt>
                <c:pt idx="3641">
                  <c:v>9.130000000000001E-3</c:v>
                </c:pt>
                <c:pt idx="3642">
                  <c:v>8.1759999999999992E-3</c:v>
                </c:pt>
                <c:pt idx="3643">
                  <c:v>5.9749999999999994E-3</c:v>
                </c:pt>
                <c:pt idx="3644">
                  <c:v>5.5829999999999994E-3</c:v>
                </c:pt>
                <c:pt idx="3645">
                  <c:v>8.2579999999999997E-3</c:v>
                </c:pt>
                <c:pt idx="3646">
                  <c:v>6.0049999999999999E-3</c:v>
                </c:pt>
                <c:pt idx="3647">
                  <c:v>3.8729999999999997E-3</c:v>
                </c:pt>
                <c:pt idx="3648">
                  <c:v>2.9380000000000001E-3</c:v>
                </c:pt>
                <c:pt idx="3649">
                  <c:v>2.0439999999999998E-3</c:v>
                </c:pt>
                <c:pt idx="3650">
                  <c:v>3.251E-3</c:v>
                </c:pt>
                <c:pt idx="3651">
                  <c:v>5.1589999999999995E-3</c:v>
                </c:pt>
                <c:pt idx="3652">
                  <c:v>3.5889999999999997E-3</c:v>
                </c:pt>
                <c:pt idx="3653">
                  <c:v>9.3809999999999987E-3</c:v>
                </c:pt>
                <c:pt idx="3654">
                  <c:v>7.5429999999999994E-3</c:v>
                </c:pt>
                <c:pt idx="3655">
                  <c:v>6.2100000000000002E-3</c:v>
                </c:pt>
                <c:pt idx="3656">
                  <c:v>6.0060000000000001E-3</c:v>
                </c:pt>
                <c:pt idx="3657">
                  <c:v>1.3222999999999999E-2</c:v>
                </c:pt>
                <c:pt idx="3658">
                  <c:v>1.2092E-2</c:v>
                </c:pt>
                <c:pt idx="3659">
                  <c:v>9.6239999999999989E-3</c:v>
                </c:pt>
                <c:pt idx="3660">
                  <c:v>8.3210000000000003E-3</c:v>
                </c:pt>
                <c:pt idx="3661">
                  <c:v>8.3280000000000003E-3</c:v>
                </c:pt>
                <c:pt idx="3662">
                  <c:v>7.5789999999999998E-3</c:v>
                </c:pt>
                <c:pt idx="3663">
                  <c:v>6.8569999999999994E-3</c:v>
                </c:pt>
                <c:pt idx="3664">
                  <c:v>5.9229999999999994E-3</c:v>
                </c:pt>
                <c:pt idx="3665">
                  <c:v>5.2329999999999998E-3</c:v>
                </c:pt>
                <c:pt idx="3666">
                  <c:v>5.1029999999999999E-3</c:v>
                </c:pt>
                <c:pt idx="3667">
                  <c:v>4.9220000000000002E-3</c:v>
                </c:pt>
                <c:pt idx="3668">
                  <c:v>4.7460000000000002E-3</c:v>
                </c:pt>
                <c:pt idx="3669">
                  <c:v>4.692E-3</c:v>
                </c:pt>
                <c:pt idx="3670">
                  <c:v>5.9639999999999997E-3</c:v>
                </c:pt>
                <c:pt idx="3671">
                  <c:v>9.9010000000000001E-3</c:v>
                </c:pt>
                <c:pt idx="3672">
                  <c:v>1.1868999999999999E-2</c:v>
                </c:pt>
                <c:pt idx="3673">
                  <c:v>1.1470000000000001E-2</c:v>
                </c:pt>
                <c:pt idx="3674">
                  <c:v>1.1998999999999999E-2</c:v>
                </c:pt>
                <c:pt idx="3675">
                  <c:v>9.023999999999999E-3</c:v>
                </c:pt>
                <c:pt idx="3676">
                  <c:v>9.469E-3</c:v>
                </c:pt>
                <c:pt idx="3677">
                  <c:v>4.3232E-2</c:v>
                </c:pt>
                <c:pt idx="3678">
                  <c:v>7.0427999999999991E-2</c:v>
                </c:pt>
                <c:pt idx="3679">
                  <c:v>6.6563999999999998E-2</c:v>
                </c:pt>
                <c:pt idx="3680">
                  <c:v>5.7192E-2</c:v>
                </c:pt>
                <c:pt idx="3681">
                  <c:v>5.2070999999999999E-2</c:v>
                </c:pt>
                <c:pt idx="3682">
                  <c:v>3.8483999999999997E-2</c:v>
                </c:pt>
                <c:pt idx="3683">
                  <c:v>3.6664999999999996E-2</c:v>
                </c:pt>
                <c:pt idx="3684">
                  <c:v>3.3624000000000001E-2</c:v>
                </c:pt>
                <c:pt idx="3685">
                  <c:v>2.7545999999999998E-2</c:v>
                </c:pt>
                <c:pt idx="3686">
                  <c:v>2.4915E-2</c:v>
                </c:pt>
                <c:pt idx="3687">
                  <c:v>2.5845999999999997E-2</c:v>
                </c:pt>
                <c:pt idx="3688">
                  <c:v>2.3140999999999998E-2</c:v>
                </c:pt>
                <c:pt idx="3689">
                  <c:v>1.8914999999999998E-2</c:v>
                </c:pt>
                <c:pt idx="3690">
                  <c:v>1.7568E-2</c:v>
                </c:pt>
                <c:pt idx="3691">
                  <c:v>1.7318999999999998E-2</c:v>
                </c:pt>
                <c:pt idx="3692">
                  <c:v>1.8689000000000001E-2</c:v>
                </c:pt>
                <c:pt idx="3693">
                  <c:v>1.5827999999999998E-2</c:v>
                </c:pt>
                <c:pt idx="3694">
                  <c:v>1.9164E-2</c:v>
                </c:pt>
                <c:pt idx="3695">
                  <c:v>1.6676E-2</c:v>
                </c:pt>
                <c:pt idx="3696">
                  <c:v>1.4813E-2</c:v>
                </c:pt>
                <c:pt idx="3697">
                  <c:v>1.4393E-2</c:v>
                </c:pt>
                <c:pt idx="3698">
                  <c:v>1.0912E-2</c:v>
                </c:pt>
                <c:pt idx="3699">
                  <c:v>9.953E-3</c:v>
                </c:pt>
                <c:pt idx="3700">
                  <c:v>8.8240000000000002E-3</c:v>
                </c:pt>
                <c:pt idx="3701">
                  <c:v>9.9810000000000003E-3</c:v>
                </c:pt>
                <c:pt idx="3702">
                  <c:v>7.528E-3</c:v>
                </c:pt>
                <c:pt idx="3703">
                  <c:v>8.4980000000000003E-3</c:v>
                </c:pt>
                <c:pt idx="3704">
                  <c:v>7.2700000000000004E-3</c:v>
                </c:pt>
                <c:pt idx="3705">
                  <c:v>5.5329999999999997E-3</c:v>
                </c:pt>
                <c:pt idx="3706">
                  <c:v>5.2100000000000002E-3</c:v>
                </c:pt>
                <c:pt idx="3707">
                  <c:v>7.3049999999999999E-3</c:v>
                </c:pt>
                <c:pt idx="3708">
                  <c:v>7.2519999999999998E-3</c:v>
                </c:pt>
                <c:pt idx="3709">
                  <c:v>5.5620000000000001E-3</c:v>
                </c:pt>
                <c:pt idx="3710">
                  <c:v>4.1180000000000001E-3</c:v>
                </c:pt>
                <c:pt idx="3711">
                  <c:v>1.2378999999999999E-2</c:v>
                </c:pt>
                <c:pt idx="3712">
                  <c:v>1.0775999999999999E-2</c:v>
                </c:pt>
                <c:pt idx="3713">
                  <c:v>9.9749999999999995E-3</c:v>
                </c:pt>
                <c:pt idx="3714">
                  <c:v>9.9340000000000001E-3</c:v>
                </c:pt>
                <c:pt idx="3715">
                  <c:v>1.7676000000000001E-2</c:v>
                </c:pt>
                <c:pt idx="3716">
                  <c:v>1.9618999999999998E-2</c:v>
                </c:pt>
                <c:pt idx="3717">
                  <c:v>2.9984999999999998E-2</c:v>
                </c:pt>
                <c:pt idx="3718">
                  <c:v>6.2822000000000003E-2</c:v>
                </c:pt>
                <c:pt idx="3719">
                  <c:v>9.2773999999999995E-2</c:v>
                </c:pt>
                <c:pt idx="3720">
                  <c:v>9.9001999999999993E-2</c:v>
                </c:pt>
                <c:pt idx="3721">
                  <c:v>9.3745999999999996E-2</c:v>
                </c:pt>
                <c:pt idx="3722">
                  <c:v>8.9884999999999993E-2</c:v>
                </c:pt>
                <c:pt idx="3723">
                  <c:v>9.3168000000000001E-2</c:v>
                </c:pt>
                <c:pt idx="3724">
                  <c:v>9.1590000000000005E-2</c:v>
                </c:pt>
                <c:pt idx="3725">
                  <c:v>8.6272000000000001E-2</c:v>
                </c:pt>
                <c:pt idx="3726">
                  <c:v>7.672699999999999E-2</c:v>
                </c:pt>
                <c:pt idx="3727">
                  <c:v>6.4066999999999999E-2</c:v>
                </c:pt>
                <c:pt idx="3728">
                  <c:v>6.4590999999999996E-2</c:v>
                </c:pt>
                <c:pt idx="3729">
                  <c:v>5.3250000000000006E-2</c:v>
                </c:pt>
                <c:pt idx="3730">
                  <c:v>4.4517000000000001E-2</c:v>
                </c:pt>
                <c:pt idx="3731">
                  <c:v>4.3721999999999997E-2</c:v>
                </c:pt>
                <c:pt idx="3732">
                  <c:v>3.857E-2</c:v>
                </c:pt>
                <c:pt idx="3733">
                  <c:v>3.5460000000000005E-2</c:v>
                </c:pt>
                <c:pt idx="3734">
                  <c:v>3.9703999999999996E-2</c:v>
                </c:pt>
                <c:pt idx="3735">
                  <c:v>3.5283000000000002E-2</c:v>
                </c:pt>
                <c:pt idx="3736">
                  <c:v>4.3314999999999999E-2</c:v>
                </c:pt>
                <c:pt idx="3737">
                  <c:v>3.3860000000000001E-2</c:v>
                </c:pt>
                <c:pt idx="3738">
                  <c:v>2.7462999999999998E-2</c:v>
                </c:pt>
                <c:pt idx="3739">
                  <c:v>2.5918999999999998E-2</c:v>
                </c:pt>
                <c:pt idx="3740">
                  <c:v>2.5804000000000001E-2</c:v>
                </c:pt>
                <c:pt idx="3741">
                  <c:v>2.1590000000000002E-2</c:v>
                </c:pt>
                <c:pt idx="3742">
                  <c:v>3.1412999999999996E-2</c:v>
                </c:pt>
                <c:pt idx="3743">
                  <c:v>3.6008999999999999E-2</c:v>
                </c:pt>
                <c:pt idx="3744">
                  <c:v>4.7350000000000003E-2</c:v>
                </c:pt>
                <c:pt idx="3745">
                  <c:v>5.2010999999999995E-2</c:v>
                </c:pt>
                <c:pt idx="3746">
                  <c:v>4.8124E-2</c:v>
                </c:pt>
                <c:pt idx="3747">
                  <c:v>4.3164000000000001E-2</c:v>
                </c:pt>
                <c:pt idx="3748">
                  <c:v>3.8439000000000001E-2</c:v>
                </c:pt>
                <c:pt idx="3749">
                  <c:v>2.7590000000000003E-2</c:v>
                </c:pt>
                <c:pt idx="3750">
                  <c:v>2.5267999999999999E-2</c:v>
                </c:pt>
                <c:pt idx="3751">
                  <c:v>2.2182E-2</c:v>
                </c:pt>
                <c:pt idx="3752">
                  <c:v>2.3858999999999998E-2</c:v>
                </c:pt>
                <c:pt idx="3753">
                  <c:v>2.4483999999999999E-2</c:v>
                </c:pt>
                <c:pt idx="3754">
                  <c:v>2.2770000000000002E-2</c:v>
                </c:pt>
                <c:pt idx="3755">
                  <c:v>2.1002E-2</c:v>
                </c:pt>
                <c:pt idx="3756">
                  <c:v>1.9518999999999998E-2</c:v>
                </c:pt>
                <c:pt idx="3757">
                  <c:v>1.8796999999999998E-2</c:v>
                </c:pt>
                <c:pt idx="3758">
                  <c:v>1.7155999999999998E-2</c:v>
                </c:pt>
                <c:pt idx="3759">
                  <c:v>1.6243999999999998E-2</c:v>
                </c:pt>
                <c:pt idx="3760">
                  <c:v>1.4199E-2</c:v>
                </c:pt>
                <c:pt idx="3761">
                  <c:v>1.3099E-2</c:v>
                </c:pt>
                <c:pt idx="3762">
                  <c:v>1.3901999999999999E-2</c:v>
                </c:pt>
                <c:pt idx="3763">
                  <c:v>1.5136E-2</c:v>
                </c:pt>
                <c:pt idx="3764">
                  <c:v>1.5424999999999999E-2</c:v>
                </c:pt>
                <c:pt idx="3765">
                  <c:v>1.2362E-2</c:v>
                </c:pt>
                <c:pt idx="3766">
                  <c:v>9.6309999999999989E-3</c:v>
                </c:pt>
                <c:pt idx="3767">
                  <c:v>8.8229999999999992E-3</c:v>
                </c:pt>
                <c:pt idx="3768">
                  <c:v>9.1830000000000002E-3</c:v>
                </c:pt>
                <c:pt idx="3769">
                  <c:v>8.7869999999999997E-3</c:v>
                </c:pt>
                <c:pt idx="3770">
                  <c:v>7.2169999999999995E-3</c:v>
                </c:pt>
                <c:pt idx="3771">
                  <c:v>6.8509999999999995E-3</c:v>
                </c:pt>
                <c:pt idx="3772">
                  <c:v>6.7250000000000001E-3</c:v>
                </c:pt>
                <c:pt idx="3773">
                  <c:v>1.6681999999999999E-2</c:v>
                </c:pt>
                <c:pt idx="3774">
                  <c:v>3.3361999999999996E-2</c:v>
                </c:pt>
                <c:pt idx="3775">
                  <c:v>3.4347999999999997E-2</c:v>
                </c:pt>
                <c:pt idx="3776">
                  <c:v>3.4074E-2</c:v>
                </c:pt>
                <c:pt idx="3777">
                  <c:v>5.0297999999999995E-2</c:v>
                </c:pt>
                <c:pt idx="3778">
                  <c:v>5.8906E-2</c:v>
                </c:pt>
                <c:pt idx="3779">
                  <c:v>5.9212999999999995E-2</c:v>
                </c:pt>
                <c:pt idx="3780">
                  <c:v>5.9590999999999998E-2</c:v>
                </c:pt>
                <c:pt idx="3781">
                  <c:v>6.6978999999999997E-2</c:v>
                </c:pt>
                <c:pt idx="3782">
                  <c:v>5.7798999999999996E-2</c:v>
                </c:pt>
                <c:pt idx="3783">
                  <c:v>4.7170000000000004E-2</c:v>
                </c:pt>
                <c:pt idx="3784">
                  <c:v>4.3791999999999998E-2</c:v>
                </c:pt>
                <c:pt idx="3785">
                  <c:v>3.6520000000000004E-2</c:v>
                </c:pt>
                <c:pt idx="3786">
                  <c:v>2.9041999999999998E-2</c:v>
                </c:pt>
                <c:pt idx="3787">
                  <c:v>2.8412999999999997E-2</c:v>
                </c:pt>
                <c:pt idx="3788">
                  <c:v>2.9094999999999999E-2</c:v>
                </c:pt>
                <c:pt idx="3789">
                  <c:v>2.7836E-2</c:v>
                </c:pt>
                <c:pt idx="3790">
                  <c:v>2.6402999999999999E-2</c:v>
                </c:pt>
                <c:pt idx="3791">
                  <c:v>2.0892999999999998E-2</c:v>
                </c:pt>
                <c:pt idx="3792">
                  <c:v>2.1773999999999998E-2</c:v>
                </c:pt>
                <c:pt idx="3793">
                  <c:v>1.9335999999999999E-2</c:v>
                </c:pt>
                <c:pt idx="3794">
                  <c:v>1.9962000000000001E-2</c:v>
                </c:pt>
                <c:pt idx="3795">
                  <c:v>2.2803E-2</c:v>
                </c:pt>
                <c:pt idx="3796">
                  <c:v>1.9238999999999999E-2</c:v>
                </c:pt>
                <c:pt idx="3797">
                  <c:v>2.0396999999999998E-2</c:v>
                </c:pt>
                <c:pt idx="3798">
                  <c:v>1.6958999999999998E-2</c:v>
                </c:pt>
                <c:pt idx="3799">
                  <c:v>1.5629000000000001E-2</c:v>
                </c:pt>
                <c:pt idx="3800">
                  <c:v>1.4499E-2</c:v>
                </c:pt>
                <c:pt idx="3801">
                  <c:v>1.2742E-2</c:v>
                </c:pt>
                <c:pt idx="3802">
                  <c:v>1.1993999999999999E-2</c:v>
                </c:pt>
                <c:pt idx="3803">
                  <c:v>1.2185999999999999E-2</c:v>
                </c:pt>
                <c:pt idx="3804">
                  <c:v>1.1675999999999999E-2</c:v>
                </c:pt>
                <c:pt idx="3805">
                  <c:v>1.0038999999999999E-2</c:v>
                </c:pt>
                <c:pt idx="3806">
                  <c:v>9.1419999999999991E-3</c:v>
                </c:pt>
                <c:pt idx="3807">
                  <c:v>1.1101999999999999E-2</c:v>
                </c:pt>
                <c:pt idx="3808">
                  <c:v>1.3522999999999999E-2</c:v>
                </c:pt>
                <c:pt idx="3809">
                  <c:v>1.4116E-2</c:v>
                </c:pt>
                <c:pt idx="3810">
                  <c:v>1.0258E-2</c:v>
                </c:pt>
                <c:pt idx="3811">
                  <c:v>1.1070000000000002E-2</c:v>
                </c:pt>
                <c:pt idx="3812">
                  <c:v>1.1092999999999999E-2</c:v>
                </c:pt>
                <c:pt idx="3813">
                  <c:v>1.1368E-2</c:v>
                </c:pt>
                <c:pt idx="3814">
                  <c:v>1.1885999999999999E-2</c:v>
                </c:pt>
                <c:pt idx="3815">
                  <c:v>1.1160000000000002E-2</c:v>
                </c:pt>
                <c:pt idx="3816">
                  <c:v>1.737E-2</c:v>
                </c:pt>
                <c:pt idx="3817">
                  <c:v>1.5959000000000001E-2</c:v>
                </c:pt>
                <c:pt idx="3818">
                  <c:v>1.4920000000000001E-2</c:v>
                </c:pt>
                <c:pt idx="3819">
                  <c:v>1.2742E-2</c:v>
                </c:pt>
                <c:pt idx="3820">
                  <c:v>1.1705E-2</c:v>
                </c:pt>
                <c:pt idx="3821">
                  <c:v>1.2591E-2</c:v>
                </c:pt>
                <c:pt idx="3822">
                  <c:v>1.0140000000000001E-2</c:v>
                </c:pt>
                <c:pt idx="3823">
                  <c:v>8.1189999999999995E-3</c:v>
                </c:pt>
                <c:pt idx="3824">
                  <c:v>7.7329999999999994E-3</c:v>
                </c:pt>
                <c:pt idx="3825">
                  <c:v>1.0007E-2</c:v>
                </c:pt>
                <c:pt idx="3826">
                  <c:v>1.2447999999999999E-2</c:v>
                </c:pt>
                <c:pt idx="3827">
                  <c:v>1.1065999999999999E-2</c:v>
                </c:pt>
                <c:pt idx="3828">
                  <c:v>1.0262E-2</c:v>
                </c:pt>
                <c:pt idx="3829">
                  <c:v>1.0418999999999999E-2</c:v>
                </c:pt>
                <c:pt idx="3830">
                  <c:v>9.2339999999999992E-3</c:v>
                </c:pt>
                <c:pt idx="3831">
                  <c:v>9.4539999999999989E-3</c:v>
                </c:pt>
                <c:pt idx="3832">
                  <c:v>2.1226999999999999E-2</c:v>
                </c:pt>
                <c:pt idx="3833">
                  <c:v>2.0527999999999998E-2</c:v>
                </c:pt>
                <c:pt idx="3834">
                  <c:v>2.3630000000000002E-2</c:v>
                </c:pt>
                <c:pt idx="3835">
                  <c:v>1.7825000000000001E-2</c:v>
                </c:pt>
                <c:pt idx="3836">
                  <c:v>1.7443E-2</c:v>
                </c:pt>
                <c:pt idx="3837">
                  <c:v>1.9975E-2</c:v>
                </c:pt>
                <c:pt idx="3838">
                  <c:v>1.9726999999999998E-2</c:v>
                </c:pt>
                <c:pt idx="3839">
                  <c:v>3.6887999999999997E-2</c:v>
                </c:pt>
                <c:pt idx="3840">
                  <c:v>2.9836999999999999E-2</c:v>
                </c:pt>
                <c:pt idx="3841">
                  <c:v>2.9193E-2</c:v>
                </c:pt>
                <c:pt idx="3842">
                  <c:v>2.3614E-2</c:v>
                </c:pt>
                <c:pt idx="3843">
                  <c:v>1.8127999999999998E-2</c:v>
                </c:pt>
                <c:pt idx="3844">
                  <c:v>1.5257E-2</c:v>
                </c:pt>
                <c:pt idx="3845">
                  <c:v>1.7038999999999999E-2</c:v>
                </c:pt>
                <c:pt idx="3846">
                  <c:v>1.6611999999999998E-2</c:v>
                </c:pt>
                <c:pt idx="3847">
                  <c:v>1.5450999999999999E-2</c:v>
                </c:pt>
                <c:pt idx="3848">
                  <c:v>2.0153000000000001E-2</c:v>
                </c:pt>
                <c:pt idx="3849">
                  <c:v>2.2653E-2</c:v>
                </c:pt>
                <c:pt idx="3850">
                  <c:v>2.0840000000000001E-2</c:v>
                </c:pt>
                <c:pt idx="3851">
                  <c:v>1.9563999999999998E-2</c:v>
                </c:pt>
                <c:pt idx="3852">
                  <c:v>1.9813000000000001E-2</c:v>
                </c:pt>
                <c:pt idx="3853">
                  <c:v>1.6243E-2</c:v>
                </c:pt>
                <c:pt idx="3854">
                  <c:v>1.2832E-2</c:v>
                </c:pt>
                <c:pt idx="3855">
                  <c:v>9.1200000000000014E-3</c:v>
                </c:pt>
                <c:pt idx="3856">
                  <c:v>8.9600000000000009E-3</c:v>
                </c:pt>
                <c:pt idx="3857">
                  <c:v>9.8649999999999988E-3</c:v>
                </c:pt>
                <c:pt idx="3858">
                  <c:v>9.9810000000000003E-3</c:v>
                </c:pt>
                <c:pt idx="3859">
                  <c:v>8.3990000000000002E-3</c:v>
                </c:pt>
                <c:pt idx="3860">
                  <c:v>7.8440000000000003E-3</c:v>
                </c:pt>
                <c:pt idx="3861">
                  <c:v>5.7800000000000004E-3</c:v>
                </c:pt>
                <c:pt idx="3862">
                  <c:v>6.404E-3</c:v>
                </c:pt>
                <c:pt idx="3863">
                  <c:v>7.0739999999999996E-3</c:v>
                </c:pt>
                <c:pt idx="3864">
                  <c:v>7.6419999999999995E-3</c:v>
                </c:pt>
                <c:pt idx="3865">
                  <c:v>7.2219999999999993E-3</c:v>
                </c:pt>
                <c:pt idx="3866">
                  <c:v>7.0520000000000001E-3</c:v>
                </c:pt>
                <c:pt idx="3867">
                  <c:v>1.4360000000000001E-2</c:v>
                </c:pt>
                <c:pt idx="3868">
                  <c:v>1.0171999999999999E-2</c:v>
                </c:pt>
                <c:pt idx="3869">
                  <c:v>1.0817E-2</c:v>
                </c:pt>
                <c:pt idx="3870">
                  <c:v>1.1370000000000002E-2</c:v>
                </c:pt>
                <c:pt idx="3871">
                  <c:v>9.7169999999999999E-3</c:v>
                </c:pt>
                <c:pt idx="3872">
                  <c:v>1.0206999999999999E-2</c:v>
                </c:pt>
                <c:pt idx="3873">
                  <c:v>7.4349999999999998E-3</c:v>
                </c:pt>
                <c:pt idx="3874">
                  <c:v>5.9449999999999998E-3</c:v>
                </c:pt>
                <c:pt idx="3875">
                  <c:v>6.0769999999999999E-3</c:v>
                </c:pt>
                <c:pt idx="3876">
                  <c:v>5.0650000000000001E-3</c:v>
                </c:pt>
                <c:pt idx="3877">
                  <c:v>3.081E-3</c:v>
                </c:pt>
                <c:pt idx="3878">
                  <c:v>2.4889999999999999E-3</c:v>
                </c:pt>
                <c:pt idx="3879">
                  <c:v>2.7619999999999997E-3</c:v>
                </c:pt>
                <c:pt idx="3880">
                  <c:v>3.0980000000000001E-3</c:v>
                </c:pt>
                <c:pt idx="3881">
                  <c:v>3.2059999999999996E-3</c:v>
                </c:pt>
                <c:pt idx="3882">
                  <c:v>3.408E-3</c:v>
                </c:pt>
                <c:pt idx="3883">
                  <c:v>4.3149999999999994E-3</c:v>
                </c:pt>
                <c:pt idx="3884">
                  <c:v>2.2584E-2</c:v>
                </c:pt>
                <c:pt idx="3885">
                  <c:v>3.7314E-2</c:v>
                </c:pt>
                <c:pt idx="3886">
                  <c:v>3.5450000000000002E-2</c:v>
                </c:pt>
                <c:pt idx="3887">
                  <c:v>3.3066999999999999E-2</c:v>
                </c:pt>
                <c:pt idx="3888">
                  <c:v>2.9604999999999999E-2</c:v>
                </c:pt>
                <c:pt idx="3889">
                  <c:v>2.3833999999999998E-2</c:v>
                </c:pt>
                <c:pt idx="3890">
                  <c:v>2.1274999999999999E-2</c:v>
                </c:pt>
                <c:pt idx="3891">
                  <c:v>2.1189E-2</c:v>
                </c:pt>
                <c:pt idx="3892">
                  <c:v>2.4750000000000001E-2</c:v>
                </c:pt>
                <c:pt idx="3893">
                  <c:v>1.856E-2</c:v>
                </c:pt>
                <c:pt idx="3894">
                  <c:v>1.7277999999999998E-2</c:v>
                </c:pt>
                <c:pt idx="3895">
                  <c:v>2.1660000000000002E-2</c:v>
                </c:pt>
                <c:pt idx="3896">
                  <c:v>2.9397E-2</c:v>
                </c:pt>
                <c:pt idx="3897">
                  <c:v>2.7843E-2</c:v>
                </c:pt>
                <c:pt idx="3898">
                  <c:v>2.4976999999999999E-2</c:v>
                </c:pt>
                <c:pt idx="3899">
                  <c:v>2.1773000000000001E-2</c:v>
                </c:pt>
                <c:pt idx="3900">
                  <c:v>1.8334E-2</c:v>
                </c:pt>
                <c:pt idx="3901">
                  <c:v>1.4072999999999999E-2</c:v>
                </c:pt>
                <c:pt idx="3902">
                  <c:v>1.0895999999999999E-2</c:v>
                </c:pt>
                <c:pt idx="3903">
                  <c:v>9.6229999999999996E-3</c:v>
                </c:pt>
                <c:pt idx="3904">
                  <c:v>7.5000000000000006E-3</c:v>
                </c:pt>
                <c:pt idx="3905">
                  <c:v>5.5519999999999996E-3</c:v>
                </c:pt>
                <c:pt idx="3906">
                  <c:v>4.7479999999999996E-3</c:v>
                </c:pt>
                <c:pt idx="3907">
                  <c:v>3.7629999999999999E-3</c:v>
                </c:pt>
                <c:pt idx="3908">
                  <c:v>3.1379999999999997E-3</c:v>
                </c:pt>
                <c:pt idx="3909">
                  <c:v>2.5969999999999999E-3</c:v>
                </c:pt>
                <c:pt idx="3910">
                  <c:v>2.4089999999999997E-3</c:v>
                </c:pt>
                <c:pt idx="3911">
                  <c:v>3.052E-3</c:v>
                </c:pt>
                <c:pt idx="3912">
                  <c:v>3.4189999999999997E-3</c:v>
                </c:pt>
                <c:pt idx="3913">
                  <c:v>3.7009999999999999E-3</c:v>
                </c:pt>
                <c:pt idx="3914">
                  <c:v>4.4050000000000001E-3</c:v>
                </c:pt>
                <c:pt idx="3915">
                  <c:v>3.5949999999999997E-3</c:v>
                </c:pt>
                <c:pt idx="3916">
                  <c:v>3.3369999999999997E-3</c:v>
                </c:pt>
                <c:pt idx="3917">
                  <c:v>2.9979999999999998E-3</c:v>
                </c:pt>
                <c:pt idx="3918">
                  <c:v>4.3010000000000001E-3</c:v>
                </c:pt>
                <c:pt idx="3919">
                  <c:v>6.4300000000000008E-3</c:v>
                </c:pt>
                <c:pt idx="3920">
                  <c:v>5.0809999999999996E-3</c:v>
                </c:pt>
                <c:pt idx="3921">
                  <c:v>4.947E-3</c:v>
                </c:pt>
                <c:pt idx="3922">
                  <c:v>8.7259999999999994E-3</c:v>
                </c:pt>
                <c:pt idx="3923">
                  <c:v>7.9179999999999997E-3</c:v>
                </c:pt>
                <c:pt idx="3924">
                  <c:v>5.7580000000000001E-3</c:v>
                </c:pt>
                <c:pt idx="3925">
                  <c:v>4.7359999999999998E-3</c:v>
                </c:pt>
                <c:pt idx="3926">
                  <c:v>4.4129999999999994E-3</c:v>
                </c:pt>
                <c:pt idx="3927">
                  <c:v>4.3619999999999996E-3</c:v>
                </c:pt>
                <c:pt idx="3928">
                  <c:v>3.3449999999999999E-3</c:v>
                </c:pt>
                <c:pt idx="3929">
                  <c:v>3.3309999999999998E-3</c:v>
                </c:pt>
                <c:pt idx="3930">
                  <c:v>3.0269999999999997E-3</c:v>
                </c:pt>
                <c:pt idx="3931">
                  <c:v>3.0300000000000001E-3</c:v>
                </c:pt>
                <c:pt idx="3932">
                  <c:v>5.4970000000000001E-3</c:v>
                </c:pt>
                <c:pt idx="3933">
                  <c:v>5.7739999999999996E-3</c:v>
                </c:pt>
                <c:pt idx="3934">
                  <c:v>4.8639999999999994E-3</c:v>
                </c:pt>
                <c:pt idx="3935">
                  <c:v>3.5729999999999998E-3</c:v>
                </c:pt>
                <c:pt idx="3936">
                  <c:v>2.627E-3</c:v>
                </c:pt>
                <c:pt idx="3937">
                  <c:v>8.1069999999999996E-3</c:v>
                </c:pt>
                <c:pt idx="3938">
                  <c:v>6.5439999999999995E-3</c:v>
                </c:pt>
                <c:pt idx="3939">
                  <c:v>4.8149999999999998E-3</c:v>
                </c:pt>
                <c:pt idx="3940">
                  <c:v>3.8279999999999998E-3</c:v>
                </c:pt>
                <c:pt idx="3941">
                  <c:v>3.411E-3</c:v>
                </c:pt>
                <c:pt idx="3942">
                  <c:v>3.4289999999999998E-3</c:v>
                </c:pt>
                <c:pt idx="3943">
                  <c:v>3.3179999999999998E-3</c:v>
                </c:pt>
                <c:pt idx="3944">
                  <c:v>3.362E-3</c:v>
                </c:pt>
                <c:pt idx="3945">
                  <c:v>3.5509999999999999E-3</c:v>
                </c:pt>
                <c:pt idx="3946">
                  <c:v>5.8939999999999999E-3</c:v>
                </c:pt>
                <c:pt idx="3947">
                  <c:v>5.6080000000000001E-3</c:v>
                </c:pt>
                <c:pt idx="3948">
                  <c:v>7.208E-3</c:v>
                </c:pt>
                <c:pt idx="3949">
                  <c:v>5.6540000000000002E-3</c:v>
                </c:pt>
                <c:pt idx="3950">
                  <c:v>6.0179999999999999E-3</c:v>
                </c:pt>
                <c:pt idx="3951">
                  <c:v>5.8349999999999999E-3</c:v>
                </c:pt>
                <c:pt idx="3952">
                  <c:v>7.490000000000001E-3</c:v>
                </c:pt>
                <c:pt idx="3953">
                  <c:v>1.3058999999999999E-2</c:v>
                </c:pt>
                <c:pt idx="3954">
                  <c:v>1.0905E-2</c:v>
                </c:pt>
                <c:pt idx="3955">
                  <c:v>1.0947E-2</c:v>
                </c:pt>
                <c:pt idx="3956">
                  <c:v>1.3998999999999999E-2</c:v>
                </c:pt>
                <c:pt idx="3957">
                  <c:v>1.8563E-2</c:v>
                </c:pt>
                <c:pt idx="3958">
                  <c:v>2.0570999999999999E-2</c:v>
                </c:pt>
                <c:pt idx="3959">
                  <c:v>2.4482E-2</c:v>
                </c:pt>
                <c:pt idx="3960">
                  <c:v>2.4191999999999998E-2</c:v>
                </c:pt>
                <c:pt idx="3961">
                  <c:v>2.4441999999999998E-2</c:v>
                </c:pt>
                <c:pt idx="3962">
                  <c:v>2.4442999999999999E-2</c:v>
                </c:pt>
                <c:pt idx="3963">
                  <c:v>2.0760000000000001E-2</c:v>
                </c:pt>
                <c:pt idx="3964">
                  <c:v>1.8440000000000002E-2</c:v>
                </c:pt>
                <c:pt idx="3965">
                  <c:v>1.6437E-2</c:v>
                </c:pt>
                <c:pt idx="3966">
                  <c:v>1.3802E-2</c:v>
                </c:pt>
                <c:pt idx="3967">
                  <c:v>1.3184999999999999E-2</c:v>
                </c:pt>
                <c:pt idx="3968">
                  <c:v>1.2173999999999999E-2</c:v>
                </c:pt>
                <c:pt idx="3969">
                  <c:v>1.0614E-2</c:v>
                </c:pt>
                <c:pt idx="3970">
                  <c:v>9.415999999999999E-3</c:v>
                </c:pt>
                <c:pt idx="3971">
                  <c:v>8.5519999999999988E-3</c:v>
                </c:pt>
                <c:pt idx="3972">
                  <c:v>5.4779999999999994E-3</c:v>
                </c:pt>
                <c:pt idx="3973">
                  <c:v>4.6730000000000001E-3</c:v>
                </c:pt>
                <c:pt idx="3974">
                  <c:v>5.581E-3</c:v>
                </c:pt>
                <c:pt idx="3975">
                  <c:v>5.6700000000000006E-3</c:v>
                </c:pt>
                <c:pt idx="3976">
                  <c:v>8.5539999999999991E-3</c:v>
                </c:pt>
                <c:pt idx="3977">
                  <c:v>7.6559999999999996E-3</c:v>
                </c:pt>
                <c:pt idx="3978">
                  <c:v>6.685E-3</c:v>
                </c:pt>
                <c:pt idx="3979">
                  <c:v>7.5209999999999999E-3</c:v>
                </c:pt>
                <c:pt idx="3980">
                  <c:v>6.868E-3</c:v>
                </c:pt>
                <c:pt idx="3981">
                  <c:v>6.5639999999999995E-3</c:v>
                </c:pt>
                <c:pt idx="3982">
                  <c:v>8.9149999999999993E-3</c:v>
                </c:pt>
                <c:pt idx="3983">
                  <c:v>1.0916E-2</c:v>
                </c:pt>
                <c:pt idx="3984">
                  <c:v>9.866999999999999E-3</c:v>
                </c:pt>
                <c:pt idx="3985">
                  <c:v>1.0322999999999999E-2</c:v>
                </c:pt>
                <c:pt idx="3986">
                  <c:v>1.1471E-2</c:v>
                </c:pt>
                <c:pt idx="3987">
                  <c:v>1.3297999999999999E-2</c:v>
                </c:pt>
                <c:pt idx="3988">
                  <c:v>1.0907999999999999E-2</c:v>
                </c:pt>
                <c:pt idx="3989">
                  <c:v>1.1675E-2</c:v>
                </c:pt>
                <c:pt idx="3990">
                  <c:v>1.0359E-2</c:v>
                </c:pt>
                <c:pt idx="3991">
                  <c:v>9.9489999999999995E-3</c:v>
                </c:pt>
                <c:pt idx="3992">
                  <c:v>1.0560000000000002E-2</c:v>
                </c:pt>
                <c:pt idx="3993">
                  <c:v>9.810000000000001E-3</c:v>
                </c:pt>
                <c:pt idx="3994">
                  <c:v>9.5259999999999997E-3</c:v>
                </c:pt>
                <c:pt idx="3995">
                  <c:v>1.0534999999999999E-2</c:v>
                </c:pt>
                <c:pt idx="3996">
                  <c:v>9.9659999999999992E-3</c:v>
                </c:pt>
                <c:pt idx="3997">
                  <c:v>1.0194E-2</c:v>
                </c:pt>
                <c:pt idx="3998">
                  <c:v>9.5739999999999992E-3</c:v>
                </c:pt>
                <c:pt idx="3999">
                  <c:v>9.3100000000000006E-3</c:v>
                </c:pt>
                <c:pt idx="4000">
                  <c:v>7.025E-3</c:v>
                </c:pt>
                <c:pt idx="4001">
                  <c:v>4.4079999999999996E-3</c:v>
                </c:pt>
                <c:pt idx="4002">
                  <c:v>7.9340000000000001E-3</c:v>
                </c:pt>
                <c:pt idx="4003">
                  <c:v>8.1529999999999988E-3</c:v>
                </c:pt>
                <c:pt idx="4004">
                  <c:v>7.0759999999999998E-3</c:v>
                </c:pt>
                <c:pt idx="4005">
                  <c:v>7.5719999999999997E-3</c:v>
                </c:pt>
                <c:pt idx="4006">
                  <c:v>1.1904999999999999E-2</c:v>
                </c:pt>
                <c:pt idx="4007">
                  <c:v>1.4450000000000001E-2</c:v>
                </c:pt>
                <c:pt idx="4008">
                  <c:v>1.4575999999999999E-2</c:v>
                </c:pt>
                <c:pt idx="4009">
                  <c:v>1.3691E-2</c:v>
                </c:pt>
                <c:pt idx="4010">
                  <c:v>9.7509999999999993E-3</c:v>
                </c:pt>
                <c:pt idx="4011">
                  <c:v>4.3900000000000007E-3</c:v>
                </c:pt>
                <c:pt idx="4012">
                  <c:v>3.9969999999999997E-3</c:v>
                </c:pt>
                <c:pt idx="4013">
                  <c:v>5.5490000000000001E-3</c:v>
                </c:pt>
                <c:pt idx="4014">
                  <c:v>4.9489999999999994E-3</c:v>
                </c:pt>
                <c:pt idx="4015">
                  <c:v>4.2269999999999999E-3</c:v>
                </c:pt>
                <c:pt idx="4016">
                  <c:v>1.0102999999999999E-2</c:v>
                </c:pt>
                <c:pt idx="4017">
                  <c:v>7.9209999999999992E-3</c:v>
                </c:pt>
                <c:pt idx="4018">
                  <c:v>7.7770000000000001E-3</c:v>
                </c:pt>
                <c:pt idx="4019">
                  <c:v>8.513999999999999E-3</c:v>
                </c:pt>
                <c:pt idx="4020">
                  <c:v>5.7700000000000008E-3</c:v>
                </c:pt>
                <c:pt idx="4021">
                  <c:v>8.0079999999999995E-3</c:v>
                </c:pt>
                <c:pt idx="4022">
                  <c:v>9.300000000000001E-3</c:v>
                </c:pt>
                <c:pt idx="4023">
                  <c:v>1.0107999999999999E-2</c:v>
                </c:pt>
                <c:pt idx="4024">
                  <c:v>8.1569999999999993E-3</c:v>
                </c:pt>
                <c:pt idx="4025">
                  <c:v>8.5819999999999994E-3</c:v>
                </c:pt>
                <c:pt idx="4026">
                  <c:v>9.1339999999999998E-3</c:v>
                </c:pt>
                <c:pt idx="4027">
                  <c:v>1.6544E-2</c:v>
                </c:pt>
                <c:pt idx="4028">
                  <c:v>1.7904E-2</c:v>
                </c:pt>
                <c:pt idx="4029">
                  <c:v>2.2113000000000001E-2</c:v>
                </c:pt>
                <c:pt idx="4030">
                  <c:v>2.3505999999999999E-2</c:v>
                </c:pt>
                <c:pt idx="4031">
                  <c:v>2.3597999999999997E-2</c:v>
                </c:pt>
                <c:pt idx="4032">
                  <c:v>1.9557999999999999E-2</c:v>
                </c:pt>
                <c:pt idx="4033">
                  <c:v>1.7292999999999999E-2</c:v>
                </c:pt>
                <c:pt idx="4034">
                  <c:v>1.4820000000000002E-2</c:v>
                </c:pt>
                <c:pt idx="4035">
                  <c:v>1.2248E-2</c:v>
                </c:pt>
                <c:pt idx="4036">
                  <c:v>1.0962999999999999E-2</c:v>
                </c:pt>
                <c:pt idx="4037">
                  <c:v>8.9549999999999994E-3</c:v>
                </c:pt>
                <c:pt idx="4038">
                  <c:v>6.9229999999999995E-3</c:v>
                </c:pt>
                <c:pt idx="4039">
                  <c:v>6.2700000000000004E-3</c:v>
                </c:pt>
                <c:pt idx="4040">
                  <c:v>6.0279999999999995E-3</c:v>
                </c:pt>
                <c:pt idx="4041">
                  <c:v>7.6619999999999995E-3</c:v>
                </c:pt>
                <c:pt idx="4042">
                  <c:v>7.2829999999999995E-3</c:v>
                </c:pt>
                <c:pt idx="4043">
                  <c:v>7.5900000000000004E-3</c:v>
                </c:pt>
                <c:pt idx="4044">
                  <c:v>7.2979999999999998E-3</c:v>
                </c:pt>
                <c:pt idx="4045">
                  <c:v>8.3429999999999997E-3</c:v>
                </c:pt>
                <c:pt idx="4046">
                  <c:v>1.2558E-2</c:v>
                </c:pt>
                <c:pt idx="4047">
                  <c:v>2.6070000000000003E-2</c:v>
                </c:pt>
                <c:pt idx="4048">
                  <c:v>2.5361999999999999E-2</c:v>
                </c:pt>
                <c:pt idx="4049">
                  <c:v>1.8474000000000001E-2</c:v>
                </c:pt>
                <c:pt idx="4050">
                  <c:v>1.6382000000000001E-2</c:v>
                </c:pt>
                <c:pt idx="4051">
                  <c:v>1.3035999999999999E-2</c:v>
                </c:pt>
                <c:pt idx="4052">
                  <c:v>1.0066E-2</c:v>
                </c:pt>
                <c:pt idx="4053">
                  <c:v>8.827999999999999E-3</c:v>
                </c:pt>
                <c:pt idx="4054">
                  <c:v>8.4539999999999997E-3</c:v>
                </c:pt>
                <c:pt idx="4055">
                  <c:v>1.6161999999999999E-2</c:v>
                </c:pt>
                <c:pt idx="4056">
                  <c:v>1.5828999999999999E-2</c:v>
                </c:pt>
                <c:pt idx="4057">
                  <c:v>1.2879E-2</c:v>
                </c:pt>
                <c:pt idx="4058">
                  <c:v>1.0973E-2</c:v>
                </c:pt>
                <c:pt idx="4059">
                  <c:v>1.009E-2</c:v>
                </c:pt>
                <c:pt idx="4060">
                  <c:v>7.7429999999999999E-3</c:v>
                </c:pt>
                <c:pt idx="4061">
                  <c:v>7.358E-3</c:v>
                </c:pt>
                <c:pt idx="4062">
                  <c:v>7.4500000000000009E-3</c:v>
                </c:pt>
                <c:pt idx="4063">
                  <c:v>7.1379999999999994E-3</c:v>
                </c:pt>
                <c:pt idx="4064">
                  <c:v>8.1300000000000001E-3</c:v>
                </c:pt>
                <c:pt idx="4065">
                  <c:v>8.7180000000000001E-3</c:v>
                </c:pt>
                <c:pt idx="4066">
                  <c:v>7.267E-3</c:v>
                </c:pt>
                <c:pt idx="4067">
                  <c:v>5.509E-3</c:v>
                </c:pt>
                <c:pt idx="4068">
                  <c:v>5.0339999999999994E-3</c:v>
                </c:pt>
                <c:pt idx="4069">
                  <c:v>4.3419999999999995E-3</c:v>
                </c:pt>
                <c:pt idx="4070">
                  <c:v>3.9399999999999999E-3</c:v>
                </c:pt>
                <c:pt idx="4071">
                  <c:v>4.2449999999999996E-3</c:v>
                </c:pt>
                <c:pt idx="4072">
                  <c:v>4.2929999999999999E-3</c:v>
                </c:pt>
                <c:pt idx="4073">
                  <c:v>4.0019999999999995E-3</c:v>
                </c:pt>
                <c:pt idx="4074">
                  <c:v>4.4910000000000002E-3</c:v>
                </c:pt>
                <c:pt idx="4075">
                  <c:v>3.2810000000000001E-3</c:v>
                </c:pt>
                <c:pt idx="4076">
                  <c:v>2.5039999999999997E-3</c:v>
                </c:pt>
                <c:pt idx="4077">
                  <c:v>2.1519999999999998E-3</c:v>
                </c:pt>
                <c:pt idx="4078">
                  <c:v>2.251E-3</c:v>
                </c:pt>
                <c:pt idx="4079">
                  <c:v>2.1639999999999997E-3</c:v>
                </c:pt>
                <c:pt idx="4080">
                  <c:v>2.9500000000000004E-3</c:v>
                </c:pt>
                <c:pt idx="4081">
                  <c:v>5.842E-3</c:v>
                </c:pt>
                <c:pt idx="4082">
                  <c:v>1.2513E-2</c:v>
                </c:pt>
                <c:pt idx="4083">
                  <c:v>1.4291999999999999E-2</c:v>
                </c:pt>
                <c:pt idx="4084">
                  <c:v>9.0609999999999996E-3</c:v>
                </c:pt>
                <c:pt idx="4085">
                  <c:v>8.2709999999999988E-3</c:v>
                </c:pt>
                <c:pt idx="4086">
                  <c:v>6.7909999999999993E-3</c:v>
                </c:pt>
                <c:pt idx="4087">
                  <c:v>6.3109999999999998E-3</c:v>
                </c:pt>
                <c:pt idx="4088">
                  <c:v>5.8049999999999994E-3</c:v>
                </c:pt>
                <c:pt idx="4089">
                  <c:v>7.1059999999999995E-3</c:v>
                </c:pt>
                <c:pt idx="4090">
                  <c:v>5.195E-3</c:v>
                </c:pt>
                <c:pt idx="4091">
                  <c:v>5.6379999999999998E-3</c:v>
                </c:pt>
                <c:pt idx="4092">
                  <c:v>5.2579999999999997E-3</c:v>
                </c:pt>
                <c:pt idx="4093">
                  <c:v>5.9100000000000003E-3</c:v>
                </c:pt>
                <c:pt idx="4094">
                  <c:v>8.5400000000000007E-3</c:v>
                </c:pt>
                <c:pt idx="4095">
                  <c:v>6.8369999999999993E-3</c:v>
                </c:pt>
                <c:pt idx="4096">
                  <c:v>1.2728E-2</c:v>
                </c:pt>
                <c:pt idx="4097">
                  <c:v>9.1179999999999994E-3</c:v>
                </c:pt>
                <c:pt idx="4098">
                  <c:v>9.0340000000000004E-3</c:v>
                </c:pt>
                <c:pt idx="4099">
                  <c:v>8.4469999999999996E-3</c:v>
                </c:pt>
                <c:pt idx="4100">
                  <c:v>8.9449999999999998E-3</c:v>
                </c:pt>
                <c:pt idx="4101">
                  <c:v>1.4520000000000002E-2</c:v>
                </c:pt>
                <c:pt idx="4102">
                  <c:v>1.5503999999999999E-2</c:v>
                </c:pt>
                <c:pt idx="4103">
                  <c:v>1.1441999999999999E-2</c:v>
                </c:pt>
                <c:pt idx="4104">
                  <c:v>7.8459999999999988E-3</c:v>
                </c:pt>
                <c:pt idx="4105">
                  <c:v>7.1579999999999994E-3</c:v>
                </c:pt>
                <c:pt idx="4106">
                  <c:v>6.0089999999999996E-3</c:v>
                </c:pt>
                <c:pt idx="4107">
                  <c:v>8.9540000000000002E-3</c:v>
                </c:pt>
                <c:pt idx="4108">
                  <c:v>7.8639999999999995E-3</c:v>
                </c:pt>
                <c:pt idx="4109">
                  <c:v>5.2509999999999996E-3</c:v>
                </c:pt>
                <c:pt idx="4110">
                  <c:v>4.6489999999999995E-3</c:v>
                </c:pt>
                <c:pt idx="4111">
                  <c:v>4.6309999999999997E-3</c:v>
                </c:pt>
                <c:pt idx="4112">
                  <c:v>3.9039999999999999E-3</c:v>
                </c:pt>
                <c:pt idx="4113">
                  <c:v>3.7659999999999998E-3</c:v>
                </c:pt>
                <c:pt idx="4114">
                  <c:v>3.398E-3</c:v>
                </c:pt>
                <c:pt idx="4115">
                  <c:v>2.8760000000000001E-3</c:v>
                </c:pt>
                <c:pt idx="4116">
                  <c:v>2.5330000000000001E-3</c:v>
                </c:pt>
                <c:pt idx="4117">
                  <c:v>3.2819999999999998E-3</c:v>
                </c:pt>
                <c:pt idx="4118">
                  <c:v>3.9829999999999996E-3</c:v>
                </c:pt>
                <c:pt idx="4119">
                  <c:v>3.699E-3</c:v>
                </c:pt>
                <c:pt idx="4120">
                  <c:v>3.3469999999999997E-3</c:v>
                </c:pt>
                <c:pt idx="4121">
                  <c:v>3.6829999999999996E-3</c:v>
                </c:pt>
                <c:pt idx="4122">
                  <c:v>6.4600000000000005E-3</c:v>
                </c:pt>
                <c:pt idx="4123">
                  <c:v>5.4879999999999998E-3</c:v>
                </c:pt>
                <c:pt idx="4124">
                  <c:v>6.4279999999999997E-3</c:v>
                </c:pt>
                <c:pt idx="4125">
                  <c:v>8.4910000000000003E-3</c:v>
                </c:pt>
                <c:pt idx="4126">
                  <c:v>1.1243999999999999E-2</c:v>
                </c:pt>
                <c:pt idx="4127">
                  <c:v>9.042999999999999E-3</c:v>
                </c:pt>
                <c:pt idx="4128">
                  <c:v>7.6149999999999994E-3</c:v>
                </c:pt>
                <c:pt idx="4129">
                  <c:v>8.3359999999999997E-3</c:v>
                </c:pt>
                <c:pt idx="4130">
                  <c:v>6.0229999999999997E-3</c:v>
                </c:pt>
                <c:pt idx="4131">
                  <c:v>5.1119999999999994E-3</c:v>
                </c:pt>
                <c:pt idx="4132">
                  <c:v>4.3270000000000001E-3</c:v>
                </c:pt>
                <c:pt idx="4133">
                  <c:v>4.5439999999999994E-3</c:v>
                </c:pt>
                <c:pt idx="4134">
                  <c:v>5.5339999999999999E-3</c:v>
                </c:pt>
                <c:pt idx="4135">
                  <c:v>6.097E-3</c:v>
                </c:pt>
                <c:pt idx="4136">
                  <c:v>3.1189999999999998E-3</c:v>
                </c:pt>
                <c:pt idx="4137">
                  <c:v>2.3890000000000001E-3</c:v>
                </c:pt>
                <c:pt idx="4138">
                  <c:v>2.186E-3</c:v>
                </c:pt>
                <c:pt idx="4139">
                  <c:v>3.2989999999999998E-3</c:v>
                </c:pt>
                <c:pt idx="4140">
                  <c:v>3.7500000000000003E-3</c:v>
                </c:pt>
                <c:pt idx="4141">
                  <c:v>5.7079999999999995E-3</c:v>
                </c:pt>
                <c:pt idx="4142">
                  <c:v>4.7569999999999999E-3</c:v>
                </c:pt>
                <c:pt idx="4143">
                  <c:v>5.9059999999999998E-3</c:v>
                </c:pt>
                <c:pt idx="4144">
                  <c:v>5.6500000000000005E-3</c:v>
                </c:pt>
                <c:pt idx="4145">
                  <c:v>6.4779999999999994E-3</c:v>
                </c:pt>
                <c:pt idx="4146">
                  <c:v>7.5200000000000006E-3</c:v>
                </c:pt>
                <c:pt idx="4147">
                  <c:v>8.5830000000000004E-3</c:v>
                </c:pt>
                <c:pt idx="4148">
                  <c:v>1.3724999999999999E-2</c:v>
                </c:pt>
                <c:pt idx="4149">
                  <c:v>1.1850000000000001E-2</c:v>
                </c:pt>
                <c:pt idx="4150">
                  <c:v>1.3241999999999999E-2</c:v>
                </c:pt>
                <c:pt idx="4151">
                  <c:v>2.1307E-2</c:v>
                </c:pt>
                <c:pt idx="4152">
                  <c:v>1.6243999999999998E-2</c:v>
                </c:pt>
                <c:pt idx="4153">
                  <c:v>2.3282999999999998E-2</c:v>
                </c:pt>
                <c:pt idx="4154">
                  <c:v>2.0947999999999998E-2</c:v>
                </c:pt>
                <c:pt idx="4155">
                  <c:v>1.864E-2</c:v>
                </c:pt>
                <c:pt idx="4156">
                  <c:v>2.4135999999999998E-2</c:v>
                </c:pt>
                <c:pt idx="4157">
                  <c:v>1.8033999999999998E-2</c:v>
                </c:pt>
                <c:pt idx="4158">
                  <c:v>1.4182999999999999E-2</c:v>
                </c:pt>
                <c:pt idx="4159">
                  <c:v>1.8165999999999998E-2</c:v>
                </c:pt>
                <c:pt idx="4160">
                  <c:v>1.5175999999999999E-2</c:v>
                </c:pt>
                <c:pt idx="4161">
                  <c:v>2.2824999999999998E-2</c:v>
                </c:pt>
                <c:pt idx="4162">
                  <c:v>2.6213999999999998E-2</c:v>
                </c:pt>
                <c:pt idx="4163">
                  <c:v>6.3225999999999991E-2</c:v>
                </c:pt>
                <c:pt idx="4164">
                  <c:v>6.5520999999999996E-2</c:v>
                </c:pt>
                <c:pt idx="4165">
                  <c:v>7.2905999999999999E-2</c:v>
                </c:pt>
                <c:pt idx="4166">
                  <c:v>6.5212999999999993E-2</c:v>
                </c:pt>
                <c:pt idx="4167">
                  <c:v>6.0442999999999997E-2</c:v>
                </c:pt>
                <c:pt idx="4168">
                  <c:v>4.8681999999999996E-2</c:v>
                </c:pt>
                <c:pt idx="4169">
                  <c:v>4.0480000000000002E-2</c:v>
                </c:pt>
                <c:pt idx="4170">
                  <c:v>3.2964E-2</c:v>
                </c:pt>
                <c:pt idx="4171">
                  <c:v>2.7540000000000002E-2</c:v>
                </c:pt>
                <c:pt idx="4172">
                  <c:v>2.0656000000000001E-2</c:v>
                </c:pt>
                <c:pt idx="4173">
                  <c:v>1.8197999999999999E-2</c:v>
                </c:pt>
                <c:pt idx="4174">
                  <c:v>1.8071999999999998E-2</c:v>
                </c:pt>
                <c:pt idx="4175">
                  <c:v>1.7107999999999998E-2</c:v>
                </c:pt>
                <c:pt idx="4176">
                  <c:v>3.0724999999999999E-2</c:v>
                </c:pt>
                <c:pt idx="4177">
                  <c:v>3.3062999999999995E-2</c:v>
                </c:pt>
                <c:pt idx="4178">
                  <c:v>2.6497999999999997E-2</c:v>
                </c:pt>
                <c:pt idx="4179">
                  <c:v>4.7640000000000002E-2</c:v>
                </c:pt>
                <c:pt idx="4180">
                  <c:v>6.8128999999999995E-2</c:v>
                </c:pt>
                <c:pt idx="4181">
                  <c:v>5.6301999999999998E-2</c:v>
                </c:pt>
                <c:pt idx="4182">
                  <c:v>5.1021999999999998E-2</c:v>
                </c:pt>
                <c:pt idx="4183">
                  <c:v>4.6564999999999995E-2</c:v>
                </c:pt>
                <c:pt idx="4184">
                  <c:v>5.0605999999999998E-2</c:v>
                </c:pt>
                <c:pt idx="4185">
                  <c:v>5.0060000000000007E-2</c:v>
                </c:pt>
                <c:pt idx="4186">
                  <c:v>4.0857999999999998E-2</c:v>
                </c:pt>
                <c:pt idx="4187">
                  <c:v>3.3902999999999996E-2</c:v>
                </c:pt>
                <c:pt idx="4188">
                  <c:v>3.0728999999999999E-2</c:v>
                </c:pt>
                <c:pt idx="4189">
                  <c:v>3.2249E-2</c:v>
                </c:pt>
                <c:pt idx="4190">
                  <c:v>3.8593999999999996E-2</c:v>
                </c:pt>
                <c:pt idx="4191">
                  <c:v>3.2500999999999995E-2</c:v>
                </c:pt>
                <c:pt idx="4192">
                  <c:v>3.0854999999999997E-2</c:v>
                </c:pt>
                <c:pt idx="4193">
                  <c:v>2.5033999999999997E-2</c:v>
                </c:pt>
                <c:pt idx="4194">
                  <c:v>2.4254999999999999E-2</c:v>
                </c:pt>
                <c:pt idx="4195">
                  <c:v>2.7326E-2</c:v>
                </c:pt>
                <c:pt idx="4196">
                  <c:v>2.7987999999999999E-2</c:v>
                </c:pt>
                <c:pt idx="4197">
                  <c:v>3.1490000000000004E-2</c:v>
                </c:pt>
                <c:pt idx="4198">
                  <c:v>3.7643999999999997E-2</c:v>
                </c:pt>
                <c:pt idx="4199">
                  <c:v>2.9567E-2</c:v>
                </c:pt>
                <c:pt idx="4200">
                  <c:v>2.5855E-2</c:v>
                </c:pt>
                <c:pt idx="4201">
                  <c:v>2.3937999999999997E-2</c:v>
                </c:pt>
                <c:pt idx="4202">
                  <c:v>1.7932E-2</c:v>
                </c:pt>
                <c:pt idx="4203">
                  <c:v>1.6257000000000001E-2</c:v>
                </c:pt>
                <c:pt idx="4204">
                  <c:v>1.6937000000000001E-2</c:v>
                </c:pt>
                <c:pt idx="4205">
                  <c:v>1.6983999999999999E-2</c:v>
                </c:pt>
                <c:pt idx="4206">
                  <c:v>2.0753999999999998E-2</c:v>
                </c:pt>
                <c:pt idx="4207">
                  <c:v>2.6062999999999999E-2</c:v>
                </c:pt>
                <c:pt idx="4208">
                  <c:v>2.8645999999999998E-2</c:v>
                </c:pt>
                <c:pt idx="4209">
                  <c:v>4.2678999999999995E-2</c:v>
                </c:pt>
                <c:pt idx="4210">
                  <c:v>3.9993000000000001E-2</c:v>
                </c:pt>
                <c:pt idx="4211">
                  <c:v>3.1557999999999996E-2</c:v>
                </c:pt>
                <c:pt idx="4212">
                  <c:v>2.4929E-2</c:v>
                </c:pt>
                <c:pt idx="4213">
                  <c:v>2.5377999999999998E-2</c:v>
                </c:pt>
                <c:pt idx="4214">
                  <c:v>2.2768999999999998E-2</c:v>
                </c:pt>
                <c:pt idx="4215">
                  <c:v>2.1252999999999998E-2</c:v>
                </c:pt>
                <c:pt idx="4216">
                  <c:v>2.6047999999999998E-2</c:v>
                </c:pt>
                <c:pt idx="4217">
                  <c:v>2.5294000000000001E-2</c:v>
                </c:pt>
                <c:pt idx="4218">
                  <c:v>1.8445E-2</c:v>
                </c:pt>
                <c:pt idx="4219">
                  <c:v>1.4156999999999999E-2</c:v>
                </c:pt>
                <c:pt idx="4220">
                  <c:v>1.3403999999999999E-2</c:v>
                </c:pt>
                <c:pt idx="4221">
                  <c:v>1.2657999999999999E-2</c:v>
                </c:pt>
                <c:pt idx="4222">
                  <c:v>3.6943999999999998E-2</c:v>
                </c:pt>
                <c:pt idx="4223">
                  <c:v>2.8704999999999998E-2</c:v>
                </c:pt>
                <c:pt idx="4224">
                  <c:v>2.6008E-2</c:v>
                </c:pt>
                <c:pt idx="4225">
                  <c:v>2.2100999999999999E-2</c:v>
                </c:pt>
                <c:pt idx="4226">
                  <c:v>1.7264999999999999E-2</c:v>
                </c:pt>
                <c:pt idx="4227">
                  <c:v>1.3730000000000001E-2</c:v>
                </c:pt>
                <c:pt idx="4228">
                  <c:v>1.0140999999999999E-2</c:v>
                </c:pt>
                <c:pt idx="4229">
                  <c:v>8.003999999999999E-3</c:v>
                </c:pt>
                <c:pt idx="4230">
                  <c:v>6.9019999999999993E-3</c:v>
                </c:pt>
                <c:pt idx="4231">
                  <c:v>7.5889999999999994E-3</c:v>
                </c:pt>
                <c:pt idx="4232">
                  <c:v>6.5829999999999994E-3</c:v>
                </c:pt>
                <c:pt idx="4233">
                  <c:v>8.9730000000000001E-3</c:v>
                </c:pt>
                <c:pt idx="4234">
                  <c:v>8.1510000000000003E-3</c:v>
                </c:pt>
                <c:pt idx="4235">
                  <c:v>1.0546E-2</c:v>
                </c:pt>
                <c:pt idx="4236">
                  <c:v>1.2933999999999999E-2</c:v>
                </c:pt>
                <c:pt idx="4237">
                  <c:v>2.0454999999999997E-2</c:v>
                </c:pt>
                <c:pt idx="4238">
                  <c:v>2.5701999999999999E-2</c:v>
                </c:pt>
                <c:pt idx="4239">
                  <c:v>2.1727999999999997E-2</c:v>
                </c:pt>
                <c:pt idx="4240">
                  <c:v>2.2308999999999999E-2</c:v>
                </c:pt>
                <c:pt idx="4241">
                  <c:v>2.1276999999999997E-2</c:v>
                </c:pt>
                <c:pt idx="4242">
                  <c:v>1.1953999999999999E-2</c:v>
                </c:pt>
                <c:pt idx="4243">
                  <c:v>2.9116E-2</c:v>
                </c:pt>
                <c:pt idx="4244">
                  <c:v>3.4780000000000005E-2</c:v>
                </c:pt>
                <c:pt idx="4245">
                  <c:v>0.04</c:v>
                </c:pt>
                <c:pt idx="4246">
                  <c:v>3.5833999999999998E-2</c:v>
                </c:pt>
                <c:pt idx="4247">
                  <c:v>3.0771999999999997E-2</c:v>
                </c:pt>
                <c:pt idx="4248">
                  <c:v>2.9016E-2</c:v>
                </c:pt>
                <c:pt idx="4249">
                  <c:v>2.7411999999999999E-2</c:v>
                </c:pt>
                <c:pt idx="4250">
                  <c:v>2.5561E-2</c:v>
                </c:pt>
                <c:pt idx="4251">
                  <c:v>2.7632999999999998E-2</c:v>
                </c:pt>
                <c:pt idx="4252">
                  <c:v>2.1470000000000003E-2</c:v>
                </c:pt>
                <c:pt idx="4253">
                  <c:v>1.8660000000000003E-2</c:v>
                </c:pt>
                <c:pt idx="4254">
                  <c:v>1.4135999999999999E-2</c:v>
                </c:pt>
                <c:pt idx="4255">
                  <c:v>1.2971E-2</c:v>
                </c:pt>
                <c:pt idx="4256">
                  <c:v>1.7028999999999999E-2</c:v>
                </c:pt>
                <c:pt idx="4257">
                  <c:v>1.6752E-2</c:v>
                </c:pt>
                <c:pt idx="4258">
                  <c:v>1.5193999999999999E-2</c:v>
                </c:pt>
                <c:pt idx="4259">
                  <c:v>1.5646999999999998E-2</c:v>
                </c:pt>
                <c:pt idx="4260">
                  <c:v>1.7453E-2</c:v>
                </c:pt>
                <c:pt idx="4261">
                  <c:v>3.0182999999999998E-2</c:v>
                </c:pt>
                <c:pt idx="4262">
                  <c:v>2.6064E-2</c:v>
                </c:pt>
                <c:pt idx="4263">
                  <c:v>2.4247999999999999E-2</c:v>
                </c:pt>
                <c:pt idx="4264">
                  <c:v>2.1441999999999999E-2</c:v>
                </c:pt>
                <c:pt idx="4265">
                  <c:v>1.9432999999999999E-2</c:v>
                </c:pt>
                <c:pt idx="4266">
                  <c:v>1.7868999999999999E-2</c:v>
                </c:pt>
                <c:pt idx="4267">
                  <c:v>1.6256E-2</c:v>
                </c:pt>
                <c:pt idx="4268">
                  <c:v>1.5373E-2</c:v>
                </c:pt>
                <c:pt idx="4269">
                  <c:v>1.2884999999999999E-2</c:v>
                </c:pt>
                <c:pt idx="4270">
                  <c:v>1.0655E-2</c:v>
                </c:pt>
                <c:pt idx="4271">
                  <c:v>8.7409999999999988E-3</c:v>
                </c:pt>
                <c:pt idx="4272">
                  <c:v>9.1909999999999995E-3</c:v>
                </c:pt>
                <c:pt idx="4273">
                  <c:v>1.2941999999999999E-2</c:v>
                </c:pt>
                <c:pt idx="4274">
                  <c:v>1.5976999999999998E-2</c:v>
                </c:pt>
                <c:pt idx="4275">
                  <c:v>1.8363999999999998E-2</c:v>
                </c:pt>
                <c:pt idx="4276">
                  <c:v>2.3316999999999997E-2</c:v>
                </c:pt>
                <c:pt idx="4277">
                  <c:v>2.0950000000000003E-2</c:v>
                </c:pt>
                <c:pt idx="4278">
                  <c:v>1.9590000000000003E-2</c:v>
                </c:pt>
                <c:pt idx="4279">
                  <c:v>2.6876999999999998E-2</c:v>
                </c:pt>
                <c:pt idx="4280">
                  <c:v>3.5955999999999995E-2</c:v>
                </c:pt>
                <c:pt idx="4281">
                  <c:v>3.6180000000000004E-2</c:v>
                </c:pt>
                <c:pt idx="4282">
                  <c:v>3.8048999999999999E-2</c:v>
                </c:pt>
                <c:pt idx="4283">
                  <c:v>3.5305999999999997E-2</c:v>
                </c:pt>
                <c:pt idx="4284">
                  <c:v>3.6230000000000005E-2</c:v>
                </c:pt>
                <c:pt idx="4285">
                  <c:v>3.4005000000000001E-2</c:v>
                </c:pt>
                <c:pt idx="4286">
                  <c:v>3.9426999999999997E-2</c:v>
                </c:pt>
                <c:pt idx="4287">
                  <c:v>5.2311999999999997E-2</c:v>
                </c:pt>
                <c:pt idx="4288">
                  <c:v>4.3200999999999996E-2</c:v>
                </c:pt>
                <c:pt idx="4289">
                  <c:v>3.6824999999999997E-2</c:v>
                </c:pt>
                <c:pt idx="4290">
                  <c:v>3.1581999999999999E-2</c:v>
                </c:pt>
                <c:pt idx="4291">
                  <c:v>3.0516999999999999E-2</c:v>
                </c:pt>
                <c:pt idx="4292">
                  <c:v>3.7070000000000006E-2</c:v>
                </c:pt>
                <c:pt idx="4293">
                  <c:v>3.6015999999999999E-2</c:v>
                </c:pt>
                <c:pt idx="4294">
                  <c:v>4.2047999999999995E-2</c:v>
                </c:pt>
                <c:pt idx="4295">
                  <c:v>3.7392999999999996E-2</c:v>
                </c:pt>
                <c:pt idx="4296">
                  <c:v>4.0320000000000002E-2</c:v>
                </c:pt>
                <c:pt idx="4297">
                  <c:v>4.1457000000000001E-2</c:v>
                </c:pt>
                <c:pt idx="4298">
                  <c:v>4.0397999999999996E-2</c:v>
                </c:pt>
                <c:pt idx="4299">
                  <c:v>3.9203999999999996E-2</c:v>
                </c:pt>
                <c:pt idx="4300">
                  <c:v>4.1508999999999997E-2</c:v>
                </c:pt>
                <c:pt idx="4301">
                  <c:v>4.7951999999999995E-2</c:v>
                </c:pt>
                <c:pt idx="4302">
                  <c:v>5.1093E-2</c:v>
                </c:pt>
                <c:pt idx="4303">
                  <c:v>4.6290999999999999E-2</c:v>
                </c:pt>
                <c:pt idx="4304">
                  <c:v>3.7512999999999998E-2</c:v>
                </c:pt>
                <c:pt idx="4305">
                  <c:v>3.9993000000000001E-2</c:v>
                </c:pt>
                <c:pt idx="4306">
                  <c:v>3.3666999999999996E-2</c:v>
                </c:pt>
                <c:pt idx="4307">
                  <c:v>0.111579</c:v>
                </c:pt>
                <c:pt idx="4308">
                  <c:v>0.102976</c:v>
                </c:pt>
                <c:pt idx="4309">
                  <c:v>8.0187999999999995E-2</c:v>
                </c:pt>
                <c:pt idx="4310">
                  <c:v>6.7821999999999993E-2</c:v>
                </c:pt>
                <c:pt idx="4311">
                  <c:v>7.4290000000000009E-2</c:v>
                </c:pt>
                <c:pt idx="4312">
                  <c:v>6.2328999999999996E-2</c:v>
                </c:pt>
                <c:pt idx="4313">
                  <c:v>6.4413999999999999E-2</c:v>
                </c:pt>
                <c:pt idx="4314">
                  <c:v>7.3322999999999999E-2</c:v>
                </c:pt>
                <c:pt idx="4315">
                  <c:v>5.9632999999999999E-2</c:v>
                </c:pt>
                <c:pt idx="4316">
                  <c:v>5.2756999999999998E-2</c:v>
                </c:pt>
                <c:pt idx="4317">
                  <c:v>4.2567999999999995E-2</c:v>
                </c:pt>
                <c:pt idx="4318">
                  <c:v>3.5347999999999997E-2</c:v>
                </c:pt>
                <c:pt idx="4319">
                  <c:v>3.1876999999999996E-2</c:v>
                </c:pt>
                <c:pt idx="4320">
                  <c:v>2.5638999999999999E-2</c:v>
                </c:pt>
                <c:pt idx="4321">
                  <c:v>2.1028999999999999E-2</c:v>
                </c:pt>
                <c:pt idx="4322">
                  <c:v>1.8088E-2</c:v>
                </c:pt>
                <c:pt idx="4323">
                  <c:v>1.5448999999999999E-2</c:v>
                </c:pt>
                <c:pt idx="4324">
                  <c:v>1.4053999999999999E-2</c:v>
                </c:pt>
                <c:pt idx="4325">
                  <c:v>1.5476999999999999E-2</c:v>
                </c:pt>
                <c:pt idx="4326">
                  <c:v>1.4561999999999999E-2</c:v>
                </c:pt>
                <c:pt idx="4327">
                  <c:v>1.3698E-2</c:v>
                </c:pt>
                <c:pt idx="4328">
                  <c:v>1.0494999999999999E-2</c:v>
                </c:pt>
                <c:pt idx="4329">
                  <c:v>7.9069999999999991E-3</c:v>
                </c:pt>
                <c:pt idx="4330">
                  <c:v>8.624999999999999E-3</c:v>
                </c:pt>
                <c:pt idx="4331">
                  <c:v>8.6029999999999995E-3</c:v>
                </c:pt>
                <c:pt idx="4332">
                  <c:v>7.4100000000000008E-3</c:v>
                </c:pt>
                <c:pt idx="4333">
                  <c:v>8.3129999999999992E-3</c:v>
                </c:pt>
                <c:pt idx="4334">
                  <c:v>9.8689999999999993E-3</c:v>
                </c:pt>
                <c:pt idx="4335">
                  <c:v>1.2074E-2</c:v>
                </c:pt>
                <c:pt idx="4336">
                  <c:v>1.4433E-2</c:v>
                </c:pt>
                <c:pt idx="4337">
                  <c:v>1.8357999999999999E-2</c:v>
                </c:pt>
                <c:pt idx="4338">
                  <c:v>2.0118999999999998E-2</c:v>
                </c:pt>
                <c:pt idx="4339">
                  <c:v>2.5436E-2</c:v>
                </c:pt>
                <c:pt idx="4340">
                  <c:v>2.9060000000000002E-2</c:v>
                </c:pt>
                <c:pt idx="4341">
                  <c:v>3.2709000000000002E-2</c:v>
                </c:pt>
                <c:pt idx="4342">
                  <c:v>3.8374999999999999E-2</c:v>
                </c:pt>
                <c:pt idx="4343">
                  <c:v>3.8970999999999999E-2</c:v>
                </c:pt>
                <c:pt idx="4344">
                  <c:v>3.7197000000000001E-2</c:v>
                </c:pt>
                <c:pt idx="4345">
                  <c:v>3.6267000000000001E-2</c:v>
                </c:pt>
                <c:pt idx="4346">
                  <c:v>4.2701999999999997E-2</c:v>
                </c:pt>
                <c:pt idx="4347">
                  <c:v>5.0194999999999997E-2</c:v>
                </c:pt>
                <c:pt idx="4348">
                  <c:v>4.3902999999999998E-2</c:v>
                </c:pt>
                <c:pt idx="4349">
                  <c:v>5.0747E-2</c:v>
                </c:pt>
                <c:pt idx="4350">
                  <c:v>4.3505999999999996E-2</c:v>
                </c:pt>
                <c:pt idx="4351">
                  <c:v>4.8041E-2</c:v>
                </c:pt>
                <c:pt idx="4352">
                  <c:v>5.6961999999999999E-2</c:v>
                </c:pt>
                <c:pt idx="4353">
                  <c:v>5.7144999999999994E-2</c:v>
                </c:pt>
                <c:pt idx="4354">
                  <c:v>5.8076999999999997E-2</c:v>
                </c:pt>
                <c:pt idx="4355">
                  <c:v>4.7620000000000003E-2</c:v>
                </c:pt>
                <c:pt idx="4356">
                  <c:v>4.4531999999999995E-2</c:v>
                </c:pt>
                <c:pt idx="4357">
                  <c:v>6.0683999999999995E-2</c:v>
                </c:pt>
                <c:pt idx="4358">
                  <c:v>4.9571999999999998E-2</c:v>
                </c:pt>
                <c:pt idx="4359">
                  <c:v>3.9402E-2</c:v>
                </c:pt>
                <c:pt idx="4360">
                  <c:v>4.6073999999999997E-2</c:v>
                </c:pt>
                <c:pt idx="4361">
                  <c:v>4.3136999999999995E-2</c:v>
                </c:pt>
                <c:pt idx="4362">
                  <c:v>3.8935999999999998E-2</c:v>
                </c:pt>
                <c:pt idx="4363">
                  <c:v>3.9321999999999996E-2</c:v>
                </c:pt>
                <c:pt idx="4364">
                  <c:v>4.6092000000000001E-2</c:v>
                </c:pt>
                <c:pt idx="4365">
                  <c:v>5.6152999999999995E-2</c:v>
                </c:pt>
                <c:pt idx="4366">
                  <c:v>5.4216E-2</c:v>
                </c:pt>
                <c:pt idx="4367">
                  <c:v>4.8034999999999994E-2</c:v>
                </c:pt>
                <c:pt idx="4368">
                  <c:v>3.9749E-2</c:v>
                </c:pt>
                <c:pt idx="4369">
                  <c:v>3.5848999999999999E-2</c:v>
                </c:pt>
                <c:pt idx="4370">
                  <c:v>3.6775999999999996E-2</c:v>
                </c:pt>
                <c:pt idx="4371">
                  <c:v>3.2600999999999998E-2</c:v>
                </c:pt>
                <c:pt idx="4372">
                  <c:v>5.1660000000000005E-2</c:v>
                </c:pt>
                <c:pt idx="4373">
                  <c:v>4.2033999999999995E-2</c:v>
                </c:pt>
                <c:pt idx="4374">
                  <c:v>4.0415E-2</c:v>
                </c:pt>
                <c:pt idx="4375">
                  <c:v>3.9628999999999998E-2</c:v>
                </c:pt>
                <c:pt idx="4376">
                  <c:v>3.9484999999999999E-2</c:v>
                </c:pt>
                <c:pt idx="4377">
                  <c:v>3.8795999999999997E-2</c:v>
                </c:pt>
                <c:pt idx="4378">
                  <c:v>3.2058999999999997E-2</c:v>
                </c:pt>
                <c:pt idx="4379">
                  <c:v>3.4908000000000002E-2</c:v>
                </c:pt>
                <c:pt idx="4380">
                  <c:v>3.1990999999999999E-2</c:v>
                </c:pt>
                <c:pt idx="4381">
                  <c:v>3.5463000000000001E-2</c:v>
                </c:pt>
                <c:pt idx="4382">
                  <c:v>3.2934999999999999E-2</c:v>
                </c:pt>
                <c:pt idx="4383">
                  <c:v>3.1446999999999996E-2</c:v>
                </c:pt>
                <c:pt idx="4384">
                  <c:v>3.3096E-2</c:v>
                </c:pt>
                <c:pt idx="4385">
                  <c:v>3.3790000000000001E-2</c:v>
                </c:pt>
                <c:pt idx="4386">
                  <c:v>3.1878999999999998E-2</c:v>
                </c:pt>
                <c:pt idx="4387">
                  <c:v>3.0383E-2</c:v>
                </c:pt>
                <c:pt idx="4388">
                  <c:v>2.9776E-2</c:v>
                </c:pt>
                <c:pt idx="4389">
                  <c:v>4.8957999999999995E-2</c:v>
                </c:pt>
                <c:pt idx="4390">
                  <c:v>4.6717999999999996E-2</c:v>
                </c:pt>
                <c:pt idx="4391">
                  <c:v>3.9627999999999997E-2</c:v>
                </c:pt>
                <c:pt idx="4392">
                  <c:v>4.3865999999999995E-2</c:v>
                </c:pt>
                <c:pt idx="4393">
                  <c:v>3.8037000000000001E-2</c:v>
                </c:pt>
                <c:pt idx="4394">
                  <c:v>4.5874999999999999E-2</c:v>
                </c:pt>
                <c:pt idx="4395">
                  <c:v>5.0019000000000001E-2</c:v>
                </c:pt>
                <c:pt idx="4396">
                  <c:v>5.9346999999999997E-2</c:v>
                </c:pt>
                <c:pt idx="4397">
                  <c:v>4.2085999999999998E-2</c:v>
                </c:pt>
                <c:pt idx="4398">
                  <c:v>3.5263999999999997E-2</c:v>
                </c:pt>
                <c:pt idx="4399">
                  <c:v>3.9611E-2</c:v>
                </c:pt>
                <c:pt idx="4400">
                  <c:v>3.3867999999999995E-2</c:v>
                </c:pt>
                <c:pt idx="4401">
                  <c:v>3.0483E-2</c:v>
                </c:pt>
                <c:pt idx="4402">
                  <c:v>2.5863999999999998E-2</c:v>
                </c:pt>
                <c:pt idx="4403">
                  <c:v>2.8205999999999998E-2</c:v>
                </c:pt>
                <c:pt idx="4404">
                  <c:v>2.7916E-2</c:v>
                </c:pt>
                <c:pt idx="4405">
                  <c:v>2.7696999999999999E-2</c:v>
                </c:pt>
                <c:pt idx="4406">
                  <c:v>2.7465E-2</c:v>
                </c:pt>
                <c:pt idx="4407">
                  <c:v>2.6136E-2</c:v>
                </c:pt>
                <c:pt idx="4408">
                  <c:v>4.4051E-2</c:v>
                </c:pt>
                <c:pt idx="4409">
                  <c:v>4.0448999999999999E-2</c:v>
                </c:pt>
                <c:pt idx="4410">
                  <c:v>4.0701999999999995E-2</c:v>
                </c:pt>
                <c:pt idx="4411">
                  <c:v>3.4757999999999997E-2</c:v>
                </c:pt>
                <c:pt idx="4412">
                  <c:v>3.7130999999999997E-2</c:v>
                </c:pt>
                <c:pt idx="4413">
                  <c:v>4.0064999999999996E-2</c:v>
                </c:pt>
                <c:pt idx="4414">
                  <c:v>6.3453999999999997E-2</c:v>
                </c:pt>
                <c:pt idx="4415">
                  <c:v>6.1930000000000006E-2</c:v>
                </c:pt>
                <c:pt idx="4416">
                  <c:v>6.5310000000000007E-2</c:v>
                </c:pt>
                <c:pt idx="4417">
                  <c:v>6.4617999999999995E-2</c:v>
                </c:pt>
                <c:pt idx="4418">
                  <c:v>6.7039000000000001E-2</c:v>
                </c:pt>
                <c:pt idx="4419">
                  <c:v>5.4133999999999995E-2</c:v>
                </c:pt>
                <c:pt idx="4420">
                  <c:v>7.0982000000000003E-2</c:v>
                </c:pt>
                <c:pt idx="4421">
                  <c:v>7.7651999999999999E-2</c:v>
                </c:pt>
                <c:pt idx="4422">
                  <c:v>7.2729000000000002E-2</c:v>
                </c:pt>
                <c:pt idx="4423">
                  <c:v>6.7065E-2</c:v>
                </c:pt>
                <c:pt idx="4424">
                  <c:v>5.7253999999999999E-2</c:v>
                </c:pt>
                <c:pt idx="4425">
                  <c:v>4.9417999999999997E-2</c:v>
                </c:pt>
                <c:pt idx="4426">
                  <c:v>4.7248999999999999E-2</c:v>
                </c:pt>
                <c:pt idx="4427">
                  <c:v>3.5654999999999999E-2</c:v>
                </c:pt>
                <c:pt idx="4428">
                  <c:v>2.7118E-2</c:v>
                </c:pt>
                <c:pt idx="4429">
                  <c:v>2.1125999999999999E-2</c:v>
                </c:pt>
                <c:pt idx="4430">
                  <c:v>1.7004999999999999E-2</c:v>
                </c:pt>
                <c:pt idx="4431">
                  <c:v>1.3757999999999999E-2</c:v>
                </c:pt>
                <c:pt idx="4432">
                  <c:v>1.4182E-2</c:v>
                </c:pt>
                <c:pt idx="4433">
                  <c:v>1.2870000000000001E-2</c:v>
                </c:pt>
                <c:pt idx="4434">
                  <c:v>2.6114999999999999E-2</c:v>
                </c:pt>
                <c:pt idx="4435">
                  <c:v>2.0884E-2</c:v>
                </c:pt>
                <c:pt idx="4436">
                  <c:v>4.0208000000000001E-2</c:v>
                </c:pt>
                <c:pt idx="4437">
                  <c:v>4.0271000000000001E-2</c:v>
                </c:pt>
                <c:pt idx="4438">
                  <c:v>3.6191999999999995E-2</c:v>
                </c:pt>
                <c:pt idx="4439">
                  <c:v>3.0138999999999999E-2</c:v>
                </c:pt>
                <c:pt idx="4440">
                  <c:v>2.5220000000000003E-2</c:v>
                </c:pt>
                <c:pt idx="4441">
                  <c:v>2.0264000000000001E-2</c:v>
                </c:pt>
                <c:pt idx="4442">
                  <c:v>1.9335999999999999E-2</c:v>
                </c:pt>
                <c:pt idx="4443">
                  <c:v>1.5555999999999999E-2</c:v>
                </c:pt>
                <c:pt idx="4444">
                  <c:v>1.5103999999999999E-2</c:v>
                </c:pt>
                <c:pt idx="4445">
                  <c:v>1.1571999999999999E-2</c:v>
                </c:pt>
                <c:pt idx="4446">
                  <c:v>9.1749999999999991E-3</c:v>
                </c:pt>
                <c:pt idx="4447">
                  <c:v>9.2079999999999992E-3</c:v>
                </c:pt>
                <c:pt idx="4448">
                  <c:v>7.6790000000000001E-3</c:v>
                </c:pt>
                <c:pt idx="4449">
                  <c:v>7.4859999999999996E-3</c:v>
                </c:pt>
                <c:pt idx="4450">
                  <c:v>6.5439999999999995E-3</c:v>
                </c:pt>
                <c:pt idx="4451">
                  <c:v>6.9349999999999993E-3</c:v>
                </c:pt>
                <c:pt idx="4452">
                  <c:v>7.8829999999999994E-3</c:v>
                </c:pt>
                <c:pt idx="4453">
                  <c:v>7.7800000000000005E-3</c:v>
                </c:pt>
                <c:pt idx="4454">
                  <c:v>8.9700000000000005E-3</c:v>
                </c:pt>
                <c:pt idx="4455">
                  <c:v>6.5359999999999993E-3</c:v>
                </c:pt>
                <c:pt idx="4456">
                  <c:v>5.842E-3</c:v>
                </c:pt>
                <c:pt idx="4457">
                  <c:v>4.189E-3</c:v>
                </c:pt>
                <c:pt idx="4458">
                  <c:v>4.3509999999999998E-3</c:v>
                </c:pt>
                <c:pt idx="4459">
                  <c:v>6.1049999999999993E-3</c:v>
                </c:pt>
                <c:pt idx="4460">
                  <c:v>9.2179999999999988E-3</c:v>
                </c:pt>
                <c:pt idx="4461">
                  <c:v>8.4539999999999997E-3</c:v>
                </c:pt>
                <c:pt idx="4462">
                  <c:v>8.2170000000000003E-3</c:v>
                </c:pt>
                <c:pt idx="4463">
                  <c:v>6.4859999999999996E-3</c:v>
                </c:pt>
                <c:pt idx="4464">
                  <c:v>5.1619999999999999E-3</c:v>
                </c:pt>
                <c:pt idx="4465">
                  <c:v>5.5429999999999993E-3</c:v>
                </c:pt>
                <c:pt idx="4466">
                  <c:v>5.1749999999999999E-3</c:v>
                </c:pt>
                <c:pt idx="4467">
                  <c:v>2.993E-3</c:v>
                </c:pt>
                <c:pt idx="4468">
                  <c:v>2.6300000000000004E-3</c:v>
                </c:pt>
                <c:pt idx="4469">
                  <c:v>2.7369999999999998E-3</c:v>
                </c:pt>
                <c:pt idx="4470">
                  <c:v>2.1019999999999997E-3</c:v>
                </c:pt>
                <c:pt idx="4471">
                  <c:v>4.6089999999999994E-3</c:v>
                </c:pt>
                <c:pt idx="4472">
                  <c:v>3.725E-3</c:v>
                </c:pt>
                <c:pt idx="4473">
                  <c:v>3.4059999999999997E-3</c:v>
                </c:pt>
                <c:pt idx="4474">
                  <c:v>2.8379999999999998E-3</c:v>
                </c:pt>
                <c:pt idx="4475">
                  <c:v>3.7109999999999999E-3</c:v>
                </c:pt>
                <c:pt idx="4476">
                  <c:v>1.0305999999999999E-2</c:v>
                </c:pt>
                <c:pt idx="4477">
                  <c:v>9.868E-3</c:v>
                </c:pt>
                <c:pt idx="4478">
                  <c:v>8.4019999999999997E-3</c:v>
                </c:pt>
                <c:pt idx="4479">
                  <c:v>7.0019999999999995E-3</c:v>
                </c:pt>
                <c:pt idx="4480">
                  <c:v>5.587E-3</c:v>
                </c:pt>
                <c:pt idx="4481">
                  <c:v>4.6509999999999998E-3</c:v>
                </c:pt>
                <c:pt idx="4482">
                  <c:v>4.0169999999999997E-3</c:v>
                </c:pt>
                <c:pt idx="4483">
                  <c:v>3.1869999999999997E-3</c:v>
                </c:pt>
                <c:pt idx="4484">
                  <c:v>3.882E-3</c:v>
                </c:pt>
                <c:pt idx="4485">
                  <c:v>5.5139999999999998E-3</c:v>
                </c:pt>
                <c:pt idx="4486">
                  <c:v>9.3069999999999993E-3</c:v>
                </c:pt>
                <c:pt idx="4487">
                  <c:v>8.7849999999999994E-3</c:v>
                </c:pt>
                <c:pt idx="4488">
                  <c:v>8.5009999999999999E-3</c:v>
                </c:pt>
                <c:pt idx="4489">
                  <c:v>9.0939999999999997E-3</c:v>
                </c:pt>
                <c:pt idx="4490">
                  <c:v>7.1729999999999997E-3</c:v>
                </c:pt>
                <c:pt idx="4491">
                  <c:v>5.9779999999999998E-3</c:v>
                </c:pt>
                <c:pt idx="4492">
                  <c:v>6.6669999999999993E-3</c:v>
                </c:pt>
                <c:pt idx="4493">
                  <c:v>5.6409999999999993E-3</c:v>
                </c:pt>
                <c:pt idx="4494">
                  <c:v>5.8959999999999993E-3</c:v>
                </c:pt>
                <c:pt idx="4495">
                  <c:v>8.2179999999999996E-3</c:v>
                </c:pt>
                <c:pt idx="4496">
                  <c:v>2.1940999999999999E-2</c:v>
                </c:pt>
                <c:pt idx="4497">
                  <c:v>1.9785999999999998E-2</c:v>
                </c:pt>
                <c:pt idx="4498">
                  <c:v>2.2596999999999999E-2</c:v>
                </c:pt>
                <c:pt idx="4499">
                  <c:v>2.1640000000000003E-2</c:v>
                </c:pt>
                <c:pt idx="4500">
                  <c:v>2.5390000000000003E-2</c:v>
                </c:pt>
                <c:pt idx="4501">
                  <c:v>2.3049E-2</c:v>
                </c:pt>
                <c:pt idx="4502">
                  <c:v>2.1160999999999999E-2</c:v>
                </c:pt>
                <c:pt idx="4503">
                  <c:v>2.5394E-2</c:v>
                </c:pt>
                <c:pt idx="4504">
                  <c:v>2.4410000000000001E-2</c:v>
                </c:pt>
                <c:pt idx="4505">
                  <c:v>2.5350000000000001E-2</c:v>
                </c:pt>
                <c:pt idx="4506">
                  <c:v>2.1276999999999997E-2</c:v>
                </c:pt>
                <c:pt idx="4507">
                  <c:v>2.9430000000000001E-2</c:v>
                </c:pt>
                <c:pt idx="4508">
                  <c:v>2.7810000000000001E-2</c:v>
                </c:pt>
                <c:pt idx="4509">
                  <c:v>2.2768E-2</c:v>
                </c:pt>
                <c:pt idx="4510">
                  <c:v>1.9453999999999999E-2</c:v>
                </c:pt>
                <c:pt idx="4511">
                  <c:v>1.6152E-2</c:v>
                </c:pt>
                <c:pt idx="4512">
                  <c:v>1.4787999999999999E-2</c:v>
                </c:pt>
                <c:pt idx="4513">
                  <c:v>1.4785999999999999E-2</c:v>
                </c:pt>
                <c:pt idx="4514">
                  <c:v>1.5250999999999999E-2</c:v>
                </c:pt>
                <c:pt idx="4515">
                  <c:v>1.3633999999999999E-2</c:v>
                </c:pt>
                <c:pt idx="4516">
                  <c:v>1.1644E-2</c:v>
                </c:pt>
                <c:pt idx="4517">
                  <c:v>1.0694E-2</c:v>
                </c:pt>
                <c:pt idx="4518">
                  <c:v>9.2040000000000004E-3</c:v>
                </c:pt>
                <c:pt idx="4519">
                  <c:v>6.9100000000000003E-3</c:v>
                </c:pt>
                <c:pt idx="4520">
                  <c:v>6.672E-3</c:v>
                </c:pt>
                <c:pt idx="4521">
                  <c:v>1.2591999999999999E-2</c:v>
                </c:pt>
                <c:pt idx="4522">
                  <c:v>1.1366999999999999E-2</c:v>
                </c:pt>
                <c:pt idx="4523">
                  <c:v>1.1882999999999999E-2</c:v>
                </c:pt>
                <c:pt idx="4524">
                  <c:v>1.0121999999999999E-2</c:v>
                </c:pt>
                <c:pt idx="4525">
                  <c:v>9.7549999999999998E-3</c:v>
                </c:pt>
                <c:pt idx="4526">
                  <c:v>1.2154999999999999E-2</c:v>
                </c:pt>
                <c:pt idx="4527">
                  <c:v>2.1322000000000001E-2</c:v>
                </c:pt>
                <c:pt idx="4528">
                  <c:v>2.3438000000000001E-2</c:v>
                </c:pt>
                <c:pt idx="4529">
                  <c:v>1.8023999999999998E-2</c:v>
                </c:pt>
                <c:pt idx="4530">
                  <c:v>1.6589E-2</c:v>
                </c:pt>
                <c:pt idx="4531">
                  <c:v>1.7121999999999998E-2</c:v>
                </c:pt>
                <c:pt idx="4532">
                  <c:v>1.2584E-2</c:v>
                </c:pt>
                <c:pt idx="4533">
                  <c:v>8.1659999999999996E-3</c:v>
                </c:pt>
                <c:pt idx="4534">
                  <c:v>9.0279999999999996E-3</c:v>
                </c:pt>
                <c:pt idx="4535">
                  <c:v>1.0213999999999999E-2</c:v>
                </c:pt>
                <c:pt idx="4536">
                  <c:v>9.2020000000000001E-3</c:v>
                </c:pt>
                <c:pt idx="4537">
                  <c:v>1.0851999999999999E-2</c:v>
                </c:pt>
                <c:pt idx="4538">
                  <c:v>9.75E-3</c:v>
                </c:pt>
                <c:pt idx="4539">
                  <c:v>8.964999999999999E-3</c:v>
                </c:pt>
                <c:pt idx="4540">
                  <c:v>6.6530000000000001E-3</c:v>
                </c:pt>
                <c:pt idx="4541">
                  <c:v>6.1529999999999996E-3</c:v>
                </c:pt>
                <c:pt idx="4542">
                  <c:v>8.0600000000000012E-3</c:v>
                </c:pt>
                <c:pt idx="4543">
                  <c:v>6.8469999999999998E-3</c:v>
                </c:pt>
                <c:pt idx="4544">
                  <c:v>5.8900000000000003E-3</c:v>
                </c:pt>
                <c:pt idx="4545">
                  <c:v>4.3779999999999999E-3</c:v>
                </c:pt>
                <c:pt idx="4546">
                  <c:v>4.744E-3</c:v>
                </c:pt>
                <c:pt idx="4547">
                  <c:v>8.0520000000000001E-3</c:v>
                </c:pt>
                <c:pt idx="4548">
                  <c:v>8.6979999999999991E-3</c:v>
                </c:pt>
                <c:pt idx="4549">
                  <c:v>9.0069999999999994E-3</c:v>
                </c:pt>
                <c:pt idx="4550">
                  <c:v>9.979E-3</c:v>
                </c:pt>
                <c:pt idx="4551">
                  <c:v>1.4150000000000001E-2</c:v>
                </c:pt>
                <c:pt idx="4552">
                  <c:v>1.7245E-2</c:v>
                </c:pt>
                <c:pt idx="4553">
                  <c:v>1.7388000000000001E-2</c:v>
                </c:pt>
                <c:pt idx="4554">
                  <c:v>1.4811999999999999E-2</c:v>
                </c:pt>
                <c:pt idx="4555">
                  <c:v>1.2704E-2</c:v>
                </c:pt>
                <c:pt idx="4556">
                  <c:v>1.2875999999999999E-2</c:v>
                </c:pt>
                <c:pt idx="4557">
                  <c:v>1.3679E-2</c:v>
                </c:pt>
                <c:pt idx="4558">
                  <c:v>9.4830000000000001E-3</c:v>
                </c:pt>
                <c:pt idx="4559">
                  <c:v>1.4844E-2</c:v>
                </c:pt>
                <c:pt idx="4560">
                  <c:v>1.3028E-2</c:v>
                </c:pt>
                <c:pt idx="4561">
                  <c:v>1.1543999999999999E-2</c:v>
                </c:pt>
                <c:pt idx="4562">
                  <c:v>1.1033999999999999E-2</c:v>
                </c:pt>
                <c:pt idx="4563">
                  <c:v>7.7759999999999999E-3</c:v>
                </c:pt>
                <c:pt idx="4564">
                  <c:v>5.999E-3</c:v>
                </c:pt>
                <c:pt idx="4565">
                  <c:v>7.7229999999999998E-3</c:v>
                </c:pt>
                <c:pt idx="4566">
                  <c:v>6.2629999999999995E-3</c:v>
                </c:pt>
                <c:pt idx="4567">
                  <c:v>5.195E-3</c:v>
                </c:pt>
                <c:pt idx="4568">
                  <c:v>4.1729999999999996E-3</c:v>
                </c:pt>
                <c:pt idx="4569">
                  <c:v>3.5439999999999998E-3</c:v>
                </c:pt>
                <c:pt idx="4570">
                  <c:v>2.5789999999999997E-3</c:v>
                </c:pt>
                <c:pt idx="4571">
                  <c:v>3.8059999999999999E-3</c:v>
                </c:pt>
                <c:pt idx="4572">
                  <c:v>5.0829999999999998E-3</c:v>
                </c:pt>
                <c:pt idx="4573">
                  <c:v>4.5200000000000006E-3</c:v>
                </c:pt>
                <c:pt idx="4574">
                  <c:v>4.5329999999999997E-3</c:v>
                </c:pt>
                <c:pt idx="4575">
                  <c:v>6.0789999999999993E-3</c:v>
                </c:pt>
                <c:pt idx="4576">
                  <c:v>6.2179999999999996E-3</c:v>
                </c:pt>
                <c:pt idx="4577">
                  <c:v>5.2300000000000003E-3</c:v>
                </c:pt>
                <c:pt idx="4578">
                  <c:v>4.5249999999999995E-3</c:v>
                </c:pt>
                <c:pt idx="4579">
                  <c:v>1.4001999999999999E-2</c:v>
                </c:pt>
                <c:pt idx="4580">
                  <c:v>1.2041E-2</c:v>
                </c:pt>
                <c:pt idx="4581">
                  <c:v>1.0005E-2</c:v>
                </c:pt>
                <c:pt idx="4582">
                  <c:v>7.6649999999999999E-3</c:v>
                </c:pt>
                <c:pt idx="4583">
                  <c:v>6.3600000000000002E-3</c:v>
                </c:pt>
                <c:pt idx="4584">
                  <c:v>5.7749999999999998E-3</c:v>
                </c:pt>
                <c:pt idx="4585">
                  <c:v>6.3229999999999996E-3</c:v>
                </c:pt>
                <c:pt idx="4586">
                  <c:v>6.0809999999999996E-3</c:v>
                </c:pt>
                <c:pt idx="4587">
                  <c:v>1.0820000000000001E-2</c:v>
                </c:pt>
                <c:pt idx="4588">
                  <c:v>9.2789999999999991E-3</c:v>
                </c:pt>
                <c:pt idx="4589">
                  <c:v>6.9429999999999995E-3</c:v>
                </c:pt>
                <c:pt idx="4590">
                  <c:v>5.2700000000000004E-3</c:v>
                </c:pt>
                <c:pt idx="4591">
                  <c:v>3.859E-3</c:v>
                </c:pt>
                <c:pt idx="4592">
                  <c:v>3.0004999999999997E-2</c:v>
                </c:pt>
                <c:pt idx="4593">
                  <c:v>3.0950999999999999E-2</c:v>
                </c:pt>
                <c:pt idx="4594">
                  <c:v>2.9902999999999999E-2</c:v>
                </c:pt>
                <c:pt idx="4595">
                  <c:v>3.1101999999999998E-2</c:v>
                </c:pt>
                <c:pt idx="4596">
                  <c:v>2.9270999999999998E-2</c:v>
                </c:pt>
                <c:pt idx="4597">
                  <c:v>3.44E-2</c:v>
                </c:pt>
                <c:pt idx="4598">
                  <c:v>3.0625999999999997E-2</c:v>
                </c:pt>
                <c:pt idx="4599">
                  <c:v>3.0078999999999998E-2</c:v>
                </c:pt>
                <c:pt idx="4600">
                  <c:v>2.6178999999999997E-2</c:v>
                </c:pt>
                <c:pt idx="4601">
                  <c:v>2.4801999999999998E-2</c:v>
                </c:pt>
                <c:pt idx="4602">
                  <c:v>2.0840999999999998E-2</c:v>
                </c:pt>
                <c:pt idx="4603">
                  <c:v>1.8522999999999998E-2</c:v>
                </c:pt>
                <c:pt idx="4604">
                  <c:v>1.3757999999999999E-2</c:v>
                </c:pt>
                <c:pt idx="4605">
                  <c:v>1.1363999999999999E-2</c:v>
                </c:pt>
                <c:pt idx="4606">
                  <c:v>9.4200000000000013E-3</c:v>
                </c:pt>
                <c:pt idx="4607">
                  <c:v>9.3419999999999996E-3</c:v>
                </c:pt>
                <c:pt idx="4608">
                  <c:v>7.3169999999999997E-3</c:v>
                </c:pt>
                <c:pt idx="4609">
                  <c:v>1.2383999999999999E-2</c:v>
                </c:pt>
                <c:pt idx="4610">
                  <c:v>9.2739999999999993E-3</c:v>
                </c:pt>
                <c:pt idx="4611">
                  <c:v>7.0489999999999997E-3</c:v>
                </c:pt>
                <c:pt idx="4612">
                  <c:v>5.5049999999999995E-3</c:v>
                </c:pt>
                <c:pt idx="4613">
                  <c:v>4.6559999999999995E-3</c:v>
                </c:pt>
                <c:pt idx="4614">
                  <c:v>5.0949999999999997E-3</c:v>
                </c:pt>
                <c:pt idx="4615">
                  <c:v>4.5119999999999995E-3</c:v>
                </c:pt>
                <c:pt idx="4616">
                  <c:v>5.372E-3</c:v>
                </c:pt>
                <c:pt idx="4617">
                  <c:v>6.9100000000000003E-3</c:v>
                </c:pt>
                <c:pt idx="4618">
                  <c:v>5.8000000000000005E-3</c:v>
                </c:pt>
                <c:pt idx="4619">
                  <c:v>1.2919E-2</c:v>
                </c:pt>
                <c:pt idx="4620">
                  <c:v>1.2437E-2</c:v>
                </c:pt>
                <c:pt idx="4621">
                  <c:v>1.2045999999999999E-2</c:v>
                </c:pt>
                <c:pt idx="4622">
                  <c:v>1.0248E-2</c:v>
                </c:pt>
                <c:pt idx="4623">
                  <c:v>1.2154999999999999E-2</c:v>
                </c:pt>
                <c:pt idx="4624">
                  <c:v>9.9030000000000003E-3</c:v>
                </c:pt>
                <c:pt idx="4625">
                  <c:v>1.2461999999999999E-2</c:v>
                </c:pt>
                <c:pt idx="4626">
                  <c:v>1.2792E-2</c:v>
                </c:pt>
                <c:pt idx="4627">
                  <c:v>1.3590000000000001E-2</c:v>
                </c:pt>
                <c:pt idx="4628">
                  <c:v>1.417E-2</c:v>
                </c:pt>
                <c:pt idx="4629">
                  <c:v>1.0269E-2</c:v>
                </c:pt>
                <c:pt idx="4630">
                  <c:v>1.0551999999999999E-2</c:v>
                </c:pt>
                <c:pt idx="4631">
                  <c:v>9.892999999999999E-3</c:v>
                </c:pt>
                <c:pt idx="4632">
                  <c:v>8.3669999999999994E-3</c:v>
                </c:pt>
                <c:pt idx="4633">
                  <c:v>7.443E-3</c:v>
                </c:pt>
                <c:pt idx="4634">
                  <c:v>8.4989999999999996E-3</c:v>
                </c:pt>
                <c:pt idx="4635">
                  <c:v>1.1472E-2</c:v>
                </c:pt>
                <c:pt idx="4636">
                  <c:v>1.0374999999999999E-2</c:v>
                </c:pt>
                <c:pt idx="4637">
                  <c:v>9.3930000000000003E-3</c:v>
                </c:pt>
                <c:pt idx="4638">
                  <c:v>7.4689999999999999E-3</c:v>
                </c:pt>
                <c:pt idx="4639">
                  <c:v>6.3889999999999997E-3</c:v>
                </c:pt>
                <c:pt idx="4640">
                  <c:v>5.7989999999999995E-3</c:v>
                </c:pt>
                <c:pt idx="4641">
                  <c:v>7.7389999999999994E-3</c:v>
                </c:pt>
                <c:pt idx="4642">
                  <c:v>1.8260000000000002E-2</c:v>
                </c:pt>
                <c:pt idx="4643">
                  <c:v>1.7686999999999998E-2</c:v>
                </c:pt>
                <c:pt idx="4644">
                  <c:v>1.9854E-2</c:v>
                </c:pt>
                <c:pt idx="4645">
                  <c:v>1.4693999999999999E-2</c:v>
                </c:pt>
                <c:pt idx="4646">
                  <c:v>1.6229E-2</c:v>
                </c:pt>
                <c:pt idx="4647">
                  <c:v>1.3224999999999999E-2</c:v>
                </c:pt>
                <c:pt idx="4648">
                  <c:v>4.2190999999999999E-2</c:v>
                </c:pt>
                <c:pt idx="4649">
                  <c:v>5.1336E-2</c:v>
                </c:pt>
                <c:pt idx="4650">
                  <c:v>5.6500999999999996E-2</c:v>
                </c:pt>
                <c:pt idx="4651">
                  <c:v>6.5735000000000002E-2</c:v>
                </c:pt>
                <c:pt idx="4652">
                  <c:v>6.0738E-2</c:v>
                </c:pt>
                <c:pt idx="4653">
                  <c:v>5.7304999999999995E-2</c:v>
                </c:pt>
                <c:pt idx="4654">
                  <c:v>5.2350999999999995E-2</c:v>
                </c:pt>
                <c:pt idx="4655">
                  <c:v>4.5670000000000002E-2</c:v>
                </c:pt>
                <c:pt idx="4656">
                  <c:v>4.1111999999999996E-2</c:v>
                </c:pt>
                <c:pt idx="4657">
                  <c:v>4.0034E-2</c:v>
                </c:pt>
                <c:pt idx="4658">
                  <c:v>3.5935000000000002E-2</c:v>
                </c:pt>
                <c:pt idx="4659">
                  <c:v>3.1210999999999999E-2</c:v>
                </c:pt>
                <c:pt idx="4660">
                  <c:v>2.9103E-2</c:v>
                </c:pt>
                <c:pt idx="4661">
                  <c:v>2.6997999999999998E-2</c:v>
                </c:pt>
                <c:pt idx="4662">
                  <c:v>2.5460000000000003E-2</c:v>
                </c:pt>
                <c:pt idx="4663">
                  <c:v>2.1330999999999999E-2</c:v>
                </c:pt>
                <c:pt idx="4664">
                  <c:v>1.8623000000000001E-2</c:v>
                </c:pt>
                <c:pt idx="4665">
                  <c:v>1.4808999999999999E-2</c:v>
                </c:pt>
                <c:pt idx="4666">
                  <c:v>1.3753999999999999E-2</c:v>
                </c:pt>
                <c:pt idx="4667">
                  <c:v>1.3627E-2</c:v>
                </c:pt>
                <c:pt idx="4668">
                  <c:v>1.3970000000000002E-2</c:v>
                </c:pt>
                <c:pt idx="4669">
                  <c:v>1.1434E-2</c:v>
                </c:pt>
                <c:pt idx="4670">
                  <c:v>1.0461E-2</c:v>
                </c:pt>
                <c:pt idx="4671">
                  <c:v>7.2600000000000008E-3</c:v>
                </c:pt>
                <c:pt idx="4672">
                  <c:v>5.5880000000000001E-3</c:v>
                </c:pt>
                <c:pt idx="4673">
                  <c:v>1.0534999999999999E-2</c:v>
                </c:pt>
                <c:pt idx="4674">
                  <c:v>8.2229999999999994E-3</c:v>
                </c:pt>
                <c:pt idx="4675">
                  <c:v>7.8300000000000002E-3</c:v>
                </c:pt>
                <c:pt idx="4676">
                  <c:v>6.6949999999999996E-3</c:v>
                </c:pt>
                <c:pt idx="4677">
                  <c:v>8.150000000000001E-3</c:v>
                </c:pt>
                <c:pt idx="4678">
                  <c:v>8.0319999999999992E-3</c:v>
                </c:pt>
                <c:pt idx="4679">
                  <c:v>6.4269999999999996E-3</c:v>
                </c:pt>
                <c:pt idx="4680">
                  <c:v>6.1459999999999996E-3</c:v>
                </c:pt>
                <c:pt idx="4681">
                  <c:v>6.9739999999999993E-3</c:v>
                </c:pt>
                <c:pt idx="4682">
                  <c:v>7.4600000000000005E-3</c:v>
                </c:pt>
                <c:pt idx="4683">
                  <c:v>4.8279999999999998E-3</c:v>
                </c:pt>
                <c:pt idx="4684">
                  <c:v>4.7450000000000001E-3</c:v>
                </c:pt>
                <c:pt idx="4685">
                  <c:v>8.0870000000000004E-3</c:v>
                </c:pt>
                <c:pt idx="4686">
                  <c:v>6.7319999999999993E-3</c:v>
                </c:pt>
                <c:pt idx="4687">
                  <c:v>7.7879999999999998E-3</c:v>
                </c:pt>
                <c:pt idx="4688">
                  <c:v>7.7809999999999997E-3</c:v>
                </c:pt>
                <c:pt idx="4689">
                  <c:v>7.646E-3</c:v>
                </c:pt>
                <c:pt idx="4690">
                  <c:v>6.3609999999999995E-3</c:v>
                </c:pt>
                <c:pt idx="4691">
                  <c:v>5.7089999999999997E-3</c:v>
                </c:pt>
                <c:pt idx="4692">
                  <c:v>5.9709999999999997E-3</c:v>
                </c:pt>
                <c:pt idx="4693">
                  <c:v>4.3049999999999998E-3</c:v>
                </c:pt>
                <c:pt idx="4694">
                  <c:v>3.7549999999999997E-3</c:v>
                </c:pt>
                <c:pt idx="4695">
                  <c:v>5.1570000000000001E-3</c:v>
                </c:pt>
                <c:pt idx="4696">
                  <c:v>3.774E-3</c:v>
                </c:pt>
                <c:pt idx="4697">
                  <c:v>3.4149999999999996E-3</c:v>
                </c:pt>
                <c:pt idx="4698">
                  <c:v>8.0569999999999999E-3</c:v>
                </c:pt>
                <c:pt idx="4699">
                  <c:v>9.042999999999999E-3</c:v>
                </c:pt>
                <c:pt idx="4700">
                  <c:v>7.0300000000000007E-3</c:v>
                </c:pt>
                <c:pt idx="4701">
                  <c:v>9.7109999999999991E-3</c:v>
                </c:pt>
                <c:pt idx="4702">
                  <c:v>2.3775999999999999E-2</c:v>
                </c:pt>
                <c:pt idx="4703">
                  <c:v>2.8246E-2</c:v>
                </c:pt>
                <c:pt idx="4704">
                  <c:v>2.2510000000000002E-2</c:v>
                </c:pt>
                <c:pt idx="4705">
                  <c:v>1.7812999999999999E-2</c:v>
                </c:pt>
                <c:pt idx="4706">
                  <c:v>1.3658E-2</c:v>
                </c:pt>
                <c:pt idx="4707">
                  <c:v>1.1141999999999999E-2</c:v>
                </c:pt>
                <c:pt idx="4708">
                  <c:v>8.2129999999999998E-3</c:v>
                </c:pt>
                <c:pt idx="4709">
                  <c:v>7.1809999999999999E-3</c:v>
                </c:pt>
                <c:pt idx="4710">
                  <c:v>6.3179999999999998E-3</c:v>
                </c:pt>
                <c:pt idx="4711">
                  <c:v>5.9719999999999999E-3</c:v>
                </c:pt>
                <c:pt idx="4712">
                  <c:v>1.034E-2</c:v>
                </c:pt>
                <c:pt idx="4713">
                  <c:v>1.1328999999999999E-2</c:v>
                </c:pt>
                <c:pt idx="4714">
                  <c:v>1.451E-2</c:v>
                </c:pt>
                <c:pt idx="4715">
                  <c:v>1.5650999999999998E-2</c:v>
                </c:pt>
                <c:pt idx="4716">
                  <c:v>1.8213999999999998E-2</c:v>
                </c:pt>
                <c:pt idx="4717">
                  <c:v>1.6870000000000003E-2</c:v>
                </c:pt>
                <c:pt idx="4718">
                  <c:v>2.7850999999999997E-2</c:v>
                </c:pt>
                <c:pt idx="4719">
                  <c:v>2.6764999999999997E-2</c:v>
                </c:pt>
                <c:pt idx="4720">
                  <c:v>2.0059E-2</c:v>
                </c:pt>
                <c:pt idx="4721">
                  <c:v>2.07E-2</c:v>
                </c:pt>
                <c:pt idx="4722">
                  <c:v>1.9380999999999999E-2</c:v>
                </c:pt>
                <c:pt idx="4723">
                  <c:v>1.5781E-2</c:v>
                </c:pt>
                <c:pt idx="4724">
                  <c:v>1.7990000000000003E-2</c:v>
                </c:pt>
                <c:pt idx="4725">
                  <c:v>1.4020000000000001E-2</c:v>
                </c:pt>
                <c:pt idx="4726">
                  <c:v>1.2369E-2</c:v>
                </c:pt>
                <c:pt idx="4727">
                  <c:v>8.4320000000000003E-3</c:v>
                </c:pt>
                <c:pt idx="4728">
                  <c:v>5.7939999999999997E-3</c:v>
                </c:pt>
                <c:pt idx="4729">
                  <c:v>4.8769999999999994E-3</c:v>
                </c:pt>
                <c:pt idx="4730">
                  <c:v>5.8869999999999999E-3</c:v>
                </c:pt>
                <c:pt idx="4731">
                  <c:v>4.45E-3</c:v>
                </c:pt>
                <c:pt idx="4732">
                  <c:v>5.2649999999999997E-3</c:v>
                </c:pt>
                <c:pt idx="4733">
                  <c:v>7.2419999999999993E-3</c:v>
                </c:pt>
                <c:pt idx="4734">
                  <c:v>4.3249999999999999E-3</c:v>
                </c:pt>
                <c:pt idx="4735">
                  <c:v>6.7319999999999993E-3</c:v>
                </c:pt>
                <c:pt idx="4736">
                  <c:v>5.5750000000000001E-3</c:v>
                </c:pt>
                <c:pt idx="4737">
                  <c:v>3.5849999999999996E-3</c:v>
                </c:pt>
                <c:pt idx="4738">
                  <c:v>2.8019999999999998E-3</c:v>
                </c:pt>
                <c:pt idx="4739">
                  <c:v>2.6769999999999997E-3</c:v>
                </c:pt>
                <c:pt idx="4740">
                  <c:v>4.3689999999999996E-3</c:v>
                </c:pt>
                <c:pt idx="4741">
                  <c:v>6.7380000000000001E-3</c:v>
                </c:pt>
                <c:pt idx="4742">
                  <c:v>1.4539E-2</c:v>
                </c:pt>
                <c:pt idx="4743">
                  <c:v>1.4568999999999999E-2</c:v>
                </c:pt>
                <c:pt idx="4744">
                  <c:v>1.4551E-2</c:v>
                </c:pt>
                <c:pt idx="4745">
                  <c:v>1.0520999999999999E-2</c:v>
                </c:pt>
                <c:pt idx="4746">
                  <c:v>1.0607999999999999E-2</c:v>
                </c:pt>
                <c:pt idx="4747">
                  <c:v>8.9739999999999993E-3</c:v>
                </c:pt>
                <c:pt idx="4748">
                  <c:v>9.8459999999999989E-3</c:v>
                </c:pt>
                <c:pt idx="4749">
                  <c:v>7.1800000000000006E-3</c:v>
                </c:pt>
                <c:pt idx="4750">
                  <c:v>5.2959999999999995E-3</c:v>
                </c:pt>
                <c:pt idx="4751">
                  <c:v>4.8560000000000001E-3</c:v>
                </c:pt>
                <c:pt idx="4752">
                  <c:v>5.9740000000000001E-3</c:v>
                </c:pt>
                <c:pt idx="4753">
                  <c:v>7.1469999999999997E-3</c:v>
                </c:pt>
                <c:pt idx="4754">
                  <c:v>7.2319999999999997E-3</c:v>
                </c:pt>
                <c:pt idx="4755">
                  <c:v>4.9129999999999998E-3</c:v>
                </c:pt>
                <c:pt idx="4756">
                  <c:v>3.382E-3</c:v>
                </c:pt>
                <c:pt idx="4757">
                  <c:v>2.8549999999999999E-3</c:v>
                </c:pt>
                <c:pt idx="4758">
                  <c:v>3.2369999999999999E-3</c:v>
                </c:pt>
                <c:pt idx="4759">
                  <c:v>4.7349999999999996E-3</c:v>
                </c:pt>
                <c:pt idx="4760">
                  <c:v>5.1529999999999996E-3</c:v>
                </c:pt>
                <c:pt idx="4761">
                  <c:v>6.5709999999999996E-3</c:v>
                </c:pt>
                <c:pt idx="4762">
                  <c:v>7.7869999999999997E-3</c:v>
                </c:pt>
                <c:pt idx="4763">
                  <c:v>8.77E-3</c:v>
                </c:pt>
                <c:pt idx="4764">
                  <c:v>1.0617E-2</c:v>
                </c:pt>
                <c:pt idx="4765">
                  <c:v>1.166E-2</c:v>
                </c:pt>
                <c:pt idx="4766">
                  <c:v>9.1629999999999993E-3</c:v>
                </c:pt>
                <c:pt idx="4767">
                  <c:v>6.9289999999999994E-3</c:v>
                </c:pt>
                <c:pt idx="4768">
                  <c:v>3.3639999999999998E-3</c:v>
                </c:pt>
                <c:pt idx="4769">
                  <c:v>4.5800000000000007E-3</c:v>
                </c:pt>
                <c:pt idx="4770">
                  <c:v>4.6470000000000001E-3</c:v>
                </c:pt>
                <c:pt idx="4771">
                  <c:v>6.2759999999999995E-3</c:v>
                </c:pt>
                <c:pt idx="4772">
                  <c:v>6.8019999999999999E-3</c:v>
                </c:pt>
                <c:pt idx="4773">
                  <c:v>6.7389999999999993E-3</c:v>
                </c:pt>
                <c:pt idx="4774">
                  <c:v>5.3500000000000006E-3</c:v>
                </c:pt>
                <c:pt idx="4775">
                  <c:v>4.6379999999999998E-3</c:v>
                </c:pt>
                <c:pt idx="4776">
                  <c:v>4.9689999999999995E-3</c:v>
                </c:pt>
                <c:pt idx="4777">
                  <c:v>6.0479999999999996E-3</c:v>
                </c:pt>
                <c:pt idx="4778">
                  <c:v>1.8162999999999999E-2</c:v>
                </c:pt>
                <c:pt idx="4779">
                  <c:v>1.6771999999999999E-2</c:v>
                </c:pt>
                <c:pt idx="4780">
                  <c:v>1.3510000000000001E-2</c:v>
                </c:pt>
                <c:pt idx="4781">
                  <c:v>1.8904999999999998E-2</c:v>
                </c:pt>
                <c:pt idx="4782">
                  <c:v>1.6552999999999998E-2</c:v>
                </c:pt>
                <c:pt idx="4783">
                  <c:v>1.3653999999999999E-2</c:v>
                </c:pt>
                <c:pt idx="4784">
                  <c:v>9.3329999999999993E-3</c:v>
                </c:pt>
                <c:pt idx="4785">
                  <c:v>8.5709999999999988E-3</c:v>
                </c:pt>
                <c:pt idx="4786">
                  <c:v>7.6509999999999998E-3</c:v>
                </c:pt>
                <c:pt idx="4787">
                  <c:v>7.0539999999999995E-3</c:v>
                </c:pt>
                <c:pt idx="4788">
                  <c:v>8.350999999999999E-3</c:v>
                </c:pt>
                <c:pt idx="4789">
                  <c:v>8.914E-3</c:v>
                </c:pt>
                <c:pt idx="4790">
                  <c:v>8.010999999999999E-3</c:v>
                </c:pt>
                <c:pt idx="4791">
                  <c:v>6.1269999999999996E-3</c:v>
                </c:pt>
                <c:pt idx="4792">
                  <c:v>6.3669999999999994E-3</c:v>
                </c:pt>
                <c:pt idx="4793">
                  <c:v>6.182E-3</c:v>
                </c:pt>
                <c:pt idx="4794">
                  <c:v>6.3070000000000001E-3</c:v>
                </c:pt>
                <c:pt idx="4795">
                  <c:v>9.4619999999999999E-3</c:v>
                </c:pt>
                <c:pt idx="4796">
                  <c:v>1.0272999999999999E-2</c:v>
                </c:pt>
                <c:pt idx="4797">
                  <c:v>1.1233999999999999E-2</c:v>
                </c:pt>
                <c:pt idx="4798">
                  <c:v>1.3106999999999999E-2</c:v>
                </c:pt>
                <c:pt idx="4799">
                  <c:v>2.4202999999999999E-2</c:v>
                </c:pt>
                <c:pt idx="4800">
                  <c:v>2.7010000000000003E-2</c:v>
                </c:pt>
                <c:pt idx="4801">
                  <c:v>2.2821999999999999E-2</c:v>
                </c:pt>
                <c:pt idx="4802">
                  <c:v>2.0993999999999999E-2</c:v>
                </c:pt>
                <c:pt idx="4803">
                  <c:v>1.9637999999999999E-2</c:v>
                </c:pt>
                <c:pt idx="4804">
                  <c:v>1.6301E-2</c:v>
                </c:pt>
                <c:pt idx="4805">
                  <c:v>2.0986999999999999E-2</c:v>
                </c:pt>
                <c:pt idx="4806">
                  <c:v>2.4506E-2</c:v>
                </c:pt>
                <c:pt idx="4807">
                  <c:v>2.2783999999999999E-2</c:v>
                </c:pt>
                <c:pt idx="4808">
                  <c:v>1.8307E-2</c:v>
                </c:pt>
                <c:pt idx="4809">
                  <c:v>1.6336E-2</c:v>
                </c:pt>
                <c:pt idx="4810">
                  <c:v>2.4528999999999999E-2</c:v>
                </c:pt>
                <c:pt idx="4811">
                  <c:v>3.7336000000000001E-2</c:v>
                </c:pt>
                <c:pt idx="4812">
                  <c:v>3.0372E-2</c:v>
                </c:pt>
                <c:pt idx="4813">
                  <c:v>4.2806999999999998E-2</c:v>
                </c:pt>
                <c:pt idx="4814">
                  <c:v>3.7076999999999999E-2</c:v>
                </c:pt>
                <c:pt idx="4815">
                  <c:v>3.5463000000000001E-2</c:v>
                </c:pt>
                <c:pt idx="4816">
                  <c:v>2.9328E-2</c:v>
                </c:pt>
                <c:pt idx="4817">
                  <c:v>2.3268E-2</c:v>
                </c:pt>
                <c:pt idx="4818">
                  <c:v>1.9675999999999999E-2</c:v>
                </c:pt>
                <c:pt idx="4819">
                  <c:v>1.6427999999999998E-2</c:v>
                </c:pt>
                <c:pt idx="4820">
                  <c:v>1.5809E-2</c:v>
                </c:pt>
                <c:pt idx="4821">
                  <c:v>1.3607999999999999E-2</c:v>
                </c:pt>
                <c:pt idx="4822">
                  <c:v>1.2733999999999999E-2</c:v>
                </c:pt>
                <c:pt idx="4823">
                  <c:v>1.2598E-2</c:v>
                </c:pt>
                <c:pt idx="4824">
                  <c:v>8.4739999999999989E-3</c:v>
                </c:pt>
                <c:pt idx="4825">
                  <c:v>1.2917999999999999E-2</c:v>
                </c:pt>
                <c:pt idx="4826">
                  <c:v>1.1070999999999999E-2</c:v>
                </c:pt>
                <c:pt idx="4827">
                  <c:v>8.9579999999999989E-3</c:v>
                </c:pt>
                <c:pt idx="4828">
                  <c:v>1.1805999999999999E-2</c:v>
                </c:pt>
                <c:pt idx="4829">
                  <c:v>8.9479999999999994E-3</c:v>
                </c:pt>
                <c:pt idx="4830">
                  <c:v>9.8649999999999988E-3</c:v>
                </c:pt>
                <c:pt idx="4831">
                  <c:v>6.6619999999999995E-3</c:v>
                </c:pt>
                <c:pt idx="4832">
                  <c:v>5.8989999999999997E-3</c:v>
                </c:pt>
                <c:pt idx="4833">
                  <c:v>4.3019999999999994E-3</c:v>
                </c:pt>
                <c:pt idx="4834">
                  <c:v>4.9949999999999994E-3</c:v>
                </c:pt>
                <c:pt idx="4835">
                  <c:v>5.9039999999999995E-3</c:v>
                </c:pt>
                <c:pt idx="4836">
                  <c:v>5.5620000000000001E-3</c:v>
                </c:pt>
                <c:pt idx="4837">
                  <c:v>6.221E-3</c:v>
                </c:pt>
                <c:pt idx="4838">
                  <c:v>7.8370000000000002E-3</c:v>
                </c:pt>
                <c:pt idx="4839">
                  <c:v>1.6423999999999998E-2</c:v>
                </c:pt>
                <c:pt idx="4840">
                  <c:v>1.4159E-2</c:v>
                </c:pt>
                <c:pt idx="4841">
                  <c:v>1.9781999999999998E-2</c:v>
                </c:pt>
                <c:pt idx="4842">
                  <c:v>1.7773999999999998E-2</c:v>
                </c:pt>
                <c:pt idx="4843">
                  <c:v>1.6537E-2</c:v>
                </c:pt>
                <c:pt idx="4844">
                  <c:v>1.8897000000000001E-2</c:v>
                </c:pt>
                <c:pt idx="4845">
                  <c:v>1.6832E-2</c:v>
                </c:pt>
                <c:pt idx="4846">
                  <c:v>1.6746E-2</c:v>
                </c:pt>
                <c:pt idx="4847">
                  <c:v>1.9060000000000001E-2</c:v>
                </c:pt>
                <c:pt idx="4848">
                  <c:v>2.0832E-2</c:v>
                </c:pt>
                <c:pt idx="4849">
                  <c:v>3.1642999999999998E-2</c:v>
                </c:pt>
                <c:pt idx="4850">
                  <c:v>2.8451999999999998E-2</c:v>
                </c:pt>
                <c:pt idx="4851">
                  <c:v>4.5220999999999997E-2</c:v>
                </c:pt>
                <c:pt idx="4852">
                  <c:v>5.6940000000000004E-2</c:v>
                </c:pt>
                <c:pt idx="4853">
                  <c:v>6.1827999999999994E-2</c:v>
                </c:pt>
                <c:pt idx="4854">
                  <c:v>6.6425999999999999E-2</c:v>
                </c:pt>
                <c:pt idx="4855">
                  <c:v>6.7513999999999991E-2</c:v>
                </c:pt>
                <c:pt idx="4856">
                  <c:v>6.6025E-2</c:v>
                </c:pt>
                <c:pt idx="4857">
                  <c:v>6.3988000000000003E-2</c:v>
                </c:pt>
                <c:pt idx="4858">
                  <c:v>6.4415E-2</c:v>
                </c:pt>
                <c:pt idx="4859">
                  <c:v>6.3525999999999999E-2</c:v>
                </c:pt>
                <c:pt idx="4860">
                  <c:v>6.2286999999999995E-2</c:v>
                </c:pt>
                <c:pt idx="4861">
                  <c:v>6.2350999999999997E-2</c:v>
                </c:pt>
                <c:pt idx="4862">
                  <c:v>7.1807999999999997E-2</c:v>
                </c:pt>
                <c:pt idx="4863">
                  <c:v>6.6131999999999996E-2</c:v>
                </c:pt>
                <c:pt idx="4864">
                  <c:v>5.9407999999999996E-2</c:v>
                </c:pt>
                <c:pt idx="4865">
                  <c:v>5.7610000000000001E-2</c:v>
                </c:pt>
                <c:pt idx="4866">
                  <c:v>8.9375999999999997E-2</c:v>
                </c:pt>
                <c:pt idx="4867">
                  <c:v>9.6827999999999997E-2</c:v>
                </c:pt>
                <c:pt idx="4868">
                  <c:v>0.12093599999999999</c:v>
                </c:pt>
                <c:pt idx="4869">
                  <c:v>0.14543300000000001</c:v>
                </c:pt>
                <c:pt idx="4870">
                  <c:v>0.15378500000000001</c:v>
                </c:pt>
                <c:pt idx="4871">
                  <c:v>0.17761299999999999</c:v>
                </c:pt>
                <c:pt idx="4872">
                  <c:v>0.18612599999999999</c:v>
                </c:pt>
                <c:pt idx="4873">
                  <c:v>0.19488799999999998</c:v>
                </c:pt>
                <c:pt idx="4874">
                  <c:v>0.19140000000000001</c:v>
                </c:pt>
                <c:pt idx="4875">
                  <c:v>0.177477</c:v>
                </c:pt>
                <c:pt idx="4876">
                  <c:v>0.19987000000000002</c:v>
                </c:pt>
                <c:pt idx="4877">
                  <c:v>0.20066000000000001</c:v>
                </c:pt>
                <c:pt idx="4878">
                  <c:v>0.20646299999999998</c:v>
                </c:pt>
                <c:pt idx="4879">
                  <c:v>0.21720099999999998</c:v>
                </c:pt>
                <c:pt idx="4880">
                  <c:v>0.22489799999999999</c:v>
                </c:pt>
                <c:pt idx="4881">
                  <c:v>0.23994299999999999</c:v>
                </c:pt>
                <c:pt idx="4882">
                  <c:v>0.25732499999999997</c:v>
                </c:pt>
                <c:pt idx="4883">
                  <c:v>0.26083600000000001</c:v>
                </c:pt>
                <c:pt idx="4884">
                  <c:v>0.247141</c:v>
                </c:pt>
                <c:pt idx="4885">
                  <c:v>0.250581</c:v>
                </c:pt>
                <c:pt idx="4886">
                  <c:v>0.24147399999999999</c:v>
                </c:pt>
                <c:pt idx="4887">
                  <c:v>0.237318</c:v>
                </c:pt>
                <c:pt idx="4888">
                  <c:v>0.23224499999999998</c:v>
                </c:pt>
                <c:pt idx="4889">
                  <c:v>0.21821399999999999</c:v>
                </c:pt>
                <c:pt idx="4890">
                  <c:v>0.259106</c:v>
                </c:pt>
                <c:pt idx="4891">
                  <c:v>0.30215700000000001</c:v>
                </c:pt>
                <c:pt idx="4892">
                  <c:v>0.30215700000000001</c:v>
                </c:pt>
                <c:pt idx="4893">
                  <c:v>0.31637399999999999</c:v>
                </c:pt>
                <c:pt idx="4894">
                  <c:v>0.31933600000000001</c:v>
                </c:pt>
                <c:pt idx="4895">
                  <c:v>0.341748</c:v>
                </c:pt>
                <c:pt idx="4896">
                  <c:v>0.35256199999999999</c:v>
                </c:pt>
                <c:pt idx="4897">
                  <c:v>0.35195599999999999</c:v>
                </c:pt>
                <c:pt idx="4898">
                  <c:v>0.35073799999999999</c:v>
                </c:pt>
                <c:pt idx="4899">
                  <c:v>0.34919099999999997</c:v>
                </c:pt>
                <c:pt idx="4900">
                  <c:v>0.34963899999999998</c:v>
                </c:pt>
                <c:pt idx="4901">
                  <c:v>0.34394000000000002</c:v>
                </c:pt>
                <c:pt idx="4902">
                  <c:v>0.35145899999999997</c:v>
                </c:pt>
                <c:pt idx="4903">
                  <c:v>0.34828399999999998</c:v>
                </c:pt>
                <c:pt idx="4904">
                  <c:v>0.346109</c:v>
                </c:pt>
                <c:pt idx="4905">
                  <c:v>0.33946199999999999</c:v>
                </c:pt>
                <c:pt idx="4906">
                  <c:v>0.33845500000000001</c:v>
                </c:pt>
                <c:pt idx="4907">
                  <c:v>0.33454600000000001</c:v>
                </c:pt>
                <c:pt idx="4908">
                  <c:v>0.32045000000000001</c:v>
                </c:pt>
                <c:pt idx="4909">
                  <c:v>0.32576099999999997</c:v>
                </c:pt>
                <c:pt idx="4910">
                  <c:v>0.297122</c:v>
                </c:pt>
                <c:pt idx="4911">
                  <c:v>0.28537000000000001</c:v>
                </c:pt>
                <c:pt idx="4912">
                  <c:v>0.27898800000000001</c:v>
                </c:pt>
                <c:pt idx="4913">
                  <c:v>0.26821499999999998</c:v>
                </c:pt>
                <c:pt idx="4914">
                  <c:v>0.25178299999999998</c:v>
                </c:pt>
                <c:pt idx="4915">
                  <c:v>0.233931</c:v>
                </c:pt>
                <c:pt idx="4916">
                  <c:v>0.23020099999999999</c:v>
                </c:pt>
                <c:pt idx="4917">
                  <c:v>0.21424599999999999</c:v>
                </c:pt>
                <c:pt idx="4918">
                  <c:v>0.22855899999999998</c:v>
                </c:pt>
                <c:pt idx="4919">
                  <c:v>0.22056499999999998</c:v>
                </c:pt>
                <c:pt idx="4920">
                  <c:v>0.205174</c:v>
                </c:pt>
                <c:pt idx="4921">
                  <c:v>0.19783000000000001</c:v>
                </c:pt>
                <c:pt idx="4922">
                  <c:v>0.18055599999999999</c:v>
                </c:pt>
                <c:pt idx="4923">
                  <c:v>0.17407599999999998</c:v>
                </c:pt>
                <c:pt idx="4924">
                  <c:v>0.163935</c:v>
                </c:pt>
                <c:pt idx="4925">
                  <c:v>0.15448599999999998</c:v>
                </c:pt>
                <c:pt idx="4926">
                  <c:v>0.15629999999999999</c:v>
                </c:pt>
                <c:pt idx="4927">
                  <c:v>0.15549000000000002</c:v>
                </c:pt>
                <c:pt idx="4928">
                  <c:v>0.14583699999999999</c:v>
                </c:pt>
                <c:pt idx="4929">
                  <c:v>0.12543399999999999</c:v>
                </c:pt>
                <c:pt idx="4930">
                  <c:v>0.12361399999999999</c:v>
                </c:pt>
                <c:pt idx="4931">
                  <c:v>0.11007399999999999</c:v>
                </c:pt>
                <c:pt idx="4932">
                  <c:v>0.111775</c:v>
                </c:pt>
                <c:pt idx="4933">
                  <c:v>0.13464000000000001</c:v>
                </c:pt>
                <c:pt idx="4934">
                  <c:v>0.15550899999999998</c:v>
                </c:pt>
                <c:pt idx="4935">
                  <c:v>0.16218299999999999</c:v>
                </c:pt>
                <c:pt idx="4936">
                  <c:v>0.16841</c:v>
                </c:pt>
                <c:pt idx="4937">
                  <c:v>0.16813899999999998</c:v>
                </c:pt>
                <c:pt idx="4938">
                  <c:v>0.16167799999999999</c:v>
                </c:pt>
                <c:pt idx="4939">
                  <c:v>0.16412000000000002</c:v>
                </c:pt>
                <c:pt idx="4940">
                  <c:v>0.15862699999999999</c:v>
                </c:pt>
                <c:pt idx="4941">
                  <c:v>0.143874</c:v>
                </c:pt>
                <c:pt idx="4942">
                  <c:v>0.135464</c:v>
                </c:pt>
                <c:pt idx="4943">
                  <c:v>0.12439699999999999</c:v>
                </c:pt>
                <c:pt idx="4944">
                  <c:v>0.12787899999999999</c:v>
                </c:pt>
                <c:pt idx="4945">
                  <c:v>0.12339899999999999</c:v>
                </c:pt>
                <c:pt idx="4946">
                  <c:v>0.12565299999999999</c:v>
                </c:pt>
                <c:pt idx="4947">
                  <c:v>0.120988</c:v>
                </c:pt>
                <c:pt idx="4948">
                  <c:v>0.11157099999999999</c:v>
                </c:pt>
                <c:pt idx="4949">
                  <c:v>0.10891000000000001</c:v>
                </c:pt>
                <c:pt idx="4950">
                  <c:v>9.9935999999999997E-2</c:v>
                </c:pt>
                <c:pt idx="4951">
                  <c:v>9.0115000000000001E-2</c:v>
                </c:pt>
                <c:pt idx="4952">
                  <c:v>8.2300999999999999E-2</c:v>
                </c:pt>
                <c:pt idx="4953">
                  <c:v>8.0533999999999994E-2</c:v>
                </c:pt>
                <c:pt idx="4954">
                  <c:v>7.2375999999999996E-2</c:v>
                </c:pt>
                <c:pt idx="4955">
                  <c:v>4.7801999999999997E-2</c:v>
                </c:pt>
                <c:pt idx="4956">
                  <c:v>6.3152E-2</c:v>
                </c:pt>
                <c:pt idx="4957">
                  <c:v>5.5260000000000004E-2</c:v>
                </c:pt>
                <c:pt idx="4958">
                  <c:v>5.7152999999999995E-2</c:v>
                </c:pt>
                <c:pt idx="4959">
                  <c:v>6.0590999999999999E-2</c:v>
                </c:pt>
                <c:pt idx="4960">
                  <c:v>6.9363999999999995E-2</c:v>
                </c:pt>
                <c:pt idx="4961">
                  <c:v>6.2657999999999991E-2</c:v>
                </c:pt>
                <c:pt idx="4962">
                  <c:v>5.4457999999999999E-2</c:v>
                </c:pt>
                <c:pt idx="4963">
                  <c:v>5.3713999999999998E-2</c:v>
                </c:pt>
                <c:pt idx="4964">
                  <c:v>5.7415999999999995E-2</c:v>
                </c:pt>
                <c:pt idx="4965">
                  <c:v>6.8030000000000007E-2</c:v>
                </c:pt>
                <c:pt idx="4966">
                  <c:v>9.6286999999999998E-2</c:v>
                </c:pt>
                <c:pt idx="4967">
                  <c:v>0.11272699999999999</c:v>
                </c:pt>
                <c:pt idx="4968">
                  <c:v>0.11101799999999999</c:v>
                </c:pt>
                <c:pt idx="4969">
                  <c:v>0.110818</c:v>
                </c:pt>
                <c:pt idx="4970">
                  <c:v>0.10476199999999999</c:v>
                </c:pt>
                <c:pt idx="4971">
                  <c:v>0.102975</c:v>
                </c:pt>
                <c:pt idx="4972">
                  <c:v>0.101744</c:v>
                </c:pt>
                <c:pt idx="4973">
                  <c:v>9.471099999999999E-2</c:v>
                </c:pt>
                <c:pt idx="4974">
                  <c:v>9.5010000000000011E-2</c:v>
                </c:pt>
                <c:pt idx="4975">
                  <c:v>8.9020000000000002E-2</c:v>
                </c:pt>
                <c:pt idx="4976">
                  <c:v>9.2090999999999992E-2</c:v>
                </c:pt>
                <c:pt idx="4977">
                  <c:v>9.0598999999999999E-2</c:v>
                </c:pt>
                <c:pt idx="4978">
                  <c:v>8.5800000000000001E-2</c:v>
                </c:pt>
                <c:pt idx="4979">
                  <c:v>8.2235000000000003E-2</c:v>
                </c:pt>
                <c:pt idx="4980">
                  <c:v>7.8147999999999995E-2</c:v>
                </c:pt>
                <c:pt idx="4981">
                  <c:v>7.5304999999999997E-2</c:v>
                </c:pt>
                <c:pt idx="4982">
                  <c:v>7.2690000000000005E-2</c:v>
                </c:pt>
                <c:pt idx="4983">
                  <c:v>6.9967000000000001E-2</c:v>
                </c:pt>
                <c:pt idx="4984">
                  <c:v>7.0912000000000003E-2</c:v>
                </c:pt>
                <c:pt idx="4985">
                  <c:v>6.7660000000000012E-2</c:v>
                </c:pt>
                <c:pt idx="4986">
                  <c:v>7.8187999999999994E-2</c:v>
                </c:pt>
                <c:pt idx="4987">
                  <c:v>7.0230000000000001E-2</c:v>
                </c:pt>
                <c:pt idx="4988">
                  <c:v>7.6766000000000001E-2</c:v>
                </c:pt>
                <c:pt idx="4989">
                  <c:v>8.1101999999999994E-2</c:v>
                </c:pt>
                <c:pt idx="4990">
                  <c:v>8.2890999999999992E-2</c:v>
                </c:pt>
                <c:pt idx="4991">
                  <c:v>8.4762999999999991E-2</c:v>
                </c:pt>
                <c:pt idx="4992">
                  <c:v>7.904499999999999E-2</c:v>
                </c:pt>
                <c:pt idx="4993">
                  <c:v>8.9077999999999991E-2</c:v>
                </c:pt>
                <c:pt idx="4994">
                  <c:v>8.7133000000000002E-2</c:v>
                </c:pt>
                <c:pt idx="4995">
                  <c:v>9.1777999999999998E-2</c:v>
                </c:pt>
                <c:pt idx="4996">
                  <c:v>9.2564999999999995E-2</c:v>
                </c:pt>
                <c:pt idx="4997">
                  <c:v>9.6322999999999992E-2</c:v>
                </c:pt>
                <c:pt idx="4998">
                  <c:v>0.101078</c:v>
                </c:pt>
                <c:pt idx="4999">
                  <c:v>9.3910999999999994E-2</c:v>
                </c:pt>
                <c:pt idx="5000">
                  <c:v>8.8166999999999995E-2</c:v>
                </c:pt>
                <c:pt idx="5001">
                  <c:v>8.7961999999999999E-2</c:v>
                </c:pt>
                <c:pt idx="5002">
                  <c:v>9.0605999999999992E-2</c:v>
                </c:pt>
                <c:pt idx="5003">
                  <c:v>8.5737999999999995E-2</c:v>
                </c:pt>
                <c:pt idx="5004">
                  <c:v>7.4800000000000005E-2</c:v>
                </c:pt>
                <c:pt idx="5005">
                  <c:v>6.8238999999999994E-2</c:v>
                </c:pt>
                <c:pt idx="5006">
                  <c:v>6.9036E-2</c:v>
                </c:pt>
                <c:pt idx="5007">
                  <c:v>6.3130999999999993E-2</c:v>
                </c:pt>
                <c:pt idx="5008">
                  <c:v>6.3930000000000001E-2</c:v>
                </c:pt>
                <c:pt idx="5009">
                  <c:v>5.2146999999999999E-2</c:v>
                </c:pt>
                <c:pt idx="5010">
                  <c:v>4.3240000000000001E-2</c:v>
                </c:pt>
                <c:pt idx="5011">
                  <c:v>4.4372999999999996E-2</c:v>
                </c:pt>
                <c:pt idx="5012">
                  <c:v>3.4589000000000002E-2</c:v>
                </c:pt>
                <c:pt idx="5013">
                  <c:v>3.2166E-2</c:v>
                </c:pt>
                <c:pt idx="5014">
                  <c:v>2.4655999999999997E-2</c:v>
                </c:pt>
                <c:pt idx="5015">
                  <c:v>1.9790000000000002E-2</c:v>
                </c:pt>
                <c:pt idx="5016">
                  <c:v>2.1010999999999998E-2</c:v>
                </c:pt>
                <c:pt idx="5017">
                  <c:v>2.9603999999999998E-2</c:v>
                </c:pt>
                <c:pt idx="5018">
                  <c:v>3.1928999999999999E-2</c:v>
                </c:pt>
                <c:pt idx="5019">
                  <c:v>2.2848E-2</c:v>
                </c:pt>
                <c:pt idx="5020">
                  <c:v>2.0218E-2</c:v>
                </c:pt>
                <c:pt idx="5021">
                  <c:v>2.0140000000000002E-2</c:v>
                </c:pt>
                <c:pt idx="5022">
                  <c:v>1.7278999999999999E-2</c:v>
                </c:pt>
                <c:pt idx="5023">
                  <c:v>2.1750000000000002E-2</c:v>
                </c:pt>
                <c:pt idx="5024">
                  <c:v>2.1696E-2</c:v>
                </c:pt>
                <c:pt idx="5025">
                  <c:v>2.4197999999999997E-2</c:v>
                </c:pt>
                <c:pt idx="5026">
                  <c:v>2.5557E-2</c:v>
                </c:pt>
                <c:pt idx="5027">
                  <c:v>2.3472999999999997E-2</c:v>
                </c:pt>
                <c:pt idx="5028">
                  <c:v>2.7563999999999998E-2</c:v>
                </c:pt>
                <c:pt idx="5029">
                  <c:v>2.5267999999999999E-2</c:v>
                </c:pt>
                <c:pt idx="5030">
                  <c:v>2.2330000000000003E-2</c:v>
                </c:pt>
                <c:pt idx="5031">
                  <c:v>1.8515999999999998E-2</c:v>
                </c:pt>
                <c:pt idx="5032">
                  <c:v>1.7082999999999997E-2</c:v>
                </c:pt>
                <c:pt idx="5033">
                  <c:v>1.9272999999999998E-2</c:v>
                </c:pt>
                <c:pt idx="5034">
                  <c:v>2.9869E-2</c:v>
                </c:pt>
                <c:pt idx="5035">
                  <c:v>4.0625999999999995E-2</c:v>
                </c:pt>
                <c:pt idx="5036">
                  <c:v>3.5616999999999996E-2</c:v>
                </c:pt>
                <c:pt idx="5037">
                  <c:v>3.0262999999999998E-2</c:v>
                </c:pt>
                <c:pt idx="5038">
                  <c:v>2.6175999999999998E-2</c:v>
                </c:pt>
                <c:pt idx="5039">
                  <c:v>2.5894999999999998E-2</c:v>
                </c:pt>
                <c:pt idx="5040">
                  <c:v>1.8976E-2</c:v>
                </c:pt>
                <c:pt idx="5041">
                  <c:v>1.7859E-2</c:v>
                </c:pt>
                <c:pt idx="5042">
                  <c:v>1.3261E-2</c:v>
                </c:pt>
                <c:pt idx="5043">
                  <c:v>2.026E-2</c:v>
                </c:pt>
                <c:pt idx="5044">
                  <c:v>1.7092E-2</c:v>
                </c:pt>
                <c:pt idx="5045">
                  <c:v>1.6400999999999999E-2</c:v>
                </c:pt>
                <c:pt idx="5046">
                  <c:v>1.1299E-2</c:v>
                </c:pt>
                <c:pt idx="5047">
                  <c:v>1.4754E-2</c:v>
                </c:pt>
                <c:pt idx="5048">
                  <c:v>1.1618E-2</c:v>
                </c:pt>
                <c:pt idx="5049">
                  <c:v>1.4577E-2</c:v>
                </c:pt>
                <c:pt idx="5050">
                  <c:v>1.5140000000000001E-2</c:v>
                </c:pt>
                <c:pt idx="5051">
                  <c:v>1.6542999999999999E-2</c:v>
                </c:pt>
                <c:pt idx="5052">
                  <c:v>1.8221999999999999E-2</c:v>
                </c:pt>
                <c:pt idx="5053">
                  <c:v>1.6663000000000001E-2</c:v>
                </c:pt>
                <c:pt idx="5054">
                  <c:v>1.2631E-2</c:v>
                </c:pt>
                <c:pt idx="5055">
                  <c:v>1.2706E-2</c:v>
                </c:pt>
                <c:pt idx="5056">
                  <c:v>9.7079999999999996E-3</c:v>
                </c:pt>
                <c:pt idx="5057">
                  <c:v>8.5769999999999996E-3</c:v>
                </c:pt>
                <c:pt idx="5058">
                  <c:v>1.0905E-2</c:v>
                </c:pt>
                <c:pt idx="5059">
                  <c:v>1.4277E-2</c:v>
                </c:pt>
                <c:pt idx="5060">
                  <c:v>2.0750000000000001E-2</c:v>
                </c:pt>
                <c:pt idx="5061">
                  <c:v>3.6687999999999998E-2</c:v>
                </c:pt>
                <c:pt idx="5062">
                  <c:v>4.0311E-2</c:v>
                </c:pt>
                <c:pt idx="5063">
                  <c:v>3.6770000000000004E-2</c:v>
                </c:pt>
                <c:pt idx="5064">
                  <c:v>4.6474999999999995E-2</c:v>
                </c:pt>
                <c:pt idx="5065">
                  <c:v>5.2616999999999997E-2</c:v>
                </c:pt>
                <c:pt idx="5066">
                  <c:v>4.1357999999999999E-2</c:v>
                </c:pt>
                <c:pt idx="5067">
                  <c:v>4.0494999999999996E-2</c:v>
                </c:pt>
                <c:pt idx="5068">
                  <c:v>3.2376999999999996E-2</c:v>
                </c:pt>
                <c:pt idx="5069">
                  <c:v>4.2108E-2</c:v>
                </c:pt>
                <c:pt idx="5070">
                  <c:v>3.6406999999999995E-2</c:v>
                </c:pt>
                <c:pt idx="5071">
                  <c:v>4.1903999999999997E-2</c:v>
                </c:pt>
                <c:pt idx="5072">
                  <c:v>4.6498999999999999E-2</c:v>
                </c:pt>
                <c:pt idx="5073">
                  <c:v>4.3594000000000001E-2</c:v>
                </c:pt>
                <c:pt idx="5074">
                  <c:v>4.2800000000000005E-2</c:v>
                </c:pt>
                <c:pt idx="5075">
                  <c:v>4.6933999999999997E-2</c:v>
                </c:pt>
                <c:pt idx="5076">
                  <c:v>5.1881999999999998E-2</c:v>
                </c:pt>
                <c:pt idx="5077">
                  <c:v>5.3398999999999995E-2</c:v>
                </c:pt>
                <c:pt idx="5078">
                  <c:v>5.6927999999999999E-2</c:v>
                </c:pt>
                <c:pt idx="5079">
                  <c:v>4.9693000000000001E-2</c:v>
                </c:pt>
                <c:pt idx="5080">
                  <c:v>4.1083999999999996E-2</c:v>
                </c:pt>
                <c:pt idx="5081">
                  <c:v>3.6528999999999999E-2</c:v>
                </c:pt>
                <c:pt idx="5082">
                  <c:v>4.2043999999999998E-2</c:v>
                </c:pt>
                <c:pt idx="5083">
                  <c:v>4.0710999999999997E-2</c:v>
                </c:pt>
                <c:pt idx="5084">
                  <c:v>4.3980000000000005E-2</c:v>
                </c:pt>
                <c:pt idx="5085">
                  <c:v>4.5400000000000003E-2</c:v>
                </c:pt>
                <c:pt idx="5086">
                  <c:v>4.1908000000000001E-2</c:v>
                </c:pt>
                <c:pt idx="5087">
                  <c:v>3.9737000000000001E-2</c:v>
                </c:pt>
                <c:pt idx="5088">
                  <c:v>3.7314E-2</c:v>
                </c:pt>
                <c:pt idx="5089">
                  <c:v>3.1064999999999999E-2</c:v>
                </c:pt>
                <c:pt idx="5090">
                  <c:v>2.5388999999999998E-2</c:v>
                </c:pt>
                <c:pt idx="5091">
                  <c:v>2.2126999999999997E-2</c:v>
                </c:pt>
                <c:pt idx="5092">
                  <c:v>1.8141000000000001E-2</c:v>
                </c:pt>
                <c:pt idx="5093">
                  <c:v>1.8224999999999998E-2</c:v>
                </c:pt>
                <c:pt idx="5094">
                  <c:v>1.4780000000000001E-2</c:v>
                </c:pt>
                <c:pt idx="5095">
                  <c:v>1.2504999999999999E-2</c:v>
                </c:pt>
                <c:pt idx="5096">
                  <c:v>1.1689E-2</c:v>
                </c:pt>
                <c:pt idx="5097">
                  <c:v>9.6329999999999992E-3</c:v>
                </c:pt>
                <c:pt idx="5098">
                  <c:v>1.4133999999999999E-2</c:v>
                </c:pt>
                <c:pt idx="5099">
                  <c:v>4.1167999999999996E-2</c:v>
                </c:pt>
                <c:pt idx="5100">
                  <c:v>5.1833999999999998E-2</c:v>
                </c:pt>
                <c:pt idx="5101">
                  <c:v>5.0846999999999996E-2</c:v>
                </c:pt>
                <c:pt idx="5102">
                  <c:v>5.4952000000000001E-2</c:v>
                </c:pt>
                <c:pt idx="5103">
                  <c:v>5.3940000000000002E-2</c:v>
                </c:pt>
                <c:pt idx="5104">
                  <c:v>5.1910999999999999E-2</c:v>
                </c:pt>
                <c:pt idx="5105">
                  <c:v>4.4891E-2</c:v>
                </c:pt>
                <c:pt idx="5106">
                  <c:v>5.1665999999999997E-2</c:v>
                </c:pt>
                <c:pt idx="5107">
                  <c:v>5.9060999999999995E-2</c:v>
                </c:pt>
                <c:pt idx="5108">
                  <c:v>5.4405999999999996E-2</c:v>
                </c:pt>
                <c:pt idx="5109">
                  <c:v>6.3919000000000004E-2</c:v>
                </c:pt>
                <c:pt idx="5110">
                  <c:v>7.9284999999999994E-2</c:v>
                </c:pt>
                <c:pt idx="5111">
                  <c:v>7.9599000000000003E-2</c:v>
                </c:pt>
                <c:pt idx="5112">
                  <c:v>8.2983000000000001E-2</c:v>
                </c:pt>
                <c:pt idx="5113">
                  <c:v>8.1187999999999996E-2</c:v>
                </c:pt>
                <c:pt idx="5114">
                  <c:v>7.6737E-2</c:v>
                </c:pt>
                <c:pt idx="5115">
                  <c:v>8.2163E-2</c:v>
                </c:pt>
                <c:pt idx="5116">
                  <c:v>7.3541999999999996E-2</c:v>
                </c:pt>
                <c:pt idx="5117">
                  <c:v>9.4253999999999991E-2</c:v>
                </c:pt>
                <c:pt idx="5118">
                  <c:v>9.6860999999999989E-2</c:v>
                </c:pt>
                <c:pt idx="5119">
                  <c:v>9.7616999999999995E-2</c:v>
                </c:pt>
                <c:pt idx="5120">
                  <c:v>0.108405</c:v>
                </c:pt>
                <c:pt idx="5121">
                  <c:v>0.12236599999999999</c:v>
                </c:pt>
                <c:pt idx="5122">
                  <c:v>0.10738</c:v>
                </c:pt>
                <c:pt idx="5123">
                  <c:v>9.8040000000000002E-2</c:v>
                </c:pt>
                <c:pt idx="5124">
                  <c:v>8.8710000000000011E-2</c:v>
                </c:pt>
                <c:pt idx="5125">
                  <c:v>8.9752999999999999E-2</c:v>
                </c:pt>
                <c:pt idx="5126">
                  <c:v>9.0075000000000002E-2</c:v>
                </c:pt>
                <c:pt idx="5127">
                  <c:v>8.8646000000000003E-2</c:v>
                </c:pt>
                <c:pt idx="5128">
                  <c:v>9.1652999999999998E-2</c:v>
                </c:pt>
                <c:pt idx="5129">
                  <c:v>9.6880999999999995E-2</c:v>
                </c:pt>
                <c:pt idx="5130">
                  <c:v>9.569699999999999E-2</c:v>
                </c:pt>
                <c:pt idx="5131">
                  <c:v>0.100994</c:v>
                </c:pt>
                <c:pt idx="5132">
                  <c:v>0.124431</c:v>
                </c:pt>
                <c:pt idx="5133">
                  <c:v>0.117894</c:v>
                </c:pt>
                <c:pt idx="5134">
                  <c:v>0.12260099999999999</c:v>
                </c:pt>
                <c:pt idx="5135">
                  <c:v>0.11901199999999999</c:v>
                </c:pt>
                <c:pt idx="5136">
                  <c:v>0.125391</c:v>
                </c:pt>
                <c:pt idx="5137">
                  <c:v>0.13487299999999999</c:v>
                </c:pt>
                <c:pt idx="5138">
                  <c:v>0.13485900000000001</c:v>
                </c:pt>
                <c:pt idx="5139">
                  <c:v>0.12798399999999999</c:v>
                </c:pt>
                <c:pt idx="5140">
                  <c:v>0.13419300000000001</c:v>
                </c:pt>
                <c:pt idx="5141">
                  <c:v>0.129915</c:v>
                </c:pt>
                <c:pt idx="5142">
                  <c:v>0.10975299999999999</c:v>
                </c:pt>
                <c:pt idx="5143">
                  <c:v>9.881899999999999E-2</c:v>
                </c:pt>
                <c:pt idx="5144">
                  <c:v>0.11388000000000001</c:v>
                </c:pt>
                <c:pt idx="5145">
                  <c:v>0.109917</c:v>
                </c:pt>
                <c:pt idx="5146">
                  <c:v>0.121309</c:v>
                </c:pt>
                <c:pt idx="5147">
                  <c:v>0.11491799999999999</c:v>
                </c:pt>
                <c:pt idx="5148">
                  <c:v>0.11437299999999999</c:v>
                </c:pt>
                <c:pt idx="5149">
                  <c:v>0.11107399999999999</c:v>
                </c:pt>
                <c:pt idx="5150">
                  <c:v>0.13158300000000001</c:v>
                </c:pt>
                <c:pt idx="5151">
                  <c:v>0.143785</c:v>
                </c:pt>
                <c:pt idx="5152">
                  <c:v>0.14902799999999999</c:v>
                </c:pt>
                <c:pt idx="5153">
                  <c:v>0.19533599999999998</c:v>
                </c:pt>
                <c:pt idx="5154">
                  <c:v>0.19964699999999999</c:v>
                </c:pt>
                <c:pt idx="5155">
                  <c:v>0.20124299999999998</c:v>
                </c:pt>
                <c:pt idx="5156">
                  <c:v>0.19464699999999999</c:v>
                </c:pt>
                <c:pt idx="5157">
                  <c:v>0.187725</c:v>
                </c:pt>
                <c:pt idx="5158">
                  <c:v>0.17174</c:v>
                </c:pt>
                <c:pt idx="5159">
                  <c:v>0.17446399999999998</c:v>
                </c:pt>
                <c:pt idx="5160">
                  <c:v>0.18591199999999999</c:v>
                </c:pt>
                <c:pt idx="5161">
                  <c:v>0.17830499999999999</c:v>
                </c:pt>
                <c:pt idx="5162">
                  <c:v>0.21469199999999999</c:v>
                </c:pt>
                <c:pt idx="5163">
                  <c:v>0.23011399999999999</c:v>
                </c:pt>
                <c:pt idx="5164">
                  <c:v>0.226211</c:v>
                </c:pt>
                <c:pt idx="5165">
                  <c:v>0.22223699999999999</c:v>
                </c:pt>
                <c:pt idx="5166">
                  <c:v>0.21613099999999999</c:v>
                </c:pt>
                <c:pt idx="5167">
                  <c:v>0.23863399999999999</c:v>
                </c:pt>
                <c:pt idx="5168">
                  <c:v>0.23761000000000002</c:v>
                </c:pt>
                <c:pt idx="5169">
                  <c:v>0.237708</c:v>
                </c:pt>
                <c:pt idx="5170">
                  <c:v>0.23098199999999999</c:v>
                </c:pt>
                <c:pt idx="5171">
                  <c:v>0.21625699999999998</c:v>
                </c:pt>
                <c:pt idx="5172">
                  <c:v>0.18352299999999999</c:v>
                </c:pt>
                <c:pt idx="5173">
                  <c:v>0.17261499999999999</c:v>
                </c:pt>
                <c:pt idx="5174">
                  <c:v>0.15804499999999999</c:v>
                </c:pt>
                <c:pt idx="5175">
                  <c:v>0.14791899999999999</c:v>
                </c:pt>
                <c:pt idx="5176">
                  <c:v>0.132184</c:v>
                </c:pt>
                <c:pt idx="5177">
                  <c:v>0.117087</c:v>
                </c:pt>
                <c:pt idx="5178">
                  <c:v>0.11104000000000001</c:v>
                </c:pt>
                <c:pt idx="5179">
                  <c:v>0.11118699999999999</c:v>
                </c:pt>
                <c:pt idx="5180">
                  <c:v>0.10473399999999999</c:v>
                </c:pt>
                <c:pt idx="5181">
                  <c:v>9.7248000000000001E-2</c:v>
                </c:pt>
                <c:pt idx="5182">
                  <c:v>8.9370999999999992E-2</c:v>
                </c:pt>
                <c:pt idx="5183">
                  <c:v>8.2474999999999993E-2</c:v>
                </c:pt>
                <c:pt idx="5184">
                  <c:v>8.7956999999999994E-2</c:v>
                </c:pt>
                <c:pt idx="5185">
                  <c:v>7.5215999999999991E-2</c:v>
                </c:pt>
                <c:pt idx="5186">
                  <c:v>7.2778999999999996E-2</c:v>
                </c:pt>
                <c:pt idx="5187">
                  <c:v>7.2040999999999994E-2</c:v>
                </c:pt>
                <c:pt idx="5188">
                  <c:v>7.4501999999999999E-2</c:v>
                </c:pt>
                <c:pt idx="5189">
                  <c:v>6.9039000000000003E-2</c:v>
                </c:pt>
                <c:pt idx="5190">
                  <c:v>7.2575000000000001E-2</c:v>
                </c:pt>
                <c:pt idx="5191">
                  <c:v>6.7795999999999995E-2</c:v>
                </c:pt>
                <c:pt idx="5192">
                  <c:v>7.1110999999999994E-2</c:v>
                </c:pt>
                <c:pt idx="5193">
                  <c:v>6.7586999999999994E-2</c:v>
                </c:pt>
                <c:pt idx="5194">
                  <c:v>7.1527999999999994E-2</c:v>
                </c:pt>
                <c:pt idx="5195">
                  <c:v>7.203699999999999E-2</c:v>
                </c:pt>
                <c:pt idx="5196">
                  <c:v>7.651899999999999E-2</c:v>
                </c:pt>
                <c:pt idx="5197">
                  <c:v>7.8104999999999994E-2</c:v>
                </c:pt>
                <c:pt idx="5198">
                  <c:v>9.8621E-2</c:v>
                </c:pt>
                <c:pt idx="5199">
                  <c:v>0.101187</c:v>
                </c:pt>
                <c:pt idx="5200">
                  <c:v>0.100588</c:v>
                </c:pt>
                <c:pt idx="5201">
                  <c:v>0.10313499999999999</c:v>
                </c:pt>
                <c:pt idx="5202">
                  <c:v>9.5139000000000001E-2</c:v>
                </c:pt>
                <c:pt idx="5203">
                  <c:v>8.6460000000000009E-2</c:v>
                </c:pt>
                <c:pt idx="5204">
                  <c:v>7.2635999999999992E-2</c:v>
                </c:pt>
                <c:pt idx="5205">
                  <c:v>7.7451999999999993E-2</c:v>
                </c:pt>
                <c:pt idx="5206">
                  <c:v>8.592799999999999E-2</c:v>
                </c:pt>
                <c:pt idx="5207">
                  <c:v>8.0388000000000001E-2</c:v>
                </c:pt>
                <c:pt idx="5208">
                  <c:v>6.1420999999999996E-2</c:v>
                </c:pt>
                <c:pt idx="5209">
                  <c:v>5.8030000000000005E-2</c:v>
                </c:pt>
                <c:pt idx="5210">
                  <c:v>5.1693999999999997E-2</c:v>
                </c:pt>
                <c:pt idx="5211">
                  <c:v>5.5816999999999999E-2</c:v>
                </c:pt>
                <c:pt idx="5212">
                  <c:v>5.8916999999999997E-2</c:v>
                </c:pt>
                <c:pt idx="5213">
                  <c:v>6.0074999999999996E-2</c:v>
                </c:pt>
                <c:pt idx="5214">
                  <c:v>5.6841999999999997E-2</c:v>
                </c:pt>
                <c:pt idx="5215">
                  <c:v>5.7130000000000007E-2</c:v>
                </c:pt>
                <c:pt idx="5216">
                  <c:v>4.1341999999999997E-2</c:v>
                </c:pt>
                <c:pt idx="5217">
                  <c:v>4.1031999999999999E-2</c:v>
                </c:pt>
                <c:pt idx="5218">
                  <c:v>2.8350999999999998E-2</c:v>
                </c:pt>
                <c:pt idx="5219">
                  <c:v>5.4090000000000006E-2</c:v>
                </c:pt>
                <c:pt idx="5220">
                  <c:v>7.3250999999999997E-2</c:v>
                </c:pt>
                <c:pt idx="5221">
                  <c:v>8.1655999999999992E-2</c:v>
                </c:pt>
                <c:pt idx="5222">
                  <c:v>8.867499999999999E-2</c:v>
                </c:pt>
                <c:pt idx="5223">
                  <c:v>9.469000000000001E-2</c:v>
                </c:pt>
                <c:pt idx="5224">
                  <c:v>9.6706E-2</c:v>
                </c:pt>
                <c:pt idx="5225">
                  <c:v>8.9321999999999999E-2</c:v>
                </c:pt>
                <c:pt idx="5226">
                  <c:v>8.3365999999999996E-2</c:v>
                </c:pt>
                <c:pt idx="5227">
                  <c:v>8.9470999999999995E-2</c:v>
                </c:pt>
                <c:pt idx="5228">
                  <c:v>8.6882000000000001E-2</c:v>
                </c:pt>
                <c:pt idx="5229">
                  <c:v>8.8838E-2</c:v>
                </c:pt>
                <c:pt idx="5230">
                  <c:v>8.5148000000000001E-2</c:v>
                </c:pt>
                <c:pt idx="5231">
                  <c:v>7.468000000000001E-2</c:v>
                </c:pt>
                <c:pt idx="5232">
                  <c:v>6.6644999999999996E-2</c:v>
                </c:pt>
                <c:pt idx="5233">
                  <c:v>6.2745999999999996E-2</c:v>
                </c:pt>
                <c:pt idx="5234">
                  <c:v>5.8130999999999995E-2</c:v>
                </c:pt>
                <c:pt idx="5235">
                  <c:v>4.8223999999999996E-2</c:v>
                </c:pt>
                <c:pt idx="5236">
                  <c:v>4.6751999999999995E-2</c:v>
                </c:pt>
                <c:pt idx="5237">
                  <c:v>7.689399999999999E-2</c:v>
                </c:pt>
                <c:pt idx="5238">
                  <c:v>7.7182000000000001E-2</c:v>
                </c:pt>
                <c:pt idx="5239">
                  <c:v>7.2478000000000001E-2</c:v>
                </c:pt>
                <c:pt idx="5240">
                  <c:v>6.0850000000000008E-2</c:v>
                </c:pt>
                <c:pt idx="5241">
                  <c:v>5.5347E-2</c:v>
                </c:pt>
                <c:pt idx="5242">
                  <c:v>5.8194999999999997E-2</c:v>
                </c:pt>
                <c:pt idx="5243">
                  <c:v>5.9993999999999999E-2</c:v>
                </c:pt>
                <c:pt idx="5244">
                  <c:v>6.6280000000000006E-2</c:v>
                </c:pt>
                <c:pt idx="5245">
                  <c:v>5.9834999999999999E-2</c:v>
                </c:pt>
                <c:pt idx="5246">
                  <c:v>6.4082E-2</c:v>
                </c:pt>
                <c:pt idx="5247">
                  <c:v>4.8765999999999997E-2</c:v>
                </c:pt>
                <c:pt idx="5248">
                  <c:v>4.3640999999999999E-2</c:v>
                </c:pt>
                <c:pt idx="5249">
                  <c:v>4.7545999999999998E-2</c:v>
                </c:pt>
                <c:pt idx="5250">
                  <c:v>3.9584000000000001E-2</c:v>
                </c:pt>
                <c:pt idx="5251">
                  <c:v>3.9045999999999997E-2</c:v>
                </c:pt>
                <c:pt idx="5252">
                  <c:v>3.4210999999999998E-2</c:v>
                </c:pt>
                <c:pt idx="5253">
                  <c:v>2.8630000000000003E-2</c:v>
                </c:pt>
                <c:pt idx="5254">
                  <c:v>5.0971999999999996E-2</c:v>
                </c:pt>
                <c:pt idx="5255">
                  <c:v>5.9954999999999994E-2</c:v>
                </c:pt>
                <c:pt idx="5256">
                  <c:v>5.9867999999999998E-2</c:v>
                </c:pt>
                <c:pt idx="5257">
                  <c:v>7.2847999999999996E-2</c:v>
                </c:pt>
                <c:pt idx="5258">
                  <c:v>8.0535999999999996E-2</c:v>
                </c:pt>
                <c:pt idx="5259">
                  <c:v>7.8098000000000001E-2</c:v>
                </c:pt>
                <c:pt idx="5260">
                  <c:v>7.9138E-2</c:v>
                </c:pt>
                <c:pt idx="5261">
                  <c:v>7.2194999999999995E-2</c:v>
                </c:pt>
                <c:pt idx="5262">
                  <c:v>7.4434E-2</c:v>
                </c:pt>
                <c:pt idx="5263">
                  <c:v>7.1091000000000001E-2</c:v>
                </c:pt>
                <c:pt idx="5264">
                  <c:v>6.7512000000000003E-2</c:v>
                </c:pt>
                <c:pt idx="5265">
                  <c:v>6.7836999999999995E-2</c:v>
                </c:pt>
                <c:pt idx="5266">
                  <c:v>7.7576999999999993E-2</c:v>
                </c:pt>
                <c:pt idx="5267">
                  <c:v>7.3193999999999995E-2</c:v>
                </c:pt>
                <c:pt idx="5268">
                  <c:v>6.7337999999999995E-2</c:v>
                </c:pt>
                <c:pt idx="5269">
                  <c:v>5.6016999999999997E-2</c:v>
                </c:pt>
                <c:pt idx="5270">
                  <c:v>6.4351999999999993E-2</c:v>
                </c:pt>
                <c:pt idx="5271">
                  <c:v>6.7399000000000001E-2</c:v>
                </c:pt>
                <c:pt idx="5272">
                  <c:v>6.8554999999999991E-2</c:v>
                </c:pt>
                <c:pt idx="5273">
                  <c:v>6.3174999999999995E-2</c:v>
                </c:pt>
                <c:pt idx="5274">
                  <c:v>6.421099999999999E-2</c:v>
                </c:pt>
                <c:pt idx="5275">
                  <c:v>7.153000000000001E-2</c:v>
                </c:pt>
                <c:pt idx="5276">
                  <c:v>6.8322999999999995E-2</c:v>
                </c:pt>
                <c:pt idx="5277">
                  <c:v>5.7403999999999997E-2</c:v>
                </c:pt>
                <c:pt idx="5278">
                  <c:v>5.1025999999999995E-2</c:v>
                </c:pt>
                <c:pt idx="5279">
                  <c:v>4.9970000000000007E-2</c:v>
                </c:pt>
                <c:pt idx="5280">
                  <c:v>5.5507999999999995E-2</c:v>
                </c:pt>
                <c:pt idx="5281">
                  <c:v>4.3434E-2</c:v>
                </c:pt>
                <c:pt idx="5282">
                  <c:v>5.7160000000000002E-2</c:v>
                </c:pt>
                <c:pt idx="5283">
                  <c:v>5.0313999999999998E-2</c:v>
                </c:pt>
                <c:pt idx="5284">
                  <c:v>4.9465999999999996E-2</c:v>
                </c:pt>
                <c:pt idx="5285">
                  <c:v>5.8251999999999998E-2</c:v>
                </c:pt>
                <c:pt idx="5286">
                  <c:v>6.2198999999999997E-2</c:v>
                </c:pt>
                <c:pt idx="5287">
                  <c:v>7.1593999999999991E-2</c:v>
                </c:pt>
                <c:pt idx="5288">
                  <c:v>6.7082000000000003E-2</c:v>
                </c:pt>
                <c:pt idx="5289">
                  <c:v>6.2297999999999999E-2</c:v>
                </c:pt>
                <c:pt idx="5290">
                  <c:v>6.4291000000000001E-2</c:v>
                </c:pt>
                <c:pt idx="5291">
                  <c:v>6.7074999999999996E-2</c:v>
                </c:pt>
                <c:pt idx="5292">
                  <c:v>9.1430000000000011E-2</c:v>
                </c:pt>
                <c:pt idx="5293">
                  <c:v>9.984599999999999E-2</c:v>
                </c:pt>
                <c:pt idx="5294">
                  <c:v>9.7512000000000001E-2</c:v>
                </c:pt>
                <c:pt idx="5295">
                  <c:v>0.10706</c:v>
                </c:pt>
                <c:pt idx="5296">
                  <c:v>0.108401</c:v>
                </c:pt>
                <c:pt idx="5297">
                  <c:v>0.103001</c:v>
                </c:pt>
                <c:pt idx="5298">
                  <c:v>9.3900000000000011E-2</c:v>
                </c:pt>
                <c:pt idx="5299">
                  <c:v>0.10379099999999999</c:v>
                </c:pt>
                <c:pt idx="5300">
                  <c:v>0.10271899999999999</c:v>
                </c:pt>
                <c:pt idx="5301">
                  <c:v>0.116239</c:v>
                </c:pt>
                <c:pt idx="5302">
                  <c:v>0.13211000000000001</c:v>
                </c:pt>
                <c:pt idx="5303">
                  <c:v>0.129691</c:v>
                </c:pt>
                <c:pt idx="5304">
                  <c:v>0.13706299999999999</c:v>
                </c:pt>
                <c:pt idx="5305">
                  <c:v>0.16219500000000001</c:v>
                </c:pt>
                <c:pt idx="5306">
                  <c:v>0.173677</c:v>
                </c:pt>
                <c:pt idx="5307">
                  <c:v>0.17762000000000003</c:v>
                </c:pt>
                <c:pt idx="5308">
                  <c:v>0.17666599999999999</c:v>
                </c:pt>
                <c:pt idx="5309">
                  <c:v>0.16931599999999999</c:v>
                </c:pt>
                <c:pt idx="5310">
                  <c:v>0.174174</c:v>
                </c:pt>
                <c:pt idx="5311">
                  <c:v>0.176763</c:v>
                </c:pt>
                <c:pt idx="5312">
                  <c:v>0.17316899999999999</c:v>
                </c:pt>
                <c:pt idx="5313">
                  <c:v>0.17435699999999998</c:v>
                </c:pt>
                <c:pt idx="5314">
                  <c:v>0.164739</c:v>
                </c:pt>
                <c:pt idx="5315">
                  <c:v>0.18443199999999998</c:v>
                </c:pt>
                <c:pt idx="5316">
                  <c:v>0.197321</c:v>
                </c:pt>
                <c:pt idx="5317">
                  <c:v>0.23032699999999998</c:v>
                </c:pt>
                <c:pt idx="5318">
                  <c:v>0.24429699999999999</c:v>
                </c:pt>
                <c:pt idx="5319">
                  <c:v>0.24021000000000001</c:v>
                </c:pt>
                <c:pt idx="5320">
                  <c:v>0.242504</c:v>
                </c:pt>
                <c:pt idx="5321">
                  <c:v>0.25466800000000001</c:v>
                </c:pt>
                <c:pt idx="5322">
                  <c:v>0.25942499999999996</c:v>
                </c:pt>
                <c:pt idx="5323">
                  <c:v>0.24333099999999999</c:v>
                </c:pt>
                <c:pt idx="5324">
                  <c:v>0.23033299999999998</c:v>
                </c:pt>
                <c:pt idx="5325">
                  <c:v>0.25057299999999999</c:v>
                </c:pt>
                <c:pt idx="5326">
                  <c:v>0.260017</c:v>
                </c:pt>
                <c:pt idx="5327">
                  <c:v>0.236429</c:v>
                </c:pt>
                <c:pt idx="5328">
                  <c:v>0.23277099999999998</c:v>
                </c:pt>
                <c:pt idx="5329">
                  <c:v>0.23220199999999999</c:v>
                </c:pt>
                <c:pt idx="5330">
                  <c:v>0.21395000000000003</c:v>
                </c:pt>
                <c:pt idx="5331">
                  <c:v>0.20716199999999999</c:v>
                </c:pt>
                <c:pt idx="5332">
                  <c:v>0.199347</c:v>
                </c:pt>
                <c:pt idx="5333">
                  <c:v>0.19425299999999998</c:v>
                </c:pt>
                <c:pt idx="5334">
                  <c:v>0.191495</c:v>
                </c:pt>
                <c:pt idx="5335">
                  <c:v>0.17880299999999999</c:v>
                </c:pt>
                <c:pt idx="5336">
                  <c:v>0.18110699999999999</c:v>
                </c:pt>
                <c:pt idx="5337">
                  <c:v>0.181614</c:v>
                </c:pt>
                <c:pt idx="5338">
                  <c:v>0.172351</c:v>
                </c:pt>
                <c:pt idx="5339">
                  <c:v>0.16339499999999998</c:v>
                </c:pt>
                <c:pt idx="5340">
                  <c:v>0.14835399999999999</c:v>
                </c:pt>
                <c:pt idx="5341">
                  <c:v>0.15753200000000001</c:v>
                </c:pt>
                <c:pt idx="5342">
                  <c:v>0.159689</c:v>
                </c:pt>
                <c:pt idx="5343">
                  <c:v>0.15379499999999999</c:v>
                </c:pt>
                <c:pt idx="5344">
                  <c:v>0.15235099999999999</c:v>
                </c:pt>
                <c:pt idx="5345">
                  <c:v>0.143786</c:v>
                </c:pt>
                <c:pt idx="5346">
                  <c:v>0.136351</c:v>
                </c:pt>
                <c:pt idx="5347">
                  <c:v>0.14024499999999998</c:v>
                </c:pt>
                <c:pt idx="5348">
                  <c:v>0.13025200000000001</c:v>
                </c:pt>
                <c:pt idx="5349">
                  <c:v>0.120796</c:v>
                </c:pt>
                <c:pt idx="5350">
                  <c:v>0.14469599999999999</c:v>
                </c:pt>
                <c:pt idx="5351">
                  <c:v>0.13228399999999998</c:v>
                </c:pt>
                <c:pt idx="5352">
                  <c:v>0.12792599999999998</c:v>
                </c:pt>
                <c:pt idx="5353">
                  <c:v>0.118945</c:v>
                </c:pt>
                <c:pt idx="5354">
                  <c:v>0.106157</c:v>
                </c:pt>
                <c:pt idx="5355">
                  <c:v>9.6860999999999989E-2</c:v>
                </c:pt>
                <c:pt idx="5356">
                  <c:v>8.9159000000000002E-2</c:v>
                </c:pt>
                <c:pt idx="5357">
                  <c:v>7.1738999999999997E-2</c:v>
                </c:pt>
                <c:pt idx="5358">
                  <c:v>6.5776000000000001E-2</c:v>
                </c:pt>
                <c:pt idx="5359">
                  <c:v>6.8857000000000002E-2</c:v>
                </c:pt>
                <c:pt idx="5360">
                  <c:v>7.2099999999999997E-2</c:v>
                </c:pt>
                <c:pt idx="5361">
                  <c:v>5.6430000000000008E-2</c:v>
                </c:pt>
                <c:pt idx="5362">
                  <c:v>6.7332000000000003E-2</c:v>
                </c:pt>
                <c:pt idx="5363">
                  <c:v>7.3853000000000002E-2</c:v>
                </c:pt>
                <c:pt idx="5364">
                  <c:v>6.8828E-2</c:v>
                </c:pt>
                <c:pt idx="5365">
                  <c:v>6.2745999999999996E-2</c:v>
                </c:pt>
                <c:pt idx="5366">
                  <c:v>5.7884999999999999E-2</c:v>
                </c:pt>
                <c:pt idx="5367">
                  <c:v>7.1904999999999997E-2</c:v>
                </c:pt>
                <c:pt idx="5368">
                  <c:v>7.0939000000000002E-2</c:v>
                </c:pt>
                <c:pt idx="5369">
                  <c:v>6.2294999999999996E-2</c:v>
                </c:pt>
                <c:pt idx="5370">
                  <c:v>6.4336999999999991E-2</c:v>
                </c:pt>
                <c:pt idx="5371">
                  <c:v>5.9061999999999996E-2</c:v>
                </c:pt>
                <c:pt idx="5372">
                  <c:v>5.6155999999999998E-2</c:v>
                </c:pt>
                <c:pt idx="5373">
                  <c:v>5.1336E-2</c:v>
                </c:pt>
                <c:pt idx="5374">
                  <c:v>4.9376999999999997E-2</c:v>
                </c:pt>
                <c:pt idx="5375">
                  <c:v>4.3043999999999999E-2</c:v>
                </c:pt>
                <c:pt idx="5376">
                  <c:v>4.0540000000000007E-2</c:v>
                </c:pt>
                <c:pt idx="5377">
                  <c:v>4.1063999999999996E-2</c:v>
                </c:pt>
                <c:pt idx="5378">
                  <c:v>3.6317999999999996E-2</c:v>
                </c:pt>
                <c:pt idx="5379">
                  <c:v>3.3082E-2</c:v>
                </c:pt>
                <c:pt idx="5380">
                  <c:v>3.5432999999999999E-2</c:v>
                </c:pt>
                <c:pt idx="5381">
                  <c:v>3.7551999999999995E-2</c:v>
                </c:pt>
                <c:pt idx="5382">
                  <c:v>3.3947999999999999E-2</c:v>
                </c:pt>
                <c:pt idx="5383">
                  <c:v>3.3301999999999998E-2</c:v>
                </c:pt>
                <c:pt idx="5384">
                  <c:v>2.8995E-2</c:v>
                </c:pt>
                <c:pt idx="5385">
                  <c:v>2.9150000000000002E-2</c:v>
                </c:pt>
                <c:pt idx="5386">
                  <c:v>2.8896999999999999E-2</c:v>
                </c:pt>
                <c:pt idx="5387">
                  <c:v>2.4628999999999998E-2</c:v>
                </c:pt>
                <c:pt idx="5388">
                  <c:v>2.3833999999999998E-2</c:v>
                </c:pt>
                <c:pt idx="5389">
                  <c:v>1.8756999999999999E-2</c:v>
                </c:pt>
                <c:pt idx="5390">
                  <c:v>1.9190000000000002E-2</c:v>
                </c:pt>
                <c:pt idx="5391">
                  <c:v>2.1971999999999998E-2</c:v>
                </c:pt>
                <c:pt idx="5392">
                  <c:v>1.8967999999999999E-2</c:v>
                </c:pt>
                <c:pt idx="5393">
                  <c:v>1.7006999999999998E-2</c:v>
                </c:pt>
                <c:pt idx="5394">
                  <c:v>1.9082999999999999E-2</c:v>
                </c:pt>
                <c:pt idx="5395">
                  <c:v>2.4503E-2</c:v>
                </c:pt>
                <c:pt idx="5396">
                  <c:v>2.2093999999999999E-2</c:v>
                </c:pt>
                <c:pt idx="5397">
                  <c:v>2.8346999999999997E-2</c:v>
                </c:pt>
                <c:pt idx="5398">
                  <c:v>3.4193000000000001E-2</c:v>
                </c:pt>
                <c:pt idx="5399">
                  <c:v>3.5318999999999996E-2</c:v>
                </c:pt>
                <c:pt idx="5400">
                  <c:v>3.2236000000000001E-2</c:v>
                </c:pt>
                <c:pt idx="5401">
                  <c:v>2.7059E-2</c:v>
                </c:pt>
                <c:pt idx="5402">
                  <c:v>2.5256999999999998E-2</c:v>
                </c:pt>
                <c:pt idx="5403">
                  <c:v>3.4804999999999996E-2</c:v>
                </c:pt>
                <c:pt idx="5404">
                  <c:v>3.6924999999999999E-2</c:v>
                </c:pt>
                <c:pt idx="5405">
                  <c:v>3.5543999999999999E-2</c:v>
                </c:pt>
                <c:pt idx="5406">
                  <c:v>3.4800000000000005E-2</c:v>
                </c:pt>
                <c:pt idx="5407">
                  <c:v>3.6207999999999997E-2</c:v>
                </c:pt>
                <c:pt idx="5408">
                  <c:v>3.6892999999999995E-2</c:v>
                </c:pt>
                <c:pt idx="5409">
                  <c:v>3.5394999999999996E-2</c:v>
                </c:pt>
                <c:pt idx="5410">
                  <c:v>3.7151999999999998E-2</c:v>
                </c:pt>
                <c:pt idx="5411">
                  <c:v>5.0790000000000002E-2</c:v>
                </c:pt>
                <c:pt idx="5412">
                  <c:v>5.1970000000000002E-2</c:v>
                </c:pt>
                <c:pt idx="5413">
                  <c:v>4.9353000000000001E-2</c:v>
                </c:pt>
                <c:pt idx="5414">
                  <c:v>4.9886E-2</c:v>
                </c:pt>
                <c:pt idx="5415">
                  <c:v>4.7611999999999995E-2</c:v>
                </c:pt>
                <c:pt idx="5416">
                  <c:v>4.8730000000000002E-2</c:v>
                </c:pt>
                <c:pt idx="5417">
                  <c:v>4.7042E-2</c:v>
                </c:pt>
                <c:pt idx="5418">
                  <c:v>4.3754999999999995E-2</c:v>
                </c:pt>
                <c:pt idx="5419">
                  <c:v>3.49E-2</c:v>
                </c:pt>
                <c:pt idx="5420">
                  <c:v>3.9720999999999999E-2</c:v>
                </c:pt>
                <c:pt idx="5421">
                  <c:v>5.2872999999999996E-2</c:v>
                </c:pt>
                <c:pt idx="5422">
                  <c:v>5.8075999999999996E-2</c:v>
                </c:pt>
                <c:pt idx="5423">
                  <c:v>6.5567E-2</c:v>
                </c:pt>
                <c:pt idx="5424">
                  <c:v>6.6212999999999994E-2</c:v>
                </c:pt>
                <c:pt idx="5425">
                  <c:v>6.5431000000000003E-2</c:v>
                </c:pt>
                <c:pt idx="5426">
                  <c:v>7.3428999999999994E-2</c:v>
                </c:pt>
                <c:pt idx="5427">
                  <c:v>6.9117999999999999E-2</c:v>
                </c:pt>
                <c:pt idx="5428">
                  <c:v>6.7474999999999993E-2</c:v>
                </c:pt>
                <c:pt idx="5429">
                  <c:v>6.2578999999999996E-2</c:v>
                </c:pt>
                <c:pt idx="5430">
                  <c:v>6.7223999999999992E-2</c:v>
                </c:pt>
                <c:pt idx="5431">
                  <c:v>6.7438999999999999E-2</c:v>
                </c:pt>
                <c:pt idx="5432">
                  <c:v>7.4865000000000001E-2</c:v>
                </c:pt>
                <c:pt idx="5433">
                  <c:v>6.9986999999999994E-2</c:v>
                </c:pt>
                <c:pt idx="5434">
                  <c:v>6.8109000000000003E-2</c:v>
                </c:pt>
                <c:pt idx="5435">
                  <c:v>6.1822999999999996E-2</c:v>
                </c:pt>
                <c:pt idx="5436">
                  <c:v>6.5057000000000004E-2</c:v>
                </c:pt>
                <c:pt idx="5437">
                  <c:v>4.9333999999999996E-2</c:v>
                </c:pt>
                <c:pt idx="5438">
                  <c:v>5.1783999999999997E-2</c:v>
                </c:pt>
                <c:pt idx="5439">
                  <c:v>4.7514000000000001E-2</c:v>
                </c:pt>
                <c:pt idx="5440">
                  <c:v>5.4158999999999999E-2</c:v>
                </c:pt>
                <c:pt idx="5441">
                  <c:v>5.0314999999999999E-2</c:v>
                </c:pt>
                <c:pt idx="5442">
                  <c:v>4.6724999999999996E-2</c:v>
                </c:pt>
                <c:pt idx="5443">
                  <c:v>4.3236999999999998E-2</c:v>
                </c:pt>
                <c:pt idx="5444">
                  <c:v>3.4083999999999996E-2</c:v>
                </c:pt>
                <c:pt idx="5445">
                  <c:v>3.1272000000000001E-2</c:v>
                </c:pt>
                <c:pt idx="5446">
                  <c:v>2.9735999999999999E-2</c:v>
                </c:pt>
                <c:pt idx="5447">
                  <c:v>3.1295999999999997E-2</c:v>
                </c:pt>
                <c:pt idx="5448">
                  <c:v>2.9852E-2</c:v>
                </c:pt>
                <c:pt idx="5449">
                  <c:v>3.1928999999999999E-2</c:v>
                </c:pt>
                <c:pt idx="5450">
                  <c:v>3.7565999999999995E-2</c:v>
                </c:pt>
                <c:pt idx="5451">
                  <c:v>4.0382000000000001E-2</c:v>
                </c:pt>
                <c:pt idx="5452">
                  <c:v>3.4780000000000005E-2</c:v>
                </c:pt>
                <c:pt idx="5453">
                  <c:v>3.0452E-2</c:v>
                </c:pt>
                <c:pt idx="5454">
                  <c:v>3.3147999999999997E-2</c:v>
                </c:pt>
                <c:pt idx="5455">
                  <c:v>3.7645999999999999E-2</c:v>
                </c:pt>
                <c:pt idx="5456">
                  <c:v>4.6282999999999998E-2</c:v>
                </c:pt>
                <c:pt idx="5457">
                  <c:v>5.2490999999999996E-2</c:v>
                </c:pt>
                <c:pt idx="5458">
                  <c:v>6.5540000000000001E-2</c:v>
                </c:pt>
                <c:pt idx="5459">
                  <c:v>6.4140000000000003E-2</c:v>
                </c:pt>
                <c:pt idx="5460">
                  <c:v>7.7917E-2</c:v>
                </c:pt>
                <c:pt idx="5461">
                  <c:v>8.1202999999999997E-2</c:v>
                </c:pt>
                <c:pt idx="5462">
                  <c:v>8.0535999999999996E-2</c:v>
                </c:pt>
                <c:pt idx="5463">
                  <c:v>7.9361000000000001E-2</c:v>
                </c:pt>
                <c:pt idx="5464">
                  <c:v>7.0753999999999997E-2</c:v>
                </c:pt>
                <c:pt idx="5465">
                  <c:v>6.7044999999999993E-2</c:v>
                </c:pt>
                <c:pt idx="5466">
                  <c:v>6.5828999999999999E-2</c:v>
                </c:pt>
                <c:pt idx="5467">
                  <c:v>5.8598999999999998E-2</c:v>
                </c:pt>
                <c:pt idx="5468">
                  <c:v>6.1031999999999996E-2</c:v>
                </c:pt>
                <c:pt idx="5469">
                  <c:v>5.8488999999999999E-2</c:v>
                </c:pt>
                <c:pt idx="5470">
                  <c:v>6.3573999999999992E-2</c:v>
                </c:pt>
                <c:pt idx="5471">
                  <c:v>8.5314000000000001E-2</c:v>
                </c:pt>
                <c:pt idx="5472">
                  <c:v>9.6523999999999999E-2</c:v>
                </c:pt>
                <c:pt idx="5473">
                  <c:v>0.100508</c:v>
                </c:pt>
                <c:pt idx="5474">
                  <c:v>9.2404E-2</c:v>
                </c:pt>
                <c:pt idx="5475">
                  <c:v>8.5950000000000013E-2</c:v>
                </c:pt>
                <c:pt idx="5476">
                  <c:v>7.979399999999999E-2</c:v>
                </c:pt>
                <c:pt idx="5477">
                  <c:v>8.2432999999999992E-2</c:v>
                </c:pt>
                <c:pt idx="5478">
                  <c:v>8.1749000000000002E-2</c:v>
                </c:pt>
                <c:pt idx="5479">
                  <c:v>8.366599999999999E-2</c:v>
                </c:pt>
                <c:pt idx="5480">
                  <c:v>0.108609</c:v>
                </c:pt>
                <c:pt idx="5481">
                  <c:v>0.108266</c:v>
                </c:pt>
                <c:pt idx="5482">
                  <c:v>0.122292</c:v>
                </c:pt>
                <c:pt idx="5483">
                  <c:v>0.133578</c:v>
                </c:pt>
                <c:pt idx="5484">
                  <c:v>0.136657</c:v>
                </c:pt>
                <c:pt idx="5485">
                  <c:v>0.13814799999999999</c:v>
                </c:pt>
                <c:pt idx="5486">
                  <c:v>0.141434</c:v>
                </c:pt>
                <c:pt idx="5487">
                  <c:v>0.13459599999999999</c:v>
                </c:pt>
                <c:pt idx="5488">
                  <c:v>0.124804</c:v>
                </c:pt>
                <c:pt idx="5489">
                  <c:v>0.13756599999999999</c:v>
                </c:pt>
                <c:pt idx="5490">
                  <c:v>0.150976</c:v>
                </c:pt>
                <c:pt idx="5491">
                  <c:v>0.15939</c:v>
                </c:pt>
                <c:pt idx="5492">
                  <c:v>0.15756199999999998</c:v>
                </c:pt>
                <c:pt idx="5493">
                  <c:v>0.16730599999999998</c:v>
                </c:pt>
                <c:pt idx="5494">
                  <c:v>0.164964</c:v>
                </c:pt>
                <c:pt idx="5495">
                  <c:v>0.169984</c:v>
                </c:pt>
                <c:pt idx="5496">
                  <c:v>0.16294599999999998</c:v>
                </c:pt>
                <c:pt idx="5497">
                  <c:v>0.142483</c:v>
                </c:pt>
                <c:pt idx="5498">
                  <c:v>0.13191</c:v>
                </c:pt>
                <c:pt idx="5499">
                  <c:v>0.117908</c:v>
                </c:pt>
                <c:pt idx="5500">
                  <c:v>0.12497399999999999</c:v>
                </c:pt>
                <c:pt idx="5501">
                  <c:v>0.135549</c:v>
                </c:pt>
                <c:pt idx="5502">
                  <c:v>0.140213</c:v>
                </c:pt>
                <c:pt idx="5503">
                  <c:v>0.14727299999999999</c:v>
                </c:pt>
                <c:pt idx="5504">
                  <c:v>0.13655200000000001</c:v>
                </c:pt>
                <c:pt idx="5505">
                  <c:v>0.13472599999999998</c:v>
                </c:pt>
                <c:pt idx="5506">
                  <c:v>0.124955</c:v>
                </c:pt>
                <c:pt idx="5507">
                  <c:v>0.120435</c:v>
                </c:pt>
                <c:pt idx="5508">
                  <c:v>0.131329</c:v>
                </c:pt>
                <c:pt idx="5509">
                  <c:v>0.11841299999999999</c:v>
                </c:pt>
                <c:pt idx="5510">
                  <c:v>0.10480099999999999</c:v>
                </c:pt>
                <c:pt idx="5511">
                  <c:v>0.10346799999999999</c:v>
                </c:pt>
                <c:pt idx="5512">
                  <c:v>9.5857999999999999E-2</c:v>
                </c:pt>
                <c:pt idx="5513">
                  <c:v>8.1083000000000002E-2</c:v>
                </c:pt>
                <c:pt idx="5514">
                  <c:v>8.2830000000000001E-2</c:v>
                </c:pt>
                <c:pt idx="5515">
                  <c:v>8.0674999999999997E-2</c:v>
                </c:pt>
                <c:pt idx="5516">
                  <c:v>7.6863000000000001E-2</c:v>
                </c:pt>
                <c:pt idx="5517">
                  <c:v>6.7416000000000004E-2</c:v>
                </c:pt>
                <c:pt idx="5518">
                  <c:v>8.0920000000000006E-2</c:v>
                </c:pt>
                <c:pt idx="5519">
                  <c:v>9.1873999999999997E-2</c:v>
                </c:pt>
                <c:pt idx="5520">
                  <c:v>0.11258499999999999</c:v>
                </c:pt>
                <c:pt idx="5521">
                  <c:v>0.12265699999999999</c:v>
                </c:pt>
                <c:pt idx="5522">
                  <c:v>0.138655</c:v>
                </c:pt>
                <c:pt idx="5523">
                  <c:v>0.13614699999999999</c:v>
                </c:pt>
                <c:pt idx="5524">
                  <c:v>0.12717100000000001</c:v>
                </c:pt>
                <c:pt idx="5525">
                  <c:v>0.11581599999999999</c:v>
                </c:pt>
                <c:pt idx="5526">
                  <c:v>0.11004399999999999</c:v>
                </c:pt>
                <c:pt idx="5527">
                  <c:v>0.12128499999999999</c:v>
                </c:pt>
                <c:pt idx="5528">
                  <c:v>0.124888</c:v>
                </c:pt>
                <c:pt idx="5529">
                  <c:v>0.13395099999999999</c:v>
                </c:pt>
                <c:pt idx="5530">
                  <c:v>0.125001</c:v>
                </c:pt>
                <c:pt idx="5531">
                  <c:v>0.14024300000000001</c:v>
                </c:pt>
                <c:pt idx="5532">
                  <c:v>0.14868599999999998</c:v>
                </c:pt>
                <c:pt idx="5533">
                  <c:v>0.14539199999999999</c:v>
                </c:pt>
                <c:pt idx="5534">
                  <c:v>0.15371000000000001</c:v>
                </c:pt>
                <c:pt idx="5535">
                  <c:v>0.14266699999999999</c:v>
                </c:pt>
                <c:pt idx="5536">
                  <c:v>0.148428</c:v>
                </c:pt>
                <c:pt idx="5537">
                  <c:v>0.151009</c:v>
                </c:pt>
                <c:pt idx="5538">
                  <c:v>0.15007699999999999</c:v>
                </c:pt>
                <c:pt idx="5539">
                  <c:v>0.17078099999999999</c:v>
                </c:pt>
                <c:pt idx="5540">
                  <c:v>0.17131299999999999</c:v>
                </c:pt>
                <c:pt idx="5541">
                  <c:v>0.182754</c:v>
                </c:pt>
                <c:pt idx="5542">
                  <c:v>0.19318199999999999</c:v>
                </c:pt>
                <c:pt idx="5543">
                  <c:v>0.191554</c:v>
                </c:pt>
                <c:pt idx="5544">
                  <c:v>0.19622000000000001</c:v>
                </c:pt>
                <c:pt idx="5545">
                  <c:v>0.20660699999999999</c:v>
                </c:pt>
                <c:pt idx="5546">
                  <c:v>0.204571</c:v>
                </c:pt>
                <c:pt idx="5547">
                  <c:v>0.21540399999999998</c:v>
                </c:pt>
                <c:pt idx="5548">
                  <c:v>0.22944000000000001</c:v>
                </c:pt>
                <c:pt idx="5549">
                  <c:v>0.249974</c:v>
                </c:pt>
                <c:pt idx="5550">
                  <c:v>0.24207299999999998</c:v>
                </c:pt>
                <c:pt idx="5551">
                  <c:v>0.24632699999999999</c:v>
                </c:pt>
                <c:pt idx="5552">
                  <c:v>0.23608699999999999</c:v>
                </c:pt>
                <c:pt idx="5553">
                  <c:v>0.233544</c:v>
                </c:pt>
                <c:pt idx="5554">
                  <c:v>0.22981299999999999</c:v>
                </c:pt>
                <c:pt idx="5555">
                  <c:v>0.25415699999999997</c:v>
                </c:pt>
                <c:pt idx="5556">
                  <c:v>0.26220899999999997</c:v>
                </c:pt>
                <c:pt idx="5557">
                  <c:v>0.27809200000000001</c:v>
                </c:pt>
                <c:pt idx="5558">
                  <c:v>0.283605</c:v>
                </c:pt>
                <c:pt idx="5559">
                  <c:v>0.27646199999999999</c:v>
                </c:pt>
                <c:pt idx="5560">
                  <c:v>0.26216800000000001</c:v>
                </c:pt>
                <c:pt idx="5561">
                  <c:v>0.25423299999999999</c:v>
                </c:pt>
                <c:pt idx="5562">
                  <c:v>0.25403199999999998</c:v>
                </c:pt>
                <c:pt idx="5563">
                  <c:v>0.24603799999999998</c:v>
                </c:pt>
                <c:pt idx="5564">
                  <c:v>0.23766000000000001</c:v>
                </c:pt>
                <c:pt idx="5565">
                  <c:v>0.22067000000000001</c:v>
                </c:pt>
                <c:pt idx="5566">
                  <c:v>0.20737599999999998</c:v>
                </c:pt>
                <c:pt idx="5567">
                  <c:v>0.185756</c:v>
                </c:pt>
                <c:pt idx="5568">
                  <c:v>0.178094</c:v>
                </c:pt>
                <c:pt idx="5569">
                  <c:v>0.17403199999999999</c:v>
                </c:pt>
                <c:pt idx="5570">
                  <c:v>0.169767</c:v>
                </c:pt>
                <c:pt idx="5571">
                  <c:v>0.161742</c:v>
                </c:pt>
                <c:pt idx="5572">
                  <c:v>0.176148</c:v>
                </c:pt>
                <c:pt idx="5573">
                  <c:v>0.15668599999999999</c:v>
                </c:pt>
                <c:pt idx="5574">
                  <c:v>0.13228799999999999</c:v>
                </c:pt>
                <c:pt idx="5575">
                  <c:v>0.14117000000000002</c:v>
                </c:pt>
                <c:pt idx="5576">
                  <c:v>0.13967299999999999</c:v>
                </c:pt>
                <c:pt idx="5577">
                  <c:v>0.136102</c:v>
                </c:pt>
                <c:pt idx="5578">
                  <c:v>0.127861</c:v>
                </c:pt>
                <c:pt idx="5579">
                  <c:v>0.12368599999999999</c:v>
                </c:pt>
                <c:pt idx="5580">
                  <c:v>0.1275</c:v>
                </c:pt>
                <c:pt idx="5581">
                  <c:v>0.1237</c:v>
                </c:pt>
                <c:pt idx="5582">
                  <c:v>0.117313</c:v>
                </c:pt>
                <c:pt idx="5583">
                  <c:v>0.10130699999999999</c:v>
                </c:pt>
                <c:pt idx="5584">
                  <c:v>0.10460699999999999</c:v>
                </c:pt>
                <c:pt idx="5585">
                  <c:v>9.6777000000000002E-2</c:v>
                </c:pt>
                <c:pt idx="5586">
                  <c:v>0.110871</c:v>
                </c:pt>
                <c:pt idx="5587">
                  <c:v>0.10514599999999999</c:v>
                </c:pt>
                <c:pt idx="5588">
                  <c:v>9.906899999999999E-2</c:v>
                </c:pt>
                <c:pt idx="5589">
                  <c:v>9.4983999999999999E-2</c:v>
                </c:pt>
                <c:pt idx="5590">
                  <c:v>8.3250999999999992E-2</c:v>
                </c:pt>
                <c:pt idx="5591">
                  <c:v>7.1226999999999999E-2</c:v>
                </c:pt>
                <c:pt idx="5592">
                  <c:v>6.2188E-2</c:v>
                </c:pt>
                <c:pt idx="5593">
                  <c:v>5.9142E-2</c:v>
                </c:pt>
                <c:pt idx="5594">
                  <c:v>5.2837999999999996E-2</c:v>
                </c:pt>
                <c:pt idx="5595">
                  <c:v>4.3906000000000001E-2</c:v>
                </c:pt>
                <c:pt idx="5596">
                  <c:v>4.5788999999999996E-2</c:v>
                </c:pt>
                <c:pt idx="5597">
                  <c:v>4.9074E-2</c:v>
                </c:pt>
                <c:pt idx="5598">
                  <c:v>5.1621E-2</c:v>
                </c:pt>
                <c:pt idx="5599">
                  <c:v>4.7688999999999995E-2</c:v>
                </c:pt>
                <c:pt idx="5600">
                  <c:v>4.7958999999999995E-2</c:v>
                </c:pt>
                <c:pt idx="5601">
                  <c:v>5.1153999999999998E-2</c:v>
                </c:pt>
                <c:pt idx="5602">
                  <c:v>4.5702E-2</c:v>
                </c:pt>
                <c:pt idx="5603">
                  <c:v>5.0335999999999999E-2</c:v>
                </c:pt>
                <c:pt idx="5604">
                  <c:v>4.0673999999999995E-2</c:v>
                </c:pt>
                <c:pt idx="5605">
                  <c:v>3.8270999999999999E-2</c:v>
                </c:pt>
                <c:pt idx="5606">
                  <c:v>4.8610999999999994E-2</c:v>
                </c:pt>
                <c:pt idx="5607">
                  <c:v>4.3507999999999998E-2</c:v>
                </c:pt>
                <c:pt idx="5608">
                  <c:v>4.4546999999999996E-2</c:v>
                </c:pt>
                <c:pt idx="5609">
                  <c:v>3.8038999999999996E-2</c:v>
                </c:pt>
                <c:pt idx="5610">
                  <c:v>3.0866999999999999E-2</c:v>
                </c:pt>
                <c:pt idx="5611">
                  <c:v>3.3190000000000004E-2</c:v>
                </c:pt>
                <c:pt idx="5612">
                  <c:v>4.7198999999999998E-2</c:v>
                </c:pt>
                <c:pt idx="5613">
                  <c:v>4.3616999999999996E-2</c:v>
                </c:pt>
                <c:pt idx="5614">
                  <c:v>4.6641999999999996E-2</c:v>
                </c:pt>
                <c:pt idx="5615">
                  <c:v>4.5723E-2</c:v>
                </c:pt>
                <c:pt idx="5616">
                  <c:v>5.2461999999999995E-2</c:v>
                </c:pt>
                <c:pt idx="5617">
                  <c:v>5.7472999999999996E-2</c:v>
                </c:pt>
                <c:pt idx="5618">
                  <c:v>5.6576999999999995E-2</c:v>
                </c:pt>
                <c:pt idx="5619">
                  <c:v>5.5622999999999999E-2</c:v>
                </c:pt>
                <c:pt idx="5620">
                  <c:v>5.6200999999999994E-2</c:v>
                </c:pt>
                <c:pt idx="5621">
                  <c:v>5.8960000000000005E-2</c:v>
                </c:pt>
                <c:pt idx="5622">
                  <c:v>5.5176999999999997E-2</c:v>
                </c:pt>
                <c:pt idx="5623">
                  <c:v>6.6751999999999992E-2</c:v>
                </c:pt>
                <c:pt idx="5624">
                  <c:v>8.0382999999999996E-2</c:v>
                </c:pt>
                <c:pt idx="5625">
                  <c:v>7.3973999999999998E-2</c:v>
                </c:pt>
                <c:pt idx="5626">
                  <c:v>7.3120999999999992E-2</c:v>
                </c:pt>
                <c:pt idx="5627">
                  <c:v>6.4433999999999991E-2</c:v>
                </c:pt>
                <c:pt idx="5628">
                  <c:v>6.7180000000000004E-2</c:v>
                </c:pt>
                <c:pt idx="5629">
                  <c:v>5.9604999999999998E-2</c:v>
                </c:pt>
                <c:pt idx="5630">
                  <c:v>5.2857999999999995E-2</c:v>
                </c:pt>
                <c:pt idx="5631">
                  <c:v>4.4438999999999999E-2</c:v>
                </c:pt>
                <c:pt idx="5632">
                  <c:v>4.0938999999999996E-2</c:v>
                </c:pt>
                <c:pt idx="5633">
                  <c:v>4.2576999999999997E-2</c:v>
                </c:pt>
                <c:pt idx="5634">
                  <c:v>3.7866999999999998E-2</c:v>
                </c:pt>
                <c:pt idx="5635">
                  <c:v>2.8641999999999997E-2</c:v>
                </c:pt>
                <c:pt idx="5636">
                  <c:v>4.4145999999999998E-2</c:v>
                </c:pt>
                <c:pt idx="5637">
                  <c:v>4.4794999999999995E-2</c:v>
                </c:pt>
                <c:pt idx="5638">
                  <c:v>4.2948E-2</c:v>
                </c:pt>
                <c:pt idx="5639">
                  <c:v>4.0926999999999998E-2</c:v>
                </c:pt>
                <c:pt idx="5640">
                  <c:v>6.3352999999999993E-2</c:v>
                </c:pt>
                <c:pt idx="5641">
                  <c:v>5.9850000000000007E-2</c:v>
                </c:pt>
                <c:pt idx="5642">
                  <c:v>6.2621999999999997E-2</c:v>
                </c:pt>
                <c:pt idx="5643">
                  <c:v>6.0467999999999994E-2</c:v>
                </c:pt>
                <c:pt idx="5644">
                  <c:v>6.4776E-2</c:v>
                </c:pt>
                <c:pt idx="5645">
                  <c:v>6.9355E-2</c:v>
                </c:pt>
                <c:pt idx="5646">
                  <c:v>7.0505999999999999E-2</c:v>
                </c:pt>
                <c:pt idx="5647">
                  <c:v>7.2610000000000008E-2</c:v>
                </c:pt>
                <c:pt idx="5648">
                  <c:v>6.5620999999999999E-2</c:v>
                </c:pt>
                <c:pt idx="5649">
                  <c:v>5.1334999999999999E-2</c:v>
                </c:pt>
                <c:pt idx="5650">
                  <c:v>4.5810999999999998E-2</c:v>
                </c:pt>
                <c:pt idx="5651">
                  <c:v>4.3802000000000001E-2</c:v>
                </c:pt>
                <c:pt idx="5652">
                  <c:v>3.8183000000000002E-2</c:v>
                </c:pt>
                <c:pt idx="5653">
                  <c:v>3.5109000000000001E-2</c:v>
                </c:pt>
                <c:pt idx="5654">
                  <c:v>4.4998999999999997E-2</c:v>
                </c:pt>
                <c:pt idx="5655">
                  <c:v>5.6583999999999995E-2</c:v>
                </c:pt>
                <c:pt idx="5656">
                  <c:v>6.7182999999999993E-2</c:v>
                </c:pt>
                <c:pt idx="5657">
                  <c:v>9.4540000000000013E-2</c:v>
                </c:pt>
                <c:pt idx="5658">
                  <c:v>0.10912899999999999</c:v>
                </c:pt>
                <c:pt idx="5659">
                  <c:v>0.122345</c:v>
                </c:pt>
                <c:pt idx="5660">
                  <c:v>0.119157</c:v>
                </c:pt>
                <c:pt idx="5661">
                  <c:v>0.10593799999999999</c:v>
                </c:pt>
                <c:pt idx="5662">
                  <c:v>0.114149</c:v>
                </c:pt>
                <c:pt idx="5663">
                  <c:v>0.17203499999999999</c:v>
                </c:pt>
                <c:pt idx="5664">
                  <c:v>0.190612</c:v>
                </c:pt>
                <c:pt idx="5665">
                  <c:v>0.189138</c:v>
                </c:pt>
                <c:pt idx="5666">
                  <c:v>0.216863</c:v>
                </c:pt>
                <c:pt idx="5667">
                  <c:v>0.22126499999999999</c:v>
                </c:pt>
                <c:pt idx="5668">
                  <c:v>0.22312399999999999</c:v>
                </c:pt>
                <c:pt idx="5669">
                  <c:v>0.21460199999999999</c:v>
                </c:pt>
                <c:pt idx="5670">
                  <c:v>0.20280000000000001</c:v>
                </c:pt>
                <c:pt idx="5671">
                  <c:v>0.220358</c:v>
                </c:pt>
                <c:pt idx="5672">
                  <c:v>0.21697799999999998</c:v>
                </c:pt>
                <c:pt idx="5673">
                  <c:v>0.20311099999999999</c:v>
                </c:pt>
                <c:pt idx="5674">
                  <c:v>0.19761899999999999</c:v>
                </c:pt>
                <c:pt idx="5675">
                  <c:v>0.19186799999999998</c:v>
                </c:pt>
                <c:pt idx="5676">
                  <c:v>0.18273200000000001</c:v>
                </c:pt>
                <c:pt idx="5677">
                  <c:v>0.169407</c:v>
                </c:pt>
                <c:pt idx="5678">
                  <c:v>0.15565099999999998</c:v>
                </c:pt>
                <c:pt idx="5679">
                  <c:v>0.15251000000000001</c:v>
                </c:pt>
                <c:pt idx="5680">
                  <c:v>0.14707000000000001</c:v>
                </c:pt>
                <c:pt idx="5681">
                  <c:v>0.15657399999999999</c:v>
                </c:pt>
                <c:pt idx="5682">
                  <c:v>0.141678</c:v>
                </c:pt>
                <c:pt idx="5683">
                  <c:v>0.137626</c:v>
                </c:pt>
                <c:pt idx="5684">
                  <c:v>0.125773</c:v>
                </c:pt>
                <c:pt idx="5685">
                  <c:v>0.124026</c:v>
                </c:pt>
                <c:pt idx="5686">
                  <c:v>0.11719499999999999</c:v>
                </c:pt>
                <c:pt idx="5687">
                  <c:v>0.114674</c:v>
                </c:pt>
                <c:pt idx="5688">
                  <c:v>0.11319699999999999</c:v>
                </c:pt>
                <c:pt idx="5689">
                  <c:v>0.108983</c:v>
                </c:pt>
                <c:pt idx="5690">
                  <c:v>9.9308999999999995E-2</c:v>
                </c:pt>
                <c:pt idx="5691">
                  <c:v>9.8931999999999992E-2</c:v>
                </c:pt>
                <c:pt idx="5692">
                  <c:v>9.4210000000000002E-2</c:v>
                </c:pt>
                <c:pt idx="5693">
                  <c:v>0.10393000000000001</c:v>
                </c:pt>
                <c:pt idx="5694">
                  <c:v>0.10036399999999999</c:v>
                </c:pt>
                <c:pt idx="5695">
                  <c:v>0.11014499999999999</c:v>
                </c:pt>
                <c:pt idx="5696">
                  <c:v>0.117254</c:v>
                </c:pt>
                <c:pt idx="5697">
                  <c:v>0.119002</c:v>
                </c:pt>
                <c:pt idx="5698">
                  <c:v>0.12489699999999999</c:v>
                </c:pt>
                <c:pt idx="5699">
                  <c:v>0.11404499999999999</c:v>
                </c:pt>
                <c:pt idx="5700">
                  <c:v>0.12422799999999999</c:v>
                </c:pt>
                <c:pt idx="5701">
                  <c:v>0.12911</c:v>
                </c:pt>
                <c:pt idx="5702">
                  <c:v>0.12864699999999998</c:v>
                </c:pt>
                <c:pt idx="5703">
                  <c:v>0.117365</c:v>
                </c:pt>
                <c:pt idx="5704">
                  <c:v>0.12995599999999999</c:v>
                </c:pt>
                <c:pt idx="5705">
                  <c:v>0.13634199999999999</c:v>
                </c:pt>
                <c:pt idx="5706">
                  <c:v>0.13329099999999999</c:v>
                </c:pt>
                <c:pt idx="5707">
                  <c:v>0.13025300000000001</c:v>
                </c:pt>
                <c:pt idx="5708">
                  <c:v>0.132575</c:v>
                </c:pt>
                <c:pt idx="5709">
                  <c:v>0.13484299999999999</c:v>
                </c:pt>
                <c:pt idx="5710">
                  <c:v>0.13356899999999999</c:v>
                </c:pt>
                <c:pt idx="5711">
                  <c:v>0.1158</c:v>
                </c:pt>
                <c:pt idx="5712">
                  <c:v>0.12027599999999999</c:v>
                </c:pt>
                <c:pt idx="5713">
                  <c:v>0.11337699999999999</c:v>
                </c:pt>
                <c:pt idx="5714">
                  <c:v>0.10334499999999999</c:v>
                </c:pt>
                <c:pt idx="5715">
                  <c:v>0.12495299999999999</c:v>
                </c:pt>
                <c:pt idx="5716">
                  <c:v>0.12107799999999999</c:v>
                </c:pt>
                <c:pt idx="5717">
                  <c:v>0.126883</c:v>
                </c:pt>
                <c:pt idx="5718">
                  <c:v>0.12471699999999999</c:v>
                </c:pt>
                <c:pt idx="5719">
                  <c:v>0.124306</c:v>
                </c:pt>
                <c:pt idx="5720">
                  <c:v>0.13083600000000001</c:v>
                </c:pt>
                <c:pt idx="5721">
                  <c:v>0.12458699999999999</c:v>
                </c:pt>
                <c:pt idx="5722">
                  <c:v>0.106324</c:v>
                </c:pt>
                <c:pt idx="5723">
                  <c:v>0.113192</c:v>
                </c:pt>
                <c:pt idx="5724">
                  <c:v>0.10809299999999999</c:v>
                </c:pt>
                <c:pt idx="5725">
                  <c:v>0.107543</c:v>
                </c:pt>
                <c:pt idx="5726">
                  <c:v>0.10713199999999999</c:v>
                </c:pt>
                <c:pt idx="5727">
                  <c:v>0.102937</c:v>
                </c:pt>
                <c:pt idx="5728">
                  <c:v>0.106502</c:v>
                </c:pt>
                <c:pt idx="5729">
                  <c:v>0.112065</c:v>
                </c:pt>
                <c:pt idx="5730">
                  <c:v>0.11347099999999999</c:v>
                </c:pt>
                <c:pt idx="5731">
                  <c:v>0.112249</c:v>
                </c:pt>
                <c:pt idx="5732">
                  <c:v>9.9433999999999995E-2</c:v>
                </c:pt>
                <c:pt idx="5733">
                  <c:v>0.10441099999999999</c:v>
                </c:pt>
                <c:pt idx="5734">
                  <c:v>9.5778000000000002E-2</c:v>
                </c:pt>
                <c:pt idx="5735">
                  <c:v>8.3492999999999998E-2</c:v>
                </c:pt>
                <c:pt idx="5736">
                  <c:v>8.6158999999999999E-2</c:v>
                </c:pt>
                <c:pt idx="5737">
                  <c:v>8.1848999999999991E-2</c:v>
                </c:pt>
                <c:pt idx="5738">
                  <c:v>9.0370000000000006E-2</c:v>
                </c:pt>
                <c:pt idx="5739">
                  <c:v>8.169499999999999E-2</c:v>
                </c:pt>
                <c:pt idx="5740">
                  <c:v>8.918799999999999E-2</c:v>
                </c:pt>
                <c:pt idx="5741">
                  <c:v>9.2515E-2</c:v>
                </c:pt>
                <c:pt idx="5742">
                  <c:v>8.1558999999999993E-2</c:v>
                </c:pt>
                <c:pt idx="5743">
                  <c:v>8.3737999999999993E-2</c:v>
                </c:pt>
                <c:pt idx="5744">
                  <c:v>7.3792999999999997E-2</c:v>
                </c:pt>
                <c:pt idx="5745">
                  <c:v>6.9880000000000012E-2</c:v>
                </c:pt>
                <c:pt idx="5746">
                  <c:v>7.7718999999999996E-2</c:v>
                </c:pt>
                <c:pt idx="5747">
                  <c:v>7.2543999999999997E-2</c:v>
                </c:pt>
                <c:pt idx="5748">
                  <c:v>7.349399999999999E-2</c:v>
                </c:pt>
                <c:pt idx="5749">
                  <c:v>7.8836000000000003E-2</c:v>
                </c:pt>
                <c:pt idx="5750">
                  <c:v>8.9151999999999995E-2</c:v>
                </c:pt>
                <c:pt idx="5751">
                  <c:v>0.113551</c:v>
                </c:pt>
                <c:pt idx="5752">
                  <c:v>0.122636</c:v>
                </c:pt>
                <c:pt idx="5753">
                  <c:v>0.11652699999999999</c:v>
                </c:pt>
                <c:pt idx="5754">
                  <c:v>0.102006</c:v>
                </c:pt>
                <c:pt idx="5755">
                  <c:v>0.10227499999999999</c:v>
                </c:pt>
                <c:pt idx="5756">
                  <c:v>9.3785999999999994E-2</c:v>
                </c:pt>
                <c:pt idx="5757">
                  <c:v>9.6036999999999997E-2</c:v>
                </c:pt>
                <c:pt idx="5758">
                  <c:v>9.1908999999999991E-2</c:v>
                </c:pt>
                <c:pt idx="5759">
                  <c:v>0.146872</c:v>
                </c:pt>
                <c:pt idx="5760">
                  <c:v>0.154557</c:v>
                </c:pt>
                <c:pt idx="5761">
                  <c:v>0.14738599999999999</c:v>
                </c:pt>
                <c:pt idx="5762">
                  <c:v>0.15227199999999999</c:v>
                </c:pt>
                <c:pt idx="5763">
                  <c:v>0.17871000000000001</c:v>
                </c:pt>
                <c:pt idx="5764">
                  <c:v>0.17902299999999999</c:v>
                </c:pt>
                <c:pt idx="5765">
                  <c:v>0.17016399999999998</c:v>
                </c:pt>
                <c:pt idx="5766">
                  <c:v>0.15252399999999999</c:v>
                </c:pt>
                <c:pt idx="5767">
                  <c:v>0.148509</c:v>
                </c:pt>
                <c:pt idx="5768">
                  <c:v>0.14525199999999999</c:v>
                </c:pt>
                <c:pt idx="5769">
                  <c:v>0.136212</c:v>
                </c:pt>
                <c:pt idx="5770">
                  <c:v>0.12687899999999999</c:v>
                </c:pt>
                <c:pt idx="5771">
                  <c:v>0.12312899999999999</c:v>
                </c:pt>
                <c:pt idx="5772">
                  <c:v>0.11694399999999999</c:v>
                </c:pt>
                <c:pt idx="5773">
                  <c:v>0.108954</c:v>
                </c:pt>
                <c:pt idx="5774">
                  <c:v>0.118339</c:v>
                </c:pt>
                <c:pt idx="5775">
                  <c:v>0.11512299999999999</c:v>
                </c:pt>
                <c:pt idx="5776">
                  <c:v>0.113549</c:v>
                </c:pt>
                <c:pt idx="5777">
                  <c:v>0.10034000000000001</c:v>
                </c:pt>
                <c:pt idx="5778">
                  <c:v>0.100061</c:v>
                </c:pt>
                <c:pt idx="5779">
                  <c:v>9.9932999999999994E-2</c:v>
                </c:pt>
                <c:pt idx="5780">
                  <c:v>8.6901999999999993E-2</c:v>
                </c:pt>
                <c:pt idx="5781">
                  <c:v>8.3290000000000003E-2</c:v>
                </c:pt>
                <c:pt idx="5782">
                  <c:v>9.3107999999999996E-2</c:v>
                </c:pt>
                <c:pt idx="5783">
                  <c:v>9.5790000000000014E-2</c:v>
                </c:pt>
                <c:pt idx="5784">
                  <c:v>9.5707E-2</c:v>
                </c:pt>
                <c:pt idx="5785">
                  <c:v>9.3137999999999999E-2</c:v>
                </c:pt>
                <c:pt idx="5786">
                  <c:v>0.11601399999999999</c:v>
                </c:pt>
                <c:pt idx="5787">
                  <c:v>0.121708</c:v>
                </c:pt>
                <c:pt idx="5788">
                  <c:v>0.11434499999999999</c:v>
                </c:pt>
                <c:pt idx="5789">
                  <c:v>0.11593299999999999</c:v>
                </c:pt>
                <c:pt idx="5790">
                  <c:v>0.12785099999999999</c:v>
                </c:pt>
                <c:pt idx="5791">
                  <c:v>0.121278</c:v>
                </c:pt>
                <c:pt idx="5792">
                  <c:v>0.13118099999999999</c:v>
                </c:pt>
                <c:pt idx="5793">
                  <c:v>0.13062099999999999</c:v>
                </c:pt>
                <c:pt idx="5794">
                  <c:v>0.12253499999999999</c:v>
                </c:pt>
                <c:pt idx="5795">
                  <c:v>0.13478499999999999</c:v>
                </c:pt>
                <c:pt idx="5796">
                  <c:v>0.12728499999999998</c:v>
                </c:pt>
                <c:pt idx="5797">
                  <c:v>0.119671</c:v>
                </c:pt>
                <c:pt idx="5798">
                  <c:v>0.1356</c:v>
                </c:pt>
                <c:pt idx="5799">
                  <c:v>0.13394400000000001</c:v>
                </c:pt>
                <c:pt idx="5800">
                  <c:v>0.118767</c:v>
                </c:pt>
                <c:pt idx="5801">
                  <c:v>0.109357</c:v>
                </c:pt>
                <c:pt idx="5802">
                  <c:v>9.2640000000000014E-2</c:v>
                </c:pt>
                <c:pt idx="5803">
                  <c:v>7.3467999999999992E-2</c:v>
                </c:pt>
                <c:pt idx="5804">
                  <c:v>7.5268000000000002E-2</c:v>
                </c:pt>
                <c:pt idx="5805">
                  <c:v>7.925299999999999E-2</c:v>
                </c:pt>
                <c:pt idx="5806">
                  <c:v>6.8850999999999996E-2</c:v>
                </c:pt>
                <c:pt idx="5807">
                  <c:v>5.9490000000000008E-2</c:v>
                </c:pt>
                <c:pt idx="5808">
                  <c:v>4.6600000000000003E-2</c:v>
                </c:pt>
                <c:pt idx="5809">
                  <c:v>4.1320000000000003E-2</c:v>
                </c:pt>
                <c:pt idx="5810">
                  <c:v>3.6025999999999996E-2</c:v>
                </c:pt>
                <c:pt idx="5811">
                  <c:v>5.1285999999999998E-2</c:v>
                </c:pt>
                <c:pt idx="5812">
                  <c:v>5.1934000000000001E-2</c:v>
                </c:pt>
                <c:pt idx="5813">
                  <c:v>5.7417999999999997E-2</c:v>
                </c:pt>
                <c:pt idx="5814">
                  <c:v>6.9794999999999996E-2</c:v>
                </c:pt>
                <c:pt idx="5815">
                  <c:v>6.5193000000000001E-2</c:v>
                </c:pt>
                <c:pt idx="5816">
                  <c:v>6.5142999999999993E-2</c:v>
                </c:pt>
                <c:pt idx="5817">
                  <c:v>6.2767000000000003E-2</c:v>
                </c:pt>
                <c:pt idx="5818">
                  <c:v>6.8556999999999993E-2</c:v>
                </c:pt>
                <c:pt idx="5819">
                  <c:v>7.0548E-2</c:v>
                </c:pt>
                <c:pt idx="5820">
                  <c:v>6.8125999999999992E-2</c:v>
                </c:pt>
                <c:pt idx="5821">
                  <c:v>6.0623999999999997E-2</c:v>
                </c:pt>
                <c:pt idx="5822">
                  <c:v>5.7488999999999998E-2</c:v>
                </c:pt>
                <c:pt idx="5823">
                  <c:v>5.5680000000000007E-2</c:v>
                </c:pt>
                <c:pt idx="5824">
                  <c:v>5.9006999999999997E-2</c:v>
                </c:pt>
                <c:pt idx="5825">
                  <c:v>5.9254999999999995E-2</c:v>
                </c:pt>
                <c:pt idx="5826">
                  <c:v>5.3925999999999995E-2</c:v>
                </c:pt>
                <c:pt idx="5827">
                  <c:v>4.6813E-2</c:v>
                </c:pt>
                <c:pt idx="5828">
                  <c:v>6.4963999999999994E-2</c:v>
                </c:pt>
                <c:pt idx="5829">
                  <c:v>6.1369E-2</c:v>
                </c:pt>
                <c:pt idx="5830">
                  <c:v>5.4905999999999996E-2</c:v>
                </c:pt>
                <c:pt idx="5831">
                  <c:v>6.0511999999999996E-2</c:v>
                </c:pt>
                <c:pt idx="5832">
                  <c:v>7.957199999999999E-2</c:v>
                </c:pt>
                <c:pt idx="5833">
                  <c:v>8.1146999999999997E-2</c:v>
                </c:pt>
                <c:pt idx="5834">
                  <c:v>7.8988000000000003E-2</c:v>
                </c:pt>
                <c:pt idx="5835">
                  <c:v>8.3138999999999991E-2</c:v>
                </c:pt>
                <c:pt idx="5836">
                  <c:v>8.4490999999999997E-2</c:v>
                </c:pt>
                <c:pt idx="5837">
                  <c:v>0.12117199999999999</c:v>
                </c:pt>
                <c:pt idx="5838">
                  <c:v>0.14194599999999999</c:v>
                </c:pt>
                <c:pt idx="5839">
                  <c:v>0.152369</c:v>
                </c:pt>
                <c:pt idx="5840">
                  <c:v>0.15310599999999999</c:v>
                </c:pt>
                <c:pt idx="5841">
                  <c:v>0.15423599999999998</c:v>
                </c:pt>
                <c:pt idx="5842">
                  <c:v>0.14693299999999998</c:v>
                </c:pt>
                <c:pt idx="5843">
                  <c:v>0.13329299999999999</c:v>
                </c:pt>
                <c:pt idx="5844">
                  <c:v>0.13586199999999998</c:v>
                </c:pt>
                <c:pt idx="5845">
                  <c:v>0.125273</c:v>
                </c:pt>
                <c:pt idx="5846">
                  <c:v>0.119173</c:v>
                </c:pt>
                <c:pt idx="5847">
                  <c:v>0.11302799999999999</c:v>
                </c:pt>
                <c:pt idx="5848">
                  <c:v>0.125725</c:v>
                </c:pt>
                <c:pt idx="5849">
                  <c:v>0.121142</c:v>
                </c:pt>
                <c:pt idx="5850">
                  <c:v>0.12147799999999999</c:v>
                </c:pt>
                <c:pt idx="5851">
                  <c:v>0.121305</c:v>
                </c:pt>
                <c:pt idx="5852">
                  <c:v>0.10417000000000001</c:v>
                </c:pt>
                <c:pt idx="5853">
                  <c:v>0.10210000000000001</c:v>
                </c:pt>
                <c:pt idx="5854">
                  <c:v>0.10012499999999999</c:v>
                </c:pt>
                <c:pt idx="5855">
                  <c:v>9.1190000000000007E-2</c:v>
                </c:pt>
                <c:pt idx="5856">
                  <c:v>8.6329000000000003E-2</c:v>
                </c:pt>
                <c:pt idx="5857">
                  <c:v>8.0307999999999991E-2</c:v>
                </c:pt>
                <c:pt idx="5858">
                  <c:v>8.734299999999999E-2</c:v>
                </c:pt>
                <c:pt idx="5859">
                  <c:v>8.6030999999999996E-2</c:v>
                </c:pt>
                <c:pt idx="5860">
                  <c:v>8.4358000000000002E-2</c:v>
                </c:pt>
                <c:pt idx="5861">
                  <c:v>0.10691299999999999</c:v>
                </c:pt>
                <c:pt idx="5862">
                  <c:v>0.127252</c:v>
                </c:pt>
                <c:pt idx="5863">
                  <c:v>0.145375</c:v>
                </c:pt>
                <c:pt idx="5864">
                  <c:v>0.16443199999999999</c:v>
                </c:pt>
                <c:pt idx="5865">
                  <c:v>0.201544</c:v>
                </c:pt>
                <c:pt idx="5866">
                  <c:v>0.21979199999999999</c:v>
                </c:pt>
                <c:pt idx="5867">
                  <c:v>0.220831</c:v>
                </c:pt>
                <c:pt idx="5868">
                  <c:v>0.22362099999999999</c:v>
                </c:pt>
                <c:pt idx="5869">
                  <c:v>0.22638899999999998</c:v>
                </c:pt>
                <c:pt idx="5870">
                  <c:v>0.21789699999999998</c:v>
                </c:pt>
                <c:pt idx="5871">
                  <c:v>0.203404</c:v>
                </c:pt>
                <c:pt idx="5872">
                  <c:v>0.21460699999999999</c:v>
                </c:pt>
                <c:pt idx="5873">
                  <c:v>0.23334000000000002</c:v>
                </c:pt>
                <c:pt idx="5874">
                  <c:v>0.243647</c:v>
                </c:pt>
                <c:pt idx="5875">
                  <c:v>0.25394499999999998</c:v>
                </c:pt>
                <c:pt idx="5876">
                  <c:v>0.24732599999999999</c:v>
                </c:pt>
                <c:pt idx="5877">
                  <c:v>0.23939000000000002</c:v>
                </c:pt>
                <c:pt idx="5878">
                  <c:v>0.24693599999999999</c:v>
                </c:pt>
                <c:pt idx="5879">
                  <c:v>0.24349000000000001</c:v>
                </c:pt>
                <c:pt idx="5880">
                  <c:v>0.232352</c:v>
                </c:pt>
                <c:pt idx="5881">
                  <c:v>0.22694199999999998</c:v>
                </c:pt>
                <c:pt idx="5882">
                  <c:v>0.223381</c:v>
                </c:pt>
                <c:pt idx="5883">
                  <c:v>0.23880899999999999</c:v>
                </c:pt>
                <c:pt idx="5884">
                  <c:v>0.24748799999999999</c:v>
                </c:pt>
                <c:pt idx="5885">
                  <c:v>0.25231100000000001</c:v>
                </c:pt>
                <c:pt idx="5886">
                  <c:v>0.24692000000000003</c:v>
                </c:pt>
                <c:pt idx="5887">
                  <c:v>0.25755699999999998</c:v>
                </c:pt>
                <c:pt idx="5888">
                  <c:v>0.28775899999999999</c:v>
                </c:pt>
                <c:pt idx="5889">
                  <c:v>0.29163</c:v>
                </c:pt>
                <c:pt idx="5890">
                  <c:v>0.27961399999999997</c:v>
                </c:pt>
                <c:pt idx="5891">
                  <c:v>0.27532099999999998</c:v>
                </c:pt>
                <c:pt idx="5892">
                  <c:v>0.26993899999999998</c:v>
                </c:pt>
                <c:pt idx="5893">
                  <c:v>0.26553599999999999</c:v>
                </c:pt>
                <c:pt idx="5894">
                  <c:v>0.28833500000000001</c:v>
                </c:pt>
                <c:pt idx="5895">
                  <c:v>0.28640199999999999</c:v>
                </c:pt>
                <c:pt idx="5896">
                  <c:v>0.285937</c:v>
                </c:pt>
                <c:pt idx="5897">
                  <c:v>0.28769099999999997</c:v>
                </c:pt>
                <c:pt idx="5898">
                  <c:v>0.29301099999999997</c:v>
                </c:pt>
                <c:pt idx="5899">
                  <c:v>0.28718399999999999</c:v>
                </c:pt>
                <c:pt idx="5900">
                  <c:v>0.289078</c:v>
                </c:pt>
                <c:pt idx="5901">
                  <c:v>0.284105</c:v>
                </c:pt>
                <c:pt idx="5902">
                  <c:v>0.27805099999999999</c:v>
                </c:pt>
                <c:pt idx="5903">
                  <c:v>0.28414499999999998</c:v>
                </c:pt>
                <c:pt idx="5904">
                  <c:v>0.27674799999999999</c:v>
                </c:pt>
                <c:pt idx="5905">
                  <c:v>0.27080799999999999</c:v>
                </c:pt>
                <c:pt idx="5906">
                  <c:v>0.2833</c:v>
                </c:pt>
                <c:pt idx="5907">
                  <c:v>0.27547099999999997</c:v>
                </c:pt>
                <c:pt idx="5908">
                  <c:v>0.26208799999999999</c:v>
                </c:pt>
                <c:pt idx="5909">
                  <c:v>0.27208499999999997</c:v>
                </c:pt>
                <c:pt idx="5910">
                  <c:v>0.26530500000000001</c:v>
                </c:pt>
                <c:pt idx="5911">
                  <c:v>0.25200800000000001</c:v>
                </c:pt>
                <c:pt idx="5912">
                  <c:v>0.23490599999999998</c:v>
                </c:pt>
                <c:pt idx="5913">
                  <c:v>0.21674000000000002</c:v>
                </c:pt>
                <c:pt idx="5914">
                  <c:v>0.25829399999999997</c:v>
                </c:pt>
                <c:pt idx="5915">
                  <c:v>0.26535199999999998</c:v>
                </c:pt>
                <c:pt idx="5916">
                  <c:v>0.252722</c:v>
                </c:pt>
                <c:pt idx="5917">
                  <c:v>0.25109300000000001</c:v>
                </c:pt>
                <c:pt idx="5918">
                  <c:v>0.23661199999999999</c:v>
                </c:pt>
                <c:pt idx="5919">
                  <c:v>0.24132299999999998</c:v>
                </c:pt>
                <c:pt idx="5920">
                  <c:v>0.23153000000000001</c:v>
                </c:pt>
                <c:pt idx="5921">
                  <c:v>0.23252199999999998</c:v>
                </c:pt>
                <c:pt idx="5922">
                  <c:v>0.23801000000000003</c:v>
                </c:pt>
                <c:pt idx="5923">
                  <c:v>0.23208099999999998</c:v>
                </c:pt>
                <c:pt idx="5924">
                  <c:v>0.22289799999999999</c:v>
                </c:pt>
                <c:pt idx="5925">
                  <c:v>0.21901499999999999</c:v>
                </c:pt>
                <c:pt idx="5926">
                  <c:v>0.229742</c:v>
                </c:pt>
                <c:pt idx="5927">
                  <c:v>0.23269000000000001</c:v>
                </c:pt>
                <c:pt idx="5928">
                  <c:v>0.233845</c:v>
                </c:pt>
                <c:pt idx="5929">
                  <c:v>0.219165</c:v>
                </c:pt>
                <c:pt idx="5930">
                  <c:v>0.21886499999999998</c:v>
                </c:pt>
                <c:pt idx="5931">
                  <c:v>0.212613</c:v>
                </c:pt>
                <c:pt idx="5932">
                  <c:v>0.20654599999999998</c:v>
                </c:pt>
                <c:pt idx="5933">
                  <c:v>0.209565</c:v>
                </c:pt>
                <c:pt idx="5934">
                  <c:v>0.220916</c:v>
                </c:pt>
                <c:pt idx="5935">
                  <c:v>0.21326499999999998</c:v>
                </c:pt>
                <c:pt idx="5936">
                  <c:v>0.19670099999999999</c:v>
                </c:pt>
                <c:pt idx="5937">
                  <c:v>0.18376299999999998</c:v>
                </c:pt>
                <c:pt idx="5938">
                  <c:v>0.17832799999999999</c:v>
                </c:pt>
                <c:pt idx="5939">
                  <c:v>0.165438</c:v>
                </c:pt>
                <c:pt idx="5940">
                  <c:v>0.16225000000000001</c:v>
                </c:pt>
                <c:pt idx="5941">
                  <c:v>0.16540099999999999</c:v>
                </c:pt>
                <c:pt idx="5942">
                  <c:v>0.16936000000000001</c:v>
                </c:pt>
                <c:pt idx="5943">
                  <c:v>0.15448599999999998</c:v>
                </c:pt>
                <c:pt idx="5944">
                  <c:v>0.14874499999999999</c:v>
                </c:pt>
                <c:pt idx="5945">
                  <c:v>0.137459</c:v>
                </c:pt>
                <c:pt idx="5946">
                  <c:v>0.14868599999999998</c:v>
                </c:pt>
                <c:pt idx="5947">
                  <c:v>0.15090699999999999</c:v>
                </c:pt>
                <c:pt idx="5948">
                  <c:v>0.15387599999999999</c:v>
                </c:pt>
                <c:pt idx="5949">
                  <c:v>0.14455000000000001</c:v>
                </c:pt>
                <c:pt idx="5950">
                  <c:v>0.13224900000000001</c:v>
                </c:pt>
                <c:pt idx="5951">
                  <c:v>0.138682</c:v>
                </c:pt>
                <c:pt idx="5952">
                  <c:v>0.14380899999999999</c:v>
                </c:pt>
                <c:pt idx="5953">
                  <c:v>0.13899699999999998</c:v>
                </c:pt>
                <c:pt idx="5954">
                  <c:v>0.14157899999999998</c:v>
                </c:pt>
                <c:pt idx="5955">
                  <c:v>0.14449399999999998</c:v>
                </c:pt>
                <c:pt idx="5956">
                  <c:v>0.139483</c:v>
                </c:pt>
                <c:pt idx="5957">
                  <c:v>0.13803299999999999</c:v>
                </c:pt>
                <c:pt idx="5958">
                  <c:v>0.13928699999999999</c:v>
                </c:pt>
                <c:pt idx="5959">
                  <c:v>0.13305699999999998</c:v>
                </c:pt>
                <c:pt idx="5960">
                  <c:v>0.11812399999999999</c:v>
                </c:pt>
                <c:pt idx="5961">
                  <c:v>0.15267500000000001</c:v>
                </c:pt>
                <c:pt idx="5962">
                  <c:v>0.16513700000000001</c:v>
                </c:pt>
                <c:pt idx="5963">
                  <c:v>0.17536199999999999</c:v>
                </c:pt>
                <c:pt idx="5964">
                  <c:v>0.180341</c:v>
                </c:pt>
                <c:pt idx="5965">
                  <c:v>0.17580899999999999</c:v>
                </c:pt>
                <c:pt idx="5966">
                  <c:v>0.18842599999999998</c:v>
                </c:pt>
                <c:pt idx="5967">
                  <c:v>0.185472</c:v>
                </c:pt>
                <c:pt idx="5968">
                  <c:v>0.18620100000000001</c:v>
                </c:pt>
                <c:pt idx="5969">
                  <c:v>0.169567</c:v>
                </c:pt>
                <c:pt idx="5970">
                  <c:v>0.16542899999999999</c:v>
                </c:pt>
                <c:pt idx="5971">
                  <c:v>0.16861799999999999</c:v>
                </c:pt>
                <c:pt idx="5972">
                  <c:v>0.16183400000000001</c:v>
                </c:pt>
                <c:pt idx="5973">
                  <c:v>0.14934899999999998</c:v>
                </c:pt>
                <c:pt idx="5974">
                  <c:v>0.153335</c:v>
                </c:pt>
                <c:pt idx="5975">
                  <c:v>0.153779</c:v>
                </c:pt>
                <c:pt idx="5976">
                  <c:v>0.14354500000000001</c:v>
                </c:pt>
                <c:pt idx="5977">
                  <c:v>0.145902</c:v>
                </c:pt>
                <c:pt idx="5978">
                  <c:v>0.133104</c:v>
                </c:pt>
                <c:pt idx="5979">
                  <c:v>0.13600399999999999</c:v>
                </c:pt>
                <c:pt idx="5980">
                  <c:v>0.133997</c:v>
                </c:pt>
                <c:pt idx="5981">
                  <c:v>0.13417499999999999</c:v>
                </c:pt>
                <c:pt idx="5982">
                  <c:v>0.12528599999999998</c:v>
                </c:pt>
                <c:pt idx="5983">
                  <c:v>0.13336499999999998</c:v>
                </c:pt>
                <c:pt idx="5984">
                  <c:v>0.12764899999999998</c:v>
                </c:pt>
                <c:pt idx="5985">
                  <c:v>0.12599099999999999</c:v>
                </c:pt>
                <c:pt idx="5986">
                  <c:v>0.11061199999999999</c:v>
                </c:pt>
                <c:pt idx="5987">
                  <c:v>0.12311000000000001</c:v>
                </c:pt>
                <c:pt idx="5988">
                  <c:v>0.137013</c:v>
                </c:pt>
                <c:pt idx="5989">
                  <c:v>0.13316799999999998</c:v>
                </c:pt>
                <c:pt idx="5990">
                  <c:v>0.136627</c:v>
                </c:pt>
                <c:pt idx="5991">
                  <c:v>0.14553199999999999</c:v>
                </c:pt>
                <c:pt idx="5992">
                  <c:v>0.14327299999999998</c:v>
                </c:pt>
                <c:pt idx="5993">
                  <c:v>0.13340399999999999</c:v>
                </c:pt>
                <c:pt idx="5994">
                  <c:v>0.12317299999999999</c:v>
                </c:pt>
                <c:pt idx="5995">
                  <c:v>0.10982199999999999</c:v>
                </c:pt>
                <c:pt idx="5996">
                  <c:v>9.9360999999999991E-2</c:v>
                </c:pt>
                <c:pt idx="5997">
                  <c:v>0.11258499999999999</c:v>
                </c:pt>
                <c:pt idx="5998">
                  <c:v>0.115981</c:v>
                </c:pt>
                <c:pt idx="5999">
                  <c:v>9.6007999999999996E-2</c:v>
                </c:pt>
                <c:pt idx="6000">
                  <c:v>8.0615999999999993E-2</c:v>
                </c:pt>
                <c:pt idx="6001">
                  <c:v>0.124223</c:v>
                </c:pt>
                <c:pt idx="6002">
                  <c:v>0.13471000000000002</c:v>
                </c:pt>
                <c:pt idx="6003">
                  <c:v>0.148676</c:v>
                </c:pt>
                <c:pt idx="6004">
                  <c:v>0.15670899999999999</c:v>
                </c:pt>
                <c:pt idx="6005">
                  <c:v>0.16559699999999999</c:v>
                </c:pt>
                <c:pt idx="6006">
                  <c:v>0.18454899999999999</c:v>
                </c:pt>
                <c:pt idx="6007">
                  <c:v>0.18276799999999999</c:v>
                </c:pt>
                <c:pt idx="6008">
                  <c:v>0.17580699999999999</c:v>
                </c:pt>
                <c:pt idx="6009">
                  <c:v>0.171038</c:v>
                </c:pt>
                <c:pt idx="6010">
                  <c:v>0.16331499999999999</c:v>
                </c:pt>
                <c:pt idx="6011">
                  <c:v>0.14651799999999998</c:v>
                </c:pt>
                <c:pt idx="6012">
                  <c:v>0.13389399999999999</c:v>
                </c:pt>
                <c:pt idx="6013">
                  <c:v>0.11670399999999999</c:v>
                </c:pt>
                <c:pt idx="6014">
                  <c:v>0.111595</c:v>
                </c:pt>
                <c:pt idx="6015">
                  <c:v>0.10505299999999999</c:v>
                </c:pt>
                <c:pt idx="6016">
                  <c:v>0.10810199999999999</c:v>
                </c:pt>
                <c:pt idx="6017">
                  <c:v>0.108444</c:v>
                </c:pt>
                <c:pt idx="6018">
                  <c:v>0.105405</c:v>
                </c:pt>
                <c:pt idx="6019">
                  <c:v>0.10930000000000001</c:v>
                </c:pt>
                <c:pt idx="6020">
                  <c:v>0.110925</c:v>
                </c:pt>
                <c:pt idx="6021">
                  <c:v>0.102742</c:v>
                </c:pt>
                <c:pt idx="6022">
                  <c:v>9.5310000000000006E-2</c:v>
                </c:pt>
                <c:pt idx="6023">
                  <c:v>9.1048999999999991E-2</c:v>
                </c:pt>
                <c:pt idx="6024">
                  <c:v>9.1070000000000012E-2</c:v>
                </c:pt>
                <c:pt idx="6025">
                  <c:v>9.655699999999999E-2</c:v>
                </c:pt>
                <c:pt idx="6026">
                  <c:v>9.769499999999999E-2</c:v>
                </c:pt>
                <c:pt idx="6027">
                  <c:v>9.3623999999999999E-2</c:v>
                </c:pt>
                <c:pt idx="6028">
                  <c:v>8.9390000000000011E-2</c:v>
                </c:pt>
                <c:pt idx="6029">
                  <c:v>8.682899999999999E-2</c:v>
                </c:pt>
                <c:pt idx="6030">
                  <c:v>8.5457999999999992E-2</c:v>
                </c:pt>
                <c:pt idx="6031">
                  <c:v>8.4998999999999991E-2</c:v>
                </c:pt>
                <c:pt idx="6032">
                  <c:v>9.0827999999999992E-2</c:v>
                </c:pt>
                <c:pt idx="6033">
                  <c:v>8.9936999999999989E-2</c:v>
                </c:pt>
                <c:pt idx="6034">
                  <c:v>8.6308999999999997E-2</c:v>
                </c:pt>
                <c:pt idx="6035">
                  <c:v>7.7682000000000001E-2</c:v>
                </c:pt>
                <c:pt idx="6036">
                  <c:v>7.8342999999999996E-2</c:v>
                </c:pt>
                <c:pt idx="6037">
                  <c:v>7.2686000000000001E-2</c:v>
                </c:pt>
                <c:pt idx="6038">
                  <c:v>7.7351000000000003E-2</c:v>
                </c:pt>
                <c:pt idx="6039">
                  <c:v>7.3093999999999992E-2</c:v>
                </c:pt>
                <c:pt idx="6040">
                  <c:v>7.2910000000000003E-2</c:v>
                </c:pt>
                <c:pt idx="6041">
                  <c:v>7.2356999999999991E-2</c:v>
                </c:pt>
                <c:pt idx="6042">
                  <c:v>6.7609000000000002E-2</c:v>
                </c:pt>
                <c:pt idx="6043">
                  <c:v>6.3558000000000003E-2</c:v>
                </c:pt>
                <c:pt idx="6044">
                  <c:v>6.8571999999999994E-2</c:v>
                </c:pt>
                <c:pt idx="6045">
                  <c:v>6.7621000000000001E-2</c:v>
                </c:pt>
                <c:pt idx="6046">
                  <c:v>6.9376999999999994E-2</c:v>
                </c:pt>
                <c:pt idx="6047">
                  <c:v>6.6156999999999994E-2</c:v>
                </c:pt>
                <c:pt idx="6048">
                  <c:v>7.550599999999999E-2</c:v>
                </c:pt>
                <c:pt idx="6049">
                  <c:v>8.1178E-2</c:v>
                </c:pt>
                <c:pt idx="6050">
                  <c:v>8.1554000000000001E-2</c:v>
                </c:pt>
                <c:pt idx="6051">
                  <c:v>7.4663999999999994E-2</c:v>
                </c:pt>
                <c:pt idx="6052">
                  <c:v>9.1895999999999992E-2</c:v>
                </c:pt>
                <c:pt idx="6053">
                  <c:v>0.109806</c:v>
                </c:pt>
                <c:pt idx="6054">
                  <c:v>0.11608599999999999</c:v>
                </c:pt>
                <c:pt idx="6055">
                  <c:v>0.119002</c:v>
                </c:pt>
                <c:pt idx="6056">
                  <c:v>0.123705</c:v>
                </c:pt>
                <c:pt idx="6057">
                  <c:v>0.148705</c:v>
                </c:pt>
                <c:pt idx="6058">
                  <c:v>0.171901</c:v>
                </c:pt>
                <c:pt idx="6059">
                  <c:v>0.178149</c:v>
                </c:pt>
                <c:pt idx="6060">
                  <c:v>0.17643200000000001</c:v>
                </c:pt>
                <c:pt idx="6061">
                  <c:v>0.16739199999999999</c:v>
                </c:pt>
                <c:pt idx="6062">
                  <c:v>0.15584399999999998</c:v>
                </c:pt>
                <c:pt idx="6063">
                  <c:v>0.18574199999999999</c:v>
                </c:pt>
                <c:pt idx="6064">
                  <c:v>0.179561</c:v>
                </c:pt>
                <c:pt idx="6065">
                  <c:v>0.19861499999999999</c:v>
                </c:pt>
                <c:pt idx="6066">
                  <c:v>0.190362</c:v>
                </c:pt>
                <c:pt idx="6067">
                  <c:v>0.185312</c:v>
                </c:pt>
                <c:pt idx="6068">
                  <c:v>0.19786799999999999</c:v>
                </c:pt>
                <c:pt idx="6069">
                  <c:v>0.19467000000000001</c:v>
                </c:pt>
                <c:pt idx="6070">
                  <c:v>0.18361000000000002</c:v>
                </c:pt>
                <c:pt idx="6071">
                  <c:v>0.18329599999999999</c:v>
                </c:pt>
                <c:pt idx="6072">
                  <c:v>0.178041</c:v>
                </c:pt>
                <c:pt idx="6073">
                  <c:v>0.17229799999999998</c:v>
                </c:pt>
                <c:pt idx="6074">
                  <c:v>0.16104599999999999</c:v>
                </c:pt>
                <c:pt idx="6075">
                  <c:v>0.15360499999999999</c:v>
                </c:pt>
                <c:pt idx="6076">
                  <c:v>0.143123</c:v>
                </c:pt>
                <c:pt idx="6077">
                  <c:v>0.12690499999999999</c:v>
                </c:pt>
                <c:pt idx="6078">
                  <c:v>0.11250299999999999</c:v>
                </c:pt>
                <c:pt idx="6079">
                  <c:v>0.12656699999999999</c:v>
                </c:pt>
                <c:pt idx="6080">
                  <c:v>0.11969099999999999</c:v>
                </c:pt>
                <c:pt idx="6081">
                  <c:v>0.11751099999999999</c:v>
                </c:pt>
                <c:pt idx="6082">
                  <c:v>0.111828</c:v>
                </c:pt>
                <c:pt idx="6083">
                  <c:v>0.11164399999999999</c:v>
                </c:pt>
                <c:pt idx="6084">
                  <c:v>0.10248199999999999</c:v>
                </c:pt>
                <c:pt idx="6085">
                  <c:v>0.106389</c:v>
                </c:pt>
                <c:pt idx="6086">
                  <c:v>0.10770099999999999</c:v>
                </c:pt>
                <c:pt idx="6087">
                  <c:v>0.108954</c:v>
                </c:pt>
                <c:pt idx="6088">
                  <c:v>0.106777</c:v>
                </c:pt>
                <c:pt idx="6089">
                  <c:v>9.4618999999999995E-2</c:v>
                </c:pt>
                <c:pt idx="6090">
                  <c:v>9.2174999999999993E-2</c:v>
                </c:pt>
                <c:pt idx="6091">
                  <c:v>0.10703000000000001</c:v>
                </c:pt>
                <c:pt idx="6092">
                  <c:v>0.110707</c:v>
                </c:pt>
                <c:pt idx="6093">
                  <c:v>0.115024</c:v>
                </c:pt>
                <c:pt idx="6094">
                  <c:v>0.10525000000000001</c:v>
                </c:pt>
                <c:pt idx="6095">
                  <c:v>9.841599999999999E-2</c:v>
                </c:pt>
                <c:pt idx="6096">
                  <c:v>9.2146999999999993E-2</c:v>
                </c:pt>
                <c:pt idx="6097">
                  <c:v>8.8771000000000003E-2</c:v>
                </c:pt>
                <c:pt idx="6098">
                  <c:v>0.11935399999999999</c:v>
                </c:pt>
                <c:pt idx="6099">
                  <c:v>0.12117399999999999</c:v>
                </c:pt>
                <c:pt idx="6100">
                  <c:v>0.117142</c:v>
                </c:pt>
                <c:pt idx="6101">
                  <c:v>0.11570000000000001</c:v>
                </c:pt>
                <c:pt idx="6102">
                  <c:v>0.106762</c:v>
                </c:pt>
                <c:pt idx="6103">
                  <c:v>9.7248000000000001E-2</c:v>
                </c:pt>
                <c:pt idx="6104">
                  <c:v>0.10642699999999999</c:v>
                </c:pt>
                <c:pt idx="6105">
                  <c:v>0.106252</c:v>
                </c:pt>
                <c:pt idx="6106">
                  <c:v>0.10936000000000001</c:v>
                </c:pt>
                <c:pt idx="6107">
                  <c:v>0.118709</c:v>
                </c:pt>
                <c:pt idx="6108">
                  <c:v>0.12142199999999999</c:v>
                </c:pt>
                <c:pt idx="6109">
                  <c:v>0.12354000000000001</c:v>
                </c:pt>
                <c:pt idx="6110">
                  <c:v>0.12973399999999999</c:v>
                </c:pt>
                <c:pt idx="6111">
                  <c:v>0.140404</c:v>
                </c:pt>
                <c:pt idx="6112">
                  <c:v>0.14344099999999999</c:v>
                </c:pt>
                <c:pt idx="6113">
                  <c:v>0.16395799999999999</c:v>
                </c:pt>
                <c:pt idx="6114">
                  <c:v>0.16733699999999999</c:v>
                </c:pt>
                <c:pt idx="6115">
                  <c:v>0.165967</c:v>
                </c:pt>
                <c:pt idx="6116">
                  <c:v>0.15264900000000001</c:v>
                </c:pt>
                <c:pt idx="6117">
                  <c:v>0.14887899999999998</c:v>
                </c:pt>
                <c:pt idx="6118">
                  <c:v>0.151895</c:v>
                </c:pt>
                <c:pt idx="6119">
                  <c:v>0.14541499999999999</c:v>
                </c:pt>
                <c:pt idx="6120">
                  <c:v>0.141929</c:v>
                </c:pt>
                <c:pt idx="6121">
                  <c:v>0.14646699999999999</c:v>
                </c:pt>
                <c:pt idx="6122">
                  <c:v>0.14318</c:v>
                </c:pt>
                <c:pt idx="6123">
                  <c:v>0.158472</c:v>
                </c:pt>
                <c:pt idx="6124">
                  <c:v>0.15115299999999998</c:v>
                </c:pt>
                <c:pt idx="6125">
                  <c:v>0.150869</c:v>
                </c:pt>
                <c:pt idx="6126">
                  <c:v>0.14992800000000001</c:v>
                </c:pt>
                <c:pt idx="6127">
                  <c:v>0.14458099999999999</c:v>
                </c:pt>
                <c:pt idx="6128">
                  <c:v>0.14094599999999999</c:v>
                </c:pt>
                <c:pt idx="6129">
                  <c:v>0.13878000000000001</c:v>
                </c:pt>
                <c:pt idx="6130">
                  <c:v>0.13137799999999999</c:v>
                </c:pt>
                <c:pt idx="6131">
                  <c:v>0.126383</c:v>
                </c:pt>
                <c:pt idx="6132">
                  <c:v>0.11193199999999999</c:v>
                </c:pt>
                <c:pt idx="6133">
                  <c:v>0.127473</c:v>
                </c:pt>
                <c:pt idx="6134">
                  <c:v>0.11562000000000001</c:v>
                </c:pt>
                <c:pt idx="6135">
                  <c:v>0.103711</c:v>
                </c:pt>
                <c:pt idx="6136">
                  <c:v>0.103001</c:v>
                </c:pt>
                <c:pt idx="6137">
                  <c:v>9.7090999999999997E-2</c:v>
                </c:pt>
                <c:pt idx="6138">
                  <c:v>9.5655999999999991E-2</c:v>
                </c:pt>
                <c:pt idx="6139">
                  <c:v>9.5618999999999996E-2</c:v>
                </c:pt>
                <c:pt idx="6140">
                  <c:v>8.5958999999999994E-2</c:v>
                </c:pt>
                <c:pt idx="6141">
                  <c:v>8.2000000000000003E-2</c:v>
                </c:pt>
                <c:pt idx="6142">
                  <c:v>8.0938999999999997E-2</c:v>
                </c:pt>
                <c:pt idx="6143">
                  <c:v>9.0762999999999996E-2</c:v>
                </c:pt>
                <c:pt idx="6144">
                  <c:v>8.646899999999999E-2</c:v>
                </c:pt>
                <c:pt idx="6145">
                  <c:v>8.5009000000000001E-2</c:v>
                </c:pt>
                <c:pt idx="6146">
                  <c:v>8.0665000000000001E-2</c:v>
                </c:pt>
                <c:pt idx="6147">
                  <c:v>9.3128000000000002E-2</c:v>
                </c:pt>
                <c:pt idx="6148">
                  <c:v>8.7058999999999997E-2</c:v>
                </c:pt>
                <c:pt idx="6149">
                  <c:v>7.4171000000000001E-2</c:v>
                </c:pt>
                <c:pt idx="6150">
                  <c:v>7.6020000000000004E-2</c:v>
                </c:pt>
                <c:pt idx="6151">
                  <c:v>7.1585999999999997E-2</c:v>
                </c:pt>
                <c:pt idx="6152">
                  <c:v>7.9943E-2</c:v>
                </c:pt>
                <c:pt idx="6153">
                  <c:v>7.7318999999999999E-2</c:v>
                </c:pt>
                <c:pt idx="6154">
                  <c:v>8.9395000000000002E-2</c:v>
                </c:pt>
                <c:pt idx="6155">
                  <c:v>8.9843999999999993E-2</c:v>
                </c:pt>
                <c:pt idx="6156">
                  <c:v>7.7353999999999992E-2</c:v>
                </c:pt>
                <c:pt idx="6157">
                  <c:v>7.8844999999999998E-2</c:v>
                </c:pt>
                <c:pt idx="6158">
                  <c:v>6.7618999999999999E-2</c:v>
                </c:pt>
                <c:pt idx="6159">
                  <c:v>6.9619E-2</c:v>
                </c:pt>
                <c:pt idx="6160">
                  <c:v>6.3407999999999992E-2</c:v>
                </c:pt>
                <c:pt idx="6161">
                  <c:v>5.9525999999999996E-2</c:v>
                </c:pt>
                <c:pt idx="6162">
                  <c:v>5.0937999999999997E-2</c:v>
                </c:pt>
                <c:pt idx="6163">
                  <c:v>4.9444999999999996E-2</c:v>
                </c:pt>
                <c:pt idx="6164">
                  <c:v>3.9572999999999997E-2</c:v>
                </c:pt>
                <c:pt idx="6165">
                  <c:v>3.3634999999999998E-2</c:v>
                </c:pt>
                <c:pt idx="6166">
                  <c:v>3.6877E-2</c:v>
                </c:pt>
                <c:pt idx="6167">
                  <c:v>3.6477999999999997E-2</c:v>
                </c:pt>
                <c:pt idx="6168">
                  <c:v>3.9398999999999997E-2</c:v>
                </c:pt>
                <c:pt idx="6169">
                  <c:v>3.9634999999999997E-2</c:v>
                </c:pt>
                <c:pt idx="6170">
                  <c:v>3.7265E-2</c:v>
                </c:pt>
                <c:pt idx="6171">
                  <c:v>3.5250000000000004E-2</c:v>
                </c:pt>
                <c:pt idx="6172">
                  <c:v>3.4481999999999999E-2</c:v>
                </c:pt>
                <c:pt idx="6173">
                  <c:v>3.3624000000000001E-2</c:v>
                </c:pt>
                <c:pt idx="6174">
                  <c:v>3.2462999999999999E-2</c:v>
                </c:pt>
                <c:pt idx="6175">
                  <c:v>3.1730999999999995E-2</c:v>
                </c:pt>
                <c:pt idx="6176">
                  <c:v>3.2747999999999999E-2</c:v>
                </c:pt>
                <c:pt idx="6177">
                  <c:v>3.8058999999999996E-2</c:v>
                </c:pt>
                <c:pt idx="6178">
                  <c:v>3.5629000000000001E-2</c:v>
                </c:pt>
                <c:pt idx="6179">
                  <c:v>3.5276999999999996E-2</c:v>
                </c:pt>
                <c:pt idx="6180">
                  <c:v>2.9033E-2</c:v>
                </c:pt>
                <c:pt idx="6181">
                  <c:v>3.0747E-2</c:v>
                </c:pt>
                <c:pt idx="6182">
                  <c:v>3.6222999999999998E-2</c:v>
                </c:pt>
                <c:pt idx="6183">
                  <c:v>3.5057999999999999E-2</c:v>
                </c:pt>
                <c:pt idx="6184">
                  <c:v>2.7165999999999999E-2</c:v>
                </c:pt>
                <c:pt idx="6185">
                  <c:v>3.1010000000000003E-2</c:v>
                </c:pt>
                <c:pt idx="6186">
                  <c:v>3.2521000000000001E-2</c:v>
                </c:pt>
                <c:pt idx="6187">
                  <c:v>3.7601999999999997E-2</c:v>
                </c:pt>
                <c:pt idx="6188">
                  <c:v>5.2653999999999999E-2</c:v>
                </c:pt>
                <c:pt idx="6189">
                  <c:v>5.9748999999999997E-2</c:v>
                </c:pt>
                <c:pt idx="6190">
                  <c:v>7.560299999999999E-2</c:v>
                </c:pt>
                <c:pt idx="6191">
                  <c:v>7.7773999999999996E-2</c:v>
                </c:pt>
                <c:pt idx="6192">
                  <c:v>7.9010000000000011E-2</c:v>
                </c:pt>
                <c:pt idx="6193">
                  <c:v>8.4767999999999996E-2</c:v>
                </c:pt>
                <c:pt idx="6194">
                  <c:v>9.6365999999999993E-2</c:v>
                </c:pt>
                <c:pt idx="6195">
                  <c:v>0.117078</c:v>
                </c:pt>
                <c:pt idx="6196">
                  <c:v>0.112759</c:v>
                </c:pt>
                <c:pt idx="6197">
                  <c:v>0.11232299999999999</c:v>
                </c:pt>
                <c:pt idx="6198">
                  <c:v>0.104709</c:v>
                </c:pt>
                <c:pt idx="6199">
                  <c:v>0.107136</c:v>
                </c:pt>
                <c:pt idx="6200">
                  <c:v>9.7157999999999994E-2</c:v>
                </c:pt>
                <c:pt idx="6201">
                  <c:v>9.1884999999999994E-2</c:v>
                </c:pt>
                <c:pt idx="6202">
                  <c:v>8.5736999999999994E-2</c:v>
                </c:pt>
                <c:pt idx="6203">
                  <c:v>9.2652999999999999E-2</c:v>
                </c:pt>
                <c:pt idx="6204">
                  <c:v>8.2471000000000003E-2</c:v>
                </c:pt>
                <c:pt idx="6205">
                  <c:v>6.7213999999999996E-2</c:v>
                </c:pt>
                <c:pt idx="6206">
                  <c:v>5.7312999999999996E-2</c:v>
                </c:pt>
                <c:pt idx="6207">
                  <c:v>5.5710000000000003E-2</c:v>
                </c:pt>
                <c:pt idx="6208">
                  <c:v>4.8673000000000001E-2</c:v>
                </c:pt>
                <c:pt idx="6209">
                  <c:v>4.0856999999999997E-2</c:v>
                </c:pt>
                <c:pt idx="6210">
                  <c:v>5.2115999999999996E-2</c:v>
                </c:pt>
                <c:pt idx="6211">
                  <c:v>4.9500999999999996E-2</c:v>
                </c:pt>
                <c:pt idx="6212">
                  <c:v>4.5071E-2</c:v>
                </c:pt>
                <c:pt idx="6213">
                  <c:v>3.7082999999999998E-2</c:v>
                </c:pt>
                <c:pt idx="6214">
                  <c:v>4.1875999999999997E-2</c:v>
                </c:pt>
                <c:pt idx="6215">
                  <c:v>3.7343999999999995E-2</c:v>
                </c:pt>
                <c:pt idx="6216">
                  <c:v>3.1850999999999997E-2</c:v>
                </c:pt>
                <c:pt idx="6217">
                  <c:v>3.1220999999999999E-2</c:v>
                </c:pt>
                <c:pt idx="6218">
                  <c:v>3.9398999999999997E-2</c:v>
                </c:pt>
                <c:pt idx="6219">
                  <c:v>4.2706000000000001E-2</c:v>
                </c:pt>
                <c:pt idx="6220">
                  <c:v>3.9744999999999996E-2</c:v>
                </c:pt>
                <c:pt idx="6221">
                  <c:v>4.0786999999999997E-2</c:v>
                </c:pt>
                <c:pt idx="6222">
                  <c:v>4.0350000000000004E-2</c:v>
                </c:pt>
                <c:pt idx="6223">
                  <c:v>3.6624999999999998E-2</c:v>
                </c:pt>
                <c:pt idx="6224">
                  <c:v>3.3028999999999996E-2</c:v>
                </c:pt>
                <c:pt idx="6225">
                  <c:v>2.7703999999999999E-2</c:v>
                </c:pt>
                <c:pt idx="6226">
                  <c:v>3.9450000000000006E-2</c:v>
                </c:pt>
                <c:pt idx="6227">
                  <c:v>3.5316E-2</c:v>
                </c:pt>
                <c:pt idx="6228">
                  <c:v>3.3593999999999999E-2</c:v>
                </c:pt>
                <c:pt idx="6229">
                  <c:v>3.4508999999999998E-2</c:v>
                </c:pt>
                <c:pt idx="6230">
                  <c:v>3.8634999999999996E-2</c:v>
                </c:pt>
                <c:pt idx="6231">
                  <c:v>3.6346999999999997E-2</c:v>
                </c:pt>
                <c:pt idx="6232">
                  <c:v>3.1858999999999998E-2</c:v>
                </c:pt>
                <c:pt idx="6233">
                  <c:v>4.1780999999999999E-2</c:v>
                </c:pt>
                <c:pt idx="6234">
                  <c:v>4.2984999999999995E-2</c:v>
                </c:pt>
                <c:pt idx="6235">
                  <c:v>4.4450000000000003E-2</c:v>
                </c:pt>
                <c:pt idx="6236">
                  <c:v>3.9729E-2</c:v>
                </c:pt>
                <c:pt idx="6237">
                  <c:v>3.8495999999999996E-2</c:v>
                </c:pt>
                <c:pt idx="6238">
                  <c:v>3.2975999999999998E-2</c:v>
                </c:pt>
                <c:pt idx="6239">
                  <c:v>3.2490000000000005E-2</c:v>
                </c:pt>
                <c:pt idx="6240">
                  <c:v>2.9264999999999999E-2</c:v>
                </c:pt>
                <c:pt idx="6241">
                  <c:v>2.9312999999999999E-2</c:v>
                </c:pt>
                <c:pt idx="6242">
                  <c:v>3.3667999999999997E-2</c:v>
                </c:pt>
                <c:pt idx="6243">
                  <c:v>3.2586999999999998E-2</c:v>
                </c:pt>
                <c:pt idx="6244">
                  <c:v>2.6197999999999999E-2</c:v>
                </c:pt>
                <c:pt idx="6245">
                  <c:v>2.3916E-2</c:v>
                </c:pt>
                <c:pt idx="6246">
                  <c:v>2.4874E-2</c:v>
                </c:pt>
                <c:pt idx="6247">
                  <c:v>2.6227999999999998E-2</c:v>
                </c:pt>
                <c:pt idx="6248">
                  <c:v>2.2286E-2</c:v>
                </c:pt>
                <c:pt idx="6249">
                  <c:v>2.1457999999999998E-2</c:v>
                </c:pt>
                <c:pt idx="6250">
                  <c:v>1.9713999999999999E-2</c:v>
                </c:pt>
                <c:pt idx="6251">
                  <c:v>1.4714E-2</c:v>
                </c:pt>
                <c:pt idx="6252">
                  <c:v>1.3738E-2</c:v>
                </c:pt>
                <c:pt idx="6253">
                  <c:v>1.4112999999999999E-2</c:v>
                </c:pt>
                <c:pt idx="6254">
                  <c:v>1.5993E-2</c:v>
                </c:pt>
                <c:pt idx="6255">
                  <c:v>1.6112999999999999E-2</c:v>
                </c:pt>
                <c:pt idx="6256">
                  <c:v>1.4841999999999999E-2</c:v>
                </c:pt>
                <c:pt idx="6257">
                  <c:v>1.4886999999999999E-2</c:v>
                </c:pt>
                <c:pt idx="6258">
                  <c:v>1.1561E-2</c:v>
                </c:pt>
                <c:pt idx="6259">
                  <c:v>1.3332999999999999E-2</c:v>
                </c:pt>
                <c:pt idx="6260">
                  <c:v>1.3748999999999999E-2</c:v>
                </c:pt>
                <c:pt idx="6261">
                  <c:v>1.2187999999999999E-2</c:v>
                </c:pt>
                <c:pt idx="6262">
                  <c:v>1.3986999999999999E-2</c:v>
                </c:pt>
                <c:pt idx="6263">
                  <c:v>8.206999999999999E-3</c:v>
                </c:pt>
                <c:pt idx="6264">
                  <c:v>1.0246999999999999E-2</c:v>
                </c:pt>
                <c:pt idx="6265">
                  <c:v>1.0067999999999999E-2</c:v>
                </c:pt>
                <c:pt idx="6266">
                  <c:v>6.3019999999999994E-3</c:v>
                </c:pt>
                <c:pt idx="6267">
                  <c:v>3.5689999999999997E-3</c:v>
                </c:pt>
                <c:pt idx="6268">
                  <c:v>3.3639999999999998E-3</c:v>
                </c:pt>
                <c:pt idx="6269">
                  <c:v>2.4009999999999999E-3</c:v>
                </c:pt>
                <c:pt idx="6270">
                  <c:v>2.3029999999999999E-3</c:v>
                </c:pt>
                <c:pt idx="6271">
                  <c:v>2.258E-3</c:v>
                </c:pt>
                <c:pt idx="6272">
                  <c:v>3.1119999999999997E-3</c:v>
                </c:pt>
                <c:pt idx="6273">
                  <c:v>2.513E-3</c:v>
                </c:pt>
                <c:pt idx="6274">
                  <c:v>3.1389999999999999E-3</c:v>
                </c:pt>
                <c:pt idx="6275">
                  <c:v>1.861E-3</c:v>
                </c:pt>
                <c:pt idx="6276">
                  <c:v>1.7229999999999999E-3</c:v>
                </c:pt>
                <c:pt idx="6277">
                  <c:v>2.3809999999999999E-3</c:v>
                </c:pt>
                <c:pt idx="6278">
                  <c:v>1.8900000000000002E-3</c:v>
                </c:pt>
                <c:pt idx="6279">
                  <c:v>1.189E-3</c:v>
                </c:pt>
                <c:pt idx="6280">
                  <c:v>3.9350000000000001E-3</c:v>
                </c:pt>
                <c:pt idx="6281">
                  <c:v>4.2789999999999998E-3</c:v>
                </c:pt>
                <c:pt idx="6282">
                  <c:v>4.5709999999999995E-3</c:v>
                </c:pt>
                <c:pt idx="6283">
                  <c:v>4.2909999999999997E-3</c:v>
                </c:pt>
                <c:pt idx="6284">
                  <c:v>4.4580000000000002E-3</c:v>
                </c:pt>
                <c:pt idx="6285">
                  <c:v>3.0600000000000002E-3</c:v>
                </c:pt>
                <c:pt idx="6286">
                  <c:v>2.9009999999999999E-3</c:v>
                </c:pt>
                <c:pt idx="6287">
                  <c:v>4.3140000000000001E-3</c:v>
                </c:pt>
                <c:pt idx="6288">
                  <c:v>4.0429999999999997E-3</c:v>
                </c:pt>
                <c:pt idx="6289">
                  <c:v>4.2449999999999996E-3</c:v>
                </c:pt>
                <c:pt idx="6290">
                  <c:v>4.8370000000000002E-3</c:v>
                </c:pt>
                <c:pt idx="6291">
                  <c:v>4.7479999999999996E-3</c:v>
                </c:pt>
                <c:pt idx="6292">
                  <c:v>3.9160000000000002E-3</c:v>
                </c:pt>
                <c:pt idx="6293">
                  <c:v>3.627E-3</c:v>
                </c:pt>
                <c:pt idx="6294">
                  <c:v>3.437E-3</c:v>
                </c:pt>
                <c:pt idx="6295">
                  <c:v>2.728E-3</c:v>
                </c:pt>
                <c:pt idx="6296">
                  <c:v>2.2719999999999997E-3</c:v>
                </c:pt>
                <c:pt idx="6297">
                  <c:v>2.7859999999999998E-3</c:v>
                </c:pt>
                <c:pt idx="6298">
                  <c:v>2.9300000000000003E-3</c:v>
                </c:pt>
                <c:pt idx="6299">
                  <c:v>3.607E-3</c:v>
                </c:pt>
                <c:pt idx="6300">
                  <c:v>5.1219999999999998E-3</c:v>
                </c:pt>
                <c:pt idx="6301">
                  <c:v>6.3019999999999994E-3</c:v>
                </c:pt>
                <c:pt idx="6302">
                  <c:v>5.7679999999999997E-3</c:v>
                </c:pt>
                <c:pt idx="6303">
                  <c:v>4.862E-3</c:v>
                </c:pt>
                <c:pt idx="6304">
                  <c:v>5.0700000000000007E-3</c:v>
                </c:pt>
                <c:pt idx="6305">
                  <c:v>6.7239999999999999E-3</c:v>
                </c:pt>
                <c:pt idx="6306">
                  <c:v>8.7800000000000013E-3</c:v>
                </c:pt>
                <c:pt idx="6307">
                  <c:v>1.1471E-2</c:v>
                </c:pt>
                <c:pt idx="6308">
                  <c:v>1.4926999999999999E-2</c:v>
                </c:pt>
                <c:pt idx="6309">
                  <c:v>1.5910000000000001E-2</c:v>
                </c:pt>
                <c:pt idx="6310">
                  <c:v>1.4060999999999999E-2</c:v>
                </c:pt>
                <c:pt idx="6311">
                  <c:v>1.9212999999999997E-2</c:v>
                </c:pt>
                <c:pt idx="6312">
                  <c:v>2.1018999999999999E-2</c:v>
                </c:pt>
                <c:pt idx="6313">
                  <c:v>2.6010000000000002E-2</c:v>
                </c:pt>
                <c:pt idx="6314">
                  <c:v>3.6020000000000003E-2</c:v>
                </c:pt>
                <c:pt idx="6315">
                  <c:v>3.8176000000000002E-2</c:v>
                </c:pt>
                <c:pt idx="6316">
                  <c:v>4.2547999999999996E-2</c:v>
                </c:pt>
                <c:pt idx="6317">
                  <c:v>4.2568999999999996E-2</c:v>
                </c:pt>
                <c:pt idx="6318">
                  <c:v>4.8948999999999999E-2</c:v>
                </c:pt>
                <c:pt idx="6319">
                  <c:v>4.4635999999999995E-2</c:v>
                </c:pt>
                <c:pt idx="6320">
                  <c:v>4.0278000000000001E-2</c:v>
                </c:pt>
                <c:pt idx="6321">
                  <c:v>4.0396000000000001E-2</c:v>
                </c:pt>
                <c:pt idx="6322">
                  <c:v>3.6368999999999999E-2</c:v>
                </c:pt>
                <c:pt idx="6323">
                  <c:v>3.4696999999999999E-2</c:v>
                </c:pt>
                <c:pt idx="6324">
                  <c:v>2.7997999999999999E-2</c:v>
                </c:pt>
                <c:pt idx="6325">
                  <c:v>2.9413999999999999E-2</c:v>
                </c:pt>
                <c:pt idx="6326">
                  <c:v>2.8926E-2</c:v>
                </c:pt>
                <c:pt idx="6327">
                  <c:v>3.9010000000000003E-2</c:v>
                </c:pt>
                <c:pt idx="6328">
                  <c:v>3.6478999999999998E-2</c:v>
                </c:pt>
                <c:pt idx="6329">
                  <c:v>3.2288999999999998E-2</c:v>
                </c:pt>
                <c:pt idx="6330">
                  <c:v>2.7567999999999999E-2</c:v>
                </c:pt>
                <c:pt idx="6331">
                  <c:v>2.5340000000000001E-2</c:v>
                </c:pt>
                <c:pt idx="6332">
                  <c:v>2.2751E-2</c:v>
                </c:pt>
                <c:pt idx="6333">
                  <c:v>2.2211999999999999E-2</c:v>
                </c:pt>
                <c:pt idx="6334">
                  <c:v>2.1099E-2</c:v>
                </c:pt>
                <c:pt idx="6335">
                  <c:v>2.1391999999999998E-2</c:v>
                </c:pt>
                <c:pt idx="6336">
                  <c:v>1.7676000000000001E-2</c:v>
                </c:pt>
                <c:pt idx="6337">
                  <c:v>2.0091999999999999E-2</c:v>
                </c:pt>
                <c:pt idx="6338">
                  <c:v>1.7946E-2</c:v>
                </c:pt>
                <c:pt idx="6339">
                  <c:v>1.6684000000000001E-2</c:v>
                </c:pt>
                <c:pt idx="6340">
                  <c:v>1.4310000000000002E-2</c:v>
                </c:pt>
                <c:pt idx="6341">
                  <c:v>1.6426E-2</c:v>
                </c:pt>
                <c:pt idx="6342">
                  <c:v>1.5696999999999999E-2</c:v>
                </c:pt>
                <c:pt idx="6343">
                  <c:v>1.1162999999999999E-2</c:v>
                </c:pt>
                <c:pt idx="6344">
                  <c:v>9.7059999999999994E-3</c:v>
                </c:pt>
                <c:pt idx="6345">
                  <c:v>1.0406E-2</c:v>
                </c:pt>
                <c:pt idx="6346">
                  <c:v>9.7769999999999992E-3</c:v>
                </c:pt>
                <c:pt idx="6347">
                  <c:v>8.116E-3</c:v>
                </c:pt>
                <c:pt idx="6348">
                  <c:v>7.5629999999999994E-3</c:v>
                </c:pt>
                <c:pt idx="6349">
                  <c:v>8.3470000000000003E-3</c:v>
                </c:pt>
                <c:pt idx="6350">
                  <c:v>6.9369999999999996E-3</c:v>
                </c:pt>
                <c:pt idx="6351">
                  <c:v>7.1469999999999997E-3</c:v>
                </c:pt>
                <c:pt idx="6352">
                  <c:v>3.7725999999999996E-2</c:v>
                </c:pt>
                <c:pt idx="6353">
                  <c:v>5.1146999999999998E-2</c:v>
                </c:pt>
                <c:pt idx="6354">
                  <c:v>5.1670999999999995E-2</c:v>
                </c:pt>
                <c:pt idx="6355">
                  <c:v>4.7125E-2</c:v>
                </c:pt>
                <c:pt idx="6356">
                  <c:v>4.2243999999999997E-2</c:v>
                </c:pt>
                <c:pt idx="6357">
                  <c:v>3.4638999999999996E-2</c:v>
                </c:pt>
                <c:pt idx="6358">
                  <c:v>5.1327999999999999E-2</c:v>
                </c:pt>
                <c:pt idx="6359">
                  <c:v>4.9478999999999995E-2</c:v>
                </c:pt>
                <c:pt idx="6360">
                  <c:v>4.6698999999999997E-2</c:v>
                </c:pt>
                <c:pt idx="6361">
                  <c:v>4.8791999999999995E-2</c:v>
                </c:pt>
                <c:pt idx="6362">
                  <c:v>4.3300999999999999E-2</c:v>
                </c:pt>
                <c:pt idx="6363">
                  <c:v>3.8625E-2</c:v>
                </c:pt>
                <c:pt idx="6364">
                  <c:v>3.5782999999999995E-2</c:v>
                </c:pt>
                <c:pt idx="6365">
                  <c:v>3.0466E-2</c:v>
                </c:pt>
                <c:pt idx="6366">
                  <c:v>3.1172999999999999E-2</c:v>
                </c:pt>
                <c:pt idx="6367">
                  <c:v>2.6529E-2</c:v>
                </c:pt>
                <c:pt idx="6368">
                  <c:v>2.0961E-2</c:v>
                </c:pt>
                <c:pt idx="6369">
                  <c:v>1.2740000000000001E-2</c:v>
                </c:pt>
                <c:pt idx="6370">
                  <c:v>1.0445999999999999E-2</c:v>
                </c:pt>
                <c:pt idx="6371">
                  <c:v>8.1279999999999998E-3</c:v>
                </c:pt>
                <c:pt idx="6372">
                  <c:v>7.757E-3</c:v>
                </c:pt>
                <c:pt idx="6373">
                  <c:v>7.071E-3</c:v>
                </c:pt>
                <c:pt idx="6374">
                  <c:v>4.9229999999999994E-3</c:v>
                </c:pt>
                <c:pt idx="6375">
                  <c:v>5.457E-3</c:v>
                </c:pt>
                <c:pt idx="6376">
                  <c:v>4.2810000000000001E-3</c:v>
                </c:pt>
                <c:pt idx="6377">
                  <c:v>3.6879999999999999E-3</c:v>
                </c:pt>
                <c:pt idx="6378">
                  <c:v>3.4989999999999999E-3</c:v>
                </c:pt>
                <c:pt idx="6379">
                  <c:v>1.1016999999999999E-2</c:v>
                </c:pt>
                <c:pt idx="6380">
                  <c:v>1.0945E-2</c:v>
                </c:pt>
                <c:pt idx="6381">
                  <c:v>9.8429999999999993E-3</c:v>
                </c:pt>
                <c:pt idx="6382">
                  <c:v>1.0070000000000001E-2</c:v>
                </c:pt>
                <c:pt idx="6383">
                  <c:v>8.9179999999999988E-3</c:v>
                </c:pt>
                <c:pt idx="6384">
                  <c:v>7.4700000000000009E-3</c:v>
                </c:pt>
                <c:pt idx="6385">
                  <c:v>6.4000000000000003E-3</c:v>
                </c:pt>
                <c:pt idx="6386">
                  <c:v>7.6800000000000011E-3</c:v>
                </c:pt>
                <c:pt idx="6387">
                  <c:v>5.5690000000000002E-3</c:v>
                </c:pt>
                <c:pt idx="6388">
                  <c:v>6.496E-3</c:v>
                </c:pt>
                <c:pt idx="6389">
                  <c:v>6.1269999999999996E-3</c:v>
                </c:pt>
                <c:pt idx="6390">
                  <c:v>6.0000000000000001E-3</c:v>
                </c:pt>
                <c:pt idx="6391">
                  <c:v>4.5230000000000001E-3</c:v>
                </c:pt>
                <c:pt idx="6392">
                  <c:v>6.6259999999999999E-3</c:v>
                </c:pt>
                <c:pt idx="6393">
                  <c:v>5.2400000000000007E-3</c:v>
                </c:pt>
                <c:pt idx="6394">
                  <c:v>3.8509999999999998E-3</c:v>
                </c:pt>
                <c:pt idx="6395">
                  <c:v>3.4649999999999998E-3</c:v>
                </c:pt>
                <c:pt idx="6396">
                  <c:v>3.3639999999999998E-3</c:v>
                </c:pt>
                <c:pt idx="6397">
                  <c:v>3.101E-3</c:v>
                </c:pt>
                <c:pt idx="6398">
                  <c:v>3.6279999999999997E-3</c:v>
                </c:pt>
                <c:pt idx="6399">
                  <c:v>4.3E-3</c:v>
                </c:pt>
                <c:pt idx="6400">
                  <c:v>4.679E-3</c:v>
                </c:pt>
                <c:pt idx="6401">
                  <c:v>4.8919999999999996E-3</c:v>
                </c:pt>
                <c:pt idx="6402">
                  <c:v>8.8409999999999999E-3</c:v>
                </c:pt>
                <c:pt idx="6403">
                  <c:v>6.7869999999999996E-3</c:v>
                </c:pt>
                <c:pt idx="6404">
                  <c:v>7.4600000000000005E-3</c:v>
                </c:pt>
                <c:pt idx="6405">
                  <c:v>1.8554999999999999E-2</c:v>
                </c:pt>
                <c:pt idx="6406">
                  <c:v>1.5802999999999998E-2</c:v>
                </c:pt>
                <c:pt idx="6407">
                  <c:v>1.9626999999999999E-2</c:v>
                </c:pt>
                <c:pt idx="6408">
                  <c:v>1.6537E-2</c:v>
                </c:pt>
                <c:pt idx="6409">
                  <c:v>2.0243999999999998E-2</c:v>
                </c:pt>
                <c:pt idx="6410">
                  <c:v>1.8179000000000001E-2</c:v>
                </c:pt>
                <c:pt idx="6411">
                  <c:v>1.4803E-2</c:v>
                </c:pt>
                <c:pt idx="6412">
                  <c:v>1.5430999999999999E-2</c:v>
                </c:pt>
                <c:pt idx="6413">
                  <c:v>1.3784999999999999E-2</c:v>
                </c:pt>
                <c:pt idx="6414">
                  <c:v>1.2010999999999999E-2</c:v>
                </c:pt>
                <c:pt idx="6415">
                  <c:v>9.2649999999999989E-3</c:v>
                </c:pt>
                <c:pt idx="6416">
                  <c:v>1.0463E-2</c:v>
                </c:pt>
                <c:pt idx="6417">
                  <c:v>5.5312999999999994E-2</c:v>
                </c:pt>
                <c:pt idx="6418">
                  <c:v>6.0065E-2</c:v>
                </c:pt>
                <c:pt idx="6419">
                  <c:v>6.0985999999999999E-2</c:v>
                </c:pt>
                <c:pt idx="6420">
                  <c:v>5.7740000000000007E-2</c:v>
                </c:pt>
                <c:pt idx="6421">
                  <c:v>5.4857999999999997E-2</c:v>
                </c:pt>
                <c:pt idx="6422">
                  <c:v>4.6840000000000007E-2</c:v>
                </c:pt>
                <c:pt idx="6423">
                  <c:v>4.2394999999999995E-2</c:v>
                </c:pt>
                <c:pt idx="6424">
                  <c:v>3.4870000000000005E-2</c:v>
                </c:pt>
                <c:pt idx="6425">
                  <c:v>2.8840000000000001E-2</c:v>
                </c:pt>
                <c:pt idx="6426">
                  <c:v>2.5412000000000001E-2</c:v>
                </c:pt>
                <c:pt idx="6427">
                  <c:v>1.9996E-2</c:v>
                </c:pt>
                <c:pt idx="6428">
                  <c:v>2.0270000000000003E-2</c:v>
                </c:pt>
                <c:pt idx="6429">
                  <c:v>1.6027E-2</c:v>
                </c:pt>
                <c:pt idx="6430">
                  <c:v>1.3973999999999999E-2</c:v>
                </c:pt>
                <c:pt idx="6431">
                  <c:v>1.2149E-2</c:v>
                </c:pt>
                <c:pt idx="6432">
                  <c:v>8.1650000000000004E-3</c:v>
                </c:pt>
                <c:pt idx="6433">
                  <c:v>7.2379999999999996E-3</c:v>
                </c:pt>
                <c:pt idx="6434">
                  <c:v>7.3219999999999995E-3</c:v>
                </c:pt>
                <c:pt idx="6435">
                  <c:v>5.5769999999999995E-3</c:v>
                </c:pt>
                <c:pt idx="6436">
                  <c:v>5.3E-3</c:v>
                </c:pt>
                <c:pt idx="6437">
                  <c:v>7.1419999999999999E-3</c:v>
                </c:pt>
                <c:pt idx="6438">
                  <c:v>5.2769999999999996E-3</c:v>
                </c:pt>
                <c:pt idx="6439">
                  <c:v>4.8319999999999995E-3</c:v>
                </c:pt>
                <c:pt idx="6440">
                  <c:v>4.875E-3</c:v>
                </c:pt>
                <c:pt idx="6441">
                  <c:v>4.0400000000000002E-3</c:v>
                </c:pt>
                <c:pt idx="6442">
                  <c:v>3.3449999999999999E-3</c:v>
                </c:pt>
                <c:pt idx="6443">
                  <c:v>2.1389999999999998E-3</c:v>
                </c:pt>
                <c:pt idx="6444">
                  <c:v>1.7100000000000001E-3</c:v>
                </c:pt>
                <c:pt idx="6445">
                  <c:v>1.913E-3</c:v>
                </c:pt>
                <c:pt idx="6446">
                  <c:v>1.8089999999999998E-3</c:v>
                </c:pt>
                <c:pt idx="6447">
                  <c:v>1.5279999999999998E-3</c:v>
                </c:pt>
                <c:pt idx="6448">
                  <c:v>1.4E-3</c:v>
                </c:pt>
                <c:pt idx="6449">
                  <c:v>1.338E-3</c:v>
                </c:pt>
                <c:pt idx="6450">
                  <c:v>4.0850000000000001E-3</c:v>
                </c:pt>
                <c:pt idx="6451">
                  <c:v>4.1269999999999996E-3</c:v>
                </c:pt>
                <c:pt idx="6452">
                  <c:v>4.4549999999999998E-3</c:v>
                </c:pt>
                <c:pt idx="6453">
                  <c:v>6.1769999999999993E-3</c:v>
                </c:pt>
                <c:pt idx="6454">
                  <c:v>7.7889999999999999E-3</c:v>
                </c:pt>
                <c:pt idx="6455">
                  <c:v>1.1521E-2</c:v>
                </c:pt>
                <c:pt idx="6456">
                  <c:v>1.4296E-2</c:v>
                </c:pt>
                <c:pt idx="6457">
                  <c:v>2.1490000000000002E-2</c:v>
                </c:pt>
                <c:pt idx="6458">
                  <c:v>1.6517999999999998E-2</c:v>
                </c:pt>
                <c:pt idx="6459">
                  <c:v>1.2407E-2</c:v>
                </c:pt>
                <c:pt idx="6460">
                  <c:v>1.4553E-2</c:v>
                </c:pt>
                <c:pt idx="6461">
                  <c:v>1.8395999999999999E-2</c:v>
                </c:pt>
                <c:pt idx="6462">
                  <c:v>3.2293999999999996E-2</c:v>
                </c:pt>
                <c:pt idx="6463">
                  <c:v>2.3940000000000003E-2</c:v>
                </c:pt>
                <c:pt idx="6464">
                  <c:v>1.8574E-2</c:v>
                </c:pt>
                <c:pt idx="6465">
                  <c:v>1.8738999999999999E-2</c:v>
                </c:pt>
                <c:pt idx="6466">
                  <c:v>2.5994E-2</c:v>
                </c:pt>
                <c:pt idx="6467">
                  <c:v>2.0454E-2</c:v>
                </c:pt>
                <c:pt idx="6468">
                  <c:v>1.3923999999999999E-2</c:v>
                </c:pt>
                <c:pt idx="6469">
                  <c:v>1.677E-2</c:v>
                </c:pt>
                <c:pt idx="6470">
                  <c:v>1.3623999999999999E-2</c:v>
                </c:pt>
                <c:pt idx="6471">
                  <c:v>1.1762E-2</c:v>
                </c:pt>
                <c:pt idx="6472">
                  <c:v>1.2078E-2</c:v>
                </c:pt>
                <c:pt idx="6473">
                  <c:v>1.0801E-2</c:v>
                </c:pt>
                <c:pt idx="6474">
                  <c:v>9.9340000000000001E-3</c:v>
                </c:pt>
                <c:pt idx="6475">
                  <c:v>6.7549999999999997E-3</c:v>
                </c:pt>
                <c:pt idx="6476">
                  <c:v>4.9400000000000008E-3</c:v>
                </c:pt>
                <c:pt idx="6477">
                  <c:v>4.431E-3</c:v>
                </c:pt>
                <c:pt idx="6478">
                  <c:v>4.9379999999999997E-3</c:v>
                </c:pt>
                <c:pt idx="6479">
                  <c:v>5.4909999999999994E-3</c:v>
                </c:pt>
                <c:pt idx="6480">
                  <c:v>5.6739999999999994E-3</c:v>
                </c:pt>
                <c:pt idx="6481">
                  <c:v>8.1679999999999999E-3</c:v>
                </c:pt>
                <c:pt idx="6482">
                  <c:v>8.5059999999999997E-3</c:v>
                </c:pt>
                <c:pt idx="6483">
                  <c:v>6.502E-3</c:v>
                </c:pt>
                <c:pt idx="6484">
                  <c:v>6.1289999999999999E-3</c:v>
                </c:pt>
                <c:pt idx="6485">
                  <c:v>9.0029999999999989E-3</c:v>
                </c:pt>
                <c:pt idx="6486">
                  <c:v>8.1009999999999988E-3</c:v>
                </c:pt>
                <c:pt idx="6487">
                  <c:v>7.143E-3</c:v>
                </c:pt>
                <c:pt idx="6488">
                  <c:v>4.4429999999999999E-3</c:v>
                </c:pt>
                <c:pt idx="6489">
                  <c:v>4.8259999999999996E-3</c:v>
                </c:pt>
                <c:pt idx="6490">
                  <c:v>4.3709999999999999E-3</c:v>
                </c:pt>
                <c:pt idx="6491">
                  <c:v>2.5829999999999998E-3</c:v>
                </c:pt>
                <c:pt idx="6492">
                  <c:v>7.9449999999999989E-3</c:v>
                </c:pt>
                <c:pt idx="6493">
                  <c:v>4.1979999999999995E-3</c:v>
                </c:pt>
                <c:pt idx="6494">
                  <c:v>3.7989999999999999E-3</c:v>
                </c:pt>
                <c:pt idx="6495">
                  <c:v>3.2229999999999997E-3</c:v>
                </c:pt>
                <c:pt idx="6496">
                  <c:v>3.3569999999999997E-3</c:v>
                </c:pt>
                <c:pt idx="6497">
                  <c:v>4.1059999999999994E-3</c:v>
                </c:pt>
                <c:pt idx="6498">
                  <c:v>6.705E-3</c:v>
                </c:pt>
                <c:pt idx="6499">
                  <c:v>7.3379999999999999E-3</c:v>
                </c:pt>
                <c:pt idx="6500">
                  <c:v>1.2220000000000002E-2</c:v>
                </c:pt>
                <c:pt idx="6501">
                  <c:v>1.115E-2</c:v>
                </c:pt>
                <c:pt idx="6502">
                  <c:v>1.8760000000000002E-2</c:v>
                </c:pt>
                <c:pt idx="6503">
                  <c:v>1.7533999999999998E-2</c:v>
                </c:pt>
                <c:pt idx="6504">
                  <c:v>1.9323E-2</c:v>
                </c:pt>
                <c:pt idx="6505">
                  <c:v>2.4516E-2</c:v>
                </c:pt>
                <c:pt idx="6506">
                  <c:v>2.3465E-2</c:v>
                </c:pt>
                <c:pt idx="6507">
                  <c:v>1.7075E-2</c:v>
                </c:pt>
                <c:pt idx="6508">
                  <c:v>1.4832E-2</c:v>
                </c:pt>
                <c:pt idx="6509">
                  <c:v>1.2180000000000002E-2</c:v>
                </c:pt>
                <c:pt idx="6510">
                  <c:v>1.4322E-2</c:v>
                </c:pt>
                <c:pt idx="6511">
                  <c:v>1.6583999999999998E-2</c:v>
                </c:pt>
                <c:pt idx="6512">
                  <c:v>1.2582999999999999E-2</c:v>
                </c:pt>
                <c:pt idx="6513">
                  <c:v>1.025E-2</c:v>
                </c:pt>
                <c:pt idx="6514">
                  <c:v>7.6479999999999994E-3</c:v>
                </c:pt>
                <c:pt idx="6515">
                  <c:v>6.1159999999999999E-3</c:v>
                </c:pt>
                <c:pt idx="6516">
                  <c:v>5.1600000000000005E-3</c:v>
                </c:pt>
                <c:pt idx="6517">
                  <c:v>4.143E-3</c:v>
                </c:pt>
                <c:pt idx="6518">
                  <c:v>4.7650000000000001E-3</c:v>
                </c:pt>
                <c:pt idx="6519">
                  <c:v>4.1200000000000004E-3</c:v>
                </c:pt>
                <c:pt idx="6520">
                  <c:v>4.6369999999999996E-3</c:v>
                </c:pt>
                <c:pt idx="6521">
                  <c:v>5.5129999999999997E-3</c:v>
                </c:pt>
                <c:pt idx="6522">
                  <c:v>6.3400000000000001E-3</c:v>
                </c:pt>
                <c:pt idx="6523">
                  <c:v>6.6289999999999995E-3</c:v>
                </c:pt>
                <c:pt idx="6524">
                  <c:v>1.4742999999999999E-2</c:v>
                </c:pt>
                <c:pt idx="6525">
                  <c:v>1.2286E-2</c:v>
                </c:pt>
                <c:pt idx="6526">
                  <c:v>9.868E-3</c:v>
                </c:pt>
                <c:pt idx="6527">
                  <c:v>7.5940000000000001E-3</c:v>
                </c:pt>
                <c:pt idx="6528">
                  <c:v>6.8009999999999998E-3</c:v>
                </c:pt>
                <c:pt idx="6529">
                  <c:v>7.1719999999999996E-3</c:v>
                </c:pt>
                <c:pt idx="6530">
                  <c:v>6.3489999999999996E-3</c:v>
                </c:pt>
                <c:pt idx="6531">
                  <c:v>7.8820000000000001E-3</c:v>
                </c:pt>
                <c:pt idx="6532">
                  <c:v>5.9280000000000001E-3</c:v>
                </c:pt>
                <c:pt idx="6533">
                  <c:v>4.7669999999999995E-3</c:v>
                </c:pt>
                <c:pt idx="6534">
                  <c:v>4.7320000000000001E-3</c:v>
                </c:pt>
                <c:pt idx="6535">
                  <c:v>7.3839999999999999E-3</c:v>
                </c:pt>
                <c:pt idx="6536">
                  <c:v>9.5639999999999996E-3</c:v>
                </c:pt>
                <c:pt idx="6537">
                  <c:v>1.004E-2</c:v>
                </c:pt>
                <c:pt idx="6538">
                  <c:v>9.9959999999999997E-3</c:v>
                </c:pt>
                <c:pt idx="6539">
                  <c:v>6.7269999999999995E-3</c:v>
                </c:pt>
                <c:pt idx="6540">
                  <c:v>4.3959999999999997E-3</c:v>
                </c:pt>
                <c:pt idx="6541">
                  <c:v>3.3829999999999997E-3</c:v>
                </c:pt>
                <c:pt idx="6542">
                  <c:v>3.9579999999999997E-3</c:v>
                </c:pt>
                <c:pt idx="6543">
                  <c:v>5.8849999999999996E-3</c:v>
                </c:pt>
                <c:pt idx="6544">
                  <c:v>7.3619999999999996E-3</c:v>
                </c:pt>
                <c:pt idx="6545">
                  <c:v>8.4159999999999999E-3</c:v>
                </c:pt>
                <c:pt idx="6546">
                  <c:v>9.6919999999999992E-3</c:v>
                </c:pt>
                <c:pt idx="6547">
                  <c:v>1.4100000000000001E-2</c:v>
                </c:pt>
                <c:pt idx="6548">
                  <c:v>1.2092E-2</c:v>
                </c:pt>
                <c:pt idx="6549">
                  <c:v>9.6500000000000006E-3</c:v>
                </c:pt>
                <c:pt idx="6550">
                  <c:v>1.3581999999999999E-2</c:v>
                </c:pt>
                <c:pt idx="6551">
                  <c:v>1.3956999999999999E-2</c:v>
                </c:pt>
                <c:pt idx="6552">
                  <c:v>9.7640000000000001E-3</c:v>
                </c:pt>
                <c:pt idx="6553">
                  <c:v>8.2480000000000001E-3</c:v>
                </c:pt>
                <c:pt idx="6554">
                  <c:v>7.3269999999999993E-3</c:v>
                </c:pt>
                <c:pt idx="6555">
                  <c:v>6.574E-3</c:v>
                </c:pt>
                <c:pt idx="6556">
                  <c:v>8.5430000000000002E-3</c:v>
                </c:pt>
                <c:pt idx="6557">
                  <c:v>9.5420000000000001E-3</c:v>
                </c:pt>
                <c:pt idx="6558">
                  <c:v>8.3059999999999991E-3</c:v>
                </c:pt>
                <c:pt idx="6559">
                  <c:v>2.4520999999999998E-2</c:v>
                </c:pt>
                <c:pt idx="6560">
                  <c:v>1.7762999999999998E-2</c:v>
                </c:pt>
                <c:pt idx="6561">
                  <c:v>1.3040999999999999E-2</c:v>
                </c:pt>
                <c:pt idx="6562">
                  <c:v>1.1131E-2</c:v>
                </c:pt>
                <c:pt idx="6563">
                  <c:v>1.3004999999999999E-2</c:v>
                </c:pt>
                <c:pt idx="6564">
                  <c:v>1.1235999999999999E-2</c:v>
                </c:pt>
                <c:pt idx="6565">
                  <c:v>9.3689999999999989E-3</c:v>
                </c:pt>
                <c:pt idx="6566">
                  <c:v>7.0919999999999993E-3</c:v>
                </c:pt>
                <c:pt idx="6567">
                  <c:v>1.9455E-2</c:v>
                </c:pt>
                <c:pt idx="6568">
                  <c:v>1.4466E-2</c:v>
                </c:pt>
                <c:pt idx="6569">
                  <c:v>1.3451999999999999E-2</c:v>
                </c:pt>
                <c:pt idx="6570">
                  <c:v>2.2276999999999998E-2</c:v>
                </c:pt>
                <c:pt idx="6571">
                  <c:v>1.9057999999999999E-2</c:v>
                </c:pt>
                <c:pt idx="6572">
                  <c:v>1.9241999999999999E-2</c:v>
                </c:pt>
                <c:pt idx="6573">
                  <c:v>1.4541E-2</c:v>
                </c:pt>
                <c:pt idx="6574">
                  <c:v>1.4060999999999999E-2</c:v>
                </c:pt>
                <c:pt idx="6575">
                  <c:v>1.5647999999999999E-2</c:v>
                </c:pt>
                <c:pt idx="6576">
                  <c:v>1.3594E-2</c:v>
                </c:pt>
                <c:pt idx="6577">
                  <c:v>1.2041E-2</c:v>
                </c:pt>
                <c:pt idx="6578">
                  <c:v>1.4041999999999999E-2</c:v>
                </c:pt>
                <c:pt idx="6579">
                  <c:v>1.8325999999999999E-2</c:v>
                </c:pt>
                <c:pt idx="6580">
                  <c:v>1.7278999999999999E-2</c:v>
                </c:pt>
                <c:pt idx="6581">
                  <c:v>1.4898E-2</c:v>
                </c:pt>
                <c:pt idx="6582">
                  <c:v>1.3498999999999999E-2</c:v>
                </c:pt>
                <c:pt idx="6583">
                  <c:v>1.1510000000000001E-2</c:v>
                </c:pt>
                <c:pt idx="6584">
                  <c:v>1.2544E-2</c:v>
                </c:pt>
                <c:pt idx="6585">
                  <c:v>1.4700000000000001E-2</c:v>
                </c:pt>
                <c:pt idx="6586">
                  <c:v>1.6204E-2</c:v>
                </c:pt>
                <c:pt idx="6587">
                  <c:v>2.5425E-2</c:v>
                </c:pt>
                <c:pt idx="6588">
                  <c:v>2.0014999999999998E-2</c:v>
                </c:pt>
                <c:pt idx="6589">
                  <c:v>1.7370999999999998E-2</c:v>
                </c:pt>
                <c:pt idx="6590">
                  <c:v>1.8898999999999999E-2</c:v>
                </c:pt>
                <c:pt idx="6591">
                  <c:v>1.7922E-2</c:v>
                </c:pt>
                <c:pt idx="6592">
                  <c:v>1.9608E-2</c:v>
                </c:pt>
                <c:pt idx="6593">
                  <c:v>1.6633999999999999E-2</c:v>
                </c:pt>
                <c:pt idx="6594">
                  <c:v>2.0175999999999999E-2</c:v>
                </c:pt>
                <c:pt idx="6595">
                  <c:v>2.6771E-2</c:v>
                </c:pt>
                <c:pt idx="6596">
                  <c:v>3.1120999999999999E-2</c:v>
                </c:pt>
                <c:pt idx="6597">
                  <c:v>4.2855999999999998E-2</c:v>
                </c:pt>
                <c:pt idx="6598">
                  <c:v>3.4160000000000003E-2</c:v>
                </c:pt>
                <c:pt idx="6599">
                  <c:v>3.1900999999999999E-2</c:v>
                </c:pt>
                <c:pt idx="6600">
                  <c:v>3.3274999999999999E-2</c:v>
                </c:pt>
                <c:pt idx="6601">
                  <c:v>3.0632E-2</c:v>
                </c:pt>
                <c:pt idx="6602">
                  <c:v>2.7885E-2</c:v>
                </c:pt>
                <c:pt idx="6603">
                  <c:v>2.2596999999999999E-2</c:v>
                </c:pt>
                <c:pt idx="6604">
                  <c:v>1.9635E-2</c:v>
                </c:pt>
                <c:pt idx="6605">
                  <c:v>1.6808E-2</c:v>
                </c:pt>
                <c:pt idx="6606">
                  <c:v>1.6900999999999999E-2</c:v>
                </c:pt>
                <c:pt idx="6607">
                  <c:v>1.5754000000000001E-2</c:v>
                </c:pt>
                <c:pt idx="6608">
                  <c:v>1.2674999999999999E-2</c:v>
                </c:pt>
                <c:pt idx="6609">
                  <c:v>1.1493E-2</c:v>
                </c:pt>
                <c:pt idx="6610">
                  <c:v>1.0848E-2</c:v>
                </c:pt>
                <c:pt idx="6611">
                  <c:v>1.1370000000000002E-2</c:v>
                </c:pt>
                <c:pt idx="6612">
                  <c:v>1.7017000000000001E-2</c:v>
                </c:pt>
                <c:pt idx="6613">
                  <c:v>1.5168999999999998E-2</c:v>
                </c:pt>
                <c:pt idx="6614">
                  <c:v>1.8744E-2</c:v>
                </c:pt>
                <c:pt idx="6615">
                  <c:v>1.8030000000000001E-2</c:v>
                </c:pt>
                <c:pt idx="6616">
                  <c:v>2.2107999999999999E-2</c:v>
                </c:pt>
                <c:pt idx="6617">
                  <c:v>2.5176E-2</c:v>
                </c:pt>
                <c:pt idx="6618">
                  <c:v>1.8194999999999999E-2</c:v>
                </c:pt>
                <c:pt idx="6619">
                  <c:v>1.8946999999999999E-2</c:v>
                </c:pt>
                <c:pt idx="6620">
                  <c:v>1.6190000000000003E-2</c:v>
                </c:pt>
                <c:pt idx="6621">
                  <c:v>1.5155999999999999E-2</c:v>
                </c:pt>
                <c:pt idx="6622">
                  <c:v>1.8960000000000001E-2</c:v>
                </c:pt>
                <c:pt idx="6623">
                  <c:v>2.0233999999999999E-2</c:v>
                </c:pt>
                <c:pt idx="6624">
                  <c:v>2.3372E-2</c:v>
                </c:pt>
                <c:pt idx="6625">
                  <c:v>2.7337E-2</c:v>
                </c:pt>
                <c:pt idx="6626">
                  <c:v>2.7652999999999997E-2</c:v>
                </c:pt>
                <c:pt idx="6627">
                  <c:v>2.2460999999999998E-2</c:v>
                </c:pt>
                <c:pt idx="6628">
                  <c:v>2.2207999999999999E-2</c:v>
                </c:pt>
                <c:pt idx="6629">
                  <c:v>3.0741999999999998E-2</c:v>
                </c:pt>
                <c:pt idx="6630">
                  <c:v>4.5262999999999998E-2</c:v>
                </c:pt>
                <c:pt idx="6631">
                  <c:v>3.5275000000000001E-2</c:v>
                </c:pt>
                <c:pt idx="6632">
                  <c:v>3.8512999999999999E-2</c:v>
                </c:pt>
                <c:pt idx="6633">
                  <c:v>3.4806999999999998E-2</c:v>
                </c:pt>
                <c:pt idx="6634">
                  <c:v>3.2210999999999997E-2</c:v>
                </c:pt>
                <c:pt idx="6635">
                  <c:v>3.7704999999999995E-2</c:v>
                </c:pt>
                <c:pt idx="6636">
                  <c:v>3.5332999999999996E-2</c:v>
                </c:pt>
                <c:pt idx="6637">
                  <c:v>3.9314999999999996E-2</c:v>
                </c:pt>
                <c:pt idx="6638">
                  <c:v>3.3801999999999999E-2</c:v>
                </c:pt>
                <c:pt idx="6639">
                  <c:v>2.8330000000000001E-2</c:v>
                </c:pt>
                <c:pt idx="6640">
                  <c:v>2.4714E-2</c:v>
                </c:pt>
                <c:pt idx="6641">
                  <c:v>2.3576E-2</c:v>
                </c:pt>
                <c:pt idx="6642">
                  <c:v>2.0708999999999998E-2</c:v>
                </c:pt>
                <c:pt idx="6643">
                  <c:v>1.7957999999999998E-2</c:v>
                </c:pt>
                <c:pt idx="6644">
                  <c:v>1.9380999999999999E-2</c:v>
                </c:pt>
                <c:pt idx="6645">
                  <c:v>2.1437999999999999E-2</c:v>
                </c:pt>
                <c:pt idx="6646">
                  <c:v>2.1974999999999998E-2</c:v>
                </c:pt>
                <c:pt idx="6647">
                  <c:v>2.2922999999999999E-2</c:v>
                </c:pt>
                <c:pt idx="6648">
                  <c:v>1.8170000000000002E-2</c:v>
                </c:pt>
                <c:pt idx="6649">
                  <c:v>2.0399E-2</c:v>
                </c:pt>
                <c:pt idx="6650">
                  <c:v>2.1373E-2</c:v>
                </c:pt>
                <c:pt idx="6651">
                  <c:v>2.6490999999999997E-2</c:v>
                </c:pt>
                <c:pt idx="6652">
                  <c:v>2.0728999999999997E-2</c:v>
                </c:pt>
                <c:pt idx="6653">
                  <c:v>1.7037999999999998E-2</c:v>
                </c:pt>
                <c:pt idx="6654">
                  <c:v>1.4157999999999999E-2</c:v>
                </c:pt>
                <c:pt idx="6655">
                  <c:v>1.7524999999999999E-2</c:v>
                </c:pt>
                <c:pt idx="6656">
                  <c:v>1.754E-2</c:v>
                </c:pt>
                <c:pt idx="6657">
                  <c:v>1.8824E-2</c:v>
                </c:pt>
                <c:pt idx="6658">
                  <c:v>1.3361999999999999E-2</c:v>
                </c:pt>
                <c:pt idx="6659">
                  <c:v>1.8168999999999998E-2</c:v>
                </c:pt>
                <c:pt idx="6660">
                  <c:v>1.7018999999999999E-2</c:v>
                </c:pt>
                <c:pt idx="6661">
                  <c:v>1.3283E-2</c:v>
                </c:pt>
                <c:pt idx="6662">
                  <c:v>9.5890000000000003E-3</c:v>
                </c:pt>
                <c:pt idx="6663">
                  <c:v>1.0742999999999999E-2</c:v>
                </c:pt>
                <c:pt idx="6664">
                  <c:v>1.2666999999999999E-2</c:v>
                </c:pt>
                <c:pt idx="6665">
                  <c:v>1.1993999999999999E-2</c:v>
                </c:pt>
                <c:pt idx="6666">
                  <c:v>1.6212999999999998E-2</c:v>
                </c:pt>
                <c:pt idx="6667">
                  <c:v>1.1802E-2</c:v>
                </c:pt>
                <c:pt idx="6668">
                  <c:v>8.1609999999999999E-3</c:v>
                </c:pt>
                <c:pt idx="6669">
                  <c:v>5.3759999999999997E-3</c:v>
                </c:pt>
                <c:pt idx="6670">
                  <c:v>4.9639999999999997E-3</c:v>
                </c:pt>
                <c:pt idx="6671">
                  <c:v>6.4659999999999995E-3</c:v>
                </c:pt>
                <c:pt idx="6672">
                  <c:v>8.4500000000000009E-3</c:v>
                </c:pt>
                <c:pt idx="6673">
                  <c:v>5.5569999999999994E-3</c:v>
                </c:pt>
                <c:pt idx="6674">
                  <c:v>4.6169999999999996E-3</c:v>
                </c:pt>
                <c:pt idx="6675">
                  <c:v>6.5750000000000001E-3</c:v>
                </c:pt>
                <c:pt idx="6676">
                  <c:v>9.1120000000000003E-3</c:v>
                </c:pt>
                <c:pt idx="6677">
                  <c:v>1.8498999999999998E-2</c:v>
                </c:pt>
                <c:pt idx="6678">
                  <c:v>1.8311999999999998E-2</c:v>
                </c:pt>
                <c:pt idx="6679">
                  <c:v>1.9119000000000001E-2</c:v>
                </c:pt>
                <c:pt idx="6680">
                  <c:v>1.4601999999999999E-2</c:v>
                </c:pt>
                <c:pt idx="6681">
                  <c:v>1.3271999999999999E-2</c:v>
                </c:pt>
                <c:pt idx="6682">
                  <c:v>1.5958E-2</c:v>
                </c:pt>
                <c:pt idx="6683">
                  <c:v>1.4884E-2</c:v>
                </c:pt>
                <c:pt idx="6684">
                  <c:v>2.4031999999999998E-2</c:v>
                </c:pt>
                <c:pt idx="6685">
                  <c:v>2.1561999999999998E-2</c:v>
                </c:pt>
                <c:pt idx="6686">
                  <c:v>2.5551999999999998E-2</c:v>
                </c:pt>
                <c:pt idx="6687">
                  <c:v>2.0771999999999999E-2</c:v>
                </c:pt>
                <c:pt idx="6688">
                  <c:v>1.6982999999999998E-2</c:v>
                </c:pt>
                <c:pt idx="6689">
                  <c:v>1.8070000000000003E-2</c:v>
                </c:pt>
                <c:pt idx="6690">
                  <c:v>2.1755999999999998E-2</c:v>
                </c:pt>
                <c:pt idx="6691">
                  <c:v>2.0258999999999999E-2</c:v>
                </c:pt>
                <c:pt idx="6692">
                  <c:v>2.2150000000000003E-2</c:v>
                </c:pt>
                <c:pt idx="6693">
                  <c:v>2.2047000000000001E-2</c:v>
                </c:pt>
                <c:pt idx="6694">
                  <c:v>3.0603999999999999E-2</c:v>
                </c:pt>
                <c:pt idx="6695">
                  <c:v>4.4708999999999999E-2</c:v>
                </c:pt>
                <c:pt idx="6696">
                  <c:v>3.7878999999999996E-2</c:v>
                </c:pt>
                <c:pt idx="6697">
                  <c:v>3.3490000000000006E-2</c:v>
                </c:pt>
                <c:pt idx="6698">
                  <c:v>2.8718999999999998E-2</c:v>
                </c:pt>
                <c:pt idx="6699">
                  <c:v>2.8282999999999999E-2</c:v>
                </c:pt>
                <c:pt idx="6700">
                  <c:v>2.7000999999999997E-2</c:v>
                </c:pt>
                <c:pt idx="6701">
                  <c:v>3.0320999999999997E-2</c:v>
                </c:pt>
                <c:pt idx="6702">
                  <c:v>2.7541999999999997E-2</c:v>
                </c:pt>
                <c:pt idx="6703">
                  <c:v>2.0792999999999999E-2</c:v>
                </c:pt>
                <c:pt idx="6704">
                  <c:v>2.4568E-2</c:v>
                </c:pt>
                <c:pt idx="6705">
                  <c:v>2.5637999999999998E-2</c:v>
                </c:pt>
                <c:pt idx="6706">
                  <c:v>2.1708999999999999E-2</c:v>
                </c:pt>
                <c:pt idx="6707">
                  <c:v>2.2511999999999997E-2</c:v>
                </c:pt>
                <c:pt idx="6708">
                  <c:v>1.9942999999999999E-2</c:v>
                </c:pt>
                <c:pt idx="6709">
                  <c:v>2.2140000000000003E-2</c:v>
                </c:pt>
                <c:pt idx="6710">
                  <c:v>5.0192000000000001E-2</c:v>
                </c:pt>
                <c:pt idx="6711">
                  <c:v>3.9799000000000001E-2</c:v>
                </c:pt>
                <c:pt idx="6712">
                  <c:v>4.0472000000000001E-2</c:v>
                </c:pt>
                <c:pt idx="6713">
                  <c:v>3.7412999999999995E-2</c:v>
                </c:pt>
                <c:pt idx="6714">
                  <c:v>4.0163999999999998E-2</c:v>
                </c:pt>
                <c:pt idx="6715">
                  <c:v>4.2442000000000001E-2</c:v>
                </c:pt>
                <c:pt idx="6716">
                  <c:v>4.0437999999999995E-2</c:v>
                </c:pt>
                <c:pt idx="6717">
                  <c:v>3.7336999999999995E-2</c:v>
                </c:pt>
                <c:pt idx="6718">
                  <c:v>3.5224999999999999E-2</c:v>
                </c:pt>
                <c:pt idx="6719">
                  <c:v>3.9196000000000002E-2</c:v>
                </c:pt>
                <c:pt idx="6720">
                  <c:v>5.5002999999999996E-2</c:v>
                </c:pt>
                <c:pt idx="6721">
                  <c:v>4.8221E-2</c:v>
                </c:pt>
                <c:pt idx="6722">
                  <c:v>4.1848999999999997E-2</c:v>
                </c:pt>
                <c:pt idx="6723">
                  <c:v>3.9946999999999996E-2</c:v>
                </c:pt>
                <c:pt idx="6724">
                  <c:v>3.1593999999999997E-2</c:v>
                </c:pt>
                <c:pt idx="6725">
                  <c:v>3.2143999999999999E-2</c:v>
                </c:pt>
                <c:pt idx="6726">
                  <c:v>3.0911999999999999E-2</c:v>
                </c:pt>
                <c:pt idx="6727">
                  <c:v>3.0300000000000001E-2</c:v>
                </c:pt>
                <c:pt idx="6728">
                  <c:v>2.4610999999999997E-2</c:v>
                </c:pt>
                <c:pt idx="6729">
                  <c:v>2.8760000000000001E-2</c:v>
                </c:pt>
                <c:pt idx="6730">
                  <c:v>3.3117000000000001E-2</c:v>
                </c:pt>
                <c:pt idx="6731">
                  <c:v>3.4766999999999999E-2</c:v>
                </c:pt>
                <c:pt idx="6732">
                  <c:v>3.1953999999999996E-2</c:v>
                </c:pt>
                <c:pt idx="6733">
                  <c:v>2.8131999999999997E-2</c:v>
                </c:pt>
                <c:pt idx="6734">
                  <c:v>2.3347E-2</c:v>
                </c:pt>
                <c:pt idx="6735">
                  <c:v>2.1911E-2</c:v>
                </c:pt>
                <c:pt idx="6736">
                  <c:v>2.0324999999999999E-2</c:v>
                </c:pt>
                <c:pt idx="6737">
                  <c:v>1.7680999999999999E-2</c:v>
                </c:pt>
                <c:pt idx="6738">
                  <c:v>1.4150999999999999E-2</c:v>
                </c:pt>
                <c:pt idx="6739">
                  <c:v>1.1079E-2</c:v>
                </c:pt>
                <c:pt idx="6740">
                  <c:v>9.8820000000000002E-3</c:v>
                </c:pt>
                <c:pt idx="6741">
                  <c:v>7.8659999999999997E-3</c:v>
                </c:pt>
                <c:pt idx="6742">
                  <c:v>6.4729999999999996E-3</c:v>
                </c:pt>
                <c:pt idx="6743">
                  <c:v>5.535E-3</c:v>
                </c:pt>
                <c:pt idx="6744">
                  <c:v>4.4409999999999996E-3</c:v>
                </c:pt>
                <c:pt idx="6745">
                  <c:v>4.4079999999999996E-3</c:v>
                </c:pt>
                <c:pt idx="6746">
                  <c:v>5.9800000000000001E-3</c:v>
                </c:pt>
                <c:pt idx="6747">
                  <c:v>4.9220000000000002E-3</c:v>
                </c:pt>
                <c:pt idx="6748">
                  <c:v>4.6990000000000001E-3</c:v>
                </c:pt>
                <c:pt idx="6749">
                  <c:v>5.9789999999999999E-3</c:v>
                </c:pt>
                <c:pt idx="6750">
                  <c:v>7.267E-3</c:v>
                </c:pt>
                <c:pt idx="6751">
                  <c:v>5.6010000000000001E-3</c:v>
                </c:pt>
                <c:pt idx="6752">
                  <c:v>4.5209999999999998E-3</c:v>
                </c:pt>
                <c:pt idx="6753">
                  <c:v>3.7329999999999998E-3</c:v>
                </c:pt>
                <c:pt idx="6754">
                  <c:v>1.4440999999999999E-2</c:v>
                </c:pt>
                <c:pt idx="6755">
                  <c:v>1.196E-2</c:v>
                </c:pt>
                <c:pt idx="6756">
                  <c:v>1.0492E-2</c:v>
                </c:pt>
                <c:pt idx="6757">
                  <c:v>1.0066E-2</c:v>
                </c:pt>
                <c:pt idx="6758">
                  <c:v>1.5231999999999999E-2</c:v>
                </c:pt>
                <c:pt idx="6759">
                  <c:v>1.6782999999999999E-2</c:v>
                </c:pt>
                <c:pt idx="6760">
                  <c:v>2.0371E-2</c:v>
                </c:pt>
                <c:pt idx="6761">
                  <c:v>2.2234E-2</c:v>
                </c:pt>
                <c:pt idx="6762">
                  <c:v>1.6830000000000001E-2</c:v>
                </c:pt>
                <c:pt idx="6763">
                  <c:v>1.4783999999999999E-2</c:v>
                </c:pt>
                <c:pt idx="6764">
                  <c:v>1.5864E-2</c:v>
                </c:pt>
                <c:pt idx="6765">
                  <c:v>1.8890000000000001E-2</c:v>
                </c:pt>
                <c:pt idx="6766">
                  <c:v>2.7642999999999997E-2</c:v>
                </c:pt>
                <c:pt idx="6767">
                  <c:v>2.8250000000000001E-2</c:v>
                </c:pt>
                <c:pt idx="6768">
                  <c:v>2.7687999999999997E-2</c:v>
                </c:pt>
                <c:pt idx="6769">
                  <c:v>2.3113999999999999E-2</c:v>
                </c:pt>
                <c:pt idx="6770">
                  <c:v>3.5525999999999995E-2</c:v>
                </c:pt>
                <c:pt idx="6771">
                  <c:v>2.7222999999999997E-2</c:v>
                </c:pt>
                <c:pt idx="6772">
                  <c:v>2.1520000000000001E-2</c:v>
                </c:pt>
                <c:pt idx="6773">
                  <c:v>1.5938999999999998E-2</c:v>
                </c:pt>
                <c:pt idx="6774">
                  <c:v>1.3346999999999999E-2</c:v>
                </c:pt>
                <c:pt idx="6775">
                  <c:v>9.5949999999999994E-3</c:v>
                </c:pt>
                <c:pt idx="6776">
                  <c:v>8.2570000000000005E-3</c:v>
                </c:pt>
                <c:pt idx="6777">
                  <c:v>7.3339999999999994E-3</c:v>
                </c:pt>
                <c:pt idx="6778">
                  <c:v>7.3939999999999995E-3</c:v>
                </c:pt>
                <c:pt idx="6779">
                  <c:v>9.8149999999999991E-3</c:v>
                </c:pt>
                <c:pt idx="6780">
                  <c:v>9.6679999999999995E-3</c:v>
                </c:pt>
                <c:pt idx="6781">
                  <c:v>9.7109999999999991E-3</c:v>
                </c:pt>
                <c:pt idx="6782">
                  <c:v>8.0280000000000004E-3</c:v>
                </c:pt>
                <c:pt idx="6783">
                  <c:v>8.9859999999999992E-3</c:v>
                </c:pt>
                <c:pt idx="6784">
                  <c:v>1.3710000000000002E-2</c:v>
                </c:pt>
                <c:pt idx="6785">
                  <c:v>1.0650000000000001E-2</c:v>
                </c:pt>
                <c:pt idx="6786">
                  <c:v>7.9480000000000002E-3</c:v>
                </c:pt>
                <c:pt idx="6787">
                  <c:v>1.4062999999999999E-2</c:v>
                </c:pt>
                <c:pt idx="6788">
                  <c:v>1.2940000000000002E-2</c:v>
                </c:pt>
                <c:pt idx="6789">
                  <c:v>1.0076999999999999E-2</c:v>
                </c:pt>
                <c:pt idx="6790">
                  <c:v>8.2119999999999988E-3</c:v>
                </c:pt>
                <c:pt idx="6791">
                  <c:v>7.6519999999999999E-3</c:v>
                </c:pt>
                <c:pt idx="6792">
                  <c:v>6.7300000000000007E-3</c:v>
                </c:pt>
                <c:pt idx="6793">
                  <c:v>5.6879999999999995E-3</c:v>
                </c:pt>
                <c:pt idx="6794">
                  <c:v>5.6679999999999994E-3</c:v>
                </c:pt>
                <c:pt idx="6795">
                  <c:v>5.6509999999999998E-3</c:v>
                </c:pt>
                <c:pt idx="6796">
                  <c:v>6.019E-3</c:v>
                </c:pt>
                <c:pt idx="6797">
                  <c:v>2.0707E-2</c:v>
                </c:pt>
                <c:pt idx="6798">
                  <c:v>1.9552999999999997E-2</c:v>
                </c:pt>
                <c:pt idx="6799">
                  <c:v>1.4310999999999999E-2</c:v>
                </c:pt>
                <c:pt idx="6800">
                  <c:v>1.3940000000000001E-2</c:v>
                </c:pt>
                <c:pt idx="6801">
                  <c:v>1.2702999999999999E-2</c:v>
                </c:pt>
                <c:pt idx="6802">
                  <c:v>1.4612999999999999E-2</c:v>
                </c:pt>
                <c:pt idx="6803">
                  <c:v>1.2329E-2</c:v>
                </c:pt>
                <c:pt idx="6804">
                  <c:v>1.2503999999999999E-2</c:v>
                </c:pt>
                <c:pt idx="6805">
                  <c:v>1.1651E-2</c:v>
                </c:pt>
                <c:pt idx="6806">
                  <c:v>1.7051E-2</c:v>
                </c:pt>
                <c:pt idx="6807">
                  <c:v>1.9081000000000001E-2</c:v>
                </c:pt>
                <c:pt idx="6808">
                  <c:v>1.8703999999999998E-2</c:v>
                </c:pt>
                <c:pt idx="6809">
                  <c:v>2.5684999999999999E-2</c:v>
                </c:pt>
                <c:pt idx="6810">
                  <c:v>2.5193999999999998E-2</c:v>
                </c:pt>
                <c:pt idx="6811">
                  <c:v>2.2723999999999998E-2</c:v>
                </c:pt>
                <c:pt idx="6812">
                  <c:v>2.0919E-2</c:v>
                </c:pt>
                <c:pt idx="6813">
                  <c:v>1.9668999999999999E-2</c:v>
                </c:pt>
                <c:pt idx="6814">
                  <c:v>2.1405999999999998E-2</c:v>
                </c:pt>
                <c:pt idx="6815">
                  <c:v>2.7760999999999997E-2</c:v>
                </c:pt>
                <c:pt idx="6816">
                  <c:v>2.4339E-2</c:v>
                </c:pt>
                <c:pt idx="6817">
                  <c:v>2.4777999999999998E-2</c:v>
                </c:pt>
                <c:pt idx="6818">
                  <c:v>2.1610000000000001E-2</c:v>
                </c:pt>
                <c:pt idx="6819">
                  <c:v>1.9612999999999998E-2</c:v>
                </c:pt>
                <c:pt idx="6820">
                  <c:v>2.1873999999999998E-2</c:v>
                </c:pt>
                <c:pt idx="6821">
                  <c:v>2.7082999999999999E-2</c:v>
                </c:pt>
                <c:pt idx="6822">
                  <c:v>2.1641000000000001E-2</c:v>
                </c:pt>
                <c:pt idx="6823">
                  <c:v>1.3715E-2</c:v>
                </c:pt>
                <c:pt idx="6824">
                  <c:v>2.4212999999999998E-2</c:v>
                </c:pt>
                <c:pt idx="6825">
                  <c:v>2.1565999999999998E-2</c:v>
                </c:pt>
                <c:pt idx="6826">
                  <c:v>2.0147999999999999E-2</c:v>
                </c:pt>
                <c:pt idx="6827">
                  <c:v>1.9174999999999998E-2</c:v>
                </c:pt>
                <c:pt idx="6828">
                  <c:v>2.3271999999999998E-2</c:v>
                </c:pt>
                <c:pt idx="6829">
                  <c:v>2.5148E-2</c:v>
                </c:pt>
                <c:pt idx="6830">
                  <c:v>1.9535E-2</c:v>
                </c:pt>
                <c:pt idx="6831">
                  <c:v>1.8582999999999999E-2</c:v>
                </c:pt>
                <c:pt idx="6832">
                  <c:v>1.9216E-2</c:v>
                </c:pt>
                <c:pt idx="6833">
                  <c:v>1.6322E-2</c:v>
                </c:pt>
                <c:pt idx="6834">
                  <c:v>2.6884999999999999E-2</c:v>
                </c:pt>
                <c:pt idx="6835">
                  <c:v>2.0383999999999999E-2</c:v>
                </c:pt>
                <c:pt idx="6836">
                  <c:v>2.7146999999999998E-2</c:v>
                </c:pt>
                <c:pt idx="6837">
                  <c:v>2.1252999999999998E-2</c:v>
                </c:pt>
                <c:pt idx="6838">
                  <c:v>3.3832000000000001E-2</c:v>
                </c:pt>
                <c:pt idx="6839">
                  <c:v>3.7874999999999999E-2</c:v>
                </c:pt>
                <c:pt idx="6840">
                  <c:v>3.4308999999999999E-2</c:v>
                </c:pt>
                <c:pt idx="6841">
                  <c:v>3.3818000000000001E-2</c:v>
                </c:pt>
                <c:pt idx="6842">
                  <c:v>3.1260000000000003E-2</c:v>
                </c:pt>
                <c:pt idx="6843">
                  <c:v>2.7785999999999998E-2</c:v>
                </c:pt>
                <c:pt idx="6844">
                  <c:v>3.1646000000000001E-2</c:v>
                </c:pt>
                <c:pt idx="6845">
                  <c:v>2.8339E-2</c:v>
                </c:pt>
                <c:pt idx="6846">
                  <c:v>2.3167999999999998E-2</c:v>
                </c:pt>
                <c:pt idx="6847">
                  <c:v>1.9487999999999998E-2</c:v>
                </c:pt>
                <c:pt idx="6848">
                  <c:v>1.3004999999999999E-2</c:v>
                </c:pt>
                <c:pt idx="6849">
                  <c:v>9.866999999999999E-3</c:v>
                </c:pt>
                <c:pt idx="6850">
                  <c:v>8.2679999999999993E-3</c:v>
                </c:pt>
                <c:pt idx="6851">
                  <c:v>7.5529999999999998E-3</c:v>
                </c:pt>
                <c:pt idx="6852">
                  <c:v>1.1998E-2</c:v>
                </c:pt>
                <c:pt idx="6853">
                  <c:v>9.6779999999999991E-3</c:v>
                </c:pt>
                <c:pt idx="6854">
                  <c:v>1.3968999999999999E-2</c:v>
                </c:pt>
                <c:pt idx="6855">
                  <c:v>1.3729E-2</c:v>
                </c:pt>
                <c:pt idx="6856">
                  <c:v>1.4863999999999999E-2</c:v>
                </c:pt>
                <c:pt idx="6857">
                  <c:v>1.7041999999999998E-2</c:v>
                </c:pt>
                <c:pt idx="6858">
                  <c:v>1.4730999999999999E-2</c:v>
                </c:pt>
                <c:pt idx="6859">
                  <c:v>2.3441999999999998E-2</c:v>
                </c:pt>
                <c:pt idx="6860">
                  <c:v>1.7454999999999998E-2</c:v>
                </c:pt>
                <c:pt idx="6861">
                  <c:v>1.6261999999999999E-2</c:v>
                </c:pt>
                <c:pt idx="6862">
                  <c:v>1.7776999999999998E-2</c:v>
                </c:pt>
                <c:pt idx="6863">
                  <c:v>2.2554999999999999E-2</c:v>
                </c:pt>
                <c:pt idx="6864">
                  <c:v>2.2540999999999999E-2</c:v>
                </c:pt>
                <c:pt idx="6865">
                  <c:v>1.8482999999999999E-2</c:v>
                </c:pt>
                <c:pt idx="6866">
                  <c:v>1.6827999999999999E-2</c:v>
                </c:pt>
                <c:pt idx="6867">
                  <c:v>1.4901999999999999E-2</c:v>
                </c:pt>
                <c:pt idx="6868">
                  <c:v>1.7040000000000003E-2</c:v>
                </c:pt>
                <c:pt idx="6869">
                  <c:v>1.4967999999999999E-2</c:v>
                </c:pt>
                <c:pt idx="6870">
                  <c:v>1.5924999999999998E-2</c:v>
                </c:pt>
                <c:pt idx="6871">
                  <c:v>1.6049000000000001E-2</c:v>
                </c:pt>
                <c:pt idx="6872">
                  <c:v>1.7230000000000002E-2</c:v>
                </c:pt>
                <c:pt idx="6873">
                  <c:v>1.3463999999999999E-2</c:v>
                </c:pt>
                <c:pt idx="6874">
                  <c:v>9.2700000000000005E-3</c:v>
                </c:pt>
                <c:pt idx="6875">
                  <c:v>8.761999999999999E-3</c:v>
                </c:pt>
                <c:pt idx="6876">
                  <c:v>1.9940000000000003E-2</c:v>
                </c:pt>
                <c:pt idx="6877">
                  <c:v>2.6960000000000001E-2</c:v>
                </c:pt>
                <c:pt idx="6878">
                  <c:v>2.3660999999999998E-2</c:v>
                </c:pt>
                <c:pt idx="6879">
                  <c:v>2.3955999999999998E-2</c:v>
                </c:pt>
                <c:pt idx="6880">
                  <c:v>3.8357999999999996E-2</c:v>
                </c:pt>
                <c:pt idx="6881">
                  <c:v>4.1163999999999999E-2</c:v>
                </c:pt>
                <c:pt idx="6882">
                  <c:v>3.9073999999999998E-2</c:v>
                </c:pt>
                <c:pt idx="6883">
                  <c:v>5.1970999999999996E-2</c:v>
                </c:pt>
                <c:pt idx="6884">
                  <c:v>4.6532999999999998E-2</c:v>
                </c:pt>
                <c:pt idx="6885">
                  <c:v>4.3177E-2</c:v>
                </c:pt>
                <c:pt idx="6886">
                  <c:v>3.8877999999999996E-2</c:v>
                </c:pt>
                <c:pt idx="6887">
                  <c:v>3.2650999999999999E-2</c:v>
                </c:pt>
                <c:pt idx="6888">
                  <c:v>2.8176E-2</c:v>
                </c:pt>
                <c:pt idx="6889">
                  <c:v>3.9497999999999998E-2</c:v>
                </c:pt>
                <c:pt idx="6890">
                  <c:v>3.1460999999999996E-2</c:v>
                </c:pt>
                <c:pt idx="6891">
                  <c:v>2.5853999999999999E-2</c:v>
                </c:pt>
                <c:pt idx="6892">
                  <c:v>2.9877999999999998E-2</c:v>
                </c:pt>
                <c:pt idx="6893">
                  <c:v>2.8827999999999999E-2</c:v>
                </c:pt>
                <c:pt idx="6894">
                  <c:v>2.6799E-2</c:v>
                </c:pt>
                <c:pt idx="6895">
                  <c:v>2.2824999999999998E-2</c:v>
                </c:pt>
                <c:pt idx="6896">
                  <c:v>2.0005999999999999E-2</c:v>
                </c:pt>
                <c:pt idx="6897">
                  <c:v>1.5600999999999999E-2</c:v>
                </c:pt>
                <c:pt idx="6898">
                  <c:v>1.5643999999999998E-2</c:v>
                </c:pt>
                <c:pt idx="6899">
                  <c:v>1.9237000000000001E-2</c:v>
                </c:pt>
                <c:pt idx="6900">
                  <c:v>1.7516E-2</c:v>
                </c:pt>
                <c:pt idx="6901">
                  <c:v>1.4940000000000002E-2</c:v>
                </c:pt>
                <c:pt idx="6902">
                  <c:v>1.2655999999999999E-2</c:v>
                </c:pt>
                <c:pt idx="6903">
                  <c:v>1.2140999999999999E-2</c:v>
                </c:pt>
                <c:pt idx="6904">
                  <c:v>9.868E-3</c:v>
                </c:pt>
                <c:pt idx="6905">
                  <c:v>8.8079999999999999E-3</c:v>
                </c:pt>
                <c:pt idx="6906">
                  <c:v>7.6509999999999998E-3</c:v>
                </c:pt>
                <c:pt idx="6907">
                  <c:v>7.0929999999999995E-3</c:v>
                </c:pt>
                <c:pt idx="6908">
                  <c:v>1.0081E-2</c:v>
                </c:pt>
                <c:pt idx="6909">
                  <c:v>9.6749999999999996E-3</c:v>
                </c:pt>
                <c:pt idx="6910">
                  <c:v>9.587E-3</c:v>
                </c:pt>
                <c:pt idx="6911">
                  <c:v>7.3689999999999997E-3</c:v>
                </c:pt>
                <c:pt idx="6912">
                  <c:v>1.4208999999999999E-2</c:v>
                </c:pt>
                <c:pt idx="6913">
                  <c:v>1.0896999999999999E-2</c:v>
                </c:pt>
                <c:pt idx="6914">
                  <c:v>8.4479999999999989E-3</c:v>
                </c:pt>
                <c:pt idx="6915">
                  <c:v>8.4079999999999988E-3</c:v>
                </c:pt>
                <c:pt idx="6916">
                  <c:v>7.8469999999999998E-3</c:v>
                </c:pt>
                <c:pt idx="6917">
                  <c:v>7.2519999999999998E-3</c:v>
                </c:pt>
                <c:pt idx="6918">
                  <c:v>5.6169999999999996E-3</c:v>
                </c:pt>
                <c:pt idx="6919">
                  <c:v>7.3700000000000007E-3</c:v>
                </c:pt>
                <c:pt idx="6920">
                  <c:v>7.1400000000000005E-3</c:v>
                </c:pt>
                <c:pt idx="6921">
                  <c:v>8.5389999999999997E-3</c:v>
                </c:pt>
                <c:pt idx="6922">
                  <c:v>7.6969999999999998E-3</c:v>
                </c:pt>
                <c:pt idx="6923">
                  <c:v>6.7419999999999997E-3</c:v>
                </c:pt>
                <c:pt idx="6924">
                  <c:v>5.1459999999999995E-3</c:v>
                </c:pt>
                <c:pt idx="6925">
                  <c:v>6.136E-3</c:v>
                </c:pt>
                <c:pt idx="6926">
                  <c:v>4.8570000000000002E-3</c:v>
                </c:pt>
                <c:pt idx="6927">
                  <c:v>4.5430000000000002E-3</c:v>
                </c:pt>
                <c:pt idx="6928">
                  <c:v>4.3080000000000002E-3</c:v>
                </c:pt>
                <c:pt idx="6929">
                  <c:v>3.8549999999999999E-3</c:v>
                </c:pt>
                <c:pt idx="6930">
                  <c:v>3.6549999999999998E-3</c:v>
                </c:pt>
                <c:pt idx="6931">
                  <c:v>4.0739999999999995E-3</c:v>
                </c:pt>
                <c:pt idx="6932">
                  <c:v>3.8809999999999999E-3</c:v>
                </c:pt>
                <c:pt idx="6933">
                  <c:v>4.3019999999999994E-3</c:v>
                </c:pt>
                <c:pt idx="6934">
                  <c:v>6.3429999999999997E-3</c:v>
                </c:pt>
                <c:pt idx="6935">
                  <c:v>1.0286999999999999E-2</c:v>
                </c:pt>
                <c:pt idx="6936">
                  <c:v>1.5325999999999999E-2</c:v>
                </c:pt>
                <c:pt idx="6937">
                  <c:v>2.3521999999999998E-2</c:v>
                </c:pt>
                <c:pt idx="6938">
                  <c:v>2.2813E-2</c:v>
                </c:pt>
                <c:pt idx="6939">
                  <c:v>2.3517E-2</c:v>
                </c:pt>
                <c:pt idx="6940">
                  <c:v>2.4797E-2</c:v>
                </c:pt>
                <c:pt idx="6941">
                  <c:v>2.5061E-2</c:v>
                </c:pt>
                <c:pt idx="6942">
                  <c:v>2.4950999999999997E-2</c:v>
                </c:pt>
                <c:pt idx="6943">
                  <c:v>1.9647999999999999E-2</c:v>
                </c:pt>
                <c:pt idx="6944">
                  <c:v>3.8876999999999995E-2</c:v>
                </c:pt>
                <c:pt idx="6945">
                  <c:v>4.4102999999999996E-2</c:v>
                </c:pt>
                <c:pt idx="6946">
                  <c:v>3.8036E-2</c:v>
                </c:pt>
                <c:pt idx="6947">
                  <c:v>3.3920000000000006E-2</c:v>
                </c:pt>
                <c:pt idx="6948">
                  <c:v>3.4790999999999996E-2</c:v>
                </c:pt>
                <c:pt idx="6949">
                  <c:v>3.5397999999999999E-2</c:v>
                </c:pt>
                <c:pt idx="6950">
                  <c:v>3.2511999999999999E-2</c:v>
                </c:pt>
                <c:pt idx="6951">
                  <c:v>2.8985E-2</c:v>
                </c:pt>
                <c:pt idx="6952">
                  <c:v>3.0095E-2</c:v>
                </c:pt>
                <c:pt idx="6953">
                  <c:v>2.7730000000000001E-2</c:v>
                </c:pt>
                <c:pt idx="6954">
                  <c:v>2.8960999999999997E-2</c:v>
                </c:pt>
                <c:pt idx="6955">
                  <c:v>3.0770000000000002E-2</c:v>
                </c:pt>
                <c:pt idx="6956">
                  <c:v>2.8740999999999999E-2</c:v>
                </c:pt>
                <c:pt idx="6957">
                  <c:v>2.7555E-2</c:v>
                </c:pt>
                <c:pt idx="6958">
                  <c:v>3.2691999999999999E-2</c:v>
                </c:pt>
                <c:pt idx="6959">
                  <c:v>2.8036999999999999E-2</c:v>
                </c:pt>
                <c:pt idx="6960">
                  <c:v>3.5367999999999997E-2</c:v>
                </c:pt>
                <c:pt idx="6961">
                  <c:v>3.5921999999999996E-2</c:v>
                </c:pt>
                <c:pt idx="6962">
                  <c:v>3.5928000000000002E-2</c:v>
                </c:pt>
                <c:pt idx="6963">
                  <c:v>3.3096E-2</c:v>
                </c:pt>
                <c:pt idx="6964">
                  <c:v>3.5860999999999997E-2</c:v>
                </c:pt>
                <c:pt idx="6965">
                  <c:v>3.0882E-2</c:v>
                </c:pt>
                <c:pt idx="6966">
                  <c:v>2.7518999999999998E-2</c:v>
                </c:pt>
                <c:pt idx="6967">
                  <c:v>2.6289E-2</c:v>
                </c:pt>
                <c:pt idx="6968">
                  <c:v>2.6044999999999999E-2</c:v>
                </c:pt>
                <c:pt idx="6969">
                  <c:v>2.6676999999999999E-2</c:v>
                </c:pt>
                <c:pt idx="6970">
                  <c:v>2.3726000000000001E-2</c:v>
                </c:pt>
                <c:pt idx="6971">
                  <c:v>3.6511000000000002E-2</c:v>
                </c:pt>
                <c:pt idx="6972">
                  <c:v>3.6476000000000001E-2</c:v>
                </c:pt>
                <c:pt idx="6973">
                  <c:v>3.7184999999999996E-2</c:v>
                </c:pt>
                <c:pt idx="6974">
                  <c:v>3.5681999999999998E-2</c:v>
                </c:pt>
                <c:pt idx="6975">
                  <c:v>3.1903000000000001E-2</c:v>
                </c:pt>
                <c:pt idx="6976">
                  <c:v>2.4903999999999999E-2</c:v>
                </c:pt>
                <c:pt idx="6977">
                  <c:v>2.0832E-2</c:v>
                </c:pt>
                <c:pt idx="6978">
                  <c:v>2.3705999999999998E-2</c:v>
                </c:pt>
                <c:pt idx="6979">
                  <c:v>1.9845999999999999E-2</c:v>
                </c:pt>
                <c:pt idx="6980">
                  <c:v>2.3623999999999999E-2</c:v>
                </c:pt>
                <c:pt idx="6981">
                  <c:v>2.0271999999999998E-2</c:v>
                </c:pt>
                <c:pt idx="6982">
                  <c:v>3.6378000000000001E-2</c:v>
                </c:pt>
                <c:pt idx="6983">
                  <c:v>2.8770999999999998E-2</c:v>
                </c:pt>
                <c:pt idx="6984">
                  <c:v>2.3243999999999997E-2</c:v>
                </c:pt>
                <c:pt idx="6985">
                  <c:v>1.9880000000000002E-2</c:v>
                </c:pt>
                <c:pt idx="6986">
                  <c:v>1.7160999999999999E-2</c:v>
                </c:pt>
                <c:pt idx="6987">
                  <c:v>1.6818E-2</c:v>
                </c:pt>
                <c:pt idx="6988">
                  <c:v>1.5441E-2</c:v>
                </c:pt>
                <c:pt idx="6989">
                  <c:v>1.6597999999999998E-2</c:v>
                </c:pt>
                <c:pt idx="6990">
                  <c:v>1.5188E-2</c:v>
                </c:pt>
                <c:pt idx="6991">
                  <c:v>1.5983999999999998E-2</c:v>
                </c:pt>
                <c:pt idx="6992">
                  <c:v>1.2064999999999999E-2</c:v>
                </c:pt>
                <c:pt idx="6993">
                  <c:v>1.1797E-2</c:v>
                </c:pt>
                <c:pt idx="6994">
                  <c:v>1.0168E-2</c:v>
                </c:pt>
                <c:pt idx="6995">
                  <c:v>1.0662999999999999E-2</c:v>
                </c:pt>
                <c:pt idx="6996">
                  <c:v>1.7273E-2</c:v>
                </c:pt>
                <c:pt idx="6997">
                  <c:v>2.3425999999999999E-2</c:v>
                </c:pt>
                <c:pt idx="6998">
                  <c:v>1.8717999999999999E-2</c:v>
                </c:pt>
                <c:pt idx="6999">
                  <c:v>2.2033000000000001E-2</c:v>
                </c:pt>
                <c:pt idx="7000">
                  <c:v>2.5953999999999998E-2</c:v>
                </c:pt>
                <c:pt idx="7001">
                  <c:v>2.2241E-2</c:v>
                </c:pt>
                <c:pt idx="7002">
                  <c:v>2.5413999999999999E-2</c:v>
                </c:pt>
                <c:pt idx="7003">
                  <c:v>2.5180999999999999E-2</c:v>
                </c:pt>
                <c:pt idx="7004">
                  <c:v>2.6823E-2</c:v>
                </c:pt>
                <c:pt idx="7005">
                  <c:v>2.0992E-2</c:v>
                </c:pt>
                <c:pt idx="7006">
                  <c:v>2.1880999999999998E-2</c:v>
                </c:pt>
                <c:pt idx="7007">
                  <c:v>2.0836E-2</c:v>
                </c:pt>
                <c:pt idx="7008">
                  <c:v>1.6291E-2</c:v>
                </c:pt>
                <c:pt idx="7009">
                  <c:v>1.5391E-2</c:v>
                </c:pt>
                <c:pt idx="7010">
                  <c:v>1.4015999999999999E-2</c:v>
                </c:pt>
                <c:pt idx="7011">
                  <c:v>1.3010000000000001E-2</c:v>
                </c:pt>
                <c:pt idx="7012">
                  <c:v>1.2492E-2</c:v>
                </c:pt>
                <c:pt idx="7013">
                  <c:v>1.0960000000000001E-2</c:v>
                </c:pt>
                <c:pt idx="7014">
                  <c:v>1.0393999999999999E-2</c:v>
                </c:pt>
                <c:pt idx="7015">
                  <c:v>1.5127E-2</c:v>
                </c:pt>
                <c:pt idx="7016">
                  <c:v>1.332E-2</c:v>
                </c:pt>
                <c:pt idx="7017">
                  <c:v>1.8459E-2</c:v>
                </c:pt>
                <c:pt idx="7018">
                  <c:v>3.6538000000000001E-2</c:v>
                </c:pt>
                <c:pt idx="7019">
                  <c:v>4.6356999999999995E-2</c:v>
                </c:pt>
                <c:pt idx="7020">
                  <c:v>3.9030000000000002E-2</c:v>
                </c:pt>
                <c:pt idx="7021">
                  <c:v>4.0191999999999999E-2</c:v>
                </c:pt>
                <c:pt idx="7022">
                  <c:v>3.8082999999999999E-2</c:v>
                </c:pt>
                <c:pt idx="7023">
                  <c:v>3.6732000000000001E-2</c:v>
                </c:pt>
                <c:pt idx="7024">
                  <c:v>3.1814000000000002E-2</c:v>
                </c:pt>
                <c:pt idx="7025">
                  <c:v>2.6187999999999999E-2</c:v>
                </c:pt>
                <c:pt idx="7026">
                  <c:v>2.5805999999999999E-2</c:v>
                </c:pt>
                <c:pt idx="7027">
                  <c:v>3.0100000000000002E-2</c:v>
                </c:pt>
                <c:pt idx="7028">
                  <c:v>3.2064999999999996E-2</c:v>
                </c:pt>
                <c:pt idx="7029">
                  <c:v>2.5087999999999999E-2</c:v>
                </c:pt>
                <c:pt idx="7030">
                  <c:v>2.7247999999999998E-2</c:v>
                </c:pt>
                <c:pt idx="7031">
                  <c:v>2.5724E-2</c:v>
                </c:pt>
                <c:pt idx="7032">
                  <c:v>2.8894E-2</c:v>
                </c:pt>
                <c:pt idx="7033">
                  <c:v>2.5696999999999998E-2</c:v>
                </c:pt>
                <c:pt idx="7034">
                  <c:v>2.6760000000000003E-2</c:v>
                </c:pt>
                <c:pt idx="7035">
                  <c:v>1.9700000000000002E-2</c:v>
                </c:pt>
                <c:pt idx="7036">
                  <c:v>2.0291E-2</c:v>
                </c:pt>
                <c:pt idx="7037">
                  <c:v>2.3025999999999998E-2</c:v>
                </c:pt>
                <c:pt idx="7038">
                  <c:v>2.0152E-2</c:v>
                </c:pt>
                <c:pt idx="7039">
                  <c:v>1.7521999999999999E-2</c:v>
                </c:pt>
                <c:pt idx="7040">
                  <c:v>1.7554E-2</c:v>
                </c:pt>
                <c:pt idx="7041">
                  <c:v>1.7000000000000001E-2</c:v>
                </c:pt>
                <c:pt idx="7042">
                  <c:v>1.634E-2</c:v>
                </c:pt>
                <c:pt idx="7043">
                  <c:v>1.7623E-2</c:v>
                </c:pt>
                <c:pt idx="7044">
                  <c:v>1.7880999999999998E-2</c:v>
                </c:pt>
                <c:pt idx="7045">
                  <c:v>1.8734000000000001E-2</c:v>
                </c:pt>
                <c:pt idx="7046">
                  <c:v>2.0810000000000002E-2</c:v>
                </c:pt>
                <c:pt idx="7047">
                  <c:v>2.5810999999999997E-2</c:v>
                </c:pt>
                <c:pt idx="7048">
                  <c:v>2.0018999999999999E-2</c:v>
                </c:pt>
                <c:pt idx="7049">
                  <c:v>1.8225999999999999E-2</c:v>
                </c:pt>
                <c:pt idx="7050">
                  <c:v>1.5782000000000001E-2</c:v>
                </c:pt>
                <c:pt idx="7051">
                  <c:v>1.5158999999999999E-2</c:v>
                </c:pt>
                <c:pt idx="7052">
                  <c:v>1.0756E-2</c:v>
                </c:pt>
                <c:pt idx="7053">
                  <c:v>8.855E-3</c:v>
                </c:pt>
                <c:pt idx="7054">
                  <c:v>6.7219999999999997E-3</c:v>
                </c:pt>
                <c:pt idx="7055">
                  <c:v>6.999E-3</c:v>
                </c:pt>
                <c:pt idx="7056">
                  <c:v>8.5179999999999995E-3</c:v>
                </c:pt>
                <c:pt idx="7057">
                  <c:v>7.2909999999999997E-3</c:v>
                </c:pt>
                <c:pt idx="7058">
                  <c:v>8.5709999999999988E-3</c:v>
                </c:pt>
                <c:pt idx="7059">
                  <c:v>7.548E-3</c:v>
                </c:pt>
                <c:pt idx="7060">
                  <c:v>8.4489999999999999E-3</c:v>
                </c:pt>
                <c:pt idx="7061">
                  <c:v>1.6990000000000002E-2</c:v>
                </c:pt>
                <c:pt idx="7062">
                  <c:v>1.7321E-2</c:v>
                </c:pt>
                <c:pt idx="7063">
                  <c:v>1.6239E-2</c:v>
                </c:pt>
                <c:pt idx="7064">
                  <c:v>1.6331999999999999E-2</c:v>
                </c:pt>
                <c:pt idx="7065">
                  <c:v>1.992E-2</c:v>
                </c:pt>
                <c:pt idx="7066">
                  <c:v>1.7530999999999998E-2</c:v>
                </c:pt>
                <c:pt idx="7067">
                  <c:v>1.3722E-2</c:v>
                </c:pt>
                <c:pt idx="7068">
                  <c:v>1.5087E-2</c:v>
                </c:pt>
                <c:pt idx="7069">
                  <c:v>1.4420000000000001E-2</c:v>
                </c:pt>
                <c:pt idx="7070">
                  <c:v>1.4364E-2</c:v>
                </c:pt>
                <c:pt idx="7071">
                  <c:v>1.4785999999999999E-2</c:v>
                </c:pt>
                <c:pt idx="7072">
                  <c:v>1.6448000000000001E-2</c:v>
                </c:pt>
                <c:pt idx="7073">
                  <c:v>1.5391E-2</c:v>
                </c:pt>
                <c:pt idx="7074">
                  <c:v>1.5316E-2</c:v>
                </c:pt>
                <c:pt idx="7075">
                  <c:v>2.1988000000000001E-2</c:v>
                </c:pt>
                <c:pt idx="7076">
                  <c:v>2.3566E-2</c:v>
                </c:pt>
                <c:pt idx="7077">
                  <c:v>1.8262999999999998E-2</c:v>
                </c:pt>
                <c:pt idx="7078">
                  <c:v>1.4841999999999999E-2</c:v>
                </c:pt>
                <c:pt idx="7079">
                  <c:v>1.0572E-2</c:v>
                </c:pt>
                <c:pt idx="7080">
                  <c:v>1.0471999999999999E-2</c:v>
                </c:pt>
                <c:pt idx="7081">
                  <c:v>9.6359999999999987E-3</c:v>
                </c:pt>
                <c:pt idx="7082">
                  <c:v>1.3446E-2</c:v>
                </c:pt>
                <c:pt idx="7083">
                  <c:v>1.5762999999999999E-2</c:v>
                </c:pt>
                <c:pt idx="7084">
                  <c:v>9.8611999999999991E-2</c:v>
                </c:pt>
                <c:pt idx="7085">
                  <c:v>7.9222000000000001E-2</c:v>
                </c:pt>
                <c:pt idx="7086">
                  <c:v>6.915099999999999E-2</c:v>
                </c:pt>
                <c:pt idx="7087">
                  <c:v>6.7073999999999995E-2</c:v>
                </c:pt>
                <c:pt idx="7088">
                  <c:v>6.6857E-2</c:v>
                </c:pt>
                <c:pt idx="7089">
                  <c:v>5.3755999999999998E-2</c:v>
                </c:pt>
                <c:pt idx="7090">
                  <c:v>4.8070000000000002E-2</c:v>
                </c:pt>
                <c:pt idx="7091">
                  <c:v>3.9931000000000001E-2</c:v>
                </c:pt>
                <c:pt idx="7092">
                  <c:v>3.8217999999999995E-2</c:v>
                </c:pt>
                <c:pt idx="7093">
                  <c:v>3.3687000000000002E-2</c:v>
                </c:pt>
                <c:pt idx="7094">
                  <c:v>4.6468999999999996E-2</c:v>
                </c:pt>
                <c:pt idx="7095">
                  <c:v>4.1252999999999998E-2</c:v>
                </c:pt>
                <c:pt idx="7096">
                  <c:v>3.4965999999999997E-2</c:v>
                </c:pt>
                <c:pt idx="7097">
                  <c:v>3.3070000000000002E-2</c:v>
                </c:pt>
                <c:pt idx="7098">
                  <c:v>2.8100999999999998E-2</c:v>
                </c:pt>
                <c:pt idx="7099">
                  <c:v>2.4072E-2</c:v>
                </c:pt>
                <c:pt idx="7100">
                  <c:v>1.9883999999999999E-2</c:v>
                </c:pt>
                <c:pt idx="7101">
                  <c:v>1.5632E-2</c:v>
                </c:pt>
                <c:pt idx="7102">
                  <c:v>1.2147999999999999E-2</c:v>
                </c:pt>
                <c:pt idx="7103">
                  <c:v>9.6080000000000002E-3</c:v>
                </c:pt>
                <c:pt idx="7104">
                  <c:v>8.461999999999999E-3</c:v>
                </c:pt>
                <c:pt idx="7105">
                  <c:v>9.0060000000000001E-3</c:v>
                </c:pt>
                <c:pt idx="7106">
                  <c:v>7.9290000000000003E-3</c:v>
                </c:pt>
                <c:pt idx="7107">
                  <c:v>6.2749999999999993E-3</c:v>
                </c:pt>
                <c:pt idx="7108">
                  <c:v>5.6389999999999999E-3</c:v>
                </c:pt>
                <c:pt idx="7109">
                  <c:v>5.646E-3</c:v>
                </c:pt>
                <c:pt idx="7110">
                  <c:v>4.9550000000000002E-3</c:v>
                </c:pt>
                <c:pt idx="7111">
                  <c:v>4.346E-3</c:v>
                </c:pt>
                <c:pt idx="7112">
                  <c:v>6.3109999999999998E-3</c:v>
                </c:pt>
                <c:pt idx="7113">
                  <c:v>9.1380000000000003E-3</c:v>
                </c:pt>
                <c:pt idx="7114">
                  <c:v>1.1233999999999999E-2</c:v>
                </c:pt>
                <c:pt idx="7115">
                  <c:v>1.4893E-2</c:v>
                </c:pt>
                <c:pt idx="7116">
                  <c:v>1.5233999999999999E-2</c:v>
                </c:pt>
                <c:pt idx="7117">
                  <c:v>1.5184E-2</c:v>
                </c:pt>
                <c:pt idx="7118">
                  <c:v>1.9806000000000001E-2</c:v>
                </c:pt>
                <c:pt idx="7119">
                  <c:v>2.0812000000000001E-2</c:v>
                </c:pt>
                <c:pt idx="7120">
                  <c:v>2.0983999999999999E-2</c:v>
                </c:pt>
                <c:pt idx="7121">
                  <c:v>2.0915E-2</c:v>
                </c:pt>
                <c:pt idx="7122">
                  <c:v>1.7519E-2</c:v>
                </c:pt>
                <c:pt idx="7123">
                  <c:v>1.8852000000000001E-2</c:v>
                </c:pt>
                <c:pt idx="7124">
                  <c:v>2.0728E-2</c:v>
                </c:pt>
                <c:pt idx="7125">
                  <c:v>1.8688E-2</c:v>
                </c:pt>
                <c:pt idx="7126">
                  <c:v>1.9622000000000001E-2</c:v>
                </c:pt>
                <c:pt idx="7127">
                  <c:v>1.8095E-2</c:v>
                </c:pt>
                <c:pt idx="7128">
                  <c:v>2.7066E-2</c:v>
                </c:pt>
                <c:pt idx="7129">
                  <c:v>2.3768999999999998E-2</c:v>
                </c:pt>
                <c:pt idx="7130">
                  <c:v>1.9675999999999999E-2</c:v>
                </c:pt>
                <c:pt idx="7131">
                  <c:v>1.7183999999999998E-2</c:v>
                </c:pt>
                <c:pt idx="7132">
                  <c:v>1.7822999999999999E-2</c:v>
                </c:pt>
                <c:pt idx="7133">
                  <c:v>1.5302E-2</c:v>
                </c:pt>
                <c:pt idx="7134">
                  <c:v>1.8374999999999999E-2</c:v>
                </c:pt>
                <c:pt idx="7135">
                  <c:v>1.6663000000000001E-2</c:v>
                </c:pt>
                <c:pt idx="7136">
                  <c:v>3.5375999999999998E-2</c:v>
                </c:pt>
                <c:pt idx="7137">
                  <c:v>2.7684999999999998E-2</c:v>
                </c:pt>
                <c:pt idx="7138">
                  <c:v>2.3486E-2</c:v>
                </c:pt>
                <c:pt idx="7139">
                  <c:v>2.0501999999999999E-2</c:v>
                </c:pt>
                <c:pt idx="7140">
                  <c:v>1.6525999999999999E-2</c:v>
                </c:pt>
                <c:pt idx="7141">
                  <c:v>2.0108999999999998E-2</c:v>
                </c:pt>
                <c:pt idx="7142">
                  <c:v>1.8206999999999997E-2</c:v>
                </c:pt>
                <c:pt idx="7143">
                  <c:v>1.5070999999999999E-2</c:v>
                </c:pt>
                <c:pt idx="7144">
                  <c:v>1.3124E-2</c:v>
                </c:pt>
                <c:pt idx="7145">
                  <c:v>1.1949E-2</c:v>
                </c:pt>
                <c:pt idx="7146">
                  <c:v>1.9871E-2</c:v>
                </c:pt>
                <c:pt idx="7147">
                  <c:v>1.7294999999999998E-2</c:v>
                </c:pt>
                <c:pt idx="7148">
                  <c:v>1.4494999999999999E-2</c:v>
                </c:pt>
                <c:pt idx="7149">
                  <c:v>1.3110000000000002E-2</c:v>
                </c:pt>
                <c:pt idx="7150">
                  <c:v>1.3448999999999999E-2</c:v>
                </c:pt>
                <c:pt idx="7151">
                  <c:v>1.1509E-2</c:v>
                </c:pt>
                <c:pt idx="7152">
                  <c:v>9.2090000000000002E-3</c:v>
                </c:pt>
                <c:pt idx="7153">
                  <c:v>8.3090000000000004E-3</c:v>
                </c:pt>
                <c:pt idx="7154">
                  <c:v>9.8659999999999998E-3</c:v>
                </c:pt>
                <c:pt idx="7155">
                  <c:v>1.3514E-2</c:v>
                </c:pt>
                <c:pt idx="7156">
                  <c:v>4.4396999999999999E-2</c:v>
                </c:pt>
                <c:pt idx="7157">
                  <c:v>4.5506999999999999E-2</c:v>
                </c:pt>
                <c:pt idx="7158">
                  <c:v>3.7822999999999996E-2</c:v>
                </c:pt>
                <c:pt idx="7159">
                  <c:v>4.8800999999999997E-2</c:v>
                </c:pt>
                <c:pt idx="7160">
                  <c:v>5.0384999999999999E-2</c:v>
                </c:pt>
                <c:pt idx="7161">
                  <c:v>4.1861999999999996E-2</c:v>
                </c:pt>
                <c:pt idx="7162">
                  <c:v>3.1546999999999999E-2</c:v>
                </c:pt>
                <c:pt idx="7163">
                  <c:v>2.3904999999999999E-2</c:v>
                </c:pt>
                <c:pt idx="7164">
                  <c:v>1.8460999999999998E-2</c:v>
                </c:pt>
                <c:pt idx="7165">
                  <c:v>2.2600000000000002E-2</c:v>
                </c:pt>
                <c:pt idx="7166">
                  <c:v>1.9422999999999999E-2</c:v>
                </c:pt>
                <c:pt idx="7167">
                  <c:v>2.0704E-2</c:v>
                </c:pt>
                <c:pt idx="7168">
                  <c:v>1.9094E-2</c:v>
                </c:pt>
                <c:pt idx="7169">
                  <c:v>1.5970999999999999E-2</c:v>
                </c:pt>
                <c:pt idx="7170">
                  <c:v>1.4601999999999999E-2</c:v>
                </c:pt>
                <c:pt idx="7171">
                  <c:v>1.2199E-2</c:v>
                </c:pt>
                <c:pt idx="7172">
                  <c:v>1.3186E-2</c:v>
                </c:pt>
                <c:pt idx="7173">
                  <c:v>1.5021999999999999E-2</c:v>
                </c:pt>
                <c:pt idx="7174">
                  <c:v>1.3788999999999999E-2</c:v>
                </c:pt>
                <c:pt idx="7175">
                  <c:v>1.5100000000000001E-2</c:v>
                </c:pt>
                <c:pt idx="7176">
                  <c:v>1.5191E-2</c:v>
                </c:pt>
                <c:pt idx="7177">
                  <c:v>1.1875999999999999E-2</c:v>
                </c:pt>
                <c:pt idx="7178">
                  <c:v>1.2660999999999999E-2</c:v>
                </c:pt>
                <c:pt idx="7179">
                  <c:v>3.9066999999999998E-2</c:v>
                </c:pt>
                <c:pt idx="7180">
                  <c:v>3.0467999999999999E-2</c:v>
                </c:pt>
                <c:pt idx="7181">
                  <c:v>2.7222999999999997E-2</c:v>
                </c:pt>
                <c:pt idx="7182">
                  <c:v>2.0841999999999999E-2</c:v>
                </c:pt>
                <c:pt idx="7183">
                  <c:v>1.7790999999999998E-2</c:v>
                </c:pt>
                <c:pt idx="7184">
                  <c:v>1.5731999999999999E-2</c:v>
                </c:pt>
                <c:pt idx="7185">
                  <c:v>1.6272999999999999E-2</c:v>
                </c:pt>
                <c:pt idx="7186">
                  <c:v>1.4988E-2</c:v>
                </c:pt>
                <c:pt idx="7187">
                  <c:v>1.9872000000000001E-2</c:v>
                </c:pt>
                <c:pt idx="7188">
                  <c:v>1.7201999999999999E-2</c:v>
                </c:pt>
                <c:pt idx="7189">
                  <c:v>2.3963999999999999E-2</c:v>
                </c:pt>
                <c:pt idx="7190">
                  <c:v>2.3295999999999997E-2</c:v>
                </c:pt>
                <c:pt idx="7191">
                  <c:v>5.4175000000000001E-2</c:v>
                </c:pt>
                <c:pt idx="7192">
                  <c:v>7.4085999999999999E-2</c:v>
                </c:pt>
                <c:pt idx="7193">
                  <c:v>6.5536999999999998E-2</c:v>
                </c:pt>
                <c:pt idx="7194">
                  <c:v>6.8315000000000001E-2</c:v>
                </c:pt>
                <c:pt idx="7195">
                  <c:v>6.6774E-2</c:v>
                </c:pt>
                <c:pt idx="7196">
                  <c:v>6.0928999999999997E-2</c:v>
                </c:pt>
                <c:pt idx="7197">
                  <c:v>8.1025E-2</c:v>
                </c:pt>
                <c:pt idx="7198">
                  <c:v>7.6838999999999991E-2</c:v>
                </c:pt>
                <c:pt idx="7199">
                  <c:v>6.9175E-2</c:v>
                </c:pt>
                <c:pt idx="7200">
                  <c:v>6.1134999999999995E-2</c:v>
                </c:pt>
                <c:pt idx="7201">
                  <c:v>8.8224999999999998E-2</c:v>
                </c:pt>
                <c:pt idx="7202">
                  <c:v>8.2271999999999998E-2</c:v>
                </c:pt>
                <c:pt idx="7203">
                  <c:v>7.886399999999999E-2</c:v>
                </c:pt>
                <c:pt idx="7204">
                  <c:v>9.2405000000000001E-2</c:v>
                </c:pt>
                <c:pt idx="7205">
                  <c:v>0.117393</c:v>
                </c:pt>
                <c:pt idx="7206">
                  <c:v>0.15803399999999998</c:v>
                </c:pt>
                <c:pt idx="7207">
                  <c:v>0.17353000000000002</c:v>
                </c:pt>
                <c:pt idx="7208">
                  <c:v>0.18673099999999998</c:v>
                </c:pt>
                <c:pt idx="7209">
                  <c:v>0.18462399999999998</c:v>
                </c:pt>
                <c:pt idx="7210">
                  <c:v>0.17974499999999999</c:v>
                </c:pt>
                <c:pt idx="7211">
                  <c:v>0.170678</c:v>
                </c:pt>
                <c:pt idx="7212">
                  <c:v>0.152721</c:v>
                </c:pt>
                <c:pt idx="7213">
                  <c:v>0.13775199999999999</c:v>
                </c:pt>
                <c:pt idx="7214">
                  <c:v>0.16025899999999998</c:v>
                </c:pt>
                <c:pt idx="7215">
                  <c:v>0.167958</c:v>
                </c:pt>
                <c:pt idx="7216">
                  <c:v>0.164489</c:v>
                </c:pt>
                <c:pt idx="7217">
                  <c:v>0.15054299999999998</c:v>
                </c:pt>
                <c:pt idx="7218">
                  <c:v>0.14262900000000001</c:v>
                </c:pt>
                <c:pt idx="7219">
                  <c:v>0.125939</c:v>
                </c:pt>
                <c:pt idx="7220">
                  <c:v>0.12001099999999999</c:v>
                </c:pt>
                <c:pt idx="7221">
                  <c:v>0.11108799999999999</c:v>
                </c:pt>
                <c:pt idx="7222">
                  <c:v>0.12601799999999999</c:v>
                </c:pt>
                <c:pt idx="7223">
                  <c:v>0.13770399999999999</c:v>
                </c:pt>
                <c:pt idx="7224">
                  <c:v>0.147198</c:v>
                </c:pt>
                <c:pt idx="7225">
                  <c:v>0.14591399999999999</c:v>
                </c:pt>
                <c:pt idx="7226">
                  <c:v>0.14461000000000002</c:v>
                </c:pt>
                <c:pt idx="7227">
                  <c:v>0.13380699999999998</c:v>
                </c:pt>
                <c:pt idx="7228">
                  <c:v>0.12177199999999999</c:v>
                </c:pt>
                <c:pt idx="7229">
                  <c:v>0.13356299999999999</c:v>
                </c:pt>
                <c:pt idx="7230">
                  <c:v>0.122681</c:v>
                </c:pt>
                <c:pt idx="7231">
                  <c:v>0.12970199999999998</c:v>
                </c:pt>
                <c:pt idx="7232">
                  <c:v>0.13866699999999998</c:v>
                </c:pt>
                <c:pt idx="7233">
                  <c:v>0.13245699999999999</c:v>
                </c:pt>
                <c:pt idx="7234">
                  <c:v>0.12897600000000001</c:v>
                </c:pt>
                <c:pt idx="7235">
                  <c:v>0.12581699999999998</c:v>
                </c:pt>
                <c:pt idx="7236">
                  <c:v>0.11892699999999999</c:v>
                </c:pt>
                <c:pt idx="7237">
                  <c:v>0.10735499999999999</c:v>
                </c:pt>
                <c:pt idx="7238">
                  <c:v>0.11344000000000001</c:v>
                </c:pt>
                <c:pt idx="7239">
                  <c:v>9.5200000000000007E-2</c:v>
                </c:pt>
                <c:pt idx="7240">
                  <c:v>8.8931999999999997E-2</c:v>
                </c:pt>
                <c:pt idx="7241">
                  <c:v>7.9541000000000001E-2</c:v>
                </c:pt>
                <c:pt idx="7242">
                  <c:v>7.5347999999999998E-2</c:v>
                </c:pt>
                <c:pt idx="7243">
                  <c:v>6.2986E-2</c:v>
                </c:pt>
                <c:pt idx="7244">
                  <c:v>5.6767999999999999E-2</c:v>
                </c:pt>
                <c:pt idx="7245">
                  <c:v>4.7135999999999997E-2</c:v>
                </c:pt>
                <c:pt idx="7246">
                  <c:v>3.6018999999999995E-2</c:v>
                </c:pt>
                <c:pt idx="7247">
                  <c:v>3.3710000000000004E-2</c:v>
                </c:pt>
                <c:pt idx="7248">
                  <c:v>3.0280999999999999E-2</c:v>
                </c:pt>
                <c:pt idx="7249">
                  <c:v>3.1874E-2</c:v>
                </c:pt>
                <c:pt idx="7250">
                  <c:v>3.2885999999999999E-2</c:v>
                </c:pt>
                <c:pt idx="7251">
                  <c:v>4.4646999999999999E-2</c:v>
                </c:pt>
                <c:pt idx="7252">
                  <c:v>6.430799999999999E-2</c:v>
                </c:pt>
                <c:pt idx="7253">
                  <c:v>7.0452000000000001E-2</c:v>
                </c:pt>
                <c:pt idx="7254">
                  <c:v>7.4054999999999996E-2</c:v>
                </c:pt>
                <c:pt idx="7255">
                  <c:v>8.1554000000000001E-2</c:v>
                </c:pt>
                <c:pt idx="7256">
                  <c:v>7.622000000000001E-2</c:v>
                </c:pt>
                <c:pt idx="7257">
                  <c:v>7.3613999999999999E-2</c:v>
                </c:pt>
                <c:pt idx="7258">
                  <c:v>6.9581999999999991E-2</c:v>
                </c:pt>
                <c:pt idx="7259">
                  <c:v>6.5083000000000002E-2</c:v>
                </c:pt>
                <c:pt idx="7260">
                  <c:v>6.7266999999999993E-2</c:v>
                </c:pt>
                <c:pt idx="7261">
                  <c:v>8.7035000000000001E-2</c:v>
                </c:pt>
                <c:pt idx="7262">
                  <c:v>0.10517000000000001</c:v>
                </c:pt>
                <c:pt idx="7263">
                  <c:v>0.103949</c:v>
                </c:pt>
                <c:pt idx="7264">
                  <c:v>0.104448</c:v>
                </c:pt>
                <c:pt idx="7265">
                  <c:v>0.112604</c:v>
                </c:pt>
                <c:pt idx="7266">
                  <c:v>0.129964</c:v>
                </c:pt>
                <c:pt idx="7267">
                  <c:v>0.15393299999999999</c:v>
                </c:pt>
                <c:pt idx="7268">
                  <c:v>0.15867100000000001</c:v>
                </c:pt>
                <c:pt idx="7269">
                  <c:v>0.158746</c:v>
                </c:pt>
                <c:pt idx="7270">
                  <c:v>0.15934699999999999</c:v>
                </c:pt>
                <c:pt idx="7271">
                  <c:v>0.18847799999999998</c:v>
                </c:pt>
                <c:pt idx="7272">
                  <c:v>0.191885</c:v>
                </c:pt>
                <c:pt idx="7273">
                  <c:v>0.21836899999999998</c:v>
                </c:pt>
                <c:pt idx="7274">
                  <c:v>0.23378399999999999</c:v>
                </c:pt>
                <c:pt idx="7275">
                  <c:v>0.26298299999999997</c:v>
                </c:pt>
                <c:pt idx="7276">
                  <c:v>0.26052599999999998</c:v>
                </c:pt>
                <c:pt idx="7277">
                  <c:v>0.25547700000000001</c:v>
                </c:pt>
                <c:pt idx="7278">
                  <c:v>0.30376799999999998</c:v>
                </c:pt>
                <c:pt idx="7279">
                  <c:v>0.33440599999999998</c:v>
                </c:pt>
                <c:pt idx="7280">
                  <c:v>0.33216099999999998</c:v>
                </c:pt>
                <c:pt idx="7281">
                  <c:v>0.34318499999999996</c:v>
                </c:pt>
                <c:pt idx="7282">
                  <c:v>0.33660099999999998</c:v>
                </c:pt>
                <c:pt idx="7283">
                  <c:v>0.34437200000000001</c:v>
                </c:pt>
                <c:pt idx="7284">
                  <c:v>0.33957499999999996</c:v>
                </c:pt>
                <c:pt idx="7285">
                  <c:v>0.32509499999999997</c:v>
                </c:pt>
                <c:pt idx="7286">
                  <c:v>0.30950699999999998</c:v>
                </c:pt>
                <c:pt idx="7287">
                  <c:v>0.30875799999999998</c:v>
                </c:pt>
                <c:pt idx="7288">
                  <c:v>0.286721</c:v>
                </c:pt>
                <c:pt idx="7289">
                  <c:v>0.31532099999999996</c:v>
                </c:pt>
                <c:pt idx="7290">
                  <c:v>0.32869799999999999</c:v>
                </c:pt>
                <c:pt idx="7291">
                  <c:v>0.32305099999999998</c:v>
                </c:pt>
                <c:pt idx="7292">
                  <c:v>0.32061299999999998</c:v>
                </c:pt>
                <c:pt idx="7293">
                  <c:v>0.33204800000000001</c:v>
                </c:pt>
                <c:pt idx="7294">
                  <c:v>0.34355199999999997</c:v>
                </c:pt>
                <c:pt idx="7295">
                  <c:v>0.33953499999999998</c:v>
                </c:pt>
                <c:pt idx="7296">
                  <c:v>0.33135500000000001</c:v>
                </c:pt>
                <c:pt idx="7297">
                  <c:v>0.33521299999999998</c:v>
                </c:pt>
                <c:pt idx="7298">
                  <c:v>0.309892</c:v>
                </c:pt>
                <c:pt idx="7299">
                  <c:v>0.29166399999999998</c:v>
                </c:pt>
                <c:pt idx="7300">
                  <c:v>0.26766799999999996</c:v>
                </c:pt>
                <c:pt idx="7301">
                  <c:v>0.26747699999999996</c:v>
                </c:pt>
                <c:pt idx="7302">
                  <c:v>0.28104499999999999</c:v>
                </c:pt>
                <c:pt idx="7303">
                  <c:v>0.283613</c:v>
                </c:pt>
                <c:pt idx="7304">
                  <c:v>0.23958399999999999</c:v>
                </c:pt>
                <c:pt idx="7305">
                  <c:v>0.27063199999999998</c:v>
                </c:pt>
                <c:pt idx="7306">
                  <c:v>0.259689</c:v>
                </c:pt>
                <c:pt idx="7307">
                  <c:v>0.303344</c:v>
                </c:pt>
                <c:pt idx="7308">
                  <c:v>0.30201899999999998</c:v>
                </c:pt>
                <c:pt idx="7309">
                  <c:v>0.30822499999999997</c:v>
                </c:pt>
                <c:pt idx="7310">
                  <c:v>0.319519</c:v>
                </c:pt>
                <c:pt idx="7311">
                  <c:v>0.316442</c:v>
                </c:pt>
                <c:pt idx="7312">
                  <c:v>0.32814699999999997</c:v>
                </c:pt>
                <c:pt idx="7313">
                  <c:v>0.30714599999999997</c:v>
                </c:pt>
                <c:pt idx="7314">
                  <c:v>0.33168799999999998</c:v>
                </c:pt>
                <c:pt idx="7315">
                  <c:v>0.31999699999999998</c:v>
                </c:pt>
                <c:pt idx="7316">
                  <c:v>0.31936399999999998</c:v>
                </c:pt>
                <c:pt idx="7317">
                  <c:v>0.33383099999999999</c:v>
                </c:pt>
                <c:pt idx="7318">
                  <c:v>0.33601700000000001</c:v>
                </c:pt>
                <c:pt idx="7319">
                  <c:v>0.40092299999999997</c:v>
                </c:pt>
                <c:pt idx="7320">
                  <c:v>0.36265199999999997</c:v>
                </c:pt>
                <c:pt idx="7321">
                  <c:v>0.358769</c:v>
                </c:pt>
                <c:pt idx="7322">
                  <c:v>0.35475000000000001</c:v>
                </c:pt>
                <c:pt idx="7323">
                  <c:v>0.35521000000000003</c:v>
                </c:pt>
                <c:pt idx="7324">
                  <c:v>0.35051299999999996</c:v>
                </c:pt>
                <c:pt idx="7325">
                  <c:v>0.34761199999999998</c:v>
                </c:pt>
                <c:pt idx="7326">
                  <c:v>0.34979099999999996</c:v>
                </c:pt>
                <c:pt idx="7327">
                  <c:v>0.33569199999999999</c:v>
                </c:pt>
                <c:pt idx="7328">
                  <c:v>0.31764300000000001</c:v>
                </c:pt>
                <c:pt idx="7329">
                  <c:v>0.34765699999999999</c:v>
                </c:pt>
                <c:pt idx="7330">
                  <c:v>0.34358899999999998</c:v>
                </c:pt>
                <c:pt idx="7331">
                  <c:v>0.33872199999999997</c:v>
                </c:pt>
                <c:pt idx="7332">
                  <c:v>0.34121899999999999</c:v>
                </c:pt>
                <c:pt idx="7333">
                  <c:v>0.32567599999999997</c:v>
                </c:pt>
                <c:pt idx="7334">
                  <c:v>0.31699699999999997</c:v>
                </c:pt>
                <c:pt idx="7335">
                  <c:v>0.30379499999999998</c:v>
                </c:pt>
                <c:pt idx="7336">
                  <c:v>0.29849899999999996</c:v>
                </c:pt>
                <c:pt idx="7337">
                  <c:v>0.30508799999999997</c:v>
                </c:pt>
                <c:pt idx="7338">
                  <c:v>0.28966500000000001</c:v>
                </c:pt>
                <c:pt idx="7339">
                  <c:v>0.27352499999999996</c:v>
                </c:pt>
                <c:pt idx="7340">
                  <c:v>0.27346399999999998</c:v>
                </c:pt>
                <c:pt idx="7341">
                  <c:v>0.29528099999999996</c:v>
                </c:pt>
                <c:pt idx="7342">
                  <c:v>0.29175899999999999</c:v>
                </c:pt>
                <c:pt idx="7343">
                  <c:v>0.28841499999999998</c:v>
                </c:pt>
                <c:pt idx="7344">
                  <c:v>0.28204799999999997</c:v>
                </c:pt>
                <c:pt idx="7345">
                  <c:v>0.302979</c:v>
                </c:pt>
                <c:pt idx="7346">
                  <c:v>0.33489799999999997</c:v>
                </c:pt>
                <c:pt idx="7347">
                  <c:v>0.38947699999999996</c:v>
                </c:pt>
                <c:pt idx="7348">
                  <c:v>0.40955599999999998</c:v>
                </c:pt>
                <c:pt idx="7349">
                  <c:v>0.40183099999999999</c:v>
                </c:pt>
                <c:pt idx="7350">
                  <c:v>0.402949</c:v>
                </c:pt>
                <c:pt idx="7351">
                  <c:v>0.42805199999999999</c:v>
                </c:pt>
                <c:pt idx="7352">
                  <c:v>0.41570799999999997</c:v>
                </c:pt>
                <c:pt idx="7353">
                  <c:v>0.41662399999999999</c:v>
                </c:pt>
                <c:pt idx="7354">
                  <c:v>0.42463899999999999</c:v>
                </c:pt>
                <c:pt idx="7355">
                  <c:v>0.43462499999999998</c:v>
                </c:pt>
                <c:pt idx="7356">
                  <c:v>0.45646599999999998</c:v>
                </c:pt>
                <c:pt idx="7357">
                  <c:v>0.466028</c:v>
                </c:pt>
                <c:pt idx="7358">
                  <c:v>0.49263199999999996</c:v>
                </c:pt>
                <c:pt idx="7359">
                  <c:v>0.50937399999999999</c:v>
                </c:pt>
                <c:pt idx="7360">
                  <c:v>0.52549899999999994</c:v>
                </c:pt>
                <c:pt idx="7361">
                  <c:v>0.54009799999999997</c:v>
                </c:pt>
                <c:pt idx="7362">
                  <c:v>0.53236099999999997</c:v>
                </c:pt>
                <c:pt idx="7363">
                  <c:v>0.51203799999999999</c:v>
                </c:pt>
                <c:pt idx="7364">
                  <c:v>0.51899499999999998</c:v>
                </c:pt>
                <c:pt idx="7365">
                  <c:v>0.51376699999999997</c:v>
                </c:pt>
                <c:pt idx="7366">
                  <c:v>0.50531399999999993</c:v>
                </c:pt>
                <c:pt idx="7367">
                  <c:v>0.49526599999999998</c:v>
                </c:pt>
                <c:pt idx="7368">
                  <c:v>0.48173499999999997</c:v>
                </c:pt>
                <c:pt idx="7369">
                  <c:v>0.503826</c:v>
                </c:pt>
                <c:pt idx="7370">
                  <c:v>0.494896</c:v>
                </c:pt>
                <c:pt idx="7371">
                  <c:v>0.48618400000000001</c:v>
                </c:pt>
                <c:pt idx="7372">
                  <c:v>0.49680799999999997</c:v>
                </c:pt>
                <c:pt idx="7373">
                  <c:v>0.47328899999999996</c:v>
                </c:pt>
                <c:pt idx="7374">
                  <c:v>0.46431799999999995</c:v>
                </c:pt>
                <c:pt idx="7375">
                  <c:v>0.46154099999999998</c:v>
                </c:pt>
                <c:pt idx="7376">
                  <c:v>0.44132299999999997</c:v>
                </c:pt>
                <c:pt idx="7377">
                  <c:v>0.44294000000000006</c:v>
                </c:pt>
                <c:pt idx="7378">
                  <c:v>0.41802600000000001</c:v>
                </c:pt>
                <c:pt idx="7379">
                  <c:v>0.398899</c:v>
                </c:pt>
                <c:pt idx="7380">
                  <c:v>0.42705399999999999</c:v>
                </c:pt>
                <c:pt idx="7381">
                  <c:v>0.41071599999999997</c:v>
                </c:pt>
                <c:pt idx="7382">
                  <c:v>0.425176</c:v>
                </c:pt>
                <c:pt idx="7383">
                  <c:v>0.42596099999999998</c:v>
                </c:pt>
                <c:pt idx="7384">
                  <c:v>0.41214099999999998</c:v>
                </c:pt>
                <c:pt idx="7385">
                  <c:v>0.401862</c:v>
                </c:pt>
                <c:pt idx="7386">
                  <c:v>0.420761</c:v>
                </c:pt>
                <c:pt idx="7387">
                  <c:v>0.39366799999999996</c:v>
                </c:pt>
                <c:pt idx="7388">
                  <c:v>0.357852</c:v>
                </c:pt>
                <c:pt idx="7389">
                  <c:v>0.32675299999999996</c:v>
                </c:pt>
                <c:pt idx="7390">
                  <c:v>0.30547799999999997</c:v>
                </c:pt>
                <c:pt idx="7391">
                  <c:v>0.302093</c:v>
                </c:pt>
                <c:pt idx="7392">
                  <c:v>0.29004099999999999</c:v>
                </c:pt>
                <c:pt idx="7393">
                  <c:v>0.260494</c:v>
                </c:pt>
                <c:pt idx="7394">
                  <c:v>0.231346</c:v>
                </c:pt>
                <c:pt idx="7395">
                  <c:v>0.22837499999999999</c:v>
                </c:pt>
                <c:pt idx="7396">
                  <c:v>0.22111499999999998</c:v>
                </c:pt>
                <c:pt idx="7397">
                  <c:v>0.22384899999999999</c:v>
                </c:pt>
                <c:pt idx="7398">
                  <c:v>0.21686000000000002</c:v>
                </c:pt>
                <c:pt idx="7399">
                  <c:v>0.226048</c:v>
                </c:pt>
                <c:pt idx="7400">
                  <c:v>0.20877899999999999</c:v>
                </c:pt>
                <c:pt idx="7401">
                  <c:v>0.20058199999999998</c:v>
                </c:pt>
                <c:pt idx="7402">
                  <c:v>0.18956399999999998</c:v>
                </c:pt>
                <c:pt idx="7403">
                  <c:v>0.170351</c:v>
                </c:pt>
                <c:pt idx="7404">
                  <c:v>0.16669899999999999</c:v>
                </c:pt>
                <c:pt idx="7405">
                  <c:v>0.17743799999999998</c:v>
                </c:pt>
                <c:pt idx="7406">
                  <c:v>0.185914</c:v>
                </c:pt>
                <c:pt idx="7407">
                  <c:v>0.193163</c:v>
                </c:pt>
                <c:pt idx="7408">
                  <c:v>0.17836399999999999</c:v>
                </c:pt>
                <c:pt idx="7409">
                  <c:v>0.17819399999999999</c:v>
                </c:pt>
                <c:pt idx="7410">
                  <c:v>0.166161</c:v>
                </c:pt>
                <c:pt idx="7411">
                  <c:v>0.16564899999999999</c:v>
                </c:pt>
                <c:pt idx="7412">
                  <c:v>0.15831899999999999</c:v>
                </c:pt>
                <c:pt idx="7413">
                  <c:v>0.16559399999999999</c:v>
                </c:pt>
                <c:pt idx="7414">
                  <c:v>0.161269</c:v>
                </c:pt>
                <c:pt idx="7415">
                  <c:v>0.163466</c:v>
                </c:pt>
                <c:pt idx="7416">
                  <c:v>0.157468</c:v>
                </c:pt>
                <c:pt idx="7417">
                  <c:v>0.202962</c:v>
                </c:pt>
                <c:pt idx="7418">
                  <c:v>0.22840299999999999</c:v>
                </c:pt>
                <c:pt idx="7419">
                  <c:v>0.25924700000000001</c:v>
                </c:pt>
                <c:pt idx="7420">
                  <c:v>0.27537</c:v>
                </c:pt>
                <c:pt idx="7421">
                  <c:v>0.28826299999999999</c:v>
                </c:pt>
                <c:pt idx="7422">
                  <c:v>0.28854599999999997</c:v>
                </c:pt>
                <c:pt idx="7423">
                  <c:v>0.27909899999999999</c:v>
                </c:pt>
                <c:pt idx="7424">
                  <c:v>0.26156399999999996</c:v>
                </c:pt>
                <c:pt idx="7425">
                  <c:v>0.244479</c:v>
                </c:pt>
                <c:pt idx="7426">
                  <c:v>0.22367099999999998</c:v>
                </c:pt>
                <c:pt idx="7427">
                  <c:v>0.244174</c:v>
                </c:pt>
                <c:pt idx="7428">
                  <c:v>0.24761000000000002</c:v>
                </c:pt>
                <c:pt idx="7429">
                  <c:v>0.24679599999999999</c:v>
                </c:pt>
                <c:pt idx="7430">
                  <c:v>0.23177599999999998</c:v>
                </c:pt>
                <c:pt idx="7431">
                  <c:v>0.27791099999999996</c:v>
                </c:pt>
                <c:pt idx="7432">
                  <c:v>0.28364299999999998</c:v>
                </c:pt>
                <c:pt idx="7433">
                  <c:v>0.28090899999999996</c:v>
                </c:pt>
                <c:pt idx="7434">
                  <c:v>0.278256</c:v>
                </c:pt>
                <c:pt idx="7435">
                  <c:v>0.30705699999999997</c:v>
                </c:pt>
                <c:pt idx="7436">
                  <c:v>0.31728699999999999</c:v>
                </c:pt>
                <c:pt idx="7437">
                  <c:v>0.30593599999999999</c:v>
                </c:pt>
                <c:pt idx="7438">
                  <c:v>0.30003299999999999</c:v>
                </c:pt>
                <c:pt idx="7439">
                  <c:v>0.29163499999999998</c:v>
                </c:pt>
                <c:pt idx="7440">
                  <c:v>0.30028899999999997</c:v>
                </c:pt>
                <c:pt idx="7441">
                  <c:v>0.302402</c:v>
                </c:pt>
                <c:pt idx="7442">
                  <c:v>0.312523</c:v>
                </c:pt>
                <c:pt idx="7443">
                  <c:v>0.32173000000000002</c:v>
                </c:pt>
                <c:pt idx="7444">
                  <c:v>0.342862</c:v>
                </c:pt>
                <c:pt idx="7445">
                  <c:v>0.369311</c:v>
                </c:pt>
                <c:pt idx="7446">
                  <c:v>0.37775799999999998</c:v>
                </c:pt>
                <c:pt idx="7447">
                  <c:v>0.37488199999999999</c:v>
                </c:pt>
                <c:pt idx="7448">
                  <c:v>0.36121899999999996</c:v>
                </c:pt>
                <c:pt idx="7449">
                  <c:v>0.34317300000000001</c:v>
                </c:pt>
                <c:pt idx="7450">
                  <c:v>0.327129</c:v>
                </c:pt>
                <c:pt idx="7451">
                  <c:v>0.34844700000000001</c:v>
                </c:pt>
                <c:pt idx="7452">
                  <c:v>0.33180599999999999</c:v>
                </c:pt>
                <c:pt idx="7453">
                  <c:v>0.33419199999999999</c:v>
                </c:pt>
                <c:pt idx="7454">
                  <c:v>0.33506799999999998</c:v>
                </c:pt>
                <c:pt idx="7455">
                  <c:v>0.32841000000000004</c:v>
                </c:pt>
                <c:pt idx="7456">
                  <c:v>0.31562899999999999</c:v>
                </c:pt>
                <c:pt idx="7457">
                  <c:v>0.30516799999999999</c:v>
                </c:pt>
                <c:pt idx="7458">
                  <c:v>0.30504700000000001</c:v>
                </c:pt>
                <c:pt idx="7459">
                  <c:v>0.29200300000000001</c:v>
                </c:pt>
                <c:pt idx="7460">
                  <c:v>0.30316199999999999</c:v>
                </c:pt>
                <c:pt idx="7461">
                  <c:v>0.32656199999999996</c:v>
                </c:pt>
                <c:pt idx="7462">
                  <c:v>0.36692199999999997</c:v>
                </c:pt>
                <c:pt idx="7463">
                  <c:v>0.35534099999999996</c:v>
                </c:pt>
                <c:pt idx="7464">
                  <c:v>0.37229299999999999</c:v>
                </c:pt>
                <c:pt idx="7465">
                  <c:v>0.36251000000000005</c:v>
                </c:pt>
                <c:pt idx="7466">
                  <c:v>0.34755000000000003</c:v>
                </c:pt>
                <c:pt idx="7467">
                  <c:v>0.342636</c:v>
                </c:pt>
                <c:pt idx="7468">
                  <c:v>0.33007900000000001</c:v>
                </c:pt>
                <c:pt idx="7469">
                  <c:v>0.30885799999999997</c:v>
                </c:pt>
                <c:pt idx="7470">
                  <c:v>0.28176699999999999</c:v>
                </c:pt>
                <c:pt idx="7471">
                  <c:v>0.294323</c:v>
                </c:pt>
                <c:pt idx="7472">
                  <c:v>0.29279299999999997</c:v>
                </c:pt>
                <c:pt idx="7473">
                  <c:v>0.31461499999999998</c:v>
                </c:pt>
                <c:pt idx="7474">
                  <c:v>0.30222000000000004</c:v>
                </c:pt>
                <c:pt idx="7475">
                  <c:v>0.28394000000000003</c:v>
                </c:pt>
                <c:pt idx="7476">
                  <c:v>0.26898499999999997</c:v>
                </c:pt>
                <c:pt idx="7477">
                  <c:v>0.26203699999999996</c:v>
                </c:pt>
                <c:pt idx="7478">
                  <c:v>0.26059899999999997</c:v>
                </c:pt>
                <c:pt idx="7479">
                  <c:v>0.24786000000000002</c:v>
                </c:pt>
                <c:pt idx="7480">
                  <c:v>0.23555499999999999</c:v>
                </c:pt>
                <c:pt idx="7481">
                  <c:v>0.269986</c:v>
                </c:pt>
                <c:pt idx="7482">
                  <c:v>0.27794599999999997</c:v>
                </c:pt>
                <c:pt idx="7483">
                  <c:v>0.27177699999999999</c:v>
                </c:pt>
                <c:pt idx="7484">
                  <c:v>0.268206</c:v>
                </c:pt>
                <c:pt idx="7485">
                  <c:v>0.269538</c:v>
                </c:pt>
                <c:pt idx="7486">
                  <c:v>0.28040199999999998</c:v>
                </c:pt>
                <c:pt idx="7487">
                  <c:v>0.319718</c:v>
                </c:pt>
                <c:pt idx="7488">
                  <c:v>0.42669099999999999</c:v>
                </c:pt>
                <c:pt idx="7489">
                  <c:v>0.48502399999999996</c:v>
                </c:pt>
                <c:pt idx="7490">
                  <c:v>0.55306100000000002</c:v>
                </c:pt>
                <c:pt idx="7491">
                  <c:v>0.57628099999999993</c:v>
                </c:pt>
                <c:pt idx="7492">
                  <c:v>0.56579400000000002</c:v>
                </c:pt>
                <c:pt idx="7493">
                  <c:v>0.58141799999999999</c:v>
                </c:pt>
                <c:pt idx="7494">
                  <c:v>0.61549299999999996</c:v>
                </c:pt>
                <c:pt idx="7495">
                  <c:v>0.640934</c:v>
                </c:pt>
                <c:pt idx="7496">
                  <c:v>0.63497499999999996</c:v>
                </c:pt>
                <c:pt idx="7497">
                  <c:v>0.635378</c:v>
                </c:pt>
                <c:pt idx="7498">
                  <c:v>0.67596000000000001</c:v>
                </c:pt>
                <c:pt idx="7499">
                  <c:v>0.68205700000000002</c:v>
                </c:pt>
                <c:pt idx="7500">
                  <c:v>0.69304699999999997</c:v>
                </c:pt>
                <c:pt idx="7501">
                  <c:v>0.71386799999999995</c:v>
                </c:pt>
                <c:pt idx="7502">
                  <c:v>0.74004499999999995</c:v>
                </c:pt>
                <c:pt idx="7503">
                  <c:v>0.77017000000000002</c:v>
                </c:pt>
                <c:pt idx="7504">
                  <c:v>0.790547</c:v>
                </c:pt>
                <c:pt idx="7505">
                  <c:v>0.81993199999999999</c:v>
                </c:pt>
                <c:pt idx="7506">
                  <c:v>0.84937399999999996</c:v>
                </c:pt>
                <c:pt idx="7507">
                  <c:v>0.86150000000000004</c:v>
                </c:pt>
                <c:pt idx="7508">
                  <c:v>0.85015099999999999</c:v>
                </c:pt>
                <c:pt idx="7509">
                  <c:v>0.84738899999999995</c:v>
                </c:pt>
                <c:pt idx="7510">
                  <c:v>0.871923</c:v>
                </c:pt>
                <c:pt idx="7511">
                  <c:v>0.87119599999999997</c:v>
                </c:pt>
                <c:pt idx="7512">
                  <c:v>0.87256699999999998</c:v>
                </c:pt>
                <c:pt idx="7513">
                  <c:v>0.84523599999999999</c:v>
                </c:pt>
                <c:pt idx="7514">
                  <c:v>0.84196000000000004</c:v>
                </c:pt>
                <c:pt idx="7515">
                  <c:v>0.87984099999999998</c:v>
                </c:pt>
                <c:pt idx="7516">
                  <c:v>0.86475099999999994</c:v>
                </c:pt>
                <c:pt idx="7517">
                  <c:v>0.88497000000000003</c:v>
                </c:pt>
                <c:pt idx="7518">
                  <c:v>0.89323799999999998</c:v>
                </c:pt>
                <c:pt idx="7519">
                  <c:v>0.88832499999999992</c:v>
                </c:pt>
                <c:pt idx="7520">
                  <c:v>0.889845</c:v>
                </c:pt>
                <c:pt idx="7521">
                  <c:v>0.88781199999999993</c:v>
                </c:pt>
                <c:pt idx="7522">
                  <c:v>0.879131</c:v>
                </c:pt>
                <c:pt idx="7523">
                  <c:v>0.87474799999999997</c:v>
                </c:pt>
                <c:pt idx="7524">
                  <c:v>0.86602799999999991</c:v>
                </c:pt>
                <c:pt idx="7525">
                  <c:v>0.87728099999999998</c:v>
                </c:pt>
                <c:pt idx="7526">
                  <c:v>0.87812599999999996</c:v>
                </c:pt>
                <c:pt idx="7527">
                  <c:v>0.86710199999999993</c:v>
                </c:pt>
                <c:pt idx="7528">
                  <c:v>0.86421599999999998</c:v>
                </c:pt>
                <c:pt idx="7529">
                  <c:v>0.85949799999999998</c:v>
                </c:pt>
                <c:pt idx="7530">
                  <c:v>0.87164199999999992</c:v>
                </c:pt>
                <c:pt idx="7531">
                  <c:v>0.86046599999999995</c:v>
                </c:pt>
                <c:pt idx="7532">
                  <c:v>0.86732399999999998</c:v>
                </c:pt>
                <c:pt idx="7533">
                  <c:v>0.867012</c:v>
                </c:pt>
                <c:pt idx="7534">
                  <c:v>0.87388899999999992</c:v>
                </c:pt>
                <c:pt idx="7535">
                  <c:v>0.88505800000000001</c:v>
                </c:pt>
                <c:pt idx="7536">
                  <c:v>0.89668499999999995</c:v>
                </c:pt>
                <c:pt idx="7537">
                  <c:v>0.88782899999999998</c:v>
                </c:pt>
                <c:pt idx="7538">
                  <c:v>0.885347</c:v>
                </c:pt>
                <c:pt idx="7539">
                  <c:v>0.88551899999999995</c:v>
                </c:pt>
                <c:pt idx="7540">
                  <c:v>0.87749899999999992</c:v>
                </c:pt>
                <c:pt idx="7541">
                  <c:v>0.87193599999999993</c:v>
                </c:pt>
                <c:pt idx="7542">
                  <c:v>0.86546000000000012</c:v>
                </c:pt>
                <c:pt idx="7543">
                  <c:v>0.87727699999999997</c:v>
                </c:pt>
                <c:pt idx="7544">
                  <c:v>0.88880700000000001</c:v>
                </c:pt>
                <c:pt idx="7545">
                  <c:v>0.88006299999999993</c:v>
                </c:pt>
                <c:pt idx="7546">
                  <c:v>0.87995000000000012</c:v>
                </c:pt>
                <c:pt idx="7547">
                  <c:v>0.870425</c:v>
                </c:pt>
                <c:pt idx="7548">
                  <c:v>0.83466699999999994</c:v>
                </c:pt>
                <c:pt idx="7549">
                  <c:v>0.82861599999999991</c:v>
                </c:pt>
                <c:pt idx="7550">
                  <c:v>0.82182599999999995</c:v>
                </c:pt>
                <c:pt idx="7551">
                  <c:v>0.82283799999999996</c:v>
                </c:pt>
                <c:pt idx="7552">
                  <c:v>0.813052</c:v>
                </c:pt>
                <c:pt idx="7553">
                  <c:v>0.80519399999999997</c:v>
                </c:pt>
                <c:pt idx="7554">
                  <c:v>0.80713799999999991</c:v>
                </c:pt>
                <c:pt idx="7555">
                  <c:v>0.80300499999999997</c:v>
                </c:pt>
                <c:pt idx="7556">
                  <c:v>0.81201800000000002</c:v>
                </c:pt>
                <c:pt idx="7557">
                  <c:v>0.77429799999999993</c:v>
                </c:pt>
                <c:pt idx="7558">
                  <c:v>0.76696299999999995</c:v>
                </c:pt>
                <c:pt idx="7559">
                  <c:v>0.75885799999999992</c:v>
                </c:pt>
                <c:pt idx="7560">
                  <c:v>0.74844899999999992</c:v>
                </c:pt>
                <c:pt idx="7561">
                  <c:v>0.73725299999999994</c:v>
                </c:pt>
                <c:pt idx="7562">
                  <c:v>0.72855300000000001</c:v>
                </c:pt>
                <c:pt idx="7563">
                  <c:v>0.71877099999999994</c:v>
                </c:pt>
                <c:pt idx="7564">
                  <c:v>0.70434099999999999</c:v>
                </c:pt>
                <c:pt idx="7565">
                  <c:v>0.70807000000000009</c:v>
                </c:pt>
                <c:pt idx="7566">
                  <c:v>0.68986700000000001</c:v>
                </c:pt>
                <c:pt idx="7567">
                  <c:v>0.70310799999999996</c:v>
                </c:pt>
                <c:pt idx="7568">
                  <c:v>0.71045199999999997</c:v>
                </c:pt>
                <c:pt idx="7569">
                  <c:v>0.69647700000000001</c:v>
                </c:pt>
                <c:pt idx="7570">
                  <c:v>0.694276</c:v>
                </c:pt>
                <c:pt idx="7571">
                  <c:v>0.684778</c:v>
                </c:pt>
                <c:pt idx="7572">
                  <c:v>0.68351600000000001</c:v>
                </c:pt>
                <c:pt idx="7573">
                  <c:v>0.68420700000000001</c:v>
                </c:pt>
                <c:pt idx="7574">
                  <c:v>0.67076499999999994</c:v>
                </c:pt>
                <c:pt idx="7575">
                  <c:v>0.672597</c:v>
                </c:pt>
                <c:pt idx="7576">
                  <c:v>0.66073300000000001</c:v>
                </c:pt>
                <c:pt idx="7577">
                  <c:v>0.66254000000000002</c:v>
                </c:pt>
                <c:pt idx="7578">
                  <c:v>0.64499699999999993</c:v>
                </c:pt>
                <c:pt idx="7579">
                  <c:v>0.64659699999999998</c:v>
                </c:pt>
                <c:pt idx="7580">
                  <c:v>0.64640000000000009</c:v>
                </c:pt>
                <c:pt idx="7581">
                  <c:v>0.65525499999999992</c:v>
                </c:pt>
                <c:pt idx="7582">
                  <c:v>0.64361899999999994</c:v>
                </c:pt>
                <c:pt idx="7583">
                  <c:v>0.62960399999999994</c:v>
                </c:pt>
                <c:pt idx="7584">
                  <c:v>0.62689600000000001</c:v>
                </c:pt>
                <c:pt idx="7585">
                  <c:v>0.65712599999999999</c:v>
                </c:pt>
                <c:pt idx="7586">
                  <c:v>0.67918899999999993</c:v>
                </c:pt>
                <c:pt idx="7587">
                  <c:v>0.675682</c:v>
                </c:pt>
                <c:pt idx="7588">
                  <c:v>0.67437899999999995</c:v>
                </c:pt>
                <c:pt idx="7589">
                  <c:v>0.66667399999999999</c:v>
                </c:pt>
                <c:pt idx="7590">
                  <c:v>0.65090499999999996</c:v>
                </c:pt>
                <c:pt idx="7591">
                  <c:v>0.67275299999999993</c:v>
                </c:pt>
                <c:pt idx="7592">
                  <c:v>0.66367900000000002</c:v>
                </c:pt>
                <c:pt idx="7593">
                  <c:v>0.67203800000000002</c:v>
                </c:pt>
                <c:pt idx="7594">
                  <c:v>0.68167599999999995</c:v>
                </c:pt>
                <c:pt idx="7595">
                  <c:v>0.67621100000000001</c:v>
                </c:pt>
                <c:pt idx="7596">
                  <c:v>0.69194000000000011</c:v>
                </c:pt>
                <c:pt idx="7597">
                  <c:v>0.699264</c:v>
                </c:pt>
                <c:pt idx="7598">
                  <c:v>0.69195000000000007</c:v>
                </c:pt>
                <c:pt idx="7599">
                  <c:v>0.72069399999999995</c:v>
                </c:pt>
                <c:pt idx="7600">
                  <c:v>0.72459200000000001</c:v>
                </c:pt>
                <c:pt idx="7601">
                  <c:v>0.72092299999999998</c:v>
                </c:pt>
                <c:pt idx="7602">
                  <c:v>0.71694799999999992</c:v>
                </c:pt>
                <c:pt idx="7603">
                  <c:v>0.71571099999999999</c:v>
                </c:pt>
                <c:pt idx="7604">
                  <c:v>0.711704</c:v>
                </c:pt>
                <c:pt idx="7605">
                  <c:v>0.70736899999999991</c:v>
                </c:pt>
                <c:pt idx="7606">
                  <c:v>0.69868199999999991</c:v>
                </c:pt>
                <c:pt idx="7607">
                  <c:v>0.69235199999999997</c:v>
                </c:pt>
                <c:pt idx="7608">
                  <c:v>0.72992699999999999</c:v>
                </c:pt>
                <c:pt idx="7609">
                  <c:v>0.72319199999999995</c:v>
                </c:pt>
                <c:pt idx="7610">
                  <c:v>0.70938800000000002</c:v>
                </c:pt>
                <c:pt idx="7611">
                  <c:v>0.70109399999999999</c:v>
                </c:pt>
                <c:pt idx="7612">
                  <c:v>0.69839000000000007</c:v>
                </c:pt>
                <c:pt idx="7613">
                  <c:v>0.68512000000000006</c:v>
                </c:pt>
                <c:pt idx="7614">
                  <c:v>0.68496199999999996</c:v>
                </c:pt>
                <c:pt idx="7615">
                  <c:v>0.67588599999999999</c:v>
                </c:pt>
                <c:pt idx="7616">
                  <c:v>0.65349000000000002</c:v>
                </c:pt>
                <c:pt idx="7617">
                  <c:v>0.64276299999999997</c:v>
                </c:pt>
                <c:pt idx="7618">
                  <c:v>0.65659699999999999</c:v>
                </c:pt>
                <c:pt idx="7619">
                  <c:v>0.63519000000000003</c:v>
                </c:pt>
                <c:pt idx="7620">
                  <c:v>0.68048699999999995</c:v>
                </c:pt>
                <c:pt idx="7621">
                  <c:v>0.73180899999999993</c:v>
                </c:pt>
                <c:pt idx="7622">
                  <c:v>0.73046299999999997</c:v>
                </c:pt>
                <c:pt idx="7623">
                  <c:v>0.72115699999999994</c:v>
                </c:pt>
                <c:pt idx="7624">
                  <c:v>0.71934599999999993</c:v>
                </c:pt>
                <c:pt idx="7625">
                  <c:v>0.70523000000000002</c:v>
                </c:pt>
                <c:pt idx="7626">
                  <c:v>0.72303000000000006</c:v>
                </c:pt>
                <c:pt idx="7627">
                  <c:v>0.728155</c:v>
                </c:pt>
                <c:pt idx="7628">
                  <c:v>0.71514800000000001</c:v>
                </c:pt>
                <c:pt idx="7629">
                  <c:v>0.72196499999999997</c:v>
                </c:pt>
                <c:pt idx="7630">
                  <c:v>0.72705399999999998</c:v>
                </c:pt>
                <c:pt idx="7631">
                  <c:v>0.72088599999999992</c:v>
                </c:pt>
                <c:pt idx="7632">
                  <c:v>0.70252199999999998</c:v>
                </c:pt>
                <c:pt idx="7633">
                  <c:v>0.72529599999999994</c:v>
                </c:pt>
                <c:pt idx="7634">
                  <c:v>0.72059600000000001</c:v>
                </c:pt>
                <c:pt idx="7635">
                  <c:v>0.71098699999999992</c:v>
                </c:pt>
                <c:pt idx="7636">
                  <c:v>0.69813499999999995</c:v>
                </c:pt>
                <c:pt idx="7637">
                  <c:v>0.68270500000000001</c:v>
                </c:pt>
                <c:pt idx="7638">
                  <c:v>0.67118699999999998</c:v>
                </c:pt>
                <c:pt idx="7639">
                  <c:v>0.67515099999999995</c:v>
                </c:pt>
                <c:pt idx="7640">
                  <c:v>0.670234</c:v>
                </c:pt>
                <c:pt idx="7641">
                  <c:v>0.65353000000000006</c:v>
                </c:pt>
                <c:pt idx="7642">
                  <c:v>0.649115</c:v>
                </c:pt>
                <c:pt idx="7643">
                  <c:v>0.66908000000000001</c:v>
                </c:pt>
                <c:pt idx="7644">
                  <c:v>0.65869299999999997</c:v>
                </c:pt>
                <c:pt idx="7645">
                  <c:v>0.64900000000000002</c:v>
                </c:pt>
                <c:pt idx="7646">
                  <c:v>0.63756499999999994</c:v>
                </c:pt>
                <c:pt idx="7647">
                  <c:v>0.651281</c:v>
                </c:pt>
                <c:pt idx="7648">
                  <c:v>0.64631799999999995</c:v>
                </c:pt>
                <c:pt idx="7649">
                  <c:v>0.62915299999999996</c:v>
                </c:pt>
                <c:pt idx="7650">
                  <c:v>0.64001000000000008</c:v>
                </c:pt>
                <c:pt idx="7651">
                  <c:v>0.63109300000000002</c:v>
                </c:pt>
                <c:pt idx="7652">
                  <c:v>0.61065399999999992</c:v>
                </c:pt>
                <c:pt idx="7653">
                  <c:v>0.59332200000000002</c:v>
                </c:pt>
                <c:pt idx="7654">
                  <c:v>0.56247499999999995</c:v>
                </c:pt>
                <c:pt idx="7655">
                  <c:v>0.54854899999999995</c:v>
                </c:pt>
                <c:pt idx="7656">
                  <c:v>0.56921199999999994</c:v>
                </c:pt>
                <c:pt idx="7657">
                  <c:v>0.55034799999999995</c:v>
                </c:pt>
                <c:pt idx="7658">
                  <c:v>0.56217200000000001</c:v>
                </c:pt>
                <c:pt idx="7659">
                  <c:v>0.54002300000000003</c:v>
                </c:pt>
                <c:pt idx="7660">
                  <c:v>0.53026499999999999</c:v>
                </c:pt>
                <c:pt idx="7661">
                  <c:v>0.49356299999999997</c:v>
                </c:pt>
                <c:pt idx="7662">
                  <c:v>0.46055000000000001</c:v>
                </c:pt>
                <c:pt idx="7663">
                  <c:v>0.46482499999999999</c:v>
                </c:pt>
                <c:pt idx="7664">
                  <c:v>0.45541899999999996</c:v>
                </c:pt>
                <c:pt idx="7665">
                  <c:v>0.46116299999999999</c:v>
                </c:pt>
                <c:pt idx="7666">
                  <c:v>0.47559199999999996</c:v>
                </c:pt>
                <c:pt idx="7667">
                  <c:v>0.48001499999999997</c:v>
                </c:pt>
                <c:pt idx="7668">
                  <c:v>0.46392699999999998</c:v>
                </c:pt>
                <c:pt idx="7669">
                  <c:v>0.45378199999999996</c:v>
                </c:pt>
                <c:pt idx="7670">
                  <c:v>0.45655799999999996</c:v>
                </c:pt>
                <c:pt idx="7671">
                  <c:v>0.46107499999999996</c:v>
                </c:pt>
                <c:pt idx="7672">
                  <c:v>0.458233</c:v>
                </c:pt>
                <c:pt idx="7673">
                  <c:v>0.48179699999999998</c:v>
                </c:pt>
                <c:pt idx="7674">
                  <c:v>0.49847399999999997</c:v>
                </c:pt>
                <c:pt idx="7675">
                  <c:v>0.51386199999999993</c:v>
                </c:pt>
                <c:pt idx="7676">
                  <c:v>0.512401</c:v>
                </c:pt>
                <c:pt idx="7677">
                  <c:v>0.53191599999999994</c:v>
                </c:pt>
                <c:pt idx="7678">
                  <c:v>0.52868099999999996</c:v>
                </c:pt>
                <c:pt idx="7679">
                  <c:v>0.52613500000000002</c:v>
                </c:pt>
                <c:pt idx="7680">
                  <c:v>0.51512599999999997</c:v>
                </c:pt>
                <c:pt idx="7681">
                  <c:v>0.50412400000000002</c:v>
                </c:pt>
                <c:pt idx="7682">
                  <c:v>0.48785699999999999</c:v>
                </c:pt>
                <c:pt idx="7683">
                  <c:v>0.510911</c:v>
                </c:pt>
                <c:pt idx="7684">
                  <c:v>0.50848000000000004</c:v>
                </c:pt>
                <c:pt idx="7685">
                  <c:v>0.49402399999999996</c:v>
                </c:pt>
                <c:pt idx="7686">
                  <c:v>0.49279299999999998</c:v>
                </c:pt>
                <c:pt idx="7687">
                  <c:v>0.49226599999999998</c:v>
                </c:pt>
                <c:pt idx="7688">
                  <c:v>0.51549599999999995</c:v>
                </c:pt>
                <c:pt idx="7689">
                  <c:v>0.51419000000000004</c:v>
                </c:pt>
                <c:pt idx="7690">
                  <c:v>0.493979</c:v>
                </c:pt>
                <c:pt idx="7691">
                  <c:v>0.49954399999999999</c:v>
                </c:pt>
                <c:pt idx="7692">
                  <c:v>0.49444499999999997</c:v>
                </c:pt>
                <c:pt idx="7693">
                  <c:v>0.49234699999999998</c:v>
                </c:pt>
                <c:pt idx="7694">
                  <c:v>0.49444199999999999</c:v>
                </c:pt>
                <c:pt idx="7695">
                  <c:v>0.478211</c:v>
                </c:pt>
                <c:pt idx="7696">
                  <c:v>0.50047799999999998</c:v>
                </c:pt>
                <c:pt idx="7697">
                  <c:v>0.47923199999999999</c:v>
                </c:pt>
                <c:pt idx="7698">
                  <c:v>0.47123599999999999</c:v>
                </c:pt>
                <c:pt idx="7699">
                  <c:v>0.47014799999999995</c:v>
                </c:pt>
                <c:pt idx="7700">
                  <c:v>0.53341700000000003</c:v>
                </c:pt>
                <c:pt idx="7701">
                  <c:v>0.52704799999999996</c:v>
                </c:pt>
                <c:pt idx="7702">
                  <c:v>0.51100299999999999</c:v>
                </c:pt>
                <c:pt idx="7703">
                  <c:v>0.50659399999999999</c:v>
                </c:pt>
                <c:pt idx="7704">
                  <c:v>0.492647</c:v>
                </c:pt>
                <c:pt idx="7705">
                  <c:v>0.51074900000000001</c:v>
                </c:pt>
                <c:pt idx="7706">
                  <c:v>0.49035199999999995</c:v>
                </c:pt>
                <c:pt idx="7707">
                  <c:v>0.46337000000000006</c:v>
                </c:pt>
                <c:pt idx="7708">
                  <c:v>0.452986</c:v>
                </c:pt>
                <c:pt idx="7709">
                  <c:v>0.43048199999999998</c:v>
                </c:pt>
                <c:pt idx="7710">
                  <c:v>0.39955799999999997</c:v>
                </c:pt>
                <c:pt idx="7711">
                  <c:v>0.41231000000000001</c:v>
                </c:pt>
                <c:pt idx="7712">
                  <c:v>0.38813599999999998</c:v>
                </c:pt>
                <c:pt idx="7713">
                  <c:v>0.37138000000000004</c:v>
                </c:pt>
                <c:pt idx="7714">
                  <c:v>0.36001699999999998</c:v>
                </c:pt>
                <c:pt idx="7715">
                  <c:v>0.347692</c:v>
                </c:pt>
                <c:pt idx="7716">
                  <c:v>0.34125800000000001</c:v>
                </c:pt>
                <c:pt idx="7717">
                  <c:v>0.33787299999999998</c:v>
                </c:pt>
                <c:pt idx="7718">
                  <c:v>0.37081599999999998</c:v>
                </c:pt>
                <c:pt idx="7719">
                  <c:v>0.36398799999999998</c:v>
                </c:pt>
                <c:pt idx="7720">
                  <c:v>0.35956899999999997</c:v>
                </c:pt>
                <c:pt idx="7721">
                  <c:v>0.35268899999999997</c:v>
                </c:pt>
                <c:pt idx="7722">
                  <c:v>0.38236799999999999</c:v>
                </c:pt>
                <c:pt idx="7723">
                  <c:v>0.37514199999999998</c:v>
                </c:pt>
                <c:pt idx="7724">
                  <c:v>0.37917000000000001</c:v>
                </c:pt>
                <c:pt idx="7725">
                  <c:v>0.35404099999999999</c:v>
                </c:pt>
                <c:pt idx="7726">
                  <c:v>0.35898799999999997</c:v>
                </c:pt>
                <c:pt idx="7727">
                  <c:v>0.35505000000000003</c:v>
                </c:pt>
                <c:pt idx="7728">
                  <c:v>0.39526099999999997</c:v>
                </c:pt>
                <c:pt idx="7729">
                  <c:v>0.38833499999999999</c:v>
                </c:pt>
                <c:pt idx="7730">
                  <c:v>0.39399799999999996</c:v>
                </c:pt>
                <c:pt idx="7731">
                  <c:v>0.38131199999999998</c:v>
                </c:pt>
                <c:pt idx="7732">
                  <c:v>0.38371299999999997</c:v>
                </c:pt>
                <c:pt idx="7733">
                  <c:v>0.36578000000000005</c:v>
                </c:pt>
                <c:pt idx="7734">
                  <c:v>0.34463499999999997</c:v>
                </c:pt>
                <c:pt idx="7735">
                  <c:v>0.330266</c:v>
                </c:pt>
                <c:pt idx="7736">
                  <c:v>0.31512499999999999</c:v>
                </c:pt>
                <c:pt idx="7737">
                  <c:v>0.30651899999999999</c:v>
                </c:pt>
                <c:pt idx="7738">
                  <c:v>0.30032500000000001</c:v>
                </c:pt>
                <c:pt idx="7739">
                  <c:v>0.30504799999999999</c:v>
                </c:pt>
                <c:pt idx="7740">
                  <c:v>0.297037</c:v>
                </c:pt>
                <c:pt idx="7741">
                  <c:v>0.28076200000000001</c:v>
                </c:pt>
                <c:pt idx="7742">
                  <c:v>0.27858899999999998</c:v>
                </c:pt>
                <c:pt idx="7743">
                  <c:v>0.26595599999999997</c:v>
                </c:pt>
                <c:pt idx="7744">
                  <c:v>0.27416099999999999</c:v>
                </c:pt>
                <c:pt idx="7745">
                  <c:v>0.26783599999999996</c:v>
                </c:pt>
                <c:pt idx="7746">
                  <c:v>0.28153</c:v>
                </c:pt>
                <c:pt idx="7747">
                  <c:v>0.2697</c:v>
                </c:pt>
                <c:pt idx="7748">
                  <c:v>0.25851599999999997</c:v>
                </c:pt>
                <c:pt idx="7749">
                  <c:v>0.24372000000000002</c:v>
                </c:pt>
                <c:pt idx="7750">
                  <c:v>0.24623099999999998</c:v>
                </c:pt>
                <c:pt idx="7751">
                  <c:v>0.24299999999999999</c:v>
                </c:pt>
                <c:pt idx="7752">
                  <c:v>0.22756000000000001</c:v>
                </c:pt>
                <c:pt idx="7753">
                  <c:v>0.20955299999999999</c:v>
                </c:pt>
                <c:pt idx="7754">
                  <c:v>0.196742</c:v>
                </c:pt>
                <c:pt idx="7755">
                  <c:v>0.19398199999999999</c:v>
                </c:pt>
                <c:pt idx="7756">
                  <c:v>0.191218</c:v>
                </c:pt>
                <c:pt idx="7757">
                  <c:v>0.196155</c:v>
                </c:pt>
                <c:pt idx="7758">
                  <c:v>0.20691000000000001</c:v>
                </c:pt>
                <c:pt idx="7759">
                  <c:v>0.202185</c:v>
                </c:pt>
                <c:pt idx="7760">
                  <c:v>0.194274</c:v>
                </c:pt>
                <c:pt idx="7761">
                  <c:v>0.22854000000000002</c:v>
                </c:pt>
                <c:pt idx="7762">
                  <c:v>0.22795899999999999</c:v>
                </c:pt>
                <c:pt idx="7763">
                  <c:v>0.22636799999999999</c:v>
                </c:pt>
                <c:pt idx="7764">
                  <c:v>0.22449899999999998</c:v>
                </c:pt>
                <c:pt idx="7765">
                  <c:v>0.229541</c:v>
                </c:pt>
                <c:pt idx="7766">
                  <c:v>0.22361299999999998</c:v>
                </c:pt>
                <c:pt idx="7767">
                  <c:v>0.25235199999999997</c:v>
                </c:pt>
                <c:pt idx="7768">
                  <c:v>0.24984299999999998</c:v>
                </c:pt>
                <c:pt idx="7769">
                  <c:v>0.24909899999999999</c:v>
                </c:pt>
                <c:pt idx="7770">
                  <c:v>0.25722299999999998</c:v>
                </c:pt>
                <c:pt idx="7771">
                  <c:v>0.26736499999999996</c:v>
                </c:pt>
                <c:pt idx="7772">
                  <c:v>0.27144799999999997</c:v>
                </c:pt>
                <c:pt idx="7773">
                  <c:v>0.26761399999999996</c:v>
                </c:pt>
                <c:pt idx="7774">
                  <c:v>0.26678000000000002</c:v>
                </c:pt>
                <c:pt idx="7775">
                  <c:v>0.26109699999999997</c:v>
                </c:pt>
                <c:pt idx="7776">
                  <c:v>0.25275300000000001</c:v>
                </c:pt>
                <c:pt idx="7777">
                  <c:v>0.26178000000000001</c:v>
                </c:pt>
                <c:pt idx="7778">
                  <c:v>0.26118000000000002</c:v>
                </c:pt>
                <c:pt idx="7779">
                  <c:v>0.25365199999999999</c:v>
                </c:pt>
                <c:pt idx="7780">
                  <c:v>0.25331899999999996</c:v>
                </c:pt>
                <c:pt idx="7781">
                  <c:v>0.26943899999999998</c:v>
                </c:pt>
                <c:pt idx="7782">
                  <c:v>0.30185799999999996</c:v>
                </c:pt>
                <c:pt idx="7783">
                  <c:v>0.30401400000000001</c:v>
                </c:pt>
                <c:pt idx="7784">
                  <c:v>0.29081899999999999</c:v>
                </c:pt>
                <c:pt idx="7785">
                  <c:v>0.292991</c:v>
                </c:pt>
                <c:pt idx="7786">
                  <c:v>0.29591499999999998</c:v>
                </c:pt>
                <c:pt idx="7787">
                  <c:v>0.30347099999999999</c:v>
                </c:pt>
                <c:pt idx="7788">
                  <c:v>0.30796899999999999</c:v>
                </c:pt>
                <c:pt idx="7789">
                  <c:v>0.29002499999999998</c:v>
                </c:pt>
                <c:pt idx="7790">
                  <c:v>0.271596</c:v>
                </c:pt>
                <c:pt idx="7791">
                  <c:v>0.26366400000000001</c:v>
                </c:pt>
                <c:pt idx="7792">
                  <c:v>0.25266099999999997</c:v>
                </c:pt>
                <c:pt idx="7793">
                  <c:v>0.26236199999999998</c:v>
                </c:pt>
                <c:pt idx="7794">
                  <c:v>0.25854199999999999</c:v>
                </c:pt>
                <c:pt idx="7795">
                  <c:v>0.248026</c:v>
                </c:pt>
                <c:pt idx="7796">
                  <c:v>0.24698799999999999</c:v>
                </c:pt>
                <c:pt idx="7797">
                  <c:v>0.231208</c:v>
                </c:pt>
                <c:pt idx="7798">
                  <c:v>0.23910000000000001</c:v>
                </c:pt>
                <c:pt idx="7799">
                  <c:v>0.227133</c:v>
                </c:pt>
                <c:pt idx="7800">
                  <c:v>0.22703099999999998</c:v>
                </c:pt>
                <c:pt idx="7801">
                  <c:v>0.22920199999999999</c:v>
                </c:pt>
                <c:pt idx="7802">
                  <c:v>0.241146</c:v>
                </c:pt>
                <c:pt idx="7803">
                  <c:v>0.242478</c:v>
                </c:pt>
                <c:pt idx="7804">
                  <c:v>0.23313799999999998</c:v>
                </c:pt>
                <c:pt idx="7805">
                  <c:v>0.22741699999999998</c:v>
                </c:pt>
                <c:pt idx="7806">
                  <c:v>0.226768</c:v>
                </c:pt>
                <c:pt idx="7807">
                  <c:v>0.243618</c:v>
                </c:pt>
                <c:pt idx="7808">
                  <c:v>0.25301399999999996</c:v>
                </c:pt>
                <c:pt idx="7809">
                  <c:v>0.26657799999999998</c:v>
                </c:pt>
                <c:pt idx="7810">
                  <c:v>0.262154</c:v>
                </c:pt>
                <c:pt idx="7811">
                  <c:v>0.25521199999999999</c:v>
                </c:pt>
                <c:pt idx="7812">
                  <c:v>0.25184200000000001</c:v>
                </c:pt>
                <c:pt idx="7813">
                  <c:v>0.24002699999999999</c:v>
                </c:pt>
                <c:pt idx="7814">
                  <c:v>0.24097099999999999</c:v>
                </c:pt>
                <c:pt idx="7815">
                  <c:v>0.222583</c:v>
                </c:pt>
                <c:pt idx="7816">
                  <c:v>0.26155899999999999</c:v>
                </c:pt>
                <c:pt idx="7817">
                  <c:v>0.26230799999999999</c:v>
                </c:pt>
                <c:pt idx="7818">
                  <c:v>0.27357000000000004</c:v>
                </c:pt>
                <c:pt idx="7819">
                  <c:v>0.27183799999999997</c:v>
                </c:pt>
                <c:pt idx="7820">
                  <c:v>0.26536000000000004</c:v>
                </c:pt>
                <c:pt idx="7821">
                  <c:v>0.25127699999999997</c:v>
                </c:pt>
                <c:pt idx="7822">
                  <c:v>0.24044199999999999</c:v>
                </c:pt>
                <c:pt idx="7823">
                  <c:v>0.235481</c:v>
                </c:pt>
                <c:pt idx="7824">
                  <c:v>0.21990599999999999</c:v>
                </c:pt>
                <c:pt idx="7825">
                  <c:v>0.20761000000000002</c:v>
                </c:pt>
                <c:pt idx="7826">
                  <c:v>0.18734899999999999</c:v>
                </c:pt>
                <c:pt idx="7827">
                  <c:v>0.167939</c:v>
                </c:pt>
                <c:pt idx="7828">
                  <c:v>0.15218099999999998</c:v>
                </c:pt>
                <c:pt idx="7829">
                  <c:v>0.15584099999999998</c:v>
                </c:pt>
                <c:pt idx="7830">
                  <c:v>0.15240499999999998</c:v>
                </c:pt>
                <c:pt idx="7831">
                  <c:v>0.15609000000000001</c:v>
                </c:pt>
                <c:pt idx="7832">
                  <c:v>0.14788599999999999</c:v>
                </c:pt>
                <c:pt idx="7833">
                  <c:v>0.150115</c:v>
                </c:pt>
                <c:pt idx="7834">
                  <c:v>0.171403</c:v>
                </c:pt>
                <c:pt idx="7835">
                  <c:v>0.18036199999999999</c:v>
                </c:pt>
                <c:pt idx="7836">
                  <c:v>0.18393799999999999</c:v>
                </c:pt>
                <c:pt idx="7837">
                  <c:v>0.19395499999999999</c:v>
                </c:pt>
                <c:pt idx="7838">
                  <c:v>0.18866000000000002</c:v>
                </c:pt>
                <c:pt idx="7839">
                  <c:v>0.17877799999999999</c:v>
                </c:pt>
                <c:pt idx="7840">
                  <c:v>0.187168</c:v>
                </c:pt>
                <c:pt idx="7841">
                  <c:v>0.20079899999999998</c:v>
                </c:pt>
                <c:pt idx="7842">
                  <c:v>0.21248000000000003</c:v>
                </c:pt>
                <c:pt idx="7843">
                  <c:v>0.20544899999999999</c:v>
                </c:pt>
                <c:pt idx="7844">
                  <c:v>0.21087799999999998</c:v>
                </c:pt>
                <c:pt idx="7845">
                  <c:v>0.20313000000000001</c:v>
                </c:pt>
                <c:pt idx="7846">
                  <c:v>0.20158499999999999</c:v>
                </c:pt>
                <c:pt idx="7847">
                  <c:v>0.19759599999999999</c:v>
                </c:pt>
                <c:pt idx="7848">
                  <c:v>0.17108199999999998</c:v>
                </c:pt>
                <c:pt idx="7849">
                  <c:v>0.16417899999999999</c:v>
                </c:pt>
                <c:pt idx="7850">
                  <c:v>0.14369899999999999</c:v>
                </c:pt>
                <c:pt idx="7851">
                  <c:v>0.20171799999999998</c:v>
                </c:pt>
                <c:pt idx="7852">
                  <c:v>0.228577</c:v>
                </c:pt>
                <c:pt idx="7853">
                  <c:v>0.23722299999999999</c:v>
                </c:pt>
                <c:pt idx="7854">
                  <c:v>0.235261</c:v>
                </c:pt>
                <c:pt idx="7855">
                  <c:v>0.23064399999999999</c:v>
                </c:pt>
                <c:pt idx="7856">
                  <c:v>0.236008</c:v>
                </c:pt>
                <c:pt idx="7857">
                  <c:v>0.22779099999999999</c:v>
                </c:pt>
                <c:pt idx="7858">
                  <c:v>0.212922</c:v>
                </c:pt>
                <c:pt idx="7859">
                  <c:v>0.21775599999999998</c:v>
                </c:pt>
                <c:pt idx="7860">
                  <c:v>0.21535299999999999</c:v>
                </c:pt>
                <c:pt idx="7861">
                  <c:v>0.20579399999999998</c:v>
                </c:pt>
                <c:pt idx="7862">
                  <c:v>0.20460299999999998</c:v>
                </c:pt>
                <c:pt idx="7863">
                  <c:v>0.193632</c:v>
                </c:pt>
                <c:pt idx="7864">
                  <c:v>0.21782499999999999</c:v>
                </c:pt>
                <c:pt idx="7865">
                  <c:v>0.216284</c:v>
                </c:pt>
                <c:pt idx="7866">
                  <c:v>0.229463</c:v>
                </c:pt>
                <c:pt idx="7867">
                  <c:v>0.22875799999999999</c:v>
                </c:pt>
                <c:pt idx="7868">
                  <c:v>0.24247099999999999</c:v>
                </c:pt>
                <c:pt idx="7869">
                  <c:v>0.23094399999999998</c:v>
                </c:pt>
                <c:pt idx="7870">
                  <c:v>0.21896000000000002</c:v>
                </c:pt>
                <c:pt idx="7871">
                  <c:v>0.211646</c:v>
                </c:pt>
                <c:pt idx="7872">
                  <c:v>0.22919199999999998</c:v>
                </c:pt>
                <c:pt idx="7873">
                  <c:v>0.21793599999999999</c:v>
                </c:pt>
                <c:pt idx="7874">
                  <c:v>0.207979</c:v>
                </c:pt>
                <c:pt idx="7875">
                  <c:v>0.199407</c:v>
                </c:pt>
                <c:pt idx="7876">
                  <c:v>0.189891</c:v>
                </c:pt>
                <c:pt idx="7877">
                  <c:v>0.185303</c:v>
                </c:pt>
                <c:pt idx="7878">
                  <c:v>0.17175799999999999</c:v>
                </c:pt>
                <c:pt idx="7879">
                  <c:v>0.16733499999999998</c:v>
                </c:pt>
                <c:pt idx="7880">
                  <c:v>0.16037499999999999</c:v>
                </c:pt>
                <c:pt idx="7881">
                  <c:v>0.159272</c:v>
                </c:pt>
                <c:pt idx="7882">
                  <c:v>0.154392</c:v>
                </c:pt>
                <c:pt idx="7883">
                  <c:v>0.14303399999999999</c:v>
                </c:pt>
                <c:pt idx="7884">
                  <c:v>0.131188</c:v>
                </c:pt>
                <c:pt idx="7885">
                  <c:v>0.123114</c:v>
                </c:pt>
                <c:pt idx="7886">
                  <c:v>0.133355</c:v>
                </c:pt>
                <c:pt idx="7887">
                  <c:v>0.129695</c:v>
                </c:pt>
                <c:pt idx="7888">
                  <c:v>0.13125299999999998</c:v>
                </c:pt>
                <c:pt idx="7889">
                  <c:v>0.13364799999999999</c:v>
                </c:pt>
                <c:pt idx="7890">
                  <c:v>0.14297099999999999</c:v>
                </c:pt>
                <c:pt idx="7891">
                  <c:v>0.13408</c:v>
                </c:pt>
                <c:pt idx="7892">
                  <c:v>0.136855</c:v>
                </c:pt>
                <c:pt idx="7893">
                  <c:v>0.12551000000000001</c:v>
                </c:pt>
                <c:pt idx="7894">
                  <c:v>0.13251199999999999</c:v>
                </c:pt>
                <c:pt idx="7895">
                  <c:v>0.135042</c:v>
                </c:pt>
                <c:pt idx="7896">
                  <c:v>0.128472</c:v>
                </c:pt>
                <c:pt idx="7897">
                  <c:v>0.122128</c:v>
                </c:pt>
                <c:pt idx="7898">
                  <c:v>0.131246</c:v>
                </c:pt>
                <c:pt idx="7899">
                  <c:v>0.128968</c:v>
                </c:pt>
                <c:pt idx="7900">
                  <c:v>0.10795199999999999</c:v>
                </c:pt>
                <c:pt idx="7901">
                  <c:v>0.112704</c:v>
                </c:pt>
                <c:pt idx="7902">
                  <c:v>0.11226000000000001</c:v>
                </c:pt>
                <c:pt idx="7903">
                  <c:v>0.112535</c:v>
                </c:pt>
                <c:pt idx="7904">
                  <c:v>0.10430199999999999</c:v>
                </c:pt>
                <c:pt idx="7905">
                  <c:v>0.109774</c:v>
                </c:pt>
                <c:pt idx="7906">
                  <c:v>0.11512399999999999</c:v>
                </c:pt>
                <c:pt idx="7907">
                  <c:v>0.101216</c:v>
                </c:pt>
                <c:pt idx="7908">
                  <c:v>0.103281</c:v>
                </c:pt>
                <c:pt idx="7909">
                  <c:v>9.2836000000000002E-2</c:v>
                </c:pt>
                <c:pt idx="7910">
                  <c:v>0.108233</c:v>
                </c:pt>
                <c:pt idx="7911">
                  <c:v>0.11766000000000001</c:v>
                </c:pt>
                <c:pt idx="7912">
                  <c:v>0.12507499999999999</c:v>
                </c:pt>
                <c:pt idx="7913">
                  <c:v>0.134267</c:v>
                </c:pt>
                <c:pt idx="7914">
                  <c:v>0.16989599999999999</c:v>
                </c:pt>
                <c:pt idx="7915">
                  <c:v>0.18945299999999998</c:v>
                </c:pt>
                <c:pt idx="7916">
                  <c:v>0.257633</c:v>
                </c:pt>
                <c:pt idx="7917">
                  <c:v>0.29065599999999997</c:v>
                </c:pt>
                <c:pt idx="7918">
                  <c:v>0.32135799999999998</c:v>
                </c:pt>
                <c:pt idx="7919">
                  <c:v>0.33958499999999997</c:v>
                </c:pt>
                <c:pt idx="7920">
                  <c:v>0.34424499999999997</c:v>
                </c:pt>
                <c:pt idx="7921">
                  <c:v>0.35569499999999998</c:v>
                </c:pt>
                <c:pt idx="7922">
                  <c:v>0.38295399999999996</c:v>
                </c:pt>
                <c:pt idx="7923">
                  <c:v>0.37886899999999996</c:v>
                </c:pt>
                <c:pt idx="7924">
                  <c:v>0.39711599999999997</c:v>
                </c:pt>
                <c:pt idx="7925">
                  <c:v>0.39274599999999998</c:v>
                </c:pt>
                <c:pt idx="7926">
                  <c:v>0.42357799999999995</c:v>
                </c:pt>
                <c:pt idx="7927">
                  <c:v>0.43080799999999997</c:v>
                </c:pt>
                <c:pt idx="7928">
                  <c:v>0.43312399999999995</c:v>
                </c:pt>
                <c:pt idx="7929">
                  <c:v>0.42984299999999998</c:v>
                </c:pt>
                <c:pt idx="7930">
                  <c:v>0.42389699999999997</c:v>
                </c:pt>
                <c:pt idx="7931">
                  <c:v>0.42907199999999995</c:v>
                </c:pt>
                <c:pt idx="7932">
                  <c:v>0.43282299999999996</c:v>
                </c:pt>
                <c:pt idx="7933">
                  <c:v>0.42370599999999997</c:v>
                </c:pt>
                <c:pt idx="7934">
                  <c:v>0.41824899999999998</c:v>
                </c:pt>
                <c:pt idx="7935">
                  <c:v>0.41848199999999997</c:v>
                </c:pt>
                <c:pt idx="7936">
                  <c:v>0.40218099999999996</c:v>
                </c:pt>
                <c:pt idx="7937">
                  <c:v>0.44334899999999999</c:v>
                </c:pt>
                <c:pt idx="7938">
                  <c:v>0.44101699999999999</c:v>
                </c:pt>
                <c:pt idx="7939">
                  <c:v>0.42020599999999997</c:v>
                </c:pt>
                <c:pt idx="7940">
                  <c:v>0.392565</c:v>
                </c:pt>
                <c:pt idx="7941">
                  <c:v>0.37577000000000005</c:v>
                </c:pt>
                <c:pt idx="7942">
                  <c:v>0.36571300000000001</c:v>
                </c:pt>
                <c:pt idx="7943">
                  <c:v>0.36298199999999997</c:v>
                </c:pt>
                <c:pt idx="7944">
                  <c:v>0.34970099999999998</c:v>
                </c:pt>
                <c:pt idx="7945">
                  <c:v>0.33652799999999999</c:v>
                </c:pt>
                <c:pt idx="7946">
                  <c:v>0.327239</c:v>
                </c:pt>
                <c:pt idx="7947">
                  <c:v>0.31262799999999996</c:v>
                </c:pt>
                <c:pt idx="7948">
                  <c:v>0.29746400000000001</c:v>
                </c:pt>
                <c:pt idx="7949">
                  <c:v>0.30034099999999997</c:v>
                </c:pt>
                <c:pt idx="7950">
                  <c:v>0.29722299999999996</c:v>
                </c:pt>
                <c:pt idx="7951">
                  <c:v>0.29663099999999998</c:v>
                </c:pt>
                <c:pt idx="7952">
                  <c:v>0.281995</c:v>
                </c:pt>
                <c:pt idx="7953">
                  <c:v>0.26869499999999996</c:v>
                </c:pt>
                <c:pt idx="7954">
                  <c:v>0.30871199999999999</c:v>
                </c:pt>
                <c:pt idx="7955">
                  <c:v>0.30923499999999998</c:v>
                </c:pt>
                <c:pt idx="7956">
                  <c:v>0.311556</c:v>
                </c:pt>
                <c:pt idx="7957">
                  <c:v>0.30137799999999998</c:v>
                </c:pt>
                <c:pt idx="7958">
                  <c:v>0.28860000000000002</c:v>
                </c:pt>
                <c:pt idx="7959">
                  <c:v>0.28190300000000001</c:v>
                </c:pt>
                <c:pt idx="7960">
                  <c:v>0.28919099999999998</c:v>
                </c:pt>
                <c:pt idx="7961">
                  <c:v>0.27284700000000001</c:v>
                </c:pt>
                <c:pt idx="7962">
                  <c:v>0.265656</c:v>
                </c:pt>
                <c:pt idx="7963">
                  <c:v>0.24856299999999998</c:v>
                </c:pt>
                <c:pt idx="7964">
                  <c:v>0.24679000000000001</c:v>
                </c:pt>
                <c:pt idx="7965">
                  <c:v>0.24505299999999999</c:v>
                </c:pt>
                <c:pt idx="7966">
                  <c:v>0.23838000000000001</c:v>
                </c:pt>
                <c:pt idx="7967">
                  <c:v>0.26426499999999997</c:v>
                </c:pt>
                <c:pt idx="7968">
                  <c:v>0.26688099999999998</c:v>
                </c:pt>
                <c:pt idx="7969">
                  <c:v>0.26332899999999998</c:v>
                </c:pt>
                <c:pt idx="7970">
                  <c:v>0.27352899999999997</c:v>
                </c:pt>
                <c:pt idx="7971">
                  <c:v>0.27216699999999999</c:v>
                </c:pt>
                <c:pt idx="7972">
                  <c:v>0.269737</c:v>
                </c:pt>
                <c:pt idx="7973">
                  <c:v>0.27035100000000001</c:v>
                </c:pt>
                <c:pt idx="7974">
                  <c:v>0.27235799999999999</c:v>
                </c:pt>
                <c:pt idx="7975">
                  <c:v>0.275843</c:v>
                </c:pt>
                <c:pt idx="7976">
                  <c:v>0.26755400000000001</c:v>
                </c:pt>
                <c:pt idx="7977">
                  <c:v>0.26325499999999996</c:v>
                </c:pt>
                <c:pt idx="7978">
                  <c:v>0.27604600000000001</c:v>
                </c:pt>
                <c:pt idx="7979">
                  <c:v>0.28006599999999998</c:v>
                </c:pt>
                <c:pt idx="7980">
                  <c:v>0.26694799999999996</c:v>
                </c:pt>
                <c:pt idx="7981">
                  <c:v>0.25881799999999999</c:v>
                </c:pt>
                <c:pt idx="7982">
                  <c:v>0.27327000000000001</c:v>
                </c:pt>
                <c:pt idx="7983">
                  <c:v>0.26201799999999997</c:v>
                </c:pt>
                <c:pt idx="7984">
                  <c:v>0.26570199999999999</c:v>
                </c:pt>
                <c:pt idx="7985">
                  <c:v>0.31670499999999996</c:v>
                </c:pt>
                <c:pt idx="7986">
                  <c:v>0.32299600000000001</c:v>
                </c:pt>
                <c:pt idx="7987">
                  <c:v>0.32084000000000001</c:v>
                </c:pt>
                <c:pt idx="7988">
                  <c:v>0.33564299999999997</c:v>
                </c:pt>
                <c:pt idx="7989">
                  <c:v>0.33649899999999999</c:v>
                </c:pt>
                <c:pt idx="7990">
                  <c:v>0.31710199999999999</c:v>
                </c:pt>
                <c:pt idx="7991">
                  <c:v>0.31951399999999996</c:v>
                </c:pt>
                <c:pt idx="7992">
                  <c:v>0.31242500000000001</c:v>
                </c:pt>
                <c:pt idx="7993">
                  <c:v>0.29604399999999997</c:v>
                </c:pt>
                <c:pt idx="7994">
                  <c:v>0.32679900000000001</c:v>
                </c:pt>
                <c:pt idx="7995">
                  <c:v>0.32650199999999996</c:v>
                </c:pt>
                <c:pt idx="7996">
                  <c:v>0.32919899999999996</c:v>
                </c:pt>
                <c:pt idx="7997">
                  <c:v>0.347412</c:v>
                </c:pt>
                <c:pt idx="7998">
                  <c:v>0.35905300000000001</c:v>
                </c:pt>
                <c:pt idx="7999">
                  <c:v>0.32858799999999999</c:v>
                </c:pt>
                <c:pt idx="8000">
                  <c:v>0.34705599999999998</c:v>
                </c:pt>
                <c:pt idx="8001">
                  <c:v>0.328712</c:v>
                </c:pt>
                <c:pt idx="8002">
                  <c:v>0.31291099999999999</c:v>
                </c:pt>
                <c:pt idx="8003">
                  <c:v>0.29085699999999998</c:v>
                </c:pt>
                <c:pt idx="8004">
                  <c:v>0.30101</c:v>
                </c:pt>
                <c:pt idx="8005">
                  <c:v>0.28665299999999999</c:v>
                </c:pt>
                <c:pt idx="8006">
                  <c:v>0.27215400000000001</c:v>
                </c:pt>
                <c:pt idx="8007">
                  <c:v>0.25608300000000001</c:v>
                </c:pt>
                <c:pt idx="8008">
                  <c:v>0.26774599999999998</c:v>
                </c:pt>
                <c:pt idx="8009">
                  <c:v>0.25361699999999998</c:v>
                </c:pt>
                <c:pt idx="8010">
                  <c:v>0.25717400000000001</c:v>
                </c:pt>
                <c:pt idx="8011">
                  <c:v>0.262853</c:v>
                </c:pt>
                <c:pt idx="8012">
                  <c:v>0.25835000000000002</c:v>
                </c:pt>
                <c:pt idx="8013">
                  <c:v>0.26088</c:v>
                </c:pt>
                <c:pt idx="8014">
                  <c:v>0.26739499999999999</c:v>
                </c:pt>
                <c:pt idx="8015">
                  <c:v>0.27288799999999996</c:v>
                </c:pt>
                <c:pt idx="8016">
                  <c:v>0.272142</c:v>
                </c:pt>
                <c:pt idx="8017">
                  <c:v>0.27523700000000001</c:v>
                </c:pt>
                <c:pt idx="8018">
                  <c:v>0.26967399999999997</c:v>
                </c:pt>
                <c:pt idx="8019">
                  <c:v>0.26123199999999996</c:v>
                </c:pt>
                <c:pt idx="8020">
                  <c:v>0.24571399999999999</c:v>
                </c:pt>
                <c:pt idx="8021">
                  <c:v>0.225214</c:v>
                </c:pt>
                <c:pt idx="8022">
                  <c:v>0.20860099999999998</c:v>
                </c:pt>
                <c:pt idx="8023">
                  <c:v>0.19182000000000002</c:v>
                </c:pt>
                <c:pt idx="8024">
                  <c:v>0.17941499999999999</c:v>
                </c:pt>
                <c:pt idx="8025">
                  <c:v>0.179397</c:v>
                </c:pt>
                <c:pt idx="8026">
                  <c:v>0.16486299999999998</c:v>
                </c:pt>
                <c:pt idx="8027">
                  <c:v>0.15024899999999999</c:v>
                </c:pt>
                <c:pt idx="8028">
                  <c:v>0.13252</c:v>
                </c:pt>
                <c:pt idx="8029">
                  <c:v>0.12229899999999999</c:v>
                </c:pt>
                <c:pt idx="8030">
                  <c:v>0.12057499999999999</c:v>
                </c:pt>
                <c:pt idx="8031">
                  <c:v>0.12080399999999999</c:v>
                </c:pt>
                <c:pt idx="8032">
                  <c:v>0.12124000000000001</c:v>
                </c:pt>
                <c:pt idx="8033">
                  <c:v>0.11773699999999999</c:v>
                </c:pt>
                <c:pt idx="8034">
                  <c:v>0.12645599999999999</c:v>
                </c:pt>
                <c:pt idx="8035">
                  <c:v>0.131354</c:v>
                </c:pt>
                <c:pt idx="8036">
                  <c:v>0.12893099999999999</c:v>
                </c:pt>
                <c:pt idx="8037">
                  <c:v>0.12731599999999998</c:v>
                </c:pt>
                <c:pt idx="8038">
                  <c:v>0.12002099999999999</c:v>
                </c:pt>
                <c:pt idx="8039">
                  <c:v>0.10736799999999999</c:v>
                </c:pt>
                <c:pt idx="8040">
                  <c:v>0.103126</c:v>
                </c:pt>
                <c:pt idx="8041">
                  <c:v>0.10123599999999999</c:v>
                </c:pt>
                <c:pt idx="8042">
                  <c:v>9.0253E-2</c:v>
                </c:pt>
                <c:pt idx="8043">
                  <c:v>8.7766999999999998E-2</c:v>
                </c:pt>
                <c:pt idx="8044">
                  <c:v>8.5716000000000001E-2</c:v>
                </c:pt>
                <c:pt idx="8045">
                  <c:v>8.0562999999999996E-2</c:v>
                </c:pt>
                <c:pt idx="8046">
                  <c:v>9.4257999999999995E-2</c:v>
                </c:pt>
                <c:pt idx="8047">
                  <c:v>0.10248099999999999</c:v>
                </c:pt>
                <c:pt idx="8048">
                  <c:v>0.10751000000000001</c:v>
                </c:pt>
                <c:pt idx="8049">
                  <c:v>0.116128</c:v>
                </c:pt>
                <c:pt idx="8050">
                  <c:v>0.12695799999999999</c:v>
                </c:pt>
                <c:pt idx="8051">
                  <c:v>0.13058899999999998</c:v>
                </c:pt>
                <c:pt idx="8052">
                  <c:v>0.13232000000000002</c:v>
                </c:pt>
                <c:pt idx="8053">
                  <c:v>0.130826</c:v>
                </c:pt>
                <c:pt idx="8054">
                  <c:v>0.137295</c:v>
                </c:pt>
                <c:pt idx="8055">
                  <c:v>0.13853599999999999</c:v>
                </c:pt>
                <c:pt idx="8056">
                  <c:v>0.14646399999999998</c:v>
                </c:pt>
                <c:pt idx="8057">
                  <c:v>0.14334000000000002</c:v>
                </c:pt>
                <c:pt idx="8058">
                  <c:v>0.14908099999999999</c:v>
                </c:pt>
                <c:pt idx="8059">
                  <c:v>0.16379299999999999</c:v>
                </c:pt>
                <c:pt idx="8060">
                  <c:v>0.18068299999999998</c:v>
                </c:pt>
                <c:pt idx="8061">
                  <c:v>0.17922099999999999</c:v>
                </c:pt>
                <c:pt idx="8062">
                  <c:v>0.18151299999999998</c:v>
                </c:pt>
                <c:pt idx="8063">
                  <c:v>0.179868</c:v>
                </c:pt>
                <c:pt idx="8064">
                  <c:v>0.17239499999999999</c:v>
                </c:pt>
                <c:pt idx="8065">
                  <c:v>0.19758699999999998</c:v>
                </c:pt>
                <c:pt idx="8066">
                  <c:v>0.20519099999999998</c:v>
                </c:pt>
                <c:pt idx="8067">
                  <c:v>0.19145099999999998</c:v>
                </c:pt>
                <c:pt idx="8068">
                  <c:v>0.195719</c:v>
                </c:pt>
                <c:pt idx="8069">
                  <c:v>0.19508799999999998</c:v>
                </c:pt>
                <c:pt idx="8070">
                  <c:v>0.19459299999999999</c:v>
                </c:pt>
                <c:pt idx="8071">
                  <c:v>0.181981</c:v>
                </c:pt>
                <c:pt idx="8072">
                  <c:v>0.171823</c:v>
                </c:pt>
                <c:pt idx="8073">
                  <c:v>0.16553299999999999</c:v>
                </c:pt>
                <c:pt idx="8074">
                  <c:v>0.14452299999999998</c:v>
                </c:pt>
                <c:pt idx="8075">
                  <c:v>0.13703599999999999</c:v>
                </c:pt>
                <c:pt idx="8076">
                  <c:v>0.13658399999999998</c:v>
                </c:pt>
                <c:pt idx="8077">
                  <c:v>0.13470000000000001</c:v>
                </c:pt>
                <c:pt idx="8078">
                  <c:v>0.13008600000000001</c:v>
                </c:pt>
                <c:pt idx="8079">
                  <c:v>0.122668</c:v>
                </c:pt>
                <c:pt idx="8080">
                  <c:v>0.11315000000000001</c:v>
                </c:pt>
                <c:pt idx="8081">
                  <c:v>0.10318899999999999</c:v>
                </c:pt>
                <c:pt idx="8082">
                  <c:v>9.3452999999999994E-2</c:v>
                </c:pt>
                <c:pt idx="8083">
                  <c:v>8.9955999999999994E-2</c:v>
                </c:pt>
                <c:pt idx="8084">
                  <c:v>8.4647E-2</c:v>
                </c:pt>
                <c:pt idx="8085">
                  <c:v>7.2090000000000001E-2</c:v>
                </c:pt>
                <c:pt idx="8086">
                  <c:v>7.1443999999999994E-2</c:v>
                </c:pt>
                <c:pt idx="8087">
                  <c:v>7.0216000000000001E-2</c:v>
                </c:pt>
                <c:pt idx="8088">
                  <c:v>8.1015999999999991E-2</c:v>
                </c:pt>
                <c:pt idx="8089">
                  <c:v>7.6951999999999993E-2</c:v>
                </c:pt>
                <c:pt idx="8090">
                  <c:v>9.1114000000000001E-2</c:v>
                </c:pt>
                <c:pt idx="8091">
                  <c:v>9.7281999999999993E-2</c:v>
                </c:pt>
                <c:pt idx="8092">
                  <c:v>9.9448999999999996E-2</c:v>
                </c:pt>
                <c:pt idx="8093">
                  <c:v>9.6065999999999999E-2</c:v>
                </c:pt>
                <c:pt idx="8094">
                  <c:v>9.2714999999999992E-2</c:v>
                </c:pt>
                <c:pt idx="8095">
                  <c:v>9.7388999999999989E-2</c:v>
                </c:pt>
                <c:pt idx="8096">
                  <c:v>9.0562999999999991E-2</c:v>
                </c:pt>
                <c:pt idx="8097">
                  <c:v>9.3304999999999999E-2</c:v>
                </c:pt>
                <c:pt idx="8098">
                  <c:v>8.9116000000000001E-2</c:v>
                </c:pt>
                <c:pt idx="8099">
                  <c:v>8.2250000000000004E-2</c:v>
                </c:pt>
                <c:pt idx="8100">
                  <c:v>7.1876999999999996E-2</c:v>
                </c:pt>
                <c:pt idx="8101">
                  <c:v>8.7126999999999996E-2</c:v>
                </c:pt>
                <c:pt idx="8102">
                  <c:v>9.5818E-2</c:v>
                </c:pt>
                <c:pt idx="8103">
                  <c:v>9.4985E-2</c:v>
                </c:pt>
                <c:pt idx="8104">
                  <c:v>9.7476999999999994E-2</c:v>
                </c:pt>
                <c:pt idx="8105">
                  <c:v>9.1508999999999993E-2</c:v>
                </c:pt>
                <c:pt idx="8106">
                  <c:v>8.8761999999999994E-2</c:v>
                </c:pt>
                <c:pt idx="8107">
                  <c:v>7.7924999999999994E-2</c:v>
                </c:pt>
                <c:pt idx="8108">
                  <c:v>8.2503999999999994E-2</c:v>
                </c:pt>
                <c:pt idx="8109">
                  <c:v>0.102323</c:v>
                </c:pt>
                <c:pt idx="8110">
                  <c:v>9.8158999999999996E-2</c:v>
                </c:pt>
                <c:pt idx="8111">
                  <c:v>0.103506</c:v>
                </c:pt>
                <c:pt idx="8112">
                  <c:v>9.7470000000000001E-2</c:v>
                </c:pt>
                <c:pt idx="8113">
                  <c:v>9.924899999999999E-2</c:v>
                </c:pt>
                <c:pt idx="8114">
                  <c:v>9.6600000000000005E-2</c:v>
                </c:pt>
                <c:pt idx="8115">
                  <c:v>8.8431999999999997E-2</c:v>
                </c:pt>
                <c:pt idx="8116">
                  <c:v>8.2622000000000001E-2</c:v>
                </c:pt>
                <c:pt idx="8117">
                  <c:v>8.2912E-2</c:v>
                </c:pt>
                <c:pt idx="8118">
                  <c:v>7.6815999999999995E-2</c:v>
                </c:pt>
                <c:pt idx="8119">
                  <c:v>6.1550000000000007E-2</c:v>
                </c:pt>
                <c:pt idx="8120">
                  <c:v>5.5929E-2</c:v>
                </c:pt>
                <c:pt idx="8121">
                  <c:v>4.7050000000000002E-2</c:v>
                </c:pt>
                <c:pt idx="8122">
                  <c:v>3.8151999999999998E-2</c:v>
                </c:pt>
                <c:pt idx="8123">
                  <c:v>3.1768999999999999E-2</c:v>
                </c:pt>
                <c:pt idx="8124">
                  <c:v>3.1084999999999998E-2</c:v>
                </c:pt>
                <c:pt idx="8125">
                  <c:v>3.0930000000000003E-2</c:v>
                </c:pt>
                <c:pt idx="8126">
                  <c:v>2.8280000000000003E-2</c:v>
                </c:pt>
                <c:pt idx="8127">
                  <c:v>2.6587E-2</c:v>
                </c:pt>
                <c:pt idx="8128">
                  <c:v>2.5311999999999998E-2</c:v>
                </c:pt>
                <c:pt idx="8129">
                  <c:v>2.3011999999999998E-2</c:v>
                </c:pt>
                <c:pt idx="8130">
                  <c:v>1.9896E-2</c:v>
                </c:pt>
                <c:pt idx="8131">
                  <c:v>2.5610999999999998E-2</c:v>
                </c:pt>
                <c:pt idx="8132">
                  <c:v>2.7511999999999998E-2</c:v>
                </c:pt>
                <c:pt idx="8133">
                  <c:v>2.7431999999999998E-2</c:v>
                </c:pt>
                <c:pt idx="8134">
                  <c:v>2.5672999999999998E-2</c:v>
                </c:pt>
                <c:pt idx="8135">
                  <c:v>2.7025999999999998E-2</c:v>
                </c:pt>
                <c:pt idx="8136">
                  <c:v>3.1573999999999998E-2</c:v>
                </c:pt>
                <c:pt idx="8137">
                  <c:v>2.5957999999999998E-2</c:v>
                </c:pt>
                <c:pt idx="8138">
                  <c:v>2.8303999999999999E-2</c:v>
                </c:pt>
                <c:pt idx="8139">
                  <c:v>3.4492999999999996E-2</c:v>
                </c:pt>
                <c:pt idx="8140">
                  <c:v>6.9338999999999998E-2</c:v>
                </c:pt>
                <c:pt idx="8141">
                  <c:v>8.0480999999999997E-2</c:v>
                </c:pt>
                <c:pt idx="8142">
                  <c:v>8.7775999999999993E-2</c:v>
                </c:pt>
                <c:pt idx="8143">
                  <c:v>9.5184999999999992E-2</c:v>
                </c:pt>
                <c:pt idx="8144">
                  <c:v>8.4545999999999996E-2</c:v>
                </c:pt>
                <c:pt idx="8145">
                  <c:v>7.7917E-2</c:v>
                </c:pt>
                <c:pt idx="8146">
                  <c:v>7.4775999999999995E-2</c:v>
                </c:pt>
                <c:pt idx="8147">
                  <c:v>6.7850999999999995E-2</c:v>
                </c:pt>
                <c:pt idx="8148">
                  <c:v>5.6850999999999999E-2</c:v>
                </c:pt>
                <c:pt idx="8149">
                  <c:v>4.9665000000000001E-2</c:v>
                </c:pt>
                <c:pt idx="8150">
                  <c:v>4.8114999999999998E-2</c:v>
                </c:pt>
                <c:pt idx="8151">
                  <c:v>3.9836999999999997E-2</c:v>
                </c:pt>
                <c:pt idx="8152">
                  <c:v>4.0111000000000001E-2</c:v>
                </c:pt>
                <c:pt idx="8153">
                  <c:v>3.3253999999999999E-2</c:v>
                </c:pt>
                <c:pt idx="8154">
                  <c:v>2.7390000000000001E-2</c:v>
                </c:pt>
                <c:pt idx="8155">
                  <c:v>2.4169E-2</c:v>
                </c:pt>
                <c:pt idx="8156">
                  <c:v>2.1264999999999999E-2</c:v>
                </c:pt>
                <c:pt idx="8157">
                  <c:v>1.9955999999999998E-2</c:v>
                </c:pt>
                <c:pt idx="8158">
                  <c:v>1.8588E-2</c:v>
                </c:pt>
                <c:pt idx="8159">
                  <c:v>1.6232E-2</c:v>
                </c:pt>
                <c:pt idx="8160">
                  <c:v>1.4898999999999999E-2</c:v>
                </c:pt>
                <c:pt idx="8161">
                  <c:v>1.4140999999999999E-2</c:v>
                </c:pt>
                <c:pt idx="8162">
                  <c:v>1.1212E-2</c:v>
                </c:pt>
                <c:pt idx="8163">
                  <c:v>1.4475999999999999E-2</c:v>
                </c:pt>
                <c:pt idx="8164">
                  <c:v>1.7977999999999997E-2</c:v>
                </c:pt>
                <c:pt idx="8165">
                  <c:v>2.0180999999999998E-2</c:v>
                </c:pt>
                <c:pt idx="8166">
                  <c:v>2.0118E-2</c:v>
                </c:pt>
                <c:pt idx="8167">
                  <c:v>2.2485999999999999E-2</c:v>
                </c:pt>
                <c:pt idx="8168">
                  <c:v>2.0714E-2</c:v>
                </c:pt>
                <c:pt idx="8169">
                  <c:v>2.0159E-2</c:v>
                </c:pt>
                <c:pt idx="8170">
                  <c:v>1.6641E-2</c:v>
                </c:pt>
                <c:pt idx="8171">
                  <c:v>1.9823999999999998E-2</c:v>
                </c:pt>
                <c:pt idx="8172">
                  <c:v>2.0848999999999999E-2</c:v>
                </c:pt>
                <c:pt idx="8173">
                  <c:v>2.0135E-2</c:v>
                </c:pt>
                <c:pt idx="8174">
                  <c:v>1.5130999999999999E-2</c:v>
                </c:pt>
                <c:pt idx="8175">
                  <c:v>1.3122E-2</c:v>
                </c:pt>
                <c:pt idx="8176">
                  <c:v>1.4213E-2</c:v>
                </c:pt>
                <c:pt idx="8177">
                  <c:v>1.5434E-2</c:v>
                </c:pt>
                <c:pt idx="8178">
                  <c:v>1.7394E-2</c:v>
                </c:pt>
                <c:pt idx="8179">
                  <c:v>1.3510000000000001E-2</c:v>
                </c:pt>
                <c:pt idx="8180">
                  <c:v>9.4109999999999992E-3</c:v>
                </c:pt>
                <c:pt idx="8181">
                  <c:v>9.944999999999999E-3</c:v>
                </c:pt>
                <c:pt idx="8182">
                  <c:v>9.0939999999999997E-3</c:v>
                </c:pt>
                <c:pt idx="8183">
                  <c:v>9.980000000000001E-3</c:v>
                </c:pt>
                <c:pt idx="8184">
                  <c:v>9.8829999999999994E-3</c:v>
                </c:pt>
                <c:pt idx="8185">
                  <c:v>8.345E-3</c:v>
                </c:pt>
                <c:pt idx="8186">
                  <c:v>9.3700000000000016E-3</c:v>
                </c:pt>
                <c:pt idx="8187">
                  <c:v>8.9219999999999994E-3</c:v>
                </c:pt>
                <c:pt idx="8188">
                  <c:v>1.3644E-2</c:v>
                </c:pt>
                <c:pt idx="8189">
                  <c:v>1.6927999999999999E-2</c:v>
                </c:pt>
                <c:pt idx="8190">
                  <c:v>1.7226999999999999E-2</c:v>
                </c:pt>
                <c:pt idx="8191">
                  <c:v>1.1890000000000001E-2</c:v>
                </c:pt>
                <c:pt idx="8192">
                  <c:v>1.4343E-2</c:v>
                </c:pt>
                <c:pt idx="8193">
                  <c:v>1.5557E-2</c:v>
                </c:pt>
                <c:pt idx="8194">
                  <c:v>1.3120999999999999E-2</c:v>
                </c:pt>
                <c:pt idx="8195">
                  <c:v>2.7750000000000004E-2</c:v>
                </c:pt>
                <c:pt idx="8196">
                  <c:v>3.5032000000000001E-2</c:v>
                </c:pt>
                <c:pt idx="8197">
                  <c:v>4.7567999999999999E-2</c:v>
                </c:pt>
                <c:pt idx="8198">
                  <c:v>5.8576999999999997E-2</c:v>
                </c:pt>
                <c:pt idx="8199">
                  <c:v>6.1756999999999999E-2</c:v>
                </c:pt>
                <c:pt idx="8200">
                  <c:v>6.3902E-2</c:v>
                </c:pt>
                <c:pt idx="8201">
                  <c:v>6.2266999999999996E-2</c:v>
                </c:pt>
                <c:pt idx="8202">
                  <c:v>7.5441999999999995E-2</c:v>
                </c:pt>
                <c:pt idx="8203">
                  <c:v>7.7584E-2</c:v>
                </c:pt>
                <c:pt idx="8204">
                  <c:v>7.9138E-2</c:v>
                </c:pt>
                <c:pt idx="8205">
                  <c:v>0.11877699999999999</c:v>
                </c:pt>
                <c:pt idx="8206">
                  <c:v>0.13166899999999998</c:v>
                </c:pt>
                <c:pt idx="8207">
                  <c:v>0.134461</c:v>
                </c:pt>
                <c:pt idx="8208">
                  <c:v>0.13367499999999999</c:v>
                </c:pt>
                <c:pt idx="8209">
                  <c:v>0.13539099999999998</c:v>
                </c:pt>
                <c:pt idx="8210">
                  <c:v>0.12903499999999998</c:v>
                </c:pt>
                <c:pt idx="8211">
                  <c:v>0.140926</c:v>
                </c:pt>
                <c:pt idx="8212">
                  <c:v>0.14788299999999999</c:v>
                </c:pt>
                <c:pt idx="8213">
                  <c:v>0.14257899999999998</c:v>
                </c:pt>
                <c:pt idx="8214">
                  <c:v>0.146345</c:v>
                </c:pt>
                <c:pt idx="8215">
                  <c:v>0.14513799999999999</c:v>
                </c:pt>
                <c:pt idx="8216">
                  <c:v>0.13833399999999998</c:v>
                </c:pt>
                <c:pt idx="8217">
                  <c:v>0.12831899999999999</c:v>
                </c:pt>
                <c:pt idx="8218">
                  <c:v>0.11872199999999999</c:v>
                </c:pt>
                <c:pt idx="8219">
                  <c:v>0.113399</c:v>
                </c:pt>
                <c:pt idx="8220">
                  <c:v>0.11363899999999999</c:v>
                </c:pt>
                <c:pt idx="8221">
                  <c:v>0.11434599999999999</c:v>
                </c:pt>
                <c:pt idx="8222">
                  <c:v>0.11791299999999999</c:v>
                </c:pt>
                <c:pt idx="8223">
                  <c:v>0.13566899999999998</c:v>
                </c:pt>
                <c:pt idx="8224">
                  <c:v>0.123891</c:v>
                </c:pt>
                <c:pt idx="8225">
                  <c:v>0.131637</c:v>
                </c:pt>
                <c:pt idx="8226">
                  <c:v>0.13207000000000002</c:v>
                </c:pt>
                <c:pt idx="8227">
                  <c:v>0.12771099999999999</c:v>
                </c:pt>
                <c:pt idx="8228">
                  <c:v>0.127634</c:v>
                </c:pt>
                <c:pt idx="8229">
                  <c:v>0.139267</c:v>
                </c:pt>
                <c:pt idx="8230">
                  <c:v>0.122609</c:v>
                </c:pt>
                <c:pt idx="8231">
                  <c:v>0.136514</c:v>
                </c:pt>
                <c:pt idx="8232">
                  <c:v>0.128048</c:v>
                </c:pt>
                <c:pt idx="8233">
                  <c:v>0.12054899999999999</c:v>
                </c:pt>
                <c:pt idx="8234">
                  <c:v>0.11660699999999999</c:v>
                </c:pt>
                <c:pt idx="8235">
                  <c:v>0.12457799999999999</c:v>
                </c:pt>
                <c:pt idx="8236">
                  <c:v>0.114187</c:v>
                </c:pt>
                <c:pt idx="8237">
                  <c:v>0.12113000000000002</c:v>
                </c:pt>
                <c:pt idx="8238">
                  <c:v>0.13067099999999998</c:v>
                </c:pt>
                <c:pt idx="8239">
                  <c:v>0.16134699999999999</c:v>
                </c:pt>
                <c:pt idx="8240">
                  <c:v>0.158303</c:v>
                </c:pt>
                <c:pt idx="8241">
                  <c:v>0.24031899999999998</c:v>
                </c:pt>
                <c:pt idx="8242">
                  <c:v>0.25068200000000002</c:v>
                </c:pt>
                <c:pt idx="8243">
                  <c:v>0.298958</c:v>
                </c:pt>
                <c:pt idx="8244">
                  <c:v>0.294983</c:v>
                </c:pt>
                <c:pt idx="8245">
                  <c:v>0.30371300000000001</c:v>
                </c:pt>
                <c:pt idx="8246">
                  <c:v>0.29602400000000001</c:v>
                </c:pt>
                <c:pt idx="8247">
                  <c:v>0.29102099999999997</c:v>
                </c:pt>
                <c:pt idx="8248">
                  <c:v>0.28403699999999998</c:v>
                </c:pt>
                <c:pt idx="8249">
                  <c:v>0.30713000000000001</c:v>
                </c:pt>
                <c:pt idx="8250">
                  <c:v>0.31129000000000001</c:v>
                </c:pt>
                <c:pt idx="8251">
                  <c:v>0.34063199999999999</c:v>
                </c:pt>
                <c:pt idx="8252">
                  <c:v>0.34545799999999999</c:v>
                </c:pt>
                <c:pt idx="8253">
                  <c:v>0.33860899999999999</c:v>
                </c:pt>
                <c:pt idx="8254">
                  <c:v>0.318938</c:v>
                </c:pt>
                <c:pt idx="8255">
                  <c:v>0.30503799999999998</c:v>
                </c:pt>
                <c:pt idx="8256">
                  <c:v>0.29902600000000001</c:v>
                </c:pt>
                <c:pt idx="8257">
                  <c:v>0.30498199999999998</c:v>
                </c:pt>
                <c:pt idx="8258">
                  <c:v>0.32113599999999998</c:v>
                </c:pt>
                <c:pt idx="8259">
                  <c:v>0.31633299999999998</c:v>
                </c:pt>
                <c:pt idx="8260">
                  <c:v>0.30830299999999999</c:v>
                </c:pt>
                <c:pt idx="8261">
                  <c:v>0.31186399999999997</c:v>
                </c:pt>
                <c:pt idx="8262">
                  <c:v>0.31989299999999998</c:v>
                </c:pt>
                <c:pt idx="8263">
                  <c:v>0.30960899999999997</c:v>
                </c:pt>
                <c:pt idx="8264">
                  <c:v>0.309006</c:v>
                </c:pt>
                <c:pt idx="8265">
                  <c:v>0.29305300000000001</c:v>
                </c:pt>
                <c:pt idx="8266">
                  <c:v>0.28666900000000001</c:v>
                </c:pt>
                <c:pt idx="8267">
                  <c:v>0.31824599999999997</c:v>
                </c:pt>
                <c:pt idx="8268">
                  <c:v>0.31603899999999996</c:v>
                </c:pt>
                <c:pt idx="8269">
                  <c:v>0.31206800000000001</c:v>
                </c:pt>
                <c:pt idx="8270">
                  <c:v>0.30454000000000003</c:v>
                </c:pt>
                <c:pt idx="8271">
                  <c:v>0.32081299999999996</c:v>
                </c:pt>
                <c:pt idx="8272">
                  <c:v>0.33150599999999997</c:v>
                </c:pt>
                <c:pt idx="8273">
                  <c:v>0.35549700000000001</c:v>
                </c:pt>
                <c:pt idx="8274">
                  <c:v>0.34973499999999996</c:v>
                </c:pt>
                <c:pt idx="8275">
                  <c:v>0.37045600000000001</c:v>
                </c:pt>
                <c:pt idx="8276">
                  <c:v>0.40256199999999998</c:v>
                </c:pt>
                <c:pt idx="8277">
                  <c:v>0.39586000000000005</c:v>
                </c:pt>
                <c:pt idx="8278">
                  <c:v>0.38664099999999996</c:v>
                </c:pt>
                <c:pt idx="8279">
                  <c:v>0.37119399999999997</c:v>
                </c:pt>
                <c:pt idx="8280">
                  <c:v>0.36739299999999997</c:v>
                </c:pt>
                <c:pt idx="8281">
                  <c:v>0.35189799999999999</c:v>
                </c:pt>
                <c:pt idx="8282">
                  <c:v>0.36527399999999999</c:v>
                </c:pt>
                <c:pt idx="8283">
                  <c:v>0.36940499999999998</c:v>
                </c:pt>
                <c:pt idx="8284">
                  <c:v>0.35997899999999999</c:v>
                </c:pt>
                <c:pt idx="8285">
                  <c:v>0.35598399999999997</c:v>
                </c:pt>
                <c:pt idx="8286">
                  <c:v>0.35455199999999998</c:v>
                </c:pt>
                <c:pt idx="8287">
                  <c:v>0.35526599999999997</c:v>
                </c:pt>
                <c:pt idx="8288">
                  <c:v>0.35141099999999997</c:v>
                </c:pt>
                <c:pt idx="8289">
                  <c:v>0.349582</c:v>
                </c:pt>
                <c:pt idx="8290">
                  <c:v>0.326293</c:v>
                </c:pt>
                <c:pt idx="8291">
                  <c:v>0.32436599999999999</c:v>
                </c:pt>
                <c:pt idx="8292">
                  <c:v>0.32598499999999997</c:v>
                </c:pt>
                <c:pt idx="8293">
                  <c:v>0.33422199999999996</c:v>
                </c:pt>
                <c:pt idx="8294">
                  <c:v>0.32688</c:v>
                </c:pt>
                <c:pt idx="8295">
                  <c:v>0.326596</c:v>
                </c:pt>
                <c:pt idx="8296">
                  <c:v>0.32056099999999998</c:v>
                </c:pt>
                <c:pt idx="8297">
                  <c:v>0.301815</c:v>
                </c:pt>
                <c:pt idx="8298">
                  <c:v>0.29135899999999998</c:v>
                </c:pt>
                <c:pt idx="8299">
                  <c:v>0.31420599999999999</c:v>
                </c:pt>
                <c:pt idx="8300">
                  <c:v>0.30931900000000001</c:v>
                </c:pt>
                <c:pt idx="8301">
                  <c:v>0.31020900000000001</c:v>
                </c:pt>
                <c:pt idx="8302">
                  <c:v>0.306228</c:v>
                </c:pt>
                <c:pt idx="8303">
                  <c:v>0.29714799999999997</c:v>
                </c:pt>
                <c:pt idx="8304">
                  <c:v>0.32498299999999997</c:v>
                </c:pt>
                <c:pt idx="8305">
                  <c:v>0.339007</c:v>
                </c:pt>
                <c:pt idx="8306">
                  <c:v>0.34186000000000005</c:v>
                </c:pt>
                <c:pt idx="8307">
                  <c:v>0.34171399999999996</c:v>
                </c:pt>
                <c:pt idx="8308">
                  <c:v>0.342219</c:v>
                </c:pt>
                <c:pt idx="8309">
                  <c:v>0.33563699999999996</c:v>
                </c:pt>
                <c:pt idx="8310">
                  <c:v>0.36372899999999997</c:v>
                </c:pt>
                <c:pt idx="8311">
                  <c:v>0.34323300000000001</c:v>
                </c:pt>
                <c:pt idx="8312">
                  <c:v>0.33648600000000001</c:v>
                </c:pt>
                <c:pt idx="8313">
                  <c:v>0.33558099999999996</c:v>
                </c:pt>
                <c:pt idx="8314">
                  <c:v>0.32486699999999996</c:v>
                </c:pt>
                <c:pt idx="8315">
                  <c:v>0.32249699999999998</c:v>
                </c:pt>
                <c:pt idx="8316">
                  <c:v>0.322077</c:v>
                </c:pt>
                <c:pt idx="8317">
                  <c:v>0.30416599999999999</c:v>
                </c:pt>
                <c:pt idx="8318">
                  <c:v>0.30954599999999999</c:v>
                </c:pt>
                <c:pt idx="8319">
                  <c:v>0.29272199999999998</c:v>
                </c:pt>
                <c:pt idx="8320">
                  <c:v>0.30819099999999999</c:v>
                </c:pt>
                <c:pt idx="8321">
                  <c:v>0.29383000000000004</c:v>
                </c:pt>
                <c:pt idx="8322">
                  <c:v>0.28744599999999998</c:v>
                </c:pt>
                <c:pt idx="8323">
                  <c:v>0.289941</c:v>
                </c:pt>
                <c:pt idx="8324">
                  <c:v>0.27757300000000001</c:v>
                </c:pt>
                <c:pt idx="8325">
                  <c:v>0.26665699999999998</c:v>
                </c:pt>
                <c:pt idx="8326">
                  <c:v>0.26003599999999999</c:v>
                </c:pt>
                <c:pt idx="8327">
                  <c:v>0.26055400000000001</c:v>
                </c:pt>
                <c:pt idx="8328">
                  <c:v>0.24241599999999999</c:v>
                </c:pt>
                <c:pt idx="8329">
                  <c:v>0.23907599999999998</c:v>
                </c:pt>
                <c:pt idx="8330">
                  <c:v>0.235931</c:v>
                </c:pt>
                <c:pt idx="8331">
                  <c:v>0.248362</c:v>
                </c:pt>
                <c:pt idx="8332">
                  <c:v>0.24301899999999999</c:v>
                </c:pt>
                <c:pt idx="8333">
                  <c:v>0.258245</c:v>
                </c:pt>
                <c:pt idx="8334">
                  <c:v>0.25879599999999997</c:v>
                </c:pt>
                <c:pt idx="8335">
                  <c:v>0.27580899999999997</c:v>
                </c:pt>
                <c:pt idx="8336">
                  <c:v>0.26665800000000001</c:v>
                </c:pt>
                <c:pt idx="8337">
                  <c:v>0.25723699999999999</c:v>
                </c:pt>
                <c:pt idx="8338">
                  <c:v>0.25670899999999996</c:v>
                </c:pt>
                <c:pt idx="8339">
                  <c:v>0.27246700000000001</c:v>
                </c:pt>
                <c:pt idx="8340">
                  <c:v>0.26616699999999999</c:v>
                </c:pt>
                <c:pt idx="8341">
                  <c:v>0.25441599999999998</c:v>
                </c:pt>
                <c:pt idx="8342">
                  <c:v>0.24911000000000003</c:v>
                </c:pt>
                <c:pt idx="8343">
                  <c:v>0.23383599999999999</c:v>
                </c:pt>
                <c:pt idx="8344">
                  <c:v>0.22006000000000001</c:v>
                </c:pt>
                <c:pt idx="8345">
                  <c:v>0.236902</c:v>
                </c:pt>
                <c:pt idx="8346">
                  <c:v>0.22555499999999998</c:v>
                </c:pt>
                <c:pt idx="8347">
                  <c:v>0.20763399999999999</c:v>
                </c:pt>
                <c:pt idx="8348">
                  <c:v>0.19361799999999998</c:v>
                </c:pt>
                <c:pt idx="8349">
                  <c:v>0.205012</c:v>
                </c:pt>
                <c:pt idx="8350">
                  <c:v>0.20723799999999998</c:v>
                </c:pt>
                <c:pt idx="8351">
                  <c:v>0.198129</c:v>
                </c:pt>
                <c:pt idx="8352">
                  <c:v>0.19245799999999999</c:v>
                </c:pt>
                <c:pt idx="8353">
                  <c:v>0.174733</c:v>
                </c:pt>
                <c:pt idx="8354">
                  <c:v>0.16844099999999998</c:v>
                </c:pt>
                <c:pt idx="8355">
                  <c:v>0.16301499999999999</c:v>
                </c:pt>
                <c:pt idx="8356">
                  <c:v>0.154641</c:v>
                </c:pt>
                <c:pt idx="8357">
                  <c:v>0.15628499999999998</c:v>
                </c:pt>
                <c:pt idx="8358">
                  <c:v>0.145369</c:v>
                </c:pt>
                <c:pt idx="8359">
                  <c:v>0.139214</c:v>
                </c:pt>
                <c:pt idx="8360">
                  <c:v>0.12811899999999998</c:v>
                </c:pt>
                <c:pt idx="8361">
                  <c:v>0.12180299999999999</c:v>
                </c:pt>
                <c:pt idx="8362">
                  <c:v>0.116131</c:v>
                </c:pt>
                <c:pt idx="8363">
                  <c:v>0.11107599999999999</c:v>
                </c:pt>
                <c:pt idx="8364">
                  <c:v>9.5003999999999991E-2</c:v>
                </c:pt>
                <c:pt idx="8365">
                  <c:v>8.7316999999999992E-2</c:v>
                </c:pt>
                <c:pt idx="8366">
                  <c:v>9.7508999999999998E-2</c:v>
                </c:pt>
                <c:pt idx="8367">
                  <c:v>8.7936E-2</c:v>
                </c:pt>
                <c:pt idx="8368">
                  <c:v>8.9501999999999998E-2</c:v>
                </c:pt>
                <c:pt idx="8369">
                  <c:v>8.8180000000000008E-2</c:v>
                </c:pt>
                <c:pt idx="8370">
                  <c:v>9.2444999999999999E-2</c:v>
                </c:pt>
                <c:pt idx="8371">
                  <c:v>8.8695999999999997E-2</c:v>
                </c:pt>
                <c:pt idx="8372">
                  <c:v>9.4610000000000014E-2</c:v>
                </c:pt>
                <c:pt idx="8373">
                  <c:v>0.10200000000000001</c:v>
                </c:pt>
                <c:pt idx="8374">
                  <c:v>0.118867</c:v>
                </c:pt>
                <c:pt idx="8375">
                  <c:v>0.11934599999999999</c:v>
                </c:pt>
                <c:pt idx="8376">
                  <c:v>0.11033899999999999</c:v>
                </c:pt>
                <c:pt idx="8377">
                  <c:v>0.12205299999999999</c:v>
                </c:pt>
                <c:pt idx="8378">
                  <c:v>0.118978</c:v>
                </c:pt>
                <c:pt idx="8379">
                  <c:v>0.11341000000000001</c:v>
                </c:pt>
                <c:pt idx="8380">
                  <c:v>0.10880099999999999</c:v>
                </c:pt>
                <c:pt idx="8381">
                  <c:v>0.101391</c:v>
                </c:pt>
                <c:pt idx="8382">
                  <c:v>9.6097999999999989E-2</c:v>
                </c:pt>
                <c:pt idx="8383">
                  <c:v>9.5615999999999993E-2</c:v>
                </c:pt>
                <c:pt idx="8384">
                  <c:v>7.6800000000000007E-2</c:v>
                </c:pt>
                <c:pt idx="8385">
                  <c:v>7.2610999999999995E-2</c:v>
                </c:pt>
                <c:pt idx="8386">
                  <c:v>7.0468000000000003E-2</c:v>
                </c:pt>
                <c:pt idx="8387">
                  <c:v>6.8826999999999999E-2</c:v>
                </c:pt>
                <c:pt idx="8388">
                  <c:v>6.8906999999999996E-2</c:v>
                </c:pt>
                <c:pt idx="8389">
                  <c:v>6.0164999999999996E-2</c:v>
                </c:pt>
                <c:pt idx="8390">
                  <c:v>6.4330999999999999E-2</c:v>
                </c:pt>
                <c:pt idx="8391">
                  <c:v>6.1731999999999995E-2</c:v>
                </c:pt>
                <c:pt idx="8392">
                  <c:v>6.7842E-2</c:v>
                </c:pt>
                <c:pt idx="8393">
                  <c:v>6.7906999999999995E-2</c:v>
                </c:pt>
                <c:pt idx="8394">
                  <c:v>6.9753999999999997E-2</c:v>
                </c:pt>
                <c:pt idx="8395">
                  <c:v>7.3708999999999997E-2</c:v>
                </c:pt>
                <c:pt idx="8396">
                  <c:v>8.6025999999999991E-2</c:v>
                </c:pt>
                <c:pt idx="8397">
                  <c:v>9.7254999999999994E-2</c:v>
                </c:pt>
                <c:pt idx="8398">
                  <c:v>9.9143999999999996E-2</c:v>
                </c:pt>
                <c:pt idx="8399">
                  <c:v>9.1328999999999994E-2</c:v>
                </c:pt>
                <c:pt idx="8400">
                  <c:v>0.10280199999999999</c:v>
                </c:pt>
                <c:pt idx="8401">
                  <c:v>0.10624199999999999</c:v>
                </c:pt>
                <c:pt idx="8402">
                  <c:v>0.11011499999999999</c:v>
                </c:pt>
                <c:pt idx="8403">
                  <c:v>0.10757599999999999</c:v>
                </c:pt>
                <c:pt idx="8404">
                  <c:v>9.9177000000000001E-2</c:v>
                </c:pt>
                <c:pt idx="8405">
                  <c:v>8.9452999999999991E-2</c:v>
                </c:pt>
                <c:pt idx="8406">
                  <c:v>9.0472999999999998E-2</c:v>
                </c:pt>
                <c:pt idx="8407">
                  <c:v>8.9820999999999998E-2</c:v>
                </c:pt>
                <c:pt idx="8408">
                  <c:v>8.7947999999999998E-2</c:v>
                </c:pt>
                <c:pt idx="8409">
                  <c:v>7.8399999999999997E-2</c:v>
                </c:pt>
                <c:pt idx="8410">
                  <c:v>6.7395999999999998E-2</c:v>
                </c:pt>
                <c:pt idx="8411">
                  <c:v>6.0245999999999994E-2</c:v>
                </c:pt>
                <c:pt idx="8412">
                  <c:v>5.7030000000000004E-2</c:v>
                </c:pt>
                <c:pt idx="8413">
                  <c:v>6.0102999999999997E-2</c:v>
                </c:pt>
                <c:pt idx="8414">
                  <c:v>6.2447999999999997E-2</c:v>
                </c:pt>
                <c:pt idx="8415">
                  <c:v>6.3795999999999992E-2</c:v>
                </c:pt>
                <c:pt idx="8416">
                  <c:v>6.8442000000000003E-2</c:v>
                </c:pt>
                <c:pt idx="8417">
                  <c:v>7.9343999999999998E-2</c:v>
                </c:pt>
                <c:pt idx="8418">
                  <c:v>7.596E-2</c:v>
                </c:pt>
                <c:pt idx="8419">
                  <c:v>9.5126999999999989E-2</c:v>
                </c:pt>
                <c:pt idx="8420">
                  <c:v>0.100427</c:v>
                </c:pt>
                <c:pt idx="8421">
                  <c:v>0.10382000000000001</c:v>
                </c:pt>
                <c:pt idx="8422">
                  <c:v>0.10786799999999999</c:v>
                </c:pt>
                <c:pt idx="8423">
                  <c:v>0.102837</c:v>
                </c:pt>
                <c:pt idx="8424">
                  <c:v>0.108183</c:v>
                </c:pt>
                <c:pt idx="8425">
                  <c:v>0.10101499999999999</c:v>
                </c:pt>
                <c:pt idx="8426">
                  <c:v>9.2821000000000001E-2</c:v>
                </c:pt>
                <c:pt idx="8427">
                  <c:v>8.000199999999999E-2</c:v>
                </c:pt>
                <c:pt idx="8428">
                  <c:v>7.3573E-2</c:v>
                </c:pt>
                <c:pt idx="8429">
                  <c:v>6.7960999999999994E-2</c:v>
                </c:pt>
                <c:pt idx="8430">
                  <c:v>6.9510000000000002E-2</c:v>
                </c:pt>
                <c:pt idx="8431">
                  <c:v>6.5458000000000002E-2</c:v>
                </c:pt>
                <c:pt idx="8432">
                  <c:v>5.7255E-2</c:v>
                </c:pt>
                <c:pt idx="8433">
                  <c:v>5.5362999999999996E-2</c:v>
                </c:pt>
                <c:pt idx="8434">
                  <c:v>5.2210000000000006E-2</c:v>
                </c:pt>
                <c:pt idx="8435">
                  <c:v>4.6600000000000003E-2</c:v>
                </c:pt>
                <c:pt idx="8436">
                  <c:v>4.6204999999999996E-2</c:v>
                </c:pt>
                <c:pt idx="8437">
                  <c:v>5.4994999999999995E-2</c:v>
                </c:pt>
                <c:pt idx="8438">
                  <c:v>5.5557999999999996E-2</c:v>
                </c:pt>
                <c:pt idx="8439">
                  <c:v>5.5746999999999998E-2</c:v>
                </c:pt>
                <c:pt idx="8440">
                  <c:v>5.7754E-2</c:v>
                </c:pt>
                <c:pt idx="8441">
                  <c:v>5.6522999999999997E-2</c:v>
                </c:pt>
                <c:pt idx="8442">
                  <c:v>5.6020999999999994E-2</c:v>
                </c:pt>
                <c:pt idx="8443">
                  <c:v>5.8540999999999996E-2</c:v>
                </c:pt>
                <c:pt idx="8444">
                  <c:v>5.9974E-2</c:v>
                </c:pt>
                <c:pt idx="8445">
                  <c:v>6.7358000000000001E-2</c:v>
                </c:pt>
                <c:pt idx="8446">
                  <c:v>6.6208000000000003E-2</c:v>
                </c:pt>
                <c:pt idx="8447">
                  <c:v>7.9010000000000011E-2</c:v>
                </c:pt>
                <c:pt idx="8448">
                  <c:v>9.3107999999999996E-2</c:v>
                </c:pt>
                <c:pt idx="8449">
                  <c:v>9.4843999999999998E-2</c:v>
                </c:pt>
                <c:pt idx="8450">
                  <c:v>8.9453999999999992E-2</c:v>
                </c:pt>
                <c:pt idx="8451">
                  <c:v>9.575199999999999E-2</c:v>
                </c:pt>
                <c:pt idx="8452">
                  <c:v>9.5586999999999991E-2</c:v>
                </c:pt>
                <c:pt idx="8453">
                  <c:v>9.1327999999999993E-2</c:v>
                </c:pt>
                <c:pt idx="8454">
                  <c:v>9.4451999999999994E-2</c:v>
                </c:pt>
                <c:pt idx="8455">
                  <c:v>0.107849</c:v>
                </c:pt>
                <c:pt idx="8456">
                  <c:v>0.11625099999999999</c:v>
                </c:pt>
                <c:pt idx="8457">
                  <c:v>0.15870599999999999</c:v>
                </c:pt>
                <c:pt idx="8458">
                  <c:v>0.184139</c:v>
                </c:pt>
                <c:pt idx="8459">
                  <c:v>0.18973299999999998</c:v>
                </c:pt>
                <c:pt idx="8460">
                  <c:v>0.20124799999999998</c:v>
                </c:pt>
                <c:pt idx="8461">
                  <c:v>0.20432699999999998</c:v>
                </c:pt>
                <c:pt idx="8462">
                  <c:v>0.20255799999999999</c:v>
                </c:pt>
                <c:pt idx="8463">
                  <c:v>0.213585</c:v>
                </c:pt>
                <c:pt idx="8464">
                  <c:v>0.212087</c:v>
                </c:pt>
                <c:pt idx="8465">
                  <c:v>0.22526599999999999</c:v>
                </c:pt>
                <c:pt idx="8466">
                  <c:v>0.218751</c:v>
                </c:pt>
                <c:pt idx="8467">
                  <c:v>0.193274</c:v>
                </c:pt>
                <c:pt idx="8468">
                  <c:v>0.178455</c:v>
                </c:pt>
                <c:pt idx="8469">
                  <c:v>0.176237</c:v>
                </c:pt>
                <c:pt idx="8470">
                  <c:v>0.15681599999999998</c:v>
                </c:pt>
                <c:pt idx="8471">
                  <c:v>0.177063</c:v>
                </c:pt>
                <c:pt idx="8472">
                  <c:v>0.171294</c:v>
                </c:pt>
                <c:pt idx="8473">
                  <c:v>0.187476</c:v>
                </c:pt>
                <c:pt idx="8474">
                  <c:v>0.177088</c:v>
                </c:pt>
                <c:pt idx="8475">
                  <c:v>0.15602099999999999</c:v>
                </c:pt>
                <c:pt idx="8476">
                  <c:v>0.147424</c:v>
                </c:pt>
                <c:pt idx="8477">
                  <c:v>0.153917</c:v>
                </c:pt>
                <c:pt idx="8478">
                  <c:v>0.165301</c:v>
                </c:pt>
                <c:pt idx="8479">
                  <c:v>0.164163</c:v>
                </c:pt>
                <c:pt idx="8480">
                  <c:v>0.16280600000000001</c:v>
                </c:pt>
                <c:pt idx="8481">
                  <c:v>0.15850699999999998</c:v>
                </c:pt>
                <c:pt idx="8482">
                  <c:v>0.165685</c:v>
                </c:pt>
                <c:pt idx="8483">
                  <c:v>0.157356</c:v>
                </c:pt>
                <c:pt idx="8484">
                  <c:v>0.15193499999999999</c:v>
                </c:pt>
                <c:pt idx="8485">
                  <c:v>0.140431</c:v>
                </c:pt>
                <c:pt idx="8486">
                  <c:v>0.13622899999999999</c:v>
                </c:pt>
                <c:pt idx="8487">
                  <c:v>0.14519799999999999</c:v>
                </c:pt>
                <c:pt idx="8488">
                  <c:v>0.133441</c:v>
                </c:pt>
                <c:pt idx="8489">
                  <c:v>0.12023499999999999</c:v>
                </c:pt>
                <c:pt idx="8490">
                  <c:v>0.115296</c:v>
                </c:pt>
                <c:pt idx="8491">
                  <c:v>0.10775799999999999</c:v>
                </c:pt>
                <c:pt idx="8492">
                  <c:v>0.11025599999999999</c:v>
                </c:pt>
                <c:pt idx="8493">
                  <c:v>0.10982000000000001</c:v>
                </c:pt>
                <c:pt idx="8494">
                  <c:v>0.108663</c:v>
                </c:pt>
                <c:pt idx="8495">
                  <c:v>0.104172</c:v>
                </c:pt>
                <c:pt idx="8496">
                  <c:v>0.12897899999999998</c:v>
                </c:pt>
                <c:pt idx="8497">
                  <c:v>0.121112</c:v>
                </c:pt>
                <c:pt idx="8498">
                  <c:v>0.12801899999999999</c:v>
                </c:pt>
                <c:pt idx="8499">
                  <c:v>0.12998099999999999</c:v>
                </c:pt>
                <c:pt idx="8500">
                  <c:v>0.12407899999999999</c:v>
                </c:pt>
                <c:pt idx="8501">
                  <c:v>0.12956699999999999</c:v>
                </c:pt>
                <c:pt idx="8502">
                  <c:v>0.160834</c:v>
                </c:pt>
                <c:pt idx="8503">
                  <c:v>0.16040099999999999</c:v>
                </c:pt>
                <c:pt idx="8504">
                  <c:v>0.16010099999999999</c:v>
                </c:pt>
                <c:pt idx="8505">
                  <c:v>0.14976200000000001</c:v>
                </c:pt>
                <c:pt idx="8506">
                  <c:v>0.132355</c:v>
                </c:pt>
                <c:pt idx="8507">
                  <c:v>0.110385</c:v>
                </c:pt>
                <c:pt idx="8508">
                  <c:v>9.6440999999999999E-2</c:v>
                </c:pt>
                <c:pt idx="8509">
                  <c:v>8.1402000000000002E-2</c:v>
                </c:pt>
                <c:pt idx="8510">
                  <c:v>7.392399999999999E-2</c:v>
                </c:pt>
                <c:pt idx="8511">
                  <c:v>6.9196999999999995E-2</c:v>
                </c:pt>
                <c:pt idx="8512">
                  <c:v>6.422499999999999E-2</c:v>
                </c:pt>
                <c:pt idx="8513">
                  <c:v>5.8899E-2</c:v>
                </c:pt>
                <c:pt idx="8514">
                  <c:v>6.0517999999999995E-2</c:v>
                </c:pt>
                <c:pt idx="8515">
                  <c:v>6.5370999999999999E-2</c:v>
                </c:pt>
                <c:pt idx="8516">
                  <c:v>6.9720000000000004E-2</c:v>
                </c:pt>
                <c:pt idx="8517">
                  <c:v>6.7013000000000003E-2</c:v>
                </c:pt>
                <c:pt idx="8518">
                  <c:v>6.1730000000000007E-2</c:v>
                </c:pt>
                <c:pt idx="8519">
                  <c:v>5.6767999999999999E-2</c:v>
                </c:pt>
                <c:pt idx="8520">
                  <c:v>5.0428000000000001E-2</c:v>
                </c:pt>
                <c:pt idx="8521">
                  <c:v>4.5287000000000001E-2</c:v>
                </c:pt>
                <c:pt idx="8522">
                  <c:v>5.2135999999999995E-2</c:v>
                </c:pt>
                <c:pt idx="8523">
                  <c:v>5.1338999999999996E-2</c:v>
                </c:pt>
                <c:pt idx="8524">
                  <c:v>4.8150000000000005E-2</c:v>
                </c:pt>
                <c:pt idx="8525">
                  <c:v>4.7820000000000001E-2</c:v>
                </c:pt>
                <c:pt idx="8526">
                  <c:v>2.0976999999999999E-2</c:v>
                </c:pt>
                <c:pt idx="8527">
                  <c:v>2.2463999999999998E-2</c:v>
                </c:pt>
                <c:pt idx="8528">
                  <c:v>2.1776999999999998E-2</c:v>
                </c:pt>
                <c:pt idx="8529">
                  <c:v>2.1701999999999999E-2</c:v>
                </c:pt>
                <c:pt idx="8530">
                  <c:v>2.1367999999999998E-2</c:v>
                </c:pt>
                <c:pt idx="8531">
                  <c:v>2.0978999999999998E-2</c:v>
                </c:pt>
                <c:pt idx="8532">
                  <c:v>3.4262000000000001E-2</c:v>
                </c:pt>
                <c:pt idx="8533">
                  <c:v>3.9192999999999999E-2</c:v>
                </c:pt>
                <c:pt idx="8534">
                  <c:v>4.1743999999999996E-2</c:v>
                </c:pt>
                <c:pt idx="8535">
                  <c:v>4.2050000000000004E-2</c:v>
                </c:pt>
                <c:pt idx="8536">
                  <c:v>3.9542000000000001E-2</c:v>
                </c:pt>
                <c:pt idx="8537">
                  <c:v>3.7028999999999999E-2</c:v>
                </c:pt>
                <c:pt idx="8538">
                  <c:v>3.6108000000000001E-2</c:v>
                </c:pt>
                <c:pt idx="8539">
                  <c:v>3.0775999999999998E-2</c:v>
                </c:pt>
                <c:pt idx="8540">
                  <c:v>3.7496000000000002E-2</c:v>
                </c:pt>
                <c:pt idx="8541">
                  <c:v>3.6443999999999997E-2</c:v>
                </c:pt>
                <c:pt idx="8542">
                  <c:v>3.2460000000000003E-2</c:v>
                </c:pt>
                <c:pt idx="8543">
                  <c:v>3.0760000000000003E-2</c:v>
                </c:pt>
                <c:pt idx="8544">
                  <c:v>2.9921999999999997E-2</c:v>
                </c:pt>
                <c:pt idx="8545">
                  <c:v>3.0510000000000002E-2</c:v>
                </c:pt>
                <c:pt idx="8546">
                  <c:v>3.3300000000000003E-2</c:v>
                </c:pt>
                <c:pt idx="8547">
                  <c:v>3.0728999999999999E-2</c:v>
                </c:pt>
                <c:pt idx="8548">
                  <c:v>3.0206E-2</c:v>
                </c:pt>
                <c:pt idx="8549">
                  <c:v>2.2904999999999998E-2</c:v>
                </c:pt>
                <c:pt idx="8550">
                  <c:v>1.9792999999999998E-2</c:v>
                </c:pt>
                <c:pt idx="8551">
                  <c:v>1.7648999999999998E-2</c:v>
                </c:pt>
                <c:pt idx="8552">
                  <c:v>1.3647999999999999E-2</c:v>
                </c:pt>
                <c:pt idx="8553">
                  <c:v>1.1790999999999999E-2</c:v>
                </c:pt>
                <c:pt idx="8554">
                  <c:v>1.2750000000000001E-2</c:v>
                </c:pt>
                <c:pt idx="8555">
                  <c:v>1.4012E-2</c:v>
                </c:pt>
                <c:pt idx="8556">
                  <c:v>1.2910999999999999E-2</c:v>
                </c:pt>
                <c:pt idx="8557">
                  <c:v>9.8839999999999987E-3</c:v>
                </c:pt>
                <c:pt idx="8558">
                  <c:v>8.912999999999999E-3</c:v>
                </c:pt>
                <c:pt idx="8559">
                  <c:v>1.4867E-2</c:v>
                </c:pt>
                <c:pt idx="8560">
                  <c:v>1.4520000000000002E-2</c:v>
                </c:pt>
                <c:pt idx="8561">
                  <c:v>1.2260999999999999E-2</c:v>
                </c:pt>
                <c:pt idx="8562">
                  <c:v>1.0574E-2</c:v>
                </c:pt>
                <c:pt idx="8563">
                  <c:v>9.2160000000000002E-3</c:v>
                </c:pt>
                <c:pt idx="8564">
                  <c:v>8.2769999999999996E-3</c:v>
                </c:pt>
                <c:pt idx="8565">
                  <c:v>7.6779999999999999E-3</c:v>
                </c:pt>
                <c:pt idx="8566">
                  <c:v>6.4719999999999995E-3</c:v>
                </c:pt>
                <c:pt idx="8567">
                  <c:v>5.0049999999999999E-3</c:v>
                </c:pt>
                <c:pt idx="8568">
                  <c:v>4.1869999999999997E-3</c:v>
                </c:pt>
                <c:pt idx="8569">
                  <c:v>4.0600000000000002E-3</c:v>
                </c:pt>
                <c:pt idx="8570">
                  <c:v>2.8374999999999997E-2</c:v>
                </c:pt>
                <c:pt idx="8571">
                  <c:v>4.4992999999999998E-2</c:v>
                </c:pt>
                <c:pt idx="8572">
                  <c:v>4.9993999999999997E-2</c:v>
                </c:pt>
                <c:pt idx="8573">
                  <c:v>4.9457999999999995E-2</c:v>
                </c:pt>
                <c:pt idx="8574">
                  <c:v>4.8930999999999995E-2</c:v>
                </c:pt>
                <c:pt idx="8575">
                  <c:v>5.4827999999999995E-2</c:v>
                </c:pt>
                <c:pt idx="8576">
                  <c:v>5.2412E-2</c:v>
                </c:pt>
                <c:pt idx="8577">
                  <c:v>4.9701999999999996E-2</c:v>
                </c:pt>
                <c:pt idx="8578">
                  <c:v>4.6453999999999995E-2</c:v>
                </c:pt>
                <c:pt idx="8579">
                  <c:v>4.3690000000000007E-2</c:v>
                </c:pt>
                <c:pt idx="8580">
                  <c:v>4.1591999999999997E-2</c:v>
                </c:pt>
                <c:pt idx="8581">
                  <c:v>3.7554999999999998E-2</c:v>
                </c:pt>
                <c:pt idx="8582">
                  <c:v>3.5178000000000001E-2</c:v>
                </c:pt>
                <c:pt idx="8583">
                  <c:v>3.2992E-2</c:v>
                </c:pt>
                <c:pt idx="8584">
                  <c:v>3.1597E-2</c:v>
                </c:pt>
                <c:pt idx="8585">
                  <c:v>3.0015999999999998E-2</c:v>
                </c:pt>
                <c:pt idx="8586">
                  <c:v>2.5724999999999998E-2</c:v>
                </c:pt>
                <c:pt idx="8587">
                  <c:v>2.1382999999999999E-2</c:v>
                </c:pt>
                <c:pt idx="8588">
                  <c:v>1.8147E-2</c:v>
                </c:pt>
                <c:pt idx="8589">
                  <c:v>1.4268999999999999E-2</c:v>
                </c:pt>
                <c:pt idx="8590">
                  <c:v>1.2577999999999999E-2</c:v>
                </c:pt>
                <c:pt idx="8591">
                  <c:v>1.0104E-2</c:v>
                </c:pt>
                <c:pt idx="8592">
                  <c:v>8.3269999999999993E-3</c:v>
                </c:pt>
                <c:pt idx="8593">
                  <c:v>7.8960000000000002E-3</c:v>
                </c:pt>
                <c:pt idx="8594">
                  <c:v>6.7729999999999995E-3</c:v>
                </c:pt>
                <c:pt idx="8595">
                  <c:v>5.4419999999999998E-3</c:v>
                </c:pt>
                <c:pt idx="8596">
                  <c:v>4.3779999999999999E-3</c:v>
                </c:pt>
                <c:pt idx="8597">
                  <c:v>4.333E-3</c:v>
                </c:pt>
                <c:pt idx="8598">
                  <c:v>4.1800000000000006E-3</c:v>
                </c:pt>
                <c:pt idx="8599">
                  <c:v>4.1110000000000001E-3</c:v>
                </c:pt>
                <c:pt idx="8600">
                  <c:v>3.712E-3</c:v>
                </c:pt>
                <c:pt idx="8601">
                  <c:v>4.0270000000000002E-3</c:v>
                </c:pt>
                <c:pt idx="8602">
                  <c:v>4.2959999999999995E-3</c:v>
                </c:pt>
                <c:pt idx="8603">
                  <c:v>3.8109999999999997E-3</c:v>
                </c:pt>
                <c:pt idx="8604">
                  <c:v>3.333E-3</c:v>
                </c:pt>
                <c:pt idx="8605">
                  <c:v>3.173E-3</c:v>
                </c:pt>
                <c:pt idx="8606">
                  <c:v>2.7159999999999997E-3</c:v>
                </c:pt>
                <c:pt idx="8607">
                  <c:v>2.4689999999999998E-3</c:v>
                </c:pt>
                <c:pt idx="8608">
                  <c:v>3.5000000000000001E-3</c:v>
                </c:pt>
                <c:pt idx="8609">
                  <c:v>2.598E-3</c:v>
                </c:pt>
                <c:pt idx="8610">
                  <c:v>1.9511999999999998E-2</c:v>
                </c:pt>
                <c:pt idx="8611">
                  <c:v>2.2224999999999998E-2</c:v>
                </c:pt>
                <c:pt idx="8612">
                  <c:v>2.7354E-2</c:v>
                </c:pt>
                <c:pt idx="8613">
                  <c:v>2.5853999999999999E-2</c:v>
                </c:pt>
                <c:pt idx="8614">
                  <c:v>2.5347999999999999E-2</c:v>
                </c:pt>
                <c:pt idx="8615">
                  <c:v>2.4550000000000002E-2</c:v>
                </c:pt>
                <c:pt idx="8616">
                  <c:v>2.8155999999999997E-2</c:v>
                </c:pt>
                <c:pt idx="8617">
                  <c:v>2.8736999999999999E-2</c:v>
                </c:pt>
                <c:pt idx="8618">
                  <c:v>2.3087E-2</c:v>
                </c:pt>
                <c:pt idx="8619">
                  <c:v>2.1180000000000001E-2</c:v>
                </c:pt>
                <c:pt idx="8620">
                  <c:v>1.6718E-2</c:v>
                </c:pt>
                <c:pt idx="8621">
                  <c:v>1.5113E-2</c:v>
                </c:pt>
                <c:pt idx="8622">
                  <c:v>1.5290000000000002E-2</c:v>
                </c:pt>
                <c:pt idx="8623">
                  <c:v>1.5941E-2</c:v>
                </c:pt>
                <c:pt idx="8624">
                  <c:v>1.5969000000000001E-2</c:v>
                </c:pt>
                <c:pt idx="8625">
                  <c:v>1.7207999999999998E-2</c:v>
                </c:pt>
                <c:pt idx="8626">
                  <c:v>2.1134E-2</c:v>
                </c:pt>
                <c:pt idx="8627">
                  <c:v>1.7218000000000001E-2</c:v>
                </c:pt>
                <c:pt idx="8628">
                  <c:v>1.6027E-2</c:v>
                </c:pt>
                <c:pt idx="8629">
                  <c:v>1.8671999999999998E-2</c:v>
                </c:pt>
                <c:pt idx="8630">
                  <c:v>1.5720999999999999E-2</c:v>
                </c:pt>
                <c:pt idx="8631">
                  <c:v>1.6943E-2</c:v>
                </c:pt>
                <c:pt idx="8632">
                  <c:v>1.6598999999999999E-2</c:v>
                </c:pt>
                <c:pt idx="8633">
                  <c:v>1.2438999999999999E-2</c:v>
                </c:pt>
                <c:pt idx="8634">
                  <c:v>1.4126999999999999E-2</c:v>
                </c:pt>
                <c:pt idx="8635">
                  <c:v>1.4466999999999999E-2</c:v>
                </c:pt>
                <c:pt idx="8636">
                  <c:v>1.7644E-2</c:v>
                </c:pt>
                <c:pt idx="8637">
                  <c:v>2.1159000000000001E-2</c:v>
                </c:pt>
                <c:pt idx="8638">
                  <c:v>2.5564999999999997E-2</c:v>
                </c:pt>
                <c:pt idx="8639">
                  <c:v>2.6706999999999998E-2</c:v>
                </c:pt>
                <c:pt idx="8640">
                  <c:v>2.5124999999999998E-2</c:v>
                </c:pt>
                <c:pt idx="8641">
                  <c:v>2.7400000000000001E-2</c:v>
                </c:pt>
                <c:pt idx="8642">
                  <c:v>2.6907E-2</c:v>
                </c:pt>
                <c:pt idx="8643">
                  <c:v>2.5852999999999998E-2</c:v>
                </c:pt>
                <c:pt idx="8644">
                  <c:v>2.5704999999999999E-2</c:v>
                </c:pt>
                <c:pt idx="8645">
                  <c:v>1.1030999999999999E-2</c:v>
                </c:pt>
                <c:pt idx="8646">
                  <c:v>1.1235999999999999E-2</c:v>
                </c:pt>
                <c:pt idx="8647">
                  <c:v>1.2737E-2</c:v>
                </c:pt>
                <c:pt idx="8648">
                  <c:v>1.9715999999999997E-2</c:v>
                </c:pt>
                <c:pt idx="8649">
                  <c:v>3.3250999999999996E-2</c:v>
                </c:pt>
                <c:pt idx="8650">
                  <c:v>3.9718999999999997E-2</c:v>
                </c:pt>
                <c:pt idx="8651">
                  <c:v>4.1777999999999996E-2</c:v>
                </c:pt>
                <c:pt idx="8652">
                  <c:v>4.3087E-2</c:v>
                </c:pt>
                <c:pt idx="8653">
                  <c:v>4.1602E-2</c:v>
                </c:pt>
                <c:pt idx="8654">
                  <c:v>3.9393999999999998E-2</c:v>
                </c:pt>
                <c:pt idx="8655">
                  <c:v>3.3822999999999999E-2</c:v>
                </c:pt>
                <c:pt idx="8656">
                  <c:v>2.8978E-2</c:v>
                </c:pt>
                <c:pt idx="8657">
                  <c:v>2.6748999999999998E-2</c:v>
                </c:pt>
                <c:pt idx="8658">
                  <c:v>2.3174E-2</c:v>
                </c:pt>
                <c:pt idx="8659">
                  <c:v>1.6534E-2</c:v>
                </c:pt>
                <c:pt idx="8660">
                  <c:v>1.4274999999999999E-2</c:v>
                </c:pt>
                <c:pt idx="8661">
                  <c:v>1.3703E-2</c:v>
                </c:pt>
                <c:pt idx="8662">
                  <c:v>1.5243999999999999E-2</c:v>
                </c:pt>
                <c:pt idx="8663">
                  <c:v>1.3791999999999999E-2</c:v>
                </c:pt>
                <c:pt idx="8664">
                  <c:v>1.3318999999999999E-2</c:v>
                </c:pt>
                <c:pt idx="8665">
                  <c:v>1.4409E-2</c:v>
                </c:pt>
                <c:pt idx="8666">
                  <c:v>1.3790000000000002E-2</c:v>
                </c:pt>
                <c:pt idx="8667">
                  <c:v>1.3540000000000002E-2</c:v>
                </c:pt>
                <c:pt idx="8668">
                  <c:v>1.3751999999999999E-2</c:v>
                </c:pt>
                <c:pt idx="8669">
                  <c:v>1.4856999999999999E-2</c:v>
                </c:pt>
                <c:pt idx="8670">
                  <c:v>1.3757E-2</c:v>
                </c:pt>
                <c:pt idx="8671">
                  <c:v>1.3111999999999999E-2</c:v>
                </c:pt>
                <c:pt idx="8672">
                  <c:v>1.1557999999999999E-2</c:v>
                </c:pt>
                <c:pt idx="8673">
                  <c:v>1.0480999999999999E-2</c:v>
                </c:pt>
                <c:pt idx="8674">
                  <c:v>8.7869999999999997E-3</c:v>
                </c:pt>
                <c:pt idx="8675">
                  <c:v>7.0419999999999996E-3</c:v>
                </c:pt>
                <c:pt idx="8676">
                  <c:v>8.1089999999999999E-3</c:v>
                </c:pt>
                <c:pt idx="8677">
                  <c:v>1.2251999999999999E-2</c:v>
                </c:pt>
                <c:pt idx="8678">
                  <c:v>1.1502999999999999E-2</c:v>
                </c:pt>
                <c:pt idx="8679">
                  <c:v>1.0291E-2</c:v>
                </c:pt>
                <c:pt idx="8680">
                  <c:v>7.7919999999999994E-3</c:v>
                </c:pt>
                <c:pt idx="8681">
                  <c:v>6.4619999999999999E-3</c:v>
                </c:pt>
                <c:pt idx="8682">
                  <c:v>5.1500000000000001E-3</c:v>
                </c:pt>
                <c:pt idx="8683">
                  <c:v>2.2613999999999999E-2</c:v>
                </c:pt>
                <c:pt idx="8684">
                  <c:v>2.5183999999999998E-2</c:v>
                </c:pt>
                <c:pt idx="8685">
                  <c:v>3.1301999999999996E-2</c:v>
                </c:pt>
                <c:pt idx="8686">
                  <c:v>3.4595000000000001E-2</c:v>
                </c:pt>
                <c:pt idx="8687">
                  <c:v>3.5678000000000001E-2</c:v>
                </c:pt>
                <c:pt idx="8688">
                  <c:v>3.3694000000000002E-2</c:v>
                </c:pt>
                <c:pt idx="8689">
                  <c:v>3.4300000000000004E-2</c:v>
                </c:pt>
                <c:pt idx="8690">
                  <c:v>3.1557000000000002E-2</c:v>
                </c:pt>
                <c:pt idx="8691">
                  <c:v>3.4626999999999998E-2</c:v>
                </c:pt>
                <c:pt idx="8692">
                  <c:v>3.1064999999999999E-2</c:v>
                </c:pt>
                <c:pt idx="8693">
                  <c:v>3.1260999999999997E-2</c:v>
                </c:pt>
                <c:pt idx="8694">
                  <c:v>2.8020000000000003E-2</c:v>
                </c:pt>
                <c:pt idx="8695">
                  <c:v>2.3611E-2</c:v>
                </c:pt>
                <c:pt idx="8696">
                  <c:v>2.1277999999999998E-2</c:v>
                </c:pt>
                <c:pt idx="8697">
                  <c:v>1.677E-2</c:v>
                </c:pt>
                <c:pt idx="8698">
                  <c:v>1.4468E-2</c:v>
                </c:pt>
                <c:pt idx="8699">
                  <c:v>1.4081E-2</c:v>
                </c:pt>
                <c:pt idx="8700">
                  <c:v>1.1491999999999999E-2</c:v>
                </c:pt>
                <c:pt idx="8701">
                  <c:v>1.0060000000000001E-2</c:v>
                </c:pt>
                <c:pt idx="8702">
                  <c:v>1.0270999999999999E-2</c:v>
                </c:pt>
                <c:pt idx="8703">
                  <c:v>9.0089999999999996E-3</c:v>
                </c:pt>
                <c:pt idx="8704">
                  <c:v>1.0414999999999999E-2</c:v>
                </c:pt>
                <c:pt idx="8705">
                  <c:v>1.0083E-2</c:v>
                </c:pt>
                <c:pt idx="8706">
                  <c:v>6.679E-3</c:v>
                </c:pt>
                <c:pt idx="8707">
                  <c:v>1.4367999999999999E-2</c:v>
                </c:pt>
                <c:pt idx="8708">
                  <c:v>1.4801E-2</c:v>
                </c:pt>
                <c:pt idx="8709">
                  <c:v>1.3555999999999999E-2</c:v>
                </c:pt>
                <c:pt idx="8710">
                  <c:v>9.8779999999999996E-3</c:v>
                </c:pt>
                <c:pt idx="8711">
                  <c:v>1.0071999999999999E-2</c:v>
                </c:pt>
                <c:pt idx="8712">
                  <c:v>8.626E-3</c:v>
                </c:pt>
                <c:pt idx="8713">
                  <c:v>7.0369999999999999E-3</c:v>
                </c:pt>
                <c:pt idx="8714">
                  <c:v>9.5829999999999995E-3</c:v>
                </c:pt>
                <c:pt idx="8715">
                  <c:v>6.7269999999999995E-3</c:v>
                </c:pt>
                <c:pt idx="8716">
                  <c:v>7.7400000000000004E-3</c:v>
                </c:pt>
                <c:pt idx="8717">
                  <c:v>6.4640000000000001E-3</c:v>
                </c:pt>
                <c:pt idx="8718">
                  <c:v>7.7629999999999999E-3</c:v>
                </c:pt>
                <c:pt idx="8719">
                  <c:v>6.6270000000000001E-3</c:v>
                </c:pt>
                <c:pt idx="8720">
                  <c:v>8.513999999999999E-3</c:v>
                </c:pt>
                <c:pt idx="8721">
                  <c:v>1.9E-2</c:v>
                </c:pt>
                <c:pt idx="8722">
                  <c:v>2.2240000000000003E-2</c:v>
                </c:pt>
                <c:pt idx="8723">
                  <c:v>2.2586999999999999E-2</c:v>
                </c:pt>
                <c:pt idx="8724">
                  <c:v>2.4500000000000001E-2</c:v>
                </c:pt>
                <c:pt idx="8725">
                  <c:v>2.3559E-2</c:v>
                </c:pt>
                <c:pt idx="8726">
                  <c:v>2.6766999999999999E-2</c:v>
                </c:pt>
                <c:pt idx="8727">
                  <c:v>2.6102999999999998E-2</c:v>
                </c:pt>
                <c:pt idx="8728">
                  <c:v>2.5320000000000002E-2</c:v>
                </c:pt>
                <c:pt idx="8729">
                  <c:v>2.5550000000000003E-2</c:v>
                </c:pt>
                <c:pt idx="8730">
                  <c:v>3.1979E-2</c:v>
                </c:pt>
                <c:pt idx="8731">
                  <c:v>6.9636999999999991E-2</c:v>
                </c:pt>
                <c:pt idx="8732">
                  <c:v>8.4264999999999993E-2</c:v>
                </c:pt>
                <c:pt idx="8733">
                  <c:v>9.5999000000000001E-2</c:v>
                </c:pt>
                <c:pt idx="8734">
                  <c:v>9.743099999999999E-2</c:v>
                </c:pt>
                <c:pt idx="8735">
                  <c:v>9.5236000000000001E-2</c:v>
                </c:pt>
                <c:pt idx="8736">
                  <c:v>8.9473999999999998E-2</c:v>
                </c:pt>
                <c:pt idx="8737">
                  <c:v>7.7841999999999995E-2</c:v>
                </c:pt>
                <c:pt idx="8738">
                  <c:v>7.0255999999999999E-2</c:v>
                </c:pt>
                <c:pt idx="8739">
                  <c:v>6.0276999999999997E-2</c:v>
                </c:pt>
                <c:pt idx="8740">
                  <c:v>5.3529E-2</c:v>
                </c:pt>
                <c:pt idx="8741">
                  <c:v>4.3309E-2</c:v>
                </c:pt>
                <c:pt idx="8742">
                  <c:v>5.8560000000000008E-2</c:v>
                </c:pt>
                <c:pt idx="8743">
                  <c:v>5.4542E-2</c:v>
                </c:pt>
                <c:pt idx="8744">
                  <c:v>5.3517999999999996E-2</c:v>
                </c:pt>
                <c:pt idx="8745">
                  <c:v>5.1647999999999999E-2</c:v>
                </c:pt>
                <c:pt idx="8746">
                  <c:v>7.9935999999999993E-2</c:v>
                </c:pt>
                <c:pt idx="8747">
                  <c:v>8.0362000000000003E-2</c:v>
                </c:pt>
                <c:pt idx="8748">
                  <c:v>7.5088000000000002E-2</c:v>
                </c:pt>
                <c:pt idx="8749">
                  <c:v>6.5166000000000002E-2</c:v>
                </c:pt>
                <c:pt idx="8750">
                  <c:v>6.2781000000000003E-2</c:v>
                </c:pt>
                <c:pt idx="8751">
                  <c:v>6.3308000000000003E-2</c:v>
                </c:pt>
                <c:pt idx="8752">
                  <c:v>5.4640999999999995E-2</c:v>
                </c:pt>
                <c:pt idx="8753">
                  <c:v>5.2676000000000001E-2</c:v>
                </c:pt>
                <c:pt idx="8754">
                  <c:v>4.0658E-2</c:v>
                </c:pt>
                <c:pt idx="8755">
                  <c:v>3.7021999999999999E-2</c:v>
                </c:pt>
                <c:pt idx="8756">
                  <c:v>3.3943000000000001E-2</c:v>
                </c:pt>
                <c:pt idx="8757">
                  <c:v>2.9270999999999998E-2</c:v>
                </c:pt>
                <c:pt idx="8758">
                  <c:v>2.2653E-2</c:v>
                </c:pt>
                <c:pt idx="8759">
                  <c:v>2.0135E-2</c:v>
                </c:pt>
                <c:pt idx="8760">
                  <c:v>1.6046999999999999E-2</c:v>
                </c:pt>
                <c:pt idx="8761">
                  <c:v>2.6674E-2</c:v>
                </c:pt>
                <c:pt idx="8762">
                  <c:v>2.7307999999999999E-2</c:v>
                </c:pt>
                <c:pt idx="8763">
                  <c:v>2.3354E-2</c:v>
                </c:pt>
                <c:pt idx="8764">
                  <c:v>1.7146999999999999E-2</c:v>
                </c:pt>
                <c:pt idx="8765">
                  <c:v>1.7166000000000001E-2</c:v>
                </c:pt>
                <c:pt idx="8766">
                  <c:v>1.8487999999999997E-2</c:v>
                </c:pt>
                <c:pt idx="8767">
                  <c:v>1.6291E-2</c:v>
                </c:pt>
                <c:pt idx="8768">
                  <c:v>1.421E-2</c:v>
                </c:pt>
                <c:pt idx="8769">
                  <c:v>1.9108E-2</c:v>
                </c:pt>
                <c:pt idx="8770">
                  <c:v>1.5702999999999998E-2</c:v>
                </c:pt>
                <c:pt idx="8771">
                  <c:v>7.1639999999999994E-3</c:v>
                </c:pt>
                <c:pt idx="8772">
                  <c:v>6.607E-3</c:v>
                </c:pt>
                <c:pt idx="8773">
                  <c:v>5.4310000000000001E-3</c:v>
                </c:pt>
                <c:pt idx="8774">
                  <c:v>5.6359999999999995E-3</c:v>
                </c:pt>
                <c:pt idx="8775">
                  <c:v>6.1370000000000001E-3</c:v>
                </c:pt>
                <c:pt idx="8776">
                  <c:v>7.7209999999999996E-3</c:v>
                </c:pt>
                <c:pt idx="8777">
                  <c:v>8.3109999999999989E-3</c:v>
                </c:pt>
                <c:pt idx="8778">
                  <c:v>6.7779999999999993E-3</c:v>
                </c:pt>
                <c:pt idx="8779">
                  <c:v>1.4988E-2</c:v>
                </c:pt>
                <c:pt idx="8780">
                  <c:v>1.6691000000000001E-2</c:v>
                </c:pt>
                <c:pt idx="8781">
                  <c:v>1.5144999999999999E-2</c:v>
                </c:pt>
                <c:pt idx="8782">
                  <c:v>1.3705999999999999E-2</c:v>
                </c:pt>
                <c:pt idx="8783">
                  <c:v>1.2591E-2</c:v>
                </c:pt>
                <c:pt idx="8784">
                  <c:v>1.2815E-2</c:v>
                </c:pt>
                <c:pt idx="8785">
                  <c:v>1.1535999999999999E-2</c:v>
                </c:pt>
                <c:pt idx="8786">
                  <c:v>9.212999999999999E-3</c:v>
                </c:pt>
                <c:pt idx="8787">
                  <c:v>1.1151999999999999E-2</c:v>
                </c:pt>
                <c:pt idx="8788">
                  <c:v>8.3789999999999993E-3</c:v>
                </c:pt>
                <c:pt idx="8789">
                  <c:v>9.4809999999999998E-3</c:v>
                </c:pt>
                <c:pt idx="8790">
                  <c:v>9.6539999999999994E-3</c:v>
                </c:pt>
                <c:pt idx="8791">
                  <c:v>8.2100000000000003E-3</c:v>
                </c:pt>
                <c:pt idx="8792">
                  <c:v>7.4019999999999997E-3</c:v>
                </c:pt>
                <c:pt idx="8793">
                  <c:v>5.8929999999999998E-3</c:v>
                </c:pt>
                <c:pt idx="8794">
                  <c:v>5.4149999999999997E-3</c:v>
                </c:pt>
                <c:pt idx="8795">
                  <c:v>1.2673E-2</c:v>
                </c:pt>
                <c:pt idx="8796">
                  <c:v>1.6535999999999999E-2</c:v>
                </c:pt>
                <c:pt idx="8797">
                  <c:v>1.5671999999999998E-2</c:v>
                </c:pt>
                <c:pt idx="8798">
                  <c:v>1.3668999999999999E-2</c:v>
                </c:pt>
                <c:pt idx="8799">
                  <c:v>1.2536E-2</c:v>
                </c:pt>
                <c:pt idx="8800">
                  <c:v>1.0307999999999999E-2</c:v>
                </c:pt>
                <c:pt idx="8801">
                  <c:v>8.9249999999999989E-3</c:v>
                </c:pt>
                <c:pt idx="8802">
                  <c:v>8.258999999999999E-3</c:v>
                </c:pt>
                <c:pt idx="8803">
                  <c:v>5.751E-3</c:v>
                </c:pt>
                <c:pt idx="8804">
                  <c:v>5.5490000000000001E-3</c:v>
                </c:pt>
                <c:pt idx="8805">
                  <c:v>5.2469999999999999E-3</c:v>
                </c:pt>
                <c:pt idx="8806">
                  <c:v>4.261E-3</c:v>
                </c:pt>
                <c:pt idx="8807">
                  <c:v>4.6849999999999999E-3</c:v>
                </c:pt>
                <c:pt idx="8808">
                  <c:v>5.9280000000000001E-3</c:v>
                </c:pt>
                <c:pt idx="8809">
                  <c:v>8.2439999999999996E-3</c:v>
                </c:pt>
                <c:pt idx="8810">
                  <c:v>8.6789999999999992E-3</c:v>
                </c:pt>
                <c:pt idx="8811">
                  <c:v>1.12E-2</c:v>
                </c:pt>
                <c:pt idx="8812">
                  <c:v>8.5849999999999989E-3</c:v>
                </c:pt>
                <c:pt idx="8813">
                  <c:v>6.5669999999999999E-3</c:v>
                </c:pt>
                <c:pt idx="8814">
                  <c:v>5.1969999999999994E-3</c:v>
                </c:pt>
                <c:pt idx="8815">
                  <c:v>5.6309999999999997E-3</c:v>
                </c:pt>
                <c:pt idx="8816">
                  <c:v>1.1233E-2</c:v>
                </c:pt>
                <c:pt idx="8817">
                  <c:v>9.8400000000000015E-3</c:v>
                </c:pt>
                <c:pt idx="8818">
                  <c:v>7.7929999999999996E-3</c:v>
                </c:pt>
                <c:pt idx="8819">
                  <c:v>8.114999999999999E-3</c:v>
                </c:pt>
                <c:pt idx="8820">
                  <c:v>1.0333E-2</c:v>
                </c:pt>
                <c:pt idx="8821">
                  <c:v>7.7640000000000001E-3</c:v>
                </c:pt>
                <c:pt idx="8822">
                  <c:v>6.1919999999999996E-3</c:v>
                </c:pt>
                <c:pt idx="8823">
                  <c:v>4.8209999999999998E-3</c:v>
                </c:pt>
                <c:pt idx="8824">
                  <c:v>4.2439999999999995E-3</c:v>
                </c:pt>
                <c:pt idx="8825">
                  <c:v>3.3500000000000001E-3</c:v>
                </c:pt>
                <c:pt idx="8826">
                  <c:v>4.5800000000000007E-3</c:v>
                </c:pt>
                <c:pt idx="8827">
                  <c:v>4.712E-3</c:v>
                </c:pt>
                <c:pt idx="8828">
                  <c:v>3.0659999999999997E-3</c:v>
                </c:pt>
                <c:pt idx="8829">
                  <c:v>2.725E-3</c:v>
                </c:pt>
                <c:pt idx="8830">
                  <c:v>2.2550000000000001E-3</c:v>
                </c:pt>
                <c:pt idx="8831">
                  <c:v>5.2819999999999994E-3</c:v>
                </c:pt>
                <c:pt idx="8832">
                  <c:v>1.4504E-2</c:v>
                </c:pt>
                <c:pt idx="8833">
                  <c:v>1.1464999999999999E-2</c:v>
                </c:pt>
                <c:pt idx="8834">
                  <c:v>9.323999999999999E-3</c:v>
                </c:pt>
                <c:pt idx="8835">
                  <c:v>8.515E-3</c:v>
                </c:pt>
                <c:pt idx="8836">
                  <c:v>8.1689999999999992E-3</c:v>
                </c:pt>
                <c:pt idx="8837">
                  <c:v>6.3139999999999993E-3</c:v>
                </c:pt>
                <c:pt idx="8838">
                  <c:v>4.7689999999999998E-3</c:v>
                </c:pt>
                <c:pt idx="8839">
                  <c:v>3.2889999999999998E-3</c:v>
                </c:pt>
                <c:pt idx="8840">
                  <c:v>3.091E-3</c:v>
                </c:pt>
                <c:pt idx="8841">
                  <c:v>4.9280000000000001E-3</c:v>
                </c:pt>
                <c:pt idx="8842">
                  <c:v>3.5949999999999997E-3</c:v>
                </c:pt>
                <c:pt idx="8843">
                  <c:v>2.3289999999999999E-3</c:v>
                </c:pt>
                <c:pt idx="8844">
                  <c:v>1.8729999999999999E-3</c:v>
                </c:pt>
                <c:pt idx="8845">
                  <c:v>1.8449999999999999E-3</c:v>
                </c:pt>
                <c:pt idx="8846">
                  <c:v>1.7800000000000001E-3</c:v>
                </c:pt>
                <c:pt idx="8847">
                  <c:v>1.624E-3</c:v>
                </c:pt>
                <c:pt idx="8848">
                  <c:v>1.4989999999999999E-3</c:v>
                </c:pt>
                <c:pt idx="8849">
                  <c:v>1.415E-3</c:v>
                </c:pt>
                <c:pt idx="8850">
                  <c:v>1.4219999999999999E-3</c:v>
                </c:pt>
                <c:pt idx="8851">
                  <c:v>1.6519999999999998E-3</c:v>
                </c:pt>
                <c:pt idx="8852">
                  <c:v>2.8389999999999999E-3</c:v>
                </c:pt>
                <c:pt idx="8853">
                  <c:v>2.0579999999999999E-3</c:v>
                </c:pt>
                <c:pt idx="8854">
                  <c:v>1.7189999999999998E-3</c:v>
                </c:pt>
                <c:pt idx="8855">
                  <c:v>4.0949999999999997E-3</c:v>
                </c:pt>
                <c:pt idx="8856">
                  <c:v>4.0029999999999996E-3</c:v>
                </c:pt>
                <c:pt idx="8857">
                  <c:v>2.2260000000000001E-3</c:v>
                </c:pt>
                <c:pt idx="8858">
                  <c:v>1.5279999999999998E-3</c:v>
                </c:pt>
                <c:pt idx="8859">
                  <c:v>1.155E-3</c:v>
                </c:pt>
                <c:pt idx="8860">
                  <c:v>7.4049999999999993E-3</c:v>
                </c:pt>
                <c:pt idx="8861">
                  <c:v>6.496E-3</c:v>
                </c:pt>
                <c:pt idx="8862">
                  <c:v>5.6109999999999997E-3</c:v>
                </c:pt>
                <c:pt idx="8863">
                  <c:v>5.927E-3</c:v>
                </c:pt>
                <c:pt idx="8864">
                  <c:v>4.3289999999999995E-3</c:v>
                </c:pt>
                <c:pt idx="8865">
                  <c:v>3.522E-3</c:v>
                </c:pt>
                <c:pt idx="8866">
                  <c:v>3.411E-3</c:v>
                </c:pt>
                <c:pt idx="8867">
                  <c:v>2.2619999999999997E-3</c:v>
                </c:pt>
                <c:pt idx="8868">
                  <c:v>2.2750000000000001E-3</c:v>
                </c:pt>
                <c:pt idx="8869">
                  <c:v>2.3289999999999999E-3</c:v>
                </c:pt>
                <c:pt idx="8870">
                  <c:v>2.6830000000000001E-3</c:v>
                </c:pt>
                <c:pt idx="8871">
                  <c:v>5.1800000000000001E-4</c:v>
                </c:pt>
                <c:pt idx="8872">
                  <c:v>5.5599999999999996E-4</c:v>
                </c:pt>
                <c:pt idx="8873">
                  <c:v>7.0799999999999997E-4</c:v>
                </c:pt>
                <c:pt idx="8874">
                  <c:v>1.403E-3</c:v>
                </c:pt>
                <c:pt idx="8875">
                  <c:v>1.6169999999999999E-3</c:v>
                </c:pt>
                <c:pt idx="8876">
                  <c:v>2.062E-3</c:v>
                </c:pt>
                <c:pt idx="8877">
                  <c:v>1.4600000000000001E-3</c:v>
                </c:pt>
                <c:pt idx="8878">
                  <c:v>5.2610000000000001E-3</c:v>
                </c:pt>
                <c:pt idx="8879">
                  <c:v>8.208E-3</c:v>
                </c:pt>
                <c:pt idx="8880">
                  <c:v>7.6049999999999998E-3</c:v>
                </c:pt>
                <c:pt idx="8881">
                  <c:v>6.215E-3</c:v>
                </c:pt>
                <c:pt idx="8882">
                  <c:v>4.5019999999999999E-3</c:v>
                </c:pt>
                <c:pt idx="8883">
                  <c:v>3.2329999999999998E-3</c:v>
                </c:pt>
                <c:pt idx="8884">
                  <c:v>2.7800000000000004E-3</c:v>
                </c:pt>
                <c:pt idx="8885">
                  <c:v>3.6189999999999998E-3</c:v>
                </c:pt>
                <c:pt idx="8886">
                  <c:v>7.0079999999999995E-3</c:v>
                </c:pt>
                <c:pt idx="8887">
                  <c:v>2.3781E-2</c:v>
                </c:pt>
                <c:pt idx="8888">
                  <c:v>2.4551999999999997E-2</c:v>
                </c:pt>
                <c:pt idx="8889">
                  <c:v>2.2768999999999998E-2</c:v>
                </c:pt>
                <c:pt idx="8890">
                  <c:v>2.7997999999999999E-2</c:v>
                </c:pt>
                <c:pt idx="8891">
                  <c:v>2.6648999999999999E-2</c:v>
                </c:pt>
                <c:pt idx="8892">
                  <c:v>2.6976999999999998E-2</c:v>
                </c:pt>
                <c:pt idx="8893">
                  <c:v>4.7282999999999999E-2</c:v>
                </c:pt>
                <c:pt idx="8894">
                  <c:v>4.6571000000000001E-2</c:v>
                </c:pt>
                <c:pt idx="8895">
                  <c:v>4.4267999999999995E-2</c:v>
                </c:pt>
                <c:pt idx="8896">
                  <c:v>4.1992999999999996E-2</c:v>
                </c:pt>
                <c:pt idx="8897">
                  <c:v>3.9662999999999997E-2</c:v>
                </c:pt>
                <c:pt idx="8898">
                  <c:v>3.2877999999999998E-2</c:v>
                </c:pt>
                <c:pt idx="8899">
                  <c:v>2.9060000000000002E-2</c:v>
                </c:pt>
                <c:pt idx="8900">
                  <c:v>2.1866999999999998E-2</c:v>
                </c:pt>
                <c:pt idx="8901">
                  <c:v>1.6968E-2</c:v>
                </c:pt>
                <c:pt idx="8902">
                  <c:v>1.5101E-2</c:v>
                </c:pt>
                <c:pt idx="8903">
                  <c:v>1.3021E-2</c:v>
                </c:pt>
                <c:pt idx="8904">
                  <c:v>1.2197E-2</c:v>
                </c:pt>
                <c:pt idx="8905">
                  <c:v>1.4246999999999999E-2</c:v>
                </c:pt>
                <c:pt idx="8906">
                  <c:v>1.2286E-2</c:v>
                </c:pt>
                <c:pt idx="8907">
                  <c:v>8.683999999999999E-3</c:v>
                </c:pt>
                <c:pt idx="8908">
                  <c:v>8.7069999999999995E-3</c:v>
                </c:pt>
                <c:pt idx="8909">
                  <c:v>5.8639999999999994E-3</c:v>
                </c:pt>
                <c:pt idx="8910">
                  <c:v>4.372E-3</c:v>
                </c:pt>
                <c:pt idx="8911">
                  <c:v>3.9280000000000001E-3</c:v>
                </c:pt>
                <c:pt idx="8912">
                  <c:v>2.4619999999999998E-3</c:v>
                </c:pt>
                <c:pt idx="8913">
                  <c:v>1.3989999999999999E-3</c:v>
                </c:pt>
                <c:pt idx="8914">
                  <c:v>4.9090000000000002E-3</c:v>
                </c:pt>
                <c:pt idx="8915">
                  <c:v>4.1089999999999998E-3</c:v>
                </c:pt>
                <c:pt idx="8916">
                  <c:v>3.6249999999999998E-3</c:v>
                </c:pt>
                <c:pt idx="8917">
                  <c:v>3.3469999999999997E-3</c:v>
                </c:pt>
                <c:pt idx="8918">
                  <c:v>2.6210000000000001E-3</c:v>
                </c:pt>
                <c:pt idx="8919">
                  <c:v>1.818E-3</c:v>
                </c:pt>
                <c:pt idx="8920">
                  <c:v>1.5739999999999999E-3</c:v>
                </c:pt>
                <c:pt idx="8921">
                  <c:v>2.9709999999999997E-3</c:v>
                </c:pt>
                <c:pt idx="8922">
                  <c:v>2.232E-3</c:v>
                </c:pt>
                <c:pt idx="8923">
                  <c:v>2.3549999999999999E-3</c:v>
                </c:pt>
                <c:pt idx="8924">
                  <c:v>1.7800000000000001E-3</c:v>
                </c:pt>
                <c:pt idx="8925">
                  <c:v>3.1879999999999999E-3</c:v>
                </c:pt>
                <c:pt idx="8926">
                  <c:v>3.0529999999999997E-3</c:v>
                </c:pt>
                <c:pt idx="8927">
                  <c:v>2.0629999999999997E-3</c:v>
                </c:pt>
                <c:pt idx="8928">
                  <c:v>1.3419999999999999E-3</c:v>
                </c:pt>
                <c:pt idx="8929">
                  <c:v>1.175E-3</c:v>
                </c:pt>
                <c:pt idx="8930">
                  <c:v>8.0000000000000004E-4</c:v>
                </c:pt>
                <c:pt idx="8931">
                  <c:v>6.5200000000000002E-4</c:v>
                </c:pt>
                <c:pt idx="8932">
                  <c:v>7.0299999999999996E-4</c:v>
                </c:pt>
                <c:pt idx="8933">
                  <c:v>9.9899999999999989E-4</c:v>
                </c:pt>
                <c:pt idx="8934">
                  <c:v>1.3809999999999998E-3</c:v>
                </c:pt>
                <c:pt idx="8935">
                  <c:v>1.6209999999999998E-3</c:v>
                </c:pt>
                <c:pt idx="8936">
                  <c:v>1.9349999999999999E-3</c:v>
                </c:pt>
                <c:pt idx="8937">
                  <c:v>2.7400000000000002E-3</c:v>
                </c:pt>
                <c:pt idx="8938">
                  <c:v>5.7679999999999997E-3</c:v>
                </c:pt>
                <c:pt idx="8939">
                  <c:v>6.980000000000001E-3</c:v>
                </c:pt>
                <c:pt idx="8940">
                  <c:v>5.9200000000000008E-3</c:v>
                </c:pt>
                <c:pt idx="8941">
                  <c:v>1.7551000000000001E-2</c:v>
                </c:pt>
                <c:pt idx="8942">
                  <c:v>1.8242999999999999E-2</c:v>
                </c:pt>
                <c:pt idx="8943">
                  <c:v>1.5976999999999998E-2</c:v>
                </c:pt>
                <c:pt idx="8944">
                  <c:v>1.391E-2</c:v>
                </c:pt>
                <c:pt idx="8945">
                  <c:v>1.4050000000000002E-2</c:v>
                </c:pt>
                <c:pt idx="8946">
                  <c:v>1.0026E-2</c:v>
                </c:pt>
                <c:pt idx="8947">
                  <c:v>9.247E-3</c:v>
                </c:pt>
                <c:pt idx="8948">
                  <c:v>9.2059999999999989E-3</c:v>
                </c:pt>
                <c:pt idx="8949">
                  <c:v>9.0039999999999999E-3</c:v>
                </c:pt>
                <c:pt idx="8950">
                  <c:v>7.5469999999999999E-3</c:v>
                </c:pt>
                <c:pt idx="8951">
                  <c:v>6.313E-3</c:v>
                </c:pt>
                <c:pt idx="8952">
                  <c:v>7.6939999999999995E-3</c:v>
                </c:pt>
                <c:pt idx="8953">
                  <c:v>6.2909999999999997E-3</c:v>
                </c:pt>
                <c:pt idx="8954">
                  <c:v>7.3139999999999993E-3</c:v>
                </c:pt>
                <c:pt idx="8955">
                  <c:v>5.3279999999999994E-3</c:v>
                </c:pt>
                <c:pt idx="8956">
                  <c:v>3.5800000000000003E-3</c:v>
                </c:pt>
                <c:pt idx="8957">
                  <c:v>2.4189999999999997E-3</c:v>
                </c:pt>
                <c:pt idx="8958">
                  <c:v>1.8079999999999999E-3</c:v>
                </c:pt>
                <c:pt idx="8959">
                  <c:v>5.0159999999999996E-3</c:v>
                </c:pt>
                <c:pt idx="8960">
                  <c:v>4.254E-3</c:v>
                </c:pt>
                <c:pt idx="8961">
                  <c:v>3.653E-3</c:v>
                </c:pt>
                <c:pt idx="8962">
                  <c:v>3.1619999999999999E-3</c:v>
                </c:pt>
                <c:pt idx="8963">
                  <c:v>2.7819999999999998E-3</c:v>
                </c:pt>
                <c:pt idx="8964">
                  <c:v>2.1129999999999999E-3</c:v>
                </c:pt>
                <c:pt idx="8965">
                  <c:v>2.3449999999999999E-3</c:v>
                </c:pt>
                <c:pt idx="8966">
                  <c:v>4.6369999999999996E-3</c:v>
                </c:pt>
                <c:pt idx="8967">
                  <c:v>2.872E-3</c:v>
                </c:pt>
                <c:pt idx="8968">
                  <c:v>1.8749999999999999E-3</c:v>
                </c:pt>
                <c:pt idx="8969">
                  <c:v>2.9489999999999998E-3</c:v>
                </c:pt>
                <c:pt idx="8970">
                  <c:v>2.398E-3</c:v>
                </c:pt>
                <c:pt idx="8971">
                  <c:v>1.6749999999999998E-3</c:v>
                </c:pt>
                <c:pt idx="8972">
                  <c:v>9.0899999999999998E-4</c:v>
                </c:pt>
                <c:pt idx="8973">
                  <c:v>5.8699999999999996E-4</c:v>
                </c:pt>
                <c:pt idx="8974">
                  <c:v>4.9600000000000002E-4</c:v>
                </c:pt>
                <c:pt idx="8975">
                  <c:v>4.5799999999999997E-4</c:v>
                </c:pt>
                <c:pt idx="8976">
                  <c:v>2.5099999999999998E-4</c:v>
                </c:pt>
                <c:pt idx="8977">
                  <c:v>2.6000000000000003E-4</c:v>
                </c:pt>
                <c:pt idx="8978">
                  <c:v>4.3599999999999997E-4</c:v>
                </c:pt>
                <c:pt idx="8979">
                  <c:v>5.8E-4</c:v>
                </c:pt>
                <c:pt idx="8980">
                  <c:v>3.7099999999999996E-4</c:v>
                </c:pt>
                <c:pt idx="8981">
                  <c:v>5.1099999999999995E-4</c:v>
                </c:pt>
                <c:pt idx="8982">
                  <c:v>4.7799999999999996E-4</c:v>
                </c:pt>
                <c:pt idx="8983">
                  <c:v>5.2000000000000006E-4</c:v>
                </c:pt>
                <c:pt idx="8984">
                  <c:v>5.0199999999999995E-4</c:v>
                </c:pt>
                <c:pt idx="8985">
                  <c:v>6.8000000000000005E-4</c:v>
                </c:pt>
                <c:pt idx="8986">
                  <c:v>1.1279999999999999E-3</c:v>
                </c:pt>
                <c:pt idx="8987">
                  <c:v>6.96E-4</c:v>
                </c:pt>
                <c:pt idx="8988">
                  <c:v>4.7000000000000004E-4</c:v>
                </c:pt>
                <c:pt idx="8989">
                  <c:v>6.6500000000000001E-4</c:v>
                </c:pt>
                <c:pt idx="8990">
                  <c:v>4.5399999999999998E-4</c:v>
                </c:pt>
                <c:pt idx="8991">
                  <c:v>5.2000000000000006E-4</c:v>
                </c:pt>
                <c:pt idx="8992">
                  <c:v>8.9000000000000006E-4</c:v>
                </c:pt>
                <c:pt idx="8993">
                  <c:v>9.7000000000000005E-4</c:v>
                </c:pt>
                <c:pt idx="8994">
                  <c:v>1.047E-3</c:v>
                </c:pt>
                <c:pt idx="8995">
                  <c:v>1.0349999999999999E-3</c:v>
                </c:pt>
                <c:pt idx="8996">
                  <c:v>9.6899999999999992E-4</c:v>
                </c:pt>
                <c:pt idx="8997">
                  <c:v>1.0579999999999999E-3</c:v>
                </c:pt>
                <c:pt idx="8998">
                  <c:v>1.0219999999999999E-3</c:v>
                </c:pt>
                <c:pt idx="8999">
                  <c:v>7.1099999999999994E-4</c:v>
                </c:pt>
                <c:pt idx="9000">
                  <c:v>5.1000000000000004E-4</c:v>
                </c:pt>
                <c:pt idx="9001">
                  <c:v>7.1699999999999997E-4</c:v>
                </c:pt>
                <c:pt idx="9002">
                  <c:v>6.11E-4</c:v>
                </c:pt>
                <c:pt idx="9003">
                  <c:v>6.3499999999999993E-4</c:v>
                </c:pt>
                <c:pt idx="9004">
                  <c:v>1.0460000000000001E-3</c:v>
                </c:pt>
                <c:pt idx="9005">
                  <c:v>6.0499999999999996E-4</c:v>
                </c:pt>
                <c:pt idx="9006">
                  <c:v>6.4300000000000002E-4</c:v>
                </c:pt>
                <c:pt idx="9007">
                  <c:v>1.1819999999999999E-3</c:v>
                </c:pt>
                <c:pt idx="9008">
                  <c:v>8.5700000000000001E-4</c:v>
                </c:pt>
                <c:pt idx="9009">
                  <c:v>1.232E-3</c:v>
                </c:pt>
                <c:pt idx="9010">
                  <c:v>1.1149999999999999E-3</c:v>
                </c:pt>
                <c:pt idx="9011">
                  <c:v>3.1549999999999998E-3</c:v>
                </c:pt>
                <c:pt idx="9012">
                  <c:v>3.078E-3</c:v>
                </c:pt>
                <c:pt idx="9013">
                  <c:v>1.7059999999999998E-3</c:v>
                </c:pt>
                <c:pt idx="9014">
                  <c:v>1.663E-3</c:v>
                </c:pt>
                <c:pt idx="9015">
                  <c:v>8.3599999999999994E-4</c:v>
                </c:pt>
                <c:pt idx="9016">
                  <c:v>3.5000000000000005E-4</c:v>
                </c:pt>
                <c:pt idx="9017">
                  <c:v>2.5089999999999999E-3</c:v>
                </c:pt>
                <c:pt idx="9018">
                  <c:v>1.3179999999999999E-3</c:v>
                </c:pt>
                <c:pt idx="9019">
                  <c:v>2.0969999999999999E-3</c:v>
                </c:pt>
                <c:pt idx="9020">
                  <c:v>3.3219999999999999E-3</c:v>
                </c:pt>
                <c:pt idx="9021">
                  <c:v>1.5080999999999999E-2</c:v>
                </c:pt>
                <c:pt idx="9022">
                  <c:v>1.5110000000000002E-2</c:v>
                </c:pt>
                <c:pt idx="9023">
                  <c:v>1.3776999999999999E-2</c:v>
                </c:pt>
                <c:pt idx="9024">
                  <c:v>1.5960000000000002E-2</c:v>
                </c:pt>
                <c:pt idx="9025">
                  <c:v>1.3310000000000001E-2</c:v>
                </c:pt>
                <c:pt idx="9026">
                  <c:v>1.2685999999999999E-2</c:v>
                </c:pt>
                <c:pt idx="9027">
                  <c:v>1.2948999999999999E-2</c:v>
                </c:pt>
                <c:pt idx="9028">
                  <c:v>1.0173999999999999E-2</c:v>
                </c:pt>
                <c:pt idx="9029">
                  <c:v>7.5729999999999999E-3</c:v>
                </c:pt>
                <c:pt idx="9030">
                  <c:v>6.0629999999999998E-3</c:v>
                </c:pt>
                <c:pt idx="9031">
                  <c:v>4.5959999999999994E-3</c:v>
                </c:pt>
                <c:pt idx="9032">
                  <c:v>3.1479999999999998E-3</c:v>
                </c:pt>
                <c:pt idx="9033">
                  <c:v>3.1519999999999999E-3</c:v>
                </c:pt>
                <c:pt idx="9034">
                  <c:v>2.6800000000000001E-3</c:v>
                </c:pt>
                <c:pt idx="9035">
                  <c:v>2.1509999999999997E-3</c:v>
                </c:pt>
                <c:pt idx="9036">
                  <c:v>1.753E-3</c:v>
                </c:pt>
                <c:pt idx="9037">
                  <c:v>1.6169999999999999E-3</c:v>
                </c:pt>
                <c:pt idx="9038">
                  <c:v>1.619E-3</c:v>
                </c:pt>
                <c:pt idx="9039">
                  <c:v>1.544E-3</c:v>
                </c:pt>
                <c:pt idx="9040">
                  <c:v>2.6319999999999998E-3</c:v>
                </c:pt>
                <c:pt idx="9041">
                  <c:v>2.4889999999999999E-3</c:v>
                </c:pt>
                <c:pt idx="9042">
                  <c:v>2.3549999999999999E-3</c:v>
                </c:pt>
                <c:pt idx="9043">
                  <c:v>2.127E-3</c:v>
                </c:pt>
                <c:pt idx="9044">
                  <c:v>2.1570000000000001E-3</c:v>
                </c:pt>
                <c:pt idx="9045">
                  <c:v>1.9239999999999999E-3</c:v>
                </c:pt>
                <c:pt idx="9046">
                  <c:v>1.4E-3</c:v>
                </c:pt>
                <c:pt idx="9047">
                  <c:v>1.3909999999999999E-3</c:v>
                </c:pt>
                <c:pt idx="9048">
                  <c:v>1.193E-3</c:v>
                </c:pt>
                <c:pt idx="9049">
                  <c:v>1.457E-3</c:v>
                </c:pt>
                <c:pt idx="9050">
                  <c:v>1.2619999999999999E-3</c:v>
                </c:pt>
                <c:pt idx="9051">
                  <c:v>1.5200000000000001E-3</c:v>
                </c:pt>
                <c:pt idx="9052">
                  <c:v>9.1199999999999994E-4</c:v>
                </c:pt>
                <c:pt idx="9053">
                  <c:v>9.4299999999999994E-4</c:v>
                </c:pt>
                <c:pt idx="9054">
                  <c:v>1.4759999999999999E-3</c:v>
                </c:pt>
                <c:pt idx="9055">
                  <c:v>1.137E-3</c:v>
                </c:pt>
                <c:pt idx="9056">
                  <c:v>1.157E-3</c:v>
                </c:pt>
                <c:pt idx="9057">
                  <c:v>1.0509999999999999E-3</c:v>
                </c:pt>
                <c:pt idx="9058">
                  <c:v>7.1299999999999998E-4</c:v>
                </c:pt>
                <c:pt idx="9059">
                  <c:v>8.7399999999999999E-4</c:v>
                </c:pt>
                <c:pt idx="9060">
                  <c:v>6.7400000000000001E-4</c:v>
                </c:pt>
                <c:pt idx="9061">
                  <c:v>6.2439999999999996E-3</c:v>
                </c:pt>
                <c:pt idx="9062">
                  <c:v>5.5669999999999999E-3</c:v>
                </c:pt>
                <c:pt idx="9063">
                  <c:v>4.522E-3</c:v>
                </c:pt>
                <c:pt idx="9064">
                  <c:v>3.813E-3</c:v>
                </c:pt>
                <c:pt idx="9065">
                  <c:v>1.6057999999999999E-2</c:v>
                </c:pt>
                <c:pt idx="9066">
                  <c:v>1.5450000000000002E-2</c:v>
                </c:pt>
                <c:pt idx="9067">
                  <c:v>2.4550000000000002E-2</c:v>
                </c:pt>
                <c:pt idx="9068">
                  <c:v>2.2804999999999999E-2</c:v>
                </c:pt>
                <c:pt idx="9069">
                  <c:v>4.0885999999999999E-2</c:v>
                </c:pt>
                <c:pt idx="9070">
                  <c:v>4.0257000000000001E-2</c:v>
                </c:pt>
                <c:pt idx="9071">
                  <c:v>4.3843E-2</c:v>
                </c:pt>
                <c:pt idx="9072">
                  <c:v>4.3331999999999996E-2</c:v>
                </c:pt>
                <c:pt idx="9073">
                  <c:v>4.8743999999999996E-2</c:v>
                </c:pt>
                <c:pt idx="9074">
                  <c:v>4.4919000000000001E-2</c:v>
                </c:pt>
                <c:pt idx="9075">
                  <c:v>6.5598000000000004E-2</c:v>
                </c:pt>
                <c:pt idx="9076">
                  <c:v>6.6789000000000001E-2</c:v>
                </c:pt>
                <c:pt idx="9077">
                  <c:v>6.0148999999999994E-2</c:v>
                </c:pt>
                <c:pt idx="9078">
                  <c:v>5.3405999999999995E-2</c:v>
                </c:pt>
                <c:pt idx="9079">
                  <c:v>4.9051999999999998E-2</c:v>
                </c:pt>
                <c:pt idx="9080">
                  <c:v>4.2055999999999996E-2</c:v>
                </c:pt>
                <c:pt idx="9081">
                  <c:v>3.7923999999999999E-2</c:v>
                </c:pt>
                <c:pt idx="9082">
                  <c:v>3.2816999999999999E-2</c:v>
                </c:pt>
                <c:pt idx="9083">
                  <c:v>2.8048999999999998E-2</c:v>
                </c:pt>
                <c:pt idx="9084">
                  <c:v>2.6421999999999998E-2</c:v>
                </c:pt>
                <c:pt idx="9085">
                  <c:v>2.2364999999999999E-2</c:v>
                </c:pt>
                <c:pt idx="9086">
                  <c:v>1.6212999999999998E-2</c:v>
                </c:pt>
                <c:pt idx="9087">
                  <c:v>2.6359E-2</c:v>
                </c:pt>
                <c:pt idx="9088">
                  <c:v>2.4365999999999999E-2</c:v>
                </c:pt>
                <c:pt idx="9089">
                  <c:v>2.5672999999999998E-2</c:v>
                </c:pt>
                <c:pt idx="9090">
                  <c:v>2.5242000000000001E-2</c:v>
                </c:pt>
                <c:pt idx="9091">
                  <c:v>2.4863999999999997E-2</c:v>
                </c:pt>
                <c:pt idx="9092">
                  <c:v>1.9051999999999999E-2</c:v>
                </c:pt>
                <c:pt idx="9093">
                  <c:v>1.2919E-2</c:v>
                </c:pt>
                <c:pt idx="9094">
                  <c:v>1.0543E-2</c:v>
                </c:pt>
                <c:pt idx="9095">
                  <c:v>9.8759999999999994E-3</c:v>
                </c:pt>
                <c:pt idx="9096">
                  <c:v>1.0026999999999999E-2</c:v>
                </c:pt>
                <c:pt idx="9097">
                  <c:v>9.7590000000000003E-3</c:v>
                </c:pt>
                <c:pt idx="9098">
                  <c:v>9.6759999999999988E-3</c:v>
                </c:pt>
                <c:pt idx="9099">
                  <c:v>7.8279999999999999E-3</c:v>
                </c:pt>
                <c:pt idx="9100">
                  <c:v>7.3469999999999994E-3</c:v>
                </c:pt>
                <c:pt idx="9101">
                  <c:v>7.7800000000000005E-3</c:v>
                </c:pt>
                <c:pt idx="9102">
                  <c:v>6.2400000000000008E-3</c:v>
                </c:pt>
                <c:pt idx="9103">
                  <c:v>6.7889999999999999E-3</c:v>
                </c:pt>
                <c:pt idx="9104">
                  <c:v>4.8170000000000001E-3</c:v>
                </c:pt>
                <c:pt idx="9105">
                  <c:v>4.6159999999999994E-3</c:v>
                </c:pt>
                <c:pt idx="9106">
                  <c:v>3.8469999999999997E-3</c:v>
                </c:pt>
                <c:pt idx="9107">
                  <c:v>5.8539999999999998E-3</c:v>
                </c:pt>
                <c:pt idx="9108">
                  <c:v>2.2139999999999998E-3</c:v>
                </c:pt>
                <c:pt idx="9109">
                  <c:v>1.8009999999999999E-3</c:v>
                </c:pt>
                <c:pt idx="9110">
                  <c:v>1.6300000000000002E-3</c:v>
                </c:pt>
                <c:pt idx="9111">
                  <c:v>1.4759999999999999E-3</c:v>
                </c:pt>
                <c:pt idx="9112">
                  <c:v>6.8119999999999995E-3</c:v>
                </c:pt>
                <c:pt idx="9113">
                  <c:v>7.8980000000000005E-3</c:v>
                </c:pt>
                <c:pt idx="9114">
                  <c:v>1.2218E-2</c:v>
                </c:pt>
                <c:pt idx="9115">
                  <c:v>1.6267E-2</c:v>
                </c:pt>
                <c:pt idx="9116">
                  <c:v>1.6095999999999999E-2</c:v>
                </c:pt>
                <c:pt idx="9117">
                  <c:v>2.8237999999999999E-2</c:v>
                </c:pt>
                <c:pt idx="9118">
                  <c:v>3.3065999999999998E-2</c:v>
                </c:pt>
                <c:pt idx="9119">
                  <c:v>4.1271999999999996E-2</c:v>
                </c:pt>
                <c:pt idx="9120">
                  <c:v>5.9371999999999994E-2</c:v>
                </c:pt>
                <c:pt idx="9121">
                  <c:v>6.7768999999999996E-2</c:v>
                </c:pt>
                <c:pt idx="9122">
                  <c:v>6.7978999999999998E-2</c:v>
                </c:pt>
                <c:pt idx="9123">
                  <c:v>6.6895999999999997E-2</c:v>
                </c:pt>
                <c:pt idx="9124">
                  <c:v>6.8840000000000012E-2</c:v>
                </c:pt>
                <c:pt idx="9125">
                  <c:v>6.0750999999999999E-2</c:v>
                </c:pt>
                <c:pt idx="9126">
                  <c:v>5.2505999999999997E-2</c:v>
                </c:pt>
                <c:pt idx="9127">
                  <c:v>4.5131999999999999E-2</c:v>
                </c:pt>
                <c:pt idx="9128">
                  <c:v>3.8856999999999996E-2</c:v>
                </c:pt>
                <c:pt idx="9129">
                  <c:v>3.2348999999999996E-2</c:v>
                </c:pt>
                <c:pt idx="9130">
                  <c:v>2.9035999999999999E-2</c:v>
                </c:pt>
                <c:pt idx="9131">
                  <c:v>2.1871999999999999E-2</c:v>
                </c:pt>
                <c:pt idx="9132">
                  <c:v>2.1492000000000001E-2</c:v>
                </c:pt>
                <c:pt idx="9133">
                  <c:v>3.8064000000000001E-2</c:v>
                </c:pt>
                <c:pt idx="9134">
                  <c:v>4.8204999999999998E-2</c:v>
                </c:pt>
                <c:pt idx="9135">
                  <c:v>5.8238999999999999E-2</c:v>
                </c:pt>
                <c:pt idx="9136">
                  <c:v>6.3465999999999995E-2</c:v>
                </c:pt>
                <c:pt idx="9137">
                  <c:v>6.2935999999999992E-2</c:v>
                </c:pt>
                <c:pt idx="9138">
                  <c:v>6.1830999999999997E-2</c:v>
                </c:pt>
                <c:pt idx="9139">
                  <c:v>5.2388999999999998E-2</c:v>
                </c:pt>
                <c:pt idx="9140">
                  <c:v>5.2394999999999997E-2</c:v>
                </c:pt>
                <c:pt idx="9141">
                  <c:v>7.7642000000000003E-2</c:v>
                </c:pt>
                <c:pt idx="9142">
                  <c:v>9.7421999999999995E-2</c:v>
                </c:pt>
                <c:pt idx="9143">
                  <c:v>9.4230999999999995E-2</c:v>
                </c:pt>
                <c:pt idx="9144">
                  <c:v>9.8104999999999998E-2</c:v>
                </c:pt>
                <c:pt idx="9145">
                  <c:v>0.100337</c:v>
                </c:pt>
                <c:pt idx="9146">
                  <c:v>0.121225</c:v>
                </c:pt>
                <c:pt idx="9147">
                  <c:v>0.120905</c:v>
                </c:pt>
                <c:pt idx="9148">
                  <c:v>0.113813</c:v>
                </c:pt>
                <c:pt idx="9149">
                  <c:v>0.108377</c:v>
                </c:pt>
                <c:pt idx="9150">
                  <c:v>0.116326</c:v>
                </c:pt>
                <c:pt idx="9151">
                  <c:v>0.11942699999999999</c:v>
                </c:pt>
                <c:pt idx="9152">
                  <c:v>0.12445199999999999</c:v>
                </c:pt>
                <c:pt idx="9153">
                  <c:v>0.12465699999999999</c:v>
                </c:pt>
                <c:pt idx="9154">
                  <c:v>0.131138</c:v>
                </c:pt>
                <c:pt idx="9155">
                  <c:v>0.11623199999999999</c:v>
                </c:pt>
                <c:pt idx="9156">
                  <c:v>0.11504499999999999</c:v>
                </c:pt>
                <c:pt idx="9157">
                  <c:v>0.11771699999999999</c:v>
                </c:pt>
                <c:pt idx="9158">
                  <c:v>0.10401199999999999</c:v>
                </c:pt>
                <c:pt idx="9159">
                  <c:v>0.107058</c:v>
                </c:pt>
                <c:pt idx="9160">
                  <c:v>9.9340000000000012E-2</c:v>
                </c:pt>
                <c:pt idx="9161">
                  <c:v>0.113413</c:v>
                </c:pt>
                <c:pt idx="9162">
                  <c:v>9.1535999999999992E-2</c:v>
                </c:pt>
                <c:pt idx="9163">
                  <c:v>7.4056999999999998E-2</c:v>
                </c:pt>
                <c:pt idx="9164">
                  <c:v>6.3458000000000001E-2</c:v>
                </c:pt>
                <c:pt idx="9165">
                  <c:v>5.0997000000000001E-2</c:v>
                </c:pt>
                <c:pt idx="9166">
                  <c:v>3.8137999999999998E-2</c:v>
                </c:pt>
                <c:pt idx="9167">
                  <c:v>2.9869E-2</c:v>
                </c:pt>
                <c:pt idx="9168">
                  <c:v>2.2997999999999998E-2</c:v>
                </c:pt>
                <c:pt idx="9169">
                  <c:v>2.001E-2</c:v>
                </c:pt>
                <c:pt idx="9170">
                  <c:v>1.6448000000000001E-2</c:v>
                </c:pt>
                <c:pt idx="9171">
                  <c:v>1.5377999999999999E-2</c:v>
                </c:pt>
                <c:pt idx="9172">
                  <c:v>1.2137E-2</c:v>
                </c:pt>
                <c:pt idx="9173">
                  <c:v>1.3429E-2</c:v>
                </c:pt>
                <c:pt idx="9174">
                  <c:v>1.0690000000000002E-2</c:v>
                </c:pt>
                <c:pt idx="9175">
                  <c:v>8.7910000000000002E-3</c:v>
                </c:pt>
                <c:pt idx="9176">
                  <c:v>8.4580000000000002E-3</c:v>
                </c:pt>
                <c:pt idx="9177">
                  <c:v>1.2015E-2</c:v>
                </c:pt>
                <c:pt idx="9178">
                  <c:v>1.3137999999999999E-2</c:v>
                </c:pt>
                <c:pt idx="9179">
                  <c:v>1.8110000000000001E-2</c:v>
                </c:pt>
                <c:pt idx="9180">
                  <c:v>2.1766999999999998E-2</c:v>
                </c:pt>
                <c:pt idx="9181">
                  <c:v>2.6494999999999998E-2</c:v>
                </c:pt>
                <c:pt idx="9182">
                  <c:v>2.4136999999999999E-2</c:v>
                </c:pt>
                <c:pt idx="9183">
                  <c:v>2.9196E-2</c:v>
                </c:pt>
                <c:pt idx="9184">
                  <c:v>2.7231999999999999E-2</c:v>
                </c:pt>
                <c:pt idx="9185">
                  <c:v>3.0796999999999998E-2</c:v>
                </c:pt>
                <c:pt idx="9186">
                  <c:v>2.8066999999999998E-2</c:v>
                </c:pt>
                <c:pt idx="9187">
                  <c:v>3.6766E-2</c:v>
                </c:pt>
                <c:pt idx="9188">
                  <c:v>3.6795999999999995E-2</c:v>
                </c:pt>
                <c:pt idx="9189">
                  <c:v>3.0141999999999999E-2</c:v>
                </c:pt>
                <c:pt idx="9190">
                  <c:v>3.3888000000000001E-2</c:v>
                </c:pt>
                <c:pt idx="9191">
                  <c:v>2.8732999999999998E-2</c:v>
                </c:pt>
                <c:pt idx="9192">
                  <c:v>2.7470999999999999E-2</c:v>
                </c:pt>
                <c:pt idx="9193">
                  <c:v>3.0610000000000002E-2</c:v>
                </c:pt>
                <c:pt idx="9194">
                  <c:v>2.7952999999999999E-2</c:v>
                </c:pt>
                <c:pt idx="9195">
                  <c:v>2.5305999999999999E-2</c:v>
                </c:pt>
                <c:pt idx="9196">
                  <c:v>2.4895999999999998E-2</c:v>
                </c:pt>
                <c:pt idx="9197">
                  <c:v>1.9907999999999999E-2</c:v>
                </c:pt>
                <c:pt idx="9198">
                  <c:v>2.0650999999999999E-2</c:v>
                </c:pt>
                <c:pt idx="9199">
                  <c:v>1.6111999999999998E-2</c:v>
                </c:pt>
                <c:pt idx="9200">
                  <c:v>1.5610000000000001E-2</c:v>
                </c:pt>
                <c:pt idx="9201">
                  <c:v>1.7538999999999999E-2</c:v>
                </c:pt>
                <c:pt idx="9202">
                  <c:v>1.7173999999999998E-2</c:v>
                </c:pt>
                <c:pt idx="9203">
                  <c:v>1.5554E-2</c:v>
                </c:pt>
                <c:pt idx="9204">
                  <c:v>1.6337000000000001E-2</c:v>
                </c:pt>
                <c:pt idx="9205">
                  <c:v>1.5063E-2</c:v>
                </c:pt>
                <c:pt idx="9206">
                  <c:v>1.7492999999999998E-2</c:v>
                </c:pt>
                <c:pt idx="9207">
                  <c:v>9.5469999999999999E-3</c:v>
                </c:pt>
                <c:pt idx="9208">
                  <c:v>1.1337999999999999E-2</c:v>
                </c:pt>
                <c:pt idx="9209">
                  <c:v>1.2104E-2</c:v>
                </c:pt>
                <c:pt idx="9210">
                  <c:v>1.0484E-2</c:v>
                </c:pt>
                <c:pt idx="9211">
                  <c:v>1.4055E-2</c:v>
                </c:pt>
                <c:pt idx="9212">
                  <c:v>1.3950000000000001E-2</c:v>
                </c:pt>
                <c:pt idx="9213">
                  <c:v>1.0718E-2</c:v>
                </c:pt>
                <c:pt idx="9214">
                  <c:v>1.0499E-2</c:v>
                </c:pt>
                <c:pt idx="9215">
                  <c:v>1.1205E-2</c:v>
                </c:pt>
                <c:pt idx="9216">
                  <c:v>7.0500000000000007E-3</c:v>
                </c:pt>
                <c:pt idx="9217">
                  <c:v>5.1149999999999998E-3</c:v>
                </c:pt>
                <c:pt idx="9218">
                  <c:v>5.5839999999999996E-3</c:v>
                </c:pt>
                <c:pt idx="9219">
                  <c:v>2.6559999999999999E-3</c:v>
                </c:pt>
                <c:pt idx="9220">
                  <c:v>3.98E-3</c:v>
                </c:pt>
                <c:pt idx="9221">
                  <c:v>6.051E-3</c:v>
                </c:pt>
                <c:pt idx="9222">
                  <c:v>6.1849999999999995E-3</c:v>
                </c:pt>
                <c:pt idx="9223">
                  <c:v>1.0097E-2</c:v>
                </c:pt>
                <c:pt idx="9224">
                  <c:v>1.1811E-2</c:v>
                </c:pt>
                <c:pt idx="9225">
                  <c:v>1.1920000000000002E-2</c:v>
                </c:pt>
                <c:pt idx="9226">
                  <c:v>1.2692999999999999E-2</c:v>
                </c:pt>
                <c:pt idx="9227">
                  <c:v>1.5408999999999999E-2</c:v>
                </c:pt>
                <c:pt idx="9228">
                  <c:v>1.4280000000000001E-2</c:v>
                </c:pt>
                <c:pt idx="9229">
                  <c:v>1.6312E-2</c:v>
                </c:pt>
                <c:pt idx="9230">
                  <c:v>1.6173E-2</c:v>
                </c:pt>
                <c:pt idx="9231">
                  <c:v>1.8877999999999999E-2</c:v>
                </c:pt>
                <c:pt idx="9232">
                  <c:v>1.8748999999999998E-2</c:v>
                </c:pt>
                <c:pt idx="9233">
                  <c:v>1.8792E-2</c:v>
                </c:pt>
                <c:pt idx="9234">
                  <c:v>1.1915E-2</c:v>
                </c:pt>
                <c:pt idx="9235">
                  <c:v>1.115E-2</c:v>
                </c:pt>
                <c:pt idx="9236">
                  <c:v>1.1027E-2</c:v>
                </c:pt>
                <c:pt idx="9237">
                  <c:v>6.6619999999999995E-3</c:v>
                </c:pt>
                <c:pt idx="9238">
                  <c:v>8.9519999999999999E-3</c:v>
                </c:pt>
                <c:pt idx="9239">
                  <c:v>1.3930000000000001E-2</c:v>
                </c:pt>
                <c:pt idx="9240">
                  <c:v>1.6292999999999998E-2</c:v>
                </c:pt>
                <c:pt idx="9241">
                  <c:v>1.2272999999999999E-2</c:v>
                </c:pt>
                <c:pt idx="9242">
                  <c:v>1.3795999999999999E-2</c:v>
                </c:pt>
                <c:pt idx="9243">
                  <c:v>1.0060000000000001E-2</c:v>
                </c:pt>
                <c:pt idx="9244">
                  <c:v>1.3552E-2</c:v>
                </c:pt>
                <c:pt idx="9245">
                  <c:v>1.5267999999999999E-2</c:v>
                </c:pt>
                <c:pt idx="9246">
                  <c:v>2.1426000000000001E-2</c:v>
                </c:pt>
                <c:pt idx="9247">
                  <c:v>1.8897000000000001E-2</c:v>
                </c:pt>
                <c:pt idx="9248">
                  <c:v>1.6961999999999998E-2</c:v>
                </c:pt>
                <c:pt idx="9249">
                  <c:v>1.6190000000000003E-2</c:v>
                </c:pt>
                <c:pt idx="9250">
                  <c:v>1.1540999999999999E-2</c:v>
                </c:pt>
                <c:pt idx="9251">
                  <c:v>1.5547E-2</c:v>
                </c:pt>
                <c:pt idx="9252">
                  <c:v>1.4378E-2</c:v>
                </c:pt>
                <c:pt idx="9253">
                  <c:v>1.753E-2</c:v>
                </c:pt>
                <c:pt idx="9254">
                  <c:v>2.1708999999999999E-2</c:v>
                </c:pt>
                <c:pt idx="9255">
                  <c:v>1.6437999999999998E-2</c:v>
                </c:pt>
                <c:pt idx="9256">
                  <c:v>1.4485999999999999E-2</c:v>
                </c:pt>
                <c:pt idx="9257">
                  <c:v>1.5389E-2</c:v>
                </c:pt>
                <c:pt idx="9258">
                  <c:v>1.5391999999999999E-2</c:v>
                </c:pt>
                <c:pt idx="9259">
                  <c:v>2.0302999999999998E-2</c:v>
                </c:pt>
                <c:pt idx="9260">
                  <c:v>2.8767999999999998E-2</c:v>
                </c:pt>
                <c:pt idx="9261">
                  <c:v>2.8620000000000003E-2</c:v>
                </c:pt>
                <c:pt idx="9262">
                  <c:v>2.6570999999999997E-2</c:v>
                </c:pt>
                <c:pt idx="9263">
                  <c:v>2.6268999999999997E-2</c:v>
                </c:pt>
                <c:pt idx="9264">
                  <c:v>3.0366999999999998E-2</c:v>
                </c:pt>
                <c:pt idx="9265">
                  <c:v>3.8099000000000001E-2</c:v>
                </c:pt>
                <c:pt idx="9266">
                  <c:v>4.6196999999999995E-2</c:v>
                </c:pt>
                <c:pt idx="9267">
                  <c:v>5.9887999999999997E-2</c:v>
                </c:pt>
                <c:pt idx="9268">
                  <c:v>7.2596999999999995E-2</c:v>
                </c:pt>
                <c:pt idx="9269">
                  <c:v>7.3042999999999997E-2</c:v>
                </c:pt>
                <c:pt idx="9270">
                  <c:v>7.9447999999999991E-2</c:v>
                </c:pt>
                <c:pt idx="9271">
                  <c:v>7.9316999999999999E-2</c:v>
                </c:pt>
                <c:pt idx="9272">
                  <c:v>6.9757E-2</c:v>
                </c:pt>
                <c:pt idx="9273">
                  <c:v>5.9683E-2</c:v>
                </c:pt>
                <c:pt idx="9274">
                  <c:v>4.8118000000000001E-2</c:v>
                </c:pt>
                <c:pt idx="9275">
                  <c:v>3.8762999999999999E-2</c:v>
                </c:pt>
                <c:pt idx="9276">
                  <c:v>3.2905999999999998E-2</c:v>
                </c:pt>
                <c:pt idx="9277">
                  <c:v>2.0906999999999999E-2</c:v>
                </c:pt>
                <c:pt idx="9278">
                  <c:v>2.1366E-2</c:v>
                </c:pt>
                <c:pt idx="9279">
                  <c:v>2.2844E-2</c:v>
                </c:pt>
                <c:pt idx="9280">
                  <c:v>2.2942000000000001E-2</c:v>
                </c:pt>
                <c:pt idx="9281">
                  <c:v>2.4018999999999999E-2</c:v>
                </c:pt>
                <c:pt idx="9282">
                  <c:v>2.6497E-2</c:v>
                </c:pt>
                <c:pt idx="9283">
                  <c:v>2.6343999999999999E-2</c:v>
                </c:pt>
                <c:pt idx="9284">
                  <c:v>2.6039E-2</c:v>
                </c:pt>
                <c:pt idx="9285">
                  <c:v>2.5495E-2</c:v>
                </c:pt>
                <c:pt idx="9286">
                  <c:v>1.9781999999999998E-2</c:v>
                </c:pt>
                <c:pt idx="9287">
                  <c:v>2.1374999999999998E-2</c:v>
                </c:pt>
                <c:pt idx="9288">
                  <c:v>2.1256000000000001E-2</c:v>
                </c:pt>
                <c:pt idx="9289">
                  <c:v>2.1776E-2</c:v>
                </c:pt>
                <c:pt idx="9290">
                  <c:v>2.6414E-2</c:v>
                </c:pt>
                <c:pt idx="9291">
                  <c:v>2.6904999999999998E-2</c:v>
                </c:pt>
                <c:pt idx="9292">
                  <c:v>2.4771999999999999E-2</c:v>
                </c:pt>
                <c:pt idx="9293">
                  <c:v>2.5833999999999999E-2</c:v>
                </c:pt>
                <c:pt idx="9294">
                  <c:v>1.8280999999999999E-2</c:v>
                </c:pt>
                <c:pt idx="9295">
                  <c:v>1.3843999999999999E-2</c:v>
                </c:pt>
                <c:pt idx="9296">
                  <c:v>2.3407999999999998E-2</c:v>
                </c:pt>
                <c:pt idx="9297">
                  <c:v>5.2526999999999997E-2</c:v>
                </c:pt>
                <c:pt idx="9298">
                  <c:v>0.106225</c:v>
                </c:pt>
                <c:pt idx="9299">
                  <c:v>0.14489099999999999</c:v>
                </c:pt>
                <c:pt idx="9300">
                  <c:v>0.174205</c:v>
                </c:pt>
                <c:pt idx="9301">
                  <c:v>0.18653699999999998</c:v>
                </c:pt>
                <c:pt idx="9302">
                  <c:v>0.180061</c:v>
                </c:pt>
                <c:pt idx="9303">
                  <c:v>0.18859099999999998</c:v>
                </c:pt>
                <c:pt idx="9304">
                  <c:v>0.210455</c:v>
                </c:pt>
                <c:pt idx="9305">
                  <c:v>0.21577000000000002</c:v>
                </c:pt>
                <c:pt idx="9306">
                  <c:v>0.21502399999999999</c:v>
                </c:pt>
                <c:pt idx="9307">
                  <c:v>0.218304</c:v>
                </c:pt>
                <c:pt idx="9308">
                  <c:v>0.20919599999999999</c:v>
                </c:pt>
                <c:pt idx="9309">
                  <c:v>0.19886599999999999</c:v>
                </c:pt>
                <c:pt idx="9310">
                  <c:v>0.19306899999999999</c:v>
                </c:pt>
                <c:pt idx="9311">
                  <c:v>0.18226399999999998</c:v>
                </c:pt>
                <c:pt idx="9312">
                  <c:v>0.172461</c:v>
                </c:pt>
                <c:pt idx="9313">
                  <c:v>0.16671000000000002</c:v>
                </c:pt>
                <c:pt idx="9314">
                  <c:v>0.14222299999999999</c:v>
                </c:pt>
                <c:pt idx="9315">
                  <c:v>0.132522</c:v>
                </c:pt>
                <c:pt idx="9316">
                  <c:v>0.127993</c:v>
                </c:pt>
                <c:pt idx="9317">
                  <c:v>0.138346</c:v>
                </c:pt>
                <c:pt idx="9318">
                  <c:v>0.16172599999999998</c:v>
                </c:pt>
                <c:pt idx="9319">
                  <c:v>0.16007199999999999</c:v>
                </c:pt>
                <c:pt idx="9320">
                  <c:v>0.155141</c:v>
                </c:pt>
                <c:pt idx="9321">
                  <c:v>0.157665</c:v>
                </c:pt>
                <c:pt idx="9322">
                  <c:v>0.148477</c:v>
                </c:pt>
                <c:pt idx="9323">
                  <c:v>0.17155299999999998</c:v>
                </c:pt>
                <c:pt idx="9324">
                  <c:v>0.16452000000000003</c:v>
                </c:pt>
                <c:pt idx="9325">
                  <c:v>0.15725</c:v>
                </c:pt>
                <c:pt idx="9326">
                  <c:v>0.15872799999999998</c:v>
                </c:pt>
                <c:pt idx="9327">
                  <c:v>0.16014399999999998</c:v>
                </c:pt>
                <c:pt idx="9328">
                  <c:v>0.16222599999999998</c:v>
                </c:pt>
                <c:pt idx="9329">
                  <c:v>0.15581899999999999</c:v>
                </c:pt>
                <c:pt idx="9330">
                  <c:v>0.14291299999999998</c:v>
                </c:pt>
                <c:pt idx="9331">
                  <c:v>0.130579</c:v>
                </c:pt>
                <c:pt idx="9332">
                  <c:v>0.12587099999999998</c:v>
                </c:pt>
                <c:pt idx="9333">
                  <c:v>0.11333399999999999</c:v>
                </c:pt>
                <c:pt idx="9334">
                  <c:v>0.10711899999999999</c:v>
                </c:pt>
                <c:pt idx="9335">
                  <c:v>9.9284999999999998E-2</c:v>
                </c:pt>
                <c:pt idx="9336">
                  <c:v>0.10222000000000001</c:v>
                </c:pt>
                <c:pt idx="9337">
                  <c:v>9.0708999999999998E-2</c:v>
                </c:pt>
                <c:pt idx="9338">
                  <c:v>8.6893999999999999E-2</c:v>
                </c:pt>
                <c:pt idx="9339">
                  <c:v>7.5254000000000001E-2</c:v>
                </c:pt>
                <c:pt idx="9340">
                  <c:v>6.973E-2</c:v>
                </c:pt>
                <c:pt idx="9341">
                  <c:v>7.699099999999999E-2</c:v>
                </c:pt>
                <c:pt idx="9342">
                  <c:v>7.0074999999999998E-2</c:v>
                </c:pt>
                <c:pt idx="9343">
                  <c:v>6.6396999999999998E-2</c:v>
                </c:pt>
                <c:pt idx="9344">
                  <c:v>6.2682000000000002E-2</c:v>
                </c:pt>
                <c:pt idx="9345">
                  <c:v>5.7561999999999995E-2</c:v>
                </c:pt>
                <c:pt idx="9346">
                  <c:v>5.0895999999999997E-2</c:v>
                </c:pt>
                <c:pt idx="9347">
                  <c:v>4.9813999999999997E-2</c:v>
                </c:pt>
                <c:pt idx="9348">
                  <c:v>4.9537999999999999E-2</c:v>
                </c:pt>
                <c:pt idx="9349">
                  <c:v>4.4334999999999999E-2</c:v>
                </c:pt>
                <c:pt idx="9350">
                  <c:v>3.8612E-2</c:v>
                </c:pt>
                <c:pt idx="9351">
                  <c:v>3.3307999999999997E-2</c:v>
                </c:pt>
                <c:pt idx="9352">
                  <c:v>2.7092999999999999E-2</c:v>
                </c:pt>
                <c:pt idx="9353">
                  <c:v>3.0553999999999998E-2</c:v>
                </c:pt>
                <c:pt idx="9354">
                  <c:v>2.7560000000000001E-2</c:v>
                </c:pt>
                <c:pt idx="9355">
                  <c:v>2.5520999999999999E-2</c:v>
                </c:pt>
                <c:pt idx="9356">
                  <c:v>2.9606999999999998E-2</c:v>
                </c:pt>
                <c:pt idx="9357">
                  <c:v>3.2648999999999997E-2</c:v>
                </c:pt>
                <c:pt idx="9358">
                  <c:v>3.7215999999999999E-2</c:v>
                </c:pt>
                <c:pt idx="9359">
                  <c:v>3.5421000000000001E-2</c:v>
                </c:pt>
                <c:pt idx="9360">
                  <c:v>3.8504999999999998E-2</c:v>
                </c:pt>
                <c:pt idx="9361">
                  <c:v>3.7093999999999995E-2</c:v>
                </c:pt>
                <c:pt idx="9362">
                  <c:v>3.7270000000000005E-2</c:v>
                </c:pt>
                <c:pt idx="9363">
                  <c:v>3.7017999999999995E-2</c:v>
                </c:pt>
                <c:pt idx="9364">
                  <c:v>3.2883999999999997E-2</c:v>
                </c:pt>
                <c:pt idx="9365">
                  <c:v>2.9140000000000003E-2</c:v>
                </c:pt>
                <c:pt idx="9366">
                  <c:v>2.2770000000000002E-2</c:v>
                </c:pt>
                <c:pt idx="9367">
                  <c:v>1.8609000000000001E-2</c:v>
                </c:pt>
                <c:pt idx="9368">
                  <c:v>1.7337999999999999E-2</c:v>
                </c:pt>
                <c:pt idx="9369">
                  <c:v>1.3663E-2</c:v>
                </c:pt>
                <c:pt idx="9370">
                  <c:v>1.4024E-2</c:v>
                </c:pt>
                <c:pt idx="9371">
                  <c:v>4.7621999999999998E-2</c:v>
                </c:pt>
                <c:pt idx="9372">
                  <c:v>6.1567999999999998E-2</c:v>
                </c:pt>
                <c:pt idx="9373">
                  <c:v>8.337399999999999E-2</c:v>
                </c:pt>
                <c:pt idx="9374">
                  <c:v>9.6893999999999994E-2</c:v>
                </c:pt>
                <c:pt idx="9375">
                  <c:v>0.102753</c:v>
                </c:pt>
                <c:pt idx="9376">
                  <c:v>0.10169599999999999</c:v>
                </c:pt>
                <c:pt idx="9377">
                  <c:v>0.13797099999999998</c:v>
                </c:pt>
                <c:pt idx="9378">
                  <c:v>0.14840599999999998</c:v>
                </c:pt>
                <c:pt idx="9379">
                  <c:v>0.15226399999999998</c:v>
                </c:pt>
                <c:pt idx="9380">
                  <c:v>0.14996899999999999</c:v>
                </c:pt>
                <c:pt idx="9381">
                  <c:v>0.16475299999999998</c:v>
                </c:pt>
                <c:pt idx="9382">
                  <c:v>0.16992099999999999</c:v>
                </c:pt>
                <c:pt idx="9383">
                  <c:v>0.16950299999999999</c:v>
                </c:pt>
                <c:pt idx="9384">
                  <c:v>0.156638</c:v>
                </c:pt>
                <c:pt idx="9385">
                  <c:v>0.14384000000000002</c:v>
                </c:pt>
                <c:pt idx="9386">
                  <c:v>0.128188</c:v>
                </c:pt>
                <c:pt idx="9387">
                  <c:v>0.110096</c:v>
                </c:pt>
                <c:pt idx="9388">
                  <c:v>9.6363999999999991E-2</c:v>
                </c:pt>
                <c:pt idx="9389">
                  <c:v>9.2406000000000002E-2</c:v>
                </c:pt>
                <c:pt idx="9390">
                  <c:v>8.2237999999999992E-2</c:v>
                </c:pt>
                <c:pt idx="9391">
                  <c:v>7.3856999999999992E-2</c:v>
                </c:pt>
                <c:pt idx="9392">
                  <c:v>6.2803999999999999E-2</c:v>
                </c:pt>
                <c:pt idx="9393">
                  <c:v>7.4026999999999996E-2</c:v>
                </c:pt>
                <c:pt idx="9394">
                  <c:v>7.9871999999999999E-2</c:v>
                </c:pt>
                <c:pt idx="9395">
                  <c:v>8.8925999999999991E-2</c:v>
                </c:pt>
                <c:pt idx="9396">
                  <c:v>0.11503899999999999</c:v>
                </c:pt>
                <c:pt idx="9397">
                  <c:v>0.12915199999999999</c:v>
                </c:pt>
                <c:pt idx="9398">
                  <c:v>0.127884</c:v>
                </c:pt>
                <c:pt idx="9399">
                  <c:v>0.12363</c:v>
                </c:pt>
                <c:pt idx="9400">
                  <c:v>0.133829</c:v>
                </c:pt>
                <c:pt idx="9401">
                  <c:v>0.130632</c:v>
                </c:pt>
                <c:pt idx="9402">
                  <c:v>0.132572</c:v>
                </c:pt>
                <c:pt idx="9403">
                  <c:v>0.13492000000000001</c:v>
                </c:pt>
                <c:pt idx="9404">
                  <c:v>0.13470199999999999</c:v>
                </c:pt>
                <c:pt idx="9405">
                  <c:v>0.12309</c:v>
                </c:pt>
                <c:pt idx="9406">
                  <c:v>0.12502000000000002</c:v>
                </c:pt>
                <c:pt idx="9407">
                  <c:v>0.119559</c:v>
                </c:pt>
                <c:pt idx="9408">
                  <c:v>0.118436</c:v>
                </c:pt>
                <c:pt idx="9409">
                  <c:v>0.114548</c:v>
                </c:pt>
                <c:pt idx="9410">
                  <c:v>0.12804399999999999</c:v>
                </c:pt>
                <c:pt idx="9411">
                  <c:v>0.134992</c:v>
                </c:pt>
                <c:pt idx="9412">
                  <c:v>0.13372399999999998</c:v>
                </c:pt>
                <c:pt idx="9413">
                  <c:v>0.15426499999999999</c:v>
                </c:pt>
                <c:pt idx="9414">
                  <c:v>0.16131299999999998</c:v>
                </c:pt>
                <c:pt idx="9415">
                  <c:v>0.19358599999999998</c:v>
                </c:pt>
                <c:pt idx="9416">
                  <c:v>0.202405</c:v>
                </c:pt>
                <c:pt idx="9417">
                  <c:v>0.20868399999999998</c:v>
                </c:pt>
                <c:pt idx="9418">
                  <c:v>0.220053</c:v>
                </c:pt>
                <c:pt idx="9419">
                  <c:v>0.22978399999999999</c:v>
                </c:pt>
                <c:pt idx="9420">
                  <c:v>0.235042</c:v>
                </c:pt>
                <c:pt idx="9421">
                  <c:v>0.249915</c:v>
                </c:pt>
                <c:pt idx="9422">
                  <c:v>0.269237</c:v>
                </c:pt>
                <c:pt idx="9423">
                  <c:v>0.27021899999999999</c:v>
                </c:pt>
                <c:pt idx="9424">
                  <c:v>0.27038400000000001</c:v>
                </c:pt>
                <c:pt idx="9425">
                  <c:v>0.273563</c:v>
                </c:pt>
                <c:pt idx="9426">
                  <c:v>0.272034</c:v>
                </c:pt>
                <c:pt idx="9427">
                  <c:v>0.25600600000000001</c:v>
                </c:pt>
                <c:pt idx="9428">
                  <c:v>0.24895399999999998</c:v>
                </c:pt>
                <c:pt idx="9429">
                  <c:v>0.23982499999999998</c:v>
                </c:pt>
                <c:pt idx="9430">
                  <c:v>0.21585099999999999</c:v>
                </c:pt>
                <c:pt idx="9431">
                  <c:v>0.20216799999999999</c:v>
                </c:pt>
                <c:pt idx="9432">
                  <c:v>0.21109799999999998</c:v>
                </c:pt>
                <c:pt idx="9433">
                  <c:v>0.209482</c:v>
                </c:pt>
                <c:pt idx="9434">
                  <c:v>0.223497</c:v>
                </c:pt>
                <c:pt idx="9435">
                  <c:v>0.21127299999999999</c:v>
                </c:pt>
                <c:pt idx="9436">
                  <c:v>0.201485</c:v>
                </c:pt>
                <c:pt idx="9437">
                  <c:v>0.196823</c:v>
                </c:pt>
                <c:pt idx="9438">
                  <c:v>0.183781</c:v>
                </c:pt>
                <c:pt idx="9439">
                  <c:v>0.20061799999999999</c:v>
                </c:pt>
                <c:pt idx="9440">
                  <c:v>0.20177499999999998</c:v>
                </c:pt>
                <c:pt idx="9441">
                  <c:v>0.20826599999999998</c:v>
                </c:pt>
                <c:pt idx="9442">
                  <c:v>0.202297</c:v>
                </c:pt>
                <c:pt idx="9443">
                  <c:v>0.19337699999999999</c:v>
                </c:pt>
                <c:pt idx="9444">
                  <c:v>0.17992000000000002</c:v>
                </c:pt>
                <c:pt idx="9445">
                  <c:v>0.164025</c:v>
                </c:pt>
                <c:pt idx="9446">
                  <c:v>0.179093</c:v>
                </c:pt>
                <c:pt idx="9447">
                  <c:v>0.160023</c:v>
                </c:pt>
                <c:pt idx="9448">
                  <c:v>0.13877399999999998</c:v>
                </c:pt>
                <c:pt idx="9449">
                  <c:v>0.12336399999999999</c:v>
                </c:pt>
                <c:pt idx="9450">
                  <c:v>0.117197</c:v>
                </c:pt>
                <c:pt idx="9451">
                  <c:v>0.10464699999999999</c:v>
                </c:pt>
                <c:pt idx="9452">
                  <c:v>8.9573E-2</c:v>
                </c:pt>
                <c:pt idx="9453">
                  <c:v>8.054E-2</c:v>
                </c:pt>
                <c:pt idx="9454">
                  <c:v>6.5605999999999998E-2</c:v>
                </c:pt>
                <c:pt idx="9455">
                  <c:v>6.6098999999999991E-2</c:v>
                </c:pt>
                <c:pt idx="9456">
                  <c:v>6.0939E-2</c:v>
                </c:pt>
                <c:pt idx="9457">
                  <c:v>5.3930000000000006E-2</c:v>
                </c:pt>
                <c:pt idx="9458">
                  <c:v>5.1157999999999995E-2</c:v>
                </c:pt>
                <c:pt idx="9459">
                  <c:v>4.9626999999999998E-2</c:v>
                </c:pt>
                <c:pt idx="9460">
                  <c:v>3.8753999999999997E-2</c:v>
                </c:pt>
                <c:pt idx="9461">
                  <c:v>5.3221999999999998E-2</c:v>
                </c:pt>
                <c:pt idx="9462">
                  <c:v>5.3835000000000001E-2</c:v>
                </c:pt>
                <c:pt idx="9463">
                  <c:v>5.4806000000000001E-2</c:v>
                </c:pt>
                <c:pt idx="9464">
                  <c:v>5.4665999999999999E-2</c:v>
                </c:pt>
                <c:pt idx="9465">
                  <c:v>5.4916E-2</c:v>
                </c:pt>
                <c:pt idx="9466">
                  <c:v>4.9003999999999999E-2</c:v>
                </c:pt>
                <c:pt idx="9467">
                  <c:v>4.6115999999999997E-2</c:v>
                </c:pt>
                <c:pt idx="9468">
                  <c:v>3.8299E-2</c:v>
                </c:pt>
                <c:pt idx="9469">
                  <c:v>3.8610000000000005E-2</c:v>
                </c:pt>
                <c:pt idx="9470">
                  <c:v>3.3070000000000002E-2</c:v>
                </c:pt>
                <c:pt idx="9471">
                  <c:v>3.2163999999999998E-2</c:v>
                </c:pt>
                <c:pt idx="9472">
                  <c:v>3.9627999999999997E-2</c:v>
                </c:pt>
                <c:pt idx="9473">
                  <c:v>3.9271E-2</c:v>
                </c:pt>
                <c:pt idx="9474">
                  <c:v>3.4678E-2</c:v>
                </c:pt>
                <c:pt idx="9475">
                  <c:v>2.6210999999999998E-2</c:v>
                </c:pt>
                <c:pt idx="9476">
                  <c:v>2.7480999999999998E-2</c:v>
                </c:pt>
                <c:pt idx="9477">
                  <c:v>2.5463E-2</c:v>
                </c:pt>
                <c:pt idx="9478">
                  <c:v>2.3203999999999999E-2</c:v>
                </c:pt>
                <c:pt idx="9479">
                  <c:v>2.8458999999999998E-2</c:v>
                </c:pt>
                <c:pt idx="9480">
                  <c:v>3.5672999999999996E-2</c:v>
                </c:pt>
                <c:pt idx="9481">
                  <c:v>3.7635999999999996E-2</c:v>
                </c:pt>
                <c:pt idx="9482">
                  <c:v>3.2490000000000005E-2</c:v>
                </c:pt>
                <c:pt idx="9483">
                  <c:v>3.6296999999999996E-2</c:v>
                </c:pt>
                <c:pt idx="9484">
                  <c:v>2.8908E-2</c:v>
                </c:pt>
                <c:pt idx="9485">
                  <c:v>3.6743999999999999E-2</c:v>
                </c:pt>
                <c:pt idx="9486">
                  <c:v>3.8494E-2</c:v>
                </c:pt>
                <c:pt idx="9487">
                  <c:v>4.3840000000000004E-2</c:v>
                </c:pt>
                <c:pt idx="9488">
                  <c:v>3.8551999999999996E-2</c:v>
                </c:pt>
                <c:pt idx="9489">
                  <c:v>4.1457999999999995E-2</c:v>
                </c:pt>
                <c:pt idx="9490">
                  <c:v>4.5760999999999996E-2</c:v>
                </c:pt>
                <c:pt idx="9491">
                  <c:v>5.8222999999999997E-2</c:v>
                </c:pt>
                <c:pt idx="9492">
                  <c:v>6.1200000000000004E-2</c:v>
                </c:pt>
                <c:pt idx="9493">
                  <c:v>6.5563999999999997E-2</c:v>
                </c:pt>
                <c:pt idx="9494">
                  <c:v>5.5527999999999994E-2</c:v>
                </c:pt>
                <c:pt idx="9495">
                  <c:v>4.4395999999999998E-2</c:v>
                </c:pt>
                <c:pt idx="9496">
                  <c:v>3.8183000000000002E-2</c:v>
                </c:pt>
                <c:pt idx="9497">
                  <c:v>3.6393000000000002E-2</c:v>
                </c:pt>
                <c:pt idx="9498">
                  <c:v>3.5263999999999997E-2</c:v>
                </c:pt>
                <c:pt idx="9499">
                  <c:v>3.5105999999999998E-2</c:v>
                </c:pt>
                <c:pt idx="9500">
                  <c:v>3.1067999999999998E-2</c:v>
                </c:pt>
                <c:pt idx="9501">
                  <c:v>2.6574E-2</c:v>
                </c:pt>
                <c:pt idx="9502">
                  <c:v>2.9633999999999997E-2</c:v>
                </c:pt>
                <c:pt idx="9503">
                  <c:v>3.0105E-2</c:v>
                </c:pt>
                <c:pt idx="9504">
                  <c:v>2.8277E-2</c:v>
                </c:pt>
                <c:pt idx="9505">
                  <c:v>2.4388999999999997E-2</c:v>
                </c:pt>
                <c:pt idx="9506">
                  <c:v>2.8322999999999997E-2</c:v>
                </c:pt>
                <c:pt idx="9507">
                  <c:v>2.2623999999999998E-2</c:v>
                </c:pt>
                <c:pt idx="9508">
                  <c:v>2.3E-2</c:v>
                </c:pt>
                <c:pt idx="9509">
                  <c:v>2.5824E-2</c:v>
                </c:pt>
                <c:pt idx="9510">
                  <c:v>2.5092999999999997E-2</c:v>
                </c:pt>
                <c:pt idx="9511">
                  <c:v>3.3071999999999997E-2</c:v>
                </c:pt>
                <c:pt idx="9512">
                  <c:v>3.2181999999999995E-2</c:v>
                </c:pt>
                <c:pt idx="9513">
                  <c:v>3.1482999999999997E-2</c:v>
                </c:pt>
                <c:pt idx="9514">
                  <c:v>3.2786999999999997E-2</c:v>
                </c:pt>
                <c:pt idx="9515">
                  <c:v>3.3481999999999998E-2</c:v>
                </c:pt>
                <c:pt idx="9516">
                  <c:v>2.6662999999999999E-2</c:v>
                </c:pt>
                <c:pt idx="9517">
                  <c:v>8.4112999999999993E-2</c:v>
                </c:pt>
                <c:pt idx="9518">
                  <c:v>0.13616799999999998</c:v>
                </c:pt>
                <c:pt idx="9519">
                  <c:v>0.166797</c:v>
                </c:pt>
                <c:pt idx="9520">
                  <c:v>0.17688499999999999</c:v>
                </c:pt>
                <c:pt idx="9521">
                  <c:v>0.17907899999999999</c:v>
                </c:pt>
                <c:pt idx="9522">
                  <c:v>0.17792000000000002</c:v>
                </c:pt>
                <c:pt idx="9523">
                  <c:v>0.169043</c:v>
                </c:pt>
                <c:pt idx="9524">
                  <c:v>0.168937</c:v>
                </c:pt>
                <c:pt idx="9525">
                  <c:v>0.157385</c:v>
                </c:pt>
                <c:pt idx="9526">
                  <c:v>0.14466699999999999</c:v>
                </c:pt>
                <c:pt idx="9527">
                  <c:v>0.138012</c:v>
                </c:pt>
                <c:pt idx="9528">
                  <c:v>0.134688</c:v>
                </c:pt>
                <c:pt idx="9529">
                  <c:v>0.130357</c:v>
                </c:pt>
                <c:pt idx="9530">
                  <c:v>0.12142399999999999</c:v>
                </c:pt>
                <c:pt idx="9531">
                  <c:v>0.110262</c:v>
                </c:pt>
                <c:pt idx="9532">
                  <c:v>9.4115999999999991E-2</c:v>
                </c:pt>
                <c:pt idx="9533">
                  <c:v>8.2236999999999991E-2</c:v>
                </c:pt>
                <c:pt idx="9534">
                  <c:v>6.6685999999999995E-2</c:v>
                </c:pt>
                <c:pt idx="9535">
                  <c:v>5.8001999999999998E-2</c:v>
                </c:pt>
                <c:pt idx="9536">
                  <c:v>4.6475999999999996E-2</c:v>
                </c:pt>
                <c:pt idx="9537">
                  <c:v>3.9584000000000001E-2</c:v>
                </c:pt>
                <c:pt idx="9538">
                  <c:v>2.9540999999999998E-2</c:v>
                </c:pt>
                <c:pt idx="9539">
                  <c:v>2.0836E-2</c:v>
                </c:pt>
                <c:pt idx="9540">
                  <c:v>1.6514999999999998E-2</c:v>
                </c:pt>
                <c:pt idx="9541">
                  <c:v>1.1390000000000001E-2</c:v>
                </c:pt>
                <c:pt idx="9542">
                  <c:v>1.2780999999999999E-2</c:v>
                </c:pt>
                <c:pt idx="9543">
                  <c:v>1.0704999999999999E-2</c:v>
                </c:pt>
                <c:pt idx="9544">
                  <c:v>1.0530000000000001E-2</c:v>
                </c:pt>
                <c:pt idx="9545">
                  <c:v>9.1450000000000004E-3</c:v>
                </c:pt>
                <c:pt idx="9546">
                  <c:v>8.3689999999999997E-3</c:v>
                </c:pt>
                <c:pt idx="9547">
                  <c:v>8.7409999999999988E-3</c:v>
                </c:pt>
                <c:pt idx="9548">
                  <c:v>9.5160000000000002E-3</c:v>
                </c:pt>
                <c:pt idx="9549">
                  <c:v>9.134999999999999E-3</c:v>
                </c:pt>
                <c:pt idx="9550">
                  <c:v>8.7209999999999996E-3</c:v>
                </c:pt>
                <c:pt idx="9551">
                  <c:v>8.8979999999999997E-3</c:v>
                </c:pt>
                <c:pt idx="9552">
                  <c:v>8.8970000000000004E-3</c:v>
                </c:pt>
                <c:pt idx="9553">
                  <c:v>9.58E-3</c:v>
                </c:pt>
                <c:pt idx="9554">
                  <c:v>6.9479999999999993E-3</c:v>
                </c:pt>
                <c:pt idx="9555">
                  <c:v>7.5239999999999994E-3</c:v>
                </c:pt>
                <c:pt idx="9556">
                  <c:v>7.7249999999999992E-3</c:v>
                </c:pt>
                <c:pt idx="9557">
                  <c:v>7.6429999999999996E-3</c:v>
                </c:pt>
                <c:pt idx="9558">
                  <c:v>6.9540000000000001E-3</c:v>
                </c:pt>
                <c:pt idx="9559">
                  <c:v>7.169E-3</c:v>
                </c:pt>
                <c:pt idx="9560">
                  <c:v>4.3629999999999997E-3</c:v>
                </c:pt>
                <c:pt idx="9561">
                  <c:v>4.6939999999999994E-3</c:v>
                </c:pt>
                <c:pt idx="9562">
                  <c:v>5.339E-3</c:v>
                </c:pt>
                <c:pt idx="9563">
                  <c:v>3.3269999999999997E-3</c:v>
                </c:pt>
                <c:pt idx="9564">
                  <c:v>4.5500000000000002E-3</c:v>
                </c:pt>
                <c:pt idx="9565">
                  <c:v>4.6900000000000006E-3</c:v>
                </c:pt>
                <c:pt idx="9566">
                  <c:v>3.9870000000000001E-3</c:v>
                </c:pt>
                <c:pt idx="9567">
                  <c:v>5.0469999999999994E-3</c:v>
                </c:pt>
                <c:pt idx="9568">
                  <c:v>5.1809999999999998E-3</c:v>
                </c:pt>
                <c:pt idx="9569">
                  <c:v>6.3249999999999999E-3</c:v>
                </c:pt>
                <c:pt idx="9570">
                  <c:v>6.0919999999999993E-3</c:v>
                </c:pt>
                <c:pt idx="9571">
                  <c:v>3.0490000000000001E-3</c:v>
                </c:pt>
                <c:pt idx="9572">
                  <c:v>6.9959999999999996E-3</c:v>
                </c:pt>
                <c:pt idx="9573">
                  <c:v>5.5959999999999994E-3</c:v>
                </c:pt>
                <c:pt idx="9574">
                  <c:v>1.1679E-2</c:v>
                </c:pt>
                <c:pt idx="9575">
                  <c:v>1.2265999999999999E-2</c:v>
                </c:pt>
                <c:pt idx="9576">
                  <c:v>1.0980999999999999E-2</c:v>
                </c:pt>
                <c:pt idx="9577">
                  <c:v>1.0218E-2</c:v>
                </c:pt>
                <c:pt idx="9578">
                  <c:v>8.1119999999999994E-3</c:v>
                </c:pt>
                <c:pt idx="9579">
                  <c:v>6.731E-3</c:v>
                </c:pt>
                <c:pt idx="9580">
                  <c:v>7.3969999999999999E-3</c:v>
                </c:pt>
                <c:pt idx="9581">
                  <c:v>8.1049999999999994E-3</c:v>
                </c:pt>
                <c:pt idx="9582">
                  <c:v>8.3789999999999993E-3</c:v>
                </c:pt>
                <c:pt idx="9583">
                  <c:v>8.6639999999999998E-3</c:v>
                </c:pt>
                <c:pt idx="9584">
                  <c:v>7.1849999999999995E-3</c:v>
                </c:pt>
                <c:pt idx="9585">
                  <c:v>6.7749999999999998E-3</c:v>
                </c:pt>
                <c:pt idx="9586">
                  <c:v>7.7519999999999993E-3</c:v>
                </c:pt>
                <c:pt idx="9587">
                  <c:v>7.5749999999999993E-3</c:v>
                </c:pt>
                <c:pt idx="9588">
                  <c:v>6.7900000000000009E-3</c:v>
                </c:pt>
                <c:pt idx="9589">
                  <c:v>6.9779999999999998E-3</c:v>
                </c:pt>
                <c:pt idx="9590">
                  <c:v>5.947E-3</c:v>
                </c:pt>
                <c:pt idx="9591">
                  <c:v>4.8969999999999994E-3</c:v>
                </c:pt>
                <c:pt idx="9592">
                  <c:v>3.1739999999999997E-3</c:v>
                </c:pt>
                <c:pt idx="9593">
                  <c:v>2.3569999999999997E-3</c:v>
                </c:pt>
                <c:pt idx="9594">
                  <c:v>7.7259999999999994E-3</c:v>
                </c:pt>
                <c:pt idx="9595">
                  <c:v>5.4949999999999999E-3</c:v>
                </c:pt>
                <c:pt idx="9596">
                  <c:v>5.5200000000000006E-3</c:v>
                </c:pt>
                <c:pt idx="9597">
                  <c:v>4.3709999999999999E-3</c:v>
                </c:pt>
                <c:pt idx="9598">
                  <c:v>4.4869999999999997E-3</c:v>
                </c:pt>
                <c:pt idx="9599">
                  <c:v>3.5359999999999996E-3</c:v>
                </c:pt>
                <c:pt idx="9600">
                  <c:v>3.1479999999999998E-3</c:v>
                </c:pt>
                <c:pt idx="9601">
                  <c:v>2.2780000000000001E-3</c:v>
                </c:pt>
                <c:pt idx="9602">
                  <c:v>1.7129999999999999E-3</c:v>
                </c:pt>
                <c:pt idx="9603">
                  <c:v>1.4039999999999999E-3</c:v>
                </c:pt>
                <c:pt idx="9604">
                  <c:v>1.377E-3</c:v>
                </c:pt>
                <c:pt idx="9605">
                  <c:v>1.4400000000000001E-3</c:v>
                </c:pt>
                <c:pt idx="9606">
                  <c:v>2.238E-3</c:v>
                </c:pt>
                <c:pt idx="9607">
                  <c:v>2.225E-3</c:v>
                </c:pt>
                <c:pt idx="9608">
                  <c:v>1.8400000000000001E-3</c:v>
                </c:pt>
                <c:pt idx="9609">
                  <c:v>1.3309999999999999E-3</c:v>
                </c:pt>
                <c:pt idx="9610">
                  <c:v>2.8679999999999999E-3</c:v>
                </c:pt>
                <c:pt idx="9611">
                  <c:v>2.457E-3</c:v>
                </c:pt>
                <c:pt idx="9612">
                  <c:v>2.1029999999999998E-3</c:v>
                </c:pt>
                <c:pt idx="9613">
                  <c:v>9.1719999999999996E-3</c:v>
                </c:pt>
                <c:pt idx="9614">
                  <c:v>5.9349999999999993E-3</c:v>
                </c:pt>
                <c:pt idx="9615">
                  <c:v>1.8030000000000001E-2</c:v>
                </c:pt>
                <c:pt idx="9616">
                  <c:v>2.4545999999999998E-2</c:v>
                </c:pt>
                <c:pt idx="9617">
                  <c:v>2.2730999999999998E-2</c:v>
                </c:pt>
                <c:pt idx="9618">
                  <c:v>3.9278E-2</c:v>
                </c:pt>
                <c:pt idx="9619">
                  <c:v>4.2464999999999996E-2</c:v>
                </c:pt>
                <c:pt idx="9620">
                  <c:v>3.6830000000000002E-2</c:v>
                </c:pt>
                <c:pt idx="9621">
                  <c:v>3.8901999999999999E-2</c:v>
                </c:pt>
                <c:pt idx="9622">
                  <c:v>4.2134999999999999E-2</c:v>
                </c:pt>
                <c:pt idx="9623">
                  <c:v>4.2623999999999995E-2</c:v>
                </c:pt>
                <c:pt idx="9624">
                  <c:v>3.8260000000000002E-2</c:v>
                </c:pt>
                <c:pt idx="9625">
                  <c:v>3.8393999999999998E-2</c:v>
                </c:pt>
                <c:pt idx="9626">
                  <c:v>3.2130000000000006E-2</c:v>
                </c:pt>
                <c:pt idx="9627">
                  <c:v>2.6404999999999998E-2</c:v>
                </c:pt>
                <c:pt idx="9628">
                  <c:v>2.3968E-2</c:v>
                </c:pt>
                <c:pt idx="9629">
                  <c:v>1.8850000000000002E-2</c:v>
                </c:pt>
                <c:pt idx="9630">
                  <c:v>1.7159000000000001E-2</c:v>
                </c:pt>
                <c:pt idx="9631">
                  <c:v>1.4478999999999999E-2</c:v>
                </c:pt>
                <c:pt idx="9632">
                  <c:v>1.1552E-2</c:v>
                </c:pt>
                <c:pt idx="9633">
                  <c:v>1.2648999999999999E-2</c:v>
                </c:pt>
                <c:pt idx="9634">
                  <c:v>1.0439E-2</c:v>
                </c:pt>
                <c:pt idx="9635">
                  <c:v>1.1875999999999999E-2</c:v>
                </c:pt>
                <c:pt idx="9636">
                  <c:v>1.3333999999999999E-2</c:v>
                </c:pt>
                <c:pt idx="9637">
                  <c:v>1.7134E-2</c:v>
                </c:pt>
                <c:pt idx="9638">
                  <c:v>1.4027999999999999E-2</c:v>
                </c:pt>
                <c:pt idx="9639">
                  <c:v>1.2489E-2</c:v>
                </c:pt>
                <c:pt idx="9640">
                  <c:v>9.7100000000000016E-3</c:v>
                </c:pt>
                <c:pt idx="9641">
                  <c:v>1.9768999999999998E-2</c:v>
                </c:pt>
                <c:pt idx="9642">
                  <c:v>1.9074000000000001E-2</c:v>
                </c:pt>
                <c:pt idx="9643">
                  <c:v>1.9161999999999998E-2</c:v>
                </c:pt>
                <c:pt idx="9644">
                  <c:v>1.9903999999999998E-2</c:v>
                </c:pt>
                <c:pt idx="9645">
                  <c:v>1.6472000000000001E-2</c:v>
                </c:pt>
                <c:pt idx="9646">
                  <c:v>1.3902999999999999E-2</c:v>
                </c:pt>
                <c:pt idx="9647">
                  <c:v>1.2582999999999999E-2</c:v>
                </c:pt>
                <c:pt idx="9648">
                  <c:v>1.0607999999999999E-2</c:v>
                </c:pt>
                <c:pt idx="9649">
                  <c:v>9.3879999999999988E-3</c:v>
                </c:pt>
                <c:pt idx="9650">
                  <c:v>5.7929999999999995E-3</c:v>
                </c:pt>
                <c:pt idx="9651">
                  <c:v>5.4409999999999997E-3</c:v>
                </c:pt>
                <c:pt idx="9652">
                  <c:v>4.3800000000000002E-3</c:v>
                </c:pt>
                <c:pt idx="9653">
                  <c:v>3.5260000000000001E-3</c:v>
                </c:pt>
                <c:pt idx="9654">
                  <c:v>4.4269999999999995E-3</c:v>
                </c:pt>
                <c:pt idx="9655">
                  <c:v>4.8089999999999999E-3</c:v>
                </c:pt>
                <c:pt idx="9656">
                  <c:v>8.9549999999999994E-3</c:v>
                </c:pt>
                <c:pt idx="9657">
                  <c:v>1.1852E-2</c:v>
                </c:pt>
                <c:pt idx="9658">
                  <c:v>1.0643E-2</c:v>
                </c:pt>
                <c:pt idx="9659">
                  <c:v>1.0338E-2</c:v>
                </c:pt>
                <c:pt idx="9660">
                  <c:v>1.1710000000000002E-2</c:v>
                </c:pt>
                <c:pt idx="9661">
                  <c:v>1.3125E-2</c:v>
                </c:pt>
                <c:pt idx="9662">
                  <c:v>1.3679E-2</c:v>
                </c:pt>
                <c:pt idx="9663">
                  <c:v>1.2461E-2</c:v>
                </c:pt>
                <c:pt idx="9664">
                  <c:v>9.9010000000000001E-3</c:v>
                </c:pt>
                <c:pt idx="9665">
                  <c:v>1.1691999999999999E-2</c:v>
                </c:pt>
                <c:pt idx="9666">
                  <c:v>1.0034E-2</c:v>
                </c:pt>
                <c:pt idx="9667">
                  <c:v>1.0118E-2</c:v>
                </c:pt>
                <c:pt idx="9668">
                  <c:v>1.1370999999999999E-2</c:v>
                </c:pt>
                <c:pt idx="9669">
                  <c:v>1.2593999999999999E-2</c:v>
                </c:pt>
                <c:pt idx="9670">
                  <c:v>1.2947E-2</c:v>
                </c:pt>
                <c:pt idx="9671">
                  <c:v>1.2818E-2</c:v>
                </c:pt>
                <c:pt idx="9672">
                  <c:v>1.025E-2</c:v>
                </c:pt>
                <c:pt idx="9673">
                  <c:v>6.9200000000000008E-3</c:v>
                </c:pt>
                <c:pt idx="9674">
                  <c:v>9.2319999999999989E-3</c:v>
                </c:pt>
                <c:pt idx="9675">
                  <c:v>8.4370000000000001E-3</c:v>
                </c:pt>
                <c:pt idx="9676">
                  <c:v>8.7209999999999996E-3</c:v>
                </c:pt>
                <c:pt idx="9677">
                  <c:v>6.587E-3</c:v>
                </c:pt>
                <c:pt idx="9678">
                  <c:v>6.2859999999999999E-3</c:v>
                </c:pt>
                <c:pt idx="9679">
                  <c:v>6.4649999999999994E-3</c:v>
                </c:pt>
                <c:pt idx="9680">
                  <c:v>6.0209999999999994E-3</c:v>
                </c:pt>
                <c:pt idx="9681">
                  <c:v>5.6479999999999994E-3</c:v>
                </c:pt>
                <c:pt idx="9682">
                  <c:v>6.0910000000000001E-3</c:v>
                </c:pt>
                <c:pt idx="9683">
                  <c:v>4.3889999999999997E-3</c:v>
                </c:pt>
                <c:pt idx="9684">
                  <c:v>4.28E-3</c:v>
                </c:pt>
                <c:pt idx="9685">
                  <c:v>4.2639999999999996E-3</c:v>
                </c:pt>
                <c:pt idx="9686">
                  <c:v>6.4969999999999993E-3</c:v>
                </c:pt>
                <c:pt idx="9687">
                  <c:v>6.2689999999999994E-3</c:v>
                </c:pt>
                <c:pt idx="9688">
                  <c:v>5.5309999999999995E-3</c:v>
                </c:pt>
                <c:pt idx="9689">
                  <c:v>6.5269999999999998E-3</c:v>
                </c:pt>
                <c:pt idx="9690">
                  <c:v>5.5179999999999995E-3</c:v>
                </c:pt>
                <c:pt idx="9691">
                  <c:v>5.3289999999999995E-3</c:v>
                </c:pt>
                <c:pt idx="9692">
                  <c:v>4.986E-3</c:v>
                </c:pt>
                <c:pt idx="9693">
                  <c:v>4.986E-3</c:v>
                </c:pt>
                <c:pt idx="9694">
                  <c:v>3.5500000000000002E-3</c:v>
                </c:pt>
                <c:pt idx="9695">
                  <c:v>8.4119999999999993E-3</c:v>
                </c:pt>
                <c:pt idx="9696">
                  <c:v>8.3059999999999991E-3</c:v>
                </c:pt>
                <c:pt idx="9697">
                  <c:v>6.3339999999999994E-3</c:v>
                </c:pt>
                <c:pt idx="9698">
                  <c:v>5.4359999999999999E-3</c:v>
                </c:pt>
                <c:pt idx="9699">
                  <c:v>3.421E-3</c:v>
                </c:pt>
                <c:pt idx="9700">
                  <c:v>2.5959999999999998E-3</c:v>
                </c:pt>
                <c:pt idx="9701">
                  <c:v>2.1440000000000001E-3</c:v>
                </c:pt>
                <c:pt idx="9702">
                  <c:v>1.4700000000000002E-3</c:v>
                </c:pt>
                <c:pt idx="9703">
                  <c:v>1.7809999999999998E-3</c:v>
                </c:pt>
                <c:pt idx="9704">
                  <c:v>1.3259999999999999E-3</c:v>
                </c:pt>
                <c:pt idx="9705">
                  <c:v>2.003E-3</c:v>
                </c:pt>
                <c:pt idx="9706">
                  <c:v>4.006E-3</c:v>
                </c:pt>
                <c:pt idx="9707">
                  <c:v>4.2519999999999997E-3</c:v>
                </c:pt>
                <c:pt idx="9708">
                  <c:v>3.3729999999999997E-3</c:v>
                </c:pt>
                <c:pt idx="9709">
                  <c:v>7.424E-3</c:v>
                </c:pt>
                <c:pt idx="9710">
                  <c:v>6.7000000000000002E-3</c:v>
                </c:pt>
                <c:pt idx="9711">
                  <c:v>5.1979999999999995E-3</c:v>
                </c:pt>
                <c:pt idx="9712">
                  <c:v>3.9569999999999996E-3</c:v>
                </c:pt>
                <c:pt idx="9713">
                  <c:v>3.8479999999999999E-3</c:v>
                </c:pt>
                <c:pt idx="9714">
                  <c:v>3.591E-3</c:v>
                </c:pt>
                <c:pt idx="9715">
                  <c:v>3.5439999999999998E-3</c:v>
                </c:pt>
                <c:pt idx="9716">
                  <c:v>3.4189999999999997E-3</c:v>
                </c:pt>
                <c:pt idx="9717">
                  <c:v>3.0929999999999998E-3</c:v>
                </c:pt>
                <c:pt idx="9718">
                  <c:v>2.3289999999999999E-3</c:v>
                </c:pt>
                <c:pt idx="9719">
                  <c:v>1.6949999999999999E-3</c:v>
                </c:pt>
                <c:pt idx="9720">
                  <c:v>1.5459999999999998E-3</c:v>
                </c:pt>
                <c:pt idx="9721">
                  <c:v>1.7459999999999999E-3</c:v>
                </c:pt>
                <c:pt idx="9722">
                  <c:v>2.1709999999999998E-3</c:v>
                </c:pt>
                <c:pt idx="9723">
                  <c:v>2.3439999999999997E-3</c:v>
                </c:pt>
                <c:pt idx="9724">
                  <c:v>4.4840000000000001E-3</c:v>
                </c:pt>
                <c:pt idx="9725">
                  <c:v>4.2200000000000007E-3</c:v>
                </c:pt>
                <c:pt idx="9726">
                  <c:v>6.0239999999999998E-3</c:v>
                </c:pt>
                <c:pt idx="9727">
                  <c:v>4.5900000000000003E-3</c:v>
                </c:pt>
                <c:pt idx="9728">
                  <c:v>5.8539999999999998E-3</c:v>
                </c:pt>
                <c:pt idx="9729">
                  <c:v>7.3349999999999995E-3</c:v>
                </c:pt>
                <c:pt idx="9730">
                  <c:v>5.7819999999999998E-3</c:v>
                </c:pt>
                <c:pt idx="9731">
                  <c:v>6.1059999999999994E-3</c:v>
                </c:pt>
                <c:pt idx="9732">
                  <c:v>6.241E-3</c:v>
                </c:pt>
                <c:pt idx="9733">
                  <c:v>1.0450000000000001E-2</c:v>
                </c:pt>
                <c:pt idx="9734">
                  <c:v>1.2784E-2</c:v>
                </c:pt>
                <c:pt idx="9735">
                  <c:v>9.0699999999999999E-3</c:v>
                </c:pt>
                <c:pt idx="9736">
                  <c:v>6.4919999999999995E-3</c:v>
                </c:pt>
                <c:pt idx="9737">
                  <c:v>5.3400000000000001E-3</c:v>
                </c:pt>
                <c:pt idx="9738">
                  <c:v>3.9839999999999997E-3</c:v>
                </c:pt>
                <c:pt idx="9739">
                  <c:v>2.4380000000000001E-3</c:v>
                </c:pt>
                <c:pt idx="9740">
                  <c:v>2.2239999999999998E-3</c:v>
                </c:pt>
                <c:pt idx="9741">
                  <c:v>1.9019999999999998E-3</c:v>
                </c:pt>
                <c:pt idx="9742">
                  <c:v>1.286E-3</c:v>
                </c:pt>
                <c:pt idx="9743">
                  <c:v>1.4829999999999999E-3</c:v>
                </c:pt>
                <c:pt idx="9744">
                  <c:v>1.841E-3</c:v>
                </c:pt>
                <c:pt idx="9745">
                  <c:v>1.5169999999999999E-3</c:v>
                </c:pt>
                <c:pt idx="9746">
                  <c:v>1.513E-3</c:v>
                </c:pt>
                <c:pt idx="9747">
                  <c:v>2.2700000000000003E-3</c:v>
                </c:pt>
                <c:pt idx="9748">
                  <c:v>1.5009999999999999E-3</c:v>
                </c:pt>
                <c:pt idx="9749">
                  <c:v>2.7309999999999999E-3</c:v>
                </c:pt>
                <c:pt idx="9750">
                  <c:v>3.8066999999999997E-2</c:v>
                </c:pt>
                <c:pt idx="9751">
                  <c:v>2.9440000000000001E-2</c:v>
                </c:pt>
                <c:pt idx="9752">
                  <c:v>2.4732999999999998E-2</c:v>
                </c:pt>
                <c:pt idx="9753">
                  <c:v>1.8730999999999998E-2</c:v>
                </c:pt>
                <c:pt idx="9754">
                  <c:v>1.3935999999999999E-2</c:v>
                </c:pt>
                <c:pt idx="9755">
                  <c:v>1.0154E-2</c:v>
                </c:pt>
                <c:pt idx="9756">
                  <c:v>7.7069999999999994E-3</c:v>
                </c:pt>
                <c:pt idx="9757">
                  <c:v>6.254E-3</c:v>
                </c:pt>
                <c:pt idx="9758">
                  <c:v>5.1830000000000001E-3</c:v>
                </c:pt>
                <c:pt idx="9759">
                  <c:v>4.8439999999999993E-3</c:v>
                </c:pt>
                <c:pt idx="9760">
                  <c:v>4.372E-3</c:v>
                </c:pt>
                <c:pt idx="9761">
                  <c:v>5.1989999999999996E-3</c:v>
                </c:pt>
                <c:pt idx="9762">
                  <c:v>6.221E-3</c:v>
                </c:pt>
                <c:pt idx="9763">
                  <c:v>4.9480000000000001E-3</c:v>
                </c:pt>
                <c:pt idx="9764">
                  <c:v>5.411E-3</c:v>
                </c:pt>
                <c:pt idx="9765">
                  <c:v>6.9089999999999993E-3</c:v>
                </c:pt>
                <c:pt idx="9766">
                  <c:v>5.8430000000000001E-3</c:v>
                </c:pt>
                <c:pt idx="9767">
                  <c:v>8.5800000000000008E-3</c:v>
                </c:pt>
                <c:pt idx="9768">
                  <c:v>8.5419999999999992E-3</c:v>
                </c:pt>
                <c:pt idx="9769">
                  <c:v>5.8839999999999995E-3</c:v>
                </c:pt>
                <c:pt idx="9770">
                  <c:v>7.2889999999999995E-3</c:v>
                </c:pt>
                <c:pt idx="9771">
                  <c:v>1.1396E-2</c:v>
                </c:pt>
                <c:pt idx="9772">
                  <c:v>7.9500000000000005E-3</c:v>
                </c:pt>
                <c:pt idx="9773">
                  <c:v>6.2740000000000001E-3</c:v>
                </c:pt>
                <c:pt idx="9774">
                  <c:v>6.5249999999999996E-3</c:v>
                </c:pt>
                <c:pt idx="9775">
                  <c:v>4.9449999999999997E-3</c:v>
                </c:pt>
                <c:pt idx="9776">
                  <c:v>3.4529999999999999E-3</c:v>
                </c:pt>
                <c:pt idx="9777">
                  <c:v>2.1749999999999999E-3</c:v>
                </c:pt>
                <c:pt idx="9778">
                  <c:v>1.6919999999999999E-3</c:v>
                </c:pt>
                <c:pt idx="9779">
                  <c:v>6.7319999999999993E-3</c:v>
                </c:pt>
                <c:pt idx="9780">
                  <c:v>6.6E-3</c:v>
                </c:pt>
                <c:pt idx="9781">
                  <c:v>9.2639999999999997E-3</c:v>
                </c:pt>
                <c:pt idx="9782">
                  <c:v>7.8069999999999997E-3</c:v>
                </c:pt>
                <c:pt idx="9783">
                  <c:v>1.0928999999999999E-2</c:v>
                </c:pt>
                <c:pt idx="9784">
                  <c:v>8.6529999999999992E-3</c:v>
                </c:pt>
                <c:pt idx="9785">
                  <c:v>7.3139999999999993E-3</c:v>
                </c:pt>
                <c:pt idx="9786">
                  <c:v>1.2985E-2</c:v>
                </c:pt>
                <c:pt idx="9787">
                  <c:v>1.0565999999999999E-2</c:v>
                </c:pt>
                <c:pt idx="9788">
                  <c:v>8.3759999999999998E-3</c:v>
                </c:pt>
                <c:pt idx="9789">
                  <c:v>7.6809999999999995E-3</c:v>
                </c:pt>
                <c:pt idx="9790">
                  <c:v>5.4909999999999994E-3</c:v>
                </c:pt>
                <c:pt idx="9791">
                  <c:v>3.8859999999999997E-3</c:v>
                </c:pt>
                <c:pt idx="9792">
                  <c:v>3.764E-3</c:v>
                </c:pt>
                <c:pt idx="9793">
                  <c:v>2.1089999999999998E-3</c:v>
                </c:pt>
                <c:pt idx="9794">
                  <c:v>6.1669999999999997E-3</c:v>
                </c:pt>
                <c:pt idx="9795">
                  <c:v>3.7439999999999999E-3</c:v>
                </c:pt>
                <c:pt idx="9796">
                  <c:v>3.8319999999999999E-3</c:v>
                </c:pt>
                <c:pt idx="9797">
                  <c:v>3.1229999999999999E-3</c:v>
                </c:pt>
                <c:pt idx="9798">
                  <c:v>2.1700000000000001E-3</c:v>
                </c:pt>
                <c:pt idx="9799">
                  <c:v>3.6819999999999999E-3</c:v>
                </c:pt>
                <c:pt idx="9800">
                  <c:v>5.953E-3</c:v>
                </c:pt>
                <c:pt idx="9801">
                  <c:v>6.5839999999999996E-3</c:v>
                </c:pt>
                <c:pt idx="9802">
                  <c:v>6.5300000000000002E-3</c:v>
                </c:pt>
                <c:pt idx="9803">
                  <c:v>5.8589999999999996E-3</c:v>
                </c:pt>
                <c:pt idx="9804">
                  <c:v>5.607E-3</c:v>
                </c:pt>
                <c:pt idx="9805">
                  <c:v>5.7559999999999998E-3</c:v>
                </c:pt>
                <c:pt idx="9806">
                  <c:v>8.5290000000000001E-3</c:v>
                </c:pt>
                <c:pt idx="9807">
                  <c:v>9.5200000000000007E-3</c:v>
                </c:pt>
                <c:pt idx="9808">
                  <c:v>8.5489999999999993E-3</c:v>
                </c:pt>
                <c:pt idx="9809">
                  <c:v>7.7349999999999997E-3</c:v>
                </c:pt>
                <c:pt idx="9810">
                  <c:v>7.1419999999999999E-3</c:v>
                </c:pt>
                <c:pt idx="9811">
                  <c:v>2.2107999999999999E-2</c:v>
                </c:pt>
                <c:pt idx="9812">
                  <c:v>1.9996E-2</c:v>
                </c:pt>
                <c:pt idx="9813">
                  <c:v>2.1140000000000003E-2</c:v>
                </c:pt>
                <c:pt idx="9814">
                  <c:v>2.2616000000000001E-2</c:v>
                </c:pt>
                <c:pt idx="9815">
                  <c:v>1.9927999999999998E-2</c:v>
                </c:pt>
                <c:pt idx="9816">
                  <c:v>3.4891999999999999E-2</c:v>
                </c:pt>
                <c:pt idx="9817">
                  <c:v>2.6794999999999999E-2</c:v>
                </c:pt>
                <c:pt idx="9818">
                  <c:v>2.4601999999999999E-2</c:v>
                </c:pt>
                <c:pt idx="9819">
                  <c:v>2.4485E-2</c:v>
                </c:pt>
                <c:pt idx="9820">
                  <c:v>2.6275999999999997E-2</c:v>
                </c:pt>
                <c:pt idx="9821">
                  <c:v>2.2712E-2</c:v>
                </c:pt>
                <c:pt idx="9822">
                  <c:v>2.0910000000000002E-2</c:v>
                </c:pt>
                <c:pt idx="9823">
                  <c:v>2.1675E-2</c:v>
                </c:pt>
                <c:pt idx="9824">
                  <c:v>1.8477E-2</c:v>
                </c:pt>
                <c:pt idx="9825">
                  <c:v>2.0955999999999999E-2</c:v>
                </c:pt>
                <c:pt idx="9826">
                  <c:v>1.6708999999999998E-2</c:v>
                </c:pt>
                <c:pt idx="9827">
                  <c:v>1.3627E-2</c:v>
                </c:pt>
                <c:pt idx="9828">
                  <c:v>1.1448E-2</c:v>
                </c:pt>
                <c:pt idx="9829">
                  <c:v>1.9400999999999998E-2</c:v>
                </c:pt>
                <c:pt idx="9830">
                  <c:v>1.4365999999999999E-2</c:v>
                </c:pt>
                <c:pt idx="9831">
                  <c:v>1.6030000000000003E-2</c:v>
                </c:pt>
                <c:pt idx="9832">
                  <c:v>1.3576E-2</c:v>
                </c:pt>
                <c:pt idx="9833">
                  <c:v>1.8307999999999998E-2</c:v>
                </c:pt>
                <c:pt idx="9834">
                  <c:v>1.6500999999999998E-2</c:v>
                </c:pt>
                <c:pt idx="9835">
                  <c:v>1.2950999999999999E-2</c:v>
                </c:pt>
                <c:pt idx="9836">
                  <c:v>1.0258999999999999E-2</c:v>
                </c:pt>
                <c:pt idx="9837">
                  <c:v>8.3800000000000003E-3</c:v>
                </c:pt>
                <c:pt idx="9838">
                  <c:v>7.2769999999999996E-3</c:v>
                </c:pt>
                <c:pt idx="9839">
                  <c:v>6.3700000000000007E-3</c:v>
                </c:pt>
                <c:pt idx="9840">
                  <c:v>6.5359999999999993E-3</c:v>
                </c:pt>
                <c:pt idx="9841">
                  <c:v>6.8119999999999995E-3</c:v>
                </c:pt>
                <c:pt idx="9842">
                  <c:v>6.803E-3</c:v>
                </c:pt>
                <c:pt idx="9843">
                  <c:v>8.9739999999999993E-3</c:v>
                </c:pt>
                <c:pt idx="9844">
                  <c:v>8.3470000000000003E-3</c:v>
                </c:pt>
                <c:pt idx="9845">
                  <c:v>1.1292999999999999E-2</c:v>
                </c:pt>
                <c:pt idx="9846">
                  <c:v>8.8319999999999996E-3</c:v>
                </c:pt>
                <c:pt idx="9847">
                  <c:v>7.0079999999999995E-3</c:v>
                </c:pt>
                <c:pt idx="9848">
                  <c:v>7.9569999999999988E-3</c:v>
                </c:pt>
                <c:pt idx="9849">
                  <c:v>7.149E-3</c:v>
                </c:pt>
                <c:pt idx="9850">
                  <c:v>9.2319999999999989E-3</c:v>
                </c:pt>
                <c:pt idx="9851">
                  <c:v>8.6280000000000003E-3</c:v>
                </c:pt>
                <c:pt idx="9852">
                  <c:v>1.1368999999999999E-2</c:v>
                </c:pt>
                <c:pt idx="9853">
                  <c:v>1.1531999999999999E-2</c:v>
                </c:pt>
                <c:pt idx="9854">
                  <c:v>1.0654E-2</c:v>
                </c:pt>
                <c:pt idx="9855">
                  <c:v>1.0673999999999999E-2</c:v>
                </c:pt>
                <c:pt idx="9856">
                  <c:v>1.2267999999999999E-2</c:v>
                </c:pt>
                <c:pt idx="9857">
                  <c:v>1.0617E-2</c:v>
                </c:pt>
                <c:pt idx="9858">
                  <c:v>1.0007E-2</c:v>
                </c:pt>
                <c:pt idx="9859">
                  <c:v>1.0426E-2</c:v>
                </c:pt>
                <c:pt idx="9860">
                  <c:v>9.3400000000000011E-3</c:v>
                </c:pt>
                <c:pt idx="9861">
                  <c:v>9.6579999999999999E-3</c:v>
                </c:pt>
                <c:pt idx="9862">
                  <c:v>1.2244E-2</c:v>
                </c:pt>
                <c:pt idx="9863">
                  <c:v>1.2730000000000002E-2</c:v>
                </c:pt>
                <c:pt idx="9864">
                  <c:v>1.1925999999999999E-2</c:v>
                </c:pt>
                <c:pt idx="9865">
                  <c:v>1.3760999999999999E-2</c:v>
                </c:pt>
                <c:pt idx="9866">
                  <c:v>1.4955999999999999E-2</c:v>
                </c:pt>
                <c:pt idx="9867">
                  <c:v>1.5356E-2</c:v>
                </c:pt>
                <c:pt idx="9868">
                  <c:v>1.7323999999999999E-2</c:v>
                </c:pt>
                <c:pt idx="9869">
                  <c:v>1.2910999999999999E-2</c:v>
                </c:pt>
                <c:pt idx="9870">
                  <c:v>1.0269E-2</c:v>
                </c:pt>
                <c:pt idx="9871">
                  <c:v>9.4469999999999988E-3</c:v>
                </c:pt>
                <c:pt idx="9872">
                  <c:v>8.8800000000000007E-3</c:v>
                </c:pt>
                <c:pt idx="9873">
                  <c:v>9.6559999999999997E-3</c:v>
                </c:pt>
                <c:pt idx="9874">
                  <c:v>7.6249999999999998E-3</c:v>
                </c:pt>
                <c:pt idx="9875">
                  <c:v>5.3889999999999997E-3</c:v>
                </c:pt>
                <c:pt idx="9876">
                  <c:v>5.7549999999999997E-3</c:v>
                </c:pt>
                <c:pt idx="9877">
                  <c:v>6.1479999999999998E-3</c:v>
                </c:pt>
                <c:pt idx="9878">
                  <c:v>3.9100000000000003E-3</c:v>
                </c:pt>
                <c:pt idx="9879">
                  <c:v>4.5449999999999996E-3</c:v>
                </c:pt>
                <c:pt idx="9880">
                  <c:v>6.6279999999999993E-3</c:v>
                </c:pt>
                <c:pt idx="9881">
                  <c:v>4.7219999999999996E-3</c:v>
                </c:pt>
                <c:pt idx="9882">
                  <c:v>4.7819999999999998E-3</c:v>
                </c:pt>
                <c:pt idx="9883">
                  <c:v>4.0949999999999997E-3</c:v>
                </c:pt>
                <c:pt idx="9884">
                  <c:v>2.82E-3</c:v>
                </c:pt>
                <c:pt idx="9885">
                  <c:v>5.8890000000000001E-3</c:v>
                </c:pt>
                <c:pt idx="9886">
                  <c:v>5.5700000000000003E-3</c:v>
                </c:pt>
                <c:pt idx="9887">
                  <c:v>6.4849999999999994E-3</c:v>
                </c:pt>
                <c:pt idx="9888">
                  <c:v>7.0569999999999999E-3</c:v>
                </c:pt>
                <c:pt idx="9889">
                  <c:v>1.0048999999999999E-2</c:v>
                </c:pt>
                <c:pt idx="9890">
                  <c:v>1.3927E-2</c:v>
                </c:pt>
                <c:pt idx="9891">
                  <c:v>1.8054999999999998E-2</c:v>
                </c:pt>
                <c:pt idx="9892">
                  <c:v>1.9411999999999999E-2</c:v>
                </c:pt>
                <c:pt idx="9893">
                  <c:v>1.9924000000000001E-2</c:v>
                </c:pt>
                <c:pt idx="9894">
                  <c:v>1.9628E-2</c:v>
                </c:pt>
                <c:pt idx="9895">
                  <c:v>1.7457E-2</c:v>
                </c:pt>
                <c:pt idx="9896">
                  <c:v>1.8317999999999997E-2</c:v>
                </c:pt>
                <c:pt idx="9897">
                  <c:v>1.9396999999999998E-2</c:v>
                </c:pt>
                <c:pt idx="9898">
                  <c:v>1.3887999999999999E-2</c:v>
                </c:pt>
                <c:pt idx="9899">
                  <c:v>1.8912999999999999E-2</c:v>
                </c:pt>
                <c:pt idx="9900">
                  <c:v>2.6192999999999998E-2</c:v>
                </c:pt>
                <c:pt idx="9901">
                  <c:v>2.4650000000000002E-2</c:v>
                </c:pt>
                <c:pt idx="9902">
                  <c:v>2.1932999999999998E-2</c:v>
                </c:pt>
                <c:pt idx="9903">
                  <c:v>1.7814999999999998E-2</c:v>
                </c:pt>
                <c:pt idx="9904">
                  <c:v>2.4392E-2</c:v>
                </c:pt>
                <c:pt idx="9905">
                  <c:v>2.4540000000000003E-2</c:v>
                </c:pt>
                <c:pt idx="9906">
                  <c:v>1.8192E-2</c:v>
                </c:pt>
                <c:pt idx="9907">
                  <c:v>1.6142E-2</c:v>
                </c:pt>
                <c:pt idx="9908">
                  <c:v>1.4201999999999999E-2</c:v>
                </c:pt>
                <c:pt idx="9909">
                  <c:v>9.1419999999999991E-3</c:v>
                </c:pt>
                <c:pt idx="9910">
                  <c:v>1.0933999999999999E-2</c:v>
                </c:pt>
                <c:pt idx="9911">
                  <c:v>1.0726999999999999E-2</c:v>
                </c:pt>
                <c:pt idx="9912">
                  <c:v>1.4064E-2</c:v>
                </c:pt>
                <c:pt idx="9913">
                  <c:v>1.2957999999999999E-2</c:v>
                </c:pt>
                <c:pt idx="9914">
                  <c:v>1.4391999999999999E-2</c:v>
                </c:pt>
                <c:pt idx="9915">
                  <c:v>1.3908999999999999E-2</c:v>
                </c:pt>
                <c:pt idx="9916">
                  <c:v>1.4081E-2</c:v>
                </c:pt>
                <c:pt idx="9917">
                  <c:v>1.1894999999999999E-2</c:v>
                </c:pt>
                <c:pt idx="9918">
                  <c:v>9.5909999999999988E-3</c:v>
                </c:pt>
                <c:pt idx="9919">
                  <c:v>1.1640000000000001E-2</c:v>
                </c:pt>
                <c:pt idx="9920">
                  <c:v>1.6556999999999999E-2</c:v>
                </c:pt>
                <c:pt idx="9921">
                  <c:v>1.4943999999999999E-2</c:v>
                </c:pt>
                <c:pt idx="9922">
                  <c:v>1.8109E-2</c:v>
                </c:pt>
                <c:pt idx="9923">
                  <c:v>1.9768999999999998E-2</c:v>
                </c:pt>
                <c:pt idx="9924">
                  <c:v>1.4851E-2</c:v>
                </c:pt>
                <c:pt idx="9925">
                  <c:v>1.6907999999999999E-2</c:v>
                </c:pt>
                <c:pt idx="9926">
                  <c:v>1.6412E-2</c:v>
                </c:pt>
                <c:pt idx="9927">
                  <c:v>1.4480999999999999E-2</c:v>
                </c:pt>
                <c:pt idx="9928">
                  <c:v>1.6229E-2</c:v>
                </c:pt>
                <c:pt idx="9929">
                  <c:v>1.8512999999999998E-2</c:v>
                </c:pt>
                <c:pt idx="9930">
                  <c:v>2.1304999999999998E-2</c:v>
                </c:pt>
                <c:pt idx="9931">
                  <c:v>2.1117E-2</c:v>
                </c:pt>
                <c:pt idx="9932">
                  <c:v>2.3927999999999998E-2</c:v>
                </c:pt>
                <c:pt idx="9933">
                  <c:v>2.7180000000000003E-2</c:v>
                </c:pt>
                <c:pt idx="9934">
                  <c:v>3.6379000000000002E-2</c:v>
                </c:pt>
                <c:pt idx="9935">
                  <c:v>2.9145999999999998E-2</c:v>
                </c:pt>
                <c:pt idx="9936">
                  <c:v>2.9967999999999998E-2</c:v>
                </c:pt>
                <c:pt idx="9937">
                  <c:v>6.3050999999999996E-2</c:v>
                </c:pt>
                <c:pt idx="9938">
                  <c:v>0.10006899999999999</c:v>
                </c:pt>
                <c:pt idx="9939">
                  <c:v>8.3351999999999996E-2</c:v>
                </c:pt>
                <c:pt idx="9940">
                  <c:v>7.6260000000000008E-2</c:v>
                </c:pt>
                <c:pt idx="9941">
                  <c:v>8.4369E-2</c:v>
                </c:pt>
                <c:pt idx="9942">
                  <c:v>6.9006999999999999E-2</c:v>
                </c:pt>
                <c:pt idx="9943">
                  <c:v>5.4355999999999995E-2</c:v>
                </c:pt>
                <c:pt idx="9944">
                  <c:v>4.8226999999999999E-2</c:v>
                </c:pt>
                <c:pt idx="9945">
                  <c:v>4.5166999999999999E-2</c:v>
                </c:pt>
                <c:pt idx="9946">
                  <c:v>3.6748999999999997E-2</c:v>
                </c:pt>
                <c:pt idx="9947">
                  <c:v>3.1536999999999996E-2</c:v>
                </c:pt>
                <c:pt idx="9948">
                  <c:v>2.6107999999999999E-2</c:v>
                </c:pt>
                <c:pt idx="9949">
                  <c:v>2.6638999999999999E-2</c:v>
                </c:pt>
                <c:pt idx="9950">
                  <c:v>2.5297999999999998E-2</c:v>
                </c:pt>
                <c:pt idx="9951">
                  <c:v>2.4635999999999998E-2</c:v>
                </c:pt>
                <c:pt idx="9952">
                  <c:v>2.0752E-2</c:v>
                </c:pt>
                <c:pt idx="9953">
                  <c:v>1.6490999999999999E-2</c:v>
                </c:pt>
                <c:pt idx="9954">
                  <c:v>1.6261999999999999E-2</c:v>
                </c:pt>
                <c:pt idx="9955">
                  <c:v>1.6233999999999998E-2</c:v>
                </c:pt>
                <c:pt idx="9956">
                  <c:v>1.6760000000000001E-2</c:v>
                </c:pt>
                <c:pt idx="9957">
                  <c:v>1.5208999999999999E-2</c:v>
                </c:pt>
                <c:pt idx="9958">
                  <c:v>1.098E-2</c:v>
                </c:pt>
                <c:pt idx="9959">
                  <c:v>1.1337E-2</c:v>
                </c:pt>
                <c:pt idx="9960">
                  <c:v>9.0039999999999999E-3</c:v>
                </c:pt>
                <c:pt idx="9961">
                  <c:v>7.6100000000000004E-3</c:v>
                </c:pt>
                <c:pt idx="9962">
                  <c:v>5.6210000000000001E-3</c:v>
                </c:pt>
                <c:pt idx="9963">
                  <c:v>4.7520000000000001E-3</c:v>
                </c:pt>
                <c:pt idx="9964">
                  <c:v>4.5890000000000002E-3</c:v>
                </c:pt>
                <c:pt idx="9965">
                  <c:v>4.5230000000000001E-3</c:v>
                </c:pt>
                <c:pt idx="9966">
                  <c:v>4.3400000000000001E-3</c:v>
                </c:pt>
                <c:pt idx="9967">
                  <c:v>5.0149999999999995E-3</c:v>
                </c:pt>
                <c:pt idx="9968">
                  <c:v>5.3470000000000002E-3</c:v>
                </c:pt>
                <c:pt idx="9969">
                  <c:v>5.3339999999999993E-3</c:v>
                </c:pt>
                <c:pt idx="9970">
                  <c:v>5.8729999999999997E-3</c:v>
                </c:pt>
                <c:pt idx="9971">
                  <c:v>1.6444E-2</c:v>
                </c:pt>
                <c:pt idx="9972">
                  <c:v>2.5751999999999997E-2</c:v>
                </c:pt>
                <c:pt idx="9973">
                  <c:v>2.2362E-2</c:v>
                </c:pt>
                <c:pt idx="9974">
                  <c:v>2.5954999999999999E-2</c:v>
                </c:pt>
                <c:pt idx="9975">
                  <c:v>3.3701999999999996E-2</c:v>
                </c:pt>
                <c:pt idx="9976">
                  <c:v>3.2691999999999999E-2</c:v>
                </c:pt>
                <c:pt idx="9977">
                  <c:v>3.1174999999999998E-2</c:v>
                </c:pt>
                <c:pt idx="9978">
                  <c:v>3.3451000000000002E-2</c:v>
                </c:pt>
                <c:pt idx="9979">
                  <c:v>3.3806999999999997E-2</c:v>
                </c:pt>
                <c:pt idx="9980">
                  <c:v>3.1682999999999996E-2</c:v>
                </c:pt>
                <c:pt idx="9981">
                  <c:v>2.6308999999999999E-2</c:v>
                </c:pt>
                <c:pt idx="9982">
                  <c:v>3.1022999999999998E-2</c:v>
                </c:pt>
                <c:pt idx="9983">
                  <c:v>2.8471E-2</c:v>
                </c:pt>
                <c:pt idx="9984">
                  <c:v>2.7421999999999998E-2</c:v>
                </c:pt>
                <c:pt idx="9985">
                  <c:v>2.7831999999999999E-2</c:v>
                </c:pt>
                <c:pt idx="9986">
                  <c:v>2.3753999999999997E-2</c:v>
                </c:pt>
                <c:pt idx="9987">
                  <c:v>2.4242E-2</c:v>
                </c:pt>
                <c:pt idx="9988">
                  <c:v>2.3261999999999998E-2</c:v>
                </c:pt>
                <c:pt idx="9989">
                  <c:v>2.1041999999999998E-2</c:v>
                </c:pt>
                <c:pt idx="9990">
                  <c:v>2.0136999999999999E-2</c:v>
                </c:pt>
                <c:pt idx="9991">
                  <c:v>1.9248999999999999E-2</c:v>
                </c:pt>
                <c:pt idx="9992">
                  <c:v>1.6351000000000001E-2</c:v>
                </c:pt>
                <c:pt idx="9993">
                  <c:v>1.3623999999999999E-2</c:v>
                </c:pt>
                <c:pt idx="9994">
                  <c:v>1.3613E-2</c:v>
                </c:pt>
                <c:pt idx="9995">
                  <c:v>1.1524E-2</c:v>
                </c:pt>
                <c:pt idx="9996">
                  <c:v>1.0149E-2</c:v>
                </c:pt>
                <c:pt idx="9997">
                  <c:v>8.9569999999999997E-3</c:v>
                </c:pt>
                <c:pt idx="9998">
                  <c:v>9.0919999999999994E-3</c:v>
                </c:pt>
                <c:pt idx="9999">
                  <c:v>8.173999999999999E-3</c:v>
                </c:pt>
                <c:pt idx="10000">
                  <c:v>9.5059999999999988E-3</c:v>
                </c:pt>
                <c:pt idx="10001">
                  <c:v>8.258999999999999E-3</c:v>
                </c:pt>
                <c:pt idx="10002">
                  <c:v>7.6469999999999993E-3</c:v>
                </c:pt>
                <c:pt idx="10003">
                  <c:v>7.1149999999999998E-3</c:v>
                </c:pt>
                <c:pt idx="10004">
                  <c:v>7.5469999999999999E-3</c:v>
                </c:pt>
                <c:pt idx="10005">
                  <c:v>6.0390000000000001E-3</c:v>
                </c:pt>
                <c:pt idx="10006">
                  <c:v>6.0269999999999994E-3</c:v>
                </c:pt>
                <c:pt idx="10007">
                  <c:v>7.3509999999999999E-3</c:v>
                </c:pt>
                <c:pt idx="10008">
                  <c:v>8.088999999999999E-3</c:v>
                </c:pt>
                <c:pt idx="10009">
                  <c:v>1.0400000000000001E-2</c:v>
                </c:pt>
                <c:pt idx="10010">
                  <c:v>1.0936E-2</c:v>
                </c:pt>
                <c:pt idx="10011">
                  <c:v>1.0780000000000001E-2</c:v>
                </c:pt>
                <c:pt idx="10012">
                  <c:v>1.1281999999999999E-2</c:v>
                </c:pt>
                <c:pt idx="10013">
                  <c:v>1.0721E-2</c:v>
                </c:pt>
                <c:pt idx="10014">
                  <c:v>1.0662E-2</c:v>
                </c:pt>
                <c:pt idx="10015">
                  <c:v>1.4700999999999999E-2</c:v>
                </c:pt>
                <c:pt idx="10016">
                  <c:v>1.7018999999999999E-2</c:v>
                </c:pt>
                <c:pt idx="10017">
                  <c:v>1.6649000000000001E-2</c:v>
                </c:pt>
                <c:pt idx="10018">
                  <c:v>1.3143E-2</c:v>
                </c:pt>
                <c:pt idx="10019">
                  <c:v>3.9817999999999999E-2</c:v>
                </c:pt>
                <c:pt idx="10020">
                  <c:v>3.6076999999999998E-2</c:v>
                </c:pt>
                <c:pt idx="10021">
                  <c:v>3.4027999999999996E-2</c:v>
                </c:pt>
                <c:pt idx="10022">
                  <c:v>3.3158E-2</c:v>
                </c:pt>
                <c:pt idx="10023">
                  <c:v>2.7213999999999999E-2</c:v>
                </c:pt>
                <c:pt idx="10024">
                  <c:v>2.3085999999999999E-2</c:v>
                </c:pt>
                <c:pt idx="10025">
                  <c:v>2.4655999999999997E-2</c:v>
                </c:pt>
                <c:pt idx="10026">
                  <c:v>2.2475999999999999E-2</c:v>
                </c:pt>
                <c:pt idx="10027">
                  <c:v>2.1788999999999999E-2</c:v>
                </c:pt>
                <c:pt idx="10028">
                  <c:v>2.3046999999999998E-2</c:v>
                </c:pt>
                <c:pt idx="10029">
                  <c:v>2.4714999999999997E-2</c:v>
                </c:pt>
                <c:pt idx="10030">
                  <c:v>2.5230000000000002E-2</c:v>
                </c:pt>
                <c:pt idx="10031">
                  <c:v>2.7382E-2</c:v>
                </c:pt>
                <c:pt idx="10032">
                  <c:v>2.5184999999999999E-2</c:v>
                </c:pt>
                <c:pt idx="10033">
                  <c:v>2.2183999999999999E-2</c:v>
                </c:pt>
                <c:pt idx="10034">
                  <c:v>2.1884000000000001E-2</c:v>
                </c:pt>
                <c:pt idx="10035">
                  <c:v>1.9421000000000001E-2</c:v>
                </c:pt>
                <c:pt idx="10036">
                  <c:v>2.1603999999999998E-2</c:v>
                </c:pt>
                <c:pt idx="10037">
                  <c:v>2.0558999999999997E-2</c:v>
                </c:pt>
                <c:pt idx="10038">
                  <c:v>3.0515999999999998E-2</c:v>
                </c:pt>
                <c:pt idx="10039">
                  <c:v>2.5561E-2</c:v>
                </c:pt>
                <c:pt idx="10040">
                  <c:v>3.0453999999999998E-2</c:v>
                </c:pt>
                <c:pt idx="10041">
                  <c:v>2.6710999999999999E-2</c:v>
                </c:pt>
                <c:pt idx="10042">
                  <c:v>2.1070999999999999E-2</c:v>
                </c:pt>
                <c:pt idx="10043">
                  <c:v>1.5778999999999998E-2</c:v>
                </c:pt>
                <c:pt idx="10044">
                  <c:v>1.4671E-2</c:v>
                </c:pt>
                <c:pt idx="10045">
                  <c:v>1.1193E-2</c:v>
                </c:pt>
                <c:pt idx="10046">
                  <c:v>1.0752999999999999E-2</c:v>
                </c:pt>
                <c:pt idx="10047">
                  <c:v>1.1323999999999999E-2</c:v>
                </c:pt>
                <c:pt idx="10048">
                  <c:v>1.5632E-2</c:v>
                </c:pt>
                <c:pt idx="10049">
                  <c:v>1.5685999999999999E-2</c:v>
                </c:pt>
                <c:pt idx="10050">
                  <c:v>2.1214E-2</c:v>
                </c:pt>
                <c:pt idx="10051">
                  <c:v>2.0853999999999998E-2</c:v>
                </c:pt>
                <c:pt idx="10052">
                  <c:v>1.9306999999999998E-2</c:v>
                </c:pt>
                <c:pt idx="10053">
                  <c:v>2.2133E-2</c:v>
                </c:pt>
                <c:pt idx="10054">
                  <c:v>2.0330999999999998E-2</c:v>
                </c:pt>
                <c:pt idx="10055">
                  <c:v>2.9498999999999997E-2</c:v>
                </c:pt>
                <c:pt idx="10056">
                  <c:v>2.9194999999999999E-2</c:v>
                </c:pt>
                <c:pt idx="10057">
                  <c:v>3.4161999999999998E-2</c:v>
                </c:pt>
                <c:pt idx="10058">
                  <c:v>3.5338000000000001E-2</c:v>
                </c:pt>
                <c:pt idx="10059">
                  <c:v>3.0342999999999998E-2</c:v>
                </c:pt>
                <c:pt idx="10060">
                  <c:v>2.8683E-2</c:v>
                </c:pt>
                <c:pt idx="10061">
                  <c:v>3.0420000000000003E-2</c:v>
                </c:pt>
                <c:pt idx="10062">
                  <c:v>3.1987000000000002E-2</c:v>
                </c:pt>
                <c:pt idx="10063">
                  <c:v>3.2612999999999996E-2</c:v>
                </c:pt>
                <c:pt idx="10064">
                  <c:v>3.2135999999999998E-2</c:v>
                </c:pt>
                <c:pt idx="10065">
                  <c:v>3.2237000000000002E-2</c:v>
                </c:pt>
                <c:pt idx="10066">
                  <c:v>3.3835999999999998E-2</c:v>
                </c:pt>
                <c:pt idx="10067">
                  <c:v>3.4798999999999997E-2</c:v>
                </c:pt>
                <c:pt idx="10068">
                  <c:v>2.8305E-2</c:v>
                </c:pt>
                <c:pt idx="10069">
                  <c:v>2.8725999999999998E-2</c:v>
                </c:pt>
                <c:pt idx="10070">
                  <c:v>2.9838E-2</c:v>
                </c:pt>
                <c:pt idx="10071">
                  <c:v>3.2620999999999997E-2</c:v>
                </c:pt>
                <c:pt idx="10072">
                  <c:v>5.8027999999999996E-2</c:v>
                </c:pt>
                <c:pt idx="10073">
                  <c:v>5.5714E-2</c:v>
                </c:pt>
                <c:pt idx="10074">
                  <c:v>4.9515999999999998E-2</c:v>
                </c:pt>
                <c:pt idx="10075">
                  <c:v>5.8290999999999996E-2</c:v>
                </c:pt>
                <c:pt idx="10076">
                  <c:v>5.8497E-2</c:v>
                </c:pt>
                <c:pt idx="10077">
                  <c:v>5.1056999999999998E-2</c:v>
                </c:pt>
                <c:pt idx="10078">
                  <c:v>4.9501999999999997E-2</c:v>
                </c:pt>
                <c:pt idx="10079">
                  <c:v>3.8838999999999999E-2</c:v>
                </c:pt>
                <c:pt idx="10080">
                  <c:v>3.6255999999999997E-2</c:v>
                </c:pt>
                <c:pt idx="10081">
                  <c:v>3.4845000000000001E-2</c:v>
                </c:pt>
                <c:pt idx="10082">
                  <c:v>3.1047999999999999E-2</c:v>
                </c:pt>
                <c:pt idx="10083">
                  <c:v>2.6754E-2</c:v>
                </c:pt>
                <c:pt idx="10084">
                  <c:v>2.3807999999999999E-2</c:v>
                </c:pt>
                <c:pt idx="10085">
                  <c:v>2.4287E-2</c:v>
                </c:pt>
                <c:pt idx="10086">
                  <c:v>2.9260999999999999E-2</c:v>
                </c:pt>
                <c:pt idx="10087">
                  <c:v>2.4506999999999998E-2</c:v>
                </c:pt>
                <c:pt idx="10088">
                  <c:v>2.1881999999999999E-2</c:v>
                </c:pt>
                <c:pt idx="10089">
                  <c:v>2.0881E-2</c:v>
                </c:pt>
                <c:pt idx="10090">
                  <c:v>2.1150000000000002E-2</c:v>
                </c:pt>
                <c:pt idx="10091">
                  <c:v>2.4353E-2</c:v>
                </c:pt>
                <c:pt idx="10092">
                  <c:v>2.6931E-2</c:v>
                </c:pt>
                <c:pt idx="10093">
                  <c:v>2.3733000000000001E-2</c:v>
                </c:pt>
                <c:pt idx="10094">
                  <c:v>2.2690000000000002E-2</c:v>
                </c:pt>
                <c:pt idx="10095">
                  <c:v>1.9118E-2</c:v>
                </c:pt>
                <c:pt idx="10096">
                  <c:v>1.8568999999999999E-2</c:v>
                </c:pt>
                <c:pt idx="10097">
                  <c:v>1.5897999999999999E-2</c:v>
                </c:pt>
                <c:pt idx="10098">
                  <c:v>1.678E-2</c:v>
                </c:pt>
                <c:pt idx="10099">
                  <c:v>1.5816999999999998E-2</c:v>
                </c:pt>
                <c:pt idx="10100">
                  <c:v>1.6240000000000001E-2</c:v>
                </c:pt>
                <c:pt idx="10101">
                  <c:v>1.6188000000000001E-2</c:v>
                </c:pt>
                <c:pt idx="10102">
                  <c:v>1.4872999999999999E-2</c:v>
                </c:pt>
                <c:pt idx="10103">
                  <c:v>2.1617999999999998E-2</c:v>
                </c:pt>
                <c:pt idx="10104">
                  <c:v>2.1648000000000001E-2</c:v>
                </c:pt>
                <c:pt idx="10105">
                  <c:v>2.9196E-2</c:v>
                </c:pt>
                <c:pt idx="10106">
                  <c:v>3.0520000000000002E-2</c:v>
                </c:pt>
                <c:pt idx="10107">
                  <c:v>2.5590999999999999E-2</c:v>
                </c:pt>
                <c:pt idx="10108">
                  <c:v>2.0237999999999999E-2</c:v>
                </c:pt>
                <c:pt idx="10109">
                  <c:v>2.1817E-2</c:v>
                </c:pt>
                <c:pt idx="10110">
                  <c:v>3.2127999999999997E-2</c:v>
                </c:pt>
                <c:pt idx="10111">
                  <c:v>3.5972999999999998E-2</c:v>
                </c:pt>
                <c:pt idx="10112">
                  <c:v>3.4901000000000001E-2</c:v>
                </c:pt>
                <c:pt idx="10113">
                  <c:v>3.1620999999999996E-2</c:v>
                </c:pt>
                <c:pt idx="10114">
                  <c:v>4.4088999999999996E-2</c:v>
                </c:pt>
                <c:pt idx="10115">
                  <c:v>9.8090999999999998E-2</c:v>
                </c:pt>
                <c:pt idx="10116">
                  <c:v>0.11322499999999999</c:v>
                </c:pt>
                <c:pt idx="10117">
                  <c:v>9.4253999999999991E-2</c:v>
                </c:pt>
                <c:pt idx="10118">
                  <c:v>8.3454E-2</c:v>
                </c:pt>
                <c:pt idx="10119">
                  <c:v>7.307000000000001E-2</c:v>
                </c:pt>
                <c:pt idx="10120">
                  <c:v>6.5452999999999997E-2</c:v>
                </c:pt>
                <c:pt idx="10121">
                  <c:v>6.5844E-2</c:v>
                </c:pt>
                <c:pt idx="10122">
                  <c:v>6.4330999999999999E-2</c:v>
                </c:pt>
                <c:pt idx="10123">
                  <c:v>6.5626000000000004E-2</c:v>
                </c:pt>
                <c:pt idx="10124">
                  <c:v>6.2102999999999998E-2</c:v>
                </c:pt>
                <c:pt idx="10125">
                  <c:v>7.2855000000000003E-2</c:v>
                </c:pt>
                <c:pt idx="10126">
                  <c:v>6.9682999999999995E-2</c:v>
                </c:pt>
                <c:pt idx="10127">
                  <c:v>6.7902999999999991E-2</c:v>
                </c:pt>
                <c:pt idx="10128">
                  <c:v>6.5444000000000002E-2</c:v>
                </c:pt>
                <c:pt idx="10129">
                  <c:v>5.8361999999999997E-2</c:v>
                </c:pt>
                <c:pt idx="10130">
                  <c:v>5.1855999999999999E-2</c:v>
                </c:pt>
                <c:pt idx="10131">
                  <c:v>4.5433999999999995E-2</c:v>
                </c:pt>
                <c:pt idx="10132">
                  <c:v>3.9162999999999996E-2</c:v>
                </c:pt>
                <c:pt idx="10133">
                  <c:v>3.8768999999999998E-2</c:v>
                </c:pt>
                <c:pt idx="10134">
                  <c:v>3.6094000000000001E-2</c:v>
                </c:pt>
                <c:pt idx="10135">
                  <c:v>3.2460999999999997E-2</c:v>
                </c:pt>
                <c:pt idx="10136">
                  <c:v>2.7830000000000001E-2</c:v>
                </c:pt>
                <c:pt idx="10137">
                  <c:v>3.2014000000000001E-2</c:v>
                </c:pt>
                <c:pt idx="10138">
                  <c:v>3.6173999999999998E-2</c:v>
                </c:pt>
                <c:pt idx="10139">
                  <c:v>3.4946999999999999E-2</c:v>
                </c:pt>
                <c:pt idx="10140">
                  <c:v>3.56E-2</c:v>
                </c:pt>
                <c:pt idx="10141">
                  <c:v>3.3533E-2</c:v>
                </c:pt>
                <c:pt idx="10142">
                  <c:v>2.5853999999999999E-2</c:v>
                </c:pt>
                <c:pt idx="10143">
                  <c:v>2.8513999999999998E-2</c:v>
                </c:pt>
                <c:pt idx="10144">
                  <c:v>3.8598E-2</c:v>
                </c:pt>
                <c:pt idx="10145">
                  <c:v>4.0159E-2</c:v>
                </c:pt>
                <c:pt idx="10146">
                  <c:v>3.8240000000000003E-2</c:v>
                </c:pt>
                <c:pt idx="10147">
                  <c:v>3.8783999999999999E-2</c:v>
                </c:pt>
                <c:pt idx="10148">
                  <c:v>3.7815999999999995E-2</c:v>
                </c:pt>
                <c:pt idx="10149">
                  <c:v>3.8993E-2</c:v>
                </c:pt>
                <c:pt idx="10150">
                  <c:v>4.2227999999999995E-2</c:v>
                </c:pt>
                <c:pt idx="10151">
                  <c:v>3.7184000000000002E-2</c:v>
                </c:pt>
                <c:pt idx="10152">
                  <c:v>3.4625999999999997E-2</c:v>
                </c:pt>
                <c:pt idx="10153">
                  <c:v>3.7592E-2</c:v>
                </c:pt>
                <c:pt idx="10154">
                  <c:v>5.8200999999999996E-2</c:v>
                </c:pt>
                <c:pt idx="10155">
                  <c:v>6.0638999999999998E-2</c:v>
                </c:pt>
                <c:pt idx="10156">
                  <c:v>6.9807999999999995E-2</c:v>
                </c:pt>
                <c:pt idx="10157">
                  <c:v>8.4324999999999997E-2</c:v>
                </c:pt>
                <c:pt idx="10158">
                  <c:v>8.2310000000000008E-2</c:v>
                </c:pt>
                <c:pt idx="10159">
                  <c:v>8.4204000000000001E-2</c:v>
                </c:pt>
                <c:pt idx="10160">
                  <c:v>8.1597000000000003E-2</c:v>
                </c:pt>
                <c:pt idx="10161">
                  <c:v>8.0675999999999998E-2</c:v>
                </c:pt>
                <c:pt idx="10162">
                  <c:v>8.2331000000000001E-2</c:v>
                </c:pt>
                <c:pt idx="10163">
                  <c:v>8.4057999999999994E-2</c:v>
                </c:pt>
                <c:pt idx="10164">
                  <c:v>8.2025000000000001E-2</c:v>
                </c:pt>
                <c:pt idx="10165">
                  <c:v>8.7180999999999995E-2</c:v>
                </c:pt>
                <c:pt idx="10166">
                  <c:v>8.2677E-2</c:v>
                </c:pt>
                <c:pt idx="10167">
                  <c:v>9.3825999999999993E-2</c:v>
                </c:pt>
                <c:pt idx="10168">
                  <c:v>0.10009699999999999</c:v>
                </c:pt>
                <c:pt idx="10169">
                  <c:v>9.9287E-2</c:v>
                </c:pt>
                <c:pt idx="10170">
                  <c:v>9.218599999999999E-2</c:v>
                </c:pt>
                <c:pt idx="10171">
                  <c:v>8.8972999999999997E-2</c:v>
                </c:pt>
                <c:pt idx="10172">
                  <c:v>8.5197999999999996E-2</c:v>
                </c:pt>
                <c:pt idx="10173">
                  <c:v>8.8551999999999992E-2</c:v>
                </c:pt>
                <c:pt idx="10174">
                  <c:v>9.2482999999999996E-2</c:v>
                </c:pt>
                <c:pt idx="10175">
                  <c:v>8.5227999999999998E-2</c:v>
                </c:pt>
                <c:pt idx="10176">
                  <c:v>9.0175999999999992E-2</c:v>
                </c:pt>
                <c:pt idx="10177">
                  <c:v>0.10656499999999999</c:v>
                </c:pt>
                <c:pt idx="10178">
                  <c:v>0.12031599999999999</c:v>
                </c:pt>
                <c:pt idx="10179">
                  <c:v>0.12144099999999999</c:v>
                </c:pt>
                <c:pt idx="10180">
                  <c:v>0.113882</c:v>
                </c:pt>
                <c:pt idx="10181">
                  <c:v>0.109026</c:v>
                </c:pt>
                <c:pt idx="10182">
                  <c:v>0.102993</c:v>
                </c:pt>
                <c:pt idx="10183">
                  <c:v>0.100951</c:v>
                </c:pt>
                <c:pt idx="10184">
                  <c:v>9.3114999999999989E-2</c:v>
                </c:pt>
                <c:pt idx="10185">
                  <c:v>8.297199999999999E-2</c:v>
                </c:pt>
                <c:pt idx="10186">
                  <c:v>7.8183000000000002E-2</c:v>
                </c:pt>
                <c:pt idx="10187">
                  <c:v>7.1543999999999996E-2</c:v>
                </c:pt>
                <c:pt idx="10188">
                  <c:v>6.8857000000000002E-2</c:v>
                </c:pt>
                <c:pt idx="10189">
                  <c:v>7.399E-2</c:v>
                </c:pt>
                <c:pt idx="10190">
                  <c:v>6.5165000000000001E-2</c:v>
                </c:pt>
                <c:pt idx="10191">
                  <c:v>5.8521999999999998E-2</c:v>
                </c:pt>
                <c:pt idx="10192">
                  <c:v>6.1532999999999997E-2</c:v>
                </c:pt>
                <c:pt idx="10193">
                  <c:v>6.5280000000000005E-2</c:v>
                </c:pt>
                <c:pt idx="10194">
                  <c:v>6.0575999999999998E-2</c:v>
                </c:pt>
                <c:pt idx="10195">
                  <c:v>6.7466999999999999E-2</c:v>
                </c:pt>
                <c:pt idx="10196">
                  <c:v>5.8032999999999994E-2</c:v>
                </c:pt>
                <c:pt idx="10197">
                  <c:v>4.9123E-2</c:v>
                </c:pt>
                <c:pt idx="10198">
                  <c:v>4.6274999999999997E-2</c:v>
                </c:pt>
                <c:pt idx="10199">
                  <c:v>4.5217E-2</c:v>
                </c:pt>
                <c:pt idx="10200">
                  <c:v>4.5439E-2</c:v>
                </c:pt>
                <c:pt idx="10201">
                  <c:v>4.8691999999999999E-2</c:v>
                </c:pt>
                <c:pt idx="10202">
                  <c:v>4.4975000000000001E-2</c:v>
                </c:pt>
                <c:pt idx="10203">
                  <c:v>4.1473999999999997E-2</c:v>
                </c:pt>
                <c:pt idx="10204">
                  <c:v>4.0705999999999999E-2</c:v>
                </c:pt>
                <c:pt idx="10205">
                  <c:v>3.9670999999999998E-2</c:v>
                </c:pt>
                <c:pt idx="10206">
                  <c:v>3.7428999999999997E-2</c:v>
                </c:pt>
                <c:pt idx="10207">
                  <c:v>3.3325E-2</c:v>
                </c:pt>
                <c:pt idx="10208">
                  <c:v>3.2237999999999996E-2</c:v>
                </c:pt>
                <c:pt idx="10209">
                  <c:v>3.1439000000000002E-2</c:v>
                </c:pt>
                <c:pt idx="10210">
                  <c:v>2.6530999999999999E-2</c:v>
                </c:pt>
                <c:pt idx="10211">
                  <c:v>2.7810999999999999E-2</c:v>
                </c:pt>
                <c:pt idx="10212">
                  <c:v>2.7698E-2</c:v>
                </c:pt>
                <c:pt idx="10213">
                  <c:v>2.7550000000000002E-2</c:v>
                </c:pt>
                <c:pt idx="10214">
                  <c:v>2.4285999999999999E-2</c:v>
                </c:pt>
                <c:pt idx="10215">
                  <c:v>2.1062999999999998E-2</c:v>
                </c:pt>
                <c:pt idx="10216">
                  <c:v>2.0544E-2</c:v>
                </c:pt>
                <c:pt idx="10217">
                  <c:v>2.1128999999999998E-2</c:v>
                </c:pt>
                <c:pt idx="10218">
                  <c:v>2.0971999999999998E-2</c:v>
                </c:pt>
                <c:pt idx="10219">
                  <c:v>2.1031999999999999E-2</c:v>
                </c:pt>
                <c:pt idx="10220">
                  <c:v>2.4284E-2</c:v>
                </c:pt>
                <c:pt idx="10221">
                  <c:v>2.0590000000000001E-2</c:v>
                </c:pt>
                <c:pt idx="10222">
                  <c:v>2.3039E-2</c:v>
                </c:pt>
                <c:pt idx="10223">
                  <c:v>1.6914999999999999E-2</c:v>
                </c:pt>
                <c:pt idx="10224">
                  <c:v>1.6417999999999999E-2</c:v>
                </c:pt>
                <c:pt idx="10225">
                  <c:v>1.4277E-2</c:v>
                </c:pt>
                <c:pt idx="10226">
                  <c:v>1.3732999999999999E-2</c:v>
                </c:pt>
                <c:pt idx="10227">
                  <c:v>1.1224E-2</c:v>
                </c:pt>
                <c:pt idx="10228">
                  <c:v>1.0069E-2</c:v>
                </c:pt>
                <c:pt idx="10229">
                  <c:v>1.0370000000000001E-2</c:v>
                </c:pt>
                <c:pt idx="10230">
                  <c:v>7.8359999999999992E-3</c:v>
                </c:pt>
                <c:pt idx="10231">
                  <c:v>5.705E-3</c:v>
                </c:pt>
                <c:pt idx="10232">
                  <c:v>1.7083999999999998E-2</c:v>
                </c:pt>
                <c:pt idx="10233">
                  <c:v>1.7765E-2</c:v>
                </c:pt>
                <c:pt idx="10234">
                  <c:v>1.6579E-2</c:v>
                </c:pt>
                <c:pt idx="10235">
                  <c:v>1.6417999999999999E-2</c:v>
                </c:pt>
                <c:pt idx="10236">
                  <c:v>1.4298E-2</c:v>
                </c:pt>
                <c:pt idx="10237">
                  <c:v>1.1774999999999999E-2</c:v>
                </c:pt>
                <c:pt idx="10238">
                  <c:v>1.1547999999999999E-2</c:v>
                </c:pt>
                <c:pt idx="10239">
                  <c:v>9.3989999999999994E-3</c:v>
                </c:pt>
                <c:pt idx="10240">
                  <c:v>7.7779999999999993E-3</c:v>
                </c:pt>
                <c:pt idx="10241">
                  <c:v>6.7939999999999997E-3</c:v>
                </c:pt>
                <c:pt idx="10242">
                  <c:v>6.1729999999999997E-3</c:v>
                </c:pt>
                <c:pt idx="10243">
                  <c:v>4.3939999999999995E-3</c:v>
                </c:pt>
                <c:pt idx="10244">
                  <c:v>4.6039999999999996E-3</c:v>
                </c:pt>
                <c:pt idx="10245">
                  <c:v>4.1879999999999999E-3</c:v>
                </c:pt>
                <c:pt idx="10246">
                  <c:v>3.4649999999999998E-3</c:v>
                </c:pt>
                <c:pt idx="10247">
                  <c:v>3.5800000000000003E-3</c:v>
                </c:pt>
                <c:pt idx="10248">
                  <c:v>2.941E-3</c:v>
                </c:pt>
                <c:pt idx="10249">
                  <c:v>3.3900000000000002E-3</c:v>
                </c:pt>
                <c:pt idx="10250">
                  <c:v>4.6340000000000001E-3</c:v>
                </c:pt>
                <c:pt idx="10251">
                  <c:v>5.6369999999999996E-3</c:v>
                </c:pt>
                <c:pt idx="10252">
                  <c:v>5.1589999999999995E-3</c:v>
                </c:pt>
                <c:pt idx="10253">
                  <c:v>4.8679999999999999E-3</c:v>
                </c:pt>
                <c:pt idx="10254">
                  <c:v>5.0049999999999999E-3</c:v>
                </c:pt>
                <c:pt idx="10255">
                  <c:v>4.8059999999999995E-3</c:v>
                </c:pt>
                <c:pt idx="10256">
                  <c:v>4.4849999999999994E-3</c:v>
                </c:pt>
                <c:pt idx="10257">
                  <c:v>4.0209999999999994E-3</c:v>
                </c:pt>
                <c:pt idx="10258">
                  <c:v>3.728E-3</c:v>
                </c:pt>
                <c:pt idx="10259">
                  <c:v>4.2300000000000003E-3</c:v>
                </c:pt>
                <c:pt idx="10260">
                  <c:v>5.8659999999999997E-3</c:v>
                </c:pt>
                <c:pt idx="10261">
                  <c:v>7.4179999999999992E-3</c:v>
                </c:pt>
                <c:pt idx="10262">
                  <c:v>8.9259999999999999E-3</c:v>
                </c:pt>
                <c:pt idx="10263">
                  <c:v>9.5490000000000002E-3</c:v>
                </c:pt>
                <c:pt idx="10264">
                  <c:v>2.3906E-2</c:v>
                </c:pt>
                <c:pt idx="10265">
                  <c:v>1.9212999999999997E-2</c:v>
                </c:pt>
                <c:pt idx="10266">
                  <c:v>1.5377999999999999E-2</c:v>
                </c:pt>
                <c:pt idx="10267">
                  <c:v>1.29E-2</c:v>
                </c:pt>
                <c:pt idx="10268">
                  <c:v>4.0934999999999999E-2</c:v>
                </c:pt>
                <c:pt idx="10269">
                  <c:v>3.3503999999999999E-2</c:v>
                </c:pt>
                <c:pt idx="10270">
                  <c:v>2.6986999999999997E-2</c:v>
                </c:pt>
                <c:pt idx="10271">
                  <c:v>2.1925999999999998E-2</c:v>
                </c:pt>
                <c:pt idx="10272">
                  <c:v>2.0492E-2</c:v>
                </c:pt>
                <c:pt idx="10273">
                  <c:v>1.8717999999999999E-2</c:v>
                </c:pt>
                <c:pt idx="10274">
                  <c:v>1.6046999999999999E-2</c:v>
                </c:pt>
                <c:pt idx="10275">
                  <c:v>1.3772E-2</c:v>
                </c:pt>
                <c:pt idx="10276">
                  <c:v>1.899E-2</c:v>
                </c:pt>
                <c:pt idx="10277">
                  <c:v>1.7528999999999999E-2</c:v>
                </c:pt>
                <c:pt idx="10278">
                  <c:v>1.4015999999999999E-2</c:v>
                </c:pt>
                <c:pt idx="10279">
                  <c:v>1.4952E-2</c:v>
                </c:pt>
                <c:pt idx="10280">
                  <c:v>1.4372999999999999E-2</c:v>
                </c:pt>
                <c:pt idx="10281">
                  <c:v>1.1498999999999999E-2</c:v>
                </c:pt>
                <c:pt idx="10282">
                  <c:v>1.8617999999999999E-2</c:v>
                </c:pt>
                <c:pt idx="10283">
                  <c:v>1.8345E-2</c:v>
                </c:pt>
                <c:pt idx="10284">
                  <c:v>2.4444E-2</c:v>
                </c:pt>
                <c:pt idx="10285">
                  <c:v>2.3434999999999997E-2</c:v>
                </c:pt>
                <c:pt idx="10286">
                  <c:v>1.9306E-2</c:v>
                </c:pt>
                <c:pt idx="10287">
                  <c:v>1.6215999999999998E-2</c:v>
                </c:pt>
                <c:pt idx="10288">
                  <c:v>1.583E-2</c:v>
                </c:pt>
                <c:pt idx="10289">
                  <c:v>1.0421999999999999E-2</c:v>
                </c:pt>
                <c:pt idx="10290">
                  <c:v>7.6689999999999996E-3</c:v>
                </c:pt>
                <c:pt idx="10291">
                  <c:v>5.1929999999999997E-3</c:v>
                </c:pt>
                <c:pt idx="10292">
                  <c:v>4.1960000000000001E-3</c:v>
                </c:pt>
                <c:pt idx="10293">
                  <c:v>3.4089999999999997E-3</c:v>
                </c:pt>
                <c:pt idx="10294">
                  <c:v>3.9350000000000001E-3</c:v>
                </c:pt>
                <c:pt idx="10295">
                  <c:v>3.1209999999999996E-3</c:v>
                </c:pt>
                <c:pt idx="10296">
                  <c:v>6.9000000000000008E-3</c:v>
                </c:pt>
                <c:pt idx="10297">
                  <c:v>4.9649999999999998E-3</c:v>
                </c:pt>
                <c:pt idx="10298">
                  <c:v>4.0939999999999995E-3</c:v>
                </c:pt>
                <c:pt idx="10299">
                  <c:v>2.9500000000000004E-3</c:v>
                </c:pt>
                <c:pt idx="10300">
                  <c:v>2.7469999999999999E-3</c:v>
                </c:pt>
                <c:pt idx="10301">
                  <c:v>2.3569999999999997E-3</c:v>
                </c:pt>
                <c:pt idx="10302">
                  <c:v>2.1259999999999999E-3</c:v>
                </c:pt>
                <c:pt idx="10303">
                  <c:v>3.4229999999999998E-3</c:v>
                </c:pt>
                <c:pt idx="10304">
                  <c:v>3.1300000000000004E-3</c:v>
                </c:pt>
                <c:pt idx="10305">
                  <c:v>3.601E-3</c:v>
                </c:pt>
                <c:pt idx="10306">
                  <c:v>4.6719999999999999E-3</c:v>
                </c:pt>
                <c:pt idx="10307">
                  <c:v>3.1229999999999999E-3</c:v>
                </c:pt>
                <c:pt idx="10308">
                  <c:v>2.993E-3</c:v>
                </c:pt>
                <c:pt idx="10309">
                  <c:v>3.669E-3</c:v>
                </c:pt>
                <c:pt idx="10310">
                  <c:v>3.7009999999999999E-3</c:v>
                </c:pt>
                <c:pt idx="10311">
                  <c:v>3.6419999999999998E-3</c:v>
                </c:pt>
                <c:pt idx="10312">
                  <c:v>3.107E-3</c:v>
                </c:pt>
                <c:pt idx="10313">
                  <c:v>2.794E-3</c:v>
                </c:pt>
                <c:pt idx="10314">
                  <c:v>2.3900000000000002E-3</c:v>
                </c:pt>
                <c:pt idx="10315">
                  <c:v>1.9810000000000001E-3</c:v>
                </c:pt>
                <c:pt idx="10316">
                  <c:v>2.7829999999999999E-3</c:v>
                </c:pt>
                <c:pt idx="10317">
                  <c:v>2.431E-3</c:v>
                </c:pt>
                <c:pt idx="10318">
                  <c:v>1.6559999999999999E-3</c:v>
                </c:pt>
                <c:pt idx="10319">
                  <c:v>2.4789999999999999E-3</c:v>
                </c:pt>
                <c:pt idx="10320">
                  <c:v>3.395E-3</c:v>
                </c:pt>
                <c:pt idx="10321">
                  <c:v>5.3860000000000002E-3</c:v>
                </c:pt>
                <c:pt idx="10322">
                  <c:v>5.5379999999999995E-3</c:v>
                </c:pt>
                <c:pt idx="10323">
                  <c:v>6.9589999999999999E-3</c:v>
                </c:pt>
                <c:pt idx="10324">
                  <c:v>7.3039999999999997E-3</c:v>
                </c:pt>
                <c:pt idx="10325">
                  <c:v>1.2268999999999999E-2</c:v>
                </c:pt>
                <c:pt idx="10326">
                  <c:v>4.6823999999999998E-2</c:v>
                </c:pt>
                <c:pt idx="10327">
                  <c:v>4.5006999999999998E-2</c:v>
                </c:pt>
                <c:pt idx="10328">
                  <c:v>8.878599999999999E-2</c:v>
                </c:pt>
                <c:pt idx="10329">
                  <c:v>7.7227999999999991E-2</c:v>
                </c:pt>
                <c:pt idx="10330">
                  <c:v>7.5661999999999993E-2</c:v>
                </c:pt>
                <c:pt idx="10331">
                  <c:v>6.6588999999999995E-2</c:v>
                </c:pt>
                <c:pt idx="10332">
                  <c:v>5.9390000000000005E-2</c:v>
                </c:pt>
                <c:pt idx="10333">
                  <c:v>6.1483999999999997E-2</c:v>
                </c:pt>
                <c:pt idx="10334">
                  <c:v>6.2100000000000002E-2</c:v>
                </c:pt>
                <c:pt idx="10335">
                  <c:v>8.6387999999999993E-2</c:v>
                </c:pt>
                <c:pt idx="10336">
                  <c:v>8.3363999999999994E-2</c:v>
                </c:pt>
                <c:pt idx="10337">
                  <c:v>7.4806999999999998E-2</c:v>
                </c:pt>
                <c:pt idx="10338">
                  <c:v>6.7021999999999998E-2</c:v>
                </c:pt>
                <c:pt idx="10339">
                  <c:v>6.3428999999999999E-2</c:v>
                </c:pt>
                <c:pt idx="10340">
                  <c:v>5.8081000000000001E-2</c:v>
                </c:pt>
                <c:pt idx="10341">
                  <c:v>5.2668E-2</c:v>
                </c:pt>
                <c:pt idx="10342">
                  <c:v>6.4831E-2</c:v>
                </c:pt>
                <c:pt idx="10343">
                  <c:v>6.3961000000000004E-2</c:v>
                </c:pt>
                <c:pt idx="10344">
                  <c:v>5.9186999999999997E-2</c:v>
                </c:pt>
                <c:pt idx="10345">
                  <c:v>5.2335E-2</c:v>
                </c:pt>
                <c:pt idx="10346">
                  <c:v>4.5425E-2</c:v>
                </c:pt>
                <c:pt idx="10347">
                  <c:v>3.6098999999999999E-2</c:v>
                </c:pt>
                <c:pt idx="10348">
                  <c:v>2.7460999999999999E-2</c:v>
                </c:pt>
                <c:pt idx="10349">
                  <c:v>2.5200999999999998E-2</c:v>
                </c:pt>
                <c:pt idx="10350">
                  <c:v>2.0841999999999999E-2</c:v>
                </c:pt>
                <c:pt idx="10351">
                  <c:v>2.3158999999999999E-2</c:v>
                </c:pt>
                <c:pt idx="10352">
                  <c:v>1.9155999999999999E-2</c:v>
                </c:pt>
                <c:pt idx="10353">
                  <c:v>1.8443999999999999E-2</c:v>
                </c:pt>
                <c:pt idx="10354">
                  <c:v>1.5672999999999999E-2</c:v>
                </c:pt>
                <c:pt idx="10355">
                  <c:v>1.4740999999999999E-2</c:v>
                </c:pt>
                <c:pt idx="10356">
                  <c:v>1.3436E-2</c:v>
                </c:pt>
                <c:pt idx="10357">
                  <c:v>1.1793E-2</c:v>
                </c:pt>
                <c:pt idx="10358">
                  <c:v>8.1279999999999998E-3</c:v>
                </c:pt>
                <c:pt idx="10359">
                  <c:v>5.8500000000000002E-3</c:v>
                </c:pt>
                <c:pt idx="10360">
                  <c:v>4.2859999999999999E-3</c:v>
                </c:pt>
                <c:pt idx="10361">
                  <c:v>3.5929999999999998E-3</c:v>
                </c:pt>
                <c:pt idx="10362">
                  <c:v>4.3179999999999998E-3</c:v>
                </c:pt>
                <c:pt idx="10363">
                  <c:v>3.901E-3</c:v>
                </c:pt>
                <c:pt idx="10364">
                  <c:v>7.3339999999999994E-3</c:v>
                </c:pt>
                <c:pt idx="10365">
                  <c:v>6.0479999999999996E-3</c:v>
                </c:pt>
                <c:pt idx="10366">
                  <c:v>5.5039999999999993E-3</c:v>
                </c:pt>
                <c:pt idx="10367">
                  <c:v>5.6600000000000001E-3</c:v>
                </c:pt>
                <c:pt idx="10368">
                  <c:v>3.1379999999999997E-3</c:v>
                </c:pt>
                <c:pt idx="10369">
                  <c:v>1.1860000000000001E-2</c:v>
                </c:pt>
                <c:pt idx="10370">
                  <c:v>2.7238999999999999E-2</c:v>
                </c:pt>
                <c:pt idx="10371">
                  <c:v>2.7361999999999997E-2</c:v>
                </c:pt>
                <c:pt idx="10372">
                  <c:v>2.5392999999999999E-2</c:v>
                </c:pt>
                <c:pt idx="10373">
                  <c:v>2.1715999999999999E-2</c:v>
                </c:pt>
                <c:pt idx="10374">
                  <c:v>2.7163999999999997E-2</c:v>
                </c:pt>
                <c:pt idx="10375">
                  <c:v>2.2994000000000001E-2</c:v>
                </c:pt>
                <c:pt idx="10376">
                  <c:v>1.8976E-2</c:v>
                </c:pt>
                <c:pt idx="10377">
                  <c:v>1.8238999999999998E-2</c:v>
                </c:pt>
                <c:pt idx="10378">
                  <c:v>1.6247999999999999E-2</c:v>
                </c:pt>
                <c:pt idx="10379">
                  <c:v>1.4131999999999999E-2</c:v>
                </c:pt>
                <c:pt idx="10380">
                  <c:v>1.1779E-2</c:v>
                </c:pt>
                <c:pt idx="10381">
                  <c:v>1.0291999999999999E-2</c:v>
                </c:pt>
                <c:pt idx="10382">
                  <c:v>9.3259999999999992E-3</c:v>
                </c:pt>
                <c:pt idx="10383">
                  <c:v>9.7809999999999998E-3</c:v>
                </c:pt>
                <c:pt idx="10384">
                  <c:v>1.0373E-2</c:v>
                </c:pt>
                <c:pt idx="10385">
                  <c:v>1.0484E-2</c:v>
                </c:pt>
                <c:pt idx="10386">
                  <c:v>1.1611E-2</c:v>
                </c:pt>
                <c:pt idx="10387">
                  <c:v>1.2203E-2</c:v>
                </c:pt>
                <c:pt idx="10388">
                  <c:v>1.2140999999999999E-2</c:v>
                </c:pt>
                <c:pt idx="10389">
                  <c:v>1.1911999999999999E-2</c:v>
                </c:pt>
                <c:pt idx="10390">
                  <c:v>1.3505999999999999E-2</c:v>
                </c:pt>
                <c:pt idx="10391">
                  <c:v>2.2202E-2</c:v>
                </c:pt>
                <c:pt idx="10392">
                  <c:v>1.7243999999999999E-2</c:v>
                </c:pt>
                <c:pt idx="10393">
                  <c:v>1.3510999999999999E-2</c:v>
                </c:pt>
                <c:pt idx="10394">
                  <c:v>1.4263E-2</c:v>
                </c:pt>
                <c:pt idx="10395">
                  <c:v>9.2309999999999996E-3</c:v>
                </c:pt>
                <c:pt idx="10396">
                  <c:v>7.1139999999999997E-3</c:v>
                </c:pt>
                <c:pt idx="10397">
                  <c:v>5.5189999999999996E-3</c:v>
                </c:pt>
                <c:pt idx="10398">
                  <c:v>4.0790000000000002E-3</c:v>
                </c:pt>
                <c:pt idx="10399">
                  <c:v>3.336E-3</c:v>
                </c:pt>
                <c:pt idx="10400">
                  <c:v>3.0300000000000001E-3</c:v>
                </c:pt>
                <c:pt idx="10401">
                  <c:v>2.761E-3</c:v>
                </c:pt>
                <c:pt idx="10402">
                  <c:v>2.6409999999999997E-3</c:v>
                </c:pt>
                <c:pt idx="10403">
                  <c:v>2.4979999999999998E-3</c:v>
                </c:pt>
                <c:pt idx="10404">
                  <c:v>2.7209999999999999E-3</c:v>
                </c:pt>
                <c:pt idx="10405">
                  <c:v>4.2600000000000008E-3</c:v>
                </c:pt>
                <c:pt idx="10406">
                  <c:v>4.2700000000000004E-3</c:v>
                </c:pt>
                <c:pt idx="10407">
                  <c:v>4.2810000000000001E-3</c:v>
                </c:pt>
                <c:pt idx="10408">
                  <c:v>4.3E-3</c:v>
                </c:pt>
                <c:pt idx="10409">
                  <c:v>4.7619999999999997E-3</c:v>
                </c:pt>
                <c:pt idx="10410">
                  <c:v>5.2200000000000007E-3</c:v>
                </c:pt>
                <c:pt idx="10411">
                  <c:v>5.4689999999999999E-3</c:v>
                </c:pt>
                <c:pt idx="10412">
                  <c:v>7.4879999999999999E-3</c:v>
                </c:pt>
                <c:pt idx="10413">
                  <c:v>1.4607999999999999E-2</c:v>
                </c:pt>
                <c:pt idx="10414">
                  <c:v>2.8121999999999998E-2</c:v>
                </c:pt>
                <c:pt idx="10415">
                  <c:v>3.4591999999999998E-2</c:v>
                </c:pt>
                <c:pt idx="10416">
                  <c:v>2.3084E-2</c:v>
                </c:pt>
                <c:pt idx="10417">
                  <c:v>2.3066E-2</c:v>
                </c:pt>
                <c:pt idx="10418">
                  <c:v>1.8275E-2</c:v>
                </c:pt>
                <c:pt idx="10419">
                  <c:v>1.2620000000000001E-2</c:v>
                </c:pt>
                <c:pt idx="10420">
                  <c:v>9.7129999999999994E-3</c:v>
                </c:pt>
                <c:pt idx="10421">
                  <c:v>1.3243999999999999E-2</c:v>
                </c:pt>
                <c:pt idx="10422">
                  <c:v>1.0154999999999999E-2</c:v>
                </c:pt>
                <c:pt idx="10423">
                  <c:v>8.4980000000000003E-3</c:v>
                </c:pt>
                <c:pt idx="10424">
                  <c:v>6.3029999999999996E-3</c:v>
                </c:pt>
                <c:pt idx="10425">
                  <c:v>6.2259999999999998E-3</c:v>
                </c:pt>
                <c:pt idx="10426">
                  <c:v>5.3579999999999999E-3</c:v>
                </c:pt>
                <c:pt idx="10427">
                  <c:v>5.8729999999999997E-3</c:v>
                </c:pt>
                <c:pt idx="10428">
                  <c:v>5.6109999999999997E-3</c:v>
                </c:pt>
                <c:pt idx="10429">
                  <c:v>6.5659999999999998E-3</c:v>
                </c:pt>
                <c:pt idx="10430">
                  <c:v>7.1200000000000005E-3</c:v>
                </c:pt>
                <c:pt idx="10431">
                  <c:v>8.1949999999999992E-3</c:v>
                </c:pt>
                <c:pt idx="10432">
                  <c:v>1.1762E-2</c:v>
                </c:pt>
                <c:pt idx="10433">
                  <c:v>1.5140000000000001E-2</c:v>
                </c:pt>
                <c:pt idx="10434">
                  <c:v>1.7863999999999998E-2</c:v>
                </c:pt>
                <c:pt idx="10435">
                  <c:v>1.5207999999999999E-2</c:v>
                </c:pt>
                <c:pt idx="10436">
                  <c:v>1.2520999999999999E-2</c:v>
                </c:pt>
                <c:pt idx="10437">
                  <c:v>2.4153999999999998E-2</c:v>
                </c:pt>
                <c:pt idx="10438">
                  <c:v>1.7670999999999999E-2</c:v>
                </c:pt>
                <c:pt idx="10439">
                  <c:v>2.0506999999999997E-2</c:v>
                </c:pt>
                <c:pt idx="10440">
                  <c:v>1.8453999999999998E-2</c:v>
                </c:pt>
                <c:pt idx="10441">
                  <c:v>1.8272E-2</c:v>
                </c:pt>
                <c:pt idx="10442">
                  <c:v>1.8421E-2</c:v>
                </c:pt>
                <c:pt idx="10443">
                  <c:v>1.5097999999999999E-2</c:v>
                </c:pt>
                <c:pt idx="10444">
                  <c:v>1.4655E-2</c:v>
                </c:pt>
                <c:pt idx="10445">
                  <c:v>1.4731999999999999E-2</c:v>
                </c:pt>
                <c:pt idx="10446">
                  <c:v>1.6685999999999999E-2</c:v>
                </c:pt>
                <c:pt idx="10447">
                  <c:v>1.7440000000000001E-2</c:v>
                </c:pt>
                <c:pt idx="10448">
                  <c:v>1.2175999999999999E-2</c:v>
                </c:pt>
                <c:pt idx="10449">
                  <c:v>1.1023999999999999E-2</c:v>
                </c:pt>
                <c:pt idx="10450">
                  <c:v>8.8659999999999989E-3</c:v>
                </c:pt>
                <c:pt idx="10451">
                  <c:v>7.4619999999999999E-3</c:v>
                </c:pt>
                <c:pt idx="10452">
                  <c:v>1.6371999999999998E-2</c:v>
                </c:pt>
                <c:pt idx="10453">
                  <c:v>3.7420000000000002E-2</c:v>
                </c:pt>
                <c:pt idx="10454">
                  <c:v>3.0011999999999997E-2</c:v>
                </c:pt>
                <c:pt idx="10455">
                  <c:v>2.7862999999999999E-2</c:v>
                </c:pt>
                <c:pt idx="10456">
                  <c:v>2.3382999999999998E-2</c:v>
                </c:pt>
                <c:pt idx="10457">
                  <c:v>3.8334E-2</c:v>
                </c:pt>
                <c:pt idx="10458">
                  <c:v>3.1237999999999998E-2</c:v>
                </c:pt>
                <c:pt idx="10459">
                  <c:v>3.1732999999999997E-2</c:v>
                </c:pt>
                <c:pt idx="10460">
                  <c:v>2.4763999999999998E-2</c:v>
                </c:pt>
                <c:pt idx="10461">
                  <c:v>1.9074000000000001E-2</c:v>
                </c:pt>
                <c:pt idx="10462">
                  <c:v>1.8529E-2</c:v>
                </c:pt>
                <c:pt idx="10463">
                  <c:v>1.4619E-2</c:v>
                </c:pt>
                <c:pt idx="10464">
                  <c:v>1.2227999999999999E-2</c:v>
                </c:pt>
                <c:pt idx="10465">
                  <c:v>1.1184999999999999E-2</c:v>
                </c:pt>
                <c:pt idx="10466">
                  <c:v>1.0662E-2</c:v>
                </c:pt>
                <c:pt idx="10467">
                  <c:v>1.0626E-2</c:v>
                </c:pt>
                <c:pt idx="10468">
                  <c:v>1.1096999999999999E-2</c:v>
                </c:pt>
                <c:pt idx="10469">
                  <c:v>1.3430000000000001E-2</c:v>
                </c:pt>
                <c:pt idx="10470">
                  <c:v>1.7076999999999998E-2</c:v>
                </c:pt>
                <c:pt idx="10471">
                  <c:v>1.7295999999999999E-2</c:v>
                </c:pt>
                <c:pt idx="10472">
                  <c:v>2.8030000000000003E-2</c:v>
                </c:pt>
                <c:pt idx="10473">
                  <c:v>6.8623999999999991E-2</c:v>
                </c:pt>
                <c:pt idx="10474">
                  <c:v>7.7739000000000003E-2</c:v>
                </c:pt>
                <c:pt idx="10475">
                  <c:v>7.4398999999999993E-2</c:v>
                </c:pt>
                <c:pt idx="10476">
                  <c:v>9.8646999999999999E-2</c:v>
                </c:pt>
                <c:pt idx="10477">
                  <c:v>0.13205899999999998</c:v>
                </c:pt>
                <c:pt idx="10478">
                  <c:v>0.15822</c:v>
                </c:pt>
                <c:pt idx="10479">
                  <c:v>0.18854899999999999</c:v>
                </c:pt>
                <c:pt idx="10480">
                  <c:v>0.197798</c:v>
                </c:pt>
                <c:pt idx="10481">
                  <c:v>0.223111</c:v>
                </c:pt>
                <c:pt idx="10482">
                  <c:v>0.26862199999999997</c:v>
                </c:pt>
                <c:pt idx="10483">
                  <c:v>0.35165799999999997</c:v>
                </c:pt>
                <c:pt idx="10484">
                  <c:v>0.380301</c:v>
                </c:pt>
                <c:pt idx="10485">
                  <c:v>0.41865599999999997</c:v>
                </c:pt>
                <c:pt idx="10486">
                  <c:v>0.48787599999999998</c:v>
                </c:pt>
                <c:pt idx="10487">
                  <c:v>0.50039299999999998</c:v>
                </c:pt>
                <c:pt idx="10488">
                  <c:v>0.538026</c:v>
                </c:pt>
                <c:pt idx="10489">
                  <c:v>0.56529699999999994</c:v>
                </c:pt>
                <c:pt idx="10490">
                  <c:v>0.59818199999999999</c:v>
                </c:pt>
                <c:pt idx="10491">
                  <c:v>0.63619599999999998</c:v>
                </c:pt>
                <c:pt idx="10492">
                  <c:v>0.63442299999999996</c:v>
                </c:pt>
                <c:pt idx="10493">
                  <c:v>0.67994599999999994</c:v>
                </c:pt>
                <c:pt idx="10494">
                  <c:v>0.68554399999999993</c:v>
                </c:pt>
                <c:pt idx="10495">
                  <c:v>0.69419000000000008</c:v>
                </c:pt>
                <c:pt idx="10496">
                  <c:v>0.71095599999999992</c:v>
                </c:pt>
                <c:pt idx="10497">
                  <c:v>0.71527699999999994</c:v>
                </c:pt>
                <c:pt idx="10498">
                  <c:v>0.716364</c:v>
                </c:pt>
                <c:pt idx="10499">
                  <c:v>0.71495900000000001</c:v>
                </c:pt>
                <c:pt idx="10500">
                  <c:v>0.72101300000000001</c:v>
                </c:pt>
                <c:pt idx="10501">
                  <c:v>0.71362199999999998</c:v>
                </c:pt>
                <c:pt idx="10502">
                  <c:v>0.71368799999999999</c:v>
                </c:pt>
                <c:pt idx="10503">
                  <c:v>0.65224000000000004</c:v>
                </c:pt>
                <c:pt idx="10504">
                  <c:v>0.67536499999999999</c:v>
                </c:pt>
                <c:pt idx="10505">
                  <c:v>0.66659400000000002</c:v>
                </c:pt>
                <c:pt idx="10506">
                  <c:v>0.64643799999999996</c:v>
                </c:pt>
                <c:pt idx="10507">
                  <c:v>0.62729499999999994</c:v>
                </c:pt>
                <c:pt idx="10508">
                  <c:v>0.59764000000000006</c:v>
                </c:pt>
                <c:pt idx="10509">
                  <c:v>0.582287</c:v>
                </c:pt>
                <c:pt idx="10510">
                  <c:v>0.611259</c:v>
                </c:pt>
                <c:pt idx="10511">
                  <c:v>0.58512900000000001</c:v>
                </c:pt>
                <c:pt idx="10512">
                  <c:v>0.57631699999999997</c:v>
                </c:pt>
                <c:pt idx="10513">
                  <c:v>0.55455500000000002</c:v>
                </c:pt>
                <c:pt idx="10514">
                  <c:v>0.52849199999999996</c:v>
                </c:pt>
                <c:pt idx="10515">
                  <c:v>0.50784299999999993</c:v>
                </c:pt>
                <c:pt idx="10516">
                  <c:v>0.48362000000000005</c:v>
                </c:pt>
                <c:pt idx="10517">
                  <c:v>0.44770000000000004</c:v>
                </c:pt>
                <c:pt idx="10518">
                  <c:v>0.38298599999999999</c:v>
                </c:pt>
                <c:pt idx="10519">
                  <c:v>0.36274799999999996</c:v>
                </c:pt>
                <c:pt idx="10520">
                  <c:v>0.367842</c:v>
                </c:pt>
                <c:pt idx="10521">
                  <c:v>0.34403600000000001</c:v>
                </c:pt>
                <c:pt idx="10522">
                  <c:v>0.301983</c:v>
                </c:pt>
                <c:pt idx="10523">
                  <c:v>0.28148099999999998</c:v>
                </c:pt>
                <c:pt idx="10524">
                  <c:v>0.270816</c:v>
                </c:pt>
                <c:pt idx="10525">
                  <c:v>0.26577099999999998</c:v>
                </c:pt>
                <c:pt idx="10526">
                  <c:v>0.26999499999999999</c:v>
                </c:pt>
                <c:pt idx="10527">
                  <c:v>0.27386899999999997</c:v>
                </c:pt>
                <c:pt idx="10528">
                  <c:v>0.26359399999999999</c:v>
                </c:pt>
                <c:pt idx="10529">
                  <c:v>0.26292599999999999</c:v>
                </c:pt>
                <c:pt idx="10530">
                  <c:v>0.275007</c:v>
                </c:pt>
                <c:pt idx="10531">
                  <c:v>0.26387899999999997</c:v>
                </c:pt>
                <c:pt idx="10532">
                  <c:v>0.25742000000000004</c:v>
                </c:pt>
                <c:pt idx="10533">
                  <c:v>0.25373799999999996</c:v>
                </c:pt>
                <c:pt idx="10534">
                  <c:v>0.257081</c:v>
                </c:pt>
                <c:pt idx="10535">
                  <c:v>0.26570199999999999</c:v>
                </c:pt>
                <c:pt idx="10536">
                  <c:v>0.24684099999999998</c:v>
                </c:pt>
                <c:pt idx="10537">
                  <c:v>0.23803000000000002</c:v>
                </c:pt>
                <c:pt idx="10538">
                  <c:v>0.223971</c:v>
                </c:pt>
                <c:pt idx="10539">
                  <c:v>0.22587599999999999</c:v>
                </c:pt>
                <c:pt idx="10540">
                  <c:v>0.225767</c:v>
                </c:pt>
                <c:pt idx="10541">
                  <c:v>0.22470299999999999</c:v>
                </c:pt>
                <c:pt idx="10542">
                  <c:v>0.21514899999999998</c:v>
                </c:pt>
                <c:pt idx="10543">
                  <c:v>0.21238199999999999</c:v>
                </c:pt>
                <c:pt idx="10544">
                  <c:v>0.19561299999999998</c:v>
                </c:pt>
                <c:pt idx="10545">
                  <c:v>0.189523</c:v>
                </c:pt>
                <c:pt idx="10546">
                  <c:v>0.20213899999999999</c:v>
                </c:pt>
                <c:pt idx="10547">
                  <c:v>0.21118699999999999</c:v>
                </c:pt>
                <c:pt idx="10548">
                  <c:v>0.18875799999999998</c:v>
                </c:pt>
                <c:pt idx="10549">
                  <c:v>0.18449199999999999</c:v>
                </c:pt>
                <c:pt idx="10550">
                  <c:v>0.19145799999999999</c:v>
                </c:pt>
                <c:pt idx="10551">
                  <c:v>0.233984</c:v>
                </c:pt>
                <c:pt idx="10552">
                  <c:v>0.25389099999999998</c:v>
                </c:pt>
                <c:pt idx="10553">
                  <c:v>0.25606499999999999</c:v>
                </c:pt>
                <c:pt idx="10554">
                  <c:v>0.26036500000000001</c:v>
                </c:pt>
                <c:pt idx="10555">
                  <c:v>0.248276</c:v>
                </c:pt>
                <c:pt idx="10556">
                  <c:v>0.23751499999999998</c:v>
                </c:pt>
                <c:pt idx="10557">
                  <c:v>0.22451199999999999</c:v>
                </c:pt>
                <c:pt idx="10558">
                  <c:v>0.216083</c:v>
                </c:pt>
                <c:pt idx="10559">
                  <c:v>0.20374099999999998</c:v>
                </c:pt>
                <c:pt idx="10560">
                  <c:v>0.20986000000000002</c:v>
                </c:pt>
                <c:pt idx="10561">
                  <c:v>0.20257899999999998</c:v>
                </c:pt>
                <c:pt idx="10562">
                  <c:v>0.199214</c:v>
                </c:pt>
                <c:pt idx="10563">
                  <c:v>0.185423</c:v>
                </c:pt>
                <c:pt idx="10564">
                  <c:v>0.177763</c:v>
                </c:pt>
                <c:pt idx="10565">
                  <c:v>0.16612499999999999</c:v>
                </c:pt>
                <c:pt idx="10566">
                  <c:v>0.15667200000000001</c:v>
                </c:pt>
                <c:pt idx="10567">
                  <c:v>0.15088799999999999</c:v>
                </c:pt>
                <c:pt idx="10568">
                  <c:v>0.13569899999999999</c:v>
                </c:pt>
                <c:pt idx="10569">
                  <c:v>0.130022</c:v>
                </c:pt>
                <c:pt idx="10570">
                  <c:v>0.11874799999999999</c:v>
                </c:pt>
                <c:pt idx="10571">
                  <c:v>0.10832000000000001</c:v>
                </c:pt>
                <c:pt idx="10572">
                  <c:v>9.9368999999999999E-2</c:v>
                </c:pt>
                <c:pt idx="10573">
                  <c:v>9.4035999999999995E-2</c:v>
                </c:pt>
                <c:pt idx="10574">
                  <c:v>9.1239000000000001E-2</c:v>
                </c:pt>
                <c:pt idx="10575">
                  <c:v>9.5231999999999997E-2</c:v>
                </c:pt>
                <c:pt idx="10576">
                  <c:v>8.7873999999999994E-2</c:v>
                </c:pt>
                <c:pt idx="10577">
                  <c:v>8.7541999999999995E-2</c:v>
                </c:pt>
                <c:pt idx="10578">
                  <c:v>9.4522999999999996E-2</c:v>
                </c:pt>
                <c:pt idx="10579">
                  <c:v>9.1296999999999989E-2</c:v>
                </c:pt>
                <c:pt idx="10580">
                  <c:v>8.0697999999999992E-2</c:v>
                </c:pt>
                <c:pt idx="10581">
                  <c:v>7.7254000000000003E-2</c:v>
                </c:pt>
                <c:pt idx="10582">
                  <c:v>7.2394E-2</c:v>
                </c:pt>
                <c:pt idx="10583">
                  <c:v>6.3904000000000002E-2</c:v>
                </c:pt>
                <c:pt idx="10584">
                  <c:v>6.3899999999999998E-2</c:v>
                </c:pt>
                <c:pt idx="10585">
                  <c:v>7.2633000000000003E-2</c:v>
                </c:pt>
                <c:pt idx="10586">
                  <c:v>7.5680999999999998E-2</c:v>
                </c:pt>
                <c:pt idx="10587">
                  <c:v>7.1007000000000001E-2</c:v>
                </c:pt>
                <c:pt idx="10588">
                  <c:v>7.2527999999999995E-2</c:v>
                </c:pt>
                <c:pt idx="10589">
                  <c:v>6.1721999999999999E-2</c:v>
                </c:pt>
                <c:pt idx="10590">
                  <c:v>7.0115999999999998E-2</c:v>
                </c:pt>
                <c:pt idx="10591">
                  <c:v>7.0826E-2</c:v>
                </c:pt>
                <c:pt idx="10592">
                  <c:v>7.0941999999999991E-2</c:v>
                </c:pt>
                <c:pt idx="10593">
                  <c:v>6.8250999999999992E-2</c:v>
                </c:pt>
                <c:pt idx="10594">
                  <c:v>5.0649E-2</c:v>
                </c:pt>
                <c:pt idx="10595">
                  <c:v>6.0991999999999998E-2</c:v>
                </c:pt>
                <c:pt idx="10596">
                  <c:v>5.7540999999999995E-2</c:v>
                </c:pt>
                <c:pt idx="10597">
                  <c:v>5.4334999999999994E-2</c:v>
                </c:pt>
                <c:pt idx="10598">
                  <c:v>5.6696999999999997E-2</c:v>
                </c:pt>
                <c:pt idx="10599">
                  <c:v>5.1655E-2</c:v>
                </c:pt>
                <c:pt idx="10600">
                  <c:v>4.3116999999999996E-2</c:v>
                </c:pt>
                <c:pt idx="10601">
                  <c:v>4.1814999999999998E-2</c:v>
                </c:pt>
                <c:pt idx="10602">
                  <c:v>3.8608999999999997E-2</c:v>
                </c:pt>
                <c:pt idx="10603">
                  <c:v>3.6822000000000001E-2</c:v>
                </c:pt>
                <c:pt idx="10604">
                  <c:v>3.2286999999999996E-2</c:v>
                </c:pt>
                <c:pt idx="10605">
                  <c:v>3.2523999999999997E-2</c:v>
                </c:pt>
                <c:pt idx="10606">
                  <c:v>3.0051999999999999E-2</c:v>
                </c:pt>
                <c:pt idx="10607">
                  <c:v>2.0722999999999998E-2</c:v>
                </c:pt>
                <c:pt idx="10608">
                  <c:v>2.3347999999999997E-2</c:v>
                </c:pt>
                <c:pt idx="10609">
                  <c:v>2.3847E-2</c:v>
                </c:pt>
                <c:pt idx="10610">
                  <c:v>2.5586999999999999E-2</c:v>
                </c:pt>
                <c:pt idx="10611">
                  <c:v>3.9643999999999999E-2</c:v>
                </c:pt>
                <c:pt idx="10612">
                  <c:v>4.1791999999999996E-2</c:v>
                </c:pt>
                <c:pt idx="10613">
                  <c:v>4.5691999999999997E-2</c:v>
                </c:pt>
                <c:pt idx="10614">
                  <c:v>6.8324999999999997E-2</c:v>
                </c:pt>
                <c:pt idx="10615">
                  <c:v>7.3229000000000002E-2</c:v>
                </c:pt>
                <c:pt idx="10616">
                  <c:v>7.8623999999999999E-2</c:v>
                </c:pt>
                <c:pt idx="10617">
                  <c:v>8.0881999999999996E-2</c:v>
                </c:pt>
                <c:pt idx="10618">
                  <c:v>7.9651E-2</c:v>
                </c:pt>
                <c:pt idx="10619">
                  <c:v>8.1880999999999995E-2</c:v>
                </c:pt>
                <c:pt idx="10620">
                  <c:v>8.2528999999999991E-2</c:v>
                </c:pt>
                <c:pt idx="10621">
                  <c:v>8.5036E-2</c:v>
                </c:pt>
                <c:pt idx="10622">
                  <c:v>8.4607000000000002E-2</c:v>
                </c:pt>
                <c:pt idx="10623">
                  <c:v>9.7910999999999998E-2</c:v>
                </c:pt>
                <c:pt idx="10624">
                  <c:v>0.10349699999999999</c:v>
                </c:pt>
                <c:pt idx="10625">
                  <c:v>0.117006</c:v>
                </c:pt>
                <c:pt idx="10626">
                  <c:v>0.118091</c:v>
                </c:pt>
                <c:pt idx="10627">
                  <c:v>0.11583499999999999</c:v>
                </c:pt>
                <c:pt idx="10628">
                  <c:v>0.11778599999999999</c:v>
                </c:pt>
                <c:pt idx="10629">
                  <c:v>0.11132499999999999</c:v>
                </c:pt>
                <c:pt idx="10630">
                  <c:v>0.11871599999999999</c:v>
                </c:pt>
                <c:pt idx="10631">
                  <c:v>0.11595899999999999</c:v>
                </c:pt>
                <c:pt idx="10632">
                  <c:v>0.11788399999999999</c:v>
                </c:pt>
                <c:pt idx="10633">
                  <c:v>0.10321000000000001</c:v>
                </c:pt>
                <c:pt idx="10634">
                  <c:v>0.10752299999999999</c:v>
                </c:pt>
                <c:pt idx="10635">
                  <c:v>0.101351</c:v>
                </c:pt>
                <c:pt idx="10636">
                  <c:v>0.10321699999999999</c:v>
                </c:pt>
                <c:pt idx="10637">
                  <c:v>9.9422999999999997E-2</c:v>
                </c:pt>
                <c:pt idx="10638">
                  <c:v>9.5730999999999997E-2</c:v>
                </c:pt>
                <c:pt idx="10639">
                  <c:v>8.9062999999999989E-2</c:v>
                </c:pt>
                <c:pt idx="10640">
                  <c:v>8.7664999999999993E-2</c:v>
                </c:pt>
                <c:pt idx="10641">
                  <c:v>8.7025999999999992E-2</c:v>
                </c:pt>
                <c:pt idx="10642">
                  <c:v>8.3521999999999999E-2</c:v>
                </c:pt>
                <c:pt idx="10643">
                  <c:v>8.2024E-2</c:v>
                </c:pt>
                <c:pt idx="10644">
                  <c:v>7.7445E-2</c:v>
                </c:pt>
                <c:pt idx="10645">
                  <c:v>6.6142999999999993E-2</c:v>
                </c:pt>
                <c:pt idx="10646">
                  <c:v>6.3142000000000004E-2</c:v>
                </c:pt>
                <c:pt idx="10647">
                  <c:v>6.1434999999999997E-2</c:v>
                </c:pt>
                <c:pt idx="10648">
                  <c:v>7.5548999999999991E-2</c:v>
                </c:pt>
                <c:pt idx="10649">
                  <c:v>7.6998999999999998E-2</c:v>
                </c:pt>
                <c:pt idx="10650">
                  <c:v>0.105943</c:v>
                </c:pt>
                <c:pt idx="10651">
                  <c:v>9.9441000000000002E-2</c:v>
                </c:pt>
                <c:pt idx="10652">
                  <c:v>0.11036299999999999</c:v>
                </c:pt>
                <c:pt idx="10653">
                  <c:v>0.11255899999999999</c:v>
                </c:pt>
                <c:pt idx="10654">
                  <c:v>0.107972</c:v>
                </c:pt>
                <c:pt idx="10655">
                  <c:v>8.9133999999999991E-2</c:v>
                </c:pt>
                <c:pt idx="10656">
                  <c:v>7.1836999999999998E-2</c:v>
                </c:pt>
                <c:pt idx="10657">
                  <c:v>7.5832999999999998E-2</c:v>
                </c:pt>
                <c:pt idx="10658">
                  <c:v>7.4686000000000002E-2</c:v>
                </c:pt>
                <c:pt idx="10659">
                  <c:v>8.1134999999999999E-2</c:v>
                </c:pt>
                <c:pt idx="10660">
                  <c:v>9.2475000000000002E-2</c:v>
                </c:pt>
                <c:pt idx="10661">
                  <c:v>9.6016999999999991E-2</c:v>
                </c:pt>
                <c:pt idx="10662">
                  <c:v>0.10376299999999999</c:v>
                </c:pt>
                <c:pt idx="10663">
                  <c:v>9.7196999999999992E-2</c:v>
                </c:pt>
                <c:pt idx="10664">
                  <c:v>0.102005</c:v>
                </c:pt>
                <c:pt idx="10665">
                  <c:v>9.4898999999999997E-2</c:v>
                </c:pt>
                <c:pt idx="10666">
                  <c:v>9.1960000000000014E-2</c:v>
                </c:pt>
                <c:pt idx="10667">
                  <c:v>8.2966999999999999E-2</c:v>
                </c:pt>
                <c:pt idx="10668">
                  <c:v>7.5782000000000002E-2</c:v>
                </c:pt>
                <c:pt idx="10669">
                  <c:v>7.2841000000000003E-2</c:v>
                </c:pt>
                <c:pt idx="10670">
                  <c:v>6.6183999999999993E-2</c:v>
                </c:pt>
                <c:pt idx="10671">
                  <c:v>6.1680000000000006E-2</c:v>
                </c:pt>
                <c:pt idx="10672">
                  <c:v>5.7054999999999995E-2</c:v>
                </c:pt>
                <c:pt idx="10673">
                  <c:v>5.3801999999999996E-2</c:v>
                </c:pt>
                <c:pt idx="10674">
                  <c:v>4.7216999999999995E-2</c:v>
                </c:pt>
                <c:pt idx="10675">
                  <c:v>4.7549000000000001E-2</c:v>
                </c:pt>
                <c:pt idx="10676">
                  <c:v>4.0202000000000002E-2</c:v>
                </c:pt>
                <c:pt idx="10677">
                  <c:v>3.4587E-2</c:v>
                </c:pt>
                <c:pt idx="10678">
                  <c:v>3.7662000000000001E-2</c:v>
                </c:pt>
                <c:pt idx="10679">
                  <c:v>3.1215E-2</c:v>
                </c:pt>
                <c:pt idx="10680">
                  <c:v>2.3701999999999997E-2</c:v>
                </c:pt>
                <c:pt idx="10681">
                  <c:v>1.8082000000000001E-2</c:v>
                </c:pt>
                <c:pt idx="10682">
                  <c:v>1.7805999999999999E-2</c:v>
                </c:pt>
                <c:pt idx="10683">
                  <c:v>1.6653999999999999E-2</c:v>
                </c:pt>
                <c:pt idx="10684">
                  <c:v>1.6756E-2</c:v>
                </c:pt>
                <c:pt idx="10685">
                  <c:v>2.0333999999999998E-2</c:v>
                </c:pt>
                <c:pt idx="10686">
                  <c:v>1.9784E-2</c:v>
                </c:pt>
                <c:pt idx="10687">
                  <c:v>1.7916999999999999E-2</c:v>
                </c:pt>
                <c:pt idx="10688">
                  <c:v>1.8785E-2</c:v>
                </c:pt>
                <c:pt idx="10689">
                  <c:v>1.7184999999999999E-2</c:v>
                </c:pt>
                <c:pt idx="10690">
                  <c:v>1.7462999999999999E-2</c:v>
                </c:pt>
                <c:pt idx="10691">
                  <c:v>1.6836999999999998E-2</c:v>
                </c:pt>
                <c:pt idx="10692">
                  <c:v>1.6513E-2</c:v>
                </c:pt>
                <c:pt idx="10693">
                  <c:v>1.5514E-2</c:v>
                </c:pt>
                <c:pt idx="10694">
                  <c:v>1.5392999999999999E-2</c:v>
                </c:pt>
                <c:pt idx="10695">
                  <c:v>1.3850999999999999E-2</c:v>
                </c:pt>
                <c:pt idx="10696">
                  <c:v>1.136E-2</c:v>
                </c:pt>
                <c:pt idx="10697">
                  <c:v>1.2529E-2</c:v>
                </c:pt>
                <c:pt idx="10698">
                  <c:v>1.1198E-2</c:v>
                </c:pt>
                <c:pt idx="10699">
                  <c:v>9.6609999999999994E-3</c:v>
                </c:pt>
                <c:pt idx="10700">
                  <c:v>9.2859999999999991E-3</c:v>
                </c:pt>
                <c:pt idx="10701">
                  <c:v>9.0939999999999997E-3</c:v>
                </c:pt>
                <c:pt idx="10702">
                  <c:v>8.3979999999999992E-3</c:v>
                </c:pt>
                <c:pt idx="10703">
                  <c:v>7.4819999999999999E-3</c:v>
                </c:pt>
                <c:pt idx="10704">
                  <c:v>5.738E-3</c:v>
                </c:pt>
                <c:pt idx="10705">
                  <c:v>5.4349999999999997E-3</c:v>
                </c:pt>
                <c:pt idx="10706">
                  <c:v>4.4320000000000002E-3</c:v>
                </c:pt>
                <c:pt idx="10707">
                  <c:v>4.6589999999999999E-3</c:v>
                </c:pt>
                <c:pt idx="10708">
                  <c:v>3.8429999999999996E-3</c:v>
                </c:pt>
                <c:pt idx="10709">
                  <c:v>3.411E-3</c:v>
                </c:pt>
                <c:pt idx="10710">
                  <c:v>3.5769999999999999E-3</c:v>
                </c:pt>
                <c:pt idx="10711">
                  <c:v>3.8959999999999997E-3</c:v>
                </c:pt>
                <c:pt idx="10712">
                  <c:v>4.5600000000000007E-3</c:v>
                </c:pt>
                <c:pt idx="10713">
                  <c:v>4.0549999999999996E-3</c:v>
                </c:pt>
                <c:pt idx="10714">
                  <c:v>3.4679999999999997E-3</c:v>
                </c:pt>
                <c:pt idx="10715">
                  <c:v>2.5089999999999999E-3</c:v>
                </c:pt>
                <c:pt idx="10716">
                  <c:v>1.3800000000000002E-2</c:v>
                </c:pt>
                <c:pt idx="10717">
                  <c:v>1.6677000000000001E-2</c:v>
                </c:pt>
                <c:pt idx="10718">
                  <c:v>2.1937999999999999E-2</c:v>
                </c:pt>
                <c:pt idx="10719">
                  <c:v>2.4156E-2</c:v>
                </c:pt>
                <c:pt idx="10720">
                  <c:v>2.3784E-2</c:v>
                </c:pt>
                <c:pt idx="10721">
                  <c:v>2.3690000000000003E-2</c:v>
                </c:pt>
                <c:pt idx="10722">
                  <c:v>2.5904999999999997E-2</c:v>
                </c:pt>
                <c:pt idx="10723">
                  <c:v>2.4277999999999997E-2</c:v>
                </c:pt>
                <c:pt idx="10724">
                  <c:v>2.6466E-2</c:v>
                </c:pt>
                <c:pt idx="10725">
                  <c:v>2.2564999999999998E-2</c:v>
                </c:pt>
                <c:pt idx="10726">
                  <c:v>2.1346E-2</c:v>
                </c:pt>
                <c:pt idx="10727">
                  <c:v>1.9525000000000001E-2</c:v>
                </c:pt>
                <c:pt idx="10728">
                  <c:v>1.7037999999999998E-2</c:v>
                </c:pt>
                <c:pt idx="10729">
                  <c:v>1.4E-2</c:v>
                </c:pt>
                <c:pt idx="10730">
                  <c:v>9.4450000000000003E-3</c:v>
                </c:pt>
                <c:pt idx="10731">
                  <c:v>6.6519999999999999E-3</c:v>
                </c:pt>
                <c:pt idx="10732">
                  <c:v>6.2579999999999997E-3</c:v>
                </c:pt>
                <c:pt idx="10733">
                  <c:v>7.9129999999999999E-3</c:v>
                </c:pt>
                <c:pt idx="10734">
                  <c:v>8.9289999999999994E-3</c:v>
                </c:pt>
                <c:pt idx="10735">
                  <c:v>9.077E-3</c:v>
                </c:pt>
                <c:pt idx="10736">
                  <c:v>7.2289999999999993E-3</c:v>
                </c:pt>
                <c:pt idx="10737">
                  <c:v>9.384E-3</c:v>
                </c:pt>
                <c:pt idx="10738">
                  <c:v>1.6538000000000001E-2</c:v>
                </c:pt>
                <c:pt idx="10739">
                  <c:v>2.4600999999999998E-2</c:v>
                </c:pt>
                <c:pt idx="10740">
                  <c:v>2.6414999999999998E-2</c:v>
                </c:pt>
                <c:pt idx="10741">
                  <c:v>2.6670000000000003E-2</c:v>
                </c:pt>
                <c:pt idx="10742">
                  <c:v>2.7394999999999999E-2</c:v>
                </c:pt>
                <c:pt idx="10743">
                  <c:v>2.7622999999999998E-2</c:v>
                </c:pt>
                <c:pt idx="10744">
                  <c:v>2.9752999999999998E-2</c:v>
                </c:pt>
                <c:pt idx="10745">
                  <c:v>2.8051999999999997E-2</c:v>
                </c:pt>
                <c:pt idx="10746">
                  <c:v>2.6289E-2</c:v>
                </c:pt>
                <c:pt idx="10747">
                  <c:v>2.6041999999999999E-2</c:v>
                </c:pt>
                <c:pt idx="10748">
                  <c:v>2.3622000000000001E-2</c:v>
                </c:pt>
                <c:pt idx="10749">
                  <c:v>2.8780000000000003E-2</c:v>
                </c:pt>
                <c:pt idx="10750">
                  <c:v>1.9354E-2</c:v>
                </c:pt>
                <c:pt idx="10751">
                  <c:v>2.5245E-2</c:v>
                </c:pt>
                <c:pt idx="10752">
                  <c:v>2.0622999999999999E-2</c:v>
                </c:pt>
                <c:pt idx="10753">
                  <c:v>1.8942999999999998E-2</c:v>
                </c:pt>
                <c:pt idx="10754">
                  <c:v>1.9553999999999998E-2</c:v>
                </c:pt>
                <c:pt idx="10755">
                  <c:v>1.6684000000000001E-2</c:v>
                </c:pt>
                <c:pt idx="10756">
                  <c:v>1.6310999999999999E-2</c:v>
                </c:pt>
                <c:pt idx="10757">
                  <c:v>1.2410000000000001E-2</c:v>
                </c:pt>
                <c:pt idx="10758">
                  <c:v>1.0560000000000002E-2</c:v>
                </c:pt>
                <c:pt idx="10759">
                  <c:v>1.0322E-2</c:v>
                </c:pt>
                <c:pt idx="10760">
                  <c:v>1.3476999999999999E-2</c:v>
                </c:pt>
                <c:pt idx="10761">
                  <c:v>1.1665999999999999E-2</c:v>
                </c:pt>
                <c:pt idx="10762">
                  <c:v>1.0291999999999999E-2</c:v>
                </c:pt>
                <c:pt idx="10763">
                  <c:v>1.0388999999999999E-2</c:v>
                </c:pt>
                <c:pt idx="10764">
                  <c:v>1.3401999999999999E-2</c:v>
                </c:pt>
                <c:pt idx="10765">
                  <c:v>1.2110000000000001E-2</c:v>
                </c:pt>
                <c:pt idx="10766">
                  <c:v>1.3493E-2</c:v>
                </c:pt>
                <c:pt idx="10767">
                  <c:v>1.3517E-2</c:v>
                </c:pt>
                <c:pt idx="10768">
                  <c:v>1.2888999999999999E-2</c:v>
                </c:pt>
                <c:pt idx="10769">
                  <c:v>1.1212E-2</c:v>
                </c:pt>
                <c:pt idx="10770">
                  <c:v>1.1209E-2</c:v>
                </c:pt>
                <c:pt idx="10771">
                  <c:v>1.1554999999999999E-2</c:v>
                </c:pt>
                <c:pt idx="10772">
                  <c:v>1.5129E-2</c:v>
                </c:pt>
                <c:pt idx="10773">
                  <c:v>1.7495999999999998E-2</c:v>
                </c:pt>
                <c:pt idx="10774">
                  <c:v>2.0107999999999997E-2</c:v>
                </c:pt>
                <c:pt idx="10775">
                  <c:v>1.6097E-2</c:v>
                </c:pt>
                <c:pt idx="10776">
                  <c:v>1.8513999999999999E-2</c:v>
                </c:pt>
                <c:pt idx="10777">
                  <c:v>2.6504999999999997E-2</c:v>
                </c:pt>
                <c:pt idx="10778">
                  <c:v>2.0354000000000001E-2</c:v>
                </c:pt>
                <c:pt idx="10779">
                  <c:v>1.9968E-2</c:v>
                </c:pt>
                <c:pt idx="10780">
                  <c:v>1.3377999999999999E-2</c:v>
                </c:pt>
                <c:pt idx="10781">
                  <c:v>9.9349999999999994E-3</c:v>
                </c:pt>
                <c:pt idx="10782">
                  <c:v>8.3029999999999996E-3</c:v>
                </c:pt>
                <c:pt idx="10783">
                  <c:v>6.9639999999999997E-3</c:v>
                </c:pt>
                <c:pt idx="10784">
                  <c:v>5.0070000000000002E-3</c:v>
                </c:pt>
                <c:pt idx="10785">
                  <c:v>6.8869999999999999E-3</c:v>
                </c:pt>
                <c:pt idx="10786">
                  <c:v>5.5039999999999993E-3</c:v>
                </c:pt>
                <c:pt idx="10787">
                  <c:v>6.7159999999999997E-3</c:v>
                </c:pt>
                <c:pt idx="10788">
                  <c:v>5.097E-3</c:v>
                </c:pt>
                <c:pt idx="10789">
                  <c:v>3.3779999999999999E-3</c:v>
                </c:pt>
                <c:pt idx="10790">
                  <c:v>4.0689999999999997E-3</c:v>
                </c:pt>
                <c:pt idx="10791">
                  <c:v>7.0079999999999995E-3</c:v>
                </c:pt>
                <c:pt idx="10792">
                  <c:v>7.5629999999999994E-3</c:v>
                </c:pt>
                <c:pt idx="10793">
                  <c:v>2.0902999999999998E-2</c:v>
                </c:pt>
                <c:pt idx="10794">
                  <c:v>1.4927999999999999E-2</c:v>
                </c:pt>
                <c:pt idx="10795">
                  <c:v>1.0194999999999999E-2</c:v>
                </c:pt>
                <c:pt idx="10796">
                  <c:v>7.5109999999999994E-3</c:v>
                </c:pt>
                <c:pt idx="10797">
                  <c:v>7.8729999999999998E-3</c:v>
                </c:pt>
                <c:pt idx="10798">
                  <c:v>7.3000000000000001E-3</c:v>
                </c:pt>
                <c:pt idx="10799">
                  <c:v>5.9329999999999999E-3</c:v>
                </c:pt>
                <c:pt idx="10800">
                  <c:v>4.7089999999999996E-3</c:v>
                </c:pt>
                <c:pt idx="10801">
                  <c:v>4.0029999999999996E-3</c:v>
                </c:pt>
                <c:pt idx="10802">
                  <c:v>5.6379999999999998E-3</c:v>
                </c:pt>
                <c:pt idx="10803">
                  <c:v>5.9930000000000001E-3</c:v>
                </c:pt>
                <c:pt idx="10804">
                  <c:v>6.208E-3</c:v>
                </c:pt>
                <c:pt idx="10805">
                  <c:v>7.8109999999999994E-3</c:v>
                </c:pt>
                <c:pt idx="10806">
                  <c:v>1.0973E-2</c:v>
                </c:pt>
                <c:pt idx="10807">
                  <c:v>1.3113E-2</c:v>
                </c:pt>
                <c:pt idx="10808">
                  <c:v>1.4534E-2</c:v>
                </c:pt>
                <c:pt idx="10809">
                  <c:v>2.0084999999999999E-2</c:v>
                </c:pt>
                <c:pt idx="10810">
                  <c:v>2.4475999999999998E-2</c:v>
                </c:pt>
                <c:pt idx="10811">
                  <c:v>2.0267999999999998E-2</c:v>
                </c:pt>
                <c:pt idx="10812">
                  <c:v>2.2762999999999999E-2</c:v>
                </c:pt>
                <c:pt idx="10813">
                  <c:v>2.1521999999999999E-2</c:v>
                </c:pt>
                <c:pt idx="10814">
                  <c:v>2.4091999999999999E-2</c:v>
                </c:pt>
                <c:pt idx="10815">
                  <c:v>2.5051999999999998E-2</c:v>
                </c:pt>
                <c:pt idx="10816">
                  <c:v>2.2310999999999998E-2</c:v>
                </c:pt>
                <c:pt idx="10817">
                  <c:v>2.3115E-2</c:v>
                </c:pt>
                <c:pt idx="10818">
                  <c:v>1.8831000000000001E-2</c:v>
                </c:pt>
                <c:pt idx="10819">
                  <c:v>2.2483E-2</c:v>
                </c:pt>
                <c:pt idx="10820">
                  <c:v>5.2594999999999996E-2</c:v>
                </c:pt>
                <c:pt idx="10821">
                  <c:v>6.3150999999999999E-2</c:v>
                </c:pt>
                <c:pt idx="10822">
                  <c:v>5.2010999999999995E-2</c:v>
                </c:pt>
                <c:pt idx="10823">
                  <c:v>4.0322999999999998E-2</c:v>
                </c:pt>
                <c:pt idx="10824">
                  <c:v>3.2525999999999999E-2</c:v>
                </c:pt>
                <c:pt idx="10825">
                  <c:v>2.3480000000000001E-2</c:v>
                </c:pt>
                <c:pt idx="10826">
                  <c:v>1.8557000000000001E-2</c:v>
                </c:pt>
                <c:pt idx="10827">
                  <c:v>1.7194000000000001E-2</c:v>
                </c:pt>
                <c:pt idx="10828">
                  <c:v>1.3063E-2</c:v>
                </c:pt>
                <c:pt idx="10829">
                  <c:v>1.1358999999999999E-2</c:v>
                </c:pt>
                <c:pt idx="10830">
                  <c:v>9.6290000000000004E-3</c:v>
                </c:pt>
                <c:pt idx="10831">
                  <c:v>1.0069E-2</c:v>
                </c:pt>
                <c:pt idx="10832">
                  <c:v>8.3859999999999994E-3</c:v>
                </c:pt>
                <c:pt idx="10833">
                  <c:v>9.7450000000000002E-3</c:v>
                </c:pt>
                <c:pt idx="10834">
                  <c:v>8.3559999999999988E-3</c:v>
                </c:pt>
                <c:pt idx="10835">
                  <c:v>1.2910999999999999E-2</c:v>
                </c:pt>
                <c:pt idx="10836">
                  <c:v>1.0081E-2</c:v>
                </c:pt>
                <c:pt idx="10837">
                  <c:v>6.7469999999999995E-3</c:v>
                </c:pt>
                <c:pt idx="10838">
                  <c:v>7.5489999999999993E-3</c:v>
                </c:pt>
                <c:pt idx="10839">
                  <c:v>8.0990000000000003E-3</c:v>
                </c:pt>
                <c:pt idx="10840">
                  <c:v>7.4459999999999995E-3</c:v>
                </c:pt>
                <c:pt idx="10841">
                  <c:v>7.7849999999999994E-3</c:v>
                </c:pt>
                <c:pt idx="10842">
                  <c:v>1.8624999999999999E-2</c:v>
                </c:pt>
                <c:pt idx="10843">
                  <c:v>1.8211999999999999E-2</c:v>
                </c:pt>
                <c:pt idx="10844">
                  <c:v>1.5872000000000001E-2</c:v>
                </c:pt>
                <c:pt idx="10845">
                  <c:v>1.3935999999999999E-2</c:v>
                </c:pt>
                <c:pt idx="10846">
                  <c:v>1.2671E-2</c:v>
                </c:pt>
                <c:pt idx="10847">
                  <c:v>9.8189999999999996E-3</c:v>
                </c:pt>
                <c:pt idx="10848">
                  <c:v>8.6789999999999992E-3</c:v>
                </c:pt>
                <c:pt idx="10849">
                  <c:v>7.0849999999999993E-3</c:v>
                </c:pt>
                <c:pt idx="10850">
                  <c:v>5.5999999999999999E-3</c:v>
                </c:pt>
                <c:pt idx="10851">
                  <c:v>5.6769999999999998E-3</c:v>
                </c:pt>
                <c:pt idx="10852">
                  <c:v>6.1069999999999996E-3</c:v>
                </c:pt>
                <c:pt idx="10853">
                  <c:v>5.3409999999999994E-3</c:v>
                </c:pt>
                <c:pt idx="10854">
                  <c:v>5.679E-3</c:v>
                </c:pt>
                <c:pt idx="10855">
                  <c:v>4.7260000000000002E-3</c:v>
                </c:pt>
                <c:pt idx="10856">
                  <c:v>4.9529999999999999E-3</c:v>
                </c:pt>
                <c:pt idx="10857">
                  <c:v>3.8669999999999998E-3</c:v>
                </c:pt>
                <c:pt idx="10858">
                  <c:v>2.8389999999999999E-3</c:v>
                </c:pt>
                <c:pt idx="10859">
                  <c:v>2.0769999999999999E-3</c:v>
                </c:pt>
                <c:pt idx="10860">
                  <c:v>1.8679999999999999E-3</c:v>
                </c:pt>
                <c:pt idx="10861">
                  <c:v>4.7529999999999994E-3</c:v>
                </c:pt>
                <c:pt idx="10862">
                  <c:v>4.9179999999999996E-3</c:v>
                </c:pt>
                <c:pt idx="10863">
                  <c:v>7.8779999999999996E-3</c:v>
                </c:pt>
                <c:pt idx="10864">
                  <c:v>1.0742E-2</c:v>
                </c:pt>
                <c:pt idx="10865">
                  <c:v>8.2159999999999993E-3</c:v>
                </c:pt>
                <c:pt idx="10866">
                  <c:v>6.5469999999999999E-3</c:v>
                </c:pt>
                <c:pt idx="10867">
                  <c:v>5.1129999999999995E-3</c:v>
                </c:pt>
                <c:pt idx="10868">
                  <c:v>3.5049999999999999E-3</c:v>
                </c:pt>
                <c:pt idx="10869">
                  <c:v>2.7369999999999998E-3</c:v>
                </c:pt>
                <c:pt idx="10870">
                  <c:v>3.4909999999999997E-3</c:v>
                </c:pt>
                <c:pt idx="10871">
                  <c:v>2.1429999999999999E-3</c:v>
                </c:pt>
                <c:pt idx="10872">
                  <c:v>2.4740000000000001E-3</c:v>
                </c:pt>
                <c:pt idx="10873">
                  <c:v>2.4400000000000003E-3</c:v>
                </c:pt>
                <c:pt idx="10874">
                  <c:v>2.5479999999999999E-3</c:v>
                </c:pt>
                <c:pt idx="10875">
                  <c:v>2.4329999999999998E-3</c:v>
                </c:pt>
                <c:pt idx="10876">
                  <c:v>3.3509999999999998E-3</c:v>
                </c:pt>
                <c:pt idx="10877">
                  <c:v>4.156E-3</c:v>
                </c:pt>
                <c:pt idx="10878">
                  <c:v>4.7710000000000001E-3</c:v>
                </c:pt>
                <c:pt idx="10879">
                  <c:v>5.5459999999999997E-3</c:v>
                </c:pt>
                <c:pt idx="10880">
                  <c:v>6.0679999999999996E-3</c:v>
                </c:pt>
                <c:pt idx="10881">
                  <c:v>1.0031999999999999E-2</c:v>
                </c:pt>
                <c:pt idx="10882">
                  <c:v>9.7479999999999997E-3</c:v>
                </c:pt>
                <c:pt idx="10883">
                  <c:v>1.5520000000000001E-2</c:v>
                </c:pt>
                <c:pt idx="10884">
                  <c:v>1.5054E-2</c:v>
                </c:pt>
                <c:pt idx="10885">
                  <c:v>1.5016999999999999E-2</c:v>
                </c:pt>
                <c:pt idx="10886">
                  <c:v>1.7228E-2</c:v>
                </c:pt>
                <c:pt idx="10887">
                  <c:v>3.5194999999999997E-2</c:v>
                </c:pt>
                <c:pt idx="10888">
                  <c:v>2.8333999999999998E-2</c:v>
                </c:pt>
                <c:pt idx="10889">
                  <c:v>2.2237999999999997E-2</c:v>
                </c:pt>
                <c:pt idx="10890">
                  <c:v>2.1457E-2</c:v>
                </c:pt>
                <c:pt idx="10891">
                  <c:v>1.7784999999999999E-2</c:v>
                </c:pt>
                <c:pt idx="10892">
                  <c:v>1.3130000000000001E-2</c:v>
                </c:pt>
                <c:pt idx="10893">
                  <c:v>2.1072999999999998E-2</c:v>
                </c:pt>
                <c:pt idx="10894">
                  <c:v>1.7433999999999998E-2</c:v>
                </c:pt>
                <c:pt idx="10895">
                  <c:v>1.7558000000000001E-2</c:v>
                </c:pt>
                <c:pt idx="10896">
                  <c:v>1.6326E-2</c:v>
                </c:pt>
                <c:pt idx="10897">
                  <c:v>1.6322E-2</c:v>
                </c:pt>
                <c:pt idx="10898">
                  <c:v>1.5240999999999999E-2</c:v>
                </c:pt>
                <c:pt idx="10899">
                  <c:v>1.2369E-2</c:v>
                </c:pt>
                <c:pt idx="10900">
                  <c:v>1.0869E-2</c:v>
                </c:pt>
                <c:pt idx="10901">
                  <c:v>9.4979999999999995E-3</c:v>
                </c:pt>
                <c:pt idx="10902">
                  <c:v>8.846999999999999E-3</c:v>
                </c:pt>
                <c:pt idx="10903">
                  <c:v>7.8849999999999996E-3</c:v>
                </c:pt>
                <c:pt idx="10904">
                  <c:v>7.241E-3</c:v>
                </c:pt>
                <c:pt idx="10905">
                  <c:v>6.7120000000000001E-3</c:v>
                </c:pt>
                <c:pt idx="10906">
                  <c:v>5.2109999999999995E-3</c:v>
                </c:pt>
                <c:pt idx="10907">
                  <c:v>4.2179999999999995E-3</c:v>
                </c:pt>
                <c:pt idx="10908">
                  <c:v>3.7309999999999999E-3</c:v>
                </c:pt>
                <c:pt idx="10909">
                  <c:v>3.7719999999999997E-3</c:v>
                </c:pt>
                <c:pt idx="10910">
                  <c:v>4.1729999999999996E-3</c:v>
                </c:pt>
                <c:pt idx="10911">
                  <c:v>5.084E-3</c:v>
                </c:pt>
                <c:pt idx="10912">
                  <c:v>5.1809999999999998E-3</c:v>
                </c:pt>
                <c:pt idx="10913">
                  <c:v>6.0400000000000002E-3</c:v>
                </c:pt>
                <c:pt idx="10914">
                  <c:v>1.1451999999999999E-2</c:v>
                </c:pt>
                <c:pt idx="10915">
                  <c:v>9.2709999999999997E-3</c:v>
                </c:pt>
                <c:pt idx="10916">
                  <c:v>1.0045999999999999E-2</c:v>
                </c:pt>
                <c:pt idx="10917">
                  <c:v>8.1320000000000003E-3</c:v>
                </c:pt>
                <c:pt idx="10918">
                  <c:v>5.9300000000000004E-3</c:v>
                </c:pt>
                <c:pt idx="10919">
                  <c:v>5.934E-3</c:v>
                </c:pt>
                <c:pt idx="10920">
                  <c:v>7.7389999999999994E-3</c:v>
                </c:pt>
                <c:pt idx="10921">
                  <c:v>8.1239999999999993E-3</c:v>
                </c:pt>
                <c:pt idx="10922">
                  <c:v>7.175E-3</c:v>
                </c:pt>
                <c:pt idx="10923">
                  <c:v>9.4209999999999988E-3</c:v>
                </c:pt>
                <c:pt idx="10924">
                  <c:v>1.7700999999999998E-2</c:v>
                </c:pt>
                <c:pt idx="10925">
                  <c:v>1.4612999999999999E-2</c:v>
                </c:pt>
                <c:pt idx="10926">
                  <c:v>1.2539E-2</c:v>
                </c:pt>
                <c:pt idx="10927">
                  <c:v>9.7129999999999994E-3</c:v>
                </c:pt>
                <c:pt idx="10928">
                  <c:v>8.5430000000000002E-3</c:v>
                </c:pt>
                <c:pt idx="10929">
                  <c:v>1.2955E-2</c:v>
                </c:pt>
                <c:pt idx="10930">
                  <c:v>1.1585999999999999E-2</c:v>
                </c:pt>
                <c:pt idx="10931">
                  <c:v>1.1776E-2</c:v>
                </c:pt>
                <c:pt idx="10932">
                  <c:v>1.8268E-2</c:v>
                </c:pt>
                <c:pt idx="10933">
                  <c:v>1.8276000000000001E-2</c:v>
                </c:pt>
                <c:pt idx="10934">
                  <c:v>1.5181E-2</c:v>
                </c:pt>
                <c:pt idx="10935">
                  <c:v>1.3568999999999999E-2</c:v>
                </c:pt>
                <c:pt idx="10936">
                  <c:v>6.688899999999999E-2</c:v>
                </c:pt>
                <c:pt idx="10937">
                  <c:v>5.9128E-2</c:v>
                </c:pt>
                <c:pt idx="10938">
                  <c:v>6.6901000000000002E-2</c:v>
                </c:pt>
                <c:pt idx="10939">
                  <c:v>7.5023999999999993E-2</c:v>
                </c:pt>
                <c:pt idx="10940">
                  <c:v>6.1596999999999999E-2</c:v>
                </c:pt>
                <c:pt idx="10941">
                  <c:v>5.9232E-2</c:v>
                </c:pt>
                <c:pt idx="10942">
                  <c:v>5.0373000000000001E-2</c:v>
                </c:pt>
                <c:pt idx="10943">
                  <c:v>4.1240000000000006E-2</c:v>
                </c:pt>
                <c:pt idx="10944">
                  <c:v>3.3348999999999997E-2</c:v>
                </c:pt>
                <c:pt idx="10945">
                  <c:v>2.8631999999999998E-2</c:v>
                </c:pt>
                <c:pt idx="10946">
                  <c:v>2.1651999999999998E-2</c:v>
                </c:pt>
                <c:pt idx="10947">
                  <c:v>1.9557999999999999E-2</c:v>
                </c:pt>
                <c:pt idx="10948">
                  <c:v>1.6110000000000003E-2</c:v>
                </c:pt>
                <c:pt idx="10949">
                  <c:v>1.3762E-2</c:v>
                </c:pt>
                <c:pt idx="10950">
                  <c:v>1.1885E-2</c:v>
                </c:pt>
                <c:pt idx="10951">
                  <c:v>1.1410000000000002E-2</c:v>
                </c:pt>
                <c:pt idx="10952">
                  <c:v>1.2631E-2</c:v>
                </c:pt>
                <c:pt idx="10953">
                  <c:v>1.2818999999999999E-2</c:v>
                </c:pt>
                <c:pt idx="10954">
                  <c:v>1.1049E-2</c:v>
                </c:pt>
                <c:pt idx="10955">
                  <c:v>8.990999999999999E-3</c:v>
                </c:pt>
                <c:pt idx="10956">
                  <c:v>7.1769999999999994E-3</c:v>
                </c:pt>
                <c:pt idx="10957">
                  <c:v>6.3539999999999994E-3</c:v>
                </c:pt>
                <c:pt idx="10958">
                  <c:v>4.692E-3</c:v>
                </c:pt>
                <c:pt idx="10959">
                  <c:v>4.4489999999999998E-3</c:v>
                </c:pt>
                <c:pt idx="10960">
                  <c:v>4.6129999999999999E-3</c:v>
                </c:pt>
                <c:pt idx="10961">
                  <c:v>5.2750000000000002E-3</c:v>
                </c:pt>
                <c:pt idx="10962">
                  <c:v>7.2849999999999998E-3</c:v>
                </c:pt>
                <c:pt idx="10963">
                  <c:v>6.5680000000000001E-3</c:v>
                </c:pt>
                <c:pt idx="10964">
                  <c:v>7.9129999999999999E-3</c:v>
                </c:pt>
                <c:pt idx="10965">
                  <c:v>6.731E-3</c:v>
                </c:pt>
                <c:pt idx="10966">
                  <c:v>7.4009999999999996E-3</c:v>
                </c:pt>
                <c:pt idx="10967">
                  <c:v>6.1939999999999999E-3</c:v>
                </c:pt>
                <c:pt idx="10968">
                  <c:v>6.9249999999999997E-3</c:v>
                </c:pt>
                <c:pt idx="10969">
                  <c:v>4.6759999999999996E-3</c:v>
                </c:pt>
                <c:pt idx="10970">
                  <c:v>4.1189999999999994E-3</c:v>
                </c:pt>
                <c:pt idx="10971">
                  <c:v>4.1139999999999996E-3</c:v>
                </c:pt>
                <c:pt idx="10972">
                  <c:v>3.0869999999999999E-3</c:v>
                </c:pt>
                <c:pt idx="10973">
                  <c:v>8.5329999999999989E-3</c:v>
                </c:pt>
                <c:pt idx="10974">
                  <c:v>1.0806999999999999E-2</c:v>
                </c:pt>
                <c:pt idx="10975">
                  <c:v>1.1866E-2</c:v>
                </c:pt>
                <c:pt idx="10976">
                  <c:v>2.2005999999999998E-2</c:v>
                </c:pt>
                <c:pt idx="10977">
                  <c:v>2.6373999999999998E-2</c:v>
                </c:pt>
                <c:pt idx="10978">
                  <c:v>2.9276E-2</c:v>
                </c:pt>
                <c:pt idx="10979">
                  <c:v>2.9530000000000001E-2</c:v>
                </c:pt>
                <c:pt idx="10980">
                  <c:v>2.3847E-2</c:v>
                </c:pt>
                <c:pt idx="10981">
                  <c:v>2.6090000000000002E-2</c:v>
                </c:pt>
                <c:pt idx="10982">
                  <c:v>2.3770000000000003E-2</c:v>
                </c:pt>
                <c:pt idx="10983">
                  <c:v>1.5415E-2</c:v>
                </c:pt>
                <c:pt idx="10984">
                  <c:v>1.2791E-2</c:v>
                </c:pt>
                <c:pt idx="10985">
                  <c:v>1.5684E-2</c:v>
                </c:pt>
                <c:pt idx="10986">
                  <c:v>2.0708999999999998E-2</c:v>
                </c:pt>
                <c:pt idx="10987">
                  <c:v>1.9538E-2</c:v>
                </c:pt>
                <c:pt idx="10988">
                  <c:v>1.9622000000000001E-2</c:v>
                </c:pt>
                <c:pt idx="10989">
                  <c:v>1.8246999999999999E-2</c:v>
                </c:pt>
                <c:pt idx="10990">
                  <c:v>2.264E-2</c:v>
                </c:pt>
                <c:pt idx="10991">
                  <c:v>2.3911999999999999E-2</c:v>
                </c:pt>
                <c:pt idx="10992">
                  <c:v>2.6348E-2</c:v>
                </c:pt>
                <c:pt idx="10993">
                  <c:v>2.8065999999999997E-2</c:v>
                </c:pt>
                <c:pt idx="10994">
                  <c:v>2.6008E-2</c:v>
                </c:pt>
                <c:pt idx="10995">
                  <c:v>2.6807999999999998E-2</c:v>
                </c:pt>
                <c:pt idx="10996">
                  <c:v>2.6761999999999998E-2</c:v>
                </c:pt>
                <c:pt idx="10997">
                  <c:v>2.3809E-2</c:v>
                </c:pt>
                <c:pt idx="10998">
                  <c:v>2.2494E-2</c:v>
                </c:pt>
                <c:pt idx="10999">
                  <c:v>2.2702E-2</c:v>
                </c:pt>
                <c:pt idx="11000">
                  <c:v>2.8853999999999998E-2</c:v>
                </c:pt>
                <c:pt idx="11001">
                  <c:v>3.7860000000000005E-2</c:v>
                </c:pt>
                <c:pt idx="11002">
                  <c:v>5.9767000000000001E-2</c:v>
                </c:pt>
                <c:pt idx="11003">
                  <c:v>8.8464000000000001E-2</c:v>
                </c:pt>
                <c:pt idx="11004">
                  <c:v>9.8284999999999997E-2</c:v>
                </c:pt>
                <c:pt idx="11005">
                  <c:v>0.104449</c:v>
                </c:pt>
                <c:pt idx="11006">
                  <c:v>0.120142</c:v>
                </c:pt>
                <c:pt idx="11007">
                  <c:v>0.13946799999999998</c:v>
                </c:pt>
                <c:pt idx="11008">
                  <c:v>0.15080499999999999</c:v>
                </c:pt>
                <c:pt idx="11009">
                  <c:v>0.157388</c:v>
                </c:pt>
                <c:pt idx="11010">
                  <c:v>0.156917</c:v>
                </c:pt>
                <c:pt idx="11011">
                  <c:v>0.14671899999999999</c:v>
                </c:pt>
                <c:pt idx="11012">
                  <c:v>0.14442099999999999</c:v>
                </c:pt>
                <c:pt idx="11013">
                  <c:v>0.14061199999999999</c:v>
                </c:pt>
                <c:pt idx="11014">
                  <c:v>0.12809299999999998</c:v>
                </c:pt>
                <c:pt idx="11015">
                  <c:v>0.12571299999999999</c:v>
                </c:pt>
                <c:pt idx="11016">
                  <c:v>0.11312499999999999</c:v>
                </c:pt>
                <c:pt idx="11017">
                  <c:v>0.11730299999999999</c:v>
                </c:pt>
                <c:pt idx="11018">
                  <c:v>9.3737000000000001E-2</c:v>
                </c:pt>
                <c:pt idx="11019">
                  <c:v>9.0629000000000001E-2</c:v>
                </c:pt>
                <c:pt idx="11020">
                  <c:v>7.6698000000000002E-2</c:v>
                </c:pt>
                <c:pt idx="11021">
                  <c:v>6.7382999999999998E-2</c:v>
                </c:pt>
                <c:pt idx="11022">
                  <c:v>6.3572000000000004E-2</c:v>
                </c:pt>
                <c:pt idx="11023">
                  <c:v>6.6197999999999993E-2</c:v>
                </c:pt>
                <c:pt idx="11024">
                  <c:v>6.1671999999999998E-2</c:v>
                </c:pt>
                <c:pt idx="11025">
                  <c:v>5.8527999999999997E-2</c:v>
                </c:pt>
                <c:pt idx="11026">
                  <c:v>5.5730999999999996E-2</c:v>
                </c:pt>
                <c:pt idx="11027">
                  <c:v>5.5286999999999996E-2</c:v>
                </c:pt>
                <c:pt idx="11028">
                  <c:v>6.0351999999999996E-2</c:v>
                </c:pt>
                <c:pt idx="11029">
                  <c:v>5.6646999999999996E-2</c:v>
                </c:pt>
                <c:pt idx="11030">
                  <c:v>5.1970999999999996E-2</c:v>
                </c:pt>
                <c:pt idx="11031">
                  <c:v>4.4559000000000001E-2</c:v>
                </c:pt>
                <c:pt idx="11032">
                  <c:v>4.5869E-2</c:v>
                </c:pt>
                <c:pt idx="11033">
                  <c:v>4.0422E-2</c:v>
                </c:pt>
                <c:pt idx="11034">
                  <c:v>3.6550000000000006E-2</c:v>
                </c:pt>
                <c:pt idx="11035">
                  <c:v>3.8823999999999997E-2</c:v>
                </c:pt>
                <c:pt idx="11036">
                  <c:v>3.1808999999999997E-2</c:v>
                </c:pt>
                <c:pt idx="11037">
                  <c:v>2.6200999999999999E-2</c:v>
                </c:pt>
                <c:pt idx="11038">
                  <c:v>3.0963999999999998E-2</c:v>
                </c:pt>
                <c:pt idx="11039">
                  <c:v>3.7117999999999998E-2</c:v>
                </c:pt>
                <c:pt idx="11040">
                  <c:v>4.6266999999999996E-2</c:v>
                </c:pt>
                <c:pt idx="11041">
                  <c:v>6.1360000000000005E-2</c:v>
                </c:pt>
                <c:pt idx="11042">
                  <c:v>6.6660000000000011E-2</c:v>
                </c:pt>
                <c:pt idx="11043">
                  <c:v>7.084399999999999E-2</c:v>
                </c:pt>
                <c:pt idx="11044">
                  <c:v>7.8706999999999999E-2</c:v>
                </c:pt>
                <c:pt idx="11045">
                  <c:v>8.6216000000000001E-2</c:v>
                </c:pt>
                <c:pt idx="11046">
                  <c:v>9.7558999999999993E-2</c:v>
                </c:pt>
                <c:pt idx="11047">
                  <c:v>0.11318299999999999</c:v>
                </c:pt>
                <c:pt idx="11048">
                  <c:v>0.11183799999999999</c:v>
                </c:pt>
                <c:pt idx="11049">
                  <c:v>0.10420599999999999</c:v>
                </c:pt>
                <c:pt idx="11050">
                  <c:v>0.11293299999999999</c:v>
                </c:pt>
                <c:pt idx="11051">
                  <c:v>0.107625</c:v>
                </c:pt>
                <c:pt idx="11052">
                  <c:v>0.122777</c:v>
                </c:pt>
                <c:pt idx="11053">
                  <c:v>0.12378399999999999</c:v>
                </c:pt>
                <c:pt idx="11054">
                  <c:v>0.130241</c:v>
                </c:pt>
                <c:pt idx="11055">
                  <c:v>0.15840299999999999</c:v>
                </c:pt>
                <c:pt idx="11056">
                  <c:v>0.17774499999999999</c:v>
                </c:pt>
                <c:pt idx="11057">
                  <c:v>0.186394</c:v>
                </c:pt>
                <c:pt idx="11058">
                  <c:v>0.20186299999999999</c:v>
                </c:pt>
                <c:pt idx="11059">
                  <c:v>0.219695</c:v>
                </c:pt>
                <c:pt idx="11060">
                  <c:v>0.23233599999999999</c:v>
                </c:pt>
                <c:pt idx="11061">
                  <c:v>0.22633099999999998</c:v>
                </c:pt>
                <c:pt idx="11062">
                  <c:v>0.220608</c:v>
                </c:pt>
                <c:pt idx="11063">
                  <c:v>0.22194699999999998</c:v>
                </c:pt>
                <c:pt idx="11064">
                  <c:v>0.21035000000000001</c:v>
                </c:pt>
                <c:pt idx="11065">
                  <c:v>0.199103</c:v>
                </c:pt>
                <c:pt idx="11066">
                  <c:v>0.18523699999999999</c:v>
                </c:pt>
                <c:pt idx="11067">
                  <c:v>0.173621</c:v>
                </c:pt>
                <c:pt idx="11068">
                  <c:v>0.18553899999999998</c:v>
                </c:pt>
                <c:pt idx="11069">
                  <c:v>0.19639599999999999</c:v>
                </c:pt>
                <c:pt idx="11070">
                  <c:v>0.18995899999999999</c:v>
                </c:pt>
                <c:pt idx="11071">
                  <c:v>0.181674</c:v>
                </c:pt>
                <c:pt idx="11072">
                  <c:v>0.173181</c:v>
                </c:pt>
                <c:pt idx="11073">
                  <c:v>0.15895199999999998</c:v>
                </c:pt>
                <c:pt idx="11074">
                  <c:v>0.15295300000000001</c:v>
                </c:pt>
                <c:pt idx="11075">
                  <c:v>0.15829499999999999</c:v>
                </c:pt>
                <c:pt idx="11076">
                  <c:v>0.18249000000000001</c:v>
                </c:pt>
                <c:pt idx="11077">
                  <c:v>0.21881399999999998</c:v>
                </c:pt>
                <c:pt idx="11078">
                  <c:v>0.21890399999999999</c:v>
                </c:pt>
                <c:pt idx="11079">
                  <c:v>0.219246</c:v>
                </c:pt>
                <c:pt idx="11080">
                  <c:v>0.226325</c:v>
                </c:pt>
                <c:pt idx="11081">
                  <c:v>0.242092</c:v>
                </c:pt>
                <c:pt idx="11082">
                  <c:v>0.24272199999999999</c:v>
                </c:pt>
                <c:pt idx="11083">
                  <c:v>0.24054299999999998</c:v>
                </c:pt>
                <c:pt idx="11084">
                  <c:v>0.23790499999999998</c:v>
                </c:pt>
                <c:pt idx="11085">
                  <c:v>0.24687299999999998</c:v>
                </c:pt>
                <c:pt idx="11086">
                  <c:v>0.24414799999999998</c:v>
                </c:pt>
                <c:pt idx="11087">
                  <c:v>0.239173</c:v>
                </c:pt>
                <c:pt idx="11088">
                  <c:v>0.24232000000000001</c:v>
                </c:pt>
                <c:pt idx="11089">
                  <c:v>0.24052799999999999</c:v>
                </c:pt>
                <c:pt idx="11090">
                  <c:v>0.23927699999999999</c:v>
                </c:pt>
                <c:pt idx="11091">
                  <c:v>0.237787</c:v>
                </c:pt>
                <c:pt idx="11092">
                  <c:v>0.22861599999999999</c:v>
                </c:pt>
                <c:pt idx="11093">
                  <c:v>0.25787299999999996</c:v>
                </c:pt>
                <c:pt idx="11094">
                  <c:v>0.25112200000000001</c:v>
                </c:pt>
                <c:pt idx="11095">
                  <c:v>0.243647</c:v>
                </c:pt>
                <c:pt idx="11096">
                  <c:v>0.229405</c:v>
                </c:pt>
                <c:pt idx="11097">
                  <c:v>0.24427699999999999</c:v>
                </c:pt>
                <c:pt idx="11098">
                  <c:v>0.20158699999999999</c:v>
                </c:pt>
                <c:pt idx="11099">
                  <c:v>0.22309599999999999</c:v>
                </c:pt>
                <c:pt idx="11100">
                  <c:v>0.24191299999999999</c:v>
                </c:pt>
                <c:pt idx="11101">
                  <c:v>0.25202000000000002</c:v>
                </c:pt>
                <c:pt idx="11102">
                  <c:v>0.28751499999999997</c:v>
                </c:pt>
                <c:pt idx="11103">
                  <c:v>0.28668899999999997</c:v>
                </c:pt>
                <c:pt idx="11104">
                  <c:v>0.25930500000000001</c:v>
                </c:pt>
                <c:pt idx="11105">
                  <c:v>0.25456600000000001</c:v>
                </c:pt>
                <c:pt idx="11106">
                  <c:v>0.25862499999999999</c:v>
                </c:pt>
                <c:pt idx="11107">
                  <c:v>0.27065</c:v>
                </c:pt>
                <c:pt idx="11108">
                  <c:v>0.26753199999999999</c:v>
                </c:pt>
                <c:pt idx="11109">
                  <c:v>0.25084400000000001</c:v>
                </c:pt>
                <c:pt idx="11110">
                  <c:v>0.237618</c:v>
                </c:pt>
                <c:pt idx="11111">
                  <c:v>0.22537000000000001</c:v>
                </c:pt>
                <c:pt idx="11112">
                  <c:v>0.24149199999999998</c:v>
                </c:pt>
                <c:pt idx="11113">
                  <c:v>0.24523699999999998</c:v>
                </c:pt>
                <c:pt idx="11114">
                  <c:v>0.231544</c:v>
                </c:pt>
                <c:pt idx="11115">
                  <c:v>0.21338499999999999</c:v>
                </c:pt>
                <c:pt idx="11116">
                  <c:v>0.23837599999999998</c:v>
                </c:pt>
                <c:pt idx="11117">
                  <c:v>0.23807299999999998</c:v>
                </c:pt>
                <c:pt idx="11118">
                  <c:v>0.22359199999999999</c:v>
                </c:pt>
                <c:pt idx="11119">
                  <c:v>0.25577800000000001</c:v>
                </c:pt>
                <c:pt idx="11120">
                  <c:v>0.241395</c:v>
                </c:pt>
                <c:pt idx="11121">
                  <c:v>0.241814</c:v>
                </c:pt>
                <c:pt idx="11122">
                  <c:v>0.25090599999999996</c:v>
                </c:pt>
                <c:pt idx="11123">
                  <c:v>0.23177899999999999</c:v>
                </c:pt>
                <c:pt idx="11124">
                  <c:v>0.21754000000000001</c:v>
                </c:pt>
                <c:pt idx="11125">
                  <c:v>0.201984</c:v>
                </c:pt>
                <c:pt idx="11126">
                  <c:v>0.226413</c:v>
                </c:pt>
                <c:pt idx="11127">
                  <c:v>0.24032399999999998</c:v>
                </c:pt>
                <c:pt idx="11128">
                  <c:v>0.22453499999999998</c:v>
                </c:pt>
                <c:pt idx="11129">
                  <c:v>0.20650199999999999</c:v>
                </c:pt>
                <c:pt idx="11130">
                  <c:v>0.198743</c:v>
                </c:pt>
                <c:pt idx="11131">
                  <c:v>0.20275799999999999</c:v>
                </c:pt>
                <c:pt idx="11132">
                  <c:v>0.20397699999999999</c:v>
                </c:pt>
                <c:pt idx="11133">
                  <c:v>0.183806</c:v>
                </c:pt>
                <c:pt idx="11134">
                  <c:v>0.16644199999999998</c:v>
                </c:pt>
                <c:pt idx="11135">
                  <c:v>0.18848000000000001</c:v>
                </c:pt>
                <c:pt idx="11136">
                  <c:v>0.186667</c:v>
                </c:pt>
                <c:pt idx="11137">
                  <c:v>0.175508</c:v>
                </c:pt>
                <c:pt idx="11138">
                  <c:v>0.191052</c:v>
                </c:pt>
                <c:pt idx="11139">
                  <c:v>0.19401199999999999</c:v>
                </c:pt>
                <c:pt idx="11140">
                  <c:v>0.17843599999999998</c:v>
                </c:pt>
                <c:pt idx="11141">
                  <c:v>0.18521699999999999</c:v>
                </c:pt>
                <c:pt idx="11142">
                  <c:v>0.19091899999999998</c:v>
                </c:pt>
                <c:pt idx="11143">
                  <c:v>0.22931299999999999</c:v>
                </c:pt>
                <c:pt idx="11144">
                  <c:v>0.20186299999999999</c:v>
                </c:pt>
                <c:pt idx="11145">
                  <c:v>0.18506</c:v>
                </c:pt>
                <c:pt idx="11146">
                  <c:v>0.17605000000000001</c:v>
                </c:pt>
                <c:pt idx="11147">
                  <c:v>0.17158899999999999</c:v>
                </c:pt>
                <c:pt idx="11148">
                  <c:v>0.16453199999999998</c:v>
                </c:pt>
                <c:pt idx="11149">
                  <c:v>0.17319799999999999</c:v>
                </c:pt>
                <c:pt idx="11150">
                  <c:v>0.199574</c:v>
                </c:pt>
                <c:pt idx="11151">
                  <c:v>0.21301199999999998</c:v>
                </c:pt>
                <c:pt idx="11152">
                  <c:v>0.23550599999999999</c:v>
                </c:pt>
                <c:pt idx="11153">
                  <c:v>0.22475299999999998</c:v>
                </c:pt>
                <c:pt idx="11154">
                  <c:v>0.23932399999999998</c:v>
                </c:pt>
                <c:pt idx="11155">
                  <c:v>0.25615199999999999</c:v>
                </c:pt>
                <c:pt idx="11156">
                  <c:v>0.25588499999999997</c:v>
                </c:pt>
                <c:pt idx="11157">
                  <c:v>0.25947300000000001</c:v>
                </c:pt>
                <c:pt idx="11158">
                  <c:v>0.19989599999999999</c:v>
                </c:pt>
                <c:pt idx="11159">
                  <c:v>0.233818</c:v>
                </c:pt>
                <c:pt idx="11160">
                  <c:v>0.21287199999999998</c:v>
                </c:pt>
                <c:pt idx="11161">
                  <c:v>0.22658399999999998</c:v>
                </c:pt>
                <c:pt idx="11162">
                  <c:v>0.23965599999999998</c:v>
                </c:pt>
                <c:pt idx="11163">
                  <c:v>0.24949000000000002</c:v>
                </c:pt>
                <c:pt idx="11164">
                  <c:v>0.24030199999999999</c:v>
                </c:pt>
                <c:pt idx="11165">
                  <c:v>0.24976099999999998</c:v>
                </c:pt>
                <c:pt idx="11166">
                  <c:v>0.2427</c:v>
                </c:pt>
                <c:pt idx="11167">
                  <c:v>0.26649099999999998</c:v>
                </c:pt>
                <c:pt idx="11168">
                  <c:v>0.25892399999999999</c:v>
                </c:pt>
                <c:pt idx="11169">
                  <c:v>0.26425199999999999</c:v>
                </c:pt>
                <c:pt idx="11170">
                  <c:v>0.25715499999999997</c:v>
                </c:pt>
                <c:pt idx="11171">
                  <c:v>0.269173</c:v>
                </c:pt>
                <c:pt idx="11172">
                  <c:v>0.28890399999999999</c:v>
                </c:pt>
                <c:pt idx="11173">
                  <c:v>0.29568499999999998</c:v>
                </c:pt>
                <c:pt idx="11174">
                  <c:v>0.29621599999999998</c:v>
                </c:pt>
                <c:pt idx="11175">
                  <c:v>0.26641599999999999</c:v>
                </c:pt>
                <c:pt idx="11176">
                  <c:v>0.268152</c:v>
                </c:pt>
                <c:pt idx="11177">
                  <c:v>0.28299399999999997</c:v>
                </c:pt>
                <c:pt idx="11178">
                  <c:v>0.28473799999999999</c:v>
                </c:pt>
                <c:pt idx="11179">
                  <c:v>0.26397000000000004</c:v>
                </c:pt>
                <c:pt idx="11180">
                  <c:v>0.22200199999999998</c:v>
                </c:pt>
                <c:pt idx="11181">
                  <c:v>0.23623799999999998</c:v>
                </c:pt>
                <c:pt idx="11182">
                  <c:v>0.250641</c:v>
                </c:pt>
                <c:pt idx="11183">
                  <c:v>0.241954</c:v>
                </c:pt>
                <c:pt idx="11184">
                  <c:v>0.24920099999999998</c:v>
                </c:pt>
                <c:pt idx="11185">
                  <c:v>0.25268000000000002</c:v>
                </c:pt>
                <c:pt idx="11186">
                  <c:v>0.30645099999999997</c:v>
                </c:pt>
                <c:pt idx="11187">
                  <c:v>0.30591799999999997</c:v>
                </c:pt>
                <c:pt idx="11188">
                  <c:v>0.31879199999999996</c:v>
                </c:pt>
                <c:pt idx="11189">
                  <c:v>0.30570399999999998</c:v>
                </c:pt>
                <c:pt idx="11190">
                  <c:v>0.29918499999999998</c:v>
                </c:pt>
                <c:pt idx="11191">
                  <c:v>0.29071900000000001</c:v>
                </c:pt>
                <c:pt idx="11192">
                  <c:v>0.27347899999999997</c:v>
                </c:pt>
                <c:pt idx="11193">
                  <c:v>0.27658699999999997</c:v>
                </c:pt>
                <c:pt idx="11194">
                  <c:v>0.26167699999999999</c:v>
                </c:pt>
                <c:pt idx="11195">
                  <c:v>0.24684799999999998</c:v>
                </c:pt>
                <c:pt idx="11196">
                  <c:v>0.22936899999999999</c:v>
                </c:pt>
                <c:pt idx="11197">
                  <c:v>0.21355199999999999</c:v>
                </c:pt>
                <c:pt idx="11198">
                  <c:v>0.209699</c:v>
                </c:pt>
                <c:pt idx="11199">
                  <c:v>0.20980299999999999</c:v>
                </c:pt>
                <c:pt idx="11200">
                  <c:v>0.201594</c:v>
                </c:pt>
                <c:pt idx="11201">
                  <c:v>0.20121699999999998</c:v>
                </c:pt>
                <c:pt idx="11202">
                  <c:v>0.229958</c:v>
                </c:pt>
                <c:pt idx="11203">
                  <c:v>0.21595000000000003</c:v>
                </c:pt>
                <c:pt idx="11204">
                  <c:v>0.226274</c:v>
                </c:pt>
                <c:pt idx="11205">
                  <c:v>0.21585099999999999</c:v>
                </c:pt>
                <c:pt idx="11206">
                  <c:v>0.19691000000000003</c:v>
                </c:pt>
                <c:pt idx="11207">
                  <c:v>0.183808</c:v>
                </c:pt>
                <c:pt idx="11208">
                  <c:v>0.17022799999999999</c:v>
                </c:pt>
                <c:pt idx="11209">
                  <c:v>0.16567099999999998</c:v>
                </c:pt>
                <c:pt idx="11210">
                  <c:v>0.16842000000000001</c:v>
                </c:pt>
                <c:pt idx="11211">
                  <c:v>0.153474</c:v>
                </c:pt>
                <c:pt idx="11212">
                  <c:v>0.15590000000000001</c:v>
                </c:pt>
                <c:pt idx="11213">
                  <c:v>0.140709</c:v>
                </c:pt>
                <c:pt idx="11214">
                  <c:v>0.13540199999999999</c:v>
                </c:pt>
                <c:pt idx="11215">
                  <c:v>0.13639499999999999</c:v>
                </c:pt>
                <c:pt idx="11216">
                  <c:v>0.134607</c:v>
                </c:pt>
                <c:pt idx="11217">
                  <c:v>0.13034599999999999</c:v>
                </c:pt>
                <c:pt idx="11218">
                  <c:v>0.12365000000000001</c:v>
                </c:pt>
                <c:pt idx="11219">
                  <c:v>0.11075699999999999</c:v>
                </c:pt>
                <c:pt idx="11220">
                  <c:v>0.12293499999999999</c:v>
                </c:pt>
                <c:pt idx="11221">
                  <c:v>0.11821000000000001</c:v>
                </c:pt>
                <c:pt idx="11222">
                  <c:v>0.11816299999999999</c:v>
                </c:pt>
                <c:pt idx="11223">
                  <c:v>0.10304099999999999</c:v>
                </c:pt>
                <c:pt idx="11224">
                  <c:v>9.1345999999999997E-2</c:v>
                </c:pt>
                <c:pt idx="11225">
                  <c:v>9.7012000000000001E-2</c:v>
                </c:pt>
                <c:pt idx="11226">
                  <c:v>0.112423</c:v>
                </c:pt>
                <c:pt idx="11227">
                  <c:v>0.12897799999999998</c:v>
                </c:pt>
                <c:pt idx="11228">
                  <c:v>0.16056699999999999</c:v>
                </c:pt>
                <c:pt idx="11229">
                  <c:v>0.174543</c:v>
                </c:pt>
                <c:pt idx="11230">
                  <c:v>0.175681</c:v>
                </c:pt>
                <c:pt idx="11231">
                  <c:v>0.17171499999999998</c:v>
                </c:pt>
                <c:pt idx="11232">
                  <c:v>0.16459399999999999</c:v>
                </c:pt>
                <c:pt idx="11233">
                  <c:v>0.15434899999999999</c:v>
                </c:pt>
                <c:pt idx="11234">
                  <c:v>0.13888899999999998</c:v>
                </c:pt>
                <c:pt idx="11235">
                  <c:v>0.14076000000000002</c:v>
                </c:pt>
                <c:pt idx="11236">
                  <c:v>0.157809</c:v>
                </c:pt>
                <c:pt idx="11237">
                  <c:v>0.15664500000000001</c:v>
                </c:pt>
                <c:pt idx="11238">
                  <c:v>0.16738500000000001</c:v>
                </c:pt>
                <c:pt idx="11239">
                  <c:v>0.16701299999999999</c:v>
                </c:pt>
                <c:pt idx="11240">
                  <c:v>0.15454799999999999</c:v>
                </c:pt>
                <c:pt idx="11241">
                  <c:v>0.13911599999999999</c:v>
                </c:pt>
                <c:pt idx="11242">
                  <c:v>0.13383300000000001</c:v>
                </c:pt>
                <c:pt idx="11243">
                  <c:v>0.123984</c:v>
                </c:pt>
                <c:pt idx="11244">
                  <c:v>0.12294099999999999</c:v>
                </c:pt>
                <c:pt idx="11245">
                  <c:v>0.112166</c:v>
                </c:pt>
                <c:pt idx="11246">
                  <c:v>0.10697899999999999</c:v>
                </c:pt>
                <c:pt idx="11247">
                  <c:v>9.0531E-2</c:v>
                </c:pt>
                <c:pt idx="11248">
                  <c:v>0.102119</c:v>
                </c:pt>
                <c:pt idx="11249">
                  <c:v>9.0989E-2</c:v>
                </c:pt>
                <c:pt idx="11250">
                  <c:v>8.1922999999999996E-2</c:v>
                </c:pt>
                <c:pt idx="11251">
                  <c:v>7.5145000000000003E-2</c:v>
                </c:pt>
                <c:pt idx="11252">
                  <c:v>8.5916999999999993E-2</c:v>
                </c:pt>
                <c:pt idx="11253">
                  <c:v>8.6577000000000001E-2</c:v>
                </c:pt>
                <c:pt idx="11254">
                  <c:v>8.3908999999999997E-2</c:v>
                </c:pt>
                <c:pt idx="11255">
                  <c:v>7.4150000000000008E-2</c:v>
                </c:pt>
                <c:pt idx="11256">
                  <c:v>6.3727999999999993E-2</c:v>
                </c:pt>
                <c:pt idx="11257">
                  <c:v>6.3925999999999997E-2</c:v>
                </c:pt>
                <c:pt idx="11258">
                  <c:v>5.1570999999999999E-2</c:v>
                </c:pt>
                <c:pt idx="11259">
                  <c:v>4.1763000000000002E-2</c:v>
                </c:pt>
                <c:pt idx="11260">
                  <c:v>5.8200999999999996E-2</c:v>
                </c:pt>
                <c:pt idx="11261">
                  <c:v>5.2144999999999997E-2</c:v>
                </c:pt>
                <c:pt idx="11262">
                  <c:v>4.5307E-2</c:v>
                </c:pt>
                <c:pt idx="11263">
                  <c:v>5.1381999999999997E-2</c:v>
                </c:pt>
                <c:pt idx="11264">
                  <c:v>3.8080999999999997E-2</c:v>
                </c:pt>
                <c:pt idx="11265">
                  <c:v>2.9461999999999999E-2</c:v>
                </c:pt>
                <c:pt idx="11266">
                  <c:v>2.9666999999999999E-2</c:v>
                </c:pt>
                <c:pt idx="11267">
                  <c:v>2.8811999999999997E-2</c:v>
                </c:pt>
                <c:pt idx="11268">
                  <c:v>3.2896000000000002E-2</c:v>
                </c:pt>
                <c:pt idx="11269">
                  <c:v>2.4274999999999998E-2</c:v>
                </c:pt>
                <c:pt idx="11270">
                  <c:v>5.4868E-2</c:v>
                </c:pt>
                <c:pt idx="11271">
                  <c:v>6.7543999999999993E-2</c:v>
                </c:pt>
                <c:pt idx="11272">
                  <c:v>9.8686999999999997E-2</c:v>
                </c:pt>
                <c:pt idx="11273">
                  <c:v>0.14565599999999998</c:v>
                </c:pt>
                <c:pt idx="11274">
                  <c:v>0.19067199999999998</c:v>
                </c:pt>
                <c:pt idx="11275">
                  <c:v>0.19838499999999998</c:v>
                </c:pt>
                <c:pt idx="11276">
                  <c:v>0.24182299999999998</c:v>
                </c:pt>
                <c:pt idx="11277">
                  <c:v>0.24970199999999998</c:v>
                </c:pt>
                <c:pt idx="11278">
                  <c:v>0.27277499999999999</c:v>
                </c:pt>
                <c:pt idx="11279">
                  <c:v>0.28994399999999998</c:v>
                </c:pt>
                <c:pt idx="11280">
                  <c:v>0.28550500000000001</c:v>
                </c:pt>
                <c:pt idx="11281">
                  <c:v>0.28830099999999997</c:v>
                </c:pt>
                <c:pt idx="11282">
                  <c:v>0.29386799999999996</c:v>
                </c:pt>
                <c:pt idx="11283">
                  <c:v>0.30818699999999999</c:v>
                </c:pt>
                <c:pt idx="11284">
                  <c:v>0.29966599999999999</c:v>
                </c:pt>
                <c:pt idx="11285">
                  <c:v>0.28575400000000001</c:v>
                </c:pt>
                <c:pt idx="11286">
                  <c:v>0.28698799999999997</c:v>
                </c:pt>
                <c:pt idx="11287">
                  <c:v>0.27590599999999998</c:v>
                </c:pt>
                <c:pt idx="11288">
                  <c:v>0.255666</c:v>
                </c:pt>
                <c:pt idx="11289">
                  <c:v>0.24652499999999999</c:v>
                </c:pt>
                <c:pt idx="11290">
                  <c:v>0.22526099999999999</c:v>
                </c:pt>
                <c:pt idx="11291">
                  <c:v>0.203678</c:v>
                </c:pt>
                <c:pt idx="11292">
                  <c:v>0.18198499999999998</c:v>
                </c:pt>
                <c:pt idx="11293">
                  <c:v>0.163019</c:v>
                </c:pt>
                <c:pt idx="11294">
                  <c:v>0.164962</c:v>
                </c:pt>
                <c:pt idx="11295">
                  <c:v>0.145535</c:v>
                </c:pt>
                <c:pt idx="11296">
                  <c:v>0.12781799999999999</c:v>
                </c:pt>
                <c:pt idx="11297">
                  <c:v>0.13464799999999999</c:v>
                </c:pt>
                <c:pt idx="11298">
                  <c:v>0.13164000000000001</c:v>
                </c:pt>
                <c:pt idx="11299">
                  <c:v>0.136153</c:v>
                </c:pt>
                <c:pt idx="11300">
                  <c:v>0.119695</c:v>
                </c:pt>
                <c:pt idx="11301">
                  <c:v>0.105488</c:v>
                </c:pt>
                <c:pt idx="11302">
                  <c:v>8.8465999999999989E-2</c:v>
                </c:pt>
                <c:pt idx="11303">
                  <c:v>7.694899999999999E-2</c:v>
                </c:pt>
                <c:pt idx="11304">
                  <c:v>6.755499999999999E-2</c:v>
                </c:pt>
                <c:pt idx="11305">
                  <c:v>7.3802999999999994E-2</c:v>
                </c:pt>
                <c:pt idx="11306">
                  <c:v>7.2195999999999996E-2</c:v>
                </c:pt>
                <c:pt idx="11307">
                  <c:v>7.3412999999999992E-2</c:v>
                </c:pt>
                <c:pt idx="11308">
                  <c:v>8.2224999999999993E-2</c:v>
                </c:pt>
                <c:pt idx="11309">
                  <c:v>9.171399999999999E-2</c:v>
                </c:pt>
                <c:pt idx="11310">
                  <c:v>0.11308799999999999</c:v>
                </c:pt>
                <c:pt idx="11311">
                  <c:v>0.12789799999999998</c:v>
                </c:pt>
                <c:pt idx="11312">
                  <c:v>0.155415</c:v>
                </c:pt>
                <c:pt idx="11313">
                  <c:v>0.18965099999999999</c:v>
                </c:pt>
                <c:pt idx="11314">
                  <c:v>0.200989</c:v>
                </c:pt>
                <c:pt idx="11315">
                  <c:v>0.194489</c:v>
                </c:pt>
                <c:pt idx="11316">
                  <c:v>0.193634</c:v>
                </c:pt>
                <c:pt idx="11317">
                  <c:v>0.18357000000000001</c:v>
                </c:pt>
                <c:pt idx="11318">
                  <c:v>0.18318399999999999</c:v>
                </c:pt>
                <c:pt idx="11319">
                  <c:v>0.17350299999999999</c:v>
                </c:pt>
                <c:pt idx="11320">
                  <c:v>0.16585800000000001</c:v>
                </c:pt>
                <c:pt idx="11321">
                  <c:v>0.169736</c:v>
                </c:pt>
                <c:pt idx="11322">
                  <c:v>0.167708</c:v>
                </c:pt>
                <c:pt idx="11323">
                  <c:v>0.15759199999999998</c:v>
                </c:pt>
                <c:pt idx="11324">
                  <c:v>0.15556899999999999</c:v>
                </c:pt>
                <c:pt idx="11325">
                  <c:v>0.139761</c:v>
                </c:pt>
                <c:pt idx="11326">
                  <c:v>0.154833</c:v>
                </c:pt>
                <c:pt idx="11327">
                  <c:v>0.14413099999999998</c:v>
                </c:pt>
                <c:pt idx="11328">
                  <c:v>0.13088000000000002</c:v>
                </c:pt>
                <c:pt idx="11329">
                  <c:v>0.11557199999999999</c:v>
                </c:pt>
                <c:pt idx="11330">
                  <c:v>0.117174</c:v>
                </c:pt>
                <c:pt idx="11331">
                  <c:v>0.104531</c:v>
                </c:pt>
                <c:pt idx="11332">
                  <c:v>0.10079399999999999</c:v>
                </c:pt>
                <c:pt idx="11333">
                  <c:v>0.111913</c:v>
                </c:pt>
                <c:pt idx="11334">
                  <c:v>7.7700000000000005E-2</c:v>
                </c:pt>
                <c:pt idx="11335">
                  <c:v>9.7481999999999999E-2</c:v>
                </c:pt>
                <c:pt idx="11336">
                  <c:v>8.183399999999999E-2</c:v>
                </c:pt>
                <c:pt idx="11337">
                  <c:v>7.4934000000000001E-2</c:v>
                </c:pt>
                <c:pt idx="11338">
                  <c:v>5.9566999999999995E-2</c:v>
                </c:pt>
                <c:pt idx="11339">
                  <c:v>5.0633999999999998E-2</c:v>
                </c:pt>
                <c:pt idx="11340">
                  <c:v>4.6976999999999998E-2</c:v>
                </c:pt>
                <c:pt idx="11341">
                  <c:v>4.4838999999999997E-2</c:v>
                </c:pt>
                <c:pt idx="11342">
                  <c:v>3.8661999999999995E-2</c:v>
                </c:pt>
                <c:pt idx="11343">
                  <c:v>3.7404E-2</c:v>
                </c:pt>
                <c:pt idx="11344">
                  <c:v>3.5244999999999999E-2</c:v>
                </c:pt>
                <c:pt idx="11345">
                  <c:v>3.2965000000000001E-2</c:v>
                </c:pt>
                <c:pt idx="11346">
                  <c:v>3.755E-2</c:v>
                </c:pt>
                <c:pt idx="11347">
                  <c:v>3.4587E-2</c:v>
                </c:pt>
                <c:pt idx="11348">
                  <c:v>3.4504E-2</c:v>
                </c:pt>
                <c:pt idx="11349">
                  <c:v>2.8967999999999997E-2</c:v>
                </c:pt>
                <c:pt idx="11350">
                  <c:v>3.0313999999999997E-2</c:v>
                </c:pt>
                <c:pt idx="11351">
                  <c:v>2.4326E-2</c:v>
                </c:pt>
                <c:pt idx="11352">
                  <c:v>2.341E-2</c:v>
                </c:pt>
                <c:pt idx="11353">
                  <c:v>2.9288999999999999E-2</c:v>
                </c:pt>
                <c:pt idx="11354">
                  <c:v>2.4660000000000001E-2</c:v>
                </c:pt>
                <c:pt idx="11355">
                  <c:v>2.6150999999999997E-2</c:v>
                </c:pt>
                <c:pt idx="11356">
                  <c:v>2.4782999999999999E-2</c:v>
                </c:pt>
                <c:pt idx="11357">
                  <c:v>2.4500999999999998E-2</c:v>
                </c:pt>
                <c:pt idx="11358">
                  <c:v>2.9227999999999997E-2</c:v>
                </c:pt>
                <c:pt idx="11359">
                  <c:v>2.3647999999999999E-2</c:v>
                </c:pt>
                <c:pt idx="11360">
                  <c:v>2.4242E-2</c:v>
                </c:pt>
                <c:pt idx="11361">
                  <c:v>2.2585999999999998E-2</c:v>
                </c:pt>
                <c:pt idx="11362">
                  <c:v>2.5498E-2</c:v>
                </c:pt>
                <c:pt idx="11363">
                  <c:v>2.8077999999999999E-2</c:v>
                </c:pt>
                <c:pt idx="11364">
                  <c:v>3.4502999999999999E-2</c:v>
                </c:pt>
                <c:pt idx="11365">
                  <c:v>3.2761999999999999E-2</c:v>
                </c:pt>
                <c:pt idx="11366">
                  <c:v>3.0213999999999998E-2</c:v>
                </c:pt>
                <c:pt idx="11367">
                  <c:v>3.1889000000000001E-2</c:v>
                </c:pt>
                <c:pt idx="11368">
                  <c:v>3.0793999999999998E-2</c:v>
                </c:pt>
                <c:pt idx="11369">
                  <c:v>3.3921E-2</c:v>
                </c:pt>
                <c:pt idx="11370">
                  <c:v>3.4741000000000001E-2</c:v>
                </c:pt>
                <c:pt idx="11371">
                  <c:v>3.2383999999999996E-2</c:v>
                </c:pt>
                <c:pt idx="11372">
                  <c:v>3.0698E-2</c:v>
                </c:pt>
                <c:pt idx="11373">
                  <c:v>3.4664E-2</c:v>
                </c:pt>
                <c:pt idx="11374">
                  <c:v>2.9817E-2</c:v>
                </c:pt>
                <c:pt idx="11375">
                  <c:v>3.0485999999999999E-2</c:v>
                </c:pt>
                <c:pt idx="11376">
                  <c:v>3.4465999999999997E-2</c:v>
                </c:pt>
                <c:pt idx="11377">
                  <c:v>2.9335E-2</c:v>
                </c:pt>
                <c:pt idx="11378">
                  <c:v>3.2518999999999999E-2</c:v>
                </c:pt>
                <c:pt idx="11379">
                  <c:v>3.2940999999999998E-2</c:v>
                </c:pt>
                <c:pt idx="11380">
                  <c:v>2.6772999999999998E-2</c:v>
                </c:pt>
                <c:pt idx="11381">
                  <c:v>2.9356999999999998E-2</c:v>
                </c:pt>
                <c:pt idx="11382">
                  <c:v>1.8540000000000001E-2</c:v>
                </c:pt>
                <c:pt idx="11383">
                  <c:v>2.3925999999999999E-2</c:v>
                </c:pt>
                <c:pt idx="11384">
                  <c:v>2.5103E-2</c:v>
                </c:pt>
                <c:pt idx="11385">
                  <c:v>2.3965E-2</c:v>
                </c:pt>
                <c:pt idx="11386">
                  <c:v>1.9480999999999998E-2</c:v>
                </c:pt>
                <c:pt idx="11387">
                  <c:v>2.0475E-2</c:v>
                </c:pt>
                <c:pt idx="11388">
                  <c:v>1.7641999999999998E-2</c:v>
                </c:pt>
                <c:pt idx="11389">
                  <c:v>1.5739E-2</c:v>
                </c:pt>
                <c:pt idx="11390">
                  <c:v>1.5878E-2</c:v>
                </c:pt>
                <c:pt idx="11391">
                  <c:v>1.3155999999999999E-2</c:v>
                </c:pt>
                <c:pt idx="11392">
                  <c:v>1.2201E-2</c:v>
                </c:pt>
                <c:pt idx="11393">
                  <c:v>1.3868E-2</c:v>
                </c:pt>
                <c:pt idx="11394">
                  <c:v>1.2733E-2</c:v>
                </c:pt>
                <c:pt idx="11395">
                  <c:v>1.208E-2</c:v>
                </c:pt>
                <c:pt idx="11396">
                  <c:v>1.1944999999999999E-2</c:v>
                </c:pt>
                <c:pt idx="11397">
                  <c:v>9.2449999999999997E-3</c:v>
                </c:pt>
                <c:pt idx="11398">
                  <c:v>8.9730000000000001E-3</c:v>
                </c:pt>
                <c:pt idx="11399">
                  <c:v>8.9470000000000001E-3</c:v>
                </c:pt>
                <c:pt idx="11400">
                  <c:v>9.7679999999999989E-3</c:v>
                </c:pt>
                <c:pt idx="11401">
                  <c:v>8.1329999999999996E-3</c:v>
                </c:pt>
                <c:pt idx="11402">
                  <c:v>8.4440000000000001E-3</c:v>
                </c:pt>
                <c:pt idx="11403">
                  <c:v>6.8820000000000001E-3</c:v>
                </c:pt>
                <c:pt idx="11404">
                  <c:v>6.3939999999999995E-3</c:v>
                </c:pt>
                <c:pt idx="11405">
                  <c:v>5.254E-3</c:v>
                </c:pt>
                <c:pt idx="11406">
                  <c:v>4.5509999999999995E-3</c:v>
                </c:pt>
                <c:pt idx="11407">
                  <c:v>4.3759999999999997E-3</c:v>
                </c:pt>
                <c:pt idx="11408">
                  <c:v>4.274E-3</c:v>
                </c:pt>
                <c:pt idx="11409">
                  <c:v>4.7580000000000001E-3</c:v>
                </c:pt>
                <c:pt idx="11410">
                  <c:v>4.2639999999999996E-3</c:v>
                </c:pt>
                <c:pt idx="11411">
                  <c:v>4.6629999999999996E-3</c:v>
                </c:pt>
                <c:pt idx="11412">
                  <c:v>4.3100000000000005E-3</c:v>
                </c:pt>
                <c:pt idx="11413">
                  <c:v>1.0267E-2</c:v>
                </c:pt>
                <c:pt idx="11414">
                  <c:v>1.1628999999999999E-2</c:v>
                </c:pt>
                <c:pt idx="11415">
                  <c:v>1.3538E-2</c:v>
                </c:pt>
                <c:pt idx="11416">
                  <c:v>1.8128999999999999E-2</c:v>
                </c:pt>
                <c:pt idx="11417">
                  <c:v>1.7828E-2</c:v>
                </c:pt>
                <c:pt idx="11418">
                  <c:v>1.6327999999999999E-2</c:v>
                </c:pt>
                <c:pt idx="11419">
                  <c:v>1.4456E-2</c:v>
                </c:pt>
                <c:pt idx="11420">
                  <c:v>2.4197999999999997E-2</c:v>
                </c:pt>
                <c:pt idx="11421">
                  <c:v>4.3469000000000001E-2</c:v>
                </c:pt>
                <c:pt idx="11422">
                  <c:v>4.9092999999999998E-2</c:v>
                </c:pt>
                <c:pt idx="11423">
                  <c:v>4.6947999999999997E-2</c:v>
                </c:pt>
                <c:pt idx="11424">
                  <c:v>5.3584E-2</c:v>
                </c:pt>
                <c:pt idx="11425">
                  <c:v>5.2378000000000001E-2</c:v>
                </c:pt>
                <c:pt idx="11426">
                  <c:v>4.6822999999999997E-2</c:v>
                </c:pt>
                <c:pt idx="11427">
                  <c:v>4.3213999999999995E-2</c:v>
                </c:pt>
                <c:pt idx="11428">
                  <c:v>3.5345999999999995E-2</c:v>
                </c:pt>
                <c:pt idx="11429">
                  <c:v>3.0865999999999998E-2</c:v>
                </c:pt>
                <c:pt idx="11430">
                  <c:v>3.2202999999999996E-2</c:v>
                </c:pt>
                <c:pt idx="11431">
                  <c:v>2.9953999999999998E-2</c:v>
                </c:pt>
                <c:pt idx="11432">
                  <c:v>4.1915999999999995E-2</c:v>
                </c:pt>
                <c:pt idx="11433">
                  <c:v>4.7847999999999995E-2</c:v>
                </c:pt>
                <c:pt idx="11434">
                  <c:v>5.4174E-2</c:v>
                </c:pt>
                <c:pt idx="11435">
                  <c:v>5.9248999999999996E-2</c:v>
                </c:pt>
                <c:pt idx="11436">
                  <c:v>5.8375999999999997E-2</c:v>
                </c:pt>
                <c:pt idx="11437">
                  <c:v>7.2833999999999996E-2</c:v>
                </c:pt>
                <c:pt idx="11438">
                  <c:v>7.3837E-2</c:v>
                </c:pt>
                <c:pt idx="11439">
                  <c:v>8.3060000000000009E-2</c:v>
                </c:pt>
                <c:pt idx="11440">
                  <c:v>8.4808999999999996E-2</c:v>
                </c:pt>
                <c:pt idx="11441">
                  <c:v>6.6402000000000003E-2</c:v>
                </c:pt>
                <c:pt idx="11442">
                  <c:v>6.7345000000000002E-2</c:v>
                </c:pt>
                <c:pt idx="11443">
                  <c:v>7.6284999999999992E-2</c:v>
                </c:pt>
                <c:pt idx="11444">
                  <c:v>8.0831E-2</c:v>
                </c:pt>
                <c:pt idx="11445">
                  <c:v>8.6054999999999993E-2</c:v>
                </c:pt>
                <c:pt idx="11446">
                  <c:v>9.1645999999999991E-2</c:v>
                </c:pt>
                <c:pt idx="11447">
                  <c:v>8.9497999999999994E-2</c:v>
                </c:pt>
                <c:pt idx="11448">
                  <c:v>8.6822999999999997E-2</c:v>
                </c:pt>
                <c:pt idx="11449">
                  <c:v>8.2000000000000003E-2</c:v>
                </c:pt>
                <c:pt idx="11450">
                  <c:v>7.3998999999999995E-2</c:v>
                </c:pt>
                <c:pt idx="11451">
                  <c:v>8.6366999999999999E-2</c:v>
                </c:pt>
                <c:pt idx="11452">
                  <c:v>8.6750000000000008E-2</c:v>
                </c:pt>
                <c:pt idx="11453">
                  <c:v>8.3625999999999992E-2</c:v>
                </c:pt>
                <c:pt idx="11454">
                  <c:v>7.8110000000000013E-2</c:v>
                </c:pt>
                <c:pt idx="11455">
                  <c:v>7.6424999999999993E-2</c:v>
                </c:pt>
                <c:pt idx="11456">
                  <c:v>6.7270999999999997E-2</c:v>
                </c:pt>
                <c:pt idx="11457">
                  <c:v>6.3788999999999998E-2</c:v>
                </c:pt>
                <c:pt idx="11458">
                  <c:v>5.4153E-2</c:v>
                </c:pt>
                <c:pt idx="11459">
                  <c:v>5.0888999999999997E-2</c:v>
                </c:pt>
                <c:pt idx="11460">
                  <c:v>4.3241999999999996E-2</c:v>
                </c:pt>
                <c:pt idx="11461">
                  <c:v>3.6132999999999998E-2</c:v>
                </c:pt>
                <c:pt idx="11462">
                  <c:v>3.1005999999999999E-2</c:v>
                </c:pt>
                <c:pt idx="11463">
                  <c:v>2.7802E-2</c:v>
                </c:pt>
                <c:pt idx="11464">
                  <c:v>2.5843999999999999E-2</c:v>
                </c:pt>
                <c:pt idx="11465">
                  <c:v>2.4912999999999998E-2</c:v>
                </c:pt>
                <c:pt idx="11466">
                  <c:v>2.1491E-2</c:v>
                </c:pt>
                <c:pt idx="11467">
                  <c:v>1.9361E-2</c:v>
                </c:pt>
                <c:pt idx="11468">
                  <c:v>1.7822999999999999E-2</c:v>
                </c:pt>
                <c:pt idx="11469">
                  <c:v>1.5462E-2</c:v>
                </c:pt>
                <c:pt idx="11470">
                  <c:v>1.4156E-2</c:v>
                </c:pt>
                <c:pt idx="11471">
                  <c:v>1.2797999999999999E-2</c:v>
                </c:pt>
                <c:pt idx="11472">
                  <c:v>8.4869999999999998E-3</c:v>
                </c:pt>
                <c:pt idx="11473">
                  <c:v>1.3682999999999999E-2</c:v>
                </c:pt>
                <c:pt idx="11474">
                  <c:v>1.2970000000000001E-2</c:v>
                </c:pt>
                <c:pt idx="11475">
                  <c:v>1.1266E-2</c:v>
                </c:pt>
                <c:pt idx="11476">
                  <c:v>1.0277E-2</c:v>
                </c:pt>
                <c:pt idx="11477">
                  <c:v>1.0470999999999999E-2</c:v>
                </c:pt>
                <c:pt idx="11478">
                  <c:v>1.0201E-2</c:v>
                </c:pt>
                <c:pt idx="11479">
                  <c:v>9.136E-3</c:v>
                </c:pt>
                <c:pt idx="11480">
                  <c:v>7.5249999999999996E-3</c:v>
                </c:pt>
                <c:pt idx="11481">
                  <c:v>8.1659999999999996E-3</c:v>
                </c:pt>
                <c:pt idx="11482">
                  <c:v>1.0036E-2</c:v>
                </c:pt>
                <c:pt idx="11483">
                  <c:v>1.0916E-2</c:v>
                </c:pt>
                <c:pt idx="11484">
                  <c:v>1.2580000000000001E-2</c:v>
                </c:pt>
                <c:pt idx="11485">
                  <c:v>1.4053999999999999E-2</c:v>
                </c:pt>
                <c:pt idx="11486">
                  <c:v>1.7225999999999998E-2</c:v>
                </c:pt>
                <c:pt idx="11487">
                  <c:v>1.7295999999999999E-2</c:v>
                </c:pt>
                <c:pt idx="11488">
                  <c:v>1.4716999999999999E-2</c:v>
                </c:pt>
                <c:pt idx="11489">
                  <c:v>1.2598E-2</c:v>
                </c:pt>
                <c:pt idx="11490">
                  <c:v>1.4364E-2</c:v>
                </c:pt>
                <c:pt idx="11491">
                  <c:v>1.6234999999999999E-2</c:v>
                </c:pt>
                <c:pt idx="11492">
                  <c:v>1.5148E-2</c:v>
                </c:pt>
                <c:pt idx="11493">
                  <c:v>1.5597999999999999E-2</c:v>
                </c:pt>
                <c:pt idx="11494">
                  <c:v>1.8803E-2</c:v>
                </c:pt>
                <c:pt idx="11495">
                  <c:v>2.0160000000000001E-2</c:v>
                </c:pt>
                <c:pt idx="11496">
                  <c:v>2.2695E-2</c:v>
                </c:pt>
                <c:pt idx="11497">
                  <c:v>1.8657E-2</c:v>
                </c:pt>
                <c:pt idx="11498">
                  <c:v>1.5110000000000002E-2</c:v>
                </c:pt>
                <c:pt idx="11499">
                  <c:v>2.0843E-2</c:v>
                </c:pt>
                <c:pt idx="11500">
                  <c:v>2.4972999999999999E-2</c:v>
                </c:pt>
                <c:pt idx="11501">
                  <c:v>3.2080000000000004E-2</c:v>
                </c:pt>
                <c:pt idx="11502">
                  <c:v>4.0334999999999996E-2</c:v>
                </c:pt>
                <c:pt idx="11503">
                  <c:v>4.3755999999999996E-2</c:v>
                </c:pt>
                <c:pt idx="11504">
                  <c:v>4.3858000000000001E-2</c:v>
                </c:pt>
                <c:pt idx="11505">
                  <c:v>4.6170999999999997E-2</c:v>
                </c:pt>
                <c:pt idx="11506">
                  <c:v>4.6920999999999997E-2</c:v>
                </c:pt>
                <c:pt idx="11507">
                  <c:v>7.0132E-2</c:v>
                </c:pt>
                <c:pt idx="11508">
                  <c:v>5.4008E-2</c:v>
                </c:pt>
                <c:pt idx="11509">
                  <c:v>5.1031E-2</c:v>
                </c:pt>
                <c:pt idx="11510">
                  <c:v>5.2916999999999999E-2</c:v>
                </c:pt>
                <c:pt idx="11511">
                  <c:v>4.0923999999999995E-2</c:v>
                </c:pt>
                <c:pt idx="11512">
                  <c:v>3.2305E-2</c:v>
                </c:pt>
                <c:pt idx="11513">
                  <c:v>2.5735999999999998E-2</c:v>
                </c:pt>
                <c:pt idx="11514">
                  <c:v>1.9800000000000002E-2</c:v>
                </c:pt>
                <c:pt idx="11515">
                  <c:v>1.8693999999999999E-2</c:v>
                </c:pt>
                <c:pt idx="11516">
                  <c:v>3.2335999999999997E-2</c:v>
                </c:pt>
                <c:pt idx="11517">
                  <c:v>2.5777999999999999E-2</c:v>
                </c:pt>
                <c:pt idx="11518">
                  <c:v>2.1763999999999999E-2</c:v>
                </c:pt>
                <c:pt idx="11519">
                  <c:v>1.7572000000000001E-2</c:v>
                </c:pt>
                <c:pt idx="11520">
                  <c:v>1.3675999999999999E-2</c:v>
                </c:pt>
                <c:pt idx="11521">
                  <c:v>1.3842E-2</c:v>
                </c:pt>
                <c:pt idx="11522">
                  <c:v>1.2964E-2</c:v>
                </c:pt>
                <c:pt idx="11523">
                  <c:v>1.0841999999999999E-2</c:v>
                </c:pt>
                <c:pt idx="11524">
                  <c:v>7.9919999999999991E-3</c:v>
                </c:pt>
                <c:pt idx="11525">
                  <c:v>8.9730000000000001E-3</c:v>
                </c:pt>
                <c:pt idx="11526">
                  <c:v>9.0949999999999989E-3</c:v>
                </c:pt>
                <c:pt idx="11527">
                  <c:v>1.1080999999999999E-2</c:v>
                </c:pt>
                <c:pt idx="11528">
                  <c:v>1.1417999999999999E-2</c:v>
                </c:pt>
                <c:pt idx="11529">
                  <c:v>1.2898E-2</c:v>
                </c:pt>
                <c:pt idx="11530">
                  <c:v>1.3387999999999999E-2</c:v>
                </c:pt>
                <c:pt idx="11531">
                  <c:v>1.6110000000000003E-2</c:v>
                </c:pt>
                <c:pt idx="11532">
                  <c:v>1.6566000000000001E-2</c:v>
                </c:pt>
                <c:pt idx="11533">
                  <c:v>1.9540000000000002E-2</c:v>
                </c:pt>
                <c:pt idx="11534">
                  <c:v>1.9588999999999999E-2</c:v>
                </c:pt>
                <c:pt idx="11535">
                  <c:v>2.1783E-2</c:v>
                </c:pt>
                <c:pt idx="11536">
                  <c:v>2.1107000000000001E-2</c:v>
                </c:pt>
                <c:pt idx="11537">
                  <c:v>1.6282999999999999E-2</c:v>
                </c:pt>
                <c:pt idx="11538">
                  <c:v>1.7111999999999999E-2</c:v>
                </c:pt>
                <c:pt idx="11539">
                  <c:v>2.8194999999999998E-2</c:v>
                </c:pt>
                <c:pt idx="11540">
                  <c:v>2.7472E-2</c:v>
                </c:pt>
                <c:pt idx="11541">
                  <c:v>2.4967E-2</c:v>
                </c:pt>
                <c:pt idx="11542">
                  <c:v>2.8303999999999999E-2</c:v>
                </c:pt>
                <c:pt idx="11543">
                  <c:v>3.0897999999999998E-2</c:v>
                </c:pt>
                <c:pt idx="11544">
                  <c:v>2.9361999999999999E-2</c:v>
                </c:pt>
                <c:pt idx="11545">
                  <c:v>3.9352999999999999E-2</c:v>
                </c:pt>
                <c:pt idx="11546">
                  <c:v>3.6981E-2</c:v>
                </c:pt>
                <c:pt idx="11547">
                  <c:v>3.4277000000000002E-2</c:v>
                </c:pt>
                <c:pt idx="11548">
                  <c:v>3.0147999999999998E-2</c:v>
                </c:pt>
                <c:pt idx="11549">
                  <c:v>2.6501999999999998E-2</c:v>
                </c:pt>
                <c:pt idx="11550">
                  <c:v>2.1787999999999998E-2</c:v>
                </c:pt>
                <c:pt idx="11551">
                  <c:v>3.3176999999999998E-2</c:v>
                </c:pt>
                <c:pt idx="11552">
                  <c:v>3.7160000000000006E-2</c:v>
                </c:pt>
                <c:pt idx="11553">
                  <c:v>3.5035999999999998E-2</c:v>
                </c:pt>
                <c:pt idx="11554">
                  <c:v>5.0037999999999999E-2</c:v>
                </c:pt>
                <c:pt idx="11555">
                  <c:v>5.0645999999999997E-2</c:v>
                </c:pt>
                <c:pt idx="11556">
                  <c:v>4.2092999999999998E-2</c:v>
                </c:pt>
                <c:pt idx="11557">
                  <c:v>3.5868999999999998E-2</c:v>
                </c:pt>
                <c:pt idx="11558">
                  <c:v>6.1887999999999999E-2</c:v>
                </c:pt>
                <c:pt idx="11559">
                  <c:v>5.2274999999999995E-2</c:v>
                </c:pt>
                <c:pt idx="11560">
                  <c:v>6.6144999999999995E-2</c:v>
                </c:pt>
                <c:pt idx="11561">
                  <c:v>6.4388000000000001E-2</c:v>
                </c:pt>
                <c:pt idx="11562">
                  <c:v>5.7422000000000001E-2</c:v>
                </c:pt>
                <c:pt idx="11563">
                  <c:v>4.9383999999999997E-2</c:v>
                </c:pt>
                <c:pt idx="11564">
                  <c:v>4.1741E-2</c:v>
                </c:pt>
                <c:pt idx="11565">
                  <c:v>3.8894999999999999E-2</c:v>
                </c:pt>
                <c:pt idx="11566">
                  <c:v>3.3140999999999997E-2</c:v>
                </c:pt>
                <c:pt idx="11567">
                  <c:v>2.7448E-2</c:v>
                </c:pt>
                <c:pt idx="11568">
                  <c:v>2.3729E-2</c:v>
                </c:pt>
                <c:pt idx="11569">
                  <c:v>2.2800000000000001E-2</c:v>
                </c:pt>
                <c:pt idx="11570">
                  <c:v>2.7132999999999997E-2</c:v>
                </c:pt>
                <c:pt idx="11571">
                  <c:v>2.4916999999999998E-2</c:v>
                </c:pt>
                <c:pt idx="11572">
                  <c:v>2.8419E-2</c:v>
                </c:pt>
                <c:pt idx="11573">
                  <c:v>2.4035999999999998E-2</c:v>
                </c:pt>
                <c:pt idx="11574">
                  <c:v>1.9226E-2</c:v>
                </c:pt>
                <c:pt idx="11575">
                  <c:v>1.4792E-2</c:v>
                </c:pt>
                <c:pt idx="11576">
                  <c:v>1.0237E-2</c:v>
                </c:pt>
                <c:pt idx="11577">
                  <c:v>8.2489999999999994E-3</c:v>
                </c:pt>
                <c:pt idx="11578">
                  <c:v>7.5319999999999996E-3</c:v>
                </c:pt>
                <c:pt idx="11579">
                  <c:v>7.6759999999999997E-3</c:v>
                </c:pt>
                <c:pt idx="11580">
                  <c:v>9.1459999999999996E-3</c:v>
                </c:pt>
                <c:pt idx="11581">
                  <c:v>1.2374E-2</c:v>
                </c:pt>
                <c:pt idx="11582">
                  <c:v>1.4261999999999999E-2</c:v>
                </c:pt>
                <c:pt idx="11583">
                  <c:v>1.5700000000000002E-2</c:v>
                </c:pt>
                <c:pt idx="11584">
                  <c:v>1.5011E-2</c:v>
                </c:pt>
                <c:pt idx="11585">
                  <c:v>1.4482E-2</c:v>
                </c:pt>
                <c:pt idx="11586">
                  <c:v>1.7238E-2</c:v>
                </c:pt>
                <c:pt idx="11587">
                  <c:v>1.7204999999999998E-2</c:v>
                </c:pt>
                <c:pt idx="11588">
                  <c:v>1.8889E-2</c:v>
                </c:pt>
                <c:pt idx="11589">
                  <c:v>2.8117E-2</c:v>
                </c:pt>
                <c:pt idx="11590">
                  <c:v>2.4670999999999998E-2</c:v>
                </c:pt>
                <c:pt idx="11591">
                  <c:v>2.1614999999999999E-2</c:v>
                </c:pt>
                <c:pt idx="11592">
                  <c:v>2.5533E-2</c:v>
                </c:pt>
                <c:pt idx="11593">
                  <c:v>3.8491999999999998E-2</c:v>
                </c:pt>
                <c:pt idx="11594">
                  <c:v>4.0196999999999997E-2</c:v>
                </c:pt>
                <c:pt idx="11595">
                  <c:v>3.4173999999999996E-2</c:v>
                </c:pt>
                <c:pt idx="11596">
                  <c:v>3.2313000000000001E-2</c:v>
                </c:pt>
                <c:pt idx="11597">
                  <c:v>3.2945999999999996E-2</c:v>
                </c:pt>
                <c:pt idx="11598">
                  <c:v>3.1522000000000001E-2</c:v>
                </c:pt>
                <c:pt idx="11599">
                  <c:v>2.7425999999999999E-2</c:v>
                </c:pt>
                <c:pt idx="11600">
                  <c:v>2.7965999999999998E-2</c:v>
                </c:pt>
                <c:pt idx="11601">
                  <c:v>2.4570000000000002E-2</c:v>
                </c:pt>
                <c:pt idx="11602">
                  <c:v>2.1534999999999999E-2</c:v>
                </c:pt>
                <c:pt idx="11603">
                  <c:v>3.1702000000000001E-2</c:v>
                </c:pt>
                <c:pt idx="11604">
                  <c:v>2.9150000000000002E-2</c:v>
                </c:pt>
                <c:pt idx="11605">
                  <c:v>2.6757E-2</c:v>
                </c:pt>
                <c:pt idx="11606">
                  <c:v>2.2498999999999998E-2</c:v>
                </c:pt>
                <c:pt idx="11607">
                  <c:v>1.8974999999999999E-2</c:v>
                </c:pt>
                <c:pt idx="11608">
                  <c:v>1.6691999999999999E-2</c:v>
                </c:pt>
                <c:pt idx="11609">
                  <c:v>1.6604999999999998E-2</c:v>
                </c:pt>
                <c:pt idx="11610">
                  <c:v>1.8588E-2</c:v>
                </c:pt>
                <c:pt idx="11611">
                  <c:v>2.1913999999999999E-2</c:v>
                </c:pt>
                <c:pt idx="11612">
                  <c:v>2.3283999999999999E-2</c:v>
                </c:pt>
                <c:pt idx="11613">
                  <c:v>2.3345999999999999E-2</c:v>
                </c:pt>
                <c:pt idx="11614">
                  <c:v>2.4237999999999999E-2</c:v>
                </c:pt>
                <c:pt idx="11615">
                  <c:v>2.3545999999999997E-2</c:v>
                </c:pt>
                <c:pt idx="11616">
                  <c:v>1.9111E-2</c:v>
                </c:pt>
                <c:pt idx="11617">
                  <c:v>1.6756E-2</c:v>
                </c:pt>
                <c:pt idx="11618">
                  <c:v>1.6885999999999998E-2</c:v>
                </c:pt>
                <c:pt idx="11619">
                  <c:v>1.3805999999999999E-2</c:v>
                </c:pt>
                <c:pt idx="11620">
                  <c:v>1.3415E-2</c:v>
                </c:pt>
                <c:pt idx="11621">
                  <c:v>1.15E-2</c:v>
                </c:pt>
                <c:pt idx="11622">
                  <c:v>1.2442E-2</c:v>
                </c:pt>
                <c:pt idx="11623">
                  <c:v>1.8886E-2</c:v>
                </c:pt>
                <c:pt idx="11624">
                  <c:v>3.7017999999999995E-2</c:v>
                </c:pt>
                <c:pt idx="11625">
                  <c:v>3.1952000000000001E-2</c:v>
                </c:pt>
                <c:pt idx="11626">
                  <c:v>3.1224999999999999E-2</c:v>
                </c:pt>
                <c:pt idx="11627">
                  <c:v>2.6473999999999998E-2</c:v>
                </c:pt>
                <c:pt idx="11628">
                  <c:v>3.9677999999999998E-2</c:v>
                </c:pt>
                <c:pt idx="11629">
                  <c:v>4.1196999999999998E-2</c:v>
                </c:pt>
                <c:pt idx="11630">
                  <c:v>3.9882999999999995E-2</c:v>
                </c:pt>
                <c:pt idx="11631">
                  <c:v>3.5560999999999995E-2</c:v>
                </c:pt>
                <c:pt idx="11632">
                  <c:v>3.3064999999999997E-2</c:v>
                </c:pt>
                <c:pt idx="11633">
                  <c:v>5.2176E-2</c:v>
                </c:pt>
                <c:pt idx="11634">
                  <c:v>4.4373999999999997E-2</c:v>
                </c:pt>
                <c:pt idx="11635">
                  <c:v>3.7678999999999997E-2</c:v>
                </c:pt>
                <c:pt idx="11636">
                  <c:v>3.3811000000000001E-2</c:v>
                </c:pt>
                <c:pt idx="11637">
                  <c:v>3.0584999999999998E-2</c:v>
                </c:pt>
                <c:pt idx="11638">
                  <c:v>2.7118999999999997E-2</c:v>
                </c:pt>
                <c:pt idx="11639">
                  <c:v>3.1888E-2</c:v>
                </c:pt>
                <c:pt idx="11640">
                  <c:v>6.6750000000000004E-2</c:v>
                </c:pt>
                <c:pt idx="11641">
                  <c:v>8.0960000000000004E-2</c:v>
                </c:pt>
                <c:pt idx="11642">
                  <c:v>8.1817000000000001E-2</c:v>
                </c:pt>
                <c:pt idx="11643">
                  <c:v>7.8640000000000002E-2</c:v>
                </c:pt>
                <c:pt idx="11644">
                  <c:v>7.2738999999999998E-2</c:v>
                </c:pt>
                <c:pt idx="11645">
                  <c:v>6.4102999999999993E-2</c:v>
                </c:pt>
                <c:pt idx="11646">
                  <c:v>6.0403999999999999E-2</c:v>
                </c:pt>
                <c:pt idx="11647">
                  <c:v>4.9245999999999998E-2</c:v>
                </c:pt>
                <c:pt idx="11648">
                  <c:v>4.5336000000000001E-2</c:v>
                </c:pt>
                <c:pt idx="11649">
                  <c:v>4.2907999999999995E-2</c:v>
                </c:pt>
                <c:pt idx="11650">
                  <c:v>3.6700000000000003E-2</c:v>
                </c:pt>
                <c:pt idx="11651">
                  <c:v>2.8419E-2</c:v>
                </c:pt>
                <c:pt idx="11652">
                  <c:v>2.2664999999999998E-2</c:v>
                </c:pt>
                <c:pt idx="11653">
                  <c:v>1.6397999999999999E-2</c:v>
                </c:pt>
                <c:pt idx="11654">
                  <c:v>1.7444999999999999E-2</c:v>
                </c:pt>
                <c:pt idx="11655">
                  <c:v>1.4091999999999999E-2</c:v>
                </c:pt>
                <c:pt idx="11656">
                  <c:v>1.0333999999999999E-2</c:v>
                </c:pt>
                <c:pt idx="11657">
                  <c:v>8.1009999999999988E-3</c:v>
                </c:pt>
                <c:pt idx="11658">
                  <c:v>6.2610000000000001E-3</c:v>
                </c:pt>
                <c:pt idx="11659">
                  <c:v>6.6349999999999994E-3</c:v>
                </c:pt>
                <c:pt idx="11660">
                  <c:v>8.038E-3</c:v>
                </c:pt>
                <c:pt idx="11661">
                  <c:v>7.698E-3</c:v>
                </c:pt>
                <c:pt idx="11662">
                  <c:v>1.3091999999999999E-2</c:v>
                </c:pt>
                <c:pt idx="11663">
                  <c:v>1.2601999999999999E-2</c:v>
                </c:pt>
                <c:pt idx="11664">
                  <c:v>1.2622E-2</c:v>
                </c:pt>
                <c:pt idx="11665">
                  <c:v>1.4341999999999999E-2</c:v>
                </c:pt>
                <c:pt idx="11666">
                  <c:v>1.149E-2</c:v>
                </c:pt>
                <c:pt idx="11667">
                  <c:v>1.0756999999999999E-2</c:v>
                </c:pt>
                <c:pt idx="11668">
                  <c:v>8.121999999999999E-3</c:v>
                </c:pt>
                <c:pt idx="11669">
                  <c:v>6.3709999999999999E-3</c:v>
                </c:pt>
                <c:pt idx="11670">
                  <c:v>5.5519999999999996E-3</c:v>
                </c:pt>
                <c:pt idx="11671">
                  <c:v>5.6569999999999997E-3</c:v>
                </c:pt>
                <c:pt idx="11672">
                  <c:v>6.2900000000000005E-3</c:v>
                </c:pt>
                <c:pt idx="11673">
                  <c:v>5.4869999999999997E-3</c:v>
                </c:pt>
                <c:pt idx="11674">
                  <c:v>9.3600000000000003E-3</c:v>
                </c:pt>
                <c:pt idx="11675">
                  <c:v>6.4139999999999996E-3</c:v>
                </c:pt>
                <c:pt idx="11676">
                  <c:v>3.9449999999999997E-3</c:v>
                </c:pt>
                <c:pt idx="11677">
                  <c:v>3.9100000000000003E-3</c:v>
                </c:pt>
                <c:pt idx="11678">
                  <c:v>2.5959999999999998E-3</c:v>
                </c:pt>
                <c:pt idx="11679">
                  <c:v>1.864E-3</c:v>
                </c:pt>
                <c:pt idx="11680">
                  <c:v>1.3669999999999999E-3</c:v>
                </c:pt>
                <c:pt idx="11681">
                  <c:v>8.0499999999999994E-4</c:v>
                </c:pt>
                <c:pt idx="11682">
                  <c:v>2.1839999999999997E-3</c:v>
                </c:pt>
                <c:pt idx="11683">
                  <c:v>1.7979999999999999E-3</c:v>
                </c:pt>
                <c:pt idx="11684">
                  <c:v>3.1319999999999998E-3</c:v>
                </c:pt>
                <c:pt idx="11685">
                  <c:v>6.9540000000000001E-3</c:v>
                </c:pt>
                <c:pt idx="11686">
                  <c:v>7.4159999999999998E-3</c:v>
                </c:pt>
                <c:pt idx="11687">
                  <c:v>6.4949999999999999E-3</c:v>
                </c:pt>
                <c:pt idx="11688">
                  <c:v>5.9049999999999997E-3</c:v>
                </c:pt>
                <c:pt idx="11689">
                  <c:v>5.1960000000000001E-3</c:v>
                </c:pt>
                <c:pt idx="11690">
                  <c:v>5.4180000000000001E-3</c:v>
                </c:pt>
                <c:pt idx="11691">
                  <c:v>4.0819999999999997E-3</c:v>
                </c:pt>
                <c:pt idx="11692">
                  <c:v>4.6990000000000001E-3</c:v>
                </c:pt>
                <c:pt idx="11693">
                  <c:v>3.7789999999999998E-3</c:v>
                </c:pt>
                <c:pt idx="11694">
                  <c:v>4.0590000000000001E-3</c:v>
                </c:pt>
                <c:pt idx="11695">
                  <c:v>3.5200000000000001E-3</c:v>
                </c:pt>
                <c:pt idx="11696">
                  <c:v>4.5729999999999998E-3</c:v>
                </c:pt>
                <c:pt idx="11697">
                  <c:v>3.3449999999999999E-3</c:v>
                </c:pt>
                <c:pt idx="11698">
                  <c:v>2.7359999999999997E-3</c:v>
                </c:pt>
                <c:pt idx="11699">
                  <c:v>2.1649999999999998E-3</c:v>
                </c:pt>
                <c:pt idx="11700">
                  <c:v>2.6119999999999997E-3</c:v>
                </c:pt>
                <c:pt idx="11701">
                  <c:v>2.3339999999999997E-3</c:v>
                </c:pt>
                <c:pt idx="11702">
                  <c:v>2.1939999999999998E-3</c:v>
                </c:pt>
                <c:pt idx="11703">
                  <c:v>3.258E-3</c:v>
                </c:pt>
                <c:pt idx="11704">
                  <c:v>8.8970000000000004E-3</c:v>
                </c:pt>
                <c:pt idx="11705">
                  <c:v>9.5469999999999999E-3</c:v>
                </c:pt>
                <c:pt idx="11706">
                  <c:v>1.0444E-2</c:v>
                </c:pt>
                <c:pt idx="11707">
                  <c:v>8.1200000000000005E-3</c:v>
                </c:pt>
                <c:pt idx="11708">
                  <c:v>4.1271999999999996E-2</c:v>
                </c:pt>
                <c:pt idx="11709">
                  <c:v>5.0546999999999995E-2</c:v>
                </c:pt>
                <c:pt idx="11710">
                  <c:v>5.2053999999999996E-2</c:v>
                </c:pt>
                <c:pt idx="11711">
                  <c:v>5.3082999999999998E-2</c:v>
                </c:pt>
                <c:pt idx="11712">
                  <c:v>4.6962999999999998E-2</c:v>
                </c:pt>
                <c:pt idx="11713">
                  <c:v>3.9074999999999999E-2</c:v>
                </c:pt>
                <c:pt idx="11714">
                  <c:v>3.1274999999999997E-2</c:v>
                </c:pt>
                <c:pt idx="11715">
                  <c:v>3.0636999999999998E-2</c:v>
                </c:pt>
                <c:pt idx="11716">
                  <c:v>2.6760000000000003E-2</c:v>
                </c:pt>
                <c:pt idx="11717">
                  <c:v>2.1336999999999998E-2</c:v>
                </c:pt>
                <c:pt idx="11718">
                  <c:v>1.8734000000000001E-2</c:v>
                </c:pt>
                <c:pt idx="11719">
                  <c:v>1.7240000000000002E-2</c:v>
                </c:pt>
                <c:pt idx="11720">
                  <c:v>1.7103E-2</c:v>
                </c:pt>
                <c:pt idx="11721">
                  <c:v>2.0435999999999999E-2</c:v>
                </c:pt>
                <c:pt idx="11722">
                  <c:v>1.7270999999999998E-2</c:v>
                </c:pt>
                <c:pt idx="11723">
                  <c:v>1.6380000000000002E-2</c:v>
                </c:pt>
                <c:pt idx="11724">
                  <c:v>1.1377999999999999E-2</c:v>
                </c:pt>
                <c:pt idx="11725">
                  <c:v>1.0043E-2</c:v>
                </c:pt>
                <c:pt idx="11726">
                  <c:v>8.9090000000000003E-3</c:v>
                </c:pt>
                <c:pt idx="11727">
                  <c:v>6.8839999999999995E-3</c:v>
                </c:pt>
                <c:pt idx="11728">
                  <c:v>5.9159999999999994E-3</c:v>
                </c:pt>
                <c:pt idx="11729">
                  <c:v>5.5339999999999999E-3</c:v>
                </c:pt>
                <c:pt idx="11730">
                  <c:v>9.2230000000000003E-3</c:v>
                </c:pt>
                <c:pt idx="11731">
                  <c:v>1.0924E-2</c:v>
                </c:pt>
                <c:pt idx="11732">
                  <c:v>9.977999999999999E-3</c:v>
                </c:pt>
                <c:pt idx="11733">
                  <c:v>9.9150000000000002E-3</c:v>
                </c:pt>
                <c:pt idx="11734">
                  <c:v>1.2888E-2</c:v>
                </c:pt>
                <c:pt idx="11735">
                  <c:v>1.2378999999999999E-2</c:v>
                </c:pt>
                <c:pt idx="11736">
                  <c:v>1.1422E-2</c:v>
                </c:pt>
                <c:pt idx="11737">
                  <c:v>1.2126E-2</c:v>
                </c:pt>
                <c:pt idx="11738">
                  <c:v>4.0979000000000002E-2</c:v>
                </c:pt>
                <c:pt idx="11739">
                  <c:v>4.5900000000000003E-2</c:v>
                </c:pt>
                <c:pt idx="11740">
                  <c:v>3.9687E-2</c:v>
                </c:pt>
                <c:pt idx="11741">
                  <c:v>3.3548999999999995E-2</c:v>
                </c:pt>
                <c:pt idx="11742">
                  <c:v>2.5650000000000003E-2</c:v>
                </c:pt>
                <c:pt idx="11743">
                  <c:v>2.0575E-2</c:v>
                </c:pt>
                <c:pt idx="11744">
                  <c:v>1.7003999999999998E-2</c:v>
                </c:pt>
                <c:pt idx="11745">
                  <c:v>1.7606E-2</c:v>
                </c:pt>
                <c:pt idx="11746">
                  <c:v>1.9892999999999997E-2</c:v>
                </c:pt>
                <c:pt idx="11747">
                  <c:v>1.7471E-2</c:v>
                </c:pt>
                <c:pt idx="11748">
                  <c:v>1.5555999999999999E-2</c:v>
                </c:pt>
                <c:pt idx="11749">
                  <c:v>1.6298E-2</c:v>
                </c:pt>
                <c:pt idx="11750">
                  <c:v>1.5570000000000001E-2</c:v>
                </c:pt>
                <c:pt idx="11751">
                  <c:v>1.8620999999999999E-2</c:v>
                </c:pt>
                <c:pt idx="11752">
                  <c:v>2.4930999999999998E-2</c:v>
                </c:pt>
                <c:pt idx="11753">
                  <c:v>2.2508999999999998E-2</c:v>
                </c:pt>
                <c:pt idx="11754">
                  <c:v>1.9066E-2</c:v>
                </c:pt>
                <c:pt idx="11755">
                  <c:v>2.6252999999999999E-2</c:v>
                </c:pt>
                <c:pt idx="11756">
                  <c:v>2.2416999999999999E-2</c:v>
                </c:pt>
                <c:pt idx="11757">
                  <c:v>2.0917999999999999E-2</c:v>
                </c:pt>
                <c:pt idx="11758">
                  <c:v>2.0440000000000003E-2</c:v>
                </c:pt>
                <c:pt idx="11759">
                  <c:v>1.7310000000000002E-2</c:v>
                </c:pt>
                <c:pt idx="11760">
                  <c:v>1.3817999999999999E-2</c:v>
                </c:pt>
                <c:pt idx="11761">
                  <c:v>1.2260000000000002E-2</c:v>
                </c:pt>
                <c:pt idx="11762">
                  <c:v>1.1235999999999999E-2</c:v>
                </c:pt>
                <c:pt idx="11763">
                  <c:v>9.7869999999999988E-3</c:v>
                </c:pt>
                <c:pt idx="11764">
                  <c:v>8.8500000000000002E-3</c:v>
                </c:pt>
                <c:pt idx="11765">
                  <c:v>8.2760000000000004E-3</c:v>
                </c:pt>
                <c:pt idx="11766">
                  <c:v>1.128E-2</c:v>
                </c:pt>
                <c:pt idx="11767">
                  <c:v>9.0379999999999992E-3</c:v>
                </c:pt>
                <c:pt idx="11768">
                  <c:v>7.0910000000000001E-3</c:v>
                </c:pt>
                <c:pt idx="11769">
                  <c:v>6.7600000000000004E-3</c:v>
                </c:pt>
              </c:numCache>
            </c:numRef>
          </c:val>
          <c:smooth val="0"/>
          <c:extLst>
            <c:ext xmlns:c16="http://schemas.microsoft.com/office/drawing/2014/chart" uri="{C3380CC4-5D6E-409C-BE32-E72D297353CC}">
              <c16:uniqueId val="{00000003-AEE6-4A63-9E7F-69C087D04EB7}"/>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74008767758150085"/>
        </c:manualLayout>
      </c:layout>
      <c:scatterChart>
        <c:scatterStyle val="lineMarker"/>
        <c:varyColors val="0"/>
        <c:ser>
          <c:idx val="1"/>
          <c:order val="0"/>
          <c:tx>
            <c:strRef>
              <c:f>'Line (Scatter)'!$B$1</c:f>
              <c:strCache>
                <c:ptCount val="1"/>
                <c:pt idx="0">
                  <c:v>Europe</c:v>
                </c:pt>
              </c:strCache>
            </c:strRef>
          </c:tx>
          <c:spPr>
            <a:ln w="19050">
              <a:solidFill>
                <a:schemeClr val="accent1"/>
              </a:solidFill>
            </a:ln>
          </c:spPr>
          <c:marker>
            <c:symbol val="none"/>
          </c:marker>
          <c:dLbls>
            <c:dLbl>
              <c:idx val="492"/>
              <c:layout>
                <c:manualLayout>
                  <c:x val="4.0430392153238272E-2"/>
                  <c:y val="6.9342487126274064E-3"/>
                </c:manualLayout>
              </c:layout>
              <c:tx>
                <c:rich>
                  <a:bodyPr/>
                  <a:lstStyle/>
                  <a:p>
                    <a:r>
                      <a:rPr lang="en-US" dirty="0"/>
                      <a:t>21.3</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BF1C-4DDB-ABB7-90A7A83E19E8}"/>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0AA-E340-B13A-966FFCBF26F1}"/>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(Scatter)'!$A$2:$A$518</c:f>
              <c:numCache>
                <c:formatCode>m/d/yyyy</c:formatCode>
                <c:ptCount val="517"/>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c:v>44865</c:v>
                </c:pt>
                <c:pt idx="490">
                  <c:v>44895</c:v>
                </c:pt>
                <c:pt idx="491">
                  <c:v>44925</c:v>
                </c:pt>
                <c:pt idx="492">
                  <c:v>44957</c:v>
                </c:pt>
                <c:pt idx="493">
                  <c:v>44985</c:v>
                </c:pt>
                <c:pt idx="494">
                  <c:v>45016</c:v>
                </c:pt>
                <c:pt idx="495">
                  <c:v>45044</c:v>
                </c:pt>
                <c:pt idx="496">
                  <c:v>45077</c:v>
                </c:pt>
                <c:pt idx="497">
                  <c:v>45107</c:v>
                </c:pt>
                <c:pt idx="498">
                  <c:v>45138</c:v>
                </c:pt>
                <c:pt idx="499">
                  <c:v>45169</c:v>
                </c:pt>
                <c:pt idx="500">
                  <c:v>45198</c:v>
                </c:pt>
                <c:pt idx="501">
                  <c:v>45230</c:v>
                </c:pt>
                <c:pt idx="502">
                  <c:v>45260</c:v>
                </c:pt>
                <c:pt idx="503">
                  <c:v>45289</c:v>
                </c:pt>
                <c:pt idx="504">
                  <c:v>45322</c:v>
                </c:pt>
                <c:pt idx="505">
                  <c:v>45350</c:v>
                </c:pt>
                <c:pt idx="506">
                  <c:v>45382</c:v>
                </c:pt>
                <c:pt idx="507">
                  <c:v>45412</c:v>
                </c:pt>
                <c:pt idx="508">
                  <c:v>45443</c:v>
                </c:pt>
                <c:pt idx="509">
                  <c:v>45473</c:v>
                </c:pt>
                <c:pt idx="510">
                  <c:v>45504</c:v>
                </c:pt>
                <c:pt idx="511">
                  <c:v>45535</c:v>
                </c:pt>
                <c:pt idx="512">
                  <c:v>45565</c:v>
                </c:pt>
                <c:pt idx="513">
                  <c:v>45596</c:v>
                </c:pt>
                <c:pt idx="514">
                  <c:v>45626</c:v>
                </c:pt>
                <c:pt idx="515">
                  <c:v>45657</c:v>
                </c:pt>
                <c:pt idx="516">
                  <c:v>45688</c:v>
                </c:pt>
              </c:numCache>
            </c:numRef>
          </c:xVal>
          <c:yVal>
            <c:numRef>
              <c:f>'Line (Scatter)'!$B$2:$B$518</c:f>
              <c:numCache>
                <c:formatCode>General</c:formatCode>
                <c:ptCount val="517"/>
                <c:pt idx="0">
                  <c:v>9.24</c:v>
                </c:pt>
                <c:pt idx="1">
                  <c:v>9.1199999999999992</c:v>
                </c:pt>
                <c:pt idx="2">
                  <c:v>8.9700000000000006</c:v>
                </c:pt>
                <c:pt idx="3">
                  <c:v>9.14</c:v>
                </c:pt>
                <c:pt idx="4">
                  <c:v>9.07</c:v>
                </c:pt>
                <c:pt idx="5">
                  <c:v>8.59</c:v>
                </c:pt>
                <c:pt idx="6">
                  <c:v>8.66</c:v>
                </c:pt>
                <c:pt idx="7">
                  <c:v>8.7200000000000006</c:v>
                </c:pt>
                <c:pt idx="8">
                  <c:v>9.07</c:v>
                </c:pt>
                <c:pt idx="9">
                  <c:v>9.41</c:v>
                </c:pt>
                <c:pt idx="10">
                  <c:v>9.51</c:v>
                </c:pt>
                <c:pt idx="11">
                  <c:v>9.77</c:v>
                </c:pt>
                <c:pt idx="12">
                  <c:v>10.119999999999999</c:v>
                </c:pt>
                <c:pt idx="13">
                  <c:v>10.45</c:v>
                </c:pt>
                <c:pt idx="14">
                  <c:v>10.84</c:v>
                </c:pt>
                <c:pt idx="15">
                  <c:v>11.65</c:v>
                </c:pt>
                <c:pt idx="16">
                  <c:v>11.44</c:v>
                </c:pt>
                <c:pt idx="17">
                  <c:v>11.79</c:v>
                </c:pt>
                <c:pt idx="18">
                  <c:v>11.82</c:v>
                </c:pt>
                <c:pt idx="19">
                  <c:v>11.69</c:v>
                </c:pt>
                <c:pt idx="20">
                  <c:v>11.76</c:v>
                </c:pt>
                <c:pt idx="21">
                  <c:v>11.8</c:v>
                </c:pt>
                <c:pt idx="22">
                  <c:v>12.3</c:v>
                </c:pt>
                <c:pt idx="23">
                  <c:v>12.51</c:v>
                </c:pt>
                <c:pt idx="24">
                  <c:v>13.45</c:v>
                </c:pt>
                <c:pt idx="25">
                  <c:v>12.89</c:v>
                </c:pt>
                <c:pt idx="26">
                  <c:v>13.11</c:v>
                </c:pt>
                <c:pt idx="27">
                  <c:v>13.37</c:v>
                </c:pt>
                <c:pt idx="28">
                  <c:v>12.39</c:v>
                </c:pt>
                <c:pt idx="29">
                  <c:v>12.52</c:v>
                </c:pt>
                <c:pt idx="30">
                  <c:v>12.04</c:v>
                </c:pt>
                <c:pt idx="31">
                  <c:v>12.87</c:v>
                </c:pt>
                <c:pt idx="32">
                  <c:v>13.35</c:v>
                </c:pt>
                <c:pt idx="33">
                  <c:v>13.56</c:v>
                </c:pt>
                <c:pt idx="34">
                  <c:v>13.63</c:v>
                </c:pt>
                <c:pt idx="35">
                  <c:v>14.02</c:v>
                </c:pt>
                <c:pt idx="36">
                  <c:v>14.91</c:v>
                </c:pt>
                <c:pt idx="37">
                  <c:v>14.78</c:v>
                </c:pt>
                <c:pt idx="38">
                  <c:v>14.61</c:v>
                </c:pt>
                <c:pt idx="39">
                  <c:v>14.82</c:v>
                </c:pt>
                <c:pt idx="40">
                  <c:v>15.06</c:v>
                </c:pt>
                <c:pt idx="41">
                  <c:v>14.8</c:v>
                </c:pt>
                <c:pt idx="42">
                  <c:v>14.75</c:v>
                </c:pt>
                <c:pt idx="43">
                  <c:v>15.46</c:v>
                </c:pt>
                <c:pt idx="44">
                  <c:v>15.38</c:v>
                </c:pt>
                <c:pt idx="45">
                  <c:v>16.64</c:v>
                </c:pt>
                <c:pt idx="46">
                  <c:v>17.239999999999998</c:v>
                </c:pt>
                <c:pt idx="47">
                  <c:v>17.88</c:v>
                </c:pt>
                <c:pt idx="48">
                  <c:v>18.02</c:v>
                </c:pt>
                <c:pt idx="49">
                  <c:v>18.78</c:v>
                </c:pt>
                <c:pt idx="50">
                  <c:v>20.39</c:v>
                </c:pt>
                <c:pt idx="51">
                  <c:v>20.75</c:v>
                </c:pt>
                <c:pt idx="52">
                  <c:v>19.809999999999999</c:v>
                </c:pt>
                <c:pt idx="53">
                  <c:v>19.46</c:v>
                </c:pt>
                <c:pt idx="54">
                  <c:v>18.71</c:v>
                </c:pt>
                <c:pt idx="55">
                  <c:v>20.329999999999998</c:v>
                </c:pt>
                <c:pt idx="56">
                  <c:v>19.22</c:v>
                </c:pt>
                <c:pt idx="57">
                  <c:v>19.77</c:v>
                </c:pt>
                <c:pt idx="58">
                  <c:v>19.95</c:v>
                </c:pt>
                <c:pt idx="59">
                  <c:v>20.05</c:v>
                </c:pt>
                <c:pt idx="60">
                  <c:v>20.16</c:v>
                </c:pt>
                <c:pt idx="61">
                  <c:v>20.49</c:v>
                </c:pt>
                <c:pt idx="62">
                  <c:v>20.53</c:v>
                </c:pt>
                <c:pt idx="63">
                  <c:v>20.78</c:v>
                </c:pt>
                <c:pt idx="64">
                  <c:v>20.78</c:v>
                </c:pt>
                <c:pt idx="65">
                  <c:v>21.24</c:v>
                </c:pt>
                <c:pt idx="66">
                  <c:v>22.15</c:v>
                </c:pt>
                <c:pt idx="67">
                  <c:v>21.61</c:v>
                </c:pt>
                <c:pt idx="68">
                  <c:v>22.01</c:v>
                </c:pt>
                <c:pt idx="69">
                  <c:v>16.809999999999999</c:v>
                </c:pt>
                <c:pt idx="70">
                  <c:v>15.03</c:v>
                </c:pt>
                <c:pt idx="71">
                  <c:v>15.37</c:v>
                </c:pt>
                <c:pt idx="72">
                  <c:v>15.67</c:v>
                </c:pt>
                <c:pt idx="73">
                  <c:v>16.57</c:v>
                </c:pt>
                <c:pt idx="74">
                  <c:v>15.96</c:v>
                </c:pt>
                <c:pt idx="75">
                  <c:v>16.21</c:v>
                </c:pt>
                <c:pt idx="76">
                  <c:v>16.059999999999999</c:v>
                </c:pt>
                <c:pt idx="77">
                  <c:v>16.7</c:v>
                </c:pt>
                <c:pt idx="78">
                  <c:v>16.77</c:v>
                </c:pt>
                <c:pt idx="79">
                  <c:v>16.02</c:v>
                </c:pt>
                <c:pt idx="80">
                  <c:v>16.87</c:v>
                </c:pt>
                <c:pt idx="81">
                  <c:v>17.39</c:v>
                </c:pt>
                <c:pt idx="82">
                  <c:v>16.899999999999999</c:v>
                </c:pt>
                <c:pt idx="83">
                  <c:v>17.239999999999998</c:v>
                </c:pt>
                <c:pt idx="84">
                  <c:v>18.600000000000001</c:v>
                </c:pt>
                <c:pt idx="85">
                  <c:v>18.03</c:v>
                </c:pt>
                <c:pt idx="86">
                  <c:v>18.29</c:v>
                </c:pt>
                <c:pt idx="87">
                  <c:v>18.510000000000002</c:v>
                </c:pt>
                <c:pt idx="88">
                  <c:v>18.350000000000001</c:v>
                </c:pt>
                <c:pt idx="89">
                  <c:v>18.68</c:v>
                </c:pt>
                <c:pt idx="90">
                  <c:v>19.59</c:v>
                </c:pt>
                <c:pt idx="91">
                  <c:v>20.07</c:v>
                </c:pt>
                <c:pt idx="92">
                  <c:v>19.72</c:v>
                </c:pt>
                <c:pt idx="93">
                  <c:v>18.29</c:v>
                </c:pt>
                <c:pt idx="94">
                  <c:v>18.98</c:v>
                </c:pt>
                <c:pt idx="95">
                  <c:v>20.12</c:v>
                </c:pt>
                <c:pt idx="96">
                  <c:v>19.59</c:v>
                </c:pt>
                <c:pt idx="97">
                  <c:v>19.05</c:v>
                </c:pt>
                <c:pt idx="98">
                  <c:v>19.13</c:v>
                </c:pt>
                <c:pt idx="99">
                  <c:v>18.940000000000001</c:v>
                </c:pt>
                <c:pt idx="100">
                  <c:v>19.37</c:v>
                </c:pt>
                <c:pt idx="101">
                  <c:v>19.350000000000001</c:v>
                </c:pt>
                <c:pt idx="102">
                  <c:v>18.95</c:v>
                </c:pt>
                <c:pt idx="103">
                  <c:v>16.71</c:v>
                </c:pt>
                <c:pt idx="104">
                  <c:v>14.7</c:v>
                </c:pt>
                <c:pt idx="105">
                  <c:v>15.38</c:v>
                </c:pt>
                <c:pt idx="106">
                  <c:v>15.32</c:v>
                </c:pt>
                <c:pt idx="107">
                  <c:v>15.25</c:v>
                </c:pt>
                <c:pt idx="108">
                  <c:v>15.39</c:v>
                </c:pt>
                <c:pt idx="109">
                  <c:v>17.07</c:v>
                </c:pt>
                <c:pt idx="110">
                  <c:v>16.690000000000001</c:v>
                </c:pt>
                <c:pt idx="111">
                  <c:v>17.29</c:v>
                </c:pt>
                <c:pt idx="112">
                  <c:v>17.600000000000001</c:v>
                </c:pt>
                <c:pt idx="113">
                  <c:v>16.8</c:v>
                </c:pt>
                <c:pt idx="114">
                  <c:v>17.07</c:v>
                </c:pt>
                <c:pt idx="115">
                  <c:v>17.16</c:v>
                </c:pt>
                <c:pt idx="116">
                  <c:v>16.940000000000001</c:v>
                </c:pt>
                <c:pt idx="117">
                  <c:v>16.670000000000002</c:v>
                </c:pt>
                <c:pt idx="118">
                  <c:v>15.83</c:v>
                </c:pt>
                <c:pt idx="119">
                  <c:v>15.66</c:v>
                </c:pt>
                <c:pt idx="120">
                  <c:v>16.649999999999999</c:v>
                </c:pt>
                <c:pt idx="121">
                  <c:v>16.940000000000001</c:v>
                </c:pt>
                <c:pt idx="122">
                  <c:v>16.190000000000001</c:v>
                </c:pt>
                <c:pt idx="123">
                  <c:v>17</c:v>
                </c:pt>
                <c:pt idx="124">
                  <c:v>17.23</c:v>
                </c:pt>
                <c:pt idx="125">
                  <c:v>15.99</c:v>
                </c:pt>
                <c:pt idx="126">
                  <c:v>14.89</c:v>
                </c:pt>
                <c:pt idx="127">
                  <c:v>14.83</c:v>
                </c:pt>
                <c:pt idx="128">
                  <c:v>14.68</c:v>
                </c:pt>
                <c:pt idx="129">
                  <c:v>15.13</c:v>
                </c:pt>
                <c:pt idx="130">
                  <c:v>15.75</c:v>
                </c:pt>
                <c:pt idx="131">
                  <c:v>15.65</c:v>
                </c:pt>
                <c:pt idx="132">
                  <c:v>16.190000000000001</c:v>
                </c:pt>
                <c:pt idx="133">
                  <c:v>16.899999999999999</c:v>
                </c:pt>
                <c:pt idx="134">
                  <c:v>17</c:v>
                </c:pt>
                <c:pt idx="135">
                  <c:v>17</c:v>
                </c:pt>
                <c:pt idx="136">
                  <c:v>17.07</c:v>
                </c:pt>
                <c:pt idx="137">
                  <c:v>17.47</c:v>
                </c:pt>
                <c:pt idx="138">
                  <c:v>17.940000000000001</c:v>
                </c:pt>
                <c:pt idx="139">
                  <c:v>18.98</c:v>
                </c:pt>
                <c:pt idx="140">
                  <c:v>18.54</c:v>
                </c:pt>
                <c:pt idx="141">
                  <c:v>19.68</c:v>
                </c:pt>
                <c:pt idx="142">
                  <c:v>19.39</c:v>
                </c:pt>
                <c:pt idx="143">
                  <c:v>19.32</c:v>
                </c:pt>
                <c:pt idx="144">
                  <c:v>21.66</c:v>
                </c:pt>
                <c:pt idx="145">
                  <c:v>20.8</c:v>
                </c:pt>
                <c:pt idx="146">
                  <c:v>20.62</c:v>
                </c:pt>
                <c:pt idx="147">
                  <c:v>19.75</c:v>
                </c:pt>
                <c:pt idx="148">
                  <c:v>19.48</c:v>
                </c:pt>
                <c:pt idx="149">
                  <c:v>18.48</c:v>
                </c:pt>
                <c:pt idx="150">
                  <c:v>19.32</c:v>
                </c:pt>
                <c:pt idx="151">
                  <c:v>19.75</c:v>
                </c:pt>
                <c:pt idx="152">
                  <c:v>18.46</c:v>
                </c:pt>
                <c:pt idx="153">
                  <c:v>18.46</c:v>
                </c:pt>
                <c:pt idx="154">
                  <c:v>18.73</c:v>
                </c:pt>
                <c:pt idx="155">
                  <c:v>18.68</c:v>
                </c:pt>
                <c:pt idx="156">
                  <c:v>18.559999999999999</c:v>
                </c:pt>
                <c:pt idx="157">
                  <c:v>18.27</c:v>
                </c:pt>
                <c:pt idx="158">
                  <c:v>18.010000000000002</c:v>
                </c:pt>
                <c:pt idx="159">
                  <c:v>18.670000000000002</c:v>
                </c:pt>
                <c:pt idx="160">
                  <c:v>19.38</c:v>
                </c:pt>
                <c:pt idx="161">
                  <c:v>19.02</c:v>
                </c:pt>
                <c:pt idx="162">
                  <c:v>19.649999999999999</c:v>
                </c:pt>
                <c:pt idx="163">
                  <c:v>19.62</c:v>
                </c:pt>
                <c:pt idx="164">
                  <c:v>19.579999999999998</c:v>
                </c:pt>
                <c:pt idx="165">
                  <c:v>19.38</c:v>
                </c:pt>
                <c:pt idx="166">
                  <c:v>19.84</c:v>
                </c:pt>
                <c:pt idx="167">
                  <c:v>19.809999999999999</c:v>
                </c:pt>
                <c:pt idx="168">
                  <c:v>20.9</c:v>
                </c:pt>
                <c:pt idx="169">
                  <c:v>20.97</c:v>
                </c:pt>
                <c:pt idx="170">
                  <c:v>21.14</c:v>
                </c:pt>
                <c:pt idx="171">
                  <c:v>21.06</c:v>
                </c:pt>
                <c:pt idx="172">
                  <c:v>21.92</c:v>
                </c:pt>
                <c:pt idx="173">
                  <c:v>21.58</c:v>
                </c:pt>
                <c:pt idx="174">
                  <c:v>20.75</c:v>
                </c:pt>
                <c:pt idx="175">
                  <c:v>21.2</c:v>
                </c:pt>
                <c:pt idx="176">
                  <c:v>22.01</c:v>
                </c:pt>
                <c:pt idx="177">
                  <c:v>22.13</c:v>
                </c:pt>
                <c:pt idx="178">
                  <c:v>23.12</c:v>
                </c:pt>
                <c:pt idx="179">
                  <c:v>23.11</c:v>
                </c:pt>
                <c:pt idx="180">
                  <c:v>24.85</c:v>
                </c:pt>
                <c:pt idx="181">
                  <c:v>25.47</c:v>
                </c:pt>
                <c:pt idx="182">
                  <c:v>25.4</c:v>
                </c:pt>
                <c:pt idx="183">
                  <c:v>25.88</c:v>
                </c:pt>
                <c:pt idx="184">
                  <c:v>27.27</c:v>
                </c:pt>
                <c:pt idx="185">
                  <c:v>26.8</c:v>
                </c:pt>
                <c:pt idx="186">
                  <c:v>30.55</c:v>
                </c:pt>
                <c:pt idx="187">
                  <c:v>28.1</c:v>
                </c:pt>
                <c:pt idx="188">
                  <c:v>30.25</c:v>
                </c:pt>
                <c:pt idx="189">
                  <c:v>27.94</c:v>
                </c:pt>
                <c:pt idx="190">
                  <c:v>28.6</c:v>
                </c:pt>
                <c:pt idx="191">
                  <c:v>28.58</c:v>
                </c:pt>
                <c:pt idx="192">
                  <c:v>30.05</c:v>
                </c:pt>
                <c:pt idx="193">
                  <c:v>33.869999999999997</c:v>
                </c:pt>
                <c:pt idx="194">
                  <c:v>36.31</c:v>
                </c:pt>
                <c:pt idx="195">
                  <c:v>36.229999999999997</c:v>
                </c:pt>
                <c:pt idx="196">
                  <c:v>36.97</c:v>
                </c:pt>
                <c:pt idx="197">
                  <c:v>36.85</c:v>
                </c:pt>
                <c:pt idx="198">
                  <c:v>37.229999999999997</c:v>
                </c:pt>
                <c:pt idx="199">
                  <c:v>36.78</c:v>
                </c:pt>
                <c:pt idx="200">
                  <c:v>29.1</c:v>
                </c:pt>
                <c:pt idx="201">
                  <c:v>31.42</c:v>
                </c:pt>
                <c:pt idx="202">
                  <c:v>33.520000000000003</c:v>
                </c:pt>
                <c:pt idx="203">
                  <c:v>33.58</c:v>
                </c:pt>
                <c:pt idx="204">
                  <c:v>35.090000000000003</c:v>
                </c:pt>
                <c:pt idx="205">
                  <c:v>35.380000000000003</c:v>
                </c:pt>
                <c:pt idx="206">
                  <c:v>35.880000000000003</c:v>
                </c:pt>
                <c:pt idx="207">
                  <c:v>35.82</c:v>
                </c:pt>
                <c:pt idx="208">
                  <c:v>36.15</c:v>
                </c:pt>
                <c:pt idx="209">
                  <c:v>36.58</c:v>
                </c:pt>
                <c:pt idx="210">
                  <c:v>35.56</c:v>
                </c:pt>
                <c:pt idx="211">
                  <c:v>35.770000000000003</c:v>
                </c:pt>
                <c:pt idx="212">
                  <c:v>34.9</c:v>
                </c:pt>
                <c:pt idx="213">
                  <c:v>36.47</c:v>
                </c:pt>
                <c:pt idx="214">
                  <c:v>38.57</c:v>
                </c:pt>
                <c:pt idx="215">
                  <c:v>38.57</c:v>
                </c:pt>
                <c:pt idx="216">
                  <c:v>40.03</c:v>
                </c:pt>
                <c:pt idx="217">
                  <c:v>42.28</c:v>
                </c:pt>
                <c:pt idx="218">
                  <c:v>42.78</c:v>
                </c:pt>
                <c:pt idx="219">
                  <c:v>42.35</c:v>
                </c:pt>
                <c:pt idx="220">
                  <c:v>42.23</c:v>
                </c:pt>
                <c:pt idx="221">
                  <c:v>41.42</c:v>
                </c:pt>
                <c:pt idx="222">
                  <c:v>41.39</c:v>
                </c:pt>
                <c:pt idx="223">
                  <c:v>41.58</c:v>
                </c:pt>
                <c:pt idx="224">
                  <c:v>39.520000000000003</c:v>
                </c:pt>
                <c:pt idx="225">
                  <c:v>40.1</c:v>
                </c:pt>
                <c:pt idx="226">
                  <c:v>37.770000000000003</c:v>
                </c:pt>
                <c:pt idx="227">
                  <c:v>37.72</c:v>
                </c:pt>
                <c:pt idx="228">
                  <c:v>38.119999999999997</c:v>
                </c:pt>
                <c:pt idx="229">
                  <c:v>34.69</c:v>
                </c:pt>
                <c:pt idx="230">
                  <c:v>32.590000000000003</c:v>
                </c:pt>
                <c:pt idx="231">
                  <c:v>32.22</c:v>
                </c:pt>
                <c:pt idx="232">
                  <c:v>33.53</c:v>
                </c:pt>
                <c:pt idx="233">
                  <c:v>31.91</c:v>
                </c:pt>
                <c:pt idx="234">
                  <c:v>30.96</c:v>
                </c:pt>
                <c:pt idx="235">
                  <c:v>28.8</c:v>
                </c:pt>
                <c:pt idx="236">
                  <c:v>25.66</c:v>
                </c:pt>
                <c:pt idx="237">
                  <c:v>26.58</c:v>
                </c:pt>
                <c:pt idx="238">
                  <c:v>27.79</c:v>
                </c:pt>
                <c:pt idx="239">
                  <c:v>27.82</c:v>
                </c:pt>
                <c:pt idx="240">
                  <c:v>27.78</c:v>
                </c:pt>
                <c:pt idx="241">
                  <c:v>27.29</c:v>
                </c:pt>
                <c:pt idx="242">
                  <c:v>26.9</c:v>
                </c:pt>
                <c:pt idx="243">
                  <c:v>27.85</c:v>
                </c:pt>
                <c:pt idx="244">
                  <c:v>26.55</c:v>
                </c:pt>
                <c:pt idx="245">
                  <c:v>24.14</c:v>
                </c:pt>
                <c:pt idx="246">
                  <c:v>21.23</c:v>
                </c:pt>
                <c:pt idx="247">
                  <c:v>20.99</c:v>
                </c:pt>
                <c:pt idx="248">
                  <c:v>17.920000000000002</c:v>
                </c:pt>
                <c:pt idx="249">
                  <c:v>19.64</c:v>
                </c:pt>
                <c:pt idx="250">
                  <c:v>20.45</c:v>
                </c:pt>
                <c:pt idx="251">
                  <c:v>20.47</c:v>
                </c:pt>
                <c:pt idx="252">
                  <c:v>18.809999999999999</c:v>
                </c:pt>
                <c:pt idx="253">
                  <c:v>17.170000000000002</c:v>
                </c:pt>
                <c:pt idx="254">
                  <c:v>16.53</c:v>
                </c:pt>
                <c:pt idx="255">
                  <c:v>18.34</c:v>
                </c:pt>
                <c:pt idx="256">
                  <c:v>18.98</c:v>
                </c:pt>
                <c:pt idx="257">
                  <c:v>19.16</c:v>
                </c:pt>
                <c:pt idx="258">
                  <c:v>19.86</c:v>
                </c:pt>
                <c:pt idx="259">
                  <c:v>19.96</c:v>
                </c:pt>
                <c:pt idx="260">
                  <c:v>19.05</c:v>
                </c:pt>
                <c:pt idx="261">
                  <c:v>20.149999999999999</c:v>
                </c:pt>
                <c:pt idx="262">
                  <c:v>20.260000000000002</c:v>
                </c:pt>
                <c:pt idx="263">
                  <c:v>20.25</c:v>
                </c:pt>
                <c:pt idx="264">
                  <c:v>21.29</c:v>
                </c:pt>
                <c:pt idx="265">
                  <c:v>21.56</c:v>
                </c:pt>
                <c:pt idx="266">
                  <c:v>20.64</c:v>
                </c:pt>
                <c:pt idx="267">
                  <c:v>20.93</c:v>
                </c:pt>
                <c:pt idx="268">
                  <c:v>21.1</c:v>
                </c:pt>
                <c:pt idx="269">
                  <c:v>20.89</c:v>
                </c:pt>
                <c:pt idx="270">
                  <c:v>20.3</c:v>
                </c:pt>
                <c:pt idx="271">
                  <c:v>19.93</c:v>
                </c:pt>
                <c:pt idx="272">
                  <c:v>20.149999999999999</c:v>
                </c:pt>
                <c:pt idx="273">
                  <c:v>20.43</c:v>
                </c:pt>
                <c:pt idx="274">
                  <c:v>20.73</c:v>
                </c:pt>
                <c:pt idx="275">
                  <c:v>20.74</c:v>
                </c:pt>
                <c:pt idx="276">
                  <c:v>21.55</c:v>
                </c:pt>
                <c:pt idx="277">
                  <c:v>22.03</c:v>
                </c:pt>
                <c:pt idx="278">
                  <c:v>21.35</c:v>
                </c:pt>
                <c:pt idx="279">
                  <c:v>21.26</c:v>
                </c:pt>
                <c:pt idx="280">
                  <c:v>21.96</c:v>
                </c:pt>
                <c:pt idx="281">
                  <c:v>22.29</c:v>
                </c:pt>
                <c:pt idx="282">
                  <c:v>23.04</c:v>
                </c:pt>
                <c:pt idx="283">
                  <c:v>22.67</c:v>
                </c:pt>
                <c:pt idx="284">
                  <c:v>22.99</c:v>
                </c:pt>
                <c:pt idx="285">
                  <c:v>22.28</c:v>
                </c:pt>
                <c:pt idx="286">
                  <c:v>22.84</c:v>
                </c:pt>
                <c:pt idx="287">
                  <c:v>23.74</c:v>
                </c:pt>
                <c:pt idx="288">
                  <c:v>23.65</c:v>
                </c:pt>
                <c:pt idx="289">
                  <c:v>24.72</c:v>
                </c:pt>
                <c:pt idx="290">
                  <c:v>24.57</c:v>
                </c:pt>
                <c:pt idx="291">
                  <c:v>24.65</c:v>
                </c:pt>
                <c:pt idx="292">
                  <c:v>24.72</c:v>
                </c:pt>
                <c:pt idx="293">
                  <c:v>23.36</c:v>
                </c:pt>
                <c:pt idx="294">
                  <c:v>23.46</c:v>
                </c:pt>
                <c:pt idx="295">
                  <c:v>23.63</c:v>
                </c:pt>
                <c:pt idx="296">
                  <c:v>23.43</c:v>
                </c:pt>
                <c:pt idx="297">
                  <c:v>24.17</c:v>
                </c:pt>
                <c:pt idx="298">
                  <c:v>23.97</c:v>
                </c:pt>
                <c:pt idx="299">
                  <c:v>24.85</c:v>
                </c:pt>
                <c:pt idx="300">
                  <c:v>25.2</c:v>
                </c:pt>
                <c:pt idx="301">
                  <c:v>24.7</c:v>
                </c:pt>
                <c:pt idx="302">
                  <c:v>24.43</c:v>
                </c:pt>
                <c:pt idx="303">
                  <c:v>24.36</c:v>
                </c:pt>
                <c:pt idx="304">
                  <c:v>25.5</c:v>
                </c:pt>
                <c:pt idx="305">
                  <c:v>25.59</c:v>
                </c:pt>
                <c:pt idx="306">
                  <c:v>24.52</c:v>
                </c:pt>
                <c:pt idx="307">
                  <c:v>24.1</c:v>
                </c:pt>
                <c:pt idx="308">
                  <c:v>23.7</c:v>
                </c:pt>
                <c:pt idx="309">
                  <c:v>24.33</c:v>
                </c:pt>
                <c:pt idx="310">
                  <c:v>23.19</c:v>
                </c:pt>
                <c:pt idx="311">
                  <c:v>23.05</c:v>
                </c:pt>
                <c:pt idx="312">
                  <c:v>20.22</c:v>
                </c:pt>
                <c:pt idx="313">
                  <c:v>20.059999999999999</c:v>
                </c:pt>
                <c:pt idx="314">
                  <c:v>18.920000000000002</c:v>
                </c:pt>
                <c:pt idx="315">
                  <c:v>20.010000000000002</c:v>
                </c:pt>
                <c:pt idx="316">
                  <c:v>20.329999999999998</c:v>
                </c:pt>
                <c:pt idx="317">
                  <c:v>17.98</c:v>
                </c:pt>
                <c:pt idx="318">
                  <c:v>17.440000000000001</c:v>
                </c:pt>
                <c:pt idx="319">
                  <c:v>17.62</c:v>
                </c:pt>
                <c:pt idx="320">
                  <c:v>15.21</c:v>
                </c:pt>
                <c:pt idx="321">
                  <c:v>13.11</c:v>
                </c:pt>
                <c:pt idx="322">
                  <c:v>12.43</c:v>
                </c:pt>
                <c:pt idx="323">
                  <c:v>12.47</c:v>
                </c:pt>
                <c:pt idx="324">
                  <c:v>11.85</c:v>
                </c:pt>
                <c:pt idx="325">
                  <c:v>10.75</c:v>
                </c:pt>
                <c:pt idx="326">
                  <c:v>11.12</c:v>
                </c:pt>
                <c:pt idx="327">
                  <c:v>12.62</c:v>
                </c:pt>
                <c:pt idx="328">
                  <c:v>13.28</c:v>
                </c:pt>
                <c:pt idx="329">
                  <c:v>12.98</c:v>
                </c:pt>
                <c:pt idx="330">
                  <c:v>14.06</c:v>
                </c:pt>
                <c:pt idx="331">
                  <c:v>13.96</c:v>
                </c:pt>
                <c:pt idx="332">
                  <c:v>15.28</c:v>
                </c:pt>
                <c:pt idx="333">
                  <c:v>14.88</c:v>
                </c:pt>
                <c:pt idx="334">
                  <c:v>15.05</c:v>
                </c:pt>
                <c:pt idx="335">
                  <c:v>15.01</c:v>
                </c:pt>
                <c:pt idx="336">
                  <c:v>15.16</c:v>
                </c:pt>
                <c:pt idx="337">
                  <c:v>15.21</c:v>
                </c:pt>
                <c:pt idx="338">
                  <c:v>16.239999999999998</c:v>
                </c:pt>
                <c:pt idx="339">
                  <c:v>15.87</c:v>
                </c:pt>
                <c:pt idx="340">
                  <c:v>15.99</c:v>
                </c:pt>
                <c:pt idx="341">
                  <c:v>14.54</c:v>
                </c:pt>
                <c:pt idx="342">
                  <c:v>15.36</c:v>
                </c:pt>
                <c:pt idx="343">
                  <c:v>14.85</c:v>
                </c:pt>
                <c:pt idx="344">
                  <c:v>15.55</c:v>
                </c:pt>
                <c:pt idx="345">
                  <c:v>16</c:v>
                </c:pt>
                <c:pt idx="346">
                  <c:v>15.3</c:v>
                </c:pt>
                <c:pt idx="347">
                  <c:v>15.27</c:v>
                </c:pt>
                <c:pt idx="348">
                  <c:v>16.38</c:v>
                </c:pt>
                <c:pt idx="349">
                  <c:v>16.690000000000001</c:v>
                </c:pt>
                <c:pt idx="350">
                  <c:v>16.2</c:v>
                </c:pt>
                <c:pt idx="351">
                  <c:v>16.09</c:v>
                </c:pt>
                <c:pt idx="352">
                  <c:v>16.5</c:v>
                </c:pt>
                <c:pt idx="353">
                  <c:v>16.05</c:v>
                </c:pt>
                <c:pt idx="354">
                  <c:v>15.28</c:v>
                </c:pt>
                <c:pt idx="355">
                  <c:v>13.61</c:v>
                </c:pt>
                <c:pt idx="356">
                  <c:v>12.89</c:v>
                </c:pt>
                <c:pt idx="357">
                  <c:v>13.81</c:v>
                </c:pt>
                <c:pt idx="358">
                  <c:v>13.45</c:v>
                </c:pt>
                <c:pt idx="359">
                  <c:v>13.6</c:v>
                </c:pt>
                <c:pt idx="360">
                  <c:v>14.06</c:v>
                </c:pt>
                <c:pt idx="361">
                  <c:v>14.62</c:v>
                </c:pt>
                <c:pt idx="362">
                  <c:v>14.4</c:v>
                </c:pt>
                <c:pt idx="363">
                  <c:v>14.3</c:v>
                </c:pt>
                <c:pt idx="364">
                  <c:v>12.99</c:v>
                </c:pt>
                <c:pt idx="365">
                  <c:v>13.5</c:v>
                </c:pt>
                <c:pt idx="366">
                  <c:v>13.86</c:v>
                </c:pt>
                <c:pt idx="367">
                  <c:v>14.05</c:v>
                </c:pt>
                <c:pt idx="368">
                  <c:v>14.12</c:v>
                </c:pt>
                <c:pt idx="369">
                  <c:v>14.17</c:v>
                </c:pt>
                <c:pt idx="370">
                  <c:v>14.31</c:v>
                </c:pt>
                <c:pt idx="371">
                  <c:v>14.36</c:v>
                </c:pt>
                <c:pt idx="372">
                  <c:v>15.29</c:v>
                </c:pt>
                <c:pt idx="373">
                  <c:v>15.33</c:v>
                </c:pt>
                <c:pt idx="374">
                  <c:v>15.14</c:v>
                </c:pt>
                <c:pt idx="375">
                  <c:v>15.57</c:v>
                </c:pt>
                <c:pt idx="376">
                  <c:v>15.95</c:v>
                </c:pt>
                <c:pt idx="377">
                  <c:v>15</c:v>
                </c:pt>
                <c:pt idx="378">
                  <c:v>15.82</c:v>
                </c:pt>
                <c:pt idx="379">
                  <c:v>15.44</c:v>
                </c:pt>
                <c:pt idx="380">
                  <c:v>15.99</c:v>
                </c:pt>
                <c:pt idx="381">
                  <c:v>16.61</c:v>
                </c:pt>
                <c:pt idx="382">
                  <c:v>16.59</c:v>
                </c:pt>
                <c:pt idx="383">
                  <c:v>16.63</c:v>
                </c:pt>
                <c:pt idx="384">
                  <c:v>16.79</c:v>
                </c:pt>
                <c:pt idx="385">
                  <c:v>17.170000000000002</c:v>
                </c:pt>
                <c:pt idx="386">
                  <c:v>16.91</c:v>
                </c:pt>
                <c:pt idx="387">
                  <c:v>17.28</c:v>
                </c:pt>
                <c:pt idx="388">
                  <c:v>17.59</c:v>
                </c:pt>
                <c:pt idx="389">
                  <c:v>17.37</c:v>
                </c:pt>
                <c:pt idx="390">
                  <c:v>17.02</c:v>
                </c:pt>
                <c:pt idx="391">
                  <c:v>17.22</c:v>
                </c:pt>
                <c:pt idx="392">
                  <c:v>17.16</c:v>
                </c:pt>
                <c:pt idx="393">
                  <c:v>16.82</c:v>
                </c:pt>
                <c:pt idx="394">
                  <c:v>17.309999999999999</c:v>
                </c:pt>
                <c:pt idx="395">
                  <c:v>17.37</c:v>
                </c:pt>
                <c:pt idx="396">
                  <c:v>17.77</c:v>
                </c:pt>
                <c:pt idx="397">
                  <c:v>18.91</c:v>
                </c:pt>
                <c:pt idx="398">
                  <c:v>19.100000000000001</c:v>
                </c:pt>
                <c:pt idx="399">
                  <c:v>19.190000000000001</c:v>
                </c:pt>
                <c:pt idx="400">
                  <c:v>19.239999999999998</c:v>
                </c:pt>
                <c:pt idx="401">
                  <c:v>18.2</c:v>
                </c:pt>
                <c:pt idx="402">
                  <c:v>18.98</c:v>
                </c:pt>
                <c:pt idx="403">
                  <c:v>18.850000000000001</c:v>
                </c:pt>
                <c:pt idx="404">
                  <c:v>16.940000000000001</c:v>
                </c:pt>
                <c:pt idx="405">
                  <c:v>18.13</c:v>
                </c:pt>
                <c:pt idx="406">
                  <c:v>18.32</c:v>
                </c:pt>
                <c:pt idx="407">
                  <c:v>18.38</c:v>
                </c:pt>
                <c:pt idx="408">
                  <c:v>16.899999999999999</c:v>
                </c:pt>
                <c:pt idx="409">
                  <c:v>16.600000000000001</c:v>
                </c:pt>
                <c:pt idx="410">
                  <c:v>17.21</c:v>
                </c:pt>
                <c:pt idx="411">
                  <c:v>17.22</c:v>
                </c:pt>
                <c:pt idx="412">
                  <c:v>17.86</c:v>
                </c:pt>
                <c:pt idx="413">
                  <c:v>17.45</c:v>
                </c:pt>
                <c:pt idx="414">
                  <c:v>18.13</c:v>
                </c:pt>
                <c:pt idx="415">
                  <c:v>18.23</c:v>
                </c:pt>
                <c:pt idx="416">
                  <c:v>18.579999999999998</c:v>
                </c:pt>
                <c:pt idx="417">
                  <c:v>18.649999999999999</c:v>
                </c:pt>
                <c:pt idx="418">
                  <c:v>18.32</c:v>
                </c:pt>
                <c:pt idx="419">
                  <c:v>19.34</c:v>
                </c:pt>
                <c:pt idx="420">
                  <c:v>19.27</c:v>
                </c:pt>
                <c:pt idx="421">
                  <c:v>19.64</c:v>
                </c:pt>
                <c:pt idx="422">
                  <c:v>20.68</c:v>
                </c:pt>
                <c:pt idx="423">
                  <c:v>21.15</c:v>
                </c:pt>
                <c:pt idx="424">
                  <c:v>21.65</c:v>
                </c:pt>
                <c:pt idx="425">
                  <c:v>21.22</c:v>
                </c:pt>
                <c:pt idx="426">
                  <c:v>21.32</c:v>
                </c:pt>
                <c:pt idx="427">
                  <c:v>21.13</c:v>
                </c:pt>
                <c:pt idx="428">
                  <c:v>21.98</c:v>
                </c:pt>
                <c:pt idx="429">
                  <c:v>22.44</c:v>
                </c:pt>
                <c:pt idx="430">
                  <c:v>21.85</c:v>
                </c:pt>
                <c:pt idx="431">
                  <c:v>22.3</c:v>
                </c:pt>
                <c:pt idx="432">
                  <c:v>22.33</c:v>
                </c:pt>
                <c:pt idx="433">
                  <c:v>21.33</c:v>
                </c:pt>
                <c:pt idx="434">
                  <c:v>21</c:v>
                </c:pt>
                <c:pt idx="435">
                  <c:v>22.09</c:v>
                </c:pt>
                <c:pt idx="436">
                  <c:v>21.94</c:v>
                </c:pt>
                <c:pt idx="437">
                  <c:v>21.74</c:v>
                </c:pt>
                <c:pt idx="438">
                  <c:v>22.43</c:v>
                </c:pt>
                <c:pt idx="439">
                  <c:v>21.63</c:v>
                </c:pt>
                <c:pt idx="440">
                  <c:v>21.81</c:v>
                </c:pt>
                <c:pt idx="441">
                  <c:v>20.66</c:v>
                </c:pt>
                <c:pt idx="442">
                  <c:v>20.260000000000002</c:v>
                </c:pt>
                <c:pt idx="443">
                  <c:v>19.239999999999998</c:v>
                </c:pt>
                <c:pt idx="444">
                  <c:v>20.350000000000001</c:v>
                </c:pt>
                <c:pt idx="445">
                  <c:v>20.78</c:v>
                </c:pt>
                <c:pt idx="446">
                  <c:v>20.92</c:v>
                </c:pt>
                <c:pt idx="447">
                  <c:v>21.76</c:v>
                </c:pt>
                <c:pt idx="448">
                  <c:v>20.52</c:v>
                </c:pt>
                <c:pt idx="449">
                  <c:v>21.33</c:v>
                </c:pt>
                <c:pt idx="450">
                  <c:v>21.43</c:v>
                </c:pt>
                <c:pt idx="451">
                  <c:v>20.88</c:v>
                </c:pt>
                <c:pt idx="452">
                  <c:v>21.22</c:v>
                </c:pt>
                <c:pt idx="453">
                  <c:v>21.46</c:v>
                </c:pt>
                <c:pt idx="454">
                  <c:v>21.81</c:v>
                </c:pt>
                <c:pt idx="455">
                  <c:v>22.19</c:v>
                </c:pt>
                <c:pt idx="456">
                  <c:v>21.79</c:v>
                </c:pt>
                <c:pt idx="457">
                  <c:v>19.850000000000001</c:v>
                </c:pt>
                <c:pt idx="458">
                  <c:v>17.09</c:v>
                </c:pt>
                <c:pt idx="459">
                  <c:v>17.86</c:v>
                </c:pt>
                <c:pt idx="460">
                  <c:v>18.600000000000001</c:v>
                </c:pt>
                <c:pt idx="461">
                  <c:v>19.260000000000002</c:v>
                </c:pt>
                <c:pt idx="462">
                  <c:v>18.73</c:v>
                </c:pt>
                <c:pt idx="463">
                  <c:v>19.309999999999999</c:v>
                </c:pt>
                <c:pt idx="464">
                  <c:v>19.62</c:v>
                </c:pt>
                <c:pt idx="465">
                  <c:v>18.52</c:v>
                </c:pt>
                <c:pt idx="466">
                  <c:v>21.09</c:v>
                </c:pt>
                <c:pt idx="467">
                  <c:v>21.61</c:v>
                </c:pt>
                <c:pt idx="468">
                  <c:v>20.89</c:v>
                </c:pt>
                <c:pt idx="469">
                  <c:v>21.37</c:v>
                </c:pt>
                <c:pt idx="470">
                  <c:v>22.88</c:v>
                </c:pt>
                <c:pt idx="471">
                  <c:v>23.45</c:v>
                </c:pt>
                <c:pt idx="472">
                  <c:v>23.63</c:v>
                </c:pt>
                <c:pt idx="473">
                  <c:v>23.9</c:v>
                </c:pt>
                <c:pt idx="474">
                  <c:v>24.23</c:v>
                </c:pt>
                <c:pt idx="475">
                  <c:v>24.5</c:v>
                </c:pt>
                <c:pt idx="476">
                  <c:v>23.57</c:v>
                </c:pt>
                <c:pt idx="477">
                  <c:v>24.32</c:v>
                </c:pt>
                <c:pt idx="478">
                  <c:v>23.25</c:v>
                </c:pt>
                <c:pt idx="479">
                  <c:v>24.31</c:v>
                </c:pt>
                <c:pt idx="480">
                  <c:v>23.11</c:v>
                </c:pt>
                <c:pt idx="481">
                  <c:v>22.16</c:v>
                </c:pt>
                <c:pt idx="482">
                  <c:v>22.31</c:v>
                </c:pt>
                <c:pt idx="483">
                  <c:v>21.57</c:v>
                </c:pt>
                <c:pt idx="484">
                  <c:v>21.38</c:v>
                </c:pt>
                <c:pt idx="485">
                  <c:v>19.649999999999999</c:v>
                </c:pt>
                <c:pt idx="486">
                  <c:v>20.63</c:v>
                </c:pt>
                <c:pt idx="487">
                  <c:v>19.39</c:v>
                </c:pt>
                <c:pt idx="488">
                  <c:v>17.98</c:v>
                </c:pt>
                <c:pt idx="489">
                  <c:v>18.899999999999999</c:v>
                </c:pt>
                <c:pt idx="490">
                  <c:v>19.84</c:v>
                </c:pt>
                <c:pt idx="491">
                  <c:v>19.16</c:v>
                </c:pt>
                <c:pt idx="492">
                  <c:v>20.55</c:v>
                </c:pt>
                <c:pt idx="493">
                  <c:v>20.39</c:v>
                </c:pt>
                <c:pt idx="494">
                  <c:v>20.239999999999998</c:v>
                </c:pt>
                <c:pt idx="495">
                  <c:v>20.94</c:v>
                </c:pt>
                <c:pt idx="496">
                  <c:v>19.989999999999998</c:v>
                </c:pt>
                <c:pt idx="497">
                  <c:v>20.53</c:v>
                </c:pt>
                <c:pt idx="498">
                  <c:v>20.71</c:v>
                </c:pt>
                <c:pt idx="499">
                  <c:v>19.75</c:v>
                </c:pt>
                <c:pt idx="500">
                  <c:v>19.29</c:v>
                </c:pt>
                <c:pt idx="501">
                  <c:v>18.54</c:v>
                </c:pt>
                <c:pt idx="502">
                  <c:v>19.53</c:v>
                </c:pt>
                <c:pt idx="503" formatCode="0.0">
                  <c:v>20.100000000000001</c:v>
                </c:pt>
                <c:pt idx="504" formatCode="0.0">
                  <c:v>20.329999999999998</c:v>
                </c:pt>
                <c:pt idx="505" formatCode="0.0">
                  <c:v>20.399999999999999</c:v>
                </c:pt>
                <c:pt idx="506" formatCode="0.0">
                  <c:v>21.2</c:v>
                </c:pt>
                <c:pt idx="507" formatCode="0.0">
                  <c:v>21.2</c:v>
                </c:pt>
                <c:pt idx="508" formatCode="0.0">
                  <c:v>21.45</c:v>
                </c:pt>
                <c:pt idx="509" formatCode="0.0">
                  <c:v>21.16</c:v>
                </c:pt>
                <c:pt idx="510" formatCode="0.0">
                  <c:v>21.3</c:v>
                </c:pt>
                <c:pt idx="511" formatCode="0.0">
                  <c:v>21.1</c:v>
                </c:pt>
                <c:pt idx="512" formatCode="0.0">
                  <c:v>20.85</c:v>
                </c:pt>
                <c:pt idx="513" formatCode="0.0">
                  <c:v>20.239999999999998</c:v>
                </c:pt>
                <c:pt idx="514" formatCode="0.0">
                  <c:v>20.25</c:v>
                </c:pt>
                <c:pt idx="515" formatCode="0.0">
                  <c:v>20</c:v>
                </c:pt>
                <c:pt idx="516" formatCode="0.0">
                  <c:v>21.3</c:v>
                </c:pt>
              </c:numCache>
            </c:numRef>
          </c:yVal>
          <c:smooth val="0"/>
          <c:extLst>
            <c:ext xmlns:c16="http://schemas.microsoft.com/office/drawing/2014/chart" uri="{C3380CC4-5D6E-409C-BE32-E72D297353CC}">
              <c16:uniqueId val="{00000000-50AA-E340-B13A-966FFCBF26F1}"/>
            </c:ext>
          </c:extLst>
        </c:ser>
        <c:ser>
          <c:idx val="0"/>
          <c:order val="1"/>
          <c:tx>
            <c:strRef>
              <c:f>'Line (Scatter)'!$C$1</c:f>
              <c:strCache>
                <c:ptCount val="1"/>
                <c:pt idx="0">
                  <c:v>US</c:v>
                </c:pt>
              </c:strCache>
            </c:strRef>
          </c:tx>
          <c:spPr>
            <a:ln w="19050">
              <a:solidFill>
                <a:schemeClr val="accent4"/>
              </a:solidFill>
              <a:prstDash val="solid"/>
            </a:ln>
          </c:spPr>
          <c:marker>
            <c:symbol val="none"/>
          </c:marker>
          <c:dLbls>
            <c:dLbl>
              <c:idx val="486"/>
              <c:layout>
                <c:manualLayout>
                  <c:x val="5.086404174117054E-2"/>
                  <c:y val="-7.2202726189449451E-2"/>
                </c:manualLayout>
              </c:layout>
              <c:tx>
                <c:rich>
                  <a:bodyPr wrap="square" lIns="38100" tIns="19050" rIns="38100" bIns="19050" anchor="ctr">
                    <a:spAutoFit/>
                  </a:bodyPr>
                  <a:lstStyle/>
                  <a:p>
                    <a:pPr>
                      <a:defRPr/>
                    </a:pPr>
                    <a:r>
                      <a:rPr lang="en-US" dirty="0"/>
                      <a:t>37.6</a:t>
                    </a:r>
                  </a:p>
                </c:rich>
              </c:tx>
              <c:spPr>
                <a:noFill/>
                <a:ln>
                  <a:solidFill>
                    <a:schemeClr val="accent4"/>
                  </a:solidFill>
                </a:ln>
                <a:effectLst/>
              </c:spPr>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15:showDataLabelsRange val="0"/>
                </c:ext>
                <c:ext xmlns:c16="http://schemas.microsoft.com/office/drawing/2014/chart" uri="{C3380CC4-5D6E-409C-BE32-E72D297353CC}">
                  <c16:uniqueId val="{00000003-9097-2B4A-AC7F-15F4B6D03C68}"/>
                </c:ext>
              </c:extLst>
            </c:dLbl>
            <c:spPr>
              <a:noFill/>
              <a:ln>
                <a:solidFill>
                  <a:schemeClr val="accent4"/>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f>'Line (Scatter)'!$A$2:$A$518</c:f>
              <c:numCache>
                <c:formatCode>m/d/yyyy</c:formatCode>
                <c:ptCount val="517"/>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c:v>44865</c:v>
                </c:pt>
                <c:pt idx="490">
                  <c:v>44895</c:v>
                </c:pt>
                <c:pt idx="491">
                  <c:v>44925</c:v>
                </c:pt>
                <c:pt idx="492">
                  <c:v>44957</c:v>
                </c:pt>
                <c:pt idx="493">
                  <c:v>44985</c:v>
                </c:pt>
                <c:pt idx="494">
                  <c:v>45016</c:v>
                </c:pt>
                <c:pt idx="495">
                  <c:v>45044</c:v>
                </c:pt>
                <c:pt idx="496">
                  <c:v>45077</c:v>
                </c:pt>
                <c:pt idx="497">
                  <c:v>45107</c:v>
                </c:pt>
                <c:pt idx="498">
                  <c:v>45138</c:v>
                </c:pt>
                <c:pt idx="499">
                  <c:v>45169</c:v>
                </c:pt>
                <c:pt idx="500">
                  <c:v>45198</c:v>
                </c:pt>
                <c:pt idx="501">
                  <c:v>45230</c:v>
                </c:pt>
                <c:pt idx="502">
                  <c:v>45260</c:v>
                </c:pt>
                <c:pt idx="503">
                  <c:v>45289</c:v>
                </c:pt>
                <c:pt idx="504">
                  <c:v>45322</c:v>
                </c:pt>
                <c:pt idx="505">
                  <c:v>45350</c:v>
                </c:pt>
                <c:pt idx="506">
                  <c:v>45382</c:v>
                </c:pt>
                <c:pt idx="507">
                  <c:v>45412</c:v>
                </c:pt>
                <c:pt idx="508">
                  <c:v>45443</c:v>
                </c:pt>
                <c:pt idx="509">
                  <c:v>45473</c:v>
                </c:pt>
                <c:pt idx="510">
                  <c:v>45504</c:v>
                </c:pt>
                <c:pt idx="511">
                  <c:v>45535</c:v>
                </c:pt>
                <c:pt idx="512">
                  <c:v>45565</c:v>
                </c:pt>
                <c:pt idx="513">
                  <c:v>45596</c:v>
                </c:pt>
                <c:pt idx="514">
                  <c:v>45626</c:v>
                </c:pt>
                <c:pt idx="515">
                  <c:v>45657</c:v>
                </c:pt>
                <c:pt idx="516">
                  <c:v>45688</c:v>
                </c:pt>
              </c:numCache>
            </c:numRef>
          </c:xVal>
          <c:yVal>
            <c:numRef>
              <c:f>'Line (Scatter)'!$C$2:$C$518</c:f>
              <c:numCache>
                <c:formatCode>General</c:formatCode>
                <c:ptCount val="517"/>
                <c:pt idx="0">
                  <c:v>9.1999999999999993</c:v>
                </c:pt>
                <c:pt idx="1">
                  <c:v>8.7200000000000006</c:v>
                </c:pt>
                <c:pt idx="2">
                  <c:v>8.5299999999999994</c:v>
                </c:pt>
                <c:pt idx="3">
                  <c:v>8.89</c:v>
                </c:pt>
                <c:pt idx="4">
                  <c:v>8.61</c:v>
                </c:pt>
                <c:pt idx="5">
                  <c:v>8.4</c:v>
                </c:pt>
                <c:pt idx="6">
                  <c:v>8.06</c:v>
                </c:pt>
                <c:pt idx="7">
                  <c:v>8.9700000000000006</c:v>
                </c:pt>
                <c:pt idx="8">
                  <c:v>9.07</c:v>
                </c:pt>
                <c:pt idx="9">
                  <c:v>10.1</c:v>
                </c:pt>
                <c:pt idx="10">
                  <c:v>10.36</c:v>
                </c:pt>
                <c:pt idx="11">
                  <c:v>10.6</c:v>
                </c:pt>
                <c:pt idx="12">
                  <c:v>11.06</c:v>
                </c:pt>
                <c:pt idx="13">
                  <c:v>11.26</c:v>
                </c:pt>
                <c:pt idx="14">
                  <c:v>11.6</c:v>
                </c:pt>
                <c:pt idx="15">
                  <c:v>12.48</c:v>
                </c:pt>
                <c:pt idx="16">
                  <c:v>12.22</c:v>
                </c:pt>
                <c:pt idx="17">
                  <c:v>12.68</c:v>
                </c:pt>
                <c:pt idx="18">
                  <c:v>12.13</c:v>
                </c:pt>
                <c:pt idx="19">
                  <c:v>12.27</c:v>
                </c:pt>
                <c:pt idx="20">
                  <c:v>12.43</c:v>
                </c:pt>
                <c:pt idx="21">
                  <c:v>12.24</c:v>
                </c:pt>
                <c:pt idx="22">
                  <c:v>12.41</c:v>
                </c:pt>
                <c:pt idx="23">
                  <c:v>12.34</c:v>
                </c:pt>
                <c:pt idx="24">
                  <c:v>12.12</c:v>
                </c:pt>
                <c:pt idx="25">
                  <c:v>11.49</c:v>
                </c:pt>
                <c:pt idx="26">
                  <c:v>11.64</c:v>
                </c:pt>
                <c:pt idx="27">
                  <c:v>11.63</c:v>
                </c:pt>
                <c:pt idx="28">
                  <c:v>10.93</c:v>
                </c:pt>
                <c:pt idx="29">
                  <c:v>11.18</c:v>
                </c:pt>
                <c:pt idx="30">
                  <c:v>10.9</c:v>
                </c:pt>
                <c:pt idx="31">
                  <c:v>12.03</c:v>
                </c:pt>
                <c:pt idx="32">
                  <c:v>12.04</c:v>
                </c:pt>
                <c:pt idx="33">
                  <c:v>12.03</c:v>
                </c:pt>
                <c:pt idx="34">
                  <c:v>11.81</c:v>
                </c:pt>
                <c:pt idx="35">
                  <c:v>12.06</c:v>
                </c:pt>
                <c:pt idx="36">
                  <c:v>12.93</c:v>
                </c:pt>
                <c:pt idx="37">
                  <c:v>13.02</c:v>
                </c:pt>
                <c:pt idx="38">
                  <c:v>12.95</c:v>
                </c:pt>
                <c:pt idx="39">
                  <c:v>12.77</c:v>
                </c:pt>
                <c:pt idx="40">
                  <c:v>13.52</c:v>
                </c:pt>
                <c:pt idx="41">
                  <c:v>13.75</c:v>
                </c:pt>
                <c:pt idx="42">
                  <c:v>13.41</c:v>
                </c:pt>
                <c:pt idx="43">
                  <c:v>13.27</c:v>
                </c:pt>
                <c:pt idx="44">
                  <c:v>12.82</c:v>
                </c:pt>
                <c:pt idx="45">
                  <c:v>13.34</c:v>
                </c:pt>
                <c:pt idx="46">
                  <c:v>14.18</c:v>
                </c:pt>
                <c:pt idx="47">
                  <c:v>14.82</c:v>
                </c:pt>
                <c:pt idx="48">
                  <c:v>14.68</c:v>
                </c:pt>
                <c:pt idx="49">
                  <c:v>15.68</c:v>
                </c:pt>
                <c:pt idx="50">
                  <c:v>16.55</c:v>
                </c:pt>
                <c:pt idx="51">
                  <c:v>16.34</c:v>
                </c:pt>
                <c:pt idx="52">
                  <c:v>17.190000000000001</c:v>
                </c:pt>
                <c:pt idx="53">
                  <c:v>17.43</c:v>
                </c:pt>
                <c:pt idx="54">
                  <c:v>16.23</c:v>
                </c:pt>
                <c:pt idx="55">
                  <c:v>17.41</c:v>
                </c:pt>
                <c:pt idx="56">
                  <c:v>15.92</c:v>
                </c:pt>
                <c:pt idx="57">
                  <c:v>16.71</c:v>
                </c:pt>
                <c:pt idx="58">
                  <c:v>17.02</c:v>
                </c:pt>
                <c:pt idx="59">
                  <c:v>16.55</c:v>
                </c:pt>
                <c:pt idx="60">
                  <c:v>18.52</c:v>
                </c:pt>
                <c:pt idx="61">
                  <c:v>19.05</c:v>
                </c:pt>
                <c:pt idx="62">
                  <c:v>19.489999999999998</c:v>
                </c:pt>
                <c:pt idx="63">
                  <c:v>19.149999999999999</c:v>
                </c:pt>
                <c:pt idx="64">
                  <c:v>19.16</c:v>
                </c:pt>
                <c:pt idx="65">
                  <c:v>20.170000000000002</c:v>
                </c:pt>
                <c:pt idx="66">
                  <c:v>20.95</c:v>
                </c:pt>
                <c:pt idx="67">
                  <c:v>21.72</c:v>
                </c:pt>
                <c:pt idx="68">
                  <c:v>21.18</c:v>
                </c:pt>
                <c:pt idx="69">
                  <c:v>16.489999999999998</c:v>
                </c:pt>
                <c:pt idx="70">
                  <c:v>15.02</c:v>
                </c:pt>
                <c:pt idx="71">
                  <c:v>16</c:v>
                </c:pt>
                <c:pt idx="72">
                  <c:v>16.39</c:v>
                </c:pt>
                <c:pt idx="73">
                  <c:v>17</c:v>
                </c:pt>
                <c:pt idx="74">
                  <c:v>16.43</c:v>
                </c:pt>
                <c:pt idx="75">
                  <c:v>16.32</c:v>
                </c:pt>
                <c:pt idx="76">
                  <c:v>16.309999999999999</c:v>
                </c:pt>
                <c:pt idx="77">
                  <c:v>17.09</c:v>
                </c:pt>
                <c:pt idx="78">
                  <c:v>16.62</c:v>
                </c:pt>
                <c:pt idx="79">
                  <c:v>15.98</c:v>
                </c:pt>
                <c:pt idx="80">
                  <c:v>16.62</c:v>
                </c:pt>
                <c:pt idx="81">
                  <c:v>16.899999999999999</c:v>
                </c:pt>
                <c:pt idx="82">
                  <c:v>16.510000000000002</c:v>
                </c:pt>
                <c:pt idx="83">
                  <c:v>16.71</c:v>
                </c:pt>
                <c:pt idx="84">
                  <c:v>17.649999999999999</c:v>
                </c:pt>
                <c:pt idx="85">
                  <c:v>17.04</c:v>
                </c:pt>
                <c:pt idx="86">
                  <c:v>17.36</c:v>
                </c:pt>
                <c:pt idx="87">
                  <c:v>18.03</c:v>
                </c:pt>
                <c:pt idx="88">
                  <c:v>18.559999999999999</c:v>
                </c:pt>
                <c:pt idx="89">
                  <c:v>18.420000000000002</c:v>
                </c:pt>
                <c:pt idx="90">
                  <c:v>19.690000000000001</c:v>
                </c:pt>
                <c:pt idx="91">
                  <c:v>19.920000000000002</c:v>
                </c:pt>
                <c:pt idx="92">
                  <c:v>19.87</c:v>
                </c:pt>
                <c:pt idx="93">
                  <c:v>19.39</c:v>
                </c:pt>
                <c:pt idx="94">
                  <c:v>19.59</c:v>
                </c:pt>
                <c:pt idx="95">
                  <c:v>19.940000000000001</c:v>
                </c:pt>
                <c:pt idx="96">
                  <c:v>18.45</c:v>
                </c:pt>
                <c:pt idx="97">
                  <c:v>18.52</c:v>
                </c:pt>
                <c:pt idx="98">
                  <c:v>18.829999999999998</c:v>
                </c:pt>
                <c:pt idx="99">
                  <c:v>18.600000000000001</c:v>
                </c:pt>
                <c:pt idx="100">
                  <c:v>19.88</c:v>
                </c:pt>
                <c:pt idx="101">
                  <c:v>19.79</c:v>
                </c:pt>
                <c:pt idx="102">
                  <c:v>19.41</c:v>
                </c:pt>
                <c:pt idx="103">
                  <c:v>17.579999999999998</c:v>
                </c:pt>
                <c:pt idx="104">
                  <c:v>16.59</c:v>
                </c:pt>
                <c:pt idx="105">
                  <c:v>16.34</c:v>
                </c:pt>
                <c:pt idx="106">
                  <c:v>17.190000000000001</c:v>
                </c:pt>
                <c:pt idx="107">
                  <c:v>17.14</c:v>
                </c:pt>
                <c:pt idx="108">
                  <c:v>18.25</c:v>
                </c:pt>
                <c:pt idx="109">
                  <c:v>19.54</c:v>
                </c:pt>
                <c:pt idx="110">
                  <c:v>19.47</c:v>
                </c:pt>
                <c:pt idx="111">
                  <c:v>19.940000000000001</c:v>
                </c:pt>
                <c:pt idx="112">
                  <c:v>20.78</c:v>
                </c:pt>
                <c:pt idx="113">
                  <c:v>19.75</c:v>
                </c:pt>
                <c:pt idx="114">
                  <c:v>20.5</c:v>
                </c:pt>
                <c:pt idx="115">
                  <c:v>20.99</c:v>
                </c:pt>
                <c:pt idx="116">
                  <c:v>20.54</c:v>
                </c:pt>
                <c:pt idx="117">
                  <c:v>20.82</c:v>
                </c:pt>
                <c:pt idx="118">
                  <c:v>19.88</c:v>
                </c:pt>
                <c:pt idx="119">
                  <c:v>19.79</c:v>
                </c:pt>
                <c:pt idx="120">
                  <c:v>21.63</c:v>
                </c:pt>
                <c:pt idx="121">
                  <c:v>22.04</c:v>
                </c:pt>
                <c:pt idx="122">
                  <c:v>21.59</c:v>
                </c:pt>
                <c:pt idx="123">
                  <c:v>21.88</c:v>
                </c:pt>
                <c:pt idx="124">
                  <c:v>22.01</c:v>
                </c:pt>
                <c:pt idx="125">
                  <c:v>21.6</c:v>
                </c:pt>
                <c:pt idx="126">
                  <c:v>22.24</c:v>
                </c:pt>
                <c:pt idx="127">
                  <c:v>22.18</c:v>
                </c:pt>
                <c:pt idx="128">
                  <c:v>21.75</c:v>
                </c:pt>
                <c:pt idx="129">
                  <c:v>21.65</c:v>
                </c:pt>
                <c:pt idx="130">
                  <c:v>22.19</c:v>
                </c:pt>
                <c:pt idx="131">
                  <c:v>22.13</c:v>
                </c:pt>
                <c:pt idx="132">
                  <c:v>22.51</c:v>
                </c:pt>
                <c:pt idx="133">
                  <c:v>22.92</c:v>
                </c:pt>
                <c:pt idx="134">
                  <c:v>23.27</c:v>
                </c:pt>
                <c:pt idx="135">
                  <c:v>22.97</c:v>
                </c:pt>
                <c:pt idx="136">
                  <c:v>22.9</c:v>
                </c:pt>
                <c:pt idx="137">
                  <c:v>22.89</c:v>
                </c:pt>
                <c:pt idx="138">
                  <c:v>22.55</c:v>
                </c:pt>
                <c:pt idx="139">
                  <c:v>23.34</c:v>
                </c:pt>
                <c:pt idx="140">
                  <c:v>22.98</c:v>
                </c:pt>
                <c:pt idx="141">
                  <c:v>23.14</c:v>
                </c:pt>
                <c:pt idx="142">
                  <c:v>22.89</c:v>
                </c:pt>
                <c:pt idx="143">
                  <c:v>22.87</c:v>
                </c:pt>
                <c:pt idx="144">
                  <c:v>23.94</c:v>
                </c:pt>
                <c:pt idx="145">
                  <c:v>23.29</c:v>
                </c:pt>
                <c:pt idx="146">
                  <c:v>23.16</c:v>
                </c:pt>
                <c:pt idx="147">
                  <c:v>21.97</c:v>
                </c:pt>
                <c:pt idx="148">
                  <c:v>22.53</c:v>
                </c:pt>
                <c:pt idx="149">
                  <c:v>21.82</c:v>
                </c:pt>
                <c:pt idx="150">
                  <c:v>22.27</c:v>
                </c:pt>
                <c:pt idx="151">
                  <c:v>23.02</c:v>
                </c:pt>
                <c:pt idx="152">
                  <c:v>22.36</c:v>
                </c:pt>
                <c:pt idx="153">
                  <c:v>22.15</c:v>
                </c:pt>
                <c:pt idx="154">
                  <c:v>21.61</c:v>
                </c:pt>
                <c:pt idx="155">
                  <c:v>21.6</c:v>
                </c:pt>
                <c:pt idx="156">
                  <c:v>21.87</c:v>
                </c:pt>
                <c:pt idx="157">
                  <c:v>22.97</c:v>
                </c:pt>
                <c:pt idx="158">
                  <c:v>23.45</c:v>
                </c:pt>
                <c:pt idx="159">
                  <c:v>23.8</c:v>
                </c:pt>
                <c:pt idx="160">
                  <c:v>24.47</c:v>
                </c:pt>
                <c:pt idx="161">
                  <c:v>25</c:v>
                </c:pt>
                <c:pt idx="162">
                  <c:v>25.42</c:v>
                </c:pt>
                <c:pt idx="163">
                  <c:v>25.21</c:v>
                </c:pt>
                <c:pt idx="164">
                  <c:v>26.23</c:v>
                </c:pt>
                <c:pt idx="165">
                  <c:v>25.81</c:v>
                </c:pt>
                <c:pt idx="166">
                  <c:v>26.56</c:v>
                </c:pt>
                <c:pt idx="167">
                  <c:v>26.57</c:v>
                </c:pt>
                <c:pt idx="168">
                  <c:v>27.8</c:v>
                </c:pt>
                <c:pt idx="169">
                  <c:v>27.62</c:v>
                </c:pt>
                <c:pt idx="170">
                  <c:v>27.82</c:v>
                </c:pt>
                <c:pt idx="171">
                  <c:v>27.41</c:v>
                </c:pt>
                <c:pt idx="172">
                  <c:v>27.49</c:v>
                </c:pt>
                <c:pt idx="173">
                  <c:v>28.27</c:v>
                </c:pt>
                <c:pt idx="174">
                  <c:v>26.54</c:v>
                </c:pt>
                <c:pt idx="175">
                  <c:v>26.96</c:v>
                </c:pt>
                <c:pt idx="176">
                  <c:v>28.36</c:v>
                </c:pt>
                <c:pt idx="177">
                  <c:v>28.59</c:v>
                </c:pt>
                <c:pt idx="178">
                  <c:v>30.37</c:v>
                </c:pt>
                <c:pt idx="179">
                  <c:v>30.34</c:v>
                </c:pt>
                <c:pt idx="180">
                  <c:v>31.49</c:v>
                </c:pt>
                <c:pt idx="181">
                  <c:v>31.24</c:v>
                </c:pt>
                <c:pt idx="182">
                  <c:v>31.15</c:v>
                </c:pt>
                <c:pt idx="183">
                  <c:v>29.4</c:v>
                </c:pt>
                <c:pt idx="184">
                  <c:v>32.72</c:v>
                </c:pt>
                <c:pt idx="185">
                  <c:v>32.64</c:v>
                </c:pt>
                <c:pt idx="186">
                  <c:v>36.04</c:v>
                </c:pt>
                <c:pt idx="187">
                  <c:v>33.71</c:v>
                </c:pt>
                <c:pt idx="188">
                  <c:v>35.29</c:v>
                </c:pt>
                <c:pt idx="189">
                  <c:v>33.79</c:v>
                </c:pt>
                <c:pt idx="190">
                  <c:v>35.020000000000003</c:v>
                </c:pt>
                <c:pt idx="191">
                  <c:v>35.07</c:v>
                </c:pt>
                <c:pt idx="192">
                  <c:v>35.47</c:v>
                </c:pt>
                <c:pt idx="193">
                  <c:v>38.130000000000003</c:v>
                </c:pt>
                <c:pt idx="194">
                  <c:v>40.01</c:v>
                </c:pt>
                <c:pt idx="195">
                  <c:v>39.770000000000003</c:v>
                </c:pt>
                <c:pt idx="196">
                  <c:v>38.950000000000003</c:v>
                </c:pt>
                <c:pt idx="197">
                  <c:v>40.44</c:v>
                </c:pt>
                <c:pt idx="198">
                  <c:v>39.61</c:v>
                </c:pt>
                <c:pt idx="199">
                  <c:v>39.369999999999997</c:v>
                </c:pt>
                <c:pt idx="200">
                  <c:v>35.869999999999997</c:v>
                </c:pt>
                <c:pt idx="201">
                  <c:v>38.32</c:v>
                </c:pt>
                <c:pt idx="202">
                  <c:v>40.65</c:v>
                </c:pt>
                <c:pt idx="203">
                  <c:v>40.69</c:v>
                </c:pt>
                <c:pt idx="204">
                  <c:v>44.82</c:v>
                </c:pt>
                <c:pt idx="205">
                  <c:v>43.11</c:v>
                </c:pt>
                <c:pt idx="206">
                  <c:v>44.77</c:v>
                </c:pt>
                <c:pt idx="207">
                  <c:v>44.55</c:v>
                </c:pt>
                <c:pt idx="208">
                  <c:v>44.4</c:v>
                </c:pt>
                <c:pt idx="209">
                  <c:v>46.38</c:v>
                </c:pt>
                <c:pt idx="210">
                  <c:v>44.3</c:v>
                </c:pt>
                <c:pt idx="211">
                  <c:v>43.53</c:v>
                </c:pt>
                <c:pt idx="212">
                  <c:v>41.89</c:v>
                </c:pt>
                <c:pt idx="213">
                  <c:v>43.78</c:v>
                </c:pt>
                <c:pt idx="214">
                  <c:v>44.47</c:v>
                </c:pt>
                <c:pt idx="215">
                  <c:v>44.49</c:v>
                </c:pt>
                <c:pt idx="216">
                  <c:v>44.58</c:v>
                </c:pt>
                <c:pt idx="217">
                  <c:v>42.96</c:v>
                </c:pt>
                <c:pt idx="218">
                  <c:v>47.13</c:v>
                </c:pt>
                <c:pt idx="219">
                  <c:v>45</c:v>
                </c:pt>
                <c:pt idx="220">
                  <c:v>43.06</c:v>
                </c:pt>
                <c:pt idx="221">
                  <c:v>43.82</c:v>
                </c:pt>
                <c:pt idx="222">
                  <c:v>42.11</c:v>
                </c:pt>
                <c:pt idx="223">
                  <c:v>44</c:v>
                </c:pt>
                <c:pt idx="224">
                  <c:v>41.68</c:v>
                </c:pt>
                <c:pt idx="225">
                  <c:v>40.71</c:v>
                </c:pt>
                <c:pt idx="226">
                  <c:v>37.32</c:v>
                </c:pt>
                <c:pt idx="227">
                  <c:v>37.22</c:v>
                </c:pt>
                <c:pt idx="228">
                  <c:v>38.25</c:v>
                </c:pt>
                <c:pt idx="229">
                  <c:v>34.31</c:v>
                </c:pt>
                <c:pt idx="230">
                  <c:v>32.19</c:v>
                </c:pt>
                <c:pt idx="231">
                  <c:v>31.87</c:v>
                </c:pt>
                <c:pt idx="232">
                  <c:v>34.53</c:v>
                </c:pt>
                <c:pt idx="233">
                  <c:v>33.549999999999997</c:v>
                </c:pt>
                <c:pt idx="234">
                  <c:v>32.909999999999997</c:v>
                </c:pt>
                <c:pt idx="235">
                  <c:v>30.6</c:v>
                </c:pt>
                <c:pt idx="236">
                  <c:v>28.33</c:v>
                </c:pt>
                <c:pt idx="237">
                  <c:v>28.35</c:v>
                </c:pt>
                <c:pt idx="238">
                  <c:v>30.78</c:v>
                </c:pt>
                <c:pt idx="239">
                  <c:v>30.81</c:v>
                </c:pt>
                <c:pt idx="240">
                  <c:v>30.17</c:v>
                </c:pt>
                <c:pt idx="241">
                  <c:v>29.28</c:v>
                </c:pt>
                <c:pt idx="242">
                  <c:v>29.34</c:v>
                </c:pt>
                <c:pt idx="243">
                  <c:v>30.14</c:v>
                </c:pt>
                <c:pt idx="244">
                  <c:v>27.84</c:v>
                </c:pt>
                <c:pt idx="245">
                  <c:v>25.69</c:v>
                </c:pt>
                <c:pt idx="246">
                  <c:v>23.69</c:v>
                </c:pt>
                <c:pt idx="247">
                  <c:v>23.56</c:v>
                </c:pt>
                <c:pt idx="248">
                  <c:v>20.98</c:v>
                </c:pt>
                <c:pt idx="249">
                  <c:v>22.68</c:v>
                </c:pt>
                <c:pt idx="250">
                  <c:v>23.79</c:v>
                </c:pt>
                <c:pt idx="251">
                  <c:v>23.76</c:v>
                </c:pt>
                <c:pt idx="252">
                  <c:v>21.99</c:v>
                </c:pt>
                <c:pt idx="253">
                  <c:v>20.75</c:v>
                </c:pt>
                <c:pt idx="254">
                  <c:v>20.93</c:v>
                </c:pt>
                <c:pt idx="255">
                  <c:v>22.44</c:v>
                </c:pt>
                <c:pt idx="256">
                  <c:v>23.63</c:v>
                </c:pt>
                <c:pt idx="257">
                  <c:v>23.94</c:v>
                </c:pt>
                <c:pt idx="258">
                  <c:v>24.19</c:v>
                </c:pt>
                <c:pt idx="259">
                  <c:v>24.29</c:v>
                </c:pt>
                <c:pt idx="260">
                  <c:v>24.06</c:v>
                </c:pt>
                <c:pt idx="261">
                  <c:v>25.1</c:v>
                </c:pt>
                <c:pt idx="262">
                  <c:v>25.03</c:v>
                </c:pt>
                <c:pt idx="263">
                  <c:v>25.02</c:v>
                </c:pt>
                <c:pt idx="264">
                  <c:v>26.34</c:v>
                </c:pt>
                <c:pt idx="265">
                  <c:v>26.25</c:v>
                </c:pt>
                <c:pt idx="266">
                  <c:v>25.87</c:v>
                </c:pt>
                <c:pt idx="267">
                  <c:v>25.19</c:v>
                </c:pt>
                <c:pt idx="268">
                  <c:v>25.11</c:v>
                </c:pt>
                <c:pt idx="269">
                  <c:v>25.67</c:v>
                </c:pt>
                <c:pt idx="270">
                  <c:v>24.54</c:v>
                </c:pt>
                <c:pt idx="271">
                  <c:v>24.26</c:v>
                </c:pt>
                <c:pt idx="272">
                  <c:v>24.64</c:v>
                </c:pt>
                <c:pt idx="273">
                  <c:v>24.7</c:v>
                </c:pt>
                <c:pt idx="274">
                  <c:v>25.35</c:v>
                </c:pt>
                <c:pt idx="275">
                  <c:v>25.25</c:v>
                </c:pt>
                <c:pt idx="276">
                  <c:v>25.11</c:v>
                </c:pt>
                <c:pt idx="277">
                  <c:v>25.53</c:v>
                </c:pt>
                <c:pt idx="278">
                  <c:v>25.13</c:v>
                </c:pt>
                <c:pt idx="279">
                  <c:v>24.92</c:v>
                </c:pt>
                <c:pt idx="280">
                  <c:v>25.11</c:v>
                </c:pt>
                <c:pt idx="281">
                  <c:v>25.08</c:v>
                </c:pt>
                <c:pt idx="282">
                  <c:v>25.82</c:v>
                </c:pt>
                <c:pt idx="283">
                  <c:v>25.09</c:v>
                </c:pt>
                <c:pt idx="284">
                  <c:v>25.22</c:v>
                </c:pt>
                <c:pt idx="285">
                  <c:v>24.35</c:v>
                </c:pt>
                <c:pt idx="286">
                  <c:v>25.08</c:v>
                </c:pt>
                <c:pt idx="287">
                  <c:v>25.21</c:v>
                </c:pt>
                <c:pt idx="288">
                  <c:v>24.95</c:v>
                </c:pt>
                <c:pt idx="289">
                  <c:v>25.2</c:v>
                </c:pt>
                <c:pt idx="290">
                  <c:v>25.54</c:v>
                </c:pt>
                <c:pt idx="291">
                  <c:v>25.69</c:v>
                </c:pt>
                <c:pt idx="292">
                  <c:v>25.54</c:v>
                </c:pt>
                <c:pt idx="293">
                  <c:v>24.68</c:v>
                </c:pt>
                <c:pt idx="294">
                  <c:v>24.47</c:v>
                </c:pt>
                <c:pt idx="295">
                  <c:v>24.58</c:v>
                </c:pt>
                <c:pt idx="296">
                  <c:v>25.12</c:v>
                </c:pt>
                <c:pt idx="297">
                  <c:v>25.99</c:v>
                </c:pt>
                <c:pt idx="298">
                  <c:v>26.25</c:v>
                </c:pt>
                <c:pt idx="299">
                  <c:v>26.52</c:v>
                </c:pt>
                <c:pt idx="300">
                  <c:v>26.67</c:v>
                </c:pt>
                <c:pt idx="301">
                  <c:v>25.87</c:v>
                </c:pt>
                <c:pt idx="302">
                  <c:v>25.92</c:v>
                </c:pt>
                <c:pt idx="303">
                  <c:v>25.7</c:v>
                </c:pt>
                <c:pt idx="304">
                  <c:v>26.71</c:v>
                </c:pt>
                <c:pt idx="305">
                  <c:v>26.94</c:v>
                </c:pt>
                <c:pt idx="306">
                  <c:v>25.82</c:v>
                </c:pt>
                <c:pt idx="307">
                  <c:v>25.82</c:v>
                </c:pt>
                <c:pt idx="308">
                  <c:v>26.71</c:v>
                </c:pt>
                <c:pt idx="309">
                  <c:v>27</c:v>
                </c:pt>
                <c:pt idx="310">
                  <c:v>25.45</c:v>
                </c:pt>
                <c:pt idx="311">
                  <c:v>25.25</c:v>
                </c:pt>
                <c:pt idx="312">
                  <c:v>23.46</c:v>
                </c:pt>
                <c:pt idx="313">
                  <c:v>22.39</c:v>
                </c:pt>
                <c:pt idx="314">
                  <c:v>22.38</c:v>
                </c:pt>
                <c:pt idx="315">
                  <c:v>23.34</c:v>
                </c:pt>
                <c:pt idx="316">
                  <c:v>23.69</c:v>
                </c:pt>
                <c:pt idx="317">
                  <c:v>21.65</c:v>
                </c:pt>
                <c:pt idx="318">
                  <c:v>21.08</c:v>
                </c:pt>
                <c:pt idx="319">
                  <c:v>20.96</c:v>
                </c:pt>
                <c:pt idx="320">
                  <c:v>19.16</c:v>
                </c:pt>
                <c:pt idx="321">
                  <c:v>15.87</c:v>
                </c:pt>
                <c:pt idx="322">
                  <c:v>14.66</c:v>
                </c:pt>
                <c:pt idx="323">
                  <c:v>14.9</c:v>
                </c:pt>
                <c:pt idx="324">
                  <c:v>13.81</c:v>
                </c:pt>
                <c:pt idx="325">
                  <c:v>12.43</c:v>
                </c:pt>
                <c:pt idx="326">
                  <c:v>13.7</c:v>
                </c:pt>
                <c:pt idx="327">
                  <c:v>14.99</c:v>
                </c:pt>
                <c:pt idx="328">
                  <c:v>15.93</c:v>
                </c:pt>
                <c:pt idx="329">
                  <c:v>15.99</c:v>
                </c:pt>
                <c:pt idx="330">
                  <c:v>17.13</c:v>
                </c:pt>
                <c:pt idx="331">
                  <c:v>16.96</c:v>
                </c:pt>
                <c:pt idx="332">
                  <c:v>18.440000000000001</c:v>
                </c:pt>
                <c:pt idx="333">
                  <c:v>18.100000000000001</c:v>
                </c:pt>
                <c:pt idx="334">
                  <c:v>18.95</c:v>
                </c:pt>
                <c:pt idx="335">
                  <c:v>18.850000000000001</c:v>
                </c:pt>
                <c:pt idx="336">
                  <c:v>18.39</c:v>
                </c:pt>
                <c:pt idx="337">
                  <c:v>18.88</c:v>
                </c:pt>
                <c:pt idx="338">
                  <c:v>19.809999999999999</c:v>
                </c:pt>
                <c:pt idx="339">
                  <c:v>20.09</c:v>
                </c:pt>
                <c:pt idx="340">
                  <c:v>20.34</c:v>
                </c:pt>
                <c:pt idx="341">
                  <c:v>17.55</c:v>
                </c:pt>
                <c:pt idx="342">
                  <c:v>18.86</c:v>
                </c:pt>
                <c:pt idx="343">
                  <c:v>17.66</c:v>
                </c:pt>
                <c:pt idx="344">
                  <c:v>19.440000000000001</c:v>
                </c:pt>
                <c:pt idx="345">
                  <c:v>20.22</c:v>
                </c:pt>
                <c:pt idx="346">
                  <c:v>19.84</c:v>
                </c:pt>
                <c:pt idx="347">
                  <c:v>19.77</c:v>
                </c:pt>
                <c:pt idx="348">
                  <c:v>21.34</c:v>
                </c:pt>
                <c:pt idx="349">
                  <c:v>21.87</c:v>
                </c:pt>
                <c:pt idx="350">
                  <c:v>21.36</c:v>
                </c:pt>
                <c:pt idx="351">
                  <c:v>21.23</c:v>
                </c:pt>
                <c:pt idx="352">
                  <c:v>21.41</c:v>
                </c:pt>
                <c:pt idx="353">
                  <c:v>20.76</c:v>
                </c:pt>
                <c:pt idx="354">
                  <c:v>20.29</c:v>
                </c:pt>
                <c:pt idx="355">
                  <c:v>18.77</c:v>
                </c:pt>
                <c:pt idx="356">
                  <c:v>17.53</c:v>
                </c:pt>
                <c:pt idx="357">
                  <c:v>19.399999999999999</c:v>
                </c:pt>
                <c:pt idx="358">
                  <c:v>18.89</c:v>
                </c:pt>
                <c:pt idx="359">
                  <c:v>19.02</c:v>
                </c:pt>
                <c:pt idx="360">
                  <c:v>19.8</c:v>
                </c:pt>
                <c:pt idx="361">
                  <c:v>20.45</c:v>
                </c:pt>
                <c:pt idx="362">
                  <c:v>20.64</c:v>
                </c:pt>
                <c:pt idx="363">
                  <c:v>20.58</c:v>
                </c:pt>
                <c:pt idx="364">
                  <c:v>19</c:v>
                </c:pt>
                <c:pt idx="365">
                  <c:v>19.59</c:v>
                </c:pt>
                <c:pt idx="366">
                  <c:v>19.809999999999999</c:v>
                </c:pt>
                <c:pt idx="367">
                  <c:v>19.89</c:v>
                </c:pt>
                <c:pt idx="368">
                  <c:v>20.420000000000002</c:v>
                </c:pt>
                <c:pt idx="369">
                  <c:v>19.95</c:v>
                </c:pt>
                <c:pt idx="370">
                  <c:v>19.739999999999998</c:v>
                </c:pt>
                <c:pt idx="371">
                  <c:v>19.760000000000002</c:v>
                </c:pt>
                <c:pt idx="372">
                  <c:v>20.87</c:v>
                </c:pt>
                <c:pt idx="373">
                  <c:v>20.96</c:v>
                </c:pt>
                <c:pt idx="374">
                  <c:v>20.47</c:v>
                </c:pt>
                <c:pt idx="375">
                  <c:v>21.8</c:v>
                </c:pt>
                <c:pt idx="376">
                  <c:v>22.18</c:v>
                </c:pt>
                <c:pt idx="377">
                  <c:v>21.71</c:v>
                </c:pt>
                <c:pt idx="378">
                  <c:v>22.77</c:v>
                </c:pt>
                <c:pt idx="379">
                  <c:v>21.73</c:v>
                </c:pt>
                <c:pt idx="380">
                  <c:v>22.54</c:v>
                </c:pt>
                <c:pt idx="381">
                  <c:v>23.56</c:v>
                </c:pt>
                <c:pt idx="382">
                  <c:v>23.91</c:v>
                </c:pt>
                <c:pt idx="383">
                  <c:v>23.85</c:v>
                </c:pt>
                <c:pt idx="384">
                  <c:v>24.32</c:v>
                </c:pt>
                <c:pt idx="385">
                  <c:v>24.43</c:v>
                </c:pt>
                <c:pt idx="386">
                  <c:v>24.06</c:v>
                </c:pt>
                <c:pt idx="387">
                  <c:v>24.23</c:v>
                </c:pt>
                <c:pt idx="388">
                  <c:v>24.62</c:v>
                </c:pt>
                <c:pt idx="389">
                  <c:v>25</c:v>
                </c:pt>
                <c:pt idx="390">
                  <c:v>24.6</c:v>
                </c:pt>
                <c:pt idx="391">
                  <c:v>25.21</c:v>
                </c:pt>
                <c:pt idx="392">
                  <c:v>24.98</c:v>
                </c:pt>
                <c:pt idx="393">
                  <c:v>25.62</c:v>
                </c:pt>
                <c:pt idx="394">
                  <c:v>25.94</c:v>
                </c:pt>
                <c:pt idx="395">
                  <c:v>25.94</c:v>
                </c:pt>
                <c:pt idx="396">
                  <c:v>25.11</c:v>
                </c:pt>
                <c:pt idx="397">
                  <c:v>26.59</c:v>
                </c:pt>
                <c:pt idx="398">
                  <c:v>25.74</c:v>
                </c:pt>
                <c:pt idx="399">
                  <c:v>25.98</c:v>
                </c:pt>
                <c:pt idx="400">
                  <c:v>26.26</c:v>
                </c:pt>
                <c:pt idx="401">
                  <c:v>25.58</c:v>
                </c:pt>
                <c:pt idx="402">
                  <c:v>26.05</c:v>
                </c:pt>
                <c:pt idx="403">
                  <c:v>25.69</c:v>
                </c:pt>
                <c:pt idx="404">
                  <c:v>23.69</c:v>
                </c:pt>
                <c:pt idx="405">
                  <c:v>25.7</c:v>
                </c:pt>
                <c:pt idx="406">
                  <c:v>25.46</c:v>
                </c:pt>
                <c:pt idx="407">
                  <c:v>25.41</c:v>
                </c:pt>
                <c:pt idx="408">
                  <c:v>23.58</c:v>
                </c:pt>
                <c:pt idx="409">
                  <c:v>23.48</c:v>
                </c:pt>
                <c:pt idx="410">
                  <c:v>24.86</c:v>
                </c:pt>
                <c:pt idx="411">
                  <c:v>24.9</c:v>
                </c:pt>
                <c:pt idx="412">
                  <c:v>25.38</c:v>
                </c:pt>
                <c:pt idx="413">
                  <c:v>25.29</c:v>
                </c:pt>
                <c:pt idx="414">
                  <c:v>26.29</c:v>
                </c:pt>
                <c:pt idx="415">
                  <c:v>26.05</c:v>
                </c:pt>
                <c:pt idx="416">
                  <c:v>26.28</c:v>
                </c:pt>
                <c:pt idx="417">
                  <c:v>25.74</c:v>
                </c:pt>
                <c:pt idx="418">
                  <c:v>26.33</c:v>
                </c:pt>
                <c:pt idx="419">
                  <c:v>26.75</c:v>
                </c:pt>
                <c:pt idx="420">
                  <c:v>27.08</c:v>
                </c:pt>
                <c:pt idx="421">
                  <c:v>27.98</c:v>
                </c:pt>
                <c:pt idx="422">
                  <c:v>27.74</c:v>
                </c:pt>
                <c:pt idx="423">
                  <c:v>28.16</c:v>
                </c:pt>
                <c:pt idx="424">
                  <c:v>28.36</c:v>
                </c:pt>
                <c:pt idx="425">
                  <c:v>28.47</c:v>
                </c:pt>
                <c:pt idx="426">
                  <c:v>29.15</c:v>
                </c:pt>
                <c:pt idx="427">
                  <c:v>28.82</c:v>
                </c:pt>
                <c:pt idx="428">
                  <c:v>29.65</c:v>
                </c:pt>
                <c:pt idx="429">
                  <c:v>30.2</c:v>
                </c:pt>
                <c:pt idx="430">
                  <c:v>30.7</c:v>
                </c:pt>
                <c:pt idx="431">
                  <c:v>30.9</c:v>
                </c:pt>
                <c:pt idx="432">
                  <c:v>32.36</c:v>
                </c:pt>
                <c:pt idx="433">
                  <c:v>30.92</c:v>
                </c:pt>
                <c:pt idx="434">
                  <c:v>29.61</c:v>
                </c:pt>
                <c:pt idx="435">
                  <c:v>29.75</c:v>
                </c:pt>
                <c:pt idx="436">
                  <c:v>30.04</c:v>
                </c:pt>
                <c:pt idx="437">
                  <c:v>29.99</c:v>
                </c:pt>
                <c:pt idx="438">
                  <c:v>31.05</c:v>
                </c:pt>
                <c:pt idx="439">
                  <c:v>31.39</c:v>
                </c:pt>
                <c:pt idx="440">
                  <c:v>31.7</c:v>
                </c:pt>
                <c:pt idx="441">
                  <c:v>29.4</c:v>
                </c:pt>
                <c:pt idx="442">
                  <c:v>29.27</c:v>
                </c:pt>
                <c:pt idx="443">
                  <c:v>26.64</c:v>
                </c:pt>
                <c:pt idx="444">
                  <c:v>28.74</c:v>
                </c:pt>
                <c:pt idx="445">
                  <c:v>29.22</c:v>
                </c:pt>
                <c:pt idx="446">
                  <c:v>29.16</c:v>
                </c:pt>
                <c:pt idx="447">
                  <c:v>30.12</c:v>
                </c:pt>
                <c:pt idx="448">
                  <c:v>27.6</c:v>
                </c:pt>
                <c:pt idx="449">
                  <c:v>29.5</c:v>
                </c:pt>
                <c:pt idx="450">
                  <c:v>29.83</c:v>
                </c:pt>
                <c:pt idx="451">
                  <c:v>28.73</c:v>
                </c:pt>
                <c:pt idx="452">
                  <c:v>29.16</c:v>
                </c:pt>
                <c:pt idx="453">
                  <c:v>29.77</c:v>
                </c:pt>
                <c:pt idx="454">
                  <c:v>30.22</c:v>
                </c:pt>
                <c:pt idx="455">
                  <c:v>31</c:v>
                </c:pt>
                <c:pt idx="456">
                  <c:v>30.91</c:v>
                </c:pt>
                <c:pt idx="457">
                  <c:v>28.1</c:v>
                </c:pt>
                <c:pt idx="458">
                  <c:v>24.29</c:v>
                </c:pt>
                <c:pt idx="459">
                  <c:v>27.3</c:v>
                </c:pt>
                <c:pt idx="460">
                  <c:v>29.04</c:v>
                </c:pt>
                <c:pt idx="461">
                  <c:v>29.86</c:v>
                </c:pt>
                <c:pt idx="462">
                  <c:v>31.19</c:v>
                </c:pt>
                <c:pt idx="463">
                  <c:v>33.53</c:v>
                </c:pt>
                <c:pt idx="464">
                  <c:v>32.07</c:v>
                </c:pt>
                <c:pt idx="465">
                  <c:v>30.79</c:v>
                </c:pt>
                <c:pt idx="466">
                  <c:v>34.29</c:v>
                </c:pt>
                <c:pt idx="467">
                  <c:v>35.49</c:v>
                </c:pt>
                <c:pt idx="468">
                  <c:v>34.81</c:v>
                </c:pt>
                <c:pt idx="469">
                  <c:v>35.47</c:v>
                </c:pt>
                <c:pt idx="470">
                  <c:v>36.799999999999997</c:v>
                </c:pt>
                <c:pt idx="471">
                  <c:v>38.25</c:v>
                </c:pt>
                <c:pt idx="472">
                  <c:v>37.67</c:v>
                </c:pt>
                <c:pt idx="473">
                  <c:v>38.46</c:v>
                </c:pt>
                <c:pt idx="474">
                  <c:v>38.619999999999997</c:v>
                </c:pt>
                <c:pt idx="475">
                  <c:v>38.909999999999997</c:v>
                </c:pt>
                <c:pt idx="476">
                  <c:v>37.11</c:v>
                </c:pt>
                <c:pt idx="477">
                  <c:v>39.08</c:v>
                </c:pt>
                <c:pt idx="478">
                  <c:v>37.869999999999997</c:v>
                </c:pt>
                <c:pt idx="479">
                  <c:v>39</c:v>
                </c:pt>
                <c:pt idx="480">
                  <c:v>36.31</c:v>
                </c:pt>
                <c:pt idx="481">
                  <c:v>34.93</c:v>
                </c:pt>
                <c:pt idx="482">
                  <c:v>35.68</c:v>
                </c:pt>
                <c:pt idx="483">
                  <c:v>31.46</c:v>
                </c:pt>
                <c:pt idx="484">
                  <c:v>31.23</c:v>
                </c:pt>
                <c:pt idx="485">
                  <c:v>28.51</c:v>
                </c:pt>
                <c:pt idx="486">
                  <c:v>30.79</c:v>
                </c:pt>
                <c:pt idx="487">
                  <c:v>29.03</c:v>
                </c:pt>
                <c:pt idx="488">
                  <c:v>26.47</c:v>
                </c:pt>
                <c:pt idx="489">
                  <c:v>28.4</c:v>
                </c:pt>
                <c:pt idx="490">
                  <c:v>29.18</c:v>
                </c:pt>
                <c:pt idx="491">
                  <c:v>27.47</c:v>
                </c:pt>
                <c:pt idx="492">
                  <c:v>29.21</c:v>
                </c:pt>
                <c:pt idx="493">
                  <c:v>28.17</c:v>
                </c:pt>
                <c:pt idx="494">
                  <c:v>29.04</c:v>
                </c:pt>
                <c:pt idx="495">
                  <c:v>29.38</c:v>
                </c:pt>
                <c:pt idx="496">
                  <c:v>28.83</c:v>
                </c:pt>
                <c:pt idx="497">
                  <c:v>30.86</c:v>
                </c:pt>
                <c:pt idx="498">
                  <c:v>31.87</c:v>
                </c:pt>
                <c:pt idx="499">
                  <c:v>30.8</c:v>
                </c:pt>
                <c:pt idx="500">
                  <c:v>29.33</c:v>
                </c:pt>
                <c:pt idx="501">
                  <c:v>28.49</c:v>
                </c:pt>
                <c:pt idx="502">
                  <c:v>30.51</c:v>
                </c:pt>
                <c:pt idx="503" formatCode="0.0">
                  <c:v>31.97</c:v>
                </c:pt>
                <c:pt idx="504" formatCode="0.0">
                  <c:v>32.380000000000003</c:v>
                </c:pt>
                <c:pt idx="505" formatCode="0.0">
                  <c:v>33.700000000000003</c:v>
                </c:pt>
                <c:pt idx="506" formatCode="0.0">
                  <c:v>34.700000000000003</c:v>
                </c:pt>
                <c:pt idx="507" formatCode="0.0">
                  <c:v>33.03</c:v>
                </c:pt>
                <c:pt idx="508" formatCode="0.0">
                  <c:v>33.729999999999997</c:v>
                </c:pt>
                <c:pt idx="509" formatCode="0.0">
                  <c:v>35.04</c:v>
                </c:pt>
                <c:pt idx="510" formatCode="0.0">
                  <c:v>35.4</c:v>
                </c:pt>
                <c:pt idx="511" formatCode="0.0">
                  <c:v>35.700000000000003</c:v>
                </c:pt>
                <c:pt idx="512" formatCode="0.0">
                  <c:v>36.6</c:v>
                </c:pt>
                <c:pt idx="513" formatCode="0.0">
                  <c:v>36.130000000000003</c:v>
                </c:pt>
                <c:pt idx="514" formatCode="0.0">
                  <c:v>37.700000000000003</c:v>
                </c:pt>
                <c:pt idx="515" formatCode="0.0">
                  <c:v>36.700000000000003</c:v>
                </c:pt>
                <c:pt idx="516" formatCode="0.0">
                  <c:v>37.6</c:v>
                </c:pt>
              </c:numCache>
            </c:numRef>
          </c:yVal>
          <c:smooth val="0"/>
          <c:extLst xmlns:c15="http://schemas.microsoft.com/office/drawing/2012/chart">
            <c:ext xmlns:c16="http://schemas.microsoft.com/office/drawing/2014/chart" uri="{C3380CC4-5D6E-409C-BE32-E72D297353CC}">
              <c16:uniqueId val="{00000000-9097-2B4A-AC7F-15F4B6D03C68}"/>
            </c:ext>
          </c:extLst>
        </c:ser>
        <c:dLbls>
          <c:showLegendKey val="0"/>
          <c:showVal val="0"/>
          <c:showCatName val="0"/>
          <c:showSerName val="0"/>
          <c:showPercent val="0"/>
          <c:showBubbleSize val="0"/>
        </c:dLbls>
        <c:axId val="229606968"/>
        <c:axId val="229603832"/>
        <c:extLst/>
      </c:scatterChart>
      <c:valAx>
        <c:axId val="229606968"/>
        <c:scaling>
          <c:orientation val="minMax"/>
          <c:max val="45670"/>
          <c:min val="29980"/>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3832"/>
        <c:crosses val="autoZero"/>
        <c:crossBetween val="midCat"/>
        <c:majorUnit val="600"/>
      </c:valAx>
      <c:valAx>
        <c:axId val="229603832"/>
        <c:scaling>
          <c:orientation val="minMax"/>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968"/>
        <c:crossesAt val="29980"/>
        <c:crossBetween val="midCat"/>
        <c:majorUnit val="10"/>
      </c:valAx>
    </c:plotArea>
    <c:legend>
      <c:legendPos val="b"/>
      <c:layout>
        <c:manualLayout>
          <c:xMode val="edge"/>
          <c:yMode val="edge"/>
          <c:x val="0.22570777319217508"/>
          <c:y val="0.88912810001512432"/>
          <c:w val="0.54872534896244751"/>
          <c:h val="0.11087198875990117"/>
        </c:manualLayout>
      </c:layout>
      <c:overlay val="0"/>
      <c:spPr>
        <a:ln>
          <a:solidFill>
            <a:schemeClr val="bg1"/>
          </a:solidFill>
        </a:ln>
      </c:spPr>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7.9987456321118186E-2"/>
          <c:w val="0.91140167866741761"/>
          <c:h val="0.69812561598423084"/>
        </c:manualLayout>
      </c:layout>
      <c:scatterChart>
        <c:scatterStyle val="lineMarker"/>
        <c:varyColors val="0"/>
        <c:ser>
          <c:idx val="1"/>
          <c:order val="0"/>
          <c:tx>
            <c:strRef>
              <c:f>'Line (Scatter)'!$B$1</c:f>
              <c:strCache>
                <c:ptCount val="1"/>
                <c:pt idx="0">
                  <c:v>Europe</c:v>
                </c:pt>
              </c:strCache>
            </c:strRef>
          </c:tx>
          <c:spPr>
            <a:ln w="19050">
              <a:solidFill>
                <a:schemeClr val="accent1"/>
              </a:solidFill>
            </a:ln>
          </c:spPr>
          <c:marker>
            <c:symbol val="none"/>
          </c:marker>
          <c:dLbls>
            <c:dLbl>
              <c:idx val="0"/>
              <c:layout>
                <c:manualLayout>
                  <c:x val="-1.3042061984915511E-3"/>
                  <c:y val="-7.965236089956100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32F-C64B-AAC6-26616F7A938C}"/>
                </c:ext>
              </c:extLst>
            </c:dLbl>
            <c:dLbl>
              <c:idx val="37"/>
              <c:layout>
                <c:manualLayout>
                  <c:x val="0.52168247939662282"/>
                  <c:y val="4.5515634799749127E-2"/>
                </c:manualLayout>
              </c:layout>
              <c:tx>
                <c:rich>
                  <a:bodyPr/>
                  <a:lstStyle/>
                  <a:p>
                    <a:r>
                      <a:rPr lang="en-US" dirty="0"/>
                      <a:t>21.3</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32C-4822-9DF8-D56A630F30CE}"/>
                </c:ext>
              </c:extLst>
            </c:dLbl>
            <c:dLbl>
              <c:idx val="1439"/>
              <c:layout>
                <c:manualLayout>
                  <c:x val="-4.3690907649467162E-3"/>
                  <c:y val="-5.78617507391810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A4B-2545-8FAD-015A39A0CE4B}"/>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A4B-2545-8FAD-015A39A0CE4B}"/>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(Scatter)'!$A$2:$A$74</c:f>
              <c:numCache>
                <c:formatCode>m/d/yyyy</c:formatCode>
                <c:ptCount val="73"/>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44407</c:v>
                </c:pt>
                <c:pt idx="31">
                  <c:v>44439</c:v>
                </c:pt>
                <c:pt idx="32">
                  <c:v>44469</c:v>
                </c:pt>
                <c:pt idx="33">
                  <c:v>44498</c:v>
                </c:pt>
                <c:pt idx="34">
                  <c:v>44530</c:v>
                </c:pt>
                <c:pt idx="35">
                  <c:v>44561</c:v>
                </c:pt>
                <c:pt idx="36">
                  <c:v>44592</c:v>
                </c:pt>
                <c:pt idx="37">
                  <c:v>44620</c:v>
                </c:pt>
                <c:pt idx="38">
                  <c:v>44651</c:v>
                </c:pt>
                <c:pt idx="39">
                  <c:v>44680</c:v>
                </c:pt>
                <c:pt idx="40">
                  <c:v>44712</c:v>
                </c:pt>
                <c:pt idx="41">
                  <c:v>44742</c:v>
                </c:pt>
                <c:pt idx="42">
                  <c:v>44771</c:v>
                </c:pt>
                <c:pt idx="43">
                  <c:v>44804</c:v>
                </c:pt>
                <c:pt idx="44">
                  <c:v>44834</c:v>
                </c:pt>
                <c:pt idx="45">
                  <c:v>44865</c:v>
                </c:pt>
                <c:pt idx="46">
                  <c:v>44895</c:v>
                </c:pt>
                <c:pt idx="47">
                  <c:v>44925</c:v>
                </c:pt>
                <c:pt idx="48">
                  <c:v>44957</c:v>
                </c:pt>
                <c:pt idx="49">
                  <c:v>44985</c:v>
                </c:pt>
                <c:pt idx="50">
                  <c:v>45016</c:v>
                </c:pt>
                <c:pt idx="51">
                  <c:v>45044</c:v>
                </c:pt>
                <c:pt idx="52">
                  <c:v>45077</c:v>
                </c:pt>
                <c:pt idx="53">
                  <c:v>45107</c:v>
                </c:pt>
                <c:pt idx="54">
                  <c:v>45138</c:v>
                </c:pt>
                <c:pt idx="55">
                  <c:v>45169</c:v>
                </c:pt>
                <c:pt idx="56">
                  <c:v>45198</c:v>
                </c:pt>
                <c:pt idx="57">
                  <c:v>45230</c:v>
                </c:pt>
                <c:pt idx="58">
                  <c:v>45260</c:v>
                </c:pt>
                <c:pt idx="59">
                  <c:v>45289</c:v>
                </c:pt>
                <c:pt idx="60">
                  <c:v>45322</c:v>
                </c:pt>
                <c:pt idx="61">
                  <c:v>45350</c:v>
                </c:pt>
                <c:pt idx="62">
                  <c:v>45378</c:v>
                </c:pt>
                <c:pt idx="63">
                  <c:v>45412</c:v>
                </c:pt>
                <c:pt idx="64">
                  <c:v>45443</c:v>
                </c:pt>
                <c:pt idx="65">
                  <c:v>45473</c:v>
                </c:pt>
                <c:pt idx="66">
                  <c:v>45504</c:v>
                </c:pt>
                <c:pt idx="67">
                  <c:v>45535</c:v>
                </c:pt>
                <c:pt idx="68">
                  <c:v>45565</c:v>
                </c:pt>
                <c:pt idx="69">
                  <c:v>45596</c:v>
                </c:pt>
                <c:pt idx="70">
                  <c:v>45626</c:v>
                </c:pt>
                <c:pt idx="71">
                  <c:v>45657</c:v>
                </c:pt>
                <c:pt idx="72">
                  <c:v>45688</c:v>
                </c:pt>
              </c:numCache>
            </c:numRef>
          </c:xVal>
          <c:yVal>
            <c:numRef>
              <c:f>'Line (Scatter)'!$B$2:$B$74</c:f>
              <c:numCache>
                <c:formatCode>General</c:formatCode>
                <c:ptCount val="73"/>
                <c:pt idx="0">
                  <c:v>20.350000000000001</c:v>
                </c:pt>
                <c:pt idx="1">
                  <c:v>20.78</c:v>
                </c:pt>
                <c:pt idx="2">
                  <c:v>20.92</c:v>
                </c:pt>
                <c:pt idx="3">
                  <c:v>21.76</c:v>
                </c:pt>
                <c:pt idx="4">
                  <c:v>20.52</c:v>
                </c:pt>
                <c:pt idx="5">
                  <c:v>21.33</c:v>
                </c:pt>
                <c:pt idx="6">
                  <c:v>21.43</c:v>
                </c:pt>
                <c:pt idx="7">
                  <c:v>20.88</c:v>
                </c:pt>
                <c:pt idx="8">
                  <c:v>21.22</c:v>
                </c:pt>
                <c:pt idx="9">
                  <c:v>21.46</c:v>
                </c:pt>
                <c:pt idx="10">
                  <c:v>21.81</c:v>
                </c:pt>
                <c:pt idx="11">
                  <c:v>22.19</c:v>
                </c:pt>
                <c:pt idx="12">
                  <c:v>21.79</c:v>
                </c:pt>
                <c:pt idx="13">
                  <c:v>19.850000000000001</c:v>
                </c:pt>
                <c:pt idx="14">
                  <c:v>17.09</c:v>
                </c:pt>
                <c:pt idx="15">
                  <c:v>17.86</c:v>
                </c:pt>
                <c:pt idx="16">
                  <c:v>18.600000000000001</c:v>
                </c:pt>
                <c:pt idx="17">
                  <c:v>19.260000000000002</c:v>
                </c:pt>
                <c:pt idx="18">
                  <c:v>18.73</c:v>
                </c:pt>
                <c:pt idx="19">
                  <c:v>19.309999999999999</c:v>
                </c:pt>
                <c:pt idx="20">
                  <c:v>19.62</c:v>
                </c:pt>
                <c:pt idx="21">
                  <c:v>18.52</c:v>
                </c:pt>
                <c:pt idx="22">
                  <c:v>21.09</c:v>
                </c:pt>
                <c:pt idx="23">
                  <c:v>21.61</c:v>
                </c:pt>
                <c:pt idx="24">
                  <c:v>20.89</c:v>
                </c:pt>
                <c:pt idx="25">
                  <c:v>21.37</c:v>
                </c:pt>
                <c:pt idx="26">
                  <c:v>22.88</c:v>
                </c:pt>
                <c:pt idx="27">
                  <c:v>23.45</c:v>
                </c:pt>
                <c:pt idx="28">
                  <c:v>23.63</c:v>
                </c:pt>
                <c:pt idx="29">
                  <c:v>23.9</c:v>
                </c:pt>
                <c:pt idx="30">
                  <c:v>24.23</c:v>
                </c:pt>
                <c:pt idx="31">
                  <c:v>24.5</c:v>
                </c:pt>
                <c:pt idx="32">
                  <c:v>23.57</c:v>
                </c:pt>
                <c:pt idx="33">
                  <c:v>24.32</c:v>
                </c:pt>
                <c:pt idx="34">
                  <c:v>23.25</c:v>
                </c:pt>
                <c:pt idx="35">
                  <c:v>24.31</c:v>
                </c:pt>
                <c:pt idx="36">
                  <c:v>23.11</c:v>
                </c:pt>
                <c:pt idx="37">
                  <c:v>22.16</c:v>
                </c:pt>
                <c:pt idx="38">
                  <c:v>22.31</c:v>
                </c:pt>
                <c:pt idx="39">
                  <c:v>21.57</c:v>
                </c:pt>
                <c:pt idx="40">
                  <c:v>21.38</c:v>
                </c:pt>
                <c:pt idx="41">
                  <c:v>19.649999999999999</c:v>
                </c:pt>
                <c:pt idx="42">
                  <c:v>20.63</c:v>
                </c:pt>
                <c:pt idx="43">
                  <c:v>19.39</c:v>
                </c:pt>
                <c:pt idx="44">
                  <c:v>17.98</c:v>
                </c:pt>
                <c:pt idx="45">
                  <c:v>18.899999999999999</c:v>
                </c:pt>
                <c:pt idx="46">
                  <c:v>19.84</c:v>
                </c:pt>
                <c:pt idx="47">
                  <c:v>19.16</c:v>
                </c:pt>
                <c:pt idx="48">
                  <c:v>20.55</c:v>
                </c:pt>
                <c:pt idx="49">
                  <c:v>20.39</c:v>
                </c:pt>
                <c:pt idx="50">
                  <c:v>20.239999999999998</c:v>
                </c:pt>
                <c:pt idx="51">
                  <c:v>20.94</c:v>
                </c:pt>
                <c:pt idx="52">
                  <c:v>19.989999999999998</c:v>
                </c:pt>
                <c:pt idx="53">
                  <c:v>20.53</c:v>
                </c:pt>
                <c:pt idx="54">
                  <c:v>20.71</c:v>
                </c:pt>
                <c:pt idx="55">
                  <c:v>19.75</c:v>
                </c:pt>
                <c:pt idx="56">
                  <c:v>19.29</c:v>
                </c:pt>
                <c:pt idx="57">
                  <c:v>18.54</c:v>
                </c:pt>
                <c:pt idx="58">
                  <c:v>19.53</c:v>
                </c:pt>
                <c:pt idx="59" formatCode="0.0">
                  <c:v>20.100000000000001</c:v>
                </c:pt>
                <c:pt idx="60" formatCode="0.0">
                  <c:v>20.329999999999998</c:v>
                </c:pt>
                <c:pt idx="61" formatCode="0.0">
                  <c:v>20.399999999999999</c:v>
                </c:pt>
                <c:pt idx="62" formatCode="0.0">
                  <c:v>21.2</c:v>
                </c:pt>
                <c:pt idx="63" formatCode="0.0">
                  <c:v>21.2</c:v>
                </c:pt>
                <c:pt idx="64" formatCode="0.0">
                  <c:v>21.45</c:v>
                </c:pt>
                <c:pt idx="65" formatCode="0.0">
                  <c:v>21.16</c:v>
                </c:pt>
                <c:pt idx="66" formatCode="0.0">
                  <c:v>21.3</c:v>
                </c:pt>
                <c:pt idx="67" formatCode="0.0">
                  <c:v>21.1</c:v>
                </c:pt>
                <c:pt idx="68" formatCode="0.0">
                  <c:v>20.85</c:v>
                </c:pt>
                <c:pt idx="69" formatCode="0.0">
                  <c:v>20.239999999999998</c:v>
                </c:pt>
                <c:pt idx="70" formatCode="0.0">
                  <c:v>20.25</c:v>
                </c:pt>
                <c:pt idx="71" formatCode="0.0">
                  <c:v>20</c:v>
                </c:pt>
                <c:pt idx="72" formatCode="0.0">
                  <c:v>21.3</c:v>
                </c:pt>
              </c:numCache>
            </c:numRef>
          </c:yVal>
          <c:smooth val="0"/>
          <c:extLst>
            <c:ext xmlns:c16="http://schemas.microsoft.com/office/drawing/2014/chart" uri="{C3380CC4-5D6E-409C-BE32-E72D297353CC}">
              <c16:uniqueId val="{00000000-4A4B-2545-8FAD-015A39A0CE4B}"/>
            </c:ext>
          </c:extLst>
        </c:ser>
        <c:ser>
          <c:idx val="0"/>
          <c:order val="1"/>
          <c:tx>
            <c:strRef>
              <c:f>'Line (Scatter)'!$C$1</c:f>
              <c:strCache>
                <c:ptCount val="1"/>
                <c:pt idx="0">
                  <c:v>US</c:v>
                </c:pt>
              </c:strCache>
            </c:strRef>
          </c:tx>
          <c:spPr>
            <a:ln w="19050">
              <a:solidFill>
                <a:schemeClr val="accent4"/>
              </a:solidFill>
              <a:prstDash val="solid"/>
            </a:ln>
          </c:spPr>
          <c:marker>
            <c:symbol val="none"/>
          </c:marker>
          <c:dLbls>
            <c:dLbl>
              <c:idx val="31"/>
              <c:layout>
                <c:manualLayout>
                  <c:x val="0.61199341858528744"/>
                  <c:y val="7.3712480960487409E-2"/>
                </c:manualLayout>
              </c:layout>
              <c:tx>
                <c:rich>
                  <a:bodyPr/>
                  <a:lstStyle/>
                  <a:p>
                    <a:r>
                      <a:rPr lang="en-US" dirty="0"/>
                      <a:t>37.6</a:t>
                    </a:r>
                  </a:p>
                </c:rich>
              </c:tx>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15:showDataLabelsRange val="0"/>
                </c:ext>
                <c:ext xmlns:c16="http://schemas.microsoft.com/office/drawing/2014/chart" uri="{C3380CC4-5D6E-409C-BE32-E72D297353CC}">
                  <c16:uniqueId val="{00000003-232F-C64B-AAC6-26616F7A938C}"/>
                </c:ext>
              </c:extLst>
            </c:dLbl>
            <c:spPr>
              <a:noFill/>
              <a:ln>
                <a:solidFill>
                  <a:schemeClr val="accent4"/>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f>'Line (Scatter)'!$A$2:$A$74</c:f>
              <c:numCache>
                <c:formatCode>m/d/yyyy</c:formatCode>
                <c:ptCount val="73"/>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44407</c:v>
                </c:pt>
                <c:pt idx="31">
                  <c:v>44439</c:v>
                </c:pt>
                <c:pt idx="32">
                  <c:v>44469</c:v>
                </c:pt>
                <c:pt idx="33">
                  <c:v>44498</c:v>
                </c:pt>
                <c:pt idx="34">
                  <c:v>44530</c:v>
                </c:pt>
                <c:pt idx="35">
                  <c:v>44561</c:v>
                </c:pt>
                <c:pt idx="36">
                  <c:v>44592</c:v>
                </c:pt>
                <c:pt idx="37">
                  <c:v>44620</c:v>
                </c:pt>
                <c:pt idx="38">
                  <c:v>44651</c:v>
                </c:pt>
                <c:pt idx="39">
                  <c:v>44680</c:v>
                </c:pt>
                <c:pt idx="40">
                  <c:v>44712</c:v>
                </c:pt>
                <c:pt idx="41">
                  <c:v>44742</c:v>
                </c:pt>
                <c:pt idx="42">
                  <c:v>44771</c:v>
                </c:pt>
                <c:pt idx="43">
                  <c:v>44804</c:v>
                </c:pt>
                <c:pt idx="44">
                  <c:v>44834</c:v>
                </c:pt>
                <c:pt idx="45">
                  <c:v>44865</c:v>
                </c:pt>
                <c:pt idx="46">
                  <c:v>44895</c:v>
                </c:pt>
                <c:pt idx="47">
                  <c:v>44925</c:v>
                </c:pt>
                <c:pt idx="48">
                  <c:v>44957</c:v>
                </c:pt>
                <c:pt idx="49">
                  <c:v>44985</c:v>
                </c:pt>
                <c:pt idx="50">
                  <c:v>45016</c:v>
                </c:pt>
                <c:pt idx="51">
                  <c:v>45044</c:v>
                </c:pt>
                <c:pt idx="52">
                  <c:v>45077</c:v>
                </c:pt>
                <c:pt idx="53">
                  <c:v>45107</c:v>
                </c:pt>
                <c:pt idx="54">
                  <c:v>45138</c:v>
                </c:pt>
                <c:pt idx="55">
                  <c:v>45169</c:v>
                </c:pt>
                <c:pt idx="56">
                  <c:v>45198</c:v>
                </c:pt>
                <c:pt idx="57">
                  <c:v>45230</c:v>
                </c:pt>
                <c:pt idx="58">
                  <c:v>45260</c:v>
                </c:pt>
                <c:pt idx="59">
                  <c:v>45289</c:v>
                </c:pt>
                <c:pt idx="60">
                  <c:v>45322</c:v>
                </c:pt>
                <c:pt idx="61">
                  <c:v>45350</c:v>
                </c:pt>
                <c:pt idx="62">
                  <c:v>45378</c:v>
                </c:pt>
                <c:pt idx="63">
                  <c:v>45412</c:v>
                </c:pt>
                <c:pt idx="64">
                  <c:v>45443</c:v>
                </c:pt>
                <c:pt idx="65">
                  <c:v>45473</c:v>
                </c:pt>
                <c:pt idx="66">
                  <c:v>45504</c:v>
                </c:pt>
                <c:pt idx="67">
                  <c:v>45535</c:v>
                </c:pt>
                <c:pt idx="68">
                  <c:v>45565</c:v>
                </c:pt>
                <c:pt idx="69">
                  <c:v>45596</c:v>
                </c:pt>
                <c:pt idx="70">
                  <c:v>45626</c:v>
                </c:pt>
                <c:pt idx="71">
                  <c:v>45657</c:v>
                </c:pt>
                <c:pt idx="72">
                  <c:v>45688</c:v>
                </c:pt>
              </c:numCache>
            </c:numRef>
          </c:xVal>
          <c:yVal>
            <c:numRef>
              <c:f>'Line (Scatter)'!$C$2:$C$74</c:f>
              <c:numCache>
                <c:formatCode>General</c:formatCode>
                <c:ptCount val="73"/>
                <c:pt idx="0">
                  <c:v>28.74</c:v>
                </c:pt>
                <c:pt idx="1">
                  <c:v>29.22</c:v>
                </c:pt>
                <c:pt idx="2">
                  <c:v>29.16</c:v>
                </c:pt>
                <c:pt idx="3">
                  <c:v>30.12</c:v>
                </c:pt>
                <c:pt idx="4">
                  <c:v>27.6</c:v>
                </c:pt>
                <c:pt idx="5">
                  <c:v>29.5</c:v>
                </c:pt>
                <c:pt idx="6">
                  <c:v>29.83</c:v>
                </c:pt>
                <c:pt idx="7">
                  <c:v>28.73</c:v>
                </c:pt>
                <c:pt idx="8">
                  <c:v>29.16</c:v>
                </c:pt>
                <c:pt idx="9">
                  <c:v>29.77</c:v>
                </c:pt>
                <c:pt idx="10">
                  <c:v>30.22</c:v>
                </c:pt>
                <c:pt idx="11">
                  <c:v>31</c:v>
                </c:pt>
                <c:pt idx="12">
                  <c:v>30.91</c:v>
                </c:pt>
                <c:pt idx="13">
                  <c:v>28.1</c:v>
                </c:pt>
                <c:pt idx="14">
                  <c:v>24.29</c:v>
                </c:pt>
                <c:pt idx="15">
                  <c:v>27.3</c:v>
                </c:pt>
                <c:pt idx="16">
                  <c:v>29.04</c:v>
                </c:pt>
                <c:pt idx="17">
                  <c:v>29.86</c:v>
                </c:pt>
                <c:pt idx="18">
                  <c:v>31.19</c:v>
                </c:pt>
                <c:pt idx="19">
                  <c:v>33.53</c:v>
                </c:pt>
                <c:pt idx="20">
                  <c:v>32.07</c:v>
                </c:pt>
                <c:pt idx="21">
                  <c:v>30.79</c:v>
                </c:pt>
                <c:pt idx="22">
                  <c:v>34.29</c:v>
                </c:pt>
                <c:pt idx="23">
                  <c:v>35.49</c:v>
                </c:pt>
                <c:pt idx="24">
                  <c:v>34.81</c:v>
                </c:pt>
                <c:pt idx="25">
                  <c:v>35.47</c:v>
                </c:pt>
                <c:pt idx="26">
                  <c:v>36.799999999999997</c:v>
                </c:pt>
                <c:pt idx="27">
                  <c:v>38.25</c:v>
                </c:pt>
                <c:pt idx="28">
                  <c:v>37.67</c:v>
                </c:pt>
                <c:pt idx="29">
                  <c:v>38.46</c:v>
                </c:pt>
                <c:pt idx="30">
                  <c:v>38.619999999999997</c:v>
                </c:pt>
                <c:pt idx="31">
                  <c:v>38.909999999999997</c:v>
                </c:pt>
                <c:pt idx="32">
                  <c:v>37.11</c:v>
                </c:pt>
                <c:pt idx="33">
                  <c:v>39.08</c:v>
                </c:pt>
                <c:pt idx="34">
                  <c:v>37.869999999999997</c:v>
                </c:pt>
                <c:pt idx="35">
                  <c:v>39</c:v>
                </c:pt>
                <c:pt idx="36">
                  <c:v>36.31</c:v>
                </c:pt>
                <c:pt idx="37">
                  <c:v>34.93</c:v>
                </c:pt>
                <c:pt idx="38">
                  <c:v>35.68</c:v>
                </c:pt>
                <c:pt idx="39">
                  <c:v>31.46</c:v>
                </c:pt>
                <c:pt idx="40">
                  <c:v>31.23</c:v>
                </c:pt>
                <c:pt idx="41">
                  <c:v>28.51</c:v>
                </c:pt>
                <c:pt idx="42">
                  <c:v>30.79</c:v>
                </c:pt>
                <c:pt idx="43">
                  <c:v>29.03</c:v>
                </c:pt>
                <c:pt idx="44">
                  <c:v>26.47</c:v>
                </c:pt>
                <c:pt idx="45">
                  <c:v>28.4</c:v>
                </c:pt>
                <c:pt idx="46">
                  <c:v>29.18</c:v>
                </c:pt>
                <c:pt idx="47">
                  <c:v>27.47</c:v>
                </c:pt>
                <c:pt idx="48">
                  <c:v>29.21</c:v>
                </c:pt>
                <c:pt idx="49">
                  <c:v>28.17</c:v>
                </c:pt>
                <c:pt idx="50">
                  <c:v>29.04</c:v>
                </c:pt>
                <c:pt idx="51">
                  <c:v>29.38</c:v>
                </c:pt>
                <c:pt idx="52">
                  <c:v>28.83</c:v>
                </c:pt>
                <c:pt idx="53">
                  <c:v>30.86</c:v>
                </c:pt>
                <c:pt idx="54">
                  <c:v>31.87</c:v>
                </c:pt>
                <c:pt idx="55">
                  <c:v>30.8</c:v>
                </c:pt>
                <c:pt idx="56">
                  <c:v>29.33</c:v>
                </c:pt>
                <c:pt idx="57">
                  <c:v>28.49</c:v>
                </c:pt>
                <c:pt idx="58">
                  <c:v>30.51</c:v>
                </c:pt>
                <c:pt idx="59" formatCode="0.0">
                  <c:v>31.97</c:v>
                </c:pt>
                <c:pt idx="60" formatCode="0.0">
                  <c:v>32.380000000000003</c:v>
                </c:pt>
                <c:pt idx="61" formatCode="0.0">
                  <c:v>33.700000000000003</c:v>
                </c:pt>
                <c:pt idx="62" formatCode="0.0">
                  <c:v>34.700000000000003</c:v>
                </c:pt>
                <c:pt idx="63" formatCode="0.0">
                  <c:v>33.03</c:v>
                </c:pt>
                <c:pt idx="64" formatCode="0.0">
                  <c:v>33.729999999999997</c:v>
                </c:pt>
                <c:pt idx="65" formatCode="0.0">
                  <c:v>35.04</c:v>
                </c:pt>
                <c:pt idx="66" formatCode="0.0">
                  <c:v>35.4</c:v>
                </c:pt>
                <c:pt idx="67" formatCode="0.0">
                  <c:v>35.700000000000003</c:v>
                </c:pt>
                <c:pt idx="68" formatCode="0.0">
                  <c:v>36.6</c:v>
                </c:pt>
                <c:pt idx="69" formatCode="0.0">
                  <c:v>36.130000000000003</c:v>
                </c:pt>
                <c:pt idx="70" formatCode="0.0">
                  <c:v>37.700000000000003</c:v>
                </c:pt>
                <c:pt idx="71" formatCode="0.0">
                  <c:v>36.700000000000003</c:v>
                </c:pt>
                <c:pt idx="72" formatCode="0.0">
                  <c:v>37.6</c:v>
                </c:pt>
              </c:numCache>
            </c:numRef>
          </c:yVal>
          <c:smooth val="0"/>
          <c:extLst xmlns:c15="http://schemas.microsoft.com/office/drawing/2012/chart">
            <c:ext xmlns:c16="http://schemas.microsoft.com/office/drawing/2014/chart" uri="{C3380CC4-5D6E-409C-BE32-E72D297353CC}">
              <c16:uniqueId val="{00000000-232F-C64B-AAC6-26616F7A938C}"/>
            </c:ext>
          </c:extLst>
        </c:ser>
        <c:dLbls>
          <c:showLegendKey val="0"/>
          <c:showVal val="0"/>
          <c:showCatName val="0"/>
          <c:showSerName val="0"/>
          <c:showPercent val="0"/>
          <c:showBubbleSize val="0"/>
        </c:dLbls>
        <c:axId val="229606184"/>
        <c:axId val="229606576"/>
        <c:extLst/>
      </c:scatterChart>
      <c:valAx>
        <c:axId val="229606184"/>
        <c:scaling>
          <c:orientation val="minMax"/>
          <c:max val="45672"/>
          <c:min val="43830"/>
        </c:scaling>
        <c:delete val="0"/>
        <c:axPos val="b"/>
        <c:numFmt formatCode="mm\-yyyy" sourceLinked="0"/>
        <c:majorTickMark val="out"/>
        <c:minorTickMark val="none"/>
        <c:tickLblPos val="low"/>
        <c:spPr>
          <a:ln w="12700">
            <a:solidFill>
              <a:schemeClr val="bg1">
                <a:lumMod val="50000"/>
              </a:schemeClr>
            </a:solidFill>
          </a:ln>
        </c:spPr>
        <c:txPr>
          <a:bodyPr rot="0"/>
          <a:lstStyle/>
          <a:p>
            <a:pPr>
              <a:defRPr/>
            </a:pPr>
            <a:endParaRPr lang="en-US"/>
          </a:p>
        </c:txPr>
        <c:crossAx val="229606576"/>
        <c:crosses val="autoZero"/>
        <c:crossBetween val="midCat"/>
        <c:majorUnit val="90"/>
      </c:valAx>
      <c:valAx>
        <c:axId val="229606576"/>
        <c:scaling>
          <c:orientation val="minMax"/>
          <c:max val="40"/>
          <c:min val="1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184"/>
        <c:crosses val="autoZero"/>
        <c:crossBetween val="midCat"/>
        <c:majorUnit val="5"/>
      </c:valAx>
    </c:plotArea>
    <c:legend>
      <c:legendPos val="b"/>
      <c:layout>
        <c:manualLayout>
          <c:xMode val="edge"/>
          <c:yMode val="edge"/>
          <c:x val="0.22440356699368352"/>
          <c:y val="0.90334199444494234"/>
          <c:w val="0.52518884289593748"/>
          <c:h val="9.6658005555057797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4373381365770057E-2"/>
          <c:y val="5.6395903554658455E-2"/>
          <c:w val="0.85090375612997782"/>
          <c:h val="0.79079282498953962"/>
        </c:manualLayout>
      </c:layout>
      <c:lineChart>
        <c:grouping val="standard"/>
        <c:varyColors val="0"/>
        <c:ser>
          <c:idx val="1"/>
          <c:order val="0"/>
          <c:tx>
            <c:strRef>
              <c:f>Sheet1!$B$1</c:f>
              <c:strCache>
                <c:ptCount val="1"/>
                <c:pt idx="0">
                  <c:v>USA</c:v>
                </c:pt>
              </c:strCache>
            </c:strRef>
          </c:tx>
          <c:spPr>
            <a:ln w="19050">
              <a:solidFill>
                <a:schemeClr val="accent2">
                  <a:lumMod val="75000"/>
                </a:schemeClr>
              </a:solidFill>
            </a:ln>
          </c:spPr>
          <c:marker>
            <c:symbol val="none"/>
          </c:marker>
          <c:dLbls>
            <c:dLbl>
              <c:idx val="767"/>
              <c:layout>
                <c:manualLayout>
                  <c:x val="0.18479450968615932"/>
                  <c:y val="-2.2222222222222272E-2"/>
                </c:manualLayout>
              </c:layout>
              <c:tx>
                <c:rich>
                  <a:bodyPr/>
                  <a:lstStyle/>
                  <a:p>
                    <a:pPr>
                      <a:defRPr>
                        <a:solidFill/>
                      </a:defRPr>
                    </a:pPr>
                    <a:r>
                      <a:rPr lang="en-US" dirty="0"/>
                      <a:t>98.4</a:t>
                    </a:r>
                  </a:p>
                </c:rich>
              </c:tx>
              <c:numFmt formatCode="0.0" sourceLinked="0"/>
              <c:spPr>
                <a:ln>
                  <a:solidFill>
                    <a:schemeClr val="accent2">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61BA-47B5-9361-45D0579BDD58}"/>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Sheet1!$A$2:$A$786</c:f>
              <c:numCache>
                <c:formatCode>yyyy\-mm\-dd</c:formatCode>
                <c:ptCount val="785"/>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pt idx="773">
                  <c:v>45444</c:v>
                </c:pt>
                <c:pt idx="774">
                  <c:v>45474</c:v>
                </c:pt>
                <c:pt idx="775">
                  <c:v>45505</c:v>
                </c:pt>
                <c:pt idx="776">
                  <c:v>45536</c:v>
                </c:pt>
                <c:pt idx="777">
                  <c:v>45566</c:v>
                </c:pt>
                <c:pt idx="778">
                  <c:v>45597</c:v>
                </c:pt>
                <c:pt idx="779">
                  <c:v>45627</c:v>
                </c:pt>
                <c:pt idx="780">
                  <c:v>45658</c:v>
                </c:pt>
              </c:numCache>
            </c:numRef>
          </c:cat>
          <c:val>
            <c:numRef>
              <c:f>Sheet1!$B$2:$B$786</c:f>
              <c:numCache>
                <c:formatCode>General</c:formatCode>
                <c:ptCount val="785"/>
                <c:pt idx="0">
                  <c:v>101.6331</c:v>
                </c:pt>
                <c:pt idx="1">
                  <c:v>101.375</c:v>
                </c:pt>
                <c:pt idx="2">
                  <c:v>101.152</c:v>
                </c:pt>
                <c:pt idx="3">
                  <c:v>101.029</c:v>
                </c:pt>
                <c:pt idx="4">
                  <c:v>101.06010000000001</c:v>
                </c:pt>
                <c:pt idx="5">
                  <c:v>101.14790000000001</c:v>
                </c:pt>
                <c:pt idx="6">
                  <c:v>101.1665</c:v>
                </c:pt>
                <c:pt idx="7">
                  <c:v>101.0261</c:v>
                </c:pt>
                <c:pt idx="8">
                  <c:v>100.80840000000001</c:v>
                </c:pt>
                <c:pt idx="9">
                  <c:v>100.6277</c:v>
                </c:pt>
                <c:pt idx="10">
                  <c:v>100.56910000000001</c:v>
                </c:pt>
                <c:pt idx="11">
                  <c:v>100.5902</c:v>
                </c:pt>
                <c:pt idx="12">
                  <c:v>100.63890000000001</c:v>
                </c:pt>
                <c:pt idx="13">
                  <c:v>100.69070000000001</c:v>
                </c:pt>
                <c:pt idx="14">
                  <c:v>100.7597</c:v>
                </c:pt>
                <c:pt idx="15">
                  <c:v>100.88160000000001</c:v>
                </c:pt>
                <c:pt idx="16">
                  <c:v>101.08069999999999</c:v>
                </c:pt>
                <c:pt idx="17">
                  <c:v>101.28279999999999</c:v>
                </c:pt>
                <c:pt idx="18">
                  <c:v>101.3798</c:v>
                </c:pt>
                <c:pt idx="19">
                  <c:v>101.29130000000001</c:v>
                </c:pt>
                <c:pt idx="20">
                  <c:v>101.1306</c:v>
                </c:pt>
                <c:pt idx="21">
                  <c:v>101.05</c:v>
                </c:pt>
                <c:pt idx="22">
                  <c:v>101.1572</c:v>
                </c:pt>
                <c:pt idx="23">
                  <c:v>101.3522</c:v>
                </c:pt>
                <c:pt idx="24">
                  <c:v>101.4913</c:v>
                </c:pt>
                <c:pt idx="25">
                  <c:v>101.464</c:v>
                </c:pt>
                <c:pt idx="26">
                  <c:v>101.3246</c:v>
                </c:pt>
                <c:pt idx="27">
                  <c:v>101.1429</c:v>
                </c:pt>
                <c:pt idx="28">
                  <c:v>100.9666</c:v>
                </c:pt>
                <c:pt idx="29">
                  <c:v>100.82599999999999</c:v>
                </c:pt>
                <c:pt idx="30">
                  <c:v>100.7608</c:v>
                </c:pt>
                <c:pt idx="31">
                  <c:v>100.8112</c:v>
                </c:pt>
                <c:pt idx="32">
                  <c:v>100.9337</c:v>
                </c:pt>
                <c:pt idx="33">
                  <c:v>101.0847</c:v>
                </c:pt>
                <c:pt idx="34">
                  <c:v>101.2313</c:v>
                </c:pt>
                <c:pt idx="35">
                  <c:v>101.3343</c:v>
                </c:pt>
                <c:pt idx="36">
                  <c:v>101.3353</c:v>
                </c:pt>
                <c:pt idx="37">
                  <c:v>101.1872</c:v>
                </c:pt>
                <c:pt idx="38">
                  <c:v>100.98699999999999</c:v>
                </c:pt>
                <c:pt idx="39">
                  <c:v>100.86060000000001</c:v>
                </c:pt>
                <c:pt idx="40">
                  <c:v>100.899</c:v>
                </c:pt>
                <c:pt idx="41">
                  <c:v>101.02200000000001</c:v>
                </c:pt>
                <c:pt idx="42">
                  <c:v>101.1238</c:v>
                </c:pt>
                <c:pt idx="43">
                  <c:v>101.1354</c:v>
                </c:pt>
                <c:pt idx="44">
                  <c:v>101.1073</c:v>
                </c:pt>
                <c:pt idx="45">
                  <c:v>101.11960000000001</c:v>
                </c:pt>
                <c:pt idx="46">
                  <c:v>101.23099999999999</c:v>
                </c:pt>
                <c:pt idx="47">
                  <c:v>101.38809999999999</c:v>
                </c:pt>
                <c:pt idx="48">
                  <c:v>101.51479999999999</c:v>
                </c:pt>
                <c:pt idx="49">
                  <c:v>101.55540000000001</c:v>
                </c:pt>
                <c:pt idx="50">
                  <c:v>101.5485</c:v>
                </c:pt>
                <c:pt idx="51">
                  <c:v>101.54730000000001</c:v>
                </c:pt>
                <c:pt idx="52">
                  <c:v>101.5872</c:v>
                </c:pt>
                <c:pt idx="53">
                  <c:v>101.64709999999999</c:v>
                </c:pt>
                <c:pt idx="54">
                  <c:v>101.693</c:v>
                </c:pt>
                <c:pt idx="55">
                  <c:v>101.6999</c:v>
                </c:pt>
                <c:pt idx="56">
                  <c:v>101.6889</c:v>
                </c:pt>
                <c:pt idx="57">
                  <c:v>101.6927</c:v>
                </c:pt>
                <c:pt idx="58">
                  <c:v>101.739</c:v>
                </c:pt>
                <c:pt idx="59">
                  <c:v>101.8194</c:v>
                </c:pt>
                <c:pt idx="60">
                  <c:v>101.9251</c:v>
                </c:pt>
                <c:pt idx="61">
                  <c:v>102.0498</c:v>
                </c:pt>
                <c:pt idx="62">
                  <c:v>102.1662</c:v>
                </c:pt>
                <c:pt idx="63">
                  <c:v>102.235</c:v>
                </c:pt>
                <c:pt idx="64">
                  <c:v>102.2225</c:v>
                </c:pt>
                <c:pt idx="65">
                  <c:v>102.1651</c:v>
                </c:pt>
                <c:pt idx="66">
                  <c:v>102.1037</c:v>
                </c:pt>
                <c:pt idx="67">
                  <c:v>102.0617</c:v>
                </c:pt>
                <c:pt idx="68">
                  <c:v>102.02849999999999</c:v>
                </c:pt>
                <c:pt idx="69">
                  <c:v>101.9812</c:v>
                </c:pt>
                <c:pt idx="70">
                  <c:v>101.89879999999999</c:v>
                </c:pt>
                <c:pt idx="71">
                  <c:v>101.789</c:v>
                </c:pt>
                <c:pt idx="72">
                  <c:v>101.6572</c:v>
                </c:pt>
                <c:pt idx="73">
                  <c:v>101.50230000000001</c:v>
                </c:pt>
                <c:pt idx="74">
                  <c:v>101.3339</c:v>
                </c:pt>
                <c:pt idx="75">
                  <c:v>101.1584</c:v>
                </c:pt>
                <c:pt idx="76">
                  <c:v>100.9785</c:v>
                </c:pt>
                <c:pt idx="77">
                  <c:v>100.7991</c:v>
                </c:pt>
                <c:pt idx="78">
                  <c:v>100.63079999999999</c:v>
                </c:pt>
                <c:pt idx="79">
                  <c:v>100.4919</c:v>
                </c:pt>
                <c:pt idx="80">
                  <c:v>100.3999</c:v>
                </c:pt>
                <c:pt idx="81">
                  <c:v>100.3964</c:v>
                </c:pt>
                <c:pt idx="82">
                  <c:v>100.52460000000001</c:v>
                </c:pt>
                <c:pt idx="83">
                  <c:v>100.7197</c:v>
                </c:pt>
                <c:pt idx="84">
                  <c:v>100.9076</c:v>
                </c:pt>
                <c:pt idx="85">
                  <c:v>101.039</c:v>
                </c:pt>
                <c:pt idx="86">
                  <c:v>101.1289</c:v>
                </c:pt>
                <c:pt idx="87">
                  <c:v>101.19629999999999</c:v>
                </c:pt>
                <c:pt idx="88">
                  <c:v>101.2448</c:v>
                </c:pt>
                <c:pt idx="89">
                  <c:v>101.2663</c:v>
                </c:pt>
                <c:pt idx="90">
                  <c:v>101.23560000000001</c:v>
                </c:pt>
                <c:pt idx="91">
                  <c:v>101.1322</c:v>
                </c:pt>
                <c:pt idx="92">
                  <c:v>101.01430000000001</c:v>
                </c:pt>
                <c:pt idx="93">
                  <c:v>100.96080000000001</c:v>
                </c:pt>
                <c:pt idx="94">
                  <c:v>101.0282</c:v>
                </c:pt>
                <c:pt idx="95">
                  <c:v>101.1425</c:v>
                </c:pt>
                <c:pt idx="96">
                  <c:v>101.2015</c:v>
                </c:pt>
                <c:pt idx="97">
                  <c:v>101.1288</c:v>
                </c:pt>
                <c:pt idx="98">
                  <c:v>100.98480000000001</c:v>
                </c:pt>
                <c:pt idx="99">
                  <c:v>100.84990000000001</c:v>
                </c:pt>
                <c:pt idx="100">
                  <c:v>100.7799</c:v>
                </c:pt>
                <c:pt idx="101">
                  <c:v>100.7525</c:v>
                </c:pt>
                <c:pt idx="102">
                  <c:v>100.73690000000001</c:v>
                </c:pt>
                <c:pt idx="103">
                  <c:v>100.7213</c:v>
                </c:pt>
                <c:pt idx="104">
                  <c:v>100.7285</c:v>
                </c:pt>
                <c:pt idx="105">
                  <c:v>100.80410000000001</c:v>
                </c:pt>
                <c:pt idx="106">
                  <c:v>100.98180000000001</c:v>
                </c:pt>
                <c:pt idx="107">
                  <c:v>101.1801</c:v>
                </c:pt>
                <c:pt idx="108">
                  <c:v>101.2801</c:v>
                </c:pt>
                <c:pt idx="109">
                  <c:v>101.1832</c:v>
                </c:pt>
                <c:pt idx="110">
                  <c:v>100.9665</c:v>
                </c:pt>
                <c:pt idx="111">
                  <c:v>100.7162</c:v>
                </c:pt>
                <c:pt idx="112">
                  <c:v>100.4808</c:v>
                </c:pt>
                <c:pt idx="113">
                  <c:v>100.2582</c:v>
                </c:pt>
                <c:pt idx="114">
                  <c:v>100.0299</c:v>
                </c:pt>
                <c:pt idx="115">
                  <c:v>99.783720000000002</c:v>
                </c:pt>
                <c:pt idx="116">
                  <c:v>99.540980000000005</c:v>
                </c:pt>
                <c:pt idx="117">
                  <c:v>99.33954</c:v>
                </c:pt>
                <c:pt idx="118">
                  <c:v>99.212919999999997</c:v>
                </c:pt>
                <c:pt idx="119">
                  <c:v>99.128270000000001</c:v>
                </c:pt>
                <c:pt idx="120">
                  <c:v>99.050039999999996</c:v>
                </c:pt>
                <c:pt idx="121">
                  <c:v>98.961749999999995</c:v>
                </c:pt>
                <c:pt idx="122">
                  <c:v>98.881270000000001</c:v>
                </c:pt>
                <c:pt idx="123">
                  <c:v>98.842929999999996</c:v>
                </c:pt>
                <c:pt idx="124">
                  <c:v>98.871830000000003</c:v>
                </c:pt>
                <c:pt idx="125">
                  <c:v>98.915940000000006</c:v>
                </c:pt>
                <c:pt idx="126">
                  <c:v>98.903819999999996</c:v>
                </c:pt>
                <c:pt idx="127">
                  <c:v>98.786940000000001</c:v>
                </c:pt>
                <c:pt idx="128">
                  <c:v>98.638369999999995</c:v>
                </c:pt>
                <c:pt idx="129">
                  <c:v>98.565110000000004</c:v>
                </c:pt>
                <c:pt idx="130">
                  <c:v>98.652230000000003</c:v>
                </c:pt>
                <c:pt idx="131">
                  <c:v>98.831569999999999</c:v>
                </c:pt>
                <c:pt idx="132">
                  <c:v>99.018810000000002</c:v>
                </c:pt>
                <c:pt idx="133">
                  <c:v>99.158289999999994</c:v>
                </c:pt>
                <c:pt idx="134">
                  <c:v>99.259910000000005</c:v>
                </c:pt>
                <c:pt idx="135">
                  <c:v>99.342309999999998</c:v>
                </c:pt>
                <c:pt idx="136">
                  <c:v>99.413759999999996</c:v>
                </c:pt>
                <c:pt idx="137">
                  <c:v>99.472369999999998</c:v>
                </c:pt>
                <c:pt idx="138">
                  <c:v>99.509410000000003</c:v>
                </c:pt>
                <c:pt idx="139">
                  <c:v>99.525329999999997</c:v>
                </c:pt>
                <c:pt idx="140">
                  <c:v>99.567539999999994</c:v>
                </c:pt>
                <c:pt idx="141">
                  <c:v>99.710480000000004</c:v>
                </c:pt>
                <c:pt idx="142">
                  <c:v>100.00960000000001</c:v>
                </c:pt>
                <c:pt idx="143">
                  <c:v>100.35420000000001</c:v>
                </c:pt>
                <c:pt idx="144">
                  <c:v>100.59350000000001</c:v>
                </c:pt>
                <c:pt idx="145">
                  <c:v>100.6164</c:v>
                </c:pt>
                <c:pt idx="146">
                  <c:v>100.5372</c:v>
                </c:pt>
                <c:pt idx="147">
                  <c:v>100.5072</c:v>
                </c:pt>
                <c:pt idx="148">
                  <c:v>100.629</c:v>
                </c:pt>
                <c:pt idx="149">
                  <c:v>100.821</c:v>
                </c:pt>
                <c:pt idx="150">
                  <c:v>100.9555</c:v>
                </c:pt>
                <c:pt idx="151">
                  <c:v>100.92619999999999</c:v>
                </c:pt>
                <c:pt idx="152">
                  <c:v>100.77330000000001</c:v>
                </c:pt>
                <c:pt idx="153">
                  <c:v>100.5354</c:v>
                </c:pt>
                <c:pt idx="154">
                  <c:v>100.2261</c:v>
                </c:pt>
                <c:pt idx="155">
                  <c:v>99.894369999999995</c:v>
                </c:pt>
                <c:pt idx="156">
                  <c:v>99.588170000000005</c:v>
                </c:pt>
                <c:pt idx="157">
                  <c:v>99.339789999999994</c:v>
                </c:pt>
                <c:pt idx="158">
                  <c:v>99.126099999999994</c:v>
                </c:pt>
                <c:pt idx="159">
                  <c:v>98.924189999999996</c:v>
                </c:pt>
                <c:pt idx="160">
                  <c:v>98.732410000000002</c:v>
                </c:pt>
                <c:pt idx="161">
                  <c:v>98.579490000000007</c:v>
                </c:pt>
                <c:pt idx="162">
                  <c:v>98.519750000000002</c:v>
                </c:pt>
                <c:pt idx="163">
                  <c:v>98.589359999999999</c:v>
                </c:pt>
                <c:pt idx="164">
                  <c:v>98.669399999999996</c:v>
                </c:pt>
                <c:pt idx="165">
                  <c:v>98.593339999999998</c:v>
                </c:pt>
                <c:pt idx="166">
                  <c:v>98.243859999999998</c:v>
                </c:pt>
                <c:pt idx="167">
                  <c:v>97.805930000000004</c:v>
                </c:pt>
                <c:pt idx="168">
                  <c:v>97.53819</c:v>
                </c:pt>
                <c:pt idx="169">
                  <c:v>97.632739999999998</c:v>
                </c:pt>
                <c:pt idx="170">
                  <c:v>97.904790000000006</c:v>
                </c:pt>
                <c:pt idx="171">
                  <c:v>98.103149999999999</c:v>
                </c:pt>
                <c:pt idx="172">
                  <c:v>98.043310000000005</c:v>
                </c:pt>
                <c:pt idx="173">
                  <c:v>97.814109999999999</c:v>
                </c:pt>
                <c:pt idx="174">
                  <c:v>97.534729999999996</c:v>
                </c:pt>
                <c:pt idx="175">
                  <c:v>97.281139999999994</c:v>
                </c:pt>
                <c:pt idx="176">
                  <c:v>97.06259</c:v>
                </c:pt>
                <c:pt idx="177">
                  <c:v>96.882580000000004</c:v>
                </c:pt>
                <c:pt idx="178">
                  <c:v>96.764600000000002</c:v>
                </c:pt>
                <c:pt idx="179">
                  <c:v>96.739559999999997</c:v>
                </c:pt>
                <c:pt idx="180">
                  <c:v>96.888900000000007</c:v>
                </c:pt>
                <c:pt idx="181">
                  <c:v>97.295069999999996</c:v>
                </c:pt>
                <c:pt idx="182">
                  <c:v>97.817319999999995</c:v>
                </c:pt>
                <c:pt idx="183">
                  <c:v>98.283420000000007</c:v>
                </c:pt>
                <c:pt idx="184">
                  <c:v>98.565079999999995</c:v>
                </c:pt>
                <c:pt idx="185">
                  <c:v>98.709729999999993</c:v>
                </c:pt>
                <c:pt idx="186">
                  <c:v>98.772829999999999</c:v>
                </c:pt>
                <c:pt idx="187">
                  <c:v>98.787319999999994</c:v>
                </c:pt>
                <c:pt idx="188">
                  <c:v>98.814520000000002</c:v>
                </c:pt>
                <c:pt idx="189">
                  <c:v>98.925740000000005</c:v>
                </c:pt>
                <c:pt idx="190">
                  <c:v>99.171170000000004</c:v>
                </c:pt>
                <c:pt idx="191">
                  <c:v>99.464640000000003</c:v>
                </c:pt>
                <c:pt idx="192">
                  <c:v>99.692250000000001</c:v>
                </c:pt>
                <c:pt idx="193">
                  <c:v>99.772769999999994</c:v>
                </c:pt>
                <c:pt idx="194">
                  <c:v>99.784030000000001</c:v>
                </c:pt>
                <c:pt idx="195">
                  <c:v>99.831199999999995</c:v>
                </c:pt>
                <c:pt idx="196">
                  <c:v>99.984489999999994</c:v>
                </c:pt>
                <c:pt idx="197">
                  <c:v>100.1808</c:v>
                </c:pt>
                <c:pt idx="198">
                  <c:v>100.32210000000001</c:v>
                </c:pt>
                <c:pt idx="199">
                  <c:v>100.331</c:v>
                </c:pt>
                <c:pt idx="200">
                  <c:v>100.2608</c:v>
                </c:pt>
                <c:pt idx="201">
                  <c:v>100.18049999999999</c:v>
                </c:pt>
                <c:pt idx="202">
                  <c:v>100.13930000000001</c:v>
                </c:pt>
                <c:pt idx="203">
                  <c:v>100.14</c:v>
                </c:pt>
                <c:pt idx="204">
                  <c:v>100.18470000000001</c:v>
                </c:pt>
                <c:pt idx="205">
                  <c:v>100.2775</c:v>
                </c:pt>
                <c:pt idx="206">
                  <c:v>100.3844</c:v>
                </c:pt>
                <c:pt idx="207">
                  <c:v>100.4618</c:v>
                </c:pt>
                <c:pt idx="208">
                  <c:v>100.4718</c:v>
                </c:pt>
                <c:pt idx="209">
                  <c:v>100.4268</c:v>
                </c:pt>
                <c:pt idx="210">
                  <c:v>100.3322</c:v>
                </c:pt>
                <c:pt idx="211">
                  <c:v>100.18389999999999</c:v>
                </c:pt>
                <c:pt idx="212">
                  <c:v>100.01609999999999</c:v>
                </c:pt>
                <c:pt idx="213">
                  <c:v>99.868930000000006</c:v>
                </c:pt>
                <c:pt idx="214">
                  <c:v>99.774550000000005</c:v>
                </c:pt>
                <c:pt idx="215">
                  <c:v>99.724119999999999</c:v>
                </c:pt>
                <c:pt idx="216">
                  <c:v>99.691069999999996</c:v>
                </c:pt>
                <c:pt idx="217">
                  <c:v>99.610810000000001</c:v>
                </c:pt>
                <c:pt idx="218">
                  <c:v>99.472790000000003</c:v>
                </c:pt>
                <c:pt idx="219">
                  <c:v>99.471530000000001</c:v>
                </c:pt>
                <c:pt idx="220">
                  <c:v>99.495739999999998</c:v>
                </c:pt>
                <c:pt idx="221">
                  <c:v>99.459919999999997</c:v>
                </c:pt>
                <c:pt idx="222">
                  <c:v>99.433509999999998</c:v>
                </c:pt>
                <c:pt idx="223">
                  <c:v>99.33466</c:v>
                </c:pt>
                <c:pt idx="224">
                  <c:v>99.239689999999996</c:v>
                </c:pt>
                <c:pt idx="225">
                  <c:v>99.01003</c:v>
                </c:pt>
                <c:pt idx="226">
                  <c:v>98.62321</c:v>
                </c:pt>
                <c:pt idx="227">
                  <c:v>98.272670000000005</c:v>
                </c:pt>
                <c:pt idx="228">
                  <c:v>98.247309999999999</c:v>
                </c:pt>
                <c:pt idx="229">
                  <c:v>98.231979999999993</c:v>
                </c:pt>
                <c:pt idx="230">
                  <c:v>98.040710000000004</c:v>
                </c:pt>
                <c:pt idx="231">
                  <c:v>97.844430000000003</c:v>
                </c:pt>
                <c:pt idx="232">
                  <c:v>97.713319999999996</c:v>
                </c:pt>
                <c:pt idx="233">
                  <c:v>97.529939999999996</c:v>
                </c:pt>
                <c:pt idx="234">
                  <c:v>97.368120000000005</c:v>
                </c:pt>
                <c:pt idx="235">
                  <c:v>97.404970000000006</c:v>
                </c:pt>
                <c:pt idx="236">
                  <c:v>97.445589999999996</c:v>
                </c:pt>
                <c:pt idx="237">
                  <c:v>97.369990000000001</c:v>
                </c:pt>
                <c:pt idx="238">
                  <c:v>97.351929999999996</c:v>
                </c:pt>
                <c:pt idx="239">
                  <c:v>97.391890000000004</c:v>
                </c:pt>
                <c:pt idx="240">
                  <c:v>97.47672</c:v>
                </c:pt>
                <c:pt idx="241">
                  <c:v>97.268219999999999</c:v>
                </c:pt>
                <c:pt idx="242">
                  <c:v>96.726330000000004</c:v>
                </c:pt>
                <c:pt idx="243">
                  <c:v>96.305710000000005</c:v>
                </c:pt>
                <c:pt idx="244">
                  <c:v>96.270740000000004</c:v>
                </c:pt>
                <c:pt idx="245">
                  <c:v>96.667689999999993</c:v>
                </c:pt>
                <c:pt idx="246">
                  <c:v>97.241780000000006</c:v>
                </c:pt>
                <c:pt idx="247">
                  <c:v>97.866110000000006</c:v>
                </c:pt>
                <c:pt idx="248">
                  <c:v>98.392269999999996</c:v>
                </c:pt>
                <c:pt idx="249">
                  <c:v>98.61591</c:v>
                </c:pt>
                <c:pt idx="250">
                  <c:v>98.505709999999993</c:v>
                </c:pt>
                <c:pt idx="251">
                  <c:v>98.133080000000007</c:v>
                </c:pt>
                <c:pt idx="252">
                  <c:v>97.982939999999999</c:v>
                </c:pt>
                <c:pt idx="253">
                  <c:v>97.886979999999994</c:v>
                </c:pt>
                <c:pt idx="254">
                  <c:v>97.987859999999998</c:v>
                </c:pt>
                <c:pt idx="255">
                  <c:v>98.304280000000006</c:v>
                </c:pt>
                <c:pt idx="256">
                  <c:v>98.582849999999993</c:v>
                </c:pt>
                <c:pt idx="257">
                  <c:v>98.677819999999997</c:v>
                </c:pt>
                <c:pt idx="258">
                  <c:v>98.732600000000005</c:v>
                </c:pt>
                <c:pt idx="259">
                  <c:v>98.707310000000007</c:v>
                </c:pt>
                <c:pt idx="260">
                  <c:v>98.441860000000005</c:v>
                </c:pt>
                <c:pt idx="261">
                  <c:v>98.047150000000002</c:v>
                </c:pt>
                <c:pt idx="262">
                  <c:v>97.68665</c:v>
                </c:pt>
                <c:pt idx="263">
                  <c:v>97.640820000000005</c:v>
                </c:pt>
                <c:pt idx="264">
                  <c:v>97.74736</c:v>
                </c:pt>
                <c:pt idx="265">
                  <c:v>97.659400000000005</c:v>
                </c:pt>
                <c:pt idx="266">
                  <c:v>97.529439999999994</c:v>
                </c:pt>
                <c:pt idx="267">
                  <c:v>97.566379999999995</c:v>
                </c:pt>
                <c:pt idx="268">
                  <c:v>97.634550000000004</c:v>
                </c:pt>
                <c:pt idx="269">
                  <c:v>97.629760000000005</c:v>
                </c:pt>
                <c:pt idx="270">
                  <c:v>97.647030000000001</c:v>
                </c:pt>
                <c:pt idx="271">
                  <c:v>97.773039999999995</c:v>
                </c:pt>
                <c:pt idx="272">
                  <c:v>98.033450000000002</c:v>
                </c:pt>
                <c:pt idx="273">
                  <c:v>98.266949999999994</c:v>
                </c:pt>
                <c:pt idx="274">
                  <c:v>98.324870000000004</c:v>
                </c:pt>
                <c:pt idx="275">
                  <c:v>98.3215</c:v>
                </c:pt>
                <c:pt idx="276">
                  <c:v>98.422780000000003</c:v>
                </c:pt>
                <c:pt idx="277">
                  <c:v>98.826009999999997</c:v>
                </c:pt>
                <c:pt idx="278">
                  <c:v>99.481700000000004</c:v>
                </c:pt>
                <c:pt idx="279">
                  <c:v>100.1858</c:v>
                </c:pt>
                <c:pt idx="280">
                  <c:v>100.6554</c:v>
                </c:pt>
                <c:pt idx="281">
                  <c:v>100.80419999999999</c:v>
                </c:pt>
                <c:pt idx="282">
                  <c:v>100.7681</c:v>
                </c:pt>
                <c:pt idx="283">
                  <c:v>100.6268</c:v>
                </c:pt>
                <c:pt idx="284">
                  <c:v>100.51049999999999</c:v>
                </c:pt>
                <c:pt idx="285">
                  <c:v>100.5172</c:v>
                </c:pt>
                <c:pt idx="286">
                  <c:v>100.71120000000001</c:v>
                </c:pt>
                <c:pt idx="287">
                  <c:v>101.04519999999999</c:v>
                </c:pt>
                <c:pt idx="288">
                  <c:v>101.3789</c:v>
                </c:pt>
                <c:pt idx="289">
                  <c:v>101.5108</c:v>
                </c:pt>
                <c:pt idx="290">
                  <c:v>101.54049999999999</c:v>
                </c:pt>
                <c:pt idx="291">
                  <c:v>101.4182</c:v>
                </c:pt>
                <c:pt idx="292">
                  <c:v>101.3399</c:v>
                </c:pt>
                <c:pt idx="293">
                  <c:v>101.29130000000001</c:v>
                </c:pt>
                <c:pt idx="294">
                  <c:v>101.36239999999999</c:v>
                </c:pt>
                <c:pt idx="295">
                  <c:v>101.489</c:v>
                </c:pt>
                <c:pt idx="296">
                  <c:v>101.5116</c:v>
                </c:pt>
                <c:pt idx="297">
                  <c:v>101.3439</c:v>
                </c:pt>
                <c:pt idx="298">
                  <c:v>101.1623</c:v>
                </c:pt>
                <c:pt idx="299">
                  <c:v>101.0309</c:v>
                </c:pt>
                <c:pt idx="300">
                  <c:v>101.0127</c:v>
                </c:pt>
                <c:pt idx="301">
                  <c:v>100.96980000000001</c:v>
                </c:pt>
                <c:pt idx="302">
                  <c:v>100.94840000000001</c:v>
                </c:pt>
                <c:pt idx="303">
                  <c:v>100.9494</c:v>
                </c:pt>
                <c:pt idx="304">
                  <c:v>100.95050000000001</c:v>
                </c:pt>
                <c:pt idx="305">
                  <c:v>101.0107</c:v>
                </c:pt>
                <c:pt idx="306">
                  <c:v>100.9395</c:v>
                </c:pt>
                <c:pt idx="307">
                  <c:v>100.7911</c:v>
                </c:pt>
                <c:pt idx="308">
                  <c:v>100.6403</c:v>
                </c:pt>
                <c:pt idx="309">
                  <c:v>100.5424</c:v>
                </c:pt>
                <c:pt idx="310">
                  <c:v>100.6484</c:v>
                </c:pt>
                <c:pt idx="311">
                  <c:v>100.86669999999999</c:v>
                </c:pt>
                <c:pt idx="312">
                  <c:v>101.0517</c:v>
                </c:pt>
                <c:pt idx="313">
                  <c:v>101.1399</c:v>
                </c:pt>
                <c:pt idx="314">
                  <c:v>101.1649</c:v>
                </c:pt>
                <c:pt idx="315">
                  <c:v>101.2052</c:v>
                </c:pt>
                <c:pt idx="316">
                  <c:v>101.26430000000001</c:v>
                </c:pt>
                <c:pt idx="317">
                  <c:v>101.3604</c:v>
                </c:pt>
                <c:pt idx="318">
                  <c:v>101.3022</c:v>
                </c:pt>
                <c:pt idx="319">
                  <c:v>101.12350000000001</c:v>
                </c:pt>
                <c:pt idx="320">
                  <c:v>100.9529</c:v>
                </c:pt>
                <c:pt idx="321">
                  <c:v>100.86190000000001</c:v>
                </c:pt>
                <c:pt idx="322">
                  <c:v>100.6814</c:v>
                </c:pt>
                <c:pt idx="323">
                  <c:v>100.53</c:v>
                </c:pt>
                <c:pt idx="324">
                  <c:v>100.4979</c:v>
                </c:pt>
                <c:pt idx="325">
                  <c:v>100.52800000000001</c:v>
                </c:pt>
                <c:pt idx="326">
                  <c:v>100.6005</c:v>
                </c:pt>
                <c:pt idx="327">
                  <c:v>100.6798</c:v>
                </c:pt>
                <c:pt idx="328">
                  <c:v>100.71250000000001</c:v>
                </c:pt>
                <c:pt idx="329">
                  <c:v>100.7843</c:v>
                </c:pt>
                <c:pt idx="330">
                  <c:v>100.8865</c:v>
                </c:pt>
                <c:pt idx="331">
                  <c:v>100.89109999999999</c:v>
                </c:pt>
                <c:pt idx="332">
                  <c:v>100.709</c:v>
                </c:pt>
                <c:pt idx="333">
                  <c:v>100.3673</c:v>
                </c:pt>
                <c:pt idx="334">
                  <c:v>100.09699999999999</c:v>
                </c:pt>
                <c:pt idx="335">
                  <c:v>100.1679</c:v>
                </c:pt>
                <c:pt idx="336">
                  <c:v>100.4269</c:v>
                </c:pt>
                <c:pt idx="337">
                  <c:v>100.6639</c:v>
                </c:pt>
                <c:pt idx="338">
                  <c:v>100.8245</c:v>
                </c:pt>
                <c:pt idx="339">
                  <c:v>100.8676</c:v>
                </c:pt>
                <c:pt idx="340">
                  <c:v>100.9588</c:v>
                </c:pt>
                <c:pt idx="341">
                  <c:v>101.026</c:v>
                </c:pt>
                <c:pt idx="342">
                  <c:v>101.093</c:v>
                </c:pt>
                <c:pt idx="343">
                  <c:v>101.2003</c:v>
                </c:pt>
                <c:pt idx="344">
                  <c:v>101.1853</c:v>
                </c:pt>
                <c:pt idx="345">
                  <c:v>101.04600000000001</c:v>
                </c:pt>
                <c:pt idx="346">
                  <c:v>100.9451</c:v>
                </c:pt>
                <c:pt idx="347">
                  <c:v>100.97150000000001</c:v>
                </c:pt>
                <c:pt idx="348">
                  <c:v>101.1112</c:v>
                </c:pt>
                <c:pt idx="349">
                  <c:v>101.0911</c:v>
                </c:pt>
                <c:pt idx="350">
                  <c:v>100.9477</c:v>
                </c:pt>
                <c:pt idx="351">
                  <c:v>100.75149999999999</c:v>
                </c:pt>
                <c:pt idx="352">
                  <c:v>100.62130000000001</c:v>
                </c:pt>
                <c:pt idx="353">
                  <c:v>100.5894</c:v>
                </c:pt>
                <c:pt idx="354">
                  <c:v>100.63800000000001</c:v>
                </c:pt>
                <c:pt idx="355">
                  <c:v>100.7191</c:v>
                </c:pt>
                <c:pt idx="356">
                  <c:v>100.87090000000001</c:v>
                </c:pt>
                <c:pt idx="357">
                  <c:v>100.85380000000001</c:v>
                </c:pt>
                <c:pt idx="358">
                  <c:v>100.7298</c:v>
                </c:pt>
                <c:pt idx="359">
                  <c:v>100.6558</c:v>
                </c:pt>
                <c:pt idx="360">
                  <c:v>100.65309999999999</c:v>
                </c:pt>
                <c:pt idx="361">
                  <c:v>100.63509999999999</c:v>
                </c:pt>
                <c:pt idx="362">
                  <c:v>100.70399999999999</c:v>
                </c:pt>
                <c:pt idx="363">
                  <c:v>100.7564</c:v>
                </c:pt>
                <c:pt idx="364">
                  <c:v>100.6267</c:v>
                </c:pt>
                <c:pt idx="365">
                  <c:v>100.3415</c:v>
                </c:pt>
                <c:pt idx="366">
                  <c:v>99.859729999999999</c:v>
                </c:pt>
                <c:pt idx="367">
                  <c:v>99.086740000000006</c:v>
                </c:pt>
                <c:pt idx="368">
                  <c:v>98.344130000000007</c:v>
                </c:pt>
                <c:pt idx="369">
                  <c:v>97.750619999999998</c:v>
                </c:pt>
                <c:pt idx="370">
                  <c:v>97.539860000000004</c:v>
                </c:pt>
                <c:pt idx="371">
                  <c:v>97.603930000000005</c:v>
                </c:pt>
                <c:pt idx="372">
                  <c:v>97.951899999999995</c:v>
                </c:pt>
                <c:pt idx="373">
                  <c:v>98.586690000000004</c:v>
                </c:pt>
                <c:pt idx="374">
                  <c:v>99.310590000000005</c:v>
                </c:pt>
                <c:pt idx="375">
                  <c:v>99.515050000000002</c:v>
                </c:pt>
                <c:pt idx="376">
                  <c:v>99.498019999999997</c:v>
                </c:pt>
                <c:pt idx="377">
                  <c:v>99.563289999999995</c:v>
                </c:pt>
                <c:pt idx="378">
                  <c:v>99.624669999999995</c:v>
                </c:pt>
                <c:pt idx="379">
                  <c:v>99.58896</c:v>
                </c:pt>
                <c:pt idx="380">
                  <c:v>99.389020000000002</c:v>
                </c:pt>
                <c:pt idx="381">
                  <c:v>98.91328</c:v>
                </c:pt>
                <c:pt idx="382">
                  <c:v>98.323639999999997</c:v>
                </c:pt>
                <c:pt idx="383">
                  <c:v>97.97672</c:v>
                </c:pt>
                <c:pt idx="384">
                  <c:v>97.928030000000007</c:v>
                </c:pt>
                <c:pt idx="385">
                  <c:v>98.172780000000003</c:v>
                </c:pt>
                <c:pt idx="386">
                  <c:v>98.611919999999998</c:v>
                </c:pt>
                <c:pt idx="387">
                  <c:v>98.96078</c:v>
                </c:pt>
                <c:pt idx="388">
                  <c:v>99.159390000000002</c:v>
                </c:pt>
                <c:pt idx="389">
                  <c:v>99.16525</c:v>
                </c:pt>
                <c:pt idx="390">
                  <c:v>98.990600000000001</c:v>
                </c:pt>
                <c:pt idx="391">
                  <c:v>98.838239999999999</c:v>
                </c:pt>
                <c:pt idx="392">
                  <c:v>98.827770000000001</c:v>
                </c:pt>
                <c:pt idx="393">
                  <c:v>99.08896</c:v>
                </c:pt>
                <c:pt idx="394">
                  <c:v>99.713290000000001</c:v>
                </c:pt>
                <c:pt idx="395">
                  <c:v>100.2213</c:v>
                </c:pt>
                <c:pt idx="396">
                  <c:v>100.35429999999999</c:v>
                </c:pt>
                <c:pt idx="397">
                  <c:v>100.2383</c:v>
                </c:pt>
                <c:pt idx="398">
                  <c:v>100.05110000000001</c:v>
                </c:pt>
                <c:pt idx="399">
                  <c:v>99.81944</c:v>
                </c:pt>
                <c:pt idx="400">
                  <c:v>99.523499999999999</c:v>
                </c:pt>
                <c:pt idx="401">
                  <c:v>99.293369999999996</c:v>
                </c:pt>
                <c:pt idx="402">
                  <c:v>99.079539999999994</c:v>
                </c:pt>
                <c:pt idx="403">
                  <c:v>99.024730000000005</c:v>
                </c:pt>
                <c:pt idx="404">
                  <c:v>99.146680000000003</c:v>
                </c:pt>
                <c:pt idx="405">
                  <c:v>99.42841</c:v>
                </c:pt>
                <c:pt idx="406">
                  <c:v>99.767120000000006</c:v>
                </c:pt>
                <c:pt idx="407">
                  <c:v>100.2586</c:v>
                </c:pt>
                <c:pt idx="408">
                  <c:v>100.6819</c:v>
                </c:pt>
                <c:pt idx="409">
                  <c:v>100.833</c:v>
                </c:pt>
                <c:pt idx="410">
                  <c:v>100.8222</c:v>
                </c:pt>
                <c:pt idx="411">
                  <c:v>100.7924</c:v>
                </c:pt>
                <c:pt idx="412">
                  <c:v>100.7296</c:v>
                </c:pt>
                <c:pt idx="413">
                  <c:v>100.6228</c:v>
                </c:pt>
                <c:pt idx="414">
                  <c:v>100.54989999999999</c:v>
                </c:pt>
                <c:pt idx="415">
                  <c:v>100.59610000000001</c:v>
                </c:pt>
                <c:pt idx="416">
                  <c:v>100.6671</c:v>
                </c:pt>
                <c:pt idx="417">
                  <c:v>100.7617</c:v>
                </c:pt>
                <c:pt idx="418">
                  <c:v>100.8766</c:v>
                </c:pt>
                <c:pt idx="419">
                  <c:v>101.054</c:v>
                </c:pt>
                <c:pt idx="420">
                  <c:v>101.1365</c:v>
                </c:pt>
                <c:pt idx="421">
                  <c:v>101.0029</c:v>
                </c:pt>
                <c:pt idx="422">
                  <c:v>100.78060000000001</c:v>
                </c:pt>
                <c:pt idx="423">
                  <c:v>100.68429999999999</c:v>
                </c:pt>
                <c:pt idx="424">
                  <c:v>100.6716</c:v>
                </c:pt>
                <c:pt idx="425">
                  <c:v>100.7992</c:v>
                </c:pt>
                <c:pt idx="426">
                  <c:v>100.91719999999999</c:v>
                </c:pt>
                <c:pt idx="427">
                  <c:v>100.8831</c:v>
                </c:pt>
                <c:pt idx="428">
                  <c:v>100.64490000000001</c:v>
                </c:pt>
                <c:pt idx="429">
                  <c:v>100.48739999999999</c:v>
                </c:pt>
                <c:pt idx="430">
                  <c:v>100.4092</c:v>
                </c:pt>
                <c:pt idx="431">
                  <c:v>100.43340000000001</c:v>
                </c:pt>
                <c:pt idx="432">
                  <c:v>100.44970000000001</c:v>
                </c:pt>
                <c:pt idx="433">
                  <c:v>100.52119999999999</c:v>
                </c:pt>
                <c:pt idx="434">
                  <c:v>100.66670000000001</c:v>
                </c:pt>
                <c:pt idx="435">
                  <c:v>100.6955</c:v>
                </c:pt>
                <c:pt idx="436">
                  <c:v>100.6748</c:v>
                </c:pt>
                <c:pt idx="437">
                  <c:v>100.7833</c:v>
                </c:pt>
                <c:pt idx="438">
                  <c:v>100.9427</c:v>
                </c:pt>
                <c:pt idx="439">
                  <c:v>101.0628</c:v>
                </c:pt>
                <c:pt idx="440">
                  <c:v>101.15349999999999</c:v>
                </c:pt>
                <c:pt idx="441">
                  <c:v>101.2757</c:v>
                </c:pt>
                <c:pt idx="442">
                  <c:v>101.37949999999999</c:v>
                </c:pt>
                <c:pt idx="443">
                  <c:v>101.3948</c:v>
                </c:pt>
                <c:pt idx="444">
                  <c:v>101.4455</c:v>
                </c:pt>
                <c:pt idx="445">
                  <c:v>101.5633</c:v>
                </c:pt>
                <c:pt idx="446">
                  <c:v>101.696</c:v>
                </c:pt>
                <c:pt idx="447">
                  <c:v>101.86069999999999</c:v>
                </c:pt>
                <c:pt idx="448">
                  <c:v>102.0467</c:v>
                </c:pt>
                <c:pt idx="449">
                  <c:v>102.2162</c:v>
                </c:pt>
                <c:pt idx="450">
                  <c:v>102.33029999999999</c:v>
                </c:pt>
                <c:pt idx="451">
                  <c:v>102.3329</c:v>
                </c:pt>
                <c:pt idx="452">
                  <c:v>102.3438</c:v>
                </c:pt>
                <c:pt idx="453">
                  <c:v>102.3369</c:v>
                </c:pt>
                <c:pt idx="454">
                  <c:v>102.3185</c:v>
                </c:pt>
                <c:pt idx="455">
                  <c:v>102.2869</c:v>
                </c:pt>
                <c:pt idx="456">
                  <c:v>102.43940000000001</c:v>
                </c:pt>
                <c:pt idx="457">
                  <c:v>102.60250000000001</c:v>
                </c:pt>
                <c:pt idx="458">
                  <c:v>102.6101</c:v>
                </c:pt>
                <c:pt idx="459">
                  <c:v>102.5887</c:v>
                </c:pt>
                <c:pt idx="460">
                  <c:v>102.4897</c:v>
                </c:pt>
                <c:pt idx="461">
                  <c:v>102.3708</c:v>
                </c:pt>
                <c:pt idx="462">
                  <c:v>102.23480000000001</c:v>
                </c:pt>
                <c:pt idx="463">
                  <c:v>102.04259999999999</c:v>
                </c:pt>
                <c:pt idx="464">
                  <c:v>101.8022</c:v>
                </c:pt>
                <c:pt idx="465">
                  <c:v>101.6662</c:v>
                </c:pt>
                <c:pt idx="466">
                  <c:v>101.75960000000001</c:v>
                </c:pt>
                <c:pt idx="467">
                  <c:v>101.9024</c:v>
                </c:pt>
                <c:pt idx="468">
                  <c:v>102.1417</c:v>
                </c:pt>
                <c:pt idx="469">
                  <c:v>102.3497</c:v>
                </c:pt>
                <c:pt idx="470">
                  <c:v>102.38500000000001</c:v>
                </c:pt>
                <c:pt idx="471">
                  <c:v>102.3802</c:v>
                </c:pt>
                <c:pt idx="472">
                  <c:v>102.4237</c:v>
                </c:pt>
                <c:pt idx="473">
                  <c:v>102.4348</c:v>
                </c:pt>
                <c:pt idx="474">
                  <c:v>102.3794</c:v>
                </c:pt>
                <c:pt idx="475">
                  <c:v>102.31789999999999</c:v>
                </c:pt>
                <c:pt idx="476">
                  <c:v>102.30759999999999</c:v>
                </c:pt>
                <c:pt idx="477">
                  <c:v>102.28700000000001</c:v>
                </c:pt>
                <c:pt idx="478">
                  <c:v>102.40479999999999</c:v>
                </c:pt>
                <c:pt idx="479">
                  <c:v>102.5682</c:v>
                </c:pt>
                <c:pt idx="480">
                  <c:v>102.7975</c:v>
                </c:pt>
                <c:pt idx="481">
                  <c:v>102.8501</c:v>
                </c:pt>
                <c:pt idx="482">
                  <c:v>102.7697</c:v>
                </c:pt>
                <c:pt idx="483">
                  <c:v>102.7513</c:v>
                </c:pt>
                <c:pt idx="484">
                  <c:v>102.7261</c:v>
                </c:pt>
                <c:pt idx="485">
                  <c:v>102.62779999999999</c:v>
                </c:pt>
                <c:pt idx="486">
                  <c:v>102.5946</c:v>
                </c:pt>
                <c:pt idx="487">
                  <c:v>102.5599</c:v>
                </c:pt>
                <c:pt idx="488">
                  <c:v>102.5103</c:v>
                </c:pt>
                <c:pt idx="489">
                  <c:v>102.402</c:v>
                </c:pt>
                <c:pt idx="490">
                  <c:v>102.151</c:v>
                </c:pt>
                <c:pt idx="491">
                  <c:v>101.62430000000001</c:v>
                </c:pt>
                <c:pt idx="492">
                  <c:v>101.1023</c:v>
                </c:pt>
                <c:pt idx="493">
                  <c:v>100.7208</c:v>
                </c:pt>
                <c:pt idx="494">
                  <c:v>100.5561</c:v>
                </c:pt>
                <c:pt idx="495">
                  <c:v>100.5231</c:v>
                </c:pt>
                <c:pt idx="496">
                  <c:v>100.64579999999999</c:v>
                </c:pt>
                <c:pt idx="497">
                  <c:v>100.7246</c:v>
                </c:pt>
                <c:pt idx="498">
                  <c:v>100.6388</c:v>
                </c:pt>
                <c:pt idx="499">
                  <c:v>100.3379</c:v>
                </c:pt>
                <c:pt idx="500">
                  <c:v>99.904309999999995</c:v>
                </c:pt>
                <c:pt idx="501">
                  <c:v>99.748000000000005</c:v>
                </c:pt>
                <c:pt idx="502">
                  <c:v>99.895439999999994</c:v>
                </c:pt>
                <c:pt idx="503">
                  <c:v>100.2522</c:v>
                </c:pt>
                <c:pt idx="504">
                  <c:v>100.5972</c:v>
                </c:pt>
                <c:pt idx="505">
                  <c:v>100.8039</c:v>
                </c:pt>
                <c:pt idx="506">
                  <c:v>100.99079999999999</c:v>
                </c:pt>
                <c:pt idx="507">
                  <c:v>101.04349999999999</c:v>
                </c:pt>
                <c:pt idx="508">
                  <c:v>101.0175</c:v>
                </c:pt>
                <c:pt idx="509">
                  <c:v>100.76730000000001</c:v>
                </c:pt>
                <c:pt idx="510">
                  <c:v>100.4323</c:v>
                </c:pt>
                <c:pt idx="511">
                  <c:v>100.1562</c:v>
                </c:pt>
                <c:pt idx="512">
                  <c:v>99.914720000000003</c:v>
                </c:pt>
                <c:pt idx="513">
                  <c:v>99.732399999999998</c:v>
                </c:pt>
                <c:pt idx="514">
                  <c:v>99.747420000000005</c:v>
                </c:pt>
                <c:pt idx="515">
                  <c:v>99.744889999999998</c:v>
                </c:pt>
                <c:pt idx="516">
                  <c:v>99.566580000000002</c:v>
                </c:pt>
                <c:pt idx="517">
                  <c:v>99.408439999999999</c:v>
                </c:pt>
                <c:pt idx="518">
                  <c:v>99.491519999999994</c:v>
                </c:pt>
                <c:pt idx="519">
                  <c:v>99.925210000000007</c:v>
                </c:pt>
                <c:pt idx="520">
                  <c:v>100.3528</c:v>
                </c:pt>
                <c:pt idx="521">
                  <c:v>100.50879999999999</c:v>
                </c:pt>
                <c:pt idx="522">
                  <c:v>100.5111</c:v>
                </c:pt>
                <c:pt idx="523">
                  <c:v>100.4217</c:v>
                </c:pt>
                <c:pt idx="524">
                  <c:v>100.38630000000001</c:v>
                </c:pt>
                <c:pt idx="525">
                  <c:v>100.53449999999999</c:v>
                </c:pt>
                <c:pt idx="526">
                  <c:v>100.8266</c:v>
                </c:pt>
                <c:pt idx="527">
                  <c:v>101.1296</c:v>
                </c:pt>
                <c:pt idx="528">
                  <c:v>101.4088</c:v>
                </c:pt>
                <c:pt idx="529">
                  <c:v>101.2953</c:v>
                </c:pt>
                <c:pt idx="530">
                  <c:v>101.1275</c:v>
                </c:pt>
                <c:pt idx="531">
                  <c:v>100.95650000000001</c:v>
                </c:pt>
                <c:pt idx="532">
                  <c:v>100.8781</c:v>
                </c:pt>
                <c:pt idx="533">
                  <c:v>101.01600000000001</c:v>
                </c:pt>
                <c:pt idx="534">
                  <c:v>101.12739999999999</c:v>
                </c:pt>
                <c:pt idx="535">
                  <c:v>101.1027</c:v>
                </c:pt>
                <c:pt idx="536">
                  <c:v>100.9838</c:v>
                </c:pt>
                <c:pt idx="537">
                  <c:v>100.8946</c:v>
                </c:pt>
                <c:pt idx="538">
                  <c:v>100.9588</c:v>
                </c:pt>
                <c:pt idx="539">
                  <c:v>101.0945</c:v>
                </c:pt>
                <c:pt idx="540">
                  <c:v>101.07980000000001</c:v>
                </c:pt>
                <c:pt idx="541">
                  <c:v>100.9242</c:v>
                </c:pt>
                <c:pt idx="542">
                  <c:v>100.6948</c:v>
                </c:pt>
                <c:pt idx="543">
                  <c:v>100.5064</c:v>
                </c:pt>
                <c:pt idx="544">
                  <c:v>100.57429999999999</c:v>
                </c:pt>
                <c:pt idx="545">
                  <c:v>100.8245</c:v>
                </c:pt>
                <c:pt idx="546">
                  <c:v>100.73090000000001</c:v>
                </c:pt>
                <c:pt idx="547">
                  <c:v>100.13979999999999</c:v>
                </c:pt>
                <c:pt idx="548">
                  <c:v>99.421229999999994</c:v>
                </c:pt>
                <c:pt idx="549">
                  <c:v>99.188029999999998</c:v>
                </c:pt>
                <c:pt idx="550">
                  <c:v>99.574489999999997</c:v>
                </c:pt>
                <c:pt idx="551">
                  <c:v>100.1511</c:v>
                </c:pt>
                <c:pt idx="552">
                  <c:v>100.4114</c:v>
                </c:pt>
                <c:pt idx="553">
                  <c:v>100.3627</c:v>
                </c:pt>
                <c:pt idx="554">
                  <c:v>100.23139999999999</c:v>
                </c:pt>
                <c:pt idx="555">
                  <c:v>99.979900000000001</c:v>
                </c:pt>
                <c:pt idx="556">
                  <c:v>99.698049999999995</c:v>
                </c:pt>
                <c:pt idx="557">
                  <c:v>99.677300000000002</c:v>
                </c:pt>
                <c:pt idx="558">
                  <c:v>99.713440000000006</c:v>
                </c:pt>
                <c:pt idx="559">
                  <c:v>99.81165</c:v>
                </c:pt>
                <c:pt idx="560">
                  <c:v>100.1267</c:v>
                </c:pt>
                <c:pt idx="561">
                  <c:v>100.54640000000001</c:v>
                </c:pt>
                <c:pt idx="562">
                  <c:v>100.7773</c:v>
                </c:pt>
                <c:pt idx="563">
                  <c:v>100.8926</c:v>
                </c:pt>
                <c:pt idx="564">
                  <c:v>100.9246</c:v>
                </c:pt>
                <c:pt idx="565">
                  <c:v>100.7017</c:v>
                </c:pt>
                <c:pt idx="566">
                  <c:v>100.4301</c:v>
                </c:pt>
                <c:pt idx="567">
                  <c:v>100.25620000000001</c:v>
                </c:pt>
                <c:pt idx="568">
                  <c:v>100.19589999999999</c:v>
                </c:pt>
                <c:pt idx="569">
                  <c:v>100.15519999999999</c:v>
                </c:pt>
                <c:pt idx="570">
                  <c:v>100.13209999999999</c:v>
                </c:pt>
                <c:pt idx="571">
                  <c:v>99.903130000000004</c:v>
                </c:pt>
                <c:pt idx="572">
                  <c:v>99.648210000000006</c:v>
                </c:pt>
                <c:pt idx="573">
                  <c:v>99.353930000000005</c:v>
                </c:pt>
                <c:pt idx="574">
                  <c:v>99.068340000000006</c:v>
                </c:pt>
                <c:pt idx="575">
                  <c:v>98.900310000000005</c:v>
                </c:pt>
                <c:pt idx="576">
                  <c:v>98.738799999999998</c:v>
                </c:pt>
                <c:pt idx="577">
                  <c:v>98.350099999999998</c:v>
                </c:pt>
                <c:pt idx="578">
                  <c:v>97.881469999999993</c:v>
                </c:pt>
                <c:pt idx="579">
                  <c:v>97.35324</c:v>
                </c:pt>
                <c:pt idx="580">
                  <c:v>96.973979999999997</c:v>
                </c:pt>
                <c:pt idx="581">
                  <c:v>96.854709999999997</c:v>
                </c:pt>
                <c:pt idx="582">
                  <c:v>97.057810000000003</c:v>
                </c:pt>
                <c:pt idx="583">
                  <c:v>97.315110000000004</c:v>
                </c:pt>
                <c:pt idx="584">
                  <c:v>97.391149999999996</c:v>
                </c:pt>
                <c:pt idx="585">
                  <c:v>97.038250000000005</c:v>
                </c:pt>
                <c:pt idx="586">
                  <c:v>96.781649999999999</c:v>
                </c:pt>
                <c:pt idx="587">
                  <c:v>96.774190000000004</c:v>
                </c:pt>
                <c:pt idx="588">
                  <c:v>96.781390000000002</c:v>
                </c:pt>
                <c:pt idx="589">
                  <c:v>96.755359999999996</c:v>
                </c:pt>
                <c:pt idx="590">
                  <c:v>96.957269999999994</c:v>
                </c:pt>
                <c:pt idx="591">
                  <c:v>97.405339999999995</c:v>
                </c:pt>
                <c:pt idx="592">
                  <c:v>97.790880000000001</c:v>
                </c:pt>
                <c:pt idx="593">
                  <c:v>97.950500000000005</c:v>
                </c:pt>
                <c:pt idx="594">
                  <c:v>97.905289999999994</c:v>
                </c:pt>
                <c:pt idx="595">
                  <c:v>97.948970000000003</c:v>
                </c:pt>
                <c:pt idx="596">
                  <c:v>98.12679</c:v>
                </c:pt>
                <c:pt idx="597">
                  <c:v>98.15643</c:v>
                </c:pt>
                <c:pt idx="598">
                  <c:v>98.170460000000006</c:v>
                </c:pt>
                <c:pt idx="599">
                  <c:v>98.344560000000001</c:v>
                </c:pt>
                <c:pt idx="600">
                  <c:v>98.505939999999995</c:v>
                </c:pt>
                <c:pt idx="601">
                  <c:v>98.560940000000002</c:v>
                </c:pt>
                <c:pt idx="602">
                  <c:v>98.557850000000002</c:v>
                </c:pt>
                <c:pt idx="603">
                  <c:v>98.537469999999999</c:v>
                </c:pt>
                <c:pt idx="604">
                  <c:v>98.536199999999994</c:v>
                </c:pt>
                <c:pt idx="605">
                  <c:v>98.441310000000001</c:v>
                </c:pt>
                <c:pt idx="606">
                  <c:v>98.157340000000005</c:v>
                </c:pt>
                <c:pt idx="607">
                  <c:v>97.98415</c:v>
                </c:pt>
                <c:pt idx="608">
                  <c:v>97.933440000000004</c:v>
                </c:pt>
                <c:pt idx="609">
                  <c:v>98.031710000000004</c:v>
                </c:pt>
                <c:pt idx="610">
                  <c:v>98.288399999999996</c:v>
                </c:pt>
                <c:pt idx="611">
                  <c:v>98.538629999999998</c:v>
                </c:pt>
                <c:pt idx="612">
                  <c:v>98.646640000000005</c:v>
                </c:pt>
                <c:pt idx="613">
                  <c:v>98.597710000000006</c:v>
                </c:pt>
                <c:pt idx="614">
                  <c:v>98.354709999999997</c:v>
                </c:pt>
                <c:pt idx="615">
                  <c:v>98.296449999999993</c:v>
                </c:pt>
                <c:pt idx="616">
                  <c:v>98.280779999999993</c:v>
                </c:pt>
                <c:pt idx="617">
                  <c:v>97.974289999999996</c:v>
                </c:pt>
                <c:pt idx="618">
                  <c:v>97.398809999999997</c:v>
                </c:pt>
                <c:pt idx="619">
                  <c:v>96.907610000000005</c:v>
                </c:pt>
                <c:pt idx="620">
                  <c:v>96.840590000000006</c:v>
                </c:pt>
                <c:pt idx="621">
                  <c:v>97.071690000000004</c:v>
                </c:pt>
                <c:pt idx="622">
                  <c:v>97.512320000000003</c:v>
                </c:pt>
                <c:pt idx="623">
                  <c:v>98.057370000000006</c:v>
                </c:pt>
                <c:pt idx="624">
                  <c:v>98.522030000000001</c:v>
                </c:pt>
                <c:pt idx="625">
                  <c:v>98.781080000000003</c:v>
                </c:pt>
                <c:pt idx="626">
                  <c:v>98.905919999999995</c:v>
                </c:pt>
                <c:pt idx="627">
                  <c:v>98.940899999999999</c:v>
                </c:pt>
                <c:pt idx="628">
                  <c:v>98.884709999999998</c:v>
                </c:pt>
                <c:pt idx="629">
                  <c:v>98.678929999999994</c:v>
                </c:pt>
                <c:pt idx="630">
                  <c:v>98.60642</c:v>
                </c:pt>
                <c:pt idx="631">
                  <c:v>98.7774</c:v>
                </c:pt>
                <c:pt idx="632">
                  <c:v>99.095749999999995</c:v>
                </c:pt>
                <c:pt idx="633">
                  <c:v>99.32405</c:v>
                </c:pt>
                <c:pt idx="634">
                  <c:v>99.237099999999998</c:v>
                </c:pt>
                <c:pt idx="635">
                  <c:v>98.900959999999998</c:v>
                </c:pt>
                <c:pt idx="636">
                  <c:v>98.771730000000005</c:v>
                </c:pt>
                <c:pt idx="637">
                  <c:v>98.875389999999996</c:v>
                </c:pt>
                <c:pt idx="638">
                  <c:v>99.043300000000002</c:v>
                </c:pt>
                <c:pt idx="639">
                  <c:v>99.256839999999997</c:v>
                </c:pt>
                <c:pt idx="640">
                  <c:v>99.597440000000006</c:v>
                </c:pt>
                <c:pt idx="641">
                  <c:v>99.773539999999997</c:v>
                </c:pt>
                <c:pt idx="642">
                  <c:v>99.735590000000002</c:v>
                </c:pt>
                <c:pt idx="643">
                  <c:v>99.452809999999999</c:v>
                </c:pt>
                <c:pt idx="644">
                  <c:v>99.069119999999998</c:v>
                </c:pt>
                <c:pt idx="645">
                  <c:v>98.831919999999997</c:v>
                </c:pt>
                <c:pt idx="646">
                  <c:v>98.933090000000007</c:v>
                </c:pt>
                <c:pt idx="647">
                  <c:v>99.238900000000001</c:v>
                </c:pt>
                <c:pt idx="648">
                  <c:v>99.412980000000005</c:v>
                </c:pt>
                <c:pt idx="649">
                  <c:v>99.48357</c:v>
                </c:pt>
                <c:pt idx="650">
                  <c:v>99.516040000000004</c:v>
                </c:pt>
                <c:pt idx="651">
                  <c:v>99.589579999999998</c:v>
                </c:pt>
                <c:pt idx="652">
                  <c:v>99.575869999999995</c:v>
                </c:pt>
                <c:pt idx="653">
                  <c:v>99.549270000000007</c:v>
                </c:pt>
                <c:pt idx="654">
                  <c:v>99.541020000000003</c:v>
                </c:pt>
                <c:pt idx="655">
                  <c:v>99.636610000000005</c:v>
                </c:pt>
                <c:pt idx="656">
                  <c:v>99.842449999999999</c:v>
                </c:pt>
                <c:pt idx="657">
                  <c:v>100.1318</c:v>
                </c:pt>
                <c:pt idx="658">
                  <c:v>100.48690000000001</c:v>
                </c:pt>
                <c:pt idx="659">
                  <c:v>100.8805</c:v>
                </c:pt>
                <c:pt idx="660">
                  <c:v>101.14579999999999</c:v>
                </c:pt>
                <c:pt idx="661">
                  <c:v>101.1481</c:v>
                </c:pt>
                <c:pt idx="662">
                  <c:v>101.05119999999999</c:v>
                </c:pt>
                <c:pt idx="663">
                  <c:v>100.9962</c:v>
                </c:pt>
                <c:pt idx="664">
                  <c:v>100.9156</c:v>
                </c:pt>
                <c:pt idx="665">
                  <c:v>100.9297</c:v>
                </c:pt>
                <c:pt idx="666">
                  <c:v>100.8146</c:v>
                </c:pt>
                <c:pt idx="667">
                  <c:v>100.62439999999999</c:v>
                </c:pt>
                <c:pt idx="668">
                  <c:v>100.45310000000001</c:v>
                </c:pt>
                <c:pt idx="669">
                  <c:v>100.4824</c:v>
                </c:pt>
                <c:pt idx="670">
                  <c:v>100.5993</c:v>
                </c:pt>
                <c:pt idx="671">
                  <c:v>100.6968</c:v>
                </c:pt>
                <c:pt idx="672">
                  <c:v>100.7099</c:v>
                </c:pt>
                <c:pt idx="673">
                  <c:v>100.6724</c:v>
                </c:pt>
                <c:pt idx="674">
                  <c:v>100.6324</c:v>
                </c:pt>
                <c:pt idx="675">
                  <c:v>100.6546</c:v>
                </c:pt>
                <c:pt idx="676">
                  <c:v>100.7774</c:v>
                </c:pt>
                <c:pt idx="677">
                  <c:v>100.75530000000001</c:v>
                </c:pt>
                <c:pt idx="678">
                  <c:v>100.60809999999999</c:v>
                </c:pt>
                <c:pt idx="679">
                  <c:v>100.5017</c:v>
                </c:pt>
                <c:pt idx="680">
                  <c:v>100.4825</c:v>
                </c:pt>
                <c:pt idx="681">
                  <c:v>100.55970000000001</c:v>
                </c:pt>
                <c:pt idx="682">
                  <c:v>100.8901</c:v>
                </c:pt>
                <c:pt idx="683">
                  <c:v>101.2287</c:v>
                </c:pt>
                <c:pt idx="684">
                  <c:v>101.37739999999999</c:v>
                </c:pt>
                <c:pt idx="685">
                  <c:v>101.3651</c:v>
                </c:pt>
                <c:pt idx="686">
                  <c:v>101.3344</c:v>
                </c:pt>
                <c:pt idx="687">
                  <c:v>101.29470000000001</c:v>
                </c:pt>
                <c:pt idx="688">
                  <c:v>101.22320000000001</c:v>
                </c:pt>
                <c:pt idx="689">
                  <c:v>101.117</c:v>
                </c:pt>
                <c:pt idx="690">
                  <c:v>101.0759</c:v>
                </c:pt>
                <c:pt idx="691">
                  <c:v>101.1726</c:v>
                </c:pt>
                <c:pt idx="692">
                  <c:v>101.2938</c:v>
                </c:pt>
                <c:pt idx="693">
                  <c:v>101.444</c:v>
                </c:pt>
                <c:pt idx="694">
                  <c:v>101.4239</c:v>
                </c:pt>
                <c:pt idx="695">
                  <c:v>101.34099999999999</c:v>
                </c:pt>
                <c:pt idx="696">
                  <c:v>101.3704</c:v>
                </c:pt>
                <c:pt idx="697">
                  <c:v>101.5304</c:v>
                </c:pt>
                <c:pt idx="698">
                  <c:v>101.6297</c:v>
                </c:pt>
                <c:pt idx="699">
                  <c:v>101.57980000000001</c:v>
                </c:pt>
                <c:pt idx="700">
                  <c:v>101.4954</c:v>
                </c:pt>
                <c:pt idx="701">
                  <c:v>101.4385</c:v>
                </c:pt>
                <c:pt idx="702">
                  <c:v>101.4076</c:v>
                </c:pt>
                <c:pt idx="703">
                  <c:v>101.4186</c:v>
                </c:pt>
                <c:pt idx="704">
                  <c:v>101.5004</c:v>
                </c:pt>
                <c:pt idx="705">
                  <c:v>101.4829</c:v>
                </c:pt>
                <c:pt idx="706">
                  <c:v>101.3758</c:v>
                </c:pt>
                <c:pt idx="707">
                  <c:v>101.20869999999999</c:v>
                </c:pt>
                <c:pt idx="708">
                  <c:v>101.0086</c:v>
                </c:pt>
                <c:pt idx="709">
                  <c:v>101.0617</c:v>
                </c:pt>
                <c:pt idx="710">
                  <c:v>101.2753</c:v>
                </c:pt>
                <c:pt idx="711">
                  <c:v>101.4319</c:v>
                </c:pt>
                <c:pt idx="712">
                  <c:v>101.518</c:v>
                </c:pt>
                <c:pt idx="713">
                  <c:v>101.42610000000001</c:v>
                </c:pt>
                <c:pt idx="714">
                  <c:v>101.199</c:v>
                </c:pt>
                <c:pt idx="715">
                  <c:v>100.9089</c:v>
                </c:pt>
                <c:pt idx="716">
                  <c:v>100.9089</c:v>
                </c:pt>
                <c:pt idx="717">
                  <c:v>101.10760000000001</c:v>
                </c:pt>
                <c:pt idx="718">
                  <c:v>101.3708</c:v>
                </c:pt>
                <c:pt idx="719">
                  <c:v>101.5939</c:v>
                </c:pt>
                <c:pt idx="720">
                  <c:v>101.59229999999999</c:v>
                </c:pt>
                <c:pt idx="721">
                  <c:v>101.17310000000001</c:v>
                </c:pt>
                <c:pt idx="722">
                  <c:v>100.1957</c:v>
                </c:pt>
                <c:pt idx="723">
                  <c:v>99.132599999999996</c:v>
                </c:pt>
                <c:pt idx="724">
                  <c:v>98.642910000000001</c:v>
                </c:pt>
                <c:pt idx="725">
                  <c:v>98.594149999999999</c:v>
                </c:pt>
                <c:pt idx="726">
                  <c:v>98.611080000000001</c:v>
                </c:pt>
                <c:pt idx="727">
                  <c:v>98.808719999999994</c:v>
                </c:pt>
                <c:pt idx="728">
                  <c:v>99.114670000000004</c:v>
                </c:pt>
                <c:pt idx="729">
                  <c:v>99.260319999999993</c:v>
                </c:pt>
                <c:pt idx="730">
                  <c:v>99.218119999999999</c:v>
                </c:pt>
                <c:pt idx="731">
                  <c:v>99.221119999999999</c:v>
                </c:pt>
                <c:pt idx="732">
                  <c:v>99.227080000000001</c:v>
                </c:pt>
                <c:pt idx="733">
                  <c:v>99.363780000000006</c:v>
                </c:pt>
                <c:pt idx="734">
                  <c:v>99.722499999999997</c:v>
                </c:pt>
                <c:pt idx="735">
                  <c:v>99.961780000000005</c:v>
                </c:pt>
                <c:pt idx="736">
                  <c:v>99.904269999999997</c:v>
                </c:pt>
                <c:pt idx="737">
                  <c:v>99.698719999999994</c:v>
                </c:pt>
                <c:pt idx="738">
                  <c:v>99.240269999999995</c:v>
                </c:pt>
                <c:pt idx="739">
                  <c:v>98.682850000000002</c:v>
                </c:pt>
                <c:pt idx="740">
                  <c:v>98.390209999999996</c:v>
                </c:pt>
                <c:pt idx="741">
                  <c:v>98.207409999999996</c:v>
                </c:pt>
                <c:pt idx="742">
                  <c:v>98.048400000000001</c:v>
                </c:pt>
                <c:pt idx="743">
                  <c:v>97.94905</c:v>
                </c:pt>
                <c:pt idx="744">
                  <c:v>97.718779999999995</c:v>
                </c:pt>
                <c:pt idx="745">
                  <c:v>97.417529999999999</c:v>
                </c:pt>
                <c:pt idx="746">
                  <c:v>97.184790000000007</c:v>
                </c:pt>
                <c:pt idx="747">
                  <c:v>97.021870000000007</c:v>
                </c:pt>
                <c:pt idx="748">
                  <c:v>96.623369999999994</c:v>
                </c:pt>
                <c:pt idx="749">
                  <c:v>96.224469999999997</c:v>
                </c:pt>
                <c:pt idx="750">
                  <c:v>96.197119999999998</c:v>
                </c:pt>
                <c:pt idx="751">
                  <c:v>96.457890000000006</c:v>
                </c:pt>
                <c:pt idx="752">
                  <c:v>96.672330000000002</c:v>
                </c:pt>
                <c:pt idx="753">
                  <c:v>96.784610000000001</c:v>
                </c:pt>
                <c:pt idx="754">
                  <c:v>96.850359999999995</c:v>
                </c:pt>
                <c:pt idx="755">
                  <c:v>97.065929999999994</c:v>
                </c:pt>
                <c:pt idx="756">
                  <c:v>97.348640000000003</c:v>
                </c:pt>
                <c:pt idx="757">
                  <c:v>97.463449999999995</c:v>
                </c:pt>
                <c:pt idx="758">
                  <c:v>97.353679999999997</c:v>
                </c:pt>
                <c:pt idx="759">
                  <c:v>97.262209999999996</c:v>
                </c:pt>
                <c:pt idx="760">
                  <c:v>97.263140000000007</c:v>
                </c:pt>
                <c:pt idx="761">
                  <c:v>97.553799999999995</c:v>
                </c:pt>
                <c:pt idx="762">
                  <c:v>97.899320000000003</c:v>
                </c:pt>
                <c:pt idx="763">
                  <c:v>97.955479999999994</c:v>
                </c:pt>
                <c:pt idx="764">
                  <c:v>97.784459999999996</c:v>
                </c:pt>
                <c:pt idx="765">
                  <c:v>97.550899999999999</c:v>
                </c:pt>
                <c:pt idx="766">
                  <c:v>97.59</c:v>
                </c:pt>
                <c:pt idx="767">
                  <c:v>98.09</c:v>
                </c:pt>
                <c:pt idx="768">
                  <c:v>98.7</c:v>
                </c:pt>
                <c:pt idx="769">
                  <c:v>99.02</c:v>
                </c:pt>
                <c:pt idx="770">
                  <c:v>99.14</c:v>
                </c:pt>
                <c:pt idx="771">
                  <c:v>98.82</c:v>
                </c:pt>
                <c:pt idx="772">
                  <c:v>98.34</c:v>
                </c:pt>
                <c:pt idx="773">
                  <c:v>98</c:v>
                </c:pt>
                <c:pt idx="774">
                  <c:v>97.83</c:v>
                </c:pt>
                <c:pt idx="775">
                  <c:v>97.9</c:v>
                </c:pt>
                <c:pt idx="776">
                  <c:v>98.06</c:v>
                </c:pt>
                <c:pt idx="777">
                  <c:v>98.22</c:v>
                </c:pt>
                <c:pt idx="778">
                  <c:v>98.4</c:v>
                </c:pt>
                <c:pt idx="779">
                  <c:v>98.46</c:v>
                </c:pt>
                <c:pt idx="780">
                  <c:v>98.41</c:v>
                </c:pt>
              </c:numCache>
            </c:numRef>
          </c:val>
          <c:smooth val="0"/>
          <c:extLst xmlns:c15="http://schemas.microsoft.com/office/drawing/2012/chart">
            <c:ext xmlns:c16="http://schemas.microsoft.com/office/drawing/2014/chart" uri="{C3380CC4-5D6E-409C-BE32-E72D297353CC}">
              <c16:uniqueId val="{00000001-61BA-47B5-9361-45D0579BDD58}"/>
            </c:ext>
          </c:extLst>
        </c:ser>
        <c:ser>
          <c:idx val="2"/>
          <c:order val="1"/>
          <c:tx>
            <c:strRef>
              <c:f>Sheet1!$C$1</c:f>
              <c:strCache>
                <c:ptCount val="1"/>
                <c:pt idx="0">
                  <c:v>Germany</c:v>
                </c:pt>
              </c:strCache>
            </c:strRef>
          </c:tx>
          <c:spPr>
            <a:ln w="19050">
              <a:solidFill>
                <a:schemeClr val="accent5"/>
              </a:solidFill>
            </a:ln>
          </c:spPr>
          <c:marker>
            <c:symbol val="none"/>
          </c:marker>
          <c:dLbls>
            <c:dLbl>
              <c:idx val="767"/>
              <c:layout>
                <c:manualLayout>
                  <c:x val="0.18747269098595853"/>
                  <c:y val="-7.1675196850393696E-2"/>
                </c:manualLayout>
              </c:layout>
              <c:tx>
                <c:rich>
                  <a:bodyPr/>
                  <a:lstStyle/>
                  <a:p>
                    <a:pPr>
                      <a:defRPr>
                        <a:solidFill/>
                      </a:defRPr>
                    </a:pPr>
                    <a:r>
                      <a:rPr lang="en-US" dirty="0"/>
                      <a:t>99.3</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61BA-47B5-9361-45D0579BDD58}"/>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Sheet1!$A$2:$A$786</c:f>
              <c:numCache>
                <c:formatCode>yyyy\-mm\-dd</c:formatCode>
                <c:ptCount val="785"/>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pt idx="773">
                  <c:v>45444</c:v>
                </c:pt>
                <c:pt idx="774">
                  <c:v>45474</c:v>
                </c:pt>
                <c:pt idx="775">
                  <c:v>45505</c:v>
                </c:pt>
                <c:pt idx="776">
                  <c:v>45536</c:v>
                </c:pt>
                <c:pt idx="777">
                  <c:v>45566</c:v>
                </c:pt>
                <c:pt idx="778">
                  <c:v>45597</c:v>
                </c:pt>
                <c:pt idx="779">
                  <c:v>45627</c:v>
                </c:pt>
                <c:pt idx="780">
                  <c:v>45658</c:v>
                </c:pt>
              </c:numCache>
            </c:numRef>
          </c:cat>
          <c:val>
            <c:numRef>
              <c:f>Sheet1!$C$2:$C$786</c:f>
              <c:numCache>
                <c:formatCode>General</c:formatCode>
                <c:ptCount val="785"/>
                <c:pt idx="156">
                  <c:v>103.7456</c:v>
                </c:pt>
                <c:pt idx="157">
                  <c:v>103.0117</c:v>
                </c:pt>
                <c:pt idx="158">
                  <c:v>102.2256</c:v>
                </c:pt>
                <c:pt idx="159">
                  <c:v>101.4388</c:v>
                </c:pt>
                <c:pt idx="160">
                  <c:v>100.82170000000001</c:v>
                </c:pt>
                <c:pt idx="161">
                  <c:v>100.48779999999999</c:v>
                </c:pt>
                <c:pt idx="162">
                  <c:v>100.33920000000001</c:v>
                </c:pt>
                <c:pt idx="163">
                  <c:v>100.20869999999999</c:v>
                </c:pt>
                <c:pt idx="164">
                  <c:v>100.0078</c:v>
                </c:pt>
                <c:pt idx="165">
                  <c:v>99.664919999999995</c:v>
                </c:pt>
                <c:pt idx="166">
                  <c:v>99.133470000000003</c:v>
                </c:pt>
                <c:pt idx="167">
                  <c:v>98.542140000000003</c:v>
                </c:pt>
                <c:pt idx="168">
                  <c:v>98.148349999999994</c:v>
                </c:pt>
                <c:pt idx="169">
                  <c:v>98.158919999999995</c:v>
                </c:pt>
                <c:pt idx="170">
                  <c:v>98.353279999999998</c:v>
                </c:pt>
                <c:pt idx="171">
                  <c:v>98.650819999999996</c:v>
                </c:pt>
                <c:pt idx="172">
                  <c:v>98.916570000000007</c:v>
                </c:pt>
                <c:pt idx="173">
                  <c:v>99.04898</c:v>
                </c:pt>
                <c:pt idx="174">
                  <c:v>99.099459999999993</c:v>
                </c:pt>
                <c:pt idx="175">
                  <c:v>99.139949999999999</c:v>
                </c:pt>
                <c:pt idx="176">
                  <c:v>99.212530000000001</c:v>
                </c:pt>
                <c:pt idx="177">
                  <c:v>99.288839999999993</c:v>
                </c:pt>
                <c:pt idx="178">
                  <c:v>99.390169999999998</c:v>
                </c:pt>
                <c:pt idx="179">
                  <c:v>99.511210000000005</c:v>
                </c:pt>
                <c:pt idx="180">
                  <c:v>99.711280000000002</c:v>
                </c:pt>
                <c:pt idx="181">
                  <c:v>99.993409999999997</c:v>
                </c:pt>
                <c:pt idx="182">
                  <c:v>100.2968</c:v>
                </c:pt>
                <c:pt idx="183">
                  <c:v>100.6002</c:v>
                </c:pt>
                <c:pt idx="184">
                  <c:v>100.8108</c:v>
                </c:pt>
                <c:pt idx="185">
                  <c:v>100.8466</c:v>
                </c:pt>
                <c:pt idx="186">
                  <c:v>100.8111</c:v>
                </c:pt>
                <c:pt idx="187">
                  <c:v>100.76430000000001</c:v>
                </c:pt>
                <c:pt idx="188">
                  <c:v>100.7587</c:v>
                </c:pt>
                <c:pt idx="189">
                  <c:v>100.886</c:v>
                </c:pt>
                <c:pt idx="190">
                  <c:v>101.28279999999999</c:v>
                </c:pt>
                <c:pt idx="191">
                  <c:v>101.8103</c:v>
                </c:pt>
                <c:pt idx="192">
                  <c:v>102.2359</c:v>
                </c:pt>
                <c:pt idx="193">
                  <c:v>102.47620000000001</c:v>
                </c:pt>
                <c:pt idx="194">
                  <c:v>102.55629999999999</c:v>
                </c:pt>
                <c:pt idx="195">
                  <c:v>102.56270000000001</c:v>
                </c:pt>
                <c:pt idx="196">
                  <c:v>102.56310000000001</c:v>
                </c:pt>
                <c:pt idx="197">
                  <c:v>102.5998</c:v>
                </c:pt>
                <c:pt idx="198">
                  <c:v>102.68940000000001</c:v>
                </c:pt>
                <c:pt idx="199">
                  <c:v>102.786</c:v>
                </c:pt>
                <c:pt idx="200">
                  <c:v>102.8843</c:v>
                </c:pt>
                <c:pt idx="201">
                  <c:v>102.9233</c:v>
                </c:pt>
                <c:pt idx="202">
                  <c:v>102.8801</c:v>
                </c:pt>
                <c:pt idx="203">
                  <c:v>102.73139999999999</c:v>
                </c:pt>
                <c:pt idx="204">
                  <c:v>102.49639999999999</c:v>
                </c:pt>
                <c:pt idx="205">
                  <c:v>102.1932</c:v>
                </c:pt>
                <c:pt idx="206">
                  <c:v>101.8807</c:v>
                </c:pt>
                <c:pt idx="207">
                  <c:v>101.57680000000001</c:v>
                </c:pt>
                <c:pt idx="208">
                  <c:v>101.3781</c:v>
                </c:pt>
                <c:pt idx="209">
                  <c:v>101.3784</c:v>
                </c:pt>
                <c:pt idx="210">
                  <c:v>101.4824</c:v>
                </c:pt>
                <c:pt idx="211">
                  <c:v>101.59780000000001</c:v>
                </c:pt>
                <c:pt idx="212">
                  <c:v>101.724</c:v>
                </c:pt>
                <c:pt idx="213">
                  <c:v>101.8366</c:v>
                </c:pt>
                <c:pt idx="214">
                  <c:v>101.9539</c:v>
                </c:pt>
                <c:pt idx="215">
                  <c:v>102.02460000000001</c:v>
                </c:pt>
                <c:pt idx="216">
                  <c:v>102.0025</c:v>
                </c:pt>
                <c:pt idx="217">
                  <c:v>101.9692</c:v>
                </c:pt>
                <c:pt idx="218">
                  <c:v>101.96299999999999</c:v>
                </c:pt>
                <c:pt idx="219">
                  <c:v>102.0127</c:v>
                </c:pt>
                <c:pt idx="220">
                  <c:v>102.14319999999999</c:v>
                </c:pt>
                <c:pt idx="221">
                  <c:v>102.3265</c:v>
                </c:pt>
                <c:pt idx="222">
                  <c:v>102.5432</c:v>
                </c:pt>
                <c:pt idx="223">
                  <c:v>102.7921</c:v>
                </c:pt>
                <c:pt idx="224">
                  <c:v>103.0665</c:v>
                </c:pt>
                <c:pt idx="225">
                  <c:v>103.29730000000001</c:v>
                </c:pt>
                <c:pt idx="226">
                  <c:v>103.4645</c:v>
                </c:pt>
                <c:pt idx="227">
                  <c:v>103.5586</c:v>
                </c:pt>
                <c:pt idx="228">
                  <c:v>103.6065</c:v>
                </c:pt>
                <c:pt idx="229">
                  <c:v>103.5771</c:v>
                </c:pt>
                <c:pt idx="230">
                  <c:v>103.5261</c:v>
                </c:pt>
                <c:pt idx="231">
                  <c:v>103.4329</c:v>
                </c:pt>
                <c:pt idx="232">
                  <c:v>103.2513</c:v>
                </c:pt>
                <c:pt idx="233">
                  <c:v>103.0031</c:v>
                </c:pt>
                <c:pt idx="234">
                  <c:v>102.7666</c:v>
                </c:pt>
                <c:pt idx="235">
                  <c:v>102.5398</c:v>
                </c:pt>
                <c:pt idx="236">
                  <c:v>102.28400000000001</c:v>
                </c:pt>
                <c:pt idx="237">
                  <c:v>101.95829999999999</c:v>
                </c:pt>
                <c:pt idx="238">
                  <c:v>101.5821</c:v>
                </c:pt>
                <c:pt idx="239">
                  <c:v>101.1763</c:v>
                </c:pt>
                <c:pt idx="240">
                  <c:v>100.75369999999999</c:v>
                </c:pt>
                <c:pt idx="241">
                  <c:v>100.5321</c:v>
                </c:pt>
                <c:pt idx="242">
                  <c:v>100.3938</c:v>
                </c:pt>
                <c:pt idx="243">
                  <c:v>100.2997</c:v>
                </c:pt>
                <c:pt idx="244">
                  <c:v>100.2353</c:v>
                </c:pt>
                <c:pt idx="245">
                  <c:v>100.1117</c:v>
                </c:pt>
                <c:pt idx="246">
                  <c:v>100.0228</c:v>
                </c:pt>
                <c:pt idx="247">
                  <c:v>99.983789999999999</c:v>
                </c:pt>
                <c:pt idx="248">
                  <c:v>99.827209999999994</c:v>
                </c:pt>
                <c:pt idx="249">
                  <c:v>99.434600000000003</c:v>
                </c:pt>
                <c:pt idx="250">
                  <c:v>98.893169999999998</c:v>
                </c:pt>
                <c:pt idx="251">
                  <c:v>98.503039999999999</c:v>
                </c:pt>
                <c:pt idx="252">
                  <c:v>98.162689999999998</c:v>
                </c:pt>
                <c:pt idx="253">
                  <c:v>97.759159999999994</c:v>
                </c:pt>
                <c:pt idx="254">
                  <c:v>97.315700000000007</c:v>
                </c:pt>
                <c:pt idx="255">
                  <c:v>97.009990000000002</c:v>
                </c:pt>
                <c:pt idx="256">
                  <c:v>96.846980000000002</c:v>
                </c:pt>
                <c:pt idx="257">
                  <c:v>96.579279999999997</c:v>
                </c:pt>
                <c:pt idx="258">
                  <c:v>96.255459999999999</c:v>
                </c:pt>
                <c:pt idx="259">
                  <c:v>95.909809999999993</c:v>
                </c:pt>
                <c:pt idx="260">
                  <c:v>95.886110000000002</c:v>
                </c:pt>
                <c:pt idx="261">
                  <c:v>96.027370000000005</c:v>
                </c:pt>
                <c:pt idx="262">
                  <c:v>96.084850000000003</c:v>
                </c:pt>
                <c:pt idx="263">
                  <c:v>96.154750000000007</c:v>
                </c:pt>
                <c:pt idx="264">
                  <c:v>96.235439999999997</c:v>
                </c:pt>
                <c:pt idx="265">
                  <c:v>96.350200000000001</c:v>
                </c:pt>
                <c:pt idx="266">
                  <c:v>96.659210000000002</c:v>
                </c:pt>
                <c:pt idx="267">
                  <c:v>96.959440000000001</c:v>
                </c:pt>
                <c:pt idx="268">
                  <c:v>97.146289999999993</c:v>
                </c:pt>
                <c:pt idx="269">
                  <c:v>97.106030000000004</c:v>
                </c:pt>
                <c:pt idx="270">
                  <c:v>96.72157</c:v>
                </c:pt>
                <c:pt idx="271">
                  <c:v>96.298069999999996</c:v>
                </c:pt>
                <c:pt idx="272">
                  <c:v>95.984089999999995</c:v>
                </c:pt>
                <c:pt idx="273">
                  <c:v>96.002449999999996</c:v>
                </c:pt>
                <c:pt idx="274">
                  <c:v>96.193610000000007</c:v>
                </c:pt>
                <c:pt idx="275">
                  <c:v>96.575199999999995</c:v>
                </c:pt>
                <c:pt idx="276">
                  <c:v>97.34357</c:v>
                </c:pt>
                <c:pt idx="277">
                  <c:v>98.29956</c:v>
                </c:pt>
                <c:pt idx="278">
                  <c:v>99.236019999999996</c:v>
                </c:pt>
                <c:pt idx="279">
                  <c:v>99.752520000000004</c:v>
                </c:pt>
                <c:pt idx="280">
                  <c:v>99.860100000000003</c:v>
                </c:pt>
                <c:pt idx="281">
                  <c:v>99.850130000000007</c:v>
                </c:pt>
                <c:pt idx="282">
                  <c:v>99.801379999999995</c:v>
                </c:pt>
                <c:pt idx="283">
                  <c:v>99.782690000000002</c:v>
                </c:pt>
                <c:pt idx="284">
                  <c:v>99.709029999999998</c:v>
                </c:pt>
                <c:pt idx="285">
                  <c:v>99.745509999999996</c:v>
                </c:pt>
                <c:pt idx="286">
                  <c:v>99.995729999999995</c:v>
                </c:pt>
                <c:pt idx="287">
                  <c:v>100.2726</c:v>
                </c:pt>
                <c:pt idx="288">
                  <c:v>100.4263</c:v>
                </c:pt>
                <c:pt idx="289">
                  <c:v>100.25960000000001</c:v>
                </c:pt>
                <c:pt idx="290">
                  <c:v>99.952610000000007</c:v>
                </c:pt>
                <c:pt idx="291">
                  <c:v>99.651380000000003</c:v>
                </c:pt>
                <c:pt idx="292">
                  <c:v>99.38946</c:v>
                </c:pt>
                <c:pt idx="293">
                  <c:v>99.196529999999996</c:v>
                </c:pt>
                <c:pt idx="294">
                  <c:v>99.360339999999994</c:v>
                </c:pt>
                <c:pt idx="295">
                  <c:v>99.656360000000006</c:v>
                </c:pt>
                <c:pt idx="296">
                  <c:v>99.954539999999994</c:v>
                </c:pt>
                <c:pt idx="297">
                  <c:v>100.116</c:v>
                </c:pt>
                <c:pt idx="298">
                  <c:v>100.2728</c:v>
                </c:pt>
                <c:pt idx="299">
                  <c:v>100.2812</c:v>
                </c:pt>
                <c:pt idx="300">
                  <c:v>100.1429</c:v>
                </c:pt>
                <c:pt idx="301">
                  <c:v>99.996350000000007</c:v>
                </c:pt>
                <c:pt idx="302">
                  <c:v>99.908749999999998</c:v>
                </c:pt>
                <c:pt idx="303">
                  <c:v>99.887299999999996</c:v>
                </c:pt>
                <c:pt idx="304">
                  <c:v>99.88991</c:v>
                </c:pt>
                <c:pt idx="305">
                  <c:v>99.904439999999994</c:v>
                </c:pt>
                <c:pt idx="306">
                  <c:v>100.0039</c:v>
                </c:pt>
                <c:pt idx="307">
                  <c:v>100.1392</c:v>
                </c:pt>
                <c:pt idx="308">
                  <c:v>100.2902</c:v>
                </c:pt>
                <c:pt idx="309">
                  <c:v>100.4075</c:v>
                </c:pt>
                <c:pt idx="310">
                  <c:v>100.4731</c:v>
                </c:pt>
                <c:pt idx="311">
                  <c:v>100.59569999999999</c:v>
                </c:pt>
                <c:pt idx="312">
                  <c:v>100.8094</c:v>
                </c:pt>
                <c:pt idx="313">
                  <c:v>101.0094</c:v>
                </c:pt>
                <c:pt idx="314">
                  <c:v>101.14279999999999</c:v>
                </c:pt>
                <c:pt idx="315">
                  <c:v>101.2394</c:v>
                </c:pt>
                <c:pt idx="316">
                  <c:v>101.3177</c:v>
                </c:pt>
                <c:pt idx="317">
                  <c:v>101.4415</c:v>
                </c:pt>
                <c:pt idx="318">
                  <c:v>101.5651</c:v>
                </c:pt>
                <c:pt idx="319">
                  <c:v>101.67910000000001</c:v>
                </c:pt>
                <c:pt idx="320">
                  <c:v>101.7058</c:v>
                </c:pt>
                <c:pt idx="321">
                  <c:v>101.6942</c:v>
                </c:pt>
                <c:pt idx="322">
                  <c:v>101.6575</c:v>
                </c:pt>
                <c:pt idx="323">
                  <c:v>101.6044</c:v>
                </c:pt>
                <c:pt idx="324">
                  <c:v>101.4796</c:v>
                </c:pt>
                <c:pt idx="325">
                  <c:v>101.294</c:v>
                </c:pt>
                <c:pt idx="326">
                  <c:v>101.1913</c:v>
                </c:pt>
                <c:pt idx="327">
                  <c:v>101.133</c:v>
                </c:pt>
                <c:pt idx="328">
                  <c:v>101.07810000000001</c:v>
                </c:pt>
                <c:pt idx="329">
                  <c:v>100.9836</c:v>
                </c:pt>
                <c:pt idx="330">
                  <c:v>100.898</c:v>
                </c:pt>
                <c:pt idx="331">
                  <c:v>100.88209999999999</c:v>
                </c:pt>
                <c:pt idx="332">
                  <c:v>100.9601</c:v>
                </c:pt>
                <c:pt idx="333">
                  <c:v>100.8463</c:v>
                </c:pt>
                <c:pt idx="334">
                  <c:v>100.56100000000001</c:v>
                </c:pt>
                <c:pt idx="335">
                  <c:v>100.3125</c:v>
                </c:pt>
                <c:pt idx="336">
                  <c:v>100.1859</c:v>
                </c:pt>
                <c:pt idx="337">
                  <c:v>100.1982</c:v>
                </c:pt>
                <c:pt idx="338">
                  <c:v>100.3099</c:v>
                </c:pt>
                <c:pt idx="339">
                  <c:v>100.4126</c:v>
                </c:pt>
                <c:pt idx="340">
                  <c:v>100.4288</c:v>
                </c:pt>
                <c:pt idx="341">
                  <c:v>100.4216</c:v>
                </c:pt>
                <c:pt idx="342">
                  <c:v>100.4435</c:v>
                </c:pt>
                <c:pt idx="343">
                  <c:v>100.601</c:v>
                </c:pt>
                <c:pt idx="344">
                  <c:v>100.8022</c:v>
                </c:pt>
                <c:pt idx="345">
                  <c:v>100.965</c:v>
                </c:pt>
                <c:pt idx="346">
                  <c:v>100.9889</c:v>
                </c:pt>
                <c:pt idx="347">
                  <c:v>100.93980000000001</c:v>
                </c:pt>
                <c:pt idx="348">
                  <c:v>100.8329</c:v>
                </c:pt>
                <c:pt idx="349">
                  <c:v>100.7782</c:v>
                </c:pt>
                <c:pt idx="350">
                  <c:v>100.8176</c:v>
                </c:pt>
                <c:pt idx="351">
                  <c:v>100.9222</c:v>
                </c:pt>
                <c:pt idx="352">
                  <c:v>101.0682</c:v>
                </c:pt>
                <c:pt idx="353">
                  <c:v>101.26690000000001</c:v>
                </c:pt>
                <c:pt idx="354">
                  <c:v>101.3809</c:v>
                </c:pt>
                <c:pt idx="355">
                  <c:v>101.387</c:v>
                </c:pt>
                <c:pt idx="356">
                  <c:v>101.4169</c:v>
                </c:pt>
                <c:pt idx="357">
                  <c:v>101.4234</c:v>
                </c:pt>
                <c:pt idx="358">
                  <c:v>101.4585</c:v>
                </c:pt>
                <c:pt idx="359">
                  <c:v>101.5518</c:v>
                </c:pt>
                <c:pt idx="360">
                  <c:v>101.5592</c:v>
                </c:pt>
                <c:pt idx="361">
                  <c:v>101.43640000000001</c:v>
                </c:pt>
                <c:pt idx="362">
                  <c:v>101.327</c:v>
                </c:pt>
                <c:pt idx="363">
                  <c:v>101.3777</c:v>
                </c:pt>
                <c:pt idx="364">
                  <c:v>101.46210000000001</c:v>
                </c:pt>
                <c:pt idx="365">
                  <c:v>101.5347</c:v>
                </c:pt>
                <c:pt idx="366">
                  <c:v>101.54640000000001</c:v>
                </c:pt>
                <c:pt idx="367">
                  <c:v>101.3913</c:v>
                </c:pt>
                <c:pt idx="368">
                  <c:v>101.10639999999999</c:v>
                </c:pt>
                <c:pt idx="369">
                  <c:v>100.9119</c:v>
                </c:pt>
                <c:pt idx="370">
                  <c:v>100.84050000000001</c:v>
                </c:pt>
                <c:pt idx="371">
                  <c:v>100.72020000000001</c:v>
                </c:pt>
                <c:pt idx="372">
                  <c:v>100.419</c:v>
                </c:pt>
                <c:pt idx="373">
                  <c:v>100.0808</c:v>
                </c:pt>
                <c:pt idx="374">
                  <c:v>99.867859999999993</c:v>
                </c:pt>
                <c:pt idx="375">
                  <c:v>99.933070000000001</c:v>
                </c:pt>
                <c:pt idx="376">
                  <c:v>99.977760000000004</c:v>
                </c:pt>
                <c:pt idx="377">
                  <c:v>99.725980000000007</c:v>
                </c:pt>
                <c:pt idx="378">
                  <c:v>99.245850000000004</c:v>
                </c:pt>
                <c:pt idx="379">
                  <c:v>99.027910000000006</c:v>
                </c:pt>
                <c:pt idx="380">
                  <c:v>99.135949999999994</c:v>
                </c:pt>
                <c:pt idx="381">
                  <c:v>99.328599999999994</c:v>
                </c:pt>
                <c:pt idx="382">
                  <c:v>99.471469999999997</c:v>
                </c:pt>
                <c:pt idx="383">
                  <c:v>99.556449999999998</c:v>
                </c:pt>
                <c:pt idx="384">
                  <c:v>99.462479999999999</c:v>
                </c:pt>
                <c:pt idx="385">
                  <c:v>99.275170000000003</c:v>
                </c:pt>
                <c:pt idx="386">
                  <c:v>98.899100000000004</c:v>
                </c:pt>
                <c:pt idx="387">
                  <c:v>98.553439999999995</c:v>
                </c:pt>
                <c:pt idx="388">
                  <c:v>98.454340000000002</c:v>
                </c:pt>
                <c:pt idx="389">
                  <c:v>98.640550000000005</c:v>
                </c:pt>
                <c:pt idx="390">
                  <c:v>98.860500000000002</c:v>
                </c:pt>
                <c:pt idx="391">
                  <c:v>98.887020000000007</c:v>
                </c:pt>
                <c:pt idx="392">
                  <c:v>98.663480000000007</c:v>
                </c:pt>
                <c:pt idx="393">
                  <c:v>98.277180000000001</c:v>
                </c:pt>
                <c:pt idx="394">
                  <c:v>97.797700000000006</c:v>
                </c:pt>
                <c:pt idx="395">
                  <c:v>97.431880000000007</c:v>
                </c:pt>
                <c:pt idx="396">
                  <c:v>97.252049999999997</c:v>
                </c:pt>
                <c:pt idx="397">
                  <c:v>97.214979999999997</c:v>
                </c:pt>
                <c:pt idx="398">
                  <c:v>97.206860000000006</c:v>
                </c:pt>
                <c:pt idx="399">
                  <c:v>97.369410000000002</c:v>
                </c:pt>
                <c:pt idx="400">
                  <c:v>97.452879999999993</c:v>
                </c:pt>
                <c:pt idx="401">
                  <c:v>97.424210000000002</c:v>
                </c:pt>
                <c:pt idx="402">
                  <c:v>97.402789999999996</c:v>
                </c:pt>
                <c:pt idx="403">
                  <c:v>97.496459999999999</c:v>
                </c:pt>
                <c:pt idx="404">
                  <c:v>97.514709999999994</c:v>
                </c:pt>
                <c:pt idx="405">
                  <c:v>97.337389999999999</c:v>
                </c:pt>
                <c:pt idx="406">
                  <c:v>97.243219999999994</c:v>
                </c:pt>
                <c:pt idx="407">
                  <c:v>97.220140000000001</c:v>
                </c:pt>
                <c:pt idx="408">
                  <c:v>97.232889999999998</c:v>
                </c:pt>
                <c:pt idx="409">
                  <c:v>97.419520000000006</c:v>
                </c:pt>
                <c:pt idx="410">
                  <c:v>97.866640000000004</c:v>
                </c:pt>
                <c:pt idx="411">
                  <c:v>98.519170000000003</c:v>
                </c:pt>
                <c:pt idx="412">
                  <c:v>99.214860000000002</c:v>
                </c:pt>
                <c:pt idx="413">
                  <c:v>99.783100000000005</c:v>
                </c:pt>
                <c:pt idx="414">
                  <c:v>100.1006</c:v>
                </c:pt>
                <c:pt idx="415">
                  <c:v>100.25539999999999</c:v>
                </c:pt>
                <c:pt idx="416">
                  <c:v>100.3446</c:v>
                </c:pt>
                <c:pt idx="417">
                  <c:v>100.3779</c:v>
                </c:pt>
                <c:pt idx="418">
                  <c:v>100.2069</c:v>
                </c:pt>
                <c:pt idx="419">
                  <c:v>99.955119999999994</c:v>
                </c:pt>
                <c:pt idx="420">
                  <c:v>99.783619999999999</c:v>
                </c:pt>
                <c:pt idx="421">
                  <c:v>99.719359999999995</c:v>
                </c:pt>
                <c:pt idx="422">
                  <c:v>99.826580000000007</c:v>
                </c:pt>
                <c:pt idx="423">
                  <c:v>99.943550000000002</c:v>
                </c:pt>
                <c:pt idx="424">
                  <c:v>100.0184</c:v>
                </c:pt>
                <c:pt idx="425">
                  <c:v>100.06950000000001</c:v>
                </c:pt>
                <c:pt idx="426">
                  <c:v>100.0521</c:v>
                </c:pt>
                <c:pt idx="427">
                  <c:v>99.923869999999994</c:v>
                </c:pt>
                <c:pt idx="428">
                  <c:v>99.776920000000004</c:v>
                </c:pt>
                <c:pt idx="429">
                  <c:v>99.581339999999997</c:v>
                </c:pt>
                <c:pt idx="430">
                  <c:v>99.293350000000004</c:v>
                </c:pt>
                <c:pt idx="431">
                  <c:v>98.896799999999999</c:v>
                </c:pt>
                <c:pt idx="432">
                  <c:v>98.479280000000003</c:v>
                </c:pt>
                <c:pt idx="433">
                  <c:v>98.262540000000001</c:v>
                </c:pt>
                <c:pt idx="434">
                  <c:v>98.268720000000002</c:v>
                </c:pt>
                <c:pt idx="435">
                  <c:v>98.267359999999996</c:v>
                </c:pt>
                <c:pt idx="436">
                  <c:v>98.231560000000002</c:v>
                </c:pt>
                <c:pt idx="437">
                  <c:v>98.223740000000006</c:v>
                </c:pt>
                <c:pt idx="438">
                  <c:v>98.277349999999998</c:v>
                </c:pt>
                <c:pt idx="439">
                  <c:v>98.385419999999996</c:v>
                </c:pt>
                <c:pt idx="440">
                  <c:v>98.427670000000006</c:v>
                </c:pt>
                <c:pt idx="441">
                  <c:v>98.351429999999993</c:v>
                </c:pt>
                <c:pt idx="442">
                  <c:v>98.225700000000003</c:v>
                </c:pt>
                <c:pt idx="443">
                  <c:v>98.105530000000002</c:v>
                </c:pt>
                <c:pt idx="444">
                  <c:v>98.042079999999999</c:v>
                </c:pt>
                <c:pt idx="445">
                  <c:v>97.971670000000003</c:v>
                </c:pt>
                <c:pt idx="446">
                  <c:v>98.04889</c:v>
                </c:pt>
                <c:pt idx="447">
                  <c:v>98.196860000000001</c:v>
                </c:pt>
                <c:pt idx="448">
                  <c:v>98.318989999999999</c:v>
                </c:pt>
                <c:pt idx="449">
                  <c:v>98.343699999999998</c:v>
                </c:pt>
                <c:pt idx="450">
                  <c:v>98.410470000000004</c:v>
                </c:pt>
                <c:pt idx="451">
                  <c:v>98.575490000000002</c:v>
                </c:pt>
                <c:pt idx="452">
                  <c:v>98.764139999999998</c:v>
                </c:pt>
                <c:pt idx="453">
                  <c:v>98.914150000000006</c:v>
                </c:pt>
                <c:pt idx="454">
                  <c:v>98.941180000000003</c:v>
                </c:pt>
                <c:pt idx="455">
                  <c:v>98.916250000000005</c:v>
                </c:pt>
                <c:pt idx="456">
                  <c:v>98.903919999999999</c:v>
                </c:pt>
                <c:pt idx="457">
                  <c:v>98.967870000000005</c:v>
                </c:pt>
                <c:pt idx="458">
                  <c:v>99.164029999999997</c:v>
                </c:pt>
                <c:pt idx="459">
                  <c:v>99.341740000000001</c:v>
                </c:pt>
                <c:pt idx="460">
                  <c:v>99.564120000000003</c:v>
                </c:pt>
                <c:pt idx="461">
                  <c:v>99.891769999999994</c:v>
                </c:pt>
                <c:pt idx="462">
                  <c:v>100.2568</c:v>
                </c:pt>
                <c:pt idx="463">
                  <c:v>100.4434</c:v>
                </c:pt>
                <c:pt idx="464">
                  <c:v>100.5898</c:v>
                </c:pt>
                <c:pt idx="465">
                  <c:v>100.751</c:v>
                </c:pt>
                <c:pt idx="466">
                  <c:v>100.79130000000001</c:v>
                </c:pt>
                <c:pt idx="467">
                  <c:v>100.7045</c:v>
                </c:pt>
                <c:pt idx="468">
                  <c:v>100.6122</c:v>
                </c:pt>
                <c:pt idx="469">
                  <c:v>100.5034</c:v>
                </c:pt>
                <c:pt idx="470">
                  <c:v>100.28919999999999</c:v>
                </c:pt>
                <c:pt idx="471">
                  <c:v>100.0647</c:v>
                </c:pt>
                <c:pt idx="472">
                  <c:v>99.919169999999994</c:v>
                </c:pt>
                <c:pt idx="473">
                  <c:v>99.871759999999995</c:v>
                </c:pt>
                <c:pt idx="474">
                  <c:v>99.920209999999997</c:v>
                </c:pt>
                <c:pt idx="475">
                  <c:v>99.972949999999997</c:v>
                </c:pt>
                <c:pt idx="476">
                  <c:v>100.051</c:v>
                </c:pt>
                <c:pt idx="477">
                  <c:v>100.1776</c:v>
                </c:pt>
                <c:pt idx="478">
                  <c:v>100.2997</c:v>
                </c:pt>
                <c:pt idx="479">
                  <c:v>100.43170000000001</c:v>
                </c:pt>
                <c:pt idx="480">
                  <c:v>100.5522</c:v>
                </c:pt>
                <c:pt idx="481">
                  <c:v>100.6649</c:v>
                </c:pt>
                <c:pt idx="482">
                  <c:v>100.73569999999999</c:v>
                </c:pt>
                <c:pt idx="483">
                  <c:v>100.79179999999999</c:v>
                </c:pt>
                <c:pt idx="484">
                  <c:v>100.87090000000001</c:v>
                </c:pt>
                <c:pt idx="485">
                  <c:v>100.7906</c:v>
                </c:pt>
                <c:pt idx="486">
                  <c:v>100.7831</c:v>
                </c:pt>
                <c:pt idx="487">
                  <c:v>100.7079</c:v>
                </c:pt>
                <c:pt idx="488">
                  <c:v>100.48350000000001</c:v>
                </c:pt>
                <c:pt idx="489">
                  <c:v>100.3552</c:v>
                </c:pt>
                <c:pt idx="490">
                  <c:v>100.4259</c:v>
                </c:pt>
                <c:pt idx="491">
                  <c:v>100.5338</c:v>
                </c:pt>
                <c:pt idx="492">
                  <c:v>100.625</c:v>
                </c:pt>
                <c:pt idx="493">
                  <c:v>100.6262</c:v>
                </c:pt>
                <c:pt idx="494">
                  <c:v>100.5848</c:v>
                </c:pt>
                <c:pt idx="495">
                  <c:v>100.4174</c:v>
                </c:pt>
                <c:pt idx="496">
                  <c:v>100.1049</c:v>
                </c:pt>
                <c:pt idx="497">
                  <c:v>99.744900000000001</c:v>
                </c:pt>
                <c:pt idx="498">
                  <c:v>99.497460000000004</c:v>
                </c:pt>
                <c:pt idx="499">
                  <c:v>99.348339999999993</c:v>
                </c:pt>
                <c:pt idx="500">
                  <c:v>99.298509999999993</c:v>
                </c:pt>
                <c:pt idx="501">
                  <c:v>99.224209999999999</c:v>
                </c:pt>
                <c:pt idx="502">
                  <c:v>99.061729999999997</c:v>
                </c:pt>
                <c:pt idx="503">
                  <c:v>98.900940000000006</c:v>
                </c:pt>
                <c:pt idx="504">
                  <c:v>98.762469999999993</c:v>
                </c:pt>
                <c:pt idx="505">
                  <c:v>98.68141</c:v>
                </c:pt>
                <c:pt idx="506">
                  <c:v>98.653139999999993</c:v>
                </c:pt>
                <c:pt idx="507">
                  <c:v>98.598789999999994</c:v>
                </c:pt>
                <c:pt idx="508">
                  <c:v>98.566900000000004</c:v>
                </c:pt>
                <c:pt idx="509">
                  <c:v>98.575879999999998</c:v>
                </c:pt>
                <c:pt idx="510">
                  <c:v>98.626589999999993</c:v>
                </c:pt>
                <c:pt idx="511">
                  <c:v>98.558490000000006</c:v>
                </c:pt>
                <c:pt idx="512">
                  <c:v>98.345780000000005</c:v>
                </c:pt>
                <c:pt idx="513">
                  <c:v>97.837909999999994</c:v>
                </c:pt>
                <c:pt idx="514">
                  <c:v>97.203490000000002</c:v>
                </c:pt>
                <c:pt idx="515">
                  <c:v>96.860240000000005</c:v>
                </c:pt>
                <c:pt idx="516">
                  <c:v>96.837810000000005</c:v>
                </c:pt>
                <c:pt idx="517">
                  <c:v>96.909130000000005</c:v>
                </c:pt>
                <c:pt idx="518">
                  <c:v>97.094459999999998</c:v>
                </c:pt>
                <c:pt idx="519">
                  <c:v>97.358890000000002</c:v>
                </c:pt>
                <c:pt idx="520">
                  <c:v>97.65822</c:v>
                </c:pt>
                <c:pt idx="521">
                  <c:v>97.982759999999999</c:v>
                </c:pt>
                <c:pt idx="522">
                  <c:v>98.212149999999994</c:v>
                </c:pt>
                <c:pt idx="523">
                  <c:v>98.214650000000006</c:v>
                </c:pt>
                <c:pt idx="524">
                  <c:v>98.176479999999998</c:v>
                </c:pt>
                <c:pt idx="525">
                  <c:v>98.194699999999997</c:v>
                </c:pt>
                <c:pt idx="526">
                  <c:v>98.238399999999999</c:v>
                </c:pt>
                <c:pt idx="527">
                  <c:v>98.168880000000001</c:v>
                </c:pt>
                <c:pt idx="528">
                  <c:v>98.119950000000003</c:v>
                </c:pt>
                <c:pt idx="529">
                  <c:v>98.201239999999999</c:v>
                </c:pt>
                <c:pt idx="530">
                  <c:v>98.200469999999996</c:v>
                </c:pt>
                <c:pt idx="531">
                  <c:v>98.157150000000001</c:v>
                </c:pt>
                <c:pt idx="532">
                  <c:v>98.132159999999999</c:v>
                </c:pt>
                <c:pt idx="533">
                  <c:v>98.154719999999998</c:v>
                </c:pt>
                <c:pt idx="534">
                  <c:v>98.170379999999994</c:v>
                </c:pt>
                <c:pt idx="535">
                  <c:v>98.230310000000003</c:v>
                </c:pt>
                <c:pt idx="536">
                  <c:v>98.302310000000006</c:v>
                </c:pt>
                <c:pt idx="537">
                  <c:v>98.28792</c:v>
                </c:pt>
                <c:pt idx="538">
                  <c:v>98.316429999999997</c:v>
                </c:pt>
                <c:pt idx="539">
                  <c:v>98.470359999999999</c:v>
                </c:pt>
                <c:pt idx="540">
                  <c:v>98.679829999999995</c:v>
                </c:pt>
                <c:pt idx="541">
                  <c:v>98.742059999999995</c:v>
                </c:pt>
                <c:pt idx="542">
                  <c:v>98.70908</c:v>
                </c:pt>
                <c:pt idx="543">
                  <c:v>98.671449999999993</c:v>
                </c:pt>
                <c:pt idx="544">
                  <c:v>98.656329999999997</c:v>
                </c:pt>
                <c:pt idx="545">
                  <c:v>98.626609999999999</c:v>
                </c:pt>
                <c:pt idx="546">
                  <c:v>98.630840000000006</c:v>
                </c:pt>
                <c:pt idx="547">
                  <c:v>98.736689999999996</c:v>
                </c:pt>
                <c:pt idx="548">
                  <c:v>98.872529999999998</c:v>
                </c:pt>
                <c:pt idx="549">
                  <c:v>99.029870000000003</c:v>
                </c:pt>
                <c:pt idx="550">
                  <c:v>99.204580000000007</c:v>
                </c:pt>
                <c:pt idx="551">
                  <c:v>99.489990000000006</c:v>
                </c:pt>
                <c:pt idx="552">
                  <c:v>99.825130000000001</c:v>
                </c:pt>
                <c:pt idx="553">
                  <c:v>99.979050000000001</c:v>
                </c:pt>
                <c:pt idx="554">
                  <c:v>100.0441</c:v>
                </c:pt>
                <c:pt idx="555">
                  <c:v>100.12779999999999</c:v>
                </c:pt>
                <c:pt idx="556">
                  <c:v>100.2109</c:v>
                </c:pt>
                <c:pt idx="557">
                  <c:v>100.1408</c:v>
                </c:pt>
                <c:pt idx="558">
                  <c:v>99.991259999999997</c:v>
                </c:pt>
                <c:pt idx="559">
                  <c:v>99.843779999999995</c:v>
                </c:pt>
                <c:pt idx="560">
                  <c:v>99.725070000000002</c:v>
                </c:pt>
                <c:pt idx="561">
                  <c:v>99.658240000000006</c:v>
                </c:pt>
                <c:pt idx="562">
                  <c:v>99.74297</c:v>
                </c:pt>
                <c:pt idx="563">
                  <c:v>99.933340000000001</c:v>
                </c:pt>
                <c:pt idx="564">
                  <c:v>100.1651</c:v>
                </c:pt>
                <c:pt idx="565">
                  <c:v>100.4734</c:v>
                </c:pt>
                <c:pt idx="566">
                  <c:v>100.7997</c:v>
                </c:pt>
                <c:pt idx="567">
                  <c:v>101.146</c:v>
                </c:pt>
                <c:pt idx="568">
                  <c:v>101.4023</c:v>
                </c:pt>
                <c:pt idx="569">
                  <c:v>101.42440000000001</c:v>
                </c:pt>
                <c:pt idx="570">
                  <c:v>101.24</c:v>
                </c:pt>
                <c:pt idx="571">
                  <c:v>100.89149999999999</c:v>
                </c:pt>
                <c:pt idx="572">
                  <c:v>100.5628</c:v>
                </c:pt>
                <c:pt idx="573">
                  <c:v>100.3111</c:v>
                </c:pt>
                <c:pt idx="574">
                  <c:v>100.08759999999999</c:v>
                </c:pt>
                <c:pt idx="575">
                  <c:v>99.989109999999997</c:v>
                </c:pt>
                <c:pt idx="576">
                  <c:v>99.942239999999998</c:v>
                </c:pt>
                <c:pt idx="577">
                  <c:v>99.897890000000004</c:v>
                </c:pt>
                <c:pt idx="578">
                  <c:v>99.878370000000004</c:v>
                </c:pt>
                <c:pt idx="579">
                  <c:v>99.809740000000005</c:v>
                </c:pt>
                <c:pt idx="580">
                  <c:v>99.541309999999996</c:v>
                </c:pt>
                <c:pt idx="581">
                  <c:v>99.145499999999998</c:v>
                </c:pt>
                <c:pt idx="582">
                  <c:v>98.743129999999994</c:v>
                </c:pt>
                <c:pt idx="583">
                  <c:v>98.513940000000005</c:v>
                </c:pt>
                <c:pt idx="584">
                  <c:v>98.405330000000006</c:v>
                </c:pt>
                <c:pt idx="585">
                  <c:v>98.207499999999996</c:v>
                </c:pt>
                <c:pt idx="586">
                  <c:v>97.989509999999996</c:v>
                </c:pt>
                <c:pt idx="587">
                  <c:v>97.719200000000001</c:v>
                </c:pt>
                <c:pt idx="588">
                  <c:v>97.558220000000006</c:v>
                </c:pt>
                <c:pt idx="589">
                  <c:v>97.457999999999998</c:v>
                </c:pt>
                <c:pt idx="590">
                  <c:v>97.417100000000005</c:v>
                </c:pt>
                <c:pt idx="591">
                  <c:v>97.54289</c:v>
                </c:pt>
                <c:pt idx="592">
                  <c:v>97.784189999999995</c:v>
                </c:pt>
                <c:pt idx="593">
                  <c:v>98.152280000000005</c:v>
                </c:pt>
                <c:pt idx="594">
                  <c:v>98.652940000000001</c:v>
                </c:pt>
                <c:pt idx="595">
                  <c:v>99.168909999999997</c:v>
                </c:pt>
                <c:pt idx="596">
                  <c:v>99.556399999999996</c:v>
                </c:pt>
                <c:pt idx="597">
                  <c:v>99.726349999999996</c:v>
                </c:pt>
                <c:pt idx="598">
                  <c:v>99.680859999999996</c:v>
                </c:pt>
                <c:pt idx="599">
                  <c:v>99.612899999999996</c:v>
                </c:pt>
                <c:pt idx="600">
                  <c:v>99.508690000000001</c:v>
                </c:pt>
                <c:pt idx="601">
                  <c:v>99.543210000000002</c:v>
                </c:pt>
                <c:pt idx="602">
                  <c:v>99.74127</c:v>
                </c:pt>
                <c:pt idx="603">
                  <c:v>99.942999999999998</c:v>
                </c:pt>
                <c:pt idx="604">
                  <c:v>99.971829999999997</c:v>
                </c:pt>
                <c:pt idx="605">
                  <c:v>100.2034</c:v>
                </c:pt>
                <c:pt idx="606">
                  <c:v>100.7084</c:v>
                </c:pt>
                <c:pt idx="607">
                  <c:v>101.194</c:v>
                </c:pt>
                <c:pt idx="608">
                  <c:v>101.5399</c:v>
                </c:pt>
                <c:pt idx="609">
                  <c:v>101.7359</c:v>
                </c:pt>
                <c:pt idx="610">
                  <c:v>101.864</c:v>
                </c:pt>
                <c:pt idx="611">
                  <c:v>101.86320000000001</c:v>
                </c:pt>
                <c:pt idx="612">
                  <c:v>101.807</c:v>
                </c:pt>
                <c:pt idx="613">
                  <c:v>101.73</c:v>
                </c:pt>
                <c:pt idx="614">
                  <c:v>101.6071</c:v>
                </c:pt>
                <c:pt idx="615">
                  <c:v>101.508</c:v>
                </c:pt>
                <c:pt idx="616">
                  <c:v>101.46939999999999</c:v>
                </c:pt>
                <c:pt idx="617">
                  <c:v>101.4593</c:v>
                </c:pt>
                <c:pt idx="618">
                  <c:v>101.29989999999999</c:v>
                </c:pt>
                <c:pt idx="619">
                  <c:v>100.96680000000001</c:v>
                </c:pt>
                <c:pt idx="620">
                  <c:v>100.7097</c:v>
                </c:pt>
                <c:pt idx="621">
                  <c:v>100.51900000000001</c:v>
                </c:pt>
                <c:pt idx="622">
                  <c:v>100.4978</c:v>
                </c:pt>
                <c:pt idx="623">
                  <c:v>100.6099</c:v>
                </c:pt>
                <c:pt idx="624">
                  <c:v>100.7011</c:v>
                </c:pt>
                <c:pt idx="625">
                  <c:v>100.7334</c:v>
                </c:pt>
                <c:pt idx="626">
                  <c:v>100.75230000000001</c:v>
                </c:pt>
                <c:pt idx="627">
                  <c:v>100.7766</c:v>
                </c:pt>
                <c:pt idx="628">
                  <c:v>100.761</c:v>
                </c:pt>
                <c:pt idx="629">
                  <c:v>100.68680000000001</c:v>
                </c:pt>
                <c:pt idx="630">
                  <c:v>100.5009</c:v>
                </c:pt>
                <c:pt idx="631">
                  <c:v>100.28579999999999</c:v>
                </c:pt>
                <c:pt idx="632">
                  <c:v>100.1378</c:v>
                </c:pt>
                <c:pt idx="633">
                  <c:v>100.1122</c:v>
                </c:pt>
                <c:pt idx="634">
                  <c:v>100.1785</c:v>
                </c:pt>
                <c:pt idx="635">
                  <c:v>100.28440000000001</c:v>
                </c:pt>
                <c:pt idx="636">
                  <c:v>100.4442</c:v>
                </c:pt>
                <c:pt idx="637">
                  <c:v>100.57470000000001</c:v>
                </c:pt>
                <c:pt idx="638">
                  <c:v>100.6435</c:v>
                </c:pt>
                <c:pt idx="639">
                  <c:v>100.6739</c:v>
                </c:pt>
                <c:pt idx="640">
                  <c:v>100.6947</c:v>
                </c:pt>
                <c:pt idx="641">
                  <c:v>100.7296</c:v>
                </c:pt>
                <c:pt idx="642">
                  <c:v>100.776</c:v>
                </c:pt>
                <c:pt idx="643">
                  <c:v>100.8282</c:v>
                </c:pt>
                <c:pt idx="644">
                  <c:v>100.9273</c:v>
                </c:pt>
                <c:pt idx="645">
                  <c:v>101.0508</c:v>
                </c:pt>
                <c:pt idx="646">
                  <c:v>101.20699999999999</c:v>
                </c:pt>
                <c:pt idx="647">
                  <c:v>101.36839999999999</c:v>
                </c:pt>
                <c:pt idx="648">
                  <c:v>101.5086</c:v>
                </c:pt>
                <c:pt idx="649">
                  <c:v>101.5757</c:v>
                </c:pt>
                <c:pt idx="650">
                  <c:v>101.5836</c:v>
                </c:pt>
                <c:pt idx="651">
                  <c:v>101.60209999999999</c:v>
                </c:pt>
                <c:pt idx="652">
                  <c:v>101.6337</c:v>
                </c:pt>
                <c:pt idx="653">
                  <c:v>101.61450000000001</c:v>
                </c:pt>
                <c:pt idx="654">
                  <c:v>101.4982</c:v>
                </c:pt>
                <c:pt idx="655">
                  <c:v>101.2749</c:v>
                </c:pt>
                <c:pt idx="656">
                  <c:v>101.1073</c:v>
                </c:pt>
                <c:pt idx="657">
                  <c:v>101.07170000000001</c:v>
                </c:pt>
                <c:pt idx="658">
                  <c:v>101.1139</c:v>
                </c:pt>
                <c:pt idx="659">
                  <c:v>101.25839999999999</c:v>
                </c:pt>
                <c:pt idx="660">
                  <c:v>101.4502</c:v>
                </c:pt>
                <c:pt idx="661">
                  <c:v>101.6228</c:v>
                </c:pt>
                <c:pt idx="662">
                  <c:v>101.7563</c:v>
                </c:pt>
                <c:pt idx="663">
                  <c:v>101.8013</c:v>
                </c:pt>
                <c:pt idx="664">
                  <c:v>101.7576</c:v>
                </c:pt>
                <c:pt idx="665">
                  <c:v>101.64790000000001</c:v>
                </c:pt>
                <c:pt idx="666">
                  <c:v>101.5044</c:v>
                </c:pt>
                <c:pt idx="667">
                  <c:v>101.32380000000001</c:v>
                </c:pt>
                <c:pt idx="668">
                  <c:v>101.0956</c:v>
                </c:pt>
                <c:pt idx="669">
                  <c:v>100.9248</c:v>
                </c:pt>
                <c:pt idx="670">
                  <c:v>100.91330000000001</c:v>
                </c:pt>
                <c:pt idx="671">
                  <c:v>101.02200000000001</c:v>
                </c:pt>
                <c:pt idx="672">
                  <c:v>101.08329999999999</c:v>
                </c:pt>
                <c:pt idx="673">
                  <c:v>101.0959</c:v>
                </c:pt>
                <c:pt idx="674">
                  <c:v>101.12560000000001</c:v>
                </c:pt>
                <c:pt idx="675">
                  <c:v>101.21559999999999</c:v>
                </c:pt>
                <c:pt idx="676">
                  <c:v>101.2987</c:v>
                </c:pt>
                <c:pt idx="677">
                  <c:v>101.358</c:v>
                </c:pt>
                <c:pt idx="678">
                  <c:v>101.34399999999999</c:v>
                </c:pt>
                <c:pt idx="679">
                  <c:v>101.3073</c:v>
                </c:pt>
                <c:pt idx="680">
                  <c:v>101.2783</c:v>
                </c:pt>
                <c:pt idx="681">
                  <c:v>101.3039</c:v>
                </c:pt>
                <c:pt idx="682">
                  <c:v>101.3798</c:v>
                </c:pt>
                <c:pt idx="683">
                  <c:v>101.44450000000001</c:v>
                </c:pt>
                <c:pt idx="684">
                  <c:v>101.4379</c:v>
                </c:pt>
                <c:pt idx="685">
                  <c:v>101.3913</c:v>
                </c:pt>
                <c:pt idx="686">
                  <c:v>101.47190000000001</c:v>
                </c:pt>
                <c:pt idx="687">
                  <c:v>101.6447</c:v>
                </c:pt>
                <c:pt idx="688">
                  <c:v>101.82259999999999</c:v>
                </c:pt>
                <c:pt idx="689">
                  <c:v>101.9444</c:v>
                </c:pt>
                <c:pt idx="690">
                  <c:v>101.95050000000001</c:v>
                </c:pt>
                <c:pt idx="691">
                  <c:v>101.8737</c:v>
                </c:pt>
                <c:pt idx="692">
                  <c:v>101.83280000000001</c:v>
                </c:pt>
                <c:pt idx="693">
                  <c:v>101.85890000000001</c:v>
                </c:pt>
                <c:pt idx="694">
                  <c:v>101.8976</c:v>
                </c:pt>
                <c:pt idx="695">
                  <c:v>101.95659999999999</c:v>
                </c:pt>
                <c:pt idx="696">
                  <c:v>102.0283</c:v>
                </c:pt>
                <c:pt idx="697">
                  <c:v>102.0309</c:v>
                </c:pt>
                <c:pt idx="698">
                  <c:v>101.96769999999999</c:v>
                </c:pt>
                <c:pt idx="699">
                  <c:v>101.8862</c:v>
                </c:pt>
                <c:pt idx="700">
                  <c:v>101.80629999999999</c:v>
                </c:pt>
                <c:pt idx="701">
                  <c:v>101.7246</c:v>
                </c:pt>
                <c:pt idx="702">
                  <c:v>101.6371</c:v>
                </c:pt>
                <c:pt idx="703">
                  <c:v>101.62009999999999</c:v>
                </c:pt>
                <c:pt idx="704">
                  <c:v>101.61</c:v>
                </c:pt>
                <c:pt idx="705">
                  <c:v>101.574</c:v>
                </c:pt>
                <c:pt idx="706">
                  <c:v>101.5402</c:v>
                </c:pt>
                <c:pt idx="707">
                  <c:v>101.5171</c:v>
                </c:pt>
                <c:pt idx="708">
                  <c:v>101.52809999999999</c:v>
                </c:pt>
                <c:pt idx="709">
                  <c:v>101.53789999999999</c:v>
                </c:pt>
                <c:pt idx="710">
                  <c:v>101.5378</c:v>
                </c:pt>
                <c:pt idx="711">
                  <c:v>101.47839999999999</c:v>
                </c:pt>
                <c:pt idx="712">
                  <c:v>101.3466</c:v>
                </c:pt>
                <c:pt idx="713">
                  <c:v>101.1674</c:v>
                </c:pt>
                <c:pt idx="714">
                  <c:v>101.01949999999999</c:v>
                </c:pt>
                <c:pt idx="715">
                  <c:v>100.9263</c:v>
                </c:pt>
                <c:pt idx="716">
                  <c:v>100.926</c:v>
                </c:pt>
                <c:pt idx="717">
                  <c:v>100.9342</c:v>
                </c:pt>
                <c:pt idx="718">
                  <c:v>101.0331</c:v>
                </c:pt>
                <c:pt idx="719">
                  <c:v>101.039</c:v>
                </c:pt>
                <c:pt idx="720">
                  <c:v>100.94329999999999</c:v>
                </c:pt>
                <c:pt idx="721">
                  <c:v>100.5596</c:v>
                </c:pt>
                <c:pt idx="722">
                  <c:v>99.754499999999993</c:v>
                </c:pt>
                <c:pt idx="723">
                  <c:v>98.965810000000005</c:v>
                </c:pt>
                <c:pt idx="724">
                  <c:v>98.871219999999994</c:v>
                </c:pt>
                <c:pt idx="725">
                  <c:v>99.269580000000005</c:v>
                </c:pt>
                <c:pt idx="726">
                  <c:v>99.676429999999996</c:v>
                </c:pt>
                <c:pt idx="727">
                  <c:v>99.965969999999999</c:v>
                </c:pt>
                <c:pt idx="728">
                  <c:v>100.02200000000001</c:v>
                </c:pt>
                <c:pt idx="729">
                  <c:v>99.853039999999993</c:v>
                </c:pt>
                <c:pt idx="730">
                  <c:v>99.632509999999996</c:v>
                </c:pt>
                <c:pt idx="731">
                  <c:v>99.482470000000006</c:v>
                </c:pt>
                <c:pt idx="732">
                  <c:v>99.385810000000006</c:v>
                </c:pt>
                <c:pt idx="733">
                  <c:v>99.548299999999998</c:v>
                </c:pt>
                <c:pt idx="734">
                  <c:v>99.859440000000006</c:v>
                </c:pt>
                <c:pt idx="735">
                  <c:v>100.1923</c:v>
                </c:pt>
                <c:pt idx="736">
                  <c:v>100.7283</c:v>
                </c:pt>
                <c:pt idx="737">
                  <c:v>101.2003</c:v>
                </c:pt>
                <c:pt idx="738">
                  <c:v>101.3394</c:v>
                </c:pt>
                <c:pt idx="739">
                  <c:v>101.3272</c:v>
                </c:pt>
                <c:pt idx="740">
                  <c:v>101.33</c:v>
                </c:pt>
                <c:pt idx="741">
                  <c:v>101.1442</c:v>
                </c:pt>
                <c:pt idx="742">
                  <c:v>100.8296</c:v>
                </c:pt>
                <c:pt idx="743">
                  <c:v>100.5483</c:v>
                </c:pt>
                <c:pt idx="744">
                  <c:v>100.321</c:v>
                </c:pt>
                <c:pt idx="745">
                  <c:v>99.82602</c:v>
                </c:pt>
                <c:pt idx="746">
                  <c:v>98.99306</c:v>
                </c:pt>
                <c:pt idx="747">
                  <c:v>98.305440000000004</c:v>
                </c:pt>
                <c:pt idx="748">
                  <c:v>97.87979</c:v>
                </c:pt>
                <c:pt idx="749">
                  <c:v>97.460189999999997</c:v>
                </c:pt>
                <c:pt idx="750">
                  <c:v>96.959350000000001</c:v>
                </c:pt>
                <c:pt idx="751">
                  <c:v>96.570009999999996</c:v>
                </c:pt>
                <c:pt idx="752">
                  <c:v>96.244669999999999</c:v>
                </c:pt>
                <c:pt idx="753">
                  <c:v>96.296819999999997</c:v>
                </c:pt>
                <c:pt idx="754">
                  <c:v>96.705269999999999</c:v>
                </c:pt>
                <c:pt idx="755">
                  <c:v>97.273840000000007</c:v>
                </c:pt>
                <c:pt idx="756">
                  <c:v>97.839460000000003</c:v>
                </c:pt>
                <c:pt idx="757">
                  <c:v>98.300839999999994</c:v>
                </c:pt>
                <c:pt idx="758">
                  <c:v>98.592280000000002</c:v>
                </c:pt>
                <c:pt idx="759">
                  <c:v>98.877309999999994</c:v>
                </c:pt>
                <c:pt idx="760">
                  <c:v>99.006860000000003</c:v>
                </c:pt>
                <c:pt idx="761">
                  <c:v>98.985519999999994</c:v>
                </c:pt>
                <c:pt idx="762">
                  <c:v>98.880589999999998</c:v>
                </c:pt>
                <c:pt idx="763">
                  <c:v>98.708510000000004</c:v>
                </c:pt>
                <c:pt idx="764">
                  <c:v>98.57835</c:v>
                </c:pt>
                <c:pt idx="765">
                  <c:v>98.536349999999999</c:v>
                </c:pt>
                <c:pt idx="766">
                  <c:v>98.53</c:v>
                </c:pt>
                <c:pt idx="767">
                  <c:v>98.58</c:v>
                </c:pt>
                <c:pt idx="768">
                  <c:v>98.57</c:v>
                </c:pt>
                <c:pt idx="769">
                  <c:v>98.77</c:v>
                </c:pt>
                <c:pt idx="770">
                  <c:v>99.1</c:v>
                </c:pt>
                <c:pt idx="771">
                  <c:v>99.45</c:v>
                </c:pt>
                <c:pt idx="772">
                  <c:v>99.65</c:v>
                </c:pt>
                <c:pt idx="773">
                  <c:v>99.8</c:v>
                </c:pt>
                <c:pt idx="774">
                  <c:v>99.88</c:v>
                </c:pt>
                <c:pt idx="775">
                  <c:v>99.73</c:v>
                </c:pt>
                <c:pt idx="776">
                  <c:v>99.68</c:v>
                </c:pt>
                <c:pt idx="777">
                  <c:v>99.68</c:v>
                </c:pt>
                <c:pt idx="778">
                  <c:v>99.54</c:v>
                </c:pt>
                <c:pt idx="779">
                  <c:v>99.46</c:v>
                </c:pt>
                <c:pt idx="780">
                  <c:v>99.34</c:v>
                </c:pt>
              </c:numCache>
            </c:numRef>
          </c:val>
          <c:smooth val="0"/>
          <c:extLst xmlns:c15="http://schemas.microsoft.com/office/drawing/2012/chart">
            <c:ext xmlns:c16="http://schemas.microsoft.com/office/drawing/2014/chart" uri="{C3380CC4-5D6E-409C-BE32-E72D297353CC}">
              <c16:uniqueId val="{00000003-61BA-47B5-9361-45D0579BDD58}"/>
            </c:ext>
          </c:extLst>
        </c:ser>
        <c:ser>
          <c:idx val="0"/>
          <c:order val="2"/>
          <c:tx>
            <c:strRef>
              <c:f>Sheet1!$D$1</c:f>
              <c:strCache>
                <c:ptCount val="1"/>
                <c:pt idx="0">
                  <c:v>France</c:v>
                </c:pt>
              </c:strCache>
            </c:strRef>
          </c:tx>
          <c:spPr>
            <a:ln w="19050">
              <a:solidFill>
                <a:schemeClr val="accent4"/>
              </a:solidFill>
            </a:ln>
          </c:spPr>
          <c:marker>
            <c:symbol val="none"/>
          </c:marker>
          <c:dLbls>
            <c:dLbl>
              <c:idx val="767"/>
              <c:layout>
                <c:manualLayout>
                  <c:x val="0.18747269098595853"/>
                  <c:y val="6.2660323709536253E-2"/>
                </c:manualLayout>
              </c:layout>
              <c:tx>
                <c:rich>
                  <a:bodyPr/>
                  <a:lstStyle/>
                  <a:p>
                    <a:pPr>
                      <a:defRPr>
                        <a:solidFill/>
                      </a:defRPr>
                    </a:pPr>
                    <a:r>
                      <a:rPr lang="en-US" dirty="0"/>
                      <a:t>98.4</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61BA-47B5-9361-45D0579BDD58}"/>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Sheet1!$A$2:$A$786</c:f>
              <c:numCache>
                <c:formatCode>yyyy\-mm\-dd</c:formatCode>
                <c:ptCount val="785"/>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pt idx="773">
                  <c:v>45444</c:v>
                </c:pt>
                <c:pt idx="774">
                  <c:v>45474</c:v>
                </c:pt>
                <c:pt idx="775">
                  <c:v>45505</c:v>
                </c:pt>
                <c:pt idx="776">
                  <c:v>45536</c:v>
                </c:pt>
                <c:pt idx="777">
                  <c:v>45566</c:v>
                </c:pt>
                <c:pt idx="778">
                  <c:v>45597</c:v>
                </c:pt>
                <c:pt idx="779">
                  <c:v>45627</c:v>
                </c:pt>
                <c:pt idx="780">
                  <c:v>45658</c:v>
                </c:pt>
              </c:numCache>
            </c:numRef>
          </c:cat>
          <c:val>
            <c:numRef>
              <c:f>Sheet1!$D$2:$D$786</c:f>
              <c:numCache>
                <c:formatCode>General</c:formatCode>
                <c:ptCount val="785"/>
                <c:pt idx="156">
                  <c:v>106.0578</c:v>
                </c:pt>
                <c:pt idx="157">
                  <c:v>105.9281</c:v>
                </c:pt>
                <c:pt idx="158">
                  <c:v>105.7567</c:v>
                </c:pt>
                <c:pt idx="159">
                  <c:v>105.58969999999999</c:v>
                </c:pt>
                <c:pt idx="160">
                  <c:v>105.46810000000001</c:v>
                </c:pt>
                <c:pt idx="161">
                  <c:v>105.33</c:v>
                </c:pt>
                <c:pt idx="162">
                  <c:v>105.1328</c:v>
                </c:pt>
                <c:pt idx="163">
                  <c:v>104.9905</c:v>
                </c:pt>
                <c:pt idx="164">
                  <c:v>104.8429</c:v>
                </c:pt>
                <c:pt idx="165">
                  <c:v>104.59699999999999</c:v>
                </c:pt>
                <c:pt idx="166">
                  <c:v>104.27509999999999</c:v>
                </c:pt>
                <c:pt idx="167">
                  <c:v>103.73180000000001</c:v>
                </c:pt>
                <c:pt idx="168">
                  <c:v>102.9753</c:v>
                </c:pt>
                <c:pt idx="169">
                  <c:v>102.4469</c:v>
                </c:pt>
                <c:pt idx="170">
                  <c:v>102.1905</c:v>
                </c:pt>
                <c:pt idx="171">
                  <c:v>102.1161</c:v>
                </c:pt>
                <c:pt idx="172">
                  <c:v>101.9922</c:v>
                </c:pt>
                <c:pt idx="173">
                  <c:v>101.7843</c:v>
                </c:pt>
                <c:pt idx="174">
                  <c:v>101.51439999999999</c:v>
                </c:pt>
                <c:pt idx="175">
                  <c:v>101.2046</c:v>
                </c:pt>
                <c:pt idx="176">
                  <c:v>100.8826</c:v>
                </c:pt>
                <c:pt idx="177">
                  <c:v>100.6266</c:v>
                </c:pt>
                <c:pt idx="178">
                  <c:v>100.6234</c:v>
                </c:pt>
                <c:pt idx="179">
                  <c:v>100.8947</c:v>
                </c:pt>
                <c:pt idx="180">
                  <c:v>101.3008</c:v>
                </c:pt>
                <c:pt idx="181">
                  <c:v>101.53400000000001</c:v>
                </c:pt>
                <c:pt idx="182">
                  <c:v>101.5052</c:v>
                </c:pt>
                <c:pt idx="183">
                  <c:v>101.3758</c:v>
                </c:pt>
                <c:pt idx="184">
                  <c:v>101.3218</c:v>
                </c:pt>
                <c:pt idx="185">
                  <c:v>101.3985</c:v>
                </c:pt>
                <c:pt idx="186">
                  <c:v>101.59520000000001</c:v>
                </c:pt>
                <c:pt idx="187">
                  <c:v>101.7577</c:v>
                </c:pt>
                <c:pt idx="188">
                  <c:v>101.9209</c:v>
                </c:pt>
                <c:pt idx="189">
                  <c:v>102.1465</c:v>
                </c:pt>
                <c:pt idx="190">
                  <c:v>102.3592</c:v>
                </c:pt>
                <c:pt idx="191">
                  <c:v>102.65089999999999</c:v>
                </c:pt>
                <c:pt idx="192">
                  <c:v>103.0672</c:v>
                </c:pt>
                <c:pt idx="193">
                  <c:v>103.3163</c:v>
                </c:pt>
                <c:pt idx="194">
                  <c:v>103.4104</c:v>
                </c:pt>
                <c:pt idx="195">
                  <c:v>103.4165</c:v>
                </c:pt>
                <c:pt idx="196">
                  <c:v>103.3625</c:v>
                </c:pt>
                <c:pt idx="197">
                  <c:v>103.23099999999999</c:v>
                </c:pt>
                <c:pt idx="198">
                  <c:v>103.01300000000001</c:v>
                </c:pt>
                <c:pt idx="199">
                  <c:v>102.84010000000001</c:v>
                </c:pt>
                <c:pt idx="200">
                  <c:v>102.6726</c:v>
                </c:pt>
                <c:pt idx="201">
                  <c:v>102.4734</c:v>
                </c:pt>
                <c:pt idx="202">
                  <c:v>102.37479999999999</c:v>
                </c:pt>
                <c:pt idx="203">
                  <c:v>102.34910000000001</c:v>
                </c:pt>
                <c:pt idx="204">
                  <c:v>102.3069</c:v>
                </c:pt>
                <c:pt idx="205">
                  <c:v>102.12309999999999</c:v>
                </c:pt>
                <c:pt idx="206">
                  <c:v>101.67919999999999</c:v>
                </c:pt>
                <c:pt idx="207">
                  <c:v>101.04640000000001</c:v>
                </c:pt>
                <c:pt idx="208">
                  <c:v>100.666</c:v>
                </c:pt>
                <c:pt idx="209">
                  <c:v>100.65900000000001</c:v>
                </c:pt>
                <c:pt idx="210">
                  <c:v>100.9421</c:v>
                </c:pt>
                <c:pt idx="211">
                  <c:v>101.2353</c:v>
                </c:pt>
                <c:pt idx="212">
                  <c:v>101.5716</c:v>
                </c:pt>
                <c:pt idx="213">
                  <c:v>102.0038</c:v>
                </c:pt>
                <c:pt idx="214">
                  <c:v>102.2689</c:v>
                </c:pt>
                <c:pt idx="215">
                  <c:v>102.413</c:v>
                </c:pt>
                <c:pt idx="216">
                  <c:v>102.52670000000001</c:v>
                </c:pt>
                <c:pt idx="217">
                  <c:v>102.6009</c:v>
                </c:pt>
                <c:pt idx="218">
                  <c:v>102.6776</c:v>
                </c:pt>
                <c:pt idx="219">
                  <c:v>102.77549999999999</c:v>
                </c:pt>
                <c:pt idx="220">
                  <c:v>102.81359999999999</c:v>
                </c:pt>
                <c:pt idx="221">
                  <c:v>102.7773</c:v>
                </c:pt>
                <c:pt idx="222">
                  <c:v>102.6811</c:v>
                </c:pt>
                <c:pt idx="223">
                  <c:v>102.6041</c:v>
                </c:pt>
                <c:pt idx="224">
                  <c:v>102.5222</c:v>
                </c:pt>
                <c:pt idx="225">
                  <c:v>102.3848</c:v>
                </c:pt>
                <c:pt idx="226">
                  <c:v>102.1972</c:v>
                </c:pt>
                <c:pt idx="227">
                  <c:v>101.8927</c:v>
                </c:pt>
                <c:pt idx="228">
                  <c:v>101.521</c:v>
                </c:pt>
                <c:pt idx="229">
                  <c:v>101.2877</c:v>
                </c:pt>
                <c:pt idx="230">
                  <c:v>101.133</c:v>
                </c:pt>
                <c:pt idx="231">
                  <c:v>100.9644</c:v>
                </c:pt>
                <c:pt idx="232">
                  <c:v>100.81180000000001</c:v>
                </c:pt>
                <c:pt idx="233">
                  <c:v>100.7319</c:v>
                </c:pt>
                <c:pt idx="234">
                  <c:v>100.6955</c:v>
                </c:pt>
                <c:pt idx="235">
                  <c:v>100.6683</c:v>
                </c:pt>
                <c:pt idx="236">
                  <c:v>100.6465</c:v>
                </c:pt>
                <c:pt idx="237">
                  <c:v>100.6849</c:v>
                </c:pt>
                <c:pt idx="238">
                  <c:v>100.6532</c:v>
                </c:pt>
                <c:pt idx="239">
                  <c:v>100.4628</c:v>
                </c:pt>
                <c:pt idx="240">
                  <c:v>100.09820000000001</c:v>
                </c:pt>
                <c:pt idx="241">
                  <c:v>99.807429999999997</c:v>
                </c:pt>
                <c:pt idx="242">
                  <c:v>99.673360000000002</c:v>
                </c:pt>
                <c:pt idx="243">
                  <c:v>99.639849999999996</c:v>
                </c:pt>
                <c:pt idx="244">
                  <c:v>99.645790000000005</c:v>
                </c:pt>
                <c:pt idx="245">
                  <c:v>99.658739999999995</c:v>
                </c:pt>
                <c:pt idx="246">
                  <c:v>99.668850000000006</c:v>
                </c:pt>
                <c:pt idx="247">
                  <c:v>99.676050000000004</c:v>
                </c:pt>
                <c:pt idx="248">
                  <c:v>99.679789999999997</c:v>
                </c:pt>
                <c:pt idx="249">
                  <c:v>99.671970000000002</c:v>
                </c:pt>
                <c:pt idx="250">
                  <c:v>99.633129999999994</c:v>
                </c:pt>
                <c:pt idx="251">
                  <c:v>99.54025</c:v>
                </c:pt>
                <c:pt idx="252">
                  <c:v>99.405670000000001</c:v>
                </c:pt>
                <c:pt idx="253">
                  <c:v>99.369900000000001</c:v>
                </c:pt>
                <c:pt idx="254">
                  <c:v>99.571740000000005</c:v>
                </c:pt>
                <c:pt idx="255">
                  <c:v>99.919589999999999</c:v>
                </c:pt>
                <c:pt idx="256">
                  <c:v>100.1541</c:v>
                </c:pt>
                <c:pt idx="257">
                  <c:v>100.2936</c:v>
                </c:pt>
                <c:pt idx="258">
                  <c:v>100.4</c:v>
                </c:pt>
                <c:pt idx="259">
                  <c:v>100.4389</c:v>
                </c:pt>
                <c:pt idx="260">
                  <c:v>100.4378</c:v>
                </c:pt>
                <c:pt idx="261">
                  <c:v>100.44710000000001</c:v>
                </c:pt>
                <c:pt idx="262">
                  <c:v>100.5414</c:v>
                </c:pt>
                <c:pt idx="263">
                  <c:v>100.81010000000001</c:v>
                </c:pt>
                <c:pt idx="264">
                  <c:v>101.2633</c:v>
                </c:pt>
                <c:pt idx="265">
                  <c:v>101.5626</c:v>
                </c:pt>
                <c:pt idx="266">
                  <c:v>101.62649999999999</c:v>
                </c:pt>
                <c:pt idx="267">
                  <c:v>101.595</c:v>
                </c:pt>
                <c:pt idx="268">
                  <c:v>101.5012</c:v>
                </c:pt>
                <c:pt idx="269">
                  <c:v>101.3035</c:v>
                </c:pt>
                <c:pt idx="270">
                  <c:v>100.97839999999999</c:v>
                </c:pt>
                <c:pt idx="271">
                  <c:v>100.7192</c:v>
                </c:pt>
                <c:pt idx="272">
                  <c:v>100.467</c:v>
                </c:pt>
                <c:pt idx="273">
                  <c:v>100.1698</c:v>
                </c:pt>
                <c:pt idx="274">
                  <c:v>100.0354</c:v>
                </c:pt>
                <c:pt idx="275">
                  <c:v>100.03440000000001</c:v>
                </c:pt>
                <c:pt idx="276">
                  <c:v>100.035</c:v>
                </c:pt>
                <c:pt idx="277">
                  <c:v>99.803939999999997</c:v>
                </c:pt>
                <c:pt idx="278">
                  <c:v>99.270579999999995</c:v>
                </c:pt>
                <c:pt idx="279">
                  <c:v>98.493129999999994</c:v>
                </c:pt>
                <c:pt idx="280">
                  <c:v>97.927670000000006</c:v>
                </c:pt>
                <c:pt idx="281">
                  <c:v>97.618740000000003</c:v>
                </c:pt>
                <c:pt idx="282">
                  <c:v>97.50027</c:v>
                </c:pt>
                <c:pt idx="283">
                  <c:v>97.440029999999993</c:v>
                </c:pt>
                <c:pt idx="284">
                  <c:v>97.358099999999993</c:v>
                </c:pt>
                <c:pt idx="285">
                  <c:v>97.287149999999997</c:v>
                </c:pt>
                <c:pt idx="286">
                  <c:v>97.189819999999997</c:v>
                </c:pt>
                <c:pt idx="287">
                  <c:v>97.029750000000007</c:v>
                </c:pt>
                <c:pt idx="288">
                  <c:v>96.868840000000006</c:v>
                </c:pt>
                <c:pt idx="289">
                  <c:v>96.762870000000007</c:v>
                </c:pt>
                <c:pt idx="290">
                  <c:v>96.657939999999996</c:v>
                </c:pt>
                <c:pt idx="291">
                  <c:v>96.496409999999997</c:v>
                </c:pt>
                <c:pt idx="292">
                  <c:v>96.321849999999998</c:v>
                </c:pt>
                <c:pt idx="293">
                  <c:v>96.176090000000002</c:v>
                </c:pt>
                <c:pt idx="294">
                  <c:v>96.009280000000004</c:v>
                </c:pt>
                <c:pt idx="295">
                  <c:v>95.825680000000006</c:v>
                </c:pt>
                <c:pt idx="296">
                  <c:v>95.585949999999997</c:v>
                </c:pt>
                <c:pt idx="297">
                  <c:v>95.390799999999999</c:v>
                </c:pt>
                <c:pt idx="298">
                  <c:v>95.456209999999999</c:v>
                </c:pt>
                <c:pt idx="299">
                  <c:v>96.044060000000002</c:v>
                </c:pt>
                <c:pt idx="300">
                  <c:v>97.132320000000007</c:v>
                </c:pt>
                <c:pt idx="301">
                  <c:v>97.827100000000002</c:v>
                </c:pt>
                <c:pt idx="302">
                  <c:v>98.13091</c:v>
                </c:pt>
                <c:pt idx="303">
                  <c:v>98.24776</c:v>
                </c:pt>
                <c:pt idx="304">
                  <c:v>98.094350000000006</c:v>
                </c:pt>
                <c:pt idx="305">
                  <c:v>97.738460000000003</c:v>
                </c:pt>
                <c:pt idx="306">
                  <c:v>97.288060000000002</c:v>
                </c:pt>
                <c:pt idx="307">
                  <c:v>97.273499999999999</c:v>
                </c:pt>
                <c:pt idx="308">
                  <c:v>97.854900000000001</c:v>
                </c:pt>
                <c:pt idx="309">
                  <c:v>98.942539999999994</c:v>
                </c:pt>
                <c:pt idx="310">
                  <c:v>99.721180000000004</c:v>
                </c:pt>
                <c:pt idx="311">
                  <c:v>100.2073</c:v>
                </c:pt>
                <c:pt idx="312">
                  <c:v>100.5763</c:v>
                </c:pt>
                <c:pt idx="313">
                  <c:v>100.67619999999999</c:v>
                </c:pt>
                <c:pt idx="314">
                  <c:v>100.53149999999999</c:v>
                </c:pt>
                <c:pt idx="315">
                  <c:v>100.24339999999999</c:v>
                </c:pt>
                <c:pt idx="316">
                  <c:v>99.975700000000003</c:v>
                </c:pt>
                <c:pt idx="317">
                  <c:v>99.793170000000003</c:v>
                </c:pt>
                <c:pt idx="318">
                  <c:v>99.876630000000006</c:v>
                </c:pt>
                <c:pt idx="319">
                  <c:v>100.0441</c:v>
                </c:pt>
                <c:pt idx="320">
                  <c:v>100.19629999999999</c:v>
                </c:pt>
                <c:pt idx="321">
                  <c:v>100.2551</c:v>
                </c:pt>
                <c:pt idx="322">
                  <c:v>100.1698</c:v>
                </c:pt>
                <c:pt idx="323">
                  <c:v>99.991020000000006</c:v>
                </c:pt>
                <c:pt idx="324">
                  <c:v>99.743859999999998</c:v>
                </c:pt>
                <c:pt idx="325">
                  <c:v>99.554109999999994</c:v>
                </c:pt>
                <c:pt idx="326">
                  <c:v>99.445679999999996</c:v>
                </c:pt>
                <c:pt idx="327">
                  <c:v>99.371669999999995</c:v>
                </c:pt>
                <c:pt idx="328">
                  <c:v>99.21705</c:v>
                </c:pt>
                <c:pt idx="329">
                  <c:v>99.163539999999998</c:v>
                </c:pt>
                <c:pt idx="330">
                  <c:v>99.315280000000001</c:v>
                </c:pt>
                <c:pt idx="331">
                  <c:v>99.593710000000002</c:v>
                </c:pt>
                <c:pt idx="332">
                  <c:v>99.956010000000006</c:v>
                </c:pt>
                <c:pt idx="333">
                  <c:v>100.2225</c:v>
                </c:pt>
                <c:pt idx="334">
                  <c:v>100.37569999999999</c:v>
                </c:pt>
                <c:pt idx="335">
                  <c:v>100.505</c:v>
                </c:pt>
                <c:pt idx="336">
                  <c:v>100.601</c:v>
                </c:pt>
                <c:pt idx="337">
                  <c:v>100.66419999999999</c:v>
                </c:pt>
                <c:pt idx="338">
                  <c:v>100.7146</c:v>
                </c:pt>
                <c:pt idx="339">
                  <c:v>100.80800000000001</c:v>
                </c:pt>
                <c:pt idx="340">
                  <c:v>100.93259999999999</c:v>
                </c:pt>
                <c:pt idx="341">
                  <c:v>100.9952</c:v>
                </c:pt>
                <c:pt idx="342">
                  <c:v>101.0664</c:v>
                </c:pt>
                <c:pt idx="343">
                  <c:v>101.1596</c:v>
                </c:pt>
                <c:pt idx="344">
                  <c:v>101.2657</c:v>
                </c:pt>
                <c:pt idx="345">
                  <c:v>101.36539999999999</c:v>
                </c:pt>
                <c:pt idx="346">
                  <c:v>101.42919999999999</c:v>
                </c:pt>
                <c:pt idx="347">
                  <c:v>101.3704</c:v>
                </c:pt>
                <c:pt idx="348">
                  <c:v>101.32510000000001</c:v>
                </c:pt>
                <c:pt idx="349">
                  <c:v>101.2084</c:v>
                </c:pt>
                <c:pt idx="350">
                  <c:v>101.051</c:v>
                </c:pt>
                <c:pt idx="351">
                  <c:v>100.93040000000001</c:v>
                </c:pt>
                <c:pt idx="352">
                  <c:v>100.81100000000001</c:v>
                </c:pt>
                <c:pt idx="353">
                  <c:v>100.7706</c:v>
                </c:pt>
                <c:pt idx="354">
                  <c:v>100.855</c:v>
                </c:pt>
                <c:pt idx="355">
                  <c:v>100.9867</c:v>
                </c:pt>
                <c:pt idx="356">
                  <c:v>101.1183</c:v>
                </c:pt>
                <c:pt idx="357">
                  <c:v>101.2329</c:v>
                </c:pt>
                <c:pt idx="358">
                  <c:v>101.345</c:v>
                </c:pt>
                <c:pt idx="359">
                  <c:v>101.4119</c:v>
                </c:pt>
                <c:pt idx="360">
                  <c:v>101.43389999999999</c:v>
                </c:pt>
                <c:pt idx="361">
                  <c:v>101.38639999999999</c:v>
                </c:pt>
                <c:pt idx="362">
                  <c:v>101.3313</c:v>
                </c:pt>
                <c:pt idx="363">
                  <c:v>101.19889999999999</c:v>
                </c:pt>
                <c:pt idx="364">
                  <c:v>101.0292</c:v>
                </c:pt>
                <c:pt idx="365">
                  <c:v>100.9448</c:v>
                </c:pt>
                <c:pt idx="366">
                  <c:v>100.84480000000001</c:v>
                </c:pt>
                <c:pt idx="367">
                  <c:v>100.59520000000001</c:v>
                </c:pt>
                <c:pt idx="368">
                  <c:v>100.1551</c:v>
                </c:pt>
                <c:pt idx="369">
                  <c:v>99.932320000000004</c:v>
                </c:pt>
                <c:pt idx="370">
                  <c:v>99.821349999999995</c:v>
                </c:pt>
                <c:pt idx="371">
                  <c:v>99.690939999999998</c:v>
                </c:pt>
                <c:pt idx="372">
                  <c:v>99.574330000000003</c:v>
                </c:pt>
                <c:pt idx="373">
                  <c:v>99.773160000000004</c:v>
                </c:pt>
                <c:pt idx="374">
                  <c:v>100.12779999999999</c:v>
                </c:pt>
                <c:pt idx="375">
                  <c:v>100.10939999999999</c:v>
                </c:pt>
                <c:pt idx="376">
                  <c:v>99.867090000000005</c:v>
                </c:pt>
                <c:pt idx="377">
                  <c:v>99.532110000000003</c:v>
                </c:pt>
                <c:pt idx="378">
                  <c:v>99.380979999999994</c:v>
                </c:pt>
                <c:pt idx="379">
                  <c:v>99.429789999999997</c:v>
                </c:pt>
                <c:pt idx="380">
                  <c:v>99.558890000000005</c:v>
                </c:pt>
                <c:pt idx="381">
                  <c:v>99.596440000000001</c:v>
                </c:pt>
                <c:pt idx="382">
                  <c:v>99.585859999999997</c:v>
                </c:pt>
                <c:pt idx="383">
                  <c:v>99.536860000000004</c:v>
                </c:pt>
                <c:pt idx="384">
                  <c:v>99.621030000000005</c:v>
                </c:pt>
                <c:pt idx="385">
                  <c:v>99.877110000000002</c:v>
                </c:pt>
                <c:pt idx="386">
                  <c:v>100.1267</c:v>
                </c:pt>
                <c:pt idx="387">
                  <c:v>100.221</c:v>
                </c:pt>
                <c:pt idx="388">
                  <c:v>100.08150000000001</c:v>
                </c:pt>
                <c:pt idx="389">
                  <c:v>99.791550000000001</c:v>
                </c:pt>
                <c:pt idx="390">
                  <c:v>99.603279999999998</c:v>
                </c:pt>
                <c:pt idx="391">
                  <c:v>99.645679999999999</c:v>
                </c:pt>
                <c:pt idx="392">
                  <c:v>99.821979999999996</c:v>
                </c:pt>
                <c:pt idx="393">
                  <c:v>99.899510000000006</c:v>
                </c:pt>
                <c:pt idx="394">
                  <c:v>99.756519999999995</c:v>
                </c:pt>
                <c:pt idx="395">
                  <c:v>99.569199999999995</c:v>
                </c:pt>
                <c:pt idx="396">
                  <c:v>99.504959999999997</c:v>
                </c:pt>
                <c:pt idx="397">
                  <c:v>99.724720000000005</c:v>
                </c:pt>
                <c:pt idx="398">
                  <c:v>100.05029999999999</c:v>
                </c:pt>
                <c:pt idx="399">
                  <c:v>100.0887</c:v>
                </c:pt>
                <c:pt idx="400">
                  <c:v>99.540890000000005</c:v>
                </c:pt>
                <c:pt idx="401">
                  <c:v>99.036649999999995</c:v>
                </c:pt>
                <c:pt idx="402">
                  <c:v>98.751400000000004</c:v>
                </c:pt>
                <c:pt idx="403">
                  <c:v>98.804670000000002</c:v>
                </c:pt>
                <c:pt idx="404">
                  <c:v>99.095820000000003</c:v>
                </c:pt>
                <c:pt idx="405">
                  <c:v>99.356459999999998</c:v>
                </c:pt>
                <c:pt idx="406">
                  <c:v>99.494140000000002</c:v>
                </c:pt>
                <c:pt idx="407">
                  <c:v>99.675479999999993</c:v>
                </c:pt>
                <c:pt idx="408">
                  <c:v>99.89761</c:v>
                </c:pt>
                <c:pt idx="409">
                  <c:v>100.1241</c:v>
                </c:pt>
                <c:pt idx="410">
                  <c:v>100.354</c:v>
                </c:pt>
                <c:pt idx="411">
                  <c:v>100.6065</c:v>
                </c:pt>
                <c:pt idx="412">
                  <c:v>100.7709</c:v>
                </c:pt>
                <c:pt idx="413">
                  <c:v>100.777</c:v>
                </c:pt>
                <c:pt idx="414">
                  <c:v>100.7743</c:v>
                </c:pt>
                <c:pt idx="415">
                  <c:v>100.9148</c:v>
                </c:pt>
                <c:pt idx="416">
                  <c:v>101.14409999999999</c:v>
                </c:pt>
                <c:pt idx="417">
                  <c:v>101.19240000000001</c:v>
                </c:pt>
                <c:pt idx="418">
                  <c:v>101.1131</c:v>
                </c:pt>
                <c:pt idx="419">
                  <c:v>101.02249999999999</c:v>
                </c:pt>
                <c:pt idx="420">
                  <c:v>100.9148</c:v>
                </c:pt>
                <c:pt idx="421">
                  <c:v>100.9374</c:v>
                </c:pt>
                <c:pt idx="422">
                  <c:v>101.1026</c:v>
                </c:pt>
                <c:pt idx="423">
                  <c:v>101.3698</c:v>
                </c:pt>
                <c:pt idx="424">
                  <c:v>101.61369999999999</c:v>
                </c:pt>
                <c:pt idx="425">
                  <c:v>101.5941</c:v>
                </c:pt>
                <c:pt idx="426">
                  <c:v>101.21510000000001</c:v>
                </c:pt>
                <c:pt idx="427">
                  <c:v>100.6771</c:v>
                </c:pt>
                <c:pt idx="428">
                  <c:v>99.902919999999995</c:v>
                </c:pt>
                <c:pt idx="429">
                  <c:v>99.208709999999996</c:v>
                </c:pt>
                <c:pt idx="430">
                  <c:v>98.78192</c:v>
                </c:pt>
                <c:pt idx="431">
                  <c:v>98.634950000000003</c:v>
                </c:pt>
                <c:pt idx="432">
                  <c:v>98.820400000000006</c:v>
                </c:pt>
                <c:pt idx="433">
                  <c:v>99.049059999999997</c:v>
                </c:pt>
                <c:pt idx="434">
                  <c:v>99.165649999999999</c:v>
                </c:pt>
                <c:pt idx="435">
                  <c:v>99.105350000000001</c:v>
                </c:pt>
                <c:pt idx="436">
                  <c:v>98.962299999999999</c:v>
                </c:pt>
                <c:pt idx="437">
                  <c:v>98.838269999999994</c:v>
                </c:pt>
                <c:pt idx="438">
                  <c:v>98.747810000000001</c:v>
                </c:pt>
                <c:pt idx="439">
                  <c:v>98.715710000000001</c:v>
                </c:pt>
                <c:pt idx="440">
                  <c:v>98.708799999999997</c:v>
                </c:pt>
                <c:pt idx="441">
                  <c:v>98.72099</c:v>
                </c:pt>
                <c:pt idx="442">
                  <c:v>98.806569999999994</c:v>
                </c:pt>
                <c:pt idx="443">
                  <c:v>99.015190000000004</c:v>
                </c:pt>
                <c:pt idx="444">
                  <c:v>99.200419999999994</c:v>
                </c:pt>
                <c:pt idx="445">
                  <c:v>99.313699999999997</c:v>
                </c:pt>
                <c:pt idx="446">
                  <c:v>99.351280000000003</c:v>
                </c:pt>
                <c:pt idx="447">
                  <c:v>99.505510000000001</c:v>
                </c:pt>
                <c:pt idx="448">
                  <c:v>99.889160000000004</c:v>
                </c:pt>
                <c:pt idx="449">
                  <c:v>100.4606</c:v>
                </c:pt>
                <c:pt idx="450">
                  <c:v>100.7722</c:v>
                </c:pt>
                <c:pt idx="451">
                  <c:v>100.907</c:v>
                </c:pt>
                <c:pt idx="452">
                  <c:v>100.9016</c:v>
                </c:pt>
                <c:pt idx="453">
                  <c:v>100.7711</c:v>
                </c:pt>
                <c:pt idx="454">
                  <c:v>100.59350000000001</c:v>
                </c:pt>
                <c:pt idx="455">
                  <c:v>100.40170000000001</c:v>
                </c:pt>
                <c:pt idx="456">
                  <c:v>100.256</c:v>
                </c:pt>
                <c:pt idx="457">
                  <c:v>100.3827</c:v>
                </c:pt>
                <c:pt idx="458">
                  <c:v>100.6319</c:v>
                </c:pt>
                <c:pt idx="459">
                  <c:v>100.8009</c:v>
                </c:pt>
                <c:pt idx="460">
                  <c:v>100.9665</c:v>
                </c:pt>
                <c:pt idx="461">
                  <c:v>101.1309</c:v>
                </c:pt>
                <c:pt idx="462">
                  <c:v>101.4</c:v>
                </c:pt>
                <c:pt idx="463">
                  <c:v>101.60760000000001</c:v>
                </c:pt>
                <c:pt idx="464">
                  <c:v>101.68049999999999</c:v>
                </c:pt>
                <c:pt idx="465">
                  <c:v>101.59050000000001</c:v>
                </c:pt>
                <c:pt idx="466">
                  <c:v>101.4127</c:v>
                </c:pt>
                <c:pt idx="467">
                  <c:v>101.2841</c:v>
                </c:pt>
                <c:pt idx="468">
                  <c:v>101.2636</c:v>
                </c:pt>
                <c:pt idx="469">
                  <c:v>101.2225</c:v>
                </c:pt>
                <c:pt idx="470">
                  <c:v>101.1035</c:v>
                </c:pt>
                <c:pt idx="471">
                  <c:v>101.0142</c:v>
                </c:pt>
                <c:pt idx="472">
                  <c:v>101.0553</c:v>
                </c:pt>
                <c:pt idx="473">
                  <c:v>101.25149999999999</c:v>
                </c:pt>
                <c:pt idx="474">
                  <c:v>101.5364</c:v>
                </c:pt>
                <c:pt idx="475">
                  <c:v>101.7944</c:v>
                </c:pt>
                <c:pt idx="476">
                  <c:v>101.99939999999999</c:v>
                </c:pt>
                <c:pt idx="477">
                  <c:v>102.11499999999999</c:v>
                </c:pt>
                <c:pt idx="478">
                  <c:v>102.1542</c:v>
                </c:pt>
                <c:pt idx="479">
                  <c:v>102.0902</c:v>
                </c:pt>
                <c:pt idx="480">
                  <c:v>102.0025</c:v>
                </c:pt>
                <c:pt idx="481">
                  <c:v>101.9819</c:v>
                </c:pt>
                <c:pt idx="482">
                  <c:v>102.0861</c:v>
                </c:pt>
                <c:pt idx="483">
                  <c:v>102.22839999999999</c:v>
                </c:pt>
                <c:pt idx="484">
                  <c:v>102.3108</c:v>
                </c:pt>
                <c:pt idx="485">
                  <c:v>102.34699999999999</c:v>
                </c:pt>
                <c:pt idx="486">
                  <c:v>102.29989999999999</c:v>
                </c:pt>
                <c:pt idx="487">
                  <c:v>102.0727</c:v>
                </c:pt>
                <c:pt idx="488">
                  <c:v>101.8989</c:v>
                </c:pt>
                <c:pt idx="489">
                  <c:v>102.0147</c:v>
                </c:pt>
                <c:pt idx="490">
                  <c:v>102.2508</c:v>
                </c:pt>
                <c:pt idx="491">
                  <c:v>102.5249</c:v>
                </c:pt>
                <c:pt idx="492">
                  <c:v>102.63200000000001</c:v>
                </c:pt>
                <c:pt idx="493">
                  <c:v>102.4727</c:v>
                </c:pt>
                <c:pt idx="494">
                  <c:v>102.1581</c:v>
                </c:pt>
                <c:pt idx="495">
                  <c:v>101.77200000000001</c:v>
                </c:pt>
                <c:pt idx="496">
                  <c:v>101.34180000000001</c:v>
                </c:pt>
                <c:pt idx="497">
                  <c:v>101.0659</c:v>
                </c:pt>
                <c:pt idx="498">
                  <c:v>100.8712</c:v>
                </c:pt>
                <c:pt idx="499">
                  <c:v>100.66249999999999</c:v>
                </c:pt>
                <c:pt idx="500">
                  <c:v>100.5436</c:v>
                </c:pt>
                <c:pt idx="501">
                  <c:v>100.6558</c:v>
                </c:pt>
                <c:pt idx="502">
                  <c:v>100.8998</c:v>
                </c:pt>
                <c:pt idx="503">
                  <c:v>101.11499999999999</c:v>
                </c:pt>
                <c:pt idx="504">
                  <c:v>101.23139999999999</c:v>
                </c:pt>
                <c:pt idx="505">
                  <c:v>101.2668</c:v>
                </c:pt>
                <c:pt idx="506">
                  <c:v>101.2629</c:v>
                </c:pt>
                <c:pt idx="507">
                  <c:v>101.276</c:v>
                </c:pt>
                <c:pt idx="508">
                  <c:v>101.4081</c:v>
                </c:pt>
                <c:pt idx="509">
                  <c:v>101.3704</c:v>
                </c:pt>
                <c:pt idx="510">
                  <c:v>101.1704</c:v>
                </c:pt>
                <c:pt idx="511">
                  <c:v>100.9392</c:v>
                </c:pt>
                <c:pt idx="512">
                  <c:v>100.813</c:v>
                </c:pt>
                <c:pt idx="513">
                  <c:v>100.8741</c:v>
                </c:pt>
                <c:pt idx="514">
                  <c:v>100.9332</c:v>
                </c:pt>
                <c:pt idx="515">
                  <c:v>100.8382</c:v>
                </c:pt>
                <c:pt idx="516">
                  <c:v>100.468</c:v>
                </c:pt>
                <c:pt idx="517">
                  <c:v>99.986860000000007</c:v>
                </c:pt>
                <c:pt idx="518">
                  <c:v>99.631969999999995</c:v>
                </c:pt>
                <c:pt idx="519">
                  <c:v>99.560249999999996</c:v>
                </c:pt>
                <c:pt idx="520">
                  <c:v>99.594800000000006</c:v>
                </c:pt>
                <c:pt idx="521">
                  <c:v>99.640429999999995</c:v>
                </c:pt>
                <c:pt idx="522">
                  <c:v>99.64922</c:v>
                </c:pt>
                <c:pt idx="523">
                  <c:v>99.601230000000001</c:v>
                </c:pt>
                <c:pt idx="524">
                  <c:v>99.57508</c:v>
                </c:pt>
                <c:pt idx="525">
                  <c:v>99.663719999999998</c:v>
                </c:pt>
                <c:pt idx="526">
                  <c:v>99.841880000000003</c:v>
                </c:pt>
                <c:pt idx="527">
                  <c:v>100.1155</c:v>
                </c:pt>
                <c:pt idx="528">
                  <c:v>100.39619999999999</c:v>
                </c:pt>
                <c:pt idx="529">
                  <c:v>100.44</c:v>
                </c:pt>
                <c:pt idx="530">
                  <c:v>100.3061</c:v>
                </c:pt>
                <c:pt idx="531">
                  <c:v>100.1024</c:v>
                </c:pt>
                <c:pt idx="532">
                  <c:v>100.0658</c:v>
                </c:pt>
                <c:pt idx="533">
                  <c:v>100.1053</c:v>
                </c:pt>
                <c:pt idx="534">
                  <c:v>100.2086</c:v>
                </c:pt>
                <c:pt idx="535">
                  <c:v>100.32299999999999</c:v>
                </c:pt>
                <c:pt idx="536">
                  <c:v>100.4114</c:v>
                </c:pt>
                <c:pt idx="537">
                  <c:v>100.4431</c:v>
                </c:pt>
                <c:pt idx="538">
                  <c:v>100.3849</c:v>
                </c:pt>
                <c:pt idx="539">
                  <c:v>100.3549</c:v>
                </c:pt>
                <c:pt idx="540">
                  <c:v>100.2834</c:v>
                </c:pt>
                <c:pt idx="541">
                  <c:v>100.2081</c:v>
                </c:pt>
                <c:pt idx="542">
                  <c:v>100.0275</c:v>
                </c:pt>
                <c:pt idx="543">
                  <c:v>99.682490000000001</c:v>
                </c:pt>
                <c:pt idx="544">
                  <c:v>99.44265</c:v>
                </c:pt>
                <c:pt idx="545">
                  <c:v>99.536990000000003</c:v>
                </c:pt>
                <c:pt idx="546">
                  <c:v>99.626890000000003</c:v>
                </c:pt>
                <c:pt idx="547">
                  <c:v>99.769660000000002</c:v>
                </c:pt>
                <c:pt idx="548">
                  <c:v>99.720359999999999</c:v>
                </c:pt>
                <c:pt idx="549">
                  <c:v>99.344399999999993</c:v>
                </c:pt>
                <c:pt idx="550">
                  <c:v>99.169370000000001</c:v>
                </c:pt>
                <c:pt idx="551">
                  <c:v>99.385739999999998</c:v>
                </c:pt>
                <c:pt idx="552">
                  <c:v>99.65155</c:v>
                </c:pt>
                <c:pt idx="553">
                  <c:v>99.748859999999993</c:v>
                </c:pt>
                <c:pt idx="554">
                  <c:v>99.741100000000003</c:v>
                </c:pt>
                <c:pt idx="555">
                  <c:v>99.717089999999999</c:v>
                </c:pt>
                <c:pt idx="556">
                  <c:v>99.481409999999997</c:v>
                </c:pt>
                <c:pt idx="557">
                  <c:v>99.451210000000003</c:v>
                </c:pt>
                <c:pt idx="558">
                  <c:v>99.701710000000006</c:v>
                </c:pt>
                <c:pt idx="559">
                  <c:v>99.9435</c:v>
                </c:pt>
                <c:pt idx="560">
                  <c:v>100.1448</c:v>
                </c:pt>
                <c:pt idx="561">
                  <c:v>100.34269999999999</c:v>
                </c:pt>
                <c:pt idx="562">
                  <c:v>100.4152</c:v>
                </c:pt>
                <c:pt idx="563">
                  <c:v>100.4653</c:v>
                </c:pt>
                <c:pt idx="564">
                  <c:v>100.5367</c:v>
                </c:pt>
                <c:pt idx="565">
                  <c:v>100.6434</c:v>
                </c:pt>
                <c:pt idx="566">
                  <c:v>100.804</c:v>
                </c:pt>
                <c:pt idx="567">
                  <c:v>101.1198</c:v>
                </c:pt>
                <c:pt idx="568">
                  <c:v>101.5617</c:v>
                </c:pt>
                <c:pt idx="569">
                  <c:v>101.76009999999999</c:v>
                </c:pt>
                <c:pt idx="570">
                  <c:v>101.6208</c:v>
                </c:pt>
                <c:pt idx="571">
                  <c:v>101.2325</c:v>
                </c:pt>
                <c:pt idx="572">
                  <c:v>100.7415</c:v>
                </c:pt>
                <c:pt idx="573">
                  <c:v>100.2377</c:v>
                </c:pt>
                <c:pt idx="574">
                  <c:v>99.69014</c:v>
                </c:pt>
                <c:pt idx="575">
                  <c:v>99.291970000000006</c:v>
                </c:pt>
                <c:pt idx="576">
                  <c:v>98.870850000000004</c:v>
                </c:pt>
                <c:pt idx="577">
                  <c:v>98.63091</c:v>
                </c:pt>
                <c:pt idx="578">
                  <c:v>98.383740000000003</c:v>
                </c:pt>
                <c:pt idx="579">
                  <c:v>98.02628</c:v>
                </c:pt>
                <c:pt idx="580">
                  <c:v>97.576499999999996</c:v>
                </c:pt>
                <c:pt idx="581">
                  <c:v>97.213399999999993</c:v>
                </c:pt>
                <c:pt idx="582">
                  <c:v>97.171419999999998</c:v>
                </c:pt>
                <c:pt idx="583">
                  <c:v>97.336539999999999</c:v>
                </c:pt>
                <c:pt idx="584">
                  <c:v>97.473399999999998</c:v>
                </c:pt>
                <c:pt idx="585">
                  <c:v>97.483339999999998</c:v>
                </c:pt>
                <c:pt idx="586">
                  <c:v>97.558459999999997</c:v>
                </c:pt>
                <c:pt idx="587">
                  <c:v>97.510509999999996</c:v>
                </c:pt>
                <c:pt idx="588">
                  <c:v>97.436279999999996</c:v>
                </c:pt>
                <c:pt idx="589">
                  <c:v>97.368880000000004</c:v>
                </c:pt>
                <c:pt idx="590">
                  <c:v>97.48415</c:v>
                </c:pt>
                <c:pt idx="591">
                  <c:v>97.877170000000007</c:v>
                </c:pt>
                <c:pt idx="592">
                  <c:v>98.208950000000002</c:v>
                </c:pt>
                <c:pt idx="593">
                  <c:v>98.450640000000007</c:v>
                </c:pt>
                <c:pt idx="594">
                  <c:v>98.578280000000007</c:v>
                </c:pt>
                <c:pt idx="595">
                  <c:v>98.701310000000007</c:v>
                </c:pt>
                <c:pt idx="596">
                  <c:v>99.120130000000003</c:v>
                </c:pt>
                <c:pt idx="597">
                  <c:v>99.568250000000006</c:v>
                </c:pt>
                <c:pt idx="598">
                  <c:v>99.904340000000005</c:v>
                </c:pt>
                <c:pt idx="599">
                  <c:v>100.00790000000001</c:v>
                </c:pt>
                <c:pt idx="600">
                  <c:v>99.919359999999998</c:v>
                </c:pt>
                <c:pt idx="601">
                  <c:v>99.577539999999999</c:v>
                </c:pt>
                <c:pt idx="602">
                  <c:v>99.172929999999994</c:v>
                </c:pt>
                <c:pt idx="603">
                  <c:v>98.828249999999997</c:v>
                </c:pt>
                <c:pt idx="604">
                  <c:v>98.500519999999995</c:v>
                </c:pt>
                <c:pt idx="605">
                  <c:v>98.352189999999993</c:v>
                </c:pt>
                <c:pt idx="606">
                  <c:v>98.444140000000004</c:v>
                </c:pt>
                <c:pt idx="607">
                  <c:v>98.672390000000007</c:v>
                </c:pt>
                <c:pt idx="608">
                  <c:v>98.887780000000006</c:v>
                </c:pt>
                <c:pt idx="609">
                  <c:v>99.143709999999999</c:v>
                </c:pt>
                <c:pt idx="610">
                  <c:v>99.295699999999997</c:v>
                </c:pt>
                <c:pt idx="611">
                  <c:v>99.062790000000007</c:v>
                </c:pt>
                <c:pt idx="612">
                  <c:v>98.695449999999994</c:v>
                </c:pt>
                <c:pt idx="613">
                  <c:v>98.388599999999997</c:v>
                </c:pt>
                <c:pt idx="614">
                  <c:v>98.172870000000003</c:v>
                </c:pt>
                <c:pt idx="615">
                  <c:v>98.089259999999996</c:v>
                </c:pt>
                <c:pt idx="616">
                  <c:v>98.113860000000003</c:v>
                </c:pt>
                <c:pt idx="617">
                  <c:v>98.082830000000001</c:v>
                </c:pt>
                <c:pt idx="618">
                  <c:v>97.958709999999996</c:v>
                </c:pt>
                <c:pt idx="619">
                  <c:v>97.676299999999998</c:v>
                </c:pt>
                <c:pt idx="620">
                  <c:v>97.557739999999995</c:v>
                </c:pt>
                <c:pt idx="621">
                  <c:v>97.53698</c:v>
                </c:pt>
                <c:pt idx="622">
                  <c:v>97.357699999999994</c:v>
                </c:pt>
                <c:pt idx="623">
                  <c:v>97.281679999999994</c:v>
                </c:pt>
                <c:pt idx="624">
                  <c:v>97.501109999999997</c:v>
                </c:pt>
                <c:pt idx="625">
                  <c:v>97.976619999999997</c:v>
                </c:pt>
                <c:pt idx="626">
                  <c:v>98.535139999999998</c:v>
                </c:pt>
                <c:pt idx="627">
                  <c:v>98.896960000000007</c:v>
                </c:pt>
                <c:pt idx="628">
                  <c:v>99.069339999999997</c:v>
                </c:pt>
                <c:pt idx="629">
                  <c:v>98.878879999999995</c:v>
                </c:pt>
                <c:pt idx="630">
                  <c:v>98.407489999999996</c:v>
                </c:pt>
                <c:pt idx="631">
                  <c:v>97.944749999999999</c:v>
                </c:pt>
                <c:pt idx="632">
                  <c:v>97.533659999999998</c:v>
                </c:pt>
                <c:pt idx="633">
                  <c:v>97.354039999999998</c:v>
                </c:pt>
                <c:pt idx="634">
                  <c:v>97.366579999999999</c:v>
                </c:pt>
                <c:pt idx="635">
                  <c:v>97.386700000000005</c:v>
                </c:pt>
                <c:pt idx="636">
                  <c:v>97.336510000000004</c:v>
                </c:pt>
                <c:pt idx="637">
                  <c:v>97.251069999999999</c:v>
                </c:pt>
                <c:pt idx="638">
                  <c:v>97.090620000000001</c:v>
                </c:pt>
                <c:pt idx="639">
                  <c:v>96.905330000000006</c:v>
                </c:pt>
                <c:pt idx="640">
                  <c:v>96.704819999999998</c:v>
                </c:pt>
                <c:pt idx="641">
                  <c:v>96.802149999999997</c:v>
                </c:pt>
                <c:pt idx="642">
                  <c:v>97.247309999999999</c:v>
                </c:pt>
                <c:pt idx="643">
                  <c:v>97.782830000000004</c:v>
                </c:pt>
                <c:pt idx="644">
                  <c:v>98.112669999999994</c:v>
                </c:pt>
                <c:pt idx="645">
                  <c:v>98.133709999999994</c:v>
                </c:pt>
                <c:pt idx="646">
                  <c:v>97.949780000000004</c:v>
                </c:pt>
                <c:pt idx="647">
                  <c:v>97.929919999999996</c:v>
                </c:pt>
                <c:pt idx="648">
                  <c:v>98.019499999999994</c:v>
                </c:pt>
                <c:pt idx="649">
                  <c:v>98.103970000000004</c:v>
                </c:pt>
                <c:pt idx="650">
                  <c:v>98.13082</c:v>
                </c:pt>
                <c:pt idx="651">
                  <c:v>98.025130000000004</c:v>
                </c:pt>
                <c:pt idx="652">
                  <c:v>97.874319999999997</c:v>
                </c:pt>
                <c:pt idx="653">
                  <c:v>97.769289999999998</c:v>
                </c:pt>
                <c:pt idx="654">
                  <c:v>97.79665</c:v>
                </c:pt>
                <c:pt idx="655">
                  <c:v>97.799790000000002</c:v>
                </c:pt>
                <c:pt idx="656">
                  <c:v>97.774829999999994</c:v>
                </c:pt>
                <c:pt idx="657">
                  <c:v>97.867369999999994</c:v>
                </c:pt>
                <c:pt idx="658">
                  <c:v>98.106610000000003</c:v>
                </c:pt>
                <c:pt idx="659">
                  <c:v>98.471429999999998</c:v>
                </c:pt>
                <c:pt idx="660">
                  <c:v>98.862750000000005</c:v>
                </c:pt>
                <c:pt idx="661">
                  <c:v>99.24127</c:v>
                </c:pt>
                <c:pt idx="662">
                  <c:v>99.447670000000002</c:v>
                </c:pt>
                <c:pt idx="663">
                  <c:v>99.458879999999994</c:v>
                </c:pt>
                <c:pt idx="664">
                  <c:v>99.287480000000002</c:v>
                </c:pt>
                <c:pt idx="665">
                  <c:v>99.155590000000004</c:v>
                </c:pt>
                <c:pt idx="666">
                  <c:v>99.137379999999993</c:v>
                </c:pt>
                <c:pt idx="667">
                  <c:v>99.317319999999995</c:v>
                </c:pt>
                <c:pt idx="668">
                  <c:v>99.543959999999998</c:v>
                </c:pt>
                <c:pt idx="669">
                  <c:v>99.726039999999998</c:v>
                </c:pt>
                <c:pt idx="670">
                  <c:v>99.843909999999994</c:v>
                </c:pt>
                <c:pt idx="671">
                  <c:v>99.873189999999994</c:v>
                </c:pt>
                <c:pt idx="672">
                  <c:v>99.825649999999996</c:v>
                </c:pt>
                <c:pt idx="673">
                  <c:v>99.587620000000001</c:v>
                </c:pt>
                <c:pt idx="674">
                  <c:v>99.364329999999995</c:v>
                </c:pt>
                <c:pt idx="675">
                  <c:v>99.309619999999995</c:v>
                </c:pt>
                <c:pt idx="676">
                  <c:v>99.352419999999995</c:v>
                </c:pt>
                <c:pt idx="677">
                  <c:v>99.278040000000004</c:v>
                </c:pt>
                <c:pt idx="678">
                  <c:v>99.293570000000003</c:v>
                </c:pt>
                <c:pt idx="679">
                  <c:v>99.441109999999995</c:v>
                </c:pt>
                <c:pt idx="680">
                  <c:v>99.688000000000002</c:v>
                </c:pt>
                <c:pt idx="681">
                  <c:v>99.938000000000002</c:v>
                </c:pt>
                <c:pt idx="682">
                  <c:v>100.1811</c:v>
                </c:pt>
                <c:pt idx="683">
                  <c:v>100.3229</c:v>
                </c:pt>
                <c:pt idx="684">
                  <c:v>100.31180000000001</c:v>
                </c:pt>
                <c:pt idx="685">
                  <c:v>100.235</c:v>
                </c:pt>
                <c:pt idx="686">
                  <c:v>100.25069999999999</c:v>
                </c:pt>
                <c:pt idx="687">
                  <c:v>100.453</c:v>
                </c:pt>
                <c:pt idx="688">
                  <c:v>100.80329999999999</c:v>
                </c:pt>
                <c:pt idx="689">
                  <c:v>101.166</c:v>
                </c:pt>
                <c:pt idx="690">
                  <c:v>101.1172</c:v>
                </c:pt>
                <c:pt idx="691">
                  <c:v>100.8511</c:v>
                </c:pt>
                <c:pt idx="692">
                  <c:v>100.6473</c:v>
                </c:pt>
                <c:pt idx="693">
                  <c:v>100.71339999999999</c:v>
                </c:pt>
                <c:pt idx="694">
                  <c:v>101.0187</c:v>
                </c:pt>
                <c:pt idx="695">
                  <c:v>101.2016</c:v>
                </c:pt>
                <c:pt idx="696">
                  <c:v>101.0844</c:v>
                </c:pt>
                <c:pt idx="697">
                  <c:v>100.7547</c:v>
                </c:pt>
                <c:pt idx="698">
                  <c:v>100.471</c:v>
                </c:pt>
                <c:pt idx="699">
                  <c:v>100.199</c:v>
                </c:pt>
                <c:pt idx="700">
                  <c:v>99.948390000000003</c:v>
                </c:pt>
                <c:pt idx="701">
                  <c:v>99.726920000000007</c:v>
                </c:pt>
                <c:pt idx="702">
                  <c:v>99.579980000000006</c:v>
                </c:pt>
                <c:pt idx="703">
                  <c:v>99.362189999999998</c:v>
                </c:pt>
                <c:pt idx="704">
                  <c:v>99.069540000000003</c:v>
                </c:pt>
                <c:pt idx="705">
                  <c:v>98.89846</c:v>
                </c:pt>
                <c:pt idx="706">
                  <c:v>98.639290000000003</c:v>
                </c:pt>
                <c:pt idx="707">
                  <c:v>98.534930000000003</c:v>
                </c:pt>
                <c:pt idx="708">
                  <c:v>98.905360000000002</c:v>
                </c:pt>
                <c:pt idx="709">
                  <c:v>99.3262</c:v>
                </c:pt>
                <c:pt idx="710">
                  <c:v>99.607219999999998</c:v>
                </c:pt>
                <c:pt idx="711">
                  <c:v>99.794619999999995</c:v>
                </c:pt>
                <c:pt idx="712">
                  <c:v>100.0223</c:v>
                </c:pt>
                <c:pt idx="713">
                  <c:v>100.2186</c:v>
                </c:pt>
                <c:pt idx="714">
                  <c:v>100.40770000000001</c:v>
                </c:pt>
                <c:pt idx="715">
                  <c:v>100.5132</c:v>
                </c:pt>
                <c:pt idx="716">
                  <c:v>100.61879999999999</c:v>
                </c:pt>
                <c:pt idx="717">
                  <c:v>100.62430000000001</c:v>
                </c:pt>
                <c:pt idx="718">
                  <c:v>100.511</c:v>
                </c:pt>
                <c:pt idx="719">
                  <c:v>100.2299</c:v>
                </c:pt>
                <c:pt idx="720">
                  <c:v>100.0003</c:v>
                </c:pt>
                <c:pt idx="721">
                  <c:v>99.559340000000006</c:v>
                </c:pt>
                <c:pt idx="722">
                  <c:v>98.656270000000006</c:v>
                </c:pt>
                <c:pt idx="723">
                  <c:v>97.810540000000003</c:v>
                </c:pt>
                <c:pt idx="724">
                  <c:v>97.892619999999994</c:v>
                </c:pt>
                <c:pt idx="725">
                  <c:v>98.510009999999994</c:v>
                </c:pt>
                <c:pt idx="726">
                  <c:v>98.983029999999999</c:v>
                </c:pt>
                <c:pt idx="727">
                  <c:v>99.155730000000005</c:v>
                </c:pt>
                <c:pt idx="728">
                  <c:v>99.081479999999999</c:v>
                </c:pt>
                <c:pt idx="729">
                  <c:v>98.744510000000005</c:v>
                </c:pt>
                <c:pt idx="730">
                  <c:v>98.477990000000005</c:v>
                </c:pt>
                <c:pt idx="731">
                  <c:v>98.666219999999996</c:v>
                </c:pt>
                <c:pt idx="732">
                  <c:v>98.768110000000007</c:v>
                </c:pt>
                <c:pt idx="733">
                  <c:v>98.980320000000006</c:v>
                </c:pt>
                <c:pt idx="734">
                  <c:v>99.500579999999999</c:v>
                </c:pt>
                <c:pt idx="735">
                  <c:v>100.13039999999999</c:v>
                </c:pt>
                <c:pt idx="736">
                  <c:v>100.91849999999999</c:v>
                </c:pt>
                <c:pt idx="737">
                  <c:v>101.5046</c:v>
                </c:pt>
                <c:pt idx="738">
                  <c:v>101.49469999999999</c:v>
                </c:pt>
                <c:pt idx="739">
                  <c:v>101.2509</c:v>
                </c:pt>
                <c:pt idx="740">
                  <c:v>101.13379999999999</c:v>
                </c:pt>
                <c:pt idx="741">
                  <c:v>100.8471</c:v>
                </c:pt>
                <c:pt idx="742">
                  <c:v>100.5338</c:v>
                </c:pt>
                <c:pt idx="743">
                  <c:v>100.1893</c:v>
                </c:pt>
                <c:pt idx="744">
                  <c:v>99.763760000000005</c:v>
                </c:pt>
                <c:pt idx="745">
                  <c:v>99.030370000000005</c:v>
                </c:pt>
                <c:pt idx="746">
                  <c:v>97.878550000000004</c:v>
                </c:pt>
                <c:pt idx="747">
                  <c:v>97.258930000000007</c:v>
                </c:pt>
                <c:pt idx="748">
                  <c:v>96.976330000000004</c:v>
                </c:pt>
                <c:pt idx="749">
                  <c:v>96.785420000000002</c:v>
                </c:pt>
                <c:pt idx="750">
                  <c:v>96.752600000000001</c:v>
                </c:pt>
                <c:pt idx="751">
                  <c:v>96.838710000000006</c:v>
                </c:pt>
                <c:pt idx="752">
                  <c:v>96.799520000000001</c:v>
                </c:pt>
                <c:pt idx="753">
                  <c:v>96.893090000000001</c:v>
                </c:pt>
                <c:pt idx="754">
                  <c:v>96.993300000000005</c:v>
                </c:pt>
                <c:pt idx="755">
                  <c:v>96.919399999999996</c:v>
                </c:pt>
                <c:pt idx="756">
                  <c:v>96.838380000000001</c:v>
                </c:pt>
                <c:pt idx="757">
                  <c:v>96.809839999999994</c:v>
                </c:pt>
                <c:pt idx="758">
                  <c:v>96.972849999999994</c:v>
                </c:pt>
                <c:pt idx="759">
                  <c:v>97.336430000000007</c:v>
                </c:pt>
                <c:pt idx="760">
                  <c:v>97.801689999999994</c:v>
                </c:pt>
                <c:pt idx="761">
                  <c:v>98.221440000000001</c:v>
                </c:pt>
                <c:pt idx="762">
                  <c:v>98.410960000000003</c:v>
                </c:pt>
                <c:pt idx="763">
                  <c:v>98.363039999999998</c:v>
                </c:pt>
                <c:pt idx="764">
                  <c:v>98.243579999999994</c:v>
                </c:pt>
                <c:pt idx="765">
                  <c:v>98.254350000000002</c:v>
                </c:pt>
                <c:pt idx="766">
                  <c:v>98.55</c:v>
                </c:pt>
                <c:pt idx="767">
                  <c:v>98.78</c:v>
                </c:pt>
                <c:pt idx="768">
                  <c:v>98.89</c:v>
                </c:pt>
                <c:pt idx="769">
                  <c:v>98.79</c:v>
                </c:pt>
                <c:pt idx="770">
                  <c:v>98.66</c:v>
                </c:pt>
                <c:pt idx="771">
                  <c:v>98.52</c:v>
                </c:pt>
                <c:pt idx="772">
                  <c:v>98.51</c:v>
                </c:pt>
                <c:pt idx="773">
                  <c:v>98.5</c:v>
                </c:pt>
                <c:pt idx="774">
                  <c:v>98.55</c:v>
                </c:pt>
                <c:pt idx="775">
                  <c:v>98.86</c:v>
                </c:pt>
                <c:pt idx="776">
                  <c:v>99.05</c:v>
                </c:pt>
                <c:pt idx="777">
                  <c:v>98.84</c:v>
                </c:pt>
                <c:pt idx="778">
                  <c:v>98.47</c:v>
                </c:pt>
                <c:pt idx="779">
                  <c:v>98.26</c:v>
                </c:pt>
                <c:pt idx="780">
                  <c:v>98.37</c:v>
                </c:pt>
              </c:numCache>
            </c:numRef>
          </c:val>
          <c:smooth val="0"/>
          <c:extLst>
            <c:ext xmlns:c16="http://schemas.microsoft.com/office/drawing/2014/chart" uri="{C3380CC4-5D6E-409C-BE32-E72D297353CC}">
              <c16:uniqueId val="{00000005-61BA-47B5-9361-45D0579BDD58}"/>
            </c:ext>
          </c:extLst>
        </c:ser>
        <c:ser>
          <c:idx val="3"/>
          <c:order val="3"/>
          <c:tx>
            <c:strRef>
              <c:f>Sheet1!$E$1</c:f>
              <c:strCache>
                <c:ptCount val="1"/>
                <c:pt idx="0">
                  <c:v>UK</c:v>
                </c:pt>
              </c:strCache>
            </c:strRef>
          </c:tx>
          <c:spPr>
            <a:ln w="19050">
              <a:solidFill>
                <a:schemeClr val="accent1"/>
              </a:solidFill>
            </a:ln>
          </c:spPr>
          <c:marker>
            <c:symbol val="none"/>
          </c:marker>
          <c:dLbls>
            <c:dLbl>
              <c:idx val="767"/>
              <c:layout>
                <c:manualLayout>
                  <c:x val="0.18747269098595853"/>
                  <c:y val="-3.9045275590551182E-2"/>
                </c:manualLayout>
              </c:layout>
              <c:tx>
                <c:rich>
                  <a:bodyPr/>
                  <a:lstStyle/>
                  <a:p>
                    <a:pPr>
                      <a:defRPr>
                        <a:solidFill/>
                      </a:defRPr>
                    </a:pPr>
                    <a:r>
                      <a:rPr lang="en-US" dirty="0"/>
                      <a:t>98.7</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61BA-47B5-9361-45D0579BDD58}"/>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Sheet1!$A$2:$A$786</c:f>
              <c:numCache>
                <c:formatCode>yyyy\-mm\-dd</c:formatCode>
                <c:ptCount val="785"/>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pt idx="773">
                  <c:v>45444</c:v>
                </c:pt>
                <c:pt idx="774">
                  <c:v>45474</c:v>
                </c:pt>
                <c:pt idx="775">
                  <c:v>45505</c:v>
                </c:pt>
                <c:pt idx="776">
                  <c:v>45536</c:v>
                </c:pt>
                <c:pt idx="777">
                  <c:v>45566</c:v>
                </c:pt>
                <c:pt idx="778">
                  <c:v>45597</c:v>
                </c:pt>
                <c:pt idx="779">
                  <c:v>45627</c:v>
                </c:pt>
                <c:pt idx="780">
                  <c:v>45658</c:v>
                </c:pt>
              </c:numCache>
            </c:numRef>
          </c:cat>
          <c:val>
            <c:numRef>
              <c:f>Sheet1!$E$2:$E$786</c:f>
              <c:numCache>
                <c:formatCode>General</c:formatCode>
                <c:ptCount val="785"/>
                <c:pt idx="168">
                  <c:v>97.686899999999994</c:v>
                </c:pt>
                <c:pt idx="169">
                  <c:v>97.734729999999999</c:v>
                </c:pt>
                <c:pt idx="170">
                  <c:v>97.821150000000003</c:v>
                </c:pt>
                <c:pt idx="171">
                  <c:v>97.975480000000005</c:v>
                </c:pt>
                <c:pt idx="172">
                  <c:v>98.131389999999996</c:v>
                </c:pt>
                <c:pt idx="173">
                  <c:v>98.224239999999995</c:v>
                </c:pt>
                <c:pt idx="174">
                  <c:v>98.286860000000004</c:v>
                </c:pt>
                <c:pt idx="175">
                  <c:v>98.356669999999994</c:v>
                </c:pt>
                <c:pt idx="176">
                  <c:v>98.413120000000006</c:v>
                </c:pt>
                <c:pt idx="177">
                  <c:v>98.307820000000007</c:v>
                </c:pt>
                <c:pt idx="178">
                  <c:v>97.959789999999998</c:v>
                </c:pt>
                <c:pt idx="179">
                  <c:v>97.460769999999997</c:v>
                </c:pt>
                <c:pt idx="180">
                  <c:v>96.919880000000006</c:v>
                </c:pt>
                <c:pt idx="181">
                  <c:v>96.207599999999999</c:v>
                </c:pt>
                <c:pt idx="182">
                  <c:v>95.496639999999999</c:v>
                </c:pt>
                <c:pt idx="183">
                  <c:v>94.967519999999993</c:v>
                </c:pt>
                <c:pt idx="184">
                  <c:v>94.764499999999998</c:v>
                </c:pt>
                <c:pt idx="185">
                  <c:v>95.021249999999995</c:v>
                </c:pt>
                <c:pt idx="186">
                  <c:v>95.56062</c:v>
                </c:pt>
                <c:pt idx="187">
                  <c:v>96.141180000000006</c:v>
                </c:pt>
                <c:pt idx="188">
                  <c:v>96.672889999999995</c:v>
                </c:pt>
                <c:pt idx="189">
                  <c:v>97.139949999999999</c:v>
                </c:pt>
                <c:pt idx="190">
                  <c:v>97.572400000000002</c:v>
                </c:pt>
                <c:pt idx="191">
                  <c:v>98.082499999999996</c:v>
                </c:pt>
                <c:pt idx="192">
                  <c:v>98.683859999999996</c:v>
                </c:pt>
                <c:pt idx="193">
                  <c:v>99.284809999999993</c:v>
                </c:pt>
                <c:pt idx="194">
                  <c:v>99.841999999999999</c:v>
                </c:pt>
                <c:pt idx="195">
                  <c:v>100.2629</c:v>
                </c:pt>
                <c:pt idx="196">
                  <c:v>100.3519</c:v>
                </c:pt>
                <c:pt idx="197">
                  <c:v>99.892709999999994</c:v>
                </c:pt>
                <c:pt idx="198">
                  <c:v>99.063059999999993</c:v>
                </c:pt>
                <c:pt idx="199">
                  <c:v>98.138469999999998</c:v>
                </c:pt>
                <c:pt idx="200">
                  <c:v>97.315259999999995</c:v>
                </c:pt>
                <c:pt idx="201">
                  <c:v>96.880210000000005</c:v>
                </c:pt>
                <c:pt idx="202">
                  <c:v>97.026929999999993</c:v>
                </c:pt>
                <c:pt idx="203">
                  <c:v>97.535889999999995</c:v>
                </c:pt>
                <c:pt idx="204">
                  <c:v>98.13109</c:v>
                </c:pt>
                <c:pt idx="205">
                  <c:v>98.474419999999995</c:v>
                </c:pt>
                <c:pt idx="206">
                  <c:v>98.57723</c:v>
                </c:pt>
                <c:pt idx="207">
                  <c:v>98.708680000000001</c:v>
                </c:pt>
                <c:pt idx="208">
                  <c:v>99.041210000000007</c:v>
                </c:pt>
                <c:pt idx="209">
                  <c:v>99.770809999999997</c:v>
                </c:pt>
                <c:pt idx="210">
                  <c:v>100.78449999999999</c:v>
                </c:pt>
                <c:pt idx="211">
                  <c:v>101.93729999999999</c:v>
                </c:pt>
                <c:pt idx="212">
                  <c:v>103.0455</c:v>
                </c:pt>
                <c:pt idx="213">
                  <c:v>103.9924</c:v>
                </c:pt>
                <c:pt idx="214">
                  <c:v>104.6263</c:v>
                </c:pt>
                <c:pt idx="215">
                  <c:v>105.0724</c:v>
                </c:pt>
                <c:pt idx="216">
                  <c:v>105.3505</c:v>
                </c:pt>
                <c:pt idx="217">
                  <c:v>105.4325</c:v>
                </c:pt>
                <c:pt idx="218">
                  <c:v>105.4671</c:v>
                </c:pt>
                <c:pt idx="219">
                  <c:v>105.44670000000001</c:v>
                </c:pt>
                <c:pt idx="220">
                  <c:v>105.4241</c:v>
                </c:pt>
                <c:pt idx="221">
                  <c:v>105.2814</c:v>
                </c:pt>
                <c:pt idx="222">
                  <c:v>105.0043</c:v>
                </c:pt>
                <c:pt idx="223">
                  <c:v>104.57299999999999</c:v>
                </c:pt>
                <c:pt idx="224">
                  <c:v>103.9877</c:v>
                </c:pt>
                <c:pt idx="225">
                  <c:v>103.1966</c:v>
                </c:pt>
                <c:pt idx="226">
                  <c:v>102.17740000000001</c:v>
                </c:pt>
                <c:pt idx="227">
                  <c:v>101.22580000000001</c:v>
                </c:pt>
                <c:pt idx="228">
                  <c:v>100.7157</c:v>
                </c:pt>
                <c:pt idx="229">
                  <c:v>101.044</c:v>
                </c:pt>
                <c:pt idx="230">
                  <c:v>101.88290000000001</c:v>
                </c:pt>
                <c:pt idx="231">
                  <c:v>102.8578</c:v>
                </c:pt>
                <c:pt idx="232">
                  <c:v>103.4633</c:v>
                </c:pt>
                <c:pt idx="233">
                  <c:v>103.3475</c:v>
                </c:pt>
                <c:pt idx="234">
                  <c:v>102.71250000000001</c:v>
                </c:pt>
                <c:pt idx="235">
                  <c:v>101.9268</c:v>
                </c:pt>
                <c:pt idx="236">
                  <c:v>101.15430000000001</c:v>
                </c:pt>
                <c:pt idx="237">
                  <c:v>100.3841</c:v>
                </c:pt>
                <c:pt idx="238">
                  <c:v>99.700400000000002</c:v>
                </c:pt>
                <c:pt idx="239">
                  <c:v>99.045280000000005</c:v>
                </c:pt>
                <c:pt idx="240">
                  <c:v>98.399510000000006</c:v>
                </c:pt>
                <c:pt idx="241">
                  <c:v>97.682460000000006</c:v>
                </c:pt>
                <c:pt idx="242">
                  <c:v>97.146180000000001</c:v>
                </c:pt>
                <c:pt idx="243">
                  <c:v>97.085750000000004</c:v>
                </c:pt>
                <c:pt idx="244">
                  <c:v>97.117130000000003</c:v>
                </c:pt>
                <c:pt idx="245">
                  <c:v>96.992680000000007</c:v>
                </c:pt>
                <c:pt idx="246">
                  <c:v>96.821430000000007</c:v>
                </c:pt>
                <c:pt idx="247">
                  <c:v>96.941839999999999</c:v>
                </c:pt>
                <c:pt idx="248">
                  <c:v>97.086320000000001</c:v>
                </c:pt>
                <c:pt idx="249">
                  <c:v>97.267570000000006</c:v>
                </c:pt>
                <c:pt idx="250">
                  <c:v>97.130740000000003</c:v>
                </c:pt>
                <c:pt idx="251">
                  <c:v>97.030559999999994</c:v>
                </c:pt>
                <c:pt idx="252">
                  <c:v>97.161479999999997</c:v>
                </c:pt>
                <c:pt idx="253">
                  <c:v>97.154480000000007</c:v>
                </c:pt>
                <c:pt idx="254">
                  <c:v>96.952830000000006</c:v>
                </c:pt>
                <c:pt idx="255">
                  <c:v>96.819140000000004</c:v>
                </c:pt>
                <c:pt idx="256">
                  <c:v>97.033640000000005</c:v>
                </c:pt>
                <c:pt idx="257">
                  <c:v>97.021109999999993</c:v>
                </c:pt>
                <c:pt idx="258">
                  <c:v>96.898210000000006</c:v>
                </c:pt>
                <c:pt idx="259">
                  <c:v>96.982600000000005</c:v>
                </c:pt>
                <c:pt idx="260">
                  <c:v>97.160809999999998</c:v>
                </c:pt>
                <c:pt idx="261">
                  <c:v>97.055530000000005</c:v>
                </c:pt>
                <c:pt idx="262">
                  <c:v>97.105779999999996</c:v>
                </c:pt>
                <c:pt idx="263">
                  <c:v>97.162189999999995</c:v>
                </c:pt>
                <c:pt idx="264">
                  <c:v>97.443370000000002</c:v>
                </c:pt>
                <c:pt idx="265">
                  <c:v>97.724490000000003</c:v>
                </c:pt>
                <c:pt idx="266">
                  <c:v>98.31456</c:v>
                </c:pt>
                <c:pt idx="267">
                  <c:v>99.020200000000003</c:v>
                </c:pt>
                <c:pt idx="268">
                  <c:v>99.813990000000004</c:v>
                </c:pt>
                <c:pt idx="269">
                  <c:v>100.3806</c:v>
                </c:pt>
                <c:pt idx="270">
                  <c:v>100.5812</c:v>
                </c:pt>
                <c:pt idx="271">
                  <c:v>100.6422</c:v>
                </c:pt>
                <c:pt idx="272">
                  <c:v>100.70269999999999</c:v>
                </c:pt>
                <c:pt idx="273">
                  <c:v>101.0055</c:v>
                </c:pt>
                <c:pt idx="274">
                  <c:v>101.3329</c:v>
                </c:pt>
                <c:pt idx="275">
                  <c:v>101.4588</c:v>
                </c:pt>
                <c:pt idx="276">
                  <c:v>101.577</c:v>
                </c:pt>
                <c:pt idx="277">
                  <c:v>101.67140000000001</c:v>
                </c:pt>
                <c:pt idx="278">
                  <c:v>101.9012</c:v>
                </c:pt>
                <c:pt idx="279">
                  <c:v>102.00320000000001</c:v>
                </c:pt>
                <c:pt idx="280">
                  <c:v>102.069</c:v>
                </c:pt>
                <c:pt idx="281">
                  <c:v>102.191</c:v>
                </c:pt>
                <c:pt idx="282">
                  <c:v>102.39660000000001</c:v>
                </c:pt>
                <c:pt idx="283">
                  <c:v>102.5262</c:v>
                </c:pt>
                <c:pt idx="284">
                  <c:v>102.5312</c:v>
                </c:pt>
                <c:pt idx="285">
                  <c:v>102.5958</c:v>
                </c:pt>
                <c:pt idx="286">
                  <c:v>102.88079999999999</c:v>
                </c:pt>
                <c:pt idx="287">
                  <c:v>103.20650000000001</c:v>
                </c:pt>
                <c:pt idx="288">
                  <c:v>103.2719</c:v>
                </c:pt>
                <c:pt idx="289">
                  <c:v>103.0836</c:v>
                </c:pt>
                <c:pt idx="290">
                  <c:v>102.6388</c:v>
                </c:pt>
                <c:pt idx="291">
                  <c:v>102.11360000000001</c:v>
                </c:pt>
                <c:pt idx="292">
                  <c:v>101.301</c:v>
                </c:pt>
                <c:pt idx="293">
                  <c:v>100.6396</c:v>
                </c:pt>
                <c:pt idx="294">
                  <c:v>100.26430000000001</c:v>
                </c:pt>
                <c:pt idx="295">
                  <c:v>100.16459999999999</c:v>
                </c:pt>
                <c:pt idx="296">
                  <c:v>100.3077</c:v>
                </c:pt>
                <c:pt idx="297">
                  <c:v>100.4871</c:v>
                </c:pt>
                <c:pt idx="298">
                  <c:v>100.6823</c:v>
                </c:pt>
                <c:pt idx="299">
                  <c:v>100.62820000000001</c:v>
                </c:pt>
                <c:pt idx="300">
                  <c:v>100.123</c:v>
                </c:pt>
                <c:pt idx="301">
                  <c:v>99.585830000000001</c:v>
                </c:pt>
                <c:pt idx="302">
                  <c:v>99.328339999999997</c:v>
                </c:pt>
                <c:pt idx="303">
                  <c:v>99.110759999999999</c:v>
                </c:pt>
                <c:pt idx="304">
                  <c:v>98.927700000000002</c:v>
                </c:pt>
                <c:pt idx="305">
                  <c:v>98.848240000000004</c:v>
                </c:pt>
                <c:pt idx="306">
                  <c:v>98.972530000000006</c:v>
                </c:pt>
                <c:pt idx="307">
                  <c:v>99.183980000000005</c:v>
                </c:pt>
                <c:pt idx="308">
                  <c:v>99.503270000000001</c:v>
                </c:pt>
                <c:pt idx="309">
                  <c:v>99.750919999999994</c:v>
                </c:pt>
                <c:pt idx="310">
                  <c:v>99.88252</c:v>
                </c:pt>
                <c:pt idx="311">
                  <c:v>99.967500000000001</c:v>
                </c:pt>
                <c:pt idx="312">
                  <c:v>99.856189999999998</c:v>
                </c:pt>
                <c:pt idx="313">
                  <c:v>99.673739999999995</c:v>
                </c:pt>
                <c:pt idx="314">
                  <c:v>99.579049999999995</c:v>
                </c:pt>
                <c:pt idx="315">
                  <c:v>99.620069999999998</c:v>
                </c:pt>
                <c:pt idx="316">
                  <c:v>99.702610000000007</c:v>
                </c:pt>
                <c:pt idx="317">
                  <c:v>99.851349999999996</c:v>
                </c:pt>
                <c:pt idx="318">
                  <c:v>100.0518</c:v>
                </c:pt>
                <c:pt idx="319">
                  <c:v>100.2274</c:v>
                </c:pt>
                <c:pt idx="320">
                  <c:v>100.36620000000001</c:v>
                </c:pt>
                <c:pt idx="321">
                  <c:v>100.5217</c:v>
                </c:pt>
                <c:pt idx="322">
                  <c:v>100.67359999999999</c:v>
                </c:pt>
                <c:pt idx="323">
                  <c:v>100.774</c:v>
                </c:pt>
                <c:pt idx="324">
                  <c:v>101.0235</c:v>
                </c:pt>
                <c:pt idx="325">
                  <c:v>101.56870000000001</c:v>
                </c:pt>
                <c:pt idx="326">
                  <c:v>102.002</c:v>
                </c:pt>
                <c:pt idx="327">
                  <c:v>102.351</c:v>
                </c:pt>
                <c:pt idx="328">
                  <c:v>102.5446</c:v>
                </c:pt>
                <c:pt idx="329">
                  <c:v>102.64319999999999</c:v>
                </c:pt>
                <c:pt idx="330">
                  <c:v>102.5189</c:v>
                </c:pt>
                <c:pt idx="331">
                  <c:v>102.38639999999999</c:v>
                </c:pt>
                <c:pt idx="332">
                  <c:v>102.2473</c:v>
                </c:pt>
                <c:pt idx="333">
                  <c:v>102.1742</c:v>
                </c:pt>
                <c:pt idx="334">
                  <c:v>102.0213</c:v>
                </c:pt>
                <c:pt idx="335">
                  <c:v>101.92610000000001</c:v>
                </c:pt>
                <c:pt idx="336">
                  <c:v>101.88290000000001</c:v>
                </c:pt>
                <c:pt idx="337">
                  <c:v>101.863</c:v>
                </c:pt>
                <c:pt idx="338">
                  <c:v>101.8334</c:v>
                </c:pt>
                <c:pt idx="339">
                  <c:v>101.7762</c:v>
                </c:pt>
                <c:pt idx="340">
                  <c:v>101.84439999999999</c:v>
                </c:pt>
                <c:pt idx="341">
                  <c:v>101.8145</c:v>
                </c:pt>
                <c:pt idx="342">
                  <c:v>101.6481</c:v>
                </c:pt>
                <c:pt idx="343">
                  <c:v>101.3455</c:v>
                </c:pt>
                <c:pt idx="344">
                  <c:v>100.9606</c:v>
                </c:pt>
                <c:pt idx="345">
                  <c:v>100.6275</c:v>
                </c:pt>
                <c:pt idx="346">
                  <c:v>100.3908</c:v>
                </c:pt>
                <c:pt idx="347">
                  <c:v>100.08629999999999</c:v>
                </c:pt>
                <c:pt idx="348">
                  <c:v>99.879390000000001</c:v>
                </c:pt>
                <c:pt idx="349">
                  <c:v>99.71396</c:v>
                </c:pt>
                <c:pt idx="350">
                  <c:v>99.368309999999994</c:v>
                </c:pt>
                <c:pt idx="351">
                  <c:v>99.098749999999995</c:v>
                </c:pt>
                <c:pt idx="352">
                  <c:v>98.928169999999994</c:v>
                </c:pt>
                <c:pt idx="353">
                  <c:v>98.714290000000005</c:v>
                </c:pt>
                <c:pt idx="354">
                  <c:v>98.697749999999999</c:v>
                </c:pt>
                <c:pt idx="355">
                  <c:v>98.734409999999997</c:v>
                </c:pt>
                <c:pt idx="356">
                  <c:v>98.613889999999998</c:v>
                </c:pt>
                <c:pt idx="357">
                  <c:v>98.174009999999996</c:v>
                </c:pt>
                <c:pt idx="358">
                  <c:v>98.050430000000006</c:v>
                </c:pt>
                <c:pt idx="359">
                  <c:v>98.153450000000007</c:v>
                </c:pt>
                <c:pt idx="360">
                  <c:v>98.143910000000005</c:v>
                </c:pt>
                <c:pt idx="361">
                  <c:v>97.657390000000007</c:v>
                </c:pt>
                <c:pt idx="362">
                  <c:v>96.942959999999999</c:v>
                </c:pt>
                <c:pt idx="363">
                  <c:v>96.67013</c:v>
                </c:pt>
                <c:pt idx="364">
                  <c:v>96.705309999999997</c:v>
                </c:pt>
                <c:pt idx="365">
                  <c:v>96.938429999999997</c:v>
                </c:pt>
                <c:pt idx="366">
                  <c:v>97.172139999999999</c:v>
                </c:pt>
                <c:pt idx="367">
                  <c:v>97.266300000000001</c:v>
                </c:pt>
                <c:pt idx="368">
                  <c:v>97.382409999999993</c:v>
                </c:pt>
                <c:pt idx="369">
                  <c:v>97.763670000000005</c:v>
                </c:pt>
                <c:pt idx="370">
                  <c:v>98.115459999999999</c:v>
                </c:pt>
                <c:pt idx="371">
                  <c:v>98.507649999999998</c:v>
                </c:pt>
                <c:pt idx="372">
                  <c:v>98.443979999999996</c:v>
                </c:pt>
                <c:pt idx="373">
                  <c:v>98.659450000000007</c:v>
                </c:pt>
                <c:pt idx="374">
                  <c:v>99.220920000000007</c:v>
                </c:pt>
                <c:pt idx="375">
                  <c:v>99.588499999999996</c:v>
                </c:pt>
                <c:pt idx="376">
                  <c:v>99.664789999999996</c:v>
                </c:pt>
                <c:pt idx="377">
                  <c:v>99.57835</c:v>
                </c:pt>
                <c:pt idx="378">
                  <c:v>99.557079999999999</c:v>
                </c:pt>
                <c:pt idx="379">
                  <c:v>99.888760000000005</c:v>
                </c:pt>
                <c:pt idx="380">
                  <c:v>100.41379999999999</c:v>
                </c:pt>
                <c:pt idx="381">
                  <c:v>100.7223</c:v>
                </c:pt>
                <c:pt idx="382">
                  <c:v>100.5849</c:v>
                </c:pt>
                <c:pt idx="383">
                  <c:v>100.2741</c:v>
                </c:pt>
                <c:pt idx="384">
                  <c:v>100.19759999999999</c:v>
                </c:pt>
                <c:pt idx="385">
                  <c:v>100.55540000000001</c:v>
                </c:pt>
                <c:pt idx="386">
                  <c:v>101.0637</c:v>
                </c:pt>
                <c:pt idx="387">
                  <c:v>101.3771</c:v>
                </c:pt>
                <c:pt idx="388">
                  <c:v>101.2852</c:v>
                </c:pt>
                <c:pt idx="389">
                  <c:v>100.676</c:v>
                </c:pt>
                <c:pt idx="390">
                  <c:v>99.728809999999996</c:v>
                </c:pt>
                <c:pt idx="391">
                  <c:v>98.742559999999997</c:v>
                </c:pt>
                <c:pt idx="392">
                  <c:v>97.900630000000007</c:v>
                </c:pt>
                <c:pt idx="393">
                  <c:v>97.401229999999998</c:v>
                </c:pt>
                <c:pt idx="394">
                  <c:v>97.418390000000002</c:v>
                </c:pt>
                <c:pt idx="395">
                  <c:v>97.896709999999999</c:v>
                </c:pt>
                <c:pt idx="396">
                  <c:v>98.509029999999996</c:v>
                </c:pt>
                <c:pt idx="397">
                  <c:v>98.706609999999998</c:v>
                </c:pt>
                <c:pt idx="398">
                  <c:v>98.742760000000004</c:v>
                </c:pt>
                <c:pt idx="399">
                  <c:v>98.770579999999995</c:v>
                </c:pt>
                <c:pt idx="400">
                  <c:v>98.907409999999999</c:v>
                </c:pt>
                <c:pt idx="401">
                  <c:v>98.930250000000001</c:v>
                </c:pt>
                <c:pt idx="402">
                  <c:v>99.170779999999993</c:v>
                </c:pt>
                <c:pt idx="403">
                  <c:v>99.485770000000002</c:v>
                </c:pt>
                <c:pt idx="404">
                  <c:v>99.519949999999994</c:v>
                </c:pt>
                <c:pt idx="405">
                  <c:v>99.221559999999997</c:v>
                </c:pt>
                <c:pt idx="406">
                  <c:v>98.908839999999998</c:v>
                </c:pt>
                <c:pt idx="407">
                  <c:v>98.712720000000004</c:v>
                </c:pt>
                <c:pt idx="408">
                  <c:v>98.713300000000004</c:v>
                </c:pt>
                <c:pt idx="409">
                  <c:v>98.431370000000001</c:v>
                </c:pt>
                <c:pt idx="410">
                  <c:v>97.909959999999998</c:v>
                </c:pt>
                <c:pt idx="411">
                  <c:v>97.492959999999997</c:v>
                </c:pt>
                <c:pt idx="412">
                  <c:v>97.541139999999999</c:v>
                </c:pt>
                <c:pt idx="413">
                  <c:v>98.043729999999996</c:v>
                </c:pt>
                <c:pt idx="414">
                  <c:v>98.620670000000004</c:v>
                </c:pt>
                <c:pt idx="415">
                  <c:v>99.051779999999994</c:v>
                </c:pt>
                <c:pt idx="416">
                  <c:v>99.253659999999996</c:v>
                </c:pt>
                <c:pt idx="417">
                  <c:v>99.326660000000004</c:v>
                </c:pt>
                <c:pt idx="418">
                  <c:v>99.252399999999994</c:v>
                </c:pt>
                <c:pt idx="419">
                  <c:v>98.971760000000003</c:v>
                </c:pt>
                <c:pt idx="420">
                  <c:v>99.037980000000005</c:v>
                </c:pt>
                <c:pt idx="421">
                  <c:v>99.085210000000004</c:v>
                </c:pt>
                <c:pt idx="422">
                  <c:v>98.995549999999994</c:v>
                </c:pt>
                <c:pt idx="423">
                  <c:v>98.87697</c:v>
                </c:pt>
                <c:pt idx="424">
                  <c:v>98.926450000000003</c:v>
                </c:pt>
                <c:pt idx="425">
                  <c:v>99.498260000000002</c:v>
                </c:pt>
                <c:pt idx="426">
                  <c:v>100.04770000000001</c:v>
                </c:pt>
                <c:pt idx="427">
                  <c:v>100.3463</c:v>
                </c:pt>
                <c:pt idx="428">
                  <c:v>100.56140000000001</c:v>
                </c:pt>
                <c:pt idx="429">
                  <c:v>100.8069</c:v>
                </c:pt>
                <c:pt idx="430">
                  <c:v>100.953</c:v>
                </c:pt>
                <c:pt idx="431">
                  <c:v>101.08580000000001</c:v>
                </c:pt>
                <c:pt idx="432">
                  <c:v>101.1845</c:v>
                </c:pt>
                <c:pt idx="433">
                  <c:v>101.24039999999999</c:v>
                </c:pt>
                <c:pt idx="434">
                  <c:v>101.28449999999999</c:v>
                </c:pt>
                <c:pt idx="435">
                  <c:v>101.2556</c:v>
                </c:pt>
                <c:pt idx="436">
                  <c:v>101.057</c:v>
                </c:pt>
                <c:pt idx="437">
                  <c:v>100.9378</c:v>
                </c:pt>
                <c:pt idx="438">
                  <c:v>101.0624</c:v>
                </c:pt>
                <c:pt idx="439">
                  <c:v>101.3274</c:v>
                </c:pt>
                <c:pt idx="440">
                  <c:v>101.6401</c:v>
                </c:pt>
                <c:pt idx="441">
                  <c:v>101.90479999999999</c:v>
                </c:pt>
                <c:pt idx="442">
                  <c:v>102.0878</c:v>
                </c:pt>
                <c:pt idx="443">
                  <c:v>102.1289</c:v>
                </c:pt>
                <c:pt idx="444">
                  <c:v>102.2364</c:v>
                </c:pt>
                <c:pt idx="445">
                  <c:v>102.5189</c:v>
                </c:pt>
                <c:pt idx="446">
                  <c:v>102.6769</c:v>
                </c:pt>
                <c:pt idx="447">
                  <c:v>102.7766</c:v>
                </c:pt>
                <c:pt idx="448">
                  <c:v>102.9161</c:v>
                </c:pt>
                <c:pt idx="449">
                  <c:v>102.92449999999999</c:v>
                </c:pt>
                <c:pt idx="450">
                  <c:v>102.8514</c:v>
                </c:pt>
                <c:pt idx="451">
                  <c:v>102.858</c:v>
                </c:pt>
                <c:pt idx="452">
                  <c:v>102.96259999999999</c:v>
                </c:pt>
                <c:pt idx="453">
                  <c:v>103.0094</c:v>
                </c:pt>
                <c:pt idx="454">
                  <c:v>102.8653</c:v>
                </c:pt>
                <c:pt idx="455">
                  <c:v>102.7261</c:v>
                </c:pt>
                <c:pt idx="456">
                  <c:v>102.5556</c:v>
                </c:pt>
                <c:pt idx="457">
                  <c:v>102.55159999999999</c:v>
                </c:pt>
                <c:pt idx="458">
                  <c:v>102.63760000000001</c:v>
                </c:pt>
                <c:pt idx="459">
                  <c:v>102.69280000000001</c:v>
                </c:pt>
                <c:pt idx="460">
                  <c:v>102.542</c:v>
                </c:pt>
                <c:pt idx="461">
                  <c:v>102.10120000000001</c:v>
                </c:pt>
                <c:pt idx="462">
                  <c:v>101.5539</c:v>
                </c:pt>
                <c:pt idx="463">
                  <c:v>101.16289999999999</c:v>
                </c:pt>
                <c:pt idx="464">
                  <c:v>101.06189999999999</c:v>
                </c:pt>
                <c:pt idx="465">
                  <c:v>101.0936</c:v>
                </c:pt>
                <c:pt idx="466">
                  <c:v>101.3126</c:v>
                </c:pt>
                <c:pt idx="467">
                  <c:v>101.5014</c:v>
                </c:pt>
                <c:pt idx="468">
                  <c:v>101.7564</c:v>
                </c:pt>
                <c:pt idx="469">
                  <c:v>102.0976</c:v>
                </c:pt>
                <c:pt idx="470">
                  <c:v>102.3903</c:v>
                </c:pt>
                <c:pt idx="471">
                  <c:v>102.5067</c:v>
                </c:pt>
                <c:pt idx="472">
                  <c:v>102.5117</c:v>
                </c:pt>
                <c:pt idx="473">
                  <c:v>102.5214</c:v>
                </c:pt>
                <c:pt idx="474">
                  <c:v>102.54689999999999</c:v>
                </c:pt>
                <c:pt idx="475">
                  <c:v>102.61020000000001</c:v>
                </c:pt>
                <c:pt idx="476">
                  <c:v>102.6187</c:v>
                </c:pt>
                <c:pt idx="477">
                  <c:v>102.72929999999999</c:v>
                </c:pt>
                <c:pt idx="478">
                  <c:v>102.8618</c:v>
                </c:pt>
                <c:pt idx="479">
                  <c:v>103.09180000000001</c:v>
                </c:pt>
                <c:pt idx="480">
                  <c:v>103.09</c:v>
                </c:pt>
                <c:pt idx="481">
                  <c:v>102.8237</c:v>
                </c:pt>
                <c:pt idx="482">
                  <c:v>102.483</c:v>
                </c:pt>
                <c:pt idx="483">
                  <c:v>102.26900000000001</c:v>
                </c:pt>
                <c:pt idx="484">
                  <c:v>102.2058</c:v>
                </c:pt>
                <c:pt idx="485">
                  <c:v>102.1532</c:v>
                </c:pt>
                <c:pt idx="486">
                  <c:v>102.122</c:v>
                </c:pt>
                <c:pt idx="487">
                  <c:v>102.0993</c:v>
                </c:pt>
                <c:pt idx="488">
                  <c:v>102.00490000000001</c:v>
                </c:pt>
                <c:pt idx="489">
                  <c:v>102.242</c:v>
                </c:pt>
                <c:pt idx="490">
                  <c:v>102.4833</c:v>
                </c:pt>
                <c:pt idx="491">
                  <c:v>102.7174</c:v>
                </c:pt>
                <c:pt idx="492">
                  <c:v>102.80589999999999</c:v>
                </c:pt>
                <c:pt idx="493">
                  <c:v>102.8283</c:v>
                </c:pt>
                <c:pt idx="494">
                  <c:v>102.8426</c:v>
                </c:pt>
                <c:pt idx="495">
                  <c:v>102.7872</c:v>
                </c:pt>
                <c:pt idx="496">
                  <c:v>102.794</c:v>
                </c:pt>
                <c:pt idx="497">
                  <c:v>102.8659</c:v>
                </c:pt>
                <c:pt idx="498">
                  <c:v>102.79519999999999</c:v>
                </c:pt>
                <c:pt idx="499">
                  <c:v>102.4935</c:v>
                </c:pt>
                <c:pt idx="500">
                  <c:v>102.214</c:v>
                </c:pt>
                <c:pt idx="501">
                  <c:v>101.9723</c:v>
                </c:pt>
                <c:pt idx="502">
                  <c:v>102.12779999999999</c:v>
                </c:pt>
                <c:pt idx="503">
                  <c:v>102.4675</c:v>
                </c:pt>
                <c:pt idx="504">
                  <c:v>102.6798</c:v>
                </c:pt>
                <c:pt idx="505">
                  <c:v>102.79519999999999</c:v>
                </c:pt>
                <c:pt idx="506">
                  <c:v>102.8729</c:v>
                </c:pt>
                <c:pt idx="507">
                  <c:v>102.9111</c:v>
                </c:pt>
                <c:pt idx="508">
                  <c:v>102.8194</c:v>
                </c:pt>
                <c:pt idx="509">
                  <c:v>102.73269999999999</c:v>
                </c:pt>
                <c:pt idx="510">
                  <c:v>102.7761</c:v>
                </c:pt>
                <c:pt idx="511">
                  <c:v>102.925</c:v>
                </c:pt>
                <c:pt idx="512">
                  <c:v>103.08750000000001</c:v>
                </c:pt>
                <c:pt idx="513">
                  <c:v>102.9806</c:v>
                </c:pt>
                <c:pt idx="514">
                  <c:v>102.6476</c:v>
                </c:pt>
                <c:pt idx="515">
                  <c:v>102.03579999999999</c:v>
                </c:pt>
                <c:pt idx="516">
                  <c:v>101.3806</c:v>
                </c:pt>
                <c:pt idx="517">
                  <c:v>100.9859</c:v>
                </c:pt>
                <c:pt idx="518">
                  <c:v>100.9743</c:v>
                </c:pt>
                <c:pt idx="519">
                  <c:v>101.1772</c:v>
                </c:pt>
                <c:pt idx="520">
                  <c:v>101.2229</c:v>
                </c:pt>
                <c:pt idx="521">
                  <c:v>101.2646</c:v>
                </c:pt>
                <c:pt idx="522">
                  <c:v>101.2803</c:v>
                </c:pt>
                <c:pt idx="523">
                  <c:v>101.2825</c:v>
                </c:pt>
                <c:pt idx="524">
                  <c:v>101.3283</c:v>
                </c:pt>
                <c:pt idx="525">
                  <c:v>101.265</c:v>
                </c:pt>
                <c:pt idx="526">
                  <c:v>101.21299999999999</c:v>
                </c:pt>
                <c:pt idx="527">
                  <c:v>101.22629999999999</c:v>
                </c:pt>
                <c:pt idx="528">
                  <c:v>101.29430000000001</c:v>
                </c:pt>
                <c:pt idx="529">
                  <c:v>101.3535</c:v>
                </c:pt>
                <c:pt idx="530">
                  <c:v>101.3959</c:v>
                </c:pt>
                <c:pt idx="531">
                  <c:v>101.2587</c:v>
                </c:pt>
                <c:pt idx="532">
                  <c:v>101.035</c:v>
                </c:pt>
                <c:pt idx="533">
                  <c:v>100.8839</c:v>
                </c:pt>
                <c:pt idx="534">
                  <c:v>100.8509</c:v>
                </c:pt>
                <c:pt idx="535">
                  <c:v>100.8438</c:v>
                </c:pt>
                <c:pt idx="536">
                  <c:v>100.89109999999999</c:v>
                </c:pt>
                <c:pt idx="537">
                  <c:v>101.0748</c:v>
                </c:pt>
                <c:pt idx="538">
                  <c:v>101.28060000000001</c:v>
                </c:pt>
                <c:pt idx="539">
                  <c:v>101.3926</c:v>
                </c:pt>
                <c:pt idx="540">
                  <c:v>101.5149</c:v>
                </c:pt>
                <c:pt idx="541">
                  <c:v>101.65860000000001</c:v>
                </c:pt>
                <c:pt idx="542">
                  <c:v>101.7197</c:v>
                </c:pt>
                <c:pt idx="543">
                  <c:v>101.61279999999999</c:v>
                </c:pt>
                <c:pt idx="544">
                  <c:v>101.4358</c:v>
                </c:pt>
                <c:pt idx="545">
                  <c:v>101.3258</c:v>
                </c:pt>
                <c:pt idx="546">
                  <c:v>101.334</c:v>
                </c:pt>
                <c:pt idx="547">
                  <c:v>101.3086</c:v>
                </c:pt>
                <c:pt idx="548">
                  <c:v>101.1893</c:v>
                </c:pt>
                <c:pt idx="549">
                  <c:v>101.00700000000001</c:v>
                </c:pt>
                <c:pt idx="550">
                  <c:v>100.8777</c:v>
                </c:pt>
                <c:pt idx="551">
                  <c:v>100.8574</c:v>
                </c:pt>
                <c:pt idx="552">
                  <c:v>100.97069999999999</c:v>
                </c:pt>
                <c:pt idx="553">
                  <c:v>101.0299</c:v>
                </c:pt>
                <c:pt idx="554">
                  <c:v>100.97450000000001</c:v>
                </c:pt>
                <c:pt idx="555">
                  <c:v>101.01349999999999</c:v>
                </c:pt>
                <c:pt idx="556">
                  <c:v>100.97620000000001</c:v>
                </c:pt>
                <c:pt idx="557">
                  <c:v>100.9271</c:v>
                </c:pt>
                <c:pt idx="558">
                  <c:v>100.85169999999999</c:v>
                </c:pt>
                <c:pt idx="559">
                  <c:v>100.8556</c:v>
                </c:pt>
                <c:pt idx="560">
                  <c:v>100.9639</c:v>
                </c:pt>
                <c:pt idx="561">
                  <c:v>101.1169</c:v>
                </c:pt>
                <c:pt idx="562">
                  <c:v>101.0365</c:v>
                </c:pt>
                <c:pt idx="563">
                  <c:v>100.82850000000001</c:v>
                </c:pt>
                <c:pt idx="564">
                  <c:v>100.5849</c:v>
                </c:pt>
                <c:pt idx="565">
                  <c:v>100.56619999999999</c:v>
                </c:pt>
                <c:pt idx="566">
                  <c:v>100.6906</c:v>
                </c:pt>
                <c:pt idx="567">
                  <c:v>100.92959999999999</c:v>
                </c:pt>
                <c:pt idx="568">
                  <c:v>101.2094</c:v>
                </c:pt>
                <c:pt idx="569">
                  <c:v>101.2972</c:v>
                </c:pt>
                <c:pt idx="570">
                  <c:v>101.3021</c:v>
                </c:pt>
                <c:pt idx="571">
                  <c:v>101.3353</c:v>
                </c:pt>
                <c:pt idx="572">
                  <c:v>101.30370000000001</c:v>
                </c:pt>
                <c:pt idx="573">
                  <c:v>101.17919999999999</c:v>
                </c:pt>
                <c:pt idx="574">
                  <c:v>100.9041</c:v>
                </c:pt>
                <c:pt idx="575">
                  <c:v>100.6417</c:v>
                </c:pt>
                <c:pt idx="576">
                  <c:v>100.3463</c:v>
                </c:pt>
                <c:pt idx="577">
                  <c:v>99.900009999999995</c:v>
                </c:pt>
                <c:pt idx="578">
                  <c:v>99.257260000000002</c:v>
                </c:pt>
                <c:pt idx="579">
                  <c:v>98.337190000000007</c:v>
                </c:pt>
                <c:pt idx="580">
                  <c:v>97.389600000000002</c:v>
                </c:pt>
                <c:pt idx="581">
                  <c:v>96.505650000000003</c:v>
                </c:pt>
                <c:pt idx="582">
                  <c:v>95.936170000000004</c:v>
                </c:pt>
                <c:pt idx="583">
                  <c:v>95.943809999999999</c:v>
                </c:pt>
                <c:pt idx="584">
                  <c:v>96.114000000000004</c:v>
                </c:pt>
                <c:pt idx="585">
                  <c:v>96.152789999999996</c:v>
                </c:pt>
                <c:pt idx="586">
                  <c:v>96.068939999999998</c:v>
                </c:pt>
                <c:pt idx="587">
                  <c:v>95.808009999999996</c:v>
                </c:pt>
                <c:pt idx="588">
                  <c:v>95.537480000000002</c:v>
                </c:pt>
                <c:pt idx="589">
                  <c:v>95.756749999999997</c:v>
                </c:pt>
                <c:pt idx="590">
                  <c:v>96.359530000000007</c:v>
                </c:pt>
                <c:pt idx="591">
                  <c:v>97.018630000000002</c:v>
                </c:pt>
                <c:pt idx="592">
                  <c:v>97.539590000000004</c:v>
                </c:pt>
                <c:pt idx="593">
                  <c:v>98.057280000000006</c:v>
                </c:pt>
                <c:pt idx="594">
                  <c:v>98.514939999999996</c:v>
                </c:pt>
                <c:pt idx="595">
                  <c:v>99.002200000000002</c:v>
                </c:pt>
                <c:pt idx="596">
                  <c:v>99.674999999999997</c:v>
                </c:pt>
                <c:pt idx="597">
                  <c:v>100.092</c:v>
                </c:pt>
                <c:pt idx="598">
                  <c:v>100.22839999999999</c:v>
                </c:pt>
                <c:pt idx="599">
                  <c:v>100.2597</c:v>
                </c:pt>
                <c:pt idx="600">
                  <c:v>100.4258</c:v>
                </c:pt>
                <c:pt idx="601">
                  <c:v>100.5466</c:v>
                </c:pt>
                <c:pt idx="602">
                  <c:v>100.4598</c:v>
                </c:pt>
                <c:pt idx="603">
                  <c:v>100.2024</c:v>
                </c:pt>
                <c:pt idx="604">
                  <c:v>99.845230000000001</c:v>
                </c:pt>
                <c:pt idx="605">
                  <c:v>99.524510000000006</c:v>
                </c:pt>
                <c:pt idx="606">
                  <c:v>99.244889999999998</c:v>
                </c:pt>
                <c:pt idx="607">
                  <c:v>99.049260000000004</c:v>
                </c:pt>
                <c:pt idx="608">
                  <c:v>98.694400000000002</c:v>
                </c:pt>
                <c:pt idx="609">
                  <c:v>98.375029999999995</c:v>
                </c:pt>
                <c:pt idx="610">
                  <c:v>98.072069999999997</c:v>
                </c:pt>
                <c:pt idx="611">
                  <c:v>97.771199999999993</c:v>
                </c:pt>
                <c:pt idx="612">
                  <c:v>97.36327</c:v>
                </c:pt>
                <c:pt idx="613">
                  <c:v>97.121219999999994</c:v>
                </c:pt>
                <c:pt idx="614">
                  <c:v>96.975520000000003</c:v>
                </c:pt>
                <c:pt idx="615">
                  <c:v>97.007909999999995</c:v>
                </c:pt>
                <c:pt idx="616">
                  <c:v>97.370530000000002</c:v>
                </c:pt>
                <c:pt idx="617">
                  <c:v>97.397829999999999</c:v>
                </c:pt>
                <c:pt idx="618">
                  <c:v>97.106430000000003</c:v>
                </c:pt>
                <c:pt idx="619">
                  <c:v>96.664410000000004</c:v>
                </c:pt>
                <c:pt idx="620">
                  <c:v>96.280050000000003</c:v>
                </c:pt>
                <c:pt idx="621">
                  <c:v>96.039820000000006</c:v>
                </c:pt>
                <c:pt idx="622">
                  <c:v>96.066159999999996</c:v>
                </c:pt>
                <c:pt idx="623">
                  <c:v>96.254440000000002</c:v>
                </c:pt>
                <c:pt idx="624">
                  <c:v>96.548559999999995</c:v>
                </c:pt>
                <c:pt idx="625">
                  <c:v>96.62688</c:v>
                </c:pt>
                <c:pt idx="626">
                  <c:v>96.488950000000003</c:v>
                </c:pt>
                <c:pt idx="627">
                  <c:v>96.352090000000004</c:v>
                </c:pt>
                <c:pt idx="628">
                  <c:v>96.361350000000002</c:v>
                </c:pt>
                <c:pt idx="629">
                  <c:v>96.525120000000001</c:v>
                </c:pt>
                <c:pt idx="630">
                  <c:v>96.781329999999997</c:v>
                </c:pt>
                <c:pt idx="631">
                  <c:v>96.884020000000007</c:v>
                </c:pt>
                <c:pt idx="632">
                  <c:v>96.851820000000004</c:v>
                </c:pt>
                <c:pt idx="633">
                  <c:v>96.940849999999998</c:v>
                </c:pt>
                <c:pt idx="634">
                  <c:v>97.248940000000005</c:v>
                </c:pt>
                <c:pt idx="635">
                  <c:v>97.324690000000004</c:v>
                </c:pt>
                <c:pt idx="636">
                  <c:v>97.319050000000004</c:v>
                </c:pt>
                <c:pt idx="637">
                  <c:v>97.280439999999999</c:v>
                </c:pt>
                <c:pt idx="638">
                  <c:v>97.38682</c:v>
                </c:pt>
                <c:pt idx="639">
                  <c:v>97.581680000000006</c:v>
                </c:pt>
                <c:pt idx="640">
                  <c:v>97.920659999999998</c:v>
                </c:pt>
                <c:pt idx="641">
                  <c:v>98.477369999999993</c:v>
                </c:pt>
                <c:pt idx="642">
                  <c:v>99.256069999999994</c:v>
                </c:pt>
                <c:pt idx="643">
                  <c:v>99.760819999999995</c:v>
                </c:pt>
                <c:pt idx="644">
                  <c:v>99.953389999999999</c:v>
                </c:pt>
                <c:pt idx="645">
                  <c:v>99.924689999999998</c:v>
                </c:pt>
                <c:pt idx="646">
                  <c:v>99.903530000000003</c:v>
                </c:pt>
                <c:pt idx="647">
                  <c:v>100.15949999999999</c:v>
                </c:pt>
                <c:pt idx="648">
                  <c:v>100.62130000000001</c:v>
                </c:pt>
                <c:pt idx="649">
                  <c:v>100.9735</c:v>
                </c:pt>
                <c:pt idx="650">
                  <c:v>101.3018</c:v>
                </c:pt>
                <c:pt idx="651">
                  <c:v>101.5646</c:v>
                </c:pt>
                <c:pt idx="652">
                  <c:v>101.7178</c:v>
                </c:pt>
                <c:pt idx="653">
                  <c:v>101.8047</c:v>
                </c:pt>
                <c:pt idx="654">
                  <c:v>101.80249999999999</c:v>
                </c:pt>
                <c:pt idx="655">
                  <c:v>101.7868</c:v>
                </c:pt>
                <c:pt idx="656">
                  <c:v>101.63249999999999</c:v>
                </c:pt>
                <c:pt idx="657">
                  <c:v>101.5574</c:v>
                </c:pt>
                <c:pt idx="658">
                  <c:v>101.5219</c:v>
                </c:pt>
                <c:pt idx="659">
                  <c:v>101.6559</c:v>
                </c:pt>
                <c:pt idx="660">
                  <c:v>101.94240000000001</c:v>
                </c:pt>
                <c:pt idx="661">
                  <c:v>102.2093</c:v>
                </c:pt>
                <c:pt idx="662">
                  <c:v>102.39660000000001</c:v>
                </c:pt>
                <c:pt idx="663">
                  <c:v>102.38979999999999</c:v>
                </c:pt>
                <c:pt idx="664">
                  <c:v>102.261</c:v>
                </c:pt>
                <c:pt idx="665">
                  <c:v>102.4011</c:v>
                </c:pt>
                <c:pt idx="666">
                  <c:v>102.49120000000001</c:v>
                </c:pt>
                <c:pt idx="667">
                  <c:v>102.4696</c:v>
                </c:pt>
                <c:pt idx="668">
                  <c:v>102.3916</c:v>
                </c:pt>
                <c:pt idx="669">
                  <c:v>102.3755</c:v>
                </c:pt>
                <c:pt idx="670">
                  <c:v>102.42910000000001</c:v>
                </c:pt>
                <c:pt idx="671">
                  <c:v>102.6165</c:v>
                </c:pt>
                <c:pt idx="672">
                  <c:v>102.6271</c:v>
                </c:pt>
                <c:pt idx="673">
                  <c:v>102.44410000000001</c:v>
                </c:pt>
                <c:pt idx="674">
                  <c:v>102.2328</c:v>
                </c:pt>
                <c:pt idx="675">
                  <c:v>102.02070000000001</c:v>
                </c:pt>
                <c:pt idx="676">
                  <c:v>101.7825</c:v>
                </c:pt>
                <c:pt idx="677">
                  <c:v>101.37569999999999</c:v>
                </c:pt>
                <c:pt idx="678">
                  <c:v>100.8291</c:v>
                </c:pt>
                <c:pt idx="679">
                  <c:v>100.8249</c:v>
                </c:pt>
                <c:pt idx="680">
                  <c:v>101.1815</c:v>
                </c:pt>
                <c:pt idx="681">
                  <c:v>101.3365</c:v>
                </c:pt>
                <c:pt idx="682">
                  <c:v>101.2475</c:v>
                </c:pt>
                <c:pt idx="683">
                  <c:v>101.1627</c:v>
                </c:pt>
                <c:pt idx="684">
                  <c:v>101.05459999999999</c:v>
                </c:pt>
                <c:pt idx="685">
                  <c:v>100.9571</c:v>
                </c:pt>
                <c:pt idx="686">
                  <c:v>100.9221</c:v>
                </c:pt>
                <c:pt idx="687">
                  <c:v>100.89109999999999</c:v>
                </c:pt>
                <c:pt idx="688">
                  <c:v>100.8049</c:v>
                </c:pt>
                <c:pt idx="689">
                  <c:v>100.6354</c:v>
                </c:pt>
                <c:pt idx="690">
                  <c:v>100.5718</c:v>
                </c:pt>
                <c:pt idx="691">
                  <c:v>100.511</c:v>
                </c:pt>
                <c:pt idx="692">
                  <c:v>100.4988</c:v>
                </c:pt>
                <c:pt idx="693">
                  <c:v>100.5385</c:v>
                </c:pt>
                <c:pt idx="694">
                  <c:v>100.55329999999999</c:v>
                </c:pt>
                <c:pt idx="695">
                  <c:v>100.5727</c:v>
                </c:pt>
                <c:pt idx="696">
                  <c:v>100.6426</c:v>
                </c:pt>
                <c:pt idx="697">
                  <c:v>100.75530000000001</c:v>
                </c:pt>
                <c:pt idx="698">
                  <c:v>100.8552</c:v>
                </c:pt>
                <c:pt idx="699">
                  <c:v>100.9024</c:v>
                </c:pt>
                <c:pt idx="700">
                  <c:v>101.024</c:v>
                </c:pt>
                <c:pt idx="701">
                  <c:v>101.06480000000001</c:v>
                </c:pt>
                <c:pt idx="702">
                  <c:v>101.14490000000001</c:v>
                </c:pt>
                <c:pt idx="703">
                  <c:v>101.06489999999999</c:v>
                </c:pt>
                <c:pt idx="704">
                  <c:v>100.881</c:v>
                </c:pt>
                <c:pt idx="705">
                  <c:v>100.6824</c:v>
                </c:pt>
                <c:pt idx="706">
                  <c:v>100.4228</c:v>
                </c:pt>
                <c:pt idx="707">
                  <c:v>100.1195</c:v>
                </c:pt>
                <c:pt idx="708">
                  <c:v>99.835589999999996</c:v>
                </c:pt>
                <c:pt idx="709">
                  <c:v>99.706900000000005</c:v>
                </c:pt>
                <c:pt idx="710">
                  <c:v>99.696950000000001</c:v>
                </c:pt>
                <c:pt idx="711">
                  <c:v>99.851650000000006</c:v>
                </c:pt>
                <c:pt idx="712">
                  <c:v>100.08280000000001</c:v>
                </c:pt>
                <c:pt idx="713">
                  <c:v>100.16419999999999</c:v>
                </c:pt>
                <c:pt idx="714">
                  <c:v>100.2056</c:v>
                </c:pt>
                <c:pt idx="715">
                  <c:v>100.017</c:v>
                </c:pt>
                <c:pt idx="716">
                  <c:v>99.973960000000005</c:v>
                </c:pt>
                <c:pt idx="717">
                  <c:v>100.0731</c:v>
                </c:pt>
                <c:pt idx="718">
                  <c:v>100.3783</c:v>
                </c:pt>
                <c:pt idx="719">
                  <c:v>100.7195</c:v>
                </c:pt>
                <c:pt idx="720">
                  <c:v>100.84139999999999</c:v>
                </c:pt>
                <c:pt idx="721">
                  <c:v>100.48950000000001</c:v>
                </c:pt>
                <c:pt idx="722">
                  <c:v>99.43947</c:v>
                </c:pt>
                <c:pt idx="723">
                  <c:v>97.924319999999994</c:v>
                </c:pt>
                <c:pt idx="724">
                  <c:v>97.181349999999995</c:v>
                </c:pt>
                <c:pt idx="725">
                  <c:v>97.317800000000005</c:v>
                </c:pt>
                <c:pt idx="726">
                  <c:v>97.802130000000005</c:v>
                </c:pt>
                <c:pt idx="727">
                  <c:v>98.007099999999994</c:v>
                </c:pt>
                <c:pt idx="728">
                  <c:v>97.832899999999995</c:v>
                </c:pt>
                <c:pt idx="729">
                  <c:v>97.502099999999999</c:v>
                </c:pt>
                <c:pt idx="730">
                  <c:v>97.406739999999999</c:v>
                </c:pt>
                <c:pt idx="731">
                  <c:v>97.809880000000007</c:v>
                </c:pt>
                <c:pt idx="732">
                  <c:v>98.387259999999998</c:v>
                </c:pt>
                <c:pt idx="733">
                  <c:v>99.434960000000004</c:v>
                </c:pt>
                <c:pt idx="734">
                  <c:v>100.7131</c:v>
                </c:pt>
                <c:pt idx="735">
                  <c:v>101.7195</c:v>
                </c:pt>
                <c:pt idx="736">
                  <c:v>102.488</c:v>
                </c:pt>
                <c:pt idx="737">
                  <c:v>102.8335</c:v>
                </c:pt>
                <c:pt idx="738">
                  <c:v>102.7791</c:v>
                </c:pt>
                <c:pt idx="739">
                  <c:v>102.2736</c:v>
                </c:pt>
                <c:pt idx="740">
                  <c:v>101.4346</c:v>
                </c:pt>
                <c:pt idx="741">
                  <c:v>100.73950000000001</c:v>
                </c:pt>
                <c:pt idx="742">
                  <c:v>100.417</c:v>
                </c:pt>
                <c:pt idx="743">
                  <c:v>99.947109999999995</c:v>
                </c:pt>
                <c:pt idx="744">
                  <c:v>98.949839999999995</c:v>
                </c:pt>
                <c:pt idx="745">
                  <c:v>97.466130000000007</c:v>
                </c:pt>
                <c:pt idx="746">
                  <c:v>95.948539999999994</c:v>
                </c:pt>
                <c:pt idx="747">
                  <c:v>94.668559999999999</c:v>
                </c:pt>
                <c:pt idx="748">
                  <c:v>93.91283</c:v>
                </c:pt>
                <c:pt idx="749">
                  <c:v>93.501369999999994</c:v>
                </c:pt>
                <c:pt idx="750">
                  <c:v>93.165819999999997</c:v>
                </c:pt>
                <c:pt idx="751">
                  <c:v>92.646240000000006</c:v>
                </c:pt>
                <c:pt idx="752">
                  <c:v>92.215459999999993</c:v>
                </c:pt>
                <c:pt idx="753">
                  <c:v>92.317769999999996</c:v>
                </c:pt>
                <c:pt idx="754">
                  <c:v>92.741259999999997</c:v>
                </c:pt>
                <c:pt idx="755">
                  <c:v>93.144739999999999</c:v>
                </c:pt>
                <c:pt idx="756">
                  <c:v>93.578059999999994</c:v>
                </c:pt>
                <c:pt idx="757">
                  <c:v>94.393169999999998</c:v>
                </c:pt>
                <c:pt idx="758">
                  <c:v>95.307540000000003</c:v>
                </c:pt>
                <c:pt idx="759">
                  <c:v>96.35078</c:v>
                </c:pt>
                <c:pt idx="760">
                  <c:v>97.201909999999998</c:v>
                </c:pt>
                <c:pt idx="761">
                  <c:v>97.656300000000002</c:v>
                </c:pt>
                <c:pt idx="762">
                  <c:v>97.655320000000003</c:v>
                </c:pt>
                <c:pt idx="763">
                  <c:v>97.83878</c:v>
                </c:pt>
                <c:pt idx="764">
                  <c:v>97.909899999999993</c:v>
                </c:pt>
                <c:pt idx="765">
                  <c:v>97.710310000000007</c:v>
                </c:pt>
                <c:pt idx="766">
                  <c:v>98.03</c:v>
                </c:pt>
                <c:pt idx="767">
                  <c:v>98.44</c:v>
                </c:pt>
                <c:pt idx="768">
                  <c:v>98.75</c:v>
                </c:pt>
                <c:pt idx="769">
                  <c:v>98.77</c:v>
                </c:pt>
                <c:pt idx="770">
                  <c:v>98.83</c:v>
                </c:pt>
                <c:pt idx="771">
                  <c:v>99.12</c:v>
                </c:pt>
                <c:pt idx="772">
                  <c:v>99.54</c:v>
                </c:pt>
                <c:pt idx="773">
                  <c:v>99.99</c:v>
                </c:pt>
                <c:pt idx="774">
                  <c:v>100.4</c:v>
                </c:pt>
                <c:pt idx="775">
                  <c:v>100.04</c:v>
                </c:pt>
                <c:pt idx="776">
                  <c:v>99.29</c:v>
                </c:pt>
                <c:pt idx="777">
                  <c:v>99.01</c:v>
                </c:pt>
                <c:pt idx="778">
                  <c:v>99.07</c:v>
                </c:pt>
                <c:pt idx="779">
                  <c:v>99.01</c:v>
                </c:pt>
                <c:pt idx="780">
                  <c:v>98.66</c:v>
                </c:pt>
              </c:numCache>
            </c:numRef>
          </c:val>
          <c:smooth val="0"/>
          <c:extLst xmlns:c15="http://schemas.microsoft.com/office/drawing/2012/chart">
            <c:ext xmlns:c16="http://schemas.microsoft.com/office/drawing/2014/chart" uri="{C3380CC4-5D6E-409C-BE32-E72D297353CC}">
              <c16:uniqueId val="{00000007-61BA-47B5-9361-45D0579BDD58}"/>
            </c:ext>
          </c:extLst>
        </c:ser>
        <c:dLbls>
          <c:showLegendKey val="0"/>
          <c:showVal val="0"/>
          <c:showCatName val="0"/>
          <c:showSerName val="0"/>
          <c:showPercent val="0"/>
          <c:showBubbleSize val="0"/>
        </c:dLbls>
        <c:smooth val="0"/>
        <c:axId val="153501576"/>
        <c:axId val="153500008"/>
        <c:extLst/>
      </c:lineChart>
      <c:dateAx>
        <c:axId val="153501576"/>
        <c:scaling>
          <c:orientation val="minMax"/>
          <c:max val="45658"/>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4"/>
          <c:min val="92"/>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343433396053629E-2"/>
          <c:y val="3.9878390201224856E-2"/>
          <c:w val="0.84371045994117555"/>
          <c:h val="0.80696544181977248"/>
        </c:manualLayout>
      </c:layout>
      <c:lineChart>
        <c:grouping val="standard"/>
        <c:varyColors val="0"/>
        <c:ser>
          <c:idx val="1"/>
          <c:order val="0"/>
          <c:tx>
            <c:strRef>
              <c:f>Sheet1!$B$1</c:f>
              <c:strCache>
                <c:ptCount val="1"/>
                <c:pt idx="0">
                  <c:v>USA</c:v>
                </c:pt>
              </c:strCache>
            </c:strRef>
          </c:tx>
          <c:spPr>
            <a:ln w="19050">
              <a:solidFill>
                <a:schemeClr val="accent2">
                  <a:lumMod val="75000"/>
                </a:schemeClr>
              </a:solidFill>
            </a:ln>
          </c:spPr>
          <c:marker>
            <c:symbol val="none"/>
          </c:marker>
          <c:dLbls>
            <c:dLbl>
              <c:idx val="887"/>
              <c:layout>
                <c:manualLayout>
                  <c:x val="0.17831852899053982"/>
                  <c:y val="-7.4999999999999997E-2"/>
                </c:manualLayout>
              </c:layout>
              <c:tx>
                <c:rich>
                  <a:bodyPr/>
                  <a:lstStyle/>
                  <a:p>
                    <a:pPr>
                      <a:defRPr>
                        <a:solidFill/>
                      </a:defRPr>
                    </a:pPr>
                    <a:r>
                      <a:rPr lang="en-US" dirty="0"/>
                      <a:t>99.5</a:t>
                    </a:r>
                  </a:p>
                </c:rich>
              </c:tx>
              <c:numFmt formatCode="0.0" sourceLinked="0"/>
              <c:spPr>
                <a:ln>
                  <a:solidFill>
                    <a:schemeClr val="accent2">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1DA1-4904-AF67-4BE61571CB84}"/>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Sheet1!$A$2:$A$950</c:f>
              <c:numCache>
                <c:formatCode>yyyy\-mm\-dd</c:formatCode>
                <c:ptCount val="94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pt idx="893">
                  <c:v>45444</c:v>
                </c:pt>
                <c:pt idx="894">
                  <c:v>45474</c:v>
                </c:pt>
                <c:pt idx="895">
                  <c:v>45505</c:v>
                </c:pt>
                <c:pt idx="896">
                  <c:v>45536</c:v>
                </c:pt>
                <c:pt idx="897">
                  <c:v>45566</c:v>
                </c:pt>
                <c:pt idx="898">
                  <c:v>45597</c:v>
                </c:pt>
                <c:pt idx="899">
                  <c:v>45627</c:v>
                </c:pt>
                <c:pt idx="900">
                  <c:v>45658</c:v>
                </c:pt>
              </c:numCache>
            </c:numRef>
          </c:cat>
          <c:val>
            <c:numRef>
              <c:f>Sheet1!$B$2:$B$950</c:f>
              <c:numCache>
                <c:formatCode>General</c:formatCode>
                <c:ptCount val="949"/>
                <c:pt idx="0">
                  <c:v>101.1195</c:v>
                </c:pt>
                <c:pt idx="1">
                  <c:v>101.66670000000001</c:v>
                </c:pt>
                <c:pt idx="2">
                  <c:v>102.3961</c:v>
                </c:pt>
                <c:pt idx="3">
                  <c:v>103.4354</c:v>
                </c:pt>
                <c:pt idx="4">
                  <c:v>104.483</c:v>
                </c:pt>
                <c:pt idx="5">
                  <c:v>105.0994</c:v>
                </c:pt>
                <c:pt idx="6">
                  <c:v>105.12269999999999</c:v>
                </c:pt>
                <c:pt idx="7">
                  <c:v>104.4736</c:v>
                </c:pt>
                <c:pt idx="8">
                  <c:v>103.3317</c:v>
                </c:pt>
                <c:pt idx="9">
                  <c:v>102.4079</c:v>
                </c:pt>
                <c:pt idx="10">
                  <c:v>102.3785</c:v>
                </c:pt>
                <c:pt idx="11">
                  <c:v>102.8355</c:v>
                </c:pt>
                <c:pt idx="12">
                  <c:v>103.1815</c:v>
                </c:pt>
                <c:pt idx="13">
                  <c:v>103.0587</c:v>
                </c:pt>
                <c:pt idx="14">
                  <c:v>102.15900000000001</c:v>
                </c:pt>
                <c:pt idx="15">
                  <c:v>100.67870000000001</c:v>
                </c:pt>
                <c:pt idx="16">
                  <c:v>99.376009999999994</c:v>
                </c:pt>
                <c:pt idx="17">
                  <c:v>98.390240000000006</c:v>
                </c:pt>
                <c:pt idx="18">
                  <c:v>97.923950000000005</c:v>
                </c:pt>
                <c:pt idx="19">
                  <c:v>98.075530000000001</c:v>
                </c:pt>
                <c:pt idx="20">
                  <c:v>98.551680000000005</c:v>
                </c:pt>
                <c:pt idx="21">
                  <c:v>98.848399999999998</c:v>
                </c:pt>
                <c:pt idx="22">
                  <c:v>98.77261</c:v>
                </c:pt>
                <c:pt idx="23">
                  <c:v>98.478129999999993</c:v>
                </c:pt>
                <c:pt idx="24">
                  <c:v>98.009180000000001</c:v>
                </c:pt>
                <c:pt idx="25">
                  <c:v>97.439769999999996</c:v>
                </c:pt>
                <c:pt idx="26">
                  <c:v>96.943430000000006</c:v>
                </c:pt>
                <c:pt idx="27">
                  <c:v>96.719669999999994</c:v>
                </c:pt>
                <c:pt idx="28">
                  <c:v>97.091160000000002</c:v>
                </c:pt>
                <c:pt idx="29">
                  <c:v>97.995810000000006</c:v>
                </c:pt>
                <c:pt idx="30">
                  <c:v>99.236069999999998</c:v>
                </c:pt>
                <c:pt idx="31">
                  <c:v>100.4169</c:v>
                </c:pt>
                <c:pt idx="32">
                  <c:v>100.8141</c:v>
                </c:pt>
                <c:pt idx="33">
                  <c:v>100.8768</c:v>
                </c:pt>
                <c:pt idx="34">
                  <c:v>100.876</c:v>
                </c:pt>
                <c:pt idx="35">
                  <c:v>100.8651</c:v>
                </c:pt>
                <c:pt idx="36">
                  <c:v>100.8128</c:v>
                </c:pt>
                <c:pt idx="37">
                  <c:v>100.3929</c:v>
                </c:pt>
                <c:pt idx="38">
                  <c:v>99.834490000000002</c:v>
                </c:pt>
                <c:pt idx="39">
                  <c:v>99.454980000000006</c:v>
                </c:pt>
                <c:pt idx="40">
                  <c:v>99.132159999999999</c:v>
                </c:pt>
                <c:pt idx="41">
                  <c:v>98.816640000000007</c:v>
                </c:pt>
                <c:pt idx="42">
                  <c:v>98.366910000000004</c:v>
                </c:pt>
                <c:pt idx="43">
                  <c:v>97.776110000000003</c:v>
                </c:pt>
                <c:pt idx="44">
                  <c:v>97.134020000000007</c:v>
                </c:pt>
                <c:pt idx="45">
                  <c:v>96.596950000000007</c:v>
                </c:pt>
                <c:pt idx="46">
                  <c:v>96.298169999999999</c:v>
                </c:pt>
                <c:pt idx="47">
                  <c:v>96.264070000000004</c:v>
                </c:pt>
                <c:pt idx="48">
                  <c:v>96.602100000000007</c:v>
                </c:pt>
                <c:pt idx="49">
                  <c:v>97.246619999999993</c:v>
                </c:pt>
                <c:pt idx="50">
                  <c:v>98.02</c:v>
                </c:pt>
                <c:pt idx="51">
                  <c:v>98.719769999999997</c:v>
                </c:pt>
                <c:pt idx="52">
                  <c:v>99.232249999999993</c:v>
                </c:pt>
                <c:pt idx="53">
                  <c:v>99.497900000000001</c:v>
                </c:pt>
                <c:pt idx="54">
                  <c:v>99.531040000000004</c:v>
                </c:pt>
                <c:pt idx="55">
                  <c:v>99.597669999999994</c:v>
                </c:pt>
                <c:pt idx="56">
                  <c:v>100.0936</c:v>
                </c:pt>
                <c:pt idx="57">
                  <c:v>100.79040000000001</c:v>
                </c:pt>
                <c:pt idx="58">
                  <c:v>101.42619999999999</c:v>
                </c:pt>
                <c:pt idx="59">
                  <c:v>102.0508</c:v>
                </c:pt>
                <c:pt idx="60">
                  <c:v>102.5228</c:v>
                </c:pt>
                <c:pt idx="61">
                  <c:v>102.99420000000001</c:v>
                </c:pt>
                <c:pt idx="62">
                  <c:v>103.26049999999999</c:v>
                </c:pt>
                <c:pt idx="63">
                  <c:v>103.3536</c:v>
                </c:pt>
                <c:pt idx="64">
                  <c:v>103.2093</c:v>
                </c:pt>
                <c:pt idx="65">
                  <c:v>102.84</c:v>
                </c:pt>
                <c:pt idx="66">
                  <c:v>102.6568</c:v>
                </c:pt>
                <c:pt idx="67">
                  <c:v>102.4635</c:v>
                </c:pt>
                <c:pt idx="68">
                  <c:v>102.28319999999999</c:v>
                </c:pt>
                <c:pt idx="69">
                  <c:v>102.2413</c:v>
                </c:pt>
                <c:pt idx="70">
                  <c:v>102.21299999999999</c:v>
                </c:pt>
                <c:pt idx="71">
                  <c:v>102.1541</c:v>
                </c:pt>
                <c:pt idx="72">
                  <c:v>101.7521</c:v>
                </c:pt>
                <c:pt idx="73">
                  <c:v>101.2834</c:v>
                </c:pt>
                <c:pt idx="74">
                  <c:v>100.8181</c:v>
                </c:pt>
                <c:pt idx="75">
                  <c:v>100.24469999999999</c:v>
                </c:pt>
                <c:pt idx="76">
                  <c:v>99.51437</c:v>
                </c:pt>
                <c:pt idx="77">
                  <c:v>98.925539999999998</c:v>
                </c:pt>
                <c:pt idx="78">
                  <c:v>98.81232</c:v>
                </c:pt>
                <c:pt idx="79">
                  <c:v>99.357219999999998</c:v>
                </c:pt>
                <c:pt idx="80">
                  <c:v>99.928319999999999</c:v>
                </c:pt>
                <c:pt idx="81">
                  <c:v>100.15300000000001</c:v>
                </c:pt>
                <c:pt idx="82">
                  <c:v>100.2338</c:v>
                </c:pt>
                <c:pt idx="83">
                  <c:v>100.1027</c:v>
                </c:pt>
                <c:pt idx="84">
                  <c:v>99.850809999999996</c:v>
                </c:pt>
                <c:pt idx="85">
                  <c:v>99.348749999999995</c:v>
                </c:pt>
                <c:pt idx="86">
                  <c:v>98.698650000000001</c:v>
                </c:pt>
                <c:pt idx="87">
                  <c:v>98.159559999999999</c:v>
                </c:pt>
                <c:pt idx="88">
                  <c:v>98.021450000000002</c:v>
                </c:pt>
                <c:pt idx="89">
                  <c:v>98.168689999999998</c:v>
                </c:pt>
                <c:pt idx="90">
                  <c:v>98.284689999999998</c:v>
                </c:pt>
                <c:pt idx="91">
                  <c:v>98.259</c:v>
                </c:pt>
                <c:pt idx="92">
                  <c:v>98.026949999999999</c:v>
                </c:pt>
                <c:pt idx="93">
                  <c:v>97.506680000000003</c:v>
                </c:pt>
                <c:pt idx="94">
                  <c:v>96.941990000000004</c:v>
                </c:pt>
                <c:pt idx="95">
                  <c:v>96.380489999999995</c:v>
                </c:pt>
                <c:pt idx="96">
                  <c:v>96.083160000000007</c:v>
                </c:pt>
                <c:pt idx="97">
                  <c:v>96.287469999999999</c:v>
                </c:pt>
                <c:pt idx="98">
                  <c:v>96.750929999999997</c:v>
                </c:pt>
                <c:pt idx="99">
                  <c:v>97.389309999999995</c:v>
                </c:pt>
                <c:pt idx="100">
                  <c:v>98.389719999999997</c:v>
                </c:pt>
                <c:pt idx="101">
                  <c:v>99.416960000000003</c:v>
                </c:pt>
                <c:pt idx="102">
                  <c:v>100.2762</c:v>
                </c:pt>
                <c:pt idx="103">
                  <c:v>100.9499</c:v>
                </c:pt>
                <c:pt idx="104">
                  <c:v>101.4705</c:v>
                </c:pt>
                <c:pt idx="105">
                  <c:v>101.8231</c:v>
                </c:pt>
                <c:pt idx="106">
                  <c:v>101.97929999999999</c:v>
                </c:pt>
                <c:pt idx="107">
                  <c:v>102.09869999999999</c:v>
                </c:pt>
                <c:pt idx="108">
                  <c:v>102.4615</c:v>
                </c:pt>
                <c:pt idx="109">
                  <c:v>102.8616</c:v>
                </c:pt>
                <c:pt idx="110">
                  <c:v>103.1079</c:v>
                </c:pt>
                <c:pt idx="111">
                  <c:v>103.1794</c:v>
                </c:pt>
                <c:pt idx="112">
                  <c:v>103.0223</c:v>
                </c:pt>
                <c:pt idx="113">
                  <c:v>102.4349</c:v>
                </c:pt>
                <c:pt idx="114">
                  <c:v>101.5125</c:v>
                </c:pt>
                <c:pt idx="115">
                  <c:v>100.39230000000001</c:v>
                </c:pt>
                <c:pt idx="116">
                  <c:v>99.532809999999998</c:v>
                </c:pt>
                <c:pt idx="117">
                  <c:v>99.415180000000007</c:v>
                </c:pt>
                <c:pt idx="118">
                  <c:v>99.894639999999995</c:v>
                </c:pt>
                <c:pt idx="119">
                  <c:v>100.62860000000001</c:v>
                </c:pt>
                <c:pt idx="120">
                  <c:v>100.79689999999999</c:v>
                </c:pt>
                <c:pt idx="121">
                  <c:v>100.05289999999999</c:v>
                </c:pt>
                <c:pt idx="122">
                  <c:v>99.086669999999998</c:v>
                </c:pt>
                <c:pt idx="123">
                  <c:v>98.329509999999999</c:v>
                </c:pt>
                <c:pt idx="124">
                  <c:v>97.922079999999994</c:v>
                </c:pt>
                <c:pt idx="125">
                  <c:v>97.917299999999997</c:v>
                </c:pt>
                <c:pt idx="126">
                  <c:v>98.089160000000007</c:v>
                </c:pt>
                <c:pt idx="127">
                  <c:v>98.336510000000004</c:v>
                </c:pt>
                <c:pt idx="128">
                  <c:v>98.356070000000003</c:v>
                </c:pt>
                <c:pt idx="129">
                  <c:v>98.259839999999997</c:v>
                </c:pt>
                <c:pt idx="130">
                  <c:v>98.067670000000007</c:v>
                </c:pt>
                <c:pt idx="131">
                  <c:v>97.936580000000006</c:v>
                </c:pt>
                <c:pt idx="132">
                  <c:v>97.975980000000007</c:v>
                </c:pt>
                <c:pt idx="133">
                  <c:v>98.378680000000003</c:v>
                </c:pt>
                <c:pt idx="134">
                  <c:v>99.292950000000005</c:v>
                </c:pt>
                <c:pt idx="135">
                  <c:v>100.3532</c:v>
                </c:pt>
                <c:pt idx="136">
                  <c:v>100.9851</c:v>
                </c:pt>
                <c:pt idx="137">
                  <c:v>101.2306</c:v>
                </c:pt>
                <c:pt idx="138">
                  <c:v>101.40349999999999</c:v>
                </c:pt>
                <c:pt idx="139">
                  <c:v>101.6671</c:v>
                </c:pt>
                <c:pt idx="140">
                  <c:v>101.88339999999999</c:v>
                </c:pt>
                <c:pt idx="141">
                  <c:v>101.9038</c:v>
                </c:pt>
                <c:pt idx="142">
                  <c:v>101.86279999999999</c:v>
                </c:pt>
                <c:pt idx="143">
                  <c:v>101.9802</c:v>
                </c:pt>
                <c:pt idx="144">
                  <c:v>101.89239999999999</c:v>
                </c:pt>
                <c:pt idx="145">
                  <c:v>101.68819999999999</c:v>
                </c:pt>
                <c:pt idx="146">
                  <c:v>101.26479999999999</c:v>
                </c:pt>
                <c:pt idx="147">
                  <c:v>100.5765</c:v>
                </c:pt>
                <c:pt idx="148">
                  <c:v>99.946830000000006</c:v>
                </c:pt>
                <c:pt idx="149">
                  <c:v>99.537700000000001</c:v>
                </c:pt>
                <c:pt idx="150">
                  <c:v>99.335880000000003</c:v>
                </c:pt>
                <c:pt idx="151">
                  <c:v>99.251810000000006</c:v>
                </c:pt>
                <c:pt idx="152">
                  <c:v>99.365650000000002</c:v>
                </c:pt>
                <c:pt idx="153">
                  <c:v>99.67886</c:v>
                </c:pt>
                <c:pt idx="154">
                  <c:v>100.11109999999999</c:v>
                </c:pt>
                <c:pt idx="155">
                  <c:v>100.4533</c:v>
                </c:pt>
                <c:pt idx="156">
                  <c:v>100.5117</c:v>
                </c:pt>
                <c:pt idx="157">
                  <c:v>100.5196</c:v>
                </c:pt>
                <c:pt idx="158">
                  <c:v>100.6354</c:v>
                </c:pt>
                <c:pt idx="159">
                  <c:v>100.91289999999999</c:v>
                </c:pt>
                <c:pt idx="160">
                  <c:v>101.0964</c:v>
                </c:pt>
                <c:pt idx="161">
                  <c:v>100.98650000000001</c:v>
                </c:pt>
                <c:pt idx="162">
                  <c:v>100.74420000000001</c:v>
                </c:pt>
                <c:pt idx="163">
                  <c:v>100.64619999999999</c:v>
                </c:pt>
                <c:pt idx="164">
                  <c:v>100.7283</c:v>
                </c:pt>
                <c:pt idx="165">
                  <c:v>100.795</c:v>
                </c:pt>
                <c:pt idx="166">
                  <c:v>100.7364</c:v>
                </c:pt>
                <c:pt idx="167">
                  <c:v>100.6387</c:v>
                </c:pt>
                <c:pt idx="168">
                  <c:v>100.7988</c:v>
                </c:pt>
                <c:pt idx="169">
                  <c:v>101.0455</c:v>
                </c:pt>
                <c:pt idx="170">
                  <c:v>101.2675</c:v>
                </c:pt>
                <c:pt idx="171">
                  <c:v>101.3432</c:v>
                </c:pt>
                <c:pt idx="172">
                  <c:v>101.42919999999999</c:v>
                </c:pt>
                <c:pt idx="173">
                  <c:v>101.663</c:v>
                </c:pt>
                <c:pt idx="174">
                  <c:v>101.9657</c:v>
                </c:pt>
                <c:pt idx="175">
                  <c:v>102.1189</c:v>
                </c:pt>
                <c:pt idx="176">
                  <c:v>102.08280000000001</c:v>
                </c:pt>
                <c:pt idx="177">
                  <c:v>101.9319</c:v>
                </c:pt>
                <c:pt idx="178">
                  <c:v>101.8905</c:v>
                </c:pt>
                <c:pt idx="179">
                  <c:v>101.9079</c:v>
                </c:pt>
                <c:pt idx="180">
                  <c:v>101.94289999999999</c:v>
                </c:pt>
                <c:pt idx="181">
                  <c:v>102.08</c:v>
                </c:pt>
                <c:pt idx="182">
                  <c:v>102.1835</c:v>
                </c:pt>
                <c:pt idx="183">
                  <c:v>102.00490000000001</c:v>
                </c:pt>
                <c:pt idx="184">
                  <c:v>101.6998</c:v>
                </c:pt>
                <c:pt idx="185">
                  <c:v>101.3635</c:v>
                </c:pt>
                <c:pt idx="186">
                  <c:v>101.1812</c:v>
                </c:pt>
                <c:pt idx="187">
                  <c:v>101.1874</c:v>
                </c:pt>
                <c:pt idx="188">
                  <c:v>101.3156</c:v>
                </c:pt>
                <c:pt idx="189">
                  <c:v>101.3914</c:v>
                </c:pt>
                <c:pt idx="190">
                  <c:v>101.6484</c:v>
                </c:pt>
                <c:pt idx="191">
                  <c:v>102.1191</c:v>
                </c:pt>
                <c:pt idx="192">
                  <c:v>102.5561</c:v>
                </c:pt>
                <c:pt idx="193">
                  <c:v>102.7148</c:v>
                </c:pt>
                <c:pt idx="194">
                  <c:v>102.5821</c:v>
                </c:pt>
                <c:pt idx="195">
                  <c:v>102.15049999999999</c:v>
                </c:pt>
                <c:pt idx="196">
                  <c:v>101.5958</c:v>
                </c:pt>
                <c:pt idx="197">
                  <c:v>101.37560000000001</c:v>
                </c:pt>
                <c:pt idx="198">
                  <c:v>101.34310000000001</c:v>
                </c:pt>
                <c:pt idx="199">
                  <c:v>101.2556</c:v>
                </c:pt>
                <c:pt idx="200">
                  <c:v>101.0947</c:v>
                </c:pt>
                <c:pt idx="201">
                  <c:v>100.75539999999999</c:v>
                </c:pt>
                <c:pt idx="202">
                  <c:v>100.2509</c:v>
                </c:pt>
                <c:pt idx="203">
                  <c:v>99.719170000000005</c:v>
                </c:pt>
                <c:pt idx="204">
                  <c:v>99.151880000000006</c:v>
                </c:pt>
                <c:pt idx="205">
                  <c:v>98.637500000000003</c:v>
                </c:pt>
                <c:pt idx="206">
                  <c:v>98.197019999999995</c:v>
                </c:pt>
                <c:pt idx="207">
                  <c:v>97.965689999999995</c:v>
                </c:pt>
                <c:pt idx="208">
                  <c:v>98.123519999999999</c:v>
                </c:pt>
                <c:pt idx="209">
                  <c:v>98.572280000000006</c:v>
                </c:pt>
                <c:pt idx="210">
                  <c:v>99.154619999999994</c:v>
                </c:pt>
                <c:pt idx="211">
                  <c:v>99.715299999999999</c:v>
                </c:pt>
                <c:pt idx="212">
                  <c:v>100.11750000000001</c:v>
                </c:pt>
                <c:pt idx="213">
                  <c:v>100.2809</c:v>
                </c:pt>
                <c:pt idx="214">
                  <c:v>100.3779</c:v>
                </c:pt>
                <c:pt idx="215">
                  <c:v>100.4933</c:v>
                </c:pt>
                <c:pt idx="216">
                  <c:v>100.54900000000001</c:v>
                </c:pt>
                <c:pt idx="217">
                  <c:v>100.4995</c:v>
                </c:pt>
                <c:pt idx="218">
                  <c:v>100.4974</c:v>
                </c:pt>
                <c:pt idx="219">
                  <c:v>100.58839999999999</c:v>
                </c:pt>
                <c:pt idx="220">
                  <c:v>100.4474</c:v>
                </c:pt>
                <c:pt idx="221">
                  <c:v>100.2186</c:v>
                </c:pt>
                <c:pt idx="222">
                  <c:v>100.05800000000001</c:v>
                </c:pt>
                <c:pt idx="223">
                  <c:v>99.962980000000002</c:v>
                </c:pt>
                <c:pt idx="224">
                  <c:v>100.0658</c:v>
                </c:pt>
                <c:pt idx="225">
                  <c:v>100.41849999999999</c:v>
                </c:pt>
                <c:pt idx="226">
                  <c:v>100.6902</c:v>
                </c:pt>
                <c:pt idx="227">
                  <c:v>100.7017</c:v>
                </c:pt>
                <c:pt idx="228">
                  <c:v>100.66330000000001</c:v>
                </c:pt>
                <c:pt idx="229">
                  <c:v>100.72020000000001</c:v>
                </c:pt>
                <c:pt idx="230">
                  <c:v>100.7247</c:v>
                </c:pt>
                <c:pt idx="231">
                  <c:v>100.6448</c:v>
                </c:pt>
                <c:pt idx="232">
                  <c:v>100.5821</c:v>
                </c:pt>
                <c:pt idx="233">
                  <c:v>100.4303</c:v>
                </c:pt>
                <c:pt idx="234">
                  <c:v>100.27070000000001</c:v>
                </c:pt>
                <c:pt idx="235">
                  <c:v>100.2577</c:v>
                </c:pt>
                <c:pt idx="236">
                  <c:v>100.24630000000001</c:v>
                </c:pt>
                <c:pt idx="237">
                  <c:v>100.18210000000001</c:v>
                </c:pt>
                <c:pt idx="238">
                  <c:v>99.957269999999994</c:v>
                </c:pt>
                <c:pt idx="239">
                  <c:v>99.585880000000003</c:v>
                </c:pt>
                <c:pt idx="240">
                  <c:v>99.118170000000006</c:v>
                </c:pt>
                <c:pt idx="241">
                  <c:v>98.745919999999998</c:v>
                </c:pt>
                <c:pt idx="242">
                  <c:v>98.538380000000004</c:v>
                </c:pt>
                <c:pt idx="243">
                  <c:v>98.526309999999995</c:v>
                </c:pt>
                <c:pt idx="244">
                  <c:v>98.798649999999995</c:v>
                </c:pt>
                <c:pt idx="245">
                  <c:v>99.093270000000004</c:v>
                </c:pt>
                <c:pt idx="246">
                  <c:v>99.012479999999996</c:v>
                </c:pt>
                <c:pt idx="247">
                  <c:v>98.593149999999994</c:v>
                </c:pt>
                <c:pt idx="248">
                  <c:v>98.032709999999994</c:v>
                </c:pt>
                <c:pt idx="249">
                  <c:v>97.620699999999999</c:v>
                </c:pt>
                <c:pt idx="250">
                  <c:v>97.589650000000006</c:v>
                </c:pt>
                <c:pt idx="251">
                  <c:v>98.150170000000003</c:v>
                </c:pt>
                <c:pt idx="252">
                  <c:v>98.923240000000007</c:v>
                </c:pt>
                <c:pt idx="253">
                  <c:v>99.643680000000003</c:v>
                </c:pt>
                <c:pt idx="254">
                  <c:v>99.941339999999997</c:v>
                </c:pt>
                <c:pt idx="255">
                  <c:v>100.1506</c:v>
                </c:pt>
                <c:pt idx="256">
                  <c:v>100.2146</c:v>
                </c:pt>
                <c:pt idx="257">
                  <c:v>100.20740000000001</c:v>
                </c:pt>
                <c:pt idx="258">
                  <c:v>100.20399999999999</c:v>
                </c:pt>
                <c:pt idx="259">
                  <c:v>100.1982</c:v>
                </c:pt>
                <c:pt idx="260">
                  <c:v>100.23950000000001</c:v>
                </c:pt>
                <c:pt idx="261">
                  <c:v>100.26139999999999</c:v>
                </c:pt>
                <c:pt idx="262">
                  <c:v>100.3723</c:v>
                </c:pt>
                <c:pt idx="263">
                  <c:v>100.8122</c:v>
                </c:pt>
                <c:pt idx="264">
                  <c:v>101.2424</c:v>
                </c:pt>
                <c:pt idx="265">
                  <c:v>101.4813</c:v>
                </c:pt>
                <c:pt idx="266">
                  <c:v>101.5176</c:v>
                </c:pt>
                <c:pt idx="267">
                  <c:v>101.4926</c:v>
                </c:pt>
                <c:pt idx="268">
                  <c:v>101.4871</c:v>
                </c:pt>
                <c:pt idx="269">
                  <c:v>101.4355</c:v>
                </c:pt>
                <c:pt idx="270">
                  <c:v>101.5967</c:v>
                </c:pt>
                <c:pt idx="271">
                  <c:v>101.9847</c:v>
                </c:pt>
                <c:pt idx="272">
                  <c:v>102.5406</c:v>
                </c:pt>
                <c:pt idx="273">
                  <c:v>103.09869999999999</c:v>
                </c:pt>
                <c:pt idx="274">
                  <c:v>103.5848</c:v>
                </c:pt>
                <c:pt idx="275">
                  <c:v>103.8796</c:v>
                </c:pt>
                <c:pt idx="276">
                  <c:v>103.9751</c:v>
                </c:pt>
                <c:pt idx="277">
                  <c:v>103.8133</c:v>
                </c:pt>
                <c:pt idx="278">
                  <c:v>103.54510000000001</c:v>
                </c:pt>
                <c:pt idx="279">
                  <c:v>103.1383</c:v>
                </c:pt>
                <c:pt idx="280">
                  <c:v>102.64530000000001</c:v>
                </c:pt>
                <c:pt idx="281">
                  <c:v>102.1887</c:v>
                </c:pt>
                <c:pt idx="282">
                  <c:v>101.8115</c:v>
                </c:pt>
                <c:pt idx="283">
                  <c:v>101.9781</c:v>
                </c:pt>
                <c:pt idx="284">
                  <c:v>102.3545</c:v>
                </c:pt>
                <c:pt idx="285">
                  <c:v>102.7289</c:v>
                </c:pt>
                <c:pt idx="286">
                  <c:v>102.8121</c:v>
                </c:pt>
                <c:pt idx="287">
                  <c:v>102.4623</c:v>
                </c:pt>
                <c:pt idx="288">
                  <c:v>102.02249999999999</c:v>
                </c:pt>
                <c:pt idx="289">
                  <c:v>101.6733</c:v>
                </c:pt>
                <c:pt idx="290">
                  <c:v>101.5393</c:v>
                </c:pt>
                <c:pt idx="291">
                  <c:v>101.26300000000001</c:v>
                </c:pt>
                <c:pt idx="292">
                  <c:v>100.8477</c:v>
                </c:pt>
                <c:pt idx="293">
                  <c:v>100.5128</c:v>
                </c:pt>
                <c:pt idx="294">
                  <c:v>100.17789999999999</c:v>
                </c:pt>
                <c:pt idx="295">
                  <c:v>99.575940000000003</c:v>
                </c:pt>
                <c:pt idx="296">
                  <c:v>98.610119999999995</c:v>
                </c:pt>
                <c:pt idx="297">
                  <c:v>97.534710000000004</c:v>
                </c:pt>
                <c:pt idx="298">
                  <c:v>96.435190000000006</c:v>
                </c:pt>
                <c:pt idx="299">
                  <c:v>95.52758</c:v>
                </c:pt>
                <c:pt idx="300">
                  <c:v>95.193700000000007</c:v>
                </c:pt>
                <c:pt idx="301">
                  <c:v>95.336590000000001</c:v>
                </c:pt>
                <c:pt idx="302">
                  <c:v>95.670140000000004</c:v>
                </c:pt>
                <c:pt idx="303">
                  <c:v>96.396469999999994</c:v>
                </c:pt>
                <c:pt idx="304">
                  <c:v>97.251670000000004</c:v>
                </c:pt>
                <c:pt idx="305">
                  <c:v>98.087590000000006</c:v>
                </c:pt>
                <c:pt idx="306">
                  <c:v>98.837100000000007</c:v>
                </c:pt>
                <c:pt idx="307">
                  <c:v>99.542910000000006</c:v>
                </c:pt>
                <c:pt idx="308">
                  <c:v>100.0737</c:v>
                </c:pt>
                <c:pt idx="309">
                  <c:v>100.34950000000001</c:v>
                </c:pt>
                <c:pt idx="310">
                  <c:v>100.4764</c:v>
                </c:pt>
                <c:pt idx="311">
                  <c:v>100.7144</c:v>
                </c:pt>
                <c:pt idx="312">
                  <c:v>101.12860000000001</c:v>
                </c:pt>
                <c:pt idx="313">
                  <c:v>101.44029999999999</c:v>
                </c:pt>
                <c:pt idx="314">
                  <c:v>101.4773</c:v>
                </c:pt>
                <c:pt idx="315">
                  <c:v>101.46080000000001</c:v>
                </c:pt>
                <c:pt idx="316">
                  <c:v>101.2814</c:v>
                </c:pt>
                <c:pt idx="317">
                  <c:v>101.00320000000001</c:v>
                </c:pt>
                <c:pt idx="318">
                  <c:v>100.6439</c:v>
                </c:pt>
                <c:pt idx="319">
                  <c:v>100.3201</c:v>
                </c:pt>
                <c:pt idx="320">
                  <c:v>100.09699999999999</c:v>
                </c:pt>
                <c:pt idx="321">
                  <c:v>100.00109999999999</c:v>
                </c:pt>
                <c:pt idx="322">
                  <c:v>100.044</c:v>
                </c:pt>
                <c:pt idx="323">
                  <c:v>100.29640000000001</c:v>
                </c:pt>
                <c:pt idx="324">
                  <c:v>100.4457</c:v>
                </c:pt>
                <c:pt idx="325">
                  <c:v>100.63039999999999</c:v>
                </c:pt>
                <c:pt idx="326">
                  <c:v>100.89149999999999</c:v>
                </c:pt>
                <c:pt idx="327">
                  <c:v>101.0321</c:v>
                </c:pt>
                <c:pt idx="328">
                  <c:v>101.1101</c:v>
                </c:pt>
                <c:pt idx="329">
                  <c:v>100.96550000000001</c:v>
                </c:pt>
                <c:pt idx="330">
                  <c:v>100.7628</c:v>
                </c:pt>
                <c:pt idx="331">
                  <c:v>100.4927</c:v>
                </c:pt>
                <c:pt idx="332">
                  <c:v>100.3742</c:v>
                </c:pt>
                <c:pt idx="333">
                  <c:v>100.5044</c:v>
                </c:pt>
                <c:pt idx="334">
                  <c:v>100.7543</c:v>
                </c:pt>
                <c:pt idx="335">
                  <c:v>100.97239999999999</c:v>
                </c:pt>
                <c:pt idx="336">
                  <c:v>100.88890000000001</c:v>
                </c:pt>
                <c:pt idx="337">
                  <c:v>100.7189</c:v>
                </c:pt>
                <c:pt idx="338">
                  <c:v>100.7131</c:v>
                </c:pt>
                <c:pt idx="339">
                  <c:v>100.9956</c:v>
                </c:pt>
                <c:pt idx="340">
                  <c:v>101.3698</c:v>
                </c:pt>
                <c:pt idx="341">
                  <c:v>101.63509999999999</c:v>
                </c:pt>
                <c:pt idx="342">
                  <c:v>101.7664</c:v>
                </c:pt>
                <c:pt idx="343">
                  <c:v>101.7157</c:v>
                </c:pt>
                <c:pt idx="344">
                  <c:v>101.6576</c:v>
                </c:pt>
                <c:pt idx="345">
                  <c:v>101.6187</c:v>
                </c:pt>
                <c:pt idx="346">
                  <c:v>101.5804</c:v>
                </c:pt>
                <c:pt idx="347">
                  <c:v>101.4284</c:v>
                </c:pt>
                <c:pt idx="348">
                  <c:v>101.25790000000001</c:v>
                </c:pt>
                <c:pt idx="349">
                  <c:v>101.1036</c:v>
                </c:pt>
                <c:pt idx="350">
                  <c:v>100.9113</c:v>
                </c:pt>
                <c:pt idx="351">
                  <c:v>100.62520000000001</c:v>
                </c:pt>
                <c:pt idx="352">
                  <c:v>100.2692</c:v>
                </c:pt>
                <c:pt idx="353">
                  <c:v>99.901079999999993</c:v>
                </c:pt>
                <c:pt idx="354">
                  <c:v>99.568600000000004</c:v>
                </c:pt>
                <c:pt idx="355">
                  <c:v>99.301180000000002</c:v>
                </c:pt>
                <c:pt idx="356">
                  <c:v>99.131820000000005</c:v>
                </c:pt>
                <c:pt idx="357">
                  <c:v>98.965389999999999</c:v>
                </c:pt>
                <c:pt idx="358">
                  <c:v>98.770169999999993</c:v>
                </c:pt>
                <c:pt idx="359">
                  <c:v>98.611249999999998</c:v>
                </c:pt>
                <c:pt idx="360">
                  <c:v>98.623990000000006</c:v>
                </c:pt>
                <c:pt idx="361">
                  <c:v>98.463430000000002</c:v>
                </c:pt>
                <c:pt idx="362">
                  <c:v>97.601969999999994</c:v>
                </c:pt>
                <c:pt idx="363">
                  <c:v>96.376829999999998</c:v>
                </c:pt>
                <c:pt idx="364">
                  <c:v>95.388109999999998</c:v>
                </c:pt>
                <c:pt idx="365">
                  <c:v>95.349159999999998</c:v>
                </c:pt>
                <c:pt idx="366">
                  <c:v>96.301469999999995</c:v>
                </c:pt>
                <c:pt idx="367">
                  <c:v>97.853149999999999</c:v>
                </c:pt>
                <c:pt idx="368">
                  <c:v>99.268799999999999</c:v>
                </c:pt>
                <c:pt idx="369">
                  <c:v>100.246</c:v>
                </c:pt>
                <c:pt idx="370">
                  <c:v>100.51949999999999</c:v>
                </c:pt>
                <c:pt idx="371">
                  <c:v>100.0818</c:v>
                </c:pt>
                <c:pt idx="372">
                  <c:v>99.507779999999997</c:v>
                </c:pt>
                <c:pt idx="373">
                  <c:v>99.239819999999995</c:v>
                </c:pt>
                <c:pt idx="374">
                  <c:v>99.318979999999996</c:v>
                </c:pt>
                <c:pt idx="375">
                  <c:v>99.564350000000005</c:v>
                </c:pt>
                <c:pt idx="376">
                  <c:v>99.671289999999999</c:v>
                </c:pt>
                <c:pt idx="377">
                  <c:v>99.409530000000004</c:v>
                </c:pt>
                <c:pt idx="378">
                  <c:v>98.937479999999994</c:v>
                </c:pt>
                <c:pt idx="379">
                  <c:v>98.443160000000006</c:v>
                </c:pt>
                <c:pt idx="380">
                  <c:v>97.729320000000001</c:v>
                </c:pt>
                <c:pt idx="381">
                  <c:v>97.062550000000002</c:v>
                </c:pt>
                <c:pt idx="382">
                  <c:v>96.601020000000005</c:v>
                </c:pt>
                <c:pt idx="383">
                  <c:v>96.50694</c:v>
                </c:pt>
                <c:pt idx="384">
                  <c:v>96.543340000000001</c:v>
                </c:pt>
                <c:pt idx="385">
                  <c:v>96.545140000000004</c:v>
                </c:pt>
                <c:pt idx="386">
                  <c:v>96.471350000000001</c:v>
                </c:pt>
                <c:pt idx="387">
                  <c:v>96.425539999999998</c:v>
                </c:pt>
                <c:pt idx="388">
                  <c:v>96.396929999999998</c:v>
                </c:pt>
                <c:pt idx="389">
                  <c:v>96.528019999999998</c:v>
                </c:pt>
                <c:pt idx="390">
                  <c:v>96.633189999999999</c:v>
                </c:pt>
                <c:pt idx="391">
                  <c:v>96.688429999999997</c:v>
                </c:pt>
                <c:pt idx="392">
                  <c:v>96.748369999999994</c:v>
                </c:pt>
                <c:pt idx="393">
                  <c:v>96.868870000000001</c:v>
                </c:pt>
                <c:pt idx="394">
                  <c:v>97.157910000000001</c:v>
                </c:pt>
                <c:pt idx="395">
                  <c:v>97.788160000000005</c:v>
                </c:pt>
                <c:pt idx="396">
                  <c:v>98.663610000000006</c:v>
                </c:pt>
                <c:pt idx="397">
                  <c:v>99.587549999999993</c:v>
                </c:pt>
                <c:pt idx="398">
                  <c:v>100.0966</c:v>
                </c:pt>
                <c:pt idx="399">
                  <c:v>100.3995</c:v>
                </c:pt>
                <c:pt idx="400">
                  <c:v>100.7569</c:v>
                </c:pt>
                <c:pt idx="401">
                  <c:v>101.2452</c:v>
                </c:pt>
                <c:pt idx="402">
                  <c:v>101.8206</c:v>
                </c:pt>
                <c:pt idx="403">
                  <c:v>102.14100000000001</c:v>
                </c:pt>
                <c:pt idx="404">
                  <c:v>102.3428</c:v>
                </c:pt>
                <c:pt idx="405">
                  <c:v>102.6104</c:v>
                </c:pt>
                <c:pt idx="406">
                  <c:v>102.84099999999999</c:v>
                </c:pt>
                <c:pt idx="407">
                  <c:v>102.79819999999999</c:v>
                </c:pt>
                <c:pt idx="408">
                  <c:v>102.2362</c:v>
                </c:pt>
                <c:pt idx="409">
                  <c:v>101.8075</c:v>
                </c:pt>
                <c:pt idx="410">
                  <c:v>101.5406</c:v>
                </c:pt>
                <c:pt idx="411">
                  <c:v>101.4456</c:v>
                </c:pt>
                <c:pt idx="412">
                  <c:v>101.24979999999999</c:v>
                </c:pt>
                <c:pt idx="413">
                  <c:v>100.9577</c:v>
                </c:pt>
                <c:pt idx="414">
                  <c:v>100.5149</c:v>
                </c:pt>
                <c:pt idx="415">
                  <c:v>99.989080000000001</c:v>
                </c:pt>
                <c:pt idx="416">
                  <c:v>99.569599999999994</c:v>
                </c:pt>
                <c:pt idx="417">
                  <c:v>99.405850000000001</c:v>
                </c:pt>
                <c:pt idx="418">
                  <c:v>99.361540000000005</c:v>
                </c:pt>
                <c:pt idx="419">
                  <c:v>99.355819999999994</c:v>
                </c:pt>
                <c:pt idx="420">
                  <c:v>99.296769999999995</c:v>
                </c:pt>
                <c:pt idx="421">
                  <c:v>99.153599999999997</c:v>
                </c:pt>
                <c:pt idx="422">
                  <c:v>98.949200000000005</c:v>
                </c:pt>
                <c:pt idx="423">
                  <c:v>98.814610000000002</c:v>
                </c:pt>
                <c:pt idx="424">
                  <c:v>98.727779999999996</c:v>
                </c:pt>
                <c:pt idx="425">
                  <c:v>98.736840000000001</c:v>
                </c:pt>
                <c:pt idx="426">
                  <c:v>98.803070000000005</c:v>
                </c:pt>
                <c:pt idx="427">
                  <c:v>98.947010000000006</c:v>
                </c:pt>
                <c:pt idx="428">
                  <c:v>99.204419999999999</c:v>
                </c:pt>
                <c:pt idx="429">
                  <c:v>99.437989999999999</c:v>
                </c:pt>
                <c:pt idx="430">
                  <c:v>99.567719999999994</c:v>
                </c:pt>
                <c:pt idx="431">
                  <c:v>99.559139999999999</c:v>
                </c:pt>
                <c:pt idx="432">
                  <c:v>99.537430000000001</c:v>
                </c:pt>
                <c:pt idx="433">
                  <c:v>99.507769999999994</c:v>
                </c:pt>
                <c:pt idx="434">
                  <c:v>99.487920000000003</c:v>
                </c:pt>
                <c:pt idx="435">
                  <c:v>99.493539999999996</c:v>
                </c:pt>
                <c:pt idx="436">
                  <c:v>99.557990000000004</c:v>
                </c:pt>
                <c:pt idx="437">
                  <c:v>99.438550000000006</c:v>
                </c:pt>
                <c:pt idx="438">
                  <c:v>99.37227</c:v>
                </c:pt>
                <c:pt idx="439">
                  <c:v>99.552490000000006</c:v>
                </c:pt>
                <c:pt idx="440">
                  <c:v>99.640699999999995</c:v>
                </c:pt>
                <c:pt idx="441">
                  <c:v>99.606359999999995</c:v>
                </c:pt>
                <c:pt idx="442">
                  <c:v>99.594309999999993</c:v>
                </c:pt>
                <c:pt idx="443">
                  <c:v>99.693029999999993</c:v>
                </c:pt>
                <c:pt idx="444">
                  <c:v>99.946669999999997</c:v>
                </c:pt>
                <c:pt idx="445">
                  <c:v>100.10120000000001</c:v>
                </c:pt>
                <c:pt idx="446">
                  <c:v>100.3262</c:v>
                </c:pt>
                <c:pt idx="447">
                  <c:v>100.5506</c:v>
                </c:pt>
                <c:pt idx="448">
                  <c:v>100.76990000000001</c:v>
                </c:pt>
                <c:pt idx="449">
                  <c:v>100.93210000000001</c:v>
                </c:pt>
                <c:pt idx="450">
                  <c:v>101.0959</c:v>
                </c:pt>
                <c:pt idx="451">
                  <c:v>101.3126</c:v>
                </c:pt>
                <c:pt idx="452">
                  <c:v>101.4846</c:v>
                </c:pt>
                <c:pt idx="453">
                  <c:v>101.5476</c:v>
                </c:pt>
                <c:pt idx="454">
                  <c:v>101.47629999999999</c:v>
                </c:pt>
                <c:pt idx="455">
                  <c:v>101.354</c:v>
                </c:pt>
                <c:pt idx="456">
                  <c:v>101.0231</c:v>
                </c:pt>
                <c:pt idx="457">
                  <c:v>100.6949</c:v>
                </c:pt>
                <c:pt idx="458">
                  <c:v>100.5046</c:v>
                </c:pt>
                <c:pt idx="459">
                  <c:v>100.5514</c:v>
                </c:pt>
                <c:pt idx="460">
                  <c:v>100.7333</c:v>
                </c:pt>
                <c:pt idx="461">
                  <c:v>100.96729999999999</c:v>
                </c:pt>
                <c:pt idx="462">
                  <c:v>100.9405</c:v>
                </c:pt>
                <c:pt idx="463">
                  <c:v>100.7186</c:v>
                </c:pt>
                <c:pt idx="464">
                  <c:v>100.5291</c:v>
                </c:pt>
                <c:pt idx="465">
                  <c:v>100.495</c:v>
                </c:pt>
                <c:pt idx="466">
                  <c:v>100.5145</c:v>
                </c:pt>
                <c:pt idx="467">
                  <c:v>100.494</c:v>
                </c:pt>
                <c:pt idx="468">
                  <c:v>100.351</c:v>
                </c:pt>
                <c:pt idx="469">
                  <c:v>100.1232</c:v>
                </c:pt>
                <c:pt idx="470">
                  <c:v>99.823549999999997</c:v>
                </c:pt>
                <c:pt idx="471">
                  <c:v>99.534869999999998</c:v>
                </c:pt>
                <c:pt idx="472">
                  <c:v>99.132890000000003</c:v>
                </c:pt>
                <c:pt idx="473">
                  <c:v>98.730220000000003</c:v>
                </c:pt>
                <c:pt idx="474">
                  <c:v>98.435310000000001</c:v>
                </c:pt>
                <c:pt idx="475">
                  <c:v>98.311610000000002</c:v>
                </c:pt>
                <c:pt idx="476">
                  <c:v>98.362129999999993</c:v>
                </c:pt>
                <c:pt idx="477">
                  <c:v>98.475639999999999</c:v>
                </c:pt>
                <c:pt idx="478">
                  <c:v>98.575810000000004</c:v>
                </c:pt>
                <c:pt idx="479">
                  <c:v>98.685069999999996</c:v>
                </c:pt>
                <c:pt idx="480">
                  <c:v>98.824359999999999</c:v>
                </c:pt>
                <c:pt idx="481">
                  <c:v>99.037040000000005</c:v>
                </c:pt>
                <c:pt idx="482">
                  <c:v>99.20514</c:v>
                </c:pt>
                <c:pt idx="483">
                  <c:v>99.258020000000002</c:v>
                </c:pt>
                <c:pt idx="484">
                  <c:v>99.18168</c:v>
                </c:pt>
                <c:pt idx="485">
                  <c:v>98.988010000000003</c:v>
                </c:pt>
                <c:pt idx="486">
                  <c:v>98.680260000000004</c:v>
                </c:pt>
                <c:pt idx="487">
                  <c:v>98.380250000000004</c:v>
                </c:pt>
                <c:pt idx="488">
                  <c:v>98.059560000000005</c:v>
                </c:pt>
                <c:pt idx="489">
                  <c:v>97.728679999999997</c:v>
                </c:pt>
                <c:pt idx="490">
                  <c:v>97.402959999999993</c:v>
                </c:pt>
                <c:pt idx="491">
                  <c:v>97.145229999999998</c:v>
                </c:pt>
                <c:pt idx="492">
                  <c:v>96.970179999999999</c:v>
                </c:pt>
                <c:pt idx="493">
                  <c:v>96.991259999999997</c:v>
                </c:pt>
                <c:pt idx="494">
                  <c:v>97.240970000000004</c:v>
                </c:pt>
                <c:pt idx="495">
                  <c:v>97.694119999999998</c:v>
                </c:pt>
                <c:pt idx="496">
                  <c:v>98.306340000000006</c:v>
                </c:pt>
                <c:pt idx="497">
                  <c:v>99.026600000000002</c:v>
                </c:pt>
                <c:pt idx="498">
                  <c:v>99.561909999999997</c:v>
                </c:pt>
                <c:pt idx="499">
                  <c:v>99.943160000000006</c:v>
                </c:pt>
                <c:pt idx="500">
                  <c:v>100.0562</c:v>
                </c:pt>
                <c:pt idx="501">
                  <c:v>99.770889999999994</c:v>
                </c:pt>
                <c:pt idx="502">
                  <c:v>99.270970000000005</c:v>
                </c:pt>
                <c:pt idx="503">
                  <c:v>98.940790000000007</c:v>
                </c:pt>
                <c:pt idx="504">
                  <c:v>99.066699999999997</c:v>
                </c:pt>
                <c:pt idx="505">
                  <c:v>99.568680000000001</c:v>
                </c:pt>
                <c:pt idx="506">
                  <c:v>99.985219999999998</c:v>
                </c:pt>
                <c:pt idx="507">
                  <c:v>100.1688</c:v>
                </c:pt>
                <c:pt idx="508">
                  <c:v>100.29040000000001</c:v>
                </c:pt>
                <c:pt idx="509">
                  <c:v>100.21299999999999</c:v>
                </c:pt>
                <c:pt idx="510">
                  <c:v>100.0565</c:v>
                </c:pt>
                <c:pt idx="511">
                  <c:v>99.81044</c:v>
                </c:pt>
                <c:pt idx="512">
                  <c:v>99.556209999999993</c:v>
                </c:pt>
                <c:pt idx="513">
                  <c:v>99.602729999999994</c:v>
                </c:pt>
                <c:pt idx="514">
                  <c:v>99.920060000000007</c:v>
                </c:pt>
                <c:pt idx="515">
                  <c:v>100.226</c:v>
                </c:pt>
                <c:pt idx="516">
                  <c:v>100.40049999999999</c:v>
                </c:pt>
                <c:pt idx="517">
                  <c:v>100.3125</c:v>
                </c:pt>
                <c:pt idx="518">
                  <c:v>100.0008</c:v>
                </c:pt>
                <c:pt idx="519">
                  <c:v>99.628330000000005</c:v>
                </c:pt>
                <c:pt idx="520">
                  <c:v>99.417240000000007</c:v>
                </c:pt>
                <c:pt idx="521">
                  <c:v>99.289670000000001</c:v>
                </c:pt>
                <c:pt idx="522">
                  <c:v>99.300510000000003</c:v>
                </c:pt>
                <c:pt idx="523">
                  <c:v>99.410229999999999</c:v>
                </c:pt>
                <c:pt idx="524">
                  <c:v>99.607029999999995</c:v>
                </c:pt>
                <c:pt idx="525">
                  <c:v>99.908010000000004</c:v>
                </c:pt>
                <c:pt idx="526">
                  <c:v>100.1846</c:v>
                </c:pt>
                <c:pt idx="527">
                  <c:v>100.438</c:v>
                </c:pt>
                <c:pt idx="528">
                  <c:v>100.6113</c:v>
                </c:pt>
                <c:pt idx="529">
                  <c:v>100.7353</c:v>
                </c:pt>
                <c:pt idx="530">
                  <c:v>100.8437</c:v>
                </c:pt>
                <c:pt idx="531">
                  <c:v>100.96040000000001</c:v>
                </c:pt>
                <c:pt idx="532">
                  <c:v>101.0792</c:v>
                </c:pt>
                <c:pt idx="533">
                  <c:v>101.1583</c:v>
                </c:pt>
                <c:pt idx="534">
                  <c:v>101.17910000000001</c:v>
                </c:pt>
                <c:pt idx="535">
                  <c:v>101.1994</c:v>
                </c:pt>
                <c:pt idx="536">
                  <c:v>101.2672</c:v>
                </c:pt>
                <c:pt idx="537">
                  <c:v>101.2882</c:v>
                </c:pt>
                <c:pt idx="538">
                  <c:v>101.18089999999999</c:v>
                </c:pt>
                <c:pt idx="539">
                  <c:v>100.94370000000001</c:v>
                </c:pt>
                <c:pt idx="540">
                  <c:v>100.7178</c:v>
                </c:pt>
                <c:pt idx="541">
                  <c:v>100.3373</c:v>
                </c:pt>
                <c:pt idx="542">
                  <c:v>99.843270000000004</c:v>
                </c:pt>
                <c:pt idx="543">
                  <c:v>99.354010000000002</c:v>
                </c:pt>
                <c:pt idx="544">
                  <c:v>98.894260000000003</c:v>
                </c:pt>
                <c:pt idx="545">
                  <c:v>98.751249999999999</c:v>
                </c:pt>
                <c:pt idx="546">
                  <c:v>98.87012</c:v>
                </c:pt>
                <c:pt idx="547">
                  <c:v>98.819599999999994</c:v>
                </c:pt>
                <c:pt idx="548">
                  <c:v>98.737440000000007</c:v>
                </c:pt>
                <c:pt idx="549">
                  <c:v>98.582660000000004</c:v>
                </c:pt>
                <c:pt idx="550">
                  <c:v>98.439520000000002</c:v>
                </c:pt>
                <c:pt idx="551">
                  <c:v>98.361770000000007</c:v>
                </c:pt>
                <c:pt idx="552">
                  <c:v>98.338489999999993</c:v>
                </c:pt>
                <c:pt idx="553">
                  <c:v>98.438320000000004</c:v>
                </c:pt>
                <c:pt idx="554">
                  <c:v>98.677539999999993</c:v>
                </c:pt>
                <c:pt idx="555">
                  <c:v>99.008930000000007</c:v>
                </c:pt>
                <c:pt idx="556">
                  <c:v>99.304310000000001</c:v>
                </c:pt>
                <c:pt idx="557">
                  <c:v>99.555260000000004</c:v>
                </c:pt>
                <c:pt idx="558">
                  <c:v>99.533420000000007</c:v>
                </c:pt>
                <c:pt idx="559">
                  <c:v>99.537350000000004</c:v>
                </c:pt>
                <c:pt idx="560">
                  <c:v>99.549570000000003</c:v>
                </c:pt>
                <c:pt idx="561">
                  <c:v>99.653970000000001</c:v>
                </c:pt>
                <c:pt idx="562">
                  <c:v>99.912710000000004</c:v>
                </c:pt>
                <c:pt idx="563">
                  <c:v>100.1288</c:v>
                </c:pt>
                <c:pt idx="564">
                  <c:v>100.14149999999999</c:v>
                </c:pt>
                <c:pt idx="565">
                  <c:v>100.0985</c:v>
                </c:pt>
                <c:pt idx="566">
                  <c:v>100.1324</c:v>
                </c:pt>
                <c:pt idx="567">
                  <c:v>100.2484</c:v>
                </c:pt>
                <c:pt idx="568">
                  <c:v>100.446</c:v>
                </c:pt>
                <c:pt idx="569">
                  <c:v>100.5805</c:v>
                </c:pt>
                <c:pt idx="570">
                  <c:v>100.6979</c:v>
                </c:pt>
                <c:pt idx="571">
                  <c:v>100.634</c:v>
                </c:pt>
                <c:pt idx="572">
                  <c:v>100.518</c:v>
                </c:pt>
                <c:pt idx="573">
                  <c:v>100.5258</c:v>
                </c:pt>
                <c:pt idx="574">
                  <c:v>100.46429999999999</c:v>
                </c:pt>
                <c:pt idx="575">
                  <c:v>100.31740000000001</c:v>
                </c:pt>
                <c:pt idx="576">
                  <c:v>100.1525</c:v>
                </c:pt>
                <c:pt idx="577">
                  <c:v>100.0013</c:v>
                </c:pt>
                <c:pt idx="578">
                  <c:v>99.869479999999996</c:v>
                </c:pt>
                <c:pt idx="579">
                  <c:v>99.688220000000001</c:v>
                </c:pt>
                <c:pt idx="580">
                  <c:v>99.446299999999994</c:v>
                </c:pt>
                <c:pt idx="581">
                  <c:v>99.215969999999999</c:v>
                </c:pt>
                <c:pt idx="582">
                  <c:v>99.106639999999999</c:v>
                </c:pt>
                <c:pt idx="583">
                  <c:v>99.051789999999997</c:v>
                </c:pt>
                <c:pt idx="584">
                  <c:v>98.984809999999996</c:v>
                </c:pt>
                <c:pt idx="585">
                  <c:v>98.915989999999994</c:v>
                </c:pt>
                <c:pt idx="586">
                  <c:v>98.866500000000002</c:v>
                </c:pt>
                <c:pt idx="587">
                  <c:v>98.937190000000001</c:v>
                </c:pt>
                <c:pt idx="588">
                  <c:v>99.247219999999999</c:v>
                </c:pt>
                <c:pt idx="589">
                  <c:v>99.552890000000005</c:v>
                </c:pt>
                <c:pt idx="590">
                  <c:v>99.780330000000006</c:v>
                </c:pt>
                <c:pt idx="591">
                  <c:v>99.963589999999996</c:v>
                </c:pt>
                <c:pt idx="592">
                  <c:v>100.1725</c:v>
                </c:pt>
                <c:pt idx="593">
                  <c:v>100.30710000000001</c:v>
                </c:pt>
                <c:pt idx="594">
                  <c:v>100.3325</c:v>
                </c:pt>
                <c:pt idx="595">
                  <c:v>100.4766</c:v>
                </c:pt>
                <c:pt idx="596">
                  <c:v>100.7169</c:v>
                </c:pt>
                <c:pt idx="597">
                  <c:v>100.9025</c:v>
                </c:pt>
                <c:pt idx="598">
                  <c:v>101.00190000000001</c:v>
                </c:pt>
                <c:pt idx="599">
                  <c:v>100.96129999999999</c:v>
                </c:pt>
                <c:pt idx="600">
                  <c:v>100.80500000000001</c:v>
                </c:pt>
                <c:pt idx="601">
                  <c:v>100.6097</c:v>
                </c:pt>
                <c:pt idx="602">
                  <c:v>100.4164</c:v>
                </c:pt>
                <c:pt idx="603">
                  <c:v>100.2264</c:v>
                </c:pt>
                <c:pt idx="604">
                  <c:v>99.995009999999994</c:v>
                </c:pt>
                <c:pt idx="605">
                  <c:v>99.777410000000003</c:v>
                </c:pt>
                <c:pt idx="606">
                  <c:v>99.627089999999995</c:v>
                </c:pt>
                <c:pt idx="607">
                  <c:v>99.414540000000002</c:v>
                </c:pt>
                <c:pt idx="608">
                  <c:v>99.221379999999996</c:v>
                </c:pt>
                <c:pt idx="609">
                  <c:v>98.976489999999998</c:v>
                </c:pt>
                <c:pt idx="610">
                  <c:v>98.604749999999996</c:v>
                </c:pt>
                <c:pt idx="611">
                  <c:v>98.050229999999999</c:v>
                </c:pt>
                <c:pt idx="612">
                  <c:v>97.603589999999997</c:v>
                </c:pt>
                <c:pt idx="613">
                  <c:v>97.436589999999995</c:v>
                </c:pt>
                <c:pt idx="614">
                  <c:v>97.494439999999997</c:v>
                </c:pt>
                <c:pt idx="615">
                  <c:v>97.596249999999998</c:v>
                </c:pt>
                <c:pt idx="616">
                  <c:v>97.709819999999993</c:v>
                </c:pt>
                <c:pt idx="617">
                  <c:v>97.960650000000001</c:v>
                </c:pt>
                <c:pt idx="618">
                  <c:v>98.252300000000005</c:v>
                </c:pt>
                <c:pt idx="619">
                  <c:v>98.459040000000002</c:v>
                </c:pt>
                <c:pt idx="620">
                  <c:v>98.311580000000006</c:v>
                </c:pt>
                <c:pt idx="621">
                  <c:v>97.988600000000005</c:v>
                </c:pt>
                <c:pt idx="622">
                  <c:v>98.131119999999996</c:v>
                </c:pt>
                <c:pt idx="623">
                  <c:v>98.569010000000006</c:v>
                </c:pt>
                <c:pt idx="624">
                  <c:v>99.176299999999998</c:v>
                </c:pt>
                <c:pt idx="625">
                  <c:v>99.810199999999995</c:v>
                </c:pt>
                <c:pt idx="626">
                  <c:v>100.236</c:v>
                </c:pt>
                <c:pt idx="627">
                  <c:v>100.4023</c:v>
                </c:pt>
                <c:pt idx="628">
                  <c:v>100.41419999999999</c:v>
                </c:pt>
                <c:pt idx="629">
                  <c:v>100.23399999999999</c:v>
                </c:pt>
                <c:pt idx="630">
                  <c:v>99.846890000000002</c:v>
                </c:pt>
                <c:pt idx="631">
                  <c:v>99.573830000000001</c:v>
                </c:pt>
                <c:pt idx="632">
                  <c:v>99.439030000000002</c:v>
                </c:pt>
                <c:pt idx="633">
                  <c:v>99.376310000000004</c:v>
                </c:pt>
                <c:pt idx="634">
                  <c:v>99.452629999999999</c:v>
                </c:pt>
                <c:pt idx="635">
                  <c:v>99.642560000000003</c:v>
                </c:pt>
                <c:pt idx="636">
                  <c:v>99.574600000000004</c:v>
                </c:pt>
                <c:pt idx="637">
                  <c:v>99.205960000000005</c:v>
                </c:pt>
                <c:pt idx="638">
                  <c:v>98.824010000000001</c:v>
                </c:pt>
                <c:pt idx="639">
                  <c:v>98.771979999999999</c:v>
                </c:pt>
                <c:pt idx="640">
                  <c:v>99.05471</c:v>
                </c:pt>
                <c:pt idx="641">
                  <c:v>99.412940000000006</c:v>
                </c:pt>
                <c:pt idx="642">
                  <c:v>99.816659999999999</c:v>
                </c:pt>
                <c:pt idx="643">
                  <c:v>100.21769999999999</c:v>
                </c:pt>
                <c:pt idx="644">
                  <c:v>100.545</c:v>
                </c:pt>
                <c:pt idx="645">
                  <c:v>101.0136</c:v>
                </c:pt>
                <c:pt idx="646">
                  <c:v>101.5528</c:v>
                </c:pt>
                <c:pt idx="647">
                  <c:v>101.9588</c:v>
                </c:pt>
                <c:pt idx="648">
                  <c:v>102.1095</c:v>
                </c:pt>
                <c:pt idx="649">
                  <c:v>102.1123</c:v>
                </c:pt>
                <c:pt idx="650">
                  <c:v>102.1096</c:v>
                </c:pt>
                <c:pt idx="651">
                  <c:v>102.1207</c:v>
                </c:pt>
                <c:pt idx="652">
                  <c:v>102.06610000000001</c:v>
                </c:pt>
                <c:pt idx="653">
                  <c:v>101.91249999999999</c:v>
                </c:pt>
                <c:pt idx="654">
                  <c:v>101.7046</c:v>
                </c:pt>
                <c:pt idx="655">
                  <c:v>101.4083</c:v>
                </c:pt>
                <c:pt idx="656">
                  <c:v>101.11879999999999</c:v>
                </c:pt>
                <c:pt idx="657">
                  <c:v>100.9359</c:v>
                </c:pt>
                <c:pt idx="658">
                  <c:v>100.898</c:v>
                </c:pt>
                <c:pt idx="659">
                  <c:v>100.8995</c:v>
                </c:pt>
                <c:pt idx="660">
                  <c:v>100.7504</c:v>
                </c:pt>
                <c:pt idx="661">
                  <c:v>100.55249999999999</c:v>
                </c:pt>
                <c:pt idx="662">
                  <c:v>100.3377</c:v>
                </c:pt>
                <c:pt idx="663">
                  <c:v>100.111</c:v>
                </c:pt>
                <c:pt idx="664">
                  <c:v>99.999009999999998</c:v>
                </c:pt>
                <c:pt idx="665">
                  <c:v>100.1435</c:v>
                </c:pt>
                <c:pt idx="666">
                  <c:v>100.3706</c:v>
                </c:pt>
                <c:pt idx="667">
                  <c:v>100.5334</c:v>
                </c:pt>
                <c:pt idx="668">
                  <c:v>100.81789999999999</c:v>
                </c:pt>
                <c:pt idx="669">
                  <c:v>100.9363</c:v>
                </c:pt>
                <c:pt idx="670">
                  <c:v>100.8408</c:v>
                </c:pt>
                <c:pt idx="671">
                  <c:v>100.62730000000001</c:v>
                </c:pt>
                <c:pt idx="672">
                  <c:v>100.4533</c:v>
                </c:pt>
                <c:pt idx="673">
                  <c:v>100.3749</c:v>
                </c:pt>
                <c:pt idx="674">
                  <c:v>100.34310000000001</c:v>
                </c:pt>
                <c:pt idx="675">
                  <c:v>100.3263</c:v>
                </c:pt>
                <c:pt idx="676">
                  <c:v>100.1875</c:v>
                </c:pt>
                <c:pt idx="677">
                  <c:v>100.05540000000001</c:v>
                </c:pt>
                <c:pt idx="678">
                  <c:v>99.997600000000006</c:v>
                </c:pt>
                <c:pt idx="679">
                  <c:v>99.909170000000003</c:v>
                </c:pt>
                <c:pt idx="680">
                  <c:v>99.725229999999996</c:v>
                </c:pt>
                <c:pt idx="681">
                  <c:v>99.531750000000002</c:v>
                </c:pt>
                <c:pt idx="682">
                  <c:v>99.394739999999999</c:v>
                </c:pt>
                <c:pt idx="683">
                  <c:v>99.376220000000004</c:v>
                </c:pt>
                <c:pt idx="684">
                  <c:v>99.360919999999993</c:v>
                </c:pt>
                <c:pt idx="685">
                  <c:v>99.473879999999994</c:v>
                </c:pt>
                <c:pt idx="686">
                  <c:v>99.607879999999994</c:v>
                </c:pt>
                <c:pt idx="687">
                  <c:v>99.798400000000001</c:v>
                </c:pt>
                <c:pt idx="688">
                  <c:v>99.91216</c:v>
                </c:pt>
                <c:pt idx="689">
                  <c:v>99.922240000000002</c:v>
                </c:pt>
                <c:pt idx="690">
                  <c:v>99.794359999999998</c:v>
                </c:pt>
                <c:pt idx="691">
                  <c:v>99.609800000000007</c:v>
                </c:pt>
                <c:pt idx="692">
                  <c:v>99.449420000000003</c:v>
                </c:pt>
                <c:pt idx="693">
                  <c:v>99.334239999999994</c:v>
                </c:pt>
                <c:pt idx="694">
                  <c:v>99.230699999999999</c:v>
                </c:pt>
                <c:pt idx="695">
                  <c:v>99.143559999999994</c:v>
                </c:pt>
                <c:pt idx="696">
                  <c:v>99.130849999999995</c:v>
                </c:pt>
                <c:pt idx="697">
                  <c:v>99.036159999999995</c:v>
                </c:pt>
                <c:pt idx="698">
                  <c:v>99.011380000000003</c:v>
                </c:pt>
                <c:pt idx="699">
                  <c:v>99.079229999999995</c:v>
                </c:pt>
                <c:pt idx="700">
                  <c:v>99.224540000000005</c:v>
                </c:pt>
                <c:pt idx="701">
                  <c:v>99.326390000000004</c:v>
                </c:pt>
                <c:pt idx="702">
                  <c:v>99.234570000000005</c:v>
                </c:pt>
                <c:pt idx="703">
                  <c:v>98.800759999999997</c:v>
                </c:pt>
                <c:pt idx="704">
                  <c:v>97.925960000000003</c:v>
                </c:pt>
                <c:pt idx="705">
                  <c:v>96.972200000000001</c:v>
                </c:pt>
                <c:pt idx="706">
                  <c:v>96.218190000000007</c:v>
                </c:pt>
                <c:pt idx="707">
                  <c:v>95.793139999999994</c:v>
                </c:pt>
                <c:pt idx="708">
                  <c:v>95.832059999999998</c:v>
                </c:pt>
                <c:pt idx="709">
                  <c:v>96.058300000000003</c:v>
                </c:pt>
                <c:pt idx="710">
                  <c:v>96.454080000000005</c:v>
                </c:pt>
                <c:pt idx="711">
                  <c:v>97.056510000000003</c:v>
                </c:pt>
                <c:pt idx="712">
                  <c:v>97.71696</c:v>
                </c:pt>
                <c:pt idx="713">
                  <c:v>98.385580000000004</c:v>
                </c:pt>
                <c:pt idx="714">
                  <c:v>99.071730000000002</c:v>
                </c:pt>
                <c:pt idx="715">
                  <c:v>99.640950000000004</c:v>
                </c:pt>
                <c:pt idx="716">
                  <c:v>99.971450000000004</c:v>
                </c:pt>
                <c:pt idx="717">
                  <c:v>100.2052</c:v>
                </c:pt>
                <c:pt idx="718">
                  <c:v>100.3289</c:v>
                </c:pt>
                <c:pt idx="719">
                  <c:v>100.5609</c:v>
                </c:pt>
                <c:pt idx="720">
                  <c:v>100.89490000000001</c:v>
                </c:pt>
                <c:pt idx="721">
                  <c:v>101.1344</c:v>
                </c:pt>
                <c:pt idx="722">
                  <c:v>101.3342</c:v>
                </c:pt>
                <c:pt idx="723">
                  <c:v>101.273</c:v>
                </c:pt>
                <c:pt idx="724">
                  <c:v>100.98560000000001</c:v>
                </c:pt>
                <c:pt idx="725">
                  <c:v>100.64579999999999</c:v>
                </c:pt>
                <c:pt idx="726">
                  <c:v>100.4558</c:v>
                </c:pt>
                <c:pt idx="727">
                  <c:v>100.4306</c:v>
                </c:pt>
                <c:pt idx="728">
                  <c:v>100.5446</c:v>
                </c:pt>
                <c:pt idx="729">
                  <c:v>100.77800000000001</c:v>
                </c:pt>
                <c:pt idx="730">
                  <c:v>101.0262</c:v>
                </c:pt>
                <c:pt idx="731">
                  <c:v>101.2197</c:v>
                </c:pt>
                <c:pt idx="732">
                  <c:v>101.3657</c:v>
                </c:pt>
                <c:pt idx="733">
                  <c:v>101.4198</c:v>
                </c:pt>
                <c:pt idx="734">
                  <c:v>101.3181</c:v>
                </c:pt>
                <c:pt idx="735">
                  <c:v>101.056</c:v>
                </c:pt>
                <c:pt idx="736">
                  <c:v>100.6349</c:v>
                </c:pt>
                <c:pt idx="737">
                  <c:v>100.3681</c:v>
                </c:pt>
                <c:pt idx="738">
                  <c:v>100.0829</c:v>
                </c:pt>
                <c:pt idx="739">
                  <c:v>99.897220000000004</c:v>
                </c:pt>
                <c:pt idx="740">
                  <c:v>99.773030000000006</c:v>
                </c:pt>
                <c:pt idx="741">
                  <c:v>99.679860000000005</c:v>
                </c:pt>
                <c:pt idx="742">
                  <c:v>99.696780000000004</c:v>
                </c:pt>
                <c:pt idx="743">
                  <c:v>99.817419999999998</c:v>
                </c:pt>
                <c:pt idx="744">
                  <c:v>99.955100000000002</c:v>
                </c:pt>
                <c:pt idx="745">
                  <c:v>100.06619999999999</c:v>
                </c:pt>
                <c:pt idx="746">
                  <c:v>100.12309999999999</c:v>
                </c:pt>
                <c:pt idx="747">
                  <c:v>100.0924</c:v>
                </c:pt>
                <c:pt idx="748">
                  <c:v>99.899370000000005</c:v>
                </c:pt>
                <c:pt idx="749">
                  <c:v>99.614310000000003</c:v>
                </c:pt>
                <c:pt idx="750">
                  <c:v>99.446039999999996</c:v>
                </c:pt>
                <c:pt idx="751">
                  <c:v>99.428160000000005</c:v>
                </c:pt>
                <c:pt idx="752">
                  <c:v>99.432150000000007</c:v>
                </c:pt>
                <c:pt idx="753">
                  <c:v>99.340479999999999</c:v>
                </c:pt>
                <c:pt idx="754">
                  <c:v>99.286510000000007</c:v>
                </c:pt>
                <c:pt idx="755">
                  <c:v>99.457890000000006</c:v>
                </c:pt>
                <c:pt idx="756">
                  <c:v>99.773669999999996</c:v>
                </c:pt>
                <c:pt idx="757">
                  <c:v>99.934520000000006</c:v>
                </c:pt>
                <c:pt idx="758">
                  <c:v>99.794420000000002</c:v>
                </c:pt>
                <c:pt idx="759">
                  <c:v>99.576740000000001</c:v>
                </c:pt>
                <c:pt idx="760">
                  <c:v>99.548680000000004</c:v>
                </c:pt>
                <c:pt idx="761">
                  <c:v>99.773309999999995</c:v>
                </c:pt>
                <c:pt idx="762">
                  <c:v>100.0933</c:v>
                </c:pt>
                <c:pt idx="763">
                  <c:v>100.3719</c:v>
                </c:pt>
                <c:pt idx="764">
                  <c:v>100.5056</c:v>
                </c:pt>
                <c:pt idx="765">
                  <c:v>100.54470000000001</c:v>
                </c:pt>
                <c:pt idx="766">
                  <c:v>100.51479999999999</c:v>
                </c:pt>
                <c:pt idx="767">
                  <c:v>100.37869999999999</c:v>
                </c:pt>
                <c:pt idx="768">
                  <c:v>100.1981</c:v>
                </c:pt>
                <c:pt idx="769">
                  <c:v>100.2487</c:v>
                </c:pt>
                <c:pt idx="770">
                  <c:v>100.3571</c:v>
                </c:pt>
                <c:pt idx="771">
                  <c:v>100.4499</c:v>
                </c:pt>
                <c:pt idx="772">
                  <c:v>100.5112</c:v>
                </c:pt>
                <c:pt idx="773">
                  <c:v>100.5564</c:v>
                </c:pt>
                <c:pt idx="774">
                  <c:v>100.6597</c:v>
                </c:pt>
                <c:pt idx="775">
                  <c:v>100.798</c:v>
                </c:pt>
                <c:pt idx="776">
                  <c:v>100.8143</c:v>
                </c:pt>
                <c:pt idx="777">
                  <c:v>100.8331</c:v>
                </c:pt>
                <c:pt idx="778">
                  <c:v>100.73520000000001</c:v>
                </c:pt>
                <c:pt idx="779">
                  <c:v>100.47020000000001</c:v>
                </c:pt>
                <c:pt idx="780">
                  <c:v>100.20010000000001</c:v>
                </c:pt>
                <c:pt idx="781">
                  <c:v>99.98657</c:v>
                </c:pt>
                <c:pt idx="782">
                  <c:v>99.840170000000001</c:v>
                </c:pt>
                <c:pt idx="783">
                  <c:v>99.800430000000006</c:v>
                </c:pt>
                <c:pt idx="784">
                  <c:v>99.860609999999994</c:v>
                </c:pt>
                <c:pt idx="785">
                  <c:v>99.852270000000004</c:v>
                </c:pt>
                <c:pt idx="786">
                  <c:v>99.717640000000003</c:v>
                </c:pt>
                <c:pt idx="787">
                  <c:v>99.517970000000005</c:v>
                </c:pt>
                <c:pt idx="788">
                  <c:v>99.302090000000007</c:v>
                </c:pt>
                <c:pt idx="789">
                  <c:v>99.10651</c:v>
                </c:pt>
                <c:pt idx="790">
                  <c:v>98.949600000000004</c:v>
                </c:pt>
                <c:pt idx="791">
                  <c:v>98.894090000000006</c:v>
                </c:pt>
                <c:pt idx="792">
                  <c:v>98.982259999999997</c:v>
                </c:pt>
                <c:pt idx="793">
                  <c:v>99.202799999999996</c:v>
                </c:pt>
                <c:pt idx="794">
                  <c:v>99.446910000000003</c:v>
                </c:pt>
                <c:pt idx="795">
                  <c:v>99.576040000000006</c:v>
                </c:pt>
                <c:pt idx="796">
                  <c:v>99.687809999999999</c:v>
                </c:pt>
                <c:pt idx="797">
                  <c:v>99.765069999999994</c:v>
                </c:pt>
                <c:pt idx="798">
                  <c:v>99.675070000000005</c:v>
                </c:pt>
                <c:pt idx="799">
                  <c:v>99.513450000000006</c:v>
                </c:pt>
                <c:pt idx="800">
                  <c:v>99.561210000000003</c:v>
                </c:pt>
                <c:pt idx="801">
                  <c:v>99.736800000000002</c:v>
                </c:pt>
                <c:pt idx="802">
                  <c:v>100.014</c:v>
                </c:pt>
                <c:pt idx="803">
                  <c:v>100.3349</c:v>
                </c:pt>
                <c:pt idx="804">
                  <c:v>100.6212</c:v>
                </c:pt>
                <c:pt idx="805">
                  <c:v>100.78579999999999</c:v>
                </c:pt>
                <c:pt idx="806">
                  <c:v>100.7346</c:v>
                </c:pt>
                <c:pt idx="807">
                  <c:v>100.57899999999999</c:v>
                </c:pt>
                <c:pt idx="808">
                  <c:v>100.5763</c:v>
                </c:pt>
                <c:pt idx="809">
                  <c:v>100.7527</c:v>
                </c:pt>
                <c:pt idx="810">
                  <c:v>100.9289</c:v>
                </c:pt>
                <c:pt idx="811">
                  <c:v>101.1861</c:v>
                </c:pt>
                <c:pt idx="812">
                  <c:v>101.3575</c:v>
                </c:pt>
                <c:pt idx="813">
                  <c:v>101.3253</c:v>
                </c:pt>
                <c:pt idx="814">
                  <c:v>101.2931</c:v>
                </c:pt>
                <c:pt idx="815">
                  <c:v>101.3518</c:v>
                </c:pt>
                <c:pt idx="816">
                  <c:v>101.4015</c:v>
                </c:pt>
                <c:pt idx="817">
                  <c:v>101.4254</c:v>
                </c:pt>
                <c:pt idx="818">
                  <c:v>101.30670000000001</c:v>
                </c:pt>
                <c:pt idx="819">
                  <c:v>101.1819</c:v>
                </c:pt>
                <c:pt idx="820">
                  <c:v>101.22669999999999</c:v>
                </c:pt>
                <c:pt idx="821">
                  <c:v>101.33750000000001</c:v>
                </c:pt>
                <c:pt idx="822">
                  <c:v>101.39709999999999</c:v>
                </c:pt>
                <c:pt idx="823">
                  <c:v>101.49639999999999</c:v>
                </c:pt>
                <c:pt idx="824">
                  <c:v>101.4088</c:v>
                </c:pt>
                <c:pt idx="825">
                  <c:v>101.2012</c:v>
                </c:pt>
                <c:pt idx="826">
                  <c:v>100.9885</c:v>
                </c:pt>
                <c:pt idx="827">
                  <c:v>100.67570000000001</c:v>
                </c:pt>
                <c:pt idx="828">
                  <c:v>100.5252</c:v>
                </c:pt>
                <c:pt idx="829">
                  <c:v>100.3613</c:v>
                </c:pt>
                <c:pt idx="830">
                  <c:v>100.23009999999999</c:v>
                </c:pt>
                <c:pt idx="831">
                  <c:v>100.0098</c:v>
                </c:pt>
                <c:pt idx="832">
                  <c:v>99.80753</c:v>
                </c:pt>
                <c:pt idx="833">
                  <c:v>99.625190000000003</c:v>
                </c:pt>
                <c:pt idx="834">
                  <c:v>99.406880000000001</c:v>
                </c:pt>
                <c:pt idx="835">
                  <c:v>99.132350000000002</c:v>
                </c:pt>
                <c:pt idx="836">
                  <c:v>98.924449999999993</c:v>
                </c:pt>
                <c:pt idx="837">
                  <c:v>98.858069999999998</c:v>
                </c:pt>
                <c:pt idx="838">
                  <c:v>98.879769999999994</c:v>
                </c:pt>
                <c:pt idx="839">
                  <c:v>98.984999999999999</c:v>
                </c:pt>
                <c:pt idx="840">
                  <c:v>99.152100000000004</c:v>
                </c:pt>
                <c:pt idx="841">
                  <c:v>99.037469999999999</c:v>
                </c:pt>
                <c:pt idx="842">
                  <c:v>98.628910000000005</c:v>
                </c:pt>
                <c:pt idx="843">
                  <c:v>98.182850000000002</c:v>
                </c:pt>
                <c:pt idx="844">
                  <c:v>98.411159999999995</c:v>
                </c:pt>
                <c:pt idx="845">
                  <c:v>99.242050000000006</c:v>
                </c:pt>
                <c:pt idx="846">
                  <c:v>99.946550000000002</c:v>
                </c:pt>
                <c:pt idx="847">
                  <c:v>100.4141</c:v>
                </c:pt>
                <c:pt idx="848">
                  <c:v>100.7139</c:v>
                </c:pt>
                <c:pt idx="849">
                  <c:v>100.9828</c:v>
                </c:pt>
                <c:pt idx="850">
                  <c:v>101.1467</c:v>
                </c:pt>
                <c:pt idx="851">
                  <c:v>101.3621</c:v>
                </c:pt>
                <c:pt idx="852">
                  <c:v>101.5411</c:v>
                </c:pt>
                <c:pt idx="853">
                  <c:v>101.77930000000001</c:v>
                </c:pt>
                <c:pt idx="854">
                  <c:v>101.97750000000001</c:v>
                </c:pt>
                <c:pt idx="855">
                  <c:v>101.93559999999999</c:v>
                </c:pt>
                <c:pt idx="856">
                  <c:v>101.85339999999999</c:v>
                </c:pt>
                <c:pt idx="857">
                  <c:v>101.7176</c:v>
                </c:pt>
                <c:pt idx="858">
                  <c:v>101.58450000000001</c:v>
                </c:pt>
                <c:pt idx="859">
                  <c:v>101.5377</c:v>
                </c:pt>
                <c:pt idx="860">
                  <c:v>101.5776</c:v>
                </c:pt>
                <c:pt idx="861">
                  <c:v>101.57980000000001</c:v>
                </c:pt>
                <c:pt idx="862">
                  <c:v>101.4983</c:v>
                </c:pt>
                <c:pt idx="863">
                  <c:v>101.2975</c:v>
                </c:pt>
                <c:pt idx="864">
                  <c:v>101.12220000000001</c:v>
                </c:pt>
                <c:pt idx="865">
                  <c:v>101.0103</c:v>
                </c:pt>
                <c:pt idx="866">
                  <c:v>100.84699999999999</c:v>
                </c:pt>
                <c:pt idx="867">
                  <c:v>100.65309999999999</c:v>
                </c:pt>
                <c:pt idx="868">
                  <c:v>100.4391</c:v>
                </c:pt>
                <c:pt idx="869">
                  <c:v>100.15389999999999</c:v>
                </c:pt>
                <c:pt idx="870">
                  <c:v>99.944379999999995</c:v>
                </c:pt>
                <c:pt idx="871">
                  <c:v>99.774349999999998</c:v>
                </c:pt>
                <c:pt idx="872">
                  <c:v>99.546040000000005</c:v>
                </c:pt>
                <c:pt idx="873">
                  <c:v>99.314250000000001</c:v>
                </c:pt>
                <c:pt idx="874">
                  <c:v>99.093379999999996</c:v>
                </c:pt>
                <c:pt idx="875">
                  <c:v>98.911869999999993</c:v>
                </c:pt>
                <c:pt idx="876">
                  <c:v>98.766980000000004</c:v>
                </c:pt>
                <c:pt idx="877">
                  <c:v>98.673199999999994</c:v>
                </c:pt>
                <c:pt idx="878">
                  <c:v>98.585539999999995</c:v>
                </c:pt>
                <c:pt idx="879">
                  <c:v>98.55968</c:v>
                </c:pt>
                <c:pt idx="880">
                  <c:v>98.529319999999998</c:v>
                </c:pt>
                <c:pt idx="881">
                  <c:v>98.509360000000001</c:v>
                </c:pt>
                <c:pt idx="882">
                  <c:v>98.581940000000003</c:v>
                </c:pt>
                <c:pt idx="883">
                  <c:v>98.716840000000005</c:v>
                </c:pt>
                <c:pt idx="884">
                  <c:v>98.787570000000002</c:v>
                </c:pt>
                <c:pt idx="885">
                  <c:v>98.702579999999998</c:v>
                </c:pt>
                <c:pt idx="886">
                  <c:v>98.644949999999994</c:v>
                </c:pt>
                <c:pt idx="887">
                  <c:v>98.75</c:v>
                </c:pt>
                <c:pt idx="888">
                  <c:v>98.86</c:v>
                </c:pt>
                <c:pt idx="889">
                  <c:v>99</c:v>
                </c:pt>
                <c:pt idx="890">
                  <c:v>99.15</c:v>
                </c:pt>
                <c:pt idx="891">
                  <c:v>99.13</c:v>
                </c:pt>
                <c:pt idx="892">
                  <c:v>99.06</c:v>
                </c:pt>
                <c:pt idx="893">
                  <c:v>98.89</c:v>
                </c:pt>
                <c:pt idx="894">
                  <c:v>98.73</c:v>
                </c:pt>
                <c:pt idx="895">
                  <c:v>98.66</c:v>
                </c:pt>
                <c:pt idx="896">
                  <c:v>98.63</c:v>
                </c:pt>
                <c:pt idx="897">
                  <c:v>98.68</c:v>
                </c:pt>
                <c:pt idx="898">
                  <c:v>98.88</c:v>
                </c:pt>
                <c:pt idx="899">
                  <c:v>99.15</c:v>
                </c:pt>
                <c:pt idx="900">
                  <c:v>99.45</c:v>
                </c:pt>
              </c:numCache>
            </c:numRef>
          </c:val>
          <c:smooth val="0"/>
          <c:extLst xmlns:c15="http://schemas.microsoft.com/office/drawing/2012/chart">
            <c:ext xmlns:c16="http://schemas.microsoft.com/office/drawing/2014/chart" uri="{C3380CC4-5D6E-409C-BE32-E72D297353CC}">
              <c16:uniqueId val="{00000001-1DA1-4904-AF67-4BE61571CB84}"/>
            </c:ext>
          </c:extLst>
        </c:ser>
        <c:ser>
          <c:idx val="2"/>
          <c:order val="1"/>
          <c:tx>
            <c:strRef>
              <c:f>Sheet1!$C$1</c:f>
              <c:strCache>
                <c:ptCount val="1"/>
                <c:pt idx="0">
                  <c:v>Germany</c:v>
                </c:pt>
              </c:strCache>
            </c:strRef>
          </c:tx>
          <c:spPr>
            <a:ln w="19050">
              <a:solidFill>
                <a:schemeClr val="accent5"/>
              </a:solidFill>
            </a:ln>
          </c:spPr>
          <c:marker>
            <c:symbol val="none"/>
          </c:marker>
          <c:dLbls>
            <c:dLbl>
              <c:idx val="887"/>
              <c:layout>
                <c:manualLayout>
                  <c:x val="0.17831852899053963"/>
                  <c:y val="8.9494094488188972E-2"/>
                </c:manualLayout>
              </c:layout>
              <c:tx>
                <c:rich>
                  <a:bodyPr/>
                  <a:lstStyle/>
                  <a:p>
                    <a:pPr>
                      <a:defRPr>
                        <a:solidFill/>
                      </a:defRPr>
                    </a:pPr>
                    <a:r>
                      <a:rPr lang="en-US" dirty="0"/>
                      <a:t>97.8</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1DA1-4904-AF67-4BE61571CB84}"/>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Sheet1!$A$2:$A$950</c:f>
              <c:numCache>
                <c:formatCode>yyyy\-mm\-dd</c:formatCode>
                <c:ptCount val="94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pt idx="893">
                  <c:v>45444</c:v>
                </c:pt>
                <c:pt idx="894">
                  <c:v>45474</c:v>
                </c:pt>
                <c:pt idx="895">
                  <c:v>45505</c:v>
                </c:pt>
                <c:pt idx="896">
                  <c:v>45536</c:v>
                </c:pt>
                <c:pt idx="897">
                  <c:v>45566</c:v>
                </c:pt>
                <c:pt idx="898">
                  <c:v>45597</c:v>
                </c:pt>
                <c:pt idx="899">
                  <c:v>45627</c:v>
                </c:pt>
                <c:pt idx="900">
                  <c:v>45658</c:v>
                </c:pt>
              </c:numCache>
            </c:numRef>
          </c:cat>
          <c:val>
            <c:numRef>
              <c:f>Sheet1!$C$2:$C$1000</c:f>
              <c:numCache>
                <c:formatCode>General</c:formatCode>
                <c:ptCount val="999"/>
                <c:pt idx="155">
                  <c:v>100.18</c:v>
                </c:pt>
                <c:pt idx="156">
                  <c:v>100.0496</c:v>
                </c:pt>
                <c:pt idx="157">
                  <c:v>100.0171</c:v>
                </c:pt>
                <c:pt idx="158">
                  <c:v>100.0545</c:v>
                </c:pt>
                <c:pt idx="159">
                  <c:v>100.1202</c:v>
                </c:pt>
                <c:pt idx="160">
                  <c:v>100.23860000000001</c:v>
                </c:pt>
                <c:pt idx="161">
                  <c:v>100.3964</c:v>
                </c:pt>
                <c:pt idx="162">
                  <c:v>100.50230000000001</c:v>
                </c:pt>
                <c:pt idx="163">
                  <c:v>100.5839</c:v>
                </c:pt>
                <c:pt idx="164">
                  <c:v>100.6421</c:v>
                </c:pt>
                <c:pt idx="165">
                  <c:v>100.6878</c:v>
                </c:pt>
                <c:pt idx="166">
                  <c:v>100.80159999999999</c:v>
                </c:pt>
                <c:pt idx="167">
                  <c:v>101.0491</c:v>
                </c:pt>
                <c:pt idx="168">
                  <c:v>101.32859999999999</c:v>
                </c:pt>
                <c:pt idx="169">
                  <c:v>101.5556</c:v>
                </c:pt>
                <c:pt idx="170">
                  <c:v>101.73779999999999</c:v>
                </c:pt>
                <c:pt idx="171">
                  <c:v>101.9045</c:v>
                </c:pt>
                <c:pt idx="172">
                  <c:v>102.00360000000001</c:v>
                </c:pt>
                <c:pt idx="173">
                  <c:v>102.0498</c:v>
                </c:pt>
                <c:pt idx="174">
                  <c:v>102.1045</c:v>
                </c:pt>
                <c:pt idx="175">
                  <c:v>102.1905</c:v>
                </c:pt>
                <c:pt idx="176">
                  <c:v>102.23779999999999</c:v>
                </c:pt>
                <c:pt idx="177">
                  <c:v>102.2328</c:v>
                </c:pt>
                <c:pt idx="178">
                  <c:v>102.2105</c:v>
                </c:pt>
                <c:pt idx="179">
                  <c:v>102.1799</c:v>
                </c:pt>
                <c:pt idx="180">
                  <c:v>102.10809999999999</c:v>
                </c:pt>
                <c:pt idx="181">
                  <c:v>101.9892</c:v>
                </c:pt>
                <c:pt idx="182">
                  <c:v>101.8372</c:v>
                </c:pt>
                <c:pt idx="183">
                  <c:v>101.64830000000001</c:v>
                </c:pt>
                <c:pt idx="184">
                  <c:v>101.435</c:v>
                </c:pt>
                <c:pt idx="185">
                  <c:v>101.25790000000001</c:v>
                </c:pt>
                <c:pt idx="186">
                  <c:v>101.164</c:v>
                </c:pt>
                <c:pt idx="187">
                  <c:v>101.0898</c:v>
                </c:pt>
                <c:pt idx="188">
                  <c:v>100.9545</c:v>
                </c:pt>
                <c:pt idx="189">
                  <c:v>100.7345</c:v>
                </c:pt>
                <c:pt idx="190">
                  <c:v>100.5198</c:v>
                </c:pt>
                <c:pt idx="191">
                  <c:v>100.34099999999999</c:v>
                </c:pt>
                <c:pt idx="192">
                  <c:v>100.2272</c:v>
                </c:pt>
                <c:pt idx="193">
                  <c:v>100.1104</c:v>
                </c:pt>
                <c:pt idx="194">
                  <c:v>99.938479999999998</c:v>
                </c:pt>
                <c:pt idx="195">
                  <c:v>99.714010000000002</c:v>
                </c:pt>
                <c:pt idx="196">
                  <c:v>99.429630000000003</c:v>
                </c:pt>
                <c:pt idx="197">
                  <c:v>99.095749999999995</c:v>
                </c:pt>
                <c:pt idx="198">
                  <c:v>98.71011</c:v>
                </c:pt>
                <c:pt idx="199">
                  <c:v>98.237830000000002</c:v>
                </c:pt>
                <c:pt idx="200">
                  <c:v>97.604349999999997</c:v>
                </c:pt>
                <c:pt idx="201">
                  <c:v>96.970749999999995</c:v>
                </c:pt>
                <c:pt idx="202">
                  <c:v>96.462739999999997</c:v>
                </c:pt>
                <c:pt idx="203">
                  <c:v>96.332530000000006</c:v>
                </c:pt>
                <c:pt idx="204">
                  <c:v>96.444400000000002</c:v>
                </c:pt>
                <c:pt idx="205">
                  <c:v>96.561769999999996</c:v>
                </c:pt>
                <c:pt idx="206">
                  <c:v>96.706980000000001</c:v>
                </c:pt>
                <c:pt idx="207">
                  <c:v>96.926079999999999</c:v>
                </c:pt>
                <c:pt idx="208">
                  <c:v>97.182490000000001</c:v>
                </c:pt>
                <c:pt idx="209">
                  <c:v>97.491699999999994</c:v>
                </c:pt>
                <c:pt idx="210">
                  <c:v>97.939639999999997</c:v>
                </c:pt>
                <c:pt idx="211">
                  <c:v>98.412360000000007</c:v>
                </c:pt>
                <c:pt idx="212">
                  <c:v>98.894630000000006</c:v>
                </c:pt>
                <c:pt idx="213">
                  <c:v>99.350939999999994</c:v>
                </c:pt>
                <c:pt idx="214">
                  <c:v>99.676090000000002</c:v>
                </c:pt>
                <c:pt idx="215">
                  <c:v>99.828469999999996</c:v>
                </c:pt>
                <c:pt idx="216">
                  <c:v>99.976699999999994</c:v>
                </c:pt>
                <c:pt idx="217">
                  <c:v>100.22920000000001</c:v>
                </c:pt>
                <c:pt idx="218">
                  <c:v>100.60420000000001</c:v>
                </c:pt>
                <c:pt idx="219">
                  <c:v>101.0124</c:v>
                </c:pt>
                <c:pt idx="220">
                  <c:v>101.4336</c:v>
                </c:pt>
                <c:pt idx="221">
                  <c:v>101.8617</c:v>
                </c:pt>
                <c:pt idx="222">
                  <c:v>102.27630000000001</c:v>
                </c:pt>
                <c:pt idx="223">
                  <c:v>102.6474</c:v>
                </c:pt>
                <c:pt idx="224">
                  <c:v>102.87479999999999</c:v>
                </c:pt>
                <c:pt idx="225">
                  <c:v>102.9675</c:v>
                </c:pt>
                <c:pt idx="226">
                  <c:v>103.01349999999999</c:v>
                </c:pt>
                <c:pt idx="227">
                  <c:v>103.0866</c:v>
                </c:pt>
                <c:pt idx="228">
                  <c:v>103.2012</c:v>
                </c:pt>
                <c:pt idx="229">
                  <c:v>103.3562</c:v>
                </c:pt>
                <c:pt idx="230">
                  <c:v>103.5389</c:v>
                </c:pt>
                <c:pt idx="231">
                  <c:v>103.649</c:v>
                </c:pt>
                <c:pt idx="232">
                  <c:v>103.6306</c:v>
                </c:pt>
                <c:pt idx="233">
                  <c:v>103.5981</c:v>
                </c:pt>
                <c:pt idx="234">
                  <c:v>103.6185</c:v>
                </c:pt>
                <c:pt idx="235">
                  <c:v>103.7052</c:v>
                </c:pt>
                <c:pt idx="236">
                  <c:v>103.7186</c:v>
                </c:pt>
                <c:pt idx="237">
                  <c:v>103.5939</c:v>
                </c:pt>
                <c:pt idx="238">
                  <c:v>103.3674</c:v>
                </c:pt>
                <c:pt idx="239">
                  <c:v>103.10339999999999</c:v>
                </c:pt>
                <c:pt idx="240">
                  <c:v>102.80629999999999</c:v>
                </c:pt>
                <c:pt idx="241">
                  <c:v>102.48739999999999</c:v>
                </c:pt>
                <c:pt idx="242">
                  <c:v>102.1086</c:v>
                </c:pt>
                <c:pt idx="243">
                  <c:v>101.7441</c:v>
                </c:pt>
                <c:pt idx="244">
                  <c:v>101.4487</c:v>
                </c:pt>
                <c:pt idx="245">
                  <c:v>101.3075</c:v>
                </c:pt>
                <c:pt idx="246">
                  <c:v>101.2205</c:v>
                </c:pt>
                <c:pt idx="247">
                  <c:v>101.0052</c:v>
                </c:pt>
                <c:pt idx="248">
                  <c:v>100.64</c:v>
                </c:pt>
                <c:pt idx="249">
                  <c:v>100.2439</c:v>
                </c:pt>
                <c:pt idx="250">
                  <c:v>100.00879999999999</c:v>
                </c:pt>
                <c:pt idx="251">
                  <c:v>99.967250000000007</c:v>
                </c:pt>
                <c:pt idx="252">
                  <c:v>99.952550000000002</c:v>
                </c:pt>
                <c:pt idx="253">
                  <c:v>99.955219999999997</c:v>
                </c:pt>
                <c:pt idx="254">
                  <c:v>99.783969999999997</c:v>
                </c:pt>
                <c:pt idx="255">
                  <c:v>99.573620000000005</c:v>
                </c:pt>
                <c:pt idx="256">
                  <c:v>99.405640000000005</c:v>
                </c:pt>
                <c:pt idx="257">
                  <c:v>99.203630000000004</c:v>
                </c:pt>
                <c:pt idx="258">
                  <c:v>98.822270000000003</c:v>
                </c:pt>
                <c:pt idx="259">
                  <c:v>98.367260000000002</c:v>
                </c:pt>
                <c:pt idx="260">
                  <c:v>98.025999999999996</c:v>
                </c:pt>
                <c:pt idx="261">
                  <c:v>97.971779999999995</c:v>
                </c:pt>
                <c:pt idx="262">
                  <c:v>98.194469999999995</c:v>
                </c:pt>
                <c:pt idx="263">
                  <c:v>98.554730000000006</c:v>
                </c:pt>
                <c:pt idx="264">
                  <c:v>98.915080000000003</c:v>
                </c:pt>
                <c:pt idx="265">
                  <c:v>99.172399999999996</c:v>
                </c:pt>
                <c:pt idx="266">
                  <c:v>99.330309999999997</c:v>
                </c:pt>
                <c:pt idx="267">
                  <c:v>99.398740000000004</c:v>
                </c:pt>
                <c:pt idx="268">
                  <c:v>99.471879999999999</c:v>
                </c:pt>
                <c:pt idx="269">
                  <c:v>99.620800000000003</c:v>
                </c:pt>
                <c:pt idx="270">
                  <c:v>99.781440000000003</c:v>
                </c:pt>
                <c:pt idx="271">
                  <c:v>99.998379999999997</c:v>
                </c:pt>
                <c:pt idx="272">
                  <c:v>100.2642</c:v>
                </c:pt>
                <c:pt idx="273">
                  <c:v>100.57729999999999</c:v>
                </c:pt>
                <c:pt idx="274">
                  <c:v>100.9119</c:v>
                </c:pt>
                <c:pt idx="275">
                  <c:v>101.25879999999999</c:v>
                </c:pt>
                <c:pt idx="276">
                  <c:v>101.5658</c:v>
                </c:pt>
                <c:pt idx="277">
                  <c:v>101.705</c:v>
                </c:pt>
                <c:pt idx="278">
                  <c:v>101.7171</c:v>
                </c:pt>
                <c:pt idx="279">
                  <c:v>101.7111</c:v>
                </c:pt>
                <c:pt idx="280">
                  <c:v>101.61579999999999</c:v>
                </c:pt>
                <c:pt idx="281">
                  <c:v>101.3835</c:v>
                </c:pt>
                <c:pt idx="282">
                  <c:v>101.08459999999999</c:v>
                </c:pt>
                <c:pt idx="283">
                  <c:v>100.7077</c:v>
                </c:pt>
                <c:pt idx="284">
                  <c:v>100.22190000000001</c:v>
                </c:pt>
                <c:pt idx="285">
                  <c:v>99.679910000000007</c:v>
                </c:pt>
                <c:pt idx="286">
                  <c:v>99.349170000000001</c:v>
                </c:pt>
                <c:pt idx="287">
                  <c:v>99.310940000000002</c:v>
                </c:pt>
                <c:pt idx="288">
                  <c:v>99.358059999999995</c:v>
                </c:pt>
                <c:pt idx="289">
                  <c:v>99.348050000000001</c:v>
                </c:pt>
                <c:pt idx="290">
                  <c:v>99.235050000000001</c:v>
                </c:pt>
                <c:pt idx="291">
                  <c:v>99.00076</c:v>
                </c:pt>
                <c:pt idx="292">
                  <c:v>98.688469999999995</c:v>
                </c:pt>
                <c:pt idx="293">
                  <c:v>98.362610000000004</c:v>
                </c:pt>
                <c:pt idx="294">
                  <c:v>97.988159999999993</c:v>
                </c:pt>
                <c:pt idx="295">
                  <c:v>97.481790000000004</c:v>
                </c:pt>
                <c:pt idx="296">
                  <c:v>96.968350000000001</c:v>
                </c:pt>
                <c:pt idx="297">
                  <c:v>96.540760000000006</c:v>
                </c:pt>
                <c:pt idx="298">
                  <c:v>96.222790000000003</c:v>
                </c:pt>
                <c:pt idx="299">
                  <c:v>96.042689999999993</c:v>
                </c:pt>
                <c:pt idx="300">
                  <c:v>96.036490000000001</c:v>
                </c:pt>
                <c:pt idx="301">
                  <c:v>96.074169999999995</c:v>
                </c:pt>
                <c:pt idx="302">
                  <c:v>96.140680000000003</c:v>
                </c:pt>
                <c:pt idx="303">
                  <c:v>96.259389999999996</c:v>
                </c:pt>
                <c:pt idx="304">
                  <c:v>96.464420000000004</c:v>
                </c:pt>
                <c:pt idx="305">
                  <c:v>96.76097</c:v>
                </c:pt>
                <c:pt idx="306">
                  <c:v>97.156180000000006</c:v>
                </c:pt>
                <c:pt idx="307">
                  <c:v>97.598389999999995</c:v>
                </c:pt>
                <c:pt idx="308">
                  <c:v>98.053650000000005</c:v>
                </c:pt>
                <c:pt idx="309">
                  <c:v>98.456270000000004</c:v>
                </c:pt>
                <c:pt idx="310">
                  <c:v>98.843130000000002</c:v>
                </c:pt>
                <c:pt idx="311">
                  <c:v>99.186980000000005</c:v>
                </c:pt>
                <c:pt idx="312">
                  <c:v>99.442340000000002</c:v>
                </c:pt>
                <c:pt idx="313">
                  <c:v>99.634460000000004</c:v>
                </c:pt>
                <c:pt idx="314">
                  <c:v>99.721900000000005</c:v>
                </c:pt>
                <c:pt idx="315">
                  <c:v>99.758210000000005</c:v>
                </c:pt>
                <c:pt idx="316">
                  <c:v>99.765510000000006</c:v>
                </c:pt>
                <c:pt idx="317">
                  <c:v>99.737189999999998</c:v>
                </c:pt>
                <c:pt idx="318">
                  <c:v>99.630529999999993</c:v>
                </c:pt>
                <c:pt idx="319">
                  <c:v>99.512990000000002</c:v>
                </c:pt>
                <c:pt idx="320">
                  <c:v>99.394090000000006</c:v>
                </c:pt>
                <c:pt idx="321">
                  <c:v>99.263919999999999</c:v>
                </c:pt>
                <c:pt idx="322">
                  <c:v>99.133020000000002</c:v>
                </c:pt>
                <c:pt idx="323">
                  <c:v>99.005780000000001</c:v>
                </c:pt>
                <c:pt idx="324">
                  <c:v>98.854420000000005</c:v>
                </c:pt>
                <c:pt idx="325">
                  <c:v>98.746219999999994</c:v>
                </c:pt>
                <c:pt idx="326">
                  <c:v>98.680059999999997</c:v>
                </c:pt>
                <c:pt idx="327">
                  <c:v>98.576710000000006</c:v>
                </c:pt>
                <c:pt idx="328">
                  <c:v>98.423900000000003</c:v>
                </c:pt>
                <c:pt idx="329">
                  <c:v>98.300780000000003</c:v>
                </c:pt>
                <c:pt idx="330">
                  <c:v>98.255840000000006</c:v>
                </c:pt>
                <c:pt idx="331">
                  <c:v>98.273259999999993</c:v>
                </c:pt>
                <c:pt idx="332">
                  <c:v>98.317859999999996</c:v>
                </c:pt>
                <c:pt idx="333">
                  <c:v>98.35651</c:v>
                </c:pt>
                <c:pt idx="334">
                  <c:v>98.392650000000003</c:v>
                </c:pt>
                <c:pt idx="335">
                  <c:v>98.466480000000004</c:v>
                </c:pt>
                <c:pt idx="336">
                  <c:v>98.5398</c:v>
                </c:pt>
                <c:pt idx="337">
                  <c:v>98.579130000000006</c:v>
                </c:pt>
                <c:pt idx="338">
                  <c:v>98.639089999999996</c:v>
                </c:pt>
                <c:pt idx="339">
                  <c:v>98.74418</c:v>
                </c:pt>
                <c:pt idx="340">
                  <c:v>98.907749999999993</c:v>
                </c:pt>
                <c:pt idx="341">
                  <c:v>99.105980000000002</c:v>
                </c:pt>
                <c:pt idx="342">
                  <c:v>99.271119999999996</c:v>
                </c:pt>
                <c:pt idx="343">
                  <c:v>99.447050000000004</c:v>
                </c:pt>
                <c:pt idx="344">
                  <c:v>99.585239999999999</c:v>
                </c:pt>
                <c:pt idx="345">
                  <c:v>99.761529999999993</c:v>
                </c:pt>
                <c:pt idx="346">
                  <c:v>99.881029999999996</c:v>
                </c:pt>
                <c:pt idx="347">
                  <c:v>99.973640000000003</c:v>
                </c:pt>
                <c:pt idx="348">
                  <c:v>100.15349999999999</c:v>
                </c:pt>
                <c:pt idx="349">
                  <c:v>100.36960000000001</c:v>
                </c:pt>
                <c:pt idx="350">
                  <c:v>100.6186</c:v>
                </c:pt>
                <c:pt idx="351">
                  <c:v>100.8853</c:v>
                </c:pt>
                <c:pt idx="352">
                  <c:v>101.0509</c:v>
                </c:pt>
                <c:pt idx="353">
                  <c:v>101.01909999999999</c:v>
                </c:pt>
                <c:pt idx="354">
                  <c:v>100.8647</c:v>
                </c:pt>
                <c:pt idx="355">
                  <c:v>100.6302</c:v>
                </c:pt>
                <c:pt idx="356">
                  <c:v>100.4799</c:v>
                </c:pt>
                <c:pt idx="357">
                  <c:v>100.34480000000001</c:v>
                </c:pt>
                <c:pt idx="358">
                  <c:v>100.2697</c:v>
                </c:pt>
                <c:pt idx="359">
                  <c:v>100.27379999999999</c:v>
                </c:pt>
                <c:pt idx="360">
                  <c:v>100.2687</c:v>
                </c:pt>
                <c:pt idx="361">
                  <c:v>100.17270000000001</c:v>
                </c:pt>
                <c:pt idx="362">
                  <c:v>99.915189999999996</c:v>
                </c:pt>
                <c:pt idx="363">
                  <c:v>99.494410000000002</c:v>
                </c:pt>
                <c:pt idx="364">
                  <c:v>98.998649999999998</c:v>
                </c:pt>
                <c:pt idx="365">
                  <c:v>98.634510000000006</c:v>
                </c:pt>
                <c:pt idx="366">
                  <c:v>98.358220000000003</c:v>
                </c:pt>
                <c:pt idx="367">
                  <c:v>98.200829999999996</c:v>
                </c:pt>
                <c:pt idx="368">
                  <c:v>97.993769999999998</c:v>
                </c:pt>
                <c:pt idx="369">
                  <c:v>97.762129999999999</c:v>
                </c:pt>
                <c:pt idx="370">
                  <c:v>97.616839999999996</c:v>
                </c:pt>
                <c:pt idx="371">
                  <c:v>97.514539999999997</c:v>
                </c:pt>
                <c:pt idx="372">
                  <c:v>97.559830000000005</c:v>
                </c:pt>
                <c:pt idx="373">
                  <c:v>97.635750000000002</c:v>
                </c:pt>
                <c:pt idx="374">
                  <c:v>97.673389999999998</c:v>
                </c:pt>
                <c:pt idx="375">
                  <c:v>97.655010000000004</c:v>
                </c:pt>
                <c:pt idx="376">
                  <c:v>97.655370000000005</c:v>
                </c:pt>
                <c:pt idx="377">
                  <c:v>97.703329999999994</c:v>
                </c:pt>
                <c:pt idx="378">
                  <c:v>97.781400000000005</c:v>
                </c:pt>
                <c:pt idx="379">
                  <c:v>97.816789999999997</c:v>
                </c:pt>
                <c:pt idx="380">
                  <c:v>97.800190000000001</c:v>
                </c:pt>
                <c:pt idx="381">
                  <c:v>97.711529999999996</c:v>
                </c:pt>
                <c:pt idx="382">
                  <c:v>97.654499999999999</c:v>
                </c:pt>
                <c:pt idx="383">
                  <c:v>97.630319999999998</c:v>
                </c:pt>
                <c:pt idx="384">
                  <c:v>97.673779999999994</c:v>
                </c:pt>
                <c:pt idx="385">
                  <c:v>97.680499999999995</c:v>
                </c:pt>
                <c:pt idx="386">
                  <c:v>97.560389999999998</c:v>
                </c:pt>
                <c:pt idx="387">
                  <c:v>97.348879999999994</c:v>
                </c:pt>
                <c:pt idx="388">
                  <c:v>97.091130000000007</c:v>
                </c:pt>
                <c:pt idx="389">
                  <c:v>96.778829999999999</c:v>
                </c:pt>
                <c:pt idx="390">
                  <c:v>96.451059999999998</c:v>
                </c:pt>
                <c:pt idx="391">
                  <c:v>96.270709999999994</c:v>
                </c:pt>
                <c:pt idx="392">
                  <c:v>96.30162</c:v>
                </c:pt>
                <c:pt idx="393">
                  <c:v>96.570869999999999</c:v>
                </c:pt>
                <c:pt idx="394">
                  <c:v>97.037949999999995</c:v>
                </c:pt>
                <c:pt idx="395">
                  <c:v>97.640360000000001</c:v>
                </c:pt>
                <c:pt idx="396">
                  <c:v>98.180319999999995</c:v>
                </c:pt>
                <c:pt idx="397">
                  <c:v>98.62688</c:v>
                </c:pt>
                <c:pt idx="398">
                  <c:v>98.89085</c:v>
                </c:pt>
                <c:pt idx="399">
                  <c:v>98.967820000000003</c:v>
                </c:pt>
                <c:pt idx="400">
                  <c:v>98.989130000000003</c:v>
                </c:pt>
                <c:pt idx="401">
                  <c:v>99.026929999999993</c:v>
                </c:pt>
                <c:pt idx="402">
                  <c:v>99.151899999999998</c:v>
                </c:pt>
                <c:pt idx="403">
                  <c:v>99.31644</c:v>
                </c:pt>
                <c:pt idx="404">
                  <c:v>99.465549999999993</c:v>
                </c:pt>
                <c:pt idx="405">
                  <c:v>99.608130000000003</c:v>
                </c:pt>
                <c:pt idx="406">
                  <c:v>99.746939999999995</c:v>
                </c:pt>
                <c:pt idx="407">
                  <c:v>99.853899999999996</c:v>
                </c:pt>
                <c:pt idx="408">
                  <c:v>99.928229999999999</c:v>
                </c:pt>
                <c:pt idx="409">
                  <c:v>99.92841</c:v>
                </c:pt>
                <c:pt idx="410">
                  <c:v>99.894800000000004</c:v>
                </c:pt>
                <c:pt idx="411">
                  <c:v>99.910529999999994</c:v>
                </c:pt>
                <c:pt idx="412">
                  <c:v>99.978279999999998</c:v>
                </c:pt>
                <c:pt idx="413">
                  <c:v>100.04349999999999</c:v>
                </c:pt>
                <c:pt idx="414">
                  <c:v>100.0444</c:v>
                </c:pt>
                <c:pt idx="415">
                  <c:v>100.004</c:v>
                </c:pt>
                <c:pt idx="416">
                  <c:v>99.989779999999996</c:v>
                </c:pt>
                <c:pt idx="417">
                  <c:v>99.997630000000001</c:v>
                </c:pt>
                <c:pt idx="418">
                  <c:v>100.0449</c:v>
                </c:pt>
                <c:pt idx="419">
                  <c:v>100.1626</c:v>
                </c:pt>
                <c:pt idx="420">
                  <c:v>100.2303</c:v>
                </c:pt>
                <c:pt idx="421">
                  <c:v>100.25069999999999</c:v>
                </c:pt>
                <c:pt idx="422">
                  <c:v>100.27419999999999</c:v>
                </c:pt>
                <c:pt idx="423">
                  <c:v>100.31950000000001</c:v>
                </c:pt>
                <c:pt idx="424">
                  <c:v>100.3498</c:v>
                </c:pt>
                <c:pt idx="425">
                  <c:v>100.3099</c:v>
                </c:pt>
                <c:pt idx="426">
                  <c:v>100.297</c:v>
                </c:pt>
                <c:pt idx="427">
                  <c:v>100.36450000000001</c:v>
                </c:pt>
                <c:pt idx="428">
                  <c:v>100.4636</c:v>
                </c:pt>
                <c:pt idx="429">
                  <c:v>100.56529999999999</c:v>
                </c:pt>
                <c:pt idx="430">
                  <c:v>100.60809999999999</c:v>
                </c:pt>
                <c:pt idx="431">
                  <c:v>100.5849</c:v>
                </c:pt>
                <c:pt idx="432">
                  <c:v>100.512</c:v>
                </c:pt>
                <c:pt idx="433">
                  <c:v>100.3935</c:v>
                </c:pt>
                <c:pt idx="434">
                  <c:v>100.28230000000001</c:v>
                </c:pt>
                <c:pt idx="435">
                  <c:v>100.2336</c:v>
                </c:pt>
                <c:pt idx="436">
                  <c:v>100.2153</c:v>
                </c:pt>
                <c:pt idx="437">
                  <c:v>100.2283</c:v>
                </c:pt>
                <c:pt idx="438">
                  <c:v>100.2056</c:v>
                </c:pt>
                <c:pt idx="439">
                  <c:v>100.1066</c:v>
                </c:pt>
                <c:pt idx="440">
                  <c:v>99.986239999999995</c:v>
                </c:pt>
                <c:pt idx="441">
                  <c:v>99.882249999999999</c:v>
                </c:pt>
                <c:pt idx="442">
                  <c:v>99.828959999999995</c:v>
                </c:pt>
                <c:pt idx="443">
                  <c:v>99.725620000000006</c:v>
                </c:pt>
                <c:pt idx="444">
                  <c:v>99.554699999999997</c:v>
                </c:pt>
                <c:pt idx="445">
                  <c:v>99.449939999999998</c:v>
                </c:pt>
                <c:pt idx="446">
                  <c:v>99.466210000000004</c:v>
                </c:pt>
                <c:pt idx="447">
                  <c:v>99.519260000000003</c:v>
                </c:pt>
                <c:pt idx="448">
                  <c:v>99.558099999999996</c:v>
                </c:pt>
                <c:pt idx="449">
                  <c:v>99.618049999999997</c:v>
                </c:pt>
                <c:pt idx="450">
                  <c:v>99.734780000000001</c:v>
                </c:pt>
                <c:pt idx="451">
                  <c:v>99.872569999999996</c:v>
                </c:pt>
                <c:pt idx="452">
                  <c:v>99.960830000000001</c:v>
                </c:pt>
                <c:pt idx="453">
                  <c:v>99.980459999999994</c:v>
                </c:pt>
                <c:pt idx="454">
                  <c:v>99.922709999999995</c:v>
                </c:pt>
                <c:pt idx="455">
                  <c:v>99.852100000000007</c:v>
                </c:pt>
                <c:pt idx="456">
                  <c:v>99.893410000000003</c:v>
                </c:pt>
                <c:pt idx="457">
                  <c:v>100.0547</c:v>
                </c:pt>
                <c:pt idx="458">
                  <c:v>100.25660000000001</c:v>
                </c:pt>
                <c:pt idx="459">
                  <c:v>100.4307</c:v>
                </c:pt>
                <c:pt idx="460">
                  <c:v>100.5887</c:v>
                </c:pt>
                <c:pt idx="461">
                  <c:v>100.7546</c:v>
                </c:pt>
                <c:pt idx="462">
                  <c:v>100.8652</c:v>
                </c:pt>
                <c:pt idx="463">
                  <c:v>100.97069999999999</c:v>
                </c:pt>
                <c:pt idx="464">
                  <c:v>101.0521</c:v>
                </c:pt>
                <c:pt idx="465">
                  <c:v>101.1058</c:v>
                </c:pt>
                <c:pt idx="466">
                  <c:v>101.13160000000001</c:v>
                </c:pt>
                <c:pt idx="467">
                  <c:v>101.13890000000001</c:v>
                </c:pt>
                <c:pt idx="468">
                  <c:v>101.1679</c:v>
                </c:pt>
                <c:pt idx="469">
                  <c:v>101.2347</c:v>
                </c:pt>
                <c:pt idx="470">
                  <c:v>101.3263</c:v>
                </c:pt>
                <c:pt idx="471">
                  <c:v>101.4162</c:v>
                </c:pt>
                <c:pt idx="472">
                  <c:v>101.5264</c:v>
                </c:pt>
                <c:pt idx="473">
                  <c:v>101.578</c:v>
                </c:pt>
                <c:pt idx="474">
                  <c:v>101.5645</c:v>
                </c:pt>
                <c:pt idx="475">
                  <c:v>101.5468</c:v>
                </c:pt>
                <c:pt idx="476">
                  <c:v>101.56140000000001</c:v>
                </c:pt>
                <c:pt idx="477">
                  <c:v>101.6255</c:v>
                </c:pt>
                <c:pt idx="478">
                  <c:v>101.6875</c:v>
                </c:pt>
                <c:pt idx="479">
                  <c:v>101.69240000000001</c:v>
                </c:pt>
                <c:pt idx="480">
                  <c:v>101.685</c:v>
                </c:pt>
                <c:pt idx="481">
                  <c:v>101.72239999999999</c:v>
                </c:pt>
                <c:pt idx="482">
                  <c:v>101.83450000000001</c:v>
                </c:pt>
                <c:pt idx="483">
                  <c:v>101.9037</c:v>
                </c:pt>
                <c:pt idx="484">
                  <c:v>101.91849999999999</c:v>
                </c:pt>
                <c:pt idx="485">
                  <c:v>101.9633</c:v>
                </c:pt>
                <c:pt idx="486">
                  <c:v>102.0853</c:v>
                </c:pt>
                <c:pt idx="487">
                  <c:v>102.2033</c:v>
                </c:pt>
                <c:pt idx="488">
                  <c:v>102.3035</c:v>
                </c:pt>
                <c:pt idx="489">
                  <c:v>102.2744</c:v>
                </c:pt>
                <c:pt idx="490">
                  <c:v>102.09</c:v>
                </c:pt>
                <c:pt idx="491">
                  <c:v>101.67319999999999</c:v>
                </c:pt>
                <c:pt idx="492">
                  <c:v>101.0692</c:v>
                </c:pt>
                <c:pt idx="493">
                  <c:v>100.59010000000001</c:v>
                </c:pt>
                <c:pt idx="494">
                  <c:v>100.2522</c:v>
                </c:pt>
                <c:pt idx="495">
                  <c:v>100.066</c:v>
                </c:pt>
                <c:pt idx="496">
                  <c:v>99.97336</c:v>
                </c:pt>
                <c:pt idx="497">
                  <c:v>99.904020000000003</c:v>
                </c:pt>
                <c:pt idx="498">
                  <c:v>99.785409999999999</c:v>
                </c:pt>
                <c:pt idx="499">
                  <c:v>99.647570000000002</c:v>
                </c:pt>
                <c:pt idx="500">
                  <c:v>99.541179999999997</c:v>
                </c:pt>
                <c:pt idx="501">
                  <c:v>99.486789999999999</c:v>
                </c:pt>
                <c:pt idx="502">
                  <c:v>99.427859999999995</c:v>
                </c:pt>
                <c:pt idx="503">
                  <c:v>99.355869999999996</c:v>
                </c:pt>
                <c:pt idx="504">
                  <c:v>99.275000000000006</c:v>
                </c:pt>
                <c:pt idx="505">
                  <c:v>99.156109999999998</c:v>
                </c:pt>
                <c:pt idx="506">
                  <c:v>99.041240000000002</c:v>
                </c:pt>
                <c:pt idx="507">
                  <c:v>98.926580000000001</c:v>
                </c:pt>
                <c:pt idx="508">
                  <c:v>98.830269999999999</c:v>
                </c:pt>
                <c:pt idx="509">
                  <c:v>98.706479999999999</c:v>
                </c:pt>
                <c:pt idx="510">
                  <c:v>98.459249999999997</c:v>
                </c:pt>
                <c:pt idx="511">
                  <c:v>98.019040000000004</c:v>
                </c:pt>
                <c:pt idx="512">
                  <c:v>97.495670000000004</c:v>
                </c:pt>
                <c:pt idx="513">
                  <c:v>96.981669999999994</c:v>
                </c:pt>
                <c:pt idx="514">
                  <c:v>96.662940000000006</c:v>
                </c:pt>
                <c:pt idx="515">
                  <c:v>96.578000000000003</c:v>
                </c:pt>
                <c:pt idx="516">
                  <c:v>96.571089999999998</c:v>
                </c:pt>
                <c:pt idx="517">
                  <c:v>96.542270000000002</c:v>
                </c:pt>
                <c:pt idx="518">
                  <c:v>96.536869999999993</c:v>
                </c:pt>
                <c:pt idx="519">
                  <c:v>96.538399999999996</c:v>
                </c:pt>
                <c:pt idx="520">
                  <c:v>96.591920000000002</c:v>
                </c:pt>
                <c:pt idx="521">
                  <c:v>96.696359999999999</c:v>
                </c:pt>
                <c:pt idx="522">
                  <c:v>96.786410000000004</c:v>
                </c:pt>
                <c:pt idx="523">
                  <c:v>96.946449999999999</c:v>
                </c:pt>
                <c:pt idx="524">
                  <c:v>97.131829999999994</c:v>
                </c:pt>
                <c:pt idx="525">
                  <c:v>97.350809999999996</c:v>
                </c:pt>
                <c:pt idx="526">
                  <c:v>97.561779999999999</c:v>
                </c:pt>
                <c:pt idx="527">
                  <c:v>97.749039999999994</c:v>
                </c:pt>
                <c:pt idx="528">
                  <c:v>97.983090000000004</c:v>
                </c:pt>
                <c:pt idx="529">
                  <c:v>98.256979999999999</c:v>
                </c:pt>
                <c:pt idx="530">
                  <c:v>98.547039999999996</c:v>
                </c:pt>
                <c:pt idx="531">
                  <c:v>98.833849999999998</c:v>
                </c:pt>
                <c:pt idx="532">
                  <c:v>99.071560000000005</c:v>
                </c:pt>
                <c:pt idx="533">
                  <c:v>99.278580000000005</c:v>
                </c:pt>
                <c:pt idx="534">
                  <c:v>99.476619999999997</c:v>
                </c:pt>
                <c:pt idx="535">
                  <c:v>99.7196</c:v>
                </c:pt>
                <c:pt idx="536">
                  <c:v>100.0136</c:v>
                </c:pt>
                <c:pt idx="537">
                  <c:v>100.29770000000001</c:v>
                </c:pt>
                <c:pt idx="538">
                  <c:v>100.5043</c:v>
                </c:pt>
                <c:pt idx="539">
                  <c:v>100.628</c:v>
                </c:pt>
                <c:pt idx="540">
                  <c:v>100.6614</c:v>
                </c:pt>
                <c:pt idx="541">
                  <c:v>100.624</c:v>
                </c:pt>
                <c:pt idx="542">
                  <c:v>100.4937</c:v>
                </c:pt>
                <c:pt idx="543">
                  <c:v>100.3034</c:v>
                </c:pt>
                <c:pt idx="544">
                  <c:v>100.1528</c:v>
                </c:pt>
                <c:pt idx="545">
                  <c:v>99.986400000000003</c:v>
                </c:pt>
                <c:pt idx="546">
                  <c:v>99.803070000000005</c:v>
                </c:pt>
                <c:pt idx="547">
                  <c:v>99.645300000000006</c:v>
                </c:pt>
                <c:pt idx="548">
                  <c:v>99.511470000000003</c:v>
                </c:pt>
                <c:pt idx="549">
                  <c:v>99.431010000000001</c:v>
                </c:pt>
                <c:pt idx="550">
                  <c:v>99.303439999999995</c:v>
                </c:pt>
                <c:pt idx="551">
                  <c:v>99.073170000000005</c:v>
                </c:pt>
                <c:pt idx="552">
                  <c:v>98.774469999999994</c:v>
                </c:pt>
                <c:pt idx="553">
                  <c:v>98.478740000000002</c:v>
                </c:pt>
                <c:pt idx="554">
                  <c:v>98.274860000000004</c:v>
                </c:pt>
                <c:pt idx="555">
                  <c:v>98.211020000000005</c:v>
                </c:pt>
                <c:pt idx="556">
                  <c:v>98.239220000000003</c:v>
                </c:pt>
                <c:pt idx="557">
                  <c:v>98.314499999999995</c:v>
                </c:pt>
                <c:pt idx="558">
                  <c:v>98.449259999999995</c:v>
                </c:pt>
                <c:pt idx="559">
                  <c:v>98.602599999999995</c:v>
                </c:pt>
                <c:pt idx="560">
                  <c:v>98.769679999999994</c:v>
                </c:pt>
                <c:pt idx="561">
                  <c:v>98.922659999999993</c:v>
                </c:pt>
                <c:pt idx="562">
                  <c:v>99.020539999999997</c:v>
                </c:pt>
                <c:pt idx="563">
                  <c:v>99.139200000000002</c:v>
                </c:pt>
                <c:pt idx="564">
                  <c:v>99.314570000000003</c:v>
                </c:pt>
                <c:pt idx="565">
                  <c:v>99.471119999999999</c:v>
                </c:pt>
                <c:pt idx="566">
                  <c:v>99.600319999999996</c:v>
                </c:pt>
                <c:pt idx="567">
                  <c:v>99.710170000000005</c:v>
                </c:pt>
                <c:pt idx="568">
                  <c:v>99.813999999999993</c:v>
                </c:pt>
                <c:pt idx="569">
                  <c:v>99.985600000000005</c:v>
                </c:pt>
                <c:pt idx="570">
                  <c:v>100.173</c:v>
                </c:pt>
                <c:pt idx="571">
                  <c:v>100.33329999999999</c:v>
                </c:pt>
                <c:pt idx="572">
                  <c:v>100.48139999999999</c:v>
                </c:pt>
                <c:pt idx="573">
                  <c:v>100.5883</c:v>
                </c:pt>
                <c:pt idx="574">
                  <c:v>100.6692</c:v>
                </c:pt>
                <c:pt idx="575">
                  <c:v>100.7589</c:v>
                </c:pt>
                <c:pt idx="576">
                  <c:v>100.80719999999999</c:v>
                </c:pt>
                <c:pt idx="577">
                  <c:v>100.80200000000001</c:v>
                </c:pt>
                <c:pt idx="578">
                  <c:v>100.79130000000001</c:v>
                </c:pt>
                <c:pt idx="579">
                  <c:v>100.70010000000001</c:v>
                </c:pt>
                <c:pt idx="580">
                  <c:v>100.5765</c:v>
                </c:pt>
                <c:pt idx="581">
                  <c:v>100.45910000000001</c:v>
                </c:pt>
                <c:pt idx="582">
                  <c:v>100.3117</c:v>
                </c:pt>
                <c:pt idx="583">
                  <c:v>100.1176</c:v>
                </c:pt>
                <c:pt idx="584">
                  <c:v>99.873140000000006</c:v>
                </c:pt>
                <c:pt idx="585">
                  <c:v>99.617019999999997</c:v>
                </c:pt>
                <c:pt idx="586">
                  <c:v>99.427019999999999</c:v>
                </c:pt>
                <c:pt idx="587">
                  <c:v>99.263390000000001</c:v>
                </c:pt>
                <c:pt idx="588">
                  <c:v>99.076229999999995</c:v>
                </c:pt>
                <c:pt idx="589">
                  <c:v>98.898439999999994</c:v>
                </c:pt>
                <c:pt idx="590">
                  <c:v>98.796980000000005</c:v>
                </c:pt>
                <c:pt idx="591">
                  <c:v>98.767679999999999</c:v>
                </c:pt>
                <c:pt idx="592">
                  <c:v>98.813040000000001</c:v>
                </c:pt>
                <c:pt idx="593">
                  <c:v>98.948009999999996</c:v>
                </c:pt>
                <c:pt idx="594">
                  <c:v>99.119219999999999</c:v>
                </c:pt>
                <c:pt idx="595">
                  <c:v>99.31765</c:v>
                </c:pt>
                <c:pt idx="596">
                  <c:v>99.513570000000001</c:v>
                </c:pt>
                <c:pt idx="597">
                  <c:v>99.717579999999998</c:v>
                </c:pt>
                <c:pt idx="598">
                  <c:v>99.937939999999998</c:v>
                </c:pt>
                <c:pt idx="599">
                  <c:v>100.15349999999999</c:v>
                </c:pt>
                <c:pt idx="600">
                  <c:v>100.3175</c:v>
                </c:pt>
                <c:pt idx="601">
                  <c:v>100.4837</c:v>
                </c:pt>
                <c:pt idx="602">
                  <c:v>100.63079999999999</c:v>
                </c:pt>
                <c:pt idx="603">
                  <c:v>100.7323</c:v>
                </c:pt>
                <c:pt idx="604">
                  <c:v>100.8095</c:v>
                </c:pt>
                <c:pt idx="605">
                  <c:v>100.8539</c:v>
                </c:pt>
                <c:pt idx="606">
                  <c:v>100.91500000000001</c:v>
                </c:pt>
                <c:pt idx="607">
                  <c:v>100.9731</c:v>
                </c:pt>
                <c:pt idx="608">
                  <c:v>100.9847</c:v>
                </c:pt>
                <c:pt idx="609">
                  <c:v>100.9777</c:v>
                </c:pt>
                <c:pt idx="610">
                  <c:v>100.9097</c:v>
                </c:pt>
                <c:pt idx="611">
                  <c:v>100.78149999999999</c:v>
                </c:pt>
                <c:pt idx="612">
                  <c:v>100.5869</c:v>
                </c:pt>
                <c:pt idx="613">
                  <c:v>100.2877</c:v>
                </c:pt>
                <c:pt idx="614">
                  <c:v>99.937740000000005</c:v>
                </c:pt>
                <c:pt idx="615">
                  <c:v>99.59263</c:v>
                </c:pt>
                <c:pt idx="616">
                  <c:v>99.341449999999995</c:v>
                </c:pt>
                <c:pt idx="617">
                  <c:v>99.156540000000007</c:v>
                </c:pt>
                <c:pt idx="618">
                  <c:v>99.026730000000001</c:v>
                </c:pt>
                <c:pt idx="619">
                  <c:v>98.788499999999999</c:v>
                </c:pt>
                <c:pt idx="620">
                  <c:v>98.468019999999996</c:v>
                </c:pt>
                <c:pt idx="621">
                  <c:v>98.236369999999994</c:v>
                </c:pt>
                <c:pt idx="622">
                  <c:v>98.199370000000002</c:v>
                </c:pt>
                <c:pt idx="623">
                  <c:v>98.310739999999996</c:v>
                </c:pt>
                <c:pt idx="624">
                  <c:v>98.420969999999997</c:v>
                </c:pt>
                <c:pt idx="625">
                  <c:v>98.614050000000006</c:v>
                </c:pt>
                <c:pt idx="626">
                  <c:v>98.825999999999993</c:v>
                </c:pt>
                <c:pt idx="627">
                  <c:v>98.981999999999999</c:v>
                </c:pt>
                <c:pt idx="628">
                  <c:v>99.079260000000005</c:v>
                </c:pt>
                <c:pt idx="629">
                  <c:v>99.089960000000005</c:v>
                </c:pt>
                <c:pt idx="630">
                  <c:v>99.040930000000003</c:v>
                </c:pt>
                <c:pt idx="631">
                  <c:v>98.967569999999995</c:v>
                </c:pt>
                <c:pt idx="632">
                  <c:v>98.927430000000001</c:v>
                </c:pt>
                <c:pt idx="633">
                  <c:v>98.932150000000007</c:v>
                </c:pt>
                <c:pt idx="634">
                  <c:v>98.92859</c:v>
                </c:pt>
                <c:pt idx="635">
                  <c:v>98.876660000000001</c:v>
                </c:pt>
                <c:pt idx="636">
                  <c:v>98.835449999999994</c:v>
                </c:pt>
                <c:pt idx="637">
                  <c:v>98.826419999999999</c:v>
                </c:pt>
                <c:pt idx="638">
                  <c:v>98.768519999999995</c:v>
                </c:pt>
                <c:pt idx="639">
                  <c:v>98.699529999999996</c:v>
                </c:pt>
                <c:pt idx="640">
                  <c:v>98.645179999999996</c:v>
                </c:pt>
                <c:pt idx="641">
                  <c:v>98.641030000000001</c:v>
                </c:pt>
                <c:pt idx="642">
                  <c:v>98.716059999999999</c:v>
                </c:pt>
                <c:pt idx="643">
                  <c:v>98.920379999999994</c:v>
                </c:pt>
                <c:pt idx="644">
                  <c:v>99.155889999999999</c:v>
                </c:pt>
                <c:pt idx="645">
                  <c:v>99.361080000000001</c:v>
                </c:pt>
                <c:pt idx="646">
                  <c:v>99.511409999999998</c:v>
                </c:pt>
                <c:pt idx="647">
                  <c:v>99.591049999999996</c:v>
                </c:pt>
                <c:pt idx="648">
                  <c:v>99.678299999999993</c:v>
                </c:pt>
                <c:pt idx="649">
                  <c:v>99.748149999999995</c:v>
                </c:pt>
                <c:pt idx="650">
                  <c:v>99.808980000000005</c:v>
                </c:pt>
                <c:pt idx="651">
                  <c:v>99.891779999999997</c:v>
                </c:pt>
                <c:pt idx="652">
                  <c:v>99.942080000000004</c:v>
                </c:pt>
                <c:pt idx="653">
                  <c:v>99.984790000000004</c:v>
                </c:pt>
                <c:pt idx="654">
                  <c:v>100.07389999999999</c:v>
                </c:pt>
                <c:pt idx="655">
                  <c:v>100.15560000000001</c:v>
                </c:pt>
                <c:pt idx="656">
                  <c:v>100.2029</c:v>
                </c:pt>
                <c:pt idx="657">
                  <c:v>100.2167</c:v>
                </c:pt>
                <c:pt idx="658">
                  <c:v>100.20189999999999</c:v>
                </c:pt>
                <c:pt idx="659">
                  <c:v>100.17749999999999</c:v>
                </c:pt>
                <c:pt idx="660">
                  <c:v>100.09699999999999</c:v>
                </c:pt>
                <c:pt idx="661">
                  <c:v>99.931479999999993</c:v>
                </c:pt>
                <c:pt idx="662">
                  <c:v>99.738479999999996</c:v>
                </c:pt>
                <c:pt idx="663">
                  <c:v>99.615300000000005</c:v>
                </c:pt>
                <c:pt idx="664">
                  <c:v>99.573499999999996</c:v>
                </c:pt>
                <c:pt idx="665">
                  <c:v>99.614990000000006</c:v>
                </c:pt>
                <c:pt idx="666">
                  <c:v>99.75018</c:v>
                </c:pt>
                <c:pt idx="667">
                  <c:v>99.909319999999994</c:v>
                </c:pt>
                <c:pt idx="668">
                  <c:v>100.07859999999999</c:v>
                </c:pt>
                <c:pt idx="669">
                  <c:v>100.2235</c:v>
                </c:pt>
                <c:pt idx="670">
                  <c:v>100.3201</c:v>
                </c:pt>
                <c:pt idx="671">
                  <c:v>100.4577</c:v>
                </c:pt>
                <c:pt idx="672">
                  <c:v>100.6477</c:v>
                </c:pt>
                <c:pt idx="673">
                  <c:v>100.84</c:v>
                </c:pt>
                <c:pt idx="674">
                  <c:v>101.0269</c:v>
                </c:pt>
                <c:pt idx="675">
                  <c:v>101.2167</c:v>
                </c:pt>
                <c:pt idx="676">
                  <c:v>101.3407</c:v>
                </c:pt>
                <c:pt idx="677">
                  <c:v>101.4409</c:v>
                </c:pt>
                <c:pt idx="678">
                  <c:v>101.5342</c:v>
                </c:pt>
                <c:pt idx="679">
                  <c:v>101.6537</c:v>
                </c:pt>
                <c:pt idx="680">
                  <c:v>101.83799999999999</c:v>
                </c:pt>
                <c:pt idx="681">
                  <c:v>102.0232</c:v>
                </c:pt>
                <c:pt idx="682">
                  <c:v>102.1422</c:v>
                </c:pt>
                <c:pt idx="683">
                  <c:v>102.15130000000001</c:v>
                </c:pt>
                <c:pt idx="684">
                  <c:v>102.07640000000001</c:v>
                </c:pt>
                <c:pt idx="685">
                  <c:v>101.96850000000001</c:v>
                </c:pt>
                <c:pt idx="686">
                  <c:v>101.90779999999999</c:v>
                </c:pt>
                <c:pt idx="687">
                  <c:v>101.8998</c:v>
                </c:pt>
                <c:pt idx="688">
                  <c:v>101.9234</c:v>
                </c:pt>
                <c:pt idx="689">
                  <c:v>101.93980000000001</c:v>
                </c:pt>
                <c:pt idx="690">
                  <c:v>101.9034</c:v>
                </c:pt>
                <c:pt idx="691">
                  <c:v>101.84050000000001</c:v>
                </c:pt>
                <c:pt idx="692">
                  <c:v>101.7672</c:v>
                </c:pt>
                <c:pt idx="693">
                  <c:v>101.7055</c:v>
                </c:pt>
                <c:pt idx="694">
                  <c:v>101.6621</c:v>
                </c:pt>
                <c:pt idx="695">
                  <c:v>101.60760000000001</c:v>
                </c:pt>
                <c:pt idx="696">
                  <c:v>101.53189999999999</c:v>
                </c:pt>
                <c:pt idx="697">
                  <c:v>101.47450000000001</c:v>
                </c:pt>
                <c:pt idx="698">
                  <c:v>101.4004</c:v>
                </c:pt>
                <c:pt idx="699">
                  <c:v>101.2689</c:v>
                </c:pt>
                <c:pt idx="700">
                  <c:v>101.096</c:v>
                </c:pt>
                <c:pt idx="701">
                  <c:v>100.8265</c:v>
                </c:pt>
                <c:pt idx="702">
                  <c:v>100.495</c:v>
                </c:pt>
                <c:pt idx="703">
                  <c:v>100.07080000000001</c:v>
                </c:pt>
                <c:pt idx="704">
                  <c:v>99.482939999999999</c:v>
                </c:pt>
                <c:pt idx="705">
                  <c:v>98.619799999999998</c:v>
                </c:pt>
                <c:pt idx="706">
                  <c:v>97.610339999999994</c:v>
                </c:pt>
                <c:pt idx="707">
                  <c:v>96.779219999999995</c:v>
                </c:pt>
                <c:pt idx="708">
                  <c:v>96.288240000000002</c:v>
                </c:pt>
                <c:pt idx="709">
                  <c:v>96.012259999999998</c:v>
                </c:pt>
                <c:pt idx="710">
                  <c:v>95.959429999999998</c:v>
                </c:pt>
                <c:pt idx="711">
                  <c:v>96.110820000000004</c:v>
                </c:pt>
                <c:pt idx="712">
                  <c:v>96.390720000000002</c:v>
                </c:pt>
                <c:pt idx="713">
                  <c:v>96.774600000000007</c:v>
                </c:pt>
                <c:pt idx="714">
                  <c:v>97.233440000000002</c:v>
                </c:pt>
                <c:pt idx="715">
                  <c:v>97.715289999999996</c:v>
                </c:pt>
                <c:pt idx="716">
                  <c:v>98.099249999999998</c:v>
                </c:pt>
                <c:pt idx="717">
                  <c:v>98.409360000000007</c:v>
                </c:pt>
                <c:pt idx="718">
                  <c:v>98.619349999999997</c:v>
                </c:pt>
                <c:pt idx="719">
                  <c:v>98.826070000000001</c:v>
                </c:pt>
                <c:pt idx="720">
                  <c:v>99.086609999999993</c:v>
                </c:pt>
                <c:pt idx="721">
                  <c:v>99.412090000000006</c:v>
                </c:pt>
                <c:pt idx="722">
                  <c:v>99.813770000000005</c:v>
                </c:pt>
                <c:pt idx="723">
                  <c:v>100.26049999999999</c:v>
                </c:pt>
                <c:pt idx="724">
                  <c:v>100.6664</c:v>
                </c:pt>
                <c:pt idx="725">
                  <c:v>101.0217</c:v>
                </c:pt>
                <c:pt idx="726">
                  <c:v>101.3171</c:v>
                </c:pt>
                <c:pt idx="727">
                  <c:v>101.5192</c:v>
                </c:pt>
                <c:pt idx="728">
                  <c:v>101.6516</c:v>
                </c:pt>
                <c:pt idx="729">
                  <c:v>101.74679999999999</c:v>
                </c:pt>
                <c:pt idx="730">
                  <c:v>101.81959999999999</c:v>
                </c:pt>
                <c:pt idx="731">
                  <c:v>101.89</c:v>
                </c:pt>
                <c:pt idx="732">
                  <c:v>101.9456</c:v>
                </c:pt>
                <c:pt idx="733">
                  <c:v>102.0363</c:v>
                </c:pt>
                <c:pt idx="734">
                  <c:v>102.1011</c:v>
                </c:pt>
                <c:pt idx="735">
                  <c:v>102.1245</c:v>
                </c:pt>
                <c:pt idx="736">
                  <c:v>102.0842</c:v>
                </c:pt>
                <c:pt idx="737">
                  <c:v>101.95050000000001</c:v>
                </c:pt>
                <c:pt idx="738">
                  <c:v>101.7274</c:v>
                </c:pt>
                <c:pt idx="739">
                  <c:v>101.4323</c:v>
                </c:pt>
                <c:pt idx="740">
                  <c:v>101.1425</c:v>
                </c:pt>
                <c:pt idx="741">
                  <c:v>100.9132</c:v>
                </c:pt>
                <c:pt idx="742">
                  <c:v>100.7718</c:v>
                </c:pt>
                <c:pt idx="743">
                  <c:v>100.7475</c:v>
                </c:pt>
                <c:pt idx="744">
                  <c:v>100.77630000000001</c:v>
                </c:pt>
                <c:pt idx="745">
                  <c:v>100.7607</c:v>
                </c:pt>
                <c:pt idx="746">
                  <c:v>100.6711</c:v>
                </c:pt>
                <c:pt idx="747">
                  <c:v>100.56059999999999</c:v>
                </c:pt>
                <c:pt idx="748">
                  <c:v>100.37260000000001</c:v>
                </c:pt>
                <c:pt idx="749">
                  <c:v>100.1444</c:v>
                </c:pt>
                <c:pt idx="750">
                  <c:v>99.878140000000002</c:v>
                </c:pt>
                <c:pt idx="751">
                  <c:v>99.638130000000004</c:v>
                </c:pt>
                <c:pt idx="752">
                  <c:v>99.428600000000003</c:v>
                </c:pt>
                <c:pt idx="753">
                  <c:v>99.327389999999994</c:v>
                </c:pt>
                <c:pt idx="754">
                  <c:v>99.424210000000002</c:v>
                </c:pt>
                <c:pt idx="755">
                  <c:v>99.603480000000005</c:v>
                </c:pt>
                <c:pt idx="756">
                  <c:v>99.789510000000007</c:v>
                </c:pt>
                <c:pt idx="757">
                  <c:v>99.920509999999993</c:v>
                </c:pt>
                <c:pt idx="758">
                  <c:v>99.95129</c:v>
                </c:pt>
                <c:pt idx="759">
                  <c:v>99.958110000000005</c:v>
                </c:pt>
                <c:pt idx="760">
                  <c:v>99.989909999999995</c:v>
                </c:pt>
                <c:pt idx="761">
                  <c:v>100.09690000000001</c:v>
                </c:pt>
                <c:pt idx="762">
                  <c:v>100.2518</c:v>
                </c:pt>
                <c:pt idx="763">
                  <c:v>100.4898</c:v>
                </c:pt>
                <c:pt idx="764">
                  <c:v>100.69580000000001</c:v>
                </c:pt>
                <c:pt idx="765">
                  <c:v>100.86060000000001</c:v>
                </c:pt>
                <c:pt idx="766">
                  <c:v>100.9229</c:v>
                </c:pt>
                <c:pt idx="767">
                  <c:v>100.92230000000001</c:v>
                </c:pt>
                <c:pt idx="768">
                  <c:v>100.92570000000001</c:v>
                </c:pt>
                <c:pt idx="769">
                  <c:v>100.9448</c:v>
                </c:pt>
                <c:pt idx="770">
                  <c:v>100.95699999999999</c:v>
                </c:pt>
                <c:pt idx="771">
                  <c:v>100.9328</c:v>
                </c:pt>
                <c:pt idx="772">
                  <c:v>100.8831</c:v>
                </c:pt>
                <c:pt idx="773">
                  <c:v>100.77679999999999</c:v>
                </c:pt>
                <c:pt idx="774">
                  <c:v>100.6498</c:v>
                </c:pt>
                <c:pt idx="775">
                  <c:v>100.46339999999999</c:v>
                </c:pt>
                <c:pt idx="776">
                  <c:v>100.279</c:v>
                </c:pt>
                <c:pt idx="777">
                  <c:v>100.196</c:v>
                </c:pt>
                <c:pt idx="778">
                  <c:v>100.2422</c:v>
                </c:pt>
                <c:pt idx="779">
                  <c:v>100.3383</c:v>
                </c:pt>
                <c:pt idx="780">
                  <c:v>100.4764</c:v>
                </c:pt>
                <c:pt idx="781">
                  <c:v>100.623</c:v>
                </c:pt>
                <c:pt idx="782">
                  <c:v>100.7467</c:v>
                </c:pt>
                <c:pt idx="783">
                  <c:v>100.7894</c:v>
                </c:pt>
                <c:pt idx="784">
                  <c:v>100.7783</c:v>
                </c:pt>
                <c:pt idx="785">
                  <c:v>100.7479</c:v>
                </c:pt>
                <c:pt idx="786">
                  <c:v>100.71550000000001</c:v>
                </c:pt>
                <c:pt idx="787">
                  <c:v>100.65309999999999</c:v>
                </c:pt>
                <c:pt idx="788">
                  <c:v>100.5902</c:v>
                </c:pt>
                <c:pt idx="789">
                  <c:v>100.5232</c:v>
                </c:pt>
                <c:pt idx="790">
                  <c:v>100.4896</c:v>
                </c:pt>
                <c:pt idx="791">
                  <c:v>100.44670000000001</c:v>
                </c:pt>
                <c:pt idx="792">
                  <c:v>100.39960000000001</c:v>
                </c:pt>
                <c:pt idx="793">
                  <c:v>100.3848</c:v>
                </c:pt>
                <c:pt idx="794">
                  <c:v>100.4234</c:v>
                </c:pt>
                <c:pt idx="795">
                  <c:v>100.50020000000001</c:v>
                </c:pt>
                <c:pt idx="796">
                  <c:v>100.584</c:v>
                </c:pt>
                <c:pt idx="797">
                  <c:v>100.6451</c:v>
                </c:pt>
                <c:pt idx="798">
                  <c:v>100.6665</c:v>
                </c:pt>
                <c:pt idx="799">
                  <c:v>100.6643</c:v>
                </c:pt>
                <c:pt idx="800">
                  <c:v>100.7381</c:v>
                </c:pt>
                <c:pt idx="801">
                  <c:v>100.8365</c:v>
                </c:pt>
                <c:pt idx="802">
                  <c:v>100.9316</c:v>
                </c:pt>
                <c:pt idx="803">
                  <c:v>101.04989999999999</c:v>
                </c:pt>
                <c:pt idx="804">
                  <c:v>101.1656</c:v>
                </c:pt>
                <c:pt idx="805">
                  <c:v>101.3182</c:v>
                </c:pt>
                <c:pt idx="806">
                  <c:v>101.50830000000001</c:v>
                </c:pt>
                <c:pt idx="807">
                  <c:v>101.7107</c:v>
                </c:pt>
                <c:pt idx="808">
                  <c:v>101.88379999999999</c:v>
                </c:pt>
                <c:pt idx="809">
                  <c:v>102.03959999999999</c:v>
                </c:pt>
                <c:pt idx="810">
                  <c:v>102.152</c:v>
                </c:pt>
                <c:pt idx="811">
                  <c:v>102.2025</c:v>
                </c:pt>
                <c:pt idx="812">
                  <c:v>102.2794</c:v>
                </c:pt>
                <c:pt idx="813">
                  <c:v>102.37430000000001</c:v>
                </c:pt>
                <c:pt idx="814">
                  <c:v>102.44629999999999</c:v>
                </c:pt>
                <c:pt idx="815">
                  <c:v>102.49290000000001</c:v>
                </c:pt>
                <c:pt idx="816">
                  <c:v>102.4657</c:v>
                </c:pt>
                <c:pt idx="817">
                  <c:v>102.3537</c:v>
                </c:pt>
                <c:pt idx="818">
                  <c:v>102.2577</c:v>
                </c:pt>
                <c:pt idx="819">
                  <c:v>102.2428</c:v>
                </c:pt>
                <c:pt idx="820">
                  <c:v>102.23399999999999</c:v>
                </c:pt>
                <c:pt idx="821">
                  <c:v>102.19580000000001</c:v>
                </c:pt>
                <c:pt idx="822">
                  <c:v>102.1062</c:v>
                </c:pt>
                <c:pt idx="823">
                  <c:v>101.99460000000001</c:v>
                </c:pt>
                <c:pt idx="824">
                  <c:v>101.8663</c:v>
                </c:pt>
                <c:pt idx="825">
                  <c:v>101.70780000000001</c:v>
                </c:pt>
                <c:pt idx="826">
                  <c:v>101.54470000000001</c:v>
                </c:pt>
                <c:pt idx="827">
                  <c:v>101.3288</c:v>
                </c:pt>
                <c:pt idx="828">
                  <c:v>101.10129999999999</c:v>
                </c:pt>
                <c:pt idx="829">
                  <c:v>100.85469999999999</c:v>
                </c:pt>
                <c:pt idx="830">
                  <c:v>100.5835</c:v>
                </c:pt>
                <c:pt idx="831">
                  <c:v>100.33029999999999</c:v>
                </c:pt>
                <c:pt idx="832">
                  <c:v>100.1152</c:v>
                </c:pt>
                <c:pt idx="833">
                  <c:v>99.835009999999997</c:v>
                </c:pt>
                <c:pt idx="834">
                  <c:v>99.572800000000001</c:v>
                </c:pt>
                <c:pt idx="835">
                  <c:v>99.382630000000006</c:v>
                </c:pt>
                <c:pt idx="836">
                  <c:v>99.198130000000006</c:v>
                </c:pt>
                <c:pt idx="837">
                  <c:v>99.140479999999997</c:v>
                </c:pt>
                <c:pt idx="838">
                  <c:v>99.184110000000004</c:v>
                </c:pt>
                <c:pt idx="839">
                  <c:v>99.296859999999995</c:v>
                </c:pt>
                <c:pt idx="840">
                  <c:v>99.372730000000004</c:v>
                </c:pt>
                <c:pt idx="841">
                  <c:v>99.107389999999995</c:v>
                </c:pt>
                <c:pt idx="842">
                  <c:v>98.394019999999998</c:v>
                </c:pt>
                <c:pt idx="843">
                  <c:v>97.624009999999998</c:v>
                </c:pt>
                <c:pt idx="844">
                  <c:v>97.610190000000003</c:v>
                </c:pt>
                <c:pt idx="845">
                  <c:v>98.151610000000005</c:v>
                </c:pt>
                <c:pt idx="846">
                  <c:v>98.884630000000001</c:v>
                </c:pt>
                <c:pt idx="847">
                  <c:v>99.531620000000004</c:v>
                </c:pt>
                <c:pt idx="848">
                  <c:v>99.993459999999999</c:v>
                </c:pt>
                <c:pt idx="849">
                  <c:v>100.3158</c:v>
                </c:pt>
                <c:pt idx="850">
                  <c:v>100.5102</c:v>
                </c:pt>
                <c:pt idx="851">
                  <c:v>100.75069999999999</c:v>
                </c:pt>
                <c:pt idx="852">
                  <c:v>101.1087</c:v>
                </c:pt>
                <c:pt idx="853">
                  <c:v>101.6191</c:v>
                </c:pt>
                <c:pt idx="854">
                  <c:v>102.1465</c:v>
                </c:pt>
                <c:pt idx="855">
                  <c:v>102.5582</c:v>
                </c:pt>
                <c:pt idx="856">
                  <c:v>102.8815</c:v>
                </c:pt>
                <c:pt idx="857">
                  <c:v>103.1863</c:v>
                </c:pt>
                <c:pt idx="858">
                  <c:v>103.4273</c:v>
                </c:pt>
                <c:pt idx="859">
                  <c:v>103.5515</c:v>
                </c:pt>
                <c:pt idx="860">
                  <c:v>103.5642</c:v>
                </c:pt>
                <c:pt idx="861">
                  <c:v>103.4871</c:v>
                </c:pt>
                <c:pt idx="862">
                  <c:v>103.45180000000001</c:v>
                </c:pt>
                <c:pt idx="863">
                  <c:v>103.4824</c:v>
                </c:pt>
                <c:pt idx="864">
                  <c:v>103.4241</c:v>
                </c:pt>
                <c:pt idx="865">
                  <c:v>103.23139999999999</c:v>
                </c:pt>
                <c:pt idx="866">
                  <c:v>102.9084</c:v>
                </c:pt>
                <c:pt idx="867">
                  <c:v>102.7012</c:v>
                </c:pt>
                <c:pt idx="868">
                  <c:v>102.5724</c:v>
                </c:pt>
                <c:pt idx="869">
                  <c:v>102.43129999999999</c:v>
                </c:pt>
                <c:pt idx="870">
                  <c:v>102.1572</c:v>
                </c:pt>
                <c:pt idx="871">
                  <c:v>101.8105</c:v>
                </c:pt>
                <c:pt idx="872">
                  <c:v>101.49469999999999</c:v>
                </c:pt>
                <c:pt idx="873">
                  <c:v>101.3135</c:v>
                </c:pt>
                <c:pt idx="874">
                  <c:v>101.2504</c:v>
                </c:pt>
                <c:pt idx="875">
                  <c:v>101.23220000000001</c:v>
                </c:pt>
                <c:pt idx="876">
                  <c:v>101.2037</c:v>
                </c:pt>
                <c:pt idx="877">
                  <c:v>101.0748</c:v>
                </c:pt>
                <c:pt idx="878">
                  <c:v>100.8558</c:v>
                </c:pt>
                <c:pt idx="879">
                  <c:v>100.57380000000001</c:v>
                </c:pt>
                <c:pt idx="880">
                  <c:v>100.1965</c:v>
                </c:pt>
                <c:pt idx="881">
                  <c:v>99.773250000000004</c:v>
                </c:pt>
                <c:pt idx="882">
                  <c:v>99.387439999999998</c:v>
                </c:pt>
                <c:pt idx="883">
                  <c:v>99.155280000000005</c:v>
                </c:pt>
                <c:pt idx="884">
                  <c:v>99.092780000000005</c:v>
                </c:pt>
                <c:pt idx="885">
                  <c:v>99.064819999999997</c:v>
                </c:pt>
                <c:pt idx="886">
                  <c:v>99.059929999999994</c:v>
                </c:pt>
                <c:pt idx="887">
                  <c:v>99.088570000000004</c:v>
                </c:pt>
                <c:pt idx="888">
                  <c:v>98.91</c:v>
                </c:pt>
                <c:pt idx="889">
                  <c:v>98.85</c:v>
                </c:pt>
                <c:pt idx="890">
                  <c:v>98.8</c:v>
                </c:pt>
                <c:pt idx="891">
                  <c:v>98.77</c:v>
                </c:pt>
                <c:pt idx="892">
                  <c:v>98.79</c:v>
                </c:pt>
                <c:pt idx="893">
                  <c:v>98.76</c:v>
                </c:pt>
                <c:pt idx="894">
                  <c:v>98.65</c:v>
                </c:pt>
                <c:pt idx="895">
                  <c:v>98.44</c:v>
                </c:pt>
                <c:pt idx="896">
                  <c:v>98.26</c:v>
                </c:pt>
                <c:pt idx="897">
                  <c:v>98.09</c:v>
                </c:pt>
                <c:pt idx="898">
                  <c:v>98.02</c:v>
                </c:pt>
                <c:pt idx="899">
                  <c:v>97.83</c:v>
                </c:pt>
                <c:pt idx="900">
                  <c:v>97.78</c:v>
                </c:pt>
              </c:numCache>
            </c:numRef>
          </c:val>
          <c:smooth val="0"/>
          <c:extLst xmlns:c15="http://schemas.microsoft.com/office/drawing/2012/chart">
            <c:ext xmlns:c16="http://schemas.microsoft.com/office/drawing/2014/chart" uri="{C3380CC4-5D6E-409C-BE32-E72D297353CC}">
              <c16:uniqueId val="{00000003-1DA1-4904-AF67-4BE61571CB84}"/>
            </c:ext>
          </c:extLst>
        </c:ser>
        <c:ser>
          <c:idx val="0"/>
          <c:order val="2"/>
          <c:tx>
            <c:strRef>
              <c:f>Sheet1!$D$1</c:f>
              <c:strCache>
                <c:ptCount val="1"/>
                <c:pt idx="0">
                  <c:v>France</c:v>
                </c:pt>
              </c:strCache>
            </c:strRef>
          </c:tx>
          <c:spPr>
            <a:ln w="19050">
              <a:solidFill>
                <a:schemeClr val="accent4"/>
              </a:solidFill>
            </a:ln>
          </c:spPr>
          <c:marker>
            <c:symbol val="none"/>
          </c:marker>
          <c:dLbls>
            <c:dLbl>
              <c:idx val="887"/>
              <c:layout>
                <c:manualLayout>
                  <c:x val="0.17831852899053982"/>
                  <c:y val="5.5063429571303585E-2"/>
                </c:manualLayout>
              </c:layout>
              <c:tx>
                <c:rich>
                  <a:bodyPr/>
                  <a:lstStyle/>
                  <a:p>
                    <a:pPr>
                      <a:defRPr>
                        <a:solidFill/>
                      </a:defRPr>
                    </a:pPr>
                    <a:r>
                      <a:rPr lang="en-US" dirty="0"/>
                      <a:t>99.4</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1DA1-4904-AF67-4BE61571CB84}"/>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Sheet1!$A$2:$A$950</c:f>
              <c:numCache>
                <c:formatCode>yyyy\-mm\-dd</c:formatCode>
                <c:ptCount val="94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pt idx="893">
                  <c:v>45444</c:v>
                </c:pt>
                <c:pt idx="894">
                  <c:v>45474</c:v>
                </c:pt>
                <c:pt idx="895">
                  <c:v>45505</c:v>
                </c:pt>
                <c:pt idx="896">
                  <c:v>45536</c:v>
                </c:pt>
                <c:pt idx="897">
                  <c:v>45566</c:v>
                </c:pt>
                <c:pt idx="898">
                  <c:v>45597</c:v>
                </c:pt>
                <c:pt idx="899">
                  <c:v>45627</c:v>
                </c:pt>
                <c:pt idx="900">
                  <c:v>45658</c:v>
                </c:pt>
              </c:numCache>
            </c:numRef>
          </c:cat>
          <c:val>
            <c:numRef>
              <c:f>Sheet1!$D$2:$D$1000</c:f>
              <c:numCache>
                <c:formatCode>General</c:formatCode>
                <c:ptCount val="999"/>
                <c:pt idx="311">
                  <c:v>102.3365</c:v>
                </c:pt>
                <c:pt idx="312">
                  <c:v>101.9632</c:v>
                </c:pt>
                <c:pt idx="313">
                  <c:v>101.6772</c:v>
                </c:pt>
                <c:pt idx="314">
                  <c:v>101.85380000000001</c:v>
                </c:pt>
                <c:pt idx="315">
                  <c:v>102.23699999999999</c:v>
                </c:pt>
                <c:pt idx="316">
                  <c:v>102.39490000000001</c:v>
                </c:pt>
                <c:pt idx="317">
                  <c:v>102.4267</c:v>
                </c:pt>
                <c:pt idx="318">
                  <c:v>102.2316</c:v>
                </c:pt>
                <c:pt idx="319">
                  <c:v>101.82080000000001</c:v>
                </c:pt>
                <c:pt idx="320">
                  <c:v>101.22539999999999</c:v>
                </c:pt>
                <c:pt idx="321">
                  <c:v>100.6199</c:v>
                </c:pt>
                <c:pt idx="322">
                  <c:v>100.2276</c:v>
                </c:pt>
                <c:pt idx="323">
                  <c:v>100.0659</c:v>
                </c:pt>
                <c:pt idx="324">
                  <c:v>99.878299999999996</c:v>
                </c:pt>
                <c:pt idx="325">
                  <c:v>99.583560000000006</c:v>
                </c:pt>
                <c:pt idx="326">
                  <c:v>99.119159999999994</c:v>
                </c:pt>
                <c:pt idx="327">
                  <c:v>98.678970000000007</c:v>
                </c:pt>
                <c:pt idx="328">
                  <c:v>98.432010000000005</c:v>
                </c:pt>
                <c:pt idx="329">
                  <c:v>98.273529999999994</c:v>
                </c:pt>
                <c:pt idx="330">
                  <c:v>98.187479999999994</c:v>
                </c:pt>
                <c:pt idx="331">
                  <c:v>98.117310000000003</c:v>
                </c:pt>
                <c:pt idx="332">
                  <c:v>98.052000000000007</c:v>
                </c:pt>
                <c:pt idx="333">
                  <c:v>97.980860000000007</c:v>
                </c:pt>
                <c:pt idx="334">
                  <c:v>97.958789999999993</c:v>
                </c:pt>
                <c:pt idx="335">
                  <c:v>98.120639999999995</c:v>
                </c:pt>
                <c:pt idx="336">
                  <c:v>98.415610000000001</c:v>
                </c:pt>
                <c:pt idx="337">
                  <c:v>98.90531</c:v>
                </c:pt>
                <c:pt idx="338">
                  <c:v>99.411900000000003</c:v>
                </c:pt>
                <c:pt idx="339">
                  <c:v>99.717380000000006</c:v>
                </c:pt>
                <c:pt idx="340">
                  <c:v>99.918220000000005</c:v>
                </c:pt>
                <c:pt idx="341">
                  <c:v>100.063</c:v>
                </c:pt>
                <c:pt idx="342">
                  <c:v>100.2962</c:v>
                </c:pt>
                <c:pt idx="343">
                  <c:v>100.54089999999999</c:v>
                </c:pt>
                <c:pt idx="344">
                  <c:v>100.7256</c:v>
                </c:pt>
                <c:pt idx="345">
                  <c:v>100.8272</c:v>
                </c:pt>
                <c:pt idx="346">
                  <c:v>100.8584</c:v>
                </c:pt>
                <c:pt idx="347">
                  <c:v>100.7663</c:v>
                </c:pt>
                <c:pt idx="348">
                  <c:v>100.63030000000001</c:v>
                </c:pt>
                <c:pt idx="349">
                  <c:v>100.5819</c:v>
                </c:pt>
                <c:pt idx="350">
                  <c:v>100.7114</c:v>
                </c:pt>
                <c:pt idx="351">
                  <c:v>100.9444</c:v>
                </c:pt>
                <c:pt idx="352">
                  <c:v>101.1996</c:v>
                </c:pt>
                <c:pt idx="353">
                  <c:v>101.5008</c:v>
                </c:pt>
                <c:pt idx="354">
                  <c:v>101.66419999999999</c:v>
                </c:pt>
                <c:pt idx="355">
                  <c:v>101.68680000000001</c:v>
                </c:pt>
                <c:pt idx="356">
                  <c:v>101.63939999999999</c:v>
                </c:pt>
                <c:pt idx="357">
                  <c:v>101.64409999999999</c:v>
                </c:pt>
                <c:pt idx="358">
                  <c:v>101.57729999999999</c:v>
                </c:pt>
                <c:pt idx="359">
                  <c:v>101.3526</c:v>
                </c:pt>
                <c:pt idx="360">
                  <c:v>101.1032</c:v>
                </c:pt>
                <c:pt idx="361">
                  <c:v>100.7741</c:v>
                </c:pt>
                <c:pt idx="362">
                  <c:v>100.3716</c:v>
                </c:pt>
                <c:pt idx="363">
                  <c:v>99.891509999999997</c:v>
                </c:pt>
                <c:pt idx="364">
                  <c:v>99.319609999999997</c:v>
                </c:pt>
                <c:pt idx="365">
                  <c:v>98.710939999999994</c:v>
                </c:pt>
                <c:pt idx="366">
                  <c:v>98.129379999999998</c:v>
                </c:pt>
                <c:pt idx="367">
                  <c:v>97.62424</c:v>
                </c:pt>
                <c:pt idx="368">
                  <c:v>97.238240000000005</c:v>
                </c:pt>
                <c:pt idx="369">
                  <c:v>96.939059999999998</c:v>
                </c:pt>
                <c:pt idx="370">
                  <c:v>96.833179999999999</c:v>
                </c:pt>
                <c:pt idx="371">
                  <c:v>97.00506</c:v>
                </c:pt>
                <c:pt idx="372">
                  <c:v>96.990979999999993</c:v>
                </c:pt>
                <c:pt idx="373">
                  <c:v>96.928240000000002</c:v>
                </c:pt>
                <c:pt idx="374">
                  <c:v>96.880229999999997</c:v>
                </c:pt>
                <c:pt idx="375">
                  <c:v>96.956090000000003</c:v>
                </c:pt>
                <c:pt idx="376">
                  <c:v>97.186359999999993</c:v>
                </c:pt>
                <c:pt idx="377">
                  <c:v>97.504069999999999</c:v>
                </c:pt>
                <c:pt idx="378">
                  <c:v>97.915779999999998</c:v>
                </c:pt>
                <c:pt idx="379">
                  <c:v>98.356030000000004</c:v>
                </c:pt>
                <c:pt idx="380">
                  <c:v>98.792439999999999</c:v>
                </c:pt>
                <c:pt idx="381">
                  <c:v>99.129919999999998</c:v>
                </c:pt>
                <c:pt idx="382">
                  <c:v>99.290949999999995</c:v>
                </c:pt>
                <c:pt idx="383">
                  <c:v>99.279449999999997</c:v>
                </c:pt>
                <c:pt idx="384">
                  <c:v>99.192030000000003</c:v>
                </c:pt>
                <c:pt idx="385">
                  <c:v>99.172569999999993</c:v>
                </c:pt>
                <c:pt idx="386">
                  <c:v>99.327449999999999</c:v>
                </c:pt>
                <c:pt idx="387">
                  <c:v>99.457369999999997</c:v>
                </c:pt>
                <c:pt idx="388">
                  <c:v>99.419139999999999</c:v>
                </c:pt>
                <c:pt idx="389">
                  <c:v>99.168080000000003</c:v>
                </c:pt>
                <c:pt idx="390">
                  <c:v>98.796189999999996</c:v>
                </c:pt>
                <c:pt idx="391">
                  <c:v>98.438730000000007</c:v>
                </c:pt>
                <c:pt idx="392">
                  <c:v>98.301659999999998</c:v>
                </c:pt>
                <c:pt idx="393">
                  <c:v>98.330110000000005</c:v>
                </c:pt>
                <c:pt idx="394">
                  <c:v>98.517709999999994</c:v>
                </c:pt>
                <c:pt idx="395">
                  <c:v>98.7059</c:v>
                </c:pt>
                <c:pt idx="396">
                  <c:v>98.797619999999995</c:v>
                </c:pt>
                <c:pt idx="397">
                  <c:v>98.626009999999994</c:v>
                </c:pt>
                <c:pt idx="398">
                  <c:v>98.20711</c:v>
                </c:pt>
                <c:pt idx="399">
                  <c:v>97.682450000000003</c:v>
                </c:pt>
                <c:pt idx="400">
                  <c:v>97.278040000000004</c:v>
                </c:pt>
                <c:pt idx="401">
                  <c:v>97.024659999999997</c:v>
                </c:pt>
                <c:pt idx="402">
                  <c:v>97.046880000000002</c:v>
                </c:pt>
                <c:pt idx="403">
                  <c:v>97.299670000000006</c:v>
                </c:pt>
                <c:pt idx="404">
                  <c:v>97.718509999999995</c:v>
                </c:pt>
                <c:pt idx="405">
                  <c:v>97.909679999999994</c:v>
                </c:pt>
                <c:pt idx="406">
                  <c:v>97.993939999999995</c:v>
                </c:pt>
                <c:pt idx="407">
                  <c:v>98.014120000000005</c:v>
                </c:pt>
                <c:pt idx="408">
                  <c:v>98.023039999999995</c:v>
                </c:pt>
                <c:pt idx="409">
                  <c:v>98.120189999999994</c:v>
                </c:pt>
                <c:pt idx="410">
                  <c:v>98.270539999999997</c:v>
                </c:pt>
                <c:pt idx="411">
                  <c:v>98.436539999999994</c:v>
                </c:pt>
                <c:pt idx="412">
                  <c:v>98.543099999999995</c:v>
                </c:pt>
                <c:pt idx="413">
                  <c:v>98.656099999999995</c:v>
                </c:pt>
                <c:pt idx="414">
                  <c:v>98.760440000000003</c:v>
                </c:pt>
                <c:pt idx="415">
                  <c:v>98.762439999999998</c:v>
                </c:pt>
                <c:pt idx="416">
                  <c:v>98.614559999999997</c:v>
                </c:pt>
                <c:pt idx="417">
                  <c:v>98.370230000000006</c:v>
                </c:pt>
                <c:pt idx="418">
                  <c:v>98.102710000000002</c:v>
                </c:pt>
                <c:pt idx="419">
                  <c:v>97.861689999999996</c:v>
                </c:pt>
                <c:pt idx="420">
                  <c:v>97.768640000000005</c:v>
                </c:pt>
                <c:pt idx="421">
                  <c:v>97.908150000000006</c:v>
                </c:pt>
                <c:pt idx="422">
                  <c:v>98.042060000000006</c:v>
                </c:pt>
                <c:pt idx="423">
                  <c:v>98.158910000000006</c:v>
                </c:pt>
                <c:pt idx="424">
                  <c:v>98.236660000000001</c:v>
                </c:pt>
                <c:pt idx="425">
                  <c:v>98.36703</c:v>
                </c:pt>
                <c:pt idx="426">
                  <c:v>98.453789999999998</c:v>
                </c:pt>
                <c:pt idx="427">
                  <c:v>98.547489999999996</c:v>
                </c:pt>
                <c:pt idx="428">
                  <c:v>98.706990000000005</c:v>
                </c:pt>
                <c:pt idx="429">
                  <c:v>98.922960000000003</c:v>
                </c:pt>
                <c:pt idx="430">
                  <c:v>99.061809999999994</c:v>
                </c:pt>
                <c:pt idx="431">
                  <c:v>99.045779999999993</c:v>
                </c:pt>
                <c:pt idx="432">
                  <c:v>98.955299999999994</c:v>
                </c:pt>
                <c:pt idx="433">
                  <c:v>99.148340000000005</c:v>
                </c:pt>
                <c:pt idx="434">
                  <c:v>99.386309999999995</c:v>
                </c:pt>
                <c:pt idx="435">
                  <c:v>99.433390000000003</c:v>
                </c:pt>
                <c:pt idx="436">
                  <c:v>99.317959999999999</c:v>
                </c:pt>
                <c:pt idx="437">
                  <c:v>99.199539999999999</c:v>
                </c:pt>
                <c:pt idx="438">
                  <c:v>99.311840000000004</c:v>
                </c:pt>
                <c:pt idx="439">
                  <c:v>99.530090000000001</c:v>
                </c:pt>
                <c:pt idx="440">
                  <c:v>99.637659999999997</c:v>
                </c:pt>
                <c:pt idx="441">
                  <c:v>99.503960000000006</c:v>
                </c:pt>
                <c:pt idx="442">
                  <c:v>99.355779999999996</c:v>
                </c:pt>
                <c:pt idx="443">
                  <c:v>99.290970000000002</c:v>
                </c:pt>
                <c:pt idx="444">
                  <c:v>99.305980000000005</c:v>
                </c:pt>
                <c:pt idx="445">
                  <c:v>99.377970000000005</c:v>
                </c:pt>
                <c:pt idx="446">
                  <c:v>99.621970000000005</c:v>
                </c:pt>
                <c:pt idx="447">
                  <c:v>99.891689999999997</c:v>
                </c:pt>
                <c:pt idx="448">
                  <c:v>99.931659999999994</c:v>
                </c:pt>
                <c:pt idx="449">
                  <c:v>99.951440000000005</c:v>
                </c:pt>
                <c:pt idx="450">
                  <c:v>100.1379</c:v>
                </c:pt>
                <c:pt idx="451">
                  <c:v>100.44589999999999</c:v>
                </c:pt>
                <c:pt idx="452">
                  <c:v>100.8082</c:v>
                </c:pt>
                <c:pt idx="453">
                  <c:v>101.137</c:v>
                </c:pt>
                <c:pt idx="454">
                  <c:v>101.2722</c:v>
                </c:pt>
                <c:pt idx="455">
                  <c:v>101.3412</c:v>
                </c:pt>
                <c:pt idx="456">
                  <c:v>101.3313</c:v>
                </c:pt>
                <c:pt idx="457">
                  <c:v>101.34739999999999</c:v>
                </c:pt>
                <c:pt idx="458">
                  <c:v>101.4331</c:v>
                </c:pt>
                <c:pt idx="459">
                  <c:v>101.5885</c:v>
                </c:pt>
                <c:pt idx="460">
                  <c:v>101.7191</c:v>
                </c:pt>
                <c:pt idx="461">
                  <c:v>101.9627</c:v>
                </c:pt>
                <c:pt idx="462">
                  <c:v>102.3693</c:v>
                </c:pt>
                <c:pt idx="463">
                  <c:v>102.6922</c:v>
                </c:pt>
                <c:pt idx="464">
                  <c:v>102.9799</c:v>
                </c:pt>
                <c:pt idx="465">
                  <c:v>103.2711</c:v>
                </c:pt>
                <c:pt idx="466">
                  <c:v>103.2893</c:v>
                </c:pt>
                <c:pt idx="467">
                  <c:v>103.23650000000001</c:v>
                </c:pt>
                <c:pt idx="468">
                  <c:v>103.1383</c:v>
                </c:pt>
                <c:pt idx="469">
                  <c:v>103.06870000000001</c:v>
                </c:pt>
                <c:pt idx="470">
                  <c:v>102.93819999999999</c:v>
                </c:pt>
                <c:pt idx="471">
                  <c:v>102.8733</c:v>
                </c:pt>
                <c:pt idx="472">
                  <c:v>102.9511</c:v>
                </c:pt>
                <c:pt idx="473">
                  <c:v>103.1264</c:v>
                </c:pt>
                <c:pt idx="474">
                  <c:v>103.13630000000001</c:v>
                </c:pt>
                <c:pt idx="475">
                  <c:v>102.9627</c:v>
                </c:pt>
                <c:pt idx="476">
                  <c:v>102.73609999999999</c:v>
                </c:pt>
                <c:pt idx="477">
                  <c:v>102.54730000000001</c:v>
                </c:pt>
                <c:pt idx="478">
                  <c:v>102.38160000000001</c:v>
                </c:pt>
                <c:pt idx="479">
                  <c:v>102.03149999999999</c:v>
                </c:pt>
                <c:pt idx="480">
                  <c:v>101.7278</c:v>
                </c:pt>
                <c:pt idx="481">
                  <c:v>101.5078</c:v>
                </c:pt>
                <c:pt idx="482">
                  <c:v>101.2778</c:v>
                </c:pt>
                <c:pt idx="483">
                  <c:v>101.0506</c:v>
                </c:pt>
                <c:pt idx="484">
                  <c:v>100.98560000000001</c:v>
                </c:pt>
                <c:pt idx="485">
                  <c:v>100.9618</c:v>
                </c:pt>
                <c:pt idx="486">
                  <c:v>100.7807</c:v>
                </c:pt>
                <c:pt idx="487">
                  <c:v>100.276</c:v>
                </c:pt>
                <c:pt idx="488">
                  <c:v>99.632530000000003</c:v>
                </c:pt>
                <c:pt idx="489">
                  <c:v>99.081599999999995</c:v>
                </c:pt>
                <c:pt idx="490">
                  <c:v>98.734639999999999</c:v>
                </c:pt>
                <c:pt idx="491">
                  <c:v>98.565939999999998</c:v>
                </c:pt>
                <c:pt idx="492">
                  <c:v>98.432249999999996</c:v>
                </c:pt>
                <c:pt idx="493">
                  <c:v>98.138170000000002</c:v>
                </c:pt>
                <c:pt idx="494">
                  <c:v>98.034859999999995</c:v>
                </c:pt>
                <c:pt idx="495">
                  <c:v>98.160160000000005</c:v>
                </c:pt>
                <c:pt idx="496">
                  <c:v>98.359049999999996</c:v>
                </c:pt>
                <c:pt idx="497">
                  <c:v>98.571820000000002</c:v>
                </c:pt>
                <c:pt idx="498">
                  <c:v>98.635090000000005</c:v>
                </c:pt>
                <c:pt idx="499">
                  <c:v>98.620260000000002</c:v>
                </c:pt>
                <c:pt idx="500">
                  <c:v>98.546300000000002</c:v>
                </c:pt>
                <c:pt idx="501">
                  <c:v>98.429050000000004</c:v>
                </c:pt>
                <c:pt idx="502">
                  <c:v>98.389629999999997</c:v>
                </c:pt>
                <c:pt idx="503">
                  <c:v>98.392700000000005</c:v>
                </c:pt>
                <c:pt idx="504">
                  <c:v>98.492680000000007</c:v>
                </c:pt>
                <c:pt idx="505">
                  <c:v>98.641120000000001</c:v>
                </c:pt>
                <c:pt idx="506">
                  <c:v>98.621229999999997</c:v>
                </c:pt>
                <c:pt idx="507">
                  <c:v>98.536709999999999</c:v>
                </c:pt>
                <c:pt idx="508">
                  <c:v>98.556010000000001</c:v>
                </c:pt>
                <c:pt idx="509">
                  <c:v>98.462990000000005</c:v>
                </c:pt>
                <c:pt idx="510">
                  <c:v>98.257639999999995</c:v>
                </c:pt>
                <c:pt idx="511">
                  <c:v>97.973479999999995</c:v>
                </c:pt>
                <c:pt idx="512">
                  <c:v>97.572969999999998</c:v>
                </c:pt>
                <c:pt idx="513">
                  <c:v>97.024870000000007</c:v>
                </c:pt>
                <c:pt idx="514">
                  <c:v>96.498149999999995</c:v>
                </c:pt>
                <c:pt idx="515">
                  <c:v>96.066050000000004</c:v>
                </c:pt>
                <c:pt idx="516">
                  <c:v>95.750529999999998</c:v>
                </c:pt>
                <c:pt idx="517">
                  <c:v>95.541030000000006</c:v>
                </c:pt>
                <c:pt idx="518">
                  <c:v>95.3827</c:v>
                </c:pt>
                <c:pt idx="519">
                  <c:v>95.282550000000001</c:v>
                </c:pt>
                <c:pt idx="520">
                  <c:v>95.226680000000002</c:v>
                </c:pt>
                <c:pt idx="521">
                  <c:v>95.125339999999994</c:v>
                </c:pt>
                <c:pt idx="522">
                  <c:v>95.19614</c:v>
                </c:pt>
                <c:pt idx="523">
                  <c:v>95.462490000000003</c:v>
                </c:pt>
                <c:pt idx="524">
                  <c:v>95.786140000000003</c:v>
                </c:pt>
                <c:pt idx="525">
                  <c:v>96.100399999999993</c:v>
                </c:pt>
                <c:pt idx="526">
                  <c:v>96.568650000000005</c:v>
                </c:pt>
                <c:pt idx="527">
                  <c:v>97.166870000000003</c:v>
                </c:pt>
                <c:pt idx="528">
                  <c:v>97.732029999999995</c:v>
                </c:pt>
                <c:pt idx="529">
                  <c:v>98.225070000000002</c:v>
                </c:pt>
                <c:pt idx="530">
                  <c:v>98.923689999999993</c:v>
                </c:pt>
                <c:pt idx="531">
                  <c:v>99.688069999999996</c:v>
                </c:pt>
                <c:pt idx="532">
                  <c:v>100.26130000000001</c:v>
                </c:pt>
                <c:pt idx="533">
                  <c:v>100.6245</c:v>
                </c:pt>
                <c:pt idx="534">
                  <c:v>100.9061</c:v>
                </c:pt>
                <c:pt idx="535">
                  <c:v>101.2594</c:v>
                </c:pt>
                <c:pt idx="536">
                  <c:v>101.5985</c:v>
                </c:pt>
                <c:pt idx="537">
                  <c:v>101.7959</c:v>
                </c:pt>
                <c:pt idx="538">
                  <c:v>101.8776</c:v>
                </c:pt>
                <c:pt idx="539">
                  <c:v>101.8948</c:v>
                </c:pt>
                <c:pt idx="540">
                  <c:v>101.8587</c:v>
                </c:pt>
                <c:pt idx="541">
                  <c:v>101.6553</c:v>
                </c:pt>
                <c:pt idx="542">
                  <c:v>101.4594</c:v>
                </c:pt>
                <c:pt idx="543">
                  <c:v>101.3708</c:v>
                </c:pt>
                <c:pt idx="544">
                  <c:v>101.1956</c:v>
                </c:pt>
                <c:pt idx="545">
                  <c:v>100.81140000000001</c:v>
                </c:pt>
                <c:pt idx="546">
                  <c:v>100.4109</c:v>
                </c:pt>
                <c:pt idx="547">
                  <c:v>99.990269999999995</c:v>
                </c:pt>
                <c:pt idx="548">
                  <c:v>99.578010000000006</c:v>
                </c:pt>
                <c:pt idx="549">
                  <c:v>99.190010000000001</c:v>
                </c:pt>
                <c:pt idx="550">
                  <c:v>98.776970000000006</c:v>
                </c:pt>
                <c:pt idx="551">
                  <c:v>98.405670000000001</c:v>
                </c:pt>
                <c:pt idx="552">
                  <c:v>98.275869999999998</c:v>
                </c:pt>
                <c:pt idx="553">
                  <c:v>98.299270000000007</c:v>
                </c:pt>
                <c:pt idx="554">
                  <c:v>98.384349999999998</c:v>
                </c:pt>
                <c:pt idx="555">
                  <c:v>98.499080000000006</c:v>
                </c:pt>
                <c:pt idx="556">
                  <c:v>98.49973</c:v>
                </c:pt>
                <c:pt idx="557">
                  <c:v>98.498360000000005</c:v>
                </c:pt>
                <c:pt idx="558">
                  <c:v>98.552250000000001</c:v>
                </c:pt>
                <c:pt idx="559">
                  <c:v>98.768519999999995</c:v>
                </c:pt>
                <c:pt idx="560">
                  <c:v>99.043580000000006</c:v>
                </c:pt>
                <c:pt idx="561">
                  <c:v>99.242980000000003</c:v>
                </c:pt>
                <c:pt idx="562">
                  <c:v>99.322590000000005</c:v>
                </c:pt>
                <c:pt idx="563">
                  <c:v>99.38749</c:v>
                </c:pt>
                <c:pt idx="564">
                  <c:v>99.560680000000005</c:v>
                </c:pt>
                <c:pt idx="565">
                  <c:v>99.677109999999999</c:v>
                </c:pt>
                <c:pt idx="566">
                  <c:v>99.782150000000001</c:v>
                </c:pt>
                <c:pt idx="567">
                  <c:v>99.911900000000003</c:v>
                </c:pt>
                <c:pt idx="568">
                  <c:v>100.16030000000001</c:v>
                </c:pt>
                <c:pt idx="569">
                  <c:v>100.429</c:v>
                </c:pt>
                <c:pt idx="570">
                  <c:v>100.72969999999999</c:v>
                </c:pt>
                <c:pt idx="571">
                  <c:v>101.071</c:v>
                </c:pt>
                <c:pt idx="572">
                  <c:v>101.3296</c:v>
                </c:pt>
                <c:pt idx="573">
                  <c:v>101.4089</c:v>
                </c:pt>
                <c:pt idx="574">
                  <c:v>101.4791</c:v>
                </c:pt>
                <c:pt idx="575">
                  <c:v>101.65779999999999</c:v>
                </c:pt>
                <c:pt idx="576">
                  <c:v>101.8009</c:v>
                </c:pt>
                <c:pt idx="577">
                  <c:v>101.9795</c:v>
                </c:pt>
                <c:pt idx="578">
                  <c:v>102.2154</c:v>
                </c:pt>
                <c:pt idx="579">
                  <c:v>102.3028</c:v>
                </c:pt>
                <c:pt idx="580">
                  <c:v>102.3993</c:v>
                </c:pt>
                <c:pt idx="581">
                  <c:v>102.52500000000001</c:v>
                </c:pt>
                <c:pt idx="582">
                  <c:v>102.41419999999999</c:v>
                </c:pt>
                <c:pt idx="583">
                  <c:v>102.1133</c:v>
                </c:pt>
                <c:pt idx="584">
                  <c:v>101.6093</c:v>
                </c:pt>
                <c:pt idx="585">
                  <c:v>100.92359999999999</c:v>
                </c:pt>
                <c:pt idx="586">
                  <c:v>100.4101</c:v>
                </c:pt>
                <c:pt idx="587">
                  <c:v>100.0796</c:v>
                </c:pt>
                <c:pt idx="588">
                  <c:v>99.906859999999995</c:v>
                </c:pt>
                <c:pt idx="589">
                  <c:v>99.868179999999995</c:v>
                </c:pt>
                <c:pt idx="590">
                  <c:v>99.786910000000006</c:v>
                </c:pt>
                <c:pt idx="591">
                  <c:v>99.871669999999995</c:v>
                </c:pt>
                <c:pt idx="592">
                  <c:v>100.09139999999999</c:v>
                </c:pt>
                <c:pt idx="593">
                  <c:v>100.5039</c:v>
                </c:pt>
                <c:pt idx="594">
                  <c:v>101.1397</c:v>
                </c:pt>
                <c:pt idx="595">
                  <c:v>101.79600000000001</c:v>
                </c:pt>
                <c:pt idx="596">
                  <c:v>102.3137</c:v>
                </c:pt>
                <c:pt idx="597">
                  <c:v>102.5934</c:v>
                </c:pt>
                <c:pt idx="598">
                  <c:v>102.7313</c:v>
                </c:pt>
                <c:pt idx="599">
                  <c:v>102.68859999999999</c:v>
                </c:pt>
                <c:pt idx="600">
                  <c:v>102.7389</c:v>
                </c:pt>
                <c:pt idx="601">
                  <c:v>102.9769</c:v>
                </c:pt>
                <c:pt idx="602">
                  <c:v>103.2683</c:v>
                </c:pt>
                <c:pt idx="603">
                  <c:v>103.51139999999999</c:v>
                </c:pt>
                <c:pt idx="604">
                  <c:v>103.7068</c:v>
                </c:pt>
                <c:pt idx="605">
                  <c:v>103.8355</c:v>
                </c:pt>
                <c:pt idx="606">
                  <c:v>103.8355</c:v>
                </c:pt>
                <c:pt idx="607">
                  <c:v>103.78270000000001</c:v>
                </c:pt>
                <c:pt idx="608">
                  <c:v>103.6853</c:v>
                </c:pt>
                <c:pt idx="609">
                  <c:v>103.5009</c:v>
                </c:pt>
                <c:pt idx="610">
                  <c:v>103.14870000000001</c:v>
                </c:pt>
                <c:pt idx="611">
                  <c:v>102.6591</c:v>
                </c:pt>
                <c:pt idx="612">
                  <c:v>102.3019</c:v>
                </c:pt>
                <c:pt idx="613">
                  <c:v>102.04259999999999</c:v>
                </c:pt>
                <c:pt idx="614">
                  <c:v>101.69289999999999</c:v>
                </c:pt>
                <c:pt idx="615">
                  <c:v>101.3249</c:v>
                </c:pt>
                <c:pt idx="616">
                  <c:v>101.087</c:v>
                </c:pt>
                <c:pt idx="617">
                  <c:v>100.8826</c:v>
                </c:pt>
                <c:pt idx="618">
                  <c:v>100.5226</c:v>
                </c:pt>
                <c:pt idx="619">
                  <c:v>99.963329999999999</c:v>
                </c:pt>
                <c:pt idx="620">
                  <c:v>99.340059999999994</c:v>
                </c:pt>
                <c:pt idx="621">
                  <c:v>98.836910000000003</c:v>
                </c:pt>
                <c:pt idx="622">
                  <c:v>98.569630000000004</c:v>
                </c:pt>
                <c:pt idx="623">
                  <c:v>98.795850000000002</c:v>
                </c:pt>
                <c:pt idx="624">
                  <c:v>99.269540000000006</c:v>
                </c:pt>
                <c:pt idx="625">
                  <c:v>99.720920000000007</c:v>
                </c:pt>
                <c:pt idx="626">
                  <c:v>100.0891</c:v>
                </c:pt>
                <c:pt idx="627">
                  <c:v>100.38039999999999</c:v>
                </c:pt>
                <c:pt idx="628">
                  <c:v>100.6281</c:v>
                </c:pt>
                <c:pt idx="629">
                  <c:v>100.5658</c:v>
                </c:pt>
                <c:pt idx="630">
                  <c:v>100.31059999999999</c:v>
                </c:pt>
                <c:pt idx="631">
                  <c:v>100.13200000000001</c:v>
                </c:pt>
                <c:pt idx="632">
                  <c:v>100.01860000000001</c:v>
                </c:pt>
                <c:pt idx="633">
                  <c:v>99.942700000000002</c:v>
                </c:pt>
                <c:pt idx="634">
                  <c:v>99.990570000000005</c:v>
                </c:pt>
                <c:pt idx="635">
                  <c:v>100.146</c:v>
                </c:pt>
                <c:pt idx="636">
                  <c:v>100.1044</c:v>
                </c:pt>
                <c:pt idx="637">
                  <c:v>99.840800000000002</c:v>
                </c:pt>
                <c:pt idx="638">
                  <c:v>99.548339999999996</c:v>
                </c:pt>
                <c:pt idx="639">
                  <c:v>99.419300000000007</c:v>
                </c:pt>
                <c:pt idx="640">
                  <c:v>99.352029999999999</c:v>
                </c:pt>
                <c:pt idx="641">
                  <c:v>99.30395</c:v>
                </c:pt>
                <c:pt idx="642">
                  <c:v>99.393199999999993</c:v>
                </c:pt>
                <c:pt idx="643">
                  <c:v>99.447270000000003</c:v>
                </c:pt>
                <c:pt idx="644">
                  <c:v>99.551029999999997</c:v>
                </c:pt>
                <c:pt idx="645">
                  <c:v>99.837620000000001</c:v>
                </c:pt>
                <c:pt idx="646">
                  <c:v>100.16079999999999</c:v>
                </c:pt>
                <c:pt idx="647">
                  <c:v>100.25620000000001</c:v>
                </c:pt>
                <c:pt idx="648">
                  <c:v>100.2621</c:v>
                </c:pt>
                <c:pt idx="649">
                  <c:v>100.26220000000001</c:v>
                </c:pt>
                <c:pt idx="650">
                  <c:v>100.38339999999999</c:v>
                </c:pt>
                <c:pt idx="651">
                  <c:v>100.55410000000001</c:v>
                </c:pt>
                <c:pt idx="652">
                  <c:v>100.77979999999999</c:v>
                </c:pt>
                <c:pt idx="653">
                  <c:v>100.8683</c:v>
                </c:pt>
                <c:pt idx="654">
                  <c:v>100.8246</c:v>
                </c:pt>
                <c:pt idx="655">
                  <c:v>100.7621</c:v>
                </c:pt>
                <c:pt idx="656">
                  <c:v>100.7225</c:v>
                </c:pt>
                <c:pt idx="657">
                  <c:v>100.7212</c:v>
                </c:pt>
                <c:pt idx="658">
                  <c:v>100.7007</c:v>
                </c:pt>
                <c:pt idx="659">
                  <c:v>100.66930000000001</c:v>
                </c:pt>
                <c:pt idx="660">
                  <c:v>100.4469</c:v>
                </c:pt>
                <c:pt idx="661">
                  <c:v>100.1087</c:v>
                </c:pt>
                <c:pt idx="662">
                  <c:v>99.726349999999996</c:v>
                </c:pt>
                <c:pt idx="663">
                  <c:v>99.498630000000006</c:v>
                </c:pt>
                <c:pt idx="664">
                  <c:v>99.479810000000001</c:v>
                </c:pt>
                <c:pt idx="665">
                  <c:v>99.652159999999995</c:v>
                </c:pt>
                <c:pt idx="666">
                  <c:v>99.824209999999994</c:v>
                </c:pt>
                <c:pt idx="667">
                  <c:v>99.871799999999993</c:v>
                </c:pt>
                <c:pt idx="668">
                  <c:v>99.910510000000002</c:v>
                </c:pt>
                <c:pt idx="669">
                  <c:v>100.0759</c:v>
                </c:pt>
                <c:pt idx="670">
                  <c:v>100.2089</c:v>
                </c:pt>
                <c:pt idx="671">
                  <c:v>100.449</c:v>
                </c:pt>
                <c:pt idx="672">
                  <c:v>100.6525</c:v>
                </c:pt>
                <c:pt idx="673">
                  <c:v>100.842</c:v>
                </c:pt>
                <c:pt idx="674">
                  <c:v>101.0026</c:v>
                </c:pt>
                <c:pt idx="675">
                  <c:v>101.18559999999999</c:v>
                </c:pt>
                <c:pt idx="676">
                  <c:v>101.313</c:v>
                </c:pt>
                <c:pt idx="677">
                  <c:v>101.3389</c:v>
                </c:pt>
                <c:pt idx="678">
                  <c:v>101.364</c:v>
                </c:pt>
                <c:pt idx="679">
                  <c:v>101.38500000000001</c:v>
                </c:pt>
                <c:pt idx="680">
                  <c:v>101.4075</c:v>
                </c:pt>
                <c:pt idx="681">
                  <c:v>101.4768</c:v>
                </c:pt>
                <c:pt idx="682">
                  <c:v>101.58669999999999</c:v>
                </c:pt>
                <c:pt idx="683">
                  <c:v>101.64409999999999</c:v>
                </c:pt>
                <c:pt idx="684">
                  <c:v>101.70399999999999</c:v>
                </c:pt>
                <c:pt idx="685">
                  <c:v>101.7572</c:v>
                </c:pt>
                <c:pt idx="686">
                  <c:v>101.7389</c:v>
                </c:pt>
                <c:pt idx="687">
                  <c:v>101.7169</c:v>
                </c:pt>
                <c:pt idx="688">
                  <c:v>101.72020000000001</c:v>
                </c:pt>
                <c:pt idx="689">
                  <c:v>101.7959</c:v>
                </c:pt>
                <c:pt idx="690">
                  <c:v>101.8158</c:v>
                </c:pt>
                <c:pt idx="691">
                  <c:v>101.7629</c:v>
                </c:pt>
                <c:pt idx="692">
                  <c:v>101.7633</c:v>
                </c:pt>
                <c:pt idx="693">
                  <c:v>101.94889999999999</c:v>
                </c:pt>
                <c:pt idx="694">
                  <c:v>102.1305</c:v>
                </c:pt>
                <c:pt idx="695">
                  <c:v>102.1459</c:v>
                </c:pt>
                <c:pt idx="696">
                  <c:v>102.057</c:v>
                </c:pt>
                <c:pt idx="697">
                  <c:v>101.8417</c:v>
                </c:pt>
                <c:pt idx="698">
                  <c:v>101.5518</c:v>
                </c:pt>
                <c:pt idx="699">
                  <c:v>101.14919999999999</c:v>
                </c:pt>
                <c:pt idx="700">
                  <c:v>100.693</c:v>
                </c:pt>
                <c:pt idx="701">
                  <c:v>100.2761</c:v>
                </c:pt>
                <c:pt idx="702">
                  <c:v>99.827830000000006</c:v>
                </c:pt>
                <c:pt idx="703">
                  <c:v>99.323359999999994</c:v>
                </c:pt>
                <c:pt idx="704">
                  <c:v>98.560789999999997</c:v>
                </c:pt>
                <c:pt idx="705">
                  <c:v>97.527600000000007</c:v>
                </c:pt>
                <c:pt idx="706">
                  <c:v>96.370940000000004</c:v>
                </c:pt>
                <c:pt idx="707">
                  <c:v>95.431849999999997</c:v>
                </c:pt>
                <c:pt idx="708">
                  <c:v>95.075590000000005</c:v>
                </c:pt>
                <c:pt idx="709">
                  <c:v>94.960089999999994</c:v>
                </c:pt>
                <c:pt idx="710">
                  <c:v>95.081090000000003</c:v>
                </c:pt>
                <c:pt idx="711">
                  <c:v>95.56044</c:v>
                </c:pt>
                <c:pt idx="712">
                  <c:v>96.146119999999996</c:v>
                </c:pt>
                <c:pt idx="713">
                  <c:v>96.645780000000002</c:v>
                </c:pt>
                <c:pt idx="714">
                  <c:v>97.030090000000001</c:v>
                </c:pt>
                <c:pt idx="715">
                  <c:v>97.449700000000007</c:v>
                </c:pt>
                <c:pt idx="716">
                  <c:v>97.919899999999998</c:v>
                </c:pt>
                <c:pt idx="717">
                  <c:v>98.279920000000004</c:v>
                </c:pt>
                <c:pt idx="718">
                  <c:v>98.532269999999997</c:v>
                </c:pt>
                <c:pt idx="719">
                  <c:v>98.689409999999995</c:v>
                </c:pt>
                <c:pt idx="720">
                  <c:v>98.745279999999994</c:v>
                </c:pt>
                <c:pt idx="721">
                  <c:v>98.811019999999999</c:v>
                </c:pt>
                <c:pt idx="722">
                  <c:v>99.110759999999999</c:v>
                </c:pt>
                <c:pt idx="723">
                  <c:v>99.364670000000004</c:v>
                </c:pt>
                <c:pt idx="724">
                  <c:v>99.402159999999995</c:v>
                </c:pt>
                <c:pt idx="725">
                  <c:v>99.441879999999998</c:v>
                </c:pt>
                <c:pt idx="726">
                  <c:v>99.726979999999998</c:v>
                </c:pt>
                <c:pt idx="727">
                  <c:v>100.1409</c:v>
                </c:pt>
                <c:pt idx="728">
                  <c:v>100.52509999999999</c:v>
                </c:pt>
                <c:pt idx="729">
                  <c:v>100.7303</c:v>
                </c:pt>
                <c:pt idx="730">
                  <c:v>100.8349</c:v>
                </c:pt>
                <c:pt idx="731">
                  <c:v>101.14660000000001</c:v>
                </c:pt>
                <c:pt idx="732">
                  <c:v>101.5295</c:v>
                </c:pt>
                <c:pt idx="733">
                  <c:v>101.7295</c:v>
                </c:pt>
                <c:pt idx="734">
                  <c:v>101.887</c:v>
                </c:pt>
                <c:pt idx="735">
                  <c:v>101.82080000000001</c:v>
                </c:pt>
                <c:pt idx="736">
                  <c:v>101.6104</c:v>
                </c:pt>
                <c:pt idx="737">
                  <c:v>101.387</c:v>
                </c:pt>
                <c:pt idx="738">
                  <c:v>100.9584</c:v>
                </c:pt>
                <c:pt idx="739">
                  <c:v>100.41119999999999</c:v>
                </c:pt>
                <c:pt idx="740">
                  <c:v>99.93647</c:v>
                </c:pt>
                <c:pt idx="741">
                  <c:v>99.619150000000005</c:v>
                </c:pt>
                <c:pt idx="742">
                  <c:v>99.413330000000002</c:v>
                </c:pt>
                <c:pt idx="743">
                  <c:v>99.23563</c:v>
                </c:pt>
                <c:pt idx="744">
                  <c:v>99.153800000000004</c:v>
                </c:pt>
                <c:pt idx="745">
                  <c:v>99.254350000000002</c:v>
                </c:pt>
                <c:pt idx="746">
                  <c:v>99.397149999999996</c:v>
                </c:pt>
                <c:pt idx="747">
                  <c:v>99.42492</c:v>
                </c:pt>
                <c:pt idx="748">
                  <c:v>99.347679999999997</c:v>
                </c:pt>
                <c:pt idx="749">
                  <c:v>99.228849999999994</c:v>
                </c:pt>
                <c:pt idx="750">
                  <c:v>99.124740000000003</c:v>
                </c:pt>
                <c:pt idx="751">
                  <c:v>99.013850000000005</c:v>
                </c:pt>
                <c:pt idx="752">
                  <c:v>98.866590000000002</c:v>
                </c:pt>
                <c:pt idx="753">
                  <c:v>98.618319999999997</c:v>
                </c:pt>
                <c:pt idx="754">
                  <c:v>98.643919999999994</c:v>
                </c:pt>
                <c:pt idx="755">
                  <c:v>98.748660000000001</c:v>
                </c:pt>
                <c:pt idx="756">
                  <c:v>98.883269999999996</c:v>
                </c:pt>
                <c:pt idx="757">
                  <c:v>98.970259999999996</c:v>
                </c:pt>
                <c:pt idx="758">
                  <c:v>98.941590000000005</c:v>
                </c:pt>
                <c:pt idx="759">
                  <c:v>98.858350000000002</c:v>
                </c:pt>
                <c:pt idx="760">
                  <c:v>98.991129999999998</c:v>
                </c:pt>
                <c:pt idx="761">
                  <c:v>99.248729999999995</c:v>
                </c:pt>
                <c:pt idx="762">
                  <c:v>99.493170000000006</c:v>
                </c:pt>
                <c:pt idx="763">
                  <c:v>99.643860000000004</c:v>
                </c:pt>
                <c:pt idx="764">
                  <c:v>99.708699999999993</c:v>
                </c:pt>
                <c:pt idx="765">
                  <c:v>99.771230000000003</c:v>
                </c:pt>
                <c:pt idx="766">
                  <c:v>99.822370000000006</c:v>
                </c:pt>
                <c:pt idx="767">
                  <c:v>99.973550000000003</c:v>
                </c:pt>
                <c:pt idx="768">
                  <c:v>100.1127</c:v>
                </c:pt>
                <c:pt idx="769">
                  <c:v>100.11490000000001</c:v>
                </c:pt>
                <c:pt idx="770">
                  <c:v>100.1336</c:v>
                </c:pt>
                <c:pt idx="771">
                  <c:v>100.0474</c:v>
                </c:pt>
                <c:pt idx="772">
                  <c:v>99.751480000000001</c:v>
                </c:pt>
                <c:pt idx="773">
                  <c:v>99.467449999999999</c:v>
                </c:pt>
                <c:pt idx="774">
                  <c:v>99.350530000000006</c:v>
                </c:pt>
                <c:pt idx="775">
                  <c:v>99.342920000000007</c:v>
                </c:pt>
                <c:pt idx="776">
                  <c:v>99.497380000000007</c:v>
                </c:pt>
                <c:pt idx="777">
                  <c:v>99.692049999999995</c:v>
                </c:pt>
                <c:pt idx="778">
                  <c:v>99.803250000000006</c:v>
                </c:pt>
                <c:pt idx="779">
                  <c:v>99.838099999999997</c:v>
                </c:pt>
                <c:pt idx="780">
                  <c:v>99.97824</c:v>
                </c:pt>
                <c:pt idx="781">
                  <c:v>100.149</c:v>
                </c:pt>
                <c:pt idx="782">
                  <c:v>100.2923</c:v>
                </c:pt>
                <c:pt idx="783">
                  <c:v>100.2998</c:v>
                </c:pt>
                <c:pt idx="784">
                  <c:v>100.24809999999999</c:v>
                </c:pt>
                <c:pt idx="785">
                  <c:v>100.2533</c:v>
                </c:pt>
                <c:pt idx="786">
                  <c:v>100.33369999999999</c:v>
                </c:pt>
                <c:pt idx="787">
                  <c:v>100.3874</c:v>
                </c:pt>
                <c:pt idx="788">
                  <c:v>100.4211</c:v>
                </c:pt>
                <c:pt idx="789">
                  <c:v>100.42870000000001</c:v>
                </c:pt>
                <c:pt idx="790">
                  <c:v>100.4081</c:v>
                </c:pt>
                <c:pt idx="791">
                  <c:v>100.613</c:v>
                </c:pt>
                <c:pt idx="792">
                  <c:v>100.9181</c:v>
                </c:pt>
                <c:pt idx="793">
                  <c:v>101.1144</c:v>
                </c:pt>
                <c:pt idx="794">
                  <c:v>101.0684</c:v>
                </c:pt>
                <c:pt idx="795">
                  <c:v>100.8197</c:v>
                </c:pt>
                <c:pt idx="796">
                  <c:v>100.488</c:v>
                </c:pt>
                <c:pt idx="797">
                  <c:v>100.21259999999999</c:v>
                </c:pt>
                <c:pt idx="798">
                  <c:v>100.0705</c:v>
                </c:pt>
                <c:pt idx="799">
                  <c:v>100.1104</c:v>
                </c:pt>
                <c:pt idx="800">
                  <c:v>100.3057</c:v>
                </c:pt>
                <c:pt idx="801">
                  <c:v>100.48</c:v>
                </c:pt>
                <c:pt idx="802">
                  <c:v>100.6283</c:v>
                </c:pt>
                <c:pt idx="803">
                  <c:v>100.8292</c:v>
                </c:pt>
                <c:pt idx="804">
                  <c:v>101.062</c:v>
                </c:pt>
                <c:pt idx="805">
                  <c:v>101.2469</c:v>
                </c:pt>
                <c:pt idx="806">
                  <c:v>101.3394</c:v>
                </c:pt>
                <c:pt idx="807">
                  <c:v>101.4729</c:v>
                </c:pt>
                <c:pt idx="808">
                  <c:v>101.5561</c:v>
                </c:pt>
                <c:pt idx="809">
                  <c:v>101.5699</c:v>
                </c:pt>
                <c:pt idx="810">
                  <c:v>101.60509999999999</c:v>
                </c:pt>
                <c:pt idx="811">
                  <c:v>101.7449</c:v>
                </c:pt>
                <c:pt idx="812">
                  <c:v>101.9436</c:v>
                </c:pt>
                <c:pt idx="813">
                  <c:v>101.9905</c:v>
                </c:pt>
                <c:pt idx="814">
                  <c:v>101.99979999999999</c:v>
                </c:pt>
                <c:pt idx="815">
                  <c:v>102.1054</c:v>
                </c:pt>
                <c:pt idx="816">
                  <c:v>102.2106</c:v>
                </c:pt>
                <c:pt idx="817">
                  <c:v>102.1581</c:v>
                </c:pt>
                <c:pt idx="818">
                  <c:v>102.0722</c:v>
                </c:pt>
                <c:pt idx="819">
                  <c:v>102.0676</c:v>
                </c:pt>
                <c:pt idx="820">
                  <c:v>102.0072</c:v>
                </c:pt>
                <c:pt idx="821">
                  <c:v>101.93819999999999</c:v>
                </c:pt>
                <c:pt idx="822">
                  <c:v>101.73820000000001</c:v>
                </c:pt>
                <c:pt idx="823">
                  <c:v>101.4777</c:v>
                </c:pt>
                <c:pt idx="824">
                  <c:v>101.2409</c:v>
                </c:pt>
                <c:pt idx="825">
                  <c:v>101.05889999999999</c:v>
                </c:pt>
                <c:pt idx="826">
                  <c:v>100.9743</c:v>
                </c:pt>
                <c:pt idx="827">
                  <c:v>100.86150000000001</c:v>
                </c:pt>
                <c:pt idx="828">
                  <c:v>100.75279999999999</c:v>
                </c:pt>
                <c:pt idx="829">
                  <c:v>100.62309999999999</c:v>
                </c:pt>
                <c:pt idx="830">
                  <c:v>100.56829999999999</c:v>
                </c:pt>
                <c:pt idx="831">
                  <c:v>100.5384</c:v>
                </c:pt>
                <c:pt idx="832">
                  <c:v>100.59910000000001</c:v>
                </c:pt>
                <c:pt idx="833">
                  <c:v>100.4622</c:v>
                </c:pt>
                <c:pt idx="834">
                  <c:v>100.2688</c:v>
                </c:pt>
                <c:pt idx="835">
                  <c:v>100.17529999999999</c:v>
                </c:pt>
                <c:pt idx="836">
                  <c:v>100.1157</c:v>
                </c:pt>
                <c:pt idx="837">
                  <c:v>100.11960000000001</c:v>
                </c:pt>
                <c:pt idx="838">
                  <c:v>100.182</c:v>
                </c:pt>
                <c:pt idx="839">
                  <c:v>100.32850000000001</c:v>
                </c:pt>
                <c:pt idx="840">
                  <c:v>100.4663</c:v>
                </c:pt>
                <c:pt idx="841">
                  <c:v>99.945499999999996</c:v>
                </c:pt>
                <c:pt idx="842">
                  <c:v>98.523510000000002</c:v>
                </c:pt>
                <c:pt idx="843">
                  <c:v>96.851100000000002</c:v>
                </c:pt>
                <c:pt idx="844">
                  <c:v>96.912899999999993</c:v>
                </c:pt>
                <c:pt idx="845">
                  <c:v>97.929559999999995</c:v>
                </c:pt>
                <c:pt idx="846">
                  <c:v>98.914100000000005</c:v>
                </c:pt>
                <c:pt idx="847">
                  <c:v>99.515420000000006</c:v>
                </c:pt>
                <c:pt idx="848">
                  <c:v>99.567729999999997</c:v>
                </c:pt>
                <c:pt idx="849">
                  <c:v>99.333190000000002</c:v>
                </c:pt>
                <c:pt idx="850">
                  <c:v>99.122380000000007</c:v>
                </c:pt>
                <c:pt idx="851">
                  <c:v>99.270390000000006</c:v>
                </c:pt>
                <c:pt idx="852">
                  <c:v>99.572689999999994</c:v>
                </c:pt>
                <c:pt idx="853">
                  <c:v>99.963750000000005</c:v>
                </c:pt>
                <c:pt idx="854">
                  <c:v>100.4042</c:v>
                </c:pt>
                <c:pt idx="855">
                  <c:v>100.98950000000001</c:v>
                </c:pt>
                <c:pt idx="856">
                  <c:v>101.54349999999999</c:v>
                </c:pt>
                <c:pt idx="857">
                  <c:v>101.92910000000001</c:v>
                </c:pt>
                <c:pt idx="858">
                  <c:v>102.1833</c:v>
                </c:pt>
                <c:pt idx="859">
                  <c:v>102.1315</c:v>
                </c:pt>
                <c:pt idx="860">
                  <c:v>102.0115</c:v>
                </c:pt>
                <c:pt idx="861">
                  <c:v>102.0608</c:v>
                </c:pt>
                <c:pt idx="862">
                  <c:v>102.188</c:v>
                </c:pt>
                <c:pt idx="863">
                  <c:v>102.2688</c:v>
                </c:pt>
                <c:pt idx="864">
                  <c:v>102.2938</c:v>
                </c:pt>
                <c:pt idx="865">
                  <c:v>102.1846</c:v>
                </c:pt>
                <c:pt idx="866">
                  <c:v>101.8203</c:v>
                </c:pt>
                <c:pt idx="867">
                  <c:v>101.52589999999999</c:v>
                </c:pt>
                <c:pt idx="868">
                  <c:v>101.38590000000001</c:v>
                </c:pt>
                <c:pt idx="869">
                  <c:v>101.2801</c:v>
                </c:pt>
                <c:pt idx="870">
                  <c:v>101.0581</c:v>
                </c:pt>
                <c:pt idx="871">
                  <c:v>100.66249999999999</c:v>
                </c:pt>
                <c:pt idx="872">
                  <c:v>100.2991</c:v>
                </c:pt>
                <c:pt idx="873">
                  <c:v>100.0745</c:v>
                </c:pt>
                <c:pt idx="874">
                  <c:v>99.946299999999994</c:v>
                </c:pt>
                <c:pt idx="875">
                  <c:v>99.999480000000005</c:v>
                </c:pt>
                <c:pt idx="876">
                  <c:v>100.161</c:v>
                </c:pt>
                <c:pt idx="877">
                  <c:v>100.2501</c:v>
                </c:pt>
                <c:pt idx="878">
                  <c:v>100.1956</c:v>
                </c:pt>
                <c:pt idx="879">
                  <c:v>99.946870000000004</c:v>
                </c:pt>
                <c:pt idx="880">
                  <c:v>99.838390000000004</c:v>
                </c:pt>
                <c:pt idx="881">
                  <c:v>99.787769999999995</c:v>
                </c:pt>
                <c:pt idx="882">
                  <c:v>99.6798</c:v>
                </c:pt>
                <c:pt idx="883">
                  <c:v>99.65822</c:v>
                </c:pt>
                <c:pt idx="884">
                  <c:v>99.785889999999995</c:v>
                </c:pt>
                <c:pt idx="885">
                  <c:v>99.825199999999995</c:v>
                </c:pt>
                <c:pt idx="886">
                  <c:v>99.833839999999995</c:v>
                </c:pt>
                <c:pt idx="887">
                  <c:v>99.832639999999998</c:v>
                </c:pt>
                <c:pt idx="888">
                  <c:v>100.01</c:v>
                </c:pt>
                <c:pt idx="889">
                  <c:v>100.33</c:v>
                </c:pt>
                <c:pt idx="890">
                  <c:v>100.44</c:v>
                </c:pt>
                <c:pt idx="891">
                  <c:v>100.16</c:v>
                </c:pt>
                <c:pt idx="892">
                  <c:v>100</c:v>
                </c:pt>
                <c:pt idx="893">
                  <c:v>99.9</c:v>
                </c:pt>
                <c:pt idx="894">
                  <c:v>99.97</c:v>
                </c:pt>
                <c:pt idx="895">
                  <c:v>100.07</c:v>
                </c:pt>
                <c:pt idx="896">
                  <c:v>99.75</c:v>
                </c:pt>
                <c:pt idx="897">
                  <c:v>99.55</c:v>
                </c:pt>
                <c:pt idx="898">
                  <c:v>99.5</c:v>
                </c:pt>
                <c:pt idx="899">
                  <c:v>99.44</c:v>
                </c:pt>
                <c:pt idx="900">
                  <c:v>99.39</c:v>
                </c:pt>
              </c:numCache>
            </c:numRef>
          </c:val>
          <c:smooth val="0"/>
          <c:extLst>
            <c:ext xmlns:c16="http://schemas.microsoft.com/office/drawing/2014/chart" uri="{C3380CC4-5D6E-409C-BE32-E72D297353CC}">
              <c16:uniqueId val="{00000005-1DA1-4904-AF67-4BE61571CB84}"/>
            </c:ext>
          </c:extLst>
        </c:ser>
        <c:ser>
          <c:idx val="3"/>
          <c:order val="3"/>
          <c:tx>
            <c:strRef>
              <c:f>Sheet1!$E$1</c:f>
              <c:strCache>
                <c:ptCount val="1"/>
                <c:pt idx="0">
                  <c:v>UK</c:v>
                </c:pt>
              </c:strCache>
            </c:strRef>
          </c:tx>
          <c:spPr>
            <a:ln w="19050">
              <a:solidFill>
                <a:schemeClr val="accent1"/>
              </a:solidFill>
            </a:ln>
          </c:spPr>
          <c:marker>
            <c:symbol val="none"/>
          </c:marker>
          <c:dLbls>
            <c:dLbl>
              <c:idx val="887"/>
              <c:layout>
                <c:manualLayout>
                  <c:x val="0.17831852899053963"/>
                  <c:y val="0.1572042869641295"/>
                </c:manualLayout>
              </c:layout>
              <c:tx>
                <c:rich>
                  <a:bodyPr/>
                  <a:lstStyle/>
                  <a:p>
                    <a:pPr>
                      <a:defRPr>
                        <a:solidFill/>
                      </a:defRPr>
                    </a:pPr>
                    <a:r>
                      <a:rPr lang="en-US" dirty="0"/>
                      <a:t>97.4</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1DA1-4904-AF67-4BE61571CB84}"/>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Sheet1!$A$2:$A$950</c:f>
              <c:numCache>
                <c:formatCode>yyyy\-mm\-dd</c:formatCode>
                <c:ptCount val="94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pt idx="893">
                  <c:v>45444</c:v>
                </c:pt>
                <c:pt idx="894">
                  <c:v>45474</c:v>
                </c:pt>
                <c:pt idx="895">
                  <c:v>45505</c:v>
                </c:pt>
                <c:pt idx="896">
                  <c:v>45536</c:v>
                </c:pt>
                <c:pt idx="897">
                  <c:v>45566</c:v>
                </c:pt>
                <c:pt idx="898">
                  <c:v>45597</c:v>
                </c:pt>
                <c:pt idx="899">
                  <c:v>45627</c:v>
                </c:pt>
                <c:pt idx="900">
                  <c:v>45658</c:v>
                </c:pt>
              </c:numCache>
            </c:numRef>
          </c:cat>
          <c:val>
            <c:numRef>
              <c:f>Sheet1!$E$2:$E$1000</c:f>
              <c:numCache>
                <c:formatCode>General</c:formatCode>
                <c:ptCount val="999"/>
                <c:pt idx="326">
                  <c:v>100.87479999999999</c:v>
                </c:pt>
                <c:pt idx="327">
                  <c:v>100.5334</c:v>
                </c:pt>
                <c:pt idx="328">
                  <c:v>100.3425</c:v>
                </c:pt>
                <c:pt idx="329">
                  <c:v>100.2415</c:v>
                </c:pt>
                <c:pt idx="330">
                  <c:v>100.26690000000001</c:v>
                </c:pt>
                <c:pt idx="331">
                  <c:v>100.4204</c:v>
                </c:pt>
                <c:pt idx="332">
                  <c:v>100.58459999999999</c:v>
                </c:pt>
                <c:pt idx="333">
                  <c:v>100.72150000000001</c:v>
                </c:pt>
                <c:pt idx="334">
                  <c:v>100.7663</c:v>
                </c:pt>
                <c:pt idx="335">
                  <c:v>100.5483</c:v>
                </c:pt>
                <c:pt idx="336">
                  <c:v>100.27370000000001</c:v>
                </c:pt>
                <c:pt idx="337">
                  <c:v>99.982339999999994</c:v>
                </c:pt>
                <c:pt idx="338">
                  <c:v>99.764330000000001</c:v>
                </c:pt>
                <c:pt idx="339">
                  <c:v>99.757840000000002</c:v>
                </c:pt>
                <c:pt idx="340">
                  <c:v>99.957570000000004</c:v>
                </c:pt>
                <c:pt idx="341">
                  <c:v>100.3389</c:v>
                </c:pt>
                <c:pt idx="342">
                  <c:v>100.7762</c:v>
                </c:pt>
                <c:pt idx="343">
                  <c:v>101.13039999999999</c:v>
                </c:pt>
                <c:pt idx="344">
                  <c:v>101.3394</c:v>
                </c:pt>
                <c:pt idx="345">
                  <c:v>101.4736</c:v>
                </c:pt>
                <c:pt idx="346">
                  <c:v>101.4684</c:v>
                </c:pt>
                <c:pt idx="347">
                  <c:v>101.1658</c:v>
                </c:pt>
                <c:pt idx="348">
                  <c:v>101.02330000000001</c:v>
                </c:pt>
                <c:pt idx="349">
                  <c:v>101.3032</c:v>
                </c:pt>
                <c:pt idx="350">
                  <c:v>101.6883</c:v>
                </c:pt>
                <c:pt idx="351">
                  <c:v>101.88039999999999</c:v>
                </c:pt>
                <c:pt idx="352">
                  <c:v>101.68470000000001</c:v>
                </c:pt>
                <c:pt idx="353">
                  <c:v>101.1694</c:v>
                </c:pt>
                <c:pt idx="354">
                  <c:v>100.5675</c:v>
                </c:pt>
                <c:pt idx="355">
                  <c:v>100.0894</c:v>
                </c:pt>
                <c:pt idx="356">
                  <c:v>99.703770000000006</c:v>
                </c:pt>
                <c:pt idx="357">
                  <c:v>99.264009999999999</c:v>
                </c:pt>
                <c:pt idx="358">
                  <c:v>98.660070000000005</c:v>
                </c:pt>
                <c:pt idx="359">
                  <c:v>98.082499999999996</c:v>
                </c:pt>
                <c:pt idx="360">
                  <c:v>97.629679999999993</c:v>
                </c:pt>
                <c:pt idx="361">
                  <c:v>97.182239999999993</c:v>
                </c:pt>
                <c:pt idx="362">
                  <c:v>96.568439999999995</c:v>
                </c:pt>
                <c:pt idx="363">
                  <c:v>95.698220000000006</c:v>
                </c:pt>
                <c:pt idx="364">
                  <c:v>94.641589999999994</c:v>
                </c:pt>
                <c:pt idx="365">
                  <c:v>93.629159999999999</c:v>
                </c:pt>
                <c:pt idx="366">
                  <c:v>92.860429999999994</c:v>
                </c:pt>
                <c:pt idx="367">
                  <c:v>92.461960000000005</c:v>
                </c:pt>
                <c:pt idx="368">
                  <c:v>92.492239999999995</c:v>
                </c:pt>
                <c:pt idx="369">
                  <c:v>92.816019999999995</c:v>
                </c:pt>
                <c:pt idx="370">
                  <c:v>93.057509999999994</c:v>
                </c:pt>
                <c:pt idx="371">
                  <c:v>93.443209999999993</c:v>
                </c:pt>
                <c:pt idx="372">
                  <c:v>93.968919999999997</c:v>
                </c:pt>
                <c:pt idx="373">
                  <c:v>94.335800000000006</c:v>
                </c:pt>
                <c:pt idx="374">
                  <c:v>94.691659999999999</c:v>
                </c:pt>
                <c:pt idx="375">
                  <c:v>95.125990000000002</c:v>
                </c:pt>
                <c:pt idx="376">
                  <c:v>95.598659999999995</c:v>
                </c:pt>
                <c:pt idx="377">
                  <c:v>96.041989999999998</c:v>
                </c:pt>
                <c:pt idx="378">
                  <c:v>96.453999999999994</c:v>
                </c:pt>
                <c:pt idx="379">
                  <c:v>96.805729999999997</c:v>
                </c:pt>
                <c:pt idx="380">
                  <c:v>97.095619999999997</c:v>
                </c:pt>
                <c:pt idx="381">
                  <c:v>97.234989999999996</c:v>
                </c:pt>
                <c:pt idx="382">
                  <c:v>97.269099999999995</c:v>
                </c:pt>
                <c:pt idx="383">
                  <c:v>97.176599999999993</c:v>
                </c:pt>
                <c:pt idx="384">
                  <c:v>97.063890000000001</c:v>
                </c:pt>
                <c:pt idx="385">
                  <c:v>97.052520000000001</c:v>
                </c:pt>
                <c:pt idx="386">
                  <c:v>97.138530000000003</c:v>
                </c:pt>
                <c:pt idx="387">
                  <c:v>97.064430000000002</c:v>
                </c:pt>
                <c:pt idx="388">
                  <c:v>96.927710000000005</c:v>
                </c:pt>
                <c:pt idx="389">
                  <c:v>96.795559999999995</c:v>
                </c:pt>
                <c:pt idx="390">
                  <c:v>96.643159999999995</c:v>
                </c:pt>
                <c:pt idx="391">
                  <c:v>96.48339</c:v>
                </c:pt>
                <c:pt idx="392">
                  <c:v>96.517229999999998</c:v>
                </c:pt>
                <c:pt idx="393">
                  <c:v>96.59187</c:v>
                </c:pt>
                <c:pt idx="394">
                  <c:v>96.56156</c:v>
                </c:pt>
                <c:pt idx="395">
                  <c:v>96.740859999999998</c:v>
                </c:pt>
                <c:pt idx="396">
                  <c:v>97.224980000000002</c:v>
                </c:pt>
                <c:pt idx="397">
                  <c:v>97.974270000000004</c:v>
                </c:pt>
                <c:pt idx="398">
                  <c:v>98.782920000000004</c:v>
                </c:pt>
                <c:pt idx="399">
                  <c:v>99.385270000000006</c:v>
                </c:pt>
                <c:pt idx="400">
                  <c:v>99.811000000000007</c:v>
                </c:pt>
                <c:pt idx="401">
                  <c:v>100.02630000000001</c:v>
                </c:pt>
                <c:pt idx="402">
                  <c:v>100.06870000000001</c:v>
                </c:pt>
                <c:pt idx="403">
                  <c:v>100.2376</c:v>
                </c:pt>
                <c:pt idx="404">
                  <c:v>100.4639</c:v>
                </c:pt>
                <c:pt idx="405">
                  <c:v>100.7272</c:v>
                </c:pt>
                <c:pt idx="406">
                  <c:v>101.1661</c:v>
                </c:pt>
                <c:pt idx="407">
                  <c:v>101.4678</c:v>
                </c:pt>
                <c:pt idx="408">
                  <c:v>101.53360000000001</c:v>
                </c:pt>
                <c:pt idx="409">
                  <c:v>101.5582</c:v>
                </c:pt>
                <c:pt idx="410">
                  <c:v>101.4815</c:v>
                </c:pt>
                <c:pt idx="411">
                  <c:v>101.2929</c:v>
                </c:pt>
                <c:pt idx="412">
                  <c:v>101.2196</c:v>
                </c:pt>
                <c:pt idx="413">
                  <c:v>101.2197</c:v>
                </c:pt>
                <c:pt idx="414">
                  <c:v>101.2039</c:v>
                </c:pt>
                <c:pt idx="415">
                  <c:v>101.0878</c:v>
                </c:pt>
                <c:pt idx="416">
                  <c:v>101.0393</c:v>
                </c:pt>
                <c:pt idx="417">
                  <c:v>101.0652</c:v>
                </c:pt>
                <c:pt idx="418">
                  <c:v>101.1052</c:v>
                </c:pt>
                <c:pt idx="419">
                  <c:v>101.12949999999999</c:v>
                </c:pt>
                <c:pt idx="420">
                  <c:v>101.09</c:v>
                </c:pt>
                <c:pt idx="421">
                  <c:v>101.2178</c:v>
                </c:pt>
                <c:pt idx="422">
                  <c:v>101.4663</c:v>
                </c:pt>
                <c:pt idx="423">
                  <c:v>101.71120000000001</c:v>
                </c:pt>
                <c:pt idx="424">
                  <c:v>101.7349</c:v>
                </c:pt>
                <c:pt idx="425">
                  <c:v>101.63209999999999</c:v>
                </c:pt>
                <c:pt idx="426">
                  <c:v>101.345</c:v>
                </c:pt>
                <c:pt idx="427">
                  <c:v>101.11069999999999</c:v>
                </c:pt>
                <c:pt idx="428">
                  <c:v>101.09950000000001</c:v>
                </c:pt>
                <c:pt idx="429">
                  <c:v>101.1759</c:v>
                </c:pt>
                <c:pt idx="430">
                  <c:v>101.13209999999999</c:v>
                </c:pt>
                <c:pt idx="431">
                  <c:v>100.9136</c:v>
                </c:pt>
                <c:pt idx="432">
                  <c:v>100.5372</c:v>
                </c:pt>
                <c:pt idx="433">
                  <c:v>100.4567</c:v>
                </c:pt>
                <c:pt idx="434">
                  <c:v>100.2286</c:v>
                </c:pt>
                <c:pt idx="435">
                  <c:v>99.919650000000004</c:v>
                </c:pt>
                <c:pt idx="436">
                  <c:v>99.69117</c:v>
                </c:pt>
                <c:pt idx="437">
                  <c:v>99.468459999999993</c:v>
                </c:pt>
                <c:pt idx="438">
                  <c:v>99.428610000000006</c:v>
                </c:pt>
                <c:pt idx="439">
                  <c:v>99.628399999999999</c:v>
                </c:pt>
                <c:pt idx="440">
                  <c:v>100.039</c:v>
                </c:pt>
                <c:pt idx="441">
                  <c:v>100.5137</c:v>
                </c:pt>
                <c:pt idx="442">
                  <c:v>100.89400000000001</c:v>
                </c:pt>
                <c:pt idx="443">
                  <c:v>101.1341</c:v>
                </c:pt>
                <c:pt idx="444">
                  <c:v>101.4396</c:v>
                </c:pt>
                <c:pt idx="445">
                  <c:v>101.9988</c:v>
                </c:pt>
                <c:pt idx="446">
                  <c:v>102.43040000000001</c:v>
                </c:pt>
                <c:pt idx="447">
                  <c:v>102.7299</c:v>
                </c:pt>
                <c:pt idx="448">
                  <c:v>103.0771</c:v>
                </c:pt>
                <c:pt idx="449">
                  <c:v>103.3035</c:v>
                </c:pt>
                <c:pt idx="450">
                  <c:v>103.4472</c:v>
                </c:pt>
                <c:pt idx="451">
                  <c:v>103.6917</c:v>
                </c:pt>
                <c:pt idx="452">
                  <c:v>103.8627</c:v>
                </c:pt>
                <c:pt idx="453">
                  <c:v>104.1686</c:v>
                </c:pt>
                <c:pt idx="454">
                  <c:v>104.377</c:v>
                </c:pt>
                <c:pt idx="455">
                  <c:v>104.3455</c:v>
                </c:pt>
                <c:pt idx="456">
                  <c:v>104.2754</c:v>
                </c:pt>
                <c:pt idx="457">
                  <c:v>104.1878</c:v>
                </c:pt>
                <c:pt idx="458">
                  <c:v>104.0356</c:v>
                </c:pt>
                <c:pt idx="459">
                  <c:v>103.8976</c:v>
                </c:pt>
                <c:pt idx="460">
                  <c:v>103.90300000000001</c:v>
                </c:pt>
                <c:pt idx="461">
                  <c:v>103.8399</c:v>
                </c:pt>
                <c:pt idx="462">
                  <c:v>103.8746</c:v>
                </c:pt>
                <c:pt idx="463">
                  <c:v>103.9568</c:v>
                </c:pt>
                <c:pt idx="464">
                  <c:v>103.95050000000001</c:v>
                </c:pt>
                <c:pt idx="465">
                  <c:v>103.8313</c:v>
                </c:pt>
                <c:pt idx="466">
                  <c:v>103.6272</c:v>
                </c:pt>
                <c:pt idx="467">
                  <c:v>103.3253</c:v>
                </c:pt>
                <c:pt idx="468">
                  <c:v>102.7775</c:v>
                </c:pt>
                <c:pt idx="469">
                  <c:v>102.267</c:v>
                </c:pt>
                <c:pt idx="470">
                  <c:v>101.80500000000001</c:v>
                </c:pt>
                <c:pt idx="471">
                  <c:v>101.40309999999999</c:v>
                </c:pt>
                <c:pt idx="472">
                  <c:v>101.19240000000001</c:v>
                </c:pt>
                <c:pt idx="473">
                  <c:v>101.1157</c:v>
                </c:pt>
                <c:pt idx="474">
                  <c:v>101.1001</c:v>
                </c:pt>
                <c:pt idx="475">
                  <c:v>100.8828</c:v>
                </c:pt>
                <c:pt idx="476">
                  <c:v>100.5419</c:v>
                </c:pt>
                <c:pt idx="477">
                  <c:v>100.28879999999999</c:v>
                </c:pt>
                <c:pt idx="478">
                  <c:v>100.04179999999999</c:v>
                </c:pt>
                <c:pt idx="479">
                  <c:v>99.881020000000007</c:v>
                </c:pt>
                <c:pt idx="480">
                  <c:v>99.648790000000005</c:v>
                </c:pt>
                <c:pt idx="481">
                  <c:v>99.374470000000002</c:v>
                </c:pt>
                <c:pt idx="482">
                  <c:v>99.187579999999997</c:v>
                </c:pt>
                <c:pt idx="483">
                  <c:v>99.243660000000006</c:v>
                </c:pt>
                <c:pt idx="484">
                  <c:v>99.218649999999997</c:v>
                </c:pt>
                <c:pt idx="485">
                  <c:v>99.061310000000006</c:v>
                </c:pt>
                <c:pt idx="486">
                  <c:v>98.686819999999997</c:v>
                </c:pt>
                <c:pt idx="487">
                  <c:v>98.231229999999996</c:v>
                </c:pt>
                <c:pt idx="488">
                  <c:v>97.709890000000001</c:v>
                </c:pt>
                <c:pt idx="489">
                  <c:v>97.164760000000001</c:v>
                </c:pt>
                <c:pt idx="490">
                  <c:v>96.592889999999997</c:v>
                </c:pt>
                <c:pt idx="491">
                  <c:v>95.997100000000003</c:v>
                </c:pt>
                <c:pt idx="492">
                  <c:v>95.430070000000001</c:v>
                </c:pt>
                <c:pt idx="493">
                  <c:v>94.917249999999996</c:v>
                </c:pt>
                <c:pt idx="494">
                  <c:v>94.933300000000003</c:v>
                </c:pt>
                <c:pt idx="495">
                  <c:v>95.165490000000005</c:v>
                </c:pt>
                <c:pt idx="496">
                  <c:v>95.214150000000004</c:v>
                </c:pt>
                <c:pt idx="497">
                  <c:v>95.458569999999995</c:v>
                </c:pt>
                <c:pt idx="498">
                  <c:v>95.855239999999995</c:v>
                </c:pt>
                <c:pt idx="499">
                  <c:v>96.373540000000006</c:v>
                </c:pt>
                <c:pt idx="500">
                  <c:v>96.937389999999994</c:v>
                </c:pt>
                <c:pt idx="501">
                  <c:v>97.241910000000004</c:v>
                </c:pt>
                <c:pt idx="502">
                  <c:v>97.294809999999998</c:v>
                </c:pt>
                <c:pt idx="503">
                  <c:v>97.033950000000004</c:v>
                </c:pt>
                <c:pt idx="504">
                  <c:v>96.744039999999998</c:v>
                </c:pt>
                <c:pt idx="505">
                  <c:v>96.761899999999997</c:v>
                </c:pt>
                <c:pt idx="506">
                  <c:v>97.142169999999993</c:v>
                </c:pt>
                <c:pt idx="507">
                  <c:v>97.709620000000001</c:v>
                </c:pt>
                <c:pt idx="508">
                  <c:v>98.164689999999993</c:v>
                </c:pt>
                <c:pt idx="509">
                  <c:v>97.968860000000006</c:v>
                </c:pt>
                <c:pt idx="510">
                  <c:v>97.31174</c:v>
                </c:pt>
                <c:pt idx="511">
                  <c:v>96.637519999999995</c:v>
                </c:pt>
                <c:pt idx="512">
                  <c:v>96.409670000000006</c:v>
                </c:pt>
                <c:pt idx="513">
                  <c:v>96.536289999999994</c:v>
                </c:pt>
                <c:pt idx="514">
                  <c:v>96.648979999999995</c:v>
                </c:pt>
                <c:pt idx="515">
                  <c:v>97.018169999999998</c:v>
                </c:pt>
                <c:pt idx="516">
                  <c:v>97.56317</c:v>
                </c:pt>
                <c:pt idx="517">
                  <c:v>98.215879999999999</c:v>
                </c:pt>
                <c:pt idx="518">
                  <c:v>98.857740000000007</c:v>
                </c:pt>
                <c:pt idx="519">
                  <c:v>99.384119999999996</c:v>
                </c:pt>
                <c:pt idx="520">
                  <c:v>99.611509999999996</c:v>
                </c:pt>
                <c:pt idx="521">
                  <c:v>99.556269999999998</c:v>
                </c:pt>
                <c:pt idx="522">
                  <c:v>99.514650000000003</c:v>
                </c:pt>
                <c:pt idx="523">
                  <c:v>99.797079999999994</c:v>
                </c:pt>
                <c:pt idx="524">
                  <c:v>99.992900000000006</c:v>
                </c:pt>
                <c:pt idx="525">
                  <c:v>99.955449999999999</c:v>
                </c:pt>
                <c:pt idx="526">
                  <c:v>100.0676</c:v>
                </c:pt>
                <c:pt idx="527">
                  <c:v>100.2191</c:v>
                </c:pt>
                <c:pt idx="528">
                  <c:v>100.45820000000001</c:v>
                </c:pt>
                <c:pt idx="529">
                  <c:v>100.63460000000001</c:v>
                </c:pt>
                <c:pt idx="530">
                  <c:v>100.6369</c:v>
                </c:pt>
                <c:pt idx="531">
                  <c:v>100.70099999999999</c:v>
                </c:pt>
                <c:pt idx="532">
                  <c:v>101.0253</c:v>
                </c:pt>
                <c:pt idx="533">
                  <c:v>101.3408</c:v>
                </c:pt>
                <c:pt idx="534">
                  <c:v>101.5971</c:v>
                </c:pt>
                <c:pt idx="535">
                  <c:v>102.0249</c:v>
                </c:pt>
                <c:pt idx="536">
                  <c:v>102.2166</c:v>
                </c:pt>
                <c:pt idx="537">
                  <c:v>102.37390000000001</c:v>
                </c:pt>
                <c:pt idx="538">
                  <c:v>102.5818</c:v>
                </c:pt>
                <c:pt idx="539">
                  <c:v>102.76900000000001</c:v>
                </c:pt>
                <c:pt idx="540">
                  <c:v>102.8536</c:v>
                </c:pt>
                <c:pt idx="541">
                  <c:v>102.9367</c:v>
                </c:pt>
                <c:pt idx="542">
                  <c:v>102.8082</c:v>
                </c:pt>
                <c:pt idx="543">
                  <c:v>102.5881</c:v>
                </c:pt>
                <c:pt idx="544">
                  <c:v>102.4171</c:v>
                </c:pt>
                <c:pt idx="545">
                  <c:v>102.01900000000001</c:v>
                </c:pt>
                <c:pt idx="546">
                  <c:v>101.6494</c:v>
                </c:pt>
                <c:pt idx="547">
                  <c:v>101.4597</c:v>
                </c:pt>
                <c:pt idx="548">
                  <c:v>101.1992</c:v>
                </c:pt>
                <c:pt idx="549">
                  <c:v>100.8507</c:v>
                </c:pt>
                <c:pt idx="550">
                  <c:v>100.4723</c:v>
                </c:pt>
                <c:pt idx="551">
                  <c:v>100.2015</c:v>
                </c:pt>
                <c:pt idx="552">
                  <c:v>100.226</c:v>
                </c:pt>
                <c:pt idx="553">
                  <c:v>100.2038</c:v>
                </c:pt>
                <c:pt idx="554">
                  <c:v>100.05419999999999</c:v>
                </c:pt>
                <c:pt idx="555">
                  <c:v>99.829970000000003</c:v>
                </c:pt>
                <c:pt idx="556">
                  <c:v>99.726519999999994</c:v>
                </c:pt>
                <c:pt idx="557">
                  <c:v>99.939539999999994</c:v>
                </c:pt>
                <c:pt idx="558">
                  <c:v>100.31950000000001</c:v>
                </c:pt>
                <c:pt idx="559">
                  <c:v>100.7586</c:v>
                </c:pt>
                <c:pt idx="560">
                  <c:v>101.13339999999999</c:v>
                </c:pt>
                <c:pt idx="561">
                  <c:v>101.3736</c:v>
                </c:pt>
                <c:pt idx="562">
                  <c:v>101.3698</c:v>
                </c:pt>
                <c:pt idx="563">
                  <c:v>101.0397</c:v>
                </c:pt>
                <c:pt idx="564">
                  <c:v>100.8612</c:v>
                </c:pt>
                <c:pt idx="565">
                  <c:v>100.8828</c:v>
                </c:pt>
                <c:pt idx="566">
                  <c:v>101.0081</c:v>
                </c:pt>
                <c:pt idx="567">
                  <c:v>100.9472</c:v>
                </c:pt>
                <c:pt idx="568">
                  <c:v>100.77500000000001</c:v>
                </c:pt>
                <c:pt idx="569">
                  <c:v>100.74120000000001</c:v>
                </c:pt>
                <c:pt idx="570">
                  <c:v>100.9375</c:v>
                </c:pt>
                <c:pt idx="571">
                  <c:v>101.10420000000001</c:v>
                </c:pt>
                <c:pt idx="572">
                  <c:v>101.33920000000001</c:v>
                </c:pt>
                <c:pt idx="573">
                  <c:v>101.562</c:v>
                </c:pt>
                <c:pt idx="574">
                  <c:v>101.5025</c:v>
                </c:pt>
                <c:pt idx="575">
                  <c:v>101.3186</c:v>
                </c:pt>
                <c:pt idx="576">
                  <c:v>101.01300000000001</c:v>
                </c:pt>
                <c:pt idx="577">
                  <c:v>100.75920000000001</c:v>
                </c:pt>
                <c:pt idx="578">
                  <c:v>100.37009999999999</c:v>
                </c:pt>
                <c:pt idx="579">
                  <c:v>99.822999999999993</c:v>
                </c:pt>
                <c:pt idx="580">
                  <c:v>99.16507</c:v>
                </c:pt>
                <c:pt idx="581">
                  <c:v>98.572519999999997</c:v>
                </c:pt>
                <c:pt idx="582">
                  <c:v>98.036619999999999</c:v>
                </c:pt>
                <c:pt idx="583">
                  <c:v>97.371409999999997</c:v>
                </c:pt>
                <c:pt idx="584">
                  <c:v>96.772559999999999</c:v>
                </c:pt>
                <c:pt idx="585">
                  <c:v>96.236959999999996</c:v>
                </c:pt>
                <c:pt idx="586">
                  <c:v>96.150440000000003</c:v>
                </c:pt>
                <c:pt idx="587">
                  <c:v>96.504180000000005</c:v>
                </c:pt>
                <c:pt idx="588">
                  <c:v>96.748220000000003</c:v>
                </c:pt>
                <c:pt idx="589">
                  <c:v>97.041349999999994</c:v>
                </c:pt>
                <c:pt idx="590">
                  <c:v>97.575649999999996</c:v>
                </c:pt>
                <c:pt idx="591">
                  <c:v>98.382779999999997</c:v>
                </c:pt>
                <c:pt idx="592">
                  <c:v>99.142539999999997</c:v>
                </c:pt>
                <c:pt idx="593">
                  <c:v>99.290760000000006</c:v>
                </c:pt>
                <c:pt idx="594">
                  <c:v>99.394069999999999</c:v>
                </c:pt>
                <c:pt idx="595">
                  <c:v>99.941019999999995</c:v>
                </c:pt>
                <c:pt idx="596">
                  <c:v>100.497</c:v>
                </c:pt>
                <c:pt idx="597">
                  <c:v>100.7253</c:v>
                </c:pt>
                <c:pt idx="598">
                  <c:v>100.7582</c:v>
                </c:pt>
                <c:pt idx="599">
                  <c:v>100.7697</c:v>
                </c:pt>
                <c:pt idx="600">
                  <c:v>100.64960000000001</c:v>
                </c:pt>
                <c:pt idx="601">
                  <c:v>100.36490000000001</c:v>
                </c:pt>
                <c:pt idx="602">
                  <c:v>99.993530000000007</c:v>
                </c:pt>
                <c:pt idx="603">
                  <c:v>99.586619999999996</c:v>
                </c:pt>
                <c:pt idx="604">
                  <c:v>99.360609999999994</c:v>
                </c:pt>
                <c:pt idx="605">
                  <c:v>99.259540000000001</c:v>
                </c:pt>
                <c:pt idx="606">
                  <c:v>99.384789999999995</c:v>
                </c:pt>
                <c:pt idx="607">
                  <c:v>99.553970000000007</c:v>
                </c:pt>
                <c:pt idx="608">
                  <c:v>99.894840000000002</c:v>
                </c:pt>
                <c:pt idx="609">
                  <c:v>100.2547</c:v>
                </c:pt>
                <c:pt idx="610">
                  <c:v>100.5531</c:v>
                </c:pt>
                <c:pt idx="611">
                  <c:v>100.81610000000001</c:v>
                </c:pt>
                <c:pt idx="612">
                  <c:v>100.5236</c:v>
                </c:pt>
                <c:pt idx="613">
                  <c:v>99.716239999999999</c:v>
                </c:pt>
                <c:pt idx="614">
                  <c:v>99.019009999999994</c:v>
                </c:pt>
                <c:pt idx="615">
                  <c:v>98.740679999999998</c:v>
                </c:pt>
                <c:pt idx="616">
                  <c:v>98.694199999999995</c:v>
                </c:pt>
                <c:pt idx="617">
                  <c:v>98.798879999999997</c:v>
                </c:pt>
                <c:pt idx="618">
                  <c:v>98.748390000000001</c:v>
                </c:pt>
                <c:pt idx="619">
                  <c:v>98.349879999999999</c:v>
                </c:pt>
                <c:pt idx="620">
                  <c:v>97.939499999999995</c:v>
                </c:pt>
                <c:pt idx="621">
                  <c:v>97.541560000000004</c:v>
                </c:pt>
                <c:pt idx="622">
                  <c:v>97.154660000000007</c:v>
                </c:pt>
                <c:pt idx="623">
                  <c:v>97.024320000000003</c:v>
                </c:pt>
                <c:pt idx="624">
                  <c:v>97.43768</c:v>
                </c:pt>
                <c:pt idx="625">
                  <c:v>97.941670000000002</c:v>
                </c:pt>
                <c:pt idx="626">
                  <c:v>98.353870000000001</c:v>
                </c:pt>
                <c:pt idx="627">
                  <c:v>98.778599999999997</c:v>
                </c:pt>
                <c:pt idx="628">
                  <c:v>99.025189999999995</c:v>
                </c:pt>
                <c:pt idx="629">
                  <c:v>99.382890000000003</c:v>
                </c:pt>
                <c:pt idx="630">
                  <c:v>99.647289999999998</c:v>
                </c:pt>
                <c:pt idx="631">
                  <c:v>99.666340000000005</c:v>
                </c:pt>
                <c:pt idx="632">
                  <c:v>99.497709999999998</c:v>
                </c:pt>
                <c:pt idx="633">
                  <c:v>99.439809999999994</c:v>
                </c:pt>
                <c:pt idx="634">
                  <c:v>99.317279999999997</c:v>
                </c:pt>
                <c:pt idx="635">
                  <c:v>98.948400000000007</c:v>
                </c:pt>
                <c:pt idx="636">
                  <c:v>98.608949999999993</c:v>
                </c:pt>
                <c:pt idx="637">
                  <c:v>98.19896</c:v>
                </c:pt>
                <c:pt idx="638">
                  <c:v>97.887950000000004</c:v>
                </c:pt>
                <c:pt idx="639">
                  <c:v>97.816360000000003</c:v>
                </c:pt>
                <c:pt idx="640">
                  <c:v>97.947559999999996</c:v>
                </c:pt>
                <c:pt idx="641">
                  <c:v>98.107380000000006</c:v>
                </c:pt>
                <c:pt idx="642">
                  <c:v>98.124269999999996</c:v>
                </c:pt>
                <c:pt idx="643">
                  <c:v>98.155249999999995</c:v>
                </c:pt>
                <c:pt idx="644">
                  <c:v>98.151949999999999</c:v>
                </c:pt>
                <c:pt idx="645">
                  <c:v>98.465350000000001</c:v>
                </c:pt>
                <c:pt idx="646">
                  <c:v>99.202500000000001</c:v>
                </c:pt>
                <c:pt idx="647">
                  <c:v>99.919939999999997</c:v>
                </c:pt>
                <c:pt idx="648">
                  <c:v>100.4551</c:v>
                </c:pt>
                <c:pt idx="649">
                  <c:v>100.5313</c:v>
                </c:pt>
                <c:pt idx="650">
                  <c:v>100.6382</c:v>
                </c:pt>
                <c:pt idx="651">
                  <c:v>100.7784</c:v>
                </c:pt>
                <c:pt idx="652">
                  <c:v>101.1349</c:v>
                </c:pt>
                <c:pt idx="653">
                  <c:v>101.19499999999999</c:v>
                </c:pt>
                <c:pt idx="654">
                  <c:v>101.1326</c:v>
                </c:pt>
                <c:pt idx="655">
                  <c:v>101.17140000000001</c:v>
                </c:pt>
                <c:pt idx="656">
                  <c:v>101.01130000000001</c:v>
                </c:pt>
                <c:pt idx="657">
                  <c:v>100.8944</c:v>
                </c:pt>
                <c:pt idx="658">
                  <c:v>100.71</c:v>
                </c:pt>
                <c:pt idx="659">
                  <c:v>100.6528</c:v>
                </c:pt>
                <c:pt idx="660">
                  <c:v>100.68859999999999</c:v>
                </c:pt>
                <c:pt idx="661">
                  <c:v>100.4663</c:v>
                </c:pt>
                <c:pt idx="662">
                  <c:v>99.875969999999995</c:v>
                </c:pt>
                <c:pt idx="663">
                  <c:v>99.205370000000002</c:v>
                </c:pt>
                <c:pt idx="664">
                  <c:v>98.749809999999997</c:v>
                </c:pt>
                <c:pt idx="665">
                  <c:v>98.628619999999998</c:v>
                </c:pt>
                <c:pt idx="666">
                  <c:v>98.815280000000001</c:v>
                </c:pt>
                <c:pt idx="667">
                  <c:v>98.907229999999998</c:v>
                </c:pt>
                <c:pt idx="668">
                  <c:v>99.176199999999994</c:v>
                </c:pt>
                <c:pt idx="669">
                  <c:v>99.298929999999999</c:v>
                </c:pt>
                <c:pt idx="670">
                  <c:v>99.140820000000005</c:v>
                </c:pt>
                <c:pt idx="671">
                  <c:v>99.008740000000003</c:v>
                </c:pt>
                <c:pt idx="672">
                  <c:v>99.085560000000001</c:v>
                </c:pt>
                <c:pt idx="673">
                  <c:v>99.477459999999994</c:v>
                </c:pt>
                <c:pt idx="674">
                  <c:v>99.910269999999997</c:v>
                </c:pt>
                <c:pt idx="675">
                  <c:v>100.325</c:v>
                </c:pt>
                <c:pt idx="676">
                  <c:v>100.4627</c:v>
                </c:pt>
                <c:pt idx="677">
                  <c:v>100.58580000000001</c:v>
                </c:pt>
                <c:pt idx="678">
                  <c:v>100.7428</c:v>
                </c:pt>
                <c:pt idx="679">
                  <c:v>100.6943</c:v>
                </c:pt>
                <c:pt idx="680">
                  <c:v>100.7</c:v>
                </c:pt>
                <c:pt idx="681">
                  <c:v>100.6845</c:v>
                </c:pt>
                <c:pt idx="682">
                  <c:v>100.9328</c:v>
                </c:pt>
                <c:pt idx="683">
                  <c:v>101.0843</c:v>
                </c:pt>
                <c:pt idx="684">
                  <c:v>101.26519999999999</c:v>
                </c:pt>
                <c:pt idx="685">
                  <c:v>101.6776</c:v>
                </c:pt>
                <c:pt idx="686">
                  <c:v>101.8399</c:v>
                </c:pt>
                <c:pt idx="687">
                  <c:v>101.86490000000001</c:v>
                </c:pt>
                <c:pt idx="688">
                  <c:v>102.0241</c:v>
                </c:pt>
                <c:pt idx="689">
                  <c:v>102.15770000000001</c:v>
                </c:pt>
                <c:pt idx="690">
                  <c:v>101.91679999999999</c:v>
                </c:pt>
                <c:pt idx="691">
                  <c:v>101.8409</c:v>
                </c:pt>
                <c:pt idx="692">
                  <c:v>101.7902</c:v>
                </c:pt>
                <c:pt idx="693">
                  <c:v>101.6031</c:v>
                </c:pt>
                <c:pt idx="694">
                  <c:v>101.49850000000001</c:v>
                </c:pt>
                <c:pt idx="695">
                  <c:v>101.3665</c:v>
                </c:pt>
                <c:pt idx="696">
                  <c:v>101.36969999999999</c:v>
                </c:pt>
                <c:pt idx="697">
                  <c:v>101.23090000000001</c:v>
                </c:pt>
                <c:pt idx="698">
                  <c:v>100.93989999999999</c:v>
                </c:pt>
                <c:pt idx="699">
                  <c:v>100.35769999999999</c:v>
                </c:pt>
                <c:pt idx="700">
                  <c:v>100.05670000000001</c:v>
                </c:pt>
                <c:pt idx="701">
                  <c:v>99.987690000000001</c:v>
                </c:pt>
                <c:pt idx="702">
                  <c:v>99.480689999999996</c:v>
                </c:pt>
                <c:pt idx="703">
                  <c:v>98.575999999999993</c:v>
                </c:pt>
                <c:pt idx="704">
                  <c:v>97.541439999999994</c:v>
                </c:pt>
                <c:pt idx="705">
                  <c:v>96.543719999999993</c:v>
                </c:pt>
                <c:pt idx="706">
                  <c:v>95.746300000000005</c:v>
                </c:pt>
                <c:pt idx="707">
                  <c:v>95.126080000000002</c:v>
                </c:pt>
                <c:pt idx="708">
                  <c:v>94.356009999999998</c:v>
                </c:pt>
                <c:pt idx="709">
                  <c:v>93.695949999999996</c:v>
                </c:pt>
                <c:pt idx="710">
                  <c:v>93.537480000000002</c:v>
                </c:pt>
                <c:pt idx="711">
                  <c:v>94.063940000000002</c:v>
                </c:pt>
                <c:pt idx="712">
                  <c:v>94.788759999999996</c:v>
                </c:pt>
                <c:pt idx="713">
                  <c:v>95.507679999999993</c:v>
                </c:pt>
                <c:pt idx="714">
                  <c:v>96.155940000000001</c:v>
                </c:pt>
                <c:pt idx="715">
                  <c:v>96.876689999999996</c:v>
                </c:pt>
                <c:pt idx="716">
                  <c:v>97.552520000000001</c:v>
                </c:pt>
                <c:pt idx="717">
                  <c:v>98.020269999999996</c:v>
                </c:pt>
                <c:pt idx="718">
                  <c:v>98.100279999999998</c:v>
                </c:pt>
                <c:pt idx="719">
                  <c:v>98.122079999999997</c:v>
                </c:pt>
                <c:pt idx="720">
                  <c:v>98.334630000000004</c:v>
                </c:pt>
                <c:pt idx="721">
                  <c:v>98.569419999999994</c:v>
                </c:pt>
                <c:pt idx="722">
                  <c:v>98.911190000000005</c:v>
                </c:pt>
                <c:pt idx="723">
                  <c:v>99.401250000000005</c:v>
                </c:pt>
                <c:pt idx="724">
                  <c:v>99.898849999999996</c:v>
                </c:pt>
                <c:pt idx="725">
                  <c:v>100.1879</c:v>
                </c:pt>
                <c:pt idx="726">
                  <c:v>100.47620000000001</c:v>
                </c:pt>
                <c:pt idx="727">
                  <c:v>100.6585</c:v>
                </c:pt>
                <c:pt idx="728">
                  <c:v>100.73269999999999</c:v>
                </c:pt>
                <c:pt idx="729">
                  <c:v>100.79219999999999</c:v>
                </c:pt>
                <c:pt idx="730">
                  <c:v>100.8972</c:v>
                </c:pt>
                <c:pt idx="731">
                  <c:v>101.1366</c:v>
                </c:pt>
                <c:pt idx="732">
                  <c:v>101.3002</c:v>
                </c:pt>
                <c:pt idx="733">
                  <c:v>101.5545</c:v>
                </c:pt>
                <c:pt idx="734">
                  <c:v>101.81319999999999</c:v>
                </c:pt>
                <c:pt idx="735">
                  <c:v>101.7136</c:v>
                </c:pt>
                <c:pt idx="736">
                  <c:v>101.55970000000001</c:v>
                </c:pt>
                <c:pt idx="737">
                  <c:v>101.3176</c:v>
                </c:pt>
                <c:pt idx="738">
                  <c:v>100.89319999999999</c:v>
                </c:pt>
                <c:pt idx="739">
                  <c:v>100.5064</c:v>
                </c:pt>
                <c:pt idx="740">
                  <c:v>99.883589999999998</c:v>
                </c:pt>
                <c:pt idx="741">
                  <c:v>99.288790000000006</c:v>
                </c:pt>
                <c:pt idx="742">
                  <c:v>99.097980000000007</c:v>
                </c:pt>
                <c:pt idx="743">
                  <c:v>99.350470000000001</c:v>
                </c:pt>
                <c:pt idx="744">
                  <c:v>100.0617</c:v>
                </c:pt>
                <c:pt idx="745">
                  <c:v>100.5972</c:v>
                </c:pt>
                <c:pt idx="746">
                  <c:v>100.7795</c:v>
                </c:pt>
                <c:pt idx="747">
                  <c:v>100.5842</c:v>
                </c:pt>
                <c:pt idx="748">
                  <c:v>100.0487</c:v>
                </c:pt>
                <c:pt idx="749">
                  <c:v>99.943299999999994</c:v>
                </c:pt>
                <c:pt idx="750">
                  <c:v>100.03360000000001</c:v>
                </c:pt>
                <c:pt idx="751">
                  <c:v>99.956990000000005</c:v>
                </c:pt>
                <c:pt idx="752">
                  <c:v>100.1223</c:v>
                </c:pt>
                <c:pt idx="753">
                  <c:v>100.2653</c:v>
                </c:pt>
                <c:pt idx="754">
                  <c:v>100.11109999999999</c:v>
                </c:pt>
                <c:pt idx="755">
                  <c:v>100.0682</c:v>
                </c:pt>
                <c:pt idx="756">
                  <c:v>99.973569999999995</c:v>
                </c:pt>
                <c:pt idx="757">
                  <c:v>99.99306</c:v>
                </c:pt>
                <c:pt idx="758">
                  <c:v>100.1339</c:v>
                </c:pt>
                <c:pt idx="759">
                  <c:v>100.1054</c:v>
                </c:pt>
                <c:pt idx="760">
                  <c:v>99.978350000000006</c:v>
                </c:pt>
                <c:pt idx="761">
                  <c:v>100.0407</c:v>
                </c:pt>
                <c:pt idx="762">
                  <c:v>100.7055</c:v>
                </c:pt>
                <c:pt idx="763">
                  <c:v>101.63160000000001</c:v>
                </c:pt>
                <c:pt idx="764">
                  <c:v>102.39879999999999</c:v>
                </c:pt>
                <c:pt idx="765">
                  <c:v>102.5797</c:v>
                </c:pt>
                <c:pt idx="766">
                  <c:v>102.7411</c:v>
                </c:pt>
                <c:pt idx="767">
                  <c:v>102.5853</c:v>
                </c:pt>
                <c:pt idx="768">
                  <c:v>102.29949999999999</c:v>
                </c:pt>
                <c:pt idx="769">
                  <c:v>102.1066</c:v>
                </c:pt>
                <c:pt idx="770">
                  <c:v>102.0873</c:v>
                </c:pt>
                <c:pt idx="771">
                  <c:v>102.3712</c:v>
                </c:pt>
                <c:pt idx="772">
                  <c:v>102.5557</c:v>
                </c:pt>
                <c:pt idx="773">
                  <c:v>102.65349999999999</c:v>
                </c:pt>
                <c:pt idx="774">
                  <c:v>102.51220000000001</c:v>
                </c:pt>
                <c:pt idx="775">
                  <c:v>102.35980000000001</c:v>
                </c:pt>
                <c:pt idx="776">
                  <c:v>102.11799999999999</c:v>
                </c:pt>
                <c:pt idx="777">
                  <c:v>101.9658</c:v>
                </c:pt>
                <c:pt idx="778">
                  <c:v>102.01309999999999</c:v>
                </c:pt>
                <c:pt idx="779">
                  <c:v>102.1238</c:v>
                </c:pt>
                <c:pt idx="780">
                  <c:v>102.1994</c:v>
                </c:pt>
                <c:pt idx="781">
                  <c:v>102.1678</c:v>
                </c:pt>
                <c:pt idx="782">
                  <c:v>101.8544</c:v>
                </c:pt>
                <c:pt idx="783">
                  <c:v>101.59820000000001</c:v>
                </c:pt>
                <c:pt idx="784">
                  <c:v>101.3266</c:v>
                </c:pt>
                <c:pt idx="785">
                  <c:v>101.161</c:v>
                </c:pt>
                <c:pt idx="786">
                  <c:v>101.1755</c:v>
                </c:pt>
                <c:pt idx="787">
                  <c:v>101.0883</c:v>
                </c:pt>
                <c:pt idx="788">
                  <c:v>100.88249999999999</c:v>
                </c:pt>
                <c:pt idx="789">
                  <c:v>100.60420000000001</c:v>
                </c:pt>
                <c:pt idx="790">
                  <c:v>100.355</c:v>
                </c:pt>
                <c:pt idx="791">
                  <c:v>100.2436</c:v>
                </c:pt>
                <c:pt idx="792">
                  <c:v>100.25409999999999</c:v>
                </c:pt>
                <c:pt idx="793">
                  <c:v>100.28270000000001</c:v>
                </c:pt>
                <c:pt idx="794">
                  <c:v>100.5433</c:v>
                </c:pt>
                <c:pt idx="795">
                  <c:v>100.83620000000001</c:v>
                </c:pt>
                <c:pt idx="796">
                  <c:v>101.1035</c:v>
                </c:pt>
                <c:pt idx="797">
                  <c:v>101.2501</c:v>
                </c:pt>
                <c:pt idx="798">
                  <c:v>101.182</c:v>
                </c:pt>
                <c:pt idx="799">
                  <c:v>101.1786</c:v>
                </c:pt>
                <c:pt idx="800">
                  <c:v>101.30540000000001</c:v>
                </c:pt>
                <c:pt idx="801">
                  <c:v>101.5996</c:v>
                </c:pt>
                <c:pt idx="802">
                  <c:v>102.0859</c:v>
                </c:pt>
                <c:pt idx="803">
                  <c:v>102.3901</c:v>
                </c:pt>
                <c:pt idx="804">
                  <c:v>102.6799</c:v>
                </c:pt>
                <c:pt idx="805">
                  <c:v>102.8197</c:v>
                </c:pt>
                <c:pt idx="806">
                  <c:v>102.791</c:v>
                </c:pt>
                <c:pt idx="807">
                  <c:v>102.78740000000001</c:v>
                </c:pt>
                <c:pt idx="808">
                  <c:v>103.0115</c:v>
                </c:pt>
                <c:pt idx="809">
                  <c:v>103.3205</c:v>
                </c:pt>
                <c:pt idx="810">
                  <c:v>103.4828</c:v>
                </c:pt>
                <c:pt idx="811">
                  <c:v>103.3261</c:v>
                </c:pt>
                <c:pt idx="812">
                  <c:v>103.0896</c:v>
                </c:pt>
                <c:pt idx="813">
                  <c:v>103.0027</c:v>
                </c:pt>
                <c:pt idx="814">
                  <c:v>103.14230000000001</c:v>
                </c:pt>
                <c:pt idx="815">
                  <c:v>103.1919</c:v>
                </c:pt>
                <c:pt idx="816">
                  <c:v>102.9021</c:v>
                </c:pt>
                <c:pt idx="817">
                  <c:v>102.2043</c:v>
                </c:pt>
                <c:pt idx="818">
                  <c:v>101.628</c:v>
                </c:pt>
                <c:pt idx="819">
                  <c:v>101.6504</c:v>
                </c:pt>
                <c:pt idx="820">
                  <c:v>101.8755</c:v>
                </c:pt>
                <c:pt idx="821">
                  <c:v>102.2315</c:v>
                </c:pt>
                <c:pt idx="822">
                  <c:v>102.4653</c:v>
                </c:pt>
                <c:pt idx="823">
                  <c:v>102.4166</c:v>
                </c:pt>
                <c:pt idx="824">
                  <c:v>102.1789</c:v>
                </c:pt>
                <c:pt idx="825">
                  <c:v>102.0412</c:v>
                </c:pt>
                <c:pt idx="826">
                  <c:v>102.2333</c:v>
                </c:pt>
                <c:pt idx="827">
                  <c:v>102.3242</c:v>
                </c:pt>
                <c:pt idx="828">
                  <c:v>101.9761</c:v>
                </c:pt>
                <c:pt idx="829">
                  <c:v>101.3699</c:v>
                </c:pt>
                <c:pt idx="830">
                  <c:v>100.74720000000001</c:v>
                </c:pt>
                <c:pt idx="831">
                  <c:v>100.13379999999999</c:v>
                </c:pt>
                <c:pt idx="832">
                  <c:v>99.566990000000004</c:v>
                </c:pt>
                <c:pt idx="833">
                  <c:v>99.226910000000004</c:v>
                </c:pt>
                <c:pt idx="834">
                  <c:v>98.842669999999998</c:v>
                </c:pt>
                <c:pt idx="835">
                  <c:v>98.487369999999999</c:v>
                </c:pt>
                <c:pt idx="836">
                  <c:v>98.005619999999993</c:v>
                </c:pt>
                <c:pt idx="837">
                  <c:v>98.143199999999993</c:v>
                </c:pt>
                <c:pt idx="838">
                  <c:v>98.489699999999999</c:v>
                </c:pt>
                <c:pt idx="839">
                  <c:v>98.648259999999993</c:v>
                </c:pt>
                <c:pt idx="840">
                  <c:v>98.716849999999994</c:v>
                </c:pt>
                <c:pt idx="841">
                  <c:v>98.124129999999994</c:v>
                </c:pt>
                <c:pt idx="842">
                  <c:v>96.39864</c:v>
                </c:pt>
                <c:pt idx="843">
                  <c:v>94.399829999999994</c:v>
                </c:pt>
                <c:pt idx="844">
                  <c:v>93.951570000000004</c:v>
                </c:pt>
                <c:pt idx="845">
                  <c:v>94.962540000000004</c:v>
                </c:pt>
                <c:pt idx="846">
                  <c:v>96.529150000000001</c:v>
                </c:pt>
                <c:pt idx="847">
                  <c:v>97.433940000000007</c:v>
                </c:pt>
                <c:pt idx="848">
                  <c:v>98.306269999999998</c:v>
                </c:pt>
                <c:pt idx="849">
                  <c:v>98.975949999999997</c:v>
                </c:pt>
                <c:pt idx="850">
                  <c:v>98.695509999999999</c:v>
                </c:pt>
                <c:pt idx="851">
                  <c:v>98.474299999999999</c:v>
                </c:pt>
                <c:pt idx="852">
                  <c:v>98.437579999999997</c:v>
                </c:pt>
                <c:pt idx="853">
                  <c:v>99.562970000000007</c:v>
                </c:pt>
                <c:pt idx="854">
                  <c:v>101.3948</c:v>
                </c:pt>
                <c:pt idx="855">
                  <c:v>102.8433</c:v>
                </c:pt>
                <c:pt idx="856">
                  <c:v>104.0033</c:v>
                </c:pt>
                <c:pt idx="857">
                  <c:v>104.6893</c:v>
                </c:pt>
                <c:pt idx="858">
                  <c:v>104.98390000000001</c:v>
                </c:pt>
                <c:pt idx="859">
                  <c:v>104.8887</c:v>
                </c:pt>
                <c:pt idx="860">
                  <c:v>104.9432</c:v>
                </c:pt>
                <c:pt idx="861">
                  <c:v>105.2264</c:v>
                </c:pt>
                <c:pt idx="862">
                  <c:v>105.5172</c:v>
                </c:pt>
                <c:pt idx="863">
                  <c:v>105.4948</c:v>
                </c:pt>
                <c:pt idx="864">
                  <c:v>105.21769999999999</c:v>
                </c:pt>
                <c:pt idx="865">
                  <c:v>104.8459</c:v>
                </c:pt>
                <c:pt idx="866">
                  <c:v>104.4716</c:v>
                </c:pt>
                <c:pt idx="867">
                  <c:v>104.07129999999999</c:v>
                </c:pt>
                <c:pt idx="868">
                  <c:v>103.8389</c:v>
                </c:pt>
                <c:pt idx="869">
                  <c:v>103.10509999999999</c:v>
                </c:pt>
                <c:pt idx="870">
                  <c:v>102.1014</c:v>
                </c:pt>
                <c:pt idx="871">
                  <c:v>101.0393</c:v>
                </c:pt>
                <c:pt idx="872">
                  <c:v>100.56229999999999</c:v>
                </c:pt>
                <c:pt idx="873">
                  <c:v>100.6597</c:v>
                </c:pt>
                <c:pt idx="874">
                  <c:v>100.5385</c:v>
                </c:pt>
                <c:pt idx="875">
                  <c:v>100.41589999999999</c:v>
                </c:pt>
                <c:pt idx="876">
                  <c:v>100.3587</c:v>
                </c:pt>
                <c:pt idx="877">
                  <c:v>100.1063</c:v>
                </c:pt>
                <c:pt idx="878">
                  <c:v>99.853610000000003</c:v>
                </c:pt>
                <c:pt idx="879">
                  <c:v>99.556070000000005</c:v>
                </c:pt>
                <c:pt idx="880">
                  <c:v>99.492779999999996</c:v>
                </c:pt>
                <c:pt idx="881">
                  <c:v>99.786060000000006</c:v>
                </c:pt>
                <c:pt idx="882">
                  <c:v>100.1801</c:v>
                </c:pt>
                <c:pt idx="883">
                  <c:v>100.0856</c:v>
                </c:pt>
                <c:pt idx="884">
                  <c:v>100.03570000000001</c:v>
                </c:pt>
                <c:pt idx="885">
                  <c:v>100.0429</c:v>
                </c:pt>
                <c:pt idx="886">
                  <c:v>99.688310000000001</c:v>
                </c:pt>
                <c:pt idx="887">
                  <c:v>99.45</c:v>
                </c:pt>
                <c:pt idx="888">
                  <c:v>99.26</c:v>
                </c:pt>
                <c:pt idx="889">
                  <c:v>99.38</c:v>
                </c:pt>
                <c:pt idx="890">
                  <c:v>99.69</c:v>
                </c:pt>
                <c:pt idx="891">
                  <c:v>99.76</c:v>
                </c:pt>
                <c:pt idx="892">
                  <c:v>99.6</c:v>
                </c:pt>
                <c:pt idx="893">
                  <c:v>99.76</c:v>
                </c:pt>
                <c:pt idx="894">
                  <c:v>99.84</c:v>
                </c:pt>
                <c:pt idx="895">
                  <c:v>99.45</c:v>
                </c:pt>
                <c:pt idx="896">
                  <c:v>99.29</c:v>
                </c:pt>
                <c:pt idx="897">
                  <c:v>99.24</c:v>
                </c:pt>
                <c:pt idx="898">
                  <c:v>98.82</c:v>
                </c:pt>
                <c:pt idx="899">
                  <c:v>97.88</c:v>
                </c:pt>
                <c:pt idx="900">
                  <c:v>97.37</c:v>
                </c:pt>
              </c:numCache>
            </c:numRef>
          </c:val>
          <c:smooth val="0"/>
          <c:extLst xmlns:c15="http://schemas.microsoft.com/office/drawing/2012/chart">
            <c:ext xmlns:c16="http://schemas.microsoft.com/office/drawing/2014/chart" uri="{C3380CC4-5D6E-409C-BE32-E72D297353CC}">
              <c16:uniqueId val="{00000007-1DA1-4904-AF67-4BE61571CB84}"/>
            </c:ext>
          </c:extLst>
        </c:ser>
        <c:dLbls>
          <c:showLegendKey val="0"/>
          <c:showVal val="0"/>
          <c:showCatName val="0"/>
          <c:showSerName val="0"/>
          <c:showPercent val="0"/>
          <c:showBubbleSize val="0"/>
        </c:dLbls>
        <c:smooth val="0"/>
        <c:axId val="153501576"/>
        <c:axId val="153500008"/>
        <c:extLst/>
      </c:lineChart>
      <c:dateAx>
        <c:axId val="153501576"/>
        <c:scaling>
          <c:orientation val="minMax"/>
          <c:max val="45659"/>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6"/>
          <c:min val="94"/>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445180031307536E-2"/>
          <c:y val="4.3421905717444663E-2"/>
          <c:w val="0.86372905212303608"/>
          <c:h val="0.71098747354666247"/>
        </c:manualLayout>
      </c:layout>
      <c:lineChart>
        <c:grouping val="standard"/>
        <c:varyColors val="0"/>
        <c:ser>
          <c:idx val="6"/>
          <c:order val="0"/>
          <c:tx>
            <c:strRef>
              <c:f>Sheet1!$B$1</c:f>
              <c:strCache>
                <c:ptCount val="1"/>
                <c:pt idx="0">
                  <c:v>Europe Brent spot price</c:v>
                </c:pt>
              </c:strCache>
            </c:strRef>
          </c:tx>
          <c:spPr>
            <a:ln w="19050">
              <a:solidFill>
                <a:schemeClr val="accent4"/>
              </a:solidFill>
            </a:ln>
          </c:spPr>
          <c:marker>
            <c:symbol val="none"/>
          </c:marker>
          <c:dLbls>
            <c:dLbl>
              <c:idx val="10025"/>
              <c:layout>
                <c:manualLayout>
                  <c:x val="0"/>
                  <c:y val="-5.3115199934310936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AA8-4E62-9216-FFA396B1153F}"/>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Sheet1!$A$2:$A$10027</c:f>
              <c:numCache>
                <c:formatCode>yyyy\-mm\-dd</c:formatCode>
                <c:ptCount val="10026"/>
                <c:pt idx="0">
                  <c:v>31414</c:v>
                </c:pt>
                <c:pt idx="1">
                  <c:v>31415</c:v>
                </c:pt>
                <c:pt idx="2">
                  <c:v>31418</c:v>
                </c:pt>
                <c:pt idx="3">
                  <c:v>31419</c:v>
                </c:pt>
                <c:pt idx="4">
                  <c:v>31420</c:v>
                </c:pt>
                <c:pt idx="5">
                  <c:v>31421</c:v>
                </c:pt>
                <c:pt idx="6">
                  <c:v>31422</c:v>
                </c:pt>
                <c:pt idx="7">
                  <c:v>31425</c:v>
                </c:pt>
                <c:pt idx="8">
                  <c:v>31426</c:v>
                </c:pt>
                <c:pt idx="9">
                  <c:v>31427</c:v>
                </c:pt>
                <c:pt idx="10">
                  <c:v>31428</c:v>
                </c:pt>
                <c:pt idx="11">
                  <c:v>31429</c:v>
                </c:pt>
                <c:pt idx="12">
                  <c:v>31432</c:v>
                </c:pt>
                <c:pt idx="13">
                  <c:v>31433</c:v>
                </c:pt>
                <c:pt idx="14">
                  <c:v>31434</c:v>
                </c:pt>
                <c:pt idx="15">
                  <c:v>31435</c:v>
                </c:pt>
                <c:pt idx="16">
                  <c:v>31436</c:v>
                </c:pt>
                <c:pt idx="17">
                  <c:v>31439</c:v>
                </c:pt>
                <c:pt idx="18">
                  <c:v>31440</c:v>
                </c:pt>
                <c:pt idx="19">
                  <c:v>31441</c:v>
                </c:pt>
                <c:pt idx="20">
                  <c:v>31442</c:v>
                </c:pt>
                <c:pt idx="21">
                  <c:v>31443</c:v>
                </c:pt>
                <c:pt idx="22">
                  <c:v>31446</c:v>
                </c:pt>
                <c:pt idx="23">
                  <c:v>31447</c:v>
                </c:pt>
                <c:pt idx="24">
                  <c:v>31448</c:v>
                </c:pt>
                <c:pt idx="25">
                  <c:v>31449</c:v>
                </c:pt>
                <c:pt idx="26">
                  <c:v>31450</c:v>
                </c:pt>
                <c:pt idx="27">
                  <c:v>31453</c:v>
                </c:pt>
                <c:pt idx="28">
                  <c:v>31454</c:v>
                </c:pt>
                <c:pt idx="29">
                  <c:v>31455</c:v>
                </c:pt>
                <c:pt idx="30">
                  <c:v>31456</c:v>
                </c:pt>
                <c:pt idx="31">
                  <c:v>31457</c:v>
                </c:pt>
                <c:pt idx="32">
                  <c:v>31461</c:v>
                </c:pt>
                <c:pt idx="33">
                  <c:v>31462</c:v>
                </c:pt>
                <c:pt idx="34">
                  <c:v>31463</c:v>
                </c:pt>
                <c:pt idx="35">
                  <c:v>31464</c:v>
                </c:pt>
                <c:pt idx="36">
                  <c:v>31467</c:v>
                </c:pt>
                <c:pt idx="37">
                  <c:v>31468</c:v>
                </c:pt>
                <c:pt idx="38">
                  <c:v>31469</c:v>
                </c:pt>
                <c:pt idx="39">
                  <c:v>31470</c:v>
                </c:pt>
                <c:pt idx="40">
                  <c:v>31471</c:v>
                </c:pt>
                <c:pt idx="41">
                  <c:v>31474</c:v>
                </c:pt>
                <c:pt idx="42">
                  <c:v>31475</c:v>
                </c:pt>
                <c:pt idx="43">
                  <c:v>31476</c:v>
                </c:pt>
                <c:pt idx="44">
                  <c:v>31477</c:v>
                </c:pt>
                <c:pt idx="45">
                  <c:v>31478</c:v>
                </c:pt>
                <c:pt idx="46">
                  <c:v>31481</c:v>
                </c:pt>
                <c:pt idx="47">
                  <c:v>31482</c:v>
                </c:pt>
                <c:pt idx="48">
                  <c:v>31483</c:v>
                </c:pt>
                <c:pt idx="49">
                  <c:v>31484</c:v>
                </c:pt>
                <c:pt idx="50">
                  <c:v>31485</c:v>
                </c:pt>
                <c:pt idx="51">
                  <c:v>31488</c:v>
                </c:pt>
                <c:pt idx="52">
                  <c:v>31489</c:v>
                </c:pt>
                <c:pt idx="53">
                  <c:v>31490</c:v>
                </c:pt>
                <c:pt idx="54">
                  <c:v>31491</c:v>
                </c:pt>
                <c:pt idx="55">
                  <c:v>31492</c:v>
                </c:pt>
                <c:pt idx="56">
                  <c:v>31495</c:v>
                </c:pt>
                <c:pt idx="57">
                  <c:v>31496</c:v>
                </c:pt>
                <c:pt idx="58">
                  <c:v>31497</c:v>
                </c:pt>
                <c:pt idx="59">
                  <c:v>31498</c:v>
                </c:pt>
                <c:pt idx="60">
                  <c:v>31502</c:v>
                </c:pt>
                <c:pt idx="61">
                  <c:v>31503</c:v>
                </c:pt>
                <c:pt idx="62">
                  <c:v>31504</c:v>
                </c:pt>
                <c:pt idx="63">
                  <c:v>31505</c:v>
                </c:pt>
                <c:pt idx="64">
                  <c:v>31506</c:v>
                </c:pt>
                <c:pt idx="65">
                  <c:v>31509</c:v>
                </c:pt>
                <c:pt idx="66">
                  <c:v>31510</c:v>
                </c:pt>
                <c:pt idx="67">
                  <c:v>31511</c:v>
                </c:pt>
                <c:pt idx="68">
                  <c:v>31512</c:v>
                </c:pt>
                <c:pt idx="69">
                  <c:v>31513</c:v>
                </c:pt>
                <c:pt idx="70">
                  <c:v>31516</c:v>
                </c:pt>
                <c:pt idx="71">
                  <c:v>31517</c:v>
                </c:pt>
                <c:pt idx="72">
                  <c:v>31518</c:v>
                </c:pt>
                <c:pt idx="73">
                  <c:v>31519</c:v>
                </c:pt>
                <c:pt idx="74">
                  <c:v>31520</c:v>
                </c:pt>
                <c:pt idx="75">
                  <c:v>31523</c:v>
                </c:pt>
                <c:pt idx="76">
                  <c:v>31524</c:v>
                </c:pt>
                <c:pt idx="77">
                  <c:v>31525</c:v>
                </c:pt>
                <c:pt idx="78">
                  <c:v>31526</c:v>
                </c:pt>
                <c:pt idx="79">
                  <c:v>31527</c:v>
                </c:pt>
                <c:pt idx="80">
                  <c:v>31530</c:v>
                </c:pt>
                <c:pt idx="81">
                  <c:v>31531</c:v>
                </c:pt>
                <c:pt idx="82">
                  <c:v>31532</c:v>
                </c:pt>
                <c:pt idx="83">
                  <c:v>31533</c:v>
                </c:pt>
                <c:pt idx="84">
                  <c:v>31534</c:v>
                </c:pt>
                <c:pt idx="85">
                  <c:v>31537</c:v>
                </c:pt>
                <c:pt idx="86">
                  <c:v>31538</c:v>
                </c:pt>
                <c:pt idx="87">
                  <c:v>31539</c:v>
                </c:pt>
                <c:pt idx="88">
                  <c:v>31540</c:v>
                </c:pt>
                <c:pt idx="89">
                  <c:v>31541</c:v>
                </c:pt>
                <c:pt idx="90">
                  <c:v>31544</c:v>
                </c:pt>
                <c:pt idx="91">
                  <c:v>31545</c:v>
                </c:pt>
                <c:pt idx="92">
                  <c:v>31546</c:v>
                </c:pt>
                <c:pt idx="93">
                  <c:v>31547</c:v>
                </c:pt>
                <c:pt idx="94">
                  <c:v>31548</c:v>
                </c:pt>
                <c:pt idx="95">
                  <c:v>31551</c:v>
                </c:pt>
                <c:pt idx="96">
                  <c:v>31552</c:v>
                </c:pt>
                <c:pt idx="97">
                  <c:v>31553</c:v>
                </c:pt>
                <c:pt idx="98">
                  <c:v>31554</c:v>
                </c:pt>
                <c:pt idx="99">
                  <c:v>31555</c:v>
                </c:pt>
                <c:pt idx="100">
                  <c:v>31559</c:v>
                </c:pt>
                <c:pt idx="101">
                  <c:v>31560</c:v>
                </c:pt>
                <c:pt idx="102">
                  <c:v>31561</c:v>
                </c:pt>
                <c:pt idx="103">
                  <c:v>31562</c:v>
                </c:pt>
                <c:pt idx="104">
                  <c:v>31565</c:v>
                </c:pt>
                <c:pt idx="105">
                  <c:v>31566</c:v>
                </c:pt>
                <c:pt idx="106">
                  <c:v>31567</c:v>
                </c:pt>
                <c:pt idx="107">
                  <c:v>31568</c:v>
                </c:pt>
                <c:pt idx="108">
                  <c:v>31569</c:v>
                </c:pt>
                <c:pt idx="109">
                  <c:v>31572</c:v>
                </c:pt>
                <c:pt idx="110">
                  <c:v>31573</c:v>
                </c:pt>
                <c:pt idx="111">
                  <c:v>31574</c:v>
                </c:pt>
                <c:pt idx="112">
                  <c:v>31575</c:v>
                </c:pt>
                <c:pt idx="113">
                  <c:v>31576</c:v>
                </c:pt>
                <c:pt idx="114">
                  <c:v>31579</c:v>
                </c:pt>
                <c:pt idx="115">
                  <c:v>31580</c:v>
                </c:pt>
                <c:pt idx="116">
                  <c:v>31581</c:v>
                </c:pt>
                <c:pt idx="117">
                  <c:v>31582</c:v>
                </c:pt>
                <c:pt idx="118">
                  <c:v>31583</c:v>
                </c:pt>
                <c:pt idx="119">
                  <c:v>31586</c:v>
                </c:pt>
                <c:pt idx="120">
                  <c:v>31587</c:v>
                </c:pt>
                <c:pt idx="121">
                  <c:v>31588</c:v>
                </c:pt>
                <c:pt idx="122">
                  <c:v>31589</c:v>
                </c:pt>
                <c:pt idx="123">
                  <c:v>31590</c:v>
                </c:pt>
                <c:pt idx="124">
                  <c:v>31593</c:v>
                </c:pt>
                <c:pt idx="125">
                  <c:v>31594</c:v>
                </c:pt>
                <c:pt idx="126">
                  <c:v>31595</c:v>
                </c:pt>
                <c:pt idx="127">
                  <c:v>31596</c:v>
                </c:pt>
                <c:pt idx="128">
                  <c:v>31600</c:v>
                </c:pt>
                <c:pt idx="129">
                  <c:v>31601</c:v>
                </c:pt>
                <c:pt idx="130">
                  <c:v>31602</c:v>
                </c:pt>
                <c:pt idx="131">
                  <c:v>31603</c:v>
                </c:pt>
                <c:pt idx="132">
                  <c:v>31604</c:v>
                </c:pt>
                <c:pt idx="133">
                  <c:v>31607</c:v>
                </c:pt>
                <c:pt idx="134">
                  <c:v>31608</c:v>
                </c:pt>
                <c:pt idx="135">
                  <c:v>31609</c:v>
                </c:pt>
                <c:pt idx="136">
                  <c:v>31610</c:v>
                </c:pt>
                <c:pt idx="137">
                  <c:v>31611</c:v>
                </c:pt>
                <c:pt idx="138">
                  <c:v>31614</c:v>
                </c:pt>
                <c:pt idx="139">
                  <c:v>31615</c:v>
                </c:pt>
                <c:pt idx="140">
                  <c:v>31616</c:v>
                </c:pt>
                <c:pt idx="141">
                  <c:v>31617</c:v>
                </c:pt>
                <c:pt idx="142">
                  <c:v>31618</c:v>
                </c:pt>
                <c:pt idx="143">
                  <c:v>31621</c:v>
                </c:pt>
                <c:pt idx="144">
                  <c:v>31622</c:v>
                </c:pt>
                <c:pt idx="145">
                  <c:v>31623</c:v>
                </c:pt>
                <c:pt idx="146">
                  <c:v>31624</c:v>
                </c:pt>
                <c:pt idx="147">
                  <c:v>31625</c:v>
                </c:pt>
                <c:pt idx="148">
                  <c:v>31628</c:v>
                </c:pt>
                <c:pt idx="149">
                  <c:v>31629</c:v>
                </c:pt>
                <c:pt idx="150">
                  <c:v>31630</c:v>
                </c:pt>
                <c:pt idx="151">
                  <c:v>31631</c:v>
                </c:pt>
                <c:pt idx="152">
                  <c:v>31632</c:v>
                </c:pt>
                <c:pt idx="153">
                  <c:v>31635</c:v>
                </c:pt>
                <c:pt idx="154">
                  <c:v>31636</c:v>
                </c:pt>
                <c:pt idx="155">
                  <c:v>31637</c:v>
                </c:pt>
                <c:pt idx="156">
                  <c:v>31638</c:v>
                </c:pt>
                <c:pt idx="157">
                  <c:v>31639</c:v>
                </c:pt>
                <c:pt idx="158">
                  <c:v>31642</c:v>
                </c:pt>
                <c:pt idx="159">
                  <c:v>31643</c:v>
                </c:pt>
                <c:pt idx="160">
                  <c:v>31644</c:v>
                </c:pt>
                <c:pt idx="161">
                  <c:v>31645</c:v>
                </c:pt>
                <c:pt idx="162">
                  <c:v>31646</c:v>
                </c:pt>
                <c:pt idx="163">
                  <c:v>31649</c:v>
                </c:pt>
                <c:pt idx="164">
                  <c:v>31650</c:v>
                </c:pt>
                <c:pt idx="165">
                  <c:v>31651</c:v>
                </c:pt>
                <c:pt idx="166">
                  <c:v>31652</c:v>
                </c:pt>
                <c:pt idx="167">
                  <c:v>31653</c:v>
                </c:pt>
                <c:pt idx="168">
                  <c:v>31657</c:v>
                </c:pt>
                <c:pt idx="169">
                  <c:v>31658</c:v>
                </c:pt>
                <c:pt idx="170">
                  <c:v>31659</c:v>
                </c:pt>
                <c:pt idx="171">
                  <c:v>31660</c:v>
                </c:pt>
                <c:pt idx="172">
                  <c:v>31663</c:v>
                </c:pt>
                <c:pt idx="173">
                  <c:v>31664</c:v>
                </c:pt>
                <c:pt idx="174">
                  <c:v>31665</c:v>
                </c:pt>
                <c:pt idx="175">
                  <c:v>31666</c:v>
                </c:pt>
                <c:pt idx="176">
                  <c:v>31667</c:v>
                </c:pt>
                <c:pt idx="177">
                  <c:v>31670</c:v>
                </c:pt>
                <c:pt idx="178">
                  <c:v>31671</c:v>
                </c:pt>
                <c:pt idx="179">
                  <c:v>31672</c:v>
                </c:pt>
                <c:pt idx="180">
                  <c:v>31673</c:v>
                </c:pt>
                <c:pt idx="181">
                  <c:v>31674</c:v>
                </c:pt>
                <c:pt idx="182">
                  <c:v>31677</c:v>
                </c:pt>
                <c:pt idx="183">
                  <c:v>31678</c:v>
                </c:pt>
                <c:pt idx="184">
                  <c:v>31679</c:v>
                </c:pt>
                <c:pt idx="185">
                  <c:v>31680</c:v>
                </c:pt>
                <c:pt idx="186">
                  <c:v>31681</c:v>
                </c:pt>
                <c:pt idx="187">
                  <c:v>31684</c:v>
                </c:pt>
                <c:pt idx="188">
                  <c:v>31685</c:v>
                </c:pt>
                <c:pt idx="189">
                  <c:v>31686</c:v>
                </c:pt>
                <c:pt idx="190">
                  <c:v>31687</c:v>
                </c:pt>
                <c:pt idx="191">
                  <c:v>31688</c:v>
                </c:pt>
                <c:pt idx="192">
                  <c:v>31691</c:v>
                </c:pt>
                <c:pt idx="193">
                  <c:v>31692</c:v>
                </c:pt>
                <c:pt idx="194">
                  <c:v>31693</c:v>
                </c:pt>
                <c:pt idx="195">
                  <c:v>31694</c:v>
                </c:pt>
                <c:pt idx="196">
                  <c:v>31695</c:v>
                </c:pt>
                <c:pt idx="197">
                  <c:v>31699</c:v>
                </c:pt>
                <c:pt idx="198">
                  <c:v>31700</c:v>
                </c:pt>
                <c:pt idx="199">
                  <c:v>31701</c:v>
                </c:pt>
                <c:pt idx="200">
                  <c:v>31702</c:v>
                </c:pt>
                <c:pt idx="201">
                  <c:v>31705</c:v>
                </c:pt>
                <c:pt idx="202">
                  <c:v>31706</c:v>
                </c:pt>
                <c:pt idx="203">
                  <c:v>31707</c:v>
                </c:pt>
                <c:pt idx="204">
                  <c:v>31708</c:v>
                </c:pt>
                <c:pt idx="205">
                  <c:v>31709</c:v>
                </c:pt>
                <c:pt idx="206">
                  <c:v>31712</c:v>
                </c:pt>
                <c:pt idx="207">
                  <c:v>31713</c:v>
                </c:pt>
                <c:pt idx="208">
                  <c:v>31714</c:v>
                </c:pt>
                <c:pt idx="209">
                  <c:v>31715</c:v>
                </c:pt>
                <c:pt idx="210">
                  <c:v>31716</c:v>
                </c:pt>
                <c:pt idx="211">
                  <c:v>31719</c:v>
                </c:pt>
                <c:pt idx="212">
                  <c:v>31720</c:v>
                </c:pt>
                <c:pt idx="213">
                  <c:v>31721</c:v>
                </c:pt>
                <c:pt idx="214">
                  <c:v>31722</c:v>
                </c:pt>
                <c:pt idx="215">
                  <c:v>31723</c:v>
                </c:pt>
                <c:pt idx="216">
                  <c:v>31726</c:v>
                </c:pt>
                <c:pt idx="217">
                  <c:v>31727</c:v>
                </c:pt>
                <c:pt idx="218">
                  <c:v>31728</c:v>
                </c:pt>
                <c:pt idx="219">
                  <c:v>31729</c:v>
                </c:pt>
                <c:pt idx="220">
                  <c:v>31730</c:v>
                </c:pt>
                <c:pt idx="221">
                  <c:v>31733</c:v>
                </c:pt>
                <c:pt idx="222">
                  <c:v>31734</c:v>
                </c:pt>
                <c:pt idx="223">
                  <c:v>31735</c:v>
                </c:pt>
                <c:pt idx="224">
                  <c:v>31736</c:v>
                </c:pt>
                <c:pt idx="225">
                  <c:v>31737</c:v>
                </c:pt>
                <c:pt idx="226">
                  <c:v>31740</c:v>
                </c:pt>
                <c:pt idx="227">
                  <c:v>31741</c:v>
                </c:pt>
                <c:pt idx="228">
                  <c:v>31742</c:v>
                </c:pt>
                <c:pt idx="229">
                  <c:v>31744</c:v>
                </c:pt>
                <c:pt idx="230">
                  <c:v>31747</c:v>
                </c:pt>
                <c:pt idx="231">
                  <c:v>31748</c:v>
                </c:pt>
                <c:pt idx="232">
                  <c:v>31749</c:v>
                </c:pt>
                <c:pt idx="233">
                  <c:v>31750</c:v>
                </c:pt>
                <c:pt idx="234">
                  <c:v>31751</c:v>
                </c:pt>
                <c:pt idx="235">
                  <c:v>31754</c:v>
                </c:pt>
                <c:pt idx="236">
                  <c:v>31755</c:v>
                </c:pt>
                <c:pt idx="237">
                  <c:v>31756</c:v>
                </c:pt>
                <c:pt idx="238">
                  <c:v>31757</c:v>
                </c:pt>
                <c:pt idx="239">
                  <c:v>31758</c:v>
                </c:pt>
                <c:pt idx="240">
                  <c:v>31761</c:v>
                </c:pt>
                <c:pt idx="241">
                  <c:v>31762</c:v>
                </c:pt>
                <c:pt idx="242">
                  <c:v>31763</c:v>
                </c:pt>
                <c:pt idx="243">
                  <c:v>31764</c:v>
                </c:pt>
                <c:pt idx="244">
                  <c:v>31765</c:v>
                </c:pt>
                <c:pt idx="245">
                  <c:v>31768</c:v>
                </c:pt>
                <c:pt idx="246">
                  <c:v>31769</c:v>
                </c:pt>
                <c:pt idx="247">
                  <c:v>31770</c:v>
                </c:pt>
                <c:pt idx="248">
                  <c:v>31775</c:v>
                </c:pt>
                <c:pt idx="249">
                  <c:v>31776</c:v>
                </c:pt>
                <c:pt idx="250">
                  <c:v>31777</c:v>
                </c:pt>
                <c:pt idx="251">
                  <c:v>31779</c:v>
                </c:pt>
                <c:pt idx="252">
                  <c:v>31782</c:v>
                </c:pt>
                <c:pt idx="253">
                  <c:v>31783</c:v>
                </c:pt>
                <c:pt idx="254">
                  <c:v>31784</c:v>
                </c:pt>
                <c:pt idx="255">
                  <c:v>31785</c:v>
                </c:pt>
                <c:pt idx="256">
                  <c:v>31786</c:v>
                </c:pt>
                <c:pt idx="257">
                  <c:v>31789</c:v>
                </c:pt>
                <c:pt idx="258">
                  <c:v>31790</c:v>
                </c:pt>
                <c:pt idx="259">
                  <c:v>31791</c:v>
                </c:pt>
                <c:pt idx="260">
                  <c:v>31792</c:v>
                </c:pt>
                <c:pt idx="261">
                  <c:v>31793</c:v>
                </c:pt>
                <c:pt idx="262">
                  <c:v>31796</c:v>
                </c:pt>
                <c:pt idx="263">
                  <c:v>31797</c:v>
                </c:pt>
                <c:pt idx="264">
                  <c:v>31798</c:v>
                </c:pt>
                <c:pt idx="265">
                  <c:v>31799</c:v>
                </c:pt>
                <c:pt idx="266">
                  <c:v>31800</c:v>
                </c:pt>
                <c:pt idx="267">
                  <c:v>31803</c:v>
                </c:pt>
                <c:pt idx="268">
                  <c:v>31804</c:v>
                </c:pt>
                <c:pt idx="269">
                  <c:v>31805</c:v>
                </c:pt>
                <c:pt idx="270">
                  <c:v>31806</c:v>
                </c:pt>
                <c:pt idx="271">
                  <c:v>31807</c:v>
                </c:pt>
                <c:pt idx="272">
                  <c:v>31810</c:v>
                </c:pt>
                <c:pt idx="273">
                  <c:v>31811</c:v>
                </c:pt>
                <c:pt idx="274">
                  <c:v>31812</c:v>
                </c:pt>
                <c:pt idx="275">
                  <c:v>31813</c:v>
                </c:pt>
                <c:pt idx="276">
                  <c:v>31814</c:v>
                </c:pt>
                <c:pt idx="277">
                  <c:v>31817</c:v>
                </c:pt>
                <c:pt idx="278">
                  <c:v>31818</c:v>
                </c:pt>
                <c:pt idx="279">
                  <c:v>31819</c:v>
                </c:pt>
                <c:pt idx="280">
                  <c:v>31820</c:v>
                </c:pt>
                <c:pt idx="281">
                  <c:v>31821</c:v>
                </c:pt>
                <c:pt idx="282">
                  <c:v>31825</c:v>
                </c:pt>
                <c:pt idx="283">
                  <c:v>31826</c:v>
                </c:pt>
                <c:pt idx="284">
                  <c:v>31827</c:v>
                </c:pt>
                <c:pt idx="285">
                  <c:v>31828</c:v>
                </c:pt>
                <c:pt idx="286">
                  <c:v>31831</c:v>
                </c:pt>
                <c:pt idx="287">
                  <c:v>31832</c:v>
                </c:pt>
                <c:pt idx="288">
                  <c:v>31833</c:v>
                </c:pt>
                <c:pt idx="289">
                  <c:v>31834</c:v>
                </c:pt>
                <c:pt idx="290">
                  <c:v>31835</c:v>
                </c:pt>
                <c:pt idx="291">
                  <c:v>31838</c:v>
                </c:pt>
                <c:pt idx="292">
                  <c:v>31839</c:v>
                </c:pt>
                <c:pt idx="293">
                  <c:v>31840</c:v>
                </c:pt>
                <c:pt idx="294">
                  <c:v>31841</c:v>
                </c:pt>
                <c:pt idx="295">
                  <c:v>31842</c:v>
                </c:pt>
                <c:pt idx="296">
                  <c:v>31845</c:v>
                </c:pt>
                <c:pt idx="297">
                  <c:v>31846</c:v>
                </c:pt>
                <c:pt idx="298">
                  <c:v>31847</c:v>
                </c:pt>
                <c:pt idx="299">
                  <c:v>31848</c:v>
                </c:pt>
                <c:pt idx="300">
                  <c:v>31849</c:v>
                </c:pt>
                <c:pt idx="301">
                  <c:v>31852</c:v>
                </c:pt>
                <c:pt idx="302">
                  <c:v>31853</c:v>
                </c:pt>
                <c:pt idx="303">
                  <c:v>31854</c:v>
                </c:pt>
                <c:pt idx="304">
                  <c:v>31855</c:v>
                </c:pt>
                <c:pt idx="305">
                  <c:v>31856</c:v>
                </c:pt>
                <c:pt idx="306">
                  <c:v>31859</c:v>
                </c:pt>
                <c:pt idx="307">
                  <c:v>31861</c:v>
                </c:pt>
                <c:pt idx="308">
                  <c:v>31862</c:v>
                </c:pt>
                <c:pt idx="309">
                  <c:v>31863</c:v>
                </c:pt>
                <c:pt idx="310">
                  <c:v>31866</c:v>
                </c:pt>
                <c:pt idx="311">
                  <c:v>31867</c:v>
                </c:pt>
                <c:pt idx="312">
                  <c:v>31868</c:v>
                </c:pt>
                <c:pt idx="313">
                  <c:v>31869</c:v>
                </c:pt>
                <c:pt idx="314">
                  <c:v>31870</c:v>
                </c:pt>
                <c:pt idx="315">
                  <c:v>31873</c:v>
                </c:pt>
                <c:pt idx="316">
                  <c:v>31874</c:v>
                </c:pt>
                <c:pt idx="317">
                  <c:v>31875</c:v>
                </c:pt>
                <c:pt idx="318">
                  <c:v>31876</c:v>
                </c:pt>
                <c:pt idx="319">
                  <c:v>31877</c:v>
                </c:pt>
                <c:pt idx="320">
                  <c:v>31880</c:v>
                </c:pt>
                <c:pt idx="321">
                  <c:v>31881</c:v>
                </c:pt>
                <c:pt idx="322">
                  <c:v>31882</c:v>
                </c:pt>
                <c:pt idx="323">
                  <c:v>31883</c:v>
                </c:pt>
                <c:pt idx="324">
                  <c:v>31887</c:v>
                </c:pt>
                <c:pt idx="325">
                  <c:v>31888</c:v>
                </c:pt>
                <c:pt idx="326">
                  <c:v>31889</c:v>
                </c:pt>
                <c:pt idx="327">
                  <c:v>31890</c:v>
                </c:pt>
                <c:pt idx="328">
                  <c:v>31891</c:v>
                </c:pt>
                <c:pt idx="329">
                  <c:v>31894</c:v>
                </c:pt>
                <c:pt idx="330">
                  <c:v>31895</c:v>
                </c:pt>
                <c:pt idx="331">
                  <c:v>31896</c:v>
                </c:pt>
                <c:pt idx="332">
                  <c:v>31897</c:v>
                </c:pt>
                <c:pt idx="333">
                  <c:v>31898</c:v>
                </c:pt>
                <c:pt idx="334">
                  <c:v>31901</c:v>
                </c:pt>
                <c:pt idx="335">
                  <c:v>31902</c:v>
                </c:pt>
                <c:pt idx="336">
                  <c:v>31903</c:v>
                </c:pt>
                <c:pt idx="337">
                  <c:v>31904</c:v>
                </c:pt>
                <c:pt idx="338">
                  <c:v>31905</c:v>
                </c:pt>
                <c:pt idx="339">
                  <c:v>31908</c:v>
                </c:pt>
                <c:pt idx="340">
                  <c:v>31909</c:v>
                </c:pt>
                <c:pt idx="341">
                  <c:v>31910</c:v>
                </c:pt>
                <c:pt idx="342">
                  <c:v>31911</c:v>
                </c:pt>
                <c:pt idx="343">
                  <c:v>31912</c:v>
                </c:pt>
                <c:pt idx="344">
                  <c:v>31915</c:v>
                </c:pt>
                <c:pt idx="345">
                  <c:v>31916</c:v>
                </c:pt>
                <c:pt idx="346">
                  <c:v>31917</c:v>
                </c:pt>
                <c:pt idx="347">
                  <c:v>31918</c:v>
                </c:pt>
                <c:pt idx="348">
                  <c:v>31919</c:v>
                </c:pt>
                <c:pt idx="349">
                  <c:v>31922</c:v>
                </c:pt>
                <c:pt idx="350">
                  <c:v>31923</c:v>
                </c:pt>
                <c:pt idx="351">
                  <c:v>31924</c:v>
                </c:pt>
                <c:pt idx="352">
                  <c:v>31925</c:v>
                </c:pt>
                <c:pt idx="353">
                  <c:v>31926</c:v>
                </c:pt>
                <c:pt idx="354">
                  <c:v>31929</c:v>
                </c:pt>
                <c:pt idx="355">
                  <c:v>31930</c:v>
                </c:pt>
                <c:pt idx="356">
                  <c:v>31931</c:v>
                </c:pt>
                <c:pt idx="357">
                  <c:v>31932</c:v>
                </c:pt>
                <c:pt idx="358">
                  <c:v>31933</c:v>
                </c:pt>
                <c:pt idx="359">
                  <c:v>31936</c:v>
                </c:pt>
                <c:pt idx="360">
                  <c:v>31937</c:v>
                </c:pt>
                <c:pt idx="361">
                  <c:v>31938</c:v>
                </c:pt>
                <c:pt idx="362">
                  <c:v>31939</c:v>
                </c:pt>
                <c:pt idx="363">
                  <c:v>31940</c:v>
                </c:pt>
                <c:pt idx="364">
                  <c:v>31943</c:v>
                </c:pt>
                <c:pt idx="365">
                  <c:v>31944</c:v>
                </c:pt>
                <c:pt idx="366">
                  <c:v>31945</c:v>
                </c:pt>
                <c:pt idx="367">
                  <c:v>31946</c:v>
                </c:pt>
                <c:pt idx="368">
                  <c:v>31947</c:v>
                </c:pt>
                <c:pt idx="369">
                  <c:v>31950</c:v>
                </c:pt>
                <c:pt idx="370">
                  <c:v>31951</c:v>
                </c:pt>
                <c:pt idx="371">
                  <c:v>31952</c:v>
                </c:pt>
                <c:pt idx="372">
                  <c:v>31953</c:v>
                </c:pt>
                <c:pt idx="373">
                  <c:v>31954</c:v>
                </c:pt>
                <c:pt idx="374">
                  <c:v>31957</c:v>
                </c:pt>
                <c:pt idx="375">
                  <c:v>31958</c:v>
                </c:pt>
                <c:pt idx="376">
                  <c:v>31959</c:v>
                </c:pt>
                <c:pt idx="377">
                  <c:v>31960</c:v>
                </c:pt>
                <c:pt idx="378">
                  <c:v>31961</c:v>
                </c:pt>
                <c:pt idx="379">
                  <c:v>31964</c:v>
                </c:pt>
                <c:pt idx="380">
                  <c:v>31965</c:v>
                </c:pt>
                <c:pt idx="381">
                  <c:v>31966</c:v>
                </c:pt>
                <c:pt idx="382">
                  <c:v>31967</c:v>
                </c:pt>
                <c:pt idx="383">
                  <c:v>31968</c:v>
                </c:pt>
                <c:pt idx="384">
                  <c:v>31971</c:v>
                </c:pt>
                <c:pt idx="385">
                  <c:v>31972</c:v>
                </c:pt>
                <c:pt idx="386">
                  <c:v>31973</c:v>
                </c:pt>
                <c:pt idx="387">
                  <c:v>31974</c:v>
                </c:pt>
                <c:pt idx="388">
                  <c:v>31975</c:v>
                </c:pt>
                <c:pt idx="389">
                  <c:v>31978</c:v>
                </c:pt>
                <c:pt idx="390">
                  <c:v>31979</c:v>
                </c:pt>
                <c:pt idx="391">
                  <c:v>31980</c:v>
                </c:pt>
                <c:pt idx="392">
                  <c:v>31981</c:v>
                </c:pt>
                <c:pt idx="393">
                  <c:v>31982</c:v>
                </c:pt>
                <c:pt idx="394">
                  <c:v>31985</c:v>
                </c:pt>
                <c:pt idx="395">
                  <c:v>31986</c:v>
                </c:pt>
                <c:pt idx="396">
                  <c:v>31987</c:v>
                </c:pt>
                <c:pt idx="397">
                  <c:v>31988</c:v>
                </c:pt>
                <c:pt idx="398">
                  <c:v>31989</c:v>
                </c:pt>
                <c:pt idx="399">
                  <c:v>31992</c:v>
                </c:pt>
                <c:pt idx="400">
                  <c:v>31993</c:v>
                </c:pt>
                <c:pt idx="401">
                  <c:v>31994</c:v>
                </c:pt>
                <c:pt idx="402">
                  <c:v>31995</c:v>
                </c:pt>
                <c:pt idx="403">
                  <c:v>31996</c:v>
                </c:pt>
                <c:pt idx="404">
                  <c:v>31999</c:v>
                </c:pt>
                <c:pt idx="405">
                  <c:v>32000</c:v>
                </c:pt>
                <c:pt idx="406">
                  <c:v>32001</c:v>
                </c:pt>
                <c:pt idx="407">
                  <c:v>32002</c:v>
                </c:pt>
                <c:pt idx="408">
                  <c:v>32003</c:v>
                </c:pt>
                <c:pt idx="409">
                  <c:v>32006</c:v>
                </c:pt>
                <c:pt idx="410">
                  <c:v>32007</c:v>
                </c:pt>
                <c:pt idx="411">
                  <c:v>32008</c:v>
                </c:pt>
                <c:pt idx="412">
                  <c:v>32009</c:v>
                </c:pt>
                <c:pt idx="413">
                  <c:v>32010</c:v>
                </c:pt>
                <c:pt idx="414">
                  <c:v>32013</c:v>
                </c:pt>
                <c:pt idx="415">
                  <c:v>32014</c:v>
                </c:pt>
                <c:pt idx="416">
                  <c:v>32015</c:v>
                </c:pt>
                <c:pt idx="417">
                  <c:v>32016</c:v>
                </c:pt>
                <c:pt idx="418">
                  <c:v>32017</c:v>
                </c:pt>
                <c:pt idx="419">
                  <c:v>32020</c:v>
                </c:pt>
                <c:pt idx="420">
                  <c:v>32021</c:v>
                </c:pt>
                <c:pt idx="421">
                  <c:v>32022</c:v>
                </c:pt>
                <c:pt idx="422">
                  <c:v>32023</c:v>
                </c:pt>
                <c:pt idx="423">
                  <c:v>32024</c:v>
                </c:pt>
                <c:pt idx="424">
                  <c:v>32027</c:v>
                </c:pt>
                <c:pt idx="425">
                  <c:v>32028</c:v>
                </c:pt>
                <c:pt idx="426">
                  <c:v>32029</c:v>
                </c:pt>
                <c:pt idx="427">
                  <c:v>32030</c:v>
                </c:pt>
                <c:pt idx="428">
                  <c:v>32031</c:v>
                </c:pt>
                <c:pt idx="429">
                  <c:v>32034</c:v>
                </c:pt>
                <c:pt idx="430">
                  <c:v>32035</c:v>
                </c:pt>
                <c:pt idx="431">
                  <c:v>32036</c:v>
                </c:pt>
                <c:pt idx="432">
                  <c:v>32037</c:v>
                </c:pt>
                <c:pt idx="433">
                  <c:v>32038</c:v>
                </c:pt>
                <c:pt idx="434">
                  <c:v>32041</c:v>
                </c:pt>
                <c:pt idx="435">
                  <c:v>32042</c:v>
                </c:pt>
                <c:pt idx="436">
                  <c:v>32043</c:v>
                </c:pt>
                <c:pt idx="437">
                  <c:v>32044</c:v>
                </c:pt>
                <c:pt idx="438">
                  <c:v>32045</c:v>
                </c:pt>
                <c:pt idx="439">
                  <c:v>32048</c:v>
                </c:pt>
                <c:pt idx="440">
                  <c:v>32049</c:v>
                </c:pt>
                <c:pt idx="441">
                  <c:v>32050</c:v>
                </c:pt>
                <c:pt idx="442">
                  <c:v>32051</c:v>
                </c:pt>
                <c:pt idx="443">
                  <c:v>32052</c:v>
                </c:pt>
                <c:pt idx="444">
                  <c:v>32055</c:v>
                </c:pt>
                <c:pt idx="445">
                  <c:v>32056</c:v>
                </c:pt>
                <c:pt idx="446">
                  <c:v>32057</c:v>
                </c:pt>
                <c:pt idx="447">
                  <c:v>32058</c:v>
                </c:pt>
                <c:pt idx="448">
                  <c:v>32059</c:v>
                </c:pt>
                <c:pt idx="449">
                  <c:v>32062</c:v>
                </c:pt>
                <c:pt idx="450">
                  <c:v>32063</c:v>
                </c:pt>
                <c:pt idx="451">
                  <c:v>32064</c:v>
                </c:pt>
                <c:pt idx="452">
                  <c:v>32065</c:v>
                </c:pt>
                <c:pt idx="453">
                  <c:v>32066</c:v>
                </c:pt>
                <c:pt idx="454">
                  <c:v>32069</c:v>
                </c:pt>
                <c:pt idx="455">
                  <c:v>32070</c:v>
                </c:pt>
                <c:pt idx="456">
                  <c:v>32071</c:v>
                </c:pt>
                <c:pt idx="457">
                  <c:v>32072</c:v>
                </c:pt>
                <c:pt idx="458">
                  <c:v>32073</c:v>
                </c:pt>
                <c:pt idx="459">
                  <c:v>32076</c:v>
                </c:pt>
                <c:pt idx="460">
                  <c:v>32077</c:v>
                </c:pt>
                <c:pt idx="461">
                  <c:v>32078</c:v>
                </c:pt>
                <c:pt idx="462">
                  <c:v>32079</c:v>
                </c:pt>
                <c:pt idx="463">
                  <c:v>32080</c:v>
                </c:pt>
                <c:pt idx="464">
                  <c:v>32083</c:v>
                </c:pt>
                <c:pt idx="465">
                  <c:v>32084</c:v>
                </c:pt>
                <c:pt idx="466">
                  <c:v>32085</c:v>
                </c:pt>
                <c:pt idx="467">
                  <c:v>32086</c:v>
                </c:pt>
                <c:pt idx="468">
                  <c:v>32087</c:v>
                </c:pt>
                <c:pt idx="469">
                  <c:v>32090</c:v>
                </c:pt>
                <c:pt idx="470">
                  <c:v>32091</c:v>
                </c:pt>
                <c:pt idx="471">
                  <c:v>32092</c:v>
                </c:pt>
                <c:pt idx="472">
                  <c:v>32093</c:v>
                </c:pt>
                <c:pt idx="473">
                  <c:v>32094</c:v>
                </c:pt>
                <c:pt idx="474">
                  <c:v>32097</c:v>
                </c:pt>
                <c:pt idx="475">
                  <c:v>32098</c:v>
                </c:pt>
                <c:pt idx="476">
                  <c:v>32099</c:v>
                </c:pt>
                <c:pt idx="477">
                  <c:v>32100</c:v>
                </c:pt>
                <c:pt idx="478">
                  <c:v>32101</c:v>
                </c:pt>
                <c:pt idx="479">
                  <c:v>32104</c:v>
                </c:pt>
                <c:pt idx="480">
                  <c:v>32105</c:v>
                </c:pt>
                <c:pt idx="481">
                  <c:v>32106</c:v>
                </c:pt>
                <c:pt idx="482">
                  <c:v>32107</c:v>
                </c:pt>
                <c:pt idx="483">
                  <c:v>32108</c:v>
                </c:pt>
                <c:pt idx="484">
                  <c:v>32111</c:v>
                </c:pt>
                <c:pt idx="485">
                  <c:v>32112</c:v>
                </c:pt>
                <c:pt idx="486">
                  <c:v>32113</c:v>
                </c:pt>
                <c:pt idx="487">
                  <c:v>32114</c:v>
                </c:pt>
                <c:pt idx="488">
                  <c:v>32115</c:v>
                </c:pt>
                <c:pt idx="489">
                  <c:v>32118</c:v>
                </c:pt>
                <c:pt idx="490">
                  <c:v>32119</c:v>
                </c:pt>
                <c:pt idx="491">
                  <c:v>32120</c:v>
                </c:pt>
                <c:pt idx="492">
                  <c:v>32121</c:v>
                </c:pt>
                <c:pt idx="493">
                  <c:v>32122</c:v>
                </c:pt>
                <c:pt idx="494">
                  <c:v>32125</c:v>
                </c:pt>
                <c:pt idx="495">
                  <c:v>32126</c:v>
                </c:pt>
                <c:pt idx="496">
                  <c:v>32127</c:v>
                </c:pt>
                <c:pt idx="497">
                  <c:v>32128</c:v>
                </c:pt>
                <c:pt idx="498">
                  <c:v>32129</c:v>
                </c:pt>
                <c:pt idx="499">
                  <c:v>32132</c:v>
                </c:pt>
                <c:pt idx="500">
                  <c:v>32133</c:v>
                </c:pt>
                <c:pt idx="501">
                  <c:v>32134</c:v>
                </c:pt>
                <c:pt idx="502">
                  <c:v>32135</c:v>
                </c:pt>
                <c:pt idx="503">
                  <c:v>32139</c:v>
                </c:pt>
                <c:pt idx="504">
                  <c:v>32140</c:v>
                </c:pt>
                <c:pt idx="505">
                  <c:v>32141</c:v>
                </c:pt>
                <c:pt idx="506">
                  <c:v>32142</c:v>
                </c:pt>
                <c:pt idx="507">
                  <c:v>32146</c:v>
                </c:pt>
                <c:pt idx="508">
                  <c:v>32147</c:v>
                </c:pt>
                <c:pt idx="509">
                  <c:v>32148</c:v>
                </c:pt>
                <c:pt idx="510">
                  <c:v>32149</c:v>
                </c:pt>
                <c:pt idx="511">
                  <c:v>32150</c:v>
                </c:pt>
                <c:pt idx="512">
                  <c:v>32153</c:v>
                </c:pt>
                <c:pt idx="513">
                  <c:v>32154</c:v>
                </c:pt>
                <c:pt idx="514">
                  <c:v>32155</c:v>
                </c:pt>
                <c:pt idx="515">
                  <c:v>32156</c:v>
                </c:pt>
                <c:pt idx="516">
                  <c:v>32157</c:v>
                </c:pt>
                <c:pt idx="517">
                  <c:v>32160</c:v>
                </c:pt>
                <c:pt idx="518">
                  <c:v>32161</c:v>
                </c:pt>
                <c:pt idx="519">
                  <c:v>32162</c:v>
                </c:pt>
                <c:pt idx="520">
                  <c:v>32163</c:v>
                </c:pt>
                <c:pt idx="521">
                  <c:v>32164</c:v>
                </c:pt>
                <c:pt idx="522">
                  <c:v>32167</c:v>
                </c:pt>
                <c:pt idx="523">
                  <c:v>32168</c:v>
                </c:pt>
                <c:pt idx="524">
                  <c:v>32169</c:v>
                </c:pt>
                <c:pt idx="525">
                  <c:v>32170</c:v>
                </c:pt>
                <c:pt idx="526">
                  <c:v>32171</c:v>
                </c:pt>
                <c:pt idx="527">
                  <c:v>32174</c:v>
                </c:pt>
                <c:pt idx="528">
                  <c:v>32175</c:v>
                </c:pt>
                <c:pt idx="529">
                  <c:v>32176</c:v>
                </c:pt>
                <c:pt idx="530">
                  <c:v>32177</c:v>
                </c:pt>
                <c:pt idx="531">
                  <c:v>32178</c:v>
                </c:pt>
                <c:pt idx="532">
                  <c:v>32181</c:v>
                </c:pt>
                <c:pt idx="533">
                  <c:v>32182</c:v>
                </c:pt>
                <c:pt idx="534">
                  <c:v>32183</c:v>
                </c:pt>
                <c:pt idx="535">
                  <c:v>32184</c:v>
                </c:pt>
                <c:pt idx="536">
                  <c:v>32185</c:v>
                </c:pt>
                <c:pt idx="537">
                  <c:v>32188</c:v>
                </c:pt>
                <c:pt idx="538">
                  <c:v>32189</c:v>
                </c:pt>
                <c:pt idx="539">
                  <c:v>32190</c:v>
                </c:pt>
                <c:pt idx="540">
                  <c:v>32191</c:v>
                </c:pt>
                <c:pt idx="541">
                  <c:v>32192</c:v>
                </c:pt>
                <c:pt idx="542">
                  <c:v>32195</c:v>
                </c:pt>
                <c:pt idx="543">
                  <c:v>32196</c:v>
                </c:pt>
                <c:pt idx="544">
                  <c:v>32197</c:v>
                </c:pt>
                <c:pt idx="545">
                  <c:v>32198</c:v>
                </c:pt>
                <c:pt idx="546">
                  <c:v>32199</c:v>
                </c:pt>
                <c:pt idx="547">
                  <c:v>32202</c:v>
                </c:pt>
                <c:pt idx="548">
                  <c:v>32203</c:v>
                </c:pt>
                <c:pt idx="549">
                  <c:v>32204</c:v>
                </c:pt>
                <c:pt idx="550">
                  <c:v>32205</c:v>
                </c:pt>
                <c:pt idx="551">
                  <c:v>32206</c:v>
                </c:pt>
                <c:pt idx="552">
                  <c:v>32209</c:v>
                </c:pt>
                <c:pt idx="553">
                  <c:v>32210</c:v>
                </c:pt>
                <c:pt idx="554">
                  <c:v>32211</c:v>
                </c:pt>
                <c:pt idx="555">
                  <c:v>32212</c:v>
                </c:pt>
                <c:pt idx="556">
                  <c:v>32213</c:v>
                </c:pt>
                <c:pt idx="557">
                  <c:v>32216</c:v>
                </c:pt>
                <c:pt idx="558">
                  <c:v>32217</c:v>
                </c:pt>
                <c:pt idx="559">
                  <c:v>32218</c:v>
                </c:pt>
                <c:pt idx="560">
                  <c:v>32219</c:v>
                </c:pt>
                <c:pt idx="561">
                  <c:v>32220</c:v>
                </c:pt>
                <c:pt idx="562">
                  <c:v>32223</c:v>
                </c:pt>
                <c:pt idx="563">
                  <c:v>32224</c:v>
                </c:pt>
                <c:pt idx="564">
                  <c:v>32225</c:v>
                </c:pt>
                <c:pt idx="565">
                  <c:v>32226</c:v>
                </c:pt>
                <c:pt idx="566">
                  <c:v>32227</c:v>
                </c:pt>
                <c:pt idx="567">
                  <c:v>32230</c:v>
                </c:pt>
                <c:pt idx="568">
                  <c:v>32231</c:v>
                </c:pt>
                <c:pt idx="569">
                  <c:v>32232</c:v>
                </c:pt>
                <c:pt idx="570">
                  <c:v>32233</c:v>
                </c:pt>
                <c:pt idx="571">
                  <c:v>32237</c:v>
                </c:pt>
                <c:pt idx="572">
                  <c:v>32238</c:v>
                </c:pt>
                <c:pt idx="573">
                  <c:v>32239</c:v>
                </c:pt>
                <c:pt idx="574">
                  <c:v>32240</c:v>
                </c:pt>
                <c:pt idx="575">
                  <c:v>32241</c:v>
                </c:pt>
                <c:pt idx="576">
                  <c:v>32244</c:v>
                </c:pt>
                <c:pt idx="577">
                  <c:v>32245</c:v>
                </c:pt>
                <c:pt idx="578">
                  <c:v>32246</c:v>
                </c:pt>
                <c:pt idx="579">
                  <c:v>32247</c:v>
                </c:pt>
                <c:pt idx="580">
                  <c:v>32248</c:v>
                </c:pt>
                <c:pt idx="581">
                  <c:v>32251</c:v>
                </c:pt>
                <c:pt idx="582">
                  <c:v>32252</c:v>
                </c:pt>
                <c:pt idx="583">
                  <c:v>32253</c:v>
                </c:pt>
                <c:pt idx="584">
                  <c:v>32254</c:v>
                </c:pt>
                <c:pt idx="585">
                  <c:v>32255</c:v>
                </c:pt>
                <c:pt idx="586">
                  <c:v>32258</c:v>
                </c:pt>
                <c:pt idx="587">
                  <c:v>32259</c:v>
                </c:pt>
                <c:pt idx="588">
                  <c:v>32260</c:v>
                </c:pt>
                <c:pt idx="589">
                  <c:v>32261</c:v>
                </c:pt>
                <c:pt idx="590">
                  <c:v>32262</c:v>
                </c:pt>
                <c:pt idx="591">
                  <c:v>32265</c:v>
                </c:pt>
                <c:pt idx="592">
                  <c:v>32266</c:v>
                </c:pt>
                <c:pt idx="593">
                  <c:v>32267</c:v>
                </c:pt>
                <c:pt idx="594">
                  <c:v>32268</c:v>
                </c:pt>
                <c:pt idx="595">
                  <c:v>32269</c:v>
                </c:pt>
                <c:pt idx="596">
                  <c:v>32272</c:v>
                </c:pt>
                <c:pt idx="597">
                  <c:v>32273</c:v>
                </c:pt>
                <c:pt idx="598">
                  <c:v>32274</c:v>
                </c:pt>
                <c:pt idx="599">
                  <c:v>32275</c:v>
                </c:pt>
                <c:pt idx="600">
                  <c:v>32276</c:v>
                </c:pt>
                <c:pt idx="601">
                  <c:v>32279</c:v>
                </c:pt>
                <c:pt idx="602">
                  <c:v>32280</c:v>
                </c:pt>
                <c:pt idx="603">
                  <c:v>32281</c:v>
                </c:pt>
                <c:pt idx="604">
                  <c:v>32282</c:v>
                </c:pt>
                <c:pt idx="605">
                  <c:v>32283</c:v>
                </c:pt>
                <c:pt idx="606">
                  <c:v>32286</c:v>
                </c:pt>
                <c:pt idx="607">
                  <c:v>32287</c:v>
                </c:pt>
                <c:pt idx="608">
                  <c:v>32288</c:v>
                </c:pt>
                <c:pt idx="609">
                  <c:v>32289</c:v>
                </c:pt>
                <c:pt idx="610">
                  <c:v>32290</c:v>
                </c:pt>
                <c:pt idx="611">
                  <c:v>32293</c:v>
                </c:pt>
                <c:pt idx="612">
                  <c:v>32294</c:v>
                </c:pt>
                <c:pt idx="613">
                  <c:v>32295</c:v>
                </c:pt>
                <c:pt idx="614">
                  <c:v>32296</c:v>
                </c:pt>
                <c:pt idx="615">
                  <c:v>32297</c:v>
                </c:pt>
                <c:pt idx="616">
                  <c:v>32300</c:v>
                </c:pt>
                <c:pt idx="617">
                  <c:v>32301</c:v>
                </c:pt>
                <c:pt idx="618">
                  <c:v>32302</c:v>
                </c:pt>
                <c:pt idx="619">
                  <c:v>32303</c:v>
                </c:pt>
                <c:pt idx="620">
                  <c:v>32304</c:v>
                </c:pt>
                <c:pt idx="621">
                  <c:v>32307</c:v>
                </c:pt>
                <c:pt idx="622">
                  <c:v>32308</c:v>
                </c:pt>
                <c:pt idx="623">
                  <c:v>32309</c:v>
                </c:pt>
                <c:pt idx="624">
                  <c:v>32310</c:v>
                </c:pt>
                <c:pt idx="625">
                  <c:v>32311</c:v>
                </c:pt>
                <c:pt idx="626">
                  <c:v>32314</c:v>
                </c:pt>
                <c:pt idx="627">
                  <c:v>32315</c:v>
                </c:pt>
                <c:pt idx="628">
                  <c:v>32316</c:v>
                </c:pt>
                <c:pt idx="629">
                  <c:v>32317</c:v>
                </c:pt>
                <c:pt idx="630">
                  <c:v>32318</c:v>
                </c:pt>
                <c:pt idx="631">
                  <c:v>32321</c:v>
                </c:pt>
                <c:pt idx="632">
                  <c:v>32322</c:v>
                </c:pt>
                <c:pt idx="633">
                  <c:v>32323</c:v>
                </c:pt>
                <c:pt idx="634">
                  <c:v>32324</c:v>
                </c:pt>
                <c:pt idx="635">
                  <c:v>32325</c:v>
                </c:pt>
                <c:pt idx="636">
                  <c:v>32328</c:v>
                </c:pt>
                <c:pt idx="637">
                  <c:v>32329</c:v>
                </c:pt>
                <c:pt idx="638">
                  <c:v>32330</c:v>
                </c:pt>
                <c:pt idx="639">
                  <c:v>32331</c:v>
                </c:pt>
                <c:pt idx="640">
                  <c:v>32332</c:v>
                </c:pt>
                <c:pt idx="641">
                  <c:v>32335</c:v>
                </c:pt>
                <c:pt idx="642">
                  <c:v>32336</c:v>
                </c:pt>
                <c:pt idx="643">
                  <c:v>32337</c:v>
                </c:pt>
                <c:pt idx="644">
                  <c:v>32338</c:v>
                </c:pt>
                <c:pt idx="645">
                  <c:v>32339</c:v>
                </c:pt>
                <c:pt idx="646">
                  <c:v>32342</c:v>
                </c:pt>
                <c:pt idx="647">
                  <c:v>32343</c:v>
                </c:pt>
                <c:pt idx="648">
                  <c:v>32344</c:v>
                </c:pt>
                <c:pt idx="649">
                  <c:v>32345</c:v>
                </c:pt>
                <c:pt idx="650">
                  <c:v>32346</c:v>
                </c:pt>
                <c:pt idx="651">
                  <c:v>32349</c:v>
                </c:pt>
                <c:pt idx="652">
                  <c:v>32350</c:v>
                </c:pt>
                <c:pt idx="653">
                  <c:v>32351</c:v>
                </c:pt>
                <c:pt idx="654">
                  <c:v>32352</c:v>
                </c:pt>
                <c:pt idx="655">
                  <c:v>32353</c:v>
                </c:pt>
                <c:pt idx="656">
                  <c:v>32356</c:v>
                </c:pt>
                <c:pt idx="657">
                  <c:v>32357</c:v>
                </c:pt>
                <c:pt idx="658">
                  <c:v>32358</c:v>
                </c:pt>
                <c:pt idx="659">
                  <c:v>32359</c:v>
                </c:pt>
                <c:pt idx="660">
                  <c:v>32360</c:v>
                </c:pt>
                <c:pt idx="661">
                  <c:v>32363</c:v>
                </c:pt>
                <c:pt idx="662">
                  <c:v>32364</c:v>
                </c:pt>
                <c:pt idx="663">
                  <c:v>32365</c:v>
                </c:pt>
                <c:pt idx="664">
                  <c:v>32366</c:v>
                </c:pt>
                <c:pt idx="665">
                  <c:v>32367</c:v>
                </c:pt>
                <c:pt idx="666">
                  <c:v>32370</c:v>
                </c:pt>
                <c:pt idx="667">
                  <c:v>32371</c:v>
                </c:pt>
                <c:pt idx="668">
                  <c:v>32372</c:v>
                </c:pt>
                <c:pt idx="669">
                  <c:v>32373</c:v>
                </c:pt>
                <c:pt idx="670">
                  <c:v>32374</c:v>
                </c:pt>
                <c:pt idx="671">
                  <c:v>32377</c:v>
                </c:pt>
                <c:pt idx="672">
                  <c:v>32378</c:v>
                </c:pt>
                <c:pt idx="673">
                  <c:v>32379</c:v>
                </c:pt>
                <c:pt idx="674">
                  <c:v>32380</c:v>
                </c:pt>
                <c:pt idx="675">
                  <c:v>32381</c:v>
                </c:pt>
                <c:pt idx="676">
                  <c:v>32384</c:v>
                </c:pt>
                <c:pt idx="677">
                  <c:v>32385</c:v>
                </c:pt>
                <c:pt idx="678">
                  <c:v>32386</c:v>
                </c:pt>
                <c:pt idx="679">
                  <c:v>32387</c:v>
                </c:pt>
                <c:pt idx="680">
                  <c:v>32388</c:v>
                </c:pt>
                <c:pt idx="681">
                  <c:v>32391</c:v>
                </c:pt>
                <c:pt idx="682">
                  <c:v>32392</c:v>
                </c:pt>
                <c:pt idx="683">
                  <c:v>32393</c:v>
                </c:pt>
                <c:pt idx="684">
                  <c:v>32394</c:v>
                </c:pt>
                <c:pt idx="685">
                  <c:v>32395</c:v>
                </c:pt>
                <c:pt idx="686">
                  <c:v>32398</c:v>
                </c:pt>
                <c:pt idx="687">
                  <c:v>32399</c:v>
                </c:pt>
                <c:pt idx="688">
                  <c:v>32400</c:v>
                </c:pt>
                <c:pt idx="689">
                  <c:v>32401</c:v>
                </c:pt>
                <c:pt idx="690">
                  <c:v>32402</c:v>
                </c:pt>
                <c:pt idx="691">
                  <c:v>32405</c:v>
                </c:pt>
                <c:pt idx="692">
                  <c:v>32406</c:v>
                </c:pt>
                <c:pt idx="693">
                  <c:v>32407</c:v>
                </c:pt>
                <c:pt idx="694">
                  <c:v>32408</c:v>
                </c:pt>
                <c:pt idx="695">
                  <c:v>32409</c:v>
                </c:pt>
                <c:pt idx="696">
                  <c:v>32412</c:v>
                </c:pt>
                <c:pt idx="697">
                  <c:v>32413</c:v>
                </c:pt>
                <c:pt idx="698">
                  <c:v>32414</c:v>
                </c:pt>
                <c:pt idx="699">
                  <c:v>32415</c:v>
                </c:pt>
                <c:pt idx="700">
                  <c:v>32416</c:v>
                </c:pt>
                <c:pt idx="701">
                  <c:v>32419</c:v>
                </c:pt>
                <c:pt idx="702">
                  <c:v>32420</c:v>
                </c:pt>
                <c:pt idx="703">
                  <c:v>32421</c:v>
                </c:pt>
                <c:pt idx="704">
                  <c:v>32422</c:v>
                </c:pt>
                <c:pt idx="705">
                  <c:v>32423</c:v>
                </c:pt>
                <c:pt idx="706">
                  <c:v>32426</c:v>
                </c:pt>
                <c:pt idx="707">
                  <c:v>32427</c:v>
                </c:pt>
                <c:pt idx="708">
                  <c:v>32428</c:v>
                </c:pt>
                <c:pt idx="709">
                  <c:v>32429</c:v>
                </c:pt>
                <c:pt idx="710">
                  <c:v>32430</c:v>
                </c:pt>
                <c:pt idx="711">
                  <c:v>32433</c:v>
                </c:pt>
                <c:pt idx="712">
                  <c:v>32434</c:v>
                </c:pt>
                <c:pt idx="713">
                  <c:v>32435</c:v>
                </c:pt>
                <c:pt idx="714">
                  <c:v>32436</c:v>
                </c:pt>
                <c:pt idx="715">
                  <c:v>32437</c:v>
                </c:pt>
                <c:pt idx="716">
                  <c:v>32440</c:v>
                </c:pt>
                <c:pt idx="717">
                  <c:v>32441</c:v>
                </c:pt>
                <c:pt idx="718">
                  <c:v>32442</c:v>
                </c:pt>
                <c:pt idx="719">
                  <c:v>32443</c:v>
                </c:pt>
                <c:pt idx="720">
                  <c:v>32444</c:v>
                </c:pt>
                <c:pt idx="721">
                  <c:v>32447</c:v>
                </c:pt>
                <c:pt idx="722">
                  <c:v>32448</c:v>
                </c:pt>
                <c:pt idx="723">
                  <c:v>32449</c:v>
                </c:pt>
                <c:pt idx="724">
                  <c:v>32450</c:v>
                </c:pt>
                <c:pt idx="725">
                  <c:v>32451</c:v>
                </c:pt>
                <c:pt idx="726">
                  <c:v>32454</c:v>
                </c:pt>
                <c:pt idx="727">
                  <c:v>32455</c:v>
                </c:pt>
                <c:pt idx="728">
                  <c:v>32456</c:v>
                </c:pt>
                <c:pt idx="729">
                  <c:v>32457</c:v>
                </c:pt>
                <c:pt idx="730">
                  <c:v>32458</c:v>
                </c:pt>
                <c:pt idx="731">
                  <c:v>32461</c:v>
                </c:pt>
                <c:pt idx="732">
                  <c:v>32462</c:v>
                </c:pt>
                <c:pt idx="733">
                  <c:v>32463</c:v>
                </c:pt>
                <c:pt idx="734">
                  <c:v>32464</c:v>
                </c:pt>
                <c:pt idx="735">
                  <c:v>32465</c:v>
                </c:pt>
                <c:pt idx="736">
                  <c:v>32468</c:v>
                </c:pt>
                <c:pt idx="737">
                  <c:v>32469</c:v>
                </c:pt>
                <c:pt idx="738">
                  <c:v>32470</c:v>
                </c:pt>
                <c:pt idx="739">
                  <c:v>32471</c:v>
                </c:pt>
                <c:pt idx="740">
                  <c:v>32472</c:v>
                </c:pt>
                <c:pt idx="741">
                  <c:v>32475</c:v>
                </c:pt>
                <c:pt idx="742">
                  <c:v>32476</c:v>
                </c:pt>
                <c:pt idx="743">
                  <c:v>32477</c:v>
                </c:pt>
                <c:pt idx="744">
                  <c:v>32478</c:v>
                </c:pt>
                <c:pt idx="745">
                  <c:v>32479</c:v>
                </c:pt>
                <c:pt idx="746">
                  <c:v>32482</c:v>
                </c:pt>
                <c:pt idx="747">
                  <c:v>32483</c:v>
                </c:pt>
                <c:pt idx="748">
                  <c:v>32484</c:v>
                </c:pt>
                <c:pt idx="749">
                  <c:v>32485</c:v>
                </c:pt>
                <c:pt idx="750">
                  <c:v>32486</c:v>
                </c:pt>
                <c:pt idx="751">
                  <c:v>32489</c:v>
                </c:pt>
                <c:pt idx="752">
                  <c:v>32490</c:v>
                </c:pt>
                <c:pt idx="753">
                  <c:v>32491</c:v>
                </c:pt>
                <c:pt idx="754">
                  <c:v>32492</c:v>
                </c:pt>
                <c:pt idx="755">
                  <c:v>32493</c:v>
                </c:pt>
                <c:pt idx="756">
                  <c:v>32496</c:v>
                </c:pt>
                <c:pt idx="757">
                  <c:v>32497</c:v>
                </c:pt>
                <c:pt idx="758">
                  <c:v>32498</c:v>
                </c:pt>
                <c:pt idx="759">
                  <c:v>32499</c:v>
                </c:pt>
                <c:pt idx="760">
                  <c:v>32500</c:v>
                </c:pt>
                <c:pt idx="761">
                  <c:v>32504</c:v>
                </c:pt>
                <c:pt idx="762">
                  <c:v>32505</c:v>
                </c:pt>
                <c:pt idx="763">
                  <c:v>32506</c:v>
                </c:pt>
                <c:pt idx="764">
                  <c:v>32507</c:v>
                </c:pt>
                <c:pt idx="765">
                  <c:v>32511</c:v>
                </c:pt>
                <c:pt idx="766">
                  <c:v>32512</c:v>
                </c:pt>
                <c:pt idx="767">
                  <c:v>32513</c:v>
                </c:pt>
                <c:pt idx="768">
                  <c:v>32514</c:v>
                </c:pt>
                <c:pt idx="769">
                  <c:v>32517</c:v>
                </c:pt>
                <c:pt idx="770">
                  <c:v>32518</c:v>
                </c:pt>
                <c:pt idx="771">
                  <c:v>32519</c:v>
                </c:pt>
                <c:pt idx="772">
                  <c:v>32520</c:v>
                </c:pt>
                <c:pt idx="773">
                  <c:v>32521</c:v>
                </c:pt>
                <c:pt idx="774">
                  <c:v>32524</c:v>
                </c:pt>
                <c:pt idx="775">
                  <c:v>32525</c:v>
                </c:pt>
                <c:pt idx="776">
                  <c:v>32526</c:v>
                </c:pt>
                <c:pt idx="777">
                  <c:v>32527</c:v>
                </c:pt>
                <c:pt idx="778">
                  <c:v>32528</c:v>
                </c:pt>
                <c:pt idx="779">
                  <c:v>32531</c:v>
                </c:pt>
                <c:pt idx="780">
                  <c:v>32532</c:v>
                </c:pt>
                <c:pt idx="781">
                  <c:v>32533</c:v>
                </c:pt>
                <c:pt idx="782">
                  <c:v>32534</c:v>
                </c:pt>
                <c:pt idx="783">
                  <c:v>32535</c:v>
                </c:pt>
                <c:pt idx="784">
                  <c:v>32538</c:v>
                </c:pt>
                <c:pt idx="785">
                  <c:v>32539</c:v>
                </c:pt>
                <c:pt idx="786">
                  <c:v>32540</c:v>
                </c:pt>
                <c:pt idx="787">
                  <c:v>32541</c:v>
                </c:pt>
                <c:pt idx="788">
                  <c:v>32542</c:v>
                </c:pt>
                <c:pt idx="789">
                  <c:v>32545</c:v>
                </c:pt>
                <c:pt idx="790">
                  <c:v>32546</c:v>
                </c:pt>
                <c:pt idx="791">
                  <c:v>32547</c:v>
                </c:pt>
                <c:pt idx="792">
                  <c:v>32548</c:v>
                </c:pt>
                <c:pt idx="793">
                  <c:v>32549</c:v>
                </c:pt>
                <c:pt idx="794">
                  <c:v>32552</c:v>
                </c:pt>
                <c:pt idx="795">
                  <c:v>32553</c:v>
                </c:pt>
                <c:pt idx="796">
                  <c:v>32554</c:v>
                </c:pt>
                <c:pt idx="797">
                  <c:v>32555</c:v>
                </c:pt>
                <c:pt idx="798">
                  <c:v>32556</c:v>
                </c:pt>
                <c:pt idx="799">
                  <c:v>32559</c:v>
                </c:pt>
                <c:pt idx="800">
                  <c:v>32560</c:v>
                </c:pt>
                <c:pt idx="801">
                  <c:v>32561</c:v>
                </c:pt>
                <c:pt idx="802">
                  <c:v>32562</c:v>
                </c:pt>
                <c:pt idx="803">
                  <c:v>32563</c:v>
                </c:pt>
                <c:pt idx="804">
                  <c:v>32566</c:v>
                </c:pt>
                <c:pt idx="805">
                  <c:v>32567</c:v>
                </c:pt>
                <c:pt idx="806">
                  <c:v>32568</c:v>
                </c:pt>
                <c:pt idx="807">
                  <c:v>32569</c:v>
                </c:pt>
                <c:pt idx="808">
                  <c:v>32570</c:v>
                </c:pt>
                <c:pt idx="809">
                  <c:v>32573</c:v>
                </c:pt>
                <c:pt idx="810">
                  <c:v>32574</c:v>
                </c:pt>
                <c:pt idx="811">
                  <c:v>32575</c:v>
                </c:pt>
                <c:pt idx="812">
                  <c:v>32576</c:v>
                </c:pt>
                <c:pt idx="813">
                  <c:v>32577</c:v>
                </c:pt>
                <c:pt idx="814">
                  <c:v>32580</c:v>
                </c:pt>
                <c:pt idx="815">
                  <c:v>32581</c:v>
                </c:pt>
                <c:pt idx="816">
                  <c:v>32582</c:v>
                </c:pt>
                <c:pt idx="817">
                  <c:v>32583</c:v>
                </c:pt>
                <c:pt idx="818">
                  <c:v>32584</c:v>
                </c:pt>
                <c:pt idx="819">
                  <c:v>32587</c:v>
                </c:pt>
                <c:pt idx="820">
                  <c:v>32588</c:v>
                </c:pt>
                <c:pt idx="821">
                  <c:v>32589</c:v>
                </c:pt>
                <c:pt idx="822">
                  <c:v>32590</c:v>
                </c:pt>
                <c:pt idx="823">
                  <c:v>32594</c:v>
                </c:pt>
                <c:pt idx="824">
                  <c:v>32595</c:v>
                </c:pt>
                <c:pt idx="825">
                  <c:v>32596</c:v>
                </c:pt>
                <c:pt idx="826">
                  <c:v>32597</c:v>
                </c:pt>
                <c:pt idx="827">
                  <c:v>32598</c:v>
                </c:pt>
                <c:pt idx="828">
                  <c:v>32601</c:v>
                </c:pt>
                <c:pt idx="829">
                  <c:v>32602</c:v>
                </c:pt>
                <c:pt idx="830">
                  <c:v>32603</c:v>
                </c:pt>
                <c:pt idx="831">
                  <c:v>32604</c:v>
                </c:pt>
                <c:pt idx="832">
                  <c:v>32605</c:v>
                </c:pt>
                <c:pt idx="833">
                  <c:v>32608</c:v>
                </c:pt>
                <c:pt idx="834">
                  <c:v>32609</c:v>
                </c:pt>
                <c:pt idx="835">
                  <c:v>32610</c:v>
                </c:pt>
                <c:pt idx="836">
                  <c:v>32611</c:v>
                </c:pt>
                <c:pt idx="837">
                  <c:v>32612</c:v>
                </c:pt>
                <c:pt idx="838">
                  <c:v>32615</c:v>
                </c:pt>
                <c:pt idx="839">
                  <c:v>32616</c:v>
                </c:pt>
                <c:pt idx="840">
                  <c:v>32617</c:v>
                </c:pt>
                <c:pt idx="841">
                  <c:v>32618</c:v>
                </c:pt>
                <c:pt idx="842">
                  <c:v>32619</c:v>
                </c:pt>
                <c:pt idx="843">
                  <c:v>32622</c:v>
                </c:pt>
                <c:pt idx="844">
                  <c:v>32623</c:v>
                </c:pt>
                <c:pt idx="845">
                  <c:v>32624</c:v>
                </c:pt>
                <c:pt idx="846">
                  <c:v>32625</c:v>
                </c:pt>
                <c:pt idx="847">
                  <c:v>32626</c:v>
                </c:pt>
                <c:pt idx="848">
                  <c:v>32629</c:v>
                </c:pt>
                <c:pt idx="849">
                  <c:v>32630</c:v>
                </c:pt>
                <c:pt idx="850">
                  <c:v>32631</c:v>
                </c:pt>
                <c:pt idx="851">
                  <c:v>32632</c:v>
                </c:pt>
                <c:pt idx="852">
                  <c:v>32633</c:v>
                </c:pt>
                <c:pt idx="853">
                  <c:v>32636</c:v>
                </c:pt>
                <c:pt idx="854">
                  <c:v>32637</c:v>
                </c:pt>
                <c:pt idx="855">
                  <c:v>32638</c:v>
                </c:pt>
                <c:pt idx="856">
                  <c:v>32639</c:v>
                </c:pt>
                <c:pt idx="857">
                  <c:v>32640</c:v>
                </c:pt>
                <c:pt idx="858">
                  <c:v>32643</c:v>
                </c:pt>
                <c:pt idx="859">
                  <c:v>32644</c:v>
                </c:pt>
                <c:pt idx="860">
                  <c:v>32645</c:v>
                </c:pt>
                <c:pt idx="861">
                  <c:v>32646</c:v>
                </c:pt>
                <c:pt idx="862">
                  <c:v>32647</c:v>
                </c:pt>
                <c:pt idx="863">
                  <c:v>32650</c:v>
                </c:pt>
                <c:pt idx="864">
                  <c:v>32651</c:v>
                </c:pt>
                <c:pt idx="865">
                  <c:v>32652</c:v>
                </c:pt>
                <c:pt idx="866">
                  <c:v>32653</c:v>
                </c:pt>
                <c:pt idx="867">
                  <c:v>32654</c:v>
                </c:pt>
                <c:pt idx="868">
                  <c:v>32657</c:v>
                </c:pt>
                <c:pt idx="869">
                  <c:v>32658</c:v>
                </c:pt>
                <c:pt idx="870">
                  <c:v>32659</c:v>
                </c:pt>
                <c:pt idx="871">
                  <c:v>32660</c:v>
                </c:pt>
                <c:pt idx="872">
                  <c:v>32661</c:v>
                </c:pt>
                <c:pt idx="873">
                  <c:v>32664</c:v>
                </c:pt>
                <c:pt idx="874">
                  <c:v>32665</c:v>
                </c:pt>
                <c:pt idx="875">
                  <c:v>32666</c:v>
                </c:pt>
                <c:pt idx="876">
                  <c:v>32667</c:v>
                </c:pt>
                <c:pt idx="877">
                  <c:v>32668</c:v>
                </c:pt>
                <c:pt idx="878">
                  <c:v>32671</c:v>
                </c:pt>
                <c:pt idx="879">
                  <c:v>32672</c:v>
                </c:pt>
                <c:pt idx="880">
                  <c:v>32673</c:v>
                </c:pt>
                <c:pt idx="881">
                  <c:v>32674</c:v>
                </c:pt>
                <c:pt idx="882">
                  <c:v>32675</c:v>
                </c:pt>
                <c:pt idx="883">
                  <c:v>32678</c:v>
                </c:pt>
                <c:pt idx="884">
                  <c:v>32679</c:v>
                </c:pt>
                <c:pt idx="885">
                  <c:v>32680</c:v>
                </c:pt>
                <c:pt idx="886">
                  <c:v>32681</c:v>
                </c:pt>
                <c:pt idx="887">
                  <c:v>32682</c:v>
                </c:pt>
                <c:pt idx="888">
                  <c:v>32685</c:v>
                </c:pt>
                <c:pt idx="889">
                  <c:v>32686</c:v>
                </c:pt>
                <c:pt idx="890">
                  <c:v>32687</c:v>
                </c:pt>
                <c:pt idx="891">
                  <c:v>32688</c:v>
                </c:pt>
                <c:pt idx="892">
                  <c:v>32689</c:v>
                </c:pt>
                <c:pt idx="893">
                  <c:v>32692</c:v>
                </c:pt>
                <c:pt idx="894">
                  <c:v>32693</c:v>
                </c:pt>
                <c:pt idx="895">
                  <c:v>32694</c:v>
                </c:pt>
                <c:pt idx="896">
                  <c:v>32695</c:v>
                </c:pt>
                <c:pt idx="897">
                  <c:v>32696</c:v>
                </c:pt>
                <c:pt idx="898">
                  <c:v>32699</c:v>
                </c:pt>
                <c:pt idx="899">
                  <c:v>32700</c:v>
                </c:pt>
                <c:pt idx="900">
                  <c:v>32701</c:v>
                </c:pt>
                <c:pt idx="901">
                  <c:v>32702</c:v>
                </c:pt>
                <c:pt idx="902">
                  <c:v>32703</c:v>
                </c:pt>
                <c:pt idx="903">
                  <c:v>32706</c:v>
                </c:pt>
                <c:pt idx="904">
                  <c:v>32707</c:v>
                </c:pt>
                <c:pt idx="905">
                  <c:v>32708</c:v>
                </c:pt>
                <c:pt idx="906">
                  <c:v>32709</c:v>
                </c:pt>
                <c:pt idx="907">
                  <c:v>32710</c:v>
                </c:pt>
                <c:pt idx="908">
                  <c:v>32713</c:v>
                </c:pt>
                <c:pt idx="909">
                  <c:v>32714</c:v>
                </c:pt>
                <c:pt idx="910">
                  <c:v>32715</c:v>
                </c:pt>
                <c:pt idx="911">
                  <c:v>32716</c:v>
                </c:pt>
                <c:pt idx="912">
                  <c:v>32717</c:v>
                </c:pt>
                <c:pt idx="913">
                  <c:v>32720</c:v>
                </c:pt>
                <c:pt idx="914">
                  <c:v>32721</c:v>
                </c:pt>
                <c:pt idx="915">
                  <c:v>32722</c:v>
                </c:pt>
                <c:pt idx="916">
                  <c:v>32723</c:v>
                </c:pt>
                <c:pt idx="917">
                  <c:v>32724</c:v>
                </c:pt>
                <c:pt idx="918">
                  <c:v>32727</c:v>
                </c:pt>
                <c:pt idx="919">
                  <c:v>32728</c:v>
                </c:pt>
                <c:pt idx="920">
                  <c:v>32729</c:v>
                </c:pt>
                <c:pt idx="921">
                  <c:v>32730</c:v>
                </c:pt>
                <c:pt idx="922">
                  <c:v>32731</c:v>
                </c:pt>
                <c:pt idx="923">
                  <c:v>32734</c:v>
                </c:pt>
                <c:pt idx="924">
                  <c:v>32735</c:v>
                </c:pt>
                <c:pt idx="925">
                  <c:v>32736</c:v>
                </c:pt>
                <c:pt idx="926">
                  <c:v>32737</c:v>
                </c:pt>
                <c:pt idx="927">
                  <c:v>32738</c:v>
                </c:pt>
                <c:pt idx="928">
                  <c:v>32741</c:v>
                </c:pt>
                <c:pt idx="929">
                  <c:v>32742</c:v>
                </c:pt>
                <c:pt idx="930">
                  <c:v>32743</c:v>
                </c:pt>
                <c:pt idx="931">
                  <c:v>32744</c:v>
                </c:pt>
                <c:pt idx="932">
                  <c:v>32745</c:v>
                </c:pt>
                <c:pt idx="933">
                  <c:v>32748</c:v>
                </c:pt>
                <c:pt idx="934">
                  <c:v>32749</c:v>
                </c:pt>
                <c:pt idx="935">
                  <c:v>32750</c:v>
                </c:pt>
                <c:pt idx="936">
                  <c:v>32751</c:v>
                </c:pt>
                <c:pt idx="937">
                  <c:v>32752</c:v>
                </c:pt>
                <c:pt idx="938">
                  <c:v>32755</c:v>
                </c:pt>
                <c:pt idx="939">
                  <c:v>32756</c:v>
                </c:pt>
                <c:pt idx="940">
                  <c:v>32757</c:v>
                </c:pt>
                <c:pt idx="941">
                  <c:v>32758</c:v>
                </c:pt>
                <c:pt idx="942">
                  <c:v>32759</c:v>
                </c:pt>
                <c:pt idx="943">
                  <c:v>32762</c:v>
                </c:pt>
                <c:pt idx="944">
                  <c:v>32763</c:v>
                </c:pt>
                <c:pt idx="945">
                  <c:v>32764</c:v>
                </c:pt>
                <c:pt idx="946">
                  <c:v>32765</c:v>
                </c:pt>
                <c:pt idx="947">
                  <c:v>32766</c:v>
                </c:pt>
                <c:pt idx="948">
                  <c:v>32769</c:v>
                </c:pt>
                <c:pt idx="949">
                  <c:v>32770</c:v>
                </c:pt>
                <c:pt idx="950">
                  <c:v>32771</c:v>
                </c:pt>
                <c:pt idx="951">
                  <c:v>32772</c:v>
                </c:pt>
                <c:pt idx="952">
                  <c:v>32773</c:v>
                </c:pt>
                <c:pt idx="953">
                  <c:v>32776</c:v>
                </c:pt>
                <c:pt idx="954">
                  <c:v>32777</c:v>
                </c:pt>
                <c:pt idx="955">
                  <c:v>32778</c:v>
                </c:pt>
                <c:pt idx="956">
                  <c:v>32779</c:v>
                </c:pt>
                <c:pt idx="957">
                  <c:v>32780</c:v>
                </c:pt>
                <c:pt idx="958">
                  <c:v>32783</c:v>
                </c:pt>
                <c:pt idx="959">
                  <c:v>32784</c:v>
                </c:pt>
                <c:pt idx="960">
                  <c:v>32785</c:v>
                </c:pt>
                <c:pt idx="961">
                  <c:v>32786</c:v>
                </c:pt>
                <c:pt idx="962">
                  <c:v>32787</c:v>
                </c:pt>
                <c:pt idx="963">
                  <c:v>32790</c:v>
                </c:pt>
                <c:pt idx="964">
                  <c:v>32791</c:v>
                </c:pt>
                <c:pt idx="965">
                  <c:v>32792</c:v>
                </c:pt>
                <c:pt idx="966">
                  <c:v>32793</c:v>
                </c:pt>
                <c:pt idx="967">
                  <c:v>32794</c:v>
                </c:pt>
                <c:pt idx="968">
                  <c:v>32797</c:v>
                </c:pt>
                <c:pt idx="969">
                  <c:v>32798</c:v>
                </c:pt>
                <c:pt idx="970">
                  <c:v>32799</c:v>
                </c:pt>
                <c:pt idx="971">
                  <c:v>32800</c:v>
                </c:pt>
                <c:pt idx="972">
                  <c:v>32801</c:v>
                </c:pt>
                <c:pt idx="973">
                  <c:v>32804</c:v>
                </c:pt>
                <c:pt idx="974">
                  <c:v>32805</c:v>
                </c:pt>
                <c:pt idx="975">
                  <c:v>32806</c:v>
                </c:pt>
                <c:pt idx="976">
                  <c:v>32807</c:v>
                </c:pt>
                <c:pt idx="977">
                  <c:v>32808</c:v>
                </c:pt>
                <c:pt idx="978">
                  <c:v>32811</c:v>
                </c:pt>
                <c:pt idx="979">
                  <c:v>32812</c:v>
                </c:pt>
                <c:pt idx="980">
                  <c:v>32813</c:v>
                </c:pt>
                <c:pt idx="981">
                  <c:v>32814</c:v>
                </c:pt>
                <c:pt idx="982">
                  <c:v>32815</c:v>
                </c:pt>
                <c:pt idx="983">
                  <c:v>32818</c:v>
                </c:pt>
                <c:pt idx="984">
                  <c:v>32819</c:v>
                </c:pt>
                <c:pt idx="985">
                  <c:v>32820</c:v>
                </c:pt>
                <c:pt idx="986">
                  <c:v>32821</c:v>
                </c:pt>
                <c:pt idx="987">
                  <c:v>32822</c:v>
                </c:pt>
                <c:pt idx="988">
                  <c:v>32825</c:v>
                </c:pt>
                <c:pt idx="989">
                  <c:v>32826</c:v>
                </c:pt>
                <c:pt idx="990">
                  <c:v>32827</c:v>
                </c:pt>
                <c:pt idx="991">
                  <c:v>32828</c:v>
                </c:pt>
                <c:pt idx="992">
                  <c:v>32829</c:v>
                </c:pt>
                <c:pt idx="993">
                  <c:v>32832</c:v>
                </c:pt>
                <c:pt idx="994">
                  <c:v>32833</c:v>
                </c:pt>
                <c:pt idx="995">
                  <c:v>32834</c:v>
                </c:pt>
                <c:pt idx="996">
                  <c:v>32835</c:v>
                </c:pt>
                <c:pt idx="997">
                  <c:v>32836</c:v>
                </c:pt>
                <c:pt idx="998">
                  <c:v>32839</c:v>
                </c:pt>
                <c:pt idx="999">
                  <c:v>32840</c:v>
                </c:pt>
                <c:pt idx="1000">
                  <c:v>32841</c:v>
                </c:pt>
                <c:pt idx="1001">
                  <c:v>32842</c:v>
                </c:pt>
                <c:pt idx="1002">
                  <c:v>32843</c:v>
                </c:pt>
                <c:pt idx="1003">
                  <c:v>32846</c:v>
                </c:pt>
                <c:pt idx="1004">
                  <c:v>32847</c:v>
                </c:pt>
                <c:pt idx="1005">
                  <c:v>32848</c:v>
                </c:pt>
                <c:pt idx="1006">
                  <c:v>32849</c:v>
                </c:pt>
                <c:pt idx="1007">
                  <c:v>32850</c:v>
                </c:pt>
                <c:pt idx="1008">
                  <c:v>32853</c:v>
                </c:pt>
                <c:pt idx="1009">
                  <c:v>32854</c:v>
                </c:pt>
                <c:pt idx="1010">
                  <c:v>32855</c:v>
                </c:pt>
                <c:pt idx="1011">
                  <c:v>32856</c:v>
                </c:pt>
                <c:pt idx="1012">
                  <c:v>32857</c:v>
                </c:pt>
                <c:pt idx="1013">
                  <c:v>32860</c:v>
                </c:pt>
                <c:pt idx="1014">
                  <c:v>32861</c:v>
                </c:pt>
                <c:pt idx="1015">
                  <c:v>32862</c:v>
                </c:pt>
                <c:pt idx="1016">
                  <c:v>32863</c:v>
                </c:pt>
                <c:pt idx="1017">
                  <c:v>32864</c:v>
                </c:pt>
                <c:pt idx="1018">
                  <c:v>32868</c:v>
                </c:pt>
                <c:pt idx="1019">
                  <c:v>32869</c:v>
                </c:pt>
                <c:pt idx="1020">
                  <c:v>32870</c:v>
                </c:pt>
                <c:pt idx="1021">
                  <c:v>32871</c:v>
                </c:pt>
                <c:pt idx="1022">
                  <c:v>32875</c:v>
                </c:pt>
                <c:pt idx="1023">
                  <c:v>32876</c:v>
                </c:pt>
                <c:pt idx="1024">
                  <c:v>32877</c:v>
                </c:pt>
                <c:pt idx="1025">
                  <c:v>32878</c:v>
                </c:pt>
                <c:pt idx="1026">
                  <c:v>32881</c:v>
                </c:pt>
                <c:pt idx="1027">
                  <c:v>32882</c:v>
                </c:pt>
                <c:pt idx="1028">
                  <c:v>32883</c:v>
                </c:pt>
                <c:pt idx="1029">
                  <c:v>32884</c:v>
                </c:pt>
                <c:pt idx="1030">
                  <c:v>32885</c:v>
                </c:pt>
                <c:pt idx="1031">
                  <c:v>32888</c:v>
                </c:pt>
                <c:pt idx="1032">
                  <c:v>32889</c:v>
                </c:pt>
                <c:pt idx="1033">
                  <c:v>32890</c:v>
                </c:pt>
                <c:pt idx="1034">
                  <c:v>32891</c:v>
                </c:pt>
                <c:pt idx="1035">
                  <c:v>32892</c:v>
                </c:pt>
                <c:pt idx="1036">
                  <c:v>32895</c:v>
                </c:pt>
                <c:pt idx="1037">
                  <c:v>32896</c:v>
                </c:pt>
                <c:pt idx="1038">
                  <c:v>32897</c:v>
                </c:pt>
                <c:pt idx="1039">
                  <c:v>32898</c:v>
                </c:pt>
                <c:pt idx="1040">
                  <c:v>32899</c:v>
                </c:pt>
                <c:pt idx="1041">
                  <c:v>32902</c:v>
                </c:pt>
                <c:pt idx="1042">
                  <c:v>32903</c:v>
                </c:pt>
                <c:pt idx="1043">
                  <c:v>32904</c:v>
                </c:pt>
                <c:pt idx="1044">
                  <c:v>32905</c:v>
                </c:pt>
                <c:pt idx="1045">
                  <c:v>32906</c:v>
                </c:pt>
                <c:pt idx="1046">
                  <c:v>32909</c:v>
                </c:pt>
                <c:pt idx="1047">
                  <c:v>32910</c:v>
                </c:pt>
                <c:pt idx="1048">
                  <c:v>32911</c:v>
                </c:pt>
                <c:pt idx="1049">
                  <c:v>32912</c:v>
                </c:pt>
                <c:pt idx="1050">
                  <c:v>32913</c:v>
                </c:pt>
                <c:pt idx="1051">
                  <c:v>32916</c:v>
                </c:pt>
                <c:pt idx="1052">
                  <c:v>32917</c:v>
                </c:pt>
                <c:pt idx="1053">
                  <c:v>32918</c:v>
                </c:pt>
                <c:pt idx="1054">
                  <c:v>32919</c:v>
                </c:pt>
                <c:pt idx="1055">
                  <c:v>32920</c:v>
                </c:pt>
                <c:pt idx="1056">
                  <c:v>32923</c:v>
                </c:pt>
                <c:pt idx="1057">
                  <c:v>32924</c:v>
                </c:pt>
                <c:pt idx="1058">
                  <c:v>32925</c:v>
                </c:pt>
                <c:pt idx="1059">
                  <c:v>32926</c:v>
                </c:pt>
                <c:pt idx="1060">
                  <c:v>32927</c:v>
                </c:pt>
                <c:pt idx="1061">
                  <c:v>32930</c:v>
                </c:pt>
                <c:pt idx="1062">
                  <c:v>32931</c:v>
                </c:pt>
                <c:pt idx="1063">
                  <c:v>32932</c:v>
                </c:pt>
                <c:pt idx="1064">
                  <c:v>32933</c:v>
                </c:pt>
                <c:pt idx="1065">
                  <c:v>32934</c:v>
                </c:pt>
                <c:pt idx="1066">
                  <c:v>32937</c:v>
                </c:pt>
                <c:pt idx="1067">
                  <c:v>32938</c:v>
                </c:pt>
                <c:pt idx="1068">
                  <c:v>32939</c:v>
                </c:pt>
                <c:pt idx="1069">
                  <c:v>32940</c:v>
                </c:pt>
                <c:pt idx="1070">
                  <c:v>32941</c:v>
                </c:pt>
                <c:pt idx="1071">
                  <c:v>32944</c:v>
                </c:pt>
                <c:pt idx="1072">
                  <c:v>32945</c:v>
                </c:pt>
                <c:pt idx="1073">
                  <c:v>32946</c:v>
                </c:pt>
                <c:pt idx="1074">
                  <c:v>32947</c:v>
                </c:pt>
                <c:pt idx="1075">
                  <c:v>32948</c:v>
                </c:pt>
                <c:pt idx="1076">
                  <c:v>32951</c:v>
                </c:pt>
                <c:pt idx="1077">
                  <c:v>32952</c:v>
                </c:pt>
                <c:pt idx="1078">
                  <c:v>32953</c:v>
                </c:pt>
                <c:pt idx="1079">
                  <c:v>32954</c:v>
                </c:pt>
                <c:pt idx="1080">
                  <c:v>32955</c:v>
                </c:pt>
                <c:pt idx="1081">
                  <c:v>32958</c:v>
                </c:pt>
                <c:pt idx="1082">
                  <c:v>32959</c:v>
                </c:pt>
                <c:pt idx="1083">
                  <c:v>32960</c:v>
                </c:pt>
                <c:pt idx="1084">
                  <c:v>32961</c:v>
                </c:pt>
                <c:pt idx="1085">
                  <c:v>32962</c:v>
                </c:pt>
                <c:pt idx="1086">
                  <c:v>32965</c:v>
                </c:pt>
                <c:pt idx="1087">
                  <c:v>32966</c:v>
                </c:pt>
                <c:pt idx="1088">
                  <c:v>32967</c:v>
                </c:pt>
                <c:pt idx="1089">
                  <c:v>32968</c:v>
                </c:pt>
                <c:pt idx="1090">
                  <c:v>32969</c:v>
                </c:pt>
                <c:pt idx="1091">
                  <c:v>32972</c:v>
                </c:pt>
                <c:pt idx="1092">
                  <c:v>32973</c:v>
                </c:pt>
                <c:pt idx="1093">
                  <c:v>32974</c:v>
                </c:pt>
                <c:pt idx="1094">
                  <c:v>32975</c:v>
                </c:pt>
                <c:pt idx="1095">
                  <c:v>32979</c:v>
                </c:pt>
                <c:pt idx="1096">
                  <c:v>32980</c:v>
                </c:pt>
                <c:pt idx="1097">
                  <c:v>32981</c:v>
                </c:pt>
                <c:pt idx="1098">
                  <c:v>32982</c:v>
                </c:pt>
                <c:pt idx="1099">
                  <c:v>32983</c:v>
                </c:pt>
                <c:pt idx="1100">
                  <c:v>32986</c:v>
                </c:pt>
                <c:pt idx="1101">
                  <c:v>32987</c:v>
                </c:pt>
                <c:pt idx="1102">
                  <c:v>32988</c:v>
                </c:pt>
                <c:pt idx="1103">
                  <c:v>32989</c:v>
                </c:pt>
                <c:pt idx="1104">
                  <c:v>32990</c:v>
                </c:pt>
                <c:pt idx="1105">
                  <c:v>32993</c:v>
                </c:pt>
                <c:pt idx="1106">
                  <c:v>32994</c:v>
                </c:pt>
                <c:pt idx="1107">
                  <c:v>32995</c:v>
                </c:pt>
                <c:pt idx="1108">
                  <c:v>32996</c:v>
                </c:pt>
                <c:pt idx="1109">
                  <c:v>32997</c:v>
                </c:pt>
                <c:pt idx="1110">
                  <c:v>33000</c:v>
                </c:pt>
                <c:pt idx="1111">
                  <c:v>33001</c:v>
                </c:pt>
                <c:pt idx="1112">
                  <c:v>33002</c:v>
                </c:pt>
                <c:pt idx="1113">
                  <c:v>33003</c:v>
                </c:pt>
                <c:pt idx="1114">
                  <c:v>33004</c:v>
                </c:pt>
                <c:pt idx="1115">
                  <c:v>33007</c:v>
                </c:pt>
                <c:pt idx="1116">
                  <c:v>33008</c:v>
                </c:pt>
                <c:pt idx="1117">
                  <c:v>33009</c:v>
                </c:pt>
                <c:pt idx="1118">
                  <c:v>33010</c:v>
                </c:pt>
                <c:pt idx="1119">
                  <c:v>33011</c:v>
                </c:pt>
                <c:pt idx="1120">
                  <c:v>33014</c:v>
                </c:pt>
                <c:pt idx="1121">
                  <c:v>33015</c:v>
                </c:pt>
                <c:pt idx="1122">
                  <c:v>33016</c:v>
                </c:pt>
                <c:pt idx="1123">
                  <c:v>33017</c:v>
                </c:pt>
                <c:pt idx="1124">
                  <c:v>33018</c:v>
                </c:pt>
                <c:pt idx="1125">
                  <c:v>33022</c:v>
                </c:pt>
                <c:pt idx="1126">
                  <c:v>33023</c:v>
                </c:pt>
                <c:pt idx="1127">
                  <c:v>33024</c:v>
                </c:pt>
                <c:pt idx="1128">
                  <c:v>33025</c:v>
                </c:pt>
                <c:pt idx="1129">
                  <c:v>33028</c:v>
                </c:pt>
                <c:pt idx="1130">
                  <c:v>33029</c:v>
                </c:pt>
                <c:pt idx="1131">
                  <c:v>33030</c:v>
                </c:pt>
                <c:pt idx="1132">
                  <c:v>33031</c:v>
                </c:pt>
                <c:pt idx="1133">
                  <c:v>33032</c:v>
                </c:pt>
                <c:pt idx="1134">
                  <c:v>33035</c:v>
                </c:pt>
                <c:pt idx="1135">
                  <c:v>33036</c:v>
                </c:pt>
                <c:pt idx="1136">
                  <c:v>33037</c:v>
                </c:pt>
                <c:pt idx="1137">
                  <c:v>33038</c:v>
                </c:pt>
                <c:pt idx="1138">
                  <c:v>33039</c:v>
                </c:pt>
                <c:pt idx="1139">
                  <c:v>33042</c:v>
                </c:pt>
                <c:pt idx="1140">
                  <c:v>33043</c:v>
                </c:pt>
                <c:pt idx="1141">
                  <c:v>33044</c:v>
                </c:pt>
                <c:pt idx="1142">
                  <c:v>33045</c:v>
                </c:pt>
                <c:pt idx="1143">
                  <c:v>33046</c:v>
                </c:pt>
                <c:pt idx="1144">
                  <c:v>33049</c:v>
                </c:pt>
                <c:pt idx="1145">
                  <c:v>33050</c:v>
                </c:pt>
                <c:pt idx="1146">
                  <c:v>33051</c:v>
                </c:pt>
                <c:pt idx="1147">
                  <c:v>33052</c:v>
                </c:pt>
                <c:pt idx="1148">
                  <c:v>33053</c:v>
                </c:pt>
                <c:pt idx="1149">
                  <c:v>33056</c:v>
                </c:pt>
                <c:pt idx="1150">
                  <c:v>33057</c:v>
                </c:pt>
                <c:pt idx="1151">
                  <c:v>33058</c:v>
                </c:pt>
                <c:pt idx="1152">
                  <c:v>33059</c:v>
                </c:pt>
                <c:pt idx="1153">
                  <c:v>33060</c:v>
                </c:pt>
                <c:pt idx="1154">
                  <c:v>33063</c:v>
                </c:pt>
                <c:pt idx="1155">
                  <c:v>33064</c:v>
                </c:pt>
                <c:pt idx="1156">
                  <c:v>33065</c:v>
                </c:pt>
                <c:pt idx="1157">
                  <c:v>33066</c:v>
                </c:pt>
                <c:pt idx="1158">
                  <c:v>33067</c:v>
                </c:pt>
                <c:pt idx="1159">
                  <c:v>33070</c:v>
                </c:pt>
                <c:pt idx="1160">
                  <c:v>33071</c:v>
                </c:pt>
                <c:pt idx="1161">
                  <c:v>33072</c:v>
                </c:pt>
                <c:pt idx="1162">
                  <c:v>33073</c:v>
                </c:pt>
                <c:pt idx="1163">
                  <c:v>33074</c:v>
                </c:pt>
                <c:pt idx="1164">
                  <c:v>33077</c:v>
                </c:pt>
                <c:pt idx="1165">
                  <c:v>33078</c:v>
                </c:pt>
                <c:pt idx="1166">
                  <c:v>33079</c:v>
                </c:pt>
                <c:pt idx="1167">
                  <c:v>33080</c:v>
                </c:pt>
                <c:pt idx="1168">
                  <c:v>33081</c:v>
                </c:pt>
                <c:pt idx="1169">
                  <c:v>33084</c:v>
                </c:pt>
                <c:pt idx="1170">
                  <c:v>33085</c:v>
                </c:pt>
                <c:pt idx="1171">
                  <c:v>33086</c:v>
                </c:pt>
                <c:pt idx="1172">
                  <c:v>33087</c:v>
                </c:pt>
                <c:pt idx="1173">
                  <c:v>33088</c:v>
                </c:pt>
                <c:pt idx="1174">
                  <c:v>33091</c:v>
                </c:pt>
                <c:pt idx="1175">
                  <c:v>33092</c:v>
                </c:pt>
                <c:pt idx="1176">
                  <c:v>33093</c:v>
                </c:pt>
                <c:pt idx="1177">
                  <c:v>33094</c:v>
                </c:pt>
                <c:pt idx="1178">
                  <c:v>33095</c:v>
                </c:pt>
                <c:pt idx="1179">
                  <c:v>33098</c:v>
                </c:pt>
                <c:pt idx="1180">
                  <c:v>33099</c:v>
                </c:pt>
                <c:pt idx="1181">
                  <c:v>33100</c:v>
                </c:pt>
                <c:pt idx="1182">
                  <c:v>33101</c:v>
                </c:pt>
                <c:pt idx="1183">
                  <c:v>33102</c:v>
                </c:pt>
                <c:pt idx="1184">
                  <c:v>33105</c:v>
                </c:pt>
                <c:pt idx="1185">
                  <c:v>33106</c:v>
                </c:pt>
                <c:pt idx="1186">
                  <c:v>33107</c:v>
                </c:pt>
                <c:pt idx="1187">
                  <c:v>33108</c:v>
                </c:pt>
                <c:pt idx="1188">
                  <c:v>33109</c:v>
                </c:pt>
                <c:pt idx="1189">
                  <c:v>33112</c:v>
                </c:pt>
                <c:pt idx="1190">
                  <c:v>33113</c:v>
                </c:pt>
                <c:pt idx="1191">
                  <c:v>33114</c:v>
                </c:pt>
                <c:pt idx="1192">
                  <c:v>33115</c:v>
                </c:pt>
                <c:pt idx="1193">
                  <c:v>33116</c:v>
                </c:pt>
                <c:pt idx="1194">
                  <c:v>33119</c:v>
                </c:pt>
                <c:pt idx="1195">
                  <c:v>33120</c:v>
                </c:pt>
                <c:pt idx="1196">
                  <c:v>33121</c:v>
                </c:pt>
                <c:pt idx="1197">
                  <c:v>33122</c:v>
                </c:pt>
                <c:pt idx="1198">
                  <c:v>33123</c:v>
                </c:pt>
                <c:pt idx="1199">
                  <c:v>33126</c:v>
                </c:pt>
                <c:pt idx="1200">
                  <c:v>33127</c:v>
                </c:pt>
                <c:pt idx="1201">
                  <c:v>33128</c:v>
                </c:pt>
                <c:pt idx="1202">
                  <c:v>33129</c:v>
                </c:pt>
                <c:pt idx="1203">
                  <c:v>33130</c:v>
                </c:pt>
                <c:pt idx="1204">
                  <c:v>33133</c:v>
                </c:pt>
                <c:pt idx="1205">
                  <c:v>33134</c:v>
                </c:pt>
                <c:pt idx="1206">
                  <c:v>33135</c:v>
                </c:pt>
                <c:pt idx="1207">
                  <c:v>33136</c:v>
                </c:pt>
                <c:pt idx="1208">
                  <c:v>33137</c:v>
                </c:pt>
                <c:pt idx="1209">
                  <c:v>33140</c:v>
                </c:pt>
                <c:pt idx="1210">
                  <c:v>33141</c:v>
                </c:pt>
                <c:pt idx="1211">
                  <c:v>33142</c:v>
                </c:pt>
                <c:pt idx="1212">
                  <c:v>33143</c:v>
                </c:pt>
                <c:pt idx="1213">
                  <c:v>33144</c:v>
                </c:pt>
                <c:pt idx="1214">
                  <c:v>33147</c:v>
                </c:pt>
                <c:pt idx="1215">
                  <c:v>33148</c:v>
                </c:pt>
                <c:pt idx="1216">
                  <c:v>33149</c:v>
                </c:pt>
                <c:pt idx="1217">
                  <c:v>33150</c:v>
                </c:pt>
                <c:pt idx="1218">
                  <c:v>33151</c:v>
                </c:pt>
                <c:pt idx="1219">
                  <c:v>33154</c:v>
                </c:pt>
                <c:pt idx="1220">
                  <c:v>33155</c:v>
                </c:pt>
                <c:pt idx="1221">
                  <c:v>33156</c:v>
                </c:pt>
                <c:pt idx="1222">
                  <c:v>33157</c:v>
                </c:pt>
                <c:pt idx="1223">
                  <c:v>33158</c:v>
                </c:pt>
                <c:pt idx="1224">
                  <c:v>33161</c:v>
                </c:pt>
                <c:pt idx="1225">
                  <c:v>33162</c:v>
                </c:pt>
                <c:pt idx="1226">
                  <c:v>33163</c:v>
                </c:pt>
                <c:pt idx="1227">
                  <c:v>33164</c:v>
                </c:pt>
                <c:pt idx="1228">
                  <c:v>33165</c:v>
                </c:pt>
                <c:pt idx="1229">
                  <c:v>33168</c:v>
                </c:pt>
                <c:pt idx="1230">
                  <c:v>33169</c:v>
                </c:pt>
                <c:pt idx="1231">
                  <c:v>33170</c:v>
                </c:pt>
                <c:pt idx="1232">
                  <c:v>33171</c:v>
                </c:pt>
                <c:pt idx="1233">
                  <c:v>33172</c:v>
                </c:pt>
                <c:pt idx="1234">
                  <c:v>33175</c:v>
                </c:pt>
                <c:pt idx="1235">
                  <c:v>33176</c:v>
                </c:pt>
                <c:pt idx="1236">
                  <c:v>33177</c:v>
                </c:pt>
                <c:pt idx="1237">
                  <c:v>33178</c:v>
                </c:pt>
                <c:pt idx="1238">
                  <c:v>33179</c:v>
                </c:pt>
                <c:pt idx="1239">
                  <c:v>33182</c:v>
                </c:pt>
                <c:pt idx="1240">
                  <c:v>33183</c:v>
                </c:pt>
                <c:pt idx="1241">
                  <c:v>33184</c:v>
                </c:pt>
                <c:pt idx="1242">
                  <c:v>33185</c:v>
                </c:pt>
                <c:pt idx="1243">
                  <c:v>33186</c:v>
                </c:pt>
                <c:pt idx="1244">
                  <c:v>33189</c:v>
                </c:pt>
                <c:pt idx="1245">
                  <c:v>33190</c:v>
                </c:pt>
                <c:pt idx="1246">
                  <c:v>33191</c:v>
                </c:pt>
                <c:pt idx="1247">
                  <c:v>33192</c:v>
                </c:pt>
                <c:pt idx="1248">
                  <c:v>33193</c:v>
                </c:pt>
                <c:pt idx="1249">
                  <c:v>33196</c:v>
                </c:pt>
                <c:pt idx="1250">
                  <c:v>33197</c:v>
                </c:pt>
                <c:pt idx="1251">
                  <c:v>33198</c:v>
                </c:pt>
                <c:pt idx="1252">
                  <c:v>33199</c:v>
                </c:pt>
                <c:pt idx="1253">
                  <c:v>33200</c:v>
                </c:pt>
                <c:pt idx="1254">
                  <c:v>33203</c:v>
                </c:pt>
                <c:pt idx="1255">
                  <c:v>33204</c:v>
                </c:pt>
                <c:pt idx="1256">
                  <c:v>33205</c:v>
                </c:pt>
                <c:pt idx="1257">
                  <c:v>33206</c:v>
                </c:pt>
                <c:pt idx="1258">
                  <c:v>33207</c:v>
                </c:pt>
                <c:pt idx="1259">
                  <c:v>33210</c:v>
                </c:pt>
                <c:pt idx="1260">
                  <c:v>33211</c:v>
                </c:pt>
                <c:pt idx="1261">
                  <c:v>33212</c:v>
                </c:pt>
                <c:pt idx="1262">
                  <c:v>33213</c:v>
                </c:pt>
                <c:pt idx="1263">
                  <c:v>33214</c:v>
                </c:pt>
                <c:pt idx="1264">
                  <c:v>33217</c:v>
                </c:pt>
                <c:pt idx="1265">
                  <c:v>33218</c:v>
                </c:pt>
                <c:pt idx="1266">
                  <c:v>33219</c:v>
                </c:pt>
                <c:pt idx="1267">
                  <c:v>33220</c:v>
                </c:pt>
                <c:pt idx="1268">
                  <c:v>33221</c:v>
                </c:pt>
                <c:pt idx="1269">
                  <c:v>33224</c:v>
                </c:pt>
                <c:pt idx="1270">
                  <c:v>33225</c:v>
                </c:pt>
                <c:pt idx="1271">
                  <c:v>33226</c:v>
                </c:pt>
                <c:pt idx="1272">
                  <c:v>33227</c:v>
                </c:pt>
                <c:pt idx="1273">
                  <c:v>33228</c:v>
                </c:pt>
                <c:pt idx="1274">
                  <c:v>33231</c:v>
                </c:pt>
                <c:pt idx="1275">
                  <c:v>33233</c:v>
                </c:pt>
                <c:pt idx="1276">
                  <c:v>33234</c:v>
                </c:pt>
                <c:pt idx="1277">
                  <c:v>33235</c:v>
                </c:pt>
                <c:pt idx="1278">
                  <c:v>33238</c:v>
                </c:pt>
                <c:pt idx="1279">
                  <c:v>33240</c:v>
                </c:pt>
                <c:pt idx="1280">
                  <c:v>33241</c:v>
                </c:pt>
                <c:pt idx="1281">
                  <c:v>33242</c:v>
                </c:pt>
                <c:pt idx="1282">
                  <c:v>33245</c:v>
                </c:pt>
                <c:pt idx="1283">
                  <c:v>33246</c:v>
                </c:pt>
                <c:pt idx="1284">
                  <c:v>33247</c:v>
                </c:pt>
                <c:pt idx="1285">
                  <c:v>33248</c:v>
                </c:pt>
                <c:pt idx="1286">
                  <c:v>33249</c:v>
                </c:pt>
                <c:pt idx="1287">
                  <c:v>33252</c:v>
                </c:pt>
                <c:pt idx="1288">
                  <c:v>33253</c:v>
                </c:pt>
                <c:pt idx="1289">
                  <c:v>33254</c:v>
                </c:pt>
                <c:pt idx="1290">
                  <c:v>33255</c:v>
                </c:pt>
                <c:pt idx="1291">
                  <c:v>33256</c:v>
                </c:pt>
                <c:pt idx="1292">
                  <c:v>33259</c:v>
                </c:pt>
                <c:pt idx="1293">
                  <c:v>33260</c:v>
                </c:pt>
                <c:pt idx="1294">
                  <c:v>33261</c:v>
                </c:pt>
                <c:pt idx="1295">
                  <c:v>33262</c:v>
                </c:pt>
                <c:pt idx="1296">
                  <c:v>33263</c:v>
                </c:pt>
                <c:pt idx="1297">
                  <c:v>33266</c:v>
                </c:pt>
                <c:pt idx="1298">
                  <c:v>33267</c:v>
                </c:pt>
                <c:pt idx="1299">
                  <c:v>33268</c:v>
                </c:pt>
                <c:pt idx="1300">
                  <c:v>33269</c:v>
                </c:pt>
                <c:pt idx="1301">
                  <c:v>33270</c:v>
                </c:pt>
                <c:pt idx="1302">
                  <c:v>33273</c:v>
                </c:pt>
                <c:pt idx="1303">
                  <c:v>33274</c:v>
                </c:pt>
                <c:pt idx="1304">
                  <c:v>33275</c:v>
                </c:pt>
                <c:pt idx="1305">
                  <c:v>33276</c:v>
                </c:pt>
                <c:pt idx="1306">
                  <c:v>33277</c:v>
                </c:pt>
                <c:pt idx="1307">
                  <c:v>33280</c:v>
                </c:pt>
                <c:pt idx="1308">
                  <c:v>33281</c:v>
                </c:pt>
                <c:pt idx="1309">
                  <c:v>33282</c:v>
                </c:pt>
                <c:pt idx="1310">
                  <c:v>33283</c:v>
                </c:pt>
                <c:pt idx="1311">
                  <c:v>33284</c:v>
                </c:pt>
                <c:pt idx="1312">
                  <c:v>33287</c:v>
                </c:pt>
                <c:pt idx="1313">
                  <c:v>33288</c:v>
                </c:pt>
                <c:pt idx="1314">
                  <c:v>33289</c:v>
                </c:pt>
                <c:pt idx="1315">
                  <c:v>33290</c:v>
                </c:pt>
                <c:pt idx="1316">
                  <c:v>33291</c:v>
                </c:pt>
                <c:pt idx="1317">
                  <c:v>33294</c:v>
                </c:pt>
                <c:pt idx="1318">
                  <c:v>33295</c:v>
                </c:pt>
                <c:pt idx="1319">
                  <c:v>33296</c:v>
                </c:pt>
                <c:pt idx="1320">
                  <c:v>33297</c:v>
                </c:pt>
                <c:pt idx="1321">
                  <c:v>33298</c:v>
                </c:pt>
                <c:pt idx="1322">
                  <c:v>33301</c:v>
                </c:pt>
                <c:pt idx="1323">
                  <c:v>33302</c:v>
                </c:pt>
                <c:pt idx="1324">
                  <c:v>33303</c:v>
                </c:pt>
                <c:pt idx="1325">
                  <c:v>33304</c:v>
                </c:pt>
                <c:pt idx="1326">
                  <c:v>33305</c:v>
                </c:pt>
                <c:pt idx="1327">
                  <c:v>33308</c:v>
                </c:pt>
                <c:pt idx="1328">
                  <c:v>33309</c:v>
                </c:pt>
                <c:pt idx="1329">
                  <c:v>33310</c:v>
                </c:pt>
                <c:pt idx="1330">
                  <c:v>33311</c:v>
                </c:pt>
                <c:pt idx="1331">
                  <c:v>33312</c:v>
                </c:pt>
                <c:pt idx="1332">
                  <c:v>33315</c:v>
                </c:pt>
                <c:pt idx="1333">
                  <c:v>33316</c:v>
                </c:pt>
                <c:pt idx="1334">
                  <c:v>33317</c:v>
                </c:pt>
                <c:pt idx="1335">
                  <c:v>33318</c:v>
                </c:pt>
                <c:pt idx="1336">
                  <c:v>33319</c:v>
                </c:pt>
                <c:pt idx="1337">
                  <c:v>33322</c:v>
                </c:pt>
                <c:pt idx="1338">
                  <c:v>33323</c:v>
                </c:pt>
                <c:pt idx="1339">
                  <c:v>33324</c:v>
                </c:pt>
                <c:pt idx="1340">
                  <c:v>33325</c:v>
                </c:pt>
                <c:pt idx="1341">
                  <c:v>33329</c:v>
                </c:pt>
                <c:pt idx="1342">
                  <c:v>33330</c:v>
                </c:pt>
                <c:pt idx="1343">
                  <c:v>33331</c:v>
                </c:pt>
                <c:pt idx="1344">
                  <c:v>33332</c:v>
                </c:pt>
                <c:pt idx="1345">
                  <c:v>33333</c:v>
                </c:pt>
                <c:pt idx="1346">
                  <c:v>33336</c:v>
                </c:pt>
                <c:pt idx="1347">
                  <c:v>33337</c:v>
                </c:pt>
                <c:pt idx="1348">
                  <c:v>33338</c:v>
                </c:pt>
                <c:pt idx="1349">
                  <c:v>33339</c:v>
                </c:pt>
                <c:pt idx="1350">
                  <c:v>33340</c:v>
                </c:pt>
                <c:pt idx="1351">
                  <c:v>33343</c:v>
                </c:pt>
                <c:pt idx="1352">
                  <c:v>33344</c:v>
                </c:pt>
                <c:pt idx="1353">
                  <c:v>33345</c:v>
                </c:pt>
                <c:pt idx="1354">
                  <c:v>33346</c:v>
                </c:pt>
                <c:pt idx="1355">
                  <c:v>33347</c:v>
                </c:pt>
                <c:pt idx="1356">
                  <c:v>33350</c:v>
                </c:pt>
                <c:pt idx="1357">
                  <c:v>33351</c:v>
                </c:pt>
                <c:pt idx="1358">
                  <c:v>33352</c:v>
                </c:pt>
                <c:pt idx="1359">
                  <c:v>33353</c:v>
                </c:pt>
                <c:pt idx="1360">
                  <c:v>33354</c:v>
                </c:pt>
                <c:pt idx="1361">
                  <c:v>33357</c:v>
                </c:pt>
                <c:pt idx="1362">
                  <c:v>33358</c:v>
                </c:pt>
                <c:pt idx="1363">
                  <c:v>33359</c:v>
                </c:pt>
                <c:pt idx="1364">
                  <c:v>33360</c:v>
                </c:pt>
                <c:pt idx="1365">
                  <c:v>33361</c:v>
                </c:pt>
                <c:pt idx="1366">
                  <c:v>33364</c:v>
                </c:pt>
                <c:pt idx="1367">
                  <c:v>33365</c:v>
                </c:pt>
                <c:pt idx="1368">
                  <c:v>33366</c:v>
                </c:pt>
                <c:pt idx="1369">
                  <c:v>33367</c:v>
                </c:pt>
                <c:pt idx="1370">
                  <c:v>33368</c:v>
                </c:pt>
                <c:pt idx="1371">
                  <c:v>33371</c:v>
                </c:pt>
                <c:pt idx="1372">
                  <c:v>33372</c:v>
                </c:pt>
                <c:pt idx="1373">
                  <c:v>33373</c:v>
                </c:pt>
                <c:pt idx="1374">
                  <c:v>33374</c:v>
                </c:pt>
                <c:pt idx="1375">
                  <c:v>33375</c:v>
                </c:pt>
                <c:pt idx="1376">
                  <c:v>33378</c:v>
                </c:pt>
                <c:pt idx="1377">
                  <c:v>33379</c:v>
                </c:pt>
                <c:pt idx="1378">
                  <c:v>33380</c:v>
                </c:pt>
                <c:pt idx="1379">
                  <c:v>33381</c:v>
                </c:pt>
                <c:pt idx="1380">
                  <c:v>33382</c:v>
                </c:pt>
                <c:pt idx="1381">
                  <c:v>33386</c:v>
                </c:pt>
                <c:pt idx="1382">
                  <c:v>33387</c:v>
                </c:pt>
                <c:pt idx="1383">
                  <c:v>33388</c:v>
                </c:pt>
                <c:pt idx="1384">
                  <c:v>33389</c:v>
                </c:pt>
                <c:pt idx="1385">
                  <c:v>33392</c:v>
                </c:pt>
                <c:pt idx="1386">
                  <c:v>33393</c:v>
                </c:pt>
                <c:pt idx="1387">
                  <c:v>33394</c:v>
                </c:pt>
                <c:pt idx="1388">
                  <c:v>33395</c:v>
                </c:pt>
                <c:pt idx="1389">
                  <c:v>33396</c:v>
                </c:pt>
                <c:pt idx="1390">
                  <c:v>33399</c:v>
                </c:pt>
                <c:pt idx="1391">
                  <c:v>33400</c:v>
                </c:pt>
                <c:pt idx="1392">
                  <c:v>33401</c:v>
                </c:pt>
                <c:pt idx="1393">
                  <c:v>33402</c:v>
                </c:pt>
                <c:pt idx="1394">
                  <c:v>33403</c:v>
                </c:pt>
                <c:pt idx="1395">
                  <c:v>33406</c:v>
                </c:pt>
                <c:pt idx="1396">
                  <c:v>33407</c:v>
                </c:pt>
                <c:pt idx="1397">
                  <c:v>33408</c:v>
                </c:pt>
                <c:pt idx="1398">
                  <c:v>33409</c:v>
                </c:pt>
                <c:pt idx="1399">
                  <c:v>33410</c:v>
                </c:pt>
                <c:pt idx="1400">
                  <c:v>33413</c:v>
                </c:pt>
                <c:pt idx="1401">
                  <c:v>33414</c:v>
                </c:pt>
                <c:pt idx="1402">
                  <c:v>33415</c:v>
                </c:pt>
                <c:pt idx="1403">
                  <c:v>33416</c:v>
                </c:pt>
                <c:pt idx="1404">
                  <c:v>33417</c:v>
                </c:pt>
                <c:pt idx="1405">
                  <c:v>33420</c:v>
                </c:pt>
                <c:pt idx="1406">
                  <c:v>33421</c:v>
                </c:pt>
                <c:pt idx="1407">
                  <c:v>33422</c:v>
                </c:pt>
                <c:pt idx="1408">
                  <c:v>33423</c:v>
                </c:pt>
                <c:pt idx="1409">
                  <c:v>33424</c:v>
                </c:pt>
                <c:pt idx="1410">
                  <c:v>33427</c:v>
                </c:pt>
                <c:pt idx="1411">
                  <c:v>33428</c:v>
                </c:pt>
                <c:pt idx="1412">
                  <c:v>33429</c:v>
                </c:pt>
                <c:pt idx="1413">
                  <c:v>33430</c:v>
                </c:pt>
                <c:pt idx="1414">
                  <c:v>33431</c:v>
                </c:pt>
                <c:pt idx="1415">
                  <c:v>33434</c:v>
                </c:pt>
                <c:pt idx="1416">
                  <c:v>33435</c:v>
                </c:pt>
                <c:pt idx="1417">
                  <c:v>33436</c:v>
                </c:pt>
                <c:pt idx="1418">
                  <c:v>33437</c:v>
                </c:pt>
                <c:pt idx="1419">
                  <c:v>33438</c:v>
                </c:pt>
                <c:pt idx="1420">
                  <c:v>33441</c:v>
                </c:pt>
                <c:pt idx="1421">
                  <c:v>33442</c:v>
                </c:pt>
                <c:pt idx="1422">
                  <c:v>33443</c:v>
                </c:pt>
                <c:pt idx="1423">
                  <c:v>33444</c:v>
                </c:pt>
                <c:pt idx="1424">
                  <c:v>33445</c:v>
                </c:pt>
                <c:pt idx="1425">
                  <c:v>33448</c:v>
                </c:pt>
                <c:pt idx="1426">
                  <c:v>33449</c:v>
                </c:pt>
                <c:pt idx="1427">
                  <c:v>33450</c:v>
                </c:pt>
                <c:pt idx="1428">
                  <c:v>33451</c:v>
                </c:pt>
                <c:pt idx="1429">
                  <c:v>33452</c:v>
                </c:pt>
                <c:pt idx="1430">
                  <c:v>33455</c:v>
                </c:pt>
                <c:pt idx="1431">
                  <c:v>33456</c:v>
                </c:pt>
                <c:pt idx="1432">
                  <c:v>33457</c:v>
                </c:pt>
                <c:pt idx="1433">
                  <c:v>33458</c:v>
                </c:pt>
                <c:pt idx="1434">
                  <c:v>33459</c:v>
                </c:pt>
                <c:pt idx="1435">
                  <c:v>33462</c:v>
                </c:pt>
                <c:pt idx="1436">
                  <c:v>33463</c:v>
                </c:pt>
                <c:pt idx="1437">
                  <c:v>33464</c:v>
                </c:pt>
                <c:pt idx="1438">
                  <c:v>33465</c:v>
                </c:pt>
                <c:pt idx="1439">
                  <c:v>33466</c:v>
                </c:pt>
                <c:pt idx="1440">
                  <c:v>33469</c:v>
                </c:pt>
                <c:pt idx="1441">
                  <c:v>33470</c:v>
                </c:pt>
                <c:pt idx="1442">
                  <c:v>33471</c:v>
                </c:pt>
                <c:pt idx="1443">
                  <c:v>33472</c:v>
                </c:pt>
                <c:pt idx="1444">
                  <c:v>33473</c:v>
                </c:pt>
                <c:pt idx="1445">
                  <c:v>33476</c:v>
                </c:pt>
                <c:pt idx="1446">
                  <c:v>33477</c:v>
                </c:pt>
                <c:pt idx="1447">
                  <c:v>33478</c:v>
                </c:pt>
                <c:pt idx="1448">
                  <c:v>33479</c:v>
                </c:pt>
                <c:pt idx="1449">
                  <c:v>33480</c:v>
                </c:pt>
                <c:pt idx="1450">
                  <c:v>33483</c:v>
                </c:pt>
                <c:pt idx="1451">
                  <c:v>33484</c:v>
                </c:pt>
                <c:pt idx="1452">
                  <c:v>33485</c:v>
                </c:pt>
                <c:pt idx="1453">
                  <c:v>33486</c:v>
                </c:pt>
                <c:pt idx="1454">
                  <c:v>33487</c:v>
                </c:pt>
                <c:pt idx="1455">
                  <c:v>33490</c:v>
                </c:pt>
                <c:pt idx="1456">
                  <c:v>33491</c:v>
                </c:pt>
                <c:pt idx="1457">
                  <c:v>33492</c:v>
                </c:pt>
                <c:pt idx="1458">
                  <c:v>33493</c:v>
                </c:pt>
                <c:pt idx="1459">
                  <c:v>33494</c:v>
                </c:pt>
                <c:pt idx="1460">
                  <c:v>33497</c:v>
                </c:pt>
                <c:pt idx="1461">
                  <c:v>33498</c:v>
                </c:pt>
                <c:pt idx="1462">
                  <c:v>33499</c:v>
                </c:pt>
                <c:pt idx="1463">
                  <c:v>33500</c:v>
                </c:pt>
                <c:pt idx="1464">
                  <c:v>33501</c:v>
                </c:pt>
                <c:pt idx="1465">
                  <c:v>33504</c:v>
                </c:pt>
                <c:pt idx="1466">
                  <c:v>33505</c:v>
                </c:pt>
                <c:pt idx="1467">
                  <c:v>33506</c:v>
                </c:pt>
                <c:pt idx="1468">
                  <c:v>33507</c:v>
                </c:pt>
                <c:pt idx="1469">
                  <c:v>33508</c:v>
                </c:pt>
                <c:pt idx="1470">
                  <c:v>33511</c:v>
                </c:pt>
                <c:pt idx="1471">
                  <c:v>33512</c:v>
                </c:pt>
                <c:pt idx="1472">
                  <c:v>33513</c:v>
                </c:pt>
                <c:pt idx="1473">
                  <c:v>33514</c:v>
                </c:pt>
                <c:pt idx="1474">
                  <c:v>33515</c:v>
                </c:pt>
                <c:pt idx="1475">
                  <c:v>33518</c:v>
                </c:pt>
                <c:pt idx="1476">
                  <c:v>33519</c:v>
                </c:pt>
                <c:pt idx="1477">
                  <c:v>33520</c:v>
                </c:pt>
                <c:pt idx="1478">
                  <c:v>33521</c:v>
                </c:pt>
                <c:pt idx="1479">
                  <c:v>33522</c:v>
                </c:pt>
                <c:pt idx="1480">
                  <c:v>33525</c:v>
                </c:pt>
                <c:pt idx="1481">
                  <c:v>33526</c:v>
                </c:pt>
                <c:pt idx="1482">
                  <c:v>33527</c:v>
                </c:pt>
                <c:pt idx="1483">
                  <c:v>33528</c:v>
                </c:pt>
                <c:pt idx="1484">
                  <c:v>33529</c:v>
                </c:pt>
                <c:pt idx="1485">
                  <c:v>33532</c:v>
                </c:pt>
                <c:pt idx="1486">
                  <c:v>33533</c:v>
                </c:pt>
                <c:pt idx="1487">
                  <c:v>33534</c:v>
                </c:pt>
                <c:pt idx="1488">
                  <c:v>33535</c:v>
                </c:pt>
                <c:pt idx="1489">
                  <c:v>33536</c:v>
                </c:pt>
                <c:pt idx="1490">
                  <c:v>33539</c:v>
                </c:pt>
                <c:pt idx="1491">
                  <c:v>33540</c:v>
                </c:pt>
                <c:pt idx="1492">
                  <c:v>33541</c:v>
                </c:pt>
                <c:pt idx="1493">
                  <c:v>33542</c:v>
                </c:pt>
                <c:pt idx="1494">
                  <c:v>33543</c:v>
                </c:pt>
                <c:pt idx="1495">
                  <c:v>33546</c:v>
                </c:pt>
                <c:pt idx="1496">
                  <c:v>33547</c:v>
                </c:pt>
                <c:pt idx="1497">
                  <c:v>33548</c:v>
                </c:pt>
                <c:pt idx="1498">
                  <c:v>33549</c:v>
                </c:pt>
                <c:pt idx="1499">
                  <c:v>33550</c:v>
                </c:pt>
                <c:pt idx="1500">
                  <c:v>33553</c:v>
                </c:pt>
                <c:pt idx="1501">
                  <c:v>33554</c:v>
                </c:pt>
                <c:pt idx="1502">
                  <c:v>33555</c:v>
                </c:pt>
                <c:pt idx="1503">
                  <c:v>33556</c:v>
                </c:pt>
                <c:pt idx="1504">
                  <c:v>33557</c:v>
                </c:pt>
                <c:pt idx="1505">
                  <c:v>33560</c:v>
                </c:pt>
                <c:pt idx="1506">
                  <c:v>33561</c:v>
                </c:pt>
                <c:pt idx="1507">
                  <c:v>33562</c:v>
                </c:pt>
                <c:pt idx="1508">
                  <c:v>33563</c:v>
                </c:pt>
                <c:pt idx="1509">
                  <c:v>33564</c:v>
                </c:pt>
                <c:pt idx="1510">
                  <c:v>33567</c:v>
                </c:pt>
                <c:pt idx="1511">
                  <c:v>33568</c:v>
                </c:pt>
                <c:pt idx="1512">
                  <c:v>33569</c:v>
                </c:pt>
                <c:pt idx="1513">
                  <c:v>33570</c:v>
                </c:pt>
                <c:pt idx="1514">
                  <c:v>33571</c:v>
                </c:pt>
                <c:pt idx="1515">
                  <c:v>33574</c:v>
                </c:pt>
                <c:pt idx="1516">
                  <c:v>33575</c:v>
                </c:pt>
                <c:pt idx="1517">
                  <c:v>33576</c:v>
                </c:pt>
                <c:pt idx="1518">
                  <c:v>33577</c:v>
                </c:pt>
                <c:pt idx="1519">
                  <c:v>33578</c:v>
                </c:pt>
                <c:pt idx="1520">
                  <c:v>33581</c:v>
                </c:pt>
                <c:pt idx="1521">
                  <c:v>33582</c:v>
                </c:pt>
                <c:pt idx="1522">
                  <c:v>33583</c:v>
                </c:pt>
                <c:pt idx="1523">
                  <c:v>33584</c:v>
                </c:pt>
                <c:pt idx="1524">
                  <c:v>33585</c:v>
                </c:pt>
                <c:pt idx="1525">
                  <c:v>33588</c:v>
                </c:pt>
                <c:pt idx="1526">
                  <c:v>33589</c:v>
                </c:pt>
                <c:pt idx="1527">
                  <c:v>33590</c:v>
                </c:pt>
                <c:pt idx="1528">
                  <c:v>33591</c:v>
                </c:pt>
                <c:pt idx="1529">
                  <c:v>33592</c:v>
                </c:pt>
                <c:pt idx="1530">
                  <c:v>33595</c:v>
                </c:pt>
                <c:pt idx="1531">
                  <c:v>33596</c:v>
                </c:pt>
                <c:pt idx="1532">
                  <c:v>33598</c:v>
                </c:pt>
                <c:pt idx="1533">
                  <c:v>33599</c:v>
                </c:pt>
                <c:pt idx="1534">
                  <c:v>33602</c:v>
                </c:pt>
                <c:pt idx="1535">
                  <c:v>33603</c:v>
                </c:pt>
                <c:pt idx="1536">
                  <c:v>33605</c:v>
                </c:pt>
                <c:pt idx="1537">
                  <c:v>33606</c:v>
                </c:pt>
                <c:pt idx="1538">
                  <c:v>33609</c:v>
                </c:pt>
                <c:pt idx="1539">
                  <c:v>33610</c:v>
                </c:pt>
                <c:pt idx="1540">
                  <c:v>33611</c:v>
                </c:pt>
                <c:pt idx="1541">
                  <c:v>33612</c:v>
                </c:pt>
                <c:pt idx="1542">
                  <c:v>33613</c:v>
                </c:pt>
                <c:pt idx="1543">
                  <c:v>33616</c:v>
                </c:pt>
                <c:pt idx="1544">
                  <c:v>33617</c:v>
                </c:pt>
                <c:pt idx="1545">
                  <c:v>33618</c:v>
                </c:pt>
                <c:pt idx="1546">
                  <c:v>33619</c:v>
                </c:pt>
                <c:pt idx="1547">
                  <c:v>33620</c:v>
                </c:pt>
                <c:pt idx="1548">
                  <c:v>33623</c:v>
                </c:pt>
                <c:pt idx="1549">
                  <c:v>33624</c:v>
                </c:pt>
                <c:pt idx="1550">
                  <c:v>33625</c:v>
                </c:pt>
                <c:pt idx="1551">
                  <c:v>33626</c:v>
                </c:pt>
                <c:pt idx="1552">
                  <c:v>33627</c:v>
                </c:pt>
                <c:pt idx="1553">
                  <c:v>33630</c:v>
                </c:pt>
                <c:pt idx="1554">
                  <c:v>33631</c:v>
                </c:pt>
                <c:pt idx="1555">
                  <c:v>33632</c:v>
                </c:pt>
                <c:pt idx="1556">
                  <c:v>33633</c:v>
                </c:pt>
                <c:pt idx="1557">
                  <c:v>33634</c:v>
                </c:pt>
                <c:pt idx="1558">
                  <c:v>33637</c:v>
                </c:pt>
                <c:pt idx="1559">
                  <c:v>33638</c:v>
                </c:pt>
                <c:pt idx="1560">
                  <c:v>33639</c:v>
                </c:pt>
                <c:pt idx="1561">
                  <c:v>33640</c:v>
                </c:pt>
                <c:pt idx="1562">
                  <c:v>33641</c:v>
                </c:pt>
                <c:pt idx="1563">
                  <c:v>33644</c:v>
                </c:pt>
                <c:pt idx="1564">
                  <c:v>33645</c:v>
                </c:pt>
                <c:pt idx="1565">
                  <c:v>33646</c:v>
                </c:pt>
                <c:pt idx="1566">
                  <c:v>33647</c:v>
                </c:pt>
                <c:pt idx="1567">
                  <c:v>33648</c:v>
                </c:pt>
                <c:pt idx="1568">
                  <c:v>33651</c:v>
                </c:pt>
                <c:pt idx="1569">
                  <c:v>33652</c:v>
                </c:pt>
                <c:pt idx="1570">
                  <c:v>33653</c:v>
                </c:pt>
                <c:pt idx="1571">
                  <c:v>33654</c:v>
                </c:pt>
                <c:pt idx="1572">
                  <c:v>33655</c:v>
                </c:pt>
                <c:pt idx="1573">
                  <c:v>33658</c:v>
                </c:pt>
                <c:pt idx="1574">
                  <c:v>33659</c:v>
                </c:pt>
                <c:pt idx="1575">
                  <c:v>33660</c:v>
                </c:pt>
                <c:pt idx="1576">
                  <c:v>33661</c:v>
                </c:pt>
                <c:pt idx="1577">
                  <c:v>33662</c:v>
                </c:pt>
                <c:pt idx="1578">
                  <c:v>33665</c:v>
                </c:pt>
                <c:pt idx="1579">
                  <c:v>33666</c:v>
                </c:pt>
                <c:pt idx="1580">
                  <c:v>33667</c:v>
                </c:pt>
                <c:pt idx="1581">
                  <c:v>33668</c:v>
                </c:pt>
                <c:pt idx="1582">
                  <c:v>33669</c:v>
                </c:pt>
                <c:pt idx="1583">
                  <c:v>33672</c:v>
                </c:pt>
                <c:pt idx="1584">
                  <c:v>33673</c:v>
                </c:pt>
                <c:pt idx="1585">
                  <c:v>33674</c:v>
                </c:pt>
                <c:pt idx="1586">
                  <c:v>33675</c:v>
                </c:pt>
                <c:pt idx="1587">
                  <c:v>33676</c:v>
                </c:pt>
                <c:pt idx="1588">
                  <c:v>33679</c:v>
                </c:pt>
                <c:pt idx="1589">
                  <c:v>33680</c:v>
                </c:pt>
                <c:pt idx="1590">
                  <c:v>33681</c:v>
                </c:pt>
                <c:pt idx="1591">
                  <c:v>33682</c:v>
                </c:pt>
                <c:pt idx="1592">
                  <c:v>33683</c:v>
                </c:pt>
                <c:pt idx="1593">
                  <c:v>33686</c:v>
                </c:pt>
                <c:pt idx="1594">
                  <c:v>33687</c:v>
                </c:pt>
                <c:pt idx="1595">
                  <c:v>33688</c:v>
                </c:pt>
                <c:pt idx="1596">
                  <c:v>33689</c:v>
                </c:pt>
                <c:pt idx="1597">
                  <c:v>33690</c:v>
                </c:pt>
                <c:pt idx="1598">
                  <c:v>33693</c:v>
                </c:pt>
                <c:pt idx="1599">
                  <c:v>33694</c:v>
                </c:pt>
                <c:pt idx="1600">
                  <c:v>33695</c:v>
                </c:pt>
                <c:pt idx="1601">
                  <c:v>33696</c:v>
                </c:pt>
                <c:pt idx="1602">
                  <c:v>33697</c:v>
                </c:pt>
                <c:pt idx="1603">
                  <c:v>33700</c:v>
                </c:pt>
                <c:pt idx="1604">
                  <c:v>33701</c:v>
                </c:pt>
                <c:pt idx="1605">
                  <c:v>33702</c:v>
                </c:pt>
                <c:pt idx="1606">
                  <c:v>33703</c:v>
                </c:pt>
                <c:pt idx="1607">
                  <c:v>33704</c:v>
                </c:pt>
                <c:pt idx="1608">
                  <c:v>33707</c:v>
                </c:pt>
                <c:pt idx="1609">
                  <c:v>33708</c:v>
                </c:pt>
                <c:pt idx="1610">
                  <c:v>33709</c:v>
                </c:pt>
                <c:pt idx="1611">
                  <c:v>33710</c:v>
                </c:pt>
                <c:pt idx="1612">
                  <c:v>33714</c:v>
                </c:pt>
                <c:pt idx="1613">
                  <c:v>33715</c:v>
                </c:pt>
                <c:pt idx="1614">
                  <c:v>33716</c:v>
                </c:pt>
                <c:pt idx="1615">
                  <c:v>33717</c:v>
                </c:pt>
                <c:pt idx="1616">
                  <c:v>33718</c:v>
                </c:pt>
                <c:pt idx="1617">
                  <c:v>33721</c:v>
                </c:pt>
                <c:pt idx="1618">
                  <c:v>33722</c:v>
                </c:pt>
                <c:pt idx="1619">
                  <c:v>33723</c:v>
                </c:pt>
                <c:pt idx="1620">
                  <c:v>33724</c:v>
                </c:pt>
                <c:pt idx="1621">
                  <c:v>33725</c:v>
                </c:pt>
                <c:pt idx="1622">
                  <c:v>33728</c:v>
                </c:pt>
                <c:pt idx="1623">
                  <c:v>33729</c:v>
                </c:pt>
                <c:pt idx="1624">
                  <c:v>33730</c:v>
                </c:pt>
                <c:pt idx="1625">
                  <c:v>33731</c:v>
                </c:pt>
                <c:pt idx="1626">
                  <c:v>33732</c:v>
                </c:pt>
                <c:pt idx="1627">
                  <c:v>33735</c:v>
                </c:pt>
                <c:pt idx="1628">
                  <c:v>33736</c:v>
                </c:pt>
                <c:pt idx="1629">
                  <c:v>33737</c:v>
                </c:pt>
                <c:pt idx="1630">
                  <c:v>33738</c:v>
                </c:pt>
                <c:pt idx="1631">
                  <c:v>33739</c:v>
                </c:pt>
                <c:pt idx="1632">
                  <c:v>33742</c:v>
                </c:pt>
                <c:pt idx="1633">
                  <c:v>33743</c:v>
                </c:pt>
                <c:pt idx="1634">
                  <c:v>33744</c:v>
                </c:pt>
                <c:pt idx="1635">
                  <c:v>33745</c:v>
                </c:pt>
                <c:pt idx="1636">
                  <c:v>33746</c:v>
                </c:pt>
                <c:pt idx="1637">
                  <c:v>33750</c:v>
                </c:pt>
                <c:pt idx="1638">
                  <c:v>33751</c:v>
                </c:pt>
                <c:pt idx="1639">
                  <c:v>33752</c:v>
                </c:pt>
                <c:pt idx="1640">
                  <c:v>33753</c:v>
                </c:pt>
                <c:pt idx="1641">
                  <c:v>33756</c:v>
                </c:pt>
                <c:pt idx="1642">
                  <c:v>33757</c:v>
                </c:pt>
                <c:pt idx="1643">
                  <c:v>33758</c:v>
                </c:pt>
                <c:pt idx="1644">
                  <c:v>33759</c:v>
                </c:pt>
                <c:pt idx="1645">
                  <c:v>33760</c:v>
                </c:pt>
                <c:pt idx="1646">
                  <c:v>33763</c:v>
                </c:pt>
                <c:pt idx="1647">
                  <c:v>33764</c:v>
                </c:pt>
                <c:pt idx="1648">
                  <c:v>33765</c:v>
                </c:pt>
                <c:pt idx="1649">
                  <c:v>33766</c:v>
                </c:pt>
                <c:pt idx="1650">
                  <c:v>33767</c:v>
                </c:pt>
                <c:pt idx="1651">
                  <c:v>33770</c:v>
                </c:pt>
                <c:pt idx="1652">
                  <c:v>33771</c:v>
                </c:pt>
                <c:pt idx="1653">
                  <c:v>33772</c:v>
                </c:pt>
                <c:pt idx="1654">
                  <c:v>33773</c:v>
                </c:pt>
                <c:pt idx="1655">
                  <c:v>33774</c:v>
                </c:pt>
                <c:pt idx="1656">
                  <c:v>33777</c:v>
                </c:pt>
                <c:pt idx="1657">
                  <c:v>33778</c:v>
                </c:pt>
                <c:pt idx="1658">
                  <c:v>33779</c:v>
                </c:pt>
                <c:pt idx="1659">
                  <c:v>33780</c:v>
                </c:pt>
                <c:pt idx="1660">
                  <c:v>33781</c:v>
                </c:pt>
                <c:pt idx="1661">
                  <c:v>33784</c:v>
                </c:pt>
                <c:pt idx="1662">
                  <c:v>33785</c:v>
                </c:pt>
                <c:pt idx="1663">
                  <c:v>33786</c:v>
                </c:pt>
                <c:pt idx="1664">
                  <c:v>33787</c:v>
                </c:pt>
                <c:pt idx="1665">
                  <c:v>33788</c:v>
                </c:pt>
                <c:pt idx="1666">
                  <c:v>33791</c:v>
                </c:pt>
                <c:pt idx="1667">
                  <c:v>33792</c:v>
                </c:pt>
                <c:pt idx="1668">
                  <c:v>33793</c:v>
                </c:pt>
                <c:pt idx="1669">
                  <c:v>33794</c:v>
                </c:pt>
                <c:pt idx="1670">
                  <c:v>33795</c:v>
                </c:pt>
                <c:pt idx="1671">
                  <c:v>33798</c:v>
                </c:pt>
                <c:pt idx="1672">
                  <c:v>33799</c:v>
                </c:pt>
                <c:pt idx="1673">
                  <c:v>33800</c:v>
                </c:pt>
                <c:pt idx="1674">
                  <c:v>33801</c:v>
                </c:pt>
                <c:pt idx="1675">
                  <c:v>33802</c:v>
                </c:pt>
                <c:pt idx="1676">
                  <c:v>33805</c:v>
                </c:pt>
                <c:pt idx="1677">
                  <c:v>33806</c:v>
                </c:pt>
                <c:pt idx="1678">
                  <c:v>33807</c:v>
                </c:pt>
                <c:pt idx="1679">
                  <c:v>33808</c:v>
                </c:pt>
                <c:pt idx="1680">
                  <c:v>33809</c:v>
                </c:pt>
                <c:pt idx="1681">
                  <c:v>33812</c:v>
                </c:pt>
                <c:pt idx="1682">
                  <c:v>33813</c:v>
                </c:pt>
                <c:pt idx="1683">
                  <c:v>33814</c:v>
                </c:pt>
                <c:pt idx="1684">
                  <c:v>33815</c:v>
                </c:pt>
                <c:pt idx="1685">
                  <c:v>33816</c:v>
                </c:pt>
                <c:pt idx="1686">
                  <c:v>33819</c:v>
                </c:pt>
                <c:pt idx="1687">
                  <c:v>33820</c:v>
                </c:pt>
                <c:pt idx="1688">
                  <c:v>33821</c:v>
                </c:pt>
                <c:pt idx="1689">
                  <c:v>33822</c:v>
                </c:pt>
                <c:pt idx="1690">
                  <c:v>33823</c:v>
                </c:pt>
                <c:pt idx="1691">
                  <c:v>33826</c:v>
                </c:pt>
                <c:pt idx="1692">
                  <c:v>33827</c:v>
                </c:pt>
                <c:pt idx="1693">
                  <c:v>33828</c:v>
                </c:pt>
                <c:pt idx="1694">
                  <c:v>33829</c:v>
                </c:pt>
                <c:pt idx="1695">
                  <c:v>33830</c:v>
                </c:pt>
                <c:pt idx="1696">
                  <c:v>33833</c:v>
                </c:pt>
                <c:pt idx="1697">
                  <c:v>33834</c:v>
                </c:pt>
                <c:pt idx="1698">
                  <c:v>33835</c:v>
                </c:pt>
                <c:pt idx="1699">
                  <c:v>33836</c:v>
                </c:pt>
                <c:pt idx="1700">
                  <c:v>33837</c:v>
                </c:pt>
                <c:pt idx="1701">
                  <c:v>33840</c:v>
                </c:pt>
                <c:pt idx="1702">
                  <c:v>33841</c:v>
                </c:pt>
                <c:pt idx="1703">
                  <c:v>33842</c:v>
                </c:pt>
                <c:pt idx="1704">
                  <c:v>33843</c:v>
                </c:pt>
                <c:pt idx="1705">
                  <c:v>33844</c:v>
                </c:pt>
                <c:pt idx="1706">
                  <c:v>33847</c:v>
                </c:pt>
                <c:pt idx="1707">
                  <c:v>33848</c:v>
                </c:pt>
                <c:pt idx="1708">
                  <c:v>33849</c:v>
                </c:pt>
                <c:pt idx="1709">
                  <c:v>33850</c:v>
                </c:pt>
                <c:pt idx="1710">
                  <c:v>33851</c:v>
                </c:pt>
                <c:pt idx="1711">
                  <c:v>33854</c:v>
                </c:pt>
                <c:pt idx="1712">
                  <c:v>33855</c:v>
                </c:pt>
                <c:pt idx="1713">
                  <c:v>33856</c:v>
                </c:pt>
                <c:pt idx="1714">
                  <c:v>33857</c:v>
                </c:pt>
                <c:pt idx="1715">
                  <c:v>33858</c:v>
                </c:pt>
                <c:pt idx="1716">
                  <c:v>33861</c:v>
                </c:pt>
                <c:pt idx="1717">
                  <c:v>33862</c:v>
                </c:pt>
                <c:pt idx="1718">
                  <c:v>33863</c:v>
                </c:pt>
                <c:pt idx="1719">
                  <c:v>33864</c:v>
                </c:pt>
                <c:pt idx="1720">
                  <c:v>33865</c:v>
                </c:pt>
                <c:pt idx="1721">
                  <c:v>33868</c:v>
                </c:pt>
                <c:pt idx="1722">
                  <c:v>33869</c:v>
                </c:pt>
                <c:pt idx="1723">
                  <c:v>33870</c:v>
                </c:pt>
                <c:pt idx="1724">
                  <c:v>33871</c:v>
                </c:pt>
                <c:pt idx="1725">
                  <c:v>33872</c:v>
                </c:pt>
                <c:pt idx="1726">
                  <c:v>33875</c:v>
                </c:pt>
                <c:pt idx="1727">
                  <c:v>33876</c:v>
                </c:pt>
                <c:pt idx="1728">
                  <c:v>33877</c:v>
                </c:pt>
                <c:pt idx="1729">
                  <c:v>33878</c:v>
                </c:pt>
                <c:pt idx="1730">
                  <c:v>33879</c:v>
                </c:pt>
                <c:pt idx="1731">
                  <c:v>33882</c:v>
                </c:pt>
                <c:pt idx="1732">
                  <c:v>33883</c:v>
                </c:pt>
                <c:pt idx="1733">
                  <c:v>33884</c:v>
                </c:pt>
                <c:pt idx="1734">
                  <c:v>33885</c:v>
                </c:pt>
                <c:pt idx="1735">
                  <c:v>33886</c:v>
                </c:pt>
                <c:pt idx="1736">
                  <c:v>33889</c:v>
                </c:pt>
                <c:pt idx="1737">
                  <c:v>33890</c:v>
                </c:pt>
                <c:pt idx="1738">
                  <c:v>33891</c:v>
                </c:pt>
                <c:pt idx="1739">
                  <c:v>33892</c:v>
                </c:pt>
                <c:pt idx="1740">
                  <c:v>33893</c:v>
                </c:pt>
                <c:pt idx="1741">
                  <c:v>33896</c:v>
                </c:pt>
                <c:pt idx="1742">
                  <c:v>33897</c:v>
                </c:pt>
                <c:pt idx="1743">
                  <c:v>33898</c:v>
                </c:pt>
                <c:pt idx="1744">
                  <c:v>33899</c:v>
                </c:pt>
                <c:pt idx="1745">
                  <c:v>33900</c:v>
                </c:pt>
                <c:pt idx="1746">
                  <c:v>33903</c:v>
                </c:pt>
                <c:pt idx="1747">
                  <c:v>33904</c:v>
                </c:pt>
                <c:pt idx="1748">
                  <c:v>33905</c:v>
                </c:pt>
                <c:pt idx="1749">
                  <c:v>33906</c:v>
                </c:pt>
                <c:pt idx="1750">
                  <c:v>33907</c:v>
                </c:pt>
                <c:pt idx="1751">
                  <c:v>33910</c:v>
                </c:pt>
                <c:pt idx="1752">
                  <c:v>33911</c:v>
                </c:pt>
                <c:pt idx="1753">
                  <c:v>33912</c:v>
                </c:pt>
                <c:pt idx="1754">
                  <c:v>33913</c:v>
                </c:pt>
                <c:pt idx="1755">
                  <c:v>33914</c:v>
                </c:pt>
                <c:pt idx="1756">
                  <c:v>33917</c:v>
                </c:pt>
                <c:pt idx="1757">
                  <c:v>33918</c:v>
                </c:pt>
                <c:pt idx="1758">
                  <c:v>33919</c:v>
                </c:pt>
                <c:pt idx="1759">
                  <c:v>33920</c:v>
                </c:pt>
                <c:pt idx="1760">
                  <c:v>33921</c:v>
                </c:pt>
                <c:pt idx="1761">
                  <c:v>33924</c:v>
                </c:pt>
                <c:pt idx="1762">
                  <c:v>33925</c:v>
                </c:pt>
                <c:pt idx="1763">
                  <c:v>33926</c:v>
                </c:pt>
                <c:pt idx="1764">
                  <c:v>33927</c:v>
                </c:pt>
                <c:pt idx="1765">
                  <c:v>33928</c:v>
                </c:pt>
                <c:pt idx="1766">
                  <c:v>33931</c:v>
                </c:pt>
                <c:pt idx="1767">
                  <c:v>33932</c:v>
                </c:pt>
                <c:pt idx="1768">
                  <c:v>33933</c:v>
                </c:pt>
                <c:pt idx="1769">
                  <c:v>33934</c:v>
                </c:pt>
                <c:pt idx="1770">
                  <c:v>33935</c:v>
                </c:pt>
                <c:pt idx="1771">
                  <c:v>33938</c:v>
                </c:pt>
                <c:pt idx="1772">
                  <c:v>33939</c:v>
                </c:pt>
                <c:pt idx="1773">
                  <c:v>33940</c:v>
                </c:pt>
                <c:pt idx="1774">
                  <c:v>33941</c:v>
                </c:pt>
                <c:pt idx="1775">
                  <c:v>33942</c:v>
                </c:pt>
                <c:pt idx="1776">
                  <c:v>33945</c:v>
                </c:pt>
                <c:pt idx="1777">
                  <c:v>33946</c:v>
                </c:pt>
                <c:pt idx="1778">
                  <c:v>33947</c:v>
                </c:pt>
                <c:pt idx="1779">
                  <c:v>33948</c:v>
                </c:pt>
                <c:pt idx="1780">
                  <c:v>33949</c:v>
                </c:pt>
                <c:pt idx="1781">
                  <c:v>33952</c:v>
                </c:pt>
                <c:pt idx="1782">
                  <c:v>33953</c:v>
                </c:pt>
                <c:pt idx="1783">
                  <c:v>33954</c:v>
                </c:pt>
                <c:pt idx="1784">
                  <c:v>33955</c:v>
                </c:pt>
                <c:pt idx="1785">
                  <c:v>33956</c:v>
                </c:pt>
                <c:pt idx="1786">
                  <c:v>33959</c:v>
                </c:pt>
                <c:pt idx="1787">
                  <c:v>33960</c:v>
                </c:pt>
                <c:pt idx="1788">
                  <c:v>33961</c:v>
                </c:pt>
                <c:pt idx="1789">
                  <c:v>33962</c:v>
                </c:pt>
                <c:pt idx="1790">
                  <c:v>33966</c:v>
                </c:pt>
                <c:pt idx="1791">
                  <c:v>33967</c:v>
                </c:pt>
                <c:pt idx="1792">
                  <c:v>33968</c:v>
                </c:pt>
                <c:pt idx="1793">
                  <c:v>33969</c:v>
                </c:pt>
                <c:pt idx="1794">
                  <c:v>33973</c:v>
                </c:pt>
                <c:pt idx="1795">
                  <c:v>33974</c:v>
                </c:pt>
                <c:pt idx="1796">
                  <c:v>33975</c:v>
                </c:pt>
                <c:pt idx="1797">
                  <c:v>33976</c:v>
                </c:pt>
                <c:pt idx="1798">
                  <c:v>33977</c:v>
                </c:pt>
                <c:pt idx="1799">
                  <c:v>33980</c:v>
                </c:pt>
                <c:pt idx="1800">
                  <c:v>33981</c:v>
                </c:pt>
                <c:pt idx="1801">
                  <c:v>33982</c:v>
                </c:pt>
                <c:pt idx="1802">
                  <c:v>33983</c:v>
                </c:pt>
                <c:pt idx="1803">
                  <c:v>33984</c:v>
                </c:pt>
                <c:pt idx="1804">
                  <c:v>33987</c:v>
                </c:pt>
                <c:pt idx="1805">
                  <c:v>33988</c:v>
                </c:pt>
                <c:pt idx="1806">
                  <c:v>33989</c:v>
                </c:pt>
                <c:pt idx="1807">
                  <c:v>33990</c:v>
                </c:pt>
                <c:pt idx="1808">
                  <c:v>33991</c:v>
                </c:pt>
                <c:pt idx="1809">
                  <c:v>33994</c:v>
                </c:pt>
                <c:pt idx="1810">
                  <c:v>33995</c:v>
                </c:pt>
                <c:pt idx="1811">
                  <c:v>33996</c:v>
                </c:pt>
                <c:pt idx="1812">
                  <c:v>33997</c:v>
                </c:pt>
                <c:pt idx="1813">
                  <c:v>33998</c:v>
                </c:pt>
                <c:pt idx="1814">
                  <c:v>34001</c:v>
                </c:pt>
                <c:pt idx="1815">
                  <c:v>34002</c:v>
                </c:pt>
                <c:pt idx="1816">
                  <c:v>34004</c:v>
                </c:pt>
                <c:pt idx="1817">
                  <c:v>34005</c:v>
                </c:pt>
                <c:pt idx="1818">
                  <c:v>34008</c:v>
                </c:pt>
                <c:pt idx="1819">
                  <c:v>34009</c:v>
                </c:pt>
                <c:pt idx="1820">
                  <c:v>34010</c:v>
                </c:pt>
                <c:pt idx="1821">
                  <c:v>34011</c:v>
                </c:pt>
                <c:pt idx="1822">
                  <c:v>34012</c:v>
                </c:pt>
                <c:pt idx="1823">
                  <c:v>34015</c:v>
                </c:pt>
                <c:pt idx="1824">
                  <c:v>34016</c:v>
                </c:pt>
                <c:pt idx="1825">
                  <c:v>34017</c:v>
                </c:pt>
                <c:pt idx="1826">
                  <c:v>34018</c:v>
                </c:pt>
                <c:pt idx="1827">
                  <c:v>34019</c:v>
                </c:pt>
                <c:pt idx="1828">
                  <c:v>34022</c:v>
                </c:pt>
                <c:pt idx="1829">
                  <c:v>34023</c:v>
                </c:pt>
                <c:pt idx="1830">
                  <c:v>34024</c:v>
                </c:pt>
                <c:pt idx="1831">
                  <c:v>34025</c:v>
                </c:pt>
                <c:pt idx="1832">
                  <c:v>34026</c:v>
                </c:pt>
                <c:pt idx="1833">
                  <c:v>34029</c:v>
                </c:pt>
                <c:pt idx="1834">
                  <c:v>34030</c:v>
                </c:pt>
                <c:pt idx="1835">
                  <c:v>34031</c:v>
                </c:pt>
                <c:pt idx="1836">
                  <c:v>34032</c:v>
                </c:pt>
                <c:pt idx="1837">
                  <c:v>34033</c:v>
                </c:pt>
                <c:pt idx="1838">
                  <c:v>34036</c:v>
                </c:pt>
                <c:pt idx="1839">
                  <c:v>34037</c:v>
                </c:pt>
                <c:pt idx="1840">
                  <c:v>34038</c:v>
                </c:pt>
                <c:pt idx="1841">
                  <c:v>34039</c:v>
                </c:pt>
                <c:pt idx="1842">
                  <c:v>34040</c:v>
                </c:pt>
                <c:pt idx="1843">
                  <c:v>34043</c:v>
                </c:pt>
                <c:pt idx="1844">
                  <c:v>34044</c:v>
                </c:pt>
                <c:pt idx="1845">
                  <c:v>34045</c:v>
                </c:pt>
                <c:pt idx="1846">
                  <c:v>34046</c:v>
                </c:pt>
                <c:pt idx="1847">
                  <c:v>34047</c:v>
                </c:pt>
                <c:pt idx="1848">
                  <c:v>34050</c:v>
                </c:pt>
                <c:pt idx="1849">
                  <c:v>34051</c:v>
                </c:pt>
                <c:pt idx="1850">
                  <c:v>34052</c:v>
                </c:pt>
                <c:pt idx="1851">
                  <c:v>34053</c:v>
                </c:pt>
                <c:pt idx="1852">
                  <c:v>34054</c:v>
                </c:pt>
                <c:pt idx="1853">
                  <c:v>34057</c:v>
                </c:pt>
                <c:pt idx="1854">
                  <c:v>34058</c:v>
                </c:pt>
                <c:pt idx="1855">
                  <c:v>34059</c:v>
                </c:pt>
                <c:pt idx="1856">
                  <c:v>34060</c:v>
                </c:pt>
                <c:pt idx="1857">
                  <c:v>34061</c:v>
                </c:pt>
                <c:pt idx="1858">
                  <c:v>34064</c:v>
                </c:pt>
                <c:pt idx="1859">
                  <c:v>34065</c:v>
                </c:pt>
                <c:pt idx="1860">
                  <c:v>34066</c:v>
                </c:pt>
                <c:pt idx="1861">
                  <c:v>34067</c:v>
                </c:pt>
                <c:pt idx="1862">
                  <c:v>34071</c:v>
                </c:pt>
                <c:pt idx="1863">
                  <c:v>34072</c:v>
                </c:pt>
                <c:pt idx="1864">
                  <c:v>34073</c:v>
                </c:pt>
                <c:pt idx="1865">
                  <c:v>34074</c:v>
                </c:pt>
                <c:pt idx="1866">
                  <c:v>34075</c:v>
                </c:pt>
                <c:pt idx="1867">
                  <c:v>34078</c:v>
                </c:pt>
                <c:pt idx="1868">
                  <c:v>34079</c:v>
                </c:pt>
                <c:pt idx="1869">
                  <c:v>34080</c:v>
                </c:pt>
                <c:pt idx="1870">
                  <c:v>34081</c:v>
                </c:pt>
                <c:pt idx="1871">
                  <c:v>34082</c:v>
                </c:pt>
                <c:pt idx="1872">
                  <c:v>34085</c:v>
                </c:pt>
                <c:pt idx="1873">
                  <c:v>34086</c:v>
                </c:pt>
                <c:pt idx="1874">
                  <c:v>34087</c:v>
                </c:pt>
                <c:pt idx="1875">
                  <c:v>34088</c:v>
                </c:pt>
                <c:pt idx="1876">
                  <c:v>34089</c:v>
                </c:pt>
                <c:pt idx="1877">
                  <c:v>34092</c:v>
                </c:pt>
                <c:pt idx="1878">
                  <c:v>34093</c:v>
                </c:pt>
                <c:pt idx="1879">
                  <c:v>34094</c:v>
                </c:pt>
                <c:pt idx="1880">
                  <c:v>34095</c:v>
                </c:pt>
                <c:pt idx="1881">
                  <c:v>34096</c:v>
                </c:pt>
                <c:pt idx="1882">
                  <c:v>34099</c:v>
                </c:pt>
                <c:pt idx="1883">
                  <c:v>34100</c:v>
                </c:pt>
                <c:pt idx="1884">
                  <c:v>34101</c:v>
                </c:pt>
                <c:pt idx="1885">
                  <c:v>34102</c:v>
                </c:pt>
                <c:pt idx="1886">
                  <c:v>34103</c:v>
                </c:pt>
                <c:pt idx="1887">
                  <c:v>34106</c:v>
                </c:pt>
                <c:pt idx="1888">
                  <c:v>34107</c:v>
                </c:pt>
                <c:pt idx="1889">
                  <c:v>34108</c:v>
                </c:pt>
                <c:pt idx="1890">
                  <c:v>34109</c:v>
                </c:pt>
                <c:pt idx="1891">
                  <c:v>34110</c:v>
                </c:pt>
                <c:pt idx="1892">
                  <c:v>34113</c:v>
                </c:pt>
                <c:pt idx="1893">
                  <c:v>34114</c:v>
                </c:pt>
                <c:pt idx="1894">
                  <c:v>34115</c:v>
                </c:pt>
                <c:pt idx="1895">
                  <c:v>34116</c:v>
                </c:pt>
                <c:pt idx="1896">
                  <c:v>34117</c:v>
                </c:pt>
                <c:pt idx="1897">
                  <c:v>34121</c:v>
                </c:pt>
                <c:pt idx="1898">
                  <c:v>34122</c:v>
                </c:pt>
                <c:pt idx="1899">
                  <c:v>34123</c:v>
                </c:pt>
                <c:pt idx="1900">
                  <c:v>34124</c:v>
                </c:pt>
                <c:pt idx="1901">
                  <c:v>34127</c:v>
                </c:pt>
                <c:pt idx="1902">
                  <c:v>34128</c:v>
                </c:pt>
                <c:pt idx="1903">
                  <c:v>34129</c:v>
                </c:pt>
                <c:pt idx="1904">
                  <c:v>34130</c:v>
                </c:pt>
                <c:pt idx="1905">
                  <c:v>34131</c:v>
                </c:pt>
                <c:pt idx="1906">
                  <c:v>34134</c:v>
                </c:pt>
                <c:pt idx="1907">
                  <c:v>34135</c:v>
                </c:pt>
                <c:pt idx="1908">
                  <c:v>34136</c:v>
                </c:pt>
                <c:pt idx="1909">
                  <c:v>34137</c:v>
                </c:pt>
                <c:pt idx="1910">
                  <c:v>34138</c:v>
                </c:pt>
                <c:pt idx="1911">
                  <c:v>34141</c:v>
                </c:pt>
                <c:pt idx="1912">
                  <c:v>34142</c:v>
                </c:pt>
                <c:pt idx="1913">
                  <c:v>34143</c:v>
                </c:pt>
                <c:pt idx="1914">
                  <c:v>34144</c:v>
                </c:pt>
                <c:pt idx="1915">
                  <c:v>34145</c:v>
                </c:pt>
                <c:pt idx="1916">
                  <c:v>34148</c:v>
                </c:pt>
                <c:pt idx="1917">
                  <c:v>34149</c:v>
                </c:pt>
                <c:pt idx="1918">
                  <c:v>34150</c:v>
                </c:pt>
                <c:pt idx="1919">
                  <c:v>34151</c:v>
                </c:pt>
                <c:pt idx="1920">
                  <c:v>34152</c:v>
                </c:pt>
                <c:pt idx="1921">
                  <c:v>34155</c:v>
                </c:pt>
                <c:pt idx="1922">
                  <c:v>34156</c:v>
                </c:pt>
                <c:pt idx="1923">
                  <c:v>34157</c:v>
                </c:pt>
                <c:pt idx="1924">
                  <c:v>34158</c:v>
                </c:pt>
                <c:pt idx="1925">
                  <c:v>34159</c:v>
                </c:pt>
                <c:pt idx="1926">
                  <c:v>34162</c:v>
                </c:pt>
                <c:pt idx="1927">
                  <c:v>34163</c:v>
                </c:pt>
                <c:pt idx="1928">
                  <c:v>34164</c:v>
                </c:pt>
                <c:pt idx="1929">
                  <c:v>34165</c:v>
                </c:pt>
                <c:pt idx="1930">
                  <c:v>34166</c:v>
                </c:pt>
                <c:pt idx="1931">
                  <c:v>34169</c:v>
                </c:pt>
                <c:pt idx="1932">
                  <c:v>34170</c:v>
                </c:pt>
                <c:pt idx="1933">
                  <c:v>34171</c:v>
                </c:pt>
                <c:pt idx="1934">
                  <c:v>34172</c:v>
                </c:pt>
                <c:pt idx="1935">
                  <c:v>34173</c:v>
                </c:pt>
                <c:pt idx="1936">
                  <c:v>34176</c:v>
                </c:pt>
                <c:pt idx="1937">
                  <c:v>34177</c:v>
                </c:pt>
                <c:pt idx="1938">
                  <c:v>34178</c:v>
                </c:pt>
                <c:pt idx="1939">
                  <c:v>34179</c:v>
                </c:pt>
                <c:pt idx="1940">
                  <c:v>34180</c:v>
                </c:pt>
                <c:pt idx="1941">
                  <c:v>34183</c:v>
                </c:pt>
                <c:pt idx="1942">
                  <c:v>34184</c:v>
                </c:pt>
                <c:pt idx="1943">
                  <c:v>34185</c:v>
                </c:pt>
                <c:pt idx="1944">
                  <c:v>34186</c:v>
                </c:pt>
                <c:pt idx="1945">
                  <c:v>34187</c:v>
                </c:pt>
                <c:pt idx="1946">
                  <c:v>34190</c:v>
                </c:pt>
                <c:pt idx="1947">
                  <c:v>34191</c:v>
                </c:pt>
                <c:pt idx="1948">
                  <c:v>34192</c:v>
                </c:pt>
                <c:pt idx="1949">
                  <c:v>34193</c:v>
                </c:pt>
                <c:pt idx="1950">
                  <c:v>34194</c:v>
                </c:pt>
                <c:pt idx="1951">
                  <c:v>34197</c:v>
                </c:pt>
                <c:pt idx="1952">
                  <c:v>34198</c:v>
                </c:pt>
                <c:pt idx="1953">
                  <c:v>34199</c:v>
                </c:pt>
                <c:pt idx="1954">
                  <c:v>34200</c:v>
                </c:pt>
                <c:pt idx="1955">
                  <c:v>34201</c:v>
                </c:pt>
                <c:pt idx="1956">
                  <c:v>34204</c:v>
                </c:pt>
                <c:pt idx="1957">
                  <c:v>34205</c:v>
                </c:pt>
                <c:pt idx="1958">
                  <c:v>34206</c:v>
                </c:pt>
                <c:pt idx="1959">
                  <c:v>34207</c:v>
                </c:pt>
                <c:pt idx="1960">
                  <c:v>34208</c:v>
                </c:pt>
                <c:pt idx="1961">
                  <c:v>34211</c:v>
                </c:pt>
                <c:pt idx="1962">
                  <c:v>34212</c:v>
                </c:pt>
                <c:pt idx="1963">
                  <c:v>34213</c:v>
                </c:pt>
                <c:pt idx="1964">
                  <c:v>34214</c:v>
                </c:pt>
                <c:pt idx="1965">
                  <c:v>34215</c:v>
                </c:pt>
                <c:pt idx="1966">
                  <c:v>34218</c:v>
                </c:pt>
                <c:pt idx="1967">
                  <c:v>34219</c:v>
                </c:pt>
                <c:pt idx="1968">
                  <c:v>34220</c:v>
                </c:pt>
                <c:pt idx="1969">
                  <c:v>34221</c:v>
                </c:pt>
                <c:pt idx="1970">
                  <c:v>34222</c:v>
                </c:pt>
                <c:pt idx="1971">
                  <c:v>34225</c:v>
                </c:pt>
                <c:pt idx="1972">
                  <c:v>34226</c:v>
                </c:pt>
                <c:pt idx="1973">
                  <c:v>34227</c:v>
                </c:pt>
                <c:pt idx="1974">
                  <c:v>34228</c:v>
                </c:pt>
                <c:pt idx="1975">
                  <c:v>34229</c:v>
                </c:pt>
                <c:pt idx="1976">
                  <c:v>34232</c:v>
                </c:pt>
                <c:pt idx="1977">
                  <c:v>34233</c:v>
                </c:pt>
                <c:pt idx="1978">
                  <c:v>34234</c:v>
                </c:pt>
                <c:pt idx="1979">
                  <c:v>34235</c:v>
                </c:pt>
                <c:pt idx="1980">
                  <c:v>34236</c:v>
                </c:pt>
                <c:pt idx="1981">
                  <c:v>34239</c:v>
                </c:pt>
                <c:pt idx="1982">
                  <c:v>34240</c:v>
                </c:pt>
                <c:pt idx="1983">
                  <c:v>34241</c:v>
                </c:pt>
                <c:pt idx="1984">
                  <c:v>34242</c:v>
                </c:pt>
                <c:pt idx="1985">
                  <c:v>34243</c:v>
                </c:pt>
                <c:pt idx="1986">
                  <c:v>34246</c:v>
                </c:pt>
                <c:pt idx="1987">
                  <c:v>34247</c:v>
                </c:pt>
                <c:pt idx="1988">
                  <c:v>34248</c:v>
                </c:pt>
                <c:pt idx="1989">
                  <c:v>34249</c:v>
                </c:pt>
                <c:pt idx="1990">
                  <c:v>34250</c:v>
                </c:pt>
                <c:pt idx="1991">
                  <c:v>34253</c:v>
                </c:pt>
                <c:pt idx="1992">
                  <c:v>34254</c:v>
                </c:pt>
                <c:pt idx="1993">
                  <c:v>34255</c:v>
                </c:pt>
                <c:pt idx="1994">
                  <c:v>34256</c:v>
                </c:pt>
                <c:pt idx="1995">
                  <c:v>34257</c:v>
                </c:pt>
                <c:pt idx="1996">
                  <c:v>34260</c:v>
                </c:pt>
                <c:pt idx="1997">
                  <c:v>34261</c:v>
                </c:pt>
                <c:pt idx="1998">
                  <c:v>34262</c:v>
                </c:pt>
                <c:pt idx="1999">
                  <c:v>34263</c:v>
                </c:pt>
                <c:pt idx="2000">
                  <c:v>34264</c:v>
                </c:pt>
                <c:pt idx="2001">
                  <c:v>34267</c:v>
                </c:pt>
                <c:pt idx="2002">
                  <c:v>34268</c:v>
                </c:pt>
                <c:pt idx="2003">
                  <c:v>34269</c:v>
                </c:pt>
                <c:pt idx="2004">
                  <c:v>34270</c:v>
                </c:pt>
                <c:pt idx="2005">
                  <c:v>34271</c:v>
                </c:pt>
                <c:pt idx="2006">
                  <c:v>34274</c:v>
                </c:pt>
                <c:pt idx="2007">
                  <c:v>34275</c:v>
                </c:pt>
                <c:pt idx="2008">
                  <c:v>34276</c:v>
                </c:pt>
                <c:pt idx="2009">
                  <c:v>34277</c:v>
                </c:pt>
                <c:pt idx="2010">
                  <c:v>34278</c:v>
                </c:pt>
                <c:pt idx="2011">
                  <c:v>34281</c:v>
                </c:pt>
                <c:pt idx="2012">
                  <c:v>34282</c:v>
                </c:pt>
                <c:pt idx="2013">
                  <c:v>34283</c:v>
                </c:pt>
                <c:pt idx="2014">
                  <c:v>34284</c:v>
                </c:pt>
                <c:pt idx="2015">
                  <c:v>34285</c:v>
                </c:pt>
                <c:pt idx="2016">
                  <c:v>34288</c:v>
                </c:pt>
                <c:pt idx="2017">
                  <c:v>34289</c:v>
                </c:pt>
                <c:pt idx="2018">
                  <c:v>34290</c:v>
                </c:pt>
                <c:pt idx="2019">
                  <c:v>34291</c:v>
                </c:pt>
                <c:pt idx="2020">
                  <c:v>34292</c:v>
                </c:pt>
                <c:pt idx="2021">
                  <c:v>34295</c:v>
                </c:pt>
                <c:pt idx="2022">
                  <c:v>34296</c:v>
                </c:pt>
                <c:pt idx="2023">
                  <c:v>34297</c:v>
                </c:pt>
                <c:pt idx="2024">
                  <c:v>34298</c:v>
                </c:pt>
                <c:pt idx="2025">
                  <c:v>34299</c:v>
                </c:pt>
                <c:pt idx="2026">
                  <c:v>34302</c:v>
                </c:pt>
                <c:pt idx="2027">
                  <c:v>34303</c:v>
                </c:pt>
                <c:pt idx="2028">
                  <c:v>34304</c:v>
                </c:pt>
                <c:pt idx="2029">
                  <c:v>34305</c:v>
                </c:pt>
                <c:pt idx="2030">
                  <c:v>34306</c:v>
                </c:pt>
                <c:pt idx="2031">
                  <c:v>34309</c:v>
                </c:pt>
                <c:pt idx="2032">
                  <c:v>34310</c:v>
                </c:pt>
                <c:pt idx="2033">
                  <c:v>34311</c:v>
                </c:pt>
                <c:pt idx="2034">
                  <c:v>34312</c:v>
                </c:pt>
                <c:pt idx="2035">
                  <c:v>34313</c:v>
                </c:pt>
                <c:pt idx="2036">
                  <c:v>34316</c:v>
                </c:pt>
                <c:pt idx="2037">
                  <c:v>34317</c:v>
                </c:pt>
                <c:pt idx="2038">
                  <c:v>34318</c:v>
                </c:pt>
                <c:pt idx="2039">
                  <c:v>34319</c:v>
                </c:pt>
                <c:pt idx="2040">
                  <c:v>34320</c:v>
                </c:pt>
                <c:pt idx="2041">
                  <c:v>34323</c:v>
                </c:pt>
                <c:pt idx="2042">
                  <c:v>34324</c:v>
                </c:pt>
                <c:pt idx="2043">
                  <c:v>34325</c:v>
                </c:pt>
                <c:pt idx="2044">
                  <c:v>34326</c:v>
                </c:pt>
                <c:pt idx="2045">
                  <c:v>34327</c:v>
                </c:pt>
                <c:pt idx="2046">
                  <c:v>34330</c:v>
                </c:pt>
                <c:pt idx="2047">
                  <c:v>34331</c:v>
                </c:pt>
                <c:pt idx="2048">
                  <c:v>34332</c:v>
                </c:pt>
                <c:pt idx="2049">
                  <c:v>34333</c:v>
                </c:pt>
                <c:pt idx="2050">
                  <c:v>34334</c:v>
                </c:pt>
                <c:pt idx="2051">
                  <c:v>34337</c:v>
                </c:pt>
                <c:pt idx="2052">
                  <c:v>34338</c:v>
                </c:pt>
                <c:pt idx="2053">
                  <c:v>34339</c:v>
                </c:pt>
                <c:pt idx="2054">
                  <c:v>34340</c:v>
                </c:pt>
                <c:pt idx="2055">
                  <c:v>34341</c:v>
                </c:pt>
                <c:pt idx="2056">
                  <c:v>34344</c:v>
                </c:pt>
                <c:pt idx="2057">
                  <c:v>34345</c:v>
                </c:pt>
                <c:pt idx="2058">
                  <c:v>34346</c:v>
                </c:pt>
                <c:pt idx="2059">
                  <c:v>34347</c:v>
                </c:pt>
                <c:pt idx="2060">
                  <c:v>34348</c:v>
                </c:pt>
                <c:pt idx="2061">
                  <c:v>34351</c:v>
                </c:pt>
                <c:pt idx="2062">
                  <c:v>34352</c:v>
                </c:pt>
                <c:pt idx="2063">
                  <c:v>34353</c:v>
                </c:pt>
                <c:pt idx="2064">
                  <c:v>34354</c:v>
                </c:pt>
                <c:pt idx="2065">
                  <c:v>34355</c:v>
                </c:pt>
                <c:pt idx="2066">
                  <c:v>34358</c:v>
                </c:pt>
                <c:pt idx="2067">
                  <c:v>34359</c:v>
                </c:pt>
                <c:pt idx="2068">
                  <c:v>34360</c:v>
                </c:pt>
                <c:pt idx="2069">
                  <c:v>34361</c:v>
                </c:pt>
                <c:pt idx="2070">
                  <c:v>34362</c:v>
                </c:pt>
                <c:pt idx="2071">
                  <c:v>34365</c:v>
                </c:pt>
                <c:pt idx="2072">
                  <c:v>34366</c:v>
                </c:pt>
                <c:pt idx="2073">
                  <c:v>34367</c:v>
                </c:pt>
                <c:pt idx="2074">
                  <c:v>34368</c:v>
                </c:pt>
                <c:pt idx="2075">
                  <c:v>34369</c:v>
                </c:pt>
                <c:pt idx="2076">
                  <c:v>34372</c:v>
                </c:pt>
                <c:pt idx="2077">
                  <c:v>34373</c:v>
                </c:pt>
                <c:pt idx="2078">
                  <c:v>34374</c:v>
                </c:pt>
                <c:pt idx="2079">
                  <c:v>34375</c:v>
                </c:pt>
                <c:pt idx="2080">
                  <c:v>34376</c:v>
                </c:pt>
                <c:pt idx="2081">
                  <c:v>34379</c:v>
                </c:pt>
                <c:pt idx="2082">
                  <c:v>34380</c:v>
                </c:pt>
                <c:pt idx="2083">
                  <c:v>34381</c:v>
                </c:pt>
                <c:pt idx="2084">
                  <c:v>34382</c:v>
                </c:pt>
                <c:pt idx="2085">
                  <c:v>34383</c:v>
                </c:pt>
                <c:pt idx="2086">
                  <c:v>34386</c:v>
                </c:pt>
                <c:pt idx="2087">
                  <c:v>34387</c:v>
                </c:pt>
                <c:pt idx="2088">
                  <c:v>34388</c:v>
                </c:pt>
                <c:pt idx="2089">
                  <c:v>34389</c:v>
                </c:pt>
                <c:pt idx="2090">
                  <c:v>34390</c:v>
                </c:pt>
                <c:pt idx="2091">
                  <c:v>34393</c:v>
                </c:pt>
                <c:pt idx="2092">
                  <c:v>34394</c:v>
                </c:pt>
                <c:pt idx="2093">
                  <c:v>34395</c:v>
                </c:pt>
                <c:pt idx="2094">
                  <c:v>34396</c:v>
                </c:pt>
                <c:pt idx="2095">
                  <c:v>34397</c:v>
                </c:pt>
                <c:pt idx="2096">
                  <c:v>34400</c:v>
                </c:pt>
                <c:pt idx="2097">
                  <c:v>34401</c:v>
                </c:pt>
                <c:pt idx="2098">
                  <c:v>34402</c:v>
                </c:pt>
                <c:pt idx="2099">
                  <c:v>34403</c:v>
                </c:pt>
                <c:pt idx="2100">
                  <c:v>34404</c:v>
                </c:pt>
                <c:pt idx="2101">
                  <c:v>34407</c:v>
                </c:pt>
                <c:pt idx="2102">
                  <c:v>34408</c:v>
                </c:pt>
                <c:pt idx="2103">
                  <c:v>34409</c:v>
                </c:pt>
                <c:pt idx="2104">
                  <c:v>34410</c:v>
                </c:pt>
                <c:pt idx="2105">
                  <c:v>34411</c:v>
                </c:pt>
                <c:pt idx="2106">
                  <c:v>34414</c:v>
                </c:pt>
                <c:pt idx="2107">
                  <c:v>34415</c:v>
                </c:pt>
                <c:pt idx="2108">
                  <c:v>34416</c:v>
                </c:pt>
                <c:pt idx="2109">
                  <c:v>34417</c:v>
                </c:pt>
                <c:pt idx="2110">
                  <c:v>34418</c:v>
                </c:pt>
                <c:pt idx="2111">
                  <c:v>34421</c:v>
                </c:pt>
                <c:pt idx="2112">
                  <c:v>34422</c:v>
                </c:pt>
                <c:pt idx="2113">
                  <c:v>34423</c:v>
                </c:pt>
                <c:pt idx="2114">
                  <c:v>34424</c:v>
                </c:pt>
                <c:pt idx="2115">
                  <c:v>34428</c:v>
                </c:pt>
                <c:pt idx="2116">
                  <c:v>34429</c:v>
                </c:pt>
                <c:pt idx="2117">
                  <c:v>34430</c:v>
                </c:pt>
                <c:pt idx="2118">
                  <c:v>34431</c:v>
                </c:pt>
                <c:pt idx="2119">
                  <c:v>34432</c:v>
                </c:pt>
                <c:pt idx="2120">
                  <c:v>34435</c:v>
                </c:pt>
                <c:pt idx="2121">
                  <c:v>34436</c:v>
                </c:pt>
                <c:pt idx="2122">
                  <c:v>34437</c:v>
                </c:pt>
                <c:pt idx="2123">
                  <c:v>34438</c:v>
                </c:pt>
                <c:pt idx="2124">
                  <c:v>34439</c:v>
                </c:pt>
                <c:pt idx="2125">
                  <c:v>34442</c:v>
                </c:pt>
                <c:pt idx="2126">
                  <c:v>34443</c:v>
                </c:pt>
                <c:pt idx="2127">
                  <c:v>34444</c:v>
                </c:pt>
                <c:pt idx="2128">
                  <c:v>34445</c:v>
                </c:pt>
                <c:pt idx="2129">
                  <c:v>34446</c:v>
                </c:pt>
                <c:pt idx="2130">
                  <c:v>34449</c:v>
                </c:pt>
                <c:pt idx="2131">
                  <c:v>34450</c:v>
                </c:pt>
                <c:pt idx="2132">
                  <c:v>34451</c:v>
                </c:pt>
                <c:pt idx="2133">
                  <c:v>34452</c:v>
                </c:pt>
                <c:pt idx="2134">
                  <c:v>34453</c:v>
                </c:pt>
                <c:pt idx="2135">
                  <c:v>34456</c:v>
                </c:pt>
                <c:pt idx="2136">
                  <c:v>34457</c:v>
                </c:pt>
                <c:pt idx="2137">
                  <c:v>34458</c:v>
                </c:pt>
                <c:pt idx="2138">
                  <c:v>34459</c:v>
                </c:pt>
                <c:pt idx="2139">
                  <c:v>34460</c:v>
                </c:pt>
                <c:pt idx="2140">
                  <c:v>34463</c:v>
                </c:pt>
                <c:pt idx="2141">
                  <c:v>34464</c:v>
                </c:pt>
                <c:pt idx="2142">
                  <c:v>34465</c:v>
                </c:pt>
                <c:pt idx="2143">
                  <c:v>34466</c:v>
                </c:pt>
                <c:pt idx="2144">
                  <c:v>34467</c:v>
                </c:pt>
                <c:pt idx="2145">
                  <c:v>34470</c:v>
                </c:pt>
                <c:pt idx="2146">
                  <c:v>34471</c:v>
                </c:pt>
                <c:pt idx="2147">
                  <c:v>34472</c:v>
                </c:pt>
                <c:pt idx="2148">
                  <c:v>34473</c:v>
                </c:pt>
                <c:pt idx="2149">
                  <c:v>34474</c:v>
                </c:pt>
                <c:pt idx="2150">
                  <c:v>34477</c:v>
                </c:pt>
                <c:pt idx="2151">
                  <c:v>34478</c:v>
                </c:pt>
                <c:pt idx="2152">
                  <c:v>34479</c:v>
                </c:pt>
                <c:pt idx="2153">
                  <c:v>34480</c:v>
                </c:pt>
                <c:pt idx="2154">
                  <c:v>34481</c:v>
                </c:pt>
                <c:pt idx="2155">
                  <c:v>34485</c:v>
                </c:pt>
                <c:pt idx="2156">
                  <c:v>34486</c:v>
                </c:pt>
                <c:pt idx="2157">
                  <c:v>34487</c:v>
                </c:pt>
                <c:pt idx="2158">
                  <c:v>34488</c:v>
                </c:pt>
                <c:pt idx="2159">
                  <c:v>34491</c:v>
                </c:pt>
                <c:pt idx="2160">
                  <c:v>34492</c:v>
                </c:pt>
                <c:pt idx="2161">
                  <c:v>34493</c:v>
                </c:pt>
                <c:pt idx="2162">
                  <c:v>34494</c:v>
                </c:pt>
                <c:pt idx="2163">
                  <c:v>34495</c:v>
                </c:pt>
                <c:pt idx="2164">
                  <c:v>34498</c:v>
                </c:pt>
                <c:pt idx="2165">
                  <c:v>34499</c:v>
                </c:pt>
                <c:pt idx="2166">
                  <c:v>34500</c:v>
                </c:pt>
                <c:pt idx="2167">
                  <c:v>34501</c:v>
                </c:pt>
                <c:pt idx="2168">
                  <c:v>34502</c:v>
                </c:pt>
                <c:pt idx="2169">
                  <c:v>34505</c:v>
                </c:pt>
                <c:pt idx="2170">
                  <c:v>34506</c:v>
                </c:pt>
                <c:pt idx="2171">
                  <c:v>34507</c:v>
                </c:pt>
                <c:pt idx="2172">
                  <c:v>34508</c:v>
                </c:pt>
                <c:pt idx="2173">
                  <c:v>34509</c:v>
                </c:pt>
                <c:pt idx="2174">
                  <c:v>34512</c:v>
                </c:pt>
                <c:pt idx="2175">
                  <c:v>34513</c:v>
                </c:pt>
                <c:pt idx="2176">
                  <c:v>34514</c:v>
                </c:pt>
                <c:pt idx="2177">
                  <c:v>34515</c:v>
                </c:pt>
                <c:pt idx="2178">
                  <c:v>34516</c:v>
                </c:pt>
                <c:pt idx="2179">
                  <c:v>34519</c:v>
                </c:pt>
                <c:pt idx="2180">
                  <c:v>34520</c:v>
                </c:pt>
                <c:pt idx="2181">
                  <c:v>34521</c:v>
                </c:pt>
                <c:pt idx="2182">
                  <c:v>34522</c:v>
                </c:pt>
                <c:pt idx="2183">
                  <c:v>34523</c:v>
                </c:pt>
                <c:pt idx="2184">
                  <c:v>34526</c:v>
                </c:pt>
                <c:pt idx="2185">
                  <c:v>34527</c:v>
                </c:pt>
                <c:pt idx="2186">
                  <c:v>34528</c:v>
                </c:pt>
                <c:pt idx="2187">
                  <c:v>34529</c:v>
                </c:pt>
                <c:pt idx="2188">
                  <c:v>34530</c:v>
                </c:pt>
                <c:pt idx="2189">
                  <c:v>34533</c:v>
                </c:pt>
                <c:pt idx="2190">
                  <c:v>34534</c:v>
                </c:pt>
                <c:pt idx="2191">
                  <c:v>34535</c:v>
                </c:pt>
                <c:pt idx="2192">
                  <c:v>34536</c:v>
                </c:pt>
                <c:pt idx="2193">
                  <c:v>34537</c:v>
                </c:pt>
                <c:pt idx="2194">
                  <c:v>34540</c:v>
                </c:pt>
                <c:pt idx="2195">
                  <c:v>34541</c:v>
                </c:pt>
                <c:pt idx="2196">
                  <c:v>34542</c:v>
                </c:pt>
                <c:pt idx="2197">
                  <c:v>34543</c:v>
                </c:pt>
                <c:pt idx="2198">
                  <c:v>34544</c:v>
                </c:pt>
                <c:pt idx="2199">
                  <c:v>34547</c:v>
                </c:pt>
                <c:pt idx="2200">
                  <c:v>34548</c:v>
                </c:pt>
                <c:pt idx="2201">
                  <c:v>34549</c:v>
                </c:pt>
                <c:pt idx="2202">
                  <c:v>34550</c:v>
                </c:pt>
                <c:pt idx="2203">
                  <c:v>34551</c:v>
                </c:pt>
                <c:pt idx="2204">
                  <c:v>34554</c:v>
                </c:pt>
                <c:pt idx="2205">
                  <c:v>34555</c:v>
                </c:pt>
                <c:pt idx="2206">
                  <c:v>34556</c:v>
                </c:pt>
                <c:pt idx="2207">
                  <c:v>34557</c:v>
                </c:pt>
                <c:pt idx="2208">
                  <c:v>34558</c:v>
                </c:pt>
                <c:pt idx="2209">
                  <c:v>34561</c:v>
                </c:pt>
                <c:pt idx="2210">
                  <c:v>34562</c:v>
                </c:pt>
                <c:pt idx="2211">
                  <c:v>34563</c:v>
                </c:pt>
                <c:pt idx="2212">
                  <c:v>34564</c:v>
                </c:pt>
                <c:pt idx="2213">
                  <c:v>34565</c:v>
                </c:pt>
                <c:pt idx="2214">
                  <c:v>34568</c:v>
                </c:pt>
                <c:pt idx="2215">
                  <c:v>34569</c:v>
                </c:pt>
                <c:pt idx="2216">
                  <c:v>34570</c:v>
                </c:pt>
                <c:pt idx="2217">
                  <c:v>34571</c:v>
                </c:pt>
                <c:pt idx="2218">
                  <c:v>34572</c:v>
                </c:pt>
                <c:pt idx="2219">
                  <c:v>34575</c:v>
                </c:pt>
                <c:pt idx="2220">
                  <c:v>34576</c:v>
                </c:pt>
                <c:pt idx="2221">
                  <c:v>34577</c:v>
                </c:pt>
                <c:pt idx="2222">
                  <c:v>34578</c:v>
                </c:pt>
                <c:pt idx="2223">
                  <c:v>34579</c:v>
                </c:pt>
                <c:pt idx="2224">
                  <c:v>34582</c:v>
                </c:pt>
                <c:pt idx="2225">
                  <c:v>34583</c:v>
                </c:pt>
                <c:pt idx="2226">
                  <c:v>34584</c:v>
                </c:pt>
                <c:pt idx="2227">
                  <c:v>34585</c:v>
                </c:pt>
                <c:pt idx="2228">
                  <c:v>34586</c:v>
                </c:pt>
                <c:pt idx="2229">
                  <c:v>34589</c:v>
                </c:pt>
                <c:pt idx="2230">
                  <c:v>34590</c:v>
                </c:pt>
                <c:pt idx="2231">
                  <c:v>34591</c:v>
                </c:pt>
                <c:pt idx="2232">
                  <c:v>34592</c:v>
                </c:pt>
                <c:pt idx="2233">
                  <c:v>34593</c:v>
                </c:pt>
                <c:pt idx="2234">
                  <c:v>34596</c:v>
                </c:pt>
                <c:pt idx="2235">
                  <c:v>34597</c:v>
                </c:pt>
                <c:pt idx="2236">
                  <c:v>34598</c:v>
                </c:pt>
                <c:pt idx="2237">
                  <c:v>34599</c:v>
                </c:pt>
                <c:pt idx="2238">
                  <c:v>34600</c:v>
                </c:pt>
                <c:pt idx="2239">
                  <c:v>34603</c:v>
                </c:pt>
                <c:pt idx="2240">
                  <c:v>34604</c:v>
                </c:pt>
                <c:pt idx="2241">
                  <c:v>34605</c:v>
                </c:pt>
                <c:pt idx="2242">
                  <c:v>34606</c:v>
                </c:pt>
                <c:pt idx="2243">
                  <c:v>34607</c:v>
                </c:pt>
                <c:pt idx="2244">
                  <c:v>34610</c:v>
                </c:pt>
                <c:pt idx="2245">
                  <c:v>34611</c:v>
                </c:pt>
                <c:pt idx="2246">
                  <c:v>34612</c:v>
                </c:pt>
                <c:pt idx="2247">
                  <c:v>34613</c:v>
                </c:pt>
                <c:pt idx="2248">
                  <c:v>34614</c:v>
                </c:pt>
                <c:pt idx="2249">
                  <c:v>34617</c:v>
                </c:pt>
                <c:pt idx="2250">
                  <c:v>34618</c:v>
                </c:pt>
                <c:pt idx="2251">
                  <c:v>34619</c:v>
                </c:pt>
                <c:pt idx="2252">
                  <c:v>34620</c:v>
                </c:pt>
                <c:pt idx="2253">
                  <c:v>34621</c:v>
                </c:pt>
                <c:pt idx="2254">
                  <c:v>34624</c:v>
                </c:pt>
                <c:pt idx="2255">
                  <c:v>34625</c:v>
                </c:pt>
                <c:pt idx="2256">
                  <c:v>34626</c:v>
                </c:pt>
                <c:pt idx="2257">
                  <c:v>34627</c:v>
                </c:pt>
                <c:pt idx="2258">
                  <c:v>34628</c:v>
                </c:pt>
                <c:pt idx="2259">
                  <c:v>34631</c:v>
                </c:pt>
                <c:pt idx="2260">
                  <c:v>34632</c:v>
                </c:pt>
                <c:pt idx="2261">
                  <c:v>34633</c:v>
                </c:pt>
                <c:pt idx="2262">
                  <c:v>34634</c:v>
                </c:pt>
                <c:pt idx="2263">
                  <c:v>34635</c:v>
                </c:pt>
                <c:pt idx="2264">
                  <c:v>34638</c:v>
                </c:pt>
                <c:pt idx="2265">
                  <c:v>34639</c:v>
                </c:pt>
                <c:pt idx="2266">
                  <c:v>34640</c:v>
                </c:pt>
                <c:pt idx="2267">
                  <c:v>34641</c:v>
                </c:pt>
                <c:pt idx="2268">
                  <c:v>34642</c:v>
                </c:pt>
                <c:pt idx="2269">
                  <c:v>34645</c:v>
                </c:pt>
                <c:pt idx="2270">
                  <c:v>34646</c:v>
                </c:pt>
                <c:pt idx="2271">
                  <c:v>34647</c:v>
                </c:pt>
                <c:pt idx="2272">
                  <c:v>34648</c:v>
                </c:pt>
                <c:pt idx="2273">
                  <c:v>34649</c:v>
                </c:pt>
                <c:pt idx="2274">
                  <c:v>34652</c:v>
                </c:pt>
                <c:pt idx="2275">
                  <c:v>34653</c:v>
                </c:pt>
                <c:pt idx="2276">
                  <c:v>34654</c:v>
                </c:pt>
                <c:pt idx="2277">
                  <c:v>34655</c:v>
                </c:pt>
                <c:pt idx="2278">
                  <c:v>34656</c:v>
                </c:pt>
                <c:pt idx="2279">
                  <c:v>34659</c:v>
                </c:pt>
                <c:pt idx="2280">
                  <c:v>34660</c:v>
                </c:pt>
                <c:pt idx="2281">
                  <c:v>34661</c:v>
                </c:pt>
                <c:pt idx="2282">
                  <c:v>34662</c:v>
                </c:pt>
                <c:pt idx="2283">
                  <c:v>34663</c:v>
                </c:pt>
                <c:pt idx="2284">
                  <c:v>34666</c:v>
                </c:pt>
                <c:pt idx="2285">
                  <c:v>34667</c:v>
                </c:pt>
                <c:pt idx="2286">
                  <c:v>34668</c:v>
                </c:pt>
                <c:pt idx="2287">
                  <c:v>34669</c:v>
                </c:pt>
                <c:pt idx="2288">
                  <c:v>34670</c:v>
                </c:pt>
                <c:pt idx="2289">
                  <c:v>34673</c:v>
                </c:pt>
                <c:pt idx="2290">
                  <c:v>34674</c:v>
                </c:pt>
                <c:pt idx="2291">
                  <c:v>34675</c:v>
                </c:pt>
                <c:pt idx="2292">
                  <c:v>34676</c:v>
                </c:pt>
                <c:pt idx="2293">
                  <c:v>34677</c:v>
                </c:pt>
                <c:pt idx="2294">
                  <c:v>34680</c:v>
                </c:pt>
                <c:pt idx="2295">
                  <c:v>34681</c:v>
                </c:pt>
                <c:pt idx="2296">
                  <c:v>34682</c:v>
                </c:pt>
                <c:pt idx="2297">
                  <c:v>34683</c:v>
                </c:pt>
                <c:pt idx="2298">
                  <c:v>34684</c:v>
                </c:pt>
                <c:pt idx="2299">
                  <c:v>34687</c:v>
                </c:pt>
                <c:pt idx="2300">
                  <c:v>34688</c:v>
                </c:pt>
                <c:pt idx="2301">
                  <c:v>34689</c:v>
                </c:pt>
                <c:pt idx="2302">
                  <c:v>34690</c:v>
                </c:pt>
                <c:pt idx="2303">
                  <c:v>34691</c:v>
                </c:pt>
                <c:pt idx="2304">
                  <c:v>34695</c:v>
                </c:pt>
                <c:pt idx="2305">
                  <c:v>34696</c:v>
                </c:pt>
                <c:pt idx="2306">
                  <c:v>34697</c:v>
                </c:pt>
                <c:pt idx="2307">
                  <c:v>34698</c:v>
                </c:pt>
                <c:pt idx="2308">
                  <c:v>34702</c:v>
                </c:pt>
                <c:pt idx="2309">
                  <c:v>34703</c:v>
                </c:pt>
                <c:pt idx="2310">
                  <c:v>34704</c:v>
                </c:pt>
                <c:pt idx="2311">
                  <c:v>34705</c:v>
                </c:pt>
                <c:pt idx="2312">
                  <c:v>34708</c:v>
                </c:pt>
                <c:pt idx="2313">
                  <c:v>34709</c:v>
                </c:pt>
                <c:pt idx="2314">
                  <c:v>34710</c:v>
                </c:pt>
                <c:pt idx="2315">
                  <c:v>34711</c:v>
                </c:pt>
                <c:pt idx="2316">
                  <c:v>34712</c:v>
                </c:pt>
                <c:pt idx="2317">
                  <c:v>34715</c:v>
                </c:pt>
                <c:pt idx="2318">
                  <c:v>34716</c:v>
                </c:pt>
                <c:pt idx="2319">
                  <c:v>34717</c:v>
                </c:pt>
                <c:pt idx="2320">
                  <c:v>34718</c:v>
                </c:pt>
                <c:pt idx="2321">
                  <c:v>34719</c:v>
                </c:pt>
                <c:pt idx="2322">
                  <c:v>34722</c:v>
                </c:pt>
                <c:pt idx="2323">
                  <c:v>34723</c:v>
                </c:pt>
                <c:pt idx="2324">
                  <c:v>34724</c:v>
                </c:pt>
                <c:pt idx="2325">
                  <c:v>34725</c:v>
                </c:pt>
                <c:pt idx="2326">
                  <c:v>34726</c:v>
                </c:pt>
                <c:pt idx="2327">
                  <c:v>34729</c:v>
                </c:pt>
                <c:pt idx="2328">
                  <c:v>34730</c:v>
                </c:pt>
                <c:pt idx="2329">
                  <c:v>34731</c:v>
                </c:pt>
                <c:pt idx="2330">
                  <c:v>34732</c:v>
                </c:pt>
                <c:pt idx="2331">
                  <c:v>34733</c:v>
                </c:pt>
                <c:pt idx="2332">
                  <c:v>34736</c:v>
                </c:pt>
                <c:pt idx="2333">
                  <c:v>34737</c:v>
                </c:pt>
                <c:pt idx="2334">
                  <c:v>34738</c:v>
                </c:pt>
                <c:pt idx="2335">
                  <c:v>34739</c:v>
                </c:pt>
                <c:pt idx="2336">
                  <c:v>34740</c:v>
                </c:pt>
                <c:pt idx="2337">
                  <c:v>34743</c:v>
                </c:pt>
                <c:pt idx="2338">
                  <c:v>34744</c:v>
                </c:pt>
                <c:pt idx="2339">
                  <c:v>34745</c:v>
                </c:pt>
                <c:pt idx="2340">
                  <c:v>34746</c:v>
                </c:pt>
                <c:pt idx="2341">
                  <c:v>34747</c:v>
                </c:pt>
                <c:pt idx="2342">
                  <c:v>34750</c:v>
                </c:pt>
                <c:pt idx="2343">
                  <c:v>34751</c:v>
                </c:pt>
                <c:pt idx="2344">
                  <c:v>34752</c:v>
                </c:pt>
                <c:pt idx="2345">
                  <c:v>34753</c:v>
                </c:pt>
                <c:pt idx="2346">
                  <c:v>34754</c:v>
                </c:pt>
                <c:pt idx="2347">
                  <c:v>34757</c:v>
                </c:pt>
                <c:pt idx="2348">
                  <c:v>34758</c:v>
                </c:pt>
                <c:pt idx="2349">
                  <c:v>34759</c:v>
                </c:pt>
                <c:pt idx="2350">
                  <c:v>34760</c:v>
                </c:pt>
                <c:pt idx="2351">
                  <c:v>34761</c:v>
                </c:pt>
                <c:pt idx="2352">
                  <c:v>34764</c:v>
                </c:pt>
                <c:pt idx="2353">
                  <c:v>34765</c:v>
                </c:pt>
                <c:pt idx="2354">
                  <c:v>34766</c:v>
                </c:pt>
                <c:pt idx="2355">
                  <c:v>34767</c:v>
                </c:pt>
                <c:pt idx="2356">
                  <c:v>34768</c:v>
                </c:pt>
                <c:pt idx="2357">
                  <c:v>34771</c:v>
                </c:pt>
                <c:pt idx="2358">
                  <c:v>34772</c:v>
                </c:pt>
                <c:pt idx="2359">
                  <c:v>34773</c:v>
                </c:pt>
                <c:pt idx="2360">
                  <c:v>34774</c:v>
                </c:pt>
                <c:pt idx="2361">
                  <c:v>34775</c:v>
                </c:pt>
                <c:pt idx="2362">
                  <c:v>34778</c:v>
                </c:pt>
                <c:pt idx="2363">
                  <c:v>34779</c:v>
                </c:pt>
                <c:pt idx="2364">
                  <c:v>34780</c:v>
                </c:pt>
                <c:pt idx="2365">
                  <c:v>34781</c:v>
                </c:pt>
                <c:pt idx="2366">
                  <c:v>34782</c:v>
                </c:pt>
                <c:pt idx="2367">
                  <c:v>34785</c:v>
                </c:pt>
                <c:pt idx="2368">
                  <c:v>34786</c:v>
                </c:pt>
                <c:pt idx="2369">
                  <c:v>34787</c:v>
                </c:pt>
                <c:pt idx="2370">
                  <c:v>34788</c:v>
                </c:pt>
                <c:pt idx="2371">
                  <c:v>34789</c:v>
                </c:pt>
                <c:pt idx="2372">
                  <c:v>34792</c:v>
                </c:pt>
                <c:pt idx="2373">
                  <c:v>34793</c:v>
                </c:pt>
                <c:pt idx="2374">
                  <c:v>34794</c:v>
                </c:pt>
                <c:pt idx="2375">
                  <c:v>34795</c:v>
                </c:pt>
                <c:pt idx="2376">
                  <c:v>34796</c:v>
                </c:pt>
                <c:pt idx="2377">
                  <c:v>34799</c:v>
                </c:pt>
                <c:pt idx="2378">
                  <c:v>34800</c:v>
                </c:pt>
                <c:pt idx="2379">
                  <c:v>34801</c:v>
                </c:pt>
                <c:pt idx="2380">
                  <c:v>34802</c:v>
                </c:pt>
                <c:pt idx="2381">
                  <c:v>34806</c:v>
                </c:pt>
                <c:pt idx="2382">
                  <c:v>34807</c:v>
                </c:pt>
                <c:pt idx="2383">
                  <c:v>34808</c:v>
                </c:pt>
                <c:pt idx="2384">
                  <c:v>34809</c:v>
                </c:pt>
                <c:pt idx="2385">
                  <c:v>34810</c:v>
                </c:pt>
                <c:pt idx="2386">
                  <c:v>34813</c:v>
                </c:pt>
                <c:pt idx="2387">
                  <c:v>34814</c:v>
                </c:pt>
                <c:pt idx="2388">
                  <c:v>34815</c:v>
                </c:pt>
                <c:pt idx="2389">
                  <c:v>34816</c:v>
                </c:pt>
                <c:pt idx="2390">
                  <c:v>34817</c:v>
                </c:pt>
                <c:pt idx="2391">
                  <c:v>34820</c:v>
                </c:pt>
                <c:pt idx="2392">
                  <c:v>34821</c:v>
                </c:pt>
                <c:pt idx="2393">
                  <c:v>34822</c:v>
                </c:pt>
                <c:pt idx="2394">
                  <c:v>34823</c:v>
                </c:pt>
                <c:pt idx="2395">
                  <c:v>34824</c:v>
                </c:pt>
                <c:pt idx="2396">
                  <c:v>34827</c:v>
                </c:pt>
                <c:pt idx="2397">
                  <c:v>34828</c:v>
                </c:pt>
                <c:pt idx="2398">
                  <c:v>34829</c:v>
                </c:pt>
                <c:pt idx="2399">
                  <c:v>34830</c:v>
                </c:pt>
                <c:pt idx="2400">
                  <c:v>34831</c:v>
                </c:pt>
                <c:pt idx="2401">
                  <c:v>34834</c:v>
                </c:pt>
                <c:pt idx="2402">
                  <c:v>34835</c:v>
                </c:pt>
                <c:pt idx="2403">
                  <c:v>34836</c:v>
                </c:pt>
                <c:pt idx="2404">
                  <c:v>34837</c:v>
                </c:pt>
                <c:pt idx="2405">
                  <c:v>34838</c:v>
                </c:pt>
                <c:pt idx="2406">
                  <c:v>34841</c:v>
                </c:pt>
                <c:pt idx="2407">
                  <c:v>34842</c:v>
                </c:pt>
                <c:pt idx="2408">
                  <c:v>34843</c:v>
                </c:pt>
                <c:pt idx="2409">
                  <c:v>34844</c:v>
                </c:pt>
                <c:pt idx="2410">
                  <c:v>34845</c:v>
                </c:pt>
                <c:pt idx="2411">
                  <c:v>34849</c:v>
                </c:pt>
                <c:pt idx="2412">
                  <c:v>34850</c:v>
                </c:pt>
                <c:pt idx="2413">
                  <c:v>34851</c:v>
                </c:pt>
                <c:pt idx="2414">
                  <c:v>34852</c:v>
                </c:pt>
                <c:pt idx="2415">
                  <c:v>34855</c:v>
                </c:pt>
                <c:pt idx="2416">
                  <c:v>34856</c:v>
                </c:pt>
                <c:pt idx="2417">
                  <c:v>34857</c:v>
                </c:pt>
                <c:pt idx="2418">
                  <c:v>34858</c:v>
                </c:pt>
                <c:pt idx="2419">
                  <c:v>34859</c:v>
                </c:pt>
                <c:pt idx="2420">
                  <c:v>34862</c:v>
                </c:pt>
                <c:pt idx="2421">
                  <c:v>34863</c:v>
                </c:pt>
                <c:pt idx="2422">
                  <c:v>34864</c:v>
                </c:pt>
                <c:pt idx="2423">
                  <c:v>34865</c:v>
                </c:pt>
                <c:pt idx="2424">
                  <c:v>34866</c:v>
                </c:pt>
                <c:pt idx="2425">
                  <c:v>34869</c:v>
                </c:pt>
                <c:pt idx="2426">
                  <c:v>34870</c:v>
                </c:pt>
                <c:pt idx="2427">
                  <c:v>34871</c:v>
                </c:pt>
                <c:pt idx="2428">
                  <c:v>34872</c:v>
                </c:pt>
                <c:pt idx="2429">
                  <c:v>34873</c:v>
                </c:pt>
                <c:pt idx="2430">
                  <c:v>34876</c:v>
                </c:pt>
                <c:pt idx="2431">
                  <c:v>34877</c:v>
                </c:pt>
                <c:pt idx="2432">
                  <c:v>34878</c:v>
                </c:pt>
                <c:pt idx="2433">
                  <c:v>34879</c:v>
                </c:pt>
                <c:pt idx="2434">
                  <c:v>34880</c:v>
                </c:pt>
                <c:pt idx="2435">
                  <c:v>34883</c:v>
                </c:pt>
                <c:pt idx="2436">
                  <c:v>34884</c:v>
                </c:pt>
                <c:pt idx="2437">
                  <c:v>34885</c:v>
                </c:pt>
                <c:pt idx="2438">
                  <c:v>34886</c:v>
                </c:pt>
                <c:pt idx="2439">
                  <c:v>34887</c:v>
                </c:pt>
                <c:pt idx="2440">
                  <c:v>34890</c:v>
                </c:pt>
                <c:pt idx="2441">
                  <c:v>34891</c:v>
                </c:pt>
                <c:pt idx="2442">
                  <c:v>34892</c:v>
                </c:pt>
                <c:pt idx="2443">
                  <c:v>34893</c:v>
                </c:pt>
                <c:pt idx="2444">
                  <c:v>34894</c:v>
                </c:pt>
                <c:pt idx="2445">
                  <c:v>34897</c:v>
                </c:pt>
                <c:pt idx="2446">
                  <c:v>34898</c:v>
                </c:pt>
                <c:pt idx="2447">
                  <c:v>34899</c:v>
                </c:pt>
                <c:pt idx="2448">
                  <c:v>34900</c:v>
                </c:pt>
                <c:pt idx="2449">
                  <c:v>34901</c:v>
                </c:pt>
                <c:pt idx="2450">
                  <c:v>34904</c:v>
                </c:pt>
                <c:pt idx="2451">
                  <c:v>34905</c:v>
                </c:pt>
                <c:pt idx="2452">
                  <c:v>34906</c:v>
                </c:pt>
                <c:pt idx="2453">
                  <c:v>34907</c:v>
                </c:pt>
                <c:pt idx="2454">
                  <c:v>34908</c:v>
                </c:pt>
                <c:pt idx="2455">
                  <c:v>34911</c:v>
                </c:pt>
                <c:pt idx="2456">
                  <c:v>34912</c:v>
                </c:pt>
                <c:pt idx="2457">
                  <c:v>34913</c:v>
                </c:pt>
                <c:pt idx="2458">
                  <c:v>34914</c:v>
                </c:pt>
                <c:pt idx="2459">
                  <c:v>34915</c:v>
                </c:pt>
                <c:pt idx="2460">
                  <c:v>34918</c:v>
                </c:pt>
                <c:pt idx="2461">
                  <c:v>34919</c:v>
                </c:pt>
                <c:pt idx="2462">
                  <c:v>34920</c:v>
                </c:pt>
                <c:pt idx="2463">
                  <c:v>34921</c:v>
                </c:pt>
                <c:pt idx="2464">
                  <c:v>34922</c:v>
                </c:pt>
                <c:pt idx="2465">
                  <c:v>34925</c:v>
                </c:pt>
                <c:pt idx="2466">
                  <c:v>34926</c:v>
                </c:pt>
                <c:pt idx="2467">
                  <c:v>34927</c:v>
                </c:pt>
                <c:pt idx="2468">
                  <c:v>34928</c:v>
                </c:pt>
                <c:pt idx="2469">
                  <c:v>34929</c:v>
                </c:pt>
                <c:pt idx="2470">
                  <c:v>34932</c:v>
                </c:pt>
                <c:pt idx="2471">
                  <c:v>34933</c:v>
                </c:pt>
                <c:pt idx="2472">
                  <c:v>34934</c:v>
                </c:pt>
                <c:pt idx="2473">
                  <c:v>34935</c:v>
                </c:pt>
                <c:pt idx="2474">
                  <c:v>34936</c:v>
                </c:pt>
                <c:pt idx="2475">
                  <c:v>34939</c:v>
                </c:pt>
                <c:pt idx="2476">
                  <c:v>34940</c:v>
                </c:pt>
                <c:pt idx="2477">
                  <c:v>34941</c:v>
                </c:pt>
                <c:pt idx="2478">
                  <c:v>34942</c:v>
                </c:pt>
                <c:pt idx="2479">
                  <c:v>34943</c:v>
                </c:pt>
                <c:pt idx="2480">
                  <c:v>34946</c:v>
                </c:pt>
                <c:pt idx="2481">
                  <c:v>34947</c:v>
                </c:pt>
                <c:pt idx="2482">
                  <c:v>34948</c:v>
                </c:pt>
                <c:pt idx="2483">
                  <c:v>34949</c:v>
                </c:pt>
                <c:pt idx="2484">
                  <c:v>34950</c:v>
                </c:pt>
                <c:pt idx="2485">
                  <c:v>34953</c:v>
                </c:pt>
                <c:pt idx="2486">
                  <c:v>34954</c:v>
                </c:pt>
                <c:pt idx="2487">
                  <c:v>34955</c:v>
                </c:pt>
                <c:pt idx="2488">
                  <c:v>34956</c:v>
                </c:pt>
                <c:pt idx="2489">
                  <c:v>34957</c:v>
                </c:pt>
                <c:pt idx="2490">
                  <c:v>34960</c:v>
                </c:pt>
                <c:pt idx="2491">
                  <c:v>34961</c:v>
                </c:pt>
                <c:pt idx="2492">
                  <c:v>34962</c:v>
                </c:pt>
                <c:pt idx="2493">
                  <c:v>34963</c:v>
                </c:pt>
                <c:pt idx="2494">
                  <c:v>34964</c:v>
                </c:pt>
                <c:pt idx="2495">
                  <c:v>34967</c:v>
                </c:pt>
                <c:pt idx="2496">
                  <c:v>34968</c:v>
                </c:pt>
                <c:pt idx="2497">
                  <c:v>34969</c:v>
                </c:pt>
                <c:pt idx="2498">
                  <c:v>34970</c:v>
                </c:pt>
                <c:pt idx="2499">
                  <c:v>34971</c:v>
                </c:pt>
                <c:pt idx="2500">
                  <c:v>34974</c:v>
                </c:pt>
                <c:pt idx="2501">
                  <c:v>34975</c:v>
                </c:pt>
                <c:pt idx="2502">
                  <c:v>34976</c:v>
                </c:pt>
                <c:pt idx="2503">
                  <c:v>34977</c:v>
                </c:pt>
                <c:pt idx="2504">
                  <c:v>34978</c:v>
                </c:pt>
                <c:pt idx="2505">
                  <c:v>34981</c:v>
                </c:pt>
                <c:pt idx="2506">
                  <c:v>34982</c:v>
                </c:pt>
                <c:pt idx="2507">
                  <c:v>34983</c:v>
                </c:pt>
                <c:pt idx="2508">
                  <c:v>34984</c:v>
                </c:pt>
                <c:pt idx="2509">
                  <c:v>34985</c:v>
                </c:pt>
                <c:pt idx="2510">
                  <c:v>34988</c:v>
                </c:pt>
                <c:pt idx="2511">
                  <c:v>34989</c:v>
                </c:pt>
                <c:pt idx="2512">
                  <c:v>34990</c:v>
                </c:pt>
                <c:pt idx="2513">
                  <c:v>34991</c:v>
                </c:pt>
                <c:pt idx="2514">
                  <c:v>34992</c:v>
                </c:pt>
                <c:pt idx="2515">
                  <c:v>34995</c:v>
                </c:pt>
                <c:pt idx="2516">
                  <c:v>34996</c:v>
                </c:pt>
                <c:pt idx="2517">
                  <c:v>34997</c:v>
                </c:pt>
                <c:pt idx="2518">
                  <c:v>34998</c:v>
                </c:pt>
                <c:pt idx="2519">
                  <c:v>34999</c:v>
                </c:pt>
                <c:pt idx="2520">
                  <c:v>35002</c:v>
                </c:pt>
                <c:pt idx="2521">
                  <c:v>35003</c:v>
                </c:pt>
                <c:pt idx="2522">
                  <c:v>35004</c:v>
                </c:pt>
                <c:pt idx="2523">
                  <c:v>35005</c:v>
                </c:pt>
                <c:pt idx="2524">
                  <c:v>35006</c:v>
                </c:pt>
                <c:pt idx="2525">
                  <c:v>35009</c:v>
                </c:pt>
                <c:pt idx="2526">
                  <c:v>35010</c:v>
                </c:pt>
                <c:pt idx="2527">
                  <c:v>35011</c:v>
                </c:pt>
                <c:pt idx="2528">
                  <c:v>35012</c:v>
                </c:pt>
                <c:pt idx="2529">
                  <c:v>35013</c:v>
                </c:pt>
                <c:pt idx="2530">
                  <c:v>35016</c:v>
                </c:pt>
                <c:pt idx="2531">
                  <c:v>35017</c:v>
                </c:pt>
                <c:pt idx="2532">
                  <c:v>35018</c:v>
                </c:pt>
                <c:pt idx="2533">
                  <c:v>35019</c:v>
                </c:pt>
                <c:pt idx="2534">
                  <c:v>35020</c:v>
                </c:pt>
                <c:pt idx="2535">
                  <c:v>35023</c:v>
                </c:pt>
                <c:pt idx="2536">
                  <c:v>35024</c:v>
                </c:pt>
                <c:pt idx="2537">
                  <c:v>35025</c:v>
                </c:pt>
                <c:pt idx="2538">
                  <c:v>35026</c:v>
                </c:pt>
                <c:pt idx="2539">
                  <c:v>35027</c:v>
                </c:pt>
                <c:pt idx="2540">
                  <c:v>35030</c:v>
                </c:pt>
                <c:pt idx="2541">
                  <c:v>35031</c:v>
                </c:pt>
                <c:pt idx="2542">
                  <c:v>35032</c:v>
                </c:pt>
                <c:pt idx="2543">
                  <c:v>35033</c:v>
                </c:pt>
                <c:pt idx="2544">
                  <c:v>35034</c:v>
                </c:pt>
                <c:pt idx="2545">
                  <c:v>35037</c:v>
                </c:pt>
                <c:pt idx="2546">
                  <c:v>35038</c:v>
                </c:pt>
                <c:pt idx="2547">
                  <c:v>35039</c:v>
                </c:pt>
                <c:pt idx="2548">
                  <c:v>35040</c:v>
                </c:pt>
                <c:pt idx="2549">
                  <c:v>35041</c:v>
                </c:pt>
                <c:pt idx="2550">
                  <c:v>35044</c:v>
                </c:pt>
                <c:pt idx="2551">
                  <c:v>35045</c:v>
                </c:pt>
                <c:pt idx="2552">
                  <c:v>35046</c:v>
                </c:pt>
                <c:pt idx="2553">
                  <c:v>35047</c:v>
                </c:pt>
                <c:pt idx="2554">
                  <c:v>35048</c:v>
                </c:pt>
                <c:pt idx="2555">
                  <c:v>35051</c:v>
                </c:pt>
                <c:pt idx="2556">
                  <c:v>35052</c:v>
                </c:pt>
                <c:pt idx="2557">
                  <c:v>35053</c:v>
                </c:pt>
                <c:pt idx="2558">
                  <c:v>35054</c:v>
                </c:pt>
                <c:pt idx="2559">
                  <c:v>35055</c:v>
                </c:pt>
                <c:pt idx="2560">
                  <c:v>35059</c:v>
                </c:pt>
                <c:pt idx="2561">
                  <c:v>35060</c:v>
                </c:pt>
                <c:pt idx="2562">
                  <c:v>35061</c:v>
                </c:pt>
                <c:pt idx="2563">
                  <c:v>35062</c:v>
                </c:pt>
                <c:pt idx="2564">
                  <c:v>35066</c:v>
                </c:pt>
                <c:pt idx="2565">
                  <c:v>35067</c:v>
                </c:pt>
                <c:pt idx="2566">
                  <c:v>35068</c:v>
                </c:pt>
                <c:pt idx="2567">
                  <c:v>35069</c:v>
                </c:pt>
                <c:pt idx="2568">
                  <c:v>35072</c:v>
                </c:pt>
                <c:pt idx="2569">
                  <c:v>35073</c:v>
                </c:pt>
                <c:pt idx="2570">
                  <c:v>35074</c:v>
                </c:pt>
                <c:pt idx="2571">
                  <c:v>35075</c:v>
                </c:pt>
                <c:pt idx="2572">
                  <c:v>35076</c:v>
                </c:pt>
                <c:pt idx="2573">
                  <c:v>35079</c:v>
                </c:pt>
                <c:pt idx="2574">
                  <c:v>35080</c:v>
                </c:pt>
                <c:pt idx="2575">
                  <c:v>35081</c:v>
                </c:pt>
                <c:pt idx="2576">
                  <c:v>35082</c:v>
                </c:pt>
                <c:pt idx="2577">
                  <c:v>35083</c:v>
                </c:pt>
                <c:pt idx="2578">
                  <c:v>35086</c:v>
                </c:pt>
                <c:pt idx="2579">
                  <c:v>35087</c:v>
                </c:pt>
                <c:pt idx="2580">
                  <c:v>35088</c:v>
                </c:pt>
                <c:pt idx="2581">
                  <c:v>35089</c:v>
                </c:pt>
                <c:pt idx="2582">
                  <c:v>35090</c:v>
                </c:pt>
                <c:pt idx="2583">
                  <c:v>35093</c:v>
                </c:pt>
                <c:pt idx="2584">
                  <c:v>35094</c:v>
                </c:pt>
                <c:pt idx="2585">
                  <c:v>35095</c:v>
                </c:pt>
                <c:pt idx="2586">
                  <c:v>35096</c:v>
                </c:pt>
                <c:pt idx="2587">
                  <c:v>35097</c:v>
                </c:pt>
                <c:pt idx="2588">
                  <c:v>35100</c:v>
                </c:pt>
                <c:pt idx="2589">
                  <c:v>35101</c:v>
                </c:pt>
                <c:pt idx="2590">
                  <c:v>35102</c:v>
                </c:pt>
                <c:pt idx="2591">
                  <c:v>35103</c:v>
                </c:pt>
                <c:pt idx="2592">
                  <c:v>35104</c:v>
                </c:pt>
                <c:pt idx="2593">
                  <c:v>35107</c:v>
                </c:pt>
                <c:pt idx="2594">
                  <c:v>35108</c:v>
                </c:pt>
                <c:pt idx="2595">
                  <c:v>35109</c:v>
                </c:pt>
                <c:pt idx="2596">
                  <c:v>35110</c:v>
                </c:pt>
                <c:pt idx="2597">
                  <c:v>35111</c:v>
                </c:pt>
                <c:pt idx="2598">
                  <c:v>35114</c:v>
                </c:pt>
                <c:pt idx="2599">
                  <c:v>35115</c:v>
                </c:pt>
                <c:pt idx="2600">
                  <c:v>35116</c:v>
                </c:pt>
                <c:pt idx="2601">
                  <c:v>35117</c:v>
                </c:pt>
                <c:pt idx="2602">
                  <c:v>35118</c:v>
                </c:pt>
                <c:pt idx="2603">
                  <c:v>35121</c:v>
                </c:pt>
                <c:pt idx="2604">
                  <c:v>35122</c:v>
                </c:pt>
                <c:pt idx="2605">
                  <c:v>35123</c:v>
                </c:pt>
                <c:pt idx="2606">
                  <c:v>35124</c:v>
                </c:pt>
                <c:pt idx="2607">
                  <c:v>35125</c:v>
                </c:pt>
                <c:pt idx="2608">
                  <c:v>35128</c:v>
                </c:pt>
                <c:pt idx="2609">
                  <c:v>35129</c:v>
                </c:pt>
                <c:pt idx="2610">
                  <c:v>35130</c:v>
                </c:pt>
                <c:pt idx="2611">
                  <c:v>35131</c:v>
                </c:pt>
                <c:pt idx="2612">
                  <c:v>35132</c:v>
                </c:pt>
                <c:pt idx="2613">
                  <c:v>35135</c:v>
                </c:pt>
                <c:pt idx="2614">
                  <c:v>35136</c:v>
                </c:pt>
                <c:pt idx="2615">
                  <c:v>35137</c:v>
                </c:pt>
                <c:pt idx="2616">
                  <c:v>35138</c:v>
                </c:pt>
                <c:pt idx="2617">
                  <c:v>35139</c:v>
                </c:pt>
                <c:pt idx="2618">
                  <c:v>35142</c:v>
                </c:pt>
                <c:pt idx="2619">
                  <c:v>35143</c:v>
                </c:pt>
                <c:pt idx="2620">
                  <c:v>35144</c:v>
                </c:pt>
                <c:pt idx="2621">
                  <c:v>35145</c:v>
                </c:pt>
                <c:pt idx="2622">
                  <c:v>35146</c:v>
                </c:pt>
                <c:pt idx="2623">
                  <c:v>35149</c:v>
                </c:pt>
                <c:pt idx="2624">
                  <c:v>35150</c:v>
                </c:pt>
                <c:pt idx="2625">
                  <c:v>35151</c:v>
                </c:pt>
                <c:pt idx="2626">
                  <c:v>35152</c:v>
                </c:pt>
                <c:pt idx="2627">
                  <c:v>35153</c:v>
                </c:pt>
                <c:pt idx="2628">
                  <c:v>35156</c:v>
                </c:pt>
                <c:pt idx="2629">
                  <c:v>35157</c:v>
                </c:pt>
                <c:pt idx="2630">
                  <c:v>35158</c:v>
                </c:pt>
                <c:pt idx="2631">
                  <c:v>35159</c:v>
                </c:pt>
                <c:pt idx="2632">
                  <c:v>35163</c:v>
                </c:pt>
                <c:pt idx="2633">
                  <c:v>35164</c:v>
                </c:pt>
                <c:pt idx="2634">
                  <c:v>35165</c:v>
                </c:pt>
                <c:pt idx="2635">
                  <c:v>35166</c:v>
                </c:pt>
                <c:pt idx="2636">
                  <c:v>35167</c:v>
                </c:pt>
                <c:pt idx="2637">
                  <c:v>35170</c:v>
                </c:pt>
                <c:pt idx="2638">
                  <c:v>35171</c:v>
                </c:pt>
                <c:pt idx="2639">
                  <c:v>35172</c:v>
                </c:pt>
                <c:pt idx="2640">
                  <c:v>35173</c:v>
                </c:pt>
                <c:pt idx="2641">
                  <c:v>35174</c:v>
                </c:pt>
                <c:pt idx="2642">
                  <c:v>35177</c:v>
                </c:pt>
                <c:pt idx="2643">
                  <c:v>35178</c:v>
                </c:pt>
                <c:pt idx="2644">
                  <c:v>35179</c:v>
                </c:pt>
                <c:pt idx="2645">
                  <c:v>35180</c:v>
                </c:pt>
                <c:pt idx="2646">
                  <c:v>35181</c:v>
                </c:pt>
                <c:pt idx="2647">
                  <c:v>35184</c:v>
                </c:pt>
                <c:pt idx="2648">
                  <c:v>35185</c:v>
                </c:pt>
                <c:pt idx="2649">
                  <c:v>35186</c:v>
                </c:pt>
                <c:pt idx="2650">
                  <c:v>35187</c:v>
                </c:pt>
                <c:pt idx="2651">
                  <c:v>35188</c:v>
                </c:pt>
                <c:pt idx="2652">
                  <c:v>35191</c:v>
                </c:pt>
                <c:pt idx="2653">
                  <c:v>35192</c:v>
                </c:pt>
                <c:pt idx="2654">
                  <c:v>35193</c:v>
                </c:pt>
                <c:pt idx="2655">
                  <c:v>35194</c:v>
                </c:pt>
                <c:pt idx="2656">
                  <c:v>35195</c:v>
                </c:pt>
                <c:pt idx="2657">
                  <c:v>35198</c:v>
                </c:pt>
                <c:pt idx="2658">
                  <c:v>35199</c:v>
                </c:pt>
                <c:pt idx="2659">
                  <c:v>35200</c:v>
                </c:pt>
                <c:pt idx="2660">
                  <c:v>35201</c:v>
                </c:pt>
                <c:pt idx="2661">
                  <c:v>35202</c:v>
                </c:pt>
                <c:pt idx="2662">
                  <c:v>35205</c:v>
                </c:pt>
                <c:pt idx="2663">
                  <c:v>35206</c:v>
                </c:pt>
                <c:pt idx="2664">
                  <c:v>35207</c:v>
                </c:pt>
                <c:pt idx="2665">
                  <c:v>35208</c:v>
                </c:pt>
                <c:pt idx="2666">
                  <c:v>35209</c:v>
                </c:pt>
                <c:pt idx="2667">
                  <c:v>35213</c:v>
                </c:pt>
                <c:pt idx="2668">
                  <c:v>35214</c:v>
                </c:pt>
                <c:pt idx="2669">
                  <c:v>35215</c:v>
                </c:pt>
                <c:pt idx="2670">
                  <c:v>35216</c:v>
                </c:pt>
                <c:pt idx="2671">
                  <c:v>35219</c:v>
                </c:pt>
                <c:pt idx="2672">
                  <c:v>35220</c:v>
                </c:pt>
                <c:pt idx="2673">
                  <c:v>35221</c:v>
                </c:pt>
                <c:pt idx="2674">
                  <c:v>35222</c:v>
                </c:pt>
                <c:pt idx="2675">
                  <c:v>35223</c:v>
                </c:pt>
                <c:pt idx="2676">
                  <c:v>35226</c:v>
                </c:pt>
                <c:pt idx="2677">
                  <c:v>35227</c:v>
                </c:pt>
                <c:pt idx="2678">
                  <c:v>35228</c:v>
                </c:pt>
                <c:pt idx="2679">
                  <c:v>35229</c:v>
                </c:pt>
                <c:pt idx="2680">
                  <c:v>35230</c:v>
                </c:pt>
                <c:pt idx="2681">
                  <c:v>35233</c:v>
                </c:pt>
                <c:pt idx="2682">
                  <c:v>35234</c:v>
                </c:pt>
                <c:pt idx="2683">
                  <c:v>35235</c:v>
                </c:pt>
                <c:pt idx="2684">
                  <c:v>35236</c:v>
                </c:pt>
                <c:pt idx="2685">
                  <c:v>35237</c:v>
                </c:pt>
                <c:pt idx="2686">
                  <c:v>35240</c:v>
                </c:pt>
                <c:pt idx="2687">
                  <c:v>35241</c:v>
                </c:pt>
                <c:pt idx="2688">
                  <c:v>35242</c:v>
                </c:pt>
                <c:pt idx="2689">
                  <c:v>35243</c:v>
                </c:pt>
                <c:pt idx="2690">
                  <c:v>35244</c:v>
                </c:pt>
                <c:pt idx="2691">
                  <c:v>35247</c:v>
                </c:pt>
                <c:pt idx="2692">
                  <c:v>35248</c:v>
                </c:pt>
                <c:pt idx="2693">
                  <c:v>35249</c:v>
                </c:pt>
                <c:pt idx="2694">
                  <c:v>35250</c:v>
                </c:pt>
                <c:pt idx="2695">
                  <c:v>35251</c:v>
                </c:pt>
                <c:pt idx="2696">
                  <c:v>35254</c:v>
                </c:pt>
                <c:pt idx="2697">
                  <c:v>35255</c:v>
                </c:pt>
                <c:pt idx="2698">
                  <c:v>35256</c:v>
                </c:pt>
                <c:pt idx="2699">
                  <c:v>35257</c:v>
                </c:pt>
                <c:pt idx="2700">
                  <c:v>35258</c:v>
                </c:pt>
                <c:pt idx="2701">
                  <c:v>35261</c:v>
                </c:pt>
                <c:pt idx="2702">
                  <c:v>35262</c:v>
                </c:pt>
                <c:pt idx="2703">
                  <c:v>35263</c:v>
                </c:pt>
                <c:pt idx="2704">
                  <c:v>35264</c:v>
                </c:pt>
                <c:pt idx="2705">
                  <c:v>35265</c:v>
                </c:pt>
                <c:pt idx="2706">
                  <c:v>35268</c:v>
                </c:pt>
                <c:pt idx="2707">
                  <c:v>35269</c:v>
                </c:pt>
                <c:pt idx="2708">
                  <c:v>35270</c:v>
                </c:pt>
                <c:pt idx="2709">
                  <c:v>35271</c:v>
                </c:pt>
                <c:pt idx="2710">
                  <c:v>35272</c:v>
                </c:pt>
                <c:pt idx="2711">
                  <c:v>35275</c:v>
                </c:pt>
                <c:pt idx="2712">
                  <c:v>35276</c:v>
                </c:pt>
                <c:pt idx="2713">
                  <c:v>35277</c:v>
                </c:pt>
                <c:pt idx="2714">
                  <c:v>35278</c:v>
                </c:pt>
                <c:pt idx="2715">
                  <c:v>35279</c:v>
                </c:pt>
                <c:pt idx="2716">
                  <c:v>35282</c:v>
                </c:pt>
                <c:pt idx="2717">
                  <c:v>35283</c:v>
                </c:pt>
                <c:pt idx="2718">
                  <c:v>35284</c:v>
                </c:pt>
                <c:pt idx="2719">
                  <c:v>35285</c:v>
                </c:pt>
                <c:pt idx="2720">
                  <c:v>35286</c:v>
                </c:pt>
                <c:pt idx="2721">
                  <c:v>35289</c:v>
                </c:pt>
                <c:pt idx="2722">
                  <c:v>35290</c:v>
                </c:pt>
                <c:pt idx="2723">
                  <c:v>35291</c:v>
                </c:pt>
                <c:pt idx="2724">
                  <c:v>35292</c:v>
                </c:pt>
                <c:pt idx="2725">
                  <c:v>35293</c:v>
                </c:pt>
                <c:pt idx="2726">
                  <c:v>35296</c:v>
                </c:pt>
                <c:pt idx="2727">
                  <c:v>35297</c:v>
                </c:pt>
                <c:pt idx="2728">
                  <c:v>35298</c:v>
                </c:pt>
                <c:pt idx="2729">
                  <c:v>35299</c:v>
                </c:pt>
                <c:pt idx="2730">
                  <c:v>35300</c:v>
                </c:pt>
                <c:pt idx="2731">
                  <c:v>35303</c:v>
                </c:pt>
                <c:pt idx="2732">
                  <c:v>35304</c:v>
                </c:pt>
                <c:pt idx="2733">
                  <c:v>35305</c:v>
                </c:pt>
                <c:pt idx="2734">
                  <c:v>35306</c:v>
                </c:pt>
                <c:pt idx="2735">
                  <c:v>35307</c:v>
                </c:pt>
                <c:pt idx="2736">
                  <c:v>35310</c:v>
                </c:pt>
                <c:pt idx="2737">
                  <c:v>35311</c:v>
                </c:pt>
                <c:pt idx="2738">
                  <c:v>35312</c:v>
                </c:pt>
                <c:pt idx="2739">
                  <c:v>35313</c:v>
                </c:pt>
                <c:pt idx="2740">
                  <c:v>35314</c:v>
                </c:pt>
                <c:pt idx="2741">
                  <c:v>35317</c:v>
                </c:pt>
                <c:pt idx="2742">
                  <c:v>35318</c:v>
                </c:pt>
                <c:pt idx="2743">
                  <c:v>35319</c:v>
                </c:pt>
                <c:pt idx="2744">
                  <c:v>35320</c:v>
                </c:pt>
                <c:pt idx="2745">
                  <c:v>35321</c:v>
                </c:pt>
                <c:pt idx="2746">
                  <c:v>35324</c:v>
                </c:pt>
                <c:pt idx="2747">
                  <c:v>35325</c:v>
                </c:pt>
                <c:pt idx="2748">
                  <c:v>35326</c:v>
                </c:pt>
                <c:pt idx="2749">
                  <c:v>35327</c:v>
                </c:pt>
                <c:pt idx="2750">
                  <c:v>35328</c:v>
                </c:pt>
                <c:pt idx="2751">
                  <c:v>35331</c:v>
                </c:pt>
                <c:pt idx="2752">
                  <c:v>35332</c:v>
                </c:pt>
                <c:pt idx="2753">
                  <c:v>35333</c:v>
                </c:pt>
                <c:pt idx="2754">
                  <c:v>35334</c:v>
                </c:pt>
                <c:pt idx="2755">
                  <c:v>35335</c:v>
                </c:pt>
                <c:pt idx="2756">
                  <c:v>35338</c:v>
                </c:pt>
                <c:pt idx="2757">
                  <c:v>35339</c:v>
                </c:pt>
                <c:pt idx="2758">
                  <c:v>35340</c:v>
                </c:pt>
                <c:pt idx="2759">
                  <c:v>35341</c:v>
                </c:pt>
                <c:pt idx="2760">
                  <c:v>35342</c:v>
                </c:pt>
                <c:pt idx="2761">
                  <c:v>35345</c:v>
                </c:pt>
                <c:pt idx="2762">
                  <c:v>35346</c:v>
                </c:pt>
                <c:pt idx="2763">
                  <c:v>35347</c:v>
                </c:pt>
                <c:pt idx="2764">
                  <c:v>35348</c:v>
                </c:pt>
                <c:pt idx="2765">
                  <c:v>35349</c:v>
                </c:pt>
                <c:pt idx="2766">
                  <c:v>35352</c:v>
                </c:pt>
                <c:pt idx="2767">
                  <c:v>35353</c:v>
                </c:pt>
                <c:pt idx="2768">
                  <c:v>35354</c:v>
                </c:pt>
                <c:pt idx="2769">
                  <c:v>35355</c:v>
                </c:pt>
                <c:pt idx="2770">
                  <c:v>35356</c:v>
                </c:pt>
                <c:pt idx="2771">
                  <c:v>35359</c:v>
                </c:pt>
                <c:pt idx="2772">
                  <c:v>35360</c:v>
                </c:pt>
                <c:pt idx="2773">
                  <c:v>35361</c:v>
                </c:pt>
                <c:pt idx="2774">
                  <c:v>35362</c:v>
                </c:pt>
                <c:pt idx="2775">
                  <c:v>35363</c:v>
                </c:pt>
                <c:pt idx="2776">
                  <c:v>35366</c:v>
                </c:pt>
                <c:pt idx="2777">
                  <c:v>35367</c:v>
                </c:pt>
                <c:pt idx="2778">
                  <c:v>35368</c:v>
                </c:pt>
                <c:pt idx="2779">
                  <c:v>35369</c:v>
                </c:pt>
                <c:pt idx="2780">
                  <c:v>35370</c:v>
                </c:pt>
                <c:pt idx="2781">
                  <c:v>35373</c:v>
                </c:pt>
                <c:pt idx="2782">
                  <c:v>35374</c:v>
                </c:pt>
                <c:pt idx="2783">
                  <c:v>35375</c:v>
                </c:pt>
                <c:pt idx="2784">
                  <c:v>35376</c:v>
                </c:pt>
                <c:pt idx="2785">
                  <c:v>35377</c:v>
                </c:pt>
                <c:pt idx="2786">
                  <c:v>35380</c:v>
                </c:pt>
                <c:pt idx="2787">
                  <c:v>35381</c:v>
                </c:pt>
                <c:pt idx="2788">
                  <c:v>35382</c:v>
                </c:pt>
                <c:pt idx="2789">
                  <c:v>35383</c:v>
                </c:pt>
                <c:pt idx="2790">
                  <c:v>35384</c:v>
                </c:pt>
                <c:pt idx="2791">
                  <c:v>35387</c:v>
                </c:pt>
                <c:pt idx="2792">
                  <c:v>35388</c:v>
                </c:pt>
                <c:pt idx="2793">
                  <c:v>35389</c:v>
                </c:pt>
                <c:pt idx="2794">
                  <c:v>35390</c:v>
                </c:pt>
                <c:pt idx="2795">
                  <c:v>35391</c:v>
                </c:pt>
                <c:pt idx="2796">
                  <c:v>35394</c:v>
                </c:pt>
                <c:pt idx="2797">
                  <c:v>35395</c:v>
                </c:pt>
                <c:pt idx="2798">
                  <c:v>35396</c:v>
                </c:pt>
                <c:pt idx="2799">
                  <c:v>35397</c:v>
                </c:pt>
                <c:pt idx="2800">
                  <c:v>35398</c:v>
                </c:pt>
                <c:pt idx="2801">
                  <c:v>35401</c:v>
                </c:pt>
                <c:pt idx="2802">
                  <c:v>35402</c:v>
                </c:pt>
                <c:pt idx="2803">
                  <c:v>35403</c:v>
                </c:pt>
                <c:pt idx="2804">
                  <c:v>35404</c:v>
                </c:pt>
                <c:pt idx="2805">
                  <c:v>35405</c:v>
                </c:pt>
                <c:pt idx="2806">
                  <c:v>35408</c:v>
                </c:pt>
                <c:pt idx="2807">
                  <c:v>35409</c:v>
                </c:pt>
                <c:pt idx="2808">
                  <c:v>35410</c:v>
                </c:pt>
                <c:pt idx="2809">
                  <c:v>35411</c:v>
                </c:pt>
                <c:pt idx="2810">
                  <c:v>35412</c:v>
                </c:pt>
                <c:pt idx="2811">
                  <c:v>35415</c:v>
                </c:pt>
                <c:pt idx="2812">
                  <c:v>35416</c:v>
                </c:pt>
                <c:pt idx="2813">
                  <c:v>35417</c:v>
                </c:pt>
                <c:pt idx="2814">
                  <c:v>35418</c:v>
                </c:pt>
                <c:pt idx="2815">
                  <c:v>35419</c:v>
                </c:pt>
                <c:pt idx="2816">
                  <c:v>35422</c:v>
                </c:pt>
                <c:pt idx="2817">
                  <c:v>35423</c:v>
                </c:pt>
                <c:pt idx="2818">
                  <c:v>35425</c:v>
                </c:pt>
                <c:pt idx="2819">
                  <c:v>35426</c:v>
                </c:pt>
                <c:pt idx="2820">
                  <c:v>35429</c:v>
                </c:pt>
                <c:pt idx="2821">
                  <c:v>35430</c:v>
                </c:pt>
                <c:pt idx="2822">
                  <c:v>35432</c:v>
                </c:pt>
                <c:pt idx="2823">
                  <c:v>35433</c:v>
                </c:pt>
                <c:pt idx="2824">
                  <c:v>35436</c:v>
                </c:pt>
                <c:pt idx="2825">
                  <c:v>35437</c:v>
                </c:pt>
                <c:pt idx="2826">
                  <c:v>35438</c:v>
                </c:pt>
                <c:pt idx="2827">
                  <c:v>35439</c:v>
                </c:pt>
                <c:pt idx="2828">
                  <c:v>35440</c:v>
                </c:pt>
                <c:pt idx="2829">
                  <c:v>35443</c:v>
                </c:pt>
                <c:pt idx="2830">
                  <c:v>35444</c:v>
                </c:pt>
                <c:pt idx="2831">
                  <c:v>35445</c:v>
                </c:pt>
                <c:pt idx="2832">
                  <c:v>35446</c:v>
                </c:pt>
                <c:pt idx="2833">
                  <c:v>35447</c:v>
                </c:pt>
                <c:pt idx="2834">
                  <c:v>35450</c:v>
                </c:pt>
                <c:pt idx="2835">
                  <c:v>35451</c:v>
                </c:pt>
                <c:pt idx="2836">
                  <c:v>35452</c:v>
                </c:pt>
                <c:pt idx="2837">
                  <c:v>35453</c:v>
                </c:pt>
                <c:pt idx="2838">
                  <c:v>35454</c:v>
                </c:pt>
                <c:pt idx="2839">
                  <c:v>35457</c:v>
                </c:pt>
                <c:pt idx="2840">
                  <c:v>35458</c:v>
                </c:pt>
                <c:pt idx="2841">
                  <c:v>35459</c:v>
                </c:pt>
                <c:pt idx="2842">
                  <c:v>35460</c:v>
                </c:pt>
                <c:pt idx="2843">
                  <c:v>35461</c:v>
                </c:pt>
                <c:pt idx="2844">
                  <c:v>35464</c:v>
                </c:pt>
                <c:pt idx="2845">
                  <c:v>35465</c:v>
                </c:pt>
                <c:pt idx="2846">
                  <c:v>35466</c:v>
                </c:pt>
                <c:pt idx="2847">
                  <c:v>35467</c:v>
                </c:pt>
                <c:pt idx="2848">
                  <c:v>35468</c:v>
                </c:pt>
                <c:pt idx="2849">
                  <c:v>35471</c:v>
                </c:pt>
                <c:pt idx="2850">
                  <c:v>35472</c:v>
                </c:pt>
                <c:pt idx="2851">
                  <c:v>35473</c:v>
                </c:pt>
                <c:pt idx="2852">
                  <c:v>35474</c:v>
                </c:pt>
                <c:pt idx="2853">
                  <c:v>35475</c:v>
                </c:pt>
                <c:pt idx="2854">
                  <c:v>35478</c:v>
                </c:pt>
                <c:pt idx="2855">
                  <c:v>35479</c:v>
                </c:pt>
                <c:pt idx="2856">
                  <c:v>35480</c:v>
                </c:pt>
                <c:pt idx="2857">
                  <c:v>35481</c:v>
                </c:pt>
                <c:pt idx="2858">
                  <c:v>35482</c:v>
                </c:pt>
                <c:pt idx="2859">
                  <c:v>35485</c:v>
                </c:pt>
                <c:pt idx="2860">
                  <c:v>35486</c:v>
                </c:pt>
                <c:pt idx="2861">
                  <c:v>35487</c:v>
                </c:pt>
                <c:pt idx="2862">
                  <c:v>35488</c:v>
                </c:pt>
                <c:pt idx="2863">
                  <c:v>35489</c:v>
                </c:pt>
                <c:pt idx="2864">
                  <c:v>35492</c:v>
                </c:pt>
                <c:pt idx="2865">
                  <c:v>35493</c:v>
                </c:pt>
                <c:pt idx="2866">
                  <c:v>35494</c:v>
                </c:pt>
                <c:pt idx="2867">
                  <c:v>35495</c:v>
                </c:pt>
                <c:pt idx="2868">
                  <c:v>35496</c:v>
                </c:pt>
                <c:pt idx="2869">
                  <c:v>35499</c:v>
                </c:pt>
                <c:pt idx="2870">
                  <c:v>35500</c:v>
                </c:pt>
                <c:pt idx="2871">
                  <c:v>35501</c:v>
                </c:pt>
                <c:pt idx="2872">
                  <c:v>35502</c:v>
                </c:pt>
                <c:pt idx="2873">
                  <c:v>35503</c:v>
                </c:pt>
                <c:pt idx="2874">
                  <c:v>35506</c:v>
                </c:pt>
                <c:pt idx="2875">
                  <c:v>35507</c:v>
                </c:pt>
                <c:pt idx="2876">
                  <c:v>35508</c:v>
                </c:pt>
                <c:pt idx="2877">
                  <c:v>35509</c:v>
                </c:pt>
                <c:pt idx="2878">
                  <c:v>35510</c:v>
                </c:pt>
                <c:pt idx="2879">
                  <c:v>35513</c:v>
                </c:pt>
                <c:pt idx="2880">
                  <c:v>35514</c:v>
                </c:pt>
                <c:pt idx="2881">
                  <c:v>35515</c:v>
                </c:pt>
                <c:pt idx="2882">
                  <c:v>35516</c:v>
                </c:pt>
                <c:pt idx="2883">
                  <c:v>35517</c:v>
                </c:pt>
                <c:pt idx="2884">
                  <c:v>35520</c:v>
                </c:pt>
                <c:pt idx="2885">
                  <c:v>35521</c:v>
                </c:pt>
                <c:pt idx="2886">
                  <c:v>35522</c:v>
                </c:pt>
                <c:pt idx="2887">
                  <c:v>35523</c:v>
                </c:pt>
                <c:pt idx="2888">
                  <c:v>35524</c:v>
                </c:pt>
                <c:pt idx="2889">
                  <c:v>35527</c:v>
                </c:pt>
                <c:pt idx="2890">
                  <c:v>35528</c:v>
                </c:pt>
                <c:pt idx="2891">
                  <c:v>35529</c:v>
                </c:pt>
                <c:pt idx="2892">
                  <c:v>35530</c:v>
                </c:pt>
                <c:pt idx="2893">
                  <c:v>35531</c:v>
                </c:pt>
                <c:pt idx="2894">
                  <c:v>35534</c:v>
                </c:pt>
                <c:pt idx="2895">
                  <c:v>35535</c:v>
                </c:pt>
                <c:pt idx="2896">
                  <c:v>35536</c:v>
                </c:pt>
                <c:pt idx="2897">
                  <c:v>35537</c:v>
                </c:pt>
                <c:pt idx="2898">
                  <c:v>35538</c:v>
                </c:pt>
                <c:pt idx="2899">
                  <c:v>35541</c:v>
                </c:pt>
                <c:pt idx="2900">
                  <c:v>35542</c:v>
                </c:pt>
                <c:pt idx="2901">
                  <c:v>35543</c:v>
                </c:pt>
                <c:pt idx="2902">
                  <c:v>35544</c:v>
                </c:pt>
                <c:pt idx="2903">
                  <c:v>35545</c:v>
                </c:pt>
                <c:pt idx="2904">
                  <c:v>35548</c:v>
                </c:pt>
                <c:pt idx="2905">
                  <c:v>35549</c:v>
                </c:pt>
                <c:pt idx="2906">
                  <c:v>35550</c:v>
                </c:pt>
                <c:pt idx="2907">
                  <c:v>35551</c:v>
                </c:pt>
                <c:pt idx="2908">
                  <c:v>35552</c:v>
                </c:pt>
                <c:pt idx="2909">
                  <c:v>35555</c:v>
                </c:pt>
                <c:pt idx="2910">
                  <c:v>35556</c:v>
                </c:pt>
                <c:pt idx="2911">
                  <c:v>35557</c:v>
                </c:pt>
                <c:pt idx="2912">
                  <c:v>35558</c:v>
                </c:pt>
                <c:pt idx="2913">
                  <c:v>35559</c:v>
                </c:pt>
                <c:pt idx="2914">
                  <c:v>35562</c:v>
                </c:pt>
                <c:pt idx="2915">
                  <c:v>35563</c:v>
                </c:pt>
                <c:pt idx="2916">
                  <c:v>35564</c:v>
                </c:pt>
                <c:pt idx="2917">
                  <c:v>35565</c:v>
                </c:pt>
                <c:pt idx="2918">
                  <c:v>35566</c:v>
                </c:pt>
                <c:pt idx="2919">
                  <c:v>35569</c:v>
                </c:pt>
                <c:pt idx="2920">
                  <c:v>35570</c:v>
                </c:pt>
                <c:pt idx="2921">
                  <c:v>35571</c:v>
                </c:pt>
                <c:pt idx="2922">
                  <c:v>35572</c:v>
                </c:pt>
                <c:pt idx="2923">
                  <c:v>35573</c:v>
                </c:pt>
                <c:pt idx="2924">
                  <c:v>35577</c:v>
                </c:pt>
                <c:pt idx="2925">
                  <c:v>35578</c:v>
                </c:pt>
                <c:pt idx="2926">
                  <c:v>35579</c:v>
                </c:pt>
                <c:pt idx="2927">
                  <c:v>35580</c:v>
                </c:pt>
                <c:pt idx="2928">
                  <c:v>35583</c:v>
                </c:pt>
                <c:pt idx="2929">
                  <c:v>35584</c:v>
                </c:pt>
                <c:pt idx="2930">
                  <c:v>35585</c:v>
                </c:pt>
                <c:pt idx="2931">
                  <c:v>35586</c:v>
                </c:pt>
                <c:pt idx="2932">
                  <c:v>35587</c:v>
                </c:pt>
                <c:pt idx="2933">
                  <c:v>35590</c:v>
                </c:pt>
                <c:pt idx="2934">
                  <c:v>35591</c:v>
                </c:pt>
                <c:pt idx="2935">
                  <c:v>35592</c:v>
                </c:pt>
                <c:pt idx="2936">
                  <c:v>35593</c:v>
                </c:pt>
                <c:pt idx="2937">
                  <c:v>35594</c:v>
                </c:pt>
                <c:pt idx="2938">
                  <c:v>35597</c:v>
                </c:pt>
                <c:pt idx="2939">
                  <c:v>35598</c:v>
                </c:pt>
                <c:pt idx="2940">
                  <c:v>35599</c:v>
                </c:pt>
                <c:pt idx="2941">
                  <c:v>35600</c:v>
                </c:pt>
                <c:pt idx="2942">
                  <c:v>35601</c:v>
                </c:pt>
                <c:pt idx="2943">
                  <c:v>35604</c:v>
                </c:pt>
                <c:pt idx="2944">
                  <c:v>35605</c:v>
                </c:pt>
                <c:pt idx="2945">
                  <c:v>35606</c:v>
                </c:pt>
                <c:pt idx="2946">
                  <c:v>35607</c:v>
                </c:pt>
                <c:pt idx="2947">
                  <c:v>35608</c:v>
                </c:pt>
                <c:pt idx="2948">
                  <c:v>35611</c:v>
                </c:pt>
                <c:pt idx="2949">
                  <c:v>35612</c:v>
                </c:pt>
                <c:pt idx="2950">
                  <c:v>35613</c:v>
                </c:pt>
                <c:pt idx="2951">
                  <c:v>35614</c:v>
                </c:pt>
                <c:pt idx="2952">
                  <c:v>35618</c:v>
                </c:pt>
                <c:pt idx="2953">
                  <c:v>35619</c:v>
                </c:pt>
                <c:pt idx="2954">
                  <c:v>35620</c:v>
                </c:pt>
                <c:pt idx="2955">
                  <c:v>35621</c:v>
                </c:pt>
                <c:pt idx="2956">
                  <c:v>35622</c:v>
                </c:pt>
                <c:pt idx="2957">
                  <c:v>35625</c:v>
                </c:pt>
                <c:pt idx="2958">
                  <c:v>35626</c:v>
                </c:pt>
                <c:pt idx="2959">
                  <c:v>35627</c:v>
                </c:pt>
                <c:pt idx="2960">
                  <c:v>35628</c:v>
                </c:pt>
                <c:pt idx="2961">
                  <c:v>35629</c:v>
                </c:pt>
                <c:pt idx="2962">
                  <c:v>35632</c:v>
                </c:pt>
                <c:pt idx="2963">
                  <c:v>35633</c:v>
                </c:pt>
                <c:pt idx="2964">
                  <c:v>35634</c:v>
                </c:pt>
                <c:pt idx="2965">
                  <c:v>35635</c:v>
                </c:pt>
                <c:pt idx="2966">
                  <c:v>35636</c:v>
                </c:pt>
                <c:pt idx="2967">
                  <c:v>35639</c:v>
                </c:pt>
                <c:pt idx="2968">
                  <c:v>35640</c:v>
                </c:pt>
                <c:pt idx="2969">
                  <c:v>35641</c:v>
                </c:pt>
                <c:pt idx="2970">
                  <c:v>35642</c:v>
                </c:pt>
                <c:pt idx="2971">
                  <c:v>35643</c:v>
                </c:pt>
                <c:pt idx="2972">
                  <c:v>35646</c:v>
                </c:pt>
                <c:pt idx="2973">
                  <c:v>35647</c:v>
                </c:pt>
                <c:pt idx="2974">
                  <c:v>35648</c:v>
                </c:pt>
                <c:pt idx="2975">
                  <c:v>35649</c:v>
                </c:pt>
                <c:pt idx="2976">
                  <c:v>35650</c:v>
                </c:pt>
                <c:pt idx="2977">
                  <c:v>35653</c:v>
                </c:pt>
                <c:pt idx="2978">
                  <c:v>35654</c:v>
                </c:pt>
                <c:pt idx="2979">
                  <c:v>35655</c:v>
                </c:pt>
                <c:pt idx="2980">
                  <c:v>35656</c:v>
                </c:pt>
                <c:pt idx="2981">
                  <c:v>35657</c:v>
                </c:pt>
                <c:pt idx="2982">
                  <c:v>35660</c:v>
                </c:pt>
                <c:pt idx="2983">
                  <c:v>35661</c:v>
                </c:pt>
                <c:pt idx="2984">
                  <c:v>35662</c:v>
                </c:pt>
                <c:pt idx="2985">
                  <c:v>35663</c:v>
                </c:pt>
                <c:pt idx="2986">
                  <c:v>35664</c:v>
                </c:pt>
                <c:pt idx="2987">
                  <c:v>35667</c:v>
                </c:pt>
                <c:pt idx="2988">
                  <c:v>35668</c:v>
                </c:pt>
                <c:pt idx="2989">
                  <c:v>35669</c:v>
                </c:pt>
                <c:pt idx="2990">
                  <c:v>35670</c:v>
                </c:pt>
                <c:pt idx="2991">
                  <c:v>35671</c:v>
                </c:pt>
                <c:pt idx="2992">
                  <c:v>35675</c:v>
                </c:pt>
                <c:pt idx="2993">
                  <c:v>35676</c:v>
                </c:pt>
                <c:pt idx="2994">
                  <c:v>35677</c:v>
                </c:pt>
                <c:pt idx="2995">
                  <c:v>35678</c:v>
                </c:pt>
                <c:pt idx="2996">
                  <c:v>35681</c:v>
                </c:pt>
                <c:pt idx="2997">
                  <c:v>35682</c:v>
                </c:pt>
                <c:pt idx="2998">
                  <c:v>35683</c:v>
                </c:pt>
                <c:pt idx="2999">
                  <c:v>35684</c:v>
                </c:pt>
                <c:pt idx="3000">
                  <c:v>35685</c:v>
                </c:pt>
                <c:pt idx="3001">
                  <c:v>35688</c:v>
                </c:pt>
                <c:pt idx="3002">
                  <c:v>35689</c:v>
                </c:pt>
                <c:pt idx="3003">
                  <c:v>35690</c:v>
                </c:pt>
                <c:pt idx="3004">
                  <c:v>35691</c:v>
                </c:pt>
                <c:pt idx="3005">
                  <c:v>35692</c:v>
                </c:pt>
                <c:pt idx="3006">
                  <c:v>35695</c:v>
                </c:pt>
                <c:pt idx="3007">
                  <c:v>35696</c:v>
                </c:pt>
                <c:pt idx="3008">
                  <c:v>35697</c:v>
                </c:pt>
                <c:pt idx="3009">
                  <c:v>35698</c:v>
                </c:pt>
                <c:pt idx="3010">
                  <c:v>35699</c:v>
                </c:pt>
                <c:pt idx="3011">
                  <c:v>35702</c:v>
                </c:pt>
                <c:pt idx="3012">
                  <c:v>35703</c:v>
                </c:pt>
                <c:pt idx="3013">
                  <c:v>35704</c:v>
                </c:pt>
                <c:pt idx="3014">
                  <c:v>35705</c:v>
                </c:pt>
                <c:pt idx="3015">
                  <c:v>35706</c:v>
                </c:pt>
                <c:pt idx="3016">
                  <c:v>35709</c:v>
                </c:pt>
                <c:pt idx="3017">
                  <c:v>35710</c:v>
                </c:pt>
                <c:pt idx="3018">
                  <c:v>35711</c:v>
                </c:pt>
                <c:pt idx="3019">
                  <c:v>35712</c:v>
                </c:pt>
                <c:pt idx="3020">
                  <c:v>35713</c:v>
                </c:pt>
                <c:pt idx="3021">
                  <c:v>35716</c:v>
                </c:pt>
                <c:pt idx="3022">
                  <c:v>35717</c:v>
                </c:pt>
                <c:pt idx="3023">
                  <c:v>35718</c:v>
                </c:pt>
                <c:pt idx="3024">
                  <c:v>35719</c:v>
                </c:pt>
                <c:pt idx="3025">
                  <c:v>35720</c:v>
                </c:pt>
                <c:pt idx="3026">
                  <c:v>35723</c:v>
                </c:pt>
                <c:pt idx="3027">
                  <c:v>35724</c:v>
                </c:pt>
                <c:pt idx="3028">
                  <c:v>35725</c:v>
                </c:pt>
                <c:pt idx="3029">
                  <c:v>35726</c:v>
                </c:pt>
                <c:pt idx="3030">
                  <c:v>35727</c:v>
                </c:pt>
                <c:pt idx="3031">
                  <c:v>35730</c:v>
                </c:pt>
                <c:pt idx="3032">
                  <c:v>35731</c:v>
                </c:pt>
                <c:pt idx="3033">
                  <c:v>35732</c:v>
                </c:pt>
                <c:pt idx="3034">
                  <c:v>35733</c:v>
                </c:pt>
                <c:pt idx="3035">
                  <c:v>35734</c:v>
                </c:pt>
                <c:pt idx="3036">
                  <c:v>35737</c:v>
                </c:pt>
                <c:pt idx="3037">
                  <c:v>35738</c:v>
                </c:pt>
                <c:pt idx="3038">
                  <c:v>35739</c:v>
                </c:pt>
                <c:pt idx="3039">
                  <c:v>35740</c:v>
                </c:pt>
                <c:pt idx="3040">
                  <c:v>35741</c:v>
                </c:pt>
                <c:pt idx="3041">
                  <c:v>35744</c:v>
                </c:pt>
                <c:pt idx="3042">
                  <c:v>35745</c:v>
                </c:pt>
                <c:pt idx="3043">
                  <c:v>35746</c:v>
                </c:pt>
                <c:pt idx="3044">
                  <c:v>35747</c:v>
                </c:pt>
                <c:pt idx="3045">
                  <c:v>35748</c:v>
                </c:pt>
                <c:pt idx="3046">
                  <c:v>35751</c:v>
                </c:pt>
                <c:pt idx="3047">
                  <c:v>35752</c:v>
                </c:pt>
                <c:pt idx="3048">
                  <c:v>35753</c:v>
                </c:pt>
                <c:pt idx="3049">
                  <c:v>35754</c:v>
                </c:pt>
                <c:pt idx="3050">
                  <c:v>35755</c:v>
                </c:pt>
                <c:pt idx="3051">
                  <c:v>35758</c:v>
                </c:pt>
                <c:pt idx="3052">
                  <c:v>35759</c:v>
                </c:pt>
                <c:pt idx="3053">
                  <c:v>35760</c:v>
                </c:pt>
                <c:pt idx="3054">
                  <c:v>35761</c:v>
                </c:pt>
                <c:pt idx="3055">
                  <c:v>35762</c:v>
                </c:pt>
                <c:pt idx="3056">
                  <c:v>35765</c:v>
                </c:pt>
                <c:pt idx="3057">
                  <c:v>35766</c:v>
                </c:pt>
                <c:pt idx="3058">
                  <c:v>35767</c:v>
                </c:pt>
                <c:pt idx="3059">
                  <c:v>35768</c:v>
                </c:pt>
                <c:pt idx="3060">
                  <c:v>35769</c:v>
                </c:pt>
                <c:pt idx="3061">
                  <c:v>35772</c:v>
                </c:pt>
                <c:pt idx="3062">
                  <c:v>35773</c:v>
                </c:pt>
                <c:pt idx="3063">
                  <c:v>35774</c:v>
                </c:pt>
                <c:pt idx="3064">
                  <c:v>35775</c:v>
                </c:pt>
                <c:pt idx="3065">
                  <c:v>35776</c:v>
                </c:pt>
                <c:pt idx="3066">
                  <c:v>35779</c:v>
                </c:pt>
                <c:pt idx="3067">
                  <c:v>35780</c:v>
                </c:pt>
                <c:pt idx="3068">
                  <c:v>35781</c:v>
                </c:pt>
                <c:pt idx="3069">
                  <c:v>35782</c:v>
                </c:pt>
                <c:pt idx="3070">
                  <c:v>35783</c:v>
                </c:pt>
                <c:pt idx="3071">
                  <c:v>35786</c:v>
                </c:pt>
                <c:pt idx="3072">
                  <c:v>35787</c:v>
                </c:pt>
                <c:pt idx="3073">
                  <c:v>35788</c:v>
                </c:pt>
                <c:pt idx="3074">
                  <c:v>35790</c:v>
                </c:pt>
                <c:pt idx="3075">
                  <c:v>35793</c:v>
                </c:pt>
                <c:pt idx="3076">
                  <c:v>35794</c:v>
                </c:pt>
                <c:pt idx="3077">
                  <c:v>35795</c:v>
                </c:pt>
                <c:pt idx="3078">
                  <c:v>35797</c:v>
                </c:pt>
                <c:pt idx="3079">
                  <c:v>35800</c:v>
                </c:pt>
                <c:pt idx="3080">
                  <c:v>35801</c:v>
                </c:pt>
                <c:pt idx="3081">
                  <c:v>35802</c:v>
                </c:pt>
                <c:pt idx="3082">
                  <c:v>35803</c:v>
                </c:pt>
                <c:pt idx="3083">
                  <c:v>35804</c:v>
                </c:pt>
                <c:pt idx="3084">
                  <c:v>35807</c:v>
                </c:pt>
                <c:pt idx="3085">
                  <c:v>35808</c:v>
                </c:pt>
                <c:pt idx="3086">
                  <c:v>35809</c:v>
                </c:pt>
                <c:pt idx="3087">
                  <c:v>35810</c:v>
                </c:pt>
                <c:pt idx="3088">
                  <c:v>35811</c:v>
                </c:pt>
                <c:pt idx="3089">
                  <c:v>35814</c:v>
                </c:pt>
                <c:pt idx="3090">
                  <c:v>35815</c:v>
                </c:pt>
                <c:pt idx="3091">
                  <c:v>35816</c:v>
                </c:pt>
                <c:pt idx="3092">
                  <c:v>35817</c:v>
                </c:pt>
                <c:pt idx="3093">
                  <c:v>35818</c:v>
                </c:pt>
                <c:pt idx="3094">
                  <c:v>35821</c:v>
                </c:pt>
                <c:pt idx="3095">
                  <c:v>35822</c:v>
                </c:pt>
                <c:pt idx="3096">
                  <c:v>35823</c:v>
                </c:pt>
                <c:pt idx="3097">
                  <c:v>35824</c:v>
                </c:pt>
                <c:pt idx="3098">
                  <c:v>35825</c:v>
                </c:pt>
                <c:pt idx="3099">
                  <c:v>35828</c:v>
                </c:pt>
                <c:pt idx="3100">
                  <c:v>35829</c:v>
                </c:pt>
                <c:pt idx="3101">
                  <c:v>35830</c:v>
                </c:pt>
                <c:pt idx="3102">
                  <c:v>35831</c:v>
                </c:pt>
                <c:pt idx="3103">
                  <c:v>35832</c:v>
                </c:pt>
                <c:pt idx="3104">
                  <c:v>35835</c:v>
                </c:pt>
                <c:pt idx="3105">
                  <c:v>35836</c:v>
                </c:pt>
                <c:pt idx="3106">
                  <c:v>35837</c:v>
                </c:pt>
                <c:pt idx="3107">
                  <c:v>35838</c:v>
                </c:pt>
                <c:pt idx="3108">
                  <c:v>35839</c:v>
                </c:pt>
                <c:pt idx="3109">
                  <c:v>35842</c:v>
                </c:pt>
                <c:pt idx="3110">
                  <c:v>35843</c:v>
                </c:pt>
                <c:pt idx="3111">
                  <c:v>35844</c:v>
                </c:pt>
                <c:pt idx="3112">
                  <c:v>35845</c:v>
                </c:pt>
                <c:pt idx="3113">
                  <c:v>35846</c:v>
                </c:pt>
                <c:pt idx="3114">
                  <c:v>35849</c:v>
                </c:pt>
                <c:pt idx="3115">
                  <c:v>35850</c:v>
                </c:pt>
                <c:pt idx="3116">
                  <c:v>35851</c:v>
                </c:pt>
                <c:pt idx="3117">
                  <c:v>35852</c:v>
                </c:pt>
                <c:pt idx="3118">
                  <c:v>35853</c:v>
                </c:pt>
                <c:pt idx="3119">
                  <c:v>35856</c:v>
                </c:pt>
                <c:pt idx="3120">
                  <c:v>35857</c:v>
                </c:pt>
                <c:pt idx="3121">
                  <c:v>35858</c:v>
                </c:pt>
                <c:pt idx="3122">
                  <c:v>35859</c:v>
                </c:pt>
                <c:pt idx="3123">
                  <c:v>35860</c:v>
                </c:pt>
                <c:pt idx="3124">
                  <c:v>35863</c:v>
                </c:pt>
                <c:pt idx="3125">
                  <c:v>35864</c:v>
                </c:pt>
                <c:pt idx="3126">
                  <c:v>35865</c:v>
                </c:pt>
                <c:pt idx="3127">
                  <c:v>35866</c:v>
                </c:pt>
                <c:pt idx="3128">
                  <c:v>35867</c:v>
                </c:pt>
                <c:pt idx="3129">
                  <c:v>35870</c:v>
                </c:pt>
                <c:pt idx="3130">
                  <c:v>35871</c:v>
                </c:pt>
                <c:pt idx="3131">
                  <c:v>35872</c:v>
                </c:pt>
                <c:pt idx="3132">
                  <c:v>35873</c:v>
                </c:pt>
                <c:pt idx="3133">
                  <c:v>35874</c:v>
                </c:pt>
                <c:pt idx="3134">
                  <c:v>35877</c:v>
                </c:pt>
                <c:pt idx="3135">
                  <c:v>35878</c:v>
                </c:pt>
                <c:pt idx="3136">
                  <c:v>35879</c:v>
                </c:pt>
                <c:pt idx="3137">
                  <c:v>35880</c:v>
                </c:pt>
                <c:pt idx="3138">
                  <c:v>35881</c:v>
                </c:pt>
                <c:pt idx="3139">
                  <c:v>35884</c:v>
                </c:pt>
                <c:pt idx="3140">
                  <c:v>35885</c:v>
                </c:pt>
                <c:pt idx="3141">
                  <c:v>35886</c:v>
                </c:pt>
                <c:pt idx="3142">
                  <c:v>35887</c:v>
                </c:pt>
                <c:pt idx="3143">
                  <c:v>35888</c:v>
                </c:pt>
                <c:pt idx="3144">
                  <c:v>35891</c:v>
                </c:pt>
                <c:pt idx="3145">
                  <c:v>35892</c:v>
                </c:pt>
                <c:pt idx="3146">
                  <c:v>35893</c:v>
                </c:pt>
                <c:pt idx="3147">
                  <c:v>35894</c:v>
                </c:pt>
                <c:pt idx="3148">
                  <c:v>35898</c:v>
                </c:pt>
                <c:pt idx="3149">
                  <c:v>35899</c:v>
                </c:pt>
                <c:pt idx="3150">
                  <c:v>35900</c:v>
                </c:pt>
                <c:pt idx="3151">
                  <c:v>35901</c:v>
                </c:pt>
                <c:pt idx="3152">
                  <c:v>35902</c:v>
                </c:pt>
                <c:pt idx="3153">
                  <c:v>35905</c:v>
                </c:pt>
                <c:pt idx="3154">
                  <c:v>35906</c:v>
                </c:pt>
                <c:pt idx="3155">
                  <c:v>35907</c:v>
                </c:pt>
                <c:pt idx="3156">
                  <c:v>35908</c:v>
                </c:pt>
                <c:pt idx="3157">
                  <c:v>35909</c:v>
                </c:pt>
                <c:pt idx="3158">
                  <c:v>35912</c:v>
                </c:pt>
                <c:pt idx="3159">
                  <c:v>35913</c:v>
                </c:pt>
                <c:pt idx="3160">
                  <c:v>35914</c:v>
                </c:pt>
                <c:pt idx="3161">
                  <c:v>35915</c:v>
                </c:pt>
                <c:pt idx="3162">
                  <c:v>35916</c:v>
                </c:pt>
                <c:pt idx="3163">
                  <c:v>35919</c:v>
                </c:pt>
                <c:pt idx="3164">
                  <c:v>35920</c:v>
                </c:pt>
                <c:pt idx="3165">
                  <c:v>35921</c:v>
                </c:pt>
                <c:pt idx="3166">
                  <c:v>35922</c:v>
                </c:pt>
                <c:pt idx="3167">
                  <c:v>35923</c:v>
                </c:pt>
                <c:pt idx="3168">
                  <c:v>35926</c:v>
                </c:pt>
                <c:pt idx="3169">
                  <c:v>35927</c:v>
                </c:pt>
                <c:pt idx="3170">
                  <c:v>35928</c:v>
                </c:pt>
                <c:pt idx="3171">
                  <c:v>35929</c:v>
                </c:pt>
                <c:pt idx="3172">
                  <c:v>35930</c:v>
                </c:pt>
                <c:pt idx="3173">
                  <c:v>35933</c:v>
                </c:pt>
                <c:pt idx="3174">
                  <c:v>35934</c:v>
                </c:pt>
                <c:pt idx="3175">
                  <c:v>35935</c:v>
                </c:pt>
                <c:pt idx="3176">
                  <c:v>35936</c:v>
                </c:pt>
                <c:pt idx="3177">
                  <c:v>35937</c:v>
                </c:pt>
                <c:pt idx="3178">
                  <c:v>35941</c:v>
                </c:pt>
                <c:pt idx="3179">
                  <c:v>35942</c:v>
                </c:pt>
                <c:pt idx="3180">
                  <c:v>35943</c:v>
                </c:pt>
                <c:pt idx="3181">
                  <c:v>35944</c:v>
                </c:pt>
                <c:pt idx="3182">
                  <c:v>35947</c:v>
                </c:pt>
                <c:pt idx="3183">
                  <c:v>35948</c:v>
                </c:pt>
                <c:pt idx="3184">
                  <c:v>35949</c:v>
                </c:pt>
                <c:pt idx="3185">
                  <c:v>35950</c:v>
                </c:pt>
                <c:pt idx="3186">
                  <c:v>35951</c:v>
                </c:pt>
                <c:pt idx="3187">
                  <c:v>35954</c:v>
                </c:pt>
                <c:pt idx="3188">
                  <c:v>35955</c:v>
                </c:pt>
                <c:pt idx="3189">
                  <c:v>35956</c:v>
                </c:pt>
                <c:pt idx="3190">
                  <c:v>35957</c:v>
                </c:pt>
                <c:pt idx="3191">
                  <c:v>35958</c:v>
                </c:pt>
                <c:pt idx="3192">
                  <c:v>35961</c:v>
                </c:pt>
                <c:pt idx="3193">
                  <c:v>35962</c:v>
                </c:pt>
                <c:pt idx="3194">
                  <c:v>35963</c:v>
                </c:pt>
                <c:pt idx="3195">
                  <c:v>35964</c:v>
                </c:pt>
                <c:pt idx="3196">
                  <c:v>35965</c:v>
                </c:pt>
                <c:pt idx="3197">
                  <c:v>35968</c:v>
                </c:pt>
                <c:pt idx="3198">
                  <c:v>35969</c:v>
                </c:pt>
                <c:pt idx="3199">
                  <c:v>35970</c:v>
                </c:pt>
                <c:pt idx="3200">
                  <c:v>35971</c:v>
                </c:pt>
                <c:pt idx="3201">
                  <c:v>35972</c:v>
                </c:pt>
                <c:pt idx="3202">
                  <c:v>35975</c:v>
                </c:pt>
                <c:pt idx="3203">
                  <c:v>35976</c:v>
                </c:pt>
                <c:pt idx="3204">
                  <c:v>35977</c:v>
                </c:pt>
                <c:pt idx="3205">
                  <c:v>35978</c:v>
                </c:pt>
                <c:pt idx="3206">
                  <c:v>35979</c:v>
                </c:pt>
                <c:pt idx="3207">
                  <c:v>35982</c:v>
                </c:pt>
                <c:pt idx="3208">
                  <c:v>35983</c:v>
                </c:pt>
                <c:pt idx="3209">
                  <c:v>35984</c:v>
                </c:pt>
                <c:pt idx="3210">
                  <c:v>35985</c:v>
                </c:pt>
                <c:pt idx="3211">
                  <c:v>35986</c:v>
                </c:pt>
                <c:pt idx="3212">
                  <c:v>35989</c:v>
                </c:pt>
                <c:pt idx="3213">
                  <c:v>35990</c:v>
                </c:pt>
                <c:pt idx="3214">
                  <c:v>35991</c:v>
                </c:pt>
                <c:pt idx="3215">
                  <c:v>35992</c:v>
                </c:pt>
                <c:pt idx="3216">
                  <c:v>35993</c:v>
                </c:pt>
                <c:pt idx="3217">
                  <c:v>35996</c:v>
                </c:pt>
                <c:pt idx="3218">
                  <c:v>35997</c:v>
                </c:pt>
                <c:pt idx="3219">
                  <c:v>35998</c:v>
                </c:pt>
                <c:pt idx="3220">
                  <c:v>35999</c:v>
                </c:pt>
                <c:pt idx="3221">
                  <c:v>36000</c:v>
                </c:pt>
                <c:pt idx="3222">
                  <c:v>36003</c:v>
                </c:pt>
                <c:pt idx="3223">
                  <c:v>36004</c:v>
                </c:pt>
                <c:pt idx="3224">
                  <c:v>36005</c:v>
                </c:pt>
                <c:pt idx="3225">
                  <c:v>36006</c:v>
                </c:pt>
                <c:pt idx="3226">
                  <c:v>36007</c:v>
                </c:pt>
                <c:pt idx="3227">
                  <c:v>36010</c:v>
                </c:pt>
                <c:pt idx="3228">
                  <c:v>36011</c:v>
                </c:pt>
                <c:pt idx="3229">
                  <c:v>36012</c:v>
                </c:pt>
                <c:pt idx="3230">
                  <c:v>36013</c:v>
                </c:pt>
                <c:pt idx="3231">
                  <c:v>36014</c:v>
                </c:pt>
                <c:pt idx="3232">
                  <c:v>36017</c:v>
                </c:pt>
                <c:pt idx="3233">
                  <c:v>36018</c:v>
                </c:pt>
                <c:pt idx="3234">
                  <c:v>36019</c:v>
                </c:pt>
                <c:pt idx="3235">
                  <c:v>36020</c:v>
                </c:pt>
                <c:pt idx="3236">
                  <c:v>36021</c:v>
                </c:pt>
                <c:pt idx="3237">
                  <c:v>36024</c:v>
                </c:pt>
                <c:pt idx="3238">
                  <c:v>36025</c:v>
                </c:pt>
                <c:pt idx="3239">
                  <c:v>36026</c:v>
                </c:pt>
                <c:pt idx="3240">
                  <c:v>36027</c:v>
                </c:pt>
                <c:pt idx="3241">
                  <c:v>36028</c:v>
                </c:pt>
                <c:pt idx="3242">
                  <c:v>36031</c:v>
                </c:pt>
                <c:pt idx="3243">
                  <c:v>36032</c:v>
                </c:pt>
                <c:pt idx="3244">
                  <c:v>36033</c:v>
                </c:pt>
                <c:pt idx="3245">
                  <c:v>36034</c:v>
                </c:pt>
                <c:pt idx="3246">
                  <c:v>36035</c:v>
                </c:pt>
                <c:pt idx="3247">
                  <c:v>36038</c:v>
                </c:pt>
                <c:pt idx="3248">
                  <c:v>36039</c:v>
                </c:pt>
                <c:pt idx="3249">
                  <c:v>36040</c:v>
                </c:pt>
                <c:pt idx="3250">
                  <c:v>36041</c:v>
                </c:pt>
                <c:pt idx="3251">
                  <c:v>36042</c:v>
                </c:pt>
                <c:pt idx="3252">
                  <c:v>36045</c:v>
                </c:pt>
                <c:pt idx="3253">
                  <c:v>36046</c:v>
                </c:pt>
                <c:pt idx="3254">
                  <c:v>36047</c:v>
                </c:pt>
                <c:pt idx="3255">
                  <c:v>36048</c:v>
                </c:pt>
                <c:pt idx="3256">
                  <c:v>36049</c:v>
                </c:pt>
                <c:pt idx="3257">
                  <c:v>36052</c:v>
                </c:pt>
                <c:pt idx="3258">
                  <c:v>36053</c:v>
                </c:pt>
                <c:pt idx="3259">
                  <c:v>36054</c:v>
                </c:pt>
                <c:pt idx="3260">
                  <c:v>36055</c:v>
                </c:pt>
                <c:pt idx="3261">
                  <c:v>36056</c:v>
                </c:pt>
                <c:pt idx="3262">
                  <c:v>36059</c:v>
                </c:pt>
                <c:pt idx="3263">
                  <c:v>36060</c:v>
                </c:pt>
                <c:pt idx="3264">
                  <c:v>36061</c:v>
                </c:pt>
                <c:pt idx="3265">
                  <c:v>36062</c:v>
                </c:pt>
                <c:pt idx="3266">
                  <c:v>36063</c:v>
                </c:pt>
                <c:pt idx="3267">
                  <c:v>36066</c:v>
                </c:pt>
                <c:pt idx="3268">
                  <c:v>36067</c:v>
                </c:pt>
                <c:pt idx="3269">
                  <c:v>36068</c:v>
                </c:pt>
                <c:pt idx="3270">
                  <c:v>36069</c:v>
                </c:pt>
                <c:pt idx="3271">
                  <c:v>36070</c:v>
                </c:pt>
                <c:pt idx="3272">
                  <c:v>36073</c:v>
                </c:pt>
                <c:pt idx="3273">
                  <c:v>36074</c:v>
                </c:pt>
                <c:pt idx="3274">
                  <c:v>36075</c:v>
                </c:pt>
                <c:pt idx="3275">
                  <c:v>36076</c:v>
                </c:pt>
                <c:pt idx="3276">
                  <c:v>36077</c:v>
                </c:pt>
                <c:pt idx="3277">
                  <c:v>36080</c:v>
                </c:pt>
                <c:pt idx="3278">
                  <c:v>36081</c:v>
                </c:pt>
                <c:pt idx="3279">
                  <c:v>36082</c:v>
                </c:pt>
                <c:pt idx="3280">
                  <c:v>36083</c:v>
                </c:pt>
                <c:pt idx="3281">
                  <c:v>36084</c:v>
                </c:pt>
                <c:pt idx="3282">
                  <c:v>36087</c:v>
                </c:pt>
                <c:pt idx="3283">
                  <c:v>36088</c:v>
                </c:pt>
                <c:pt idx="3284">
                  <c:v>36089</c:v>
                </c:pt>
                <c:pt idx="3285">
                  <c:v>36090</c:v>
                </c:pt>
                <c:pt idx="3286">
                  <c:v>36091</c:v>
                </c:pt>
                <c:pt idx="3287">
                  <c:v>36094</c:v>
                </c:pt>
                <c:pt idx="3288">
                  <c:v>36095</c:v>
                </c:pt>
                <c:pt idx="3289">
                  <c:v>36096</c:v>
                </c:pt>
                <c:pt idx="3290">
                  <c:v>36097</c:v>
                </c:pt>
                <c:pt idx="3291">
                  <c:v>36098</c:v>
                </c:pt>
                <c:pt idx="3292">
                  <c:v>36101</c:v>
                </c:pt>
                <c:pt idx="3293">
                  <c:v>36102</c:v>
                </c:pt>
                <c:pt idx="3294">
                  <c:v>36103</c:v>
                </c:pt>
                <c:pt idx="3295">
                  <c:v>36104</c:v>
                </c:pt>
                <c:pt idx="3296">
                  <c:v>36105</c:v>
                </c:pt>
                <c:pt idx="3297">
                  <c:v>36108</c:v>
                </c:pt>
                <c:pt idx="3298">
                  <c:v>36109</c:v>
                </c:pt>
                <c:pt idx="3299">
                  <c:v>36110</c:v>
                </c:pt>
                <c:pt idx="3300">
                  <c:v>36111</c:v>
                </c:pt>
                <c:pt idx="3301">
                  <c:v>36112</c:v>
                </c:pt>
                <c:pt idx="3302">
                  <c:v>36115</c:v>
                </c:pt>
                <c:pt idx="3303">
                  <c:v>36116</c:v>
                </c:pt>
                <c:pt idx="3304">
                  <c:v>36117</c:v>
                </c:pt>
                <c:pt idx="3305">
                  <c:v>36118</c:v>
                </c:pt>
                <c:pt idx="3306">
                  <c:v>36119</c:v>
                </c:pt>
                <c:pt idx="3307">
                  <c:v>36122</c:v>
                </c:pt>
                <c:pt idx="3308">
                  <c:v>36123</c:v>
                </c:pt>
                <c:pt idx="3309">
                  <c:v>36124</c:v>
                </c:pt>
                <c:pt idx="3310">
                  <c:v>36125</c:v>
                </c:pt>
                <c:pt idx="3311">
                  <c:v>36126</c:v>
                </c:pt>
                <c:pt idx="3312">
                  <c:v>36129</c:v>
                </c:pt>
                <c:pt idx="3313">
                  <c:v>36130</c:v>
                </c:pt>
                <c:pt idx="3314">
                  <c:v>36131</c:v>
                </c:pt>
                <c:pt idx="3315">
                  <c:v>36132</c:v>
                </c:pt>
                <c:pt idx="3316">
                  <c:v>36133</c:v>
                </c:pt>
                <c:pt idx="3317">
                  <c:v>36136</c:v>
                </c:pt>
                <c:pt idx="3318">
                  <c:v>36137</c:v>
                </c:pt>
                <c:pt idx="3319">
                  <c:v>36138</c:v>
                </c:pt>
                <c:pt idx="3320">
                  <c:v>36139</c:v>
                </c:pt>
                <c:pt idx="3321">
                  <c:v>36140</c:v>
                </c:pt>
                <c:pt idx="3322">
                  <c:v>36143</c:v>
                </c:pt>
                <c:pt idx="3323">
                  <c:v>36144</c:v>
                </c:pt>
                <c:pt idx="3324">
                  <c:v>36145</c:v>
                </c:pt>
                <c:pt idx="3325">
                  <c:v>36146</c:v>
                </c:pt>
                <c:pt idx="3326">
                  <c:v>36147</c:v>
                </c:pt>
                <c:pt idx="3327">
                  <c:v>36150</c:v>
                </c:pt>
                <c:pt idx="3328">
                  <c:v>36151</c:v>
                </c:pt>
                <c:pt idx="3329">
                  <c:v>36152</c:v>
                </c:pt>
                <c:pt idx="3330">
                  <c:v>36153</c:v>
                </c:pt>
                <c:pt idx="3331">
                  <c:v>36157</c:v>
                </c:pt>
                <c:pt idx="3332">
                  <c:v>36158</c:v>
                </c:pt>
                <c:pt idx="3333">
                  <c:v>36159</c:v>
                </c:pt>
                <c:pt idx="3334">
                  <c:v>36160</c:v>
                </c:pt>
                <c:pt idx="3335">
                  <c:v>36164</c:v>
                </c:pt>
                <c:pt idx="3336">
                  <c:v>36165</c:v>
                </c:pt>
                <c:pt idx="3337">
                  <c:v>36166</c:v>
                </c:pt>
                <c:pt idx="3338">
                  <c:v>36167</c:v>
                </c:pt>
                <c:pt idx="3339">
                  <c:v>36168</c:v>
                </c:pt>
                <c:pt idx="3340">
                  <c:v>36171</c:v>
                </c:pt>
                <c:pt idx="3341">
                  <c:v>36172</c:v>
                </c:pt>
                <c:pt idx="3342">
                  <c:v>36173</c:v>
                </c:pt>
                <c:pt idx="3343">
                  <c:v>36174</c:v>
                </c:pt>
                <c:pt idx="3344">
                  <c:v>36175</c:v>
                </c:pt>
                <c:pt idx="3345">
                  <c:v>36178</c:v>
                </c:pt>
                <c:pt idx="3346">
                  <c:v>36179</c:v>
                </c:pt>
                <c:pt idx="3347">
                  <c:v>36180</c:v>
                </c:pt>
                <c:pt idx="3348">
                  <c:v>36181</c:v>
                </c:pt>
                <c:pt idx="3349">
                  <c:v>36182</c:v>
                </c:pt>
                <c:pt idx="3350">
                  <c:v>36185</c:v>
                </c:pt>
                <c:pt idx="3351">
                  <c:v>36186</c:v>
                </c:pt>
                <c:pt idx="3352">
                  <c:v>36187</c:v>
                </c:pt>
                <c:pt idx="3353">
                  <c:v>36188</c:v>
                </c:pt>
                <c:pt idx="3354">
                  <c:v>36189</c:v>
                </c:pt>
                <c:pt idx="3355">
                  <c:v>36192</c:v>
                </c:pt>
                <c:pt idx="3356">
                  <c:v>36193</c:v>
                </c:pt>
                <c:pt idx="3357">
                  <c:v>36194</c:v>
                </c:pt>
                <c:pt idx="3358">
                  <c:v>36195</c:v>
                </c:pt>
                <c:pt idx="3359">
                  <c:v>36196</c:v>
                </c:pt>
                <c:pt idx="3360">
                  <c:v>36199</c:v>
                </c:pt>
                <c:pt idx="3361">
                  <c:v>36200</c:v>
                </c:pt>
                <c:pt idx="3362">
                  <c:v>36201</c:v>
                </c:pt>
                <c:pt idx="3363">
                  <c:v>36202</c:v>
                </c:pt>
                <c:pt idx="3364">
                  <c:v>36203</c:v>
                </c:pt>
                <c:pt idx="3365">
                  <c:v>36207</c:v>
                </c:pt>
                <c:pt idx="3366">
                  <c:v>36208</c:v>
                </c:pt>
                <c:pt idx="3367">
                  <c:v>36209</c:v>
                </c:pt>
                <c:pt idx="3368">
                  <c:v>36210</c:v>
                </c:pt>
                <c:pt idx="3369">
                  <c:v>36213</c:v>
                </c:pt>
                <c:pt idx="3370">
                  <c:v>36214</c:v>
                </c:pt>
                <c:pt idx="3371">
                  <c:v>36215</c:v>
                </c:pt>
                <c:pt idx="3372">
                  <c:v>36216</c:v>
                </c:pt>
                <c:pt idx="3373">
                  <c:v>36217</c:v>
                </c:pt>
                <c:pt idx="3374">
                  <c:v>36220</c:v>
                </c:pt>
                <c:pt idx="3375">
                  <c:v>36221</c:v>
                </c:pt>
                <c:pt idx="3376">
                  <c:v>36222</c:v>
                </c:pt>
                <c:pt idx="3377">
                  <c:v>36223</c:v>
                </c:pt>
                <c:pt idx="3378">
                  <c:v>36224</c:v>
                </c:pt>
                <c:pt idx="3379">
                  <c:v>36227</c:v>
                </c:pt>
                <c:pt idx="3380">
                  <c:v>36228</c:v>
                </c:pt>
                <c:pt idx="3381">
                  <c:v>36229</c:v>
                </c:pt>
                <c:pt idx="3382">
                  <c:v>36230</c:v>
                </c:pt>
                <c:pt idx="3383">
                  <c:v>36231</c:v>
                </c:pt>
                <c:pt idx="3384">
                  <c:v>36234</c:v>
                </c:pt>
                <c:pt idx="3385">
                  <c:v>36235</c:v>
                </c:pt>
                <c:pt idx="3386">
                  <c:v>36236</c:v>
                </c:pt>
                <c:pt idx="3387">
                  <c:v>36237</c:v>
                </c:pt>
                <c:pt idx="3388">
                  <c:v>36238</c:v>
                </c:pt>
                <c:pt idx="3389">
                  <c:v>36241</c:v>
                </c:pt>
                <c:pt idx="3390">
                  <c:v>36242</c:v>
                </c:pt>
                <c:pt idx="3391">
                  <c:v>36243</c:v>
                </c:pt>
                <c:pt idx="3392">
                  <c:v>36244</c:v>
                </c:pt>
                <c:pt idx="3393">
                  <c:v>36245</c:v>
                </c:pt>
                <c:pt idx="3394">
                  <c:v>36248</c:v>
                </c:pt>
                <c:pt idx="3395">
                  <c:v>36249</c:v>
                </c:pt>
                <c:pt idx="3396">
                  <c:v>36250</c:v>
                </c:pt>
                <c:pt idx="3397">
                  <c:v>36251</c:v>
                </c:pt>
                <c:pt idx="3398">
                  <c:v>36255</c:v>
                </c:pt>
                <c:pt idx="3399">
                  <c:v>36256</c:v>
                </c:pt>
                <c:pt idx="3400">
                  <c:v>36257</c:v>
                </c:pt>
                <c:pt idx="3401">
                  <c:v>36258</c:v>
                </c:pt>
                <c:pt idx="3402">
                  <c:v>36259</c:v>
                </c:pt>
                <c:pt idx="3403">
                  <c:v>36262</c:v>
                </c:pt>
                <c:pt idx="3404">
                  <c:v>36263</c:v>
                </c:pt>
                <c:pt idx="3405">
                  <c:v>36264</c:v>
                </c:pt>
                <c:pt idx="3406">
                  <c:v>36265</c:v>
                </c:pt>
                <c:pt idx="3407">
                  <c:v>36266</c:v>
                </c:pt>
                <c:pt idx="3408">
                  <c:v>36269</c:v>
                </c:pt>
                <c:pt idx="3409">
                  <c:v>36270</c:v>
                </c:pt>
                <c:pt idx="3410">
                  <c:v>36271</c:v>
                </c:pt>
                <c:pt idx="3411">
                  <c:v>36272</c:v>
                </c:pt>
                <c:pt idx="3412">
                  <c:v>36273</c:v>
                </c:pt>
                <c:pt idx="3413">
                  <c:v>36276</c:v>
                </c:pt>
                <c:pt idx="3414">
                  <c:v>36277</c:v>
                </c:pt>
                <c:pt idx="3415">
                  <c:v>36278</c:v>
                </c:pt>
                <c:pt idx="3416">
                  <c:v>36279</c:v>
                </c:pt>
                <c:pt idx="3417">
                  <c:v>36280</c:v>
                </c:pt>
                <c:pt idx="3418">
                  <c:v>36283</c:v>
                </c:pt>
                <c:pt idx="3419">
                  <c:v>36284</c:v>
                </c:pt>
                <c:pt idx="3420">
                  <c:v>36285</c:v>
                </c:pt>
                <c:pt idx="3421">
                  <c:v>36286</c:v>
                </c:pt>
                <c:pt idx="3422">
                  <c:v>36287</c:v>
                </c:pt>
                <c:pt idx="3423">
                  <c:v>36290</c:v>
                </c:pt>
                <c:pt idx="3424">
                  <c:v>36291</c:v>
                </c:pt>
                <c:pt idx="3425">
                  <c:v>36292</c:v>
                </c:pt>
                <c:pt idx="3426">
                  <c:v>36293</c:v>
                </c:pt>
                <c:pt idx="3427">
                  <c:v>36294</c:v>
                </c:pt>
                <c:pt idx="3428">
                  <c:v>36297</c:v>
                </c:pt>
                <c:pt idx="3429">
                  <c:v>36298</c:v>
                </c:pt>
                <c:pt idx="3430">
                  <c:v>36299</c:v>
                </c:pt>
                <c:pt idx="3431">
                  <c:v>36300</c:v>
                </c:pt>
                <c:pt idx="3432">
                  <c:v>36301</c:v>
                </c:pt>
                <c:pt idx="3433">
                  <c:v>36304</c:v>
                </c:pt>
                <c:pt idx="3434">
                  <c:v>36305</c:v>
                </c:pt>
                <c:pt idx="3435">
                  <c:v>36306</c:v>
                </c:pt>
                <c:pt idx="3436">
                  <c:v>36307</c:v>
                </c:pt>
                <c:pt idx="3437">
                  <c:v>36308</c:v>
                </c:pt>
                <c:pt idx="3438">
                  <c:v>36312</c:v>
                </c:pt>
                <c:pt idx="3439">
                  <c:v>36313</c:v>
                </c:pt>
                <c:pt idx="3440">
                  <c:v>36314</c:v>
                </c:pt>
                <c:pt idx="3441">
                  <c:v>36315</c:v>
                </c:pt>
                <c:pt idx="3442">
                  <c:v>36318</c:v>
                </c:pt>
                <c:pt idx="3443">
                  <c:v>36319</c:v>
                </c:pt>
                <c:pt idx="3444">
                  <c:v>36320</c:v>
                </c:pt>
                <c:pt idx="3445">
                  <c:v>36321</c:v>
                </c:pt>
                <c:pt idx="3446">
                  <c:v>36322</c:v>
                </c:pt>
                <c:pt idx="3447">
                  <c:v>36325</c:v>
                </c:pt>
                <c:pt idx="3448">
                  <c:v>36326</c:v>
                </c:pt>
                <c:pt idx="3449">
                  <c:v>36327</c:v>
                </c:pt>
                <c:pt idx="3450">
                  <c:v>36328</c:v>
                </c:pt>
                <c:pt idx="3451">
                  <c:v>36329</c:v>
                </c:pt>
                <c:pt idx="3452">
                  <c:v>36332</c:v>
                </c:pt>
                <c:pt idx="3453">
                  <c:v>36333</c:v>
                </c:pt>
                <c:pt idx="3454">
                  <c:v>36334</c:v>
                </c:pt>
                <c:pt idx="3455">
                  <c:v>36335</c:v>
                </c:pt>
                <c:pt idx="3456">
                  <c:v>36336</c:v>
                </c:pt>
                <c:pt idx="3457">
                  <c:v>36339</c:v>
                </c:pt>
                <c:pt idx="3458">
                  <c:v>36340</c:v>
                </c:pt>
                <c:pt idx="3459">
                  <c:v>36341</c:v>
                </c:pt>
                <c:pt idx="3460">
                  <c:v>36342</c:v>
                </c:pt>
                <c:pt idx="3461">
                  <c:v>36343</c:v>
                </c:pt>
                <c:pt idx="3462">
                  <c:v>36347</c:v>
                </c:pt>
                <c:pt idx="3463">
                  <c:v>36348</c:v>
                </c:pt>
                <c:pt idx="3464">
                  <c:v>36349</c:v>
                </c:pt>
                <c:pt idx="3465">
                  <c:v>36350</c:v>
                </c:pt>
                <c:pt idx="3466">
                  <c:v>36353</c:v>
                </c:pt>
                <c:pt idx="3467">
                  <c:v>36354</c:v>
                </c:pt>
                <c:pt idx="3468">
                  <c:v>36355</c:v>
                </c:pt>
                <c:pt idx="3469">
                  <c:v>36356</c:v>
                </c:pt>
                <c:pt idx="3470">
                  <c:v>36357</c:v>
                </c:pt>
                <c:pt idx="3471">
                  <c:v>36360</c:v>
                </c:pt>
                <c:pt idx="3472">
                  <c:v>36361</c:v>
                </c:pt>
                <c:pt idx="3473">
                  <c:v>36362</c:v>
                </c:pt>
                <c:pt idx="3474">
                  <c:v>36363</c:v>
                </c:pt>
                <c:pt idx="3475">
                  <c:v>36364</c:v>
                </c:pt>
                <c:pt idx="3476">
                  <c:v>36367</c:v>
                </c:pt>
                <c:pt idx="3477">
                  <c:v>36368</c:v>
                </c:pt>
                <c:pt idx="3478">
                  <c:v>36369</c:v>
                </c:pt>
                <c:pt idx="3479">
                  <c:v>36370</c:v>
                </c:pt>
                <c:pt idx="3480">
                  <c:v>36371</c:v>
                </c:pt>
                <c:pt idx="3481">
                  <c:v>36374</c:v>
                </c:pt>
                <c:pt idx="3482">
                  <c:v>36375</c:v>
                </c:pt>
                <c:pt idx="3483">
                  <c:v>36376</c:v>
                </c:pt>
                <c:pt idx="3484">
                  <c:v>36377</c:v>
                </c:pt>
                <c:pt idx="3485">
                  <c:v>36378</c:v>
                </c:pt>
                <c:pt idx="3486">
                  <c:v>36381</c:v>
                </c:pt>
                <c:pt idx="3487">
                  <c:v>36382</c:v>
                </c:pt>
                <c:pt idx="3488">
                  <c:v>36383</c:v>
                </c:pt>
                <c:pt idx="3489">
                  <c:v>36384</c:v>
                </c:pt>
                <c:pt idx="3490">
                  <c:v>36385</c:v>
                </c:pt>
                <c:pt idx="3491">
                  <c:v>36388</c:v>
                </c:pt>
                <c:pt idx="3492">
                  <c:v>36389</c:v>
                </c:pt>
                <c:pt idx="3493">
                  <c:v>36390</c:v>
                </c:pt>
                <c:pt idx="3494">
                  <c:v>36391</c:v>
                </c:pt>
                <c:pt idx="3495">
                  <c:v>36392</c:v>
                </c:pt>
                <c:pt idx="3496">
                  <c:v>36395</c:v>
                </c:pt>
                <c:pt idx="3497">
                  <c:v>36396</c:v>
                </c:pt>
                <c:pt idx="3498">
                  <c:v>36397</c:v>
                </c:pt>
                <c:pt idx="3499">
                  <c:v>36398</c:v>
                </c:pt>
                <c:pt idx="3500">
                  <c:v>36399</c:v>
                </c:pt>
                <c:pt idx="3501">
                  <c:v>36402</c:v>
                </c:pt>
                <c:pt idx="3502">
                  <c:v>36403</c:v>
                </c:pt>
                <c:pt idx="3503">
                  <c:v>36404</c:v>
                </c:pt>
                <c:pt idx="3504">
                  <c:v>36405</c:v>
                </c:pt>
                <c:pt idx="3505">
                  <c:v>36406</c:v>
                </c:pt>
                <c:pt idx="3506">
                  <c:v>36409</c:v>
                </c:pt>
                <c:pt idx="3507">
                  <c:v>36410</c:v>
                </c:pt>
                <c:pt idx="3508">
                  <c:v>36411</c:v>
                </c:pt>
                <c:pt idx="3509">
                  <c:v>36412</c:v>
                </c:pt>
                <c:pt idx="3510">
                  <c:v>36413</c:v>
                </c:pt>
                <c:pt idx="3511">
                  <c:v>36416</c:v>
                </c:pt>
                <c:pt idx="3512">
                  <c:v>36417</c:v>
                </c:pt>
                <c:pt idx="3513">
                  <c:v>36418</c:v>
                </c:pt>
                <c:pt idx="3514">
                  <c:v>36419</c:v>
                </c:pt>
                <c:pt idx="3515">
                  <c:v>36420</c:v>
                </c:pt>
                <c:pt idx="3516">
                  <c:v>36423</c:v>
                </c:pt>
                <c:pt idx="3517">
                  <c:v>36424</c:v>
                </c:pt>
                <c:pt idx="3518">
                  <c:v>36425</c:v>
                </c:pt>
                <c:pt idx="3519">
                  <c:v>36426</c:v>
                </c:pt>
                <c:pt idx="3520">
                  <c:v>36427</c:v>
                </c:pt>
                <c:pt idx="3521">
                  <c:v>36430</c:v>
                </c:pt>
                <c:pt idx="3522">
                  <c:v>36431</c:v>
                </c:pt>
                <c:pt idx="3523">
                  <c:v>36432</c:v>
                </c:pt>
                <c:pt idx="3524">
                  <c:v>36433</c:v>
                </c:pt>
                <c:pt idx="3525">
                  <c:v>36434</c:v>
                </c:pt>
                <c:pt idx="3526">
                  <c:v>36437</c:v>
                </c:pt>
                <c:pt idx="3527">
                  <c:v>36438</c:v>
                </c:pt>
                <c:pt idx="3528">
                  <c:v>36439</c:v>
                </c:pt>
                <c:pt idx="3529">
                  <c:v>36440</c:v>
                </c:pt>
                <c:pt idx="3530">
                  <c:v>36441</c:v>
                </c:pt>
                <c:pt idx="3531">
                  <c:v>36444</c:v>
                </c:pt>
                <c:pt idx="3532">
                  <c:v>36445</c:v>
                </c:pt>
                <c:pt idx="3533">
                  <c:v>36446</c:v>
                </c:pt>
                <c:pt idx="3534">
                  <c:v>36447</c:v>
                </c:pt>
                <c:pt idx="3535">
                  <c:v>36448</c:v>
                </c:pt>
                <c:pt idx="3536">
                  <c:v>36451</c:v>
                </c:pt>
                <c:pt idx="3537">
                  <c:v>36452</c:v>
                </c:pt>
                <c:pt idx="3538">
                  <c:v>36453</c:v>
                </c:pt>
                <c:pt idx="3539">
                  <c:v>36454</c:v>
                </c:pt>
                <c:pt idx="3540">
                  <c:v>36455</c:v>
                </c:pt>
                <c:pt idx="3541">
                  <c:v>36458</c:v>
                </c:pt>
                <c:pt idx="3542">
                  <c:v>36459</c:v>
                </c:pt>
                <c:pt idx="3543">
                  <c:v>36460</c:v>
                </c:pt>
                <c:pt idx="3544">
                  <c:v>36461</c:v>
                </c:pt>
                <c:pt idx="3545">
                  <c:v>36462</c:v>
                </c:pt>
                <c:pt idx="3546">
                  <c:v>36465</c:v>
                </c:pt>
                <c:pt idx="3547">
                  <c:v>36466</c:v>
                </c:pt>
                <c:pt idx="3548">
                  <c:v>36467</c:v>
                </c:pt>
                <c:pt idx="3549">
                  <c:v>36468</c:v>
                </c:pt>
                <c:pt idx="3550">
                  <c:v>36469</c:v>
                </c:pt>
                <c:pt idx="3551">
                  <c:v>36472</c:v>
                </c:pt>
                <c:pt idx="3552">
                  <c:v>36473</c:v>
                </c:pt>
                <c:pt idx="3553">
                  <c:v>36474</c:v>
                </c:pt>
                <c:pt idx="3554">
                  <c:v>36475</c:v>
                </c:pt>
                <c:pt idx="3555">
                  <c:v>36476</c:v>
                </c:pt>
                <c:pt idx="3556">
                  <c:v>36479</c:v>
                </c:pt>
                <c:pt idx="3557">
                  <c:v>36480</c:v>
                </c:pt>
                <c:pt idx="3558">
                  <c:v>36481</c:v>
                </c:pt>
                <c:pt idx="3559">
                  <c:v>36482</c:v>
                </c:pt>
                <c:pt idx="3560">
                  <c:v>36483</c:v>
                </c:pt>
                <c:pt idx="3561">
                  <c:v>36486</c:v>
                </c:pt>
                <c:pt idx="3562">
                  <c:v>36487</c:v>
                </c:pt>
                <c:pt idx="3563">
                  <c:v>36488</c:v>
                </c:pt>
                <c:pt idx="3564">
                  <c:v>36489</c:v>
                </c:pt>
                <c:pt idx="3565">
                  <c:v>36490</c:v>
                </c:pt>
                <c:pt idx="3566">
                  <c:v>36493</c:v>
                </c:pt>
                <c:pt idx="3567">
                  <c:v>36494</c:v>
                </c:pt>
                <c:pt idx="3568">
                  <c:v>36495</c:v>
                </c:pt>
                <c:pt idx="3569">
                  <c:v>36496</c:v>
                </c:pt>
                <c:pt idx="3570">
                  <c:v>36497</c:v>
                </c:pt>
                <c:pt idx="3571">
                  <c:v>36500</c:v>
                </c:pt>
                <c:pt idx="3572">
                  <c:v>36501</c:v>
                </c:pt>
                <c:pt idx="3573">
                  <c:v>36502</c:v>
                </c:pt>
                <c:pt idx="3574">
                  <c:v>36503</c:v>
                </c:pt>
                <c:pt idx="3575">
                  <c:v>36504</c:v>
                </c:pt>
                <c:pt idx="3576">
                  <c:v>36507</c:v>
                </c:pt>
                <c:pt idx="3577">
                  <c:v>36508</c:v>
                </c:pt>
                <c:pt idx="3578">
                  <c:v>36509</c:v>
                </c:pt>
                <c:pt idx="3579">
                  <c:v>36510</c:v>
                </c:pt>
                <c:pt idx="3580">
                  <c:v>36511</c:v>
                </c:pt>
                <c:pt idx="3581">
                  <c:v>36514</c:v>
                </c:pt>
                <c:pt idx="3582">
                  <c:v>36515</c:v>
                </c:pt>
                <c:pt idx="3583">
                  <c:v>36516</c:v>
                </c:pt>
                <c:pt idx="3584">
                  <c:v>36517</c:v>
                </c:pt>
                <c:pt idx="3585">
                  <c:v>36521</c:v>
                </c:pt>
                <c:pt idx="3586">
                  <c:v>36522</c:v>
                </c:pt>
                <c:pt idx="3587">
                  <c:v>36523</c:v>
                </c:pt>
                <c:pt idx="3588">
                  <c:v>36524</c:v>
                </c:pt>
                <c:pt idx="3589">
                  <c:v>36529</c:v>
                </c:pt>
                <c:pt idx="3590">
                  <c:v>36530</c:v>
                </c:pt>
                <c:pt idx="3591">
                  <c:v>36531</c:v>
                </c:pt>
                <c:pt idx="3592">
                  <c:v>36532</c:v>
                </c:pt>
                <c:pt idx="3593">
                  <c:v>36535</c:v>
                </c:pt>
                <c:pt idx="3594">
                  <c:v>36536</c:v>
                </c:pt>
                <c:pt idx="3595">
                  <c:v>36537</c:v>
                </c:pt>
                <c:pt idx="3596">
                  <c:v>36538</c:v>
                </c:pt>
                <c:pt idx="3597">
                  <c:v>36539</c:v>
                </c:pt>
                <c:pt idx="3598">
                  <c:v>36542</c:v>
                </c:pt>
                <c:pt idx="3599">
                  <c:v>36543</c:v>
                </c:pt>
                <c:pt idx="3600">
                  <c:v>36544</c:v>
                </c:pt>
                <c:pt idx="3601">
                  <c:v>36545</c:v>
                </c:pt>
                <c:pt idx="3602">
                  <c:v>36546</c:v>
                </c:pt>
                <c:pt idx="3603">
                  <c:v>36549</c:v>
                </c:pt>
                <c:pt idx="3604">
                  <c:v>36550</c:v>
                </c:pt>
                <c:pt idx="3605">
                  <c:v>36551</c:v>
                </c:pt>
                <c:pt idx="3606">
                  <c:v>36552</c:v>
                </c:pt>
                <c:pt idx="3607">
                  <c:v>36553</c:v>
                </c:pt>
                <c:pt idx="3608">
                  <c:v>36556</c:v>
                </c:pt>
                <c:pt idx="3609">
                  <c:v>36557</c:v>
                </c:pt>
                <c:pt idx="3610">
                  <c:v>36558</c:v>
                </c:pt>
                <c:pt idx="3611">
                  <c:v>36559</c:v>
                </c:pt>
                <c:pt idx="3612">
                  <c:v>36560</c:v>
                </c:pt>
                <c:pt idx="3613">
                  <c:v>36563</c:v>
                </c:pt>
                <c:pt idx="3614">
                  <c:v>36564</c:v>
                </c:pt>
                <c:pt idx="3615">
                  <c:v>36565</c:v>
                </c:pt>
                <c:pt idx="3616">
                  <c:v>36566</c:v>
                </c:pt>
                <c:pt idx="3617">
                  <c:v>36567</c:v>
                </c:pt>
                <c:pt idx="3618">
                  <c:v>36570</c:v>
                </c:pt>
                <c:pt idx="3619">
                  <c:v>36571</c:v>
                </c:pt>
                <c:pt idx="3620">
                  <c:v>36572</c:v>
                </c:pt>
                <c:pt idx="3621">
                  <c:v>36573</c:v>
                </c:pt>
                <c:pt idx="3622">
                  <c:v>36574</c:v>
                </c:pt>
                <c:pt idx="3623">
                  <c:v>36577</c:v>
                </c:pt>
                <c:pt idx="3624">
                  <c:v>36578</c:v>
                </c:pt>
                <c:pt idx="3625">
                  <c:v>36579</c:v>
                </c:pt>
                <c:pt idx="3626">
                  <c:v>36580</c:v>
                </c:pt>
                <c:pt idx="3627">
                  <c:v>36581</c:v>
                </c:pt>
                <c:pt idx="3628">
                  <c:v>36584</c:v>
                </c:pt>
                <c:pt idx="3629">
                  <c:v>36585</c:v>
                </c:pt>
                <c:pt idx="3630">
                  <c:v>36586</c:v>
                </c:pt>
                <c:pt idx="3631">
                  <c:v>36587</c:v>
                </c:pt>
                <c:pt idx="3632">
                  <c:v>36588</c:v>
                </c:pt>
                <c:pt idx="3633">
                  <c:v>36591</c:v>
                </c:pt>
                <c:pt idx="3634">
                  <c:v>36592</c:v>
                </c:pt>
                <c:pt idx="3635">
                  <c:v>36593</c:v>
                </c:pt>
                <c:pt idx="3636">
                  <c:v>36594</c:v>
                </c:pt>
                <c:pt idx="3637">
                  <c:v>36595</c:v>
                </c:pt>
                <c:pt idx="3638">
                  <c:v>36598</c:v>
                </c:pt>
                <c:pt idx="3639">
                  <c:v>36599</c:v>
                </c:pt>
                <c:pt idx="3640">
                  <c:v>36600</c:v>
                </c:pt>
                <c:pt idx="3641">
                  <c:v>36601</c:v>
                </c:pt>
                <c:pt idx="3642">
                  <c:v>36602</c:v>
                </c:pt>
                <c:pt idx="3643">
                  <c:v>36605</c:v>
                </c:pt>
                <c:pt idx="3644">
                  <c:v>36606</c:v>
                </c:pt>
                <c:pt idx="3645">
                  <c:v>36607</c:v>
                </c:pt>
                <c:pt idx="3646">
                  <c:v>36608</c:v>
                </c:pt>
                <c:pt idx="3647">
                  <c:v>36609</c:v>
                </c:pt>
                <c:pt idx="3648">
                  <c:v>36612</c:v>
                </c:pt>
                <c:pt idx="3649">
                  <c:v>36613</c:v>
                </c:pt>
                <c:pt idx="3650">
                  <c:v>36614</c:v>
                </c:pt>
                <c:pt idx="3651">
                  <c:v>36615</c:v>
                </c:pt>
                <c:pt idx="3652">
                  <c:v>36616</c:v>
                </c:pt>
                <c:pt idx="3653">
                  <c:v>36619</c:v>
                </c:pt>
                <c:pt idx="3654">
                  <c:v>36620</c:v>
                </c:pt>
                <c:pt idx="3655">
                  <c:v>36621</c:v>
                </c:pt>
                <c:pt idx="3656">
                  <c:v>36622</c:v>
                </c:pt>
                <c:pt idx="3657">
                  <c:v>36623</c:v>
                </c:pt>
                <c:pt idx="3658">
                  <c:v>36626</c:v>
                </c:pt>
                <c:pt idx="3659">
                  <c:v>36627</c:v>
                </c:pt>
                <c:pt idx="3660">
                  <c:v>36628</c:v>
                </c:pt>
                <c:pt idx="3661">
                  <c:v>36629</c:v>
                </c:pt>
                <c:pt idx="3662">
                  <c:v>36630</c:v>
                </c:pt>
                <c:pt idx="3663">
                  <c:v>36633</c:v>
                </c:pt>
                <c:pt idx="3664">
                  <c:v>36634</c:v>
                </c:pt>
                <c:pt idx="3665">
                  <c:v>36635</c:v>
                </c:pt>
                <c:pt idx="3666">
                  <c:v>36636</c:v>
                </c:pt>
                <c:pt idx="3667">
                  <c:v>36640</c:v>
                </c:pt>
                <c:pt idx="3668">
                  <c:v>36641</c:v>
                </c:pt>
                <c:pt idx="3669">
                  <c:v>36642</c:v>
                </c:pt>
                <c:pt idx="3670">
                  <c:v>36643</c:v>
                </c:pt>
                <c:pt idx="3671">
                  <c:v>36644</c:v>
                </c:pt>
                <c:pt idx="3672">
                  <c:v>36647</c:v>
                </c:pt>
                <c:pt idx="3673">
                  <c:v>36648</c:v>
                </c:pt>
                <c:pt idx="3674">
                  <c:v>36649</c:v>
                </c:pt>
                <c:pt idx="3675">
                  <c:v>36650</c:v>
                </c:pt>
                <c:pt idx="3676">
                  <c:v>36651</c:v>
                </c:pt>
                <c:pt idx="3677">
                  <c:v>36654</c:v>
                </c:pt>
                <c:pt idx="3678">
                  <c:v>36655</c:v>
                </c:pt>
                <c:pt idx="3679">
                  <c:v>36656</c:v>
                </c:pt>
                <c:pt idx="3680">
                  <c:v>36657</c:v>
                </c:pt>
                <c:pt idx="3681">
                  <c:v>36658</c:v>
                </c:pt>
                <c:pt idx="3682">
                  <c:v>36661</c:v>
                </c:pt>
                <c:pt idx="3683">
                  <c:v>36662</c:v>
                </c:pt>
                <c:pt idx="3684">
                  <c:v>36663</c:v>
                </c:pt>
                <c:pt idx="3685">
                  <c:v>36664</c:v>
                </c:pt>
                <c:pt idx="3686">
                  <c:v>36665</c:v>
                </c:pt>
                <c:pt idx="3687">
                  <c:v>36668</c:v>
                </c:pt>
                <c:pt idx="3688">
                  <c:v>36669</c:v>
                </c:pt>
                <c:pt idx="3689">
                  <c:v>36670</c:v>
                </c:pt>
                <c:pt idx="3690">
                  <c:v>36671</c:v>
                </c:pt>
                <c:pt idx="3691">
                  <c:v>36672</c:v>
                </c:pt>
                <c:pt idx="3692">
                  <c:v>36676</c:v>
                </c:pt>
                <c:pt idx="3693">
                  <c:v>36677</c:v>
                </c:pt>
                <c:pt idx="3694">
                  <c:v>36678</c:v>
                </c:pt>
                <c:pt idx="3695">
                  <c:v>36679</c:v>
                </c:pt>
                <c:pt idx="3696">
                  <c:v>36682</c:v>
                </c:pt>
                <c:pt idx="3697">
                  <c:v>36683</c:v>
                </c:pt>
                <c:pt idx="3698">
                  <c:v>36684</c:v>
                </c:pt>
                <c:pt idx="3699">
                  <c:v>36685</c:v>
                </c:pt>
                <c:pt idx="3700">
                  <c:v>36686</c:v>
                </c:pt>
                <c:pt idx="3701">
                  <c:v>36689</c:v>
                </c:pt>
                <c:pt idx="3702">
                  <c:v>36690</c:v>
                </c:pt>
                <c:pt idx="3703">
                  <c:v>36691</c:v>
                </c:pt>
                <c:pt idx="3704">
                  <c:v>36692</c:v>
                </c:pt>
                <c:pt idx="3705">
                  <c:v>36693</c:v>
                </c:pt>
                <c:pt idx="3706">
                  <c:v>36696</c:v>
                </c:pt>
                <c:pt idx="3707">
                  <c:v>36697</c:v>
                </c:pt>
                <c:pt idx="3708">
                  <c:v>36698</c:v>
                </c:pt>
                <c:pt idx="3709">
                  <c:v>36699</c:v>
                </c:pt>
                <c:pt idx="3710">
                  <c:v>36700</c:v>
                </c:pt>
                <c:pt idx="3711">
                  <c:v>36703</c:v>
                </c:pt>
                <c:pt idx="3712">
                  <c:v>36704</c:v>
                </c:pt>
                <c:pt idx="3713">
                  <c:v>36705</c:v>
                </c:pt>
                <c:pt idx="3714">
                  <c:v>36706</c:v>
                </c:pt>
                <c:pt idx="3715">
                  <c:v>36707</c:v>
                </c:pt>
                <c:pt idx="3716">
                  <c:v>36710</c:v>
                </c:pt>
                <c:pt idx="3717">
                  <c:v>36711</c:v>
                </c:pt>
                <c:pt idx="3718">
                  <c:v>36712</c:v>
                </c:pt>
                <c:pt idx="3719">
                  <c:v>36713</c:v>
                </c:pt>
                <c:pt idx="3720">
                  <c:v>36714</c:v>
                </c:pt>
                <c:pt idx="3721">
                  <c:v>36717</c:v>
                </c:pt>
                <c:pt idx="3722">
                  <c:v>36718</c:v>
                </c:pt>
                <c:pt idx="3723">
                  <c:v>36719</c:v>
                </c:pt>
                <c:pt idx="3724">
                  <c:v>36720</c:v>
                </c:pt>
                <c:pt idx="3725">
                  <c:v>36721</c:v>
                </c:pt>
                <c:pt idx="3726">
                  <c:v>36724</c:v>
                </c:pt>
                <c:pt idx="3727">
                  <c:v>36725</c:v>
                </c:pt>
                <c:pt idx="3728">
                  <c:v>36726</c:v>
                </c:pt>
                <c:pt idx="3729">
                  <c:v>36727</c:v>
                </c:pt>
                <c:pt idx="3730">
                  <c:v>36728</c:v>
                </c:pt>
                <c:pt idx="3731">
                  <c:v>36731</c:v>
                </c:pt>
                <c:pt idx="3732">
                  <c:v>36732</c:v>
                </c:pt>
                <c:pt idx="3733">
                  <c:v>36733</c:v>
                </c:pt>
                <c:pt idx="3734">
                  <c:v>36734</c:v>
                </c:pt>
                <c:pt idx="3735">
                  <c:v>36735</c:v>
                </c:pt>
                <c:pt idx="3736">
                  <c:v>36738</c:v>
                </c:pt>
                <c:pt idx="3737">
                  <c:v>36739</c:v>
                </c:pt>
                <c:pt idx="3738">
                  <c:v>36740</c:v>
                </c:pt>
                <c:pt idx="3739">
                  <c:v>36741</c:v>
                </c:pt>
                <c:pt idx="3740">
                  <c:v>36742</c:v>
                </c:pt>
                <c:pt idx="3741">
                  <c:v>36745</c:v>
                </c:pt>
                <c:pt idx="3742">
                  <c:v>36746</c:v>
                </c:pt>
                <c:pt idx="3743">
                  <c:v>36747</c:v>
                </c:pt>
                <c:pt idx="3744">
                  <c:v>36748</c:v>
                </c:pt>
                <c:pt idx="3745">
                  <c:v>36749</c:v>
                </c:pt>
                <c:pt idx="3746">
                  <c:v>36752</c:v>
                </c:pt>
                <c:pt idx="3747">
                  <c:v>36753</c:v>
                </c:pt>
                <c:pt idx="3748">
                  <c:v>36754</c:v>
                </c:pt>
                <c:pt idx="3749">
                  <c:v>36755</c:v>
                </c:pt>
                <c:pt idx="3750">
                  <c:v>36756</c:v>
                </c:pt>
                <c:pt idx="3751">
                  <c:v>36759</c:v>
                </c:pt>
                <c:pt idx="3752">
                  <c:v>36760</c:v>
                </c:pt>
                <c:pt idx="3753">
                  <c:v>36761</c:v>
                </c:pt>
                <c:pt idx="3754">
                  <c:v>36762</c:v>
                </c:pt>
                <c:pt idx="3755">
                  <c:v>36763</c:v>
                </c:pt>
                <c:pt idx="3756">
                  <c:v>36766</c:v>
                </c:pt>
                <c:pt idx="3757">
                  <c:v>36767</c:v>
                </c:pt>
                <c:pt idx="3758">
                  <c:v>36768</c:v>
                </c:pt>
                <c:pt idx="3759">
                  <c:v>36769</c:v>
                </c:pt>
                <c:pt idx="3760">
                  <c:v>36770</c:v>
                </c:pt>
                <c:pt idx="3761">
                  <c:v>36773</c:v>
                </c:pt>
                <c:pt idx="3762">
                  <c:v>36774</c:v>
                </c:pt>
                <c:pt idx="3763">
                  <c:v>36775</c:v>
                </c:pt>
                <c:pt idx="3764">
                  <c:v>36776</c:v>
                </c:pt>
                <c:pt idx="3765">
                  <c:v>36777</c:v>
                </c:pt>
                <c:pt idx="3766">
                  <c:v>36780</c:v>
                </c:pt>
                <c:pt idx="3767">
                  <c:v>36781</c:v>
                </c:pt>
                <c:pt idx="3768">
                  <c:v>36782</c:v>
                </c:pt>
                <c:pt idx="3769">
                  <c:v>36783</c:v>
                </c:pt>
                <c:pt idx="3770">
                  <c:v>36784</c:v>
                </c:pt>
                <c:pt idx="3771">
                  <c:v>36787</c:v>
                </c:pt>
                <c:pt idx="3772">
                  <c:v>36788</c:v>
                </c:pt>
                <c:pt idx="3773">
                  <c:v>36789</c:v>
                </c:pt>
                <c:pt idx="3774">
                  <c:v>36790</c:v>
                </c:pt>
                <c:pt idx="3775">
                  <c:v>36791</c:v>
                </c:pt>
                <c:pt idx="3776">
                  <c:v>36794</c:v>
                </c:pt>
                <c:pt idx="3777">
                  <c:v>36795</c:v>
                </c:pt>
                <c:pt idx="3778">
                  <c:v>36796</c:v>
                </c:pt>
                <c:pt idx="3779">
                  <c:v>36797</c:v>
                </c:pt>
                <c:pt idx="3780">
                  <c:v>36798</c:v>
                </c:pt>
                <c:pt idx="3781">
                  <c:v>36801</c:v>
                </c:pt>
                <c:pt idx="3782">
                  <c:v>36802</c:v>
                </c:pt>
                <c:pt idx="3783">
                  <c:v>36803</c:v>
                </c:pt>
                <c:pt idx="3784">
                  <c:v>36804</c:v>
                </c:pt>
                <c:pt idx="3785">
                  <c:v>36805</c:v>
                </c:pt>
                <c:pt idx="3786">
                  <c:v>36808</c:v>
                </c:pt>
                <c:pt idx="3787">
                  <c:v>36809</c:v>
                </c:pt>
                <c:pt idx="3788">
                  <c:v>36810</c:v>
                </c:pt>
                <c:pt idx="3789">
                  <c:v>36811</c:v>
                </c:pt>
                <c:pt idx="3790">
                  <c:v>36812</c:v>
                </c:pt>
                <c:pt idx="3791">
                  <c:v>36815</c:v>
                </c:pt>
                <c:pt idx="3792">
                  <c:v>36816</c:v>
                </c:pt>
                <c:pt idx="3793">
                  <c:v>36817</c:v>
                </c:pt>
                <c:pt idx="3794">
                  <c:v>36818</c:v>
                </c:pt>
                <c:pt idx="3795">
                  <c:v>36819</c:v>
                </c:pt>
                <c:pt idx="3796">
                  <c:v>36822</c:v>
                </c:pt>
                <c:pt idx="3797">
                  <c:v>36823</c:v>
                </c:pt>
                <c:pt idx="3798">
                  <c:v>36824</c:v>
                </c:pt>
                <c:pt idx="3799">
                  <c:v>36825</c:v>
                </c:pt>
                <c:pt idx="3800">
                  <c:v>36826</c:v>
                </c:pt>
                <c:pt idx="3801">
                  <c:v>36829</c:v>
                </c:pt>
                <c:pt idx="3802">
                  <c:v>36830</c:v>
                </c:pt>
                <c:pt idx="3803">
                  <c:v>36831</c:v>
                </c:pt>
                <c:pt idx="3804">
                  <c:v>36832</c:v>
                </c:pt>
                <c:pt idx="3805">
                  <c:v>36833</c:v>
                </c:pt>
                <c:pt idx="3806">
                  <c:v>36836</c:v>
                </c:pt>
                <c:pt idx="3807">
                  <c:v>36837</c:v>
                </c:pt>
                <c:pt idx="3808">
                  <c:v>36838</c:v>
                </c:pt>
                <c:pt idx="3809">
                  <c:v>36839</c:v>
                </c:pt>
                <c:pt idx="3810">
                  <c:v>36840</c:v>
                </c:pt>
                <c:pt idx="3811">
                  <c:v>36843</c:v>
                </c:pt>
                <c:pt idx="3812">
                  <c:v>36844</c:v>
                </c:pt>
                <c:pt idx="3813">
                  <c:v>36845</c:v>
                </c:pt>
                <c:pt idx="3814">
                  <c:v>36846</c:v>
                </c:pt>
                <c:pt idx="3815">
                  <c:v>36847</c:v>
                </c:pt>
                <c:pt idx="3816">
                  <c:v>36850</c:v>
                </c:pt>
                <c:pt idx="3817">
                  <c:v>36851</c:v>
                </c:pt>
                <c:pt idx="3818">
                  <c:v>36852</c:v>
                </c:pt>
                <c:pt idx="3819">
                  <c:v>36853</c:v>
                </c:pt>
                <c:pt idx="3820">
                  <c:v>36854</c:v>
                </c:pt>
                <c:pt idx="3821">
                  <c:v>36857</c:v>
                </c:pt>
                <c:pt idx="3822">
                  <c:v>36858</c:v>
                </c:pt>
                <c:pt idx="3823">
                  <c:v>36859</c:v>
                </c:pt>
                <c:pt idx="3824">
                  <c:v>36860</c:v>
                </c:pt>
                <c:pt idx="3825">
                  <c:v>36861</c:v>
                </c:pt>
                <c:pt idx="3826">
                  <c:v>36864</c:v>
                </c:pt>
                <c:pt idx="3827">
                  <c:v>36865</c:v>
                </c:pt>
                <c:pt idx="3828">
                  <c:v>36866</c:v>
                </c:pt>
                <c:pt idx="3829">
                  <c:v>36867</c:v>
                </c:pt>
                <c:pt idx="3830">
                  <c:v>36868</c:v>
                </c:pt>
                <c:pt idx="3831">
                  <c:v>36871</c:v>
                </c:pt>
                <c:pt idx="3832">
                  <c:v>36872</c:v>
                </c:pt>
                <c:pt idx="3833">
                  <c:v>36873</c:v>
                </c:pt>
                <c:pt idx="3834">
                  <c:v>36874</c:v>
                </c:pt>
                <c:pt idx="3835">
                  <c:v>36875</c:v>
                </c:pt>
                <c:pt idx="3836">
                  <c:v>36878</c:v>
                </c:pt>
                <c:pt idx="3837">
                  <c:v>36879</c:v>
                </c:pt>
                <c:pt idx="3838">
                  <c:v>36880</c:v>
                </c:pt>
                <c:pt idx="3839">
                  <c:v>36881</c:v>
                </c:pt>
                <c:pt idx="3840">
                  <c:v>36882</c:v>
                </c:pt>
                <c:pt idx="3841">
                  <c:v>36886</c:v>
                </c:pt>
                <c:pt idx="3842">
                  <c:v>36887</c:v>
                </c:pt>
                <c:pt idx="3843">
                  <c:v>36888</c:v>
                </c:pt>
                <c:pt idx="3844">
                  <c:v>36889</c:v>
                </c:pt>
                <c:pt idx="3845">
                  <c:v>36893</c:v>
                </c:pt>
                <c:pt idx="3846">
                  <c:v>36894</c:v>
                </c:pt>
                <c:pt idx="3847">
                  <c:v>36895</c:v>
                </c:pt>
                <c:pt idx="3848">
                  <c:v>36896</c:v>
                </c:pt>
                <c:pt idx="3849">
                  <c:v>36899</c:v>
                </c:pt>
                <c:pt idx="3850">
                  <c:v>36900</c:v>
                </c:pt>
                <c:pt idx="3851">
                  <c:v>36901</c:v>
                </c:pt>
                <c:pt idx="3852">
                  <c:v>36902</c:v>
                </c:pt>
                <c:pt idx="3853">
                  <c:v>36903</c:v>
                </c:pt>
                <c:pt idx="3854">
                  <c:v>36906</c:v>
                </c:pt>
                <c:pt idx="3855">
                  <c:v>36907</c:v>
                </c:pt>
                <c:pt idx="3856">
                  <c:v>36908</c:v>
                </c:pt>
                <c:pt idx="3857">
                  <c:v>36909</c:v>
                </c:pt>
                <c:pt idx="3858">
                  <c:v>36910</c:v>
                </c:pt>
                <c:pt idx="3859">
                  <c:v>36913</c:v>
                </c:pt>
                <c:pt idx="3860">
                  <c:v>36914</c:v>
                </c:pt>
                <c:pt idx="3861">
                  <c:v>36915</c:v>
                </c:pt>
                <c:pt idx="3862">
                  <c:v>36916</c:v>
                </c:pt>
                <c:pt idx="3863">
                  <c:v>36917</c:v>
                </c:pt>
                <c:pt idx="3864">
                  <c:v>36920</c:v>
                </c:pt>
                <c:pt idx="3865">
                  <c:v>36921</c:v>
                </c:pt>
                <c:pt idx="3866">
                  <c:v>36922</c:v>
                </c:pt>
                <c:pt idx="3867">
                  <c:v>36923</c:v>
                </c:pt>
                <c:pt idx="3868">
                  <c:v>36924</c:v>
                </c:pt>
                <c:pt idx="3869">
                  <c:v>36927</c:v>
                </c:pt>
                <c:pt idx="3870">
                  <c:v>36928</c:v>
                </c:pt>
                <c:pt idx="3871">
                  <c:v>36929</c:v>
                </c:pt>
                <c:pt idx="3872">
                  <c:v>36930</c:v>
                </c:pt>
                <c:pt idx="3873">
                  <c:v>36931</c:v>
                </c:pt>
                <c:pt idx="3874">
                  <c:v>36934</c:v>
                </c:pt>
                <c:pt idx="3875">
                  <c:v>36935</c:v>
                </c:pt>
                <c:pt idx="3876">
                  <c:v>36936</c:v>
                </c:pt>
                <c:pt idx="3877">
                  <c:v>36937</c:v>
                </c:pt>
                <c:pt idx="3878">
                  <c:v>36938</c:v>
                </c:pt>
                <c:pt idx="3879">
                  <c:v>36941</c:v>
                </c:pt>
                <c:pt idx="3880">
                  <c:v>36942</c:v>
                </c:pt>
                <c:pt idx="3881">
                  <c:v>36943</c:v>
                </c:pt>
                <c:pt idx="3882">
                  <c:v>36944</c:v>
                </c:pt>
                <c:pt idx="3883">
                  <c:v>36945</c:v>
                </c:pt>
                <c:pt idx="3884">
                  <c:v>36948</c:v>
                </c:pt>
                <c:pt idx="3885">
                  <c:v>36949</c:v>
                </c:pt>
                <c:pt idx="3886">
                  <c:v>36950</c:v>
                </c:pt>
                <c:pt idx="3887">
                  <c:v>36951</c:v>
                </c:pt>
                <c:pt idx="3888">
                  <c:v>36952</c:v>
                </c:pt>
                <c:pt idx="3889">
                  <c:v>36955</c:v>
                </c:pt>
                <c:pt idx="3890">
                  <c:v>36956</c:v>
                </c:pt>
                <c:pt idx="3891">
                  <c:v>36957</c:v>
                </c:pt>
                <c:pt idx="3892">
                  <c:v>36958</c:v>
                </c:pt>
                <c:pt idx="3893">
                  <c:v>36959</c:v>
                </c:pt>
                <c:pt idx="3894">
                  <c:v>36962</c:v>
                </c:pt>
                <c:pt idx="3895">
                  <c:v>36963</c:v>
                </c:pt>
                <c:pt idx="3896">
                  <c:v>36964</c:v>
                </c:pt>
                <c:pt idx="3897">
                  <c:v>36965</c:v>
                </c:pt>
                <c:pt idx="3898">
                  <c:v>36966</c:v>
                </c:pt>
                <c:pt idx="3899">
                  <c:v>36969</c:v>
                </c:pt>
                <c:pt idx="3900">
                  <c:v>36970</c:v>
                </c:pt>
                <c:pt idx="3901">
                  <c:v>36971</c:v>
                </c:pt>
                <c:pt idx="3902">
                  <c:v>36972</c:v>
                </c:pt>
                <c:pt idx="3903">
                  <c:v>36973</c:v>
                </c:pt>
                <c:pt idx="3904">
                  <c:v>36976</c:v>
                </c:pt>
                <c:pt idx="3905">
                  <c:v>36977</c:v>
                </c:pt>
                <c:pt idx="3906">
                  <c:v>36978</c:v>
                </c:pt>
                <c:pt idx="3907">
                  <c:v>36979</c:v>
                </c:pt>
                <c:pt idx="3908">
                  <c:v>36980</c:v>
                </c:pt>
                <c:pt idx="3909">
                  <c:v>36983</c:v>
                </c:pt>
                <c:pt idx="3910">
                  <c:v>36984</c:v>
                </c:pt>
                <c:pt idx="3911">
                  <c:v>36985</c:v>
                </c:pt>
                <c:pt idx="3912">
                  <c:v>36986</c:v>
                </c:pt>
                <c:pt idx="3913">
                  <c:v>36987</c:v>
                </c:pt>
                <c:pt idx="3914">
                  <c:v>36990</c:v>
                </c:pt>
                <c:pt idx="3915">
                  <c:v>36991</c:v>
                </c:pt>
                <c:pt idx="3916">
                  <c:v>36992</c:v>
                </c:pt>
                <c:pt idx="3917">
                  <c:v>36993</c:v>
                </c:pt>
                <c:pt idx="3918">
                  <c:v>36994</c:v>
                </c:pt>
                <c:pt idx="3919">
                  <c:v>36997</c:v>
                </c:pt>
                <c:pt idx="3920">
                  <c:v>36998</c:v>
                </c:pt>
                <c:pt idx="3921">
                  <c:v>36999</c:v>
                </c:pt>
                <c:pt idx="3922">
                  <c:v>37000</c:v>
                </c:pt>
                <c:pt idx="3923">
                  <c:v>37001</c:v>
                </c:pt>
                <c:pt idx="3924">
                  <c:v>37004</c:v>
                </c:pt>
                <c:pt idx="3925">
                  <c:v>37005</c:v>
                </c:pt>
                <c:pt idx="3926">
                  <c:v>37006</c:v>
                </c:pt>
                <c:pt idx="3927">
                  <c:v>37007</c:v>
                </c:pt>
                <c:pt idx="3928">
                  <c:v>37008</c:v>
                </c:pt>
                <c:pt idx="3929">
                  <c:v>37011</c:v>
                </c:pt>
                <c:pt idx="3930">
                  <c:v>37012</c:v>
                </c:pt>
                <c:pt idx="3931">
                  <c:v>37013</c:v>
                </c:pt>
                <c:pt idx="3932">
                  <c:v>37014</c:v>
                </c:pt>
                <c:pt idx="3933">
                  <c:v>37015</c:v>
                </c:pt>
                <c:pt idx="3934">
                  <c:v>37018</c:v>
                </c:pt>
                <c:pt idx="3935">
                  <c:v>37019</c:v>
                </c:pt>
                <c:pt idx="3936">
                  <c:v>37020</c:v>
                </c:pt>
                <c:pt idx="3937">
                  <c:v>37021</c:v>
                </c:pt>
                <c:pt idx="3938">
                  <c:v>37022</c:v>
                </c:pt>
                <c:pt idx="3939">
                  <c:v>37025</c:v>
                </c:pt>
                <c:pt idx="3940">
                  <c:v>37026</c:v>
                </c:pt>
                <c:pt idx="3941">
                  <c:v>37027</c:v>
                </c:pt>
                <c:pt idx="3942">
                  <c:v>37028</c:v>
                </c:pt>
                <c:pt idx="3943">
                  <c:v>37029</c:v>
                </c:pt>
                <c:pt idx="3944">
                  <c:v>37032</c:v>
                </c:pt>
                <c:pt idx="3945">
                  <c:v>37033</c:v>
                </c:pt>
                <c:pt idx="3946">
                  <c:v>37034</c:v>
                </c:pt>
                <c:pt idx="3947">
                  <c:v>37035</c:v>
                </c:pt>
                <c:pt idx="3948">
                  <c:v>37036</c:v>
                </c:pt>
                <c:pt idx="3949">
                  <c:v>37040</c:v>
                </c:pt>
                <c:pt idx="3950">
                  <c:v>37041</c:v>
                </c:pt>
                <c:pt idx="3951">
                  <c:v>37042</c:v>
                </c:pt>
                <c:pt idx="3952">
                  <c:v>37043</c:v>
                </c:pt>
                <c:pt idx="3953">
                  <c:v>37046</c:v>
                </c:pt>
                <c:pt idx="3954">
                  <c:v>37047</c:v>
                </c:pt>
                <c:pt idx="3955">
                  <c:v>37048</c:v>
                </c:pt>
                <c:pt idx="3956">
                  <c:v>37049</c:v>
                </c:pt>
                <c:pt idx="3957">
                  <c:v>37050</c:v>
                </c:pt>
                <c:pt idx="3958">
                  <c:v>37053</c:v>
                </c:pt>
                <c:pt idx="3959">
                  <c:v>37054</c:v>
                </c:pt>
                <c:pt idx="3960">
                  <c:v>37055</c:v>
                </c:pt>
                <c:pt idx="3961">
                  <c:v>37056</c:v>
                </c:pt>
                <c:pt idx="3962">
                  <c:v>37057</c:v>
                </c:pt>
                <c:pt idx="3963">
                  <c:v>37060</c:v>
                </c:pt>
                <c:pt idx="3964">
                  <c:v>37061</c:v>
                </c:pt>
                <c:pt idx="3965">
                  <c:v>37062</c:v>
                </c:pt>
                <c:pt idx="3966">
                  <c:v>37063</c:v>
                </c:pt>
                <c:pt idx="3967">
                  <c:v>37064</c:v>
                </c:pt>
                <c:pt idx="3968">
                  <c:v>37067</c:v>
                </c:pt>
                <c:pt idx="3969">
                  <c:v>37068</c:v>
                </c:pt>
                <c:pt idx="3970">
                  <c:v>37069</c:v>
                </c:pt>
                <c:pt idx="3971">
                  <c:v>37070</c:v>
                </c:pt>
                <c:pt idx="3972">
                  <c:v>37071</c:v>
                </c:pt>
                <c:pt idx="3973">
                  <c:v>37074</c:v>
                </c:pt>
                <c:pt idx="3974">
                  <c:v>37075</c:v>
                </c:pt>
                <c:pt idx="3975">
                  <c:v>37076</c:v>
                </c:pt>
                <c:pt idx="3976">
                  <c:v>37077</c:v>
                </c:pt>
                <c:pt idx="3977">
                  <c:v>37078</c:v>
                </c:pt>
                <c:pt idx="3978">
                  <c:v>37081</c:v>
                </c:pt>
                <c:pt idx="3979">
                  <c:v>37082</c:v>
                </c:pt>
                <c:pt idx="3980">
                  <c:v>37083</c:v>
                </c:pt>
                <c:pt idx="3981">
                  <c:v>37084</c:v>
                </c:pt>
                <c:pt idx="3982">
                  <c:v>37085</c:v>
                </c:pt>
                <c:pt idx="3983">
                  <c:v>37088</c:v>
                </c:pt>
                <c:pt idx="3984">
                  <c:v>37089</c:v>
                </c:pt>
                <c:pt idx="3985">
                  <c:v>37090</c:v>
                </c:pt>
                <c:pt idx="3986">
                  <c:v>37091</c:v>
                </c:pt>
                <c:pt idx="3987">
                  <c:v>37092</c:v>
                </c:pt>
                <c:pt idx="3988">
                  <c:v>37095</c:v>
                </c:pt>
                <c:pt idx="3989">
                  <c:v>37096</c:v>
                </c:pt>
                <c:pt idx="3990">
                  <c:v>37097</c:v>
                </c:pt>
                <c:pt idx="3991">
                  <c:v>37098</c:v>
                </c:pt>
                <c:pt idx="3992">
                  <c:v>37099</c:v>
                </c:pt>
                <c:pt idx="3993">
                  <c:v>37102</c:v>
                </c:pt>
                <c:pt idx="3994">
                  <c:v>37103</c:v>
                </c:pt>
                <c:pt idx="3995">
                  <c:v>37104</c:v>
                </c:pt>
                <c:pt idx="3996">
                  <c:v>37105</c:v>
                </c:pt>
                <c:pt idx="3997">
                  <c:v>37106</c:v>
                </c:pt>
                <c:pt idx="3998">
                  <c:v>37109</c:v>
                </c:pt>
                <c:pt idx="3999">
                  <c:v>37110</c:v>
                </c:pt>
                <c:pt idx="4000">
                  <c:v>37111</c:v>
                </c:pt>
                <c:pt idx="4001">
                  <c:v>37112</c:v>
                </c:pt>
                <c:pt idx="4002">
                  <c:v>37113</c:v>
                </c:pt>
                <c:pt idx="4003">
                  <c:v>37116</c:v>
                </c:pt>
                <c:pt idx="4004">
                  <c:v>37117</c:v>
                </c:pt>
                <c:pt idx="4005">
                  <c:v>37118</c:v>
                </c:pt>
                <c:pt idx="4006">
                  <c:v>37119</c:v>
                </c:pt>
                <c:pt idx="4007">
                  <c:v>37120</c:v>
                </c:pt>
                <c:pt idx="4008">
                  <c:v>37123</c:v>
                </c:pt>
                <c:pt idx="4009">
                  <c:v>37124</c:v>
                </c:pt>
                <c:pt idx="4010">
                  <c:v>37125</c:v>
                </c:pt>
                <c:pt idx="4011">
                  <c:v>37126</c:v>
                </c:pt>
                <c:pt idx="4012">
                  <c:v>37127</c:v>
                </c:pt>
                <c:pt idx="4013">
                  <c:v>37130</c:v>
                </c:pt>
                <c:pt idx="4014">
                  <c:v>37131</c:v>
                </c:pt>
                <c:pt idx="4015">
                  <c:v>37132</c:v>
                </c:pt>
                <c:pt idx="4016">
                  <c:v>37133</c:v>
                </c:pt>
                <c:pt idx="4017">
                  <c:v>37134</c:v>
                </c:pt>
                <c:pt idx="4018">
                  <c:v>37137</c:v>
                </c:pt>
                <c:pt idx="4019">
                  <c:v>37138</c:v>
                </c:pt>
                <c:pt idx="4020">
                  <c:v>37139</c:v>
                </c:pt>
                <c:pt idx="4021">
                  <c:v>37140</c:v>
                </c:pt>
                <c:pt idx="4022">
                  <c:v>37141</c:v>
                </c:pt>
                <c:pt idx="4023">
                  <c:v>37144</c:v>
                </c:pt>
                <c:pt idx="4024">
                  <c:v>37145</c:v>
                </c:pt>
                <c:pt idx="4025">
                  <c:v>37146</c:v>
                </c:pt>
                <c:pt idx="4026">
                  <c:v>37147</c:v>
                </c:pt>
                <c:pt idx="4027">
                  <c:v>37148</c:v>
                </c:pt>
                <c:pt idx="4028">
                  <c:v>37151</c:v>
                </c:pt>
                <c:pt idx="4029">
                  <c:v>37152</c:v>
                </c:pt>
                <c:pt idx="4030">
                  <c:v>37153</c:v>
                </c:pt>
                <c:pt idx="4031">
                  <c:v>37154</c:v>
                </c:pt>
                <c:pt idx="4032">
                  <c:v>37155</c:v>
                </c:pt>
                <c:pt idx="4033">
                  <c:v>37158</c:v>
                </c:pt>
                <c:pt idx="4034">
                  <c:v>37159</c:v>
                </c:pt>
                <c:pt idx="4035">
                  <c:v>37160</c:v>
                </c:pt>
                <c:pt idx="4036">
                  <c:v>37161</c:v>
                </c:pt>
                <c:pt idx="4037">
                  <c:v>37162</c:v>
                </c:pt>
                <c:pt idx="4038">
                  <c:v>37165</c:v>
                </c:pt>
                <c:pt idx="4039">
                  <c:v>37166</c:v>
                </c:pt>
                <c:pt idx="4040">
                  <c:v>37167</c:v>
                </c:pt>
                <c:pt idx="4041">
                  <c:v>37168</c:v>
                </c:pt>
                <c:pt idx="4042">
                  <c:v>37169</c:v>
                </c:pt>
                <c:pt idx="4043">
                  <c:v>37172</c:v>
                </c:pt>
                <c:pt idx="4044">
                  <c:v>37173</c:v>
                </c:pt>
                <c:pt idx="4045">
                  <c:v>37174</c:v>
                </c:pt>
                <c:pt idx="4046">
                  <c:v>37175</c:v>
                </c:pt>
                <c:pt idx="4047">
                  <c:v>37176</c:v>
                </c:pt>
                <c:pt idx="4048">
                  <c:v>37179</c:v>
                </c:pt>
                <c:pt idx="4049">
                  <c:v>37180</c:v>
                </c:pt>
                <c:pt idx="4050">
                  <c:v>37181</c:v>
                </c:pt>
                <c:pt idx="4051">
                  <c:v>37182</c:v>
                </c:pt>
                <c:pt idx="4052">
                  <c:v>37183</c:v>
                </c:pt>
                <c:pt idx="4053">
                  <c:v>37186</c:v>
                </c:pt>
                <c:pt idx="4054">
                  <c:v>37187</c:v>
                </c:pt>
                <c:pt idx="4055">
                  <c:v>37188</c:v>
                </c:pt>
                <c:pt idx="4056">
                  <c:v>37189</c:v>
                </c:pt>
                <c:pt idx="4057">
                  <c:v>37190</c:v>
                </c:pt>
                <c:pt idx="4058">
                  <c:v>37193</c:v>
                </c:pt>
                <c:pt idx="4059">
                  <c:v>37194</c:v>
                </c:pt>
                <c:pt idx="4060">
                  <c:v>37195</c:v>
                </c:pt>
                <c:pt idx="4061">
                  <c:v>37196</c:v>
                </c:pt>
                <c:pt idx="4062">
                  <c:v>37197</c:v>
                </c:pt>
                <c:pt idx="4063">
                  <c:v>37200</c:v>
                </c:pt>
                <c:pt idx="4064">
                  <c:v>37201</c:v>
                </c:pt>
                <c:pt idx="4065">
                  <c:v>37202</c:v>
                </c:pt>
                <c:pt idx="4066">
                  <c:v>37203</c:v>
                </c:pt>
                <c:pt idx="4067">
                  <c:v>37204</c:v>
                </c:pt>
                <c:pt idx="4068">
                  <c:v>37207</c:v>
                </c:pt>
                <c:pt idx="4069">
                  <c:v>37208</c:v>
                </c:pt>
                <c:pt idx="4070">
                  <c:v>37209</c:v>
                </c:pt>
                <c:pt idx="4071">
                  <c:v>37210</c:v>
                </c:pt>
                <c:pt idx="4072">
                  <c:v>37211</c:v>
                </c:pt>
                <c:pt idx="4073">
                  <c:v>37214</c:v>
                </c:pt>
                <c:pt idx="4074">
                  <c:v>37215</c:v>
                </c:pt>
                <c:pt idx="4075">
                  <c:v>37216</c:v>
                </c:pt>
                <c:pt idx="4076">
                  <c:v>37217</c:v>
                </c:pt>
                <c:pt idx="4077">
                  <c:v>37218</c:v>
                </c:pt>
                <c:pt idx="4078">
                  <c:v>37221</c:v>
                </c:pt>
                <c:pt idx="4079">
                  <c:v>37222</c:v>
                </c:pt>
                <c:pt idx="4080">
                  <c:v>37223</c:v>
                </c:pt>
                <c:pt idx="4081">
                  <c:v>37224</c:v>
                </c:pt>
                <c:pt idx="4082">
                  <c:v>37225</c:v>
                </c:pt>
                <c:pt idx="4083">
                  <c:v>37228</c:v>
                </c:pt>
                <c:pt idx="4084">
                  <c:v>37229</c:v>
                </c:pt>
                <c:pt idx="4085">
                  <c:v>37230</c:v>
                </c:pt>
                <c:pt idx="4086">
                  <c:v>37231</c:v>
                </c:pt>
                <c:pt idx="4087">
                  <c:v>37232</c:v>
                </c:pt>
                <c:pt idx="4088">
                  <c:v>37235</c:v>
                </c:pt>
                <c:pt idx="4089">
                  <c:v>37236</c:v>
                </c:pt>
                <c:pt idx="4090">
                  <c:v>37237</c:v>
                </c:pt>
                <c:pt idx="4091">
                  <c:v>37238</c:v>
                </c:pt>
                <c:pt idx="4092">
                  <c:v>37239</c:v>
                </c:pt>
                <c:pt idx="4093">
                  <c:v>37242</c:v>
                </c:pt>
                <c:pt idx="4094">
                  <c:v>37243</c:v>
                </c:pt>
                <c:pt idx="4095">
                  <c:v>37244</c:v>
                </c:pt>
                <c:pt idx="4096">
                  <c:v>37245</c:v>
                </c:pt>
                <c:pt idx="4097">
                  <c:v>37246</c:v>
                </c:pt>
                <c:pt idx="4098">
                  <c:v>37249</c:v>
                </c:pt>
                <c:pt idx="4099">
                  <c:v>37251</c:v>
                </c:pt>
                <c:pt idx="4100">
                  <c:v>37252</c:v>
                </c:pt>
                <c:pt idx="4101">
                  <c:v>37253</c:v>
                </c:pt>
                <c:pt idx="4102">
                  <c:v>37256</c:v>
                </c:pt>
                <c:pt idx="4103">
                  <c:v>37258</c:v>
                </c:pt>
                <c:pt idx="4104">
                  <c:v>37259</c:v>
                </c:pt>
                <c:pt idx="4105">
                  <c:v>37260</c:v>
                </c:pt>
                <c:pt idx="4106">
                  <c:v>37263</c:v>
                </c:pt>
                <c:pt idx="4107">
                  <c:v>37264</c:v>
                </c:pt>
                <c:pt idx="4108">
                  <c:v>37265</c:v>
                </c:pt>
                <c:pt idx="4109">
                  <c:v>37266</c:v>
                </c:pt>
                <c:pt idx="4110">
                  <c:v>37267</c:v>
                </c:pt>
                <c:pt idx="4111">
                  <c:v>37270</c:v>
                </c:pt>
                <c:pt idx="4112">
                  <c:v>37271</c:v>
                </c:pt>
                <c:pt idx="4113">
                  <c:v>37272</c:v>
                </c:pt>
                <c:pt idx="4114">
                  <c:v>37273</c:v>
                </c:pt>
                <c:pt idx="4115">
                  <c:v>37274</c:v>
                </c:pt>
                <c:pt idx="4116">
                  <c:v>37277</c:v>
                </c:pt>
                <c:pt idx="4117">
                  <c:v>37278</c:v>
                </c:pt>
                <c:pt idx="4118">
                  <c:v>37279</c:v>
                </c:pt>
                <c:pt idx="4119">
                  <c:v>37280</c:v>
                </c:pt>
                <c:pt idx="4120">
                  <c:v>37281</c:v>
                </c:pt>
                <c:pt idx="4121">
                  <c:v>37284</c:v>
                </c:pt>
                <c:pt idx="4122">
                  <c:v>37285</c:v>
                </c:pt>
                <c:pt idx="4123">
                  <c:v>37286</c:v>
                </c:pt>
                <c:pt idx="4124">
                  <c:v>37287</c:v>
                </c:pt>
                <c:pt idx="4125">
                  <c:v>37288</c:v>
                </c:pt>
                <c:pt idx="4126">
                  <c:v>37291</c:v>
                </c:pt>
                <c:pt idx="4127">
                  <c:v>37292</c:v>
                </c:pt>
                <c:pt idx="4128">
                  <c:v>37293</c:v>
                </c:pt>
                <c:pt idx="4129">
                  <c:v>37294</c:v>
                </c:pt>
                <c:pt idx="4130">
                  <c:v>37295</c:v>
                </c:pt>
                <c:pt idx="4131">
                  <c:v>37298</c:v>
                </c:pt>
                <c:pt idx="4132">
                  <c:v>37299</c:v>
                </c:pt>
                <c:pt idx="4133">
                  <c:v>37300</c:v>
                </c:pt>
                <c:pt idx="4134">
                  <c:v>37301</c:v>
                </c:pt>
                <c:pt idx="4135">
                  <c:v>37302</c:v>
                </c:pt>
                <c:pt idx="4136">
                  <c:v>37305</c:v>
                </c:pt>
                <c:pt idx="4137">
                  <c:v>37306</c:v>
                </c:pt>
                <c:pt idx="4138">
                  <c:v>37307</c:v>
                </c:pt>
                <c:pt idx="4139">
                  <c:v>37308</c:v>
                </c:pt>
                <c:pt idx="4140">
                  <c:v>37309</c:v>
                </c:pt>
                <c:pt idx="4141">
                  <c:v>37312</c:v>
                </c:pt>
                <c:pt idx="4142">
                  <c:v>37313</c:v>
                </c:pt>
                <c:pt idx="4143">
                  <c:v>37314</c:v>
                </c:pt>
                <c:pt idx="4144">
                  <c:v>37315</c:v>
                </c:pt>
                <c:pt idx="4145">
                  <c:v>37316</c:v>
                </c:pt>
                <c:pt idx="4146">
                  <c:v>37319</c:v>
                </c:pt>
                <c:pt idx="4147">
                  <c:v>37320</c:v>
                </c:pt>
                <c:pt idx="4148">
                  <c:v>37321</c:v>
                </c:pt>
                <c:pt idx="4149">
                  <c:v>37322</c:v>
                </c:pt>
                <c:pt idx="4150">
                  <c:v>37323</c:v>
                </c:pt>
                <c:pt idx="4151">
                  <c:v>37326</c:v>
                </c:pt>
                <c:pt idx="4152">
                  <c:v>37327</c:v>
                </c:pt>
                <c:pt idx="4153">
                  <c:v>37328</c:v>
                </c:pt>
                <c:pt idx="4154">
                  <c:v>37329</c:v>
                </c:pt>
                <c:pt idx="4155">
                  <c:v>37330</c:v>
                </c:pt>
                <c:pt idx="4156">
                  <c:v>37333</c:v>
                </c:pt>
                <c:pt idx="4157">
                  <c:v>37334</c:v>
                </c:pt>
                <c:pt idx="4158">
                  <c:v>37335</c:v>
                </c:pt>
                <c:pt idx="4159">
                  <c:v>37336</c:v>
                </c:pt>
                <c:pt idx="4160">
                  <c:v>37337</c:v>
                </c:pt>
                <c:pt idx="4161">
                  <c:v>37340</c:v>
                </c:pt>
                <c:pt idx="4162">
                  <c:v>37341</c:v>
                </c:pt>
                <c:pt idx="4163">
                  <c:v>37342</c:v>
                </c:pt>
                <c:pt idx="4164">
                  <c:v>37343</c:v>
                </c:pt>
                <c:pt idx="4165">
                  <c:v>37344</c:v>
                </c:pt>
                <c:pt idx="4166">
                  <c:v>37347</c:v>
                </c:pt>
                <c:pt idx="4167">
                  <c:v>37348</c:v>
                </c:pt>
                <c:pt idx="4168">
                  <c:v>37349</c:v>
                </c:pt>
                <c:pt idx="4169">
                  <c:v>37350</c:v>
                </c:pt>
                <c:pt idx="4170">
                  <c:v>37351</c:v>
                </c:pt>
                <c:pt idx="4171">
                  <c:v>37354</c:v>
                </c:pt>
                <c:pt idx="4172">
                  <c:v>37355</c:v>
                </c:pt>
                <c:pt idx="4173">
                  <c:v>37356</c:v>
                </c:pt>
                <c:pt idx="4174">
                  <c:v>37357</c:v>
                </c:pt>
                <c:pt idx="4175">
                  <c:v>37358</c:v>
                </c:pt>
                <c:pt idx="4176">
                  <c:v>37361</c:v>
                </c:pt>
                <c:pt idx="4177">
                  <c:v>37362</c:v>
                </c:pt>
                <c:pt idx="4178">
                  <c:v>37363</c:v>
                </c:pt>
                <c:pt idx="4179">
                  <c:v>37364</c:v>
                </c:pt>
                <c:pt idx="4180">
                  <c:v>37365</c:v>
                </c:pt>
                <c:pt idx="4181">
                  <c:v>37368</c:v>
                </c:pt>
                <c:pt idx="4182">
                  <c:v>37369</c:v>
                </c:pt>
                <c:pt idx="4183">
                  <c:v>37370</c:v>
                </c:pt>
                <c:pt idx="4184">
                  <c:v>37371</c:v>
                </c:pt>
                <c:pt idx="4185">
                  <c:v>37372</c:v>
                </c:pt>
                <c:pt idx="4186">
                  <c:v>37375</c:v>
                </c:pt>
                <c:pt idx="4187">
                  <c:v>37376</c:v>
                </c:pt>
                <c:pt idx="4188">
                  <c:v>37377</c:v>
                </c:pt>
                <c:pt idx="4189">
                  <c:v>37378</c:v>
                </c:pt>
                <c:pt idx="4190">
                  <c:v>37379</c:v>
                </c:pt>
                <c:pt idx="4191">
                  <c:v>37382</c:v>
                </c:pt>
                <c:pt idx="4192">
                  <c:v>37383</c:v>
                </c:pt>
                <c:pt idx="4193">
                  <c:v>37384</c:v>
                </c:pt>
                <c:pt idx="4194">
                  <c:v>37385</c:v>
                </c:pt>
                <c:pt idx="4195">
                  <c:v>37386</c:v>
                </c:pt>
                <c:pt idx="4196">
                  <c:v>37389</c:v>
                </c:pt>
                <c:pt idx="4197">
                  <c:v>37390</c:v>
                </c:pt>
                <c:pt idx="4198">
                  <c:v>37391</c:v>
                </c:pt>
                <c:pt idx="4199">
                  <c:v>37392</c:v>
                </c:pt>
                <c:pt idx="4200">
                  <c:v>37393</c:v>
                </c:pt>
                <c:pt idx="4201">
                  <c:v>37396</c:v>
                </c:pt>
                <c:pt idx="4202">
                  <c:v>37397</c:v>
                </c:pt>
                <c:pt idx="4203">
                  <c:v>37398</c:v>
                </c:pt>
                <c:pt idx="4204">
                  <c:v>37399</c:v>
                </c:pt>
                <c:pt idx="4205">
                  <c:v>37400</c:v>
                </c:pt>
                <c:pt idx="4206">
                  <c:v>37403</c:v>
                </c:pt>
                <c:pt idx="4207">
                  <c:v>37404</c:v>
                </c:pt>
                <c:pt idx="4208">
                  <c:v>37405</c:v>
                </c:pt>
                <c:pt idx="4209">
                  <c:v>37406</c:v>
                </c:pt>
                <c:pt idx="4210">
                  <c:v>37407</c:v>
                </c:pt>
                <c:pt idx="4211">
                  <c:v>37410</c:v>
                </c:pt>
                <c:pt idx="4212">
                  <c:v>37411</c:v>
                </c:pt>
                <c:pt idx="4213">
                  <c:v>37412</c:v>
                </c:pt>
                <c:pt idx="4214">
                  <c:v>37413</c:v>
                </c:pt>
                <c:pt idx="4215">
                  <c:v>37414</c:v>
                </c:pt>
                <c:pt idx="4216">
                  <c:v>37417</c:v>
                </c:pt>
                <c:pt idx="4217">
                  <c:v>37418</c:v>
                </c:pt>
                <c:pt idx="4218">
                  <c:v>37419</c:v>
                </c:pt>
                <c:pt idx="4219">
                  <c:v>37420</c:v>
                </c:pt>
                <c:pt idx="4220">
                  <c:v>37421</c:v>
                </c:pt>
                <c:pt idx="4221">
                  <c:v>37424</c:v>
                </c:pt>
                <c:pt idx="4222">
                  <c:v>37425</c:v>
                </c:pt>
                <c:pt idx="4223">
                  <c:v>37426</c:v>
                </c:pt>
                <c:pt idx="4224">
                  <c:v>37427</c:v>
                </c:pt>
                <c:pt idx="4225">
                  <c:v>37428</c:v>
                </c:pt>
                <c:pt idx="4226">
                  <c:v>37431</c:v>
                </c:pt>
                <c:pt idx="4227">
                  <c:v>37432</c:v>
                </c:pt>
                <c:pt idx="4228">
                  <c:v>37433</c:v>
                </c:pt>
                <c:pt idx="4229">
                  <c:v>37434</c:v>
                </c:pt>
                <c:pt idx="4230">
                  <c:v>37435</c:v>
                </c:pt>
                <c:pt idx="4231">
                  <c:v>37438</c:v>
                </c:pt>
                <c:pt idx="4232">
                  <c:v>37439</c:v>
                </c:pt>
                <c:pt idx="4233">
                  <c:v>37440</c:v>
                </c:pt>
                <c:pt idx="4234">
                  <c:v>37441</c:v>
                </c:pt>
                <c:pt idx="4235">
                  <c:v>37442</c:v>
                </c:pt>
                <c:pt idx="4236">
                  <c:v>37445</c:v>
                </c:pt>
                <c:pt idx="4237">
                  <c:v>37446</c:v>
                </c:pt>
                <c:pt idx="4238">
                  <c:v>37447</c:v>
                </c:pt>
                <c:pt idx="4239">
                  <c:v>37448</c:v>
                </c:pt>
                <c:pt idx="4240">
                  <c:v>37449</c:v>
                </c:pt>
                <c:pt idx="4241">
                  <c:v>37452</c:v>
                </c:pt>
                <c:pt idx="4242">
                  <c:v>37453</c:v>
                </c:pt>
                <c:pt idx="4243">
                  <c:v>37454</c:v>
                </c:pt>
                <c:pt idx="4244">
                  <c:v>37455</c:v>
                </c:pt>
                <c:pt idx="4245">
                  <c:v>37456</c:v>
                </c:pt>
                <c:pt idx="4246">
                  <c:v>37459</c:v>
                </c:pt>
                <c:pt idx="4247">
                  <c:v>37460</c:v>
                </c:pt>
                <c:pt idx="4248">
                  <c:v>37461</c:v>
                </c:pt>
                <c:pt idx="4249">
                  <c:v>37462</c:v>
                </c:pt>
                <c:pt idx="4250">
                  <c:v>37463</c:v>
                </c:pt>
                <c:pt idx="4251">
                  <c:v>37466</c:v>
                </c:pt>
                <c:pt idx="4252">
                  <c:v>37467</c:v>
                </c:pt>
                <c:pt idx="4253">
                  <c:v>37468</c:v>
                </c:pt>
                <c:pt idx="4254">
                  <c:v>37469</c:v>
                </c:pt>
                <c:pt idx="4255">
                  <c:v>37470</c:v>
                </c:pt>
                <c:pt idx="4256">
                  <c:v>37473</c:v>
                </c:pt>
                <c:pt idx="4257">
                  <c:v>37474</c:v>
                </c:pt>
                <c:pt idx="4258">
                  <c:v>37475</c:v>
                </c:pt>
                <c:pt idx="4259">
                  <c:v>37476</c:v>
                </c:pt>
                <c:pt idx="4260">
                  <c:v>37477</c:v>
                </c:pt>
                <c:pt idx="4261">
                  <c:v>37480</c:v>
                </c:pt>
                <c:pt idx="4262">
                  <c:v>37481</c:v>
                </c:pt>
                <c:pt idx="4263">
                  <c:v>37482</c:v>
                </c:pt>
                <c:pt idx="4264">
                  <c:v>37483</c:v>
                </c:pt>
                <c:pt idx="4265">
                  <c:v>37484</c:v>
                </c:pt>
                <c:pt idx="4266">
                  <c:v>37487</c:v>
                </c:pt>
                <c:pt idx="4267">
                  <c:v>37488</c:v>
                </c:pt>
                <c:pt idx="4268">
                  <c:v>37489</c:v>
                </c:pt>
                <c:pt idx="4269">
                  <c:v>37490</c:v>
                </c:pt>
                <c:pt idx="4270">
                  <c:v>37491</c:v>
                </c:pt>
                <c:pt idx="4271">
                  <c:v>37494</c:v>
                </c:pt>
                <c:pt idx="4272">
                  <c:v>37495</c:v>
                </c:pt>
                <c:pt idx="4273">
                  <c:v>37496</c:v>
                </c:pt>
                <c:pt idx="4274">
                  <c:v>37497</c:v>
                </c:pt>
                <c:pt idx="4275">
                  <c:v>37498</c:v>
                </c:pt>
                <c:pt idx="4276">
                  <c:v>37501</c:v>
                </c:pt>
                <c:pt idx="4277">
                  <c:v>37502</c:v>
                </c:pt>
                <c:pt idx="4278">
                  <c:v>37503</c:v>
                </c:pt>
                <c:pt idx="4279">
                  <c:v>37504</c:v>
                </c:pt>
                <c:pt idx="4280">
                  <c:v>37505</c:v>
                </c:pt>
                <c:pt idx="4281">
                  <c:v>37508</c:v>
                </c:pt>
                <c:pt idx="4282">
                  <c:v>37509</c:v>
                </c:pt>
                <c:pt idx="4283">
                  <c:v>37510</c:v>
                </c:pt>
                <c:pt idx="4284">
                  <c:v>37511</c:v>
                </c:pt>
                <c:pt idx="4285">
                  <c:v>37512</c:v>
                </c:pt>
                <c:pt idx="4286">
                  <c:v>37515</c:v>
                </c:pt>
                <c:pt idx="4287">
                  <c:v>37516</c:v>
                </c:pt>
                <c:pt idx="4288">
                  <c:v>37517</c:v>
                </c:pt>
                <c:pt idx="4289">
                  <c:v>37518</c:v>
                </c:pt>
                <c:pt idx="4290">
                  <c:v>37519</c:v>
                </c:pt>
                <c:pt idx="4291">
                  <c:v>37522</c:v>
                </c:pt>
                <c:pt idx="4292">
                  <c:v>37523</c:v>
                </c:pt>
                <c:pt idx="4293">
                  <c:v>37524</c:v>
                </c:pt>
                <c:pt idx="4294">
                  <c:v>37525</c:v>
                </c:pt>
                <c:pt idx="4295">
                  <c:v>37526</c:v>
                </c:pt>
                <c:pt idx="4296">
                  <c:v>37529</c:v>
                </c:pt>
                <c:pt idx="4297">
                  <c:v>37530</c:v>
                </c:pt>
                <c:pt idx="4298">
                  <c:v>37531</c:v>
                </c:pt>
                <c:pt idx="4299">
                  <c:v>37532</c:v>
                </c:pt>
                <c:pt idx="4300">
                  <c:v>37533</c:v>
                </c:pt>
                <c:pt idx="4301">
                  <c:v>37536</c:v>
                </c:pt>
                <c:pt idx="4302">
                  <c:v>37537</c:v>
                </c:pt>
                <c:pt idx="4303">
                  <c:v>37538</c:v>
                </c:pt>
                <c:pt idx="4304">
                  <c:v>37539</c:v>
                </c:pt>
                <c:pt idx="4305">
                  <c:v>37540</c:v>
                </c:pt>
                <c:pt idx="4306">
                  <c:v>37543</c:v>
                </c:pt>
                <c:pt idx="4307">
                  <c:v>37544</c:v>
                </c:pt>
                <c:pt idx="4308">
                  <c:v>37545</c:v>
                </c:pt>
                <c:pt idx="4309">
                  <c:v>37546</c:v>
                </c:pt>
                <c:pt idx="4310">
                  <c:v>37547</c:v>
                </c:pt>
                <c:pt idx="4311">
                  <c:v>37550</c:v>
                </c:pt>
                <c:pt idx="4312">
                  <c:v>37551</c:v>
                </c:pt>
                <c:pt idx="4313">
                  <c:v>37552</c:v>
                </c:pt>
                <c:pt idx="4314">
                  <c:v>37553</c:v>
                </c:pt>
                <c:pt idx="4315">
                  <c:v>37554</c:v>
                </c:pt>
                <c:pt idx="4316">
                  <c:v>37557</c:v>
                </c:pt>
                <c:pt idx="4317">
                  <c:v>37558</c:v>
                </c:pt>
                <c:pt idx="4318">
                  <c:v>37559</c:v>
                </c:pt>
                <c:pt idx="4319">
                  <c:v>37560</c:v>
                </c:pt>
                <c:pt idx="4320">
                  <c:v>37561</c:v>
                </c:pt>
                <c:pt idx="4321">
                  <c:v>37564</c:v>
                </c:pt>
                <c:pt idx="4322">
                  <c:v>37565</c:v>
                </c:pt>
                <c:pt idx="4323">
                  <c:v>37566</c:v>
                </c:pt>
                <c:pt idx="4324">
                  <c:v>37567</c:v>
                </c:pt>
                <c:pt idx="4325">
                  <c:v>37568</c:v>
                </c:pt>
                <c:pt idx="4326">
                  <c:v>37571</c:v>
                </c:pt>
                <c:pt idx="4327">
                  <c:v>37572</c:v>
                </c:pt>
                <c:pt idx="4328">
                  <c:v>37573</c:v>
                </c:pt>
                <c:pt idx="4329">
                  <c:v>37574</c:v>
                </c:pt>
                <c:pt idx="4330">
                  <c:v>37575</c:v>
                </c:pt>
                <c:pt idx="4331">
                  <c:v>37578</c:v>
                </c:pt>
                <c:pt idx="4332">
                  <c:v>37579</c:v>
                </c:pt>
                <c:pt idx="4333">
                  <c:v>37580</c:v>
                </c:pt>
                <c:pt idx="4334">
                  <c:v>37581</c:v>
                </c:pt>
                <c:pt idx="4335">
                  <c:v>37582</c:v>
                </c:pt>
                <c:pt idx="4336">
                  <c:v>37585</c:v>
                </c:pt>
                <c:pt idx="4337">
                  <c:v>37586</c:v>
                </c:pt>
                <c:pt idx="4338">
                  <c:v>37587</c:v>
                </c:pt>
                <c:pt idx="4339">
                  <c:v>37588</c:v>
                </c:pt>
                <c:pt idx="4340">
                  <c:v>37589</c:v>
                </c:pt>
                <c:pt idx="4341">
                  <c:v>37592</c:v>
                </c:pt>
                <c:pt idx="4342">
                  <c:v>37593</c:v>
                </c:pt>
                <c:pt idx="4343">
                  <c:v>37594</c:v>
                </c:pt>
                <c:pt idx="4344">
                  <c:v>37595</c:v>
                </c:pt>
                <c:pt idx="4345">
                  <c:v>37596</c:v>
                </c:pt>
                <c:pt idx="4346">
                  <c:v>37599</c:v>
                </c:pt>
                <c:pt idx="4347">
                  <c:v>37600</c:v>
                </c:pt>
                <c:pt idx="4348">
                  <c:v>37601</c:v>
                </c:pt>
                <c:pt idx="4349">
                  <c:v>37602</c:v>
                </c:pt>
                <c:pt idx="4350">
                  <c:v>37603</c:v>
                </c:pt>
                <c:pt idx="4351">
                  <c:v>37606</c:v>
                </c:pt>
                <c:pt idx="4352">
                  <c:v>37607</c:v>
                </c:pt>
                <c:pt idx="4353">
                  <c:v>37608</c:v>
                </c:pt>
                <c:pt idx="4354">
                  <c:v>37609</c:v>
                </c:pt>
                <c:pt idx="4355">
                  <c:v>37610</c:v>
                </c:pt>
                <c:pt idx="4356">
                  <c:v>37613</c:v>
                </c:pt>
                <c:pt idx="4357">
                  <c:v>37614</c:v>
                </c:pt>
                <c:pt idx="4358">
                  <c:v>37616</c:v>
                </c:pt>
                <c:pt idx="4359">
                  <c:v>37617</c:v>
                </c:pt>
                <c:pt idx="4360">
                  <c:v>37620</c:v>
                </c:pt>
                <c:pt idx="4361">
                  <c:v>37621</c:v>
                </c:pt>
                <c:pt idx="4362">
                  <c:v>37623</c:v>
                </c:pt>
                <c:pt idx="4363">
                  <c:v>37624</c:v>
                </c:pt>
                <c:pt idx="4364">
                  <c:v>37627</c:v>
                </c:pt>
                <c:pt idx="4365">
                  <c:v>37628</c:v>
                </c:pt>
                <c:pt idx="4366">
                  <c:v>37629</c:v>
                </c:pt>
                <c:pt idx="4367">
                  <c:v>37630</c:v>
                </c:pt>
                <c:pt idx="4368">
                  <c:v>37631</c:v>
                </c:pt>
                <c:pt idx="4369">
                  <c:v>37634</c:v>
                </c:pt>
                <c:pt idx="4370">
                  <c:v>37635</c:v>
                </c:pt>
                <c:pt idx="4371">
                  <c:v>37636</c:v>
                </c:pt>
                <c:pt idx="4372">
                  <c:v>37637</c:v>
                </c:pt>
                <c:pt idx="4373">
                  <c:v>37638</c:v>
                </c:pt>
                <c:pt idx="4374">
                  <c:v>37641</c:v>
                </c:pt>
                <c:pt idx="4375">
                  <c:v>37642</c:v>
                </c:pt>
                <c:pt idx="4376">
                  <c:v>37643</c:v>
                </c:pt>
                <c:pt idx="4377">
                  <c:v>37644</c:v>
                </c:pt>
                <c:pt idx="4378">
                  <c:v>37645</c:v>
                </c:pt>
                <c:pt idx="4379">
                  <c:v>37648</c:v>
                </c:pt>
                <c:pt idx="4380">
                  <c:v>37649</c:v>
                </c:pt>
                <c:pt idx="4381">
                  <c:v>37650</c:v>
                </c:pt>
                <c:pt idx="4382">
                  <c:v>37651</c:v>
                </c:pt>
                <c:pt idx="4383">
                  <c:v>37652</c:v>
                </c:pt>
                <c:pt idx="4384">
                  <c:v>37655</c:v>
                </c:pt>
                <c:pt idx="4385">
                  <c:v>37656</c:v>
                </c:pt>
                <c:pt idx="4386">
                  <c:v>37657</c:v>
                </c:pt>
                <c:pt idx="4387">
                  <c:v>37658</c:v>
                </c:pt>
                <c:pt idx="4388">
                  <c:v>37659</c:v>
                </c:pt>
                <c:pt idx="4389">
                  <c:v>37662</c:v>
                </c:pt>
                <c:pt idx="4390">
                  <c:v>37663</c:v>
                </c:pt>
                <c:pt idx="4391">
                  <c:v>37664</c:v>
                </c:pt>
                <c:pt idx="4392">
                  <c:v>37665</c:v>
                </c:pt>
                <c:pt idx="4393">
                  <c:v>37666</c:v>
                </c:pt>
                <c:pt idx="4394">
                  <c:v>37669</c:v>
                </c:pt>
                <c:pt idx="4395">
                  <c:v>37670</c:v>
                </c:pt>
                <c:pt idx="4396">
                  <c:v>37671</c:v>
                </c:pt>
                <c:pt idx="4397">
                  <c:v>37672</c:v>
                </c:pt>
                <c:pt idx="4398">
                  <c:v>37673</c:v>
                </c:pt>
                <c:pt idx="4399">
                  <c:v>37676</c:v>
                </c:pt>
                <c:pt idx="4400">
                  <c:v>37677</c:v>
                </c:pt>
                <c:pt idx="4401">
                  <c:v>37678</c:v>
                </c:pt>
                <c:pt idx="4402">
                  <c:v>37679</c:v>
                </c:pt>
                <c:pt idx="4403">
                  <c:v>37680</c:v>
                </c:pt>
                <c:pt idx="4404">
                  <c:v>37683</c:v>
                </c:pt>
                <c:pt idx="4405">
                  <c:v>37684</c:v>
                </c:pt>
                <c:pt idx="4406">
                  <c:v>37685</c:v>
                </c:pt>
                <c:pt idx="4407">
                  <c:v>37686</c:v>
                </c:pt>
                <c:pt idx="4408">
                  <c:v>37687</c:v>
                </c:pt>
                <c:pt idx="4409">
                  <c:v>37690</c:v>
                </c:pt>
                <c:pt idx="4410">
                  <c:v>37691</c:v>
                </c:pt>
                <c:pt idx="4411">
                  <c:v>37692</c:v>
                </c:pt>
                <c:pt idx="4412">
                  <c:v>37693</c:v>
                </c:pt>
                <c:pt idx="4413">
                  <c:v>37694</c:v>
                </c:pt>
                <c:pt idx="4414">
                  <c:v>37697</c:v>
                </c:pt>
                <c:pt idx="4415">
                  <c:v>37698</c:v>
                </c:pt>
                <c:pt idx="4416">
                  <c:v>37699</c:v>
                </c:pt>
                <c:pt idx="4417">
                  <c:v>37700</c:v>
                </c:pt>
                <c:pt idx="4418">
                  <c:v>37701</c:v>
                </c:pt>
                <c:pt idx="4419">
                  <c:v>37704</c:v>
                </c:pt>
                <c:pt idx="4420">
                  <c:v>37705</c:v>
                </c:pt>
                <c:pt idx="4421">
                  <c:v>37706</c:v>
                </c:pt>
                <c:pt idx="4422">
                  <c:v>37707</c:v>
                </c:pt>
                <c:pt idx="4423">
                  <c:v>37708</c:v>
                </c:pt>
                <c:pt idx="4424">
                  <c:v>37711</c:v>
                </c:pt>
                <c:pt idx="4425">
                  <c:v>37712</c:v>
                </c:pt>
                <c:pt idx="4426">
                  <c:v>37713</c:v>
                </c:pt>
                <c:pt idx="4427">
                  <c:v>37714</c:v>
                </c:pt>
                <c:pt idx="4428">
                  <c:v>37715</c:v>
                </c:pt>
                <c:pt idx="4429">
                  <c:v>37718</c:v>
                </c:pt>
                <c:pt idx="4430">
                  <c:v>37719</c:v>
                </c:pt>
                <c:pt idx="4431">
                  <c:v>37720</c:v>
                </c:pt>
                <c:pt idx="4432">
                  <c:v>37721</c:v>
                </c:pt>
                <c:pt idx="4433">
                  <c:v>37722</c:v>
                </c:pt>
                <c:pt idx="4434">
                  <c:v>37725</c:v>
                </c:pt>
                <c:pt idx="4435">
                  <c:v>37726</c:v>
                </c:pt>
                <c:pt idx="4436">
                  <c:v>37727</c:v>
                </c:pt>
                <c:pt idx="4437">
                  <c:v>37728</c:v>
                </c:pt>
                <c:pt idx="4438">
                  <c:v>37729</c:v>
                </c:pt>
                <c:pt idx="4439">
                  <c:v>37732</c:v>
                </c:pt>
                <c:pt idx="4440">
                  <c:v>37733</c:v>
                </c:pt>
                <c:pt idx="4441">
                  <c:v>37734</c:v>
                </c:pt>
                <c:pt idx="4442">
                  <c:v>37735</c:v>
                </c:pt>
                <c:pt idx="4443">
                  <c:v>37736</c:v>
                </c:pt>
                <c:pt idx="4444">
                  <c:v>37739</c:v>
                </c:pt>
                <c:pt idx="4445">
                  <c:v>37740</c:v>
                </c:pt>
                <c:pt idx="4446">
                  <c:v>37741</c:v>
                </c:pt>
                <c:pt idx="4447">
                  <c:v>37742</c:v>
                </c:pt>
                <c:pt idx="4448">
                  <c:v>37743</c:v>
                </c:pt>
                <c:pt idx="4449">
                  <c:v>37746</c:v>
                </c:pt>
                <c:pt idx="4450">
                  <c:v>37747</c:v>
                </c:pt>
                <c:pt idx="4451">
                  <c:v>37748</c:v>
                </c:pt>
                <c:pt idx="4452">
                  <c:v>37749</c:v>
                </c:pt>
                <c:pt idx="4453">
                  <c:v>37750</c:v>
                </c:pt>
                <c:pt idx="4454">
                  <c:v>37753</c:v>
                </c:pt>
                <c:pt idx="4455">
                  <c:v>37754</c:v>
                </c:pt>
                <c:pt idx="4456">
                  <c:v>37755</c:v>
                </c:pt>
                <c:pt idx="4457">
                  <c:v>37756</c:v>
                </c:pt>
                <c:pt idx="4458">
                  <c:v>37757</c:v>
                </c:pt>
                <c:pt idx="4459">
                  <c:v>37760</c:v>
                </c:pt>
                <c:pt idx="4460">
                  <c:v>37761</c:v>
                </c:pt>
                <c:pt idx="4461">
                  <c:v>37762</c:v>
                </c:pt>
                <c:pt idx="4462">
                  <c:v>37763</c:v>
                </c:pt>
                <c:pt idx="4463">
                  <c:v>37764</c:v>
                </c:pt>
                <c:pt idx="4464">
                  <c:v>37767</c:v>
                </c:pt>
                <c:pt idx="4465">
                  <c:v>37768</c:v>
                </c:pt>
                <c:pt idx="4466">
                  <c:v>37769</c:v>
                </c:pt>
                <c:pt idx="4467">
                  <c:v>37770</c:v>
                </c:pt>
                <c:pt idx="4468">
                  <c:v>37771</c:v>
                </c:pt>
                <c:pt idx="4469">
                  <c:v>37774</c:v>
                </c:pt>
                <c:pt idx="4470">
                  <c:v>37775</c:v>
                </c:pt>
                <c:pt idx="4471">
                  <c:v>37776</c:v>
                </c:pt>
                <c:pt idx="4472">
                  <c:v>37777</c:v>
                </c:pt>
                <c:pt idx="4473">
                  <c:v>37778</c:v>
                </c:pt>
                <c:pt idx="4474">
                  <c:v>37781</c:v>
                </c:pt>
                <c:pt idx="4475">
                  <c:v>37782</c:v>
                </c:pt>
                <c:pt idx="4476">
                  <c:v>37783</c:v>
                </c:pt>
                <c:pt idx="4477">
                  <c:v>37784</c:v>
                </c:pt>
                <c:pt idx="4478">
                  <c:v>37785</c:v>
                </c:pt>
                <c:pt idx="4479">
                  <c:v>37788</c:v>
                </c:pt>
                <c:pt idx="4480">
                  <c:v>37789</c:v>
                </c:pt>
                <c:pt idx="4481">
                  <c:v>37790</c:v>
                </c:pt>
                <c:pt idx="4482">
                  <c:v>37791</c:v>
                </c:pt>
                <c:pt idx="4483">
                  <c:v>37792</c:v>
                </c:pt>
                <c:pt idx="4484">
                  <c:v>37795</c:v>
                </c:pt>
                <c:pt idx="4485">
                  <c:v>37796</c:v>
                </c:pt>
                <c:pt idx="4486">
                  <c:v>37797</c:v>
                </c:pt>
                <c:pt idx="4487">
                  <c:v>37798</c:v>
                </c:pt>
                <c:pt idx="4488">
                  <c:v>37799</c:v>
                </c:pt>
                <c:pt idx="4489">
                  <c:v>37802</c:v>
                </c:pt>
                <c:pt idx="4490">
                  <c:v>37803</c:v>
                </c:pt>
                <c:pt idx="4491">
                  <c:v>37804</c:v>
                </c:pt>
                <c:pt idx="4492">
                  <c:v>37805</c:v>
                </c:pt>
                <c:pt idx="4493">
                  <c:v>37806</c:v>
                </c:pt>
                <c:pt idx="4494">
                  <c:v>37809</c:v>
                </c:pt>
                <c:pt idx="4495">
                  <c:v>37810</c:v>
                </c:pt>
                <c:pt idx="4496">
                  <c:v>37811</c:v>
                </c:pt>
                <c:pt idx="4497">
                  <c:v>37812</c:v>
                </c:pt>
                <c:pt idx="4498">
                  <c:v>37813</c:v>
                </c:pt>
                <c:pt idx="4499">
                  <c:v>37816</c:v>
                </c:pt>
                <c:pt idx="4500">
                  <c:v>37817</c:v>
                </c:pt>
                <c:pt idx="4501">
                  <c:v>37818</c:v>
                </c:pt>
                <c:pt idx="4502">
                  <c:v>37819</c:v>
                </c:pt>
                <c:pt idx="4503">
                  <c:v>37820</c:v>
                </c:pt>
                <c:pt idx="4504">
                  <c:v>37823</c:v>
                </c:pt>
                <c:pt idx="4505">
                  <c:v>37824</c:v>
                </c:pt>
                <c:pt idx="4506">
                  <c:v>37825</c:v>
                </c:pt>
                <c:pt idx="4507">
                  <c:v>37826</c:v>
                </c:pt>
                <c:pt idx="4508">
                  <c:v>37827</c:v>
                </c:pt>
                <c:pt idx="4509">
                  <c:v>37830</c:v>
                </c:pt>
                <c:pt idx="4510">
                  <c:v>37831</c:v>
                </c:pt>
                <c:pt idx="4511">
                  <c:v>37832</c:v>
                </c:pt>
                <c:pt idx="4512">
                  <c:v>37833</c:v>
                </c:pt>
                <c:pt idx="4513">
                  <c:v>37834</c:v>
                </c:pt>
                <c:pt idx="4514">
                  <c:v>37837</c:v>
                </c:pt>
                <c:pt idx="4515">
                  <c:v>37838</c:v>
                </c:pt>
                <c:pt idx="4516">
                  <c:v>37839</c:v>
                </c:pt>
                <c:pt idx="4517">
                  <c:v>37840</c:v>
                </c:pt>
                <c:pt idx="4518">
                  <c:v>37841</c:v>
                </c:pt>
                <c:pt idx="4519">
                  <c:v>37844</c:v>
                </c:pt>
                <c:pt idx="4520">
                  <c:v>37845</c:v>
                </c:pt>
                <c:pt idx="4521">
                  <c:v>37846</c:v>
                </c:pt>
                <c:pt idx="4522">
                  <c:v>37847</c:v>
                </c:pt>
                <c:pt idx="4523">
                  <c:v>37848</c:v>
                </c:pt>
                <c:pt idx="4524">
                  <c:v>37851</c:v>
                </c:pt>
                <c:pt idx="4525">
                  <c:v>37852</c:v>
                </c:pt>
                <c:pt idx="4526">
                  <c:v>37853</c:v>
                </c:pt>
                <c:pt idx="4527">
                  <c:v>37854</c:v>
                </c:pt>
                <c:pt idx="4528">
                  <c:v>37855</c:v>
                </c:pt>
                <c:pt idx="4529">
                  <c:v>37858</c:v>
                </c:pt>
                <c:pt idx="4530">
                  <c:v>37859</c:v>
                </c:pt>
                <c:pt idx="4531">
                  <c:v>37860</c:v>
                </c:pt>
                <c:pt idx="4532">
                  <c:v>37861</c:v>
                </c:pt>
                <c:pt idx="4533">
                  <c:v>37862</c:v>
                </c:pt>
                <c:pt idx="4534">
                  <c:v>37865</c:v>
                </c:pt>
                <c:pt idx="4535">
                  <c:v>37866</c:v>
                </c:pt>
                <c:pt idx="4536">
                  <c:v>37867</c:v>
                </c:pt>
                <c:pt idx="4537">
                  <c:v>37868</c:v>
                </c:pt>
                <c:pt idx="4538">
                  <c:v>37869</c:v>
                </c:pt>
                <c:pt idx="4539">
                  <c:v>37872</c:v>
                </c:pt>
                <c:pt idx="4540">
                  <c:v>37873</c:v>
                </c:pt>
                <c:pt idx="4541">
                  <c:v>37874</c:v>
                </c:pt>
                <c:pt idx="4542">
                  <c:v>37875</c:v>
                </c:pt>
                <c:pt idx="4543">
                  <c:v>37876</c:v>
                </c:pt>
                <c:pt idx="4544">
                  <c:v>37879</c:v>
                </c:pt>
                <c:pt idx="4545">
                  <c:v>37880</c:v>
                </c:pt>
                <c:pt idx="4546">
                  <c:v>37881</c:v>
                </c:pt>
                <c:pt idx="4547">
                  <c:v>37882</c:v>
                </c:pt>
                <c:pt idx="4548">
                  <c:v>37883</c:v>
                </c:pt>
                <c:pt idx="4549">
                  <c:v>37886</c:v>
                </c:pt>
                <c:pt idx="4550">
                  <c:v>37887</c:v>
                </c:pt>
                <c:pt idx="4551">
                  <c:v>37888</c:v>
                </c:pt>
                <c:pt idx="4552">
                  <c:v>37889</c:v>
                </c:pt>
                <c:pt idx="4553">
                  <c:v>37890</c:v>
                </c:pt>
                <c:pt idx="4554">
                  <c:v>37893</c:v>
                </c:pt>
                <c:pt idx="4555">
                  <c:v>37894</c:v>
                </c:pt>
                <c:pt idx="4556">
                  <c:v>37895</c:v>
                </c:pt>
                <c:pt idx="4557">
                  <c:v>37896</c:v>
                </c:pt>
                <c:pt idx="4558">
                  <c:v>37897</c:v>
                </c:pt>
                <c:pt idx="4559">
                  <c:v>37900</c:v>
                </c:pt>
                <c:pt idx="4560">
                  <c:v>37901</c:v>
                </c:pt>
                <c:pt idx="4561">
                  <c:v>37902</c:v>
                </c:pt>
                <c:pt idx="4562">
                  <c:v>37903</c:v>
                </c:pt>
                <c:pt idx="4563">
                  <c:v>37904</c:v>
                </c:pt>
                <c:pt idx="4564">
                  <c:v>37907</c:v>
                </c:pt>
                <c:pt idx="4565">
                  <c:v>37908</c:v>
                </c:pt>
                <c:pt idx="4566">
                  <c:v>37909</c:v>
                </c:pt>
                <c:pt idx="4567">
                  <c:v>37910</c:v>
                </c:pt>
                <c:pt idx="4568">
                  <c:v>37911</c:v>
                </c:pt>
                <c:pt idx="4569">
                  <c:v>37914</c:v>
                </c:pt>
                <c:pt idx="4570">
                  <c:v>37915</c:v>
                </c:pt>
                <c:pt idx="4571">
                  <c:v>37916</c:v>
                </c:pt>
                <c:pt idx="4572">
                  <c:v>37917</c:v>
                </c:pt>
                <c:pt idx="4573">
                  <c:v>37918</c:v>
                </c:pt>
                <c:pt idx="4574">
                  <c:v>37921</c:v>
                </c:pt>
                <c:pt idx="4575">
                  <c:v>37922</c:v>
                </c:pt>
                <c:pt idx="4576">
                  <c:v>37923</c:v>
                </c:pt>
                <c:pt idx="4577">
                  <c:v>37924</c:v>
                </c:pt>
                <c:pt idx="4578">
                  <c:v>37925</c:v>
                </c:pt>
                <c:pt idx="4579">
                  <c:v>37928</c:v>
                </c:pt>
                <c:pt idx="4580">
                  <c:v>37929</c:v>
                </c:pt>
                <c:pt idx="4581">
                  <c:v>37930</c:v>
                </c:pt>
                <c:pt idx="4582">
                  <c:v>37931</c:v>
                </c:pt>
                <c:pt idx="4583">
                  <c:v>37932</c:v>
                </c:pt>
                <c:pt idx="4584">
                  <c:v>37935</c:v>
                </c:pt>
                <c:pt idx="4585">
                  <c:v>37936</c:v>
                </c:pt>
                <c:pt idx="4586">
                  <c:v>37937</c:v>
                </c:pt>
                <c:pt idx="4587">
                  <c:v>37938</c:v>
                </c:pt>
                <c:pt idx="4588">
                  <c:v>37939</c:v>
                </c:pt>
                <c:pt idx="4589">
                  <c:v>37942</c:v>
                </c:pt>
                <c:pt idx="4590">
                  <c:v>37943</c:v>
                </c:pt>
                <c:pt idx="4591">
                  <c:v>37944</c:v>
                </c:pt>
                <c:pt idx="4592">
                  <c:v>37945</c:v>
                </c:pt>
                <c:pt idx="4593">
                  <c:v>37946</c:v>
                </c:pt>
                <c:pt idx="4594">
                  <c:v>37949</c:v>
                </c:pt>
                <c:pt idx="4595">
                  <c:v>37950</c:v>
                </c:pt>
                <c:pt idx="4596">
                  <c:v>37951</c:v>
                </c:pt>
                <c:pt idx="4597">
                  <c:v>37952</c:v>
                </c:pt>
                <c:pt idx="4598">
                  <c:v>37953</c:v>
                </c:pt>
                <c:pt idx="4599">
                  <c:v>37956</c:v>
                </c:pt>
                <c:pt idx="4600">
                  <c:v>37957</c:v>
                </c:pt>
                <c:pt idx="4601">
                  <c:v>37958</c:v>
                </c:pt>
                <c:pt idx="4602">
                  <c:v>37959</c:v>
                </c:pt>
                <c:pt idx="4603">
                  <c:v>37960</c:v>
                </c:pt>
                <c:pt idx="4604">
                  <c:v>37963</c:v>
                </c:pt>
                <c:pt idx="4605">
                  <c:v>37964</c:v>
                </c:pt>
                <c:pt idx="4606">
                  <c:v>37965</c:v>
                </c:pt>
                <c:pt idx="4607">
                  <c:v>37966</c:v>
                </c:pt>
                <c:pt idx="4608">
                  <c:v>37967</c:v>
                </c:pt>
                <c:pt idx="4609">
                  <c:v>37970</c:v>
                </c:pt>
                <c:pt idx="4610">
                  <c:v>37971</c:v>
                </c:pt>
                <c:pt idx="4611">
                  <c:v>37972</c:v>
                </c:pt>
                <c:pt idx="4612">
                  <c:v>37973</c:v>
                </c:pt>
                <c:pt idx="4613">
                  <c:v>37974</c:v>
                </c:pt>
                <c:pt idx="4614">
                  <c:v>37977</c:v>
                </c:pt>
                <c:pt idx="4615">
                  <c:v>37978</c:v>
                </c:pt>
                <c:pt idx="4616">
                  <c:v>37979</c:v>
                </c:pt>
                <c:pt idx="4617">
                  <c:v>37984</c:v>
                </c:pt>
                <c:pt idx="4618">
                  <c:v>37985</c:v>
                </c:pt>
                <c:pt idx="4619">
                  <c:v>37986</c:v>
                </c:pt>
                <c:pt idx="4620">
                  <c:v>37988</c:v>
                </c:pt>
                <c:pt idx="4621">
                  <c:v>37991</c:v>
                </c:pt>
                <c:pt idx="4622">
                  <c:v>37992</c:v>
                </c:pt>
                <c:pt idx="4623">
                  <c:v>37993</c:v>
                </c:pt>
                <c:pt idx="4624">
                  <c:v>37994</c:v>
                </c:pt>
                <c:pt idx="4625">
                  <c:v>37995</c:v>
                </c:pt>
                <c:pt idx="4626">
                  <c:v>37998</c:v>
                </c:pt>
                <c:pt idx="4627">
                  <c:v>37999</c:v>
                </c:pt>
                <c:pt idx="4628">
                  <c:v>38000</c:v>
                </c:pt>
                <c:pt idx="4629">
                  <c:v>38001</c:v>
                </c:pt>
                <c:pt idx="4630">
                  <c:v>38002</c:v>
                </c:pt>
                <c:pt idx="4631">
                  <c:v>38005</c:v>
                </c:pt>
                <c:pt idx="4632">
                  <c:v>38006</c:v>
                </c:pt>
                <c:pt idx="4633">
                  <c:v>38007</c:v>
                </c:pt>
                <c:pt idx="4634">
                  <c:v>38008</c:v>
                </c:pt>
                <c:pt idx="4635">
                  <c:v>38009</c:v>
                </c:pt>
                <c:pt idx="4636">
                  <c:v>38012</c:v>
                </c:pt>
                <c:pt idx="4637">
                  <c:v>38013</c:v>
                </c:pt>
                <c:pt idx="4638">
                  <c:v>38014</c:v>
                </c:pt>
                <c:pt idx="4639">
                  <c:v>38015</c:v>
                </c:pt>
                <c:pt idx="4640">
                  <c:v>38016</c:v>
                </c:pt>
                <c:pt idx="4641">
                  <c:v>38019</c:v>
                </c:pt>
                <c:pt idx="4642">
                  <c:v>38020</c:v>
                </c:pt>
                <c:pt idx="4643">
                  <c:v>38021</c:v>
                </c:pt>
                <c:pt idx="4644">
                  <c:v>38022</c:v>
                </c:pt>
                <c:pt idx="4645">
                  <c:v>38023</c:v>
                </c:pt>
                <c:pt idx="4646">
                  <c:v>38026</c:v>
                </c:pt>
                <c:pt idx="4647">
                  <c:v>38027</c:v>
                </c:pt>
                <c:pt idx="4648">
                  <c:v>38028</c:v>
                </c:pt>
                <c:pt idx="4649">
                  <c:v>38029</c:v>
                </c:pt>
                <c:pt idx="4650">
                  <c:v>38030</c:v>
                </c:pt>
                <c:pt idx="4651">
                  <c:v>38033</c:v>
                </c:pt>
                <c:pt idx="4652">
                  <c:v>38034</c:v>
                </c:pt>
                <c:pt idx="4653">
                  <c:v>38035</c:v>
                </c:pt>
                <c:pt idx="4654">
                  <c:v>38036</c:v>
                </c:pt>
                <c:pt idx="4655">
                  <c:v>38037</c:v>
                </c:pt>
                <c:pt idx="4656">
                  <c:v>38040</c:v>
                </c:pt>
                <c:pt idx="4657">
                  <c:v>38041</c:v>
                </c:pt>
                <c:pt idx="4658">
                  <c:v>38042</c:v>
                </c:pt>
                <c:pt idx="4659">
                  <c:v>38043</c:v>
                </c:pt>
                <c:pt idx="4660">
                  <c:v>38044</c:v>
                </c:pt>
                <c:pt idx="4661">
                  <c:v>38047</c:v>
                </c:pt>
                <c:pt idx="4662">
                  <c:v>38048</c:v>
                </c:pt>
                <c:pt idx="4663">
                  <c:v>38049</c:v>
                </c:pt>
                <c:pt idx="4664">
                  <c:v>38050</c:v>
                </c:pt>
                <c:pt idx="4665">
                  <c:v>38051</c:v>
                </c:pt>
                <c:pt idx="4666">
                  <c:v>38054</c:v>
                </c:pt>
                <c:pt idx="4667">
                  <c:v>38055</c:v>
                </c:pt>
                <c:pt idx="4668">
                  <c:v>38056</c:v>
                </c:pt>
                <c:pt idx="4669">
                  <c:v>38057</c:v>
                </c:pt>
                <c:pt idx="4670">
                  <c:v>38058</c:v>
                </c:pt>
                <c:pt idx="4671">
                  <c:v>38061</c:v>
                </c:pt>
                <c:pt idx="4672">
                  <c:v>38062</c:v>
                </c:pt>
                <c:pt idx="4673">
                  <c:v>38063</c:v>
                </c:pt>
                <c:pt idx="4674">
                  <c:v>38064</c:v>
                </c:pt>
                <c:pt idx="4675">
                  <c:v>38065</c:v>
                </c:pt>
                <c:pt idx="4676">
                  <c:v>38068</c:v>
                </c:pt>
                <c:pt idx="4677">
                  <c:v>38069</c:v>
                </c:pt>
                <c:pt idx="4678">
                  <c:v>38070</c:v>
                </c:pt>
                <c:pt idx="4679">
                  <c:v>38071</c:v>
                </c:pt>
                <c:pt idx="4680">
                  <c:v>38072</c:v>
                </c:pt>
                <c:pt idx="4681">
                  <c:v>38075</c:v>
                </c:pt>
                <c:pt idx="4682">
                  <c:v>38076</c:v>
                </c:pt>
                <c:pt idx="4683">
                  <c:v>38077</c:v>
                </c:pt>
                <c:pt idx="4684">
                  <c:v>38078</c:v>
                </c:pt>
                <c:pt idx="4685">
                  <c:v>38079</c:v>
                </c:pt>
                <c:pt idx="4686">
                  <c:v>38082</c:v>
                </c:pt>
                <c:pt idx="4687">
                  <c:v>38083</c:v>
                </c:pt>
                <c:pt idx="4688">
                  <c:v>38084</c:v>
                </c:pt>
                <c:pt idx="4689">
                  <c:v>38085</c:v>
                </c:pt>
                <c:pt idx="4690">
                  <c:v>38086</c:v>
                </c:pt>
                <c:pt idx="4691">
                  <c:v>38089</c:v>
                </c:pt>
                <c:pt idx="4692">
                  <c:v>38090</c:v>
                </c:pt>
                <c:pt idx="4693">
                  <c:v>38091</c:v>
                </c:pt>
                <c:pt idx="4694">
                  <c:v>38092</c:v>
                </c:pt>
                <c:pt idx="4695">
                  <c:v>38093</c:v>
                </c:pt>
                <c:pt idx="4696">
                  <c:v>38096</c:v>
                </c:pt>
                <c:pt idx="4697">
                  <c:v>38097</c:v>
                </c:pt>
                <c:pt idx="4698">
                  <c:v>38098</c:v>
                </c:pt>
                <c:pt idx="4699">
                  <c:v>38099</c:v>
                </c:pt>
                <c:pt idx="4700">
                  <c:v>38100</c:v>
                </c:pt>
                <c:pt idx="4701">
                  <c:v>38103</c:v>
                </c:pt>
                <c:pt idx="4702">
                  <c:v>38104</c:v>
                </c:pt>
                <c:pt idx="4703">
                  <c:v>38105</c:v>
                </c:pt>
                <c:pt idx="4704">
                  <c:v>38106</c:v>
                </c:pt>
                <c:pt idx="4705">
                  <c:v>38107</c:v>
                </c:pt>
                <c:pt idx="4706">
                  <c:v>38110</c:v>
                </c:pt>
                <c:pt idx="4707">
                  <c:v>38111</c:v>
                </c:pt>
                <c:pt idx="4708">
                  <c:v>38112</c:v>
                </c:pt>
                <c:pt idx="4709">
                  <c:v>38113</c:v>
                </c:pt>
                <c:pt idx="4710">
                  <c:v>38114</c:v>
                </c:pt>
                <c:pt idx="4711">
                  <c:v>38117</c:v>
                </c:pt>
                <c:pt idx="4712">
                  <c:v>38118</c:v>
                </c:pt>
                <c:pt idx="4713">
                  <c:v>38119</c:v>
                </c:pt>
                <c:pt idx="4714">
                  <c:v>38120</c:v>
                </c:pt>
                <c:pt idx="4715">
                  <c:v>38121</c:v>
                </c:pt>
                <c:pt idx="4716">
                  <c:v>38124</c:v>
                </c:pt>
                <c:pt idx="4717">
                  <c:v>38125</c:v>
                </c:pt>
                <c:pt idx="4718">
                  <c:v>38126</c:v>
                </c:pt>
                <c:pt idx="4719">
                  <c:v>38127</c:v>
                </c:pt>
                <c:pt idx="4720">
                  <c:v>38128</c:v>
                </c:pt>
                <c:pt idx="4721">
                  <c:v>38131</c:v>
                </c:pt>
                <c:pt idx="4722">
                  <c:v>38132</c:v>
                </c:pt>
                <c:pt idx="4723">
                  <c:v>38133</c:v>
                </c:pt>
                <c:pt idx="4724">
                  <c:v>38134</c:v>
                </c:pt>
                <c:pt idx="4725">
                  <c:v>38135</c:v>
                </c:pt>
                <c:pt idx="4726">
                  <c:v>38138</c:v>
                </c:pt>
                <c:pt idx="4727">
                  <c:v>38139</c:v>
                </c:pt>
                <c:pt idx="4728">
                  <c:v>38140</c:v>
                </c:pt>
                <c:pt idx="4729">
                  <c:v>38141</c:v>
                </c:pt>
                <c:pt idx="4730">
                  <c:v>38142</c:v>
                </c:pt>
                <c:pt idx="4731">
                  <c:v>38145</c:v>
                </c:pt>
                <c:pt idx="4732">
                  <c:v>38146</c:v>
                </c:pt>
                <c:pt idx="4733">
                  <c:v>38147</c:v>
                </c:pt>
                <c:pt idx="4734">
                  <c:v>38148</c:v>
                </c:pt>
                <c:pt idx="4735">
                  <c:v>38149</c:v>
                </c:pt>
                <c:pt idx="4736">
                  <c:v>38152</c:v>
                </c:pt>
                <c:pt idx="4737">
                  <c:v>38153</c:v>
                </c:pt>
                <c:pt idx="4738">
                  <c:v>38154</c:v>
                </c:pt>
                <c:pt idx="4739">
                  <c:v>38155</c:v>
                </c:pt>
                <c:pt idx="4740">
                  <c:v>38156</c:v>
                </c:pt>
                <c:pt idx="4741">
                  <c:v>38159</c:v>
                </c:pt>
                <c:pt idx="4742">
                  <c:v>38160</c:v>
                </c:pt>
                <c:pt idx="4743">
                  <c:v>38161</c:v>
                </c:pt>
                <c:pt idx="4744">
                  <c:v>38162</c:v>
                </c:pt>
                <c:pt idx="4745">
                  <c:v>38163</c:v>
                </c:pt>
                <c:pt idx="4746">
                  <c:v>38166</c:v>
                </c:pt>
                <c:pt idx="4747">
                  <c:v>38167</c:v>
                </c:pt>
                <c:pt idx="4748">
                  <c:v>38168</c:v>
                </c:pt>
                <c:pt idx="4749">
                  <c:v>38169</c:v>
                </c:pt>
                <c:pt idx="4750">
                  <c:v>38170</c:v>
                </c:pt>
                <c:pt idx="4751">
                  <c:v>38173</c:v>
                </c:pt>
                <c:pt idx="4752">
                  <c:v>38174</c:v>
                </c:pt>
                <c:pt idx="4753">
                  <c:v>38175</c:v>
                </c:pt>
                <c:pt idx="4754">
                  <c:v>38176</c:v>
                </c:pt>
                <c:pt idx="4755">
                  <c:v>38177</c:v>
                </c:pt>
                <c:pt idx="4756">
                  <c:v>38180</c:v>
                </c:pt>
                <c:pt idx="4757">
                  <c:v>38181</c:v>
                </c:pt>
                <c:pt idx="4758">
                  <c:v>38182</c:v>
                </c:pt>
                <c:pt idx="4759">
                  <c:v>38183</c:v>
                </c:pt>
                <c:pt idx="4760">
                  <c:v>38184</c:v>
                </c:pt>
                <c:pt idx="4761">
                  <c:v>38187</c:v>
                </c:pt>
                <c:pt idx="4762">
                  <c:v>38188</c:v>
                </c:pt>
                <c:pt idx="4763">
                  <c:v>38189</c:v>
                </c:pt>
                <c:pt idx="4764">
                  <c:v>38190</c:v>
                </c:pt>
                <c:pt idx="4765">
                  <c:v>38191</c:v>
                </c:pt>
                <c:pt idx="4766">
                  <c:v>38194</c:v>
                </c:pt>
                <c:pt idx="4767">
                  <c:v>38195</c:v>
                </c:pt>
                <c:pt idx="4768">
                  <c:v>38196</c:v>
                </c:pt>
                <c:pt idx="4769">
                  <c:v>38197</c:v>
                </c:pt>
                <c:pt idx="4770">
                  <c:v>38198</c:v>
                </c:pt>
                <c:pt idx="4771">
                  <c:v>38201</c:v>
                </c:pt>
                <c:pt idx="4772">
                  <c:v>38202</c:v>
                </c:pt>
                <c:pt idx="4773">
                  <c:v>38203</c:v>
                </c:pt>
                <c:pt idx="4774">
                  <c:v>38204</c:v>
                </c:pt>
                <c:pt idx="4775">
                  <c:v>38205</c:v>
                </c:pt>
                <c:pt idx="4776">
                  <c:v>38208</c:v>
                </c:pt>
                <c:pt idx="4777">
                  <c:v>38209</c:v>
                </c:pt>
                <c:pt idx="4778">
                  <c:v>38210</c:v>
                </c:pt>
                <c:pt idx="4779">
                  <c:v>38211</c:v>
                </c:pt>
                <c:pt idx="4780">
                  <c:v>38212</c:v>
                </c:pt>
                <c:pt idx="4781">
                  <c:v>38215</c:v>
                </c:pt>
                <c:pt idx="4782">
                  <c:v>38216</c:v>
                </c:pt>
                <c:pt idx="4783">
                  <c:v>38217</c:v>
                </c:pt>
                <c:pt idx="4784">
                  <c:v>38218</c:v>
                </c:pt>
                <c:pt idx="4785">
                  <c:v>38219</c:v>
                </c:pt>
                <c:pt idx="4786">
                  <c:v>38222</c:v>
                </c:pt>
                <c:pt idx="4787">
                  <c:v>38223</c:v>
                </c:pt>
                <c:pt idx="4788">
                  <c:v>38224</c:v>
                </c:pt>
                <c:pt idx="4789">
                  <c:v>38225</c:v>
                </c:pt>
                <c:pt idx="4790">
                  <c:v>38226</c:v>
                </c:pt>
                <c:pt idx="4791">
                  <c:v>38229</c:v>
                </c:pt>
                <c:pt idx="4792">
                  <c:v>38230</c:v>
                </c:pt>
                <c:pt idx="4793">
                  <c:v>38231</c:v>
                </c:pt>
                <c:pt idx="4794">
                  <c:v>38232</c:v>
                </c:pt>
                <c:pt idx="4795">
                  <c:v>38233</c:v>
                </c:pt>
                <c:pt idx="4796">
                  <c:v>38236</c:v>
                </c:pt>
                <c:pt idx="4797">
                  <c:v>38237</c:v>
                </c:pt>
                <c:pt idx="4798">
                  <c:v>38238</c:v>
                </c:pt>
                <c:pt idx="4799">
                  <c:v>38239</c:v>
                </c:pt>
                <c:pt idx="4800">
                  <c:v>38240</c:v>
                </c:pt>
                <c:pt idx="4801">
                  <c:v>38243</c:v>
                </c:pt>
                <c:pt idx="4802">
                  <c:v>38244</c:v>
                </c:pt>
                <c:pt idx="4803">
                  <c:v>38245</c:v>
                </c:pt>
                <c:pt idx="4804">
                  <c:v>38246</c:v>
                </c:pt>
                <c:pt idx="4805">
                  <c:v>38247</c:v>
                </c:pt>
                <c:pt idx="4806">
                  <c:v>38250</c:v>
                </c:pt>
                <c:pt idx="4807">
                  <c:v>38251</c:v>
                </c:pt>
                <c:pt idx="4808">
                  <c:v>38252</c:v>
                </c:pt>
                <c:pt idx="4809">
                  <c:v>38253</c:v>
                </c:pt>
                <c:pt idx="4810">
                  <c:v>38254</c:v>
                </c:pt>
                <c:pt idx="4811">
                  <c:v>38257</c:v>
                </c:pt>
                <c:pt idx="4812">
                  <c:v>38258</c:v>
                </c:pt>
                <c:pt idx="4813">
                  <c:v>38259</c:v>
                </c:pt>
                <c:pt idx="4814">
                  <c:v>38260</c:v>
                </c:pt>
                <c:pt idx="4815">
                  <c:v>38261</c:v>
                </c:pt>
                <c:pt idx="4816">
                  <c:v>38264</c:v>
                </c:pt>
                <c:pt idx="4817">
                  <c:v>38265</c:v>
                </c:pt>
                <c:pt idx="4818">
                  <c:v>38266</c:v>
                </c:pt>
                <c:pt idx="4819">
                  <c:v>38267</c:v>
                </c:pt>
                <c:pt idx="4820">
                  <c:v>38268</c:v>
                </c:pt>
                <c:pt idx="4821">
                  <c:v>38271</c:v>
                </c:pt>
                <c:pt idx="4822">
                  <c:v>38272</c:v>
                </c:pt>
                <c:pt idx="4823">
                  <c:v>38273</c:v>
                </c:pt>
                <c:pt idx="4824">
                  <c:v>38274</c:v>
                </c:pt>
                <c:pt idx="4825">
                  <c:v>38275</c:v>
                </c:pt>
                <c:pt idx="4826">
                  <c:v>38278</c:v>
                </c:pt>
                <c:pt idx="4827">
                  <c:v>38279</c:v>
                </c:pt>
                <c:pt idx="4828">
                  <c:v>38280</c:v>
                </c:pt>
                <c:pt idx="4829">
                  <c:v>38281</c:v>
                </c:pt>
                <c:pt idx="4830">
                  <c:v>38282</c:v>
                </c:pt>
                <c:pt idx="4831">
                  <c:v>38285</c:v>
                </c:pt>
                <c:pt idx="4832">
                  <c:v>38286</c:v>
                </c:pt>
                <c:pt idx="4833">
                  <c:v>38287</c:v>
                </c:pt>
                <c:pt idx="4834">
                  <c:v>38288</c:v>
                </c:pt>
                <c:pt idx="4835">
                  <c:v>38289</c:v>
                </c:pt>
                <c:pt idx="4836">
                  <c:v>38292</c:v>
                </c:pt>
                <c:pt idx="4837">
                  <c:v>38293</c:v>
                </c:pt>
                <c:pt idx="4838">
                  <c:v>38294</c:v>
                </c:pt>
                <c:pt idx="4839">
                  <c:v>38295</c:v>
                </c:pt>
                <c:pt idx="4840">
                  <c:v>38296</c:v>
                </c:pt>
                <c:pt idx="4841">
                  <c:v>38299</c:v>
                </c:pt>
                <c:pt idx="4842">
                  <c:v>38300</c:v>
                </c:pt>
                <c:pt idx="4843">
                  <c:v>38301</c:v>
                </c:pt>
                <c:pt idx="4844">
                  <c:v>38302</c:v>
                </c:pt>
                <c:pt idx="4845">
                  <c:v>38303</c:v>
                </c:pt>
                <c:pt idx="4846">
                  <c:v>38306</c:v>
                </c:pt>
                <c:pt idx="4847">
                  <c:v>38307</c:v>
                </c:pt>
                <c:pt idx="4848">
                  <c:v>38308</c:v>
                </c:pt>
                <c:pt idx="4849">
                  <c:v>38309</c:v>
                </c:pt>
                <c:pt idx="4850">
                  <c:v>38310</c:v>
                </c:pt>
                <c:pt idx="4851">
                  <c:v>38313</c:v>
                </c:pt>
                <c:pt idx="4852">
                  <c:v>38314</c:v>
                </c:pt>
                <c:pt idx="4853">
                  <c:v>38315</c:v>
                </c:pt>
                <c:pt idx="4854">
                  <c:v>38316</c:v>
                </c:pt>
                <c:pt idx="4855">
                  <c:v>38317</c:v>
                </c:pt>
                <c:pt idx="4856">
                  <c:v>38320</c:v>
                </c:pt>
                <c:pt idx="4857">
                  <c:v>38321</c:v>
                </c:pt>
                <c:pt idx="4858">
                  <c:v>38322</c:v>
                </c:pt>
                <c:pt idx="4859">
                  <c:v>38323</c:v>
                </c:pt>
                <c:pt idx="4860">
                  <c:v>38324</c:v>
                </c:pt>
                <c:pt idx="4861">
                  <c:v>38327</c:v>
                </c:pt>
                <c:pt idx="4862">
                  <c:v>38328</c:v>
                </c:pt>
                <c:pt idx="4863">
                  <c:v>38329</c:v>
                </c:pt>
                <c:pt idx="4864">
                  <c:v>38330</c:v>
                </c:pt>
                <c:pt idx="4865">
                  <c:v>38331</c:v>
                </c:pt>
                <c:pt idx="4866">
                  <c:v>38334</c:v>
                </c:pt>
                <c:pt idx="4867">
                  <c:v>38335</c:v>
                </c:pt>
                <c:pt idx="4868">
                  <c:v>38336</c:v>
                </c:pt>
                <c:pt idx="4869">
                  <c:v>38337</c:v>
                </c:pt>
                <c:pt idx="4870">
                  <c:v>38338</c:v>
                </c:pt>
                <c:pt idx="4871">
                  <c:v>38341</c:v>
                </c:pt>
                <c:pt idx="4872">
                  <c:v>38342</c:v>
                </c:pt>
                <c:pt idx="4873">
                  <c:v>38343</c:v>
                </c:pt>
                <c:pt idx="4874">
                  <c:v>38344</c:v>
                </c:pt>
                <c:pt idx="4875">
                  <c:v>38345</c:v>
                </c:pt>
                <c:pt idx="4876">
                  <c:v>38348</c:v>
                </c:pt>
                <c:pt idx="4877">
                  <c:v>38349</c:v>
                </c:pt>
                <c:pt idx="4878">
                  <c:v>38350</c:v>
                </c:pt>
                <c:pt idx="4879">
                  <c:v>38351</c:v>
                </c:pt>
                <c:pt idx="4880">
                  <c:v>38352</c:v>
                </c:pt>
                <c:pt idx="4881">
                  <c:v>38355</c:v>
                </c:pt>
                <c:pt idx="4882">
                  <c:v>38356</c:v>
                </c:pt>
                <c:pt idx="4883">
                  <c:v>38357</c:v>
                </c:pt>
                <c:pt idx="4884">
                  <c:v>38358</c:v>
                </c:pt>
                <c:pt idx="4885">
                  <c:v>38359</c:v>
                </c:pt>
                <c:pt idx="4886">
                  <c:v>38362</c:v>
                </c:pt>
                <c:pt idx="4887">
                  <c:v>38363</c:v>
                </c:pt>
                <c:pt idx="4888">
                  <c:v>38364</c:v>
                </c:pt>
                <c:pt idx="4889">
                  <c:v>38365</c:v>
                </c:pt>
                <c:pt idx="4890">
                  <c:v>38366</c:v>
                </c:pt>
                <c:pt idx="4891">
                  <c:v>38369</c:v>
                </c:pt>
                <c:pt idx="4892">
                  <c:v>38370</c:v>
                </c:pt>
                <c:pt idx="4893">
                  <c:v>38371</c:v>
                </c:pt>
                <c:pt idx="4894">
                  <c:v>38372</c:v>
                </c:pt>
                <c:pt idx="4895">
                  <c:v>38373</c:v>
                </c:pt>
                <c:pt idx="4896">
                  <c:v>38376</c:v>
                </c:pt>
                <c:pt idx="4897">
                  <c:v>38377</c:v>
                </c:pt>
                <c:pt idx="4898">
                  <c:v>38378</c:v>
                </c:pt>
                <c:pt idx="4899">
                  <c:v>38379</c:v>
                </c:pt>
                <c:pt idx="4900">
                  <c:v>38380</c:v>
                </c:pt>
                <c:pt idx="4901">
                  <c:v>38383</c:v>
                </c:pt>
                <c:pt idx="4902">
                  <c:v>38384</c:v>
                </c:pt>
                <c:pt idx="4903">
                  <c:v>38385</c:v>
                </c:pt>
                <c:pt idx="4904">
                  <c:v>38386</c:v>
                </c:pt>
                <c:pt idx="4905">
                  <c:v>38387</c:v>
                </c:pt>
                <c:pt idx="4906">
                  <c:v>38390</c:v>
                </c:pt>
                <c:pt idx="4907">
                  <c:v>38391</c:v>
                </c:pt>
                <c:pt idx="4908">
                  <c:v>38392</c:v>
                </c:pt>
                <c:pt idx="4909">
                  <c:v>38393</c:v>
                </c:pt>
                <c:pt idx="4910">
                  <c:v>38394</c:v>
                </c:pt>
                <c:pt idx="4911">
                  <c:v>38397</c:v>
                </c:pt>
                <c:pt idx="4912">
                  <c:v>38398</c:v>
                </c:pt>
                <c:pt idx="4913">
                  <c:v>38399</c:v>
                </c:pt>
                <c:pt idx="4914">
                  <c:v>38400</c:v>
                </c:pt>
                <c:pt idx="4915">
                  <c:v>38401</c:v>
                </c:pt>
                <c:pt idx="4916">
                  <c:v>38404</c:v>
                </c:pt>
                <c:pt idx="4917">
                  <c:v>38405</c:v>
                </c:pt>
                <c:pt idx="4918">
                  <c:v>38406</c:v>
                </c:pt>
                <c:pt idx="4919">
                  <c:v>38407</c:v>
                </c:pt>
                <c:pt idx="4920">
                  <c:v>38408</c:v>
                </c:pt>
                <c:pt idx="4921">
                  <c:v>38411</c:v>
                </c:pt>
                <c:pt idx="4922">
                  <c:v>38412</c:v>
                </c:pt>
                <c:pt idx="4923">
                  <c:v>38413</c:v>
                </c:pt>
                <c:pt idx="4924">
                  <c:v>38414</c:v>
                </c:pt>
                <c:pt idx="4925">
                  <c:v>38415</c:v>
                </c:pt>
                <c:pt idx="4926">
                  <c:v>38418</c:v>
                </c:pt>
                <c:pt idx="4927">
                  <c:v>38419</c:v>
                </c:pt>
                <c:pt idx="4928">
                  <c:v>38420</c:v>
                </c:pt>
                <c:pt idx="4929">
                  <c:v>38421</c:v>
                </c:pt>
                <c:pt idx="4930">
                  <c:v>38422</c:v>
                </c:pt>
                <c:pt idx="4931">
                  <c:v>38425</c:v>
                </c:pt>
                <c:pt idx="4932">
                  <c:v>38426</c:v>
                </c:pt>
                <c:pt idx="4933">
                  <c:v>38427</c:v>
                </c:pt>
                <c:pt idx="4934">
                  <c:v>38428</c:v>
                </c:pt>
                <c:pt idx="4935">
                  <c:v>38429</c:v>
                </c:pt>
                <c:pt idx="4936">
                  <c:v>38432</c:v>
                </c:pt>
                <c:pt idx="4937">
                  <c:v>38433</c:v>
                </c:pt>
                <c:pt idx="4938">
                  <c:v>38434</c:v>
                </c:pt>
                <c:pt idx="4939">
                  <c:v>38435</c:v>
                </c:pt>
                <c:pt idx="4940">
                  <c:v>38439</c:v>
                </c:pt>
                <c:pt idx="4941">
                  <c:v>38440</c:v>
                </c:pt>
                <c:pt idx="4942">
                  <c:v>38441</c:v>
                </c:pt>
                <c:pt idx="4943">
                  <c:v>38442</c:v>
                </c:pt>
                <c:pt idx="4944">
                  <c:v>38443</c:v>
                </c:pt>
                <c:pt idx="4945">
                  <c:v>38446</c:v>
                </c:pt>
                <c:pt idx="4946">
                  <c:v>38447</c:v>
                </c:pt>
                <c:pt idx="4947">
                  <c:v>38448</c:v>
                </c:pt>
                <c:pt idx="4948">
                  <c:v>38449</c:v>
                </c:pt>
                <c:pt idx="4949">
                  <c:v>38450</c:v>
                </c:pt>
                <c:pt idx="4950">
                  <c:v>38453</c:v>
                </c:pt>
                <c:pt idx="4951">
                  <c:v>38454</c:v>
                </c:pt>
                <c:pt idx="4952">
                  <c:v>38455</c:v>
                </c:pt>
                <c:pt idx="4953">
                  <c:v>38456</c:v>
                </c:pt>
                <c:pt idx="4954">
                  <c:v>38457</c:v>
                </c:pt>
                <c:pt idx="4955">
                  <c:v>38460</c:v>
                </c:pt>
                <c:pt idx="4956">
                  <c:v>38461</c:v>
                </c:pt>
                <c:pt idx="4957">
                  <c:v>38462</c:v>
                </c:pt>
                <c:pt idx="4958">
                  <c:v>38463</c:v>
                </c:pt>
                <c:pt idx="4959">
                  <c:v>38464</c:v>
                </c:pt>
                <c:pt idx="4960">
                  <c:v>38467</c:v>
                </c:pt>
                <c:pt idx="4961">
                  <c:v>38468</c:v>
                </c:pt>
                <c:pt idx="4962">
                  <c:v>38469</c:v>
                </c:pt>
                <c:pt idx="4963">
                  <c:v>38470</c:v>
                </c:pt>
                <c:pt idx="4964">
                  <c:v>38471</c:v>
                </c:pt>
                <c:pt idx="4965">
                  <c:v>38474</c:v>
                </c:pt>
                <c:pt idx="4966">
                  <c:v>38475</c:v>
                </c:pt>
                <c:pt idx="4967">
                  <c:v>38476</c:v>
                </c:pt>
                <c:pt idx="4968">
                  <c:v>38477</c:v>
                </c:pt>
                <c:pt idx="4969">
                  <c:v>38478</c:v>
                </c:pt>
                <c:pt idx="4970">
                  <c:v>38481</c:v>
                </c:pt>
                <c:pt idx="4971">
                  <c:v>38482</c:v>
                </c:pt>
                <c:pt idx="4972">
                  <c:v>38483</c:v>
                </c:pt>
                <c:pt idx="4973">
                  <c:v>38484</c:v>
                </c:pt>
                <c:pt idx="4974">
                  <c:v>38485</c:v>
                </c:pt>
                <c:pt idx="4975">
                  <c:v>38488</c:v>
                </c:pt>
                <c:pt idx="4976">
                  <c:v>38489</c:v>
                </c:pt>
                <c:pt idx="4977">
                  <c:v>38490</c:v>
                </c:pt>
                <c:pt idx="4978">
                  <c:v>38491</c:v>
                </c:pt>
                <c:pt idx="4979">
                  <c:v>38492</c:v>
                </c:pt>
                <c:pt idx="4980">
                  <c:v>38495</c:v>
                </c:pt>
                <c:pt idx="4981">
                  <c:v>38496</c:v>
                </c:pt>
                <c:pt idx="4982">
                  <c:v>38497</c:v>
                </c:pt>
                <c:pt idx="4983">
                  <c:v>38498</c:v>
                </c:pt>
                <c:pt idx="4984">
                  <c:v>38499</c:v>
                </c:pt>
                <c:pt idx="4985">
                  <c:v>38502</c:v>
                </c:pt>
                <c:pt idx="4986">
                  <c:v>38503</c:v>
                </c:pt>
                <c:pt idx="4987">
                  <c:v>38504</c:v>
                </c:pt>
                <c:pt idx="4988">
                  <c:v>38505</c:v>
                </c:pt>
                <c:pt idx="4989">
                  <c:v>38506</c:v>
                </c:pt>
                <c:pt idx="4990">
                  <c:v>38509</c:v>
                </c:pt>
                <c:pt idx="4991">
                  <c:v>38510</c:v>
                </c:pt>
                <c:pt idx="4992">
                  <c:v>38511</c:v>
                </c:pt>
                <c:pt idx="4993">
                  <c:v>38512</c:v>
                </c:pt>
                <c:pt idx="4994">
                  <c:v>38513</c:v>
                </c:pt>
                <c:pt idx="4995">
                  <c:v>38516</c:v>
                </c:pt>
                <c:pt idx="4996">
                  <c:v>38517</c:v>
                </c:pt>
                <c:pt idx="4997">
                  <c:v>38518</c:v>
                </c:pt>
                <c:pt idx="4998">
                  <c:v>38519</c:v>
                </c:pt>
                <c:pt idx="4999">
                  <c:v>38520</c:v>
                </c:pt>
                <c:pt idx="5000">
                  <c:v>38523</c:v>
                </c:pt>
                <c:pt idx="5001">
                  <c:v>38524</c:v>
                </c:pt>
                <c:pt idx="5002">
                  <c:v>38525</c:v>
                </c:pt>
                <c:pt idx="5003">
                  <c:v>38526</c:v>
                </c:pt>
                <c:pt idx="5004">
                  <c:v>38527</c:v>
                </c:pt>
                <c:pt idx="5005">
                  <c:v>38530</c:v>
                </c:pt>
                <c:pt idx="5006">
                  <c:v>38531</c:v>
                </c:pt>
                <c:pt idx="5007">
                  <c:v>38532</c:v>
                </c:pt>
                <c:pt idx="5008">
                  <c:v>38533</c:v>
                </c:pt>
                <c:pt idx="5009">
                  <c:v>38534</c:v>
                </c:pt>
                <c:pt idx="5010">
                  <c:v>38537</c:v>
                </c:pt>
                <c:pt idx="5011">
                  <c:v>38538</c:v>
                </c:pt>
                <c:pt idx="5012">
                  <c:v>38539</c:v>
                </c:pt>
                <c:pt idx="5013">
                  <c:v>38540</c:v>
                </c:pt>
                <c:pt idx="5014">
                  <c:v>38541</c:v>
                </c:pt>
                <c:pt idx="5015">
                  <c:v>38544</c:v>
                </c:pt>
                <c:pt idx="5016">
                  <c:v>38545</c:v>
                </c:pt>
                <c:pt idx="5017">
                  <c:v>38546</c:v>
                </c:pt>
                <c:pt idx="5018">
                  <c:v>38547</c:v>
                </c:pt>
                <c:pt idx="5019">
                  <c:v>38548</c:v>
                </c:pt>
                <c:pt idx="5020">
                  <c:v>38551</c:v>
                </c:pt>
                <c:pt idx="5021">
                  <c:v>38552</c:v>
                </c:pt>
                <c:pt idx="5022">
                  <c:v>38553</c:v>
                </c:pt>
                <c:pt idx="5023">
                  <c:v>38554</c:v>
                </c:pt>
                <c:pt idx="5024">
                  <c:v>38555</c:v>
                </c:pt>
                <c:pt idx="5025">
                  <c:v>38558</c:v>
                </c:pt>
                <c:pt idx="5026">
                  <c:v>38559</c:v>
                </c:pt>
                <c:pt idx="5027">
                  <c:v>38560</c:v>
                </c:pt>
                <c:pt idx="5028">
                  <c:v>38561</c:v>
                </c:pt>
                <c:pt idx="5029">
                  <c:v>38562</c:v>
                </c:pt>
                <c:pt idx="5030">
                  <c:v>38565</c:v>
                </c:pt>
                <c:pt idx="5031">
                  <c:v>38566</c:v>
                </c:pt>
                <c:pt idx="5032">
                  <c:v>38567</c:v>
                </c:pt>
                <c:pt idx="5033">
                  <c:v>38568</c:v>
                </c:pt>
                <c:pt idx="5034">
                  <c:v>38569</c:v>
                </c:pt>
                <c:pt idx="5035">
                  <c:v>38572</c:v>
                </c:pt>
                <c:pt idx="5036">
                  <c:v>38573</c:v>
                </c:pt>
                <c:pt idx="5037">
                  <c:v>38574</c:v>
                </c:pt>
                <c:pt idx="5038">
                  <c:v>38575</c:v>
                </c:pt>
                <c:pt idx="5039">
                  <c:v>38576</c:v>
                </c:pt>
                <c:pt idx="5040">
                  <c:v>38579</c:v>
                </c:pt>
                <c:pt idx="5041">
                  <c:v>38580</c:v>
                </c:pt>
                <c:pt idx="5042">
                  <c:v>38581</c:v>
                </c:pt>
                <c:pt idx="5043">
                  <c:v>38582</c:v>
                </c:pt>
                <c:pt idx="5044">
                  <c:v>38583</c:v>
                </c:pt>
                <c:pt idx="5045">
                  <c:v>38586</c:v>
                </c:pt>
                <c:pt idx="5046">
                  <c:v>38587</c:v>
                </c:pt>
                <c:pt idx="5047">
                  <c:v>38588</c:v>
                </c:pt>
                <c:pt idx="5048">
                  <c:v>38589</c:v>
                </c:pt>
                <c:pt idx="5049">
                  <c:v>38590</c:v>
                </c:pt>
                <c:pt idx="5050">
                  <c:v>38593</c:v>
                </c:pt>
                <c:pt idx="5051">
                  <c:v>38594</c:v>
                </c:pt>
                <c:pt idx="5052">
                  <c:v>38595</c:v>
                </c:pt>
                <c:pt idx="5053">
                  <c:v>38596</c:v>
                </c:pt>
                <c:pt idx="5054">
                  <c:v>38597</c:v>
                </c:pt>
                <c:pt idx="5055">
                  <c:v>38600</c:v>
                </c:pt>
                <c:pt idx="5056">
                  <c:v>38601</c:v>
                </c:pt>
                <c:pt idx="5057">
                  <c:v>38602</c:v>
                </c:pt>
                <c:pt idx="5058">
                  <c:v>38603</c:v>
                </c:pt>
                <c:pt idx="5059">
                  <c:v>38604</c:v>
                </c:pt>
                <c:pt idx="5060">
                  <c:v>38607</c:v>
                </c:pt>
                <c:pt idx="5061">
                  <c:v>38608</c:v>
                </c:pt>
                <c:pt idx="5062">
                  <c:v>38609</c:v>
                </c:pt>
                <c:pt idx="5063">
                  <c:v>38610</c:v>
                </c:pt>
                <c:pt idx="5064">
                  <c:v>38611</c:v>
                </c:pt>
                <c:pt idx="5065">
                  <c:v>38614</c:v>
                </c:pt>
                <c:pt idx="5066">
                  <c:v>38615</c:v>
                </c:pt>
                <c:pt idx="5067">
                  <c:v>38616</c:v>
                </c:pt>
                <c:pt idx="5068">
                  <c:v>38617</c:v>
                </c:pt>
                <c:pt idx="5069">
                  <c:v>38618</c:v>
                </c:pt>
                <c:pt idx="5070">
                  <c:v>38621</c:v>
                </c:pt>
                <c:pt idx="5071">
                  <c:v>38622</c:v>
                </c:pt>
                <c:pt idx="5072">
                  <c:v>38623</c:v>
                </c:pt>
                <c:pt idx="5073">
                  <c:v>38624</c:v>
                </c:pt>
                <c:pt idx="5074">
                  <c:v>38625</c:v>
                </c:pt>
                <c:pt idx="5075">
                  <c:v>38628</c:v>
                </c:pt>
                <c:pt idx="5076">
                  <c:v>38629</c:v>
                </c:pt>
                <c:pt idx="5077">
                  <c:v>38630</c:v>
                </c:pt>
                <c:pt idx="5078">
                  <c:v>38631</c:v>
                </c:pt>
                <c:pt idx="5079">
                  <c:v>38632</c:v>
                </c:pt>
                <c:pt idx="5080">
                  <c:v>38635</c:v>
                </c:pt>
                <c:pt idx="5081">
                  <c:v>38636</c:v>
                </c:pt>
                <c:pt idx="5082">
                  <c:v>38637</c:v>
                </c:pt>
                <c:pt idx="5083">
                  <c:v>38638</c:v>
                </c:pt>
                <c:pt idx="5084">
                  <c:v>38639</c:v>
                </c:pt>
                <c:pt idx="5085">
                  <c:v>38642</c:v>
                </c:pt>
                <c:pt idx="5086">
                  <c:v>38643</c:v>
                </c:pt>
                <c:pt idx="5087">
                  <c:v>38644</c:v>
                </c:pt>
                <c:pt idx="5088">
                  <c:v>38645</c:v>
                </c:pt>
                <c:pt idx="5089">
                  <c:v>38646</c:v>
                </c:pt>
                <c:pt idx="5090">
                  <c:v>38649</c:v>
                </c:pt>
                <c:pt idx="5091">
                  <c:v>38650</c:v>
                </c:pt>
                <c:pt idx="5092">
                  <c:v>38651</c:v>
                </c:pt>
                <c:pt idx="5093">
                  <c:v>38652</c:v>
                </c:pt>
                <c:pt idx="5094">
                  <c:v>38653</c:v>
                </c:pt>
                <c:pt idx="5095">
                  <c:v>38656</c:v>
                </c:pt>
                <c:pt idx="5096">
                  <c:v>38657</c:v>
                </c:pt>
                <c:pt idx="5097">
                  <c:v>38658</c:v>
                </c:pt>
                <c:pt idx="5098">
                  <c:v>38659</c:v>
                </c:pt>
                <c:pt idx="5099">
                  <c:v>38660</c:v>
                </c:pt>
                <c:pt idx="5100">
                  <c:v>38663</c:v>
                </c:pt>
                <c:pt idx="5101">
                  <c:v>38664</c:v>
                </c:pt>
                <c:pt idx="5102">
                  <c:v>38665</c:v>
                </c:pt>
                <c:pt idx="5103">
                  <c:v>38666</c:v>
                </c:pt>
                <c:pt idx="5104">
                  <c:v>38667</c:v>
                </c:pt>
                <c:pt idx="5105">
                  <c:v>38670</c:v>
                </c:pt>
                <c:pt idx="5106">
                  <c:v>38671</c:v>
                </c:pt>
                <c:pt idx="5107">
                  <c:v>38672</c:v>
                </c:pt>
                <c:pt idx="5108">
                  <c:v>38673</c:v>
                </c:pt>
                <c:pt idx="5109">
                  <c:v>38674</c:v>
                </c:pt>
                <c:pt idx="5110">
                  <c:v>38677</c:v>
                </c:pt>
                <c:pt idx="5111">
                  <c:v>38678</c:v>
                </c:pt>
                <c:pt idx="5112">
                  <c:v>38679</c:v>
                </c:pt>
                <c:pt idx="5113">
                  <c:v>38680</c:v>
                </c:pt>
                <c:pt idx="5114">
                  <c:v>38681</c:v>
                </c:pt>
                <c:pt idx="5115">
                  <c:v>38684</c:v>
                </c:pt>
                <c:pt idx="5116">
                  <c:v>38685</c:v>
                </c:pt>
                <c:pt idx="5117">
                  <c:v>38686</c:v>
                </c:pt>
                <c:pt idx="5118">
                  <c:v>38687</c:v>
                </c:pt>
                <c:pt idx="5119">
                  <c:v>38688</c:v>
                </c:pt>
                <c:pt idx="5120">
                  <c:v>38691</c:v>
                </c:pt>
                <c:pt idx="5121">
                  <c:v>38692</c:v>
                </c:pt>
                <c:pt idx="5122">
                  <c:v>38693</c:v>
                </c:pt>
                <c:pt idx="5123">
                  <c:v>38694</c:v>
                </c:pt>
                <c:pt idx="5124">
                  <c:v>38695</c:v>
                </c:pt>
                <c:pt idx="5125">
                  <c:v>38698</c:v>
                </c:pt>
                <c:pt idx="5126">
                  <c:v>38699</c:v>
                </c:pt>
                <c:pt idx="5127">
                  <c:v>38700</c:v>
                </c:pt>
                <c:pt idx="5128">
                  <c:v>38701</c:v>
                </c:pt>
                <c:pt idx="5129">
                  <c:v>38702</c:v>
                </c:pt>
                <c:pt idx="5130">
                  <c:v>38705</c:v>
                </c:pt>
                <c:pt idx="5131">
                  <c:v>38706</c:v>
                </c:pt>
                <c:pt idx="5132">
                  <c:v>38707</c:v>
                </c:pt>
                <c:pt idx="5133">
                  <c:v>38708</c:v>
                </c:pt>
                <c:pt idx="5134">
                  <c:v>38709</c:v>
                </c:pt>
                <c:pt idx="5135">
                  <c:v>38712</c:v>
                </c:pt>
                <c:pt idx="5136">
                  <c:v>38713</c:v>
                </c:pt>
                <c:pt idx="5137">
                  <c:v>38714</c:v>
                </c:pt>
                <c:pt idx="5138">
                  <c:v>38715</c:v>
                </c:pt>
                <c:pt idx="5139">
                  <c:v>38716</c:v>
                </c:pt>
                <c:pt idx="5140">
                  <c:v>38720</c:v>
                </c:pt>
                <c:pt idx="5141">
                  <c:v>38721</c:v>
                </c:pt>
                <c:pt idx="5142">
                  <c:v>38722</c:v>
                </c:pt>
                <c:pt idx="5143">
                  <c:v>38723</c:v>
                </c:pt>
                <c:pt idx="5144">
                  <c:v>38726</c:v>
                </c:pt>
                <c:pt idx="5145">
                  <c:v>38727</c:v>
                </c:pt>
                <c:pt idx="5146">
                  <c:v>38728</c:v>
                </c:pt>
                <c:pt idx="5147">
                  <c:v>38729</c:v>
                </c:pt>
                <c:pt idx="5148">
                  <c:v>38730</c:v>
                </c:pt>
                <c:pt idx="5149">
                  <c:v>38733</c:v>
                </c:pt>
                <c:pt idx="5150">
                  <c:v>38734</c:v>
                </c:pt>
                <c:pt idx="5151">
                  <c:v>38735</c:v>
                </c:pt>
                <c:pt idx="5152">
                  <c:v>38736</c:v>
                </c:pt>
                <c:pt idx="5153">
                  <c:v>38737</c:v>
                </c:pt>
                <c:pt idx="5154">
                  <c:v>38740</c:v>
                </c:pt>
                <c:pt idx="5155">
                  <c:v>38741</c:v>
                </c:pt>
                <c:pt idx="5156">
                  <c:v>38742</c:v>
                </c:pt>
                <c:pt idx="5157">
                  <c:v>38743</c:v>
                </c:pt>
                <c:pt idx="5158">
                  <c:v>38744</c:v>
                </c:pt>
                <c:pt idx="5159">
                  <c:v>38747</c:v>
                </c:pt>
                <c:pt idx="5160">
                  <c:v>38748</c:v>
                </c:pt>
                <c:pt idx="5161">
                  <c:v>38749</c:v>
                </c:pt>
                <c:pt idx="5162">
                  <c:v>38750</c:v>
                </c:pt>
                <c:pt idx="5163">
                  <c:v>38751</c:v>
                </c:pt>
                <c:pt idx="5164">
                  <c:v>38754</c:v>
                </c:pt>
                <c:pt idx="5165">
                  <c:v>38755</c:v>
                </c:pt>
                <c:pt idx="5166">
                  <c:v>38756</c:v>
                </c:pt>
                <c:pt idx="5167">
                  <c:v>38757</c:v>
                </c:pt>
                <c:pt idx="5168">
                  <c:v>38758</c:v>
                </c:pt>
                <c:pt idx="5169">
                  <c:v>38761</c:v>
                </c:pt>
                <c:pt idx="5170">
                  <c:v>38762</c:v>
                </c:pt>
                <c:pt idx="5171">
                  <c:v>38763</c:v>
                </c:pt>
                <c:pt idx="5172">
                  <c:v>38764</c:v>
                </c:pt>
                <c:pt idx="5173">
                  <c:v>38765</c:v>
                </c:pt>
                <c:pt idx="5174">
                  <c:v>38768</c:v>
                </c:pt>
                <c:pt idx="5175">
                  <c:v>38769</c:v>
                </c:pt>
                <c:pt idx="5176">
                  <c:v>38770</c:v>
                </c:pt>
                <c:pt idx="5177">
                  <c:v>38771</c:v>
                </c:pt>
                <c:pt idx="5178">
                  <c:v>38772</c:v>
                </c:pt>
                <c:pt idx="5179">
                  <c:v>38775</c:v>
                </c:pt>
                <c:pt idx="5180">
                  <c:v>38776</c:v>
                </c:pt>
                <c:pt idx="5181">
                  <c:v>38777</c:v>
                </c:pt>
                <c:pt idx="5182">
                  <c:v>38778</c:v>
                </c:pt>
                <c:pt idx="5183">
                  <c:v>38779</c:v>
                </c:pt>
                <c:pt idx="5184">
                  <c:v>38782</c:v>
                </c:pt>
                <c:pt idx="5185">
                  <c:v>38783</c:v>
                </c:pt>
                <c:pt idx="5186">
                  <c:v>38784</c:v>
                </c:pt>
                <c:pt idx="5187">
                  <c:v>38785</c:v>
                </c:pt>
                <c:pt idx="5188">
                  <c:v>38786</c:v>
                </c:pt>
                <c:pt idx="5189">
                  <c:v>38789</c:v>
                </c:pt>
                <c:pt idx="5190">
                  <c:v>38790</c:v>
                </c:pt>
                <c:pt idx="5191">
                  <c:v>38791</c:v>
                </c:pt>
                <c:pt idx="5192">
                  <c:v>38792</c:v>
                </c:pt>
                <c:pt idx="5193">
                  <c:v>38793</c:v>
                </c:pt>
                <c:pt idx="5194">
                  <c:v>38796</c:v>
                </c:pt>
                <c:pt idx="5195">
                  <c:v>38797</c:v>
                </c:pt>
                <c:pt idx="5196">
                  <c:v>38798</c:v>
                </c:pt>
                <c:pt idx="5197">
                  <c:v>38799</c:v>
                </c:pt>
                <c:pt idx="5198">
                  <c:v>38800</c:v>
                </c:pt>
                <c:pt idx="5199">
                  <c:v>38803</c:v>
                </c:pt>
                <c:pt idx="5200">
                  <c:v>38804</c:v>
                </c:pt>
                <c:pt idx="5201">
                  <c:v>38805</c:v>
                </c:pt>
                <c:pt idx="5202">
                  <c:v>38806</c:v>
                </c:pt>
                <c:pt idx="5203">
                  <c:v>38807</c:v>
                </c:pt>
                <c:pt idx="5204">
                  <c:v>38810</c:v>
                </c:pt>
                <c:pt idx="5205">
                  <c:v>38811</c:v>
                </c:pt>
                <c:pt idx="5206">
                  <c:v>38812</c:v>
                </c:pt>
                <c:pt idx="5207">
                  <c:v>38813</c:v>
                </c:pt>
                <c:pt idx="5208">
                  <c:v>38814</c:v>
                </c:pt>
                <c:pt idx="5209">
                  <c:v>38817</c:v>
                </c:pt>
                <c:pt idx="5210">
                  <c:v>38818</c:v>
                </c:pt>
                <c:pt idx="5211">
                  <c:v>38819</c:v>
                </c:pt>
                <c:pt idx="5212">
                  <c:v>38820</c:v>
                </c:pt>
                <c:pt idx="5213">
                  <c:v>38824</c:v>
                </c:pt>
                <c:pt idx="5214">
                  <c:v>38825</c:v>
                </c:pt>
                <c:pt idx="5215">
                  <c:v>38826</c:v>
                </c:pt>
                <c:pt idx="5216">
                  <c:v>38827</c:v>
                </c:pt>
                <c:pt idx="5217">
                  <c:v>38828</c:v>
                </c:pt>
                <c:pt idx="5218">
                  <c:v>38831</c:v>
                </c:pt>
                <c:pt idx="5219">
                  <c:v>38832</c:v>
                </c:pt>
                <c:pt idx="5220">
                  <c:v>38833</c:v>
                </c:pt>
                <c:pt idx="5221">
                  <c:v>38834</c:v>
                </c:pt>
                <c:pt idx="5222">
                  <c:v>38835</c:v>
                </c:pt>
                <c:pt idx="5223">
                  <c:v>38838</c:v>
                </c:pt>
                <c:pt idx="5224">
                  <c:v>38839</c:v>
                </c:pt>
                <c:pt idx="5225">
                  <c:v>38840</c:v>
                </c:pt>
                <c:pt idx="5226">
                  <c:v>38841</c:v>
                </c:pt>
                <c:pt idx="5227">
                  <c:v>38842</c:v>
                </c:pt>
                <c:pt idx="5228">
                  <c:v>38845</c:v>
                </c:pt>
                <c:pt idx="5229">
                  <c:v>38846</c:v>
                </c:pt>
                <c:pt idx="5230">
                  <c:v>38847</c:v>
                </c:pt>
                <c:pt idx="5231">
                  <c:v>38848</c:v>
                </c:pt>
                <c:pt idx="5232">
                  <c:v>38849</c:v>
                </c:pt>
                <c:pt idx="5233">
                  <c:v>38852</c:v>
                </c:pt>
                <c:pt idx="5234">
                  <c:v>38853</c:v>
                </c:pt>
                <c:pt idx="5235">
                  <c:v>38854</c:v>
                </c:pt>
                <c:pt idx="5236">
                  <c:v>38855</c:v>
                </c:pt>
                <c:pt idx="5237">
                  <c:v>38856</c:v>
                </c:pt>
                <c:pt idx="5238">
                  <c:v>38859</c:v>
                </c:pt>
                <c:pt idx="5239">
                  <c:v>38860</c:v>
                </c:pt>
                <c:pt idx="5240">
                  <c:v>38861</c:v>
                </c:pt>
                <c:pt idx="5241">
                  <c:v>38862</c:v>
                </c:pt>
                <c:pt idx="5242">
                  <c:v>38863</c:v>
                </c:pt>
                <c:pt idx="5243">
                  <c:v>38866</c:v>
                </c:pt>
                <c:pt idx="5244">
                  <c:v>38867</c:v>
                </c:pt>
                <c:pt idx="5245">
                  <c:v>38868</c:v>
                </c:pt>
                <c:pt idx="5246">
                  <c:v>38869</c:v>
                </c:pt>
                <c:pt idx="5247">
                  <c:v>38870</c:v>
                </c:pt>
                <c:pt idx="5248">
                  <c:v>38873</c:v>
                </c:pt>
                <c:pt idx="5249">
                  <c:v>38874</c:v>
                </c:pt>
                <c:pt idx="5250">
                  <c:v>38875</c:v>
                </c:pt>
                <c:pt idx="5251">
                  <c:v>38876</c:v>
                </c:pt>
                <c:pt idx="5252">
                  <c:v>38877</c:v>
                </c:pt>
                <c:pt idx="5253">
                  <c:v>38880</c:v>
                </c:pt>
                <c:pt idx="5254">
                  <c:v>38881</c:v>
                </c:pt>
                <c:pt idx="5255">
                  <c:v>38882</c:v>
                </c:pt>
                <c:pt idx="5256">
                  <c:v>38883</c:v>
                </c:pt>
                <c:pt idx="5257">
                  <c:v>38884</c:v>
                </c:pt>
                <c:pt idx="5258">
                  <c:v>38887</c:v>
                </c:pt>
                <c:pt idx="5259">
                  <c:v>38888</c:v>
                </c:pt>
                <c:pt idx="5260">
                  <c:v>38889</c:v>
                </c:pt>
                <c:pt idx="5261">
                  <c:v>38890</c:v>
                </c:pt>
                <c:pt idx="5262">
                  <c:v>38891</c:v>
                </c:pt>
                <c:pt idx="5263">
                  <c:v>38894</c:v>
                </c:pt>
                <c:pt idx="5264">
                  <c:v>38895</c:v>
                </c:pt>
                <c:pt idx="5265">
                  <c:v>38896</c:v>
                </c:pt>
                <c:pt idx="5266">
                  <c:v>38897</c:v>
                </c:pt>
                <c:pt idx="5267">
                  <c:v>38898</c:v>
                </c:pt>
                <c:pt idx="5268">
                  <c:v>38901</c:v>
                </c:pt>
                <c:pt idx="5269">
                  <c:v>38902</c:v>
                </c:pt>
                <c:pt idx="5270">
                  <c:v>38903</c:v>
                </c:pt>
                <c:pt idx="5271">
                  <c:v>38904</c:v>
                </c:pt>
                <c:pt idx="5272">
                  <c:v>38905</c:v>
                </c:pt>
                <c:pt idx="5273">
                  <c:v>38908</c:v>
                </c:pt>
                <c:pt idx="5274">
                  <c:v>38909</c:v>
                </c:pt>
                <c:pt idx="5275">
                  <c:v>38910</c:v>
                </c:pt>
                <c:pt idx="5276">
                  <c:v>38911</c:v>
                </c:pt>
                <c:pt idx="5277">
                  <c:v>38912</c:v>
                </c:pt>
                <c:pt idx="5278">
                  <c:v>38915</c:v>
                </c:pt>
                <c:pt idx="5279">
                  <c:v>38916</c:v>
                </c:pt>
                <c:pt idx="5280">
                  <c:v>38917</c:v>
                </c:pt>
                <c:pt idx="5281">
                  <c:v>38918</c:v>
                </c:pt>
                <c:pt idx="5282">
                  <c:v>38919</c:v>
                </c:pt>
                <c:pt idx="5283">
                  <c:v>38922</c:v>
                </c:pt>
                <c:pt idx="5284">
                  <c:v>38923</c:v>
                </c:pt>
                <c:pt idx="5285">
                  <c:v>38924</c:v>
                </c:pt>
                <c:pt idx="5286">
                  <c:v>38925</c:v>
                </c:pt>
                <c:pt idx="5287">
                  <c:v>38926</c:v>
                </c:pt>
                <c:pt idx="5288">
                  <c:v>38929</c:v>
                </c:pt>
                <c:pt idx="5289">
                  <c:v>38930</c:v>
                </c:pt>
                <c:pt idx="5290">
                  <c:v>38931</c:v>
                </c:pt>
                <c:pt idx="5291">
                  <c:v>38932</c:v>
                </c:pt>
                <c:pt idx="5292">
                  <c:v>38933</c:v>
                </c:pt>
                <c:pt idx="5293">
                  <c:v>38936</c:v>
                </c:pt>
                <c:pt idx="5294">
                  <c:v>38937</c:v>
                </c:pt>
                <c:pt idx="5295">
                  <c:v>38938</c:v>
                </c:pt>
                <c:pt idx="5296">
                  <c:v>38939</c:v>
                </c:pt>
                <c:pt idx="5297">
                  <c:v>38940</c:v>
                </c:pt>
                <c:pt idx="5298">
                  <c:v>38943</c:v>
                </c:pt>
                <c:pt idx="5299">
                  <c:v>38944</c:v>
                </c:pt>
                <c:pt idx="5300">
                  <c:v>38945</c:v>
                </c:pt>
                <c:pt idx="5301">
                  <c:v>38946</c:v>
                </c:pt>
                <c:pt idx="5302">
                  <c:v>38947</c:v>
                </c:pt>
                <c:pt idx="5303">
                  <c:v>38950</c:v>
                </c:pt>
                <c:pt idx="5304">
                  <c:v>38951</c:v>
                </c:pt>
                <c:pt idx="5305">
                  <c:v>38952</c:v>
                </c:pt>
                <c:pt idx="5306">
                  <c:v>38953</c:v>
                </c:pt>
                <c:pt idx="5307">
                  <c:v>38954</c:v>
                </c:pt>
                <c:pt idx="5308">
                  <c:v>38957</c:v>
                </c:pt>
                <c:pt idx="5309">
                  <c:v>38958</c:v>
                </c:pt>
                <c:pt idx="5310">
                  <c:v>38959</c:v>
                </c:pt>
                <c:pt idx="5311">
                  <c:v>38960</c:v>
                </c:pt>
                <c:pt idx="5312">
                  <c:v>38961</c:v>
                </c:pt>
                <c:pt idx="5313">
                  <c:v>38964</c:v>
                </c:pt>
                <c:pt idx="5314">
                  <c:v>38965</c:v>
                </c:pt>
                <c:pt idx="5315">
                  <c:v>38966</c:v>
                </c:pt>
                <c:pt idx="5316">
                  <c:v>38967</c:v>
                </c:pt>
                <c:pt idx="5317">
                  <c:v>38968</c:v>
                </c:pt>
                <c:pt idx="5318">
                  <c:v>38971</c:v>
                </c:pt>
                <c:pt idx="5319">
                  <c:v>38972</c:v>
                </c:pt>
                <c:pt idx="5320">
                  <c:v>38973</c:v>
                </c:pt>
                <c:pt idx="5321">
                  <c:v>38974</c:v>
                </c:pt>
                <c:pt idx="5322">
                  <c:v>38975</c:v>
                </c:pt>
                <c:pt idx="5323">
                  <c:v>38978</c:v>
                </c:pt>
                <c:pt idx="5324">
                  <c:v>38979</c:v>
                </c:pt>
                <c:pt idx="5325">
                  <c:v>38980</c:v>
                </c:pt>
                <c:pt idx="5326">
                  <c:v>38981</c:v>
                </c:pt>
                <c:pt idx="5327">
                  <c:v>38982</c:v>
                </c:pt>
                <c:pt idx="5328">
                  <c:v>38985</c:v>
                </c:pt>
                <c:pt idx="5329">
                  <c:v>38986</c:v>
                </c:pt>
                <c:pt idx="5330">
                  <c:v>38987</c:v>
                </c:pt>
                <c:pt idx="5331">
                  <c:v>38988</c:v>
                </c:pt>
                <c:pt idx="5332">
                  <c:v>38989</c:v>
                </c:pt>
                <c:pt idx="5333">
                  <c:v>38992</c:v>
                </c:pt>
                <c:pt idx="5334">
                  <c:v>38993</c:v>
                </c:pt>
                <c:pt idx="5335">
                  <c:v>38994</c:v>
                </c:pt>
                <c:pt idx="5336">
                  <c:v>38995</c:v>
                </c:pt>
                <c:pt idx="5337">
                  <c:v>38996</c:v>
                </c:pt>
                <c:pt idx="5338">
                  <c:v>38999</c:v>
                </c:pt>
                <c:pt idx="5339">
                  <c:v>39000</c:v>
                </c:pt>
                <c:pt idx="5340">
                  <c:v>39001</c:v>
                </c:pt>
                <c:pt idx="5341">
                  <c:v>39002</c:v>
                </c:pt>
                <c:pt idx="5342">
                  <c:v>39003</c:v>
                </c:pt>
                <c:pt idx="5343">
                  <c:v>39006</c:v>
                </c:pt>
                <c:pt idx="5344">
                  <c:v>39007</c:v>
                </c:pt>
                <c:pt idx="5345">
                  <c:v>39008</c:v>
                </c:pt>
                <c:pt idx="5346">
                  <c:v>39009</c:v>
                </c:pt>
                <c:pt idx="5347">
                  <c:v>39010</c:v>
                </c:pt>
                <c:pt idx="5348">
                  <c:v>39013</c:v>
                </c:pt>
                <c:pt idx="5349">
                  <c:v>39014</c:v>
                </c:pt>
                <c:pt idx="5350">
                  <c:v>39015</c:v>
                </c:pt>
                <c:pt idx="5351">
                  <c:v>39016</c:v>
                </c:pt>
                <c:pt idx="5352">
                  <c:v>39017</c:v>
                </c:pt>
                <c:pt idx="5353">
                  <c:v>39020</c:v>
                </c:pt>
                <c:pt idx="5354">
                  <c:v>39021</c:v>
                </c:pt>
                <c:pt idx="5355">
                  <c:v>39022</c:v>
                </c:pt>
                <c:pt idx="5356">
                  <c:v>39023</c:v>
                </c:pt>
                <c:pt idx="5357">
                  <c:v>39024</c:v>
                </c:pt>
                <c:pt idx="5358">
                  <c:v>39027</c:v>
                </c:pt>
                <c:pt idx="5359">
                  <c:v>39028</c:v>
                </c:pt>
                <c:pt idx="5360">
                  <c:v>39029</c:v>
                </c:pt>
                <c:pt idx="5361">
                  <c:v>39030</c:v>
                </c:pt>
                <c:pt idx="5362">
                  <c:v>39031</c:v>
                </c:pt>
                <c:pt idx="5363">
                  <c:v>39034</c:v>
                </c:pt>
                <c:pt idx="5364">
                  <c:v>39035</c:v>
                </c:pt>
                <c:pt idx="5365">
                  <c:v>39036</c:v>
                </c:pt>
                <c:pt idx="5366">
                  <c:v>39037</c:v>
                </c:pt>
                <c:pt idx="5367">
                  <c:v>39038</c:v>
                </c:pt>
                <c:pt idx="5368">
                  <c:v>39041</c:v>
                </c:pt>
                <c:pt idx="5369">
                  <c:v>39042</c:v>
                </c:pt>
                <c:pt idx="5370">
                  <c:v>39043</c:v>
                </c:pt>
                <c:pt idx="5371">
                  <c:v>39044</c:v>
                </c:pt>
                <c:pt idx="5372">
                  <c:v>39045</c:v>
                </c:pt>
                <c:pt idx="5373">
                  <c:v>39048</c:v>
                </c:pt>
                <c:pt idx="5374">
                  <c:v>39049</c:v>
                </c:pt>
                <c:pt idx="5375">
                  <c:v>39050</c:v>
                </c:pt>
                <c:pt idx="5376">
                  <c:v>39051</c:v>
                </c:pt>
                <c:pt idx="5377">
                  <c:v>39052</c:v>
                </c:pt>
                <c:pt idx="5378">
                  <c:v>39055</c:v>
                </c:pt>
                <c:pt idx="5379">
                  <c:v>39056</c:v>
                </c:pt>
                <c:pt idx="5380">
                  <c:v>39057</c:v>
                </c:pt>
                <c:pt idx="5381">
                  <c:v>39058</c:v>
                </c:pt>
                <c:pt idx="5382">
                  <c:v>39059</c:v>
                </c:pt>
                <c:pt idx="5383">
                  <c:v>39062</c:v>
                </c:pt>
                <c:pt idx="5384">
                  <c:v>39063</c:v>
                </c:pt>
                <c:pt idx="5385">
                  <c:v>39064</c:v>
                </c:pt>
                <c:pt idx="5386">
                  <c:v>39065</c:v>
                </c:pt>
                <c:pt idx="5387">
                  <c:v>39066</c:v>
                </c:pt>
                <c:pt idx="5388">
                  <c:v>39069</c:v>
                </c:pt>
                <c:pt idx="5389">
                  <c:v>39070</c:v>
                </c:pt>
                <c:pt idx="5390">
                  <c:v>39071</c:v>
                </c:pt>
                <c:pt idx="5391">
                  <c:v>39072</c:v>
                </c:pt>
                <c:pt idx="5392">
                  <c:v>39073</c:v>
                </c:pt>
                <c:pt idx="5393">
                  <c:v>39077</c:v>
                </c:pt>
                <c:pt idx="5394">
                  <c:v>39078</c:v>
                </c:pt>
                <c:pt idx="5395">
                  <c:v>39079</c:v>
                </c:pt>
                <c:pt idx="5396">
                  <c:v>39080</c:v>
                </c:pt>
                <c:pt idx="5397">
                  <c:v>39084</c:v>
                </c:pt>
                <c:pt idx="5398">
                  <c:v>39085</c:v>
                </c:pt>
                <c:pt idx="5399">
                  <c:v>39086</c:v>
                </c:pt>
                <c:pt idx="5400">
                  <c:v>39087</c:v>
                </c:pt>
                <c:pt idx="5401">
                  <c:v>39090</c:v>
                </c:pt>
                <c:pt idx="5402">
                  <c:v>39091</c:v>
                </c:pt>
                <c:pt idx="5403">
                  <c:v>39092</c:v>
                </c:pt>
                <c:pt idx="5404">
                  <c:v>39093</c:v>
                </c:pt>
                <c:pt idx="5405">
                  <c:v>39094</c:v>
                </c:pt>
                <c:pt idx="5406">
                  <c:v>39098</c:v>
                </c:pt>
                <c:pt idx="5407">
                  <c:v>39099</c:v>
                </c:pt>
                <c:pt idx="5408">
                  <c:v>39100</c:v>
                </c:pt>
                <c:pt idx="5409">
                  <c:v>39101</c:v>
                </c:pt>
                <c:pt idx="5410">
                  <c:v>39104</c:v>
                </c:pt>
                <c:pt idx="5411">
                  <c:v>39105</c:v>
                </c:pt>
                <c:pt idx="5412">
                  <c:v>39106</c:v>
                </c:pt>
                <c:pt idx="5413">
                  <c:v>39107</c:v>
                </c:pt>
                <c:pt idx="5414">
                  <c:v>39108</c:v>
                </c:pt>
                <c:pt idx="5415">
                  <c:v>39111</c:v>
                </c:pt>
                <c:pt idx="5416">
                  <c:v>39112</c:v>
                </c:pt>
                <c:pt idx="5417">
                  <c:v>39113</c:v>
                </c:pt>
                <c:pt idx="5418">
                  <c:v>39114</c:v>
                </c:pt>
                <c:pt idx="5419">
                  <c:v>39115</c:v>
                </c:pt>
                <c:pt idx="5420">
                  <c:v>39118</c:v>
                </c:pt>
                <c:pt idx="5421">
                  <c:v>39119</c:v>
                </c:pt>
                <c:pt idx="5422">
                  <c:v>39120</c:v>
                </c:pt>
                <c:pt idx="5423">
                  <c:v>39121</c:v>
                </c:pt>
                <c:pt idx="5424">
                  <c:v>39122</c:v>
                </c:pt>
                <c:pt idx="5425">
                  <c:v>39125</c:v>
                </c:pt>
                <c:pt idx="5426">
                  <c:v>39126</c:v>
                </c:pt>
                <c:pt idx="5427">
                  <c:v>39127</c:v>
                </c:pt>
                <c:pt idx="5428">
                  <c:v>39128</c:v>
                </c:pt>
                <c:pt idx="5429">
                  <c:v>39129</c:v>
                </c:pt>
                <c:pt idx="5430">
                  <c:v>39133</c:v>
                </c:pt>
                <c:pt idx="5431">
                  <c:v>39134</c:v>
                </c:pt>
                <c:pt idx="5432">
                  <c:v>39135</c:v>
                </c:pt>
                <c:pt idx="5433">
                  <c:v>39136</c:v>
                </c:pt>
                <c:pt idx="5434">
                  <c:v>39139</c:v>
                </c:pt>
                <c:pt idx="5435">
                  <c:v>39140</c:v>
                </c:pt>
                <c:pt idx="5436">
                  <c:v>39141</c:v>
                </c:pt>
                <c:pt idx="5437">
                  <c:v>39142</c:v>
                </c:pt>
                <c:pt idx="5438">
                  <c:v>39143</c:v>
                </c:pt>
                <c:pt idx="5439">
                  <c:v>39146</c:v>
                </c:pt>
                <c:pt idx="5440">
                  <c:v>39147</c:v>
                </c:pt>
                <c:pt idx="5441">
                  <c:v>39148</c:v>
                </c:pt>
                <c:pt idx="5442">
                  <c:v>39149</c:v>
                </c:pt>
                <c:pt idx="5443">
                  <c:v>39150</c:v>
                </c:pt>
                <c:pt idx="5444">
                  <c:v>39153</c:v>
                </c:pt>
                <c:pt idx="5445">
                  <c:v>39154</c:v>
                </c:pt>
                <c:pt idx="5446">
                  <c:v>39155</c:v>
                </c:pt>
                <c:pt idx="5447">
                  <c:v>39156</c:v>
                </c:pt>
                <c:pt idx="5448">
                  <c:v>39157</c:v>
                </c:pt>
                <c:pt idx="5449">
                  <c:v>39160</c:v>
                </c:pt>
                <c:pt idx="5450">
                  <c:v>39161</c:v>
                </c:pt>
                <c:pt idx="5451">
                  <c:v>39162</c:v>
                </c:pt>
                <c:pt idx="5452">
                  <c:v>39163</c:v>
                </c:pt>
                <c:pt idx="5453">
                  <c:v>39164</c:v>
                </c:pt>
                <c:pt idx="5454">
                  <c:v>39167</c:v>
                </c:pt>
                <c:pt idx="5455">
                  <c:v>39168</c:v>
                </c:pt>
                <c:pt idx="5456">
                  <c:v>39169</c:v>
                </c:pt>
                <c:pt idx="5457">
                  <c:v>39170</c:v>
                </c:pt>
                <c:pt idx="5458">
                  <c:v>39171</c:v>
                </c:pt>
                <c:pt idx="5459">
                  <c:v>39174</c:v>
                </c:pt>
                <c:pt idx="5460">
                  <c:v>39175</c:v>
                </c:pt>
                <c:pt idx="5461">
                  <c:v>39176</c:v>
                </c:pt>
                <c:pt idx="5462">
                  <c:v>39177</c:v>
                </c:pt>
                <c:pt idx="5463">
                  <c:v>39181</c:v>
                </c:pt>
                <c:pt idx="5464">
                  <c:v>39182</c:v>
                </c:pt>
                <c:pt idx="5465">
                  <c:v>39183</c:v>
                </c:pt>
                <c:pt idx="5466">
                  <c:v>39184</c:v>
                </c:pt>
                <c:pt idx="5467">
                  <c:v>39185</c:v>
                </c:pt>
                <c:pt idx="5468">
                  <c:v>39188</c:v>
                </c:pt>
                <c:pt idx="5469">
                  <c:v>39189</c:v>
                </c:pt>
                <c:pt idx="5470">
                  <c:v>39190</c:v>
                </c:pt>
                <c:pt idx="5471">
                  <c:v>39191</c:v>
                </c:pt>
                <c:pt idx="5472">
                  <c:v>39192</c:v>
                </c:pt>
                <c:pt idx="5473">
                  <c:v>39195</c:v>
                </c:pt>
                <c:pt idx="5474">
                  <c:v>39196</c:v>
                </c:pt>
                <c:pt idx="5475">
                  <c:v>39197</c:v>
                </c:pt>
                <c:pt idx="5476">
                  <c:v>39198</c:v>
                </c:pt>
                <c:pt idx="5477">
                  <c:v>39199</c:v>
                </c:pt>
                <c:pt idx="5478">
                  <c:v>39202</c:v>
                </c:pt>
                <c:pt idx="5479">
                  <c:v>39203</c:v>
                </c:pt>
                <c:pt idx="5480">
                  <c:v>39204</c:v>
                </c:pt>
                <c:pt idx="5481">
                  <c:v>39205</c:v>
                </c:pt>
                <c:pt idx="5482">
                  <c:v>39206</c:v>
                </c:pt>
                <c:pt idx="5483">
                  <c:v>39209</c:v>
                </c:pt>
                <c:pt idx="5484">
                  <c:v>39210</c:v>
                </c:pt>
                <c:pt idx="5485">
                  <c:v>39211</c:v>
                </c:pt>
                <c:pt idx="5486">
                  <c:v>39212</c:v>
                </c:pt>
                <c:pt idx="5487">
                  <c:v>39213</c:v>
                </c:pt>
                <c:pt idx="5488">
                  <c:v>39216</c:v>
                </c:pt>
                <c:pt idx="5489">
                  <c:v>39217</c:v>
                </c:pt>
                <c:pt idx="5490">
                  <c:v>39218</c:v>
                </c:pt>
                <c:pt idx="5491">
                  <c:v>39219</c:v>
                </c:pt>
                <c:pt idx="5492">
                  <c:v>39220</c:v>
                </c:pt>
                <c:pt idx="5493">
                  <c:v>39223</c:v>
                </c:pt>
                <c:pt idx="5494">
                  <c:v>39224</c:v>
                </c:pt>
                <c:pt idx="5495">
                  <c:v>39225</c:v>
                </c:pt>
                <c:pt idx="5496">
                  <c:v>39226</c:v>
                </c:pt>
                <c:pt idx="5497">
                  <c:v>39227</c:v>
                </c:pt>
                <c:pt idx="5498">
                  <c:v>39231</c:v>
                </c:pt>
                <c:pt idx="5499">
                  <c:v>39232</c:v>
                </c:pt>
                <c:pt idx="5500">
                  <c:v>39233</c:v>
                </c:pt>
                <c:pt idx="5501">
                  <c:v>39234</c:v>
                </c:pt>
                <c:pt idx="5502">
                  <c:v>39237</c:v>
                </c:pt>
                <c:pt idx="5503">
                  <c:v>39238</c:v>
                </c:pt>
                <c:pt idx="5504">
                  <c:v>39239</c:v>
                </c:pt>
                <c:pt idx="5505">
                  <c:v>39240</c:v>
                </c:pt>
                <c:pt idx="5506">
                  <c:v>39241</c:v>
                </c:pt>
                <c:pt idx="5507">
                  <c:v>39244</c:v>
                </c:pt>
                <c:pt idx="5508">
                  <c:v>39245</c:v>
                </c:pt>
                <c:pt idx="5509">
                  <c:v>39246</c:v>
                </c:pt>
                <c:pt idx="5510">
                  <c:v>39247</c:v>
                </c:pt>
                <c:pt idx="5511">
                  <c:v>39248</c:v>
                </c:pt>
                <c:pt idx="5512">
                  <c:v>39251</c:v>
                </c:pt>
                <c:pt idx="5513">
                  <c:v>39252</c:v>
                </c:pt>
                <c:pt idx="5514">
                  <c:v>39253</c:v>
                </c:pt>
                <c:pt idx="5515">
                  <c:v>39254</c:v>
                </c:pt>
                <c:pt idx="5516">
                  <c:v>39255</c:v>
                </c:pt>
                <c:pt idx="5517">
                  <c:v>39258</c:v>
                </c:pt>
                <c:pt idx="5518">
                  <c:v>39259</c:v>
                </c:pt>
                <c:pt idx="5519">
                  <c:v>39260</c:v>
                </c:pt>
                <c:pt idx="5520">
                  <c:v>39261</c:v>
                </c:pt>
                <c:pt idx="5521">
                  <c:v>39262</c:v>
                </c:pt>
                <c:pt idx="5522">
                  <c:v>39265</c:v>
                </c:pt>
                <c:pt idx="5523">
                  <c:v>39266</c:v>
                </c:pt>
                <c:pt idx="5524">
                  <c:v>39268</c:v>
                </c:pt>
                <c:pt idx="5525">
                  <c:v>39269</c:v>
                </c:pt>
                <c:pt idx="5526">
                  <c:v>39272</c:v>
                </c:pt>
                <c:pt idx="5527">
                  <c:v>39273</c:v>
                </c:pt>
                <c:pt idx="5528">
                  <c:v>39274</c:v>
                </c:pt>
                <c:pt idx="5529">
                  <c:v>39275</c:v>
                </c:pt>
                <c:pt idx="5530">
                  <c:v>39276</c:v>
                </c:pt>
                <c:pt idx="5531">
                  <c:v>39279</c:v>
                </c:pt>
                <c:pt idx="5532">
                  <c:v>39280</c:v>
                </c:pt>
                <c:pt idx="5533">
                  <c:v>39281</c:v>
                </c:pt>
                <c:pt idx="5534">
                  <c:v>39282</c:v>
                </c:pt>
                <c:pt idx="5535">
                  <c:v>39283</c:v>
                </c:pt>
                <c:pt idx="5536">
                  <c:v>39286</c:v>
                </c:pt>
                <c:pt idx="5537">
                  <c:v>39287</c:v>
                </c:pt>
                <c:pt idx="5538">
                  <c:v>39288</c:v>
                </c:pt>
                <c:pt idx="5539">
                  <c:v>39289</c:v>
                </c:pt>
                <c:pt idx="5540">
                  <c:v>39290</c:v>
                </c:pt>
                <c:pt idx="5541">
                  <c:v>39293</c:v>
                </c:pt>
                <c:pt idx="5542">
                  <c:v>39294</c:v>
                </c:pt>
                <c:pt idx="5543">
                  <c:v>39295</c:v>
                </c:pt>
                <c:pt idx="5544">
                  <c:v>39296</c:v>
                </c:pt>
                <c:pt idx="5545">
                  <c:v>39297</c:v>
                </c:pt>
                <c:pt idx="5546">
                  <c:v>39300</c:v>
                </c:pt>
                <c:pt idx="5547">
                  <c:v>39301</c:v>
                </c:pt>
                <c:pt idx="5548">
                  <c:v>39302</c:v>
                </c:pt>
                <c:pt idx="5549">
                  <c:v>39303</c:v>
                </c:pt>
                <c:pt idx="5550">
                  <c:v>39304</c:v>
                </c:pt>
                <c:pt idx="5551">
                  <c:v>39307</c:v>
                </c:pt>
                <c:pt idx="5552">
                  <c:v>39308</c:v>
                </c:pt>
                <c:pt idx="5553">
                  <c:v>39309</c:v>
                </c:pt>
                <c:pt idx="5554">
                  <c:v>39310</c:v>
                </c:pt>
                <c:pt idx="5555">
                  <c:v>39311</c:v>
                </c:pt>
                <c:pt idx="5556">
                  <c:v>39314</c:v>
                </c:pt>
                <c:pt idx="5557">
                  <c:v>39315</c:v>
                </c:pt>
                <c:pt idx="5558">
                  <c:v>39316</c:v>
                </c:pt>
                <c:pt idx="5559">
                  <c:v>39317</c:v>
                </c:pt>
                <c:pt idx="5560">
                  <c:v>39318</c:v>
                </c:pt>
                <c:pt idx="5561">
                  <c:v>39321</c:v>
                </c:pt>
                <c:pt idx="5562">
                  <c:v>39322</c:v>
                </c:pt>
                <c:pt idx="5563">
                  <c:v>39323</c:v>
                </c:pt>
                <c:pt idx="5564">
                  <c:v>39324</c:v>
                </c:pt>
                <c:pt idx="5565">
                  <c:v>39325</c:v>
                </c:pt>
                <c:pt idx="5566">
                  <c:v>39329</c:v>
                </c:pt>
                <c:pt idx="5567">
                  <c:v>39330</c:v>
                </c:pt>
                <c:pt idx="5568">
                  <c:v>39331</c:v>
                </c:pt>
                <c:pt idx="5569">
                  <c:v>39332</c:v>
                </c:pt>
                <c:pt idx="5570">
                  <c:v>39335</c:v>
                </c:pt>
                <c:pt idx="5571">
                  <c:v>39336</c:v>
                </c:pt>
                <c:pt idx="5572">
                  <c:v>39337</c:v>
                </c:pt>
                <c:pt idx="5573">
                  <c:v>39338</c:v>
                </c:pt>
                <c:pt idx="5574">
                  <c:v>39339</c:v>
                </c:pt>
                <c:pt idx="5575">
                  <c:v>39342</c:v>
                </c:pt>
                <c:pt idx="5576">
                  <c:v>39343</c:v>
                </c:pt>
                <c:pt idx="5577">
                  <c:v>39344</c:v>
                </c:pt>
                <c:pt idx="5578">
                  <c:v>39345</c:v>
                </c:pt>
                <c:pt idx="5579">
                  <c:v>39346</c:v>
                </c:pt>
                <c:pt idx="5580">
                  <c:v>39349</c:v>
                </c:pt>
                <c:pt idx="5581">
                  <c:v>39350</c:v>
                </c:pt>
                <c:pt idx="5582">
                  <c:v>39351</c:v>
                </c:pt>
                <c:pt idx="5583">
                  <c:v>39352</c:v>
                </c:pt>
                <c:pt idx="5584">
                  <c:v>39353</c:v>
                </c:pt>
                <c:pt idx="5585">
                  <c:v>39356</c:v>
                </c:pt>
                <c:pt idx="5586">
                  <c:v>39357</c:v>
                </c:pt>
                <c:pt idx="5587">
                  <c:v>39358</c:v>
                </c:pt>
                <c:pt idx="5588">
                  <c:v>39359</c:v>
                </c:pt>
                <c:pt idx="5589">
                  <c:v>39360</c:v>
                </c:pt>
                <c:pt idx="5590">
                  <c:v>39363</c:v>
                </c:pt>
                <c:pt idx="5591">
                  <c:v>39364</c:v>
                </c:pt>
                <c:pt idx="5592">
                  <c:v>39365</c:v>
                </c:pt>
                <c:pt idx="5593">
                  <c:v>39366</c:v>
                </c:pt>
                <c:pt idx="5594">
                  <c:v>39367</c:v>
                </c:pt>
                <c:pt idx="5595">
                  <c:v>39370</c:v>
                </c:pt>
                <c:pt idx="5596">
                  <c:v>39371</c:v>
                </c:pt>
                <c:pt idx="5597">
                  <c:v>39372</c:v>
                </c:pt>
                <c:pt idx="5598">
                  <c:v>39373</c:v>
                </c:pt>
                <c:pt idx="5599">
                  <c:v>39374</c:v>
                </c:pt>
                <c:pt idx="5600">
                  <c:v>39377</c:v>
                </c:pt>
                <c:pt idx="5601">
                  <c:v>39378</c:v>
                </c:pt>
                <c:pt idx="5602">
                  <c:v>39379</c:v>
                </c:pt>
                <c:pt idx="5603">
                  <c:v>39380</c:v>
                </c:pt>
                <c:pt idx="5604">
                  <c:v>39381</c:v>
                </c:pt>
                <c:pt idx="5605">
                  <c:v>39384</c:v>
                </c:pt>
                <c:pt idx="5606">
                  <c:v>39385</c:v>
                </c:pt>
                <c:pt idx="5607">
                  <c:v>39386</c:v>
                </c:pt>
                <c:pt idx="5608">
                  <c:v>39387</c:v>
                </c:pt>
                <c:pt idx="5609">
                  <c:v>39388</c:v>
                </c:pt>
                <c:pt idx="5610">
                  <c:v>39391</c:v>
                </c:pt>
                <c:pt idx="5611">
                  <c:v>39392</c:v>
                </c:pt>
                <c:pt idx="5612">
                  <c:v>39393</c:v>
                </c:pt>
                <c:pt idx="5613">
                  <c:v>39394</c:v>
                </c:pt>
                <c:pt idx="5614">
                  <c:v>39395</c:v>
                </c:pt>
                <c:pt idx="5615">
                  <c:v>39398</c:v>
                </c:pt>
                <c:pt idx="5616">
                  <c:v>39399</c:v>
                </c:pt>
                <c:pt idx="5617">
                  <c:v>39400</c:v>
                </c:pt>
                <c:pt idx="5618">
                  <c:v>39401</c:v>
                </c:pt>
                <c:pt idx="5619">
                  <c:v>39402</c:v>
                </c:pt>
                <c:pt idx="5620">
                  <c:v>39405</c:v>
                </c:pt>
                <c:pt idx="5621">
                  <c:v>39406</c:v>
                </c:pt>
                <c:pt idx="5622">
                  <c:v>39407</c:v>
                </c:pt>
                <c:pt idx="5623">
                  <c:v>39409</c:v>
                </c:pt>
                <c:pt idx="5624">
                  <c:v>39412</c:v>
                </c:pt>
                <c:pt idx="5625">
                  <c:v>39413</c:v>
                </c:pt>
                <c:pt idx="5626">
                  <c:v>39414</c:v>
                </c:pt>
                <c:pt idx="5627">
                  <c:v>39415</c:v>
                </c:pt>
                <c:pt idx="5628">
                  <c:v>39416</c:v>
                </c:pt>
                <c:pt idx="5629">
                  <c:v>39419</c:v>
                </c:pt>
                <c:pt idx="5630">
                  <c:v>39420</c:v>
                </c:pt>
                <c:pt idx="5631">
                  <c:v>39421</c:v>
                </c:pt>
                <c:pt idx="5632">
                  <c:v>39422</c:v>
                </c:pt>
                <c:pt idx="5633">
                  <c:v>39423</c:v>
                </c:pt>
                <c:pt idx="5634">
                  <c:v>39426</c:v>
                </c:pt>
                <c:pt idx="5635">
                  <c:v>39427</c:v>
                </c:pt>
                <c:pt idx="5636">
                  <c:v>39428</c:v>
                </c:pt>
                <c:pt idx="5637">
                  <c:v>39429</c:v>
                </c:pt>
                <c:pt idx="5638">
                  <c:v>39430</c:v>
                </c:pt>
                <c:pt idx="5639">
                  <c:v>39433</c:v>
                </c:pt>
                <c:pt idx="5640">
                  <c:v>39434</c:v>
                </c:pt>
                <c:pt idx="5641">
                  <c:v>39435</c:v>
                </c:pt>
                <c:pt idx="5642">
                  <c:v>39436</c:v>
                </c:pt>
                <c:pt idx="5643">
                  <c:v>39437</c:v>
                </c:pt>
                <c:pt idx="5644">
                  <c:v>39440</c:v>
                </c:pt>
                <c:pt idx="5645">
                  <c:v>39442</c:v>
                </c:pt>
                <c:pt idx="5646">
                  <c:v>39443</c:v>
                </c:pt>
                <c:pt idx="5647">
                  <c:v>39444</c:v>
                </c:pt>
                <c:pt idx="5648">
                  <c:v>39447</c:v>
                </c:pt>
                <c:pt idx="5649">
                  <c:v>39449</c:v>
                </c:pt>
                <c:pt idx="5650">
                  <c:v>39450</c:v>
                </c:pt>
                <c:pt idx="5651">
                  <c:v>39451</c:v>
                </c:pt>
                <c:pt idx="5652">
                  <c:v>39454</c:v>
                </c:pt>
                <c:pt idx="5653">
                  <c:v>39455</c:v>
                </c:pt>
                <c:pt idx="5654">
                  <c:v>39456</c:v>
                </c:pt>
                <c:pt idx="5655">
                  <c:v>39457</c:v>
                </c:pt>
                <c:pt idx="5656">
                  <c:v>39458</c:v>
                </c:pt>
                <c:pt idx="5657">
                  <c:v>39461</c:v>
                </c:pt>
                <c:pt idx="5658">
                  <c:v>39462</c:v>
                </c:pt>
                <c:pt idx="5659">
                  <c:v>39463</c:v>
                </c:pt>
                <c:pt idx="5660">
                  <c:v>39464</c:v>
                </c:pt>
                <c:pt idx="5661">
                  <c:v>39465</c:v>
                </c:pt>
                <c:pt idx="5662">
                  <c:v>39469</c:v>
                </c:pt>
                <c:pt idx="5663">
                  <c:v>39470</c:v>
                </c:pt>
                <c:pt idx="5664">
                  <c:v>39471</c:v>
                </c:pt>
                <c:pt idx="5665">
                  <c:v>39472</c:v>
                </c:pt>
                <c:pt idx="5666">
                  <c:v>39475</c:v>
                </c:pt>
                <c:pt idx="5667">
                  <c:v>39476</c:v>
                </c:pt>
                <c:pt idx="5668">
                  <c:v>39477</c:v>
                </c:pt>
                <c:pt idx="5669">
                  <c:v>39478</c:v>
                </c:pt>
                <c:pt idx="5670">
                  <c:v>39479</c:v>
                </c:pt>
                <c:pt idx="5671">
                  <c:v>39482</c:v>
                </c:pt>
                <c:pt idx="5672">
                  <c:v>39483</c:v>
                </c:pt>
                <c:pt idx="5673">
                  <c:v>39484</c:v>
                </c:pt>
                <c:pt idx="5674">
                  <c:v>39485</c:v>
                </c:pt>
                <c:pt idx="5675">
                  <c:v>39486</c:v>
                </c:pt>
                <c:pt idx="5676">
                  <c:v>39489</c:v>
                </c:pt>
                <c:pt idx="5677">
                  <c:v>39490</c:v>
                </c:pt>
                <c:pt idx="5678">
                  <c:v>39491</c:v>
                </c:pt>
                <c:pt idx="5679">
                  <c:v>39492</c:v>
                </c:pt>
                <c:pt idx="5680">
                  <c:v>39493</c:v>
                </c:pt>
                <c:pt idx="5681">
                  <c:v>39497</c:v>
                </c:pt>
                <c:pt idx="5682">
                  <c:v>39498</c:v>
                </c:pt>
                <c:pt idx="5683">
                  <c:v>39499</c:v>
                </c:pt>
                <c:pt idx="5684">
                  <c:v>39500</c:v>
                </c:pt>
                <c:pt idx="5685">
                  <c:v>39503</c:v>
                </c:pt>
                <c:pt idx="5686">
                  <c:v>39504</c:v>
                </c:pt>
                <c:pt idx="5687">
                  <c:v>39505</c:v>
                </c:pt>
                <c:pt idx="5688">
                  <c:v>39506</c:v>
                </c:pt>
                <c:pt idx="5689">
                  <c:v>39507</c:v>
                </c:pt>
                <c:pt idx="5690">
                  <c:v>39510</c:v>
                </c:pt>
                <c:pt idx="5691">
                  <c:v>39511</c:v>
                </c:pt>
                <c:pt idx="5692">
                  <c:v>39512</c:v>
                </c:pt>
                <c:pt idx="5693">
                  <c:v>39513</c:v>
                </c:pt>
                <c:pt idx="5694">
                  <c:v>39514</c:v>
                </c:pt>
                <c:pt idx="5695">
                  <c:v>39517</c:v>
                </c:pt>
                <c:pt idx="5696">
                  <c:v>39518</c:v>
                </c:pt>
                <c:pt idx="5697">
                  <c:v>39519</c:v>
                </c:pt>
                <c:pt idx="5698">
                  <c:v>39520</c:v>
                </c:pt>
                <c:pt idx="5699">
                  <c:v>39521</c:v>
                </c:pt>
                <c:pt idx="5700">
                  <c:v>39524</c:v>
                </c:pt>
                <c:pt idx="5701">
                  <c:v>39525</c:v>
                </c:pt>
                <c:pt idx="5702">
                  <c:v>39526</c:v>
                </c:pt>
                <c:pt idx="5703">
                  <c:v>39527</c:v>
                </c:pt>
                <c:pt idx="5704">
                  <c:v>39531</c:v>
                </c:pt>
                <c:pt idx="5705">
                  <c:v>39532</c:v>
                </c:pt>
                <c:pt idx="5706">
                  <c:v>39533</c:v>
                </c:pt>
                <c:pt idx="5707">
                  <c:v>39534</c:v>
                </c:pt>
                <c:pt idx="5708">
                  <c:v>39535</c:v>
                </c:pt>
                <c:pt idx="5709">
                  <c:v>39538</c:v>
                </c:pt>
                <c:pt idx="5710">
                  <c:v>39539</c:v>
                </c:pt>
                <c:pt idx="5711">
                  <c:v>39540</c:v>
                </c:pt>
                <c:pt idx="5712">
                  <c:v>39541</c:v>
                </c:pt>
                <c:pt idx="5713">
                  <c:v>39542</c:v>
                </c:pt>
                <c:pt idx="5714">
                  <c:v>39545</c:v>
                </c:pt>
                <c:pt idx="5715">
                  <c:v>39546</c:v>
                </c:pt>
                <c:pt idx="5716">
                  <c:v>39547</c:v>
                </c:pt>
                <c:pt idx="5717">
                  <c:v>39548</c:v>
                </c:pt>
                <c:pt idx="5718">
                  <c:v>39549</c:v>
                </c:pt>
                <c:pt idx="5719">
                  <c:v>39552</c:v>
                </c:pt>
                <c:pt idx="5720">
                  <c:v>39553</c:v>
                </c:pt>
                <c:pt idx="5721">
                  <c:v>39554</c:v>
                </c:pt>
                <c:pt idx="5722">
                  <c:v>39555</c:v>
                </c:pt>
                <c:pt idx="5723">
                  <c:v>39556</c:v>
                </c:pt>
                <c:pt idx="5724">
                  <c:v>39559</c:v>
                </c:pt>
                <c:pt idx="5725">
                  <c:v>39560</c:v>
                </c:pt>
                <c:pt idx="5726">
                  <c:v>39561</c:v>
                </c:pt>
                <c:pt idx="5727">
                  <c:v>39562</c:v>
                </c:pt>
                <c:pt idx="5728">
                  <c:v>39563</c:v>
                </c:pt>
                <c:pt idx="5729">
                  <c:v>39566</c:v>
                </c:pt>
                <c:pt idx="5730">
                  <c:v>39567</c:v>
                </c:pt>
                <c:pt idx="5731">
                  <c:v>39568</c:v>
                </c:pt>
                <c:pt idx="5732">
                  <c:v>39569</c:v>
                </c:pt>
                <c:pt idx="5733">
                  <c:v>39570</c:v>
                </c:pt>
                <c:pt idx="5734">
                  <c:v>39573</c:v>
                </c:pt>
                <c:pt idx="5735">
                  <c:v>39574</c:v>
                </c:pt>
                <c:pt idx="5736">
                  <c:v>39575</c:v>
                </c:pt>
                <c:pt idx="5737">
                  <c:v>39576</c:v>
                </c:pt>
                <c:pt idx="5738">
                  <c:v>39577</c:v>
                </c:pt>
                <c:pt idx="5739">
                  <c:v>39580</c:v>
                </c:pt>
                <c:pt idx="5740">
                  <c:v>39581</c:v>
                </c:pt>
                <c:pt idx="5741">
                  <c:v>39582</c:v>
                </c:pt>
                <c:pt idx="5742">
                  <c:v>39583</c:v>
                </c:pt>
                <c:pt idx="5743">
                  <c:v>39584</c:v>
                </c:pt>
                <c:pt idx="5744">
                  <c:v>39587</c:v>
                </c:pt>
                <c:pt idx="5745">
                  <c:v>39588</c:v>
                </c:pt>
                <c:pt idx="5746">
                  <c:v>39589</c:v>
                </c:pt>
                <c:pt idx="5747">
                  <c:v>39590</c:v>
                </c:pt>
                <c:pt idx="5748">
                  <c:v>39591</c:v>
                </c:pt>
                <c:pt idx="5749">
                  <c:v>39595</c:v>
                </c:pt>
                <c:pt idx="5750">
                  <c:v>39596</c:v>
                </c:pt>
                <c:pt idx="5751">
                  <c:v>39597</c:v>
                </c:pt>
                <c:pt idx="5752">
                  <c:v>39598</c:v>
                </c:pt>
                <c:pt idx="5753">
                  <c:v>39601</c:v>
                </c:pt>
                <c:pt idx="5754">
                  <c:v>39602</c:v>
                </c:pt>
                <c:pt idx="5755">
                  <c:v>39603</c:v>
                </c:pt>
                <c:pt idx="5756">
                  <c:v>39604</c:v>
                </c:pt>
                <c:pt idx="5757">
                  <c:v>39605</c:v>
                </c:pt>
                <c:pt idx="5758">
                  <c:v>39608</c:v>
                </c:pt>
                <c:pt idx="5759">
                  <c:v>39609</c:v>
                </c:pt>
                <c:pt idx="5760">
                  <c:v>39610</c:v>
                </c:pt>
                <c:pt idx="5761">
                  <c:v>39611</c:v>
                </c:pt>
                <c:pt idx="5762">
                  <c:v>39612</c:v>
                </c:pt>
                <c:pt idx="5763">
                  <c:v>39615</c:v>
                </c:pt>
                <c:pt idx="5764">
                  <c:v>39616</c:v>
                </c:pt>
                <c:pt idx="5765">
                  <c:v>39617</c:v>
                </c:pt>
                <c:pt idx="5766">
                  <c:v>39618</c:v>
                </c:pt>
                <c:pt idx="5767">
                  <c:v>39619</c:v>
                </c:pt>
                <c:pt idx="5768">
                  <c:v>39622</c:v>
                </c:pt>
                <c:pt idx="5769">
                  <c:v>39623</c:v>
                </c:pt>
                <c:pt idx="5770">
                  <c:v>39624</c:v>
                </c:pt>
                <c:pt idx="5771">
                  <c:v>39625</c:v>
                </c:pt>
                <c:pt idx="5772">
                  <c:v>39626</c:v>
                </c:pt>
                <c:pt idx="5773">
                  <c:v>39629</c:v>
                </c:pt>
                <c:pt idx="5774">
                  <c:v>39630</c:v>
                </c:pt>
                <c:pt idx="5775">
                  <c:v>39631</c:v>
                </c:pt>
                <c:pt idx="5776">
                  <c:v>39632</c:v>
                </c:pt>
                <c:pt idx="5777">
                  <c:v>39636</c:v>
                </c:pt>
                <c:pt idx="5778">
                  <c:v>39637</c:v>
                </c:pt>
                <c:pt idx="5779">
                  <c:v>39638</c:v>
                </c:pt>
                <c:pt idx="5780">
                  <c:v>39639</c:v>
                </c:pt>
                <c:pt idx="5781">
                  <c:v>39640</c:v>
                </c:pt>
                <c:pt idx="5782">
                  <c:v>39643</c:v>
                </c:pt>
                <c:pt idx="5783">
                  <c:v>39644</c:v>
                </c:pt>
                <c:pt idx="5784">
                  <c:v>39645</c:v>
                </c:pt>
                <c:pt idx="5785">
                  <c:v>39646</c:v>
                </c:pt>
                <c:pt idx="5786">
                  <c:v>39647</c:v>
                </c:pt>
                <c:pt idx="5787">
                  <c:v>39650</c:v>
                </c:pt>
                <c:pt idx="5788">
                  <c:v>39651</c:v>
                </c:pt>
                <c:pt idx="5789">
                  <c:v>39652</c:v>
                </c:pt>
                <c:pt idx="5790">
                  <c:v>39653</c:v>
                </c:pt>
                <c:pt idx="5791">
                  <c:v>39654</c:v>
                </c:pt>
                <c:pt idx="5792">
                  <c:v>39657</c:v>
                </c:pt>
                <c:pt idx="5793">
                  <c:v>39658</c:v>
                </c:pt>
                <c:pt idx="5794">
                  <c:v>39659</c:v>
                </c:pt>
                <c:pt idx="5795">
                  <c:v>39660</c:v>
                </c:pt>
                <c:pt idx="5796">
                  <c:v>39661</c:v>
                </c:pt>
                <c:pt idx="5797">
                  <c:v>39664</c:v>
                </c:pt>
                <c:pt idx="5798">
                  <c:v>39665</c:v>
                </c:pt>
                <c:pt idx="5799">
                  <c:v>39666</c:v>
                </c:pt>
                <c:pt idx="5800">
                  <c:v>39667</c:v>
                </c:pt>
                <c:pt idx="5801">
                  <c:v>39668</c:v>
                </c:pt>
                <c:pt idx="5802">
                  <c:v>39671</c:v>
                </c:pt>
                <c:pt idx="5803">
                  <c:v>39672</c:v>
                </c:pt>
                <c:pt idx="5804">
                  <c:v>39673</c:v>
                </c:pt>
                <c:pt idx="5805">
                  <c:v>39674</c:v>
                </c:pt>
                <c:pt idx="5806">
                  <c:v>39675</c:v>
                </c:pt>
                <c:pt idx="5807">
                  <c:v>39678</c:v>
                </c:pt>
                <c:pt idx="5808">
                  <c:v>39679</c:v>
                </c:pt>
                <c:pt idx="5809">
                  <c:v>39680</c:v>
                </c:pt>
                <c:pt idx="5810">
                  <c:v>39681</c:v>
                </c:pt>
                <c:pt idx="5811">
                  <c:v>39682</c:v>
                </c:pt>
                <c:pt idx="5812">
                  <c:v>39685</c:v>
                </c:pt>
                <c:pt idx="5813">
                  <c:v>39686</c:v>
                </c:pt>
                <c:pt idx="5814">
                  <c:v>39687</c:v>
                </c:pt>
                <c:pt idx="5815">
                  <c:v>39688</c:v>
                </c:pt>
                <c:pt idx="5816">
                  <c:v>39689</c:v>
                </c:pt>
                <c:pt idx="5817">
                  <c:v>39693</c:v>
                </c:pt>
                <c:pt idx="5818">
                  <c:v>39694</c:v>
                </c:pt>
                <c:pt idx="5819">
                  <c:v>39695</c:v>
                </c:pt>
                <c:pt idx="5820">
                  <c:v>39696</c:v>
                </c:pt>
                <c:pt idx="5821">
                  <c:v>39699</c:v>
                </c:pt>
                <c:pt idx="5822">
                  <c:v>39700</c:v>
                </c:pt>
                <c:pt idx="5823">
                  <c:v>39701</c:v>
                </c:pt>
                <c:pt idx="5824">
                  <c:v>39702</c:v>
                </c:pt>
                <c:pt idx="5825">
                  <c:v>39703</c:v>
                </c:pt>
                <c:pt idx="5826">
                  <c:v>39706</c:v>
                </c:pt>
                <c:pt idx="5827">
                  <c:v>39707</c:v>
                </c:pt>
                <c:pt idx="5828">
                  <c:v>39708</c:v>
                </c:pt>
                <c:pt idx="5829">
                  <c:v>39709</c:v>
                </c:pt>
                <c:pt idx="5830">
                  <c:v>39710</c:v>
                </c:pt>
                <c:pt idx="5831">
                  <c:v>39713</c:v>
                </c:pt>
                <c:pt idx="5832">
                  <c:v>39714</c:v>
                </c:pt>
                <c:pt idx="5833">
                  <c:v>39715</c:v>
                </c:pt>
                <c:pt idx="5834">
                  <c:v>39716</c:v>
                </c:pt>
                <c:pt idx="5835">
                  <c:v>39717</c:v>
                </c:pt>
                <c:pt idx="5836">
                  <c:v>39720</c:v>
                </c:pt>
                <c:pt idx="5837">
                  <c:v>39721</c:v>
                </c:pt>
                <c:pt idx="5838">
                  <c:v>39722</c:v>
                </c:pt>
                <c:pt idx="5839">
                  <c:v>39723</c:v>
                </c:pt>
                <c:pt idx="5840">
                  <c:v>39724</c:v>
                </c:pt>
                <c:pt idx="5841">
                  <c:v>39727</c:v>
                </c:pt>
                <c:pt idx="5842">
                  <c:v>39728</c:v>
                </c:pt>
                <c:pt idx="5843">
                  <c:v>39729</c:v>
                </c:pt>
                <c:pt idx="5844">
                  <c:v>39730</c:v>
                </c:pt>
                <c:pt idx="5845">
                  <c:v>39731</c:v>
                </c:pt>
                <c:pt idx="5846">
                  <c:v>39734</c:v>
                </c:pt>
                <c:pt idx="5847">
                  <c:v>39735</c:v>
                </c:pt>
                <c:pt idx="5848">
                  <c:v>39736</c:v>
                </c:pt>
                <c:pt idx="5849">
                  <c:v>39737</c:v>
                </c:pt>
                <c:pt idx="5850">
                  <c:v>39738</c:v>
                </c:pt>
                <c:pt idx="5851">
                  <c:v>39741</c:v>
                </c:pt>
                <c:pt idx="5852">
                  <c:v>39742</c:v>
                </c:pt>
                <c:pt idx="5853">
                  <c:v>39743</c:v>
                </c:pt>
                <c:pt idx="5854">
                  <c:v>39744</c:v>
                </c:pt>
                <c:pt idx="5855">
                  <c:v>39745</c:v>
                </c:pt>
                <c:pt idx="5856">
                  <c:v>39748</c:v>
                </c:pt>
                <c:pt idx="5857">
                  <c:v>39749</c:v>
                </c:pt>
                <c:pt idx="5858">
                  <c:v>39750</c:v>
                </c:pt>
                <c:pt idx="5859">
                  <c:v>39751</c:v>
                </c:pt>
                <c:pt idx="5860">
                  <c:v>39752</c:v>
                </c:pt>
                <c:pt idx="5861">
                  <c:v>39755</c:v>
                </c:pt>
                <c:pt idx="5862">
                  <c:v>39756</c:v>
                </c:pt>
                <c:pt idx="5863">
                  <c:v>39757</c:v>
                </c:pt>
                <c:pt idx="5864">
                  <c:v>39758</c:v>
                </c:pt>
                <c:pt idx="5865">
                  <c:v>39759</c:v>
                </c:pt>
                <c:pt idx="5866">
                  <c:v>39762</c:v>
                </c:pt>
                <c:pt idx="5867">
                  <c:v>39763</c:v>
                </c:pt>
                <c:pt idx="5868">
                  <c:v>39764</c:v>
                </c:pt>
                <c:pt idx="5869">
                  <c:v>39765</c:v>
                </c:pt>
                <c:pt idx="5870">
                  <c:v>39766</c:v>
                </c:pt>
                <c:pt idx="5871">
                  <c:v>39769</c:v>
                </c:pt>
                <c:pt idx="5872">
                  <c:v>39770</c:v>
                </c:pt>
                <c:pt idx="5873">
                  <c:v>39771</c:v>
                </c:pt>
                <c:pt idx="5874">
                  <c:v>39772</c:v>
                </c:pt>
                <c:pt idx="5875">
                  <c:v>39773</c:v>
                </c:pt>
                <c:pt idx="5876">
                  <c:v>39776</c:v>
                </c:pt>
                <c:pt idx="5877">
                  <c:v>39777</c:v>
                </c:pt>
                <c:pt idx="5878">
                  <c:v>39778</c:v>
                </c:pt>
                <c:pt idx="5879">
                  <c:v>39780</c:v>
                </c:pt>
                <c:pt idx="5880">
                  <c:v>39783</c:v>
                </c:pt>
                <c:pt idx="5881">
                  <c:v>39784</c:v>
                </c:pt>
                <c:pt idx="5882">
                  <c:v>39785</c:v>
                </c:pt>
                <c:pt idx="5883">
                  <c:v>39786</c:v>
                </c:pt>
                <c:pt idx="5884">
                  <c:v>39787</c:v>
                </c:pt>
                <c:pt idx="5885">
                  <c:v>39790</c:v>
                </c:pt>
                <c:pt idx="5886">
                  <c:v>39791</c:v>
                </c:pt>
                <c:pt idx="5887">
                  <c:v>39792</c:v>
                </c:pt>
                <c:pt idx="5888">
                  <c:v>39793</c:v>
                </c:pt>
                <c:pt idx="5889">
                  <c:v>39794</c:v>
                </c:pt>
                <c:pt idx="5890">
                  <c:v>39797</c:v>
                </c:pt>
                <c:pt idx="5891">
                  <c:v>39798</c:v>
                </c:pt>
                <c:pt idx="5892">
                  <c:v>39799</c:v>
                </c:pt>
                <c:pt idx="5893">
                  <c:v>39800</c:v>
                </c:pt>
                <c:pt idx="5894">
                  <c:v>39801</c:v>
                </c:pt>
                <c:pt idx="5895">
                  <c:v>39804</c:v>
                </c:pt>
                <c:pt idx="5896">
                  <c:v>39805</c:v>
                </c:pt>
                <c:pt idx="5897">
                  <c:v>39806</c:v>
                </c:pt>
                <c:pt idx="5898">
                  <c:v>39808</c:v>
                </c:pt>
                <c:pt idx="5899">
                  <c:v>39811</c:v>
                </c:pt>
                <c:pt idx="5900">
                  <c:v>39812</c:v>
                </c:pt>
                <c:pt idx="5901">
                  <c:v>39813</c:v>
                </c:pt>
                <c:pt idx="5902">
                  <c:v>39815</c:v>
                </c:pt>
                <c:pt idx="5903">
                  <c:v>39818</c:v>
                </c:pt>
                <c:pt idx="5904">
                  <c:v>39819</c:v>
                </c:pt>
                <c:pt idx="5905">
                  <c:v>39820</c:v>
                </c:pt>
                <c:pt idx="5906">
                  <c:v>39821</c:v>
                </c:pt>
                <c:pt idx="5907">
                  <c:v>39822</c:v>
                </c:pt>
                <c:pt idx="5908">
                  <c:v>39825</c:v>
                </c:pt>
                <c:pt idx="5909">
                  <c:v>39826</c:v>
                </c:pt>
                <c:pt idx="5910">
                  <c:v>39827</c:v>
                </c:pt>
                <c:pt idx="5911">
                  <c:v>39828</c:v>
                </c:pt>
                <c:pt idx="5912">
                  <c:v>39829</c:v>
                </c:pt>
                <c:pt idx="5913">
                  <c:v>39833</c:v>
                </c:pt>
                <c:pt idx="5914">
                  <c:v>39834</c:v>
                </c:pt>
                <c:pt idx="5915">
                  <c:v>39835</c:v>
                </c:pt>
                <c:pt idx="5916">
                  <c:v>39836</c:v>
                </c:pt>
                <c:pt idx="5917">
                  <c:v>39839</c:v>
                </c:pt>
                <c:pt idx="5918">
                  <c:v>39840</c:v>
                </c:pt>
                <c:pt idx="5919">
                  <c:v>39841</c:v>
                </c:pt>
                <c:pt idx="5920">
                  <c:v>39842</c:v>
                </c:pt>
                <c:pt idx="5921">
                  <c:v>39843</c:v>
                </c:pt>
                <c:pt idx="5922">
                  <c:v>39846</c:v>
                </c:pt>
                <c:pt idx="5923">
                  <c:v>39847</c:v>
                </c:pt>
                <c:pt idx="5924">
                  <c:v>39848</c:v>
                </c:pt>
                <c:pt idx="5925">
                  <c:v>39849</c:v>
                </c:pt>
                <c:pt idx="5926">
                  <c:v>39850</c:v>
                </c:pt>
                <c:pt idx="5927">
                  <c:v>39853</c:v>
                </c:pt>
                <c:pt idx="5928">
                  <c:v>39854</c:v>
                </c:pt>
                <c:pt idx="5929">
                  <c:v>39855</c:v>
                </c:pt>
                <c:pt idx="5930">
                  <c:v>39856</c:v>
                </c:pt>
                <c:pt idx="5931">
                  <c:v>39857</c:v>
                </c:pt>
                <c:pt idx="5932">
                  <c:v>39861</c:v>
                </c:pt>
                <c:pt idx="5933">
                  <c:v>39862</c:v>
                </c:pt>
                <c:pt idx="5934">
                  <c:v>39863</c:v>
                </c:pt>
                <c:pt idx="5935">
                  <c:v>39864</c:v>
                </c:pt>
                <c:pt idx="5936">
                  <c:v>39867</c:v>
                </c:pt>
                <c:pt idx="5937">
                  <c:v>39868</c:v>
                </c:pt>
                <c:pt idx="5938">
                  <c:v>39869</c:v>
                </c:pt>
                <c:pt idx="5939">
                  <c:v>39870</c:v>
                </c:pt>
                <c:pt idx="5940">
                  <c:v>39871</c:v>
                </c:pt>
                <c:pt idx="5941">
                  <c:v>39874</c:v>
                </c:pt>
                <c:pt idx="5942">
                  <c:v>39875</c:v>
                </c:pt>
                <c:pt idx="5943">
                  <c:v>39876</c:v>
                </c:pt>
                <c:pt idx="5944">
                  <c:v>39877</c:v>
                </c:pt>
                <c:pt idx="5945">
                  <c:v>39878</c:v>
                </c:pt>
                <c:pt idx="5946">
                  <c:v>39881</c:v>
                </c:pt>
                <c:pt idx="5947">
                  <c:v>39882</c:v>
                </c:pt>
                <c:pt idx="5948">
                  <c:v>39883</c:v>
                </c:pt>
                <c:pt idx="5949">
                  <c:v>39884</c:v>
                </c:pt>
                <c:pt idx="5950">
                  <c:v>39885</c:v>
                </c:pt>
                <c:pt idx="5951">
                  <c:v>39888</c:v>
                </c:pt>
                <c:pt idx="5952">
                  <c:v>39889</c:v>
                </c:pt>
                <c:pt idx="5953">
                  <c:v>39890</c:v>
                </c:pt>
                <c:pt idx="5954">
                  <c:v>39891</c:v>
                </c:pt>
                <c:pt idx="5955">
                  <c:v>39892</c:v>
                </c:pt>
                <c:pt idx="5956">
                  <c:v>39895</c:v>
                </c:pt>
                <c:pt idx="5957">
                  <c:v>39896</c:v>
                </c:pt>
                <c:pt idx="5958">
                  <c:v>39897</c:v>
                </c:pt>
                <c:pt idx="5959">
                  <c:v>39898</c:v>
                </c:pt>
                <c:pt idx="5960">
                  <c:v>39899</c:v>
                </c:pt>
                <c:pt idx="5961">
                  <c:v>39902</c:v>
                </c:pt>
                <c:pt idx="5962">
                  <c:v>39903</c:v>
                </c:pt>
                <c:pt idx="5963">
                  <c:v>39904</c:v>
                </c:pt>
                <c:pt idx="5964">
                  <c:v>39905</c:v>
                </c:pt>
                <c:pt idx="5965">
                  <c:v>39906</c:v>
                </c:pt>
                <c:pt idx="5966">
                  <c:v>39909</c:v>
                </c:pt>
                <c:pt idx="5967">
                  <c:v>39910</c:v>
                </c:pt>
                <c:pt idx="5968">
                  <c:v>39911</c:v>
                </c:pt>
                <c:pt idx="5969">
                  <c:v>39912</c:v>
                </c:pt>
                <c:pt idx="5970">
                  <c:v>39916</c:v>
                </c:pt>
                <c:pt idx="5971">
                  <c:v>39917</c:v>
                </c:pt>
                <c:pt idx="5972">
                  <c:v>39918</c:v>
                </c:pt>
                <c:pt idx="5973">
                  <c:v>39919</c:v>
                </c:pt>
                <c:pt idx="5974">
                  <c:v>39920</c:v>
                </c:pt>
                <c:pt idx="5975">
                  <c:v>39923</c:v>
                </c:pt>
                <c:pt idx="5976">
                  <c:v>39924</c:v>
                </c:pt>
                <c:pt idx="5977">
                  <c:v>39925</c:v>
                </c:pt>
                <c:pt idx="5978">
                  <c:v>39926</c:v>
                </c:pt>
                <c:pt idx="5979">
                  <c:v>39927</c:v>
                </c:pt>
                <c:pt idx="5980">
                  <c:v>39930</c:v>
                </c:pt>
                <c:pt idx="5981">
                  <c:v>39931</c:v>
                </c:pt>
                <c:pt idx="5982">
                  <c:v>39932</c:v>
                </c:pt>
                <c:pt idx="5983">
                  <c:v>39933</c:v>
                </c:pt>
                <c:pt idx="5984">
                  <c:v>39934</c:v>
                </c:pt>
                <c:pt idx="5985">
                  <c:v>39937</c:v>
                </c:pt>
                <c:pt idx="5986">
                  <c:v>39938</c:v>
                </c:pt>
                <c:pt idx="5987">
                  <c:v>39939</c:v>
                </c:pt>
                <c:pt idx="5988">
                  <c:v>39940</c:v>
                </c:pt>
                <c:pt idx="5989">
                  <c:v>39941</c:v>
                </c:pt>
                <c:pt idx="5990">
                  <c:v>39944</c:v>
                </c:pt>
                <c:pt idx="5991">
                  <c:v>39945</c:v>
                </c:pt>
                <c:pt idx="5992">
                  <c:v>39946</c:v>
                </c:pt>
                <c:pt idx="5993">
                  <c:v>39947</c:v>
                </c:pt>
                <c:pt idx="5994">
                  <c:v>39948</c:v>
                </c:pt>
                <c:pt idx="5995">
                  <c:v>39951</c:v>
                </c:pt>
                <c:pt idx="5996">
                  <c:v>39952</c:v>
                </c:pt>
                <c:pt idx="5997">
                  <c:v>39953</c:v>
                </c:pt>
                <c:pt idx="5998">
                  <c:v>39954</c:v>
                </c:pt>
                <c:pt idx="5999">
                  <c:v>39955</c:v>
                </c:pt>
                <c:pt idx="6000">
                  <c:v>39959</c:v>
                </c:pt>
                <c:pt idx="6001">
                  <c:v>39960</c:v>
                </c:pt>
                <c:pt idx="6002">
                  <c:v>39961</c:v>
                </c:pt>
                <c:pt idx="6003">
                  <c:v>39962</c:v>
                </c:pt>
                <c:pt idx="6004">
                  <c:v>39965</c:v>
                </c:pt>
                <c:pt idx="6005">
                  <c:v>39966</c:v>
                </c:pt>
                <c:pt idx="6006">
                  <c:v>39967</c:v>
                </c:pt>
                <c:pt idx="6007">
                  <c:v>39968</c:v>
                </c:pt>
                <c:pt idx="6008">
                  <c:v>39969</c:v>
                </c:pt>
                <c:pt idx="6009">
                  <c:v>39972</c:v>
                </c:pt>
                <c:pt idx="6010">
                  <c:v>39973</c:v>
                </c:pt>
                <c:pt idx="6011">
                  <c:v>39974</c:v>
                </c:pt>
                <c:pt idx="6012">
                  <c:v>39975</c:v>
                </c:pt>
                <c:pt idx="6013">
                  <c:v>39976</c:v>
                </c:pt>
                <c:pt idx="6014">
                  <c:v>39979</c:v>
                </c:pt>
                <c:pt idx="6015">
                  <c:v>39980</c:v>
                </c:pt>
                <c:pt idx="6016">
                  <c:v>39981</c:v>
                </c:pt>
                <c:pt idx="6017">
                  <c:v>39982</c:v>
                </c:pt>
                <c:pt idx="6018">
                  <c:v>39983</c:v>
                </c:pt>
                <c:pt idx="6019">
                  <c:v>39986</c:v>
                </c:pt>
                <c:pt idx="6020">
                  <c:v>39987</c:v>
                </c:pt>
                <c:pt idx="6021">
                  <c:v>39988</c:v>
                </c:pt>
                <c:pt idx="6022">
                  <c:v>39989</c:v>
                </c:pt>
                <c:pt idx="6023">
                  <c:v>39990</c:v>
                </c:pt>
                <c:pt idx="6024">
                  <c:v>39993</c:v>
                </c:pt>
                <c:pt idx="6025">
                  <c:v>39994</c:v>
                </c:pt>
                <c:pt idx="6026">
                  <c:v>39995</c:v>
                </c:pt>
                <c:pt idx="6027">
                  <c:v>39996</c:v>
                </c:pt>
                <c:pt idx="6028">
                  <c:v>40000</c:v>
                </c:pt>
                <c:pt idx="6029">
                  <c:v>40001</c:v>
                </c:pt>
                <c:pt idx="6030">
                  <c:v>40002</c:v>
                </c:pt>
                <c:pt idx="6031">
                  <c:v>40003</c:v>
                </c:pt>
                <c:pt idx="6032">
                  <c:v>40004</c:v>
                </c:pt>
                <c:pt idx="6033">
                  <c:v>40007</c:v>
                </c:pt>
                <c:pt idx="6034">
                  <c:v>40008</c:v>
                </c:pt>
                <c:pt idx="6035">
                  <c:v>40009</c:v>
                </c:pt>
                <c:pt idx="6036">
                  <c:v>40010</c:v>
                </c:pt>
                <c:pt idx="6037">
                  <c:v>40011</c:v>
                </c:pt>
                <c:pt idx="6038">
                  <c:v>40014</c:v>
                </c:pt>
                <c:pt idx="6039">
                  <c:v>40015</c:v>
                </c:pt>
                <c:pt idx="6040">
                  <c:v>40016</c:v>
                </c:pt>
                <c:pt idx="6041">
                  <c:v>40017</c:v>
                </c:pt>
                <c:pt idx="6042">
                  <c:v>40018</c:v>
                </c:pt>
                <c:pt idx="6043">
                  <c:v>40021</c:v>
                </c:pt>
                <c:pt idx="6044">
                  <c:v>40022</c:v>
                </c:pt>
                <c:pt idx="6045">
                  <c:v>40023</c:v>
                </c:pt>
                <c:pt idx="6046">
                  <c:v>40024</c:v>
                </c:pt>
                <c:pt idx="6047">
                  <c:v>40025</c:v>
                </c:pt>
                <c:pt idx="6048">
                  <c:v>40028</c:v>
                </c:pt>
                <c:pt idx="6049">
                  <c:v>40029</c:v>
                </c:pt>
                <c:pt idx="6050">
                  <c:v>40030</c:v>
                </c:pt>
                <c:pt idx="6051">
                  <c:v>40031</c:v>
                </c:pt>
                <c:pt idx="6052">
                  <c:v>40032</c:v>
                </c:pt>
                <c:pt idx="6053">
                  <c:v>40035</c:v>
                </c:pt>
                <c:pt idx="6054">
                  <c:v>40036</c:v>
                </c:pt>
                <c:pt idx="6055">
                  <c:v>40037</c:v>
                </c:pt>
                <c:pt idx="6056">
                  <c:v>40038</c:v>
                </c:pt>
                <c:pt idx="6057">
                  <c:v>40039</c:v>
                </c:pt>
                <c:pt idx="6058">
                  <c:v>40042</c:v>
                </c:pt>
                <c:pt idx="6059">
                  <c:v>40043</c:v>
                </c:pt>
                <c:pt idx="6060">
                  <c:v>40044</c:v>
                </c:pt>
                <c:pt idx="6061">
                  <c:v>40045</c:v>
                </c:pt>
                <c:pt idx="6062">
                  <c:v>40046</c:v>
                </c:pt>
                <c:pt idx="6063">
                  <c:v>40049</c:v>
                </c:pt>
                <c:pt idx="6064">
                  <c:v>40050</c:v>
                </c:pt>
                <c:pt idx="6065">
                  <c:v>40051</c:v>
                </c:pt>
                <c:pt idx="6066">
                  <c:v>40052</c:v>
                </c:pt>
                <c:pt idx="6067">
                  <c:v>40053</c:v>
                </c:pt>
                <c:pt idx="6068">
                  <c:v>40056</c:v>
                </c:pt>
                <c:pt idx="6069">
                  <c:v>40057</c:v>
                </c:pt>
                <c:pt idx="6070">
                  <c:v>40058</c:v>
                </c:pt>
                <c:pt idx="6071">
                  <c:v>40059</c:v>
                </c:pt>
                <c:pt idx="6072">
                  <c:v>40060</c:v>
                </c:pt>
                <c:pt idx="6073">
                  <c:v>40064</c:v>
                </c:pt>
                <c:pt idx="6074">
                  <c:v>40065</c:v>
                </c:pt>
                <c:pt idx="6075">
                  <c:v>40066</c:v>
                </c:pt>
                <c:pt idx="6076">
                  <c:v>40067</c:v>
                </c:pt>
                <c:pt idx="6077">
                  <c:v>40070</c:v>
                </c:pt>
                <c:pt idx="6078">
                  <c:v>40071</c:v>
                </c:pt>
                <c:pt idx="6079">
                  <c:v>40072</c:v>
                </c:pt>
                <c:pt idx="6080">
                  <c:v>40073</c:v>
                </c:pt>
                <c:pt idx="6081">
                  <c:v>40074</c:v>
                </c:pt>
                <c:pt idx="6082">
                  <c:v>40077</c:v>
                </c:pt>
                <c:pt idx="6083">
                  <c:v>40078</c:v>
                </c:pt>
                <c:pt idx="6084">
                  <c:v>40079</c:v>
                </c:pt>
                <c:pt idx="6085">
                  <c:v>40080</c:v>
                </c:pt>
                <c:pt idx="6086">
                  <c:v>40081</c:v>
                </c:pt>
                <c:pt idx="6087">
                  <c:v>40084</c:v>
                </c:pt>
                <c:pt idx="6088">
                  <c:v>40085</c:v>
                </c:pt>
                <c:pt idx="6089">
                  <c:v>40086</c:v>
                </c:pt>
                <c:pt idx="6090">
                  <c:v>40087</c:v>
                </c:pt>
                <c:pt idx="6091">
                  <c:v>40088</c:v>
                </c:pt>
                <c:pt idx="6092">
                  <c:v>40091</c:v>
                </c:pt>
                <c:pt idx="6093">
                  <c:v>40092</c:v>
                </c:pt>
                <c:pt idx="6094">
                  <c:v>40093</c:v>
                </c:pt>
                <c:pt idx="6095">
                  <c:v>40094</c:v>
                </c:pt>
                <c:pt idx="6096">
                  <c:v>40095</c:v>
                </c:pt>
                <c:pt idx="6097">
                  <c:v>40098</c:v>
                </c:pt>
                <c:pt idx="6098">
                  <c:v>40099</c:v>
                </c:pt>
                <c:pt idx="6099">
                  <c:v>40100</c:v>
                </c:pt>
                <c:pt idx="6100">
                  <c:v>40101</c:v>
                </c:pt>
                <c:pt idx="6101">
                  <c:v>40102</c:v>
                </c:pt>
                <c:pt idx="6102">
                  <c:v>40105</c:v>
                </c:pt>
                <c:pt idx="6103">
                  <c:v>40106</c:v>
                </c:pt>
                <c:pt idx="6104">
                  <c:v>40107</c:v>
                </c:pt>
                <c:pt idx="6105">
                  <c:v>40108</c:v>
                </c:pt>
                <c:pt idx="6106">
                  <c:v>40109</c:v>
                </c:pt>
                <c:pt idx="6107">
                  <c:v>40112</c:v>
                </c:pt>
                <c:pt idx="6108">
                  <c:v>40113</c:v>
                </c:pt>
                <c:pt idx="6109">
                  <c:v>40114</c:v>
                </c:pt>
                <c:pt idx="6110">
                  <c:v>40115</c:v>
                </c:pt>
                <c:pt idx="6111">
                  <c:v>40116</c:v>
                </c:pt>
                <c:pt idx="6112">
                  <c:v>40119</c:v>
                </c:pt>
                <c:pt idx="6113">
                  <c:v>40120</c:v>
                </c:pt>
                <c:pt idx="6114">
                  <c:v>40121</c:v>
                </c:pt>
                <c:pt idx="6115">
                  <c:v>40122</c:v>
                </c:pt>
                <c:pt idx="6116">
                  <c:v>40123</c:v>
                </c:pt>
                <c:pt idx="6117">
                  <c:v>40126</c:v>
                </c:pt>
                <c:pt idx="6118">
                  <c:v>40127</c:v>
                </c:pt>
                <c:pt idx="6119">
                  <c:v>40128</c:v>
                </c:pt>
                <c:pt idx="6120">
                  <c:v>40129</c:v>
                </c:pt>
                <c:pt idx="6121">
                  <c:v>40130</c:v>
                </c:pt>
                <c:pt idx="6122">
                  <c:v>40133</c:v>
                </c:pt>
                <c:pt idx="6123">
                  <c:v>40134</c:v>
                </c:pt>
                <c:pt idx="6124">
                  <c:v>40135</c:v>
                </c:pt>
                <c:pt idx="6125">
                  <c:v>40136</c:v>
                </c:pt>
                <c:pt idx="6126">
                  <c:v>40137</c:v>
                </c:pt>
                <c:pt idx="6127">
                  <c:v>40140</c:v>
                </c:pt>
                <c:pt idx="6128">
                  <c:v>40141</c:v>
                </c:pt>
                <c:pt idx="6129">
                  <c:v>40142</c:v>
                </c:pt>
                <c:pt idx="6130">
                  <c:v>40144</c:v>
                </c:pt>
                <c:pt idx="6131">
                  <c:v>40147</c:v>
                </c:pt>
                <c:pt idx="6132">
                  <c:v>40148</c:v>
                </c:pt>
                <c:pt idx="6133">
                  <c:v>40149</c:v>
                </c:pt>
                <c:pt idx="6134">
                  <c:v>40150</c:v>
                </c:pt>
                <c:pt idx="6135">
                  <c:v>40151</c:v>
                </c:pt>
                <c:pt idx="6136">
                  <c:v>40154</c:v>
                </c:pt>
                <c:pt idx="6137">
                  <c:v>40155</c:v>
                </c:pt>
                <c:pt idx="6138">
                  <c:v>40156</c:v>
                </c:pt>
                <c:pt idx="6139">
                  <c:v>40157</c:v>
                </c:pt>
                <c:pt idx="6140">
                  <c:v>40158</c:v>
                </c:pt>
                <c:pt idx="6141">
                  <c:v>40161</c:v>
                </c:pt>
                <c:pt idx="6142">
                  <c:v>40162</c:v>
                </c:pt>
                <c:pt idx="6143">
                  <c:v>40163</c:v>
                </c:pt>
                <c:pt idx="6144">
                  <c:v>40164</c:v>
                </c:pt>
                <c:pt idx="6145">
                  <c:v>40165</c:v>
                </c:pt>
                <c:pt idx="6146">
                  <c:v>40168</c:v>
                </c:pt>
                <c:pt idx="6147">
                  <c:v>40169</c:v>
                </c:pt>
                <c:pt idx="6148">
                  <c:v>40170</c:v>
                </c:pt>
                <c:pt idx="6149">
                  <c:v>40171</c:v>
                </c:pt>
                <c:pt idx="6150">
                  <c:v>40175</c:v>
                </c:pt>
                <c:pt idx="6151">
                  <c:v>40176</c:v>
                </c:pt>
                <c:pt idx="6152">
                  <c:v>40177</c:v>
                </c:pt>
                <c:pt idx="6153">
                  <c:v>40178</c:v>
                </c:pt>
                <c:pt idx="6154">
                  <c:v>40182</c:v>
                </c:pt>
                <c:pt idx="6155">
                  <c:v>40183</c:v>
                </c:pt>
                <c:pt idx="6156">
                  <c:v>40184</c:v>
                </c:pt>
                <c:pt idx="6157">
                  <c:v>40185</c:v>
                </c:pt>
                <c:pt idx="6158">
                  <c:v>40186</c:v>
                </c:pt>
                <c:pt idx="6159">
                  <c:v>40189</c:v>
                </c:pt>
                <c:pt idx="6160">
                  <c:v>40190</c:v>
                </c:pt>
                <c:pt idx="6161">
                  <c:v>40191</c:v>
                </c:pt>
                <c:pt idx="6162">
                  <c:v>40192</c:v>
                </c:pt>
                <c:pt idx="6163">
                  <c:v>40193</c:v>
                </c:pt>
                <c:pt idx="6164">
                  <c:v>40197</c:v>
                </c:pt>
                <c:pt idx="6165">
                  <c:v>40198</c:v>
                </c:pt>
                <c:pt idx="6166">
                  <c:v>40199</c:v>
                </c:pt>
                <c:pt idx="6167">
                  <c:v>40200</c:v>
                </c:pt>
                <c:pt idx="6168">
                  <c:v>40203</c:v>
                </c:pt>
                <c:pt idx="6169">
                  <c:v>40204</c:v>
                </c:pt>
                <c:pt idx="6170">
                  <c:v>40205</c:v>
                </c:pt>
                <c:pt idx="6171">
                  <c:v>40206</c:v>
                </c:pt>
                <c:pt idx="6172">
                  <c:v>40207</c:v>
                </c:pt>
                <c:pt idx="6173">
                  <c:v>40210</c:v>
                </c:pt>
                <c:pt idx="6174">
                  <c:v>40211</c:v>
                </c:pt>
                <c:pt idx="6175">
                  <c:v>40212</c:v>
                </c:pt>
                <c:pt idx="6176">
                  <c:v>40213</c:v>
                </c:pt>
                <c:pt idx="6177">
                  <c:v>40214</c:v>
                </c:pt>
                <c:pt idx="6178">
                  <c:v>40217</c:v>
                </c:pt>
                <c:pt idx="6179">
                  <c:v>40218</c:v>
                </c:pt>
                <c:pt idx="6180">
                  <c:v>40219</c:v>
                </c:pt>
                <c:pt idx="6181">
                  <c:v>40220</c:v>
                </c:pt>
                <c:pt idx="6182">
                  <c:v>40221</c:v>
                </c:pt>
                <c:pt idx="6183">
                  <c:v>40225</c:v>
                </c:pt>
                <c:pt idx="6184">
                  <c:v>40226</c:v>
                </c:pt>
                <c:pt idx="6185">
                  <c:v>40227</c:v>
                </c:pt>
                <c:pt idx="6186">
                  <c:v>40228</c:v>
                </c:pt>
                <c:pt idx="6187">
                  <c:v>40231</c:v>
                </c:pt>
                <c:pt idx="6188">
                  <c:v>40232</c:v>
                </c:pt>
                <c:pt idx="6189">
                  <c:v>40233</c:v>
                </c:pt>
                <c:pt idx="6190">
                  <c:v>40234</c:v>
                </c:pt>
                <c:pt idx="6191">
                  <c:v>40235</c:v>
                </c:pt>
                <c:pt idx="6192">
                  <c:v>40238</c:v>
                </c:pt>
                <c:pt idx="6193">
                  <c:v>40239</c:v>
                </c:pt>
                <c:pt idx="6194">
                  <c:v>40240</c:v>
                </c:pt>
                <c:pt idx="6195">
                  <c:v>40241</c:v>
                </c:pt>
                <c:pt idx="6196">
                  <c:v>40242</c:v>
                </c:pt>
                <c:pt idx="6197">
                  <c:v>40245</c:v>
                </c:pt>
                <c:pt idx="6198">
                  <c:v>40246</c:v>
                </c:pt>
                <c:pt idx="6199">
                  <c:v>40247</c:v>
                </c:pt>
                <c:pt idx="6200">
                  <c:v>40248</c:v>
                </c:pt>
                <c:pt idx="6201">
                  <c:v>40249</c:v>
                </c:pt>
                <c:pt idx="6202">
                  <c:v>40252</c:v>
                </c:pt>
                <c:pt idx="6203">
                  <c:v>40253</c:v>
                </c:pt>
                <c:pt idx="6204">
                  <c:v>40254</c:v>
                </c:pt>
                <c:pt idx="6205">
                  <c:v>40255</c:v>
                </c:pt>
                <c:pt idx="6206">
                  <c:v>40256</c:v>
                </c:pt>
                <c:pt idx="6207">
                  <c:v>40259</c:v>
                </c:pt>
                <c:pt idx="6208">
                  <c:v>40260</c:v>
                </c:pt>
                <c:pt idx="6209">
                  <c:v>40261</c:v>
                </c:pt>
                <c:pt idx="6210">
                  <c:v>40262</c:v>
                </c:pt>
                <c:pt idx="6211">
                  <c:v>40263</c:v>
                </c:pt>
                <c:pt idx="6212">
                  <c:v>40266</c:v>
                </c:pt>
                <c:pt idx="6213">
                  <c:v>40267</c:v>
                </c:pt>
                <c:pt idx="6214">
                  <c:v>40268</c:v>
                </c:pt>
                <c:pt idx="6215">
                  <c:v>40269</c:v>
                </c:pt>
                <c:pt idx="6216">
                  <c:v>40273</c:v>
                </c:pt>
                <c:pt idx="6217">
                  <c:v>40274</c:v>
                </c:pt>
                <c:pt idx="6218">
                  <c:v>40275</c:v>
                </c:pt>
                <c:pt idx="6219">
                  <c:v>40276</c:v>
                </c:pt>
                <c:pt idx="6220">
                  <c:v>40277</c:v>
                </c:pt>
                <c:pt idx="6221">
                  <c:v>40280</c:v>
                </c:pt>
                <c:pt idx="6222">
                  <c:v>40281</c:v>
                </c:pt>
                <c:pt idx="6223">
                  <c:v>40282</c:v>
                </c:pt>
                <c:pt idx="6224">
                  <c:v>40283</c:v>
                </c:pt>
                <c:pt idx="6225">
                  <c:v>40284</c:v>
                </c:pt>
                <c:pt idx="6226">
                  <c:v>40287</c:v>
                </c:pt>
                <c:pt idx="6227">
                  <c:v>40288</c:v>
                </c:pt>
                <c:pt idx="6228">
                  <c:v>40289</c:v>
                </c:pt>
                <c:pt idx="6229">
                  <c:v>40290</c:v>
                </c:pt>
                <c:pt idx="6230">
                  <c:v>40291</c:v>
                </c:pt>
                <c:pt idx="6231">
                  <c:v>40294</c:v>
                </c:pt>
                <c:pt idx="6232">
                  <c:v>40295</c:v>
                </c:pt>
                <c:pt idx="6233">
                  <c:v>40296</c:v>
                </c:pt>
                <c:pt idx="6234">
                  <c:v>40297</c:v>
                </c:pt>
                <c:pt idx="6235">
                  <c:v>40298</c:v>
                </c:pt>
                <c:pt idx="6236">
                  <c:v>40301</c:v>
                </c:pt>
                <c:pt idx="6237">
                  <c:v>40302</c:v>
                </c:pt>
                <c:pt idx="6238">
                  <c:v>40303</c:v>
                </c:pt>
                <c:pt idx="6239">
                  <c:v>40304</c:v>
                </c:pt>
                <c:pt idx="6240">
                  <c:v>40305</c:v>
                </c:pt>
                <c:pt idx="6241">
                  <c:v>40308</c:v>
                </c:pt>
                <c:pt idx="6242">
                  <c:v>40309</c:v>
                </c:pt>
                <c:pt idx="6243">
                  <c:v>40310</c:v>
                </c:pt>
                <c:pt idx="6244">
                  <c:v>40311</c:v>
                </c:pt>
                <c:pt idx="6245">
                  <c:v>40312</c:v>
                </c:pt>
                <c:pt idx="6246">
                  <c:v>40315</c:v>
                </c:pt>
                <c:pt idx="6247">
                  <c:v>40316</c:v>
                </c:pt>
                <c:pt idx="6248">
                  <c:v>40317</c:v>
                </c:pt>
                <c:pt idx="6249">
                  <c:v>40318</c:v>
                </c:pt>
                <c:pt idx="6250">
                  <c:v>40319</c:v>
                </c:pt>
                <c:pt idx="6251">
                  <c:v>40322</c:v>
                </c:pt>
                <c:pt idx="6252">
                  <c:v>40323</c:v>
                </c:pt>
                <c:pt idx="6253">
                  <c:v>40324</c:v>
                </c:pt>
                <c:pt idx="6254">
                  <c:v>40325</c:v>
                </c:pt>
                <c:pt idx="6255">
                  <c:v>40326</c:v>
                </c:pt>
                <c:pt idx="6256">
                  <c:v>40330</c:v>
                </c:pt>
                <c:pt idx="6257">
                  <c:v>40331</c:v>
                </c:pt>
                <c:pt idx="6258">
                  <c:v>40332</c:v>
                </c:pt>
                <c:pt idx="6259">
                  <c:v>40333</c:v>
                </c:pt>
                <c:pt idx="6260">
                  <c:v>40336</c:v>
                </c:pt>
                <c:pt idx="6261">
                  <c:v>40337</c:v>
                </c:pt>
                <c:pt idx="6262">
                  <c:v>40338</c:v>
                </c:pt>
                <c:pt idx="6263">
                  <c:v>40339</c:v>
                </c:pt>
                <c:pt idx="6264">
                  <c:v>40340</c:v>
                </c:pt>
                <c:pt idx="6265">
                  <c:v>40343</c:v>
                </c:pt>
                <c:pt idx="6266">
                  <c:v>40344</c:v>
                </c:pt>
                <c:pt idx="6267">
                  <c:v>40345</c:v>
                </c:pt>
                <c:pt idx="6268">
                  <c:v>40346</c:v>
                </c:pt>
                <c:pt idx="6269">
                  <c:v>40347</c:v>
                </c:pt>
                <c:pt idx="6270">
                  <c:v>40350</c:v>
                </c:pt>
                <c:pt idx="6271">
                  <c:v>40351</c:v>
                </c:pt>
                <c:pt idx="6272">
                  <c:v>40352</c:v>
                </c:pt>
                <c:pt idx="6273">
                  <c:v>40353</c:v>
                </c:pt>
                <c:pt idx="6274">
                  <c:v>40354</c:v>
                </c:pt>
                <c:pt idx="6275">
                  <c:v>40357</c:v>
                </c:pt>
                <c:pt idx="6276">
                  <c:v>40358</c:v>
                </c:pt>
                <c:pt idx="6277">
                  <c:v>40359</c:v>
                </c:pt>
                <c:pt idx="6278">
                  <c:v>40360</c:v>
                </c:pt>
                <c:pt idx="6279">
                  <c:v>40361</c:v>
                </c:pt>
                <c:pt idx="6280">
                  <c:v>40365</c:v>
                </c:pt>
                <c:pt idx="6281">
                  <c:v>40366</c:v>
                </c:pt>
                <c:pt idx="6282">
                  <c:v>40367</c:v>
                </c:pt>
                <c:pt idx="6283">
                  <c:v>40368</c:v>
                </c:pt>
                <c:pt idx="6284">
                  <c:v>40371</c:v>
                </c:pt>
                <c:pt idx="6285">
                  <c:v>40372</c:v>
                </c:pt>
                <c:pt idx="6286">
                  <c:v>40373</c:v>
                </c:pt>
                <c:pt idx="6287">
                  <c:v>40374</c:v>
                </c:pt>
                <c:pt idx="6288">
                  <c:v>40375</c:v>
                </c:pt>
                <c:pt idx="6289">
                  <c:v>40378</c:v>
                </c:pt>
                <c:pt idx="6290">
                  <c:v>40379</c:v>
                </c:pt>
                <c:pt idx="6291">
                  <c:v>40380</c:v>
                </c:pt>
                <c:pt idx="6292">
                  <c:v>40381</c:v>
                </c:pt>
                <c:pt idx="6293">
                  <c:v>40382</c:v>
                </c:pt>
                <c:pt idx="6294">
                  <c:v>40385</c:v>
                </c:pt>
                <c:pt idx="6295">
                  <c:v>40386</c:v>
                </c:pt>
                <c:pt idx="6296">
                  <c:v>40387</c:v>
                </c:pt>
                <c:pt idx="6297">
                  <c:v>40388</c:v>
                </c:pt>
                <c:pt idx="6298">
                  <c:v>40389</c:v>
                </c:pt>
                <c:pt idx="6299">
                  <c:v>40392</c:v>
                </c:pt>
                <c:pt idx="6300">
                  <c:v>40393</c:v>
                </c:pt>
                <c:pt idx="6301">
                  <c:v>40394</c:v>
                </c:pt>
                <c:pt idx="6302">
                  <c:v>40395</c:v>
                </c:pt>
                <c:pt idx="6303">
                  <c:v>40396</c:v>
                </c:pt>
                <c:pt idx="6304">
                  <c:v>40399</c:v>
                </c:pt>
                <c:pt idx="6305">
                  <c:v>40400</c:v>
                </c:pt>
                <c:pt idx="6306">
                  <c:v>40401</c:v>
                </c:pt>
                <c:pt idx="6307">
                  <c:v>40402</c:v>
                </c:pt>
                <c:pt idx="6308">
                  <c:v>40403</c:v>
                </c:pt>
                <c:pt idx="6309">
                  <c:v>40406</c:v>
                </c:pt>
                <c:pt idx="6310">
                  <c:v>40407</c:v>
                </c:pt>
                <c:pt idx="6311">
                  <c:v>40408</c:v>
                </c:pt>
                <c:pt idx="6312">
                  <c:v>40409</c:v>
                </c:pt>
                <c:pt idx="6313">
                  <c:v>40410</c:v>
                </c:pt>
                <c:pt idx="6314">
                  <c:v>40413</c:v>
                </c:pt>
                <c:pt idx="6315">
                  <c:v>40414</c:v>
                </c:pt>
                <c:pt idx="6316">
                  <c:v>40415</c:v>
                </c:pt>
                <c:pt idx="6317">
                  <c:v>40416</c:v>
                </c:pt>
                <c:pt idx="6318">
                  <c:v>40417</c:v>
                </c:pt>
                <c:pt idx="6319">
                  <c:v>40420</c:v>
                </c:pt>
                <c:pt idx="6320">
                  <c:v>40421</c:v>
                </c:pt>
                <c:pt idx="6321">
                  <c:v>40422</c:v>
                </c:pt>
                <c:pt idx="6322">
                  <c:v>40423</c:v>
                </c:pt>
                <c:pt idx="6323">
                  <c:v>40424</c:v>
                </c:pt>
                <c:pt idx="6324">
                  <c:v>40428</c:v>
                </c:pt>
                <c:pt idx="6325">
                  <c:v>40429</c:v>
                </c:pt>
                <c:pt idx="6326">
                  <c:v>40430</c:v>
                </c:pt>
                <c:pt idx="6327">
                  <c:v>40431</c:v>
                </c:pt>
                <c:pt idx="6328">
                  <c:v>40434</c:v>
                </c:pt>
                <c:pt idx="6329">
                  <c:v>40435</c:v>
                </c:pt>
                <c:pt idx="6330">
                  <c:v>40436</c:v>
                </c:pt>
                <c:pt idx="6331">
                  <c:v>40437</c:v>
                </c:pt>
                <c:pt idx="6332">
                  <c:v>40438</c:v>
                </c:pt>
                <c:pt idx="6333">
                  <c:v>40441</c:v>
                </c:pt>
                <c:pt idx="6334">
                  <c:v>40442</c:v>
                </c:pt>
                <c:pt idx="6335">
                  <c:v>40443</c:v>
                </c:pt>
                <c:pt idx="6336">
                  <c:v>40444</c:v>
                </c:pt>
                <c:pt idx="6337">
                  <c:v>40445</c:v>
                </c:pt>
                <c:pt idx="6338">
                  <c:v>40448</c:v>
                </c:pt>
                <c:pt idx="6339">
                  <c:v>40449</c:v>
                </c:pt>
                <c:pt idx="6340">
                  <c:v>40450</c:v>
                </c:pt>
                <c:pt idx="6341">
                  <c:v>40451</c:v>
                </c:pt>
                <c:pt idx="6342">
                  <c:v>40452</c:v>
                </c:pt>
                <c:pt idx="6343">
                  <c:v>40455</c:v>
                </c:pt>
                <c:pt idx="6344">
                  <c:v>40456</c:v>
                </c:pt>
                <c:pt idx="6345">
                  <c:v>40457</c:v>
                </c:pt>
                <c:pt idx="6346">
                  <c:v>40458</c:v>
                </c:pt>
                <c:pt idx="6347">
                  <c:v>40459</c:v>
                </c:pt>
                <c:pt idx="6348">
                  <c:v>40462</c:v>
                </c:pt>
                <c:pt idx="6349">
                  <c:v>40463</c:v>
                </c:pt>
                <c:pt idx="6350">
                  <c:v>40464</c:v>
                </c:pt>
                <c:pt idx="6351">
                  <c:v>40465</c:v>
                </c:pt>
                <c:pt idx="6352">
                  <c:v>40466</c:v>
                </c:pt>
                <c:pt idx="6353">
                  <c:v>40469</c:v>
                </c:pt>
                <c:pt idx="6354">
                  <c:v>40470</c:v>
                </c:pt>
                <c:pt idx="6355">
                  <c:v>40471</c:v>
                </c:pt>
                <c:pt idx="6356">
                  <c:v>40472</c:v>
                </c:pt>
                <c:pt idx="6357">
                  <c:v>40473</c:v>
                </c:pt>
                <c:pt idx="6358">
                  <c:v>40476</c:v>
                </c:pt>
                <c:pt idx="6359">
                  <c:v>40477</c:v>
                </c:pt>
                <c:pt idx="6360">
                  <c:v>40478</c:v>
                </c:pt>
                <c:pt idx="6361">
                  <c:v>40479</c:v>
                </c:pt>
                <c:pt idx="6362">
                  <c:v>40480</c:v>
                </c:pt>
                <c:pt idx="6363">
                  <c:v>40483</c:v>
                </c:pt>
                <c:pt idx="6364">
                  <c:v>40484</c:v>
                </c:pt>
                <c:pt idx="6365">
                  <c:v>40485</c:v>
                </c:pt>
                <c:pt idx="6366">
                  <c:v>40486</c:v>
                </c:pt>
                <c:pt idx="6367">
                  <c:v>40487</c:v>
                </c:pt>
                <c:pt idx="6368">
                  <c:v>40490</c:v>
                </c:pt>
                <c:pt idx="6369">
                  <c:v>40491</c:v>
                </c:pt>
                <c:pt idx="6370">
                  <c:v>40492</c:v>
                </c:pt>
                <c:pt idx="6371">
                  <c:v>40493</c:v>
                </c:pt>
                <c:pt idx="6372">
                  <c:v>40494</c:v>
                </c:pt>
                <c:pt idx="6373">
                  <c:v>40497</c:v>
                </c:pt>
                <c:pt idx="6374">
                  <c:v>40498</c:v>
                </c:pt>
                <c:pt idx="6375">
                  <c:v>40499</c:v>
                </c:pt>
                <c:pt idx="6376">
                  <c:v>40500</c:v>
                </c:pt>
                <c:pt idx="6377">
                  <c:v>40501</c:v>
                </c:pt>
                <c:pt idx="6378">
                  <c:v>40504</c:v>
                </c:pt>
                <c:pt idx="6379">
                  <c:v>40505</c:v>
                </c:pt>
                <c:pt idx="6380">
                  <c:v>40506</c:v>
                </c:pt>
                <c:pt idx="6381">
                  <c:v>40508</c:v>
                </c:pt>
                <c:pt idx="6382">
                  <c:v>40511</c:v>
                </c:pt>
                <c:pt idx="6383">
                  <c:v>40512</c:v>
                </c:pt>
                <c:pt idx="6384">
                  <c:v>40513</c:v>
                </c:pt>
                <c:pt idx="6385">
                  <c:v>40514</c:v>
                </c:pt>
                <c:pt idx="6386">
                  <c:v>40515</c:v>
                </c:pt>
                <c:pt idx="6387">
                  <c:v>40518</c:v>
                </c:pt>
                <c:pt idx="6388">
                  <c:v>40519</c:v>
                </c:pt>
                <c:pt idx="6389">
                  <c:v>40520</c:v>
                </c:pt>
                <c:pt idx="6390">
                  <c:v>40521</c:v>
                </c:pt>
                <c:pt idx="6391">
                  <c:v>40522</c:v>
                </c:pt>
                <c:pt idx="6392">
                  <c:v>40525</c:v>
                </c:pt>
                <c:pt idx="6393">
                  <c:v>40526</c:v>
                </c:pt>
                <c:pt idx="6394">
                  <c:v>40527</c:v>
                </c:pt>
                <c:pt idx="6395">
                  <c:v>40528</c:v>
                </c:pt>
                <c:pt idx="6396">
                  <c:v>40529</c:v>
                </c:pt>
                <c:pt idx="6397">
                  <c:v>40532</c:v>
                </c:pt>
                <c:pt idx="6398">
                  <c:v>40533</c:v>
                </c:pt>
                <c:pt idx="6399">
                  <c:v>40534</c:v>
                </c:pt>
                <c:pt idx="6400">
                  <c:v>40535</c:v>
                </c:pt>
                <c:pt idx="6401">
                  <c:v>40539</c:v>
                </c:pt>
                <c:pt idx="6402">
                  <c:v>40540</c:v>
                </c:pt>
                <c:pt idx="6403">
                  <c:v>40541</c:v>
                </c:pt>
                <c:pt idx="6404">
                  <c:v>40542</c:v>
                </c:pt>
                <c:pt idx="6405">
                  <c:v>40543</c:v>
                </c:pt>
                <c:pt idx="6406">
                  <c:v>40546</c:v>
                </c:pt>
                <c:pt idx="6407">
                  <c:v>40547</c:v>
                </c:pt>
                <c:pt idx="6408">
                  <c:v>40548</c:v>
                </c:pt>
                <c:pt idx="6409">
                  <c:v>40549</c:v>
                </c:pt>
                <c:pt idx="6410">
                  <c:v>40550</c:v>
                </c:pt>
                <c:pt idx="6411">
                  <c:v>40553</c:v>
                </c:pt>
                <c:pt idx="6412">
                  <c:v>40554</c:v>
                </c:pt>
                <c:pt idx="6413">
                  <c:v>40555</c:v>
                </c:pt>
                <c:pt idx="6414">
                  <c:v>40556</c:v>
                </c:pt>
                <c:pt idx="6415">
                  <c:v>40557</c:v>
                </c:pt>
                <c:pt idx="6416">
                  <c:v>40561</c:v>
                </c:pt>
                <c:pt idx="6417">
                  <c:v>40562</c:v>
                </c:pt>
                <c:pt idx="6418">
                  <c:v>40563</c:v>
                </c:pt>
                <c:pt idx="6419">
                  <c:v>40564</c:v>
                </c:pt>
                <c:pt idx="6420">
                  <c:v>40567</c:v>
                </c:pt>
                <c:pt idx="6421">
                  <c:v>40568</c:v>
                </c:pt>
                <c:pt idx="6422">
                  <c:v>40569</c:v>
                </c:pt>
                <c:pt idx="6423">
                  <c:v>40570</c:v>
                </c:pt>
                <c:pt idx="6424">
                  <c:v>40571</c:v>
                </c:pt>
                <c:pt idx="6425">
                  <c:v>40574</c:v>
                </c:pt>
                <c:pt idx="6426">
                  <c:v>40575</c:v>
                </c:pt>
                <c:pt idx="6427">
                  <c:v>40576</c:v>
                </c:pt>
                <c:pt idx="6428">
                  <c:v>40577</c:v>
                </c:pt>
                <c:pt idx="6429">
                  <c:v>40578</c:v>
                </c:pt>
                <c:pt idx="6430">
                  <c:v>40581</c:v>
                </c:pt>
                <c:pt idx="6431">
                  <c:v>40582</c:v>
                </c:pt>
                <c:pt idx="6432">
                  <c:v>40583</c:v>
                </c:pt>
                <c:pt idx="6433">
                  <c:v>40584</c:v>
                </c:pt>
                <c:pt idx="6434">
                  <c:v>40585</c:v>
                </c:pt>
                <c:pt idx="6435">
                  <c:v>40588</c:v>
                </c:pt>
                <c:pt idx="6436">
                  <c:v>40589</c:v>
                </c:pt>
                <c:pt idx="6437">
                  <c:v>40590</c:v>
                </c:pt>
                <c:pt idx="6438">
                  <c:v>40591</c:v>
                </c:pt>
                <c:pt idx="6439">
                  <c:v>40592</c:v>
                </c:pt>
                <c:pt idx="6440">
                  <c:v>40596</c:v>
                </c:pt>
                <c:pt idx="6441">
                  <c:v>40597</c:v>
                </c:pt>
                <c:pt idx="6442">
                  <c:v>40598</c:v>
                </c:pt>
                <c:pt idx="6443">
                  <c:v>40599</c:v>
                </c:pt>
                <c:pt idx="6444">
                  <c:v>40602</c:v>
                </c:pt>
                <c:pt idx="6445">
                  <c:v>40603</c:v>
                </c:pt>
                <c:pt idx="6446">
                  <c:v>40604</c:v>
                </c:pt>
                <c:pt idx="6447">
                  <c:v>40605</c:v>
                </c:pt>
                <c:pt idx="6448">
                  <c:v>40606</c:v>
                </c:pt>
                <c:pt idx="6449">
                  <c:v>40609</c:v>
                </c:pt>
                <c:pt idx="6450">
                  <c:v>40610</c:v>
                </c:pt>
                <c:pt idx="6451">
                  <c:v>40611</c:v>
                </c:pt>
                <c:pt idx="6452">
                  <c:v>40612</c:v>
                </c:pt>
                <c:pt idx="6453">
                  <c:v>40613</c:v>
                </c:pt>
                <c:pt idx="6454">
                  <c:v>40616</c:v>
                </c:pt>
                <c:pt idx="6455">
                  <c:v>40617</c:v>
                </c:pt>
                <c:pt idx="6456">
                  <c:v>40618</c:v>
                </c:pt>
                <c:pt idx="6457">
                  <c:v>40619</c:v>
                </c:pt>
                <c:pt idx="6458">
                  <c:v>40620</c:v>
                </c:pt>
                <c:pt idx="6459">
                  <c:v>40623</c:v>
                </c:pt>
                <c:pt idx="6460">
                  <c:v>40624</c:v>
                </c:pt>
                <c:pt idx="6461">
                  <c:v>40625</c:v>
                </c:pt>
                <c:pt idx="6462">
                  <c:v>40626</c:v>
                </c:pt>
                <c:pt idx="6463">
                  <c:v>40627</c:v>
                </c:pt>
                <c:pt idx="6464">
                  <c:v>40630</c:v>
                </c:pt>
                <c:pt idx="6465">
                  <c:v>40631</c:v>
                </c:pt>
                <c:pt idx="6466">
                  <c:v>40632</c:v>
                </c:pt>
                <c:pt idx="6467">
                  <c:v>40633</c:v>
                </c:pt>
                <c:pt idx="6468">
                  <c:v>40634</c:v>
                </c:pt>
                <c:pt idx="6469">
                  <c:v>40637</c:v>
                </c:pt>
                <c:pt idx="6470">
                  <c:v>40638</c:v>
                </c:pt>
                <c:pt idx="6471">
                  <c:v>40639</c:v>
                </c:pt>
                <c:pt idx="6472">
                  <c:v>40640</c:v>
                </c:pt>
                <c:pt idx="6473">
                  <c:v>40641</c:v>
                </c:pt>
                <c:pt idx="6474">
                  <c:v>40644</c:v>
                </c:pt>
                <c:pt idx="6475">
                  <c:v>40645</c:v>
                </c:pt>
                <c:pt idx="6476">
                  <c:v>40646</c:v>
                </c:pt>
                <c:pt idx="6477">
                  <c:v>40647</c:v>
                </c:pt>
                <c:pt idx="6478">
                  <c:v>40648</c:v>
                </c:pt>
                <c:pt idx="6479">
                  <c:v>40651</c:v>
                </c:pt>
                <c:pt idx="6480">
                  <c:v>40652</c:v>
                </c:pt>
                <c:pt idx="6481">
                  <c:v>40653</c:v>
                </c:pt>
                <c:pt idx="6482">
                  <c:v>40654</c:v>
                </c:pt>
                <c:pt idx="6483">
                  <c:v>40658</c:v>
                </c:pt>
                <c:pt idx="6484">
                  <c:v>40659</c:v>
                </c:pt>
                <c:pt idx="6485">
                  <c:v>40660</c:v>
                </c:pt>
                <c:pt idx="6486">
                  <c:v>40661</c:v>
                </c:pt>
                <c:pt idx="6487">
                  <c:v>40662</c:v>
                </c:pt>
                <c:pt idx="6488">
                  <c:v>40665</c:v>
                </c:pt>
                <c:pt idx="6489">
                  <c:v>40666</c:v>
                </c:pt>
                <c:pt idx="6490">
                  <c:v>40667</c:v>
                </c:pt>
                <c:pt idx="6491">
                  <c:v>40668</c:v>
                </c:pt>
                <c:pt idx="6492">
                  <c:v>40669</c:v>
                </c:pt>
                <c:pt idx="6493">
                  <c:v>40672</c:v>
                </c:pt>
                <c:pt idx="6494">
                  <c:v>40673</c:v>
                </c:pt>
                <c:pt idx="6495">
                  <c:v>40674</c:v>
                </c:pt>
                <c:pt idx="6496">
                  <c:v>40675</c:v>
                </c:pt>
                <c:pt idx="6497">
                  <c:v>40676</c:v>
                </c:pt>
                <c:pt idx="6498">
                  <c:v>40679</c:v>
                </c:pt>
                <c:pt idx="6499">
                  <c:v>40680</c:v>
                </c:pt>
                <c:pt idx="6500">
                  <c:v>40681</c:v>
                </c:pt>
                <c:pt idx="6501">
                  <c:v>40682</c:v>
                </c:pt>
                <c:pt idx="6502">
                  <c:v>40683</c:v>
                </c:pt>
                <c:pt idx="6503">
                  <c:v>40686</c:v>
                </c:pt>
                <c:pt idx="6504">
                  <c:v>40687</c:v>
                </c:pt>
                <c:pt idx="6505">
                  <c:v>40688</c:v>
                </c:pt>
                <c:pt idx="6506">
                  <c:v>40689</c:v>
                </c:pt>
                <c:pt idx="6507">
                  <c:v>40690</c:v>
                </c:pt>
                <c:pt idx="6508">
                  <c:v>40694</c:v>
                </c:pt>
                <c:pt idx="6509">
                  <c:v>40695</c:v>
                </c:pt>
                <c:pt idx="6510">
                  <c:v>40696</c:v>
                </c:pt>
                <c:pt idx="6511">
                  <c:v>40697</c:v>
                </c:pt>
                <c:pt idx="6512">
                  <c:v>40700</c:v>
                </c:pt>
                <c:pt idx="6513">
                  <c:v>40701</c:v>
                </c:pt>
                <c:pt idx="6514">
                  <c:v>40702</c:v>
                </c:pt>
                <c:pt idx="6515">
                  <c:v>40703</c:v>
                </c:pt>
                <c:pt idx="6516">
                  <c:v>40704</c:v>
                </c:pt>
                <c:pt idx="6517">
                  <c:v>40707</c:v>
                </c:pt>
                <c:pt idx="6518">
                  <c:v>40708</c:v>
                </c:pt>
                <c:pt idx="6519">
                  <c:v>40709</c:v>
                </c:pt>
                <c:pt idx="6520">
                  <c:v>40710</c:v>
                </c:pt>
                <c:pt idx="6521">
                  <c:v>40711</c:v>
                </c:pt>
                <c:pt idx="6522">
                  <c:v>40714</c:v>
                </c:pt>
                <c:pt idx="6523">
                  <c:v>40715</c:v>
                </c:pt>
                <c:pt idx="6524">
                  <c:v>40716</c:v>
                </c:pt>
                <c:pt idx="6525">
                  <c:v>40717</c:v>
                </c:pt>
                <c:pt idx="6526">
                  <c:v>40718</c:v>
                </c:pt>
                <c:pt idx="6527">
                  <c:v>40721</c:v>
                </c:pt>
                <c:pt idx="6528">
                  <c:v>40722</c:v>
                </c:pt>
                <c:pt idx="6529">
                  <c:v>40723</c:v>
                </c:pt>
                <c:pt idx="6530">
                  <c:v>40724</c:v>
                </c:pt>
                <c:pt idx="6531">
                  <c:v>40725</c:v>
                </c:pt>
                <c:pt idx="6532">
                  <c:v>40729</c:v>
                </c:pt>
                <c:pt idx="6533">
                  <c:v>40730</c:v>
                </c:pt>
                <c:pt idx="6534">
                  <c:v>40731</c:v>
                </c:pt>
                <c:pt idx="6535">
                  <c:v>40732</c:v>
                </c:pt>
                <c:pt idx="6536">
                  <c:v>40735</c:v>
                </c:pt>
                <c:pt idx="6537">
                  <c:v>40736</c:v>
                </c:pt>
                <c:pt idx="6538">
                  <c:v>40737</c:v>
                </c:pt>
                <c:pt idx="6539">
                  <c:v>40738</c:v>
                </c:pt>
                <c:pt idx="6540">
                  <c:v>40739</c:v>
                </c:pt>
                <c:pt idx="6541">
                  <c:v>40742</c:v>
                </c:pt>
                <c:pt idx="6542">
                  <c:v>40743</c:v>
                </c:pt>
                <c:pt idx="6543">
                  <c:v>40744</c:v>
                </c:pt>
                <c:pt idx="6544">
                  <c:v>40745</c:v>
                </c:pt>
                <c:pt idx="6545">
                  <c:v>40746</c:v>
                </c:pt>
                <c:pt idx="6546">
                  <c:v>40749</c:v>
                </c:pt>
                <c:pt idx="6547">
                  <c:v>40750</c:v>
                </c:pt>
                <c:pt idx="6548">
                  <c:v>40751</c:v>
                </c:pt>
                <c:pt idx="6549">
                  <c:v>40752</c:v>
                </c:pt>
                <c:pt idx="6550">
                  <c:v>40753</c:v>
                </c:pt>
                <c:pt idx="6551">
                  <c:v>40756</c:v>
                </c:pt>
                <c:pt idx="6552">
                  <c:v>40757</c:v>
                </c:pt>
                <c:pt idx="6553">
                  <c:v>40758</c:v>
                </c:pt>
                <c:pt idx="6554">
                  <c:v>40759</c:v>
                </c:pt>
                <c:pt idx="6555">
                  <c:v>40760</c:v>
                </c:pt>
                <c:pt idx="6556">
                  <c:v>40763</c:v>
                </c:pt>
                <c:pt idx="6557">
                  <c:v>40764</c:v>
                </c:pt>
                <c:pt idx="6558">
                  <c:v>40765</c:v>
                </c:pt>
                <c:pt idx="6559">
                  <c:v>40766</c:v>
                </c:pt>
                <c:pt idx="6560">
                  <c:v>40767</c:v>
                </c:pt>
                <c:pt idx="6561">
                  <c:v>40770</c:v>
                </c:pt>
                <c:pt idx="6562">
                  <c:v>40771</c:v>
                </c:pt>
                <c:pt idx="6563">
                  <c:v>40772</c:v>
                </c:pt>
                <c:pt idx="6564">
                  <c:v>40773</c:v>
                </c:pt>
                <c:pt idx="6565">
                  <c:v>40774</c:v>
                </c:pt>
                <c:pt idx="6566">
                  <c:v>40777</c:v>
                </c:pt>
                <c:pt idx="6567">
                  <c:v>40778</c:v>
                </c:pt>
                <c:pt idx="6568">
                  <c:v>40779</c:v>
                </c:pt>
                <c:pt idx="6569">
                  <c:v>40780</c:v>
                </c:pt>
                <c:pt idx="6570">
                  <c:v>40781</c:v>
                </c:pt>
                <c:pt idx="6571">
                  <c:v>40784</c:v>
                </c:pt>
                <c:pt idx="6572">
                  <c:v>40785</c:v>
                </c:pt>
                <c:pt idx="6573">
                  <c:v>40786</c:v>
                </c:pt>
                <c:pt idx="6574">
                  <c:v>40787</c:v>
                </c:pt>
                <c:pt idx="6575">
                  <c:v>40788</c:v>
                </c:pt>
                <c:pt idx="6576">
                  <c:v>40792</c:v>
                </c:pt>
                <c:pt idx="6577">
                  <c:v>40793</c:v>
                </c:pt>
                <c:pt idx="6578">
                  <c:v>40794</c:v>
                </c:pt>
                <c:pt idx="6579">
                  <c:v>40795</c:v>
                </c:pt>
                <c:pt idx="6580">
                  <c:v>40798</c:v>
                </c:pt>
                <c:pt idx="6581">
                  <c:v>40799</c:v>
                </c:pt>
                <c:pt idx="6582">
                  <c:v>40800</c:v>
                </c:pt>
                <c:pt idx="6583">
                  <c:v>40801</c:v>
                </c:pt>
                <c:pt idx="6584">
                  <c:v>40802</c:v>
                </c:pt>
                <c:pt idx="6585">
                  <c:v>40805</c:v>
                </c:pt>
                <c:pt idx="6586">
                  <c:v>40806</c:v>
                </c:pt>
                <c:pt idx="6587">
                  <c:v>40807</c:v>
                </c:pt>
                <c:pt idx="6588">
                  <c:v>40808</c:v>
                </c:pt>
                <c:pt idx="6589">
                  <c:v>40809</c:v>
                </c:pt>
                <c:pt idx="6590">
                  <c:v>40812</c:v>
                </c:pt>
                <c:pt idx="6591">
                  <c:v>40813</c:v>
                </c:pt>
                <c:pt idx="6592">
                  <c:v>40814</c:v>
                </c:pt>
                <c:pt idx="6593">
                  <c:v>40815</c:v>
                </c:pt>
                <c:pt idx="6594">
                  <c:v>40816</c:v>
                </c:pt>
                <c:pt idx="6595">
                  <c:v>40819</c:v>
                </c:pt>
                <c:pt idx="6596">
                  <c:v>40820</c:v>
                </c:pt>
                <c:pt idx="6597">
                  <c:v>40821</c:v>
                </c:pt>
                <c:pt idx="6598">
                  <c:v>40822</c:v>
                </c:pt>
                <c:pt idx="6599">
                  <c:v>40823</c:v>
                </c:pt>
                <c:pt idx="6600">
                  <c:v>40826</c:v>
                </c:pt>
                <c:pt idx="6601">
                  <c:v>40827</c:v>
                </c:pt>
                <c:pt idx="6602">
                  <c:v>40828</c:v>
                </c:pt>
                <c:pt idx="6603">
                  <c:v>40829</c:v>
                </c:pt>
                <c:pt idx="6604">
                  <c:v>40830</c:v>
                </c:pt>
                <c:pt idx="6605">
                  <c:v>40833</c:v>
                </c:pt>
                <c:pt idx="6606">
                  <c:v>40834</c:v>
                </c:pt>
                <c:pt idx="6607">
                  <c:v>40835</c:v>
                </c:pt>
                <c:pt idx="6608">
                  <c:v>40836</c:v>
                </c:pt>
                <c:pt idx="6609">
                  <c:v>40837</c:v>
                </c:pt>
                <c:pt idx="6610">
                  <c:v>40840</c:v>
                </c:pt>
                <c:pt idx="6611">
                  <c:v>40841</c:v>
                </c:pt>
                <c:pt idx="6612">
                  <c:v>40842</c:v>
                </c:pt>
                <c:pt idx="6613">
                  <c:v>40843</c:v>
                </c:pt>
                <c:pt idx="6614">
                  <c:v>40844</c:v>
                </c:pt>
                <c:pt idx="6615">
                  <c:v>40847</c:v>
                </c:pt>
                <c:pt idx="6616">
                  <c:v>40848</c:v>
                </c:pt>
                <c:pt idx="6617">
                  <c:v>40849</c:v>
                </c:pt>
                <c:pt idx="6618">
                  <c:v>40850</c:v>
                </c:pt>
                <c:pt idx="6619">
                  <c:v>40851</c:v>
                </c:pt>
                <c:pt idx="6620">
                  <c:v>40854</c:v>
                </c:pt>
                <c:pt idx="6621">
                  <c:v>40855</c:v>
                </c:pt>
                <c:pt idx="6622">
                  <c:v>40856</c:v>
                </c:pt>
                <c:pt idx="6623">
                  <c:v>40857</c:v>
                </c:pt>
                <c:pt idx="6624">
                  <c:v>40858</c:v>
                </c:pt>
                <c:pt idx="6625">
                  <c:v>40861</c:v>
                </c:pt>
                <c:pt idx="6626">
                  <c:v>40862</c:v>
                </c:pt>
                <c:pt idx="6627">
                  <c:v>40863</c:v>
                </c:pt>
                <c:pt idx="6628">
                  <c:v>40864</c:v>
                </c:pt>
                <c:pt idx="6629">
                  <c:v>40865</c:v>
                </c:pt>
                <c:pt idx="6630">
                  <c:v>40868</c:v>
                </c:pt>
                <c:pt idx="6631">
                  <c:v>40869</c:v>
                </c:pt>
                <c:pt idx="6632">
                  <c:v>40870</c:v>
                </c:pt>
                <c:pt idx="6633">
                  <c:v>40872</c:v>
                </c:pt>
                <c:pt idx="6634">
                  <c:v>40875</c:v>
                </c:pt>
                <c:pt idx="6635">
                  <c:v>40876</c:v>
                </c:pt>
                <c:pt idx="6636">
                  <c:v>40877</c:v>
                </c:pt>
                <c:pt idx="6637">
                  <c:v>40878</c:v>
                </c:pt>
                <c:pt idx="6638">
                  <c:v>40879</c:v>
                </c:pt>
                <c:pt idx="6639">
                  <c:v>40882</c:v>
                </c:pt>
                <c:pt idx="6640">
                  <c:v>40883</c:v>
                </c:pt>
                <c:pt idx="6641">
                  <c:v>40884</c:v>
                </c:pt>
                <c:pt idx="6642">
                  <c:v>40885</c:v>
                </c:pt>
                <c:pt idx="6643">
                  <c:v>40886</c:v>
                </c:pt>
                <c:pt idx="6644">
                  <c:v>40889</c:v>
                </c:pt>
                <c:pt idx="6645">
                  <c:v>40890</c:v>
                </c:pt>
                <c:pt idx="6646">
                  <c:v>40891</c:v>
                </c:pt>
                <c:pt idx="6647">
                  <c:v>40892</c:v>
                </c:pt>
                <c:pt idx="6648">
                  <c:v>40893</c:v>
                </c:pt>
                <c:pt idx="6649">
                  <c:v>40896</c:v>
                </c:pt>
                <c:pt idx="6650">
                  <c:v>40897</c:v>
                </c:pt>
                <c:pt idx="6651">
                  <c:v>40898</c:v>
                </c:pt>
                <c:pt idx="6652">
                  <c:v>40899</c:v>
                </c:pt>
                <c:pt idx="6653">
                  <c:v>40900</c:v>
                </c:pt>
                <c:pt idx="6654">
                  <c:v>40904</c:v>
                </c:pt>
                <c:pt idx="6655">
                  <c:v>40905</c:v>
                </c:pt>
                <c:pt idx="6656">
                  <c:v>40906</c:v>
                </c:pt>
                <c:pt idx="6657">
                  <c:v>40907</c:v>
                </c:pt>
                <c:pt idx="6658">
                  <c:v>40911</c:v>
                </c:pt>
                <c:pt idx="6659">
                  <c:v>40912</c:v>
                </c:pt>
                <c:pt idx="6660">
                  <c:v>40913</c:v>
                </c:pt>
                <c:pt idx="6661">
                  <c:v>40914</c:v>
                </c:pt>
                <c:pt idx="6662">
                  <c:v>40917</c:v>
                </c:pt>
                <c:pt idx="6663">
                  <c:v>40918</c:v>
                </c:pt>
                <c:pt idx="6664">
                  <c:v>40919</c:v>
                </c:pt>
                <c:pt idx="6665">
                  <c:v>40920</c:v>
                </c:pt>
                <c:pt idx="6666">
                  <c:v>40921</c:v>
                </c:pt>
                <c:pt idx="6667">
                  <c:v>40925</c:v>
                </c:pt>
                <c:pt idx="6668">
                  <c:v>40926</c:v>
                </c:pt>
                <c:pt idx="6669">
                  <c:v>40927</c:v>
                </c:pt>
                <c:pt idx="6670">
                  <c:v>40928</c:v>
                </c:pt>
                <c:pt idx="6671">
                  <c:v>40931</c:v>
                </c:pt>
                <c:pt idx="6672">
                  <c:v>40932</c:v>
                </c:pt>
                <c:pt idx="6673">
                  <c:v>40933</c:v>
                </c:pt>
                <c:pt idx="6674">
                  <c:v>40934</c:v>
                </c:pt>
                <c:pt idx="6675">
                  <c:v>40935</c:v>
                </c:pt>
                <c:pt idx="6676">
                  <c:v>40938</c:v>
                </c:pt>
                <c:pt idx="6677">
                  <c:v>40939</c:v>
                </c:pt>
                <c:pt idx="6678">
                  <c:v>40940</c:v>
                </c:pt>
                <c:pt idx="6679">
                  <c:v>40941</c:v>
                </c:pt>
                <c:pt idx="6680">
                  <c:v>40942</c:v>
                </c:pt>
                <c:pt idx="6681">
                  <c:v>40945</c:v>
                </c:pt>
                <c:pt idx="6682">
                  <c:v>40946</c:v>
                </c:pt>
                <c:pt idx="6683">
                  <c:v>40947</c:v>
                </c:pt>
                <c:pt idx="6684">
                  <c:v>40948</c:v>
                </c:pt>
                <c:pt idx="6685">
                  <c:v>40949</c:v>
                </c:pt>
                <c:pt idx="6686">
                  <c:v>40952</c:v>
                </c:pt>
                <c:pt idx="6687">
                  <c:v>40953</c:v>
                </c:pt>
                <c:pt idx="6688">
                  <c:v>40954</c:v>
                </c:pt>
                <c:pt idx="6689">
                  <c:v>40955</c:v>
                </c:pt>
                <c:pt idx="6690">
                  <c:v>40956</c:v>
                </c:pt>
                <c:pt idx="6691">
                  <c:v>40960</c:v>
                </c:pt>
                <c:pt idx="6692">
                  <c:v>40961</c:v>
                </c:pt>
                <c:pt idx="6693">
                  <c:v>40962</c:v>
                </c:pt>
                <c:pt idx="6694">
                  <c:v>40963</c:v>
                </c:pt>
                <c:pt idx="6695">
                  <c:v>40966</c:v>
                </c:pt>
                <c:pt idx="6696">
                  <c:v>40967</c:v>
                </c:pt>
                <c:pt idx="6697">
                  <c:v>40968</c:v>
                </c:pt>
                <c:pt idx="6698">
                  <c:v>40969</c:v>
                </c:pt>
                <c:pt idx="6699">
                  <c:v>40970</c:v>
                </c:pt>
                <c:pt idx="6700">
                  <c:v>40973</c:v>
                </c:pt>
                <c:pt idx="6701">
                  <c:v>40974</c:v>
                </c:pt>
                <c:pt idx="6702">
                  <c:v>40975</c:v>
                </c:pt>
                <c:pt idx="6703">
                  <c:v>40976</c:v>
                </c:pt>
                <c:pt idx="6704">
                  <c:v>40977</c:v>
                </c:pt>
                <c:pt idx="6705">
                  <c:v>40980</c:v>
                </c:pt>
                <c:pt idx="6706">
                  <c:v>40981</c:v>
                </c:pt>
                <c:pt idx="6707">
                  <c:v>40982</c:v>
                </c:pt>
                <c:pt idx="6708">
                  <c:v>40983</c:v>
                </c:pt>
                <c:pt idx="6709">
                  <c:v>40984</c:v>
                </c:pt>
                <c:pt idx="6710">
                  <c:v>40987</c:v>
                </c:pt>
                <c:pt idx="6711">
                  <c:v>40988</c:v>
                </c:pt>
                <c:pt idx="6712">
                  <c:v>40989</c:v>
                </c:pt>
                <c:pt idx="6713">
                  <c:v>40990</c:v>
                </c:pt>
                <c:pt idx="6714">
                  <c:v>40991</c:v>
                </c:pt>
                <c:pt idx="6715">
                  <c:v>40994</c:v>
                </c:pt>
                <c:pt idx="6716">
                  <c:v>40995</c:v>
                </c:pt>
                <c:pt idx="6717">
                  <c:v>40996</c:v>
                </c:pt>
                <c:pt idx="6718">
                  <c:v>40997</c:v>
                </c:pt>
                <c:pt idx="6719">
                  <c:v>40998</c:v>
                </c:pt>
                <c:pt idx="6720">
                  <c:v>41001</c:v>
                </c:pt>
                <c:pt idx="6721">
                  <c:v>41002</c:v>
                </c:pt>
                <c:pt idx="6722">
                  <c:v>41003</c:v>
                </c:pt>
                <c:pt idx="6723">
                  <c:v>41004</c:v>
                </c:pt>
                <c:pt idx="6724">
                  <c:v>41008</c:v>
                </c:pt>
                <c:pt idx="6725">
                  <c:v>41009</c:v>
                </c:pt>
                <c:pt idx="6726">
                  <c:v>41010</c:v>
                </c:pt>
                <c:pt idx="6727">
                  <c:v>41011</c:v>
                </c:pt>
                <c:pt idx="6728">
                  <c:v>41012</c:v>
                </c:pt>
                <c:pt idx="6729">
                  <c:v>41015</c:v>
                </c:pt>
                <c:pt idx="6730">
                  <c:v>41016</c:v>
                </c:pt>
                <c:pt idx="6731">
                  <c:v>41017</c:v>
                </c:pt>
                <c:pt idx="6732">
                  <c:v>41018</c:v>
                </c:pt>
                <c:pt idx="6733">
                  <c:v>41019</c:v>
                </c:pt>
                <c:pt idx="6734">
                  <c:v>41022</c:v>
                </c:pt>
                <c:pt idx="6735">
                  <c:v>41023</c:v>
                </c:pt>
                <c:pt idx="6736">
                  <c:v>41024</c:v>
                </c:pt>
                <c:pt idx="6737">
                  <c:v>41025</c:v>
                </c:pt>
                <c:pt idx="6738">
                  <c:v>41026</c:v>
                </c:pt>
                <c:pt idx="6739">
                  <c:v>41029</c:v>
                </c:pt>
                <c:pt idx="6740">
                  <c:v>41030</c:v>
                </c:pt>
                <c:pt idx="6741">
                  <c:v>41031</c:v>
                </c:pt>
                <c:pt idx="6742">
                  <c:v>41032</c:v>
                </c:pt>
                <c:pt idx="6743">
                  <c:v>41033</c:v>
                </c:pt>
                <c:pt idx="6744">
                  <c:v>41036</c:v>
                </c:pt>
                <c:pt idx="6745">
                  <c:v>41037</c:v>
                </c:pt>
                <c:pt idx="6746">
                  <c:v>41038</c:v>
                </c:pt>
                <c:pt idx="6747">
                  <c:v>41039</c:v>
                </c:pt>
                <c:pt idx="6748">
                  <c:v>41040</c:v>
                </c:pt>
                <c:pt idx="6749">
                  <c:v>41043</c:v>
                </c:pt>
                <c:pt idx="6750">
                  <c:v>41044</c:v>
                </c:pt>
                <c:pt idx="6751">
                  <c:v>41045</c:v>
                </c:pt>
                <c:pt idx="6752">
                  <c:v>41046</c:v>
                </c:pt>
                <c:pt idx="6753">
                  <c:v>41047</c:v>
                </c:pt>
                <c:pt idx="6754">
                  <c:v>41050</c:v>
                </c:pt>
                <c:pt idx="6755">
                  <c:v>41051</c:v>
                </c:pt>
                <c:pt idx="6756">
                  <c:v>41052</c:v>
                </c:pt>
                <c:pt idx="6757">
                  <c:v>41053</c:v>
                </c:pt>
                <c:pt idx="6758">
                  <c:v>41054</c:v>
                </c:pt>
                <c:pt idx="6759">
                  <c:v>41058</c:v>
                </c:pt>
                <c:pt idx="6760">
                  <c:v>41059</c:v>
                </c:pt>
                <c:pt idx="6761">
                  <c:v>41060</c:v>
                </c:pt>
                <c:pt idx="6762">
                  <c:v>41061</c:v>
                </c:pt>
                <c:pt idx="6763">
                  <c:v>41064</c:v>
                </c:pt>
                <c:pt idx="6764">
                  <c:v>41065</c:v>
                </c:pt>
                <c:pt idx="6765">
                  <c:v>41066</c:v>
                </c:pt>
                <c:pt idx="6766">
                  <c:v>41067</c:v>
                </c:pt>
                <c:pt idx="6767">
                  <c:v>41068</c:v>
                </c:pt>
                <c:pt idx="6768">
                  <c:v>41071</c:v>
                </c:pt>
                <c:pt idx="6769">
                  <c:v>41072</c:v>
                </c:pt>
                <c:pt idx="6770">
                  <c:v>41073</c:v>
                </c:pt>
                <c:pt idx="6771">
                  <c:v>41074</c:v>
                </c:pt>
                <c:pt idx="6772">
                  <c:v>41075</c:v>
                </c:pt>
                <c:pt idx="6773">
                  <c:v>41078</c:v>
                </c:pt>
                <c:pt idx="6774">
                  <c:v>41079</c:v>
                </c:pt>
                <c:pt idx="6775">
                  <c:v>41080</c:v>
                </c:pt>
                <c:pt idx="6776">
                  <c:v>41081</c:v>
                </c:pt>
                <c:pt idx="6777">
                  <c:v>41082</c:v>
                </c:pt>
                <c:pt idx="6778">
                  <c:v>41085</c:v>
                </c:pt>
                <c:pt idx="6779">
                  <c:v>41086</c:v>
                </c:pt>
                <c:pt idx="6780">
                  <c:v>41087</c:v>
                </c:pt>
                <c:pt idx="6781">
                  <c:v>41088</c:v>
                </c:pt>
                <c:pt idx="6782">
                  <c:v>41089</c:v>
                </c:pt>
                <c:pt idx="6783">
                  <c:v>41092</c:v>
                </c:pt>
                <c:pt idx="6784">
                  <c:v>41093</c:v>
                </c:pt>
                <c:pt idx="6785">
                  <c:v>41095</c:v>
                </c:pt>
                <c:pt idx="6786">
                  <c:v>41096</c:v>
                </c:pt>
                <c:pt idx="6787">
                  <c:v>41099</c:v>
                </c:pt>
                <c:pt idx="6788">
                  <c:v>41100</c:v>
                </c:pt>
                <c:pt idx="6789">
                  <c:v>41101</c:v>
                </c:pt>
                <c:pt idx="6790">
                  <c:v>41102</c:v>
                </c:pt>
                <c:pt idx="6791">
                  <c:v>41103</c:v>
                </c:pt>
                <c:pt idx="6792">
                  <c:v>41106</c:v>
                </c:pt>
                <c:pt idx="6793">
                  <c:v>41107</c:v>
                </c:pt>
                <c:pt idx="6794">
                  <c:v>41108</c:v>
                </c:pt>
                <c:pt idx="6795">
                  <c:v>41109</c:v>
                </c:pt>
                <c:pt idx="6796">
                  <c:v>41110</c:v>
                </c:pt>
                <c:pt idx="6797">
                  <c:v>41113</c:v>
                </c:pt>
                <c:pt idx="6798">
                  <c:v>41114</c:v>
                </c:pt>
                <c:pt idx="6799">
                  <c:v>41115</c:v>
                </c:pt>
                <c:pt idx="6800">
                  <c:v>41116</c:v>
                </c:pt>
                <c:pt idx="6801">
                  <c:v>41117</c:v>
                </c:pt>
                <c:pt idx="6802">
                  <c:v>41120</c:v>
                </c:pt>
                <c:pt idx="6803">
                  <c:v>41121</c:v>
                </c:pt>
                <c:pt idx="6804">
                  <c:v>41122</c:v>
                </c:pt>
                <c:pt idx="6805">
                  <c:v>41123</c:v>
                </c:pt>
                <c:pt idx="6806">
                  <c:v>41124</c:v>
                </c:pt>
                <c:pt idx="6807">
                  <c:v>41127</c:v>
                </c:pt>
                <c:pt idx="6808">
                  <c:v>41128</c:v>
                </c:pt>
                <c:pt idx="6809">
                  <c:v>41129</c:v>
                </c:pt>
                <c:pt idx="6810">
                  <c:v>41130</c:v>
                </c:pt>
                <c:pt idx="6811">
                  <c:v>41131</c:v>
                </c:pt>
                <c:pt idx="6812">
                  <c:v>41134</c:v>
                </c:pt>
                <c:pt idx="6813">
                  <c:v>41135</c:v>
                </c:pt>
                <c:pt idx="6814">
                  <c:v>41136</c:v>
                </c:pt>
                <c:pt idx="6815">
                  <c:v>41137</c:v>
                </c:pt>
                <c:pt idx="6816">
                  <c:v>41138</c:v>
                </c:pt>
                <c:pt idx="6817">
                  <c:v>41141</c:v>
                </c:pt>
                <c:pt idx="6818">
                  <c:v>41142</c:v>
                </c:pt>
                <c:pt idx="6819">
                  <c:v>41143</c:v>
                </c:pt>
                <c:pt idx="6820">
                  <c:v>41144</c:v>
                </c:pt>
                <c:pt idx="6821">
                  <c:v>41145</c:v>
                </c:pt>
                <c:pt idx="6822">
                  <c:v>41148</c:v>
                </c:pt>
                <c:pt idx="6823">
                  <c:v>41149</c:v>
                </c:pt>
                <c:pt idx="6824">
                  <c:v>41150</c:v>
                </c:pt>
                <c:pt idx="6825">
                  <c:v>41151</c:v>
                </c:pt>
                <c:pt idx="6826">
                  <c:v>41152</c:v>
                </c:pt>
                <c:pt idx="6827">
                  <c:v>41156</c:v>
                </c:pt>
                <c:pt idx="6828">
                  <c:v>41157</c:v>
                </c:pt>
                <c:pt idx="6829">
                  <c:v>41158</c:v>
                </c:pt>
                <c:pt idx="6830">
                  <c:v>41159</c:v>
                </c:pt>
                <c:pt idx="6831">
                  <c:v>41162</c:v>
                </c:pt>
                <c:pt idx="6832">
                  <c:v>41163</c:v>
                </c:pt>
                <c:pt idx="6833">
                  <c:v>41164</c:v>
                </c:pt>
                <c:pt idx="6834">
                  <c:v>41165</c:v>
                </c:pt>
                <c:pt idx="6835">
                  <c:v>41166</c:v>
                </c:pt>
                <c:pt idx="6836">
                  <c:v>41169</c:v>
                </c:pt>
                <c:pt idx="6837">
                  <c:v>41170</c:v>
                </c:pt>
                <c:pt idx="6838">
                  <c:v>41171</c:v>
                </c:pt>
                <c:pt idx="6839">
                  <c:v>41172</c:v>
                </c:pt>
                <c:pt idx="6840">
                  <c:v>41173</c:v>
                </c:pt>
                <c:pt idx="6841">
                  <c:v>41176</c:v>
                </c:pt>
                <c:pt idx="6842">
                  <c:v>41177</c:v>
                </c:pt>
                <c:pt idx="6843">
                  <c:v>41178</c:v>
                </c:pt>
                <c:pt idx="6844">
                  <c:v>41179</c:v>
                </c:pt>
                <c:pt idx="6845">
                  <c:v>41180</c:v>
                </c:pt>
                <c:pt idx="6846">
                  <c:v>41183</c:v>
                </c:pt>
                <c:pt idx="6847">
                  <c:v>41184</c:v>
                </c:pt>
                <c:pt idx="6848">
                  <c:v>41185</c:v>
                </c:pt>
                <c:pt idx="6849">
                  <c:v>41186</c:v>
                </c:pt>
                <c:pt idx="6850">
                  <c:v>41187</c:v>
                </c:pt>
                <c:pt idx="6851">
                  <c:v>41190</c:v>
                </c:pt>
                <c:pt idx="6852">
                  <c:v>41191</c:v>
                </c:pt>
                <c:pt idx="6853">
                  <c:v>41192</c:v>
                </c:pt>
                <c:pt idx="6854">
                  <c:v>41193</c:v>
                </c:pt>
                <c:pt idx="6855">
                  <c:v>41194</c:v>
                </c:pt>
                <c:pt idx="6856">
                  <c:v>41197</c:v>
                </c:pt>
                <c:pt idx="6857">
                  <c:v>41198</c:v>
                </c:pt>
                <c:pt idx="6858">
                  <c:v>41199</c:v>
                </c:pt>
                <c:pt idx="6859">
                  <c:v>41200</c:v>
                </c:pt>
                <c:pt idx="6860">
                  <c:v>41201</c:v>
                </c:pt>
                <c:pt idx="6861">
                  <c:v>41204</c:v>
                </c:pt>
                <c:pt idx="6862">
                  <c:v>41205</c:v>
                </c:pt>
                <c:pt idx="6863">
                  <c:v>41206</c:v>
                </c:pt>
                <c:pt idx="6864">
                  <c:v>41207</c:v>
                </c:pt>
                <c:pt idx="6865">
                  <c:v>41208</c:v>
                </c:pt>
                <c:pt idx="6866">
                  <c:v>41211</c:v>
                </c:pt>
                <c:pt idx="6867">
                  <c:v>41212</c:v>
                </c:pt>
                <c:pt idx="6868">
                  <c:v>41213</c:v>
                </c:pt>
                <c:pt idx="6869">
                  <c:v>41214</c:v>
                </c:pt>
                <c:pt idx="6870">
                  <c:v>41215</c:v>
                </c:pt>
                <c:pt idx="6871">
                  <c:v>41218</c:v>
                </c:pt>
                <c:pt idx="6872">
                  <c:v>41219</c:v>
                </c:pt>
                <c:pt idx="6873">
                  <c:v>41220</c:v>
                </c:pt>
                <c:pt idx="6874">
                  <c:v>41221</c:v>
                </c:pt>
                <c:pt idx="6875">
                  <c:v>41222</c:v>
                </c:pt>
                <c:pt idx="6876">
                  <c:v>41225</c:v>
                </c:pt>
                <c:pt idx="6877">
                  <c:v>41226</c:v>
                </c:pt>
                <c:pt idx="6878">
                  <c:v>41227</c:v>
                </c:pt>
                <c:pt idx="6879">
                  <c:v>41228</c:v>
                </c:pt>
                <c:pt idx="6880">
                  <c:v>41229</c:v>
                </c:pt>
                <c:pt idx="6881">
                  <c:v>41232</c:v>
                </c:pt>
                <c:pt idx="6882">
                  <c:v>41233</c:v>
                </c:pt>
                <c:pt idx="6883">
                  <c:v>41234</c:v>
                </c:pt>
                <c:pt idx="6884">
                  <c:v>41236</c:v>
                </c:pt>
                <c:pt idx="6885">
                  <c:v>41239</c:v>
                </c:pt>
                <c:pt idx="6886">
                  <c:v>41240</c:v>
                </c:pt>
                <c:pt idx="6887">
                  <c:v>41241</c:v>
                </c:pt>
                <c:pt idx="6888">
                  <c:v>41242</c:v>
                </c:pt>
                <c:pt idx="6889">
                  <c:v>41243</c:v>
                </c:pt>
                <c:pt idx="6890">
                  <c:v>41246</c:v>
                </c:pt>
                <c:pt idx="6891">
                  <c:v>41247</c:v>
                </c:pt>
                <c:pt idx="6892">
                  <c:v>41248</c:v>
                </c:pt>
                <c:pt idx="6893">
                  <c:v>41249</c:v>
                </c:pt>
                <c:pt idx="6894">
                  <c:v>41250</c:v>
                </c:pt>
                <c:pt idx="6895">
                  <c:v>41253</c:v>
                </c:pt>
                <c:pt idx="6896">
                  <c:v>41254</c:v>
                </c:pt>
                <c:pt idx="6897">
                  <c:v>41255</c:v>
                </c:pt>
                <c:pt idx="6898">
                  <c:v>41256</c:v>
                </c:pt>
                <c:pt idx="6899">
                  <c:v>41257</c:v>
                </c:pt>
                <c:pt idx="6900">
                  <c:v>41260</c:v>
                </c:pt>
                <c:pt idx="6901">
                  <c:v>41261</c:v>
                </c:pt>
                <c:pt idx="6902">
                  <c:v>41262</c:v>
                </c:pt>
                <c:pt idx="6903">
                  <c:v>41263</c:v>
                </c:pt>
                <c:pt idx="6904">
                  <c:v>41264</c:v>
                </c:pt>
                <c:pt idx="6905">
                  <c:v>41267</c:v>
                </c:pt>
                <c:pt idx="6906">
                  <c:v>41269</c:v>
                </c:pt>
                <c:pt idx="6907">
                  <c:v>41270</c:v>
                </c:pt>
                <c:pt idx="6908">
                  <c:v>41271</c:v>
                </c:pt>
                <c:pt idx="6909">
                  <c:v>41274</c:v>
                </c:pt>
                <c:pt idx="6910">
                  <c:v>41276</c:v>
                </c:pt>
                <c:pt idx="6911">
                  <c:v>41277</c:v>
                </c:pt>
                <c:pt idx="6912">
                  <c:v>41278</c:v>
                </c:pt>
                <c:pt idx="6913">
                  <c:v>41281</c:v>
                </c:pt>
                <c:pt idx="6914">
                  <c:v>41282</c:v>
                </c:pt>
                <c:pt idx="6915">
                  <c:v>41283</c:v>
                </c:pt>
                <c:pt idx="6916">
                  <c:v>41284</c:v>
                </c:pt>
                <c:pt idx="6917">
                  <c:v>41285</c:v>
                </c:pt>
                <c:pt idx="6918">
                  <c:v>41288</c:v>
                </c:pt>
                <c:pt idx="6919">
                  <c:v>41289</c:v>
                </c:pt>
                <c:pt idx="6920">
                  <c:v>41290</c:v>
                </c:pt>
                <c:pt idx="6921">
                  <c:v>41291</c:v>
                </c:pt>
                <c:pt idx="6922">
                  <c:v>41292</c:v>
                </c:pt>
                <c:pt idx="6923">
                  <c:v>41296</c:v>
                </c:pt>
                <c:pt idx="6924">
                  <c:v>41297</c:v>
                </c:pt>
                <c:pt idx="6925">
                  <c:v>41298</c:v>
                </c:pt>
                <c:pt idx="6926">
                  <c:v>41299</c:v>
                </c:pt>
                <c:pt idx="6927">
                  <c:v>41302</c:v>
                </c:pt>
                <c:pt idx="6928">
                  <c:v>41303</c:v>
                </c:pt>
                <c:pt idx="6929">
                  <c:v>41304</c:v>
                </c:pt>
                <c:pt idx="6930">
                  <c:v>41305</c:v>
                </c:pt>
                <c:pt idx="6931">
                  <c:v>41306</c:v>
                </c:pt>
                <c:pt idx="6932">
                  <c:v>41309</c:v>
                </c:pt>
                <c:pt idx="6933">
                  <c:v>41310</c:v>
                </c:pt>
                <c:pt idx="6934">
                  <c:v>41311</c:v>
                </c:pt>
                <c:pt idx="6935">
                  <c:v>41312</c:v>
                </c:pt>
                <c:pt idx="6936">
                  <c:v>41313</c:v>
                </c:pt>
                <c:pt idx="6937">
                  <c:v>41316</c:v>
                </c:pt>
                <c:pt idx="6938">
                  <c:v>41317</c:v>
                </c:pt>
                <c:pt idx="6939">
                  <c:v>41318</c:v>
                </c:pt>
                <c:pt idx="6940">
                  <c:v>41319</c:v>
                </c:pt>
                <c:pt idx="6941">
                  <c:v>41320</c:v>
                </c:pt>
                <c:pt idx="6942">
                  <c:v>41324</c:v>
                </c:pt>
                <c:pt idx="6943">
                  <c:v>41325</c:v>
                </c:pt>
                <c:pt idx="6944">
                  <c:v>41326</c:v>
                </c:pt>
                <c:pt idx="6945">
                  <c:v>41327</c:v>
                </c:pt>
                <c:pt idx="6946">
                  <c:v>41330</c:v>
                </c:pt>
                <c:pt idx="6947">
                  <c:v>41331</c:v>
                </c:pt>
                <c:pt idx="6948">
                  <c:v>41332</c:v>
                </c:pt>
                <c:pt idx="6949">
                  <c:v>41333</c:v>
                </c:pt>
                <c:pt idx="6950">
                  <c:v>41334</c:v>
                </c:pt>
                <c:pt idx="6951">
                  <c:v>41337</c:v>
                </c:pt>
                <c:pt idx="6952">
                  <c:v>41338</c:v>
                </c:pt>
                <c:pt idx="6953">
                  <c:v>41339</c:v>
                </c:pt>
                <c:pt idx="6954">
                  <c:v>41340</c:v>
                </c:pt>
                <c:pt idx="6955">
                  <c:v>41341</c:v>
                </c:pt>
                <c:pt idx="6956">
                  <c:v>41344</c:v>
                </c:pt>
                <c:pt idx="6957">
                  <c:v>41345</c:v>
                </c:pt>
                <c:pt idx="6958">
                  <c:v>41346</c:v>
                </c:pt>
                <c:pt idx="6959">
                  <c:v>41347</c:v>
                </c:pt>
                <c:pt idx="6960">
                  <c:v>41348</c:v>
                </c:pt>
                <c:pt idx="6961">
                  <c:v>41351</c:v>
                </c:pt>
                <c:pt idx="6962">
                  <c:v>41352</c:v>
                </c:pt>
                <c:pt idx="6963">
                  <c:v>41353</c:v>
                </c:pt>
                <c:pt idx="6964">
                  <c:v>41354</c:v>
                </c:pt>
                <c:pt idx="6965">
                  <c:v>41355</c:v>
                </c:pt>
                <c:pt idx="6966">
                  <c:v>41358</c:v>
                </c:pt>
                <c:pt idx="6967">
                  <c:v>41359</c:v>
                </c:pt>
                <c:pt idx="6968">
                  <c:v>41360</c:v>
                </c:pt>
                <c:pt idx="6969">
                  <c:v>41361</c:v>
                </c:pt>
                <c:pt idx="6970">
                  <c:v>41365</c:v>
                </c:pt>
                <c:pt idx="6971">
                  <c:v>41366</c:v>
                </c:pt>
                <c:pt idx="6972">
                  <c:v>41367</c:v>
                </c:pt>
                <c:pt idx="6973">
                  <c:v>41368</c:v>
                </c:pt>
                <c:pt idx="6974">
                  <c:v>41369</c:v>
                </c:pt>
                <c:pt idx="6975">
                  <c:v>41372</c:v>
                </c:pt>
                <c:pt idx="6976">
                  <c:v>41373</c:v>
                </c:pt>
                <c:pt idx="6977">
                  <c:v>41374</c:v>
                </c:pt>
                <c:pt idx="6978">
                  <c:v>41375</c:v>
                </c:pt>
                <c:pt idx="6979">
                  <c:v>41376</c:v>
                </c:pt>
                <c:pt idx="6980">
                  <c:v>41379</c:v>
                </c:pt>
                <c:pt idx="6981">
                  <c:v>41380</c:v>
                </c:pt>
                <c:pt idx="6982">
                  <c:v>41381</c:v>
                </c:pt>
                <c:pt idx="6983">
                  <c:v>41382</c:v>
                </c:pt>
                <c:pt idx="6984">
                  <c:v>41383</c:v>
                </c:pt>
                <c:pt idx="6985">
                  <c:v>41386</c:v>
                </c:pt>
                <c:pt idx="6986">
                  <c:v>41387</c:v>
                </c:pt>
                <c:pt idx="6987">
                  <c:v>41388</c:v>
                </c:pt>
                <c:pt idx="6988">
                  <c:v>41389</c:v>
                </c:pt>
                <c:pt idx="6989">
                  <c:v>41390</c:v>
                </c:pt>
                <c:pt idx="6990">
                  <c:v>41393</c:v>
                </c:pt>
                <c:pt idx="6991">
                  <c:v>41394</c:v>
                </c:pt>
                <c:pt idx="6992">
                  <c:v>41395</c:v>
                </c:pt>
                <c:pt idx="6993">
                  <c:v>41396</c:v>
                </c:pt>
                <c:pt idx="6994">
                  <c:v>41397</c:v>
                </c:pt>
                <c:pt idx="6995">
                  <c:v>41400</c:v>
                </c:pt>
                <c:pt idx="6996">
                  <c:v>41401</c:v>
                </c:pt>
                <c:pt idx="6997">
                  <c:v>41402</c:v>
                </c:pt>
                <c:pt idx="6998">
                  <c:v>41403</c:v>
                </c:pt>
                <c:pt idx="6999">
                  <c:v>41404</c:v>
                </c:pt>
                <c:pt idx="7000">
                  <c:v>41407</c:v>
                </c:pt>
                <c:pt idx="7001">
                  <c:v>41408</c:v>
                </c:pt>
                <c:pt idx="7002">
                  <c:v>41409</c:v>
                </c:pt>
                <c:pt idx="7003">
                  <c:v>41410</c:v>
                </c:pt>
                <c:pt idx="7004">
                  <c:v>41411</c:v>
                </c:pt>
                <c:pt idx="7005">
                  <c:v>41414</c:v>
                </c:pt>
                <c:pt idx="7006">
                  <c:v>41415</c:v>
                </c:pt>
                <c:pt idx="7007">
                  <c:v>41416</c:v>
                </c:pt>
                <c:pt idx="7008">
                  <c:v>41417</c:v>
                </c:pt>
                <c:pt idx="7009">
                  <c:v>41418</c:v>
                </c:pt>
                <c:pt idx="7010">
                  <c:v>41422</c:v>
                </c:pt>
                <c:pt idx="7011">
                  <c:v>41423</c:v>
                </c:pt>
                <c:pt idx="7012">
                  <c:v>41424</c:v>
                </c:pt>
                <c:pt idx="7013">
                  <c:v>41425</c:v>
                </c:pt>
                <c:pt idx="7014">
                  <c:v>41428</c:v>
                </c:pt>
                <c:pt idx="7015">
                  <c:v>41429</c:v>
                </c:pt>
                <c:pt idx="7016">
                  <c:v>41430</c:v>
                </c:pt>
                <c:pt idx="7017">
                  <c:v>41431</c:v>
                </c:pt>
                <c:pt idx="7018">
                  <c:v>41432</c:v>
                </c:pt>
                <c:pt idx="7019">
                  <c:v>41435</c:v>
                </c:pt>
                <c:pt idx="7020">
                  <c:v>41436</c:v>
                </c:pt>
                <c:pt idx="7021">
                  <c:v>41437</c:v>
                </c:pt>
                <c:pt idx="7022">
                  <c:v>41438</c:v>
                </c:pt>
                <c:pt idx="7023">
                  <c:v>41439</c:v>
                </c:pt>
                <c:pt idx="7024">
                  <c:v>41442</c:v>
                </c:pt>
                <c:pt idx="7025">
                  <c:v>41443</c:v>
                </c:pt>
                <c:pt idx="7026">
                  <c:v>41444</c:v>
                </c:pt>
                <c:pt idx="7027">
                  <c:v>41445</c:v>
                </c:pt>
                <c:pt idx="7028">
                  <c:v>41446</c:v>
                </c:pt>
                <c:pt idx="7029">
                  <c:v>41449</c:v>
                </c:pt>
                <c:pt idx="7030">
                  <c:v>41450</c:v>
                </c:pt>
                <c:pt idx="7031">
                  <c:v>41451</c:v>
                </c:pt>
                <c:pt idx="7032">
                  <c:v>41452</c:v>
                </c:pt>
                <c:pt idx="7033">
                  <c:v>41453</c:v>
                </c:pt>
                <c:pt idx="7034">
                  <c:v>41456</c:v>
                </c:pt>
                <c:pt idx="7035">
                  <c:v>41457</c:v>
                </c:pt>
                <c:pt idx="7036">
                  <c:v>41458</c:v>
                </c:pt>
                <c:pt idx="7037">
                  <c:v>41460</c:v>
                </c:pt>
                <c:pt idx="7038">
                  <c:v>41463</c:v>
                </c:pt>
                <c:pt idx="7039">
                  <c:v>41464</c:v>
                </c:pt>
                <c:pt idx="7040">
                  <c:v>41465</c:v>
                </c:pt>
                <c:pt idx="7041">
                  <c:v>41466</c:v>
                </c:pt>
                <c:pt idx="7042">
                  <c:v>41467</c:v>
                </c:pt>
                <c:pt idx="7043">
                  <c:v>41470</c:v>
                </c:pt>
                <c:pt idx="7044">
                  <c:v>41471</c:v>
                </c:pt>
                <c:pt idx="7045">
                  <c:v>41472</c:v>
                </c:pt>
                <c:pt idx="7046">
                  <c:v>41473</c:v>
                </c:pt>
                <c:pt idx="7047">
                  <c:v>41474</c:v>
                </c:pt>
                <c:pt idx="7048">
                  <c:v>41477</c:v>
                </c:pt>
                <c:pt idx="7049">
                  <c:v>41478</c:v>
                </c:pt>
                <c:pt idx="7050">
                  <c:v>41479</c:v>
                </c:pt>
                <c:pt idx="7051">
                  <c:v>41480</c:v>
                </c:pt>
                <c:pt idx="7052">
                  <c:v>41481</c:v>
                </c:pt>
                <c:pt idx="7053">
                  <c:v>41484</c:v>
                </c:pt>
                <c:pt idx="7054">
                  <c:v>41485</c:v>
                </c:pt>
                <c:pt idx="7055">
                  <c:v>41486</c:v>
                </c:pt>
                <c:pt idx="7056">
                  <c:v>41487</c:v>
                </c:pt>
                <c:pt idx="7057">
                  <c:v>41488</c:v>
                </c:pt>
                <c:pt idx="7058">
                  <c:v>41491</c:v>
                </c:pt>
                <c:pt idx="7059">
                  <c:v>41492</c:v>
                </c:pt>
                <c:pt idx="7060">
                  <c:v>41493</c:v>
                </c:pt>
                <c:pt idx="7061">
                  <c:v>41494</c:v>
                </c:pt>
                <c:pt idx="7062">
                  <c:v>41495</c:v>
                </c:pt>
                <c:pt idx="7063">
                  <c:v>41498</c:v>
                </c:pt>
                <c:pt idx="7064">
                  <c:v>41499</c:v>
                </c:pt>
                <c:pt idx="7065">
                  <c:v>41500</c:v>
                </c:pt>
                <c:pt idx="7066">
                  <c:v>41501</c:v>
                </c:pt>
                <c:pt idx="7067">
                  <c:v>41502</c:v>
                </c:pt>
                <c:pt idx="7068">
                  <c:v>41505</c:v>
                </c:pt>
                <c:pt idx="7069">
                  <c:v>41506</c:v>
                </c:pt>
                <c:pt idx="7070">
                  <c:v>41507</c:v>
                </c:pt>
                <c:pt idx="7071">
                  <c:v>41508</c:v>
                </c:pt>
                <c:pt idx="7072">
                  <c:v>41509</c:v>
                </c:pt>
                <c:pt idx="7073">
                  <c:v>41512</c:v>
                </c:pt>
                <c:pt idx="7074">
                  <c:v>41513</c:v>
                </c:pt>
                <c:pt idx="7075">
                  <c:v>41514</c:v>
                </c:pt>
                <c:pt idx="7076">
                  <c:v>41515</c:v>
                </c:pt>
                <c:pt idx="7077">
                  <c:v>41516</c:v>
                </c:pt>
                <c:pt idx="7078">
                  <c:v>41520</c:v>
                </c:pt>
                <c:pt idx="7079">
                  <c:v>41521</c:v>
                </c:pt>
                <c:pt idx="7080">
                  <c:v>41522</c:v>
                </c:pt>
                <c:pt idx="7081">
                  <c:v>41523</c:v>
                </c:pt>
                <c:pt idx="7082">
                  <c:v>41526</c:v>
                </c:pt>
                <c:pt idx="7083">
                  <c:v>41527</c:v>
                </c:pt>
                <c:pt idx="7084">
                  <c:v>41528</c:v>
                </c:pt>
                <c:pt idx="7085">
                  <c:v>41529</c:v>
                </c:pt>
                <c:pt idx="7086">
                  <c:v>41530</c:v>
                </c:pt>
                <c:pt idx="7087">
                  <c:v>41533</c:v>
                </c:pt>
                <c:pt idx="7088">
                  <c:v>41534</c:v>
                </c:pt>
                <c:pt idx="7089">
                  <c:v>41535</c:v>
                </c:pt>
                <c:pt idx="7090">
                  <c:v>41536</c:v>
                </c:pt>
                <c:pt idx="7091">
                  <c:v>41537</c:v>
                </c:pt>
                <c:pt idx="7092">
                  <c:v>41540</c:v>
                </c:pt>
                <c:pt idx="7093">
                  <c:v>41541</c:v>
                </c:pt>
                <c:pt idx="7094">
                  <c:v>41542</c:v>
                </c:pt>
                <c:pt idx="7095">
                  <c:v>41543</c:v>
                </c:pt>
                <c:pt idx="7096">
                  <c:v>41544</c:v>
                </c:pt>
                <c:pt idx="7097">
                  <c:v>41547</c:v>
                </c:pt>
                <c:pt idx="7098">
                  <c:v>41548</c:v>
                </c:pt>
                <c:pt idx="7099">
                  <c:v>41549</c:v>
                </c:pt>
                <c:pt idx="7100">
                  <c:v>41550</c:v>
                </c:pt>
                <c:pt idx="7101">
                  <c:v>41551</c:v>
                </c:pt>
                <c:pt idx="7102">
                  <c:v>41554</c:v>
                </c:pt>
                <c:pt idx="7103">
                  <c:v>41555</c:v>
                </c:pt>
                <c:pt idx="7104">
                  <c:v>41556</c:v>
                </c:pt>
                <c:pt idx="7105">
                  <c:v>41557</c:v>
                </c:pt>
                <c:pt idx="7106">
                  <c:v>41558</c:v>
                </c:pt>
                <c:pt idx="7107">
                  <c:v>41561</c:v>
                </c:pt>
                <c:pt idx="7108">
                  <c:v>41562</c:v>
                </c:pt>
                <c:pt idx="7109">
                  <c:v>41563</c:v>
                </c:pt>
                <c:pt idx="7110">
                  <c:v>41564</c:v>
                </c:pt>
                <c:pt idx="7111">
                  <c:v>41565</c:v>
                </c:pt>
                <c:pt idx="7112">
                  <c:v>41568</c:v>
                </c:pt>
                <c:pt idx="7113">
                  <c:v>41569</c:v>
                </c:pt>
                <c:pt idx="7114">
                  <c:v>41570</c:v>
                </c:pt>
                <c:pt idx="7115">
                  <c:v>41571</c:v>
                </c:pt>
                <c:pt idx="7116">
                  <c:v>41572</c:v>
                </c:pt>
                <c:pt idx="7117">
                  <c:v>41575</c:v>
                </c:pt>
                <c:pt idx="7118">
                  <c:v>41576</c:v>
                </c:pt>
                <c:pt idx="7119">
                  <c:v>41577</c:v>
                </c:pt>
                <c:pt idx="7120">
                  <c:v>41578</c:v>
                </c:pt>
                <c:pt idx="7121">
                  <c:v>41579</c:v>
                </c:pt>
                <c:pt idx="7122">
                  <c:v>41582</c:v>
                </c:pt>
                <c:pt idx="7123">
                  <c:v>41583</c:v>
                </c:pt>
                <c:pt idx="7124">
                  <c:v>41584</c:v>
                </c:pt>
                <c:pt idx="7125">
                  <c:v>41585</c:v>
                </c:pt>
                <c:pt idx="7126">
                  <c:v>41586</c:v>
                </c:pt>
                <c:pt idx="7127">
                  <c:v>41589</c:v>
                </c:pt>
                <c:pt idx="7128">
                  <c:v>41590</c:v>
                </c:pt>
                <c:pt idx="7129">
                  <c:v>41591</c:v>
                </c:pt>
                <c:pt idx="7130">
                  <c:v>41592</c:v>
                </c:pt>
                <c:pt idx="7131">
                  <c:v>41593</c:v>
                </c:pt>
                <c:pt idx="7132">
                  <c:v>41596</c:v>
                </c:pt>
                <c:pt idx="7133">
                  <c:v>41597</c:v>
                </c:pt>
                <c:pt idx="7134">
                  <c:v>41598</c:v>
                </c:pt>
                <c:pt idx="7135">
                  <c:v>41599</c:v>
                </c:pt>
                <c:pt idx="7136">
                  <c:v>41600</c:v>
                </c:pt>
                <c:pt idx="7137">
                  <c:v>41603</c:v>
                </c:pt>
                <c:pt idx="7138">
                  <c:v>41604</c:v>
                </c:pt>
                <c:pt idx="7139">
                  <c:v>41605</c:v>
                </c:pt>
                <c:pt idx="7140">
                  <c:v>41607</c:v>
                </c:pt>
                <c:pt idx="7141">
                  <c:v>41610</c:v>
                </c:pt>
                <c:pt idx="7142">
                  <c:v>41611</c:v>
                </c:pt>
                <c:pt idx="7143">
                  <c:v>41612</c:v>
                </c:pt>
                <c:pt idx="7144">
                  <c:v>41613</c:v>
                </c:pt>
                <c:pt idx="7145">
                  <c:v>41614</c:v>
                </c:pt>
                <c:pt idx="7146">
                  <c:v>41617</c:v>
                </c:pt>
                <c:pt idx="7147">
                  <c:v>41618</c:v>
                </c:pt>
                <c:pt idx="7148">
                  <c:v>41619</c:v>
                </c:pt>
                <c:pt idx="7149">
                  <c:v>41620</c:v>
                </c:pt>
                <c:pt idx="7150">
                  <c:v>41621</c:v>
                </c:pt>
                <c:pt idx="7151">
                  <c:v>41624</c:v>
                </c:pt>
                <c:pt idx="7152">
                  <c:v>41625</c:v>
                </c:pt>
                <c:pt idx="7153">
                  <c:v>41626</c:v>
                </c:pt>
                <c:pt idx="7154">
                  <c:v>41627</c:v>
                </c:pt>
                <c:pt idx="7155">
                  <c:v>41628</c:v>
                </c:pt>
                <c:pt idx="7156">
                  <c:v>41631</c:v>
                </c:pt>
                <c:pt idx="7157">
                  <c:v>41632</c:v>
                </c:pt>
                <c:pt idx="7158">
                  <c:v>41634</c:v>
                </c:pt>
                <c:pt idx="7159">
                  <c:v>41635</c:v>
                </c:pt>
                <c:pt idx="7160">
                  <c:v>41638</c:v>
                </c:pt>
                <c:pt idx="7161">
                  <c:v>41639</c:v>
                </c:pt>
                <c:pt idx="7162">
                  <c:v>41641</c:v>
                </c:pt>
                <c:pt idx="7163">
                  <c:v>41642</c:v>
                </c:pt>
                <c:pt idx="7164">
                  <c:v>41645</c:v>
                </c:pt>
                <c:pt idx="7165">
                  <c:v>41646</c:v>
                </c:pt>
                <c:pt idx="7166">
                  <c:v>41647</c:v>
                </c:pt>
                <c:pt idx="7167">
                  <c:v>41648</c:v>
                </c:pt>
                <c:pt idx="7168">
                  <c:v>41649</c:v>
                </c:pt>
                <c:pt idx="7169">
                  <c:v>41652</c:v>
                </c:pt>
                <c:pt idx="7170">
                  <c:v>41653</c:v>
                </c:pt>
                <c:pt idx="7171">
                  <c:v>41654</c:v>
                </c:pt>
                <c:pt idx="7172">
                  <c:v>41655</c:v>
                </c:pt>
                <c:pt idx="7173">
                  <c:v>41656</c:v>
                </c:pt>
                <c:pt idx="7174">
                  <c:v>41659</c:v>
                </c:pt>
                <c:pt idx="7175">
                  <c:v>41660</c:v>
                </c:pt>
                <c:pt idx="7176">
                  <c:v>41661</c:v>
                </c:pt>
                <c:pt idx="7177">
                  <c:v>41662</c:v>
                </c:pt>
                <c:pt idx="7178">
                  <c:v>41663</c:v>
                </c:pt>
                <c:pt idx="7179">
                  <c:v>41666</c:v>
                </c:pt>
                <c:pt idx="7180">
                  <c:v>41667</c:v>
                </c:pt>
                <c:pt idx="7181">
                  <c:v>41668</c:v>
                </c:pt>
                <c:pt idx="7182">
                  <c:v>41669</c:v>
                </c:pt>
                <c:pt idx="7183">
                  <c:v>41670</c:v>
                </c:pt>
                <c:pt idx="7184">
                  <c:v>41673</c:v>
                </c:pt>
                <c:pt idx="7185">
                  <c:v>41674</c:v>
                </c:pt>
                <c:pt idx="7186">
                  <c:v>41675</c:v>
                </c:pt>
                <c:pt idx="7187">
                  <c:v>41676</c:v>
                </c:pt>
                <c:pt idx="7188">
                  <c:v>41677</c:v>
                </c:pt>
                <c:pt idx="7189">
                  <c:v>41680</c:v>
                </c:pt>
                <c:pt idx="7190">
                  <c:v>41681</c:v>
                </c:pt>
                <c:pt idx="7191">
                  <c:v>41682</c:v>
                </c:pt>
                <c:pt idx="7192">
                  <c:v>41683</c:v>
                </c:pt>
                <c:pt idx="7193">
                  <c:v>41684</c:v>
                </c:pt>
                <c:pt idx="7194">
                  <c:v>41688</c:v>
                </c:pt>
                <c:pt idx="7195">
                  <c:v>41689</c:v>
                </c:pt>
                <c:pt idx="7196">
                  <c:v>41690</c:v>
                </c:pt>
                <c:pt idx="7197">
                  <c:v>41691</c:v>
                </c:pt>
                <c:pt idx="7198">
                  <c:v>41694</c:v>
                </c:pt>
                <c:pt idx="7199">
                  <c:v>41695</c:v>
                </c:pt>
                <c:pt idx="7200">
                  <c:v>41696</c:v>
                </c:pt>
                <c:pt idx="7201">
                  <c:v>41697</c:v>
                </c:pt>
                <c:pt idx="7202">
                  <c:v>41698</c:v>
                </c:pt>
                <c:pt idx="7203">
                  <c:v>41701</c:v>
                </c:pt>
                <c:pt idx="7204">
                  <c:v>41702</c:v>
                </c:pt>
                <c:pt idx="7205">
                  <c:v>41703</c:v>
                </c:pt>
                <c:pt idx="7206">
                  <c:v>41704</c:v>
                </c:pt>
                <c:pt idx="7207">
                  <c:v>41705</c:v>
                </c:pt>
                <c:pt idx="7208">
                  <c:v>41708</c:v>
                </c:pt>
                <c:pt idx="7209">
                  <c:v>41709</c:v>
                </c:pt>
                <c:pt idx="7210">
                  <c:v>41710</c:v>
                </c:pt>
                <c:pt idx="7211">
                  <c:v>41711</c:v>
                </c:pt>
                <c:pt idx="7212">
                  <c:v>41712</c:v>
                </c:pt>
                <c:pt idx="7213">
                  <c:v>41715</c:v>
                </c:pt>
                <c:pt idx="7214">
                  <c:v>41716</c:v>
                </c:pt>
                <c:pt idx="7215">
                  <c:v>41717</c:v>
                </c:pt>
                <c:pt idx="7216">
                  <c:v>41718</c:v>
                </c:pt>
                <c:pt idx="7217">
                  <c:v>41719</c:v>
                </c:pt>
                <c:pt idx="7218">
                  <c:v>41722</c:v>
                </c:pt>
                <c:pt idx="7219">
                  <c:v>41723</c:v>
                </c:pt>
                <c:pt idx="7220">
                  <c:v>41724</c:v>
                </c:pt>
                <c:pt idx="7221">
                  <c:v>41725</c:v>
                </c:pt>
                <c:pt idx="7222">
                  <c:v>41726</c:v>
                </c:pt>
                <c:pt idx="7223">
                  <c:v>41729</c:v>
                </c:pt>
                <c:pt idx="7224">
                  <c:v>41730</c:v>
                </c:pt>
                <c:pt idx="7225">
                  <c:v>41731</c:v>
                </c:pt>
                <c:pt idx="7226">
                  <c:v>41732</c:v>
                </c:pt>
                <c:pt idx="7227">
                  <c:v>41733</c:v>
                </c:pt>
                <c:pt idx="7228">
                  <c:v>41736</c:v>
                </c:pt>
                <c:pt idx="7229">
                  <c:v>41737</c:v>
                </c:pt>
                <c:pt idx="7230">
                  <c:v>41738</c:v>
                </c:pt>
                <c:pt idx="7231">
                  <c:v>41739</c:v>
                </c:pt>
                <c:pt idx="7232">
                  <c:v>41740</c:v>
                </c:pt>
                <c:pt idx="7233">
                  <c:v>41743</c:v>
                </c:pt>
                <c:pt idx="7234">
                  <c:v>41744</c:v>
                </c:pt>
                <c:pt idx="7235">
                  <c:v>41745</c:v>
                </c:pt>
                <c:pt idx="7236">
                  <c:v>41746</c:v>
                </c:pt>
                <c:pt idx="7237">
                  <c:v>41750</c:v>
                </c:pt>
                <c:pt idx="7238">
                  <c:v>41751</c:v>
                </c:pt>
                <c:pt idx="7239">
                  <c:v>41752</c:v>
                </c:pt>
                <c:pt idx="7240">
                  <c:v>41753</c:v>
                </c:pt>
                <c:pt idx="7241">
                  <c:v>41754</c:v>
                </c:pt>
                <c:pt idx="7242">
                  <c:v>41757</c:v>
                </c:pt>
                <c:pt idx="7243">
                  <c:v>41758</c:v>
                </c:pt>
                <c:pt idx="7244">
                  <c:v>41759</c:v>
                </c:pt>
                <c:pt idx="7245">
                  <c:v>41760</c:v>
                </c:pt>
                <c:pt idx="7246">
                  <c:v>41761</c:v>
                </c:pt>
                <c:pt idx="7247">
                  <c:v>41764</c:v>
                </c:pt>
                <c:pt idx="7248">
                  <c:v>41765</c:v>
                </c:pt>
                <c:pt idx="7249">
                  <c:v>41766</c:v>
                </c:pt>
                <c:pt idx="7250">
                  <c:v>41767</c:v>
                </c:pt>
                <c:pt idx="7251">
                  <c:v>41768</c:v>
                </c:pt>
                <c:pt idx="7252">
                  <c:v>41771</c:v>
                </c:pt>
                <c:pt idx="7253">
                  <c:v>41772</c:v>
                </c:pt>
                <c:pt idx="7254">
                  <c:v>41773</c:v>
                </c:pt>
                <c:pt idx="7255">
                  <c:v>41774</c:v>
                </c:pt>
                <c:pt idx="7256">
                  <c:v>41775</c:v>
                </c:pt>
                <c:pt idx="7257">
                  <c:v>41778</c:v>
                </c:pt>
                <c:pt idx="7258">
                  <c:v>41779</c:v>
                </c:pt>
                <c:pt idx="7259">
                  <c:v>41780</c:v>
                </c:pt>
                <c:pt idx="7260">
                  <c:v>41781</c:v>
                </c:pt>
                <c:pt idx="7261">
                  <c:v>41782</c:v>
                </c:pt>
                <c:pt idx="7262">
                  <c:v>41785</c:v>
                </c:pt>
                <c:pt idx="7263">
                  <c:v>41786</c:v>
                </c:pt>
                <c:pt idx="7264">
                  <c:v>41787</c:v>
                </c:pt>
                <c:pt idx="7265">
                  <c:v>41788</c:v>
                </c:pt>
                <c:pt idx="7266">
                  <c:v>41789</c:v>
                </c:pt>
                <c:pt idx="7267">
                  <c:v>41792</c:v>
                </c:pt>
                <c:pt idx="7268">
                  <c:v>41793</c:v>
                </c:pt>
                <c:pt idx="7269">
                  <c:v>41794</c:v>
                </c:pt>
                <c:pt idx="7270">
                  <c:v>41795</c:v>
                </c:pt>
                <c:pt idx="7271">
                  <c:v>41796</c:v>
                </c:pt>
                <c:pt idx="7272">
                  <c:v>41799</c:v>
                </c:pt>
                <c:pt idx="7273">
                  <c:v>41800</c:v>
                </c:pt>
                <c:pt idx="7274">
                  <c:v>41801</c:v>
                </c:pt>
                <c:pt idx="7275">
                  <c:v>41802</c:v>
                </c:pt>
                <c:pt idx="7276">
                  <c:v>41803</c:v>
                </c:pt>
                <c:pt idx="7277">
                  <c:v>41806</c:v>
                </c:pt>
                <c:pt idx="7278">
                  <c:v>41807</c:v>
                </c:pt>
                <c:pt idx="7279">
                  <c:v>41808</c:v>
                </c:pt>
                <c:pt idx="7280">
                  <c:v>41809</c:v>
                </c:pt>
                <c:pt idx="7281">
                  <c:v>41810</c:v>
                </c:pt>
                <c:pt idx="7282">
                  <c:v>41813</c:v>
                </c:pt>
                <c:pt idx="7283">
                  <c:v>41814</c:v>
                </c:pt>
                <c:pt idx="7284">
                  <c:v>41815</c:v>
                </c:pt>
                <c:pt idx="7285">
                  <c:v>41816</c:v>
                </c:pt>
                <c:pt idx="7286">
                  <c:v>41817</c:v>
                </c:pt>
                <c:pt idx="7287">
                  <c:v>41820</c:v>
                </c:pt>
                <c:pt idx="7288">
                  <c:v>41821</c:v>
                </c:pt>
                <c:pt idx="7289">
                  <c:v>41822</c:v>
                </c:pt>
                <c:pt idx="7290">
                  <c:v>41823</c:v>
                </c:pt>
                <c:pt idx="7291">
                  <c:v>41827</c:v>
                </c:pt>
                <c:pt idx="7292">
                  <c:v>41828</c:v>
                </c:pt>
                <c:pt idx="7293">
                  <c:v>41829</c:v>
                </c:pt>
                <c:pt idx="7294">
                  <c:v>41830</c:v>
                </c:pt>
                <c:pt idx="7295">
                  <c:v>41831</c:v>
                </c:pt>
                <c:pt idx="7296">
                  <c:v>41834</c:v>
                </c:pt>
                <c:pt idx="7297">
                  <c:v>41835</c:v>
                </c:pt>
                <c:pt idx="7298">
                  <c:v>41836</c:v>
                </c:pt>
                <c:pt idx="7299">
                  <c:v>41837</c:v>
                </c:pt>
                <c:pt idx="7300">
                  <c:v>41838</c:v>
                </c:pt>
                <c:pt idx="7301">
                  <c:v>41841</c:v>
                </c:pt>
                <c:pt idx="7302">
                  <c:v>41842</c:v>
                </c:pt>
                <c:pt idx="7303">
                  <c:v>41843</c:v>
                </c:pt>
                <c:pt idx="7304">
                  <c:v>41844</c:v>
                </c:pt>
                <c:pt idx="7305">
                  <c:v>41845</c:v>
                </c:pt>
                <c:pt idx="7306">
                  <c:v>41848</c:v>
                </c:pt>
                <c:pt idx="7307">
                  <c:v>41849</c:v>
                </c:pt>
                <c:pt idx="7308">
                  <c:v>41850</c:v>
                </c:pt>
                <c:pt idx="7309">
                  <c:v>41851</c:v>
                </c:pt>
                <c:pt idx="7310">
                  <c:v>41852</c:v>
                </c:pt>
                <c:pt idx="7311">
                  <c:v>41855</c:v>
                </c:pt>
                <c:pt idx="7312">
                  <c:v>41856</c:v>
                </c:pt>
                <c:pt idx="7313">
                  <c:v>41857</c:v>
                </c:pt>
                <c:pt idx="7314">
                  <c:v>41858</c:v>
                </c:pt>
                <c:pt idx="7315">
                  <c:v>41859</c:v>
                </c:pt>
                <c:pt idx="7316">
                  <c:v>41862</c:v>
                </c:pt>
                <c:pt idx="7317">
                  <c:v>41863</c:v>
                </c:pt>
                <c:pt idx="7318">
                  <c:v>41864</c:v>
                </c:pt>
                <c:pt idx="7319">
                  <c:v>41865</c:v>
                </c:pt>
                <c:pt idx="7320">
                  <c:v>41866</c:v>
                </c:pt>
                <c:pt idx="7321">
                  <c:v>41869</c:v>
                </c:pt>
                <c:pt idx="7322">
                  <c:v>41870</c:v>
                </c:pt>
                <c:pt idx="7323">
                  <c:v>41871</c:v>
                </c:pt>
                <c:pt idx="7324">
                  <c:v>41872</c:v>
                </c:pt>
                <c:pt idx="7325">
                  <c:v>41873</c:v>
                </c:pt>
                <c:pt idx="7326">
                  <c:v>41876</c:v>
                </c:pt>
                <c:pt idx="7327">
                  <c:v>41877</c:v>
                </c:pt>
                <c:pt idx="7328">
                  <c:v>41878</c:v>
                </c:pt>
                <c:pt idx="7329">
                  <c:v>41879</c:v>
                </c:pt>
                <c:pt idx="7330">
                  <c:v>41880</c:v>
                </c:pt>
                <c:pt idx="7331">
                  <c:v>41884</c:v>
                </c:pt>
                <c:pt idx="7332">
                  <c:v>41885</c:v>
                </c:pt>
                <c:pt idx="7333">
                  <c:v>41886</c:v>
                </c:pt>
                <c:pt idx="7334">
                  <c:v>41887</c:v>
                </c:pt>
                <c:pt idx="7335">
                  <c:v>41890</c:v>
                </c:pt>
                <c:pt idx="7336">
                  <c:v>41891</c:v>
                </c:pt>
                <c:pt idx="7337">
                  <c:v>41892</c:v>
                </c:pt>
                <c:pt idx="7338">
                  <c:v>41893</c:v>
                </c:pt>
                <c:pt idx="7339">
                  <c:v>41894</c:v>
                </c:pt>
                <c:pt idx="7340">
                  <c:v>41897</c:v>
                </c:pt>
                <c:pt idx="7341">
                  <c:v>41898</c:v>
                </c:pt>
                <c:pt idx="7342">
                  <c:v>41899</c:v>
                </c:pt>
                <c:pt idx="7343">
                  <c:v>41900</c:v>
                </c:pt>
                <c:pt idx="7344">
                  <c:v>41901</c:v>
                </c:pt>
                <c:pt idx="7345">
                  <c:v>41904</c:v>
                </c:pt>
                <c:pt idx="7346">
                  <c:v>41905</c:v>
                </c:pt>
                <c:pt idx="7347">
                  <c:v>41906</c:v>
                </c:pt>
                <c:pt idx="7348">
                  <c:v>41907</c:v>
                </c:pt>
                <c:pt idx="7349">
                  <c:v>41908</c:v>
                </c:pt>
                <c:pt idx="7350">
                  <c:v>41911</c:v>
                </c:pt>
                <c:pt idx="7351">
                  <c:v>41915</c:v>
                </c:pt>
                <c:pt idx="7352">
                  <c:v>41918</c:v>
                </c:pt>
                <c:pt idx="7353">
                  <c:v>41919</c:v>
                </c:pt>
                <c:pt idx="7354">
                  <c:v>41920</c:v>
                </c:pt>
                <c:pt idx="7355">
                  <c:v>41921</c:v>
                </c:pt>
                <c:pt idx="7356">
                  <c:v>41922</c:v>
                </c:pt>
                <c:pt idx="7357">
                  <c:v>41925</c:v>
                </c:pt>
                <c:pt idx="7358">
                  <c:v>41926</c:v>
                </c:pt>
                <c:pt idx="7359">
                  <c:v>41927</c:v>
                </c:pt>
                <c:pt idx="7360">
                  <c:v>41928</c:v>
                </c:pt>
                <c:pt idx="7361">
                  <c:v>41929</c:v>
                </c:pt>
                <c:pt idx="7362">
                  <c:v>41932</c:v>
                </c:pt>
                <c:pt idx="7363">
                  <c:v>41933</c:v>
                </c:pt>
                <c:pt idx="7364">
                  <c:v>41934</c:v>
                </c:pt>
                <c:pt idx="7365">
                  <c:v>41935</c:v>
                </c:pt>
                <c:pt idx="7366">
                  <c:v>41936</c:v>
                </c:pt>
                <c:pt idx="7367">
                  <c:v>41939</c:v>
                </c:pt>
                <c:pt idx="7368">
                  <c:v>41940</c:v>
                </c:pt>
                <c:pt idx="7369">
                  <c:v>41941</c:v>
                </c:pt>
                <c:pt idx="7370">
                  <c:v>41942</c:v>
                </c:pt>
                <c:pt idx="7371">
                  <c:v>41943</c:v>
                </c:pt>
                <c:pt idx="7372">
                  <c:v>41946</c:v>
                </c:pt>
                <c:pt idx="7373">
                  <c:v>41947</c:v>
                </c:pt>
                <c:pt idx="7374">
                  <c:v>41948</c:v>
                </c:pt>
                <c:pt idx="7375">
                  <c:v>41949</c:v>
                </c:pt>
                <c:pt idx="7376">
                  <c:v>41950</c:v>
                </c:pt>
                <c:pt idx="7377">
                  <c:v>41953</c:v>
                </c:pt>
                <c:pt idx="7378">
                  <c:v>41954</c:v>
                </c:pt>
                <c:pt idx="7379">
                  <c:v>41955</c:v>
                </c:pt>
                <c:pt idx="7380">
                  <c:v>41956</c:v>
                </c:pt>
                <c:pt idx="7381">
                  <c:v>41957</c:v>
                </c:pt>
                <c:pt idx="7382">
                  <c:v>41960</c:v>
                </c:pt>
                <c:pt idx="7383">
                  <c:v>41961</c:v>
                </c:pt>
                <c:pt idx="7384">
                  <c:v>41962</c:v>
                </c:pt>
                <c:pt idx="7385">
                  <c:v>41963</c:v>
                </c:pt>
                <c:pt idx="7386">
                  <c:v>41964</c:v>
                </c:pt>
                <c:pt idx="7387">
                  <c:v>41967</c:v>
                </c:pt>
                <c:pt idx="7388">
                  <c:v>41968</c:v>
                </c:pt>
                <c:pt idx="7389">
                  <c:v>41969</c:v>
                </c:pt>
                <c:pt idx="7390">
                  <c:v>41971</c:v>
                </c:pt>
                <c:pt idx="7391">
                  <c:v>41974</c:v>
                </c:pt>
                <c:pt idx="7392">
                  <c:v>41975</c:v>
                </c:pt>
                <c:pt idx="7393">
                  <c:v>41976</c:v>
                </c:pt>
                <c:pt idx="7394">
                  <c:v>41977</c:v>
                </c:pt>
                <c:pt idx="7395">
                  <c:v>41978</c:v>
                </c:pt>
                <c:pt idx="7396">
                  <c:v>41981</c:v>
                </c:pt>
                <c:pt idx="7397">
                  <c:v>41982</c:v>
                </c:pt>
                <c:pt idx="7398">
                  <c:v>41983</c:v>
                </c:pt>
                <c:pt idx="7399">
                  <c:v>41984</c:v>
                </c:pt>
                <c:pt idx="7400">
                  <c:v>41985</c:v>
                </c:pt>
                <c:pt idx="7401">
                  <c:v>41988</c:v>
                </c:pt>
                <c:pt idx="7402">
                  <c:v>41989</c:v>
                </c:pt>
                <c:pt idx="7403">
                  <c:v>41990</c:v>
                </c:pt>
                <c:pt idx="7404">
                  <c:v>41991</c:v>
                </c:pt>
                <c:pt idx="7405">
                  <c:v>41992</c:v>
                </c:pt>
                <c:pt idx="7406">
                  <c:v>41995</c:v>
                </c:pt>
                <c:pt idx="7407">
                  <c:v>41996</c:v>
                </c:pt>
                <c:pt idx="7408">
                  <c:v>41997</c:v>
                </c:pt>
                <c:pt idx="7409">
                  <c:v>41999</c:v>
                </c:pt>
                <c:pt idx="7410">
                  <c:v>42002</c:v>
                </c:pt>
                <c:pt idx="7411">
                  <c:v>42003</c:v>
                </c:pt>
                <c:pt idx="7412">
                  <c:v>42004</c:v>
                </c:pt>
                <c:pt idx="7413">
                  <c:v>42006</c:v>
                </c:pt>
                <c:pt idx="7414">
                  <c:v>42009</c:v>
                </c:pt>
                <c:pt idx="7415">
                  <c:v>42010</c:v>
                </c:pt>
                <c:pt idx="7416">
                  <c:v>42011</c:v>
                </c:pt>
                <c:pt idx="7417">
                  <c:v>42012</c:v>
                </c:pt>
                <c:pt idx="7418">
                  <c:v>42013</c:v>
                </c:pt>
                <c:pt idx="7419">
                  <c:v>42016</c:v>
                </c:pt>
                <c:pt idx="7420">
                  <c:v>42017</c:v>
                </c:pt>
                <c:pt idx="7421">
                  <c:v>42018</c:v>
                </c:pt>
                <c:pt idx="7422">
                  <c:v>42019</c:v>
                </c:pt>
                <c:pt idx="7423">
                  <c:v>42020</c:v>
                </c:pt>
                <c:pt idx="7424">
                  <c:v>42024</c:v>
                </c:pt>
                <c:pt idx="7425">
                  <c:v>42025</c:v>
                </c:pt>
                <c:pt idx="7426">
                  <c:v>42026</c:v>
                </c:pt>
                <c:pt idx="7427">
                  <c:v>42027</c:v>
                </c:pt>
                <c:pt idx="7428">
                  <c:v>42030</c:v>
                </c:pt>
                <c:pt idx="7429">
                  <c:v>42031</c:v>
                </c:pt>
                <c:pt idx="7430">
                  <c:v>42032</c:v>
                </c:pt>
                <c:pt idx="7431">
                  <c:v>42033</c:v>
                </c:pt>
                <c:pt idx="7432">
                  <c:v>42034</c:v>
                </c:pt>
                <c:pt idx="7433">
                  <c:v>42037</c:v>
                </c:pt>
                <c:pt idx="7434">
                  <c:v>42038</c:v>
                </c:pt>
                <c:pt idx="7435">
                  <c:v>42039</c:v>
                </c:pt>
                <c:pt idx="7436">
                  <c:v>42040</c:v>
                </c:pt>
                <c:pt idx="7437">
                  <c:v>42041</c:v>
                </c:pt>
                <c:pt idx="7438">
                  <c:v>42044</c:v>
                </c:pt>
                <c:pt idx="7439">
                  <c:v>42045</c:v>
                </c:pt>
                <c:pt idx="7440">
                  <c:v>42046</c:v>
                </c:pt>
                <c:pt idx="7441">
                  <c:v>42047</c:v>
                </c:pt>
                <c:pt idx="7442">
                  <c:v>42048</c:v>
                </c:pt>
                <c:pt idx="7443">
                  <c:v>42051</c:v>
                </c:pt>
                <c:pt idx="7444">
                  <c:v>42052</c:v>
                </c:pt>
                <c:pt idx="7445">
                  <c:v>42053</c:v>
                </c:pt>
                <c:pt idx="7446">
                  <c:v>42054</c:v>
                </c:pt>
                <c:pt idx="7447">
                  <c:v>42055</c:v>
                </c:pt>
                <c:pt idx="7448">
                  <c:v>42058</c:v>
                </c:pt>
                <c:pt idx="7449">
                  <c:v>42059</c:v>
                </c:pt>
                <c:pt idx="7450">
                  <c:v>42060</c:v>
                </c:pt>
                <c:pt idx="7451">
                  <c:v>42061</c:v>
                </c:pt>
                <c:pt idx="7452">
                  <c:v>42062</c:v>
                </c:pt>
                <c:pt idx="7453">
                  <c:v>42065</c:v>
                </c:pt>
                <c:pt idx="7454">
                  <c:v>42066</c:v>
                </c:pt>
                <c:pt idx="7455">
                  <c:v>42067</c:v>
                </c:pt>
                <c:pt idx="7456">
                  <c:v>42068</c:v>
                </c:pt>
                <c:pt idx="7457">
                  <c:v>42069</c:v>
                </c:pt>
                <c:pt idx="7458">
                  <c:v>42072</c:v>
                </c:pt>
                <c:pt idx="7459">
                  <c:v>42073</c:v>
                </c:pt>
                <c:pt idx="7460">
                  <c:v>42074</c:v>
                </c:pt>
                <c:pt idx="7461">
                  <c:v>42075</c:v>
                </c:pt>
                <c:pt idx="7462">
                  <c:v>42076</c:v>
                </c:pt>
                <c:pt idx="7463">
                  <c:v>42079</c:v>
                </c:pt>
                <c:pt idx="7464">
                  <c:v>42080</c:v>
                </c:pt>
                <c:pt idx="7465">
                  <c:v>42081</c:v>
                </c:pt>
                <c:pt idx="7466">
                  <c:v>42082</c:v>
                </c:pt>
                <c:pt idx="7467">
                  <c:v>42083</c:v>
                </c:pt>
                <c:pt idx="7468">
                  <c:v>42086</c:v>
                </c:pt>
                <c:pt idx="7469">
                  <c:v>42087</c:v>
                </c:pt>
                <c:pt idx="7470">
                  <c:v>42088</c:v>
                </c:pt>
                <c:pt idx="7471">
                  <c:v>42089</c:v>
                </c:pt>
                <c:pt idx="7472">
                  <c:v>42090</c:v>
                </c:pt>
                <c:pt idx="7473">
                  <c:v>42093</c:v>
                </c:pt>
                <c:pt idx="7474">
                  <c:v>42094</c:v>
                </c:pt>
                <c:pt idx="7475">
                  <c:v>42095</c:v>
                </c:pt>
                <c:pt idx="7476">
                  <c:v>42096</c:v>
                </c:pt>
                <c:pt idx="7477">
                  <c:v>42100</c:v>
                </c:pt>
                <c:pt idx="7478">
                  <c:v>42101</c:v>
                </c:pt>
                <c:pt idx="7479">
                  <c:v>42102</c:v>
                </c:pt>
                <c:pt idx="7480">
                  <c:v>42103</c:v>
                </c:pt>
                <c:pt idx="7481">
                  <c:v>42104</c:v>
                </c:pt>
                <c:pt idx="7482">
                  <c:v>42107</c:v>
                </c:pt>
                <c:pt idx="7483">
                  <c:v>42108</c:v>
                </c:pt>
                <c:pt idx="7484">
                  <c:v>42109</c:v>
                </c:pt>
                <c:pt idx="7485">
                  <c:v>42110</c:v>
                </c:pt>
                <c:pt idx="7486">
                  <c:v>42111</c:v>
                </c:pt>
                <c:pt idx="7487">
                  <c:v>42114</c:v>
                </c:pt>
                <c:pt idx="7488">
                  <c:v>42115</c:v>
                </c:pt>
                <c:pt idx="7489">
                  <c:v>42116</c:v>
                </c:pt>
                <c:pt idx="7490">
                  <c:v>42117</c:v>
                </c:pt>
                <c:pt idx="7491">
                  <c:v>42118</c:v>
                </c:pt>
                <c:pt idx="7492">
                  <c:v>42121</c:v>
                </c:pt>
                <c:pt idx="7493">
                  <c:v>42122</c:v>
                </c:pt>
                <c:pt idx="7494">
                  <c:v>42123</c:v>
                </c:pt>
                <c:pt idx="7495">
                  <c:v>42124</c:v>
                </c:pt>
                <c:pt idx="7496">
                  <c:v>42125</c:v>
                </c:pt>
                <c:pt idx="7497">
                  <c:v>42128</c:v>
                </c:pt>
                <c:pt idx="7498">
                  <c:v>42129</c:v>
                </c:pt>
                <c:pt idx="7499">
                  <c:v>42130</c:v>
                </c:pt>
                <c:pt idx="7500">
                  <c:v>42131</c:v>
                </c:pt>
                <c:pt idx="7501">
                  <c:v>42132</c:v>
                </c:pt>
                <c:pt idx="7502">
                  <c:v>42135</c:v>
                </c:pt>
                <c:pt idx="7503">
                  <c:v>42136</c:v>
                </c:pt>
                <c:pt idx="7504">
                  <c:v>42137</c:v>
                </c:pt>
                <c:pt idx="7505">
                  <c:v>42138</c:v>
                </c:pt>
                <c:pt idx="7506">
                  <c:v>42139</c:v>
                </c:pt>
                <c:pt idx="7507">
                  <c:v>42142</c:v>
                </c:pt>
                <c:pt idx="7508">
                  <c:v>42143</c:v>
                </c:pt>
                <c:pt idx="7509">
                  <c:v>42144</c:v>
                </c:pt>
                <c:pt idx="7510">
                  <c:v>42145</c:v>
                </c:pt>
                <c:pt idx="7511">
                  <c:v>42146</c:v>
                </c:pt>
                <c:pt idx="7512">
                  <c:v>42150</c:v>
                </c:pt>
                <c:pt idx="7513">
                  <c:v>42151</c:v>
                </c:pt>
                <c:pt idx="7514">
                  <c:v>42152</c:v>
                </c:pt>
                <c:pt idx="7515">
                  <c:v>42153</c:v>
                </c:pt>
                <c:pt idx="7516">
                  <c:v>42156</c:v>
                </c:pt>
                <c:pt idx="7517">
                  <c:v>42157</c:v>
                </c:pt>
                <c:pt idx="7518">
                  <c:v>42158</c:v>
                </c:pt>
                <c:pt idx="7519">
                  <c:v>42159</c:v>
                </c:pt>
                <c:pt idx="7520">
                  <c:v>42160</c:v>
                </c:pt>
                <c:pt idx="7521">
                  <c:v>42163</c:v>
                </c:pt>
                <c:pt idx="7522">
                  <c:v>42164</c:v>
                </c:pt>
                <c:pt idx="7523">
                  <c:v>42165</c:v>
                </c:pt>
                <c:pt idx="7524">
                  <c:v>42166</c:v>
                </c:pt>
                <c:pt idx="7525">
                  <c:v>42167</c:v>
                </c:pt>
                <c:pt idx="7526">
                  <c:v>42170</c:v>
                </c:pt>
                <c:pt idx="7527">
                  <c:v>42171</c:v>
                </c:pt>
                <c:pt idx="7528">
                  <c:v>42172</c:v>
                </c:pt>
                <c:pt idx="7529">
                  <c:v>42173</c:v>
                </c:pt>
                <c:pt idx="7530">
                  <c:v>42174</c:v>
                </c:pt>
                <c:pt idx="7531">
                  <c:v>42177</c:v>
                </c:pt>
                <c:pt idx="7532">
                  <c:v>42178</c:v>
                </c:pt>
                <c:pt idx="7533">
                  <c:v>42179</c:v>
                </c:pt>
                <c:pt idx="7534">
                  <c:v>42180</c:v>
                </c:pt>
                <c:pt idx="7535">
                  <c:v>42181</c:v>
                </c:pt>
                <c:pt idx="7536">
                  <c:v>42184</c:v>
                </c:pt>
                <c:pt idx="7537">
                  <c:v>42185</c:v>
                </c:pt>
                <c:pt idx="7538">
                  <c:v>42186</c:v>
                </c:pt>
                <c:pt idx="7539">
                  <c:v>42187</c:v>
                </c:pt>
                <c:pt idx="7540">
                  <c:v>42188</c:v>
                </c:pt>
                <c:pt idx="7541">
                  <c:v>42191</c:v>
                </c:pt>
                <c:pt idx="7542">
                  <c:v>42192</c:v>
                </c:pt>
                <c:pt idx="7543">
                  <c:v>42193</c:v>
                </c:pt>
                <c:pt idx="7544">
                  <c:v>42194</c:v>
                </c:pt>
                <c:pt idx="7545">
                  <c:v>42195</c:v>
                </c:pt>
                <c:pt idx="7546">
                  <c:v>42198</c:v>
                </c:pt>
                <c:pt idx="7547">
                  <c:v>42199</c:v>
                </c:pt>
                <c:pt idx="7548">
                  <c:v>42200</c:v>
                </c:pt>
                <c:pt idx="7549">
                  <c:v>42201</c:v>
                </c:pt>
                <c:pt idx="7550">
                  <c:v>42202</c:v>
                </c:pt>
                <c:pt idx="7551">
                  <c:v>42205</c:v>
                </c:pt>
                <c:pt idx="7552">
                  <c:v>42206</c:v>
                </c:pt>
                <c:pt idx="7553">
                  <c:v>42207</c:v>
                </c:pt>
                <c:pt idx="7554">
                  <c:v>42208</c:v>
                </c:pt>
                <c:pt idx="7555">
                  <c:v>42209</c:v>
                </c:pt>
                <c:pt idx="7556">
                  <c:v>42212</c:v>
                </c:pt>
                <c:pt idx="7557">
                  <c:v>42213</c:v>
                </c:pt>
                <c:pt idx="7558">
                  <c:v>42214</c:v>
                </c:pt>
                <c:pt idx="7559">
                  <c:v>42215</c:v>
                </c:pt>
                <c:pt idx="7560">
                  <c:v>42216</c:v>
                </c:pt>
                <c:pt idx="7561">
                  <c:v>42219</c:v>
                </c:pt>
                <c:pt idx="7562">
                  <c:v>42220</c:v>
                </c:pt>
                <c:pt idx="7563">
                  <c:v>42221</c:v>
                </c:pt>
                <c:pt idx="7564">
                  <c:v>42222</c:v>
                </c:pt>
                <c:pt idx="7565">
                  <c:v>42223</c:v>
                </c:pt>
                <c:pt idx="7566">
                  <c:v>42226</c:v>
                </c:pt>
                <c:pt idx="7567">
                  <c:v>42227</c:v>
                </c:pt>
                <c:pt idx="7568">
                  <c:v>42228</c:v>
                </c:pt>
                <c:pt idx="7569">
                  <c:v>42229</c:v>
                </c:pt>
                <c:pt idx="7570">
                  <c:v>42230</c:v>
                </c:pt>
                <c:pt idx="7571">
                  <c:v>42233</c:v>
                </c:pt>
                <c:pt idx="7572">
                  <c:v>42234</c:v>
                </c:pt>
                <c:pt idx="7573">
                  <c:v>42235</c:v>
                </c:pt>
                <c:pt idx="7574">
                  <c:v>42236</c:v>
                </c:pt>
                <c:pt idx="7575">
                  <c:v>42237</c:v>
                </c:pt>
                <c:pt idx="7576">
                  <c:v>42240</c:v>
                </c:pt>
                <c:pt idx="7577">
                  <c:v>42241</c:v>
                </c:pt>
                <c:pt idx="7578">
                  <c:v>42242</c:v>
                </c:pt>
                <c:pt idx="7579">
                  <c:v>42243</c:v>
                </c:pt>
                <c:pt idx="7580">
                  <c:v>42244</c:v>
                </c:pt>
                <c:pt idx="7581">
                  <c:v>42247</c:v>
                </c:pt>
                <c:pt idx="7582">
                  <c:v>42248</c:v>
                </c:pt>
                <c:pt idx="7583">
                  <c:v>42249</c:v>
                </c:pt>
                <c:pt idx="7584">
                  <c:v>42250</c:v>
                </c:pt>
                <c:pt idx="7585">
                  <c:v>42251</c:v>
                </c:pt>
                <c:pt idx="7586">
                  <c:v>42254</c:v>
                </c:pt>
                <c:pt idx="7587">
                  <c:v>42255</c:v>
                </c:pt>
                <c:pt idx="7588">
                  <c:v>42256</c:v>
                </c:pt>
                <c:pt idx="7589">
                  <c:v>42257</c:v>
                </c:pt>
                <c:pt idx="7590">
                  <c:v>42258</c:v>
                </c:pt>
                <c:pt idx="7591">
                  <c:v>42261</c:v>
                </c:pt>
                <c:pt idx="7592">
                  <c:v>42262</c:v>
                </c:pt>
                <c:pt idx="7593">
                  <c:v>42263</c:v>
                </c:pt>
                <c:pt idx="7594">
                  <c:v>42264</c:v>
                </c:pt>
                <c:pt idx="7595">
                  <c:v>42265</c:v>
                </c:pt>
                <c:pt idx="7596">
                  <c:v>42268</c:v>
                </c:pt>
                <c:pt idx="7597">
                  <c:v>42269</c:v>
                </c:pt>
                <c:pt idx="7598">
                  <c:v>42270</c:v>
                </c:pt>
                <c:pt idx="7599">
                  <c:v>42271</c:v>
                </c:pt>
                <c:pt idx="7600">
                  <c:v>42272</c:v>
                </c:pt>
                <c:pt idx="7601">
                  <c:v>42275</c:v>
                </c:pt>
                <c:pt idx="7602">
                  <c:v>42276</c:v>
                </c:pt>
                <c:pt idx="7603">
                  <c:v>42277</c:v>
                </c:pt>
                <c:pt idx="7604">
                  <c:v>42278</c:v>
                </c:pt>
                <c:pt idx="7605">
                  <c:v>42279</c:v>
                </c:pt>
                <c:pt idx="7606">
                  <c:v>42282</c:v>
                </c:pt>
                <c:pt idx="7607">
                  <c:v>42283</c:v>
                </c:pt>
                <c:pt idx="7608">
                  <c:v>42284</c:v>
                </c:pt>
                <c:pt idx="7609">
                  <c:v>42285</c:v>
                </c:pt>
                <c:pt idx="7610">
                  <c:v>42286</c:v>
                </c:pt>
                <c:pt idx="7611">
                  <c:v>42289</c:v>
                </c:pt>
                <c:pt idx="7612">
                  <c:v>42290</c:v>
                </c:pt>
                <c:pt idx="7613">
                  <c:v>42291</c:v>
                </c:pt>
                <c:pt idx="7614">
                  <c:v>42292</c:v>
                </c:pt>
                <c:pt idx="7615">
                  <c:v>42293</c:v>
                </c:pt>
                <c:pt idx="7616">
                  <c:v>42296</c:v>
                </c:pt>
                <c:pt idx="7617">
                  <c:v>42297</c:v>
                </c:pt>
                <c:pt idx="7618">
                  <c:v>42298</c:v>
                </c:pt>
                <c:pt idx="7619">
                  <c:v>42299</c:v>
                </c:pt>
                <c:pt idx="7620">
                  <c:v>42300</c:v>
                </c:pt>
                <c:pt idx="7621">
                  <c:v>42303</c:v>
                </c:pt>
                <c:pt idx="7622">
                  <c:v>42304</c:v>
                </c:pt>
                <c:pt idx="7623">
                  <c:v>42305</c:v>
                </c:pt>
                <c:pt idx="7624">
                  <c:v>42306</c:v>
                </c:pt>
                <c:pt idx="7625">
                  <c:v>42307</c:v>
                </c:pt>
                <c:pt idx="7626">
                  <c:v>42310</c:v>
                </c:pt>
                <c:pt idx="7627">
                  <c:v>42311</c:v>
                </c:pt>
                <c:pt idx="7628">
                  <c:v>42312</c:v>
                </c:pt>
                <c:pt idx="7629">
                  <c:v>42313</c:v>
                </c:pt>
                <c:pt idx="7630">
                  <c:v>42314</c:v>
                </c:pt>
                <c:pt idx="7631">
                  <c:v>42317</c:v>
                </c:pt>
                <c:pt idx="7632">
                  <c:v>42318</c:v>
                </c:pt>
                <c:pt idx="7633">
                  <c:v>42319</c:v>
                </c:pt>
                <c:pt idx="7634">
                  <c:v>42320</c:v>
                </c:pt>
                <c:pt idx="7635">
                  <c:v>42321</c:v>
                </c:pt>
                <c:pt idx="7636">
                  <c:v>42324</c:v>
                </c:pt>
                <c:pt idx="7637">
                  <c:v>42325</c:v>
                </c:pt>
                <c:pt idx="7638">
                  <c:v>42326</c:v>
                </c:pt>
                <c:pt idx="7639">
                  <c:v>42327</c:v>
                </c:pt>
                <c:pt idx="7640">
                  <c:v>42328</c:v>
                </c:pt>
                <c:pt idx="7641">
                  <c:v>42331</c:v>
                </c:pt>
                <c:pt idx="7642">
                  <c:v>42332</c:v>
                </c:pt>
                <c:pt idx="7643">
                  <c:v>42333</c:v>
                </c:pt>
                <c:pt idx="7644">
                  <c:v>42334</c:v>
                </c:pt>
                <c:pt idx="7645">
                  <c:v>42335</c:v>
                </c:pt>
                <c:pt idx="7646">
                  <c:v>42338</c:v>
                </c:pt>
                <c:pt idx="7647">
                  <c:v>42339</c:v>
                </c:pt>
                <c:pt idx="7648">
                  <c:v>42340</c:v>
                </c:pt>
                <c:pt idx="7649">
                  <c:v>42341</c:v>
                </c:pt>
                <c:pt idx="7650">
                  <c:v>42342</c:v>
                </c:pt>
                <c:pt idx="7651">
                  <c:v>42345</c:v>
                </c:pt>
                <c:pt idx="7652">
                  <c:v>42346</c:v>
                </c:pt>
                <c:pt idx="7653">
                  <c:v>42347</c:v>
                </c:pt>
                <c:pt idx="7654">
                  <c:v>42348</c:v>
                </c:pt>
                <c:pt idx="7655">
                  <c:v>42349</c:v>
                </c:pt>
                <c:pt idx="7656">
                  <c:v>42352</c:v>
                </c:pt>
                <c:pt idx="7657">
                  <c:v>42353</c:v>
                </c:pt>
                <c:pt idx="7658">
                  <c:v>42354</c:v>
                </c:pt>
                <c:pt idx="7659">
                  <c:v>42355</c:v>
                </c:pt>
                <c:pt idx="7660">
                  <c:v>42356</c:v>
                </c:pt>
                <c:pt idx="7661">
                  <c:v>42359</c:v>
                </c:pt>
                <c:pt idx="7662">
                  <c:v>42360</c:v>
                </c:pt>
                <c:pt idx="7663">
                  <c:v>42361</c:v>
                </c:pt>
                <c:pt idx="7664">
                  <c:v>42362</c:v>
                </c:pt>
                <c:pt idx="7665">
                  <c:v>42363</c:v>
                </c:pt>
                <c:pt idx="7666">
                  <c:v>42366</c:v>
                </c:pt>
                <c:pt idx="7667">
                  <c:v>42367</c:v>
                </c:pt>
                <c:pt idx="7668">
                  <c:v>42368</c:v>
                </c:pt>
                <c:pt idx="7669">
                  <c:v>42369</c:v>
                </c:pt>
                <c:pt idx="7670">
                  <c:v>42370</c:v>
                </c:pt>
                <c:pt idx="7671">
                  <c:v>42373</c:v>
                </c:pt>
                <c:pt idx="7672">
                  <c:v>42374</c:v>
                </c:pt>
                <c:pt idx="7673">
                  <c:v>42375</c:v>
                </c:pt>
                <c:pt idx="7674">
                  <c:v>42376</c:v>
                </c:pt>
                <c:pt idx="7675">
                  <c:v>42377</c:v>
                </c:pt>
                <c:pt idx="7676">
                  <c:v>42380</c:v>
                </c:pt>
                <c:pt idx="7677">
                  <c:v>42381</c:v>
                </c:pt>
                <c:pt idx="7678">
                  <c:v>42382</c:v>
                </c:pt>
                <c:pt idx="7679">
                  <c:v>42383</c:v>
                </c:pt>
                <c:pt idx="7680">
                  <c:v>42384</c:v>
                </c:pt>
                <c:pt idx="7681">
                  <c:v>42387</c:v>
                </c:pt>
                <c:pt idx="7682">
                  <c:v>42388</c:v>
                </c:pt>
                <c:pt idx="7683">
                  <c:v>42389</c:v>
                </c:pt>
                <c:pt idx="7684">
                  <c:v>42390</c:v>
                </c:pt>
                <c:pt idx="7685">
                  <c:v>42391</c:v>
                </c:pt>
                <c:pt idx="7686">
                  <c:v>42394</c:v>
                </c:pt>
                <c:pt idx="7687">
                  <c:v>42395</c:v>
                </c:pt>
                <c:pt idx="7688">
                  <c:v>42396</c:v>
                </c:pt>
                <c:pt idx="7689">
                  <c:v>42397</c:v>
                </c:pt>
                <c:pt idx="7690">
                  <c:v>42398</c:v>
                </c:pt>
                <c:pt idx="7691">
                  <c:v>42401</c:v>
                </c:pt>
                <c:pt idx="7692">
                  <c:v>42402</c:v>
                </c:pt>
                <c:pt idx="7693">
                  <c:v>42403</c:v>
                </c:pt>
                <c:pt idx="7694">
                  <c:v>42404</c:v>
                </c:pt>
                <c:pt idx="7695">
                  <c:v>42405</c:v>
                </c:pt>
                <c:pt idx="7696">
                  <c:v>42408</c:v>
                </c:pt>
                <c:pt idx="7697">
                  <c:v>42409</c:v>
                </c:pt>
                <c:pt idx="7698">
                  <c:v>42410</c:v>
                </c:pt>
                <c:pt idx="7699">
                  <c:v>42411</c:v>
                </c:pt>
                <c:pt idx="7700">
                  <c:v>42412</c:v>
                </c:pt>
                <c:pt idx="7701">
                  <c:v>42416</c:v>
                </c:pt>
                <c:pt idx="7702">
                  <c:v>42417</c:v>
                </c:pt>
                <c:pt idx="7703">
                  <c:v>42418</c:v>
                </c:pt>
                <c:pt idx="7704">
                  <c:v>42419</c:v>
                </c:pt>
                <c:pt idx="7705">
                  <c:v>42422</c:v>
                </c:pt>
                <c:pt idx="7706">
                  <c:v>42423</c:v>
                </c:pt>
                <c:pt idx="7707">
                  <c:v>42424</c:v>
                </c:pt>
                <c:pt idx="7708">
                  <c:v>42425</c:v>
                </c:pt>
                <c:pt idx="7709">
                  <c:v>42426</c:v>
                </c:pt>
                <c:pt idx="7710">
                  <c:v>42429</c:v>
                </c:pt>
                <c:pt idx="7711">
                  <c:v>42430</c:v>
                </c:pt>
                <c:pt idx="7712">
                  <c:v>42431</c:v>
                </c:pt>
                <c:pt idx="7713">
                  <c:v>42432</c:v>
                </c:pt>
                <c:pt idx="7714">
                  <c:v>42433</c:v>
                </c:pt>
                <c:pt idx="7715">
                  <c:v>42436</c:v>
                </c:pt>
                <c:pt idx="7716">
                  <c:v>42437</c:v>
                </c:pt>
                <c:pt idx="7717">
                  <c:v>42438</c:v>
                </c:pt>
                <c:pt idx="7718">
                  <c:v>42439</c:v>
                </c:pt>
                <c:pt idx="7719">
                  <c:v>42440</c:v>
                </c:pt>
                <c:pt idx="7720">
                  <c:v>42443</c:v>
                </c:pt>
                <c:pt idx="7721">
                  <c:v>42444</c:v>
                </c:pt>
                <c:pt idx="7722">
                  <c:v>42445</c:v>
                </c:pt>
                <c:pt idx="7723">
                  <c:v>42446</c:v>
                </c:pt>
                <c:pt idx="7724">
                  <c:v>42447</c:v>
                </c:pt>
                <c:pt idx="7725">
                  <c:v>42450</c:v>
                </c:pt>
                <c:pt idx="7726">
                  <c:v>42451</c:v>
                </c:pt>
                <c:pt idx="7727">
                  <c:v>42452</c:v>
                </c:pt>
                <c:pt idx="7728">
                  <c:v>42453</c:v>
                </c:pt>
                <c:pt idx="7729">
                  <c:v>42457</c:v>
                </c:pt>
                <c:pt idx="7730">
                  <c:v>42458</c:v>
                </c:pt>
                <c:pt idx="7731">
                  <c:v>42459</c:v>
                </c:pt>
                <c:pt idx="7732">
                  <c:v>42460</c:v>
                </c:pt>
                <c:pt idx="7733">
                  <c:v>42461</c:v>
                </c:pt>
                <c:pt idx="7734">
                  <c:v>42464</c:v>
                </c:pt>
                <c:pt idx="7735">
                  <c:v>42465</c:v>
                </c:pt>
                <c:pt idx="7736">
                  <c:v>42466</c:v>
                </c:pt>
                <c:pt idx="7737">
                  <c:v>42467</c:v>
                </c:pt>
                <c:pt idx="7738">
                  <c:v>42468</c:v>
                </c:pt>
                <c:pt idx="7739">
                  <c:v>42471</c:v>
                </c:pt>
                <c:pt idx="7740">
                  <c:v>42472</c:v>
                </c:pt>
                <c:pt idx="7741">
                  <c:v>42473</c:v>
                </c:pt>
                <c:pt idx="7742">
                  <c:v>42474</c:v>
                </c:pt>
                <c:pt idx="7743">
                  <c:v>42475</c:v>
                </c:pt>
                <c:pt idx="7744">
                  <c:v>42478</c:v>
                </c:pt>
                <c:pt idx="7745">
                  <c:v>42479</c:v>
                </c:pt>
                <c:pt idx="7746">
                  <c:v>42480</c:v>
                </c:pt>
                <c:pt idx="7747">
                  <c:v>42481</c:v>
                </c:pt>
                <c:pt idx="7748">
                  <c:v>42482</c:v>
                </c:pt>
                <c:pt idx="7749">
                  <c:v>42485</c:v>
                </c:pt>
                <c:pt idx="7750">
                  <c:v>42486</c:v>
                </c:pt>
                <c:pt idx="7751">
                  <c:v>42487</c:v>
                </c:pt>
                <c:pt idx="7752">
                  <c:v>42488</c:v>
                </c:pt>
                <c:pt idx="7753">
                  <c:v>42489</c:v>
                </c:pt>
                <c:pt idx="7754">
                  <c:v>42492</c:v>
                </c:pt>
                <c:pt idx="7755">
                  <c:v>42493</c:v>
                </c:pt>
                <c:pt idx="7756">
                  <c:v>42494</c:v>
                </c:pt>
                <c:pt idx="7757">
                  <c:v>42495</c:v>
                </c:pt>
                <c:pt idx="7758">
                  <c:v>42496</c:v>
                </c:pt>
                <c:pt idx="7759">
                  <c:v>42499</c:v>
                </c:pt>
                <c:pt idx="7760">
                  <c:v>42500</c:v>
                </c:pt>
                <c:pt idx="7761">
                  <c:v>42501</c:v>
                </c:pt>
                <c:pt idx="7762">
                  <c:v>42502</c:v>
                </c:pt>
                <c:pt idx="7763">
                  <c:v>42503</c:v>
                </c:pt>
                <c:pt idx="7764">
                  <c:v>42506</c:v>
                </c:pt>
                <c:pt idx="7765">
                  <c:v>42507</c:v>
                </c:pt>
                <c:pt idx="7766">
                  <c:v>42508</c:v>
                </c:pt>
                <c:pt idx="7767">
                  <c:v>42509</c:v>
                </c:pt>
                <c:pt idx="7768">
                  <c:v>42510</c:v>
                </c:pt>
                <c:pt idx="7769">
                  <c:v>42513</c:v>
                </c:pt>
                <c:pt idx="7770">
                  <c:v>42514</c:v>
                </c:pt>
                <c:pt idx="7771">
                  <c:v>42515</c:v>
                </c:pt>
                <c:pt idx="7772">
                  <c:v>42516</c:v>
                </c:pt>
                <c:pt idx="7773">
                  <c:v>42517</c:v>
                </c:pt>
                <c:pt idx="7774">
                  <c:v>42521</c:v>
                </c:pt>
                <c:pt idx="7775">
                  <c:v>42522</c:v>
                </c:pt>
                <c:pt idx="7776">
                  <c:v>42523</c:v>
                </c:pt>
                <c:pt idx="7777">
                  <c:v>42524</c:v>
                </c:pt>
                <c:pt idx="7778">
                  <c:v>42527</c:v>
                </c:pt>
                <c:pt idx="7779">
                  <c:v>42528</c:v>
                </c:pt>
                <c:pt idx="7780">
                  <c:v>42529</c:v>
                </c:pt>
                <c:pt idx="7781">
                  <c:v>42530</c:v>
                </c:pt>
                <c:pt idx="7782">
                  <c:v>42531</c:v>
                </c:pt>
                <c:pt idx="7783">
                  <c:v>42534</c:v>
                </c:pt>
                <c:pt idx="7784">
                  <c:v>42535</c:v>
                </c:pt>
                <c:pt idx="7785">
                  <c:v>42536</c:v>
                </c:pt>
                <c:pt idx="7786">
                  <c:v>42537</c:v>
                </c:pt>
                <c:pt idx="7787">
                  <c:v>42538</c:v>
                </c:pt>
                <c:pt idx="7788">
                  <c:v>42541</c:v>
                </c:pt>
                <c:pt idx="7789">
                  <c:v>42542</c:v>
                </c:pt>
                <c:pt idx="7790">
                  <c:v>42543</c:v>
                </c:pt>
                <c:pt idx="7791">
                  <c:v>42544</c:v>
                </c:pt>
                <c:pt idx="7792">
                  <c:v>42545</c:v>
                </c:pt>
                <c:pt idx="7793">
                  <c:v>42548</c:v>
                </c:pt>
                <c:pt idx="7794">
                  <c:v>42549</c:v>
                </c:pt>
                <c:pt idx="7795">
                  <c:v>42550</c:v>
                </c:pt>
                <c:pt idx="7796">
                  <c:v>42551</c:v>
                </c:pt>
                <c:pt idx="7797">
                  <c:v>42552</c:v>
                </c:pt>
                <c:pt idx="7798">
                  <c:v>42555</c:v>
                </c:pt>
                <c:pt idx="7799">
                  <c:v>42556</c:v>
                </c:pt>
                <c:pt idx="7800">
                  <c:v>42557</c:v>
                </c:pt>
                <c:pt idx="7801">
                  <c:v>42558</c:v>
                </c:pt>
                <c:pt idx="7802">
                  <c:v>42559</c:v>
                </c:pt>
                <c:pt idx="7803">
                  <c:v>42562</c:v>
                </c:pt>
                <c:pt idx="7804">
                  <c:v>42563</c:v>
                </c:pt>
                <c:pt idx="7805">
                  <c:v>42564</c:v>
                </c:pt>
                <c:pt idx="7806">
                  <c:v>42565</c:v>
                </c:pt>
                <c:pt idx="7807">
                  <c:v>42566</c:v>
                </c:pt>
                <c:pt idx="7808">
                  <c:v>42569</c:v>
                </c:pt>
                <c:pt idx="7809">
                  <c:v>42570</c:v>
                </c:pt>
                <c:pt idx="7810">
                  <c:v>42571</c:v>
                </c:pt>
                <c:pt idx="7811">
                  <c:v>42572</c:v>
                </c:pt>
                <c:pt idx="7812">
                  <c:v>42573</c:v>
                </c:pt>
                <c:pt idx="7813">
                  <c:v>42576</c:v>
                </c:pt>
                <c:pt idx="7814">
                  <c:v>42577</c:v>
                </c:pt>
                <c:pt idx="7815">
                  <c:v>42578</c:v>
                </c:pt>
                <c:pt idx="7816">
                  <c:v>42579</c:v>
                </c:pt>
                <c:pt idx="7817">
                  <c:v>42580</c:v>
                </c:pt>
                <c:pt idx="7818">
                  <c:v>42583</c:v>
                </c:pt>
                <c:pt idx="7819">
                  <c:v>42584</c:v>
                </c:pt>
                <c:pt idx="7820">
                  <c:v>42585</c:v>
                </c:pt>
                <c:pt idx="7821">
                  <c:v>42586</c:v>
                </c:pt>
                <c:pt idx="7822">
                  <c:v>42587</c:v>
                </c:pt>
                <c:pt idx="7823">
                  <c:v>42590</c:v>
                </c:pt>
                <c:pt idx="7824">
                  <c:v>42591</c:v>
                </c:pt>
                <c:pt idx="7825">
                  <c:v>42592</c:v>
                </c:pt>
                <c:pt idx="7826">
                  <c:v>42593</c:v>
                </c:pt>
                <c:pt idx="7827">
                  <c:v>42594</c:v>
                </c:pt>
                <c:pt idx="7828">
                  <c:v>42597</c:v>
                </c:pt>
                <c:pt idx="7829">
                  <c:v>42598</c:v>
                </c:pt>
                <c:pt idx="7830">
                  <c:v>42599</c:v>
                </c:pt>
                <c:pt idx="7831">
                  <c:v>42600</c:v>
                </c:pt>
                <c:pt idx="7832">
                  <c:v>42601</c:v>
                </c:pt>
                <c:pt idx="7833">
                  <c:v>42604</c:v>
                </c:pt>
                <c:pt idx="7834">
                  <c:v>42605</c:v>
                </c:pt>
                <c:pt idx="7835">
                  <c:v>42606</c:v>
                </c:pt>
                <c:pt idx="7836">
                  <c:v>42607</c:v>
                </c:pt>
                <c:pt idx="7837">
                  <c:v>42608</c:v>
                </c:pt>
                <c:pt idx="7838">
                  <c:v>42611</c:v>
                </c:pt>
                <c:pt idx="7839">
                  <c:v>42612</c:v>
                </c:pt>
                <c:pt idx="7840">
                  <c:v>42613</c:v>
                </c:pt>
                <c:pt idx="7841">
                  <c:v>42614</c:v>
                </c:pt>
                <c:pt idx="7842">
                  <c:v>42615</c:v>
                </c:pt>
                <c:pt idx="7843">
                  <c:v>42618</c:v>
                </c:pt>
                <c:pt idx="7844">
                  <c:v>42619</c:v>
                </c:pt>
                <c:pt idx="7845">
                  <c:v>42620</c:v>
                </c:pt>
                <c:pt idx="7846">
                  <c:v>42621</c:v>
                </c:pt>
                <c:pt idx="7847">
                  <c:v>42622</c:v>
                </c:pt>
                <c:pt idx="7848">
                  <c:v>42625</c:v>
                </c:pt>
                <c:pt idx="7849">
                  <c:v>42626</c:v>
                </c:pt>
                <c:pt idx="7850">
                  <c:v>42627</c:v>
                </c:pt>
                <c:pt idx="7851">
                  <c:v>42628</c:v>
                </c:pt>
                <c:pt idx="7852">
                  <c:v>42629</c:v>
                </c:pt>
                <c:pt idx="7853">
                  <c:v>42632</c:v>
                </c:pt>
                <c:pt idx="7854">
                  <c:v>42633</c:v>
                </c:pt>
                <c:pt idx="7855">
                  <c:v>42634</c:v>
                </c:pt>
                <c:pt idx="7856">
                  <c:v>42635</c:v>
                </c:pt>
                <c:pt idx="7857">
                  <c:v>42636</c:v>
                </c:pt>
                <c:pt idx="7858">
                  <c:v>42639</c:v>
                </c:pt>
                <c:pt idx="7859">
                  <c:v>42640</c:v>
                </c:pt>
                <c:pt idx="7860">
                  <c:v>42641</c:v>
                </c:pt>
                <c:pt idx="7861">
                  <c:v>42642</c:v>
                </c:pt>
                <c:pt idx="7862">
                  <c:v>42643</c:v>
                </c:pt>
                <c:pt idx="7863">
                  <c:v>42646</c:v>
                </c:pt>
                <c:pt idx="7864">
                  <c:v>42647</c:v>
                </c:pt>
                <c:pt idx="7865">
                  <c:v>42648</c:v>
                </c:pt>
                <c:pt idx="7866">
                  <c:v>42649</c:v>
                </c:pt>
                <c:pt idx="7867">
                  <c:v>42650</c:v>
                </c:pt>
                <c:pt idx="7868">
                  <c:v>42653</c:v>
                </c:pt>
                <c:pt idx="7869">
                  <c:v>42654</c:v>
                </c:pt>
                <c:pt idx="7870">
                  <c:v>42655</c:v>
                </c:pt>
                <c:pt idx="7871">
                  <c:v>42656</c:v>
                </c:pt>
                <c:pt idx="7872">
                  <c:v>42657</c:v>
                </c:pt>
                <c:pt idx="7873">
                  <c:v>42660</c:v>
                </c:pt>
                <c:pt idx="7874">
                  <c:v>42661</c:v>
                </c:pt>
                <c:pt idx="7875">
                  <c:v>42662</c:v>
                </c:pt>
                <c:pt idx="7876">
                  <c:v>42663</c:v>
                </c:pt>
                <c:pt idx="7877">
                  <c:v>42664</c:v>
                </c:pt>
                <c:pt idx="7878">
                  <c:v>42667</c:v>
                </c:pt>
                <c:pt idx="7879">
                  <c:v>42668</c:v>
                </c:pt>
                <c:pt idx="7880">
                  <c:v>42669</c:v>
                </c:pt>
                <c:pt idx="7881">
                  <c:v>42670</c:v>
                </c:pt>
                <c:pt idx="7882">
                  <c:v>42671</c:v>
                </c:pt>
                <c:pt idx="7883">
                  <c:v>42674</c:v>
                </c:pt>
                <c:pt idx="7884">
                  <c:v>42675</c:v>
                </c:pt>
                <c:pt idx="7885">
                  <c:v>42676</c:v>
                </c:pt>
                <c:pt idx="7886">
                  <c:v>42677</c:v>
                </c:pt>
                <c:pt idx="7887">
                  <c:v>42678</c:v>
                </c:pt>
                <c:pt idx="7888">
                  <c:v>42681</c:v>
                </c:pt>
                <c:pt idx="7889">
                  <c:v>42682</c:v>
                </c:pt>
                <c:pt idx="7890">
                  <c:v>42683</c:v>
                </c:pt>
                <c:pt idx="7891">
                  <c:v>42684</c:v>
                </c:pt>
                <c:pt idx="7892">
                  <c:v>42685</c:v>
                </c:pt>
                <c:pt idx="7893">
                  <c:v>42688</c:v>
                </c:pt>
                <c:pt idx="7894">
                  <c:v>42689</c:v>
                </c:pt>
                <c:pt idx="7895">
                  <c:v>42690</c:v>
                </c:pt>
                <c:pt idx="7896">
                  <c:v>42691</c:v>
                </c:pt>
                <c:pt idx="7897">
                  <c:v>42692</c:v>
                </c:pt>
                <c:pt idx="7898">
                  <c:v>42695</c:v>
                </c:pt>
                <c:pt idx="7899">
                  <c:v>42696</c:v>
                </c:pt>
                <c:pt idx="7900">
                  <c:v>42697</c:v>
                </c:pt>
                <c:pt idx="7901">
                  <c:v>42698</c:v>
                </c:pt>
                <c:pt idx="7902">
                  <c:v>42699</c:v>
                </c:pt>
                <c:pt idx="7903">
                  <c:v>42702</c:v>
                </c:pt>
                <c:pt idx="7904">
                  <c:v>42703</c:v>
                </c:pt>
                <c:pt idx="7905">
                  <c:v>42704</c:v>
                </c:pt>
                <c:pt idx="7906">
                  <c:v>42705</c:v>
                </c:pt>
                <c:pt idx="7907">
                  <c:v>42706</c:v>
                </c:pt>
                <c:pt idx="7908">
                  <c:v>42709</c:v>
                </c:pt>
                <c:pt idx="7909">
                  <c:v>42710</c:v>
                </c:pt>
                <c:pt idx="7910">
                  <c:v>42711</c:v>
                </c:pt>
                <c:pt idx="7911">
                  <c:v>42712</c:v>
                </c:pt>
                <c:pt idx="7912">
                  <c:v>42713</c:v>
                </c:pt>
                <c:pt idx="7913">
                  <c:v>42716</c:v>
                </c:pt>
                <c:pt idx="7914">
                  <c:v>42717</c:v>
                </c:pt>
                <c:pt idx="7915">
                  <c:v>42718</c:v>
                </c:pt>
                <c:pt idx="7916">
                  <c:v>42719</c:v>
                </c:pt>
                <c:pt idx="7917">
                  <c:v>42720</c:v>
                </c:pt>
                <c:pt idx="7918">
                  <c:v>42723</c:v>
                </c:pt>
                <c:pt idx="7919">
                  <c:v>42724</c:v>
                </c:pt>
                <c:pt idx="7920">
                  <c:v>42725</c:v>
                </c:pt>
                <c:pt idx="7921">
                  <c:v>42726</c:v>
                </c:pt>
                <c:pt idx="7922">
                  <c:v>42727</c:v>
                </c:pt>
                <c:pt idx="7923">
                  <c:v>42731</c:v>
                </c:pt>
                <c:pt idx="7924">
                  <c:v>42732</c:v>
                </c:pt>
                <c:pt idx="7925">
                  <c:v>42733</c:v>
                </c:pt>
                <c:pt idx="7926">
                  <c:v>42734</c:v>
                </c:pt>
                <c:pt idx="7927">
                  <c:v>42738</c:v>
                </c:pt>
                <c:pt idx="7928">
                  <c:v>42739</c:v>
                </c:pt>
                <c:pt idx="7929">
                  <c:v>42740</c:v>
                </c:pt>
                <c:pt idx="7930">
                  <c:v>42741</c:v>
                </c:pt>
                <c:pt idx="7931">
                  <c:v>42744</c:v>
                </c:pt>
                <c:pt idx="7932">
                  <c:v>42745</c:v>
                </c:pt>
                <c:pt idx="7933">
                  <c:v>42746</c:v>
                </c:pt>
                <c:pt idx="7934">
                  <c:v>42747</c:v>
                </c:pt>
                <c:pt idx="7935">
                  <c:v>42748</c:v>
                </c:pt>
                <c:pt idx="7936">
                  <c:v>42751</c:v>
                </c:pt>
                <c:pt idx="7937">
                  <c:v>42752</c:v>
                </c:pt>
                <c:pt idx="7938">
                  <c:v>42753</c:v>
                </c:pt>
                <c:pt idx="7939">
                  <c:v>42754</c:v>
                </c:pt>
                <c:pt idx="7940">
                  <c:v>42755</c:v>
                </c:pt>
                <c:pt idx="7941">
                  <c:v>42758</c:v>
                </c:pt>
                <c:pt idx="7942">
                  <c:v>42759</c:v>
                </c:pt>
                <c:pt idx="7943">
                  <c:v>42760</c:v>
                </c:pt>
                <c:pt idx="7944">
                  <c:v>42761</c:v>
                </c:pt>
                <c:pt idx="7945">
                  <c:v>42762</c:v>
                </c:pt>
                <c:pt idx="7946">
                  <c:v>42765</c:v>
                </c:pt>
                <c:pt idx="7947">
                  <c:v>42766</c:v>
                </c:pt>
                <c:pt idx="7948">
                  <c:v>42767</c:v>
                </c:pt>
                <c:pt idx="7949">
                  <c:v>42768</c:v>
                </c:pt>
                <c:pt idx="7950">
                  <c:v>42769</c:v>
                </c:pt>
                <c:pt idx="7951">
                  <c:v>42772</c:v>
                </c:pt>
                <c:pt idx="7952">
                  <c:v>42773</c:v>
                </c:pt>
                <c:pt idx="7953">
                  <c:v>42774</c:v>
                </c:pt>
                <c:pt idx="7954">
                  <c:v>42775</c:v>
                </c:pt>
                <c:pt idx="7955">
                  <c:v>42776</c:v>
                </c:pt>
                <c:pt idx="7956">
                  <c:v>42779</c:v>
                </c:pt>
                <c:pt idx="7957">
                  <c:v>42780</c:v>
                </c:pt>
                <c:pt idx="7958">
                  <c:v>42781</c:v>
                </c:pt>
                <c:pt idx="7959">
                  <c:v>42782</c:v>
                </c:pt>
                <c:pt idx="7960">
                  <c:v>42783</c:v>
                </c:pt>
                <c:pt idx="7961">
                  <c:v>42786</c:v>
                </c:pt>
                <c:pt idx="7962">
                  <c:v>42787</c:v>
                </c:pt>
                <c:pt idx="7963">
                  <c:v>42788</c:v>
                </c:pt>
                <c:pt idx="7964">
                  <c:v>42789</c:v>
                </c:pt>
                <c:pt idx="7965">
                  <c:v>42790</c:v>
                </c:pt>
                <c:pt idx="7966">
                  <c:v>42793</c:v>
                </c:pt>
                <c:pt idx="7967">
                  <c:v>42794</c:v>
                </c:pt>
                <c:pt idx="7968">
                  <c:v>42795</c:v>
                </c:pt>
                <c:pt idx="7969">
                  <c:v>42796</c:v>
                </c:pt>
                <c:pt idx="7970">
                  <c:v>42797</c:v>
                </c:pt>
                <c:pt idx="7971">
                  <c:v>42800</c:v>
                </c:pt>
                <c:pt idx="7972">
                  <c:v>42801</c:v>
                </c:pt>
                <c:pt idx="7973">
                  <c:v>42802</c:v>
                </c:pt>
                <c:pt idx="7974">
                  <c:v>42803</c:v>
                </c:pt>
                <c:pt idx="7975">
                  <c:v>42804</c:v>
                </c:pt>
                <c:pt idx="7976">
                  <c:v>42807</c:v>
                </c:pt>
                <c:pt idx="7977">
                  <c:v>42808</c:v>
                </c:pt>
                <c:pt idx="7978">
                  <c:v>42809</c:v>
                </c:pt>
                <c:pt idx="7979">
                  <c:v>42810</c:v>
                </c:pt>
                <c:pt idx="7980">
                  <c:v>42811</c:v>
                </c:pt>
                <c:pt idx="7981">
                  <c:v>42814</c:v>
                </c:pt>
                <c:pt idx="7982">
                  <c:v>42815</c:v>
                </c:pt>
                <c:pt idx="7983">
                  <c:v>42816</c:v>
                </c:pt>
                <c:pt idx="7984">
                  <c:v>42817</c:v>
                </c:pt>
                <c:pt idx="7985">
                  <c:v>42818</c:v>
                </c:pt>
                <c:pt idx="7986">
                  <c:v>42821</c:v>
                </c:pt>
                <c:pt idx="7987">
                  <c:v>42822</c:v>
                </c:pt>
                <c:pt idx="7988">
                  <c:v>42823</c:v>
                </c:pt>
                <c:pt idx="7989">
                  <c:v>42824</c:v>
                </c:pt>
                <c:pt idx="7990">
                  <c:v>42825</c:v>
                </c:pt>
                <c:pt idx="7991">
                  <c:v>42828</c:v>
                </c:pt>
                <c:pt idx="7992">
                  <c:v>42829</c:v>
                </c:pt>
                <c:pt idx="7993">
                  <c:v>42830</c:v>
                </c:pt>
                <c:pt idx="7994">
                  <c:v>42831</c:v>
                </c:pt>
                <c:pt idx="7995">
                  <c:v>42832</c:v>
                </c:pt>
                <c:pt idx="7996">
                  <c:v>42835</c:v>
                </c:pt>
                <c:pt idx="7997">
                  <c:v>42836</c:v>
                </c:pt>
                <c:pt idx="7998">
                  <c:v>42837</c:v>
                </c:pt>
                <c:pt idx="7999">
                  <c:v>42838</c:v>
                </c:pt>
                <c:pt idx="8000">
                  <c:v>42842</c:v>
                </c:pt>
                <c:pt idx="8001">
                  <c:v>42843</c:v>
                </c:pt>
                <c:pt idx="8002">
                  <c:v>42844</c:v>
                </c:pt>
                <c:pt idx="8003">
                  <c:v>42845</c:v>
                </c:pt>
                <c:pt idx="8004">
                  <c:v>42846</c:v>
                </c:pt>
                <c:pt idx="8005">
                  <c:v>42849</c:v>
                </c:pt>
                <c:pt idx="8006">
                  <c:v>42850</c:v>
                </c:pt>
                <c:pt idx="8007">
                  <c:v>42851</c:v>
                </c:pt>
                <c:pt idx="8008">
                  <c:v>42852</c:v>
                </c:pt>
                <c:pt idx="8009">
                  <c:v>42853</c:v>
                </c:pt>
                <c:pt idx="8010">
                  <c:v>42856</c:v>
                </c:pt>
                <c:pt idx="8011">
                  <c:v>42857</c:v>
                </c:pt>
                <c:pt idx="8012">
                  <c:v>42858</c:v>
                </c:pt>
                <c:pt idx="8013">
                  <c:v>42859</c:v>
                </c:pt>
                <c:pt idx="8014">
                  <c:v>42860</c:v>
                </c:pt>
                <c:pt idx="8015">
                  <c:v>42863</c:v>
                </c:pt>
                <c:pt idx="8016">
                  <c:v>42864</c:v>
                </c:pt>
                <c:pt idx="8017">
                  <c:v>42865</c:v>
                </c:pt>
                <c:pt idx="8018">
                  <c:v>42866</c:v>
                </c:pt>
                <c:pt idx="8019">
                  <c:v>42867</c:v>
                </c:pt>
                <c:pt idx="8020">
                  <c:v>42870</c:v>
                </c:pt>
                <c:pt idx="8021">
                  <c:v>42871</c:v>
                </c:pt>
                <c:pt idx="8022">
                  <c:v>42872</c:v>
                </c:pt>
                <c:pt idx="8023">
                  <c:v>42873</c:v>
                </c:pt>
                <c:pt idx="8024">
                  <c:v>42874</c:v>
                </c:pt>
                <c:pt idx="8025">
                  <c:v>42877</c:v>
                </c:pt>
                <c:pt idx="8026">
                  <c:v>42878</c:v>
                </c:pt>
                <c:pt idx="8027">
                  <c:v>42879</c:v>
                </c:pt>
                <c:pt idx="8028">
                  <c:v>42880</c:v>
                </c:pt>
                <c:pt idx="8029">
                  <c:v>42881</c:v>
                </c:pt>
                <c:pt idx="8030">
                  <c:v>42884</c:v>
                </c:pt>
                <c:pt idx="8031">
                  <c:v>42885</c:v>
                </c:pt>
                <c:pt idx="8032">
                  <c:v>42886</c:v>
                </c:pt>
                <c:pt idx="8033">
                  <c:v>42887</c:v>
                </c:pt>
                <c:pt idx="8034">
                  <c:v>42888</c:v>
                </c:pt>
                <c:pt idx="8035">
                  <c:v>42891</c:v>
                </c:pt>
                <c:pt idx="8036">
                  <c:v>42892</c:v>
                </c:pt>
                <c:pt idx="8037">
                  <c:v>42893</c:v>
                </c:pt>
                <c:pt idx="8038">
                  <c:v>42894</c:v>
                </c:pt>
                <c:pt idx="8039">
                  <c:v>42895</c:v>
                </c:pt>
                <c:pt idx="8040">
                  <c:v>42898</c:v>
                </c:pt>
                <c:pt idx="8041">
                  <c:v>42899</c:v>
                </c:pt>
                <c:pt idx="8042">
                  <c:v>42900</c:v>
                </c:pt>
                <c:pt idx="8043">
                  <c:v>42901</c:v>
                </c:pt>
                <c:pt idx="8044">
                  <c:v>42902</c:v>
                </c:pt>
                <c:pt idx="8045">
                  <c:v>42905</c:v>
                </c:pt>
                <c:pt idx="8046">
                  <c:v>42906</c:v>
                </c:pt>
                <c:pt idx="8047">
                  <c:v>42907</c:v>
                </c:pt>
                <c:pt idx="8048">
                  <c:v>42908</c:v>
                </c:pt>
                <c:pt idx="8049">
                  <c:v>42909</c:v>
                </c:pt>
                <c:pt idx="8050">
                  <c:v>42912</c:v>
                </c:pt>
                <c:pt idx="8051">
                  <c:v>42913</c:v>
                </c:pt>
                <c:pt idx="8052">
                  <c:v>42914</c:v>
                </c:pt>
                <c:pt idx="8053">
                  <c:v>42915</c:v>
                </c:pt>
                <c:pt idx="8054">
                  <c:v>42916</c:v>
                </c:pt>
                <c:pt idx="8055">
                  <c:v>42919</c:v>
                </c:pt>
                <c:pt idx="8056">
                  <c:v>42920</c:v>
                </c:pt>
                <c:pt idx="8057">
                  <c:v>42921</c:v>
                </c:pt>
                <c:pt idx="8058">
                  <c:v>42922</c:v>
                </c:pt>
                <c:pt idx="8059">
                  <c:v>42923</c:v>
                </c:pt>
                <c:pt idx="8060">
                  <c:v>42926</c:v>
                </c:pt>
                <c:pt idx="8061">
                  <c:v>42927</c:v>
                </c:pt>
                <c:pt idx="8062">
                  <c:v>42928</c:v>
                </c:pt>
                <c:pt idx="8063">
                  <c:v>42929</c:v>
                </c:pt>
                <c:pt idx="8064">
                  <c:v>42930</c:v>
                </c:pt>
                <c:pt idx="8065">
                  <c:v>42933</c:v>
                </c:pt>
                <c:pt idx="8066">
                  <c:v>42934</c:v>
                </c:pt>
                <c:pt idx="8067">
                  <c:v>42935</c:v>
                </c:pt>
                <c:pt idx="8068">
                  <c:v>42936</c:v>
                </c:pt>
                <c:pt idx="8069">
                  <c:v>42937</c:v>
                </c:pt>
                <c:pt idx="8070">
                  <c:v>42940</c:v>
                </c:pt>
                <c:pt idx="8071">
                  <c:v>42941</c:v>
                </c:pt>
                <c:pt idx="8072">
                  <c:v>42942</c:v>
                </c:pt>
                <c:pt idx="8073">
                  <c:v>42943</c:v>
                </c:pt>
                <c:pt idx="8074">
                  <c:v>42944</c:v>
                </c:pt>
                <c:pt idx="8075">
                  <c:v>42947</c:v>
                </c:pt>
                <c:pt idx="8076">
                  <c:v>42948</c:v>
                </c:pt>
                <c:pt idx="8077">
                  <c:v>42949</c:v>
                </c:pt>
                <c:pt idx="8078">
                  <c:v>42950</c:v>
                </c:pt>
                <c:pt idx="8079">
                  <c:v>42951</c:v>
                </c:pt>
                <c:pt idx="8080">
                  <c:v>42954</c:v>
                </c:pt>
                <c:pt idx="8081">
                  <c:v>42955</c:v>
                </c:pt>
                <c:pt idx="8082">
                  <c:v>42956</c:v>
                </c:pt>
                <c:pt idx="8083">
                  <c:v>42957</c:v>
                </c:pt>
                <c:pt idx="8084">
                  <c:v>42958</c:v>
                </c:pt>
                <c:pt idx="8085">
                  <c:v>42961</c:v>
                </c:pt>
                <c:pt idx="8086">
                  <c:v>42962</c:v>
                </c:pt>
                <c:pt idx="8087">
                  <c:v>42963</c:v>
                </c:pt>
                <c:pt idx="8088">
                  <c:v>42964</c:v>
                </c:pt>
                <c:pt idx="8089">
                  <c:v>42965</c:v>
                </c:pt>
                <c:pt idx="8090">
                  <c:v>42968</c:v>
                </c:pt>
                <c:pt idx="8091">
                  <c:v>42969</c:v>
                </c:pt>
                <c:pt idx="8092">
                  <c:v>42970</c:v>
                </c:pt>
                <c:pt idx="8093">
                  <c:v>42971</c:v>
                </c:pt>
                <c:pt idx="8094">
                  <c:v>42972</c:v>
                </c:pt>
                <c:pt idx="8095">
                  <c:v>42975</c:v>
                </c:pt>
                <c:pt idx="8096">
                  <c:v>42976</c:v>
                </c:pt>
                <c:pt idx="8097">
                  <c:v>42977</c:v>
                </c:pt>
                <c:pt idx="8098">
                  <c:v>42978</c:v>
                </c:pt>
                <c:pt idx="8099">
                  <c:v>42979</c:v>
                </c:pt>
                <c:pt idx="8100">
                  <c:v>42982</c:v>
                </c:pt>
                <c:pt idx="8101">
                  <c:v>42983</c:v>
                </c:pt>
                <c:pt idx="8102">
                  <c:v>42984</c:v>
                </c:pt>
                <c:pt idx="8103">
                  <c:v>42985</c:v>
                </c:pt>
                <c:pt idx="8104">
                  <c:v>42986</c:v>
                </c:pt>
                <c:pt idx="8105">
                  <c:v>42989</c:v>
                </c:pt>
                <c:pt idx="8106">
                  <c:v>42990</c:v>
                </c:pt>
                <c:pt idx="8107">
                  <c:v>42991</c:v>
                </c:pt>
                <c:pt idx="8108">
                  <c:v>42992</c:v>
                </c:pt>
                <c:pt idx="8109">
                  <c:v>42993</c:v>
                </c:pt>
                <c:pt idx="8110">
                  <c:v>42996</c:v>
                </c:pt>
                <c:pt idx="8111">
                  <c:v>42997</c:v>
                </c:pt>
                <c:pt idx="8112">
                  <c:v>42998</c:v>
                </c:pt>
                <c:pt idx="8113">
                  <c:v>42999</c:v>
                </c:pt>
                <c:pt idx="8114">
                  <c:v>43000</c:v>
                </c:pt>
                <c:pt idx="8115">
                  <c:v>43003</c:v>
                </c:pt>
                <c:pt idx="8116">
                  <c:v>43004</c:v>
                </c:pt>
                <c:pt idx="8117">
                  <c:v>43005</c:v>
                </c:pt>
                <c:pt idx="8118">
                  <c:v>43006</c:v>
                </c:pt>
                <c:pt idx="8119">
                  <c:v>43007</c:v>
                </c:pt>
                <c:pt idx="8120">
                  <c:v>43010</c:v>
                </c:pt>
                <c:pt idx="8121">
                  <c:v>43011</c:v>
                </c:pt>
                <c:pt idx="8122">
                  <c:v>43012</c:v>
                </c:pt>
                <c:pt idx="8123">
                  <c:v>43013</c:v>
                </c:pt>
                <c:pt idx="8124">
                  <c:v>43014</c:v>
                </c:pt>
                <c:pt idx="8125">
                  <c:v>43017</c:v>
                </c:pt>
                <c:pt idx="8126">
                  <c:v>43018</c:v>
                </c:pt>
                <c:pt idx="8127">
                  <c:v>43019</c:v>
                </c:pt>
                <c:pt idx="8128">
                  <c:v>43020</c:v>
                </c:pt>
                <c:pt idx="8129">
                  <c:v>43021</c:v>
                </c:pt>
                <c:pt idx="8130">
                  <c:v>43024</c:v>
                </c:pt>
                <c:pt idx="8131">
                  <c:v>43025</c:v>
                </c:pt>
                <c:pt idx="8132">
                  <c:v>43026</c:v>
                </c:pt>
                <c:pt idx="8133">
                  <c:v>43027</c:v>
                </c:pt>
                <c:pt idx="8134">
                  <c:v>43028</c:v>
                </c:pt>
                <c:pt idx="8135">
                  <c:v>43031</c:v>
                </c:pt>
                <c:pt idx="8136">
                  <c:v>43032</c:v>
                </c:pt>
                <c:pt idx="8137">
                  <c:v>43033</c:v>
                </c:pt>
                <c:pt idx="8138">
                  <c:v>43034</c:v>
                </c:pt>
                <c:pt idx="8139">
                  <c:v>43035</c:v>
                </c:pt>
                <c:pt idx="8140">
                  <c:v>43038</c:v>
                </c:pt>
                <c:pt idx="8141">
                  <c:v>43039</c:v>
                </c:pt>
                <c:pt idx="8142">
                  <c:v>43040</c:v>
                </c:pt>
                <c:pt idx="8143">
                  <c:v>43041</c:v>
                </c:pt>
                <c:pt idx="8144">
                  <c:v>43042</c:v>
                </c:pt>
                <c:pt idx="8145">
                  <c:v>43045</c:v>
                </c:pt>
                <c:pt idx="8146">
                  <c:v>43046</c:v>
                </c:pt>
                <c:pt idx="8147">
                  <c:v>43047</c:v>
                </c:pt>
                <c:pt idx="8148">
                  <c:v>43048</c:v>
                </c:pt>
                <c:pt idx="8149">
                  <c:v>43049</c:v>
                </c:pt>
                <c:pt idx="8150">
                  <c:v>43052</c:v>
                </c:pt>
                <c:pt idx="8151">
                  <c:v>43053</c:v>
                </c:pt>
                <c:pt idx="8152">
                  <c:v>43054</c:v>
                </c:pt>
                <c:pt idx="8153">
                  <c:v>43055</c:v>
                </c:pt>
                <c:pt idx="8154">
                  <c:v>43056</c:v>
                </c:pt>
                <c:pt idx="8155">
                  <c:v>43059</c:v>
                </c:pt>
                <c:pt idx="8156">
                  <c:v>43060</c:v>
                </c:pt>
                <c:pt idx="8157">
                  <c:v>43061</c:v>
                </c:pt>
                <c:pt idx="8158">
                  <c:v>43062</c:v>
                </c:pt>
                <c:pt idx="8159">
                  <c:v>43063</c:v>
                </c:pt>
                <c:pt idx="8160">
                  <c:v>43066</c:v>
                </c:pt>
                <c:pt idx="8161">
                  <c:v>43067</c:v>
                </c:pt>
                <c:pt idx="8162">
                  <c:v>43068</c:v>
                </c:pt>
                <c:pt idx="8163">
                  <c:v>43069</c:v>
                </c:pt>
                <c:pt idx="8164">
                  <c:v>43070</c:v>
                </c:pt>
                <c:pt idx="8165">
                  <c:v>43073</c:v>
                </c:pt>
                <c:pt idx="8166">
                  <c:v>43074</c:v>
                </c:pt>
                <c:pt idx="8167">
                  <c:v>43075</c:v>
                </c:pt>
                <c:pt idx="8168">
                  <c:v>43076</c:v>
                </c:pt>
                <c:pt idx="8169">
                  <c:v>43077</c:v>
                </c:pt>
                <c:pt idx="8170">
                  <c:v>43080</c:v>
                </c:pt>
                <c:pt idx="8171">
                  <c:v>43081</c:v>
                </c:pt>
                <c:pt idx="8172">
                  <c:v>43082</c:v>
                </c:pt>
                <c:pt idx="8173">
                  <c:v>43083</c:v>
                </c:pt>
                <c:pt idx="8174">
                  <c:v>43084</c:v>
                </c:pt>
                <c:pt idx="8175">
                  <c:v>43087</c:v>
                </c:pt>
                <c:pt idx="8176">
                  <c:v>43088</c:v>
                </c:pt>
                <c:pt idx="8177">
                  <c:v>43089</c:v>
                </c:pt>
                <c:pt idx="8178">
                  <c:v>43090</c:v>
                </c:pt>
                <c:pt idx="8179">
                  <c:v>43091</c:v>
                </c:pt>
                <c:pt idx="8180">
                  <c:v>43095</c:v>
                </c:pt>
                <c:pt idx="8181">
                  <c:v>43096</c:v>
                </c:pt>
                <c:pt idx="8182">
                  <c:v>43097</c:v>
                </c:pt>
                <c:pt idx="8183">
                  <c:v>43098</c:v>
                </c:pt>
                <c:pt idx="8184">
                  <c:v>43102</c:v>
                </c:pt>
                <c:pt idx="8185">
                  <c:v>43103</c:v>
                </c:pt>
                <c:pt idx="8186">
                  <c:v>43104</c:v>
                </c:pt>
                <c:pt idx="8187">
                  <c:v>43105</c:v>
                </c:pt>
                <c:pt idx="8188">
                  <c:v>43108</c:v>
                </c:pt>
                <c:pt idx="8189">
                  <c:v>43109</c:v>
                </c:pt>
                <c:pt idx="8190">
                  <c:v>43110</c:v>
                </c:pt>
                <c:pt idx="8191">
                  <c:v>43111</c:v>
                </c:pt>
                <c:pt idx="8192">
                  <c:v>43112</c:v>
                </c:pt>
                <c:pt idx="8193">
                  <c:v>43115</c:v>
                </c:pt>
                <c:pt idx="8194">
                  <c:v>43116</c:v>
                </c:pt>
                <c:pt idx="8195">
                  <c:v>43117</c:v>
                </c:pt>
                <c:pt idx="8196">
                  <c:v>43118</c:v>
                </c:pt>
                <c:pt idx="8197">
                  <c:v>43119</c:v>
                </c:pt>
                <c:pt idx="8198">
                  <c:v>43122</c:v>
                </c:pt>
                <c:pt idx="8199">
                  <c:v>43123</c:v>
                </c:pt>
                <c:pt idx="8200">
                  <c:v>43124</c:v>
                </c:pt>
                <c:pt idx="8201">
                  <c:v>43125</c:v>
                </c:pt>
                <c:pt idx="8202">
                  <c:v>43126</c:v>
                </c:pt>
                <c:pt idx="8203">
                  <c:v>43129</c:v>
                </c:pt>
                <c:pt idx="8204">
                  <c:v>43130</c:v>
                </c:pt>
                <c:pt idx="8205">
                  <c:v>43131</c:v>
                </c:pt>
                <c:pt idx="8206">
                  <c:v>43132</c:v>
                </c:pt>
                <c:pt idx="8207">
                  <c:v>43133</c:v>
                </c:pt>
                <c:pt idx="8208">
                  <c:v>43136</c:v>
                </c:pt>
                <c:pt idx="8209">
                  <c:v>43137</c:v>
                </c:pt>
                <c:pt idx="8210">
                  <c:v>43138</c:v>
                </c:pt>
                <c:pt idx="8211">
                  <c:v>43139</c:v>
                </c:pt>
                <c:pt idx="8212">
                  <c:v>43140</c:v>
                </c:pt>
                <c:pt idx="8213">
                  <c:v>43143</c:v>
                </c:pt>
                <c:pt idx="8214">
                  <c:v>43144</c:v>
                </c:pt>
                <c:pt idx="8215">
                  <c:v>43145</c:v>
                </c:pt>
                <c:pt idx="8216">
                  <c:v>43146</c:v>
                </c:pt>
                <c:pt idx="8217">
                  <c:v>43147</c:v>
                </c:pt>
                <c:pt idx="8218">
                  <c:v>43150</c:v>
                </c:pt>
                <c:pt idx="8219">
                  <c:v>43151</c:v>
                </c:pt>
                <c:pt idx="8220">
                  <c:v>43152</c:v>
                </c:pt>
                <c:pt idx="8221">
                  <c:v>43153</c:v>
                </c:pt>
                <c:pt idx="8222">
                  <c:v>43154</c:v>
                </c:pt>
                <c:pt idx="8223">
                  <c:v>43157</c:v>
                </c:pt>
                <c:pt idx="8224">
                  <c:v>43158</c:v>
                </c:pt>
                <c:pt idx="8225">
                  <c:v>43159</c:v>
                </c:pt>
                <c:pt idx="8226">
                  <c:v>43160</c:v>
                </c:pt>
                <c:pt idx="8227">
                  <c:v>43161</c:v>
                </c:pt>
                <c:pt idx="8228">
                  <c:v>43164</c:v>
                </c:pt>
                <c:pt idx="8229">
                  <c:v>43165</c:v>
                </c:pt>
                <c:pt idx="8230">
                  <c:v>43166</c:v>
                </c:pt>
                <c:pt idx="8231">
                  <c:v>43167</c:v>
                </c:pt>
                <c:pt idx="8232">
                  <c:v>43168</c:v>
                </c:pt>
                <c:pt idx="8233">
                  <c:v>43171</c:v>
                </c:pt>
                <c:pt idx="8234">
                  <c:v>43172</c:v>
                </c:pt>
                <c:pt idx="8235">
                  <c:v>43173</c:v>
                </c:pt>
                <c:pt idx="8236">
                  <c:v>43174</c:v>
                </c:pt>
                <c:pt idx="8237">
                  <c:v>43175</c:v>
                </c:pt>
                <c:pt idx="8238">
                  <c:v>43178</c:v>
                </c:pt>
                <c:pt idx="8239">
                  <c:v>43179</c:v>
                </c:pt>
                <c:pt idx="8240">
                  <c:v>43180</c:v>
                </c:pt>
                <c:pt idx="8241">
                  <c:v>43181</c:v>
                </c:pt>
                <c:pt idx="8242">
                  <c:v>43182</c:v>
                </c:pt>
                <c:pt idx="8243">
                  <c:v>43185</c:v>
                </c:pt>
                <c:pt idx="8244">
                  <c:v>43186</c:v>
                </c:pt>
                <c:pt idx="8245">
                  <c:v>43187</c:v>
                </c:pt>
                <c:pt idx="8246">
                  <c:v>43188</c:v>
                </c:pt>
                <c:pt idx="8247">
                  <c:v>43192</c:v>
                </c:pt>
                <c:pt idx="8248">
                  <c:v>43193</c:v>
                </c:pt>
                <c:pt idx="8249">
                  <c:v>43194</c:v>
                </c:pt>
                <c:pt idx="8250">
                  <c:v>43195</c:v>
                </c:pt>
                <c:pt idx="8251">
                  <c:v>43196</c:v>
                </c:pt>
                <c:pt idx="8252">
                  <c:v>43199</c:v>
                </c:pt>
                <c:pt idx="8253">
                  <c:v>43200</c:v>
                </c:pt>
                <c:pt idx="8254">
                  <c:v>43201</c:v>
                </c:pt>
                <c:pt idx="8255">
                  <c:v>43202</c:v>
                </c:pt>
                <c:pt idx="8256">
                  <c:v>43203</c:v>
                </c:pt>
                <c:pt idx="8257">
                  <c:v>43206</c:v>
                </c:pt>
                <c:pt idx="8258">
                  <c:v>43207</c:v>
                </c:pt>
                <c:pt idx="8259">
                  <c:v>43208</c:v>
                </c:pt>
                <c:pt idx="8260">
                  <c:v>43209</c:v>
                </c:pt>
                <c:pt idx="8261">
                  <c:v>43210</c:v>
                </c:pt>
                <c:pt idx="8262">
                  <c:v>43213</c:v>
                </c:pt>
                <c:pt idx="8263">
                  <c:v>43214</c:v>
                </c:pt>
                <c:pt idx="8264">
                  <c:v>43215</c:v>
                </c:pt>
                <c:pt idx="8265">
                  <c:v>43216</c:v>
                </c:pt>
                <c:pt idx="8266">
                  <c:v>43217</c:v>
                </c:pt>
                <c:pt idx="8267">
                  <c:v>43220</c:v>
                </c:pt>
                <c:pt idx="8268">
                  <c:v>43221</c:v>
                </c:pt>
                <c:pt idx="8269">
                  <c:v>43222</c:v>
                </c:pt>
                <c:pt idx="8270">
                  <c:v>43223</c:v>
                </c:pt>
                <c:pt idx="8271">
                  <c:v>43224</c:v>
                </c:pt>
                <c:pt idx="8272">
                  <c:v>43227</c:v>
                </c:pt>
                <c:pt idx="8273">
                  <c:v>43228</c:v>
                </c:pt>
                <c:pt idx="8274">
                  <c:v>43229</c:v>
                </c:pt>
                <c:pt idx="8275">
                  <c:v>43230</c:v>
                </c:pt>
                <c:pt idx="8276">
                  <c:v>43231</c:v>
                </c:pt>
                <c:pt idx="8277">
                  <c:v>43234</c:v>
                </c:pt>
                <c:pt idx="8278">
                  <c:v>43235</c:v>
                </c:pt>
                <c:pt idx="8279">
                  <c:v>43236</c:v>
                </c:pt>
                <c:pt idx="8280">
                  <c:v>43237</c:v>
                </c:pt>
                <c:pt idx="8281">
                  <c:v>43238</c:v>
                </c:pt>
                <c:pt idx="8282">
                  <c:v>43241</c:v>
                </c:pt>
                <c:pt idx="8283">
                  <c:v>43242</c:v>
                </c:pt>
                <c:pt idx="8284">
                  <c:v>43243</c:v>
                </c:pt>
                <c:pt idx="8285">
                  <c:v>43244</c:v>
                </c:pt>
                <c:pt idx="8286">
                  <c:v>43245</c:v>
                </c:pt>
                <c:pt idx="8287">
                  <c:v>43249</c:v>
                </c:pt>
                <c:pt idx="8288">
                  <c:v>43250</c:v>
                </c:pt>
                <c:pt idx="8289">
                  <c:v>43251</c:v>
                </c:pt>
                <c:pt idx="8290">
                  <c:v>43252</c:v>
                </c:pt>
                <c:pt idx="8291">
                  <c:v>43255</c:v>
                </c:pt>
                <c:pt idx="8292">
                  <c:v>43256</c:v>
                </c:pt>
                <c:pt idx="8293">
                  <c:v>43257</c:v>
                </c:pt>
                <c:pt idx="8294">
                  <c:v>43258</c:v>
                </c:pt>
                <c:pt idx="8295">
                  <c:v>43259</c:v>
                </c:pt>
                <c:pt idx="8296">
                  <c:v>43262</c:v>
                </c:pt>
                <c:pt idx="8297">
                  <c:v>43263</c:v>
                </c:pt>
                <c:pt idx="8298">
                  <c:v>43264</c:v>
                </c:pt>
                <c:pt idx="8299">
                  <c:v>43265</c:v>
                </c:pt>
                <c:pt idx="8300">
                  <c:v>43266</c:v>
                </c:pt>
                <c:pt idx="8301">
                  <c:v>43269</c:v>
                </c:pt>
                <c:pt idx="8302">
                  <c:v>43270</c:v>
                </c:pt>
                <c:pt idx="8303">
                  <c:v>43271</c:v>
                </c:pt>
                <c:pt idx="8304">
                  <c:v>43272</c:v>
                </c:pt>
                <c:pt idx="8305">
                  <c:v>43273</c:v>
                </c:pt>
                <c:pt idx="8306">
                  <c:v>43276</c:v>
                </c:pt>
                <c:pt idx="8307">
                  <c:v>43277</c:v>
                </c:pt>
                <c:pt idx="8308">
                  <c:v>43278</c:v>
                </c:pt>
                <c:pt idx="8309">
                  <c:v>43279</c:v>
                </c:pt>
                <c:pt idx="8310">
                  <c:v>43280</c:v>
                </c:pt>
                <c:pt idx="8311">
                  <c:v>43283</c:v>
                </c:pt>
                <c:pt idx="8312">
                  <c:v>43284</c:v>
                </c:pt>
                <c:pt idx="8313">
                  <c:v>43285</c:v>
                </c:pt>
                <c:pt idx="8314">
                  <c:v>43286</c:v>
                </c:pt>
                <c:pt idx="8315">
                  <c:v>43287</c:v>
                </c:pt>
                <c:pt idx="8316">
                  <c:v>43290</c:v>
                </c:pt>
                <c:pt idx="8317">
                  <c:v>43291</c:v>
                </c:pt>
                <c:pt idx="8318">
                  <c:v>43292</c:v>
                </c:pt>
                <c:pt idx="8319">
                  <c:v>43293</c:v>
                </c:pt>
                <c:pt idx="8320">
                  <c:v>43294</c:v>
                </c:pt>
                <c:pt idx="8321">
                  <c:v>43297</c:v>
                </c:pt>
                <c:pt idx="8322">
                  <c:v>43298</c:v>
                </c:pt>
                <c:pt idx="8323">
                  <c:v>43299</c:v>
                </c:pt>
                <c:pt idx="8324">
                  <c:v>43300</c:v>
                </c:pt>
                <c:pt idx="8325">
                  <c:v>43301</c:v>
                </c:pt>
                <c:pt idx="8326">
                  <c:v>43304</c:v>
                </c:pt>
                <c:pt idx="8327">
                  <c:v>43305</c:v>
                </c:pt>
                <c:pt idx="8328">
                  <c:v>43306</c:v>
                </c:pt>
                <c:pt idx="8329">
                  <c:v>43307</c:v>
                </c:pt>
                <c:pt idx="8330">
                  <c:v>43308</c:v>
                </c:pt>
                <c:pt idx="8331">
                  <c:v>43311</c:v>
                </c:pt>
                <c:pt idx="8332">
                  <c:v>43312</c:v>
                </c:pt>
                <c:pt idx="8333">
                  <c:v>43313</c:v>
                </c:pt>
                <c:pt idx="8334">
                  <c:v>43314</c:v>
                </c:pt>
                <c:pt idx="8335">
                  <c:v>43315</c:v>
                </c:pt>
                <c:pt idx="8336">
                  <c:v>43318</c:v>
                </c:pt>
                <c:pt idx="8337">
                  <c:v>43319</c:v>
                </c:pt>
                <c:pt idx="8338">
                  <c:v>43320</c:v>
                </c:pt>
                <c:pt idx="8339">
                  <c:v>43321</c:v>
                </c:pt>
                <c:pt idx="8340">
                  <c:v>43322</c:v>
                </c:pt>
                <c:pt idx="8341">
                  <c:v>43325</c:v>
                </c:pt>
                <c:pt idx="8342">
                  <c:v>43326</c:v>
                </c:pt>
                <c:pt idx="8343">
                  <c:v>43327</c:v>
                </c:pt>
                <c:pt idx="8344">
                  <c:v>43328</c:v>
                </c:pt>
                <c:pt idx="8345">
                  <c:v>43329</c:v>
                </c:pt>
                <c:pt idx="8346">
                  <c:v>43332</c:v>
                </c:pt>
                <c:pt idx="8347">
                  <c:v>43333</c:v>
                </c:pt>
                <c:pt idx="8348">
                  <c:v>43334</c:v>
                </c:pt>
                <c:pt idx="8349">
                  <c:v>43335</c:v>
                </c:pt>
                <c:pt idx="8350">
                  <c:v>43336</c:v>
                </c:pt>
                <c:pt idx="8351">
                  <c:v>43339</c:v>
                </c:pt>
                <c:pt idx="8352">
                  <c:v>43340</c:v>
                </c:pt>
                <c:pt idx="8353">
                  <c:v>43341</c:v>
                </c:pt>
                <c:pt idx="8354">
                  <c:v>43342</c:v>
                </c:pt>
                <c:pt idx="8355">
                  <c:v>43343</c:v>
                </c:pt>
                <c:pt idx="8356">
                  <c:v>43346</c:v>
                </c:pt>
                <c:pt idx="8357">
                  <c:v>43347</c:v>
                </c:pt>
                <c:pt idx="8358">
                  <c:v>43348</c:v>
                </c:pt>
                <c:pt idx="8359">
                  <c:v>43349</c:v>
                </c:pt>
                <c:pt idx="8360">
                  <c:v>43350</c:v>
                </c:pt>
                <c:pt idx="8361">
                  <c:v>43353</c:v>
                </c:pt>
                <c:pt idx="8362">
                  <c:v>43354</c:v>
                </c:pt>
                <c:pt idx="8363">
                  <c:v>43355</c:v>
                </c:pt>
                <c:pt idx="8364">
                  <c:v>43356</c:v>
                </c:pt>
                <c:pt idx="8365">
                  <c:v>43357</c:v>
                </c:pt>
                <c:pt idx="8366">
                  <c:v>43360</c:v>
                </c:pt>
                <c:pt idx="8367">
                  <c:v>43361</c:v>
                </c:pt>
                <c:pt idx="8368">
                  <c:v>43362</c:v>
                </c:pt>
                <c:pt idx="8369">
                  <c:v>43363</c:v>
                </c:pt>
                <c:pt idx="8370">
                  <c:v>43364</c:v>
                </c:pt>
                <c:pt idx="8371">
                  <c:v>43367</c:v>
                </c:pt>
                <c:pt idx="8372">
                  <c:v>43368</c:v>
                </c:pt>
                <c:pt idx="8373">
                  <c:v>43369</c:v>
                </c:pt>
                <c:pt idx="8374">
                  <c:v>43370</c:v>
                </c:pt>
                <c:pt idx="8375">
                  <c:v>43371</c:v>
                </c:pt>
                <c:pt idx="8376">
                  <c:v>43374</c:v>
                </c:pt>
                <c:pt idx="8377">
                  <c:v>43375</c:v>
                </c:pt>
                <c:pt idx="8378">
                  <c:v>43376</c:v>
                </c:pt>
                <c:pt idx="8379">
                  <c:v>43377</c:v>
                </c:pt>
                <c:pt idx="8380">
                  <c:v>43378</c:v>
                </c:pt>
                <c:pt idx="8381">
                  <c:v>43381</c:v>
                </c:pt>
                <c:pt idx="8382">
                  <c:v>43382</c:v>
                </c:pt>
                <c:pt idx="8383">
                  <c:v>43383</c:v>
                </c:pt>
                <c:pt idx="8384">
                  <c:v>43384</c:v>
                </c:pt>
                <c:pt idx="8385">
                  <c:v>43385</c:v>
                </c:pt>
                <c:pt idx="8386">
                  <c:v>43388</c:v>
                </c:pt>
                <c:pt idx="8387">
                  <c:v>43389</c:v>
                </c:pt>
                <c:pt idx="8388">
                  <c:v>43390</c:v>
                </c:pt>
                <c:pt idx="8389">
                  <c:v>43391</c:v>
                </c:pt>
                <c:pt idx="8390">
                  <c:v>43392</c:v>
                </c:pt>
                <c:pt idx="8391">
                  <c:v>43395</c:v>
                </c:pt>
                <c:pt idx="8392">
                  <c:v>43396</c:v>
                </c:pt>
                <c:pt idx="8393">
                  <c:v>43397</c:v>
                </c:pt>
                <c:pt idx="8394">
                  <c:v>43398</c:v>
                </c:pt>
                <c:pt idx="8395">
                  <c:v>43399</c:v>
                </c:pt>
                <c:pt idx="8396">
                  <c:v>43402</c:v>
                </c:pt>
                <c:pt idx="8397">
                  <c:v>43403</c:v>
                </c:pt>
                <c:pt idx="8398">
                  <c:v>43404</c:v>
                </c:pt>
                <c:pt idx="8399">
                  <c:v>43405</c:v>
                </c:pt>
                <c:pt idx="8400">
                  <c:v>43406</c:v>
                </c:pt>
                <c:pt idx="8401">
                  <c:v>43409</c:v>
                </c:pt>
                <c:pt idx="8402">
                  <c:v>43410</c:v>
                </c:pt>
                <c:pt idx="8403">
                  <c:v>43411</c:v>
                </c:pt>
                <c:pt idx="8404">
                  <c:v>43412</c:v>
                </c:pt>
                <c:pt idx="8405">
                  <c:v>43413</c:v>
                </c:pt>
                <c:pt idx="8406">
                  <c:v>43416</c:v>
                </c:pt>
                <c:pt idx="8407">
                  <c:v>43417</c:v>
                </c:pt>
                <c:pt idx="8408">
                  <c:v>43418</c:v>
                </c:pt>
                <c:pt idx="8409">
                  <c:v>43419</c:v>
                </c:pt>
                <c:pt idx="8410">
                  <c:v>43420</c:v>
                </c:pt>
                <c:pt idx="8411">
                  <c:v>43423</c:v>
                </c:pt>
                <c:pt idx="8412">
                  <c:v>43424</c:v>
                </c:pt>
                <c:pt idx="8413">
                  <c:v>43425</c:v>
                </c:pt>
                <c:pt idx="8414">
                  <c:v>43426</c:v>
                </c:pt>
                <c:pt idx="8415">
                  <c:v>43427</c:v>
                </c:pt>
                <c:pt idx="8416">
                  <c:v>43430</c:v>
                </c:pt>
                <c:pt idx="8417">
                  <c:v>43431</c:v>
                </c:pt>
                <c:pt idx="8418">
                  <c:v>43432</c:v>
                </c:pt>
                <c:pt idx="8419">
                  <c:v>43433</c:v>
                </c:pt>
                <c:pt idx="8420">
                  <c:v>43434</c:v>
                </c:pt>
                <c:pt idx="8421">
                  <c:v>43437</c:v>
                </c:pt>
                <c:pt idx="8422">
                  <c:v>43438</c:v>
                </c:pt>
                <c:pt idx="8423">
                  <c:v>43439</c:v>
                </c:pt>
                <c:pt idx="8424">
                  <c:v>43440</c:v>
                </c:pt>
                <c:pt idx="8425">
                  <c:v>43441</c:v>
                </c:pt>
                <c:pt idx="8426">
                  <c:v>43444</c:v>
                </c:pt>
                <c:pt idx="8427">
                  <c:v>43445</c:v>
                </c:pt>
                <c:pt idx="8428">
                  <c:v>43446</c:v>
                </c:pt>
                <c:pt idx="8429">
                  <c:v>43447</c:v>
                </c:pt>
                <c:pt idx="8430">
                  <c:v>43448</c:v>
                </c:pt>
                <c:pt idx="8431">
                  <c:v>43451</c:v>
                </c:pt>
                <c:pt idx="8432">
                  <c:v>43452</c:v>
                </c:pt>
                <c:pt idx="8433">
                  <c:v>43453</c:v>
                </c:pt>
                <c:pt idx="8434">
                  <c:v>43454</c:v>
                </c:pt>
                <c:pt idx="8435">
                  <c:v>43455</c:v>
                </c:pt>
                <c:pt idx="8436">
                  <c:v>43460</c:v>
                </c:pt>
                <c:pt idx="8437">
                  <c:v>43461</c:v>
                </c:pt>
                <c:pt idx="8438">
                  <c:v>43462</c:v>
                </c:pt>
                <c:pt idx="8439">
                  <c:v>43467</c:v>
                </c:pt>
                <c:pt idx="8440">
                  <c:v>43468</c:v>
                </c:pt>
                <c:pt idx="8441">
                  <c:v>43469</c:v>
                </c:pt>
                <c:pt idx="8442">
                  <c:v>43472</c:v>
                </c:pt>
                <c:pt idx="8443">
                  <c:v>43473</c:v>
                </c:pt>
                <c:pt idx="8444">
                  <c:v>43474</c:v>
                </c:pt>
                <c:pt idx="8445">
                  <c:v>43475</c:v>
                </c:pt>
                <c:pt idx="8446">
                  <c:v>43476</c:v>
                </c:pt>
                <c:pt idx="8447">
                  <c:v>43479</c:v>
                </c:pt>
                <c:pt idx="8448">
                  <c:v>43480</c:v>
                </c:pt>
                <c:pt idx="8449">
                  <c:v>43481</c:v>
                </c:pt>
                <c:pt idx="8450">
                  <c:v>43482</c:v>
                </c:pt>
                <c:pt idx="8451">
                  <c:v>43483</c:v>
                </c:pt>
                <c:pt idx="8452">
                  <c:v>43486</c:v>
                </c:pt>
                <c:pt idx="8453">
                  <c:v>43487</c:v>
                </c:pt>
                <c:pt idx="8454">
                  <c:v>43488</c:v>
                </c:pt>
                <c:pt idx="8455">
                  <c:v>43489</c:v>
                </c:pt>
                <c:pt idx="8456">
                  <c:v>43490</c:v>
                </c:pt>
                <c:pt idx="8457">
                  <c:v>43493</c:v>
                </c:pt>
                <c:pt idx="8458">
                  <c:v>43494</c:v>
                </c:pt>
                <c:pt idx="8459">
                  <c:v>43495</c:v>
                </c:pt>
                <c:pt idx="8460">
                  <c:v>43496</c:v>
                </c:pt>
                <c:pt idx="8461">
                  <c:v>43497</c:v>
                </c:pt>
                <c:pt idx="8462">
                  <c:v>43500</c:v>
                </c:pt>
                <c:pt idx="8463">
                  <c:v>43501</c:v>
                </c:pt>
                <c:pt idx="8464">
                  <c:v>43502</c:v>
                </c:pt>
                <c:pt idx="8465">
                  <c:v>43503</c:v>
                </c:pt>
                <c:pt idx="8466">
                  <c:v>43504</c:v>
                </c:pt>
                <c:pt idx="8467">
                  <c:v>43507</c:v>
                </c:pt>
                <c:pt idx="8468">
                  <c:v>43508</c:v>
                </c:pt>
                <c:pt idx="8469">
                  <c:v>43509</c:v>
                </c:pt>
                <c:pt idx="8470">
                  <c:v>43510</c:v>
                </c:pt>
                <c:pt idx="8471">
                  <c:v>43511</c:v>
                </c:pt>
                <c:pt idx="8472">
                  <c:v>43514</c:v>
                </c:pt>
                <c:pt idx="8473">
                  <c:v>43515</c:v>
                </c:pt>
                <c:pt idx="8474">
                  <c:v>43516</c:v>
                </c:pt>
                <c:pt idx="8475">
                  <c:v>43517</c:v>
                </c:pt>
                <c:pt idx="8476">
                  <c:v>43518</c:v>
                </c:pt>
                <c:pt idx="8477">
                  <c:v>43521</c:v>
                </c:pt>
                <c:pt idx="8478">
                  <c:v>43522</c:v>
                </c:pt>
                <c:pt idx="8479">
                  <c:v>43523</c:v>
                </c:pt>
                <c:pt idx="8480">
                  <c:v>43524</c:v>
                </c:pt>
                <c:pt idx="8481">
                  <c:v>43525</c:v>
                </c:pt>
                <c:pt idx="8482">
                  <c:v>43528</c:v>
                </c:pt>
                <c:pt idx="8483">
                  <c:v>43529</c:v>
                </c:pt>
                <c:pt idx="8484">
                  <c:v>43530</c:v>
                </c:pt>
                <c:pt idx="8485">
                  <c:v>43531</c:v>
                </c:pt>
                <c:pt idx="8486">
                  <c:v>43532</c:v>
                </c:pt>
                <c:pt idx="8487">
                  <c:v>43535</c:v>
                </c:pt>
                <c:pt idx="8488">
                  <c:v>43536</c:v>
                </c:pt>
                <c:pt idx="8489">
                  <c:v>43537</c:v>
                </c:pt>
                <c:pt idx="8490">
                  <c:v>43538</c:v>
                </c:pt>
                <c:pt idx="8491">
                  <c:v>43539</c:v>
                </c:pt>
                <c:pt idx="8492">
                  <c:v>43542</c:v>
                </c:pt>
                <c:pt idx="8493">
                  <c:v>43543</c:v>
                </c:pt>
                <c:pt idx="8494">
                  <c:v>43544</c:v>
                </c:pt>
                <c:pt idx="8495">
                  <c:v>43545</c:v>
                </c:pt>
                <c:pt idx="8496">
                  <c:v>43546</c:v>
                </c:pt>
                <c:pt idx="8497">
                  <c:v>43549</c:v>
                </c:pt>
                <c:pt idx="8498">
                  <c:v>43550</c:v>
                </c:pt>
                <c:pt idx="8499">
                  <c:v>43551</c:v>
                </c:pt>
                <c:pt idx="8500">
                  <c:v>43552</c:v>
                </c:pt>
                <c:pt idx="8501">
                  <c:v>43553</c:v>
                </c:pt>
                <c:pt idx="8502">
                  <c:v>43556</c:v>
                </c:pt>
                <c:pt idx="8503">
                  <c:v>43557</c:v>
                </c:pt>
                <c:pt idx="8504">
                  <c:v>43558</c:v>
                </c:pt>
                <c:pt idx="8505">
                  <c:v>43559</c:v>
                </c:pt>
                <c:pt idx="8506">
                  <c:v>43560</c:v>
                </c:pt>
                <c:pt idx="8507">
                  <c:v>43563</c:v>
                </c:pt>
                <c:pt idx="8508">
                  <c:v>43564</c:v>
                </c:pt>
                <c:pt idx="8509">
                  <c:v>43565</c:v>
                </c:pt>
                <c:pt idx="8510">
                  <c:v>43566</c:v>
                </c:pt>
                <c:pt idx="8511">
                  <c:v>43567</c:v>
                </c:pt>
                <c:pt idx="8512">
                  <c:v>43570</c:v>
                </c:pt>
                <c:pt idx="8513">
                  <c:v>43571</c:v>
                </c:pt>
                <c:pt idx="8514">
                  <c:v>43572</c:v>
                </c:pt>
                <c:pt idx="8515">
                  <c:v>43573</c:v>
                </c:pt>
                <c:pt idx="8516">
                  <c:v>43577</c:v>
                </c:pt>
                <c:pt idx="8517">
                  <c:v>43578</c:v>
                </c:pt>
                <c:pt idx="8518">
                  <c:v>43579</c:v>
                </c:pt>
                <c:pt idx="8519">
                  <c:v>43580</c:v>
                </c:pt>
                <c:pt idx="8520">
                  <c:v>43581</c:v>
                </c:pt>
                <c:pt idx="8521">
                  <c:v>43584</c:v>
                </c:pt>
                <c:pt idx="8522">
                  <c:v>43585</c:v>
                </c:pt>
                <c:pt idx="8523">
                  <c:v>43586</c:v>
                </c:pt>
                <c:pt idx="8524">
                  <c:v>43587</c:v>
                </c:pt>
                <c:pt idx="8525">
                  <c:v>43588</c:v>
                </c:pt>
                <c:pt idx="8526">
                  <c:v>43591</c:v>
                </c:pt>
                <c:pt idx="8527">
                  <c:v>43592</c:v>
                </c:pt>
                <c:pt idx="8528">
                  <c:v>43593</c:v>
                </c:pt>
                <c:pt idx="8529">
                  <c:v>43594</c:v>
                </c:pt>
                <c:pt idx="8530">
                  <c:v>43595</c:v>
                </c:pt>
                <c:pt idx="8531">
                  <c:v>43598</c:v>
                </c:pt>
                <c:pt idx="8532">
                  <c:v>43599</c:v>
                </c:pt>
                <c:pt idx="8533">
                  <c:v>43600</c:v>
                </c:pt>
                <c:pt idx="8534">
                  <c:v>43601</c:v>
                </c:pt>
                <c:pt idx="8535">
                  <c:v>43602</c:v>
                </c:pt>
                <c:pt idx="8536">
                  <c:v>43605</c:v>
                </c:pt>
                <c:pt idx="8537">
                  <c:v>43606</c:v>
                </c:pt>
                <c:pt idx="8538">
                  <c:v>43607</c:v>
                </c:pt>
                <c:pt idx="8539">
                  <c:v>43608</c:v>
                </c:pt>
                <c:pt idx="8540">
                  <c:v>43609</c:v>
                </c:pt>
                <c:pt idx="8541">
                  <c:v>43612</c:v>
                </c:pt>
                <c:pt idx="8542">
                  <c:v>43613</c:v>
                </c:pt>
                <c:pt idx="8543">
                  <c:v>43614</c:v>
                </c:pt>
                <c:pt idx="8544">
                  <c:v>43615</c:v>
                </c:pt>
                <c:pt idx="8545">
                  <c:v>43616</c:v>
                </c:pt>
                <c:pt idx="8546">
                  <c:v>43619</c:v>
                </c:pt>
                <c:pt idx="8547">
                  <c:v>43620</c:v>
                </c:pt>
                <c:pt idx="8548">
                  <c:v>43621</c:v>
                </c:pt>
                <c:pt idx="8549">
                  <c:v>43622</c:v>
                </c:pt>
                <c:pt idx="8550">
                  <c:v>43623</c:v>
                </c:pt>
                <c:pt idx="8551">
                  <c:v>43626</c:v>
                </c:pt>
                <c:pt idx="8552">
                  <c:v>43627</c:v>
                </c:pt>
                <c:pt idx="8553">
                  <c:v>43628</c:v>
                </c:pt>
                <c:pt idx="8554">
                  <c:v>43629</c:v>
                </c:pt>
                <c:pt idx="8555">
                  <c:v>43630</c:v>
                </c:pt>
                <c:pt idx="8556">
                  <c:v>43633</c:v>
                </c:pt>
                <c:pt idx="8557">
                  <c:v>43634</c:v>
                </c:pt>
                <c:pt idx="8558">
                  <c:v>43635</c:v>
                </c:pt>
                <c:pt idx="8559">
                  <c:v>43636</c:v>
                </c:pt>
                <c:pt idx="8560">
                  <c:v>43637</c:v>
                </c:pt>
                <c:pt idx="8561">
                  <c:v>43640</c:v>
                </c:pt>
                <c:pt idx="8562">
                  <c:v>43641</c:v>
                </c:pt>
                <c:pt idx="8563">
                  <c:v>43642</c:v>
                </c:pt>
                <c:pt idx="8564">
                  <c:v>43643</c:v>
                </c:pt>
                <c:pt idx="8565">
                  <c:v>43644</c:v>
                </c:pt>
                <c:pt idx="8566">
                  <c:v>43647</c:v>
                </c:pt>
                <c:pt idx="8567">
                  <c:v>43648</c:v>
                </c:pt>
                <c:pt idx="8568">
                  <c:v>43649</c:v>
                </c:pt>
                <c:pt idx="8569">
                  <c:v>43650</c:v>
                </c:pt>
                <c:pt idx="8570">
                  <c:v>43651</c:v>
                </c:pt>
                <c:pt idx="8571">
                  <c:v>43654</c:v>
                </c:pt>
                <c:pt idx="8572">
                  <c:v>43655</c:v>
                </c:pt>
                <c:pt idx="8573">
                  <c:v>43656</c:v>
                </c:pt>
                <c:pt idx="8574">
                  <c:v>43657</c:v>
                </c:pt>
                <c:pt idx="8575">
                  <c:v>43658</c:v>
                </c:pt>
                <c:pt idx="8576">
                  <c:v>43661</c:v>
                </c:pt>
                <c:pt idx="8577">
                  <c:v>43662</c:v>
                </c:pt>
                <c:pt idx="8578">
                  <c:v>43663</c:v>
                </c:pt>
                <c:pt idx="8579">
                  <c:v>43664</c:v>
                </c:pt>
                <c:pt idx="8580">
                  <c:v>43665</c:v>
                </c:pt>
                <c:pt idx="8581">
                  <c:v>43668</c:v>
                </c:pt>
                <c:pt idx="8582">
                  <c:v>43669</c:v>
                </c:pt>
                <c:pt idx="8583">
                  <c:v>43670</c:v>
                </c:pt>
                <c:pt idx="8584">
                  <c:v>43671</c:v>
                </c:pt>
                <c:pt idx="8585">
                  <c:v>43672</c:v>
                </c:pt>
                <c:pt idx="8586">
                  <c:v>43675</c:v>
                </c:pt>
                <c:pt idx="8587">
                  <c:v>43676</c:v>
                </c:pt>
                <c:pt idx="8588">
                  <c:v>43677</c:v>
                </c:pt>
                <c:pt idx="8589">
                  <c:v>43678</c:v>
                </c:pt>
                <c:pt idx="8590">
                  <c:v>43679</c:v>
                </c:pt>
                <c:pt idx="8591">
                  <c:v>43682</c:v>
                </c:pt>
                <c:pt idx="8592">
                  <c:v>43683</c:v>
                </c:pt>
                <c:pt idx="8593">
                  <c:v>43684</c:v>
                </c:pt>
                <c:pt idx="8594">
                  <c:v>43685</c:v>
                </c:pt>
                <c:pt idx="8595">
                  <c:v>43686</c:v>
                </c:pt>
                <c:pt idx="8596">
                  <c:v>43689</c:v>
                </c:pt>
                <c:pt idx="8597">
                  <c:v>43690</c:v>
                </c:pt>
                <c:pt idx="8598">
                  <c:v>43691</c:v>
                </c:pt>
                <c:pt idx="8599">
                  <c:v>43692</c:v>
                </c:pt>
                <c:pt idx="8600">
                  <c:v>43693</c:v>
                </c:pt>
                <c:pt idx="8601">
                  <c:v>43696</c:v>
                </c:pt>
                <c:pt idx="8602">
                  <c:v>43697</c:v>
                </c:pt>
                <c:pt idx="8603">
                  <c:v>43698</c:v>
                </c:pt>
                <c:pt idx="8604">
                  <c:v>43699</c:v>
                </c:pt>
                <c:pt idx="8605">
                  <c:v>43700</c:v>
                </c:pt>
                <c:pt idx="8606">
                  <c:v>43703</c:v>
                </c:pt>
                <c:pt idx="8607">
                  <c:v>43704</c:v>
                </c:pt>
                <c:pt idx="8608">
                  <c:v>43705</c:v>
                </c:pt>
                <c:pt idx="8609">
                  <c:v>43706</c:v>
                </c:pt>
                <c:pt idx="8610">
                  <c:v>43707</c:v>
                </c:pt>
                <c:pt idx="8611">
                  <c:v>43710</c:v>
                </c:pt>
                <c:pt idx="8612">
                  <c:v>43711</c:v>
                </c:pt>
                <c:pt idx="8613">
                  <c:v>43712</c:v>
                </c:pt>
                <c:pt idx="8614">
                  <c:v>43713</c:v>
                </c:pt>
                <c:pt idx="8615">
                  <c:v>43714</c:v>
                </c:pt>
                <c:pt idx="8616">
                  <c:v>43717</c:v>
                </c:pt>
                <c:pt idx="8617">
                  <c:v>43718</c:v>
                </c:pt>
                <c:pt idx="8618">
                  <c:v>43719</c:v>
                </c:pt>
                <c:pt idx="8619">
                  <c:v>43720</c:v>
                </c:pt>
                <c:pt idx="8620">
                  <c:v>43721</c:v>
                </c:pt>
                <c:pt idx="8621">
                  <c:v>43724</c:v>
                </c:pt>
                <c:pt idx="8622">
                  <c:v>43725</c:v>
                </c:pt>
                <c:pt idx="8623">
                  <c:v>43726</c:v>
                </c:pt>
                <c:pt idx="8624">
                  <c:v>43727</c:v>
                </c:pt>
                <c:pt idx="8625">
                  <c:v>43728</c:v>
                </c:pt>
                <c:pt idx="8626">
                  <c:v>43731</c:v>
                </c:pt>
                <c:pt idx="8627">
                  <c:v>43732</c:v>
                </c:pt>
                <c:pt idx="8628">
                  <c:v>43733</c:v>
                </c:pt>
                <c:pt idx="8629">
                  <c:v>43734</c:v>
                </c:pt>
                <c:pt idx="8630">
                  <c:v>43735</c:v>
                </c:pt>
                <c:pt idx="8631">
                  <c:v>43738</c:v>
                </c:pt>
                <c:pt idx="8632">
                  <c:v>43739</c:v>
                </c:pt>
                <c:pt idx="8633">
                  <c:v>43740</c:v>
                </c:pt>
                <c:pt idx="8634">
                  <c:v>43741</c:v>
                </c:pt>
                <c:pt idx="8635">
                  <c:v>43742</c:v>
                </c:pt>
                <c:pt idx="8636">
                  <c:v>43745</c:v>
                </c:pt>
                <c:pt idx="8637">
                  <c:v>43746</c:v>
                </c:pt>
                <c:pt idx="8638">
                  <c:v>43747</c:v>
                </c:pt>
                <c:pt idx="8639">
                  <c:v>43748</c:v>
                </c:pt>
                <c:pt idx="8640">
                  <c:v>43749</c:v>
                </c:pt>
                <c:pt idx="8641">
                  <c:v>43752</c:v>
                </c:pt>
                <c:pt idx="8642">
                  <c:v>43753</c:v>
                </c:pt>
                <c:pt idx="8643">
                  <c:v>43754</c:v>
                </c:pt>
                <c:pt idx="8644">
                  <c:v>43755</c:v>
                </c:pt>
                <c:pt idx="8645">
                  <c:v>43756</c:v>
                </c:pt>
                <c:pt idx="8646">
                  <c:v>43759</c:v>
                </c:pt>
                <c:pt idx="8647">
                  <c:v>43760</c:v>
                </c:pt>
                <c:pt idx="8648">
                  <c:v>43761</c:v>
                </c:pt>
                <c:pt idx="8649">
                  <c:v>43762</c:v>
                </c:pt>
                <c:pt idx="8650">
                  <c:v>43763</c:v>
                </c:pt>
                <c:pt idx="8651">
                  <c:v>43766</c:v>
                </c:pt>
                <c:pt idx="8652">
                  <c:v>43767</c:v>
                </c:pt>
                <c:pt idx="8653">
                  <c:v>43768</c:v>
                </c:pt>
                <c:pt idx="8654">
                  <c:v>43769</c:v>
                </c:pt>
                <c:pt idx="8655">
                  <c:v>43770</c:v>
                </c:pt>
                <c:pt idx="8656">
                  <c:v>43773</c:v>
                </c:pt>
                <c:pt idx="8657">
                  <c:v>43774</c:v>
                </c:pt>
                <c:pt idx="8658">
                  <c:v>43775</c:v>
                </c:pt>
                <c:pt idx="8659">
                  <c:v>43776</c:v>
                </c:pt>
                <c:pt idx="8660">
                  <c:v>43777</c:v>
                </c:pt>
                <c:pt idx="8661">
                  <c:v>43780</c:v>
                </c:pt>
                <c:pt idx="8662">
                  <c:v>43781</c:v>
                </c:pt>
                <c:pt idx="8663">
                  <c:v>43782</c:v>
                </c:pt>
                <c:pt idx="8664">
                  <c:v>43783</c:v>
                </c:pt>
                <c:pt idx="8665">
                  <c:v>43784</c:v>
                </c:pt>
                <c:pt idx="8666">
                  <c:v>43787</c:v>
                </c:pt>
                <c:pt idx="8667">
                  <c:v>43788</c:v>
                </c:pt>
                <c:pt idx="8668">
                  <c:v>43789</c:v>
                </c:pt>
                <c:pt idx="8669">
                  <c:v>43790</c:v>
                </c:pt>
                <c:pt idx="8670">
                  <c:v>43791</c:v>
                </c:pt>
                <c:pt idx="8671">
                  <c:v>43794</c:v>
                </c:pt>
                <c:pt idx="8672">
                  <c:v>43795</c:v>
                </c:pt>
                <c:pt idx="8673">
                  <c:v>43796</c:v>
                </c:pt>
                <c:pt idx="8674">
                  <c:v>43797</c:v>
                </c:pt>
                <c:pt idx="8675">
                  <c:v>43798</c:v>
                </c:pt>
                <c:pt idx="8676">
                  <c:v>43801</c:v>
                </c:pt>
                <c:pt idx="8677">
                  <c:v>43802</c:v>
                </c:pt>
                <c:pt idx="8678">
                  <c:v>43803</c:v>
                </c:pt>
                <c:pt idx="8679">
                  <c:v>43804</c:v>
                </c:pt>
                <c:pt idx="8680">
                  <c:v>43805</c:v>
                </c:pt>
                <c:pt idx="8681">
                  <c:v>43808</c:v>
                </c:pt>
                <c:pt idx="8682">
                  <c:v>43809</c:v>
                </c:pt>
                <c:pt idx="8683">
                  <c:v>43810</c:v>
                </c:pt>
                <c:pt idx="8684">
                  <c:v>43811</c:v>
                </c:pt>
                <c:pt idx="8685">
                  <c:v>43812</c:v>
                </c:pt>
                <c:pt idx="8686">
                  <c:v>43815</c:v>
                </c:pt>
                <c:pt idx="8687">
                  <c:v>43816</c:v>
                </c:pt>
                <c:pt idx="8688">
                  <c:v>43817</c:v>
                </c:pt>
                <c:pt idx="8689">
                  <c:v>43818</c:v>
                </c:pt>
                <c:pt idx="8690">
                  <c:v>43819</c:v>
                </c:pt>
                <c:pt idx="8691">
                  <c:v>43822</c:v>
                </c:pt>
                <c:pt idx="8692">
                  <c:v>43823</c:v>
                </c:pt>
                <c:pt idx="8693">
                  <c:v>43824</c:v>
                </c:pt>
                <c:pt idx="8694">
                  <c:v>43825</c:v>
                </c:pt>
                <c:pt idx="8695">
                  <c:v>43826</c:v>
                </c:pt>
                <c:pt idx="8696">
                  <c:v>43829</c:v>
                </c:pt>
                <c:pt idx="8697">
                  <c:v>43830</c:v>
                </c:pt>
                <c:pt idx="8698">
                  <c:v>43831</c:v>
                </c:pt>
                <c:pt idx="8699">
                  <c:v>43832</c:v>
                </c:pt>
                <c:pt idx="8700">
                  <c:v>43833</c:v>
                </c:pt>
                <c:pt idx="8701">
                  <c:v>43836</c:v>
                </c:pt>
                <c:pt idx="8702">
                  <c:v>43837</c:v>
                </c:pt>
                <c:pt idx="8703">
                  <c:v>43838</c:v>
                </c:pt>
                <c:pt idx="8704">
                  <c:v>43839</c:v>
                </c:pt>
                <c:pt idx="8705">
                  <c:v>43840</c:v>
                </c:pt>
                <c:pt idx="8706">
                  <c:v>43843</c:v>
                </c:pt>
                <c:pt idx="8707">
                  <c:v>43844</c:v>
                </c:pt>
                <c:pt idx="8708">
                  <c:v>43845</c:v>
                </c:pt>
                <c:pt idx="8709">
                  <c:v>43846</c:v>
                </c:pt>
                <c:pt idx="8710">
                  <c:v>43847</c:v>
                </c:pt>
                <c:pt idx="8711">
                  <c:v>43850</c:v>
                </c:pt>
                <c:pt idx="8712">
                  <c:v>43851</c:v>
                </c:pt>
                <c:pt idx="8713">
                  <c:v>43852</c:v>
                </c:pt>
                <c:pt idx="8714">
                  <c:v>43853</c:v>
                </c:pt>
                <c:pt idx="8715">
                  <c:v>43854</c:v>
                </c:pt>
                <c:pt idx="8716">
                  <c:v>43857</c:v>
                </c:pt>
                <c:pt idx="8717">
                  <c:v>43858</c:v>
                </c:pt>
                <c:pt idx="8718">
                  <c:v>43859</c:v>
                </c:pt>
                <c:pt idx="8719">
                  <c:v>43860</c:v>
                </c:pt>
                <c:pt idx="8720">
                  <c:v>43861</c:v>
                </c:pt>
                <c:pt idx="8721">
                  <c:v>43864</c:v>
                </c:pt>
                <c:pt idx="8722">
                  <c:v>43865</c:v>
                </c:pt>
                <c:pt idx="8723">
                  <c:v>43866</c:v>
                </c:pt>
                <c:pt idx="8724">
                  <c:v>43867</c:v>
                </c:pt>
                <c:pt idx="8725">
                  <c:v>43868</c:v>
                </c:pt>
                <c:pt idx="8726">
                  <c:v>43871</c:v>
                </c:pt>
                <c:pt idx="8727">
                  <c:v>43872</c:v>
                </c:pt>
                <c:pt idx="8728">
                  <c:v>43873</c:v>
                </c:pt>
                <c:pt idx="8729">
                  <c:v>43874</c:v>
                </c:pt>
                <c:pt idx="8730">
                  <c:v>43875</c:v>
                </c:pt>
                <c:pt idx="8731">
                  <c:v>43878</c:v>
                </c:pt>
                <c:pt idx="8732">
                  <c:v>43879</c:v>
                </c:pt>
                <c:pt idx="8733">
                  <c:v>43880</c:v>
                </c:pt>
                <c:pt idx="8734">
                  <c:v>43881</c:v>
                </c:pt>
                <c:pt idx="8735">
                  <c:v>43882</c:v>
                </c:pt>
                <c:pt idx="8736">
                  <c:v>43885</c:v>
                </c:pt>
                <c:pt idx="8737">
                  <c:v>43886</c:v>
                </c:pt>
                <c:pt idx="8738">
                  <c:v>43887</c:v>
                </c:pt>
                <c:pt idx="8739">
                  <c:v>43888</c:v>
                </c:pt>
                <c:pt idx="8740">
                  <c:v>43889</c:v>
                </c:pt>
                <c:pt idx="8741">
                  <c:v>43892</c:v>
                </c:pt>
                <c:pt idx="8742">
                  <c:v>43893</c:v>
                </c:pt>
                <c:pt idx="8743">
                  <c:v>43894</c:v>
                </c:pt>
                <c:pt idx="8744">
                  <c:v>43895</c:v>
                </c:pt>
                <c:pt idx="8745">
                  <c:v>43896</c:v>
                </c:pt>
                <c:pt idx="8746">
                  <c:v>43899</c:v>
                </c:pt>
                <c:pt idx="8747">
                  <c:v>43900</c:v>
                </c:pt>
                <c:pt idx="8748">
                  <c:v>43901</c:v>
                </c:pt>
                <c:pt idx="8749">
                  <c:v>43902</c:v>
                </c:pt>
                <c:pt idx="8750">
                  <c:v>43903</c:v>
                </c:pt>
                <c:pt idx="8751">
                  <c:v>43906</c:v>
                </c:pt>
                <c:pt idx="8752">
                  <c:v>43907</c:v>
                </c:pt>
                <c:pt idx="8753">
                  <c:v>43908</c:v>
                </c:pt>
                <c:pt idx="8754">
                  <c:v>43909</c:v>
                </c:pt>
                <c:pt idx="8755">
                  <c:v>43910</c:v>
                </c:pt>
                <c:pt idx="8756">
                  <c:v>43913</c:v>
                </c:pt>
                <c:pt idx="8757">
                  <c:v>43914</c:v>
                </c:pt>
                <c:pt idx="8758">
                  <c:v>43915</c:v>
                </c:pt>
                <c:pt idx="8759">
                  <c:v>43916</c:v>
                </c:pt>
                <c:pt idx="8760">
                  <c:v>43917</c:v>
                </c:pt>
                <c:pt idx="8761">
                  <c:v>43920</c:v>
                </c:pt>
                <c:pt idx="8762">
                  <c:v>43921</c:v>
                </c:pt>
                <c:pt idx="8763">
                  <c:v>43922</c:v>
                </c:pt>
                <c:pt idx="8764">
                  <c:v>43923</c:v>
                </c:pt>
                <c:pt idx="8765">
                  <c:v>43924</c:v>
                </c:pt>
                <c:pt idx="8766">
                  <c:v>43927</c:v>
                </c:pt>
                <c:pt idx="8767">
                  <c:v>43928</c:v>
                </c:pt>
                <c:pt idx="8768">
                  <c:v>43929</c:v>
                </c:pt>
                <c:pt idx="8769">
                  <c:v>43930</c:v>
                </c:pt>
                <c:pt idx="8770">
                  <c:v>43934</c:v>
                </c:pt>
                <c:pt idx="8771">
                  <c:v>43935</c:v>
                </c:pt>
                <c:pt idx="8772">
                  <c:v>43936</c:v>
                </c:pt>
                <c:pt idx="8773">
                  <c:v>43937</c:v>
                </c:pt>
                <c:pt idx="8774">
                  <c:v>43938</c:v>
                </c:pt>
                <c:pt idx="8775">
                  <c:v>43941</c:v>
                </c:pt>
                <c:pt idx="8776">
                  <c:v>43942</c:v>
                </c:pt>
                <c:pt idx="8777">
                  <c:v>43943</c:v>
                </c:pt>
                <c:pt idx="8778">
                  <c:v>43944</c:v>
                </c:pt>
                <c:pt idx="8779">
                  <c:v>43945</c:v>
                </c:pt>
                <c:pt idx="8780">
                  <c:v>43948</c:v>
                </c:pt>
                <c:pt idx="8781">
                  <c:v>43949</c:v>
                </c:pt>
                <c:pt idx="8782">
                  <c:v>43950</c:v>
                </c:pt>
                <c:pt idx="8783">
                  <c:v>43951</c:v>
                </c:pt>
                <c:pt idx="8784">
                  <c:v>43952</c:v>
                </c:pt>
                <c:pt idx="8785">
                  <c:v>43955</c:v>
                </c:pt>
                <c:pt idx="8786">
                  <c:v>43956</c:v>
                </c:pt>
                <c:pt idx="8787">
                  <c:v>43957</c:v>
                </c:pt>
                <c:pt idx="8788">
                  <c:v>43958</c:v>
                </c:pt>
                <c:pt idx="8789">
                  <c:v>43959</c:v>
                </c:pt>
                <c:pt idx="8790">
                  <c:v>43962</c:v>
                </c:pt>
                <c:pt idx="8791">
                  <c:v>43963</c:v>
                </c:pt>
                <c:pt idx="8792">
                  <c:v>43964</c:v>
                </c:pt>
                <c:pt idx="8793">
                  <c:v>43965</c:v>
                </c:pt>
                <c:pt idx="8794">
                  <c:v>43966</c:v>
                </c:pt>
                <c:pt idx="8795">
                  <c:v>43969</c:v>
                </c:pt>
                <c:pt idx="8796">
                  <c:v>43970</c:v>
                </c:pt>
                <c:pt idx="8797">
                  <c:v>43971</c:v>
                </c:pt>
                <c:pt idx="8798">
                  <c:v>43972</c:v>
                </c:pt>
                <c:pt idx="8799">
                  <c:v>43973</c:v>
                </c:pt>
                <c:pt idx="8800">
                  <c:v>43976</c:v>
                </c:pt>
                <c:pt idx="8801">
                  <c:v>43977</c:v>
                </c:pt>
                <c:pt idx="8802">
                  <c:v>43978</c:v>
                </c:pt>
                <c:pt idx="8803">
                  <c:v>43979</c:v>
                </c:pt>
                <c:pt idx="8804">
                  <c:v>43980</c:v>
                </c:pt>
                <c:pt idx="8805">
                  <c:v>43983</c:v>
                </c:pt>
                <c:pt idx="8806">
                  <c:v>43984</c:v>
                </c:pt>
                <c:pt idx="8807">
                  <c:v>43985</c:v>
                </c:pt>
                <c:pt idx="8808">
                  <c:v>43986</c:v>
                </c:pt>
                <c:pt idx="8809">
                  <c:v>43987</c:v>
                </c:pt>
                <c:pt idx="8810">
                  <c:v>43990</c:v>
                </c:pt>
                <c:pt idx="8811">
                  <c:v>43991</c:v>
                </c:pt>
                <c:pt idx="8812">
                  <c:v>43992</c:v>
                </c:pt>
                <c:pt idx="8813">
                  <c:v>43993</c:v>
                </c:pt>
                <c:pt idx="8814">
                  <c:v>43994</c:v>
                </c:pt>
                <c:pt idx="8815">
                  <c:v>43997</c:v>
                </c:pt>
                <c:pt idx="8816">
                  <c:v>43998</c:v>
                </c:pt>
                <c:pt idx="8817">
                  <c:v>43999</c:v>
                </c:pt>
                <c:pt idx="8818">
                  <c:v>44000</c:v>
                </c:pt>
                <c:pt idx="8819">
                  <c:v>44001</c:v>
                </c:pt>
                <c:pt idx="8820">
                  <c:v>44004</c:v>
                </c:pt>
                <c:pt idx="8821">
                  <c:v>44005</c:v>
                </c:pt>
                <c:pt idx="8822">
                  <c:v>44006</c:v>
                </c:pt>
                <c:pt idx="8823">
                  <c:v>44007</c:v>
                </c:pt>
                <c:pt idx="8824">
                  <c:v>44008</c:v>
                </c:pt>
                <c:pt idx="8825">
                  <c:v>44011</c:v>
                </c:pt>
                <c:pt idx="8826">
                  <c:v>44012</c:v>
                </c:pt>
                <c:pt idx="8827">
                  <c:v>44013</c:v>
                </c:pt>
                <c:pt idx="8828">
                  <c:v>44014</c:v>
                </c:pt>
                <c:pt idx="8829">
                  <c:v>44015</c:v>
                </c:pt>
                <c:pt idx="8830">
                  <c:v>44018</c:v>
                </c:pt>
                <c:pt idx="8831">
                  <c:v>44019</c:v>
                </c:pt>
                <c:pt idx="8832">
                  <c:v>44020</c:v>
                </c:pt>
                <c:pt idx="8833">
                  <c:v>44021</c:v>
                </c:pt>
                <c:pt idx="8834">
                  <c:v>44022</c:v>
                </c:pt>
                <c:pt idx="8835">
                  <c:v>44025</c:v>
                </c:pt>
                <c:pt idx="8836">
                  <c:v>44026</c:v>
                </c:pt>
                <c:pt idx="8837">
                  <c:v>44027</c:v>
                </c:pt>
                <c:pt idx="8838">
                  <c:v>44028</c:v>
                </c:pt>
                <c:pt idx="8839">
                  <c:v>44029</c:v>
                </c:pt>
                <c:pt idx="8840">
                  <c:v>44032</c:v>
                </c:pt>
                <c:pt idx="8841">
                  <c:v>44033</c:v>
                </c:pt>
                <c:pt idx="8842">
                  <c:v>44034</c:v>
                </c:pt>
                <c:pt idx="8843">
                  <c:v>44035</c:v>
                </c:pt>
                <c:pt idx="8844">
                  <c:v>44036</c:v>
                </c:pt>
                <c:pt idx="8845">
                  <c:v>44039</c:v>
                </c:pt>
                <c:pt idx="8846">
                  <c:v>44040</c:v>
                </c:pt>
                <c:pt idx="8847">
                  <c:v>44041</c:v>
                </c:pt>
                <c:pt idx="8848">
                  <c:v>44042</c:v>
                </c:pt>
                <c:pt idx="8849">
                  <c:v>44043</c:v>
                </c:pt>
                <c:pt idx="8850">
                  <c:v>44046</c:v>
                </c:pt>
                <c:pt idx="8851">
                  <c:v>44047</c:v>
                </c:pt>
                <c:pt idx="8852">
                  <c:v>44048</c:v>
                </c:pt>
                <c:pt idx="8853">
                  <c:v>44049</c:v>
                </c:pt>
                <c:pt idx="8854">
                  <c:v>44050</c:v>
                </c:pt>
                <c:pt idx="8855">
                  <c:v>44053</c:v>
                </c:pt>
                <c:pt idx="8856">
                  <c:v>44054</c:v>
                </c:pt>
                <c:pt idx="8857">
                  <c:v>44055</c:v>
                </c:pt>
                <c:pt idx="8858">
                  <c:v>44056</c:v>
                </c:pt>
                <c:pt idx="8859">
                  <c:v>44057</c:v>
                </c:pt>
                <c:pt idx="8860">
                  <c:v>44060</c:v>
                </c:pt>
                <c:pt idx="8861">
                  <c:v>44061</c:v>
                </c:pt>
                <c:pt idx="8862">
                  <c:v>44062</c:v>
                </c:pt>
                <c:pt idx="8863">
                  <c:v>44063</c:v>
                </c:pt>
                <c:pt idx="8864">
                  <c:v>44064</c:v>
                </c:pt>
                <c:pt idx="8865">
                  <c:v>44067</c:v>
                </c:pt>
                <c:pt idx="8866">
                  <c:v>44068</c:v>
                </c:pt>
                <c:pt idx="8867">
                  <c:v>44069</c:v>
                </c:pt>
                <c:pt idx="8868">
                  <c:v>44070</c:v>
                </c:pt>
                <c:pt idx="8869">
                  <c:v>44071</c:v>
                </c:pt>
                <c:pt idx="8870">
                  <c:v>44074</c:v>
                </c:pt>
                <c:pt idx="8871">
                  <c:v>44075</c:v>
                </c:pt>
                <c:pt idx="8872">
                  <c:v>44076</c:v>
                </c:pt>
                <c:pt idx="8873">
                  <c:v>44077</c:v>
                </c:pt>
                <c:pt idx="8874">
                  <c:v>44078</c:v>
                </c:pt>
                <c:pt idx="8875">
                  <c:v>44081</c:v>
                </c:pt>
                <c:pt idx="8876">
                  <c:v>44082</c:v>
                </c:pt>
                <c:pt idx="8877">
                  <c:v>44083</c:v>
                </c:pt>
                <c:pt idx="8878">
                  <c:v>44084</c:v>
                </c:pt>
                <c:pt idx="8879">
                  <c:v>44085</c:v>
                </c:pt>
                <c:pt idx="8880">
                  <c:v>44088</c:v>
                </c:pt>
                <c:pt idx="8881">
                  <c:v>44089</c:v>
                </c:pt>
                <c:pt idx="8882">
                  <c:v>44090</c:v>
                </c:pt>
                <c:pt idx="8883">
                  <c:v>44091</c:v>
                </c:pt>
                <c:pt idx="8884">
                  <c:v>44092</c:v>
                </c:pt>
                <c:pt idx="8885">
                  <c:v>44095</c:v>
                </c:pt>
                <c:pt idx="8886">
                  <c:v>44096</c:v>
                </c:pt>
                <c:pt idx="8887">
                  <c:v>44097</c:v>
                </c:pt>
                <c:pt idx="8888">
                  <c:v>44098</c:v>
                </c:pt>
                <c:pt idx="8889">
                  <c:v>44099</c:v>
                </c:pt>
                <c:pt idx="8890">
                  <c:v>44102</c:v>
                </c:pt>
                <c:pt idx="8891">
                  <c:v>44103</c:v>
                </c:pt>
                <c:pt idx="8892">
                  <c:v>44104</c:v>
                </c:pt>
                <c:pt idx="8893">
                  <c:v>44105</c:v>
                </c:pt>
                <c:pt idx="8894">
                  <c:v>44106</c:v>
                </c:pt>
                <c:pt idx="8895">
                  <c:v>44109</c:v>
                </c:pt>
                <c:pt idx="8896">
                  <c:v>44110</c:v>
                </c:pt>
                <c:pt idx="8897">
                  <c:v>44111</c:v>
                </c:pt>
                <c:pt idx="8898">
                  <c:v>44112</c:v>
                </c:pt>
                <c:pt idx="8899">
                  <c:v>44113</c:v>
                </c:pt>
                <c:pt idx="8900">
                  <c:v>44116</c:v>
                </c:pt>
                <c:pt idx="8901">
                  <c:v>44117</c:v>
                </c:pt>
                <c:pt idx="8902">
                  <c:v>44118</c:v>
                </c:pt>
                <c:pt idx="8903">
                  <c:v>44119</c:v>
                </c:pt>
                <c:pt idx="8904">
                  <c:v>44120</c:v>
                </c:pt>
                <c:pt idx="8905">
                  <c:v>44123</c:v>
                </c:pt>
                <c:pt idx="8906">
                  <c:v>44124</c:v>
                </c:pt>
                <c:pt idx="8907">
                  <c:v>44125</c:v>
                </c:pt>
                <c:pt idx="8908">
                  <c:v>44126</c:v>
                </c:pt>
                <c:pt idx="8909">
                  <c:v>44127</c:v>
                </c:pt>
                <c:pt idx="8910">
                  <c:v>44130</c:v>
                </c:pt>
                <c:pt idx="8911">
                  <c:v>44131</c:v>
                </c:pt>
                <c:pt idx="8912">
                  <c:v>44132</c:v>
                </c:pt>
                <c:pt idx="8913">
                  <c:v>44133</c:v>
                </c:pt>
                <c:pt idx="8914">
                  <c:v>44134</c:v>
                </c:pt>
                <c:pt idx="8915">
                  <c:v>44137</c:v>
                </c:pt>
                <c:pt idx="8916">
                  <c:v>44138</c:v>
                </c:pt>
                <c:pt idx="8917">
                  <c:v>44139</c:v>
                </c:pt>
                <c:pt idx="8918">
                  <c:v>44140</c:v>
                </c:pt>
                <c:pt idx="8919">
                  <c:v>44141</c:v>
                </c:pt>
                <c:pt idx="8920">
                  <c:v>44144</c:v>
                </c:pt>
                <c:pt idx="8921">
                  <c:v>44145</c:v>
                </c:pt>
                <c:pt idx="8922">
                  <c:v>44146</c:v>
                </c:pt>
                <c:pt idx="8923">
                  <c:v>44147</c:v>
                </c:pt>
                <c:pt idx="8924">
                  <c:v>44148</c:v>
                </c:pt>
                <c:pt idx="8925">
                  <c:v>44151</c:v>
                </c:pt>
                <c:pt idx="8926">
                  <c:v>44152</c:v>
                </c:pt>
                <c:pt idx="8927">
                  <c:v>44153</c:v>
                </c:pt>
                <c:pt idx="8928">
                  <c:v>44154</c:v>
                </c:pt>
                <c:pt idx="8929">
                  <c:v>44155</c:v>
                </c:pt>
                <c:pt idx="8930">
                  <c:v>44158</c:v>
                </c:pt>
                <c:pt idx="8931">
                  <c:v>44159</c:v>
                </c:pt>
                <c:pt idx="8932">
                  <c:v>44160</c:v>
                </c:pt>
                <c:pt idx="8933">
                  <c:v>44161</c:v>
                </c:pt>
                <c:pt idx="8934">
                  <c:v>44162</c:v>
                </c:pt>
                <c:pt idx="8935">
                  <c:v>44165</c:v>
                </c:pt>
                <c:pt idx="8936">
                  <c:v>44166</c:v>
                </c:pt>
                <c:pt idx="8937">
                  <c:v>44167</c:v>
                </c:pt>
                <c:pt idx="8938">
                  <c:v>44168</c:v>
                </c:pt>
                <c:pt idx="8939">
                  <c:v>44169</c:v>
                </c:pt>
                <c:pt idx="8940">
                  <c:v>44172</c:v>
                </c:pt>
                <c:pt idx="8941">
                  <c:v>44173</c:v>
                </c:pt>
                <c:pt idx="8942">
                  <c:v>44174</c:v>
                </c:pt>
                <c:pt idx="8943">
                  <c:v>44175</c:v>
                </c:pt>
                <c:pt idx="8944">
                  <c:v>44176</c:v>
                </c:pt>
                <c:pt idx="8945">
                  <c:v>44179</c:v>
                </c:pt>
                <c:pt idx="8946">
                  <c:v>44180</c:v>
                </c:pt>
                <c:pt idx="8947">
                  <c:v>44181</c:v>
                </c:pt>
                <c:pt idx="8948">
                  <c:v>44182</c:v>
                </c:pt>
                <c:pt idx="8949">
                  <c:v>44183</c:v>
                </c:pt>
                <c:pt idx="8950">
                  <c:v>44186</c:v>
                </c:pt>
                <c:pt idx="8951">
                  <c:v>44187</c:v>
                </c:pt>
                <c:pt idx="8952">
                  <c:v>44188</c:v>
                </c:pt>
                <c:pt idx="8953">
                  <c:v>44189</c:v>
                </c:pt>
                <c:pt idx="8954">
                  <c:v>44193</c:v>
                </c:pt>
                <c:pt idx="8955">
                  <c:v>44194</c:v>
                </c:pt>
                <c:pt idx="8956">
                  <c:v>44195</c:v>
                </c:pt>
                <c:pt idx="8957">
                  <c:v>44196</c:v>
                </c:pt>
                <c:pt idx="8958">
                  <c:v>44200</c:v>
                </c:pt>
                <c:pt idx="8959">
                  <c:v>44201</c:v>
                </c:pt>
                <c:pt idx="8960">
                  <c:v>44202</c:v>
                </c:pt>
                <c:pt idx="8961">
                  <c:v>44203</c:v>
                </c:pt>
                <c:pt idx="8962">
                  <c:v>44204</c:v>
                </c:pt>
                <c:pt idx="8963">
                  <c:v>44207</c:v>
                </c:pt>
                <c:pt idx="8964">
                  <c:v>44208</c:v>
                </c:pt>
                <c:pt idx="8965">
                  <c:v>44209</c:v>
                </c:pt>
                <c:pt idx="8966">
                  <c:v>44210</c:v>
                </c:pt>
                <c:pt idx="8967">
                  <c:v>44211</c:v>
                </c:pt>
                <c:pt idx="8968">
                  <c:v>44214</c:v>
                </c:pt>
                <c:pt idx="8969">
                  <c:v>44215</c:v>
                </c:pt>
                <c:pt idx="8970">
                  <c:v>44216</c:v>
                </c:pt>
                <c:pt idx="8971">
                  <c:v>44217</c:v>
                </c:pt>
                <c:pt idx="8972">
                  <c:v>44218</c:v>
                </c:pt>
                <c:pt idx="8973">
                  <c:v>44221</c:v>
                </c:pt>
                <c:pt idx="8974">
                  <c:v>44222</c:v>
                </c:pt>
                <c:pt idx="8975">
                  <c:v>44223</c:v>
                </c:pt>
                <c:pt idx="8976">
                  <c:v>44224</c:v>
                </c:pt>
                <c:pt idx="8977">
                  <c:v>44225</c:v>
                </c:pt>
                <c:pt idx="8978">
                  <c:v>44228</c:v>
                </c:pt>
                <c:pt idx="8979">
                  <c:v>44229</c:v>
                </c:pt>
                <c:pt idx="8980">
                  <c:v>44230</c:v>
                </c:pt>
                <c:pt idx="8981">
                  <c:v>44231</c:v>
                </c:pt>
                <c:pt idx="8982">
                  <c:v>44232</c:v>
                </c:pt>
                <c:pt idx="8983">
                  <c:v>44235</c:v>
                </c:pt>
                <c:pt idx="8984">
                  <c:v>44236</c:v>
                </c:pt>
                <c:pt idx="8985">
                  <c:v>44237</c:v>
                </c:pt>
                <c:pt idx="8986">
                  <c:v>44238</c:v>
                </c:pt>
                <c:pt idx="8987">
                  <c:v>44239</c:v>
                </c:pt>
                <c:pt idx="8988">
                  <c:v>44242</c:v>
                </c:pt>
                <c:pt idx="8989">
                  <c:v>44243</c:v>
                </c:pt>
                <c:pt idx="8990">
                  <c:v>44244</c:v>
                </c:pt>
                <c:pt idx="8991">
                  <c:v>44245</c:v>
                </c:pt>
                <c:pt idx="8992">
                  <c:v>44246</c:v>
                </c:pt>
                <c:pt idx="8993">
                  <c:v>44249</c:v>
                </c:pt>
                <c:pt idx="8994">
                  <c:v>44250</c:v>
                </c:pt>
                <c:pt idx="8995">
                  <c:v>44251</c:v>
                </c:pt>
                <c:pt idx="8996">
                  <c:v>44252</c:v>
                </c:pt>
                <c:pt idx="8997">
                  <c:v>44253</c:v>
                </c:pt>
                <c:pt idx="8998">
                  <c:v>44256</c:v>
                </c:pt>
                <c:pt idx="8999">
                  <c:v>44257</c:v>
                </c:pt>
                <c:pt idx="9000">
                  <c:v>44258</c:v>
                </c:pt>
                <c:pt idx="9001">
                  <c:v>44259</c:v>
                </c:pt>
                <c:pt idx="9002">
                  <c:v>44260</c:v>
                </c:pt>
                <c:pt idx="9003">
                  <c:v>44263</c:v>
                </c:pt>
                <c:pt idx="9004">
                  <c:v>44264</c:v>
                </c:pt>
                <c:pt idx="9005">
                  <c:v>44265</c:v>
                </c:pt>
                <c:pt idx="9006">
                  <c:v>44266</c:v>
                </c:pt>
                <c:pt idx="9007">
                  <c:v>44267</c:v>
                </c:pt>
                <c:pt idx="9008">
                  <c:v>44270</c:v>
                </c:pt>
                <c:pt idx="9009">
                  <c:v>44271</c:v>
                </c:pt>
                <c:pt idx="9010">
                  <c:v>44272</c:v>
                </c:pt>
                <c:pt idx="9011">
                  <c:v>44273</c:v>
                </c:pt>
                <c:pt idx="9012">
                  <c:v>44274</c:v>
                </c:pt>
                <c:pt idx="9013">
                  <c:v>44277</c:v>
                </c:pt>
                <c:pt idx="9014">
                  <c:v>44278</c:v>
                </c:pt>
                <c:pt idx="9015">
                  <c:v>44279</c:v>
                </c:pt>
                <c:pt idx="9016">
                  <c:v>44280</c:v>
                </c:pt>
                <c:pt idx="9017">
                  <c:v>44281</c:v>
                </c:pt>
                <c:pt idx="9018">
                  <c:v>44284</c:v>
                </c:pt>
                <c:pt idx="9019">
                  <c:v>44285</c:v>
                </c:pt>
                <c:pt idx="9020">
                  <c:v>44286</c:v>
                </c:pt>
                <c:pt idx="9021">
                  <c:v>44287</c:v>
                </c:pt>
                <c:pt idx="9022">
                  <c:v>44291</c:v>
                </c:pt>
                <c:pt idx="9023">
                  <c:v>44292</c:v>
                </c:pt>
                <c:pt idx="9024">
                  <c:v>44293</c:v>
                </c:pt>
                <c:pt idx="9025">
                  <c:v>44294</c:v>
                </c:pt>
                <c:pt idx="9026">
                  <c:v>44295</c:v>
                </c:pt>
                <c:pt idx="9027">
                  <c:v>44298</c:v>
                </c:pt>
                <c:pt idx="9028">
                  <c:v>44299</c:v>
                </c:pt>
                <c:pt idx="9029">
                  <c:v>44300</c:v>
                </c:pt>
                <c:pt idx="9030">
                  <c:v>44301</c:v>
                </c:pt>
                <c:pt idx="9031">
                  <c:v>44302</c:v>
                </c:pt>
                <c:pt idx="9032">
                  <c:v>44305</c:v>
                </c:pt>
                <c:pt idx="9033">
                  <c:v>44306</c:v>
                </c:pt>
                <c:pt idx="9034">
                  <c:v>44307</c:v>
                </c:pt>
                <c:pt idx="9035">
                  <c:v>44308</c:v>
                </c:pt>
                <c:pt idx="9036">
                  <c:v>44309</c:v>
                </c:pt>
                <c:pt idx="9037">
                  <c:v>44312</c:v>
                </c:pt>
                <c:pt idx="9038">
                  <c:v>44313</c:v>
                </c:pt>
                <c:pt idx="9039">
                  <c:v>44314</c:v>
                </c:pt>
                <c:pt idx="9040">
                  <c:v>44315</c:v>
                </c:pt>
                <c:pt idx="9041">
                  <c:v>44316</c:v>
                </c:pt>
                <c:pt idx="9042">
                  <c:v>44319</c:v>
                </c:pt>
                <c:pt idx="9043">
                  <c:v>44320</c:v>
                </c:pt>
                <c:pt idx="9044">
                  <c:v>44321</c:v>
                </c:pt>
                <c:pt idx="9045">
                  <c:v>44322</c:v>
                </c:pt>
                <c:pt idx="9046">
                  <c:v>44323</c:v>
                </c:pt>
                <c:pt idx="9047">
                  <c:v>44326</c:v>
                </c:pt>
                <c:pt idx="9048">
                  <c:v>44327</c:v>
                </c:pt>
                <c:pt idx="9049">
                  <c:v>44328</c:v>
                </c:pt>
                <c:pt idx="9050">
                  <c:v>44329</c:v>
                </c:pt>
                <c:pt idx="9051">
                  <c:v>44330</c:v>
                </c:pt>
                <c:pt idx="9052">
                  <c:v>44333</c:v>
                </c:pt>
                <c:pt idx="9053">
                  <c:v>44334</c:v>
                </c:pt>
                <c:pt idx="9054">
                  <c:v>44335</c:v>
                </c:pt>
                <c:pt idx="9055">
                  <c:v>44336</c:v>
                </c:pt>
                <c:pt idx="9056">
                  <c:v>44337</c:v>
                </c:pt>
                <c:pt idx="9057">
                  <c:v>44340</c:v>
                </c:pt>
                <c:pt idx="9058">
                  <c:v>44341</c:v>
                </c:pt>
                <c:pt idx="9059">
                  <c:v>44342</c:v>
                </c:pt>
                <c:pt idx="9060">
                  <c:v>44343</c:v>
                </c:pt>
                <c:pt idx="9061">
                  <c:v>44344</c:v>
                </c:pt>
                <c:pt idx="9062">
                  <c:v>44347</c:v>
                </c:pt>
                <c:pt idx="9063">
                  <c:v>44348</c:v>
                </c:pt>
                <c:pt idx="9064">
                  <c:v>44349</c:v>
                </c:pt>
                <c:pt idx="9065">
                  <c:v>44350</c:v>
                </c:pt>
                <c:pt idx="9066">
                  <c:v>44351</c:v>
                </c:pt>
                <c:pt idx="9067">
                  <c:v>44354</c:v>
                </c:pt>
                <c:pt idx="9068">
                  <c:v>44355</c:v>
                </c:pt>
                <c:pt idx="9069">
                  <c:v>44356</c:v>
                </c:pt>
                <c:pt idx="9070">
                  <c:v>44357</c:v>
                </c:pt>
                <c:pt idx="9071">
                  <c:v>44358</c:v>
                </c:pt>
                <c:pt idx="9072">
                  <c:v>44361</c:v>
                </c:pt>
                <c:pt idx="9073">
                  <c:v>44362</c:v>
                </c:pt>
                <c:pt idx="9074">
                  <c:v>44363</c:v>
                </c:pt>
                <c:pt idx="9075">
                  <c:v>44364</c:v>
                </c:pt>
                <c:pt idx="9076">
                  <c:v>44365</c:v>
                </c:pt>
                <c:pt idx="9077">
                  <c:v>44368</c:v>
                </c:pt>
                <c:pt idx="9078">
                  <c:v>44369</c:v>
                </c:pt>
                <c:pt idx="9079">
                  <c:v>44370</c:v>
                </c:pt>
                <c:pt idx="9080">
                  <c:v>44371</c:v>
                </c:pt>
                <c:pt idx="9081">
                  <c:v>44372</c:v>
                </c:pt>
                <c:pt idx="9082">
                  <c:v>44375</c:v>
                </c:pt>
                <c:pt idx="9083">
                  <c:v>44376</c:v>
                </c:pt>
                <c:pt idx="9084">
                  <c:v>44377</c:v>
                </c:pt>
                <c:pt idx="9085">
                  <c:v>44378</c:v>
                </c:pt>
                <c:pt idx="9086">
                  <c:v>44379</c:v>
                </c:pt>
                <c:pt idx="9087">
                  <c:v>44382</c:v>
                </c:pt>
                <c:pt idx="9088">
                  <c:v>44383</c:v>
                </c:pt>
                <c:pt idx="9089">
                  <c:v>44384</c:v>
                </c:pt>
                <c:pt idx="9090">
                  <c:v>44385</c:v>
                </c:pt>
                <c:pt idx="9091">
                  <c:v>44386</c:v>
                </c:pt>
                <c:pt idx="9092">
                  <c:v>44389</c:v>
                </c:pt>
                <c:pt idx="9093">
                  <c:v>44390</c:v>
                </c:pt>
                <c:pt idx="9094">
                  <c:v>44391</c:v>
                </c:pt>
                <c:pt idx="9095">
                  <c:v>44392</c:v>
                </c:pt>
                <c:pt idx="9096">
                  <c:v>44393</c:v>
                </c:pt>
                <c:pt idx="9097">
                  <c:v>44396</c:v>
                </c:pt>
                <c:pt idx="9098">
                  <c:v>44397</c:v>
                </c:pt>
                <c:pt idx="9099">
                  <c:v>44398</c:v>
                </c:pt>
                <c:pt idx="9100">
                  <c:v>44399</c:v>
                </c:pt>
                <c:pt idx="9101">
                  <c:v>44400</c:v>
                </c:pt>
                <c:pt idx="9102">
                  <c:v>44403</c:v>
                </c:pt>
                <c:pt idx="9103">
                  <c:v>44404</c:v>
                </c:pt>
                <c:pt idx="9104">
                  <c:v>44405</c:v>
                </c:pt>
                <c:pt idx="9105">
                  <c:v>44406</c:v>
                </c:pt>
                <c:pt idx="9106">
                  <c:v>44407</c:v>
                </c:pt>
                <c:pt idx="9107">
                  <c:v>44410</c:v>
                </c:pt>
                <c:pt idx="9108">
                  <c:v>44411</c:v>
                </c:pt>
                <c:pt idx="9109">
                  <c:v>44412</c:v>
                </c:pt>
                <c:pt idx="9110">
                  <c:v>44413</c:v>
                </c:pt>
                <c:pt idx="9111">
                  <c:v>44414</c:v>
                </c:pt>
                <c:pt idx="9112">
                  <c:v>44417</c:v>
                </c:pt>
                <c:pt idx="9113">
                  <c:v>44418</c:v>
                </c:pt>
                <c:pt idx="9114">
                  <c:v>44419</c:v>
                </c:pt>
                <c:pt idx="9115">
                  <c:v>44420</c:v>
                </c:pt>
                <c:pt idx="9116">
                  <c:v>44421</c:v>
                </c:pt>
                <c:pt idx="9117">
                  <c:v>44424</c:v>
                </c:pt>
                <c:pt idx="9118">
                  <c:v>44425</c:v>
                </c:pt>
                <c:pt idx="9119">
                  <c:v>44426</c:v>
                </c:pt>
                <c:pt idx="9120">
                  <c:v>44427</c:v>
                </c:pt>
                <c:pt idx="9121">
                  <c:v>44428</c:v>
                </c:pt>
                <c:pt idx="9122">
                  <c:v>44431</c:v>
                </c:pt>
                <c:pt idx="9123">
                  <c:v>44432</c:v>
                </c:pt>
                <c:pt idx="9124">
                  <c:v>44433</c:v>
                </c:pt>
                <c:pt idx="9125">
                  <c:v>44434</c:v>
                </c:pt>
                <c:pt idx="9126">
                  <c:v>44435</c:v>
                </c:pt>
                <c:pt idx="9127">
                  <c:v>44438</c:v>
                </c:pt>
                <c:pt idx="9128">
                  <c:v>44439</c:v>
                </c:pt>
                <c:pt idx="9129">
                  <c:v>44440</c:v>
                </c:pt>
                <c:pt idx="9130">
                  <c:v>44441</c:v>
                </c:pt>
                <c:pt idx="9131">
                  <c:v>44442</c:v>
                </c:pt>
                <c:pt idx="9132">
                  <c:v>44445</c:v>
                </c:pt>
                <c:pt idx="9133">
                  <c:v>44446</c:v>
                </c:pt>
                <c:pt idx="9134">
                  <c:v>44447</c:v>
                </c:pt>
                <c:pt idx="9135">
                  <c:v>44448</c:v>
                </c:pt>
                <c:pt idx="9136">
                  <c:v>44449</c:v>
                </c:pt>
                <c:pt idx="9137">
                  <c:v>44452</c:v>
                </c:pt>
                <c:pt idx="9138">
                  <c:v>44453</c:v>
                </c:pt>
                <c:pt idx="9139">
                  <c:v>44454</c:v>
                </c:pt>
                <c:pt idx="9140">
                  <c:v>44455</c:v>
                </c:pt>
                <c:pt idx="9141">
                  <c:v>44456</c:v>
                </c:pt>
                <c:pt idx="9142">
                  <c:v>44459</c:v>
                </c:pt>
                <c:pt idx="9143">
                  <c:v>44460</c:v>
                </c:pt>
                <c:pt idx="9144">
                  <c:v>44461</c:v>
                </c:pt>
                <c:pt idx="9145">
                  <c:v>44462</c:v>
                </c:pt>
                <c:pt idx="9146">
                  <c:v>44463</c:v>
                </c:pt>
                <c:pt idx="9147">
                  <c:v>44466</c:v>
                </c:pt>
                <c:pt idx="9148">
                  <c:v>44467</c:v>
                </c:pt>
                <c:pt idx="9149">
                  <c:v>44468</c:v>
                </c:pt>
                <c:pt idx="9150">
                  <c:v>44469</c:v>
                </c:pt>
                <c:pt idx="9151">
                  <c:v>44470</c:v>
                </c:pt>
                <c:pt idx="9152">
                  <c:v>44473</c:v>
                </c:pt>
                <c:pt idx="9153">
                  <c:v>44474</c:v>
                </c:pt>
                <c:pt idx="9154">
                  <c:v>44475</c:v>
                </c:pt>
                <c:pt idx="9155">
                  <c:v>44476</c:v>
                </c:pt>
                <c:pt idx="9156">
                  <c:v>44477</c:v>
                </c:pt>
                <c:pt idx="9157">
                  <c:v>44480</c:v>
                </c:pt>
                <c:pt idx="9158">
                  <c:v>44481</c:v>
                </c:pt>
                <c:pt idx="9159">
                  <c:v>44482</c:v>
                </c:pt>
                <c:pt idx="9160">
                  <c:v>44483</c:v>
                </c:pt>
                <c:pt idx="9161">
                  <c:v>44484</c:v>
                </c:pt>
                <c:pt idx="9162">
                  <c:v>44487</c:v>
                </c:pt>
                <c:pt idx="9163">
                  <c:v>44488</c:v>
                </c:pt>
                <c:pt idx="9164">
                  <c:v>44489</c:v>
                </c:pt>
                <c:pt idx="9165">
                  <c:v>44490</c:v>
                </c:pt>
                <c:pt idx="9166">
                  <c:v>44491</c:v>
                </c:pt>
                <c:pt idx="9167">
                  <c:v>44494</c:v>
                </c:pt>
                <c:pt idx="9168">
                  <c:v>44495</c:v>
                </c:pt>
                <c:pt idx="9169">
                  <c:v>44496</c:v>
                </c:pt>
                <c:pt idx="9170">
                  <c:v>44497</c:v>
                </c:pt>
                <c:pt idx="9171">
                  <c:v>44498</c:v>
                </c:pt>
                <c:pt idx="9172">
                  <c:v>44501</c:v>
                </c:pt>
                <c:pt idx="9173">
                  <c:v>44502</c:v>
                </c:pt>
                <c:pt idx="9174">
                  <c:v>44503</c:v>
                </c:pt>
                <c:pt idx="9175">
                  <c:v>44504</c:v>
                </c:pt>
                <c:pt idx="9176">
                  <c:v>44505</c:v>
                </c:pt>
                <c:pt idx="9177">
                  <c:v>44508</c:v>
                </c:pt>
                <c:pt idx="9178">
                  <c:v>44509</c:v>
                </c:pt>
                <c:pt idx="9179">
                  <c:v>44510</c:v>
                </c:pt>
                <c:pt idx="9180">
                  <c:v>44511</c:v>
                </c:pt>
                <c:pt idx="9181">
                  <c:v>44512</c:v>
                </c:pt>
                <c:pt idx="9182">
                  <c:v>44515</c:v>
                </c:pt>
                <c:pt idx="9183">
                  <c:v>44516</c:v>
                </c:pt>
                <c:pt idx="9184">
                  <c:v>44517</c:v>
                </c:pt>
                <c:pt idx="9185">
                  <c:v>44518</c:v>
                </c:pt>
                <c:pt idx="9186">
                  <c:v>44519</c:v>
                </c:pt>
                <c:pt idx="9187">
                  <c:v>44522</c:v>
                </c:pt>
                <c:pt idx="9188">
                  <c:v>44523</c:v>
                </c:pt>
                <c:pt idx="9189">
                  <c:v>44524</c:v>
                </c:pt>
                <c:pt idx="9190">
                  <c:v>44525</c:v>
                </c:pt>
                <c:pt idx="9191">
                  <c:v>44526</c:v>
                </c:pt>
                <c:pt idx="9192">
                  <c:v>44529</c:v>
                </c:pt>
                <c:pt idx="9193">
                  <c:v>44530</c:v>
                </c:pt>
                <c:pt idx="9194">
                  <c:v>44531</c:v>
                </c:pt>
                <c:pt idx="9195">
                  <c:v>44532</c:v>
                </c:pt>
                <c:pt idx="9196">
                  <c:v>44533</c:v>
                </c:pt>
                <c:pt idx="9197">
                  <c:v>44536</c:v>
                </c:pt>
                <c:pt idx="9198">
                  <c:v>44537</c:v>
                </c:pt>
                <c:pt idx="9199">
                  <c:v>44538</c:v>
                </c:pt>
                <c:pt idx="9200">
                  <c:v>44539</c:v>
                </c:pt>
                <c:pt idx="9201">
                  <c:v>44540</c:v>
                </c:pt>
                <c:pt idx="9202">
                  <c:v>44543</c:v>
                </c:pt>
                <c:pt idx="9203">
                  <c:v>44544</c:v>
                </c:pt>
                <c:pt idx="9204">
                  <c:v>44545</c:v>
                </c:pt>
                <c:pt idx="9205">
                  <c:v>44546</c:v>
                </c:pt>
                <c:pt idx="9206">
                  <c:v>44547</c:v>
                </c:pt>
                <c:pt idx="9207">
                  <c:v>44550</c:v>
                </c:pt>
                <c:pt idx="9208">
                  <c:v>44551</c:v>
                </c:pt>
                <c:pt idx="9209">
                  <c:v>44552</c:v>
                </c:pt>
                <c:pt idx="9210">
                  <c:v>44553</c:v>
                </c:pt>
                <c:pt idx="9211">
                  <c:v>44554</c:v>
                </c:pt>
                <c:pt idx="9212">
                  <c:v>44557</c:v>
                </c:pt>
                <c:pt idx="9213">
                  <c:v>44558</c:v>
                </c:pt>
                <c:pt idx="9214">
                  <c:v>44559</c:v>
                </c:pt>
                <c:pt idx="9215">
                  <c:v>44560</c:v>
                </c:pt>
                <c:pt idx="9216">
                  <c:v>44561</c:v>
                </c:pt>
                <c:pt idx="9217">
                  <c:v>44564</c:v>
                </c:pt>
                <c:pt idx="9218">
                  <c:v>44565</c:v>
                </c:pt>
                <c:pt idx="9219">
                  <c:v>44566</c:v>
                </c:pt>
                <c:pt idx="9220">
                  <c:v>44567</c:v>
                </c:pt>
                <c:pt idx="9221">
                  <c:v>44568</c:v>
                </c:pt>
                <c:pt idx="9222">
                  <c:v>44571</c:v>
                </c:pt>
                <c:pt idx="9223">
                  <c:v>44572</c:v>
                </c:pt>
                <c:pt idx="9224">
                  <c:v>44573</c:v>
                </c:pt>
                <c:pt idx="9225">
                  <c:v>44574</c:v>
                </c:pt>
                <c:pt idx="9226">
                  <c:v>44575</c:v>
                </c:pt>
                <c:pt idx="9227">
                  <c:v>44578</c:v>
                </c:pt>
                <c:pt idx="9228">
                  <c:v>44579</c:v>
                </c:pt>
                <c:pt idx="9229">
                  <c:v>44580</c:v>
                </c:pt>
                <c:pt idx="9230">
                  <c:v>44581</c:v>
                </c:pt>
                <c:pt idx="9231">
                  <c:v>44582</c:v>
                </c:pt>
                <c:pt idx="9232">
                  <c:v>44585</c:v>
                </c:pt>
                <c:pt idx="9233">
                  <c:v>44586</c:v>
                </c:pt>
                <c:pt idx="9234">
                  <c:v>44587</c:v>
                </c:pt>
                <c:pt idx="9235">
                  <c:v>44588</c:v>
                </c:pt>
                <c:pt idx="9236">
                  <c:v>44589</c:v>
                </c:pt>
                <c:pt idx="9237">
                  <c:v>44592</c:v>
                </c:pt>
                <c:pt idx="9238">
                  <c:v>44593</c:v>
                </c:pt>
                <c:pt idx="9239">
                  <c:v>44594</c:v>
                </c:pt>
                <c:pt idx="9240">
                  <c:v>44595</c:v>
                </c:pt>
                <c:pt idx="9241">
                  <c:v>44596</c:v>
                </c:pt>
                <c:pt idx="9242">
                  <c:v>44599</c:v>
                </c:pt>
                <c:pt idx="9243">
                  <c:v>44600</c:v>
                </c:pt>
                <c:pt idx="9244">
                  <c:v>44601</c:v>
                </c:pt>
                <c:pt idx="9245">
                  <c:v>44602</c:v>
                </c:pt>
                <c:pt idx="9246">
                  <c:v>44603</c:v>
                </c:pt>
                <c:pt idx="9247">
                  <c:v>44606</c:v>
                </c:pt>
                <c:pt idx="9248">
                  <c:v>44607</c:v>
                </c:pt>
                <c:pt idx="9249">
                  <c:v>44608</c:v>
                </c:pt>
                <c:pt idx="9250">
                  <c:v>44609</c:v>
                </c:pt>
                <c:pt idx="9251">
                  <c:v>44610</c:v>
                </c:pt>
                <c:pt idx="9252">
                  <c:v>44613</c:v>
                </c:pt>
                <c:pt idx="9253">
                  <c:v>44614</c:v>
                </c:pt>
                <c:pt idx="9254">
                  <c:v>44615</c:v>
                </c:pt>
                <c:pt idx="9255">
                  <c:v>44616</c:v>
                </c:pt>
                <c:pt idx="9256">
                  <c:v>44617</c:v>
                </c:pt>
                <c:pt idx="9257">
                  <c:v>44620</c:v>
                </c:pt>
                <c:pt idx="9258">
                  <c:v>44621</c:v>
                </c:pt>
                <c:pt idx="9259">
                  <c:v>44622</c:v>
                </c:pt>
                <c:pt idx="9260">
                  <c:v>44623</c:v>
                </c:pt>
                <c:pt idx="9261">
                  <c:v>44624</c:v>
                </c:pt>
                <c:pt idx="9262">
                  <c:v>44627</c:v>
                </c:pt>
                <c:pt idx="9263">
                  <c:v>44628</c:v>
                </c:pt>
                <c:pt idx="9264">
                  <c:v>44629</c:v>
                </c:pt>
                <c:pt idx="9265">
                  <c:v>44630</c:v>
                </c:pt>
                <c:pt idx="9266">
                  <c:v>44631</c:v>
                </c:pt>
                <c:pt idx="9267">
                  <c:v>44634</c:v>
                </c:pt>
                <c:pt idx="9268">
                  <c:v>44635</c:v>
                </c:pt>
                <c:pt idx="9269">
                  <c:v>44636</c:v>
                </c:pt>
                <c:pt idx="9270">
                  <c:v>44637</c:v>
                </c:pt>
                <c:pt idx="9271">
                  <c:v>44638</c:v>
                </c:pt>
                <c:pt idx="9272">
                  <c:v>44641</c:v>
                </c:pt>
                <c:pt idx="9273">
                  <c:v>44642</c:v>
                </c:pt>
                <c:pt idx="9274">
                  <c:v>44643</c:v>
                </c:pt>
                <c:pt idx="9275">
                  <c:v>44644</c:v>
                </c:pt>
                <c:pt idx="9276">
                  <c:v>44645</c:v>
                </c:pt>
                <c:pt idx="9277">
                  <c:v>44648</c:v>
                </c:pt>
                <c:pt idx="9278">
                  <c:v>44649</c:v>
                </c:pt>
                <c:pt idx="9279">
                  <c:v>44650</c:v>
                </c:pt>
                <c:pt idx="9280">
                  <c:v>44651</c:v>
                </c:pt>
                <c:pt idx="9281">
                  <c:v>44652</c:v>
                </c:pt>
                <c:pt idx="9282">
                  <c:v>44655</c:v>
                </c:pt>
                <c:pt idx="9283">
                  <c:v>44656</c:v>
                </c:pt>
                <c:pt idx="9284">
                  <c:v>44657</c:v>
                </c:pt>
                <c:pt idx="9285">
                  <c:v>44658</c:v>
                </c:pt>
                <c:pt idx="9286">
                  <c:v>44659</c:v>
                </c:pt>
                <c:pt idx="9287">
                  <c:v>44662</c:v>
                </c:pt>
                <c:pt idx="9288">
                  <c:v>44663</c:v>
                </c:pt>
                <c:pt idx="9289">
                  <c:v>44664</c:v>
                </c:pt>
                <c:pt idx="9290">
                  <c:v>44665</c:v>
                </c:pt>
                <c:pt idx="9291">
                  <c:v>44669</c:v>
                </c:pt>
                <c:pt idx="9292">
                  <c:v>44670</c:v>
                </c:pt>
                <c:pt idx="9293">
                  <c:v>44671</c:v>
                </c:pt>
                <c:pt idx="9294">
                  <c:v>44672</c:v>
                </c:pt>
                <c:pt idx="9295">
                  <c:v>44673</c:v>
                </c:pt>
                <c:pt idx="9296">
                  <c:v>44676</c:v>
                </c:pt>
                <c:pt idx="9297">
                  <c:v>44677</c:v>
                </c:pt>
                <c:pt idx="9298">
                  <c:v>44678</c:v>
                </c:pt>
                <c:pt idx="9299">
                  <c:v>44679</c:v>
                </c:pt>
                <c:pt idx="9300">
                  <c:v>44680</c:v>
                </c:pt>
                <c:pt idx="9301">
                  <c:v>44683</c:v>
                </c:pt>
                <c:pt idx="9302">
                  <c:v>44684</c:v>
                </c:pt>
                <c:pt idx="9303">
                  <c:v>44685</c:v>
                </c:pt>
                <c:pt idx="9304">
                  <c:v>44686</c:v>
                </c:pt>
                <c:pt idx="9305">
                  <c:v>44687</c:v>
                </c:pt>
                <c:pt idx="9306">
                  <c:v>44690</c:v>
                </c:pt>
                <c:pt idx="9307">
                  <c:v>44691</c:v>
                </c:pt>
                <c:pt idx="9308">
                  <c:v>44692</c:v>
                </c:pt>
                <c:pt idx="9309">
                  <c:v>44693</c:v>
                </c:pt>
                <c:pt idx="9310">
                  <c:v>44694</c:v>
                </c:pt>
                <c:pt idx="9311">
                  <c:v>44697</c:v>
                </c:pt>
                <c:pt idx="9312">
                  <c:v>44698</c:v>
                </c:pt>
                <c:pt idx="9313">
                  <c:v>44699</c:v>
                </c:pt>
                <c:pt idx="9314">
                  <c:v>44700</c:v>
                </c:pt>
                <c:pt idx="9315">
                  <c:v>44701</c:v>
                </c:pt>
                <c:pt idx="9316">
                  <c:v>44704</c:v>
                </c:pt>
                <c:pt idx="9317">
                  <c:v>44705</c:v>
                </c:pt>
                <c:pt idx="9318">
                  <c:v>44706</c:v>
                </c:pt>
                <c:pt idx="9319">
                  <c:v>44707</c:v>
                </c:pt>
                <c:pt idx="9320">
                  <c:v>44708</c:v>
                </c:pt>
                <c:pt idx="9321">
                  <c:v>44711</c:v>
                </c:pt>
                <c:pt idx="9322">
                  <c:v>44712</c:v>
                </c:pt>
                <c:pt idx="9323">
                  <c:v>44713</c:v>
                </c:pt>
                <c:pt idx="9324">
                  <c:v>44714</c:v>
                </c:pt>
                <c:pt idx="9325">
                  <c:v>44715</c:v>
                </c:pt>
                <c:pt idx="9326">
                  <c:v>44718</c:v>
                </c:pt>
                <c:pt idx="9327">
                  <c:v>44719</c:v>
                </c:pt>
                <c:pt idx="9328">
                  <c:v>44720</c:v>
                </c:pt>
                <c:pt idx="9329">
                  <c:v>44721</c:v>
                </c:pt>
                <c:pt idx="9330">
                  <c:v>44722</c:v>
                </c:pt>
                <c:pt idx="9331">
                  <c:v>44725</c:v>
                </c:pt>
                <c:pt idx="9332">
                  <c:v>44726</c:v>
                </c:pt>
                <c:pt idx="9333">
                  <c:v>44727</c:v>
                </c:pt>
                <c:pt idx="9334">
                  <c:v>44728</c:v>
                </c:pt>
                <c:pt idx="9335">
                  <c:v>44729</c:v>
                </c:pt>
                <c:pt idx="9336">
                  <c:v>44732</c:v>
                </c:pt>
                <c:pt idx="9337">
                  <c:v>44733</c:v>
                </c:pt>
                <c:pt idx="9338">
                  <c:v>44734</c:v>
                </c:pt>
                <c:pt idx="9339">
                  <c:v>44735</c:v>
                </c:pt>
                <c:pt idx="9340">
                  <c:v>44736</c:v>
                </c:pt>
                <c:pt idx="9341">
                  <c:v>44739</c:v>
                </c:pt>
                <c:pt idx="9342">
                  <c:v>44740</c:v>
                </c:pt>
                <c:pt idx="9343">
                  <c:v>44741</c:v>
                </c:pt>
                <c:pt idx="9344">
                  <c:v>44742</c:v>
                </c:pt>
                <c:pt idx="9345">
                  <c:v>44743</c:v>
                </c:pt>
                <c:pt idx="9346">
                  <c:v>44746</c:v>
                </c:pt>
                <c:pt idx="9347">
                  <c:v>44747</c:v>
                </c:pt>
                <c:pt idx="9348">
                  <c:v>44748</c:v>
                </c:pt>
                <c:pt idx="9349">
                  <c:v>44749</c:v>
                </c:pt>
                <c:pt idx="9350">
                  <c:v>44750</c:v>
                </c:pt>
                <c:pt idx="9351">
                  <c:v>44753</c:v>
                </c:pt>
                <c:pt idx="9352">
                  <c:v>44754</c:v>
                </c:pt>
                <c:pt idx="9353">
                  <c:v>44755</c:v>
                </c:pt>
                <c:pt idx="9354">
                  <c:v>44756</c:v>
                </c:pt>
                <c:pt idx="9355">
                  <c:v>44757</c:v>
                </c:pt>
                <c:pt idx="9356">
                  <c:v>44760</c:v>
                </c:pt>
                <c:pt idx="9357">
                  <c:v>44761</c:v>
                </c:pt>
                <c:pt idx="9358">
                  <c:v>44762</c:v>
                </c:pt>
                <c:pt idx="9359">
                  <c:v>44763</c:v>
                </c:pt>
                <c:pt idx="9360">
                  <c:v>44764</c:v>
                </c:pt>
                <c:pt idx="9361">
                  <c:v>44767</c:v>
                </c:pt>
                <c:pt idx="9362">
                  <c:v>44768</c:v>
                </c:pt>
                <c:pt idx="9363">
                  <c:v>44769</c:v>
                </c:pt>
                <c:pt idx="9364">
                  <c:v>44770</c:v>
                </c:pt>
                <c:pt idx="9365">
                  <c:v>44771</c:v>
                </c:pt>
                <c:pt idx="9366">
                  <c:v>44774</c:v>
                </c:pt>
                <c:pt idx="9367">
                  <c:v>44775</c:v>
                </c:pt>
                <c:pt idx="9368">
                  <c:v>44776</c:v>
                </c:pt>
                <c:pt idx="9369">
                  <c:v>44777</c:v>
                </c:pt>
                <c:pt idx="9370">
                  <c:v>44778</c:v>
                </c:pt>
                <c:pt idx="9371">
                  <c:v>44781</c:v>
                </c:pt>
                <c:pt idx="9372">
                  <c:v>44782</c:v>
                </c:pt>
                <c:pt idx="9373">
                  <c:v>44783</c:v>
                </c:pt>
                <c:pt idx="9374">
                  <c:v>44784</c:v>
                </c:pt>
                <c:pt idx="9375">
                  <c:v>44785</c:v>
                </c:pt>
                <c:pt idx="9376">
                  <c:v>44788</c:v>
                </c:pt>
                <c:pt idx="9377">
                  <c:v>44789</c:v>
                </c:pt>
                <c:pt idx="9378">
                  <c:v>44790</c:v>
                </c:pt>
                <c:pt idx="9379">
                  <c:v>44791</c:v>
                </c:pt>
                <c:pt idx="9380">
                  <c:v>44792</c:v>
                </c:pt>
                <c:pt idx="9381">
                  <c:v>44795</c:v>
                </c:pt>
                <c:pt idx="9382">
                  <c:v>44796</c:v>
                </c:pt>
                <c:pt idx="9383">
                  <c:v>44797</c:v>
                </c:pt>
                <c:pt idx="9384">
                  <c:v>44798</c:v>
                </c:pt>
                <c:pt idx="9385">
                  <c:v>44799</c:v>
                </c:pt>
                <c:pt idx="9386">
                  <c:v>44802</c:v>
                </c:pt>
                <c:pt idx="9387">
                  <c:v>44803</c:v>
                </c:pt>
                <c:pt idx="9388">
                  <c:v>44804</c:v>
                </c:pt>
                <c:pt idx="9389">
                  <c:v>44805</c:v>
                </c:pt>
                <c:pt idx="9390">
                  <c:v>44806</c:v>
                </c:pt>
                <c:pt idx="9391">
                  <c:v>44809</c:v>
                </c:pt>
                <c:pt idx="9392">
                  <c:v>44810</c:v>
                </c:pt>
                <c:pt idx="9393">
                  <c:v>44811</c:v>
                </c:pt>
                <c:pt idx="9394">
                  <c:v>44812</c:v>
                </c:pt>
                <c:pt idx="9395">
                  <c:v>44813</c:v>
                </c:pt>
                <c:pt idx="9396">
                  <c:v>44816</c:v>
                </c:pt>
                <c:pt idx="9397">
                  <c:v>44817</c:v>
                </c:pt>
                <c:pt idx="9398">
                  <c:v>44818</c:v>
                </c:pt>
                <c:pt idx="9399">
                  <c:v>44819</c:v>
                </c:pt>
                <c:pt idx="9400">
                  <c:v>44820</c:v>
                </c:pt>
                <c:pt idx="9401">
                  <c:v>44823</c:v>
                </c:pt>
                <c:pt idx="9402">
                  <c:v>44824</c:v>
                </c:pt>
                <c:pt idx="9403">
                  <c:v>44825</c:v>
                </c:pt>
                <c:pt idx="9404">
                  <c:v>44826</c:v>
                </c:pt>
                <c:pt idx="9405">
                  <c:v>44827</c:v>
                </c:pt>
                <c:pt idx="9406">
                  <c:v>44830</c:v>
                </c:pt>
                <c:pt idx="9407">
                  <c:v>44831</c:v>
                </c:pt>
                <c:pt idx="9408">
                  <c:v>44832</c:v>
                </c:pt>
                <c:pt idx="9409">
                  <c:v>44833</c:v>
                </c:pt>
                <c:pt idx="9410">
                  <c:v>44834</c:v>
                </c:pt>
                <c:pt idx="9411">
                  <c:v>44837</c:v>
                </c:pt>
                <c:pt idx="9412">
                  <c:v>44838</c:v>
                </c:pt>
                <c:pt idx="9413">
                  <c:v>44839</c:v>
                </c:pt>
                <c:pt idx="9414">
                  <c:v>44840</c:v>
                </c:pt>
                <c:pt idx="9415">
                  <c:v>44841</c:v>
                </c:pt>
                <c:pt idx="9416">
                  <c:v>44844</c:v>
                </c:pt>
                <c:pt idx="9417">
                  <c:v>44845</c:v>
                </c:pt>
                <c:pt idx="9418">
                  <c:v>44846</c:v>
                </c:pt>
                <c:pt idx="9419">
                  <c:v>44847</c:v>
                </c:pt>
                <c:pt idx="9420">
                  <c:v>44848</c:v>
                </c:pt>
                <c:pt idx="9421">
                  <c:v>44851</c:v>
                </c:pt>
                <c:pt idx="9422">
                  <c:v>44852</c:v>
                </c:pt>
                <c:pt idx="9423">
                  <c:v>44853</c:v>
                </c:pt>
                <c:pt idx="9424">
                  <c:v>44854</c:v>
                </c:pt>
                <c:pt idx="9425">
                  <c:v>44855</c:v>
                </c:pt>
                <c:pt idx="9426">
                  <c:v>44858</c:v>
                </c:pt>
                <c:pt idx="9427">
                  <c:v>44860</c:v>
                </c:pt>
                <c:pt idx="9428">
                  <c:v>44861</c:v>
                </c:pt>
                <c:pt idx="9429">
                  <c:v>44862</c:v>
                </c:pt>
                <c:pt idx="9430">
                  <c:v>44865</c:v>
                </c:pt>
                <c:pt idx="9431">
                  <c:v>44866</c:v>
                </c:pt>
                <c:pt idx="9432">
                  <c:v>44867</c:v>
                </c:pt>
                <c:pt idx="9433">
                  <c:v>44868</c:v>
                </c:pt>
                <c:pt idx="9434">
                  <c:v>44869</c:v>
                </c:pt>
                <c:pt idx="9435">
                  <c:v>44872</c:v>
                </c:pt>
                <c:pt idx="9436">
                  <c:v>44873</c:v>
                </c:pt>
                <c:pt idx="9437">
                  <c:v>44874</c:v>
                </c:pt>
                <c:pt idx="9438">
                  <c:v>44875</c:v>
                </c:pt>
                <c:pt idx="9439">
                  <c:v>44876</c:v>
                </c:pt>
                <c:pt idx="9440">
                  <c:v>44879</c:v>
                </c:pt>
                <c:pt idx="9441">
                  <c:v>44880</c:v>
                </c:pt>
                <c:pt idx="9442">
                  <c:v>44881</c:v>
                </c:pt>
                <c:pt idx="9443">
                  <c:v>44882</c:v>
                </c:pt>
                <c:pt idx="9444">
                  <c:v>44883</c:v>
                </c:pt>
                <c:pt idx="9445">
                  <c:v>44886</c:v>
                </c:pt>
                <c:pt idx="9446">
                  <c:v>44887</c:v>
                </c:pt>
                <c:pt idx="9447">
                  <c:v>44888</c:v>
                </c:pt>
                <c:pt idx="9448">
                  <c:v>44889</c:v>
                </c:pt>
                <c:pt idx="9449">
                  <c:v>44890</c:v>
                </c:pt>
                <c:pt idx="9450">
                  <c:v>44893</c:v>
                </c:pt>
                <c:pt idx="9451">
                  <c:v>44894</c:v>
                </c:pt>
                <c:pt idx="9452">
                  <c:v>44895</c:v>
                </c:pt>
                <c:pt idx="9453">
                  <c:v>44896</c:v>
                </c:pt>
                <c:pt idx="9454">
                  <c:v>44897</c:v>
                </c:pt>
                <c:pt idx="9455">
                  <c:v>44900</c:v>
                </c:pt>
                <c:pt idx="9456">
                  <c:v>44901</c:v>
                </c:pt>
                <c:pt idx="9457">
                  <c:v>44902</c:v>
                </c:pt>
                <c:pt idx="9458">
                  <c:v>44903</c:v>
                </c:pt>
                <c:pt idx="9459">
                  <c:v>44904</c:v>
                </c:pt>
                <c:pt idx="9460">
                  <c:v>44907</c:v>
                </c:pt>
                <c:pt idx="9461">
                  <c:v>44909</c:v>
                </c:pt>
                <c:pt idx="9462">
                  <c:v>44910</c:v>
                </c:pt>
                <c:pt idx="9463">
                  <c:v>44911</c:v>
                </c:pt>
                <c:pt idx="9464">
                  <c:v>44914</c:v>
                </c:pt>
                <c:pt idx="9465">
                  <c:v>44915</c:v>
                </c:pt>
                <c:pt idx="9466">
                  <c:v>44916</c:v>
                </c:pt>
                <c:pt idx="9467">
                  <c:v>44917</c:v>
                </c:pt>
                <c:pt idx="9468">
                  <c:v>44918</c:v>
                </c:pt>
                <c:pt idx="9469">
                  <c:v>44921</c:v>
                </c:pt>
                <c:pt idx="9470">
                  <c:v>44922</c:v>
                </c:pt>
                <c:pt idx="9471">
                  <c:v>44923</c:v>
                </c:pt>
                <c:pt idx="9472">
                  <c:v>44924</c:v>
                </c:pt>
                <c:pt idx="9473">
                  <c:v>44925</c:v>
                </c:pt>
                <c:pt idx="9474">
                  <c:v>44928</c:v>
                </c:pt>
                <c:pt idx="9475">
                  <c:v>44929</c:v>
                </c:pt>
                <c:pt idx="9476">
                  <c:v>44930</c:v>
                </c:pt>
                <c:pt idx="9477">
                  <c:v>44931</c:v>
                </c:pt>
                <c:pt idx="9478">
                  <c:v>44932</c:v>
                </c:pt>
                <c:pt idx="9479">
                  <c:v>44935</c:v>
                </c:pt>
                <c:pt idx="9480">
                  <c:v>44936</c:v>
                </c:pt>
                <c:pt idx="9481">
                  <c:v>44937</c:v>
                </c:pt>
                <c:pt idx="9482">
                  <c:v>44938</c:v>
                </c:pt>
                <c:pt idx="9483">
                  <c:v>44939</c:v>
                </c:pt>
                <c:pt idx="9484">
                  <c:v>44942</c:v>
                </c:pt>
                <c:pt idx="9485">
                  <c:v>44943</c:v>
                </c:pt>
                <c:pt idx="9486">
                  <c:v>44944</c:v>
                </c:pt>
                <c:pt idx="9487">
                  <c:v>44945</c:v>
                </c:pt>
                <c:pt idx="9488">
                  <c:v>44946</c:v>
                </c:pt>
                <c:pt idx="9489">
                  <c:v>44949</c:v>
                </c:pt>
                <c:pt idx="9490">
                  <c:v>44950</c:v>
                </c:pt>
                <c:pt idx="9491">
                  <c:v>44951</c:v>
                </c:pt>
                <c:pt idx="9492">
                  <c:v>44952</c:v>
                </c:pt>
                <c:pt idx="9493">
                  <c:v>44953</c:v>
                </c:pt>
                <c:pt idx="9494">
                  <c:v>44956</c:v>
                </c:pt>
                <c:pt idx="9495">
                  <c:v>44957</c:v>
                </c:pt>
                <c:pt idx="9496">
                  <c:v>44958</c:v>
                </c:pt>
                <c:pt idx="9497">
                  <c:v>44959</c:v>
                </c:pt>
                <c:pt idx="9498">
                  <c:v>44960</c:v>
                </c:pt>
                <c:pt idx="9499">
                  <c:v>44963</c:v>
                </c:pt>
                <c:pt idx="9500">
                  <c:v>44964</c:v>
                </c:pt>
                <c:pt idx="9501">
                  <c:v>44965</c:v>
                </c:pt>
                <c:pt idx="9502">
                  <c:v>44966</c:v>
                </c:pt>
                <c:pt idx="9503">
                  <c:v>44967</c:v>
                </c:pt>
                <c:pt idx="9504">
                  <c:v>44970</c:v>
                </c:pt>
                <c:pt idx="9505">
                  <c:v>44971</c:v>
                </c:pt>
                <c:pt idx="9506">
                  <c:v>44972</c:v>
                </c:pt>
                <c:pt idx="9507">
                  <c:v>44973</c:v>
                </c:pt>
                <c:pt idx="9508">
                  <c:v>44974</c:v>
                </c:pt>
                <c:pt idx="9509">
                  <c:v>44977</c:v>
                </c:pt>
                <c:pt idx="9510">
                  <c:v>44978</c:v>
                </c:pt>
                <c:pt idx="9511">
                  <c:v>44979</c:v>
                </c:pt>
                <c:pt idx="9512">
                  <c:v>44980</c:v>
                </c:pt>
                <c:pt idx="9513">
                  <c:v>44981</c:v>
                </c:pt>
                <c:pt idx="9514">
                  <c:v>44984</c:v>
                </c:pt>
                <c:pt idx="9515">
                  <c:v>44985</c:v>
                </c:pt>
                <c:pt idx="9516">
                  <c:v>44986</c:v>
                </c:pt>
                <c:pt idx="9517">
                  <c:v>44987</c:v>
                </c:pt>
                <c:pt idx="9518">
                  <c:v>44988</c:v>
                </c:pt>
                <c:pt idx="9519">
                  <c:v>44991</c:v>
                </c:pt>
                <c:pt idx="9520">
                  <c:v>44993</c:v>
                </c:pt>
                <c:pt idx="9521">
                  <c:v>44994</c:v>
                </c:pt>
                <c:pt idx="9522">
                  <c:v>44995</c:v>
                </c:pt>
                <c:pt idx="9523">
                  <c:v>44998</c:v>
                </c:pt>
                <c:pt idx="9524">
                  <c:v>44999</c:v>
                </c:pt>
                <c:pt idx="9525">
                  <c:v>45000</c:v>
                </c:pt>
                <c:pt idx="9526">
                  <c:v>45001</c:v>
                </c:pt>
                <c:pt idx="9527">
                  <c:v>45002</c:v>
                </c:pt>
                <c:pt idx="9528">
                  <c:v>45005</c:v>
                </c:pt>
                <c:pt idx="9529">
                  <c:v>45006</c:v>
                </c:pt>
                <c:pt idx="9530">
                  <c:v>45007</c:v>
                </c:pt>
                <c:pt idx="9531">
                  <c:v>45008</c:v>
                </c:pt>
                <c:pt idx="9532">
                  <c:v>45009</c:v>
                </c:pt>
                <c:pt idx="9533">
                  <c:v>45012</c:v>
                </c:pt>
                <c:pt idx="9534">
                  <c:v>45013</c:v>
                </c:pt>
                <c:pt idx="9535">
                  <c:v>45014</c:v>
                </c:pt>
                <c:pt idx="9536">
                  <c:v>45015</c:v>
                </c:pt>
                <c:pt idx="9537">
                  <c:v>45016</c:v>
                </c:pt>
                <c:pt idx="9538">
                  <c:v>45019</c:v>
                </c:pt>
                <c:pt idx="9539">
                  <c:v>45020</c:v>
                </c:pt>
                <c:pt idx="9540">
                  <c:v>45021</c:v>
                </c:pt>
                <c:pt idx="9541">
                  <c:v>45022</c:v>
                </c:pt>
                <c:pt idx="9542">
                  <c:v>45026</c:v>
                </c:pt>
                <c:pt idx="9543">
                  <c:v>45027</c:v>
                </c:pt>
                <c:pt idx="9544">
                  <c:v>45028</c:v>
                </c:pt>
                <c:pt idx="9545">
                  <c:v>45029</c:v>
                </c:pt>
                <c:pt idx="9546">
                  <c:v>45030</c:v>
                </c:pt>
                <c:pt idx="9547">
                  <c:v>45033</c:v>
                </c:pt>
                <c:pt idx="9548">
                  <c:v>45034</c:v>
                </c:pt>
                <c:pt idx="9549">
                  <c:v>45035</c:v>
                </c:pt>
                <c:pt idx="9550">
                  <c:v>45036</c:v>
                </c:pt>
                <c:pt idx="9551">
                  <c:v>45037</c:v>
                </c:pt>
                <c:pt idx="9552">
                  <c:v>45040</c:v>
                </c:pt>
                <c:pt idx="9553">
                  <c:v>45041</c:v>
                </c:pt>
                <c:pt idx="9554">
                  <c:v>45042</c:v>
                </c:pt>
                <c:pt idx="9555">
                  <c:v>45043</c:v>
                </c:pt>
                <c:pt idx="9556">
                  <c:v>45044</c:v>
                </c:pt>
                <c:pt idx="9557">
                  <c:v>45047</c:v>
                </c:pt>
                <c:pt idx="9558">
                  <c:v>45048</c:v>
                </c:pt>
                <c:pt idx="9559">
                  <c:v>45049</c:v>
                </c:pt>
                <c:pt idx="9560">
                  <c:v>45050</c:v>
                </c:pt>
                <c:pt idx="9561">
                  <c:v>45051</c:v>
                </c:pt>
                <c:pt idx="9562">
                  <c:v>45054</c:v>
                </c:pt>
                <c:pt idx="9563">
                  <c:v>45055</c:v>
                </c:pt>
                <c:pt idx="9564">
                  <c:v>45056</c:v>
                </c:pt>
                <c:pt idx="9565">
                  <c:v>45057</c:v>
                </c:pt>
                <c:pt idx="9566">
                  <c:v>45058</c:v>
                </c:pt>
                <c:pt idx="9567">
                  <c:v>45061</c:v>
                </c:pt>
                <c:pt idx="9568">
                  <c:v>45062</c:v>
                </c:pt>
                <c:pt idx="9569">
                  <c:v>45063</c:v>
                </c:pt>
                <c:pt idx="9570">
                  <c:v>45064</c:v>
                </c:pt>
                <c:pt idx="9571">
                  <c:v>45065</c:v>
                </c:pt>
                <c:pt idx="9572">
                  <c:v>45068</c:v>
                </c:pt>
                <c:pt idx="9573">
                  <c:v>45069</c:v>
                </c:pt>
                <c:pt idx="9574">
                  <c:v>45070</c:v>
                </c:pt>
                <c:pt idx="9575">
                  <c:v>45071</c:v>
                </c:pt>
                <c:pt idx="9576">
                  <c:v>45072</c:v>
                </c:pt>
                <c:pt idx="9577">
                  <c:v>45076</c:v>
                </c:pt>
                <c:pt idx="9578">
                  <c:v>45077</c:v>
                </c:pt>
                <c:pt idx="9579">
                  <c:v>45078</c:v>
                </c:pt>
                <c:pt idx="9580">
                  <c:v>45079</c:v>
                </c:pt>
                <c:pt idx="9581">
                  <c:v>45082</c:v>
                </c:pt>
                <c:pt idx="9582">
                  <c:v>45083</c:v>
                </c:pt>
                <c:pt idx="9583">
                  <c:v>45084</c:v>
                </c:pt>
                <c:pt idx="9584">
                  <c:v>45085</c:v>
                </c:pt>
                <c:pt idx="9585">
                  <c:v>45086</c:v>
                </c:pt>
                <c:pt idx="9586">
                  <c:v>45089</c:v>
                </c:pt>
                <c:pt idx="9587">
                  <c:v>45090</c:v>
                </c:pt>
                <c:pt idx="9588">
                  <c:v>45091</c:v>
                </c:pt>
                <c:pt idx="9589">
                  <c:v>45092</c:v>
                </c:pt>
                <c:pt idx="9590">
                  <c:v>45093</c:v>
                </c:pt>
                <c:pt idx="9591">
                  <c:v>45096</c:v>
                </c:pt>
                <c:pt idx="9592">
                  <c:v>45097</c:v>
                </c:pt>
                <c:pt idx="9593">
                  <c:v>45098</c:v>
                </c:pt>
                <c:pt idx="9594">
                  <c:v>45099</c:v>
                </c:pt>
                <c:pt idx="9595">
                  <c:v>45100</c:v>
                </c:pt>
                <c:pt idx="9596">
                  <c:v>45103</c:v>
                </c:pt>
                <c:pt idx="9597">
                  <c:v>45104</c:v>
                </c:pt>
                <c:pt idx="9598">
                  <c:v>45105</c:v>
                </c:pt>
                <c:pt idx="9599">
                  <c:v>45106</c:v>
                </c:pt>
                <c:pt idx="9600">
                  <c:v>45107</c:v>
                </c:pt>
                <c:pt idx="9601">
                  <c:v>45110</c:v>
                </c:pt>
                <c:pt idx="9602">
                  <c:v>45111</c:v>
                </c:pt>
                <c:pt idx="9603">
                  <c:v>45112</c:v>
                </c:pt>
                <c:pt idx="9604">
                  <c:v>45113</c:v>
                </c:pt>
                <c:pt idx="9605">
                  <c:v>45114</c:v>
                </c:pt>
                <c:pt idx="9606">
                  <c:v>45117</c:v>
                </c:pt>
                <c:pt idx="9607">
                  <c:v>45118</c:v>
                </c:pt>
                <c:pt idx="9608">
                  <c:v>45119</c:v>
                </c:pt>
                <c:pt idx="9609">
                  <c:v>45120</c:v>
                </c:pt>
                <c:pt idx="9610">
                  <c:v>45121</c:v>
                </c:pt>
                <c:pt idx="9611">
                  <c:v>45124</c:v>
                </c:pt>
                <c:pt idx="9612">
                  <c:v>45125</c:v>
                </c:pt>
                <c:pt idx="9613">
                  <c:v>45126</c:v>
                </c:pt>
                <c:pt idx="9614">
                  <c:v>45127</c:v>
                </c:pt>
                <c:pt idx="9615">
                  <c:v>45128</c:v>
                </c:pt>
                <c:pt idx="9616">
                  <c:v>45131</c:v>
                </c:pt>
                <c:pt idx="9617">
                  <c:v>45132</c:v>
                </c:pt>
                <c:pt idx="9618">
                  <c:v>45133</c:v>
                </c:pt>
                <c:pt idx="9619">
                  <c:v>45134</c:v>
                </c:pt>
                <c:pt idx="9620">
                  <c:v>45135</c:v>
                </c:pt>
                <c:pt idx="9621">
                  <c:v>45138</c:v>
                </c:pt>
                <c:pt idx="9622">
                  <c:v>45139</c:v>
                </c:pt>
                <c:pt idx="9623">
                  <c:v>45140</c:v>
                </c:pt>
                <c:pt idx="9624">
                  <c:v>45141</c:v>
                </c:pt>
                <c:pt idx="9625">
                  <c:v>45142</c:v>
                </c:pt>
                <c:pt idx="9626">
                  <c:v>45145</c:v>
                </c:pt>
                <c:pt idx="9627">
                  <c:v>45146</c:v>
                </c:pt>
                <c:pt idx="9628">
                  <c:v>45147</c:v>
                </c:pt>
                <c:pt idx="9629">
                  <c:v>45148</c:v>
                </c:pt>
                <c:pt idx="9630">
                  <c:v>45149</c:v>
                </c:pt>
                <c:pt idx="9631">
                  <c:v>45152</c:v>
                </c:pt>
                <c:pt idx="9632">
                  <c:v>45153</c:v>
                </c:pt>
                <c:pt idx="9633">
                  <c:v>45154</c:v>
                </c:pt>
                <c:pt idx="9634">
                  <c:v>45155</c:v>
                </c:pt>
                <c:pt idx="9635">
                  <c:v>45156</c:v>
                </c:pt>
                <c:pt idx="9636">
                  <c:v>45159</c:v>
                </c:pt>
                <c:pt idx="9637">
                  <c:v>45160</c:v>
                </c:pt>
                <c:pt idx="9638">
                  <c:v>45161</c:v>
                </c:pt>
                <c:pt idx="9639">
                  <c:v>45162</c:v>
                </c:pt>
                <c:pt idx="9640">
                  <c:v>45163</c:v>
                </c:pt>
                <c:pt idx="9641">
                  <c:v>45166</c:v>
                </c:pt>
                <c:pt idx="9642">
                  <c:v>45167</c:v>
                </c:pt>
                <c:pt idx="9643">
                  <c:v>45168</c:v>
                </c:pt>
                <c:pt idx="9644">
                  <c:v>45169</c:v>
                </c:pt>
                <c:pt idx="9645">
                  <c:v>45170</c:v>
                </c:pt>
                <c:pt idx="9646">
                  <c:v>45173</c:v>
                </c:pt>
                <c:pt idx="9647">
                  <c:v>45174</c:v>
                </c:pt>
                <c:pt idx="9648">
                  <c:v>45175</c:v>
                </c:pt>
                <c:pt idx="9649">
                  <c:v>45176</c:v>
                </c:pt>
                <c:pt idx="9650">
                  <c:v>45177</c:v>
                </c:pt>
                <c:pt idx="9651">
                  <c:v>45180</c:v>
                </c:pt>
                <c:pt idx="9652">
                  <c:v>45181</c:v>
                </c:pt>
                <c:pt idx="9653">
                  <c:v>45182</c:v>
                </c:pt>
                <c:pt idx="9654">
                  <c:v>45183</c:v>
                </c:pt>
                <c:pt idx="9655">
                  <c:v>45184</c:v>
                </c:pt>
                <c:pt idx="9656">
                  <c:v>45187</c:v>
                </c:pt>
                <c:pt idx="9657">
                  <c:v>45188</c:v>
                </c:pt>
                <c:pt idx="9658">
                  <c:v>45189</c:v>
                </c:pt>
                <c:pt idx="9659">
                  <c:v>45190</c:v>
                </c:pt>
                <c:pt idx="9660">
                  <c:v>45191</c:v>
                </c:pt>
                <c:pt idx="9661">
                  <c:v>45194</c:v>
                </c:pt>
                <c:pt idx="9662">
                  <c:v>45195</c:v>
                </c:pt>
                <c:pt idx="9663">
                  <c:v>45196</c:v>
                </c:pt>
                <c:pt idx="9664">
                  <c:v>45197</c:v>
                </c:pt>
                <c:pt idx="9665">
                  <c:v>45198</c:v>
                </c:pt>
                <c:pt idx="9666">
                  <c:v>45201</c:v>
                </c:pt>
                <c:pt idx="9667">
                  <c:v>45202</c:v>
                </c:pt>
                <c:pt idx="9668">
                  <c:v>45203</c:v>
                </c:pt>
                <c:pt idx="9669">
                  <c:v>45204</c:v>
                </c:pt>
                <c:pt idx="9670">
                  <c:v>45205</c:v>
                </c:pt>
                <c:pt idx="9671">
                  <c:v>45208</c:v>
                </c:pt>
                <c:pt idx="9672">
                  <c:v>45209</c:v>
                </c:pt>
                <c:pt idx="9673">
                  <c:v>45210</c:v>
                </c:pt>
                <c:pt idx="9674">
                  <c:v>45211</c:v>
                </c:pt>
                <c:pt idx="9675">
                  <c:v>45212</c:v>
                </c:pt>
                <c:pt idx="9676">
                  <c:v>45215</c:v>
                </c:pt>
                <c:pt idx="9677">
                  <c:v>45216</c:v>
                </c:pt>
                <c:pt idx="9678">
                  <c:v>45217</c:v>
                </c:pt>
                <c:pt idx="9679">
                  <c:v>45218</c:v>
                </c:pt>
                <c:pt idx="9680">
                  <c:v>45219</c:v>
                </c:pt>
                <c:pt idx="9681">
                  <c:v>45222</c:v>
                </c:pt>
                <c:pt idx="9682">
                  <c:v>45223</c:v>
                </c:pt>
                <c:pt idx="9683">
                  <c:v>45224</c:v>
                </c:pt>
                <c:pt idx="9684">
                  <c:v>45225</c:v>
                </c:pt>
                <c:pt idx="9685">
                  <c:v>45226</c:v>
                </c:pt>
                <c:pt idx="9686">
                  <c:v>45229</c:v>
                </c:pt>
                <c:pt idx="9687">
                  <c:v>45230</c:v>
                </c:pt>
                <c:pt idx="9688">
                  <c:v>45231</c:v>
                </c:pt>
                <c:pt idx="9689">
                  <c:v>45232</c:v>
                </c:pt>
                <c:pt idx="9690">
                  <c:v>45233</c:v>
                </c:pt>
                <c:pt idx="9691">
                  <c:v>45236</c:v>
                </c:pt>
                <c:pt idx="9692">
                  <c:v>45237</c:v>
                </c:pt>
                <c:pt idx="9693">
                  <c:v>45238</c:v>
                </c:pt>
                <c:pt idx="9694">
                  <c:v>45239</c:v>
                </c:pt>
                <c:pt idx="9695">
                  <c:v>45240</c:v>
                </c:pt>
                <c:pt idx="9696">
                  <c:v>45243</c:v>
                </c:pt>
                <c:pt idx="9697">
                  <c:v>45244</c:v>
                </c:pt>
                <c:pt idx="9698">
                  <c:v>45245</c:v>
                </c:pt>
                <c:pt idx="9699">
                  <c:v>45246</c:v>
                </c:pt>
                <c:pt idx="9700">
                  <c:v>45247</c:v>
                </c:pt>
                <c:pt idx="9701">
                  <c:v>45250</c:v>
                </c:pt>
                <c:pt idx="9702">
                  <c:v>45251</c:v>
                </c:pt>
                <c:pt idx="9703">
                  <c:v>45252</c:v>
                </c:pt>
                <c:pt idx="9704">
                  <c:v>45253</c:v>
                </c:pt>
                <c:pt idx="9705">
                  <c:v>45254</c:v>
                </c:pt>
                <c:pt idx="9706">
                  <c:v>45257</c:v>
                </c:pt>
                <c:pt idx="9707">
                  <c:v>45258</c:v>
                </c:pt>
                <c:pt idx="9708">
                  <c:v>45259</c:v>
                </c:pt>
                <c:pt idx="9709">
                  <c:v>45260</c:v>
                </c:pt>
                <c:pt idx="9710">
                  <c:v>45261</c:v>
                </c:pt>
                <c:pt idx="9711">
                  <c:v>45264</c:v>
                </c:pt>
                <c:pt idx="9712">
                  <c:v>45265</c:v>
                </c:pt>
                <c:pt idx="9713">
                  <c:v>45266</c:v>
                </c:pt>
                <c:pt idx="9714">
                  <c:v>45267</c:v>
                </c:pt>
                <c:pt idx="9715">
                  <c:v>45268</c:v>
                </c:pt>
                <c:pt idx="9716">
                  <c:v>45271</c:v>
                </c:pt>
                <c:pt idx="9717">
                  <c:v>45272</c:v>
                </c:pt>
                <c:pt idx="9718">
                  <c:v>45273</c:v>
                </c:pt>
                <c:pt idx="9719">
                  <c:v>45274</c:v>
                </c:pt>
                <c:pt idx="9720">
                  <c:v>45275</c:v>
                </c:pt>
                <c:pt idx="9721">
                  <c:v>45278</c:v>
                </c:pt>
                <c:pt idx="9722">
                  <c:v>45279</c:v>
                </c:pt>
                <c:pt idx="9723">
                  <c:v>45280</c:v>
                </c:pt>
                <c:pt idx="9724">
                  <c:v>45281</c:v>
                </c:pt>
                <c:pt idx="9725">
                  <c:v>45282</c:v>
                </c:pt>
                <c:pt idx="9726">
                  <c:v>45285</c:v>
                </c:pt>
                <c:pt idx="9727">
                  <c:v>45286</c:v>
                </c:pt>
                <c:pt idx="9728">
                  <c:v>45287</c:v>
                </c:pt>
                <c:pt idx="9729">
                  <c:v>45288</c:v>
                </c:pt>
                <c:pt idx="9730">
                  <c:v>45289</c:v>
                </c:pt>
                <c:pt idx="9731">
                  <c:v>45293</c:v>
                </c:pt>
                <c:pt idx="9732">
                  <c:v>45294</c:v>
                </c:pt>
                <c:pt idx="9733">
                  <c:v>45295</c:v>
                </c:pt>
                <c:pt idx="9734">
                  <c:v>45296</c:v>
                </c:pt>
                <c:pt idx="9735">
                  <c:v>45299</c:v>
                </c:pt>
                <c:pt idx="9736">
                  <c:v>45300</c:v>
                </c:pt>
                <c:pt idx="9737">
                  <c:v>45301</c:v>
                </c:pt>
                <c:pt idx="9738">
                  <c:v>45302</c:v>
                </c:pt>
                <c:pt idx="9739">
                  <c:v>45303</c:v>
                </c:pt>
                <c:pt idx="9740">
                  <c:v>45306</c:v>
                </c:pt>
                <c:pt idx="9741">
                  <c:v>45307</c:v>
                </c:pt>
                <c:pt idx="9742">
                  <c:v>45308</c:v>
                </c:pt>
                <c:pt idx="9743">
                  <c:v>45309</c:v>
                </c:pt>
                <c:pt idx="9744">
                  <c:v>45310</c:v>
                </c:pt>
                <c:pt idx="9745">
                  <c:v>45313</c:v>
                </c:pt>
                <c:pt idx="9746">
                  <c:v>45314</c:v>
                </c:pt>
                <c:pt idx="9747">
                  <c:v>45315</c:v>
                </c:pt>
                <c:pt idx="9748">
                  <c:v>45316</c:v>
                </c:pt>
                <c:pt idx="9749">
                  <c:v>45317</c:v>
                </c:pt>
                <c:pt idx="9750">
                  <c:v>45320</c:v>
                </c:pt>
                <c:pt idx="9751">
                  <c:v>45321</c:v>
                </c:pt>
                <c:pt idx="9752">
                  <c:v>45322</c:v>
                </c:pt>
                <c:pt idx="9753">
                  <c:v>45323</c:v>
                </c:pt>
                <c:pt idx="9754">
                  <c:v>45324</c:v>
                </c:pt>
                <c:pt idx="9755">
                  <c:v>45327</c:v>
                </c:pt>
                <c:pt idx="9756">
                  <c:v>45329</c:v>
                </c:pt>
                <c:pt idx="9757">
                  <c:v>45330</c:v>
                </c:pt>
                <c:pt idx="9758">
                  <c:v>45331</c:v>
                </c:pt>
                <c:pt idx="9759">
                  <c:v>45334</c:v>
                </c:pt>
                <c:pt idx="9760">
                  <c:v>45335</c:v>
                </c:pt>
                <c:pt idx="9761">
                  <c:v>45336</c:v>
                </c:pt>
                <c:pt idx="9762">
                  <c:v>45337</c:v>
                </c:pt>
                <c:pt idx="9763">
                  <c:v>45338</c:v>
                </c:pt>
                <c:pt idx="9764">
                  <c:v>45341</c:v>
                </c:pt>
                <c:pt idx="9765">
                  <c:v>45342</c:v>
                </c:pt>
                <c:pt idx="9766">
                  <c:v>45343</c:v>
                </c:pt>
                <c:pt idx="9767">
                  <c:v>45344</c:v>
                </c:pt>
                <c:pt idx="9768">
                  <c:v>45345</c:v>
                </c:pt>
                <c:pt idx="9769">
                  <c:v>45348</c:v>
                </c:pt>
                <c:pt idx="9770">
                  <c:v>45349</c:v>
                </c:pt>
                <c:pt idx="9771">
                  <c:v>45350</c:v>
                </c:pt>
                <c:pt idx="9772">
                  <c:v>45351</c:v>
                </c:pt>
                <c:pt idx="9773">
                  <c:v>45352</c:v>
                </c:pt>
                <c:pt idx="9774">
                  <c:v>45355</c:v>
                </c:pt>
                <c:pt idx="9775">
                  <c:v>45356</c:v>
                </c:pt>
                <c:pt idx="9776">
                  <c:v>45357</c:v>
                </c:pt>
                <c:pt idx="9777">
                  <c:v>45358</c:v>
                </c:pt>
                <c:pt idx="9778">
                  <c:v>45359</c:v>
                </c:pt>
                <c:pt idx="9779">
                  <c:v>45362</c:v>
                </c:pt>
                <c:pt idx="9780">
                  <c:v>45363</c:v>
                </c:pt>
                <c:pt idx="9781">
                  <c:v>45364</c:v>
                </c:pt>
                <c:pt idx="9782">
                  <c:v>45365</c:v>
                </c:pt>
                <c:pt idx="9783">
                  <c:v>45366</c:v>
                </c:pt>
                <c:pt idx="9784">
                  <c:v>45369</c:v>
                </c:pt>
                <c:pt idx="9785">
                  <c:v>45370</c:v>
                </c:pt>
                <c:pt idx="9786">
                  <c:v>45371</c:v>
                </c:pt>
                <c:pt idx="9787">
                  <c:v>45372</c:v>
                </c:pt>
                <c:pt idx="9788">
                  <c:v>45373</c:v>
                </c:pt>
                <c:pt idx="9789">
                  <c:v>45376</c:v>
                </c:pt>
                <c:pt idx="9790">
                  <c:v>45377</c:v>
                </c:pt>
                <c:pt idx="9791">
                  <c:v>45378</c:v>
                </c:pt>
                <c:pt idx="9792">
                  <c:v>45379</c:v>
                </c:pt>
                <c:pt idx="9793">
                  <c:v>45383</c:v>
                </c:pt>
                <c:pt idx="9794">
                  <c:v>45384</c:v>
                </c:pt>
                <c:pt idx="9795">
                  <c:v>45385</c:v>
                </c:pt>
                <c:pt idx="9796">
                  <c:v>45386</c:v>
                </c:pt>
                <c:pt idx="9797">
                  <c:v>45387</c:v>
                </c:pt>
                <c:pt idx="9798">
                  <c:v>45390</c:v>
                </c:pt>
                <c:pt idx="9799">
                  <c:v>45391</c:v>
                </c:pt>
                <c:pt idx="9800">
                  <c:v>45392</c:v>
                </c:pt>
                <c:pt idx="9801">
                  <c:v>45393</c:v>
                </c:pt>
                <c:pt idx="9802">
                  <c:v>45394</c:v>
                </c:pt>
                <c:pt idx="9803">
                  <c:v>45397</c:v>
                </c:pt>
                <c:pt idx="9804">
                  <c:v>45399</c:v>
                </c:pt>
                <c:pt idx="9805">
                  <c:v>45400</c:v>
                </c:pt>
                <c:pt idx="9806">
                  <c:v>45401</c:v>
                </c:pt>
                <c:pt idx="9807">
                  <c:v>45404</c:v>
                </c:pt>
                <c:pt idx="9808">
                  <c:v>45405</c:v>
                </c:pt>
                <c:pt idx="9809">
                  <c:v>45406</c:v>
                </c:pt>
                <c:pt idx="9810">
                  <c:v>45407</c:v>
                </c:pt>
                <c:pt idx="9811">
                  <c:v>45408</c:v>
                </c:pt>
                <c:pt idx="9812">
                  <c:v>45411</c:v>
                </c:pt>
                <c:pt idx="9813">
                  <c:v>45412</c:v>
                </c:pt>
                <c:pt idx="9814">
                  <c:v>45413</c:v>
                </c:pt>
                <c:pt idx="9815">
                  <c:v>45414</c:v>
                </c:pt>
                <c:pt idx="9816">
                  <c:v>45415</c:v>
                </c:pt>
                <c:pt idx="9817">
                  <c:v>45418</c:v>
                </c:pt>
                <c:pt idx="9818">
                  <c:v>45419</c:v>
                </c:pt>
                <c:pt idx="9819">
                  <c:v>45420</c:v>
                </c:pt>
                <c:pt idx="9820">
                  <c:v>45421</c:v>
                </c:pt>
                <c:pt idx="9821">
                  <c:v>45422</c:v>
                </c:pt>
                <c:pt idx="9822">
                  <c:v>45425</c:v>
                </c:pt>
                <c:pt idx="9823">
                  <c:v>45426</c:v>
                </c:pt>
                <c:pt idx="9824">
                  <c:v>45427</c:v>
                </c:pt>
                <c:pt idx="9825">
                  <c:v>45428</c:v>
                </c:pt>
                <c:pt idx="9826">
                  <c:v>45429</c:v>
                </c:pt>
                <c:pt idx="9827">
                  <c:v>45432</c:v>
                </c:pt>
                <c:pt idx="9828">
                  <c:v>45433</c:v>
                </c:pt>
                <c:pt idx="9829">
                  <c:v>45434</c:v>
                </c:pt>
                <c:pt idx="9830">
                  <c:v>45435</c:v>
                </c:pt>
                <c:pt idx="9831">
                  <c:v>45436</c:v>
                </c:pt>
                <c:pt idx="9832">
                  <c:v>45440</c:v>
                </c:pt>
                <c:pt idx="9833">
                  <c:v>45441</c:v>
                </c:pt>
                <c:pt idx="9834">
                  <c:v>45442</c:v>
                </c:pt>
                <c:pt idx="9835">
                  <c:v>45443</c:v>
                </c:pt>
                <c:pt idx="9836">
                  <c:v>45446</c:v>
                </c:pt>
                <c:pt idx="9837">
                  <c:v>45447</c:v>
                </c:pt>
                <c:pt idx="9838">
                  <c:v>45448</c:v>
                </c:pt>
                <c:pt idx="9839">
                  <c:v>45449</c:v>
                </c:pt>
                <c:pt idx="9840">
                  <c:v>45450</c:v>
                </c:pt>
                <c:pt idx="9841">
                  <c:v>45453</c:v>
                </c:pt>
                <c:pt idx="9842">
                  <c:v>45454</c:v>
                </c:pt>
                <c:pt idx="9843">
                  <c:v>45455</c:v>
                </c:pt>
                <c:pt idx="9844">
                  <c:v>45456</c:v>
                </c:pt>
                <c:pt idx="9845">
                  <c:v>45457</c:v>
                </c:pt>
                <c:pt idx="9846">
                  <c:v>45460</c:v>
                </c:pt>
                <c:pt idx="9847">
                  <c:v>45461</c:v>
                </c:pt>
                <c:pt idx="9848">
                  <c:v>45462</c:v>
                </c:pt>
                <c:pt idx="9849">
                  <c:v>45463</c:v>
                </c:pt>
                <c:pt idx="9850">
                  <c:v>45464</c:v>
                </c:pt>
                <c:pt idx="9851">
                  <c:v>45467</c:v>
                </c:pt>
                <c:pt idx="9852">
                  <c:v>45468</c:v>
                </c:pt>
                <c:pt idx="9853">
                  <c:v>45469</c:v>
                </c:pt>
                <c:pt idx="9854">
                  <c:v>45470</c:v>
                </c:pt>
                <c:pt idx="9855">
                  <c:v>45471</c:v>
                </c:pt>
                <c:pt idx="9856">
                  <c:v>45474</c:v>
                </c:pt>
                <c:pt idx="9857">
                  <c:v>45475</c:v>
                </c:pt>
                <c:pt idx="9858">
                  <c:v>45476</c:v>
                </c:pt>
                <c:pt idx="9859">
                  <c:v>45477</c:v>
                </c:pt>
                <c:pt idx="9860">
                  <c:v>45478</c:v>
                </c:pt>
                <c:pt idx="9861">
                  <c:v>45481</c:v>
                </c:pt>
                <c:pt idx="9862">
                  <c:v>45482</c:v>
                </c:pt>
                <c:pt idx="9863">
                  <c:v>45483</c:v>
                </c:pt>
                <c:pt idx="9864">
                  <c:v>45484</c:v>
                </c:pt>
                <c:pt idx="9865">
                  <c:v>45485</c:v>
                </c:pt>
                <c:pt idx="9866">
                  <c:v>45488</c:v>
                </c:pt>
                <c:pt idx="9867">
                  <c:v>45489</c:v>
                </c:pt>
                <c:pt idx="9868">
                  <c:v>45490</c:v>
                </c:pt>
                <c:pt idx="9869">
                  <c:v>45491</c:v>
                </c:pt>
                <c:pt idx="9870">
                  <c:v>45492</c:v>
                </c:pt>
                <c:pt idx="9871">
                  <c:v>45495</c:v>
                </c:pt>
                <c:pt idx="9872">
                  <c:v>45496</c:v>
                </c:pt>
                <c:pt idx="9873">
                  <c:v>45497</c:v>
                </c:pt>
                <c:pt idx="9874">
                  <c:v>45498</c:v>
                </c:pt>
                <c:pt idx="9875">
                  <c:v>45499</c:v>
                </c:pt>
                <c:pt idx="9876">
                  <c:v>45502</c:v>
                </c:pt>
                <c:pt idx="9877">
                  <c:v>45503</c:v>
                </c:pt>
                <c:pt idx="9878">
                  <c:v>45504</c:v>
                </c:pt>
                <c:pt idx="9879">
                  <c:v>45505</c:v>
                </c:pt>
                <c:pt idx="9880">
                  <c:v>45506</c:v>
                </c:pt>
                <c:pt idx="9881">
                  <c:v>45509</c:v>
                </c:pt>
                <c:pt idx="9882">
                  <c:v>45510</c:v>
                </c:pt>
                <c:pt idx="9883">
                  <c:v>45511</c:v>
                </c:pt>
                <c:pt idx="9884">
                  <c:v>45512</c:v>
                </c:pt>
                <c:pt idx="9885">
                  <c:v>45513</c:v>
                </c:pt>
                <c:pt idx="9886">
                  <c:v>45516</c:v>
                </c:pt>
                <c:pt idx="9887">
                  <c:v>45517</c:v>
                </c:pt>
                <c:pt idx="9888">
                  <c:v>45518</c:v>
                </c:pt>
                <c:pt idx="9889">
                  <c:v>45519</c:v>
                </c:pt>
                <c:pt idx="9890">
                  <c:v>45520</c:v>
                </c:pt>
                <c:pt idx="9891">
                  <c:v>45523</c:v>
                </c:pt>
                <c:pt idx="9892">
                  <c:v>45524</c:v>
                </c:pt>
                <c:pt idx="9893">
                  <c:v>45525</c:v>
                </c:pt>
                <c:pt idx="9894">
                  <c:v>45526</c:v>
                </c:pt>
                <c:pt idx="9895">
                  <c:v>45527</c:v>
                </c:pt>
                <c:pt idx="9896">
                  <c:v>45530</c:v>
                </c:pt>
                <c:pt idx="9897">
                  <c:v>45531</c:v>
                </c:pt>
                <c:pt idx="9898">
                  <c:v>45532</c:v>
                </c:pt>
                <c:pt idx="9899">
                  <c:v>45533</c:v>
                </c:pt>
                <c:pt idx="9900">
                  <c:v>45534</c:v>
                </c:pt>
                <c:pt idx="9901">
                  <c:v>45537</c:v>
                </c:pt>
                <c:pt idx="9902">
                  <c:v>45538</c:v>
                </c:pt>
                <c:pt idx="9903">
                  <c:v>45539</c:v>
                </c:pt>
                <c:pt idx="9904">
                  <c:v>45540</c:v>
                </c:pt>
                <c:pt idx="9905">
                  <c:v>45541</c:v>
                </c:pt>
                <c:pt idx="9906">
                  <c:v>45544</c:v>
                </c:pt>
                <c:pt idx="9907">
                  <c:v>45545</c:v>
                </c:pt>
                <c:pt idx="9908">
                  <c:v>45546</c:v>
                </c:pt>
                <c:pt idx="9909">
                  <c:v>45547</c:v>
                </c:pt>
                <c:pt idx="9910">
                  <c:v>45548</c:v>
                </c:pt>
                <c:pt idx="9911">
                  <c:v>45551</c:v>
                </c:pt>
                <c:pt idx="9912">
                  <c:v>45552</c:v>
                </c:pt>
                <c:pt idx="9913">
                  <c:v>45553</c:v>
                </c:pt>
                <c:pt idx="9914">
                  <c:v>45554</c:v>
                </c:pt>
                <c:pt idx="9915">
                  <c:v>45555</c:v>
                </c:pt>
                <c:pt idx="9916">
                  <c:v>45558</c:v>
                </c:pt>
                <c:pt idx="9917">
                  <c:v>45559</c:v>
                </c:pt>
                <c:pt idx="9918">
                  <c:v>45560</c:v>
                </c:pt>
                <c:pt idx="9919">
                  <c:v>45561</c:v>
                </c:pt>
                <c:pt idx="9920">
                  <c:v>45562</c:v>
                </c:pt>
                <c:pt idx="9921">
                  <c:v>45565</c:v>
                </c:pt>
                <c:pt idx="9922">
                  <c:v>45566</c:v>
                </c:pt>
                <c:pt idx="9923">
                  <c:v>45567</c:v>
                </c:pt>
                <c:pt idx="9924">
                  <c:v>45568</c:v>
                </c:pt>
                <c:pt idx="9925">
                  <c:v>45569</c:v>
                </c:pt>
                <c:pt idx="9926">
                  <c:v>45572</c:v>
                </c:pt>
                <c:pt idx="9927">
                  <c:v>45573</c:v>
                </c:pt>
                <c:pt idx="9928">
                  <c:v>45574</c:v>
                </c:pt>
                <c:pt idx="9929">
                  <c:v>45575</c:v>
                </c:pt>
                <c:pt idx="9930">
                  <c:v>45576</c:v>
                </c:pt>
                <c:pt idx="9931">
                  <c:v>45579</c:v>
                </c:pt>
                <c:pt idx="9932">
                  <c:v>45580</c:v>
                </c:pt>
                <c:pt idx="9933">
                  <c:v>45581</c:v>
                </c:pt>
                <c:pt idx="9934">
                  <c:v>45582</c:v>
                </c:pt>
                <c:pt idx="9935">
                  <c:v>45583</c:v>
                </c:pt>
                <c:pt idx="9936">
                  <c:v>45586</c:v>
                </c:pt>
                <c:pt idx="9937">
                  <c:v>45587</c:v>
                </c:pt>
                <c:pt idx="9938">
                  <c:v>45588</c:v>
                </c:pt>
                <c:pt idx="9939">
                  <c:v>45589</c:v>
                </c:pt>
                <c:pt idx="9940">
                  <c:v>45590</c:v>
                </c:pt>
                <c:pt idx="9941">
                  <c:v>45593</c:v>
                </c:pt>
                <c:pt idx="9942">
                  <c:v>45594</c:v>
                </c:pt>
                <c:pt idx="9943">
                  <c:v>45595</c:v>
                </c:pt>
                <c:pt idx="9944">
                  <c:v>45596</c:v>
                </c:pt>
                <c:pt idx="9945">
                  <c:v>45597</c:v>
                </c:pt>
                <c:pt idx="9946">
                  <c:v>45600</c:v>
                </c:pt>
                <c:pt idx="9947">
                  <c:v>45601</c:v>
                </c:pt>
                <c:pt idx="9948">
                  <c:v>45602</c:v>
                </c:pt>
                <c:pt idx="9949">
                  <c:v>45603</c:v>
                </c:pt>
                <c:pt idx="9950">
                  <c:v>45604</c:v>
                </c:pt>
                <c:pt idx="9951">
                  <c:v>45607</c:v>
                </c:pt>
                <c:pt idx="9952">
                  <c:v>45608</c:v>
                </c:pt>
                <c:pt idx="9953">
                  <c:v>45609</c:v>
                </c:pt>
                <c:pt idx="9954">
                  <c:v>45610</c:v>
                </c:pt>
                <c:pt idx="9955">
                  <c:v>45611</c:v>
                </c:pt>
                <c:pt idx="9956">
                  <c:v>45614</c:v>
                </c:pt>
                <c:pt idx="9957">
                  <c:v>45615</c:v>
                </c:pt>
                <c:pt idx="9958">
                  <c:v>45616</c:v>
                </c:pt>
                <c:pt idx="9959">
                  <c:v>45617</c:v>
                </c:pt>
                <c:pt idx="9960">
                  <c:v>45618</c:v>
                </c:pt>
                <c:pt idx="9961">
                  <c:v>45621</c:v>
                </c:pt>
                <c:pt idx="9962">
                  <c:v>45622</c:v>
                </c:pt>
                <c:pt idx="9963">
                  <c:v>45623</c:v>
                </c:pt>
                <c:pt idx="9964">
                  <c:v>45624</c:v>
                </c:pt>
                <c:pt idx="9965">
                  <c:v>45625</c:v>
                </c:pt>
                <c:pt idx="9966">
                  <c:v>45628</c:v>
                </c:pt>
                <c:pt idx="9967">
                  <c:v>45629</c:v>
                </c:pt>
                <c:pt idx="9968">
                  <c:v>45630</c:v>
                </c:pt>
                <c:pt idx="9969">
                  <c:v>45631</c:v>
                </c:pt>
                <c:pt idx="9970">
                  <c:v>45632</c:v>
                </c:pt>
                <c:pt idx="9971">
                  <c:v>45635</c:v>
                </c:pt>
                <c:pt idx="9972">
                  <c:v>45636</c:v>
                </c:pt>
                <c:pt idx="9973">
                  <c:v>45637</c:v>
                </c:pt>
                <c:pt idx="9974">
                  <c:v>45638</c:v>
                </c:pt>
                <c:pt idx="9975">
                  <c:v>45639</c:v>
                </c:pt>
                <c:pt idx="9976">
                  <c:v>45642</c:v>
                </c:pt>
                <c:pt idx="9977">
                  <c:v>45643</c:v>
                </c:pt>
                <c:pt idx="9978">
                  <c:v>45644</c:v>
                </c:pt>
                <c:pt idx="9979">
                  <c:v>45645</c:v>
                </c:pt>
                <c:pt idx="9980">
                  <c:v>45646</c:v>
                </c:pt>
                <c:pt idx="9981">
                  <c:v>45649</c:v>
                </c:pt>
                <c:pt idx="9982">
                  <c:v>45650</c:v>
                </c:pt>
                <c:pt idx="9983">
                  <c:v>45651</c:v>
                </c:pt>
                <c:pt idx="9984">
                  <c:v>45652</c:v>
                </c:pt>
                <c:pt idx="9985">
                  <c:v>45653</c:v>
                </c:pt>
                <c:pt idx="9986">
                  <c:v>45656</c:v>
                </c:pt>
                <c:pt idx="9987">
                  <c:v>45657</c:v>
                </c:pt>
                <c:pt idx="9988">
                  <c:v>45659</c:v>
                </c:pt>
                <c:pt idx="9989">
                  <c:v>45660</c:v>
                </c:pt>
                <c:pt idx="9990">
                  <c:v>45663</c:v>
                </c:pt>
                <c:pt idx="9991">
                  <c:v>45664</c:v>
                </c:pt>
                <c:pt idx="9992">
                  <c:v>45665</c:v>
                </c:pt>
                <c:pt idx="9993">
                  <c:v>45666</c:v>
                </c:pt>
                <c:pt idx="9994">
                  <c:v>45667</c:v>
                </c:pt>
                <c:pt idx="9995">
                  <c:v>45670</c:v>
                </c:pt>
                <c:pt idx="9996">
                  <c:v>45671</c:v>
                </c:pt>
                <c:pt idx="9997">
                  <c:v>45672</c:v>
                </c:pt>
                <c:pt idx="9998">
                  <c:v>45673</c:v>
                </c:pt>
                <c:pt idx="9999">
                  <c:v>45674</c:v>
                </c:pt>
                <c:pt idx="10000">
                  <c:v>45677</c:v>
                </c:pt>
                <c:pt idx="10001">
                  <c:v>45678</c:v>
                </c:pt>
                <c:pt idx="10002">
                  <c:v>45679</c:v>
                </c:pt>
                <c:pt idx="10003">
                  <c:v>45680</c:v>
                </c:pt>
                <c:pt idx="10004">
                  <c:v>45681</c:v>
                </c:pt>
                <c:pt idx="10005">
                  <c:v>45684</c:v>
                </c:pt>
                <c:pt idx="10006">
                  <c:v>45685</c:v>
                </c:pt>
                <c:pt idx="10007">
                  <c:v>45686</c:v>
                </c:pt>
                <c:pt idx="10008">
                  <c:v>45687</c:v>
                </c:pt>
                <c:pt idx="10009">
                  <c:v>45688</c:v>
                </c:pt>
                <c:pt idx="10010">
                  <c:v>45691</c:v>
                </c:pt>
                <c:pt idx="10011">
                  <c:v>45692</c:v>
                </c:pt>
                <c:pt idx="10012">
                  <c:v>45693</c:v>
                </c:pt>
                <c:pt idx="10013">
                  <c:v>45694</c:v>
                </c:pt>
                <c:pt idx="10014">
                  <c:v>45695</c:v>
                </c:pt>
                <c:pt idx="10015">
                  <c:v>45698</c:v>
                </c:pt>
                <c:pt idx="10016">
                  <c:v>45699</c:v>
                </c:pt>
                <c:pt idx="10017">
                  <c:v>45700</c:v>
                </c:pt>
                <c:pt idx="10018">
                  <c:v>45701</c:v>
                </c:pt>
                <c:pt idx="10019">
                  <c:v>45702</c:v>
                </c:pt>
                <c:pt idx="10020">
                  <c:v>45705</c:v>
                </c:pt>
                <c:pt idx="10021">
                  <c:v>45706</c:v>
                </c:pt>
                <c:pt idx="10022">
                  <c:v>45707</c:v>
                </c:pt>
                <c:pt idx="10023">
                  <c:v>45708</c:v>
                </c:pt>
                <c:pt idx="10024">
                  <c:v>45709</c:v>
                </c:pt>
                <c:pt idx="10025">
                  <c:v>45712</c:v>
                </c:pt>
              </c:numCache>
            </c:numRef>
          </c:cat>
          <c:val>
            <c:numRef>
              <c:f>Sheet1!$B$2:$B$10027</c:f>
              <c:numCache>
                <c:formatCode>General</c:formatCode>
                <c:ptCount val="10026"/>
                <c:pt idx="346">
                  <c:v>18.63</c:v>
                </c:pt>
                <c:pt idx="347">
                  <c:v>18.45</c:v>
                </c:pt>
                <c:pt idx="348">
                  <c:v>18.55</c:v>
                </c:pt>
                <c:pt idx="349">
                  <c:v>18.600000000000001</c:v>
                </c:pt>
                <c:pt idx="350">
                  <c:v>18.63</c:v>
                </c:pt>
                <c:pt idx="351">
                  <c:v>18.600000000000001</c:v>
                </c:pt>
                <c:pt idx="352">
                  <c:v>18.600000000000001</c:v>
                </c:pt>
                <c:pt idx="353">
                  <c:v>18.579999999999998</c:v>
                </c:pt>
                <c:pt idx="354">
                  <c:v>18.649999999999999</c:v>
                </c:pt>
                <c:pt idx="355">
                  <c:v>18.68</c:v>
                </c:pt>
                <c:pt idx="356">
                  <c:v>18.75</c:v>
                </c:pt>
                <c:pt idx="357">
                  <c:v>18.78</c:v>
                </c:pt>
                <c:pt idx="358">
                  <c:v>18.649999999999999</c:v>
                </c:pt>
                <c:pt idx="359">
                  <c:v>18.75</c:v>
                </c:pt>
                <c:pt idx="360">
                  <c:v>18.78</c:v>
                </c:pt>
                <c:pt idx="361">
                  <c:v>18.78</c:v>
                </c:pt>
                <c:pt idx="362">
                  <c:v>18.68</c:v>
                </c:pt>
                <c:pt idx="363">
                  <c:v>18.78</c:v>
                </c:pt>
                <c:pt idx="365">
                  <c:v>18.899999999999999</c:v>
                </c:pt>
                <c:pt idx="366">
                  <c:v>19.03</c:v>
                </c:pt>
                <c:pt idx="367">
                  <c:v>19.05</c:v>
                </c:pt>
                <c:pt idx="368">
                  <c:v>19.05</c:v>
                </c:pt>
                <c:pt idx="369">
                  <c:v>19.100000000000001</c:v>
                </c:pt>
                <c:pt idx="370">
                  <c:v>18.899999999999999</c:v>
                </c:pt>
                <c:pt idx="371">
                  <c:v>18.75</c:v>
                </c:pt>
                <c:pt idx="372">
                  <c:v>18.7</c:v>
                </c:pt>
                <c:pt idx="373">
                  <c:v>19.079999999999998</c:v>
                </c:pt>
                <c:pt idx="374">
                  <c:v>19.149999999999999</c:v>
                </c:pt>
                <c:pt idx="375">
                  <c:v>19.079999999999998</c:v>
                </c:pt>
                <c:pt idx="376">
                  <c:v>18.98</c:v>
                </c:pt>
                <c:pt idx="377">
                  <c:v>19.25</c:v>
                </c:pt>
                <c:pt idx="378">
                  <c:v>19.329999999999998</c:v>
                </c:pt>
                <c:pt idx="379">
                  <c:v>19.48</c:v>
                </c:pt>
                <c:pt idx="380">
                  <c:v>19.5</c:v>
                </c:pt>
                <c:pt idx="381">
                  <c:v>19.48</c:v>
                </c:pt>
                <c:pt idx="382">
                  <c:v>19.68</c:v>
                </c:pt>
                <c:pt idx="383">
                  <c:v>19.73</c:v>
                </c:pt>
                <c:pt idx="384">
                  <c:v>19.829999999999998</c:v>
                </c:pt>
                <c:pt idx="385">
                  <c:v>19.88</c:v>
                </c:pt>
                <c:pt idx="386">
                  <c:v>20.28</c:v>
                </c:pt>
                <c:pt idx="387">
                  <c:v>20.399999999999999</c:v>
                </c:pt>
                <c:pt idx="388">
                  <c:v>20.63</c:v>
                </c:pt>
                <c:pt idx="389">
                  <c:v>20.55</c:v>
                </c:pt>
                <c:pt idx="390">
                  <c:v>20.350000000000001</c:v>
                </c:pt>
                <c:pt idx="391">
                  <c:v>20.329999999999998</c:v>
                </c:pt>
                <c:pt idx="392">
                  <c:v>20.149999999999999</c:v>
                </c:pt>
                <c:pt idx="393">
                  <c:v>19.579999999999998</c:v>
                </c:pt>
                <c:pt idx="394">
                  <c:v>19.3</c:v>
                </c:pt>
                <c:pt idx="395">
                  <c:v>19.78</c:v>
                </c:pt>
                <c:pt idx="396">
                  <c:v>19.98</c:v>
                </c:pt>
                <c:pt idx="397">
                  <c:v>20.2</c:v>
                </c:pt>
                <c:pt idx="398">
                  <c:v>20.03</c:v>
                </c:pt>
                <c:pt idx="399">
                  <c:v>20.95</c:v>
                </c:pt>
                <c:pt idx="400">
                  <c:v>20.65</c:v>
                </c:pt>
                <c:pt idx="401">
                  <c:v>19.8</c:v>
                </c:pt>
                <c:pt idx="402">
                  <c:v>19.75</c:v>
                </c:pt>
                <c:pt idx="403">
                  <c:v>19.649999999999999</c:v>
                </c:pt>
                <c:pt idx="404">
                  <c:v>19.43</c:v>
                </c:pt>
                <c:pt idx="405">
                  <c:v>19.45</c:v>
                </c:pt>
                <c:pt idx="406">
                  <c:v>19.5</c:v>
                </c:pt>
                <c:pt idx="407">
                  <c:v>19.399999999999999</c:v>
                </c:pt>
                <c:pt idx="408">
                  <c:v>19.25</c:v>
                </c:pt>
                <c:pt idx="409">
                  <c:v>18.850000000000001</c:v>
                </c:pt>
                <c:pt idx="410">
                  <c:v>18.75</c:v>
                </c:pt>
                <c:pt idx="411">
                  <c:v>18.5</c:v>
                </c:pt>
                <c:pt idx="412">
                  <c:v>18.3</c:v>
                </c:pt>
                <c:pt idx="413">
                  <c:v>18.100000000000001</c:v>
                </c:pt>
                <c:pt idx="414">
                  <c:v>17.48</c:v>
                </c:pt>
                <c:pt idx="415">
                  <c:v>17.55</c:v>
                </c:pt>
                <c:pt idx="416">
                  <c:v>18.100000000000001</c:v>
                </c:pt>
                <c:pt idx="417">
                  <c:v>18.28</c:v>
                </c:pt>
                <c:pt idx="418">
                  <c:v>18.2</c:v>
                </c:pt>
                <c:pt idx="419">
                  <c:v>18.63</c:v>
                </c:pt>
                <c:pt idx="420">
                  <c:v>18.43</c:v>
                </c:pt>
                <c:pt idx="421">
                  <c:v>18.399999999999999</c:v>
                </c:pt>
                <c:pt idx="422">
                  <c:v>18.18</c:v>
                </c:pt>
                <c:pt idx="423">
                  <c:v>18.13</c:v>
                </c:pt>
                <c:pt idx="424">
                  <c:v>17.600000000000001</c:v>
                </c:pt>
                <c:pt idx="425">
                  <c:v>17.68</c:v>
                </c:pt>
                <c:pt idx="426">
                  <c:v>17.899999999999999</c:v>
                </c:pt>
                <c:pt idx="427">
                  <c:v>18.3</c:v>
                </c:pt>
                <c:pt idx="428">
                  <c:v>18.18</c:v>
                </c:pt>
                <c:pt idx="429">
                  <c:v>18.149999999999999</c:v>
                </c:pt>
                <c:pt idx="430">
                  <c:v>18.53</c:v>
                </c:pt>
                <c:pt idx="431">
                  <c:v>18.53</c:v>
                </c:pt>
                <c:pt idx="432">
                  <c:v>18.43</c:v>
                </c:pt>
                <c:pt idx="433">
                  <c:v>18.3</c:v>
                </c:pt>
                <c:pt idx="434">
                  <c:v>18.28</c:v>
                </c:pt>
                <c:pt idx="435">
                  <c:v>18.48</c:v>
                </c:pt>
                <c:pt idx="436">
                  <c:v>18.48</c:v>
                </c:pt>
                <c:pt idx="437">
                  <c:v>18.68</c:v>
                </c:pt>
                <c:pt idx="438">
                  <c:v>18.600000000000001</c:v>
                </c:pt>
                <c:pt idx="439">
                  <c:v>18.649999999999999</c:v>
                </c:pt>
                <c:pt idx="440">
                  <c:v>18.5</c:v>
                </c:pt>
                <c:pt idx="441">
                  <c:v>18.48</c:v>
                </c:pt>
                <c:pt idx="442">
                  <c:v>18.5</c:v>
                </c:pt>
                <c:pt idx="443">
                  <c:v>18.649999999999999</c:v>
                </c:pt>
                <c:pt idx="444">
                  <c:v>18.78</c:v>
                </c:pt>
                <c:pt idx="445">
                  <c:v>18.600000000000001</c:v>
                </c:pt>
                <c:pt idx="446">
                  <c:v>18.579999999999998</c:v>
                </c:pt>
                <c:pt idx="447">
                  <c:v>18.63</c:v>
                </c:pt>
                <c:pt idx="448">
                  <c:v>18.600000000000001</c:v>
                </c:pt>
                <c:pt idx="449">
                  <c:v>18.55</c:v>
                </c:pt>
                <c:pt idx="450">
                  <c:v>18.55</c:v>
                </c:pt>
                <c:pt idx="451">
                  <c:v>18.68</c:v>
                </c:pt>
                <c:pt idx="452">
                  <c:v>18.68</c:v>
                </c:pt>
                <c:pt idx="453">
                  <c:v>19</c:v>
                </c:pt>
                <c:pt idx="454">
                  <c:v>19.100000000000001</c:v>
                </c:pt>
                <c:pt idx="455">
                  <c:v>18.78</c:v>
                </c:pt>
                <c:pt idx="456">
                  <c:v>18.93</c:v>
                </c:pt>
                <c:pt idx="457">
                  <c:v>19.13</c:v>
                </c:pt>
                <c:pt idx="458">
                  <c:v>18.98</c:v>
                </c:pt>
                <c:pt idx="459">
                  <c:v>18.75</c:v>
                </c:pt>
                <c:pt idx="460">
                  <c:v>18.8</c:v>
                </c:pt>
                <c:pt idx="461">
                  <c:v>18.850000000000001</c:v>
                </c:pt>
                <c:pt idx="462">
                  <c:v>18.75</c:v>
                </c:pt>
                <c:pt idx="463">
                  <c:v>18.8</c:v>
                </c:pt>
                <c:pt idx="464">
                  <c:v>18.63</c:v>
                </c:pt>
                <c:pt idx="465">
                  <c:v>18.38</c:v>
                </c:pt>
                <c:pt idx="466">
                  <c:v>17.93</c:v>
                </c:pt>
                <c:pt idx="467">
                  <c:v>17.850000000000001</c:v>
                </c:pt>
                <c:pt idx="468">
                  <c:v>17.95</c:v>
                </c:pt>
                <c:pt idx="469">
                  <c:v>17.5</c:v>
                </c:pt>
                <c:pt idx="470">
                  <c:v>17.75</c:v>
                </c:pt>
                <c:pt idx="471">
                  <c:v>17.8</c:v>
                </c:pt>
                <c:pt idx="472">
                  <c:v>17.850000000000001</c:v>
                </c:pt>
                <c:pt idx="473">
                  <c:v>17.8</c:v>
                </c:pt>
                <c:pt idx="474">
                  <c:v>17.68</c:v>
                </c:pt>
                <c:pt idx="475">
                  <c:v>17.399999999999999</c:v>
                </c:pt>
                <c:pt idx="476">
                  <c:v>17.18</c:v>
                </c:pt>
                <c:pt idx="477">
                  <c:v>17.48</c:v>
                </c:pt>
                <c:pt idx="478">
                  <c:v>17.600000000000001</c:v>
                </c:pt>
                <c:pt idx="479">
                  <c:v>17.899999999999999</c:v>
                </c:pt>
                <c:pt idx="480">
                  <c:v>17.829999999999998</c:v>
                </c:pt>
                <c:pt idx="481">
                  <c:v>17.68</c:v>
                </c:pt>
                <c:pt idx="482">
                  <c:v>17.73</c:v>
                </c:pt>
                <c:pt idx="483">
                  <c:v>17.78</c:v>
                </c:pt>
                <c:pt idx="484">
                  <c:v>17.7</c:v>
                </c:pt>
                <c:pt idx="485">
                  <c:v>17.649999999999999</c:v>
                </c:pt>
                <c:pt idx="486">
                  <c:v>17.7</c:v>
                </c:pt>
                <c:pt idx="487">
                  <c:v>17.93</c:v>
                </c:pt>
                <c:pt idx="488">
                  <c:v>18</c:v>
                </c:pt>
                <c:pt idx="489">
                  <c:v>17.78</c:v>
                </c:pt>
                <c:pt idx="490">
                  <c:v>17.579999999999998</c:v>
                </c:pt>
                <c:pt idx="491">
                  <c:v>17.43</c:v>
                </c:pt>
                <c:pt idx="492">
                  <c:v>17.55</c:v>
                </c:pt>
                <c:pt idx="493">
                  <c:v>17.73</c:v>
                </c:pt>
                <c:pt idx="494">
                  <c:v>16.8</c:v>
                </c:pt>
                <c:pt idx="495">
                  <c:v>16.2</c:v>
                </c:pt>
                <c:pt idx="496">
                  <c:v>15.93</c:v>
                </c:pt>
                <c:pt idx="497">
                  <c:v>15.03</c:v>
                </c:pt>
                <c:pt idx="498">
                  <c:v>15.6</c:v>
                </c:pt>
                <c:pt idx="499">
                  <c:v>15.4</c:v>
                </c:pt>
                <c:pt idx="500">
                  <c:v>16.7</c:v>
                </c:pt>
                <c:pt idx="501">
                  <c:v>17.25</c:v>
                </c:pt>
                <c:pt idx="502">
                  <c:v>17.100000000000001</c:v>
                </c:pt>
                <c:pt idx="503">
                  <c:v>17</c:v>
                </c:pt>
                <c:pt idx="504">
                  <c:v>17.38</c:v>
                </c:pt>
                <c:pt idx="505">
                  <c:v>17.850000000000001</c:v>
                </c:pt>
                <c:pt idx="506">
                  <c:v>17.600000000000001</c:v>
                </c:pt>
                <c:pt idx="507">
                  <c:v>17.95</c:v>
                </c:pt>
                <c:pt idx="508">
                  <c:v>17.079999999999998</c:v>
                </c:pt>
                <c:pt idx="509">
                  <c:v>17.899999999999999</c:v>
                </c:pt>
                <c:pt idx="511">
                  <c:v>16.88</c:v>
                </c:pt>
                <c:pt idx="512">
                  <c:v>16.649999999999999</c:v>
                </c:pt>
                <c:pt idx="513">
                  <c:v>15.95</c:v>
                </c:pt>
                <c:pt idx="514">
                  <c:v>16.38</c:v>
                </c:pt>
                <c:pt idx="515">
                  <c:v>16.55</c:v>
                </c:pt>
                <c:pt idx="516">
                  <c:v>16.649999999999999</c:v>
                </c:pt>
                <c:pt idx="517">
                  <c:v>16.829999999999998</c:v>
                </c:pt>
                <c:pt idx="518">
                  <c:v>17.100000000000001</c:v>
                </c:pt>
                <c:pt idx="519">
                  <c:v>16.829999999999998</c:v>
                </c:pt>
                <c:pt idx="520">
                  <c:v>17.079999999999998</c:v>
                </c:pt>
                <c:pt idx="521">
                  <c:v>16.7</c:v>
                </c:pt>
                <c:pt idx="522">
                  <c:v>16.45</c:v>
                </c:pt>
                <c:pt idx="524">
                  <c:v>16.13</c:v>
                </c:pt>
                <c:pt idx="525">
                  <c:v>16.100000000000001</c:v>
                </c:pt>
                <c:pt idx="526">
                  <c:v>16.28</c:v>
                </c:pt>
                <c:pt idx="527">
                  <c:v>16.100000000000001</c:v>
                </c:pt>
                <c:pt idx="528">
                  <c:v>16.18</c:v>
                </c:pt>
                <c:pt idx="529">
                  <c:v>16.149999999999999</c:v>
                </c:pt>
                <c:pt idx="530">
                  <c:v>16.18</c:v>
                </c:pt>
                <c:pt idx="531">
                  <c:v>16.100000000000001</c:v>
                </c:pt>
                <c:pt idx="532">
                  <c:v>16.5</c:v>
                </c:pt>
                <c:pt idx="533">
                  <c:v>16.399999999999999</c:v>
                </c:pt>
                <c:pt idx="534">
                  <c:v>16.13</c:v>
                </c:pt>
                <c:pt idx="535">
                  <c:v>16.100000000000001</c:v>
                </c:pt>
                <c:pt idx="536">
                  <c:v>15.75</c:v>
                </c:pt>
                <c:pt idx="537">
                  <c:v>15.68</c:v>
                </c:pt>
                <c:pt idx="538">
                  <c:v>15.63</c:v>
                </c:pt>
                <c:pt idx="539">
                  <c:v>15.85</c:v>
                </c:pt>
                <c:pt idx="540">
                  <c:v>15.48</c:v>
                </c:pt>
                <c:pt idx="541">
                  <c:v>15.55</c:v>
                </c:pt>
                <c:pt idx="542">
                  <c:v>15.38</c:v>
                </c:pt>
                <c:pt idx="543">
                  <c:v>15.58</c:v>
                </c:pt>
                <c:pt idx="544">
                  <c:v>15.35</c:v>
                </c:pt>
                <c:pt idx="545">
                  <c:v>14.85</c:v>
                </c:pt>
                <c:pt idx="546">
                  <c:v>14.65</c:v>
                </c:pt>
                <c:pt idx="547">
                  <c:v>14.73</c:v>
                </c:pt>
                <c:pt idx="548">
                  <c:v>14.18</c:v>
                </c:pt>
                <c:pt idx="549">
                  <c:v>13.8</c:v>
                </c:pt>
                <c:pt idx="550">
                  <c:v>14</c:v>
                </c:pt>
                <c:pt idx="551">
                  <c:v>14</c:v>
                </c:pt>
                <c:pt idx="552">
                  <c:v>13.9</c:v>
                </c:pt>
                <c:pt idx="553">
                  <c:v>13.8</c:v>
                </c:pt>
                <c:pt idx="554">
                  <c:v>13.98</c:v>
                </c:pt>
                <c:pt idx="555">
                  <c:v>14.48</c:v>
                </c:pt>
                <c:pt idx="556">
                  <c:v>14.88</c:v>
                </c:pt>
                <c:pt idx="557">
                  <c:v>14.28</c:v>
                </c:pt>
                <c:pt idx="558">
                  <c:v>14.3</c:v>
                </c:pt>
                <c:pt idx="559">
                  <c:v>14.45</c:v>
                </c:pt>
                <c:pt idx="560">
                  <c:v>14.43</c:v>
                </c:pt>
                <c:pt idx="561">
                  <c:v>14.93</c:v>
                </c:pt>
                <c:pt idx="562">
                  <c:v>15.38</c:v>
                </c:pt>
                <c:pt idx="563">
                  <c:v>15.03</c:v>
                </c:pt>
                <c:pt idx="564">
                  <c:v>15.4</c:v>
                </c:pt>
                <c:pt idx="565">
                  <c:v>15.65</c:v>
                </c:pt>
                <c:pt idx="566">
                  <c:v>15.45</c:v>
                </c:pt>
                <c:pt idx="567">
                  <c:v>15.55</c:v>
                </c:pt>
                <c:pt idx="568">
                  <c:v>15.6</c:v>
                </c:pt>
                <c:pt idx="569">
                  <c:v>15.7</c:v>
                </c:pt>
                <c:pt idx="570">
                  <c:v>15.65</c:v>
                </c:pt>
                <c:pt idx="572">
                  <c:v>15.5</c:v>
                </c:pt>
                <c:pt idx="573">
                  <c:v>15.38</c:v>
                </c:pt>
                <c:pt idx="574">
                  <c:v>15.53</c:v>
                </c:pt>
                <c:pt idx="575">
                  <c:v>15.55</c:v>
                </c:pt>
                <c:pt idx="576">
                  <c:v>16.2</c:v>
                </c:pt>
                <c:pt idx="577">
                  <c:v>16.48</c:v>
                </c:pt>
                <c:pt idx="578">
                  <c:v>16.55</c:v>
                </c:pt>
                <c:pt idx="579">
                  <c:v>16.649999999999999</c:v>
                </c:pt>
                <c:pt idx="580">
                  <c:v>16.850000000000001</c:v>
                </c:pt>
                <c:pt idx="581">
                  <c:v>17.45</c:v>
                </c:pt>
                <c:pt idx="582">
                  <c:v>17.05</c:v>
                </c:pt>
                <c:pt idx="583">
                  <c:v>16.78</c:v>
                </c:pt>
                <c:pt idx="584">
                  <c:v>17</c:v>
                </c:pt>
                <c:pt idx="585">
                  <c:v>17.149999999999999</c:v>
                </c:pt>
                <c:pt idx="586">
                  <c:v>17.13</c:v>
                </c:pt>
                <c:pt idx="587">
                  <c:v>17.18</c:v>
                </c:pt>
                <c:pt idx="588">
                  <c:v>17.399999999999999</c:v>
                </c:pt>
                <c:pt idx="589">
                  <c:v>16.88</c:v>
                </c:pt>
                <c:pt idx="590">
                  <c:v>16.600000000000001</c:v>
                </c:pt>
                <c:pt idx="591">
                  <c:v>15.95</c:v>
                </c:pt>
                <c:pt idx="592">
                  <c:v>16.079999999999998</c:v>
                </c:pt>
                <c:pt idx="593">
                  <c:v>16.149999999999999</c:v>
                </c:pt>
                <c:pt idx="594">
                  <c:v>16.149999999999999</c:v>
                </c:pt>
                <c:pt idx="595">
                  <c:v>16.45</c:v>
                </c:pt>
                <c:pt idx="596">
                  <c:v>16.5</c:v>
                </c:pt>
                <c:pt idx="597">
                  <c:v>16.38</c:v>
                </c:pt>
                <c:pt idx="598">
                  <c:v>16.48</c:v>
                </c:pt>
                <c:pt idx="599">
                  <c:v>16.399999999999999</c:v>
                </c:pt>
                <c:pt idx="600">
                  <c:v>16.5</c:v>
                </c:pt>
                <c:pt idx="601">
                  <c:v>16.600000000000001</c:v>
                </c:pt>
                <c:pt idx="602">
                  <c:v>16.600000000000001</c:v>
                </c:pt>
                <c:pt idx="603">
                  <c:v>16.399999999999999</c:v>
                </c:pt>
                <c:pt idx="604">
                  <c:v>16.25</c:v>
                </c:pt>
                <c:pt idx="605">
                  <c:v>16.45</c:v>
                </c:pt>
                <c:pt idx="606">
                  <c:v>16.23</c:v>
                </c:pt>
                <c:pt idx="607">
                  <c:v>16.3</c:v>
                </c:pt>
                <c:pt idx="608">
                  <c:v>16.18</c:v>
                </c:pt>
                <c:pt idx="609">
                  <c:v>16.18</c:v>
                </c:pt>
                <c:pt idx="610">
                  <c:v>16.25</c:v>
                </c:pt>
                <c:pt idx="611">
                  <c:v>16.23</c:v>
                </c:pt>
                <c:pt idx="612">
                  <c:v>16.2</c:v>
                </c:pt>
                <c:pt idx="613">
                  <c:v>16.329999999999998</c:v>
                </c:pt>
                <c:pt idx="614">
                  <c:v>16.329999999999998</c:v>
                </c:pt>
                <c:pt idx="615">
                  <c:v>16.45</c:v>
                </c:pt>
                <c:pt idx="616">
                  <c:v>16.25</c:v>
                </c:pt>
                <c:pt idx="617">
                  <c:v>16.23</c:v>
                </c:pt>
                <c:pt idx="618">
                  <c:v>16.28</c:v>
                </c:pt>
                <c:pt idx="619">
                  <c:v>16.3</c:v>
                </c:pt>
                <c:pt idx="620">
                  <c:v>15.85</c:v>
                </c:pt>
                <c:pt idx="621">
                  <c:v>15.53</c:v>
                </c:pt>
                <c:pt idx="622">
                  <c:v>15.85</c:v>
                </c:pt>
                <c:pt idx="623">
                  <c:v>15.7</c:v>
                </c:pt>
                <c:pt idx="624">
                  <c:v>15.43</c:v>
                </c:pt>
                <c:pt idx="625">
                  <c:v>15.48</c:v>
                </c:pt>
                <c:pt idx="626">
                  <c:v>15</c:v>
                </c:pt>
                <c:pt idx="627">
                  <c:v>15</c:v>
                </c:pt>
                <c:pt idx="628">
                  <c:v>15.13</c:v>
                </c:pt>
                <c:pt idx="629">
                  <c:v>15.18</c:v>
                </c:pt>
                <c:pt idx="630">
                  <c:v>15.15</c:v>
                </c:pt>
                <c:pt idx="631">
                  <c:v>14.93</c:v>
                </c:pt>
                <c:pt idx="632">
                  <c:v>14.83</c:v>
                </c:pt>
                <c:pt idx="633">
                  <c:v>14.55</c:v>
                </c:pt>
                <c:pt idx="634">
                  <c:v>14.18</c:v>
                </c:pt>
                <c:pt idx="635">
                  <c:v>13.95</c:v>
                </c:pt>
                <c:pt idx="636">
                  <c:v>14.05</c:v>
                </c:pt>
                <c:pt idx="637">
                  <c:v>13.98</c:v>
                </c:pt>
                <c:pt idx="638">
                  <c:v>14.5</c:v>
                </c:pt>
                <c:pt idx="639">
                  <c:v>15.5</c:v>
                </c:pt>
                <c:pt idx="640">
                  <c:v>15.05</c:v>
                </c:pt>
                <c:pt idx="641">
                  <c:v>14.63</c:v>
                </c:pt>
                <c:pt idx="642">
                  <c:v>14</c:v>
                </c:pt>
                <c:pt idx="643">
                  <c:v>14.1</c:v>
                </c:pt>
                <c:pt idx="644">
                  <c:v>14.1</c:v>
                </c:pt>
                <c:pt idx="645">
                  <c:v>14.25</c:v>
                </c:pt>
                <c:pt idx="646">
                  <c:v>15</c:v>
                </c:pt>
                <c:pt idx="647">
                  <c:v>14.93</c:v>
                </c:pt>
                <c:pt idx="648">
                  <c:v>15.48</c:v>
                </c:pt>
                <c:pt idx="649">
                  <c:v>15.63</c:v>
                </c:pt>
                <c:pt idx="650">
                  <c:v>15.83</c:v>
                </c:pt>
                <c:pt idx="651">
                  <c:v>15.8</c:v>
                </c:pt>
                <c:pt idx="652">
                  <c:v>15.38</c:v>
                </c:pt>
                <c:pt idx="653">
                  <c:v>15.45</c:v>
                </c:pt>
                <c:pt idx="654">
                  <c:v>15.7</c:v>
                </c:pt>
                <c:pt idx="655">
                  <c:v>15.75</c:v>
                </c:pt>
                <c:pt idx="656">
                  <c:v>15.6</c:v>
                </c:pt>
                <c:pt idx="657">
                  <c:v>15.35</c:v>
                </c:pt>
                <c:pt idx="658">
                  <c:v>15</c:v>
                </c:pt>
                <c:pt idx="659">
                  <c:v>14.5</c:v>
                </c:pt>
                <c:pt idx="660">
                  <c:v>14.85</c:v>
                </c:pt>
                <c:pt idx="661">
                  <c:v>15.48</c:v>
                </c:pt>
                <c:pt idx="662">
                  <c:v>15.4</c:v>
                </c:pt>
                <c:pt idx="663">
                  <c:v>15.1</c:v>
                </c:pt>
                <c:pt idx="664">
                  <c:v>15.13</c:v>
                </c:pt>
                <c:pt idx="665">
                  <c:v>14.98</c:v>
                </c:pt>
                <c:pt idx="666">
                  <c:v>14.8</c:v>
                </c:pt>
                <c:pt idx="667">
                  <c:v>14.85</c:v>
                </c:pt>
                <c:pt idx="668">
                  <c:v>14.75</c:v>
                </c:pt>
                <c:pt idx="669">
                  <c:v>14.78</c:v>
                </c:pt>
                <c:pt idx="670">
                  <c:v>14.85</c:v>
                </c:pt>
                <c:pt idx="671">
                  <c:v>15.03</c:v>
                </c:pt>
                <c:pt idx="672">
                  <c:v>14.8</c:v>
                </c:pt>
                <c:pt idx="673">
                  <c:v>14.85</c:v>
                </c:pt>
                <c:pt idx="674">
                  <c:v>14.63</c:v>
                </c:pt>
                <c:pt idx="675">
                  <c:v>14.5</c:v>
                </c:pt>
                <c:pt idx="676">
                  <c:v>14.48</c:v>
                </c:pt>
                <c:pt idx="677">
                  <c:v>14.45</c:v>
                </c:pt>
                <c:pt idx="678">
                  <c:v>14.4</c:v>
                </c:pt>
                <c:pt idx="679">
                  <c:v>14.15</c:v>
                </c:pt>
                <c:pt idx="680">
                  <c:v>14</c:v>
                </c:pt>
                <c:pt idx="681">
                  <c:v>13.68</c:v>
                </c:pt>
                <c:pt idx="682">
                  <c:v>13.35</c:v>
                </c:pt>
                <c:pt idx="683">
                  <c:v>13.18</c:v>
                </c:pt>
                <c:pt idx="684">
                  <c:v>13.3</c:v>
                </c:pt>
                <c:pt idx="685">
                  <c:v>13.25</c:v>
                </c:pt>
                <c:pt idx="686">
                  <c:v>12.7</c:v>
                </c:pt>
                <c:pt idx="687">
                  <c:v>13.4</c:v>
                </c:pt>
                <c:pt idx="688">
                  <c:v>13.9</c:v>
                </c:pt>
                <c:pt idx="689">
                  <c:v>13.5</c:v>
                </c:pt>
                <c:pt idx="690">
                  <c:v>13.23</c:v>
                </c:pt>
                <c:pt idx="691">
                  <c:v>12.85</c:v>
                </c:pt>
                <c:pt idx="692">
                  <c:v>13.15</c:v>
                </c:pt>
                <c:pt idx="693">
                  <c:v>13.05</c:v>
                </c:pt>
                <c:pt idx="694">
                  <c:v>13.2</c:v>
                </c:pt>
                <c:pt idx="695">
                  <c:v>13.2</c:v>
                </c:pt>
                <c:pt idx="696">
                  <c:v>13.1</c:v>
                </c:pt>
                <c:pt idx="697">
                  <c:v>12.58</c:v>
                </c:pt>
                <c:pt idx="698">
                  <c:v>12.75</c:v>
                </c:pt>
                <c:pt idx="699">
                  <c:v>12.5</c:v>
                </c:pt>
                <c:pt idx="700">
                  <c:v>11.93</c:v>
                </c:pt>
                <c:pt idx="701">
                  <c:v>11.6</c:v>
                </c:pt>
                <c:pt idx="702">
                  <c:v>11.65</c:v>
                </c:pt>
                <c:pt idx="703">
                  <c:v>11.2</c:v>
                </c:pt>
                <c:pt idx="704">
                  <c:v>11.3</c:v>
                </c:pt>
                <c:pt idx="705">
                  <c:v>11.35</c:v>
                </c:pt>
                <c:pt idx="706">
                  <c:v>12.2</c:v>
                </c:pt>
                <c:pt idx="707">
                  <c:v>12.35</c:v>
                </c:pt>
                <c:pt idx="708">
                  <c:v>12.45</c:v>
                </c:pt>
                <c:pt idx="709">
                  <c:v>12.55</c:v>
                </c:pt>
                <c:pt idx="710">
                  <c:v>13.2</c:v>
                </c:pt>
                <c:pt idx="711">
                  <c:v>13.55</c:v>
                </c:pt>
                <c:pt idx="712">
                  <c:v>12.9</c:v>
                </c:pt>
                <c:pt idx="713">
                  <c:v>13.35</c:v>
                </c:pt>
                <c:pt idx="714">
                  <c:v>13.5</c:v>
                </c:pt>
                <c:pt idx="715">
                  <c:v>13.48</c:v>
                </c:pt>
                <c:pt idx="716">
                  <c:v>12.2</c:v>
                </c:pt>
                <c:pt idx="717">
                  <c:v>12.08</c:v>
                </c:pt>
                <c:pt idx="718">
                  <c:v>12.08</c:v>
                </c:pt>
                <c:pt idx="719">
                  <c:v>12.33</c:v>
                </c:pt>
                <c:pt idx="720">
                  <c:v>12.6</c:v>
                </c:pt>
                <c:pt idx="721">
                  <c:v>12.6</c:v>
                </c:pt>
                <c:pt idx="722">
                  <c:v>12.18</c:v>
                </c:pt>
                <c:pt idx="723">
                  <c:v>12.35</c:v>
                </c:pt>
                <c:pt idx="724">
                  <c:v>12.5</c:v>
                </c:pt>
                <c:pt idx="725">
                  <c:v>12.75</c:v>
                </c:pt>
                <c:pt idx="726">
                  <c:v>12.75</c:v>
                </c:pt>
                <c:pt idx="727">
                  <c:v>12.6</c:v>
                </c:pt>
                <c:pt idx="728">
                  <c:v>12.7</c:v>
                </c:pt>
                <c:pt idx="729">
                  <c:v>13.03</c:v>
                </c:pt>
                <c:pt idx="730">
                  <c:v>13.03</c:v>
                </c:pt>
                <c:pt idx="731">
                  <c:v>13</c:v>
                </c:pt>
                <c:pt idx="732">
                  <c:v>13</c:v>
                </c:pt>
                <c:pt idx="733">
                  <c:v>12.7</c:v>
                </c:pt>
                <c:pt idx="734">
                  <c:v>12.05</c:v>
                </c:pt>
                <c:pt idx="735">
                  <c:v>12.08</c:v>
                </c:pt>
                <c:pt idx="736">
                  <c:v>12.13</c:v>
                </c:pt>
                <c:pt idx="737">
                  <c:v>13.35</c:v>
                </c:pt>
                <c:pt idx="738">
                  <c:v>13.33</c:v>
                </c:pt>
                <c:pt idx="739">
                  <c:v>12.98</c:v>
                </c:pt>
                <c:pt idx="740">
                  <c:v>14.7</c:v>
                </c:pt>
                <c:pt idx="741">
                  <c:v>14.73</c:v>
                </c:pt>
                <c:pt idx="742">
                  <c:v>14.25</c:v>
                </c:pt>
                <c:pt idx="743">
                  <c:v>14.35</c:v>
                </c:pt>
                <c:pt idx="744">
                  <c:v>14.93</c:v>
                </c:pt>
                <c:pt idx="745">
                  <c:v>14.8</c:v>
                </c:pt>
                <c:pt idx="746">
                  <c:v>14.73</c:v>
                </c:pt>
                <c:pt idx="747">
                  <c:v>14.4</c:v>
                </c:pt>
                <c:pt idx="748">
                  <c:v>14.7</c:v>
                </c:pt>
                <c:pt idx="749">
                  <c:v>15.05</c:v>
                </c:pt>
                <c:pt idx="750">
                  <c:v>14.9</c:v>
                </c:pt>
                <c:pt idx="751">
                  <c:v>15.2</c:v>
                </c:pt>
                <c:pt idx="752">
                  <c:v>15.18</c:v>
                </c:pt>
                <c:pt idx="753">
                  <c:v>15.35</c:v>
                </c:pt>
                <c:pt idx="754">
                  <c:v>15.58</c:v>
                </c:pt>
                <c:pt idx="755">
                  <c:v>15.6</c:v>
                </c:pt>
                <c:pt idx="756">
                  <c:v>15.3</c:v>
                </c:pt>
                <c:pt idx="757">
                  <c:v>15.28</c:v>
                </c:pt>
                <c:pt idx="758">
                  <c:v>15.33</c:v>
                </c:pt>
                <c:pt idx="759">
                  <c:v>15.25</c:v>
                </c:pt>
                <c:pt idx="760">
                  <c:v>15.38</c:v>
                </c:pt>
                <c:pt idx="761">
                  <c:v>16.25</c:v>
                </c:pt>
                <c:pt idx="762">
                  <c:v>16.100000000000001</c:v>
                </c:pt>
                <c:pt idx="763">
                  <c:v>15.9</c:v>
                </c:pt>
                <c:pt idx="764">
                  <c:v>16.23</c:v>
                </c:pt>
                <c:pt idx="765">
                  <c:v>16.399999999999999</c:v>
                </c:pt>
                <c:pt idx="766">
                  <c:v>16.53</c:v>
                </c:pt>
                <c:pt idx="767">
                  <c:v>16.579999999999998</c:v>
                </c:pt>
                <c:pt idx="768">
                  <c:v>16.850000000000001</c:v>
                </c:pt>
                <c:pt idx="769">
                  <c:v>17</c:v>
                </c:pt>
                <c:pt idx="770">
                  <c:v>16.75</c:v>
                </c:pt>
                <c:pt idx="771">
                  <c:v>16.899999999999999</c:v>
                </c:pt>
                <c:pt idx="772">
                  <c:v>16.850000000000001</c:v>
                </c:pt>
                <c:pt idx="773">
                  <c:v>17.399999999999999</c:v>
                </c:pt>
                <c:pt idx="774">
                  <c:v>17.5</c:v>
                </c:pt>
                <c:pt idx="775">
                  <c:v>17.78</c:v>
                </c:pt>
                <c:pt idx="776">
                  <c:v>17.95</c:v>
                </c:pt>
                <c:pt idx="777">
                  <c:v>18.100000000000001</c:v>
                </c:pt>
                <c:pt idx="778">
                  <c:v>18.149999999999999</c:v>
                </c:pt>
                <c:pt idx="779">
                  <c:v>16.98</c:v>
                </c:pt>
                <c:pt idx="780">
                  <c:v>17.05</c:v>
                </c:pt>
                <c:pt idx="781">
                  <c:v>17.7</c:v>
                </c:pt>
                <c:pt idx="782">
                  <c:v>17.73</c:v>
                </c:pt>
                <c:pt idx="783">
                  <c:v>17.18</c:v>
                </c:pt>
                <c:pt idx="784">
                  <c:v>16.850000000000001</c:v>
                </c:pt>
                <c:pt idx="785">
                  <c:v>16.38</c:v>
                </c:pt>
                <c:pt idx="786">
                  <c:v>16.399999999999999</c:v>
                </c:pt>
                <c:pt idx="787">
                  <c:v>16.95</c:v>
                </c:pt>
                <c:pt idx="788">
                  <c:v>16.75</c:v>
                </c:pt>
                <c:pt idx="789">
                  <c:v>16.5</c:v>
                </c:pt>
                <c:pt idx="790">
                  <c:v>16.600000000000001</c:v>
                </c:pt>
                <c:pt idx="791">
                  <c:v>16.75</c:v>
                </c:pt>
                <c:pt idx="792">
                  <c:v>16.579999999999998</c:v>
                </c:pt>
                <c:pt idx="793">
                  <c:v>16.399999999999999</c:v>
                </c:pt>
                <c:pt idx="794">
                  <c:v>16.5</c:v>
                </c:pt>
                <c:pt idx="795">
                  <c:v>16.829999999999998</c:v>
                </c:pt>
                <c:pt idx="796">
                  <c:v>16.75</c:v>
                </c:pt>
                <c:pt idx="797">
                  <c:v>17.149999999999999</c:v>
                </c:pt>
                <c:pt idx="798">
                  <c:v>17.149999999999999</c:v>
                </c:pt>
                <c:pt idx="799">
                  <c:v>17.38</c:v>
                </c:pt>
                <c:pt idx="800">
                  <c:v>17.2</c:v>
                </c:pt>
                <c:pt idx="801">
                  <c:v>16.95</c:v>
                </c:pt>
                <c:pt idx="802">
                  <c:v>17.100000000000001</c:v>
                </c:pt>
                <c:pt idx="803">
                  <c:v>17.05</c:v>
                </c:pt>
                <c:pt idx="804">
                  <c:v>17.55</c:v>
                </c:pt>
                <c:pt idx="805">
                  <c:v>17.23</c:v>
                </c:pt>
                <c:pt idx="806">
                  <c:v>17.25</c:v>
                </c:pt>
                <c:pt idx="807">
                  <c:v>17.45</c:v>
                </c:pt>
                <c:pt idx="808">
                  <c:v>17.73</c:v>
                </c:pt>
                <c:pt idx="809">
                  <c:v>17.73</c:v>
                </c:pt>
                <c:pt idx="810">
                  <c:v>17.55</c:v>
                </c:pt>
                <c:pt idx="811">
                  <c:v>17.55</c:v>
                </c:pt>
                <c:pt idx="812">
                  <c:v>17.8</c:v>
                </c:pt>
                <c:pt idx="813">
                  <c:v>17.63</c:v>
                </c:pt>
                <c:pt idx="814">
                  <c:v>18.100000000000001</c:v>
                </c:pt>
                <c:pt idx="815">
                  <c:v>18.63</c:v>
                </c:pt>
                <c:pt idx="816">
                  <c:v>19.079999999999998</c:v>
                </c:pt>
                <c:pt idx="817">
                  <c:v>18.95</c:v>
                </c:pt>
                <c:pt idx="818">
                  <c:v>19.3</c:v>
                </c:pt>
                <c:pt idx="819">
                  <c:v>19.18</c:v>
                </c:pt>
                <c:pt idx="820">
                  <c:v>19.63</c:v>
                </c:pt>
                <c:pt idx="821">
                  <c:v>19.600000000000001</c:v>
                </c:pt>
                <c:pt idx="822">
                  <c:v>19.93</c:v>
                </c:pt>
                <c:pt idx="824">
                  <c:v>19.73</c:v>
                </c:pt>
                <c:pt idx="825">
                  <c:v>19.45</c:v>
                </c:pt>
                <c:pt idx="826">
                  <c:v>20</c:v>
                </c:pt>
                <c:pt idx="827">
                  <c:v>20.45</c:v>
                </c:pt>
                <c:pt idx="828">
                  <c:v>19.649999999999999</c:v>
                </c:pt>
                <c:pt idx="829">
                  <c:v>19.899999999999999</c:v>
                </c:pt>
                <c:pt idx="830">
                  <c:v>19.75</c:v>
                </c:pt>
                <c:pt idx="831">
                  <c:v>19.079999999999998</c:v>
                </c:pt>
                <c:pt idx="832">
                  <c:v>19.399999999999999</c:v>
                </c:pt>
                <c:pt idx="833">
                  <c:v>19.600000000000001</c:v>
                </c:pt>
                <c:pt idx="834">
                  <c:v>19.95</c:v>
                </c:pt>
                <c:pt idx="835">
                  <c:v>19.850000000000001</c:v>
                </c:pt>
                <c:pt idx="836">
                  <c:v>19.95</c:v>
                </c:pt>
                <c:pt idx="837">
                  <c:v>19.63</c:v>
                </c:pt>
                <c:pt idx="838">
                  <c:v>19.88</c:v>
                </c:pt>
                <c:pt idx="839">
                  <c:v>20.2</c:v>
                </c:pt>
                <c:pt idx="840">
                  <c:v>21.5</c:v>
                </c:pt>
                <c:pt idx="841">
                  <c:v>22.25</c:v>
                </c:pt>
                <c:pt idx="842">
                  <c:v>21.6</c:v>
                </c:pt>
                <c:pt idx="843">
                  <c:v>21.2</c:v>
                </c:pt>
                <c:pt idx="844">
                  <c:v>21.15</c:v>
                </c:pt>
                <c:pt idx="845">
                  <c:v>21.05</c:v>
                </c:pt>
                <c:pt idx="846">
                  <c:v>20.65</c:v>
                </c:pt>
                <c:pt idx="847">
                  <c:v>20.149999999999999</c:v>
                </c:pt>
                <c:pt idx="849">
                  <c:v>19.149999999999999</c:v>
                </c:pt>
                <c:pt idx="850">
                  <c:v>18.88</c:v>
                </c:pt>
                <c:pt idx="851">
                  <c:v>19.7</c:v>
                </c:pt>
                <c:pt idx="852">
                  <c:v>19.399999999999999</c:v>
                </c:pt>
                <c:pt idx="853">
                  <c:v>18.8</c:v>
                </c:pt>
                <c:pt idx="854">
                  <c:v>19.03</c:v>
                </c:pt>
                <c:pt idx="855">
                  <c:v>18.88</c:v>
                </c:pt>
                <c:pt idx="856">
                  <c:v>19.3</c:v>
                </c:pt>
                <c:pt idx="857">
                  <c:v>19.2</c:v>
                </c:pt>
                <c:pt idx="858">
                  <c:v>19.2</c:v>
                </c:pt>
                <c:pt idx="859">
                  <c:v>19.8</c:v>
                </c:pt>
                <c:pt idx="860">
                  <c:v>18.579999999999998</c:v>
                </c:pt>
                <c:pt idx="861">
                  <c:v>18.600000000000001</c:v>
                </c:pt>
                <c:pt idx="862">
                  <c:v>18.3</c:v>
                </c:pt>
                <c:pt idx="863">
                  <c:v>17.399999999999999</c:v>
                </c:pt>
                <c:pt idx="864">
                  <c:v>17.7</c:v>
                </c:pt>
                <c:pt idx="865">
                  <c:v>18.149999999999999</c:v>
                </c:pt>
                <c:pt idx="866">
                  <c:v>18.2</c:v>
                </c:pt>
                <c:pt idx="867">
                  <c:v>17.649999999999999</c:v>
                </c:pt>
                <c:pt idx="868">
                  <c:v>17.73</c:v>
                </c:pt>
                <c:pt idx="869">
                  <c:v>18.03</c:v>
                </c:pt>
                <c:pt idx="870">
                  <c:v>18.25</c:v>
                </c:pt>
                <c:pt idx="871">
                  <c:v>18.079999999999998</c:v>
                </c:pt>
                <c:pt idx="872">
                  <c:v>18.149999999999999</c:v>
                </c:pt>
                <c:pt idx="873">
                  <c:v>18.55</c:v>
                </c:pt>
                <c:pt idx="874">
                  <c:v>18.5</c:v>
                </c:pt>
                <c:pt idx="875">
                  <c:v>18.149999999999999</c:v>
                </c:pt>
                <c:pt idx="876">
                  <c:v>17.8</c:v>
                </c:pt>
                <c:pt idx="877">
                  <c:v>17.95</c:v>
                </c:pt>
                <c:pt idx="878">
                  <c:v>17.18</c:v>
                </c:pt>
                <c:pt idx="879">
                  <c:v>16.8</c:v>
                </c:pt>
                <c:pt idx="880">
                  <c:v>16.899999999999999</c:v>
                </c:pt>
                <c:pt idx="881">
                  <c:v>16.95</c:v>
                </c:pt>
                <c:pt idx="882">
                  <c:v>16.649999999999999</c:v>
                </c:pt>
                <c:pt idx="883">
                  <c:v>16.850000000000001</c:v>
                </c:pt>
                <c:pt idx="884">
                  <c:v>16.88</c:v>
                </c:pt>
                <c:pt idx="885">
                  <c:v>17.13</c:v>
                </c:pt>
                <c:pt idx="886">
                  <c:v>17.3</c:v>
                </c:pt>
                <c:pt idx="887">
                  <c:v>18.03</c:v>
                </c:pt>
                <c:pt idx="888">
                  <c:v>18.23</c:v>
                </c:pt>
                <c:pt idx="889">
                  <c:v>18.2</c:v>
                </c:pt>
                <c:pt idx="890">
                  <c:v>18</c:v>
                </c:pt>
                <c:pt idx="891">
                  <c:v>18.2</c:v>
                </c:pt>
                <c:pt idx="892">
                  <c:v>18.28</c:v>
                </c:pt>
                <c:pt idx="893">
                  <c:v>18.399999999999999</c:v>
                </c:pt>
                <c:pt idx="894">
                  <c:v>18.600000000000001</c:v>
                </c:pt>
                <c:pt idx="895">
                  <c:v>18.75</c:v>
                </c:pt>
                <c:pt idx="896">
                  <c:v>18.3</c:v>
                </c:pt>
                <c:pt idx="897">
                  <c:v>17.850000000000001</c:v>
                </c:pt>
                <c:pt idx="898">
                  <c:v>17.829999999999998</c:v>
                </c:pt>
                <c:pt idx="899">
                  <c:v>17.63</c:v>
                </c:pt>
                <c:pt idx="900">
                  <c:v>17.649999999999999</c:v>
                </c:pt>
                <c:pt idx="901">
                  <c:v>17.600000000000001</c:v>
                </c:pt>
                <c:pt idx="902">
                  <c:v>17.899999999999999</c:v>
                </c:pt>
                <c:pt idx="903">
                  <c:v>18.05</c:v>
                </c:pt>
                <c:pt idx="904">
                  <c:v>18.05</c:v>
                </c:pt>
                <c:pt idx="905">
                  <c:v>17.850000000000001</c:v>
                </c:pt>
                <c:pt idx="906">
                  <c:v>17.98</c:v>
                </c:pt>
                <c:pt idx="907">
                  <c:v>17.829999999999998</c:v>
                </c:pt>
                <c:pt idx="908">
                  <c:v>17.3</c:v>
                </c:pt>
                <c:pt idx="909">
                  <c:v>17.05</c:v>
                </c:pt>
                <c:pt idx="910">
                  <c:v>16.5</c:v>
                </c:pt>
                <c:pt idx="911">
                  <c:v>16.28</c:v>
                </c:pt>
                <c:pt idx="912">
                  <c:v>16.38</c:v>
                </c:pt>
                <c:pt idx="913">
                  <c:v>16.3</c:v>
                </c:pt>
                <c:pt idx="914">
                  <c:v>16.23</c:v>
                </c:pt>
                <c:pt idx="915">
                  <c:v>16.100000000000001</c:v>
                </c:pt>
                <c:pt idx="916">
                  <c:v>16.399999999999999</c:v>
                </c:pt>
                <c:pt idx="917">
                  <c:v>16.149999999999999</c:v>
                </c:pt>
                <c:pt idx="918">
                  <c:v>16.05</c:v>
                </c:pt>
                <c:pt idx="919">
                  <c:v>16.28</c:v>
                </c:pt>
                <c:pt idx="920">
                  <c:v>16.45</c:v>
                </c:pt>
                <c:pt idx="921">
                  <c:v>16.93</c:v>
                </c:pt>
                <c:pt idx="922">
                  <c:v>17</c:v>
                </c:pt>
                <c:pt idx="923">
                  <c:v>16.850000000000001</c:v>
                </c:pt>
                <c:pt idx="924">
                  <c:v>17</c:v>
                </c:pt>
                <c:pt idx="925">
                  <c:v>17</c:v>
                </c:pt>
                <c:pt idx="926">
                  <c:v>16.95</c:v>
                </c:pt>
                <c:pt idx="927">
                  <c:v>16.829999999999998</c:v>
                </c:pt>
                <c:pt idx="928">
                  <c:v>16.899999999999999</c:v>
                </c:pt>
                <c:pt idx="929">
                  <c:v>17.100000000000001</c:v>
                </c:pt>
                <c:pt idx="930">
                  <c:v>17.079999999999998</c:v>
                </c:pt>
                <c:pt idx="931">
                  <c:v>17.05</c:v>
                </c:pt>
                <c:pt idx="932">
                  <c:v>16.95</c:v>
                </c:pt>
                <c:pt idx="933">
                  <c:v>16.98</c:v>
                </c:pt>
                <c:pt idx="934">
                  <c:v>17.100000000000001</c:v>
                </c:pt>
                <c:pt idx="935">
                  <c:v>17.13</c:v>
                </c:pt>
                <c:pt idx="936">
                  <c:v>17.2</c:v>
                </c:pt>
                <c:pt idx="937">
                  <c:v>17.329999999999998</c:v>
                </c:pt>
                <c:pt idx="938">
                  <c:v>17.43</c:v>
                </c:pt>
                <c:pt idx="939">
                  <c:v>17.45</c:v>
                </c:pt>
                <c:pt idx="940">
                  <c:v>17.8</c:v>
                </c:pt>
                <c:pt idx="941">
                  <c:v>17.8</c:v>
                </c:pt>
                <c:pt idx="942">
                  <c:v>17.829999999999998</c:v>
                </c:pt>
                <c:pt idx="943">
                  <c:v>17.98</c:v>
                </c:pt>
                <c:pt idx="944">
                  <c:v>17.899999999999999</c:v>
                </c:pt>
                <c:pt idx="945">
                  <c:v>18.05</c:v>
                </c:pt>
                <c:pt idx="946">
                  <c:v>17.899999999999999</c:v>
                </c:pt>
                <c:pt idx="947">
                  <c:v>17.88</c:v>
                </c:pt>
                <c:pt idx="948">
                  <c:v>18.05</c:v>
                </c:pt>
                <c:pt idx="949">
                  <c:v>17.899999999999999</c:v>
                </c:pt>
                <c:pt idx="950">
                  <c:v>17.8</c:v>
                </c:pt>
                <c:pt idx="951">
                  <c:v>17.850000000000001</c:v>
                </c:pt>
                <c:pt idx="952">
                  <c:v>17.53</c:v>
                </c:pt>
                <c:pt idx="953">
                  <c:v>17.45</c:v>
                </c:pt>
                <c:pt idx="954">
                  <c:v>17.45</c:v>
                </c:pt>
                <c:pt idx="955">
                  <c:v>17.55</c:v>
                </c:pt>
                <c:pt idx="956">
                  <c:v>17.93</c:v>
                </c:pt>
                <c:pt idx="957">
                  <c:v>18.23</c:v>
                </c:pt>
                <c:pt idx="958">
                  <c:v>18.579999999999998</c:v>
                </c:pt>
                <c:pt idx="959">
                  <c:v>18.73</c:v>
                </c:pt>
                <c:pt idx="960">
                  <c:v>18.78</c:v>
                </c:pt>
                <c:pt idx="961">
                  <c:v>18.43</c:v>
                </c:pt>
                <c:pt idx="962">
                  <c:v>18.45</c:v>
                </c:pt>
                <c:pt idx="963">
                  <c:v>18.25</c:v>
                </c:pt>
                <c:pt idx="964">
                  <c:v>18.55</c:v>
                </c:pt>
                <c:pt idx="965">
                  <c:v>18.850000000000001</c:v>
                </c:pt>
                <c:pt idx="966">
                  <c:v>19.23</c:v>
                </c:pt>
                <c:pt idx="967">
                  <c:v>19.600000000000001</c:v>
                </c:pt>
                <c:pt idx="968">
                  <c:v>19.38</c:v>
                </c:pt>
                <c:pt idx="969">
                  <c:v>19.53</c:v>
                </c:pt>
                <c:pt idx="970">
                  <c:v>19.43</c:v>
                </c:pt>
                <c:pt idx="971">
                  <c:v>19.329999999999998</c:v>
                </c:pt>
                <c:pt idx="972">
                  <c:v>19.2</c:v>
                </c:pt>
                <c:pt idx="973">
                  <c:v>18.88</c:v>
                </c:pt>
                <c:pt idx="974">
                  <c:v>18.8</c:v>
                </c:pt>
                <c:pt idx="975">
                  <c:v>18.88</c:v>
                </c:pt>
                <c:pt idx="976">
                  <c:v>18.48</c:v>
                </c:pt>
                <c:pt idx="977">
                  <c:v>18.7</c:v>
                </c:pt>
                <c:pt idx="978">
                  <c:v>18.98</c:v>
                </c:pt>
                <c:pt idx="979">
                  <c:v>18.93</c:v>
                </c:pt>
                <c:pt idx="980">
                  <c:v>19.23</c:v>
                </c:pt>
                <c:pt idx="981">
                  <c:v>19.2</c:v>
                </c:pt>
                <c:pt idx="982">
                  <c:v>19</c:v>
                </c:pt>
                <c:pt idx="983">
                  <c:v>18.95</c:v>
                </c:pt>
                <c:pt idx="984">
                  <c:v>18.899999999999999</c:v>
                </c:pt>
                <c:pt idx="985">
                  <c:v>18.899999999999999</c:v>
                </c:pt>
                <c:pt idx="986">
                  <c:v>18.850000000000001</c:v>
                </c:pt>
                <c:pt idx="987">
                  <c:v>19.05</c:v>
                </c:pt>
                <c:pt idx="988">
                  <c:v>18.850000000000001</c:v>
                </c:pt>
                <c:pt idx="989">
                  <c:v>18.7</c:v>
                </c:pt>
                <c:pt idx="990">
                  <c:v>18.649999999999999</c:v>
                </c:pt>
                <c:pt idx="991">
                  <c:v>18.649999999999999</c:v>
                </c:pt>
                <c:pt idx="992">
                  <c:v>18.75</c:v>
                </c:pt>
                <c:pt idx="993">
                  <c:v>18.8</c:v>
                </c:pt>
                <c:pt idx="994">
                  <c:v>18.68</c:v>
                </c:pt>
                <c:pt idx="995">
                  <c:v>18.600000000000001</c:v>
                </c:pt>
                <c:pt idx="996">
                  <c:v>18.399999999999999</c:v>
                </c:pt>
                <c:pt idx="997">
                  <c:v>18.48</c:v>
                </c:pt>
                <c:pt idx="998">
                  <c:v>18.5</c:v>
                </c:pt>
                <c:pt idx="999">
                  <c:v>18.23</c:v>
                </c:pt>
                <c:pt idx="1000">
                  <c:v>18.149999999999999</c:v>
                </c:pt>
                <c:pt idx="1001">
                  <c:v>18.48</c:v>
                </c:pt>
                <c:pt idx="1002">
                  <c:v>18.68</c:v>
                </c:pt>
                <c:pt idx="1003">
                  <c:v>19.28</c:v>
                </c:pt>
                <c:pt idx="1004">
                  <c:v>19.18</c:v>
                </c:pt>
                <c:pt idx="1005">
                  <c:v>19.28</c:v>
                </c:pt>
                <c:pt idx="1006">
                  <c:v>19.329999999999998</c:v>
                </c:pt>
                <c:pt idx="1007">
                  <c:v>19.149999999999999</c:v>
                </c:pt>
                <c:pt idx="1008">
                  <c:v>19.45</c:v>
                </c:pt>
                <c:pt idx="1009">
                  <c:v>19.53</c:v>
                </c:pt>
                <c:pt idx="1010">
                  <c:v>19.78</c:v>
                </c:pt>
                <c:pt idx="1011">
                  <c:v>19.68</c:v>
                </c:pt>
                <c:pt idx="1012">
                  <c:v>19.68</c:v>
                </c:pt>
                <c:pt idx="1013">
                  <c:v>19.98</c:v>
                </c:pt>
                <c:pt idx="1014">
                  <c:v>20.28</c:v>
                </c:pt>
                <c:pt idx="1015">
                  <c:v>20.23</c:v>
                </c:pt>
                <c:pt idx="1016">
                  <c:v>20.13</c:v>
                </c:pt>
                <c:pt idx="1017">
                  <c:v>20.5</c:v>
                </c:pt>
                <c:pt idx="1019">
                  <c:v>20.9</c:v>
                </c:pt>
                <c:pt idx="1020">
                  <c:v>20.85</c:v>
                </c:pt>
                <c:pt idx="1021">
                  <c:v>21.05</c:v>
                </c:pt>
                <c:pt idx="1022">
                  <c:v>21.2</c:v>
                </c:pt>
                <c:pt idx="1023">
                  <c:v>22.65</c:v>
                </c:pt>
                <c:pt idx="1024">
                  <c:v>22.5</c:v>
                </c:pt>
                <c:pt idx="1025">
                  <c:v>23.13</c:v>
                </c:pt>
                <c:pt idx="1026">
                  <c:v>21.38</c:v>
                </c:pt>
                <c:pt idx="1027">
                  <c:v>21.03</c:v>
                </c:pt>
                <c:pt idx="1028">
                  <c:v>21.95</c:v>
                </c:pt>
                <c:pt idx="1029">
                  <c:v>21.88</c:v>
                </c:pt>
                <c:pt idx="1030">
                  <c:v>22.13</c:v>
                </c:pt>
                <c:pt idx="1031">
                  <c:v>21.6</c:v>
                </c:pt>
                <c:pt idx="1032">
                  <c:v>21.15</c:v>
                </c:pt>
                <c:pt idx="1033">
                  <c:v>20.45</c:v>
                </c:pt>
                <c:pt idx="1034">
                  <c:v>20.78</c:v>
                </c:pt>
                <c:pt idx="1035">
                  <c:v>21.28</c:v>
                </c:pt>
                <c:pt idx="1036">
                  <c:v>20.88</c:v>
                </c:pt>
                <c:pt idx="1037">
                  <c:v>20.23</c:v>
                </c:pt>
                <c:pt idx="1038">
                  <c:v>20.18</c:v>
                </c:pt>
                <c:pt idx="1039">
                  <c:v>20.55</c:v>
                </c:pt>
                <c:pt idx="1040">
                  <c:v>20.63</c:v>
                </c:pt>
                <c:pt idx="1041">
                  <c:v>20.73</c:v>
                </c:pt>
                <c:pt idx="1042">
                  <c:v>20.73</c:v>
                </c:pt>
                <c:pt idx="1043">
                  <c:v>20.5</c:v>
                </c:pt>
                <c:pt idx="1044">
                  <c:v>20.58</c:v>
                </c:pt>
                <c:pt idx="1045">
                  <c:v>20.73</c:v>
                </c:pt>
                <c:pt idx="1046">
                  <c:v>20.73</c:v>
                </c:pt>
                <c:pt idx="1047">
                  <c:v>20.6</c:v>
                </c:pt>
                <c:pt idx="1048">
                  <c:v>20.149999999999999</c:v>
                </c:pt>
                <c:pt idx="1049">
                  <c:v>20.05</c:v>
                </c:pt>
                <c:pt idx="1050">
                  <c:v>19.75</c:v>
                </c:pt>
                <c:pt idx="1051">
                  <c:v>19.68</c:v>
                </c:pt>
                <c:pt idx="1052">
                  <c:v>20.03</c:v>
                </c:pt>
                <c:pt idx="1053">
                  <c:v>19.600000000000001</c:v>
                </c:pt>
                <c:pt idx="1054">
                  <c:v>19.899999999999999</c:v>
                </c:pt>
                <c:pt idx="1055">
                  <c:v>19.88</c:v>
                </c:pt>
                <c:pt idx="1056">
                  <c:v>19.95</c:v>
                </c:pt>
                <c:pt idx="1057">
                  <c:v>19.68</c:v>
                </c:pt>
                <c:pt idx="1058">
                  <c:v>19.5</c:v>
                </c:pt>
                <c:pt idx="1059">
                  <c:v>19.350000000000001</c:v>
                </c:pt>
                <c:pt idx="1060">
                  <c:v>18.78</c:v>
                </c:pt>
                <c:pt idx="1061">
                  <c:v>18.899999999999999</c:v>
                </c:pt>
                <c:pt idx="1062">
                  <c:v>19.23</c:v>
                </c:pt>
                <c:pt idx="1063">
                  <c:v>19.2</c:v>
                </c:pt>
                <c:pt idx="1064">
                  <c:v>19.329999999999998</c:v>
                </c:pt>
                <c:pt idx="1065">
                  <c:v>19.18</c:v>
                </c:pt>
                <c:pt idx="1066">
                  <c:v>19.149999999999999</c:v>
                </c:pt>
                <c:pt idx="1067">
                  <c:v>19.18</c:v>
                </c:pt>
                <c:pt idx="1068">
                  <c:v>18.95</c:v>
                </c:pt>
                <c:pt idx="1069">
                  <c:v>18.73</c:v>
                </c:pt>
                <c:pt idx="1070">
                  <c:v>18.68</c:v>
                </c:pt>
                <c:pt idx="1071">
                  <c:v>18.3</c:v>
                </c:pt>
                <c:pt idx="1072">
                  <c:v>18.53</c:v>
                </c:pt>
                <c:pt idx="1073">
                  <c:v>18.329999999999998</c:v>
                </c:pt>
                <c:pt idx="1074">
                  <c:v>18.48</c:v>
                </c:pt>
                <c:pt idx="1075">
                  <c:v>18.399999999999999</c:v>
                </c:pt>
                <c:pt idx="1076">
                  <c:v>17.829999999999998</c:v>
                </c:pt>
                <c:pt idx="1077">
                  <c:v>17.75</c:v>
                </c:pt>
                <c:pt idx="1078">
                  <c:v>17.78</c:v>
                </c:pt>
                <c:pt idx="1079">
                  <c:v>17.829999999999998</c:v>
                </c:pt>
                <c:pt idx="1080">
                  <c:v>17.88</c:v>
                </c:pt>
                <c:pt idx="1081">
                  <c:v>18.23</c:v>
                </c:pt>
                <c:pt idx="1082">
                  <c:v>18.100000000000001</c:v>
                </c:pt>
                <c:pt idx="1083">
                  <c:v>18.03</c:v>
                </c:pt>
                <c:pt idx="1084">
                  <c:v>17.899999999999999</c:v>
                </c:pt>
                <c:pt idx="1085">
                  <c:v>17.95</c:v>
                </c:pt>
                <c:pt idx="1086">
                  <c:v>18.18</c:v>
                </c:pt>
                <c:pt idx="1087">
                  <c:v>18.2</c:v>
                </c:pt>
                <c:pt idx="1088">
                  <c:v>17.95</c:v>
                </c:pt>
                <c:pt idx="1089">
                  <c:v>17.55</c:v>
                </c:pt>
                <c:pt idx="1090">
                  <c:v>17.100000000000001</c:v>
                </c:pt>
                <c:pt idx="1091">
                  <c:v>16.53</c:v>
                </c:pt>
                <c:pt idx="1092">
                  <c:v>15.93</c:v>
                </c:pt>
                <c:pt idx="1093">
                  <c:v>15.3</c:v>
                </c:pt>
                <c:pt idx="1094">
                  <c:v>15.8</c:v>
                </c:pt>
                <c:pt idx="1096">
                  <c:v>15.7</c:v>
                </c:pt>
                <c:pt idx="1097">
                  <c:v>15.33</c:v>
                </c:pt>
                <c:pt idx="1098">
                  <c:v>16.13</c:v>
                </c:pt>
                <c:pt idx="1099">
                  <c:v>16.350000000000001</c:v>
                </c:pt>
                <c:pt idx="1100">
                  <c:v>16.95</c:v>
                </c:pt>
                <c:pt idx="1101">
                  <c:v>16.75</c:v>
                </c:pt>
                <c:pt idx="1102">
                  <c:v>16.5</c:v>
                </c:pt>
                <c:pt idx="1103">
                  <c:v>16.600000000000001</c:v>
                </c:pt>
                <c:pt idx="1104">
                  <c:v>16.43</c:v>
                </c:pt>
                <c:pt idx="1105">
                  <c:v>16.350000000000001</c:v>
                </c:pt>
                <c:pt idx="1106">
                  <c:v>16.43</c:v>
                </c:pt>
                <c:pt idx="1107">
                  <c:v>16.579999999999998</c:v>
                </c:pt>
                <c:pt idx="1108">
                  <c:v>15.93</c:v>
                </c:pt>
                <c:pt idx="1109">
                  <c:v>15.58</c:v>
                </c:pt>
                <c:pt idx="1110">
                  <c:v>15.65</c:v>
                </c:pt>
                <c:pt idx="1111">
                  <c:v>16.18</c:v>
                </c:pt>
                <c:pt idx="1112">
                  <c:v>16.45</c:v>
                </c:pt>
                <c:pt idx="1113">
                  <c:v>16.7</c:v>
                </c:pt>
                <c:pt idx="1114">
                  <c:v>16.73</c:v>
                </c:pt>
                <c:pt idx="1115">
                  <c:v>17.399999999999999</c:v>
                </c:pt>
                <c:pt idx="1116">
                  <c:v>17.399999999999999</c:v>
                </c:pt>
                <c:pt idx="1117">
                  <c:v>17.25</c:v>
                </c:pt>
                <c:pt idx="1118">
                  <c:v>17.05</c:v>
                </c:pt>
                <c:pt idx="1119">
                  <c:v>17.079999999999998</c:v>
                </c:pt>
                <c:pt idx="1120">
                  <c:v>16.649999999999999</c:v>
                </c:pt>
                <c:pt idx="1121">
                  <c:v>16.48</c:v>
                </c:pt>
                <c:pt idx="1122">
                  <c:v>15.7</c:v>
                </c:pt>
                <c:pt idx="1123">
                  <c:v>15.8</c:v>
                </c:pt>
                <c:pt idx="1124">
                  <c:v>15.95</c:v>
                </c:pt>
                <c:pt idx="1125">
                  <c:v>15.48</c:v>
                </c:pt>
                <c:pt idx="1126">
                  <c:v>15.98</c:v>
                </c:pt>
                <c:pt idx="1127">
                  <c:v>15.3</c:v>
                </c:pt>
                <c:pt idx="1128">
                  <c:v>15.43</c:v>
                </c:pt>
                <c:pt idx="1129">
                  <c:v>15.35</c:v>
                </c:pt>
                <c:pt idx="1130">
                  <c:v>14.78</c:v>
                </c:pt>
                <c:pt idx="1131">
                  <c:v>14.8</c:v>
                </c:pt>
                <c:pt idx="1132">
                  <c:v>15.03</c:v>
                </c:pt>
                <c:pt idx="1133">
                  <c:v>14.68</c:v>
                </c:pt>
                <c:pt idx="1134">
                  <c:v>14.73</c:v>
                </c:pt>
                <c:pt idx="1135">
                  <c:v>14.95</c:v>
                </c:pt>
                <c:pt idx="1136">
                  <c:v>14.9</c:v>
                </c:pt>
                <c:pt idx="1137">
                  <c:v>15.3</c:v>
                </c:pt>
                <c:pt idx="1138">
                  <c:v>15.15</c:v>
                </c:pt>
                <c:pt idx="1139">
                  <c:v>14.83</c:v>
                </c:pt>
                <c:pt idx="1140">
                  <c:v>14.75</c:v>
                </c:pt>
                <c:pt idx="1141">
                  <c:v>14.75</c:v>
                </c:pt>
                <c:pt idx="1142">
                  <c:v>14.75</c:v>
                </c:pt>
                <c:pt idx="1143">
                  <c:v>15.4</c:v>
                </c:pt>
                <c:pt idx="1144">
                  <c:v>15.58</c:v>
                </c:pt>
                <c:pt idx="1145">
                  <c:v>15.58</c:v>
                </c:pt>
                <c:pt idx="1146">
                  <c:v>15.33</c:v>
                </c:pt>
                <c:pt idx="1147">
                  <c:v>15.4</c:v>
                </c:pt>
                <c:pt idx="1148">
                  <c:v>15.73</c:v>
                </c:pt>
                <c:pt idx="1149">
                  <c:v>15.4</c:v>
                </c:pt>
                <c:pt idx="1150">
                  <c:v>15.48</c:v>
                </c:pt>
                <c:pt idx="1151">
                  <c:v>15.48</c:v>
                </c:pt>
                <c:pt idx="1152">
                  <c:v>15.23</c:v>
                </c:pt>
                <c:pt idx="1153">
                  <c:v>15.35</c:v>
                </c:pt>
                <c:pt idx="1154">
                  <c:v>14.98</c:v>
                </c:pt>
                <c:pt idx="1155">
                  <c:v>15.58</c:v>
                </c:pt>
                <c:pt idx="1156">
                  <c:v>15.7</c:v>
                </c:pt>
                <c:pt idx="1157">
                  <c:v>15.88</c:v>
                </c:pt>
                <c:pt idx="1158">
                  <c:v>17.03</c:v>
                </c:pt>
                <c:pt idx="1159">
                  <c:v>17.7</c:v>
                </c:pt>
                <c:pt idx="1160">
                  <c:v>17.579999999999998</c:v>
                </c:pt>
                <c:pt idx="1161">
                  <c:v>17.7</c:v>
                </c:pt>
                <c:pt idx="1162">
                  <c:v>17.850000000000001</c:v>
                </c:pt>
                <c:pt idx="1163">
                  <c:v>18</c:v>
                </c:pt>
                <c:pt idx="1164">
                  <c:v>18.73</c:v>
                </c:pt>
                <c:pt idx="1165">
                  <c:v>19.079999999999998</c:v>
                </c:pt>
                <c:pt idx="1166">
                  <c:v>19</c:v>
                </c:pt>
                <c:pt idx="1167">
                  <c:v>18.73</c:v>
                </c:pt>
                <c:pt idx="1168">
                  <c:v>19.03</c:v>
                </c:pt>
                <c:pt idx="1169">
                  <c:v>18.98</c:v>
                </c:pt>
                <c:pt idx="1170">
                  <c:v>19.23</c:v>
                </c:pt>
                <c:pt idx="1171">
                  <c:v>19.93</c:v>
                </c:pt>
                <c:pt idx="1172">
                  <c:v>22.25</c:v>
                </c:pt>
                <c:pt idx="1173">
                  <c:v>24.13</c:v>
                </c:pt>
                <c:pt idx="1174">
                  <c:v>27.28</c:v>
                </c:pt>
                <c:pt idx="1175">
                  <c:v>27.35</c:v>
                </c:pt>
                <c:pt idx="1176">
                  <c:v>25.15</c:v>
                </c:pt>
                <c:pt idx="1177">
                  <c:v>25.9</c:v>
                </c:pt>
                <c:pt idx="1178">
                  <c:v>26.3</c:v>
                </c:pt>
                <c:pt idx="1179">
                  <c:v>26.63</c:v>
                </c:pt>
                <c:pt idx="1180">
                  <c:v>27.1</c:v>
                </c:pt>
                <c:pt idx="1181">
                  <c:v>26.53</c:v>
                </c:pt>
                <c:pt idx="1182">
                  <c:v>27.2</c:v>
                </c:pt>
                <c:pt idx="1183">
                  <c:v>28.45</c:v>
                </c:pt>
                <c:pt idx="1184">
                  <c:v>28.9</c:v>
                </c:pt>
                <c:pt idx="1185">
                  <c:v>29.05</c:v>
                </c:pt>
                <c:pt idx="1186">
                  <c:v>30.45</c:v>
                </c:pt>
                <c:pt idx="1187">
                  <c:v>32.35</c:v>
                </c:pt>
                <c:pt idx="1188">
                  <c:v>31.65</c:v>
                </c:pt>
                <c:pt idx="1189">
                  <c:v>27.65</c:v>
                </c:pt>
                <c:pt idx="1190">
                  <c:v>27.65</c:v>
                </c:pt>
                <c:pt idx="1191">
                  <c:v>27.65</c:v>
                </c:pt>
                <c:pt idx="1192">
                  <c:v>27.5</c:v>
                </c:pt>
                <c:pt idx="1193">
                  <c:v>27.8</c:v>
                </c:pt>
                <c:pt idx="1194">
                  <c:v>30.53</c:v>
                </c:pt>
                <c:pt idx="1195">
                  <c:v>30.08</c:v>
                </c:pt>
                <c:pt idx="1196">
                  <c:v>31.23</c:v>
                </c:pt>
                <c:pt idx="1197">
                  <c:v>32.15</c:v>
                </c:pt>
                <c:pt idx="1198">
                  <c:v>31.45</c:v>
                </c:pt>
                <c:pt idx="1199">
                  <c:v>31.45</c:v>
                </c:pt>
                <c:pt idx="1200">
                  <c:v>32.1</c:v>
                </c:pt>
                <c:pt idx="1201">
                  <c:v>31.28</c:v>
                </c:pt>
                <c:pt idx="1202">
                  <c:v>31.88</c:v>
                </c:pt>
                <c:pt idx="1203">
                  <c:v>33.35</c:v>
                </c:pt>
                <c:pt idx="1204">
                  <c:v>34.9</c:v>
                </c:pt>
                <c:pt idx="1205">
                  <c:v>35.950000000000003</c:v>
                </c:pt>
                <c:pt idx="1206">
                  <c:v>35.08</c:v>
                </c:pt>
                <c:pt idx="1207">
                  <c:v>35.65</c:v>
                </c:pt>
                <c:pt idx="1208">
                  <c:v>36.950000000000003</c:v>
                </c:pt>
                <c:pt idx="1209">
                  <c:v>40.75</c:v>
                </c:pt>
                <c:pt idx="1210">
                  <c:v>39.9</c:v>
                </c:pt>
                <c:pt idx="1211">
                  <c:v>40.85</c:v>
                </c:pt>
                <c:pt idx="1212">
                  <c:v>41.45</c:v>
                </c:pt>
                <c:pt idx="1213">
                  <c:v>41</c:v>
                </c:pt>
                <c:pt idx="1214">
                  <c:v>38.950000000000003</c:v>
                </c:pt>
                <c:pt idx="1215">
                  <c:v>35.450000000000003</c:v>
                </c:pt>
                <c:pt idx="1216">
                  <c:v>37.549999999999997</c:v>
                </c:pt>
                <c:pt idx="1217">
                  <c:v>37.200000000000003</c:v>
                </c:pt>
                <c:pt idx="1218">
                  <c:v>39.049999999999997</c:v>
                </c:pt>
                <c:pt idx="1219">
                  <c:v>39.200000000000003</c:v>
                </c:pt>
                <c:pt idx="1220">
                  <c:v>40.9</c:v>
                </c:pt>
                <c:pt idx="1221">
                  <c:v>40.200000000000003</c:v>
                </c:pt>
                <c:pt idx="1222">
                  <c:v>41.15</c:v>
                </c:pt>
                <c:pt idx="1223">
                  <c:v>39.9</c:v>
                </c:pt>
                <c:pt idx="1224">
                  <c:v>38.28</c:v>
                </c:pt>
                <c:pt idx="1225">
                  <c:v>38.93</c:v>
                </c:pt>
                <c:pt idx="1226">
                  <c:v>35.33</c:v>
                </c:pt>
                <c:pt idx="1227">
                  <c:v>35.65</c:v>
                </c:pt>
                <c:pt idx="1228">
                  <c:v>33.200000000000003</c:v>
                </c:pt>
                <c:pt idx="1229">
                  <c:v>27.45</c:v>
                </c:pt>
                <c:pt idx="1230">
                  <c:v>28.95</c:v>
                </c:pt>
                <c:pt idx="1231">
                  <c:v>30.1</c:v>
                </c:pt>
                <c:pt idx="1232">
                  <c:v>32.9</c:v>
                </c:pt>
                <c:pt idx="1233">
                  <c:v>33.729999999999997</c:v>
                </c:pt>
                <c:pt idx="1234">
                  <c:v>34.65</c:v>
                </c:pt>
                <c:pt idx="1235">
                  <c:v>35.5</c:v>
                </c:pt>
                <c:pt idx="1236">
                  <c:v>34.299999999999997</c:v>
                </c:pt>
                <c:pt idx="1237">
                  <c:v>35.65</c:v>
                </c:pt>
                <c:pt idx="1238">
                  <c:v>35.049999999999997</c:v>
                </c:pt>
                <c:pt idx="1239">
                  <c:v>33.799999999999997</c:v>
                </c:pt>
                <c:pt idx="1240">
                  <c:v>33.200000000000003</c:v>
                </c:pt>
                <c:pt idx="1241">
                  <c:v>34.549999999999997</c:v>
                </c:pt>
                <c:pt idx="1242">
                  <c:v>34.85</c:v>
                </c:pt>
                <c:pt idx="1243">
                  <c:v>34.25</c:v>
                </c:pt>
                <c:pt idx="1244">
                  <c:v>32.85</c:v>
                </c:pt>
                <c:pt idx="1245">
                  <c:v>33.65</c:v>
                </c:pt>
                <c:pt idx="1246">
                  <c:v>31.95</c:v>
                </c:pt>
                <c:pt idx="1247">
                  <c:v>32.200000000000003</c:v>
                </c:pt>
                <c:pt idx="1248">
                  <c:v>30.55</c:v>
                </c:pt>
                <c:pt idx="1249">
                  <c:v>30.85</c:v>
                </c:pt>
                <c:pt idx="1250">
                  <c:v>30.1</c:v>
                </c:pt>
                <c:pt idx="1251">
                  <c:v>30.65</c:v>
                </c:pt>
                <c:pt idx="1252">
                  <c:v>31.4</c:v>
                </c:pt>
                <c:pt idx="1253">
                  <c:v>32.049999999999997</c:v>
                </c:pt>
                <c:pt idx="1254">
                  <c:v>35.1</c:v>
                </c:pt>
                <c:pt idx="1255">
                  <c:v>34.83</c:v>
                </c:pt>
                <c:pt idx="1256">
                  <c:v>34.1</c:v>
                </c:pt>
                <c:pt idx="1257">
                  <c:v>34.65</c:v>
                </c:pt>
                <c:pt idx="1258">
                  <c:v>31.2</c:v>
                </c:pt>
                <c:pt idx="1259">
                  <c:v>31.25</c:v>
                </c:pt>
                <c:pt idx="1260">
                  <c:v>31.5</c:v>
                </c:pt>
                <c:pt idx="1261">
                  <c:v>30.2</c:v>
                </c:pt>
                <c:pt idx="1262">
                  <c:v>27.35</c:v>
                </c:pt>
                <c:pt idx="1263">
                  <c:v>28.3</c:v>
                </c:pt>
                <c:pt idx="1264">
                  <c:v>28.75</c:v>
                </c:pt>
                <c:pt idx="1265">
                  <c:v>28.03</c:v>
                </c:pt>
                <c:pt idx="1266">
                  <c:v>27.28</c:v>
                </c:pt>
                <c:pt idx="1267">
                  <c:v>27.8</c:v>
                </c:pt>
                <c:pt idx="1268">
                  <c:v>28.45</c:v>
                </c:pt>
                <c:pt idx="1269">
                  <c:v>28.2</c:v>
                </c:pt>
                <c:pt idx="1270">
                  <c:v>27.55</c:v>
                </c:pt>
                <c:pt idx="1271">
                  <c:v>28.13</c:v>
                </c:pt>
                <c:pt idx="1272">
                  <c:v>27.55</c:v>
                </c:pt>
                <c:pt idx="1273">
                  <c:v>26.9</c:v>
                </c:pt>
                <c:pt idx="1274">
                  <c:v>27.7</c:v>
                </c:pt>
                <c:pt idx="1275">
                  <c:v>27.7</c:v>
                </c:pt>
                <c:pt idx="1276">
                  <c:v>27.05</c:v>
                </c:pt>
                <c:pt idx="1277">
                  <c:v>27.43</c:v>
                </c:pt>
                <c:pt idx="1278">
                  <c:v>28.35</c:v>
                </c:pt>
                <c:pt idx="1279">
                  <c:v>26.78</c:v>
                </c:pt>
                <c:pt idx="1280">
                  <c:v>25.05</c:v>
                </c:pt>
                <c:pt idx="1281">
                  <c:v>24.08</c:v>
                </c:pt>
                <c:pt idx="1282">
                  <c:v>25.93</c:v>
                </c:pt>
                <c:pt idx="1283">
                  <c:v>25.73</c:v>
                </c:pt>
                <c:pt idx="1284">
                  <c:v>22.35</c:v>
                </c:pt>
                <c:pt idx="1285">
                  <c:v>26.58</c:v>
                </c:pt>
                <c:pt idx="1286">
                  <c:v>26.05</c:v>
                </c:pt>
                <c:pt idx="1287">
                  <c:v>29.55</c:v>
                </c:pt>
                <c:pt idx="1288">
                  <c:v>29.25</c:v>
                </c:pt>
                <c:pt idx="1289">
                  <c:v>30.28</c:v>
                </c:pt>
                <c:pt idx="1290">
                  <c:v>21.1</c:v>
                </c:pt>
                <c:pt idx="1291">
                  <c:v>19.100000000000001</c:v>
                </c:pt>
                <c:pt idx="1292">
                  <c:v>19.25</c:v>
                </c:pt>
                <c:pt idx="1293">
                  <c:v>20.73</c:v>
                </c:pt>
                <c:pt idx="1294">
                  <c:v>22.15</c:v>
                </c:pt>
                <c:pt idx="1295">
                  <c:v>20.9</c:v>
                </c:pt>
                <c:pt idx="1296">
                  <c:v>20.8</c:v>
                </c:pt>
                <c:pt idx="1297">
                  <c:v>20.399999999999999</c:v>
                </c:pt>
                <c:pt idx="1298">
                  <c:v>20.75</c:v>
                </c:pt>
                <c:pt idx="1299">
                  <c:v>20.95</c:v>
                </c:pt>
                <c:pt idx="1300">
                  <c:v>20.7</c:v>
                </c:pt>
                <c:pt idx="1301">
                  <c:v>20.8</c:v>
                </c:pt>
                <c:pt idx="1302">
                  <c:v>20.45</c:v>
                </c:pt>
                <c:pt idx="1303">
                  <c:v>20.2</c:v>
                </c:pt>
                <c:pt idx="1304">
                  <c:v>20.93</c:v>
                </c:pt>
                <c:pt idx="1305">
                  <c:v>20.9</c:v>
                </c:pt>
                <c:pt idx="1306">
                  <c:v>20.65</c:v>
                </c:pt>
                <c:pt idx="1307">
                  <c:v>21.23</c:v>
                </c:pt>
                <c:pt idx="1308">
                  <c:v>21.1</c:v>
                </c:pt>
                <c:pt idx="1309">
                  <c:v>21</c:v>
                </c:pt>
                <c:pt idx="1310">
                  <c:v>20.5</c:v>
                </c:pt>
                <c:pt idx="1311">
                  <c:v>18.350000000000001</c:v>
                </c:pt>
                <c:pt idx="1312">
                  <c:v>17.68</c:v>
                </c:pt>
                <c:pt idx="1313">
                  <c:v>17.850000000000001</c:v>
                </c:pt>
                <c:pt idx="1314">
                  <c:v>18.75</c:v>
                </c:pt>
                <c:pt idx="1315">
                  <c:v>18.55</c:v>
                </c:pt>
                <c:pt idx="1316">
                  <c:v>17.8</c:v>
                </c:pt>
                <c:pt idx="1317">
                  <c:v>17.829999999999998</c:v>
                </c:pt>
                <c:pt idx="1318">
                  <c:v>18</c:v>
                </c:pt>
                <c:pt idx="1319">
                  <c:v>18.649999999999999</c:v>
                </c:pt>
                <c:pt idx="1320">
                  <c:v>19.5</c:v>
                </c:pt>
                <c:pt idx="1321">
                  <c:v>19.329999999999998</c:v>
                </c:pt>
                <c:pt idx="1322">
                  <c:v>20.2</c:v>
                </c:pt>
                <c:pt idx="1323">
                  <c:v>20.05</c:v>
                </c:pt>
                <c:pt idx="1324">
                  <c:v>19.850000000000001</c:v>
                </c:pt>
                <c:pt idx="1325">
                  <c:v>19.649999999999999</c:v>
                </c:pt>
                <c:pt idx="1326">
                  <c:v>19.100000000000001</c:v>
                </c:pt>
                <c:pt idx="1327">
                  <c:v>18.600000000000001</c:v>
                </c:pt>
                <c:pt idx="1328">
                  <c:v>18.43</c:v>
                </c:pt>
                <c:pt idx="1329">
                  <c:v>20.329999999999998</c:v>
                </c:pt>
                <c:pt idx="1330">
                  <c:v>19.98</c:v>
                </c:pt>
                <c:pt idx="1331">
                  <c:v>19.05</c:v>
                </c:pt>
                <c:pt idx="1332">
                  <c:v>18.3</c:v>
                </c:pt>
                <c:pt idx="1333">
                  <c:v>18.95</c:v>
                </c:pt>
                <c:pt idx="1334">
                  <c:v>18.98</c:v>
                </c:pt>
                <c:pt idx="1335">
                  <c:v>18.8</c:v>
                </c:pt>
                <c:pt idx="1336">
                  <c:v>18.95</c:v>
                </c:pt>
                <c:pt idx="1337">
                  <c:v>18.600000000000001</c:v>
                </c:pt>
                <c:pt idx="1338">
                  <c:v>18.350000000000001</c:v>
                </c:pt>
                <c:pt idx="1339">
                  <c:v>18.149999999999999</c:v>
                </c:pt>
                <c:pt idx="1340">
                  <c:v>18</c:v>
                </c:pt>
                <c:pt idx="1341">
                  <c:v>18</c:v>
                </c:pt>
                <c:pt idx="1342">
                  <c:v>17.63</c:v>
                </c:pt>
                <c:pt idx="1343">
                  <c:v>17.75</c:v>
                </c:pt>
                <c:pt idx="1344">
                  <c:v>18</c:v>
                </c:pt>
                <c:pt idx="1345">
                  <c:v>18.350000000000001</c:v>
                </c:pt>
                <c:pt idx="1346">
                  <c:v>18.579999999999998</c:v>
                </c:pt>
                <c:pt idx="1347">
                  <c:v>18.600000000000001</c:v>
                </c:pt>
                <c:pt idx="1348">
                  <c:v>19.25</c:v>
                </c:pt>
                <c:pt idx="1349">
                  <c:v>19.5</c:v>
                </c:pt>
                <c:pt idx="1350">
                  <c:v>19.93</c:v>
                </c:pt>
                <c:pt idx="1351">
                  <c:v>20.23</c:v>
                </c:pt>
                <c:pt idx="1352">
                  <c:v>19.899999999999999</c:v>
                </c:pt>
                <c:pt idx="1353">
                  <c:v>19.850000000000001</c:v>
                </c:pt>
                <c:pt idx="1354">
                  <c:v>19.399999999999999</c:v>
                </c:pt>
                <c:pt idx="1355">
                  <c:v>19.18</c:v>
                </c:pt>
                <c:pt idx="1356">
                  <c:v>19.78</c:v>
                </c:pt>
                <c:pt idx="1357">
                  <c:v>19.600000000000001</c:v>
                </c:pt>
                <c:pt idx="1358">
                  <c:v>19.55</c:v>
                </c:pt>
                <c:pt idx="1359">
                  <c:v>19.600000000000001</c:v>
                </c:pt>
                <c:pt idx="1360">
                  <c:v>19.63</c:v>
                </c:pt>
                <c:pt idx="1361">
                  <c:v>19.95</c:v>
                </c:pt>
                <c:pt idx="1362">
                  <c:v>19.7</c:v>
                </c:pt>
                <c:pt idx="1363">
                  <c:v>19.7</c:v>
                </c:pt>
                <c:pt idx="1364">
                  <c:v>19.7</c:v>
                </c:pt>
                <c:pt idx="1365">
                  <c:v>19.55</c:v>
                </c:pt>
                <c:pt idx="1366">
                  <c:v>19.8</c:v>
                </c:pt>
                <c:pt idx="1367">
                  <c:v>19.850000000000001</c:v>
                </c:pt>
                <c:pt idx="1368">
                  <c:v>19.8</c:v>
                </c:pt>
                <c:pt idx="1369">
                  <c:v>20.079999999999998</c:v>
                </c:pt>
                <c:pt idx="1370">
                  <c:v>19.53</c:v>
                </c:pt>
                <c:pt idx="1371">
                  <c:v>19.25</c:v>
                </c:pt>
                <c:pt idx="1372">
                  <c:v>18.95</c:v>
                </c:pt>
                <c:pt idx="1373">
                  <c:v>18.8</c:v>
                </c:pt>
                <c:pt idx="1374">
                  <c:v>18.75</c:v>
                </c:pt>
                <c:pt idx="1375">
                  <c:v>18.75</c:v>
                </c:pt>
                <c:pt idx="1376">
                  <c:v>18.899999999999999</c:v>
                </c:pt>
                <c:pt idx="1377">
                  <c:v>19.03</c:v>
                </c:pt>
                <c:pt idx="1378">
                  <c:v>18.579999999999998</c:v>
                </c:pt>
                <c:pt idx="1379">
                  <c:v>18.78</c:v>
                </c:pt>
                <c:pt idx="1380">
                  <c:v>18.829999999999998</c:v>
                </c:pt>
                <c:pt idx="1381">
                  <c:v>19</c:v>
                </c:pt>
                <c:pt idx="1382">
                  <c:v>18.75</c:v>
                </c:pt>
                <c:pt idx="1383">
                  <c:v>18.73</c:v>
                </c:pt>
                <c:pt idx="1384">
                  <c:v>19</c:v>
                </c:pt>
                <c:pt idx="1385">
                  <c:v>19</c:v>
                </c:pt>
                <c:pt idx="1386">
                  <c:v>18.829999999999998</c:v>
                </c:pt>
                <c:pt idx="1387">
                  <c:v>18.63</c:v>
                </c:pt>
                <c:pt idx="1388">
                  <c:v>18.03</c:v>
                </c:pt>
                <c:pt idx="1389">
                  <c:v>18.28</c:v>
                </c:pt>
                <c:pt idx="1390">
                  <c:v>18</c:v>
                </c:pt>
                <c:pt idx="1391">
                  <c:v>17.850000000000001</c:v>
                </c:pt>
                <c:pt idx="1392">
                  <c:v>17.73</c:v>
                </c:pt>
                <c:pt idx="1393">
                  <c:v>18</c:v>
                </c:pt>
                <c:pt idx="1394">
                  <c:v>17.7</c:v>
                </c:pt>
                <c:pt idx="1395">
                  <c:v>17.850000000000001</c:v>
                </c:pt>
                <c:pt idx="1396">
                  <c:v>18</c:v>
                </c:pt>
                <c:pt idx="1397">
                  <c:v>17.88</c:v>
                </c:pt>
                <c:pt idx="1398">
                  <c:v>18.149999999999999</c:v>
                </c:pt>
                <c:pt idx="1399">
                  <c:v>18.43</c:v>
                </c:pt>
                <c:pt idx="1400">
                  <c:v>18.18</c:v>
                </c:pt>
                <c:pt idx="1401">
                  <c:v>18.149999999999999</c:v>
                </c:pt>
                <c:pt idx="1402">
                  <c:v>18.100000000000001</c:v>
                </c:pt>
                <c:pt idx="1403">
                  <c:v>18.079999999999998</c:v>
                </c:pt>
                <c:pt idx="1404">
                  <c:v>18.48</c:v>
                </c:pt>
                <c:pt idx="1405">
                  <c:v>18.53</c:v>
                </c:pt>
                <c:pt idx="1406">
                  <c:v>18.55</c:v>
                </c:pt>
                <c:pt idx="1407">
                  <c:v>18.5</c:v>
                </c:pt>
                <c:pt idx="1408">
                  <c:v>18.48</c:v>
                </c:pt>
                <c:pt idx="1409">
                  <c:v>18.7</c:v>
                </c:pt>
                <c:pt idx="1410">
                  <c:v>18.98</c:v>
                </c:pt>
                <c:pt idx="1411">
                  <c:v>19.03</c:v>
                </c:pt>
                <c:pt idx="1412">
                  <c:v>19.23</c:v>
                </c:pt>
                <c:pt idx="1413">
                  <c:v>19.2</c:v>
                </c:pt>
                <c:pt idx="1414">
                  <c:v>19.78</c:v>
                </c:pt>
                <c:pt idx="1415">
                  <c:v>19.600000000000001</c:v>
                </c:pt>
                <c:pt idx="1416">
                  <c:v>19.829999999999998</c:v>
                </c:pt>
                <c:pt idx="1417">
                  <c:v>20.13</c:v>
                </c:pt>
                <c:pt idx="1418">
                  <c:v>20.28</c:v>
                </c:pt>
                <c:pt idx="1419">
                  <c:v>20.28</c:v>
                </c:pt>
                <c:pt idx="1420">
                  <c:v>20.079999999999998</c:v>
                </c:pt>
                <c:pt idx="1421">
                  <c:v>19.579999999999998</c:v>
                </c:pt>
                <c:pt idx="1422">
                  <c:v>19.329999999999998</c:v>
                </c:pt>
                <c:pt idx="1423">
                  <c:v>19.600000000000001</c:v>
                </c:pt>
                <c:pt idx="1424">
                  <c:v>19.73</c:v>
                </c:pt>
                <c:pt idx="1425">
                  <c:v>19.579999999999998</c:v>
                </c:pt>
                <c:pt idx="1426">
                  <c:v>19.48</c:v>
                </c:pt>
                <c:pt idx="1427">
                  <c:v>19.649999999999999</c:v>
                </c:pt>
                <c:pt idx="1428">
                  <c:v>19.73</c:v>
                </c:pt>
                <c:pt idx="1429">
                  <c:v>19.399999999999999</c:v>
                </c:pt>
                <c:pt idx="1430">
                  <c:v>19.5</c:v>
                </c:pt>
                <c:pt idx="1431">
                  <c:v>19.45</c:v>
                </c:pt>
                <c:pt idx="1432">
                  <c:v>19.350000000000001</c:v>
                </c:pt>
                <c:pt idx="1433">
                  <c:v>19.7</c:v>
                </c:pt>
                <c:pt idx="1434">
                  <c:v>19.579999999999998</c:v>
                </c:pt>
                <c:pt idx="1435">
                  <c:v>19.63</c:v>
                </c:pt>
                <c:pt idx="1436">
                  <c:v>19.5</c:v>
                </c:pt>
                <c:pt idx="1437">
                  <c:v>19.23</c:v>
                </c:pt>
                <c:pt idx="1438">
                  <c:v>19.25</c:v>
                </c:pt>
                <c:pt idx="1439">
                  <c:v>19.350000000000001</c:v>
                </c:pt>
                <c:pt idx="1440">
                  <c:v>20.55</c:v>
                </c:pt>
                <c:pt idx="1441">
                  <c:v>20.98</c:v>
                </c:pt>
                <c:pt idx="1442">
                  <c:v>19.55</c:v>
                </c:pt>
                <c:pt idx="1443">
                  <c:v>19.53</c:v>
                </c:pt>
                <c:pt idx="1444">
                  <c:v>19.850000000000001</c:v>
                </c:pt>
                <c:pt idx="1445">
                  <c:v>20.03</c:v>
                </c:pt>
                <c:pt idx="1446">
                  <c:v>20.03</c:v>
                </c:pt>
                <c:pt idx="1447">
                  <c:v>19.98</c:v>
                </c:pt>
                <c:pt idx="1448">
                  <c:v>20.3</c:v>
                </c:pt>
                <c:pt idx="1449">
                  <c:v>20.53</c:v>
                </c:pt>
                <c:pt idx="1450">
                  <c:v>20.65</c:v>
                </c:pt>
                <c:pt idx="1451">
                  <c:v>20.55</c:v>
                </c:pt>
                <c:pt idx="1452">
                  <c:v>20.25</c:v>
                </c:pt>
                <c:pt idx="1453">
                  <c:v>20.100000000000001</c:v>
                </c:pt>
                <c:pt idx="1454">
                  <c:v>20.13</c:v>
                </c:pt>
                <c:pt idx="1455">
                  <c:v>19.850000000000001</c:v>
                </c:pt>
                <c:pt idx="1456">
                  <c:v>19.93</c:v>
                </c:pt>
                <c:pt idx="1457">
                  <c:v>20</c:v>
                </c:pt>
                <c:pt idx="1458">
                  <c:v>20.25</c:v>
                </c:pt>
                <c:pt idx="1459">
                  <c:v>20.350000000000001</c:v>
                </c:pt>
                <c:pt idx="1460">
                  <c:v>20.53</c:v>
                </c:pt>
                <c:pt idx="1461">
                  <c:v>20.3</c:v>
                </c:pt>
                <c:pt idx="1462">
                  <c:v>20.53</c:v>
                </c:pt>
                <c:pt idx="1463">
                  <c:v>20.43</c:v>
                </c:pt>
                <c:pt idx="1464">
                  <c:v>20.55</c:v>
                </c:pt>
                <c:pt idx="1465">
                  <c:v>20.83</c:v>
                </c:pt>
                <c:pt idx="1466">
                  <c:v>20.75</c:v>
                </c:pt>
                <c:pt idx="1467">
                  <c:v>20.65</c:v>
                </c:pt>
                <c:pt idx="1468">
                  <c:v>21</c:v>
                </c:pt>
                <c:pt idx="1469">
                  <c:v>21.48</c:v>
                </c:pt>
                <c:pt idx="1470">
                  <c:v>21.43</c:v>
                </c:pt>
                <c:pt idx="1471">
                  <c:v>21.15</c:v>
                </c:pt>
                <c:pt idx="1472">
                  <c:v>21.3</c:v>
                </c:pt>
                <c:pt idx="1473">
                  <c:v>21.75</c:v>
                </c:pt>
                <c:pt idx="1474">
                  <c:v>21.83</c:v>
                </c:pt>
                <c:pt idx="1475">
                  <c:v>21.98</c:v>
                </c:pt>
                <c:pt idx="1476">
                  <c:v>21.95</c:v>
                </c:pt>
                <c:pt idx="1477">
                  <c:v>22.43</c:v>
                </c:pt>
                <c:pt idx="1478">
                  <c:v>22.13</c:v>
                </c:pt>
                <c:pt idx="1479">
                  <c:v>22.08</c:v>
                </c:pt>
                <c:pt idx="1480">
                  <c:v>22.6</c:v>
                </c:pt>
                <c:pt idx="1481">
                  <c:v>22.83</c:v>
                </c:pt>
                <c:pt idx="1482">
                  <c:v>22.6</c:v>
                </c:pt>
                <c:pt idx="1483">
                  <c:v>22.73</c:v>
                </c:pt>
                <c:pt idx="1484">
                  <c:v>23</c:v>
                </c:pt>
                <c:pt idx="1485">
                  <c:v>22.95</c:v>
                </c:pt>
                <c:pt idx="1486">
                  <c:v>22.65</c:v>
                </c:pt>
                <c:pt idx="1487">
                  <c:v>22.48</c:v>
                </c:pt>
                <c:pt idx="1488">
                  <c:v>22.25</c:v>
                </c:pt>
                <c:pt idx="1489">
                  <c:v>22.35</c:v>
                </c:pt>
                <c:pt idx="1490">
                  <c:v>21.9</c:v>
                </c:pt>
                <c:pt idx="1491">
                  <c:v>21.85</c:v>
                </c:pt>
                <c:pt idx="1492">
                  <c:v>21.95</c:v>
                </c:pt>
                <c:pt idx="1493">
                  <c:v>22</c:v>
                </c:pt>
                <c:pt idx="1494">
                  <c:v>22.53</c:v>
                </c:pt>
                <c:pt idx="1495">
                  <c:v>22.73</c:v>
                </c:pt>
                <c:pt idx="1496">
                  <c:v>22.53</c:v>
                </c:pt>
                <c:pt idx="1497">
                  <c:v>22</c:v>
                </c:pt>
                <c:pt idx="1498">
                  <c:v>21.85</c:v>
                </c:pt>
                <c:pt idx="1499">
                  <c:v>21.8</c:v>
                </c:pt>
                <c:pt idx="1500">
                  <c:v>21.45</c:v>
                </c:pt>
                <c:pt idx="1501">
                  <c:v>21.2</c:v>
                </c:pt>
                <c:pt idx="1502">
                  <c:v>21.5</c:v>
                </c:pt>
                <c:pt idx="1503">
                  <c:v>21</c:v>
                </c:pt>
                <c:pt idx="1504">
                  <c:v>21.63</c:v>
                </c:pt>
                <c:pt idx="1505">
                  <c:v>21.35</c:v>
                </c:pt>
                <c:pt idx="1506">
                  <c:v>21.08</c:v>
                </c:pt>
                <c:pt idx="1507">
                  <c:v>20.48</c:v>
                </c:pt>
                <c:pt idx="1508">
                  <c:v>20.73</c:v>
                </c:pt>
                <c:pt idx="1509">
                  <c:v>20.149999999999999</c:v>
                </c:pt>
                <c:pt idx="1510">
                  <c:v>19.78</c:v>
                </c:pt>
                <c:pt idx="1511">
                  <c:v>19.78</c:v>
                </c:pt>
                <c:pt idx="1512">
                  <c:v>19.649999999999999</c:v>
                </c:pt>
                <c:pt idx="1513">
                  <c:v>19.98</c:v>
                </c:pt>
                <c:pt idx="1514">
                  <c:v>20.079999999999998</c:v>
                </c:pt>
                <c:pt idx="1515">
                  <c:v>19.600000000000001</c:v>
                </c:pt>
                <c:pt idx="1516">
                  <c:v>19.2</c:v>
                </c:pt>
                <c:pt idx="1517">
                  <c:v>19.18</c:v>
                </c:pt>
                <c:pt idx="1518">
                  <c:v>19.149999999999999</c:v>
                </c:pt>
                <c:pt idx="1519">
                  <c:v>19.05</c:v>
                </c:pt>
                <c:pt idx="1520">
                  <c:v>18.25</c:v>
                </c:pt>
                <c:pt idx="1521">
                  <c:v>18.100000000000001</c:v>
                </c:pt>
                <c:pt idx="1522">
                  <c:v>18.28</c:v>
                </c:pt>
                <c:pt idx="1523">
                  <c:v>18.579999999999998</c:v>
                </c:pt>
                <c:pt idx="1524">
                  <c:v>19.05</c:v>
                </c:pt>
                <c:pt idx="1525">
                  <c:v>18.55</c:v>
                </c:pt>
                <c:pt idx="1526">
                  <c:v>18.13</c:v>
                </c:pt>
                <c:pt idx="1527">
                  <c:v>18.149999999999999</c:v>
                </c:pt>
                <c:pt idx="1528">
                  <c:v>18.149999999999999</c:v>
                </c:pt>
                <c:pt idx="1529">
                  <c:v>18.55</c:v>
                </c:pt>
                <c:pt idx="1530">
                  <c:v>17.600000000000001</c:v>
                </c:pt>
                <c:pt idx="1531">
                  <c:v>17.78</c:v>
                </c:pt>
                <c:pt idx="1532">
                  <c:v>17.78</c:v>
                </c:pt>
                <c:pt idx="1533">
                  <c:v>17.75</c:v>
                </c:pt>
                <c:pt idx="1534">
                  <c:v>18</c:v>
                </c:pt>
                <c:pt idx="1535">
                  <c:v>17.75</c:v>
                </c:pt>
                <c:pt idx="1536">
                  <c:v>18.45</c:v>
                </c:pt>
                <c:pt idx="1537">
                  <c:v>18.5</c:v>
                </c:pt>
                <c:pt idx="1538">
                  <c:v>18.75</c:v>
                </c:pt>
                <c:pt idx="1539">
                  <c:v>18.399999999999999</c:v>
                </c:pt>
                <c:pt idx="1540">
                  <c:v>17.3</c:v>
                </c:pt>
                <c:pt idx="1541">
                  <c:v>17.18</c:v>
                </c:pt>
                <c:pt idx="1542">
                  <c:v>17.23</c:v>
                </c:pt>
                <c:pt idx="1543">
                  <c:v>18.079999999999998</c:v>
                </c:pt>
                <c:pt idx="1544">
                  <c:v>18.23</c:v>
                </c:pt>
                <c:pt idx="1545">
                  <c:v>18.38</c:v>
                </c:pt>
                <c:pt idx="1546">
                  <c:v>18.68</c:v>
                </c:pt>
                <c:pt idx="1547">
                  <c:v>18.48</c:v>
                </c:pt>
                <c:pt idx="1548">
                  <c:v>18.45</c:v>
                </c:pt>
                <c:pt idx="1549">
                  <c:v>17.850000000000001</c:v>
                </c:pt>
                <c:pt idx="1550">
                  <c:v>17.829999999999998</c:v>
                </c:pt>
                <c:pt idx="1551">
                  <c:v>18.100000000000001</c:v>
                </c:pt>
                <c:pt idx="1552">
                  <c:v>18.329999999999998</c:v>
                </c:pt>
                <c:pt idx="1553">
                  <c:v>18.55</c:v>
                </c:pt>
                <c:pt idx="1554">
                  <c:v>18.43</c:v>
                </c:pt>
                <c:pt idx="1555">
                  <c:v>18.149999999999999</c:v>
                </c:pt>
                <c:pt idx="1556">
                  <c:v>18.100000000000001</c:v>
                </c:pt>
                <c:pt idx="1557">
                  <c:v>18.149999999999999</c:v>
                </c:pt>
                <c:pt idx="1558">
                  <c:v>18.350000000000001</c:v>
                </c:pt>
                <c:pt idx="1559">
                  <c:v>18.399999999999999</c:v>
                </c:pt>
                <c:pt idx="1560">
                  <c:v>18.48</c:v>
                </c:pt>
                <c:pt idx="1561">
                  <c:v>18.53</c:v>
                </c:pt>
                <c:pt idx="1562">
                  <c:v>18.579999999999998</c:v>
                </c:pt>
                <c:pt idx="1563">
                  <c:v>18.95</c:v>
                </c:pt>
                <c:pt idx="1564">
                  <c:v>18.48</c:v>
                </c:pt>
                <c:pt idx="1565">
                  <c:v>18.329999999999998</c:v>
                </c:pt>
                <c:pt idx="1566">
                  <c:v>18.53</c:v>
                </c:pt>
                <c:pt idx="1567">
                  <c:v>18.63</c:v>
                </c:pt>
                <c:pt idx="1568">
                  <c:v>17.649999999999999</c:v>
                </c:pt>
                <c:pt idx="1569">
                  <c:v>17.7</c:v>
                </c:pt>
                <c:pt idx="1570">
                  <c:v>17.5</c:v>
                </c:pt>
                <c:pt idx="1571">
                  <c:v>17.850000000000001</c:v>
                </c:pt>
                <c:pt idx="1572">
                  <c:v>18</c:v>
                </c:pt>
                <c:pt idx="1573">
                  <c:v>17.399999999999999</c:v>
                </c:pt>
                <c:pt idx="1574">
                  <c:v>17.43</c:v>
                </c:pt>
                <c:pt idx="1575">
                  <c:v>17.28</c:v>
                </c:pt>
                <c:pt idx="1576">
                  <c:v>17.55</c:v>
                </c:pt>
                <c:pt idx="1577">
                  <c:v>17.45</c:v>
                </c:pt>
                <c:pt idx="1578">
                  <c:v>17.350000000000001</c:v>
                </c:pt>
                <c:pt idx="1579">
                  <c:v>17.05</c:v>
                </c:pt>
                <c:pt idx="1580">
                  <c:v>17.28</c:v>
                </c:pt>
                <c:pt idx="1581">
                  <c:v>17.43</c:v>
                </c:pt>
                <c:pt idx="1582">
                  <c:v>17.3</c:v>
                </c:pt>
                <c:pt idx="1583">
                  <c:v>17.350000000000001</c:v>
                </c:pt>
                <c:pt idx="1584">
                  <c:v>17.350000000000001</c:v>
                </c:pt>
                <c:pt idx="1585">
                  <c:v>17.2</c:v>
                </c:pt>
                <c:pt idx="1586">
                  <c:v>17.350000000000001</c:v>
                </c:pt>
                <c:pt idx="1587">
                  <c:v>17.73</c:v>
                </c:pt>
                <c:pt idx="1588">
                  <c:v>17.73</c:v>
                </c:pt>
                <c:pt idx="1589">
                  <c:v>17.88</c:v>
                </c:pt>
                <c:pt idx="1590">
                  <c:v>17.649999999999999</c:v>
                </c:pt>
                <c:pt idx="1591">
                  <c:v>17.649999999999999</c:v>
                </c:pt>
                <c:pt idx="1592">
                  <c:v>17.75</c:v>
                </c:pt>
                <c:pt idx="1593">
                  <c:v>17.579999999999998</c:v>
                </c:pt>
                <c:pt idx="1594">
                  <c:v>17.649999999999999</c:v>
                </c:pt>
                <c:pt idx="1595">
                  <c:v>17.7</c:v>
                </c:pt>
                <c:pt idx="1596">
                  <c:v>17.98</c:v>
                </c:pt>
                <c:pt idx="1597">
                  <c:v>17.850000000000001</c:v>
                </c:pt>
                <c:pt idx="1598">
                  <c:v>17.98</c:v>
                </c:pt>
                <c:pt idx="1599">
                  <c:v>19.09</c:v>
                </c:pt>
                <c:pt idx="1600">
                  <c:v>18.38</c:v>
                </c:pt>
                <c:pt idx="1601">
                  <c:v>18.53</c:v>
                </c:pt>
                <c:pt idx="1602">
                  <c:v>18.63</c:v>
                </c:pt>
                <c:pt idx="1603">
                  <c:v>18.93</c:v>
                </c:pt>
                <c:pt idx="1604">
                  <c:v>18.93</c:v>
                </c:pt>
                <c:pt idx="1605">
                  <c:v>19.18</c:v>
                </c:pt>
                <c:pt idx="1606">
                  <c:v>18.95</c:v>
                </c:pt>
                <c:pt idx="1607">
                  <c:v>19.05</c:v>
                </c:pt>
                <c:pt idx="1608">
                  <c:v>19.03</c:v>
                </c:pt>
                <c:pt idx="1609">
                  <c:v>18.850000000000001</c:v>
                </c:pt>
                <c:pt idx="1610">
                  <c:v>18.600000000000001</c:v>
                </c:pt>
                <c:pt idx="1611">
                  <c:v>18.95</c:v>
                </c:pt>
                <c:pt idx="1612">
                  <c:v>18.95</c:v>
                </c:pt>
                <c:pt idx="1613">
                  <c:v>19</c:v>
                </c:pt>
                <c:pt idx="1614">
                  <c:v>18.73</c:v>
                </c:pt>
                <c:pt idx="1615">
                  <c:v>18.7</c:v>
                </c:pt>
                <c:pt idx="1616">
                  <c:v>18.899999999999999</c:v>
                </c:pt>
                <c:pt idx="1617">
                  <c:v>18.899999999999999</c:v>
                </c:pt>
                <c:pt idx="1618">
                  <c:v>19.18</c:v>
                </c:pt>
                <c:pt idx="1619">
                  <c:v>19.28</c:v>
                </c:pt>
                <c:pt idx="1620">
                  <c:v>19.649999999999999</c:v>
                </c:pt>
                <c:pt idx="1621">
                  <c:v>19.829999999999998</c:v>
                </c:pt>
                <c:pt idx="1622">
                  <c:v>19.88</c:v>
                </c:pt>
                <c:pt idx="1623">
                  <c:v>19.98</c:v>
                </c:pt>
                <c:pt idx="1624">
                  <c:v>19.68</c:v>
                </c:pt>
                <c:pt idx="1625">
                  <c:v>19.649999999999999</c:v>
                </c:pt>
                <c:pt idx="1626">
                  <c:v>19.63</c:v>
                </c:pt>
                <c:pt idx="1627">
                  <c:v>19.73</c:v>
                </c:pt>
                <c:pt idx="1628">
                  <c:v>19.8</c:v>
                </c:pt>
                <c:pt idx="1629">
                  <c:v>19.95</c:v>
                </c:pt>
                <c:pt idx="1630">
                  <c:v>19.75</c:v>
                </c:pt>
                <c:pt idx="1631">
                  <c:v>19.7</c:v>
                </c:pt>
                <c:pt idx="1632">
                  <c:v>19.7</c:v>
                </c:pt>
                <c:pt idx="1633">
                  <c:v>19.3</c:v>
                </c:pt>
                <c:pt idx="1634">
                  <c:v>19.28</c:v>
                </c:pt>
                <c:pt idx="1635">
                  <c:v>19.600000000000001</c:v>
                </c:pt>
                <c:pt idx="1636">
                  <c:v>19.579999999999998</c:v>
                </c:pt>
                <c:pt idx="1637">
                  <c:v>20.5</c:v>
                </c:pt>
                <c:pt idx="1638">
                  <c:v>20.8</c:v>
                </c:pt>
                <c:pt idx="1639">
                  <c:v>20.73</c:v>
                </c:pt>
                <c:pt idx="1640">
                  <c:v>20.7</c:v>
                </c:pt>
                <c:pt idx="1641">
                  <c:v>20.9</c:v>
                </c:pt>
                <c:pt idx="1642">
                  <c:v>20.85</c:v>
                </c:pt>
                <c:pt idx="1643">
                  <c:v>21.23</c:v>
                </c:pt>
                <c:pt idx="1644">
                  <c:v>21.08</c:v>
                </c:pt>
                <c:pt idx="1645">
                  <c:v>21.35</c:v>
                </c:pt>
                <c:pt idx="1646">
                  <c:v>21.25</c:v>
                </c:pt>
                <c:pt idx="1647">
                  <c:v>21.13</c:v>
                </c:pt>
                <c:pt idx="1648">
                  <c:v>21.05</c:v>
                </c:pt>
                <c:pt idx="1649">
                  <c:v>21.33</c:v>
                </c:pt>
                <c:pt idx="1650">
                  <c:v>21.28</c:v>
                </c:pt>
                <c:pt idx="1651">
                  <c:v>21.3</c:v>
                </c:pt>
                <c:pt idx="1652">
                  <c:v>21.13</c:v>
                </c:pt>
                <c:pt idx="1653">
                  <c:v>21.03</c:v>
                </c:pt>
                <c:pt idx="1654">
                  <c:v>21.23</c:v>
                </c:pt>
                <c:pt idx="1655">
                  <c:v>21.13</c:v>
                </c:pt>
                <c:pt idx="1656">
                  <c:v>20.83</c:v>
                </c:pt>
                <c:pt idx="1657">
                  <c:v>21.35</c:v>
                </c:pt>
                <c:pt idx="1658">
                  <c:v>21.55</c:v>
                </c:pt>
                <c:pt idx="1659">
                  <c:v>21.5</c:v>
                </c:pt>
                <c:pt idx="1660">
                  <c:v>21.3</c:v>
                </c:pt>
                <c:pt idx="1661">
                  <c:v>21.08</c:v>
                </c:pt>
                <c:pt idx="1662">
                  <c:v>20.6</c:v>
                </c:pt>
                <c:pt idx="1663">
                  <c:v>20.25</c:v>
                </c:pt>
                <c:pt idx="1664">
                  <c:v>20.53</c:v>
                </c:pt>
                <c:pt idx="1665">
                  <c:v>20.65</c:v>
                </c:pt>
                <c:pt idx="1666">
                  <c:v>20.45</c:v>
                </c:pt>
                <c:pt idx="1667">
                  <c:v>19.8</c:v>
                </c:pt>
                <c:pt idx="1668">
                  <c:v>19.7</c:v>
                </c:pt>
                <c:pt idx="1669">
                  <c:v>19.78</c:v>
                </c:pt>
                <c:pt idx="1670">
                  <c:v>20</c:v>
                </c:pt>
                <c:pt idx="1671">
                  <c:v>19.829999999999998</c:v>
                </c:pt>
                <c:pt idx="1672">
                  <c:v>19.98</c:v>
                </c:pt>
                <c:pt idx="1673">
                  <c:v>19.850000000000001</c:v>
                </c:pt>
                <c:pt idx="1674">
                  <c:v>20.23</c:v>
                </c:pt>
                <c:pt idx="1675">
                  <c:v>20.2</c:v>
                </c:pt>
                <c:pt idx="1676">
                  <c:v>19.95</c:v>
                </c:pt>
                <c:pt idx="1677">
                  <c:v>20.03</c:v>
                </c:pt>
                <c:pt idx="1678">
                  <c:v>20.23</c:v>
                </c:pt>
                <c:pt idx="1679">
                  <c:v>20.48</c:v>
                </c:pt>
                <c:pt idx="1680">
                  <c:v>20.6</c:v>
                </c:pt>
                <c:pt idx="1681">
                  <c:v>20.58</c:v>
                </c:pt>
                <c:pt idx="1682">
                  <c:v>20.78</c:v>
                </c:pt>
                <c:pt idx="1683">
                  <c:v>20.68</c:v>
                </c:pt>
                <c:pt idx="1684">
                  <c:v>20.48</c:v>
                </c:pt>
                <c:pt idx="1685">
                  <c:v>20.38</c:v>
                </c:pt>
                <c:pt idx="1686">
                  <c:v>20.329999999999998</c:v>
                </c:pt>
                <c:pt idx="1687">
                  <c:v>19.850000000000001</c:v>
                </c:pt>
                <c:pt idx="1688">
                  <c:v>19.68</c:v>
                </c:pt>
                <c:pt idx="1689">
                  <c:v>19.78</c:v>
                </c:pt>
                <c:pt idx="1690">
                  <c:v>19.75</c:v>
                </c:pt>
                <c:pt idx="1691">
                  <c:v>19.55</c:v>
                </c:pt>
                <c:pt idx="1692">
                  <c:v>19.48</c:v>
                </c:pt>
                <c:pt idx="1693">
                  <c:v>19.649999999999999</c:v>
                </c:pt>
                <c:pt idx="1694">
                  <c:v>19.829999999999998</c:v>
                </c:pt>
                <c:pt idx="1695">
                  <c:v>19.88</c:v>
                </c:pt>
                <c:pt idx="1696">
                  <c:v>19.95</c:v>
                </c:pt>
                <c:pt idx="1697">
                  <c:v>19.899999999999999</c:v>
                </c:pt>
                <c:pt idx="1698">
                  <c:v>19.8</c:v>
                </c:pt>
                <c:pt idx="1699">
                  <c:v>19.63</c:v>
                </c:pt>
                <c:pt idx="1700">
                  <c:v>19.68</c:v>
                </c:pt>
                <c:pt idx="1701">
                  <c:v>19.649999999999999</c:v>
                </c:pt>
                <c:pt idx="1702">
                  <c:v>19.68</c:v>
                </c:pt>
                <c:pt idx="1703">
                  <c:v>19.63</c:v>
                </c:pt>
                <c:pt idx="1704">
                  <c:v>19.5</c:v>
                </c:pt>
                <c:pt idx="1705">
                  <c:v>19.649999999999999</c:v>
                </c:pt>
                <c:pt idx="1706">
                  <c:v>19.649999999999999</c:v>
                </c:pt>
                <c:pt idx="1707">
                  <c:v>19.88</c:v>
                </c:pt>
                <c:pt idx="1708">
                  <c:v>20</c:v>
                </c:pt>
                <c:pt idx="1709">
                  <c:v>19.95</c:v>
                </c:pt>
                <c:pt idx="1710">
                  <c:v>20.03</c:v>
                </c:pt>
                <c:pt idx="1711">
                  <c:v>20.13</c:v>
                </c:pt>
                <c:pt idx="1712">
                  <c:v>20.3</c:v>
                </c:pt>
                <c:pt idx="1713">
                  <c:v>20.329999999999998</c:v>
                </c:pt>
                <c:pt idx="1714">
                  <c:v>20.3</c:v>
                </c:pt>
                <c:pt idx="1715">
                  <c:v>20.350000000000001</c:v>
                </c:pt>
                <c:pt idx="1716">
                  <c:v>20.68</c:v>
                </c:pt>
                <c:pt idx="1717">
                  <c:v>20.5</c:v>
                </c:pt>
                <c:pt idx="1718">
                  <c:v>20.43</c:v>
                </c:pt>
                <c:pt idx="1719">
                  <c:v>20.350000000000001</c:v>
                </c:pt>
                <c:pt idx="1720">
                  <c:v>20.3</c:v>
                </c:pt>
                <c:pt idx="1721">
                  <c:v>20.149999999999999</c:v>
                </c:pt>
                <c:pt idx="1722">
                  <c:v>20.329999999999998</c:v>
                </c:pt>
                <c:pt idx="1723">
                  <c:v>20.53</c:v>
                </c:pt>
                <c:pt idx="1724">
                  <c:v>20.43</c:v>
                </c:pt>
                <c:pt idx="1725">
                  <c:v>20.329999999999998</c:v>
                </c:pt>
                <c:pt idx="1726">
                  <c:v>20.28</c:v>
                </c:pt>
                <c:pt idx="1727">
                  <c:v>20.18</c:v>
                </c:pt>
                <c:pt idx="1728">
                  <c:v>20.18</c:v>
                </c:pt>
                <c:pt idx="1729">
                  <c:v>20.28</c:v>
                </c:pt>
                <c:pt idx="1730">
                  <c:v>20.399999999999999</c:v>
                </c:pt>
                <c:pt idx="1731">
                  <c:v>20.2</c:v>
                </c:pt>
                <c:pt idx="1732">
                  <c:v>20.23</c:v>
                </c:pt>
                <c:pt idx="1733">
                  <c:v>20.28</c:v>
                </c:pt>
                <c:pt idx="1734">
                  <c:v>20.48</c:v>
                </c:pt>
                <c:pt idx="1735">
                  <c:v>20.48</c:v>
                </c:pt>
                <c:pt idx="1736">
                  <c:v>20.8</c:v>
                </c:pt>
                <c:pt idx="1737">
                  <c:v>20.83</c:v>
                </c:pt>
                <c:pt idx="1738">
                  <c:v>20.68</c:v>
                </c:pt>
                <c:pt idx="1739">
                  <c:v>20.73</c:v>
                </c:pt>
                <c:pt idx="1740">
                  <c:v>20.78</c:v>
                </c:pt>
                <c:pt idx="1741">
                  <c:v>20.73</c:v>
                </c:pt>
                <c:pt idx="1742">
                  <c:v>20.68</c:v>
                </c:pt>
                <c:pt idx="1743">
                  <c:v>20.28</c:v>
                </c:pt>
                <c:pt idx="1744">
                  <c:v>20.13</c:v>
                </c:pt>
                <c:pt idx="1745">
                  <c:v>20.03</c:v>
                </c:pt>
                <c:pt idx="1746">
                  <c:v>19.78</c:v>
                </c:pt>
                <c:pt idx="1747">
                  <c:v>19.78</c:v>
                </c:pt>
                <c:pt idx="1748">
                  <c:v>19.649999999999999</c:v>
                </c:pt>
                <c:pt idx="1749">
                  <c:v>19.399999999999999</c:v>
                </c:pt>
                <c:pt idx="1750">
                  <c:v>19.13</c:v>
                </c:pt>
                <c:pt idx="1751">
                  <c:v>19.25</c:v>
                </c:pt>
                <c:pt idx="1752">
                  <c:v>19.350000000000001</c:v>
                </c:pt>
                <c:pt idx="1753">
                  <c:v>19.03</c:v>
                </c:pt>
                <c:pt idx="1754">
                  <c:v>19.2</c:v>
                </c:pt>
                <c:pt idx="1755">
                  <c:v>19.13</c:v>
                </c:pt>
                <c:pt idx="1756">
                  <c:v>19.100000000000001</c:v>
                </c:pt>
                <c:pt idx="1757">
                  <c:v>19.53</c:v>
                </c:pt>
                <c:pt idx="1758">
                  <c:v>19.399999999999999</c:v>
                </c:pt>
                <c:pt idx="1759">
                  <c:v>19.18</c:v>
                </c:pt>
                <c:pt idx="1760">
                  <c:v>19.05</c:v>
                </c:pt>
                <c:pt idx="1761">
                  <c:v>19.2</c:v>
                </c:pt>
                <c:pt idx="1762">
                  <c:v>19.149999999999999</c:v>
                </c:pt>
                <c:pt idx="1763">
                  <c:v>19.100000000000001</c:v>
                </c:pt>
                <c:pt idx="1764">
                  <c:v>19.48</c:v>
                </c:pt>
                <c:pt idx="1765">
                  <c:v>19.48</c:v>
                </c:pt>
                <c:pt idx="1766">
                  <c:v>19.149999999999999</c:v>
                </c:pt>
                <c:pt idx="1767">
                  <c:v>19.18</c:v>
                </c:pt>
                <c:pt idx="1768">
                  <c:v>19.28</c:v>
                </c:pt>
                <c:pt idx="1769">
                  <c:v>18.93</c:v>
                </c:pt>
                <c:pt idx="1770">
                  <c:v>19.079999999999998</c:v>
                </c:pt>
                <c:pt idx="1771">
                  <c:v>19.25</c:v>
                </c:pt>
                <c:pt idx="1772">
                  <c:v>18.649999999999999</c:v>
                </c:pt>
                <c:pt idx="1773">
                  <c:v>18.38</c:v>
                </c:pt>
                <c:pt idx="1774">
                  <c:v>18.2</c:v>
                </c:pt>
                <c:pt idx="1775">
                  <c:v>18.350000000000001</c:v>
                </c:pt>
                <c:pt idx="1776">
                  <c:v>18.25</c:v>
                </c:pt>
                <c:pt idx="1777">
                  <c:v>18.079999999999998</c:v>
                </c:pt>
                <c:pt idx="1778">
                  <c:v>17.8</c:v>
                </c:pt>
                <c:pt idx="1779">
                  <c:v>18.28</c:v>
                </c:pt>
                <c:pt idx="1780">
                  <c:v>18.2</c:v>
                </c:pt>
                <c:pt idx="1781">
                  <c:v>18.03</c:v>
                </c:pt>
                <c:pt idx="1782">
                  <c:v>17.8</c:v>
                </c:pt>
                <c:pt idx="1783">
                  <c:v>17.899999999999999</c:v>
                </c:pt>
                <c:pt idx="1784">
                  <c:v>18.18</c:v>
                </c:pt>
                <c:pt idx="1785">
                  <c:v>18.3</c:v>
                </c:pt>
                <c:pt idx="1786">
                  <c:v>18.329999999999998</c:v>
                </c:pt>
                <c:pt idx="1787">
                  <c:v>18.079999999999998</c:v>
                </c:pt>
                <c:pt idx="1788">
                  <c:v>18.23</c:v>
                </c:pt>
                <c:pt idx="1789">
                  <c:v>18.28</c:v>
                </c:pt>
                <c:pt idx="1791">
                  <c:v>17.93</c:v>
                </c:pt>
                <c:pt idx="1792">
                  <c:v>17.829999999999998</c:v>
                </c:pt>
                <c:pt idx="1793">
                  <c:v>17.850000000000001</c:v>
                </c:pt>
                <c:pt idx="1794">
                  <c:v>17.73</c:v>
                </c:pt>
                <c:pt idx="1795">
                  <c:v>17.48</c:v>
                </c:pt>
                <c:pt idx="1796">
                  <c:v>17.53</c:v>
                </c:pt>
                <c:pt idx="1797">
                  <c:v>17.579999999999998</c:v>
                </c:pt>
                <c:pt idx="1798">
                  <c:v>17.23</c:v>
                </c:pt>
                <c:pt idx="1799">
                  <c:v>17.28</c:v>
                </c:pt>
                <c:pt idx="1800">
                  <c:v>16.850000000000001</c:v>
                </c:pt>
                <c:pt idx="1801">
                  <c:v>16.850000000000001</c:v>
                </c:pt>
                <c:pt idx="1802">
                  <c:v>17</c:v>
                </c:pt>
                <c:pt idx="1803">
                  <c:v>17.28</c:v>
                </c:pt>
                <c:pt idx="1804">
                  <c:v>17.25</c:v>
                </c:pt>
                <c:pt idx="1805">
                  <c:v>16.98</c:v>
                </c:pt>
                <c:pt idx="1806">
                  <c:v>16.7</c:v>
                </c:pt>
                <c:pt idx="1807">
                  <c:v>16.88</c:v>
                </c:pt>
                <c:pt idx="1808">
                  <c:v>17.079999999999998</c:v>
                </c:pt>
                <c:pt idx="1809">
                  <c:v>17.579999999999998</c:v>
                </c:pt>
                <c:pt idx="1810">
                  <c:v>17.93</c:v>
                </c:pt>
                <c:pt idx="1811">
                  <c:v>17.88</c:v>
                </c:pt>
                <c:pt idx="1812">
                  <c:v>18.149999999999999</c:v>
                </c:pt>
                <c:pt idx="1813">
                  <c:v>18.48</c:v>
                </c:pt>
                <c:pt idx="1814">
                  <c:v>18.55</c:v>
                </c:pt>
                <c:pt idx="1815">
                  <c:v>18.399999999999999</c:v>
                </c:pt>
                <c:pt idx="1816">
                  <c:v>18.649999999999999</c:v>
                </c:pt>
                <c:pt idx="1817">
                  <c:v>18.7</c:v>
                </c:pt>
                <c:pt idx="1818">
                  <c:v>18.55</c:v>
                </c:pt>
                <c:pt idx="1819">
                  <c:v>18.329999999999998</c:v>
                </c:pt>
                <c:pt idx="1820">
                  <c:v>18.48</c:v>
                </c:pt>
                <c:pt idx="1821">
                  <c:v>18.43</c:v>
                </c:pt>
                <c:pt idx="1822">
                  <c:v>18.48</c:v>
                </c:pt>
                <c:pt idx="1823">
                  <c:v>17.98</c:v>
                </c:pt>
                <c:pt idx="1824">
                  <c:v>18.2</c:v>
                </c:pt>
                <c:pt idx="1825">
                  <c:v>17.93</c:v>
                </c:pt>
                <c:pt idx="1826">
                  <c:v>17.829999999999998</c:v>
                </c:pt>
                <c:pt idx="1827">
                  <c:v>18.3</c:v>
                </c:pt>
                <c:pt idx="1828">
                  <c:v>18.63</c:v>
                </c:pt>
                <c:pt idx="1829">
                  <c:v>18.88</c:v>
                </c:pt>
                <c:pt idx="1830">
                  <c:v>18.88</c:v>
                </c:pt>
                <c:pt idx="1831">
                  <c:v>18.829999999999998</c:v>
                </c:pt>
                <c:pt idx="1832">
                  <c:v>18.829999999999998</c:v>
                </c:pt>
                <c:pt idx="1833">
                  <c:v>19.03</c:v>
                </c:pt>
                <c:pt idx="1834">
                  <c:v>18.829999999999998</c:v>
                </c:pt>
                <c:pt idx="1835">
                  <c:v>18.93</c:v>
                </c:pt>
                <c:pt idx="1836">
                  <c:v>19.350000000000001</c:v>
                </c:pt>
                <c:pt idx="1837">
                  <c:v>19.600000000000001</c:v>
                </c:pt>
                <c:pt idx="1838">
                  <c:v>19.28</c:v>
                </c:pt>
                <c:pt idx="1839">
                  <c:v>19.23</c:v>
                </c:pt>
                <c:pt idx="1840">
                  <c:v>19.079999999999998</c:v>
                </c:pt>
                <c:pt idx="1841">
                  <c:v>18.7</c:v>
                </c:pt>
                <c:pt idx="1842">
                  <c:v>18.829999999999998</c:v>
                </c:pt>
                <c:pt idx="1843">
                  <c:v>18.88</c:v>
                </c:pt>
                <c:pt idx="1844">
                  <c:v>18.55</c:v>
                </c:pt>
                <c:pt idx="1845">
                  <c:v>18.600000000000001</c:v>
                </c:pt>
                <c:pt idx="1846">
                  <c:v>18.7</c:v>
                </c:pt>
                <c:pt idx="1847">
                  <c:v>18.579999999999998</c:v>
                </c:pt>
                <c:pt idx="1848">
                  <c:v>18.18</c:v>
                </c:pt>
                <c:pt idx="1849">
                  <c:v>18.23</c:v>
                </c:pt>
                <c:pt idx="1850">
                  <c:v>18.53</c:v>
                </c:pt>
                <c:pt idx="1851">
                  <c:v>18.600000000000001</c:v>
                </c:pt>
                <c:pt idx="1852">
                  <c:v>18.55</c:v>
                </c:pt>
                <c:pt idx="1853">
                  <c:v>18.649999999999999</c:v>
                </c:pt>
                <c:pt idx="1854">
                  <c:v>18.45</c:v>
                </c:pt>
                <c:pt idx="1855">
                  <c:v>18.7</c:v>
                </c:pt>
                <c:pt idx="1856">
                  <c:v>18.98</c:v>
                </c:pt>
                <c:pt idx="1857">
                  <c:v>18.88</c:v>
                </c:pt>
                <c:pt idx="1858">
                  <c:v>18.95</c:v>
                </c:pt>
                <c:pt idx="1859">
                  <c:v>18.649999999999999</c:v>
                </c:pt>
                <c:pt idx="1860">
                  <c:v>18.7</c:v>
                </c:pt>
                <c:pt idx="1861">
                  <c:v>18.53</c:v>
                </c:pt>
                <c:pt idx="1863">
                  <c:v>18.8</c:v>
                </c:pt>
                <c:pt idx="1864">
                  <c:v>18.73</c:v>
                </c:pt>
                <c:pt idx="1865">
                  <c:v>18.63</c:v>
                </c:pt>
                <c:pt idx="1866">
                  <c:v>18.5</c:v>
                </c:pt>
                <c:pt idx="1867">
                  <c:v>18.48</c:v>
                </c:pt>
                <c:pt idx="1868">
                  <c:v>18.53</c:v>
                </c:pt>
                <c:pt idx="1869">
                  <c:v>18.68</c:v>
                </c:pt>
                <c:pt idx="1870">
                  <c:v>18.48</c:v>
                </c:pt>
                <c:pt idx="1871">
                  <c:v>18.63</c:v>
                </c:pt>
                <c:pt idx="1872">
                  <c:v>18.63</c:v>
                </c:pt>
                <c:pt idx="1873">
                  <c:v>18.579999999999998</c:v>
                </c:pt>
                <c:pt idx="1874">
                  <c:v>18.48</c:v>
                </c:pt>
                <c:pt idx="1875">
                  <c:v>18.8</c:v>
                </c:pt>
                <c:pt idx="1876">
                  <c:v>18.850000000000001</c:v>
                </c:pt>
                <c:pt idx="1878">
                  <c:v>18.899999999999999</c:v>
                </c:pt>
                <c:pt idx="1879">
                  <c:v>18.850000000000001</c:v>
                </c:pt>
                <c:pt idx="1880">
                  <c:v>19.13</c:v>
                </c:pt>
                <c:pt idx="1881">
                  <c:v>18.98</c:v>
                </c:pt>
                <c:pt idx="1882">
                  <c:v>18.98</c:v>
                </c:pt>
                <c:pt idx="1883">
                  <c:v>18.829999999999998</c:v>
                </c:pt>
                <c:pt idx="1884">
                  <c:v>18.899999999999999</c:v>
                </c:pt>
                <c:pt idx="1885">
                  <c:v>18.7</c:v>
                </c:pt>
                <c:pt idx="1886">
                  <c:v>18.399999999999999</c:v>
                </c:pt>
                <c:pt idx="1887">
                  <c:v>18.28</c:v>
                </c:pt>
                <c:pt idx="1888">
                  <c:v>18.18</c:v>
                </c:pt>
                <c:pt idx="1889">
                  <c:v>18.13</c:v>
                </c:pt>
                <c:pt idx="1890">
                  <c:v>18.100000000000001</c:v>
                </c:pt>
                <c:pt idx="1891">
                  <c:v>18.05</c:v>
                </c:pt>
                <c:pt idx="1892">
                  <c:v>18.149999999999999</c:v>
                </c:pt>
                <c:pt idx="1893">
                  <c:v>18.149999999999999</c:v>
                </c:pt>
                <c:pt idx="1894">
                  <c:v>18.079999999999998</c:v>
                </c:pt>
                <c:pt idx="1895">
                  <c:v>18.43</c:v>
                </c:pt>
                <c:pt idx="1896">
                  <c:v>18.43</c:v>
                </c:pt>
                <c:pt idx="1897">
                  <c:v>18.48</c:v>
                </c:pt>
                <c:pt idx="1898">
                  <c:v>18.48</c:v>
                </c:pt>
                <c:pt idx="1899">
                  <c:v>18.149999999999999</c:v>
                </c:pt>
                <c:pt idx="1900">
                  <c:v>18.25</c:v>
                </c:pt>
                <c:pt idx="1901">
                  <c:v>18</c:v>
                </c:pt>
                <c:pt idx="1902">
                  <c:v>18.23</c:v>
                </c:pt>
                <c:pt idx="1903">
                  <c:v>18.23</c:v>
                </c:pt>
                <c:pt idx="1904">
                  <c:v>18.2</c:v>
                </c:pt>
                <c:pt idx="1905">
                  <c:v>17.63</c:v>
                </c:pt>
                <c:pt idx="1906">
                  <c:v>17.579999999999998</c:v>
                </c:pt>
                <c:pt idx="1907">
                  <c:v>17.3</c:v>
                </c:pt>
                <c:pt idx="1908">
                  <c:v>17.329999999999998</c:v>
                </c:pt>
                <c:pt idx="1909">
                  <c:v>17.23</c:v>
                </c:pt>
                <c:pt idx="1910">
                  <c:v>17.13</c:v>
                </c:pt>
                <c:pt idx="1911">
                  <c:v>17.18</c:v>
                </c:pt>
                <c:pt idx="1912">
                  <c:v>17.18</c:v>
                </c:pt>
                <c:pt idx="1913">
                  <c:v>17.18</c:v>
                </c:pt>
                <c:pt idx="1914">
                  <c:v>17.23</c:v>
                </c:pt>
                <c:pt idx="1915">
                  <c:v>17.23</c:v>
                </c:pt>
                <c:pt idx="1916">
                  <c:v>17.23</c:v>
                </c:pt>
                <c:pt idx="1917">
                  <c:v>17.48</c:v>
                </c:pt>
                <c:pt idx="1918">
                  <c:v>17.43</c:v>
                </c:pt>
                <c:pt idx="1919">
                  <c:v>16.98</c:v>
                </c:pt>
                <c:pt idx="1920">
                  <c:v>16.63</c:v>
                </c:pt>
                <c:pt idx="1921">
                  <c:v>16.88</c:v>
                </c:pt>
                <c:pt idx="1922">
                  <c:v>17.13</c:v>
                </c:pt>
                <c:pt idx="1923">
                  <c:v>16.899999999999999</c:v>
                </c:pt>
                <c:pt idx="1924">
                  <c:v>16.55</c:v>
                </c:pt>
                <c:pt idx="1925">
                  <c:v>16.53</c:v>
                </c:pt>
                <c:pt idx="1926">
                  <c:v>16.78</c:v>
                </c:pt>
                <c:pt idx="1927">
                  <c:v>16.95</c:v>
                </c:pt>
                <c:pt idx="1928">
                  <c:v>16.5</c:v>
                </c:pt>
                <c:pt idx="1929">
                  <c:v>16.48</c:v>
                </c:pt>
                <c:pt idx="1930">
                  <c:v>16.600000000000001</c:v>
                </c:pt>
                <c:pt idx="1931">
                  <c:v>16.579999999999998</c:v>
                </c:pt>
                <c:pt idx="1932">
                  <c:v>16.579999999999998</c:v>
                </c:pt>
                <c:pt idx="1933">
                  <c:v>16.73</c:v>
                </c:pt>
                <c:pt idx="1934">
                  <c:v>16.649999999999999</c:v>
                </c:pt>
                <c:pt idx="1935">
                  <c:v>16.850000000000001</c:v>
                </c:pt>
                <c:pt idx="1936">
                  <c:v>16.850000000000001</c:v>
                </c:pt>
                <c:pt idx="1937">
                  <c:v>16.850000000000001</c:v>
                </c:pt>
                <c:pt idx="1938">
                  <c:v>17.13</c:v>
                </c:pt>
                <c:pt idx="1939">
                  <c:v>17.079999999999998</c:v>
                </c:pt>
                <c:pt idx="1940">
                  <c:v>16.850000000000001</c:v>
                </c:pt>
                <c:pt idx="1941">
                  <c:v>16.850000000000001</c:v>
                </c:pt>
                <c:pt idx="1942">
                  <c:v>16.53</c:v>
                </c:pt>
                <c:pt idx="1943">
                  <c:v>16.63</c:v>
                </c:pt>
                <c:pt idx="1944">
                  <c:v>16.600000000000001</c:v>
                </c:pt>
                <c:pt idx="1945">
                  <c:v>16.38</c:v>
                </c:pt>
                <c:pt idx="1946">
                  <c:v>16.45</c:v>
                </c:pt>
                <c:pt idx="1947">
                  <c:v>16.3</c:v>
                </c:pt>
                <c:pt idx="1948">
                  <c:v>16.579999999999998</c:v>
                </c:pt>
                <c:pt idx="1949">
                  <c:v>16.78</c:v>
                </c:pt>
                <c:pt idx="1950">
                  <c:v>16.93</c:v>
                </c:pt>
                <c:pt idx="1951">
                  <c:v>16.8</c:v>
                </c:pt>
                <c:pt idx="1952">
                  <c:v>16.88</c:v>
                </c:pt>
                <c:pt idx="1953">
                  <c:v>16.63</c:v>
                </c:pt>
                <c:pt idx="1954">
                  <c:v>16.63</c:v>
                </c:pt>
                <c:pt idx="1955">
                  <c:v>16.68</c:v>
                </c:pt>
                <c:pt idx="1956">
                  <c:v>16.829999999999998</c:v>
                </c:pt>
                <c:pt idx="1957">
                  <c:v>16.93</c:v>
                </c:pt>
                <c:pt idx="1958">
                  <c:v>16.68</c:v>
                </c:pt>
                <c:pt idx="1959">
                  <c:v>16.75</c:v>
                </c:pt>
                <c:pt idx="1960">
                  <c:v>17.05</c:v>
                </c:pt>
                <c:pt idx="1962">
                  <c:v>16.73</c:v>
                </c:pt>
                <c:pt idx="1963">
                  <c:v>16.55</c:v>
                </c:pt>
                <c:pt idx="1964">
                  <c:v>16.5</c:v>
                </c:pt>
                <c:pt idx="1965">
                  <c:v>16.329999999999998</c:v>
                </c:pt>
                <c:pt idx="1966">
                  <c:v>16.23</c:v>
                </c:pt>
                <c:pt idx="1967">
                  <c:v>15.85</c:v>
                </c:pt>
                <c:pt idx="1968">
                  <c:v>15.65</c:v>
                </c:pt>
                <c:pt idx="1969">
                  <c:v>15.73</c:v>
                </c:pt>
                <c:pt idx="1970">
                  <c:v>15.43</c:v>
                </c:pt>
                <c:pt idx="1971">
                  <c:v>15.43</c:v>
                </c:pt>
                <c:pt idx="1972">
                  <c:v>15.58</c:v>
                </c:pt>
                <c:pt idx="1973">
                  <c:v>15.35</c:v>
                </c:pt>
                <c:pt idx="1974">
                  <c:v>15.43</c:v>
                </c:pt>
                <c:pt idx="1975">
                  <c:v>15.55</c:v>
                </c:pt>
                <c:pt idx="1976">
                  <c:v>16.03</c:v>
                </c:pt>
                <c:pt idx="1977">
                  <c:v>16.25</c:v>
                </c:pt>
                <c:pt idx="1978">
                  <c:v>15.88</c:v>
                </c:pt>
                <c:pt idx="1979">
                  <c:v>15.88</c:v>
                </c:pt>
                <c:pt idx="1980">
                  <c:v>16.100000000000001</c:v>
                </c:pt>
                <c:pt idx="1981">
                  <c:v>16.100000000000001</c:v>
                </c:pt>
                <c:pt idx="1982">
                  <c:v>16.399999999999999</c:v>
                </c:pt>
                <c:pt idx="1983">
                  <c:v>16.78</c:v>
                </c:pt>
                <c:pt idx="1984">
                  <c:v>17.23</c:v>
                </c:pt>
                <c:pt idx="1985">
                  <c:v>17.079999999999998</c:v>
                </c:pt>
                <c:pt idx="1986">
                  <c:v>16.899999999999999</c:v>
                </c:pt>
                <c:pt idx="1987">
                  <c:v>16.78</c:v>
                </c:pt>
                <c:pt idx="1988">
                  <c:v>16.98</c:v>
                </c:pt>
                <c:pt idx="1989">
                  <c:v>16.88</c:v>
                </c:pt>
                <c:pt idx="1990">
                  <c:v>16.98</c:v>
                </c:pt>
                <c:pt idx="1991">
                  <c:v>17.13</c:v>
                </c:pt>
                <c:pt idx="1992">
                  <c:v>17.149999999999999</c:v>
                </c:pt>
                <c:pt idx="1993">
                  <c:v>17</c:v>
                </c:pt>
                <c:pt idx="1994">
                  <c:v>16.8</c:v>
                </c:pt>
                <c:pt idx="1995">
                  <c:v>16.7</c:v>
                </c:pt>
                <c:pt idx="1996">
                  <c:v>16.5</c:v>
                </c:pt>
                <c:pt idx="1997">
                  <c:v>16.53</c:v>
                </c:pt>
                <c:pt idx="1998">
                  <c:v>16.68</c:v>
                </c:pt>
                <c:pt idx="1999">
                  <c:v>16.88</c:v>
                </c:pt>
                <c:pt idx="2000">
                  <c:v>16.48</c:v>
                </c:pt>
                <c:pt idx="2001">
                  <c:v>16.13</c:v>
                </c:pt>
                <c:pt idx="2002">
                  <c:v>15.95</c:v>
                </c:pt>
                <c:pt idx="2003">
                  <c:v>15.95</c:v>
                </c:pt>
                <c:pt idx="2004">
                  <c:v>15.83</c:v>
                </c:pt>
                <c:pt idx="2005">
                  <c:v>15.43</c:v>
                </c:pt>
                <c:pt idx="2006">
                  <c:v>15.83</c:v>
                </c:pt>
                <c:pt idx="2007">
                  <c:v>15.63</c:v>
                </c:pt>
                <c:pt idx="2008">
                  <c:v>15.83</c:v>
                </c:pt>
                <c:pt idx="2009">
                  <c:v>15.78</c:v>
                </c:pt>
                <c:pt idx="2010">
                  <c:v>15.73</c:v>
                </c:pt>
                <c:pt idx="2011">
                  <c:v>15.28</c:v>
                </c:pt>
                <c:pt idx="2012">
                  <c:v>15.33</c:v>
                </c:pt>
                <c:pt idx="2013">
                  <c:v>15.23</c:v>
                </c:pt>
                <c:pt idx="2014">
                  <c:v>15.18</c:v>
                </c:pt>
                <c:pt idx="2015">
                  <c:v>15.08</c:v>
                </c:pt>
                <c:pt idx="2016">
                  <c:v>15.25</c:v>
                </c:pt>
                <c:pt idx="2017">
                  <c:v>15.33</c:v>
                </c:pt>
                <c:pt idx="2018">
                  <c:v>15.55</c:v>
                </c:pt>
                <c:pt idx="2019">
                  <c:v>15.4</c:v>
                </c:pt>
                <c:pt idx="2020">
                  <c:v>15.25</c:v>
                </c:pt>
                <c:pt idx="2021">
                  <c:v>15.35</c:v>
                </c:pt>
                <c:pt idx="2022">
                  <c:v>15.25</c:v>
                </c:pt>
                <c:pt idx="2023">
                  <c:v>15.13</c:v>
                </c:pt>
                <c:pt idx="2024">
                  <c:v>14.35</c:v>
                </c:pt>
                <c:pt idx="2025">
                  <c:v>14.28</c:v>
                </c:pt>
                <c:pt idx="2026">
                  <c:v>14.05</c:v>
                </c:pt>
                <c:pt idx="2027">
                  <c:v>14.23</c:v>
                </c:pt>
                <c:pt idx="2028">
                  <c:v>14.43</c:v>
                </c:pt>
                <c:pt idx="2029">
                  <c:v>14.15</c:v>
                </c:pt>
                <c:pt idx="2030">
                  <c:v>13.95</c:v>
                </c:pt>
                <c:pt idx="2031">
                  <c:v>13.9</c:v>
                </c:pt>
                <c:pt idx="2032">
                  <c:v>13.88</c:v>
                </c:pt>
                <c:pt idx="2033">
                  <c:v>13.45</c:v>
                </c:pt>
                <c:pt idx="2034">
                  <c:v>13.6</c:v>
                </c:pt>
                <c:pt idx="2035">
                  <c:v>13.8</c:v>
                </c:pt>
                <c:pt idx="2036">
                  <c:v>13.9</c:v>
                </c:pt>
                <c:pt idx="2037">
                  <c:v>14.78</c:v>
                </c:pt>
                <c:pt idx="2038">
                  <c:v>13.8</c:v>
                </c:pt>
                <c:pt idx="2039">
                  <c:v>13.63</c:v>
                </c:pt>
                <c:pt idx="2040">
                  <c:v>13.85</c:v>
                </c:pt>
                <c:pt idx="2041">
                  <c:v>13.63</c:v>
                </c:pt>
                <c:pt idx="2042">
                  <c:v>13.45</c:v>
                </c:pt>
                <c:pt idx="2043">
                  <c:v>13.6</c:v>
                </c:pt>
                <c:pt idx="2044">
                  <c:v>13.55</c:v>
                </c:pt>
                <c:pt idx="2045">
                  <c:v>13.38</c:v>
                </c:pt>
                <c:pt idx="2048">
                  <c:v>13.13</c:v>
                </c:pt>
                <c:pt idx="2049">
                  <c:v>13.2</c:v>
                </c:pt>
                <c:pt idx="2050">
                  <c:v>13.18</c:v>
                </c:pt>
                <c:pt idx="2052">
                  <c:v>13.43</c:v>
                </c:pt>
                <c:pt idx="2053">
                  <c:v>14.1</c:v>
                </c:pt>
                <c:pt idx="2054">
                  <c:v>14.55</c:v>
                </c:pt>
                <c:pt idx="2055">
                  <c:v>14.63</c:v>
                </c:pt>
                <c:pt idx="2056">
                  <c:v>14.15</c:v>
                </c:pt>
                <c:pt idx="2057">
                  <c:v>14.1</c:v>
                </c:pt>
                <c:pt idx="2058">
                  <c:v>13.9</c:v>
                </c:pt>
                <c:pt idx="2059">
                  <c:v>13.75</c:v>
                </c:pt>
                <c:pt idx="2060">
                  <c:v>14.1</c:v>
                </c:pt>
                <c:pt idx="2061">
                  <c:v>14.4</c:v>
                </c:pt>
                <c:pt idx="2062">
                  <c:v>14.1</c:v>
                </c:pt>
                <c:pt idx="2063">
                  <c:v>14.25</c:v>
                </c:pt>
                <c:pt idx="2064">
                  <c:v>14.1</c:v>
                </c:pt>
                <c:pt idx="2065">
                  <c:v>14.23</c:v>
                </c:pt>
                <c:pt idx="2066">
                  <c:v>14.35</c:v>
                </c:pt>
                <c:pt idx="2067">
                  <c:v>14.63</c:v>
                </c:pt>
                <c:pt idx="2068">
                  <c:v>14.8</c:v>
                </c:pt>
                <c:pt idx="2069">
                  <c:v>14.78</c:v>
                </c:pt>
                <c:pt idx="2070">
                  <c:v>14.65</c:v>
                </c:pt>
                <c:pt idx="2071">
                  <c:v>14.83</c:v>
                </c:pt>
                <c:pt idx="2072">
                  <c:v>15.03</c:v>
                </c:pt>
                <c:pt idx="2073">
                  <c:v>15.4</c:v>
                </c:pt>
                <c:pt idx="2074">
                  <c:v>15.48</c:v>
                </c:pt>
                <c:pt idx="2075">
                  <c:v>14.93</c:v>
                </c:pt>
                <c:pt idx="2076">
                  <c:v>14.6</c:v>
                </c:pt>
                <c:pt idx="2077">
                  <c:v>14.13</c:v>
                </c:pt>
                <c:pt idx="2078">
                  <c:v>13.53</c:v>
                </c:pt>
                <c:pt idx="2079">
                  <c:v>13.58</c:v>
                </c:pt>
                <c:pt idx="2080">
                  <c:v>13.7</c:v>
                </c:pt>
                <c:pt idx="2081">
                  <c:v>13.4</c:v>
                </c:pt>
                <c:pt idx="2082">
                  <c:v>13.13</c:v>
                </c:pt>
                <c:pt idx="2083">
                  <c:v>13.08</c:v>
                </c:pt>
                <c:pt idx="2084">
                  <c:v>13.28</c:v>
                </c:pt>
                <c:pt idx="2085">
                  <c:v>13</c:v>
                </c:pt>
                <c:pt idx="2086">
                  <c:v>13.05</c:v>
                </c:pt>
                <c:pt idx="2087">
                  <c:v>13.2</c:v>
                </c:pt>
                <c:pt idx="2088">
                  <c:v>13.2</c:v>
                </c:pt>
                <c:pt idx="2089">
                  <c:v>13.4</c:v>
                </c:pt>
                <c:pt idx="2090">
                  <c:v>13.33</c:v>
                </c:pt>
                <c:pt idx="2091">
                  <c:v>13.59</c:v>
                </c:pt>
                <c:pt idx="2092">
                  <c:v>13.45</c:v>
                </c:pt>
                <c:pt idx="2093">
                  <c:v>13.5</c:v>
                </c:pt>
                <c:pt idx="2094">
                  <c:v>13.55</c:v>
                </c:pt>
                <c:pt idx="2095">
                  <c:v>13.43</c:v>
                </c:pt>
                <c:pt idx="2096">
                  <c:v>13.13</c:v>
                </c:pt>
                <c:pt idx="2097">
                  <c:v>13.15</c:v>
                </c:pt>
                <c:pt idx="2098">
                  <c:v>13.3</c:v>
                </c:pt>
                <c:pt idx="2099">
                  <c:v>13.23</c:v>
                </c:pt>
                <c:pt idx="2100">
                  <c:v>13.7</c:v>
                </c:pt>
                <c:pt idx="2101">
                  <c:v>14.03</c:v>
                </c:pt>
                <c:pt idx="2102">
                  <c:v>14.28</c:v>
                </c:pt>
                <c:pt idx="2103">
                  <c:v>14.3</c:v>
                </c:pt>
                <c:pt idx="2104">
                  <c:v>14.25</c:v>
                </c:pt>
                <c:pt idx="2105">
                  <c:v>14.05</c:v>
                </c:pt>
                <c:pt idx="2106">
                  <c:v>14.55</c:v>
                </c:pt>
                <c:pt idx="2107">
                  <c:v>14.8</c:v>
                </c:pt>
                <c:pt idx="2108">
                  <c:v>14.5</c:v>
                </c:pt>
                <c:pt idx="2109">
                  <c:v>14.53</c:v>
                </c:pt>
                <c:pt idx="2110">
                  <c:v>14.58</c:v>
                </c:pt>
                <c:pt idx="2111">
                  <c:v>13.75</c:v>
                </c:pt>
                <c:pt idx="2112">
                  <c:v>13.38</c:v>
                </c:pt>
                <c:pt idx="2113">
                  <c:v>13.23</c:v>
                </c:pt>
                <c:pt idx="2114">
                  <c:v>13.25</c:v>
                </c:pt>
                <c:pt idx="2116">
                  <c:v>14.33</c:v>
                </c:pt>
                <c:pt idx="2117">
                  <c:v>14.33</c:v>
                </c:pt>
                <c:pt idx="2118">
                  <c:v>14.4</c:v>
                </c:pt>
                <c:pt idx="2119">
                  <c:v>14.3</c:v>
                </c:pt>
                <c:pt idx="2120">
                  <c:v>14.73</c:v>
                </c:pt>
                <c:pt idx="2121">
                  <c:v>14.8</c:v>
                </c:pt>
                <c:pt idx="2122">
                  <c:v>15</c:v>
                </c:pt>
                <c:pt idx="2123">
                  <c:v>15.28</c:v>
                </c:pt>
                <c:pt idx="2124">
                  <c:v>15.23</c:v>
                </c:pt>
                <c:pt idx="2125">
                  <c:v>15.48</c:v>
                </c:pt>
                <c:pt idx="2126">
                  <c:v>15.13</c:v>
                </c:pt>
                <c:pt idx="2127">
                  <c:v>15.3</c:v>
                </c:pt>
                <c:pt idx="2128">
                  <c:v>15.63</c:v>
                </c:pt>
                <c:pt idx="2129">
                  <c:v>16.28</c:v>
                </c:pt>
                <c:pt idx="2130">
                  <c:v>16.38</c:v>
                </c:pt>
                <c:pt idx="2131">
                  <c:v>16.05</c:v>
                </c:pt>
                <c:pt idx="2132">
                  <c:v>15.75</c:v>
                </c:pt>
                <c:pt idx="2133">
                  <c:v>15.65</c:v>
                </c:pt>
                <c:pt idx="2134">
                  <c:v>15.35</c:v>
                </c:pt>
                <c:pt idx="2136">
                  <c:v>15.93</c:v>
                </c:pt>
                <c:pt idx="2137">
                  <c:v>15.95</c:v>
                </c:pt>
                <c:pt idx="2138">
                  <c:v>15.85</c:v>
                </c:pt>
                <c:pt idx="2139">
                  <c:v>16.25</c:v>
                </c:pt>
                <c:pt idx="2140">
                  <c:v>16.329999999999998</c:v>
                </c:pt>
                <c:pt idx="2141">
                  <c:v>16.25</c:v>
                </c:pt>
                <c:pt idx="2142">
                  <c:v>16.100000000000001</c:v>
                </c:pt>
                <c:pt idx="2143">
                  <c:v>16.25</c:v>
                </c:pt>
                <c:pt idx="2144">
                  <c:v>16.5</c:v>
                </c:pt>
                <c:pt idx="2145">
                  <c:v>16.23</c:v>
                </c:pt>
                <c:pt idx="2146">
                  <c:v>15.83</c:v>
                </c:pt>
                <c:pt idx="2147">
                  <c:v>15.98</c:v>
                </c:pt>
                <c:pt idx="2148">
                  <c:v>16.149999999999999</c:v>
                </c:pt>
                <c:pt idx="2149">
                  <c:v>16.23</c:v>
                </c:pt>
                <c:pt idx="2150">
                  <c:v>16.63</c:v>
                </c:pt>
                <c:pt idx="2151">
                  <c:v>16.63</c:v>
                </c:pt>
                <c:pt idx="2152">
                  <c:v>16.329999999999998</c:v>
                </c:pt>
                <c:pt idx="2153">
                  <c:v>16.079999999999998</c:v>
                </c:pt>
                <c:pt idx="2154">
                  <c:v>16.079999999999998</c:v>
                </c:pt>
                <c:pt idx="2155">
                  <c:v>16.18</c:v>
                </c:pt>
                <c:pt idx="2156">
                  <c:v>16.399999999999999</c:v>
                </c:pt>
                <c:pt idx="2157">
                  <c:v>16.350000000000001</c:v>
                </c:pt>
                <c:pt idx="2158">
                  <c:v>16.13</c:v>
                </c:pt>
                <c:pt idx="2159">
                  <c:v>16.18</c:v>
                </c:pt>
                <c:pt idx="2160">
                  <c:v>15.95</c:v>
                </c:pt>
                <c:pt idx="2161">
                  <c:v>15.65</c:v>
                </c:pt>
                <c:pt idx="2162">
                  <c:v>16.13</c:v>
                </c:pt>
                <c:pt idx="2163">
                  <c:v>16.38</c:v>
                </c:pt>
                <c:pt idx="2164">
                  <c:v>16.23</c:v>
                </c:pt>
                <c:pt idx="2165">
                  <c:v>16.399999999999999</c:v>
                </c:pt>
                <c:pt idx="2166">
                  <c:v>16.73</c:v>
                </c:pt>
                <c:pt idx="2167">
                  <c:v>16.88</c:v>
                </c:pt>
                <c:pt idx="2168">
                  <c:v>17.13</c:v>
                </c:pt>
                <c:pt idx="2169">
                  <c:v>17.38</c:v>
                </c:pt>
                <c:pt idx="2170">
                  <c:v>17.63</c:v>
                </c:pt>
                <c:pt idx="2171">
                  <c:v>17.48</c:v>
                </c:pt>
                <c:pt idx="2172">
                  <c:v>17.3</c:v>
                </c:pt>
                <c:pt idx="2173">
                  <c:v>17.399999999999999</c:v>
                </c:pt>
                <c:pt idx="2174">
                  <c:v>17.399999999999999</c:v>
                </c:pt>
                <c:pt idx="2175">
                  <c:v>16.98</c:v>
                </c:pt>
                <c:pt idx="2176">
                  <c:v>17.23</c:v>
                </c:pt>
                <c:pt idx="2177">
                  <c:v>17.45</c:v>
                </c:pt>
                <c:pt idx="2178">
                  <c:v>17.649999999999999</c:v>
                </c:pt>
                <c:pt idx="2179">
                  <c:v>17.5</c:v>
                </c:pt>
                <c:pt idx="2180">
                  <c:v>17.13</c:v>
                </c:pt>
                <c:pt idx="2181">
                  <c:v>16.899999999999999</c:v>
                </c:pt>
                <c:pt idx="2182">
                  <c:v>16.78</c:v>
                </c:pt>
                <c:pt idx="2183">
                  <c:v>17</c:v>
                </c:pt>
                <c:pt idx="2184">
                  <c:v>17.48</c:v>
                </c:pt>
                <c:pt idx="2185">
                  <c:v>18.25</c:v>
                </c:pt>
                <c:pt idx="2186">
                  <c:v>18.25</c:v>
                </c:pt>
                <c:pt idx="2187">
                  <c:v>18.329999999999998</c:v>
                </c:pt>
                <c:pt idx="2188">
                  <c:v>18.149999999999999</c:v>
                </c:pt>
                <c:pt idx="2189">
                  <c:v>17.5</c:v>
                </c:pt>
                <c:pt idx="2190">
                  <c:v>17.2</c:v>
                </c:pt>
                <c:pt idx="2191">
                  <c:v>17.350000000000001</c:v>
                </c:pt>
                <c:pt idx="2192">
                  <c:v>17.45</c:v>
                </c:pt>
                <c:pt idx="2193">
                  <c:v>17.579999999999998</c:v>
                </c:pt>
                <c:pt idx="2194">
                  <c:v>17.350000000000001</c:v>
                </c:pt>
                <c:pt idx="2195">
                  <c:v>17.43</c:v>
                </c:pt>
                <c:pt idx="2196">
                  <c:v>17.829999999999998</c:v>
                </c:pt>
                <c:pt idx="2197">
                  <c:v>18</c:v>
                </c:pt>
                <c:pt idx="2198">
                  <c:v>18.48</c:v>
                </c:pt>
                <c:pt idx="2199">
                  <c:v>19.03</c:v>
                </c:pt>
                <c:pt idx="2200">
                  <c:v>18.48</c:v>
                </c:pt>
                <c:pt idx="2201">
                  <c:v>18.48</c:v>
                </c:pt>
                <c:pt idx="2202">
                  <c:v>18.43</c:v>
                </c:pt>
                <c:pt idx="2203">
                  <c:v>17.78</c:v>
                </c:pt>
                <c:pt idx="2204">
                  <c:v>17.93</c:v>
                </c:pt>
                <c:pt idx="2205">
                  <c:v>17.68</c:v>
                </c:pt>
                <c:pt idx="2206">
                  <c:v>17.329999999999998</c:v>
                </c:pt>
                <c:pt idx="2207">
                  <c:v>17.5</c:v>
                </c:pt>
                <c:pt idx="2208">
                  <c:v>17.100000000000001</c:v>
                </c:pt>
                <c:pt idx="2209">
                  <c:v>16.75</c:v>
                </c:pt>
                <c:pt idx="2210">
                  <c:v>16.68</c:v>
                </c:pt>
                <c:pt idx="2211">
                  <c:v>16.28</c:v>
                </c:pt>
                <c:pt idx="2212">
                  <c:v>16.3</c:v>
                </c:pt>
                <c:pt idx="2213">
                  <c:v>16.13</c:v>
                </c:pt>
                <c:pt idx="2214">
                  <c:v>15.25</c:v>
                </c:pt>
                <c:pt idx="2215">
                  <c:v>15.3</c:v>
                </c:pt>
                <c:pt idx="2216">
                  <c:v>15.8</c:v>
                </c:pt>
                <c:pt idx="2217">
                  <c:v>15.75</c:v>
                </c:pt>
                <c:pt idx="2218">
                  <c:v>15.85</c:v>
                </c:pt>
                <c:pt idx="2220">
                  <c:v>15.78</c:v>
                </c:pt>
                <c:pt idx="2221">
                  <c:v>16.03</c:v>
                </c:pt>
                <c:pt idx="2222">
                  <c:v>16.03</c:v>
                </c:pt>
                <c:pt idx="2223">
                  <c:v>15.88</c:v>
                </c:pt>
                <c:pt idx="2224">
                  <c:v>15.6</c:v>
                </c:pt>
                <c:pt idx="2225">
                  <c:v>15.95</c:v>
                </c:pt>
                <c:pt idx="2226">
                  <c:v>16.03</c:v>
                </c:pt>
                <c:pt idx="2227">
                  <c:v>16.05</c:v>
                </c:pt>
                <c:pt idx="2228">
                  <c:v>15.93</c:v>
                </c:pt>
                <c:pt idx="2229">
                  <c:v>15.83</c:v>
                </c:pt>
                <c:pt idx="2230">
                  <c:v>15.48</c:v>
                </c:pt>
                <c:pt idx="2231">
                  <c:v>15.4</c:v>
                </c:pt>
                <c:pt idx="2232">
                  <c:v>15.25</c:v>
                </c:pt>
                <c:pt idx="2233">
                  <c:v>15.3</c:v>
                </c:pt>
                <c:pt idx="2234">
                  <c:v>15.45</c:v>
                </c:pt>
                <c:pt idx="2235">
                  <c:v>15.78</c:v>
                </c:pt>
                <c:pt idx="2236">
                  <c:v>15.8</c:v>
                </c:pt>
                <c:pt idx="2237">
                  <c:v>15.9</c:v>
                </c:pt>
                <c:pt idx="2238">
                  <c:v>16.3</c:v>
                </c:pt>
                <c:pt idx="2239">
                  <c:v>16.100000000000001</c:v>
                </c:pt>
                <c:pt idx="2240">
                  <c:v>16.100000000000001</c:v>
                </c:pt>
                <c:pt idx="2241">
                  <c:v>16.2</c:v>
                </c:pt>
                <c:pt idx="2242">
                  <c:v>16.600000000000001</c:v>
                </c:pt>
                <c:pt idx="2243">
                  <c:v>16.73</c:v>
                </c:pt>
                <c:pt idx="2244">
                  <c:v>16.850000000000001</c:v>
                </c:pt>
                <c:pt idx="2245">
                  <c:v>16.7</c:v>
                </c:pt>
                <c:pt idx="2246">
                  <c:v>16.5</c:v>
                </c:pt>
                <c:pt idx="2247">
                  <c:v>16.63</c:v>
                </c:pt>
                <c:pt idx="2248">
                  <c:v>16.93</c:v>
                </c:pt>
                <c:pt idx="2249">
                  <c:v>16.7</c:v>
                </c:pt>
                <c:pt idx="2250">
                  <c:v>16.38</c:v>
                </c:pt>
                <c:pt idx="2251">
                  <c:v>16.079999999999998</c:v>
                </c:pt>
                <c:pt idx="2252">
                  <c:v>15.63</c:v>
                </c:pt>
                <c:pt idx="2253">
                  <c:v>15.58</c:v>
                </c:pt>
                <c:pt idx="2254">
                  <c:v>15.75</c:v>
                </c:pt>
                <c:pt idx="2255">
                  <c:v>16.13</c:v>
                </c:pt>
                <c:pt idx="2256">
                  <c:v>16.28</c:v>
                </c:pt>
                <c:pt idx="2257">
                  <c:v>16.53</c:v>
                </c:pt>
                <c:pt idx="2258">
                  <c:v>16.350000000000001</c:v>
                </c:pt>
                <c:pt idx="2259">
                  <c:v>16.48</c:v>
                </c:pt>
                <c:pt idx="2260">
                  <c:v>16.48</c:v>
                </c:pt>
                <c:pt idx="2261">
                  <c:v>16.88</c:v>
                </c:pt>
                <c:pt idx="2262">
                  <c:v>17.079999999999998</c:v>
                </c:pt>
                <c:pt idx="2263">
                  <c:v>17.18</c:v>
                </c:pt>
                <c:pt idx="2264">
                  <c:v>17.18</c:v>
                </c:pt>
                <c:pt idx="2265">
                  <c:v>17.399999999999999</c:v>
                </c:pt>
                <c:pt idx="2266">
                  <c:v>17.579999999999998</c:v>
                </c:pt>
                <c:pt idx="2267">
                  <c:v>17.75</c:v>
                </c:pt>
                <c:pt idx="2268">
                  <c:v>18</c:v>
                </c:pt>
                <c:pt idx="2269">
                  <c:v>17.78</c:v>
                </c:pt>
                <c:pt idx="2270">
                  <c:v>17.38</c:v>
                </c:pt>
                <c:pt idx="2271">
                  <c:v>17.55</c:v>
                </c:pt>
                <c:pt idx="2272">
                  <c:v>17.2</c:v>
                </c:pt>
                <c:pt idx="2273">
                  <c:v>17.38</c:v>
                </c:pt>
                <c:pt idx="2274">
                  <c:v>17.25</c:v>
                </c:pt>
                <c:pt idx="2275">
                  <c:v>16.98</c:v>
                </c:pt>
                <c:pt idx="2276">
                  <c:v>16.8</c:v>
                </c:pt>
                <c:pt idx="2277">
                  <c:v>16.53</c:v>
                </c:pt>
                <c:pt idx="2278">
                  <c:v>16.45</c:v>
                </c:pt>
                <c:pt idx="2279">
                  <c:v>17.25</c:v>
                </c:pt>
                <c:pt idx="2280">
                  <c:v>17.2</c:v>
                </c:pt>
                <c:pt idx="2281">
                  <c:v>16.88</c:v>
                </c:pt>
                <c:pt idx="2282">
                  <c:v>16.95</c:v>
                </c:pt>
                <c:pt idx="2283">
                  <c:v>17</c:v>
                </c:pt>
                <c:pt idx="2284">
                  <c:v>16.95</c:v>
                </c:pt>
                <c:pt idx="2285">
                  <c:v>17</c:v>
                </c:pt>
                <c:pt idx="2286">
                  <c:v>16.95</c:v>
                </c:pt>
                <c:pt idx="2287">
                  <c:v>16.98</c:v>
                </c:pt>
                <c:pt idx="2288">
                  <c:v>16.350000000000001</c:v>
                </c:pt>
                <c:pt idx="2289">
                  <c:v>15.93</c:v>
                </c:pt>
                <c:pt idx="2290">
                  <c:v>16.05</c:v>
                </c:pt>
                <c:pt idx="2291">
                  <c:v>15.83</c:v>
                </c:pt>
                <c:pt idx="2292">
                  <c:v>16.13</c:v>
                </c:pt>
                <c:pt idx="2293">
                  <c:v>16.079999999999998</c:v>
                </c:pt>
                <c:pt idx="2294">
                  <c:v>15.98</c:v>
                </c:pt>
                <c:pt idx="2295">
                  <c:v>15.73</c:v>
                </c:pt>
                <c:pt idx="2296">
                  <c:v>15.83</c:v>
                </c:pt>
                <c:pt idx="2297">
                  <c:v>15.6</c:v>
                </c:pt>
                <c:pt idx="2298">
                  <c:v>15.48</c:v>
                </c:pt>
                <c:pt idx="2299">
                  <c:v>15.58</c:v>
                </c:pt>
                <c:pt idx="2300">
                  <c:v>15.73</c:v>
                </c:pt>
                <c:pt idx="2301">
                  <c:v>15.65</c:v>
                </c:pt>
                <c:pt idx="2302">
                  <c:v>15.6</c:v>
                </c:pt>
                <c:pt idx="2303">
                  <c:v>15.55</c:v>
                </c:pt>
                <c:pt idx="2305">
                  <c:v>16.079999999999998</c:v>
                </c:pt>
                <c:pt idx="2306">
                  <c:v>16.25</c:v>
                </c:pt>
                <c:pt idx="2307">
                  <c:v>16.23</c:v>
                </c:pt>
                <c:pt idx="2308">
                  <c:v>15.88</c:v>
                </c:pt>
                <c:pt idx="2309">
                  <c:v>15.93</c:v>
                </c:pt>
                <c:pt idx="2310">
                  <c:v>16.13</c:v>
                </c:pt>
                <c:pt idx="2311">
                  <c:v>16.350000000000001</c:v>
                </c:pt>
                <c:pt idx="2312">
                  <c:v>16.079999999999998</c:v>
                </c:pt>
                <c:pt idx="2313">
                  <c:v>16</c:v>
                </c:pt>
                <c:pt idx="2314">
                  <c:v>16.399999999999999</c:v>
                </c:pt>
                <c:pt idx="2315">
                  <c:v>16.48</c:v>
                </c:pt>
                <c:pt idx="2316">
                  <c:v>16.2</c:v>
                </c:pt>
                <c:pt idx="2317">
                  <c:v>16.38</c:v>
                </c:pt>
                <c:pt idx="2318">
                  <c:v>16.78</c:v>
                </c:pt>
                <c:pt idx="2319">
                  <c:v>16.95</c:v>
                </c:pt>
                <c:pt idx="2320">
                  <c:v>17.079999999999998</c:v>
                </c:pt>
                <c:pt idx="2321">
                  <c:v>17.23</c:v>
                </c:pt>
                <c:pt idx="2322">
                  <c:v>17</c:v>
                </c:pt>
                <c:pt idx="2323">
                  <c:v>17.149999999999999</c:v>
                </c:pt>
                <c:pt idx="2324">
                  <c:v>16.98</c:v>
                </c:pt>
                <c:pt idx="2325">
                  <c:v>16.73</c:v>
                </c:pt>
                <c:pt idx="2326">
                  <c:v>16.38</c:v>
                </c:pt>
                <c:pt idx="2327">
                  <c:v>16.68</c:v>
                </c:pt>
                <c:pt idx="2328">
                  <c:v>16.8</c:v>
                </c:pt>
                <c:pt idx="2329">
                  <c:v>17.05</c:v>
                </c:pt>
                <c:pt idx="2330">
                  <c:v>17</c:v>
                </c:pt>
                <c:pt idx="2331">
                  <c:v>17.399999999999999</c:v>
                </c:pt>
                <c:pt idx="2332">
                  <c:v>17.079999999999998</c:v>
                </c:pt>
                <c:pt idx="2333">
                  <c:v>17.05</c:v>
                </c:pt>
                <c:pt idx="2334">
                  <c:v>17.03</c:v>
                </c:pt>
                <c:pt idx="2335">
                  <c:v>16.850000000000001</c:v>
                </c:pt>
                <c:pt idx="2336">
                  <c:v>16.850000000000001</c:v>
                </c:pt>
                <c:pt idx="2337">
                  <c:v>16.88</c:v>
                </c:pt>
                <c:pt idx="2338">
                  <c:v>17</c:v>
                </c:pt>
                <c:pt idx="2339">
                  <c:v>17.100000000000001</c:v>
                </c:pt>
                <c:pt idx="2340">
                  <c:v>17.13</c:v>
                </c:pt>
                <c:pt idx="2341">
                  <c:v>17.399999999999999</c:v>
                </c:pt>
                <c:pt idx="2342">
                  <c:v>17.43</c:v>
                </c:pt>
                <c:pt idx="2343">
                  <c:v>17.18</c:v>
                </c:pt>
                <c:pt idx="2344">
                  <c:v>17.079999999999998</c:v>
                </c:pt>
                <c:pt idx="2345">
                  <c:v>17.100000000000001</c:v>
                </c:pt>
                <c:pt idx="2346">
                  <c:v>17.100000000000001</c:v>
                </c:pt>
                <c:pt idx="2347">
                  <c:v>17.350000000000001</c:v>
                </c:pt>
                <c:pt idx="2348">
                  <c:v>17.23</c:v>
                </c:pt>
                <c:pt idx="2349">
                  <c:v>16.850000000000001</c:v>
                </c:pt>
                <c:pt idx="2350">
                  <c:v>16.55</c:v>
                </c:pt>
                <c:pt idx="2351">
                  <c:v>16.68</c:v>
                </c:pt>
                <c:pt idx="2352">
                  <c:v>16.75</c:v>
                </c:pt>
                <c:pt idx="2353">
                  <c:v>16.850000000000001</c:v>
                </c:pt>
                <c:pt idx="2354">
                  <c:v>16.73</c:v>
                </c:pt>
                <c:pt idx="2355">
                  <c:v>16.649999999999999</c:v>
                </c:pt>
                <c:pt idx="2356">
                  <c:v>16.5</c:v>
                </c:pt>
                <c:pt idx="2357">
                  <c:v>16.3</c:v>
                </c:pt>
                <c:pt idx="2358">
                  <c:v>16.329999999999998</c:v>
                </c:pt>
                <c:pt idx="2359">
                  <c:v>16.38</c:v>
                </c:pt>
                <c:pt idx="2360">
                  <c:v>16.5</c:v>
                </c:pt>
                <c:pt idx="2361">
                  <c:v>16.55</c:v>
                </c:pt>
                <c:pt idx="2362">
                  <c:v>16.829999999999998</c:v>
                </c:pt>
                <c:pt idx="2363">
                  <c:v>16.8</c:v>
                </c:pt>
                <c:pt idx="2364">
                  <c:v>17.079999999999998</c:v>
                </c:pt>
                <c:pt idx="2365">
                  <c:v>17.48</c:v>
                </c:pt>
                <c:pt idx="2366">
                  <c:v>17.649999999999999</c:v>
                </c:pt>
                <c:pt idx="2367">
                  <c:v>17.829999999999998</c:v>
                </c:pt>
                <c:pt idx="2368">
                  <c:v>17.850000000000001</c:v>
                </c:pt>
                <c:pt idx="2369">
                  <c:v>18.05</c:v>
                </c:pt>
                <c:pt idx="2370">
                  <c:v>17.98</c:v>
                </c:pt>
                <c:pt idx="2371">
                  <c:v>17.98</c:v>
                </c:pt>
                <c:pt idx="2372">
                  <c:v>17.88</c:v>
                </c:pt>
                <c:pt idx="2373">
                  <c:v>18.03</c:v>
                </c:pt>
                <c:pt idx="2374">
                  <c:v>18.350000000000001</c:v>
                </c:pt>
                <c:pt idx="2375">
                  <c:v>18.5</c:v>
                </c:pt>
                <c:pt idx="2376">
                  <c:v>18.45</c:v>
                </c:pt>
                <c:pt idx="2377">
                  <c:v>18.149999999999999</c:v>
                </c:pt>
                <c:pt idx="2378">
                  <c:v>18.63</c:v>
                </c:pt>
                <c:pt idx="2379">
                  <c:v>18.73</c:v>
                </c:pt>
                <c:pt idx="2380">
                  <c:v>17.98</c:v>
                </c:pt>
                <c:pt idx="2382">
                  <c:v>18.55</c:v>
                </c:pt>
                <c:pt idx="2383">
                  <c:v>18.73</c:v>
                </c:pt>
                <c:pt idx="2384">
                  <c:v>19.149999999999999</c:v>
                </c:pt>
                <c:pt idx="2385">
                  <c:v>19.18</c:v>
                </c:pt>
                <c:pt idx="2386">
                  <c:v>19.05</c:v>
                </c:pt>
                <c:pt idx="2387">
                  <c:v>19.350000000000001</c:v>
                </c:pt>
                <c:pt idx="2388">
                  <c:v>18.899999999999999</c:v>
                </c:pt>
                <c:pt idx="2389">
                  <c:v>19.079999999999998</c:v>
                </c:pt>
                <c:pt idx="2390">
                  <c:v>18.98</c:v>
                </c:pt>
                <c:pt idx="2391">
                  <c:v>19.38</c:v>
                </c:pt>
                <c:pt idx="2392">
                  <c:v>18.829999999999998</c:v>
                </c:pt>
                <c:pt idx="2393">
                  <c:v>18.329999999999998</c:v>
                </c:pt>
                <c:pt idx="2394">
                  <c:v>18.68</c:v>
                </c:pt>
                <c:pt idx="2395">
                  <c:v>18.850000000000001</c:v>
                </c:pt>
                <c:pt idx="2396">
                  <c:v>18.78</c:v>
                </c:pt>
                <c:pt idx="2397">
                  <c:v>18.12</c:v>
                </c:pt>
                <c:pt idx="2398">
                  <c:v>18.100000000000001</c:v>
                </c:pt>
                <c:pt idx="2399">
                  <c:v>18.079999999999998</c:v>
                </c:pt>
                <c:pt idx="2400">
                  <c:v>18.23</c:v>
                </c:pt>
                <c:pt idx="2401">
                  <c:v>18.43</c:v>
                </c:pt>
                <c:pt idx="2402">
                  <c:v>18.53</c:v>
                </c:pt>
                <c:pt idx="2403">
                  <c:v>18.5</c:v>
                </c:pt>
                <c:pt idx="2404">
                  <c:v>18.23</c:v>
                </c:pt>
                <c:pt idx="2405">
                  <c:v>18.43</c:v>
                </c:pt>
                <c:pt idx="2406">
                  <c:v>18.38</c:v>
                </c:pt>
                <c:pt idx="2407">
                  <c:v>18.48</c:v>
                </c:pt>
                <c:pt idx="2408">
                  <c:v>18.55</c:v>
                </c:pt>
                <c:pt idx="2409">
                  <c:v>18</c:v>
                </c:pt>
                <c:pt idx="2410">
                  <c:v>17.8</c:v>
                </c:pt>
                <c:pt idx="2411">
                  <c:v>17.43</c:v>
                </c:pt>
                <c:pt idx="2412">
                  <c:v>17.579999999999998</c:v>
                </c:pt>
                <c:pt idx="2413">
                  <c:v>17.7</c:v>
                </c:pt>
                <c:pt idx="2414">
                  <c:v>17.899999999999999</c:v>
                </c:pt>
                <c:pt idx="2415">
                  <c:v>18.23</c:v>
                </c:pt>
                <c:pt idx="2416">
                  <c:v>17.95</c:v>
                </c:pt>
                <c:pt idx="2417">
                  <c:v>18.13</c:v>
                </c:pt>
                <c:pt idx="2418">
                  <c:v>17.93</c:v>
                </c:pt>
                <c:pt idx="2419">
                  <c:v>17.68</c:v>
                </c:pt>
                <c:pt idx="2420">
                  <c:v>17.63</c:v>
                </c:pt>
                <c:pt idx="2421">
                  <c:v>17.829999999999998</c:v>
                </c:pt>
                <c:pt idx="2422">
                  <c:v>17.63</c:v>
                </c:pt>
                <c:pt idx="2423">
                  <c:v>17.95</c:v>
                </c:pt>
                <c:pt idx="2424">
                  <c:v>17.75</c:v>
                </c:pt>
                <c:pt idx="2425">
                  <c:v>16.93</c:v>
                </c:pt>
                <c:pt idx="2426">
                  <c:v>16.98</c:v>
                </c:pt>
                <c:pt idx="2427">
                  <c:v>16.5</c:v>
                </c:pt>
                <c:pt idx="2428">
                  <c:v>16.55</c:v>
                </c:pt>
                <c:pt idx="2429">
                  <c:v>16.399999999999999</c:v>
                </c:pt>
                <c:pt idx="2430">
                  <c:v>16.55</c:v>
                </c:pt>
                <c:pt idx="2431">
                  <c:v>16.63</c:v>
                </c:pt>
                <c:pt idx="2432">
                  <c:v>16.95</c:v>
                </c:pt>
                <c:pt idx="2433">
                  <c:v>16.5</c:v>
                </c:pt>
                <c:pt idx="2434">
                  <c:v>16.579999999999998</c:v>
                </c:pt>
                <c:pt idx="2435">
                  <c:v>16.350000000000001</c:v>
                </c:pt>
                <c:pt idx="2436">
                  <c:v>15.93</c:v>
                </c:pt>
                <c:pt idx="2437">
                  <c:v>16</c:v>
                </c:pt>
                <c:pt idx="2438">
                  <c:v>16.149999999999999</c:v>
                </c:pt>
                <c:pt idx="2439">
                  <c:v>16.100000000000001</c:v>
                </c:pt>
                <c:pt idx="2440">
                  <c:v>15.88</c:v>
                </c:pt>
                <c:pt idx="2441">
                  <c:v>15.93</c:v>
                </c:pt>
                <c:pt idx="2442">
                  <c:v>16.03</c:v>
                </c:pt>
                <c:pt idx="2443">
                  <c:v>15.98</c:v>
                </c:pt>
                <c:pt idx="2444">
                  <c:v>15.8</c:v>
                </c:pt>
                <c:pt idx="2445">
                  <c:v>15.73</c:v>
                </c:pt>
                <c:pt idx="2446">
                  <c:v>15.68</c:v>
                </c:pt>
                <c:pt idx="2447">
                  <c:v>15.8</c:v>
                </c:pt>
                <c:pt idx="2448">
                  <c:v>15.68</c:v>
                </c:pt>
                <c:pt idx="2449">
                  <c:v>15.35</c:v>
                </c:pt>
                <c:pt idx="2450">
                  <c:v>15.38</c:v>
                </c:pt>
                <c:pt idx="2451">
                  <c:v>15.48</c:v>
                </c:pt>
                <c:pt idx="2452">
                  <c:v>16</c:v>
                </c:pt>
                <c:pt idx="2453">
                  <c:v>15.98</c:v>
                </c:pt>
                <c:pt idx="2454">
                  <c:v>15.93</c:v>
                </c:pt>
                <c:pt idx="2455">
                  <c:v>15.78</c:v>
                </c:pt>
                <c:pt idx="2456">
                  <c:v>16.100000000000001</c:v>
                </c:pt>
                <c:pt idx="2457">
                  <c:v>16.13</c:v>
                </c:pt>
                <c:pt idx="2458">
                  <c:v>15.99</c:v>
                </c:pt>
                <c:pt idx="2459">
                  <c:v>16.079999999999998</c:v>
                </c:pt>
                <c:pt idx="2460">
                  <c:v>15.9</c:v>
                </c:pt>
                <c:pt idx="2461">
                  <c:v>16</c:v>
                </c:pt>
                <c:pt idx="2462">
                  <c:v>16.13</c:v>
                </c:pt>
                <c:pt idx="2463">
                  <c:v>16.079999999999998</c:v>
                </c:pt>
                <c:pt idx="2464">
                  <c:v>16.23</c:v>
                </c:pt>
                <c:pt idx="2465">
                  <c:v>15.93</c:v>
                </c:pt>
                <c:pt idx="2466">
                  <c:v>15.85</c:v>
                </c:pt>
                <c:pt idx="2467">
                  <c:v>15.78</c:v>
                </c:pt>
                <c:pt idx="2468">
                  <c:v>15.85</c:v>
                </c:pt>
                <c:pt idx="2469">
                  <c:v>16.03</c:v>
                </c:pt>
                <c:pt idx="2470">
                  <c:v>16.25</c:v>
                </c:pt>
                <c:pt idx="2471">
                  <c:v>16.23</c:v>
                </c:pt>
                <c:pt idx="2472">
                  <c:v>16.5</c:v>
                </c:pt>
                <c:pt idx="2473">
                  <c:v>16.3</c:v>
                </c:pt>
                <c:pt idx="2474">
                  <c:v>16.149999999999999</c:v>
                </c:pt>
                <c:pt idx="2476">
                  <c:v>16.23</c:v>
                </c:pt>
                <c:pt idx="2477">
                  <c:v>16.18</c:v>
                </c:pt>
                <c:pt idx="2478">
                  <c:v>16.2</c:v>
                </c:pt>
                <c:pt idx="2479">
                  <c:v>16.25</c:v>
                </c:pt>
                <c:pt idx="2480">
                  <c:v>16.62</c:v>
                </c:pt>
                <c:pt idx="2481">
                  <c:v>16.68</c:v>
                </c:pt>
                <c:pt idx="2482">
                  <c:v>16.63</c:v>
                </c:pt>
                <c:pt idx="2483">
                  <c:v>16.600000000000001</c:v>
                </c:pt>
                <c:pt idx="2484">
                  <c:v>16.93</c:v>
                </c:pt>
                <c:pt idx="2485">
                  <c:v>16.75</c:v>
                </c:pt>
                <c:pt idx="2486">
                  <c:v>16.899999999999999</c:v>
                </c:pt>
                <c:pt idx="2487">
                  <c:v>16.850000000000001</c:v>
                </c:pt>
                <c:pt idx="2488">
                  <c:v>17</c:v>
                </c:pt>
                <c:pt idx="2489">
                  <c:v>17.18</c:v>
                </c:pt>
                <c:pt idx="2490">
                  <c:v>17.23</c:v>
                </c:pt>
                <c:pt idx="2491">
                  <c:v>17.23</c:v>
                </c:pt>
                <c:pt idx="2492">
                  <c:v>17</c:v>
                </c:pt>
                <c:pt idx="2493">
                  <c:v>16.600000000000001</c:v>
                </c:pt>
                <c:pt idx="2494">
                  <c:v>16.399999999999999</c:v>
                </c:pt>
                <c:pt idx="2495">
                  <c:v>16.18</c:v>
                </c:pt>
                <c:pt idx="2496">
                  <c:v>16.149999999999999</c:v>
                </c:pt>
                <c:pt idx="2497">
                  <c:v>16.28</c:v>
                </c:pt>
                <c:pt idx="2498">
                  <c:v>16.649999999999999</c:v>
                </c:pt>
                <c:pt idx="2499">
                  <c:v>16.579999999999998</c:v>
                </c:pt>
                <c:pt idx="2500">
                  <c:v>16.55</c:v>
                </c:pt>
                <c:pt idx="2501">
                  <c:v>16.579999999999998</c:v>
                </c:pt>
                <c:pt idx="2502">
                  <c:v>16.399999999999999</c:v>
                </c:pt>
                <c:pt idx="2503">
                  <c:v>15.85</c:v>
                </c:pt>
                <c:pt idx="2504">
                  <c:v>15.75</c:v>
                </c:pt>
                <c:pt idx="2505">
                  <c:v>16</c:v>
                </c:pt>
                <c:pt idx="2506">
                  <c:v>15.95</c:v>
                </c:pt>
                <c:pt idx="2507">
                  <c:v>16.05</c:v>
                </c:pt>
                <c:pt idx="2508">
                  <c:v>15.9</c:v>
                </c:pt>
                <c:pt idx="2509">
                  <c:v>15.98</c:v>
                </c:pt>
                <c:pt idx="2510">
                  <c:v>16.149999999999999</c:v>
                </c:pt>
                <c:pt idx="2511">
                  <c:v>16.03</c:v>
                </c:pt>
                <c:pt idx="2512">
                  <c:v>15.98</c:v>
                </c:pt>
                <c:pt idx="2513">
                  <c:v>15.85</c:v>
                </c:pt>
                <c:pt idx="2514">
                  <c:v>15.8</c:v>
                </c:pt>
                <c:pt idx="2515">
                  <c:v>15.88</c:v>
                </c:pt>
                <c:pt idx="2516">
                  <c:v>16.079999999999998</c:v>
                </c:pt>
                <c:pt idx="2517">
                  <c:v>15.98</c:v>
                </c:pt>
                <c:pt idx="2518">
                  <c:v>16.3</c:v>
                </c:pt>
                <c:pt idx="2519">
                  <c:v>16.350000000000001</c:v>
                </c:pt>
                <c:pt idx="2520">
                  <c:v>16.45</c:v>
                </c:pt>
                <c:pt idx="2521">
                  <c:v>16.579999999999998</c:v>
                </c:pt>
                <c:pt idx="2522">
                  <c:v>16.53</c:v>
                </c:pt>
                <c:pt idx="2523">
                  <c:v>16.829999999999998</c:v>
                </c:pt>
                <c:pt idx="2524">
                  <c:v>16.88</c:v>
                </c:pt>
                <c:pt idx="2525">
                  <c:v>16.78</c:v>
                </c:pt>
                <c:pt idx="2526">
                  <c:v>16.7</c:v>
                </c:pt>
                <c:pt idx="2527">
                  <c:v>16.75</c:v>
                </c:pt>
                <c:pt idx="2528">
                  <c:v>16.899999999999999</c:v>
                </c:pt>
                <c:pt idx="2529">
                  <c:v>16.829999999999998</c:v>
                </c:pt>
                <c:pt idx="2530">
                  <c:v>16.63</c:v>
                </c:pt>
                <c:pt idx="2531">
                  <c:v>16.579999999999998</c:v>
                </c:pt>
                <c:pt idx="2532">
                  <c:v>16.73</c:v>
                </c:pt>
                <c:pt idx="2533">
                  <c:v>16.78</c:v>
                </c:pt>
                <c:pt idx="2534">
                  <c:v>17.03</c:v>
                </c:pt>
                <c:pt idx="2535">
                  <c:v>16.8</c:v>
                </c:pt>
                <c:pt idx="2536">
                  <c:v>16.600000000000001</c:v>
                </c:pt>
                <c:pt idx="2537">
                  <c:v>16.899999999999999</c:v>
                </c:pt>
                <c:pt idx="2538">
                  <c:v>16.88</c:v>
                </c:pt>
                <c:pt idx="2539">
                  <c:v>16.93</c:v>
                </c:pt>
                <c:pt idx="2540">
                  <c:v>17.2</c:v>
                </c:pt>
                <c:pt idx="2541">
                  <c:v>17.25</c:v>
                </c:pt>
                <c:pt idx="2542">
                  <c:v>17.3</c:v>
                </c:pt>
                <c:pt idx="2543">
                  <c:v>17.13</c:v>
                </c:pt>
                <c:pt idx="2544">
                  <c:v>17.18</c:v>
                </c:pt>
                <c:pt idx="2545">
                  <c:v>17.350000000000001</c:v>
                </c:pt>
                <c:pt idx="2546">
                  <c:v>17.53</c:v>
                </c:pt>
                <c:pt idx="2547">
                  <c:v>17.55</c:v>
                </c:pt>
                <c:pt idx="2548">
                  <c:v>17.48</c:v>
                </c:pt>
                <c:pt idx="2549">
                  <c:v>17.73</c:v>
                </c:pt>
                <c:pt idx="2550">
                  <c:v>17.68</c:v>
                </c:pt>
                <c:pt idx="2551">
                  <c:v>17.48</c:v>
                </c:pt>
                <c:pt idx="2552">
                  <c:v>17.7</c:v>
                </c:pt>
                <c:pt idx="2553">
                  <c:v>17.899999999999999</c:v>
                </c:pt>
                <c:pt idx="2554">
                  <c:v>18.149999999999999</c:v>
                </c:pt>
                <c:pt idx="2555">
                  <c:v>18.329999999999998</c:v>
                </c:pt>
                <c:pt idx="2556">
                  <c:v>18.03</c:v>
                </c:pt>
                <c:pt idx="2557">
                  <c:v>18.05</c:v>
                </c:pt>
                <c:pt idx="2558">
                  <c:v>18.100000000000001</c:v>
                </c:pt>
                <c:pt idx="2559">
                  <c:v>18.18</c:v>
                </c:pt>
                <c:pt idx="2561">
                  <c:v>18.73</c:v>
                </c:pt>
                <c:pt idx="2562">
                  <c:v>18.78</c:v>
                </c:pt>
                <c:pt idx="2563">
                  <c:v>18.649999999999999</c:v>
                </c:pt>
                <c:pt idx="2564">
                  <c:v>18.95</c:v>
                </c:pt>
                <c:pt idx="2565">
                  <c:v>19.149999999999999</c:v>
                </c:pt>
                <c:pt idx="2566">
                  <c:v>19.13</c:v>
                </c:pt>
                <c:pt idx="2567">
                  <c:v>19.5</c:v>
                </c:pt>
                <c:pt idx="2568">
                  <c:v>19.68</c:v>
                </c:pt>
                <c:pt idx="2569">
                  <c:v>19.05</c:v>
                </c:pt>
                <c:pt idx="2570">
                  <c:v>18.48</c:v>
                </c:pt>
                <c:pt idx="2571">
                  <c:v>17.850000000000001</c:v>
                </c:pt>
                <c:pt idx="2572">
                  <c:v>17.579999999999998</c:v>
                </c:pt>
                <c:pt idx="2573">
                  <c:v>17.5</c:v>
                </c:pt>
                <c:pt idx="2574">
                  <c:v>17.73</c:v>
                </c:pt>
                <c:pt idx="2575">
                  <c:v>17.43</c:v>
                </c:pt>
                <c:pt idx="2576">
                  <c:v>17.88</c:v>
                </c:pt>
                <c:pt idx="2577">
                  <c:v>17.53</c:v>
                </c:pt>
                <c:pt idx="2578">
                  <c:v>17.53</c:v>
                </c:pt>
                <c:pt idx="2579">
                  <c:v>17.38</c:v>
                </c:pt>
                <c:pt idx="2580">
                  <c:v>17.329999999999998</c:v>
                </c:pt>
                <c:pt idx="2581">
                  <c:v>17</c:v>
                </c:pt>
                <c:pt idx="2582">
                  <c:v>16.7</c:v>
                </c:pt>
                <c:pt idx="2583">
                  <c:v>16.23</c:v>
                </c:pt>
                <c:pt idx="2584">
                  <c:v>16.53</c:v>
                </c:pt>
                <c:pt idx="2585">
                  <c:v>16.63</c:v>
                </c:pt>
                <c:pt idx="2586">
                  <c:v>16.78</c:v>
                </c:pt>
                <c:pt idx="2587">
                  <c:v>17.05</c:v>
                </c:pt>
                <c:pt idx="2588">
                  <c:v>16.93</c:v>
                </c:pt>
                <c:pt idx="2589">
                  <c:v>16.829999999999998</c:v>
                </c:pt>
                <c:pt idx="2590">
                  <c:v>16.93</c:v>
                </c:pt>
                <c:pt idx="2591">
                  <c:v>17.05</c:v>
                </c:pt>
                <c:pt idx="2592">
                  <c:v>17.23</c:v>
                </c:pt>
                <c:pt idx="2593">
                  <c:v>17.18</c:v>
                </c:pt>
                <c:pt idx="2594">
                  <c:v>18.079999999999998</c:v>
                </c:pt>
                <c:pt idx="2595">
                  <c:v>18.28</c:v>
                </c:pt>
                <c:pt idx="2596">
                  <c:v>18.18</c:v>
                </c:pt>
                <c:pt idx="2597">
                  <c:v>18.2</c:v>
                </c:pt>
                <c:pt idx="2598">
                  <c:v>18.2</c:v>
                </c:pt>
                <c:pt idx="2599">
                  <c:v>18.579999999999998</c:v>
                </c:pt>
                <c:pt idx="2600">
                  <c:v>19.05</c:v>
                </c:pt>
                <c:pt idx="2601">
                  <c:v>19.28</c:v>
                </c:pt>
                <c:pt idx="2602">
                  <c:v>18.850000000000001</c:v>
                </c:pt>
                <c:pt idx="2603">
                  <c:v>18.850000000000001</c:v>
                </c:pt>
                <c:pt idx="2604">
                  <c:v>19</c:v>
                </c:pt>
                <c:pt idx="2605">
                  <c:v>18.649999999999999</c:v>
                </c:pt>
                <c:pt idx="2606">
                  <c:v>18.8</c:v>
                </c:pt>
                <c:pt idx="2607">
                  <c:v>18.55</c:v>
                </c:pt>
                <c:pt idx="2608">
                  <c:v>18.399999999999999</c:v>
                </c:pt>
                <c:pt idx="2609">
                  <c:v>18.75</c:v>
                </c:pt>
                <c:pt idx="2610">
                  <c:v>19.18</c:v>
                </c:pt>
                <c:pt idx="2611">
                  <c:v>19.03</c:v>
                </c:pt>
                <c:pt idx="2612">
                  <c:v>18.850000000000001</c:v>
                </c:pt>
                <c:pt idx="2613">
                  <c:v>18.93</c:v>
                </c:pt>
                <c:pt idx="2614">
                  <c:v>19.3</c:v>
                </c:pt>
                <c:pt idx="2615">
                  <c:v>19.579999999999998</c:v>
                </c:pt>
                <c:pt idx="2616">
                  <c:v>19.399999999999999</c:v>
                </c:pt>
                <c:pt idx="2617">
                  <c:v>19.3</c:v>
                </c:pt>
                <c:pt idx="2618">
                  <c:v>20.5</c:v>
                </c:pt>
                <c:pt idx="2619">
                  <c:v>20.350000000000001</c:v>
                </c:pt>
                <c:pt idx="2620">
                  <c:v>20.38</c:v>
                </c:pt>
                <c:pt idx="2621">
                  <c:v>20.350000000000001</c:v>
                </c:pt>
                <c:pt idx="2622">
                  <c:v>21.15</c:v>
                </c:pt>
                <c:pt idx="2623">
                  <c:v>21.3</c:v>
                </c:pt>
                <c:pt idx="2624">
                  <c:v>21.68</c:v>
                </c:pt>
                <c:pt idx="2625">
                  <c:v>21.33</c:v>
                </c:pt>
                <c:pt idx="2626">
                  <c:v>20.25</c:v>
                </c:pt>
                <c:pt idx="2627">
                  <c:v>20.329999999999998</c:v>
                </c:pt>
                <c:pt idx="2628">
                  <c:v>20.8</c:v>
                </c:pt>
                <c:pt idx="2629">
                  <c:v>21.18</c:v>
                </c:pt>
                <c:pt idx="2630">
                  <c:v>20.93</c:v>
                </c:pt>
                <c:pt idx="2631">
                  <c:v>20.85</c:v>
                </c:pt>
                <c:pt idx="2633">
                  <c:v>21.43</c:v>
                </c:pt>
                <c:pt idx="2634">
                  <c:v>22.63</c:v>
                </c:pt>
                <c:pt idx="2635">
                  <c:v>23.9</c:v>
                </c:pt>
                <c:pt idx="2636">
                  <c:v>22.73</c:v>
                </c:pt>
                <c:pt idx="2637">
                  <c:v>22.68</c:v>
                </c:pt>
                <c:pt idx="2638">
                  <c:v>21.2</c:v>
                </c:pt>
                <c:pt idx="2639">
                  <c:v>19.88</c:v>
                </c:pt>
                <c:pt idx="2640">
                  <c:v>19.329999999999998</c:v>
                </c:pt>
                <c:pt idx="2641">
                  <c:v>19.53</c:v>
                </c:pt>
                <c:pt idx="2642">
                  <c:v>19.38</c:v>
                </c:pt>
                <c:pt idx="2643">
                  <c:v>20.88</c:v>
                </c:pt>
                <c:pt idx="2644">
                  <c:v>20.73</c:v>
                </c:pt>
                <c:pt idx="2645">
                  <c:v>20.350000000000001</c:v>
                </c:pt>
                <c:pt idx="2646">
                  <c:v>20.05</c:v>
                </c:pt>
                <c:pt idx="2647">
                  <c:v>20.05</c:v>
                </c:pt>
                <c:pt idx="2648">
                  <c:v>19.5</c:v>
                </c:pt>
                <c:pt idx="2649">
                  <c:v>18.95</c:v>
                </c:pt>
                <c:pt idx="2650">
                  <c:v>19.45</c:v>
                </c:pt>
                <c:pt idx="2651">
                  <c:v>19.38</c:v>
                </c:pt>
                <c:pt idx="2653">
                  <c:v>20.079999999999998</c:v>
                </c:pt>
                <c:pt idx="2654">
                  <c:v>19.850000000000001</c:v>
                </c:pt>
                <c:pt idx="2655">
                  <c:v>19.350000000000001</c:v>
                </c:pt>
                <c:pt idx="2656">
                  <c:v>19.23</c:v>
                </c:pt>
                <c:pt idx="2657">
                  <c:v>19.48</c:v>
                </c:pt>
                <c:pt idx="2658">
                  <c:v>19.63</c:v>
                </c:pt>
                <c:pt idx="2659">
                  <c:v>19.5</c:v>
                </c:pt>
                <c:pt idx="2660">
                  <c:v>18.63</c:v>
                </c:pt>
                <c:pt idx="2661">
                  <c:v>18.05</c:v>
                </c:pt>
                <c:pt idx="2662">
                  <c:v>18.63</c:v>
                </c:pt>
                <c:pt idx="2663">
                  <c:v>18.7</c:v>
                </c:pt>
                <c:pt idx="2664">
                  <c:v>19.399999999999999</c:v>
                </c:pt>
                <c:pt idx="2665">
                  <c:v>19.53</c:v>
                </c:pt>
                <c:pt idx="2666">
                  <c:v>19.73</c:v>
                </c:pt>
                <c:pt idx="2667">
                  <c:v>19.53</c:v>
                </c:pt>
                <c:pt idx="2668">
                  <c:v>18.95</c:v>
                </c:pt>
                <c:pt idx="2669">
                  <c:v>18.100000000000001</c:v>
                </c:pt>
                <c:pt idx="2670">
                  <c:v>18.100000000000001</c:v>
                </c:pt>
                <c:pt idx="2671">
                  <c:v>18.25</c:v>
                </c:pt>
                <c:pt idx="2672">
                  <c:v>18.5</c:v>
                </c:pt>
                <c:pt idx="2673">
                  <c:v>18.2</c:v>
                </c:pt>
                <c:pt idx="2674">
                  <c:v>18.18</c:v>
                </c:pt>
                <c:pt idx="2675">
                  <c:v>18.399999999999999</c:v>
                </c:pt>
                <c:pt idx="2676">
                  <c:v>18.48</c:v>
                </c:pt>
                <c:pt idx="2677">
                  <c:v>18.28</c:v>
                </c:pt>
                <c:pt idx="2678">
                  <c:v>18.23</c:v>
                </c:pt>
                <c:pt idx="2679">
                  <c:v>17.98</c:v>
                </c:pt>
                <c:pt idx="2680">
                  <c:v>17.829999999999998</c:v>
                </c:pt>
                <c:pt idx="2681">
                  <c:v>18.7</c:v>
                </c:pt>
                <c:pt idx="2682">
                  <c:v>18.8</c:v>
                </c:pt>
                <c:pt idx="2683">
                  <c:v>18.399999999999999</c:v>
                </c:pt>
                <c:pt idx="2684">
                  <c:v>18.43</c:v>
                </c:pt>
                <c:pt idx="2685">
                  <c:v>18.45</c:v>
                </c:pt>
                <c:pt idx="2686">
                  <c:v>18.38</c:v>
                </c:pt>
                <c:pt idx="2687">
                  <c:v>18.38</c:v>
                </c:pt>
                <c:pt idx="2688">
                  <c:v>18.600000000000001</c:v>
                </c:pt>
                <c:pt idx="2689">
                  <c:v>19.38</c:v>
                </c:pt>
                <c:pt idx="2690">
                  <c:v>19.28</c:v>
                </c:pt>
                <c:pt idx="2691">
                  <c:v>19.77</c:v>
                </c:pt>
                <c:pt idx="2692">
                  <c:v>19.43</c:v>
                </c:pt>
                <c:pt idx="2693">
                  <c:v>19.13</c:v>
                </c:pt>
                <c:pt idx="2694">
                  <c:v>19.77</c:v>
                </c:pt>
                <c:pt idx="2695">
                  <c:v>19.989999999999998</c:v>
                </c:pt>
                <c:pt idx="2696">
                  <c:v>19.62</c:v>
                </c:pt>
                <c:pt idx="2697">
                  <c:v>19.63</c:v>
                </c:pt>
                <c:pt idx="2698">
                  <c:v>19.8</c:v>
                </c:pt>
                <c:pt idx="2699">
                  <c:v>20.010000000000002</c:v>
                </c:pt>
                <c:pt idx="2700">
                  <c:v>19.93</c:v>
                </c:pt>
                <c:pt idx="2701">
                  <c:v>20.2</c:v>
                </c:pt>
                <c:pt idx="2702">
                  <c:v>20.3</c:v>
                </c:pt>
                <c:pt idx="2703">
                  <c:v>19.75</c:v>
                </c:pt>
                <c:pt idx="2704">
                  <c:v>19.95</c:v>
                </c:pt>
                <c:pt idx="2705">
                  <c:v>19.45</c:v>
                </c:pt>
                <c:pt idx="2706">
                  <c:v>19.23</c:v>
                </c:pt>
                <c:pt idx="2707">
                  <c:v>19.5</c:v>
                </c:pt>
                <c:pt idx="2708">
                  <c:v>19.36</c:v>
                </c:pt>
                <c:pt idx="2709">
                  <c:v>19.5</c:v>
                </c:pt>
                <c:pt idx="2710">
                  <c:v>18.920000000000002</c:v>
                </c:pt>
                <c:pt idx="2711">
                  <c:v>18.989999999999998</c:v>
                </c:pt>
                <c:pt idx="2712">
                  <c:v>18.899999999999999</c:v>
                </c:pt>
                <c:pt idx="2713">
                  <c:v>19</c:v>
                </c:pt>
                <c:pt idx="2714">
                  <c:v>18.84</c:v>
                </c:pt>
                <c:pt idx="2715">
                  <c:v>19.63</c:v>
                </c:pt>
                <c:pt idx="2716">
                  <c:v>19.649999999999999</c:v>
                </c:pt>
                <c:pt idx="2717">
                  <c:v>19.45</c:v>
                </c:pt>
                <c:pt idx="2718">
                  <c:v>19.48</c:v>
                </c:pt>
                <c:pt idx="2719">
                  <c:v>20.03</c:v>
                </c:pt>
                <c:pt idx="2720">
                  <c:v>20.05</c:v>
                </c:pt>
                <c:pt idx="2721">
                  <c:v>20.65</c:v>
                </c:pt>
                <c:pt idx="2722">
                  <c:v>21.03</c:v>
                </c:pt>
                <c:pt idx="2723">
                  <c:v>20.9</c:v>
                </c:pt>
                <c:pt idx="2724">
                  <c:v>20.88</c:v>
                </c:pt>
                <c:pt idx="2725">
                  <c:v>21.3</c:v>
                </c:pt>
                <c:pt idx="2726">
                  <c:v>21.58</c:v>
                </c:pt>
                <c:pt idx="2727">
                  <c:v>21.35</c:v>
                </c:pt>
                <c:pt idx="2728">
                  <c:v>20.8</c:v>
                </c:pt>
                <c:pt idx="2729">
                  <c:v>21.25</c:v>
                </c:pt>
                <c:pt idx="2730">
                  <c:v>20.78</c:v>
                </c:pt>
                <c:pt idx="2732">
                  <c:v>20.45</c:v>
                </c:pt>
                <c:pt idx="2733">
                  <c:v>20.68</c:v>
                </c:pt>
                <c:pt idx="2734">
                  <c:v>21</c:v>
                </c:pt>
                <c:pt idx="2735">
                  <c:v>20.98</c:v>
                </c:pt>
                <c:pt idx="2736">
                  <c:v>22.23</c:v>
                </c:pt>
                <c:pt idx="2737">
                  <c:v>21.9</c:v>
                </c:pt>
                <c:pt idx="2738">
                  <c:v>22.2</c:v>
                </c:pt>
                <c:pt idx="2739">
                  <c:v>22.15</c:v>
                </c:pt>
                <c:pt idx="2740">
                  <c:v>22.43</c:v>
                </c:pt>
                <c:pt idx="2741">
                  <c:v>22.25</c:v>
                </c:pt>
                <c:pt idx="2742">
                  <c:v>22.68</c:v>
                </c:pt>
                <c:pt idx="2743">
                  <c:v>23.3</c:v>
                </c:pt>
                <c:pt idx="2744">
                  <c:v>23.35</c:v>
                </c:pt>
                <c:pt idx="2745">
                  <c:v>23.83</c:v>
                </c:pt>
                <c:pt idx="2746">
                  <c:v>22.6</c:v>
                </c:pt>
                <c:pt idx="2747">
                  <c:v>21.7</c:v>
                </c:pt>
                <c:pt idx="2748">
                  <c:v>22.38</c:v>
                </c:pt>
                <c:pt idx="2749">
                  <c:v>22.08</c:v>
                </c:pt>
                <c:pt idx="2750">
                  <c:v>21.78</c:v>
                </c:pt>
                <c:pt idx="2751">
                  <c:v>22.15</c:v>
                </c:pt>
                <c:pt idx="2752">
                  <c:v>22.78</c:v>
                </c:pt>
                <c:pt idx="2753">
                  <c:v>23.05</c:v>
                </c:pt>
                <c:pt idx="2754">
                  <c:v>23.35</c:v>
                </c:pt>
                <c:pt idx="2755">
                  <c:v>22.9</c:v>
                </c:pt>
                <c:pt idx="2756">
                  <c:v>24.15</c:v>
                </c:pt>
                <c:pt idx="2757">
                  <c:v>23.18</c:v>
                </c:pt>
                <c:pt idx="2758">
                  <c:v>23.13</c:v>
                </c:pt>
                <c:pt idx="2759">
                  <c:v>23.63</c:v>
                </c:pt>
                <c:pt idx="2760">
                  <c:v>23.88</c:v>
                </c:pt>
                <c:pt idx="2761">
                  <c:v>24.28</c:v>
                </c:pt>
                <c:pt idx="2762">
                  <c:v>24.55</c:v>
                </c:pt>
                <c:pt idx="2763">
                  <c:v>24.58</c:v>
                </c:pt>
                <c:pt idx="2764">
                  <c:v>23.63</c:v>
                </c:pt>
                <c:pt idx="2765">
                  <c:v>23.85</c:v>
                </c:pt>
                <c:pt idx="2766">
                  <c:v>24.75</c:v>
                </c:pt>
                <c:pt idx="2767">
                  <c:v>24.58</c:v>
                </c:pt>
                <c:pt idx="2768">
                  <c:v>24.5</c:v>
                </c:pt>
                <c:pt idx="2769">
                  <c:v>24.83</c:v>
                </c:pt>
                <c:pt idx="2770">
                  <c:v>25.18</c:v>
                </c:pt>
                <c:pt idx="2771">
                  <c:v>25.08</c:v>
                </c:pt>
                <c:pt idx="2772">
                  <c:v>25.4</c:v>
                </c:pt>
                <c:pt idx="2773">
                  <c:v>24.6</c:v>
                </c:pt>
                <c:pt idx="2774">
                  <c:v>24.28</c:v>
                </c:pt>
                <c:pt idx="2775">
                  <c:v>24.13</c:v>
                </c:pt>
                <c:pt idx="2776">
                  <c:v>24.45</c:v>
                </c:pt>
                <c:pt idx="2777">
                  <c:v>23.3</c:v>
                </c:pt>
                <c:pt idx="2778">
                  <c:v>23.15</c:v>
                </c:pt>
                <c:pt idx="2779">
                  <c:v>22.8</c:v>
                </c:pt>
                <c:pt idx="2780">
                  <c:v>22.3</c:v>
                </c:pt>
                <c:pt idx="2781">
                  <c:v>22.1</c:v>
                </c:pt>
                <c:pt idx="2782">
                  <c:v>21.85</c:v>
                </c:pt>
                <c:pt idx="2783">
                  <c:v>21.85</c:v>
                </c:pt>
                <c:pt idx="2784">
                  <c:v>21.75</c:v>
                </c:pt>
                <c:pt idx="2785">
                  <c:v>22.4</c:v>
                </c:pt>
                <c:pt idx="2786">
                  <c:v>22.7</c:v>
                </c:pt>
                <c:pt idx="2787">
                  <c:v>22.38</c:v>
                </c:pt>
                <c:pt idx="2788">
                  <c:v>22.88</c:v>
                </c:pt>
                <c:pt idx="2789">
                  <c:v>23.18</c:v>
                </c:pt>
                <c:pt idx="2790">
                  <c:v>23.28</c:v>
                </c:pt>
                <c:pt idx="2791">
                  <c:v>22.75</c:v>
                </c:pt>
                <c:pt idx="2792">
                  <c:v>23.13</c:v>
                </c:pt>
                <c:pt idx="2793">
                  <c:v>23.4</c:v>
                </c:pt>
                <c:pt idx="2794">
                  <c:v>22.9</c:v>
                </c:pt>
                <c:pt idx="2795">
                  <c:v>23.86</c:v>
                </c:pt>
                <c:pt idx="2796">
                  <c:v>23.22</c:v>
                </c:pt>
                <c:pt idx="2797">
                  <c:v>22.78</c:v>
                </c:pt>
                <c:pt idx="2798">
                  <c:v>23.07</c:v>
                </c:pt>
                <c:pt idx="2799">
                  <c:v>23</c:v>
                </c:pt>
                <c:pt idx="2800">
                  <c:v>23.17</c:v>
                </c:pt>
                <c:pt idx="2801">
                  <c:v>23.5</c:v>
                </c:pt>
                <c:pt idx="2802">
                  <c:v>24.12</c:v>
                </c:pt>
                <c:pt idx="2803">
                  <c:v>24.21</c:v>
                </c:pt>
                <c:pt idx="2804">
                  <c:v>24.49</c:v>
                </c:pt>
                <c:pt idx="2805">
                  <c:v>24.56</c:v>
                </c:pt>
                <c:pt idx="2806">
                  <c:v>24.18</c:v>
                </c:pt>
                <c:pt idx="2807">
                  <c:v>23.74</c:v>
                </c:pt>
                <c:pt idx="2808">
                  <c:v>22.95</c:v>
                </c:pt>
                <c:pt idx="2809">
                  <c:v>22.65</c:v>
                </c:pt>
                <c:pt idx="2810">
                  <c:v>22.83</c:v>
                </c:pt>
                <c:pt idx="2811">
                  <c:v>23.98</c:v>
                </c:pt>
                <c:pt idx="2812">
                  <c:v>24.05</c:v>
                </c:pt>
                <c:pt idx="2813">
                  <c:v>23.69</c:v>
                </c:pt>
                <c:pt idx="2814">
                  <c:v>24.18</c:v>
                </c:pt>
                <c:pt idx="2815">
                  <c:v>23.96</c:v>
                </c:pt>
                <c:pt idx="2816">
                  <c:v>23.51</c:v>
                </c:pt>
                <c:pt idx="2817">
                  <c:v>23.66</c:v>
                </c:pt>
                <c:pt idx="2819">
                  <c:v>23.55</c:v>
                </c:pt>
                <c:pt idx="2820">
                  <c:v>23.95</c:v>
                </c:pt>
                <c:pt idx="2821">
                  <c:v>23.9</c:v>
                </c:pt>
                <c:pt idx="2822">
                  <c:v>24.45</c:v>
                </c:pt>
                <c:pt idx="2823">
                  <c:v>24.19</c:v>
                </c:pt>
                <c:pt idx="2824">
                  <c:v>24.76</c:v>
                </c:pt>
                <c:pt idx="2825">
                  <c:v>24.76</c:v>
                </c:pt>
                <c:pt idx="2826">
                  <c:v>24.78</c:v>
                </c:pt>
                <c:pt idx="2827">
                  <c:v>24.83</c:v>
                </c:pt>
                <c:pt idx="2828">
                  <c:v>24.22</c:v>
                </c:pt>
                <c:pt idx="2829">
                  <c:v>23.41</c:v>
                </c:pt>
                <c:pt idx="2831">
                  <c:v>23.31</c:v>
                </c:pt>
                <c:pt idx="2832">
                  <c:v>23.31</c:v>
                </c:pt>
                <c:pt idx="2833">
                  <c:v>22.87</c:v>
                </c:pt>
                <c:pt idx="2834">
                  <c:v>22.86</c:v>
                </c:pt>
                <c:pt idx="2835">
                  <c:v>22.98</c:v>
                </c:pt>
                <c:pt idx="2836">
                  <c:v>22.93</c:v>
                </c:pt>
                <c:pt idx="2837">
                  <c:v>22.93</c:v>
                </c:pt>
                <c:pt idx="2838">
                  <c:v>22.8</c:v>
                </c:pt>
                <c:pt idx="2839">
                  <c:v>22.56</c:v>
                </c:pt>
                <c:pt idx="2840">
                  <c:v>22.62</c:v>
                </c:pt>
                <c:pt idx="2841">
                  <c:v>23.01</c:v>
                </c:pt>
                <c:pt idx="2842">
                  <c:v>23.43</c:v>
                </c:pt>
                <c:pt idx="2843">
                  <c:v>23.28</c:v>
                </c:pt>
                <c:pt idx="2844">
                  <c:v>22.91</c:v>
                </c:pt>
                <c:pt idx="2845">
                  <c:v>22.65</c:v>
                </c:pt>
                <c:pt idx="2846">
                  <c:v>22.69</c:v>
                </c:pt>
                <c:pt idx="2847">
                  <c:v>21.86</c:v>
                </c:pt>
                <c:pt idx="2849">
                  <c:v>20.73</c:v>
                </c:pt>
                <c:pt idx="2850">
                  <c:v>21.25</c:v>
                </c:pt>
                <c:pt idx="2851">
                  <c:v>21.15</c:v>
                </c:pt>
                <c:pt idx="2852">
                  <c:v>20.47</c:v>
                </c:pt>
                <c:pt idx="2853">
                  <c:v>20.56</c:v>
                </c:pt>
                <c:pt idx="2854">
                  <c:v>20.48</c:v>
                </c:pt>
                <c:pt idx="2855">
                  <c:v>20.56</c:v>
                </c:pt>
                <c:pt idx="2856">
                  <c:v>20.98</c:v>
                </c:pt>
                <c:pt idx="2857">
                  <c:v>20.57</c:v>
                </c:pt>
                <c:pt idx="2858">
                  <c:v>20.13</c:v>
                </c:pt>
                <c:pt idx="2859">
                  <c:v>19.87</c:v>
                </c:pt>
                <c:pt idx="2860">
                  <c:v>20.079999999999998</c:v>
                </c:pt>
                <c:pt idx="2861">
                  <c:v>19.82</c:v>
                </c:pt>
                <c:pt idx="2862">
                  <c:v>19.96</c:v>
                </c:pt>
                <c:pt idx="2863">
                  <c:v>19.440000000000001</c:v>
                </c:pt>
                <c:pt idx="2864">
                  <c:v>19.100000000000001</c:v>
                </c:pt>
                <c:pt idx="2865">
                  <c:v>19.399999999999999</c:v>
                </c:pt>
                <c:pt idx="2866">
                  <c:v>19.38</c:v>
                </c:pt>
                <c:pt idx="2867">
                  <c:v>19.55</c:v>
                </c:pt>
                <c:pt idx="2869">
                  <c:v>19.21</c:v>
                </c:pt>
                <c:pt idx="2870">
                  <c:v>18.57</c:v>
                </c:pt>
                <c:pt idx="2871">
                  <c:v>18.98</c:v>
                </c:pt>
                <c:pt idx="2872">
                  <c:v>19.3</c:v>
                </c:pt>
                <c:pt idx="2873">
                  <c:v>19.440000000000001</c:v>
                </c:pt>
                <c:pt idx="2874">
                  <c:v>18.98</c:v>
                </c:pt>
                <c:pt idx="2875">
                  <c:v>19.54</c:v>
                </c:pt>
                <c:pt idx="2876">
                  <c:v>20</c:v>
                </c:pt>
                <c:pt idx="2877">
                  <c:v>19.62</c:v>
                </c:pt>
                <c:pt idx="2878">
                  <c:v>19.39</c:v>
                </c:pt>
                <c:pt idx="2879">
                  <c:v>18.93</c:v>
                </c:pt>
                <c:pt idx="2880">
                  <c:v>18.77</c:v>
                </c:pt>
                <c:pt idx="2881">
                  <c:v>18.91</c:v>
                </c:pt>
                <c:pt idx="2882">
                  <c:v>18.53</c:v>
                </c:pt>
                <c:pt idx="2883">
                  <c:v>18.53</c:v>
                </c:pt>
                <c:pt idx="2884">
                  <c:v>18.53</c:v>
                </c:pt>
                <c:pt idx="2885">
                  <c:v>18.149999999999999</c:v>
                </c:pt>
                <c:pt idx="2886">
                  <c:v>17.97</c:v>
                </c:pt>
                <c:pt idx="2887">
                  <c:v>17.28</c:v>
                </c:pt>
                <c:pt idx="2888">
                  <c:v>17.25</c:v>
                </c:pt>
                <c:pt idx="2889">
                  <c:v>16.920000000000002</c:v>
                </c:pt>
                <c:pt idx="2890">
                  <c:v>16.98</c:v>
                </c:pt>
                <c:pt idx="2891">
                  <c:v>17.02</c:v>
                </c:pt>
                <c:pt idx="2892">
                  <c:v>17.25</c:v>
                </c:pt>
                <c:pt idx="2893">
                  <c:v>17.54</c:v>
                </c:pt>
                <c:pt idx="2894">
                  <c:v>17.61</c:v>
                </c:pt>
                <c:pt idx="2895">
                  <c:v>17.53</c:v>
                </c:pt>
                <c:pt idx="2896">
                  <c:v>17.239999999999998</c:v>
                </c:pt>
                <c:pt idx="2897">
                  <c:v>17</c:v>
                </c:pt>
                <c:pt idx="2898">
                  <c:v>17.260000000000002</c:v>
                </c:pt>
                <c:pt idx="2899">
                  <c:v>17.739999999999998</c:v>
                </c:pt>
                <c:pt idx="2900">
                  <c:v>17.72</c:v>
                </c:pt>
                <c:pt idx="2901">
                  <c:v>17.46</c:v>
                </c:pt>
                <c:pt idx="2902">
                  <c:v>17.8</c:v>
                </c:pt>
                <c:pt idx="2903">
                  <c:v>18.07</c:v>
                </c:pt>
                <c:pt idx="2904">
                  <c:v>17.920000000000002</c:v>
                </c:pt>
                <c:pt idx="2905">
                  <c:v>18.27</c:v>
                </c:pt>
                <c:pt idx="2906">
                  <c:v>18.25</c:v>
                </c:pt>
                <c:pt idx="2907">
                  <c:v>18.239999999999998</c:v>
                </c:pt>
                <c:pt idx="2908">
                  <c:v>17.7</c:v>
                </c:pt>
                <c:pt idx="2909">
                  <c:v>17.72</c:v>
                </c:pt>
                <c:pt idx="2910">
                  <c:v>17.82</c:v>
                </c:pt>
                <c:pt idx="2911">
                  <c:v>17.84</c:v>
                </c:pt>
                <c:pt idx="2912">
                  <c:v>18.32</c:v>
                </c:pt>
                <c:pt idx="2913">
                  <c:v>18.62</c:v>
                </c:pt>
                <c:pt idx="2914">
                  <c:v>19.420000000000002</c:v>
                </c:pt>
                <c:pt idx="2915">
                  <c:v>19.399999999999999</c:v>
                </c:pt>
                <c:pt idx="2916">
                  <c:v>19.100000000000001</c:v>
                </c:pt>
                <c:pt idx="2917">
                  <c:v>19.399999999999999</c:v>
                </c:pt>
                <c:pt idx="2918">
                  <c:v>19.77</c:v>
                </c:pt>
                <c:pt idx="2919">
                  <c:v>19.920000000000002</c:v>
                </c:pt>
                <c:pt idx="2920">
                  <c:v>19.75</c:v>
                </c:pt>
                <c:pt idx="2921">
                  <c:v>19.7</c:v>
                </c:pt>
                <c:pt idx="2922">
                  <c:v>20.03</c:v>
                </c:pt>
                <c:pt idx="2923">
                  <c:v>20.149999999999999</c:v>
                </c:pt>
                <c:pt idx="2924">
                  <c:v>19.329999999999998</c:v>
                </c:pt>
                <c:pt idx="2925">
                  <c:v>18.88</c:v>
                </c:pt>
                <c:pt idx="2926">
                  <c:v>19.38</c:v>
                </c:pt>
                <c:pt idx="2927">
                  <c:v>18.989999999999998</c:v>
                </c:pt>
                <c:pt idx="2928">
                  <c:v>19.170000000000002</c:v>
                </c:pt>
                <c:pt idx="2929">
                  <c:v>18.59</c:v>
                </c:pt>
                <c:pt idx="2930">
                  <c:v>18.36</c:v>
                </c:pt>
                <c:pt idx="2931">
                  <c:v>17.96</c:v>
                </c:pt>
                <c:pt idx="2932">
                  <c:v>17.43</c:v>
                </c:pt>
                <c:pt idx="2933">
                  <c:v>17.079999999999998</c:v>
                </c:pt>
                <c:pt idx="2934">
                  <c:v>17.010000000000002</c:v>
                </c:pt>
                <c:pt idx="2935">
                  <c:v>16.690000000000001</c:v>
                </c:pt>
                <c:pt idx="2936">
                  <c:v>16.79</c:v>
                </c:pt>
                <c:pt idx="2937">
                  <c:v>16.829999999999998</c:v>
                </c:pt>
                <c:pt idx="2938">
                  <c:v>17.149999999999999</c:v>
                </c:pt>
                <c:pt idx="2939">
                  <c:v>17.55</c:v>
                </c:pt>
                <c:pt idx="2940">
                  <c:v>17.22</c:v>
                </c:pt>
                <c:pt idx="2941">
                  <c:v>17.34</c:v>
                </c:pt>
                <c:pt idx="2942">
                  <c:v>17.09</c:v>
                </c:pt>
                <c:pt idx="2943">
                  <c:v>17.8</c:v>
                </c:pt>
                <c:pt idx="2944">
                  <c:v>17.649999999999999</c:v>
                </c:pt>
                <c:pt idx="2945">
                  <c:v>17.649999999999999</c:v>
                </c:pt>
                <c:pt idx="2946">
                  <c:v>17.600000000000001</c:v>
                </c:pt>
                <c:pt idx="2947">
                  <c:v>18</c:v>
                </c:pt>
                <c:pt idx="2948">
                  <c:v>18.22</c:v>
                </c:pt>
                <c:pt idx="2950">
                  <c:v>18.829999999999998</c:v>
                </c:pt>
                <c:pt idx="2951">
                  <c:v>18.18</c:v>
                </c:pt>
                <c:pt idx="2952">
                  <c:v>18.28</c:v>
                </c:pt>
                <c:pt idx="2954">
                  <c:v>18.25</c:v>
                </c:pt>
                <c:pt idx="2955">
                  <c:v>18.16</c:v>
                </c:pt>
                <c:pt idx="2956">
                  <c:v>18</c:v>
                </c:pt>
                <c:pt idx="2957">
                  <c:v>17.79</c:v>
                </c:pt>
                <c:pt idx="2958">
                  <c:v>18.190000000000001</c:v>
                </c:pt>
                <c:pt idx="2959">
                  <c:v>18.27</c:v>
                </c:pt>
                <c:pt idx="2960">
                  <c:v>18.829999999999998</c:v>
                </c:pt>
                <c:pt idx="2961">
                  <c:v>18.21</c:v>
                </c:pt>
                <c:pt idx="2962">
                  <c:v>18.23</c:v>
                </c:pt>
                <c:pt idx="2963">
                  <c:v>18.47</c:v>
                </c:pt>
                <c:pt idx="2964">
                  <c:v>18.71</c:v>
                </c:pt>
                <c:pt idx="2965">
                  <c:v>18.66</c:v>
                </c:pt>
                <c:pt idx="2966">
                  <c:v>18.77</c:v>
                </c:pt>
                <c:pt idx="2967">
                  <c:v>18.760000000000002</c:v>
                </c:pt>
                <c:pt idx="2968">
                  <c:v>18.739999999999998</c:v>
                </c:pt>
                <c:pt idx="2969">
                  <c:v>19.02</c:v>
                </c:pt>
                <c:pt idx="2970">
                  <c:v>18.940000000000001</c:v>
                </c:pt>
                <c:pt idx="2971">
                  <c:v>19.329999999999998</c:v>
                </c:pt>
                <c:pt idx="2972">
                  <c:v>19.64</c:v>
                </c:pt>
                <c:pt idx="2973">
                  <c:v>19.510000000000002</c:v>
                </c:pt>
                <c:pt idx="2974">
                  <c:v>19.21</c:v>
                </c:pt>
                <c:pt idx="2975">
                  <c:v>18.940000000000001</c:v>
                </c:pt>
                <c:pt idx="2976">
                  <c:v>18.559999999999999</c:v>
                </c:pt>
                <c:pt idx="2977">
                  <c:v>18.21</c:v>
                </c:pt>
                <c:pt idx="2978">
                  <c:v>18.559999999999999</c:v>
                </c:pt>
                <c:pt idx="2979">
                  <c:v>18.63</c:v>
                </c:pt>
                <c:pt idx="2980">
                  <c:v>19</c:v>
                </c:pt>
                <c:pt idx="2981">
                  <c:v>18.77</c:v>
                </c:pt>
                <c:pt idx="2982">
                  <c:v>18.41</c:v>
                </c:pt>
                <c:pt idx="2983">
                  <c:v>18.88</c:v>
                </c:pt>
                <c:pt idx="2984">
                  <c:v>18.829999999999998</c:v>
                </c:pt>
                <c:pt idx="2985">
                  <c:v>18.260000000000002</c:v>
                </c:pt>
                <c:pt idx="2987">
                  <c:v>17.87</c:v>
                </c:pt>
                <c:pt idx="2988">
                  <c:v>17.579999999999998</c:v>
                </c:pt>
                <c:pt idx="2989">
                  <c:v>17.829999999999998</c:v>
                </c:pt>
                <c:pt idx="2990">
                  <c:v>17.91</c:v>
                </c:pt>
                <c:pt idx="2991">
                  <c:v>17.98</c:v>
                </c:pt>
                <c:pt idx="2992">
                  <c:v>18.22</c:v>
                </c:pt>
                <c:pt idx="2993">
                  <c:v>18.12</c:v>
                </c:pt>
                <c:pt idx="2994">
                  <c:v>17.920000000000002</c:v>
                </c:pt>
                <c:pt idx="2995">
                  <c:v>18.149999999999999</c:v>
                </c:pt>
                <c:pt idx="2996">
                  <c:v>18.03</c:v>
                </c:pt>
                <c:pt idx="2997">
                  <c:v>18.18</c:v>
                </c:pt>
                <c:pt idx="2998">
                  <c:v>18.079999999999998</c:v>
                </c:pt>
                <c:pt idx="2999">
                  <c:v>18.21</c:v>
                </c:pt>
                <c:pt idx="3000">
                  <c:v>18.059999999999999</c:v>
                </c:pt>
                <c:pt idx="3001">
                  <c:v>18.05</c:v>
                </c:pt>
                <c:pt idx="3002">
                  <c:v>18.399999999999999</c:v>
                </c:pt>
                <c:pt idx="3003">
                  <c:v>18.21</c:v>
                </c:pt>
                <c:pt idx="3004">
                  <c:v>18.14</c:v>
                </c:pt>
                <c:pt idx="3005">
                  <c:v>18.32</c:v>
                </c:pt>
                <c:pt idx="3006">
                  <c:v>18.649999999999999</c:v>
                </c:pt>
                <c:pt idx="3007">
                  <c:v>18.57</c:v>
                </c:pt>
                <c:pt idx="3008">
                  <c:v>18.52</c:v>
                </c:pt>
                <c:pt idx="3009">
                  <c:v>19.05</c:v>
                </c:pt>
                <c:pt idx="3010">
                  <c:v>19.36</c:v>
                </c:pt>
                <c:pt idx="3011">
                  <c:v>19.48</c:v>
                </c:pt>
                <c:pt idx="3012">
                  <c:v>19.96</c:v>
                </c:pt>
                <c:pt idx="3013">
                  <c:v>19.87</c:v>
                </c:pt>
                <c:pt idx="3014">
                  <c:v>20.079999999999998</c:v>
                </c:pt>
                <c:pt idx="3015">
                  <c:v>21.29</c:v>
                </c:pt>
                <c:pt idx="3016">
                  <c:v>20.94</c:v>
                </c:pt>
                <c:pt idx="3017">
                  <c:v>20.71</c:v>
                </c:pt>
                <c:pt idx="3018">
                  <c:v>20.79</c:v>
                </c:pt>
                <c:pt idx="3019">
                  <c:v>20.6</c:v>
                </c:pt>
                <c:pt idx="3020">
                  <c:v>20.73</c:v>
                </c:pt>
                <c:pt idx="3021">
                  <c:v>20.079999999999998</c:v>
                </c:pt>
                <c:pt idx="3022">
                  <c:v>19.399999999999999</c:v>
                </c:pt>
                <c:pt idx="3023">
                  <c:v>19.27</c:v>
                </c:pt>
                <c:pt idx="3024">
                  <c:v>19.559999999999999</c:v>
                </c:pt>
                <c:pt idx="3025">
                  <c:v>19.43</c:v>
                </c:pt>
                <c:pt idx="3026">
                  <c:v>19.29</c:v>
                </c:pt>
                <c:pt idx="3027">
                  <c:v>19.3</c:v>
                </c:pt>
                <c:pt idx="3028">
                  <c:v>19.86</c:v>
                </c:pt>
                <c:pt idx="3029">
                  <c:v>19.89</c:v>
                </c:pt>
                <c:pt idx="3030">
                  <c:v>19.45</c:v>
                </c:pt>
                <c:pt idx="3031">
                  <c:v>19.63</c:v>
                </c:pt>
                <c:pt idx="3032">
                  <c:v>18.86</c:v>
                </c:pt>
                <c:pt idx="3033">
                  <c:v>19</c:v>
                </c:pt>
                <c:pt idx="3034">
                  <c:v>19.45</c:v>
                </c:pt>
                <c:pt idx="3035">
                  <c:v>19.420000000000002</c:v>
                </c:pt>
                <c:pt idx="3036">
                  <c:v>19.48</c:v>
                </c:pt>
                <c:pt idx="3037">
                  <c:v>19.100000000000001</c:v>
                </c:pt>
                <c:pt idx="3038">
                  <c:v>18.93</c:v>
                </c:pt>
                <c:pt idx="3039">
                  <c:v>18.97</c:v>
                </c:pt>
                <c:pt idx="3040">
                  <c:v>19.239999999999998</c:v>
                </c:pt>
                <c:pt idx="3041">
                  <c:v>19.14</c:v>
                </c:pt>
                <c:pt idx="3043">
                  <c:v>19.260000000000002</c:v>
                </c:pt>
                <c:pt idx="3044">
                  <c:v>19.71</c:v>
                </c:pt>
                <c:pt idx="3045">
                  <c:v>20.239999999999998</c:v>
                </c:pt>
                <c:pt idx="3046">
                  <c:v>19.54</c:v>
                </c:pt>
                <c:pt idx="3047">
                  <c:v>19.39</c:v>
                </c:pt>
                <c:pt idx="3048">
                  <c:v>19.41</c:v>
                </c:pt>
                <c:pt idx="3049">
                  <c:v>18.82</c:v>
                </c:pt>
                <c:pt idx="3050">
                  <c:v>18.829999999999998</c:v>
                </c:pt>
                <c:pt idx="3051">
                  <c:v>19.010000000000002</c:v>
                </c:pt>
                <c:pt idx="3052">
                  <c:v>19.14</c:v>
                </c:pt>
                <c:pt idx="3053">
                  <c:v>18.5</c:v>
                </c:pt>
                <c:pt idx="3054">
                  <c:v>18.64</c:v>
                </c:pt>
                <c:pt idx="3055">
                  <c:v>18.96</c:v>
                </c:pt>
                <c:pt idx="3056">
                  <c:v>18.010000000000002</c:v>
                </c:pt>
                <c:pt idx="3057">
                  <c:v>18.04</c:v>
                </c:pt>
                <c:pt idx="3058">
                  <c:v>17.940000000000001</c:v>
                </c:pt>
                <c:pt idx="3059">
                  <c:v>17.7</c:v>
                </c:pt>
                <c:pt idx="3060">
                  <c:v>17.91</c:v>
                </c:pt>
                <c:pt idx="3061">
                  <c:v>17.87</c:v>
                </c:pt>
                <c:pt idx="3062">
                  <c:v>17.57</c:v>
                </c:pt>
                <c:pt idx="3063">
                  <c:v>17.079999999999998</c:v>
                </c:pt>
                <c:pt idx="3064">
                  <c:v>16.98</c:v>
                </c:pt>
                <c:pt idx="3065">
                  <c:v>17.12</c:v>
                </c:pt>
                <c:pt idx="3066">
                  <c:v>16.89</c:v>
                </c:pt>
                <c:pt idx="3067">
                  <c:v>16.8</c:v>
                </c:pt>
                <c:pt idx="3068">
                  <c:v>16.98</c:v>
                </c:pt>
                <c:pt idx="3069">
                  <c:v>17.34</c:v>
                </c:pt>
                <c:pt idx="3070">
                  <c:v>17.2</c:v>
                </c:pt>
                <c:pt idx="3071">
                  <c:v>17.04</c:v>
                </c:pt>
                <c:pt idx="3072">
                  <c:v>17.09</c:v>
                </c:pt>
                <c:pt idx="3073">
                  <c:v>17.04</c:v>
                </c:pt>
                <c:pt idx="3075">
                  <c:v>16.350000000000001</c:v>
                </c:pt>
                <c:pt idx="3076">
                  <c:v>16.010000000000002</c:v>
                </c:pt>
                <c:pt idx="3077">
                  <c:v>15.86</c:v>
                </c:pt>
                <c:pt idx="3078">
                  <c:v>15.77</c:v>
                </c:pt>
                <c:pt idx="3079">
                  <c:v>15.29</c:v>
                </c:pt>
                <c:pt idx="3080">
                  <c:v>15.48</c:v>
                </c:pt>
                <c:pt idx="3081">
                  <c:v>15.33</c:v>
                </c:pt>
                <c:pt idx="3082">
                  <c:v>15.47</c:v>
                </c:pt>
                <c:pt idx="3083">
                  <c:v>15.33</c:v>
                </c:pt>
                <c:pt idx="3084">
                  <c:v>15.07</c:v>
                </c:pt>
                <c:pt idx="3085">
                  <c:v>15.08</c:v>
                </c:pt>
                <c:pt idx="3086">
                  <c:v>14.81</c:v>
                </c:pt>
                <c:pt idx="3087">
                  <c:v>14.75</c:v>
                </c:pt>
                <c:pt idx="3088">
                  <c:v>14.89</c:v>
                </c:pt>
                <c:pt idx="3089">
                  <c:v>15.38</c:v>
                </c:pt>
                <c:pt idx="3090">
                  <c:v>14.95</c:v>
                </c:pt>
                <c:pt idx="3091">
                  <c:v>14.67</c:v>
                </c:pt>
                <c:pt idx="3092">
                  <c:v>14.35</c:v>
                </c:pt>
                <c:pt idx="3093">
                  <c:v>14.26</c:v>
                </c:pt>
                <c:pt idx="3094">
                  <c:v>14.79</c:v>
                </c:pt>
                <c:pt idx="3095">
                  <c:v>15.74</c:v>
                </c:pt>
                <c:pt idx="3096">
                  <c:v>15.64</c:v>
                </c:pt>
                <c:pt idx="3097">
                  <c:v>16.28</c:v>
                </c:pt>
                <c:pt idx="3098">
                  <c:v>15.59</c:v>
                </c:pt>
                <c:pt idx="3099">
                  <c:v>15.28</c:v>
                </c:pt>
                <c:pt idx="3100">
                  <c:v>14.87</c:v>
                </c:pt>
                <c:pt idx="3101">
                  <c:v>14.56</c:v>
                </c:pt>
                <c:pt idx="3102">
                  <c:v>14.83</c:v>
                </c:pt>
                <c:pt idx="3103">
                  <c:v>15.05</c:v>
                </c:pt>
                <c:pt idx="3104">
                  <c:v>14.77</c:v>
                </c:pt>
                <c:pt idx="3105">
                  <c:v>14.6</c:v>
                </c:pt>
                <c:pt idx="3106">
                  <c:v>14.35</c:v>
                </c:pt>
                <c:pt idx="3107">
                  <c:v>14.04</c:v>
                </c:pt>
                <c:pt idx="3108">
                  <c:v>14.05</c:v>
                </c:pt>
                <c:pt idx="3109">
                  <c:v>13.5</c:v>
                </c:pt>
                <c:pt idx="3110">
                  <c:v>13.5</c:v>
                </c:pt>
                <c:pt idx="3111">
                  <c:v>13.46</c:v>
                </c:pt>
                <c:pt idx="3112">
                  <c:v>14.02</c:v>
                </c:pt>
                <c:pt idx="3113">
                  <c:v>13.91</c:v>
                </c:pt>
                <c:pt idx="3114">
                  <c:v>13.26</c:v>
                </c:pt>
                <c:pt idx="3115">
                  <c:v>13.08</c:v>
                </c:pt>
                <c:pt idx="3116">
                  <c:v>13.35</c:v>
                </c:pt>
                <c:pt idx="3117">
                  <c:v>13.38</c:v>
                </c:pt>
                <c:pt idx="3118">
                  <c:v>13.53</c:v>
                </c:pt>
                <c:pt idx="3119">
                  <c:v>13.37</c:v>
                </c:pt>
                <c:pt idx="3120">
                  <c:v>13.18</c:v>
                </c:pt>
                <c:pt idx="3121">
                  <c:v>13.09</c:v>
                </c:pt>
                <c:pt idx="3122">
                  <c:v>13.18</c:v>
                </c:pt>
                <c:pt idx="3123">
                  <c:v>12.85</c:v>
                </c:pt>
                <c:pt idx="3124">
                  <c:v>12.24</c:v>
                </c:pt>
                <c:pt idx="3125">
                  <c:v>12.36</c:v>
                </c:pt>
                <c:pt idx="3126">
                  <c:v>12.41</c:v>
                </c:pt>
                <c:pt idx="3127">
                  <c:v>12.3</c:v>
                </c:pt>
                <c:pt idx="3128">
                  <c:v>12.25</c:v>
                </c:pt>
                <c:pt idx="3129">
                  <c:v>11.74</c:v>
                </c:pt>
                <c:pt idx="3130">
                  <c:v>11.05</c:v>
                </c:pt>
                <c:pt idx="3131">
                  <c:v>12.21</c:v>
                </c:pt>
                <c:pt idx="3132">
                  <c:v>12.41</c:v>
                </c:pt>
                <c:pt idx="3133">
                  <c:v>12.35</c:v>
                </c:pt>
                <c:pt idx="3134">
                  <c:v>14.53</c:v>
                </c:pt>
                <c:pt idx="3135">
                  <c:v>14.02</c:v>
                </c:pt>
                <c:pt idx="3136">
                  <c:v>14.41</c:v>
                </c:pt>
                <c:pt idx="3137">
                  <c:v>15.18</c:v>
                </c:pt>
                <c:pt idx="3138">
                  <c:v>14.92</c:v>
                </c:pt>
                <c:pt idx="3139">
                  <c:v>14.35</c:v>
                </c:pt>
                <c:pt idx="3140">
                  <c:v>13.87</c:v>
                </c:pt>
                <c:pt idx="3141">
                  <c:v>13.72</c:v>
                </c:pt>
                <c:pt idx="3142">
                  <c:v>13.38</c:v>
                </c:pt>
                <c:pt idx="3143">
                  <c:v>13.63</c:v>
                </c:pt>
                <c:pt idx="3144">
                  <c:v>13.13</c:v>
                </c:pt>
                <c:pt idx="3145">
                  <c:v>12.82</c:v>
                </c:pt>
                <c:pt idx="3146">
                  <c:v>12.79</c:v>
                </c:pt>
                <c:pt idx="3147">
                  <c:v>13.23</c:v>
                </c:pt>
                <c:pt idx="3149">
                  <c:v>13.15</c:v>
                </c:pt>
                <c:pt idx="3150">
                  <c:v>13.31</c:v>
                </c:pt>
                <c:pt idx="3151">
                  <c:v>13.68</c:v>
                </c:pt>
                <c:pt idx="3152">
                  <c:v>14.06</c:v>
                </c:pt>
                <c:pt idx="3153">
                  <c:v>13.82</c:v>
                </c:pt>
                <c:pt idx="3154">
                  <c:v>13.95</c:v>
                </c:pt>
                <c:pt idx="3155">
                  <c:v>13.71</c:v>
                </c:pt>
                <c:pt idx="3156">
                  <c:v>13.42</c:v>
                </c:pt>
                <c:pt idx="3157">
                  <c:v>13.32</c:v>
                </c:pt>
                <c:pt idx="3158">
                  <c:v>13.65</c:v>
                </c:pt>
                <c:pt idx="3159">
                  <c:v>13.88</c:v>
                </c:pt>
                <c:pt idx="3160">
                  <c:v>14.09</c:v>
                </c:pt>
                <c:pt idx="3161">
                  <c:v>13.79</c:v>
                </c:pt>
                <c:pt idx="3162">
                  <c:v>14.6</c:v>
                </c:pt>
                <c:pt idx="3164">
                  <c:v>14.13</c:v>
                </c:pt>
                <c:pt idx="3165">
                  <c:v>13.91</c:v>
                </c:pt>
                <c:pt idx="3166">
                  <c:v>13.81</c:v>
                </c:pt>
                <c:pt idx="3167">
                  <c:v>13.94</c:v>
                </c:pt>
                <c:pt idx="3168">
                  <c:v>14.41</c:v>
                </c:pt>
                <c:pt idx="3169">
                  <c:v>14.75</c:v>
                </c:pt>
                <c:pt idx="3170">
                  <c:v>14.15</c:v>
                </c:pt>
                <c:pt idx="3171">
                  <c:v>14.29</c:v>
                </c:pt>
                <c:pt idx="3172">
                  <c:v>14.33</c:v>
                </c:pt>
                <c:pt idx="3173">
                  <c:v>14.72</c:v>
                </c:pt>
                <c:pt idx="3174">
                  <c:v>14.87</c:v>
                </c:pt>
                <c:pt idx="3175">
                  <c:v>14.58</c:v>
                </c:pt>
                <c:pt idx="3176">
                  <c:v>14.29</c:v>
                </c:pt>
                <c:pt idx="3177">
                  <c:v>14.33</c:v>
                </c:pt>
                <c:pt idx="3178">
                  <c:v>14.27</c:v>
                </c:pt>
                <c:pt idx="3179">
                  <c:v>14.78</c:v>
                </c:pt>
                <c:pt idx="3180">
                  <c:v>14.71</c:v>
                </c:pt>
                <c:pt idx="3181">
                  <c:v>14.03</c:v>
                </c:pt>
                <c:pt idx="3182">
                  <c:v>13.66</c:v>
                </c:pt>
                <c:pt idx="3183">
                  <c:v>13.62</c:v>
                </c:pt>
                <c:pt idx="3184">
                  <c:v>13.23</c:v>
                </c:pt>
                <c:pt idx="3185">
                  <c:v>13.71</c:v>
                </c:pt>
                <c:pt idx="3186">
                  <c:v>13.95</c:v>
                </c:pt>
                <c:pt idx="3187">
                  <c:v>13.56</c:v>
                </c:pt>
                <c:pt idx="3188">
                  <c:v>12.76</c:v>
                </c:pt>
                <c:pt idx="3189">
                  <c:v>12.23</c:v>
                </c:pt>
                <c:pt idx="3190">
                  <c:v>12.12</c:v>
                </c:pt>
                <c:pt idx="3191">
                  <c:v>11.62</c:v>
                </c:pt>
                <c:pt idx="3192">
                  <c:v>10.77</c:v>
                </c:pt>
                <c:pt idx="3193">
                  <c:v>10.77</c:v>
                </c:pt>
                <c:pt idx="3194">
                  <c:v>11.3</c:v>
                </c:pt>
                <c:pt idx="3195">
                  <c:v>10.88</c:v>
                </c:pt>
                <c:pt idx="3196">
                  <c:v>10.89</c:v>
                </c:pt>
                <c:pt idx="3197">
                  <c:v>11.23</c:v>
                </c:pt>
                <c:pt idx="3198">
                  <c:v>12.09</c:v>
                </c:pt>
                <c:pt idx="3199">
                  <c:v>12.5</c:v>
                </c:pt>
                <c:pt idx="3200">
                  <c:v>11.94</c:v>
                </c:pt>
                <c:pt idx="3201">
                  <c:v>12.04</c:v>
                </c:pt>
                <c:pt idx="3202">
                  <c:v>11.83</c:v>
                </c:pt>
                <c:pt idx="3203">
                  <c:v>11.84</c:v>
                </c:pt>
                <c:pt idx="3204">
                  <c:v>11.93</c:v>
                </c:pt>
                <c:pt idx="3205">
                  <c:v>11.95</c:v>
                </c:pt>
                <c:pt idx="3206">
                  <c:v>11.79</c:v>
                </c:pt>
                <c:pt idx="3207">
                  <c:v>11.7</c:v>
                </c:pt>
                <c:pt idx="3208">
                  <c:v>11.66</c:v>
                </c:pt>
                <c:pt idx="3209">
                  <c:v>11.71</c:v>
                </c:pt>
                <c:pt idx="3210">
                  <c:v>11.61</c:v>
                </c:pt>
                <c:pt idx="3211">
                  <c:v>11.61</c:v>
                </c:pt>
                <c:pt idx="3212">
                  <c:v>11.56</c:v>
                </c:pt>
                <c:pt idx="3213">
                  <c:v>11.83</c:v>
                </c:pt>
                <c:pt idx="3214">
                  <c:v>11.79</c:v>
                </c:pt>
                <c:pt idx="3215">
                  <c:v>12.65</c:v>
                </c:pt>
                <c:pt idx="3216">
                  <c:v>12.38</c:v>
                </c:pt>
                <c:pt idx="3217">
                  <c:v>12.11</c:v>
                </c:pt>
                <c:pt idx="3218">
                  <c:v>12.01</c:v>
                </c:pt>
                <c:pt idx="3219">
                  <c:v>12.21</c:v>
                </c:pt>
                <c:pt idx="3220">
                  <c:v>12.23</c:v>
                </c:pt>
                <c:pt idx="3221">
                  <c:v>12.05</c:v>
                </c:pt>
                <c:pt idx="3222">
                  <c:v>12.53</c:v>
                </c:pt>
                <c:pt idx="3223">
                  <c:v>12.74</c:v>
                </c:pt>
                <c:pt idx="3224">
                  <c:v>12.6</c:v>
                </c:pt>
                <c:pt idx="3225">
                  <c:v>12.55</c:v>
                </c:pt>
                <c:pt idx="3226">
                  <c:v>12.63</c:v>
                </c:pt>
                <c:pt idx="3227">
                  <c:v>12.04</c:v>
                </c:pt>
                <c:pt idx="3228">
                  <c:v>12.03</c:v>
                </c:pt>
                <c:pt idx="3229">
                  <c:v>12.32</c:v>
                </c:pt>
                <c:pt idx="3230">
                  <c:v>12.08</c:v>
                </c:pt>
                <c:pt idx="3231">
                  <c:v>12.05</c:v>
                </c:pt>
                <c:pt idx="3232">
                  <c:v>11.62</c:v>
                </c:pt>
                <c:pt idx="3233">
                  <c:v>11.16</c:v>
                </c:pt>
                <c:pt idx="3234">
                  <c:v>11.24</c:v>
                </c:pt>
                <c:pt idx="3235">
                  <c:v>11.48</c:v>
                </c:pt>
                <c:pt idx="3236">
                  <c:v>11.46</c:v>
                </c:pt>
                <c:pt idx="3237">
                  <c:v>11.93</c:v>
                </c:pt>
                <c:pt idx="3238">
                  <c:v>11.87</c:v>
                </c:pt>
                <c:pt idx="3239">
                  <c:v>11.99</c:v>
                </c:pt>
                <c:pt idx="3240">
                  <c:v>12.21</c:v>
                </c:pt>
                <c:pt idx="3241">
                  <c:v>12.02</c:v>
                </c:pt>
                <c:pt idx="3242">
                  <c:v>12.15</c:v>
                </c:pt>
                <c:pt idx="3243">
                  <c:v>12.43</c:v>
                </c:pt>
                <c:pt idx="3244">
                  <c:v>12.24</c:v>
                </c:pt>
                <c:pt idx="3245">
                  <c:v>11.9</c:v>
                </c:pt>
                <c:pt idx="3246">
                  <c:v>12.06</c:v>
                </c:pt>
                <c:pt idx="3248">
                  <c:v>12.11</c:v>
                </c:pt>
                <c:pt idx="3249">
                  <c:v>12.05</c:v>
                </c:pt>
                <c:pt idx="3250">
                  <c:v>12.54</c:v>
                </c:pt>
                <c:pt idx="3251">
                  <c:v>12.96</c:v>
                </c:pt>
                <c:pt idx="3252">
                  <c:v>12.51</c:v>
                </c:pt>
                <c:pt idx="3253">
                  <c:v>12.53</c:v>
                </c:pt>
                <c:pt idx="3254">
                  <c:v>12.53</c:v>
                </c:pt>
                <c:pt idx="3255">
                  <c:v>12.82</c:v>
                </c:pt>
                <c:pt idx="3256">
                  <c:v>12.66</c:v>
                </c:pt>
                <c:pt idx="3257">
                  <c:v>12.47</c:v>
                </c:pt>
                <c:pt idx="3258">
                  <c:v>12.61</c:v>
                </c:pt>
                <c:pt idx="3259">
                  <c:v>12.65</c:v>
                </c:pt>
                <c:pt idx="3260">
                  <c:v>12.97</c:v>
                </c:pt>
                <c:pt idx="3261">
                  <c:v>13.92</c:v>
                </c:pt>
                <c:pt idx="3262">
                  <c:v>14.31</c:v>
                </c:pt>
                <c:pt idx="3263">
                  <c:v>14.36</c:v>
                </c:pt>
                <c:pt idx="3264">
                  <c:v>14.67</c:v>
                </c:pt>
                <c:pt idx="3265">
                  <c:v>14.84</c:v>
                </c:pt>
                <c:pt idx="3266">
                  <c:v>14.55</c:v>
                </c:pt>
                <c:pt idx="3267">
                  <c:v>14.41</c:v>
                </c:pt>
                <c:pt idx="3268">
                  <c:v>14.38</c:v>
                </c:pt>
                <c:pt idx="3269">
                  <c:v>14.71</c:v>
                </c:pt>
                <c:pt idx="3270">
                  <c:v>14.46</c:v>
                </c:pt>
                <c:pt idx="3271">
                  <c:v>14.21</c:v>
                </c:pt>
                <c:pt idx="3272">
                  <c:v>14.1</c:v>
                </c:pt>
                <c:pt idx="3273">
                  <c:v>13.98</c:v>
                </c:pt>
                <c:pt idx="3274">
                  <c:v>13.88</c:v>
                </c:pt>
                <c:pt idx="3275">
                  <c:v>13.23</c:v>
                </c:pt>
                <c:pt idx="3276">
                  <c:v>12.87</c:v>
                </c:pt>
                <c:pt idx="3277">
                  <c:v>13.18</c:v>
                </c:pt>
                <c:pt idx="3278">
                  <c:v>12.73</c:v>
                </c:pt>
                <c:pt idx="3279">
                  <c:v>12.26</c:v>
                </c:pt>
                <c:pt idx="3280">
                  <c:v>11.98</c:v>
                </c:pt>
                <c:pt idx="3281">
                  <c:v>12.11</c:v>
                </c:pt>
                <c:pt idx="3282">
                  <c:v>11.6</c:v>
                </c:pt>
                <c:pt idx="3283">
                  <c:v>11.29</c:v>
                </c:pt>
                <c:pt idx="3284">
                  <c:v>11.94</c:v>
                </c:pt>
                <c:pt idx="3285">
                  <c:v>11.68</c:v>
                </c:pt>
                <c:pt idx="3286">
                  <c:v>12.18</c:v>
                </c:pt>
                <c:pt idx="3287">
                  <c:v>12.74</c:v>
                </c:pt>
                <c:pt idx="3288">
                  <c:v>12.46</c:v>
                </c:pt>
                <c:pt idx="3289">
                  <c:v>12.26</c:v>
                </c:pt>
                <c:pt idx="3290">
                  <c:v>12.31</c:v>
                </c:pt>
                <c:pt idx="3291">
                  <c:v>12</c:v>
                </c:pt>
                <c:pt idx="3292">
                  <c:v>12.43</c:v>
                </c:pt>
                <c:pt idx="3293">
                  <c:v>11.93</c:v>
                </c:pt>
                <c:pt idx="3294">
                  <c:v>11.88</c:v>
                </c:pt>
                <c:pt idx="3295">
                  <c:v>11.73</c:v>
                </c:pt>
                <c:pt idx="3296">
                  <c:v>11.51</c:v>
                </c:pt>
                <c:pt idx="3297">
                  <c:v>11.15</c:v>
                </c:pt>
                <c:pt idx="3298">
                  <c:v>11.18</c:v>
                </c:pt>
                <c:pt idx="3299">
                  <c:v>11.45</c:v>
                </c:pt>
                <c:pt idx="3300">
                  <c:v>11.56</c:v>
                </c:pt>
                <c:pt idx="3301">
                  <c:v>11.46</c:v>
                </c:pt>
                <c:pt idx="3302">
                  <c:v>11.1</c:v>
                </c:pt>
                <c:pt idx="3303">
                  <c:v>10.62</c:v>
                </c:pt>
                <c:pt idx="3304">
                  <c:v>10.25</c:v>
                </c:pt>
                <c:pt idx="3305">
                  <c:v>10.45</c:v>
                </c:pt>
                <c:pt idx="3306">
                  <c:v>10.4</c:v>
                </c:pt>
                <c:pt idx="3307">
                  <c:v>10.54</c:v>
                </c:pt>
                <c:pt idx="3308">
                  <c:v>10.58</c:v>
                </c:pt>
                <c:pt idx="3309">
                  <c:v>10.51</c:v>
                </c:pt>
                <c:pt idx="3310">
                  <c:v>10.41</c:v>
                </c:pt>
                <c:pt idx="3311">
                  <c:v>10.77</c:v>
                </c:pt>
                <c:pt idx="3312">
                  <c:v>9.91</c:v>
                </c:pt>
                <c:pt idx="3313">
                  <c:v>9.8699999999999992</c:v>
                </c:pt>
                <c:pt idx="3314">
                  <c:v>9.7100000000000009</c:v>
                </c:pt>
                <c:pt idx="3315">
                  <c:v>10.050000000000001</c:v>
                </c:pt>
                <c:pt idx="3316">
                  <c:v>9.73</c:v>
                </c:pt>
                <c:pt idx="3317">
                  <c:v>9.6999999999999993</c:v>
                </c:pt>
                <c:pt idx="3318">
                  <c:v>9.68</c:v>
                </c:pt>
                <c:pt idx="3319">
                  <c:v>9.4600000000000009</c:v>
                </c:pt>
                <c:pt idx="3320">
                  <c:v>9.1</c:v>
                </c:pt>
                <c:pt idx="3321">
                  <c:v>9.26</c:v>
                </c:pt>
                <c:pt idx="3322">
                  <c:v>9.4499999999999993</c:v>
                </c:pt>
                <c:pt idx="3323">
                  <c:v>9.57</c:v>
                </c:pt>
                <c:pt idx="3324">
                  <c:v>10.87</c:v>
                </c:pt>
                <c:pt idx="3325">
                  <c:v>9.92</c:v>
                </c:pt>
                <c:pt idx="3326">
                  <c:v>9.6199999999999992</c:v>
                </c:pt>
                <c:pt idx="3327">
                  <c:v>9.4499999999999993</c:v>
                </c:pt>
                <c:pt idx="3328">
                  <c:v>9.83</c:v>
                </c:pt>
                <c:pt idx="3329">
                  <c:v>9.91</c:v>
                </c:pt>
                <c:pt idx="3330">
                  <c:v>9.91</c:v>
                </c:pt>
                <c:pt idx="3332">
                  <c:v>10.23</c:v>
                </c:pt>
                <c:pt idx="3333">
                  <c:v>10.45</c:v>
                </c:pt>
                <c:pt idx="3334">
                  <c:v>10.54</c:v>
                </c:pt>
                <c:pt idx="3335">
                  <c:v>10.94</c:v>
                </c:pt>
                <c:pt idx="3336">
                  <c:v>10.3</c:v>
                </c:pt>
                <c:pt idx="3337">
                  <c:v>10.67</c:v>
                </c:pt>
                <c:pt idx="3338">
                  <c:v>11.08</c:v>
                </c:pt>
                <c:pt idx="3339">
                  <c:v>11.7</c:v>
                </c:pt>
                <c:pt idx="3340">
                  <c:v>12.07</c:v>
                </c:pt>
                <c:pt idx="3341">
                  <c:v>11.78</c:v>
                </c:pt>
                <c:pt idx="3342">
                  <c:v>10.9</c:v>
                </c:pt>
                <c:pt idx="3343">
                  <c:v>11.1</c:v>
                </c:pt>
                <c:pt idx="3344">
                  <c:v>10.97</c:v>
                </c:pt>
                <c:pt idx="3345">
                  <c:v>10.81</c:v>
                </c:pt>
                <c:pt idx="3346">
                  <c:v>11.19</c:v>
                </c:pt>
                <c:pt idx="3347">
                  <c:v>10.85</c:v>
                </c:pt>
                <c:pt idx="3348">
                  <c:v>11.14</c:v>
                </c:pt>
                <c:pt idx="3349">
                  <c:v>11.23</c:v>
                </c:pt>
                <c:pt idx="3350">
                  <c:v>11.21</c:v>
                </c:pt>
                <c:pt idx="3351">
                  <c:v>10.84</c:v>
                </c:pt>
                <c:pt idx="3352">
                  <c:v>11.03</c:v>
                </c:pt>
                <c:pt idx="3353">
                  <c:v>11.14</c:v>
                </c:pt>
                <c:pt idx="3354">
                  <c:v>11.34</c:v>
                </c:pt>
                <c:pt idx="3355">
                  <c:v>10.81</c:v>
                </c:pt>
                <c:pt idx="3356">
                  <c:v>10.39</c:v>
                </c:pt>
                <c:pt idx="3357">
                  <c:v>10.78</c:v>
                </c:pt>
                <c:pt idx="3358">
                  <c:v>10.42</c:v>
                </c:pt>
                <c:pt idx="3359">
                  <c:v>10.18</c:v>
                </c:pt>
                <c:pt idx="3360">
                  <c:v>9.9700000000000006</c:v>
                </c:pt>
                <c:pt idx="3361">
                  <c:v>9.77</c:v>
                </c:pt>
                <c:pt idx="3362">
                  <c:v>9.8800000000000008</c:v>
                </c:pt>
                <c:pt idx="3363">
                  <c:v>9.82</c:v>
                </c:pt>
                <c:pt idx="3364">
                  <c:v>9.9700000000000006</c:v>
                </c:pt>
                <c:pt idx="3365">
                  <c:v>9.98</c:v>
                </c:pt>
                <c:pt idx="3366">
                  <c:v>10.09</c:v>
                </c:pt>
                <c:pt idx="3367">
                  <c:v>9.93</c:v>
                </c:pt>
                <c:pt idx="3368">
                  <c:v>10.29</c:v>
                </c:pt>
                <c:pt idx="3369">
                  <c:v>10.24</c:v>
                </c:pt>
                <c:pt idx="3370">
                  <c:v>10.58</c:v>
                </c:pt>
                <c:pt idx="3371">
                  <c:v>10.64</c:v>
                </c:pt>
                <c:pt idx="3372">
                  <c:v>10.84</c:v>
                </c:pt>
                <c:pt idx="3373">
                  <c:v>10.58</c:v>
                </c:pt>
                <c:pt idx="3374">
                  <c:v>10.52</c:v>
                </c:pt>
                <c:pt idx="3375">
                  <c:v>10.41</c:v>
                </c:pt>
                <c:pt idx="3376">
                  <c:v>10.81</c:v>
                </c:pt>
                <c:pt idx="3377">
                  <c:v>11.2</c:v>
                </c:pt>
                <c:pt idx="3378">
                  <c:v>11.02</c:v>
                </c:pt>
                <c:pt idx="3379">
                  <c:v>11.49</c:v>
                </c:pt>
                <c:pt idx="3380">
                  <c:v>11.25</c:v>
                </c:pt>
                <c:pt idx="3381">
                  <c:v>11.46</c:v>
                </c:pt>
                <c:pt idx="3382">
                  <c:v>11.86</c:v>
                </c:pt>
                <c:pt idx="3383">
                  <c:v>12.3</c:v>
                </c:pt>
                <c:pt idx="3384">
                  <c:v>12.17</c:v>
                </c:pt>
                <c:pt idx="3385">
                  <c:v>12.11</c:v>
                </c:pt>
                <c:pt idx="3386">
                  <c:v>12.95</c:v>
                </c:pt>
                <c:pt idx="3387">
                  <c:v>13.35</c:v>
                </c:pt>
                <c:pt idx="3388">
                  <c:v>13.15</c:v>
                </c:pt>
                <c:pt idx="3389">
                  <c:v>13.37</c:v>
                </c:pt>
                <c:pt idx="3390">
                  <c:v>13.64</c:v>
                </c:pt>
                <c:pt idx="3391">
                  <c:v>13.37</c:v>
                </c:pt>
                <c:pt idx="3392">
                  <c:v>13.5</c:v>
                </c:pt>
                <c:pt idx="3393">
                  <c:v>13.97</c:v>
                </c:pt>
                <c:pt idx="3394">
                  <c:v>14.34</c:v>
                </c:pt>
                <c:pt idx="3395">
                  <c:v>14.5</c:v>
                </c:pt>
                <c:pt idx="3396">
                  <c:v>15.02</c:v>
                </c:pt>
                <c:pt idx="3397">
                  <c:v>14.6</c:v>
                </c:pt>
                <c:pt idx="3399">
                  <c:v>14.53</c:v>
                </c:pt>
                <c:pt idx="3400">
                  <c:v>14.14</c:v>
                </c:pt>
                <c:pt idx="3401">
                  <c:v>13.72</c:v>
                </c:pt>
                <c:pt idx="3402">
                  <c:v>14.11</c:v>
                </c:pt>
                <c:pt idx="3403">
                  <c:v>14.23</c:v>
                </c:pt>
                <c:pt idx="3404">
                  <c:v>14.68</c:v>
                </c:pt>
                <c:pt idx="3405">
                  <c:v>14.45</c:v>
                </c:pt>
                <c:pt idx="3406">
                  <c:v>14.82</c:v>
                </c:pt>
                <c:pt idx="3407">
                  <c:v>15.34</c:v>
                </c:pt>
                <c:pt idx="3408">
                  <c:v>16.010000000000002</c:v>
                </c:pt>
                <c:pt idx="3409">
                  <c:v>16.04</c:v>
                </c:pt>
                <c:pt idx="3410">
                  <c:v>15.96</c:v>
                </c:pt>
                <c:pt idx="3411">
                  <c:v>16.29</c:v>
                </c:pt>
                <c:pt idx="3412">
                  <c:v>16.07</c:v>
                </c:pt>
                <c:pt idx="3413">
                  <c:v>15.63</c:v>
                </c:pt>
                <c:pt idx="3414">
                  <c:v>15.91</c:v>
                </c:pt>
                <c:pt idx="3415">
                  <c:v>16.38</c:v>
                </c:pt>
                <c:pt idx="3416">
                  <c:v>16.53</c:v>
                </c:pt>
                <c:pt idx="3417">
                  <c:v>16.45</c:v>
                </c:pt>
                <c:pt idx="3419">
                  <c:v>16.98</c:v>
                </c:pt>
                <c:pt idx="3420">
                  <c:v>16.850000000000001</c:v>
                </c:pt>
                <c:pt idx="3421">
                  <c:v>16.440000000000001</c:v>
                </c:pt>
                <c:pt idx="3422">
                  <c:v>15.66</c:v>
                </c:pt>
                <c:pt idx="3423">
                  <c:v>15.72</c:v>
                </c:pt>
                <c:pt idx="3424">
                  <c:v>15.23</c:v>
                </c:pt>
                <c:pt idx="3425">
                  <c:v>14.74</c:v>
                </c:pt>
                <c:pt idx="3426">
                  <c:v>15.21</c:v>
                </c:pt>
                <c:pt idx="3427">
                  <c:v>15.18</c:v>
                </c:pt>
                <c:pt idx="3428">
                  <c:v>14.98</c:v>
                </c:pt>
                <c:pt idx="3429">
                  <c:v>14.43</c:v>
                </c:pt>
                <c:pt idx="3430">
                  <c:v>14.42</c:v>
                </c:pt>
                <c:pt idx="3431">
                  <c:v>14.44</c:v>
                </c:pt>
                <c:pt idx="3432">
                  <c:v>14.49</c:v>
                </c:pt>
                <c:pt idx="3433">
                  <c:v>14.83</c:v>
                </c:pt>
                <c:pt idx="3434">
                  <c:v>14.71</c:v>
                </c:pt>
                <c:pt idx="3435">
                  <c:v>15.18</c:v>
                </c:pt>
                <c:pt idx="3436">
                  <c:v>15.04</c:v>
                </c:pt>
                <c:pt idx="3437">
                  <c:v>14.75</c:v>
                </c:pt>
                <c:pt idx="3438">
                  <c:v>14.22</c:v>
                </c:pt>
                <c:pt idx="3439">
                  <c:v>14.28</c:v>
                </c:pt>
                <c:pt idx="3440">
                  <c:v>14.26</c:v>
                </c:pt>
                <c:pt idx="3441">
                  <c:v>15.21</c:v>
                </c:pt>
                <c:pt idx="3442">
                  <c:v>15.98</c:v>
                </c:pt>
                <c:pt idx="3443">
                  <c:v>16.25</c:v>
                </c:pt>
                <c:pt idx="3444">
                  <c:v>16.190000000000001</c:v>
                </c:pt>
                <c:pt idx="3445">
                  <c:v>15.99</c:v>
                </c:pt>
                <c:pt idx="3446">
                  <c:v>16.25</c:v>
                </c:pt>
                <c:pt idx="3447">
                  <c:v>16.05</c:v>
                </c:pt>
                <c:pt idx="3448">
                  <c:v>16.329999999999998</c:v>
                </c:pt>
                <c:pt idx="3449">
                  <c:v>16.29</c:v>
                </c:pt>
                <c:pt idx="3450">
                  <c:v>16</c:v>
                </c:pt>
                <c:pt idx="3451">
                  <c:v>15.93</c:v>
                </c:pt>
                <c:pt idx="3452">
                  <c:v>15.64</c:v>
                </c:pt>
                <c:pt idx="3453">
                  <c:v>15.91</c:v>
                </c:pt>
                <c:pt idx="3454">
                  <c:v>16.04</c:v>
                </c:pt>
                <c:pt idx="3455">
                  <c:v>16.28</c:v>
                </c:pt>
                <c:pt idx="3456">
                  <c:v>16.27</c:v>
                </c:pt>
                <c:pt idx="3457">
                  <c:v>16.27</c:v>
                </c:pt>
                <c:pt idx="3458">
                  <c:v>16.38</c:v>
                </c:pt>
                <c:pt idx="3459">
                  <c:v>16.97</c:v>
                </c:pt>
                <c:pt idx="3460">
                  <c:v>17.25</c:v>
                </c:pt>
                <c:pt idx="3461">
                  <c:v>17.55</c:v>
                </c:pt>
                <c:pt idx="3462">
                  <c:v>18.47</c:v>
                </c:pt>
                <c:pt idx="3463">
                  <c:v>18.36</c:v>
                </c:pt>
                <c:pt idx="3464">
                  <c:v>18.739999999999998</c:v>
                </c:pt>
                <c:pt idx="3465">
                  <c:v>18.899999999999999</c:v>
                </c:pt>
                <c:pt idx="3466">
                  <c:v>18.940000000000001</c:v>
                </c:pt>
                <c:pt idx="3467">
                  <c:v>19.489999999999998</c:v>
                </c:pt>
                <c:pt idx="3468">
                  <c:v>19.48</c:v>
                </c:pt>
                <c:pt idx="3469">
                  <c:v>18.899999999999999</c:v>
                </c:pt>
                <c:pt idx="3470">
                  <c:v>19.420000000000002</c:v>
                </c:pt>
                <c:pt idx="3471">
                  <c:v>19.75</c:v>
                </c:pt>
                <c:pt idx="3472">
                  <c:v>19.329999999999998</c:v>
                </c:pt>
                <c:pt idx="3473">
                  <c:v>18.62</c:v>
                </c:pt>
                <c:pt idx="3474">
                  <c:v>19.010000000000002</c:v>
                </c:pt>
                <c:pt idx="3475">
                  <c:v>19.690000000000001</c:v>
                </c:pt>
                <c:pt idx="3476">
                  <c:v>19.73</c:v>
                </c:pt>
                <c:pt idx="3477">
                  <c:v>19.46</c:v>
                </c:pt>
                <c:pt idx="3478">
                  <c:v>19.649999999999999</c:v>
                </c:pt>
                <c:pt idx="3479">
                  <c:v>19.97</c:v>
                </c:pt>
                <c:pt idx="3480">
                  <c:v>19.97</c:v>
                </c:pt>
                <c:pt idx="3481">
                  <c:v>19.21</c:v>
                </c:pt>
                <c:pt idx="3482">
                  <c:v>19.32</c:v>
                </c:pt>
                <c:pt idx="3483">
                  <c:v>19.38</c:v>
                </c:pt>
                <c:pt idx="3484">
                  <c:v>19.64</c:v>
                </c:pt>
                <c:pt idx="3485">
                  <c:v>19.66</c:v>
                </c:pt>
                <c:pt idx="3486">
                  <c:v>19.34</c:v>
                </c:pt>
                <c:pt idx="3487">
                  <c:v>20.18</c:v>
                </c:pt>
                <c:pt idx="3488">
                  <c:v>20.58</c:v>
                </c:pt>
                <c:pt idx="3489">
                  <c:v>20.32</c:v>
                </c:pt>
                <c:pt idx="3490">
                  <c:v>20.61</c:v>
                </c:pt>
                <c:pt idx="3491">
                  <c:v>20.68</c:v>
                </c:pt>
                <c:pt idx="3492">
                  <c:v>20.61</c:v>
                </c:pt>
                <c:pt idx="3493">
                  <c:v>20.69</c:v>
                </c:pt>
                <c:pt idx="3494">
                  <c:v>20.92</c:v>
                </c:pt>
                <c:pt idx="3495">
                  <c:v>21.11</c:v>
                </c:pt>
                <c:pt idx="3496">
                  <c:v>20.96</c:v>
                </c:pt>
                <c:pt idx="3497">
                  <c:v>20.48</c:v>
                </c:pt>
                <c:pt idx="3498">
                  <c:v>19.71</c:v>
                </c:pt>
                <c:pt idx="3499">
                  <c:v>19.8</c:v>
                </c:pt>
                <c:pt idx="3500">
                  <c:v>20.32</c:v>
                </c:pt>
                <c:pt idx="3502">
                  <c:v>21.08</c:v>
                </c:pt>
                <c:pt idx="3503">
                  <c:v>21.1</c:v>
                </c:pt>
                <c:pt idx="3504">
                  <c:v>20.66</c:v>
                </c:pt>
                <c:pt idx="3505">
                  <c:v>20.74</c:v>
                </c:pt>
                <c:pt idx="3506">
                  <c:v>21.14</c:v>
                </c:pt>
                <c:pt idx="3507">
                  <c:v>21.71</c:v>
                </c:pt>
                <c:pt idx="3508">
                  <c:v>21.96</c:v>
                </c:pt>
                <c:pt idx="3509">
                  <c:v>22.51</c:v>
                </c:pt>
                <c:pt idx="3510">
                  <c:v>22.36</c:v>
                </c:pt>
                <c:pt idx="3511">
                  <c:v>22.98</c:v>
                </c:pt>
                <c:pt idx="3512">
                  <c:v>23.18</c:v>
                </c:pt>
                <c:pt idx="3513">
                  <c:v>23.25</c:v>
                </c:pt>
                <c:pt idx="3514">
                  <c:v>23.06</c:v>
                </c:pt>
                <c:pt idx="3515">
                  <c:v>22.93</c:v>
                </c:pt>
                <c:pt idx="3516">
                  <c:v>22.85</c:v>
                </c:pt>
                <c:pt idx="3517">
                  <c:v>22.68</c:v>
                </c:pt>
                <c:pt idx="3518">
                  <c:v>22.49</c:v>
                </c:pt>
                <c:pt idx="3519">
                  <c:v>23.41</c:v>
                </c:pt>
                <c:pt idx="3520">
                  <c:v>23.66</c:v>
                </c:pt>
                <c:pt idx="3521">
                  <c:v>23.6</c:v>
                </c:pt>
                <c:pt idx="3522">
                  <c:v>23.24</c:v>
                </c:pt>
                <c:pt idx="3523">
                  <c:v>23.46</c:v>
                </c:pt>
                <c:pt idx="3524">
                  <c:v>22.98</c:v>
                </c:pt>
                <c:pt idx="3525">
                  <c:v>22.98</c:v>
                </c:pt>
                <c:pt idx="3526">
                  <c:v>23.3</c:v>
                </c:pt>
                <c:pt idx="3527">
                  <c:v>22.64</c:v>
                </c:pt>
                <c:pt idx="3528">
                  <c:v>23.07</c:v>
                </c:pt>
                <c:pt idx="3529">
                  <c:v>22.33</c:v>
                </c:pt>
                <c:pt idx="3530">
                  <c:v>20.78</c:v>
                </c:pt>
                <c:pt idx="3531">
                  <c:v>20.84</c:v>
                </c:pt>
                <c:pt idx="3532">
                  <c:v>21.89</c:v>
                </c:pt>
                <c:pt idx="3533">
                  <c:v>22.26</c:v>
                </c:pt>
                <c:pt idx="3534">
                  <c:v>22.28</c:v>
                </c:pt>
                <c:pt idx="3535">
                  <c:v>21.65</c:v>
                </c:pt>
                <c:pt idx="3536">
                  <c:v>22.26</c:v>
                </c:pt>
                <c:pt idx="3537">
                  <c:v>21.59</c:v>
                </c:pt>
                <c:pt idx="3538">
                  <c:v>21.02</c:v>
                </c:pt>
                <c:pt idx="3539">
                  <c:v>21.68</c:v>
                </c:pt>
                <c:pt idx="3540">
                  <c:v>22.38</c:v>
                </c:pt>
                <c:pt idx="3541">
                  <c:v>22.45</c:v>
                </c:pt>
                <c:pt idx="3542">
                  <c:v>22.14</c:v>
                </c:pt>
                <c:pt idx="3543">
                  <c:v>22.18</c:v>
                </c:pt>
                <c:pt idx="3544">
                  <c:v>21.22</c:v>
                </c:pt>
                <c:pt idx="3545">
                  <c:v>21.11</c:v>
                </c:pt>
                <c:pt idx="3546">
                  <c:v>21.32</c:v>
                </c:pt>
                <c:pt idx="3547">
                  <c:v>21.98</c:v>
                </c:pt>
                <c:pt idx="3548">
                  <c:v>22.38</c:v>
                </c:pt>
                <c:pt idx="3549">
                  <c:v>22.64</c:v>
                </c:pt>
                <c:pt idx="3550">
                  <c:v>22.8</c:v>
                </c:pt>
                <c:pt idx="3551">
                  <c:v>23.62</c:v>
                </c:pt>
                <c:pt idx="3552">
                  <c:v>24.44</c:v>
                </c:pt>
                <c:pt idx="3553">
                  <c:v>25.42</c:v>
                </c:pt>
                <c:pt idx="3554">
                  <c:v>24.96</c:v>
                </c:pt>
                <c:pt idx="3555">
                  <c:v>25.39</c:v>
                </c:pt>
                <c:pt idx="3556">
                  <c:v>25.93</c:v>
                </c:pt>
                <c:pt idx="3557">
                  <c:v>24.88</c:v>
                </c:pt>
                <c:pt idx="3558">
                  <c:v>24.98</c:v>
                </c:pt>
                <c:pt idx="3559">
                  <c:v>25.02</c:v>
                </c:pt>
                <c:pt idx="3560">
                  <c:v>25.14</c:v>
                </c:pt>
                <c:pt idx="3561">
                  <c:v>25.86</c:v>
                </c:pt>
                <c:pt idx="3562">
                  <c:v>25.66</c:v>
                </c:pt>
                <c:pt idx="3563">
                  <c:v>25.77</c:v>
                </c:pt>
                <c:pt idx="3564">
                  <c:v>25.94</c:v>
                </c:pt>
                <c:pt idx="3565">
                  <c:v>25.85</c:v>
                </c:pt>
                <c:pt idx="3566">
                  <c:v>25.67</c:v>
                </c:pt>
                <c:pt idx="3567">
                  <c:v>25.2</c:v>
                </c:pt>
                <c:pt idx="3568">
                  <c:v>24.2</c:v>
                </c:pt>
                <c:pt idx="3569">
                  <c:v>25.52</c:v>
                </c:pt>
                <c:pt idx="3570">
                  <c:v>26.17</c:v>
                </c:pt>
                <c:pt idx="3571">
                  <c:v>26.46</c:v>
                </c:pt>
                <c:pt idx="3572">
                  <c:v>26.1</c:v>
                </c:pt>
                <c:pt idx="3573">
                  <c:v>25.45</c:v>
                </c:pt>
                <c:pt idx="3574">
                  <c:v>25.85</c:v>
                </c:pt>
                <c:pt idx="3575">
                  <c:v>24.86</c:v>
                </c:pt>
                <c:pt idx="3576">
                  <c:v>24.31</c:v>
                </c:pt>
                <c:pt idx="3577">
                  <c:v>24.88</c:v>
                </c:pt>
                <c:pt idx="3578">
                  <c:v>25.68</c:v>
                </c:pt>
                <c:pt idx="3579">
                  <c:v>26.09</c:v>
                </c:pt>
                <c:pt idx="3580">
                  <c:v>26.22</c:v>
                </c:pt>
                <c:pt idx="3581">
                  <c:v>25.98</c:v>
                </c:pt>
                <c:pt idx="3582">
                  <c:v>25.51</c:v>
                </c:pt>
                <c:pt idx="3583">
                  <c:v>25.04</c:v>
                </c:pt>
                <c:pt idx="3584">
                  <c:v>25.11</c:v>
                </c:pt>
                <c:pt idx="3587">
                  <c:v>25.63</c:v>
                </c:pt>
                <c:pt idx="3588">
                  <c:v>24.93</c:v>
                </c:pt>
                <c:pt idx="3589">
                  <c:v>23.95</c:v>
                </c:pt>
                <c:pt idx="3590">
                  <c:v>23.72</c:v>
                </c:pt>
                <c:pt idx="3591">
                  <c:v>23.55</c:v>
                </c:pt>
                <c:pt idx="3592">
                  <c:v>23.35</c:v>
                </c:pt>
                <c:pt idx="3593">
                  <c:v>22.77</c:v>
                </c:pt>
                <c:pt idx="3594">
                  <c:v>23.93</c:v>
                </c:pt>
                <c:pt idx="3595">
                  <c:v>24.62</c:v>
                </c:pt>
                <c:pt idx="3596">
                  <c:v>24.9</c:v>
                </c:pt>
                <c:pt idx="3597">
                  <c:v>25.5</c:v>
                </c:pt>
                <c:pt idx="3598">
                  <c:v>25.99</c:v>
                </c:pt>
                <c:pt idx="3599">
                  <c:v>26.31</c:v>
                </c:pt>
                <c:pt idx="3600">
                  <c:v>26.17</c:v>
                </c:pt>
                <c:pt idx="3601">
                  <c:v>26.26</c:v>
                </c:pt>
                <c:pt idx="3602">
                  <c:v>27.18</c:v>
                </c:pt>
                <c:pt idx="3603">
                  <c:v>27.02</c:v>
                </c:pt>
                <c:pt idx="3604">
                  <c:v>27.24</c:v>
                </c:pt>
                <c:pt idx="3605">
                  <c:v>27.18</c:v>
                </c:pt>
                <c:pt idx="3606">
                  <c:v>26.91</c:v>
                </c:pt>
                <c:pt idx="3607">
                  <c:v>26.59</c:v>
                </c:pt>
                <c:pt idx="3608">
                  <c:v>27.08</c:v>
                </c:pt>
                <c:pt idx="3609">
                  <c:v>27.35</c:v>
                </c:pt>
                <c:pt idx="3610">
                  <c:v>27.15</c:v>
                </c:pt>
                <c:pt idx="3611">
                  <c:v>27.6</c:v>
                </c:pt>
                <c:pt idx="3612">
                  <c:v>27.48</c:v>
                </c:pt>
                <c:pt idx="3613">
                  <c:v>27.94</c:v>
                </c:pt>
                <c:pt idx="3614">
                  <c:v>27.61</c:v>
                </c:pt>
                <c:pt idx="3615">
                  <c:v>27.44</c:v>
                </c:pt>
                <c:pt idx="3616">
                  <c:v>27.32</c:v>
                </c:pt>
                <c:pt idx="3617">
                  <c:v>27.82</c:v>
                </c:pt>
                <c:pt idx="3618">
                  <c:v>28.03</c:v>
                </c:pt>
                <c:pt idx="3619">
                  <c:v>28.12</c:v>
                </c:pt>
                <c:pt idx="3620">
                  <c:v>28.11</c:v>
                </c:pt>
                <c:pt idx="3621">
                  <c:v>27.54</c:v>
                </c:pt>
                <c:pt idx="3622">
                  <c:v>27.26</c:v>
                </c:pt>
                <c:pt idx="3623">
                  <c:v>26.93</c:v>
                </c:pt>
                <c:pt idx="3624">
                  <c:v>27.22</c:v>
                </c:pt>
                <c:pt idx="3625">
                  <c:v>27.92</c:v>
                </c:pt>
                <c:pt idx="3626">
                  <c:v>28.21</c:v>
                </c:pt>
                <c:pt idx="3627">
                  <c:v>28.53</c:v>
                </c:pt>
                <c:pt idx="3628">
                  <c:v>28.7</c:v>
                </c:pt>
                <c:pt idx="3629">
                  <c:v>29.01</c:v>
                </c:pt>
                <c:pt idx="3630">
                  <c:v>29.78</c:v>
                </c:pt>
                <c:pt idx="3631">
                  <c:v>30.12</c:v>
                </c:pt>
                <c:pt idx="3632">
                  <c:v>29.83</c:v>
                </c:pt>
                <c:pt idx="3633">
                  <c:v>30.08</c:v>
                </c:pt>
                <c:pt idx="3634">
                  <c:v>31.93</c:v>
                </c:pt>
                <c:pt idx="3635">
                  <c:v>31.41</c:v>
                </c:pt>
                <c:pt idx="3636">
                  <c:v>29.11</c:v>
                </c:pt>
                <c:pt idx="3637">
                  <c:v>28.97</c:v>
                </c:pt>
                <c:pt idx="3638">
                  <c:v>29.25</c:v>
                </c:pt>
                <c:pt idx="3639">
                  <c:v>28.83</c:v>
                </c:pt>
                <c:pt idx="3640">
                  <c:v>28.03</c:v>
                </c:pt>
                <c:pt idx="3641">
                  <c:v>27.97</c:v>
                </c:pt>
                <c:pt idx="3642">
                  <c:v>27.87</c:v>
                </c:pt>
                <c:pt idx="3643">
                  <c:v>25.59</c:v>
                </c:pt>
                <c:pt idx="3644">
                  <c:v>24.93</c:v>
                </c:pt>
                <c:pt idx="3645">
                  <c:v>25.77</c:v>
                </c:pt>
                <c:pt idx="3646">
                  <c:v>25.32</c:v>
                </c:pt>
                <c:pt idx="3647">
                  <c:v>25.74</c:v>
                </c:pt>
                <c:pt idx="3648">
                  <c:v>25.16</c:v>
                </c:pt>
                <c:pt idx="3649">
                  <c:v>24.8</c:v>
                </c:pt>
                <c:pt idx="3650">
                  <c:v>23.77</c:v>
                </c:pt>
                <c:pt idx="3651">
                  <c:v>23.94</c:v>
                </c:pt>
                <c:pt idx="3652">
                  <c:v>23.98</c:v>
                </c:pt>
                <c:pt idx="3653">
                  <c:v>24.62</c:v>
                </c:pt>
                <c:pt idx="3654">
                  <c:v>23.26</c:v>
                </c:pt>
                <c:pt idx="3655">
                  <c:v>22.98</c:v>
                </c:pt>
                <c:pt idx="3656">
                  <c:v>22.9</c:v>
                </c:pt>
                <c:pt idx="3657">
                  <c:v>22.63</c:v>
                </c:pt>
                <c:pt idx="3658">
                  <c:v>21.08</c:v>
                </c:pt>
                <c:pt idx="3659">
                  <c:v>21.05</c:v>
                </c:pt>
                <c:pt idx="3660">
                  <c:v>21.4</c:v>
                </c:pt>
                <c:pt idx="3661">
                  <c:v>22.65</c:v>
                </c:pt>
                <c:pt idx="3662">
                  <c:v>22.13</c:v>
                </c:pt>
                <c:pt idx="3663">
                  <c:v>22.2</c:v>
                </c:pt>
                <c:pt idx="3664">
                  <c:v>22.67</c:v>
                </c:pt>
                <c:pt idx="3665">
                  <c:v>23.5</c:v>
                </c:pt>
                <c:pt idx="3666">
                  <c:v>23.57</c:v>
                </c:pt>
                <c:pt idx="3668">
                  <c:v>23.36</c:v>
                </c:pt>
                <c:pt idx="3669">
                  <c:v>22.9</c:v>
                </c:pt>
                <c:pt idx="3670">
                  <c:v>23.07</c:v>
                </c:pt>
                <c:pt idx="3671">
                  <c:v>23.79</c:v>
                </c:pt>
                <c:pt idx="3673">
                  <c:v>24.73</c:v>
                </c:pt>
                <c:pt idx="3674">
                  <c:v>25.13</c:v>
                </c:pt>
                <c:pt idx="3675">
                  <c:v>25.06</c:v>
                </c:pt>
                <c:pt idx="3676">
                  <c:v>24.93</c:v>
                </c:pt>
                <c:pt idx="3677">
                  <c:v>26.03</c:v>
                </c:pt>
                <c:pt idx="3678">
                  <c:v>26.69</c:v>
                </c:pt>
                <c:pt idx="3679">
                  <c:v>26.59</c:v>
                </c:pt>
                <c:pt idx="3680">
                  <c:v>27.22</c:v>
                </c:pt>
                <c:pt idx="3681">
                  <c:v>27.98</c:v>
                </c:pt>
                <c:pt idx="3682">
                  <c:v>28.26</c:v>
                </c:pt>
                <c:pt idx="3683">
                  <c:v>28.78</c:v>
                </c:pt>
                <c:pt idx="3684">
                  <c:v>28.4</c:v>
                </c:pt>
                <c:pt idx="3685">
                  <c:v>28.9</c:v>
                </c:pt>
                <c:pt idx="3686">
                  <c:v>29.01</c:v>
                </c:pt>
                <c:pt idx="3687">
                  <c:v>28.45</c:v>
                </c:pt>
                <c:pt idx="3688">
                  <c:v>28.12</c:v>
                </c:pt>
                <c:pt idx="3689">
                  <c:v>28.97</c:v>
                </c:pt>
                <c:pt idx="3690">
                  <c:v>29.62</c:v>
                </c:pt>
                <c:pt idx="3691">
                  <c:v>30.09</c:v>
                </c:pt>
                <c:pt idx="3692">
                  <c:v>29.89</c:v>
                </c:pt>
                <c:pt idx="3693">
                  <c:v>29.64</c:v>
                </c:pt>
                <c:pt idx="3694">
                  <c:v>29.69</c:v>
                </c:pt>
                <c:pt idx="3695">
                  <c:v>29.35</c:v>
                </c:pt>
                <c:pt idx="3696">
                  <c:v>28.27</c:v>
                </c:pt>
                <c:pt idx="3697">
                  <c:v>28.42</c:v>
                </c:pt>
                <c:pt idx="3698">
                  <c:v>28.32</c:v>
                </c:pt>
                <c:pt idx="3699">
                  <c:v>29.34</c:v>
                </c:pt>
                <c:pt idx="3700">
                  <c:v>29</c:v>
                </c:pt>
                <c:pt idx="3701">
                  <c:v>30.1</c:v>
                </c:pt>
                <c:pt idx="3702">
                  <c:v>30.4</c:v>
                </c:pt>
                <c:pt idx="3703">
                  <c:v>30.12</c:v>
                </c:pt>
                <c:pt idx="3704">
                  <c:v>29.77</c:v>
                </c:pt>
                <c:pt idx="3705">
                  <c:v>28.68</c:v>
                </c:pt>
                <c:pt idx="3706">
                  <c:v>27.69</c:v>
                </c:pt>
                <c:pt idx="3707">
                  <c:v>28.86</c:v>
                </c:pt>
                <c:pt idx="3708">
                  <c:v>30.71</c:v>
                </c:pt>
                <c:pt idx="3709">
                  <c:v>30.61</c:v>
                </c:pt>
                <c:pt idx="3710">
                  <c:v>31.02</c:v>
                </c:pt>
                <c:pt idx="3711">
                  <c:v>30.9</c:v>
                </c:pt>
                <c:pt idx="3712">
                  <c:v>30.47</c:v>
                </c:pt>
                <c:pt idx="3713">
                  <c:v>31.15</c:v>
                </c:pt>
                <c:pt idx="3714">
                  <c:v>31.05</c:v>
                </c:pt>
                <c:pt idx="3715">
                  <c:v>31.58</c:v>
                </c:pt>
                <c:pt idx="3716">
                  <c:v>32.15</c:v>
                </c:pt>
                <c:pt idx="3717">
                  <c:v>30.73</c:v>
                </c:pt>
                <c:pt idx="3718">
                  <c:v>30.35</c:v>
                </c:pt>
                <c:pt idx="3719">
                  <c:v>30.67</c:v>
                </c:pt>
                <c:pt idx="3720">
                  <c:v>30.62</c:v>
                </c:pt>
                <c:pt idx="3721">
                  <c:v>30.58</c:v>
                </c:pt>
                <c:pt idx="3722">
                  <c:v>29.83</c:v>
                </c:pt>
                <c:pt idx="3723">
                  <c:v>30.27</c:v>
                </c:pt>
                <c:pt idx="3724">
                  <c:v>31.15</c:v>
                </c:pt>
                <c:pt idx="3725">
                  <c:v>30.82</c:v>
                </c:pt>
                <c:pt idx="3726">
                  <c:v>28.44</c:v>
                </c:pt>
                <c:pt idx="3727">
                  <c:v>28.46</c:v>
                </c:pt>
                <c:pt idx="3728">
                  <c:v>28.33</c:v>
                </c:pt>
                <c:pt idx="3729">
                  <c:v>27.85</c:v>
                </c:pt>
                <c:pt idx="3730">
                  <c:v>26.68</c:v>
                </c:pt>
                <c:pt idx="3731">
                  <c:v>26.84</c:v>
                </c:pt>
                <c:pt idx="3732">
                  <c:v>25.78</c:v>
                </c:pt>
                <c:pt idx="3733">
                  <c:v>25.92</c:v>
                </c:pt>
                <c:pt idx="3734">
                  <c:v>25.6</c:v>
                </c:pt>
                <c:pt idx="3735">
                  <c:v>25.96</c:v>
                </c:pt>
                <c:pt idx="3736">
                  <c:v>25.3</c:v>
                </c:pt>
                <c:pt idx="3737">
                  <c:v>25.24</c:v>
                </c:pt>
                <c:pt idx="3738">
                  <c:v>26.8</c:v>
                </c:pt>
                <c:pt idx="3739">
                  <c:v>27.04</c:v>
                </c:pt>
                <c:pt idx="3740">
                  <c:v>28.01</c:v>
                </c:pt>
                <c:pt idx="3741">
                  <c:v>27.56</c:v>
                </c:pt>
                <c:pt idx="3742">
                  <c:v>27.58</c:v>
                </c:pt>
                <c:pt idx="3743">
                  <c:v>28.13</c:v>
                </c:pt>
                <c:pt idx="3744">
                  <c:v>28.98</c:v>
                </c:pt>
                <c:pt idx="3745">
                  <c:v>29.44</c:v>
                </c:pt>
                <c:pt idx="3746">
                  <c:v>29.24</c:v>
                </c:pt>
                <c:pt idx="3747">
                  <c:v>30</c:v>
                </c:pt>
                <c:pt idx="3748">
                  <c:v>29.66</c:v>
                </c:pt>
                <c:pt idx="3749">
                  <c:v>30.71</c:v>
                </c:pt>
                <c:pt idx="3750">
                  <c:v>30.76</c:v>
                </c:pt>
                <c:pt idx="3751">
                  <c:v>31.34</c:v>
                </c:pt>
                <c:pt idx="3752">
                  <c:v>30.18</c:v>
                </c:pt>
                <c:pt idx="3753">
                  <c:v>32.380000000000003</c:v>
                </c:pt>
                <c:pt idx="3754">
                  <c:v>31.67</c:v>
                </c:pt>
                <c:pt idx="3755">
                  <c:v>33.26</c:v>
                </c:pt>
                <c:pt idx="3756">
                  <c:v>33.29</c:v>
                </c:pt>
                <c:pt idx="3757">
                  <c:v>34.03</c:v>
                </c:pt>
                <c:pt idx="3758">
                  <c:v>34.130000000000003</c:v>
                </c:pt>
                <c:pt idx="3759">
                  <c:v>35.08</c:v>
                </c:pt>
                <c:pt idx="3760">
                  <c:v>35.090000000000003</c:v>
                </c:pt>
                <c:pt idx="3761">
                  <c:v>36.020000000000003</c:v>
                </c:pt>
                <c:pt idx="3762">
                  <c:v>35.72</c:v>
                </c:pt>
                <c:pt idx="3763">
                  <c:v>36.700000000000003</c:v>
                </c:pt>
                <c:pt idx="3764">
                  <c:v>37.43</c:v>
                </c:pt>
                <c:pt idx="3765">
                  <c:v>36.270000000000003</c:v>
                </c:pt>
                <c:pt idx="3766">
                  <c:v>36.869999999999997</c:v>
                </c:pt>
                <c:pt idx="3767">
                  <c:v>33.299999999999997</c:v>
                </c:pt>
                <c:pt idx="3768">
                  <c:v>31.08</c:v>
                </c:pt>
                <c:pt idx="3769">
                  <c:v>31.35</c:v>
                </c:pt>
                <c:pt idx="3770">
                  <c:v>33.68</c:v>
                </c:pt>
                <c:pt idx="3771">
                  <c:v>34.549999999999997</c:v>
                </c:pt>
                <c:pt idx="3772">
                  <c:v>33.479999999999997</c:v>
                </c:pt>
                <c:pt idx="3773">
                  <c:v>33.67</c:v>
                </c:pt>
                <c:pt idx="3774">
                  <c:v>32.18</c:v>
                </c:pt>
                <c:pt idx="3775">
                  <c:v>31.59</c:v>
                </c:pt>
                <c:pt idx="3776">
                  <c:v>30.01</c:v>
                </c:pt>
                <c:pt idx="3777">
                  <c:v>29.94</c:v>
                </c:pt>
                <c:pt idx="3778">
                  <c:v>29.78</c:v>
                </c:pt>
                <c:pt idx="3779">
                  <c:v>28.91</c:v>
                </c:pt>
                <c:pt idx="3780">
                  <c:v>28.42</c:v>
                </c:pt>
                <c:pt idx="3781">
                  <c:v>29.65</c:v>
                </c:pt>
                <c:pt idx="3782">
                  <c:v>30.64</c:v>
                </c:pt>
                <c:pt idx="3783">
                  <c:v>30.07</c:v>
                </c:pt>
                <c:pt idx="3784">
                  <c:v>29.19</c:v>
                </c:pt>
                <c:pt idx="3785">
                  <c:v>29.62</c:v>
                </c:pt>
                <c:pt idx="3786">
                  <c:v>29.99</c:v>
                </c:pt>
                <c:pt idx="3787">
                  <c:v>30.95</c:v>
                </c:pt>
                <c:pt idx="3788">
                  <c:v>31.25</c:v>
                </c:pt>
                <c:pt idx="3789">
                  <c:v>33.450000000000003</c:v>
                </c:pt>
                <c:pt idx="3790">
                  <c:v>33.5</c:v>
                </c:pt>
                <c:pt idx="3791">
                  <c:v>32.03</c:v>
                </c:pt>
                <c:pt idx="3792">
                  <c:v>30.38</c:v>
                </c:pt>
                <c:pt idx="3793">
                  <c:v>30.98</c:v>
                </c:pt>
                <c:pt idx="3794">
                  <c:v>31.29</c:v>
                </c:pt>
                <c:pt idx="3795">
                  <c:v>30.16</c:v>
                </c:pt>
                <c:pt idx="3796">
                  <c:v>30.98</c:v>
                </c:pt>
                <c:pt idx="3797">
                  <c:v>31.81</c:v>
                </c:pt>
                <c:pt idx="3798">
                  <c:v>31.17</c:v>
                </c:pt>
                <c:pt idx="3799">
                  <c:v>31.48</c:v>
                </c:pt>
                <c:pt idx="3800">
                  <c:v>31.31</c:v>
                </c:pt>
                <c:pt idx="3801">
                  <c:v>31.09</c:v>
                </c:pt>
                <c:pt idx="3802">
                  <c:v>30.15</c:v>
                </c:pt>
                <c:pt idx="3803">
                  <c:v>31.62</c:v>
                </c:pt>
                <c:pt idx="3804">
                  <c:v>30.81</c:v>
                </c:pt>
                <c:pt idx="3805">
                  <c:v>30.81</c:v>
                </c:pt>
                <c:pt idx="3806">
                  <c:v>31</c:v>
                </c:pt>
                <c:pt idx="3807">
                  <c:v>31.59</c:v>
                </c:pt>
                <c:pt idx="3808">
                  <c:v>31.3</c:v>
                </c:pt>
                <c:pt idx="3809">
                  <c:v>31.79</c:v>
                </c:pt>
                <c:pt idx="3810">
                  <c:v>32.26</c:v>
                </c:pt>
                <c:pt idx="3811">
                  <c:v>32.5</c:v>
                </c:pt>
                <c:pt idx="3812">
                  <c:v>33.049999999999997</c:v>
                </c:pt>
                <c:pt idx="3813">
                  <c:v>33.82</c:v>
                </c:pt>
                <c:pt idx="3814">
                  <c:v>34.159999999999997</c:v>
                </c:pt>
                <c:pt idx="3815">
                  <c:v>33.090000000000003</c:v>
                </c:pt>
                <c:pt idx="3816">
                  <c:v>34.229999999999997</c:v>
                </c:pt>
                <c:pt idx="3817">
                  <c:v>33.33</c:v>
                </c:pt>
                <c:pt idx="3818">
                  <c:v>33.11</c:v>
                </c:pt>
                <c:pt idx="3819">
                  <c:v>33.29</c:v>
                </c:pt>
                <c:pt idx="3820">
                  <c:v>33.35</c:v>
                </c:pt>
                <c:pt idx="3821">
                  <c:v>33.47</c:v>
                </c:pt>
                <c:pt idx="3822">
                  <c:v>32.590000000000003</c:v>
                </c:pt>
                <c:pt idx="3823">
                  <c:v>32.450000000000003</c:v>
                </c:pt>
                <c:pt idx="3824">
                  <c:v>32.53</c:v>
                </c:pt>
                <c:pt idx="3825">
                  <c:v>31.59</c:v>
                </c:pt>
                <c:pt idx="3826">
                  <c:v>30.37</c:v>
                </c:pt>
                <c:pt idx="3827">
                  <c:v>28.88</c:v>
                </c:pt>
                <c:pt idx="3828">
                  <c:v>27.47</c:v>
                </c:pt>
                <c:pt idx="3829">
                  <c:v>27.85</c:v>
                </c:pt>
                <c:pt idx="3830">
                  <c:v>26.85</c:v>
                </c:pt>
                <c:pt idx="3831">
                  <c:v>27.28</c:v>
                </c:pt>
                <c:pt idx="3832">
                  <c:v>26.81</c:v>
                </c:pt>
                <c:pt idx="3833">
                  <c:v>26.84</c:v>
                </c:pt>
                <c:pt idx="3834">
                  <c:v>24.32</c:v>
                </c:pt>
                <c:pt idx="3835">
                  <c:v>24.44</c:v>
                </c:pt>
                <c:pt idx="3836">
                  <c:v>25.11</c:v>
                </c:pt>
                <c:pt idx="3837">
                  <c:v>24.36</c:v>
                </c:pt>
                <c:pt idx="3838">
                  <c:v>23.29</c:v>
                </c:pt>
                <c:pt idx="3839">
                  <c:v>22.4</c:v>
                </c:pt>
                <c:pt idx="3840">
                  <c:v>22.23</c:v>
                </c:pt>
                <c:pt idx="3842">
                  <c:v>22.58</c:v>
                </c:pt>
                <c:pt idx="3843">
                  <c:v>22.29</c:v>
                </c:pt>
                <c:pt idx="3844">
                  <c:v>22.58</c:v>
                </c:pt>
                <c:pt idx="3845">
                  <c:v>23.43</c:v>
                </c:pt>
                <c:pt idx="3846">
                  <c:v>23.44</c:v>
                </c:pt>
                <c:pt idx="3847">
                  <c:v>24.57</c:v>
                </c:pt>
                <c:pt idx="3848">
                  <c:v>24.77</c:v>
                </c:pt>
                <c:pt idx="3849">
                  <c:v>24.75</c:v>
                </c:pt>
                <c:pt idx="3850">
                  <c:v>24.13</c:v>
                </c:pt>
                <c:pt idx="3851">
                  <c:v>24.98</c:v>
                </c:pt>
                <c:pt idx="3852">
                  <c:v>25.6</c:v>
                </c:pt>
                <c:pt idx="3853">
                  <c:v>25.63</c:v>
                </c:pt>
                <c:pt idx="3854">
                  <c:v>26.03</c:v>
                </c:pt>
                <c:pt idx="3855">
                  <c:v>25.52</c:v>
                </c:pt>
                <c:pt idx="3856">
                  <c:v>24.27</c:v>
                </c:pt>
                <c:pt idx="3857">
                  <c:v>24.74</c:v>
                </c:pt>
                <c:pt idx="3858">
                  <c:v>26.29</c:v>
                </c:pt>
                <c:pt idx="3859">
                  <c:v>27.69</c:v>
                </c:pt>
                <c:pt idx="3860">
                  <c:v>27.02</c:v>
                </c:pt>
                <c:pt idx="3861">
                  <c:v>27.04</c:v>
                </c:pt>
                <c:pt idx="3862">
                  <c:v>26.94</c:v>
                </c:pt>
                <c:pt idx="3863">
                  <c:v>27.04</c:v>
                </c:pt>
                <c:pt idx="3864">
                  <c:v>26.95</c:v>
                </c:pt>
                <c:pt idx="3865">
                  <c:v>26.32</c:v>
                </c:pt>
                <c:pt idx="3866">
                  <c:v>26.59</c:v>
                </c:pt>
                <c:pt idx="3867">
                  <c:v>27.17</c:v>
                </c:pt>
                <c:pt idx="3868">
                  <c:v>28.9</c:v>
                </c:pt>
                <c:pt idx="3869">
                  <c:v>29.25</c:v>
                </c:pt>
                <c:pt idx="3870">
                  <c:v>29.1</c:v>
                </c:pt>
                <c:pt idx="3871">
                  <c:v>29.54</c:v>
                </c:pt>
                <c:pt idx="3872">
                  <c:v>30.68</c:v>
                </c:pt>
                <c:pt idx="3873">
                  <c:v>29.53</c:v>
                </c:pt>
                <c:pt idx="3874">
                  <c:v>29.32</c:v>
                </c:pt>
                <c:pt idx="3875">
                  <c:v>28</c:v>
                </c:pt>
                <c:pt idx="3876">
                  <c:v>27.89</c:v>
                </c:pt>
                <c:pt idx="3877">
                  <c:v>26.33</c:v>
                </c:pt>
                <c:pt idx="3878">
                  <c:v>26.61</c:v>
                </c:pt>
                <c:pt idx="3879">
                  <c:v>27.05</c:v>
                </c:pt>
                <c:pt idx="3880">
                  <c:v>26.45</c:v>
                </c:pt>
                <c:pt idx="3881">
                  <c:v>26.1</c:v>
                </c:pt>
                <c:pt idx="3882">
                  <c:v>25.75</c:v>
                </c:pt>
                <c:pt idx="3883">
                  <c:v>26.12</c:v>
                </c:pt>
                <c:pt idx="3884">
                  <c:v>25.84</c:v>
                </c:pt>
                <c:pt idx="3885">
                  <c:v>25.28</c:v>
                </c:pt>
                <c:pt idx="3886">
                  <c:v>25.16</c:v>
                </c:pt>
                <c:pt idx="3887">
                  <c:v>24.76</c:v>
                </c:pt>
                <c:pt idx="3888">
                  <c:v>25.28</c:v>
                </c:pt>
                <c:pt idx="3889">
                  <c:v>25.98</c:v>
                </c:pt>
                <c:pt idx="3890">
                  <c:v>25.59</c:v>
                </c:pt>
                <c:pt idx="3891">
                  <c:v>25.91</c:v>
                </c:pt>
                <c:pt idx="3892">
                  <c:v>26.37</c:v>
                </c:pt>
                <c:pt idx="3893">
                  <c:v>25.78</c:v>
                </c:pt>
                <c:pt idx="3894">
                  <c:v>25.34</c:v>
                </c:pt>
                <c:pt idx="3895">
                  <c:v>24.8</c:v>
                </c:pt>
                <c:pt idx="3896">
                  <c:v>24.31</c:v>
                </c:pt>
                <c:pt idx="3897">
                  <c:v>23.37</c:v>
                </c:pt>
                <c:pt idx="3898">
                  <c:v>23.84</c:v>
                </c:pt>
                <c:pt idx="3899">
                  <c:v>23.19</c:v>
                </c:pt>
                <c:pt idx="3900">
                  <c:v>23.63</c:v>
                </c:pt>
                <c:pt idx="3901">
                  <c:v>23.21</c:v>
                </c:pt>
                <c:pt idx="3902">
                  <c:v>23.45</c:v>
                </c:pt>
                <c:pt idx="3903">
                  <c:v>23.94</c:v>
                </c:pt>
                <c:pt idx="3904">
                  <c:v>24.01</c:v>
                </c:pt>
                <c:pt idx="3905">
                  <c:v>24.41</c:v>
                </c:pt>
                <c:pt idx="3906">
                  <c:v>24.5</c:v>
                </c:pt>
                <c:pt idx="3907">
                  <c:v>23.77</c:v>
                </c:pt>
                <c:pt idx="3908">
                  <c:v>23.5</c:v>
                </c:pt>
                <c:pt idx="3909">
                  <c:v>23.31</c:v>
                </c:pt>
                <c:pt idx="3910">
                  <c:v>23.47</c:v>
                </c:pt>
                <c:pt idx="3911">
                  <c:v>24.35</c:v>
                </c:pt>
                <c:pt idx="3912">
                  <c:v>24.87</c:v>
                </c:pt>
                <c:pt idx="3913">
                  <c:v>24.02</c:v>
                </c:pt>
                <c:pt idx="3914">
                  <c:v>24.37</c:v>
                </c:pt>
                <c:pt idx="3915">
                  <c:v>25.64</c:v>
                </c:pt>
                <c:pt idx="3916">
                  <c:v>26.08</c:v>
                </c:pt>
                <c:pt idx="3917">
                  <c:v>27.12</c:v>
                </c:pt>
                <c:pt idx="3918">
                  <c:v>26.8</c:v>
                </c:pt>
                <c:pt idx="3919">
                  <c:v>26.8</c:v>
                </c:pt>
                <c:pt idx="3920">
                  <c:v>26.99</c:v>
                </c:pt>
                <c:pt idx="3921">
                  <c:v>26.11</c:v>
                </c:pt>
                <c:pt idx="3922">
                  <c:v>25.86</c:v>
                </c:pt>
                <c:pt idx="3923">
                  <c:v>25.57</c:v>
                </c:pt>
                <c:pt idx="3924">
                  <c:v>25.42</c:v>
                </c:pt>
                <c:pt idx="3925">
                  <c:v>25.76</c:v>
                </c:pt>
                <c:pt idx="3926">
                  <c:v>25.49</c:v>
                </c:pt>
                <c:pt idx="3927">
                  <c:v>26.71</c:v>
                </c:pt>
                <c:pt idx="3928">
                  <c:v>26.85</c:v>
                </c:pt>
                <c:pt idx="3929">
                  <c:v>27.21</c:v>
                </c:pt>
                <c:pt idx="3930">
                  <c:v>27.31</c:v>
                </c:pt>
                <c:pt idx="3931">
                  <c:v>26.82</c:v>
                </c:pt>
                <c:pt idx="3932">
                  <c:v>27.46</c:v>
                </c:pt>
                <c:pt idx="3933">
                  <c:v>27.59</c:v>
                </c:pt>
                <c:pt idx="3934">
                  <c:v>27.71</c:v>
                </c:pt>
                <c:pt idx="3935">
                  <c:v>27.45</c:v>
                </c:pt>
                <c:pt idx="3936">
                  <c:v>27.46</c:v>
                </c:pt>
                <c:pt idx="3937">
                  <c:v>28.27</c:v>
                </c:pt>
                <c:pt idx="3938">
                  <c:v>27.97</c:v>
                </c:pt>
                <c:pt idx="3939">
                  <c:v>27.77</c:v>
                </c:pt>
                <c:pt idx="3940">
                  <c:v>27.88</c:v>
                </c:pt>
                <c:pt idx="3941">
                  <c:v>28.19</c:v>
                </c:pt>
                <c:pt idx="3942">
                  <c:v>28.57</c:v>
                </c:pt>
                <c:pt idx="3943">
                  <c:v>29.3</c:v>
                </c:pt>
                <c:pt idx="3944">
                  <c:v>29.8</c:v>
                </c:pt>
                <c:pt idx="3945">
                  <c:v>29.72</c:v>
                </c:pt>
                <c:pt idx="3946">
                  <c:v>29.51</c:v>
                </c:pt>
                <c:pt idx="3947">
                  <c:v>28.85</c:v>
                </c:pt>
                <c:pt idx="3948">
                  <c:v>28.69</c:v>
                </c:pt>
                <c:pt idx="3949">
                  <c:v>29.11</c:v>
                </c:pt>
                <c:pt idx="3950">
                  <c:v>28.92</c:v>
                </c:pt>
                <c:pt idx="3951">
                  <c:v>28.55</c:v>
                </c:pt>
                <c:pt idx="3952">
                  <c:v>28.86</c:v>
                </c:pt>
                <c:pt idx="3953">
                  <c:v>28.95</c:v>
                </c:pt>
                <c:pt idx="3954">
                  <c:v>29.25</c:v>
                </c:pt>
                <c:pt idx="3955">
                  <c:v>28.73</c:v>
                </c:pt>
                <c:pt idx="3956">
                  <c:v>28.55</c:v>
                </c:pt>
                <c:pt idx="3957">
                  <c:v>28.88</c:v>
                </c:pt>
                <c:pt idx="3958">
                  <c:v>29.57</c:v>
                </c:pt>
                <c:pt idx="3959">
                  <c:v>29.03</c:v>
                </c:pt>
                <c:pt idx="3960">
                  <c:v>29.13</c:v>
                </c:pt>
                <c:pt idx="3961">
                  <c:v>28.5</c:v>
                </c:pt>
                <c:pt idx="3962">
                  <c:v>28.13</c:v>
                </c:pt>
                <c:pt idx="3963">
                  <c:v>27.61</c:v>
                </c:pt>
                <c:pt idx="3964">
                  <c:v>26.68</c:v>
                </c:pt>
                <c:pt idx="3965">
                  <c:v>26.24</c:v>
                </c:pt>
                <c:pt idx="3966">
                  <c:v>26.7</c:v>
                </c:pt>
                <c:pt idx="3967">
                  <c:v>26.86</c:v>
                </c:pt>
                <c:pt idx="3968">
                  <c:v>27.36</c:v>
                </c:pt>
                <c:pt idx="3969">
                  <c:v>27.66</c:v>
                </c:pt>
                <c:pt idx="3970">
                  <c:v>26.25</c:v>
                </c:pt>
                <c:pt idx="3971">
                  <c:v>25.68</c:v>
                </c:pt>
                <c:pt idx="3972">
                  <c:v>26.21</c:v>
                </c:pt>
                <c:pt idx="3973">
                  <c:v>25.73</c:v>
                </c:pt>
                <c:pt idx="3974">
                  <c:v>25.56</c:v>
                </c:pt>
                <c:pt idx="3975">
                  <c:v>25.97</c:v>
                </c:pt>
                <c:pt idx="3976">
                  <c:v>25.69</c:v>
                </c:pt>
                <c:pt idx="3977">
                  <c:v>26.55</c:v>
                </c:pt>
                <c:pt idx="3978">
                  <c:v>25.59</c:v>
                </c:pt>
                <c:pt idx="3979">
                  <c:v>24.69</c:v>
                </c:pt>
                <c:pt idx="3980">
                  <c:v>24.44</c:v>
                </c:pt>
                <c:pt idx="3981">
                  <c:v>23.62</c:v>
                </c:pt>
                <c:pt idx="3982">
                  <c:v>24.02</c:v>
                </c:pt>
                <c:pt idx="3983">
                  <c:v>23.58</c:v>
                </c:pt>
                <c:pt idx="3984">
                  <c:v>23.9</c:v>
                </c:pt>
                <c:pt idx="3985">
                  <c:v>23.1</c:v>
                </c:pt>
                <c:pt idx="3986">
                  <c:v>23.35</c:v>
                </c:pt>
                <c:pt idx="3987">
                  <c:v>23.43</c:v>
                </c:pt>
                <c:pt idx="3988">
                  <c:v>24.44</c:v>
                </c:pt>
                <c:pt idx="3989">
                  <c:v>24.37</c:v>
                </c:pt>
                <c:pt idx="3990">
                  <c:v>24.9</c:v>
                </c:pt>
                <c:pt idx="3991">
                  <c:v>24.94</c:v>
                </c:pt>
                <c:pt idx="3992">
                  <c:v>24.82</c:v>
                </c:pt>
                <c:pt idx="3993">
                  <c:v>24.46</c:v>
                </c:pt>
                <c:pt idx="3994">
                  <c:v>24.35</c:v>
                </c:pt>
                <c:pt idx="3995">
                  <c:v>24.23</c:v>
                </c:pt>
                <c:pt idx="3996">
                  <c:v>25.49</c:v>
                </c:pt>
                <c:pt idx="3997">
                  <c:v>25.6</c:v>
                </c:pt>
                <c:pt idx="3998">
                  <c:v>25.39</c:v>
                </c:pt>
                <c:pt idx="3999">
                  <c:v>25.94</c:v>
                </c:pt>
                <c:pt idx="4000">
                  <c:v>25.61</c:v>
                </c:pt>
                <c:pt idx="4001">
                  <c:v>25.28</c:v>
                </c:pt>
                <c:pt idx="4002">
                  <c:v>25.78</c:v>
                </c:pt>
                <c:pt idx="4003">
                  <c:v>25.88</c:v>
                </c:pt>
                <c:pt idx="4004">
                  <c:v>25.71</c:v>
                </c:pt>
                <c:pt idx="4005">
                  <c:v>25.61</c:v>
                </c:pt>
                <c:pt idx="4006">
                  <c:v>25.18</c:v>
                </c:pt>
                <c:pt idx="4007">
                  <c:v>24.68</c:v>
                </c:pt>
                <c:pt idx="4008">
                  <c:v>24.35</c:v>
                </c:pt>
                <c:pt idx="4009">
                  <c:v>25.36</c:v>
                </c:pt>
                <c:pt idx="4010">
                  <c:v>25.71</c:v>
                </c:pt>
                <c:pt idx="4011">
                  <c:v>25.66</c:v>
                </c:pt>
                <c:pt idx="4012">
                  <c:v>26.33</c:v>
                </c:pt>
                <c:pt idx="4013">
                  <c:v>26.22</c:v>
                </c:pt>
                <c:pt idx="4014">
                  <c:v>26.46</c:v>
                </c:pt>
                <c:pt idx="4015">
                  <c:v>26.67</c:v>
                </c:pt>
                <c:pt idx="4016">
                  <c:v>26.7</c:v>
                </c:pt>
                <c:pt idx="4017">
                  <c:v>26.8</c:v>
                </c:pt>
                <c:pt idx="4018">
                  <c:v>26.52</c:v>
                </c:pt>
                <c:pt idx="4019">
                  <c:v>26.27</c:v>
                </c:pt>
                <c:pt idx="4020">
                  <c:v>26.27</c:v>
                </c:pt>
                <c:pt idx="4021">
                  <c:v>26.61</c:v>
                </c:pt>
                <c:pt idx="4022">
                  <c:v>27.54</c:v>
                </c:pt>
                <c:pt idx="4023">
                  <c:v>27.59</c:v>
                </c:pt>
                <c:pt idx="4024">
                  <c:v>29.12</c:v>
                </c:pt>
                <c:pt idx="4025">
                  <c:v>28.24</c:v>
                </c:pt>
                <c:pt idx="4026">
                  <c:v>28.2</c:v>
                </c:pt>
                <c:pt idx="4027">
                  <c:v>29.22</c:v>
                </c:pt>
                <c:pt idx="4028">
                  <c:v>28.32</c:v>
                </c:pt>
                <c:pt idx="4029">
                  <c:v>27.54</c:v>
                </c:pt>
                <c:pt idx="4030">
                  <c:v>25.44</c:v>
                </c:pt>
                <c:pt idx="4031">
                  <c:v>25.57</c:v>
                </c:pt>
                <c:pt idx="4032">
                  <c:v>25.17</c:v>
                </c:pt>
                <c:pt idx="4033">
                  <c:v>20.63</c:v>
                </c:pt>
                <c:pt idx="4034">
                  <c:v>20.13</c:v>
                </c:pt>
                <c:pt idx="4035">
                  <c:v>20.67</c:v>
                </c:pt>
                <c:pt idx="4036">
                  <c:v>21.47</c:v>
                </c:pt>
                <c:pt idx="4037">
                  <c:v>21.87</c:v>
                </c:pt>
                <c:pt idx="4038">
                  <c:v>21.22</c:v>
                </c:pt>
                <c:pt idx="4039">
                  <c:v>21.29</c:v>
                </c:pt>
                <c:pt idx="4040">
                  <c:v>20.63</c:v>
                </c:pt>
                <c:pt idx="4041">
                  <c:v>20.94</c:v>
                </c:pt>
                <c:pt idx="4042">
                  <c:v>21.46</c:v>
                </c:pt>
                <c:pt idx="4043">
                  <c:v>20.91</c:v>
                </c:pt>
                <c:pt idx="4044">
                  <c:v>20.65</c:v>
                </c:pt>
                <c:pt idx="4045">
                  <c:v>21.02</c:v>
                </c:pt>
                <c:pt idx="4046">
                  <c:v>21.38</c:v>
                </c:pt>
                <c:pt idx="4047">
                  <c:v>20.57</c:v>
                </c:pt>
                <c:pt idx="4048">
                  <c:v>20.36</c:v>
                </c:pt>
                <c:pt idx="4049">
                  <c:v>20.47</c:v>
                </c:pt>
                <c:pt idx="4050">
                  <c:v>19.47</c:v>
                </c:pt>
                <c:pt idx="4051">
                  <c:v>19.21</c:v>
                </c:pt>
                <c:pt idx="4052">
                  <c:v>19.91</c:v>
                </c:pt>
                <c:pt idx="4053">
                  <c:v>20.38</c:v>
                </c:pt>
                <c:pt idx="4054">
                  <c:v>20.56</c:v>
                </c:pt>
                <c:pt idx="4055">
                  <c:v>20.37</c:v>
                </c:pt>
                <c:pt idx="4056">
                  <c:v>20.67</c:v>
                </c:pt>
                <c:pt idx="4057">
                  <c:v>20.309999999999999</c:v>
                </c:pt>
                <c:pt idx="4058">
                  <c:v>20.55</c:v>
                </c:pt>
                <c:pt idx="4059">
                  <c:v>20.41</c:v>
                </c:pt>
                <c:pt idx="4060">
                  <c:v>19.63</c:v>
                </c:pt>
                <c:pt idx="4061">
                  <c:v>19.39</c:v>
                </c:pt>
                <c:pt idx="4062">
                  <c:v>18.63</c:v>
                </c:pt>
                <c:pt idx="4063">
                  <c:v>18.78</c:v>
                </c:pt>
                <c:pt idx="4064">
                  <c:v>18.64</c:v>
                </c:pt>
                <c:pt idx="4065">
                  <c:v>18.86</c:v>
                </c:pt>
                <c:pt idx="4066">
                  <c:v>19.54</c:v>
                </c:pt>
                <c:pt idx="4067">
                  <c:v>20.72</c:v>
                </c:pt>
                <c:pt idx="4068">
                  <c:v>19.48</c:v>
                </c:pt>
                <c:pt idx="4069">
                  <c:v>20.47</c:v>
                </c:pt>
                <c:pt idx="4070">
                  <c:v>18.78</c:v>
                </c:pt>
                <c:pt idx="4071">
                  <c:v>16.510000000000002</c:v>
                </c:pt>
                <c:pt idx="4072">
                  <c:v>16.86</c:v>
                </c:pt>
                <c:pt idx="4073">
                  <c:v>16.55</c:v>
                </c:pt>
                <c:pt idx="4074">
                  <c:v>18.82</c:v>
                </c:pt>
                <c:pt idx="4075">
                  <c:v>18.440000000000001</c:v>
                </c:pt>
                <c:pt idx="4076">
                  <c:v>19.649999999999999</c:v>
                </c:pt>
                <c:pt idx="4077">
                  <c:v>19.399999999999999</c:v>
                </c:pt>
                <c:pt idx="4078">
                  <c:v>18.66</c:v>
                </c:pt>
                <c:pt idx="4079">
                  <c:v>19.09</c:v>
                </c:pt>
                <c:pt idx="4080">
                  <c:v>18.809999999999999</c:v>
                </c:pt>
                <c:pt idx="4081">
                  <c:v>18.54</c:v>
                </c:pt>
                <c:pt idx="4082">
                  <c:v>18.920000000000002</c:v>
                </c:pt>
                <c:pt idx="4083">
                  <c:v>20</c:v>
                </c:pt>
                <c:pt idx="4084">
                  <c:v>19.28</c:v>
                </c:pt>
                <c:pt idx="4085">
                  <c:v>19.27</c:v>
                </c:pt>
                <c:pt idx="4086">
                  <c:v>18.57</c:v>
                </c:pt>
                <c:pt idx="4087">
                  <c:v>17.809999999999999</c:v>
                </c:pt>
                <c:pt idx="4088">
                  <c:v>18.03</c:v>
                </c:pt>
                <c:pt idx="4089">
                  <c:v>17.61</c:v>
                </c:pt>
                <c:pt idx="4090">
                  <c:v>18.13</c:v>
                </c:pt>
                <c:pt idx="4091">
                  <c:v>17.8</c:v>
                </c:pt>
                <c:pt idx="4092">
                  <c:v>18.54</c:v>
                </c:pt>
                <c:pt idx="4093">
                  <c:v>18.579999999999998</c:v>
                </c:pt>
                <c:pt idx="4094">
                  <c:v>18.510000000000002</c:v>
                </c:pt>
                <c:pt idx="4095">
                  <c:v>19.03</c:v>
                </c:pt>
                <c:pt idx="4096">
                  <c:v>18.87</c:v>
                </c:pt>
                <c:pt idx="4097">
                  <c:v>18.73</c:v>
                </c:pt>
                <c:pt idx="4098">
                  <c:v>18.649999999999999</c:v>
                </c:pt>
                <c:pt idx="4100">
                  <c:v>18.87</c:v>
                </c:pt>
                <c:pt idx="4101">
                  <c:v>19.77</c:v>
                </c:pt>
                <c:pt idx="4102">
                  <c:v>19.350000000000001</c:v>
                </c:pt>
                <c:pt idx="4103">
                  <c:v>20.13</c:v>
                </c:pt>
                <c:pt idx="4104">
                  <c:v>20.47</c:v>
                </c:pt>
                <c:pt idx="4105">
                  <c:v>21.2</c:v>
                </c:pt>
                <c:pt idx="4106">
                  <c:v>21.08</c:v>
                </c:pt>
                <c:pt idx="4107">
                  <c:v>21.03</c:v>
                </c:pt>
                <c:pt idx="4108">
                  <c:v>20.21</c:v>
                </c:pt>
                <c:pt idx="4109">
                  <c:v>19.71</c:v>
                </c:pt>
                <c:pt idx="4110">
                  <c:v>20.079999999999998</c:v>
                </c:pt>
                <c:pt idx="4111">
                  <c:v>18.89</c:v>
                </c:pt>
                <c:pt idx="4112">
                  <c:v>18.86</c:v>
                </c:pt>
                <c:pt idx="4113">
                  <c:v>18.5</c:v>
                </c:pt>
                <c:pt idx="4114">
                  <c:v>18.2</c:v>
                </c:pt>
                <c:pt idx="4115">
                  <c:v>18.170000000000002</c:v>
                </c:pt>
                <c:pt idx="4116">
                  <c:v>18.32</c:v>
                </c:pt>
                <c:pt idx="4117">
                  <c:v>18.7</c:v>
                </c:pt>
                <c:pt idx="4118">
                  <c:v>18.89</c:v>
                </c:pt>
                <c:pt idx="4119">
                  <c:v>18.91</c:v>
                </c:pt>
                <c:pt idx="4120">
                  <c:v>19.04</c:v>
                </c:pt>
                <c:pt idx="4121">
                  <c:v>19.739999999999998</c:v>
                </c:pt>
                <c:pt idx="4122">
                  <c:v>19.260000000000002</c:v>
                </c:pt>
                <c:pt idx="4123">
                  <c:v>18.71</c:v>
                </c:pt>
                <c:pt idx="4124">
                  <c:v>19.07</c:v>
                </c:pt>
                <c:pt idx="4125">
                  <c:v>19.7</c:v>
                </c:pt>
                <c:pt idx="4126">
                  <c:v>20.260000000000002</c:v>
                </c:pt>
                <c:pt idx="4127">
                  <c:v>19.899999999999999</c:v>
                </c:pt>
                <c:pt idx="4128">
                  <c:v>19.97</c:v>
                </c:pt>
                <c:pt idx="4129">
                  <c:v>19.420000000000002</c:v>
                </c:pt>
                <c:pt idx="4130">
                  <c:v>20.010000000000002</c:v>
                </c:pt>
                <c:pt idx="4131">
                  <c:v>20.079999999999998</c:v>
                </c:pt>
                <c:pt idx="4132">
                  <c:v>21.75</c:v>
                </c:pt>
                <c:pt idx="4133">
                  <c:v>21.41</c:v>
                </c:pt>
                <c:pt idx="4134">
                  <c:v>20.97</c:v>
                </c:pt>
                <c:pt idx="4135">
                  <c:v>20.76</c:v>
                </c:pt>
                <c:pt idx="4136">
                  <c:v>20.12</c:v>
                </c:pt>
                <c:pt idx="4137">
                  <c:v>20.18</c:v>
                </c:pt>
                <c:pt idx="4138">
                  <c:v>19.440000000000001</c:v>
                </c:pt>
                <c:pt idx="4139">
                  <c:v>20.21</c:v>
                </c:pt>
                <c:pt idx="4140">
                  <c:v>20.14</c:v>
                </c:pt>
                <c:pt idx="4141">
                  <c:v>19.78</c:v>
                </c:pt>
                <c:pt idx="4142">
                  <c:v>19.95</c:v>
                </c:pt>
                <c:pt idx="4143">
                  <c:v>20.73</c:v>
                </c:pt>
                <c:pt idx="4144">
                  <c:v>20.73</c:v>
                </c:pt>
                <c:pt idx="4145">
                  <c:v>21.83</c:v>
                </c:pt>
                <c:pt idx="4146">
                  <c:v>21.59</c:v>
                </c:pt>
                <c:pt idx="4147">
                  <c:v>22.25</c:v>
                </c:pt>
                <c:pt idx="4148">
                  <c:v>22.11</c:v>
                </c:pt>
                <c:pt idx="4149">
                  <c:v>23.1</c:v>
                </c:pt>
                <c:pt idx="4150">
                  <c:v>22.32</c:v>
                </c:pt>
                <c:pt idx="4151">
                  <c:v>23.14</c:v>
                </c:pt>
                <c:pt idx="4152">
                  <c:v>22.7</c:v>
                </c:pt>
                <c:pt idx="4153">
                  <c:v>23.6</c:v>
                </c:pt>
                <c:pt idx="4154">
                  <c:v>23.76</c:v>
                </c:pt>
                <c:pt idx="4155">
                  <c:v>23.9</c:v>
                </c:pt>
                <c:pt idx="4156">
                  <c:v>23.8</c:v>
                </c:pt>
                <c:pt idx="4157">
                  <c:v>24.51</c:v>
                </c:pt>
                <c:pt idx="4158">
                  <c:v>24.78</c:v>
                </c:pt>
                <c:pt idx="4159">
                  <c:v>24.25</c:v>
                </c:pt>
                <c:pt idx="4160">
                  <c:v>24.83</c:v>
                </c:pt>
                <c:pt idx="4161">
                  <c:v>24.75</c:v>
                </c:pt>
                <c:pt idx="4162">
                  <c:v>24.6</c:v>
                </c:pt>
                <c:pt idx="4163">
                  <c:v>25.13</c:v>
                </c:pt>
                <c:pt idx="4164">
                  <c:v>25.34</c:v>
                </c:pt>
                <c:pt idx="4165">
                  <c:v>25.34</c:v>
                </c:pt>
                <c:pt idx="4166">
                  <c:v>26.06</c:v>
                </c:pt>
                <c:pt idx="4167">
                  <c:v>26.97</c:v>
                </c:pt>
                <c:pt idx="4168">
                  <c:v>26.72</c:v>
                </c:pt>
                <c:pt idx="4169">
                  <c:v>26.97</c:v>
                </c:pt>
                <c:pt idx="4170">
                  <c:v>25.39</c:v>
                </c:pt>
                <c:pt idx="4171">
                  <c:v>26.36</c:v>
                </c:pt>
                <c:pt idx="4172">
                  <c:v>25.48</c:v>
                </c:pt>
                <c:pt idx="4173">
                  <c:v>25.13</c:v>
                </c:pt>
                <c:pt idx="4174">
                  <c:v>24.22</c:v>
                </c:pt>
                <c:pt idx="4175">
                  <c:v>23.25</c:v>
                </c:pt>
                <c:pt idx="4176">
                  <c:v>23.39</c:v>
                </c:pt>
                <c:pt idx="4177">
                  <c:v>24.03</c:v>
                </c:pt>
                <c:pt idx="4178">
                  <c:v>25.26</c:v>
                </c:pt>
                <c:pt idx="4179">
                  <c:v>25.9</c:v>
                </c:pt>
                <c:pt idx="4180">
                  <c:v>25.86</c:v>
                </c:pt>
                <c:pt idx="4181">
                  <c:v>25.96</c:v>
                </c:pt>
                <c:pt idx="4182">
                  <c:v>26.26</c:v>
                </c:pt>
                <c:pt idx="4183">
                  <c:v>26.2</c:v>
                </c:pt>
                <c:pt idx="4184">
                  <c:v>26.47</c:v>
                </c:pt>
                <c:pt idx="4185">
                  <c:v>26.32</c:v>
                </c:pt>
                <c:pt idx="4186">
                  <c:v>26.85</c:v>
                </c:pt>
                <c:pt idx="4187">
                  <c:v>26.98</c:v>
                </c:pt>
                <c:pt idx="4188">
                  <c:v>26.67</c:v>
                </c:pt>
                <c:pt idx="4189">
                  <c:v>25.73</c:v>
                </c:pt>
                <c:pt idx="4190">
                  <c:v>25.8</c:v>
                </c:pt>
                <c:pt idx="4192">
                  <c:v>25.53</c:v>
                </c:pt>
                <c:pt idx="4193">
                  <c:v>26.09</c:v>
                </c:pt>
                <c:pt idx="4194">
                  <c:v>26.09</c:v>
                </c:pt>
                <c:pt idx="4195">
                  <c:v>26.89</c:v>
                </c:pt>
                <c:pt idx="4196">
                  <c:v>26.3</c:v>
                </c:pt>
                <c:pt idx="4197">
                  <c:v>27.12</c:v>
                </c:pt>
                <c:pt idx="4198">
                  <c:v>27.17</c:v>
                </c:pt>
                <c:pt idx="4199">
                  <c:v>25.71</c:v>
                </c:pt>
                <c:pt idx="4200">
                  <c:v>25.45</c:v>
                </c:pt>
                <c:pt idx="4201">
                  <c:v>25.97</c:v>
                </c:pt>
                <c:pt idx="4202">
                  <c:v>24.99</c:v>
                </c:pt>
                <c:pt idx="4203">
                  <c:v>24.32</c:v>
                </c:pt>
                <c:pt idx="4204">
                  <c:v>24.01</c:v>
                </c:pt>
                <c:pt idx="4205">
                  <c:v>23.76</c:v>
                </c:pt>
                <c:pt idx="4206">
                  <c:v>23.52</c:v>
                </c:pt>
                <c:pt idx="4207">
                  <c:v>24.71</c:v>
                </c:pt>
                <c:pt idx="4208">
                  <c:v>24.18</c:v>
                </c:pt>
                <c:pt idx="4209">
                  <c:v>23.72</c:v>
                </c:pt>
                <c:pt idx="4210">
                  <c:v>23.87</c:v>
                </c:pt>
                <c:pt idx="4213">
                  <c:v>23.19</c:v>
                </c:pt>
                <c:pt idx="4214">
                  <c:v>22.79</c:v>
                </c:pt>
                <c:pt idx="4215">
                  <c:v>22.99</c:v>
                </c:pt>
                <c:pt idx="4216">
                  <c:v>22.83</c:v>
                </c:pt>
                <c:pt idx="4217">
                  <c:v>22.37</c:v>
                </c:pt>
                <c:pt idx="4218">
                  <c:v>23.09</c:v>
                </c:pt>
                <c:pt idx="4219">
                  <c:v>23.72</c:v>
                </c:pt>
                <c:pt idx="4220">
                  <c:v>23.97</c:v>
                </c:pt>
                <c:pt idx="4221">
                  <c:v>24.69</c:v>
                </c:pt>
                <c:pt idx="4222">
                  <c:v>24.64</c:v>
                </c:pt>
                <c:pt idx="4223">
                  <c:v>24.85</c:v>
                </c:pt>
                <c:pt idx="4224">
                  <c:v>24.42</c:v>
                </c:pt>
                <c:pt idx="4225">
                  <c:v>24.14</c:v>
                </c:pt>
                <c:pt idx="4226">
                  <c:v>24.99</c:v>
                </c:pt>
                <c:pt idx="4227">
                  <c:v>25.32</c:v>
                </c:pt>
                <c:pt idx="4228">
                  <c:v>24.75</c:v>
                </c:pt>
                <c:pt idx="4229">
                  <c:v>25.39</c:v>
                </c:pt>
                <c:pt idx="4230">
                  <c:v>25.33</c:v>
                </c:pt>
                <c:pt idx="4231">
                  <c:v>25.65</c:v>
                </c:pt>
                <c:pt idx="4232">
                  <c:v>25.64</c:v>
                </c:pt>
                <c:pt idx="4233">
                  <c:v>25.59</c:v>
                </c:pt>
                <c:pt idx="4234">
                  <c:v>25.51</c:v>
                </c:pt>
                <c:pt idx="4235">
                  <c:v>25.75</c:v>
                </c:pt>
                <c:pt idx="4236">
                  <c:v>25.08</c:v>
                </c:pt>
                <c:pt idx="4237">
                  <c:v>24.9</c:v>
                </c:pt>
                <c:pt idx="4238">
                  <c:v>25.82</c:v>
                </c:pt>
                <c:pt idx="4239">
                  <c:v>25.83</c:v>
                </c:pt>
                <c:pt idx="4240">
                  <c:v>26.11</c:v>
                </c:pt>
                <c:pt idx="4241">
                  <c:v>26.16</c:v>
                </c:pt>
                <c:pt idx="4242">
                  <c:v>25.94</c:v>
                </c:pt>
                <c:pt idx="4243">
                  <c:v>26.19</c:v>
                </c:pt>
                <c:pt idx="4244">
                  <c:v>26.72</c:v>
                </c:pt>
                <c:pt idx="4245">
                  <c:v>26.37</c:v>
                </c:pt>
                <c:pt idx="4246">
                  <c:v>25.7</c:v>
                </c:pt>
                <c:pt idx="4247">
                  <c:v>25.65</c:v>
                </c:pt>
                <c:pt idx="4248">
                  <c:v>25.43</c:v>
                </c:pt>
                <c:pt idx="4249">
                  <c:v>25.36</c:v>
                </c:pt>
                <c:pt idx="4250">
                  <c:v>25.1</c:v>
                </c:pt>
                <c:pt idx="4251">
                  <c:v>25.2</c:v>
                </c:pt>
                <c:pt idx="4252">
                  <c:v>25.95</c:v>
                </c:pt>
                <c:pt idx="4253">
                  <c:v>26.28</c:v>
                </c:pt>
                <c:pt idx="4254">
                  <c:v>25.79</c:v>
                </c:pt>
                <c:pt idx="4255">
                  <c:v>25.17</c:v>
                </c:pt>
                <c:pt idx="4256">
                  <c:v>25.2</c:v>
                </c:pt>
                <c:pt idx="4257">
                  <c:v>25.69</c:v>
                </c:pt>
                <c:pt idx="4258">
                  <c:v>25.7</c:v>
                </c:pt>
                <c:pt idx="4259">
                  <c:v>25.51</c:v>
                </c:pt>
                <c:pt idx="4260">
                  <c:v>25.49</c:v>
                </c:pt>
                <c:pt idx="4261">
                  <c:v>25.63</c:v>
                </c:pt>
                <c:pt idx="4262">
                  <c:v>26.11</c:v>
                </c:pt>
                <c:pt idx="4263">
                  <c:v>26.47</c:v>
                </c:pt>
                <c:pt idx="4264">
                  <c:v>26.66</c:v>
                </c:pt>
                <c:pt idx="4265">
                  <c:v>27.33</c:v>
                </c:pt>
                <c:pt idx="4266">
                  <c:v>27.44</c:v>
                </c:pt>
                <c:pt idx="4267">
                  <c:v>27.63</c:v>
                </c:pt>
                <c:pt idx="4268">
                  <c:v>27.53</c:v>
                </c:pt>
                <c:pt idx="4269">
                  <c:v>27.81</c:v>
                </c:pt>
                <c:pt idx="4270">
                  <c:v>27.51</c:v>
                </c:pt>
                <c:pt idx="4271">
                  <c:v>27.56</c:v>
                </c:pt>
                <c:pt idx="4272">
                  <c:v>27.89</c:v>
                </c:pt>
                <c:pt idx="4273">
                  <c:v>27.54</c:v>
                </c:pt>
                <c:pt idx="4274">
                  <c:v>27.11</c:v>
                </c:pt>
                <c:pt idx="4275">
                  <c:v>27.56</c:v>
                </c:pt>
                <c:pt idx="4276">
                  <c:v>27.45</c:v>
                </c:pt>
                <c:pt idx="4277">
                  <c:v>26.58</c:v>
                </c:pt>
                <c:pt idx="4278">
                  <c:v>27.31</c:v>
                </c:pt>
                <c:pt idx="4279">
                  <c:v>27.54</c:v>
                </c:pt>
                <c:pt idx="4280">
                  <c:v>28.36</c:v>
                </c:pt>
                <c:pt idx="4281">
                  <c:v>28.67</c:v>
                </c:pt>
                <c:pt idx="4282">
                  <c:v>28.92</c:v>
                </c:pt>
                <c:pt idx="4283">
                  <c:v>28.68</c:v>
                </c:pt>
                <c:pt idx="4284">
                  <c:v>27.76</c:v>
                </c:pt>
                <c:pt idx="4285">
                  <c:v>28.53</c:v>
                </c:pt>
                <c:pt idx="4286">
                  <c:v>28.38</c:v>
                </c:pt>
                <c:pt idx="4287">
                  <c:v>27.76</c:v>
                </c:pt>
                <c:pt idx="4288">
                  <c:v>28.41</c:v>
                </c:pt>
                <c:pt idx="4289">
                  <c:v>28.45</c:v>
                </c:pt>
                <c:pt idx="4290">
                  <c:v>28.61</c:v>
                </c:pt>
                <c:pt idx="4291">
                  <c:v>29.36</c:v>
                </c:pt>
                <c:pt idx="4292">
                  <c:v>29.47</c:v>
                </c:pt>
                <c:pt idx="4293">
                  <c:v>29.11</c:v>
                </c:pt>
                <c:pt idx="4294">
                  <c:v>28.93</c:v>
                </c:pt>
                <c:pt idx="4295">
                  <c:v>29</c:v>
                </c:pt>
                <c:pt idx="4296">
                  <c:v>29.11</c:v>
                </c:pt>
                <c:pt idx="4297">
                  <c:v>29.42</c:v>
                </c:pt>
                <c:pt idx="4298">
                  <c:v>29.14</c:v>
                </c:pt>
                <c:pt idx="4299">
                  <c:v>28.46</c:v>
                </c:pt>
                <c:pt idx="4300">
                  <c:v>28.32</c:v>
                </c:pt>
                <c:pt idx="4301">
                  <c:v>28.38</c:v>
                </c:pt>
                <c:pt idx="4302">
                  <c:v>28.28</c:v>
                </c:pt>
                <c:pt idx="4303">
                  <c:v>28.29</c:v>
                </c:pt>
                <c:pt idx="4304">
                  <c:v>27.7</c:v>
                </c:pt>
                <c:pt idx="4305">
                  <c:v>28.18</c:v>
                </c:pt>
                <c:pt idx="4306">
                  <c:v>28.56</c:v>
                </c:pt>
                <c:pt idx="4307">
                  <c:v>28.66</c:v>
                </c:pt>
                <c:pt idx="4308">
                  <c:v>28.61</c:v>
                </c:pt>
                <c:pt idx="4309">
                  <c:v>28.22</c:v>
                </c:pt>
                <c:pt idx="4310">
                  <c:v>28.2</c:v>
                </c:pt>
                <c:pt idx="4311">
                  <c:v>27.01</c:v>
                </c:pt>
                <c:pt idx="4312">
                  <c:v>26.69</c:v>
                </c:pt>
                <c:pt idx="4313">
                  <c:v>26.68</c:v>
                </c:pt>
                <c:pt idx="4314">
                  <c:v>26.78</c:v>
                </c:pt>
                <c:pt idx="4315">
                  <c:v>25.96</c:v>
                </c:pt>
                <c:pt idx="4316">
                  <c:v>25.44</c:v>
                </c:pt>
                <c:pt idx="4317">
                  <c:v>25.71</c:v>
                </c:pt>
                <c:pt idx="4318">
                  <c:v>25.29</c:v>
                </c:pt>
                <c:pt idx="4319">
                  <c:v>25.51</c:v>
                </c:pt>
                <c:pt idx="4320">
                  <c:v>25.78</c:v>
                </c:pt>
                <c:pt idx="4321">
                  <c:v>25.21</c:v>
                </c:pt>
                <c:pt idx="4322">
                  <c:v>24.66</c:v>
                </c:pt>
                <c:pt idx="4323">
                  <c:v>23.73</c:v>
                </c:pt>
                <c:pt idx="4324">
                  <c:v>24.36</c:v>
                </c:pt>
                <c:pt idx="4325">
                  <c:v>23.54</c:v>
                </c:pt>
                <c:pt idx="4326">
                  <c:v>23.86</c:v>
                </c:pt>
                <c:pt idx="4327">
                  <c:v>24.01</c:v>
                </c:pt>
                <c:pt idx="4328">
                  <c:v>22.96</c:v>
                </c:pt>
                <c:pt idx="4329">
                  <c:v>22.82</c:v>
                </c:pt>
                <c:pt idx="4330">
                  <c:v>23.33</c:v>
                </c:pt>
                <c:pt idx="4331">
                  <c:v>23.41</c:v>
                </c:pt>
                <c:pt idx="4332">
                  <c:v>24.05</c:v>
                </c:pt>
                <c:pt idx="4333">
                  <c:v>24.05</c:v>
                </c:pt>
                <c:pt idx="4334">
                  <c:v>24.52</c:v>
                </c:pt>
                <c:pt idx="4335">
                  <c:v>24.79</c:v>
                </c:pt>
                <c:pt idx="4336">
                  <c:v>24.85</c:v>
                </c:pt>
                <c:pt idx="4337">
                  <c:v>24.56</c:v>
                </c:pt>
                <c:pt idx="4338">
                  <c:v>25.11</c:v>
                </c:pt>
                <c:pt idx="4339">
                  <c:v>25.7</c:v>
                </c:pt>
                <c:pt idx="4340">
                  <c:v>25.74</c:v>
                </c:pt>
                <c:pt idx="4341">
                  <c:v>25.73</c:v>
                </c:pt>
                <c:pt idx="4342">
                  <c:v>26.09</c:v>
                </c:pt>
                <c:pt idx="4343">
                  <c:v>25.99</c:v>
                </c:pt>
                <c:pt idx="4344">
                  <c:v>26.07</c:v>
                </c:pt>
                <c:pt idx="4345">
                  <c:v>25.67</c:v>
                </c:pt>
                <c:pt idx="4346">
                  <c:v>26.06</c:v>
                </c:pt>
                <c:pt idx="4347">
                  <c:v>26.35</c:v>
                </c:pt>
                <c:pt idx="4348">
                  <c:v>26.85</c:v>
                </c:pt>
                <c:pt idx="4349">
                  <c:v>27.29</c:v>
                </c:pt>
                <c:pt idx="4350">
                  <c:v>27.64</c:v>
                </c:pt>
                <c:pt idx="4351">
                  <c:v>28.73</c:v>
                </c:pt>
                <c:pt idx="4352">
                  <c:v>29.25</c:v>
                </c:pt>
                <c:pt idx="4353">
                  <c:v>29.95</c:v>
                </c:pt>
                <c:pt idx="4354">
                  <c:v>30.26</c:v>
                </c:pt>
                <c:pt idx="4355">
                  <c:v>29.59</c:v>
                </c:pt>
                <c:pt idx="4356">
                  <c:v>30.61</c:v>
                </c:pt>
                <c:pt idx="4357">
                  <c:v>30.93</c:v>
                </c:pt>
                <c:pt idx="4359">
                  <c:v>31.49</c:v>
                </c:pt>
                <c:pt idx="4360">
                  <c:v>32.020000000000003</c:v>
                </c:pt>
                <c:pt idx="4361">
                  <c:v>30.12</c:v>
                </c:pt>
                <c:pt idx="4362">
                  <c:v>30.32</c:v>
                </c:pt>
                <c:pt idx="4363">
                  <c:v>31.43</c:v>
                </c:pt>
                <c:pt idx="4364">
                  <c:v>31.43</c:v>
                </c:pt>
                <c:pt idx="4365">
                  <c:v>30.78</c:v>
                </c:pt>
                <c:pt idx="4366">
                  <c:v>29.3</c:v>
                </c:pt>
                <c:pt idx="4367">
                  <c:v>30.26</c:v>
                </c:pt>
                <c:pt idx="4368">
                  <c:v>30.07</c:v>
                </c:pt>
                <c:pt idx="4369">
                  <c:v>30.46</c:v>
                </c:pt>
                <c:pt idx="4370">
                  <c:v>31.36</c:v>
                </c:pt>
                <c:pt idx="4371">
                  <c:v>31.73</c:v>
                </c:pt>
                <c:pt idx="4372">
                  <c:v>32.29</c:v>
                </c:pt>
                <c:pt idx="4373">
                  <c:v>31.57</c:v>
                </c:pt>
                <c:pt idx="4374">
                  <c:v>32.229999999999997</c:v>
                </c:pt>
                <c:pt idx="4375">
                  <c:v>31.72</c:v>
                </c:pt>
                <c:pt idx="4376">
                  <c:v>32.07</c:v>
                </c:pt>
                <c:pt idx="4377">
                  <c:v>31.4</c:v>
                </c:pt>
                <c:pt idx="4378">
                  <c:v>31.62</c:v>
                </c:pt>
                <c:pt idx="4379">
                  <c:v>31.02</c:v>
                </c:pt>
                <c:pt idx="4380">
                  <c:v>30.73</c:v>
                </c:pt>
                <c:pt idx="4381">
                  <c:v>31.26</c:v>
                </c:pt>
                <c:pt idx="4382">
                  <c:v>31.42</c:v>
                </c:pt>
                <c:pt idx="4383">
                  <c:v>31.57</c:v>
                </c:pt>
                <c:pt idx="4384">
                  <c:v>30.95</c:v>
                </c:pt>
                <c:pt idx="4385">
                  <c:v>31.13</c:v>
                </c:pt>
                <c:pt idx="4386">
                  <c:v>31.77</c:v>
                </c:pt>
                <c:pt idx="4387">
                  <c:v>31.81</c:v>
                </c:pt>
                <c:pt idx="4388">
                  <c:v>32.229999999999997</c:v>
                </c:pt>
                <c:pt idx="4389">
                  <c:v>32.47</c:v>
                </c:pt>
                <c:pt idx="4390">
                  <c:v>32.51</c:v>
                </c:pt>
                <c:pt idx="4391">
                  <c:v>32.46</c:v>
                </c:pt>
                <c:pt idx="4392">
                  <c:v>33.229999999999997</c:v>
                </c:pt>
                <c:pt idx="4393">
                  <c:v>33.26</c:v>
                </c:pt>
                <c:pt idx="4394">
                  <c:v>33.06</c:v>
                </c:pt>
                <c:pt idx="4395">
                  <c:v>33.26</c:v>
                </c:pt>
                <c:pt idx="4396">
                  <c:v>33.159999999999997</c:v>
                </c:pt>
                <c:pt idx="4397">
                  <c:v>32.76</c:v>
                </c:pt>
                <c:pt idx="4398">
                  <c:v>32.76</c:v>
                </c:pt>
                <c:pt idx="4399">
                  <c:v>33.409999999999997</c:v>
                </c:pt>
                <c:pt idx="4400">
                  <c:v>33.64</c:v>
                </c:pt>
                <c:pt idx="4401">
                  <c:v>33.46</c:v>
                </c:pt>
                <c:pt idx="4402">
                  <c:v>34.090000000000003</c:v>
                </c:pt>
                <c:pt idx="4403">
                  <c:v>34</c:v>
                </c:pt>
                <c:pt idx="4404">
                  <c:v>33.4</c:v>
                </c:pt>
                <c:pt idx="4405">
                  <c:v>34.369999999999997</c:v>
                </c:pt>
                <c:pt idx="4406">
                  <c:v>33.92</c:v>
                </c:pt>
                <c:pt idx="4407">
                  <c:v>34.39</c:v>
                </c:pt>
                <c:pt idx="4408">
                  <c:v>34.47</c:v>
                </c:pt>
                <c:pt idx="4409">
                  <c:v>34.94</c:v>
                </c:pt>
                <c:pt idx="4410">
                  <c:v>34.06</c:v>
                </c:pt>
                <c:pt idx="4411">
                  <c:v>34.159999999999997</c:v>
                </c:pt>
                <c:pt idx="4412">
                  <c:v>33.979999999999997</c:v>
                </c:pt>
                <c:pt idx="4413">
                  <c:v>31.48</c:v>
                </c:pt>
                <c:pt idx="4414">
                  <c:v>30.35</c:v>
                </c:pt>
                <c:pt idx="4415">
                  <c:v>28.55</c:v>
                </c:pt>
                <c:pt idx="4416">
                  <c:v>28.4</c:v>
                </c:pt>
                <c:pt idx="4417">
                  <c:v>28</c:v>
                </c:pt>
                <c:pt idx="4418">
                  <c:v>25.59</c:v>
                </c:pt>
                <c:pt idx="4419">
                  <c:v>26.54</c:v>
                </c:pt>
                <c:pt idx="4420">
                  <c:v>27.28</c:v>
                </c:pt>
                <c:pt idx="4421">
                  <c:v>25.98</c:v>
                </c:pt>
                <c:pt idx="4422">
                  <c:v>27.29</c:v>
                </c:pt>
                <c:pt idx="4423">
                  <c:v>27.66</c:v>
                </c:pt>
                <c:pt idx="4424">
                  <c:v>28.05</c:v>
                </c:pt>
                <c:pt idx="4425">
                  <c:v>27.94</c:v>
                </c:pt>
                <c:pt idx="4426">
                  <c:v>26.29</c:v>
                </c:pt>
                <c:pt idx="4427">
                  <c:v>26.75</c:v>
                </c:pt>
                <c:pt idx="4428">
                  <c:v>25.62</c:v>
                </c:pt>
                <c:pt idx="4429">
                  <c:v>25.27</c:v>
                </c:pt>
                <c:pt idx="4430">
                  <c:v>24.88</c:v>
                </c:pt>
                <c:pt idx="4431">
                  <c:v>25.11</c:v>
                </c:pt>
                <c:pt idx="4432">
                  <c:v>25.16</c:v>
                </c:pt>
                <c:pt idx="4433">
                  <c:v>24.39</c:v>
                </c:pt>
                <c:pt idx="4434">
                  <c:v>24.72</c:v>
                </c:pt>
                <c:pt idx="4435">
                  <c:v>24.74</c:v>
                </c:pt>
                <c:pt idx="4436">
                  <c:v>24.86</c:v>
                </c:pt>
                <c:pt idx="4437">
                  <c:v>25.36</c:v>
                </c:pt>
                <c:pt idx="4438">
                  <c:v>25.76</c:v>
                </c:pt>
                <c:pt idx="4439">
                  <c:v>25.76</c:v>
                </c:pt>
                <c:pt idx="4440">
                  <c:v>25.72</c:v>
                </c:pt>
                <c:pt idx="4441">
                  <c:v>24.56</c:v>
                </c:pt>
                <c:pt idx="4442">
                  <c:v>24.06</c:v>
                </c:pt>
                <c:pt idx="4443">
                  <c:v>24.29</c:v>
                </c:pt>
                <c:pt idx="4444">
                  <c:v>23.42</c:v>
                </c:pt>
                <c:pt idx="4445">
                  <c:v>23.23</c:v>
                </c:pt>
                <c:pt idx="4446">
                  <c:v>23.6</c:v>
                </c:pt>
                <c:pt idx="4447">
                  <c:v>23.79</c:v>
                </c:pt>
                <c:pt idx="4448">
                  <c:v>23.73</c:v>
                </c:pt>
                <c:pt idx="4449">
                  <c:v>23.59</c:v>
                </c:pt>
                <c:pt idx="4450">
                  <c:v>23.91</c:v>
                </c:pt>
                <c:pt idx="4451">
                  <c:v>24.01</c:v>
                </c:pt>
                <c:pt idx="4452">
                  <c:v>24.48</c:v>
                </c:pt>
                <c:pt idx="4453">
                  <c:v>25.55</c:v>
                </c:pt>
                <c:pt idx="4454">
                  <c:v>25.69</c:v>
                </c:pt>
                <c:pt idx="4455">
                  <c:v>25.45</c:v>
                </c:pt>
                <c:pt idx="4456">
                  <c:v>25.98</c:v>
                </c:pt>
                <c:pt idx="4457">
                  <c:v>26.77</c:v>
                </c:pt>
                <c:pt idx="4458">
                  <c:v>27.18</c:v>
                </c:pt>
                <c:pt idx="4459">
                  <c:v>27.23</c:v>
                </c:pt>
                <c:pt idx="4460">
                  <c:v>26.69</c:v>
                </c:pt>
                <c:pt idx="4461">
                  <c:v>27.58</c:v>
                </c:pt>
                <c:pt idx="4462">
                  <c:v>27.32</c:v>
                </c:pt>
                <c:pt idx="4463">
                  <c:v>27.14</c:v>
                </c:pt>
                <c:pt idx="4464">
                  <c:v>26.78</c:v>
                </c:pt>
                <c:pt idx="4465">
                  <c:v>26.55</c:v>
                </c:pt>
                <c:pt idx="4466">
                  <c:v>26.48</c:v>
                </c:pt>
                <c:pt idx="4467">
                  <c:v>26.39</c:v>
                </c:pt>
                <c:pt idx="4468">
                  <c:v>26.58</c:v>
                </c:pt>
                <c:pt idx="4469">
                  <c:v>27.56</c:v>
                </c:pt>
                <c:pt idx="4470">
                  <c:v>27.99</c:v>
                </c:pt>
                <c:pt idx="4471">
                  <c:v>27.49</c:v>
                </c:pt>
                <c:pt idx="4472">
                  <c:v>28.16</c:v>
                </c:pt>
                <c:pt idx="4473">
                  <c:v>28.38</c:v>
                </c:pt>
                <c:pt idx="4474">
                  <c:v>28.62</c:v>
                </c:pt>
                <c:pt idx="4475">
                  <c:v>28.44</c:v>
                </c:pt>
                <c:pt idx="4476">
                  <c:v>28.97</c:v>
                </c:pt>
                <c:pt idx="4477">
                  <c:v>28.48</c:v>
                </c:pt>
                <c:pt idx="4478">
                  <c:v>27.39</c:v>
                </c:pt>
                <c:pt idx="4479">
                  <c:v>27.5</c:v>
                </c:pt>
                <c:pt idx="4480">
                  <c:v>27.14</c:v>
                </c:pt>
                <c:pt idx="4481">
                  <c:v>26.43</c:v>
                </c:pt>
                <c:pt idx="4482">
                  <c:v>26.21</c:v>
                </c:pt>
                <c:pt idx="4483">
                  <c:v>27.13</c:v>
                </c:pt>
                <c:pt idx="4484">
                  <c:v>27.13</c:v>
                </c:pt>
                <c:pt idx="4485">
                  <c:v>26.96</c:v>
                </c:pt>
                <c:pt idx="4486">
                  <c:v>27.34</c:v>
                </c:pt>
                <c:pt idx="4487">
                  <c:v>27.06</c:v>
                </c:pt>
                <c:pt idx="4488">
                  <c:v>27.45</c:v>
                </c:pt>
                <c:pt idx="4489">
                  <c:v>28.88</c:v>
                </c:pt>
                <c:pt idx="4490">
                  <c:v>28.33</c:v>
                </c:pt>
                <c:pt idx="4491">
                  <c:v>28.2</c:v>
                </c:pt>
                <c:pt idx="4492">
                  <c:v>28.63</c:v>
                </c:pt>
                <c:pt idx="4493">
                  <c:v>27.97</c:v>
                </c:pt>
                <c:pt idx="4494">
                  <c:v>27.23</c:v>
                </c:pt>
                <c:pt idx="4495">
                  <c:v>27.95</c:v>
                </c:pt>
                <c:pt idx="4496">
                  <c:v>28.21</c:v>
                </c:pt>
                <c:pt idx="4497">
                  <c:v>29.37</c:v>
                </c:pt>
                <c:pt idx="4498">
                  <c:v>29.36</c:v>
                </c:pt>
                <c:pt idx="4499">
                  <c:v>28.52</c:v>
                </c:pt>
                <c:pt idx="4500">
                  <c:v>28.87</c:v>
                </c:pt>
                <c:pt idx="4501">
                  <c:v>28.51</c:v>
                </c:pt>
                <c:pt idx="4502">
                  <c:v>28.59</c:v>
                </c:pt>
                <c:pt idx="4503">
                  <c:v>29.2</c:v>
                </c:pt>
                <c:pt idx="4504">
                  <c:v>28.01</c:v>
                </c:pt>
                <c:pt idx="4505">
                  <c:v>28.4</c:v>
                </c:pt>
                <c:pt idx="4506">
                  <c:v>27.67</c:v>
                </c:pt>
                <c:pt idx="4507">
                  <c:v>27.73</c:v>
                </c:pt>
                <c:pt idx="4508">
                  <c:v>28.3</c:v>
                </c:pt>
                <c:pt idx="4509">
                  <c:v>27.71</c:v>
                </c:pt>
                <c:pt idx="4510">
                  <c:v>28.27</c:v>
                </c:pt>
                <c:pt idx="4511">
                  <c:v>28.31</c:v>
                </c:pt>
                <c:pt idx="4512">
                  <c:v>28.68</c:v>
                </c:pt>
                <c:pt idx="4513">
                  <c:v>29.63</c:v>
                </c:pt>
                <c:pt idx="4514">
                  <c:v>29.91</c:v>
                </c:pt>
                <c:pt idx="4515">
                  <c:v>30.37</c:v>
                </c:pt>
                <c:pt idx="4516">
                  <c:v>30.01</c:v>
                </c:pt>
                <c:pt idx="4517">
                  <c:v>30.06</c:v>
                </c:pt>
                <c:pt idx="4518">
                  <c:v>30.59</c:v>
                </c:pt>
                <c:pt idx="4519">
                  <c:v>30.05</c:v>
                </c:pt>
                <c:pt idx="4520">
                  <c:v>30.13</c:v>
                </c:pt>
                <c:pt idx="4521">
                  <c:v>29.66</c:v>
                </c:pt>
                <c:pt idx="4522">
                  <c:v>28.96</c:v>
                </c:pt>
                <c:pt idx="4523">
                  <c:v>29.18</c:v>
                </c:pt>
                <c:pt idx="4524">
                  <c:v>29.88</c:v>
                </c:pt>
                <c:pt idx="4525">
                  <c:v>29.18</c:v>
                </c:pt>
                <c:pt idx="4526">
                  <c:v>29.28</c:v>
                </c:pt>
                <c:pt idx="4527">
                  <c:v>29.95</c:v>
                </c:pt>
                <c:pt idx="4528">
                  <c:v>30.22</c:v>
                </c:pt>
                <c:pt idx="4529">
                  <c:v>29.98</c:v>
                </c:pt>
                <c:pt idx="4530">
                  <c:v>30.08</c:v>
                </c:pt>
                <c:pt idx="4531">
                  <c:v>30.05</c:v>
                </c:pt>
                <c:pt idx="4532">
                  <c:v>30.1</c:v>
                </c:pt>
                <c:pt idx="4533">
                  <c:v>30.38</c:v>
                </c:pt>
                <c:pt idx="4534">
                  <c:v>29.64</c:v>
                </c:pt>
                <c:pt idx="4535">
                  <c:v>28.08</c:v>
                </c:pt>
                <c:pt idx="4536">
                  <c:v>27.89</c:v>
                </c:pt>
                <c:pt idx="4537">
                  <c:v>27.49</c:v>
                </c:pt>
                <c:pt idx="4538">
                  <c:v>27.72</c:v>
                </c:pt>
                <c:pt idx="4539">
                  <c:v>28.47</c:v>
                </c:pt>
                <c:pt idx="4540">
                  <c:v>27.64</c:v>
                </c:pt>
                <c:pt idx="4541">
                  <c:v>27.76</c:v>
                </c:pt>
                <c:pt idx="4542">
                  <c:v>27.48</c:v>
                </c:pt>
                <c:pt idx="4543">
                  <c:v>26.52</c:v>
                </c:pt>
                <c:pt idx="4544">
                  <c:v>26.38</c:v>
                </c:pt>
                <c:pt idx="4545">
                  <c:v>26.28</c:v>
                </c:pt>
                <c:pt idx="4546">
                  <c:v>25.76</c:v>
                </c:pt>
                <c:pt idx="4547">
                  <c:v>25.56</c:v>
                </c:pt>
                <c:pt idx="4548">
                  <c:v>25.51</c:v>
                </c:pt>
                <c:pt idx="4549">
                  <c:v>25.82</c:v>
                </c:pt>
                <c:pt idx="4550">
                  <c:v>25.74</c:v>
                </c:pt>
                <c:pt idx="4551">
                  <c:v>26.81</c:v>
                </c:pt>
                <c:pt idx="4552">
                  <c:v>27.04</c:v>
                </c:pt>
                <c:pt idx="4553">
                  <c:v>27.02</c:v>
                </c:pt>
                <c:pt idx="4554">
                  <c:v>27.77</c:v>
                </c:pt>
                <c:pt idx="4555">
                  <c:v>28.09</c:v>
                </c:pt>
                <c:pt idx="4556">
                  <c:v>27.98</c:v>
                </c:pt>
                <c:pt idx="4557">
                  <c:v>28.9</c:v>
                </c:pt>
                <c:pt idx="4558">
                  <c:v>29.14</c:v>
                </c:pt>
                <c:pt idx="4559">
                  <c:v>29.75</c:v>
                </c:pt>
                <c:pt idx="4560">
                  <c:v>29.35</c:v>
                </c:pt>
                <c:pt idx="4561">
                  <c:v>28.96</c:v>
                </c:pt>
                <c:pt idx="4562">
                  <c:v>30.21</c:v>
                </c:pt>
                <c:pt idx="4563">
                  <c:v>31.13</c:v>
                </c:pt>
                <c:pt idx="4564">
                  <c:v>31</c:v>
                </c:pt>
                <c:pt idx="4565">
                  <c:v>31.45</c:v>
                </c:pt>
                <c:pt idx="4566">
                  <c:v>31.23</c:v>
                </c:pt>
                <c:pt idx="4567">
                  <c:v>31.05</c:v>
                </c:pt>
                <c:pt idx="4568">
                  <c:v>30.27</c:v>
                </c:pt>
                <c:pt idx="4569">
                  <c:v>29.78</c:v>
                </c:pt>
                <c:pt idx="4570">
                  <c:v>29.61</c:v>
                </c:pt>
                <c:pt idx="4571">
                  <c:v>29.25</c:v>
                </c:pt>
                <c:pt idx="4572">
                  <c:v>29.63</c:v>
                </c:pt>
                <c:pt idx="4573">
                  <c:v>30.01</c:v>
                </c:pt>
                <c:pt idx="4574">
                  <c:v>29.38</c:v>
                </c:pt>
                <c:pt idx="4575">
                  <c:v>28.99</c:v>
                </c:pt>
                <c:pt idx="4576">
                  <c:v>28.56</c:v>
                </c:pt>
                <c:pt idx="4577">
                  <c:v>27.47</c:v>
                </c:pt>
                <c:pt idx="4578">
                  <c:v>27.88</c:v>
                </c:pt>
                <c:pt idx="4579">
                  <c:v>27.78</c:v>
                </c:pt>
                <c:pt idx="4580">
                  <c:v>27.32</c:v>
                </c:pt>
                <c:pt idx="4581">
                  <c:v>27.9</c:v>
                </c:pt>
                <c:pt idx="4582">
                  <c:v>28.52</c:v>
                </c:pt>
                <c:pt idx="4583">
                  <c:v>28.73</c:v>
                </c:pt>
                <c:pt idx="4584">
                  <c:v>28.82</c:v>
                </c:pt>
                <c:pt idx="4585">
                  <c:v>28.88</c:v>
                </c:pt>
                <c:pt idx="4586">
                  <c:v>28.58</c:v>
                </c:pt>
                <c:pt idx="4587">
                  <c:v>29.01</c:v>
                </c:pt>
                <c:pt idx="4588">
                  <c:v>29.78</c:v>
                </c:pt>
                <c:pt idx="4589">
                  <c:v>28.98</c:v>
                </c:pt>
                <c:pt idx="4590">
                  <c:v>29.26</c:v>
                </c:pt>
                <c:pt idx="4591">
                  <c:v>30.13</c:v>
                </c:pt>
                <c:pt idx="4592">
                  <c:v>29.88</c:v>
                </c:pt>
                <c:pt idx="4593">
                  <c:v>29.79</c:v>
                </c:pt>
                <c:pt idx="4594">
                  <c:v>27.99</c:v>
                </c:pt>
                <c:pt idx="4595">
                  <c:v>27.62</c:v>
                </c:pt>
                <c:pt idx="4596">
                  <c:v>28.23</c:v>
                </c:pt>
                <c:pt idx="4597">
                  <c:v>28.9</c:v>
                </c:pt>
                <c:pt idx="4598">
                  <c:v>28.95</c:v>
                </c:pt>
                <c:pt idx="4599">
                  <c:v>28.17</c:v>
                </c:pt>
                <c:pt idx="4600">
                  <c:v>29.1</c:v>
                </c:pt>
                <c:pt idx="4601">
                  <c:v>29.26</c:v>
                </c:pt>
                <c:pt idx="4602">
                  <c:v>29.25</c:v>
                </c:pt>
                <c:pt idx="4603">
                  <c:v>28.87</c:v>
                </c:pt>
                <c:pt idx="4604">
                  <c:v>30.52</c:v>
                </c:pt>
                <c:pt idx="4605">
                  <c:v>30.27</c:v>
                </c:pt>
                <c:pt idx="4606">
                  <c:v>30.02</c:v>
                </c:pt>
                <c:pt idx="4607">
                  <c:v>29.79</c:v>
                </c:pt>
                <c:pt idx="4608">
                  <c:v>30.24</c:v>
                </c:pt>
                <c:pt idx="4609">
                  <c:v>30.89</c:v>
                </c:pt>
                <c:pt idx="4610">
                  <c:v>30.64</c:v>
                </c:pt>
                <c:pt idx="4611">
                  <c:v>31.01</c:v>
                </c:pt>
                <c:pt idx="4612">
                  <c:v>30.79</c:v>
                </c:pt>
                <c:pt idx="4613">
                  <c:v>31.03</c:v>
                </c:pt>
                <c:pt idx="4614">
                  <c:v>28.78</c:v>
                </c:pt>
                <c:pt idx="4615">
                  <c:v>28.3</c:v>
                </c:pt>
                <c:pt idx="4616">
                  <c:v>29.45</c:v>
                </c:pt>
                <c:pt idx="4617">
                  <c:v>29.17</c:v>
                </c:pt>
                <c:pt idx="4618">
                  <c:v>30.1</c:v>
                </c:pt>
                <c:pt idx="4619">
                  <c:v>30.3</c:v>
                </c:pt>
                <c:pt idx="4620">
                  <c:v>29.55</c:v>
                </c:pt>
                <c:pt idx="4621">
                  <c:v>32.299999999999997</c:v>
                </c:pt>
                <c:pt idx="4622">
                  <c:v>31.2</c:v>
                </c:pt>
                <c:pt idx="4623">
                  <c:v>30.99</c:v>
                </c:pt>
                <c:pt idx="4624">
                  <c:v>31.11</c:v>
                </c:pt>
                <c:pt idx="4625">
                  <c:v>31.91</c:v>
                </c:pt>
                <c:pt idx="4626">
                  <c:v>31.41</c:v>
                </c:pt>
                <c:pt idx="4627">
                  <c:v>32.549999999999997</c:v>
                </c:pt>
                <c:pt idx="4628">
                  <c:v>31.84</c:v>
                </c:pt>
                <c:pt idx="4629">
                  <c:v>31.43</c:v>
                </c:pt>
                <c:pt idx="4630">
                  <c:v>31.26</c:v>
                </c:pt>
                <c:pt idx="4631">
                  <c:v>31.67</c:v>
                </c:pt>
                <c:pt idx="4632">
                  <c:v>32.26</c:v>
                </c:pt>
                <c:pt idx="4633">
                  <c:v>31.95</c:v>
                </c:pt>
                <c:pt idx="4634">
                  <c:v>31.42</c:v>
                </c:pt>
                <c:pt idx="4635">
                  <c:v>32.08</c:v>
                </c:pt>
                <c:pt idx="4636">
                  <c:v>31.15</c:v>
                </c:pt>
                <c:pt idx="4637">
                  <c:v>31.05</c:v>
                </c:pt>
                <c:pt idx="4638">
                  <c:v>30.77</c:v>
                </c:pt>
                <c:pt idx="4639">
                  <c:v>29.47</c:v>
                </c:pt>
                <c:pt idx="4640">
                  <c:v>29.53</c:v>
                </c:pt>
                <c:pt idx="4641">
                  <c:v>30.3</c:v>
                </c:pt>
                <c:pt idx="4642">
                  <c:v>30.07</c:v>
                </c:pt>
                <c:pt idx="4643">
                  <c:v>29.63</c:v>
                </c:pt>
                <c:pt idx="4644">
                  <c:v>29.02</c:v>
                </c:pt>
                <c:pt idx="4645">
                  <c:v>29.26</c:v>
                </c:pt>
                <c:pt idx="4646">
                  <c:v>29.1</c:v>
                </c:pt>
                <c:pt idx="4647">
                  <c:v>30.06</c:v>
                </c:pt>
                <c:pt idx="4648">
                  <c:v>30.33</c:v>
                </c:pt>
                <c:pt idx="4649">
                  <c:v>30.17</c:v>
                </c:pt>
                <c:pt idx="4650">
                  <c:v>30.96</c:v>
                </c:pt>
                <c:pt idx="4651">
                  <c:v>31.08</c:v>
                </c:pt>
                <c:pt idx="4652">
                  <c:v>31.43</c:v>
                </c:pt>
                <c:pt idx="4653">
                  <c:v>31.57</c:v>
                </c:pt>
                <c:pt idx="4654">
                  <c:v>31.63</c:v>
                </c:pt>
                <c:pt idx="4655">
                  <c:v>31.22</c:v>
                </c:pt>
                <c:pt idx="4656">
                  <c:v>31.89</c:v>
                </c:pt>
                <c:pt idx="4657">
                  <c:v>31.6</c:v>
                </c:pt>
                <c:pt idx="4658">
                  <c:v>32.46</c:v>
                </c:pt>
                <c:pt idx="4659">
                  <c:v>32.450000000000003</c:v>
                </c:pt>
                <c:pt idx="4660">
                  <c:v>32.94</c:v>
                </c:pt>
                <c:pt idx="4661">
                  <c:v>33.340000000000003</c:v>
                </c:pt>
                <c:pt idx="4662">
                  <c:v>34.15</c:v>
                </c:pt>
                <c:pt idx="4663">
                  <c:v>33.32</c:v>
                </c:pt>
                <c:pt idx="4664">
                  <c:v>33.450000000000003</c:v>
                </c:pt>
                <c:pt idx="4665">
                  <c:v>34.4</c:v>
                </c:pt>
                <c:pt idx="4666">
                  <c:v>34.270000000000003</c:v>
                </c:pt>
                <c:pt idx="4667">
                  <c:v>33.72</c:v>
                </c:pt>
                <c:pt idx="4668">
                  <c:v>32.83</c:v>
                </c:pt>
                <c:pt idx="4669">
                  <c:v>33.22</c:v>
                </c:pt>
                <c:pt idx="4670">
                  <c:v>32.76</c:v>
                </c:pt>
                <c:pt idx="4671">
                  <c:v>34.39</c:v>
                </c:pt>
                <c:pt idx="4672">
                  <c:v>34.72</c:v>
                </c:pt>
                <c:pt idx="4673">
                  <c:v>34.950000000000003</c:v>
                </c:pt>
                <c:pt idx="4674">
                  <c:v>34.43</c:v>
                </c:pt>
                <c:pt idx="4675">
                  <c:v>34.33</c:v>
                </c:pt>
                <c:pt idx="4676">
                  <c:v>33.57</c:v>
                </c:pt>
                <c:pt idx="4677">
                  <c:v>34.4</c:v>
                </c:pt>
                <c:pt idx="4678">
                  <c:v>34.14</c:v>
                </c:pt>
                <c:pt idx="4679">
                  <c:v>33.32</c:v>
                </c:pt>
                <c:pt idx="4680">
                  <c:v>32.51</c:v>
                </c:pt>
                <c:pt idx="4681">
                  <c:v>32.04</c:v>
                </c:pt>
                <c:pt idx="4682">
                  <c:v>33.04</c:v>
                </c:pt>
                <c:pt idx="4683">
                  <c:v>32.29</c:v>
                </c:pt>
                <c:pt idx="4684">
                  <c:v>32.590000000000003</c:v>
                </c:pt>
                <c:pt idx="4685">
                  <c:v>31.19</c:v>
                </c:pt>
                <c:pt idx="4686">
                  <c:v>31.17</c:v>
                </c:pt>
                <c:pt idx="4687">
                  <c:v>31.48</c:v>
                </c:pt>
                <c:pt idx="4688">
                  <c:v>33.07</c:v>
                </c:pt>
                <c:pt idx="4689">
                  <c:v>33.979999999999997</c:v>
                </c:pt>
                <c:pt idx="4690">
                  <c:v>34.03</c:v>
                </c:pt>
                <c:pt idx="4691">
                  <c:v>34.51</c:v>
                </c:pt>
                <c:pt idx="4692">
                  <c:v>34.15</c:v>
                </c:pt>
                <c:pt idx="4693">
                  <c:v>33.54</c:v>
                </c:pt>
                <c:pt idx="4694">
                  <c:v>33.72</c:v>
                </c:pt>
                <c:pt idx="4695">
                  <c:v>33.85</c:v>
                </c:pt>
                <c:pt idx="4696">
                  <c:v>34.71</c:v>
                </c:pt>
                <c:pt idx="4697">
                  <c:v>33.56</c:v>
                </c:pt>
                <c:pt idx="4698">
                  <c:v>33.229999999999997</c:v>
                </c:pt>
                <c:pt idx="4699">
                  <c:v>33.24</c:v>
                </c:pt>
                <c:pt idx="4700">
                  <c:v>33.78</c:v>
                </c:pt>
                <c:pt idx="4701">
                  <c:v>34.18</c:v>
                </c:pt>
                <c:pt idx="4702">
                  <c:v>34.11</c:v>
                </c:pt>
                <c:pt idx="4703">
                  <c:v>35.020000000000003</c:v>
                </c:pt>
                <c:pt idx="4704">
                  <c:v>34.659999999999997</c:v>
                </c:pt>
                <c:pt idx="4705">
                  <c:v>35.229999999999997</c:v>
                </c:pt>
                <c:pt idx="4706">
                  <c:v>34.97</c:v>
                </c:pt>
                <c:pt idx="4707">
                  <c:v>36.07</c:v>
                </c:pt>
                <c:pt idx="4708">
                  <c:v>36.58</c:v>
                </c:pt>
                <c:pt idx="4709">
                  <c:v>37.049999999999997</c:v>
                </c:pt>
                <c:pt idx="4710">
                  <c:v>37.25</c:v>
                </c:pt>
                <c:pt idx="4711">
                  <c:v>35.83</c:v>
                </c:pt>
                <c:pt idx="4712">
                  <c:v>36.97</c:v>
                </c:pt>
                <c:pt idx="4713">
                  <c:v>37.950000000000003</c:v>
                </c:pt>
                <c:pt idx="4714">
                  <c:v>38.299999999999997</c:v>
                </c:pt>
                <c:pt idx="4715">
                  <c:v>39.04</c:v>
                </c:pt>
                <c:pt idx="4716">
                  <c:v>38.880000000000003</c:v>
                </c:pt>
                <c:pt idx="4717">
                  <c:v>38.43</c:v>
                </c:pt>
                <c:pt idx="4718">
                  <c:v>38.35</c:v>
                </c:pt>
                <c:pt idx="4719">
                  <c:v>38.89</c:v>
                </c:pt>
                <c:pt idx="4720">
                  <c:v>37.6</c:v>
                </c:pt>
                <c:pt idx="4721">
                  <c:v>39.22</c:v>
                </c:pt>
                <c:pt idx="4722">
                  <c:v>38.46</c:v>
                </c:pt>
                <c:pt idx="4723">
                  <c:v>38.049999999999997</c:v>
                </c:pt>
                <c:pt idx="4724">
                  <c:v>37.03</c:v>
                </c:pt>
                <c:pt idx="4725">
                  <c:v>37</c:v>
                </c:pt>
                <c:pt idx="4726">
                  <c:v>37</c:v>
                </c:pt>
                <c:pt idx="4727">
                  <c:v>39.049999999999997</c:v>
                </c:pt>
                <c:pt idx="4728">
                  <c:v>37.99</c:v>
                </c:pt>
                <c:pt idx="4729">
                  <c:v>36.26</c:v>
                </c:pt>
                <c:pt idx="4730">
                  <c:v>35.97</c:v>
                </c:pt>
                <c:pt idx="4731">
                  <c:v>35.57</c:v>
                </c:pt>
                <c:pt idx="4732">
                  <c:v>35.47</c:v>
                </c:pt>
                <c:pt idx="4733">
                  <c:v>34.69</c:v>
                </c:pt>
                <c:pt idx="4734">
                  <c:v>35.75</c:v>
                </c:pt>
                <c:pt idx="4735">
                  <c:v>35.229999999999997</c:v>
                </c:pt>
                <c:pt idx="4736">
                  <c:v>35.22</c:v>
                </c:pt>
                <c:pt idx="4737">
                  <c:v>34.659999999999997</c:v>
                </c:pt>
                <c:pt idx="4738">
                  <c:v>34.56</c:v>
                </c:pt>
                <c:pt idx="4739">
                  <c:v>35.58</c:v>
                </c:pt>
                <c:pt idx="4740">
                  <c:v>35.43</c:v>
                </c:pt>
                <c:pt idx="4741">
                  <c:v>34.82</c:v>
                </c:pt>
                <c:pt idx="4742">
                  <c:v>34.950000000000003</c:v>
                </c:pt>
                <c:pt idx="4743">
                  <c:v>34.81</c:v>
                </c:pt>
                <c:pt idx="4744">
                  <c:v>34.71</c:v>
                </c:pt>
                <c:pt idx="4745">
                  <c:v>34.25</c:v>
                </c:pt>
                <c:pt idx="4746">
                  <c:v>33.24</c:v>
                </c:pt>
                <c:pt idx="4747">
                  <c:v>32.61</c:v>
                </c:pt>
                <c:pt idx="4748">
                  <c:v>33.22</c:v>
                </c:pt>
                <c:pt idx="4749">
                  <c:v>35.58</c:v>
                </c:pt>
                <c:pt idx="4750">
                  <c:v>35.36</c:v>
                </c:pt>
                <c:pt idx="4751">
                  <c:v>35.729999999999997</c:v>
                </c:pt>
                <c:pt idx="4752">
                  <c:v>36.47</c:v>
                </c:pt>
                <c:pt idx="4753">
                  <c:v>35.619999999999997</c:v>
                </c:pt>
                <c:pt idx="4754">
                  <c:v>37.130000000000003</c:v>
                </c:pt>
                <c:pt idx="4755">
                  <c:v>37.58</c:v>
                </c:pt>
                <c:pt idx="4756">
                  <c:v>37.729999999999997</c:v>
                </c:pt>
                <c:pt idx="4757">
                  <c:v>36.68</c:v>
                </c:pt>
                <c:pt idx="4758">
                  <c:v>37.51</c:v>
                </c:pt>
                <c:pt idx="4759">
                  <c:v>38.409999999999997</c:v>
                </c:pt>
                <c:pt idx="4760">
                  <c:v>38.49</c:v>
                </c:pt>
                <c:pt idx="4761">
                  <c:v>39.07</c:v>
                </c:pt>
                <c:pt idx="4762">
                  <c:v>38.96</c:v>
                </c:pt>
                <c:pt idx="4763">
                  <c:v>38.479999999999997</c:v>
                </c:pt>
                <c:pt idx="4764">
                  <c:v>39.159999999999997</c:v>
                </c:pt>
                <c:pt idx="4765">
                  <c:v>39.590000000000003</c:v>
                </c:pt>
                <c:pt idx="4766">
                  <c:v>39.75</c:v>
                </c:pt>
                <c:pt idx="4767">
                  <c:v>40.090000000000003</c:v>
                </c:pt>
                <c:pt idx="4768">
                  <c:v>41.08</c:v>
                </c:pt>
                <c:pt idx="4769">
                  <c:v>40.93</c:v>
                </c:pt>
                <c:pt idx="4770">
                  <c:v>41.47</c:v>
                </c:pt>
                <c:pt idx="4771">
                  <c:v>41.35</c:v>
                </c:pt>
                <c:pt idx="4772">
                  <c:v>41.82</c:v>
                </c:pt>
                <c:pt idx="4773">
                  <c:v>41.75</c:v>
                </c:pt>
                <c:pt idx="4774">
                  <c:v>42.49</c:v>
                </c:pt>
                <c:pt idx="4775">
                  <c:v>42.63</c:v>
                </c:pt>
                <c:pt idx="4776">
                  <c:v>43.21</c:v>
                </c:pt>
                <c:pt idx="4777">
                  <c:v>42.5</c:v>
                </c:pt>
                <c:pt idx="4778">
                  <c:v>42.45</c:v>
                </c:pt>
                <c:pt idx="4779">
                  <c:v>43.5</c:v>
                </c:pt>
                <c:pt idx="4780">
                  <c:v>44.13</c:v>
                </c:pt>
                <c:pt idx="4781">
                  <c:v>44.35</c:v>
                </c:pt>
                <c:pt idx="4782">
                  <c:v>44.05</c:v>
                </c:pt>
                <c:pt idx="4783">
                  <c:v>44.12</c:v>
                </c:pt>
                <c:pt idx="4784">
                  <c:v>44.84</c:v>
                </c:pt>
                <c:pt idx="4785">
                  <c:v>45.46</c:v>
                </c:pt>
                <c:pt idx="4786">
                  <c:v>44.39</c:v>
                </c:pt>
                <c:pt idx="4787">
                  <c:v>42.99</c:v>
                </c:pt>
                <c:pt idx="4788">
                  <c:v>42.39</c:v>
                </c:pt>
                <c:pt idx="4789">
                  <c:v>40.65</c:v>
                </c:pt>
                <c:pt idx="4790">
                  <c:v>40.72</c:v>
                </c:pt>
                <c:pt idx="4791">
                  <c:v>40.78</c:v>
                </c:pt>
                <c:pt idx="4792">
                  <c:v>39.799999999999997</c:v>
                </c:pt>
                <c:pt idx="4793">
                  <c:v>40.96</c:v>
                </c:pt>
                <c:pt idx="4794">
                  <c:v>42.39</c:v>
                </c:pt>
                <c:pt idx="4795">
                  <c:v>41.07</c:v>
                </c:pt>
                <c:pt idx="4796">
                  <c:v>40.4</c:v>
                </c:pt>
                <c:pt idx="4797">
                  <c:v>40.19</c:v>
                </c:pt>
                <c:pt idx="4798">
                  <c:v>39.909999999999997</c:v>
                </c:pt>
                <c:pt idx="4799">
                  <c:v>41.45</c:v>
                </c:pt>
                <c:pt idx="4800">
                  <c:v>41.03</c:v>
                </c:pt>
                <c:pt idx="4801">
                  <c:v>40.630000000000003</c:v>
                </c:pt>
                <c:pt idx="4802">
                  <c:v>41.34</c:v>
                </c:pt>
                <c:pt idx="4803">
                  <c:v>42.03</c:v>
                </c:pt>
                <c:pt idx="4804">
                  <c:v>40.68</c:v>
                </c:pt>
                <c:pt idx="4805">
                  <c:v>43.08</c:v>
                </c:pt>
                <c:pt idx="4806">
                  <c:v>43.6</c:v>
                </c:pt>
                <c:pt idx="4807">
                  <c:v>44.56</c:v>
                </c:pt>
                <c:pt idx="4808">
                  <c:v>45.66</c:v>
                </c:pt>
                <c:pt idx="4809">
                  <c:v>46.53</c:v>
                </c:pt>
                <c:pt idx="4810">
                  <c:v>46.13</c:v>
                </c:pt>
                <c:pt idx="4811">
                  <c:v>46.87</c:v>
                </c:pt>
                <c:pt idx="4812">
                  <c:v>47.52</c:v>
                </c:pt>
                <c:pt idx="4813">
                  <c:v>46.54</c:v>
                </c:pt>
                <c:pt idx="4814">
                  <c:v>47.76</c:v>
                </c:pt>
                <c:pt idx="4815">
                  <c:v>46.86</c:v>
                </c:pt>
                <c:pt idx="4816">
                  <c:v>46.99</c:v>
                </c:pt>
                <c:pt idx="4817">
                  <c:v>47.1</c:v>
                </c:pt>
                <c:pt idx="4818">
                  <c:v>47.95</c:v>
                </c:pt>
                <c:pt idx="4819">
                  <c:v>48.98</c:v>
                </c:pt>
                <c:pt idx="4820">
                  <c:v>49.41</c:v>
                </c:pt>
                <c:pt idx="4821">
                  <c:v>50.75</c:v>
                </c:pt>
                <c:pt idx="4822">
                  <c:v>51.28</c:v>
                </c:pt>
                <c:pt idx="4823">
                  <c:v>50.42</c:v>
                </c:pt>
                <c:pt idx="4824">
                  <c:v>51.31</c:v>
                </c:pt>
                <c:pt idx="4825">
                  <c:v>51.02</c:v>
                </c:pt>
                <c:pt idx="4826">
                  <c:v>49.16</c:v>
                </c:pt>
                <c:pt idx="4827">
                  <c:v>49.21</c:v>
                </c:pt>
                <c:pt idx="4828">
                  <c:v>50.78</c:v>
                </c:pt>
                <c:pt idx="4829">
                  <c:v>51.06</c:v>
                </c:pt>
                <c:pt idx="4830">
                  <c:v>52.28</c:v>
                </c:pt>
                <c:pt idx="4831">
                  <c:v>51.68</c:v>
                </c:pt>
                <c:pt idx="4832">
                  <c:v>52.04</c:v>
                </c:pt>
                <c:pt idx="4833">
                  <c:v>49.99</c:v>
                </c:pt>
                <c:pt idx="4834">
                  <c:v>48.88</c:v>
                </c:pt>
                <c:pt idx="4835">
                  <c:v>48.16</c:v>
                </c:pt>
                <c:pt idx="4836">
                  <c:v>46.84</c:v>
                </c:pt>
                <c:pt idx="4837">
                  <c:v>46.25</c:v>
                </c:pt>
                <c:pt idx="4838">
                  <c:v>46.14</c:v>
                </c:pt>
                <c:pt idx="4839">
                  <c:v>45.32</c:v>
                </c:pt>
                <c:pt idx="4840">
                  <c:v>44.37</c:v>
                </c:pt>
                <c:pt idx="4841">
                  <c:v>44.78</c:v>
                </c:pt>
                <c:pt idx="4842">
                  <c:v>43.27</c:v>
                </c:pt>
                <c:pt idx="4843">
                  <c:v>42.57</c:v>
                </c:pt>
                <c:pt idx="4844">
                  <c:v>42.22</c:v>
                </c:pt>
                <c:pt idx="4845">
                  <c:v>41.33</c:v>
                </c:pt>
                <c:pt idx="4846">
                  <c:v>39.32</c:v>
                </c:pt>
                <c:pt idx="4847">
                  <c:v>40.479999999999997</c:v>
                </c:pt>
                <c:pt idx="4848">
                  <c:v>40.270000000000003</c:v>
                </c:pt>
                <c:pt idx="4849">
                  <c:v>40.799999999999997</c:v>
                </c:pt>
                <c:pt idx="4850">
                  <c:v>42.29</c:v>
                </c:pt>
                <c:pt idx="4851">
                  <c:v>42.26</c:v>
                </c:pt>
                <c:pt idx="4852">
                  <c:v>43.03</c:v>
                </c:pt>
                <c:pt idx="4853">
                  <c:v>42.62</c:v>
                </c:pt>
                <c:pt idx="4854">
                  <c:v>43.12</c:v>
                </c:pt>
                <c:pt idx="4855">
                  <c:v>42.87</c:v>
                </c:pt>
                <c:pt idx="4856">
                  <c:v>44.05</c:v>
                </c:pt>
                <c:pt idx="4857">
                  <c:v>44.23</c:v>
                </c:pt>
                <c:pt idx="4858">
                  <c:v>41.19</c:v>
                </c:pt>
                <c:pt idx="4859">
                  <c:v>38.49</c:v>
                </c:pt>
                <c:pt idx="4860">
                  <c:v>38.57</c:v>
                </c:pt>
                <c:pt idx="4861">
                  <c:v>38.43</c:v>
                </c:pt>
                <c:pt idx="4862">
                  <c:v>37.11</c:v>
                </c:pt>
                <c:pt idx="4863">
                  <c:v>36.9</c:v>
                </c:pt>
                <c:pt idx="4864">
                  <c:v>38.33</c:v>
                </c:pt>
                <c:pt idx="4865">
                  <c:v>37.24</c:v>
                </c:pt>
                <c:pt idx="4866">
                  <c:v>36.770000000000003</c:v>
                </c:pt>
                <c:pt idx="4867">
                  <c:v>37.03</c:v>
                </c:pt>
                <c:pt idx="4868">
                  <c:v>41.53</c:v>
                </c:pt>
                <c:pt idx="4869">
                  <c:v>41.49</c:v>
                </c:pt>
                <c:pt idx="4870">
                  <c:v>43.06</c:v>
                </c:pt>
                <c:pt idx="4871">
                  <c:v>42.67</c:v>
                </c:pt>
                <c:pt idx="4872">
                  <c:v>42.76</c:v>
                </c:pt>
                <c:pt idx="4873">
                  <c:v>40.44</c:v>
                </c:pt>
                <c:pt idx="4874">
                  <c:v>40.29</c:v>
                </c:pt>
                <c:pt idx="4875">
                  <c:v>39.6</c:v>
                </c:pt>
                <c:pt idx="4876">
                  <c:v>39.6</c:v>
                </c:pt>
                <c:pt idx="4877">
                  <c:v>40.24</c:v>
                </c:pt>
                <c:pt idx="4878">
                  <c:v>38.93</c:v>
                </c:pt>
                <c:pt idx="4879">
                  <c:v>39.799999999999997</c:v>
                </c:pt>
                <c:pt idx="4880">
                  <c:v>40.380000000000003</c:v>
                </c:pt>
                <c:pt idx="4882">
                  <c:v>40.75</c:v>
                </c:pt>
                <c:pt idx="4883">
                  <c:v>41</c:v>
                </c:pt>
                <c:pt idx="4884">
                  <c:v>43.25</c:v>
                </c:pt>
                <c:pt idx="4885">
                  <c:v>43.28</c:v>
                </c:pt>
                <c:pt idx="4886">
                  <c:v>44.71</c:v>
                </c:pt>
                <c:pt idx="4887">
                  <c:v>43.45</c:v>
                </c:pt>
                <c:pt idx="4888">
                  <c:v>43.75</c:v>
                </c:pt>
                <c:pt idx="4889">
                  <c:v>45.76</c:v>
                </c:pt>
                <c:pt idx="4890">
                  <c:v>45.26</c:v>
                </c:pt>
                <c:pt idx="4891">
                  <c:v>45.1</c:v>
                </c:pt>
                <c:pt idx="4892">
                  <c:v>45.18</c:v>
                </c:pt>
                <c:pt idx="4893">
                  <c:v>45.16</c:v>
                </c:pt>
                <c:pt idx="4894">
                  <c:v>44.06</c:v>
                </c:pt>
                <c:pt idx="4895">
                  <c:v>45.88</c:v>
                </c:pt>
                <c:pt idx="4896">
                  <c:v>45.74</c:v>
                </c:pt>
                <c:pt idx="4897">
                  <c:v>46.14</c:v>
                </c:pt>
                <c:pt idx="4898">
                  <c:v>45.94</c:v>
                </c:pt>
                <c:pt idx="4899">
                  <c:v>46.51</c:v>
                </c:pt>
                <c:pt idx="4900">
                  <c:v>44.75</c:v>
                </c:pt>
                <c:pt idx="4901">
                  <c:v>44.51</c:v>
                </c:pt>
                <c:pt idx="4902">
                  <c:v>45.12</c:v>
                </c:pt>
                <c:pt idx="4903">
                  <c:v>44.17</c:v>
                </c:pt>
                <c:pt idx="4904">
                  <c:v>43.13</c:v>
                </c:pt>
                <c:pt idx="4905">
                  <c:v>43.26</c:v>
                </c:pt>
                <c:pt idx="4906">
                  <c:v>42.7</c:v>
                </c:pt>
                <c:pt idx="4907">
                  <c:v>42.79</c:v>
                </c:pt>
                <c:pt idx="4908">
                  <c:v>42.49</c:v>
                </c:pt>
                <c:pt idx="4909">
                  <c:v>44.04</c:v>
                </c:pt>
                <c:pt idx="4910">
                  <c:v>44.41</c:v>
                </c:pt>
                <c:pt idx="4911">
                  <c:v>44.51</c:v>
                </c:pt>
                <c:pt idx="4912">
                  <c:v>44.91</c:v>
                </c:pt>
                <c:pt idx="4913">
                  <c:v>45.42</c:v>
                </c:pt>
                <c:pt idx="4914">
                  <c:v>45.42</c:v>
                </c:pt>
                <c:pt idx="4915">
                  <c:v>45.86</c:v>
                </c:pt>
                <c:pt idx="4916">
                  <c:v>46.09</c:v>
                </c:pt>
                <c:pt idx="4917">
                  <c:v>47.6</c:v>
                </c:pt>
                <c:pt idx="4918">
                  <c:v>48.16</c:v>
                </c:pt>
                <c:pt idx="4919">
                  <c:v>49.24</c:v>
                </c:pt>
                <c:pt idx="4920">
                  <c:v>50.05</c:v>
                </c:pt>
                <c:pt idx="4921">
                  <c:v>50.13</c:v>
                </c:pt>
                <c:pt idx="4922">
                  <c:v>50.47</c:v>
                </c:pt>
                <c:pt idx="4923">
                  <c:v>51.05</c:v>
                </c:pt>
                <c:pt idx="4924">
                  <c:v>52.89</c:v>
                </c:pt>
                <c:pt idx="4925">
                  <c:v>52.1</c:v>
                </c:pt>
                <c:pt idx="4926">
                  <c:v>51.87</c:v>
                </c:pt>
                <c:pt idx="4927">
                  <c:v>53.29</c:v>
                </c:pt>
                <c:pt idx="4928">
                  <c:v>54.11</c:v>
                </c:pt>
                <c:pt idx="4929">
                  <c:v>53.04</c:v>
                </c:pt>
                <c:pt idx="4930">
                  <c:v>53.15</c:v>
                </c:pt>
                <c:pt idx="4931">
                  <c:v>53.68</c:v>
                </c:pt>
                <c:pt idx="4932">
                  <c:v>53.97</c:v>
                </c:pt>
                <c:pt idx="4933">
                  <c:v>54.61</c:v>
                </c:pt>
                <c:pt idx="4934">
                  <c:v>56.03</c:v>
                </c:pt>
                <c:pt idx="4935">
                  <c:v>55.97</c:v>
                </c:pt>
                <c:pt idx="4936">
                  <c:v>55.79</c:v>
                </c:pt>
                <c:pt idx="4937">
                  <c:v>55.39</c:v>
                </c:pt>
                <c:pt idx="4938">
                  <c:v>51.52</c:v>
                </c:pt>
                <c:pt idx="4939">
                  <c:v>52.35</c:v>
                </c:pt>
                <c:pt idx="4940">
                  <c:v>51.75</c:v>
                </c:pt>
                <c:pt idx="4941">
                  <c:v>51.42</c:v>
                </c:pt>
                <c:pt idx="4942">
                  <c:v>50.63</c:v>
                </c:pt>
                <c:pt idx="4943">
                  <c:v>53.22</c:v>
                </c:pt>
                <c:pt idx="4944">
                  <c:v>54.14</c:v>
                </c:pt>
                <c:pt idx="4945">
                  <c:v>55.92</c:v>
                </c:pt>
                <c:pt idx="4946">
                  <c:v>54.53</c:v>
                </c:pt>
                <c:pt idx="4947">
                  <c:v>54.08</c:v>
                </c:pt>
                <c:pt idx="4948">
                  <c:v>52.57</c:v>
                </c:pt>
                <c:pt idx="4949">
                  <c:v>51.83</c:v>
                </c:pt>
                <c:pt idx="4950">
                  <c:v>51.21</c:v>
                </c:pt>
                <c:pt idx="4951">
                  <c:v>51.53</c:v>
                </c:pt>
                <c:pt idx="4952">
                  <c:v>49.67</c:v>
                </c:pt>
                <c:pt idx="4953">
                  <c:v>50.21</c:v>
                </c:pt>
                <c:pt idx="4954">
                  <c:v>49.52</c:v>
                </c:pt>
                <c:pt idx="4955">
                  <c:v>48.58</c:v>
                </c:pt>
                <c:pt idx="4956">
                  <c:v>50.79</c:v>
                </c:pt>
                <c:pt idx="4957">
                  <c:v>51.53</c:v>
                </c:pt>
                <c:pt idx="4958">
                  <c:v>51.73</c:v>
                </c:pt>
                <c:pt idx="4959">
                  <c:v>53.51</c:v>
                </c:pt>
                <c:pt idx="4960">
                  <c:v>53.1</c:v>
                </c:pt>
                <c:pt idx="4961">
                  <c:v>52.47</c:v>
                </c:pt>
                <c:pt idx="4962">
                  <c:v>51.29</c:v>
                </c:pt>
                <c:pt idx="4963">
                  <c:v>50.74</c:v>
                </c:pt>
                <c:pt idx="4964">
                  <c:v>50.61</c:v>
                </c:pt>
                <c:pt idx="4965">
                  <c:v>50.89</c:v>
                </c:pt>
                <c:pt idx="4966">
                  <c:v>49.48</c:v>
                </c:pt>
                <c:pt idx="4967">
                  <c:v>50.36</c:v>
                </c:pt>
                <c:pt idx="4968">
                  <c:v>49.81</c:v>
                </c:pt>
                <c:pt idx="4969">
                  <c:v>49.7</c:v>
                </c:pt>
                <c:pt idx="4970">
                  <c:v>49.71</c:v>
                </c:pt>
                <c:pt idx="4971">
                  <c:v>50.61</c:v>
                </c:pt>
                <c:pt idx="4972">
                  <c:v>48.91</c:v>
                </c:pt>
                <c:pt idx="4973">
                  <c:v>47.4</c:v>
                </c:pt>
                <c:pt idx="4974">
                  <c:v>46.85</c:v>
                </c:pt>
                <c:pt idx="4975">
                  <c:v>46.42</c:v>
                </c:pt>
                <c:pt idx="4976">
                  <c:v>47.31</c:v>
                </c:pt>
                <c:pt idx="4977">
                  <c:v>47.35</c:v>
                </c:pt>
                <c:pt idx="4978">
                  <c:v>46.92</c:v>
                </c:pt>
                <c:pt idx="4979">
                  <c:v>46.91</c:v>
                </c:pt>
                <c:pt idx="4980">
                  <c:v>47.28</c:v>
                </c:pt>
                <c:pt idx="4981">
                  <c:v>47.29</c:v>
                </c:pt>
                <c:pt idx="4982">
                  <c:v>49.24</c:v>
                </c:pt>
                <c:pt idx="4983">
                  <c:v>49.71</c:v>
                </c:pt>
                <c:pt idx="4984">
                  <c:v>49.42</c:v>
                </c:pt>
                <c:pt idx="4985">
                  <c:v>49.33</c:v>
                </c:pt>
                <c:pt idx="4986">
                  <c:v>49.3</c:v>
                </c:pt>
                <c:pt idx="4987">
                  <c:v>50.46</c:v>
                </c:pt>
                <c:pt idx="4988">
                  <c:v>51.3</c:v>
                </c:pt>
                <c:pt idx="4989">
                  <c:v>51.9</c:v>
                </c:pt>
                <c:pt idx="4990">
                  <c:v>52.61</c:v>
                </c:pt>
                <c:pt idx="4991">
                  <c:v>51.62</c:v>
                </c:pt>
                <c:pt idx="4992">
                  <c:v>51.92</c:v>
                </c:pt>
                <c:pt idx="4993">
                  <c:v>51.36</c:v>
                </c:pt>
                <c:pt idx="4994">
                  <c:v>51.98</c:v>
                </c:pt>
                <c:pt idx="4995">
                  <c:v>52</c:v>
                </c:pt>
                <c:pt idx="4996">
                  <c:v>53.52</c:v>
                </c:pt>
                <c:pt idx="4997">
                  <c:v>54.12</c:v>
                </c:pt>
                <c:pt idx="4998">
                  <c:v>54.3</c:v>
                </c:pt>
                <c:pt idx="4999">
                  <c:v>56.92</c:v>
                </c:pt>
                <c:pt idx="5000">
                  <c:v>57.1</c:v>
                </c:pt>
                <c:pt idx="5001">
                  <c:v>57.36</c:v>
                </c:pt>
                <c:pt idx="5002">
                  <c:v>56.06</c:v>
                </c:pt>
                <c:pt idx="5003">
                  <c:v>57.03</c:v>
                </c:pt>
                <c:pt idx="5004">
                  <c:v>57.21</c:v>
                </c:pt>
                <c:pt idx="5005">
                  <c:v>58.5</c:v>
                </c:pt>
                <c:pt idx="5006">
                  <c:v>57.75</c:v>
                </c:pt>
                <c:pt idx="5007">
                  <c:v>55.42</c:v>
                </c:pt>
                <c:pt idx="5008">
                  <c:v>55.36</c:v>
                </c:pt>
                <c:pt idx="5009">
                  <c:v>56.41</c:v>
                </c:pt>
                <c:pt idx="5010">
                  <c:v>57.13</c:v>
                </c:pt>
                <c:pt idx="5011">
                  <c:v>57.86</c:v>
                </c:pt>
                <c:pt idx="5012">
                  <c:v>58.38</c:v>
                </c:pt>
                <c:pt idx="5013">
                  <c:v>57.55</c:v>
                </c:pt>
                <c:pt idx="5014">
                  <c:v>59</c:v>
                </c:pt>
                <c:pt idx="5015">
                  <c:v>56.1</c:v>
                </c:pt>
                <c:pt idx="5016">
                  <c:v>58.95</c:v>
                </c:pt>
                <c:pt idx="5017">
                  <c:v>58.33</c:v>
                </c:pt>
                <c:pt idx="5018">
                  <c:v>56.79</c:v>
                </c:pt>
                <c:pt idx="5019">
                  <c:v>56.98</c:v>
                </c:pt>
                <c:pt idx="5020">
                  <c:v>56.25</c:v>
                </c:pt>
                <c:pt idx="5021">
                  <c:v>56.75</c:v>
                </c:pt>
                <c:pt idx="5022">
                  <c:v>56.39</c:v>
                </c:pt>
                <c:pt idx="5023">
                  <c:v>55.59</c:v>
                </c:pt>
                <c:pt idx="5024">
                  <c:v>56.98</c:v>
                </c:pt>
                <c:pt idx="5025">
                  <c:v>57.51</c:v>
                </c:pt>
                <c:pt idx="5026">
                  <c:v>58.58</c:v>
                </c:pt>
                <c:pt idx="5027">
                  <c:v>58.34</c:v>
                </c:pt>
                <c:pt idx="5028">
                  <c:v>58.28</c:v>
                </c:pt>
                <c:pt idx="5029">
                  <c:v>59.77</c:v>
                </c:pt>
                <c:pt idx="5030">
                  <c:v>60.56</c:v>
                </c:pt>
                <c:pt idx="5031">
                  <c:v>60.13</c:v>
                </c:pt>
                <c:pt idx="5032">
                  <c:v>60.04</c:v>
                </c:pt>
                <c:pt idx="5033">
                  <c:v>60.62</c:v>
                </c:pt>
                <c:pt idx="5034">
                  <c:v>60.73</c:v>
                </c:pt>
                <c:pt idx="5035">
                  <c:v>62.56</c:v>
                </c:pt>
                <c:pt idx="5036">
                  <c:v>62.79</c:v>
                </c:pt>
                <c:pt idx="5037">
                  <c:v>63.77</c:v>
                </c:pt>
                <c:pt idx="5038">
                  <c:v>65.900000000000006</c:v>
                </c:pt>
                <c:pt idx="5039">
                  <c:v>67.260000000000005</c:v>
                </c:pt>
                <c:pt idx="5040">
                  <c:v>66.680000000000007</c:v>
                </c:pt>
                <c:pt idx="5041">
                  <c:v>65.099999999999994</c:v>
                </c:pt>
                <c:pt idx="5042">
                  <c:v>63.41</c:v>
                </c:pt>
                <c:pt idx="5043">
                  <c:v>61.75</c:v>
                </c:pt>
                <c:pt idx="5044">
                  <c:v>64.209999999999994</c:v>
                </c:pt>
                <c:pt idx="5045">
                  <c:v>65.87</c:v>
                </c:pt>
                <c:pt idx="5046">
                  <c:v>65.16</c:v>
                </c:pt>
                <c:pt idx="5047">
                  <c:v>65.25</c:v>
                </c:pt>
                <c:pt idx="5048">
                  <c:v>65.88</c:v>
                </c:pt>
                <c:pt idx="5049">
                  <c:v>66.23</c:v>
                </c:pt>
                <c:pt idx="5050">
                  <c:v>64.77</c:v>
                </c:pt>
                <c:pt idx="5051">
                  <c:v>66.150000000000006</c:v>
                </c:pt>
                <c:pt idx="5052">
                  <c:v>66.8</c:v>
                </c:pt>
                <c:pt idx="5053">
                  <c:v>66.790000000000006</c:v>
                </c:pt>
                <c:pt idx="5054">
                  <c:v>65.95</c:v>
                </c:pt>
                <c:pt idx="5055">
                  <c:v>64.16</c:v>
                </c:pt>
                <c:pt idx="5056">
                  <c:v>64.16</c:v>
                </c:pt>
                <c:pt idx="5057">
                  <c:v>63.6</c:v>
                </c:pt>
                <c:pt idx="5058">
                  <c:v>61.66</c:v>
                </c:pt>
                <c:pt idx="5059">
                  <c:v>62.62</c:v>
                </c:pt>
                <c:pt idx="5060">
                  <c:v>60.69</c:v>
                </c:pt>
                <c:pt idx="5061">
                  <c:v>61.31</c:v>
                </c:pt>
                <c:pt idx="5062">
                  <c:v>61.7</c:v>
                </c:pt>
                <c:pt idx="5063">
                  <c:v>61.9</c:v>
                </c:pt>
                <c:pt idx="5064">
                  <c:v>60.48</c:v>
                </c:pt>
                <c:pt idx="5065">
                  <c:v>64.040000000000006</c:v>
                </c:pt>
                <c:pt idx="5066">
                  <c:v>62.98</c:v>
                </c:pt>
                <c:pt idx="5067">
                  <c:v>64.31</c:v>
                </c:pt>
                <c:pt idx="5068">
                  <c:v>64.64</c:v>
                </c:pt>
                <c:pt idx="5069">
                  <c:v>62.17</c:v>
                </c:pt>
                <c:pt idx="5070">
                  <c:v>61.73</c:v>
                </c:pt>
                <c:pt idx="5071">
                  <c:v>62.56</c:v>
                </c:pt>
                <c:pt idx="5072">
                  <c:v>62.81</c:v>
                </c:pt>
                <c:pt idx="5073">
                  <c:v>62.02</c:v>
                </c:pt>
                <c:pt idx="5074">
                  <c:v>61.7</c:v>
                </c:pt>
                <c:pt idx="5075">
                  <c:v>61.64</c:v>
                </c:pt>
                <c:pt idx="5076">
                  <c:v>59.17</c:v>
                </c:pt>
                <c:pt idx="5077">
                  <c:v>59.33</c:v>
                </c:pt>
                <c:pt idx="5078">
                  <c:v>57.2</c:v>
                </c:pt>
                <c:pt idx="5079">
                  <c:v>57.29</c:v>
                </c:pt>
                <c:pt idx="5080">
                  <c:v>57.01</c:v>
                </c:pt>
                <c:pt idx="5081">
                  <c:v>58.1</c:v>
                </c:pt>
                <c:pt idx="5082">
                  <c:v>59.91</c:v>
                </c:pt>
                <c:pt idx="5083">
                  <c:v>59.48</c:v>
                </c:pt>
                <c:pt idx="5084">
                  <c:v>58.45</c:v>
                </c:pt>
                <c:pt idx="5085">
                  <c:v>59.81</c:v>
                </c:pt>
                <c:pt idx="5086">
                  <c:v>58.85</c:v>
                </c:pt>
                <c:pt idx="5087">
                  <c:v>58.13</c:v>
                </c:pt>
                <c:pt idx="5088">
                  <c:v>57.04</c:v>
                </c:pt>
                <c:pt idx="5089">
                  <c:v>56.94</c:v>
                </c:pt>
                <c:pt idx="5090">
                  <c:v>57.64</c:v>
                </c:pt>
                <c:pt idx="5091">
                  <c:v>58.72</c:v>
                </c:pt>
                <c:pt idx="5092">
                  <c:v>58.56</c:v>
                </c:pt>
                <c:pt idx="5093">
                  <c:v>58.1</c:v>
                </c:pt>
                <c:pt idx="5094">
                  <c:v>59.47</c:v>
                </c:pt>
                <c:pt idx="5095">
                  <c:v>58.47</c:v>
                </c:pt>
                <c:pt idx="5096">
                  <c:v>56.69</c:v>
                </c:pt>
                <c:pt idx="5097">
                  <c:v>58.53</c:v>
                </c:pt>
                <c:pt idx="5098">
                  <c:v>59.55</c:v>
                </c:pt>
                <c:pt idx="5099">
                  <c:v>60.48</c:v>
                </c:pt>
                <c:pt idx="5100">
                  <c:v>58.19</c:v>
                </c:pt>
                <c:pt idx="5101">
                  <c:v>57.89</c:v>
                </c:pt>
                <c:pt idx="5102">
                  <c:v>57.71</c:v>
                </c:pt>
                <c:pt idx="5103">
                  <c:v>55.85</c:v>
                </c:pt>
                <c:pt idx="5104">
                  <c:v>54.3</c:v>
                </c:pt>
                <c:pt idx="5105">
                  <c:v>54.1</c:v>
                </c:pt>
                <c:pt idx="5106">
                  <c:v>54.45</c:v>
                </c:pt>
                <c:pt idx="5107">
                  <c:v>53.68</c:v>
                </c:pt>
                <c:pt idx="5108">
                  <c:v>53.8</c:v>
                </c:pt>
                <c:pt idx="5109">
                  <c:v>52.84</c:v>
                </c:pt>
                <c:pt idx="5110">
                  <c:v>53.36</c:v>
                </c:pt>
                <c:pt idx="5111">
                  <c:v>54.21</c:v>
                </c:pt>
                <c:pt idx="5112">
                  <c:v>53.73</c:v>
                </c:pt>
                <c:pt idx="5113">
                  <c:v>53.41</c:v>
                </c:pt>
                <c:pt idx="5114">
                  <c:v>53.15</c:v>
                </c:pt>
                <c:pt idx="5115">
                  <c:v>52.91</c:v>
                </c:pt>
                <c:pt idx="5116">
                  <c:v>53.24</c:v>
                </c:pt>
                <c:pt idx="5117">
                  <c:v>53.25</c:v>
                </c:pt>
                <c:pt idx="5118">
                  <c:v>53.65</c:v>
                </c:pt>
                <c:pt idx="5119">
                  <c:v>54.91</c:v>
                </c:pt>
                <c:pt idx="5120">
                  <c:v>56.05</c:v>
                </c:pt>
                <c:pt idx="5121">
                  <c:v>55.68</c:v>
                </c:pt>
                <c:pt idx="5122">
                  <c:v>55.17</c:v>
                </c:pt>
                <c:pt idx="5123">
                  <c:v>56.26</c:v>
                </c:pt>
                <c:pt idx="5124">
                  <c:v>57.18</c:v>
                </c:pt>
                <c:pt idx="5125">
                  <c:v>57.23</c:v>
                </c:pt>
                <c:pt idx="5126">
                  <c:v>59.16</c:v>
                </c:pt>
                <c:pt idx="5127">
                  <c:v>59.59</c:v>
                </c:pt>
                <c:pt idx="5128">
                  <c:v>59.67</c:v>
                </c:pt>
                <c:pt idx="5129">
                  <c:v>58.11</c:v>
                </c:pt>
                <c:pt idx="5130">
                  <c:v>56.09</c:v>
                </c:pt>
                <c:pt idx="5131">
                  <c:v>56.08</c:v>
                </c:pt>
                <c:pt idx="5132">
                  <c:v>56.05</c:v>
                </c:pt>
                <c:pt idx="5133">
                  <c:v>57.3</c:v>
                </c:pt>
                <c:pt idx="5134">
                  <c:v>56.28</c:v>
                </c:pt>
                <c:pt idx="5135">
                  <c:v>56.54</c:v>
                </c:pt>
                <c:pt idx="5137">
                  <c:v>56.91</c:v>
                </c:pt>
                <c:pt idx="5138">
                  <c:v>57.72</c:v>
                </c:pt>
                <c:pt idx="5139">
                  <c:v>58.34</c:v>
                </c:pt>
                <c:pt idx="5140">
                  <c:v>61.51</c:v>
                </c:pt>
                <c:pt idx="5141">
                  <c:v>61.25</c:v>
                </c:pt>
                <c:pt idx="5142">
                  <c:v>61.68</c:v>
                </c:pt>
                <c:pt idx="5143">
                  <c:v>62.43</c:v>
                </c:pt>
                <c:pt idx="5144">
                  <c:v>62.51</c:v>
                </c:pt>
                <c:pt idx="5145">
                  <c:v>62.32</c:v>
                </c:pt>
                <c:pt idx="5146">
                  <c:v>61.54</c:v>
                </c:pt>
                <c:pt idx="5147">
                  <c:v>62.95</c:v>
                </c:pt>
                <c:pt idx="5148">
                  <c:v>61.58</c:v>
                </c:pt>
                <c:pt idx="5149">
                  <c:v>62.34</c:v>
                </c:pt>
                <c:pt idx="5150">
                  <c:v>63.22</c:v>
                </c:pt>
                <c:pt idx="5151">
                  <c:v>63.6</c:v>
                </c:pt>
                <c:pt idx="5152">
                  <c:v>63.64</c:v>
                </c:pt>
                <c:pt idx="5153">
                  <c:v>64.92</c:v>
                </c:pt>
                <c:pt idx="5154">
                  <c:v>64.56</c:v>
                </c:pt>
                <c:pt idx="5155">
                  <c:v>63.82</c:v>
                </c:pt>
                <c:pt idx="5156">
                  <c:v>62.61</c:v>
                </c:pt>
                <c:pt idx="5157">
                  <c:v>62.93</c:v>
                </c:pt>
                <c:pt idx="5158">
                  <c:v>64.95</c:v>
                </c:pt>
                <c:pt idx="5159">
                  <c:v>65.14</c:v>
                </c:pt>
                <c:pt idx="5160">
                  <c:v>63.19</c:v>
                </c:pt>
                <c:pt idx="5161">
                  <c:v>65.64</c:v>
                </c:pt>
                <c:pt idx="5162">
                  <c:v>63.49</c:v>
                </c:pt>
                <c:pt idx="5163">
                  <c:v>62.54</c:v>
                </c:pt>
                <c:pt idx="5164">
                  <c:v>63.32</c:v>
                </c:pt>
                <c:pt idx="5165">
                  <c:v>61.64</c:v>
                </c:pt>
                <c:pt idx="5166">
                  <c:v>60.82</c:v>
                </c:pt>
                <c:pt idx="5167">
                  <c:v>60.7</c:v>
                </c:pt>
                <c:pt idx="5168">
                  <c:v>59.66</c:v>
                </c:pt>
                <c:pt idx="5169">
                  <c:v>59.16</c:v>
                </c:pt>
                <c:pt idx="5170">
                  <c:v>58.27</c:v>
                </c:pt>
                <c:pt idx="5171">
                  <c:v>57.67</c:v>
                </c:pt>
                <c:pt idx="5172">
                  <c:v>56.78</c:v>
                </c:pt>
                <c:pt idx="5173">
                  <c:v>58.34</c:v>
                </c:pt>
                <c:pt idx="5174">
                  <c:v>60.05</c:v>
                </c:pt>
                <c:pt idx="5175">
                  <c:v>59.35</c:v>
                </c:pt>
                <c:pt idx="5176">
                  <c:v>58.71</c:v>
                </c:pt>
                <c:pt idx="5177">
                  <c:v>58.71</c:v>
                </c:pt>
                <c:pt idx="5178">
                  <c:v>60.13</c:v>
                </c:pt>
                <c:pt idx="5179">
                  <c:v>59.44</c:v>
                </c:pt>
                <c:pt idx="5180">
                  <c:v>59.78</c:v>
                </c:pt>
                <c:pt idx="5181">
                  <c:v>61.12</c:v>
                </c:pt>
                <c:pt idx="5182">
                  <c:v>62.27</c:v>
                </c:pt>
                <c:pt idx="5183">
                  <c:v>62.69</c:v>
                </c:pt>
                <c:pt idx="5184">
                  <c:v>61.41</c:v>
                </c:pt>
                <c:pt idx="5185">
                  <c:v>59.79</c:v>
                </c:pt>
                <c:pt idx="5186">
                  <c:v>58.42</c:v>
                </c:pt>
                <c:pt idx="5187">
                  <c:v>58.82</c:v>
                </c:pt>
                <c:pt idx="5188">
                  <c:v>59.04</c:v>
                </c:pt>
                <c:pt idx="5189">
                  <c:v>60.99</c:v>
                </c:pt>
                <c:pt idx="5190">
                  <c:v>62.39</c:v>
                </c:pt>
                <c:pt idx="5191">
                  <c:v>63.12</c:v>
                </c:pt>
                <c:pt idx="5192">
                  <c:v>62.07</c:v>
                </c:pt>
                <c:pt idx="5193">
                  <c:v>63.54</c:v>
                </c:pt>
                <c:pt idx="5194">
                  <c:v>62.3</c:v>
                </c:pt>
                <c:pt idx="5195">
                  <c:v>59.96</c:v>
                </c:pt>
                <c:pt idx="5196">
                  <c:v>61.23</c:v>
                </c:pt>
                <c:pt idx="5197">
                  <c:v>61.76</c:v>
                </c:pt>
                <c:pt idx="5198">
                  <c:v>62.78</c:v>
                </c:pt>
                <c:pt idx="5199">
                  <c:v>62.59</c:v>
                </c:pt>
                <c:pt idx="5200">
                  <c:v>64.31</c:v>
                </c:pt>
                <c:pt idx="5201">
                  <c:v>64.88</c:v>
                </c:pt>
                <c:pt idx="5202">
                  <c:v>65.95</c:v>
                </c:pt>
                <c:pt idx="5203">
                  <c:v>66.06</c:v>
                </c:pt>
                <c:pt idx="5204">
                  <c:v>67.28</c:v>
                </c:pt>
                <c:pt idx="5205">
                  <c:v>65.930000000000007</c:v>
                </c:pt>
                <c:pt idx="5206">
                  <c:v>66.739999999999995</c:v>
                </c:pt>
                <c:pt idx="5207">
                  <c:v>67.58</c:v>
                </c:pt>
                <c:pt idx="5208">
                  <c:v>67.11</c:v>
                </c:pt>
                <c:pt idx="5209">
                  <c:v>68.2</c:v>
                </c:pt>
                <c:pt idx="5210">
                  <c:v>68.52</c:v>
                </c:pt>
                <c:pt idx="5211">
                  <c:v>69.540000000000006</c:v>
                </c:pt>
                <c:pt idx="5212">
                  <c:v>69.39</c:v>
                </c:pt>
                <c:pt idx="5214">
                  <c:v>70.97</c:v>
                </c:pt>
                <c:pt idx="5215">
                  <c:v>72.69</c:v>
                </c:pt>
                <c:pt idx="5216">
                  <c:v>72.569999999999993</c:v>
                </c:pt>
                <c:pt idx="5217">
                  <c:v>73.94</c:v>
                </c:pt>
                <c:pt idx="5218">
                  <c:v>73.959999999999994</c:v>
                </c:pt>
                <c:pt idx="5219">
                  <c:v>72.86</c:v>
                </c:pt>
                <c:pt idx="5220">
                  <c:v>73.459999999999994</c:v>
                </c:pt>
                <c:pt idx="5221">
                  <c:v>71.790000000000006</c:v>
                </c:pt>
                <c:pt idx="5222">
                  <c:v>72.150000000000006</c:v>
                </c:pt>
                <c:pt idx="5223">
                  <c:v>73.37</c:v>
                </c:pt>
                <c:pt idx="5224">
                  <c:v>74.45</c:v>
                </c:pt>
                <c:pt idx="5225">
                  <c:v>73.73</c:v>
                </c:pt>
                <c:pt idx="5226">
                  <c:v>71.84</c:v>
                </c:pt>
                <c:pt idx="5227">
                  <c:v>71.22</c:v>
                </c:pt>
                <c:pt idx="5228">
                  <c:v>68.260000000000005</c:v>
                </c:pt>
                <c:pt idx="5229">
                  <c:v>70.599999999999994</c:v>
                </c:pt>
                <c:pt idx="5230">
                  <c:v>69.83</c:v>
                </c:pt>
                <c:pt idx="5231">
                  <c:v>72.2</c:v>
                </c:pt>
                <c:pt idx="5232">
                  <c:v>71.3</c:v>
                </c:pt>
                <c:pt idx="5233">
                  <c:v>68.69</c:v>
                </c:pt>
                <c:pt idx="5234">
                  <c:v>68.66</c:v>
                </c:pt>
                <c:pt idx="5235">
                  <c:v>67.52</c:v>
                </c:pt>
                <c:pt idx="5236">
                  <c:v>67.39</c:v>
                </c:pt>
                <c:pt idx="5237">
                  <c:v>66.930000000000007</c:v>
                </c:pt>
                <c:pt idx="5238">
                  <c:v>66.52</c:v>
                </c:pt>
                <c:pt idx="5239">
                  <c:v>68.97</c:v>
                </c:pt>
                <c:pt idx="5240">
                  <c:v>68.45</c:v>
                </c:pt>
                <c:pt idx="5241">
                  <c:v>68.510000000000005</c:v>
                </c:pt>
                <c:pt idx="5242">
                  <c:v>69.88</c:v>
                </c:pt>
                <c:pt idx="5243">
                  <c:v>69.16</c:v>
                </c:pt>
                <c:pt idx="5244">
                  <c:v>69.819999999999993</c:v>
                </c:pt>
                <c:pt idx="5245">
                  <c:v>67.569999999999993</c:v>
                </c:pt>
                <c:pt idx="5246">
                  <c:v>68.77</c:v>
                </c:pt>
                <c:pt idx="5247">
                  <c:v>68.42</c:v>
                </c:pt>
                <c:pt idx="5248">
                  <c:v>69.13</c:v>
                </c:pt>
                <c:pt idx="5249">
                  <c:v>68.25</c:v>
                </c:pt>
                <c:pt idx="5250">
                  <c:v>67.17</c:v>
                </c:pt>
                <c:pt idx="5251">
                  <c:v>65.760000000000005</c:v>
                </c:pt>
                <c:pt idx="5252">
                  <c:v>69.13</c:v>
                </c:pt>
                <c:pt idx="5253">
                  <c:v>68.62</c:v>
                </c:pt>
                <c:pt idx="5254">
                  <c:v>65.67</c:v>
                </c:pt>
                <c:pt idx="5255">
                  <c:v>65.52</c:v>
                </c:pt>
                <c:pt idx="5256">
                  <c:v>66.040000000000006</c:v>
                </c:pt>
                <c:pt idx="5257">
                  <c:v>65.010000000000005</c:v>
                </c:pt>
                <c:pt idx="5258">
                  <c:v>66.400000000000006</c:v>
                </c:pt>
                <c:pt idx="5259">
                  <c:v>67.569999999999993</c:v>
                </c:pt>
                <c:pt idx="5260">
                  <c:v>68.17</c:v>
                </c:pt>
                <c:pt idx="5261">
                  <c:v>69.599999999999994</c:v>
                </c:pt>
                <c:pt idx="5262">
                  <c:v>69.91</c:v>
                </c:pt>
                <c:pt idx="5263">
                  <c:v>69.849999999999994</c:v>
                </c:pt>
                <c:pt idx="5264">
                  <c:v>71.260000000000005</c:v>
                </c:pt>
                <c:pt idx="5265">
                  <c:v>71.760000000000005</c:v>
                </c:pt>
                <c:pt idx="5266">
                  <c:v>73.02</c:v>
                </c:pt>
                <c:pt idx="5267">
                  <c:v>73.2</c:v>
                </c:pt>
                <c:pt idx="5268">
                  <c:v>73.94</c:v>
                </c:pt>
                <c:pt idx="5269">
                  <c:v>73.17</c:v>
                </c:pt>
                <c:pt idx="5270">
                  <c:v>72.88</c:v>
                </c:pt>
                <c:pt idx="5271">
                  <c:v>73.12</c:v>
                </c:pt>
                <c:pt idx="5272">
                  <c:v>74.14</c:v>
                </c:pt>
                <c:pt idx="5273">
                  <c:v>72.39</c:v>
                </c:pt>
                <c:pt idx="5274">
                  <c:v>73.14</c:v>
                </c:pt>
                <c:pt idx="5275">
                  <c:v>73.040000000000006</c:v>
                </c:pt>
                <c:pt idx="5276">
                  <c:v>75.23</c:v>
                </c:pt>
                <c:pt idx="5277">
                  <c:v>76.13</c:v>
                </c:pt>
                <c:pt idx="5278">
                  <c:v>75.12</c:v>
                </c:pt>
                <c:pt idx="5279">
                  <c:v>75.319999999999993</c:v>
                </c:pt>
                <c:pt idx="5280">
                  <c:v>71.62</c:v>
                </c:pt>
                <c:pt idx="5281">
                  <c:v>72.56</c:v>
                </c:pt>
                <c:pt idx="5282">
                  <c:v>72.959999999999994</c:v>
                </c:pt>
                <c:pt idx="5283">
                  <c:v>72.09</c:v>
                </c:pt>
                <c:pt idx="5284">
                  <c:v>72.489999999999995</c:v>
                </c:pt>
                <c:pt idx="5285">
                  <c:v>73.760000000000005</c:v>
                </c:pt>
                <c:pt idx="5286">
                  <c:v>75.36</c:v>
                </c:pt>
                <c:pt idx="5287">
                  <c:v>73.95</c:v>
                </c:pt>
                <c:pt idx="5288">
                  <c:v>74.75</c:v>
                </c:pt>
                <c:pt idx="5289">
                  <c:v>76.39</c:v>
                </c:pt>
                <c:pt idx="5290">
                  <c:v>77.63</c:v>
                </c:pt>
                <c:pt idx="5291">
                  <c:v>76.28</c:v>
                </c:pt>
                <c:pt idx="5292">
                  <c:v>76.53</c:v>
                </c:pt>
                <c:pt idx="5293">
                  <c:v>77.819999999999993</c:v>
                </c:pt>
                <c:pt idx="5294">
                  <c:v>77.930000000000007</c:v>
                </c:pt>
                <c:pt idx="5295">
                  <c:v>78.260000000000005</c:v>
                </c:pt>
                <c:pt idx="5296">
                  <c:v>75.69</c:v>
                </c:pt>
                <c:pt idx="5297">
                  <c:v>75.19</c:v>
                </c:pt>
                <c:pt idx="5298">
                  <c:v>73.78</c:v>
                </c:pt>
                <c:pt idx="5299">
                  <c:v>73.569999999999993</c:v>
                </c:pt>
                <c:pt idx="5300">
                  <c:v>72.67</c:v>
                </c:pt>
                <c:pt idx="5301">
                  <c:v>70.42</c:v>
                </c:pt>
                <c:pt idx="5302">
                  <c:v>71.3</c:v>
                </c:pt>
                <c:pt idx="5303">
                  <c:v>72.42</c:v>
                </c:pt>
                <c:pt idx="5304">
                  <c:v>72.06</c:v>
                </c:pt>
                <c:pt idx="5305">
                  <c:v>71.12</c:v>
                </c:pt>
                <c:pt idx="5306">
                  <c:v>71.400000000000006</c:v>
                </c:pt>
                <c:pt idx="5307">
                  <c:v>72.58</c:v>
                </c:pt>
                <c:pt idx="5308">
                  <c:v>69.44</c:v>
                </c:pt>
                <c:pt idx="5309">
                  <c:v>67.010000000000005</c:v>
                </c:pt>
                <c:pt idx="5310">
                  <c:v>67.150000000000006</c:v>
                </c:pt>
                <c:pt idx="5311">
                  <c:v>67.66</c:v>
                </c:pt>
                <c:pt idx="5312">
                  <c:v>70.489999999999995</c:v>
                </c:pt>
                <c:pt idx="5313">
                  <c:v>68.62</c:v>
                </c:pt>
                <c:pt idx="5314">
                  <c:v>65.94</c:v>
                </c:pt>
                <c:pt idx="5315">
                  <c:v>65.41</c:v>
                </c:pt>
                <c:pt idx="5316">
                  <c:v>64.52</c:v>
                </c:pt>
                <c:pt idx="5317">
                  <c:v>64.3</c:v>
                </c:pt>
                <c:pt idx="5318">
                  <c:v>62.41</c:v>
                </c:pt>
                <c:pt idx="5319">
                  <c:v>62.23</c:v>
                </c:pt>
                <c:pt idx="5320">
                  <c:v>61.28</c:v>
                </c:pt>
                <c:pt idx="5321">
                  <c:v>60.75</c:v>
                </c:pt>
                <c:pt idx="5322">
                  <c:v>60.23</c:v>
                </c:pt>
                <c:pt idx="5323">
                  <c:v>61.47</c:v>
                </c:pt>
                <c:pt idx="5324">
                  <c:v>62.52</c:v>
                </c:pt>
                <c:pt idx="5325">
                  <c:v>59.09</c:v>
                </c:pt>
                <c:pt idx="5326">
                  <c:v>59.27</c:v>
                </c:pt>
                <c:pt idx="5327">
                  <c:v>58.81</c:v>
                </c:pt>
                <c:pt idx="5328">
                  <c:v>57.89</c:v>
                </c:pt>
                <c:pt idx="5329">
                  <c:v>58.53</c:v>
                </c:pt>
                <c:pt idx="5330">
                  <c:v>57.6</c:v>
                </c:pt>
                <c:pt idx="5331">
                  <c:v>60.68</c:v>
                </c:pt>
                <c:pt idx="5332">
                  <c:v>59.09</c:v>
                </c:pt>
                <c:pt idx="5333">
                  <c:v>58.8</c:v>
                </c:pt>
                <c:pt idx="5334">
                  <c:v>56.28</c:v>
                </c:pt>
                <c:pt idx="5335">
                  <c:v>55.82</c:v>
                </c:pt>
                <c:pt idx="5336">
                  <c:v>57.93</c:v>
                </c:pt>
                <c:pt idx="5337">
                  <c:v>56.9</c:v>
                </c:pt>
                <c:pt idx="5338">
                  <c:v>59.25</c:v>
                </c:pt>
                <c:pt idx="5339">
                  <c:v>57.8</c:v>
                </c:pt>
                <c:pt idx="5340">
                  <c:v>57.75</c:v>
                </c:pt>
                <c:pt idx="5341">
                  <c:v>57.87</c:v>
                </c:pt>
                <c:pt idx="5342">
                  <c:v>58.97</c:v>
                </c:pt>
                <c:pt idx="5343">
                  <c:v>58.22</c:v>
                </c:pt>
                <c:pt idx="5344">
                  <c:v>60.13</c:v>
                </c:pt>
                <c:pt idx="5345">
                  <c:v>58.51</c:v>
                </c:pt>
                <c:pt idx="5346">
                  <c:v>57.74</c:v>
                </c:pt>
                <c:pt idx="5347">
                  <c:v>57.94</c:v>
                </c:pt>
                <c:pt idx="5348">
                  <c:v>56.56</c:v>
                </c:pt>
                <c:pt idx="5349">
                  <c:v>56.56</c:v>
                </c:pt>
                <c:pt idx="5350">
                  <c:v>58.79</c:v>
                </c:pt>
                <c:pt idx="5351">
                  <c:v>58.76</c:v>
                </c:pt>
                <c:pt idx="5352">
                  <c:v>57.99</c:v>
                </c:pt>
                <c:pt idx="5353">
                  <c:v>57.08</c:v>
                </c:pt>
                <c:pt idx="5354">
                  <c:v>56.13</c:v>
                </c:pt>
                <c:pt idx="5355">
                  <c:v>56.37</c:v>
                </c:pt>
                <c:pt idx="5356">
                  <c:v>56.26</c:v>
                </c:pt>
                <c:pt idx="5357">
                  <c:v>56.55</c:v>
                </c:pt>
                <c:pt idx="5358">
                  <c:v>57.02</c:v>
                </c:pt>
                <c:pt idx="5359">
                  <c:v>56.99</c:v>
                </c:pt>
                <c:pt idx="5360">
                  <c:v>57.18</c:v>
                </c:pt>
                <c:pt idx="5361">
                  <c:v>59.72</c:v>
                </c:pt>
                <c:pt idx="5362">
                  <c:v>59.18</c:v>
                </c:pt>
                <c:pt idx="5363">
                  <c:v>56.88</c:v>
                </c:pt>
                <c:pt idx="5364">
                  <c:v>57.9</c:v>
                </c:pt>
                <c:pt idx="5365">
                  <c:v>57.97</c:v>
                </c:pt>
                <c:pt idx="5366">
                  <c:v>59.5</c:v>
                </c:pt>
                <c:pt idx="5367">
                  <c:v>57.01</c:v>
                </c:pt>
                <c:pt idx="5368">
                  <c:v>57.38</c:v>
                </c:pt>
                <c:pt idx="5369">
                  <c:v>59.53</c:v>
                </c:pt>
                <c:pt idx="5370">
                  <c:v>58.66</c:v>
                </c:pt>
                <c:pt idx="5371">
                  <c:v>59.7</c:v>
                </c:pt>
                <c:pt idx="5372">
                  <c:v>60.72</c:v>
                </c:pt>
                <c:pt idx="5373">
                  <c:v>60.52</c:v>
                </c:pt>
                <c:pt idx="5374">
                  <c:v>61.22</c:v>
                </c:pt>
                <c:pt idx="5375">
                  <c:v>62.13</c:v>
                </c:pt>
                <c:pt idx="5376">
                  <c:v>64.36</c:v>
                </c:pt>
                <c:pt idx="5377">
                  <c:v>64.739999999999995</c:v>
                </c:pt>
                <c:pt idx="5378">
                  <c:v>63.97</c:v>
                </c:pt>
                <c:pt idx="5379">
                  <c:v>63.65</c:v>
                </c:pt>
                <c:pt idx="5380">
                  <c:v>63.7</c:v>
                </c:pt>
                <c:pt idx="5381">
                  <c:v>63.17</c:v>
                </c:pt>
                <c:pt idx="5382">
                  <c:v>63.67</c:v>
                </c:pt>
                <c:pt idx="5383">
                  <c:v>62.59</c:v>
                </c:pt>
                <c:pt idx="5384">
                  <c:v>62.58</c:v>
                </c:pt>
                <c:pt idx="5385">
                  <c:v>61.89</c:v>
                </c:pt>
                <c:pt idx="5386">
                  <c:v>62.85</c:v>
                </c:pt>
                <c:pt idx="5387">
                  <c:v>62.91</c:v>
                </c:pt>
                <c:pt idx="5388">
                  <c:v>62.81</c:v>
                </c:pt>
                <c:pt idx="5389">
                  <c:v>62.19</c:v>
                </c:pt>
                <c:pt idx="5390">
                  <c:v>63.13</c:v>
                </c:pt>
                <c:pt idx="5391">
                  <c:v>62.13</c:v>
                </c:pt>
                <c:pt idx="5392">
                  <c:v>61.92</c:v>
                </c:pt>
                <c:pt idx="5394">
                  <c:v>60.7</c:v>
                </c:pt>
                <c:pt idx="5395">
                  <c:v>59.41</c:v>
                </c:pt>
                <c:pt idx="5396">
                  <c:v>58.96</c:v>
                </c:pt>
                <c:pt idx="5397">
                  <c:v>58.49</c:v>
                </c:pt>
                <c:pt idx="5398">
                  <c:v>56.63</c:v>
                </c:pt>
                <c:pt idx="5399">
                  <c:v>54.58</c:v>
                </c:pt>
                <c:pt idx="5400">
                  <c:v>52.82</c:v>
                </c:pt>
                <c:pt idx="5401">
                  <c:v>52.82</c:v>
                </c:pt>
                <c:pt idx="5402">
                  <c:v>52.38</c:v>
                </c:pt>
                <c:pt idx="5403">
                  <c:v>52.11</c:v>
                </c:pt>
                <c:pt idx="5404">
                  <c:v>51.68</c:v>
                </c:pt>
                <c:pt idx="5405">
                  <c:v>49.95</c:v>
                </c:pt>
                <c:pt idx="5406">
                  <c:v>51.28</c:v>
                </c:pt>
                <c:pt idx="5407">
                  <c:v>51.19</c:v>
                </c:pt>
                <c:pt idx="5408">
                  <c:v>50.83</c:v>
                </c:pt>
                <c:pt idx="5409">
                  <c:v>52.29</c:v>
                </c:pt>
                <c:pt idx="5410">
                  <c:v>54.34</c:v>
                </c:pt>
                <c:pt idx="5411">
                  <c:v>53.93</c:v>
                </c:pt>
                <c:pt idx="5412">
                  <c:v>55.11</c:v>
                </c:pt>
                <c:pt idx="5413">
                  <c:v>55.67</c:v>
                </c:pt>
                <c:pt idx="5414">
                  <c:v>55.29</c:v>
                </c:pt>
                <c:pt idx="5415">
                  <c:v>54.71</c:v>
                </c:pt>
                <c:pt idx="5416">
                  <c:v>54.69</c:v>
                </c:pt>
                <c:pt idx="5417">
                  <c:v>56.52</c:v>
                </c:pt>
                <c:pt idx="5418">
                  <c:v>56.74</c:v>
                </c:pt>
                <c:pt idx="5419">
                  <c:v>56.93</c:v>
                </c:pt>
                <c:pt idx="5420">
                  <c:v>58.67</c:v>
                </c:pt>
                <c:pt idx="5421">
                  <c:v>58.04</c:v>
                </c:pt>
                <c:pt idx="5422">
                  <c:v>58.35</c:v>
                </c:pt>
                <c:pt idx="5423">
                  <c:v>57.24</c:v>
                </c:pt>
                <c:pt idx="5424">
                  <c:v>57.21</c:v>
                </c:pt>
                <c:pt idx="5425">
                  <c:v>55.52</c:v>
                </c:pt>
                <c:pt idx="5426">
                  <c:v>56.12</c:v>
                </c:pt>
                <c:pt idx="5427">
                  <c:v>55.05</c:v>
                </c:pt>
                <c:pt idx="5428">
                  <c:v>54.25</c:v>
                </c:pt>
                <c:pt idx="5429">
                  <c:v>56.78</c:v>
                </c:pt>
                <c:pt idx="5430">
                  <c:v>55.91</c:v>
                </c:pt>
                <c:pt idx="5431">
                  <c:v>57.74</c:v>
                </c:pt>
                <c:pt idx="5432">
                  <c:v>58.62</c:v>
                </c:pt>
                <c:pt idx="5433">
                  <c:v>60.38</c:v>
                </c:pt>
                <c:pt idx="5434">
                  <c:v>60.34</c:v>
                </c:pt>
                <c:pt idx="5435">
                  <c:v>60.28</c:v>
                </c:pt>
                <c:pt idx="5436">
                  <c:v>59.39</c:v>
                </c:pt>
                <c:pt idx="5437">
                  <c:v>61.18</c:v>
                </c:pt>
                <c:pt idx="5438">
                  <c:v>61.92</c:v>
                </c:pt>
                <c:pt idx="5439">
                  <c:v>59.78</c:v>
                </c:pt>
                <c:pt idx="5440">
                  <c:v>59.68</c:v>
                </c:pt>
                <c:pt idx="5441">
                  <c:v>61.13</c:v>
                </c:pt>
                <c:pt idx="5442">
                  <c:v>60.9</c:v>
                </c:pt>
                <c:pt idx="5443">
                  <c:v>60.25</c:v>
                </c:pt>
                <c:pt idx="5444">
                  <c:v>60.59</c:v>
                </c:pt>
                <c:pt idx="5445">
                  <c:v>61.52</c:v>
                </c:pt>
                <c:pt idx="5446">
                  <c:v>60.89</c:v>
                </c:pt>
                <c:pt idx="5447">
                  <c:v>60.4</c:v>
                </c:pt>
                <c:pt idx="5448">
                  <c:v>60.93</c:v>
                </c:pt>
                <c:pt idx="5449">
                  <c:v>60.49</c:v>
                </c:pt>
                <c:pt idx="5450">
                  <c:v>60.11</c:v>
                </c:pt>
                <c:pt idx="5451">
                  <c:v>60.18</c:v>
                </c:pt>
                <c:pt idx="5452">
                  <c:v>61.57</c:v>
                </c:pt>
                <c:pt idx="5453">
                  <c:v>63.1</c:v>
                </c:pt>
                <c:pt idx="5454">
                  <c:v>64.430000000000007</c:v>
                </c:pt>
                <c:pt idx="5455">
                  <c:v>64.25</c:v>
                </c:pt>
                <c:pt idx="5456">
                  <c:v>66.150000000000006</c:v>
                </c:pt>
                <c:pt idx="5457">
                  <c:v>67.19</c:v>
                </c:pt>
                <c:pt idx="5458">
                  <c:v>68.47</c:v>
                </c:pt>
                <c:pt idx="5459">
                  <c:v>68.94</c:v>
                </c:pt>
                <c:pt idx="5460">
                  <c:v>68</c:v>
                </c:pt>
                <c:pt idx="5461">
                  <c:v>68.09</c:v>
                </c:pt>
                <c:pt idx="5462">
                  <c:v>69.150000000000006</c:v>
                </c:pt>
                <c:pt idx="5464">
                  <c:v>67.64</c:v>
                </c:pt>
                <c:pt idx="5465">
                  <c:v>68.599999999999994</c:v>
                </c:pt>
                <c:pt idx="5466">
                  <c:v>67.790000000000006</c:v>
                </c:pt>
                <c:pt idx="5467">
                  <c:v>68.78</c:v>
                </c:pt>
                <c:pt idx="5468">
                  <c:v>67.099999999999994</c:v>
                </c:pt>
                <c:pt idx="5469">
                  <c:v>66.34</c:v>
                </c:pt>
                <c:pt idx="5470">
                  <c:v>65.09</c:v>
                </c:pt>
                <c:pt idx="5471">
                  <c:v>66.17</c:v>
                </c:pt>
                <c:pt idx="5472">
                  <c:v>66.34</c:v>
                </c:pt>
                <c:pt idx="5473">
                  <c:v>66.8</c:v>
                </c:pt>
                <c:pt idx="5474">
                  <c:v>67.94</c:v>
                </c:pt>
                <c:pt idx="5475">
                  <c:v>67.44</c:v>
                </c:pt>
                <c:pt idx="5476">
                  <c:v>67.510000000000005</c:v>
                </c:pt>
                <c:pt idx="5477">
                  <c:v>67.28</c:v>
                </c:pt>
                <c:pt idx="5478">
                  <c:v>67.23</c:v>
                </c:pt>
                <c:pt idx="5479">
                  <c:v>67.400000000000006</c:v>
                </c:pt>
                <c:pt idx="5480">
                  <c:v>65.569999999999993</c:v>
                </c:pt>
                <c:pt idx="5481">
                  <c:v>64.849999999999994</c:v>
                </c:pt>
                <c:pt idx="5482">
                  <c:v>65.14</c:v>
                </c:pt>
                <c:pt idx="5483">
                  <c:v>62.7</c:v>
                </c:pt>
                <c:pt idx="5484">
                  <c:v>63.55</c:v>
                </c:pt>
                <c:pt idx="5485">
                  <c:v>63.5</c:v>
                </c:pt>
                <c:pt idx="5486">
                  <c:v>64.63</c:v>
                </c:pt>
                <c:pt idx="5487">
                  <c:v>65.180000000000007</c:v>
                </c:pt>
                <c:pt idx="5488">
                  <c:v>65.86</c:v>
                </c:pt>
                <c:pt idx="5489">
                  <c:v>66.739999999999995</c:v>
                </c:pt>
                <c:pt idx="5490">
                  <c:v>66.83</c:v>
                </c:pt>
                <c:pt idx="5491">
                  <c:v>69.08</c:v>
                </c:pt>
                <c:pt idx="5492">
                  <c:v>69.260000000000005</c:v>
                </c:pt>
                <c:pt idx="5493">
                  <c:v>69.510000000000005</c:v>
                </c:pt>
                <c:pt idx="5494">
                  <c:v>70.05</c:v>
                </c:pt>
                <c:pt idx="5495">
                  <c:v>71.010000000000005</c:v>
                </c:pt>
                <c:pt idx="5496">
                  <c:v>71.959999999999994</c:v>
                </c:pt>
                <c:pt idx="5497">
                  <c:v>70.72</c:v>
                </c:pt>
                <c:pt idx="5498">
                  <c:v>69.31</c:v>
                </c:pt>
                <c:pt idx="5499">
                  <c:v>67.64</c:v>
                </c:pt>
                <c:pt idx="5500">
                  <c:v>68.180000000000007</c:v>
                </c:pt>
                <c:pt idx="5501">
                  <c:v>68.650000000000006</c:v>
                </c:pt>
                <c:pt idx="5502">
                  <c:v>70.900000000000006</c:v>
                </c:pt>
                <c:pt idx="5503">
                  <c:v>71.36</c:v>
                </c:pt>
                <c:pt idx="5504">
                  <c:v>71.5</c:v>
                </c:pt>
                <c:pt idx="5505">
                  <c:v>72.36</c:v>
                </c:pt>
                <c:pt idx="5506">
                  <c:v>70.040000000000006</c:v>
                </c:pt>
                <c:pt idx="5507">
                  <c:v>68.849999999999994</c:v>
                </c:pt>
                <c:pt idx="5508">
                  <c:v>68.56</c:v>
                </c:pt>
                <c:pt idx="5509">
                  <c:v>69.239999999999995</c:v>
                </c:pt>
                <c:pt idx="5510">
                  <c:v>71.180000000000007</c:v>
                </c:pt>
                <c:pt idx="5511">
                  <c:v>71.63</c:v>
                </c:pt>
                <c:pt idx="5512">
                  <c:v>72.33</c:v>
                </c:pt>
                <c:pt idx="5513">
                  <c:v>72.17</c:v>
                </c:pt>
                <c:pt idx="5514">
                  <c:v>70.55</c:v>
                </c:pt>
                <c:pt idx="5515">
                  <c:v>71.81</c:v>
                </c:pt>
                <c:pt idx="5516">
                  <c:v>72.040000000000006</c:v>
                </c:pt>
                <c:pt idx="5517">
                  <c:v>71.36</c:v>
                </c:pt>
                <c:pt idx="5518">
                  <c:v>71.41</c:v>
                </c:pt>
                <c:pt idx="5519">
                  <c:v>71.84</c:v>
                </c:pt>
                <c:pt idx="5520">
                  <c:v>71.959999999999994</c:v>
                </c:pt>
                <c:pt idx="5521">
                  <c:v>72.22</c:v>
                </c:pt>
                <c:pt idx="5522">
                  <c:v>72.900000000000006</c:v>
                </c:pt>
                <c:pt idx="5523">
                  <c:v>74.260000000000005</c:v>
                </c:pt>
                <c:pt idx="5524">
                  <c:v>75.400000000000006</c:v>
                </c:pt>
                <c:pt idx="5525">
                  <c:v>76.58</c:v>
                </c:pt>
                <c:pt idx="5526">
                  <c:v>77.099999999999994</c:v>
                </c:pt>
                <c:pt idx="5527">
                  <c:v>77.88</c:v>
                </c:pt>
                <c:pt idx="5528">
                  <c:v>77.44</c:v>
                </c:pt>
                <c:pt idx="5529">
                  <c:v>78.239999999999995</c:v>
                </c:pt>
                <c:pt idx="5530">
                  <c:v>78.12</c:v>
                </c:pt>
                <c:pt idx="5531">
                  <c:v>78.17</c:v>
                </c:pt>
                <c:pt idx="5532">
                  <c:v>77.59</c:v>
                </c:pt>
                <c:pt idx="5533">
                  <c:v>78</c:v>
                </c:pt>
                <c:pt idx="5534">
                  <c:v>78.37</c:v>
                </c:pt>
                <c:pt idx="5535">
                  <c:v>79.09</c:v>
                </c:pt>
                <c:pt idx="5536">
                  <c:v>78.36</c:v>
                </c:pt>
                <c:pt idx="5537">
                  <c:v>75.88</c:v>
                </c:pt>
                <c:pt idx="5538">
                  <c:v>75.209999999999994</c:v>
                </c:pt>
                <c:pt idx="5539">
                  <c:v>77.28</c:v>
                </c:pt>
                <c:pt idx="5540">
                  <c:v>76.58</c:v>
                </c:pt>
                <c:pt idx="5541">
                  <c:v>76.069999999999993</c:v>
                </c:pt>
                <c:pt idx="5542">
                  <c:v>77.010000000000005</c:v>
                </c:pt>
                <c:pt idx="5543">
                  <c:v>77.11</c:v>
                </c:pt>
                <c:pt idx="5544">
                  <c:v>76.14</c:v>
                </c:pt>
                <c:pt idx="5545">
                  <c:v>75.36</c:v>
                </c:pt>
                <c:pt idx="5546">
                  <c:v>72.69</c:v>
                </c:pt>
                <c:pt idx="5547">
                  <c:v>70.42</c:v>
                </c:pt>
                <c:pt idx="5548">
                  <c:v>70.73</c:v>
                </c:pt>
                <c:pt idx="5549">
                  <c:v>70.08</c:v>
                </c:pt>
                <c:pt idx="5550">
                  <c:v>69.569999999999993</c:v>
                </c:pt>
                <c:pt idx="5551">
                  <c:v>71.3</c:v>
                </c:pt>
                <c:pt idx="5552">
                  <c:v>69.290000000000006</c:v>
                </c:pt>
                <c:pt idx="5553">
                  <c:v>71.3</c:v>
                </c:pt>
                <c:pt idx="5554">
                  <c:v>68.77</c:v>
                </c:pt>
                <c:pt idx="5555">
                  <c:v>69.8</c:v>
                </c:pt>
                <c:pt idx="5556">
                  <c:v>68.37</c:v>
                </c:pt>
                <c:pt idx="5557">
                  <c:v>67.88</c:v>
                </c:pt>
                <c:pt idx="5558">
                  <c:v>67.73</c:v>
                </c:pt>
                <c:pt idx="5559">
                  <c:v>68.73</c:v>
                </c:pt>
                <c:pt idx="5560">
                  <c:v>69.489999999999995</c:v>
                </c:pt>
                <c:pt idx="5561">
                  <c:v>68.849999999999994</c:v>
                </c:pt>
                <c:pt idx="5562">
                  <c:v>69.66</c:v>
                </c:pt>
                <c:pt idx="5563">
                  <c:v>70.48</c:v>
                </c:pt>
                <c:pt idx="5564">
                  <c:v>71.459999999999994</c:v>
                </c:pt>
                <c:pt idx="5565">
                  <c:v>72.290000000000006</c:v>
                </c:pt>
                <c:pt idx="5566">
                  <c:v>74.22</c:v>
                </c:pt>
                <c:pt idx="5567">
                  <c:v>74.72</c:v>
                </c:pt>
                <c:pt idx="5568">
                  <c:v>76.209999999999994</c:v>
                </c:pt>
                <c:pt idx="5569">
                  <c:v>75.08</c:v>
                </c:pt>
                <c:pt idx="5570">
                  <c:v>74.97</c:v>
                </c:pt>
                <c:pt idx="5571">
                  <c:v>76.23</c:v>
                </c:pt>
                <c:pt idx="5572">
                  <c:v>77.150000000000006</c:v>
                </c:pt>
                <c:pt idx="5573">
                  <c:v>77.84</c:v>
                </c:pt>
                <c:pt idx="5574">
                  <c:v>78.27</c:v>
                </c:pt>
                <c:pt idx="5575">
                  <c:v>77.989999999999995</c:v>
                </c:pt>
                <c:pt idx="5576">
                  <c:v>77</c:v>
                </c:pt>
                <c:pt idx="5577">
                  <c:v>78.47</c:v>
                </c:pt>
                <c:pt idx="5578">
                  <c:v>78.48</c:v>
                </c:pt>
                <c:pt idx="5579">
                  <c:v>78.91</c:v>
                </c:pt>
                <c:pt idx="5580">
                  <c:v>77.87</c:v>
                </c:pt>
                <c:pt idx="5581">
                  <c:v>76.819999999999993</c:v>
                </c:pt>
                <c:pt idx="5582">
                  <c:v>76.209999999999994</c:v>
                </c:pt>
                <c:pt idx="5583">
                  <c:v>78.88</c:v>
                </c:pt>
                <c:pt idx="5584">
                  <c:v>80.97</c:v>
                </c:pt>
                <c:pt idx="5585">
                  <c:v>78.33</c:v>
                </c:pt>
                <c:pt idx="5586">
                  <c:v>76.87</c:v>
                </c:pt>
                <c:pt idx="5587">
                  <c:v>77.8</c:v>
                </c:pt>
                <c:pt idx="5588">
                  <c:v>77.84</c:v>
                </c:pt>
                <c:pt idx="5589">
                  <c:v>79.05</c:v>
                </c:pt>
                <c:pt idx="5590">
                  <c:v>76.94</c:v>
                </c:pt>
                <c:pt idx="5591">
                  <c:v>77.819999999999993</c:v>
                </c:pt>
                <c:pt idx="5592">
                  <c:v>77.849999999999994</c:v>
                </c:pt>
                <c:pt idx="5593">
                  <c:v>80.83</c:v>
                </c:pt>
                <c:pt idx="5594">
                  <c:v>80.819999999999993</c:v>
                </c:pt>
                <c:pt idx="5595">
                  <c:v>82.5</c:v>
                </c:pt>
                <c:pt idx="5596">
                  <c:v>84.43</c:v>
                </c:pt>
                <c:pt idx="5597">
                  <c:v>85.24</c:v>
                </c:pt>
                <c:pt idx="5598">
                  <c:v>85.03</c:v>
                </c:pt>
                <c:pt idx="5599">
                  <c:v>84.25</c:v>
                </c:pt>
                <c:pt idx="5600">
                  <c:v>82.72</c:v>
                </c:pt>
                <c:pt idx="5601">
                  <c:v>82.31</c:v>
                </c:pt>
                <c:pt idx="5602">
                  <c:v>83.47</c:v>
                </c:pt>
                <c:pt idx="5603">
                  <c:v>85.4</c:v>
                </c:pt>
                <c:pt idx="5604">
                  <c:v>84.71</c:v>
                </c:pt>
                <c:pt idx="5605">
                  <c:v>89.87</c:v>
                </c:pt>
                <c:pt idx="5606">
                  <c:v>89.87</c:v>
                </c:pt>
                <c:pt idx="5607">
                  <c:v>89.87</c:v>
                </c:pt>
                <c:pt idx="5608">
                  <c:v>90.36</c:v>
                </c:pt>
                <c:pt idx="5609">
                  <c:v>92.11</c:v>
                </c:pt>
                <c:pt idx="5610">
                  <c:v>92.16</c:v>
                </c:pt>
                <c:pt idx="5611">
                  <c:v>93.99</c:v>
                </c:pt>
                <c:pt idx="5612">
                  <c:v>94.85</c:v>
                </c:pt>
                <c:pt idx="5613">
                  <c:v>94.4</c:v>
                </c:pt>
                <c:pt idx="5614">
                  <c:v>92.32</c:v>
                </c:pt>
                <c:pt idx="5615">
                  <c:v>91.56</c:v>
                </c:pt>
                <c:pt idx="5616">
                  <c:v>89.09</c:v>
                </c:pt>
                <c:pt idx="5617">
                  <c:v>90.73</c:v>
                </c:pt>
                <c:pt idx="5618">
                  <c:v>90.32</c:v>
                </c:pt>
                <c:pt idx="5619">
                  <c:v>91.99</c:v>
                </c:pt>
                <c:pt idx="5620">
                  <c:v>91.59</c:v>
                </c:pt>
                <c:pt idx="5621">
                  <c:v>94.13</c:v>
                </c:pt>
                <c:pt idx="5622">
                  <c:v>94.97</c:v>
                </c:pt>
                <c:pt idx="5623">
                  <c:v>95.33</c:v>
                </c:pt>
                <c:pt idx="5624">
                  <c:v>94.88</c:v>
                </c:pt>
                <c:pt idx="5625">
                  <c:v>93.23</c:v>
                </c:pt>
                <c:pt idx="5626">
                  <c:v>91.64</c:v>
                </c:pt>
                <c:pt idx="5627">
                  <c:v>92.34</c:v>
                </c:pt>
                <c:pt idx="5628">
                  <c:v>88.71</c:v>
                </c:pt>
                <c:pt idx="5629">
                  <c:v>87.85</c:v>
                </c:pt>
                <c:pt idx="5630">
                  <c:v>89.97</c:v>
                </c:pt>
                <c:pt idx="5631">
                  <c:v>90.7</c:v>
                </c:pt>
                <c:pt idx="5632">
                  <c:v>88.46</c:v>
                </c:pt>
                <c:pt idx="5633">
                  <c:v>88.46</c:v>
                </c:pt>
                <c:pt idx="5634">
                  <c:v>87.33</c:v>
                </c:pt>
                <c:pt idx="5635">
                  <c:v>87.77</c:v>
                </c:pt>
                <c:pt idx="5636">
                  <c:v>91.69</c:v>
                </c:pt>
                <c:pt idx="5637">
                  <c:v>92.57</c:v>
                </c:pt>
                <c:pt idx="5638">
                  <c:v>91.86</c:v>
                </c:pt>
                <c:pt idx="5639">
                  <c:v>90.32</c:v>
                </c:pt>
                <c:pt idx="5640">
                  <c:v>90.71</c:v>
                </c:pt>
                <c:pt idx="5641">
                  <c:v>90.98</c:v>
                </c:pt>
                <c:pt idx="5642">
                  <c:v>91.06</c:v>
                </c:pt>
                <c:pt idx="5643">
                  <c:v>91.03</c:v>
                </c:pt>
                <c:pt idx="5644">
                  <c:v>91.59</c:v>
                </c:pt>
                <c:pt idx="5646">
                  <c:v>95.66</c:v>
                </c:pt>
                <c:pt idx="5647">
                  <c:v>95.92</c:v>
                </c:pt>
                <c:pt idx="5648">
                  <c:v>93.68</c:v>
                </c:pt>
                <c:pt idx="5649">
                  <c:v>97.01</c:v>
                </c:pt>
                <c:pt idx="5650">
                  <c:v>98.45</c:v>
                </c:pt>
                <c:pt idx="5651">
                  <c:v>96.87</c:v>
                </c:pt>
                <c:pt idx="5652">
                  <c:v>94.19</c:v>
                </c:pt>
                <c:pt idx="5653">
                  <c:v>96.37</c:v>
                </c:pt>
                <c:pt idx="5654">
                  <c:v>96.76</c:v>
                </c:pt>
                <c:pt idx="5655">
                  <c:v>92.8</c:v>
                </c:pt>
                <c:pt idx="5656">
                  <c:v>91.86</c:v>
                </c:pt>
                <c:pt idx="5657">
                  <c:v>92.58</c:v>
                </c:pt>
                <c:pt idx="5658">
                  <c:v>90.87</c:v>
                </c:pt>
                <c:pt idx="5659">
                  <c:v>88.1</c:v>
                </c:pt>
                <c:pt idx="5660">
                  <c:v>88.96</c:v>
                </c:pt>
                <c:pt idx="5661">
                  <c:v>89.66</c:v>
                </c:pt>
                <c:pt idx="5662">
                  <c:v>88.11</c:v>
                </c:pt>
                <c:pt idx="5663">
                  <c:v>87.06</c:v>
                </c:pt>
                <c:pt idx="5664">
                  <c:v>87.69</c:v>
                </c:pt>
                <c:pt idx="5665">
                  <c:v>90.96</c:v>
                </c:pt>
                <c:pt idx="5666">
                  <c:v>90.91</c:v>
                </c:pt>
                <c:pt idx="5667">
                  <c:v>92.49</c:v>
                </c:pt>
                <c:pt idx="5668">
                  <c:v>92.46</c:v>
                </c:pt>
                <c:pt idx="5669">
                  <c:v>91.58</c:v>
                </c:pt>
                <c:pt idx="5670">
                  <c:v>91.41</c:v>
                </c:pt>
                <c:pt idx="5671">
                  <c:v>91.09</c:v>
                </c:pt>
                <c:pt idx="5672">
                  <c:v>89.6</c:v>
                </c:pt>
                <c:pt idx="5673">
                  <c:v>88.73</c:v>
                </c:pt>
                <c:pt idx="5674">
                  <c:v>88.55</c:v>
                </c:pt>
                <c:pt idx="5675">
                  <c:v>91.45</c:v>
                </c:pt>
                <c:pt idx="5676">
                  <c:v>93.93</c:v>
                </c:pt>
                <c:pt idx="5677">
                  <c:v>94.28</c:v>
                </c:pt>
                <c:pt idx="5678">
                  <c:v>93.82</c:v>
                </c:pt>
                <c:pt idx="5679">
                  <c:v>95.92</c:v>
                </c:pt>
                <c:pt idx="5680">
                  <c:v>96.96</c:v>
                </c:pt>
                <c:pt idx="5681">
                  <c:v>97.03</c:v>
                </c:pt>
                <c:pt idx="5682">
                  <c:v>97.88</c:v>
                </c:pt>
                <c:pt idx="5683">
                  <c:v>97.52</c:v>
                </c:pt>
                <c:pt idx="5684">
                  <c:v>96.07</c:v>
                </c:pt>
                <c:pt idx="5685">
                  <c:v>97.43</c:v>
                </c:pt>
                <c:pt idx="5686">
                  <c:v>99.05</c:v>
                </c:pt>
                <c:pt idx="5687">
                  <c:v>98.28</c:v>
                </c:pt>
                <c:pt idx="5688">
                  <c:v>99.83</c:v>
                </c:pt>
                <c:pt idx="5689">
                  <c:v>100.9</c:v>
                </c:pt>
                <c:pt idx="5690">
                  <c:v>101.83</c:v>
                </c:pt>
                <c:pt idx="5691">
                  <c:v>98.6</c:v>
                </c:pt>
                <c:pt idx="5692">
                  <c:v>100.95</c:v>
                </c:pt>
                <c:pt idx="5693">
                  <c:v>103.47</c:v>
                </c:pt>
                <c:pt idx="5694">
                  <c:v>104.66</c:v>
                </c:pt>
                <c:pt idx="5695">
                  <c:v>105.33</c:v>
                </c:pt>
                <c:pt idx="5696">
                  <c:v>106.78</c:v>
                </c:pt>
                <c:pt idx="5697">
                  <c:v>107.99</c:v>
                </c:pt>
                <c:pt idx="5698">
                  <c:v>109.18</c:v>
                </c:pt>
                <c:pt idx="5699">
                  <c:v>109.16</c:v>
                </c:pt>
                <c:pt idx="5700">
                  <c:v>104.41</c:v>
                </c:pt>
                <c:pt idx="5701">
                  <c:v>105.35</c:v>
                </c:pt>
                <c:pt idx="5702">
                  <c:v>102.65</c:v>
                </c:pt>
                <c:pt idx="5703">
                  <c:v>99.78</c:v>
                </c:pt>
                <c:pt idx="5704">
                  <c:v>100.93</c:v>
                </c:pt>
                <c:pt idx="5705">
                  <c:v>99.91</c:v>
                </c:pt>
                <c:pt idx="5706">
                  <c:v>102.83</c:v>
                </c:pt>
                <c:pt idx="5707">
                  <c:v>103.89</c:v>
                </c:pt>
                <c:pt idx="5708">
                  <c:v>102.68</c:v>
                </c:pt>
                <c:pt idx="5709">
                  <c:v>102.33</c:v>
                </c:pt>
                <c:pt idx="5710">
                  <c:v>98.69</c:v>
                </c:pt>
                <c:pt idx="5711">
                  <c:v>98.85</c:v>
                </c:pt>
                <c:pt idx="5712">
                  <c:v>102.31</c:v>
                </c:pt>
                <c:pt idx="5713">
                  <c:v>102.21</c:v>
                </c:pt>
                <c:pt idx="5714">
                  <c:v>105.98</c:v>
                </c:pt>
                <c:pt idx="5715">
                  <c:v>105.05</c:v>
                </c:pt>
                <c:pt idx="5716">
                  <c:v>107.46</c:v>
                </c:pt>
                <c:pt idx="5717">
                  <c:v>107.37</c:v>
                </c:pt>
                <c:pt idx="5718">
                  <c:v>107.15</c:v>
                </c:pt>
                <c:pt idx="5719">
                  <c:v>108.32</c:v>
                </c:pt>
                <c:pt idx="5720">
                  <c:v>110.84</c:v>
                </c:pt>
                <c:pt idx="5721">
                  <c:v>110.95</c:v>
                </c:pt>
                <c:pt idx="5722">
                  <c:v>111.34</c:v>
                </c:pt>
                <c:pt idx="5723">
                  <c:v>110.67</c:v>
                </c:pt>
                <c:pt idx="5724">
                  <c:v>111.35</c:v>
                </c:pt>
                <c:pt idx="5725">
                  <c:v>113.54</c:v>
                </c:pt>
                <c:pt idx="5726">
                  <c:v>115.34</c:v>
                </c:pt>
                <c:pt idx="5727">
                  <c:v>114.85</c:v>
                </c:pt>
                <c:pt idx="5728">
                  <c:v>116.62</c:v>
                </c:pt>
                <c:pt idx="5729">
                  <c:v>115.7</c:v>
                </c:pt>
                <c:pt idx="5730">
                  <c:v>113.86</c:v>
                </c:pt>
                <c:pt idx="5731">
                  <c:v>111.12</c:v>
                </c:pt>
                <c:pt idx="5732">
                  <c:v>107.3</c:v>
                </c:pt>
                <c:pt idx="5733">
                  <c:v>111.92</c:v>
                </c:pt>
                <c:pt idx="5734">
                  <c:v>115.68</c:v>
                </c:pt>
                <c:pt idx="5735">
                  <c:v>119.88</c:v>
                </c:pt>
                <c:pt idx="5736">
                  <c:v>120.27</c:v>
                </c:pt>
                <c:pt idx="5737">
                  <c:v>119.85</c:v>
                </c:pt>
                <c:pt idx="5738">
                  <c:v>123.54</c:v>
                </c:pt>
                <c:pt idx="5739">
                  <c:v>122.89</c:v>
                </c:pt>
                <c:pt idx="5740">
                  <c:v>123.11</c:v>
                </c:pt>
                <c:pt idx="5741">
                  <c:v>121.18</c:v>
                </c:pt>
                <c:pt idx="5742">
                  <c:v>122.76</c:v>
                </c:pt>
                <c:pt idx="5743">
                  <c:v>122.98</c:v>
                </c:pt>
                <c:pt idx="5744">
                  <c:v>122.19</c:v>
                </c:pt>
                <c:pt idx="5745">
                  <c:v>124.12</c:v>
                </c:pt>
                <c:pt idx="5746">
                  <c:v>127.28</c:v>
                </c:pt>
                <c:pt idx="5747">
                  <c:v>129.04</c:v>
                </c:pt>
                <c:pt idx="5748">
                  <c:v>129.72</c:v>
                </c:pt>
                <c:pt idx="5749">
                  <c:v>128.91999999999999</c:v>
                </c:pt>
                <c:pt idx="5750">
                  <c:v>128.93</c:v>
                </c:pt>
                <c:pt idx="5751">
                  <c:v>129.33000000000001</c:v>
                </c:pt>
                <c:pt idx="5752">
                  <c:v>127.85</c:v>
                </c:pt>
                <c:pt idx="5753">
                  <c:v>128.5</c:v>
                </c:pt>
                <c:pt idx="5754">
                  <c:v>126.28</c:v>
                </c:pt>
                <c:pt idx="5755">
                  <c:v>121.72</c:v>
                </c:pt>
                <c:pt idx="5756">
                  <c:v>122.36</c:v>
                </c:pt>
                <c:pt idx="5757">
                  <c:v>132.81</c:v>
                </c:pt>
                <c:pt idx="5758">
                  <c:v>134.43</c:v>
                </c:pt>
                <c:pt idx="5759">
                  <c:v>135.24</c:v>
                </c:pt>
                <c:pt idx="5760">
                  <c:v>134.52000000000001</c:v>
                </c:pt>
                <c:pt idx="5761">
                  <c:v>132.11000000000001</c:v>
                </c:pt>
                <c:pt idx="5762">
                  <c:v>134.29</c:v>
                </c:pt>
                <c:pt idx="5763">
                  <c:v>133.9</c:v>
                </c:pt>
                <c:pt idx="5764">
                  <c:v>131.27000000000001</c:v>
                </c:pt>
                <c:pt idx="5765">
                  <c:v>129.12</c:v>
                </c:pt>
                <c:pt idx="5766">
                  <c:v>131.84</c:v>
                </c:pt>
                <c:pt idx="5767">
                  <c:v>134.28</c:v>
                </c:pt>
                <c:pt idx="5768">
                  <c:v>134.54</c:v>
                </c:pt>
                <c:pt idx="5769">
                  <c:v>135.37</c:v>
                </c:pt>
                <c:pt idx="5770">
                  <c:v>131.59</c:v>
                </c:pt>
                <c:pt idx="5771">
                  <c:v>136.82</c:v>
                </c:pt>
                <c:pt idx="5772">
                  <c:v>139.38</c:v>
                </c:pt>
                <c:pt idx="5773">
                  <c:v>138.4</c:v>
                </c:pt>
                <c:pt idx="5774">
                  <c:v>140.66999999999999</c:v>
                </c:pt>
                <c:pt idx="5775">
                  <c:v>141.24</c:v>
                </c:pt>
                <c:pt idx="5776">
                  <c:v>143.94999999999999</c:v>
                </c:pt>
                <c:pt idx="5777">
                  <c:v>139.62</c:v>
                </c:pt>
                <c:pt idx="5778">
                  <c:v>134.15</c:v>
                </c:pt>
                <c:pt idx="5779">
                  <c:v>133.91</c:v>
                </c:pt>
                <c:pt idx="5780">
                  <c:v>135.81</c:v>
                </c:pt>
                <c:pt idx="5781">
                  <c:v>143.68</c:v>
                </c:pt>
                <c:pt idx="5782">
                  <c:v>142.43</c:v>
                </c:pt>
                <c:pt idx="5783">
                  <c:v>136.02000000000001</c:v>
                </c:pt>
                <c:pt idx="5784">
                  <c:v>133.31</c:v>
                </c:pt>
                <c:pt idx="5785">
                  <c:v>134.16</c:v>
                </c:pt>
                <c:pt idx="5786">
                  <c:v>129.34</c:v>
                </c:pt>
                <c:pt idx="5787">
                  <c:v>129.34</c:v>
                </c:pt>
                <c:pt idx="5788">
                  <c:v>127.18</c:v>
                </c:pt>
                <c:pt idx="5789">
                  <c:v>126.86</c:v>
                </c:pt>
                <c:pt idx="5790">
                  <c:v>125.43</c:v>
                </c:pt>
                <c:pt idx="5791">
                  <c:v>124.7</c:v>
                </c:pt>
                <c:pt idx="5792">
                  <c:v>125.67</c:v>
                </c:pt>
                <c:pt idx="5793">
                  <c:v>125.77</c:v>
                </c:pt>
                <c:pt idx="5794">
                  <c:v>122.46</c:v>
                </c:pt>
                <c:pt idx="5795">
                  <c:v>124.1</c:v>
                </c:pt>
                <c:pt idx="5796">
                  <c:v>124.16</c:v>
                </c:pt>
                <c:pt idx="5797">
                  <c:v>121.87</c:v>
                </c:pt>
                <c:pt idx="5798">
                  <c:v>116.5</c:v>
                </c:pt>
                <c:pt idx="5799">
                  <c:v>114.47</c:v>
                </c:pt>
                <c:pt idx="5800">
                  <c:v>116.94</c:v>
                </c:pt>
                <c:pt idx="5801">
                  <c:v>113.03</c:v>
                </c:pt>
                <c:pt idx="5802">
                  <c:v>110.54</c:v>
                </c:pt>
                <c:pt idx="5803">
                  <c:v>108.98</c:v>
                </c:pt>
                <c:pt idx="5804">
                  <c:v>110.68</c:v>
                </c:pt>
                <c:pt idx="5805">
                  <c:v>111.82</c:v>
                </c:pt>
                <c:pt idx="5806">
                  <c:v>108.8</c:v>
                </c:pt>
                <c:pt idx="5807">
                  <c:v>109.33</c:v>
                </c:pt>
                <c:pt idx="5808">
                  <c:v>109.02</c:v>
                </c:pt>
                <c:pt idx="5809">
                  <c:v>108.72</c:v>
                </c:pt>
                <c:pt idx="5810">
                  <c:v>117.24</c:v>
                </c:pt>
                <c:pt idx="5811">
                  <c:v>113.99</c:v>
                </c:pt>
                <c:pt idx="5812">
                  <c:v>109.74</c:v>
                </c:pt>
                <c:pt idx="5813">
                  <c:v>112.2</c:v>
                </c:pt>
                <c:pt idx="5814">
                  <c:v>113.05</c:v>
                </c:pt>
                <c:pt idx="5815">
                  <c:v>113.54</c:v>
                </c:pt>
                <c:pt idx="5816">
                  <c:v>113.49</c:v>
                </c:pt>
                <c:pt idx="5817">
                  <c:v>104.94</c:v>
                </c:pt>
                <c:pt idx="5818">
                  <c:v>103.88</c:v>
                </c:pt>
                <c:pt idx="5819">
                  <c:v>103.41</c:v>
                </c:pt>
                <c:pt idx="5820">
                  <c:v>102.51</c:v>
                </c:pt>
                <c:pt idx="5821">
                  <c:v>101.08</c:v>
                </c:pt>
                <c:pt idx="5822">
                  <c:v>98.94</c:v>
                </c:pt>
                <c:pt idx="5823">
                  <c:v>96</c:v>
                </c:pt>
                <c:pt idx="5824">
                  <c:v>96.01</c:v>
                </c:pt>
                <c:pt idx="5825">
                  <c:v>94.37</c:v>
                </c:pt>
                <c:pt idx="5826">
                  <c:v>90.45</c:v>
                </c:pt>
                <c:pt idx="5827">
                  <c:v>85.85</c:v>
                </c:pt>
                <c:pt idx="5828">
                  <c:v>86.09</c:v>
                </c:pt>
                <c:pt idx="5829">
                  <c:v>90.89</c:v>
                </c:pt>
                <c:pt idx="5830">
                  <c:v>93.46</c:v>
                </c:pt>
                <c:pt idx="5831">
                  <c:v>100.43</c:v>
                </c:pt>
                <c:pt idx="5832">
                  <c:v>100.72</c:v>
                </c:pt>
                <c:pt idx="5833">
                  <c:v>102.09</c:v>
                </c:pt>
                <c:pt idx="5834">
                  <c:v>100.45</c:v>
                </c:pt>
                <c:pt idx="5835">
                  <c:v>100.88</c:v>
                </c:pt>
                <c:pt idx="5836">
                  <c:v>95.96</c:v>
                </c:pt>
                <c:pt idx="5837">
                  <c:v>93.52</c:v>
                </c:pt>
                <c:pt idx="5838">
                  <c:v>92.19</c:v>
                </c:pt>
                <c:pt idx="5839">
                  <c:v>88.88</c:v>
                </c:pt>
                <c:pt idx="5840">
                  <c:v>88.95</c:v>
                </c:pt>
                <c:pt idx="5841">
                  <c:v>84.71</c:v>
                </c:pt>
                <c:pt idx="5842">
                  <c:v>83.17</c:v>
                </c:pt>
                <c:pt idx="5843">
                  <c:v>80.77</c:v>
                </c:pt>
                <c:pt idx="5844">
                  <c:v>81.650000000000006</c:v>
                </c:pt>
                <c:pt idx="5845">
                  <c:v>74.58</c:v>
                </c:pt>
                <c:pt idx="5846">
                  <c:v>74.37</c:v>
                </c:pt>
                <c:pt idx="5847">
                  <c:v>74.98</c:v>
                </c:pt>
                <c:pt idx="5848">
                  <c:v>66.86</c:v>
                </c:pt>
                <c:pt idx="5849">
                  <c:v>64.14</c:v>
                </c:pt>
                <c:pt idx="5850">
                  <c:v>66.05</c:v>
                </c:pt>
                <c:pt idx="5851">
                  <c:v>67.45</c:v>
                </c:pt>
                <c:pt idx="5852">
                  <c:v>65.989999999999995</c:v>
                </c:pt>
                <c:pt idx="5853">
                  <c:v>62.95</c:v>
                </c:pt>
                <c:pt idx="5854">
                  <c:v>65.06</c:v>
                </c:pt>
                <c:pt idx="5855">
                  <c:v>60.57</c:v>
                </c:pt>
                <c:pt idx="5856">
                  <c:v>59.34</c:v>
                </c:pt>
                <c:pt idx="5857">
                  <c:v>58.87</c:v>
                </c:pt>
                <c:pt idx="5858">
                  <c:v>64</c:v>
                </c:pt>
                <c:pt idx="5859">
                  <c:v>60.86</c:v>
                </c:pt>
                <c:pt idx="5860">
                  <c:v>60</c:v>
                </c:pt>
                <c:pt idx="5861">
                  <c:v>60.32</c:v>
                </c:pt>
                <c:pt idx="5862">
                  <c:v>62.78</c:v>
                </c:pt>
                <c:pt idx="5863">
                  <c:v>61.09</c:v>
                </c:pt>
                <c:pt idx="5864">
                  <c:v>56.14</c:v>
                </c:pt>
                <c:pt idx="5865">
                  <c:v>56.84</c:v>
                </c:pt>
                <c:pt idx="5866">
                  <c:v>57.08</c:v>
                </c:pt>
                <c:pt idx="5867">
                  <c:v>54.76</c:v>
                </c:pt>
                <c:pt idx="5868">
                  <c:v>52.47</c:v>
                </c:pt>
                <c:pt idx="5869">
                  <c:v>51.32</c:v>
                </c:pt>
                <c:pt idx="5870">
                  <c:v>50.7</c:v>
                </c:pt>
                <c:pt idx="5871">
                  <c:v>50.82</c:v>
                </c:pt>
                <c:pt idx="5872">
                  <c:v>49.1</c:v>
                </c:pt>
                <c:pt idx="5873">
                  <c:v>48.35</c:v>
                </c:pt>
                <c:pt idx="5874">
                  <c:v>45.79</c:v>
                </c:pt>
                <c:pt idx="5875">
                  <c:v>44.91</c:v>
                </c:pt>
                <c:pt idx="5876">
                  <c:v>49.51</c:v>
                </c:pt>
                <c:pt idx="5877">
                  <c:v>47.51</c:v>
                </c:pt>
                <c:pt idx="5878">
                  <c:v>49.39</c:v>
                </c:pt>
                <c:pt idx="5879">
                  <c:v>47.72</c:v>
                </c:pt>
                <c:pt idx="5880">
                  <c:v>47.58</c:v>
                </c:pt>
                <c:pt idx="5881">
                  <c:v>45.64</c:v>
                </c:pt>
                <c:pt idx="5882">
                  <c:v>44.39</c:v>
                </c:pt>
                <c:pt idx="5883">
                  <c:v>43.83</c:v>
                </c:pt>
                <c:pt idx="5884">
                  <c:v>37.04</c:v>
                </c:pt>
                <c:pt idx="5885">
                  <c:v>40.020000000000003</c:v>
                </c:pt>
                <c:pt idx="5886">
                  <c:v>39.770000000000003</c:v>
                </c:pt>
                <c:pt idx="5887">
                  <c:v>39.340000000000003</c:v>
                </c:pt>
                <c:pt idx="5888">
                  <c:v>43.54</c:v>
                </c:pt>
                <c:pt idx="5889">
                  <c:v>42.38</c:v>
                </c:pt>
                <c:pt idx="5890">
                  <c:v>45.02</c:v>
                </c:pt>
                <c:pt idx="5891">
                  <c:v>42</c:v>
                </c:pt>
                <c:pt idx="5892">
                  <c:v>41.84</c:v>
                </c:pt>
                <c:pt idx="5893">
                  <c:v>40.19</c:v>
                </c:pt>
                <c:pt idx="5894">
                  <c:v>39.520000000000003</c:v>
                </c:pt>
                <c:pt idx="5895">
                  <c:v>38.08</c:v>
                </c:pt>
                <c:pt idx="5896">
                  <c:v>35.270000000000003</c:v>
                </c:pt>
                <c:pt idx="5897">
                  <c:v>34.450000000000003</c:v>
                </c:pt>
                <c:pt idx="5898">
                  <c:v>33.729999999999997</c:v>
                </c:pt>
                <c:pt idx="5899">
                  <c:v>34.159999999999997</c:v>
                </c:pt>
                <c:pt idx="5900">
                  <c:v>35.22</c:v>
                </c:pt>
                <c:pt idx="5901">
                  <c:v>35.82</c:v>
                </c:pt>
                <c:pt idx="5902">
                  <c:v>42.94</c:v>
                </c:pt>
                <c:pt idx="5903">
                  <c:v>45.84</c:v>
                </c:pt>
                <c:pt idx="5904">
                  <c:v>48.89</c:v>
                </c:pt>
                <c:pt idx="5905">
                  <c:v>46.23</c:v>
                </c:pt>
                <c:pt idx="5906">
                  <c:v>42.94</c:v>
                </c:pt>
                <c:pt idx="5907">
                  <c:v>42.34</c:v>
                </c:pt>
                <c:pt idx="5908">
                  <c:v>40.86</c:v>
                </c:pt>
                <c:pt idx="5909">
                  <c:v>43.05</c:v>
                </c:pt>
                <c:pt idx="5910">
                  <c:v>42.27</c:v>
                </c:pt>
                <c:pt idx="5911">
                  <c:v>42.32</c:v>
                </c:pt>
                <c:pt idx="5912">
                  <c:v>43.42</c:v>
                </c:pt>
                <c:pt idx="5913">
                  <c:v>41.22</c:v>
                </c:pt>
                <c:pt idx="5914">
                  <c:v>39.9</c:v>
                </c:pt>
                <c:pt idx="5915">
                  <c:v>42.42</c:v>
                </c:pt>
                <c:pt idx="5916">
                  <c:v>43.13</c:v>
                </c:pt>
                <c:pt idx="5917">
                  <c:v>48</c:v>
                </c:pt>
                <c:pt idx="5918">
                  <c:v>42.86</c:v>
                </c:pt>
                <c:pt idx="5919">
                  <c:v>42.86</c:v>
                </c:pt>
                <c:pt idx="5920">
                  <c:v>43.13</c:v>
                </c:pt>
                <c:pt idx="5921">
                  <c:v>44.17</c:v>
                </c:pt>
                <c:pt idx="5922">
                  <c:v>42.96</c:v>
                </c:pt>
                <c:pt idx="5923">
                  <c:v>43.15</c:v>
                </c:pt>
                <c:pt idx="5924">
                  <c:v>43.68</c:v>
                </c:pt>
                <c:pt idx="5925">
                  <c:v>43.92</c:v>
                </c:pt>
                <c:pt idx="5926">
                  <c:v>44.49</c:v>
                </c:pt>
                <c:pt idx="5927">
                  <c:v>47.23</c:v>
                </c:pt>
                <c:pt idx="5928">
                  <c:v>45.88</c:v>
                </c:pt>
                <c:pt idx="5929">
                  <c:v>44.24</c:v>
                </c:pt>
                <c:pt idx="5930">
                  <c:v>47.23</c:v>
                </c:pt>
                <c:pt idx="5931">
                  <c:v>43.36</c:v>
                </c:pt>
                <c:pt idx="5932">
                  <c:v>39.69</c:v>
                </c:pt>
                <c:pt idx="5933">
                  <c:v>39.409999999999997</c:v>
                </c:pt>
                <c:pt idx="5934">
                  <c:v>42.36</c:v>
                </c:pt>
                <c:pt idx="5935">
                  <c:v>42.19</c:v>
                </c:pt>
                <c:pt idx="5936">
                  <c:v>41.27</c:v>
                </c:pt>
                <c:pt idx="5937">
                  <c:v>40.18</c:v>
                </c:pt>
                <c:pt idx="5938">
                  <c:v>42.37</c:v>
                </c:pt>
                <c:pt idx="5939">
                  <c:v>45.15</c:v>
                </c:pt>
                <c:pt idx="5940">
                  <c:v>44.41</c:v>
                </c:pt>
                <c:pt idx="5941">
                  <c:v>42.6</c:v>
                </c:pt>
                <c:pt idx="5942">
                  <c:v>42.72</c:v>
                </c:pt>
                <c:pt idx="5943">
                  <c:v>46.07</c:v>
                </c:pt>
                <c:pt idx="5944">
                  <c:v>44.45</c:v>
                </c:pt>
                <c:pt idx="5945">
                  <c:v>43.48</c:v>
                </c:pt>
                <c:pt idx="5946">
                  <c:v>44.55</c:v>
                </c:pt>
                <c:pt idx="5947">
                  <c:v>44.99</c:v>
                </c:pt>
                <c:pt idx="5948">
                  <c:v>43.2</c:v>
                </c:pt>
                <c:pt idx="5949">
                  <c:v>42.19</c:v>
                </c:pt>
                <c:pt idx="5950">
                  <c:v>44.97</c:v>
                </c:pt>
                <c:pt idx="5951">
                  <c:v>44.12</c:v>
                </c:pt>
                <c:pt idx="5952">
                  <c:v>45.53</c:v>
                </c:pt>
                <c:pt idx="5953">
                  <c:v>45.22</c:v>
                </c:pt>
                <c:pt idx="5954">
                  <c:v>48.03</c:v>
                </c:pt>
                <c:pt idx="5955">
                  <c:v>49.27</c:v>
                </c:pt>
                <c:pt idx="5956">
                  <c:v>51.84</c:v>
                </c:pt>
                <c:pt idx="5957">
                  <c:v>51.32</c:v>
                </c:pt>
                <c:pt idx="5958">
                  <c:v>51.46</c:v>
                </c:pt>
                <c:pt idx="5959">
                  <c:v>51.89</c:v>
                </c:pt>
                <c:pt idx="5960">
                  <c:v>50.81</c:v>
                </c:pt>
                <c:pt idx="5961">
                  <c:v>49.05</c:v>
                </c:pt>
                <c:pt idx="5962">
                  <c:v>46.13</c:v>
                </c:pt>
                <c:pt idx="5963">
                  <c:v>45.92</c:v>
                </c:pt>
                <c:pt idx="5964">
                  <c:v>50.89</c:v>
                </c:pt>
                <c:pt idx="5965">
                  <c:v>50.48</c:v>
                </c:pt>
                <c:pt idx="5966">
                  <c:v>50.91</c:v>
                </c:pt>
                <c:pt idx="5967">
                  <c:v>50.62</c:v>
                </c:pt>
                <c:pt idx="5968">
                  <c:v>52.06</c:v>
                </c:pt>
                <c:pt idx="5969">
                  <c:v>52.33</c:v>
                </c:pt>
                <c:pt idx="5970">
                  <c:v>50.73</c:v>
                </c:pt>
                <c:pt idx="5971">
                  <c:v>52.06</c:v>
                </c:pt>
                <c:pt idx="5972">
                  <c:v>51.31</c:v>
                </c:pt>
                <c:pt idx="5973">
                  <c:v>51.83</c:v>
                </c:pt>
                <c:pt idx="5974">
                  <c:v>52.02</c:v>
                </c:pt>
                <c:pt idx="5975">
                  <c:v>49.06</c:v>
                </c:pt>
                <c:pt idx="5976">
                  <c:v>48.69</c:v>
                </c:pt>
                <c:pt idx="5977">
                  <c:v>48.5</c:v>
                </c:pt>
                <c:pt idx="5978">
                  <c:v>48.29</c:v>
                </c:pt>
                <c:pt idx="5979">
                  <c:v>50.29</c:v>
                </c:pt>
                <c:pt idx="5980">
                  <c:v>48.67</c:v>
                </c:pt>
                <c:pt idx="5981">
                  <c:v>48.64</c:v>
                </c:pt>
                <c:pt idx="5982">
                  <c:v>50.22</c:v>
                </c:pt>
                <c:pt idx="5983">
                  <c:v>50.3</c:v>
                </c:pt>
                <c:pt idx="5984">
                  <c:v>51.75</c:v>
                </c:pt>
                <c:pt idx="5985">
                  <c:v>53.26</c:v>
                </c:pt>
                <c:pt idx="5986">
                  <c:v>53.16</c:v>
                </c:pt>
                <c:pt idx="5987">
                  <c:v>55.07</c:v>
                </c:pt>
                <c:pt idx="5988">
                  <c:v>56.63</c:v>
                </c:pt>
                <c:pt idx="5989">
                  <c:v>56.02</c:v>
                </c:pt>
                <c:pt idx="5990">
                  <c:v>55.99</c:v>
                </c:pt>
                <c:pt idx="5991">
                  <c:v>56.52</c:v>
                </c:pt>
                <c:pt idx="5992">
                  <c:v>56.84</c:v>
                </c:pt>
                <c:pt idx="5993">
                  <c:v>56.25</c:v>
                </c:pt>
                <c:pt idx="5994">
                  <c:v>56.33</c:v>
                </c:pt>
                <c:pt idx="5995">
                  <c:v>56.51</c:v>
                </c:pt>
                <c:pt idx="5996">
                  <c:v>57.12</c:v>
                </c:pt>
                <c:pt idx="5997">
                  <c:v>59.1</c:v>
                </c:pt>
                <c:pt idx="5998">
                  <c:v>58.02</c:v>
                </c:pt>
                <c:pt idx="5999">
                  <c:v>58.7</c:v>
                </c:pt>
                <c:pt idx="6000">
                  <c:v>59.05</c:v>
                </c:pt>
                <c:pt idx="6001">
                  <c:v>61.28</c:v>
                </c:pt>
                <c:pt idx="6002">
                  <c:v>63.47</c:v>
                </c:pt>
                <c:pt idx="6003">
                  <c:v>64.98</c:v>
                </c:pt>
                <c:pt idx="6004">
                  <c:v>66.599999999999994</c:v>
                </c:pt>
                <c:pt idx="6005">
                  <c:v>67.67</c:v>
                </c:pt>
                <c:pt idx="6006">
                  <c:v>66.150000000000006</c:v>
                </c:pt>
                <c:pt idx="6007">
                  <c:v>67.680000000000007</c:v>
                </c:pt>
                <c:pt idx="6008">
                  <c:v>67.77</c:v>
                </c:pt>
                <c:pt idx="6009">
                  <c:v>67.61</c:v>
                </c:pt>
                <c:pt idx="6010">
                  <c:v>68.94</c:v>
                </c:pt>
                <c:pt idx="6011">
                  <c:v>70.52</c:v>
                </c:pt>
                <c:pt idx="6012">
                  <c:v>71.709999999999994</c:v>
                </c:pt>
                <c:pt idx="6013">
                  <c:v>70.62</c:v>
                </c:pt>
                <c:pt idx="6014">
                  <c:v>68.489999999999995</c:v>
                </c:pt>
                <c:pt idx="6015">
                  <c:v>70.52</c:v>
                </c:pt>
                <c:pt idx="6016">
                  <c:v>68.95</c:v>
                </c:pt>
                <c:pt idx="6017">
                  <c:v>69.959999999999994</c:v>
                </c:pt>
                <c:pt idx="6018">
                  <c:v>70.48</c:v>
                </c:pt>
                <c:pt idx="6019">
                  <c:v>66.13</c:v>
                </c:pt>
                <c:pt idx="6020">
                  <c:v>66.36</c:v>
                </c:pt>
                <c:pt idx="6021">
                  <c:v>68.47</c:v>
                </c:pt>
                <c:pt idx="6022">
                  <c:v>68.819999999999993</c:v>
                </c:pt>
                <c:pt idx="6023">
                  <c:v>68.099999999999994</c:v>
                </c:pt>
                <c:pt idx="6024">
                  <c:v>69.75</c:v>
                </c:pt>
                <c:pt idx="6025">
                  <c:v>68.11</c:v>
                </c:pt>
                <c:pt idx="6026">
                  <c:v>68.52</c:v>
                </c:pt>
                <c:pt idx="6027">
                  <c:v>65.739999999999995</c:v>
                </c:pt>
                <c:pt idx="6028">
                  <c:v>63.12</c:v>
                </c:pt>
                <c:pt idx="6029">
                  <c:v>61.54</c:v>
                </c:pt>
                <c:pt idx="6030">
                  <c:v>59.71</c:v>
                </c:pt>
                <c:pt idx="6031">
                  <c:v>59.17</c:v>
                </c:pt>
                <c:pt idx="6032">
                  <c:v>58.43</c:v>
                </c:pt>
                <c:pt idx="6033">
                  <c:v>58.25</c:v>
                </c:pt>
                <c:pt idx="6034">
                  <c:v>60.48</c:v>
                </c:pt>
                <c:pt idx="6035">
                  <c:v>61.25</c:v>
                </c:pt>
                <c:pt idx="6036">
                  <c:v>62.02</c:v>
                </c:pt>
                <c:pt idx="6037">
                  <c:v>63.54</c:v>
                </c:pt>
                <c:pt idx="6038">
                  <c:v>64.64</c:v>
                </c:pt>
                <c:pt idx="6039">
                  <c:v>65.930000000000007</c:v>
                </c:pt>
                <c:pt idx="6040">
                  <c:v>65.36</c:v>
                </c:pt>
                <c:pt idx="6041">
                  <c:v>68.06</c:v>
                </c:pt>
                <c:pt idx="6042">
                  <c:v>68.819999999999993</c:v>
                </c:pt>
                <c:pt idx="6043">
                  <c:v>69.78</c:v>
                </c:pt>
                <c:pt idx="6044">
                  <c:v>68.53</c:v>
                </c:pt>
                <c:pt idx="6045">
                  <c:v>65.790000000000006</c:v>
                </c:pt>
                <c:pt idx="6046">
                  <c:v>68.819999999999993</c:v>
                </c:pt>
                <c:pt idx="6047">
                  <c:v>70.08</c:v>
                </c:pt>
                <c:pt idx="6048">
                  <c:v>72.900000000000006</c:v>
                </c:pt>
                <c:pt idx="6049">
                  <c:v>73.819999999999993</c:v>
                </c:pt>
                <c:pt idx="6050">
                  <c:v>74.39</c:v>
                </c:pt>
                <c:pt idx="6051">
                  <c:v>74.61</c:v>
                </c:pt>
                <c:pt idx="6052">
                  <c:v>74.209999999999994</c:v>
                </c:pt>
                <c:pt idx="6053">
                  <c:v>73.790000000000006</c:v>
                </c:pt>
                <c:pt idx="6054">
                  <c:v>71.58</c:v>
                </c:pt>
                <c:pt idx="6055">
                  <c:v>74.03</c:v>
                </c:pt>
                <c:pt idx="6056">
                  <c:v>73.760000000000005</c:v>
                </c:pt>
                <c:pt idx="6057">
                  <c:v>71.33</c:v>
                </c:pt>
                <c:pt idx="6058">
                  <c:v>68.650000000000006</c:v>
                </c:pt>
                <c:pt idx="6059">
                  <c:v>68.66</c:v>
                </c:pt>
                <c:pt idx="6060">
                  <c:v>72.81</c:v>
                </c:pt>
                <c:pt idx="6061">
                  <c:v>73.75</c:v>
                </c:pt>
                <c:pt idx="6062">
                  <c:v>73.709999999999994</c:v>
                </c:pt>
                <c:pt idx="6063">
                  <c:v>74.34</c:v>
                </c:pt>
                <c:pt idx="6064">
                  <c:v>73.099999999999994</c:v>
                </c:pt>
                <c:pt idx="6065">
                  <c:v>70.739999999999995</c:v>
                </c:pt>
                <c:pt idx="6066">
                  <c:v>70.680000000000007</c:v>
                </c:pt>
                <c:pt idx="6067">
                  <c:v>72.8</c:v>
                </c:pt>
                <c:pt idx="6068">
                  <c:v>69.02</c:v>
                </c:pt>
                <c:pt idx="6069">
                  <c:v>68.78</c:v>
                </c:pt>
                <c:pt idx="6070">
                  <c:v>67.599999999999994</c:v>
                </c:pt>
                <c:pt idx="6071">
                  <c:v>66.78</c:v>
                </c:pt>
                <c:pt idx="6072">
                  <c:v>65.84</c:v>
                </c:pt>
                <c:pt idx="6073">
                  <c:v>69.2</c:v>
                </c:pt>
                <c:pt idx="6074">
                  <c:v>69.760000000000005</c:v>
                </c:pt>
                <c:pt idx="6075">
                  <c:v>68.959999999999994</c:v>
                </c:pt>
                <c:pt idx="6076">
                  <c:v>68.760000000000005</c:v>
                </c:pt>
                <c:pt idx="6077">
                  <c:v>66.91</c:v>
                </c:pt>
                <c:pt idx="6078">
                  <c:v>66.53</c:v>
                </c:pt>
                <c:pt idx="6079">
                  <c:v>68.510000000000005</c:v>
                </c:pt>
                <c:pt idx="6080">
                  <c:v>71.56</c:v>
                </c:pt>
                <c:pt idx="6081">
                  <c:v>70.72</c:v>
                </c:pt>
                <c:pt idx="6082">
                  <c:v>68.11</c:v>
                </c:pt>
                <c:pt idx="6083">
                  <c:v>69.650000000000006</c:v>
                </c:pt>
                <c:pt idx="6084">
                  <c:v>67.430000000000007</c:v>
                </c:pt>
                <c:pt idx="6085">
                  <c:v>64.989999999999995</c:v>
                </c:pt>
                <c:pt idx="6086">
                  <c:v>64.599999999999994</c:v>
                </c:pt>
                <c:pt idx="6087">
                  <c:v>65.430000000000007</c:v>
                </c:pt>
                <c:pt idx="6088">
                  <c:v>64.63</c:v>
                </c:pt>
                <c:pt idx="6089">
                  <c:v>65.819999999999993</c:v>
                </c:pt>
                <c:pt idx="6090">
                  <c:v>67.12</c:v>
                </c:pt>
                <c:pt idx="6091">
                  <c:v>66.5</c:v>
                </c:pt>
                <c:pt idx="6092">
                  <c:v>65.260000000000005</c:v>
                </c:pt>
                <c:pt idx="6093">
                  <c:v>68.510000000000005</c:v>
                </c:pt>
                <c:pt idx="6094">
                  <c:v>67.650000000000006</c:v>
                </c:pt>
                <c:pt idx="6095">
                  <c:v>68.47</c:v>
                </c:pt>
                <c:pt idx="6096">
                  <c:v>69.45</c:v>
                </c:pt>
                <c:pt idx="6097">
                  <c:v>70.75</c:v>
                </c:pt>
                <c:pt idx="6098">
                  <c:v>70.81</c:v>
                </c:pt>
                <c:pt idx="6099">
                  <c:v>72.16</c:v>
                </c:pt>
                <c:pt idx="6100">
                  <c:v>73.14</c:v>
                </c:pt>
                <c:pt idx="6101">
                  <c:v>74.58</c:v>
                </c:pt>
                <c:pt idx="6102">
                  <c:v>75.86</c:v>
                </c:pt>
                <c:pt idx="6103">
                  <c:v>76.510000000000005</c:v>
                </c:pt>
                <c:pt idx="6104">
                  <c:v>77.739999999999995</c:v>
                </c:pt>
                <c:pt idx="6105">
                  <c:v>78.36</c:v>
                </c:pt>
                <c:pt idx="6106">
                  <c:v>77.72</c:v>
                </c:pt>
                <c:pt idx="6107">
                  <c:v>76.45</c:v>
                </c:pt>
                <c:pt idx="6108">
                  <c:v>76.69</c:v>
                </c:pt>
                <c:pt idx="6109">
                  <c:v>75.11</c:v>
                </c:pt>
                <c:pt idx="6110">
                  <c:v>77.180000000000007</c:v>
                </c:pt>
                <c:pt idx="6111">
                  <c:v>74.91</c:v>
                </c:pt>
                <c:pt idx="6112">
                  <c:v>75.56</c:v>
                </c:pt>
                <c:pt idx="6113">
                  <c:v>75.680000000000007</c:v>
                </c:pt>
                <c:pt idx="6114">
                  <c:v>78.209999999999994</c:v>
                </c:pt>
                <c:pt idx="6115">
                  <c:v>78.02</c:v>
                </c:pt>
                <c:pt idx="6116">
                  <c:v>75.510000000000005</c:v>
                </c:pt>
                <c:pt idx="6117">
                  <c:v>77.180000000000007</c:v>
                </c:pt>
                <c:pt idx="6118">
                  <c:v>77.069999999999993</c:v>
                </c:pt>
                <c:pt idx="6119">
                  <c:v>76.989999999999995</c:v>
                </c:pt>
                <c:pt idx="6120">
                  <c:v>75.180000000000007</c:v>
                </c:pt>
                <c:pt idx="6121">
                  <c:v>74.81</c:v>
                </c:pt>
                <c:pt idx="6122">
                  <c:v>77.14</c:v>
                </c:pt>
                <c:pt idx="6123">
                  <c:v>77.36</c:v>
                </c:pt>
                <c:pt idx="6124">
                  <c:v>78.64</c:v>
                </c:pt>
                <c:pt idx="6125">
                  <c:v>76.45</c:v>
                </c:pt>
                <c:pt idx="6126">
                  <c:v>75.61</c:v>
                </c:pt>
                <c:pt idx="6127">
                  <c:v>78.14</c:v>
                </c:pt>
                <c:pt idx="6128">
                  <c:v>75.349999999999994</c:v>
                </c:pt>
                <c:pt idx="6129">
                  <c:v>76.569999999999993</c:v>
                </c:pt>
                <c:pt idx="6130">
                  <c:v>76</c:v>
                </c:pt>
                <c:pt idx="6131">
                  <c:v>77.77</c:v>
                </c:pt>
                <c:pt idx="6132">
                  <c:v>78.680000000000007</c:v>
                </c:pt>
                <c:pt idx="6133">
                  <c:v>76.959999999999994</c:v>
                </c:pt>
                <c:pt idx="6134">
                  <c:v>77.760000000000005</c:v>
                </c:pt>
                <c:pt idx="6135">
                  <c:v>77.739999999999995</c:v>
                </c:pt>
                <c:pt idx="6136">
                  <c:v>76.180000000000007</c:v>
                </c:pt>
                <c:pt idx="6137">
                  <c:v>74.930000000000007</c:v>
                </c:pt>
                <c:pt idx="6138">
                  <c:v>73.63</c:v>
                </c:pt>
                <c:pt idx="6139">
                  <c:v>70.91</c:v>
                </c:pt>
                <c:pt idx="6140">
                  <c:v>70.069999999999993</c:v>
                </c:pt>
                <c:pt idx="6141">
                  <c:v>71.19</c:v>
                </c:pt>
                <c:pt idx="6142">
                  <c:v>71.33</c:v>
                </c:pt>
                <c:pt idx="6143">
                  <c:v>73.34</c:v>
                </c:pt>
                <c:pt idx="6144">
                  <c:v>71.28</c:v>
                </c:pt>
                <c:pt idx="6145">
                  <c:v>71.87</c:v>
                </c:pt>
                <c:pt idx="6146">
                  <c:v>72.739999999999995</c:v>
                </c:pt>
                <c:pt idx="6147">
                  <c:v>71.64</c:v>
                </c:pt>
                <c:pt idx="6148">
                  <c:v>73.87</c:v>
                </c:pt>
                <c:pt idx="6149">
                  <c:v>75.150000000000006</c:v>
                </c:pt>
                <c:pt idx="6150">
                  <c:v>76.59</c:v>
                </c:pt>
                <c:pt idx="6151">
                  <c:v>76.650000000000006</c:v>
                </c:pt>
                <c:pt idx="6152">
                  <c:v>77.62</c:v>
                </c:pt>
                <c:pt idx="6153">
                  <c:v>77.91</c:v>
                </c:pt>
                <c:pt idx="6154">
                  <c:v>79.05</c:v>
                </c:pt>
                <c:pt idx="6155">
                  <c:v>79.27</c:v>
                </c:pt>
                <c:pt idx="6156">
                  <c:v>80.14</c:v>
                </c:pt>
                <c:pt idx="6157">
                  <c:v>80.569999999999993</c:v>
                </c:pt>
                <c:pt idx="6158">
                  <c:v>80.06</c:v>
                </c:pt>
                <c:pt idx="6159">
                  <c:v>80.14</c:v>
                </c:pt>
                <c:pt idx="6160">
                  <c:v>79.38</c:v>
                </c:pt>
                <c:pt idx="6161">
                  <c:v>77.569999999999993</c:v>
                </c:pt>
                <c:pt idx="6162">
                  <c:v>77.61</c:v>
                </c:pt>
                <c:pt idx="6163">
                  <c:v>76.849999999999994</c:v>
                </c:pt>
                <c:pt idx="6164">
                  <c:v>75.180000000000007</c:v>
                </c:pt>
                <c:pt idx="6165">
                  <c:v>75.09</c:v>
                </c:pt>
                <c:pt idx="6166">
                  <c:v>74.13</c:v>
                </c:pt>
                <c:pt idx="6167">
                  <c:v>72.73</c:v>
                </c:pt>
                <c:pt idx="6168">
                  <c:v>72.180000000000007</c:v>
                </c:pt>
                <c:pt idx="6169">
                  <c:v>72.63</c:v>
                </c:pt>
                <c:pt idx="6170">
                  <c:v>72.75</c:v>
                </c:pt>
                <c:pt idx="6171">
                  <c:v>70.650000000000006</c:v>
                </c:pt>
                <c:pt idx="6172">
                  <c:v>71.2</c:v>
                </c:pt>
                <c:pt idx="6173">
                  <c:v>71.58</c:v>
                </c:pt>
                <c:pt idx="6174">
                  <c:v>73.94</c:v>
                </c:pt>
                <c:pt idx="6175">
                  <c:v>75.77</c:v>
                </c:pt>
                <c:pt idx="6176">
                  <c:v>71.3</c:v>
                </c:pt>
                <c:pt idx="6177">
                  <c:v>70.11</c:v>
                </c:pt>
                <c:pt idx="6178">
                  <c:v>69.62</c:v>
                </c:pt>
                <c:pt idx="6179">
                  <c:v>70.400000000000006</c:v>
                </c:pt>
                <c:pt idx="6180">
                  <c:v>70.400000000000006</c:v>
                </c:pt>
                <c:pt idx="6181">
                  <c:v>72.349999999999994</c:v>
                </c:pt>
                <c:pt idx="6182">
                  <c:v>71.489999999999995</c:v>
                </c:pt>
                <c:pt idx="6183">
                  <c:v>74.819999999999993</c:v>
                </c:pt>
                <c:pt idx="6184">
                  <c:v>74.89</c:v>
                </c:pt>
                <c:pt idx="6185">
                  <c:v>76.61</c:v>
                </c:pt>
                <c:pt idx="6186">
                  <c:v>76.88</c:v>
                </c:pt>
                <c:pt idx="6187">
                  <c:v>76.95</c:v>
                </c:pt>
                <c:pt idx="6188">
                  <c:v>76.44</c:v>
                </c:pt>
                <c:pt idx="6189">
                  <c:v>77</c:v>
                </c:pt>
                <c:pt idx="6190">
                  <c:v>74.38</c:v>
                </c:pt>
                <c:pt idx="6191">
                  <c:v>76.36</c:v>
                </c:pt>
                <c:pt idx="6192">
                  <c:v>76.069999999999993</c:v>
                </c:pt>
                <c:pt idx="6193">
                  <c:v>77.5</c:v>
                </c:pt>
                <c:pt idx="6194">
                  <c:v>78.66</c:v>
                </c:pt>
                <c:pt idx="6195">
                  <c:v>77.88</c:v>
                </c:pt>
                <c:pt idx="6196">
                  <c:v>79.2</c:v>
                </c:pt>
                <c:pt idx="6197">
                  <c:v>78.94</c:v>
                </c:pt>
                <c:pt idx="6198">
                  <c:v>78.77</c:v>
                </c:pt>
                <c:pt idx="6199">
                  <c:v>80.290000000000006</c:v>
                </c:pt>
                <c:pt idx="6200">
                  <c:v>79.44</c:v>
                </c:pt>
                <c:pt idx="6201">
                  <c:v>79.38</c:v>
                </c:pt>
                <c:pt idx="6202">
                  <c:v>77.08</c:v>
                </c:pt>
                <c:pt idx="6203">
                  <c:v>79.45</c:v>
                </c:pt>
                <c:pt idx="6204">
                  <c:v>80.28</c:v>
                </c:pt>
                <c:pt idx="6205">
                  <c:v>80.09</c:v>
                </c:pt>
                <c:pt idx="6206">
                  <c:v>78.37</c:v>
                </c:pt>
                <c:pt idx="6207">
                  <c:v>78.09</c:v>
                </c:pt>
                <c:pt idx="6208">
                  <c:v>79.17</c:v>
                </c:pt>
                <c:pt idx="6209">
                  <c:v>78.03</c:v>
                </c:pt>
                <c:pt idx="6210">
                  <c:v>78.64</c:v>
                </c:pt>
                <c:pt idx="6211">
                  <c:v>77.98</c:v>
                </c:pt>
                <c:pt idx="6212">
                  <c:v>79.89</c:v>
                </c:pt>
                <c:pt idx="6213">
                  <c:v>79.459999999999994</c:v>
                </c:pt>
                <c:pt idx="6214">
                  <c:v>80.37</c:v>
                </c:pt>
                <c:pt idx="6215">
                  <c:v>82.63</c:v>
                </c:pt>
                <c:pt idx="6216">
                  <c:v>84.48</c:v>
                </c:pt>
                <c:pt idx="6217">
                  <c:v>85.05</c:v>
                </c:pt>
                <c:pt idx="6218">
                  <c:v>84.49</c:v>
                </c:pt>
                <c:pt idx="6219">
                  <c:v>82.63</c:v>
                </c:pt>
                <c:pt idx="6220">
                  <c:v>82.77</c:v>
                </c:pt>
                <c:pt idx="6221">
                  <c:v>85.21</c:v>
                </c:pt>
                <c:pt idx="6222">
                  <c:v>83.44</c:v>
                </c:pt>
                <c:pt idx="6223">
                  <c:v>85.81</c:v>
                </c:pt>
                <c:pt idx="6224">
                  <c:v>86.9</c:v>
                </c:pt>
                <c:pt idx="6225">
                  <c:v>84.81</c:v>
                </c:pt>
                <c:pt idx="6226">
                  <c:v>83.09</c:v>
                </c:pt>
                <c:pt idx="6227">
                  <c:v>84.73</c:v>
                </c:pt>
                <c:pt idx="6228">
                  <c:v>84.55</c:v>
                </c:pt>
                <c:pt idx="6229">
                  <c:v>84.58</c:v>
                </c:pt>
                <c:pt idx="6230">
                  <c:v>86.09</c:v>
                </c:pt>
                <c:pt idx="6231">
                  <c:v>86.72</c:v>
                </c:pt>
                <c:pt idx="6232">
                  <c:v>85.59</c:v>
                </c:pt>
                <c:pt idx="6233">
                  <c:v>84.59</c:v>
                </c:pt>
                <c:pt idx="6234">
                  <c:v>86.82</c:v>
                </c:pt>
                <c:pt idx="6235">
                  <c:v>86.19</c:v>
                </c:pt>
                <c:pt idx="6236">
                  <c:v>88.09</c:v>
                </c:pt>
                <c:pt idx="6237">
                  <c:v>85.39</c:v>
                </c:pt>
                <c:pt idx="6238">
                  <c:v>82.31</c:v>
                </c:pt>
                <c:pt idx="6239">
                  <c:v>80.209999999999994</c:v>
                </c:pt>
                <c:pt idx="6240">
                  <c:v>76.48</c:v>
                </c:pt>
                <c:pt idx="6241">
                  <c:v>78.08</c:v>
                </c:pt>
                <c:pt idx="6242">
                  <c:v>79</c:v>
                </c:pt>
                <c:pt idx="6243">
                  <c:v>78.7</c:v>
                </c:pt>
                <c:pt idx="6244">
                  <c:v>79.41</c:v>
                </c:pt>
                <c:pt idx="6245">
                  <c:v>76.430000000000007</c:v>
                </c:pt>
                <c:pt idx="6246">
                  <c:v>73.87</c:v>
                </c:pt>
                <c:pt idx="6247">
                  <c:v>75.12</c:v>
                </c:pt>
                <c:pt idx="6248">
                  <c:v>71.86</c:v>
                </c:pt>
                <c:pt idx="6249">
                  <c:v>69.56</c:v>
                </c:pt>
                <c:pt idx="6250">
                  <c:v>70.45</c:v>
                </c:pt>
                <c:pt idx="6251">
                  <c:v>69.62</c:v>
                </c:pt>
                <c:pt idx="6252">
                  <c:v>67.180000000000007</c:v>
                </c:pt>
                <c:pt idx="6253">
                  <c:v>70.59</c:v>
                </c:pt>
                <c:pt idx="6254">
                  <c:v>73.56</c:v>
                </c:pt>
                <c:pt idx="6255">
                  <c:v>73</c:v>
                </c:pt>
                <c:pt idx="6256">
                  <c:v>73.08</c:v>
                </c:pt>
                <c:pt idx="6257">
                  <c:v>72.78</c:v>
                </c:pt>
                <c:pt idx="6258">
                  <c:v>73.12</c:v>
                </c:pt>
                <c:pt idx="6259">
                  <c:v>71.84</c:v>
                </c:pt>
                <c:pt idx="6260">
                  <c:v>71.09</c:v>
                </c:pt>
                <c:pt idx="6261">
                  <c:v>71.430000000000007</c:v>
                </c:pt>
                <c:pt idx="6262">
                  <c:v>73.680000000000007</c:v>
                </c:pt>
                <c:pt idx="6263">
                  <c:v>74.33</c:v>
                </c:pt>
                <c:pt idx="6264">
                  <c:v>73.28</c:v>
                </c:pt>
                <c:pt idx="6265">
                  <c:v>75.11</c:v>
                </c:pt>
                <c:pt idx="6266">
                  <c:v>75.290000000000006</c:v>
                </c:pt>
                <c:pt idx="6267">
                  <c:v>76.12</c:v>
                </c:pt>
                <c:pt idx="6268">
                  <c:v>77.52</c:v>
                </c:pt>
                <c:pt idx="6269">
                  <c:v>77.05</c:v>
                </c:pt>
                <c:pt idx="6270">
                  <c:v>78.53</c:v>
                </c:pt>
                <c:pt idx="6271">
                  <c:v>78.08</c:v>
                </c:pt>
                <c:pt idx="6272">
                  <c:v>75.22</c:v>
                </c:pt>
                <c:pt idx="6273">
                  <c:v>75.17</c:v>
                </c:pt>
                <c:pt idx="6274">
                  <c:v>76.209999999999994</c:v>
                </c:pt>
                <c:pt idx="6275">
                  <c:v>76.66</c:v>
                </c:pt>
                <c:pt idx="6276">
                  <c:v>74.209999999999994</c:v>
                </c:pt>
                <c:pt idx="6277">
                  <c:v>74.94</c:v>
                </c:pt>
                <c:pt idx="6278">
                  <c:v>71.73</c:v>
                </c:pt>
                <c:pt idx="6279">
                  <c:v>71.75</c:v>
                </c:pt>
                <c:pt idx="6280">
                  <c:v>73.08</c:v>
                </c:pt>
                <c:pt idx="6281">
                  <c:v>72.97</c:v>
                </c:pt>
                <c:pt idx="6282">
                  <c:v>74.56</c:v>
                </c:pt>
                <c:pt idx="6283">
                  <c:v>75.2</c:v>
                </c:pt>
                <c:pt idx="6284">
                  <c:v>74.349999999999994</c:v>
                </c:pt>
                <c:pt idx="6285">
                  <c:v>76.45</c:v>
                </c:pt>
                <c:pt idx="6286">
                  <c:v>76.63</c:v>
                </c:pt>
                <c:pt idx="6287">
                  <c:v>75.52</c:v>
                </c:pt>
                <c:pt idx="6288">
                  <c:v>75.55</c:v>
                </c:pt>
                <c:pt idx="6289">
                  <c:v>76.290000000000006</c:v>
                </c:pt>
                <c:pt idx="6290">
                  <c:v>76.31</c:v>
                </c:pt>
                <c:pt idx="6291">
                  <c:v>75.75</c:v>
                </c:pt>
                <c:pt idx="6292">
                  <c:v>77.59</c:v>
                </c:pt>
                <c:pt idx="6293">
                  <c:v>77.27</c:v>
                </c:pt>
                <c:pt idx="6294">
                  <c:v>77.900000000000006</c:v>
                </c:pt>
                <c:pt idx="6295">
                  <c:v>75.52</c:v>
                </c:pt>
                <c:pt idx="6296">
                  <c:v>76.66</c:v>
                </c:pt>
                <c:pt idx="6297">
                  <c:v>78.599999999999994</c:v>
                </c:pt>
                <c:pt idx="6298">
                  <c:v>77.5</c:v>
                </c:pt>
                <c:pt idx="6299">
                  <c:v>81.93</c:v>
                </c:pt>
                <c:pt idx="6300">
                  <c:v>83.6</c:v>
                </c:pt>
                <c:pt idx="6301">
                  <c:v>83.76</c:v>
                </c:pt>
                <c:pt idx="6302">
                  <c:v>82.9</c:v>
                </c:pt>
                <c:pt idx="6303">
                  <c:v>81.28</c:v>
                </c:pt>
                <c:pt idx="6304">
                  <c:v>81.540000000000006</c:v>
                </c:pt>
                <c:pt idx="6305">
                  <c:v>79.89</c:v>
                </c:pt>
                <c:pt idx="6306">
                  <c:v>77.83</c:v>
                </c:pt>
                <c:pt idx="6307">
                  <c:v>76.63</c:v>
                </c:pt>
                <c:pt idx="6308">
                  <c:v>75.14</c:v>
                </c:pt>
                <c:pt idx="6309">
                  <c:v>74.56</c:v>
                </c:pt>
                <c:pt idx="6310">
                  <c:v>76.739999999999995</c:v>
                </c:pt>
                <c:pt idx="6311">
                  <c:v>75.099999999999994</c:v>
                </c:pt>
                <c:pt idx="6312">
                  <c:v>74.84</c:v>
                </c:pt>
                <c:pt idx="6313">
                  <c:v>73.48</c:v>
                </c:pt>
                <c:pt idx="6314">
                  <c:v>73.08</c:v>
                </c:pt>
                <c:pt idx="6315">
                  <c:v>70.61</c:v>
                </c:pt>
                <c:pt idx="6316">
                  <c:v>70.739999999999995</c:v>
                </c:pt>
                <c:pt idx="6317">
                  <c:v>74.5</c:v>
                </c:pt>
                <c:pt idx="6318">
                  <c:v>75.16</c:v>
                </c:pt>
                <c:pt idx="6319">
                  <c:v>76.05</c:v>
                </c:pt>
                <c:pt idx="6320">
                  <c:v>75.510000000000005</c:v>
                </c:pt>
                <c:pt idx="6321">
                  <c:v>75.53</c:v>
                </c:pt>
                <c:pt idx="6322">
                  <c:v>74.930000000000007</c:v>
                </c:pt>
                <c:pt idx="6323">
                  <c:v>75.03</c:v>
                </c:pt>
                <c:pt idx="6324">
                  <c:v>75.78</c:v>
                </c:pt>
                <c:pt idx="6325">
                  <c:v>77.48</c:v>
                </c:pt>
                <c:pt idx="6326">
                  <c:v>77.87</c:v>
                </c:pt>
                <c:pt idx="6327">
                  <c:v>77.540000000000006</c:v>
                </c:pt>
                <c:pt idx="6328">
                  <c:v>78.52</c:v>
                </c:pt>
                <c:pt idx="6329">
                  <c:v>78.89</c:v>
                </c:pt>
                <c:pt idx="6330">
                  <c:v>78.459999999999994</c:v>
                </c:pt>
                <c:pt idx="6331">
                  <c:v>78.89</c:v>
                </c:pt>
                <c:pt idx="6332">
                  <c:v>77.430000000000007</c:v>
                </c:pt>
                <c:pt idx="6333">
                  <c:v>79.42</c:v>
                </c:pt>
                <c:pt idx="6334">
                  <c:v>78.760000000000005</c:v>
                </c:pt>
                <c:pt idx="6335">
                  <c:v>77.290000000000006</c:v>
                </c:pt>
                <c:pt idx="6336">
                  <c:v>77.69</c:v>
                </c:pt>
                <c:pt idx="6337">
                  <c:v>78.73</c:v>
                </c:pt>
                <c:pt idx="6338">
                  <c:v>77.709999999999994</c:v>
                </c:pt>
                <c:pt idx="6339">
                  <c:v>79.14</c:v>
                </c:pt>
                <c:pt idx="6340">
                  <c:v>78.790000000000006</c:v>
                </c:pt>
                <c:pt idx="6341">
                  <c:v>80.77</c:v>
                </c:pt>
                <c:pt idx="6342">
                  <c:v>82.69</c:v>
                </c:pt>
                <c:pt idx="6343">
                  <c:v>83.42</c:v>
                </c:pt>
                <c:pt idx="6344">
                  <c:v>83.35</c:v>
                </c:pt>
                <c:pt idx="6345">
                  <c:v>85.01</c:v>
                </c:pt>
                <c:pt idx="6346">
                  <c:v>83.67</c:v>
                </c:pt>
                <c:pt idx="6347">
                  <c:v>83.88</c:v>
                </c:pt>
                <c:pt idx="6348">
                  <c:v>83.08</c:v>
                </c:pt>
                <c:pt idx="6349">
                  <c:v>82.99</c:v>
                </c:pt>
                <c:pt idx="6350">
                  <c:v>84.01</c:v>
                </c:pt>
                <c:pt idx="6351">
                  <c:v>83.55</c:v>
                </c:pt>
                <c:pt idx="6352">
                  <c:v>81.94</c:v>
                </c:pt>
                <c:pt idx="6353">
                  <c:v>82.3</c:v>
                </c:pt>
                <c:pt idx="6354">
                  <c:v>81.12</c:v>
                </c:pt>
                <c:pt idx="6355">
                  <c:v>81.680000000000007</c:v>
                </c:pt>
                <c:pt idx="6356">
                  <c:v>81.28</c:v>
                </c:pt>
                <c:pt idx="6357">
                  <c:v>80.75</c:v>
                </c:pt>
                <c:pt idx="6358">
                  <c:v>81.91</c:v>
                </c:pt>
                <c:pt idx="6359">
                  <c:v>82.62</c:v>
                </c:pt>
                <c:pt idx="6360">
                  <c:v>81.27</c:v>
                </c:pt>
                <c:pt idx="6361">
                  <c:v>82.97</c:v>
                </c:pt>
                <c:pt idx="6362">
                  <c:v>82.47</c:v>
                </c:pt>
                <c:pt idx="6363">
                  <c:v>84.06</c:v>
                </c:pt>
                <c:pt idx="6364">
                  <c:v>84.71</c:v>
                </c:pt>
                <c:pt idx="6365">
                  <c:v>85.33</c:v>
                </c:pt>
                <c:pt idx="6366">
                  <c:v>86.83</c:v>
                </c:pt>
                <c:pt idx="6367">
                  <c:v>87.05</c:v>
                </c:pt>
                <c:pt idx="6368">
                  <c:v>87.15</c:v>
                </c:pt>
                <c:pt idx="6369">
                  <c:v>87.93</c:v>
                </c:pt>
                <c:pt idx="6370">
                  <c:v>87.92</c:v>
                </c:pt>
                <c:pt idx="6371">
                  <c:v>88.08</c:v>
                </c:pt>
                <c:pt idx="6372">
                  <c:v>86.07</c:v>
                </c:pt>
                <c:pt idx="6373">
                  <c:v>85.49</c:v>
                </c:pt>
                <c:pt idx="6374">
                  <c:v>83.98</c:v>
                </c:pt>
                <c:pt idx="6375">
                  <c:v>83.36</c:v>
                </c:pt>
                <c:pt idx="6376">
                  <c:v>83.7</c:v>
                </c:pt>
                <c:pt idx="6377">
                  <c:v>83.17</c:v>
                </c:pt>
                <c:pt idx="6378">
                  <c:v>82.34</c:v>
                </c:pt>
                <c:pt idx="6379">
                  <c:v>82.37</c:v>
                </c:pt>
                <c:pt idx="6380">
                  <c:v>84.53</c:v>
                </c:pt>
                <c:pt idx="6381">
                  <c:v>84.78</c:v>
                </c:pt>
                <c:pt idx="6382">
                  <c:v>85.9</c:v>
                </c:pt>
                <c:pt idx="6383">
                  <c:v>86.02</c:v>
                </c:pt>
                <c:pt idx="6384">
                  <c:v>88.56</c:v>
                </c:pt>
                <c:pt idx="6385">
                  <c:v>89.37</c:v>
                </c:pt>
                <c:pt idx="6386">
                  <c:v>90.65</c:v>
                </c:pt>
                <c:pt idx="6387">
                  <c:v>91.25</c:v>
                </c:pt>
                <c:pt idx="6388">
                  <c:v>90.78</c:v>
                </c:pt>
                <c:pt idx="6389">
                  <c:v>89.74</c:v>
                </c:pt>
                <c:pt idx="6390">
                  <c:v>89.93</c:v>
                </c:pt>
                <c:pt idx="6391">
                  <c:v>89.54</c:v>
                </c:pt>
                <c:pt idx="6392">
                  <c:v>90.4</c:v>
                </c:pt>
                <c:pt idx="6393">
                  <c:v>90.63</c:v>
                </c:pt>
                <c:pt idx="6394">
                  <c:v>91.33</c:v>
                </c:pt>
                <c:pt idx="6395">
                  <c:v>91.09</c:v>
                </c:pt>
                <c:pt idx="6396">
                  <c:v>91.11</c:v>
                </c:pt>
                <c:pt idx="6397">
                  <c:v>91.31</c:v>
                </c:pt>
                <c:pt idx="6398">
                  <c:v>93.11</c:v>
                </c:pt>
                <c:pt idx="6399">
                  <c:v>93.55</c:v>
                </c:pt>
                <c:pt idx="6400">
                  <c:v>93.63</c:v>
                </c:pt>
                <c:pt idx="6401">
                  <c:v>93.08</c:v>
                </c:pt>
                <c:pt idx="6402">
                  <c:v>93.52</c:v>
                </c:pt>
                <c:pt idx="6403">
                  <c:v>93.52</c:v>
                </c:pt>
                <c:pt idx="6404">
                  <c:v>92.5</c:v>
                </c:pt>
                <c:pt idx="6405">
                  <c:v>93.23</c:v>
                </c:pt>
                <c:pt idx="6406">
                  <c:v>95.82</c:v>
                </c:pt>
                <c:pt idx="6407">
                  <c:v>93.52</c:v>
                </c:pt>
                <c:pt idx="6408">
                  <c:v>95.07</c:v>
                </c:pt>
                <c:pt idx="6409">
                  <c:v>94.95</c:v>
                </c:pt>
                <c:pt idx="6410">
                  <c:v>94.25</c:v>
                </c:pt>
                <c:pt idx="6411">
                  <c:v>95.05</c:v>
                </c:pt>
                <c:pt idx="6412">
                  <c:v>96.8</c:v>
                </c:pt>
                <c:pt idx="6413">
                  <c:v>97.86</c:v>
                </c:pt>
                <c:pt idx="6414">
                  <c:v>97.86</c:v>
                </c:pt>
                <c:pt idx="6415">
                  <c:v>97.86</c:v>
                </c:pt>
                <c:pt idx="6416">
                  <c:v>97.83</c:v>
                </c:pt>
                <c:pt idx="6417">
                  <c:v>98.42</c:v>
                </c:pt>
                <c:pt idx="6418">
                  <c:v>96.27</c:v>
                </c:pt>
                <c:pt idx="6419">
                  <c:v>96.84</c:v>
                </c:pt>
                <c:pt idx="6420">
                  <c:v>96.76</c:v>
                </c:pt>
                <c:pt idx="6421">
                  <c:v>96.76</c:v>
                </c:pt>
                <c:pt idx="6422">
                  <c:v>96.04</c:v>
                </c:pt>
                <c:pt idx="6423">
                  <c:v>96.48</c:v>
                </c:pt>
                <c:pt idx="6424">
                  <c:v>97.06</c:v>
                </c:pt>
                <c:pt idx="6425">
                  <c:v>98.97</c:v>
                </c:pt>
                <c:pt idx="6426">
                  <c:v>100.4</c:v>
                </c:pt>
                <c:pt idx="6427">
                  <c:v>101.3</c:v>
                </c:pt>
                <c:pt idx="6428">
                  <c:v>101.69</c:v>
                </c:pt>
                <c:pt idx="6429">
                  <c:v>99.43</c:v>
                </c:pt>
                <c:pt idx="6430">
                  <c:v>99.44</c:v>
                </c:pt>
                <c:pt idx="6431">
                  <c:v>99.25</c:v>
                </c:pt>
                <c:pt idx="6432">
                  <c:v>100.16</c:v>
                </c:pt>
                <c:pt idx="6433">
                  <c:v>100.74</c:v>
                </c:pt>
                <c:pt idx="6434">
                  <c:v>99.93</c:v>
                </c:pt>
                <c:pt idx="6435">
                  <c:v>103.12</c:v>
                </c:pt>
                <c:pt idx="6436">
                  <c:v>102.48</c:v>
                </c:pt>
                <c:pt idx="6437">
                  <c:v>102.78</c:v>
                </c:pt>
                <c:pt idx="6438">
                  <c:v>103.45</c:v>
                </c:pt>
                <c:pt idx="6439">
                  <c:v>102.2</c:v>
                </c:pt>
                <c:pt idx="6440">
                  <c:v>106.82</c:v>
                </c:pt>
                <c:pt idx="6441">
                  <c:v>109.77</c:v>
                </c:pt>
                <c:pt idx="6442">
                  <c:v>113.91</c:v>
                </c:pt>
                <c:pt idx="6443">
                  <c:v>111.47</c:v>
                </c:pt>
                <c:pt idx="6444">
                  <c:v>112.27</c:v>
                </c:pt>
                <c:pt idx="6445">
                  <c:v>113.34</c:v>
                </c:pt>
                <c:pt idx="6446">
                  <c:v>116.89</c:v>
                </c:pt>
                <c:pt idx="6447">
                  <c:v>114.42</c:v>
                </c:pt>
                <c:pt idx="6448">
                  <c:v>115.71</c:v>
                </c:pt>
                <c:pt idx="6449">
                  <c:v>116.58</c:v>
                </c:pt>
                <c:pt idx="6450">
                  <c:v>112.32</c:v>
                </c:pt>
                <c:pt idx="6451">
                  <c:v>115.19</c:v>
                </c:pt>
                <c:pt idx="6452">
                  <c:v>114.07</c:v>
                </c:pt>
                <c:pt idx="6453">
                  <c:v>114.07</c:v>
                </c:pt>
                <c:pt idx="6454">
                  <c:v>112.95</c:v>
                </c:pt>
                <c:pt idx="6455">
                  <c:v>111.11</c:v>
                </c:pt>
                <c:pt idx="6456">
                  <c:v>110.96</c:v>
                </c:pt>
                <c:pt idx="6457">
                  <c:v>114.18</c:v>
                </c:pt>
                <c:pt idx="6458">
                  <c:v>114.13</c:v>
                </c:pt>
                <c:pt idx="6459">
                  <c:v>114.92</c:v>
                </c:pt>
                <c:pt idx="6460">
                  <c:v>115.63</c:v>
                </c:pt>
                <c:pt idx="6461">
                  <c:v>115.65</c:v>
                </c:pt>
                <c:pt idx="6462">
                  <c:v>115.41</c:v>
                </c:pt>
                <c:pt idx="6463">
                  <c:v>115.45</c:v>
                </c:pt>
                <c:pt idx="6464">
                  <c:v>115.95</c:v>
                </c:pt>
                <c:pt idx="6465">
                  <c:v>115.58</c:v>
                </c:pt>
                <c:pt idx="6466">
                  <c:v>115.35</c:v>
                </c:pt>
                <c:pt idx="6467">
                  <c:v>116.94</c:v>
                </c:pt>
                <c:pt idx="6468">
                  <c:v>118.63</c:v>
                </c:pt>
                <c:pt idx="6469">
                  <c:v>120.07</c:v>
                </c:pt>
                <c:pt idx="6470">
                  <c:v>122.87</c:v>
                </c:pt>
                <c:pt idx="6471">
                  <c:v>123.01</c:v>
                </c:pt>
                <c:pt idx="6472">
                  <c:v>122.9</c:v>
                </c:pt>
                <c:pt idx="6473">
                  <c:v>126.3</c:v>
                </c:pt>
                <c:pt idx="6474">
                  <c:v>126.46</c:v>
                </c:pt>
                <c:pt idx="6475">
                  <c:v>121.33</c:v>
                </c:pt>
                <c:pt idx="6476">
                  <c:v>122.7</c:v>
                </c:pt>
                <c:pt idx="6477">
                  <c:v>122.74</c:v>
                </c:pt>
                <c:pt idx="6478">
                  <c:v>124.63</c:v>
                </c:pt>
                <c:pt idx="6479">
                  <c:v>121.69</c:v>
                </c:pt>
                <c:pt idx="6480">
                  <c:v>121.35</c:v>
                </c:pt>
                <c:pt idx="6481">
                  <c:v>124.26</c:v>
                </c:pt>
                <c:pt idx="6482">
                  <c:v>123.64</c:v>
                </c:pt>
                <c:pt idx="6484">
                  <c:v>124.55</c:v>
                </c:pt>
                <c:pt idx="6485">
                  <c:v>124.94</c:v>
                </c:pt>
                <c:pt idx="6486">
                  <c:v>126.59</c:v>
                </c:pt>
                <c:pt idx="6488">
                  <c:v>126.64</c:v>
                </c:pt>
                <c:pt idx="6489">
                  <c:v>124.01</c:v>
                </c:pt>
                <c:pt idx="6490">
                  <c:v>121.55</c:v>
                </c:pt>
                <c:pt idx="6491">
                  <c:v>111.93</c:v>
                </c:pt>
                <c:pt idx="6492">
                  <c:v>113.69</c:v>
                </c:pt>
                <c:pt idx="6493">
                  <c:v>113.21</c:v>
                </c:pt>
                <c:pt idx="6494">
                  <c:v>117.82</c:v>
                </c:pt>
                <c:pt idx="6495">
                  <c:v>115.66</c:v>
                </c:pt>
                <c:pt idx="6496">
                  <c:v>112.87</c:v>
                </c:pt>
                <c:pt idx="6497">
                  <c:v>113.08</c:v>
                </c:pt>
                <c:pt idx="6498">
                  <c:v>113.72</c:v>
                </c:pt>
                <c:pt idx="6499">
                  <c:v>109.39</c:v>
                </c:pt>
                <c:pt idx="6500">
                  <c:v>112.54</c:v>
                </c:pt>
                <c:pt idx="6501">
                  <c:v>113.2</c:v>
                </c:pt>
                <c:pt idx="6502">
                  <c:v>111.25</c:v>
                </c:pt>
                <c:pt idx="6503">
                  <c:v>110.13</c:v>
                </c:pt>
                <c:pt idx="6504">
                  <c:v>112.52</c:v>
                </c:pt>
                <c:pt idx="6505">
                  <c:v>114.47</c:v>
                </c:pt>
                <c:pt idx="6506">
                  <c:v>115.06</c:v>
                </c:pt>
                <c:pt idx="6507">
                  <c:v>114.85</c:v>
                </c:pt>
                <c:pt idx="6508">
                  <c:v>117.18</c:v>
                </c:pt>
                <c:pt idx="6509">
                  <c:v>116.15</c:v>
                </c:pt>
                <c:pt idx="6510">
                  <c:v>114.3</c:v>
                </c:pt>
                <c:pt idx="6511">
                  <c:v>115.09</c:v>
                </c:pt>
                <c:pt idx="6512">
                  <c:v>115.4</c:v>
                </c:pt>
                <c:pt idx="6513">
                  <c:v>116.14</c:v>
                </c:pt>
                <c:pt idx="6514">
                  <c:v>118.43</c:v>
                </c:pt>
                <c:pt idx="6515">
                  <c:v>119.95</c:v>
                </c:pt>
                <c:pt idx="6516">
                  <c:v>118.71</c:v>
                </c:pt>
                <c:pt idx="6517">
                  <c:v>120.49</c:v>
                </c:pt>
                <c:pt idx="6518">
                  <c:v>120.35</c:v>
                </c:pt>
                <c:pt idx="6519">
                  <c:v>114.67</c:v>
                </c:pt>
                <c:pt idx="6520">
                  <c:v>114.69</c:v>
                </c:pt>
                <c:pt idx="6521">
                  <c:v>113.74</c:v>
                </c:pt>
                <c:pt idx="6522">
                  <c:v>112.21</c:v>
                </c:pt>
                <c:pt idx="6523">
                  <c:v>112.02</c:v>
                </c:pt>
                <c:pt idx="6524">
                  <c:v>113.59</c:v>
                </c:pt>
                <c:pt idx="6525">
                  <c:v>108.27</c:v>
                </c:pt>
                <c:pt idx="6526">
                  <c:v>104.79</c:v>
                </c:pt>
                <c:pt idx="6527">
                  <c:v>104.57</c:v>
                </c:pt>
                <c:pt idx="6528">
                  <c:v>107.57</c:v>
                </c:pt>
                <c:pt idx="6529">
                  <c:v>111.49</c:v>
                </c:pt>
                <c:pt idx="6530">
                  <c:v>111.71</c:v>
                </c:pt>
                <c:pt idx="6531">
                  <c:v>109.82</c:v>
                </c:pt>
                <c:pt idx="6532">
                  <c:v>113.21</c:v>
                </c:pt>
                <c:pt idx="6533">
                  <c:v>113.55</c:v>
                </c:pt>
                <c:pt idx="6534">
                  <c:v>117.4</c:v>
                </c:pt>
                <c:pt idx="6535">
                  <c:v>117.4</c:v>
                </c:pt>
                <c:pt idx="6536">
                  <c:v>117.35</c:v>
                </c:pt>
                <c:pt idx="6537">
                  <c:v>117.36</c:v>
                </c:pt>
                <c:pt idx="6538">
                  <c:v>118.46</c:v>
                </c:pt>
                <c:pt idx="6539">
                  <c:v>117.38</c:v>
                </c:pt>
                <c:pt idx="6540">
                  <c:v>118.06</c:v>
                </c:pt>
                <c:pt idx="6541">
                  <c:v>117.05</c:v>
                </c:pt>
                <c:pt idx="6542">
                  <c:v>118.18</c:v>
                </c:pt>
                <c:pt idx="6543">
                  <c:v>118.52</c:v>
                </c:pt>
                <c:pt idx="6544">
                  <c:v>118.25</c:v>
                </c:pt>
                <c:pt idx="6545">
                  <c:v>118.99</c:v>
                </c:pt>
                <c:pt idx="6546">
                  <c:v>118.27</c:v>
                </c:pt>
                <c:pt idx="6547">
                  <c:v>118.14</c:v>
                </c:pt>
                <c:pt idx="6548">
                  <c:v>117.99</c:v>
                </c:pt>
                <c:pt idx="6549">
                  <c:v>118.16</c:v>
                </c:pt>
                <c:pt idx="6550">
                  <c:v>115.93</c:v>
                </c:pt>
                <c:pt idx="6551">
                  <c:v>116.37</c:v>
                </c:pt>
                <c:pt idx="6552">
                  <c:v>116.02</c:v>
                </c:pt>
                <c:pt idx="6553">
                  <c:v>113.74</c:v>
                </c:pt>
                <c:pt idx="6554">
                  <c:v>110.22</c:v>
                </c:pt>
                <c:pt idx="6555">
                  <c:v>106.92</c:v>
                </c:pt>
                <c:pt idx="6556">
                  <c:v>103.06</c:v>
                </c:pt>
                <c:pt idx="6557">
                  <c:v>103.63</c:v>
                </c:pt>
                <c:pt idx="6558">
                  <c:v>103.84</c:v>
                </c:pt>
                <c:pt idx="6559">
                  <c:v>107.82</c:v>
                </c:pt>
                <c:pt idx="6560">
                  <c:v>108.17</c:v>
                </c:pt>
                <c:pt idx="6561">
                  <c:v>108.89</c:v>
                </c:pt>
                <c:pt idx="6562">
                  <c:v>109.69</c:v>
                </c:pt>
                <c:pt idx="6563">
                  <c:v>111.37</c:v>
                </c:pt>
                <c:pt idx="6564">
                  <c:v>108.36</c:v>
                </c:pt>
                <c:pt idx="6565">
                  <c:v>109.37</c:v>
                </c:pt>
                <c:pt idx="6566">
                  <c:v>108.83</c:v>
                </c:pt>
                <c:pt idx="6567">
                  <c:v>110.35</c:v>
                </c:pt>
                <c:pt idx="6568">
                  <c:v>111.91</c:v>
                </c:pt>
                <c:pt idx="6569">
                  <c:v>111.91</c:v>
                </c:pt>
                <c:pt idx="6570">
                  <c:v>112.29</c:v>
                </c:pt>
                <c:pt idx="6572">
                  <c:v>115.59</c:v>
                </c:pt>
                <c:pt idx="6573">
                  <c:v>116.48</c:v>
                </c:pt>
                <c:pt idx="6574">
                  <c:v>116.43</c:v>
                </c:pt>
                <c:pt idx="6575">
                  <c:v>115.92</c:v>
                </c:pt>
                <c:pt idx="6576">
                  <c:v>113.29</c:v>
                </c:pt>
                <c:pt idx="6577">
                  <c:v>117.5</c:v>
                </c:pt>
                <c:pt idx="6578">
                  <c:v>117.99</c:v>
                </c:pt>
                <c:pt idx="6579">
                  <c:v>115.1</c:v>
                </c:pt>
                <c:pt idx="6580">
                  <c:v>114.75</c:v>
                </c:pt>
                <c:pt idx="6581">
                  <c:v>114.08</c:v>
                </c:pt>
                <c:pt idx="6582">
                  <c:v>113.1</c:v>
                </c:pt>
                <c:pt idx="6583">
                  <c:v>116.71</c:v>
                </c:pt>
                <c:pt idx="6584">
                  <c:v>116.26</c:v>
                </c:pt>
                <c:pt idx="6585">
                  <c:v>112.89</c:v>
                </c:pt>
                <c:pt idx="6586">
                  <c:v>114.39</c:v>
                </c:pt>
                <c:pt idx="6587">
                  <c:v>114.26</c:v>
                </c:pt>
                <c:pt idx="6588">
                  <c:v>109.21</c:v>
                </c:pt>
                <c:pt idx="6589">
                  <c:v>109.17</c:v>
                </c:pt>
                <c:pt idx="6590">
                  <c:v>107.9</c:v>
                </c:pt>
                <c:pt idx="6591">
                  <c:v>109.54</c:v>
                </c:pt>
                <c:pt idx="6592">
                  <c:v>108.52</c:v>
                </c:pt>
                <c:pt idx="6593">
                  <c:v>107.08</c:v>
                </c:pt>
                <c:pt idx="6594">
                  <c:v>105.42</c:v>
                </c:pt>
                <c:pt idx="6595">
                  <c:v>103.61</c:v>
                </c:pt>
                <c:pt idx="6596">
                  <c:v>101.84</c:v>
                </c:pt>
                <c:pt idx="6597">
                  <c:v>103.77</c:v>
                </c:pt>
                <c:pt idx="6598">
                  <c:v>104.38</c:v>
                </c:pt>
                <c:pt idx="6599">
                  <c:v>106.56</c:v>
                </c:pt>
                <c:pt idx="6600">
                  <c:v>109.49</c:v>
                </c:pt>
                <c:pt idx="6601">
                  <c:v>109.22</c:v>
                </c:pt>
                <c:pt idx="6602">
                  <c:v>112.44</c:v>
                </c:pt>
                <c:pt idx="6603">
                  <c:v>112.45</c:v>
                </c:pt>
                <c:pt idx="6604">
                  <c:v>114.33</c:v>
                </c:pt>
                <c:pt idx="6605">
                  <c:v>112.92</c:v>
                </c:pt>
                <c:pt idx="6606">
                  <c:v>112.08</c:v>
                </c:pt>
                <c:pt idx="6607">
                  <c:v>111.76</c:v>
                </c:pt>
                <c:pt idx="6608">
                  <c:v>109</c:v>
                </c:pt>
                <c:pt idx="6609">
                  <c:v>111.6</c:v>
                </c:pt>
                <c:pt idx="6610">
                  <c:v>111.67</c:v>
                </c:pt>
                <c:pt idx="6611">
                  <c:v>112.11</c:v>
                </c:pt>
                <c:pt idx="6612">
                  <c:v>110.43</c:v>
                </c:pt>
                <c:pt idx="6613">
                  <c:v>112.45</c:v>
                </c:pt>
                <c:pt idx="6614">
                  <c:v>110.01</c:v>
                </c:pt>
                <c:pt idx="6615">
                  <c:v>108.43</c:v>
                </c:pt>
                <c:pt idx="6616">
                  <c:v>106.97</c:v>
                </c:pt>
                <c:pt idx="6617">
                  <c:v>110.82</c:v>
                </c:pt>
                <c:pt idx="6618">
                  <c:v>110.76</c:v>
                </c:pt>
                <c:pt idx="6619">
                  <c:v>112.22</c:v>
                </c:pt>
                <c:pt idx="6620">
                  <c:v>114.75</c:v>
                </c:pt>
                <c:pt idx="6621">
                  <c:v>115.61</c:v>
                </c:pt>
                <c:pt idx="6622">
                  <c:v>115.29</c:v>
                </c:pt>
                <c:pt idx="6623">
                  <c:v>113.32</c:v>
                </c:pt>
                <c:pt idx="6624">
                  <c:v>114.43</c:v>
                </c:pt>
                <c:pt idx="6625">
                  <c:v>112.57</c:v>
                </c:pt>
                <c:pt idx="6626">
                  <c:v>111.9</c:v>
                </c:pt>
                <c:pt idx="6627">
                  <c:v>111.91</c:v>
                </c:pt>
                <c:pt idx="6628">
                  <c:v>109.25</c:v>
                </c:pt>
                <c:pt idx="6629">
                  <c:v>107.82</c:v>
                </c:pt>
                <c:pt idx="6630">
                  <c:v>105.98</c:v>
                </c:pt>
                <c:pt idx="6631">
                  <c:v>107.77</c:v>
                </c:pt>
                <c:pt idx="6632">
                  <c:v>106.83</c:v>
                </c:pt>
                <c:pt idx="6633">
                  <c:v>106.08</c:v>
                </c:pt>
                <c:pt idx="6634">
                  <c:v>109.38</c:v>
                </c:pt>
                <c:pt idx="6635">
                  <c:v>111.25</c:v>
                </c:pt>
                <c:pt idx="6636">
                  <c:v>111.22</c:v>
                </c:pt>
                <c:pt idx="6637">
                  <c:v>108.83</c:v>
                </c:pt>
                <c:pt idx="6638">
                  <c:v>109.59</c:v>
                </c:pt>
                <c:pt idx="6639">
                  <c:v>110.18</c:v>
                </c:pt>
                <c:pt idx="6640">
                  <c:v>110.16</c:v>
                </c:pt>
                <c:pt idx="6641">
                  <c:v>110.07</c:v>
                </c:pt>
                <c:pt idx="6642">
                  <c:v>108.23</c:v>
                </c:pt>
                <c:pt idx="6643">
                  <c:v>107.91</c:v>
                </c:pt>
                <c:pt idx="6644">
                  <c:v>107.82</c:v>
                </c:pt>
                <c:pt idx="6645">
                  <c:v>109.25</c:v>
                </c:pt>
                <c:pt idx="6646">
                  <c:v>105.72</c:v>
                </c:pt>
                <c:pt idx="6647">
                  <c:v>104.52</c:v>
                </c:pt>
                <c:pt idx="6648">
                  <c:v>104</c:v>
                </c:pt>
                <c:pt idx="6649">
                  <c:v>104.55</c:v>
                </c:pt>
                <c:pt idx="6650">
                  <c:v>107.8</c:v>
                </c:pt>
                <c:pt idx="6651">
                  <c:v>108</c:v>
                </c:pt>
                <c:pt idx="6652">
                  <c:v>108.98</c:v>
                </c:pt>
                <c:pt idx="6653">
                  <c:v>109.28</c:v>
                </c:pt>
                <c:pt idx="6655">
                  <c:v>107.54</c:v>
                </c:pt>
                <c:pt idx="6656">
                  <c:v>106.89</c:v>
                </c:pt>
                <c:pt idx="6657">
                  <c:v>108.09</c:v>
                </c:pt>
                <c:pt idx="6658">
                  <c:v>111.12</c:v>
                </c:pt>
                <c:pt idx="6659">
                  <c:v>113.37</c:v>
                </c:pt>
                <c:pt idx="6660">
                  <c:v>113.59</c:v>
                </c:pt>
                <c:pt idx="6661">
                  <c:v>111.96</c:v>
                </c:pt>
                <c:pt idx="6662">
                  <c:v>111.07</c:v>
                </c:pt>
                <c:pt idx="6663">
                  <c:v>113.3</c:v>
                </c:pt>
                <c:pt idx="6664">
                  <c:v>111.66</c:v>
                </c:pt>
                <c:pt idx="6665">
                  <c:v>112.97</c:v>
                </c:pt>
                <c:pt idx="6666">
                  <c:v>109.88</c:v>
                </c:pt>
                <c:pt idx="6667">
                  <c:v>110.55</c:v>
                </c:pt>
                <c:pt idx="6668">
                  <c:v>109.81</c:v>
                </c:pt>
                <c:pt idx="6669">
                  <c:v>109.54</c:v>
                </c:pt>
                <c:pt idx="6670">
                  <c:v>108.5</c:v>
                </c:pt>
                <c:pt idx="6671">
                  <c:v>109.46</c:v>
                </c:pt>
                <c:pt idx="6672">
                  <c:v>108.38</c:v>
                </c:pt>
                <c:pt idx="6673">
                  <c:v>108.48</c:v>
                </c:pt>
                <c:pt idx="6674">
                  <c:v>109.08</c:v>
                </c:pt>
                <c:pt idx="6675">
                  <c:v>110.5</c:v>
                </c:pt>
                <c:pt idx="6676">
                  <c:v>110.24</c:v>
                </c:pt>
                <c:pt idx="6677">
                  <c:v>110.26</c:v>
                </c:pt>
                <c:pt idx="6678">
                  <c:v>111.96</c:v>
                </c:pt>
                <c:pt idx="6679">
                  <c:v>110.96</c:v>
                </c:pt>
                <c:pt idx="6680">
                  <c:v>112.56</c:v>
                </c:pt>
                <c:pt idx="6681">
                  <c:v>115.47</c:v>
                </c:pt>
                <c:pt idx="6682">
                  <c:v>116.86</c:v>
                </c:pt>
                <c:pt idx="6683">
                  <c:v>117.18</c:v>
                </c:pt>
                <c:pt idx="6684">
                  <c:v>118.4</c:v>
                </c:pt>
                <c:pt idx="6685">
                  <c:v>118.13</c:v>
                </c:pt>
                <c:pt idx="6686">
                  <c:v>118.73</c:v>
                </c:pt>
                <c:pt idx="6687">
                  <c:v>118.3</c:v>
                </c:pt>
                <c:pt idx="6688">
                  <c:v>120.25</c:v>
                </c:pt>
                <c:pt idx="6689">
                  <c:v>121</c:v>
                </c:pt>
                <c:pt idx="6690">
                  <c:v>120.69</c:v>
                </c:pt>
                <c:pt idx="6691">
                  <c:v>120.85</c:v>
                </c:pt>
                <c:pt idx="6692">
                  <c:v>123.07</c:v>
                </c:pt>
                <c:pt idx="6693">
                  <c:v>124.53</c:v>
                </c:pt>
                <c:pt idx="6694">
                  <c:v>124.89</c:v>
                </c:pt>
                <c:pt idx="6695">
                  <c:v>126.46</c:v>
                </c:pt>
                <c:pt idx="6696">
                  <c:v>124.02</c:v>
                </c:pt>
                <c:pt idx="6697">
                  <c:v>122.23</c:v>
                </c:pt>
                <c:pt idx="6698">
                  <c:v>125.76</c:v>
                </c:pt>
                <c:pt idx="6699">
                  <c:v>125.93</c:v>
                </c:pt>
                <c:pt idx="6700">
                  <c:v>126.68</c:v>
                </c:pt>
                <c:pt idx="6701">
                  <c:v>125.03</c:v>
                </c:pt>
                <c:pt idx="6702">
                  <c:v>125.37</c:v>
                </c:pt>
                <c:pt idx="6703">
                  <c:v>127.96</c:v>
                </c:pt>
                <c:pt idx="6704">
                  <c:v>128.08000000000001</c:v>
                </c:pt>
                <c:pt idx="6705">
                  <c:v>127.27</c:v>
                </c:pt>
                <c:pt idx="6706">
                  <c:v>128.13999999999999</c:v>
                </c:pt>
                <c:pt idx="6707">
                  <c:v>126.98</c:v>
                </c:pt>
                <c:pt idx="6708">
                  <c:v>123.63</c:v>
                </c:pt>
                <c:pt idx="6709">
                  <c:v>125.09</c:v>
                </c:pt>
                <c:pt idx="6710">
                  <c:v>125.76</c:v>
                </c:pt>
                <c:pt idx="6711">
                  <c:v>124.38</c:v>
                </c:pt>
                <c:pt idx="6712">
                  <c:v>123.89</c:v>
                </c:pt>
                <c:pt idx="6713">
                  <c:v>122.49</c:v>
                </c:pt>
                <c:pt idx="6714">
                  <c:v>125.21</c:v>
                </c:pt>
                <c:pt idx="6715">
                  <c:v>125.85</c:v>
                </c:pt>
                <c:pt idx="6716">
                  <c:v>125.25</c:v>
                </c:pt>
                <c:pt idx="6717">
                  <c:v>124.41</c:v>
                </c:pt>
                <c:pt idx="6718">
                  <c:v>123.23</c:v>
                </c:pt>
                <c:pt idx="6719">
                  <c:v>123.41</c:v>
                </c:pt>
                <c:pt idx="6720">
                  <c:v>124.44</c:v>
                </c:pt>
                <c:pt idx="6721">
                  <c:v>125.66</c:v>
                </c:pt>
                <c:pt idx="6722">
                  <c:v>123.04</c:v>
                </c:pt>
                <c:pt idx="6723">
                  <c:v>123.58</c:v>
                </c:pt>
                <c:pt idx="6725">
                  <c:v>121.89</c:v>
                </c:pt>
                <c:pt idx="6726">
                  <c:v>120.41</c:v>
                </c:pt>
                <c:pt idx="6727">
                  <c:v>120.57</c:v>
                </c:pt>
                <c:pt idx="6728">
                  <c:v>120.62</c:v>
                </c:pt>
                <c:pt idx="6729">
                  <c:v>118.23</c:v>
                </c:pt>
                <c:pt idx="6730">
                  <c:v>117.41</c:v>
                </c:pt>
                <c:pt idx="6731">
                  <c:v>115.18</c:v>
                </c:pt>
                <c:pt idx="6732">
                  <c:v>117</c:v>
                </c:pt>
                <c:pt idx="6733">
                  <c:v>118.08</c:v>
                </c:pt>
                <c:pt idx="6734">
                  <c:v>116.66</c:v>
                </c:pt>
                <c:pt idx="6735">
                  <c:v>117.74</c:v>
                </c:pt>
                <c:pt idx="6736">
                  <c:v>117.45</c:v>
                </c:pt>
                <c:pt idx="6737">
                  <c:v>119.33</c:v>
                </c:pt>
                <c:pt idx="6738">
                  <c:v>119.3</c:v>
                </c:pt>
                <c:pt idx="6739">
                  <c:v>118.66</c:v>
                </c:pt>
                <c:pt idx="6740">
                  <c:v>119.57</c:v>
                </c:pt>
                <c:pt idx="6741">
                  <c:v>117.57</c:v>
                </c:pt>
                <c:pt idx="6742">
                  <c:v>115.91</c:v>
                </c:pt>
                <c:pt idx="6743">
                  <c:v>111.66</c:v>
                </c:pt>
                <c:pt idx="6745">
                  <c:v>110.48</c:v>
                </c:pt>
                <c:pt idx="6746">
                  <c:v>111.89</c:v>
                </c:pt>
                <c:pt idx="6747">
                  <c:v>112.24</c:v>
                </c:pt>
                <c:pt idx="6748">
                  <c:v>112.5</c:v>
                </c:pt>
                <c:pt idx="6749">
                  <c:v>110.79</c:v>
                </c:pt>
                <c:pt idx="6750">
                  <c:v>111.4</c:v>
                </c:pt>
                <c:pt idx="6751">
                  <c:v>109.8</c:v>
                </c:pt>
                <c:pt idx="6752">
                  <c:v>109.31</c:v>
                </c:pt>
                <c:pt idx="6753">
                  <c:v>108.03</c:v>
                </c:pt>
                <c:pt idx="6754">
                  <c:v>109.02</c:v>
                </c:pt>
                <c:pt idx="6755">
                  <c:v>109.76</c:v>
                </c:pt>
                <c:pt idx="6756">
                  <c:v>106.88</c:v>
                </c:pt>
                <c:pt idx="6757">
                  <c:v>107.2</c:v>
                </c:pt>
                <c:pt idx="6758">
                  <c:v>107.86</c:v>
                </c:pt>
                <c:pt idx="6759">
                  <c:v>107.55</c:v>
                </c:pt>
                <c:pt idx="6760">
                  <c:v>103.85</c:v>
                </c:pt>
                <c:pt idx="6761">
                  <c:v>103.86</c:v>
                </c:pt>
                <c:pt idx="6762">
                  <c:v>98.63</c:v>
                </c:pt>
                <c:pt idx="6763">
                  <c:v>97.74</c:v>
                </c:pt>
                <c:pt idx="6764">
                  <c:v>98.65</c:v>
                </c:pt>
                <c:pt idx="6765">
                  <c:v>101.14</c:v>
                </c:pt>
                <c:pt idx="6766">
                  <c:v>100.05</c:v>
                </c:pt>
                <c:pt idx="6767">
                  <c:v>97.57</c:v>
                </c:pt>
                <c:pt idx="6768">
                  <c:v>98.6</c:v>
                </c:pt>
                <c:pt idx="6769">
                  <c:v>96.59</c:v>
                </c:pt>
                <c:pt idx="6770">
                  <c:v>97.29</c:v>
                </c:pt>
                <c:pt idx="6771">
                  <c:v>96.46</c:v>
                </c:pt>
                <c:pt idx="6772">
                  <c:v>97.13</c:v>
                </c:pt>
                <c:pt idx="6773">
                  <c:v>95.21</c:v>
                </c:pt>
                <c:pt idx="6774">
                  <c:v>95.14</c:v>
                </c:pt>
                <c:pt idx="6775">
                  <c:v>93.5</c:v>
                </c:pt>
                <c:pt idx="6776">
                  <c:v>89.22</c:v>
                </c:pt>
                <c:pt idx="6777">
                  <c:v>89.22</c:v>
                </c:pt>
                <c:pt idx="6778">
                  <c:v>88.69</c:v>
                </c:pt>
                <c:pt idx="6779">
                  <c:v>90.19</c:v>
                </c:pt>
                <c:pt idx="6780">
                  <c:v>92.06</c:v>
                </c:pt>
                <c:pt idx="6781">
                  <c:v>91.02</c:v>
                </c:pt>
                <c:pt idx="6782">
                  <c:v>94.17</c:v>
                </c:pt>
                <c:pt idx="6783">
                  <c:v>95.28</c:v>
                </c:pt>
                <c:pt idx="6784">
                  <c:v>99.89</c:v>
                </c:pt>
                <c:pt idx="6785">
                  <c:v>101.54</c:v>
                </c:pt>
                <c:pt idx="6786">
                  <c:v>98.5</c:v>
                </c:pt>
                <c:pt idx="6787">
                  <c:v>99.94</c:v>
                </c:pt>
                <c:pt idx="6788">
                  <c:v>99.15</c:v>
                </c:pt>
                <c:pt idx="6789">
                  <c:v>99.23</c:v>
                </c:pt>
                <c:pt idx="6790">
                  <c:v>99.18</c:v>
                </c:pt>
                <c:pt idx="6791">
                  <c:v>101.91</c:v>
                </c:pt>
                <c:pt idx="6792">
                  <c:v>102.1</c:v>
                </c:pt>
                <c:pt idx="6793">
                  <c:v>104.21</c:v>
                </c:pt>
                <c:pt idx="6794">
                  <c:v>105.92</c:v>
                </c:pt>
                <c:pt idx="6795">
                  <c:v>107.79</c:v>
                </c:pt>
                <c:pt idx="6796">
                  <c:v>106.98</c:v>
                </c:pt>
                <c:pt idx="6797">
                  <c:v>103.91</c:v>
                </c:pt>
                <c:pt idx="6798">
                  <c:v>103.57</c:v>
                </c:pt>
                <c:pt idx="6799">
                  <c:v>102.35</c:v>
                </c:pt>
                <c:pt idx="6800">
                  <c:v>104.77</c:v>
                </c:pt>
                <c:pt idx="6801">
                  <c:v>106.3</c:v>
                </c:pt>
                <c:pt idx="6802">
                  <c:v>106.54</c:v>
                </c:pt>
                <c:pt idx="6803">
                  <c:v>105.93</c:v>
                </c:pt>
                <c:pt idx="6804">
                  <c:v>106.78</c:v>
                </c:pt>
                <c:pt idx="6805">
                  <c:v>107.55</c:v>
                </c:pt>
                <c:pt idx="6806">
                  <c:v>109.57</c:v>
                </c:pt>
                <c:pt idx="6807">
                  <c:v>110.01</c:v>
                </c:pt>
                <c:pt idx="6808">
                  <c:v>112.39</c:v>
                </c:pt>
                <c:pt idx="6809">
                  <c:v>113.42</c:v>
                </c:pt>
                <c:pt idx="6810">
                  <c:v>113.52</c:v>
                </c:pt>
                <c:pt idx="6811">
                  <c:v>113.13</c:v>
                </c:pt>
                <c:pt idx="6812">
                  <c:v>114.48</c:v>
                </c:pt>
                <c:pt idx="6813">
                  <c:v>113.9</c:v>
                </c:pt>
                <c:pt idx="6814">
                  <c:v>115.51</c:v>
                </c:pt>
                <c:pt idx="6815">
                  <c:v>116.12</c:v>
                </c:pt>
                <c:pt idx="6816">
                  <c:v>115.2</c:v>
                </c:pt>
                <c:pt idx="6817">
                  <c:v>115.5</c:v>
                </c:pt>
                <c:pt idx="6818">
                  <c:v>116.03</c:v>
                </c:pt>
                <c:pt idx="6819">
                  <c:v>115.77</c:v>
                </c:pt>
                <c:pt idx="6820">
                  <c:v>117.45</c:v>
                </c:pt>
                <c:pt idx="6821">
                  <c:v>115.76</c:v>
                </c:pt>
                <c:pt idx="6822">
                  <c:v>113.74</c:v>
                </c:pt>
                <c:pt idx="6823">
                  <c:v>112.62</c:v>
                </c:pt>
                <c:pt idx="6824">
                  <c:v>112.53</c:v>
                </c:pt>
                <c:pt idx="6825">
                  <c:v>112.28</c:v>
                </c:pt>
                <c:pt idx="6826">
                  <c:v>113.93</c:v>
                </c:pt>
                <c:pt idx="6827">
                  <c:v>114.98</c:v>
                </c:pt>
                <c:pt idx="6828">
                  <c:v>113.32</c:v>
                </c:pt>
                <c:pt idx="6829">
                  <c:v>114.5</c:v>
                </c:pt>
                <c:pt idx="6830">
                  <c:v>113.64</c:v>
                </c:pt>
                <c:pt idx="6831">
                  <c:v>113.84</c:v>
                </c:pt>
                <c:pt idx="6832">
                  <c:v>114.86</c:v>
                </c:pt>
                <c:pt idx="6833">
                  <c:v>114.86</c:v>
                </c:pt>
                <c:pt idx="6834">
                  <c:v>116</c:v>
                </c:pt>
                <c:pt idx="6835">
                  <c:v>117.48</c:v>
                </c:pt>
                <c:pt idx="6836">
                  <c:v>116.7</c:v>
                </c:pt>
                <c:pt idx="6837">
                  <c:v>113.29</c:v>
                </c:pt>
                <c:pt idx="6838">
                  <c:v>108.49</c:v>
                </c:pt>
                <c:pt idx="6839">
                  <c:v>109.41</c:v>
                </c:pt>
                <c:pt idx="6840">
                  <c:v>111.27</c:v>
                </c:pt>
                <c:pt idx="6841">
                  <c:v>109.2</c:v>
                </c:pt>
                <c:pt idx="6842">
                  <c:v>110.77</c:v>
                </c:pt>
                <c:pt idx="6843">
                  <c:v>108.99</c:v>
                </c:pt>
                <c:pt idx="6844">
                  <c:v>111.45</c:v>
                </c:pt>
                <c:pt idx="6845">
                  <c:v>111.36</c:v>
                </c:pt>
                <c:pt idx="6846">
                  <c:v>112.58</c:v>
                </c:pt>
                <c:pt idx="6847">
                  <c:v>112.49</c:v>
                </c:pt>
                <c:pt idx="6848">
                  <c:v>109.32</c:v>
                </c:pt>
                <c:pt idx="6849">
                  <c:v>110.48</c:v>
                </c:pt>
                <c:pt idx="6850">
                  <c:v>112.17</c:v>
                </c:pt>
                <c:pt idx="6851">
                  <c:v>112.6</c:v>
                </c:pt>
                <c:pt idx="6852">
                  <c:v>114.32</c:v>
                </c:pt>
                <c:pt idx="6853">
                  <c:v>116.11</c:v>
                </c:pt>
                <c:pt idx="6854">
                  <c:v>116.18</c:v>
                </c:pt>
                <c:pt idx="6855">
                  <c:v>115.17</c:v>
                </c:pt>
                <c:pt idx="6856">
                  <c:v>115</c:v>
                </c:pt>
                <c:pt idx="6857">
                  <c:v>115</c:v>
                </c:pt>
                <c:pt idx="6858">
                  <c:v>113.49</c:v>
                </c:pt>
                <c:pt idx="6859">
                  <c:v>112.58</c:v>
                </c:pt>
                <c:pt idx="6860">
                  <c:v>111.89</c:v>
                </c:pt>
                <c:pt idx="6861">
                  <c:v>109.62</c:v>
                </c:pt>
                <c:pt idx="6862">
                  <c:v>107.53</c:v>
                </c:pt>
                <c:pt idx="6863">
                  <c:v>107.66</c:v>
                </c:pt>
                <c:pt idx="6864">
                  <c:v>107.64</c:v>
                </c:pt>
                <c:pt idx="6865">
                  <c:v>108.9</c:v>
                </c:pt>
                <c:pt idx="6866">
                  <c:v>109.33</c:v>
                </c:pt>
                <c:pt idx="6867">
                  <c:v>109.4</c:v>
                </c:pt>
                <c:pt idx="6868">
                  <c:v>109.89</c:v>
                </c:pt>
                <c:pt idx="6869">
                  <c:v>108.84</c:v>
                </c:pt>
                <c:pt idx="6870">
                  <c:v>106.79</c:v>
                </c:pt>
                <c:pt idx="6871">
                  <c:v>105.59</c:v>
                </c:pt>
                <c:pt idx="6872">
                  <c:v>109.27</c:v>
                </c:pt>
                <c:pt idx="6873">
                  <c:v>108.21</c:v>
                </c:pt>
                <c:pt idx="6874">
                  <c:v>107.23</c:v>
                </c:pt>
                <c:pt idx="6875">
                  <c:v>108.61</c:v>
                </c:pt>
                <c:pt idx="6876">
                  <c:v>110.23</c:v>
                </c:pt>
                <c:pt idx="6877">
                  <c:v>108.82</c:v>
                </c:pt>
                <c:pt idx="6878">
                  <c:v>109.66</c:v>
                </c:pt>
                <c:pt idx="6879">
                  <c:v>110.07</c:v>
                </c:pt>
                <c:pt idx="6880">
                  <c:v>106.81</c:v>
                </c:pt>
                <c:pt idx="6881">
                  <c:v>110.06</c:v>
                </c:pt>
                <c:pt idx="6882">
                  <c:v>110.01</c:v>
                </c:pt>
                <c:pt idx="6883">
                  <c:v>110.81</c:v>
                </c:pt>
                <c:pt idx="6884">
                  <c:v>110.14</c:v>
                </c:pt>
                <c:pt idx="6885">
                  <c:v>110.18</c:v>
                </c:pt>
                <c:pt idx="6886">
                  <c:v>109.33</c:v>
                </c:pt>
                <c:pt idx="6887">
                  <c:v>108.26</c:v>
                </c:pt>
                <c:pt idx="6888">
                  <c:v>110.47</c:v>
                </c:pt>
                <c:pt idx="6889">
                  <c:v>110.84</c:v>
                </c:pt>
                <c:pt idx="6890">
                  <c:v>111.27</c:v>
                </c:pt>
                <c:pt idx="6891">
                  <c:v>109.99</c:v>
                </c:pt>
                <c:pt idx="6892">
                  <c:v>108.96</c:v>
                </c:pt>
                <c:pt idx="6893">
                  <c:v>108.01</c:v>
                </c:pt>
                <c:pt idx="6894">
                  <c:v>107.16</c:v>
                </c:pt>
                <c:pt idx="6895">
                  <c:v>108.25</c:v>
                </c:pt>
                <c:pt idx="6896">
                  <c:v>107.6</c:v>
                </c:pt>
                <c:pt idx="6897">
                  <c:v>110.17</c:v>
                </c:pt>
                <c:pt idx="6898">
                  <c:v>110.18</c:v>
                </c:pt>
                <c:pt idx="6899">
                  <c:v>109.28</c:v>
                </c:pt>
                <c:pt idx="6900">
                  <c:v>109.35</c:v>
                </c:pt>
                <c:pt idx="6901">
                  <c:v>109.96</c:v>
                </c:pt>
                <c:pt idx="6902">
                  <c:v>109.95</c:v>
                </c:pt>
                <c:pt idx="6903">
                  <c:v>110.57</c:v>
                </c:pt>
                <c:pt idx="6904">
                  <c:v>109.13</c:v>
                </c:pt>
                <c:pt idx="6905">
                  <c:v>108.44</c:v>
                </c:pt>
                <c:pt idx="6906">
                  <c:v>110.72</c:v>
                </c:pt>
                <c:pt idx="6907">
                  <c:v>110.04</c:v>
                </c:pt>
                <c:pt idx="6908">
                  <c:v>110.05</c:v>
                </c:pt>
                <c:pt idx="6909">
                  <c:v>110.8</c:v>
                </c:pt>
                <c:pt idx="6910">
                  <c:v>112.98</c:v>
                </c:pt>
                <c:pt idx="6911">
                  <c:v>113.03</c:v>
                </c:pt>
                <c:pt idx="6912">
                  <c:v>112.58</c:v>
                </c:pt>
                <c:pt idx="6913">
                  <c:v>112.49</c:v>
                </c:pt>
                <c:pt idx="6914">
                  <c:v>113.03</c:v>
                </c:pt>
                <c:pt idx="6915">
                  <c:v>113.07</c:v>
                </c:pt>
                <c:pt idx="6916">
                  <c:v>112.97</c:v>
                </c:pt>
                <c:pt idx="6917">
                  <c:v>110.3</c:v>
                </c:pt>
                <c:pt idx="6918">
                  <c:v>111.32</c:v>
                </c:pt>
                <c:pt idx="6919">
                  <c:v>111.72</c:v>
                </c:pt>
                <c:pt idx="6920">
                  <c:v>110.97</c:v>
                </c:pt>
                <c:pt idx="6921">
                  <c:v>111.01</c:v>
                </c:pt>
                <c:pt idx="6922">
                  <c:v>111.71</c:v>
                </c:pt>
                <c:pt idx="6923">
                  <c:v>112.72</c:v>
                </c:pt>
                <c:pt idx="6924">
                  <c:v>113.68</c:v>
                </c:pt>
                <c:pt idx="6925">
                  <c:v>114.59</c:v>
                </c:pt>
                <c:pt idx="6926">
                  <c:v>113.88</c:v>
                </c:pt>
                <c:pt idx="6927">
                  <c:v>113.92</c:v>
                </c:pt>
                <c:pt idx="6928">
                  <c:v>115.22</c:v>
                </c:pt>
                <c:pt idx="6929">
                  <c:v>115.42</c:v>
                </c:pt>
                <c:pt idx="6930">
                  <c:v>115.55</c:v>
                </c:pt>
                <c:pt idx="6931">
                  <c:v>115.55</c:v>
                </c:pt>
                <c:pt idx="6932">
                  <c:v>116.06</c:v>
                </c:pt>
                <c:pt idx="6933">
                  <c:v>117.03</c:v>
                </c:pt>
                <c:pt idx="6934">
                  <c:v>116.61</c:v>
                </c:pt>
                <c:pt idx="6935">
                  <c:v>117.17</c:v>
                </c:pt>
                <c:pt idx="6936">
                  <c:v>118.9</c:v>
                </c:pt>
                <c:pt idx="6937">
                  <c:v>118.29</c:v>
                </c:pt>
                <c:pt idx="6938">
                  <c:v>117.89</c:v>
                </c:pt>
                <c:pt idx="6939">
                  <c:v>118.43</c:v>
                </c:pt>
                <c:pt idx="6940">
                  <c:v>118.48</c:v>
                </c:pt>
                <c:pt idx="6941">
                  <c:v>117.4</c:v>
                </c:pt>
                <c:pt idx="6942">
                  <c:v>117.04</c:v>
                </c:pt>
                <c:pt idx="6943">
                  <c:v>116.23</c:v>
                </c:pt>
                <c:pt idx="6944">
                  <c:v>114.19</c:v>
                </c:pt>
                <c:pt idx="6945">
                  <c:v>113.74</c:v>
                </c:pt>
                <c:pt idx="6946">
                  <c:v>114.55</c:v>
                </c:pt>
                <c:pt idx="6947">
                  <c:v>112.96</c:v>
                </c:pt>
                <c:pt idx="6948">
                  <c:v>112.24</c:v>
                </c:pt>
                <c:pt idx="6949">
                  <c:v>112.2</c:v>
                </c:pt>
                <c:pt idx="6950">
                  <c:v>110.14</c:v>
                </c:pt>
                <c:pt idx="6951">
                  <c:v>109.9</c:v>
                </c:pt>
                <c:pt idx="6952">
                  <c:v>110.42</c:v>
                </c:pt>
                <c:pt idx="6953">
                  <c:v>110.27</c:v>
                </c:pt>
                <c:pt idx="6954">
                  <c:v>110.42</c:v>
                </c:pt>
                <c:pt idx="6955">
                  <c:v>108.91</c:v>
                </c:pt>
                <c:pt idx="6956">
                  <c:v>108.64</c:v>
                </c:pt>
                <c:pt idx="6957">
                  <c:v>108.48</c:v>
                </c:pt>
                <c:pt idx="6958">
                  <c:v>107.51</c:v>
                </c:pt>
                <c:pt idx="6959">
                  <c:v>108.1</c:v>
                </c:pt>
                <c:pt idx="6960">
                  <c:v>109.32</c:v>
                </c:pt>
                <c:pt idx="6961">
                  <c:v>108.54</c:v>
                </c:pt>
                <c:pt idx="6962">
                  <c:v>106.91</c:v>
                </c:pt>
                <c:pt idx="6963">
                  <c:v>108.27</c:v>
                </c:pt>
                <c:pt idx="6964">
                  <c:v>106.41</c:v>
                </c:pt>
                <c:pt idx="6965">
                  <c:v>106.51</c:v>
                </c:pt>
                <c:pt idx="6966">
                  <c:v>106.66</c:v>
                </c:pt>
                <c:pt idx="6967">
                  <c:v>107.1</c:v>
                </c:pt>
                <c:pt idx="6968">
                  <c:v>108.51</c:v>
                </c:pt>
                <c:pt idx="6969">
                  <c:v>108.46</c:v>
                </c:pt>
                <c:pt idx="6970">
                  <c:v>108.76</c:v>
                </c:pt>
                <c:pt idx="6971">
                  <c:v>109.66</c:v>
                </c:pt>
                <c:pt idx="6972">
                  <c:v>107.82</c:v>
                </c:pt>
                <c:pt idx="6973">
                  <c:v>105.09</c:v>
                </c:pt>
                <c:pt idx="6974">
                  <c:v>103.98</c:v>
                </c:pt>
                <c:pt idx="6975">
                  <c:v>103.16</c:v>
                </c:pt>
                <c:pt idx="6976">
                  <c:v>104.08</c:v>
                </c:pt>
                <c:pt idx="6977">
                  <c:v>104.8</c:v>
                </c:pt>
                <c:pt idx="6978">
                  <c:v>103.62</c:v>
                </c:pt>
                <c:pt idx="6979">
                  <c:v>100.58</c:v>
                </c:pt>
                <c:pt idx="6980">
                  <c:v>99.32</c:v>
                </c:pt>
                <c:pt idx="6981">
                  <c:v>97.88</c:v>
                </c:pt>
                <c:pt idx="6982">
                  <c:v>96.84</c:v>
                </c:pt>
                <c:pt idx="6983">
                  <c:v>97.48</c:v>
                </c:pt>
                <c:pt idx="6984">
                  <c:v>98.94</c:v>
                </c:pt>
                <c:pt idx="6985">
                  <c:v>99.07</c:v>
                </c:pt>
                <c:pt idx="6986">
                  <c:v>99.25</c:v>
                </c:pt>
                <c:pt idx="6987">
                  <c:v>100.71</c:v>
                </c:pt>
                <c:pt idx="6988">
                  <c:v>101.62</c:v>
                </c:pt>
                <c:pt idx="6989">
                  <c:v>102.39</c:v>
                </c:pt>
                <c:pt idx="6990">
                  <c:v>102.88</c:v>
                </c:pt>
                <c:pt idx="6991">
                  <c:v>101.53</c:v>
                </c:pt>
                <c:pt idx="6992">
                  <c:v>98.34</c:v>
                </c:pt>
                <c:pt idx="6993">
                  <c:v>100.32</c:v>
                </c:pt>
                <c:pt idx="6994">
                  <c:v>104.6</c:v>
                </c:pt>
                <c:pt idx="6995">
                  <c:v>105</c:v>
                </c:pt>
                <c:pt idx="6996">
                  <c:v>105.18</c:v>
                </c:pt>
                <c:pt idx="6997">
                  <c:v>103.79</c:v>
                </c:pt>
                <c:pt idx="6998">
                  <c:v>103.59</c:v>
                </c:pt>
                <c:pt idx="6999">
                  <c:v>101.31</c:v>
                </c:pt>
                <c:pt idx="7000">
                  <c:v>102.17</c:v>
                </c:pt>
                <c:pt idx="7001">
                  <c:v>102.7</c:v>
                </c:pt>
                <c:pt idx="7002">
                  <c:v>101.57</c:v>
                </c:pt>
                <c:pt idx="7003">
                  <c:v>104.27</c:v>
                </c:pt>
                <c:pt idx="7004">
                  <c:v>103.83</c:v>
                </c:pt>
                <c:pt idx="7005">
                  <c:v>104.55</c:v>
                </c:pt>
                <c:pt idx="7006">
                  <c:v>103.1</c:v>
                </c:pt>
                <c:pt idx="7007">
                  <c:v>102.14</c:v>
                </c:pt>
                <c:pt idx="7008">
                  <c:v>100.46</c:v>
                </c:pt>
                <c:pt idx="7009">
                  <c:v>101.24</c:v>
                </c:pt>
                <c:pt idx="7010">
                  <c:v>103.77</c:v>
                </c:pt>
                <c:pt idx="7011">
                  <c:v>102.14</c:v>
                </c:pt>
                <c:pt idx="7012">
                  <c:v>101.79</c:v>
                </c:pt>
                <c:pt idx="7013">
                  <c:v>100.43</c:v>
                </c:pt>
                <c:pt idx="7014">
                  <c:v>101.63</c:v>
                </c:pt>
                <c:pt idx="7015">
                  <c:v>102.04</c:v>
                </c:pt>
                <c:pt idx="7016">
                  <c:v>103.51</c:v>
                </c:pt>
                <c:pt idx="7017">
                  <c:v>103.37</c:v>
                </c:pt>
                <c:pt idx="7018">
                  <c:v>104.07</c:v>
                </c:pt>
                <c:pt idx="7019">
                  <c:v>103.87</c:v>
                </c:pt>
                <c:pt idx="7020">
                  <c:v>101.5</c:v>
                </c:pt>
                <c:pt idx="7021">
                  <c:v>103.11</c:v>
                </c:pt>
                <c:pt idx="7022">
                  <c:v>103.38</c:v>
                </c:pt>
                <c:pt idx="7023">
                  <c:v>105.1</c:v>
                </c:pt>
                <c:pt idx="7024">
                  <c:v>105.8</c:v>
                </c:pt>
                <c:pt idx="7025">
                  <c:v>105.21</c:v>
                </c:pt>
                <c:pt idx="7026">
                  <c:v>105.56</c:v>
                </c:pt>
                <c:pt idx="7027">
                  <c:v>102.72</c:v>
                </c:pt>
                <c:pt idx="7028">
                  <c:v>100.36</c:v>
                </c:pt>
                <c:pt idx="7029">
                  <c:v>99.8</c:v>
                </c:pt>
                <c:pt idx="7030">
                  <c:v>101.51</c:v>
                </c:pt>
                <c:pt idx="7031">
                  <c:v>100.62</c:v>
                </c:pt>
                <c:pt idx="7032">
                  <c:v>102.74</c:v>
                </c:pt>
                <c:pt idx="7033">
                  <c:v>102.49</c:v>
                </c:pt>
                <c:pt idx="7034">
                  <c:v>103.19</c:v>
                </c:pt>
                <c:pt idx="7035">
                  <c:v>103.96</c:v>
                </c:pt>
                <c:pt idx="7036">
                  <c:v>106.12</c:v>
                </c:pt>
                <c:pt idx="7037">
                  <c:v>107.46</c:v>
                </c:pt>
                <c:pt idx="7038">
                  <c:v>107.75</c:v>
                </c:pt>
                <c:pt idx="7039">
                  <c:v>107.9</c:v>
                </c:pt>
                <c:pt idx="7040">
                  <c:v>108.43</c:v>
                </c:pt>
                <c:pt idx="7041">
                  <c:v>108.18</c:v>
                </c:pt>
                <c:pt idx="7042">
                  <c:v>109.03</c:v>
                </c:pt>
                <c:pt idx="7043">
                  <c:v>109.05</c:v>
                </c:pt>
                <c:pt idx="7044">
                  <c:v>109.29</c:v>
                </c:pt>
                <c:pt idx="7045">
                  <c:v>109.67</c:v>
                </c:pt>
                <c:pt idx="7046">
                  <c:v>109.71</c:v>
                </c:pt>
                <c:pt idx="7047">
                  <c:v>109.34</c:v>
                </c:pt>
                <c:pt idx="7048">
                  <c:v>108.82</c:v>
                </c:pt>
                <c:pt idx="7049">
                  <c:v>109.27</c:v>
                </c:pt>
                <c:pt idx="7050">
                  <c:v>108.23</c:v>
                </c:pt>
                <c:pt idx="7051">
                  <c:v>108.1</c:v>
                </c:pt>
                <c:pt idx="7052">
                  <c:v>107.57</c:v>
                </c:pt>
                <c:pt idx="7053">
                  <c:v>108.1</c:v>
                </c:pt>
                <c:pt idx="7054">
                  <c:v>107.47</c:v>
                </c:pt>
                <c:pt idx="7055">
                  <c:v>107.89</c:v>
                </c:pt>
                <c:pt idx="7056">
                  <c:v>109.94</c:v>
                </c:pt>
                <c:pt idx="7057">
                  <c:v>109.63</c:v>
                </c:pt>
                <c:pt idx="7058">
                  <c:v>109.81</c:v>
                </c:pt>
                <c:pt idx="7059">
                  <c:v>108.77</c:v>
                </c:pt>
                <c:pt idx="7060">
                  <c:v>108.39</c:v>
                </c:pt>
                <c:pt idx="7061">
                  <c:v>107.32</c:v>
                </c:pt>
                <c:pt idx="7062">
                  <c:v>108.49</c:v>
                </c:pt>
                <c:pt idx="7063">
                  <c:v>109.28</c:v>
                </c:pt>
                <c:pt idx="7064">
                  <c:v>110.69</c:v>
                </c:pt>
                <c:pt idx="7065">
                  <c:v>110.26</c:v>
                </c:pt>
                <c:pt idx="7066">
                  <c:v>111.58</c:v>
                </c:pt>
                <c:pt idx="7067">
                  <c:v>111.82</c:v>
                </c:pt>
                <c:pt idx="7068">
                  <c:v>111.41</c:v>
                </c:pt>
                <c:pt idx="7069">
                  <c:v>110.74</c:v>
                </c:pt>
                <c:pt idx="7070">
                  <c:v>110.82</c:v>
                </c:pt>
                <c:pt idx="7071">
                  <c:v>110.51</c:v>
                </c:pt>
                <c:pt idx="7072">
                  <c:v>112.12</c:v>
                </c:pt>
                <c:pt idx="7073">
                  <c:v>112.23</c:v>
                </c:pt>
                <c:pt idx="7074">
                  <c:v>115.21</c:v>
                </c:pt>
                <c:pt idx="7075">
                  <c:v>116.27</c:v>
                </c:pt>
                <c:pt idx="7076">
                  <c:v>116.91</c:v>
                </c:pt>
                <c:pt idx="7077">
                  <c:v>115.97</c:v>
                </c:pt>
                <c:pt idx="7078">
                  <c:v>115.49</c:v>
                </c:pt>
                <c:pt idx="7079">
                  <c:v>115.65</c:v>
                </c:pt>
                <c:pt idx="7080">
                  <c:v>115.81</c:v>
                </c:pt>
                <c:pt idx="7081">
                  <c:v>117.15</c:v>
                </c:pt>
                <c:pt idx="7082">
                  <c:v>115.2</c:v>
                </c:pt>
                <c:pt idx="7083">
                  <c:v>112.1</c:v>
                </c:pt>
                <c:pt idx="7084">
                  <c:v>112.37</c:v>
                </c:pt>
                <c:pt idx="7085">
                  <c:v>113.11</c:v>
                </c:pt>
                <c:pt idx="7086">
                  <c:v>113.31</c:v>
                </c:pt>
                <c:pt idx="7087">
                  <c:v>110.86</c:v>
                </c:pt>
                <c:pt idx="7088">
                  <c:v>109.05</c:v>
                </c:pt>
                <c:pt idx="7089">
                  <c:v>109.09</c:v>
                </c:pt>
                <c:pt idx="7090">
                  <c:v>110.66</c:v>
                </c:pt>
                <c:pt idx="7091">
                  <c:v>110.22</c:v>
                </c:pt>
                <c:pt idx="7092">
                  <c:v>108.56</c:v>
                </c:pt>
                <c:pt idx="7093">
                  <c:v>107.68</c:v>
                </c:pt>
                <c:pt idx="7094">
                  <c:v>109.46</c:v>
                </c:pt>
                <c:pt idx="7095">
                  <c:v>108.86</c:v>
                </c:pt>
                <c:pt idx="7096">
                  <c:v>109.45</c:v>
                </c:pt>
                <c:pt idx="7097">
                  <c:v>107.85</c:v>
                </c:pt>
                <c:pt idx="7098">
                  <c:v>107.32</c:v>
                </c:pt>
                <c:pt idx="7099">
                  <c:v>109.09</c:v>
                </c:pt>
                <c:pt idx="7100">
                  <c:v>109.49</c:v>
                </c:pt>
                <c:pt idx="7101">
                  <c:v>109.42</c:v>
                </c:pt>
                <c:pt idx="7102">
                  <c:v>109.66</c:v>
                </c:pt>
                <c:pt idx="7103">
                  <c:v>110.56</c:v>
                </c:pt>
                <c:pt idx="7104">
                  <c:v>109.02</c:v>
                </c:pt>
                <c:pt idx="7105">
                  <c:v>111.63</c:v>
                </c:pt>
                <c:pt idx="7106">
                  <c:v>110.65</c:v>
                </c:pt>
                <c:pt idx="7107">
                  <c:v>110.13</c:v>
                </c:pt>
                <c:pt idx="7108">
                  <c:v>110.67</c:v>
                </c:pt>
                <c:pt idx="7109">
                  <c:v>110.79</c:v>
                </c:pt>
                <c:pt idx="7110">
                  <c:v>109.55</c:v>
                </c:pt>
                <c:pt idx="7111">
                  <c:v>109.4</c:v>
                </c:pt>
                <c:pt idx="7112">
                  <c:v>109.47</c:v>
                </c:pt>
                <c:pt idx="7113">
                  <c:v>109.57</c:v>
                </c:pt>
                <c:pt idx="7114">
                  <c:v>107.74</c:v>
                </c:pt>
                <c:pt idx="7115">
                  <c:v>106.63</c:v>
                </c:pt>
                <c:pt idx="7116">
                  <c:v>105.7</c:v>
                </c:pt>
                <c:pt idx="7117">
                  <c:v>108.29</c:v>
                </c:pt>
                <c:pt idx="7118">
                  <c:v>108.04</c:v>
                </c:pt>
                <c:pt idx="7119">
                  <c:v>108.41</c:v>
                </c:pt>
                <c:pt idx="7120">
                  <c:v>107.53</c:v>
                </c:pt>
                <c:pt idx="7121">
                  <c:v>105.78</c:v>
                </c:pt>
                <c:pt idx="7122">
                  <c:v>104.85</c:v>
                </c:pt>
                <c:pt idx="7123">
                  <c:v>105.01</c:v>
                </c:pt>
                <c:pt idx="7124">
                  <c:v>105.46</c:v>
                </c:pt>
                <c:pt idx="7125">
                  <c:v>103.08</c:v>
                </c:pt>
                <c:pt idx="7126">
                  <c:v>104.29</c:v>
                </c:pt>
                <c:pt idx="7127">
                  <c:v>105.76</c:v>
                </c:pt>
                <c:pt idx="7128">
                  <c:v>106.29</c:v>
                </c:pt>
                <c:pt idx="7129">
                  <c:v>106.9</c:v>
                </c:pt>
                <c:pt idx="7130">
                  <c:v>108.29</c:v>
                </c:pt>
                <c:pt idx="7131">
                  <c:v>108.25</c:v>
                </c:pt>
                <c:pt idx="7132">
                  <c:v>108.8</c:v>
                </c:pt>
                <c:pt idx="7133">
                  <c:v>108.29</c:v>
                </c:pt>
                <c:pt idx="7134">
                  <c:v>108.27</c:v>
                </c:pt>
                <c:pt idx="7135">
                  <c:v>109.9</c:v>
                </c:pt>
                <c:pt idx="7136">
                  <c:v>111.36</c:v>
                </c:pt>
                <c:pt idx="7137">
                  <c:v>110.83</c:v>
                </c:pt>
                <c:pt idx="7138">
                  <c:v>112.04</c:v>
                </c:pt>
                <c:pt idx="7139">
                  <c:v>111.32</c:v>
                </c:pt>
                <c:pt idx="7140">
                  <c:v>111.07</c:v>
                </c:pt>
                <c:pt idx="7141">
                  <c:v>111.49</c:v>
                </c:pt>
                <c:pt idx="7142">
                  <c:v>113.06</c:v>
                </c:pt>
                <c:pt idx="7143">
                  <c:v>113.27</c:v>
                </c:pt>
                <c:pt idx="7144">
                  <c:v>112.07</c:v>
                </c:pt>
                <c:pt idx="7145">
                  <c:v>111.5</c:v>
                </c:pt>
                <c:pt idx="7146">
                  <c:v>110.07</c:v>
                </c:pt>
                <c:pt idx="7147">
                  <c:v>108.91</c:v>
                </c:pt>
                <c:pt idx="7148">
                  <c:v>109.47</c:v>
                </c:pt>
                <c:pt idx="7149">
                  <c:v>108.99</c:v>
                </c:pt>
                <c:pt idx="7150">
                  <c:v>108.08</c:v>
                </c:pt>
                <c:pt idx="7151">
                  <c:v>110.3</c:v>
                </c:pt>
                <c:pt idx="7152">
                  <c:v>108.91</c:v>
                </c:pt>
                <c:pt idx="7153">
                  <c:v>109.56</c:v>
                </c:pt>
                <c:pt idx="7154">
                  <c:v>110.78</c:v>
                </c:pt>
                <c:pt idx="7155">
                  <c:v>112.15</c:v>
                </c:pt>
                <c:pt idx="7156">
                  <c:v>111.58</c:v>
                </c:pt>
                <c:pt idx="7157">
                  <c:v>111.57</c:v>
                </c:pt>
                <c:pt idx="7158">
                  <c:v>111.65</c:v>
                </c:pt>
                <c:pt idx="7159">
                  <c:v>112.06</c:v>
                </c:pt>
                <c:pt idx="7160">
                  <c:v>110.47</c:v>
                </c:pt>
                <c:pt idx="7161">
                  <c:v>109.95</c:v>
                </c:pt>
                <c:pt idx="7162">
                  <c:v>107.94</c:v>
                </c:pt>
                <c:pt idx="7163">
                  <c:v>106.57</c:v>
                </c:pt>
                <c:pt idx="7164">
                  <c:v>106.71</c:v>
                </c:pt>
                <c:pt idx="7165">
                  <c:v>107.01</c:v>
                </c:pt>
                <c:pt idx="7166">
                  <c:v>107.42</c:v>
                </c:pt>
                <c:pt idx="7167">
                  <c:v>107.49</c:v>
                </c:pt>
                <c:pt idx="7168">
                  <c:v>106.44</c:v>
                </c:pt>
                <c:pt idx="7169">
                  <c:v>108.02</c:v>
                </c:pt>
                <c:pt idx="7170">
                  <c:v>107.12</c:v>
                </c:pt>
                <c:pt idx="7171">
                  <c:v>108.09</c:v>
                </c:pt>
                <c:pt idx="7172">
                  <c:v>107.46</c:v>
                </c:pt>
                <c:pt idx="7173">
                  <c:v>108.45</c:v>
                </c:pt>
                <c:pt idx="7174">
                  <c:v>108.01</c:v>
                </c:pt>
                <c:pt idx="7175">
                  <c:v>109.17</c:v>
                </c:pt>
                <c:pt idx="7176">
                  <c:v>109.69</c:v>
                </c:pt>
                <c:pt idx="7177">
                  <c:v>109.69</c:v>
                </c:pt>
                <c:pt idx="7178">
                  <c:v>109.14</c:v>
                </c:pt>
                <c:pt idx="7179">
                  <c:v>108.72</c:v>
                </c:pt>
                <c:pt idx="7180">
                  <c:v>109.1</c:v>
                </c:pt>
                <c:pt idx="7181">
                  <c:v>108.83</c:v>
                </c:pt>
                <c:pt idx="7182">
                  <c:v>109.36</c:v>
                </c:pt>
                <c:pt idx="7183">
                  <c:v>108.16</c:v>
                </c:pt>
                <c:pt idx="7184">
                  <c:v>106.55</c:v>
                </c:pt>
                <c:pt idx="7185">
                  <c:v>107.04</c:v>
                </c:pt>
                <c:pt idx="7186">
                  <c:v>106.81</c:v>
                </c:pt>
                <c:pt idx="7187">
                  <c:v>108.15</c:v>
                </c:pt>
                <c:pt idx="7188">
                  <c:v>110.12</c:v>
                </c:pt>
                <c:pt idx="7189">
                  <c:v>110.18</c:v>
                </c:pt>
                <c:pt idx="7190">
                  <c:v>109.21</c:v>
                </c:pt>
                <c:pt idx="7191">
                  <c:v>108.62</c:v>
                </c:pt>
                <c:pt idx="7192">
                  <c:v>108.98</c:v>
                </c:pt>
                <c:pt idx="7193">
                  <c:v>108.63</c:v>
                </c:pt>
                <c:pt idx="7194">
                  <c:v>110.14</c:v>
                </c:pt>
                <c:pt idx="7195">
                  <c:v>110.37</c:v>
                </c:pt>
                <c:pt idx="7196">
                  <c:v>109.42</c:v>
                </c:pt>
                <c:pt idx="7197">
                  <c:v>109.03</c:v>
                </c:pt>
                <c:pt idx="7198">
                  <c:v>109.76</c:v>
                </c:pt>
                <c:pt idx="7199">
                  <c:v>109.19</c:v>
                </c:pt>
                <c:pt idx="7200">
                  <c:v>109.39</c:v>
                </c:pt>
                <c:pt idx="7201">
                  <c:v>108.54</c:v>
                </c:pt>
                <c:pt idx="7202">
                  <c:v>108.98</c:v>
                </c:pt>
                <c:pt idx="7203">
                  <c:v>111.26</c:v>
                </c:pt>
                <c:pt idx="7204">
                  <c:v>109.17</c:v>
                </c:pt>
                <c:pt idx="7205">
                  <c:v>108.15</c:v>
                </c:pt>
                <c:pt idx="7206">
                  <c:v>107.99</c:v>
                </c:pt>
                <c:pt idx="7207">
                  <c:v>109.14</c:v>
                </c:pt>
                <c:pt idx="7208">
                  <c:v>108.27</c:v>
                </c:pt>
                <c:pt idx="7209">
                  <c:v>108.35</c:v>
                </c:pt>
                <c:pt idx="7210">
                  <c:v>107.88</c:v>
                </c:pt>
                <c:pt idx="7211">
                  <c:v>107.48</c:v>
                </c:pt>
                <c:pt idx="7212">
                  <c:v>108.08</c:v>
                </c:pt>
                <c:pt idx="7213">
                  <c:v>106.99</c:v>
                </c:pt>
                <c:pt idx="7214">
                  <c:v>106.79</c:v>
                </c:pt>
                <c:pt idx="7215">
                  <c:v>105.95</c:v>
                </c:pt>
                <c:pt idx="7216">
                  <c:v>105.73</c:v>
                </c:pt>
                <c:pt idx="7217">
                  <c:v>107.2</c:v>
                </c:pt>
                <c:pt idx="7218">
                  <c:v>106.59</c:v>
                </c:pt>
                <c:pt idx="7219">
                  <c:v>107.01</c:v>
                </c:pt>
                <c:pt idx="7220">
                  <c:v>105.9</c:v>
                </c:pt>
                <c:pt idx="7221">
                  <c:v>106.58</c:v>
                </c:pt>
                <c:pt idx="7222">
                  <c:v>106.64</c:v>
                </c:pt>
                <c:pt idx="7223">
                  <c:v>105.95</c:v>
                </c:pt>
                <c:pt idx="7224">
                  <c:v>105.7</c:v>
                </c:pt>
                <c:pt idx="7225">
                  <c:v>103.37</c:v>
                </c:pt>
                <c:pt idx="7226">
                  <c:v>104.88</c:v>
                </c:pt>
                <c:pt idx="7227">
                  <c:v>106.41</c:v>
                </c:pt>
                <c:pt idx="7228">
                  <c:v>104.89</c:v>
                </c:pt>
                <c:pt idx="7229">
                  <c:v>105.83</c:v>
                </c:pt>
                <c:pt idx="7230">
                  <c:v>107.39</c:v>
                </c:pt>
                <c:pt idx="7231">
                  <c:v>107.1</c:v>
                </c:pt>
                <c:pt idx="7232">
                  <c:v>107.34</c:v>
                </c:pt>
                <c:pt idx="7233">
                  <c:v>107.68</c:v>
                </c:pt>
                <c:pt idx="7234">
                  <c:v>109.1</c:v>
                </c:pt>
                <c:pt idx="7235">
                  <c:v>109.71</c:v>
                </c:pt>
                <c:pt idx="7236">
                  <c:v>109.79</c:v>
                </c:pt>
                <c:pt idx="7237">
                  <c:v>109.69</c:v>
                </c:pt>
                <c:pt idx="7238">
                  <c:v>108.54</c:v>
                </c:pt>
                <c:pt idx="7239">
                  <c:v>108.48</c:v>
                </c:pt>
                <c:pt idx="7240">
                  <c:v>109.79</c:v>
                </c:pt>
                <c:pt idx="7241">
                  <c:v>109.53</c:v>
                </c:pt>
                <c:pt idx="7242">
                  <c:v>109.12</c:v>
                </c:pt>
                <c:pt idx="7243">
                  <c:v>109.89</c:v>
                </c:pt>
                <c:pt idx="7244">
                  <c:v>108.63</c:v>
                </c:pt>
                <c:pt idx="7245">
                  <c:v>108.63</c:v>
                </c:pt>
                <c:pt idx="7246">
                  <c:v>109.48</c:v>
                </c:pt>
                <c:pt idx="7247">
                  <c:v>109.48</c:v>
                </c:pt>
                <c:pt idx="7248">
                  <c:v>108.3</c:v>
                </c:pt>
                <c:pt idx="7249">
                  <c:v>108.17</c:v>
                </c:pt>
                <c:pt idx="7250">
                  <c:v>108.19</c:v>
                </c:pt>
                <c:pt idx="7251">
                  <c:v>108.26</c:v>
                </c:pt>
                <c:pt idx="7252">
                  <c:v>108.37</c:v>
                </c:pt>
                <c:pt idx="7253">
                  <c:v>108.78</c:v>
                </c:pt>
                <c:pt idx="7254">
                  <c:v>109.87</c:v>
                </c:pt>
                <c:pt idx="7255">
                  <c:v>109.74</c:v>
                </c:pt>
                <c:pt idx="7256">
                  <c:v>110.9</c:v>
                </c:pt>
                <c:pt idx="7257">
                  <c:v>110.84</c:v>
                </c:pt>
                <c:pt idx="7258">
                  <c:v>110.35</c:v>
                </c:pt>
                <c:pt idx="7259">
                  <c:v>111.32</c:v>
                </c:pt>
                <c:pt idx="7260">
                  <c:v>110.89</c:v>
                </c:pt>
                <c:pt idx="7261">
                  <c:v>110.19</c:v>
                </c:pt>
                <c:pt idx="7262">
                  <c:v>110.01</c:v>
                </c:pt>
                <c:pt idx="7263">
                  <c:v>109.81</c:v>
                </c:pt>
                <c:pt idx="7264">
                  <c:v>109.09</c:v>
                </c:pt>
                <c:pt idx="7265">
                  <c:v>109.98</c:v>
                </c:pt>
                <c:pt idx="7266">
                  <c:v>109.21</c:v>
                </c:pt>
                <c:pt idx="7267">
                  <c:v>109.34</c:v>
                </c:pt>
                <c:pt idx="7268">
                  <c:v>108.87</c:v>
                </c:pt>
                <c:pt idx="7269">
                  <c:v>109.07</c:v>
                </c:pt>
                <c:pt idx="7270">
                  <c:v>108.43</c:v>
                </c:pt>
                <c:pt idx="7271">
                  <c:v>109.21</c:v>
                </c:pt>
                <c:pt idx="7272">
                  <c:v>110.55</c:v>
                </c:pt>
                <c:pt idx="7273">
                  <c:v>109.18</c:v>
                </c:pt>
                <c:pt idx="7274">
                  <c:v>109.83</c:v>
                </c:pt>
                <c:pt idx="7275">
                  <c:v>112.18</c:v>
                </c:pt>
                <c:pt idx="7276">
                  <c:v>113.15</c:v>
                </c:pt>
                <c:pt idx="7277">
                  <c:v>113.42</c:v>
                </c:pt>
                <c:pt idx="7278">
                  <c:v>114.02</c:v>
                </c:pt>
                <c:pt idx="7279">
                  <c:v>114.25</c:v>
                </c:pt>
                <c:pt idx="7280">
                  <c:v>115.19</c:v>
                </c:pt>
                <c:pt idx="7281">
                  <c:v>114.55</c:v>
                </c:pt>
                <c:pt idx="7282">
                  <c:v>113.62</c:v>
                </c:pt>
                <c:pt idx="7283">
                  <c:v>113.74</c:v>
                </c:pt>
                <c:pt idx="7284">
                  <c:v>112.84</c:v>
                </c:pt>
                <c:pt idx="7285">
                  <c:v>112.61</c:v>
                </c:pt>
                <c:pt idx="7286">
                  <c:v>112.62</c:v>
                </c:pt>
                <c:pt idx="7287">
                  <c:v>111.03</c:v>
                </c:pt>
                <c:pt idx="7288">
                  <c:v>110.84</c:v>
                </c:pt>
                <c:pt idx="7289">
                  <c:v>110.18</c:v>
                </c:pt>
                <c:pt idx="7290">
                  <c:v>108.98</c:v>
                </c:pt>
                <c:pt idx="7291">
                  <c:v>108.7</c:v>
                </c:pt>
                <c:pt idx="7292">
                  <c:v>107.65</c:v>
                </c:pt>
                <c:pt idx="7293">
                  <c:v>106.84</c:v>
                </c:pt>
                <c:pt idx="7294">
                  <c:v>106.2</c:v>
                </c:pt>
                <c:pt idx="7295">
                  <c:v>105.77</c:v>
                </c:pt>
                <c:pt idx="7296">
                  <c:v>104.73</c:v>
                </c:pt>
                <c:pt idx="7297">
                  <c:v>104.73</c:v>
                </c:pt>
                <c:pt idx="7298">
                  <c:v>105.41</c:v>
                </c:pt>
                <c:pt idx="7299">
                  <c:v>106.04</c:v>
                </c:pt>
                <c:pt idx="7300">
                  <c:v>106.03</c:v>
                </c:pt>
                <c:pt idx="7301">
                  <c:v>105.71</c:v>
                </c:pt>
                <c:pt idx="7302">
                  <c:v>106.48</c:v>
                </c:pt>
                <c:pt idx="7303">
                  <c:v>106.85</c:v>
                </c:pt>
                <c:pt idx="7304">
                  <c:v>105.78</c:v>
                </c:pt>
                <c:pt idx="7305">
                  <c:v>106.89</c:v>
                </c:pt>
                <c:pt idx="7306">
                  <c:v>106.7</c:v>
                </c:pt>
                <c:pt idx="7307">
                  <c:v>106.98</c:v>
                </c:pt>
                <c:pt idx="7308">
                  <c:v>106.47</c:v>
                </c:pt>
                <c:pt idx="7309">
                  <c:v>104.94</c:v>
                </c:pt>
                <c:pt idx="7310">
                  <c:v>103.45</c:v>
                </c:pt>
                <c:pt idx="7311">
                  <c:v>103.63</c:v>
                </c:pt>
                <c:pt idx="7312">
                  <c:v>102.82</c:v>
                </c:pt>
                <c:pt idx="7313">
                  <c:v>104.17</c:v>
                </c:pt>
                <c:pt idx="7314">
                  <c:v>104.02</c:v>
                </c:pt>
                <c:pt idx="7315">
                  <c:v>103.36</c:v>
                </c:pt>
                <c:pt idx="7316">
                  <c:v>103.47</c:v>
                </c:pt>
                <c:pt idx="7317">
                  <c:v>101.68</c:v>
                </c:pt>
                <c:pt idx="7318">
                  <c:v>102.27</c:v>
                </c:pt>
                <c:pt idx="7319">
                  <c:v>101.15</c:v>
                </c:pt>
                <c:pt idx="7320">
                  <c:v>101.13</c:v>
                </c:pt>
                <c:pt idx="7321">
                  <c:v>99.37</c:v>
                </c:pt>
                <c:pt idx="7322">
                  <c:v>99.74</c:v>
                </c:pt>
                <c:pt idx="7323">
                  <c:v>99.92</c:v>
                </c:pt>
                <c:pt idx="7324">
                  <c:v>100.28</c:v>
                </c:pt>
                <c:pt idx="7325">
                  <c:v>100.09</c:v>
                </c:pt>
                <c:pt idx="7326">
                  <c:v>100.49</c:v>
                </c:pt>
                <c:pt idx="7327">
                  <c:v>100.5</c:v>
                </c:pt>
                <c:pt idx="7328">
                  <c:v>100.4</c:v>
                </c:pt>
                <c:pt idx="7329">
                  <c:v>100.71</c:v>
                </c:pt>
                <c:pt idx="7330">
                  <c:v>101.12</c:v>
                </c:pt>
                <c:pt idx="7331">
                  <c:v>100.21</c:v>
                </c:pt>
                <c:pt idx="7332">
                  <c:v>100.88</c:v>
                </c:pt>
                <c:pt idx="7333">
                  <c:v>101.21</c:v>
                </c:pt>
                <c:pt idx="7334">
                  <c:v>99.51</c:v>
                </c:pt>
                <c:pt idx="7335">
                  <c:v>99.53</c:v>
                </c:pt>
                <c:pt idx="7336">
                  <c:v>98.08</c:v>
                </c:pt>
                <c:pt idx="7337">
                  <c:v>96.26</c:v>
                </c:pt>
                <c:pt idx="7338">
                  <c:v>96.42</c:v>
                </c:pt>
                <c:pt idx="7339">
                  <c:v>96.31</c:v>
                </c:pt>
                <c:pt idx="7340">
                  <c:v>96.43</c:v>
                </c:pt>
                <c:pt idx="7341">
                  <c:v>97.39</c:v>
                </c:pt>
                <c:pt idx="7342">
                  <c:v>97.7</c:v>
                </c:pt>
                <c:pt idx="7343">
                  <c:v>96.82</c:v>
                </c:pt>
                <c:pt idx="7344">
                  <c:v>96.75</c:v>
                </c:pt>
                <c:pt idx="7345">
                  <c:v>95.37</c:v>
                </c:pt>
                <c:pt idx="7346">
                  <c:v>94.87</c:v>
                </c:pt>
                <c:pt idx="7347">
                  <c:v>94.53</c:v>
                </c:pt>
                <c:pt idx="7348">
                  <c:v>95.2</c:v>
                </c:pt>
                <c:pt idx="7349">
                  <c:v>95.08</c:v>
                </c:pt>
                <c:pt idx="7350">
                  <c:v>95.7</c:v>
                </c:pt>
                <c:pt idx="7351">
                  <c:v>90.8</c:v>
                </c:pt>
                <c:pt idx="7352">
                  <c:v>90.65</c:v>
                </c:pt>
                <c:pt idx="7353">
                  <c:v>90.9</c:v>
                </c:pt>
                <c:pt idx="7354">
                  <c:v>90.25</c:v>
                </c:pt>
                <c:pt idx="7355">
                  <c:v>90.47</c:v>
                </c:pt>
                <c:pt idx="7356">
                  <c:v>88.66</c:v>
                </c:pt>
                <c:pt idx="7357">
                  <c:v>87.82</c:v>
                </c:pt>
                <c:pt idx="7358">
                  <c:v>86.36</c:v>
                </c:pt>
                <c:pt idx="7359">
                  <c:v>84.02</c:v>
                </c:pt>
                <c:pt idx="7360">
                  <c:v>84.02</c:v>
                </c:pt>
                <c:pt idx="7361">
                  <c:v>85.27</c:v>
                </c:pt>
                <c:pt idx="7362">
                  <c:v>84.42</c:v>
                </c:pt>
                <c:pt idx="7363">
                  <c:v>85.17</c:v>
                </c:pt>
                <c:pt idx="7364">
                  <c:v>86.38</c:v>
                </c:pt>
                <c:pt idx="7365">
                  <c:v>85.94</c:v>
                </c:pt>
                <c:pt idx="7366">
                  <c:v>86</c:v>
                </c:pt>
                <c:pt idx="7367">
                  <c:v>85.64</c:v>
                </c:pt>
                <c:pt idx="7368">
                  <c:v>85.57</c:v>
                </c:pt>
                <c:pt idx="7369">
                  <c:v>86.91</c:v>
                </c:pt>
                <c:pt idx="7370">
                  <c:v>85.5</c:v>
                </c:pt>
                <c:pt idx="7371">
                  <c:v>84.17</c:v>
                </c:pt>
                <c:pt idx="7372">
                  <c:v>84.9</c:v>
                </c:pt>
                <c:pt idx="7373">
                  <c:v>82.12</c:v>
                </c:pt>
                <c:pt idx="7374">
                  <c:v>82.88</c:v>
                </c:pt>
                <c:pt idx="7375">
                  <c:v>82.08</c:v>
                </c:pt>
                <c:pt idx="7376">
                  <c:v>83.2</c:v>
                </c:pt>
                <c:pt idx="7377">
                  <c:v>82.9</c:v>
                </c:pt>
                <c:pt idx="7378">
                  <c:v>80.94</c:v>
                </c:pt>
                <c:pt idx="7379">
                  <c:v>80.42</c:v>
                </c:pt>
                <c:pt idx="7380">
                  <c:v>77.739999999999995</c:v>
                </c:pt>
                <c:pt idx="7381">
                  <c:v>77.510000000000005</c:v>
                </c:pt>
                <c:pt idx="7382">
                  <c:v>76.86</c:v>
                </c:pt>
                <c:pt idx="7383">
                  <c:v>77.23</c:v>
                </c:pt>
                <c:pt idx="7384">
                  <c:v>77.209999999999994</c:v>
                </c:pt>
                <c:pt idx="7385">
                  <c:v>77.61</c:v>
                </c:pt>
                <c:pt idx="7386">
                  <c:v>79.2</c:v>
                </c:pt>
                <c:pt idx="7387">
                  <c:v>79.62</c:v>
                </c:pt>
                <c:pt idx="7388">
                  <c:v>77.62</c:v>
                </c:pt>
                <c:pt idx="7389">
                  <c:v>77.39</c:v>
                </c:pt>
                <c:pt idx="7390">
                  <c:v>71.89</c:v>
                </c:pt>
                <c:pt idx="7391">
                  <c:v>70.87</c:v>
                </c:pt>
                <c:pt idx="7392">
                  <c:v>71.13</c:v>
                </c:pt>
                <c:pt idx="7393">
                  <c:v>70.13</c:v>
                </c:pt>
                <c:pt idx="7394">
                  <c:v>68.48</c:v>
                </c:pt>
                <c:pt idx="7395">
                  <c:v>68</c:v>
                </c:pt>
                <c:pt idx="7396">
                  <c:v>65.64</c:v>
                </c:pt>
                <c:pt idx="7397">
                  <c:v>66.11</c:v>
                </c:pt>
                <c:pt idx="7398">
                  <c:v>63.32</c:v>
                </c:pt>
                <c:pt idx="7399">
                  <c:v>63.65</c:v>
                </c:pt>
                <c:pt idx="7400">
                  <c:v>61.67</c:v>
                </c:pt>
                <c:pt idx="7401">
                  <c:v>61.09</c:v>
                </c:pt>
                <c:pt idx="7402">
                  <c:v>60.26</c:v>
                </c:pt>
                <c:pt idx="7403">
                  <c:v>59.84</c:v>
                </c:pt>
                <c:pt idx="7404">
                  <c:v>58.81</c:v>
                </c:pt>
                <c:pt idx="7405">
                  <c:v>58.87</c:v>
                </c:pt>
                <c:pt idx="7406">
                  <c:v>58.31</c:v>
                </c:pt>
                <c:pt idx="7407">
                  <c:v>59.07</c:v>
                </c:pt>
                <c:pt idx="7408">
                  <c:v>58.67</c:v>
                </c:pt>
                <c:pt idx="7409">
                  <c:v>58.72</c:v>
                </c:pt>
                <c:pt idx="7410">
                  <c:v>57.86</c:v>
                </c:pt>
                <c:pt idx="7411">
                  <c:v>55.6</c:v>
                </c:pt>
                <c:pt idx="7412">
                  <c:v>55.27</c:v>
                </c:pt>
                <c:pt idx="7413">
                  <c:v>55.38</c:v>
                </c:pt>
                <c:pt idx="7414">
                  <c:v>51.08</c:v>
                </c:pt>
                <c:pt idx="7415">
                  <c:v>50.12</c:v>
                </c:pt>
                <c:pt idx="7416">
                  <c:v>49.06</c:v>
                </c:pt>
                <c:pt idx="7417">
                  <c:v>49.43</c:v>
                </c:pt>
                <c:pt idx="7418">
                  <c:v>47.64</c:v>
                </c:pt>
                <c:pt idx="7419">
                  <c:v>46.9</c:v>
                </c:pt>
                <c:pt idx="7420">
                  <c:v>45.13</c:v>
                </c:pt>
                <c:pt idx="7421">
                  <c:v>45.82</c:v>
                </c:pt>
                <c:pt idx="7422">
                  <c:v>47.66</c:v>
                </c:pt>
                <c:pt idx="7423">
                  <c:v>47.38</c:v>
                </c:pt>
                <c:pt idx="7424">
                  <c:v>46.49</c:v>
                </c:pt>
                <c:pt idx="7425">
                  <c:v>46.5</c:v>
                </c:pt>
                <c:pt idx="7426">
                  <c:v>46.09</c:v>
                </c:pt>
                <c:pt idx="7427">
                  <c:v>46.69</c:v>
                </c:pt>
                <c:pt idx="7428">
                  <c:v>46.07</c:v>
                </c:pt>
                <c:pt idx="7429">
                  <c:v>46.55</c:v>
                </c:pt>
                <c:pt idx="7430">
                  <c:v>47.07</c:v>
                </c:pt>
                <c:pt idx="7431">
                  <c:v>46.61</c:v>
                </c:pt>
                <c:pt idx="7432">
                  <c:v>47.52</c:v>
                </c:pt>
                <c:pt idx="7433">
                  <c:v>51.74</c:v>
                </c:pt>
                <c:pt idx="7434">
                  <c:v>54.41</c:v>
                </c:pt>
                <c:pt idx="7435">
                  <c:v>55.07</c:v>
                </c:pt>
                <c:pt idx="7436">
                  <c:v>55.98</c:v>
                </c:pt>
                <c:pt idx="7437">
                  <c:v>55.88</c:v>
                </c:pt>
                <c:pt idx="7438">
                  <c:v>57</c:v>
                </c:pt>
                <c:pt idx="7439">
                  <c:v>55.79</c:v>
                </c:pt>
                <c:pt idx="7440">
                  <c:v>53.48</c:v>
                </c:pt>
                <c:pt idx="7441">
                  <c:v>56.23</c:v>
                </c:pt>
                <c:pt idx="7442">
                  <c:v>60.33</c:v>
                </c:pt>
                <c:pt idx="7443">
                  <c:v>61.57</c:v>
                </c:pt>
                <c:pt idx="7444">
                  <c:v>60.78</c:v>
                </c:pt>
                <c:pt idx="7445">
                  <c:v>60.72</c:v>
                </c:pt>
                <c:pt idx="7446">
                  <c:v>58.78</c:v>
                </c:pt>
                <c:pt idx="7447">
                  <c:v>60.99</c:v>
                </c:pt>
                <c:pt idx="7448">
                  <c:v>59.78</c:v>
                </c:pt>
                <c:pt idx="7449">
                  <c:v>60.33</c:v>
                </c:pt>
                <c:pt idx="7450">
                  <c:v>59.77</c:v>
                </c:pt>
                <c:pt idx="7451">
                  <c:v>61.39</c:v>
                </c:pt>
                <c:pt idx="7452">
                  <c:v>61.89</c:v>
                </c:pt>
                <c:pt idx="7453">
                  <c:v>60.75</c:v>
                </c:pt>
                <c:pt idx="7454">
                  <c:v>61.18</c:v>
                </c:pt>
                <c:pt idx="7455">
                  <c:v>59.18</c:v>
                </c:pt>
                <c:pt idx="7456">
                  <c:v>60.33</c:v>
                </c:pt>
                <c:pt idx="7457">
                  <c:v>59.15</c:v>
                </c:pt>
                <c:pt idx="7458">
                  <c:v>58.67</c:v>
                </c:pt>
                <c:pt idx="7459">
                  <c:v>55.95</c:v>
                </c:pt>
                <c:pt idx="7460">
                  <c:v>56.46</c:v>
                </c:pt>
                <c:pt idx="7461">
                  <c:v>56.66</c:v>
                </c:pt>
                <c:pt idx="7462">
                  <c:v>54.8</c:v>
                </c:pt>
                <c:pt idx="7463">
                  <c:v>52</c:v>
                </c:pt>
                <c:pt idx="7464">
                  <c:v>52.17</c:v>
                </c:pt>
                <c:pt idx="7465">
                  <c:v>52.59</c:v>
                </c:pt>
                <c:pt idx="7466">
                  <c:v>52.96</c:v>
                </c:pt>
                <c:pt idx="7467">
                  <c:v>53.88</c:v>
                </c:pt>
                <c:pt idx="7468">
                  <c:v>53.82</c:v>
                </c:pt>
                <c:pt idx="7469">
                  <c:v>53.61</c:v>
                </c:pt>
                <c:pt idx="7470">
                  <c:v>54.18</c:v>
                </c:pt>
                <c:pt idx="7471">
                  <c:v>57.02</c:v>
                </c:pt>
                <c:pt idx="7472">
                  <c:v>56.44</c:v>
                </c:pt>
                <c:pt idx="7473">
                  <c:v>53.99</c:v>
                </c:pt>
                <c:pt idx="7474">
                  <c:v>53.69</c:v>
                </c:pt>
                <c:pt idx="7475">
                  <c:v>55.73</c:v>
                </c:pt>
                <c:pt idx="7476">
                  <c:v>55.73</c:v>
                </c:pt>
                <c:pt idx="7477">
                  <c:v>55.73</c:v>
                </c:pt>
                <c:pt idx="7478">
                  <c:v>57.55</c:v>
                </c:pt>
                <c:pt idx="7479">
                  <c:v>56.42</c:v>
                </c:pt>
                <c:pt idx="7480">
                  <c:v>56.04</c:v>
                </c:pt>
                <c:pt idx="7481">
                  <c:v>56.82</c:v>
                </c:pt>
                <c:pt idx="7482">
                  <c:v>57.14</c:v>
                </c:pt>
                <c:pt idx="7483">
                  <c:v>57.69</c:v>
                </c:pt>
                <c:pt idx="7484">
                  <c:v>59.32</c:v>
                </c:pt>
                <c:pt idx="7485">
                  <c:v>60.13</c:v>
                </c:pt>
                <c:pt idx="7486">
                  <c:v>61.31</c:v>
                </c:pt>
                <c:pt idx="7487">
                  <c:v>61.2</c:v>
                </c:pt>
                <c:pt idx="7488">
                  <c:v>60.12</c:v>
                </c:pt>
                <c:pt idx="7489">
                  <c:v>60.12</c:v>
                </c:pt>
                <c:pt idx="7490">
                  <c:v>62.66</c:v>
                </c:pt>
                <c:pt idx="7491">
                  <c:v>62.96</c:v>
                </c:pt>
                <c:pt idx="7492">
                  <c:v>62.86</c:v>
                </c:pt>
                <c:pt idx="7493">
                  <c:v>62.61</c:v>
                </c:pt>
                <c:pt idx="7494">
                  <c:v>63.97</c:v>
                </c:pt>
                <c:pt idx="7495">
                  <c:v>63.9</c:v>
                </c:pt>
                <c:pt idx="7496">
                  <c:v>64.13</c:v>
                </c:pt>
                <c:pt idx="7497">
                  <c:v>64.62</c:v>
                </c:pt>
                <c:pt idx="7498">
                  <c:v>65.44</c:v>
                </c:pt>
                <c:pt idx="7499">
                  <c:v>66.22</c:v>
                </c:pt>
                <c:pt idx="7500">
                  <c:v>64.930000000000007</c:v>
                </c:pt>
                <c:pt idx="7501">
                  <c:v>63.82</c:v>
                </c:pt>
                <c:pt idx="7502">
                  <c:v>62.82</c:v>
                </c:pt>
                <c:pt idx="7503">
                  <c:v>65.09</c:v>
                </c:pt>
                <c:pt idx="7504">
                  <c:v>66.33</c:v>
                </c:pt>
                <c:pt idx="7505">
                  <c:v>65.58</c:v>
                </c:pt>
                <c:pt idx="7506">
                  <c:v>64.69</c:v>
                </c:pt>
                <c:pt idx="7507">
                  <c:v>65.150000000000006</c:v>
                </c:pt>
                <c:pt idx="7508">
                  <c:v>63.48</c:v>
                </c:pt>
                <c:pt idx="7509">
                  <c:v>63.52</c:v>
                </c:pt>
                <c:pt idx="7510">
                  <c:v>64.7</c:v>
                </c:pt>
                <c:pt idx="7511">
                  <c:v>64.7</c:v>
                </c:pt>
                <c:pt idx="7512">
                  <c:v>61.65</c:v>
                </c:pt>
                <c:pt idx="7513">
                  <c:v>61.35</c:v>
                </c:pt>
                <c:pt idx="7514">
                  <c:v>60.12</c:v>
                </c:pt>
                <c:pt idx="7515">
                  <c:v>63.16</c:v>
                </c:pt>
                <c:pt idx="7516">
                  <c:v>62.87</c:v>
                </c:pt>
                <c:pt idx="7517">
                  <c:v>63.14</c:v>
                </c:pt>
                <c:pt idx="7518">
                  <c:v>62.78</c:v>
                </c:pt>
                <c:pt idx="7519">
                  <c:v>60.34</c:v>
                </c:pt>
                <c:pt idx="7520">
                  <c:v>60.36</c:v>
                </c:pt>
                <c:pt idx="7521">
                  <c:v>61.33</c:v>
                </c:pt>
                <c:pt idx="7522">
                  <c:v>63.23</c:v>
                </c:pt>
                <c:pt idx="7523">
                  <c:v>64.680000000000007</c:v>
                </c:pt>
                <c:pt idx="7524">
                  <c:v>63.76</c:v>
                </c:pt>
                <c:pt idx="7525">
                  <c:v>63.19</c:v>
                </c:pt>
                <c:pt idx="7526">
                  <c:v>60.99</c:v>
                </c:pt>
                <c:pt idx="7527">
                  <c:v>60.75</c:v>
                </c:pt>
                <c:pt idx="7528">
                  <c:v>60.75</c:v>
                </c:pt>
                <c:pt idx="7529">
                  <c:v>61.37</c:v>
                </c:pt>
                <c:pt idx="7530">
                  <c:v>59.41</c:v>
                </c:pt>
                <c:pt idx="7531">
                  <c:v>60.54</c:v>
                </c:pt>
                <c:pt idx="7532">
                  <c:v>61.67</c:v>
                </c:pt>
                <c:pt idx="7533">
                  <c:v>61.63</c:v>
                </c:pt>
                <c:pt idx="7534">
                  <c:v>60.24</c:v>
                </c:pt>
                <c:pt idx="7535">
                  <c:v>60.14</c:v>
                </c:pt>
                <c:pt idx="7536">
                  <c:v>59.03</c:v>
                </c:pt>
                <c:pt idx="7537">
                  <c:v>60.31</c:v>
                </c:pt>
                <c:pt idx="7538">
                  <c:v>61.65</c:v>
                </c:pt>
                <c:pt idx="7539">
                  <c:v>61.73</c:v>
                </c:pt>
                <c:pt idx="7540">
                  <c:v>59.06</c:v>
                </c:pt>
                <c:pt idx="7541">
                  <c:v>57.19</c:v>
                </c:pt>
                <c:pt idx="7542">
                  <c:v>54.72</c:v>
                </c:pt>
                <c:pt idx="7543">
                  <c:v>55.7</c:v>
                </c:pt>
                <c:pt idx="7544">
                  <c:v>57.83</c:v>
                </c:pt>
                <c:pt idx="7545">
                  <c:v>57.72</c:v>
                </c:pt>
                <c:pt idx="7546">
                  <c:v>57.63</c:v>
                </c:pt>
                <c:pt idx="7547">
                  <c:v>57.2</c:v>
                </c:pt>
                <c:pt idx="7548">
                  <c:v>57.34</c:v>
                </c:pt>
                <c:pt idx="7549">
                  <c:v>57.31</c:v>
                </c:pt>
                <c:pt idx="7550">
                  <c:v>56.38</c:v>
                </c:pt>
                <c:pt idx="7551">
                  <c:v>56.42</c:v>
                </c:pt>
                <c:pt idx="7552">
                  <c:v>55.94</c:v>
                </c:pt>
                <c:pt idx="7553">
                  <c:v>56.36</c:v>
                </c:pt>
                <c:pt idx="7554">
                  <c:v>55.76</c:v>
                </c:pt>
                <c:pt idx="7555">
                  <c:v>54.29</c:v>
                </c:pt>
                <c:pt idx="7556">
                  <c:v>54.07</c:v>
                </c:pt>
                <c:pt idx="7557">
                  <c:v>54.3</c:v>
                </c:pt>
                <c:pt idx="7558">
                  <c:v>54.73</c:v>
                </c:pt>
                <c:pt idx="7559">
                  <c:v>54.29</c:v>
                </c:pt>
                <c:pt idx="7560">
                  <c:v>53.29</c:v>
                </c:pt>
                <c:pt idx="7561">
                  <c:v>49.49</c:v>
                </c:pt>
                <c:pt idx="7562">
                  <c:v>49.08</c:v>
                </c:pt>
                <c:pt idx="7563">
                  <c:v>49.04</c:v>
                </c:pt>
                <c:pt idx="7564">
                  <c:v>47.8</c:v>
                </c:pt>
                <c:pt idx="7565">
                  <c:v>47.54</c:v>
                </c:pt>
                <c:pt idx="7566">
                  <c:v>48.3</c:v>
                </c:pt>
                <c:pt idx="7567">
                  <c:v>47.33</c:v>
                </c:pt>
                <c:pt idx="7568">
                  <c:v>48.29</c:v>
                </c:pt>
                <c:pt idx="7569">
                  <c:v>48.01</c:v>
                </c:pt>
                <c:pt idx="7570">
                  <c:v>47.79</c:v>
                </c:pt>
                <c:pt idx="7571">
                  <c:v>47.77</c:v>
                </c:pt>
                <c:pt idx="7572">
                  <c:v>47</c:v>
                </c:pt>
                <c:pt idx="7573">
                  <c:v>45.75</c:v>
                </c:pt>
                <c:pt idx="7574">
                  <c:v>45.63</c:v>
                </c:pt>
                <c:pt idx="7575">
                  <c:v>43.84</c:v>
                </c:pt>
                <c:pt idx="7576">
                  <c:v>41.59</c:v>
                </c:pt>
                <c:pt idx="7577">
                  <c:v>41.86</c:v>
                </c:pt>
                <c:pt idx="7578">
                  <c:v>41.76</c:v>
                </c:pt>
                <c:pt idx="7579">
                  <c:v>44.46</c:v>
                </c:pt>
                <c:pt idx="7580">
                  <c:v>47.97</c:v>
                </c:pt>
                <c:pt idx="7581">
                  <c:v>47.97</c:v>
                </c:pt>
                <c:pt idx="7582">
                  <c:v>48.8</c:v>
                </c:pt>
                <c:pt idx="7583">
                  <c:v>47.67</c:v>
                </c:pt>
                <c:pt idx="7584">
                  <c:v>50.41</c:v>
                </c:pt>
                <c:pt idx="7585">
                  <c:v>48.59</c:v>
                </c:pt>
                <c:pt idx="7586">
                  <c:v>46.42</c:v>
                </c:pt>
                <c:pt idx="7587">
                  <c:v>48.88</c:v>
                </c:pt>
                <c:pt idx="7588">
                  <c:v>48.04</c:v>
                </c:pt>
                <c:pt idx="7589">
                  <c:v>47.77</c:v>
                </c:pt>
                <c:pt idx="7590">
                  <c:v>46.87</c:v>
                </c:pt>
                <c:pt idx="7591">
                  <c:v>45.87</c:v>
                </c:pt>
                <c:pt idx="7592">
                  <c:v>45.91</c:v>
                </c:pt>
                <c:pt idx="7593">
                  <c:v>49.35</c:v>
                </c:pt>
                <c:pt idx="7594">
                  <c:v>48.27</c:v>
                </c:pt>
                <c:pt idx="7595">
                  <c:v>47.28</c:v>
                </c:pt>
                <c:pt idx="7596">
                  <c:v>47.64</c:v>
                </c:pt>
                <c:pt idx="7597">
                  <c:v>46.69</c:v>
                </c:pt>
                <c:pt idx="7598">
                  <c:v>48</c:v>
                </c:pt>
                <c:pt idx="7599">
                  <c:v>47.06</c:v>
                </c:pt>
                <c:pt idx="7600">
                  <c:v>47.28</c:v>
                </c:pt>
                <c:pt idx="7601">
                  <c:v>46.04</c:v>
                </c:pt>
                <c:pt idx="7602">
                  <c:v>47.58</c:v>
                </c:pt>
                <c:pt idx="7603">
                  <c:v>47.29</c:v>
                </c:pt>
                <c:pt idx="7604">
                  <c:v>47.48</c:v>
                </c:pt>
                <c:pt idx="7605">
                  <c:v>46.55</c:v>
                </c:pt>
                <c:pt idx="7606">
                  <c:v>49.45</c:v>
                </c:pt>
                <c:pt idx="7607">
                  <c:v>51.34</c:v>
                </c:pt>
                <c:pt idx="7608">
                  <c:v>51.66</c:v>
                </c:pt>
                <c:pt idx="7609">
                  <c:v>52.13</c:v>
                </c:pt>
                <c:pt idx="7610">
                  <c:v>52.08</c:v>
                </c:pt>
                <c:pt idx="7611">
                  <c:v>50.95</c:v>
                </c:pt>
                <c:pt idx="7612">
                  <c:v>48.94</c:v>
                </c:pt>
                <c:pt idx="7613">
                  <c:v>48.25</c:v>
                </c:pt>
                <c:pt idx="7614">
                  <c:v>47.87</c:v>
                </c:pt>
                <c:pt idx="7615">
                  <c:v>48.96</c:v>
                </c:pt>
                <c:pt idx="7616">
                  <c:v>47.51</c:v>
                </c:pt>
                <c:pt idx="7617">
                  <c:v>46.93</c:v>
                </c:pt>
                <c:pt idx="7618">
                  <c:v>46.72</c:v>
                </c:pt>
                <c:pt idx="7619">
                  <c:v>46.59</c:v>
                </c:pt>
                <c:pt idx="7620">
                  <c:v>46.3</c:v>
                </c:pt>
                <c:pt idx="7621">
                  <c:v>46.57</c:v>
                </c:pt>
                <c:pt idx="7622">
                  <c:v>45.54</c:v>
                </c:pt>
                <c:pt idx="7623">
                  <c:v>47.6</c:v>
                </c:pt>
                <c:pt idx="7624">
                  <c:v>48.04</c:v>
                </c:pt>
                <c:pt idx="7625">
                  <c:v>48</c:v>
                </c:pt>
                <c:pt idx="7626">
                  <c:v>47.91</c:v>
                </c:pt>
                <c:pt idx="7627">
                  <c:v>48</c:v>
                </c:pt>
                <c:pt idx="7628">
                  <c:v>46.96</c:v>
                </c:pt>
                <c:pt idx="7629">
                  <c:v>47.19</c:v>
                </c:pt>
                <c:pt idx="7630">
                  <c:v>46.09</c:v>
                </c:pt>
                <c:pt idx="7631">
                  <c:v>45.38</c:v>
                </c:pt>
                <c:pt idx="7632">
                  <c:v>46.44</c:v>
                </c:pt>
                <c:pt idx="7633">
                  <c:v>44.98</c:v>
                </c:pt>
                <c:pt idx="7634">
                  <c:v>44.98</c:v>
                </c:pt>
                <c:pt idx="7635">
                  <c:v>41.98</c:v>
                </c:pt>
                <c:pt idx="7636">
                  <c:v>40.28</c:v>
                </c:pt>
                <c:pt idx="7637">
                  <c:v>41.28</c:v>
                </c:pt>
                <c:pt idx="7638">
                  <c:v>41.45</c:v>
                </c:pt>
                <c:pt idx="7639">
                  <c:v>42.22</c:v>
                </c:pt>
                <c:pt idx="7640">
                  <c:v>42.49</c:v>
                </c:pt>
                <c:pt idx="7641">
                  <c:v>43.7</c:v>
                </c:pt>
                <c:pt idx="7642">
                  <c:v>44.38</c:v>
                </c:pt>
                <c:pt idx="7643">
                  <c:v>43.56</c:v>
                </c:pt>
                <c:pt idx="7644">
                  <c:v>43.55</c:v>
                </c:pt>
                <c:pt idx="7645">
                  <c:v>43.07</c:v>
                </c:pt>
                <c:pt idx="7646">
                  <c:v>43.73</c:v>
                </c:pt>
                <c:pt idx="7647">
                  <c:v>42.97</c:v>
                </c:pt>
                <c:pt idx="7648">
                  <c:v>41.92</c:v>
                </c:pt>
                <c:pt idx="7649">
                  <c:v>42</c:v>
                </c:pt>
                <c:pt idx="7650">
                  <c:v>41.44</c:v>
                </c:pt>
                <c:pt idx="7651">
                  <c:v>39.69</c:v>
                </c:pt>
                <c:pt idx="7652">
                  <c:v>39.44</c:v>
                </c:pt>
                <c:pt idx="7653">
                  <c:v>39.04</c:v>
                </c:pt>
                <c:pt idx="7654">
                  <c:v>38.65</c:v>
                </c:pt>
                <c:pt idx="7655">
                  <c:v>36.99</c:v>
                </c:pt>
                <c:pt idx="7656">
                  <c:v>36.51</c:v>
                </c:pt>
                <c:pt idx="7657">
                  <c:v>37.659999999999997</c:v>
                </c:pt>
                <c:pt idx="7658">
                  <c:v>36.96</c:v>
                </c:pt>
                <c:pt idx="7659">
                  <c:v>36.29</c:v>
                </c:pt>
                <c:pt idx="7660">
                  <c:v>36.76</c:v>
                </c:pt>
                <c:pt idx="7661">
                  <c:v>35.340000000000003</c:v>
                </c:pt>
                <c:pt idx="7662">
                  <c:v>35.26</c:v>
                </c:pt>
                <c:pt idx="7663">
                  <c:v>35.79</c:v>
                </c:pt>
                <c:pt idx="7664">
                  <c:v>37.22</c:v>
                </c:pt>
                <c:pt idx="7665">
                  <c:v>37.08</c:v>
                </c:pt>
                <c:pt idx="7666">
                  <c:v>37.08</c:v>
                </c:pt>
                <c:pt idx="7667">
                  <c:v>36.85</c:v>
                </c:pt>
                <c:pt idx="7668">
                  <c:v>35.65</c:v>
                </c:pt>
                <c:pt idx="7669">
                  <c:v>36.61</c:v>
                </c:pt>
                <c:pt idx="7670">
                  <c:v>36.61</c:v>
                </c:pt>
                <c:pt idx="7671">
                  <c:v>36.28</c:v>
                </c:pt>
                <c:pt idx="7672">
                  <c:v>35.56</c:v>
                </c:pt>
                <c:pt idx="7673">
                  <c:v>33.89</c:v>
                </c:pt>
                <c:pt idx="7674">
                  <c:v>33.57</c:v>
                </c:pt>
                <c:pt idx="7675">
                  <c:v>31.67</c:v>
                </c:pt>
                <c:pt idx="7676">
                  <c:v>30.14</c:v>
                </c:pt>
                <c:pt idx="7677">
                  <c:v>29.14</c:v>
                </c:pt>
                <c:pt idx="7678">
                  <c:v>28.58</c:v>
                </c:pt>
                <c:pt idx="7679">
                  <c:v>28.84</c:v>
                </c:pt>
                <c:pt idx="7680">
                  <c:v>28.8</c:v>
                </c:pt>
                <c:pt idx="7681">
                  <c:v>27.36</c:v>
                </c:pt>
                <c:pt idx="7682">
                  <c:v>27.36</c:v>
                </c:pt>
                <c:pt idx="7683">
                  <c:v>26.01</c:v>
                </c:pt>
                <c:pt idx="7684">
                  <c:v>27.59</c:v>
                </c:pt>
                <c:pt idx="7685">
                  <c:v>30.46</c:v>
                </c:pt>
                <c:pt idx="7686">
                  <c:v>29.82</c:v>
                </c:pt>
                <c:pt idx="7687">
                  <c:v>30.94</c:v>
                </c:pt>
                <c:pt idx="7688">
                  <c:v>31.83</c:v>
                </c:pt>
                <c:pt idx="7689">
                  <c:v>33.01</c:v>
                </c:pt>
                <c:pt idx="7690">
                  <c:v>33.14</c:v>
                </c:pt>
                <c:pt idx="7691">
                  <c:v>32.450000000000003</c:v>
                </c:pt>
                <c:pt idx="7692">
                  <c:v>30.98</c:v>
                </c:pt>
                <c:pt idx="7693">
                  <c:v>32.380000000000003</c:v>
                </c:pt>
                <c:pt idx="7694">
                  <c:v>32.76</c:v>
                </c:pt>
                <c:pt idx="7695">
                  <c:v>32.35</c:v>
                </c:pt>
                <c:pt idx="7696">
                  <c:v>31.64</c:v>
                </c:pt>
                <c:pt idx="7697">
                  <c:v>30.15</c:v>
                </c:pt>
                <c:pt idx="7698">
                  <c:v>29.64</c:v>
                </c:pt>
                <c:pt idx="7699">
                  <c:v>28.82</c:v>
                </c:pt>
                <c:pt idx="7700">
                  <c:v>31.8</c:v>
                </c:pt>
                <c:pt idx="7701">
                  <c:v>31.09</c:v>
                </c:pt>
                <c:pt idx="7702">
                  <c:v>33.21</c:v>
                </c:pt>
                <c:pt idx="7703">
                  <c:v>33.200000000000003</c:v>
                </c:pt>
                <c:pt idx="7704">
                  <c:v>31.66</c:v>
                </c:pt>
                <c:pt idx="7705">
                  <c:v>33.590000000000003</c:v>
                </c:pt>
                <c:pt idx="7706">
                  <c:v>31.9</c:v>
                </c:pt>
                <c:pt idx="7707">
                  <c:v>31.5</c:v>
                </c:pt>
                <c:pt idx="7708">
                  <c:v>32.83</c:v>
                </c:pt>
                <c:pt idx="7709">
                  <c:v>35.76</c:v>
                </c:pt>
                <c:pt idx="7710">
                  <c:v>35.92</c:v>
                </c:pt>
                <c:pt idx="7711">
                  <c:v>35.729999999999997</c:v>
                </c:pt>
                <c:pt idx="7712">
                  <c:v>36.380000000000003</c:v>
                </c:pt>
                <c:pt idx="7713">
                  <c:v>35.75</c:v>
                </c:pt>
                <c:pt idx="7714">
                  <c:v>37.61</c:v>
                </c:pt>
                <c:pt idx="7715">
                  <c:v>39.020000000000003</c:v>
                </c:pt>
                <c:pt idx="7716">
                  <c:v>39.159999999999997</c:v>
                </c:pt>
                <c:pt idx="7717">
                  <c:v>40.26</c:v>
                </c:pt>
                <c:pt idx="7718">
                  <c:v>38.630000000000003</c:v>
                </c:pt>
                <c:pt idx="7719">
                  <c:v>39.409999999999997</c:v>
                </c:pt>
                <c:pt idx="7720">
                  <c:v>38.06</c:v>
                </c:pt>
                <c:pt idx="7721">
                  <c:v>37.49</c:v>
                </c:pt>
                <c:pt idx="7722">
                  <c:v>38.380000000000003</c:v>
                </c:pt>
                <c:pt idx="7723">
                  <c:v>39.29</c:v>
                </c:pt>
                <c:pt idx="7724">
                  <c:v>39.26</c:v>
                </c:pt>
                <c:pt idx="7725">
                  <c:v>39.909999999999997</c:v>
                </c:pt>
                <c:pt idx="7726">
                  <c:v>40.54</c:v>
                </c:pt>
                <c:pt idx="7727">
                  <c:v>38.840000000000003</c:v>
                </c:pt>
                <c:pt idx="7728">
                  <c:v>38.33</c:v>
                </c:pt>
                <c:pt idx="7729">
                  <c:v>38.33</c:v>
                </c:pt>
                <c:pt idx="7730">
                  <c:v>36.75</c:v>
                </c:pt>
                <c:pt idx="7731">
                  <c:v>36.75</c:v>
                </c:pt>
                <c:pt idx="7732">
                  <c:v>36.75</c:v>
                </c:pt>
                <c:pt idx="7733">
                  <c:v>36.42</c:v>
                </c:pt>
                <c:pt idx="7734">
                  <c:v>36.049999999999997</c:v>
                </c:pt>
                <c:pt idx="7735">
                  <c:v>35.880000000000003</c:v>
                </c:pt>
                <c:pt idx="7736">
                  <c:v>37.770000000000003</c:v>
                </c:pt>
                <c:pt idx="7737">
                  <c:v>37.15</c:v>
                </c:pt>
                <c:pt idx="7738">
                  <c:v>40.71</c:v>
                </c:pt>
                <c:pt idx="7739">
                  <c:v>41.58</c:v>
                </c:pt>
                <c:pt idx="7740">
                  <c:v>43.02</c:v>
                </c:pt>
                <c:pt idx="7741">
                  <c:v>42.81</c:v>
                </c:pt>
                <c:pt idx="7742">
                  <c:v>43.02</c:v>
                </c:pt>
                <c:pt idx="7743">
                  <c:v>41.32</c:v>
                </c:pt>
                <c:pt idx="7744">
                  <c:v>41.64</c:v>
                </c:pt>
                <c:pt idx="7745">
                  <c:v>43.02</c:v>
                </c:pt>
                <c:pt idx="7746">
                  <c:v>43.09</c:v>
                </c:pt>
                <c:pt idx="7747">
                  <c:v>43.48</c:v>
                </c:pt>
                <c:pt idx="7748">
                  <c:v>43.97</c:v>
                </c:pt>
                <c:pt idx="7749">
                  <c:v>42.97</c:v>
                </c:pt>
                <c:pt idx="7750">
                  <c:v>43.94</c:v>
                </c:pt>
                <c:pt idx="7751">
                  <c:v>44.17</c:v>
                </c:pt>
                <c:pt idx="7752">
                  <c:v>45.6</c:v>
                </c:pt>
                <c:pt idx="7753">
                  <c:v>45.64</c:v>
                </c:pt>
                <c:pt idx="7754">
                  <c:v>45.82</c:v>
                </c:pt>
                <c:pt idx="7755">
                  <c:v>43.09</c:v>
                </c:pt>
                <c:pt idx="7756">
                  <c:v>43.08</c:v>
                </c:pt>
                <c:pt idx="7757">
                  <c:v>44.39</c:v>
                </c:pt>
                <c:pt idx="7758">
                  <c:v>44.6</c:v>
                </c:pt>
                <c:pt idx="7759">
                  <c:v>42.43</c:v>
                </c:pt>
                <c:pt idx="7760">
                  <c:v>44.01</c:v>
                </c:pt>
                <c:pt idx="7761">
                  <c:v>46.08</c:v>
                </c:pt>
                <c:pt idx="7762">
                  <c:v>46.43</c:v>
                </c:pt>
                <c:pt idx="7763">
                  <c:v>47.05</c:v>
                </c:pt>
                <c:pt idx="7764">
                  <c:v>48.49</c:v>
                </c:pt>
                <c:pt idx="7765">
                  <c:v>48.71</c:v>
                </c:pt>
                <c:pt idx="7766">
                  <c:v>48.93</c:v>
                </c:pt>
                <c:pt idx="7767">
                  <c:v>47.01</c:v>
                </c:pt>
                <c:pt idx="7768">
                  <c:v>48.54</c:v>
                </c:pt>
                <c:pt idx="7769">
                  <c:v>47.77</c:v>
                </c:pt>
                <c:pt idx="7770">
                  <c:v>48.42</c:v>
                </c:pt>
                <c:pt idx="7771">
                  <c:v>48.87</c:v>
                </c:pt>
                <c:pt idx="7772">
                  <c:v>49.52</c:v>
                </c:pt>
                <c:pt idx="7773">
                  <c:v>49.09</c:v>
                </c:pt>
                <c:pt idx="7774">
                  <c:v>49.26</c:v>
                </c:pt>
                <c:pt idx="7775">
                  <c:v>48.81</c:v>
                </c:pt>
                <c:pt idx="7776">
                  <c:v>49.05</c:v>
                </c:pt>
                <c:pt idx="7777">
                  <c:v>48.5</c:v>
                </c:pt>
                <c:pt idx="7778">
                  <c:v>48.94</c:v>
                </c:pt>
                <c:pt idx="7779">
                  <c:v>49.76</c:v>
                </c:pt>
                <c:pt idx="7780">
                  <c:v>50.73</c:v>
                </c:pt>
                <c:pt idx="7781">
                  <c:v>50.59</c:v>
                </c:pt>
                <c:pt idx="7782">
                  <c:v>49.7</c:v>
                </c:pt>
                <c:pt idx="7783">
                  <c:v>49.36</c:v>
                </c:pt>
                <c:pt idx="7784">
                  <c:v>47.88</c:v>
                </c:pt>
                <c:pt idx="7785">
                  <c:v>47.47</c:v>
                </c:pt>
                <c:pt idx="7786">
                  <c:v>45.66</c:v>
                </c:pt>
                <c:pt idx="7787">
                  <c:v>46.57</c:v>
                </c:pt>
                <c:pt idx="7788">
                  <c:v>48.68</c:v>
                </c:pt>
                <c:pt idx="7789">
                  <c:v>48.18</c:v>
                </c:pt>
                <c:pt idx="7790">
                  <c:v>48.43</c:v>
                </c:pt>
                <c:pt idx="7791">
                  <c:v>48.63</c:v>
                </c:pt>
                <c:pt idx="7792">
                  <c:v>46.69</c:v>
                </c:pt>
                <c:pt idx="7793">
                  <c:v>45.07</c:v>
                </c:pt>
                <c:pt idx="7794">
                  <c:v>46.29</c:v>
                </c:pt>
                <c:pt idx="7795">
                  <c:v>48.4</c:v>
                </c:pt>
                <c:pt idx="7796">
                  <c:v>48.05</c:v>
                </c:pt>
                <c:pt idx="7797">
                  <c:v>47.65</c:v>
                </c:pt>
                <c:pt idx="7798">
                  <c:v>48.02</c:v>
                </c:pt>
                <c:pt idx="7799">
                  <c:v>45.64</c:v>
                </c:pt>
                <c:pt idx="7800">
                  <c:v>45.7</c:v>
                </c:pt>
                <c:pt idx="7801">
                  <c:v>45.93</c:v>
                </c:pt>
                <c:pt idx="7802">
                  <c:v>44.53</c:v>
                </c:pt>
                <c:pt idx="7803">
                  <c:v>44.04</c:v>
                </c:pt>
                <c:pt idx="7804">
                  <c:v>46.72</c:v>
                </c:pt>
                <c:pt idx="7805">
                  <c:v>44.67</c:v>
                </c:pt>
                <c:pt idx="7806">
                  <c:v>46.01</c:v>
                </c:pt>
                <c:pt idx="7807">
                  <c:v>46.25</c:v>
                </c:pt>
                <c:pt idx="7808">
                  <c:v>45.35</c:v>
                </c:pt>
                <c:pt idx="7809">
                  <c:v>45.7</c:v>
                </c:pt>
                <c:pt idx="7810">
                  <c:v>45.82</c:v>
                </c:pt>
                <c:pt idx="7811">
                  <c:v>44.99</c:v>
                </c:pt>
                <c:pt idx="7812">
                  <c:v>44.24</c:v>
                </c:pt>
                <c:pt idx="7813">
                  <c:v>43.76</c:v>
                </c:pt>
                <c:pt idx="7814">
                  <c:v>43.56</c:v>
                </c:pt>
                <c:pt idx="7815">
                  <c:v>42.78</c:v>
                </c:pt>
                <c:pt idx="7816">
                  <c:v>41.87</c:v>
                </c:pt>
                <c:pt idx="7817">
                  <c:v>40.76</c:v>
                </c:pt>
                <c:pt idx="7818">
                  <c:v>40.17</c:v>
                </c:pt>
                <c:pt idx="7819">
                  <c:v>40</c:v>
                </c:pt>
                <c:pt idx="7820">
                  <c:v>40.450000000000003</c:v>
                </c:pt>
                <c:pt idx="7821">
                  <c:v>41.33</c:v>
                </c:pt>
                <c:pt idx="7822">
                  <c:v>42.47</c:v>
                </c:pt>
                <c:pt idx="7823">
                  <c:v>43.24</c:v>
                </c:pt>
                <c:pt idx="7824">
                  <c:v>43.37</c:v>
                </c:pt>
                <c:pt idx="7825">
                  <c:v>42.19</c:v>
                </c:pt>
                <c:pt idx="7826">
                  <c:v>44.23</c:v>
                </c:pt>
                <c:pt idx="7827">
                  <c:v>45.12</c:v>
                </c:pt>
                <c:pt idx="7828">
                  <c:v>47.31</c:v>
                </c:pt>
                <c:pt idx="7829">
                  <c:v>48.27</c:v>
                </c:pt>
                <c:pt idx="7830">
                  <c:v>48.58</c:v>
                </c:pt>
                <c:pt idx="7831">
                  <c:v>49.46</c:v>
                </c:pt>
                <c:pt idx="7832">
                  <c:v>49.39</c:v>
                </c:pt>
                <c:pt idx="7833">
                  <c:v>48.1</c:v>
                </c:pt>
                <c:pt idx="7834">
                  <c:v>48.7</c:v>
                </c:pt>
                <c:pt idx="7835">
                  <c:v>47.56</c:v>
                </c:pt>
                <c:pt idx="7836">
                  <c:v>49.25</c:v>
                </c:pt>
                <c:pt idx="7837">
                  <c:v>49.66</c:v>
                </c:pt>
                <c:pt idx="7838">
                  <c:v>49.66</c:v>
                </c:pt>
                <c:pt idx="7839">
                  <c:v>47.94</c:v>
                </c:pt>
                <c:pt idx="7840">
                  <c:v>47.94</c:v>
                </c:pt>
                <c:pt idx="7841">
                  <c:v>45.05</c:v>
                </c:pt>
                <c:pt idx="7842">
                  <c:v>45.96</c:v>
                </c:pt>
                <c:pt idx="7843">
                  <c:v>46.72</c:v>
                </c:pt>
                <c:pt idx="7844">
                  <c:v>46.21</c:v>
                </c:pt>
                <c:pt idx="7845">
                  <c:v>47</c:v>
                </c:pt>
                <c:pt idx="7846">
                  <c:v>49.23</c:v>
                </c:pt>
                <c:pt idx="7847">
                  <c:v>48.37</c:v>
                </c:pt>
                <c:pt idx="7848">
                  <c:v>47.82</c:v>
                </c:pt>
                <c:pt idx="7849">
                  <c:v>46.48</c:v>
                </c:pt>
                <c:pt idx="7850">
                  <c:v>45.65</c:v>
                </c:pt>
                <c:pt idx="7851">
                  <c:v>45.83</c:v>
                </c:pt>
                <c:pt idx="7852">
                  <c:v>45.26</c:v>
                </c:pt>
                <c:pt idx="7853">
                  <c:v>46.04</c:v>
                </c:pt>
                <c:pt idx="7854">
                  <c:v>45.24</c:v>
                </c:pt>
                <c:pt idx="7855">
                  <c:v>45.99</c:v>
                </c:pt>
                <c:pt idx="7856">
                  <c:v>47.21</c:v>
                </c:pt>
                <c:pt idx="7857">
                  <c:v>46.71</c:v>
                </c:pt>
                <c:pt idx="7858">
                  <c:v>46.61</c:v>
                </c:pt>
                <c:pt idx="7859">
                  <c:v>44.95</c:v>
                </c:pt>
                <c:pt idx="7860">
                  <c:v>45.49</c:v>
                </c:pt>
                <c:pt idx="7861">
                  <c:v>48.43</c:v>
                </c:pt>
                <c:pt idx="7862">
                  <c:v>48.24</c:v>
                </c:pt>
                <c:pt idx="7863">
                  <c:v>48.61</c:v>
                </c:pt>
                <c:pt idx="7864">
                  <c:v>48.81</c:v>
                </c:pt>
                <c:pt idx="7865">
                  <c:v>49.57</c:v>
                </c:pt>
                <c:pt idx="7866">
                  <c:v>50.14</c:v>
                </c:pt>
                <c:pt idx="7867">
                  <c:v>50.49</c:v>
                </c:pt>
                <c:pt idx="7868">
                  <c:v>51.54</c:v>
                </c:pt>
                <c:pt idx="7869">
                  <c:v>50.48</c:v>
                </c:pt>
                <c:pt idx="7870">
                  <c:v>49.53</c:v>
                </c:pt>
                <c:pt idx="7871">
                  <c:v>49.29</c:v>
                </c:pt>
                <c:pt idx="7872">
                  <c:v>48.87</c:v>
                </c:pt>
                <c:pt idx="7873">
                  <c:v>49.31</c:v>
                </c:pt>
                <c:pt idx="7874">
                  <c:v>49.81</c:v>
                </c:pt>
                <c:pt idx="7875">
                  <c:v>51.85</c:v>
                </c:pt>
                <c:pt idx="7876">
                  <c:v>50.42</c:v>
                </c:pt>
                <c:pt idx="7877">
                  <c:v>50.28</c:v>
                </c:pt>
                <c:pt idx="7878">
                  <c:v>49.8</c:v>
                </c:pt>
                <c:pt idx="7879">
                  <c:v>49.08</c:v>
                </c:pt>
                <c:pt idx="7880">
                  <c:v>48.98</c:v>
                </c:pt>
                <c:pt idx="7881">
                  <c:v>49.13</c:v>
                </c:pt>
                <c:pt idx="7882">
                  <c:v>47.78</c:v>
                </c:pt>
                <c:pt idx="7883">
                  <c:v>46.2</c:v>
                </c:pt>
                <c:pt idx="7885">
                  <c:v>44.26</c:v>
                </c:pt>
                <c:pt idx="7886">
                  <c:v>43.84</c:v>
                </c:pt>
                <c:pt idx="7887">
                  <c:v>43.06</c:v>
                </c:pt>
                <c:pt idx="7888">
                  <c:v>42.83</c:v>
                </c:pt>
                <c:pt idx="7889">
                  <c:v>43.47</c:v>
                </c:pt>
                <c:pt idx="7890">
                  <c:v>43.88</c:v>
                </c:pt>
                <c:pt idx="7891">
                  <c:v>43.67</c:v>
                </c:pt>
                <c:pt idx="7892">
                  <c:v>41.61</c:v>
                </c:pt>
                <c:pt idx="7893">
                  <c:v>41.83</c:v>
                </c:pt>
                <c:pt idx="7894">
                  <c:v>44.15</c:v>
                </c:pt>
                <c:pt idx="7895">
                  <c:v>45.07</c:v>
                </c:pt>
                <c:pt idx="7896">
                  <c:v>44.57</c:v>
                </c:pt>
                <c:pt idx="7897">
                  <c:v>44.41</c:v>
                </c:pt>
                <c:pt idx="7898">
                  <c:v>45.96</c:v>
                </c:pt>
                <c:pt idx="7899">
                  <c:v>46.1</c:v>
                </c:pt>
                <c:pt idx="7900">
                  <c:v>46.54</c:v>
                </c:pt>
                <c:pt idx="7901">
                  <c:v>47.54</c:v>
                </c:pt>
                <c:pt idx="7902">
                  <c:v>46.32</c:v>
                </c:pt>
                <c:pt idx="7903">
                  <c:v>46.64</c:v>
                </c:pt>
                <c:pt idx="7904">
                  <c:v>44.68</c:v>
                </c:pt>
                <c:pt idx="7905">
                  <c:v>47.95</c:v>
                </c:pt>
                <c:pt idx="7906">
                  <c:v>52.28</c:v>
                </c:pt>
                <c:pt idx="7907">
                  <c:v>52.35</c:v>
                </c:pt>
                <c:pt idx="7908">
                  <c:v>53.3</c:v>
                </c:pt>
                <c:pt idx="7909">
                  <c:v>52.31</c:v>
                </c:pt>
                <c:pt idx="7910">
                  <c:v>51.9</c:v>
                </c:pt>
                <c:pt idx="7911">
                  <c:v>51.6</c:v>
                </c:pt>
                <c:pt idx="7912">
                  <c:v>52.19</c:v>
                </c:pt>
                <c:pt idx="7913">
                  <c:v>53.99</c:v>
                </c:pt>
                <c:pt idx="7914">
                  <c:v>53.28</c:v>
                </c:pt>
                <c:pt idx="7915">
                  <c:v>53.15</c:v>
                </c:pt>
                <c:pt idx="7916">
                  <c:v>51.72</c:v>
                </c:pt>
                <c:pt idx="7917">
                  <c:v>54.15</c:v>
                </c:pt>
                <c:pt idx="7918">
                  <c:v>53.53</c:v>
                </c:pt>
                <c:pt idx="7919">
                  <c:v>54.56</c:v>
                </c:pt>
                <c:pt idx="7920">
                  <c:v>53.01</c:v>
                </c:pt>
                <c:pt idx="7921">
                  <c:v>54.04</c:v>
                </c:pt>
                <c:pt idx="7922">
                  <c:v>53.93</c:v>
                </c:pt>
                <c:pt idx="7923">
                  <c:v>53.93</c:v>
                </c:pt>
                <c:pt idx="7924">
                  <c:v>53.93</c:v>
                </c:pt>
                <c:pt idx="7925">
                  <c:v>54.95</c:v>
                </c:pt>
                <c:pt idx="7926">
                  <c:v>54.96</c:v>
                </c:pt>
                <c:pt idx="7927">
                  <c:v>55.05</c:v>
                </c:pt>
                <c:pt idx="7928">
                  <c:v>54.57</c:v>
                </c:pt>
                <c:pt idx="7929">
                  <c:v>54.99</c:v>
                </c:pt>
                <c:pt idx="7930">
                  <c:v>55.9</c:v>
                </c:pt>
                <c:pt idx="7931">
                  <c:v>54.39</c:v>
                </c:pt>
                <c:pt idx="7932">
                  <c:v>53.2</c:v>
                </c:pt>
                <c:pt idx="7933">
                  <c:v>53.61</c:v>
                </c:pt>
                <c:pt idx="7934">
                  <c:v>54.51</c:v>
                </c:pt>
                <c:pt idx="7935">
                  <c:v>54.37</c:v>
                </c:pt>
                <c:pt idx="7936">
                  <c:v>54.3</c:v>
                </c:pt>
                <c:pt idx="7937">
                  <c:v>54.68</c:v>
                </c:pt>
                <c:pt idx="7938">
                  <c:v>53.77</c:v>
                </c:pt>
                <c:pt idx="7939">
                  <c:v>53.18</c:v>
                </c:pt>
                <c:pt idx="7940">
                  <c:v>55.04</c:v>
                </c:pt>
                <c:pt idx="7941">
                  <c:v>54.8</c:v>
                </c:pt>
                <c:pt idx="7942">
                  <c:v>54.7</c:v>
                </c:pt>
                <c:pt idx="7943">
                  <c:v>54.34</c:v>
                </c:pt>
                <c:pt idx="7944">
                  <c:v>55.89</c:v>
                </c:pt>
                <c:pt idx="7945">
                  <c:v>54.8</c:v>
                </c:pt>
                <c:pt idx="7946">
                  <c:v>54.77</c:v>
                </c:pt>
                <c:pt idx="7947">
                  <c:v>55.25</c:v>
                </c:pt>
                <c:pt idx="7948">
                  <c:v>55.79</c:v>
                </c:pt>
                <c:pt idx="7949">
                  <c:v>55.94</c:v>
                </c:pt>
                <c:pt idx="7950">
                  <c:v>55.92</c:v>
                </c:pt>
                <c:pt idx="7951">
                  <c:v>55.02</c:v>
                </c:pt>
                <c:pt idx="7952">
                  <c:v>53.79</c:v>
                </c:pt>
                <c:pt idx="7953">
                  <c:v>54.42</c:v>
                </c:pt>
                <c:pt idx="7954">
                  <c:v>53.98</c:v>
                </c:pt>
                <c:pt idx="7955">
                  <c:v>55.2</c:v>
                </c:pt>
                <c:pt idx="7956">
                  <c:v>54.15</c:v>
                </c:pt>
                <c:pt idx="7957">
                  <c:v>54.96</c:v>
                </c:pt>
                <c:pt idx="7958">
                  <c:v>54.57</c:v>
                </c:pt>
                <c:pt idx="7959">
                  <c:v>54.16</c:v>
                </c:pt>
                <c:pt idx="7960">
                  <c:v>54.48</c:v>
                </c:pt>
                <c:pt idx="7961">
                  <c:v>55.25</c:v>
                </c:pt>
                <c:pt idx="7962">
                  <c:v>56.34</c:v>
                </c:pt>
                <c:pt idx="7963">
                  <c:v>54.9</c:v>
                </c:pt>
                <c:pt idx="7964">
                  <c:v>55.82</c:v>
                </c:pt>
                <c:pt idx="7965">
                  <c:v>54.69</c:v>
                </c:pt>
                <c:pt idx="7966">
                  <c:v>54.65</c:v>
                </c:pt>
                <c:pt idx="7967">
                  <c:v>53.36</c:v>
                </c:pt>
                <c:pt idx="7968">
                  <c:v>55.72</c:v>
                </c:pt>
                <c:pt idx="7969">
                  <c:v>54.16</c:v>
                </c:pt>
                <c:pt idx="7970">
                  <c:v>54.12</c:v>
                </c:pt>
                <c:pt idx="7971">
                  <c:v>54.73</c:v>
                </c:pt>
                <c:pt idx="7972">
                  <c:v>54.61</c:v>
                </c:pt>
                <c:pt idx="7973">
                  <c:v>53.3</c:v>
                </c:pt>
                <c:pt idx="7974">
                  <c:v>50.65</c:v>
                </c:pt>
                <c:pt idx="7975">
                  <c:v>50.63</c:v>
                </c:pt>
                <c:pt idx="7976">
                  <c:v>50.1</c:v>
                </c:pt>
                <c:pt idx="7977">
                  <c:v>49.6</c:v>
                </c:pt>
                <c:pt idx="7978">
                  <c:v>50.63</c:v>
                </c:pt>
                <c:pt idx="7979">
                  <c:v>50.56</c:v>
                </c:pt>
                <c:pt idx="7980">
                  <c:v>50.58</c:v>
                </c:pt>
                <c:pt idx="7981">
                  <c:v>50.67</c:v>
                </c:pt>
                <c:pt idx="7982">
                  <c:v>50.14</c:v>
                </c:pt>
                <c:pt idx="7983">
                  <c:v>49.56</c:v>
                </c:pt>
                <c:pt idx="7984">
                  <c:v>50.17</c:v>
                </c:pt>
                <c:pt idx="7985">
                  <c:v>49.97</c:v>
                </c:pt>
                <c:pt idx="7986">
                  <c:v>50.12</c:v>
                </c:pt>
                <c:pt idx="7987">
                  <c:v>50.72</c:v>
                </c:pt>
                <c:pt idx="7988">
                  <c:v>51.36</c:v>
                </c:pt>
                <c:pt idx="7989">
                  <c:v>52.25</c:v>
                </c:pt>
                <c:pt idx="7990">
                  <c:v>52.2</c:v>
                </c:pt>
                <c:pt idx="7991">
                  <c:v>52.04</c:v>
                </c:pt>
                <c:pt idx="7992">
                  <c:v>53.08</c:v>
                </c:pt>
                <c:pt idx="7993">
                  <c:v>53.41</c:v>
                </c:pt>
                <c:pt idx="7994">
                  <c:v>53.62</c:v>
                </c:pt>
                <c:pt idx="7995">
                  <c:v>54.24</c:v>
                </c:pt>
                <c:pt idx="7996">
                  <c:v>54.79</c:v>
                </c:pt>
                <c:pt idx="7997">
                  <c:v>54.73</c:v>
                </c:pt>
                <c:pt idx="7998">
                  <c:v>54.75</c:v>
                </c:pt>
                <c:pt idx="7999">
                  <c:v>55.05</c:v>
                </c:pt>
                <c:pt idx="8000">
                  <c:v>54.79</c:v>
                </c:pt>
                <c:pt idx="8001">
                  <c:v>52.6</c:v>
                </c:pt>
                <c:pt idx="8002">
                  <c:v>52.43</c:v>
                </c:pt>
                <c:pt idx="8003">
                  <c:v>50.66</c:v>
                </c:pt>
                <c:pt idx="8004">
                  <c:v>49.93</c:v>
                </c:pt>
                <c:pt idx="8005">
                  <c:v>49.45</c:v>
                </c:pt>
                <c:pt idx="8006">
                  <c:v>49.37</c:v>
                </c:pt>
                <c:pt idx="8007">
                  <c:v>49.99</c:v>
                </c:pt>
                <c:pt idx="8008">
                  <c:v>49.46</c:v>
                </c:pt>
                <c:pt idx="8009">
                  <c:v>49.46</c:v>
                </c:pt>
                <c:pt idx="8010">
                  <c:v>50.41</c:v>
                </c:pt>
                <c:pt idx="8011">
                  <c:v>49.31</c:v>
                </c:pt>
                <c:pt idx="8012">
                  <c:v>48.82</c:v>
                </c:pt>
                <c:pt idx="8013">
                  <c:v>47.53</c:v>
                </c:pt>
                <c:pt idx="8014">
                  <c:v>47.45</c:v>
                </c:pt>
                <c:pt idx="8015">
                  <c:v>46.61</c:v>
                </c:pt>
                <c:pt idx="8016">
                  <c:v>47.06</c:v>
                </c:pt>
                <c:pt idx="8017">
                  <c:v>48.09</c:v>
                </c:pt>
                <c:pt idx="8018">
                  <c:v>49.18</c:v>
                </c:pt>
                <c:pt idx="8019">
                  <c:v>49.08</c:v>
                </c:pt>
                <c:pt idx="8020">
                  <c:v>51.29</c:v>
                </c:pt>
                <c:pt idx="8021">
                  <c:v>51.21</c:v>
                </c:pt>
                <c:pt idx="8022">
                  <c:v>51.76</c:v>
                </c:pt>
                <c:pt idx="8023">
                  <c:v>51.71</c:v>
                </c:pt>
                <c:pt idx="8024">
                  <c:v>52.78</c:v>
                </c:pt>
                <c:pt idx="8025">
                  <c:v>53.35</c:v>
                </c:pt>
                <c:pt idx="8026">
                  <c:v>53.19</c:v>
                </c:pt>
                <c:pt idx="8027">
                  <c:v>53.29</c:v>
                </c:pt>
                <c:pt idx="8028">
                  <c:v>52.25</c:v>
                </c:pt>
                <c:pt idx="8029">
                  <c:v>50.84</c:v>
                </c:pt>
                <c:pt idx="8030">
                  <c:v>52.25</c:v>
                </c:pt>
                <c:pt idx="8031">
                  <c:v>50.65</c:v>
                </c:pt>
                <c:pt idx="8032">
                  <c:v>49.4</c:v>
                </c:pt>
                <c:pt idx="8033">
                  <c:v>50.41</c:v>
                </c:pt>
                <c:pt idx="8034">
                  <c:v>48.46</c:v>
                </c:pt>
                <c:pt idx="8035">
                  <c:v>48.25</c:v>
                </c:pt>
                <c:pt idx="8036">
                  <c:v>48.11</c:v>
                </c:pt>
                <c:pt idx="8037">
                  <c:v>47.08</c:v>
                </c:pt>
                <c:pt idx="8038">
                  <c:v>46.3</c:v>
                </c:pt>
                <c:pt idx="8039">
                  <c:v>46.64</c:v>
                </c:pt>
                <c:pt idx="8040">
                  <c:v>47.18</c:v>
                </c:pt>
                <c:pt idx="8041">
                  <c:v>46.95</c:v>
                </c:pt>
                <c:pt idx="8042">
                  <c:v>45.47</c:v>
                </c:pt>
                <c:pt idx="8043">
                  <c:v>45.61</c:v>
                </c:pt>
                <c:pt idx="8044">
                  <c:v>45.7</c:v>
                </c:pt>
                <c:pt idx="8045">
                  <c:v>45.93</c:v>
                </c:pt>
                <c:pt idx="8046">
                  <c:v>43.98</c:v>
                </c:pt>
                <c:pt idx="8047">
                  <c:v>44.62</c:v>
                </c:pt>
                <c:pt idx="8048">
                  <c:v>44.46</c:v>
                </c:pt>
                <c:pt idx="8049">
                  <c:v>44.14</c:v>
                </c:pt>
                <c:pt idx="8050">
                  <c:v>44.09</c:v>
                </c:pt>
                <c:pt idx="8051">
                  <c:v>46.17</c:v>
                </c:pt>
                <c:pt idx="8052">
                  <c:v>46.45</c:v>
                </c:pt>
                <c:pt idx="8053">
                  <c:v>47.02</c:v>
                </c:pt>
                <c:pt idx="8054">
                  <c:v>47.08</c:v>
                </c:pt>
                <c:pt idx="8055">
                  <c:v>49.13</c:v>
                </c:pt>
                <c:pt idx="8056">
                  <c:v>49.15</c:v>
                </c:pt>
                <c:pt idx="8057">
                  <c:v>47.58</c:v>
                </c:pt>
                <c:pt idx="8058">
                  <c:v>48.53</c:v>
                </c:pt>
                <c:pt idx="8059">
                  <c:v>46.47</c:v>
                </c:pt>
                <c:pt idx="8060">
                  <c:v>46.57</c:v>
                </c:pt>
                <c:pt idx="8061">
                  <c:v>46.68</c:v>
                </c:pt>
                <c:pt idx="8062">
                  <c:v>46.73</c:v>
                </c:pt>
                <c:pt idx="8063">
                  <c:v>47.65</c:v>
                </c:pt>
                <c:pt idx="8064">
                  <c:v>47.89</c:v>
                </c:pt>
                <c:pt idx="8065">
                  <c:v>47.66</c:v>
                </c:pt>
                <c:pt idx="8066">
                  <c:v>47.92</c:v>
                </c:pt>
                <c:pt idx="8067">
                  <c:v>48.34</c:v>
                </c:pt>
                <c:pt idx="8068">
                  <c:v>48.54</c:v>
                </c:pt>
                <c:pt idx="8069">
                  <c:v>47.47</c:v>
                </c:pt>
                <c:pt idx="8070">
                  <c:v>47.81</c:v>
                </c:pt>
                <c:pt idx="8071">
                  <c:v>49.19</c:v>
                </c:pt>
                <c:pt idx="8072">
                  <c:v>50.08</c:v>
                </c:pt>
                <c:pt idx="8073">
                  <c:v>50.67</c:v>
                </c:pt>
                <c:pt idx="8074">
                  <c:v>52</c:v>
                </c:pt>
                <c:pt idx="8075">
                  <c:v>51.99</c:v>
                </c:pt>
                <c:pt idx="8076">
                  <c:v>50.77</c:v>
                </c:pt>
                <c:pt idx="8077">
                  <c:v>52.09</c:v>
                </c:pt>
                <c:pt idx="8078">
                  <c:v>52.88</c:v>
                </c:pt>
                <c:pt idx="8079">
                  <c:v>52.48</c:v>
                </c:pt>
                <c:pt idx="8080">
                  <c:v>51.42</c:v>
                </c:pt>
                <c:pt idx="8081">
                  <c:v>52.18</c:v>
                </c:pt>
                <c:pt idx="8082">
                  <c:v>52.16</c:v>
                </c:pt>
                <c:pt idx="8083">
                  <c:v>52.59</c:v>
                </c:pt>
                <c:pt idx="8084">
                  <c:v>51.47</c:v>
                </c:pt>
                <c:pt idx="8085">
                  <c:v>51.29</c:v>
                </c:pt>
                <c:pt idx="8086">
                  <c:v>49.9</c:v>
                </c:pt>
                <c:pt idx="8087">
                  <c:v>50.39</c:v>
                </c:pt>
                <c:pt idx="8088">
                  <c:v>50.37</c:v>
                </c:pt>
                <c:pt idx="8089">
                  <c:v>50.96</c:v>
                </c:pt>
                <c:pt idx="8090">
                  <c:v>51.94</c:v>
                </c:pt>
                <c:pt idx="8091">
                  <c:v>52.29</c:v>
                </c:pt>
                <c:pt idx="8092">
                  <c:v>52.31</c:v>
                </c:pt>
                <c:pt idx="8093">
                  <c:v>51.73</c:v>
                </c:pt>
                <c:pt idx="8094">
                  <c:v>51.87</c:v>
                </c:pt>
                <c:pt idx="8095">
                  <c:v>51.87</c:v>
                </c:pt>
                <c:pt idx="8096">
                  <c:v>51.64</c:v>
                </c:pt>
                <c:pt idx="8097">
                  <c:v>51.91</c:v>
                </c:pt>
                <c:pt idx="8098">
                  <c:v>52.69</c:v>
                </c:pt>
                <c:pt idx="8099">
                  <c:v>53.15</c:v>
                </c:pt>
                <c:pt idx="8100">
                  <c:v>52.6</c:v>
                </c:pt>
                <c:pt idx="8101">
                  <c:v>53.63</c:v>
                </c:pt>
                <c:pt idx="8102">
                  <c:v>54.48</c:v>
                </c:pt>
                <c:pt idx="8103">
                  <c:v>54.16</c:v>
                </c:pt>
                <c:pt idx="8104">
                  <c:v>54.55</c:v>
                </c:pt>
                <c:pt idx="8105">
                  <c:v>54.2</c:v>
                </c:pt>
                <c:pt idx="8106">
                  <c:v>55.06</c:v>
                </c:pt>
                <c:pt idx="8107">
                  <c:v>55.52</c:v>
                </c:pt>
                <c:pt idx="8108">
                  <c:v>56.76</c:v>
                </c:pt>
                <c:pt idx="8109">
                  <c:v>56.18</c:v>
                </c:pt>
                <c:pt idx="8110">
                  <c:v>55.5</c:v>
                </c:pt>
                <c:pt idx="8111">
                  <c:v>56.58</c:v>
                </c:pt>
                <c:pt idx="8112">
                  <c:v>57.2</c:v>
                </c:pt>
                <c:pt idx="8113">
                  <c:v>57.73</c:v>
                </c:pt>
                <c:pt idx="8114">
                  <c:v>58.16</c:v>
                </c:pt>
                <c:pt idx="8115">
                  <c:v>59.42</c:v>
                </c:pt>
                <c:pt idx="8116">
                  <c:v>59.77</c:v>
                </c:pt>
                <c:pt idx="8117">
                  <c:v>58.74</c:v>
                </c:pt>
                <c:pt idx="8118">
                  <c:v>58.8</c:v>
                </c:pt>
                <c:pt idx="8119">
                  <c:v>57.02</c:v>
                </c:pt>
                <c:pt idx="8120">
                  <c:v>55.67</c:v>
                </c:pt>
                <c:pt idx="8121">
                  <c:v>56.12</c:v>
                </c:pt>
                <c:pt idx="8122">
                  <c:v>56</c:v>
                </c:pt>
                <c:pt idx="8123">
                  <c:v>57.09</c:v>
                </c:pt>
                <c:pt idx="8124">
                  <c:v>55.5</c:v>
                </c:pt>
                <c:pt idx="8125">
                  <c:v>55.29</c:v>
                </c:pt>
                <c:pt idx="8126">
                  <c:v>56.62</c:v>
                </c:pt>
                <c:pt idx="8127">
                  <c:v>56.13</c:v>
                </c:pt>
                <c:pt idx="8128">
                  <c:v>56.13</c:v>
                </c:pt>
                <c:pt idx="8129">
                  <c:v>56.86</c:v>
                </c:pt>
                <c:pt idx="8130">
                  <c:v>57.49</c:v>
                </c:pt>
                <c:pt idx="8131">
                  <c:v>57.63</c:v>
                </c:pt>
                <c:pt idx="8132">
                  <c:v>58.05</c:v>
                </c:pt>
                <c:pt idx="8133">
                  <c:v>57.82</c:v>
                </c:pt>
                <c:pt idx="8134">
                  <c:v>57.89</c:v>
                </c:pt>
                <c:pt idx="8135">
                  <c:v>57.69</c:v>
                </c:pt>
                <c:pt idx="8136">
                  <c:v>57.84</c:v>
                </c:pt>
                <c:pt idx="8137">
                  <c:v>58.45</c:v>
                </c:pt>
                <c:pt idx="8138">
                  <c:v>58.75</c:v>
                </c:pt>
                <c:pt idx="8139">
                  <c:v>60.15</c:v>
                </c:pt>
                <c:pt idx="8140">
                  <c:v>60.65</c:v>
                </c:pt>
                <c:pt idx="8141">
                  <c:v>61.35</c:v>
                </c:pt>
                <c:pt idx="8142">
                  <c:v>60.98</c:v>
                </c:pt>
                <c:pt idx="8143">
                  <c:v>60.79</c:v>
                </c:pt>
                <c:pt idx="8144">
                  <c:v>61.42</c:v>
                </c:pt>
                <c:pt idx="8145">
                  <c:v>64.27</c:v>
                </c:pt>
                <c:pt idx="8146">
                  <c:v>64.36</c:v>
                </c:pt>
                <c:pt idx="8147">
                  <c:v>63.96</c:v>
                </c:pt>
                <c:pt idx="8148">
                  <c:v>64.489999999999995</c:v>
                </c:pt>
                <c:pt idx="8149">
                  <c:v>64.349999999999994</c:v>
                </c:pt>
                <c:pt idx="8150">
                  <c:v>62.94</c:v>
                </c:pt>
                <c:pt idx="8151">
                  <c:v>60.91</c:v>
                </c:pt>
                <c:pt idx="8152">
                  <c:v>61.25</c:v>
                </c:pt>
                <c:pt idx="8153">
                  <c:v>61.18</c:v>
                </c:pt>
                <c:pt idx="8154">
                  <c:v>61.34</c:v>
                </c:pt>
                <c:pt idx="8155">
                  <c:v>61.34</c:v>
                </c:pt>
                <c:pt idx="8156">
                  <c:v>62.28</c:v>
                </c:pt>
                <c:pt idx="8157">
                  <c:v>62.92</c:v>
                </c:pt>
                <c:pt idx="8158">
                  <c:v>63.27</c:v>
                </c:pt>
                <c:pt idx="8159">
                  <c:v>63.58</c:v>
                </c:pt>
                <c:pt idx="8160">
                  <c:v>63.25</c:v>
                </c:pt>
                <c:pt idx="8161">
                  <c:v>63.56</c:v>
                </c:pt>
                <c:pt idx="8162">
                  <c:v>63.74</c:v>
                </c:pt>
                <c:pt idx="8163">
                  <c:v>63.53</c:v>
                </c:pt>
                <c:pt idx="8164">
                  <c:v>64.569999999999993</c:v>
                </c:pt>
                <c:pt idx="8165">
                  <c:v>63.45</c:v>
                </c:pt>
                <c:pt idx="8166">
                  <c:v>63.45</c:v>
                </c:pt>
                <c:pt idx="8167">
                  <c:v>62.25</c:v>
                </c:pt>
                <c:pt idx="8168">
                  <c:v>62.37</c:v>
                </c:pt>
                <c:pt idx="8169">
                  <c:v>63.86</c:v>
                </c:pt>
                <c:pt idx="8170">
                  <c:v>65.62</c:v>
                </c:pt>
                <c:pt idx="8171">
                  <c:v>64.959999999999994</c:v>
                </c:pt>
                <c:pt idx="8172">
                  <c:v>63.66</c:v>
                </c:pt>
                <c:pt idx="8173">
                  <c:v>63.72</c:v>
                </c:pt>
                <c:pt idx="8174">
                  <c:v>63.81</c:v>
                </c:pt>
                <c:pt idx="8175">
                  <c:v>64.45</c:v>
                </c:pt>
                <c:pt idx="8176">
                  <c:v>63.69</c:v>
                </c:pt>
                <c:pt idx="8177">
                  <c:v>64.430000000000007</c:v>
                </c:pt>
                <c:pt idx="8178">
                  <c:v>64.64</c:v>
                </c:pt>
                <c:pt idx="8179">
                  <c:v>64.61</c:v>
                </c:pt>
                <c:pt idx="8181">
                  <c:v>66.03</c:v>
                </c:pt>
                <c:pt idx="8182">
                  <c:v>66.8</c:v>
                </c:pt>
                <c:pt idx="8183">
                  <c:v>66.73</c:v>
                </c:pt>
                <c:pt idx="8184">
                  <c:v>66.650000000000006</c:v>
                </c:pt>
                <c:pt idx="8185">
                  <c:v>67.849999999999994</c:v>
                </c:pt>
                <c:pt idx="8186">
                  <c:v>68.73</c:v>
                </c:pt>
                <c:pt idx="8187">
                  <c:v>68.010000000000005</c:v>
                </c:pt>
                <c:pt idx="8188">
                  <c:v>68.48</c:v>
                </c:pt>
                <c:pt idx="8189">
                  <c:v>69.08</c:v>
                </c:pt>
                <c:pt idx="8190">
                  <c:v>69.790000000000006</c:v>
                </c:pt>
                <c:pt idx="8191">
                  <c:v>70.36</c:v>
                </c:pt>
                <c:pt idx="8192">
                  <c:v>69.64</c:v>
                </c:pt>
                <c:pt idx="8193">
                  <c:v>70.31</c:v>
                </c:pt>
                <c:pt idx="8194">
                  <c:v>69.400000000000006</c:v>
                </c:pt>
                <c:pt idx="8195">
                  <c:v>69.19</c:v>
                </c:pt>
                <c:pt idx="8196">
                  <c:v>69.48</c:v>
                </c:pt>
                <c:pt idx="8197">
                  <c:v>68.56</c:v>
                </c:pt>
                <c:pt idx="8198">
                  <c:v>69.319999999999993</c:v>
                </c:pt>
                <c:pt idx="8199">
                  <c:v>69.81</c:v>
                </c:pt>
                <c:pt idx="8200">
                  <c:v>69.91</c:v>
                </c:pt>
                <c:pt idx="8201">
                  <c:v>71.08</c:v>
                </c:pt>
                <c:pt idx="8202">
                  <c:v>70.08</c:v>
                </c:pt>
                <c:pt idx="8203">
                  <c:v>68.41</c:v>
                </c:pt>
                <c:pt idx="8204">
                  <c:v>67.78</c:v>
                </c:pt>
                <c:pt idx="8205">
                  <c:v>67.78</c:v>
                </c:pt>
                <c:pt idx="8206">
                  <c:v>68.599999999999994</c:v>
                </c:pt>
                <c:pt idx="8207">
                  <c:v>67.45</c:v>
                </c:pt>
                <c:pt idx="8208">
                  <c:v>67.69</c:v>
                </c:pt>
                <c:pt idx="8209">
                  <c:v>66.75</c:v>
                </c:pt>
                <c:pt idx="8210">
                  <c:v>65.739999999999995</c:v>
                </c:pt>
                <c:pt idx="8211">
                  <c:v>64.260000000000005</c:v>
                </c:pt>
                <c:pt idx="8212">
                  <c:v>63.04</c:v>
                </c:pt>
                <c:pt idx="8213">
                  <c:v>62.2</c:v>
                </c:pt>
                <c:pt idx="8214">
                  <c:v>61.94</c:v>
                </c:pt>
                <c:pt idx="8215">
                  <c:v>62.29</c:v>
                </c:pt>
                <c:pt idx="8216">
                  <c:v>62.86</c:v>
                </c:pt>
                <c:pt idx="8217">
                  <c:v>64.3</c:v>
                </c:pt>
                <c:pt idx="8218">
                  <c:v>64.95</c:v>
                </c:pt>
                <c:pt idx="8219">
                  <c:v>64.680000000000007</c:v>
                </c:pt>
                <c:pt idx="8220">
                  <c:v>64.81</c:v>
                </c:pt>
                <c:pt idx="8221">
                  <c:v>66.12</c:v>
                </c:pt>
                <c:pt idx="8222">
                  <c:v>67.040000000000006</c:v>
                </c:pt>
                <c:pt idx="8223">
                  <c:v>67.959999999999994</c:v>
                </c:pt>
                <c:pt idx="8224">
                  <c:v>67.59</c:v>
                </c:pt>
                <c:pt idx="8225">
                  <c:v>66.08</c:v>
                </c:pt>
                <c:pt idx="8226">
                  <c:v>64.23</c:v>
                </c:pt>
                <c:pt idx="8227">
                  <c:v>64.260000000000005</c:v>
                </c:pt>
                <c:pt idx="8228">
                  <c:v>65.78</c:v>
                </c:pt>
                <c:pt idx="8229">
                  <c:v>65.67</c:v>
                </c:pt>
                <c:pt idx="8230">
                  <c:v>65.09</c:v>
                </c:pt>
                <c:pt idx="8231">
                  <c:v>63.87</c:v>
                </c:pt>
                <c:pt idx="8232">
                  <c:v>65.19</c:v>
                </c:pt>
                <c:pt idx="8233">
                  <c:v>64.53</c:v>
                </c:pt>
                <c:pt idx="8234">
                  <c:v>64.2</c:v>
                </c:pt>
                <c:pt idx="8235">
                  <c:v>63.61</c:v>
                </c:pt>
                <c:pt idx="8236">
                  <c:v>63.67</c:v>
                </c:pt>
                <c:pt idx="8237">
                  <c:v>64.680000000000007</c:v>
                </c:pt>
                <c:pt idx="8238">
                  <c:v>64.819999999999993</c:v>
                </c:pt>
                <c:pt idx="8239">
                  <c:v>66</c:v>
                </c:pt>
                <c:pt idx="8240">
                  <c:v>68.150000000000006</c:v>
                </c:pt>
                <c:pt idx="8241">
                  <c:v>68.98</c:v>
                </c:pt>
                <c:pt idx="8242">
                  <c:v>69.03</c:v>
                </c:pt>
                <c:pt idx="8243">
                  <c:v>68.81</c:v>
                </c:pt>
                <c:pt idx="8244">
                  <c:v>68.63</c:v>
                </c:pt>
                <c:pt idx="8245">
                  <c:v>68.13</c:v>
                </c:pt>
                <c:pt idx="8246">
                  <c:v>69.02</c:v>
                </c:pt>
                <c:pt idx="8247">
                  <c:v>69.02</c:v>
                </c:pt>
                <c:pt idx="8248">
                  <c:v>69.02</c:v>
                </c:pt>
                <c:pt idx="8249">
                  <c:v>66.040000000000006</c:v>
                </c:pt>
                <c:pt idx="8250">
                  <c:v>66.540000000000006</c:v>
                </c:pt>
                <c:pt idx="8251">
                  <c:v>66.510000000000005</c:v>
                </c:pt>
                <c:pt idx="8252">
                  <c:v>68.19</c:v>
                </c:pt>
                <c:pt idx="8253">
                  <c:v>70.67</c:v>
                </c:pt>
                <c:pt idx="8254">
                  <c:v>72.739999999999995</c:v>
                </c:pt>
                <c:pt idx="8255">
                  <c:v>71.44</c:v>
                </c:pt>
                <c:pt idx="8256">
                  <c:v>73.180000000000007</c:v>
                </c:pt>
                <c:pt idx="8257">
                  <c:v>73.180000000000007</c:v>
                </c:pt>
                <c:pt idx="8258">
                  <c:v>71.709999999999994</c:v>
                </c:pt>
                <c:pt idx="8259">
                  <c:v>73.73</c:v>
                </c:pt>
                <c:pt idx="8260">
                  <c:v>74.849999999999994</c:v>
                </c:pt>
                <c:pt idx="8261">
                  <c:v>74.62</c:v>
                </c:pt>
                <c:pt idx="8262">
                  <c:v>74.540000000000006</c:v>
                </c:pt>
                <c:pt idx="8263">
                  <c:v>75.86</c:v>
                </c:pt>
                <c:pt idx="8264">
                  <c:v>73.790000000000006</c:v>
                </c:pt>
                <c:pt idx="8265">
                  <c:v>75.39</c:v>
                </c:pt>
                <c:pt idx="8266">
                  <c:v>75.33</c:v>
                </c:pt>
                <c:pt idx="8267">
                  <c:v>75.92</c:v>
                </c:pt>
                <c:pt idx="8268">
                  <c:v>74.849999999999994</c:v>
                </c:pt>
                <c:pt idx="8269">
                  <c:v>73.14</c:v>
                </c:pt>
                <c:pt idx="8270">
                  <c:v>73.45</c:v>
                </c:pt>
                <c:pt idx="8271">
                  <c:v>74.75</c:v>
                </c:pt>
                <c:pt idx="8272">
                  <c:v>74.75</c:v>
                </c:pt>
                <c:pt idx="8273">
                  <c:v>74.16</c:v>
                </c:pt>
                <c:pt idx="8274">
                  <c:v>77.599999999999994</c:v>
                </c:pt>
                <c:pt idx="8275">
                  <c:v>77.59</c:v>
                </c:pt>
                <c:pt idx="8276">
                  <c:v>77.37</c:v>
                </c:pt>
                <c:pt idx="8277">
                  <c:v>78.17</c:v>
                </c:pt>
                <c:pt idx="8278">
                  <c:v>78.94</c:v>
                </c:pt>
                <c:pt idx="8279">
                  <c:v>78.19</c:v>
                </c:pt>
                <c:pt idx="8280">
                  <c:v>80.09</c:v>
                </c:pt>
                <c:pt idx="8281">
                  <c:v>78.38</c:v>
                </c:pt>
                <c:pt idx="8282">
                  <c:v>78.34</c:v>
                </c:pt>
                <c:pt idx="8283">
                  <c:v>80.42</c:v>
                </c:pt>
                <c:pt idx="8284">
                  <c:v>78.69</c:v>
                </c:pt>
                <c:pt idx="8285">
                  <c:v>78.900000000000006</c:v>
                </c:pt>
                <c:pt idx="8286">
                  <c:v>76.599999999999994</c:v>
                </c:pt>
                <c:pt idx="8287">
                  <c:v>74.510000000000005</c:v>
                </c:pt>
                <c:pt idx="8288">
                  <c:v>75.89</c:v>
                </c:pt>
                <c:pt idx="8289">
                  <c:v>76.45</c:v>
                </c:pt>
                <c:pt idx="8290">
                  <c:v>74.540000000000006</c:v>
                </c:pt>
                <c:pt idx="8291">
                  <c:v>73.41</c:v>
                </c:pt>
                <c:pt idx="8292">
                  <c:v>72.91</c:v>
                </c:pt>
                <c:pt idx="8293">
                  <c:v>73.23</c:v>
                </c:pt>
                <c:pt idx="8294">
                  <c:v>75.23</c:v>
                </c:pt>
                <c:pt idx="8295">
                  <c:v>75.11</c:v>
                </c:pt>
                <c:pt idx="8296">
                  <c:v>74.58</c:v>
                </c:pt>
                <c:pt idx="8297">
                  <c:v>74.86</c:v>
                </c:pt>
                <c:pt idx="8298">
                  <c:v>75.069999999999993</c:v>
                </c:pt>
                <c:pt idx="8299">
                  <c:v>74.77</c:v>
                </c:pt>
                <c:pt idx="8300">
                  <c:v>72.02</c:v>
                </c:pt>
                <c:pt idx="8301">
                  <c:v>74.87</c:v>
                </c:pt>
                <c:pt idx="8302">
                  <c:v>74.92</c:v>
                </c:pt>
                <c:pt idx="8303">
                  <c:v>74.25</c:v>
                </c:pt>
                <c:pt idx="8304">
                  <c:v>72.87</c:v>
                </c:pt>
                <c:pt idx="8305">
                  <c:v>73.67</c:v>
                </c:pt>
                <c:pt idx="8306">
                  <c:v>72.819999999999993</c:v>
                </c:pt>
                <c:pt idx="8307">
                  <c:v>73.58</c:v>
                </c:pt>
                <c:pt idx="8308">
                  <c:v>76.09</c:v>
                </c:pt>
                <c:pt idx="8309">
                  <c:v>76.260000000000005</c:v>
                </c:pt>
                <c:pt idx="8310">
                  <c:v>77.44</c:v>
                </c:pt>
                <c:pt idx="8311">
                  <c:v>76.709999999999994</c:v>
                </c:pt>
                <c:pt idx="8312">
                  <c:v>75.87</c:v>
                </c:pt>
                <c:pt idx="8313">
                  <c:v>76.989999999999995</c:v>
                </c:pt>
                <c:pt idx="8314">
                  <c:v>77.09</c:v>
                </c:pt>
                <c:pt idx="8315">
                  <c:v>74.98</c:v>
                </c:pt>
                <c:pt idx="8316">
                  <c:v>77.08</c:v>
                </c:pt>
                <c:pt idx="8317">
                  <c:v>77.8</c:v>
                </c:pt>
                <c:pt idx="8318">
                  <c:v>75.349999999999994</c:v>
                </c:pt>
                <c:pt idx="8319">
                  <c:v>72.11</c:v>
                </c:pt>
                <c:pt idx="8320">
                  <c:v>74.11</c:v>
                </c:pt>
                <c:pt idx="8321">
                  <c:v>71.03</c:v>
                </c:pt>
                <c:pt idx="8322">
                  <c:v>70.87</c:v>
                </c:pt>
                <c:pt idx="8323">
                  <c:v>70.52</c:v>
                </c:pt>
                <c:pt idx="8324">
                  <c:v>71.94</c:v>
                </c:pt>
                <c:pt idx="8325">
                  <c:v>71.989999999999995</c:v>
                </c:pt>
                <c:pt idx="8326">
                  <c:v>73.45</c:v>
                </c:pt>
                <c:pt idx="8327">
                  <c:v>73.53</c:v>
                </c:pt>
                <c:pt idx="8328">
                  <c:v>73.67</c:v>
                </c:pt>
                <c:pt idx="8329">
                  <c:v>74.510000000000005</c:v>
                </c:pt>
                <c:pt idx="8330">
                  <c:v>74.84</c:v>
                </c:pt>
                <c:pt idx="8331">
                  <c:v>74.989999999999995</c:v>
                </c:pt>
                <c:pt idx="8332">
                  <c:v>74.16</c:v>
                </c:pt>
                <c:pt idx="8333">
                  <c:v>72.28</c:v>
                </c:pt>
                <c:pt idx="8334">
                  <c:v>72.95</c:v>
                </c:pt>
                <c:pt idx="8335">
                  <c:v>72.48</c:v>
                </c:pt>
                <c:pt idx="8336">
                  <c:v>72.510000000000005</c:v>
                </c:pt>
                <c:pt idx="8337">
                  <c:v>72.31</c:v>
                </c:pt>
                <c:pt idx="8338">
                  <c:v>70.709999999999994</c:v>
                </c:pt>
                <c:pt idx="8339">
                  <c:v>70.55</c:v>
                </c:pt>
                <c:pt idx="8340">
                  <c:v>71</c:v>
                </c:pt>
                <c:pt idx="8341">
                  <c:v>70.62</c:v>
                </c:pt>
                <c:pt idx="8342">
                  <c:v>70.77</c:v>
                </c:pt>
                <c:pt idx="8343">
                  <c:v>68.38</c:v>
                </c:pt>
                <c:pt idx="8344">
                  <c:v>69.209999999999994</c:v>
                </c:pt>
                <c:pt idx="8345">
                  <c:v>70.14</c:v>
                </c:pt>
                <c:pt idx="8346">
                  <c:v>71.11</c:v>
                </c:pt>
                <c:pt idx="8347">
                  <c:v>71.650000000000006</c:v>
                </c:pt>
                <c:pt idx="8348">
                  <c:v>72.959999999999994</c:v>
                </c:pt>
                <c:pt idx="8349">
                  <c:v>73.73</c:v>
                </c:pt>
                <c:pt idx="8350">
                  <c:v>74.41</c:v>
                </c:pt>
                <c:pt idx="8351">
                  <c:v>74.41</c:v>
                </c:pt>
                <c:pt idx="8352">
                  <c:v>75.91</c:v>
                </c:pt>
                <c:pt idx="8353">
                  <c:v>76.069999999999993</c:v>
                </c:pt>
                <c:pt idx="8354">
                  <c:v>77.05</c:v>
                </c:pt>
                <c:pt idx="8355">
                  <c:v>76.94</c:v>
                </c:pt>
                <c:pt idx="8356">
                  <c:v>77.81</c:v>
                </c:pt>
                <c:pt idx="8357">
                  <c:v>77.510000000000005</c:v>
                </c:pt>
                <c:pt idx="8358">
                  <c:v>76.680000000000007</c:v>
                </c:pt>
                <c:pt idx="8359">
                  <c:v>75.67</c:v>
                </c:pt>
                <c:pt idx="8360">
                  <c:v>75.55</c:v>
                </c:pt>
                <c:pt idx="8361">
                  <c:v>76.77</c:v>
                </c:pt>
                <c:pt idx="8362">
                  <c:v>78.22</c:v>
                </c:pt>
                <c:pt idx="8363">
                  <c:v>80.02</c:v>
                </c:pt>
                <c:pt idx="8364">
                  <c:v>77.66</c:v>
                </c:pt>
                <c:pt idx="8365">
                  <c:v>77.87</c:v>
                </c:pt>
                <c:pt idx="8366">
                  <c:v>78.22</c:v>
                </c:pt>
                <c:pt idx="8367">
                  <c:v>79.25</c:v>
                </c:pt>
                <c:pt idx="8368">
                  <c:v>79.430000000000007</c:v>
                </c:pt>
                <c:pt idx="8369">
                  <c:v>79.03</c:v>
                </c:pt>
                <c:pt idx="8370">
                  <c:v>78.900000000000006</c:v>
                </c:pt>
                <c:pt idx="8371">
                  <c:v>80.89</c:v>
                </c:pt>
                <c:pt idx="8372">
                  <c:v>82.21</c:v>
                </c:pt>
                <c:pt idx="8373">
                  <c:v>81.87</c:v>
                </c:pt>
                <c:pt idx="8374">
                  <c:v>81.540000000000006</c:v>
                </c:pt>
                <c:pt idx="8375">
                  <c:v>82.72</c:v>
                </c:pt>
                <c:pt idx="8376">
                  <c:v>84.94</c:v>
                </c:pt>
                <c:pt idx="8377">
                  <c:v>85.63</c:v>
                </c:pt>
                <c:pt idx="8378">
                  <c:v>85.45</c:v>
                </c:pt>
                <c:pt idx="8379">
                  <c:v>86.07</c:v>
                </c:pt>
                <c:pt idx="8380">
                  <c:v>85.12</c:v>
                </c:pt>
                <c:pt idx="8381">
                  <c:v>84.22</c:v>
                </c:pt>
                <c:pt idx="8382">
                  <c:v>85.16</c:v>
                </c:pt>
                <c:pt idx="8383">
                  <c:v>83.82</c:v>
                </c:pt>
                <c:pt idx="8384">
                  <c:v>81.349999999999994</c:v>
                </c:pt>
                <c:pt idx="8385">
                  <c:v>80.709999999999994</c:v>
                </c:pt>
                <c:pt idx="8386">
                  <c:v>80.91</c:v>
                </c:pt>
                <c:pt idx="8387">
                  <c:v>80.53</c:v>
                </c:pt>
                <c:pt idx="8388">
                  <c:v>79.91</c:v>
                </c:pt>
                <c:pt idx="8389">
                  <c:v>80.3</c:v>
                </c:pt>
                <c:pt idx="8390">
                  <c:v>80.38</c:v>
                </c:pt>
                <c:pt idx="8391">
                  <c:v>80.45</c:v>
                </c:pt>
                <c:pt idx="8392">
                  <c:v>78.67</c:v>
                </c:pt>
                <c:pt idx="8393">
                  <c:v>77.34</c:v>
                </c:pt>
                <c:pt idx="8394">
                  <c:v>77.3</c:v>
                </c:pt>
                <c:pt idx="8395">
                  <c:v>77.400000000000006</c:v>
                </c:pt>
                <c:pt idx="8396">
                  <c:v>77.56</c:v>
                </c:pt>
                <c:pt idx="8397">
                  <c:v>75.680000000000007</c:v>
                </c:pt>
                <c:pt idx="8398">
                  <c:v>74.84</c:v>
                </c:pt>
                <c:pt idx="8399">
                  <c:v>71.25</c:v>
                </c:pt>
                <c:pt idx="8400">
                  <c:v>71.11</c:v>
                </c:pt>
                <c:pt idx="8401">
                  <c:v>72.680000000000007</c:v>
                </c:pt>
                <c:pt idx="8402">
                  <c:v>70.64</c:v>
                </c:pt>
                <c:pt idx="8403">
                  <c:v>70.099999999999994</c:v>
                </c:pt>
                <c:pt idx="8404">
                  <c:v>69.290000000000006</c:v>
                </c:pt>
                <c:pt idx="8405">
                  <c:v>69.010000000000005</c:v>
                </c:pt>
                <c:pt idx="8406">
                  <c:v>69.81</c:v>
                </c:pt>
                <c:pt idx="8407">
                  <c:v>65.45</c:v>
                </c:pt>
                <c:pt idx="8408">
                  <c:v>64.88</c:v>
                </c:pt>
                <c:pt idx="8409">
                  <c:v>65.61</c:v>
                </c:pt>
                <c:pt idx="8410">
                  <c:v>65.290000000000006</c:v>
                </c:pt>
                <c:pt idx="8411">
                  <c:v>64.14</c:v>
                </c:pt>
                <c:pt idx="8412">
                  <c:v>61.5</c:v>
                </c:pt>
                <c:pt idx="8413">
                  <c:v>61.65</c:v>
                </c:pt>
                <c:pt idx="8414">
                  <c:v>61.11</c:v>
                </c:pt>
                <c:pt idx="8415">
                  <c:v>57.69</c:v>
                </c:pt>
                <c:pt idx="8416">
                  <c:v>59.7</c:v>
                </c:pt>
                <c:pt idx="8417">
                  <c:v>59.58</c:v>
                </c:pt>
                <c:pt idx="8418">
                  <c:v>57.97</c:v>
                </c:pt>
                <c:pt idx="8419">
                  <c:v>58.29</c:v>
                </c:pt>
                <c:pt idx="8420">
                  <c:v>57.71</c:v>
                </c:pt>
                <c:pt idx="8421">
                  <c:v>60.17</c:v>
                </c:pt>
                <c:pt idx="8422">
                  <c:v>61.22</c:v>
                </c:pt>
                <c:pt idx="8423">
                  <c:v>61.4</c:v>
                </c:pt>
                <c:pt idx="8424">
                  <c:v>57.83</c:v>
                </c:pt>
                <c:pt idx="8425">
                  <c:v>61.71</c:v>
                </c:pt>
                <c:pt idx="8426">
                  <c:v>60.29</c:v>
                </c:pt>
                <c:pt idx="8427">
                  <c:v>59.73</c:v>
                </c:pt>
                <c:pt idx="8428">
                  <c:v>59.94</c:v>
                </c:pt>
                <c:pt idx="8429">
                  <c:v>59.03</c:v>
                </c:pt>
                <c:pt idx="8430">
                  <c:v>58.56</c:v>
                </c:pt>
                <c:pt idx="8431">
                  <c:v>57.59</c:v>
                </c:pt>
                <c:pt idx="8432">
                  <c:v>55.26</c:v>
                </c:pt>
                <c:pt idx="8433">
                  <c:v>55.6</c:v>
                </c:pt>
                <c:pt idx="8434">
                  <c:v>52.84</c:v>
                </c:pt>
                <c:pt idx="8435">
                  <c:v>51.93</c:v>
                </c:pt>
                <c:pt idx="8437">
                  <c:v>51.49</c:v>
                </c:pt>
                <c:pt idx="8438">
                  <c:v>50.57</c:v>
                </c:pt>
                <c:pt idx="8439">
                  <c:v>54.06</c:v>
                </c:pt>
                <c:pt idx="8440">
                  <c:v>53.23</c:v>
                </c:pt>
                <c:pt idx="8441">
                  <c:v>55.64</c:v>
                </c:pt>
                <c:pt idx="8442">
                  <c:v>57.1</c:v>
                </c:pt>
                <c:pt idx="8443">
                  <c:v>56.91</c:v>
                </c:pt>
                <c:pt idx="8444">
                  <c:v>59.46</c:v>
                </c:pt>
                <c:pt idx="8445">
                  <c:v>60.47</c:v>
                </c:pt>
                <c:pt idx="8446">
                  <c:v>59.24</c:v>
                </c:pt>
                <c:pt idx="8447">
                  <c:v>58.8</c:v>
                </c:pt>
                <c:pt idx="8448">
                  <c:v>58.65</c:v>
                </c:pt>
                <c:pt idx="8449">
                  <c:v>59.81</c:v>
                </c:pt>
                <c:pt idx="8450">
                  <c:v>59.85</c:v>
                </c:pt>
                <c:pt idx="8451">
                  <c:v>62.04</c:v>
                </c:pt>
                <c:pt idx="8452">
                  <c:v>62.18</c:v>
                </c:pt>
                <c:pt idx="8453">
                  <c:v>60.9</c:v>
                </c:pt>
                <c:pt idx="8454">
                  <c:v>61.05</c:v>
                </c:pt>
                <c:pt idx="8455">
                  <c:v>61.09</c:v>
                </c:pt>
                <c:pt idx="8456">
                  <c:v>61.49</c:v>
                </c:pt>
                <c:pt idx="8457">
                  <c:v>59.71</c:v>
                </c:pt>
                <c:pt idx="8458">
                  <c:v>60.98</c:v>
                </c:pt>
                <c:pt idx="8459">
                  <c:v>61.89</c:v>
                </c:pt>
                <c:pt idx="8460">
                  <c:v>62.46</c:v>
                </c:pt>
                <c:pt idx="8461">
                  <c:v>61.86</c:v>
                </c:pt>
                <c:pt idx="8462">
                  <c:v>62.26</c:v>
                </c:pt>
                <c:pt idx="8463">
                  <c:v>61.67</c:v>
                </c:pt>
                <c:pt idx="8464">
                  <c:v>62.22</c:v>
                </c:pt>
                <c:pt idx="8465">
                  <c:v>61.01</c:v>
                </c:pt>
                <c:pt idx="8466">
                  <c:v>61.37</c:v>
                </c:pt>
                <c:pt idx="8467">
                  <c:v>61.3</c:v>
                </c:pt>
                <c:pt idx="8468">
                  <c:v>62.58</c:v>
                </c:pt>
                <c:pt idx="8469">
                  <c:v>63.27</c:v>
                </c:pt>
                <c:pt idx="8470">
                  <c:v>64</c:v>
                </c:pt>
                <c:pt idx="8471">
                  <c:v>65.650000000000006</c:v>
                </c:pt>
                <c:pt idx="8472">
                  <c:v>66.41</c:v>
                </c:pt>
                <c:pt idx="8473">
                  <c:v>65.86</c:v>
                </c:pt>
                <c:pt idx="8474">
                  <c:v>66.819999999999993</c:v>
                </c:pt>
                <c:pt idx="8475">
                  <c:v>66.91</c:v>
                </c:pt>
                <c:pt idx="8476">
                  <c:v>66.91</c:v>
                </c:pt>
                <c:pt idx="8477">
                  <c:v>64.02</c:v>
                </c:pt>
                <c:pt idx="8478">
                  <c:v>64.510000000000005</c:v>
                </c:pt>
                <c:pt idx="8479">
                  <c:v>65.55</c:v>
                </c:pt>
                <c:pt idx="8480">
                  <c:v>65.03</c:v>
                </c:pt>
                <c:pt idx="8481">
                  <c:v>63.71</c:v>
                </c:pt>
                <c:pt idx="8482">
                  <c:v>64.44</c:v>
                </c:pt>
                <c:pt idx="8483">
                  <c:v>64.239999999999995</c:v>
                </c:pt>
                <c:pt idx="8484">
                  <c:v>64.510000000000005</c:v>
                </c:pt>
                <c:pt idx="8485">
                  <c:v>64.819999999999993</c:v>
                </c:pt>
                <c:pt idx="8486">
                  <c:v>65.66</c:v>
                </c:pt>
                <c:pt idx="8487">
                  <c:v>65.06</c:v>
                </c:pt>
                <c:pt idx="8488">
                  <c:v>65.33</c:v>
                </c:pt>
                <c:pt idx="8489">
                  <c:v>65.89</c:v>
                </c:pt>
                <c:pt idx="8490">
                  <c:v>66.180000000000007</c:v>
                </c:pt>
                <c:pt idx="8491">
                  <c:v>66.11</c:v>
                </c:pt>
                <c:pt idx="8492">
                  <c:v>66.650000000000006</c:v>
                </c:pt>
                <c:pt idx="8493">
                  <c:v>67.13</c:v>
                </c:pt>
                <c:pt idx="8494">
                  <c:v>68.349999999999994</c:v>
                </c:pt>
                <c:pt idx="8495">
                  <c:v>68.3</c:v>
                </c:pt>
                <c:pt idx="8496">
                  <c:v>66.290000000000006</c:v>
                </c:pt>
                <c:pt idx="8497">
                  <c:v>67.37</c:v>
                </c:pt>
                <c:pt idx="8498">
                  <c:v>67.510000000000005</c:v>
                </c:pt>
                <c:pt idx="8499">
                  <c:v>67.349999999999994</c:v>
                </c:pt>
                <c:pt idx="8500">
                  <c:v>66.08</c:v>
                </c:pt>
                <c:pt idx="8501">
                  <c:v>67.930000000000007</c:v>
                </c:pt>
                <c:pt idx="8502">
                  <c:v>69.08</c:v>
                </c:pt>
                <c:pt idx="8503">
                  <c:v>69.680000000000007</c:v>
                </c:pt>
                <c:pt idx="8504">
                  <c:v>69.209999999999994</c:v>
                </c:pt>
                <c:pt idx="8505">
                  <c:v>69.8</c:v>
                </c:pt>
                <c:pt idx="8506">
                  <c:v>69.930000000000007</c:v>
                </c:pt>
                <c:pt idx="8507">
                  <c:v>71.12</c:v>
                </c:pt>
                <c:pt idx="8508">
                  <c:v>71.02</c:v>
                </c:pt>
                <c:pt idx="8509">
                  <c:v>71.63</c:v>
                </c:pt>
                <c:pt idx="8510">
                  <c:v>71.3</c:v>
                </c:pt>
                <c:pt idx="8511">
                  <c:v>71.569999999999993</c:v>
                </c:pt>
                <c:pt idx="8512">
                  <c:v>70.900000000000006</c:v>
                </c:pt>
                <c:pt idx="8513">
                  <c:v>70.739999999999995</c:v>
                </c:pt>
                <c:pt idx="8514">
                  <c:v>71.14</c:v>
                </c:pt>
                <c:pt idx="8515">
                  <c:v>70.709999999999994</c:v>
                </c:pt>
                <c:pt idx="8516">
                  <c:v>70.709999999999994</c:v>
                </c:pt>
                <c:pt idx="8517">
                  <c:v>74.39</c:v>
                </c:pt>
                <c:pt idx="8518">
                  <c:v>73.59</c:v>
                </c:pt>
                <c:pt idx="8519">
                  <c:v>74.94</c:v>
                </c:pt>
                <c:pt idx="8520">
                  <c:v>71.03</c:v>
                </c:pt>
                <c:pt idx="8521">
                  <c:v>71.22</c:v>
                </c:pt>
                <c:pt idx="8522">
                  <c:v>72.19</c:v>
                </c:pt>
                <c:pt idx="8523">
                  <c:v>72.010000000000005</c:v>
                </c:pt>
                <c:pt idx="8524">
                  <c:v>70.56</c:v>
                </c:pt>
                <c:pt idx="8525">
                  <c:v>71.95</c:v>
                </c:pt>
                <c:pt idx="8526">
                  <c:v>71.95</c:v>
                </c:pt>
                <c:pt idx="8527">
                  <c:v>70.98</c:v>
                </c:pt>
                <c:pt idx="8528">
                  <c:v>71.09</c:v>
                </c:pt>
                <c:pt idx="8529">
                  <c:v>70.61</c:v>
                </c:pt>
                <c:pt idx="8530">
                  <c:v>71.63</c:v>
                </c:pt>
                <c:pt idx="8531">
                  <c:v>72.349999999999994</c:v>
                </c:pt>
                <c:pt idx="8532">
                  <c:v>72.53</c:v>
                </c:pt>
                <c:pt idx="8533">
                  <c:v>73.09</c:v>
                </c:pt>
                <c:pt idx="8534">
                  <c:v>74.7</c:v>
                </c:pt>
                <c:pt idx="8535">
                  <c:v>73.94</c:v>
                </c:pt>
                <c:pt idx="8536">
                  <c:v>73.209999999999994</c:v>
                </c:pt>
                <c:pt idx="8537">
                  <c:v>72.94</c:v>
                </c:pt>
                <c:pt idx="8538">
                  <c:v>71.94</c:v>
                </c:pt>
                <c:pt idx="8539">
                  <c:v>68.37</c:v>
                </c:pt>
                <c:pt idx="8540">
                  <c:v>67.98</c:v>
                </c:pt>
                <c:pt idx="8541">
                  <c:v>67.98</c:v>
                </c:pt>
                <c:pt idx="8542">
                  <c:v>70.19</c:v>
                </c:pt>
                <c:pt idx="8543">
                  <c:v>70.64</c:v>
                </c:pt>
                <c:pt idx="8544">
                  <c:v>69.55</c:v>
                </c:pt>
                <c:pt idx="8545">
                  <c:v>66.78</c:v>
                </c:pt>
                <c:pt idx="8546">
                  <c:v>63.16</c:v>
                </c:pt>
                <c:pt idx="8547">
                  <c:v>63.56</c:v>
                </c:pt>
                <c:pt idx="8548">
                  <c:v>62.14</c:v>
                </c:pt>
                <c:pt idx="8549">
                  <c:v>62.77</c:v>
                </c:pt>
                <c:pt idx="8550">
                  <c:v>64.099999999999994</c:v>
                </c:pt>
                <c:pt idx="8551">
                  <c:v>64.31</c:v>
                </c:pt>
                <c:pt idx="8552">
                  <c:v>63.56</c:v>
                </c:pt>
                <c:pt idx="8553">
                  <c:v>61.66</c:v>
                </c:pt>
                <c:pt idx="8554">
                  <c:v>63.28</c:v>
                </c:pt>
                <c:pt idx="8555">
                  <c:v>63.13</c:v>
                </c:pt>
                <c:pt idx="8556">
                  <c:v>62.56</c:v>
                </c:pt>
                <c:pt idx="8557">
                  <c:v>63.35</c:v>
                </c:pt>
                <c:pt idx="8558">
                  <c:v>62.85</c:v>
                </c:pt>
                <c:pt idx="8559">
                  <c:v>65.44</c:v>
                </c:pt>
                <c:pt idx="8560">
                  <c:v>65.989999999999995</c:v>
                </c:pt>
                <c:pt idx="8561">
                  <c:v>65.16</c:v>
                </c:pt>
                <c:pt idx="8562">
                  <c:v>66.239999999999995</c:v>
                </c:pt>
                <c:pt idx="8563">
                  <c:v>66.849999999999994</c:v>
                </c:pt>
                <c:pt idx="8564">
                  <c:v>66.78</c:v>
                </c:pt>
                <c:pt idx="8565">
                  <c:v>67.52</c:v>
                </c:pt>
                <c:pt idx="8566">
                  <c:v>65.099999999999994</c:v>
                </c:pt>
                <c:pt idx="8567">
                  <c:v>62.72</c:v>
                </c:pt>
                <c:pt idx="8568">
                  <c:v>63.53</c:v>
                </c:pt>
                <c:pt idx="8569">
                  <c:v>63.62</c:v>
                </c:pt>
                <c:pt idx="8570">
                  <c:v>64.23</c:v>
                </c:pt>
                <c:pt idx="8571">
                  <c:v>64.89</c:v>
                </c:pt>
                <c:pt idx="8572">
                  <c:v>64.3</c:v>
                </c:pt>
                <c:pt idx="8573">
                  <c:v>66.41</c:v>
                </c:pt>
                <c:pt idx="8574">
                  <c:v>67.64</c:v>
                </c:pt>
                <c:pt idx="8575">
                  <c:v>66.650000000000006</c:v>
                </c:pt>
                <c:pt idx="8576">
                  <c:v>66.86</c:v>
                </c:pt>
                <c:pt idx="8577">
                  <c:v>65.87</c:v>
                </c:pt>
                <c:pt idx="8578">
                  <c:v>63.67</c:v>
                </c:pt>
                <c:pt idx="8579">
                  <c:v>60.7</c:v>
                </c:pt>
                <c:pt idx="8580">
                  <c:v>61.04</c:v>
                </c:pt>
                <c:pt idx="8581">
                  <c:v>61.96</c:v>
                </c:pt>
                <c:pt idx="8582">
                  <c:v>62.28</c:v>
                </c:pt>
                <c:pt idx="8583">
                  <c:v>63.83</c:v>
                </c:pt>
                <c:pt idx="8584">
                  <c:v>63.47</c:v>
                </c:pt>
                <c:pt idx="8585">
                  <c:v>62.46</c:v>
                </c:pt>
                <c:pt idx="8586">
                  <c:v>62.29</c:v>
                </c:pt>
                <c:pt idx="8587">
                  <c:v>62.55</c:v>
                </c:pt>
                <c:pt idx="8588">
                  <c:v>64.069999999999993</c:v>
                </c:pt>
                <c:pt idx="8589">
                  <c:v>62.9</c:v>
                </c:pt>
                <c:pt idx="8590">
                  <c:v>61.12</c:v>
                </c:pt>
                <c:pt idx="8591">
                  <c:v>59.32</c:v>
                </c:pt>
                <c:pt idx="8592">
                  <c:v>58.63</c:v>
                </c:pt>
                <c:pt idx="8593">
                  <c:v>55.03</c:v>
                </c:pt>
                <c:pt idx="8594">
                  <c:v>56.29</c:v>
                </c:pt>
                <c:pt idx="8595">
                  <c:v>57.37</c:v>
                </c:pt>
                <c:pt idx="8596">
                  <c:v>57.13</c:v>
                </c:pt>
                <c:pt idx="8597">
                  <c:v>59.9</c:v>
                </c:pt>
                <c:pt idx="8598">
                  <c:v>57.86</c:v>
                </c:pt>
                <c:pt idx="8599">
                  <c:v>57.37</c:v>
                </c:pt>
                <c:pt idx="8600">
                  <c:v>59</c:v>
                </c:pt>
                <c:pt idx="8601">
                  <c:v>59.79</c:v>
                </c:pt>
                <c:pt idx="8602">
                  <c:v>59.03</c:v>
                </c:pt>
                <c:pt idx="8603">
                  <c:v>60.6</c:v>
                </c:pt>
                <c:pt idx="8604">
                  <c:v>59.81</c:v>
                </c:pt>
                <c:pt idx="8605">
                  <c:v>58.64</c:v>
                </c:pt>
                <c:pt idx="8606">
                  <c:v>58.64</c:v>
                </c:pt>
                <c:pt idx="8607">
                  <c:v>58.44</c:v>
                </c:pt>
                <c:pt idx="8608">
                  <c:v>60.42</c:v>
                </c:pt>
                <c:pt idx="8609">
                  <c:v>60.59</c:v>
                </c:pt>
                <c:pt idx="8610">
                  <c:v>61.04</c:v>
                </c:pt>
                <c:pt idx="8611">
                  <c:v>58.55</c:v>
                </c:pt>
                <c:pt idx="8612">
                  <c:v>57.93</c:v>
                </c:pt>
                <c:pt idx="8613">
                  <c:v>60.68</c:v>
                </c:pt>
                <c:pt idx="8614">
                  <c:v>62.7</c:v>
                </c:pt>
                <c:pt idx="8615">
                  <c:v>61.28</c:v>
                </c:pt>
                <c:pt idx="8616">
                  <c:v>63.99</c:v>
                </c:pt>
                <c:pt idx="8617">
                  <c:v>64.67</c:v>
                </c:pt>
                <c:pt idx="8618">
                  <c:v>63.02</c:v>
                </c:pt>
                <c:pt idx="8619">
                  <c:v>60.76</c:v>
                </c:pt>
                <c:pt idx="8620">
                  <c:v>61.25</c:v>
                </c:pt>
                <c:pt idx="8621">
                  <c:v>68.42</c:v>
                </c:pt>
                <c:pt idx="8622">
                  <c:v>65.59</c:v>
                </c:pt>
                <c:pt idx="8623">
                  <c:v>64.290000000000006</c:v>
                </c:pt>
                <c:pt idx="8624">
                  <c:v>64.25</c:v>
                </c:pt>
                <c:pt idx="8625">
                  <c:v>65.23</c:v>
                </c:pt>
                <c:pt idx="8626">
                  <c:v>64.66</c:v>
                </c:pt>
                <c:pt idx="8627">
                  <c:v>64.13</c:v>
                </c:pt>
                <c:pt idx="8628">
                  <c:v>62.41</c:v>
                </c:pt>
                <c:pt idx="8629">
                  <c:v>62.08</c:v>
                </c:pt>
                <c:pt idx="8630">
                  <c:v>62.48</c:v>
                </c:pt>
                <c:pt idx="8631">
                  <c:v>60.99</c:v>
                </c:pt>
                <c:pt idx="8632">
                  <c:v>60.06</c:v>
                </c:pt>
                <c:pt idx="8633">
                  <c:v>57.92</c:v>
                </c:pt>
                <c:pt idx="8634">
                  <c:v>58.01</c:v>
                </c:pt>
                <c:pt idx="8635">
                  <c:v>59.13</c:v>
                </c:pt>
                <c:pt idx="8636">
                  <c:v>59.46</c:v>
                </c:pt>
                <c:pt idx="8637">
                  <c:v>58.14</c:v>
                </c:pt>
                <c:pt idx="8638">
                  <c:v>59.7</c:v>
                </c:pt>
                <c:pt idx="8639">
                  <c:v>59.08</c:v>
                </c:pt>
                <c:pt idx="8640">
                  <c:v>60.59</c:v>
                </c:pt>
                <c:pt idx="8641">
                  <c:v>58.81</c:v>
                </c:pt>
                <c:pt idx="8642">
                  <c:v>59.19</c:v>
                </c:pt>
                <c:pt idx="8643">
                  <c:v>59.3</c:v>
                </c:pt>
                <c:pt idx="8644">
                  <c:v>59.35</c:v>
                </c:pt>
                <c:pt idx="8645">
                  <c:v>59.96</c:v>
                </c:pt>
                <c:pt idx="8646">
                  <c:v>58.95</c:v>
                </c:pt>
                <c:pt idx="8647">
                  <c:v>60.5</c:v>
                </c:pt>
                <c:pt idx="8648">
                  <c:v>60.52</c:v>
                </c:pt>
                <c:pt idx="8649">
                  <c:v>61.71</c:v>
                </c:pt>
                <c:pt idx="8650">
                  <c:v>62.06</c:v>
                </c:pt>
                <c:pt idx="8651">
                  <c:v>60.39</c:v>
                </c:pt>
                <c:pt idx="8652">
                  <c:v>61.05</c:v>
                </c:pt>
                <c:pt idx="8653">
                  <c:v>60.22</c:v>
                </c:pt>
                <c:pt idx="8654">
                  <c:v>59.3</c:v>
                </c:pt>
                <c:pt idx="8655">
                  <c:v>60.17</c:v>
                </c:pt>
                <c:pt idx="8656">
                  <c:v>62.52</c:v>
                </c:pt>
                <c:pt idx="8657">
                  <c:v>62.72</c:v>
                </c:pt>
                <c:pt idx="8658">
                  <c:v>62.11</c:v>
                </c:pt>
                <c:pt idx="8659">
                  <c:v>62.6</c:v>
                </c:pt>
                <c:pt idx="8660">
                  <c:v>62</c:v>
                </c:pt>
                <c:pt idx="8661">
                  <c:v>62.58</c:v>
                </c:pt>
                <c:pt idx="8662">
                  <c:v>62.19</c:v>
                </c:pt>
                <c:pt idx="8663">
                  <c:v>62.27</c:v>
                </c:pt>
                <c:pt idx="8664">
                  <c:v>62.46</c:v>
                </c:pt>
                <c:pt idx="8665">
                  <c:v>63.32</c:v>
                </c:pt>
                <c:pt idx="8666">
                  <c:v>62.82</c:v>
                </c:pt>
                <c:pt idx="8667">
                  <c:v>62.37</c:v>
                </c:pt>
                <c:pt idx="8668">
                  <c:v>63.8</c:v>
                </c:pt>
                <c:pt idx="8669">
                  <c:v>64.989999999999995</c:v>
                </c:pt>
                <c:pt idx="8670">
                  <c:v>64.83</c:v>
                </c:pt>
                <c:pt idx="8671">
                  <c:v>64.67</c:v>
                </c:pt>
                <c:pt idx="8672">
                  <c:v>64.819999999999993</c:v>
                </c:pt>
                <c:pt idx="8673">
                  <c:v>65.03</c:v>
                </c:pt>
                <c:pt idx="8674">
                  <c:v>64.680000000000007</c:v>
                </c:pt>
                <c:pt idx="8675">
                  <c:v>64.5</c:v>
                </c:pt>
                <c:pt idx="8676">
                  <c:v>63.2</c:v>
                </c:pt>
                <c:pt idx="8677">
                  <c:v>62.95</c:v>
                </c:pt>
                <c:pt idx="8678">
                  <c:v>65.25</c:v>
                </c:pt>
                <c:pt idx="8679">
                  <c:v>65.67</c:v>
                </c:pt>
                <c:pt idx="8680">
                  <c:v>66.5</c:v>
                </c:pt>
                <c:pt idx="8681">
                  <c:v>66.44</c:v>
                </c:pt>
                <c:pt idx="8682">
                  <c:v>66.569999999999993</c:v>
                </c:pt>
                <c:pt idx="8683">
                  <c:v>65.37</c:v>
                </c:pt>
                <c:pt idx="8684">
                  <c:v>66.67</c:v>
                </c:pt>
                <c:pt idx="8685">
                  <c:v>67.44</c:v>
                </c:pt>
                <c:pt idx="8686">
                  <c:v>68.040000000000006</c:v>
                </c:pt>
                <c:pt idx="8687">
                  <c:v>68.989999999999995</c:v>
                </c:pt>
                <c:pt idx="8688">
                  <c:v>69.12</c:v>
                </c:pt>
                <c:pt idx="8689">
                  <c:v>69.7</c:v>
                </c:pt>
                <c:pt idx="8690">
                  <c:v>68.66</c:v>
                </c:pt>
                <c:pt idx="8691">
                  <c:v>67.489999999999995</c:v>
                </c:pt>
                <c:pt idx="8692">
                  <c:v>69.260000000000005</c:v>
                </c:pt>
                <c:pt idx="8693">
                  <c:v>69.260000000000005</c:v>
                </c:pt>
                <c:pt idx="8694">
                  <c:v>69.260000000000005</c:v>
                </c:pt>
                <c:pt idx="8695">
                  <c:v>68.91</c:v>
                </c:pt>
                <c:pt idx="8696">
                  <c:v>68.3</c:v>
                </c:pt>
                <c:pt idx="8697">
                  <c:v>67.77</c:v>
                </c:pt>
                <c:pt idx="8698">
                  <c:v>67.77</c:v>
                </c:pt>
                <c:pt idx="8699">
                  <c:v>67.05</c:v>
                </c:pt>
                <c:pt idx="8700">
                  <c:v>69.08</c:v>
                </c:pt>
                <c:pt idx="8701">
                  <c:v>70.25</c:v>
                </c:pt>
                <c:pt idx="8702">
                  <c:v>68.739999999999995</c:v>
                </c:pt>
                <c:pt idx="8703">
                  <c:v>67.31</c:v>
                </c:pt>
                <c:pt idx="8704">
                  <c:v>66.58</c:v>
                </c:pt>
                <c:pt idx="8705">
                  <c:v>66.77</c:v>
                </c:pt>
                <c:pt idx="8706">
                  <c:v>64.14</c:v>
                </c:pt>
                <c:pt idx="8707">
                  <c:v>64.45</c:v>
                </c:pt>
                <c:pt idx="8708">
                  <c:v>63.29</c:v>
                </c:pt>
                <c:pt idx="8709">
                  <c:v>64.63</c:v>
                </c:pt>
                <c:pt idx="8710">
                  <c:v>64.05</c:v>
                </c:pt>
                <c:pt idx="8711">
                  <c:v>64.63</c:v>
                </c:pt>
                <c:pt idx="8712">
                  <c:v>63.66</c:v>
                </c:pt>
                <c:pt idx="8713">
                  <c:v>62.11</c:v>
                </c:pt>
                <c:pt idx="8714">
                  <c:v>61.26</c:v>
                </c:pt>
                <c:pt idx="8715">
                  <c:v>59.34</c:v>
                </c:pt>
                <c:pt idx="8716">
                  <c:v>58.54</c:v>
                </c:pt>
                <c:pt idx="8717">
                  <c:v>59.37</c:v>
                </c:pt>
                <c:pt idx="8718">
                  <c:v>59.46</c:v>
                </c:pt>
                <c:pt idx="8719">
                  <c:v>57.72</c:v>
                </c:pt>
                <c:pt idx="8720">
                  <c:v>57.77</c:v>
                </c:pt>
                <c:pt idx="8721">
                  <c:v>54</c:v>
                </c:pt>
                <c:pt idx="8722">
                  <c:v>53.9</c:v>
                </c:pt>
                <c:pt idx="8723">
                  <c:v>55.36</c:v>
                </c:pt>
                <c:pt idx="8724">
                  <c:v>55.18</c:v>
                </c:pt>
                <c:pt idx="8725">
                  <c:v>54.53</c:v>
                </c:pt>
                <c:pt idx="8726">
                  <c:v>53.39</c:v>
                </c:pt>
                <c:pt idx="8727">
                  <c:v>54</c:v>
                </c:pt>
                <c:pt idx="8728">
                  <c:v>55.54</c:v>
                </c:pt>
                <c:pt idx="8729">
                  <c:v>56.34</c:v>
                </c:pt>
                <c:pt idx="8730">
                  <c:v>57.37</c:v>
                </c:pt>
                <c:pt idx="8731">
                  <c:v>57.83</c:v>
                </c:pt>
                <c:pt idx="8732">
                  <c:v>57.35</c:v>
                </c:pt>
                <c:pt idx="8733">
                  <c:v>59.72</c:v>
                </c:pt>
                <c:pt idx="8734">
                  <c:v>59.57</c:v>
                </c:pt>
                <c:pt idx="8735">
                  <c:v>58.6</c:v>
                </c:pt>
                <c:pt idx="8736">
                  <c:v>56.71</c:v>
                </c:pt>
                <c:pt idx="8737">
                  <c:v>55.29</c:v>
                </c:pt>
                <c:pt idx="8738">
                  <c:v>54.96</c:v>
                </c:pt>
                <c:pt idx="8739">
                  <c:v>52.19</c:v>
                </c:pt>
                <c:pt idx="8740">
                  <c:v>51.31</c:v>
                </c:pt>
                <c:pt idx="8741">
                  <c:v>52.52</c:v>
                </c:pt>
                <c:pt idx="8742">
                  <c:v>52.24</c:v>
                </c:pt>
                <c:pt idx="8743">
                  <c:v>51.86</c:v>
                </c:pt>
                <c:pt idx="8744">
                  <c:v>51.29</c:v>
                </c:pt>
                <c:pt idx="8745">
                  <c:v>45.6</c:v>
                </c:pt>
                <c:pt idx="8746">
                  <c:v>35.33</c:v>
                </c:pt>
                <c:pt idx="8747">
                  <c:v>35.57</c:v>
                </c:pt>
                <c:pt idx="8748">
                  <c:v>34.450000000000003</c:v>
                </c:pt>
                <c:pt idx="8749">
                  <c:v>31.02</c:v>
                </c:pt>
                <c:pt idx="8750">
                  <c:v>32.25</c:v>
                </c:pt>
                <c:pt idx="8751">
                  <c:v>27.98</c:v>
                </c:pt>
                <c:pt idx="8752">
                  <c:v>27.97</c:v>
                </c:pt>
                <c:pt idx="8753">
                  <c:v>22.79</c:v>
                </c:pt>
                <c:pt idx="8754">
                  <c:v>23.98</c:v>
                </c:pt>
                <c:pt idx="8755">
                  <c:v>25.55</c:v>
                </c:pt>
                <c:pt idx="8756">
                  <c:v>23.75</c:v>
                </c:pt>
                <c:pt idx="8757">
                  <c:v>24.5</c:v>
                </c:pt>
                <c:pt idx="8758">
                  <c:v>25.62</c:v>
                </c:pt>
                <c:pt idx="8759">
                  <c:v>23.55</c:v>
                </c:pt>
                <c:pt idx="8760">
                  <c:v>22.39</c:v>
                </c:pt>
                <c:pt idx="8761">
                  <c:v>19.190000000000001</c:v>
                </c:pt>
                <c:pt idx="8762">
                  <c:v>14.85</c:v>
                </c:pt>
                <c:pt idx="8763">
                  <c:v>14.97</c:v>
                </c:pt>
                <c:pt idx="8764">
                  <c:v>20.239999999999998</c:v>
                </c:pt>
                <c:pt idx="8765">
                  <c:v>24.33</c:v>
                </c:pt>
                <c:pt idx="8766">
                  <c:v>22.58</c:v>
                </c:pt>
                <c:pt idx="8767">
                  <c:v>22.1</c:v>
                </c:pt>
                <c:pt idx="8768">
                  <c:v>25.22</c:v>
                </c:pt>
                <c:pt idx="8769">
                  <c:v>20.23</c:v>
                </c:pt>
                <c:pt idx="8770">
                  <c:v>20.23</c:v>
                </c:pt>
                <c:pt idx="8771">
                  <c:v>21.74</c:v>
                </c:pt>
                <c:pt idx="8772">
                  <c:v>19.8</c:v>
                </c:pt>
                <c:pt idx="8773">
                  <c:v>18.690000000000001</c:v>
                </c:pt>
                <c:pt idx="8774">
                  <c:v>19.75</c:v>
                </c:pt>
                <c:pt idx="8775">
                  <c:v>17.36</c:v>
                </c:pt>
                <c:pt idx="8776">
                  <c:v>9.1199999999999992</c:v>
                </c:pt>
                <c:pt idx="8777">
                  <c:v>13.77</c:v>
                </c:pt>
                <c:pt idx="8778">
                  <c:v>15.06</c:v>
                </c:pt>
                <c:pt idx="8779">
                  <c:v>15.87</c:v>
                </c:pt>
                <c:pt idx="8780">
                  <c:v>15.17</c:v>
                </c:pt>
                <c:pt idx="8781">
                  <c:v>15.6</c:v>
                </c:pt>
                <c:pt idx="8782">
                  <c:v>17.86</c:v>
                </c:pt>
                <c:pt idx="8783">
                  <c:v>18.11</c:v>
                </c:pt>
                <c:pt idx="8784">
                  <c:v>18.489999999999998</c:v>
                </c:pt>
                <c:pt idx="8785">
                  <c:v>20.399999999999999</c:v>
                </c:pt>
                <c:pt idx="8786">
                  <c:v>25.46</c:v>
                </c:pt>
                <c:pt idx="8787">
                  <c:v>24.2</c:v>
                </c:pt>
                <c:pt idx="8788">
                  <c:v>24.23</c:v>
                </c:pt>
                <c:pt idx="8790">
                  <c:v>25.53</c:v>
                </c:pt>
                <c:pt idx="8791">
                  <c:v>26.67</c:v>
                </c:pt>
                <c:pt idx="8792">
                  <c:v>27.89</c:v>
                </c:pt>
                <c:pt idx="8793">
                  <c:v>29.87</c:v>
                </c:pt>
                <c:pt idx="8794">
                  <c:v>30.95</c:v>
                </c:pt>
                <c:pt idx="8795">
                  <c:v>33.299999999999997</c:v>
                </c:pt>
                <c:pt idx="8796">
                  <c:v>33.06</c:v>
                </c:pt>
                <c:pt idx="8797">
                  <c:v>34.76</c:v>
                </c:pt>
                <c:pt idx="8798">
                  <c:v>34.78</c:v>
                </c:pt>
                <c:pt idx="8799">
                  <c:v>33.799999999999997</c:v>
                </c:pt>
                <c:pt idx="8800">
                  <c:v>33.799999999999997</c:v>
                </c:pt>
                <c:pt idx="8801">
                  <c:v>33.950000000000003</c:v>
                </c:pt>
                <c:pt idx="8802">
                  <c:v>32.729999999999997</c:v>
                </c:pt>
                <c:pt idx="8803">
                  <c:v>33.979999999999997</c:v>
                </c:pt>
                <c:pt idx="8804">
                  <c:v>34.15</c:v>
                </c:pt>
                <c:pt idx="8805">
                  <c:v>36.74</c:v>
                </c:pt>
                <c:pt idx="8806">
                  <c:v>37.72</c:v>
                </c:pt>
                <c:pt idx="8807">
                  <c:v>37.979999999999997</c:v>
                </c:pt>
                <c:pt idx="8808">
                  <c:v>38.409999999999997</c:v>
                </c:pt>
                <c:pt idx="8809">
                  <c:v>41</c:v>
                </c:pt>
                <c:pt idx="8810">
                  <c:v>39.659999999999997</c:v>
                </c:pt>
                <c:pt idx="8811">
                  <c:v>40.450000000000003</c:v>
                </c:pt>
                <c:pt idx="8812">
                  <c:v>41.18</c:v>
                </c:pt>
                <c:pt idx="8813">
                  <c:v>37.76</c:v>
                </c:pt>
                <c:pt idx="8814">
                  <c:v>38.54</c:v>
                </c:pt>
                <c:pt idx="8815">
                  <c:v>39.44</c:v>
                </c:pt>
                <c:pt idx="8816">
                  <c:v>40.75</c:v>
                </c:pt>
                <c:pt idx="8817">
                  <c:v>40.47</c:v>
                </c:pt>
                <c:pt idx="8818">
                  <c:v>41.75</c:v>
                </c:pt>
                <c:pt idx="8819">
                  <c:v>42.33</c:v>
                </c:pt>
                <c:pt idx="8820">
                  <c:v>43.2</c:v>
                </c:pt>
                <c:pt idx="8821">
                  <c:v>42.72</c:v>
                </c:pt>
                <c:pt idx="8822">
                  <c:v>40.4</c:v>
                </c:pt>
                <c:pt idx="8823">
                  <c:v>41.18</c:v>
                </c:pt>
                <c:pt idx="8824">
                  <c:v>40.97</c:v>
                </c:pt>
                <c:pt idx="8825">
                  <c:v>41.58</c:v>
                </c:pt>
                <c:pt idx="8826">
                  <c:v>41.64</c:v>
                </c:pt>
                <c:pt idx="8827">
                  <c:v>42.18</c:v>
                </c:pt>
                <c:pt idx="8828">
                  <c:v>43.19</c:v>
                </c:pt>
                <c:pt idx="8829">
                  <c:v>42.92</c:v>
                </c:pt>
                <c:pt idx="8830">
                  <c:v>42.73</c:v>
                </c:pt>
                <c:pt idx="8831">
                  <c:v>43.28</c:v>
                </c:pt>
                <c:pt idx="8832">
                  <c:v>43.67</c:v>
                </c:pt>
                <c:pt idx="8833">
                  <c:v>42.35</c:v>
                </c:pt>
                <c:pt idx="8834">
                  <c:v>43.27</c:v>
                </c:pt>
                <c:pt idx="8835">
                  <c:v>42.85</c:v>
                </c:pt>
                <c:pt idx="8836">
                  <c:v>42.97</c:v>
                </c:pt>
                <c:pt idx="8837">
                  <c:v>43.96</c:v>
                </c:pt>
                <c:pt idx="8838">
                  <c:v>43.71</c:v>
                </c:pt>
                <c:pt idx="8839">
                  <c:v>43.53</c:v>
                </c:pt>
                <c:pt idx="8840">
                  <c:v>43.3</c:v>
                </c:pt>
                <c:pt idx="8841">
                  <c:v>44.31</c:v>
                </c:pt>
                <c:pt idx="8842">
                  <c:v>43.98</c:v>
                </c:pt>
                <c:pt idx="8843">
                  <c:v>42.96</c:v>
                </c:pt>
                <c:pt idx="8844">
                  <c:v>43.29</c:v>
                </c:pt>
                <c:pt idx="8845">
                  <c:v>43.39</c:v>
                </c:pt>
                <c:pt idx="8846">
                  <c:v>43.11</c:v>
                </c:pt>
                <c:pt idx="8847">
                  <c:v>43.51</c:v>
                </c:pt>
                <c:pt idx="8848">
                  <c:v>42.98</c:v>
                </c:pt>
                <c:pt idx="8849">
                  <c:v>43.13</c:v>
                </c:pt>
                <c:pt idx="8850">
                  <c:v>43.76</c:v>
                </c:pt>
                <c:pt idx="8851">
                  <c:v>43.99</c:v>
                </c:pt>
                <c:pt idx="8852">
                  <c:v>44.92</c:v>
                </c:pt>
                <c:pt idx="8853">
                  <c:v>45.04</c:v>
                </c:pt>
                <c:pt idx="8854">
                  <c:v>44.07</c:v>
                </c:pt>
                <c:pt idx="8855">
                  <c:v>44.19</c:v>
                </c:pt>
                <c:pt idx="8856">
                  <c:v>43.68</c:v>
                </c:pt>
                <c:pt idx="8857">
                  <c:v>45.09</c:v>
                </c:pt>
                <c:pt idx="8858">
                  <c:v>44.87</c:v>
                </c:pt>
                <c:pt idx="8859">
                  <c:v>44.86</c:v>
                </c:pt>
                <c:pt idx="8860">
                  <c:v>44.91</c:v>
                </c:pt>
                <c:pt idx="8861">
                  <c:v>45.34</c:v>
                </c:pt>
                <c:pt idx="8862">
                  <c:v>45.21</c:v>
                </c:pt>
                <c:pt idx="8863">
                  <c:v>44.56</c:v>
                </c:pt>
                <c:pt idx="8864">
                  <c:v>43.94</c:v>
                </c:pt>
                <c:pt idx="8865">
                  <c:v>44.43</c:v>
                </c:pt>
                <c:pt idx="8866">
                  <c:v>46.01</c:v>
                </c:pt>
                <c:pt idx="8867">
                  <c:v>45.79</c:v>
                </c:pt>
                <c:pt idx="8868">
                  <c:v>44.84</c:v>
                </c:pt>
                <c:pt idx="8869">
                  <c:v>45.22</c:v>
                </c:pt>
                <c:pt idx="8871">
                  <c:v>45.72</c:v>
                </c:pt>
                <c:pt idx="8872">
                  <c:v>42.7</c:v>
                </c:pt>
                <c:pt idx="8873">
                  <c:v>42.72</c:v>
                </c:pt>
                <c:pt idx="8874">
                  <c:v>41.1</c:v>
                </c:pt>
                <c:pt idx="8875">
                  <c:v>40.67</c:v>
                </c:pt>
                <c:pt idx="8876">
                  <c:v>38.53</c:v>
                </c:pt>
                <c:pt idx="8877">
                  <c:v>39.979999999999997</c:v>
                </c:pt>
                <c:pt idx="8878">
                  <c:v>39.270000000000003</c:v>
                </c:pt>
                <c:pt idx="8879">
                  <c:v>38.799999999999997</c:v>
                </c:pt>
                <c:pt idx="8880">
                  <c:v>38.57</c:v>
                </c:pt>
                <c:pt idx="8881">
                  <c:v>39.54</c:v>
                </c:pt>
                <c:pt idx="8882">
                  <c:v>41.23</c:v>
                </c:pt>
                <c:pt idx="8883">
                  <c:v>42.35</c:v>
                </c:pt>
                <c:pt idx="8884">
                  <c:v>42.16</c:v>
                </c:pt>
                <c:pt idx="8885">
                  <c:v>40.369999999999997</c:v>
                </c:pt>
                <c:pt idx="8886">
                  <c:v>40.840000000000003</c:v>
                </c:pt>
                <c:pt idx="8887">
                  <c:v>41.09</c:v>
                </c:pt>
                <c:pt idx="8888">
                  <c:v>41.24</c:v>
                </c:pt>
                <c:pt idx="8889">
                  <c:v>40.909999999999997</c:v>
                </c:pt>
                <c:pt idx="8890">
                  <c:v>41.59</c:v>
                </c:pt>
                <c:pt idx="8891">
                  <c:v>40.33</c:v>
                </c:pt>
                <c:pt idx="8892">
                  <c:v>40.299999999999997</c:v>
                </c:pt>
                <c:pt idx="8893">
                  <c:v>39.75</c:v>
                </c:pt>
                <c:pt idx="8894">
                  <c:v>38</c:v>
                </c:pt>
                <c:pt idx="8895">
                  <c:v>39.78</c:v>
                </c:pt>
                <c:pt idx="8896">
                  <c:v>41.27</c:v>
                </c:pt>
                <c:pt idx="8897">
                  <c:v>40.619999999999997</c:v>
                </c:pt>
                <c:pt idx="8898">
                  <c:v>42</c:v>
                </c:pt>
                <c:pt idx="8899">
                  <c:v>41.63</c:v>
                </c:pt>
                <c:pt idx="8900">
                  <c:v>40.5</c:v>
                </c:pt>
                <c:pt idx="8901">
                  <c:v>41.34</c:v>
                </c:pt>
                <c:pt idx="8902">
                  <c:v>41.81</c:v>
                </c:pt>
                <c:pt idx="8903">
                  <c:v>41.61</c:v>
                </c:pt>
                <c:pt idx="8904">
                  <c:v>41.34</c:v>
                </c:pt>
                <c:pt idx="8905">
                  <c:v>41.29</c:v>
                </c:pt>
                <c:pt idx="8906">
                  <c:v>41.62</c:v>
                </c:pt>
                <c:pt idx="8907">
                  <c:v>40.090000000000003</c:v>
                </c:pt>
                <c:pt idx="8908">
                  <c:v>41.28</c:v>
                </c:pt>
                <c:pt idx="8909">
                  <c:v>40.71</c:v>
                </c:pt>
                <c:pt idx="8910">
                  <c:v>39.06</c:v>
                </c:pt>
                <c:pt idx="8911">
                  <c:v>39.72</c:v>
                </c:pt>
                <c:pt idx="8912">
                  <c:v>37.86</c:v>
                </c:pt>
                <c:pt idx="8913">
                  <c:v>36.56</c:v>
                </c:pt>
                <c:pt idx="8914">
                  <c:v>36.33</c:v>
                </c:pt>
                <c:pt idx="8915">
                  <c:v>37.78</c:v>
                </c:pt>
                <c:pt idx="8916">
                  <c:v>38.17</c:v>
                </c:pt>
                <c:pt idx="8917">
                  <c:v>39.68</c:v>
                </c:pt>
                <c:pt idx="8918">
                  <c:v>39.47</c:v>
                </c:pt>
                <c:pt idx="8919">
                  <c:v>38.08</c:v>
                </c:pt>
                <c:pt idx="8920">
                  <c:v>40.93</c:v>
                </c:pt>
                <c:pt idx="8921">
                  <c:v>42.25</c:v>
                </c:pt>
                <c:pt idx="8922">
                  <c:v>42.5</c:v>
                </c:pt>
                <c:pt idx="8923">
                  <c:v>42.16</c:v>
                </c:pt>
                <c:pt idx="8924">
                  <c:v>41.51</c:v>
                </c:pt>
                <c:pt idx="8925">
                  <c:v>42.71</c:v>
                </c:pt>
                <c:pt idx="8926">
                  <c:v>42.54</c:v>
                </c:pt>
                <c:pt idx="8927">
                  <c:v>42.91</c:v>
                </c:pt>
                <c:pt idx="8928">
                  <c:v>43.09</c:v>
                </c:pt>
                <c:pt idx="8929">
                  <c:v>43.79</c:v>
                </c:pt>
                <c:pt idx="8930">
                  <c:v>45</c:v>
                </c:pt>
                <c:pt idx="8931">
                  <c:v>46.63</c:v>
                </c:pt>
                <c:pt idx="8932">
                  <c:v>47.3</c:v>
                </c:pt>
                <c:pt idx="8933">
                  <c:v>46.32</c:v>
                </c:pt>
                <c:pt idx="8934">
                  <c:v>46.88</c:v>
                </c:pt>
                <c:pt idx="8935">
                  <c:v>46.84</c:v>
                </c:pt>
                <c:pt idx="8936">
                  <c:v>47.03</c:v>
                </c:pt>
                <c:pt idx="8937">
                  <c:v>47.8</c:v>
                </c:pt>
                <c:pt idx="8938">
                  <c:v>48.37</c:v>
                </c:pt>
                <c:pt idx="8939">
                  <c:v>49.1</c:v>
                </c:pt>
                <c:pt idx="8940">
                  <c:v>48.63</c:v>
                </c:pt>
                <c:pt idx="8941">
                  <c:v>48.84</c:v>
                </c:pt>
                <c:pt idx="8942">
                  <c:v>48.81</c:v>
                </c:pt>
                <c:pt idx="8943">
                  <c:v>50.33</c:v>
                </c:pt>
                <c:pt idx="8944">
                  <c:v>50.01</c:v>
                </c:pt>
                <c:pt idx="8945">
                  <c:v>50.27</c:v>
                </c:pt>
                <c:pt idx="8946">
                  <c:v>50.77</c:v>
                </c:pt>
                <c:pt idx="8947">
                  <c:v>50.83</c:v>
                </c:pt>
                <c:pt idx="8948">
                  <c:v>51.2</c:v>
                </c:pt>
                <c:pt idx="8949">
                  <c:v>52.17</c:v>
                </c:pt>
                <c:pt idx="8950">
                  <c:v>50.61</c:v>
                </c:pt>
                <c:pt idx="8951">
                  <c:v>49.88</c:v>
                </c:pt>
                <c:pt idx="8952">
                  <c:v>51.05</c:v>
                </c:pt>
                <c:pt idx="8953">
                  <c:v>50.88</c:v>
                </c:pt>
                <c:pt idx="8954">
                  <c:v>50.88</c:v>
                </c:pt>
                <c:pt idx="8955">
                  <c:v>50.44</c:v>
                </c:pt>
                <c:pt idx="8956">
                  <c:v>50.74</c:v>
                </c:pt>
                <c:pt idx="8957">
                  <c:v>51.22</c:v>
                </c:pt>
                <c:pt idx="8958">
                  <c:v>50.37</c:v>
                </c:pt>
                <c:pt idx="8959">
                  <c:v>53.16</c:v>
                </c:pt>
                <c:pt idx="8960">
                  <c:v>53.8</c:v>
                </c:pt>
                <c:pt idx="8961">
                  <c:v>53.7</c:v>
                </c:pt>
                <c:pt idx="8962">
                  <c:v>55.51</c:v>
                </c:pt>
                <c:pt idx="8963">
                  <c:v>54.84</c:v>
                </c:pt>
                <c:pt idx="8964">
                  <c:v>55.98</c:v>
                </c:pt>
                <c:pt idx="8965">
                  <c:v>55.52</c:v>
                </c:pt>
                <c:pt idx="8966">
                  <c:v>55.76</c:v>
                </c:pt>
                <c:pt idx="8967">
                  <c:v>54.8</c:v>
                </c:pt>
                <c:pt idx="8968">
                  <c:v>54.21</c:v>
                </c:pt>
                <c:pt idx="8969">
                  <c:v>55.38</c:v>
                </c:pt>
                <c:pt idx="8970">
                  <c:v>55.66</c:v>
                </c:pt>
                <c:pt idx="8971">
                  <c:v>55.68</c:v>
                </c:pt>
                <c:pt idx="8972">
                  <c:v>55.22</c:v>
                </c:pt>
                <c:pt idx="8973">
                  <c:v>55.44</c:v>
                </c:pt>
                <c:pt idx="8974">
                  <c:v>55.26</c:v>
                </c:pt>
                <c:pt idx="8975">
                  <c:v>55.07</c:v>
                </c:pt>
                <c:pt idx="8976">
                  <c:v>54.87</c:v>
                </c:pt>
                <c:pt idx="8977">
                  <c:v>55.25</c:v>
                </c:pt>
                <c:pt idx="8978">
                  <c:v>56.42</c:v>
                </c:pt>
                <c:pt idx="8979">
                  <c:v>57.62</c:v>
                </c:pt>
                <c:pt idx="8980">
                  <c:v>58.61</c:v>
                </c:pt>
                <c:pt idx="8981">
                  <c:v>58.98</c:v>
                </c:pt>
                <c:pt idx="8982">
                  <c:v>59.48</c:v>
                </c:pt>
                <c:pt idx="8983">
                  <c:v>60.17</c:v>
                </c:pt>
                <c:pt idx="8984">
                  <c:v>60.74</c:v>
                </c:pt>
                <c:pt idx="8985">
                  <c:v>61.17</c:v>
                </c:pt>
                <c:pt idx="8986">
                  <c:v>61.09</c:v>
                </c:pt>
                <c:pt idx="8987">
                  <c:v>62.47</c:v>
                </c:pt>
                <c:pt idx="8988">
                  <c:v>63.58</c:v>
                </c:pt>
                <c:pt idx="8989">
                  <c:v>63.96</c:v>
                </c:pt>
                <c:pt idx="8990">
                  <c:v>65.02</c:v>
                </c:pt>
                <c:pt idx="8991">
                  <c:v>64.09</c:v>
                </c:pt>
                <c:pt idx="8992">
                  <c:v>62.84</c:v>
                </c:pt>
                <c:pt idx="8993">
                  <c:v>64.73</c:v>
                </c:pt>
                <c:pt idx="8994">
                  <c:v>65.16</c:v>
                </c:pt>
                <c:pt idx="8995">
                  <c:v>66.849999999999994</c:v>
                </c:pt>
                <c:pt idx="8996">
                  <c:v>66.69</c:v>
                </c:pt>
                <c:pt idx="8997">
                  <c:v>65.86</c:v>
                </c:pt>
                <c:pt idx="8998">
                  <c:v>64.56</c:v>
                </c:pt>
                <c:pt idx="8999">
                  <c:v>63.17</c:v>
                </c:pt>
                <c:pt idx="9000">
                  <c:v>64.7</c:v>
                </c:pt>
                <c:pt idx="9001">
                  <c:v>67.319999999999993</c:v>
                </c:pt>
                <c:pt idx="9002">
                  <c:v>69.95</c:v>
                </c:pt>
                <c:pt idx="9003">
                  <c:v>68</c:v>
                </c:pt>
                <c:pt idx="9004">
                  <c:v>67.03</c:v>
                </c:pt>
                <c:pt idx="9005">
                  <c:v>67.53</c:v>
                </c:pt>
                <c:pt idx="9006">
                  <c:v>69.34</c:v>
                </c:pt>
                <c:pt idx="9007">
                  <c:v>68.87</c:v>
                </c:pt>
                <c:pt idx="9008">
                  <c:v>68.78</c:v>
                </c:pt>
                <c:pt idx="9009">
                  <c:v>67.95</c:v>
                </c:pt>
                <c:pt idx="9010">
                  <c:v>67.73</c:v>
                </c:pt>
                <c:pt idx="9011">
                  <c:v>62.11</c:v>
                </c:pt>
                <c:pt idx="9012">
                  <c:v>64</c:v>
                </c:pt>
                <c:pt idx="9013">
                  <c:v>63.89</c:v>
                </c:pt>
                <c:pt idx="9014">
                  <c:v>59.96</c:v>
                </c:pt>
                <c:pt idx="9015">
                  <c:v>63.7</c:v>
                </c:pt>
                <c:pt idx="9016">
                  <c:v>61.21</c:v>
                </c:pt>
                <c:pt idx="9017">
                  <c:v>63.77</c:v>
                </c:pt>
                <c:pt idx="9018">
                  <c:v>64.06</c:v>
                </c:pt>
                <c:pt idx="9019">
                  <c:v>63.28</c:v>
                </c:pt>
                <c:pt idx="9020">
                  <c:v>63.52</c:v>
                </c:pt>
                <c:pt idx="9021">
                  <c:v>63.85</c:v>
                </c:pt>
                <c:pt idx="9022">
                  <c:v>63.85</c:v>
                </c:pt>
                <c:pt idx="9023">
                  <c:v>61.47</c:v>
                </c:pt>
                <c:pt idx="9024">
                  <c:v>61.86</c:v>
                </c:pt>
                <c:pt idx="9025">
                  <c:v>62.09</c:v>
                </c:pt>
                <c:pt idx="9026">
                  <c:v>61.89</c:v>
                </c:pt>
                <c:pt idx="9027">
                  <c:v>62.38</c:v>
                </c:pt>
                <c:pt idx="9028">
                  <c:v>62.83</c:v>
                </c:pt>
                <c:pt idx="9029">
                  <c:v>66.11</c:v>
                </c:pt>
                <c:pt idx="9030">
                  <c:v>66.13</c:v>
                </c:pt>
                <c:pt idx="9031">
                  <c:v>65.98</c:v>
                </c:pt>
                <c:pt idx="9032">
                  <c:v>66.540000000000006</c:v>
                </c:pt>
                <c:pt idx="9033">
                  <c:v>65.34</c:v>
                </c:pt>
                <c:pt idx="9034">
                  <c:v>64.02</c:v>
                </c:pt>
                <c:pt idx="9035">
                  <c:v>65.069999999999993</c:v>
                </c:pt>
                <c:pt idx="9036">
                  <c:v>65.75</c:v>
                </c:pt>
                <c:pt idx="9037">
                  <c:v>65.5</c:v>
                </c:pt>
                <c:pt idx="9038">
                  <c:v>66.25</c:v>
                </c:pt>
                <c:pt idx="9039">
                  <c:v>67.08</c:v>
                </c:pt>
                <c:pt idx="9040">
                  <c:v>68.260000000000005</c:v>
                </c:pt>
                <c:pt idx="9041">
                  <c:v>67.73</c:v>
                </c:pt>
                <c:pt idx="9042">
                  <c:v>67.73</c:v>
                </c:pt>
                <c:pt idx="9043">
                  <c:v>68.91</c:v>
                </c:pt>
                <c:pt idx="9044">
                  <c:v>69.709999999999994</c:v>
                </c:pt>
                <c:pt idx="9045">
                  <c:v>68.62</c:v>
                </c:pt>
                <c:pt idx="9046">
                  <c:v>68.73</c:v>
                </c:pt>
                <c:pt idx="9047">
                  <c:v>68.61</c:v>
                </c:pt>
                <c:pt idx="9048">
                  <c:v>68.83</c:v>
                </c:pt>
                <c:pt idx="9049">
                  <c:v>69.62</c:v>
                </c:pt>
                <c:pt idx="9050">
                  <c:v>67.36</c:v>
                </c:pt>
                <c:pt idx="9051">
                  <c:v>69.239999999999995</c:v>
                </c:pt>
                <c:pt idx="9052">
                  <c:v>69.62</c:v>
                </c:pt>
                <c:pt idx="9053">
                  <c:v>69.010000000000005</c:v>
                </c:pt>
                <c:pt idx="9054">
                  <c:v>66.88</c:v>
                </c:pt>
                <c:pt idx="9055">
                  <c:v>65.180000000000007</c:v>
                </c:pt>
                <c:pt idx="9056">
                  <c:v>66.72</c:v>
                </c:pt>
                <c:pt idx="9057">
                  <c:v>68.59</c:v>
                </c:pt>
                <c:pt idx="9058">
                  <c:v>68.8</c:v>
                </c:pt>
                <c:pt idx="9059">
                  <c:v>68.930000000000007</c:v>
                </c:pt>
                <c:pt idx="9060">
                  <c:v>69.430000000000007</c:v>
                </c:pt>
                <c:pt idx="9061">
                  <c:v>69.36</c:v>
                </c:pt>
                <c:pt idx="9063">
                  <c:v>70.03</c:v>
                </c:pt>
                <c:pt idx="9064">
                  <c:v>70.599999999999994</c:v>
                </c:pt>
                <c:pt idx="9065">
                  <c:v>70.709999999999994</c:v>
                </c:pt>
                <c:pt idx="9066">
                  <c:v>71.3</c:v>
                </c:pt>
                <c:pt idx="9067">
                  <c:v>70.89</c:v>
                </c:pt>
                <c:pt idx="9068">
                  <c:v>71.39</c:v>
                </c:pt>
                <c:pt idx="9069">
                  <c:v>71.31</c:v>
                </c:pt>
                <c:pt idx="9070">
                  <c:v>71.650000000000006</c:v>
                </c:pt>
                <c:pt idx="9071">
                  <c:v>72.05</c:v>
                </c:pt>
                <c:pt idx="9072">
                  <c:v>72.27</c:v>
                </c:pt>
                <c:pt idx="9073">
                  <c:v>73.38</c:v>
                </c:pt>
                <c:pt idx="9074">
                  <c:v>73.88</c:v>
                </c:pt>
                <c:pt idx="9075">
                  <c:v>72.92</c:v>
                </c:pt>
                <c:pt idx="9076">
                  <c:v>73.099999999999994</c:v>
                </c:pt>
                <c:pt idx="9077">
                  <c:v>74.489999999999995</c:v>
                </c:pt>
                <c:pt idx="9078">
                  <c:v>74.92</c:v>
                </c:pt>
                <c:pt idx="9079">
                  <c:v>75.22</c:v>
                </c:pt>
                <c:pt idx="9080">
                  <c:v>75.95</c:v>
                </c:pt>
                <c:pt idx="9081">
                  <c:v>76.45</c:v>
                </c:pt>
                <c:pt idx="9082">
                  <c:v>74.78</c:v>
                </c:pt>
                <c:pt idx="9083">
                  <c:v>75.38</c:v>
                </c:pt>
                <c:pt idx="9084">
                  <c:v>76.94</c:v>
                </c:pt>
                <c:pt idx="9085">
                  <c:v>76.69</c:v>
                </c:pt>
                <c:pt idx="9086">
                  <c:v>77.510000000000005</c:v>
                </c:pt>
                <c:pt idx="9087">
                  <c:v>78.34</c:v>
                </c:pt>
                <c:pt idx="9088">
                  <c:v>75.81</c:v>
                </c:pt>
                <c:pt idx="9089">
                  <c:v>74.31</c:v>
                </c:pt>
                <c:pt idx="9090">
                  <c:v>75.069999999999993</c:v>
                </c:pt>
                <c:pt idx="9091">
                  <c:v>77.14</c:v>
                </c:pt>
                <c:pt idx="9092">
                  <c:v>76.77</c:v>
                </c:pt>
                <c:pt idx="9093">
                  <c:v>77.5</c:v>
                </c:pt>
                <c:pt idx="9094">
                  <c:v>75.739999999999995</c:v>
                </c:pt>
                <c:pt idx="9095">
                  <c:v>74.53</c:v>
                </c:pt>
                <c:pt idx="9096">
                  <c:v>74.459999999999994</c:v>
                </c:pt>
                <c:pt idx="9097">
                  <c:v>69.33</c:v>
                </c:pt>
                <c:pt idx="9098">
                  <c:v>70.03</c:v>
                </c:pt>
                <c:pt idx="9099">
                  <c:v>72.540000000000006</c:v>
                </c:pt>
                <c:pt idx="9100">
                  <c:v>74.25</c:v>
                </c:pt>
                <c:pt idx="9101">
                  <c:v>74.86</c:v>
                </c:pt>
                <c:pt idx="9102">
                  <c:v>74.790000000000006</c:v>
                </c:pt>
                <c:pt idx="9103">
                  <c:v>74.87</c:v>
                </c:pt>
                <c:pt idx="9104">
                  <c:v>75.09</c:v>
                </c:pt>
                <c:pt idx="9105">
                  <c:v>76.3</c:v>
                </c:pt>
                <c:pt idx="9106">
                  <c:v>77.72</c:v>
                </c:pt>
                <c:pt idx="9107">
                  <c:v>73.91</c:v>
                </c:pt>
                <c:pt idx="9108">
                  <c:v>73.239999999999995</c:v>
                </c:pt>
                <c:pt idx="9109">
                  <c:v>70.989999999999995</c:v>
                </c:pt>
                <c:pt idx="9110">
                  <c:v>72.14</c:v>
                </c:pt>
                <c:pt idx="9111">
                  <c:v>71.02</c:v>
                </c:pt>
                <c:pt idx="9112">
                  <c:v>69.650000000000006</c:v>
                </c:pt>
                <c:pt idx="9113">
                  <c:v>71.14</c:v>
                </c:pt>
                <c:pt idx="9114">
                  <c:v>71.989999999999995</c:v>
                </c:pt>
                <c:pt idx="9115">
                  <c:v>71.790000000000006</c:v>
                </c:pt>
                <c:pt idx="9116">
                  <c:v>70.900000000000006</c:v>
                </c:pt>
                <c:pt idx="9117">
                  <c:v>70.069999999999993</c:v>
                </c:pt>
                <c:pt idx="9118">
                  <c:v>69.400000000000006</c:v>
                </c:pt>
                <c:pt idx="9119">
                  <c:v>68.61</c:v>
                </c:pt>
                <c:pt idx="9120">
                  <c:v>66.8</c:v>
                </c:pt>
                <c:pt idx="9121">
                  <c:v>65.510000000000005</c:v>
                </c:pt>
                <c:pt idx="9122">
                  <c:v>69.069999999999993</c:v>
                </c:pt>
                <c:pt idx="9123">
                  <c:v>71.209999999999994</c:v>
                </c:pt>
                <c:pt idx="9124">
                  <c:v>72.12</c:v>
                </c:pt>
                <c:pt idx="9125">
                  <c:v>70.42</c:v>
                </c:pt>
                <c:pt idx="9126">
                  <c:v>72.260000000000005</c:v>
                </c:pt>
                <c:pt idx="9128">
                  <c:v>73.45</c:v>
                </c:pt>
                <c:pt idx="9129">
                  <c:v>71.989999999999995</c:v>
                </c:pt>
                <c:pt idx="9130">
                  <c:v>73.56</c:v>
                </c:pt>
                <c:pt idx="9131">
                  <c:v>73.069999999999993</c:v>
                </c:pt>
                <c:pt idx="9132">
                  <c:v>72.430000000000007</c:v>
                </c:pt>
                <c:pt idx="9133">
                  <c:v>71.52</c:v>
                </c:pt>
                <c:pt idx="9134">
                  <c:v>72.36</c:v>
                </c:pt>
                <c:pt idx="9135">
                  <c:v>71.319999999999993</c:v>
                </c:pt>
                <c:pt idx="9136">
                  <c:v>72.44</c:v>
                </c:pt>
                <c:pt idx="9137">
                  <c:v>72.97</c:v>
                </c:pt>
                <c:pt idx="9138">
                  <c:v>73.05</c:v>
                </c:pt>
                <c:pt idx="9139">
                  <c:v>74.84</c:v>
                </c:pt>
                <c:pt idx="9140">
                  <c:v>75.14</c:v>
                </c:pt>
                <c:pt idx="9141">
                  <c:v>74.64</c:v>
                </c:pt>
                <c:pt idx="9142">
                  <c:v>73.59</c:v>
                </c:pt>
                <c:pt idx="9143">
                  <c:v>73.650000000000006</c:v>
                </c:pt>
                <c:pt idx="9144">
                  <c:v>75.5</c:v>
                </c:pt>
                <c:pt idx="9145">
                  <c:v>76.44</c:v>
                </c:pt>
                <c:pt idx="9146">
                  <c:v>77.42</c:v>
                </c:pt>
                <c:pt idx="9147">
                  <c:v>78.849999999999994</c:v>
                </c:pt>
                <c:pt idx="9148">
                  <c:v>78.3</c:v>
                </c:pt>
                <c:pt idx="9149">
                  <c:v>77.86</c:v>
                </c:pt>
                <c:pt idx="9150">
                  <c:v>77.81</c:v>
                </c:pt>
                <c:pt idx="9151">
                  <c:v>79.400000000000006</c:v>
                </c:pt>
                <c:pt idx="9152">
                  <c:v>81.44</c:v>
                </c:pt>
                <c:pt idx="9153">
                  <c:v>82.72</c:v>
                </c:pt>
                <c:pt idx="9154">
                  <c:v>81.39</c:v>
                </c:pt>
                <c:pt idx="9155">
                  <c:v>82.34</c:v>
                </c:pt>
                <c:pt idx="9156">
                  <c:v>82.17</c:v>
                </c:pt>
                <c:pt idx="9157">
                  <c:v>83.75</c:v>
                </c:pt>
                <c:pt idx="9158">
                  <c:v>83.53</c:v>
                </c:pt>
                <c:pt idx="9159">
                  <c:v>83.53</c:v>
                </c:pt>
                <c:pt idx="9160">
                  <c:v>83.86</c:v>
                </c:pt>
                <c:pt idx="9161">
                  <c:v>84.67</c:v>
                </c:pt>
                <c:pt idx="9162">
                  <c:v>84.13</c:v>
                </c:pt>
                <c:pt idx="9163">
                  <c:v>85.02</c:v>
                </c:pt>
                <c:pt idx="9164">
                  <c:v>85.76</c:v>
                </c:pt>
                <c:pt idx="9165">
                  <c:v>84.58</c:v>
                </c:pt>
                <c:pt idx="9166">
                  <c:v>85.43</c:v>
                </c:pt>
                <c:pt idx="9167">
                  <c:v>84.85</c:v>
                </c:pt>
                <c:pt idx="9168">
                  <c:v>85.11</c:v>
                </c:pt>
                <c:pt idx="9169">
                  <c:v>84.12</c:v>
                </c:pt>
                <c:pt idx="9170">
                  <c:v>83.4</c:v>
                </c:pt>
                <c:pt idx="9171">
                  <c:v>83.1</c:v>
                </c:pt>
                <c:pt idx="9172">
                  <c:v>84.51</c:v>
                </c:pt>
                <c:pt idx="9173">
                  <c:v>84.42</c:v>
                </c:pt>
                <c:pt idx="9174">
                  <c:v>81.099999999999994</c:v>
                </c:pt>
                <c:pt idx="9175">
                  <c:v>80.150000000000006</c:v>
                </c:pt>
                <c:pt idx="9176">
                  <c:v>82.43</c:v>
                </c:pt>
                <c:pt idx="9177">
                  <c:v>83.22</c:v>
                </c:pt>
                <c:pt idx="9178">
                  <c:v>84.52</c:v>
                </c:pt>
                <c:pt idx="9179">
                  <c:v>82.91</c:v>
                </c:pt>
                <c:pt idx="9180">
                  <c:v>83.4</c:v>
                </c:pt>
                <c:pt idx="9181">
                  <c:v>82.9</c:v>
                </c:pt>
                <c:pt idx="9182">
                  <c:v>81.94</c:v>
                </c:pt>
                <c:pt idx="9183">
                  <c:v>82.85</c:v>
                </c:pt>
                <c:pt idx="9184">
                  <c:v>80.67</c:v>
                </c:pt>
                <c:pt idx="9185">
                  <c:v>82.45</c:v>
                </c:pt>
                <c:pt idx="9186">
                  <c:v>80.239999999999995</c:v>
                </c:pt>
                <c:pt idx="9187">
                  <c:v>80.97</c:v>
                </c:pt>
                <c:pt idx="9188">
                  <c:v>83.43</c:v>
                </c:pt>
                <c:pt idx="9189">
                  <c:v>82.37</c:v>
                </c:pt>
                <c:pt idx="9190">
                  <c:v>82.05</c:v>
                </c:pt>
                <c:pt idx="9191">
                  <c:v>72.37</c:v>
                </c:pt>
                <c:pt idx="9192">
                  <c:v>73.34</c:v>
                </c:pt>
                <c:pt idx="9193">
                  <c:v>70.86</c:v>
                </c:pt>
                <c:pt idx="9194">
                  <c:v>69.53</c:v>
                </c:pt>
                <c:pt idx="9195">
                  <c:v>70.56</c:v>
                </c:pt>
                <c:pt idx="9196">
                  <c:v>70.709999999999994</c:v>
                </c:pt>
                <c:pt idx="9197">
                  <c:v>73.38</c:v>
                </c:pt>
                <c:pt idx="9198">
                  <c:v>75.540000000000006</c:v>
                </c:pt>
                <c:pt idx="9199">
                  <c:v>75.94</c:v>
                </c:pt>
                <c:pt idx="9200">
                  <c:v>74.099999999999994</c:v>
                </c:pt>
                <c:pt idx="9201">
                  <c:v>74.98</c:v>
                </c:pt>
                <c:pt idx="9202">
                  <c:v>74.12</c:v>
                </c:pt>
                <c:pt idx="9203">
                  <c:v>73.37</c:v>
                </c:pt>
                <c:pt idx="9204">
                  <c:v>73.709999999999994</c:v>
                </c:pt>
                <c:pt idx="9205">
                  <c:v>74.64</c:v>
                </c:pt>
                <c:pt idx="9206">
                  <c:v>72.97</c:v>
                </c:pt>
                <c:pt idx="9207">
                  <c:v>70.510000000000005</c:v>
                </c:pt>
                <c:pt idx="9208">
                  <c:v>72.849999999999994</c:v>
                </c:pt>
                <c:pt idx="9209">
                  <c:v>74.69</c:v>
                </c:pt>
                <c:pt idx="9210">
                  <c:v>76.260000000000005</c:v>
                </c:pt>
                <c:pt idx="9211">
                  <c:v>75.239999999999995</c:v>
                </c:pt>
                <c:pt idx="9212">
                  <c:v>75.239999999999995</c:v>
                </c:pt>
                <c:pt idx="9214">
                  <c:v>78.63</c:v>
                </c:pt>
                <c:pt idx="9215">
                  <c:v>78.61</c:v>
                </c:pt>
                <c:pt idx="9216">
                  <c:v>77.239999999999995</c:v>
                </c:pt>
                <c:pt idx="9217">
                  <c:v>78.25</c:v>
                </c:pt>
                <c:pt idx="9218">
                  <c:v>79.39</c:v>
                </c:pt>
                <c:pt idx="9219">
                  <c:v>80.599999999999994</c:v>
                </c:pt>
                <c:pt idx="9220">
                  <c:v>81.99</c:v>
                </c:pt>
                <c:pt idx="9221">
                  <c:v>82.28</c:v>
                </c:pt>
                <c:pt idx="9222">
                  <c:v>81.56</c:v>
                </c:pt>
                <c:pt idx="9223">
                  <c:v>84.98</c:v>
                </c:pt>
                <c:pt idx="9224">
                  <c:v>85.83</c:v>
                </c:pt>
                <c:pt idx="9225">
                  <c:v>85.8</c:v>
                </c:pt>
                <c:pt idx="9226">
                  <c:v>87.17</c:v>
                </c:pt>
                <c:pt idx="9227">
                  <c:v>87.82</c:v>
                </c:pt>
                <c:pt idx="9228">
                  <c:v>88.83</c:v>
                </c:pt>
                <c:pt idx="9229">
                  <c:v>89.64</c:v>
                </c:pt>
                <c:pt idx="9230">
                  <c:v>89.75</c:v>
                </c:pt>
                <c:pt idx="9231">
                  <c:v>89.75</c:v>
                </c:pt>
                <c:pt idx="9232">
                  <c:v>87.74</c:v>
                </c:pt>
                <c:pt idx="9233">
                  <c:v>89.49</c:v>
                </c:pt>
                <c:pt idx="9234">
                  <c:v>91.22</c:v>
                </c:pt>
                <c:pt idx="9235">
                  <c:v>90.7</c:v>
                </c:pt>
                <c:pt idx="9236">
                  <c:v>91.47</c:v>
                </c:pt>
                <c:pt idx="9237">
                  <c:v>92.35</c:v>
                </c:pt>
                <c:pt idx="9238">
                  <c:v>90.24</c:v>
                </c:pt>
                <c:pt idx="9239">
                  <c:v>91.43</c:v>
                </c:pt>
                <c:pt idx="9240">
                  <c:v>92.99</c:v>
                </c:pt>
                <c:pt idx="9241">
                  <c:v>96.86</c:v>
                </c:pt>
                <c:pt idx="9242">
                  <c:v>97.28</c:v>
                </c:pt>
                <c:pt idx="9243">
                  <c:v>96.07</c:v>
                </c:pt>
                <c:pt idx="9244">
                  <c:v>94.95</c:v>
                </c:pt>
                <c:pt idx="9245">
                  <c:v>96.37</c:v>
                </c:pt>
                <c:pt idx="9246">
                  <c:v>97.5</c:v>
                </c:pt>
                <c:pt idx="9247">
                  <c:v>101.66</c:v>
                </c:pt>
                <c:pt idx="9248">
                  <c:v>98.43</c:v>
                </c:pt>
                <c:pt idx="9249">
                  <c:v>97.44</c:v>
                </c:pt>
                <c:pt idx="9250">
                  <c:v>95.28</c:v>
                </c:pt>
                <c:pt idx="9251">
                  <c:v>96.18</c:v>
                </c:pt>
                <c:pt idx="9252">
                  <c:v>98.95</c:v>
                </c:pt>
                <c:pt idx="9253">
                  <c:v>98.73</c:v>
                </c:pt>
                <c:pt idx="9254">
                  <c:v>99.29</c:v>
                </c:pt>
                <c:pt idx="9255">
                  <c:v>101.29</c:v>
                </c:pt>
                <c:pt idx="9256">
                  <c:v>98.56</c:v>
                </c:pt>
                <c:pt idx="9257">
                  <c:v>103.08</c:v>
                </c:pt>
                <c:pt idx="9258">
                  <c:v>110.93</c:v>
                </c:pt>
                <c:pt idx="9259">
                  <c:v>118.94</c:v>
                </c:pt>
                <c:pt idx="9260">
                  <c:v>115.36</c:v>
                </c:pt>
                <c:pt idx="9261">
                  <c:v>123.86</c:v>
                </c:pt>
                <c:pt idx="9262">
                  <c:v>129.02000000000001</c:v>
                </c:pt>
                <c:pt idx="9263">
                  <c:v>133.18</c:v>
                </c:pt>
                <c:pt idx="9264">
                  <c:v>116.58</c:v>
                </c:pt>
                <c:pt idx="9265">
                  <c:v>114.54</c:v>
                </c:pt>
                <c:pt idx="9266">
                  <c:v>118.11</c:v>
                </c:pt>
                <c:pt idx="9267">
                  <c:v>110.39</c:v>
                </c:pt>
                <c:pt idx="9268">
                  <c:v>105.14</c:v>
                </c:pt>
                <c:pt idx="9269">
                  <c:v>104.61</c:v>
                </c:pt>
                <c:pt idx="9270">
                  <c:v>113.5</c:v>
                </c:pt>
                <c:pt idx="9271">
                  <c:v>114.32</c:v>
                </c:pt>
                <c:pt idx="9272">
                  <c:v>122.29</c:v>
                </c:pt>
                <c:pt idx="9273">
                  <c:v>121.53</c:v>
                </c:pt>
                <c:pt idx="9274">
                  <c:v>127.52</c:v>
                </c:pt>
                <c:pt idx="9275">
                  <c:v>123.98</c:v>
                </c:pt>
                <c:pt idx="9276">
                  <c:v>122.67</c:v>
                </c:pt>
                <c:pt idx="9277">
                  <c:v>114.5</c:v>
                </c:pt>
                <c:pt idx="9278">
                  <c:v>112.79</c:v>
                </c:pt>
                <c:pt idx="9279">
                  <c:v>115.59</c:v>
                </c:pt>
                <c:pt idx="9280">
                  <c:v>107.29</c:v>
                </c:pt>
                <c:pt idx="9281">
                  <c:v>106.13</c:v>
                </c:pt>
                <c:pt idx="9282">
                  <c:v>108.15</c:v>
                </c:pt>
                <c:pt idx="9283">
                  <c:v>106.6</c:v>
                </c:pt>
                <c:pt idx="9284">
                  <c:v>100.81</c:v>
                </c:pt>
                <c:pt idx="9285">
                  <c:v>99.83</c:v>
                </c:pt>
                <c:pt idx="9286">
                  <c:v>101.26</c:v>
                </c:pt>
                <c:pt idx="9287">
                  <c:v>97.92</c:v>
                </c:pt>
                <c:pt idx="9288">
                  <c:v>104.42</c:v>
                </c:pt>
                <c:pt idx="9289">
                  <c:v>108.49</c:v>
                </c:pt>
                <c:pt idx="9290">
                  <c:v>110.83</c:v>
                </c:pt>
                <c:pt idx="9291">
                  <c:v>110.83</c:v>
                </c:pt>
                <c:pt idx="9292">
                  <c:v>105.49</c:v>
                </c:pt>
                <c:pt idx="9293">
                  <c:v>105.05</c:v>
                </c:pt>
                <c:pt idx="9294">
                  <c:v>107.2</c:v>
                </c:pt>
                <c:pt idx="9295">
                  <c:v>105.15</c:v>
                </c:pt>
                <c:pt idx="9296">
                  <c:v>99.27</c:v>
                </c:pt>
                <c:pt idx="9297">
                  <c:v>102.89</c:v>
                </c:pt>
                <c:pt idx="9298">
                  <c:v>103.3</c:v>
                </c:pt>
                <c:pt idx="9299">
                  <c:v>105.78</c:v>
                </c:pt>
                <c:pt idx="9300">
                  <c:v>108.36</c:v>
                </c:pt>
                <c:pt idx="9301">
                  <c:v>108.36</c:v>
                </c:pt>
                <c:pt idx="9302">
                  <c:v>104.94</c:v>
                </c:pt>
                <c:pt idx="9303">
                  <c:v>110.53</c:v>
                </c:pt>
                <c:pt idx="9304">
                  <c:v>112.11</c:v>
                </c:pt>
                <c:pt idx="9305">
                  <c:v>113.86</c:v>
                </c:pt>
                <c:pt idx="9306">
                  <c:v>106.67</c:v>
                </c:pt>
                <c:pt idx="9307">
                  <c:v>102.61</c:v>
                </c:pt>
                <c:pt idx="9308">
                  <c:v>107.7</c:v>
                </c:pt>
                <c:pt idx="9309">
                  <c:v>108.06</c:v>
                </c:pt>
                <c:pt idx="9310">
                  <c:v>112.12</c:v>
                </c:pt>
                <c:pt idx="9311">
                  <c:v>114.86</c:v>
                </c:pt>
                <c:pt idx="9312">
                  <c:v>112.89</c:v>
                </c:pt>
                <c:pt idx="9313">
                  <c:v>110.04</c:v>
                </c:pt>
                <c:pt idx="9314">
                  <c:v>113.22</c:v>
                </c:pt>
                <c:pt idx="9315">
                  <c:v>113.63</c:v>
                </c:pt>
                <c:pt idx="9316">
                  <c:v>115.13</c:v>
                </c:pt>
                <c:pt idx="9317">
                  <c:v>115.77</c:v>
                </c:pt>
                <c:pt idx="9318">
                  <c:v>116.41</c:v>
                </c:pt>
                <c:pt idx="9319">
                  <c:v>119.81</c:v>
                </c:pt>
                <c:pt idx="9320">
                  <c:v>121.19</c:v>
                </c:pt>
                <c:pt idx="9321">
                  <c:v>123.01</c:v>
                </c:pt>
                <c:pt idx="9322">
                  <c:v>125.53</c:v>
                </c:pt>
                <c:pt idx="9323">
                  <c:v>122.2</c:v>
                </c:pt>
                <c:pt idx="9325">
                  <c:v>125.68</c:v>
                </c:pt>
                <c:pt idx="9326">
                  <c:v>124.99</c:v>
                </c:pt>
                <c:pt idx="9327">
                  <c:v>126.89</c:v>
                </c:pt>
                <c:pt idx="9328">
                  <c:v>129.19999999999999</c:v>
                </c:pt>
                <c:pt idx="9329">
                  <c:v>128.47</c:v>
                </c:pt>
                <c:pt idx="9330">
                  <c:v>127.44</c:v>
                </c:pt>
                <c:pt idx="9331">
                  <c:v>128.44</c:v>
                </c:pt>
                <c:pt idx="9332">
                  <c:v>127.02</c:v>
                </c:pt>
                <c:pt idx="9333">
                  <c:v>124.96</c:v>
                </c:pt>
                <c:pt idx="9334">
                  <c:v>125.78</c:v>
                </c:pt>
                <c:pt idx="9335">
                  <c:v>119.22</c:v>
                </c:pt>
                <c:pt idx="9336">
                  <c:v>118.25</c:v>
                </c:pt>
                <c:pt idx="9337">
                  <c:v>118.51</c:v>
                </c:pt>
                <c:pt idx="9338">
                  <c:v>115.54</c:v>
                </c:pt>
                <c:pt idx="9339">
                  <c:v>114.5</c:v>
                </c:pt>
                <c:pt idx="9340">
                  <c:v>117.36</c:v>
                </c:pt>
                <c:pt idx="9341">
                  <c:v>119.69</c:v>
                </c:pt>
                <c:pt idx="9342">
                  <c:v>122.21</c:v>
                </c:pt>
                <c:pt idx="9343">
                  <c:v>120.8</c:v>
                </c:pt>
                <c:pt idx="9344">
                  <c:v>119.78</c:v>
                </c:pt>
                <c:pt idx="9345">
                  <c:v>119.21</c:v>
                </c:pt>
                <c:pt idx="9346">
                  <c:v>121.8</c:v>
                </c:pt>
                <c:pt idx="9347">
                  <c:v>110.49</c:v>
                </c:pt>
                <c:pt idx="9348">
                  <c:v>108.54</c:v>
                </c:pt>
                <c:pt idx="9349">
                  <c:v>113.4</c:v>
                </c:pt>
                <c:pt idx="9350">
                  <c:v>113.95</c:v>
                </c:pt>
                <c:pt idx="9351">
                  <c:v>114.85</c:v>
                </c:pt>
                <c:pt idx="9352">
                  <c:v>106.98</c:v>
                </c:pt>
                <c:pt idx="9353">
                  <c:v>107.17</c:v>
                </c:pt>
                <c:pt idx="9354">
                  <c:v>107.74</c:v>
                </c:pt>
                <c:pt idx="9355">
                  <c:v>112.26</c:v>
                </c:pt>
                <c:pt idx="9356">
                  <c:v>117.27</c:v>
                </c:pt>
                <c:pt idx="9357">
                  <c:v>114.96</c:v>
                </c:pt>
                <c:pt idx="9358">
                  <c:v>115.86</c:v>
                </c:pt>
                <c:pt idx="9359">
                  <c:v>112.81</c:v>
                </c:pt>
                <c:pt idx="9360">
                  <c:v>106.77</c:v>
                </c:pt>
                <c:pt idx="9361">
                  <c:v>108.23</c:v>
                </c:pt>
                <c:pt idx="9362">
                  <c:v>107.32</c:v>
                </c:pt>
                <c:pt idx="9363">
                  <c:v>109.64</c:v>
                </c:pt>
                <c:pt idx="9364">
                  <c:v>109.68</c:v>
                </c:pt>
                <c:pt idx="9365">
                  <c:v>111.51</c:v>
                </c:pt>
                <c:pt idx="9366">
                  <c:v>106.09</c:v>
                </c:pt>
                <c:pt idx="9367">
                  <c:v>106.51</c:v>
                </c:pt>
                <c:pt idx="9368">
                  <c:v>101.82</c:v>
                </c:pt>
                <c:pt idx="9369">
                  <c:v>97.99</c:v>
                </c:pt>
                <c:pt idx="9370">
                  <c:v>100.31</c:v>
                </c:pt>
                <c:pt idx="9371">
                  <c:v>103.46</c:v>
                </c:pt>
                <c:pt idx="9372">
                  <c:v>103.81</c:v>
                </c:pt>
                <c:pt idx="9373">
                  <c:v>105.06</c:v>
                </c:pt>
                <c:pt idx="9374">
                  <c:v>107.19</c:v>
                </c:pt>
                <c:pt idx="9375">
                  <c:v>103.7</c:v>
                </c:pt>
                <c:pt idx="9376">
                  <c:v>98.25</c:v>
                </c:pt>
                <c:pt idx="9377">
                  <c:v>95.36</c:v>
                </c:pt>
                <c:pt idx="9378">
                  <c:v>97.22</c:v>
                </c:pt>
                <c:pt idx="9379">
                  <c:v>96.35</c:v>
                </c:pt>
                <c:pt idx="9380">
                  <c:v>96.45</c:v>
                </c:pt>
                <c:pt idx="9381">
                  <c:v>95.06</c:v>
                </c:pt>
                <c:pt idx="9382">
                  <c:v>99.49</c:v>
                </c:pt>
                <c:pt idx="9383">
                  <c:v>99.87</c:v>
                </c:pt>
                <c:pt idx="9384">
                  <c:v>98.81</c:v>
                </c:pt>
                <c:pt idx="9385">
                  <c:v>101.13</c:v>
                </c:pt>
                <c:pt idx="9387">
                  <c:v>99.34</c:v>
                </c:pt>
                <c:pt idx="9388">
                  <c:v>96.55</c:v>
                </c:pt>
                <c:pt idx="9389">
                  <c:v>92.24</c:v>
                </c:pt>
                <c:pt idx="9390">
                  <c:v>93.09</c:v>
                </c:pt>
                <c:pt idx="9391">
                  <c:v>94.22</c:v>
                </c:pt>
                <c:pt idx="9392">
                  <c:v>91.43</c:v>
                </c:pt>
                <c:pt idx="9393">
                  <c:v>86.83</c:v>
                </c:pt>
                <c:pt idx="9394">
                  <c:v>87.99</c:v>
                </c:pt>
                <c:pt idx="9395">
                  <c:v>91.68</c:v>
                </c:pt>
                <c:pt idx="9396">
                  <c:v>93.45</c:v>
                </c:pt>
                <c:pt idx="9397">
                  <c:v>92.04</c:v>
                </c:pt>
                <c:pt idx="9398">
                  <c:v>92.83</c:v>
                </c:pt>
                <c:pt idx="9399">
                  <c:v>89.28</c:v>
                </c:pt>
                <c:pt idx="9400">
                  <c:v>89.43</c:v>
                </c:pt>
                <c:pt idx="9401">
                  <c:v>89.43</c:v>
                </c:pt>
                <c:pt idx="9402">
                  <c:v>89.62</c:v>
                </c:pt>
                <c:pt idx="9403">
                  <c:v>89.86</c:v>
                </c:pt>
                <c:pt idx="9404">
                  <c:v>90.4</c:v>
                </c:pt>
                <c:pt idx="9405">
                  <c:v>84.29</c:v>
                </c:pt>
                <c:pt idx="9406">
                  <c:v>82.55</c:v>
                </c:pt>
                <c:pt idx="9407">
                  <c:v>85.97</c:v>
                </c:pt>
                <c:pt idx="9408">
                  <c:v>89.55</c:v>
                </c:pt>
                <c:pt idx="9409">
                  <c:v>89.41</c:v>
                </c:pt>
                <c:pt idx="9410">
                  <c:v>88.9</c:v>
                </c:pt>
                <c:pt idx="9411">
                  <c:v>90.68</c:v>
                </c:pt>
                <c:pt idx="9412">
                  <c:v>93.74</c:v>
                </c:pt>
                <c:pt idx="9413">
                  <c:v>94.35</c:v>
                </c:pt>
                <c:pt idx="9414">
                  <c:v>95.65</c:v>
                </c:pt>
                <c:pt idx="9415">
                  <c:v>98.88</c:v>
                </c:pt>
                <c:pt idx="9416">
                  <c:v>97.13</c:v>
                </c:pt>
                <c:pt idx="9417">
                  <c:v>95.17</c:v>
                </c:pt>
                <c:pt idx="9418">
                  <c:v>93.44</c:v>
                </c:pt>
                <c:pt idx="9419">
                  <c:v>95.16</c:v>
                </c:pt>
                <c:pt idx="9420">
                  <c:v>92.22</c:v>
                </c:pt>
                <c:pt idx="9421">
                  <c:v>91.04</c:v>
                </c:pt>
                <c:pt idx="9422">
                  <c:v>89.46</c:v>
                </c:pt>
                <c:pt idx="9423">
                  <c:v>91.34</c:v>
                </c:pt>
                <c:pt idx="9424">
                  <c:v>91.52</c:v>
                </c:pt>
                <c:pt idx="9425">
                  <c:v>91.82</c:v>
                </c:pt>
                <c:pt idx="9426">
                  <c:v>91.57</c:v>
                </c:pt>
                <c:pt idx="9427">
                  <c:v>92.93</c:v>
                </c:pt>
                <c:pt idx="9428">
                  <c:v>94.17</c:v>
                </c:pt>
                <c:pt idx="9429">
                  <c:v>94.64</c:v>
                </c:pt>
                <c:pt idx="9430">
                  <c:v>93.3</c:v>
                </c:pt>
                <c:pt idx="9431">
                  <c:v>95.12</c:v>
                </c:pt>
                <c:pt idx="9432">
                  <c:v>96.07</c:v>
                </c:pt>
                <c:pt idx="9433">
                  <c:v>95.29</c:v>
                </c:pt>
                <c:pt idx="9434">
                  <c:v>99.53</c:v>
                </c:pt>
                <c:pt idx="9435">
                  <c:v>99.87</c:v>
                </c:pt>
                <c:pt idx="9436">
                  <c:v>96.85</c:v>
                </c:pt>
                <c:pt idx="9437">
                  <c:v>93.05</c:v>
                </c:pt>
                <c:pt idx="9438">
                  <c:v>94.25</c:v>
                </c:pt>
                <c:pt idx="9439">
                  <c:v>96.37</c:v>
                </c:pt>
                <c:pt idx="9440">
                  <c:v>93.59</c:v>
                </c:pt>
                <c:pt idx="9441">
                  <c:v>94.3</c:v>
                </c:pt>
                <c:pt idx="9442">
                  <c:v>92.61</c:v>
                </c:pt>
                <c:pt idx="9443">
                  <c:v>91</c:v>
                </c:pt>
                <c:pt idx="9444">
                  <c:v>88.93</c:v>
                </c:pt>
                <c:pt idx="9445">
                  <c:v>88.44</c:v>
                </c:pt>
                <c:pt idx="9446">
                  <c:v>88.65</c:v>
                </c:pt>
                <c:pt idx="9447">
                  <c:v>85.9</c:v>
                </c:pt>
                <c:pt idx="9448">
                  <c:v>85.59</c:v>
                </c:pt>
                <c:pt idx="9449">
                  <c:v>83.4</c:v>
                </c:pt>
                <c:pt idx="9450">
                  <c:v>83.5</c:v>
                </c:pt>
                <c:pt idx="9451">
                  <c:v>83.22</c:v>
                </c:pt>
                <c:pt idx="9452">
                  <c:v>85.61</c:v>
                </c:pt>
                <c:pt idx="9453">
                  <c:v>86.28</c:v>
                </c:pt>
                <c:pt idx="9454">
                  <c:v>86.54</c:v>
                </c:pt>
                <c:pt idx="9455">
                  <c:v>83.36</c:v>
                </c:pt>
                <c:pt idx="9456">
                  <c:v>79.92</c:v>
                </c:pt>
                <c:pt idx="9457">
                  <c:v>77.11</c:v>
                </c:pt>
                <c:pt idx="9458">
                  <c:v>76.02</c:v>
                </c:pt>
                <c:pt idx="9459">
                  <c:v>76.37</c:v>
                </c:pt>
                <c:pt idx="9460">
                  <c:v>78</c:v>
                </c:pt>
                <c:pt idx="9461">
                  <c:v>83.33</c:v>
                </c:pt>
                <c:pt idx="9462">
                  <c:v>82.34</c:v>
                </c:pt>
                <c:pt idx="9463">
                  <c:v>80.2</c:v>
                </c:pt>
                <c:pt idx="9464">
                  <c:v>81.66</c:v>
                </c:pt>
                <c:pt idx="9465">
                  <c:v>79.45</c:v>
                </c:pt>
                <c:pt idx="9466">
                  <c:v>80.25</c:v>
                </c:pt>
                <c:pt idx="9467">
                  <c:v>79.58</c:v>
                </c:pt>
                <c:pt idx="9468">
                  <c:v>82.45</c:v>
                </c:pt>
                <c:pt idx="9470">
                  <c:v>82.45</c:v>
                </c:pt>
                <c:pt idx="9471">
                  <c:v>81.7</c:v>
                </c:pt>
                <c:pt idx="9472">
                  <c:v>80.959999999999994</c:v>
                </c:pt>
                <c:pt idx="9473">
                  <c:v>82.82</c:v>
                </c:pt>
                <c:pt idx="9474">
                  <c:v>82.82</c:v>
                </c:pt>
                <c:pt idx="9475">
                  <c:v>80.36</c:v>
                </c:pt>
                <c:pt idx="9476">
                  <c:v>75.31</c:v>
                </c:pt>
                <c:pt idx="9477">
                  <c:v>76.73</c:v>
                </c:pt>
                <c:pt idx="9478">
                  <c:v>76.41</c:v>
                </c:pt>
                <c:pt idx="9479">
                  <c:v>77.5</c:v>
                </c:pt>
                <c:pt idx="9480">
                  <c:v>78.400000000000006</c:v>
                </c:pt>
                <c:pt idx="9481">
                  <c:v>81.11</c:v>
                </c:pt>
                <c:pt idx="9482">
                  <c:v>82.59</c:v>
                </c:pt>
                <c:pt idx="9483">
                  <c:v>83.43</c:v>
                </c:pt>
                <c:pt idx="9484">
                  <c:v>82.65</c:v>
                </c:pt>
                <c:pt idx="9485">
                  <c:v>84.38</c:v>
                </c:pt>
                <c:pt idx="9486">
                  <c:v>83.78</c:v>
                </c:pt>
                <c:pt idx="9487">
                  <c:v>85.08</c:v>
                </c:pt>
                <c:pt idx="9488">
                  <c:v>86.96</c:v>
                </c:pt>
                <c:pt idx="9489">
                  <c:v>87.54</c:v>
                </c:pt>
                <c:pt idx="9490">
                  <c:v>85.25</c:v>
                </c:pt>
                <c:pt idx="9491">
                  <c:v>85.08</c:v>
                </c:pt>
                <c:pt idx="9492">
                  <c:v>86.29</c:v>
                </c:pt>
                <c:pt idx="9493">
                  <c:v>85.36</c:v>
                </c:pt>
                <c:pt idx="9494">
                  <c:v>84.9</c:v>
                </c:pt>
                <c:pt idx="9495">
                  <c:v>83.42</c:v>
                </c:pt>
                <c:pt idx="9496">
                  <c:v>81.61</c:v>
                </c:pt>
                <c:pt idx="9497">
                  <c:v>80.569999999999993</c:v>
                </c:pt>
                <c:pt idx="9498">
                  <c:v>78.849999999999994</c:v>
                </c:pt>
                <c:pt idx="9499">
                  <c:v>80.48</c:v>
                </c:pt>
                <c:pt idx="9500">
                  <c:v>82.92</c:v>
                </c:pt>
                <c:pt idx="9501">
                  <c:v>84.17</c:v>
                </c:pt>
                <c:pt idx="9502">
                  <c:v>83.46</c:v>
                </c:pt>
                <c:pt idx="9503">
                  <c:v>85.46</c:v>
                </c:pt>
                <c:pt idx="9504">
                  <c:v>85.98</c:v>
                </c:pt>
                <c:pt idx="9505">
                  <c:v>84.96</c:v>
                </c:pt>
                <c:pt idx="9506">
                  <c:v>84.11</c:v>
                </c:pt>
                <c:pt idx="9507">
                  <c:v>83.84</c:v>
                </c:pt>
                <c:pt idx="9508">
                  <c:v>81.97</c:v>
                </c:pt>
                <c:pt idx="9509">
                  <c:v>82.79</c:v>
                </c:pt>
                <c:pt idx="9510">
                  <c:v>82.14</c:v>
                </c:pt>
                <c:pt idx="9511">
                  <c:v>79.55</c:v>
                </c:pt>
                <c:pt idx="9512">
                  <c:v>82.08</c:v>
                </c:pt>
                <c:pt idx="9513">
                  <c:v>82.31</c:v>
                </c:pt>
                <c:pt idx="9514">
                  <c:v>81.239999999999995</c:v>
                </c:pt>
                <c:pt idx="9515">
                  <c:v>83.21</c:v>
                </c:pt>
                <c:pt idx="9516">
                  <c:v>83.68</c:v>
                </c:pt>
                <c:pt idx="9517">
                  <c:v>84.15</c:v>
                </c:pt>
                <c:pt idx="9518">
                  <c:v>85.74</c:v>
                </c:pt>
                <c:pt idx="9519">
                  <c:v>85.86</c:v>
                </c:pt>
                <c:pt idx="9520">
                  <c:v>82.1</c:v>
                </c:pt>
                <c:pt idx="9521">
                  <c:v>81</c:v>
                </c:pt>
                <c:pt idx="9522">
                  <c:v>82.3</c:v>
                </c:pt>
                <c:pt idx="9523">
                  <c:v>79.67</c:v>
                </c:pt>
                <c:pt idx="9524">
                  <c:v>76.77</c:v>
                </c:pt>
                <c:pt idx="9525">
                  <c:v>74.3</c:v>
                </c:pt>
                <c:pt idx="9526">
                  <c:v>73.12</c:v>
                </c:pt>
                <c:pt idx="9527">
                  <c:v>71.03</c:v>
                </c:pt>
                <c:pt idx="9528">
                  <c:v>72.42</c:v>
                </c:pt>
                <c:pt idx="9529">
                  <c:v>74.78</c:v>
                </c:pt>
                <c:pt idx="9530">
                  <c:v>76.08</c:v>
                </c:pt>
                <c:pt idx="9531">
                  <c:v>74.31</c:v>
                </c:pt>
                <c:pt idx="9532">
                  <c:v>73.63</c:v>
                </c:pt>
                <c:pt idx="9533">
                  <c:v>76.8</c:v>
                </c:pt>
                <c:pt idx="9534">
                  <c:v>78.069999999999993</c:v>
                </c:pt>
                <c:pt idx="9535">
                  <c:v>77.510000000000005</c:v>
                </c:pt>
                <c:pt idx="9536">
                  <c:v>78.45</c:v>
                </c:pt>
                <c:pt idx="9537">
                  <c:v>79.19</c:v>
                </c:pt>
                <c:pt idx="9538">
                  <c:v>85.81</c:v>
                </c:pt>
                <c:pt idx="9539">
                  <c:v>85.7</c:v>
                </c:pt>
                <c:pt idx="9540">
                  <c:v>85.89</c:v>
                </c:pt>
                <c:pt idx="9541">
                  <c:v>86.56</c:v>
                </c:pt>
                <c:pt idx="9542">
                  <c:v>86.56</c:v>
                </c:pt>
                <c:pt idx="9543">
                  <c:v>87.32</c:v>
                </c:pt>
                <c:pt idx="9544">
                  <c:v>88.31</c:v>
                </c:pt>
                <c:pt idx="9545">
                  <c:v>86.51</c:v>
                </c:pt>
                <c:pt idx="9546">
                  <c:v>87.31</c:v>
                </c:pt>
                <c:pt idx="9547">
                  <c:v>85.63</c:v>
                </c:pt>
                <c:pt idx="9548">
                  <c:v>85.48</c:v>
                </c:pt>
                <c:pt idx="9549">
                  <c:v>85.34</c:v>
                </c:pt>
                <c:pt idx="9550">
                  <c:v>83.29</c:v>
                </c:pt>
                <c:pt idx="9551">
                  <c:v>83.36</c:v>
                </c:pt>
                <c:pt idx="9552">
                  <c:v>84.23</c:v>
                </c:pt>
                <c:pt idx="9553">
                  <c:v>82.13</c:v>
                </c:pt>
                <c:pt idx="9554">
                  <c:v>79.19</c:v>
                </c:pt>
                <c:pt idx="9555">
                  <c:v>80.11</c:v>
                </c:pt>
                <c:pt idx="9556">
                  <c:v>81.319999999999993</c:v>
                </c:pt>
                <c:pt idx="9558">
                  <c:v>76.709999999999994</c:v>
                </c:pt>
                <c:pt idx="9559">
                  <c:v>72.91</c:v>
                </c:pt>
                <c:pt idx="9560">
                  <c:v>73</c:v>
                </c:pt>
                <c:pt idx="9561">
                  <c:v>75.849999999999994</c:v>
                </c:pt>
                <c:pt idx="9563">
                  <c:v>77.760000000000005</c:v>
                </c:pt>
                <c:pt idx="9564">
                  <c:v>76.7</c:v>
                </c:pt>
                <c:pt idx="9565">
                  <c:v>75.319999999999993</c:v>
                </c:pt>
                <c:pt idx="9566">
                  <c:v>74.540000000000006</c:v>
                </c:pt>
                <c:pt idx="9567">
                  <c:v>75.459999999999994</c:v>
                </c:pt>
                <c:pt idx="9568">
                  <c:v>75.150000000000006</c:v>
                </c:pt>
                <c:pt idx="9569">
                  <c:v>76.98</c:v>
                </c:pt>
                <c:pt idx="9570">
                  <c:v>75.75</c:v>
                </c:pt>
                <c:pt idx="9571">
                  <c:v>75.42</c:v>
                </c:pt>
                <c:pt idx="9572">
                  <c:v>75.77</c:v>
                </c:pt>
                <c:pt idx="9573">
                  <c:v>76.66</c:v>
                </c:pt>
                <c:pt idx="9574">
                  <c:v>77.989999999999995</c:v>
                </c:pt>
                <c:pt idx="9575">
                  <c:v>75.66</c:v>
                </c:pt>
                <c:pt idx="9576">
                  <c:v>76.33</c:v>
                </c:pt>
                <c:pt idx="9577">
                  <c:v>73.38</c:v>
                </c:pt>
                <c:pt idx="9578">
                  <c:v>71.98</c:v>
                </c:pt>
                <c:pt idx="9579">
                  <c:v>74.180000000000007</c:v>
                </c:pt>
                <c:pt idx="9580">
                  <c:v>76</c:v>
                </c:pt>
                <c:pt idx="9581">
                  <c:v>76.61</c:v>
                </c:pt>
                <c:pt idx="9582">
                  <c:v>76.22</c:v>
                </c:pt>
                <c:pt idx="9583">
                  <c:v>76.849999999999994</c:v>
                </c:pt>
                <c:pt idx="9584">
                  <c:v>75.88</c:v>
                </c:pt>
                <c:pt idx="9585">
                  <c:v>74.739999999999995</c:v>
                </c:pt>
                <c:pt idx="9586">
                  <c:v>71.8</c:v>
                </c:pt>
                <c:pt idx="9587">
                  <c:v>74.239999999999995</c:v>
                </c:pt>
                <c:pt idx="9588">
                  <c:v>73.39</c:v>
                </c:pt>
                <c:pt idx="9589">
                  <c:v>75.75</c:v>
                </c:pt>
                <c:pt idx="9590">
                  <c:v>76.760000000000005</c:v>
                </c:pt>
                <c:pt idx="9591">
                  <c:v>76.09</c:v>
                </c:pt>
                <c:pt idx="9592">
                  <c:v>75.790000000000006</c:v>
                </c:pt>
                <c:pt idx="9593">
                  <c:v>76.92</c:v>
                </c:pt>
                <c:pt idx="9594">
                  <c:v>73.930000000000007</c:v>
                </c:pt>
                <c:pt idx="9595">
                  <c:v>73.56</c:v>
                </c:pt>
                <c:pt idx="9596">
                  <c:v>73.86</c:v>
                </c:pt>
                <c:pt idx="9597">
                  <c:v>71.88</c:v>
                </c:pt>
                <c:pt idx="9598">
                  <c:v>73.64</c:v>
                </c:pt>
                <c:pt idx="9599">
                  <c:v>73.86</c:v>
                </c:pt>
                <c:pt idx="9600">
                  <c:v>74.510000000000005</c:v>
                </c:pt>
                <c:pt idx="9601">
                  <c:v>74.52</c:v>
                </c:pt>
                <c:pt idx="9602">
                  <c:v>76.23</c:v>
                </c:pt>
                <c:pt idx="9603">
                  <c:v>76.739999999999995</c:v>
                </c:pt>
                <c:pt idx="9604">
                  <c:v>76.72</c:v>
                </c:pt>
                <c:pt idx="9605">
                  <c:v>78.77</c:v>
                </c:pt>
                <c:pt idx="9606">
                  <c:v>77.83</c:v>
                </c:pt>
                <c:pt idx="9607">
                  <c:v>79.540000000000006</c:v>
                </c:pt>
                <c:pt idx="9608">
                  <c:v>80.349999999999994</c:v>
                </c:pt>
                <c:pt idx="9609">
                  <c:v>81.31</c:v>
                </c:pt>
                <c:pt idx="9610">
                  <c:v>79.900000000000006</c:v>
                </c:pt>
                <c:pt idx="9611">
                  <c:v>77.8</c:v>
                </c:pt>
                <c:pt idx="9612">
                  <c:v>79.540000000000006</c:v>
                </c:pt>
                <c:pt idx="9613">
                  <c:v>79.38</c:v>
                </c:pt>
                <c:pt idx="9614">
                  <c:v>79.62</c:v>
                </c:pt>
                <c:pt idx="9615">
                  <c:v>81.06</c:v>
                </c:pt>
                <c:pt idx="9616">
                  <c:v>82.53</c:v>
                </c:pt>
                <c:pt idx="9617">
                  <c:v>83.46</c:v>
                </c:pt>
                <c:pt idx="9618">
                  <c:v>82.98</c:v>
                </c:pt>
                <c:pt idx="9619">
                  <c:v>84.28</c:v>
                </c:pt>
                <c:pt idx="9620">
                  <c:v>84.49</c:v>
                </c:pt>
                <c:pt idx="9621">
                  <c:v>85.22</c:v>
                </c:pt>
                <c:pt idx="9622">
                  <c:v>85.34</c:v>
                </c:pt>
                <c:pt idx="9623">
                  <c:v>84.01</c:v>
                </c:pt>
                <c:pt idx="9624">
                  <c:v>86.19</c:v>
                </c:pt>
                <c:pt idx="9625">
                  <c:v>87.38</c:v>
                </c:pt>
                <c:pt idx="9626">
                  <c:v>86.47</c:v>
                </c:pt>
                <c:pt idx="9627">
                  <c:v>88</c:v>
                </c:pt>
                <c:pt idx="9628">
                  <c:v>89.31</c:v>
                </c:pt>
                <c:pt idx="9629">
                  <c:v>87.44</c:v>
                </c:pt>
                <c:pt idx="9630">
                  <c:v>87.93</c:v>
                </c:pt>
                <c:pt idx="9631">
                  <c:v>87.4</c:v>
                </c:pt>
                <c:pt idx="9632">
                  <c:v>86.28</c:v>
                </c:pt>
                <c:pt idx="9633">
                  <c:v>84.49</c:v>
                </c:pt>
                <c:pt idx="9634">
                  <c:v>85.24</c:v>
                </c:pt>
                <c:pt idx="9635">
                  <c:v>85.92</c:v>
                </c:pt>
                <c:pt idx="9636">
                  <c:v>85.44</c:v>
                </c:pt>
                <c:pt idx="9637">
                  <c:v>84.7</c:v>
                </c:pt>
                <c:pt idx="9638">
                  <c:v>83.94</c:v>
                </c:pt>
                <c:pt idx="9639">
                  <c:v>84.07</c:v>
                </c:pt>
                <c:pt idx="9640">
                  <c:v>85.42</c:v>
                </c:pt>
                <c:pt idx="9642">
                  <c:v>86.37</c:v>
                </c:pt>
                <c:pt idx="9643">
                  <c:v>86.62</c:v>
                </c:pt>
                <c:pt idx="9644">
                  <c:v>87.29</c:v>
                </c:pt>
                <c:pt idx="9645">
                  <c:v>89.98</c:v>
                </c:pt>
                <c:pt idx="9646">
                  <c:v>90.42</c:v>
                </c:pt>
                <c:pt idx="9647">
                  <c:v>91.25</c:v>
                </c:pt>
                <c:pt idx="9648">
                  <c:v>91.79</c:v>
                </c:pt>
                <c:pt idx="9649">
                  <c:v>91.16</c:v>
                </c:pt>
                <c:pt idx="9650">
                  <c:v>91.85</c:v>
                </c:pt>
                <c:pt idx="9651">
                  <c:v>91.97</c:v>
                </c:pt>
                <c:pt idx="9652">
                  <c:v>93.58</c:v>
                </c:pt>
                <c:pt idx="9653">
                  <c:v>93.04</c:v>
                </c:pt>
                <c:pt idx="9654">
                  <c:v>95.2</c:v>
                </c:pt>
                <c:pt idx="9655">
                  <c:v>95.55</c:v>
                </c:pt>
                <c:pt idx="9656">
                  <c:v>95.95</c:v>
                </c:pt>
                <c:pt idx="9657">
                  <c:v>96.11</c:v>
                </c:pt>
                <c:pt idx="9658">
                  <c:v>94.56</c:v>
                </c:pt>
                <c:pt idx="9659">
                  <c:v>93.7</c:v>
                </c:pt>
                <c:pt idx="9660">
                  <c:v>93.99</c:v>
                </c:pt>
                <c:pt idx="9661">
                  <c:v>94.01</c:v>
                </c:pt>
                <c:pt idx="9662">
                  <c:v>94.46</c:v>
                </c:pt>
                <c:pt idx="9663">
                  <c:v>97.1</c:v>
                </c:pt>
                <c:pt idx="9664">
                  <c:v>96.64</c:v>
                </c:pt>
                <c:pt idx="9665">
                  <c:v>95.86</c:v>
                </c:pt>
                <c:pt idx="9666">
                  <c:v>91.21</c:v>
                </c:pt>
                <c:pt idx="9667">
                  <c:v>94.46</c:v>
                </c:pt>
                <c:pt idx="9668">
                  <c:v>89.83</c:v>
                </c:pt>
                <c:pt idx="9669">
                  <c:v>88.28</c:v>
                </c:pt>
                <c:pt idx="9670">
                  <c:v>87.86</c:v>
                </c:pt>
                <c:pt idx="9671">
                  <c:v>91.37</c:v>
                </c:pt>
                <c:pt idx="9672">
                  <c:v>90.7</c:v>
                </c:pt>
                <c:pt idx="9673">
                  <c:v>87.58</c:v>
                </c:pt>
                <c:pt idx="9674">
                  <c:v>88.4</c:v>
                </c:pt>
                <c:pt idx="9675">
                  <c:v>94.33</c:v>
                </c:pt>
                <c:pt idx="9676">
                  <c:v>90.99</c:v>
                </c:pt>
                <c:pt idx="9677">
                  <c:v>92.52</c:v>
                </c:pt>
                <c:pt idx="9678">
                  <c:v>91.99</c:v>
                </c:pt>
                <c:pt idx="9679">
                  <c:v>93.12</c:v>
                </c:pt>
                <c:pt idx="9680">
                  <c:v>93.72</c:v>
                </c:pt>
                <c:pt idx="9681">
                  <c:v>91.88</c:v>
                </c:pt>
                <c:pt idx="9682">
                  <c:v>88</c:v>
                </c:pt>
                <c:pt idx="9683">
                  <c:v>90.14</c:v>
                </c:pt>
                <c:pt idx="9684">
                  <c:v>88.45</c:v>
                </c:pt>
                <c:pt idx="9685">
                  <c:v>90.73</c:v>
                </c:pt>
                <c:pt idx="9686">
                  <c:v>90.73</c:v>
                </c:pt>
                <c:pt idx="9687">
                  <c:v>86.82</c:v>
                </c:pt>
                <c:pt idx="9688">
                  <c:v>86.92</c:v>
                </c:pt>
                <c:pt idx="9689">
                  <c:v>89.02</c:v>
                </c:pt>
                <c:pt idx="9690">
                  <c:v>87.55</c:v>
                </c:pt>
                <c:pt idx="9691">
                  <c:v>87.31</c:v>
                </c:pt>
                <c:pt idx="9692">
                  <c:v>83.43</c:v>
                </c:pt>
                <c:pt idx="9693">
                  <c:v>81.459999999999994</c:v>
                </c:pt>
                <c:pt idx="9694">
                  <c:v>81.739999999999995</c:v>
                </c:pt>
                <c:pt idx="9695">
                  <c:v>83.66</c:v>
                </c:pt>
                <c:pt idx="9696">
                  <c:v>84.09</c:v>
                </c:pt>
                <c:pt idx="9697">
                  <c:v>84.2</c:v>
                </c:pt>
                <c:pt idx="9698">
                  <c:v>82.4</c:v>
                </c:pt>
                <c:pt idx="9699">
                  <c:v>77.73</c:v>
                </c:pt>
                <c:pt idx="9700">
                  <c:v>81.22</c:v>
                </c:pt>
                <c:pt idx="9701">
                  <c:v>83.25</c:v>
                </c:pt>
                <c:pt idx="9702">
                  <c:v>82.42</c:v>
                </c:pt>
                <c:pt idx="9703">
                  <c:v>81.760000000000005</c:v>
                </c:pt>
                <c:pt idx="9704">
                  <c:v>80.849999999999994</c:v>
                </c:pt>
                <c:pt idx="9705">
                  <c:v>79.819999999999993</c:v>
                </c:pt>
                <c:pt idx="9706">
                  <c:v>79.489999999999995</c:v>
                </c:pt>
                <c:pt idx="9707">
                  <c:v>81.66</c:v>
                </c:pt>
                <c:pt idx="9708">
                  <c:v>82.98</c:v>
                </c:pt>
                <c:pt idx="9709">
                  <c:v>81.72</c:v>
                </c:pt>
                <c:pt idx="9710">
                  <c:v>78.72</c:v>
                </c:pt>
                <c:pt idx="9711">
                  <c:v>78.16</c:v>
                </c:pt>
                <c:pt idx="9712">
                  <c:v>77.27</c:v>
                </c:pt>
                <c:pt idx="9713">
                  <c:v>74.33</c:v>
                </c:pt>
                <c:pt idx="9714">
                  <c:v>74.209999999999994</c:v>
                </c:pt>
                <c:pt idx="9715">
                  <c:v>75.94</c:v>
                </c:pt>
                <c:pt idx="9716">
                  <c:v>75.75</c:v>
                </c:pt>
                <c:pt idx="9717">
                  <c:v>74.11</c:v>
                </c:pt>
                <c:pt idx="9718">
                  <c:v>74.14</c:v>
                </c:pt>
                <c:pt idx="9719">
                  <c:v>77.05</c:v>
                </c:pt>
                <c:pt idx="9720">
                  <c:v>76.84</c:v>
                </c:pt>
                <c:pt idx="9721">
                  <c:v>78.89</c:v>
                </c:pt>
                <c:pt idx="9722">
                  <c:v>79.819999999999993</c:v>
                </c:pt>
                <c:pt idx="9723">
                  <c:v>81.099999999999994</c:v>
                </c:pt>
                <c:pt idx="9724">
                  <c:v>80.73</c:v>
                </c:pt>
                <c:pt idx="9725">
                  <c:v>80.23</c:v>
                </c:pt>
                <c:pt idx="9726">
                  <c:v>80.23</c:v>
                </c:pt>
                <c:pt idx="9728">
                  <c:v>80.97</c:v>
                </c:pt>
                <c:pt idx="9729">
                  <c:v>79.040000000000006</c:v>
                </c:pt>
                <c:pt idx="9730">
                  <c:v>77.69</c:v>
                </c:pt>
                <c:pt idx="9731">
                  <c:v>76.239999999999995</c:v>
                </c:pt>
                <c:pt idx="9732">
                  <c:v>77.180000000000007</c:v>
                </c:pt>
                <c:pt idx="9733">
                  <c:v>75.790000000000006</c:v>
                </c:pt>
                <c:pt idx="9734">
                  <c:v>78.31</c:v>
                </c:pt>
                <c:pt idx="9735">
                  <c:v>75.47</c:v>
                </c:pt>
                <c:pt idx="9736">
                  <c:v>77.97</c:v>
                </c:pt>
                <c:pt idx="9737">
                  <c:v>78.459999999999994</c:v>
                </c:pt>
                <c:pt idx="9738">
                  <c:v>80.209999999999994</c:v>
                </c:pt>
                <c:pt idx="9739">
                  <c:v>79.89</c:v>
                </c:pt>
                <c:pt idx="9740">
                  <c:v>79.760000000000005</c:v>
                </c:pt>
                <c:pt idx="9741">
                  <c:v>80.150000000000006</c:v>
                </c:pt>
                <c:pt idx="9742">
                  <c:v>78.88</c:v>
                </c:pt>
                <c:pt idx="9743">
                  <c:v>81.040000000000006</c:v>
                </c:pt>
                <c:pt idx="9744">
                  <c:v>80.709999999999994</c:v>
                </c:pt>
                <c:pt idx="9745">
                  <c:v>81.7</c:v>
                </c:pt>
                <c:pt idx="9746">
                  <c:v>82.04</c:v>
                </c:pt>
                <c:pt idx="9747">
                  <c:v>82.15</c:v>
                </c:pt>
                <c:pt idx="9748">
                  <c:v>82.33</c:v>
                </c:pt>
                <c:pt idx="9749">
                  <c:v>83.34</c:v>
                </c:pt>
                <c:pt idx="9750">
                  <c:v>83.99</c:v>
                </c:pt>
                <c:pt idx="9751">
                  <c:v>84.14</c:v>
                </c:pt>
                <c:pt idx="9752">
                  <c:v>82.98</c:v>
                </c:pt>
                <c:pt idx="9753">
                  <c:v>82.2</c:v>
                </c:pt>
                <c:pt idx="9754">
                  <c:v>79.540000000000006</c:v>
                </c:pt>
                <c:pt idx="9755">
                  <c:v>79.3</c:v>
                </c:pt>
                <c:pt idx="9756">
                  <c:v>81.180000000000007</c:v>
                </c:pt>
                <c:pt idx="9757">
                  <c:v>83.01</c:v>
                </c:pt>
                <c:pt idx="9758">
                  <c:v>83.58</c:v>
                </c:pt>
                <c:pt idx="9759">
                  <c:v>83.88</c:v>
                </c:pt>
                <c:pt idx="9760">
                  <c:v>84.72</c:v>
                </c:pt>
                <c:pt idx="9761">
                  <c:v>84.41</c:v>
                </c:pt>
                <c:pt idx="9762">
                  <c:v>84.33</c:v>
                </c:pt>
                <c:pt idx="9763">
                  <c:v>84.88</c:v>
                </c:pt>
                <c:pt idx="9764">
                  <c:v>85.52</c:v>
                </c:pt>
                <c:pt idx="9765">
                  <c:v>84.78</c:v>
                </c:pt>
                <c:pt idx="9766">
                  <c:v>84.77</c:v>
                </c:pt>
                <c:pt idx="9767">
                  <c:v>85.84</c:v>
                </c:pt>
                <c:pt idx="9768">
                  <c:v>84.18</c:v>
                </c:pt>
                <c:pt idx="9769">
                  <c:v>84.01</c:v>
                </c:pt>
                <c:pt idx="9770">
                  <c:v>83.8</c:v>
                </c:pt>
                <c:pt idx="9771">
                  <c:v>84.08</c:v>
                </c:pt>
                <c:pt idx="9772">
                  <c:v>84.57</c:v>
                </c:pt>
                <c:pt idx="9773">
                  <c:v>84.82</c:v>
                </c:pt>
                <c:pt idx="9774">
                  <c:v>86.58</c:v>
                </c:pt>
                <c:pt idx="9775">
                  <c:v>85.82</c:v>
                </c:pt>
                <c:pt idx="9776">
                  <c:v>86.59</c:v>
                </c:pt>
                <c:pt idx="9777">
                  <c:v>84.88</c:v>
                </c:pt>
                <c:pt idx="9778">
                  <c:v>84.29</c:v>
                </c:pt>
                <c:pt idx="9779">
                  <c:v>83.44</c:v>
                </c:pt>
                <c:pt idx="9780">
                  <c:v>83.66</c:v>
                </c:pt>
                <c:pt idx="9781">
                  <c:v>83.95</c:v>
                </c:pt>
                <c:pt idx="9782">
                  <c:v>86.16</c:v>
                </c:pt>
                <c:pt idx="9783">
                  <c:v>85.39</c:v>
                </c:pt>
                <c:pt idx="9784">
                  <c:v>86.47</c:v>
                </c:pt>
                <c:pt idx="9785">
                  <c:v>87.36</c:v>
                </c:pt>
                <c:pt idx="9786">
                  <c:v>85.77</c:v>
                </c:pt>
                <c:pt idx="9787">
                  <c:v>84.92</c:v>
                </c:pt>
                <c:pt idx="9788">
                  <c:v>84.87</c:v>
                </c:pt>
                <c:pt idx="9789">
                  <c:v>86.18</c:v>
                </c:pt>
                <c:pt idx="9790">
                  <c:v>85.91</c:v>
                </c:pt>
                <c:pt idx="9791">
                  <c:v>84.94</c:v>
                </c:pt>
                <c:pt idx="9792">
                  <c:v>86.17</c:v>
                </c:pt>
                <c:pt idx="9794">
                  <c:v>87.63</c:v>
                </c:pt>
                <c:pt idx="9795">
                  <c:v>90.6</c:v>
                </c:pt>
                <c:pt idx="9796">
                  <c:v>90.32</c:v>
                </c:pt>
                <c:pt idx="9797">
                  <c:v>92.81</c:v>
                </c:pt>
                <c:pt idx="9798">
                  <c:v>91.73</c:v>
                </c:pt>
                <c:pt idx="9799">
                  <c:v>92.13</c:v>
                </c:pt>
                <c:pt idx="9800">
                  <c:v>91.57</c:v>
                </c:pt>
                <c:pt idx="9801">
                  <c:v>91.49</c:v>
                </c:pt>
                <c:pt idx="9802">
                  <c:v>93.12</c:v>
                </c:pt>
                <c:pt idx="9803">
                  <c:v>90.84</c:v>
                </c:pt>
                <c:pt idx="9804">
                  <c:v>89.54</c:v>
                </c:pt>
                <c:pt idx="9805">
                  <c:v>88.34</c:v>
                </c:pt>
                <c:pt idx="9806">
                  <c:v>87.96</c:v>
                </c:pt>
                <c:pt idx="9807">
                  <c:v>87.3</c:v>
                </c:pt>
                <c:pt idx="9808">
                  <c:v>88.29</c:v>
                </c:pt>
                <c:pt idx="9809">
                  <c:v>89.02</c:v>
                </c:pt>
                <c:pt idx="9810">
                  <c:v>88.1</c:v>
                </c:pt>
                <c:pt idx="9811">
                  <c:v>89.95</c:v>
                </c:pt>
                <c:pt idx="9812">
                  <c:v>88.44</c:v>
                </c:pt>
                <c:pt idx="9813">
                  <c:v>88.23</c:v>
                </c:pt>
                <c:pt idx="9814">
                  <c:v>83.55</c:v>
                </c:pt>
                <c:pt idx="9815">
                  <c:v>84.81</c:v>
                </c:pt>
                <c:pt idx="9816">
                  <c:v>83.6</c:v>
                </c:pt>
                <c:pt idx="9818">
                  <c:v>82.69</c:v>
                </c:pt>
                <c:pt idx="9819">
                  <c:v>82.44</c:v>
                </c:pt>
                <c:pt idx="9820">
                  <c:v>83.27</c:v>
                </c:pt>
                <c:pt idx="9821">
                  <c:v>83.39</c:v>
                </c:pt>
                <c:pt idx="9822">
                  <c:v>83.18</c:v>
                </c:pt>
                <c:pt idx="9823">
                  <c:v>81</c:v>
                </c:pt>
                <c:pt idx="9824">
                  <c:v>79.98</c:v>
                </c:pt>
                <c:pt idx="9825">
                  <c:v>81.650000000000006</c:v>
                </c:pt>
                <c:pt idx="9826">
                  <c:v>82.24</c:v>
                </c:pt>
                <c:pt idx="9827">
                  <c:v>81.91</c:v>
                </c:pt>
                <c:pt idx="9828">
                  <c:v>81.22</c:v>
                </c:pt>
                <c:pt idx="9829">
                  <c:v>79.900000000000006</c:v>
                </c:pt>
                <c:pt idx="9830">
                  <c:v>79.25</c:v>
                </c:pt>
                <c:pt idx="9831">
                  <c:v>78.92</c:v>
                </c:pt>
                <c:pt idx="9832">
                  <c:v>81.34</c:v>
                </c:pt>
                <c:pt idx="9833">
                  <c:v>81.5</c:v>
                </c:pt>
                <c:pt idx="9834">
                  <c:v>81.42</c:v>
                </c:pt>
                <c:pt idx="9835">
                  <c:v>79.41</c:v>
                </c:pt>
                <c:pt idx="9836">
                  <c:v>76.45</c:v>
                </c:pt>
                <c:pt idx="9837">
                  <c:v>75.33</c:v>
                </c:pt>
                <c:pt idx="9838">
                  <c:v>75.41</c:v>
                </c:pt>
                <c:pt idx="9839">
                  <c:v>77.62</c:v>
                </c:pt>
                <c:pt idx="9840">
                  <c:v>78.12</c:v>
                </c:pt>
                <c:pt idx="9841">
                  <c:v>79.59</c:v>
                </c:pt>
                <c:pt idx="9842">
                  <c:v>80.150000000000006</c:v>
                </c:pt>
                <c:pt idx="9843">
                  <c:v>80.52</c:v>
                </c:pt>
                <c:pt idx="9844">
                  <c:v>81.44</c:v>
                </c:pt>
                <c:pt idx="9845">
                  <c:v>81.489999999999995</c:v>
                </c:pt>
                <c:pt idx="9846">
                  <c:v>82.45</c:v>
                </c:pt>
                <c:pt idx="9847">
                  <c:v>84.79</c:v>
                </c:pt>
                <c:pt idx="9848">
                  <c:v>85.64</c:v>
                </c:pt>
                <c:pt idx="9849">
                  <c:v>85.92</c:v>
                </c:pt>
                <c:pt idx="9850">
                  <c:v>86.42</c:v>
                </c:pt>
                <c:pt idx="9851">
                  <c:v>86.75</c:v>
                </c:pt>
                <c:pt idx="9852">
                  <c:v>86.81</c:v>
                </c:pt>
                <c:pt idx="9853">
                  <c:v>85.76</c:v>
                </c:pt>
                <c:pt idx="9854">
                  <c:v>87</c:v>
                </c:pt>
                <c:pt idx="9855">
                  <c:v>87.26</c:v>
                </c:pt>
                <c:pt idx="9856">
                  <c:v>86.57</c:v>
                </c:pt>
                <c:pt idx="9857">
                  <c:v>88.28</c:v>
                </c:pt>
                <c:pt idx="9858">
                  <c:v>88.25</c:v>
                </c:pt>
                <c:pt idx="9859">
                  <c:v>88.34</c:v>
                </c:pt>
                <c:pt idx="9860">
                  <c:v>88.66</c:v>
                </c:pt>
                <c:pt idx="9861">
                  <c:v>87.15</c:v>
                </c:pt>
                <c:pt idx="9862">
                  <c:v>86.48</c:v>
                </c:pt>
                <c:pt idx="9863">
                  <c:v>86.55</c:v>
                </c:pt>
                <c:pt idx="9864">
                  <c:v>86.49</c:v>
                </c:pt>
                <c:pt idx="9865">
                  <c:v>87.35</c:v>
                </c:pt>
                <c:pt idx="9866">
                  <c:v>86.42</c:v>
                </c:pt>
                <c:pt idx="9867">
                  <c:v>86.6</c:v>
                </c:pt>
                <c:pt idx="9868">
                  <c:v>85.76</c:v>
                </c:pt>
                <c:pt idx="9869">
                  <c:v>86.26</c:v>
                </c:pt>
                <c:pt idx="9870">
                  <c:v>85.19</c:v>
                </c:pt>
                <c:pt idx="9871">
                  <c:v>83.44</c:v>
                </c:pt>
                <c:pt idx="9872">
                  <c:v>82.2</c:v>
                </c:pt>
                <c:pt idx="9873">
                  <c:v>83.01</c:v>
                </c:pt>
                <c:pt idx="9874">
                  <c:v>82.58</c:v>
                </c:pt>
                <c:pt idx="9875">
                  <c:v>81.349999999999994</c:v>
                </c:pt>
                <c:pt idx="9876">
                  <c:v>80.94</c:v>
                </c:pt>
                <c:pt idx="9877">
                  <c:v>79.260000000000005</c:v>
                </c:pt>
                <c:pt idx="9878">
                  <c:v>81.39</c:v>
                </c:pt>
                <c:pt idx="9879">
                  <c:v>81.37</c:v>
                </c:pt>
                <c:pt idx="9880">
                  <c:v>78.349999999999994</c:v>
                </c:pt>
                <c:pt idx="9881">
                  <c:v>77.510000000000005</c:v>
                </c:pt>
                <c:pt idx="9882">
                  <c:v>76.62</c:v>
                </c:pt>
                <c:pt idx="9883">
                  <c:v>78.260000000000005</c:v>
                </c:pt>
                <c:pt idx="9884">
                  <c:v>80.760000000000005</c:v>
                </c:pt>
                <c:pt idx="9885">
                  <c:v>81.069999999999993</c:v>
                </c:pt>
                <c:pt idx="9886">
                  <c:v>83.06</c:v>
                </c:pt>
                <c:pt idx="9887">
                  <c:v>82.51</c:v>
                </c:pt>
                <c:pt idx="9888">
                  <c:v>82.15</c:v>
                </c:pt>
                <c:pt idx="9889">
                  <c:v>83.09</c:v>
                </c:pt>
                <c:pt idx="9890">
                  <c:v>81.56</c:v>
                </c:pt>
                <c:pt idx="9891">
                  <c:v>81.09</c:v>
                </c:pt>
                <c:pt idx="9892">
                  <c:v>78.849999999999994</c:v>
                </c:pt>
                <c:pt idx="9893">
                  <c:v>78.77</c:v>
                </c:pt>
                <c:pt idx="9894">
                  <c:v>78.8</c:v>
                </c:pt>
                <c:pt idx="9895">
                  <c:v>80.34</c:v>
                </c:pt>
                <c:pt idx="9897">
                  <c:v>81.510000000000005</c:v>
                </c:pt>
                <c:pt idx="9898">
                  <c:v>80.040000000000006</c:v>
                </c:pt>
                <c:pt idx="9899">
                  <c:v>81.55</c:v>
                </c:pt>
                <c:pt idx="9900">
                  <c:v>80.2</c:v>
                </c:pt>
                <c:pt idx="9901">
                  <c:v>77.819999999999993</c:v>
                </c:pt>
                <c:pt idx="9902">
                  <c:v>76.459999999999994</c:v>
                </c:pt>
                <c:pt idx="9903">
                  <c:v>74.67</c:v>
                </c:pt>
                <c:pt idx="9904">
                  <c:v>74.47</c:v>
                </c:pt>
                <c:pt idx="9905">
                  <c:v>72.819999999999993</c:v>
                </c:pt>
                <c:pt idx="9906">
                  <c:v>72.37</c:v>
                </c:pt>
                <c:pt idx="9907">
                  <c:v>70.34</c:v>
                </c:pt>
                <c:pt idx="9908">
                  <c:v>70.31</c:v>
                </c:pt>
                <c:pt idx="9909">
                  <c:v>73.81</c:v>
                </c:pt>
                <c:pt idx="9910">
                  <c:v>73.680000000000007</c:v>
                </c:pt>
                <c:pt idx="9911">
                  <c:v>73.959999999999994</c:v>
                </c:pt>
                <c:pt idx="9912">
                  <c:v>74.55</c:v>
                </c:pt>
                <c:pt idx="9913">
                  <c:v>74.52</c:v>
                </c:pt>
                <c:pt idx="9914">
                  <c:v>75.930000000000007</c:v>
                </c:pt>
                <c:pt idx="9915">
                  <c:v>75.959999999999994</c:v>
                </c:pt>
                <c:pt idx="9916">
                  <c:v>74.95</c:v>
                </c:pt>
                <c:pt idx="9917">
                  <c:v>75.290000000000006</c:v>
                </c:pt>
                <c:pt idx="9918">
                  <c:v>75.400000000000006</c:v>
                </c:pt>
                <c:pt idx="9919">
                  <c:v>73.06</c:v>
                </c:pt>
                <c:pt idx="9920">
                  <c:v>71.63</c:v>
                </c:pt>
                <c:pt idx="9921">
                  <c:v>72.349999999999994</c:v>
                </c:pt>
                <c:pt idx="9922">
                  <c:v>75.3</c:v>
                </c:pt>
                <c:pt idx="9923">
                  <c:v>74.86</c:v>
                </c:pt>
                <c:pt idx="9924">
                  <c:v>77.569999999999993</c:v>
                </c:pt>
                <c:pt idx="9925">
                  <c:v>79.319999999999993</c:v>
                </c:pt>
                <c:pt idx="9926">
                  <c:v>81.739999999999995</c:v>
                </c:pt>
                <c:pt idx="9927">
                  <c:v>78.19</c:v>
                </c:pt>
                <c:pt idx="9928">
                  <c:v>77.06</c:v>
                </c:pt>
                <c:pt idx="9929">
                  <c:v>79.45</c:v>
                </c:pt>
                <c:pt idx="9930">
                  <c:v>80.27</c:v>
                </c:pt>
                <c:pt idx="9931">
                  <c:v>78.47</c:v>
                </c:pt>
                <c:pt idx="9932">
                  <c:v>73.680000000000007</c:v>
                </c:pt>
                <c:pt idx="9933">
                  <c:v>73.650000000000006</c:v>
                </c:pt>
                <c:pt idx="9934">
                  <c:v>74.37</c:v>
                </c:pt>
                <c:pt idx="9935">
                  <c:v>72.75</c:v>
                </c:pt>
                <c:pt idx="9936">
                  <c:v>73.290000000000006</c:v>
                </c:pt>
                <c:pt idx="9937">
                  <c:v>75.59</c:v>
                </c:pt>
                <c:pt idx="9938">
                  <c:v>74.680000000000007</c:v>
                </c:pt>
                <c:pt idx="9939">
                  <c:v>74.27</c:v>
                </c:pt>
                <c:pt idx="9940">
                  <c:v>75.62</c:v>
                </c:pt>
                <c:pt idx="9941">
                  <c:v>71.87</c:v>
                </c:pt>
                <c:pt idx="9942">
                  <c:v>71.09</c:v>
                </c:pt>
                <c:pt idx="9943">
                  <c:v>73.209999999999994</c:v>
                </c:pt>
                <c:pt idx="9944">
                  <c:v>73.25</c:v>
                </c:pt>
                <c:pt idx="9945">
                  <c:v>73.63</c:v>
                </c:pt>
                <c:pt idx="9946">
                  <c:v>74.89</c:v>
                </c:pt>
                <c:pt idx="9947">
                  <c:v>76.98</c:v>
                </c:pt>
                <c:pt idx="9948">
                  <c:v>76.52</c:v>
                </c:pt>
                <c:pt idx="9949">
                  <c:v>75.73</c:v>
                </c:pt>
                <c:pt idx="9950">
                  <c:v>74.040000000000006</c:v>
                </c:pt>
                <c:pt idx="9951">
                  <c:v>72.19</c:v>
                </c:pt>
                <c:pt idx="9952">
                  <c:v>72.56</c:v>
                </c:pt>
                <c:pt idx="9953">
                  <c:v>72.86</c:v>
                </c:pt>
                <c:pt idx="9954">
                  <c:v>73.39</c:v>
                </c:pt>
                <c:pt idx="9955">
                  <c:v>73.45</c:v>
                </c:pt>
                <c:pt idx="9956">
                  <c:v>74.349999999999994</c:v>
                </c:pt>
                <c:pt idx="9957">
                  <c:v>74.319999999999993</c:v>
                </c:pt>
                <c:pt idx="9958">
                  <c:v>74.33</c:v>
                </c:pt>
                <c:pt idx="9959">
                  <c:v>75.09</c:v>
                </c:pt>
                <c:pt idx="9960">
                  <c:v>76.099999999999994</c:v>
                </c:pt>
                <c:pt idx="9961">
                  <c:v>74.27</c:v>
                </c:pt>
                <c:pt idx="9962">
                  <c:v>74.56</c:v>
                </c:pt>
                <c:pt idx="9963">
                  <c:v>73.91</c:v>
                </c:pt>
                <c:pt idx="9964">
                  <c:v>73.92</c:v>
                </c:pt>
                <c:pt idx="9965">
                  <c:v>74.16</c:v>
                </c:pt>
                <c:pt idx="9966">
                  <c:v>72.81</c:v>
                </c:pt>
                <c:pt idx="9967">
                  <c:v>74.8</c:v>
                </c:pt>
                <c:pt idx="9968">
                  <c:v>74.680000000000007</c:v>
                </c:pt>
                <c:pt idx="9969">
                  <c:v>73.78</c:v>
                </c:pt>
                <c:pt idx="9970">
                  <c:v>73.78</c:v>
                </c:pt>
                <c:pt idx="9971">
                  <c:v>73.73</c:v>
                </c:pt>
                <c:pt idx="9972">
                  <c:v>73.64</c:v>
                </c:pt>
                <c:pt idx="9973">
                  <c:v>74.38</c:v>
                </c:pt>
                <c:pt idx="9974">
                  <c:v>73.52</c:v>
                </c:pt>
                <c:pt idx="9975">
                  <c:v>74.89</c:v>
                </c:pt>
                <c:pt idx="9976">
                  <c:v>74.3</c:v>
                </c:pt>
                <c:pt idx="9977">
                  <c:v>73.16</c:v>
                </c:pt>
                <c:pt idx="9978">
                  <c:v>74.569999999999993</c:v>
                </c:pt>
                <c:pt idx="9979">
                  <c:v>73.75</c:v>
                </c:pt>
                <c:pt idx="9980">
                  <c:v>73.19</c:v>
                </c:pt>
                <c:pt idx="9981">
                  <c:v>72.12</c:v>
                </c:pt>
                <c:pt idx="9982">
                  <c:v>73.5</c:v>
                </c:pt>
                <c:pt idx="9983">
                  <c:v>73.5</c:v>
                </c:pt>
                <c:pt idx="9985">
                  <c:v>73.77</c:v>
                </c:pt>
                <c:pt idx="9986">
                  <c:v>74.239999999999995</c:v>
                </c:pt>
                <c:pt idx="9987">
                  <c:v>74.58</c:v>
                </c:pt>
                <c:pt idx="9988">
                  <c:v>76.14</c:v>
                </c:pt>
                <c:pt idx="9989">
                  <c:v>76.72</c:v>
                </c:pt>
                <c:pt idx="9990">
                  <c:v>77.27</c:v>
                </c:pt>
                <c:pt idx="9991">
                  <c:v>77.84</c:v>
                </c:pt>
                <c:pt idx="9992">
                  <c:v>77.37</c:v>
                </c:pt>
                <c:pt idx="9993">
                  <c:v>78.44</c:v>
                </c:pt>
                <c:pt idx="9994">
                  <c:v>79.760000000000005</c:v>
                </c:pt>
                <c:pt idx="9995">
                  <c:v>82.69</c:v>
                </c:pt>
                <c:pt idx="9996">
                  <c:v>82.39</c:v>
                </c:pt>
                <c:pt idx="9997">
                  <c:v>83.48</c:v>
                </c:pt>
                <c:pt idx="9998">
                  <c:v>82.39</c:v>
                </c:pt>
                <c:pt idx="9999">
                  <c:v>83.02</c:v>
                </c:pt>
                <c:pt idx="10000">
                  <c:v>81.680000000000007</c:v>
                </c:pt>
                <c:pt idx="10001">
                  <c:v>80.569999999999993</c:v>
                </c:pt>
                <c:pt idx="10002">
                  <c:v>80</c:v>
                </c:pt>
                <c:pt idx="10003">
                  <c:v>78.62</c:v>
                </c:pt>
                <c:pt idx="10004">
                  <c:v>78.709999999999994</c:v>
                </c:pt>
                <c:pt idx="10005">
                  <c:v>77.3</c:v>
                </c:pt>
                <c:pt idx="10006">
                  <c:v>78.010000000000005</c:v>
                </c:pt>
                <c:pt idx="10007">
                  <c:v>77.02</c:v>
                </c:pt>
                <c:pt idx="10008">
                  <c:v>77.42</c:v>
                </c:pt>
                <c:pt idx="10009">
                  <c:v>77.11</c:v>
                </c:pt>
                <c:pt idx="10010">
                  <c:v>76.489999999999995</c:v>
                </c:pt>
                <c:pt idx="10011">
                  <c:v>76.58</c:v>
                </c:pt>
                <c:pt idx="10012">
                  <c:v>74.709999999999994</c:v>
                </c:pt>
                <c:pt idx="10013">
                  <c:v>74.540000000000006</c:v>
                </c:pt>
                <c:pt idx="10014">
                  <c:v>74.680000000000007</c:v>
                </c:pt>
                <c:pt idx="10015">
                  <c:v>76.23</c:v>
                </c:pt>
                <c:pt idx="10016">
                  <c:v>77.650000000000006</c:v>
                </c:pt>
                <c:pt idx="10017">
                  <c:v>75.38</c:v>
                </c:pt>
                <c:pt idx="10018">
                  <c:v>75.61</c:v>
                </c:pt>
                <c:pt idx="10019">
                  <c:v>75.19</c:v>
                </c:pt>
                <c:pt idx="10020">
                  <c:v>75.81</c:v>
                </c:pt>
                <c:pt idx="10021">
                  <c:v>76.459999999999994</c:v>
                </c:pt>
                <c:pt idx="10022">
                  <c:v>76.34</c:v>
                </c:pt>
                <c:pt idx="10023">
                  <c:v>76.95</c:v>
                </c:pt>
                <c:pt idx="10024">
                  <c:v>74.88</c:v>
                </c:pt>
                <c:pt idx="10025">
                  <c:v>74.89</c:v>
                </c:pt>
              </c:numCache>
            </c:numRef>
          </c:val>
          <c:smooth val="0"/>
          <c:extLst xmlns:c15="http://schemas.microsoft.com/office/drawing/2012/chart">
            <c:ext xmlns:c16="http://schemas.microsoft.com/office/drawing/2014/chart" uri="{C3380CC4-5D6E-409C-BE32-E72D297353CC}">
              <c16:uniqueId val="{00000001-8476-48E0-8C45-521A6DFF92F2}"/>
            </c:ext>
          </c:extLst>
        </c:ser>
        <c:ser>
          <c:idx val="0"/>
          <c:order val="1"/>
          <c:tx>
            <c:strRef>
              <c:f>Sheet1!$C$1</c:f>
              <c:strCache>
                <c:ptCount val="1"/>
                <c:pt idx="0">
                  <c:v>WTI Crude Oil spot price</c:v>
                </c:pt>
              </c:strCache>
            </c:strRef>
          </c:tx>
          <c:spPr>
            <a:ln w="19050">
              <a:solidFill/>
            </a:ln>
          </c:spPr>
          <c:marker>
            <c:symbol val="none"/>
          </c:marker>
          <c:dLbls>
            <c:dLbl>
              <c:idx val="10025"/>
              <c:layout>
                <c:manualLayout>
                  <c:x val="0"/>
                  <c:y val="1.7189239085171552E-2"/>
                </c:manualLayout>
              </c:layout>
              <c:numFmt formatCode="0.0" sourceLinked="0"/>
              <c:spPr>
                <a:ln>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AA8-4E62-9216-FFA396B1153F}"/>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Sheet1!$A$2:$A$10027</c:f>
              <c:numCache>
                <c:formatCode>yyyy\-mm\-dd</c:formatCode>
                <c:ptCount val="10026"/>
                <c:pt idx="0">
                  <c:v>31414</c:v>
                </c:pt>
                <c:pt idx="1">
                  <c:v>31415</c:v>
                </c:pt>
                <c:pt idx="2">
                  <c:v>31418</c:v>
                </c:pt>
                <c:pt idx="3">
                  <c:v>31419</c:v>
                </c:pt>
                <c:pt idx="4">
                  <c:v>31420</c:v>
                </c:pt>
                <c:pt idx="5">
                  <c:v>31421</c:v>
                </c:pt>
                <c:pt idx="6">
                  <c:v>31422</c:v>
                </c:pt>
                <c:pt idx="7">
                  <c:v>31425</c:v>
                </c:pt>
                <c:pt idx="8">
                  <c:v>31426</c:v>
                </c:pt>
                <c:pt idx="9">
                  <c:v>31427</c:v>
                </c:pt>
                <c:pt idx="10">
                  <c:v>31428</c:v>
                </c:pt>
                <c:pt idx="11">
                  <c:v>31429</c:v>
                </c:pt>
                <c:pt idx="12">
                  <c:v>31432</c:v>
                </c:pt>
                <c:pt idx="13">
                  <c:v>31433</c:v>
                </c:pt>
                <c:pt idx="14">
                  <c:v>31434</c:v>
                </c:pt>
                <c:pt idx="15">
                  <c:v>31435</c:v>
                </c:pt>
                <c:pt idx="16">
                  <c:v>31436</c:v>
                </c:pt>
                <c:pt idx="17">
                  <c:v>31439</c:v>
                </c:pt>
                <c:pt idx="18">
                  <c:v>31440</c:v>
                </c:pt>
                <c:pt idx="19">
                  <c:v>31441</c:v>
                </c:pt>
                <c:pt idx="20">
                  <c:v>31442</c:v>
                </c:pt>
                <c:pt idx="21">
                  <c:v>31443</c:v>
                </c:pt>
                <c:pt idx="22">
                  <c:v>31446</c:v>
                </c:pt>
                <c:pt idx="23">
                  <c:v>31447</c:v>
                </c:pt>
                <c:pt idx="24">
                  <c:v>31448</c:v>
                </c:pt>
                <c:pt idx="25">
                  <c:v>31449</c:v>
                </c:pt>
                <c:pt idx="26">
                  <c:v>31450</c:v>
                </c:pt>
                <c:pt idx="27">
                  <c:v>31453</c:v>
                </c:pt>
                <c:pt idx="28">
                  <c:v>31454</c:v>
                </c:pt>
                <c:pt idx="29">
                  <c:v>31455</c:v>
                </c:pt>
                <c:pt idx="30">
                  <c:v>31456</c:v>
                </c:pt>
                <c:pt idx="31">
                  <c:v>31457</c:v>
                </c:pt>
                <c:pt idx="32">
                  <c:v>31461</c:v>
                </c:pt>
                <c:pt idx="33">
                  <c:v>31462</c:v>
                </c:pt>
                <c:pt idx="34">
                  <c:v>31463</c:v>
                </c:pt>
                <c:pt idx="35">
                  <c:v>31464</c:v>
                </c:pt>
                <c:pt idx="36">
                  <c:v>31467</c:v>
                </c:pt>
                <c:pt idx="37">
                  <c:v>31468</c:v>
                </c:pt>
                <c:pt idx="38">
                  <c:v>31469</c:v>
                </c:pt>
                <c:pt idx="39">
                  <c:v>31470</c:v>
                </c:pt>
                <c:pt idx="40">
                  <c:v>31471</c:v>
                </c:pt>
                <c:pt idx="41">
                  <c:v>31474</c:v>
                </c:pt>
                <c:pt idx="42">
                  <c:v>31475</c:v>
                </c:pt>
                <c:pt idx="43">
                  <c:v>31476</c:v>
                </c:pt>
                <c:pt idx="44">
                  <c:v>31477</c:v>
                </c:pt>
                <c:pt idx="45">
                  <c:v>31478</c:v>
                </c:pt>
                <c:pt idx="46">
                  <c:v>31481</c:v>
                </c:pt>
                <c:pt idx="47">
                  <c:v>31482</c:v>
                </c:pt>
                <c:pt idx="48">
                  <c:v>31483</c:v>
                </c:pt>
                <c:pt idx="49">
                  <c:v>31484</c:v>
                </c:pt>
                <c:pt idx="50">
                  <c:v>31485</c:v>
                </c:pt>
                <c:pt idx="51">
                  <c:v>31488</c:v>
                </c:pt>
                <c:pt idx="52">
                  <c:v>31489</c:v>
                </c:pt>
                <c:pt idx="53">
                  <c:v>31490</c:v>
                </c:pt>
                <c:pt idx="54">
                  <c:v>31491</c:v>
                </c:pt>
                <c:pt idx="55">
                  <c:v>31492</c:v>
                </c:pt>
                <c:pt idx="56">
                  <c:v>31495</c:v>
                </c:pt>
                <c:pt idx="57">
                  <c:v>31496</c:v>
                </c:pt>
                <c:pt idx="58">
                  <c:v>31497</c:v>
                </c:pt>
                <c:pt idx="59">
                  <c:v>31498</c:v>
                </c:pt>
                <c:pt idx="60">
                  <c:v>31502</c:v>
                </c:pt>
                <c:pt idx="61">
                  <c:v>31503</c:v>
                </c:pt>
                <c:pt idx="62">
                  <c:v>31504</c:v>
                </c:pt>
                <c:pt idx="63">
                  <c:v>31505</c:v>
                </c:pt>
                <c:pt idx="64">
                  <c:v>31506</c:v>
                </c:pt>
                <c:pt idx="65">
                  <c:v>31509</c:v>
                </c:pt>
                <c:pt idx="66">
                  <c:v>31510</c:v>
                </c:pt>
                <c:pt idx="67">
                  <c:v>31511</c:v>
                </c:pt>
                <c:pt idx="68">
                  <c:v>31512</c:v>
                </c:pt>
                <c:pt idx="69">
                  <c:v>31513</c:v>
                </c:pt>
                <c:pt idx="70">
                  <c:v>31516</c:v>
                </c:pt>
                <c:pt idx="71">
                  <c:v>31517</c:v>
                </c:pt>
                <c:pt idx="72">
                  <c:v>31518</c:v>
                </c:pt>
                <c:pt idx="73">
                  <c:v>31519</c:v>
                </c:pt>
                <c:pt idx="74">
                  <c:v>31520</c:v>
                </c:pt>
                <c:pt idx="75">
                  <c:v>31523</c:v>
                </c:pt>
                <c:pt idx="76">
                  <c:v>31524</c:v>
                </c:pt>
                <c:pt idx="77">
                  <c:v>31525</c:v>
                </c:pt>
                <c:pt idx="78">
                  <c:v>31526</c:v>
                </c:pt>
                <c:pt idx="79">
                  <c:v>31527</c:v>
                </c:pt>
                <c:pt idx="80">
                  <c:v>31530</c:v>
                </c:pt>
                <c:pt idx="81">
                  <c:v>31531</c:v>
                </c:pt>
                <c:pt idx="82">
                  <c:v>31532</c:v>
                </c:pt>
                <c:pt idx="83">
                  <c:v>31533</c:v>
                </c:pt>
                <c:pt idx="84">
                  <c:v>31534</c:v>
                </c:pt>
                <c:pt idx="85">
                  <c:v>31537</c:v>
                </c:pt>
                <c:pt idx="86">
                  <c:v>31538</c:v>
                </c:pt>
                <c:pt idx="87">
                  <c:v>31539</c:v>
                </c:pt>
                <c:pt idx="88">
                  <c:v>31540</c:v>
                </c:pt>
                <c:pt idx="89">
                  <c:v>31541</c:v>
                </c:pt>
                <c:pt idx="90">
                  <c:v>31544</c:v>
                </c:pt>
                <c:pt idx="91">
                  <c:v>31545</c:v>
                </c:pt>
                <c:pt idx="92">
                  <c:v>31546</c:v>
                </c:pt>
                <c:pt idx="93">
                  <c:v>31547</c:v>
                </c:pt>
                <c:pt idx="94">
                  <c:v>31548</c:v>
                </c:pt>
                <c:pt idx="95">
                  <c:v>31551</c:v>
                </c:pt>
                <c:pt idx="96">
                  <c:v>31552</c:v>
                </c:pt>
                <c:pt idx="97">
                  <c:v>31553</c:v>
                </c:pt>
                <c:pt idx="98">
                  <c:v>31554</c:v>
                </c:pt>
                <c:pt idx="99">
                  <c:v>31555</c:v>
                </c:pt>
                <c:pt idx="100">
                  <c:v>31559</c:v>
                </c:pt>
                <c:pt idx="101">
                  <c:v>31560</c:v>
                </c:pt>
                <c:pt idx="102">
                  <c:v>31561</c:v>
                </c:pt>
                <c:pt idx="103">
                  <c:v>31562</c:v>
                </c:pt>
                <c:pt idx="104">
                  <c:v>31565</c:v>
                </c:pt>
                <c:pt idx="105">
                  <c:v>31566</c:v>
                </c:pt>
                <c:pt idx="106">
                  <c:v>31567</c:v>
                </c:pt>
                <c:pt idx="107">
                  <c:v>31568</c:v>
                </c:pt>
                <c:pt idx="108">
                  <c:v>31569</c:v>
                </c:pt>
                <c:pt idx="109">
                  <c:v>31572</c:v>
                </c:pt>
                <c:pt idx="110">
                  <c:v>31573</c:v>
                </c:pt>
                <c:pt idx="111">
                  <c:v>31574</c:v>
                </c:pt>
                <c:pt idx="112">
                  <c:v>31575</c:v>
                </c:pt>
                <c:pt idx="113">
                  <c:v>31576</c:v>
                </c:pt>
                <c:pt idx="114">
                  <c:v>31579</c:v>
                </c:pt>
                <c:pt idx="115">
                  <c:v>31580</c:v>
                </c:pt>
                <c:pt idx="116">
                  <c:v>31581</c:v>
                </c:pt>
                <c:pt idx="117">
                  <c:v>31582</c:v>
                </c:pt>
                <c:pt idx="118">
                  <c:v>31583</c:v>
                </c:pt>
                <c:pt idx="119">
                  <c:v>31586</c:v>
                </c:pt>
                <c:pt idx="120">
                  <c:v>31587</c:v>
                </c:pt>
                <c:pt idx="121">
                  <c:v>31588</c:v>
                </c:pt>
                <c:pt idx="122">
                  <c:v>31589</c:v>
                </c:pt>
                <c:pt idx="123">
                  <c:v>31590</c:v>
                </c:pt>
                <c:pt idx="124">
                  <c:v>31593</c:v>
                </c:pt>
                <c:pt idx="125">
                  <c:v>31594</c:v>
                </c:pt>
                <c:pt idx="126">
                  <c:v>31595</c:v>
                </c:pt>
                <c:pt idx="127">
                  <c:v>31596</c:v>
                </c:pt>
                <c:pt idx="128">
                  <c:v>31600</c:v>
                </c:pt>
                <c:pt idx="129">
                  <c:v>31601</c:v>
                </c:pt>
                <c:pt idx="130">
                  <c:v>31602</c:v>
                </c:pt>
                <c:pt idx="131">
                  <c:v>31603</c:v>
                </c:pt>
                <c:pt idx="132">
                  <c:v>31604</c:v>
                </c:pt>
                <c:pt idx="133">
                  <c:v>31607</c:v>
                </c:pt>
                <c:pt idx="134">
                  <c:v>31608</c:v>
                </c:pt>
                <c:pt idx="135">
                  <c:v>31609</c:v>
                </c:pt>
                <c:pt idx="136">
                  <c:v>31610</c:v>
                </c:pt>
                <c:pt idx="137">
                  <c:v>31611</c:v>
                </c:pt>
                <c:pt idx="138">
                  <c:v>31614</c:v>
                </c:pt>
                <c:pt idx="139">
                  <c:v>31615</c:v>
                </c:pt>
                <c:pt idx="140">
                  <c:v>31616</c:v>
                </c:pt>
                <c:pt idx="141">
                  <c:v>31617</c:v>
                </c:pt>
                <c:pt idx="142">
                  <c:v>31618</c:v>
                </c:pt>
                <c:pt idx="143">
                  <c:v>31621</c:v>
                </c:pt>
                <c:pt idx="144">
                  <c:v>31622</c:v>
                </c:pt>
                <c:pt idx="145">
                  <c:v>31623</c:v>
                </c:pt>
                <c:pt idx="146">
                  <c:v>31624</c:v>
                </c:pt>
                <c:pt idx="147">
                  <c:v>31625</c:v>
                </c:pt>
                <c:pt idx="148">
                  <c:v>31628</c:v>
                </c:pt>
                <c:pt idx="149">
                  <c:v>31629</c:v>
                </c:pt>
                <c:pt idx="150">
                  <c:v>31630</c:v>
                </c:pt>
                <c:pt idx="151">
                  <c:v>31631</c:v>
                </c:pt>
                <c:pt idx="152">
                  <c:v>31632</c:v>
                </c:pt>
                <c:pt idx="153">
                  <c:v>31635</c:v>
                </c:pt>
                <c:pt idx="154">
                  <c:v>31636</c:v>
                </c:pt>
                <c:pt idx="155">
                  <c:v>31637</c:v>
                </c:pt>
                <c:pt idx="156">
                  <c:v>31638</c:v>
                </c:pt>
                <c:pt idx="157">
                  <c:v>31639</c:v>
                </c:pt>
                <c:pt idx="158">
                  <c:v>31642</c:v>
                </c:pt>
                <c:pt idx="159">
                  <c:v>31643</c:v>
                </c:pt>
                <c:pt idx="160">
                  <c:v>31644</c:v>
                </c:pt>
                <c:pt idx="161">
                  <c:v>31645</c:v>
                </c:pt>
                <c:pt idx="162">
                  <c:v>31646</c:v>
                </c:pt>
                <c:pt idx="163">
                  <c:v>31649</c:v>
                </c:pt>
                <c:pt idx="164">
                  <c:v>31650</c:v>
                </c:pt>
                <c:pt idx="165">
                  <c:v>31651</c:v>
                </c:pt>
                <c:pt idx="166">
                  <c:v>31652</c:v>
                </c:pt>
                <c:pt idx="167">
                  <c:v>31653</c:v>
                </c:pt>
                <c:pt idx="168">
                  <c:v>31657</c:v>
                </c:pt>
                <c:pt idx="169">
                  <c:v>31658</c:v>
                </c:pt>
                <c:pt idx="170">
                  <c:v>31659</c:v>
                </c:pt>
                <c:pt idx="171">
                  <c:v>31660</c:v>
                </c:pt>
                <c:pt idx="172">
                  <c:v>31663</c:v>
                </c:pt>
                <c:pt idx="173">
                  <c:v>31664</c:v>
                </c:pt>
                <c:pt idx="174">
                  <c:v>31665</c:v>
                </c:pt>
                <c:pt idx="175">
                  <c:v>31666</c:v>
                </c:pt>
                <c:pt idx="176">
                  <c:v>31667</c:v>
                </c:pt>
                <c:pt idx="177">
                  <c:v>31670</c:v>
                </c:pt>
                <c:pt idx="178">
                  <c:v>31671</c:v>
                </c:pt>
                <c:pt idx="179">
                  <c:v>31672</c:v>
                </c:pt>
                <c:pt idx="180">
                  <c:v>31673</c:v>
                </c:pt>
                <c:pt idx="181">
                  <c:v>31674</c:v>
                </c:pt>
                <c:pt idx="182">
                  <c:v>31677</c:v>
                </c:pt>
                <c:pt idx="183">
                  <c:v>31678</c:v>
                </c:pt>
                <c:pt idx="184">
                  <c:v>31679</c:v>
                </c:pt>
                <c:pt idx="185">
                  <c:v>31680</c:v>
                </c:pt>
                <c:pt idx="186">
                  <c:v>31681</c:v>
                </c:pt>
                <c:pt idx="187">
                  <c:v>31684</c:v>
                </c:pt>
                <c:pt idx="188">
                  <c:v>31685</c:v>
                </c:pt>
                <c:pt idx="189">
                  <c:v>31686</c:v>
                </c:pt>
                <c:pt idx="190">
                  <c:v>31687</c:v>
                </c:pt>
                <c:pt idx="191">
                  <c:v>31688</c:v>
                </c:pt>
                <c:pt idx="192">
                  <c:v>31691</c:v>
                </c:pt>
                <c:pt idx="193">
                  <c:v>31692</c:v>
                </c:pt>
                <c:pt idx="194">
                  <c:v>31693</c:v>
                </c:pt>
                <c:pt idx="195">
                  <c:v>31694</c:v>
                </c:pt>
                <c:pt idx="196">
                  <c:v>31695</c:v>
                </c:pt>
                <c:pt idx="197">
                  <c:v>31699</c:v>
                </c:pt>
                <c:pt idx="198">
                  <c:v>31700</c:v>
                </c:pt>
                <c:pt idx="199">
                  <c:v>31701</c:v>
                </c:pt>
                <c:pt idx="200">
                  <c:v>31702</c:v>
                </c:pt>
                <c:pt idx="201">
                  <c:v>31705</c:v>
                </c:pt>
                <c:pt idx="202">
                  <c:v>31706</c:v>
                </c:pt>
                <c:pt idx="203">
                  <c:v>31707</c:v>
                </c:pt>
                <c:pt idx="204">
                  <c:v>31708</c:v>
                </c:pt>
                <c:pt idx="205">
                  <c:v>31709</c:v>
                </c:pt>
                <c:pt idx="206">
                  <c:v>31712</c:v>
                </c:pt>
                <c:pt idx="207">
                  <c:v>31713</c:v>
                </c:pt>
                <c:pt idx="208">
                  <c:v>31714</c:v>
                </c:pt>
                <c:pt idx="209">
                  <c:v>31715</c:v>
                </c:pt>
                <c:pt idx="210">
                  <c:v>31716</c:v>
                </c:pt>
                <c:pt idx="211">
                  <c:v>31719</c:v>
                </c:pt>
                <c:pt idx="212">
                  <c:v>31720</c:v>
                </c:pt>
                <c:pt idx="213">
                  <c:v>31721</c:v>
                </c:pt>
                <c:pt idx="214">
                  <c:v>31722</c:v>
                </c:pt>
                <c:pt idx="215">
                  <c:v>31723</c:v>
                </c:pt>
                <c:pt idx="216">
                  <c:v>31726</c:v>
                </c:pt>
                <c:pt idx="217">
                  <c:v>31727</c:v>
                </c:pt>
                <c:pt idx="218">
                  <c:v>31728</c:v>
                </c:pt>
                <c:pt idx="219">
                  <c:v>31729</c:v>
                </c:pt>
                <c:pt idx="220">
                  <c:v>31730</c:v>
                </c:pt>
                <c:pt idx="221">
                  <c:v>31733</c:v>
                </c:pt>
                <c:pt idx="222">
                  <c:v>31734</c:v>
                </c:pt>
                <c:pt idx="223">
                  <c:v>31735</c:v>
                </c:pt>
                <c:pt idx="224">
                  <c:v>31736</c:v>
                </c:pt>
                <c:pt idx="225">
                  <c:v>31737</c:v>
                </c:pt>
                <c:pt idx="226">
                  <c:v>31740</c:v>
                </c:pt>
                <c:pt idx="227">
                  <c:v>31741</c:v>
                </c:pt>
                <c:pt idx="228">
                  <c:v>31742</c:v>
                </c:pt>
                <c:pt idx="229">
                  <c:v>31744</c:v>
                </c:pt>
                <c:pt idx="230">
                  <c:v>31747</c:v>
                </c:pt>
                <c:pt idx="231">
                  <c:v>31748</c:v>
                </c:pt>
                <c:pt idx="232">
                  <c:v>31749</c:v>
                </c:pt>
                <c:pt idx="233">
                  <c:v>31750</c:v>
                </c:pt>
                <c:pt idx="234">
                  <c:v>31751</c:v>
                </c:pt>
                <c:pt idx="235">
                  <c:v>31754</c:v>
                </c:pt>
                <c:pt idx="236">
                  <c:v>31755</c:v>
                </c:pt>
                <c:pt idx="237">
                  <c:v>31756</c:v>
                </c:pt>
                <c:pt idx="238">
                  <c:v>31757</c:v>
                </c:pt>
                <c:pt idx="239">
                  <c:v>31758</c:v>
                </c:pt>
                <c:pt idx="240">
                  <c:v>31761</c:v>
                </c:pt>
                <c:pt idx="241">
                  <c:v>31762</c:v>
                </c:pt>
                <c:pt idx="242">
                  <c:v>31763</c:v>
                </c:pt>
                <c:pt idx="243">
                  <c:v>31764</c:v>
                </c:pt>
                <c:pt idx="244">
                  <c:v>31765</c:v>
                </c:pt>
                <c:pt idx="245">
                  <c:v>31768</c:v>
                </c:pt>
                <c:pt idx="246">
                  <c:v>31769</c:v>
                </c:pt>
                <c:pt idx="247">
                  <c:v>31770</c:v>
                </c:pt>
                <c:pt idx="248">
                  <c:v>31775</c:v>
                </c:pt>
                <c:pt idx="249">
                  <c:v>31776</c:v>
                </c:pt>
                <c:pt idx="250">
                  <c:v>31777</c:v>
                </c:pt>
                <c:pt idx="251">
                  <c:v>31779</c:v>
                </c:pt>
                <c:pt idx="252">
                  <c:v>31782</c:v>
                </c:pt>
                <c:pt idx="253">
                  <c:v>31783</c:v>
                </c:pt>
                <c:pt idx="254">
                  <c:v>31784</c:v>
                </c:pt>
                <c:pt idx="255">
                  <c:v>31785</c:v>
                </c:pt>
                <c:pt idx="256">
                  <c:v>31786</c:v>
                </c:pt>
                <c:pt idx="257">
                  <c:v>31789</c:v>
                </c:pt>
                <c:pt idx="258">
                  <c:v>31790</c:v>
                </c:pt>
                <c:pt idx="259">
                  <c:v>31791</c:v>
                </c:pt>
                <c:pt idx="260">
                  <c:v>31792</c:v>
                </c:pt>
                <c:pt idx="261">
                  <c:v>31793</c:v>
                </c:pt>
                <c:pt idx="262">
                  <c:v>31796</c:v>
                </c:pt>
                <c:pt idx="263">
                  <c:v>31797</c:v>
                </c:pt>
                <c:pt idx="264">
                  <c:v>31798</c:v>
                </c:pt>
                <c:pt idx="265">
                  <c:v>31799</c:v>
                </c:pt>
                <c:pt idx="266">
                  <c:v>31800</c:v>
                </c:pt>
                <c:pt idx="267">
                  <c:v>31803</c:v>
                </c:pt>
                <c:pt idx="268">
                  <c:v>31804</c:v>
                </c:pt>
                <c:pt idx="269">
                  <c:v>31805</c:v>
                </c:pt>
                <c:pt idx="270">
                  <c:v>31806</c:v>
                </c:pt>
                <c:pt idx="271">
                  <c:v>31807</c:v>
                </c:pt>
                <c:pt idx="272">
                  <c:v>31810</c:v>
                </c:pt>
                <c:pt idx="273">
                  <c:v>31811</c:v>
                </c:pt>
                <c:pt idx="274">
                  <c:v>31812</c:v>
                </c:pt>
                <c:pt idx="275">
                  <c:v>31813</c:v>
                </c:pt>
                <c:pt idx="276">
                  <c:v>31814</c:v>
                </c:pt>
                <c:pt idx="277">
                  <c:v>31817</c:v>
                </c:pt>
                <c:pt idx="278">
                  <c:v>31818</c:v>
                </c:pt>
                <c:pt idx="279">
                  <c:v>31819</c:v>
                </c:pt>
                <c:pt idx="280">
                  <c:v>31820</c:v>
                </c:pt>
                <c:pt idx="281">
                  <c:v>31821</c:v>
                </c:pt>
                <c:pt idx="282">
                  <c:v>31825</c:v>
                </c:pt>
                <c:pt idx="283">
                  <c:v>31826</c:v>
                </c:pt>
                <c:pt idx="284">
                  <c:v>31827</c:v>
                </c:pt>
                <c:pt idx="285">
                  <c:v>31828</c:v>
                </c:pt>
                <c:pt idx="286">
                  <c:v>31831</c:v>
                </c:pt>
                <c:pt idx="287">
                  <c:v>31832</c:v>
                </c:pt>
                <c:pt idx="288">
                  <c:v>31833</c:v>
                </c:pt>
                <c:pt idx="289">
                  <c:v>31834</c:v>
                </c:pt>
                <c:pt idx="290">
                  <c:v>31835</c:v>
                </c:pt>
                <c:pt idx="291">
                  <c:v>31838</c:v>
                </c:pt>
                <c:pt idx="292">
                  <c:v>31839</c:v>
                </c:pt>
                <c:pt idx="293">
                  <c:v>31840</c:v>
                </c:pt>
                <c:pt idx="294">
                  <c:v>31841</c:v>
                </c:pt>
                <c:pt idx="295">
                  <c:v>31842</c:v>
                </c:pt>
                <c:pt idx="296">
                  <c:v>31845</c:v>
                </c:pt>
                <c:pt idx="297">
                  <c:v>31846</c:v>
                </c:pt>
                <c:pt idx="298">
                  <c:v>31847</c:v>
                </c:pt>
                <c:pt idx="299">
                  <c:v>31848</c:v>
                </c:pt>
                <c:pt idx="300">
                  <c:v>31849</c:v>
                </c:pt>
                <c:pt idx="301">
                  <c:v>31852</c:v>
                </c:pt>
                <c:pt idx="302">
                  <c:v>31853</c:v>
                </c:pt>
                <c:pt idx="303">
                  <c:v>31854</c:v>
                </c:pt>
                <c:pt idx="304">
                  <c:v>31855</c:v>
                </c:pt>
                <c:pt idx="305">
                  <c:v>31856</c:v>
                </c:pt>
                <c:pt idx="306">
                  <c:v>31859</c:v>
                </c:pt>
                <c:pt idx="307">
                  <c:v>31861</c:v>
                </c:pt>
                <c:pt idx="308">
                  <c:v>31862</c:v>
                </c:pt>
                <c:pt idx="309">
                  <c:v>31863</c:v>
                </c:pt>
                <c:pt idx="310">
                  <c:v>31866</c:v>
                </c:pt>
                <c:pt idx="311">
                  <c:v>31867</c:v>
                </c:pt>
                <c:pt idx="312">
                  <c:v>31868</c:v>
                </c:pt>
                <c:pt idx="313">
                  <c:v>31869</c:v>
                </c:pt>
                <c:pt idx="314">
                  <c:v>31870</c:v>
                </c:pt>
                <c:pt idx="315">
                  <c:v>31873</c:v>
                </c:pt>
                <c:pt idx="316">
                  <c:v>31874</c:v>
                </c:pt>
                <c:pt idx="317">
                  <c:v>31875</c:v>
                </c:pt>
                <c:pt idx="318">
                  <c:v>31876</c:v>
                </c:pt>
                <c:pt idx="319">
                  <c:v>31877</c:v>
                </c:pt>
                <c:pt idx="320">
                  <c:v>31880</c:v>
                </c:pt>
                <c:pt idx="321">
                  <c:v>31881</c:v>
                </c:pt>
                <c:pt idx="322">
                  <c:v>31882</c:v>
                </c:pt>
                <c:pt idx="323">
                  <c:v>31883</c:v>
                </c:pt>
                <c:pt idx="324">
                  <c:v>31887</c:v>
                </c:pt>
                <c:pt idx="325">
                  <c:v>31888</c:v>
                </c:pt>
                <c:pt idx="326">
                  <c:v>31889</c:v>
                </c:pt>
                <c:pt idx="327">
                  <c:v>31890</c:v>
                </c:pt>
                <c:pt idx="328">
                  <c:v>31891</c:v>
                </c:pt>
                <c:pt idx="329">
                  <c:v>31894</c:v>
                </c:pt>
                <c:pt idx="330">
                  <c:v>31895</c:v>
                </c:pt>
                <c:pt idx="331">
                  <c:v>31896</c:v>
                </c:pt>
                <c:pt idx="332">
                  <c:v>31897</c:v>
                </c:pt>
                <c:pt idx="333">
                  <c:v>31898</c:v>
                </c:pt>
                <c:pt idx="334">
                  <c:v>31901</c:v>
                </c:pt>
                <c:pt idx="335">
                  <c:v>31902</c:v>
                </c:pt>
                <c:pt idx="336">
                  <c:v>31903</c:v>
                </c:pt>
                <c:pt idx="337">
                  <c:v>31904</c:v>
                </c:pt>
                <c:pt idx="338">
                  <c:v>31905</c:v>
                </c:pt>
                <c:pt idx="339">
                  <c:v>31908</c:v>
                </c:pt>
                <c:pt idx="340">
                  <c:v>31909</c:v>
                </c:pt>
                <c:pt idx="341">
                  <c:v>31910</c:v>
                </c:pt>
                <c:pt idx="342">
                  <c:v>31911</c:v>
                </c:pt>
                <c:pt idx="343">
                  <c:v>31912</c:v>
                </c:pt>
                <c:pt idx="344">
                  <c:v>31915</c:v>
                </c:pt>
                <c:pt idx="345">
                  <c:v>31916</c:v>
                </c:pt>
                <c:pt idx="346">
                  <c:v>31917</c:v>
                </c:pt>
                <c:pt idx="347">
                  <c:v>31918</c:v>
                </c:pt>
                <c:pt idx="348">
                  <c:v>31919</c:v>
                </c:pt>
                <c:pt idx="349">
                  <c:v>31922</c:v>
                </c:pt>
                <c:pt idx="350">
                  <c:v>31923</c:v>
                </c:pt>
                <c:pt idx="351">
                  <c:v>31924</c:v>
                </c:pt>
                <c:pt idx="352">
                  <c:v>31925</c:v>
                </c:pt>
                <c:pt idx="353">
                  <c:v>31926</c:v>
                </c:pt>
                <c:pt idx="354">
                  <c:v>31929</c:v>
                </c:pt>
                <c:pt idx="355">
                  <c:v>31930</c:v>
                </c:pt>
                <c:pt idx="356">
                  <c:v>31931</c:v>
                </c:pt>
                <c:pt idx="357">
                  <c:v>31932</c:v>
                </c:pt>
                <c:pt idx="358">
                  <c:v>31933</c:v>
                </c:pt>
                <c:pt idx="359">
                  <c:v>31936</c:v>
                </c:pt>
                <c:pt idx="360">
                  <c:v>31937</c:v>
                </c:pt>
                <c:pt idx="361">
                  <c:v>31938</c:v>
                </c:pt>
                <c:pt idx="362">
                  <c:v>31939</c:v>
                </c:pt>
                <c:pt idx="363">
                  <c:v>31940</c:v>
                </c:pt>
                <c:pt idx="364">
                  <c:v>31943</c:v>
                </c:pt>
                <c:pt idx="365">
                  <c:v>31944</c:v>
                </c:pt>
                <c:pt idx="366">
                  <c:v>31945</c:v>
                </c:pt>
                <c:pt idx="367">
                  <c:v>31946</c:v>
                </c:pt>
                <c:pt idx="368">
                  <c:v>31947</c:v>
                </c:pt>
                <c:pt idx="369">
                  <c:v>31950</c:v>
                </c:pt>
                <c:pt idx="370">
                  <c:v>31951</c:v>
                </c:pt>
                <c:pt idx="371">
                  <c:v>31952</c:v>
                </c:pt>
                <c:pt idx="372">
                  <c:v>31953</c:v>
                </c:pt>
                <c:pt idx="373">
                  <c:v>31954</c:v>
                </c:pt>
                <c:pt idx="374">
                  <c:v>31957</c:v>
                </c:pt>
                <c:pt idx="375">
                  <c:v>31958</c:v>
                </c:pt>
                <c:pt idx="376">
                  <c:v>31959</c:v>
                </c:pt>
                <c:pt idx="377">
                  <c:v>31960</c:v>
                </c:pt>
                <c:pt idx="378">
                  <c:v>31961</c:v>
                </c:pt>
                <c:pt idx="379">
                  <c:v>31964</c:v>
                </c:pt>
                <c:pt idx="380">
                  <c:v>31965</c:v>
                </c:pt>
                <c:pt idx="381">
                  <c:v>31966</c:v>
                </c:pt>
                <c:pt idx="382">
                  <c:v>31967</c:v>
                </c:pt>
                <c:pt idx="383">
                  <c:v>31968</c:v>
                </c:pt>
                <c:pt idx="384">
                  <c:v>31971</c:v>
                </c:pt>
                <c:pt idx="385">
                  <c:v>31972</c:v>
                </c:pt>
                <c:pt idx="386">
                  <c:v>31973</c:v>
                </c:pt>
                <c:pt idx="387">
                  <c:v>31974</c:v>
                </c:pt>
                <c:pt idx="388">
                  <c:v>31975</c:v>
                </c:pt>
                <c:pt idx="389">
                  <c:v>31978</c:v>
                </c:pt>
                <c:pt idx="390">
                  <c:v>31979</c:v>
                </c:pt>
                <c:pt idx="391">
                  <c:v>31980</c:v>
                </c:pt>
                <c:pt idx="392">
                  <c:v>31981</c:v>
                </c:pt>
                <c:pt idx="393">
                  <c:v>31982</c:v>
                </c:pt>
                <c:pt idx="394">
                  <c:v>31985</c:v>
                </c:pt>
                <c:pt idx="395">
                  <c:v>31986</c:v>
                </c:pt>
                <c:pt idx="396">
                  <c:v>31987</c:v>
                </c:pt>
                <c:pt idx="397">
                  <c:v>31988</c:v>
                </c:pt>
                <c:pt idx="398">
                  <c:v>31989</c:v>
                </c:pt>
                <c:pt idx="399">
                  <c:v>31992</c:v>
                </c:pt>
                <c:pt idx="400">
                  <c:v>31993</c:v>
                </c:pt>
                <c:pt idx="401">
                  <c:v>31994</c:v>
                </c:pt>
                <c:pt idx="402">
                  <c:v>31995</c:v>
                </c:pt>
                <c:pt idx="403">
                  <c:v>31996</c:v>
                </c:pt>
                <c:pt idx="404">
                  <c:v>31999</c:v>
                </c:pt>
                <c:pt idx="405">
                  <c:v>32000</c:v>
                </c:pt>
                <c:pt idx="406">
                  <c:v>32001</c:v>
                </c:pt>
                <c:pt idx="407">
                  <c:v>32002</c:v>
                </c:pt>
                <c:pt idx="408">
                  <c:v>32003</c:v>
                </c:pt>
                <c:pt idx="409">
                  <c:v>32006</c:v>
                </c:pt>
                <c:pt idx="410">
                  <c:v>32007</c:v>
                </c:pt>
                <c:pt idx="411">
                  <c:v>32008</c:v>
                </c:pt>
                <c:pt idx="412">
                  <c:v>32009</c:v>
                </c:pt>
                <c:pt idx="413">
                  <c:v>32010</c:v>
                </c:pt>
                <c:pt idx="414">
                  <c:v>32013</c:v>
                </c:pt>
                <c:pt idx="415">
                  <c:v>32014</c:v>
                </c:pt>
                <c:pt idx="416">
                  <c:v>32015</c:v>
                </c:pt>
                <c:pt idx="417">
                  <c:v>32016</c:v>
                </c:pt>
                <c:pt idx="418">
                  <c:v>32017</c:v>
                </c:pt>
                <c:pt idx="419">
                  <c:v>32020</c:v>
                </c:pt>
                <c:pt idx="420">
                  <c:v>32021</c:v>
                </c:pt>
                <c:pt idx="421">
                  <c:v>32022</c:v>
                </c:pt>
                <c:pt idx="422">
                  <c:v>32023</c:v>
                </c:pt>
                <c:pt idx="423">
                  <c:v>32024</c:v>
                </c:pt>
                <c:pt idx="424">
                  <c:v>32027</c:v>
                </c:pt>
                <c:pt idx="425">
                  <c:v>32028</c:v>
                </c:pt>
                <c:pt idx="426">
                  <c:v>32029</c:v>
                </c:pt>
                <c:pt idx="427">
                  <c:v>32030</c:v>
                </c:pt>
                <c:pt idx="428">
                  <c:v>32031</c:v>
                </c:pt>
                <c:pt idx="429">
                  <c:v>32034</c:v>
                </c:pt>
                <c:pt idx="430">
                  <c:v>32035</c:v>
                </c:pt>
                <c:pt idx="431">
                  <c:v>32036</c:v>
                </c:pt>
                <c:pt idx="432">
                  <c:v>32037</c:v>
                </c:pt>
                <c:pt idx="433">
                  <c:v>32038</c:v>
                </c:pt>
                <c:pt idx="434">
                  <c:v>32041</c:v>
                </c:pt>
                <c:pt idx="435">
                  <c:v>32042</c:v>
                </c:pt>
                <c:pt idx="436">
                  <c:v>32043</c:v>
                </c:pt>
                <c:pt idx="437">
                  <c:v>32044</c:v>
                </c:pt>
                <c:pt idx="438">
                  <c:v>32045</c:v>
                </c:pt>
                <c:pt idx="439">
                  <c:v>32048</c:v>
                </c:pt>
                <c:pt idx="440">
                  <c:v>32049</c:v>
                </c:pt>
                <c:pt idx="441">
                  <c:v>32050</c:v>
                </c:pt>
                <c:pt idx="442">
                  <c:v>32051</c:v>
                </c:pt>
                <c:pt idx="443">
                  <c:v>32052</c:v>
                </c:pt>
                <c:pt idx="444">
                  <c:v>32055</c:v>
                </c:pt>
                <c:pt idx="445">
                  <c:v>32056</c:v>
                </c:pt>
                <c:pt idx="446">
                  <c:v>32057</c:v>
                </c:pt>
                <c:pt idx="447">
                  <c:v>32058</c:v>
                </c:pt>
                <c:pt idx="448">
                  <c:v>32059</c:v>
                </c:pt>
                <c:pt idx="449">
                  <c:v>32062</c:v>
                </c:pt>
                <c:pt idx="450">
                  <c:v>32063</c:v>
                </c:pt>
                <c:pt idx="451">
                  <c:v>32064</c:v>
                </c:pt>
                <c:pt idx="452">
                  <c:v>32065</c:v>
                </c:pt>
                <c:pt idx="453">
                  <c:v>32066</c:v>
                </c:pt>
                <c:pt idx="454">
                  <c:v>32069</c:v>
                </c:pt>
                <c:pt idx="455">
                  <c:v>32070</c:v>
                </c:pt>
                <c:pt idx="456">
                  <c:v>32071</c:v>
                </c:pt>
                <c:pt idx="457">
                  <c:v>32072</c:v>
                </c:pt>
                <c:pt idx="458">
                  <c:v>32073</c:v>
                </c:pt>
                <c:pt idx="459">
                  <c:v>32076</c:v>
                </c:pt>
                <c:pt idx="460">
                  <c:v>32077</c:v>
                </c:pt>
                <c:pt idx="461">
                  <c:v>32078</c:v>
                </c:pt>
                <c:pt idx="462">
                  <c:v>32079</c:v>
                </c:pt>
                <c:pt idx="463">
                  <c:v>32080</c:v>
                </c:pt>
                <c:pt idx="464">
                  <c:v>32083</c:v>
                </c:pt>
                <c:pt idx="465">
                  <c:v>32084</c:v>
                </c:pt>
                <c:pt idx="466">
                  <c:v>32085</c:v>
                </c:pt>
                <c:pt idx="467">
                  <c:v>32086</c:v>
                </c:pt>
                <c:pt idx="468">
                  <c:v>32087</c:v>
                </c:pt>
                <c:pt idx="469">
                  <c:v>32090</c:v>
                </c:pt>
                <c:pt idx="470">
                  <c:v>32091</c:v>
                </c:pt>
                <c:pt idx="471">
                  <c:v>32092</c:v>
                </c:pt>
                <c:pt idx="472">
                  <c:v>32093</c:v>
                </c:pt>
                <c:pt idx="473">
                  <c:v>32094</c:v>
                </c:pt>
                <c:pt idx="474">
                  <c:v>32097</c:v>
                </c:pt>
                <c:pt idx="475">
                  <c:v>32098</c:v>
                </c:pt>
                <c:pt idx="476">
                  <c:v>32099</c:v>
                </c:pt>
                <c:pt idx="477">
                  <c:v>32100</c:v>
                </c:pt>
                <c:pt idx="478">
                  <c:v>32101</c:v>
                </c:pt>
                <c:pt idx="479">
                  <c:v>32104</c:v>
                </c:pt>
                <c:pt idx="480">
                  <c:v>32105</c:v>
                </c:pt>
                <c:pt idx="481">
                  <c:v>32106</c:v>
                </c:pt>
                <c:pt idx="482">
                  <c:v>32107</c:v>
                </c:pt>
                <c:pt idx="483">
                  <c:v>32108</c:v>
                </c:pt>
                <c:pt idx="484">
                  <c:v>32111</c:v>
                </c:pt>
                <c:pt idx="485">
                  <c:v>32112</c:v>
                </c:pt>
                <c:pt idx="486">
                  <c:v>32113</c:v>
                </c:pt>
                <c:pt idx="487">
                  <c:v>32114</c:v>
                </c:pt>
                <c:pt idx="488">
                  <c:v>32115</c:v>
                </c:pt>
                <c:pt idx="489">
                  <c:v>32118</c:v>
                </c:pt>
                <c:pt idx="490">
                  <c:v>32119</c:v>
                </c:pt>
                <c:pt idx="491">
                  <c:v>32120</c:v>
                </c:pt>
                <c:pt idx="492">
                  <c:v>32121</c:v>
                </c:pt>
                <c:pt idx="493">
                  <c:v>32122</c:v>
                </c:pt>
                <c:pt idx="494">
                  <c:v>32125</c:v>
                </c:pt>
                <c:pt idx="495">
                  <c:v>32126</c:v>
                </c:pt>
                <c:pt idx="496">
                  <c:v>32127</c:v>
                </c:pt>
                <c:pt idx="497">
                  <c:v>32128</c:v>
                </c:pt>
                <c:pt idx="498">
                  <c:v>32129</c:v>
                </c:pt>
                <c:pt idx="499">
                  <c:v>32132</c:v>
                </c:pt>
                <c:pt idx="500">
                  <c:v>32133</c:v>
                </c:pt>
                <c:pt idx="501">
                  <c:v>32134</c:v>
                </c:pt>
                <c:pt idx="502">
                  <c:v>32135</c:v>
                </c:pt>
                <c:pt idx="503">
                  <c:v>32139</c:v>
                </c:pt>
                <c:pt idx="504">
                  <c:v>32140</c:v>
                </c:pt>
                <c:pt idx="505">
                  <c:v>32141</c:v>
                </c:pt>
                <c:pt idx="506">
                  <c:v>32142</c:v>
                </c:pt>
                <c:pt idx="507">
                  <c:v>32146</c:v>
                </c:pt>
                <c:pt idx="508">
                  <c:v>32147</c:v>
                </c:pt>
                <c:pt idx="509">
                  <c:v>32148</c:v>
                </c:pt>
                <c:pt idx="510">
                  <c:v>32149</c:v>
                </c:pt>
                <c:pt idx="511">
                  <c:v>32150</c:v>
                </c:pt>
                <c:pt idx="512">
                  <c:v>32153</c:v>
                </c:pt>
                <c:pt idx="513">
                  <c:v>32154</c:v>
                </c:pt>
                <c:pt idx="514">
                  <c:v>32155</c:v>
                </c:pt>
                <c:pt idx="515">
                  <c:v>32156</c:v>
                </c:pt>
                <c:pt idx="516">
                  <c:v>32157</c:v>
                </c:pt>
                <c:pt idx="517">
                  <c:v>32160</c:v>
                </c:pt>
                <c:pt idx="518">
                  <c:v>32161</c:v>
                </c:pt>
                <c:pt idx="519">
                  <c:v>32162</c:v>
                </c:pt>
                <c:pt idx="520">
                  <c:v>32163</c:v>
                </c:pt>
                <c:pt idx="521">
                  <c:v>32164</c:v>
                </c:pt>
                <c:pt idx="522">
                  <c:v>32167</c:v>
                </c:pt>
                <c:pt idx="523">
                  <c:v>32168</c:v>
                </c:pt>
                <c:pt idx="524">
                  <c:v>32169</c:v>
                </c:pt>
                <c:pt idx="525">
                  <c:v>32170</c:v>
                </c:pt>
                <c:pt idx="526">
                  <c:v>32171</c:v>
                </c:pt>
                <c:pt idx="527">
                  <c:v>32174</c:v>
                </c:pt>
                <c:pt idx="528">
                  <c:v>32175</c:v>
                </c:pt>
                <c:pt idx="529">
                  <c:v>32176</c:v>
                </c:pt>
                <c:pt idx="530">
                  <c:v>32177</c:v>
                </c:pt>
                <c:pt idx="531">
                  <c:v>32178</c:v>
                </c:pt>
                <c:pt idx="532">
                  <c:v>32181</c:v>
                </c:pt>
                <c:pt idx="533">
                  <c:v>32182</c:v>
                </c:pt>
                <c:pt idx="534">
                  <c:v>32183</c:v>
                </c:pt>
                <c:pt idx="535">
                  <c:v>32184</c:v>
                </c:pt>
                <c:pt idx="536">
                  <c:v>32185</c:v>
                </c:pt>
                <c:pt idx="537">
                  <c:v>32188</c:v>
                </c:pt>
                <c:pt idx="538">
                  <c:v>32189</c:v>
                </c:pt>
                <c:pt idx="539">
                  <c:v>32190</c:v>
                </c:pt>
                <c:pt idx="540">
                  <c:v>32191</c:v>
                </c:pt>
                <c:pt idx="541">
                  <c:v>32192</c:v>
                </c:pt>
                <c:pt idx="542">
                  <c:v>32195</c:v>
                </c:pt>
                <c:pt idx="543">
                  <c:v>32196</c:v>
                </c:pt>
                <c:pt idx="544">
                  <c:v>32197</c:v>
                </c:pt>
                <c:pt idx="545">
                  <c:v>32198</c:v>
                </c:pt>
                <c:pt idx="546">
                  <c:v>32199</c:v>
                </c:pt>
                <c:pt idx="547">
                  <c:v>32202</c:v>
                </c:pt>
                <c:pt idx="548">
                  <c:v>32203</c:v>
                </c:pt>
                <c:pt idx="549">
                  <c:v>32204</c:v>
                </c:pt>
                <c:pt idx="550">
                  <c:v>32205</c:v>
                </c:pt>
                <c:pt idx="551">
                  <c:v>32206</c:v>
                </c:pt>
                <c:pt idx="552">
                  <c:v>32209</c:v>
                </c:pt>
                <c:pt idx="553">
                  <c:v>32210</c:v>
                </c:pt>
                <c:pt idx="554">
                  <c:v>32211</c:v>
                </c:pt>
                <c:pt idx="555">
                  <c:v>32212</c:v>
                </c:pt>
                <c:pt idx="556">
                  <c:v>32213</c:v>
                </c:pt>
                <c:pt idx="557">
                  <c:v>32216</c:v>
                </c:pt>
                <c:pt idx="558">
                  <c:v>32217</c:v>
                </c:pt>
                <c:pt idx="559">
                  <c:v>32218</c:v>
                </c:pt>
                <c:pt idx="560">
                  <c:v>32219</c:v>
                </c:pt>
                <c:pt idx="561">
                  <c:v>32220</c:v>
                </c:pt>
                <c:pt idx="562">
                  <c:v>32223</c:v>
                </c:pt>
                <c:pt idx="563">
                  <c:v>32224</c:v>
                </c:pt>
                <c:pt idx="564">
                  <c:v>32225</c:v>
                </c:pt>
                <c:pt idx="565">
                  <c:v>32226</c:v>
                </c:pt>
                <c:pt idx="566">
                  <c:v>32227</c:v>
                </c:pt>
                <c:pt idx="567">
                  <c:v>32230</c:v>
                </c:pt>
                <c:pt idx="568">
                  <c:v>32231</c:v>
                </c:pt>
                <c:pt idx="569">
                  <c:v>32232</c:v>
                </c:pt>
                <c:pt idx="570">
                  <c:v>32233</c:v>
                </c:pt>
                <c:pt idx="571">
                  <c:v>32237</c:v>
                </c:pt>
                <c:pt idx="572">
                  <c:v>32238</c:v>
                </c:pt>
                <c:pt idx="573">
                  <c:v>32239</c:v>
                </c:pt>
                <c:pt idx="574">
                  <c:v>32240</c:v>
                </c:pt>
                <c:pt idx="575">
                  <c:v>32241</c:v>
                </c:pt>
                <c:pt idx="576">
                  <c:v>32244</c:v>
                </c:pt>
                <c:pt idx="577">
                  <c:v>32245</c:v>
                </c:pt>
                <c:pt idx="578">
                  <c:v>32246</c:v>
                </c:pt>
                <c:pt idx="579">
                  <c:v>32247</c:v>
                </c:pt>
                <c:pt idx="580">
                  <c:v>32248</c:v>
                </c:pt>
                <c:pt idx="581">
                  <c:v>32251</c:v>
                </c:pt>
                <c:pt idx="582">
                  <c:v>32252</c:v>
                </c:pt>
                <c:pt idx="583">
                  <c:v>32253</c:v>
                </c:pt>
                <c:pt idx="584">
                  <c:v>32254</c:v>
                </c:pt>
                <c:pt idx="585">
                  <c:v>32255</c:v>
                </c:pt>
                <c:pt idx="586">
                  <c:v>32258</c:v>
                </c:pt>
                <c:pt idx="587">
                  <c:v>32259</c:v>
                </c:pt>
                <c:pt idx="588">
                  <c:v>32260</c:v>
                </c:pt>
                <c:pt idx="589">
                  <c:v>32261</c:v>
                </c:pt>
                <c:pt idx="590">
                  <c:v>32262</c:v>
                </c:pt>
                <c:pt idx="591">
                  <c:v>32265</c:v>
                </c:pt>
                <c:pt idx="592">
                  <c:v>32266</c:v>
                </c:pt>
                <c:pt idx="593">
                  <c:v>32267</c:v>
                </c:pt>
                <c:pt idx="594">
                  <c:v>32268</c:v>
                </c:pt>
                <c:pt idx="595">
                  <c:v>32269</c:v>
                </c:pt>
                <c:pt idx="596">
                  <c:v>32272</c:v>
                </c:pt>
                <c:pt idx="597">
                  <c:v>32273</c:v>
                </c:pt>
                <c:pt idx="598">
                  <c:v>32274</c:v>
                </c:pt>
                <c:pt idx="599">
                  <c:v>32275</c:v>
                </c:pt>
                <c:pt idx="600">
                  <c:v>32276</c:v>
                </c:pt>
                <c:pt idx="601">
                  <c:v>32279</c:v>
                </c:pt>
                <c:pt idx="602">
                  <c:v>32280</c:v>
                </c:pt>
                <c:pt idx="603">
                  <c:v>32281</c:v>
                </c:pt>
                <c:pt idx="604">
                  <c:v>32282</c:v>
                </c:pt>
                <c:pt idx="605">
                  <c:v>32283</c:v>
                </c:pt>
                <c:pt idx="606">
                  <c:v>32286</c:v>
                </c:pt>
                <c:pt idx="607">
                  <c:v>32287</c:v>
                </c:pt>
                <c:pt idx="608">
                  <c:v>32288</c:v>
                </c:pt>
                <c:pt idx="609">
                  <c:v>32289</c:v>
                </c:pt>
                <c:pt idx="610">
                  <c:v>32290</c:v>
                </c:pt>
                <c:pt idx="611">
                  <c:v>32293</c:v>
                </c:pt>
                <c:pt idx="612">
                  <c:v>32294</c:v>
                </c:pt>
                <c:pt idx="613">
                  <c:v>32295</c:v>
                </c:pt>
                <c:pt idx="614">
                  <c:v>32296</c:v>
                </c:pt>
                <c:pt idx="615">
                  <c:v>32297</c:v>
                </c:pt>
                <c:pt idx="616">
                  <c:v>32300</c:v>
                </c:pt>
                <c:pt idx="617">
                  <c:v>32301</c:v>
                </c:pt>
                <c:pt idx="618">
                  <c:v>32302</c:v>
                </c:pt>
                <c:pt idx="619">
                  <c:v>32303</c:v>
                </c:pt>
                <c:pt idx="620">
                  <c:v>32304</c:v>
                </c:pt>
                <c:pt idx="621">
                  <c:v>32307</c:v>
                </c:pt>
                <c:pt idx="622">
                  <c:v>32308</c:v>
                </c:pt>
                <c:pt idx="623">
                  <c:v>32309</c:v>
                </c:pt>
                <c:pt idx="624">
                  <c:v>32310</c:v>
                </c:pt>
                <c:pt idx="625">
                  <c:v>32311</c:v>
                </c:pt>
                <c:pt idx="626">
                  <c:v>32314</c:v>
                </c:pt>
                <c:pt idx="627">
                  <c:v>32315</c:v>
                </c:pt>
                <c:pt idx="628">
                  <c:v>32316</c:v>
                </c:pt>
                <c:pt idx="629">
                  <c:v>32317</c:v>
                </c:pt>
                <c:pt idx="630">
                  <c:v>32318</c:v>
                </c:pt>
                <c:pt idx="631">
                  <c:v>32321</c:v>
                </c:pt>
                <c:pt idx="632">
                  <c:v>32322</c:v>
                </c:pt>
                <c:pt idx="633">
                  <c:v>32323</c:v>
                </c:pt>
                <c:pt idx="634">
                  <c:v>32324</c:v>
                </c:pt>
                <c:pt idx="635">
                  <c:v>32325</c:v>
                </c:pt>
                <c:pt idx="636">
                  <c:v>32328</c:v>
                </c:pt>
                <c:pt idx="637">
                  <c:v>32329</c:v>
                </c:pt>
                <c:pt idx="638">
                  <c:v>32330</c:v>
                </c:pt>
                <c:pt idx="639">
                  <c:v>32331</c:v>
                </c:pt>
                <c:pt idx="640">
                  <c:v>32332</c:v>
                </c:pt>
                <c:pt idx="641">
                  <c:v>32335</c:v>
                </c:pt>
                <c:pt idx="642">
                  <c:v>32336</c:v>
                </c:pt>
                <c:pt idx="643">
                  <c:v>32337</c:v>
                </c:pt>
                <c:pt idx="644">
                  <c:v>32338</c:v>
                </c:pt>
                <c:pt idx="645">
                  <c:v>32339</c:v>
                </c:pt>
                <c:pt idx="646">
                  <c:v>32342</c:v>
                </c:pt>
                <c:pt idx="647">
                  <c:v>32343</c:v>
                </c:pt>
                <c:pt idx="648">
                  <c:v>32344</c:v>
                </c:pt>
                <c:pt idx="649">
                  <c:v>32345</c:v>
                </c:pt>
                <c:pt idx="650">
                  <c:v>32346</c:v>
                </c:pt>
                <c:pt idx="651">
                  <c:v>32349</c:v>
                </c:pt>
                <c:pt idx="652">
                  <c:v>32350</c:v>
                </c:pt>
                <c:pt idx="653">
                  <c:v>32351</c:v>
                </c:pt>
                <c:pt idx="654">
                  <c:v>32352</c:v>
                </c:pt>
                <c:pt idx="655">
                  <c:v>32353</c:v>
                </c:pt>
                <c:pt idx="656">
                  <c:v>32356</c:v>
                </c:pt>
                <c:pt idx="657">
                  <c:v>32357</c:v>
                </c:pt>
                <c:pt idx="658">
                  <c:v>32358</c:v>
                </c:pt>
                <c:pt idx="659">
                  <c:v>32359</c:v>
                </c:pt>
                <c:pt idx="660">
                  <c:v>32360</c:v>
                </c:pt>
                <c:pt idx="661">
                  <c:v>32363</c:v>
                </c:pt>
                <c:pt idx="662">
                  <c:v>32364</c:v>
                </c:pt>
                <c:pt idx="663">
                  <c:v>32365</c:v>
                </c:pt>
                <c:pt idx="664">
                  <c:v>32366</c:v>
                </c:pt>
                <c:pt idx="665">
                  <c:v>32367</c:v>
                </c:pt>
                <c:pt idx="666">
                  <c:v>32370</c:v>
                </c:pt>
                <c:pt idx="667">
                  <c:v>32371</c:v>
                </c:pt>
                <c:pt idx="668">
                  <c:v>32372</c:v>
                </c:pt>
                <c:pt idx="669">
                  <c:v>32373</c:v>
                </c:pt>
                <c:pt idx="670">
                  <c:v>32374</c:v>
                </c:pt>
                <c:pt idx="671">
                  <c:v>32377</c:v>
                </c:pt>
                <c:pt idx="672">
                  <c:v>32378</c:v>
                </c:pt>
                <c:pt idx="673">
                  <c:v>32379</c:v>
                </c:pt>
                <c:pt idx="674">
                  <c:v>32380</c:v>
                </c:pt>
                <c:pt idx="675">
                  <c:v>32381</c:v>
                </c:pt>
                <c:pt idx="676">
                  <c:v>32384</c:v>
                </c:pt>
                <c:pt idx="677">
                  <c:v>32385</c:v>
                </c:pt>
                <c:pt idx="678">
                  <c:v>32386</c:v>
                </c:pt>
                <c:pt idx="679">
                  <c:v>32387</c:v>
                </c:pt>
                <c:pt idx="680">
                  <c:v>32388</c:v>
                </c:pt>
                <c:pt idx="681">
                  <c:v>32391</c:v>
                </c:pt>
                <c:pt idx="682">
                  <c:v>32392</c:v>
                </c:pt>
                <c:pt idx="683">
                  <c:v>32393</c:v>
                </c:pt>
                <c:pt idx="684">
                  <c:v>32394</c:v>
                </c:pt>
                <c:pt idx="685">
                  <c:v>32395</c:v>
                </c:pt>
                <c:pt idx="686">
                  <c:v>32398</c:v>
                </c:pt>
                <c:pt idx="687">
                  <c:v>32399</c:v>
                </c:pt>
                <c:pt idx="688">
                  <c:v>32400</c:v>
                </c:pt>
                <c:pt idx="689">
                  <c:v>32401</c:v>
                </c:pt>
                <c:pt idx="690">
                  <c:v>32402</c:v>
                </c:pt>
                <c:pt idx="691">
                  <c:v>32405</c:v>
                </c:pt>
                <c:pt idx="692">
                  <c:v>32406</c:v>
                </c:pt>
                <c:pt idx="693">
                  <c:v>32407</c:v>
                </c:pt>
                <c:pt idx="694">
                  <c:v>32408</c:v>
                </c:pt>
                <c:pt idx="695">
                  <c:v>32409</c:v>
                </c:pt>
                <c:pt idx="696">
                  <c:v>32412</c:v>
                </c:pt>
                <c:pt idx="697">
                  <c:v>32413</c:v>
                </c:pt>
                <c:pt idx="698">
                  <c:v>32414</c:v>
                </c:pt>
                <c:pt idx="699">
                  <c:v>32415</c:v>
                </c:pt>
                <c:pt idx="700">
                  <c:v>32416</c:v>
                </c:pt>
                <c:pt idx="701">
                  <c:v>32419</c:v>
                </c:pt>
                <c:pt idx="702">
                  <c:v>32420</c:v>
                </c:pt>
                <c:pt idx="703">
                  <c:v>32421</c:v>
                </c:pt>
                <c:pt idx="704">
                  <c:v>32422</c:v>
                </c:pt>
                <c:pt idx="705">
                  <c:v>32423</c:v>
                </c:pt>
                <c:pt idx="706">
                  <c:v>32426</c:v>
                </c:pt>
                <c:pt idx="707">
                  <c:v>32427</c:v>
                </c:pt>
                <c:pt idx="708">
                  <c:v>32428</c:v>
                </c:pt>
                <c:pt idx="709">
                  <c:v>32429</c:v>
                </c:pt>
                <c:pt idx="710">
                  <c:v>32430</c:v>
                </c:pt>
                <c:pt idx="711">
                  <c:v>32433</c:v>
                </c:pt>
                <c:pt idx="712">
                  <c:v>32434</c:v>
                </c:pt>
                <c:pt idx="713">
                  <c:v>32435</c:v>
                </c:pt>
                <c:pt idx="714">
                  <c:v>32436</c:v>
                </c:pt>
                <c:pt idx="715">
                  <c:v>32437</c:v>
                </c:pt>
                <c:pt idx="716">
                  <c:v>32440</c:v>
                </c:pt>
                <c:pt idx="717">
                  <c:v>32441</c:v>
                </c:pt>
                <c:pt idx="718">
                  <c:v>32442</c:v>
                </c:pt>
                <c:pt idx="719">
                  <c:v>32443</c:v>
                </c:pt>
                <c:pt idx="720">
                  <c:v>32444</c:v>
                </c:pt>
                <c:pt idx="721">
                  <c:v>32447</c:v>
                </c:pt>
                <c:pt idx="722">
                  <c:v>32448</c:v>
                </c:pt>
                <c:pt idx="723">
                  <c:v>32449</c:v>
                </c:pt>
                <c:pt idx="724">
                  <c:v>32450</c:v>
                </c:pt>
                <c:pt idx="725">
                  <c:v>32451</c:v>
                </c:pt>
                <c:pt idx="726">
                  <c:v>32454</c:v>
                </c:pt>
                <c:pt idx="727">
                  <c:v>32455</c:v>
                </c:pt>
                <c:pt idx="728">
                  <c:v>32456</c:v>
                </c:pt>
                <c:pt idx="729">
                  <c:v>32457</c:v>
                </c:pt>
                <c:pt idx="730">
                  <c:v>32458</c:v>
                </c:pt>
                <c:pt idx="731">
                  <c:v>32461</c:v>
                </c:pt>
                <c:pt idx="732">
                  <c:v>32462</c:v>
                </c:pt>
                <c:pt idx="733">
                  <c:v>32463</c:v>
                </c:pt>
                <c:pt idx="734">
                  <c:v>32464</c:v>
                </c:pt>
                <c:pt idx="735">
                  <c:v>32465</c:v>
                </c:pt>
                <c:pt idx="736">
                  <c:v>32468</c:v>
                </c:pt>
                <c:pt idx="737">
                  <c:v>32469</c:v>
                </c:pt>
                <c:pt idx="738">
                  <c:v>32470</c:v>
                </c:pt>
                <c:pt idx="739">
                  <c:v>32471</c:v>
                </c:pt>
                <c:pt idx="740">
                  <c:v>32472</c:v>
                </c:pt>
                <c:pt idx="741">
                  <c:v>32475</c:v>
                </c:pt>
                <c:pt idx="742">
                  <c:v>32476</c:v>
                </c:pt>
                <c:pt idx="743">
                  <c:v>32477</c:v>
                </c:pt>
                <c:pt idx="744">
                  <c:v>32478</c:v>
                </c:pt>
                <c:pt idx="745">
                  <c:v>32479</c:v>
                </c:pt>
                <c:pt idx="746">
                  <c:v>32482</c:v>
                </c:pt>
                <c:pt idx="747">
                  <c:v>32483</c:v>
                </c:pt>
                <c:pt idx="748">
                  <c:v>32484</c:v>
                </c:pt>
                <c:pt idx="749">
                  <c:v>32485</c:v>
                </c:pt>
                <c:pt idx="750">
                  <c:v>32486</c:v>
                </c:pt>
                <c:pt idx="751">
                  <c:v>32489</c:v>
                </c:pt>
                <c:pt idx="752">
                  <c:v>32490</c:v>
                </c:pt>
                <c:pt idx="753">
                  <c:v>32491</c:v>
                </c:pt>
                <c:pt idx="754">
                  <c:v>32492</c:v>
                </c:pt>
                <c:pt idx="755">
                  <c:v>32493</c:v>
                </c:pt>
                <c:pt idx="756">
                  <c:v>32496</c:v>
                </c:pt>
                <c:pt idx="757">
                  <c:v>32497</c:v>
                </c:pt>
                <c:pt idx="758">
                  <c:v>32498</c:v>
                </c:pt>
                <c:pt idx="759">
                  <c:v>32499</c:v>
                </c:pt>
                <c:pt idx="760">
                  <c:v>32500</c:v>
                </c:pt>
                <c:pt idx="761">
                  <c:v>32504</c:v>
                </c:pt>
                <c:pt idx="762">
                  <c:v>32505</c:v>
                </c:pt>
                <c:pt idx="763">
                  <c:v>32506</c:v>
                </c:pt>
                <c:pt idx="764">
                  <c:v>32507</c:v>
                </c:pt>
                <c:pt idx="765">
                  <c:v>32511</c:v>
                </c:pt>
                <c:pt idx="766">
                  <c:v>32512</c:v>
                </c:pt>
                <c:pt idx="767">
                  <c:v>32513</c:v>
                </c:pt>
                <c:pt idx="768">
                  <c:v>32514</c:v>
                </c:pt>
                <c:pt idx="769">
                  <c:v>32517</c:v>
                </c:pt>
                <c:pt idx="770">
                  <c:v>32518</c:v>
                </c:pt>
                <c:pt idx="771">
                  <c:v>32519</c:v>
                </c:pt>
                <c:pt idx="772">
                  <c:v>32520</c:v>
                </c:pt>
                <c:pt idx="773">
                  <c:v>32521</c:v>
                </c:pt>
                <c:pt idx="774">
                  <c:v>32524</c:v>
                </c:pt>
                <c:pt idx="775">
                  <c:v>32525</c:v>
                </c:pt>
                <c:pt idx="776">
                  <c:v>32526</c:v>
                </c:pt>
                <c:pt idx="777">
                  <c:v>32527</c:v>
                </c:pt>
                <c:pt idx="778">
                  <c:v>32528</c:v>
                </c:pt>
                <c:pt idx="779">
                  <c:v>32531</c:v>
                </c:pt>
                <c:pt idx="780">
                  <c:v>32532</c:v>
                </c:pt>
                <c:pt idx="781">
                  <c:v>32533</c:v>
                </c:pt>
                <c:pt idx="782">
                  <c:v>32534</c:v>
                </c:pt>
                <c:pt idx="783">
                  <c:v>32535</c:v>
                </c:pt>
                <c:pt idx="784">
                  <c:v>32538</c:v>
                </c:pt>
                <c:pt idx="785">
                  <c:v>32539</c:v>
                </c:pt>
                <c:pt idx="786">
                  <c:v>32540</c:v>
                </c:pt>
                <c:pt idx="787">
                  <c:v>32541</c:v>
                </c:pt>
                <c:pt idx="788">
                  <c:v>32542</c:v>
                </c:pt>
                <c:pt idx="789">
                  <c:v>32545</c:v>
                </c:pt>
                <c:pt idx="790">
                  <c:v>32546</c:v>
                </c:pt>
                <c:pt idx="791">
                  <c:v>32547</c:v>
                </c:pt>
                <c:pt idx="792">
                  <c:v>32548</c:v>
                </c:pt>
                <c:pt idx="793">
                  <c:v>32549</c:v>
                </c:pt>
                <c:pt idx="794">
                  <c:v>32552</c:v>
                </c:pt>
                <c:pt idx="795">
                  <c:v>32553</c:v>
                </c:pt>
                <c:pt idx="796">
                  <c:v>32554</c:v>
                </c:pt>
                <c:pt idx="797">
                  <c:v>32555</c:v>
                </c:pt>
                <c:pt idx="798">
                  <c:v>32556</c:v>
                </c:pt>
                <c:pt idx="799">
                  <c:v>32559</c:v>
                </c:pt>
                <c:pt idx="800">
                  <c:v>32560</c:v>
                </c:pt>
                <c:pt idx="801">
                  <c:v>32561</c:v>
                </c:pt>
                <c:pt idx="802">
                  <c:v>32562</c:v>
                </c:pt>
                <c:pt idx="803">
                  <c:v>32563</c:v>
                </c:pt>
                <c:pt idx="804">
                  <c:v>32566</c:v>
                </c:pt>
                <c:pt idx="805">
                  <c:v>32567</c:v>
                </c:pt>
                <c:pt idx="806">
                  <c:v>32568</c:v>
                </c:pt>
                <c:pt idx="807">
                  <c:v>32569</c:v>
                </c:pt>
                <c:pt idx="808">
                  <c:v>32570</c:v>
                </c:pt>
                <c:pt idx="809">
                  <c:v>32573</c:v>
                </c:pt>
                <c:pt idx="810">
                  <c:v>32574</c:v>
                </c:pt>
                <c:pt idx="811">
                  <c:v>32575</c:v>
                </c:pt>
                <c:pt idx="812">
                  <c:v>32576</c:v>
                </c:pt>
                <c:pt idx="813">
                  <c:v>32577</c:v>
                </c:pt>
                <c:pt idx="814">
                  <c:v>32580</c:v>
                </c:pt>
                <c:pt idx="815">
                  <c:v>32581</c:v>
                </c:pt>
                <c:pt idx="816">
                  <c:v>32582</c:v>
                </c:pt>
                <c:pt idx="817">
                  <c:v>32583</c:v>
                </c:pt>
                <c:pt idx="818">
                  <c:v>32584</c:v>
                </c:pt>
                <c:pt idx="819">
                  <c:v>32587</c:v>
                </c:pt>
                <c:pt idx="820">
                  <c:v>32588</c:v>
                </c:pt>
                <c:pt idx="821">
                  <c:v>32589</c:v>
                </c:pt>
                <c:pt idx="822">
                  <c:v>32590</c:v>
                </c:pt>
                <c:pt idx="823">
                  <c:v>32594</c:v>
                </c:pt>
                <c:pt idx="824">
                  <c:v>32595</c:v>
                </c:pt>
                <c:pt idx="825">
                  <c:v>32596</c:v>
                </c:pt>
                <c:pt idx="826">
                  <c:v>32597</c:v>
                </c:pt>
                <c:pt idx="827">
                  <c:v>32598</c:v>
                </c:pt>
                <c:pt idx="828">
                  <c:v>32601</c:v>
                </c:pt>
                <c:pt idx="829">
                  <c:v>32602</c:v>
                </c:pt>
                <c:pt idx="830">
                  <c:v>32603</c:v>
                </c:pt>
                <c:pt idx="831">
                  <c:v>32604</c:v>
                </c:pt>
                <c:pt idx="832">
                  <c:v>32605</c:v>
                </c:pt>
                <c:pt idx="833">
                  <c:v>32608</c:v>
                </c:pt>
                <c:pt idx="834">
                  <c:v>32609</c:v>
                </c:pt>
                <c:pt idx="835">
                  <c:v>32610</c:v>
                </c:pt>
                <c:pt idx="836">
                  <c:v>32611</c:v>
                </c:pt>
                <c:pt idx="837">
                  <c:v>32612</c:v>
                </c:pt>
                <c:pt idx="838">
                  <c:v>32615</c:v>
                </c:pt>
                <c:pt idx="839">
                  <c:v>32616</c:v>
                </c:pt>
                <c:pt idx="840">
                  <c:v>32617</c:v>
                </c:pt>
                <c:pt idx="841">
                  <c:v>32618</c:v>
                </c:pt>
                <c:pt idx="842">
                  <c:v>32619</c:v>
                </c:pt>
                <c:pt idx="843">
                  <c:v>32622</c:v>
                </c:pt>
                <c:pt idx="844">
                  <c:v>32623</c:v>
                </c:pt>
                <c:pt idx="845">
                  <c:v>32624</c:v>
                </c:pt>
                <c:pt idx="846">
                  <c:v>32625</c:v>
                </c:pt>
                <c:pt idx="847">
                  <c:v>32626</c:v>
                </c:pt>
                <c:pt idx="848">
                  <c:v>32629</c:v>
                </c:pt>
                <c:pt idx="849">
                  <c:v>32630</c:v>
                </c:pt>
                <c:pt idx="850">
                  <c:v>32631</c:v>
                </c:pt>
                <c:pt idx="851">
                  <c:v>32632</c:v>
                </c:pt>
                <c:pt idx="852">
                  <c:v>32633</c:v>
                </c:pt>
                <c:pt idx="853">
                  <c:v>32636</c:v>
                </c:pt>
                <c:pt idx="854">
                  <c:v>32637</c:v>
                </c:pt>
                <c:pt idx="855">
                  <c:v>32638</c:v>
                </c:pt>
                <c:pt idx="856">
                  <c:v>32639</c:v>
                </c:pt>
                <c:pt idx="857">
                  <c:v>32640</c:v>
                </c:pt>
                <c:pt idx="858">
                  <c:v>32643</c:v>
                </c:pt>
                <c:pt idx="859">
                  <c:v>32644</c:v>
                </c:pt>
                <c:pt idx="860">
                  <c:v>32645</c:v>
                </c:pt>
                <c:pt idx="861">
                  <c:v>32646</c:v>
                </c:pt>
                <c:pt idx="862">
                  <c:v>32647</c:v>
                </c:pt>
                <c:pt idx="863">
                  <c:v>32650</c:v>
                </c:pt>
                <c:pt idx="864">
                  <c:v>32651</c:v>
                </c:pt>
                <c:pt idx="865">
                  <c:v>32652</c:v>
                </c:pt>
                <c:pt idx="866">
                  <c:v>32653</c:v>
                </c:pt>
                <c:pt idx="867">
                  <c:v>32654</c:v>
                </c:pt>
                <c:pt idx="868">
                  <c:v>32657</c:v>
                </c:pt>
                <c:pt idx="869">
                  <c:v>32658</c:v>
                </c:pt>
                <c:pt idx="870">
                  <c:v>32659</c:v>
                </c:pt>
                <c:pt idx="871">
                  <c:v>32660</c:v>
                </c:pt>
                <c:pt idx="872">
                  <c:v>32661</c:v>
                </c:pt>
                <c:pt idx="873">
                  <c:v>32664</c:v>
                </c:pt>
                <c:pt idx="874">
                  <c:v>32665</c:v>
                </c:pt>
                <c:pt idx="875">
                  <c:v>32666</c:v>
                </c:pt>
                <c:pt idx="876">
                  <c:v>32667</c:v>
                </c:pt>
                <c:pt idx="877">
                  <c:v>32668</c:v>
                </c:pt>
                <c:pt idx="878">
                  <c:v>32671</c:v>
                </c:pt>
                <c:pt idx="879">
                  <c:v>32672</c:v>
                </c:pt>
                <c:pt idx="880">
                  <c:v>32673</c:v>
                </c:pt>
                <c:pt idx="881">
                  <c:v>32674</c:v>
                </c:pt>
                <c:pt idx="882">
                  <c:v>32675</c:v>
                </c:pt>
                <c:pt idx="883">
                  <c:v>32678</c:v>
                </c:pt>
                <c:pt idx="884">
                  <c:v>32679</c:v>
                </c:pt>
                <c:pt idx="885">
                  <c:v>32680</c:v>
                </c:pt>
                <c:pt idx="886">
                  <c:v>32681</c:v>
                </c:pt>
                <c:pt idx="887">
                  <c:v>32682</c:v>
                </c:pt>
                <c:pt idx="888">
                  <c:v>32685</c:v>
                </c:pt>
                <c:pt idx="889">
                  <c:v>32686</c:v>
                </c:pt>
                <c:pt idx="890">
                  <c:v>32687</c:v>
                </c:pt>
                <c:pt idx="891">
                  <c:v>32688</c:v>
                </c:pt>
                <c:pt idx="892">
                  <c:v>32689</c:v>
                </c:pt>
                <c:pt idx="893">
                  <c:v>32692</c:v>
                </c:pt>
                <c:pt idx="894">
                  <c:v>32693</c:v>
                </c:pt>
                <c:pt idx="895">
                  <c:v>32694</c:v>
                </c:pt>
                <c:pt idx="896">
                  <c:v>32695</c:v>
                </c:pt>
                <c:pt idx="897">
                  <c:v>32696</c:v>
                </c:pt>
                <c:pt idx="898">
                  <c:v>32699</c:v>
                </c:pt>
                <c:pt idx="899">
                  <c:v>32700</c:v>
                </c:pt>
                <c:pt idx="900">
                  <c:v>32701</c:v>
                </c:pt>
                <c:pt idx="901">
                  <c:v>32702</c:v>
                </c:pt>
                <c:pt idx="902">
                  <c:v>32703</c:v>
                </c:pt>
                <c:pt idx="903">
                  <c:v>32706</c:v>
                </c:pt>
                <c:pt idx="904">
                  <c:v>32707</c:v>
                </c:pt>
                <c:pt idx="905">
                  <c:v>32708</c:v>
                </c:pt>
                <c:pt idx="906">
                  <c:v>32709</c:v>
                </c:pt>
                <c:pt idx="907">
                  <c:v>32710</c:v>
                </c:pt>
                <c:pt idx="908">
                  <c:v>32713</c:v>
                </c:pt>
                <c:pt idx="909">
                  <c:v>32714</c:v>
                </c:pt>
                <c:pt idx="910">
                  <c:v>32715</c:v>
                </c:pt>
                <c:pt idx="911">
                  <c:v>32716</c:v>
                </c:pt>
                <c:pt idx="912">
                  <c:v>32717</c:v>
                </c:pt>
                <c:pt idx="913">
                  <c:v>32720</c:v>
                </c:pt>
                <c:pt idx="914">
                  <c:v>32721</c:v>
                </c:pt>
                <c:pt idx="915">
                  <c:v>32722</c:v>
                </c:pt>
                <c:pt idx="916">
                  <c:v>32723</c:v>
                </c:pt>
                <c:pt idx="917">
                  <c:v>32724</c:v>
                </c:pt>
                <c:pt idx="918">
                  <c:v>32727</c:v>
                </c:pt>
                <c:pt idx="919">
                  <c:v>32728</c:v>
                </c:pt>
                <c:pt idx="920">
                  <c:v>32729</c:v>
                </c:pt>
                <c:pt idx="921">
                  <c:v>32730</c:v>
                </c:pt>
                <c:pt idx="922">
                  <c:v>32731</c:v>
                </c:pt>
                <c:pt idx="923">
                  <c:v>32734</c:v>
                </c:pt>
                <c:pt idx="924">
                  <c:v>32735</c:v>
                </c:pt>
                <c:pt idx="925">
                  <c:v>32736</c:v>
                </c:pt>
                <c:pt idx="926">
                  <c:v>32737</c:v>
                </c:pt>
                <c:pt idx="927">
                  <c:v>32738</c:v>
                </c:pt>
                <c:pt idx="928">
                  <c:v>32741</c:v>
                </c:pt>
                <c:pt idx="929">
                  <c:v>32742</c:v>
                </c:pt>
                <c:pt idx="930">
                  <c:v>32743</c:v>
                </c:pt>
                <c:pt idx="931">
                  <c:v>32744</c:v>
                </c:pt>
                <c:pt idx="932">
                  <c:v>32745</c:v>
                </c:pt>
                <c:pt idx="933">
                  <c:v>32748</c:v>
                </c:pt>
                <c:pt idx="934">
                  <c:v>32749</c:v>
                </c:pt>
                <c:pt idx="935">
                  <c:v>32750</c:v>
                </c:pt>
                <c:pt idx="936">
                  <c:v>32751</c:v>
                </c:pt>
                <c:pt idx="937">
                  <c:v>32752</c:v>
                </c:pt>
                <c:pt idx="938">
                  <c:v>32755</c:v>
                </c:pt>
                <c:pt idx="939">
                  <c:v>32756</c:v>
                </c:pt>
                <c:pt idx="940">
                  <c:v>32757</c:v>
                </c:pt>
                <c:pt idx="941">
                  <c:v>32758</c:v>
                </c:pt>
                <c:pt idx="942">
                  <c:v>32759</c:v>
                </c:pt>
                <c:pt idx="943">
                  <c:v>32762</c:v>
                </c:pt>
                <c:pt idx="944">
                  <c:v>32763</c:v>
                </c:pt>
                <c:pt idx="945">
                  <c:v>32764</c:v>
                </c:pt>
                <c:pt idx="946">
                  <c:v>32765</c:v>
                </c:pt>
                <c:pt idx="947">
                  <c:v>32766</c:v>
                </c:pt>
                <c:pt idx="948">
                  <c:v>32769</c:v>
                </c:pt>
                <c:pt idx="949">
                  <c:v>32770</c:v>
                </c:pt>
                <c:pt idx="950">
                  <c:v>32771</c:v>
                </c:pt>
                <c:pt idx="951">
                  <c:v>32772</c:v>
                </c:pt>
                <c:pt idx="952">
                  <c:v>32773</c:v>
                </c:pt>
                <c:pt idx="953">
                  <c:v>32776</c:v>
                </c:pt>
                <c:pt idx="954">
                  <c:v>32777</c:v>
                </c:pt>
                <c:pt idx="955">
                  <c:v>32778</c:v>
                </c:pt>
                <c:pt idx="956">
                  <c:v>32779</c:v>
                </c:pt>
                <c:pt idx="957">
                  <c:v>32780</c:v>
                </c:pt>
                <c:pt idx="958">
                  <c:v>32783</c:v>
                </c:pt>
                <c:pt idx="959">
                  <c:v>32784</c:v>
                </c:pt>
                <c:pt idx="960">
                  <c:v>32785</c:v>
                </c:pt>
                <c:pt idx="961">
                  <c:v>32786</c:v>
                </c:pt>
                <c:pt idx="962">
                  <c:v>32787</c:v>
                </c:pt>
                <c:pt idx="963">
                  <c:v>32790</c:v>
                </c:pt>
                <c:pt idx="964">
                  <c:v>32791</c:v>
                </c:pt>
                <c:pt idx="965">
                  <c:v>32792</c:v>
                </c:pt>
                <c:pt idx="966">
                  <c:v>32793</c:v>
                </c:pt>
                <c:pt idx="967">
                  <c:v>32794</c:v>
                </c:pt>
                <c:pt idx="968">
                  <c:v>32797</c:v>
                </c:pt>
                <c:pt idx="969">
                  <c:v>32798</c:v>
                </c:pt>
                <c:pt idx="970">
                  <c:v>32799</c:v>
                </c:pt>
                <c:pt idx="971">
                  <c:v>32800</c:v>
                </c:pt>
                <c:pt idx="972">
                  <c:v>32801</c:v>
                </c:pt>
                <c:pt idx="973">
                  <c:v>32804</c:v>
                </c:pt>
                <c:pt idx="974">
                  <c:v>32805</c:v>
                </c:pt>
                <c:pt idx="975">
                  <c:v>32806</c:v>
                </c:pt>
                <c:pt idx="976">
                  <c:v>32807</c:v>
                </c:pt>
                <c:pt idx="977">
                  <c:v>32808</c:v>
                </c:pt>
                <c:pt idx="978">
                  <c:v>32811</c:v>
                </c:pt>
                <c:pt idx="979">
                  <c:v>32812</c:v>
                </c:pt>
                <c:pt idx="980">
                  <c:v>32813</c:v>
                </c:pt>
                <c:pt idx="981">
                  <c:v>32814</c:v>
                </c:pt>
                <c:pt idx="982">
                  <c:v>32815</c:v>
                </c:pt>
                <c:pt idx="983">
                  <c:v>32818</c:v>
                </c:pt>
                <c:pt idx="984">
                  <c:v>32819</c:v>
                </c:pt>
                <c:pt idx="985">
                  <c:v>32820</c:v>
                </c:pt>
                <c:pt idx="986">
                  <c:v>32821</c:v>
                </c:pt>
                <c:pt idx="987">
                  <c:v>32822</c:v>
                </c:pt>
                <c:pt idx="988">
                  <c:v>32825</c:v>
                </c:pt>
                <c:pt idx="989">
                  <c:v>32826</c:v>
                </c:pt>
                <c:pt idx="990">
                  <c:v>32827</c:v>
                </c:pt>
                <c:pt idx="991">
                  <c:v>32828</c:v>
                </c:pt>
                <c:pt idx="992">
                  <c:v>32829</c:v>
                </c:pt>
                <c:pt idx="993">
                  <c:v>32832</c:v>
                </c:pt>
                <c:pt idx="994">
                  <c:v>32833</c:v>
                </c:pt>
                <c:pt idx="995">
                  <c:v>32834</c:v>
                </c:pt>
                <c:pt idx="996">
                  <c:v>32835</c:v>
                </c:pt>
                <c:pt idx="997">
                  <c:v>32836</c:v>
                </c:pt>
                <c:pt idx="998">
                  <c:v>32839</c:v>
                </c:pt>
                <c:pt idx="999">
                  <c:v>32840</c:v>
                </c:pt>
                <c:pt idx="1000">
                  <c:v>32841</c:v>
                </c:pt>
                <c:pt idx="1001">
                  <c:v>32842</c:v>
                </c:pt>
                <c:pt idx="1002">
                  <c:v>32843</c:v>
                </c:pt>
                <c:pt idx="1003">
                  <c:v>32846</c:v>
                </c:pt>
                <c:pt idx="1004">
                  <c:v>32847</c:v>
                </c:pt>
                <c:pt idx="1005">
                  <c:v>32848</c:v>
                </c:pt>
                <c:pt idx="1006">
                  <c:v>32849</c:v>
                </c:pt>
                <c:pt idx="1007">
                  <c:v>32850</c:v>
                </c:pt>
                <c:pt idx="1008">
                  <c:v>32853</c:v>
                </c:pt>
                <c:pt idx="1009">
                  <c:v>32854</c:v>
                </c:pt>
                <c:pt idx="1010">
                  <c:v>32855</c:v>
                </c:pt>
                <c:pt idx="1011">
                  <c:v>32856</c:v>
                </c:pt>
                <c:pt idx="1012">
                  <c:v>32857</c:v>
                </c:pt>
                <c:pt idx="1013">
                  <c:v>32860</c:v>
                </c:pt>
                <c:pt idx="1014">
                  <c:v>32861</c:v>
                </c:pt>
                <c:pt idx="1015">
                  <c:v>32862</c:v>
                </c:pt>
                <c:pt idx="1016">
                  <c:v>32863</c:v>
                </c:pt>
                <c:pt idx="1017">
                  <c:v>32864</c:v>
                </c:pt>
                <c:pt idx="1018">
                  <c:v>32868</c:v>
                </c:pt>
                <c:pt idx="1019">
                  <c:v>32869</c:v>
                </c:pt>
                <c:pt idx="1020">
                  <c:v>32870</c:v>
                </c:pt>
                <c:pt idx="1021">
                  <c:v>32871</c:v>
                </c:pt>
                <c:pt idx="1022">
                  <c:v>32875</c:v>
                </c:pt>
                <c:pt idx="1023">
                  <c:v>32876</c:v>
                </c:pt>
                <c:pt idx="1024">
                  <c:v>32877</c:v>
                </c:pt>
                <c:pt idx="1025">
                  <c:v>32878</c:v>
                </c:pt>
                <c:pt idx="1026">
                  <c:v>32881</c:v>
                </c:pt>
                <c:pt idx="1027">
                  <c:v>32882</c:v>
                </c:pt>
                <c:pt idx="1028">
                  <c:v>32883</c:v>
                </c:pt>
                <c:pt idx="1029">
                  <c:v>32884</c:v>
                </c:pt>
                <c:pt idx="1030">
                  <c:v>32885</c:v>
                </c:pt>
                <c:pt idx="1031">
                  <c:v>32888</c:v>
                </c:pt>
                <c:pt idx="1032">
                  <c:v>32889</c:v>
                </c:pt>
                <c:pt idx="1033">
                  <c:v>32890</c:v>
                </c:pt>
                <c:pt idx="1034">
                  <c:v>32891</c:v>
                </c:pt>
                <c:pt idx="1035">
                  <c:v>32892</c:v>
                </c:pt>
                <c:pt idx="1036">
                  <c:v>32895</c:v>
                </c:pt>
                <c:pt idx="1037">
                  <c:v>32896</c:v>
                </c:pt>
                <c:pt idx="1038">
                  <c:v>32897</c:v>
                </c:pt>
                <c:pt idx="1039">
                  <c:v>32898</c:v>
                </c:pt>
                <c:pt idx="1040">
                  <c:v>32899</c:v>
                </c:pt>
                <c:pt idx="1041">
                  <c:v>32902</c:v>
                </c:pt>
                <c:pt idx="1042">
                  <c:v>32903</c:v>
                </c:pt>
                <c:pt idx="1043">
                  <c:v>32904</c:v>
                </c:pt>
                <c:pt idx="1044">
                  <c:v>32905</c:v>
                </c:pt>
                <c:pt idx="1045">
                  <c:v>32906</c:v>
                </c:pt>
                <c:pt idx="1046">
                  <c:v>32909</c:v>
                </c:pt>
                <c:pt idx="1047">
                  <c:v>32910</c:v>
                </c:pt>
                <c:pt idx="1048">
                  <c:v>32911</c:v>
                </c:pt>
                <c:pt idx="1049">
                  <c:v>32912</c:v>
                </c:pt>
                <c:pt idx="1050">
                  <c:v>32913</c:v>
                </c:pt>
                <c:pt idx="1051">
                  <c:v>32916</c:v>
                </c:pt>
                <c:pt idx="1052">
                  <c:v>32917</c:v>
                </c:pt>
                <c:pt idx="1053">
                  <c:v>32918</c:v>
                </c:pt>
                <c:pt idx="1054">
                  <c:v>32919</c:v>
                </c:pt>
                <c:pt idx="1055">
                  <c:v>32920</c:v>
                </c:pt>
                <c:pt idx="1056">
                  <c:v>32923</c:v>
                </c:pt>
                <c:pt idx="1057">
                  <c:v>32924</c:v>
                </c:pt>
                <c:pt idx="1058">
                  <c:v>32925</c:v>
                </c:pt>
                <c:pt idx="1059">
                  <c:v>32926</c:v>
                </c:pt>
                <c:pt idx="1060">
                  <c:v>32927</c:v>
                </c:pt>
                <c:pt idx="1061">
                  <c:v>32930</c:v>
                </c:pt>
                <c:pt idx="1062">
                  <c:v>32931</c:v>
                </c:pt>
                <c:pt idx="1063">
                  <c:v>32932</c:v>
                </c:pt>
                <c:pt idx="1064">
                  <c:v>32933</c:v>
                </c:pt>
                <c:pt idx="1065">
                  <c:v>32934</c:v>
                </c:pt>
                <c:pt idx="1066">
                  <c:v>32937</c:v>
                </c:pt>
                <c:pt idx="1067">
                  <c:v>32938</c:v>
                </c:pt>
                <c:pt idx="1068">
                  <c:v>32939</c:v>
                </c:pt>
                <c:pt idx="1069">
                  <c:v>32940</c:v>
                </c:pt>
                <c:pt idx="1070">
                  <c:v>32941</c:v>
                </c:pt>
                <c:pt idx="1071">
                  <c:v>32944</c:v>
                </c:pt>
                <c:pt idx="1072">
                  <c:v>32945</c:v>
                </c:pt>
                <c:pt idx="1073">
                  <c:v>32946</c:v>
                </c:pt>
                <c:pt idx="1074">
                  <c:v>32947</c:v>
                </c:pt>
                <c:pt idx="1075">
                  <c:v>32948</c:v>
                </c:pt>
                <c:pt idx="1076">
                  <c:v>32951</c:v>
                </c:pt>
                <c:pt idx="1077">
                  <c:v>32952</c:v>
                </c:pt>
                <c:pt idx="1078">
                  <c:v>32953</c:v>
                </c:pt>
                <c:pt idx="1079">
                  <c:v>32954</c:v>
                </c:pt>
                <c:pt idx="1080">
                  <c:v>32955</c:v>
                </c:pt>
                <c:pt idx="1081">
                  <c:v>32958</c:v>
                </c:pt>
                <c:pt idx="1082">
                  <c:v>32959</c:v>
                </c:pt>
                <c:pt idx="1083">
                  <c:v>32960</c:v>
                </c:pt>
                <c:pt idx="1084">
                  <c:v>32961</c:v>
                </c:pt>
                <c:pt idx="1085">
                  <c:v>32962</c:v>
                </c:pt>
                <c:pt idx="1086">
                  <c:v>32965</c:v>
                </c:pt>
                <c:pt idx="1087">
                  <c:v>32966</c:v>
                </c:pt>
                <c:pt idx="1088">
                  <c:v>32967</c:v>
                </c:pt>
                <c:pt idx="1089">
                  <c:v>32968</c:v>
                </c:pt>
                <c:pt idx="1090">
                  <c:v>32969</c:v>
                </c:pt>
                <c:pt idx="1091">
                  <c:v>32972</c:v>
                </c:pt>
                <c:pt idx="1092">
                  <c:v>32973</c:v>
                </c:pt>
                <c:pt idx="1093">
                  <c:v>32974</c:v>
                </c:pt>
                <c:pt idx="1094">
                  <c:v>32975</c:v>
                </c:pt>
                <c:pt idx="1095">
                  <c:v>32979</c:v>
                </c:pt>
                <c:pt idx="1096">
                  <c:v>32980</c:v>
                </c:pt>
                <c:pt idx="1097">
                  <c:v>32981</c:v>
                </c:pt>
                <c:pt idx="1098">
                  <c:v>32982</c:v>
                </c:pt>
                <c:pt idx="1099">
                  <c:v>32983</c:v>
                </c:pt>
                <c:pt idx="1100">
                  <c:v>32986</c:v>
                </c:pt>
                <c:pt idx="1101">
                  <c:v>32987</c:v>
                </c:pt>
                <c:pt idx="1102">
                  <c:v>32988</c:v>
                </c:pt>
                <c:pt idx="1103">
                  <c:v>32989</c:v>
                </c:pt>
                <c:pt idx="1104">
                  <c:v>32990</c:v>
                </c:pt>
                <c:pt idx="1105">
                  <c:v>32993</c:v>
                </c:pt>
                <c:pt idx="1106">
                  <c:v>32994</c:v>
                </c:pt>
                <c:pt idx="1107">
                  <c:v>32995</c:v>
                </c:pt>
                <c:pt idx="1108">
                  <c:v>32996</c:v>
                </c:pt>
                <c:pt idx="1109">
                  <c:v>32997</c:v>
                </c:pt>
                <c:pt idx="1110">
                  <c:v>33000</c:v>
                </c:pt>
                <c:pt idx="1111">
                  <c:v>33001</c:v>
                </c:pt>
                <c:pt idx="1112">
                  <c:v>33002</c:v>
                </c:pt>
                <c:pt idx="1113">
                  <c:v>33003</c:v>
                </c:pt>
                <c:pt idx="1114">
                  <c:v>33004</c:v>
                </c:pt>
                <c:pt idx="1115">
                  <c:v>33007</c:v>
                </c:pt>
                <c:pt idx="1116">
                  <c:v>33008</c:v>
                </c:pt>
                <c:pt idx="1117">
                  <c:v>33009</c:v>
                </c:pt>
                <c:pt idx="1118">
                  <c:v>33010</c:v>
                </c:pt>
                <c:pt idx="1119">
                  <c:v>33011</c:v>
                </c:pt>
                <c:pt idx="1120">
                  <c:v>33014</c:v>
                </c:pt>
                <c:pt idx="1121">
                  <c:v>33015</c:v>
                </c:pt>
                <c:pt idx="1122">
                  <c:v>33016</c:v>
                </c:pt>
                <c:pt idx="1123">
                  <c:v>33017</c:v>
                </c:pt>
                <c:pt idx="1124">
                  <c:v>33018</c:v>
                </c:pt>
                <c:pt idx="1125">
                  <c:v>33022</c:v>
                </c:pt>
                <c:pt idx="1126">
                  <c:v>33023</c:v>
                </c:pt>
                <c:pt idx="1127">
                  <c:v>33024</c:v>
                </c:pt>
                <c:pt idx="1128">
                  <c:v>33025</c:v>
                </c:pt>
                <c:pt idx="1129">
                  <c:v>33028</c:v>
                </c:pt>
                <c:pt idx="1130">
                  <c:v>33029</c:v>
                </c:pt>
                <c:pt idx="1131">
                  <c:v>33030</c:v>
                </c:pt>
                <c:pt idx="1132">
                  <c:v>33031</c:v>
                </c:pt>
                <c:pt idx="1133">
                  <c:v>33032</c:v>
                </c:pt>
                <c:pt idx="1134">
                  <c:v>33035</c:v>
                </c:pt>
                <c:pt idx="1135">
                  <c:v>33036</c:v>
                </c:pt>
                <c:pt idx="1136">
                  <c:v>33037</c:v>
                </c:pt>
                <c:pt idx="1137">
                  <c:v>33038</c:v>
                </c:pt>
                <c:pt idx="1138">
                  <c:v>33039</c:v>
                </c:pt>
                <c:pt idx="1139">
                  <c:v>33042</c:v>
                </c:pt>
                <c:pt idx="1140">
                  <c:v>33043</c:v>
                </c:pt>
                <c:pt idx="1141">
                  <c:v>33044</c:v>
                </c:pt>
                <c:pt idx="1142">
                  <c:v>33045</c:v>
                </c:pt>
                <c:pt idx="1143">
                  <c:v>33046</c:v>
                </c:pt>
                <c:pt idx="1144">
                  <c:v>33049</c:v>
                </c:pt>
                <c:pt idx="1145">
                  <c:v>33050</c:v>
                </c:pt>
                <c:pt idx="1146">
                  <c:v>33051</c:v>
                </c:pt>
                <c:pt idx="1147">
                  <c:v>33052</c:v>
                </c:pt>
                <c:pt idx="1148">
                  <c:v>33053</c:v>
                </c:pt>
                <c:pt idx="1149">
                  <c:v>33056</c:v>
                </c:pt>
                <c:pt idx="1150">
                  <c:v>33057</c:v>
                </c:pt>
                <c:pt idx="1151">
                  <c:v>33058</c:v>
                </c:pt>
                <c:pt idx="1152">
                  <c:v>33059</c:v>
                </c:pt>
                <c:pt idx="1153">
                  <c:v>33060</c:v>
                </c:pt>
                <c:pt idx="1154">
                  <c:v>33063</c:v>
                </c:pt>
                <c:pt idx="1155">
                  <c:v>33064</c:v>
                </c:pt>
                <c:pt idx="1156">
                  <c:v>33065</c:v>
                </c:pt>
                <c:pt idx="1157">
                  <c:v>33066</c:v>
                </c:pt>
                <c:pt idx="1158">
                  <c:v>33067</c:v>
                </c:pt>
                <c:pt idx="1159">
                  <c:v>33070</c:v>
                </c:pt>
                <c:pt idx="1160">
                  <c:v>33071</c:v>
                </c:pt>
                <c:pt idx="1161">
                  <c:v>33072</c:v>
                </c:pt>
                <c:pt idx="1162">
                  <c:v>33073</c:v>
                </c:pt>
                <c:pt idx="1163">
                  <c:v>33074</c:v>
                </c:pt>
                <c:pt idx="1164">
                  <c:v>33077</c:v>
                </c:pt>
                <c:pt idx="1165">
                  <c:v>33078</c:v>
                </c:pt>
                <c:pt idx="1166">
                  <c:v>33079</c:v>
                </c:pt>
                <c:pt idx="1167">
                  <c:v>33080</c:v>
                </c:pt>
                <c:pt idx="1168">
                  <c:v>33081</c:v>
                </c:pt>
                <c:pt idx="1169">
                  <c:v>33084</c:v>
                </c:pt>
                <c:pt idx="1170">
                  <c:v>33085</c:v>
                </c:pt>
                <c:pt idx="1171">
                  <c:v>33086</c:v>
                </c:pt>
                <c:pt idx="1172">
                  <c:v>33087</c:v>
                </c:pt>
                <c:pt idx="1173">
                  <c:v>33088</c:v>
                </c:pt>
                <c:pt idx="1174">
                  <c:v>33091</c:v>
                </c:pt>
                <c:pt idx="1175">
                  <c:v>33092</c:v>
                </c:pt>
                <c:pt idx="1176">
                  <c:v>33093</c:v>
                </c:pt>
                <c:pt idx="1177">
                  <c:v>33094</c:v>
                </c:pt>
                <c:pt idx="1178">
                  <c:v>33095</c:v>
                </c:pt>
                <c:pt idx="1179">
                  <c:v>33098</c:v>
                </c:pt>
                <c:pt idx="1180">
                  <c:v>33099</c:v>
                </c:pt>
                <c:pt idx="1181">
                  <c:v>33100</c:v>
                </c:pt>
                <c:pt idx="1182">
                  <c:v>33101</c:v>
                </c:pt>
                <c:pt idx="1183">
                  <c:v>33102</c:v>
                </c:pt>
                <c:pt idx="1184">
                  <c:v>33105</c:v>
                </c:pt>
                <c:pt idx="1185">
                  <c:v>33106</c:v>
                </c:pt>
                <c:pt idx="1186">
                  <c:v>33107</c:v>
                </c:pt>
                <c:pt idx="1187">
                  <c:v>33108</c:v>
                </c:pt>
                <c:pt idx="1188">
                  <c:v>33109</c:v>
                </c:pt>
                <c:pt idx="1189">
                  <c:v>33112</c:v>
                </c:pt>
                <c:pt idx="1190">
                  <c:v>33113</c:v>
                </c:pt>
                <c:pt idx="1191">
                  <c:v>33114</c:v>
                </c:pt>
                <c:pt idx="1192">
                  <c:v>33115</c:v>
                </c:pt>
                <c:pt idx="1193">
                  <c:v>33116</c:v>
                </c:pt>
                <c:pt idx="1194">
                  <c:v>33119</c:v>
                </c:pt>
                <c:pt idx="1195">
                  <c:v>33120</c:v>
                </c:pt>
                <c:pt idx="1196">
                  <c:v>33121</c:v>
                </c:pt>
                <c:pt idx="1197">
                  <c:v>33122</c:v>
                </c:pt>
                <c:pt idx="1198">
                  <c:v>33123</c:v>
                </c:pt>
                <c:pt idx="1199">
                  <c:v>33126</c:v>
                </c:pt>
                <c:pt idx="1200">
                  <c:v>33127</c:v>
                </c:pt>
                <c:pt idx="1201">
                  <c:v>33128</c:v>
                </c:pt>
                <c:pt idx="1202">
                  <c:v>33129</c:v>
                </c:pt>
                <c:pt idx="1203">
                  <c:v>33130</c:v>
                </c:pt>
                <c:pt idx="1204">
                  <c:v>33133</c:v>
                </c:pt>
                <c:pt idx="1205">
                  <c:v>33134</c:v>
                </c:pt>
                <c:pt idx="1206">
                  <c:v>33135</c:v>
                </c:pt>
                <c:pt idx="1207">
                  <c:v>33136</c:v>
                </c:pt>
                <c:pt idx="1208">
                  <c:v>33137</c:v>
                </c:pt>
                <c:pt idx="1209">
                  <c:v>33140</c:v>
                </c:pt>
                <c:pt idx="1210">
                  <c:v>33141</c:v>
                </c:pt>
                <c:pt idx="1211">
                  <c:v>33142</c:v>
                </c:pt>
                <c:pt idx="1212">
                  <c:v>33143</c:v>
                </c:pt>
                <c:pt idx="1213">
                  <c:v>33144</c:v>
                </c:pt>
                <c:pt idx="1214">
                  <c:v>33147</c:v>
                </c:pt>
                <c:pt idx="1215">
                  <c:v>33148</c:v>
                </c:pt>
                <c:pt idx="1216">
                  <c:v>33149</c:v>
                </c:pt>
                <c:pt idx="1217">
                  <c:v>33150</c:v>
                </c:pt>
                <c:pt idx="1218">
                  <c:v>33151</c:v>
                </c:pt>
                <c:pt idx="1219">
                  <c:v>33154</c:v>
                </c:pt>
                <c:pt idx="1220">
                  <c:v>33155</c:v>
                </c:pt>
                <c:pt idx="1221">
                  <c:v>33156</c:v>
                </c:pt>
                <c:pt idx="1222">
                  <c:v>33157</c:v>
                </c:pt>
                <c:pt idx="1223">
                  <c:v>33158</c:v>
                </c:pt>
                <c:pt idx="1224">
                  <c:v>33161</c:v>
                </c:pt>
                <c:pt idx="1225">
                  <c:v>33162</c:v>
                </c:pt>
                <c:pt idx="1226">
                  <c:v>33163</c:v>
                </c:pt>
                <c:pt idx="1227">
                  <c:v>33164</c:v>
                </c:pt>
                <c:pt idx="1228">
                  <c:v>33165</c:v>
                </c:pt>
                <c:pt idx="1229">
                  <c:v>33168</c:v>
                </c:pt>
                <c:pt idx="1230">
                  <c:v>33169</c:v>
                </c:pt>
                <c:pt idx="1231">
                  <c:v>33170</c:v>
                </c:pt>
                <c:pt idx="1232">
                  <c:v>33171</c:v>
                </c:pt>
                <c:pt idx="1233">
                  <c:v>33172</c:v>
                </c:pt>
                <c:pt idx="1234">
                  <c:v>33175</c:v>
                </c:pt>
                <c:pt idx="1235">
                  <c:v>33176</c:v>
                </c:pt>
                <c:pt idx="1236">
                  <c:v>33177</c:v>
                </c:pt>
                <c:pt idx="1237">
                  <c:v>33178</c:v>
                </c:pt>
                <c:pt idx="1238">
                  <c:v>33179</c:v>
                </c:pt>
                <c:pt idx="1239">
                  <c:v>33182</c:v>
                </c:pt>
                <c:pt idx="1240">
                  <c:v>33183</c:v>
                </c:pt>
                <c:pt idx="1241">
                  <c:v>33184</c:v>
                </c:pt>
                <c:pt idx="1242">
                  <c:v>33185</c:v>
                </c:pt>
                <c:pt idx="1243">
                  <c:v>33186</c:v>
                </c:pt>
                <c:pt idx="1244">
                  <c:v>33189</c:v>
                </c:pt>
                <c:pt idx="1245">
                  <c:v>33190</c:v>
                </c:pt>
                <c:pt idx="1246">
                  <c:v>33191</c:v>
                </c:pt>
                <c:pt idx="1247">
                  <c:v>33192</c:v>
                </c:pt>
                <c:pt idx="1248">
                  <c:v>33193</c:v>
                </c:pt>
                <c:pt idx="1249">
                  <c:v>33196</c:v>
                </c:pt>
                <c:pt idx="1250">
                  <c:v>33197</c:v>
                </c:pt>
                <c:pt idx="1251">
                  <c:v>33198</c:v>
                </c:pt>
                <c:pt idx="1252">
                  <c:v>33199</c:v>
                </c:pt>
                <c:pt idx="1253">
                  <c:v>33200</c:v>
                </c:pt>
                <c:pt idx="1254">
                  <c:v>33203</c:v>
                </c:pt>
                <c:pt idx="1255">
                  <c:v>33204</c:v>
                </c:pt>
                <c:pt idx="1256">
                  <c:v>33205</c:v>
                </c:pt>
                <c:pt idx="1257">
                  <c:v>33206</c:v>
                </c:pt>
                <c:pt idx="1258">
                  <c:v>33207</c:v>
                </c:pt>
                <c:pt idx="1259">
                  <c:v>33210</c:v>
                </c:pt>
                <c:pt idx="1260">
                  <c:v>33211</c:v>
                </c:pt>
                <c:pt idx="1261">
                  <c:v>33212</c:v>
                </c:pt>
                <c:pt idx="1262">
                  <c:v>33213</c:v>
                </c:pt>
                <c:pt idx="1263">
                  <c:v>33214</c:v>
                </c:pt>
                <c:pt idx="1264">
                  <c:v>33217</c:v>
                </c:pt>
                <c:pt idx="1265">
                  <c:v>33218</c:v>
                </c:pt>
                <c:pt idx="1266">
                  <c:v>33219</c:v>
                </c:pt>
                <c:pt idx="1267">
                  <c:v>33220</c:v>
                </c:pt>
                <c:pt idx="1268">
                  <c:v>33221</c:v>
                </c:pt>
                <c:pt idx="1269">
                  <c:v>33224</c:v>
                </c:pt>
                <c:pt idx="1270">
                  <c:v>33225</c:v>
                </c:pt>
                <c:pt idx="1271">
                  <c:v>33226</c:v>
                </c:pt>
                <c:pt idx="1272">
                  <c:v>33227</c:v>
                </c:pt>
                <c:pt idx="1273">
                  <c:v>33228</c:v>
                </c:pt>
                <c:pt idx="1274">
                  <c:v>33231</c:v>
                </c:pt>
                <c:pt idx="1275">
                  <c:v>33233</c:v>
                </c:pt>
                <c:pt idx="1276">
                  <c:v>33234</c:v>
                </c:pt>
                <c:pt idx="1277">
                  <c:v>33235</c:v>
                </c:pt>
                <c:pt idx="1278">
                  <c:v>33238</c:v>
                </c:pt>
                <c:pt idx="1279">
                  <c:v>33240</c:v>
                </c:pt>
                <c:pt idx="1280">
                  <c:v>33241</c:v>
                </c:pt>
                <c:pt idx="1281">
                  <c:v>33242</c:v>
                </c:pt>
                <c:pt idx="1282">
                  <c:v>33245</c:v>
                </c:pt>
                <c:pt idx="1283">
                  <c:v>33246</c:v>
                </c:pt>
                <c:pt idx="1284">
                  <c:v>33247</c:v>
                </c:pt>
                <c:pt idx="1285">
                  <c:v>33248</c:v>
                </c:pt>
                <c:pt idx="1286">
                  <c:v>33249</c:v>
                </c:pt>
                <c:pt idx="1287">
                  <c:v>33252</c:v>
                </c:pt>
                <c:pt idx="1288">
                  <c:v>33253</c:v>
                </c:pt>
                <c:pt idx="1289">
                  <c:v>33254</c:v>
                </c:pt>
                <c:pt idx="1290">
                  <c:v>33255</c:v>
                </c:pt>
                <c:pt idx="1291">
                  <c:v>33256</c:v>
                </c:pt>
                <c:pt idx="1292">
                  <c:v>33259</c:v>
                </c:pt>
                <c:pt idx="1293">
                  <c:v>33260</c:v>
                </c:pt>
                <c:pt idx="1294">
                  <c:v>33261</c:v>
                </c:pt>
                <c:pt idx="1295">
                  <c:v>33262</c:v>
                </c:pt>
                <c:pt idx="1296">
                  <c:v>33263</c:v>
                </c:pt>
                <c:pt idx="1297">
                  <c:v>33266</c:v>
                </c:pt>
                <c:pt idx="1298">
                  <c:v>33267</c:v>
                </c:pt>
                <c:pt idx="1299">
                  <c:v>33268</c:v>
                </c:pt>
                <c:pt idx="1300">
                  <c:v>33269</c:v>
                </c:pt>
                <c:pt idx="1301">
                  <c:v>33270</c:v>
                </c:pt>
                <c:pt idx="1302">
                  <c:v>33273</c:v>
                </c:pt>
                <c:pt idx="1303">
                  <c:v>33274</c:v>
                </c:pt>
                <c:pt idx="1304">
                  <c:v>33275</c:v>
                </c:pt>
                <c:pt idx="1305">
                  <c:v>33276</c:v>
                </c:pt>
                <c:pt idx="1306">
                  <c:v>33277</c:v>
                </c:pt>
                <c:pt idx="1307">
                  <c:v>33280</c:v>
                </c:pt>
                <c:pt idx="1308">
                  <c:v>33281</c:v>
                </c:pt>
                <c:pt idx="1309">
                  <c:v>33282</c:v>
                </c:pt>
                <c:pt idx="1310">
                  <c:v>33283</c:v>
                </c:pt>
                <c:pt idx="1311">
                  <c:v>33284</c:v>
                </c:pt>
                <c:pt idx="1312">
                  <c:v>33287</c:v>
                </c:pt>
                <c:pt idx="1313">
                  <c:v>33288</c:v>
                </c:pt>
                <c:pt idx="1314">
                  <c:v>33289</c:v>
                </c:pt>
                <c:pt idx="1315">
                  <c:v>33290</c:v>
                </c:pt>
                <c:pt idx="1316">
                  <c:v>33291</c:v>
                </c:pt>
                <c:pt idx="1317">
                  <c:v>33294</c:v>
                </c:pt>
                <c:pt idx="1318">
                  <c:v>33295</c:v>
                </c:pt>
                <c:pt idx="1319">
                  <c:v>33296</c:v>
                </c:pt>
                <c:pt idx="1320">
                  <c:v>33297</c:v>
                </c:pt>
                <c:pt idx="1321">
                  <c:v>33298</c:v>
                </c:pt>
                <c:pt idx="1322">
                  <c:v>33301</c:v>
                </c:pt>
                <c:pt idx="1323">
                  <c:v>33302</c:v>
                </c:pt>
                <c:pt idx="1324">
                  <c:v>33303</c:v>
                </c:pt>
                <c:pt idx="1325">
                  <c:v>33304</c:v>
                </c:pt>
                <c:pt idx="1326">
                  <c:v>33305</c:v>
                </c:pt>
                <c:pt idx="1327">
                  <c:v>33308</c:v>
                </c:pt>
                <c:pt idx="1328">
                  <c:v>33309</c:v>
                </c:pt>
                <c:pt idx="1329">
                  <c:v>33310</c:v>
                </c:pt>
                <c:pt idx="1330">
                  <c:v>33311</c:v>
                </c:pt>
                <c:pt idx="1331">
                  <c:v>33312</c:v>
                </c:pt>
                <c:pt idx="1332">
                  <c:v>33315</c:v>
                </c:pt>
                <c:pt idx="1333">
                  <c:v>33316</c:v>
                </c:pt>
                <c:pt idx="1334">
                  <c:v>33317</c:v>
                </c:pt>
                <c:pt idx="1335">
                  <c:v>33318</c:v>
                </c:pt>
                <c:pt idx="1336">
                  <c:v>33319</c:v>
                </c:pt>
                <c:pt idx="1337">
                  <c:v>33322</c:v>
                </c:pt>
                <c:pt idx="1338">
                  <c:v>33323</c:v>
                </c:pt>
                <c:pt idx="1339">
                  <c:v>33324</c:v>
                </c:pt>
                <c:pt idx="1340">
                  <c:v>33325</c:v>
                </c:pt>
                <c:pt idx="1341">
                  <c:v>33329</c:v>
                </c:pt>
                <c:pt idx="1342">
                  <c:v>33330</c:v>
                </c:pt>
                <c:pt idx="1343">
                  <c:v>33331</c:v>
                </c:pt>
                <c:pt idx="1344">
                  <c:v>33332</c:v>
                </c:pt>
                <c:pt idx="1345">
                  <c:v>33333</c:v>
                </c:pt>
                <c:pt idx="1346">
                  <c:v>33336</c:v>
                </c:pt>
                <c:pt idx="1347">
                  <c:v>33337</c:v>
                </c:pt>
                <c:pt idx="1348">
                  <c:v>33338</c:v>
                </c:pt>
                <c:pt idx="1349">
                  <c:v>33339</c:v>
                </c:pt>
                <c:pt idx="1350">
                  <c:v>33340</c:v>
                </c:pt>
                <c:pt idx="1351">
                  <c:v>33343</c:v>
                </c:pt>
                <c:pt idx="1352">
                  <c:v>33344</c:v>
                </c:pt>
                <c:pt idx="1353">
                  <c:v>33345</c:v>
                </c:pt>
                <c:pt idx="1354">
                  <c:v>33346</c:v>
                </c:pt>
                <c:pt idx="1355">
                  <c:v>33347</c:v>
                </c:pt>
                <c:pt idx="1356">
                  <c:v>33350</c:v>
                </c:pt>
                <c:pt idx="1357">
                  <c:v>33351</c:v>
                </c:pt>
                <c:pt idx="1358">
                  <c:v>33352</c:v>
                </c:pt>
                <c:pt idx="1359">
                  <c:v>33353</c:v>
                </c:pt>
                <c:pt idx="1360">
                  <c:v>33354</c:v>
                </c:pt>
                <c:pt idx="1361">
                  <c:v>33357</c:v>
                </c:pt>
                <c:pt idx="1362">
                  <c:v>33358</c:v>
                </c:pt>
                <c:pt idx="1363">
                  <c:v>33359</c:v>
                </c:pt>
                <c:pt idx="1364">
                  <c:v>33360</c:v>
                </c:pt>
                <c:pt idx="1365">
                  <c:v>33361</c:v>
                </c:pt>
                <c:pt idx="1366">
                  <c:v>33364</c:v>
                </c:pt>
                <c:pt idx="1367">
                  <c:v>33365</c:v>
                </c:pt>
                <c:pt idx="1368">
                  <c:v>33366</c:v>
                </c:pt>
                <c:pt idx="1369">
                  <c:v>33367</c:v>
                </c:pt>
                <c:pt idx="1370">
                  <c:v>33368</c:v>
                </c:pt>
                <c:pt idx="1371">
                  <c:v>33371</c:v>
                </c:pt>
                <c:pt idx="1372">
                  <c:v>33372</c:v>
                </c:pt>
                <c:pt idx="1373">
                  <c:v>33373</c:v>
                </c:pt>
                <c:pt idx="1374">
                  <c:v>33374</c:v>
                </c:pt>
                <c:pt idx="1375">
                  <c:v>33375</c:v>
                </c:pt>
                <c:pt idx="1376">
                  <c:v>33378</c:v>
                </c:pt>
                <c:pt idx="1377">
                  <c:v>33379</c:v>
                </c:pt>
                <c:pt idx="1378">
                  <c:v>33380</c:v>
                </c:pt>
                <c:pt idx="1379">
                  <c:v>33381</c:v>
                </c:pt>
                <c:pt idx="1380">
                  <c:v>33382</c:v>
                </c:pt>
                <c:pt idx="1381">
                  <c:v>33386</c:v>
                </c:pt>
                <c:pt idx="1382">
                  <c:v>33387</c:v>
                </c:pt>
                <c:pt idx="1383">
                  <c:v>33388</c:v>
                </c:pt>
                <c:pt idx="1384">
                  <c:v>33389</c:v>
                </c:pt>
                <c:pt idx="1385">
                  <c:v>33392</c:v>
                </c:pt>
                <c:pt idx="1386">
                  <c:v>33393</c:v>
                </c:pt>
                <c:pt idx="1387">
                  <c:v>33394</c:v>
                </c:pt>
                <c:pt idx="1388">
                  <c:v>33395</c:v>
                </c:pt>
                <c:pt idx="1389">
                  <c:v>33396</c:v>
                </c:pt>
                <c:pt idx="1390">
                  <c:v>33399</c:v>
                </c:pt>
                <c:pt idx="1391">
                  <c:v>33400</c:v>
                </c:pt>
                <c:pt idx="1392">
                  <c:v>33401</c:v>
                </c:pt>
                <c:pt idx="1393">
                  <c:v>33402</c:v>
                </c:pt>
                <c:pt idx="1394">
                  <c:v>33403</c:v>
                </c:pt>
                <c:pt idx="1395">
                  <c:v>33406</c:v>
                </c:pt>
                <c:pt idx="1396">
                  <c:v>33407</c:v>
                </c:pt>
                <c:pt idx="1397">
                  <c:v>33408</c:v>
                </c:pt>
                <c:pt idx="1398">
                  <c:v>33409</c:v>
                </c:pt>
                <c:pt idx="1399">
                  <c:v>33410</c:v>
                </c:pt>
                <c:pt idx="1400">
                  <c:v>33413</c:v>
                </c:pt>
                <c:pt idx="1401">
                  <c:v>33414</c:v>
                </c:pt>
                <c:pt idx="1402">
                  <c:v>33415</c:v>
                </c:pt>
                <c:pt idx="1403">
                  <c:v>33416</c:v>
                </c:pt>
                <c:pt idx="1404">
                  <c:v>33417</c:v>
                </c:pt>
                <c:pt idx="1405">
                  <c:v>33420</c:v>
                </c:pt>
                <c:pt idx="1406">
                  <c:v>33421</c:v>
                </c:pt>
                <c:pt idx="1407">
                  <c:v>33422</c:v>
                </c:pt>
                <c:pt idx="1408">
                  <c:v>33423</c:v>
                </c:pt>
                <c:pt idx="1409">
                  <c:v>33424</c:v>
                </c:pt>
                <c:pt idx="1410">
                  <c:v>33427</c:v>
                </c:pt>
                <c:pt idx="1411">
                  <c:v>33428</c:v>
                </c:pt>
                <c:pt idx="1412">
                  <c:v>33429</c:v>
                </c:pt>
                <c:pt idx="1413">
                  <c:v>33430</c:v>
                </c:pt>
                <c:pt idx="1414">
                  <c:v>33431</c:v>
                </c:pt>
                <c:pt idx="1415">
                  <c:v>33434</c:v>
                </c:pt>
                <c:pt idx="1416">
                  <c:v>33435</c:v>
                </c:pt>
                <c:pt idx="1417">
                  <c:v>33436</c:v>
                </c:pt>
                <c:pt idx="1418">
                  <c:v>33437</c:v>
                </c:pt>
                <c:pt idx="1419">
                  <c:v>33438</c:v>
                </c:pt>
                <c:pt idx="1420">
                  <c:v>33441</c:v>
                </c:pt>
                <c:pt idx="1421">
                  <c:v>33442</c:v>
                </c:pt>
                <c:pt idx="1422">
                  <c:v>33443</c:v>
                </c:pt>
                <c:pt idx="1423">
                  <c:v>33444</c:v>
                </c:pt>
                <c:pt idx="1424">
                  <c:v>33445</c:v>
                </c:pt>
                <c:pt idx="1425">
                  <c:v>33448</c:v>
                </c:pt>
                <c:pt idx="1426">
                  <c:v>33449</c:v>
                </c:pt>
                <c:pt idx="1427">
                  <c:v>33450</c:v>
                </c:pt>
                <c:pt idx="1428">
                  <c:v>33451</c:v>
                </c:pt>
                <c:pt idx="1429">
                  <c:v>33452</c:v>
                </c:pt>
                <c:pt idx="1430">
                  <c:v>33455</c:v>
                </c:pt>
                <c:pt idx="1431">
                  <c:v>33456</c:v>
                </c:pt>
                <c:pt idx="1432">
                  <c:v>33457</c:v>
                </c:pt>
                <c:pt idx="1433">
                  <c:v>33458</c:v>
                </c:pt>
                <c:pt idx="1434">
                  <c:v>33459</c:v>
                </c:pt>
                <c:pt idx="1435">
                  <c:v>33462</c:v>
                </c:pt>
                <c:pt idx="1436">
                  <c:v>33463</c:v>
                </c:pt>
                <c:pt idx="1437">
                  <c:v>33464</c:v>
                </c:pt>
                <c:pt idx="1438">
                  <c:v>33465</c:v>
                </c:pt>
                <c:pt idx="1439">
                  <c:v>33466</c:v>
                </c:pt>
                <c:pt idx="1440">
                  <c:v>33469</c:v>
                </c:pt>
                <c:pt idx="1441">
                  <c:v>33470</c:v>
                </c:pt>
                <c:pt idx="1442">
                  <c:v>33471</c:v>
                </c:pt>
                <c:pt idx="1443">
                  <c:v>33472</c:v>
                </c:pt>
                <c:pt idx="1444">
                  <c:v>33473</c:v>
                </c:pt>
                <c:pt idx="1445">
                  <c:v>33476</c:v>
                </c:pt>
                <c:pt idx="1446">
                  <c:v>33477</c:v>
                </c:pt>
                <c:pt idx="1447">
                  <c:v>33478</c:v>
                </c:pt>
                <c:pt idx="1448">
                  <c:v>33479</c:v>
                </c:pt>
                <c:pt idx="1449">
                  <c:v>33480</c:v>
                </c:pt>
                <c:pt idx="1450">
                  <c:v>33483</c:v>
                </c:pt>
                <c:pt idx="1451">
                  <c:v>33484</c:v>
                </c:pt>
                <c:pt idx="1452">
                  <c:v>33485</c:v>
                </c:pt>
                <c:pt idx="1453">
                  <c:v>33486</c:v>
                </c:pt>
                <c:pt idx="1454">
                  <c:v>33487</c:v>
                </c:pt>
                <c:pt idx="1455">
                  <c:v>33490</c:v>
                </c:pt>
                <c:pt idx="1456">
                  <c:v>33491</c:v>
                </c:pt>
                <c:pt idx="1457">
                  <c:v>33492</c:v>
                </c:pt>
                <c:pt idx="1458">
                  <c:v>33493</c:v>
                </c:pt>
                <c:pt idx="1459">
                  <c:v>33494</c:v>
                </c:pt>
                <c:pt idx="1460">
                  <c:v>33497</c:v>
                </c:pt>
                <c:pt idx="1461">
                  <c:v>33498</c:v>
                </c:pt>
                <c:pt idx="1462">
                  <c:v>33499</c:v>
                </c:pt>
                <c:pt idx="1463">
                  <c:v>33500</c:v>
                </c:pt>
                <c:pt idx="1464">
                  <c:v>33501</c:v>
                </c:pt>
                <c:pt idx="1465">
                  <c:v>33504</c:v>
                </c:pt>
                <c:pt idx="1466">
                  <c:v>33505</c:v>
                </c:pt>
                <c:pt idx="1467">
                  <c:v>33506</c:v>
                </c:pt>
                <c:pt idx="1468">
                  <c:v>33507</c:v>
                </c:pt>
                <c:pt idx="1469">
                  <c:v>33508</c:v>
                </c:pt>
                <c:pt idx="1470">
                  <c:v>33511</c:v>
                </c:pt>
                <c:pt idx="1471">
                  <c:v>33512</c:v>
                </c:pt>
                <c:pt idx="1472">
                  <c:v>33513</c:v>
                </c:pt>
                <c:pt idx="1473">
                  <c:v>33514</c:v>
                </c:pt>
                <c:pt idx="1474">
                  <c:v>33515</c:v>
                </c:pt>
                <c:pt idx="1475">
                  <c:v>33518</c:v>
                </c:pt>
                <c:pt idx="1476">
                  <c:v>33519</c:v>
                </c:pt>
                <c:pt idx="1477">
                  <c:v>33520</c:v>
                </c:pt>
                <c:pt idx="1478">
                  <c:v>33521</c:v>
                </c:pt>
                <c:pt idx="1479">
                  <c:v>33522</c:v>
                </c:pt>
                <c:pt idx="1480">
                  <c:v>33525</c:v>
                </c:pt>
                <c:pt idx="1481">
                  <c:v>33526</c:v>
                </c:pt>
                <c:pt idx="1482">
                  <c:v>33527</c:v>
                </c:pt>
                <c:pt idx="1483">
                  <c:v>33528</c:v>
                </c:pt>
                <c:pt idx="1484">
                  <c:v>33529</c:v>
                </c:pt>
                <c:pt idx="1485">
                  <c:v>33532</c:v>
                </c:pt>
                <c:pt idx="1486">
                  <c:v>33533</c:v>
                </c:pt>
                <c:pt idx="1487">
                  <c:v>33534</c:v>
                </c:pt>
                <c:pt idx="1488">
                  <c:v>33535</c:v>
                </c:pt>
                <c:pt idx="1489">
                  <c:v>33536</c:v>
                </c:pt>
                <c:pt idx="1490">
                  <c:v>33539</c:v>
                </c:pt>
                <c:pt idx="1491">
                  <c:v>33540</c:v>
                </c:pt>
                <c:pt idx="1492">
                  <c:v>33541</c:v>
                </c:pt>
                <c:pt idx="1493">
                  <c:v>33542</c:v>
                </c:pt>
                <c:pt idx="1494">
                  <c:v>33543</c:v>
                </c:pt>
                <c:pt idx="1495">
                  <c:v>33546</c:v>
                </c:pt>
                <c:pt idx="1496">
                  <c:v>33547</c:v>
                </c:pt>
                <c:pt idx="1497">
                  <c:v>33548</c:v>
                </c:pt>
                <c:pt idx="1498">
                  <c:v>33549</c:v>
                </c:pt>
                <c:pt idx="1499">
                  <c:v>33550</c:v>
                </c:pt>
                <c:pt idx="1500">
                  <c:v>33553</c:v>
                </c:pt>
                <c:pt idx="1501">
                  <c:v>33554</c:v>
                </c:pt>
                <c:pt idx="1502">
                  <c:v>33555</c:v>
                </c:pt>
                <c:pt idx="1503">
                  <c:v>33556</c:v>
                </c:pt>
                <c:pt idx="1504">
                  <c:v>33557</c:v>
                </c:pt>
                <c:pt idx="1505">
                  <c:v>33560</c:v>
                </c:pt>
                <c:pt idx="1506">
                  <c:v>33561</c:v>
                </c:pt>
                <c:pt idx="1507">
                  <c:v>33562</c:v>
                </c:pt>
                <c:pt idx="1508">
                  <c:v>33563</c:v>
                </c:pt>
                <c:pt idx="1509">
                  <c:v>33564</c:v>
                </c:pt>
                <c:pt idx="1510">
                  <c:v>33567</c:v>
                </c:pt>
                <c:pt idx="1511">
                  <c:v>33568</c:v>
                </c:pt>
                <c:pt idx="1512">
                  <c:v>33569</c:v>
                </c:pt>
                <c:pt idx="1513">
                  <c:v>33570</c:v>
                </c:pt>
                <c:pt idx="1514">
                  <c:v>33571</c:v>
                </c:pt>
                <c:pt idx="1515">
                  <c:v>33574</c:v>
                </c:pt>
                <c:pt idx="1516">
                  <c:v>33575</c:v>
                </c:pt>
                <c:pt idx="1517">
                  <c:v>33576</c:v>
                </c:pt>
                <c:pt idx="1518">
                  <c:v>33577</c:v>
                </c:pt>
                <c:pt idx="1519">
                  <c:v>33578</c:v>
                </c:pt>
                <c:pt idx="1520">
                  <c:v>33581</c:v>
                </c:pt>
                <c:pt idx="1521">
                  <c:v>33582</c:v>
                </c:pt>
                <c:pt idx="1522">
                  <c:v>33583</c:v>
                </c:pt>
                <c:pt idx="1523">
                  <c:v>33584</c:v>
                </c:pt>
                <c:pt idx="1524">
                  <c:v>33585</c:v>
                </c:pt>
                <c:pt idx="1525">
                  <c:v>33588</c:v>
                </c:pt>
                <c:pt idx="1526">
                  <c:v>33589</c:v>
                </c:pt>
                <c:pt idx="1527">
                  <c:v>33590</c:v>
                </c:pt>
                <c:pt idx="1528">
                  <c:v>33591</c:v>
                </c:pt>
                <c:pt idx="1529">
                  <c:v>33592</c:v>
                </c:pt>
                <c:pt idx="1530">
                  <c:v>33595</c:v>
                </c:pt>
                <c:pt idx="1531">
                  <c:v>33596</c:v>
                </c:pt>
                <c:pt idx="1532">
                  <c:v>33598</c:v>
                </c:pt>
                <c:pt idx="1533">
                  <c:v>33599</c:v>
                </c:pt>
                <c:pt idx="1534">
                  <c:v>33602</c:v>
                </c:pt>
                <c:pt idx="1535">
                  <c:v>33603</c:v>
                </c:pt>
                <c:pt idx="1536">
                  <c:v>33605</c:v>
                </c:pt>
                <c:pt idx="1537">
                  <c:v>33606</c:v>
                </c:pt>
                <c:pt idx="1538">
                  <c:v>33609</c:v>
                </c:pt>
                <c:pt idx="1539">
                  <c:v>33610</c:v>
                </c:pt>
                <c:pt idx="1540">
                  <c:v>33611</c:v>
                </c:pt>
                <c:pt idx="1541">
                  <c:v>33612</c:v>
                </c:pt>
                <c:pt idx="1542">
                  <c:v>33613</c:v>
                </c:pt>
                <c:pt idx="1543">
                  <c:v>33616</c:v>
                </c:pt>
                <c:pt idx="1544">
                  <c:v>33617</c:v>
                </c:pt>
                <c:pt idx="1545">
                  <c:v>33618</c:v>
                </c:pt>
                <c:pt idx="1546">
                  <c:v>33619</c:v>
                </c:pt>
                <c:pt idx="1547">
                  <c:v>33620</c:v>
                </c:pt>
                <c:pt idx="1548">
                  <c:v>33623</c:v>
                </c:pt>
                <c:pt idx="1549">
                  <c:v>33624</c:v>
                </c:pt>
                <c:pt idx="1550">
                  <c:v>33625</c:v>
                </c:pt>
                <c:pt idx="1551">
                  <c:v>33626</c:v>
                </c:pt>
                <c:pt idx="1552">
                  <c:v>33627</c:v>
                </c:pt>
                <c:pt idx="1553">
                  <c:v>33630</c:v>
                </c:pt>
                <c:pt idx="1554">
                  <c:v>33631</c:v>
                </c:pt>
                <c:pt idx="1555">
                  <c:v>33632</c:v>
                </c:pt>
                <c:pt idx="1556">
                  <c:v>33633</c:v>
                </c:pt>
                <c:pt idx="1557">
                  <c:v>33634</c:v>
                </c:pt>
                <c:pt idx="1558">
                  <c:v>33637</c:v>
                </c:pt>
                <c:pt idx="1559">
                  <c:v>33638</c:v>
                </c:pt>
                <c:pt idx="1560">
                  <c:v>33639</c:v>
                </c:pt>
                <c:pt idx="1561">
                  <c:v>33640</c:v>
                </c:pt>
                <c:pt idx="1562">
                  <c:v>33641</c:v>
                </c:pt>
                <c:pt idx="1563">
                  <c:v>33644</c:v>
                </c:pt>
                <c:pt idx="1564">
                  <c:v>33645</c:v>
                </c:pt>
                <c:pt idx="1565">
                  <c:v>33646</c:v>
                </c:pt>
                <c:pt idx="1566">
                  <c:v>33647</c:v>
                </c:pt>
                <c:pt idx="1567">
                  <c:v>33648</c:v>
                </c:pt>
                <c:pt idx="1568">
                  <c:v>33651</c:v>
                </c:pt>
                <c:pt idx="1569">
                  <c:v>33652</c:v>
                </c:pt>
                <c:pt idx="1570">
                  <c:v>33653</c:v>
                </c:pt>
                <c:pt idx="1571">
                  <c:v>33654</c:v>
                </c:pt>
                <c:pt idx="1572">
                  <c:v>33655</c:v>
                </c:pt>
                <c:pt idx="1573">
                  <c:v>33658</c:v>
                </c:pt>
                <c:pt idx="1574">
                  <c:v>33659</c:v>
                </c:pt>
                <c:pt idx="1575">
                  <c:v>33660</c:v>
                </c:pt>
                <c:pt idx="1576">
                  <c:v>33661</c:v>
                </c:pt>
                <c:pt idx="1577">
                  <c:v>33662</c:v>
                </c:pt>
                <c:pt idx="1578">
                  <c:v>33665</c:v>
                </c:pt>
                <c:pt idx="1579">
                  <c:v>33666</c:v>
                </c:pt>
                <c:pt idx="1580">
                  <c:v>33667</c:v>
                </c:pt>
                <c:pt idx="1581">
                  <c:v>33668</c:v>
                </c:pt>
                <c:pt idx="1582">
                  <c:v>33669</c:v>
                </c:pt>
                <c:pt idx="1583">
                  <c:v>33672</c:v>
                </c:pt>
                <c:pt idx="1584">
                  <c:v>33673</c:v>
                </c:pt>
                <c:pt idx="1585">
                  <c:v>33674</c:v>
                </c:pt>
                <c:pt idx="1586">
                  <c:v>33675</c:v>
                </c:pt>
                <c:pt idx="1587">
                  <c:v>33676</c:v>
                </c:pt>
                <c:pt idx="1588">
                  <c:v>33679</c:v>
                </c:pt>
                <c:pt idx="1589">
                  <c:v>33680</c:v>
                </c:pt>
                <c:pt idx="1590">
                  <c:v>33681</c:v>
                </c:pt>
                <c:pt idx="1591">
                  <c:v>33682</c:v>
                </c:pt>
                <c:pt idx="1592">
                  <c:v>33683</c:v>
                </c:pt>
                <c:pt idx="1593">
                  <c:v>33686</c:v>
                </c:pt>
                <c:pt idx="1594">
                  <c:v>33687</c:v>
                </c:pt>
                <c:pt idx="1595">
                  <c:v>33688</c:v>
                </c:pt>
                <c:pt idx="1596">
                  <c:v>33689</c:v>
                </c:pt>
                <c:pt idx="1597">
                  <c:v>33690</c:v>
                </c:pt>
                <c:pt idx="1598">
                  <c:v>33693</c:v>
                </c:pt>
                <c:pt idx="1599">
                  <c:v>33694</c:v>
                </c:pt>
                <c:pt idx="1600">
                  <c:v>33695</c:v>
                </c:pt>
                <c:pt idx="1601">
                  <c:v>33696</c:v>
                </c:pt>
                <c:pt idx="1602">
                  <c:v>33697</c:v>
                </c:pt>
                <c:pt idx="1603">
                  <c:v>33700</c:v>
                </c:pt>
                <c:pt idx="1604">
                  <c:v>33701</c:v>
                </c:pt>
                <c:pt idx="1605">
                  <c:v>33702</c:v>
                </c:pt>
                <c:pt idx="1606">
                  <c:v>33703</c:v>
                </c:pt>
                <c:pt idx="1607">
                  <c:v>33704</c:v>
                </c:pt>
                <c:pt idx="1608">
                  <c:v>33707</c:v>
                </c:pt>
                <c:pt idx="1609">
                  <c:v>33708</c:v>
                </c:pt>
                <c:pt idx="1610">
                  <c:v>33709</c:v>
                </c:pt>
                <c:pt idx="1611">
                  <c:v>33710</c:v>
                </c:pt>
                <c:pt idx="1612">
                  <c:v>33714</c:v>
                </c:pt>
                <c:pt idx="1613">
                  <c:v>33715</c:v>
                </c:pt>
                <c:pt idx="1614">
                  <c:v>33716</c:v>
                </c:pt>
                <c:pt idx="1615">
                  <c:v>33717</c:v>
                </c:pt>
                <c:pt idx="1616">
                  <c:v>33718</c:v>
                </c:pt>
                <c:pt idx="1617">
                  <c:v>33721</c:v>
                </c:pt>
                <c:pt idx="1618">
                  <c:v>33722</c:v>
                </c:pt>
                <c:pt idx="1619">
                  <c:v>33723</c:v>
                </c:pt>
                <c:pt idx="1620">
                  <c:v>33724</c:v>
                </c:pt>
                <c:pt idx="1621">
                  <c:v>33725</c:v>
                </c:pt>
                <c:pt idx="1622">
                  <c:v>33728</c:v>
                </c:pt>
                <c:pt idx="1623">
                  <c:v>33729</c:v>
                </c:pt>
                <c:pt idx="1624">
                  <c:v>33730</c:v>
                </c:pt>
                <c:pt idx="1625">
                  <c:v>33731</c:v>
                </c:pt>
                <c:pt idx="1626">
                  <c:v>33732</c:v>
                </c:pt>
                <c:pt idx="1627">
                  <c:v>33735</c:v>
                </c:pt>
                <c:pt idx="1628">
                  <c:v>33736</c:v>
                </c:pt>
                <c:pt idx="1629">
                  <c:v>33737</c:v>
                </c:pt>
                <c:pt idx="1630">
                  <c:v>33738</c:v>
                </c:pt>
                <c:pt idx="1631">
                  <c:v>33739</c:v>
                </c:pt>
                <c:pt idx="1632">
                  <c:v>33742</c:v>
                </c:pt>
                <c:pt idx="1633">
                  <c:v>33743</c:v>
                </c:pt>
                <c:pt idx="1634">
                  <c:v>33744</c:v>
                </c:pt>
                <c:pt idx="1635">
                  <c:v>33745</c:v>
                </c:pt>
                <c:pt idx="1636">
                  <c:v>33746</c:v>
                </c:pt>
                <c:pt idx="1637">
                  <c:v>33750</c:v>
                </c:pt>
                <c:pt idx="1638">
                  <c:v>33751</c:v>
                </c:pt>
                <c:pt idx="1639">
                  <c:v>33752</c:v>
                </c:pt>
                <c:pt idx="1640">
                  <c:v>33753</c:v>
                </c:pt>
                <c:pt idx="1641">
                  <c:v>33756</c:v>
                </c:pt>
                <c:pt idx="1642">
                  <c:v>33757</c:v>
                </c:pt>
                <c:pt idx="1643">
                  <c:v>33758</c:v>
                </c:pt>
                <c:pt idx="1644">
                  <c:v>33759</c:v>
                </c:pt>
                <c:pt idx="1645">
                  <c:v>33760</c:v>
                </c:pt>
                <c:pt idx="1646">
                  <c:v>33763</c:v>
                </c:pt>
                <c:pt idx="1647">
                  <c:v>33764</c:v>
                </c:pt>
                <c:pt idx="1648">
                  <c:v>33765</c:v>
                </c:pt>
                <c:pt idx="1649">
                  <c:v>33766</c:v>
                </c:pt>
                <c:pt idx="1650">
                  <c:v>33767</c:v>
                </c:pt>
                <c:pt idx="1651">
                  <c:v>33770</c:v>
                </c:pt>
                <c:pt idx="1652">
                  <c:v>33771</c:v>
                </c:pt>
                <c:pt idx="1653">
                  <c:v>33772</c:v>
                </c:pt>
                <c:pt idx="1654">
                  <c:v>33773</c:v>
                </c:pt>
                <c:pt idx="1655">
                  <c:v>33774</c:v>
                </c:pt>
                <c:pt idx="1656">
                  <c:v>33777</c:v>
                </c:pt>
                <c:pt idx="1657">
                  <c:v>33778</c:v>
                </c:pt>
                <c:pt idx="1658">
                  <c:v>33779</c:v>
                </c:pt>
                <c:pt idx="1659">
                  <c:v>33780</c:v>
                </c:pt>
                <c:pt idx="1660">
                  <c:v>33781</c:v>
                </c:pt>
                <c:pt idx="1661">
                  <c:v>33784</c:v>
                </c:pt>
                <c:pt idx="1662">
                  <c:v>33785</c:v>
                </c:pt>
                <c:pt idx="1663">
                  <c:v>33786</c:v>
                </c:pt>
                <c:pt idx="1664">
                  <c:v>33787</c:v>
                </c:pt>
                <c:pt idx="1665">
                  <c:v>33788</c:v>
                </c:pt>
                <c:pt idx="1666">
                  <c:v>33791</c:v>
                </c:pt>
                <c:pt idx="1667">
                  <c:v>33792</c:v>
                </c:pt>
                <c:pt idx="1668">
                  <c:v>33793</c:v>
                </c:pt>
                <c:pt idx="1669">
                  <c:v>33794</c:v>
                </c:pt>
                <c:pt idx="1670">
                  <c:v>33795</c:v>
                </c:pt>
                <c:pt idx="1671">
                  <c:v>33798</c:v>
                </c:pt>
                <c:pt idx="1672">
                  <c:v>33799</c:v>
                </c:pt>
                <c:pt idx="1673">
                  <c:v>33800</c:v>
                </c:pt>
                <c:pt idx="1674">
                  <c:v>33801</c:v>
                </c:pt>
                <c:pt idx="1675">
                  <c:v>33802</c:v>
                </c:pt>
                <c:pt idx="1676">
                  <c:v>33805</c:v>
                </c:pt>
                <c:pt idx="1677">
                  <c:v>33806</c:v>
                </c:pt>
                <c:pt idx="1678">
                  <c:v>33807</c:v>
                </c:pt>
                <c:pt idx="1679">
                  <c:v>33808</c:v>
                </c:pt>
                <c:pt idx="1680">
                  <c:v>33809</c:v>
                </c:pt>
                <c:pt idx="1681">
                  <c:v>33812</c:v>
                </c:pt>
                <c:pt idx="1682">
                  <c:v>33813</c:v>
                </c:pt>
                <c:pt idx="1683">
                  <c:v>33814</c:v>
                </c:pt>
                <c:pt idx="1684">
                  <c:v>33815</c:v>
                </c:pt>
                <c:pt idx="1685">
                  <c:v>33816</c:v>
                </c:pt>
                <c:pt idx="1686">
                  <c:v>33819</c:v>
                </c:pt>
                <c:pt idx="1687">
                  <c:v>33820</c:v>
                </c:pt>
                <c:pt idx="1688">
                  <c:v>33821</c:v>
                </c:pt>
                <c:pt idx="1689">
                  <c:v>33822</c:v>
                </c:pt>
                <c:pt idx="1690">
                  <c:v>33823</c:v>
                </c:pt>
                <c:pt idx="1691">
                  <c:v>33826</c:v>
                </c:pt>
                <c:pt idx="1692">
                  <c:v>33827</c:v>
                </c:pt>
                <c:pt idx="1693">
                  <c:v>33828</c:v>
                </c:pt>
                <c:pt idx="1694">
                  <c:v>33829</c:v>
                </c:pt>
                <c:pt idx="1695">
                  <c:v>33830</c:v>
                </c:pt>
                <c:pt idx="1696">
                  <c:v>33833</c:v>
                </c:pt>
                <c:pt idx="1697">
                  <c:v>33834</c:v>
                </c:pt>
                <c:pt idx="1698">
                  <c:v>33835</c:v>
                </c:pt>
                <c:pt idx="1699">
                  <c:v>33836</c:v>
                </c:pt>
                <c:pt idx="1700">
                  <c:v>33837</c:v>
                </c:pt>
                <c:pt idx="1701">
                  <c:v>33840</c:v>
                </c:pt>
                <c:pt idx="1702">
                  <c:v>33841</c:v>
                </c:pt>
                <c:pt idx="1703">
                  <c:v>33842</c:v>
                </c:pt>
                <c:pt idx="1704">
                  <c:v>33843</c:v>
                </c:pt>
                <c:pt idx="1705">
                  <c:v>33844</c:v>
                </c:pt>
                <c:pt idx="1706">
                  <c:v>33847</c:v>
                </c:pt>
                <c:pt idx="1707">
                  <c:v>33848</c:v>
                </c:pt>
                <c:pt idx="1708">
                  <c:v>33849</c:v>
                </c:pt>
                <c:pt idx="1709">
                  <c:v>33850</c:v>
                </c:pt>
                <c:pt idx="1710">
                  <c:v>33851</c:v>
                </c:pt>
                <c:pt idx="1711">
                  <c:v>33854</c:v>
                </c:pt>
                <c:pt idx="1712">
                  <c:v>33855</c:v>
                </c:pt>
                <c:pt idx="1713">
                  <c:v>33856</c:v>
                </c:pt>
                <c:pt idx="1714">
                  <c:v>33857</c:v>
                </c:pt>
                <c:pt idx="1715">
                  <c:v>33858</c:v>
                </c:pt>
                <c:pt idx="1716">
                  <c:v>33861</c:v>
                </c:pt>
                <c:pt idx="1717">
                  <c:v>33862</c:v>
                </c:pt>
                <c:pt idx="1718">
                  <c:v>33863</c:v>
                </c:pt>
                <c:pt idx="1719">
                  <c:v>33864</c:v>
                </c:pt>
                <c:pt idx="1720">
                  <c:v>33865</c:v>
                </c:pt>
                <c:pt idx="1721">
                  <c:v>33868</c:v>
                </c:pt>
                <c:pt idx="1722">
                  <c:v>33869</c:v>
                </c:pt>
                <c:pt idx="1723">
                  <c:v>33870</c:v>
                </c:pt>
                <c:pt idx="1724">
                  <c:v>33871</c:v>
                </c:pt>
                <c:pt idx="1725">
                  <c:v>33872</c:v>
                </c:pt>
                <c:pt idx="1726">
                  <c:v>33875</c:v>
                </c:pt>
                <c:pt idx="1727">
                  <c:v>33876</c:v>
                </c:pt>
                <c:pt idx="1728">
                  <c:v>33877</c:v>
                </c:pt>
                <c:pt idx="1729">
                  <c:v>33878</c:v>
                </c:pt>
                <c:pt idx="1730">
                  <c:v>33879</c:v>
                </c:pt>
                <c:pt idx="1731">
                  <c:v>33882</c:v>
                </c:pt>
                <c:pt idx="1732">
                  <c:v>33883</c:v>
                </c:pt>
                <c:pt idx="1733">
                  <c:v>33884</c:v>
                </c:pt>
                <c:pt idx="1734">
                  <c:v>33885</c:v>
                </c:pt>
                <c:pt idx="1735">
                  <c:v>33886</c:v>
                </c:pt>
                <c:pt idx="1736">
                  <c:v>33889</c:v>
                </c:pt>
                <c:pt idx="1737">
                  <c:v>33890</c:v>
                </c:pt>
                <c:pt idx="1738">
                  <c:v>33891</c:v>
                </c:pt>
                <c:pt idx="1739">
                  <c:v>33892</c:v>
                </c:pt>
                <c:pt idx="1740">
                  <c:v>33893</c:v>
                </c:pt>
                <c:pt idx="1741">
                  <c:v>33896</c:v>
                </c:pt>
                <c:pt idx="1742">
                  <c:v>33897</c:v>
                </c:pt>
                <c:pt idx="1743">
                  <c:v>33898</c:v>
                </c:pt>
                <c:pt idx="1744">
                  <c:v>33899</c:v>
                </c:pt>
                <c:pt idx="1745">
                  <c:v>33900</c:v>
                </c:pt>
                <c:pt idx="1746">
                  <c:v>33903</c:v>
                </c:pt>
                <c:pt idx="1747">
                  <c:v>33904</c:v>
                </c:pt>
                <c:pt idx="1748">
                  <c:v>33905</c:v>
                </c:pt>
                <c:pt idx="1749">
                  <c:v>33906</c:v>
                </c:pt>
                <c:pt idx="1750">
                  <c:v>33907</c:v>
                </c:pt>
                <c:pt idx="1751">
                  <c:v>33910</c:v>
                </c:pt>
                <c:pt idx="1752">
                  <c:v>33911</c:v>
                </c:pt>
                <c:pt idx="1753">
                  <c:v>33912</c:v>
                </c:pt>
                <c:pt idx="1754">
                  <c:v>33913</c:v>
                </c:pt>
                <c:pt idx="1755">
                  <c:v>33914</c:v>
                </c:pt>
                <c:pt idx="1756">
                  <c:v>33917</c:v>
                </c:pt>
                <c:pt idx="1757">
                  <c:v>33918</c:v>
                </c:pt>
                <c:pt idx="1758">
                  <c:v>33919</c:v>
                </c:pt>
                <c:pt idx="1759">
                  <c:v>33920</c:v>
                </c:pt>
                <c:pt idx="1760">
                  <c:v>33921</c:v>
                </c:pt>
                <c:pt idx="1761">
                  <c:v>33924</c:v>
                </c:pt>
                <c:pt idx="1762">
                  <c:v>33925</c:v>
                </c:pt>
                <c:pt idx="1763">
                  <c:v>33926</c:v>
                </c:pt>
                <c:pt idx="1764">
                  <c:v>33927</c:v>
                </c:pt>
                <c:pt idx="1765">
                  <c:v>33928</c:v>
                </c:pt>
                <c:pt idx="1766">
                  <c:v>33931</c:v>
                </c:pt>
                <c:pt idx="1767">
                  <c:v>33932</c:v>
                </c:pt>
                <c:pt idx="1768">
                  <c:v>33933</c:v>
                </c:pt>
                <c:pt idx="1769">
                  <c:v>33934</c:v>
                </c:pt>
                <c:pt idx="1770">
                  <c:v>33935</c:v>
                </c:pt>
                <c:pt idx="1771">
                  <c:v>33938</c:v>
                </c:pt>
                <c:pt idx="1772">
                  <c:v>33939</c:v>
                </c:pt>
                <c:pt idx="1773">
                  <c:v>33940</c:v>
                </c:pt>
                <c:pt idx="1774">
                  <c:v>33941</c:v>
                </c:pt>
                <c:pt idx="1775">
                  <c:v>33942</c:v>
                </c:pt>
                <c:pt idx="1776">
                  <c:v>33945</c:v>
                </c:pt>
                <c:pt idx="1777">
                  <c:v>33946</c:v>
                </c:pt>
                <c:pt idx="1778">
                  <c:v>33947</c:v>
                </c:pt>
                <c:pt idx="1779">
                  <c:v>33948</c:v>
                </c:pt>
                <c:pt idx="1780">
                  <c:v>33949</c:v>
                </c:pt>
                <c:pt idx="1781">
                  <c:v>33952</c:v>
                </c:pt>
                <c:pt idx="1782">
                  <c:v>33953</c:v>
                </c:pt>
                <c:pt idx="1783">
                  <c:v>33954</c:v>
                </c:pt>
                <c:pt idx="1784">
                  <c:v>33955</c:v>
                </c:pt>
                <c:pt idx="1785">
                  <c:v>33956</c:v>
                </c:pt>
                <c:pt idx="1786">
                  <c:v>33959</c:v>
                </c:pt>
                <c:pt idx="1787">
                  <c:v>33960</c:v>
                </c:pt>
                <c:pt idx="1788">
                  <c:v>33961</c:v>
                </c:pt>
                <c:pt idx="1789">
                  <c:v>33962</c:v>
                </c:pt>
                <c:pt idx="1790">
                  <c:v>33966</c:v>
                </c:pt>
                <c:pt idx="1791">
                  <c:v>33967</c:v>
                </c:pt>
                <c:pt idx="1792">
                  <c:v>33968</c:v>
                </c:pt>
                <c:pt idx="1793">
                  <c:v>33969</c:v>
                </c:pt>
                <c:pt idx="1794">
                  <c:v>33973</c:v>
                </c:pt>
                <c:pt idx="1795">
                  <c:v>33974</c:v>
                </c:pt>
                <c:pt idx="1796">
                  <c:v>33975</c:v>
                </c:pt>
                <c:pt idx="1797">
                  <c:v>33976</c:v>
                </c:pt>
                <c:pt idx="1798">
                  <c:v>33977</c:v>
                </c:pt>
                <c:pt idx="1799">
                  <c:v>33980</c:v>
                </c:pt>
                <c:pt idx="1800">
                  <c:v>33981</c:v>
                </c:pt>
                <c:pt idx="1801">
                  <c:v>33982</c:v>
                </c:pt>
                <c:pt idx="1802">
                  <c:v>33983</c:v>
                </c:pt>
                <c:pt idx="1803">
                  <c:v>33984</c:v>
                </c:pt>
                <c:pt idx="1804">
                  <c:v>33987</c:v>
                </c:pt>
                <c:pt idx="1805">
                  <c:v>33988</c:v>
                </c:pt>
                <c:pt idx="1806">
                  <c:v>33989</c:v>
                </c:pt>
                <c:pt idx="1807">
                  <c:v>33990</c:v>
                </c:pt>
                <c:pt idx="1808">
                  <c:v>33991</c:v>
                </c:pt>
                <c:pt idx="1809">
                  <c:v>33994</c:v>
                </c:pt>
                <c:pt idx="1810">
                  <c:v>33995</c:v>
                </c:pt>
                <c:pt idx="1811">
                  <c:v>33996</c:v>
                </c:pt>
                <c:pt idx="1812">
                  <c:v>33997</c:v>
                </c:pt>
                <c:pt idx="1813">
                  <c:v>33998</c:v>
                </c:pt>
                <c:pt idx="1814">
                  <c:v>34001</c:v>
                </c:pt>
                <c:pt idx="1815">
                  <c:v>34002</c:v>
                </c:pt>
                <c:pt idx="1816">
                  <c:v>34004</c:v>
                </c:pt>
                <c:pt idx="1817">
                  <c:v>34005</c:v>
                </c:pt>
                <c:pt idx="1818">
                  <c:v>34008</c:v>
                </c:pt>
                <c:pt idx="1819">
                  <c:v>34009</c:v>
                </c:pt>
                <c:pt idx="1820">
                  <c:v>34010</c:v>
                </c:pt>
                <c:pt idx="1821">
                  <c:v>34011</c:v>
                </c:pt>
                <c:pt idx="1822">
                  <c:v>34012</c:v>
                </c:pt>
                <c:pt idx="1823">
                  <c:v>34015</c:v>
                </c:pt>
                <c:pt idx="1824">
                  <c:v>34016</c:v>
                </c:pt>
                <c:pt idx="1825">
                  <c:v>34017</c:v>
                </c:pt>
                <c:pt idx="1826">
                  <c:v>34018</c:v>
                </c:pt>
                <c:pt idx="1827">
                  <c:v>34019</c:v>
                </c:pt>
                <c:pt idx="1828">
                  <c:v>34022</c:v>
                </c:pt>
                <c:pt idx="1829">
                  <c:v>34023</c:v>
                </c:pt>
                <c:pt idx="1830">
                  <c:v>34024</c:v>
                </c:pt>
                <c:pt idx="1831">
                  <c:v>34025</c:v>
                </c:pt>
                <c:pt idx="1832">
                  <c:v>34026</c:v>
                </c:pt>
                <c:pt idx="1833">
                  <c:v>34029</c:v>
                </c:pt>
                <c:pt idx="1834">
                  <c:v>34030</c:v>
                </c:pt>
                <c:pt idx="1835">
                  <c:v>34031</c:v>
                </c:pt>
                <c:pt idx="1836">
                  <c:v>34032</c:v>
                </c:pt>
                <c:pt idx="1837">
                  <c:v>34033</c:v>
                </c:pt>
                <c:pt idx="1838">
                  <c:v>34036</c:v>
                </c:pt>
                <c:pt idx="1839">
                  <c:v>34037</c:v>
                </c:pt>
                <c:pt idx="1840">
                  <c:v>34038</c:v>
                </c:pt>
                <c:pt idx="1841">
                  <c:v>34039</c:v>
                </c:pt>
                <c:pt idx="1842">
                  <c:v>34040</c:v>
                </c:pt>
                <c:pt idx="1843">
                  <c:v>34043</c:v>
                </c:pt>
                <c:pt idx="1844">
                  <c:v>34044</c:v>
                </c:pt>
                <c:pt idx="1845">
                  <c:v>34045</c:v>
                </c:pt>
                <c:pt idx="1846">
                  <c:v>34046</c:v>
                </c:pt>
                <c:pt idx="1847">
                  <c:v>34047</c:v>
                </c:pt>
                <c:pt idx="1848">
                  <c:v>34050</c:v>
                </c:pt>
                <c:pt idx="1849">
                  <c:v>34051</c:v>
                </c:pt>
                <c:pt idx="1850">
                  <c:v>34052</c:v>
                </c:pt>
                <c:pt idx="1851">
                  <c:v>34053</c:v>
                </c:pt>
                <c:pt idx="1852">
                  <c:v>34054</c:v>
                </c:pt>
                <c:pt idx="1853">
                  <c:v>34057</c:v>
                </c:pt>
                <c:pt idx="1854">
                  <c:v>34058</c:v>
                </c:pt>
                <c:pt idx="1855">
                  <c:v>34059</c:v>
                </c:pt>
                <c:pt idx="1856">
                  <c:v>34060</c:v>
                </c:pt>
                <c:pt idx="1857">
                  <c:v>34061</c:v>
                </c:pt>
                <c:pt idx="1858">
                  <c:v>34064</c:v>
                </c:pt>
                <c:pt idx="1859">
                  <c:v>34065</c:v>
                </c:pt>
                <c:pt idx="1860">
                  <c:v>34066</c:v>
                </c:pt>
                <c:pt idx="1861">
                  <c:v>34067</c:v>
                </c:pt>
                <c:pt idx="1862">
                  <c:v>34071</c:v>
                </c:pt>
                <c:pt idx="1863">
                  <c:v>34072</c:v>
                </c:pt>
                <c:pt idx="1864">
                  <c:v>34073</c:v>
                </c:pt>
                <c:pt idx="1865">
                  <c:v>34074</c:v>
                </c:pt>
                <c:pt idx="1866">
                  <c:v>34075</c:v>
                </c:pt>
                <c:pt idx="1867">
                  <c:v>34078</c:v>
                </c:pt>
                <c:pt idx="1868">
                  <c:v>34079</c:v>
                </c:pt>
                <c:pt idx="1869">
                  <c:v>34080</c:v>
                </c:pt>
                <c:pt idx="1870">
                  <c:v>34081</c:v>
                </c:pt>
                <c:pt idx="1871">
                  <c:v>34082</c:v>
                </c:pt>
                <c:pt idx="1872">
                  <c:v>34085</c:v>
                </c:pt>
                <c:pt idx="1873">
                  <c:v>34086</c:v>
                </c:pt>
                <c:pt idx="1874">
                  <c:v>34087</c:v>
                </c:pt>
                <c:pt idx="1875">
                  <c:v>34088</c:v>
                </c:pt>
                <c:pt idx="1876">
                  <c:v>34089</c:v>
                </c:pt>
                <c:pt idx="1877">
                  <c:v>34092</c:v>
                </c:pt>
                <c:pt idx="1878">
                  <c:v>34093</c:v>
                </c:pt>
                <c:pt idx="1879">
                  <c:v>34094</c:v>
                </c:pt>
                <c:pt idx="1880">
                  <c:v>34095</c:v>
                </c:pt>
                <c:pt idx="1881">
                  <c:v>34096</c:v>
                </c:pt>
                <c:pt idx="1882">
                  <c:v>34099</c:v>
                </c:pt>
                <c:pt idx="1883">
                  <c:v>34100</c:v>
                </c:pt>
                <c:pt idx="1884">
                  <c:v>34101</c:v>
                </c:pt>
                <c:pt idx="1885">
                  <c:v>34102</c:v>
                </c:pt>
                <c:pt idx="1886">
                  <c:v>34103</c:v>
                </c:pt>
                <c:pt idx="1887">
                  <c:v>34106</c:v>
                </c:pt>
                <c:pt idx="1888">
                  <c:v>34107</c:v>
                </c:pt>
                <c:pt idx="1889">
                  <c:v>34108</c:v>
                </c:pt>
                <c:pt idx="1890">
                  <c:v>34109</c:v>
                </c:pt>
                <c:pt idx="1891">
                  <c:v>34110</c:v>
                </c:pt>
                <c:pt idx="1892">
                  <c:v>34113</c:v>
                </c:pt>
                <c:pt idx="1893">
                  <c:v>34114</c:v>
                </c:pt>
                <c:pt idx="1894">
                  <c:v>34115</c:v>
                </c:pt>
                <c:pt idx="1895">
                  <c:v>34116</c:v>
                </c:pt>
                <c:pt idx="1896">
                  <c:v>34117</c:v>
                </c:pt>
                <c:pt idx="1897">
                  <c:v>34121</c:v>
                </c:pt>
                <c:pt idx="1898">
                  <c:v>34122</c:v>
                </c:pt>
                <c:pt idx="1899">
                  <c:v>34123</c:v>
                </c:pt>
                <c:pt idx="1900">
                  <c:v>34124</c:v>
                </c:pt>
                <c:pt idx="1901">
                  <c:v>34127</c:v>
                </c:pt>
                <c:pt idx="1902">
                  <c:v>34128</c:v>
                </c:pt>
                <c:pt idx="1903">
                  <c:v>34129</c:v>
                </c:pt>
                <c:pt idx="1904">
                  <c:v>34130</c:v>
                </c:pt>
                <c:pt idx="1905">
                  <c:v>34131</c:v>
                </c:pt>
                <c:pt idx="1906">
                  <c:v>34134</c:v>
                </c:pt>
                <c:pt idx="1907">
                  <c:v>34135</c:v>
                </c:pt>
                <c:pt idx="1908">
                  <c:v>34136</c:v>
                </c:pt>
                <c:pt idx="1909">
                  <c:v>34137</c:v>
                </c:pt>
                <c:pt idx="1910">
                  <c:v>34138</c:v>
                </c:pt>
                <c:pt idx="1911">
                  <c:v>34141</c:v>
                </c:pt>
                <c:pt idx="1912">
                  <c:v>34142</c:v>
                </c:pt>
                <c:pt idx="1913">
                  <c:v>34143</c:v>
                </c:pt>
                <c:pt idx="1914">
                  <c:v>34144</c:v>
                </c:pt>
                <c:pt idx="1915">
                  <c:v>34145</c:v>
                </c:pt>
                <c:pt idx="1916">
                  <c:v>34148</c:v>
                </c:pt>
                <c:pt idx="1917">
                  <c:v>34149</c:v>
                </c:pt>
                <c:pt idx="1918">
                  <c:v>34150</c:v>
                </c:pt>
                <c:pt idx="1919">
                  <c:v>34151</c:v>
                </c:pt>
                <c:pt idx="1920">
                  <c:v>34152</c:v>
                </c:pt>
                <c:pt idx="1921">
                  <c:v>34155</c:v>
                </c:pt>
                <c:pt idx="1922">
                  <c:v>34156</c:v>
                </c:pt>
                <c:pt idx="1923">
                  <c:v>34157</c:v>
                </c:pt>
                <c:pt idx="1924">
                  <c:v>34158</c:v>
                </c:pt>
                <c:pt idx="1925">
                  <c:v>34159</c:v>
                </c:pt>
                <c:pt idx="1926">
                  <c:v>34162</c:v>
                </c:pt>
                <c:pt idx="1927">
                  <c:v>34163</c:v>
                </c:pt>
                <c:pt idx="1928">
                  <c:v>34164</c:v>
                </c:pt>
                <c:pt idx="1929">
                  <c:v>34165</c:v>
                </c:pt>
                <c:pt idx="1930">
                  <c:v>34166</c:v>
                </c:pt>
                <c:pt idx="1931">
                  <c:v>34169</c:v>
                </c:pt>
                <c:pt idx="1932">
                  <c:v>34170</c:v>
                </c:pt>
                <c:pt idx="1933">
                  <c:v>34171</c:v>
                </c:pt>
                <c:pt idx="1934">
                  <c:v>34172</c:v>
                </c:pt>
                <c:pt idx="1935">
                  <c:v>34173</c:v>
                </c:pt>
                <c:pt idx="1936">
                  <c:v>34176</c:v>
                </c:pt>
                <c:pt idx="1937">
                  <c:v>34177</c:v>
                </c:pt>
                <c:pt idx="1938">
                  <c:v>34178</c:v>
                </c:pt>
                <c:pt idx="1939">
                  <c:v>34179</c:v>
                </c:pt>
                <c:pt idx="1940">
                  <c:v>34180</c:v>
                </c:pt>
                <c:pt idx="1941">
                  <c:v>34183</c:v>
                </c:pt>
                <c:pt idx="1942">
                  <c:v>34184</c:v>
                </c:pt>
                <c:pt idx="1943">
                  <c:v>34185</c:v>
                </c:pt>
                <c:pt idx="1944">
                  <c:v>34186</c:v>
                </c:pt>
                <c:pt idx="1945">
                  <c:v>34187</c:v>
                </c:pt>
                <c:pt idx="1946">
                  <c:v>34190</c:v>
                </c:pt>
                <c:pt idx="1947">
                  <c:v>34191</c:v>
                </c:pt>
                <c:pt idx="1948">
                  <c:v>34192</c:v>
                </c:pt>
                <c:pt idx="1949">
                  <c:v>34193</c:v>
                </c:pt>
                <c:pt idx="1950">
                  <c:v>34194</c:v>
                </c:pt>
                <c:pt idx="1951">
                  <c:v>34197</c:v>
                </c:pt>
                <c:pt idx="1952">
                  <c:v>34198</c:v>
                </c:pt>
                <c:pt idx="1953">
                  <c:v>34199</c:v>
                </c:pt>
                <c:pt idx="1954">
                  <c:v>34200</c:v>
                </c:pt>
                <c:pt idx="1955">
                  <c:v>34201</c:v>
                </c:pt>
                <c:pt idx="1956">
                  <c:v>34204</c:v>
                </c:pt>
                <c:pt idx="1957">
                  <c:v>34205</c:v>
                </c:pt>
                <c:pt idx="1958">
                  <c:v>34206</c:v>
                </c:pt>
                <c:pt idx="1959">
                  <c:v>34207</c:v>
                </c:pt>
                <c:pt idx="1960">
                  <c:v>34208</c:v>
                </c:pt>
                <c:pt idx="1961">
                  <c:v>34211</c:v>
                </c:pt>
                <c:pt idx="1962">
                  <c:v>34212</c:v>
                </c:pt>
                <c:pt idx="1963">
                  <c:v>34213</c:v>
                </c:pt>
                <c:pt idx="1964">
                  <c:v>34214</c:v>
                </c:pt>
                <c:pt idx="1965">
                  <c:v>34215</c:v>
                </c:pt>
                <c:pt idx="1966">
                  <c:v>34218</c:v>
                </c:pt>
                <c:pt idx="1967">
                  <c:v>34219</c:v>
                </c:pt>
                <c:pt idx="1968">
                  <c:v>34220</c:v>
                </c:pt>
                <c:pt idx="1969">
                  <c:v>34221</c:v>
                </c:pt>
                <c:pt idx="1970">
                  <c:v>34222</c:v>
                </c:pt>
                <c:pt idx="1971">
                  <c:v>34225</c:v>
                </c:pt>
                <c:pt idx="1972">
                  <c:v>34226</c:v>
                </c:pt>
                <c:pt idx="1973">
                  <c:v>34227</c:v>
                </c:pt>
                <c:pt idx="1974">
                  <c:v>34228</c:v>
                </c:pt>
                <c:pt idx="1975">
                  <c:v>34229</c:v>
                </c:pt>
                <c:pt idx="1976">
                  <c:v>34232</c:v>
                </c:pt>
                <c:pt idx="1977">
                  <c:v>34233</c:v>
                </c:pt>
                <c:pt idx="1978">
                  <c:v>34234</c:v>
                </c:pt>
                <c:pt idx="1979">
                  <c:v>34235</c:v>
                </c:pt>
                <c:pt idx="1980">
                  <c:v>34236</c:v>
                </c:pt>
                <c:pt idx="1981">
                  <c:v>34239</c:v>
                </c:pt>
                <c:pt idx="1982">
                  <c:v>34240</c:v>
                </c:pt>
                <c:pt idx="1983">
                  <c:v>34241</c:v>
                </c:pt>
                <c:pt idx="1984">
                  <c:v>34242</c:v>
                </c:pt>
                <c:pt idx="1985">
                  <c:v>34243</c:v>
                </c:pt>
                <c:pt idx="1986">
                  <c:v>34246</c:v>
                </c:pt>
                <c:pt idx="1987">
                  <c:v>34247</c:v>
                </c:pt>
                <c:pt idx="1988">
                  <c:v>34248</c:v>
                </c:pt>
                <c:pt idx="1989">
                  <c:v>34249</c:v>
                </c:pt>
                <c:pt idx="1990">
                  <c:v>34250</c:v>
                </c:pt>
                <c:pt idx="1991">
                  <c:v>34253</c:v>
                </c:pt>
                <c:pt idx="1992">
                  <c:v>34254</c:v>
                </c:pt>
                <c:pt idx="1993">
                  <c:v>34255</c:v>
                </c:pt>
                <c:pt idx="1994">
                  <c:v>34256</c:v>
                </c:pt>
                <c:pt idx="1995">
                  <c:v>34257</c:v>
                </c:pt>
                <c:pt idx="1996">
                  <c:v>34260</c:v>
                </c:pt>
                <c:pt idx="1997">
                  <c:v>34261</c:v>
                </c:pt>
                <c:pt idx="1998">
                  <c:v>34262</c:v>
                </c:pt>
                <c:pt idx="1999">
                  <c:v>34263</c:v>
                </c:pt>
                <c:pt idx="2000">
                  <c:v>34264</c:v>
                </c:pt>
                <c:pt idx="2001">
                  <c:v>34267</c:v>
                </c:pt>
                <c:pt idx="2002">
                  <c:v>34268</c:v>
                </c:pt>
                <c:pt idx="2003">
                  <c:v>34269</c:v>
                </c:pt>
                <c:pt idx="2004">
                  <c:v>34270</c:v>
                </c:pt>
                <c:pt idx="2005">
                  <c:v>34271</c:v>
                </c:pt>
                <c:pt idx="2006">
                  <c:v>34274</c:v>
                </c:pt>
                <c:pt idx="2007">
                  <c:v>34275</c:v>
                </c:pt>
                <c:pt idx="2008">
                  <c:v>34276</c:v>
                </c:pt>
                <c:pt idx="2009">
                  <c:v>34277</c:v>
                </c:pt>
                <c:pt idx="2010">
                  <c:v>34278</c:v>
                </c:pt>
                <c:pt idx="2011">
                  <c:v>34281</c:v>
                </c:pt>
                <c:pt idx="2012">
                  <c:v>34282</c:v>
                </c:pt>
                <c:pt idx="2013">
                  <c:v>34283</c:v>
                </c:pt>
                <c:pt idx="2014">
                  <c:v>34284</c:v>
                </c:pt>
                <c:pt idx="2015">
                  <c:v>34285</c:v>
                </c:pt>
                <c:pt idx="2016">
                  <c:v>34288</c:v>
                </c:pt>
                <c:pt idx="2017">
                  <c:v>34289</c:v>
                </c:pt>
                <c:pt idx="2018">
                  <c:v>34290</c:v>
                </c:pt>
                <c:pt idx="2019">
                  <c:v>34291</c:v>
                </c:pt>
                <c:pt idx="2020">
                  <c:v>34292</c:v>
                </c:pt>
                <c:pt idx="2021">
                  <c:v>34295</c:v>
                </c:pt>
                <c:pt idx="2022">
                  <c:v>34296</c:v>
                </c:pt>
                <c:pt idx="2023">
                  <c:v>34297</c:v>
                </c:pt>
                <c:pt idx="2024">
                  <c:v>34298</c:v>
                </c:pt>
                <c:pt idx="2025">
                  <c:v>34299</c:v>
                </c:pt>
                <c:pt idx="2026">
                  <c:v>34302</c:v>
                </c:pt>
                <c:pt idx="2027">
                  <c:v>34303</c:v>
                </c:pt>
                <c:pt idx="2028">
                  <c:v>34304</c:v>
                </c:pt>
                <c:pt idx="2029">
                  <c:v>34305</c:v>
                </c:pt>
                <c:pt idx="2030">
                  <c:v>34306</c:v>
                </c:pt>
                <c:pt idx="2031">
                  <c:v>34309</c:v>
                </c:pt>
                <c:pt idx="2032">
                  <c:v>34310</c:v>
                </c:pt>
                <c:pt idx="2033">
                  <c:v>34311</c:v>
                </c:pt>
                <c:pt idx="2034">
                  <c:v>34312</c:v>
                </c:pt>
                <c:pt idx="2035">
                  <c:v>34313</c:v>
                </c:pt>
                <c:pt idx="2036">
                  <c:v>34316</c:v>
                </c:pt>
                <c:pt idx="2037">
                  <c:v>34317</c:v>
                </c:pt>
                <c:pt idx="2038">
                  <c:v>34318</c:v>
                </c:pt>
                <c:pt idx="2039">
                  <c:v>34319</c:v>
                </c:pt>
                <c:pt idx="2040">
                  <c:v>34320</c:v>
                </c:pt>
                <c:pt idx="2041">
                  <c:v>34323</c:v>
                </c:pt>
                <c:pt idx="2042">
                  <c:v>34324</c:v>
                </c:pt>
                <c:pt idx="2043">
                  <c:v>34325</c:v>
                </c:pt>
                <c:pt idx="2044">
                  <c:v>34326</c:v>
                </c:pt>
                <c:pt idx="2045">
                  <c:v>34327</c:v>
                </c:pt>
                <c:pt idx="2046">
                  <c:v>34330</c:v>
                </c:pt>
                <c:pt idx="2047">
                  <c:v>34331</c:v>
                </c:pt>
                <c:pt idx="2048">
                  <c:v>34332</c:v>
                </c:pt>
                <c:pt idx="2049">
                  <c:v>34333</c:v>
                </c:pt>
                <c:pt idx="2050">
                  <c:v>34334</c:v>
                </c:pt>
                <c:pt idx="2051">
                  <c:v>34337</c:v>
                </c:pt>
                <c:pt idx="2052">
                  <c:v>34338</c:v>
                </c:pt>
                <c:pt idx="2053">
                  <c:v>34339</c:v>
                </c:pt>
                <c:pt idx="2054">
                  <c:v>34340</c:v>
                </c:pt>
                <c:pt idx="2055">
                  <c:v>34341</c:v>
                </c:pt>
                <c:pt idx="2056">
                  <c:v>34344</c:v>
                </c:pt>
                <c:pt idx="2057">
                  <c:v>34345</c:v>
                </c:pt>
                <c:pt idx="2058">
                  <c:v>34346</c:v>
                </c:pt>
                <c:pt idx="2059">
                  <c:v>34347</c:v>
                </c:pt>
                <c:pt idx="2060">
                  <c:v>34348</c:v>
                </c:pt>
                <c:pt idx="2061">
                  <c:v>34351</c:v>
                </c:pt>
                <c:pt idx="2062">
                  <c:v>34352</c:v>
                </c:pt>
                <c:pt idx="2063">
                  <c:v>34353</c:v>
                </c:pt>
                <c:pt idx="2064">
                  <c:v>34354</c:v>
                </c:pt>
                <c:pt idx="2065">
                  <c:v>34355</c:v>
                </c:pt>
                <c:pt idx="2066">
                  <c:v>34358</c:v>
                </c:pt>
                <c:pt idx="2067">
                  <c:v>34359</c:v>
                </c:pt>
                <c:pt idx="2068">
                  <c:v>34360</c:v>
                </c:pt>
                <c:pt idx="2069">
                  <c:v>34361</c:v>
                </c:pt>
                <c:pt idx="2070">
                  <c:v>34362</c:v>
                </c:pt>
                <c:pt idx="2071">
                  <c:v>34365</c:v>
                </c:pt>
                <c:pt idx="2072">
                  <c:v>34366</c:v>
                </c:pt>
                <c:pt idx="2073">
                  <c:v>34367</c:v>
                </c:pt>
                <c:pt idx="2074">
                  <c:v>34368</c:v>
                </c:pt>
                <c:pt idx="2075">
                  <c:v>34369</c:v>
                </c:pt>
                <c:pt idx="2076">
                  <c:v>34372</c:v>
                </c:pt>
                <c:pt idx="2077">
                  <c:v>34373</c:v>
                </c:pt>
                <c:pt idx="2078">
                  <c:v>34374</c:v>
                </c:pt>
                <c:pt idx="2079">
                  <c:v>34375</c:v>
                </c:pt>
                <c:pt idx="2080">
                  <c:v>34376</c:v>
                </c:pt>
                <c:pt idx="2081">
                  <c:v>34379</c:v>
                </c:pt>
                <c:pt idx="2082">
                  <c:v>34380</c:v>
                </c:pt>
                <c:pt idx="2083">
                  <c:v>34381</c:v>
                </c:pt>
                <c:pt idx="2084">
                  <c:v>34382</c:v>
                </c:pt>
                <c:pt idx="2085">
                  <c:v>34383</c:v>
                </c:pt>
                <c:pt idx="2086">
                  <c:v>34386</c:v>
                </c:pt>
                <c:pt idx="2087">
                  <c:v>34387</c:v>
                </c:pt>
                <c:pt idx="2088">
                  <c:v>34388</c:v>
                </c:pt>
                <c:pt idx="2089">
                  <c:v>34389</c:v>
                </c:pt>
                <c:pt idx="2090">
                  <c:v>34390</c:v>
                </c:pt>
                <c:pt idx="2091">
                  <c:v>34393</c:v>
                </c:pt>
                <c:pt idx="2092">
                  <c:v>34394</c:v>
                </c:pt>
                <c:pt idx="2093">
                  <c:v>34395</c:v>
                </c:pt>
                <c:pt idx="2094">
                  <c:v>34396</c:v>
                </c:pt>
                <c:pt idx="2095">
                  <c:v>34397</c:v>
                </c:pt>
                <c:pt idx="2096">
                  <c:v>34400</c:v>
                </c:pt>
                <c:pt idx="2097">
                  <c:v>34401</c:v>
                </c:pt>
                <c:pt idx="2098">
                  <c:v>34402</c:v>
                </c:pt>
                <c:pt idx="2099">
                  <c:v>34403</c:v>
                </c:pt>
                <c:pt idx="2100">
                  <c:v>34404</c:v>
                </c:pt>
                <c:pt idx="2101">
                  <c:v>34407</c:v>
                </c:pt>
                <c:pt idx="2102">
                  <c:v>34408</c:v>
                </c:pt>
                <c:pt idx="2103">
                  <c:v>34409</c:v>
                </c:pt>
                <c:pt idx="2104">
                  <c:v>34410</c:v>
                </c:pt>
                <c:pt idx="2105">
                  <c:v>34411</c:v>
                </c:pt>
                <c:pt idx="2106">
                  <c:v>34414</c:v>
                </c:pt>
                <c:pt idx="2107">
                  <c:v>34415</c:v>
                </c:pt>
                <c:pt idx="2108">
                  <c:v>34416</c:v>
                </c:pt>
                <c:pt idx="2109">
                  <c:v>34417</c:v>
                </c:pt>
                <c:pt idx="2110">
                  <c:v>34418</c:v>
                </c:pt>
                <c:pt idx="2111">
                  <c:v>34421</c:v>
                </c:pt>
                <c:pt idx="2112">
                  <c:v>34422</c:v>
                </c:pt>
                <c:pt idx="2113">
                  <c:v>34423</c:v>
                </c:pt>
                <c:pt idx="2114">
                  <c:v>34424</c:v>
                </c:pt>
                <c:pt idx="2115">
                  <c:v>34428</c:v>
                </c:pt>
                <c:pt idx="2116">
                  <c:v>34429</c:v>
                </c:pt>
                <c:pt idx="2117">
                  <c:v>34430</c:v>
                </c:pt>
                <c:pt idx="2118">
                  <c:v>34431</c:v>
                </c:pt>
                <c:pt idx="2119">
                  <c:v>34432</c:v>
                </c:pt>
                <c:pt idx="2120">
                  <c:v>34435</c:v>
                </c:pt>
                <c:pt idx="2121">
                  <c:v>34436</c:v>
                </c:pt>
                <c:pt idx="2122">
                  <c:v>34437</c:v>
                </c:pt>
                <c:pt idx="2123">
                  <c:v>34438</c:v>
                </c:pt>
                <c:pt idx="2124">
                  <c:v>34439</c:v>
                </c:pt>
                <c:pt idx="2125">
                  <c:v>34442</c:v>
                </c:pt>
                <c:pt idx="2126">
                  <c:v>34443</c:v>
                </c:pt>
                <c:pt idx="2127">
                  <c:v>34444</c:v>
                </c:pt>
                <c:pt idx="2128">
                  <c:v>34445</c:v>
                </c:pt>
                <c:pt idx="2129">
                  <c:v>34446</c:v>
                </c:pt>
                <c:pt idx="2130">
                  <c:v>34449</c:v>
                </c:pt>
                <c:pt idx="2131">
                  <c:v>34450</c:v>
                </c:pt>
                <c:pt idx="2132">
                  <c:v>34451</c:v>
                </c:pt>
                <c:pt idx="2133">
                  <c:v>34452</c:v>
                </c:pt>
                <c:pt idx="2134">
                  <c:v>34453</c:v>
                </c:pt>
                <c:pt idx="2135">
                  <c:v>34456</c:v>
                </c:pt>
                <c:pt idx="2136">
                  <c:v>34457</c:v>
                </c:pt>
                <c:pt idx="2137">
                  <c:v>34458</c:v>
                </c:pt>
                <c:pt idx="2138">
                  <c:v>34459</c:v>
                </c:pt>
                <c:pt idx="2139">
                  <c:v>34460</c:v>
                </c:pt>
                <c:pt idx="2140">
                  <c:v>34463</c:v>
                </c:pt>
                <c:pt idx="2141">
                  <c:v>34464</c:v>
                </c:pt>
                <c:pt idx="2142">
                  <c:v>34465</c:v>
                </c:pt>
                <c:pt idx="2143">
                  <c:v>34466</c:v>
                </c:pt>
                <c:pt idx="2144">
                  <c:v>34467</c:v>
                </c:pt>
                <c:pt idx="2145">
                  <c:v>34470</c:v>
                </c:pt>
                <c:pt idx="2146">
                  <c:v>34471</c:v>
                </c:pt>
                <c:pt idx="2147">
                  <c:v>34472</c:v>
                </c:pt>
                <c:pt idx="2148">
                  <c:v>34473</c:v>
                </c:pt>
                <c:pt idx="2149">
                  <c:v>34474</c:v>
                </c:pt>
                <c:pt idx="2150">
                  <c:v>34477</c:v>
                </c:pt>
                <c:pt idx="2151">
                  <c:v>34478</c:v>
                </c:pt>
                <c:pt idx="2152">
                  <c:v>34479</c:v>
                </c:pt>
                <c:pt idx="2153">
                  <c:v>34480</c:v>
                </c:pt>
                <c:pt idx="2154">
                  <c:v>34481</c:v>
                </c:pt>
                <c:pt idx="2155">
                  <c:v>34485</c:v>
                </c:pt>
                <c:pt idx="2156">
                  <c:v>34486</c:v>
                </c:pt>
                <c:pt idx="2157">
                  <c:v>34487</c:v>
                </c:pt>
                <c:pt idx="2158">
                  <c:v>34488</c:v>
                </c:pt>
                <c:pt idx="2159">
                  <c:v>34491</c:v>
                </c:pt>
                <c:pt idx="2160">
                  <c:v>34492</c:v>
                </c:pt>
                <c:pt idx="2161">
                  <c:v>34493</c:v>
                </c:pt>
                <c:pt idx="2162">
                  <c:v>34494</c:v>
                </c:pt>
                <c:pt idx="2163">
                  <c:v>34495</c:v>
                </c:pt>
                <c:pt idx="2164">
                  <c:v>34498</c:v>
                </c:pt>
                <c:pt idx="2165">
                  <c:v>34499</c:v>
                </c:pt>
                <c:pt idx="2166">
                  <c:v>34500</c:v>
                </c:pt>
                <c:pt idx="2167">
                  <c:v>34501</c:v>
                </c:pt>
                <c:pt idx="2168">
                  <c:v>34502</c:v>
                </c:pt>
                <c:pt idx="2169">
                  <c:v>34505</c:v>
                </c:pt>
                <c:pt idx="2170">
                  <c:v>34506</c:v>
                </c:pt>
                <c:pt idx="2171">
                  <c:v>34507</c:v>
                </c:pt>
                <c:pt idx="2172">
                  <c:v>34508</c:v>
                </c:pt>
                <c:pt idx="2173">
                  <c:v>34509</c:v>
                </c:pt>
                <c:pt idx="2174">
                  <c:v>34512</c:v>
                </c:pt>
                <c:pt idx="2175">
                  <c:v>34513</c:v>
                </c:pt>
                <c:pt idx="2176">
                  <c:v>34514</c:v>
                </c:pt>
                <c:pt idx="2177">
                  <c:v>34515</c:v>
                </c:pt>
                <c:pt idx="2178">
                  <c:v>34516</c:v>
                </c:pt>
                <c:pt idx="2179">
                  <c:v>34519</c:v>
                </c:pt>
                <c:pt idx="2180">
                  <c:v>34520</c:v>
                </c:pt>
                <c:pt idx="2181">
                  <c:v>34521</c:v>
                </c:pt>
                <c:pt idx="2182">
                  <c:v>34522</c:v>
                </c:pt>
                <c:pt idx="2183">
                  <c:v>34523</c:v>
                </c:pt>
                <c:pt idx="2184">
                  <c:v>34526</c:v>
                </c:pt>
                <c:pt idx="2185">
                  <c:v>34527</c:v>
                </c:pt>
                <c:pt idx="2186">
                  <c:v>34528</c:v>
                </c:pt>
                <c:pt idx="2187">
                  <c:v>34529</c:v>
                </c:pt>
                <c:pt idx="2188">
                  <c:v>34530</c:v>
                </c:pt>
                <c:pt idx="2189">
                  <c:v>34533</c:v>
                </c:pt>
                <c:pt idx="2190">
                  <c:v>34534</c:v>
                </c:pt>
                <c:pt idx="2191">
                  <c:v>34535</c:v>
                </c:pt>
                <c:pt idx="2192">
                  <c:v>34536</c:v>
                </c:pt>
                <c:pt idx="2193">
                  <c:v>34537</c:v>
                </c:pt>
                <c:pt idx="2194">
                  <c:v>34540</c:v>
                </c:pt>
                <c:pt idx="2195">
                  <c:v>34541</c:v>
                </c:pt>
                <c:pt idx="2196">
                  <c:v>34542</c:v>
                </c:pt>
                <c:pt idx="2197">
                  <c:v>34543</c:v>
                </c:pt>
                <c:pt idx="2198">
                  <c:v>34544</c:v>
                </c:pt>
                <c:pt idx="2199">
                  <c:v>34547</c:v>
                </c:pt>
                <c:pt idx="2200">
                  <c:v>34548</c:v>
                </c:pt>
                <c:pt idx="2201">
                  <c:v>34549</c:v>
                </c:pt>
                <c:pt idx="2202">
                  <c:v>34550</c:v>
                </c:pt>
                <c:pt idx="2203">
                  <c:v>34551</c:v>
                </c:pt>
                <c:pt idx="2204">
                  <c:v>34554</c:v>
                </c:pt>
                <c:pt idx="2205">
                  <c:v>34555</c:v>
                </c:pt>
                <c:pt idx="2206">
                  <c:v>34556</c:v>
                </c:pt>
                <c:pt idx="2207">
                  <c:v>34557</c:v>
                </c:pt>
                <c:pt idx="2208">
                  <c:v>34558</c:v>
                </c:pt>
                <c:pt idx="2209">
                  <c:v>34561</c:v>
                </c:pt>
                <c:pt idx="2210">
                  <c:v>34562</c:v>
                </c:pt>
                <c:pt idx="2211">
                  <c:v>34563</c:v>
                </c:pt>
                <c:pt idx="2212">
                  <c:v>34564</c:v>
                </c:pt>
                <c:pt idx="2213">
                  <c:v>34565</c:v>
                </c:pt>
                <c:pt idx="2214">
                  <c:v>34568</c:v>
                </c:pt>
                <c:pt idx="2215">
                  <c:v>34569</c:v>
                </c:pt>
                <c:pt idx="2216">
                  <c:v>34570</c:v>
                </c:pt>
                <c:pt idx="2217">
                  <c:v>34571</c:v>
                </c:pt>
                <c:pt idx="2218">
                  <c:v>34572</c:v>
                </c:pt>
                <c:pt idx="2219">
                  <c:v>34575</c:v>
                </c:pt>
                <c:pt idx="2220">
                  <c:v>34576</c:v>
                </c:pt>
                <c:pt idx="2221">
                  <c:v>34577</c:v>
                </c:pt>
                <c:pt idx="2222">
                  <c:v>34578</c:v>
                </c:pt>
                <c:pt idx="2223">
                  <c:v>34579</c:v>
                </c:pt>
                <c:pt idx="2224">
                  <c:v>34582</c:v>
                </c:pt>
                <c:pt idx="2225">
                  <c:v>34583</c:v>
                </c:pt>
                <c:pt idx="2226">
                  <c:v>34584</c:v>
                </c:pt>
                <c:pt idx="2227">
                  <c:v>34585</c:v>
                </c:pt>
                <c:pt idx="2228">
                  <c:v>34586</c:v>
                </c:pt>
                <c:pt idx="2229">
                  <c:v>34589</c:v>
                </c:pt>
                <c:pt idx="2230">
                  <c:v>34590</c:v>
                </c:pt>
                <c:pt idx="2231">
                  <c:v>34591</c:v>
                </c:pt>
                <c:pt idx="2232">
                  <c:v>34592</c:v>
                </c:pt>
                <c:pt idx="2233">
                  <c:v>34593</c:v>
                </c:pt>
                <c:pt idx="2234">
                  <c:v>34596</c:v>
                </c:pt>
                <c:pt idx="2235">
                  <c:v>34597</c:v>
                </c:pt>
                <c:pt idx="2236">
                  <c:v>34598</c:v>
                </c:pt>
                <c:pt idx="2237">
                  <c:v>34599</c:v>
                </c:pt>
                <c:pt idx="2238">
                  <c:v>34600</c:v>
                </c:pt>
                <c:pt idx="2239">
                  <c:v>34603</c:v>
                </c:pt>
                <c:pt idx="2240">
                  <c:v>34604</c:v>
                </c:pt>
                <c:pt idx="2241">
                  <c:v>34605</c:v>
                </c:pt>
                <c:pt idx="2242">
                  <c:v>34606</c:v>
                </c:pt>
                <c:pt idx="2243">
                  <c:v>34607</c:v>
                </c:pt>
                <c:pt idx="2244">
                  <c:v>34610</c:v>
                </c:pt>
                <c:pt idx="2245">
                  <c:v>34611</c:v>
                </c:pt>
                <c:pt idx="2246">
                  <c:v>34612</c:v>
                </c:pt>
                <c:pt idx="2247">
                  <c:v>34613</c:v>
                </c:pt>
                <c:pt idx="2248">
                  <c:v>34614</c:v>
                </c:pt>
                <c:pt idx="2249">
                  <c:v>34617</c:v>
                </c:pt>
                <c:pt idx="2250">
                  <c:v>34618</c:v>
                </c:pt>
                <c:pt idx="2251">
                  <c:v>34619</c:v>
                </c:pt>
                <c:pt idx="2252">
                  <c:v>34620</c:v>
                </c:pt>
                <c:pt idx="2253">
                  <c:v>34621</c:v>
                </c:pt>
                <c:pt idx="2254">
                  <c:v>34624</c:v>
                </c:pt>
                <c:pt idx="2255">
                  <c:v>34625</c:v>
                </c:pt>
                <c:pt idx="2256">
                  <c:v>34626</c:v>
                </c:pt>
                <c:pt idx="2257">
                  <c:v>34627</c:v>
                </c:pt>
                <c:pt idx="2258">
                  <c:v>34628</c:v>
                </c:pt>
                <c:pt idx="2259">
                  <c:v>34631</c:v>
                </c:pt>
                <c:pt idx="2260">
                  <c:v>34632</c:v>
                </c:pt>
                <c:pt idx="2261">
                  <c:v>34633</c:v>
                </c:pt>
                <c:pt idx="2262">
                  <c:v>34634</c:v>
                </c:pt>
                <c:pt idx="2263">
                  <c:v>34635</c:v>
                </c:pt>
                <c:pt idx="2264">
                  <c:v>34638</c:v>
                </c:pt>
                <c:pt idx="2265">
                  <c:v>34639</c:v>
                </c:pt>
                <c:pt idx="2266">
                  <c:v>34640</c:v>
                </c:pt>
                <c:pt idx="2267">
                  <c:v>34641</c:v>
                </c:pt>
                <c:pt idx="2268">
                  <c:v>34642</c:v>
                </c:pt>
                <c:pt idx="2269">
                  <c:v>34645</c:v>
                </c:pt>
                <c:pt idx="2270">
                  <c:v>34646</c:v>
                </c:pt>
                <c:pt idx="2271">
                  <c:v>34647</c:v>
                </c:pt>
                <c:pt idx="2272">
                  <c:v>34648</c:v>
                </c:pt>
                <c:pt idx="2273">
                  <c:v>34649</c:v>
                </c:pt>
                <c:pt idx="2274">
                  <c:v>34652</c:v>
                </c:pt>
                <c:pt idx="2275">
                  <c:v>34653</c:v>
                </c:pt>
                <c:pt idx="2276">
                  <c:v>34654</c:v>
                </c:pt>
                <c:pt idx="2277">
                  <c:v>34655</c:v>
                </c:pt>
                <c:pt idx="2278">
                  <c:v>34656</c:v>
                </c:pt>
                <c:pt idx="2279">
                  <c:v>34659</c:v>
                </c:pt>
                <c:pt idx="2280">
                  <c:v>34660</c:v>
                </c:pt>
                <c:pt idx="2281">
                  <c:v>34661</c:v>
                </c:pt>
                <c:pt idx="2282">
                  <c:v>34662</c:v>
                </c:pt>
                <c:pt idx="2283">
                  <c:v>34663</c:v>
                </c:pt>
                <c:pt idx="2284">
                  <c:v>34666</c:v>
                </c:pt>
                <c:pt idx="2285">
                  <c:v>34667</c:v>
                </c:pt>
                <c:pt idx="2286">
                  <c:v>34668</c:v>
                </c:pt>
                <c:pt idx="2287">
                  <c:v>34669</c:v>
                </c:pt>
                <c:pt idx="2288">
                  <c:v>34670</c:v>
                </c:pt>
                <c:pt idx="2289">
                  <c:v>34673</c:v>
                </c:pt>
                <c:pt idx="2290">
                  <c:v>34674</c:v>
                </c:pt>
                <c:pt idx="2291">
                  <c:v>34675</c:v>
                </c:pt>
                <c:pt idx="2292">
                  <c:v>34676</c:v>
                </c:pt>
                <c:pt idx="2293">
                  <c:v>34677</c:v>
                </c:pt>
                <c:pt idx="2294">
                  <c:v>34680</c:v>
                </c:pt>
                <c:pt idx="2295">
                  <c:v>34681</c:v>
                </c:pt>
                <c:pt idx="2296">
                  <c:v>34682</c:v>
                </c:pt>
                <c:pt idx="2297">
                  <c:v>34683</c:v>
                </c:pt>
                <c:pt idx="2298">
                  <c:v>34684</c:v>
                </c:pt>
                <c:pt idx="2299">
                  <c:v>34687</c:v>
                </c:pt>
                <c:pt idx="2300">
                  <c:v>34688</c:v>
                </c:pt>
                <c:pt idx="2301">
                  <c:v>34689</c:v>
                </c:pt>
                <c:pt idx="2302">
                  <c:v>34690</c:v>
                </c:pt>
                <c:pt idx="2303">
                  <c:v>34691</c:v>
                </c:pt>
                <c:pt idx="2304">
                  <c:v>34695</c:v>
                </c:pt>
                <c:pt idx="2305">
                  <c:v>34696</c:v>
                </c:pt>
                <c:pt idx="2306">
                  <c:v>34697</c:v>
                </c:pt>
                <c:pt idx="2307">
                  <c:v>34698</c:v>
                </c:pt>
                <c:pt idx="2308">
                  <c:v>34702</c:v>
                </c:pt>
                <c:pt idx="2309">
                  <c:v>34703</c:v>
                </c:pt>
                <c:pt idx="2310">
                  <c:v>34704</c:v>
                </c:pt>
                <c:pt idx="2311">
                  <c:v>34705</c:v>
                </c:pt>
                <c:pt idx="2312">
                  <c:v>34708</c:v>
                </c:pt>
                <c:pt idx="2313">
                  <c:v>34709</c:v>
                </c:pt>
                <c:pt idx="2314">
                  <c:v>34710</c:v>
                </c:pt>
                <c:pt idx="2315">
                  <c:v>34711</c:v>
                </c:pt>
                <c:pt idx="2316">
                  <c:v>34712</c:v>
                </c:pt>
                <c:pt idx="2317">
                  <c:v>34715</c:v>
                </c:pt>
                <c:pt idx="2318">
                  <c:v>34716</c:v>
                </c:pt>
                <c:pt idx="2319">
                  <c:v>34717</c:v>
                </c:pt>
                <c:pt idx="2320">
                  <c:v>34718</c:v>
                </c:pt>
                <c:pt idx="2321">
                  <c:v>34719</c:v>
                </c:pt>
                <c:pt idx="2322">
                  <c:v>34722</c:v>
                </c:pt>
                <c:pt idx="2323">
                  <c:v>34723</c:v>
                </c:pt>
                <c:pt idx="2324">
                  <c:v>34724</c:v>
                </c:pt>
                <c:pt idx="2325">
                  <c:v>34725</c:v>
                </c:pt>
                <c:pt idx="2326">
                  <c:v>34726</c:v>
                </c:pt>
                <c:pt idx="2327">
                  <c:v>34729</c:v>
                </c:pt>
                <c:pt idx="2328">
                  <c:v>34730</c:v>
                </c:pt>
                <c:pt idx="2329">
                  <c:v>34731</c:v>
                </c:pt>
                <c:pt idx="2330">
                  <c:v>34732</c:v>
                </c:pt>
                <c:pt idx="2331">
                  <c:v>34733</c:v>
                </c:pt>
                <c:pt idx="2332">
                  <c:v>34736</c:v>
                </c:pt>
                <c:pt idx="2333">
                  <c:v>34737</c:v>
                </c:pt>
                <c:pt idx="2334">
                  <c:v>34738</c:v>
                </c:pt>
                <c:pt idx="2335">
                  <c:v>34739</c:v>
                </c:pt>
                <c:pt idx="2336">
                  <c:v>34740</c:v>
                </c:pt>
                <c:pt idx="2337">
                  <c:v>34743</c:v>
                </c:pt>
                <c:pt idx="2338">
                  <c:v>34744</c:v>
                </c:pt>
                <c:pt idx="2339">
                  <c:v>34745</c:v>
                </c:pt>
                <c:pt idx="2340">
                  <c:v>34746</c:v>
                </c:pt>
                <c:pt idx="2341">
                  <c:v>34747</c:v>
                </c:pt>
                <c:pt idx="2342">
                  <c:v>34750</c:v>
                </c:pt>
                <c:pt idx="2343">
                  <c:v>34751</c:v>
                </c:pt>
                <c:pt idx="2344">
                  <c:v>34752</c:v>
                </c:pt>
                <c:pt idx="2345">
                  <c:v>34753</c:v>
                </c:pt>
                <c:pt idx="2346">
                  <c:v>34754</c:v>
                </c:pt>
                <c:pt idx="2347">
                  <c:v>34757</c:v>
                </c:pt>
                <c:pt idx="2348">
                  <c:v>34758</c:v>
                </c:pt>
                <c:pt idx="2349">
                  <c:v>34759</c:v>
                </c:pt>
                <c:pt idx="2350">
                  <c:v>34760</c:v>
                </c:pt>
                <c:pt idx="2351">
                  <c:v>34761</c:v>
                </c:pt>
                <c:pt idx="2352">
                  <c:v>34764</c:v>
                </c:pt>
                <c:pt idx="2353">
                  <c:v>34765</c:v>
                </c:pt>
                <c:pt idx="2354">
                  <c:v>34766</c:v>
                </c:pt>
                <c:pt idx="2355">
                  <c:v>34767</c:v>
                </c:pt>
                <c:pt idx="2356">
                  <c:v>34768</c:v>
                </c:pt>
                <c:pt idx="2357">
                  <c:v>34771</c:v>
                </c:pt>
                <c:pt idx="2358">
                  <c:v>34772</c:v>
                </c:pt>
                <c:pt idx="2359">
                  <c:v>34773</c:v>
                </c:pt>
                <c:pt idx="2360">
                  <c:v>34774</c:v>
                </c:pt>
                <c:pt idx="2361">
                  <c:v>34775</c:v>
                </c:pt>
                <c:pt idx="2362">
                  <c:v>34778</c:v>
                </c:pt>
                <c:pt idx="2363">
                  <c:v>34779</c:v>
                </c:pt>
                <c:pt idx="2364">
                  <c:v>34780</c:v>
                </c:pt>
                <c:pt idx="2365">
                  <c:v>34781</c:v>
                </c:pt>
                <c:pt idx="2366">
                  <c:v>34782</c:v>
                </c:pt>
                <c:pt idx="2367">
                  <c:v>34785</c:v>
                </c:pt>
                <c:pt idx="2368">
                  <c:v>34786</c:v>
                </c:pt>
                <c:pt idx="2369">
                  <c:v>34787</c:v>
                </c:pt>
                <c:pt idx="2370">
                  <c:v>34788</c:v>
                </c:pt>
                <c:pt idx="2371">
                  <c:v>34789</c:v>
                </c:pt>
                <c:pt idx="2372">
                  <c:v>34792</c:v>
                </c:pt>
                <c:pt idx="2373">
                  <c:v>34793</c:v>
                </c:pt>
                <c:pt idx="2374">
                  <c:v>34794</c:v>
                </c:pt>
                <c:pt idx="2375">
                  <c:v>34795</c:v>
                </c:pt>
                <c:pt idx="2376">
                  <c:v>34796</c:v>
                </c:pt>
                <c:pt idx="2377">
                  <c:v>34799</c:v>
                </c:pt>
                <c:pt idx="2378">
                  <c:v>34800</c:v>
                </c:pt>
                <c:pt idx="2379">
                  <c:v>34801</c:v>
                </c:pt>
                <c:pt idx="2380">
                  <c:v>34802</c:v>
                </c:pt>
                <c:pt idx="2381">
                  <c:v>34806</c:v>
                </c:pt>
                <c:pt idx="2382">
                  <c:v>34807</c:v>
                </c:pt>
                <c:pt idx="2383">
                  <c:v>34808</c:v>
                </c:pt>
                <c:pt idx="2384">
                  <c:v>34809</c:v>
                </c:pt>
                <c:pt idx="2385">
                  <c:v>34810</c:v>
                </c:pt>
                <c:pt idx="2386">
                  <c:v>34813</c:v>
                </c:pt>
                <c:pt idx="2387">
                  <c:v>34814</c:v>
                </c:pt>
                <c:pt idx="2388">
                  <c:v>34815</c:v>
                </c:pt>
                <c:pt idx="2389">
                  <c:v>34816</c:v>
                </c:pt>
                <c:pt idx="2390">
                  <c:v>34817</c:v>
                </c:pt>
                <c:pt idx="2391">
                  <c:v>34820</c:v>
                </c:pt>
                <c:pt idx="2392">
                  <c:v>34821</c:v>
                </c:pt>
                <c:pt idx="2393">
                  <c:v>34822</c:v>
                </c:pt>
                <c:pt idx="2394">
                  <c:v>34823</c:v>
                </c:pt>
                <c:pt idx="2395">
                  <c:v>34824</c:v>
                </c:pt>
                <c:pt idx="2396">
                  <c:v>34827</c:v>
                </c:pt>
                <c:pt idx="2397">
                  <c:v>34828</c:v>
                </c:pt>
                <c:pt idx="2398">
                  <c:v>34829</c:v>
                </c:pt>
                <c:pt idx="2399">
                  <c:v>34830</c:v>
                </c:pt>
                <c:pt idx="2400">
                  <c:v>34831</c:v>
                </c:pt>
                <c:pt idx="2401">
                  <c:v>34834</c:v>
                </c:pt>
                <c:pt idx="2402">
                  <c:v>34835</c:v>
                </c:pt>
                <c:pt idx="2403">
                  <c:v>34836</c:v>
                </c:pt>
                <c:pt idx="2404">
                  <c:v>34837</c:v>
                </c:pt>
                <c:pt idx="2405">
                  <c:v>34838</c:v>
                </c:pt>
                <c:pt idx="2406">
                  <c:v>34841</c:v>
                </c:pt>
                <c:pt idx="2407">
                  <c:v>34842</c:v>
                </c:pt>
                <c:pt idx="2408">
                  <c:v>34843</c:v>
                </c:pt>
                <c:pt idx="2409">
                  <c:v>34844</c:v>
                </c:pt>
                <c:pt idx="2410">
                  <c:v>34845</c:v>
                </c:pt>
                <c:pt idx="2411">
                  <c:v>34849</c:v>
                </c:pt>
                <c:pt idx="2412">
                  <c:v>34850</c:v>
                </c:pt>
                <c:pt idx="2413">
                  <c:v>34851</c:v>
                </c:pt>
                <c:pt idx="2414">
                  <c:v>34852</c:v>
                </c:pt>
                <c:pt idx="2415">
                  <c:v>34855</c:v>
                </c:pt>
                <c:pt idx="2416">
                  <c:v>34856</c:v>
                </c:pt>
                <c:pt idx="2417">
                  <c:v>34857</c:v>
                </c:pt>
                <c:pt idx="2418">
                  <c:v>34858</c:v>
                </c:pt>
                <c:pt idx="2419">
                  <c:v>34859</c:v>
                </c:pt>
                <c:pt idx="2420">
                  <c:v>34862</c:v>
                </c:pt>
                <c:pt idx="2421">
                  <c:v>34863</c:v>
                </c:pt>
                <c:pt idx="2422">
                  <c:v>34864</c:v>
                </c:pt>
                <c:pt idx="2423">
                  <c:v>34865</c:v>
                </c:pt>
                <c:pt idx="2424">
                  <c:v>34866</c:v>
                </c:pt>
                <c:pt idx="2425">
                  <c:v>34869</c:v>
                </c:pt>
                <c:pt idx="2426">
                  <c:v>34870</c:v>
                </c:pt>
                <c:pt idx="2427">
                  <c:v>34871</c:v>
                </c:pt>
                <c:pt idx="2428">
                  <c:v>34872</c:v>
                </c:pt>
                <c:pt idx="2429">
                  <c:v>34873</c:v>
                </c:pt>
                <c:pt idx="2430">
                  <c:v>34876</c:v>
                </c:pt>
                <c:pt idx="2431">
                  <c:v>34877</c:v>
                </c:pt>
                <c:pt idx="2432">
                  <c:v>34878</c:v>
                </c:pt>
                <c:pt idx="2433">
                  <c:v>34879</c:v>
                </c:pt>
                <c:pt idx="2434">
                  <c:v>34880</c:v>
                </c:pt>
                <c:pt idx="2435">
                  <c:v>34883</c:v>
                </c:pt>
                <c:pt idx="2436">
                  <c:v>34884</c:v>
                </c:pt>
                <c:pt idx="2437">
                  <c:v>34885</c:v>
                </c:pt>
                <c:pt idx="2438">
                  <c:v>34886</c:v>
                </c:pt>
                <c:pt idx="2439">
                  <c:v>34887</c:v>
                </c:pt>
                <c:pt idx="2440">
                  <c:v>34890</c:v>
                </c:pt>
                <c:pt idx="2441">
                  <c:v>34891</c:v>
                </c:pt>
                <c:pt idx="2442">
                  <c:v>34892</c:v>
                </c:pt>
                <c:pt idx="2443">
                  <c:v>34893</c:v>
                </c:pt>
                <c:pt idx="2444">
                  <c:v>34894</c:v>
                </c:pt>
                <c:pt idx="2445">
                  <c:v>34897</c:v>
                </c:pt>
                <c:pt idx="2446">
                  <c:v>34898</c:v>
                </c:pt>
                <c:pt idx="2447">
                  <c:v>34899</c:v>
                </c:pt>
                <c:pt idx="2448">
                  <c:v>34900</c:v>
                </c:pt>
                <c:pt idx="2449">
                  <c:v>34901</c:v>
                </c:pt>
                <c:pt idx="2450">
                  <c:v>34904</c:v>
                </c:pt>
                <c:pt idx="2451">
                  <c:v>34905</c:v>
                </c:pt>
                <c:pt idx="2452">
                  <c:v>34906</c:v>
                </c:pt>
                <c:pt idx="2453">
                  <c:v>34907</c:v>
                </c:pt>
                <c:pt idx="2454">
                  <c:v>34908</c:v>
                </c:pt>
                <c:pt idx="2455">
                  <c:v>34911</c:v>
                </c:pt>
                <c:pt idx="2456">
                  <c:v>34912</c:v>
                </c:pt>
                <c:pt idx="2457">
                  <c:v>34913</c:v>
                </c:pt>
                <c:pt idx="2458">
                  <c:v>34914</c:v>
                </c:pt>
                <c:pt idx="2459">
                  <c:v>34915</c:v>
                </c:pt>
                <c:pt idx="2460">
                  <c:v>34918</c:v>
                </c:pt>
                <c:pt idx="2461">
                  <c:v>34919</c:v>
                </c:pt>
                <c:pt idx="2462">
                  <c:v>34920</c:v>
                </c:pt>
                <c:pt idx="2463">
                  <c:v>34921</c:v>
                </c:pt>
                <c:pt idx="2464">
                  <c:v>34922</c:v>
                </c:pt>
                <c:pt idx="2465">
                  <c:v>34925</c:v>
                </c:pt>
                <c:pt idx="2466">
                  <c:v>34926</c:v>
                </c:pt>
                <c:pt idx="2467">
                  <c:v>34927</c:v>
                </c:pt>
                <c:pt idx="2468">
                  <c:v>34928</c:v>
                </c:pt>
                <c:pt idx="2469">
                  <c:v>34929</c:v>
                </c:pt>
                <c:pt idx="2470">
                  <c:v>34932</c:v>
                </c:pt>
                <c:pt idx="2471">
                  <c:v>34933</c:v>
                </c:pt>
                <c:pt idx="2472">
                  <c:v>34934</c:v>
                </c:pt>
                <c:pt idx="2473">
                  <c:v>34935</c:v>
                </c:pt>
                <c:pt idx="2474">
                  <c:v>34936</c:v>
                </c:pt>
                <c:pt idx="2475">
                  <c:v>34939</c:v>
                </c:pt>
                <c:pt idx="2476">
                  <c:v>34940</c:v>
                </c:pt>
                <c:pt idx="2477">
                  <c:v>34941</c:v>
                </c:pt>
                <c:pt idx="2478">
                  <c:v>34942</c:v>
                </c:pt>
                <c:pt idx="2479">
                  <c:v>34943</c:v>
                </c:pt>
                <c:pt idx="2480">
                  <c:v>34946</c:v>
                </c:pt>
                <c:pt idx="2481">
                  <c:v>34947</c:v>
                </c:pt>
                <c:pt idx="2482">
                  <c:v>34948</c:v>
                </c:pt>
                <c:pt idx="2483">
                  <c:v>34949</c:v>
                </c:pt>
                <c:pt idx="2484">
                  <c:v>34950</c:v>
                </c:pt>
                <c:pt idx="2485">
                  <c:v>34953</c:v>
                </c:pt>
                <c:pt idx="2486">
                  <c:v>34954</c:v>
                </c:pt>
                <c:pt idx="2487">
                  <c:v>34955</c:v>
                </c:pt>
                <c:pt idx="2488">
                  <c:v>34956</c:v>
                </c:pt>
                <c:pt idx="2489">
                  <c:v>34957</c:v>
                </c:pt>
                <c:pt idx="2490">
                  <c:v>34960</c:v>
                </c:pt>
                <c:pt idx="2491">
                  <c:v>34961</c:v>
                </c:pt>
                <c:pt idx="2492">
                  <c:v>34962</c:v>
                </c:pt>
                <c:pt idx="2493">
                  <c:v>34963</c:v>
                </c:pt>
                <c:pt idx="2494">
                  <c:v>34964</c:v>
                </c:pt>
                <c:pt idx="2495">
                  <c:v>34967</c:v>
                </c:pt>
                <c:pt idx="2496">
                  <c:v>34968</c:v>
                </c:pt>
                <c:pt idx="2497">
                  <c:v>34969</c:v>
                </c:pt>
                <c:pt idx="2498">
                  <c:v>34970</c:v>
                </c:pt>
                <c:pt idx="2499">
                  <c:v>34971</c:v>
                </c:pt>
                <c:pt idx="2500">
                  <c:v>34974</c:v>
                </c:pt>
                <c:pt idx="2501">
                  <c:v>34975</c:v>
                </c:pt>
                <c:pt idx="2502">
                  <c:v>34976</c:v>
                </c:pt>
                <c:pt idx="2503">
                  <c:v>34977</c:v>
                </c:pt>
                <c:pt idx="2504">
                  <c:v>34978</c:v>
                </c:pt>
                <c:pt idx="2505">
                  <c:v>34981</c:v>
                </c:pt>
                <c:pt idx="2506">
                  <c:v>34982</c:v>
                </c:pt>
                <c:pt idx="2507">
                  <c:v>34983</c:v>
                </c:pt>
                <c:pt idx="2508">
                  <c:v>34984</c:v>
                </c:pt>
                <c:pt idx="2509">
                  <c:v>34985</c:v>
                </c:pt>
                <c:pt idx="2510">
                  <c:v>34988</c:v>
                </c:pt>
                <c:pt idx="2511">
                  <c:v>34989</c:v>
                </c:pt>
                <c:pt idx="2512">
                  <c:v>34990</c:v>
                </c:pt>
                <c:pt idx="2513">
                  <c:v>34991</c:v>
                </c:pt>
                <c:pt idx="2514">
                  <c:v>34992</c:v>
                </c:pt>
                <c:pt idx="2515">
                  <c:v>34995</c:v>
                </c:pt>
                <c:pt idx="2516">
                  <c:v>34996</c:v>
                </c:pt>
                <c:pt idx="2517">
                  <c:v>34997</c:v>
                </c:pt>
                <c:pt idx="2518">
                  <c:v>34998</c:v>
                </c:pt>
                <c:pt idx="2519">
                  <c:v>34999</c:v>
                </c:pt>
                <c:pt idx="2520">
                  <c:v>35002</c:v>
                </c:pt>
                <c:pt idx="2521">
                  <c:v>35003</c:v>
                </c:pt>
                <c:pt idx="2522">
                  <c:v>35004</c:v>
                </c:pt>
                <c:pt idx="2523">
                  <c:v>35005</c:v>
                </c:pt>
                <c:pt idx="2524">
                  <c:v>35006</c:v>
                </c:pt>
                <c:pt idx="2525">
                  <c:v>35009</c:v>
                </c:pt>
                <c:pt idx="2526">
                  <c:v>35010</c:v>
                </c:pt>
                <c:pt idx="2527">
                  <c:v>35011</c:v>
                </c:pt>
                <c:pt idx="2528">
                  <c:v>35012</c:v>
                </c:pt>
                <c:pt idx="2529">
                  <c:v>35013</c:v>
                </c:pt>
                <c:pt idx="2530">
                  <c:v>35016</c:v>
                </c:pt>
                <c:pt idx="2531">
                  <c:v>35017</c:v>
                </c:pt>
                <c:pt idx="2532">
                  <c:v>35018</c:v>
                </c:pt>
                <c:pt idx="2533">
                  <c:v>35019</c:v>
                </c:pt>
                <c:pt idx="2534">
                  <c:v>35020</c:v>
                </c:pt>
                <c:pt idx="2535">
                  <c:v>35023</c:v>
                </c:pt>
                <c:pt idx="2536">
                  <c:v>35024</c:v>
                </c:pt>
                <c:pt idx="2537">
                  <c:v>35025</c:v>
                </c:pt>
                <c:pt idx="2538">
                  <c:v>35026</c:v>
                </c:pt>
                <c:pt idx="2539">
                  <c:v>35027</c:v>
                </c:pt>
                <c:pt idx="2540">
                  <c:v>35030</c:v>
                </c:pt>
                <c:pt idx="2541">
                  <c:v>35031</c:v>
                </c:pt>
                <c:pt idx="2542">
                  <c:v>35032</c:v>
                </c:pt>
                <c:pt idx="2543">
                  <c:v>35033</c:v>
                </c:pt>
                <c:pt idx="2544">
                  <c:v>35034</c:v>
                </c:pt>
                <c:pt idx="2545">
                  <c:v>35037</c:v>
                </c:pt>
                <c:pt idx="2546">
                  <c:v>35038</c:v>
                </c:pt>
                <c:pt idx="2547">
                  <c:v>35039</c:v>
                </c:pt>
                <c:pt idx="2548">
                  <c:v>35040</c:v>
                </c:pt>
                <c:pt idx="2549">
                  <c:v>35041</c:v>
                </c:pt>
                <c:pt idx="2550">
                  <c:v>35044</c:v>
                </c:pt>
                <c:pt idx="2551">
                  <c:v>35045</c:v>
                </c:pt>
                <c:pt idx="2552">
                  <c:v>35046</c:v>
                </c:pt>
                <c:pt idx="2553">
                  <c:v>35047</c:v>
                </c:pt>
                <c:pt idx="2554">
                  <c:v>35048</c:v>
                </c:pt>
                <c:pt idx="2555">
                  <c:v>35051</c:v>
                </c:pt>
                <c:pt idx="2556">
                  <c:v>35052</c:v>
                </c:pt>
                <c:pt idx="2557">
                  <c:v>35053</c:v>
                </c:pt>
                <c:pt idx="2558">
                  <c:v>35054</c:v>
                </c:pt>
                <c:pt idx="2559">
                  <c:v>35055</c:v>
                </c:pt>
                <c:pt idx="2560">
                  <c:v>35059</c:v>
                </c:pt>
                <c:pt idx="2561">
                  <c:v>35060</c:v>
                </c:pt>
                <c:pt idx="2562">
                  <c:v>35061</c:v>
                </c:pt>
                <c:pt idx="2563">
                  <c:v>35062</c:v>
                </c:pt>
                <c:pt idx="2564">
                  <c:v>35066</c:v>
                </c:pt>
                <c:pt idx="2565">
                  <c:v>35067</c:v>
                </c:pt>
                <c:pt idx="2566">
                  <c:v>35068</c:v>
                </c:pt>
                <c:pt idx="2567">
                  <c:v>35069</c:v>
                </c:pt>
                <c:pt idx="2568">
                  <c:v>35072</c:v>
                </c:pt>
                <c:pt idx="2569">
                  <c:v>35073</c:v>
                </c:pt>
                <c:pt idx="2570">
                  <c:v>35074</c:v>
                </c:pt>
                <c:pt idx="2571">
                  <c:v>35075</c:v>
                </c:pt>
                <c:pt idx="2572">
                  <c:v>35076</c:v>
                </c:pt>
                <c:pt idx="2573">
                  <c:v>35079</c:v>
                </c:pt>
                <c:pt idx="2574">
                  <c:v>35080</c:v>
                </c:pt>
                <c:pt idx="2575">
                  <c:v>35081</c:v>
                </c:pt>
                <c:pt idx="2576">
                  <c:v>35082</c:v>
                </c:pt>
                <c:pt idx="2577">
                  <c:v>35083</c:v>
                </c:pt>
                <c:pt idx="2578">
                  <c:v>35086</c:v>
                </c:pt>
                <c:pt idx="2579">
                  <c:v>35087</c:v>
                </c:pt>
                <c:pt idx="2580">
                  <c:v>35088</c:v>
                </c:pt>
                <c:pt idx="2581">
                  <c:v>35089</c:v>
                </c:pt>
                <c:pt idx="2582">
                  <c:v>35090</c:v>
                </c:pt>
                <c:pt idx="2583">
                  <c:v>35093</c:v>
                </c:pt>
                <c:pt idx="2584">
                  <c:v>35094</c:v>
                </c:pt>
                <c:pt idx="2585">
                  <c:v>35095</c:v>
                </c:pt>
                <c:pt idx="2586">
                  <c:v>35096</c:v>
                </c:pt>
                <c:pt idx="2587">
                  <c:v>35097</c:v>
                </c:pt>
                <c:pt idx="2588">
                  <c:v>35100</c:v>
                </c:pt>
                <c:pt idx="2589">
                  <c:v>35101</c:v>
                </c:pt>
                <c:pt idx="2590">
                  <c:v>35102</c:v>
                </c:pt>
                <c:pt idx="2591">
                  <c:v>35103</c:v>
                </c:pt>
                <c:pt idx="2592">
                  <c:v>35104</c:v>
                </c:pt>
                <c:pt idx="2593">
                  <c:v>35107</c:v>
                </c:pt>
                <c:pt idx="2594">
                  <c:v>35108</c:v>
                </c:pt>
                <c:pt idx="2595">
                  <c:v>35109</c:v>
                </c:pt>
                <c:pt idx="2596">
                  <c:v>35110</c:v>
                </c:pt>
                <c:pt idx="2597">
                  <c:v>35111</c:v>
                </c:pt>
                <c:pt idx="2598">
                  <c:v>35114</c:v>
                </c:pt>
                <c:pt idx="2599">
                  <c:v>35115</c:v>
                </c:pt>
                <c:pt idx="2600">
                  <c:v>35116</c:v>
                </c:pt>
                <c:pt idx="2601">
                  <c:v>35117</c:v>
                </c:pt>
                <c:pt idx="2602">
                  <c:v>35118</c:v>
                </c:pt>
                <c:pt idx="2603">
                  <c:v>35121</c:v>
                </c:pt>
                <c:pt idx="2604">
                  <c:v>35122</c:v>
                </c:pt>
                <c:pt idx="2605">
                  <c:v>35123</c:v>
                </c:pt>
                <c:pt idx="2606">
                  <c:v>35124</c:v>
                </c:pt>
                <c:pt idx="2607">
                  <c:v>35125</c:v>
                </c:pt>
                <c:pt idx="2608">
                  <c:v>35128</c:v>
                </c:pt>
                <c:pt idx="2609">
                  <c:v>35129</c:v>
                </c:pt>
                <c:pt idx="2610">
                  <c:v>35130</c:v>
                </c:pt>
                <c:pt idx="2611">
                  <c:v>35131</c:v>
                </c:pt>
                <c:pt idx="2612">
                  <c:v>35132</c:v>
                </c:pt>
                <c:pt idx="2613">
                  <c:v>35135</c:v>
                </c:pt>
                <c:pt idx="2614">
                  <c:v>35136</c:v>
                </c:pt>
                <c:pt idx="2615">
                  <c:v>35137</c:v>
                </c:pt>
                <c:pt idx="2616">
                  <c:v>35138</c:v>
                </c:pt>
                <c:pt idx="2617">
                  <c:v>35139</c:v>
                </c:pt>
                <c:pt idx="2618">
                  <c:v>35142</c:v>
                </c:pt>
                <c:pt idx="2619">
                  <c:v>35143</c:v>
                </c:pt>
                <c:pt idx="2620">
                  <c:v>35144</c:v>
                </c:pt>
                <c:pt idx="2621">
                  <c:v>35145</c:v>
                </c:pt>
                <c:pt idx="2622">
                  <c:v>35146</c:v>
                </c:pt>
                <c:pt idx="2623">
                  <c:v>35149</c:v>
                </c:pt>
                <c:pt idx="2624">
                  <c:v>35150</c:v>
                </c:pt>
                <c:pt idx="2625">
                  <c:v>35151</c:v>
                </c:pt>
                <c:pt idx="2626">
                  <c:v>35152</c:v>
                </c:pt>
                <c:pt idx="2627">
                  <c:v>35153</c:v>
                </c:pt>
                <c:pt idx="2628">
                  <c:v>35156</c:v>
                </c:pt>
                <c:pt idx="2629">
                  <c:v>35157</c:v>
                </c:pt>
                <c:pt idx="2630">
                  <c:v>35158</c:v>
                </c:pt>
                <c:pt idx="2631">
                  <c:v>35159</c:v>
                </c:pt>
                <c:pt idx="2632">
                  <c:v>35163</c:v>
                </c:pt>
                <c:pt idx="2633">
                  <c:v>35164</c:v>
                </c:pt>
                <c:pt idx="2634">
                  <c:v>35165</c:v>
                </c:pt>
                <c:pt idx="2635">
                  <c:v>35166</c:v>
                </c:pt>
                <c:pt idx="2636">
                  <c:v>35167</c:v>
                </c:pt>
                <c:pt idx="2637">
                  <c:v>35170</c:v>
                </c:pt>
                <c:pt idx="2638">
                  <c:v>35171</c:v>
                </c:pt>
                <c:pt idx="2639">
                  <c:v>35172</c:v>
                </c:pt>
                <c:pt idx="2640">
                  <c:v>35173</c:v>
                </c:pt>
                <c:pt idx="2641">
                  <c:v>35174</c:v>
                </c:pt>
                <c:pt idx="2642">
                  <c:v>35177</c:v>
                </c:pt>
                <c:pt idx="2643">
                  <c:v>35178</c:v>
                </c:pt>
                <c:pt idx="2644">
                  <c:v>35179</c:v>
                </c:pt>
                <c:pt idx="2645">
                  <c:v>35180</c:v>
                </c:pt>
                <c:pt idx="2646">
                  <c:v>35181</c:v>
                </c:pt>
                <c:pt idx="2647">
                  <c:v>35184</c:v>
                </c:pt>
                <c:pt idx="2648">
                  <c:v>35185</c:v>
                </c:pt>
                <c:pt idx="2649">
                  <c:v>35186</c:v>
                </c:pt>
                <c:pt idx="2650">
                  <c:v>35187</c:v>
                </c:pt>
                <c:pt idx="2651">
                  <c:v>35188</c:v>
                </c:pt>
                <c:pt idx="2652">
                  <c:v>35191</c:v>
                </c:pt>
                <c:pt idx="2653">
                  <c:v>35192</c:v>
                </c:pt>
                <c:pt idx="2654">
                  <c:v>35193</c:v>
                </c:pt>
                <c:pt idx="2655">
                  <c:v>35194</c:v>
                </c:pt>
                <c:pt idx="2656">
                  <c:v>35195</c:v>
                </c:pt>
                <c:pt idx="2657">
                  <c:v>35198</c:v>
                </c:pt>
                <c:pt idx="2658">
                  <c:v>35199</c:v>
                </c:pt>
                <c:pt idx="2659">
                  <c:v>35200</c:v>
                </c:pt>
                <c:pt idx="2660">
                  <c:v>35201</c:v>
                </c:pt>
                <c:pt idx="2661">
                  <c:v>35202</c:v>
                </c:pt>
                <c:pt idx="2662">
                  <c:v>35205</c:v>
                </c:pt>
                <c:pt idx="2663">
                  <c:v>35206</c:v>
                </c:pt>
                <c:pt idx="2664">
                  <c:v>35207</c:v>
                </c:pt>
                <c:pt idx="2665">
                  <c:v>35208</c:v>
                </c:pt>
                <c:pt idx="2666">
                  <c:v>35209</c:v>
                </c:pt>
                <c:pt idx="2667">
                  <c:v>35213</c:v>
                </c:pt>
                <c:pt idx="2668">
                  <c:v>35214</c:v>
                </c:pt>
                <c:pt idx="2669">
                  <c:v>35215</c:v>
                </c:pt>
                <c:pt idx="2670">
                  <c:v>35216</c:v>
                </c:pt>
                <c:pt idx="2671">
                  <c:v>35219</c:v>
                </c:pt>
                <c:pt idx="2672">
                  <c:v>35220</c:v>
                </c:pt>
                <c:pt idx="2673">
                  <c:v>35221</c:v>
                </c:pt>
                <c:pt idx="2674">
                  <c:v>35222</c:v>
                </c:pt>
                <c:pt idx="2675">
                  <c:v>35223</c:v>
                </c:pt>
                <c:pt idx="2676">
                  <c:v>35226</c:v>
                </c:pt>
                <c:pt idx="2677">
                  <c:v>35227</c:v>
                </c:pt>
                <c:pt idx="2678">
                  <c:v>35228</c:v>
                </c:pt>
                <c:pt idx="2679">
                  <c:v>35229</c:v>
                </c:pt>
                <c:pt idx="2680">
                  <c:v>35230</c:v>
                </c:pt>
                <c:pt idx="2681">
                  <c:v>35233</c:v>
                </c:pt>
                <c:pt idx="2682">
                  <c:v>35234</c:v>
                </c:pt>
                <c:pt idx="2683">
                  <c:v>35235</c:v>
                </c:pt>
                <c:pt idx="2684">
                  <c:v>35236</c:v>
                </c:pt>
                <c:pt idx="2685">
                  <c:v>35237</c:v>
                </c:pt>
                <c:pt idx="2686">
                  <c:v>35240</c:v>
                </c:pt>
                <c:pt idx="2687">
                  <c:v>35241</c:v>
                </c:pt>
                <c:pt idx="2688">
                  <c:v>35242</c:v>
                </c:pt>
                <c:pt idx="2689">
                  <c:v>35243</c:v>
                </c:pt>
                <c:pt idx="2690">
                  <c:v>35244</c:v>
                </c:pt>
                <c:pt idx="2691">
                  <c:v>35247</c:v>
                </c:pt>
                <c:pt idx="2692">
                  <c:v>35248</c:v>
                </c:pt>
                <c:pt idx="2693">
                  <c:v>35249</c:v>
                </c:pt>
                <c:pt idx="2694">
                  <c:v>35250</c:v>
                </c:pt>
                <c:pt idx="2695">
                  <c:v>35251</c:v>
                </c:pt>
                <c:pt idx="2696">
                  <c:v>35254</c:v>
                </c:pt>
                <c:pt idx="2697">
                  <c:v>35255</c:v>
                </c:pt>
                <c:pt idx="2698">
                  <c:v>35256</c:v>
                </c:pt>
                <c:pt idx="2699">
                  <c:v>35257</c:v>
                </c:pt>
                <c:pt idx="2700">
                  <c:v>35258</c:v>
                </c:pt>
                <c:pt idx="2701">
                  <c:v>35261</c:v>
                </c:pt>
                <c:pt idx="2702">
                  <c:v>35262</c:v>
                </c:pt>
                <c:pt idx="2703">
                  <c:v>35263</c:v>
                </c:pt>
                <c:pt idx="2704">
                  <c:v>35264</c:v>
                </c:pt>
                <c:pt idx="2705">
                  <c:v>35265</c:v>
                </c:pt>
                <c:pt idx="2706">
                  <c:v>35268</c:v>
                </c:pt>
                <c:pt idx="2707">
                  <c:v>35269</c:v>
                </c:pt>
                <c:pt idx="2708">
                  <c:v>35270</c:v>
                </c:pt>
                <c:pt idx="2709">
                  <c:v>35271</c:v>
                </c:pt>
                <c:pt idx="2710">
                  <c:v>35272</c:v>
                </c:pt>
                <c:pt idx="2711">
                  <c:v>35275</c:v>
                </c:pt>
                <c:pt idx="2712">
                  <c:v>35276</c:v>
                </c:pt>
                <c:pt idx="2713">
                  <c:v>35277</c:v>
                </c:pt>
                <c:pt idx="2714">
                  <c:v>35278</c:v>
                </c:pt>
                <c:pt idx="2715">
                  <c:v>35279</c:v>
                </c:pt>
                <c:pt idx="2716">
                  <c:v>35282</c:v>
                </c:pt>
                <c:pt idx="2717">
                  <c:v>35283</c:v>
                </c:pt>
                <c:pt idx="2718">
                  <c:v>35284</c:v>
                </c:pt>
                <c:pt idx="2719">
                  <c:v>35285</c:v>
                </c:pt>
                <c:pt idx="2720">
                  <c:v>35286</c:v>
                </c:pt>
                <c:pt idx="2721">
                  <c:v>35289</c:v>
                </c:pt>
                <c:pt idx="2722">
                  <c:v>35290</c:v>
                </c:pt>
                <c:pt idx="2723">
                  <c:v>35291</c:v>
                </c:pt>
                <c:pt idx="2724">
                  <c:v>35292</c:v>
                </c:pt>
                <c:pt idx="2725">
                  <c:v>35293</c:v>
                </c:pt>
                <c:pt idx="2726">
                  <c:v>35296</c:v>
                </c:pt>
                <c:pt idx="2727">
                  <c:v>35297</c:v>
                </c:pt>
                <c:pt idx="2728">
                  <c:v>35298</c:v>
                </c:pt>
                <c:pt idx="2729">
                  <c:v>35299</c:v>
                </c:pt>
                <c:pt idx="2730">
                  <c:v>35300</c:v>
                </c:pt>
                <c:pt idx="2731">
                  <c:v>35303</c:v>
                </c:pt>
                <c:pt idx="2732">
                  <c:v>35304</c:v>
                </c:pt>
                <c:pt idx="2733">
                  <c:v>35305</c:v>
                </c:pt>
                <c:pt idx="2734">
                  <c:v>35306</c:v>
                </c:pt>
                <c:pt idx="2735">
                  <c:v>35307</c:v>
                </c:pt>
                <c:pt idx="2736">
                  <c:v>35310</c:v>
                </c:pt>
                <c:pt idx="2737">
                  <c:v>35311</c:v>
                </c:pt>
                <c:pt idx="2738">
                  <c:v>35312</c:v>
                </c:pt>
                <c:pt idx="2739">
                  <c:v>35313</c:v>
                </c:pt>
                <c:pt idx="2740">
                  <c:v>35314</c:v>
                </c:pt>
                <c:pt idx="2741">
                  <c:v>35317</c:v>
                </c:pt>
                <c:pt idx="2742">
                  <c:v>35318</c:v>
                </c:pt>
                <c:pt idx="2743">
                  <c:v>35319</c:v>
                </c:pt>
                <c:pt idx="2744">
                  <c:v>35320</c:v>
                </c:pt>
                <c:pt idx="2745">
                  <c:v>35321</c:v>
                </c:pt>
                <c:pt idx="2746">
                  <c:v>35324</c:v>
                </c:pt>
                <c:pt idx="2747">
                  <c:v>35325</c:v>
                </c:pt>
                <c:pt idx="2748">
                  <c:v>35326</c:v>
                </c:pt>
                <c:pt idx="2749">
                  <c:v>35327</c:v>
                </c:pt>
                <c:pt idx="2750">
                  <c:v>35328</c:v>
                </c:pt>
                <c:pt idx="2751">
                  <c:v>35331</c:v>
                </c:pt>
                <c:pt idx="2752">
                  <c:v>35332</c:v>
                </c:pt>
                <c:pt idx="2753">
                  <c:v>35333</c:v>
                </c:pt>
                <c:pt idx="2754">
                  <c:v>35334</c:v>
                </c:pt>
                <c:pt idx="2755">
                  <c:v>35335</c:v>
                </c:pt>
                <c:pt idx="2756">
                  <c:v>35338</c:v>
                </c:pt>
                <c:pt idx="2757">
                  <c:v>35339</c:v>
                </c:pt>
                <c:pt idx="2758">
                  <c:v>35340</c:v>
                </c:pt>
                <c:pt idx="2759">
                  <c:v>35341</c:v>
                </c:pt>
                <c:pt idx="2760">
                  <c:v>35342</c:v>
                </c:pt>
                <c:pt idx="2761">
                  <c:v>35345</c:v>
                </c:pt>
                <c:pt idx="2762">
                  <c:v>35346</c:v>
                </c:pt>
                <c:pt idx="2763">
                  <c:v>35347</c:v>
                </c:pt>
                <c:pt idx="2764">
                  <c:v>35348</c:v>
                </c:pt>
                <c:pt idx="2765">
                  <c:v>35349</c:v>
                </c:pt>
                <c:pt idx="2766">
                  <c:v>35352</c:v>
                </c:pt>
                <c:pt idx="2767">
                  <c:v>35353</c:v>
                </c:pt>
                <c:pt idx="2768">
                  <c:v>35354</c:v>
                </c:pt>
                <c:pt idx="2769">
                  <c:v>35355</c:v>
                </c:pt>
                <c:pt idx="2770">
                  <c:v>35356</c:v>
                </c:pt>
                <c:pt idx="2771">
                  <c:v>35359</c:v>
                </c:pt>
                <c:pt idx="2772">
                  <c:v>35360</c:v>
                </c:pt>
                <c:pt idx="2773">
                  <c:v>35361</c:v>
                </c:pt>
                <c:pt idx="2774">
                  <c:v>35362</c:v>
                </c:pt>
                <c:pt idx="2775">
                  <c:v>35363</c:v>
                </c:pt>
                <c:pt idx="2776">
                  <c:v>35366</c:v>
                </c:pt>
                <c:pt idx="2777">
                  <c:v>35367</c:v>
                </c:pt>
                <c:pt idx="2778">
                  <c:v>35368</c:v>
                </c:pt>
                <c:pt idx="2779">
                  <c:v>35369</c:v>
                </c:pt>
                <c:pt idx="2780">
                  <c:v>35370</c:v>
                </c:pt>
                <c:pt idx="2781">
                  <c:v>35373</c:v>
                </c:pt>
                <c:pt idx="2782">
                  <c:v>35374</c:v>
                </c:pt>
                <c:pt idx="2783">
                  <c:v>35375</c:v>
                </c:pt>
                <c:pt idx="2784">
                  <c:v>35376</c:v>
                </c:pt>
                <c:pt idx="2785">
                  <c:v>35377</c:v>
                </c:pt>
                <c:pt idx="2786">
                  <c:v>35380</c:v>
                </c:pt>
                <c:pt idx="2787">
                  <c:v>35381</c:v>
                </c:pt>
                <c:pt idx="2788">
                  <c:v>35382</c:v>
                </c:pt>
                <c:pt idx="2789">
                  <c:v>35383</c:v>
                </c:pt>
                <c:pt idx="2790">
                  <c:v>35384</c:v>
                </c:pt>
                <c:pt idx="2791">
                  <c:v>35387</c:v>
                </c:pt>
                <c:pt idx="2792">
                  <c:v>35388</c:v>
                </c:pt>
                <c:pt idx="2793">
                  <c:v>35389</c:v>
                </c:pt>
                <c:pt idx="2794">
                  <c:v>35390</c:v>
                </c:pt>
                <c:pt idx="2795">
                  <c:v>35391</c:v>
                </c:pt>
                <c:pt idx="2796">
                  <c:v>35394</c:v>
                </c:pt>
                <c:pt idx="2797">
                  <c:v>35395</c:v>
                </c:pt>
                <c:pt idx="2798">
                  <c:v>35396</c:v>
                </c:pt>
                <c:pt idx="2799">
                  <c:v>35397</c:v>
                </c:pt>
                <c:pt idx="2800">
                  <c:v>35398</c:v>
                </c:pt>
                <c:pt idx="2801">
                  <c:v>35401</c:v>
                </c:pt>
                <c:pt idx="2802">
                  <c:v>35402</c:v>
                </c:pt>
                <c:pt idx="2803">
                  <c:v>35403</c:v>
                </c:pt>
                <c:pt idx="2804">
                  <c:v>35404</c:v>
                </c:pt>
                <c:pt idx="2805">
                  <c:v>35405</c:v>
                </c:pt>
                <c:pt idx="2806">
                  <c:v>35408</c:v>
                </c:pt>
                <c:pt idx="2807">
                  <c:v>35409</c:v>
                </c:pt>
                <c:pt idx="2808">
                  <c:v>35410</c:v>
                </c:pt>
                <c:pt idx="2809">
                  <c:v>35411</c:v>
                </c:pt>
                <c:pt idx="2810">
                  <c:v>35412</c:v>
                </c:pt>
                <c:pt idx="2811">
                  <c:v>35415</c:v>
                </c:pt>
                <c:pt idx="2812">
                  <c:v>35416</c:v>
                </c:pt>
                <c:pt idx="2813">
                  <c:v>35417</c:v>
                </c:pt>
                <c:pt idx="2814">
                  <c:v>35418</c:v>
                </c:pt>
                <c:pt idx="2815">
                  <c:v>35419</c:v>
                </c:pt>
                <c:pt idx="2816">
                  <c:v>35422</c:v>
                </c:pt>
                <c:pt idx="2817">
                  <c:v>35423</c:v>
                </c:pt>
                <c:pt idx="2818">
                  <c:v>35425</c:v>
                </c:pt>
                <c:pt idx="2819">
                  <c:v>35426</c:v>
                </c:pt>
                <c:pt idx="2820">
                  <c:v>35429</c:v>
                </c:pt>
                <c:pt idx="2821">
                  <c:v>35430</c:v>
                </c:pt>
                <c:pt idx="2822">
                  <c:v>35432</c:v>
                </c:pt>
                <c:pt idx="2823">
                  <c:v>35433</c:v>
                </c:pt>
                <c:pt idx="2824">
                  <c:v>35436</c:v>
                </c:pt>
                <c:pt idx="2825">
                  <c:v>35437</c:v>
                </c:pt>
                <c:pt idx="2826">
                  <c:v>35438</c:v>
                </c:pt>
                <c:pt idx="2827">
                  <c:v>35439</c:v>
                </c:pt>
                <c:pt idx="2828">
                  <c:v>35440</c:v>
                </c:pt>
                <c:pt idx="2829">
                  <c:v>35443</c:v>
                </c:pt>
                <c:pt idx="2830">
                  <c:v>35444</c:v>
                </c:pt>
                <c:pt idx="2831">
                  <c:v>35445</c:v>
                </c:pt>
                <c:pt idx="2832">
                  <c:v>35446</c:v>
                </c:pt>
                <c:pt idx="2833">
                  <c:v>35447</c:v>
                </c:pt>
                <c:pt idx="2834">
                  <c:v>35450</c:v>
                </c:pt>
                <c:pt idx="2835">
                  <c:v>35451</c:v>
                </c:pt>
                <c:pt idx="2836">
                  <c:v>35452</c:v>
                </c:pt>
                <c:pt idx="2837">
                  <c:v>35453</c:v>
                </c:pt>
                <c:pt idx="2838">
                  <c:v>35454</c:v>
                </c:pt>
                <c:pt idx="2839">
                  <c:v>35457</c:v>
                </c:pt>
                <c:pt idx="2840">
                  <c:v>35458</c:v>
                </c:pt>
                <c:pt idx="2841">
                  <c:v>35459</c:v>
                </c:pt>
                <c:pt idx="2842">
                  <c:v>35460</c:v>
                </c:pt>
                <c:pt idx="2843">
                  <c:v>35461</c:v>
                </c:pt>
                <c:pt idx="2844">
                  <c:v>35464</c:v>
                </c:pt>
                <c:pt idx="2845">
                  <c:v>35465</c:v>
                </c:pt>
                <c:pt idx="2846">
                  <c:v>35466</c:v>
                </c:pt>
                <c:pt idx="2847">
                  <c:v>35467</c:v>
                </c:pt>
                <c:pt idx="2848">
                  <c:v>35468</c:v>
                </c:pt>
                <c:pt idx="2849">
                  <c:v>35471</c:v>
                </c:pt>
                <c:pt idx="2850">
                  <c:v>35472</c:v>
                </c:pt>
                <c:pt idx="2851">
                  <c:v>35473</c:v>
                </c:pt>
                <c:pt idx="2852">
                  <c:v>35474</c:v>
                </c:pt>
                <c:pt idx="2853">
                  <c:v>35475</c:v>
                </c:pt>
                <c:pt idx="2854">
                  <c:v>35478</c:v>
                </c:pt>
                <c:pt idx="2855">
                  <c:v>35479</c:v>
                </c:pt>
                <c:pt idx="2856">
                  <c:v>35480</c:v>
                </c:pt>
                <c:pt idx="2857">
                  <c:v>35481</c:v>
                </c:pt>
                <c:pt idx="2858">
                  <c:v>35482</c:v>
                </c:pt>
                <c:pt idx="2859">
                  <c:v>35485</c:v>
                </c:pt>
                <c:pt idx="2860">
                  <c:v>35486</c:v>
                </c:pt>
                <c:pt idx="2861">
                  <c:v>35487</c:v>
                </c:pt>
                <c:pt idx="2862">
                  <c:v>35488</c:v>
                </c:pt>
                <c:pt idx="2863">
                  <c:v>35489</c:v>
                </c:pt>
                <c:pt idx="2864">
                  <c:v>35492</c:v>
                </c:pt>
                <c:pt idx="2865">
                  <c:v>35493</c:v>
                </c:pt>
                <c:pt idx="2866">
                  <c:v>35494</c:v>
                </c:pt>
                <c:pt idx="2867">
                  <c:v>35495</c:v>
                </c:pt>
                <c:pt idx="2868">
                  <c:v>35496</c:v>
                </c:pt>
                <c:pt idx="2869">
                  <c:v>35499</c:v>
                </c:pt>
                <c:pt idx="2870">
                  <c:v>35500</c:v>
                </c:pt>
                <c:pt idx="2871">
                  <c:v>35501</c:v>
                </c:pt>
                <c:pt idx="2872">
                  <c:v>35502</c:v>
                </c:pt>
                <c:pt idx="2873">
                  <c:v>35503</c:v>
                </c:pt>
                <c:pt idx="2874">
                  <c:v>35506</c:v>
                </c:pt>
                <c:pt idx="2875">
                  <c:v>35507</c:v>
                </c:pt>
                <c:pt idx="2876">
                  <c:v>35508</c:v>
                </c:pt>
                <c:pt idx="2877">
                  <c:v>35509</c:v>
                </c:pt>
                <c:pt idx="2878">
                  <c:v>35510</c:v>
                </c:pt>
                <c:pt idx="2879">
                  <c:v>35513</c:v>
                </c:pt>
                <c:pt idx="2880">
                  <c:v>35514</c:v>
                </c:pt>
                <c:pt idx="2881">
                  <c:v>35515</c:v>
                </c:pt>
                <c:pt idx="2882">
                  <c:v>35516</c:v>
                </c:pt>
                <c:pt idx="2883">
                  <c:v>35517</c:v>
                </c:pt>
                <c:pt idx="2884">
                  <c:v>35520</c:v>
                </c:pt>
                <c:pt idx="2885">
                  <c:v>35521</c:v>
                </c:pt>
                <c:pt idx="2886">
                  <c:v>35522</c:v>
                </c:pt>
                <c:pt idx="2887">
                  <c:v>35523</c:v>
                </c:pt>
                <c:pt idx="2888">
                  <c:v>35524</c:v>
                </c:pt>
                <c:pt idx="2889">
                  <c:v>35527</c:v>
                </c:pt>
                <c:pt idx="2890">
                  <c:v>35528</c:v>
                </c:pt>
                <c:pt idx="2891">
                  <c:v>35529</c:v>
                </c:pt>
                <c:pt idx="2892">
                  <c:v>35530</c:v>
                </c:pt>
                <c:pt idx="2893">
                  <c:v>35531</c:v>
                </c:pt>
                <c:pt idx="2894">
                  <c:v>35534</c:v>
                </c:pt>
                <c:pt idx="2895">
                  <c:v>35535</c:v>
                </c:pt>
                <c:pt idx="2896">
                  <c:v>35536</c:v>
                </c:pt>
                <c:pt idx="2897">
                  <c:v>35537</c:v>
                </c:pt>
                <c:pt idx="2898">
                  <c:v>35538</c:v>
                </c:pt>
                <c:pt idx="2899">
                  <c:v>35541</c:v>
                </c:pt>
                <c:pt idx="2900">
                  <c:v>35542</c:v>
                </c:pt>
                <c:pt idx="2901">
                  <c:v>35543</c:v>
                </c:pt>
                <c:pt idx="2902">
                  <c:v>35544</c:v>
                </c:pt>
                <c:pt idx="2903">
                  <c:v>35545</c:v>
                </c:pt>
                <c:pt idx="2904">
                  <c:v>35548</c:v>
                </c:pt>
                <c:pt idx="2905">
                  <c:v>35549</c:v>
                </c:pt>
                <c:pt idx="2906">
                  <c:v>35550</c:v>
                </c:pt>
                <c:pt idx="2907">
                  <c:v>35551</c:v>
                </c:pt>
                <c:pt idx="2908">
                  <c:v>35552</c:v>
                </c:pt>
                <c:pt idx="2909">
                  <c:v>35555</c:v>
                </c:pt>
                <c:pt idx="2910">
                  <c:v>35556</c:v>
                </c:pt>
                <c:pt idx="2911">
                  <c:v>35557</c:v>
                </c:pt>
                <c:pt idx="2912">
                  <c:v>35558</c:v>
                </c:pt>
                <c:pt idx="2913">
                  <c:v>35559</c:v>
                </c:pt>
                <c:pt idx="2914">
                  <c:v>35562</c:v>
                </c:pt>
                <c:pt idx="2915">
                  <c:v>35563</c:v>
                </c:pt>
                <c:pt idx="2916">
                  <c:v>35564</c:v>
                </c:pt>
                <c:pt idx="2917">
                  <c:v>35565</c:v>
                </c:pt>
                <c:pt idx="2918">
                  <c:v>35566</c:v>
                </c:pt>
                <c:pt idx="2919">
                  <c:v>35569</c:v>
                </c:pt>
                <c:pt idx="2920">
                  <c:v>35570</c:v>
                </c:pt>
                <c:pt idx="2921">
                  <c:v>35571</c:v>
                </c:pt>
                <c:pt idx="2922">
                  <c:v>35572</c:v>
                </c:pt>
                <c:pt idx="2923">
                  <c:v>35573</c:v>
                </c:pt>
                <c:pt idx="2924">
                  <c:v>35577</c:v>
                </c:pt>
                <c:pt idx="2925">
                  <c:v>35578</c:v>
                </c:pt>
                <c:pt idx="2926">
                  <c:v>35579</c:v>
                </c:pt>
                <c:pt idx="2927">
                  <c:v>35580</c:v>
                </c:pt>
                <c:pt idx="2928">
                  <c:v>35583</c:v>
                </c:pt>
                <c:pt idx="2929">
                  <c:v>35584</c:v>
                </c:pt>
                <c:pt idx="2930">
                  <c:v>35585</c:v>
                </c:pt>
                <c:pt idx="2931">
                  <c:v>35586</c:v>
                </c:pt>
                <c:pt idx="2932">
                  <c:v>35587</c:v>
                </c:pt>
                <c:pt idx="2933">
                  <c:v>35590</c:v>
                </c:pt>
                <c:pt idx="2934">
                  <c:v>35591</c:v>
                </c:pt>
                <c:pt idx="2935">
                  <c:v>35592</c:v>
                </c:pt>
                <c:pt idx="2936">
                  <c:v>35593</c:v>
                </c:pt>
                <c:pt idx="2937">
                  <c:v>35594</c:v>
                </c:pt>
                <c:pt idx="2938">
                  <c:v>35597</c:v>
                </c:pt>
                <c:pt idx="2939">
                  <c:v>35598</c:v>
                </c:pt>
                <c:pt idx="2940">
                  <c:v>35599</c:v>
                </c:pt>
                <c:pt idx="2941">
                  <c:v>35600</c:v>
                </c:pt>
                <c:pt idx="2942">
                  <c:v>35601</c:v>
                </c:pt>
                <c:pt idx="2943">
                  <c:v>35604</c:v>
                </c:pt>
                <c:pt idx="2944">
                  <c:v>35605</c:v>
                </c:pt>
                <c:pt idx="2945">
                  <c:v>35606</c:v>
                </c:pt>
                <c:pt idx="2946">
                  <c:v>35607</c:v>
                </c:pt>
                <c:pt idx="2947">
                  <c:v>35608</c:v>
                </c:pt>
                <c:pt idx="2948">
                  <c:v>35611</c:v>
                </c:pt>
                <c:pt idx="2949">
                  <c:v>35612</c:v>
                </c:pt>
                <c:pt idx="2950">
                  <c:v>35613</c:v>
                </c:pt>
                <c:pt idx="2951">
                  <c:v>35614</c:v>
                </c:pt>
                <c:pt idx="2952">
                  <c:v>35618</c:v>
                </c:pt>
                <c:pt idx="2953">
                  <c:v>35619</c:v>
                </c:pt>
                <c:pt idx="2954">
                  <c:v>35620</c:v>
                </c:pt>
                <c:pt idx="2955">
                  <c:v>35621</c:v>
                </c:pt>
                <c:pt idx="2956">
                  <c:v>35622</c:v>
                </c:pt>
                <c:pt idx="2957">
                  <c:v>35625</c:v>
                </c:pt>
                <c:pt idx="2958">
                  <c:v>35626</c:v>
                </c:pt>
                <c:pt idx="2959">
                  <c:v>35627</c:v>
                </c:pt>
                <c:pt idx="2960">
                  <c:v>35628</c:v>
                </c:pt>
                <c:pt idx="2961">
                  <c:v>35629</c:v>
                </c:pt>
                <c:pt idx="2962">
                  <c:v>35632</c:v>
                </c:pt>
                <c:pt idx="2963">
                  <c:v>35633</c:v>
                </c:pt>
                <c:pt idx="2964">
                  <c:v>35634</c:v>
                </c:pt>
                <c:pt idx="2965">
                  <c:v>35635</c:v>
                </c:pt>
                <c:pt idx="2966">
                  <c:v>35636</c:v>
                </c:pt>
                <c:pt idx="2967">
                  <c:v>35639</c:v>
                </c:pt>
                <c:pt idx="2968">
                  <c:v>35640</c:v>
                </c:pt>
                <c:pt idx="2969">
                  <c:v>35641</c:v>
                </c:pt>
                <c:pt idx="2970">
                  <c:v>35642</c:v>
                </c:pt>
                <c:pt idx="2971">
                  <c:v>35643</c:v>
                </c:pt>
                <c:pt idx="2972">
                  <c:v>35646</c:v>
                </c:pt>
                <c:pt idx="2973">
                  <c:v>35647</c:v>
                </c:pt>
                <c:pt idx="2974">
                  <c:v>35648</c:v>
                </c:pt>
                <c:pt idx="2975">
                  <c:v>35649</c:v>
                </c:pt>
                <c:pt idx="2976">
                  <c:v>35650</c:v>
                </c:pt>
                <c:pt idx="2977">
                  <c:v>35653</c:v>
                </c:pt>
                <c:pt idx="2978">
                  <c:v>35654</c:v>
                </c:pt>
                <c:pt idx="2979">
                  <c:v>35655</c:v>
                </c:pt>
                <c:pt idx="2980">
                  <c:v>35656</c:v>
                </c:pt>
                <c:pt idx="2981">
                  <c:v>35657</c:v>
                </c:pt>
                <c:pt idx="2982">
                  <c:v>35660</c:v>
                </c:pt>
                <c:pt idx="2983">
                  <c:v>35661</c:v>
                </c:pt>
                <c:pt idx="2984">
                  <c:v>35662</c:v>
                </c:pt>
                <c:pt idx="2985">
                  <c:v>35663</c:v>
                </c:pt>
                <c:pt idx="2986">
                  <c:v>35664</c:v>
                </c:pt>
                <c:pt idx="2987">
                  <c:v>35667</c:v>
                </c:pt>
                <c:pt idx="2988">
                  <c:v>35668</c:v>
                </c:pt>
                <c:pt idx="2989">
                  <c:v>35669</c:v>
                </c:pt>
                <c:pt idx="2990">
                  <c:v>35670</c:v>
                </c:pt>
                <c:pt idx="2991">
                  <c:v>35671</c:v>
                </c:pt>
                <c:pt idx="2992">
                  <c:v>35675</c:v>
                </c:pt>
                <c:pt idx="2993">
                  <c:v>35676</c:v>
                </c:pt>
                <c:pt idx="2994">
                  <c:v>35677</c:v>
                </c:pt>
                <c:pt idx="2995">
                  <c:v>35678</c:v>
                </c:pt>
                <c:pt idx="2996">
                  <c:v>35681</c:v>
                </c:pt>
                <c:pt idx="2997">
                  <c:v>35682</c:v>
                </c:pt>
                <c:pt idx="2998">
                  <c:v>35683</c:v>
                </c:pt>
                <c:pt idx="2999">
                  <c:v>35684</c:v>
                </c:pt>
                <c:pt idx="3000">
                  <c:v>35685</c:v>
                </c:pt>
                <c:pt idx="3001">
                  <c:v>35688</c:v>
                </c:pt>
                <c:pt idx="3002">
                  <c:v>35689</c:v>
                </c:pt>
                <c:pt idx="3003">
                  <c:v>35690</c:v>
                </c:pt>
                <c:pt idx="3004">
                  <c:v>35691</c:v>
                </c:pt>
                <c:pt idx="3005">
                  <c:v>35692</c:v>
                </c:pt>
                <c:pt idx="3006">
                  <c:v>35695</c:v>
                </c:pt>
                <c:pt idx="3007">
                  <c:v>35696</c:v>
                </c:pt>
                <c:pt idx="3008">
                  <c:v>35697</c:v>
                </c:pt>
                <c:pt idx="3009">
                  <c:v>35698</c:v>
                </c:pt>
                <c:pt idx="3010">
                  <c:v>35699</c:v>
                </c:pt>
                <c:pt idx="3011">
                  <c:v>35702</c:v>
                </c:pt>
                <c:pt idx="3012">
                  <c:v>35703</c:v>
                </c:pt>
                <c:pt idx="3013">
                  <c:v>35704</c:v>
                </c:pt>
                <c:pt idx="3014">
                  <c:v>35705</c:v>
                </c:pt>
                <c:pt idx="3015">
                  <c:v>35706</c:v>
                </c:pt>
                <c:pt idx="3016">
                  <c:v>35709</c:v>
                </c:pt>
                <c:pt idx="3017">
                  <c:v>35710</c:v>
                </c:pt>
                <c:pt idx="3018">
                  <c:v>35711</c:v>
                </c:pt>
                <c:pt idx="3019">
                  <c:v>35712</c:v>
                </c:pt>
                <c:pt idx="3020">
                  <c:v>35713</c:v>
                </c:pt>
                <c:pt idx="3021">
                  <c:v>35716</c:v>
                </c:pt>
                <c:pt idx="3022">
                  <c:v>35717</c:v>
                </c:pt>
                <c:pt idx="3023">
                  <c:v>35718</c:v>
                </c:pt>
                <c:pt idx="3024">
                  <c:v>35719</c:v>
                </c:pt>
                <c:pt idx="3025">
                  <c:v>35720</c:v>
                </c:pt>
                <c:pt idx="3026">
                  <c:v>35723</c:v>
                </c:pt>
                <c:pt idx="3027">
                  <c:v>35724</c:v>
                </c:pt>
                <c:pt idx="3028">
                  <c:v>35725</c:v>
                </c:pt>
                <c:pt idx="3029">
                  <c:v>35726</c:v>
                </c:pt>
                <c:pt idx="3030">
                  <c:v>35727</c:v>
                </c:pt>
                <c:pt idx="3031">
                  <c:v>35730</c:v>
                </c:pt>
                <c:pt idx="3032">
                  <c:v>35731</c:v>
                </c:pt>
                <c:pt idx="3033">
                  <c:v>35732</c:v>
                </c:pt>
                <c:pt idx="3034">
                  <c:v>35733</c:v>
                </c:pt>
                <c:pt idx="3035">
                  <c:v>35734</c:v>
                </c:pt>
                <c:pt idx="3036">
                  <c:v>35737</c:v>
                </c:pt>
                <c:pt idx="3037">
                  <c:v>35738</c:v>
                </c:pt>
                <c:pt idx="3038">
                  <c:v>35739</c:v>
                </c:pt>
                <c:pt idx="3039">
                  <c:v>35740</c:v>
                </c:pt>
                <c:pt idx="3040">
                  <c:v>35741</c:v>
                </c:pt>
                <c:pt idx="3041">
                  <c:v>35744</c:v>
                </c:pt>
                <c:pt idx="3042">
                  <c:v>35745</c:v>
                </c:pt>
                <c:pt idx="3043">
                  <c:v>35746</c:v>
                </c:pt>
                <c:pt idx="3044">
                  <c:v>35747</c:v>
                </c:pt>
                <c:pt idx="3045">
                  <c:v>35748</c:v>
                </c:pt>
                <c:pt idx="3046">
                  <c:v>35751</c:v>
                </c:pt>
                <c:pt idx="3047">
                  <c:v>35752</c:v>
                </c:pt>
                <c:pt idx="3048">
                  <c:v>35753</c:v>
                </c:pt>
                <c:pt idx="3049">
                  <c:v>35754</c:v>
                </c:pt>
                <c:pt idx="3050">
                  <c:v>35755</c:v>
                </c:pt>
                <c:pt idx="3051">
                  <c:v>35758</c:v>
                </c:pt>
                <c:pt idx="3052">
                  <c:v>35759</c:v>
                </c:pt>
                <c:pt idx="3053">
                  <c:v>35760</c:v>
                </c:pt>
                <c:pt idx="3054">
                  <c:v>35761</c:v>
                </c:pt>
                <c:pt idx="3055">
                  <c:v>35762</c:v>
                </c:pt>
                <c:pt idx="3056">
                  <c:v>35765</c:v>
                </c:pt>
                <c:pt idx="3057">
                  <c:v>35766</c:v>
                </c:pt>
                <c:pt idx="3058">
                  <c:v>35767</c:v>
                </c:pt>
                <c:pt idx="3059">
                  <c:v>35768</c:v>
                </c:pt>
                <c:pt idx="3060">
                  <c:v>35769</c:v>
                </c:pt>
                <c:pt idx="3061">
                  <c:v>35772</c:v>
                </c:pt>
                <c:pt idx="3062">
                  <c:v>35773</c:v>
                </c:pt>
                <c:pt idx="3063">
                  <c:v>35774</c:v>
                </c:pt>
                <c:pt idx="3064">
                  <c:v>35775</c:v>
                </c:pt>
                <c:pt idx="3065">
                  <c:v>35776</c:v>
                </c:pt>
                <c:pt idx="3066">
                  <c:v>35779</c:v>
                </c:pt>
                <c:pt idx="3067">
                  <c:v>35780</c:v>
                </c:pt>
                <c:pt idx="3068">
                  <c:v>35781</c:v>
                </c:pt>
                <c:pt idx="3069">
                  <c:v>35782</c:v>
                </c:pt>
                <c:pt idx="3070">
                  <c:v>35783</c:v>
                </c:pt>
                <c:pt idx="3071">
                  <c:v>35786</c:v>
                </c:pt>
                <c:pt idx="3072">
                  <c:v>35787</c:v>
                </c:pt>
                <c:pt idx="3073">
                  <c:v>35788</c:v>
                </c:pt>
                <c:pt idx="3074">
                  <c:v>35790</c:v>
                </c:pt>
                <c:pt idx="3075">
                  <c:v>35793</c:v>
                </c:pt>
                <c:pt idx="3076">
                  <c:v>35794</c:v>
                </c:pt>
                <c:pt idx="3077">
                  <c:v>35795</c:v>
                </c:pt>
                <c:pt idx="3078">
                  <c:v>35797</c:v>
                </c:pt>
                <c:pt idx="3079">
                  <c:v>35800</c:v>
                </c:pt>
                <c:pt idx="3080">
                  <c:v>35801</c:v>
                </c:pt>
                <c:pt idx="3081">
                  <c:v>35802</c:v>
                </c:pt>
                <c:pt idx="3082">
                  <c:v>35803</c:v>
                </c:pt>
                <c:pt idx="3083">
                  <c:v>35804</c:v>
                </c:pt>
                <c:pt idx="3084">
                  <c:v>35807</c:v>
                </c:pt>
                <c:pt idx="3085">
                  <c:v>35808</c:v>
                </c:pt>
                <c:pt idx="3086">
                  <c:v>35809</c:v>
                </c:pt>
                <c:pt idx="3087">
                  <c:v>35810</c:v>
                </c:pt>
                <c:pt idx="3088">
                  <c:v>35811</c:v>
                </c:pt>
                <c:pt idx="3089">
                  <c:v>35814</c:v>
                </c:pt>
                <c:pt idx="3090">
                  <c:v>35815</c:v>
                </c:pt>
                <c:pt idx="3091">
                  <c:v>35816</c:v>
                </c:pt>
                <c:pt idx="3092">
                  <c:v>35817</c:v>
                </c:pt>
                <c:pt idx="3093">
                  <c:v>35818</c:v>
                </c:pt>
                <c:pt idx="3094">
                  <c:v>35821</c:v>
                </c:pt>
                <c:pt idx="3095">
                  <c:v>35822</c:v>
                </c:pt>
                <c:pt idx="3096">
                  <c:v>35823</c:v>
                </c:pt>
                <c:pt idx="3097">
                  <c:v>35824</c:v>
                </c:pt>
                <c:pt idx="3098">
                  <c:v>35825</c:v>
                </c:pt>
                <c:pt idx="3099">
                  <c:v>35828</c:v>
                </c:pt>
                <c:pt idx="3100">
                  <c:v>35829</c:v>
                </c:pt>
                <c:pt idx="3101">
                  <c:v>35830</c:v>
                </c:pt>
                <c:pt idx="3102">
                  <c:v>35831</c:v>
                </c:pt>
                <c:pt idx="3103">
                  <c:v>35832</c:v>
                </c:pt>
                <c:pt idx="3104">
                  <c:v>35835</c:v>
                </c:pt>
                <c:pt idx="3105">
                  <c:v>35836</c:v>
                </c:pt>
                <c:pt idx="3106">
                  <c:v>35837</c:v>
                </c:pt>
                <c:pt idx="3107">
                  <c:v>35838</c:v>
                </c:pt>
                <c:pt idx="3108">
                  <c:v>35839</c:v>
                </c:pt>
                <c:pt idx="3109">
                  <c:v>35842</c:v>
                </c:pt>
                <c:pt idx="3110">
                  <c:v>35843</c:v>
                </c:pt>
                <c:pt idx="3111">
                  <c:v>35844</c:v>
                </c:pt>
                <c:pt idx="3112">
                  <c:v>35845</c:v>
                </c:pt>
                <c:pt idx="3113">
                  <c:v>35846</c:v>
                </c:pt>
                <c:pt idx="3114">
                  <c:v>35849</c:v>
                </c:pt>
                <c:pt idx="3115">
                  <c:v>35850</c:v>
                </c:pt>
                <c:pt idx="3116">
                  <c:v>35851</c:v>
                </c:pt>
                <c:pt idx="3117">
                  <c:v>35852</c:v>
                </c:pt>
                <c:pt idx="3118">
                  <c:v>35853</c:v>
                </c:pt>
                <c:pt idx="3119">
                  <c:v>35856</c:v>
                </c:pt>
                <c:pt idx="3120">
                  <c:v>35857</c:v>
                </c:pt>
                <c:pt idx="3121">
                  <c:v>35858</c:v>
                </c:pt>
                <c:pt idx="3122">
                  <c:v>35859</c:v>
                </c:pt>
                <c:pt idx="3123">
                  <c:v>35860</c:v>
                </c:pt>
                <c:pt idx="3124">
                  <c:v>35863</c:v>
                </c:pt>
                <c:pt idx="3125">
                  <c:v>35864</c:v>
                </c:pt>
                <c:pt idx="3126">
                  <c:v>35865</c:v>
                </c:pt>
                <c:pt idx="3127">
                  <c:v>35866</c:v>
                </c:pt>
                <c:pt idx="3128">
                  <c:v>35867</c:v>
                </c:pt>
                <c:pt idx="3129">
                  <c:v>35870</c:v>
                </c:pt>
                <c:pt idx="3130">
                  <c:v>35871</c:v>
                </c:pt>
                <c:pt idx="3131">
                  <c:v>35872</c:v>
                </c:pt>
                <c:pt idx="3132">
                  <c:v>35873</c:v>
                </c:pt>
                <c:pt idx="3133">
                  <c:v>35874</c:v>
                </c:pt>
                <c:pt idx="3134">
                  <c:v>35877</c:v>
                </c:pt>
                <c:pt idx="3135">
                  <c:v>35878</c:v>
                </c:pt>
                <c:pt idx="3136">
                  <c:v>35879</c:v>
                </c:pt>
                <c:pt idx="3137">
                  <c:v>35880</c:v>
                </c:pt>
                <c:pt idx="3138">
                  <c:v>35881</c:v>
                </c:pt>
                <c:pt idx="3139">
                  <c:v>35884</c:v>
                </c:pt>
                <c:pt idx="3140">
                  <c:v>35885</c:v>
                </c:pt>
                <c:pt idx="3141">
                  <c:v>35886</c:v>
                </c:pt>
                <c:pt idx="3142">
                  <c:v>35887</c:v>
                </c:pt>
                <c:pt idx="3143">
                  <c:v>35888</c:v>
                </c:pt>
                <c:pt idx="3144">
                  <c:v>35891</c:v>
                </c:pt>
                <c:pt idx="3145">
                  <c:v>35892</c:v>
                </c:pt>
                <c:pt idx="3146">
                  <c:v>35893</c:v>
                </c:pt>
                <c:pt idx="3147">
                  <c:v>35894</c:v>
                </c:pt>
                <c:pt idx="3148">
                  <c:v>35898</c:v>
                </c:pt>
                <c:pt idx="3149">
                  <c:v>35899</c:v>
                </c:pt>
                <c:pt idx="3150">
                  <c:v>35900</c:v>
                </c:pt>
                <c:pt idx="3151">
                  <c:v>35901</c:v>
                </c:pt>
                <c:pt idx="3152">
                  <c:v>35902</c:v>
                </c:pt>
                <c:pt idx="3153">
                  <c:v>35905</c:v>
                </c:pt>
                <c:pt idx="3154">
                  <c:v>35906</c:v>
                </c:pt>
                <c:pt idx="3155">
                  <c:v>35907</c:v>
                </c:pt>
                <c:pt idx="3156">
                  <c:v>35908</c:v>
                </c:pt>
                <c:pt idx="3157">
                  <c:v>35909</c:v>
                </c:pt>
                <c:pt idx="3158">
                  <c:v>35912</c:v>
                </c:pt>
                <c:pt idx="3159">
                  <c:v>35913</c:v>
                </c:pt>
                <c:pt idx="3160">
                  <c:v>35914</c:v>
                </c:pt>
                <c:pt idx="3161">
                  <c:v>35915</c:v>
                </c:pt>
                <c:pt idx="3162">
                  <c:v>35916</c:v>
                </c:pt>
                <c:pt idx="3163">
                  <c:v>35919</c:v>
                </c:pt>
                <c:pt idx="3164">
                  <c:v>35920</c:v>
                </c:pt>
                <c:pt idx="3165">
                  <c:v>35921</c:v>
                </c:pt>
                <c:pt idx="3166">
                  <c:v>35922</c:v>
                </c:pt>
                <c:pt idx="3167">
                  <c:v>35923</c:v>
                </c:pt>
                <c:pt idx="3168">
                  <c:v>35926</c:v>
                </c:pt>
                <c:pt idx="3169">
                  <c:v>35927</c:v>
                </c:pt>
                <c:pt idx="3170">
                  <c:v>35928</c:v>
                </c:pt>
                <c:pt idx="3171">
                  <c:v>35929</c:v>
                </c:pt>
                <c:pt idx="3172">
                  <c:v>35930</c:v>
                </c:pt>
                <c:pt idx="3173">
                  <c:v>35933</c:v>
                </c:pt>
                <c:pt idx="3174">
                  <c:v>35934</c:v>
                </c:pt>
                <c:pt idx="3175">
                  <c:v>35935</c:v>
                </c:pt>
                <c:pt idx="3176">
                  <c:v>35936</c:v>
                </c:pt>
                <c:pt idx="3177">
                  <c:v>35937</c:v>
                </c:pt>
                <c:pt idx="3178">
                  <c:v>35941</c:v>
                </c:pt>
                <c:pt idx="3179">
                  <c:v>35942</c:v>
                </c:pt>
                <c:pt idx="3180">
                  <c:v>35943</c:v>
                </c:pt>
                <c:pt idx="3181">
                  <c:v>35944</c:v>
                </c:pt>
                <c:pt idx="3182">
                  <c:v>35947</c:v>
                </c:pt>
                <c:pt idx="3183">
                  <c:v>35948</c:v>
                </c:pt>
                <c:pt idx="3184">
                  <c:v>35949</c:v>
                </c:pt>
                <c:pt idx="3185">
                  <c:v>35950</c:v>
                </c:pt>
                <c:pt idx="3186">
                  <c:v>35951</c:v>
                </c:pt>
                <c:pt idx="3187">
                  <c:v>35954</c:v>
                </c:pt>
                <c:pt idx="3188">
                  <c:v>35955</c:v>
                </c:pt>
                <c:pt idx="3189">
                  <c:v>35956</c:v>
                </c:pt>
                <c:pt idx="3190">
                  <c:v>35957</c:v>
                </c:pt>
                <c:pt idx="3191">
                  <c:v>35958</c:v>
                </c:pt>
                <c:pt idx="3192">
                  <c:v>35961</c:v>
                </c:pt>
                <c:pt idx="3193">
                  <c:v>35962</c:v>
                </c:pt>
                <c:pt idx="3194">
                  <c:v>35963</c:v>
                </c:pt>
                <c:pt idx="3195">
                  <c:v>35964</c:v>
                </c:pt>
                <c:pt idx="3196">
                  <c:v>35965</c:v>
                </c:pt>
                <c:pt idx="3197">
                  <c:v>35968</c:v>
                </c:pt>
                <c:pt idx="3198">
                  <c:v>35969</c:v>
                </c:pt>
                <c:pt idx="3199">
                  <c:v>35970</c:v>
                </c:pt>
                <c:pt idx="3200">
                  <c:v>35971</c:v>
                </c:pt>
                <c:pt idx="3201">
                  <c:v>35972</c:v>
                </c:pt>
                <c:pt idx="3202">
                  <c:v>35975</c:v>
                </c:pt>
                <c:pt idx="3203">
                  <c:v>35976</c:v>
                </c:pt>
                <c:pt idx="3204">
                  <c:v>35977</c:v>
                </c:pt>
                <c:pt idx="3205">
                  <c:v>35978</c:v>
                </c:pt>
                <c:pt idx="3206">
                  <c:v>35979</c:v>
                </c:pt>
                <c:pt idx="3207">
                  <c:v>35982</c:v>
                </c:pt>
                <c:pt idx="3208">
                  <c:v>35983</c:v>
                </c:pt>
                <c:pt idx="3209">
                  <c:v>35984</c:v>
                </c:pt>
                <c:pt idx="3210">
                  <c:v>35985</c:v>
                </c:pt>
                <c:pt idx="3211">
                  <c:v>35986</c:v>
                </c:pt>
                <c:pt idx="3212">
                  <c:v>35989</c:v>
                </c:pt>
                <c:pt idx="3213">
                  <c:v>35990</c:v>
                </c:pt>
                <c:pt idx="3214">
                  <c:v>35991</c:v>
                </c:pt>
                <c:pt idx="3215">
                  <c:v>35992</c:v>
                </c:pt>
                <c:pt idx="3216">
                  <c:v>35993</c:v>
                </c:pt>
                <c:pt idx="3217">
                  <c:v>35996</c:v>
                </c:pt>
                <c:pt idx="3218">
                  <c:v>35997</c:v>
                </c:pt>
                <c:pt idx="3219">
                  <c:v>35998</c:v>
                </c:pt>
                <c:pt idx="3220">
                  <c:v>35999</c:v>
                </c:pt>
                <c:pt idx="3221">
                  <c:v>36000</c:v>
                </c:pt>
                <c:pt idx="3222">
                  <c:v>36003</c:v>
                </c:pt>
                <c:pt idx="3223">
                  <c:v>36004</c:v>
                </c:pt>
                <c:pt idx="3224">
                  <c:v>36005</c:v>
                </c:pt>
                <c:pt idx="3225">
                  <c:v>36006</c:v>
                </c:pt>
                <c:pt idx="3226">
                  <c:v>36007</c:v>
                </c:pt>
                <c:pt idx="3227">
                  <c:v>36010</c:v>
                </c:pt>
                <c:pt idx="3228">
                  <c:v>36011</c:v>
                </c:pt>
                <c:pt idx="3229">
                  <c:v>36012</c:v>
                </c:pt>
                <c:pt idx="3230">
                  <c:v>36013</c:v>
                </c:pt>
                <c:pt idx="3231">
                  <c:v>36014</c:v>
                </c:pt>
                <c:pt idx="3232">
                  <c:v>36017</c:v>
                </c:pt>
                <c:pt idx="3233">
                  <c:v>36018</c:v>
                </c:pt>
                <c:pt idx="3234">
                  <c:v>36019</c:v>
                </c:pt>
                <c:pt idx="3235">
                  <c:v>36020</c:v>
                </c:pt>
                <c:pt idx="3236">
                  <c:v>36021</c:v>
                </c:pt>
                <c:pt idx="3237">
                  <c:v>36024</c:v>
                </c:pt>
                <c:pt idx="3238">
                  <c:v>36025</c:v>
                </c:pt>
                <c:pt idx="3239">
                  <c:v>36026</c:v>
                </c:pt>
                <c:pt idx="3240">
                  <c:v>36027</c:v>
                </c:pt>
                <c:pt idx="3241">
                  <c:v>36028</c:v>
                </c:pt>
                <c:pt idx="3242">
                  <c:v>36031</c:v>
                </c:pt>
                <c:pt idx="3243">
                  <c:v>36032</c:v>
                </c:pt>
                <c:pt idx="3244">
                  <c:v>36033</c:v>
                </c:pt>
                <c:pt idx="3245">
                  <c:v>36034</c:v>
                </c:pt>
                <c:pt idx="3246">
                  <c:v>36035</c:v>
                </c:pt>
                <c:pt idx="3247">
                  <c:v>36038</c:v>
                </c:pt>
                <c:pt idx="3248">
                  <c:v>36039</c:v>
                </c:pt>
                <c:pt idx="3249">
                  <c:v>36040</c:v>
                </c:pt>
                <c:pt idx="3250">
                  <c:v>36041</c:v>
                </c:pt>
                <c:pt idx="3251">
                  <c:v>36042</c:v>
                </c:pt>
                <c:pt idx="3252">
                  <c:v>36045</c:v>
                </c:pt>
                <c:pt idx="3253">
                  <c:v>36046</c:v>
                </c:pt>
                <c:pt idx="3254">
                  <c:v>36047</c:v>
                </c:pt>
                <c:pt idx="3255">
                  <c:v>36048</c:v>
                </c:pt>
                <c:pt idx="3256">
                  <c:v>36049</c:v>
                </c:pt>
                <c:pt idx="3257">
                  <c:v>36052</c:v>
                </c:pt>
                <c:pt idx="3258">
                  <c:v>36053</c:v>
                </c:pt>
                <c:pt idx="3259">
                  <c:v>36054</c:v>
                </c:pt>
                <c:pt idx="3260">
                  <c:v>36055</c:v>
                </c:pt>
                <c:pt idx="3261">
                  <c:v>36056</c:v>
                </c:pt>
                <c:pt idx="3262">
                  <c:v>36059</c:v>
                </c:pt>
                <c:pt idx="3263">
                  <c:v>36060</c:v>
                </c:pt>
                <c:pt idx="3264">
                  <c:v>36061</c:v>
                </c:pt>
                <c:pt idx="3265">
                  <c:v>36062</c:v>
                </c:pt>
                <c:pt idx="3266">
                  <c:v>36063</c:v>
                </c:pt>
                <c:pt idx="3267">
                  <c:v>36066</c:v>
                </c:pt>
                <c:pt idx="3268">
                  <c:v>36067</c:v>
                </c:pt>
                <c:pt idx="3269">
                  <c:v>36068</c:v>
                </c:pt>
                <c:pt idx="3270">
                  <c:v>36069</c:v>
                </c:pt>
                <c:pt idx="3271">
                  <c:v>36070</c:v>
                </c:pt>
                <c:pt idx="3272">
                  <c:v>36073</c:v>
                </c:pt>
                <c:pt idx="3273">
                  <c:v>36074</c:v>
                </c:pt>
                <c:pt idx="3274">
                  <c:v>36075</c:v>
                </c:pt>
                <c:pt idx="3275">
                  <c:v>36076</c:v>
                </c:pt>
                <c:pt idx="3276">
                  <c:v>36077</c:v>
                </c:pt>
                <c:pt idx="3277">
                  <c:v>36080</c:v>
                </c:pt>
                <c:pt idx="3278">
                  <c:v>36081</c:v>
                </c:pt>
                <c:pt idx="3279">
                  <c:v>36082</c:v>
                </c:pt>
                <c:pt idx="3280">
                  <c:v>36083</c:v>
                </c:pt>
                <c:pt idx="3281">
                  <c:v>36084</c:v>
                </c:pt>
                <c:pt idx="3282">
                  <c:v>36087</c:v>
                </c:pt>
                <c:pt idx="3283">
                  <c:v>36088</c:v>
                </c:pt>
                <c:pt idx="3284">
                  <c:v>36089</c:v>
                </c:pt>
                <c:pt idx="3285">
                  <c:v>36090</c:v>
                </c:pt>
                <c:pt idx="3286">
                  <c:v>36091</c:v>
                </c:pt>
                <c:pt idx="3287">
                  <c:v>36094</c:v>
                </c:pt>
                <c:pt idx="3288">
                  <c:v>36095</c:v>
                </c:pt>
                <c:pt idx="3289">
                  <c:v>36096</c:v>
                </c:pt>
                <c:pt idx="3290">
                  <c:v>36097</c:v>
                </c:pt>
                <c:pt idx="3291">
                  <c:v>36098</c:v>
                </c:pt>
                <c:pt idx="3292">
                  <c:v>36101</c:v>
                </c:pt>
                <c:pt idx="3293">
                  <c:v>36102</c:v>
                </c:pt>
                <c:pt idx="3294">
                  <c:v>36103</c:v>
                </c:pt>
                <c:pt idx="3295">
                  <c:v>36104</c:v>
                </c:pt>
                <c:pt idx="3296">
                  <c:v>36105</c:v>
                </c:pt>
                <c:pt idx="3297">
                  <c:v>36108</c:v>
                </c:pt>
                <c:pt idx="3298">
                  <c:v>36109</c:v>
                </c:pt>
                <c:pt idx="3299">
                  <c:v>36110</c:v>
                </c:pt>
                <c:pt idx="3300">
                  <c:v>36111</c:v>
                </c:pt>
                <c:pt idx="3301">
                  <c:v>36112</c:v>
                </c:pt>
                <c:pt idx="3302">
                  <c:v>36115</c:v>
                </c:pt>
                <c:pt idx="3303">
                  <c:v>36116</c:v>
                </c:pt>
                <c:pt idx="3304">
                  <c:v>36117</c:v>
                </c:pt>
                <c:pt idx="3305">
                  <c:v>36118</c:v>
                </c:pt>
                <c:pt idx="3306">
                  <c:v>36119</c:v>
                </c:pt>
                <c:pt idx="3307">
                  <c:v>36122</c:v>
                </c:pt>
                <c:pt idx="3308">
                  <c:v>36123</c:v>
                </c:pt>
                <c:pt idx="3309">
                  <c:v>36124</c:v>
                </c:pt>
                <c:pt idx="3310">
                  <c:v>36125</c:v>
                </c:pt>
                <c:pt idx="3311">
                  <c:v>36126</c:v>
                </c:pt>
                <c:pt idx="3312">
                  <c:v>36129</c:v>
                </c:pt>
                <c:pt idx="3313">
                  <c:v>36130</c:v>
                </c:pt>
                <c:pt idx="3314">
                  <c:v>36131</c:v>
                </c:pt>
                <c:pt idx="3315">
                  <c:v>36132</c:v>
                </c:pt>
                <c:pt idx="3316">
                  <c:v>36133</c:v>
                </c:pt>
                <c:pt idx="3317">
                  <c:v>36136</c:v>
                </c:pt>
                <c:pt idx="3318">
                  <c:v>36137</c:v>
                </c:pt>
                <c:pt idx="3319">
                  <c:v>36138</c:v>
                </c:pt>
                <c:pt idx="3320">
                  <c:v>36139</c:v>
                </c:pt>
                <c:pt idx="3321">
                  <c:v>36140</c:v>
                </c:pt>
                <c:pt idx="3322">
                  <c:v>36143</c:v>
                </c:pt>
                <c:pt idx="3323">
                  <c:v>36144</c:v>
                </c:pt>
                <c:pt idx="3324">
                  <c:v>36145</c:v>
                </c:pt>
                <c:pt idx="3325">
                  <c:v>36146</c:v>
                </c:pt>
                <c:pt idx="3326">
                  <c:v>36147</c:v>
                </c:pt>
                <c:pt idx="3327">
                  <c:v>36150</c:v>
                </c:pt>
                <c:pt idx="3328">
                  <c:v>36151</c:v>
                </c:pt>
                <c:pt idx="3329">
                  <c:v>36152</c:v>
                </c:pt>
                <c:pt idx="3330">
                  <c:v>36153</c:v>
                </c:pt>
                <c:pt idx="3331">
                  <c:v>36157</c:v>
                </c:pt>
                <c:pt idx="3332">
                  <c:v>36158</c:v>
                </c:pt>
                <c:pt idx="3333">
                  <c:v>36159</c:v>
                </c:pt>
                <c:pt idx="3334">
                  <c:v>36160</c:v>
                </c:pt>
                <c:pt idx="3335">
                  <c:v>36164</c:v>
                </c:pt>
                <c:pt idx="3336">
                  <c:v>36165</c:v>
                </c:pt>
                <c:pt idx="3337">
                  <c:v>36166</c:v>
                </c:pt>
                <c:pt idx="3338">
                  <c:v>36167</c:v>
                </c:pt>
                <c:pt idx="3339">
                  <c:v>36168</c:v>
                </c:pt>
                <c:pt idx="3340">
                  <c:v>36171</c:v>
                </c:pt>
                <c:pt idx="3341">
                  <c:v>36172</c:v>
                </c:pt>
                <c:pt idx="3342">
                  <c:v>36173</c:v>
                </c:pt>
                <c:pt idx="3343">
                  <c:v>36174</c:v>
                </c:pt>
                <c:pt idx="3344">
                  <c:v>36175</c:v>
                </c:pt>
                <c:pt idx="3345">
                  <c:v>36178</c:v>
                </c:pt>
                <c:pt idx="3346">
                  <c:v>36179</c:v>
                </c:pt>
                <c:pt idx="3347">
                  <c:v>36180</c:v>
                </c:pt>
                <c:pt idx="3348">
                  <c:v>36181</c:v>
                </c:pt>
                <c:pt idx="3349">
                  <c:v>36182</c:v>
                </c:pt>
                <c:pt idx="3350">
                  <c:v>36185</c:v>
                </c:pt>
                <c:pt idx="3351">
                  <c:v>36186</c:v>
                </c:pt>
                <c:pt idx="3352">
                  <c:v>36187</c:v>
                </c:pt>
                <c:pt idx="3353">
                  <c:v>36188</c:v>
                </c:pt>
                <c:pt idx="3354">
                  <c:v>36189</c:v>
                </c:pt>
                <c:pt idx="3355">
                  <c:v>36192</c:v>
                </c:pt>
                <c:pt idx="3356">
                  <c:v>36193</c:v>
                </c:pt>
                <c:pt idx="3357">
                  <c:v>36194</c:v>
                </c:pt>
                <c:pt idx="3358">
                  <c:v>36195</c:v>
                </c:pt>
                <c:pt idx="3359">
                  <c:v>36196</c:v>
                </c:pt>
                <c:pt idx="3360">
                  <c:v>36199</c:v>
                </c:pt>
                <c:pt idx="3361">
                  <c:v>36200</c:v>
                </c:pt>
                <c:pt idx="3362">
                  <c:v>36201</c:v>
                </c:pt>
                <c:pt idx="3363">
                  <c:v>36202</c:v>
                </c:pt>
                <c:pt idx="3364">
                  <c:v>36203</c:v>
                </c:pt>
                <c:pt idx="3365">
                  <c:v>36207</c:v>
                </c:pt>
                <c:pt idx="3366">
                  <c:v>36208</c:v>
                </c:pt>
                <c:pt idx="3367">
                  <c:v>36209</c:v>
                </c:pt>
                <c:pt idx="3368">
                  <c:v>36210</c:v>
                </c:pt>
                <c:pt idx="3369">
                  <c:v>36213</c:v>
                </c:pt>
                <c:pt idx="3370">
                  <c:v>36214</c:v>
                </c:pt>
                <c:pt idx="3371">
                  <c:v>36215</c:v>
                </c:pt>
                <c:pt idx="3372">
                  <c:v>36216</c:v>
                </c:pt>
                <c:pt idx="3373">
                  <c:v>36217</c:v>
                </c:pt>
                <c:pt idx="3374">
                  <c:v>36220</c:v>
                </c:pt>
                <c:pt idx="3375">
                  <c:v>36221</c:v>
                </c:pt>
                <c:pt idx="3376">
                  <c:v>36222</c:v>
                </c:pt>
                <c:pt idx="3377">
                  <c:v>36223</c:v>
                </c:pt>
                <c:pt idx="3378">
                  <c:v>36224</c:v>
                </c:pt>
                <c:pt idx="3379">
                  <c:v>36227</c:v>
                </c:pt>
                <c:pt idx="3380">
                  <c:v>36228</c:v>
                </c:pt>
                <c:pt idx="3381">
                  <c:v>36229</c:v>
                </c:pt>
                <c:pt idx="3382">
                  <c:v>36230</c:v>
                </c:pt>
                <c:pt idx="3383">
                  <c:v>36231</c:v>
                </c:pt>
                <c:pt idx="3384">
                  <c:v>36234</c:v>
                </c:pt>
                <c:pt idx="3385">
                  <c:v>36235</c:v>
                </c:pt>
                <c:pt idx="3386">
                  <c:v>36236</c:v>
                </c:pt>
                <c:pt idx="3387">
                  <c:v>36237</c:v>
                </c:pt>
                <c:pt idx="3388">
                  <c:v>36238</c:v>
                </c:pt>
                <c:pt idx="3389">
                  <c:v>36241</c:v>
                </c:pt>
                <c:pt idx="3390">
                  <c:v>36242</c:v>
                </c:pt>
                <c:pt idx="3391">
                  <c:v>36243</c:v>
                </c:pt>
                <c:pt idx="3392">
                  <c:v>36244</c:v>
                </c:pt>
                <c:pt idx="3393">
                  <c:v>36245</c:v>
                </c:pt>
                <c:pt idx="3394">
                  <c:v>36248</c:v>
                </c:pt>
                <c:pt idx="3395">
                  <c:v>36249</c:v>
                </c:pt>
                <c:pt idx="3396">
                  <c:v>36250</c:v>
                </c:pt>
                <c:pt idx="3397">
                  <c:v>36251</c:v>
                </c:pt>
                <c:pt idx="3398">
                  <c:v>36255</c:v>
                </c:pt>
                <c:pt idx="3399">
                  <c:v>36256</c:v>
                </c:pt>
                <c:pt idx="3400">
                  <c:v>36257</c:v>
                </c:pt>
                <c:pt idx="3401">
                  <c:v>36258</c:v>
                </c:pt>
                <c:pt idx="3402">
                  <c:v>36259</c:v>
                </c:pt>
                <c:pt idx="3403">
                  <c:v>36262</c:v>
                </c:pt>
                <c:pt idx="3404">
                  <c:v>36263</c:v>
                </c:pt>
                <c:pt idx="3405">
                  <c:v>36264</c:v>
                </c:pt>
                <c:pt idx="3406">
                  <c:v>36265</c:v>
                </c:pt>
                <c:pt idx="3407">
                  <c:v>36266</c:v>
                </c:pt>
                <c:pt idx="3408">
                  <c:v>36269</c:v>
                </c:pt>
                <c:pt idx="3409">
                  <c:v>36270</c:v>
                </c:pt>
                <c:pt idx="3410">
                  <c:v>36271</c:v>
                </c:pt>
                <c:pt idx="3411">
                  <c:v>36272</c:v>
                </c:pt>
                <c:pt idx="3412">
                  <c:v>36273</c:v>
                </c:pt>
                <c:pt idx="3413">
                  <c:v>36276</c:v>
                </c:pt>
                <c:pt idx="3414">
                  <c:v>36277</c:v>
                </c:pt>
                <c:pt idx="3415">
                  <c:v>36278</c:v>
                </c:pt>
                <c:pt idx="3416">
                  <c:v>36279</c:v>
                </c:pt>
                <c:pt idx="3417">
                  <c:v>36280</c:v>
                </c:pt>
                <c:pt idx="3418">
                  <c:v>36283</c:v>
                </c:pt>
                <c:pt idx="3419">
                  <c:v>36284</c:v>
                </c:pt>
                <c:pt idx="3420">
                  <c:v>36285</c:v>
                </c:pt>
                <c:pt idx="3421">
                  <c:v>36286</c:v>
                </c:pt>
                <c:pt idx="3422">
                  <c:v>36287</c:v>
                </c:pt>
                <c:pt idx="3423">
                  <c:v>36290</c:v>
                </c:pt>
                <c:pt idx="3424">
                  <c:v>36291</c:v>
                </c:pt>
                <c:pt idx="3425">
                  <c:v>36292</c:v>
                </c:pt>
                <c:pt idx="3426">
                  <c:v>36293</c:v>
                </c:pt>
                <c:pt idx="3427">
                  <c:v>36294</c:v>
                </c:pt>
                <c:pt idx="3428">
                  <c:v>36297</c:v>
                </c:pt>
                <c:pt idx="3429">
                  <c:v>36298</c:v>
                </c:pt>
                <c:pt idx="3430">
                  <c:v>36299</c:v>
                </c:pt>
                <c:pt idx="3431">
                  <c:v>36300</c:v>
                </c:pt>
                <c:pt idx="3432">
                  <c:v>36301</c:v>
                </c:pt>
                <c:pt idx="3433">
                  <c:v>36304</c:v>
                </c:pt>
                <c:pt idx="3434">
                  <c:v>36305</c:v>
                </c:pt>
                <c:pt idx="3435">
                  <c:v>36306</c:v>
                </c:pt>
                <c:pt idx="3436">
                  <c:v>36307</c:v>
                </c:pt>
                <c:pt idx="3437">
                  <c:v>36308</c:v>
                </c:pt>
                <c:pt idx="3438">
                  <c:v>36312</c:v>
                </c:pt>
                <c:pt idx="3439">
                  <c:v>36313</c:v>
                </c:pt>
                <c:pt idx="3440">
                  <c:v>36314</c:v>
                </c:pt>
                <c:pt idx="3441">
                  <c:v>36315</c:v>
                </c:pt>
                <c:pt idx="3442">
                  <c:v>36318</c:v>
                </c:pt>
                <c:pt idx="3443">
                  <c:v>36319</c:v>
                </c:pt>
                <c:pt idx="3444">
                  <c:v>36320</c:v>
                </c:pt>
                <c:pt idx="3445">
                  <c:v>36321</c:v>
                </c:pt>
                <c:pt idx="3446">
                  <c:v>36322</c:v>
                </c:pt>
                <c:pt idx="3447">
                  <c:v>36325</c:v>
                </c:pt>
                <c:pt idx="3448">
                  <c:v>36326</c:v>
                </c:pt>
                <c:pt idx="3449">
                  <c:v>36327</c:v>
                </c:pt>
                <c:pt idx="3450">
                  <c:v>36328</c:v>
                </c:pt>
                <c:pt idx="3451">
                  <c:v>36329</c:v>
                </c:pt>
                <c:pt idx="3452">
                  <c:v>36332</c:v>
                </c:pt>
                <c:pt idx="3453">
                  <c:v>36333</c:v>
                </c:pt>
                <c:pt idx="3454">
                  <c:v>36334</c:v>
                </c:pt>
                <c:pt idx="3455">
                  <c:v>36335</c:v>
                </c:pt>
                <c:pt idx="3456">
                  <c:v>36336</c:v>
                </c:pt>
                <c:pt idx="3457">
                  <c:v>36339</c:v>
                </c:pt>
                <c:pt idx="3458">
                  <c:v>36340</c:v>
                </c:pt>
                <c:pt idx="3459">
                  <c:v>36341</c:v>
                </c:pt>
                <c:pt idx="3460">
                  <c:v>36342</c:v>
                </c:pt>
                <c:pt idx="3461">
                  <c:v>36343</c:v>
                </c:pt>
                <c:pt idx="3462">
                  <c:v>36347</c:v>
                </c:pt>
                <c:pt idx="3463">
                  <c:v>36348</c:v>
                </c:pt>
                <c:pt idx="3464">
                  <c:v>36349</c:v>
                </c:pt>
                <c:pt idx="3465">
                  <c:v>36350</c:v>
                </c:pt>
                <c:pt idx="3466">
                  <c:v>36353</c:v>
                </c:pt>
                <c:pt idx="3467">
                  <c:v>36354</c:v>
                </c:pt>
                <c:pt idx="3468">
                  <c:v>36355</c:v>
                </c:pt>
                <c:pt idx="3469">
                  <c:v>36356</c:v>
                </c:pt>
                <c:pt idx="3470">
                  <c:v>36357</c:v>
                </c:pt>
                <c:pt idx="3471">
                  <c:v>36360</c:v>
                </c:pt>
                <c:pt idx="3472">
                  <c:v>36361</c:v>
                </c:pt>
                <c:pt idx="3473">
                  <c:v>36362</c:v>
                </c:pt>
                <c:pt idx="3474">
                  <c:v>36363</c:v>
                </c:pt>
                <c:pt idx="3475">
                  <c:v>36364</c:v>
                </c:pt>
                <c:pt idx="3476">
                  <c:v>36367</c:v>
                </c:pt>
                <c:pt idx="3477">
                  <c:v>36368</c:v>
                </c:pt>
                <c:pt idx="3478">
                  <c:v>36369</c:v>
                </c:pt>
                <c:pt idx="3479">
                  <c:v>36370</c:v>
                </c:pt>
                <c:pt idx="3480">
                  <c:v>36371</c:v>
                </c:pt>
                <c:pt idx="3481">
                  <c:v>36374</c:v>
                </c:pt>
                <c:pt idx="3482">
                  <c:v>36375</c:v>
                </c:pt>
                <c:pt idx="3483">
                  <c:v>36376</c:v>
                </c:pt>
                <c:pt idx="3484">
                  <c:v>36377</c:v>
                </c:pt>
                <c:pt idx="3485">
                  <c:v>36378</c:v>
                </c:pt>
                <c:pt idx="3486">
                  <c:v>36381</c:v>
                </c:pt>
                <c:pt idx="3487">
                  <c:v>36382</c:v>
                </c:pt>
                <c:pt idx="3488">
                  <c:v>36383</c:v>
                </c:pt>
                <c:pt idx="3489">
                  <c:v>36384</c:v>
                </c:pt>
                <c:pt idx="3490">
                  <c:v>36385</c:v>
                </c:pt>
                <c:pt idx="3491">
                  <c:v>36388</c:v>
                </c:pt>
                <c:pt idx="3492">
                  <c:v>36389</c:v>
                </c:pt>
                <c:pt idx="3493">
                  <c:v>36390</c:v>
                </c:pt>
                <c:pt idx="3494">
                  <c:v>36391</c:v>
                </c:pt>
                <c:pt idx="3495">
                  <c:v>36392</c:v>
                </c:pt>
                <c:pt idx="3496">
                  <c:v>36395</c:v>
                </c:pt>
                <c:pt idx="3497">
                  <c:v>36396</c:v>
                </c:pt>
                <c:pt idx="3498">
                  <c:v>36397</c:v>
                </c:pt>
                <c:pt idx="3499">
                  <c:v>36398</c:v>
                </c:pt>
                <c:pt idx="3500">
                  <c:v>36399</c:v>
                </c:pt>
                <c:pt idx="3501">
                  <c:v>36402</c:v>
                </c:pt>
                <c:pt idx="3502">
                  <c:v>36403</c:v>
                </c:pt>
                <c:pt idx="3503">
                  <c:v>36404</c:v>
                </c:pt>
                <c:pt idx="3504">
                  <c:v>36405</c:v>
                </c:pt>
                <c:pt idx="3505">
                  <c:v>36406</c:v>
                </c:pt>
                <c:pt idx="3506">
                  <c:v>36409</c:v>
                </c:pt>
                <c:pt idx="3507">
                  <c:v>36410</c:v>
                </c:pt>
                <c:pt idx="3508">
                  <c:v>36411</c:v>
                </c:pt>
                <c:pt idx="3509">
                  <c:v>36412</c:v>
                </c:pt>
                <c:pt idx="3510">
                  <c:v>36413</c:v>
                </c:pt>
                <c:pt idx="3511">
                  <c:v>36416</c:v>
                </c:pt>
                <c:pt idx="3512">
                  <c:v>36417</c:v>
                </c:pt>
                <c:pt idx="3513">
                  <c:v>36418</c:v>
                </c:pt>
                <c:pt idx="3514">
                  <c:v>36419</c:v>
                </c:pt>
                <c:pt idx="3515">
                  <c:v>36420</c:v>
                </c:pt>
                <c:pt idx="3516">
                  <c:v>36423</c:v>
                </c:pt>
                <c:pt idx="3517">
                  <c:v>36424</c:v>
                </c:pt>
                <c:pt idx="3518">
                  <c:v>36425</c:v>
                </c:pt>
                <c:pt idx="3519">
                  <c:v>36426</c:v>
                </c:pt>
                <c:pt idx="3520">
                  <c:v>36427</c:v>
                </c:pt>
                <c:pt idx="3521">
                  <c:v>36430</c:v>
                </c:pt>
                <c:pt idx="3522">
                  <c:v>36431</c:v>
                </c:pt>
                <c:pt idx="3523">
                  <c:v>36432</c:v>
                </c:pt>
                <c:pt idx="3524">
                  <c:v>36433</c:v>
                </c:pt>
                <c:pt idx="3525">
                  <c:v>36434</c:v>
                </c:pt>
                <c:pt idx="3526">
                  <c:v>36437</c:v>
                </c:pt>
                <c:pt idx="3527">
                  <c:v>36438</c:v>
                </c:pt>
                <c:pt idx="3528">
                  <c:v>36439</c:v>
                </c:pt>
                <c:pt idx="3529">
                  <c:v>36440</c:v>
                </c:pt>
                <c:pt idx="3530">
                  <c:v>36441</c:v>
                </c:pt>
                <c:pt idx="3531">
                  <c:v>36444</c:v>
                </c:pt>
                <c:pt idx="3532">
                  <c:v>36445</c:v>
                </c:pt>
                <c:pt idx="3533">
                  <c:v>36446</c:v>
                </c:pt>
                <c:pt idx="3534">
                  <c:v>36447</c:v>
                </c:pt>
                <c:pt idx="3535">
                  <c:v>36448</c:v>
                </c:pt>
                <c:pt idx="3536">
                  <c:v>36451</c:v>
                </c:pt>
                <c:pt idx="3537">
                  <c:v>36452</c:v>
                </c:pt>
                <c:pt idx="3538">
                  <c:v>36453</c:v>
                </c:pt>
                <c:pt idx="3539">
                  <c:v>36454</c:v>
                </c:pt>
                <c:pt idx="3540">
                  <c:v>36455</c:v>
                </c:pt>
                <c:pt idx="3541">
                  <c:v>36458</c:v>
                </c:pt>
                <c:pt idx="3542">
                  <c:v>36459</c:v>
                </c:pt>
                <c:pt idx="3543">
                  <c:v>36460</c:v>
                </c:pt>
                <c:pt idx="3544">
                  <c:v>36461</c:v>
                </c:pt>
                <c:pt idx="3545">
                  <c:v>36462</c:v>
                </c:pt>
                <c:pt idx="3546">
                  <c:v>36465</c:v>
                </c:pt>
                <c:pt idx="3547">
                  <c:v>36466</c:v>
                </c:pt>
                <c:pt idx="3548">
                  <c:v>36467</c:v>
                </c:pt>
                <c:pt idx="3549">
                  <c:v>36468</c:v>
                </c:pt>
                <c:pt idx="3550">
                  <c:v>36469</c:v>
                </c:pt>
                <c:pt idx="3551">
                  <c:v>36472</c:v>
                </c:pt>
                <c:pt idx="3552">
                  <c:v>36473</c:v>
                </c:pt>
                <c:pt idx="3553">
                  <c:v>36474</c:v>
                </c:pt>
                <c:pt idx="3554">
                  <c:v>36475</c:v>
                </c:pt>
                <c:pt idx="3555">
                  <c:v>36476</c:v>
                </c:pt>
                <c:pt idx="3556">
                  <c:v>36479</c:v>
                </c:pt>
                <c:pt idx="3557">
                  <c:v>36480</c:v>
                </c:pt>
                <c:pt idx="3558">
                  <c:v>36481</c:v>
                </c:pt>
                <c:pt idx="3559">
                  <c:v>36482</c:v>
                </c:pt>
                <c:pt idx="3560">
                  <c:v>36483</c:v>
                </c:pt>
                <c:pt idx="3561">
                  <c:v>36486</c:v>
                </c:pt>
                <c:pt idx="3562">
                  <c:v>36487</c:v>
                </c:pt>
                <c:pt idx="3563">
                  <c:v>36488</c:v>
                </c:pt>
                <c:pt idx="3564">
                  <c:v>36489</c:v>
                </c:pt>
                <c:pt idx="3565">
                  <c:v>36490</c:v>
                </c:pt>
                <c:pt idx="3566">
                  <c:v>36493</c:v>
                </c:pt>
                <c:pt idx="3567">
                  <c:v>36494</c:v>
                </c:pt>
                <c:pt idx="3568">
                  <c:v>36495</c:v>
                </c:pt>
                <c:pt idx="3569">
                  <c:v>36496</c:v>
                </c:pt>
                <c:pt idx="3570">
                  <c:v>36497</c:v>
                </c:pt>
                <c:pt idx="3571">
                  <c:v>36500</c:v>
                </c:pt>
                <c:pt idx="3572">
                  <c:v>36501</c:v>
                </c:pt>
                <c:pt idx="3573">
                  <c:v>36502</c:v>
                </c:pt>
                <c:pt idx="3574">
                  <c:v>36503</c:v>
                </c:pt>
                <c:pt idx="3575">
                  <c:v>36504</c:v>
                </c:pt>
                <c:pt idx="3576">
                  <c:v>36507</c:v>
                </c:pt>
                <c:pt idx="3577">
                  <c:v>36508</c:v>
                </c:pt>
                <c:pt idx="3578">
                  <c:v>36509</c:v>
                </c:pt>
                <c:pt idx="3579">
                  <c:v>36510</c:v>
                </c:pt>
                <c:pt idx="3580">
                  <c:v>36511</c:v>
                </c:pt>
                <c:pt idx="3581">
                  <c:v>36514</c:v>
                </c:pt>
                <c:pt idx="3582">
                  <c:v>36515</c:v>
                </c:pt>
                <c:pt idx="3583">
                  <c:v>36516</c:v>
                </c:pt>
                <c:pt idx="3584">
                  <c:v>36517</c:v>
                </c:pt>
                <c:pt idx="3585">
                  <c:v>36521</c:v>
                </c:pt>
                <c:pt idx="3586">
                  <c:v>36522</c:v>
                </c:pt>
                <c:pt idx="3587">
                  <c:v>36523</c:v>
                </c:pt>
                <c:pt idx="3588">
                  <c:v>36524</c:v>
                </c:pt>
                <c:pt idx="3589">
                  <c:v>36529</c:v>
                </c:pt>
                <c:pt idx="3590">
                  <c:v>36530</c:v>
                </c:pt>
                <c:pt idx="3591">
                  <c:v>36531</c:v>
                </c:pt>
                <c:pt idx="3592">
                  <c:v>36532</c:v>
                </c:pt>
                <c:pt idx="3593">
                  <c:v>36535</c:v>
                </c:pt>
                <c:pt idx="3594">
                  <c:v>36536</c:v>
                </c:pt>
                <c:pt idx="3595">
                  <c:v>36537</c:v>
                </c:pt>
                <c:pt idx="3596">
                  <c:v>36538</c:v>
                </c:pt>
                <c:pt idx="3597">
                  <c:v>36539</c:v>
                </c:pt>
                <c:pt idx="3598">
                  <c:v>36542</c:v>
                </c:pt>
                <c:pt idx="3599">
                  <c:v>36543</c:v>
                </c:pt>
                <c:pt idx="3600">
                  <c:v>36544</c:v>
                </c:pt>
                <c:pt idx="3601">
                  <c:v>36545</c:v>
                </c:pt>
                <c:pt idx="3602">
                  <c:v>36546</c:v>
                </c:pt>
                <c:pt idx="3603">
                  <c:v>36549</c:v>
                </c:pt>
                <c:pt idx="3604">
                  <c:v>36550</c:v>
                </c:pt>
                <c:pt idx="3605">
                  <c:v>36551</c:v>
                </c:pt>
                <c:pt idx="3606">
                  <c:v>36552</c:v>
                </c:pt>
                <c:pt idx="3607">
                  <c:v>36553</c:v>
                </c:pt>
                <c:pt idx="3608">
                  <c:v>36556</c:v>
                </c:pt>
                <c:pt idx="3609">
                  <c:v>36557</c:v>
                </c:pt>
                <c:pt idx="3610">
                  <c:v>36558</c:v>
                </c:pt>
                <c:pt idx="3611">
                  <c:v>36559</c:v>
                </c:pt>
                <c:pt idx="3612">
                  <c:v>36560</c:v>
                </c:pt>
                <c:pt idx="3613">
                  <c:v>36563</c:v>
                </c:pt>
                <c:pt idx="3614">
                  <c:v>36564</c:v>
                </c:pt>
                <c:pt idx="3615">
                  <c:v>36565</c:v>
                </c:pt>
                <c:pt idx="3616">
                  <c:v>36566</c:v>
                </c:pt>
                <c:pt idx="3617">
                  <c:v>36567</c:v>
                </c:pt>
                <c:pt idx="3618">
                  <c:v>36570</c:v>
                </c:pt>
                <c:pt idx="3619">
                  <c:v>36571</c:v>
                </c:pt>
                <c:pt idx="3620">
                  <c:v>36572</c:v>
                </c:pt>
                <c:pt idx="3621">
                  <c:v>36573</c:v>
                </c:pt>
                <c:pt idx="3622">
                  <c:v>36574</c:v>
                </c:pt>
                <c:pt idx="3623">
                  <c:v>36577</c:v>
                </c:pt>
                <c:pt idx="3624">
                  <c:v>36578</c:v>
                </c:pt>
                <c:pt idx="3625">
                  <c:v>36579</c:v>
                </c:pt>
                <c:pt idx="3626">
                  <c:v>36580</c:v>
                </c:pt>
                <c:pt idx="3627">
                  <c:v>36581</c:v>
                </c:pt>
                <c:pt idx="3628">
                  <c:v>36584</c:v>
                </c:pt>
                <c:pt idx="3629">
                  <c:v>36585</c:v>
                </c:pt>
                <c:pt idx="3630">
                  <c:v>36586</c:v>
                </c:pt>
                <c:pt idx="3631">
                  <c:v>36587</c:v>
                </c:pt>
                <c:pt idx="3632">
                  <c:v>36588</c:v>
                </c:pt>
                <c:pt idx="3633">
                  <c:v>36591</c:v>
                </c:pt>
                <c:pt idx="3634">
                  <c:v>36592</c:v>
                </c:pt>
                <c:pt idx="3635">
                  <c:v>36593</c:v>
                </c:pt>
                <c:pt idx="3636">
                  <c:v>36594</c:v>
                </c:pt>
                <c:pt idx="3637">
                  <c:v>36595</c:v>
                </c:pt>
                <c:pt idx="3638">
                  <c:v>36598</c:v>
                </c:pt>
                <c:pt idx="3639">
                  <c:v>36599</c:v>
                </c:pt>
                <c:pt idx="3640">
                  <c:v>36600</c:v>
                </c:pt>
                <c:pt idx="3641">
                  <c:v>36601</c:v>
                </c:pt>
                <c:pt idx="3642">
                  <c:v>36602</c:v>
                </c:pt>
                <c:pt idx="3643">
                  <c:v>36605</c:v>
                </c:pt>
                <c:pt idx="3644">
                  <c:v>36606</c:v>
                </c:pt>
                <c:pt idx="3645">
                  <c:v>36607</c:v>
                </c:pt>
                <c:pt idx="3646">
                  <c:v>36608</c:v>
                </c:pt>
                <c:pt idx="3647">
                  <c:v>36609</c:v>
                </c:pt>
                <c:pt idx="3648">
                  <c:v>36612</c:v>
                </c:pt>
                <c:pt idx="3649">
                  <c:v>36613</c:v>
                </c:pt>
                <c:pt idx="3650">
                  <c:v>36614</c:v>
                </c:pt>
                <c:pt idx="3651">
                  <c:v>36615</c:v>
                </c:pt>
                <c:pt idx="3652">
                  <c:v>36616</c:v>
                </c:pt>
                <c:pt idx="3653">
                  <c:v>36619</c:v>
                </c:pt>
                <c:pt idx="3654">
                  <c:v>36620</c:v>
                </c:pt>
                <c:pt idx="3655">
                  <c:v>36621</c:v>
                </c:pt>
                <c:pt idx="3656">
                  <c:v>36622</c:v>
                </c:pt>
                <c:pt idx="3657">
                  <c:v>36623</c:v>
                </c:pt>
                <c:pt idx="3658">
                  <c:v>36626</c:v>
                </c:pt>
                <c:pt idx="3659">
                  <c:v>36627</c:v>
                </c:pt>
                <c:pt idx="3660">
                  <c:v>36628</c:v>
                </c:pt>
                <c:pt idx="3661">
                  <c:v>36629</c:v>
                </c:pt>
                <c:pt idx="3662">
                  <c:v>36630</c:v>
                </c:pt>
                <c:pt idx="3663">
                  <c:v>36633</c:v>
                </c:pt>
                <c:pt idx="3664">
                  <c:v>36634</c:v>
                </c:pt>
                <c:pt idx="3665">
                  <c:v>36635</c:v>
                </c:pt>
                <c:pt idx="3666">
                  <c:v>36636</c:v>
                </c:pt>
                <c:pt idx="3667">
                  <c:v>36640</c:v>
                </c:pt>
                <c:pt idx="3668">
                  <c:v>36641</c:v>
                </c:pt>
                <c:pt idx="3669">
                  <c:v>36642</c:v>
                </c:pt>
                <c:pt idx="3670">
                  <c:v>36643</c:v>
                </c:pt>
                <c:pt idx="3671">
                  <c:v>36644</c:v>
                </c:pt>
                <c:pt idx="3672">
                  <c:v>36647</c:v>
                </c:pt>
                <c:pt idx="3673">
                  <c:v>36648</c:v>
                </c:pt>
                <c:pt idx="3674">
                  <c:v>36649</c:v>
                </c:pt>
                <c:pt idx="3675">
                  <c:v>36650</c:v>
                </c:pt>
                <c:pt idx="3676">
                  <c:v>36651</c:v>
                </c:pt>
                <c:pt idx="3677">
                  <c:v>36654</c:v>
                </c:pt>
                <c:pt idx="3678">
                  <c:v>36655</c:v>
                </c:pt>
                <c:pt idx="3679">
                  <c:v>36656</c:v>
                </c:pt>
                <c:pt idx="3680">
                  <c:v>36657</c:v>
                </c:pt>
                <c:pt idx="3681">
                  <c:v>36658</c:v>
                </c:pt>
                <c:pt idx="3682">
                  <c:v>36661</c:v>
                </c:pt>
                <c:pt idx="3683">
                  <c:v>36662</c:v>
                </c:pt>
                <c:pt idx="3684">
                  <c:v>36663</c:v>
                </c:pt>
                <c:pt idx="3685">
                  <c:v>36664</c:v>
                </c:pt>
                <c:pt idx="3686">
                  <c:v>36665</c:v>
                </c:pt>
                <c:pt idx="3687">
                  <c:v>36668</c:v>
                </c:pt>
                <c:pt idx="3688">
                  <c:v>36669</c:v>
                </c:pt>
                <c:pt idx="3689">
                  <c:v>36670</c:v>
                </c:pt>
                <c:pt idx="3690">
                  <c:v>36671</c:v>
                </c:pt>
                <c:pt idx="3691">
                  <c:v>36672</c:v>
                </c:pt>
                <c:pt idx="3692">
                  <c:v>36676</c:v>
                </c:pt>
                <c:pt idx="3693">
                  <c:v>36677</c:v>
                </c:pt>
                <c:pt idx="3694">
                  <c:v>36678</c:v>
                </c:pt>
                <c:pt idx="3695">
                  <c:v>36679</c:v>
                </c:pt>
                <c:pt idx="3696">
                  <c:v>36682</c:v>
                </c:pt>
                <c:pt idx="3697">
                  <c:v>36683</c:v>
                </c:pt>
                <c:pt idx="3698">
                  <c:v>36684</c:v>
                </c:pt>
                <c:pt idx="3699">
                  <c:v>36685</c:v>
                </c:pt>
                <c:pt idx="3700">
                  <c:v>36686</c:v>
                </c:pt>
                <c:pt idx="3701">
                  <c:v>36689</c:v>
                </c:pt>
                <c:pt idx="3702">
                  <c:v>36690</c:v>
                </c:pt>
                <c:pt idx="3703">
                  <c:v>36691</c:v>
                </c:pt>
                <c:pt idx="3704">
                  <c:v>36692</c:v>
                </c:pt>
                <c:pt idx="3705">
                  <c:v>36693</c:v>
                </c:pt>
                <c:pt idx="3706">
                  <c:v>36696</c:v>
                </c:pt>
                <c:pt idx="3707">
                  <c:v>36697</c:v>
                </c:pt>
                <c:pt idx="3708">
                  <c:v>36698</c:v>
                </c:pt>
                <c:pt idx="3709">
                  <c:v>36699</c:v>
                </c:pt>
                <c:pt idx="3710">
                  <c:v>36700</c:v>
                </c:pt>
                <c:pt idx="3711">
                  <c:v>36703</c:v>
                </c:pt>
                <c:pt idx="3712">
                  <c:v>36704</c:v>
                </c:pt>
                <c:pt idx="3713">
                  <c:v>36705</c:v>
                </c:pt>
                <c:pt idx="3714">
                  <c:v>36706</c:v>
                </c:pt>
                <c:pt idx="3715">
                  <c:v>36707</c:v>
                </c:pt>
                <c:pt idx="3716">
                  <c:v>36710</c:v>
                </c:pt>
                <c:pt idx="3717">
                  <c:v>36711</c:v>
                </c:pt>
                <c:pt idx="3718">
                  <c:v>36712</c:v>
                </c:pt>
                <c:pt idx="3719">
                  <c:v>36713</c:v>
                </c:pt>
                <c:pt idx="3720">
                  <c:v>36714</c:v>
                </c:pt>
                <c:pt idx="3721">
                  <c:v>36717</c:v>
                </c:pt>
                <c:pt idx="3722">
                  <c:v>36718</c:v>
                </c:pt>
                <c:pt idx="3723">
                  <c:v>36719</c:v>
                </c:pt>
                <c:pt idx="3724">
                  <c:v>36720</c:v>
                </c:pt>
                <c:pt idx="3725">
                  <c:v>36721</c:v>
                </c:pt>
                <c:pt idx="3726">
                  <c:v>36724</c:v>
                </c:pt>
                <c:pt idx="3727">
                  <c:v>36725</c:v>
                </c:pt>
                <c:pt idx="3728">
                  <c:v>36726</c:v>
                </c:pt>
                <c:pt idx="3729">
                  <c:v>36727</c:v>
                </c:pt>
                <c:pt idx="3730">
                  <c:v>36728</c:v>
                </c:pt>
                <c:pt idx="3731">
                  <c:v>36731</c:v>
                </c:pt>
                <c:pt idx="3732">
                  <c:v>36732</c:v>
                </c:pt>
                <c:pt idx="3733">
                  <c:v>36733</c:v>
                </c:pt>
                <c:pt idx="3734">
                  <c:v>36734</c:v>
                </c:pt>
                <c:pt idx="3735">
                  <c:v>36735</c:v>
                </c:pt>
                <c:pt idx="3736">
                  <c:v>36738</c:v>
                </c:pt>
                <c:pt idx="3737">
                  <c:v>36739</c:v>
                </c:pt>
                <c:pt idx="3738">
                  <c:v>36740</c:v>
                </c:pt>
                <c:pt idx="3739">
                  <c:v>36741</c:v>
                </c:pt>
                <c:pt idx="3740">
                  <c:v>36742</c:v>
                </c:pt>
                <c:pt idx="3741">
                  <c:v>36745</c:v>
                </c:pt>
                <c:pt idx="3742">
                  <c:v>36746</c:v>
                </c:pt>
                <c:pt idx="3743">
                  <c:v>36747</c:v>
                </c:pt>
                <c:pt idx="3744">
                  <c:v>36748</c:v>
                </c:pt>
                <c:pt idx="3745">
                  <c:v>36749</c:v>
                </c:pt>
                <c:pt idx="3746">
                  <c:v>36752</c:v>
                </c:pt>
                <c:pt idx="3747">
                  <c:v>36753</c:v>
                </c:pt>
                <c:pt idx="3748">
                  <c:v>36754</c:v>
                </c:pt>
                <c:pt idx="3749">
                  <c:v>36755</c:v>
                </c:pt>
                <c:pt idx="3750">
                  <c:v>36756</c:v>
                </c:pt>
                <c:pt idx="3751">
                  <c:v>36759</c:v>
                </c:pt>
                <c:pt idx="3752">
                  <c:v>36760</c:v>
                </c:pt>
                <c:pt idx="3753">
                  <c:v>36761</c:v>
                </c:pt>
                <c:pt idx="3754">
                  <c:v>36762</c:v>
                </c:pt>
                <c:pt idx="3755">
                  <c:v>36763</c:v>
                </c:pt>
                <c:pt idx="3756">
                  <c:v>36766</c:v>
                </c:pt>
                <c:pt idx="3757">
                  <c:v>36767</c:v>
                </c:pt>
                <c:pt idx="3758">
                  <c:v>36768</c:v>
                </c:pt>
                <c:pt idx="3759">
                  <c:v>36769</c:v>
                </c:pt>
                <c:pt idx="3760">
                  <c:v>36770</c:v>
                </c:pt>
                <c:pt idx="3761">
                  <c:v>36773</c:v>
                </c:pt>
                <c:pt idx="3762">
                  <c:v>36774</c:v>
                </c:pt>
                <c:pt idx="3763">
                  <c:v>36775</c:v>
                </c:pt>
                <c:pt idx="3764">
                  <c:v>36776</c:v>
                </c:pt>
                <c:pt idx="3765">
                  <c:v>36777</c:v>
                </c:pt>
                <c:pt idx="3766">
                  <c:v>36780</c:v>
                </c:pt>
                <c:pt idx="3767">
                  <c:v>36781</c:v>
                </c:pt>
                <c:pt idx="3768">
                  <c:v>36782</c:v>
                </c:pt>
                <c:pt idx="3769">
                  <c:v>36783</c:v>
                </c:pt>
                <c:pt idx="3770">
                  <c:v>36784</c:v>
                </c:pt>
                <c:pt idx="3771">
                  <c:v>36787</c:v>
                </c:pt>
                <c:pt idx="3772">
                  <c:v>36788</c:v>
                </c:pt>
                <c:pt idx="3773">
                  <c:v>36789</c:v>
                </c:pt>
                <c:pt idx="3774">
                  <c:v>36790</c:v>
                </c:pt>
                <c:pt idx="3775">
                  <c:v>36791</c:v>
                </c:pt>
                <c:pt idx="3776">
                  <c:v>36794</c:v>
                </c:pt>
                <c:pt idx="3777">
                  <c:v>36795</c:v>
                </c:pt>
                <c:pt idx="3778">
                  <c:v>36796</c:v>
                </c:pt>
                <c:pt idx="3779">
                  <c:v>36797</c:v>
                </c:pt>
                <c:pt idx="3780">
                  <c:v>36798</c:v>
                </c:pt>
                <c:pt idx="3781">
                  <c:v>36801</c:v>
                </c:pt>
                <c:pt idx="3782">
                  <c:v>36802</c:v>
                </c:pt>
                <c:pt idx="3783">
                  <c:v>36803</c:v>
                </c:pt>
                <c:pt idx="3784">
                  <c:v>36804</c:v>
                </c:pt>
                <c:pt idx="3785">
                  <c:v>36805</c:v>
                </c:pt>
                <c:pt idx="3786">
                  <c:v>36808</c:v>
                </c:pt>
                <c:pt idx="3787">
                  <c:v>36809</c:v>
                </c:pt>
                <c:pt idx="3788">
                  <c:v>36810</c:v>
                </c:pt>
                <c:pt idx="3789">
                  <c:v>36811</c:v>
                </c:pt>
                <c:pt idx="3790">
                  <c:v>36812</c:v>
                </c:pt>
                <c:pt idx="3791">
                  <c:v>36815</c:v>
                </c:pt>
                <c:pt idx="3792">
                  <c:v>36816</c:v>
                </c:pt>
                <c:pt idx="3793">
                  <c:v>36817</c:v>
                </c:pt>
                <c:pt idx="3794">
                  <c:v>36818</c:v>
                </c:pt>
                <c:pt idx="3795">
                  <c:v>36819</c:v>
                </c:pt>
                <c:pt idx="3796">
                  <c:v>36822</c:v>
                </c:pt>
                <c:pt idx="3797">
                  <c:v>36823</c:v>
                </c:pt>
                <c:pt idx="3798">
                  <c:v>36824</c:v>
                </c:pt>
                <c:pt idx="3799">
                  <c:v>36825</c:v>
                </c:pt>
                <c:pt idx="3800">
                  <c:v>36826</c:v>
                </c:pt>
                <c:pt idx="3801">
                  <c:v>36829</c:v>
                </c:pt>
                <c:pt idx="3802">
                  <c:v>36830</c:v>
                </c:pt>
                <c:pt idx="3803">
                  <c:v>36831</c:v>
                </c:pt>
                <c:pt idx="3804">
                  <c:v>36832</c:v>
                </c:pt>
                <c:pt idx="3805">
                  <c:v>36833</c:v>
                </c:pt>
                <c:pt idx="3806">
                  <c:v>36836</c:v>
                </c:pt>
                <c:pt idx="3807">
                  <c:v>36837</c:v>
                </c:pt>
                <c:pt idx="3808">
                  <c:v>36838</c:v>
                </c:pt>
                <c:pt idx="3809">
                  <c:v>36839</c:v>
                </c:pt>
                <c:pt idx="3810">
                  <c:v>36840</c:v>
                </c:pt>
                <c:pt idx="3811">
                  <c:v>36843</c:v>
                </c:pt>
                <c:pt idx="3812">
                  <c:v>36844</c:v>
                </c:pt>
                <c:pt idx="3813">
                  <c:v>36845</c:v>
                </c:pt>
                <c:pt idx="3814">
                  <c:v>36846</c:v>
                </c:pt>
                <c:pt idx="3815">
                  <c:v>36847</c:v>
                </c:pt>
                <c:pt idx="3816">
                  <c:v>36850</c:v>
                </c:pt>
                <c:pt idx="3817">
                  <c:v>36851</c:v>
                </c:pt>
                <c:pt idx="3818">
                  <c:v>36852</c:v>
                </c:pt>
                <c:pt idx="3819">
                  <c:v>36853</c:v>
                </c:pt>
                <c:pt idx="3820">
                  <c:v>36854</c:v>
                </c:pt>
                <c:pt idx="3821">
                  <c:v>36857</c:v>
                </c:pt>
                <c:pt idx="3822">
                  <c:v>36858</c:v>
                </c:pt>
                <c:pt idx="3823">
                  <c:v>36859</c:v>
                </c:pt>
                <c:pt idx="3824">
                  <c:v>36860</c:v>
                </c:pt>
                <c:pt idx="3825">
                  <c:v>36861</c:v>
                </c:pt>
                <c:pt idx="3826">
                  <c:v>36864</c:v>
                </c:pt>
                <c:pt idx="3827">
                  <c:v>36865</c:v>
                </c:pt>
                <c:pt idx="3828">
                  <c:v>36866</c:v>
                </c:pt>
                <c:pt idx="3829">
                  <c:v>36867</c:v>
                </c:pt>
                <c:pt idx="3830">
                  <c:v>36868</c:v>
                </c:pt>
                <c:pt idx="3831">
                  <c:v>36871</c:v>
                </c:pt>
                <c:pt idx="3832">
                  <c:v>36872</c:v>
                </c:pt>
                <c:pt idx="3833">
                  <c:v>36873</c:v>
                </c:pt>
                <c:pt idx="3834">
                  <c:v>36874</c:v>
                </c:pt>
                <c:pt idx="3835">
                  <c:v>36875</c:v>
                </c:pt>
                <c:pt idx="3836">
                  <c:v>36878</c:v>
                </c:pt>
                <c:pt idx="3837">
                  <c:v>36879</c:v>
                </c:pt>
                <c:pt idx="3838">
                  <c:v>36880</c:v>
                </c:pt>
                <c:pt idx="3839">
                  <c:v>36881</c:v>
                </c:pt>
                <c:pt idx="3840">
                  <c:v>36882</c:v>
                </c:pt>
                <c:pt idx="3841">
                  <c:v>36886</c:v>
                </c:pt>
                <c:pt idx="3842">
                  <c:v>36887</c:v>
                </c:pt>
                <c:pt idx="3843">
                  <c:v>36888</c:v>
                </c:pt>
                <c:pt idx="3844">
                  <c:v>36889</c:v>
                </c:pt>
                <c:pt idx="3845">
                  <c:v>36893</c:v>
                </c:pt>
                <c:pt idx="3846">
                  <c:v>36894</c:v>
                </c:pt>
                <c:pt idx="3847">
                  <c:v>36895</c:v>
                </c:pt>
                <c:pt idx="3848">
                  <c:v>36896</c:v>
                </c:pt>
                <c:pt idx="3849">
                  <c:v>36899</c:v>
                </c:pt>
                <c:pt idx="3850">
                  <c:v>36900</c:v>
                </c:pt>
                <c:pt idx="3851">
                  <c:v>36901</c:v>
                </c:pt>
                <c:pt idx="3852">
                  <c:v>36902</c:v>
                </c:pt>
                <c:pt idx="3853">
                  <c:v>36903</c:v>
                </c:pt>
                <c:pt idx="3854">
                  <c:v>36906</c:v>
                </c:pt>
                <c:pt idx="3855">
                  <c:v>36907</c:v>
                </c:pt>
                <c:pt idx="3856">
                  <c:v>36908</c:v>
                </c:pt>
                <c:pt idx="3857">
                  <c:v>36909</c:v>
                </c:pt>
                <c:pt idx="3858">
                  <c:v>36910</c:v>
                </c:pt>
                <c:pt idx="3859">
                  <c:v>36913</c:v>
                </c:pt>
                <c:pt idx="3860">
                  <c:v>36914</c:v>
                </c:pt>
                <c:pt idx="3861">
                  <c:v>36915</c:v>
                </c:pt>
                <c:pt idx="3862">
                  <c:v>36916</c:v>
                </c:pt>
                <c:pt idx="3863">
                  <c:v>36917</c:v>
                </c:pt>
                <c:pt idx="3864">
                  <c:v>36920</c:v>
                </c:pt>
                <c:pt idx="3865">
                  <c:v>36921</c:v>
                </c:pt>
                <c:pt idx="3866">
                  <c:v>36922</c:v>
                </c:pt>
                <c:pt idx="3867">
                  <c:v>36923</c:v>
                </c:pt>
                <c:pt idx="3868">
                  <c:v>36924</c:v>
                </c:pt>
                <c:pt idx="3869">
                  <c:v>36927</c:v>
                </c:pt>
                <c:pt idx="3870">
                  <c:v>36928</c:v>
                </c:pt>
                <c:pt idx="3871">
                  <c:v>36929</c:v>
                </c:pt>
                <c:pt idx="3872">
                  <c:v>36930</c:v>
                </c:pt>
                <c:pt idx="3873">
                  <c:v>36931</c:v>
                </c:pt>
                <c:pt idx="3874">
                  <c:v>36934</c:v>
                </c:pt>
                <c:pt idx="3875">
                  <c:v>36935</c:v>
                </c:pt>
                <c:pt idx="3876">
                  <c:v>36936</c:v>
                </c:pt>
                <c:pt idx="3877">
                  <c:v>36937</c:v>
                </c:pt>
                <c:pt idx="3878">
                  <c:v>36938</c:v>
                </c:pt>
                <c:pt idx="3879">
                  <c:v>36941</c:v>
                </c:pt>
                <c:pt idx="3880">
                  <c:v>36942</c:v>
                </c:pt>
                <c:pt idx="3881">
                  <c:v>36943</c:v>
                </c:pt>
                <c:pt idx="3882">
                  <c:v>36944</c:v>
                </c:pt>
                <c:pt idx="3883">
                  <c:v>36945</c:v>
                </c:pt>
                <c:pt idx="3884">
                  <c:v>36948</c:v>
                </c:pt>
                <c:pt idx="3885">
                  <c:v>36949</c:v>
                </c:pt>
                <c:pt idx="3886">
                  <c:v>36950</c:v>
                </c:pt>
                <c:pt idx="3887">
                  <c:v>36951</c:v>
                </c:pt>
                <c:pt idx="3888">
                  <c:v>36952</c:v>
                </c:pt>
                <c:pt idx="3889">
                  <c:v>36955</c:v>
                </c:pt>
                <c:pt idx="3890">
                  <c:v>36956</c:v>
                </c:pt>
                <c:pt idx="3891">
                  <c:v>36957</c:v>
                </c:pt>
                <c:pt idx="3892">
                  <c:v>36958</c:v>
                </c:pt>
                <c:pt idx="3893">
                  <c:v>36959</c:v>
                </c:pt>
                <c:pt idx="3894">
                  <c:v>36962</c:v>
                </c:pt>
                <c:pt idx="3895">
                  <c:v>36963</c:v>
                </c:pt>
                <c:pt idx="3896">
                  <c:v>36964</c:v>
                </c:pt>
                <c:pt idx="3897">
                  <c:v>36965</c:v>
                </c:pt>
                <c:pt idx="3898">
                  <c:v>36966</c:v>
                </c:pt>
                <c:pt idx="3899">
                  <c:v>36969</c:v>
                </c:pt>
                <c:pt idx="3900">
                  <c:v>36970</c:v>
                </c:pt>
                <c:pt idx="3901">
                  <c:v>36971</c:v>
                </c:pt>
                <c:pt idx="3902">
                  <c:v>36972</c:v>
                </c:pt>
                <c:pt idx="3903">
                  <c:v>36973</c:v>
                </c:pt>
                <c:pt idx="3904">
                  <c:v>36976</c:v>
                </c:pt>
                <c:pt idx="3905">
                  <c:v>36977</c:v>
                </c:pt>
                <c:pt idx="3906">
                  <c:v>36978</c:v>
                </c:pt>
                <c:pt idx="3907">
                  <c:v>36979</c:v>
                </c:pt>
                <c:pt idx="3908">
                  <c:v>36980</c:v>
                </c:pt>
                <c:pt idx="3909">
                  <c:v>36983</c:v>
                </c:pt>
                <c:pt idx="3910">
                  <c:v>36984</c:v>
                </c:pt>
                <c:pt idx="3911">
                  <c:v>36985</c:v>
                </c:pt>
                <c:pt idx="3912">
                  <c:v>36986</c:v>
                </c:pt>
                <c:pt idx="3913">
                  <c:v>36987</c:v>
                </c:pt>
                <c:pt idx="3914">
                  <c:v>36990</c:v>
                </c:pt>
                <c:pt idx="3915">
                  <c:v>36991</c:v>
                </c:pt>
                <c:pt idx="3916">
                  <c:v>36992</c:v>
                </c:pt>
                <c:pt idx="3917">
                  <c:v>36993</c:v>
                </c:pt>
                <c:pt idx="3918">
                  <c:v>36994</c:v>
                </c:pt>
                <c:pt idx="3919">
                  <c:v>36997</c:v>
                </c:pt>
                <c:pt idx="3920">
                  <c:v>36998</c:v>
                </c:pt>
                <c:pt idx="3921">
                  <c:v>36999</c:v>
                </c:pt>
                <c:pt idx="3922">
                  <c:v>37000</c:v>
                </c:pt>
                <c:pt idx="3923">
                  <c:v>37001</c:v>
                </c:pt>
                <c:pt idx="3924">
                  <c:v>37004</c:v>
                </c:pt>
                <c:pt idx="3925">
                  <c:v>37005</c:v>
                </c:pt>
                <c:pt idx="3926">
                  <c:v>37006</c:v>
                </c:pt>
                <c:pt idx="3927">
                  <c:v>37007</c:v>
                </c:pt>
                <c:pt idx="3928">
                  <c:v>37008</c:v>
                </c:pt>
                <c:pt idx="3929">
                  <c:v>37011</c:v>
                </c:pt>
                <c:pt idx="3930">
                  <c:v>37012</c:v>
                </c:pt>
                <c:pt idx="3931">
                  <c:v>37013</c:v>
                </c:pt>
                <c:pt idx="3932">
                  <c:v>37014</c:v>
                </c:pt>
                <c:pt idx="3933">
                  <c:v>37015</c:v>
                </c:pt>
                <c:pt idx="3934">
                  <c:v>37018</c:v>
                </c:pt>
                <c:pt idx="3935">
                  <c:v>37019</c:v>
                </c:pt>
                <c:pt idx="3936">
                  <c:v>37020</c:v>
                </c:pt>
                <c:pt idx="3937">
                  <c:v>37021</c:v>
                </c:pt>
                <c:pt idx="3938">
                  <c:v>37022</c:v>
                </c:pt>
                <c:pt idx="3939">
                  <c:v>37025</c:v>
                </c:pt>
                <c:pt idx="3940">
                  <c:v>37026</c:v>
                </c:pt>
                <c:pt idx="3941">
                  <c:v>37027</c:v>
                </c:pt>
                <c:pt idx="3942">
                  <c:v>37028</c:v>
                </c:pt>
                <c:pt idx="3943">
                  <c:v>37029</c:v>
                </c:pt>
                <c:pt idx="3944">
                  <c:v>37032</c:v>
                </c:pt>
                <c:pt idx="3945">
                  <c:v>37033</c:v>
                </c:pt>
                <c:pt idx="3946">
                  <c:v>37034</c:v>
                </c:pt>
                <c:pt idx="3947">
                  <c:v>37035</c:v>
                </c:pt>
                <c:pt idx="3948">
                  <c:v>37036</c:v>
                </c:pt>
                <c:pt idx="3949">
                  <c:v>37040</c:v>
                </c:pt>
                <c:pt idx="3950">
                  <c:v>37041</c:v>
                </c:pt>
                <c:pt idx="3951">
                  <c:v>37042</c:v>
                </c:pt>
                <c:pt idx="3952">
                  <c:v>37043</c:v>
                </c:pt>
                <c:pt idx="3953">
                  <c:v>37046</c:v>
                </c:pt>
                <c:pt idx="3954">
                  <c:v>37047</c:v>
                </c:pt>
                <c:pt idx="3955">
                  <c:v>37048</c:v>
                </c:pt>
                <c:pt idx="3956">
                  <c:v>37049</c:v>
                </c:pt>
                <c:pt idx="3957">
                  <c:v>37050</c:v>
                </c:pt>
                <c:pt idx="3958">
                  <c:v>37053</c:v>
                </c:pt>
                <c:pt idx="3959">
                  <c:v>37054</c:v>
                </c:pt>
                <c:pt idx="3960">
                  <c:v>37055</c:v>
                </c:pt>
                <c:pt idx="3961">
                  <c:v>37056</c:v>
                </c:pt>
                <c:pt idx="3962">
                  <c:v>37057</c:v>
                </c:pt>
                <c:pt idx="3963">
                  <c:v>37060</c:v>
                </c:pt>
                <c:pt idx="3964">
                  <c:v>37061</c:v>
                </c:pt>
                <c:pt idx="3965">
                  <c:v>37062</c:v>
                </c:pt>
                <c:pt idx="3966">
                  <c:v>37063</c:v>
                </c:pt>
                <c:pt idx="3967">
                  <c:v>37064</c:v>
                </c:pt>
                <c:pt idx="3968">
                  <c:v>37067</c:v>
                </c:pt>
                <c:pt idx="3969">
                  <c:v>37068</c:v>
                </c:pt>
                <c:pt idx="3970">
                  <c:v>37069</c:v>
                </c:pt>
                <c:pt idx="3971">
                  <c:v>37070</c:v>
                </c:pt>
                <c:pt idx="3972">
                  <c:v>37071</c:v>
                </c:pt>
                <c:pt idx="3973">
                  <c:v>37074</c:v>
                </c:pt>
                <c:pt idx="3974">
                  <c:v>37075</c:v>
                </c:pt>
                <c:pt idx="3975">
                  <c:v>37076</c:v>
                </c:pt>
                <c:pt idx="3976">
                  <c:v>37077</c:v>
                </c:pt>
                <c:pt idx="3977">
                  <c:v>37078</c:v>
                </c:pt>
                <c:pt idx="3978">
                  <c:v>37081</c:v>
                </c:pt>
                <c:pt idx="3979">
                  <c:v>37082</c:v>
                </c:pt>
                <c:pt idx="3980">
                  <c:v>37083</c:v>
                </c:pt>
                <c:pt idx="3981">
                  <c:v>37084</c:v>
                </c:pt>
                <c:pt idx="3982">
                  <c:v>37085</c:v>
                </c:pt>
                <c:pt idx="3983">
                  <c:v>37088</c:v>
                </c:pt>
                <c:pt idx="3984">
                  <c:v>37089</c:v>
                </c:pt>
                <c:pt idx="3985">
                  <c:v>37090</c:v>
                </c:pt>
                <c:pt idx="3986">
                  <c:v>37091</c:v>
                </c:pt>
                <c:pt idx="3987">
                  <c:v>37092</c:v>
                </c:pt>
                <c:pt idx="3988">
                  <c:v>37095</c:v>
                </c:pt>
                <c:pt idx="3989">
                  <c:v>37096</c:v>
                </c:pt>
                <c:pt idx="3990">
                  <c:v>37097</c:v>
                </c:pt>
                <c:pt idx="3991">
                  <c:v>37098</c:v>
                </c:pt>
                <c:pt idx="3992">
                  <c:v>37099</c:v>
                </c:pt>
                <c:pt idx="3993">
                  <c:v>37102</c:v>
                </c:pt>
                <c:pt idx="3994">
                  <c:v>37103</c:v>
                </c:pt>
                <c:pt idx="3995">
                  <c:v>37104</c:v>
                </c:pt>
                <c:pt idx="3996">
                  <c:v>37105</c:v>
                </c:pt>
                <c:pt idx="3997">
                  <c:v>37106</c:v>
                </c:pt>
                <c:pt idx="3998">
                  <c:v>37109</c:v>
                </c:pt>
                <c:pt idx="3999">
                  <c:v>37110</c:v>
                </c:pt>
                <c:pt idx="4000">
                  <c:v>37111</c:v>
                </c:pt>
                <c:pt idx="4001">
                  <c:v>37112</c:v>
                </c:pt>
                <c:pt idx="4002">
                  <c:v>37113</c:v>
                </c:pt>
                <c:pt idx="4003">
                  <c:v>37116</c:v>
                </c:pt>
                <c:pt idx="4004">
                  <c:v>37117</c:v>
                </c:pt>
                <c:pt idx="4005">
                  <c:v>37118</c:v>
                </c:pt>
                <c:pt idx="4006">
                  <c:v>37119</c:v>
                </c:pt>
                <c:pt idx="4007">
                  <c:v>37120</c:v>
                </c:pt>
                <c:pt idx="4008">
                  <c:v>37123</c:v>
                </c:pt>
                <c:pt idx="4009">
                  <c:v>37124</c:v>
                </c:pt>
                <c:pt idx="4010">
                  <c:v>37125</c:v>
                </c:pt>
                <c:pt idx="4011">
                  <c:v>37126</c:v>
                </c:pt>
                <c:pt idx="4012">
                  <c:v>37127</c:v>
                </c:pt>
                <c:pt idx="4013">
                  <c:v>37130</c:v>
                </c:pt>
                <c:pt idx="4014">
                  <c:v>37131</c:v>
                </c:pt>
                <c:pt idx="4015">
                  <c:v>37132</c:v>
                </c:pt>
                <c:pt idx="4016">
                  <c:v>37133</c:v>
                </c:pt>
                <c:pt idx="4017">
                  <c:v>37134</c:v>
                </c:pt>
                <c:pt idx="4018">
                  <c:v>37137</c:v>
                </c:pt>
                <c:pt idx="4019">
                  <c:v>37138</c:v>
                </c:pt>
                <c:pt idx="4020">
                  <c:v>37139</c:v>
                </c:pt>
                <c:pt idx="4021">
                  <c:v>37140</c:v>
                </c:pt>
                <c:pt idx="4022">
                  <c:v>37141</c:v>
                </c:pt>
                <c:pt idx="4023">
                  <c:v>37144</c:v>
                </c:pt>
                <c:pt idx="4024">
                  <c:v>37145</c:v>
                </c:pt>
                <c:pt idx="4025">
                  <c:v>37146</c:v>
                </c:pt>
                <c:pt idx="4026">
                  <c:v>37147</c:v>
                </c:pt>
                <c:pt idx="4027">
                  <c:v>37148</c:v>
                </c:pt>
                <c:pt idx="4028">
                  <c:v>37151</c:v>
                </c:pt>
                <c:pt idx="4029">
                  <c:v>37152</c:v>
                </c:pt>
                <c:pt idx="4030">
                  <c:v>37153</c:v>
                </c:pt>
                <c:pt idx="4031">
                  <c:v>37154</c:v>
                </c:pt>
                <c:pt idx="4032">
                  <c:v>37155</c:v>
                </c:pt>
                <c:pt idx="4033">
                  <c:v>37158</c:v>
                </c:pt>
                <c:pt idx="4034">
                  <c:v>37159</c:v>
                </c:pt>
                <c:pt idx="4035">
                  <c:v>37160</c:v>
                </c:pt>
                <c:pt idx="4036">
                  <c:v>37161</c:v>
                </c:pt>
                <c:pt idx="4037">
                  <c:v>37162</c:v>
                </c:pt>
                <c:pt idx="4038">
                  <c:v>37165</c:v>
                </c:pt>
                <c:pt idx="4039">
                  <c:v>37166</c:v>
                </c:pt>
                <c:pt idx="4040">
                  <c:v>37167</c:v>
                </c:pt>
                <c:pt idx="4041">
                  <c:v>37168</c:v>
                </c:pt>
                <c:pt idx="4042">
                  <c:v>37169</c:v>
                </c:pt>
                <c:pt idx="4043">
                  <c:v>37172</c:v>
                </c:pt>
                <c:pt idx="4044">
                  <c:v>37173</c:v>
                </c:pt>
                <c:pt idx="4045">
                  <c:v>37174</c:v>
                </c:pt>
                <c:pt idx="4046">
                  <c:v>37175</c:v>
                </c:pt>
                <c:pt idx="4047">
                  <c:v>37176</c:v>
                </c:pt>
                <c:pt idx="4048">
                  <c:v>37179</c:v>
                </c:pt>
                <c:pt idx="4049">
                  <c:v>37180</c:v>
                </c:pt>
                <c:pt idx="4050">
                  <c:v>37181</c:v>
                </c:pt>
                <c:pt idx="4051">
                  <c:v>37182</c:v>
                </c:pt>
                <c:pt idx="4052">
                  <c:v>37183</c:v>
                </c:pt>
                <c:pt idx="4053">
                  <c:v>37186</c:v>
                </c:pt>
                <c:pt idx="4054">
                  <c:v>37187</c:v>
                </c:pt>
                <c:pt idx="4055">
                  <c:v>37188</c:v>
                </c:pt>
                <c:pt idx="4056">
                  <c:v>37189</c:v>
                </c:pt>
                <c:pt idx="4057">
                  <c:v>37190</c:v>
                </c:pt>
                <c:pt idx="4058">
                  <c:v>37193</c:v>
                </c:pt>
                <c:pt idx="4059">
                  <c:v>37194</c:v>
                </c:pt>
                <c:pt idx="4060">
                  <c:v>37195</c:v>
                </c:pt>
                <c:pt idx="4061">
                  <c:v>37196</c:v>
                </c:pt>
                <c:pt idx="4062">
                  <c:v>37197</c:v>
                </c:pt>
                <c:pt idx="4063">
                  <c:v>37200</c:v>
                </c:pt>
                <c:pt idx="4064">
                  <c:v>37201</c:v>
                </c:pt>
                <c:pt idx="4065">
                  <c:v>37202</c:v>
                </c:pt>
                <c:pt idx="4066">
                  <c:v>37203</c:v>
                </c:pt>
                <c:pt idx="4067">
                  <c:v>37204</c:v>
                </c:pt>
                <c:pt idx="4068">
                  <c:v>37207</c:v>
                </c:pt>
                <c:pt idx="4069">
                  <c:v>37208</c:v>
                </c:pt>
                <c:pt idx="4070">
                  <c:v>37209</c:v>
                </c:pt>
                <c:pt idx="4071">
                  <c:v>37210</c:v>
                </c:pt>
                <c:pt idx="4072">
                  <c:v>37211</c:v>
                </c:pt>
                <c:pt idx="4073">
                  <c:v>37214</c:v>
                </c:pt>
                <c:pt idx="4074">
                  <c:v>37215</c:v>
                </c:pt>
                <c:pt idx="4075">
                  <c:v>37216</c:v>
                </c:pt>
                <c:pt idx="4076">
                  <c:v>37217</c:v>
                </c:pt>
                <c:pt idx="4077">
                  <c:v>37218</c:v>
                </c:pt>
                <c:pt idx="4078">
                  <c:v>37221</c:v>
                </c:pt>
                <c:pt idx="4079">
                  <c:v>37222</c:v>
                </c:pt>
                <c:pt idx="4080">
                  <c:v>37223</c:v>
                </c:pt>
                <c:pt idx="4081">
                  <c:v>37224</c:v>
                </c:pt>
                <c:pt idx="4082">
                  <c:v>37225</c:v>
                </c:pt>
                <c:pt idx="4083">
                  <c:v>37228</c:v>
                </c:pt>
                <c:pt idx="4084">
                  <c:v>37229</c:v>
                </c:pt>
                <c:pt idx="4085">
                  <c:v>37230</c:v>
                </c:pt>
                <c:pt idx="4086">
                  <c:v>37231</c:v>
                </c:pt>
                <c:pt idx="4087">
                  <c:v>37232</c:v>
                </c:pt>
                <c:pt idx="4088">
                  <c:v>37235</c:v>
                </c:pt>
                <c:pt idx="4089">
                  <c:v>37236</c:v>
                </c:pt>
                <c:pt idx="4090">
                  <c:v>37237</c:v>
                </c:pt>
                <c:pt idx="4091">
                  <c:v>37238</c:v>
                </c:pt>
                <c:pt idx="4092">
                  <c:v>37239</c:v>
                </c:pt>
                <c:pt idx="4093">
                  <c:v>37242</c:v>
                </c:pt>
                <c:pt idx="4094">
                  <c:v>37243</c:v>
                </c:pt>
                <c:pt idx="4095">
                  <c:v>37244</c:v>
                </c:pt>
                <c:pt idx="4096">
                  <c:v>37245</c:v>
                </c:pt>
                <c:pt idx="4097">
                  <c:v>37246</c:v>
                </c:pt>
                <c:pt idx="4098">
                  <c:v>37249</c:v>
                </c:pt>
                <c:pt idx="4099">
                  <c:v>37251</c:v>
                </c:pt>
                <c:pt idx="4100">
                  <c:v>37252</c:v>
                </c:pt>
                <c:pt idx="4101">
                  <c:v>37253</c:v>
                </c:pt>
                <c:pt idx="4102">
                  <c:v>37256</c:v>
                </c:pt>
                <c:pt idx="4103">
                  <c:v>37258</c:v>
                </c:pt>
                <c:pt idx="4104">
                  <c:v>37259</c:v>
                </c:pt>
                <c:pt idx="4105">
                  <c:v>37260</c:v>
                </c:pt>
                <c:pt idx="4106">
                  <c:v>37263</c:v>
                </c:pt>
                <c:pt idx="4107">
                  <c:v>37264</c:v>
                </c:pt>
                <c:pt idx="4108">
                  <c:v>37265</c:v>
                </c:pt>
                <c:pt idx="4109">
                  <c:v>37266</c:v>
                </c:pt>
                <c:pt idx="4110">
                  <c:v>37267</c:v>
                </c:pt>
                <c:pt idx="4111">
                  <c:v>37270</c:v>
                </c:pt>
                <c:pt idx="4112">
                  <c:v>37271</c:v>
                </c:pt>
                <c:pt idx="4113">
                  <c:v>37272</c:v>
                </c:pt>
                <c:pt idx="4114">
                  <c:v>37273</c:v>
                </c:pt>
                <c:pt idx="4115">
                  <c:v>37274</c:v>
                </c:pt>
                <c:pt idx="4116">
                  <c:v>37277</c:v>
                </c:pt>
                <c:pt idx="4117">
                  <c:v>37278</c:v>
                </c:pt>
                <c:pt idx="4118">
                  <c:v>37279</c:v>
                </c:pt>
                <c:pt idx="4119">
                  <c:v>37280</c:v>
                </c:pt>
                <c:pt idx="4120">
                  <c:v>37281</c:v>
                </c:pt>
                <c:pt idx="4121">
                  <c:v>37284</c:v>
                </c:pt>
                <c:pt idx="4122">
                  <c:v>37285</c:v>
                </c:pt>
                <c:pt idx="4123">
                  <c:v>37286</c:v>
                </c:pt>
                <c:pt idx="4124">
                  <c:v>37287</c:v>
                </c:pt>
                <c:pt idx="4125">
                  <c:v>37288</c:v>
                </c:pt>
                <c:pt idx="4126">
                  <c:v>37291</c:v>
                </c:pt>
                <c:pt idx="4127">
                  <c:v>37292</c:v>
                </c:pt>
                <c:pt idx="4128">
                  <c:v>37293</c:v>
                </c:pt>
                <c:pt idx="4129">
                  <c:v>37294</c:v>
                </c:pt>
                <c:pt idx="4130">
                  <c:v>37295</c:v>
                </c:pt>
                <c:pt idx="4131">
                  <c:v>37298</c:v>
                </c:pt>
                <c:pt idx="4132">
                  <c:v>37299</c:v>
                </c:pt>
                <c:pt idx="4133">
                  <c:v>37300</c:v>
                </c:pt>
                <c:pt idx="4134">
                  <c:v>37301</c:v>
                </c:pt>
                <c:pt idx="4135">
                  <c:v>37302</c:v>
                </c:pt>
                <c:pt idx="4136">
                  <c:v>37305</c:v>
                </c:pt>
                <c:pt idx="4137">
                  <c:v>37306</c:v>
                </c:pt>
                <c:pt idx="4138">
                  <c:v>37307</c:v>
                </c:pt>
                <c:pt idx="4139">
                  <c:v>37308</c:v>
                </c:pt>
                <c:pt idx="4140">
                  <c:v>37309</c:v>
                </c:pt>
                <c:pt idx="4141">
                  <c:v>37312</c:v>
                </c:pt>
                <c:pt idx="4142">
                  <c:v>37313</c:v>
                </c:pt>
                <c:pt idx="4143">
                  <c:v>37314</c:v>
                </c:pt>
                <c:pt idx="4144">
                  <c:v>37315</c:v>
                </c:pt>
                <c:pt idx="4145">
                  <c:v>37316</c:v>
                </c:pt>
                <c:pt idx="4146">
                  <c:v>37319</c:v>
                </c:pt>
                <c:pt idx="4147">
                  <c:v>37320</c:v>
                </c:pt>
                <c:pt idx="4148">
                  <c:v>37321</c:v>
                </c:pt>
                <c:pt idx="4149">
                  <c:v>37322</c:v>
                </c:pt>
                <c:pt idx="4150">
                  <c:v>37323</c:v>
                </c:pt>
                <c:pt idx="4151">
                  <c:v>37326</c:v>
                </c:pt>
                <c:pt idx="4152">
                  <c:v>37327</c:v>
                </c:pt>
                <c:pt idx="4153">
                  <c:v>37328</c:v>
                </c:pt>
                <c:pt idx="4154">
                  <c:v>37329</c:v>
                </c:pt>
                <c:pt idx="4155">
                  <c:v>37330</c:v>
                </c:pt>
                <c:pt idx="4156">
                  <c:v>37333</c:v>
                </c:pt>
                <c:pt idx="4157">
                  <c:v>37334</c:v>
                </c:pt>
                <c:pt idx="4158">
                  <c:v>37335</c:v>
                </c:pt>
                <c:pt idx="4159">
                  <c:v>37336</c:v>
                </c:pt>
                <c:pt idx="4160">
                  <c:v>37337</c:v>
                </c:pt>
                <c:pt idx="4161">
                  <c:v>37340</c:v>
                </c:pt>
                <c:pt idx="4162">
                  <c:v>37341</c:v>
                </c:pt>
                <c:pt idx="4163">
                  <c:v>37342</c:v>
                </c:pt>
                <c:pt idx="4164">
                  <c:v>37343</c:v>
                </c:pt>
                <c:pt idx="4165">
                  <c:v>37344</c:v>
                </c:pt>
                <c:pt idx="4166">
                  <c:v>37347</c:v>
                </c:pt>
                <c:pt idx="4167">
                  <c:v>37348</c:v>
                </c:pt>
                <c:pt idx="4168">
                  <c:v>37349</c:v>
                </c:pt>
                <c:pt idx="4169">
                  <c:v>37350</c:v>
                </c:pt>
                <c:pt idx="4170">
                  <c:v>37351</c:v>
                </c:pt>
                <c:pt idx="4171">
                  <c:v>37354</c:v>
                </c:pt>
                <c:pt idx="4172">
                  <c:v>37355</c:v>
                </c:pt>
                <c:pt idx="4173">
                  <c:v>37356</c:v>
                </c:pt>
                <c:pt idx="4174">
                  <c:v>37357</c:v>
                </c:pt>
                <c:pt idx="4175">
                  <c:v>37358</c:v>
                </c:pt>
                <c:pt idx="4176">
                  <c:v>37361</c:v>
                </c:pt>
                <c:pt idx="4177">
                  <c:v>37362</c:v>
                </c:pt>
                <c:pt idx="4178">
                  <c:v>37363</c:v>
                </c:pt>
                <c:pt idx="4179">
                  <c:v>37364</c:v>
                </c:pt>
                <c:pt idx="4180">
                  <c:v>37365</c:v>
                </c:pt>
                <c:pt idx="4181">
                  <c:v>37368</c:v>
                </c:pt>
                <c:pt idx="4182">
                  <c:v>37369</c:v>
                </c:pt>
                <c:pt idx="4183">
                  <c:v>37370</c:v>
                </c:pt>
                <c:pt idx="4184">
                  <c:v>37371</c:v>
                </c:pt>
                <c:pt idx="4185">
                  <c:v>37372</c:v>
                </c:pt>
                <c:pt idx="4186">
                  <c:v>37375</c:v>
                </c:pt>
                <c:pt idx="4187">
                  <c:v>37376</c:v>
                </c:pt>
                <c:pt idx="4188">
                  <c:v>37377</c:v>
                </c:pt>
                <c:pt idx="4189">
                  <c:v>37378</c:v>
                </c:pt>
                <c:pt idx="4190">
                  <c:v>37379</c:v>
                </c:pt>
                <c:pt idx="4191">
                  <c:v>37382</c:v>
                </c:pt>
                <c:pt idx="4192">
                  <c:v>37383</c:v>
                </c:pt>
                <c:pt idx="4193">
                  <c:v>37384</c:v>
                </c:pt>
                <c:pt idx="4194">
                  <c:v>37385</c:v>
                </c:pt>
                <c:pt idx="4195">
                  <c:v>37386</c:v>
                </c:pt>
                <c:pt idx="4196">
                  <c:v>37389</c:v>
                </c:pt>
                <c:pt idx="4197">
                  <c:v>37390</c:v>
                </c:pt>
                <c:pt idx="4198">
                  <c:v>37391</c:v>
                </c:pt>
                <c:pt idx="4199">
                  <c:v>37392</c:v>
                </c:pt>
                <c:pt idx="4200">
                  <c:v>37393</c:v>
                </c:pt>
                <c:pt idx="4201">
                  <c:v>37396</c:v>
                </c:pt>
                <c:pt idx="4202">
                  <c:v>37397</c:v>
                </c:pt>
                <c:pt idx="4203">
                  <c:v>37398</c:v>
                </c:pt>
                <c:pt idx="4204">
                  <c:v>37399</c:v>
                </c:pt>
                <c:pt idx="4205">
                  <c:v>37400</c:v>
                </c:pt>
                <c:pt idx="4206">
                  <c:v>37403</c:v>
                </c:pt>
                <c:pt idx="4207">
                  <c:v>37404</c:v>
                </c:pt>
                <c:pt idx="4208">
                  <c:v>37405</c:v>
                </c:pt>
                <c:pt idx="4209">
                  <c:v>37406</c:v>
                </c:pt>
                <c:pt idx="4210">
                  <c:v>37407</c:v>
                </c:pt>
                <c:pt idx="4211">
                  <c:v>37410</c:v>
                </c:pt>
                <c:pt idx="4212">
                  <c:v>37411</c:v>
                </c:pt>
                <c:pt idx="4213">
                  <c:v>37412</c:v>
                </c:pt>
                <c:pt idx="4214">
                  <c:v>37413</c:v>
                </c:pt>
                <c:pt idx="4215">
                  <c:v>37414</c:v>
                </c:pt>
                <c:pt idx="4216">
                  <c:v>37417</c:v>
                </c:pt>
                <c:pt idx="4217">
                  <c:v>37418</c:v>
                </c:pt>
                <c:pt idx="4218">
                  <c:v>37419</c:v>
                </c:pt>
                <c:pt idx="4219">
                  <c:v>37420</c:v>
                </c:pt>
                <c:pt idx="4220">
                  <c:v>37421</c:v>
                </c:pt>
                <c:pt idx="4221">
                  <c:v>37424</c:v>
                </c:pt>
                <c:pt idx="4222">
                  <c:v>37425</c:v>
                </c:pt>
                <c:pt idx="4223">
                  <c:v>37426</c:v>
                </c:pt>
                <c:pt idx="4224">
                  <c:v>37427</c:v>
                </c:pt>
                <c:pt idx="4225">
                  <c:v>37428</c:v>
                </c:pt>
                <c:pt idx="4226">
                  <c:v>37431</c:v>
                </c:pt>
                <c:pt idx="4227">
                  <c:v>37432</c:v>
                </c:pt>
                <c:pt idx="4228">
                  <c:v>37433</c:v>
                </c:pt>
                <c:pt idx="4229">
                  <c:v>37434</c:v>
                </c:pt>
                <c:pt idx="4230">
                  <c:v>37435</c:v>
                </c:pt>
                <c:pt idx="4231">
                  <c:v>37438</c:v>
                </c:pt>
                <c:pt idx="4232">
                  <c:v>37439</c:v>
                </c:pt>
                <c:pt idx="4233">
                  <c:v>37440</c:v>
                </c:pt>
                <c:pt idx="4234">
                  <c:v>37441</c:v>
                </c:pt>
                <c:pt idx="4235">
                  <c:v>37442</c:v>
                </c:pt>
                <c:pt idx="4236">
                  <c:v>37445</c:v>
                </c:pt>
                <c:pt idx="4237">
                  <c:v>37446</c:v>
                </c:pt>
                <c:pt idx="4238">
                  <c:v>37447</c:v>
                </c:pt>
                <c:pt idx="4239">
                  <c:v>37448</c:v>
                </c:pt>
                <c:pt idx="4240">
                  <c:v>37449</c:v>
                </c:pt>
                <c:pt idx="4241">
                  <c:v>37452</c:v>
                </c:pt>
                <c:pt idx="4242">
                  <c:v>37453</c:v>
                </c:pt>
                <c:pt idx="4243">
                  <c:v>37454</c:v>
                </c:pt>
                <c:pt idx="4244">
                  <c:v>37455</c:v>
                </c:pt>
                <c:pt idx="4245">
                  <c:v>37456</c:v>
                </c:pt>
                <c:pt idx="4246">
                  <c:v>37459</c:v>
                </c:pt>
                <c:pt idx="4247">
                  <c:v>37460</c:v>
                </c:pt>
                <c:pt idx="4248">
                  <c:v>37461</c:v>
                </c:pt>
                <c:pt idx="4249">
                  <c:v>37462</c:v>
                </c:pt>
                <c:pt idx="4250">
                  <c:v>37463</c:v>
                </c:pt>
                <c:pt idx="4251">
                  <c:v>37466</c:v>
                </c:pt>
                <c:pt idx="4252">
                  <c:v>37467</c:v>
                </c:pt>
                <c:pt idx="4253">
                  <c:v>37468</c:v>
                </c:pt>
                <c:pt idx="4254">
                  <c:v>37469</c:v>
                </c:pt>
                <c:pt idx="4255">
                  <c:v>37470</c:v>
                </c:pt>
                <c:pt idx="4256">
                  <c:v>37473</c:v>
                </c:pt>
                <c:pt idx="4257">
                  <c:v>37474</c:v>
                </c:pt>
                <c:pt idx="4258">
                  <c:v>37475</c:v>
                </c:pt>
                <c:pt idx="4259">
                  <c:v>37476</c:v>
                </c:pt>
                <c:pt idx="4260">
                  <c:v>37477</c:v>
                </c:pt>
                <c:pt idx="4261">
                  <c:v>37480</c:v>
                </c:pt>
                <c:pt idx="4262">
                  <c:v>37481</c:v>
                </c:pt>
                <c:pt idx="4263">
                  <c:v>37482</c:v>
                </c:pt>
                <c:pt idx="4264">
                  <c:v>37483</c:v>
                </c:pt>
                <c:pt idx="4265">
                  <c:v>37484</c:v>
                </c:pt>
                <c:pt idx="4266">
                  <c:v>37487</c:v>
                </c:pt>
                <c:pt idx="4267">
                  <c:v>37488</c:v>
                </c:pt>
                <c:pt idx="4268">
                  <c:v>37489</c:v>
                </c:pt>
                <c:pt idx="4269">
                  <c:v>37490</c:v>
                </c:pt>
                <c:pt idx="4270">
                  <c:v>37491</c:v>
                </c:pt>
                <c:pt idx="4271">
                  <c:v>37494</c:v>
                </c:pt>
                <c:pt idx="4272">
                  <c:v>37495</c:v>
                </c:pt>
                <c:pt idx="4273">
                  <c:v>37496</c:v>
                </c:pt>
                <c:pt idx="4274">
                  <c:v>37497</c:v>
                </c:pt>
                <c:pt idx="4275">
                  <c:v>37498</c:v>
                </c:pt>
                <c:pt idx="4276">
                  <c:v>37501</c:v>
                </c:pt>
                <c:pt idx="4277">
                  <c:v>37502</c:v>
                </c:pt>
                <c:pt idx="4278">
                  <c:v>37503</c:v>
                </c:pt>
                <c:pt idx="4279">
                  <c:v>37504</c:v>
                </c:pt>
                <c:pt idx="4280">
                  <c:v>37505</c:v>
                </c:pt>
                <c:pt idx="4281">
                  <c:v>37508</c:v>
                </c:pt>
                <c:pt idx="4282">
                  <c:v>37509</c:v>
                </c:pt>
                <c:pt idx="4283">
                  <c:v>37510</c:v>
                </c:pt>
                <c:pt idx="4284">
                  <c:v>37511</c:v>
                </c:pt>
                <c:pt idx="4285">
                  <c:v>37512</c:v>
                </c:pt>
                <c:pt idx="4286">
                  <c:v>37515</c:v>
                </c:pt>
                <c:pt idx="4287">
                  <c:v>37516</c:v>
                </c:pt>
                <c:pt idx="4288">
                  <c:v>37517</c:v>
                </c:pt>
                <c:pt idx="4289">
                  <c:v>37518</c:v>
                </c:pt>
                <c:pt idx="4290">
                  <c:v>37519</c:v>
                </c:pt>
                <c:pt idx="4291">
                  <c:v>37522</c:v>
                </c:pt>
                <c:pt idx="4292">
                  <c:v>37523</c:v>
                </c:pt>
                <c:pt idx="4293">
                  <c:v>37524</c:v>
                </c:pt>
                <c:pt idx="4294">
                  <c:v>37525</c:v>
                </c:pt>
                <c:pt idx="4295">
                  <c:v>37526</c:v>
                </c:pt>
                <c:pt idx="4296">
                  <c:v>37529</c:v>
                </c:pt>
                <c:pt idx="4297">
                  <c:v>37530</c:v>
                </c:pt>
                <c:pt idx="4298">
                  <c:v>37531</c:v>
                </c:pt>
                <c:pt idx="4299">
                  <c:v>37532</c:v>
                </c:pt>
                <c:pt idx="4300">
                  <c:v>37533</c:v>
                </c:pt>
                <c:pt idx="4301">
                  <c:v>37536</c:v>
                </c:pt>
                <c:pt idx="4302">
                  <c:v>37537</c:v>
                </c:pt>
                <c:pt idx="4303">
                  <c:v>37538</c:v>
                </c:pt>
                <c:pt idx="4304">
                  <c:v>37539</c:v>
                </c:pt>
                <c:pt idx="4305">
                  <c:v>37540</c:v>
                </c:pt>
                <c:pt idx="4306">
                  <c:v>37543</c:v>
                </c:pt>
                <c:pt idx="4307">
                  <c:v>37544</c:v>
                </c:pt>
                <c:pt idx="4308">
                  <c:v>37545</c:v>
                </c:pt>
                <c:pt idx="4309">
                  <c:v>37546</c:v>
                </c:pt>
                <c:pt idx="4310">
                  <c:v>37547</c:v>
                </c:pt>
                <c:pt idx="4311">
                  <c:v>37550</c:v>
                </c:pt>
                <c:pt idx="4312">
                  <c:v>37551</c:v>
                </c:pt>
                <c:pt idx="4313">
                  <c:v>37552</c:v>
                </c:pt>
                <c:pt idx="4314">
                  <c:v>37553</c:v>
                </c:pt>
                <c:pt idx="4315">
                  <c:v>37554</c:v>
                </c:pt>
                <c:pt idx="4316">
                  <c:v>37557</c:v>
                </c:pt>
                <c:pt idx="4317">
                  <c:v>37558</c:v>
                </c:pt>
                <c:pt idx="4318">
                  <c:v>37559</c:v>
                </c:pt>
                <c:pt idx="4319">
                  <c:v>37560</c:v>
                </c:pt>
                <c:pt idx="4320">
                  <c:v>37561</c:v>
                </c:pt>
                <c:pt idx="4321">
                  <c:v>37564</c:v>
                </c:pt>
                <c:pt idx="4322">
                  <c:v>37565</c:v>
                </c:pt>
                <c:pt idx="4323">
                  <c:v>37566</c:v>
                </c:pt>
                <c:pt idx="4324">
                  <c:v>37567</c:v>
                </c:pt>
                <c:pt idx="4325">
                  <c:v>37568</c:v>
                </c:pt>
                <c:pt idx="4326">
                  <c:v>37571</c:v>
                </c:pt>
                <c:pt idx="4327">
                  <c:v>37572</c:v>
                </c:pt>
                <c:pt idx="4328">
                  <c:v>37573</c:v>
                </c:pt>
                <c:pt idx="4329">
                  <c:v>37574</c:v>
                </c:pt>
                <c:pt idx="4330">
                  <c:v>37575</c:v>
                </c:pt>
                <c:pt idx="4331">
                  <c:v>37578</c:v>
                </c:pt>
                <c:pt idx="4332">
                  <c:v>37579</c:v>
                </c:pt>
                <c:pt idx="4333">
                  <c:v>37580</c:v>
                </c:pt>
                <c:pt idx="4334">
                  <c:v>37581</c:v>
                </c:pt>
                <c:pt idx="4335">
                  <c:v>37582</c:v>
                </c:pt>
                <c:pt idx="4336">
                  <c:v>37585</c:v>
                </c:pt>
                <c:pt idx="4337">
                  <c:v>37586</c:v>
                </c:pt>
                <c:pt idx="4338">
                  <c:v>37587</c:v>
                </c:pt>
                <c:pt idx="4339">
                  <c:v>37588</c:v>
                </c:pt>
                <c:pt idx="4340">
                  <c:v>37589</c:v>
                </c:pt>
                <c:pt idx="4341">
                  <c:v>37592</c:v>
                </c:pt>
                <c:pt idx="4342">
                  <c:v>37593</c:v>
                </c:pt>
                <c:pt idx="4343">
                  <c:v>37594</c:v>
                </c:pt>
                <c:pt idx="4344">
                  <c:v>37595</c:v>
                </c:pt>
                <c:pt idx="4345">
                  <c:v>37596</c:v>
                </c:pt>
                <c:pt idx="4346">
                  <c:v>37599</c:v>
                </c:pt>
                <c:pt idx="4347">
                  <c:v>37600</c:v>
                </c:pt>
                <c:pt idx="4348">
                  <c:v>37601</c:v>
                </c:pt>
                <c:pt idx="4349">
                  <c:v>37602</c:v>
                </c:pt>
                <c:pt idx="4350">
                  <c:v>37603</c:v>
                </c:pt>
                <c:pt idx="4351">
                  <c:v>37606</c:v>
                </c:pt>
                <c:pt idx="4352">
                  <c:v>37607</c:v>
                </c:pt>
                <c:pt idx="4353">
                  <c:v>37608</c:v>
                </c:pt>
                <c:pt idx="4354">
                  <c:v>37609</c:v>
                </c:pt>
                <c:pt idx="4355">
                  <c:v>37610</c:v>
                </c:pt>
                <c:pt idx="4356">
                  <c:v>37613</c:v>
                </c:pt>
                <c:pt idx="4357">
                  <c:v>37614</c:v>
                </c:pt>
                <c:pt idx="4358">
                  <c:v>37616</c:v>
                </c:pt>
                <c:pt idx="4359">
                  <c:v>37617</c:v>
                </c:pt>
                <c:pt idx="4360">
                  <c:v>37620</c:v>
                </c:pt>
                <c:pt idx="4361">
                  <c:v>37621</c:v>
                </c:pt>
                <c:pt idx="4362">
                  <c:v>37623</c:v>
                </c:pt>
                <c:pt idx="4363">
                  <c:v>37624</c:v>
                </c:pt>
                <c:pt idx="4364">
                  <c:v>37627</c:v>
                </c:pt>
                <c:pt idx="4365">
                  <c:v>37628</c:v>
                </c:pt>
                <c:pt idx="4366">
                  <c:v>37629</c:v>
                </c:pt>
                <c:pt idx="4367">
                  <c:v>37630</c:v>
                </c:pt>
                <c:pt idx="4368">
                  <c:v>37631</c:v>
                </c:pt>
                <c:pt idx="4369">
                  <c:v>37634</c:v>
                </c:pt>
                <c:pt idx="4370">
                  <c:v>37635</c:v>
                </c:pt>
                <c:pt idx="4371">
                  <c:v>37636</c:v>
                </c:pt>
                <c:pt idx="4372">
                  <c:v>37637</c:v>
                </c:pt>
                <c:pt idx="4373">
                  <c:v>37638</c:v>
                </c:pt>
                <c:pt idx="4374">
                  <c:v>37641</c:v>
                </c:pt>
                <c:pt idx="4375">
                  <c:v>37642</c:v>
                </c:pt>
                <c:pt idx="4376">
                  <c:v>37643</c:v>
                </c:pt>
                <c:pt idx="4377">
                  <c:v>37644</c:v>
                </c:pt>
                <c:pt idx="4378">
                  <c:v>37645</c:v>
                </c:pt>
                <c:pt idx="4379">
                  <c:v>37648</c:v>
                </c:pt>
                <c:pt idx="4380">
                  <c:v>37649</c:v>
                </c:pt>
                <c:pt idx="4381">
                  <c:v>37650</c:v>
                </c:pt>
                <c:pt idx="4382">
                  <c:v>37651</c:v>
                </c:pt>
                <c:pt idx="4383">
                  <c:v>37652</c:v>
                </c:pt>
                <c:pt idx="4384">
                  <c:v>37655</c:v>
                </c:pt>
                <c:pt idx="4385">
                  <c:v>37656</c:v>
                </c:pt>
                <c:pt idx="4386">
                  <c:v>37657</c:v>
                </c:pt>
                <c:pt idx="4387">
                  <c:v>37658</c:v>
                </c:pt>
                <c:pt idx="4388">
                  <c:v>37659</c:v>
                </c:pt>
                <c:pt idx="4389">
                  <c:v>37662</c:v>
                </c:pt>
                <c:pt idx="4390">
                  <c:v>37663</c:v>
                </c:pt>
                <c:pt idx="4391">
                  <c:v>37664</c:v>
                </c:pt>
                <c:pt idx="4392">
                  <c:v>37665</c:v>
                </c:pt>
                <c:pt idx="4393">
                  <c:v>37666</c:v>
                </c:pt>
                <c:pt idx="4394">
                  <c:v>37669</c:v>
                </c:pt>
                <c:pt idx="4395">
                  <c:v>37670</c:v>
                </c:pt>
                <c:pt idx="4396">
                  <c:v>37671</c:v>
                </c:pt>
                <c:pt idx="4397">
                  <c:v>37672</c:v>
                </c:pt>
                <c:pt idx="4398">
                  <c:v>37673</c:v>
                </c:pt>
                <c:pt idx="4399">
                  <c:v>37676</c:v>
                </c:pt>
                <c:pt idx="4400">
                  <c:v>37677</c:v>
                </c:pt>
                <c:pt idx="4401">
                  <c:v>37678</c:v>
                </c:pt>
                <c:pt idx="4402">
                  <c:v>37679</c:v>
                </c:pt>
                <c:pt idx="4403">
                  <c:v>37680</c:v>
                </c:pt>
                <c:pt idx="4404">
                  <c:v>37683</c:v>
                </c:pt>
                <c:pt idx="4405">
                  <c:v>37684</c:v>
                </c:pt>
                <c:pt idx="4406">
                  <c:v>37685</c:v>
                </c:pt>
                <c:pt idx="4407">
                  <c:v>37686</c:v>
                </c:pt>
                <c:pt idx="4408">
                  <c:v>37687</c:v>
                </c:pt>
                <c:pt idx="4409">
                  <c:v>37690</c:v>
                </c:pt>
                <c:pt idx="4410">
                  <c:v>37691</c:v>
                </c:pt>
                <c:pt idx="4411">
                  <c:v>37692</c:v>
                </c:pt>
                <c:pt idx="4412">
                  <c:v>37693</c:v>
                </c:pt>
                <c:pt idx="4413">
                  <c:v>37694</c:v>
                </c:pt>
                <c:pt idx="4414">
                  <c:v>37697</c:v>
                </c:pt>
                <c:pt idx="4415">
                  <c:v>37698</c:v>
                </c:pt>
                <c:pt idx="4416">
                  <c:v>37699</c:v>
                </c:pt>
                <c:pt idx="4417">
                  <c:v>37700</c:v>
                </c:pt>
                <c:pt idx="4418">
                  <c:v>37701</c:v>
                </c:pt>
                <c:pt idx="4419">
                  <c:v>37704</c:v>
                </c:pt>
                <c:pt idx="4420">
                  <c:v>37705</c:v>
                </c:pt>
                <c:pt idx="4421">
                  <c:v>37706</c:v>
                </c:pt>
                <c:pt idx="4422">
                  <c:v>37707</c:v>
                </c:pt>
                <c:pt idx="4423">
                  <c:v>37708</c:v>
                </c:pt>
                <c:pt idx="4424">
                  <c:v>37711</c:v>
                </c:pt>
                <c:pt idx="4425">
                  <c:v>37712</c:v>
                </c:pt>
                <c:pt idx="4426">
                  <c:v>37713</c:v>
                </c:pt>
                <c:pt idx="4427">
                  <c:v>37714</c:v>
                </c:pt>
                <c:pt idx="4428">
                  <c:v>37715</c:v>
                </c:pt>
                <c:pt idx="4429">
                  <c:v>37718</c:v>
                </c:pt>
                <c:pt idx="4430">
                  <c:v>37719</c:v>
                </c:pt>
                <c:pt idx="4431">
                  <c:v>37720</c:v>
                </c:pt>
                <c:pt idx="4432">
                  <c:v>37721</c:v>
                </c:pt>
                <c:pt idx="4433">
                  <c:v>37722</c:v>
                </c:pt>
                <c:pt idx="4434">
                  <c:v>37725</c:v>
                </c:pt>
                <c:pt idx="4435">
                  <c:v>37726</c:v>
                </c:pt>
                <c:pt idx="4436">
                  <c:v>37727</c:v>
                </c:pt>
                <c:pt idx="4437">
                  <c:v>37728</c:v>
                </c:pt>
                <c:pt idx="4438">
                  <c:v>37729</c:v>
                </c:pt>
                <c:pt idx="4439">
                  <c:v>37732</c:v>
                </c:pt>
                <c:pt idx="4440">
                  <c:v>37733</c:v>
                </c:pt>
                <c:pt idx="4441">
                  <c:v>37734</c:v>
                </c:pt>
                <c:pt idx="4442">
                  <c:v>37735</c:v>
                </c:pt>
                <c:pt idx="4443">
                  <c:v>37736</c:v>
                </c:pt>
                <c:pt idx="4444">
                  <c:v>37739</c:v>
                </c:pt>
                <c:pt idx="4445">
                  <c:v>37740</c:v>
                </c:pt>
                <c:pt idx="4446">
                  <c:v>37741</c:v>
                </c:pt>
                <c:pt idx="4447">
                  <c:v>37742</c:v>
                </c:pt>
                <c:pt idx="4448">
                  <c:v>37743</c:v>
                </c:pt>
                <c:pt idx="4449">
                  <c:v>37746</c:v>
                </c:pt>
                <c:pt idx="4450">
                  <c:v>37747</c:v>
                </c:pt>
                <c:pt idx="4451">
                  <c:v>37748</c:v>
                </c:pt>
                <c:pt idx="4452">
                  <c:v>37749</c:v>
                </c:pt>
                <c:pt idx="4453">
                  <c:v>37750</c:v>
                </c:pt>
                <c:pt idx="4454">
                  <c:v>37753</c:v>
                </c:pt>
                <c:pt idx="4455">
                  <c:v>37754</c:v>
                </c:pt>
                <c:pt idx="4456">
                  <c:v>37755</c:v>
                </c:pt>
                <c:pt idx="4457">
                  <c:v>37756</c:v>
                </c:pt>
                <c:pt idx="4458">
                  <c:v>37757</c:v>
                </c:pt>
                <c:pt idx="4459">
                  <c:v>37760</c:v>
                </c:pt>
                <c:pt idx="4460">
                  <c:v>37761</c:v>
                </c:pt>
                <c:pt idx="4461">
                  <c:v>37762</c:v>
                </c:pt>
                <c:pt idx="4462">
                  <c:v>37763</c:v>
                </c:pt>
                <c:pt idx="4463">
                  <c:v>37764</c:v>
                </c:pt>
                <c:pt idx="4464">
                  <c:v>37767</c:v>
                </c:pt>
                <c:pt idx="4465">
                  <c:v>37768</c:v>
                </c:pt>
                <c:pt idx="4466">
                  <c:v>37769</c:v>
                </c:pt>
                <c:pt idx="4467">
                  <c:v>37770</c:v>
                </c:pt>
                <c:pt idx="4468">
                  <c:v>37771</c:v>
                </c:pt>
                <c:pt idx="4469">
                  <c:v>37774</c:v>
                </c:pt>
                <c:pt idx="4470">
                  <c:v>37775</c:v>
                </c:pt>
                <c:pt idx="4471">
                  <c:v>37776</c:v>
                </c:pt>
                <c:pt idx="4472">
                  <c:v>37777</c:v>
                </c:pt>
                <c:pt idx="4473">
                  <c:v>37778</c:v>
                </c:pt>
                <c:pt idx="4474">
                  <c:v>37781</c:v>
                </c:pt>
                <c:pt idx="4475">
                  <c:v>37782</c:v>
                </c:pt>
                <c:pt idx="4476">
                  <c:v>37783</c:v>
                </c:pt>
                <c:pt idx="4477">
                  <c:v>37784</c:v>
                </c:pt>
                <c:pt idx="4478">
                  <c:v>37785</c:v>
                </c:pt>
                <c:pt idx="4479">
                  <c:v>37788</c:v>
                </c:pt>
                <c:pt idx="4480">
                  <c:v>37789</c:v>
                </c:pt>
                <c:pt idx="4481">
                  <c:v>37790</c:v>
                </c:pt>
                <c:pt idx="4482">
                  <c:v>37791</c:v>
                </c:pt>
                <c:pt idx="4483">
                  <c:v>37792</c:v>
                </c:pt>
                <c:pt idx="4484">
                  <c:v>37795</c:v>
                </c:pt>
                <c:pt idx="4485">
                  <c:v>37796</c:v>
                </c:pt>
                <c:pt idx="4486">
                  <c:v>37797</c:v>
                </c:pt>
                <c:pt idx="4487">
                  <c:v>37798</c:v>
                </c:pt>
                <c:pt idx="4488">
                  <c:v>37799</c:v>
                </c:pt>
                <c:pt idx="4489">
                  <c:v>37802</c:v>
                </c:pt>
                <c:pt idx="4490">
                  <c:v>37803</c:v>
                </c:pt>
                <c:pt idx="4491">
                  <c:v>37804</c:v>
                </c:pt>
                <c:pt idx="4492">
                  <c:v>37805</c:v>
                </c:pt>
                <c:pt idx="4493">
                  <c:v>37806</c:v>
                </c:pt>
                <c:pt idx="4494">
                  <c:v>37809</c:v>
                </c:pt>
                <c:pt idx="4495">
                  <c:v>37810</c:v>
                </c:pt>
                <c:pt idx="4496">
                  <c:v>37811</c:v>
                </c:pt>
                <c:pt idx="4497">
                  <c:v>37812</c:v>
                </c:pt>
                <c:pt idx="4498">
                  <c:v>37813</c:v>
                </c:pt>
                <c:pt idx="4499">
                  <c:v>37816</c:v>
                </c:pt>
                <c:pt idx="4500">
                  <c:v>37817</c:v>
                </c:pt>
                <c:pt idx="4501">
                  <c:v>37818</c:v>
                </c:pt>
                <c:pt idx="4502">
                  <c:v>37819</c:v>
                </c:pt>
                <c:pt idx="4503">
                  <c:v>37820</c:v>
                </c:pt>
                <c:pt idx="4504">
                  <c:v>37823</c:v>
                </c:pt>
                <c:pt idx="4505">
                  <c:v>37824</c:v>
                </c:pt>
                <c:pt idx="4506">
                  <c:v>37825</c:v>
                </c:pt>
                <c:pt idx="4507">
                  <c:v>37826</c:v>
                </c:pt>
                <c:pt idx="4508">
                  <c:v>37827</c:v>
                </c:pt>
                <c:pt idx="4509">
                  <c:v>37830</c:v>
                </c:pt>
                <c:pt idx="4510">
                  <c:v>37831</c:v>
                </c:pt>
                <c:pt idx="4511">
                  <c:v>37832</c:v>
                </c:pt>
                <c:pt idx="4512">
                  <c:v>37833</c:v>
                </c:pt>
                <c:pt idx="4513">
                  <c:v>37834</c:v>
                </c:pt>
                <c:pt idx="4514">
                  <c:v>37837</c:v>
                </c:pt>
                <c:pt idx="4515">
                  <c:v>37838</c:v>
                </c:pt>
                <c:pt idx="4516">
                  <c:v>37839</c:v>
                </c:pt>
                <c:pt idx="4517">
                  <c:v>37840</c:v>
                </c:pt>
                <c:pt idx="4518">
                  <c:v>37841</c:v>
                </c:pt>
                <c:pt idx="4519">
                  <c:v>37844</c:v>
                </c:pt>
                <c:pt idx="4520">
                  <c:v>37845</c:v>
                </c:pt>
                <c:pt idx="4521">
                  <c:v>37846</c:v>
                </c:pt>
                <c:pt idx="4522">
                  <c:v>37847</c:v>
                </c:pt>
                <c:pt idx="4523">
                  <c:v>37848</c:v>
                </c:pt>
                <c:pt idx="4524">
                  <c:v>37851</c:v>
                </c:pt>
                <c:pt idx="4525">
                  <c:v>37852</c:v>
                </c:pt>
                <c:pt idx="4526">
                  <c:v>37853</c:v>
                </c:pt>
                <c:pt idx="4527">
                  <c:v>37854</c:v>
                </c:pt>
                <c:pt idx="4528">
                  <c:v>37855</c:v>
                </c:pt>
                <c:pt idx="4529">
                  <c:v>37858</c:v>
                </c:pt>
                <c:pt idx="4530">
                  <c:v>37859</c:v>
                </c:pt>
                <c:pt idx="4531">
                  <c:v>37860</c:v>
                </c:pt>
                <c:pt idx="4532">
                  <c:v>37861</c:v>
                </c:pt>
                <c:pt idx="4533">
                  <c:v>37862</c:v>
                </c:pt>
                <c:pt idx="4534">
                  <c:v>37865</c:v>
                </c:pt>
                <c:pt idx="4535">
                  <c:v>37866</c:v>
                </c:pt>
                <c:pt idx="4536">
                  <c:v>37867</c:v>
                </c:pt>
                <c:pt idx="4537">
                  <c:v>37868</c:v>
                </c:pt>
                <c:pt idx="4538">
                  <c:v>37869</c:v>
                </c:pt>
                <c:pt idx="4539">
                  <c:v>37872</c:v>
                </c:pt>
                <c:pt idx="4540">
                  <c:v>37873</c:v>
                </c:pt>
                <c:pt idx="4541">
                  <c:v>37874</c:v>
                </c:pt>
                <c:pt idx="4542">
                  <c:v>37875</c:v>
                </c:pt>
                <c:pt idx="4543">
                  <c:v>37876</c:v>
                </c:pt>
                <c:pt idx="4544">
                  <c:v>37879</c:v>
                </c:pt>
                <c:pt idx="4545">
                  <c:v>37880</c:v>
                </c:pt>
                <c:pt idx="4546">
                  <c:v>37881</c:v>
                </c:pt>
                <c:pt idx="4547">
                  <c:v>37882</c:v>
                </c:pt>
                <c:pt idx="4548">
                  <c:v>37883</c:v>
                </c:pt>
                <c:pt idx="4549">
                  <c:v>37886</c:v>
                </c:pt>
                <c:pt idx="4550">
                  <c:v>37887</c:v>
                </c:pt>
                <c:pt idx="4551">
                  <c:v>37888</c:v>
                </c:pt>
                <c:pt idx="4552">
                  <c:v>37889</c:v>
                </c:pt>
                <c:pt idx="4553">
                  <c:v>37890</c:v>
                </c:pt>
                <c:pt idx="4554">
                  <c:v>37893</c:v>
                </c:pt>
                <c:pt idx="4555">
                  <c:v>37894</c:v>
                </c:pt>
                <c:pt idx="4556">
                  <c:v>37895</c:v>
                </c:pt>
                <c:pt idx="4557">
                  <c:v>37896</c:v>
                </c:pt>
                <c:pt idx="4558">
                  <c:v>37897</c:v>
                </c:pt>
                <c:pt idx="4559">
                  <c:v>37900</c:v>
                </c:pt>
                <c:pt idx="4560">
                  <c:v>37901</c:v>
                </c:pt>
                <c:pt idx="4561">
                  <c:v>37902</c:v>
                </c:pt>
                <c:pt idx="4562">
                  <c:v>37903</c:v>
                </c:pt>
                <c:pt idx="4563">
                  <c:v>37904</c:v>
                </c:pt>
                <c:pt idx="4564">
                  <c:v>37907</c:v>
                </c:pt>
                <c:pt idx="4565">
                  <c:v>37908</c:v>
                </c:pt>
                <c:pt idx="4566">
                  <c:v>37909</c:v>
                </c:pt>
                <c:pt idx="4567">
                  <c:v>37910</c:v>
                </c:pt>
                <c:pt idx="4568">
                  <c:v>37911</c:v>
                </c:pt>
                <c:pt idx="4569">
                  <c:v>37914</c:v>
                </c:pt>
                <c:pt idx="4570">
                  <c:v>37915</c:v>
                </c:pt>
                <c:pt idx="4571">
                  <c:v>37916</c:v>
                </c:pt>
                <c:pt idx="4572">
                  <c:v>37917</c:v>
                </c:pt>
                <c:pt idx="4573">
                  <c:v>37918</c:v>
                </c:pt>
                <c:pt idx="4574">
                  <c:v>37921</c:v>
                </c:pt>
                <c:pt idx="4575">
                  <c:v>37922</c:v>
                </c:pt>
                <c:pt idx="4576">
                  <c:v>37923</c:v>
                </c:pt>
                <c:pt idx="4577">
                  <c:v>37924</c:v>
                </c:pt>
                <c:pt idx="4578">
                  <c:v>37925</c:v>
                </c:pt>
                <c:pt idx="4579">
                  <c:v>37928</c:v>
                </c:pt>
                <c:pt idx="4580">
                  <c:v>37929</c:v>
                </c:pt>
                <c:pt idx="4581">
                  <c:v>37930</c:v>
                </c:pt>
                <c:pt idx="4582">
                  <c:v>37931</c:v>
                </c:pt>
                <c:pt idx="4583">
                  <c:v>37932</c:v>
                </c:pt>
                <c:pt idx="4584">
                  <c:v>37935</c:v>
                </c:pt>
                <c:pt idx="4585">
                  <c:v>37936</c:v>
                </c:pt>
                <c:pt idx="4586">
                  <c:v>37937</c:v>
                </c:pt>
                <c:pt idx="4587">
                  <c:v>37938</c:v>
                </c:pt>
                <c:pt idx="4588">
                  <c:v>37939</c:v>
                </c:pt>
                <c:pt idx="4589">
                  <c:v>37942</c:v>
                </c:pt>
                <c:pt idx="4590">
                  <c:v>37943</c:v>
                </c:pt>
                <c:pt idx="4591">
                  <c:v>37944</c:v>
                </c:pt>
                <c:pt idx="4592">
                  <c:v>37945</c:v>
                </c:pt>
                <c:pt idx="4593">
                  <c:v>37946</c:v>
                </c:pt>
                <c:pt idx="4594">
                  <c:v>37949</c:v>
                </c:pt>
                <c:pt idx="4595">
                  <c:v>37950</c:v>
                </c:pt>
                <c:pt idx="4596">
                  <c:v>37951</c:v>
                </c:pt>
                <c:pt idx="4597">
                  <c:v>37952</c:v>
                </c:pt>
                <c:pt idx="4598">
                  <c:v>37953</c:v>
                </c:pt>
                <c:pt idx="4599">
                  <c:v>37956</c:v>
                </c:pt>
                <c:pt idx="4600">
                  <c:v>37957</c:v>
                </c:pt>
                <c:pt idx="4601">
                  <c:v>37958</c:v>
                </c:pt>
                <c:pt idx="4602">
                  <c:v>37959</c:v>
                </c:pt>
                <c:pt idx="4603">
                  <c:v>37960</c:v>
                </c:pt>
                <c:pt idx="4604">
                  <c:v>37963</c:v>
                </c:pt>
                <c:pt idx="4605">
                  <c:v>37964</c:v>
                </c:pt>
                <c:pt idx="4606">
                  <c:v>37965</c:v>
                </c:pt>
                <c:pt idx="4607">
                  <c:v>37966</c:v>
                </c:pt>
                <c:pt idx="4608">
                  <c:v>37967</c:v>
                </c:pt>
                <c:pt idx="4609">
                  <c:v>37970</c:v>
                </c:pt>
                <c:pt idx="4610">
                  <c:v>37971</c:v>
                </c:pt>
                <c:pt idx="4611">
                  <c:v>37972</c:v>
                </c:pt>
                <c:pt idx="4612">
                  <c:v>37973</c:v>
                </c:pt>
                <c:pt idx="4613">
                  <c:v>37974</c:v>
                </c:pt>
                <c:pt idx="4614">
                  <c:v>37977</c:v>
                </c:pt>
                <c:pt idx="4615">
                  <c:v>37978</c:v>
                </c:pt>
                <c:pt idx="4616">
                  <c:v>37979</c:v>
                </c:pt>
                <c:pt idx="4617">
                  <c:v>37984</c:v>
                </c:pt>
                <c:pt idx="4618">
                  <c:v>37985</c:v>
                </c:pt>
                <c:pt idx="4619">
                  <c:v>37986</c:v>
                </c:pt>
                <c:pt idx="4620">
                  <c:v>37988</c:v>
                </c:pt>
                <c:pt idx="4621">
                  <c:v>37991</c:v>
                </c:pt>
                <c:pt idx="4622">
                  <c:v>37992</c:v>
                </c:pt>
                <c:pt idx="4623">
                  <c:v>37993</c:v>
                </c:pt>
                <c:pt idx="4624">
                  <c:v>37994</c:v>
                </c:pt>
                <c:pt idx="4625">
                  <c:v>37995</c:v>
                </c:pt>
                <c:pt idx="4626">
                  <c:v>37998</c:v>
                </c:pt>
                <c:pt idx="4627">
                  <c:v>37999</c:v>
                </c:pt>
                <c:pt idx="4628">
                  <c:v>38000</c:v>
                </c:pt>
                <c:pt idx="4629">
                  <c:v>38001</c:v>
                </c:pt>
                <c:pt idx="4630">
                  <c:v>38002</c:v>
                </c:pt>
                <c:pt idx="4631">
                  <c:v>38005</c:v>
                </c:pt>
                <c:pt idx="4632">
                  <c:v>38006</c:v>
                </c:pt>
                <c:pt idx="4633">
                  <c:v>38007</c:v>
                </c:pt>
                <c:pt idx="4634">
                  <c:v>38008</c:v>
                </c:pt>
                <c:pt idx="4635">
                  <c:v>38009</c:v>
                </c:pt>
                <c:pt idx="4636">
                  <c:v>38012</c:v>
                </c:pt>
                <c:pt idx="4637">
                  <c:v>38013</c:v>
                </c:pt>
                <c:pt idx="4638">
                  <c:v>38014</c:v>
                </c:pt>
                <c:pt idx="4639">
                  <c:v>38015</c:v>
                </c:pt>
                <c:pt idx="4640">
                  <c:v>38016</c:v>
                </c:pt>
                <c:pt idx="4641">
                  <c:v>38019</c:v>
                </c:pt>
                <c:pt idx="4642">
                  <c:v>38020</c:v>
                </c:pt>
                <c:pt idx="4643">
                  <c:v>38021</c:v>
                </c:pt>
                <c:pt idx="4644">
                  <c:v>38022</c:v>
                </c:pt>
                <c:pt idx="4645">
                  <c:v>38023</c:v>
                </c:pt>
                <c:pt idx="4646">
                  <c:v>38026</c:v>
                </c:pt>
                <c:pt idx="4647">
                  <c:v>38027</c:v>
                </c:pt>
                <c:pt idx="4648">
                  <c:v>38028</c:v>
                </c:pt>
                <c:pt idx="4649">
                  <c:v>38029</c:v>
                </c:pt>
                <c:pt idx="4650">
                  <c:v>38030</c:v>
                </c:pt>
                <c:pt idx="4651">
                  <c:v>38033</c:v>
                </c:pt>
                <c:pt idx="4652">
                  <c:v>38034</c:v>
                </c:pt>
                <c:pt idx="4653">
                  <c:v>38035</c:v>
                </c:pt>
                <c:pt idx="4654">
                  <c:v>38036</c:v>
                </c:pt>
                <c:pt idx="4655">
                  <c:v>38037</c:v>
                </c:pt>
                <c:pt idx="4656">
                  <c:v>38040</c:v>
                </c:pt>
                <c:pt idx="4657">
                  <c:v>38041</c:v>
                </c:pt>
                <c:pt idx="4658">
                  <c:v>38042</c:v>
                </c:pt>
                <c:pt idx="4659">
                  <c:v>38043</c:v>
                </c:pt>
                <c:pt idx="4660">
                  <c:v>38044</c:v>
                </c:pt>
                <c:pt idx="4661">
                  <c:v>38047</c:v>
                </c:pt>
                <c:pt idx="4662">
                  <c:v>38048</c:v>
                </c:pt>
                <c:pt idx="4663">
                  <c:v>38049</c:v>
                </c:pt>
                <c:pt idx="4664">
                  <c:v>38050</c:v>
                </c:pt>
                <c:pt idx="4665">
                  <c:v>38051</c:v>
                </c:pt>
                <c:pt idx="4666">
                  <c:v>38054</c:v>
                </c:pt>
                <c:pt idx="4667">
                  <c:v>38055</c:v>
                </c:pt>
                <c:pt idx="4668">
                  <c:v>38056</c:v>
                </c:pt>
                <c:pt idx="4669">
                  <c:v>38057</c:v>
                </c:pt>
                <c:pt idx="4670">
                  <c:v>38058</c:v>
                </c:pt>
                <c:pt idx="4671">
                  <c:v>38061</c:v>
                </c:pt>
                <c:pt idx="4672">
                  <c:v>38062</c:v>
                </c:pt>
                <c:pt idx="4673">
                  <c:v>38063</c:v>
                </c:pt>
                <c:pt idx="4674">
                  <c:v>38064</c:v>
                </c:pt>
                <c:pt idx="4675">
                  <c:v>38065</c:v>
                </c:pt>
                <c:pt idx="4676">
                  <c:v>38068</c:v>
                </c:pt>
                <c:pt idx="4677">
                  <c:v>38069</c:v>
                </c:pt>
                <c:pt idx="4678">
                  <c:v>38070</c:v>
                </c:pt>
                <c:pt idx="4679">
                  <c:v>38071</c:v>
                </c:pt>
                <c:pt idx="4680">
                  <c:v>38072</c:v>
                </c:pt>
                <c:pt idx="4681">
                  <c:v>38075</c:v>
                </c:pt>
                <c:pt idx="4682">
                  <c:v>38076</c:v>
                </c:pt>
                <c:pt idx="4683">
                  <c:v>38077</c:v>
                </c:pt>
                <c:pt idx="4684">
                  <c:v>38078</c:v>
                </c:pt>
                <c:pt idx="4685">
                  <c:v>38079</c:v>
                </c:pt>
                <c:pt idx="4686">
                  <c:v>38082</c:v>
                </c:pt>
                <c:pt idx="4687">
                  <c:v>38083</c:v>
                </c:pt>
                <c:pt idx="4688">
                  <c:v>38084</c:v>
                </c:pt>
                <c:pt idx="4689">
                  <c:v>38085</c:v>
                </c:pt>
                <c:pt idx="4690">
                  <c:v>38086</c:v>
                </c:pt>
                <c:pt idx="4691">
                  <c:v>38089</c:v>
                </c:pt>
                <c:pt idx="4692">
                  <c:v>38090</c:v>
                </c:pt>
                <c:pt idx="4693">
                  <c:v>38091</c:v>
                </c:pt>
                <c:pt idx="4694">
                  <c:v>38092</c:v>
                </c:pt>
                <c:pt idx="4695">
                  <c:v>38093</c:v>
                </c:pt>
                <c:pt idx="4696">
                  <c:v>38096</c:v>
                </c:pt>
                <c:pt idx="4697">
                  <c:v>38097</c:v>
                </c:pt>
                <c:pt idx="4698">
                  <c:v>38098</c:v>
                </c:pt>
                <c:pt idx="4699">
                  <c:v>38099</c:v>
                </c:pt>
                <c:pt idx="4700">
                  <c:v>38100</c:v>
                </c:pt>
                <c:pt idx="4701">
                  <c:v>38103</c:v>
                </c:pt>
                <c:pt idx="4702">
                  <c:v>38104</c:v>
                </c:pt>
                <c:pt idx="4703">
                  <c:v>38105</c:v>
                </c:pt>
                <c:pt idx="4704">
                  <c:v>38106</c:v>
                </c:pt>
                <c:pt idx="4705">
                  <c:v>38107</c:v>
                </c:pt>
                <c:pt idx="4706">
                  <c:v>38110</c:v>
                </c:pt>
                <c:pt idx="4707">
                  <c:v>38111</c:v>
                </c:pt>
                <c:pt idx="4708">
                  <c:v>38112</c:v>
                </c:pt>
                <c:pt idx="4709">
                  <c:v>38113</c:v>
                </c:pt>
                <c:pt idx="4710">
                  <c:v>38114</c:v>
                </c:pt>
                <c:pt idx="4711">
                  <c:v>38117</c:v>
                </c:pt>
                <c:pt idx="4712">
                  <c:v>38118</c:v>
                </c:pt>
                <c:pt idx="4713">
                  <c:v>38119</c:v>
                </c:pt>
                <c:pt idx="4714">
                  <c:v>38120</c:v>
                </c:pt>
                <c:pt idx="4715">
                  <c:v>38121</c:v>
                </c:pt>
                <c:pt idx="4716">
                  <c:v>38124</c:v>
                </c:pt>
                <c:pt idx="4717">
                  <c:v>38125</c:v>
                </c:pt>
                <c:pt idx="4718">
                  <c:v>38126</c:v>
                </c:pt>
                <c:pt idx="4719">
                  <c:v>38127</c:v>
                </c:pt>
                <c:pt idx="4720">
                  <c:v>38128</c:v>
                </c:pt>
                <c:pt idx="4721">
                  <c:v>38131</c:v>
                </c:pt>
                <c:pt idx="4722">
                  <c:v>38132</c:v>
                </c:pt>
                <c:pt idx="4723">
                  <c:v>38133</c:v>
                </c:pt>
                <c:pt idx="4724">
                  <c:v>38134</c:v>
                </c:pt>
                <c:pt idx="4725">
                  <c:v>38135</c:v>
                </c:pt>
                <c:pt idx="4726">
                  <c:v>38138</c:v>
                </c:pt>
                <c:pt idx="4727">
                  <c:v>38139</c:v>
                </c:pt>
                <c:pt idx="4728">
                  <c:v>38140</c:v>
                </c:pt>
                <c:pt idx="4729">
                  <c:v>38141</c:v>
                </c:pt>
                <c:pt idx="4730">
                  <c:v>38142</c:v>
                </c:pt>
                <c:pt idx="4731">
                  <c:v>38145</c:v>
                </c:pt>
                <c:pt idx="4732">
                  <c:v>38146</c:v>
                </c:pt>
                <c:pt idx="4733">
                  <c:v>38147</c:v>
                </c:pt>
                <c:pt idx="4734">
                  <c:v>38148</c:v>
                </c:pt>
                <c:pt idx="4735">
                  <c:v>38149</c:v>
                </c:pt>
                <c:pt idx="4736">
                  <c:v>38152</c:v>
                </c:pt>
                <c:pt idx="4737">
                  <c:v>38153</c:v>
                </c:pt>
                <c:pt idx="4738">
                  <c:v>38154</c:v>
                </c:pt>
                <c:pt idx="4739">
                  <c:v>38155</c:v>
                </c:pt>
                <c:pt idx="4740">
                  <c:v>38156</c:v>
                </c:pt>
                <c:pt idx="4741">
                  <c:v>38159</c:v>
                </c:pt>
                <c:pt idx="4742">
                  <c:v>38160</c:v>
                </c:pt>
                <c:pt idx="4743">
                  <c:v>38161</c:v>
                </c:pt>
                <c:pt idx="4744">
                  <c:v>38162</c:v>
                </c:pt>
                <c:pt idx="4745">
                  <c:v>38163</c:v>
                </c:pt>
                <c:pt idx="4746">
                  <c:v>38166</c:v>
                </c:pt>
                <c:pt idx="4747">
                  <c:v>38167</c:v>
                </c:pt>
                <c:pt idx="4748">
                  <c:v>38168</c:v>
                </c:pt>
                <c:pt idx="4749">
                  <c:v>38169</c:v>
                </c:pt>
                <c:pt idx="4750">
                  <c:v>38170</c:v>
                </c:pt>
                <c:pt idx="4751">
                  <c:v>38173</c:v>
                </c:pt>
                <c:pt idx="4752">
                  <c:v>38174</c:v>
                </c:pt>
                <c:pt idx="4753">
                  <c:v>38175</c:v>
                </c:pt>
                <c:pt idx="4754">
                  <c:v>38176</c:v>
                </c:pt>
                <c:pt idx="4755">
                  <c:v>38177</c:v>
                </c:pt>
                <c:pt idx="4756">
                  <c:v>38180</c:v>
                </c:pt>
                <c:pt idx="4757">
                  <c:v>38181</c:v>
                </c:pt>
                <c:pt idx="4758">
                  <c:v>38182</c:v>
                </c:pt>
                <c:pt idx="4759">
                  <c:v>38183</c:v>
                </c:pt>
                <c:pt idx="4760">
                  <c:v>38184</c:v>
                </c:pt>
                <c:pt idx="4761">
                  <c:v>38187</c:v>
                </c:pt>
                <c:pt idx="4762">
                  <c:v>38188</c:v>
                </c:pt>
                <c:pt idx="4763">
                  <c:v>38189</c:v>
                </c:pt>
                <c:pt idx="4764">
                  <c:v>38190</c:v>
                </c:pt>
                <c:pt idx="4765">
                  <c:v>38191</c:v>
                </c:pt>
                <c:pt idx="4766">
                  <c:v>38194</c:v>
                </c:pt>
                <c:pt idx="4767">
                  <c:v>38195</c:v>
                </c:pt>
                <c:pt idx="4768">
                  <c:v>38196</c:v>
                </c:pt>
                <c:pt idx="4769">
                  <c:v>38197</c:v>
                </c:pt>
                <c:pt idx="4770">
                  <c:v>38198</c:v>
                </c:pt>
                <c:pt idx="4771">
                  <c:v>38201</c:v>
                </c:pt>
                <c:pt idx="4772">
                  <c:v>38202</c:v>
                </c:pt>
                <c:pt idx="4773">
                  <c:v>38203</c:v>
                </c:pt>
                <c:pt idx="4774">
                  <c:v>38204</c:v>
                </c:pt>
                <c:pt idx="4775">
                  <c:v>38205</c:v>
                </c:pt>
                <c:pt idx="4776">
                  <c:v>38208</c:v>
                </c:pt>
                <c:pt idx="4777">
                  <c:v>38209</c:v>
                </c:pt>
                <c:pt idx="4778">
                  <c:v>38210</c:v>
                </c:pt>
                <c:pt idx="4779">
                  <c:v>38211</c:v>
                </c:pt>
                <c:pt idx="4780">
                  <c:v>38212</c:v>
                </c:pt>
                <c:pt idx="4781">
                  <c:v>38215</c:v>
                </c:pt>
                <c:pt idx="4782">
                  <c:v>38216</c:v>
                </c:pt>
                <c:pt idx="4783">
                  <c:v>38217</c:v>
                </c:pt>
                <c:pt idx="4784">
                  <c:v>38218</c:v>
                </c:pt>
                <c:pt idx="4785">
                  <c:v>38219</c:v>
                </c:pt>
                <c:pt idx="4786">
                  <c:v>38222</c:v>
                </c:pt>
                <c:pt idx="4787">
                  <c:v>38223</c:v>
                </c:pt>
                <c:pt idx="4788">
                  <c:v>38224</c:v>
                </c:pt>
                <c:pt idx="4789">
                  <c:v>38225</c:v>
                </c:pt>
                <c:pt idx="4790">
                  <c:v>38226</c:v>
                </c:pt>
                <c:pt idx="4791">
                  <c:v>38229</c:v>
                </c:pt>
                <c:pt idx="4792">
                  <c:v>38230</c:v>
                </c:pt>
                <c:pt idx="4793">
                  <c:v>38231</c:v>
                </c:pt>
                <c:pt idx="4794">
                  <c:v>38232</c:v>
                </c:pt>
                <c:pt idx="4795">
                  <c:v>38233</c:v>
                </c:pt>
                <c:pt idx="4796">
                  <c:v>38236</c:v>
                </c:pt>
                <c:pt idx="4797">
                  <c:v>38237</c:v>
                </c:pt>
                <c:pt idx="4798">
                  <c:v>38238</c:v>
                </c:pt>
                <c:pt idx="4799">
                  <c:v>38239</c:v>
                </c:pt>
                <c:pt idx="4800">
                  <c:v>38240</c:v>
                </c:pt>
                <c:pt idx="4801">
                  <c:v>38243</c:v>
                </c:pt>
                <c:pt idx="4802">
                  <c:v>38244</c:v>
                </c:pt>
                <c:pt idx="4803">
                  <c:v>38245</c:v>
                </c:pt>
                <c:pt idx="4804">
                  <c:v>38246</c:v>
                </c:pt>
                <c:pt idx="4805">
                  <c:v>38247</c:v>
                </c:pt>
                <c:pt idx="4806">
                  <c:v>38250</c:v>
                </c:pt>
                <c:pt idx="4807">
                  <c:v>38251</c:v>
                </c:pt>
                <c:pt idx="4808">
                  <c:v>38252</c:v>
                </c:pt>
                <c:pt idx="4809">
                  <c:v>38253</c:v>
                </c:pt>
                <c:pt idx="4810">
                  <c:v>38254</c:v>
                </c:pt>
                <c:pt idx="4811">
                  <c:v>38257</c:v>
                </c:pt>
                <c:pt idx="4812">
                  <c:v>38258</c:v>
                </c:pt>
                <c:pt idx="4813">
                  <c:v>38259</c:v>
                </c:pt>
                <c:pt idx="4814">
                  <c:v>38260</c:v>
                </c:pt>
                <c:pt idx="4815">
                  <c:v>38261</c:v>
                </c:pt>
                <c:pt idx="4816">
                  <c:v>38264</c:v>
                </c:pt>
                <c:pt idx="4817">
                  <c:v>38265</c:v>
                </c:pt>
                <c:pt idx="4818">
                  <c:v>38266</c:v>
                </c:pt>
                <c:pt idx="4819">
                  <c:v>38267</c:v>
                </c:pt>
                <c:pt idx="4820">
                  <c:v>38268</c:v>
                </c:pt>
                <c:pt idx="4821">
                  <c:v>38271</c:v>
                </c:pt>
                <c:pt idx="4822">
                  <c:v>38272</c:v>
                </c:pt>
                <c:pt idx="4823">
                  <c:v>38273</c:v>
                </c:pt>
                <c:pt idx="4824">
                  <c:v>38274</c:v>
                </c:pt>
                <c:pt idx="4825">
                  <c:v>38275</c:v>
                </c:pt>
                <c:pt idx="4826">
                  <c:v>38278</c:v>
                </c:pt>
                <c:pt idx="4827">
                  <c:v>38279</c:v>
                </c:pt>
                <c:pt idx="4828">
                  <c:v>38280</c:v>
                </c:pt>
                <c:pt idx="4829">
                  <c:v>38281</c:v>
                </c:pt>
                <c:pt idx="4830">
                  <c:v>38282</c:v>
                </c:pt>
                <c:pt idx="4831">
                  <c:v>38285</c:v>
                </c:pt>
                <c:pt idx="4832">
                  <c:v>38286</c:v>
                </c:pt>
                <c:pt idx="4833">
                  <c:v>38287</c:v>
                </c:pt>
                <c:pt idx="4834">
                  <c:v>38288</c:v>
                </c:pt>
                <c:pt idx="4835">
                  <c:v>38289</c:v>
                </c:pt>
                <c:pt idx="4836">
                  <c:v>38292</c:v>
                </c:pt>
                <c:pt idx="4837">
                  <c:v>38293</c:v>
                </c:pt>
                <c:pt idx="4838">
                  <c:v>38294</c:v>
                </c:pt>
                <c:pt idx="4839">
                  <c:v>38295</c:v>
                </c:pt>
                <c:pt idx="4840">
                  <c:v>38296</c:v>
                </c:pt>
                <c:pt idx="4841">
                  <c:v>38299</c:v>
                </c:pt>
                <c:pt idx="4842">
                  <c:v>38300</c:v>
                </c:pt>
                <c:pt idx="4843">
                  <c:v>38301</c:v>
                </c:pt>
                <c:pt idx="4844">
                  <c:v>38302</c:v>
                </c:pt>
                <c:pt idx="4845">
                  <c:v>38303</c:v>
                </c:pt>
                <c:pt idx="4846">
                  <c:v>38306</c:v>
                </c:pt>
                <c:pt idx="4847">
                  <c:v>38307</c:v>
                </c:pt>
                <c:pt idx="4848">
                  <c:v>38308</c:v>
                </c:pt>
                <c:pt idx="4849">
                  <c:v>38309</c:v>
                </c:pt>
                <c:pt idx="4850">
                  <c:v>38310</c:v>
                </c:pt>
                <c:pt idx="4851">
                  <c:v>38313</c:v>
                </c:pt>
                <c:pt idx="4852">
                  <c:v>38314</c:v>
                </c:pt>
                <c:pt idx="4853">
                  <c:v>38315</c:v>
                </c:pt>
                <c:pt idx="4854">
                  <c:v>38316</c:v>
                </c:pt>
                <c:pt idx="4855">
                  <c:v>38317</c:v>
                </c:pt>
                <c:pt idx="4856">
                  <c:v>38320</c:v>
                </c:pt>
                <c:pt idx="4857">
                  <c:v>38321</c:v>
                </c:pt>
                <c:pt idx="4858">
                  <c:v>38322</c:v>
                </c:pt>
                <c:pt idx="4859">
                  <c:v>38323</c:v>
                </c:pt>
                <c:pt idx="4860">
                  <c:v>38324</c:v>
                </c:pt>
                <c:pt idx="4861">
                  <c:v>38327</c:v>
                </c:pt>
                <c:pt idx="4862">
                  <c:v>38328</c:v>
                </c:pt>
                <c:pt idx="4863">
                  <c:v>38329</c:v>
                </c:pt>
                <c:pt idx="4864">
                  <c:v>38330</c:v>
                </c:pt>
                <c:pt idx="4865">
                  <c:v>38331</c:v>
                </c:pt>
                <c:pt idx="4866">
                  <c:v>38334</c:v>
                </c:pt>
                <c:pt idx="4867">
                  <c:v>38335</c:v>
                </c:pt>
                <c:pt idx="4868">
                  <c:v>38336</c:v>
                </c:pt>
                <c:pt idx="4869">
                  <c:v>38337</c:v>
                </c:pt>
                <c:pt idx="4870">
                  <c:v>38338</c:v>
                </c:pt>
                <c:pt idx="4871">
                  <c:v>38341</c:v>
                </c:pt>
                <c:pt idx="4872">
                  <c:v>38342</c:v>
                </c:pt>
                <c:pt idx="4873">
                  <c:v>38343</c:v>
                </c:pt>
                <c:pt idx="4874">
                  <c:v>38344</c:v>
                </c:pt>
                <c:pt idx="4875">
                  <c:v>38345</c:v>
                </c:pt>
                <c:pt idx="4876">
                  <c:v>38348</c:v>
                </c:pt>
                <c:pt idx="4877">
                  <c:v>38349</c:v>
                </c:pt>
                <c:pt idx="4878">
                  <c:v>38350</c:v>
                </c:pt>
                <c:pt idx="4879">
                  <c:v>38351</c:v>
                </c:pt>
                <c:pt idx="4880">
                  <c:v>38352</c:v>
                </c:pt>
                <c:pt idx="4881">
                  <c:v>38355</c:v>
                </c:pt>
                <c:pt idx="4882">
                  <c:v>38356</c:v>
                </c:pt>
                <c:pt idx="4883">
                  <c:v>38357</c:v>
                </c:pt>
                <c:pt idx="4884">
                  <c:v>38358</c:v>
                </c:pt>
                <c:pt idx="4885">
                  <c:v>38359</c:v>
                </c:pt>
                <c:pt idx="4886">
                  <c:v>38362</c:v>
                </c:pt>
                <c:pt idx="4887">
                  <c:v>38363</c:v>
                </c:pt>
                <c:pt idx="4888">
                  <c:v>38364</c:v>
                </c:pt>
                <c:pt idx="4889">
                  <c:v>38365</c:v>
                </c:pt>
                <c:pt idx="4890">
                  <c:v>38366</c:v>
                </c:pt>
                <c:pt idx="4891">
                  <c:v>38369</c:v>
                </c:pt>
                <c:pt idx="4892">
                  <c:v>38370</c:v>
                </c:pt>
                <c:pt idx="4893">
                  <c:v>38371</c:v>
                </c:pt>
                <c:pt idx="4894">
                  <c:v>38372</c:v>
                </c:pt>
                <c:pt idx="4895">
                  <c:v>38373</c:v>
                </c:pt>
                <c:pt idx="4896">
                  <c:v>38376</c:v>
                </c:pt>
                <c:pt idx="4897">
                  <c:v>38377</c:v>
                </c:pt>
                <c:pt idx="4898">
                  <c:v>38378</c:v>
                </c:pt>
                <c:pt idx="4899">
                  <c:v>38379</c:v>
                </c:pt>
                <c:pt idx="4900">
                  <c:v>38380</c:v>
                </c:pt>
                <c:pt idx="4901">
                  <c:v>38383</c:v>
                </c:pt>
                <c:pt idx="4902">
                  <c:v>38384</c:v>
                </c:pt>
                <c:pt idx="4903">
                  <c:v>38385</c:v>
                </c:pt>
                <c:pt idx="4904">
                  <c:v>38386</c:v>
                </c:pt>
                <c:pt idx="4905">
                  <c:v>38387</c:v>
                </c:pt>
                <c:pt idx="4906">
                  <c:v>38390</c:v>
                </c:pt>
                <c:pt idx="4907">
                  <c:v>38391</c:v>
                </c:pt>
                <c:pt idx="4908">
                  <c:v>38392</c:v>
                </c:pt>
                <c:pt idx="4909">
                  <c:v>38393</c:v>
                </c:pt>
                <c:pt idx="4910">
                  <c:v>38394</c:v>
                </c:pt>
                <c:pt idx="4911">
                  <c:v>38397</c:v>
                </c:pt>
                <c:pt idx="4912">
                  <c:v>38398</c:v>
                </c:pt>
                <c:pt idx="4913">
                  <c:v>38399</c:v>
                </c:pt>
                <c:pt idx="4914">
                  <c:v>38400</c:v>
                </c:pt>
                <c:pt idx="4915">
                  <c:v>38401</c:v>
                </c:pt>
                <c:pt idx="4916">
                  <c:v>38404</c:v>
                </c:pt>
                <c:pt idx="4917">
                  <c:v>38405</c:v>
                </c:pt>
                <c:pt idx="4918">
                  <c:v>38406</c:v>
                </c:pt>
                <c:pt idx="4919">
                  <c:v>38407</c:v>
                </c:pt>
                <c:pt idx="4920">
                  <c:v>38408</c:v>
                </c:pt>
                <c:pt idx="4921">
                  <c:v>38411</c:v>
                </c:pt>
                <c:pt idx="4922">
                  <c:v>38412</c:v>
                </c:pt>
                <c:pt idx="4923">
                  <c:v>38413</c:v>
                </c:pt>
                <c:pt idx="4924">
                  <c:v>38414</c:v>
                </c:pt>
                <c:pt idx="4925">
                  <c:v>38415</c:v>
                </c:pt>
                <c:pt idx="4926">
                  <c:v>38418</c:v>
                </c:pt>
                <c:pt idx="4927">
                  <c:v>38419</c:v>
                </c:pt>
                <c:pt idx="4928">
                  <c:v>38420</c:v>
                </c:pt>
                <c:pt idx="4929">
                  <c:v>38421</c:v>
                </c:pt>
                <c:pt idx="4930">
                  <c:v>38422</c:v>
                </c:pt>
                <c:pt idx="4931">
                  <c:v>38425</c:v>
                </c:pt>
                <c:pt idx="4932">
                  <c:v>38426</c:v>
                </c:pt>
                <c:pt idx="4933">
                  <c:v>38427</c:v>
                </c:pt>
                <c:pt idx="4934">
                  <c:v>38428</c:v>
                </c:pt>
                <c:pt idx="4935">
                  <c:v>38429</c:v>
                </c:pt>
                <c:pt idx="4936">
                  <c:v>38432</c:v>
                </c:pt>
                <c:pt idx="4937">
                  <c:v>38433</c:v>
                </c:pt>
                <c:pt idx="4938">
                  <c:v>38434</c:v>
                </c:pt>
                <c:pt idx="4939">
                  <c:v>38435</c:v>
                </c:pt>
                <c:pt idx="4940">
                  <c:v>38439</c:v>
                </c:pt>
                <c:pt idx="4941">
                  <c:v>38440</c:v>
                </c:pt>
                <c:pt idx="4942">
                  <c:v>38441</c:v>
                </c:pt>
                <c:pt idx="4943">
                  <c:v>38442</c:v>
                </c:pt>
                <c:pt idx="4944">
                  <c:v>38443</c:v>
                </c:pt>
                <c:pt idx="4945">
                  <c:v>38446</c:v>
                </c:pt>
                <c:pt idx="4946">
                  <c:v>38447</c:v>
                </c:pt>
                <c:pt idx="4947">
                  <c:v>38448</c:v>
                </c:pt>
                <c:pt idx="4948">
                  <c:v>38449</c:v>
                </c:pt>
                <c:pt idx="4949">
                  <c:v>38450</c:v>
                </c:pt>
                <c:pt idx="4950">
                  <c:v>38453</c:v>
                </c:pt>
                <c:pt idx="4951">
                  <c:v>38454</c:v>
                </c:pt>
                <c:pt idx="4952">
                  <c:v>38455</c:v>
                </c:pt>
                <c:pt idx="4953">
                  <c:v>38456</c:v>
                </c:pt>
                <c:pt idx="4954">
                  <c:v>38457</c:v>
                </c:pt>
                <c:pt idx="4955">
                  <c:v>38460</c:v>
                </c:pt>
                <c:pt idx="4956">
                  <c:v>38461</c:v>
                </c:pt>
                <c:pt idx="4957">
                  <c:v>38462</c:v>
                </c:pt>
                <c:pt idx="4958">
                  <c:v>38463</c:v>
                </c:pt>
                <c:pt idx="4959">
                  <c:v>38464</c:v>
                </c:pt>
                <c:pt idx="4960">
                  <c:v>38467</c:v>
                </c:pt>
                <c:pt idx="4961">
                  <c:v>38468</c:v>
                </c:pt>
                <c:pt idx="4962">
                  <c:v>38469</c:v>
                </c:pt>
                <c:pt idx="4963">
                  <c:v>38470</c:v>
                </c:pt>
                <c:pt idx="4964">
                  <c:v>38471</c:v>
                </c:pt>
                <c:pt idx="4965">
                  <c:v>38474</c:v>
                </c:pt>
                <c:pt idx="4966">
                  <c:v>38475</c:v>
                </c:pt>
                <c:pt idx="4967">
                  <c:v>38476</c:v>
                </c:pt>
                <c:pt idx="4968">
                  <c:v>38477</c:v>
                </c:pt>
                <c:pt idx="4969">
                  <c:v>38478</c:v>
                </c:pt>
                <c:pt idx="4970">
                  <c:v>38481</c:v>
                </c:pt>
                <c:pt idx="4971">
                  <c:v>38482</c:v>
                </c:pt>
                <c:pt idx="4972">
                  <c:v>38483</c:v>
                </c:pt>
                <c:pt idx="4973">
                  <c:v>38484</c:v>
                </c:pt>
                <c:pt idx="4974">
                  <c:v>38485</c:v>
                </c:pt>
                <c:pt idx="4975">
                  <c:v>38488</c:v>
                </c:pt>
                <c:pt idx="4976">
                  <c:v>38489</c:v>
                </c:pt>
                <c:pt idx="4977">
                  <c:v>38490</c:v>
                </c:pt>
                <c:pt idx="4978">
                  <c:v>38491</c:v>
                </c:pt>
                <c:pt idx="4979">
                  <c:v>38492</c:v>
                </c:pt>
                <c:pt idx="4980">
                  <c:v>38495</c:v>
                </c:pt>
                <c:pt idx="4981">
                  <c:v>38496</c:v>
                </c:pt>
                <c:pt idx="4982">
                  <c:v>38497</c:v>
                </c:pt>
                <c:pt idx="4983">
                  <c:v>38498</c:v>
                </c:pt>
                <c:pt idx="4984">
                  <c:v>38499</c:v>
                </c:pt>
                <c:pt idx="4985">
                  <c:v>38502</c:v>
                </c:pt>
                <c:pt idx="4986">
                  <c:v>38503</c:v>
                </c:pt>
                <c:pt idx="4987">
                  <c:v>38504</c:v>
                </c:pt>
                <c:pt idx="4988">
                  <c:v>38505</c:v>
                </c:pt>
                <c:pt idx="4989">
                  <c:v>38506</c:v>
                </c:pt>
                <c:pt idx="4990">
                  <c:v>38509</c:v>
                </c:pt>
                <c:pt idx="4991">
                  <c:v>38510</c:v>
                </c:pt>
                <c:pt idx="4992">
                  <c:v>38511</c:v>
                </c:pt>
                <c:pt idx="4993">
                  <c:v>38512</c:v>
                </c:pt>
                <c:pt idx="4994">
                  <c:v>38513</c:v>
                </c:pt>
                <c:pt idx="4995">
                  <c:v>38516</c:v>
                </c:pt>
                <c:pt idx="4996">
                  <c:v>38517</c:v>
                </c:pt>
                <c:pt idx="4997">
                  <c:v>38518</c:v>
                </c:pt>
                <c:pt idx="4998">
                  <c:v>38519</c:v>
                </c:pt>
                <c:pt idx="4999">
                  <c:v>38520</c:v>
                </c:pt>
                <c:pt idx="5000">
                  <c:v>38523</c:v>
                </c:pt>
                <c:pt idx="5001">
                  <c:v>38524</c:v>
                </c:pt>
                <c:pt idx="5002">
                  <c:v>38525</c:v>
                </c:pt>
                <c:pt idx="5003">
                  <c:v>38526</c:v>
                </c:pt>
                <c:pt idx="5004">
                  <c:v>38527</c:v>
                </c:pt>
                <c:pt idx="5005">
                  <c:v>38530</c:v>
                </c:pt>
                <c:pt idx="5006">
                  <c:v>38531</c:v>
                </c:pt>
                <c:pt idx="5007">
                  <c:v>38532</c:v>
                </c:pt>
                <c:pt idx="5008">
                  <c:v>38533</c:v>
                </c:pt>
                <c:pt idx="5009">
                  <c:v>38534</c:v>
                </c:pt>
                <c:pt idx="5010">
                  <c:v>38537</c:v>
                </c:pt>
                <c:pt idx="5011">
                  <c:v>38538</c:v>
                </c:pt>
                <c:pt idx="5012">
                  <c:v>38539</c:v>
                </c:pt>
                <c:pt idx="5013">
                  <c:v>38540</c:v>
                </c:pt>
                <c:pt idx="5014">
                  <c:v>38541</c:v>
                </c:pt>
                <c:pt idx="5015">
                  <c:v>38544</c:v>
                </c:pt>
                <c:pt idx="5016">
                  <c:v>38545</c:v>
                </c:pt>
                <c:pt idx="5017">
                  <c:v>38546</c:v>
                </c:pt>
                <c:pt idx="5018">
                  <c:v>38547</c:v>
                </c:pt>
                <c:pt idx="5019">
                  <c:v>38548</c:v>
                </c:pt>
                <c:pt idx="5020">
                  <c:v>38551</c:v>
                </c:pt>
                <c:pt idx="5021">
                  <c:v>38552</c:v>
                </c:pt>
                <c:pt idx="5022">
                  <c:v>38553</c:v>
                </c:pt>
                <c:pt idx="5023">
                  <c:v>38554</c:v>
                </c:pt>
                <c:pt idx="5024">
                  <c:v>38555</c:v>
                </c:pt>
                <c:pt idx="5025">
                  <c:v>38558</c:v>
                </c:pt>
                <c:pt idx="5026">
                  <c:v>38559</c:v>
                </c:pt>
                <c:pt idx="5027">
                  <c:v>38560</c:v>
                </c:pt>
                <c:pt idx="5028">
                  <c:v>38561</c:v>
                </c:pt>
                <c:pt idx="5029">
                  <c:v>38562</c:v>
                </c:pt>
                <c:pt idx="5030">
                  <c:v>38565</c:v>
                </c:pt>
                <c:pt idx="5031">
                  <c:v>38566</c:v>
                </c:pt>
                <c:pt idx="5032">
                  <c:v>38567</c:v>
                </c:pt>
                <c:pt idx="5033">
                  <c:v>38568</c:v>
                </c:pt>
                <c:pt idx="5034">
                  <c:v>38569</c:v>
                </c:pt>
                <c:pt idx="5035">
                  <c:v>38572</c:v>
                </c:pt>
                <c:pt idx="5036">
                  <c:v>38573</c:v>
                </c:pt>
                <c:pt idx="5037">
                  <c:v>38574</c:v>
                </c:pt>
                <c:pt idx="5038">
                  <c:v>38575</c:v>
                </c:pt>
                <c:pt idx="5039">
                  <c:v>38576</c:v>
                </c:pt>
                <c:pt idx="5040">
                  <c:v>38579</c:v>
                </c:pt>
                <c:pt idx="5041">
                  <c:v>38580</c:v>
                </c:pt>
                <c:pt idx="5042">
                  <c:v>38581</c:v>
                </c:pt>
                <c:pt idx="5043">
                  <c:v>38582</c:v>
                </c:pt>
                <c:pt idx="5044">
                  <c:v>38583</c:v>
                </c:pt>
                <c:pt idx="5045">
                  <c:v>38586</c:v>
                </c:pt>
                <c:pt idx="5046">
                  <c:v>38587</c:v>
                </c:pt>
                <c:pt idx="5047">
                  <c:v>38588</c:v>
                </c:pt>
                <c:pt idx="5048">
                  <c:v>38589</c:v>
                </c:pt>
                <c:pt idx="5049">
                  <c:v>38590</c:v>
                </c:pt>
                <c:pt idx="5050">
                  <c:v>38593</c:v>
                </c:pt>
                <c:pt idx="5051">
                  <c:v>38594</c:v>
                </c:pt>
                <c:pt idx="5052">
                  <c:v>38595</c:v>
                </c:pt>
                <c:pt idx="5053">
                  <c:v>38596</c:v>
                </c:pt>
                <c:pt idx="5054">
                  <c:v>38597</c:v>
                </c:pt>
                <c:pt idx="5055">
                  <c:v>38600</c:v>
                </c:pt>
                <c:pt idx="5056">
                  <c:v>38601</c:v>
                </c:pt>
                <c:pt idx="5057">
                  <c:v>38602</c:v>
                </c:pt>
                <c:pt idx="5058">
                  <c:v>38603</c:v>
                </c:pt>
                <c:pt idx="5059">
                  <c:v>38604</c:v>
                </c:pt>
                <c:pt idx="5060">
                  <c:v>38607</c:v>
                </c:pt>
                <c:pt idx="5061">
                  <c:v>38608</c:v>
                </c:pt>
                <c:pt idx="5062">
                  <c:v>38609</c:v>
                </c:pt>
                <c:pt idx="5063">
                  <c:v>38610</c:v>
                </c:pt>
                <c:pt idx="5064">
                  <c:v>38611</c:v>
                </c:pt>
                <c:pt idx="5065">
                  <c:v>38614</c:v>
                </c:pt>
                <c:pt idx="5066">
                  <c:v>38615</c:v>
                </c:pt>
                <c:pt idx="5067">
                  <c:v>38616</c:v>
                </c:pt>
                <c:pt idx="5068">
                  <c:v>38617</c:v>
                </c:pt>
                <c:pt idx="5069">
                  <c:v>38618</c:v>
                </c:pt>
                <c:pt idx="5070">
                  <c:v>38621</c:v>
                </c:pt>
                <c:pt idx="5071">
                  <c:v>38622</c:v>
                </c:pt>
                <c:pt idx="5072">
                  <c:v>38623</c:v>
                </c:pt>
                <c:pt idx="5073">
                  <c:v>38624</c:v>
                </c:pt>
                <c:pt idx="5074">
                  <c:v>38625</c:v>
                </c:pt>
                <c:pt idx="5075">
                  <c:v>38628</c:v>
                </c:pt>
                <c:pt idx="5076">
                  <c:v>38629</c:v>
                </c:pt>
                <c:pt idx="5077">
                  <c:v>38630</c:v>
                </c:pt>
                <c:pt idx="5078">
                  <c:v>38631</c:v>
                </c:pt>
                <c:pt idx="5079">
                  <c:v>38632</c:v>
                </c:pt>
                <c:pt idx="5080">
                  <c:v>38635</c:v>
                </c:pt>
                <c:pt idx="5081">
                  <c:v>38636</c:v>
                </c:pt>
                <c:pt idx="5082">
                  <c:v>38637</c:v>
                </c:pt>
                <c:pt idx="5083">
                  <c:v>38638</c:v>
                </c:pt>
                <c:pt idx="5084">
                  <c:v>38639</c:v>
                </c:pt>
                <c:pt idx="5085">
                  <c:v>38642</c:v>
                </c:pt>
                <c:pt idx="5086">
                  <c:v>38643</c:v>
                </c:pt>
                <c:pt idx="5087">
                  <c:v>38644</c:v>
                </c:pt>
                <c:pt idx="5088">
                  <c:v>38645</c:v>
                </c:pt>
                <c:pt idx="5089">
                  <c:v>38646</c:v>
                </c:pt>
                <c:pt idx="5090">
                  <c:v>38649</c:v>
                </c:pt>
                <c:pt idx="5091">
                  <c:v>38650</c:v>
                </c:pt>
                <c:pt idx="5092">
                  <c:v>38651</c:v>
                </c:pt>
                <c:pt idx="5093">
                  <c:v>38652</c:v>
                </c:pt>
                <c:pt idx="5094">
                  <c:v>38653</c:v>
                </c:pt>
                <c:pt idx="5095">
                  <c:v>38656</c:v>
                </c:pt>
                <c:pt idx="5096">
                  <c:v>38657</c:v>
                </c:pt>
                <c:pt idx="5097">
                  <c:v>38658</c:v>
                </c:pt>
                <c:pt idx="5098">
                  <c:v>38659</c:v>
                </c:pt>
                <c:pt idx="5099">
                  <c:v>38660</c:v>
                </c:pt>
                <c:pt idx="5100">
                  <c:v>38663</c:v>
                </c:pt>
                <c:pt idx="5101">
                  <c:v>38664</c:v>
                </c:pt>
                <c:pt idx="5102">
                  <c:v>38665</c:v>
                </c:pt>
                <c:pt idx="5103">
                  <c:v>38666</c:v>
                </c:pt>
                <c:pt idx="5104">
                  <c:v>38667</c:v>
                </c:pt>
                <c:pt idx="5105">
                  <c:v>38670</c:v>
                </c:pt>
                <c:pt idx="5106">
                  <c:v>38671</c:v>
                </c:pt>
                <c:pt idx="5107">
                  <c:v>38672</c:v>
                </c:pt>
                <c:pt idx="5108">
                  <c:v>38673</c:v>
                </c:pt>
                <c:pt idx="5109">
                  <c:v>38674</c:v>
                </c:pt>
                <c:pt idx="5110">
                  <c:v>38677</c:v>
                </c:pt>
                <c:pt idx="5111">
                  <c:v>38678</c:v>
                </c:pt>
                <c:pt idx="5112">
                  <c:v>38679</c:v>
                </c:pt>
                <c:pt idx="5113">
                  <c:v>38680</c:v>
                </c:pt>
                <c:pt idx="5114">
                  <c:v>38681</c:v>
                </c:pt>
                <c:pt idx="5115">
                  <c:v>38684</c:v>
                </c:pt>
                <c:pt idx="5116">
                  <c:v>38685</c:v>
                </c:pt>
                <c:pt idx="5117">
                  <c:v>38686</c:v>
                </c:pt>
                <c:pt idx="5118">
                  <c:v>38687</c:v>
                </c:pt>
                <c:pt idx="5119">
                  <c:v>38688</c:v>
                </c:pt>
                <c:pt idx="5120">
                  <c:v>38691</c:v>
                </c:pt>
                <c:pt idx="5121">
                  <c:v>38692</c:v>
                </c:pt>
                <c:pt idx="5122">
                  <c:v>38693</c:v>
                </c:pt>
                <c:pt idx="5123">
                  <c:v>38694</c:v>
                </c:pt>
                <c:pt idx="5124">
                  <c:v>38695</c:v>
                </c:pt>
                <c:pt idx="5125">
                  <c:v>38698</c:v>
                </c:pt>
                <c:pt idx="5126">
                  <c:v>38699</c:v>
                </c:pt>
                <c:pt idx="5127">
                  <c:v>38700</c:v>
                </c:pt>
                <c:pt idx="5128">
                  <c:v>38701</c:v>
                </c:pt>
                <c:pt idx="5129">
                  <c:v>38702</c:v>
                </c:pt>
                <c:pt idx="5130">
                  <c:v>38705</c:v>
                </c:pt>
                <c:pt idx="5131">
                  <c:v>38706</c:v>
                </c:pt>
                <c:pt idx="5132">
                  <c:v>38707</c:v>
                </c:pt>
                <c:pt idx="5133">
                  <c:v>38708</c:v>
                </c:pt>
                <c:pt idx="5134">
                  <c:v>38709</c:v>
                </c:pt>
                <c:pt idx="5135">
                  <c:v>38712</c:v>
                </c:pt>
                <c:pt idx="5136">
                  <c:v>38713</c:v>
                </c:pt>
                <c:pt idx="5137">
                  <c:v>38714</c:v>
                </c:pt>
                <c:pt idx="5138">
                  <c:v>38715</c:v>
                </c:pt>
                <c:pt idx="5139">
                  <c:v>38716</c:v>
                </c:pt>
                <c:pt idx="5140">
                  <c:v>38720</c:v>
                </c:pt>
                <c:pt idx="5141">
                  <c:v>38721</c:v>
                </c:pt>
                <c:pt idx="5142">
                  <c:v>38722</c:v>
                </c:pt>
                <c:pt idx="5143">
                  <c:v>38723</c:v>
                </c:pt>
                <c:pt idx="5144">
                  <c:v>38726</c:v>
                </c:pt>
                <c:pt idx="5145">
                  <c:v>38727</c:v>
                </c:pt>
                <c:pt idx="5146">
                  <c:v>38728</c:v>
                </c:pt>
                <c:pt idx="5147">
                  <c:v>38729</c:v>
                </c:pt>
                <c:pt idx="5148">
                  <c:v>38730</c:v>
                </c:pt>
                <c:pt idx="5149">
                  <c:v>38733</c:v>
                </c:pt>
                <c:pt idx="5150">
                  <c:v>38734</c:v>
                </c:pt>
                <c:pt idx="5151">
                  <c:v>38735</c:v>
                </c:pt>
                <c:pt idx="5152">
                  <c:v>38736</c:v>
                </c:pt>
                <c:pt idx="5153">
                  <c:v>38737</c:v>
                </c:pt>
                <c:pt idx="5154">
                  <c:v>38740</c:v>
                </c:pt>
                <c:pt idx="5155">
                  <c:v>38741</c:v>
                </c:pt>
                <c:pt idx="5156">
                  <c:v>38742</c:v>
                </c:pt>
                <c:pt idx="5157">
                  <c:v>38743</c:v>
                </c:pt>
                <c:pt idx="5158">
                  <c:v>38744</c:v>
                </c:pt>
                <c:pt idx="5159">
                  <c:v>38747</c:v>
                </c:pt>
                <c:pt idx="5160">
                  <c:v>38748</c:v>
                </c:pt>
                <c:pt idx="5161">
                  <c:v>38749</c:v>
                </c:pt>
                <c:pt idx="5162">
                  <c:v>38750</c:v>
                </c:pt>
                <c:pt idx="5163">
                  <c:v>38751</c:v>
                </c:pt>
                <c:pt idx="5164">
                  <c:v>38754</c:v>
                </c:pt>
                <c:pt idx="5165">
                  <c:v>38755</c:v>
                </c:pt>
                <c:pt idx="5166">
                  <c:v>38756</c:v>
                </c:pt>
                <c:pt idx="5167">
                  <c:v>38757</c:v>
                </c:pt>
                <c:pt idx="5168">
                  <c:v>38758</c:v>
                </c:pt>
                <c:pt idx="5169">
                  <c:v>38761</c:v>
                </c:pt>
                <c:pt idx="5170">
                  <c:v>38762</c:v>
                </c:pt>
                <c:pt idx="5171">
                  <c:v>38763</c:v>
                </c:pt>
                <c:pt idx="5172">
                  <c:v>38764</c:v>
                </c:pt>
                <c:pt idx="5173">
                  <c:v>38765</c:v>
                </c:pt>
                <c:pt idx="5174">
                  <c:v>38768</c:v>
                </c:pt>
                <c:pt idx="5175">
                  <c:v>38769</c:v>
                </c:pt>
                <c:pt idx="5176">
                  <c:v>38770</c:v>
                </c:pt>
                <c:pt idx="5177">
                  <c:v>38771</c:v>
                </c:pt>
                <c:pt idx="5178">
                  <c:v>38772</c:v>
                </c:pt>
                <c:pt idx="5179">
                  <c:v>38775</c:v>
                </c:pt>
                <c:pt idx="5180">
                  <c:v>38776</c:v>
                </c:pt>
                <c:pt idx="5181">
                  <c:v>38777</c:v>
                </c:pt>
                <c:pt idx="5182">
                  <c:v>38778</c:v>
                </c:pt>
                <c:pt idx="5183">
                  <c:v>38779</c:v>
                </c:pt>
                <c:pt idx="5184">
                  <c:v>38782</c:v>
                </c:pt>
                <c:pt idx="5185">
                  <c:v>38783</c:v>
                </c:pt>
                <c:pt idx="5186">
                  <c:v>38784</c:v>
                </c:pt>
                <c:pt idx="5187">
                  <c:v>38785</c:v>
                </c:pt>
                <c:pt idx="5188">
                  <c:v>38786</c:v>
                </c:pt>
                <c:pt idx="5189">
                  <c:v>38789</c:v>
                </c:pt>
                <c:pt idx="5190">
                  <c:v>38790</c:v>
                </c:pt>
                <c:pt idx="5191">
                  <c:v>38791</c:v>
                </c:pt>
                <c:pt idx="5192">
                  <c:v>38792</c:v>
                </c:pt>
                <c:pt idx="5193">
                  <c:v>38793</c:v>
                </c:pt>
                <c:pt idx="5194">
                  <c:v>38796</c:v>
                </c:pt>
                <c:pt idx="5195">
                  <c:v>38797</c:v>
                </c:pt>
                <c:pt idx="5196">
                  <c:v>38798</c:v>
                </c:pt>
                <c:pt idx="5197">
                  <c:v>38799</c:v>
                </c:pt>
                <c:pt idx="5198">
                  <c:v>38800</c:v>
                </c:pt>
                <c:pt idx="5199">
                  <c:v>38803</c:v>
                </c:pt>
                <c:pt idx="5200">
                  <c:v>38804</c:v>
                </c:pt>
                <c:pt idx="5201">
                  <c:v>38805</c:v>
                </c:pt>
                <c:pt idx="5202">
                  <c:v>38806</c:v>
                </c:pt>
                <c:pt idx="5203">
                  <c:v>38807</c:v>
                </c:pt>
                <c:pt idx="5204">
                  <c:v>38810</c:v>
                </c:pt>
                <c:pt idx="5205">
                  <c:v>38811</c:v>
                </c:pt>
                <c:pt idx="5206">
                  <c:v>38812</c:v>
                </c:pt>
                <c:pt idx="5207">
                  <c:v>38813</c:v>
                </c:pt>
                <c:pt idx="5208">
                  <c:v>38814</c:v>
                </c:pt>
                <c:pt idx="5209">
                  <c:v>38817</c:v>
                </c:pt>
                <c:pt idx="5210">
                  <c:v>38818</c:v>
                </c:pt>
                <c:pt idx="5211">
                  <c:v>38819</c:v>
                </c:pt>
                <c:pt idx="5212">
                  <c:v>38820</c:v>
                </c:pt>
                <c:pt idx="5213">
                  <c:v>38824</c:v>
                </c:pt>
                <c:pt idx="5214">
                  <c:v>38825</c:v>
                </c:pt>
                <c:pt idx="5215">
                  <c:v>38826</c:v>
                </c:pt>
                <c:pt idx="5216">
                  <c:v>38827</c:v>
                </c:pt>
                <c:pt idx="5217">
                  <c:v>38828</c:v>
                </c:pt>
                <c:pt idx="5218">
                  <c:v>38831</c:v>
                </c:pt>
                <c:pt idx="5219">
                  <c:v>38832</c:v>
                </c:pt>
                <c:pt idx="5220">
                  <c:v>38833</c:v>
                </c:pt>
                <c:pt idx="5221">
                  <c:v>38834</c:v>
                </c:pt>
                <c:pt idx="5222">
                  <c:v>38835</c:v>
                </c:pt>
                <c:pt idx="5223">
                  <c:v>38838</c:v>
                </c:pt>
                <c:pt idx="5224">
                  <c:v>38839</c:v>
                </c:pt>
                <c:pt idx="5225">
                  <c:v>38840</c:v>
                </c:pt>
                <c:pt idx="5226">
                  <c:v>38841</c:v>
                </c:pt>
                <c:pt idx="5227">
                  <c:v>38842</c:v>
                </c:pt>
                <c:pt idx="5228">
                  <c:v>38845</c:v>
                </c:pt>
                <c:pt idx="5229">
                  <c:v>38846</c:v>
                </c:pt>
                <c:pt idx="5230">
                  <c:v>38847</c:v>
                </c:pt>
                <c:pt idx="5231">
                  <c:v>38848</c:v>
                </c:pt>
                <c:pt idx="5232">
                  <c:v>38849</c:v>
                </c:pt>
                <c:pt idx="5233">
                  <c:v>38852</c:v>
                </c:pt>
                <c:pt idx="5234">
                  <c:v>38853</c:v>
                </c:pt>
                <c:pt idx="5235">
                  <c:v>38854</c:v>
                </c:pt>
                <c:pt idx="5236">
                  <c:v>38855</c:v>
                </c:pt>
                <c:pt idx="5237">
                  <c:v>38856</c:v>
                </c:pt>
                <c:pt idx="5238">
                  <c:v>38859</c:v>
                </c:pt>
                <c:pt idx="5239">
                  <c:v>38860</c:v>
                </c:pt>
                <c:pt idx="5240">
                  <c:v>38861</c:v>
                </c:pt>
                <c:pt idx="5241">
                  <c:v>38862</c:v>
                </c:pt>
                <c:pt idx="5242">
                  <c:v>38863</c:v>
                </c:pt>
                <c:pt idx="5243">
                  <c:v>38866</c:v>
                </c:pt>
                <c:pt idx="5244">
                  <c:v>38867</c:v>
                </c:pt>
                <c:pt idx="5245">
                  <c:v>38868</c:v>
                </c:pt>
                <c:pt idx="5246">
                  <c:v>38869</c:v>
                </c:pt>
                <c:pt idx="5247">
                  <c:v>38870</c:v>
                </c:pt>
                <c:pt idx="5248">
                  <c:v>38873</c:v>
                </c:pt>
                <c:pt idx="5249">
                  <c:v>38874</c:v>
                </c:pt>
                <c:pt idx="5250">
                  <c:v>38875</c:v>
                </c:pt>
                <c:pt idx="5251">
                  <c:v>38876</c:v>
                </c:pt>
                <c:pt idx="5252">
                  <c:v>38877</c:v>
                </c:pt>
                <c:pt idx="5253">
                  <c:v>38880</c:v>
                </c:pt>
                <c:pt idx="5254">
                  <c:v>38881</c:v>
                </c:pt>
                <c:pt idx="5255">
                  <c:v>38882</c:v>
                </c:pt>
                <c:pt idx="5256">
                  <c:v>38883</c:v>
                </c:pt>
                <c:pt idx="5257">
                  <c:v>38884</c:v>
                </c:pt>
                <c:pt idx="5258">
                  <c:v>38887</c:v>
                </c:pt>
                <c:pt idx="5259">
                  <c:v>38888</c:v>
                </c:pt>
                <c:pt idx="5260">
                  <c:v>38889</c:v>
                </c:pt>
                <c:pt idx="5261">
                  <c:v>38890</c:v>
                </c:pt>
                <c:pt idx="5262">
                  <c:v>38891</c:v>
                </c:pt>
                <c:pt idx="5263">
                  <c:v>38894</c:v>
                </c:pt>
                <c:pt idx="5264">
                  <c:v>38895</c:v>
                </c:pt>
                <c:pt idx="5265">
                  <c:v>38896</c:v>
                </c:pt>
                <c:pt idx="5266">
                  <c:v>38897</c:v>
                </c:pt>
                <c:pt idx="5267">
                  <c:v>38898</c:v>
                </c:pt>
                <c:pt idx="5268">
                  <c:v>38901</c:v>
                </c:pt>
                <c:pt idx="5269">
                  <c:v>38902</c:v>
                </c:pt>
                <c:pt idx="5270">
                  <c:v>38903</c:v>
                </c:pt>
                <c:pt idx="5271">
                  <c:v>38904</c:v>
                </c:pt>
                <c:pt idx="5272">
                  <c:v>38905</c:v>
                </c:pt>
                <c:pt idx="5273">
                  <c:v>38908</c:v>
                </c:pt>
                <c:pt idx="5274">
                  <c:v>38909</c:v>
                </c:pt>
                <c:pt idx="5275">
                  <c:v>38910</c:v>
                </c:pt>
                <c:pt idx="5276">
                  <c:v>38911</c:v>
                </c:pt>
                <c:pt idx="5277">
                  <c:v>38912</c:v>
                </c:pt>
                <c:pt idx="5278">
                  <c:v>38915</c:v>
                </c:pt>
                <c:pt idx="5279">
                  <c:v>38916</c:v>
                </c:pt>
                <c:pt idx="5280">
                  <c:v>38917</c:v>
                </c:pt>
                <c:pt idx="5281">
                  <c:v>38918</c:v>
                </c:pt>
                <c:pt idx="5282">
                  <c:v>38919</c:v>
                </c:pt>
                <c:pt idx="5283">
                  <c:v>38922</c:v>
                </c:pt>
                <c:pt idx="5284">
                  <c:v>38923</c:v>
                </c:pt>
                <c:pt idx="5285">
                  <c:v>38924</c:v>
                </c:pt>
                <c:pt idx="5286">
                  <c:v>38925</c:v>
                </c:pt>
                <c:pt idx="5287">
                  <c:v>38926</c:v>
                </c:pt>
                <c:pt idx="5288">
                  <c:v>38929</c:v>
                </c:pt>
                <c:pt idx="5289">
                  <c:v>38930</c:v>
                </c:pt>
                <c:pt idx="5290">
                  <c:v>38931</c:v>
                </c:pt>
                <c:pt idx="5291">
                  <c:v>38932</c:v>
                </c:pt>
                <c:pt idx="5292">
                  <c:v>38933</c:v>
                </c:pt>
                <c:pt idx="5293">
                  <c:v>38936</c:v>
                </c:pt>
                <c:pt idx="5294">
                  <c:v>38937</c:v>
                </c:pt>
                <c:pt idx="5295">
                  <c:v>38938</c:v>
                </c:pt>
                <c:pt idx="5296">
                  <c:v>38939</c:v>
                </c:pt>
                <c:pt idx="5297">
                  <c:v>38940</c:v>
                </c:pt>
                <c:pt idx="5298">
                  <c:v>38943</c:v>
                </c:pt>
                <c:pt idx="5299">
                  <c:v>38944</c:v>
                </c:pt>
                <c:pt idx="5300">
                  <c:v>38945</c:v>
                </c:pt>
                <c:pt idx="5301">
                  <c:v>38946</c:v>
                </c:pt>
                <c:pt idx="5302">
                  <c:v>38947</c:v>
                </c:pt>
                <c:pt idx="5303">
                  <c:v>38950</c:v>
                </c:pt>
                <c:pt idx="5304">
                  <c:v>38951</c:v>
                </c:pt>
                <c:pt idx="5305">
                  <c:v>38952</c:v>
                </c:pt>
                <c:pt idx="5306">
                  <c:v>38953</c:v>
                </c:pt>
                <c:pt idx="5307">
                  <c:v>38954</c:v>
                </c:pt>
                <c:pt idx="5308">
                  <c:v>38957</c:v>
                </c:pt>
                <c:pt idx="5309">
                  <c:v>38958</c:v>
                </c:pt>
                <c:pt idx="5310">
                  <c:v>38959</c:v>
                </c:pt>
                <c:pt idx="5311">
                  <c:v>38960</c:v>
                </c:pt>
                <c:pt idx="5312">
                  <c:v>38961</c:v>
                </c:pt>
                <c:pt idx="5313">
                  <c:v>38964</c:v>
                </c:pt>
                <c:pt idx="5314">
                  <c:v>38965</c:v>
                </c:pt>
                <c:pt idx="5315">
                  <c:v>38966</c:v>
                </c:pt>
                <c:pt idx="5316">
                  <c:v>38967</c:v>
                </c:pt>
                <c:pt idx="5317">
                  <c:v>38968</c:v>
                </c:pt>
                <c:pt idx="5318">
                  <c:v>38971</c:v>
                </c:pt>
                <c:pt idx="5319">
                  <c:v>38972</c:v>
                </c:pt>
                <c:pt idx="5320">
                  <c:v>38973</c:v>
                </c:pt>
                <c:pt idx="5321">
                  <c:v>38974</c:v>
                </c:pt>
                <c:pt idx="5322">
                  <c:v>38975</c:v>
                </c:pt>
                <c:pt idx="5323">
                  <c:v>38978</c:v>
                </c:pt>
                <c:pt idx="5324">
                  <c:v>38979</c:v>
                </c:pt>
                <c:pt idx="5325">
                  <c:v>38980</c:v>
                </c:pt>
                <c:pt idx="5326">
                  <c:v>38981</c:v>
                </c:pt>
                <c:pt idx="5327">
                  <c:v>38982</c:v>
                </c:pt>
                <c:pt idx="5328">
                  <c:v>38985</c:v>
                </c:pt>
                <c:pt idx="5329">
                  <c:v>38986</c:v>
                </c:pt>
                <c:pt idx="5330">
                  <c:v>38987</c:v>
                </c:pt>
                <c:pt idx="5331">
                  <c:v>38988</c:v>
                </c:pt>
                <c:pt idx="5332">
                  <c:v>38989</c:v>
                </c:pt>
                <c:pt idx="5333">
                  <c:v>38992</c:v>
                </c:pt>
                <c:pt idx="5334">
                  <c:v>38993</c:v>
                </c:pt>
                <c:pt idx="5335">
                  <c:v>38994</c:v>
                </c:pt>
                <c:pt idx="5336">
                  <c:v>38995</c:v>
                </c:pt>
                <c:pt idx="5337">
                  <c:v>38996</c:v>
                </c:pt>
                <c:pt idx="5338">
                  <c:v>38999</c:v>
                </c:pt>
                <c:pt idx="5339">
                  <c:v>39000</c:v>
                </c:pt>
                <c:pt idx="5340">
                  <c:v>39001</c:v>
                </c:pt>
                <c:pt idx="5341">
                  <c:v>39002</c:v>
                </c:pt>
                <c:pt idx="5342">
                  <c:v>39003</c:v>
                </c:pt>
                <c:pt idx="5343">
                  <c:v>39006</c:v>
                </c:pt>
                <c:pt idx="5344">
                  <c:v>39007</c:v>
                </c:pt>
                <c:pt idx="5345">
                  <c:v>39008</c:v>
                </c:pt>
                <c:pt idx="5346">
                  <c:v>39009</c:v>
                </c:pt>
                <c:pt idx="5347">
                  <c:v>39010</c:v>
                </c:pt>
                <c:pt idx="5348">
                  <c:v>39013</c:v>
                </c:pt>
                <c:pt idx="5349">
                  <c:v>39014</c:v>
                </c:pt>
                <c:pt idx="5350">
                  <c:v>39015</c:v>
                </c:pt>
                <c:pt idx="5351">
                  <c:v>39016</c:v>
                </c:pt>
                <c:pt idx="5352">
                  <c:v>39017</c:v>
                </c:pt>
                <c:pt idx="5353">
                  <c:v>39020</c:v>
                </c:pt>
                <c:pt idx="5354">
                  <c:v>39021</c:v>
                </c:pt>
                <c:pt idx="5355">
                  <c:v>39022</c:v>
                </c:pt>
                <c:pt idx="5356">
                  <c:v>39023</c:v>
                </c:pt>
                <c:pt idx="5357">
                  <c:v>39024</c:v>
                </c:pt>
                <c:pt idx="5358">
                  <c:v>39027</c:v>
                </c:pt>
                <c:pt idx="5359">
                  <c:v>39028</c:v>
                </c:pt>
                <c:pt idx="5360">
                  <c:v>39029</c:v>
                </c:pt>
                <c:pt idx="5361">
                  <c:v>39030</c:v>
                </c:pt>
                <c:pt idx="5362">
                  <c:v>39031</c:v>
                </c:pt>
                <c:pt idx="5363">
                  <c:v>39034</c:v>
                </c:pt>
                <c:pt idx="5364">
                  <c:v>39035</c:v>
                </c:pt>
                <c:pt idx="5365">
                  <c:v>39036</c:v>
                </c:pt>
                <c:pt idx="5366">
                  <c:v>39037</c:v>
                </c:pt>
                <c:pt idx="5367">
                  <c:v>39038</c:v>
                </c:pt>
                <c:pt idx="5368">
                  <c:v>39041</c:v>
                </c:pt>
                <c:pt idx="5369">
                  <c:v>39042</c:v>
                </c:pt>
                <c:pt idx="5370">
                  <c:v>39043</c:v>
                </c:pt>
                <c:pt idx="5371">
                  <c:v>39044</c:v>
                </c:pt>
                <c:pt idx="5372">
                  <c:v>39045</c:v>
                </c:pt>
                <c:pt idx="5373">
                  <c:v>39048</c:v>
                </c:pt>
                <c:pt idx="5374">
                  <c:v>39049</c:v>
                </c:pt>
                <c:pt idx="5375">
                  <c:v>39050</c:v>
                </c:pt>
                <c:pt idx="5376">
                  <c:v>39051</c:v>
                </c:pt>
                <c:pt idx="5377">
                  <c:v>39052</c:v>
                </c:pt>
                <c:pt idx="5378">
                  <c:v>39055</c:v>
                </c:pt>
                <c:pt idx="5379">
                  <c:v>39056</c:v>
                </c:pt>
                <c:pt idx="5380">
                  <c:v>39057</c:v>
                </c:pt>
                <c:pt idx="5381">
                  <c:v>39058</c:v>
                </c:pt>
                <c:pt idx="5382">
                  <c:v>39059</c:v>
                </c:pt>
                <c:pt idx="5383">
                  <c:v>39062</c:v>
                </c:pt>
                <c:pt idx="5384">
                  <c:v>39063</c:v>
                </c:pt>
                <c:pt idx="5385">
                  <c:v>39064</c:v>
                </c:pt>
                <c:pt idx="5386">
                  <c:v>39065</c:v>
                </c:pt>
                <c:pt idx="5387">
                  <c:v>39066</c:v>
                </c:pt>
                <c:pt idx="5388">
                  <c:v>39069</c:v>
                </c:pt>
                <c:pt idx="5389">
                  <c:v>39070</c:v>
                </c:pt>
                <c:pt idx="5390">
                  <c:v>39071</c:v>
                </c:pt>
                <c:pt idx="5391">
                  <c:v>39072</c:v>
                </c:pt>
                <c:pt idx="5392">
                  <c:v>39073</c:v>
                </c:pt>
                <c:pt idx="5393">
                  <c:v>39077</c:v>
                </c:pt>
                <c:pt idx="5394">
                  <c:v>39078</c:v>
                </c:pt>
                <c:pt idx="5395">
                  <c:v>39079</c:v>
                </c:pt>
                <c:pt idx="5396">
                  <c:v>39080</c:v>
                </c:pt>
                <c:pt idx="5397">
                  <c:v>39084</c:v>
                </c:pt>
                <c:pt idx="5398">
                  <c:v>39085</c:v>
                </c:pt>
                <c:pt idx="5399">
                  <c:v>39086</c:v>
                </c:pt>
                <c:pt idx="5400">
                  <c:v>39087</c:v>
                </c:pt>
                <c:pt idx="5401">
                  <c:v>39090</c:v>
                </c:pt>
                <c:pt idx="5402">
                  <c:v>39091</c:v>
                </c:pt>
                <c:pt idx="5403">
                  <c:v>39092</c:v>
                </c:pt>
                <c:pt idx="5404">
                  <c:v>39093</c:v>
                </c:pt>
                <c:pt idx="5405">
                  <c:v>39094</c:v>
                </c:pt>
                <c:pt idx="5406">
                  <c:v>39098</c:v>
                </c:pt>
                <c:pt idx="5407">
                  <c:v>39099</c:v>
                </c:pt>
                <c:pt idx="5408">
                  <c:v>39100</c:v>
                </c:pt>
                <c:pt idx="5409">
                  <c:v>39101</c:v>
                </c:pt>
                <c:pt idx="5410">
                  <c:v>39104</c:v>
                </c:pt>
                <c:pt idx="5411">
                  <c:v>39105</c:v>
                </c:pt>
                <c:pt idx="5412">
                  <c:v>39106</c:v>
                </c:pt>
                <c:pt idx="5413">
                  <c:v>39107</c:v>
                </c:pt>
                <c:pt idx="5414">
                  <c:v>39108</c:v>
                </c:pt>
                <c:pt idx="5415">
                  <c:v>39111</c:v>
                </c:pt>
                <c:pt idx="5416">
                  <c:v>39112</c:v>
                </c:pt>
                <c:pt idx="5417">
                  <c:v>39113</c:v>
                </c:pt>
                <c:pt idx="5418">
                  <c:v>39114</c:v>
                </c:pt>
                <c:pt idx="5419">
                  <c:v>39115</c:v>
                </c:pt>
                <c:pt idx="5420">
                  <c:v>39118</c:v>
                </c:pt>
                <c:pt idx="5421">
                  <c:v>39119</c:v>
                </c:pt>
                <c:pt idx="5422">
                  <c:v>39120</c:v>
                </c:pt>
                <c:pt idx="5423">
                  <c:v>39121</c:v>
                </c:pt>
                <c:pt idx="5424">
                  <c:v>39122</c:v>
                </c:pt>
                <c:pt idx="5425">
                  <c:v>39125</c:v>
                </c:pt>
                <c:pt idx="5426">
                  <c:v>39126</c:v>
                </c:pt>
                <c:pt idx="5427">
                  <c:v>39127</c:v>
                </c:pt>
                <c:pt idx="5428">
                  <c:v>39128</c:v>
                </c:pt>
                <c:pt idx="5429">
                  <c:v>39129</c:v>
                </c:pt>
                <c:pt idx="5430">
                  <c:v>39133</c:v>
                </c:pt>
                <c:pt idx="5431">
                  <c:v>39134</c:v>
                </c:pt>
                <c:pt idx="5432">
                  <c:v>39135</c:v>
                </c:pt>
                <c:pt idx="5433">
                  <c:v>39136</c:v>
                </c:pt>
                <c:pt idx="5434">
                  <c:v>39139</c:v>
                </c:pt>
                <c:pt idx="5435">
                  <c:v>39140</c:v>
                </c:pt>
                <c:pt idx="5436">
                  <c:v>39141</c:v>
                </c:pt>
                <c:pt idx="5437">
                  <c:v>39142</c:v>
                </c:pt>
                <c:pt idx="5438">
                  <c:v>39143</c:v>
                </c:pt>
                <c:pt idx="5439">
                  <c:v>39146</c:v>
                </c:pt>
                <c:pt idx="5440">
                  <c:v>39147</c:v>
                </c:pt>
                <c:pt idx="5441">
                  <c:v>39148</c:v>
                </c:pt>
                <c:pt idx="5442">
                  <c:v>39149</c:v>
                </c:pt>
                <c:pt idx="5443">
                  <c:v>39150</c:v>
                </c:pt>
                <c:pt idx="5444">
                  <c:v>39153</c:v>
                </c:pt>
                <c:pt idx="5445">
                  <c:v>39154</c:v>
                </c:pt>
                <c:pt idx="5446">
                  <c:v>39155</c:v>
                </c:pt>
                <c:pt idx="5447">
                  <c:v>39156</c:v>
                </c:pt>
                <c:pt idx="5448">
                  <c:v>39157</c:v>
                </c:pt>
                <c:pt idx="5449">
                  <c:v>39160</c:v>
                </c:pt>
                <c:pt idx="5450">
                  <c:v>39161</c:v>
                </c:pt>
                <c:pt idx="5451">
                  <c:v>39162</c:v>
                </c:pt>
                <c:pt idx="5452">
                  <c:v>39163</c:v>
                </c:pt>
                <c:pt idx="5453">
                  <c:v>39164</c:v>
                </c:pt>
                <c:pt idx="5454">
                  <c:v>39167</c:v>
                </c:pt>
                <c:pt idx="5455">
                  <c:v>39168</c:v>
                </c:pt>
                <c:pt idx="5456">
                  <c:v>39169</c:v>
                </c:pt>
                <c:pt idx="5457">
                  <c:v>39170</c:v>
                </c:pt>
                <c:pt idx="5458">
                  <c:v>39171</c:v>
                </c:pt>
                <c:pt idx="5459">
                  <c:v>39174</c:v>
                </c:pt>
                <c:pt idx="5460">
                  <c:v>39175</c:v>
                </c:pt>
                <c:pt idx="5461">
                  <c:v>39176</c:v>
                </c:pt>
                <c:pt idx="5462">
                  <c:v>39177</c:v>
                </c:pt>
                <c:pt idx="5463">
                  <c:v>39181</c:v>
                </c:pt>
                <c:pt idx="5464">
                  <c:v>39182</c:v>
                </c:pt>
                <c:pt idx="5465">
                  <c:v>39183</c:v>
                </c:pt>
                <c:pt idx="5466">
                  <c:v>39184</c:v>
                </c:pt>
                <c:pt idx="5467">
                  <c:v>39185</c:v>
                </c:pt>
                <c:pt idx="5468">
                  <c:v>39188</c:v>
                </c:pt>
                <c:pt idx="5469">
                  <c:v>39189</c:v>
                </c:pt>
                <c:pt idx="5470">
                  <c:v>39190</c:v>
                </c:pt>
                <c:pt idx="5471">
                  <c:v>39191</c:v>
                </c:pt>
                <c:pt idx="5472">
                  <c:v>39192</c:v>
                </c:pt>
                <c:pt idx="5473">
                  <c:v>39195</c:v>
                </c:pt>
                <c:pt idx="5474">
                  <c:v>39196</c:v>
                </c:pt>
                <c:pt idx="5475">
                  <c:v>39197</c:v>
                </c:pt>
                <c:pt idx="5476">
                  <c:v>39198</c:v>
                </c:pt>
                <c:pt idx="5477">
                  <c:v>39199</c:v>
                </c:pt>
                <c:pt idx="5478">
                  <c:v>39202</c:v>
                </c:pt>
                <c:pt idx="5479">
                  <c:v>39203</c:v>
                </c:pt>
                <c:pt idx="5480">
                  <c:v>39204</c:v>
                </c:pt>
                <c:pt idx="5481">
                  <c:v>39205</c:v>
                </c:pt>
                <c:pt idx="5482">
                  <c:v>39206</c:v>
                </c:pt>
                <c:pt idx="5483">
                  <c:v>39209</c:v>
                </c:pt>
                <c:pt idx="5484">
                  <c:v>39210</c:v>
                </c:pt>
                <c:pt idx="5485">
                  <c:v>39211</c:v>
                </c:pt>
                <c:pt idx="5486">
                  <c:v>39212</c:v>
                </c:pt>
                <c:pt idx="5487">
                  <c:v>39213</c:v>
                </c:pt>
                <c:pt idx="5488">
                  <c:v>39216</c:v>
                </c:pt>
                <c:pt idx="5489">
                  <c:v>39217</c:v>
                </c:pt>
                <c:pt idx="5490">
                  <c:v>39218</c:v>
                </c:pt>
                <c:pt idx="5491">
                  <c:v>39219</c:v>
                </c:pt>
                <c:pt idx="5492">
                  <c:v>39220</c:v>
                </c:pt>
                <c:pt idx="5493">
                  <c:v>39223</c:v>
                </c:pt>
                <c:pt idx="5494">
                  <c:v>39224</c:v>
                </c:pt>
                <c:pt idx="5495">
                  <c:v>39225</c:v>
                </c:pt>
                <c:pt idx="5496">
                  <c:v>39226</c:v>
                </c:pt>
                <c:pt idx="5497">
                  <c:v>39227</c:v>
                </c:pt>
                <c:pt idx="5498">
                  <c:v>39231</c:v>
                </c:pt>
                <c:pt idx="5499">
                  <c:v>39232</c:v>
                </c:pt>
                <c:pt idx="5500">
                  <c:v>39233</c:v>
                </c:pt>
                <c:pt idx="5501">
                  <c:v>39234</c:v>
                </c:pt>
                <c:pt idx="5502">
                  <c:v>39237</c:v>
                </c:pt>
                <c:pt idx="5503">
                  <c:v>39238</c:v>
                </c:pt>
                <c:pt idx="5504">
                  <c:v>39239</c:v>
                </c:pt>
                <c:pt idx="5505">
                  <c:v>39240</c:v>
                </c:pt>
                <c:pt idx="5506">
                  <c:v>39241</c:v>
                </c:pt>
                <c:pt idx="5507">
                  <c:v>39244</c:v>
                </c:pt>
                <c:pt idx="5508">
                  <c:v>39245</c:v>
                </c:pt>
                <c:pt idx="5509">
                  <c:v>39246</c:v>
                </c:pt>
                <c:pt idx="5510">
                  <c:v>39247</c:v>
                </c:pt>
                <c:pt idx="5511">
                  <c:v>39248</c:v>
                </c:pt>
                <c:pt idx="5512">
                  <c:v>39251</c:v>
                </c:pt>
                <c:pt idx="5513">
                  <c:v>39252</c:v>
                </c:pt>
                <c:pt idx="5514">
                  <c:v>39253</c:v>
                </c:pt>
                <c:pt idx="5515">
                  <c:v>39254</c:v>
                </c:pt>
                <c:pt idx="5516">
                  <c:v>39255</c:v>
                </c:pt>
                <c:pt idx="5517">
                  <c:v>39258</c:v>
                </c:pt>
                <c:pt idx="5518">
                  <c:v>39259</c:v>
                </c:pt>
                <c:pt idx="5519">
                  <c:v>39260</c:v>
                </c:pt>
                <c:pt idx="5520">
                  <c:v>39261</c:v>
                </c:pt>
                <c:pt idx="5521">
                  <c:v>39262</c:v>
                </c:pt>
                <c:pt idx="5522">
                  <c:v>39265</c:v>
                </c:pt>
                <c:pt idx="5523">
                  <c:v>39266</c:v>
                </c:pt>
                <c:pt idx="5524">
                  <c:v>39268</c:v>
                </c:pt>
                <c:pt idx="5525">
                  <c:v>39269</c:v>
                </c:pt>
                <c:pt idx="5526">
                  <c:v>39272</c:v>
                </c:pt>
                <c:pt idx="5527">
                  <c:v>39273</c:v>
                </c:pt>
                <c:pt idx="5528">
                  <c:v>39274</c:v>
                </c:pt>
                <c:pt idx="5529">
                  <c:v>39275</c:v>
                </c:pt>
                <c:pt idx="5530">
                  <c:v>39276</c:v>
                </c:pt>
                <c:pt idx="5531">
                  <c:v>39279</c:v>
                </c:pt>
                <c:pt idx="5532">
                  <c:v>39280</c:v>
                </c:pt>
                <c:pt idx="5533">
                  <c:v>39281</c:v>
                </c:pt>
                <c:pt idx="5534">
                  <c:v>39282</c:v>
                </c:pt>
                <c:pt idx="5535">
                  <c:v>39283</c:v>
                </c:pt>
                <c:pt idx="5536">
                  <c:v>39286</c:v>
                </c:pt>
                <c:pt idx="5537">
                  <c:v>39287</c:v>
                </c:pt>
                <c:pt idx="5538">
                  <c:v>39288</c:v>
                </c:pt>
                <c:pt idx="5539">
                  <c:v>39289</c:v>
                </c:pt>
                <c:pt idx="5540">
                  <c:v>39290</c:v>
                </c:pt>
                <c:pt idx="5541">
                  <c:v>39293</c:v>
                </c:pt>
                <c:pt idx="5542">
                  <c:v>39294</c:v>
                </c:pt>
                <c:pt idx="5543">
                  <c:v>39295</c:v>
                </c:pt>
                <c:pt idx="5544">
                  <c:v>39296</c:v>
                </c:pt>
                <c:pt idx="5545">
                  <c:v>39297</c:v>
                </c:pt>
                <c:pt idx="5546">
                  <c:v>39300</c:v>
                </c:pt>
                <c:pt idx="5547">
                  <c:v>39301</c:v>
                </c:pt>
                <c:pt idx="5548">
                  <c:v>39302</c:v>
                </c:pt>
                <c:pt idx="5549">
                  <c:v>39303</c:v>
                </c:pt>
                <c:pt idx="5550">
                  <c:v>39304</c:v>
                </c:pt>
                <c:pt idx="5551">
                  <c:v>39307</c:v>
                </c:pt>
                <c:pt idx="5552">
                  <c:v>39308</c:v>
                </c:pt>
                <c:pt idx="5553">
                  <c:v>39309</c:v>
                </c:pt>
                <c:pt idx="5554">
                  <c:v>39310</c:v>
                </c:pt>
                <c:pt idx="5555">
                  <c:v>39311</c:v>
                </c:pt>
                <c:pt idx="5556">
                  <c:v>39314</c:v>
                </c:pt>
                <c:pt idx="5557">
                  <c:v>39315</c:v>
                </c:pt>
                <c:pt idx="5558">
                  <c:v>39316</c:v>
                </c:pt>
                <c:pt idx="5559">
                  <c:v>39317</c:v>
                </c:pt>
                <c:pt idx="5560">
                  <c:v>39318</c:v>
                </c:pt>
                <c:pt idx="5561">
                  <c:v>39321</c:v>
                </c:pt>
                <c:pt idx="5562">
                  <c:v>39322</c:v>
                </c:pt>
                <c:pt idx="5563">
                  <c:v>39323</c:v>
                </c:pt>
                <c:pt idx="5564">
                  <c:v>39324</c:v>
                </c:pt>
                <c:pt idx="5565">
                  <c:v>39325</c:v>
                </c:pt>
                <c:pt idx="5566">
                  <c:v>39329</c:v>
                </c:pt>
                <c:pt idx="5567">
                  <c:v>39330</c:v>
                </c:pt>
                <c:pt idx="5568">
                  <c:v>39331</c:v>
                </c:pt>
                <c:pt idx="5569">
                  <c:v>39332</c:v>
                </c:pt>
                <c:pt idx="5570">
                  <c:v>39335</c:v>
                </c:pt>
                <c:pt idx="5571">
                  <c:v>39336</c:v>
                </c:pt>
                <c:pt idx="5572">
                  <c:v>39337</c:v>
                </c:pt>
                <c:pt idx="5573">
                  <c:v>39338</c:v>
                </c:pt>
                <c:pt idx="5574">
                  <c:v>39339</c:v>
                </c:pt>
                <c:pt idx="5575">
                  <c:v>39342</c:v>
                </c:pt>
                <c:pt idx="5576">
                  <c:v>39343</c:v>
                </c:pt>
                <c:pt idx="5577">
                  <c:v>39344</c:v>
                </c:pt>
                <c:pt idx="5578">
                  <c:v>39345</c:v>
                </c:pt>
                <c:pt idx="5579">
                  <c:v>39346</c:v>
                </c:pt>
                <c:pt idx="5580">
                  <c:v>39349</c:v>
                </c:pt>
                <c:pt idx="5581">
                  <c:v>39350</c:v>
                </c:pt>
                <c:pt idx="5582">
                  <c:v>39351</c:v>
                </c:pt>
                <c:pt idx="5583">
                  <c:v>39352</c:v>
                </c:pt>
                <c:pt idx="5584">
                  <c:v>39353</c:v>
                </c:pt>
                <c:pt idx="5585">
                  <c:v>39356</c:v>
                </c:pt>
                <c:pt idx="5586">
                  <c:v>39357</c:v>
                </c:pt>
                <c:pt idx="5587">
                  <c:v>39358</c:v>
                </c:pt>
                <c:pt idx="5588">
                  <c:v>39359</c:v>
                </c:pt>
                <c:pt idx="5589">
                  <c:v>39360</c:v>
                </c:pt>
                <c:pt idx="5590">
                  <c:v>39363</c:v>
                </c:pt>
                <c:pt idx="5591">
                  <c:v>39364</c:v>
                </c:pt>
                <c:pt idx="5592">
                  <c:v>39365</c:v>
                </c:pt>
                <c:pt idx="5593">
                  <c:v>39366</c:v>
                </c:pt>
                <c:pt idx="5594">
                  <c:v>39367</c:v>
                </c:pt>
                <c:pt idx="5595">
                  <c:v>39370</c:v>
                </c:pt>
                <c:pt idx="5596">
                  <c:v>39371</c:v>
                </c:pt>
                <c:pt idx="5597">
                  <c:v>39372</c:v>
                </c:pt>
                <c:pt idx="5598">
                  <c:v>39373</c:v>
                </c:pt>
                <c:pt idx="5599">
                  <c:v>39374</c:v>
                </c:pt>
                <c:pt idx="5600">
                  <c:v>39377</c:v>
                </c:pt>
                <c:pt idx="5601">
                  <c:v>39378</c:v>
                </c:pt>
                <c:pt idx="5602">
                  <c:v>39379</c:v>
                </c:pt>
                <c:pt idx="5603">
                  <c:v>39380</c:v>
                </c:pt>
                <c:pt idx="5604">
                  <c:v>39381</c:v>
                </c:pt>
                <c:pt idx="5605">
                  <c:v>39384</c:v>
                </c:pt>
                <c:pt idx="5606">
                  <c:v>39385</c:v>
                </c:pt>
                <c:pt idx="5607">
                  <c:v>39386</c:v>
                </c:pt>
                <c:pt idx="5608">
                  <c:v>39387</c:v>
                </c:pt>
                <c:pt idx="5609">
                  <c:v>39388</c:v>
                </c:pt>
                <c:pt idx="5610">
                  <c:v>39391</c:v>
                </c:pt>
                <c:pt idx="5611">
                  <c:v>39392</c:v>
                </c:pt>
                <c:pt idx="5612">
                  <c:v>39393</c:v>
                </c:pt>
                <c:pt idx="5613">
                  <c:v>39394</c:v>
                </c:pt>
                <c:pt idx="5614">
                  <c:v>39395</c:v>
                </c:pt>
                <c:pt idx="5615">
                  <c:v>39398</c:v>
                </c:pt>
                <c:pt idx="5616">
                  <c:v>39399</c:v>
                </c:pt>
                <c:pt idx="5617">
                  <c:v>39400</c:v>
                </c:pt>
                <c:pt idx="5618">
                  <c:v>39401</c:v>
                </c:pt>
                <c:pt idx="5619">
                  <c:v>39402</c:v>
                </c:pt>
                <c:pt idx="5620">
                  <c:v>39405</c:v>
                </c:pt>
                <c:pt idx="5621">
                  <c:v>39406</c:v>
                </c:pt>
                <c:pt idx="5622">
                  <c:v>39407</c:v>
                </c:pt>
                <c:pt idx="5623">
                  <c:v>39409</c:v>
                </c:pt>
                <c:pt idx="5624">
                  <c:v>39412</c:v>
                </c:pt>
                <c:pt idx="5625">
                  <c:v>39413</c:v>
                </c:pt>
                <c:pt idx="5626">
                  <c:v>39414</c:v>
                </c:pt>
                <c:pt idx="5627">
                  <c:v>39415</c:v>
                </c:pt>
                <c:pt idx="5628">
                  <c:v>39416</c:v>
                </c:pt>
                <c:pt idx="5629">
                  <c:v>39419</c:v>
                </c:pt>
                <c:pt idx="5630">
                  <c:v>39420</c:v>
                </c:pt>
                <c:pt idx="5631">
                  <c:v>39421</c:v>
                </c:pt>
                <c:pt idx="5632">
                  <c:v>39422</c:v>
                </c:pt>
                <c:pt idx="5633">
                  <c:v>39423</c:v>
                </c:pt>
                <c:pt idx="5634">
                  <c:v>39426</c:v>
                </c:pt>
                <c:pt idx="5635">
                  <c:v>39427</c:v>
                </c:pt>
                <c:pt idx="5636">
                  <c:v>39428</c:v>
                </c:pt>
                <c:pt idx="5637">
                  <c:v>39429</c:v>
                </c:pt>
                <c:pt idx="5638">
                  <c:v>39430</c:v>
                </c:pt>
                <c:pt idx="5639">
                  <c:v>39433</c:v>
                </c:pt>
                <c:pt idx="5640">
                  <c:v>39434</c:v>
                </c:pt>
                <c:pt idx="5641">
                  <c:v>39435</c:v>
                </c:pt>
                <c:pt idx="5642">
                  <c:v>39436</c:v>
                </c:pt>
                <c:pt idx="5643">
                  <c:v>39437</c:v>
                </c:pt>
                <c:pt idx="5644">
                  <c:v>39440</c:v>
                </c:pt>
                <c:pt idx="5645">
                  <c:v>39442</c:v>
                </c:pt>
                <c:pt idx="5646">
                  <c:v>39443</c:v>
                </c:pt>
                <c:pt idx="5647">
                  <c:v>39444</c:v>
                </c:pt>
                <c:pt idx="5648">
                  <c:v>39447</c:v>
                </c:pt>
                <c:pt idx="5649">
                  <c:v>39449</c:v>
                </c:pt>
                <c:pt idx="5650">
                  <c:v>39450</c:v>
                </c:pt>
                <c:pt idx="5651">
                  <c:v>39451</c:v>
                </c:pt>
                <c:pt idx="5652">
                  <c:v>39454</c:v>
                </c:pt>
                <c:pt idx="5653">
                  <c:v>39455</c:v>
                </c:pt>
                <c:pt idx="5654">
                  <c:v>39456</c:v>
                </c:pt>
                <c:pt idx="5655">
                  <c:v>39457</c:v>
                </c:pt>
                <c:pt idx="5656">
                  <c:v>39458</c:v>
                </c:pt>
                <c:pt idx="5657">
                  <c:v>39461</c:v>
                </c:pt>
                <c:pt idx="5658">
                  <c:v>39462</c:v>
                </c:pt>
                <c:pt idx="5659">
                  <c:v>39463</c:v>
                </c:pt>
                <c:pt idx="5660">
                  <c:v>39464</c:v>
                </c:pt>
                <c:pt idx="5661">
                  <c:v>39465</c:v>
                </c:pt>
                <c:pt idx="5662">
                  <c:v>39469</c:v>
                </c:pt>
                <c:pt idx="5663">
                  <c:v>39470</c:v>
                </c:pt>
                <c:pt idx="5664">
                  <c:v>39471</c:v>
                </c:pt>
                <c:pt idx="5665">
                  <c:v>39472</c:v>
                </c:pt>
                <c:pt idx="5666">
                  <c:v>39475</c:v>
                </c:pt>
                <c:pt idx="5667">
                  <c:v>39476</c:v>
                </c:pt>
                <c:pt idx="5668">
                  <c:v>39477</c:v>
                </c:pt>
                <c:pt idx="5669">
                  <c:v>39478</c:v>
                </c:pt>
                <c:pt idx="5670">
                  <c:v>39479</c:v>
                </c:pt>
                <c:pt idx="5671">
                  <c:v>39482</c:v>
                </c:pt>
                <c:pt idx="5672">
                  <c:v>39483</c:v>
                </c:pt>
                <c:pt idx="5673">
                  <c:v>39484</c:v>
                </c:pt>
                <c:pt idx="5674">
                  <c:v>39485</c:v>
                </c:pt>
                <c:pt idx="5675">
                  <c:v>39486</c:v>
                </c:pt>
                <c:pt idx="5676">
                  <c:v>39489</c:v>
                </c:pt>
                <c:pt idx="5677">
                  <c:v>39490</c:v>
                </c:pt>
                <c:pt idx="5678">
                  <c:v>39491</c:v>
                </c:pt>
                <c:pt idx="5679">
                  <c:v>39492</c:v>
                </c:pt>
                <c:pt idx="5680">
                  <c:v>39493</c:v>
                </c:pt>
                <c:pt idx="5681">
                  <c:v>39497</c:v>
                </c:pt>
                <c:pt idx="5682">
                  <c:v>39498</c:v>
                </c:pt>
                <c:pt idx="5683">
                  <c:v>39499</c:v>
                </c:pt>
                <c:pt idx="5684">
                  <c:v>39500</c:v>
                </c:pt>
                <c:pt idx="5685">
                  <c:v>39503</c:v>
                </c:pt>
                <c:pt idx="5686">
                  <c:v>39504</c:v>
                </c:pt>
                <c:pt idx="5687">
                  <c:v>39505</c:v>
                </c:pt>
                <c:pt idx="5688">
                  <c:v>39506</c:v>
                </c:pt>
                <c:pt idx="5689">
                  <c:v>39507</c:v>
                </c:pt>
                <c:pt idx="5690">
                  <c:v>39510</c:v>
                </c:pt>
                <c:pt idx="5691">
                  <c:v>39511</c:v>
                </c:pt>
                <c:pt idx="5692">
                  <c:v>39512</c:v>
                </c:pt>
                <c:pt idx="5693">
                  <c:v>39513</c:v>
                </c:pt>
                <c:pt idx="5694">
                  <c:v>39514</c:v>
                </c:pt>
                <c:pt idx="5695">
                  <c:v>39517</c:v>
                </c:pt>
                <c:pt idx="5696">
                  <c:v>39518</c:v>
                </c:pt>
                <c:pt idx="5697">
                  <c:v>39519</c:v>
                </c:pt>
                <c:pt idx="5698">
                  <c:v>39520</c:v>
                </c:pt>
                <c:pt idx="5699">
                  <c:v>39521</c:v>
                </c:pt>
                <c:pt idx="5700">
                  <c:v>39524</c:v>
                </c:pt>
                <c:pt idx="5701">
                  <c:v>39525</c:v>
                </c:pt>
                <c:pt idx="5702">
                  <c:v>39526</c:v>
                </c:pt>
                <c:pt idx="5703">
                  <c:v>39527</c:v>
                </c:pt>
                <c:pt idx="5704">
                  <c:v>39531</c:v>
                </c:pt>
                <c:pt idx="5705">
                  <c:v>39532</c:v>
                </c:pt>
                <c:pt idx="5706">
                  <c:v>39533</c:v>
                </c:pt>
                <c:pt idx="5707">
                  <c:v>39534</c:v>
                </c:pt>
                <c:pt idx="5708">
                  <c:v>39535</c:v>
                </c:pt>
                <c:pt idx="5709">
                  <c:v>39538</c:v>
                </c:pt>
                <c:pt idx="5710">
                  <c:v>39539</c:v>
                </c:pt>
                <c:pt idx="5711">
                  <c:v>39540</c:v>
                </c:pt>
                <c:pt idx="5712">
                  <c:v>39541</c:v>
                </c:pt>
                <c:pt idx="5713">
                  <c:v>39542</c:v>
                </c:pt>
                <c:pt idx="5714">
                  <c:v>39545</c:v>
                </c:pt>
                <c:pt idx="5715">
                  <c:v>39546</c:v>
                </c:pt>
                <c:pt idx="5716">
                  <c:v>39547</c:v>
                </c:pt>
                <c:pt idx="5717">
                  <c:v>39548</c:v>
                </c:pt>
                <c:pt idx="5718">
                  <c:v>39549</c:v>
                </c:pt>
                <c:pt idx="5719">
                  <c:v>39552</c:v>
                </c:pt>
                <c:pt idx="5720">
                  <c:v>39553</c:v>
                </c:pt>
                <c:pt idx="5721">
                  <c:v>39554</c:v>
                </c:pt>
                <c:pt idx="5722">
                  <c:v>39555</c:v>
                </c:pt>
                <c:pt idx="5723">
                  <c:v>39556</c:v>
                </c:pt>
                <c:pt idx="5724">
                  <c:v>39559</c:v>
                </c:pt>
                <c:pt idx="5725">
                  <c:v>39560</c:v>
                </c:pt>
                <c:pt idx="5726">
                  <c:v>39561</c:v>
                </c:pt>
                <c:pt idx="5727">
                  <c:v>39562</c:v>
                </c:pt>
                <c:pt idx="5728">
                  <c:v>39563</c:v>
                </c:pt>
                <c:pt idx="5729">
                  <c:v>39566</c:v>
                </c:pt>
                <c:pt idx="5730">
                  <c:v>39567</c:v>
                </c:pt>
                <c:pt idx="5731">
                  <c:v>39568</c:v>
                </c:pt>
                <c:pt idx="5732">
                  <c:v>39569</c:v>
                </c:pt>
                <c:pt idx="5733">
                  <c:v>39570</c:v>
                </c:pt>
                <c:pt idx="5734">
                  <c:v>39573</c:v>
                </c:pt>
                <c:pt idx="5735">
                  <c:v>39574</c:v>
                </c:pt>
                <c:pt idx="5736">
                  <c:v>39575</c:v>
                </c:pt>
                <c:pt idx="5737">
                  <c:v>39576</c:v>
                </c:pt>
                <c:pt idx="5738">
                  <c:v>39577</c:v>
                </c:pt>
                <c:pt idx="5739">
                  <c:v>39580</c:v>
                </c:pt>
                <c:pt idx="5740">
                  <c:v>39581</c:v>
                </c:pt>
                <c:pt idx="5741">
                  <c:v>39582</c:v>
                </c:pt>
                <c:pt idx="5742">
                  <c:v>39583</c:v>
                </c:pt>
                <c:pt idx="5743">
                  <c:v>39584</c:v>
                </c:pt>
                <c:pt idx="5744">
                  <c:v>39587</c:v>
                </c:pt>
                <c:pt idx="5745">
                  <c:v>39588</c:v>
                </c:pt>
                <c:pt idx="5746">
                  <c:v>39589</c:v>
                </c:pt>
                <c:pt idx="5747">
                  <c:v>39590</c:v>
                </c:pt>
                <c:pt idx="5748">
                  <c:v>39591</c:v>
                </c:pt>
                <c:pt idx="5749">
                  <c:v>39595</c:v>
                </c:pt>
                <c:pt idx="5750">
                  <c:v>39596</c:v>
                </c:pt>
                <c:pt idx="5751">
                  <c:v>39597</c:v>
                </c:pt>
                <c:pt idx="5752">
                  <c:v>39598</c:v>
                </c:pt>
                <c:pt idx="5753">
                  <c:v>39601</c:v>
                </c:pt>
                <c:pt idx="5754">
                  <c:v>39602</c:v>
                </c:pt>
                <c:pt idx="5755">
                  <c:v>39603</c:v>
                </c:pt>
                <c:pt idx="5756">
                  <c:v>39604</c:v>
                </c:pt>
                <c:pt idx="5757">
                  <c:v>39605</c:v>
                </c:pt>
                <c:pt idx="5758">
                  <c:v>39608</c:v>
                </c:pt>
                <c:pt idx="5759">
                  <c:v>39609</c:v>
                </c:pt>
                <c:pt idx="5760">
                  <c:v>39610</c:v>
                </c:pt>
                <c:pt idx="5761">
                  <c:v>39611</c:v>
                </c:pt>
                <c:pt idx="5762">
                  <c:v>39612</c:v>
                </c:pt>
                <c:pt idx="5763">
                  <c:v>39615</c:v>
                </c:pt>
                <c:pt idx="5764">
                  <c:v>39616</c:v>
                </c:pt>
                <c:pt idx="5765">
                  <c:v>39617</c:v>
                </c:pt>
                <c:pt idx="5766">
                  <c:v>39618</c:v>
                </c:pt>
                <c:pt idx="5767">
                  <c:v>39619</c:v>
                </c:pt>
                <c:pt idx="5768">
                  <c:v>39622</c:v>
                </c:pt>
                <c:pt idx="5769">
                  <c:v>39623</c:v>
                </c:pt>
                <c:pt idx="5770">
                  <c:v>39624</c:v>
                </c:pt>
                <c:pt idx="5771">
                  <c:v>39625</c:v>
                </c:pt>
                <c:pt idx="5772">
                  <c:v>39626</c:v>
                </c:pt>
                <c:pt idx="5773">
                  <c:v>39629</c:v>
                </c:pt>
                <c:pt idx="5774">
                  <c:v>39630</c:v>
                </c:pt>
                <c:pt idx="5775">
                  <c:v>39631</c:v>
                </c:pt>
                <c:pt idx="5776">
                  <c:v>39632</c:v>
                </c:pt>
                <c:pt idx="5777">
                  <c:v>39636</c:v>
                </c:pt>
                <c:pt idx="5778">
                  <c:v>39637</c:v>
                </c:pt>
                <c:pt idx="5779">
                  <c:v>39638</c:v>
                </c:pt>
                <c:pt idx="5780">
                  <c:v>39639</c:v>
                </c:pt>
                <c:pt idx="5781">
                  <c:v>39640</c:v>
                </c:pt>
                <c:pt idx="5782">
                  <c:v>39643</c:v>
                </c:pt>
                <c:pt idx="5783">
                  <c:v>39644</c:v>
                </c:pt>
                <c:pt idx="5784">
                  <c:v>39645</c:v>
                </c:pt>
                <c:pt idx="5785">
                  <c:v>39646</c:v>
                </c:pt>
                <c:pt idx="5786">
                  <c:v>39647</c:v>
                </c:pt>
                <c:pt idx="5787">
                  <c:v>39650</c:v>
                </c:pt>
                <c:pt idx="5788">
                  <c:v>39651</c:v>
                </c:pt>
                <c:pt idx="5789">
                  <c:v>39652</c:v>
                </c:pt>
                <c:pt idx="5790">
                  <c:v>39653</c:v>
                </c:pt>
                <c:pt idx="5791">
                  <c:v>39654</c:v>
                </c:pt>
                <c:pt idx="5792">
                  <c:v>39657</c:v>
                </c:pt>
                <c:pt idx="5793">
                  <c:v>39658</c:v>
                </c:pt>
                <c:pt idx="5794">
                  <c:v>39659</c:v>
                </c:pt>
                <c:pt idx="5795">
                  <c:v>39660</c:v>
                </c:pt>
                <c:pt idx="5796">
                  <c:v>39661</c:v>
                </c:pt>
                <c:pt idx="5797">
                  <c:v>39664</c:v>
                </c:pt>
                <c:pt idx="5798">
                  <c:v>39665</c:v>
                </c:pt>
                <c:pt idx="5799">
                  <c:v>39666</c:v>
                </c:pt>
                <c:pt idx="5800">
                  <c:v>39667</c:v>
                </c:pt>
                <c:pt idx="5801">
                  <c:v>39668</c:v>
                </c:pt>
                <c:pt idx="5802">
                  <c:v>39671</c:v>
                </c:pt>
                <c:pt idx="5803">
                  <c:v>39672</c:v>
                </c:pt>
                <c:pt idx="5804">
                  <c:v>39673</c:v>
                </c:pt>
                <c:pt idx="5805">
                  <c:v>39674</c:v>
                </c:pt>
                <c:pt idx="5806">
                  <c:v>39675</c:v>
                </c:pt>
                <c:pt idx="5807">
                  <c:v>39678</c:v>
                </c:pt>
                <c:pt idx="5808">
                  <c:v>39679</c:v>
                </c:pt>
                <c:pt idx="5809">
                  <c:v>39680</c:v>
                </c:pt>
                <c:pt idx="5810">
                  <c:v>39681</c:v>
                </c:pt>
                <c:pt idx="5811">
                  <c:v>39682</c:v>
                </c:pt>
                <c:pt idx="5812">
                  <c:v>39685</c:v>
                </c:pt>
                <c:pt idx="5813">
                  <c:v>39686</c:v>
                </c:pt>
                <c:pt idx="5814">
                  <c:v>39687</c:v>
                </c:pt>
                <c:pt idx="5815">
                  <c:v>39688</c:v>
                </c:pt>
                <c:pt idx="5816">
                  <c:v>39689</c:v>
                </c:pt>
                <c:pt idx="5817">
                  <c:v>39693</c:v>
                </c:pt>
                <c:pt idx="5818">
                  <c:v>39694</c:v>
                </c:pt>
                <c:pt idx="5819">
                  <c:v>39695</c:v>
                </c:pt>
                <c:pt idx="5820">
                  <c:v>39696</c:v>
                </c:pt>
                <c:pt idx="5821">
                  <c:v>39699</c:v>
                </c:pt>
                <c:pt idx="5822">
                  <c:v>39700</c:v>
                </c:pt>
                <c:pt idx="5823">
                  <c:v>39701</c:v>
                </c:pt>
                <c:pt idx="5824">
                  <c:v>39702</c:v>
                </c:pt>
                <c:pt idx="5825">
                  <c:v>39703</c:v>
                </c:pt>
                <c:pt idx="5826">
                  <c:v>39706</c:v>
                </c:pt>
                <c:pt idx="5827">
                  <c:v>39707</c:v>
                </c:pt>
                <c:pt idx="5828">
                  <c:v>39708</c:v>
                </c:pt>
                <c:pt idx="5829">
                  <c:v>39709</c:v>
                </c:pt>
                <c:pt idx="5830">
                  <c:v>39710</c:v>
                </c:pt>
                <c:pt idx="5831">
                  <c:v>39713</c:v>
                </c:pt>
                <c:pt idx="5832">
                  <c:v>39714</c:v>
                </c:pt>
                <c:pt idx="5833">
                  <c:v>39715</c:v>
                </c:pt>
                <c:pt idx="5834">
                  <c:v>39716</c:v>
                </c:pt>
                <c:pt idx="5835">
                  <c:v>39717</c:v>
                </c:pt>
                <c:pt idx="5836">
                  <c:v>39720</c:v>
                </c:pt>
                <c:pt idx="5837">
                  <c:v>39721</c:v>
                </c:pt>
                <c:pt idx="5838">
                  <c:v>39722</c:v>
                </c:pt>
                <c:pt idx="5839">
                  <c:v>39723</c:v>
                </c:pt>
                <c:pt idx="5840">
                  <c:v>39724</c:v>
                </c:pt>
                <c:pt idx="5841">
                  <c:v>39727</c:v>
                </c:pt>
                <c:pt idx="5842">
                  <c:v>39728</c:v>
                </c:pt>
                <c:pt idx="5843">
                  <c:v>39729</c:v>
                </c:pt>
                <c:pt idx="5844">
                  <c:v>39730</c:v>
                </c:pt>
                <c:pt idx="5845">
                  <c:v>39731</c:v>
                </c:pt>
                <c:pt idx="5846">
                  <c:v>39734</c:v>
                </c:pt>
                <c:pt idx="5847">
                  <c:v>39735</c:v>
                </c:pt>
                <c:pt idx="5848">
                  <c:v>39736</c:v>
                </c:pt>
                <c:pt idx="5849">
                  <c:v>39737</c:v>
                </c:pt>
                <c:pt idx="5850">
                  <c:v>39738</c:v>
                </c:pt>
                <c:pt idx="5851">
                  <c:v>39741</c:v>
                </c:pt>
                <c:pt idx="5852">
                  <c:v>39742</c:v>
                </c:pt>
                <c:pt idx="5853">
                  <c:v>39743</c:v>
                </c:pt>
                <c:pt idx="5854">
                  <c:v>39744</c:v>
                </c:pt>
                <c:pt idx="5855">
                  <c:v>39745</c:v>
                </c:pt>
                <c:pt idx="5856">
                  <c:v>39748</c:v>
                </c:pt>
                <c:pt idx="5857">
                  <c:v>39749</c:v>
                </c:pt>
                <c:pt idx="5858">
                  <c:v>39750</c:v>
                </c:pt>
                <c:pt idx="5859">
                  <c:v>39751</c:v>
                </c:pt>
                <c:pt idx="5860">
                  <c:v>39752</c:v>
                </c:pt>
                <c:pt idx="5861">
                  <c:v>39755</c:v>
                </c:pt>
                <c:pt idx="5862">
                  <c:v>39756</c:v>
                </c:pt>
                <c:pt idx="5863">
                  <c:v>39757</c:v>
                </c:pt>
                <c:pt idx="5864">
                  <c:v>39758</c:v>
                </c:pt>
                <c:pt idx="5865">
                  <c:v>39759</c:v>
                </c:pt>
                <c:pt idx="5866">
                  <c:v>39762</c:v>
                </c:pt>
                <c:pt idx="5867">
                  <c:v>39763</c:v>
                </c:pt>
                <c:pt idx="5868">
                  <c:v>39764</c:v>
                </c:pt>
                <c:pt idx="5869">
                  <c:v>39765</c:v>
                </c:pt>
                <c:pt idx="5870">
                  <c:v>39766</c:v>
                </c:pt>
                <c:pt idx="5871">
                  <c:v>39769</c:v>
                </c:pt>
                <c:pt idx="5872">
                  <c:v>39770</c:v>
                </c:pt>
                <c:pt idx="5873">
                  <c:v>39771</c:v>
                </c:pt>
                <c:pt idx="5874">
                  <c:v>39772</c:v>
                </c:pt>
                <c:pt idx="5875">
                  <c:v>39773</c:v>
                </c:pt>
                <c:pt idx="5876">
                  <c:v>39776</c:v>
                </c:pt>
                <c:pt idx="5877">
                  <c:v>39777</c:v>
                </c:pt>
                <c:pt idx="5878">
                  <c:v>39778</c:v>
                </c:pt>
                <c:pt idx="5879">
                  <c:v>39780</c:v>
                </c:pt>
                <c:pt idx="5880">
                  <c:v>39783</c:v>
                </c:pt>
                <c:pt idx="5881">
                  <c:v>39784</c:v>
                </c:pt>
                <c:pt idx="5882">
                  <c:v>39785</c:v>
                </c:pt>
                <c:pt idx="5883">
                  <c:v>39786</c:v>
                </c:pt>
                <c:pt idx="5884">
                  <c:v>39787</c:v>
                </c:pt>
                <c:pt idx="5885">
                  <c:v>39790</c:v>
                </c:pt>
                <c:pt idx="5886">
                  <c:v>39791</c:v>
                </c:pt>
                <c:pt idx="5887">
                  <c:v>39792</c:v>
                </c:pt>
                <c:pt idx="5888">
                  <c:v>39793</c:v>
                </c:pt>
                <c:pt idx="5889">
                  <c:v>39794</c:v>
                </c:pt>
                <c:pt idx="5890">
                  <c:v>39797</c:v>
                </c:pt>
                <c:pt idx="5891">
                  <c:v>39798</c:v>
                </c:pt>
                <c:pt idx="5892">
                  <c:v>39799</c:v>
                </c:pt>
                <c:pt idx="5893">
                  <c:v>39800</c:v>
                </c:pt>
                <c:pt idx="5894">
                  <c:v>39801</c:v>
                </c:pt>
                <c:pt idx="5895">
                  <c:v>39804</c:v>
                </c:pt>
                <c:pt idx="5896">
                  <c:v>39805</c:v>
                </c:pt>
                <c:pt idx="5897">
                  <c:v>39806</c:v>
                </c:pt>
                <c:pt idx="5898">
                  <c:v>39808</c:v>
                </c:pt>
                <c:pt idx="5899">
                  <c:v>39811</c:v>
                </c:pt>
                <c:pt idx="5900">
                  <c:v>39812</c:v>
                </c:pt>
                <c:pt idx="5901">
                  <c:v>39813</c:v>
                </c:pt>
                <c:pt idx="5902">
                  <c:v>39815</c:v>
                </c:pt>
                <c:pt idx="5903">
                  <c:v>39818</c:v>
                </c:pt>
                <c:pt idx="5904">
                  <c:v>39819</c:v>
                </c:pt>
                <c:pt idx="5905">
                  <c:v>39820</c:v>
                </c:pt>
                <c:pt idx="5906">
                  <c:v>39821</c:v>
                </c:pt>
                <c:pt idx="5907">
                  <c:v>39822</c:v>
                </c:pt>
                <c:pt idx="5908">
                  <c:v>39825</c:v>
                </c:pt>
                <c:pt idx="5909">
                  <c:v>39826</c:v>
                </c:pt>
                <c:pt idx="5910">
                  <c:v>39827</c:v>
                </c:pt>
                <c:pt idx="5911">
                  <c:v>39828</c:v>
                </c:pt>
                <c:pt idx="5912">
                  <c:v>39829</c:v>
                </c:pt>
                <c:pt idx="5913">
                  <c:v>39833</c:v>
                </c:pt>
                <c:pt idx="5914">
                  <c:v>39834</c:v>
                </c:pt>
                <c:pt idx="5915">
                  <c:v>39835</c:v>
                </c:pt>
                <c:pt idx="5916">
                  <c:v>39836</c:v>
                </c:pt>
                <c:pt idx="5917">
                  <c:v>39839</c:v>
                </c:pt>
                <c:pt idx="5918">
                  <c:v>39840</c:v>
                </c:pt>
                <c:pt idx="5919">
                  <c:v>39841</c:v>
                </c:pt>
                <c:pt idx="5920">
                  <c:v>39842</c:v>
                </c:pt>
                <c:pt idx="5921">
                  <c:v>39843</c:v>
                </c:pt>
                <c:pt idx="5922">
                  <c:v>39846</c:v>
                </c:pt>
                <c:pt idx="5923">
                  <c:v>39847</c:v>
                </c:pt>
                <c:pt idx="5924">
                  <c:v>39848</c:v>
                </c:pt>
                <c:pt idx="5925">
                  <c:v>39849</c:v>
                </c:pt>
                <c:pt idx="5926">
                  <c:v>39850</c:v>
                </c:pt>
                <c:pt idx="5927">
                  <c:v>39853</c:v>
                </c:pt>
                <c:pt idx="5928">
                  <c:v>39854</c:v>
                </c:pt>
                <c:pt idx="5929">
                  <c:v>39855</c:v>
                </c:pt>
                <c:pt idx="5930">
                  <c:v>39856</c:v>
                </c:pt>
                <c:pt idx="5931">
                  <c:v>39857</c:v>
                </c:pt>
                <c:pt idx="5932">
                  <c:v>39861</c:v>
                </c:pt>
                <c:pt idx="5933">
                  <c:v>39862</c:v>
                </c:pt>
                <c:pt idx="5934">
                  <c:v>39863</c:v>
                </c:pt>
                <c:pt idx="5935">
                  <c:v>39864</c:v>
                </c:pt>
                <c:pt idx="5936">
                  <c:v>39867</c:v>
                </c:pt>
                <c:pt idx="5937">
                  <c:v>39868</c:v>
                </c:pt>
                <c:pt idx="5938">
                  <c:v>39869</c:v>
                </c:pt>
                <c:pt idx="5939">
                  <c:v>39870</c:v>
                </c:pt>
                <c:pt idx="5940">
                  <c:v>39871</c:v>
                </c:pt>
                <c:pt idx="5941">
                  <c:v>39874</c:v>
                </c:pt>
                <c:pt idx="5942">
                  <c:v>39875</c:v>
                </c:pt>
                <c:pt idx="5943">
                  <c:v>39876</c:v>
                </c:pt>
                <c:pt idx="5944">
                  <c:v>39877</c:v>
                </c:pt>
                <c:pt idx="5945">
                  <c:v>39878</c:v>
                </c:pt>
                <c:pt idx="5946">
                  <c:v>39881</c:v>
                </c:pt>
                <c:pt idx="5947">
                  <c:v>39882</c:v>
                </c:pt>
                <c:pt idx="5948">
                  <c:v>39883</c:v>
                </c:pt>
                <c:pt idx="5949">
                  <c:v>39884</c:v>
                </c:pt>
                <c:pt idx="5950">
                  <c:v>39885</c:v>
                </c:pt>
                <c:pt idx="5951">
                  <c:v>39888</c:v>
                </c:pt>
                <c:pt idx="5952">
                  <c:v>39889</c:v>
                </c:pt>
                <c:pt idx="5953">
                  <c:v>39890</c:v>
                </c:pt>
                <c:pt idx="5954">
                  <c:v>39891</c:v>
                </c:pt>
                <c:pt idx="5955">
                  <c:v>39892</c:v>
                </c:pt>
                <c:pt idx="5956">
                  <c:v>39895</c:v>
                </c:pt>
                <c:pt idx="5957">
                  <c:v>39896</c:v>
                </c:pt>
                <c:pt idx="5958">
                  <c:v>39897</c:v>
                </c:pt>
                <c:pt idx="5959">
                  <c:v>39898</c:v>
                </c:pt>
                <c:pt idx="5960">
                  <c:v>39899</c:v>
                </c:pt>
                <c:pt idx="5961">
                  <c:v>39902</c:v>
                </c:pt>
                <c:pt idx="5962">
                  <c:v>39903</c:v>
                </c:pt>
                <c:pt idx="5963">
                  <c:v>39904</c:v>
                </c:pt>
                <c:pt idx="5964">
                  <c:v>39905</c:v>
                </c:pt>
                <c:pt idx="5965">
                  <c:v>39906</c:v>
                </c:pt>
                <c:pt idx="5966">
                  <c:v>39909</c:v>
                </c:pt>
                <c:pt idx="5967">
                  <c:v>39910</c:v>
                </c:pt>
                <c:pt idx="5968">
                  <c:v>39911</c:v>
                </c:pt>
                <c:pt idx="5969">
                  <c:v>39912</c:v>
                </c:pt>
                <c:pt idx="5970">
                  <c:v>39916</c:v>
                </c:pt>
                <c:pt idx="5971">
                  <c:v>39917</c:v>
                </c:pt>
                <c:pt idx="5972">
                  <c:v>39918</c:v>
                </c:pt>
                <c:pt idx="5973">
                  <c:v>39919</c:v>
                </c:pt>
                <c:pt idx="5974">
                  <c:v>39920</c:v>
                </c:pt>
                <c:pt idx="5975">
                  <c:v>39923</c:v>
                </c:pt>
                <c:pt idx="5976">
                  <c:v>39924</c:v>
                </c:pt>
                <c:pt idx="5977">
                  <c:v>39925</c:v>
                </c:pt>
                <c:pt idx="5978">
                  <c:v>39926</c:v>
                </c:pt>
                <c:pt idx="5979">
                  <c:v>39927</c:v>
                </c:pt>
                <c:pt idx="5980">
                  <c:v>39930</c:v>
                </c:pt>
                <c:pt idx="5981">
                  <c:v>39931</c:v>
                </c:pt>
                <c:pt idx="5982">
                  <c:v>39932</c:v>
                </c:pt>
                <c:pt idx="5983">
                  <c:v>39933</c:v>
                </c:pt>
                <c:pt idx="5984">
                  <c:v>39934</c:v>
                </c:pt>
                <c:pt idx="5985">
                  <c:v>39937</c:v>
                </c:pt>
                <c:pt idx="5986">
                  <c:v>39938</c:v>
                </c:pt>
                <c:pt idx="5987">
                  <c:v>39939</c:v>
                </c:pt>
                <c:pt idx="5988">
                  <c:v>39940</c:v>
                </c:pt>
                <c:pt idx="5989">
                  <c:v>39941</c:v>
                </c:pt>
                <c:pt idx="5990">
                  <c:v>39944</c:v>
                </c:pt>
                <c:pt idx="5991">
                  <c:v>39945</c:v>
                </c:pt>
                <c:pt idx="5992">
                  <c:v>39946</c:v>
                </c:pt>
                <c:pt idx="5993">
                  <c:v>39947</c:v>
                </c:pt>
                <c:pt idx="5994">
                  <c:v>39948</c:v>
                </c:pt>
                <c:pt idx="5995">
                  <c:v>39951</c:v>
                </c:pt>
                <c:pt idx="5996">
                  <c:v>39952</c:v>
                </c:pt>
                <c:pt idx="5997">
                  <c:v>39953</c:v>
                </c:pt>
                <c:pt idx="5998">
                  <c:v>39954</c:v>
                </c:pt>
                <c:pt idx="5999">
                  <c:v>39955</c:v>
                </c:pt>
                <c:pt idx="6000">
                  <c:v>39959</c:v>
                </c:pt>
                <c:pt idx="6001">
                  <c:v>39960</c:v>
                </c:pt>
                <c:pt idx="6002">
                  <c:v>39961</c:v>
                </c:pt>
                <c:pt idx="6003">
                  <c:v>39962</c:v>
                </c:pt>
                <c:pt idx="6004">
                  <c:v>39965</c:v>
                </c:pt>
                <c:pt idx="6005">
                  <c:v>39966</c:v>
                </c:pt>
                <c:pt idx="6006">
                  <c:v>39967</c:v>
                </c:pt>
                <c:pt idx="6007">
                  <c:v>39968</c:v>
                </c:pt>
                <c:pt idx="6008">
                  <c:v>39969</c:v>
                </c:pt>
                <c:pt idx="6009">
                  <c:v>39972</c:v>
                </c:pt>
                <c:pt idx="6010">
                  <c:v>39973</c:v>
                </c:pt>
                <c:pt idx="6011">
                  <c:v>39974</c:v>
                </c:pt>
                <c:pt idx="6012">
                  <c:v>39975</c:v>
                </c:pt>
                <c:pt idx="6013">
                  <c:v>39976</c:v>
                </c:pt>
                <c:pt idx="6014">
                  <c:v>39979</c:v>
                </c:pt>
                <c:pt idx="6015">
                  <c:v>39980</c:v>
                </c:pt>
                <c:pt idx="6016">
                  <c:v>39981</c:v>
                </c:pt>
                <c:pt idx="6017">
                  <c:v>39982</c:v>
                </c:pt>
                <c:pt idx="6018">
                  <c:v>39983</c:v>
                </c:pt>
                <c:pt idx="6019">
                  <c:v>39986</c:v>
                </c:pt>
                <c:pt idx="6020">
                  <c:v>39987</c:v>
                </c:pt>
                <c:pt idx="6021">
                  <c:v>39988</c:v>
                </c:pt>
                <c:pt idx="6022">
                  <c:v>39989</c:v>
                </c:pt>
                <c:pt idx="6023">
                  <c:v>39990</c:v>
                </c:pt>
                <c:pt idx="6024">
                  <c:v>39993</c:v>
                </c:pt>
                <c:pt idx="6025">
                  <c:v>39994</c:v>
                </c:pt>
                <c:pt idx="6026">
                  <c:v>39995</c:v>
                </c:pt>
                <c:pt idx="6027">
                  <c:v>39996</c:v>
                </c:pt>
                <c:pt idx="6028">
                  <c:v>40000</c:v>
                </c:pt>
                <c:pt idx="6029">
                  <c:v>40001</c:v>
                </c:pt>
                <c:pt idx="6030">
                  <c:v>40002</c:v>
                </c:pt>
                <c:pt idx="6031">
                  <c:v>40003</c:v>
                </c:pt>
                <c:pt idx="6032">
                  <c:v>40004</c:v>
                </c:pt>
                <c:pt idx="6033">
                  <c:v>40007</c:v>
                </c:pt>
                <c:pt idx="6034">
                  <c:v>40008</c:v>
                </c:pt>
                <c:pt idx="6035">
                  <c:v>40009</c:v>
                </c:pt>
                <c:pt idx="6036">
                  <c:v>40010</c:v>
                </c:pt>
                <c:pt idx="6037">
                  <c:v>40011</c:v>
                </c:pt>
                <c:pt idx="6038">
                  <c:v>40014</c:v>
                </c:pt>
                <c:pt idx="6039">
                  <c:v>40015</c:v>
                </c:pt>
                <c:pt idx="6040">
                  <c:v>40016</c:v>
                </c:pt>
                <c:pt idx="6041">
                  <c:v>40017</c:v>
                </c:pt>
                <c:pt idx="6042">
                  <c:v>40018</c:v>
                </c:pt>
                <c:pt idx="6043">
                  <c:v>40021</c:v>
                </c:pt>
                <c:pt idx="6044">
                  <c:v>40022</c:v>
                </c:pt>
                <c:pt idx="6045">
                  <c:v>40023</c:v>
                </c:pt>
                <c:pt idx="6046">
                  <c:v>40024</c:v>
                </c:pt>
                <c:pt idx="6047">
                  <c:v>40025</c:v>
                </c:pt>
                <c:pt idx="6048">
                  <c:v>40028</c:v>
                </c:pt>
                <c:pt idx="6049">
                  <c:v>40029</c:v>
                </c:pt>
                <c:pt idx="6050">
                  <c:v>40030</c:v>
                </c:pt>
                <c:pt idx="6051">
                  <c:v>40031</c:v>
                </c:pt>
                <c:pt idx="6052">
                  <c:v>40032</c:v>
                </c:pt>
                <c:pt idx="6053">
                  <c:v>40035</c:v>
                </c:pt>
                <c:pt idx="6054">
                  <c:v>40036</c:v>
                </c:pt>
                <c:pt idx="6055">
                  <c:v>40037</c:v>
                </c:pt>
                <c:pt idx="6056">
                  <c:v>40038</c:v>
                </c:pt>
                <c:pt idx="6057">
                  <c:v>40039</c:v>
                </c:pt>
                <c:pt idx="6058">
                  <c:v>40042</c:v>
                </c:pt>
                <c:pt idx="6059">
                  <c:v>40043</c:v>
                </c:pt>
                <c:pt idx="6060">
                  <c:v>40044</c:v>
                </c:pt>
                <c:pt idx="6061">
                  <c:v>40045</c:v>
                </c:pt>
                <c:pt idx="6062">
                  <c:v>40046</c:v>
                </c:pt>
                <c:pt idx="6063">
                  <c:v>40049</c:v>
                </c:pt>
                <c:pt idx="6064">
                  <c:v>40050</c:v>
                </c:pt>
                <c:pt idx="6065">
                  <c:v>40051</c:v>
                </c:pt>
                <c:pt idx="6066">
                  <c:v>40052</c:v>
                </c:pt>
                <c:pt idx="6067">
                  <c:v>40053</c:v>
                </c:pt>
                <c:pt idx="6068">
                  <c:v>40056</c:v>
                </c:pt>
                <c:pt idx="6069">
                  <c:v>40057</c:v>
                </c:pt>
                <c:pt idx="6070">
                  <c:v>40058</c:v>
                </c:pt>
                <c:pt idx="6071">
                  <c:v>40059</c:v>
                </c:pt>
                <c:pt idx="6072">
                  <c:v>40060</c:v>
                </c:pt>
                <c:pt idx="6073">
                  <c:v>40064</c:v>
                </c:pt>
                <c:pt idx="6074">
                  <c:v>40065</c:v>
                </c:pt>
                <c:pt idx="6075">
                  <c:v>40066</c:v>
                </c:pt>
                <c:pt idx="6076">
                  <c:v>40067</c:v>
                </c:pt>
                <c:pt idx="6077">
                  <c:v>40070</c:v>
                </c:pt>
                <c:pt idx="6078">
                  <c:v>40071</c:v>
                </c:pt>
                <c:pt idx="6079">
                  <c:v>40072</c:v>
                </c:pt>
                <c:pt idx="6080">
                  <c:v>40073</c:v>
                </c:pt>
                <c:pt idx="6081">
                  <c:v>40074</c:v>
                </c:pt>
                <c:pt idx="6082">
                  <c:v>40077</c:v>
                </c:pt>
                <c:pt idx="6083">
                  <c:v>40078</c:v>
                </c:pt>
                <c:pt idx="6084">
                  <c:v>40079</c:v>
                </c:pt>
                <c:pt idx="6085">
                  <c:v>40080</c:v>
                </c:pt>
                <c:pt idx="6086">
                  <c:v>40081</c:v>
                </c:pt>
                <c:pt idx="6087">
                  <c:v>40084</c:v>
                </c:pt>
                <c:pt idx="6088">
                  <c:v>40085</c:v>
                </c:pt>
                <c:pt idx="6089">
                  <c:v>40086</c:v>
                </c:pt>
                <c:pt idx="6090">
                  <c:v>40087</c:v>
                </c:pt>
                <c:pt idx="6091">
                  <c:v>40088</c:v>
                </c:pt>
                <c:pt idx="6092">
                  <c:v>40091</c:v>
                </c:pt>
                <c:pt idx="6093">
                  <c:v>40092</c:v>
                </c:pt>
                <c:pt idx="6094">
                  <c:v>40093</c:v>
                </c:pt>
                <c:pt idx="6095">
                  <c:v>40094</c:v>
                </c:pt>
                <c:pt idx="6096">
                  <c:v>40095</c:v>
                </c:pt>
                <c:pt idx="6097">
                  <c:v>40098</c:v>
                </c:pt>
                <c:pt idx="6098">
                  <c:v>40099</c:v>
                </c:pt>
                <c:pt idx="6099">
                  <c:v>40100</c:v>
                </c:pt>
                <c:pt idx="6100">
                  <c:v>40101</c:v>
                </c:pt>
                <c:pt idx="6101">
                  <c:v>40102</c:v>
                </c:pt>
                <c:pt idx="6102">
                  <c:v>40105</c:v>
                </c:pt>
                <c:pt idx="6103">
                  <c:v>40106</c:v>
                </c:pt>
                <c:pt idx="6104">
                  <c:v>40107</c:v>
                </c:pt>
                <c:pt idx="6105">
                  <c:v>40108</c:v>
                </c:pt>
                <c:pt idx="6106">
                  <c:v>40109</c:v>
                </c:pt>
                <c:pt idx="6107">
                  <c:v>40112</c:v>
                </c:pt>
                <c:pt idx="6108">
                  <c:v>40113</c:v>
                </c:pt>
                <c:pt idx="6109">
                  <c:v>40114</c:v>
                </c:pt>
                <c:pt idx="6110">
                  <c:v>40115</c:v>
                </c:pt>
                <c:pt idx="6111">
                  <c:v>40116</c:v>
                </c:pt>
                <c:pt idx="6112">
                  <c:v>40119</c:v>
                </c:pt>
                <c:pt idx="6113">
                  <c:v>40120</c:v>
                </c:pt>
                <c:pt idx="6114">
                  <c:v>40121</c:v>
                </c:pt>
                <c:pt idx="6115">
                  <c:v>40122</c:v>
                </c:pt>
                <c:pt idx="6116">
                  <c:v>40123</c:v>
                </c:pt>
                <c:pt idx="6117">
                  <c:v>40126</c:v>
                </c:pt>
                <c:pt idx="6118">
                  <c:v>40127</c:v>
                </c:pt>
                <c:pt idx="6119">
                  <c:v>40128</c:v>
                </c:pt>
                <c:pt idx="6120">
                  <c:v>40129</c:v>
                </c:pt>
                <c:pt idx="6121">
                  <c:v>40130</c:v>
                </c:pt>
                <c:pt idx="6122">
                  <c:v>40133</c:v>
                </c:pt>
                <c:pt idx="6123">
                  <c:v>40134</c:v>
                </c:pt>
                <c:pt idx="6124">
                  <c:v>40135</c:v>
                </c:pt>
                <c:pt idx="6125">
                  <c:v>40136</c:v>
                </c:pt>
                <c:pt idx="6126">
                  <c:v>40137</c:v>
                </c:pt>
                <c:pt idx="6127">
                  <c:v>40140</c:v>
                </c:pt>
                <c:pt idx="6128">
                  <c:v>40141</c:v>
                </c:pt>
                <c:pt idx="6129">
                  <c:v>40142</c:v>
                </c:pt>
                <c:pt idx="6130">
                  <c:v>40144</c:v>
                </c:pt>
                <c:pt idx="6131">
                  <c:v>40147</c:v>
                </c:pt>
                <c:pt idx="6132">
                  <c:v>40148</c:v>
                </c:pt>
                <c:pt idx="6133">
                  <c:v>40149</c:v>
                </c:pt>
                <c:pt idx="6134">
                  <c:v>40150</c:v>
                </c:pt>
                <c:pt idx="6135">
                  <c:v>40151</c:v>
                </c:pt>
                <c:pt idx="6136">
                  <c:v>40154</c:v>
                </c:pt>
                <c:pt idx="6137">
                  <c:v>40155</c:v>
                </c:pt>
                <c:pt idx="6138">
                  <c:v>40156</c:v>
                </c:pt>
                <c:pt idx="6139">
                  <c:v>40157</c:v>
                </c:pt>
                <c:pt idx="6140">
                  <c:v>40158</c:v>
                </c:pt>
                <c:pt idx="6141">
                  <c:v>40161</c:v>
                </c:pt>
                <c:pt idx="6142">
                  <c:v>40162</c:v>
                </c:pt>
                <c:pt idx="6143">
                  <c:v>40163</c:v>
                </c:pt>
                <c:pt idx="6144">
                  <c:v>40164</c:v>
                </c:pt>
                <c:pt idx="6145">
                  <c:v>40165</c:v>
                </c:pt>
                <c:pt idx="6146">
                  <c:v>40168</c:v>
                </c:pt>
                <c:pt idx="6147">
                  <c:v>40169</c:v>
                </c:pt>
                <c:pt idx="6148">
                  <c:v>40170</c:v>
                </c:pt>
                <c:pt idx="6149">
                  <c:v>40171</c:v>
                </c:pt>
                <c:pt idx="6150">
                  <c:v>40175</c:v>
                </c:pt>
                <c:pt idx="6151">
                  <c:v>40176</c:v>
                </c:pt>
                <c:pt idx="6152">
                  <c:v>40177</c:v>
                </c:pt>
                <c:pt idx="6153">
                  <c:v>40178</c:v>
                </c:pt>
                <c:pt idx="6154">
                  <c:v>40182</c:v>
                </c:pt>
                <c:pt idx="6155">
                  <c:v>40183</c:v>
                </c:pt>
                <c:pt idx="6156">
                  <c:v>40184</c:v>
                </c:pt>
                <c:pt idx="6157">
                  <c:v>40185</c:v>
                </c:pt>
                <c:pt idx="6158">
                  <c:v>40186</c:v>
                </c:pt>
                <c:pt idx="6159">
                  <c:v>40189</c:v>
                </c:pt>
                <c:pt idx="6160">
                  <c:v>40190</c:v>
                </c:pt>
                <c:pt idx="6161">
                  <c:v>40191</c:v>
                </c:pt>
                <c:pt idx="6162">
                  <c:v>40192</c:v>
                </c:pt>
                <c:pt idx="6163">
                  <c:v>40193</c:v>
                </c:pt>
                <c:pt idx="6164">
                  <c:v>40197</c:v>
                </c:pt>
                <c:pt idx="6165">
                  <c:v>40198</c:v>
                </c:pt>
                <c:pt idx="6166">
                  <c:v>40199</c:v>
                </c:pt>
                <c:pt idx="6167">
                  <c:v>40200</c:v>
                </c:pt>
                <c:pt idx="6168">
                  <c:v>40203</c:v>
                </c:pt>
                <c:pt idx="6169">
                  <c:v>40204</c:v>
                </c:pt>
                <c:pt idx="6170">
                  <c:v>40205</c:v>
                </c:pt>
                <c:pt idx="6171">
                  <c:v>40206</c:v>
                </c:pt>
                <c:pt idx="6172">
                  <c:v>40207</c:v>
                </c:pt>
                <c:pt idx="6173">
                  <c:v>40210</c:v>
                </c:pt>
                <c:pt idx="6174">
                  <c:v>40211</c:v>
                </c:pt>
                <c:pt idx="6175">
                  <c:v>40212</c:v>
                </c:pt>
                <c:pt idx="6176">
                  <c:v>40213</c:v>
                </c:pt>
                <c:pt idx="6177">
                  <c:v>40214</c:v>
                </c:pt>
                <c:pt idx="6178">
                  <c:v>40217</c:v>
                </c:pt>
                <c:pt idx="6179">
                  <c:v>40218</c:v>
                </c:pt>
                <c:pt idx="6180">
                  <c:v>40219</c:v>
                </c:pt>
                <c:pt idx="6181">
                  <c:v>40220</c:v>
                </c:pt>
                <c:pt idx="6182">
                  <c:v>40221</c:v>
                </c:pt>
                <c:pt idx="6183">
                  <c:v>40225</c:v>
                </c:pt>
                <c:pt idx="6184">
                  <c:v>40226</c:v>
                </c:pt>
                <c:pt idx="6185">
                  <c:v>40227</c:v>
                </c:pt>
                <c:pt idx="6186">
                  <c:v>40228</c:v>
                </c:pt>
                <c:pt idx="6187">
                  <c:v>40231</c:v>
                </c:pt>
                <c:pt idx="6188">
                  <c:v>40232</c:v>
                </c:pt>
                <c:pt idx="6189">
                  <c:v>40233</c:v>
                </c:pt>
                <c:pt idx="6190">
                  <c:v>40234</c:v>
                </c:pt>
                <c:pt idx="6191">
                  <c:v>40235</c:v>
                </c:pt>
                <c:pt idx="6192">
                  <c:v>40238</c:v>
                </c:pt>
                <c:pt idx="6193">
                  <c:v>40239</c:v>
                </c:pt>
                <c:pt idx="6194">
                  <c:v>40240</c:v>
                </c:pt>
                <c:pt idx="6195">
                  <c:v>40241</c:v>
                </c:pt>
                <c:pt idx="6196">
                  <c:v>40242</c:v>
                </c:pt>
                <c:pt idx="6197">
                  <c:v>40245</c:v>
                </c:pt>
                <c:pt idx="6198">
                  <c:v>40246</c:v>
                </c:pt>
                <c:pt idx="6199">
                  <c:v>40247</c:v>
                </c:pt>
                <c:pt idx="6200">
                  <c:v>40248</c:v>
                </c:pt>
                <c:pt idx="6201">
                  <c:v>40249</c:v>
                </c:pt>
                <c:pt idx="6202">
                  <c:v>40252</c:v>
                </c:pt>
                <c:pt idx="6203">
                  <c:v>40253</c:v>
                </c:pt>
                <c:pt idx="6204">
                  <c:v>40254</c:v>
                </c:pt>
                <c:pt idx="6205">
                  <c:v>40255</c:v>
                </c:pt>
                <c:pt idx="6206">
                  <c:v>40256</c:v>
                </c:pt>
                <c:pt idx="6207">
                  <c:v>40259</c:v>
                </c:pt>
                <c:pt idx="6208">
                  <c:v>40260</c:v>
                </c:pt>
                <c:pt idx="6209">
                  <c:v>40261</c:v>
                </c:pt>
                <c:pt idx="6210">
                  <c:v>40262</c:v>
                </c:pt>
                <c:pt idx="6211">
                  <c:v>40263</c:v>
                </c:pt>
                <c:pt idx="6212">
                  <c:v>40266</c:v>
                </c:pt>
                <c:pt idx="6213">
                  <c:v>40267</c:v>
                </c:pt>
                <c:pt idx="6214">
                  <c:v>40268</c:v>
                </c:pt>
                <c:pt idx="6215">
                  <c:v>40269</c:v>
                </c:pt>
                <c:pt idx="6216">
                  <c:v>40273</c:v>
                </c:pt>
                <c:pt idx="6217">
                  <c:v>40274</c:v>
                </c:pt>
                <c:pt idx="6218">
                  <c:v>40275</c:v>
                </c:pt>
                <c:pt idx="6219">
                  <c:v>40276</c:v>
                </c:pt>
                <c:pt idx="6220">
                  <c:v>40277</c:v>
                </c:pt>
                <c:pt idx="6221">
                  <c:v>40280</c:v>
                </c:pt>
                <c:pt idx="6222">
                  <c:v>40281</c:v>
                </c:pt>
                <c:pt idx="6223">
                  <c:v>40282</c:v>
                </c:pt>
                <c:pt idx="6224">
                  <c:v>40283</c:v>
                </c:pt>
                <c:pt idx="6225">
                  <c:v>40284</c:v>
                </c:pt>
                <c:pt idx="6226">
                  <c:v>40287</c:v>
                </c:pt>
                <c:pt idx="6227">
                  <c:v>40288</c:v>
                </c:pt>
                <c:pt idx="6228">
                  <c:v>40289</c:v>
                </c:pt>
                <c:pt idx="6229">
                  <c:v>40290</c:v>
                </c:pt>
                <c:pt idx="6230">
                  <c:v>40291</c:v>
                </c:pt>
                <c:pt idx="6231">
                  <c:v>40294</c:v>
                </c:pt>
                <c:pt idx="6232">
                  <c:v>40295</c:v>
                </c:pt>
                <c:pt idx="6233">
                  <c:v>40296</c:v>
                </c:pt>
                <c:pt idx="6234">
                  <c:v>40297</c:v>
                </c:pt>
                <c:pt idx="6235">
                  <c:v>40298</c:v>
                </c:pt>
                <c:pt idx="6236">
                  <c:v>40301</c:v>
                </c:pt>
                <c:pt idx="6237">
                  <c:v>40302</c:v>
                </c:pt>
                <c:pt idx="6238">
                  <c:v>40303</c:v>
                </c:pt>
                <c:pt idx="6239">
                  <c:v>40304</c:v>
                </c:pt>
                <c:pt idx="6240">
                  <c:v>40305</c:v>
                </c:pt>
                <c:pt idx="6241">
                  <c:v>40308</c:v>
                </c:pt>
                <c:pt idx="6242">
                  <c:v>40309</c:v>
                </c:pt>
                <c:pt idx="6243">
                  <c:v>40310</c:v>
                </c:pt>
                <c:pt idx="6244">
                  <c:v>40311</c:v>
                </c:pt>
                <c:pt idx="6245">
                  <c:v>40312</c:v>
                </c:pt>
                <c:pt idx="6246">
                  <c:v>40315</c:v>
                </c:pt>
                <c:pt idx="6247">
                  <c:v>40316</c:v>
                </c:pt>
                <c:pt idx="6248">
                  <c:v>40317</c:v>
                </c:pt>
                <c:pt idx="6249">
                  <c:v>40318</c:v>
                </c:pt>
                <c:pt idx="6250">
                  <c:v>40319</c:v>
                </c:pt>
                <c:pt idx="6251">
                  <c:v>40322</c:v>
                </c:pt>
                <c:pt idx="6252">
                  <c:v>40323</c:v>
                </c:pt>
                <c:pt idx="6253">
                  <c:v>40324</c:v>
                </c:pt>
                <c:pt idx="6254">
                  <c:v>40325</c:v>
                </c:pt>
                <c:pt idx="6255">
                  <c:v>40326</c:v>
                </c:pt>
                <c:pt idx="6256">
                  <c:v>40330</c:v>
                </c:pt>
                <c:pt idx="6257">
                  <c:v>40331</c:v>
                </c:pt>
                <c:pt idx="6258">
                  <c:v>40332</c:v>
                </c:pt>
                <c:pt idx="6259">
                  <c:v>40333</c:v>
                </c:pt>
                <c:pt idx="6260">
                  <c:v>40336</c:v>
                </c:pt>
                <c:pt idx="6261">
                  <c:v>40337</c:v>
                </c:pt>
                <c:pt idx="6262">
                  <c:v>40338</c:v>
                </c:pt>
                <c:pt idx="6263">
                  <c:v>40339</c:v>
                </c:pt>
                <c:pt idx="6264">
                  <c:v>40340</c:v>
                </c:pt>
                <c:pt idx="6265">
                  <c:v>40343</c:v>
                </c:pt>
                <c:pt idx="6266">
                  <c:v>40344</c:v>
                </c:pt>
                <c:pt idx="6267">
                  <c:v>40345</c:v>
                </c:pt>
                <c:pt idx="6268">
                  <c:v>40346</c:v>
                </c:pt>
                <c:pt idx="6269">
                  <c:v>40347</c:v>
                </c:pt>
                <c:pt idx="6270">
                  <c:v>40350</c:v>
                </c:pt>
                <c:pt idx="6271">
                  <c:v>40351</c:v>
                </c:pt>
                <c:pt idx="6272">
                  <c:v>40352</c:v>
                </c:pt>
                <c:pt idx="6273">
                  <c:v>40353</c:v>
                </c:pt>
                <c:pt idx="6274">
                  <c:v>40354</c:v>
                </c:pt>
                <c:pt idx="6275">
                  <c:v>40357</c:v>
                </c:pt>
                <c:pt idx="6276">
                  <c:v>40358</c:v>
                </c:pt>
                <c:pt idx="6277">
                  <c:v>40359</c:v>
                </c:pt>
                <c:pt idx="6278">
                  <c:v>40360</c:v>
                </c:pt>
                <c:pt idx="6279">
                  <c:v>40361</c:v>
                </c:pt>
                <c:pt idx="6280">
                  <c:v>40365</c:v>
                </c:pt>
                <c:pt idx="6281">
                  <c:v>40366</c:v>
                </c:pt>
                <c:pt idx="6282">
                  <c:v>40367</c:v>
                </c:pt>
                <c:pt idx="6283">
                  <c:v>40368</c:v>
                </c:pt>
                <c:pt idx="6284">
                  <c:v>40371</c:v>
                </c:pt>
                <c:pt idx="6285">
                  <c:v>40372</c:v>
                </c:pt>
                <c:pt idx="6286">
                  <c:v>40373</c:v>
                </c:pt>
                <c:pt idx="6287">
                  <c:v>40374</c:v>
                </c:pt>
                <c:pt idx="6288">
                  <c:v>40375</c:v>
                </c:pt>
                <c:pt idx="6289">
                  <c:v>40378</c:v>
                </c:pt>
                <c:pt idx="6290">
                  <c:v>40379</c:v>
                </c:pt>
                <c:pt idx="6291">
                  <c:v>40380</c:v>
                </c:pt>
                <c:pt idx="6292">
                  <c:v>40381</c:v>
                </c:pt>
                <c:pt idx="6293">
                  <c:v>40382</c:v>
                </c:pt>
                <c:pt idx="6294">
                  <c:v>40385</c:v>
                </c:pt>
                <c:pt idx="6295">
                  <c:v>40386</c:v>
                </c:pt>
                <c:pt idx="6296">
                  <c:v>40387</c:v>
                </c:pt>
                <c:pt idx="6297">
                  <c:v>40388</c:v>
                </c:pt>
                <c:pt idx="6298">
                  <c:v>40389</c:v>
                </c:pt>
                <c:pt idx="6299">
                  <c:v>40392</c:v>
                </c:pt>
                <c:pt idx="6300">
                  <c:v>40393</c:v>
                </c:pt>
                <c:pt idx="6301">
                  <c:v>40394</c:v>
                </c:pt>
                <c:pt idx="6302">
                  <c:v>40395</c:v>
                </c:pt>
                <c:pt idx="6303">
                  <c:v>40396</c:v>
                </c:pt>
                <c:pt idx="6304">
                  <c:v>40399</c:v>
                </c:pt>
                <c:pt idx="6305">
                  <c:v>40400</c:v>
                </c:pt>
                <c:pt idx="6306">
                  <c:v>40401</c:v>
                </c:pt>
                <c:pt idx="6307">
                  <c:v>40402</c:v>
                </c:pt>
                <c:pt idx="6308">
                  <c:v>40403</c:v>
                </c:pt>
                <c:pt idx="6309">
                  <c:v>40406</c:v>
                </c:pt>
                <c:pt idx="6310">
                  <c:v>40407</c:v>
                </c:pt>
                <c:pt idx="6311">
                  <c:v>40408</c:v>
                </c:pt>
                <c:pt idx="6312">
                  <c:v>40409</c:v>
                </c:pt>
                <c:pt idx="6313">
                  <c:v>40410</c:v>
                </c:pt>
                <c:pt idx="6314">
                  <c:v>40413</c:v>
                </c:pt>
                <c:pt idx="6315">
                  <c:v>40414</c:v>
                </c:pt>
                <c:pt idx="6316">
                  <c:v>40415</c:v>
                </c:pt>
                <c:pt idx="6317">
                  <c:v>40416</c:v>
                </c:pt>
                <c:pt idx="6318">
                  <c:v>40417</c:v>
                </c:pt>
                <c:pt idx="6319">
                  <c:v>40420</c:v>
                </c:pt>
                <c:pt idx="6320">
                  <c:v>40421</c:v>
                </c:pt>
                <c:pt idx="6321">
                  <c:v>40422</c:v>
                </c:pt>
                <c:pt idx="6322">
                  <c:v>40423</c:v>
                </c:pt>
                <c:pt idx="6323">
                  <c:v>40424</c:v>
                </c:pt>
                <c:pt idx="6324">
                  <c:v>40428</c:v>
                </c:pt>
                <c:pt idx="6325">
                  <c:v>40429</c:v>
                </c:pt>
                <c:pt idx="6326">
                  <c:v>40430</c:v>
                </c:pt>
                <c:pt idx="6327">
                  <c:v>40431</c:v>
                </c:pt>
                <c:pt idx="6328">
                  <c:v>40434</c:v>
                </c:pt>
                <c:pt idx="6329">
                  <c:v>40435</c:v>
                </c:pt>
                <c:pt idx="6330">
                  <c:v>40436</c:v>
                </c:pt>
                <c:pt idx="6331">
                  <c:v>40437</c:v>
                </c:pt>
                <c:pt idx="6332">
                  <c:v>40438</c:v>
                </c:pt>
                <c:pt idx="6333">
                  <c:v>40441</c:v>
                </c:pt>
                <c:pt idx="6334">
                  <c:v>40442</c:v>
                </c:pt>
                <c:pt idx="6335">
                  <c:v>40443</c:v>
                </c:pt>
                <c:pt idx="6336">
                  <c:v>40444</c:v>
                </c:pt>
                <c:pt idx="6337">
                  <c:v>40445</c:v>
                </c:pt>
                <c:pt idx="6338">
                  <c:v>40448</c:v>
                </c:pt>
                <c:pt idx="6339">
                  <c:v>40449</c:v>
                </c:pt>
                <c:pt idx="6340">
                  <c:v>40450</c:v>
                </c:pt>
                <c:pt idx="6341">
                  <c:v>40451</c:v>
                </c:pt>
                <c:pt idx="6342">
                  <c:v>40452</c:v>
                </c:pt>
                <c:pt idx="6343">
                  <c:v>40455</c:v>
                </c:pt>
                <c:pt idx="6344">
                  <c:v>40456</c:v>
                </c:pt>
                <c:pt idx="6345">
                  <c:v>40457</c:v>
                </c:pt>
                <c:pt idx="6346">
                  <c:v>40458</c:v>
                </c:pt>
                <c:pt idx="6347">
                  <c:v>40459</c:v>
                </c:pt>
                <c:pt idx="6348">
                  <c:v>40462</c:v>
                </c:pt>
                <c:pt idx="6349">
                  <c:v>40463</c:v>
                </c:pt>
                <c:pt idx="6350">
                  <c:v>40464</c:v>
                </c:pt>
                <c:pt idx="6351">
                  <c:v>40465</c:v>
                </c:pt>
                <c:pt idx="6352">
                  <c:v>40466</c:v>
                </c:pt>
                <c:pt idx="6353">
                  <c:v>40469</c:v>
                </c:pt>
                <c:pt idx="6354">
                  <c:v>40470</c:v>
                </c:pt>
                <c:pt idx="6355">
                  <c:v>40471</c:v>
                </c:pt>
                <c:pt idx="6356">
                  <c:v>40472</c:v>
                </c:pt>
                <c:pt idx="6357">
                  <c:v>40473</c:v>
                </c:pt>
                <c:pt idx="6358">
                  <c:v>40476</c:v>
                </c:pt>
                <c:pt idx="6359">
                  <c:v>40477</c:v>
                </c:pt>
                <c:pt idx="6360">
                  <c:v>40478</c:v>
                </c:pt>
                <c:pt idx="6361">
                  <c:v>40479</c:v>
                </c:pt>
                <c:pt idx="6362">
                  <c:v>40480</c:v>
                </c:pt>
                <c:pt idx="6363">
                  <c:v>40483</c:v>
                </c:pt>
                <c:pt idx="6364">
                  <c:v>40484</c:v>
                </c:pt>
                <c:pt idx="6365">
                  <c:v>40485</c:v>
                </c:pt>
                <c:pt idx="6366">
                  <c:v>40486</c:v>
                </c:pt>
                <c:pt idx="6367">
                  <c:v>40487</c:v>
                </c:pt>
                <c:pt idx="6368">
                  <c:v>40490</c:v>
                </c:pt>
                <c:pt idx="6369">
                  <c:v>40491</c:v>
                </c:pt>
                <c:pt idx="6370">
                  <c:v>40492</c:v>
                </c:pt>
                <c:pt idx="6371">
                  <c:v>40493</c:v>
                </c:pt>
                <c:pt idx="6372">
                  <c:v>40494</c:v>
                </c:pt>
                <c:pt idx="6373">
                  <c:v>40497</c:v>
                </c:pt>
                <c:pt idx="6374">
                  <c:v>40498</c:v>
                </c:pt>
                <c:pt idx="6375">
                  <c:v>40499</c:v>
                </c:pt>
                <c:pt idx="6376">
                  <c:v>40500</c:v>
                </c:pt>
                <c:pt idx="6377">
                  <c:v>40501</c:v>
                </c:pt>
                <c:pt idx="6378">
                  <c:v>40504</c:v>
                </c:pt>
                <c:pt idx="6379">
                  <c:v>40505</c:v>
                </c:pt>
                <c:pt idx="6380">
                  <c:v>40506</c:v>
                </c:pt>
                <c:pt idx="6381">
                  <c:v>40508</c:v>
                </c:pt>
                <c:pt idx="6382">
                  <c:v>40511</c:v>
                </c:pt>
                <c:pt idx="6383">
                  <c:v>40512</c:v>
                </c:pt>
                <c:pt idx="6384">
                  <c:v>40513</c:v>
                </c:pt>
                <c:pt idx="6385">
                  <c:v>40514</c:v>
                </c:pt>
                <c:pt idx="6386">
                  <c:v>40515</c:v>
                </c:pt>
                <c:pt idx="6387">
                  <c:v>40518</c:v>
                </c:pt>
                <c:pt idx="6388">
                  <c:v>40519</c:v>
                </c:pt>
                <c:pt idx="6389">
                  <c:v>40520</c:v>
                </c:pt>
                <c:pt idx="6390">
                  <c:v>40521</c:v>
                </c:pt>
                <c:pt idx="6391">
                  <c:v>40522</c:v>
                </c:pt>
                <c:pt idx="6392">
                  <c:v>40525</c:v>
                </c:pt>
                <c:pt idx="6393">
                  <c:v>40526</c:v>
                </c:pt>
                <c:pt idx="6394">
                  <c:v>40527</c:v>
                </c:pt>
                <c:pt idx="6395">
                  <c:v>40528</c:v>
                </c:pt>
                <c:pt idx="6396">
                  <c:v>40529</c:v>
                </c:pt>
                <c:pt idx="6397">
                  <c:v>40532</c:v>
                </c:pt>
                <c:pt idx="6398">
                  <c:v>40533</c:v>
                </c:pt>
                <c:pt idx="6399">
                  <c:v>40534</c:v>
                </c:pt>
                <c:pt idx="6400">
                  <c:v>40535</c:v>
                </c:pt>
                <c:pt idx="6401">
                  <c:v>40539</c:v>
                </c:pt>
                <c:pt idx="6402">
                  <c:v>40540</c:v>
                </c:pt>
                <c:pt idx="6403">
                  <c:v>40541</c:v>
                </c:pt>
                <c:pt idx="6404">
                  <c:v>40542</c:v>
                </c:pt>
                <c:pt idx="6405">
                  <c:v>40543</c:v>
                </c:pt>
                <c:pt idx="6406">
                  <c:v>40546</c:v>
                </c:pt>
                <c:pt idx="6407">
                  <c:v>40547</c:v>
                </c:pt>
                <c:pt idx="6408">
                  <c:v>40548</c:v>
                </c:pt>
                <c:pt idx="6409">
                  <c:v>40549</c:v>
                </c:pt>
                <c:pt idx="6410">
                  <c:v>40550</c:v>
                </c:pt>
                <c:pt idx="6411">
                  <c:v>40553</c:v>
                </c:pt>
                <c:pt idx="6412">
                  <c:v>40554</c:v>
                </c:pt>
                <c:pt idx="6413">
                  <c:v>40555</c:v>
                </c:pt>
                <c:pt idx="6414">
                  <c:v>40556</c:v>
                </c:pt>
                <c:pt idx="6415">
                  <c:v>40557</c:v>
                </c:pt>
                <c:pt idx="6416">
                  <c:v>40561</c:v>
                </c:pt>
                <c:pt idx="6417">
                  <c:v>40562</c:v>
                </c:pt>
                <c:pt idx="6418">
                  <c:v>40563</c:v>
                </c:pt>
                <c:pt idx="6419">
                  <c:v>40564</c:v>
                </c:pt>
                <c:pt idx="6420">
                  <c:v>40567</c:v>
                </c:pt>
                <c:pt idx="6421">
                  <c:v>40568</c:v>
                </c:pt>
                <c:pt idx="6422">
                  <c:v>40569</c:v>
                </c:pt>
                <c:pt idx="6423">
                  <c:v>40570</c:v>
                </c:pt>
                <c:pt idx="6424">
                  <c:v>40571</c:v>
                </c:pt>
                <c:pt idx="6425">
                  <c:v>40574</c:v>
                </c:pt>
                <c:pt idx="6426">
                  <c:v>40575</c:v>
                </c:pt>
                <c:pt idx="6427">
                  <c:v>40576</c:v>
                </c:pt>
                <c:pt idx="6428">
                  <c:v>40577</c:v>
                </c:pt>
                <c:pt idx="6429">
                  <c:v>40578</c:v>
                </c:pt>
                <c:pt idx="6430">
                  <c:v>40581</c:v>
                </c:pt>
                <c:pt idx="6431">
                  <c:v>40582</c:v>
                </c:pt>
                <c:pt idx="6432">
                  <c:v>40583</c:v>
                </c:pt>
                <c:pt idx="6433">
                  <c:v>40584</c:v>
                </c:pt>
                <c:pt idx="6434">
                  <c:v>40585</c:v>
                </c:pt>
                <c:pt idx="6435">
                  <c:v>40588</c:v>
                </c:pt>
                <c:pt idx="6436">
                  <c:v>40589</c:v>
                </c:pt>
                <c:pt idx="6437">
                  <c:v>40590</c:v>
                </c:pt>
                <c:pt idx="6438">
                  <c:v>40591</c:v>
                </c:pt>
                <c:pt idx="6439">
                  <c:v>40592</c:v>
                </c:pt>
                <c:pt idx="6440">
                  <c:v>40596</c:v>
                </c:pt>
                <c:pt idx="6441">
                  <c:v>40597</c:v>
                </c:pt>
                <c:pt idx="6442">
                  <c:v>40598</c:v>
                </c:pt>
                <c:pt idx="6443">
                  <c:v>40599</c:v>
                </c:pt>
                <c:pt idx="6444">
                  <c:v>40602</c:v>
                </c:pt>
                <c:pt idx="6445">
                  <c:v>40603</c:v>
                </c:pt>
                <c:pt idx="6446">
                  <c:v>40604</c:v>
                </c:pt>
                <c:pt idx="6447">
                  <c:v>40605</c:v>
                </c:pt>
                <c:pt idx="6448">
                  <c:v>40606</c:v>
                </c:pt>
                <c:pt idx="6449">
                  <c:v>40609</c:v>
                </c:pt>
                <c:pt idx="6450">
                  <c:v>40610</c:v>
                </c:pt>
                <c:pt idx="6451">
                  <c:v>40611</c:v>
                </c:pt>
                <c:pt idx="6452">
                  <c:v>40612</c:v>
                </c:pt>
                <c:pt idx="6453">
                  <c:v>40613</c:v>
                </c:pt>
                <c:pt idx="6454">
                  <c:v>40616</c:v>
                </c:pt>
                <c:pt idx="6455">
                  <c:v>40617</c:v>
                </c:pt>
                <c:pt idx="6456">
                  <c:v>40618</c:v>
                </c:pt>
                <c:pt idx="6457">
                  <c:v>40619</c:v>
                </c:pt>
                <c:pt idx="6458">
                  <c:v>40620</c:v>
                </c:pt>
                <c:pt idx="6459">
                  <c:v>40623</c:v>
                </c:pt>
                <c:pt idx="6460">
                  <c:v>40624</c:v>
                </c:pt>
                <c:pt idx="6461">
                  <c:v>40625</c:v>
                </c:pt>
                <c:pt idx="6462">
                  <c:v>40626</c:v>
                </c:pt>
                <c:pt idx="6463">
                  <c:v>40627</c:v>
                </c:pt>
                <c:pt idx="6464">
                  <c:v>40630</c:v>
                </c:pt>
                <c:pt idx="6465">
                  <c:v>40631</c:v>
                </c:pt>
                <c:pt idx="6466">
                  <c:v>40632</c:v>
                </c:pt>
                <c:pt idx="6467">
                  <c:v>40633</c:v>
                </c:pt>
                <c:pt idx="6468">
                  <c:v>40634</c:v>
                </c:pt>
                <c:pt idx="6469">
                  <c:v>40637</c:v>
                </c:pt>
                <c:pt idx="6470">
                  <c:v>40638</c:v>
                </c:pt>
                <c:pt idx="6471">
                  <c:v>40639</c:v>
                </c:pt>
                <c:pt idx="6472">
                  <c:v>40640</c:v>
                </c:pt>
                <c:pt idx="6473">
                  <c:v>40641</c:v>
                </c:pt>
                <c:pt idx="6474">
                  <c:v>40644</c:v>
                </c:pt>
                <c:pt idx="6475">
                  <c:v>40645</c:v>
                </c:pt>
                <c:pt idx="6476">
                  <c:v>40646</c:v>
                </c:pt>
                <c:pt idx="6477">
                  <c:v>40647</c:v>
                </c:pt>
                <c:pt idx="6478">
                  <c:v>40648</c:v>
                </c:pt>
                <c:pt idx="6479">
                  <c:v>40651</c:v>
                </c:pt>
                <c:pt idx="6480">
                  <c:v>40652</c:v>
                </c:pt>
                <c:pt idx="6481">
                  <c:v>40653</c:v>
                </c:pt>
                <c:pt idx="6482">
                  <c:v>40654</c:v>
                </c:pt>
                <c:pt idx="6483">
                  <c:v>40658</c:v>
                </c:pt>
                <c:pt idx="6484">
                  <c:v>40659</c:v>
                </c:pt>
                <c:pt idx="6485">
                  <c:v>40660</c:v>
                </c:pt>
                <c:pt idx="6486">
                  <c:v>40661</c:v>
                </c:pt>
                <c:pt idx="6487">
                  <c:v>40662</c:v>
                </c:pt>
                <c:pt idx="6488">
                  <c:v>40665</c:v>
                </c:pt>
                <c:pt idx="6489">
                  <c:v>40666</c:v>
                </c:pt>
                <c:pt idx="6490">
                  <c:v>40667</c:v>
                </c:pt>
                <c:pt idx="6491">
                  <c:v>40668</c:v>
                </c:pt>
                <c:pt idx="6492">
                  <c:v>40669</c:v>
                </c:pt>
                <c:pt idx="6493">
                  <c:v>40672</c:v>
                </c:pt>
                <c:pt idx="6494">
                  <c:v>40673</c:v>
                </c:pt>
                <c:pt idx="6495">
                  <c:v>40674</c:v>
                </c:pt>
                <c:pt idx="6496">
                  <c:v>40675</c:v>
                </c:pt>
                <c:pt idx="6497">
                  <c:v>40676</c:v>
                </c:pt>
                <c:pt idx="6498">
                  <c:v>40679</c:v>
                </c:pt>
                <c:pt idx="6499">
                  <c:v>40680</c:v>
                </c:pt>
                <c:pt idx="6500">
                  <c:v>40681</c:v>
                </c:pt>
                <c:pt idx="6501">
                  <c:v>40682</c:v>
                </c:pt>
                <c:pt idx="6502">
                  <c:v>40683</c:v>
                </c:pt>
                <c:pt idx="6503">
                  <c:v>40686</c:v>
                </c:pt>
                <c:pt idx="6504">
                  <c:v>40687</c:v>
                </c:pt>
                <c:pt idx="6505">
                  <c:v>40688</c:v>
                </c:pt>
                <c:pt idx="6506">
                  <c:v>40689</c:v>
                </c:pt>
                <c:pt idx="6507">
                  <c:v>40690</c:v>
                </c:pt>
                <c:pt idx="6508">
                  <c:v>40694</c:v>
                </c:pt>
                <c:pt idx="6509">
                  <c:v>40695</c:v>
                </c:pt>
                <c:pt idx="6510">
                  <c:v>40696</c:v>
                </c:pt>
                <c:pt idx="6511">
                  <c:v>40697</c:v>
                </c:pt>
                <c:pt idx="6512">
                  <c:v>40700</c:v>
                </c:pt>
                <c:pt idx="6513">
                  <c:v>40701</c:v>
                </c:pt>
                <c:pt idx="6514">
                  <c:v>40702</c:v>
                </c:pt>
                <c:pt idx="6515">
                  <c:v>40703</c:v>
                </c:pt>
                <c:pt idx="6516">
                  <c:v>40704</c:v>
                </c:pt>
                <c:pt idx="6517">
                  <c:v>40707</c:v>
                </c:pt>
                <c:pt idx="6518">
                  <c:v>40708</c:v>
                </c:pt>
                <c:pt idx="6519">
                  <c:v>40709</c:v>
                </c:pt>
                <c:pt idx="6520">
                  <c:v>40710</c:v>
                </c:pt>
                <c:pt idx="6521">
                  <c:v>40711</c:v>
                </c:pt>
                <c:pt idx="6522">
                  <c:v>40714</c:v>
                </c:pt>
                <c:pt idx="6523">
                  <c:v>40715</c:v>
                </c:pt>
                <c:pt idx="6524">
                  <c:v>40716</c:v>
                </c:pt>
                <c:pt idx="6525">
                  <c:v>40717</c:v>
                </c:pt>
                <c:pt idx="6526">
                  <c:v>40718</c:v>
                </c:pt>
                <c:pt idx="6527">
                  <c:v>40721</c:v>
                </c:pt>
                <c:pt idx="6528">
                  <c:v>40722</c:v>
                </c:pt>
                <c:pt idx="6529">
                  <c:v>40723</c:v>
                </c:pt>
                <c:pt idx="6530">
                  <c:v>40724</c:v>
                </c:pt>
                <c:pt idx="6531">
                  <c:v>40725</c:v>
                </c:pt>
                <c:pt idx="6532">
                  <c:v>40729</c:v>
                </c:pt>
                <c:pt idx="6533">
                  <c:v>40730</c:v>
                </c:pt>
                <c:pt idx="6534">
                  <c:v>40731</c:v>
                </c:pt>
                <c:pt idx="6535">
                  <c:v>40732</c:v>
                </c:pt>
                <c:pt idx="6536">
                  <c:v>40735</c:v>
                </c:pt>
                <c:pt idx="6537">
                  <c:v>40736</c:v>
                </c:pt>
                <c:pt idx="6538">
                  <c:v>40737</c:v>
                </c:pt>
                <c:pt idx="6539">
                  <c:v>40738</c:v>
                </c:pt>
                <c:pt idx="6540">
                  <c:v>40739</c:v>
                </c:pt>
                <c:pt idx="6541">
                  <c:v>40742</c:v>
                </c:pt>
                <c:pt idx="6542">
                  <c:v>40743</c:v>
                </c:pt>
                <c:pt idx="6543">
                  <c:v>40744</c:v>
                </c:pt>
                <c:pt idx="6544">
                  <c:v>40745</c:v>
                </c:pt>
                <c:pt idx="6545">
                  <c:v>40746</c:v>
                </c:pt>
                <c:pt idx="6546">
                  <c:v>40749</c:v>
                </c:pt>
                <c:pt idx="6547">
                  <c:v>40750</c:v>
                </c:pt>
                <c:pt idx="6548">
                  <c:v>40751</c:v>
                </c:pt>
                <c:pt idx="6549">
                  <c:v>40752</c:v>
                </c:pt>
                <c:pt idx="6550">
                  <c:v>40753</c:v>
                </c:pt>
                <c:pt idx="6551">
                  <c:v>40756</c:v>
                </c:pt>
                <c:pt idx="6552">
                  <c:v>40757</c:v>
                </c:pt>
                <c:pt idx="6553">
                  <c:v>40758</c:v>
                </c:pt>
                <c:pt idx="6554">
                  <c:v>40759</c:v>
                </c:pt>
                <c:pt idx="6555">
                  <c:v>40760</c:v>
                </c:pt>
                <c:pt idx="6556">
                  <c:v>40763</c:v>
                </c:pt>
                <c:pt idx="6557">
                  <c:v>40764</c:v>
                </c:pt>
                <c:pt idx="6558">
                  <c:v>40765</c:v>
                </c:pt>
                <c:pt idx="6559">
                  <c:v>40766</c:v>
                </c:pt>
                <c:pt idx="6560">
                  <c:v>40767</c:v>
                </c:pt>
                <c:pt idx="6561">
                  <c:v>40770</c:v>
                </c:pt>
                <c:pt idx="6562">
                  <c:v>40771</c:v>
                </c:pt>
                <c:pt idx="6563">
                  <c:v>40772</c:v>
                </c:pt>
                <c:pt idx="6564">
                  <c:v>40773</c:v>
                </c:pt>
                <c:pt idx="6565">
                  <c:v>40774</c:v>
                </c:pt>
                <c:pt idx="6566">
                  <c:v>40777</c:v>
                </c:pt>
                <c:pt idx="6567">
                  <c:v>40778</c:v>
                </c:pt>
                <c:pt idx="6568">
                  <c:v>40779</c:v>
                </c:pt>
                <c:pt idx="6569">
                  <c:v>40780</c:v>
                </c:pt>
                <c:pt idx="6570">
                  <c:v>40781</c:v>
                </c:pt>
                <c:pt idx="6571">
                  <c:v>40784</c:v>
                </c:pt>
                <c:pt idx="6572">
                  <c:v>40785</c:v>
                </c:pt>
                <c:pt idx="6573">
                  <c:v>40786</c:v>
                </c:pt>
                <c:pt idx="6574">
                  <c:v>40787</c:v>
                </c:pt>
                <c:pt idx="6575">
                  <c:v>40788</c:v>
                </c:pt>
                <c:pt idx="6576">
                  <c:v>40792</c:v>
                </c:pt>
                <c:pt idx="6577">
                  <c:v>40793</c:v>
                </c:pt>
                <c:pt idx="6578">
                  <c:v>40794</c:v>
                </c:pt>
                <c:pt idx="6579">
                  <c:v>40795</c:v>
                </c:pt>
                <c:pt idx="6580">
                  <c:v>40798</c:v>
                </c:pt>
                <c:pt idx="6581">
                  <c:v>40799</c:v>
                </c:pt>
                <c:pt idx="6582">
                  <c:v>40800</c:v>
                </c:pt>
                <c:pt idx="6583">
                  <c:v>40801</c:v>
                </c:pt>
                <c:pt idx="6584">
                  <c:v>40802</c:v>
                </c:pt>
                <c:pt idx="6585">
                  <c:v>40805</c:v>
                </c:pt>
                <c:pt idx="6586">
                  <c:v>40806</c:v>
                </c:pt>
                <c:pt idx="6587">
                  <c:v>40807</c:v>
                </c:pt>
                <c:pt idx="6588">
                  <c:v>40808</c:v>
                </c:pt>
                <c:pt idx="6589">
                  <c:v>40809</c:v>
                </c:pt>
                <c:pt idx="6590">
                  <c:v>40812</c:v>
                </c:pt>
                <c:pt idx="6591">
                  <c:v>40813</c:v>
                </c:pt>
                <c:pt idx="6592">
                  <c:v>40814</c:v>
                </c:pt>
                <c:pt idx="6593">
                  <c:v>40815</c:v>
                </c:pt>
                <c:pt idx="6594">
                  <c:v>40816</c:v>
                </c:pt>
                <c:pt idx="6595">
                  <c:v>40819</c:v>
                </c:pt>
                <c:pt idx="6596">
                  <c:v>40820</c:v>
                </c:pt>
                <c:pt idx="6597">
                  <c:v>40821</c:v>
                </c:pt>
                <c:pt idx="6598">
                  <c:v>40822</c:v>
                </c:pt>
                <c:pt idx="6599">
                  <c:v>40823</c:v>
                </c:pt>
                <c:pt idx="6600">
                  <c:v>40826</c:v>
                </c:pt>
                <c:pt idx="6601">
                  <c:v>40827</c:v>
                </c:pt>
                <c:pt idx="6602">
                  <c:v>40828</c:v>
                </c:pt>
                <c:pt idx="6603">
                  <c:v>40829</c:v>
                </c:pt>
                <c:pt idx="6604">
                  <c:v>40830</c:v>
                </c:pt>
                <c:pt idx="6605">
                  <c:v>40833</c:v>
                </c:pt>
                <c:pt idx="6606">
                  <c:v>40834</c:v>
                </c:pt>
                <c:pt idx="6607">
                  <c:v>40835</c:v>
                </c:pt>
                <c:pt idx="6608">
                  <c:v>40836</c:v>
                </c:pt>
                <c:pt idx="6609">
                  <c:v>40837</c:v>
                </c:pt>
                <c:pt idx="6610">
                  <c:v>40840</c:v>
                </c:pt>
                <c:pt idx="6611">
                  <c:v>40841</c:v>
                </c:pt>
                <c:pt idx="6612">
                  <c:v>40842</c:v>
                </c:pt>
                <c:pt idx="6613">
                  <c:v>40843</c:v>
                </c:pt>
                <c:pt idx="6614">
                  <c:v>40844</c:v>
                </c:pt>
                <c:pt idx="6615">
                  <c:v>40847</c:v>
                </c:pt>
                <c:pt idx="6616">
                  <c:v>40848</c:v>
                </c:pt>
                <c:pt idx="6617">
                  <c:v>40849</c:v>
                </c:pt>
                <c:pt idx="6618">
                  <c:v>40850</c:v>
                </c:pt>
                <c:pt idx="6619">
                  <c:v>40851</c:v>
                </c:pt>
                <c:pt idx="6620">
                  <c:v>40854</c:v>
                </c:pt>
                <c:pt idx="6621">
                  <c:v>40855</c:v>
                </c:pt>
                <c:pt idx="6622">
                  <c:v>40856</c:v>
                </c:pt>
                <c:pt idx="6623">
                  <c:v>40857</c:v>
                </c:pt>
                <c:pt idx="6624">
                  <c:v>40858</c:v>
                </c:pt>
                <c:pt idx="6625">
                  <c:v>40861</c:v>
                </c:pt>
                <c:pt idx="6626">
                  <c:v>40862</c:v>
                </c:pt>
                <c:pt idx="6627">
                  <c:v>40863</c:v>
                </c:pt>
                <c:pt idx="6628">
                  <c:v>40864</c:v>
                </c:pt>
                <c:pt idx="6629">
                  <c:v>40865</c:v>
                </c:pt>
                <c:pt idx="6630">
                  <c:v>40868</c:v>
                </c:pt>
                <c:pt idx="6631">
                  <c:v>40869</c:v>
                </c:pt>
                <c:pt idx="6632">
                  <c:v>40870</c:v>
                </c:pt>
                <c:pt idx="6633">
                  <c:v>40872</c:v>
                </c:pt>
                <c:pt idx="6634">
                  <c:v>40875</c:v>
                </c:pt>
                <c:pt idx="6635">
                  <c:v>40876</c:v>
                </c:pt>
                <c:pt idx="6636">
                  <c:v>40877</c:v>
                </c:pt>
                <c:pt idx="6637">
                  <c:v>40878</c:v>
                </c:pt>
                <c:pt idx="6638">
                  <c:v>40879</c:v>
                </c:pt>
                <c:pt idx="6639">
                  <c:v>40882</c:v>
                </c:pt>
                <c:pt idx="6640">
                  <c:v>40883</c:v>
                </c:pt>
                <c:pt idx="6641">
                  <c:v>40884</c:v>
                </c:pt>
                <c:pt idx="6642">
                  <c:v>40885</c:v>
                </c:pt>
                <c:pt idx="6643">
                  <c:v>40886</c:v>
                </c:pt>
                <c:pt idx="6644">
                  <c:v>40889</c:v>
                </c:pt>
                <c:pt idx="6645">
                  <c:v>40890</c:v>
                </c:pt>
                <c:pt idx="6646">
                  <c:v>40891</c:v>
                </c:pt>
                <c:pt idx="6647">
                  <c:v>40892</c:v>
                </c:pt>
                <c:pt idx="6648">
                  <c:v>40893</c:v>
                </c:pt>
                <c:pt idx="6649">
                  <c:v>40896</c:v>
                </c:pt>
                <c:pt idx="6650">
                  <c:v>40897</c:v>
                </c:pt>
                <c:pt idx="6651">
                  <c:v>40898</c:v>
                </c:pt>
                <c:pt idx="6652">
                  <c:v>40899</c:v>
                </c:pt>
                <c:pt idx="6653">
                  <c:v>40900</c:v>
                </c:pt>
                <c:pt idx="6654">
                  <c:v>40904</c:v>
                </c:pt>
                <c:pt idx="6655">
                  <c:v>40905</c:v>
                </c:pt>
                <c:pt idx="6656">
                  <c:v>40906</c:v>
                </c:pt>
                <c:pt idx="6657">
                  <c:v>40907</c:v>
                </c:pt>
                <c:pt idx="6658">
                  <c:v>40911</c:v>
                </c:pt>
                <c:pt idx="6659">
                  <c:v>40912</c:v>
                </c:pt>
                <c:pt idx="6660">
                  <c:v>40913</c:v>
                </c:pt>
                <c:pt idx="6661">
                  <c:v>40914</c:v>
                </c:pt>
                <c:pt idx="6662">
                  <c:v>40917</c:v>
                </c:pt>
                <c:pt idx="6663">
                  <c:v>40918</c:v>
                </c:pt>
                <c:pt idx="6664">
                  <c:v>40919</c:v>
                </c:pt>
                <c:pt idx="6665">
                  <c:v>40920</c:v>
                </c:pt>
                <c:pt idx="6666">
                  <c:v>40921</c:v>
                </c:pt>
                <c:pt idx="6667">
                  <c:v>40925</c:v>
                </c:pt>
                <c:pt idx="6668">
                  <c:v>40926</c:v>
                </c:pt>
                <c:pt idx="6669">
                  <c:v>40927</c:v>
                </c:pt>
                <c:pt idx="6670">
                  <c:v>40928</c:v>
                </c:pt>
                <c:pt idx="6671">
                  <c:v>40931</c:v>
                </c:pt>
                <c:pt idx="6672">
                  <c:v>40932</c:v>
                </c:pt>
                <c:pt idx="6673">
                  <c:v>40933</c:v>
                </c:pt>
                <c:pt idx="6674">
                  <c:v>40934</c:v>
                </c:pt>
                <c:pt idx="6675">
                  <c:v>40935</c:v>
                </c:pt>
                <c:pt idx="6676">
                  <c:v>40938</c:v>
                </c:pt>
                <c:pt idx="6677">
                  <c:v>40939</c:v>
                </c:pt>
                <c:pt idx="6678">
                  <c:v>40940</c:v>
                </c:pt>
                <c:pt idx="6679">
                  <c:v>40941</c:v>
                </c:pt>
                <c:pt idx="6680">
                  <c:v>40942</c:v>
                </c:pt>
                <c:pt idx="6681">
                  <c:v>40945</c:v>
                </c:pt>
                <c:pt idx="6682">
                  <c:v>40946</c:v>
                </c:pt>
                <c:pt idx="6683">
                  <c:v>40947</c:v>
                </c:pt>
                <c:pt idx="6684">
                  <c:v>40948</c:v>
                </c:pt>
                <c:pt idx="6685">
                  <c:v>40949</c:v>
                </c:pt>
                <c:pt idx="6686">
                  <c:v>40952</c:v>
                </c:pt>
                <c:pt idx="6687">
                  <c:v>40953</c:v>
                </c:pt>
                <c:pt idx="6688">
                  <c:v>40954</c:v>
                </c:pt>
                <c:pt idx="6689">
                  <c:v>40955</c:v>
                </c:pt>
                <c:pt idx="6690">
                  <c:v>40956</c:v>
                </c:pt>
                <c:pt idx="6691">
                  <c:v>40960</c:v>
                </c:pt>
                <c:pt idx="6692">
                  <c:v>40961</c:v>
                </c:pt>
                <c:pt idx="6693">
                  <c:v>40962</c:v>
                </c:pt>
                <c:pt idx="6694">
                  <c:v>40963</c:v>
                </c:pt>
                <c:pt idx="6695">
                  <c:v>40966</c:v>
                </c:pt>
                <c:pt idx="6696">
                  <c:v>40967</c:v>
                </c:pt>
                <c:pt idx="6697">
                  <c:v>40968</c:v>
                </c:pt>
                <c:pt idx="6698">
                  <c:v>40969</c:v>
                </c:pt>
                <c:pt idx="6699">
                  <c:v>40970</c:v>
                </c:pt>
                <c:pt idx="6700">
                  <c:v>40973</c:v>
                </c:pt>
                <c:pt idx="6701">
                  <c:v>40974</c:v>
                </c:pt>
                <c:pt idx="6702">
                  <c:v>40975</c:v>
                </c:pt>
                <c:pt idx="6703">
                  <c:v>40976</c:v>
                </c:pt>
                <c:pt idx="6704">
                  <c:v>40977</c:v>
                </c:pt>
                <c:pt idx="6705">
                  <c:v>40980</c:v>
                </c:pt>
                <c:pt idx="6706">
                  <c:v>40981</c:v>
                </c:pt>
                <c:pt idx="6707">
                  <c:v>40982</c:v>
                </c:pt>
                <c:pt idx="6708">
                  <c:v>40983</c:v>
                </c:pt>
                <c:pt idx="6709">
                  <c:v>40984</c:v>
                </c:pt>
                <c:pt idx="6710">
                  <c:v>40987</c:v>
                </c:pt>
                <c:pt idx="6711">
                  <c:v>40988</c:v>
                </c:pt>
                <c:pt idx="6712">
                  <c:v>40989</c:v>
                </c:pt>
                <c:pt idx="6713">
                  <c:v>40990</c:v>
                </c:pt>
                <c:pt idx="6714">
                  <c:v>40991</c:v>
                </c:pt>
                <c:pt idx="6715">
                  <c:v>40994</c:v>
                </c:pt>
                <c:pt idx="6716">
                  <c:v>40995</c:v>
                </c:pt>
                <c:pt idx="6717">
                  <c:v>40996</c:v>
                </c:pt>
                <c:pt idx="6718">
                  <c:v>40997</c:v>
                </c:pt>
                <c:pt idx="6719">
                  <c:v>40998</c:v>
                </c:pt>
                <c:pt idx="6720">
                  <c:v>41001</c:v>
                </c:pt>
                <c:pt idx="6721">
                  <c:v>41002</c:v>
                </c:pt>
                <c:pt idx="6722">
                  <c:v>41003</c:v>
                </c:pt>
                <c:pt idx="6723">
                  <c:v>41004</c:v>
                </c:pt>
                <c:pt idx="6724">
                  <c:v>41008</c:v>
                </c:pt>
                <c:pt idx="6725">
                  <c:v>41009</c:v>
                </c:pt>
                <c:pt idx="6726">
                  <c:v>41010</c:v>
                </c:pt>
                <c:pt idx="6727">
                  <c:v>41011</c:v>
                </c:pt>
                <c:pt idx="6728">
                  <c:v>41012</c:v>
                </c:pt>
                <c:pt idx="6729">
                  <c:v>41015</c:v>
                </c:pt>
                <c:pt idx="6730">
                  <c:v>41016</c:v>
                </c:pt>
                <c:pt idx="6731">
                  <c:v>41017</c:v>
                </c:pt>
                <c:pt idx="6732">
                  <c:v>41018</c:v>
                </c:pt>
                <c:pt idx="6733">
                  <c:v>41019</c:v>
                </c:pt>
                <c:pt idx="6734">
                  <c:v>41022</c:v>
                </c:pt>
                <c:pt idx="6735">
                  <c:v>41023</c:v>
                </c:pt>
                <c:pt idx="6736">
                  <c:v>41024</c:v>
                </c:pt>
                <c:pt idx="6737">
                  <c:v>41025</c:v>
                </c:pt>
                <c:pt idx="6738">
                  <c:v>41026</c:v>
                </c:pt>
                <c:pt idx="6739">
                  <c:v>41029</c:v>
                </c:pt>
                <c:pt idx="6740">
                  <c:v>41030</c:v>
                </c:pt>
                <c:pt idx="6741">
                  <c:v>41031</c:v>
                </c:pt>
                <c:pt idx="6742">
                  <c:v>41032</c:v>
                </c:pt>
                <c:pt idx="6743">
                  <c:v>41033</c:v>
                </c:pt>
                <c:pt idx="6744">
                  <c:v>41036</c:v>
                </c:pt>
                <c:pt idx="6745">
                  <c:v>41037</c:v>
                </c:pt>
                <c:pt idx="6746">
                  <c:v>41038</c:v>
                </c:pt>
                <c:pt idx="6747">
                  <c:v>41039</c:v>
                </c:pt>
                <c:pt idx="6748">
                  <c:v>41040</c:v>
                </c:pt>
                <c:pt idx="6749">
                  <c:v>41043</c:v>
                </c:pt>
                <c:pt idx="6750">
                  <c:v>41044</c:v>
                </c:pt>
                <c:pt idx="6751">
                  <c:v>41045</c:v>
                </c:pt>
                <c:pt idx="6752">
                  <c:v>41046</c:v>
                </c:pt>
                <c:pt idx="6753">
                  <c:v>41047</c:v>
                </c:pt>
                <c:pt idx="6754">
                  <c:v>41050</c:v>
                </c:pt>
                <c:pt idx="6755">
                  <c:v>41051</c:v>
                </c:pt>
                <c:pt idx="6756">
                  <c:v>41052</c:v>
                </c:pt>
                <c:pt idx="6757">
                  <c:v>41053</c:v>
                </c:pt>
                <c:pt idx="6758">
                  <c:v>41054</c:v>
                </c:pt>
                <c:pt idx="6759">
                  <c:v>41058</c:v>
                </c:pt>
                <c:pt idx="6760">
                  <c:v>41059</c:v>
                </c:pt>
                <c:pt idx="6761">
                  <c:v>41060</c:v>
                </c:pt>
                <c:pt idx="6762">
                  <c:v>41061</c:v>
                </c:pt>
                <c:pt idx="6763">
                  <c:v>41064</c:v>
                </c:pt>
                <c:pt idx="6764">
                  <c:v>41065</c:v>
                </c:pt>
                <c:pt idx="6765">
                  <c:v>41066</c:v>
                </c:pt>
                <c:pt idx="6766">
                  <c:v>41067</c:v>
                </c:pt>
                <c:pt idx="6767">
                  <c:v>41068</c:v>
                </c:pt>
                <c:pt idx="6768">
                  <c:v>41071</c:v>
                </c:pt>
                <c:pt idx="6769">
                  <c:v>41072</c:v>
                </c:pt>
                <c:pt idx="6770">
                  <c:v>41073</c:v>
                </c:pt>
                <c:pt idx="6771">
                  <c:v>41074</c:v>
                </c:pt>
                <c:pt idx="6772">
                  <c:v>41075</c:v>
                </c:pt>
                <c:pt idx="6773">
                  <c:v>41078</c:v>
                </c:pt>
                <c:pt idx="6774">
                  <c:v>41079</c:v>
                </c:pt>
                <c:pt idx="6775">
                  <c:v>41080</c:v>
                </c:pt>
                <c:pt idx="6776">
                  <c:v>41081</c:v>
                </c:pt>
                <c:pt idx="6777">
                  <c:v>41082</c:v>
                </c:pt>
                <c:pt idx="6778">
                  <c:v>41085</c:v>
                </c:pt>
                <c:pt idx="6779">
                  <c:v>41086</c:v>
                </c:pt>
                <c:pt idx="6780">
                  <c:v>41087</c:v>
                </c:pt>
                <c:pt idx="6781">
                  <c:v>41088</c:v>
                </c:pt>
                <c:pt idx="6782">
                  <c:v>41089</c:v>
                </c:pt>
                <c:pt idx="6783">
                  <c:v>41092</c:v>
                </c:pt>
                <c:pt idx="6784">
                  <c:v>41093</c:v>
                </c:pt>
                <c:pt idx="6785">
                  <c:v>41095</c:v>
                </c:pt>
                <c:pt idx="6786">
                  <c:v>41096</c:v>
                </c:pt>
                <c:pt idx="6787">
                  <c:v>41099</c:v>
                </c:pt>
                <c:pt idx="6788">
                  <c:v>41100</c:v>
                </c:pt>
                <c:pt idx="6789">
                  <c:v>41101</c:v>
                </c:pt>
                <c:pt idx="6790">
                  <c:v>41102</c:v>
                </c:pt>
                <c:pt idx="6791">
                  <c:v>41103</c:v>
                </c:pt>
                <c:pt idx="6792">
                  <c:v>41106</c:v>
                </c:pt>
                <c:pt idx="6793">
                  <c:v>41107</c:v>
                </c:pt>
                <c:pt idx="6794">
                  <c:v>41108</c:v>
                </c:pt>
                <c:pt idx="6795">
                  <c:v>41109</c:v>
                </c:pt>
                <c:pt idx="6796">
                  <c:v>41110</c:v>
                </c:pt>
                <c:pt idx="6797">
                  <c:v>41113</c:v>
                </c:pt>
                <c:pt idx="6798">
                  <c:v>41114</c:v>
                </c:pt>
                <c:pt idx="6799">
                  <c:v>41115</c:v>
                </c:pt>
                <c:pt idx="6800">
                  <c:v>41116</c:v>
                </c:pt>
                <c:pt idx="6801">
                  <c:v>41117</c:v>
                </c:pt>
                <c:pt idx="6802">
                  <c:v>41120</c:v>
                </c:pt>
                <c:pt idx="6803">
                  <c:v>41121</c:v>
                </c:pt>
                <c:pt idx="6804">
                  <c:v>41122</c:v>
                </c:pt>
                <c:pt idx="6805">
                  <c:v>41123</c:v>
                </c:pt>
                <c:pt idx="6806">
                  <c:v>41124</c:v>
                </c:pt>
                <c:pt idx="6807">
                  <c:v>41127</c:v>
                </c:pt>
                <c:pt idx="6808">
                  <c:v>41128</c:v>
                </c:pt>
                <c:pt idx="6809">
                  <c:v>41129</c:v>
                </c:pt>
                <c:pt idx="6810">
                  <c:v>41130</c:v>
                </c:pt>
                <c:pt idx="6811">
                  <c:v>41131</c:v>
                </c:pt>
                <c:pt idx="6812">
                  <c:v>41134</c:v>
                </c:pt>
                <c:pt idx="6813">
                  <c:v>41135</c:v>
                </c:pt>
                <c:pt idx="6814">
                  <c:v>41136</c:v>
                </c:pt>
                <c:pt idx="6815">
                  <c:v>41137</c:v>
                </c:pt>
                <c:pt idx="6816">
                  <c:v>41138</c:v>
                </c:pt>
                <c:pt idx="6817">
                  <c:v>41141</c:v>
                </c:pt>
                <c:pt idx="6818">
                  <c:v>41142</c:v>
                </c:pt>
                <c:pt idx="6819">
                  <c:v>41143</c:v>
                </c:pt>
                <c:pt idx="6820">
                  <c:v>41144</c:v>
                </c:pt>
                <c:pt idx="6821">
                  <c:v>41145</c:v>
                </c:pt>
                <c:pt idx="6822">
                  <c:v>41148</c:v>
                </c:pt>
                <c:pt idx="6823">
                  <c:v>41149</c:v>
                </c:pt>
                <c:pt idx="6824">
                  <c:v>41150</c:v>
                </c:pt>
                <c:pt idx="6825">
                  <c:v>41151</c:v>
                </c:pt>
                <c:pt idx="6826">
                  <c:v>41152</c:v>
                </c:pt>
                <c:pt idx="6827">
                  <c:v>41156</c:v>
                </c:pt>
                <c:pt idx="6828">
                  <c:v>41157</c:v>
                </c:pt>
                <c:pt idx="6829">
                  <c:v>41158</c:v>
                </c:pt>
                <c:pt idx="6830">
                  <c:v>41159</c:v>
                </c:pt>
                <c:pt idx="6831">
                  <c:v>41162</c:v>
                </c:pt>
                <c:pt idx="6832">
                  <c:v>41163</c:v>
                </c:pt>
                <c:pt idx="6833">
                  <c:v>41164</c:v>
                </c:pt>
                <c:pt idx="6834">
                  <c:v>41165</c:v>
                </c:pt>
                <c:pt idx="6835">
                  <c:v>41166</c:v>
                </c:pt>
                <c:pt idx="6836">
                  <c:v>41169</c:v>
                </c:pt>
                <c:pt idx="6837">
                  <c:v>41170</c:v>
                </c:pt>
                <c:pt idx="6838">
                  <c:v>41171</c:v>
                </c:pt>
                <c:pt idx="6839">
                  <c:v>41172</c:v>
                </c:pt>
                <c:pt idx="6840">
                  <c:v>41173</c:v>
                </c:pt>
                <c:pt idx="6841">
                  <c:v>41176</c:v>
                </c:pt>
                <c:pt idx="6842">
                  <c:v>41177</c:v>
                </c:pt>
                <c:pt idx="6843">
                  <c:v>41178</c:v>
                </c:pt>
                <c:pt idx="6844">
                  <c:v>41179</c:v>
                </c:pt>
                <c:pt idx="6845">
                  <c:v>41180</c:v>
                </c:pt>
                <c:pt idx="6846">
                  <c:v>41183</c:v>
                </c:pt>
                <c:pt idx="6847">
                  <c:v>41184</c:v>
                </c:pt>
                <c:pt idx="6848">
                  <c:v>41185</c:v>
                </c:pt>
                <c:pt idx="6849">
                  <c:v>41186</c:v>
                </c:pt>
                <c:pt idx="6850">
                  <c:v>41187</c:v>
                </c:pt>
                <c:pt idx="6851">
                  <c:v>41190</c:v>
                </c:pt>
                <c:pt idx="6852">
                  <c:v>41191</c:v>
                </c:pt>
                <c:pt idx="6853">
                  <c:v>41192</c:v>
                </c:pt>
                <c:pt idx="6854">
                  <c:v>41193</c:v>
                </c:pt>
                <c:pt idx="6855">
                  <c:v>41194</c:v>
                </c:pt>
                <c:pt idx="6856">
                  <c:v>41197</c:v>
                </c:pt>
                <c:pt idx="6857">
                  <c:v>41198</c:v>
                </c:pt>
                <c:pt idx="6858">
                  <c:v>41199</c:v>
                </c:pt>
                <c:pt idx="6859">
                  <c:v>41200</c:v>
                </c:pt>
                <c:pt idx="6860">
                  <c:v>41201</c:v>
                </c:pt>
                <c:pt idx="6861">
                  <c:v>41204</c:v>
                </c:pt>
                <c:pt idx="6862">
                  <c:v>41205</c:v>
                </c:pt>
                <c:pt idx="6863">
                  <c:v>41206</c:v>
                </c:pt>
                <c:pt idx="6864">
                  <c:v>41207</c:v>
                </c:pt>
                <c:pt idx="6865">
                  <c:v>41208</c:v>
                </c:pt>
                <c:pt idx="6866">
                  <c:v>41211</c:v>
                </c:pt>
                <c:pt idx="6867">
                  <c:v>41212</c:v>
                </c:pt>
                <c:pt idx="6868">
                  <c:v>41213</c:v>
                </c:pt>
                <c:pt idx="6869">
                  <c:v>41214</c:v>
                </c:pt>
                <c:pt idx="6870">
                  <c:v>41215</c:v>
                </c:pt>
                <c:pt idx="6871">
                  <c:v>41218</c:v>
                </c:pt>
                <c:pt idx="6872">
                  <c:v>41219</c:v>
                </c:pt>
                <c:pt idx="6873">
                  <c:v>41220</c:v>
                </c:pt>
                <c:pt idx="6874">
                  <c:v>41221</c:v>
                </c:pt>
                <c:pt idx="6875">
                  <c:v>41222</c:v>
                </c:pt>
                <c:pt idx="6876">
                  <c:v>41225</c:v>
                </c:pt>
                <c:pt idx="6877">
                  <c:v>41226</c:v>
                </c:pt>
                <c:pt idx="6878">
                  <c:v>41227</c:v>
                </c:pt>
                <c:pt idx="6879">
                  <c:v>41228</c:v>
                </c:pt>
                <c:pt idx="6880">
                  <c:v>41229</c:v>
                </c:pt>
                <c:pt idx="6881">
                  <c:v>41232</c:v>
                </c:pt>
                <c:pt idx="6882">
                  <c:v>41233</c:v>
                </c:pt>
                <c:pt idx="6883">
                  <c:v>41234</c:v>
                </c:pt>
                <c:pt idx="6884">
                  <c:v>41236</c:v>
                </c:pt>
                <c:pt idx="6885">
                  <c:v>41239</c:v>
                </c:pt>
                <c:pt idx="6886">
                  <c:v>41240</c:v>
                </c:pt>
                <c:pt idx="6887">
                  <c:v>41241</c:v>
                </c:pt>
                <c:pt idx="6888">
                  <c:v>41242</c:v>
                </c:pt>
                <c:pt idx="6889">
                  <c:v>41243</c:v>
                </c:pt>
                <c:pt idx="6890">
                  <c:v>41246</c:v>
                </c:pt>
                <c:pt idx="6891">
                  <c:v>41247</c:v>
                </c:pt>
                <c:pt idx="6892">
                  <c:v>41248</c:v>
                </c:pt>
                <c:pt idx="6893">
                  <c:v>41249</c:v>
                </c:pt>
                <c:pt idx="6894">
                  <c:v>41250</c:v>
                </c:pt>
                <c:pt idx="6895">
                  <c:v>41253</c:v>
                </c:pt>
                <c:pt idx="6896">
                  <c:v>41254</c:v>
                </c:pt>
                <c:pt idx="6897">
                  <c:v>41255</c:v>
                </c:pt>
                <c:pt idx="6898">
                  <c:v>41256</c:v>
                </c:pt>
                <c:pt idx="6899">
                  <c:v>41257</c:v>
                </c:pt>
                <c:pt idx="6900">
                  <c:v>41260</c:v>
                </c:pt>
                <c:pt idx="6901">
                  <c:v>41261</c:v>
                </c:pt>
                <c:pt idx="6902">
                  <c:v>41262</c:v>
                </c:pt>
                <c:pt idx="6903">
                  <c:v>41263</c:v>
                </c:pt>
                <c:pt idx="6904">
                  <c:v>41264</c:v>
                </c:pt>
                <c:pt idx="6905">
                  <c:v>41267</c:v>
                </c:pt>
                <c:pt idx="6906">
                  <c:v>41269</c:v>
                </c:pt>
                <c:pt idx="6907">
                  <c:v>41270</c:v>
                </c:pt>
                <c:pt idx="6908">
                  <c:v>41271</c:v>
                </c:pt>
                <c:pt idx="6909">
                  <c:v>41274</c:v>
                </c:pt>
                <c:pt idx="6910">
                  <c:v>41276</c:v>
                </c:pt>
                <c:pt idx="6911">
                  <c:v>41277</c:v>
                </c:pt>
                <c:pt idx="6912">
                  <c:v>41278</c:v>
                </c:pt>
                <c:pt idx="6913">
                  <c:v>41281</c:v>
                </c:pt>
                <c:pt idx="6914">
                  <c:v>41282</c:v>
                </c:pt>
                <c:pt idx="6915">
                  <c:v>41283</c:v>
                </c:pt>
                <c:pt idx="6916">
                  <c:v>41284</c:v>
                </c:pt>
                <c:pt idx="6917">
                  <c:v>41285</c:v>
                </c:pt>
                <c:pt idx="6918">
                  <c:v>41288</c:v>
                </c:pt>
                <c:pt idx="6919">
                  <c:v>41289</c:v>
                </c:pt>
                <c:pt idx="6920">
                  <c:v>41290</c:v>
                </c:pt>
                <c:pt idx="6921">
                  <c:v>41291</c:v>
                </c:pt>
                <c:pt idx="6922">
                  <c:v>41292</c:v>
                </c:pt>
                <c:pt idx="6923">
                  <c:v>41296</c:v>
                </c:pt>
                <c:pt idx="6924">
                  <c:v>41297</c:v>
                </c:pt>
                <c:pt idx="6925">
                  <c:v>41298</c:v>
                </c:pt>
                <c:pt idx="6926">
                  <c:v>41299</c:v>
                </c:pt>
                <c:pt idx="6927">
                  <c:v>41302</c:v>
                </c:pt>
                <c:pt idx="6928">
                  <c:v>41303</c:v>
                </c:pt>
                <c:pt idx="6929">
                  <c:v>41304</c:v>
                </c:pt>
                <c:pt idx="6930">
                  <c:v>41305</c:v>
                </c:pt>
                <c:pt idx="6931">
                  <c:v>41306</c:v>
                </c:pt>
                <c:pt idx="6932">
                  <c:v>41309</c:v>
                </c:pt>
                <c:pt idx="6933">
                  <c:v>41310</c:v>
                </c:pt>
                <c:pt idx="6934">
                  <c:v>41311</c:v>
                </c:pt>
                <c:pt idx="6935">
                  <c:v>41312</c:v>
                </c:pt>
                <c:pt idx="6936">
                  <c:v>41313</c:v>
                </c:pt>
                <c:pt idx="6937">
                  <c:v>41316</c:v>
                </c:pt>
                <c:pt idx="6938">
                  <c:v>41317</c:v>
                </c:pt>
                <c:pt idx="6939">
                  <c:v>41318</c:v>
                </c:pt>
                <c:pt idx="6940">
                  <c:v>41319</c:v>
                </c:pt>
                <c:pt idx="6941">
                  <c:v>41320</c:v>
                </c:pt>
                <c:pt idx="6942">
                  <c:v>41324</c:v>
                </c:pt>
                <c:pt idx="6943">
                  <c:v>41325</c:v>
                </c:pt>
                <c:pt idx="6944">
                  <c:v>41326</c:v>
                </c:pt>
                <c:pt idx="6945">
                  <c:v>41327</c:v>
                </c:pt>
                <c:pt idx="6946">
                  <c:v>41330</c:v>
                </c:pt>
                <c:pt idx="6947">
                  <c:v>41331</c:v>
                </c:pt>
                <c:pt idx="6948">
                  <c:v>41332</c:v>
                </c:pt>
                <c:pt idx="6949">
                  <c:v>41333</c:v>
                </c:pt>
                <c:pt idx="6950">
                  <c:v>41334</c:v>
                </c:pt>
                <c:pt idx="6951">
                  <c:v>41337</c:v>
                </c:pt>
                <c:pt idx="6952">
                  <c:v>41338</c:v>
                </c:pt>
                <c:pt idx="6953">
                  <c:v>41339</c:v>
                </c:pt>
                <c:pt idx="6954">
                  <c:v>41340</c:v>
                </c:pt>
                <c:pt idx="6955">
                  <c:v>41341</c:v>
                </c:pt>
                <c:pt idx="6956">
                  <c:v>41344</c:v>
                </c:pt>
                <c:pt idx="6957">
                  <c:v>41345</c:v>
                </c:pt>
                <c:pt idx="6958">
                  <c:v>41346</c:v>
                </c:pt>
                <c:pt idx="6959">
                  <c:v>41347</c:v>
                </c:pt>
                <c:pt idx="6960">
                  <c:v>41348</c:v>
                </c:pt>
                <c:pt idx="6961">
                  <c:v>41351</c:v>
                </c:pt>
                <c:pt idx="6962">
                  <c:v>41352</c:v>
                </c:pt>
                <c:pt idx="6963">
                  <c:v>41353</c:v>
                </c:pt>
                <c:pt idx="6964">
                  <c:v>41354</c:v>
                </c:pt>
                <c:pt idx="6965">
                  <c:v>41355</c:v>
                </c:pt>
                <c:pt idx="6966">
                  <c:v>41358</c:v>
                </c:pt>
                <c:pt idx="6967">
                  <c:v>41359</c:v>
                </c:pt>
                <c:pt idx="6968">
                  <c:v>41360</c:v>
                </c:pt>
                <c:pt idx="6969">
                  <c:v>41361</c:v>
                </c:pt>
                <c:pt idx="6970">
                  <c:v>41365</c:v>
                </c:pt>
                <c:pt idx="6971">
                  <c:v>41366</c:v>
                </c:pt>
                <c:pt idx="6972">
                  <c:v>41367</c:v>
                </c:pt>
                <c:pt idx="6973">
                  <c:v>41368</c:v>
                </c:pt>
                <c:pt idx="6974">
                  <c:v>41369</c:v>
                </c:pt>
                <c:pt idx="6975">
                  <c:v>41372</c:v>
                </c:pt>
                <c:pt idx="6976">
                  <c:v>41373</c:v>
                </c:pt>
                <c:pt idx="6977">
                  <c:v>41374</c:v>
                </c:pt>
                <c:pt idx="6978">
                  <c:v>41375</c:v>
                </c:pt>
                <c:pt idx="6979">
                  <c:v>41376</c:v>
                </c:pt>
                <c:pt idx="6980">
                  <c:v>41379</c:v>
                </c:pt>
                <c:pt idx="6981">
                  <c:v>41380</c:v>
                </c:pt>
                <c:pt idx="6982">
                  <c:v>41381</c:v>
                </c:pt>
                <c:pt idx="6983">
                  <c:v>41382</c:v>
                </c:pt>
                <c:pt idx="6984">
                  <c:v>41383</c:v>
                </c:pt>
                <c:pt idx="6985">
                  <c:v>41386</c:v>
                </c:pt>
                <c:pt idx="6986">
                  <c:v>41387</c:v>
                </c:pt>
                <c:pt idx="6987">
                  <c:v>41388</c:v>
                </c:pt>
                <c:pt idx="6988">
                  <c:v>41389</c:v>
                </c:pt>
                <c:pt idx="6989">
                  <c:v>41390</c:v>
                </c:pt>
                <c:pt idx="6990">
                  <c:v>41393</c:v>
                </c:pt>
                <c:pt idx="6991">
                  <c:v>41394</c:v>
                </c:pt>
                <c:pt idx="6992">
                  <c:v>41395</c:v>
                </c:pt>
                <c:pt idx="6993">
                  <c:v>41396</c:v>
                </c:pt>
                <c:pt idx="6994">
                  <c:v>41397</c:v>
                </c:pt>
                <c:pt idx="6995">
                  <c:v>41400</c:v>
                </c:pt>
                <c:pt idx="6996">
                  <c:v>41401</c:v>
                </c:pt>
                <c:pt idx="6997">
                  <c:v>41402</c:v>
                </c:pt>
                <c:pt idx="6998">
                  <c:v>41403</c:v>
                </c:pt>
                <c:pt idx="6999">
                  <c:v>41404</c:v>
                </c:pt>
                <c:pt idx="7000">
                  <c:v>41407</c:v>
                </c:pt>
                <c:pt idx="7001">
                  <c:v>41408</c:v>
                </c:pt>
                <c:pt idx="7002">
                  <c:v>41409</c:v>
                </c:pt>
                <c:pt idx="7003">
                  <c:v>41410</c:v>
                </c:pt>
                <c:pt idx="7004">
                  <c:v>41411</c:v>
                </c:pt>
                <c:pt idx="7005">
                  <c:v>41414</c:v>
                </c:pt>
                <c:pt idx="7006">
                  <c:v>41415</c:v>
                </c:pt>
                <c:pt idx="7007">
                  <c:v>41416</c:v>
                </c:pt>
                <c:pt idx="7008">
                  <c:v>41417</c:v>
                </c:pt>
                <c:pt idx="7009">
                  <c:v>41418</c:v>
                </c:pt>
                <c:pt idx="7010">
                  <c:v>41422</c:v>
                </c:pt>
                <c:pt idx="7011">
                  <c:v>41423</c:v>
                </c:pt>
                <c:pt idx="7012">
                  <c:v>41424</c:v>
                </c:pt>
                <c:pt idx="7013">
                  <c:v>41425</c:v>
                </c:pt>
                <c:pt idx="7014">
                  <c:v>41428</c:v>
                </c:pt>
                <c:pt idx="7015">
                  <c:v>41429</c:v>
                </c:pt>
                <c:pt idx="7016">
                  <c:v>41430</c:v>
                </c:pt>
                <c:pt idx="7017">
                  <c:v>41431</c:v>
                </c:pt>
                <c:pt idx="7018">
                  <c:v>41432</c:v>
                </c:pt>
                <c:pt idx="7019">
                  <c:v>41435</c:v>
                </c:pt>
                <c:pt idx="7020">
                  <c:v>41436</c:v>
                </c:pt>
                <c:pt idx="7021">
                  <c:v>41437</c:v>
                </c:pt>
                <c:pt idx="7022">
                  <c:v>41438</c:v>
                </c:pt>
                <c:pt idx="7023">
                  <c:v>41439</c:v>
                </c:pt>
                <c:pt idx="7024">
                  <c:v>41442</c:v>
                </c:pt>
                <c:pt idx="7025">
                  <c:v>41443</c:v>
                </c:pt>
                <c:pt idx="7026">
                  <c:v>41444</c:v>
                </c:pt>
                <c:pt idx="7027">
                  <c:v>41445</c:v>
                </c:pt>
                <c:pt idx="7028">
                  <c:v>41446</c:v>
                </c:pt>
                <c:pt idx="7029">
                  <c:v>41449</c:v>
                </c:pt>
                <c:pt idx="7030">
                  <c:v>41450</c:v>
                </c:pt>
                <c:pt idx="7031">
                  <c:v>41451</c:v>
                </c:pt>
                <c:pt idx="7032">
                  <c:v>41452</c:v>
                </c:pt>
                <c:pt idx="7033">
                  <c:v>41453</c:v>
                </c:pt>
                <c:pt idx="7034">
                  <c:v>41456</c:v>
                </c:pt>
                <c:pt idx="7035">
                  <c:v>41457</c:v>
                </c:pt>
                <c:pt idx="7036">
                  <c:v>41458</c:v>
                </c:pt>
                <c:pt idx="7037">
                  <c:v>41460</c:v>
                </c:pt>
                <c:pt idx="7038">
                  <c:v>41463</c:v>
                </c:pt>
                <c:pt idx="7039">
                  <c:v>41464</c:v>
                </c:pt>
                <c:pt idx="7040">
                  <c:v>41465</c:v>
                </c:pt>
                <c:pt idx="7041">
                  <c:v>41466</c:v>
                </c:pt>
                <c:pt idx="7042">
                  <c:v>41467</c:v>
                </c:pt>
                <c:pt idx="7043">
                  <c:v>41470</c:v>
                </c:pt>
                <c:pt idx="7044">
                  <c:v>41471</c:v>
                </c:pt>
                <c:pt idx="7045">
                  <c:v>41472</c:v>
                </c:pt>
                <c:pt idx="7046">
                  <c:v>41473</c:v>
                </c:pt>
                <c:pt idx="7047">
                  <c:v>41474</c:v>
                </c:pt>
                <c:pt idx="7048">
                  <c:v>41477</c:v>
                </c:pt>
                <c:pt idx="7049">
                  <c:v>41478</c:v>
                </c:pt>
                <c:pt idx="7050">
                  <c:v>41479</c:v>
                </c:pt>
                <c:pt idx="7051">
                  <c:v>41480</c:v>
                </c:pt>
                <c:pt idx="7052">
                  <c:v>41481</c:v>
                </c:pt>
                <c:pt idx="7053">
                  <c:v>41484</c:v>
                </c:pt>
                <c:pt idx="7054">
                  <c:v>41485</c:v>
                </c:pt>
                <c:pt idx="7055">
                  <c:v>41486</c:v>
                </c:pt>
                <c:pt idx="7056">
                  <c:v>41487</c:v>
                </c:pt>
                <c:pt idx="7057">
                  <c:v>41488</c:v>
                </c:pt>
                <c:pt idx="7058">
                  <c:v>41491</c:v>
                </c:pt>
                <c:pt idx="7059">
                  <c:v>41492</c:v>
                </c:pt>
                <c:pt idx="7060">
                  <c:v>41493</c:v>
                </c:pt>
                <c:pt idx="7061">
                  <c:v>41494</c:v>
                </c:pt>
                <c:pt idx="7062">
                  <c:v>41495</c:v>
                </c:pt>
                <c:pt idx="7063">
                  <c:v>41498</c:v>
                </c:pt>
                <c:pt idx="7064">
                  <c:v>41499</c:v>
                </c:pt>
                <c:pt idx="7065">
                  <c:v>41500</c:v>
                </c:pt>
                <c:pt idx="7066">
                  <c:v>41501</c:v>
                </c:pt>
                <c:pt idx="7067">
                  <c:v>41502</c:v>
                </c:pt>
                <c:pt idx="7068">
                  <c:v>41505</c:v>
                </c:pt>
                <c:pt idx="7069">
                  <c:v>41506</c:v>
                </c:pt>
                <c:pt idx="7070">
                  <c:v>41507</c:v>
                </c:pt>
                <c:pt idx="7071">
                  <c:v>41508</c:v>
                </c:pt>
                <c:pt idx="7072">
                  <c:v>41509</c:v>
                </c:pt>
                <c:pt idx="7073">
                  <c:v>41512</c:v>
                </c:pt>
                <c:pt idx="7074">
                  <c:v>41513</c:v>
                </c:pt>
                <c:pt idx="7075">
                  <c:v>41514</c:v>
                </c:pt>
                <c:pt idx="7076">
                  <c:v>41515</c:v>
                </c:pt>
                <c:pt idx="7077">
                  <c:v>41516</c:v>
                </c:pt>
                <c:pt idx="7078">
                  <c:v>41520</c:v>
                </c:pt>
                <c:pt idx="7079">
                  <c:v>41521</c:v>
                </c:pt>
                <c:pt idx="7080">
                  <c:v>41522</c:v>
                </c:pt>
                <c:pt idx="7081">
                  <c:v>41523</c:v>
                </c:pt>
                <c:pt idx="7082">
                  <c:v>41526</c:v>
                </c:pt>
                <c:pt idx="7083">
                  <c:v>41527</c:v>
                </c:pt>
                <c:pt idx="7084">
                  <c:v>41528</c:v>
                </c:pt>
                <c:pt idx="7085">
                  <c:v>41529</c:v>
                </c:pt>
                <c:pt idx="7086">
                  <c:v>41530</c:v>
                </c:pt>
                <c:pt idx="7087">
                  <c:v>41533</c:v>
                </c:pt>
                <c:pt idx="7088">
                  <c:v>41534</c:v>
                </c:pt>
                <c:pt idx="7089">
                  <c:v>41535</c:v>
                </c:pt>
                <c:pt idx="7090">
                  <c:v>41536</c:v>
                </c:pt>
                <c:pt idx="7091">
                  <c:v>41537</c:v>
                </c:pt>
                <c:pt idx="7092">
                  <c:v>41540</c:v>
                </c:pt>
                <c:pt idx="7093">
                  <c:v>41541</c:v>
                </c:pt>
                <c:pt idx="7094">
                  <c:v>41542</c:v>
                </c:pt>
                <c:pt idx="7095">
                  <c:v>41543</c:v>
                </c:pt>
                <c:pt idx="7096">
                  <c:v>41544</c:v>
                </c:pt>
                <c:pt idx="7097">
                  <c:v>41547</c:v>
                </c:pt>
                <c:pt idx="7098">
                  <c:v>41548</c:v>
                </c:pt>
                <c:pt idx="7099">
                  <c:v>41549</c:v>
                </c:pt>
                <c:pt idx="7100">
                  <c:v>41550</c:v>
                </c:pt>
                <c:pt idx="7101">
                  <c:v>41551</c:v>
                </c:pt>
                <c:pt idx="7102">
                  <c:v>41554</c:v>
                </c:pt>
                <c:pt idx="7103">
                  <c:v>41555</c:v>
                </c:pt>
                <c:pt idx="7104">
                  <c:v>41556</c:v>
                </c:pt>
                <c:pt idx="7105">
                  <c:v>41557</c:v>
                </c:pt>
                <c:pt idx="7106">
                  <c:v>41558</c:v>
                </c:pt>
                <c:pt idx="7107">
                  <c:v>41561</c:v>
                </c:pt>
                <c:pt idx="7108">
                  <c:v>41562</c:v>
                </c:pt>
                <c:pt idx="7109">
                  <c:v>41563</c:v>
                </c:pt>
                <c:pt idx="7110">
                  <c:v>41564</c:v>
                </c:pt>
                <c:pt idx="7111">
                  <c:v>41565</c:v>
                </c:pt>
                <c:pt idx="7112">
                  <c:v>41568</c:v>
                </c:pt>
                <c:pt idx="7113">
                  <c:v>41569</c:v>
                </c:pt>
                <c:pt idx="7114">
                  <c:v>41570</c:v>
                </c:pt>
                <c:pt idx="7115">
                  <c:v>41571</c:v>
                </c:pt>
                <c:pt idx="7116">
                  <c:v>41572</c:v>
                </c:pt>
                <c:pt idx="7117">
                  <c:v>41575</c:v>
                </c:pt>
                <c:pt idx="7118">
                  <c:v>41576</c:v>
                </c:pt>
                <c:pt idx="7119">
                  <c:v>41577</c:v>
                </c:pt>
                <c:pt idx="7120">
                  <c:v>41578</c:v>
                </c:pt>
                <c:pt idx="7121">
                  <c:v>41579</c:v>
                </c:pt>
                <c:pt idx="7122">
                  <c:v>41582</c:v>
                </c:pt>
                <c:pt idx="7123">
                  <c:v>41583</c:v>
                </c:pt>
                <c:pt idx="7124">
                  <c:v>41584</c:v>
                </c:pt>
                <c:pt idx="7125">
                  <c:v>41585</c:v>
                </c:pt>
                <c:pt idx="7126">
                  <c:v>41586</c:v>
                </c:pt>
                <c:pt idx="7127">
                  <c:v>41589</c:v>
                </c:pt>
                <c:pt idx="7128">
                  <c:v>41590</c:v>
                </c:pt>
                <c:pt idx="7129">
                  <c:v>41591</c:v>
                </c:pt>
                <c:pt idx="7130">
                  <c:v>41592</c:v>
                </c:pt>
                <c:pt idx="7131">
                  <c:v>41593</c:v>
                </c:pt>
                <c:pt idx="7132">
                  <c:v>41596</c:v>
                </c:pt>
                <c:pt idx="7133">
                  <c:v>41597</c:v>
                </c:pt>
                <c:pt idx="7134">
                  <c:v>41598</c:v>
                </c:pt>
                <c:pt idx="7135">
                  <c:v>41599</c:v>
                </c:pt>
                <c:pt idx="7136">
                  <c:v>41600</c:v>
                </c:pt>
                <c:pt idx="7137">
                  <c:v>41603</c:v>
                </c:pt>
                <c:pt idx="7138">
                  <c:v>41604</c:v>
                </c:pt>
                <c:pt idx="7139">
                  <c:v>41605</c:v>
                </c:pt>
                <c:pt idx="7140">
                  <c:v>41607</c:v>
                </c:pt>
                <c:pt idx="7141">
                  <c:v>41610</c:v>
                </c:pt>
                <c:pt idx="7142">
                  <c:v>41611</c:v>
                </c:pt>
                <c:pt idx="7143">
                  <c:v>41612</c:v>
                </c:pt>
                <c:pt idx="7144">
                  <c:v>41613</c:v>
                </c:pt>
                <c:pt idx="7145">
                  <c:v>41614</c:v>
                </c:pt>
                <c:pt idx="7146">
                  <c:v>41617</c:v>
                </c:pt>
                <c:pt idx="7147">
                  <c:v>41618</c:v>
                </c:pt>
                <c:pt idx="7148">
                  <c:v>41619</c:v>
                </c:pt>
                <c:pt idx="7149">
                  <c:v>41620</c:v>
                </c:pt>
                <c:pt idx="7150">
                  <c:v>41621</c:v>
                </c:pt>
                <c:pt idx="7151">
                  <c:v>41624</c:v>
                </c:pt>
                <c:pt idx="7152">
                  <c:v>41625</c:v>
                </c:pt>
                <c:pt idx="7153">
                  <c:v>41626</c:v>
                </c:pt>
                <c:pt idx="7154">
                  <c:v>41627</c:v>
                </c:pt>
                <c:pt idx="7155">
                  <c:v>41628</c:v>
                </c:pt>
                <c:pt idx="7156">
                  <c:v>41631</c:v>
                </c:pt>
                <c:pt idx="7157">
                  <c:v>41632</c:v>
                </c:pt>
                <c:pt idx="7158">
                  <c:v>41634</c:v>
                </c:pt>
                <c:pt idx="7159">
                  <c:v>41635</c:v>
                </c:pt>
                <c:pt idx="7160">
                  <c:v>41638</c:v>
                </c:pt>
                <c:pt idx="7161">
                  <c:v>41639</c:v>
                </c:pt>
                <c:pt idx="7162">
                  <c:v>41641</c:v>
                </c:pt>
                <c:pt idx="7163">
                  <c:v>41642</c:v>
                </c:pt>
                <c:pt idx="7164">
                  <c:v>41645</c:v>
                </c:pt>
                <c:pt idx="7165">
                  <c:v>41646</c:v>
                </c:pt>
                <c:pt idx="7166">
                  <c:v>41647</c:v>
                </c:pt>
                <c:pt idx="7167">
                  <c:v>41648</c:v>
                </c:pt>
                <c:pt idx="7168">
                  <c:v>41649</c:v>
                </c:pt>
                <c:pt idx="7169">
                  <c:v>41652</c:v>
                </c:pt>
                <c:pt idx="7170">
                  <c:v>41653</c:v>
                </c:pt>
                <c:pt idx="7171">
                  <c:v>41654</c:v>
                </c:pt>
                <c:pt idx="7172">
                  <c:v>41655</c:v>
                </c:pt>
                <c:pt idx="7173">
                  <c:v>41656</c:v>
                </c:pt>
                <c:pt idx="7174">
                  <c:v>41659</c:v>
                </c:pt>
                <c:pt idx="7175">
                  <c:v>41660</c:v>
                </c:pt>
                <c:pt idx="7176">
                  <c:v>41661</c:v>
                </c:pt>
                <c:pt idx="7177">
                  <c:v>41662</c:v>
                </c:pt>
                <c:pt idx="7178">
                  <c:v>41663</c:v>
                </c:pt>
                <c:pt idx="7179">
                  <c:v>41666</c:v>
                </c:pt>
                <c:pt idx="7180">
                  <c:v>41667</c:v>
                </c:pt>
                <c:pt idx="7181">
                  <c:v>41668</c:v>
                </c:pt>
                <c:pt idx="7182">
                  <c:v>41669</c:v>
                </c:pt>
                <c:pt idx="7183">
                  <c:v>41670</c:v>
                </c:pt>
                <c:pt idx="7184">
                  <c:v>41673</c:v>
                </c:pt>
                <c:pt idx="7185">
                  <c:v>41674</c:v>
                </c:pt>
                <c:pt idx="7186">
                  <c:v>41675</c:v>
                </c:pt>
                <c:pt idx="7187">
                  <c:v>41676</c:v>
                </c:pt>
                <c:pt idx="7188">
                  <c:v>41677</c:v>
                </c:pt>
                <c:pt idx="7189">
                  <c:v>41680</c:v>
                </c:pt>
                <c:pt idx="7190">
                  <c:v>41681</c:v>
                </c:pt>
                <c:pt idx="7191">
                  <c:v>41682</c:v>
                </c:pt>
                <c:pt idx="7192">
                  <c:v>41683</c:v>
                </c:pt>
                <c:pt idx="7193">
                  <c:v>41684</c:v>
                </c:pt>
                <c:pt idx="7194">
                  <c:v>41688</c:v>
                </c:pt>
                <c:pt idx="7195">
                  <c:v>41689</c:v>
                </c:pt>
                <c:pt idx="7196">
                  <c:v>41690</c:v>
                </c:pt>
                <c:pt idx="7197">
                  <c:v>41691</c:v>
                </c:pt>
                <c:pt idx="7198">
                  <c:v>41694</c:v>
                </c:pt>
                <c:pt idx="7199">
                  <c:v>41695</c:v>
                </c:pt>
                <c:pt idx="7200">
                  <c:v>41696</c:v>
                </c:pt>
                <c:pt idx="7201">
                  <c:v>41697</c:v>
                </c:pt>
                <c:pt idx="7202">
                  <c:v>41698</c:v>
                </c:pt>
                <c:pt idx="7203">
                  <c:v>41701</c:v>
                </c:pt>
                <c:pt idx="7204">
                  <c:v>41702</c:v>
                </c:pt>
                <c:pt idx="7205">
                  <c:v>41703</c:v>
                </c:pt>
                <c:pt idx="7206">
                  <c:v>41704</c:v>
                </c:pt>
                <c:pt idx="7207">
                  <c:v>41705</c:v>
                </c:pt>
                <c:pt idx="7208">
                  <c:v>41708</c:v>
                </c:pt>
                <c:pt idx="7209">
                  <c:v>41709</c:v>
                </c:pt>
                <c:pt idx="7210">
                  <c:v>41710</c:v>
                </c:pt>
                <c:pt idx="7211">
                  <c:v>41711</c:v>
                </c:pt>
                <c:pt idx="7212">
                  <c:v>41712</c:v>
                </c:pt>
                <c:pt idx="7213">
                  <c:v>41715</c:v>
                </c:pt>
                <c:pt idx="7214">
                  <c:v>41716</c:v>
                </c:pt>
                <c:pt idx="7215">
                  <c:v>41717</c:v>
                </c:pt>
                <c:pt idx="7216">
                  <c:v>41718</c:v>
                </c:pt>
                <c:pt idx="7217">
                  <c:v>41719</c:v>
                </c:pt>
                <c:pt idx="7218">
                  <c:v>41722</c:v>
                </c:pt>
                <c:pt idx="7219">
                  <c:v>41723</c:v>
                </c:pt>
                <c:pt idx="7220">
                  <c:v>41724</c:v>
                </c:pt>
                <c:pt idx="7221">
                  <c:v>41725</c:v>
                </c:pt>
                <c:pt idx="7222">
                  <c:v>41726</c:v>
                </c:pt>
                <c:pt idx="7223">
                  <c:v>41729</c:v>
                </c:pt>
                <c:pt idx="7224">
                  <c:v>41730</c:v>
                </c:pt>
                <c:pt idx="7225">
                  <c:v>41731</c:v>
                </c:pt>
                <c:pt idx="7226">
                  <c:v>41732</c:v>
                </c:pt>
                <c:pt idx="7227">
                  <c:v>41733</c:v>
                </c:pt>
                <c:pt idx="7228">
                  <c:v>41736</c:v>
                </c:pt>
                <c:pt idx="7229">
                  <c:v>41737</c:v>
                </c:pt>
                <c:pt idx="7230">
                  <c:v>41738</c:v>
                </c:pt>
                <c:pt idx="7231">
                  <c:v>41739</c:v>
                </c:pt>
                <c:pt idx="7232">
                  <c:v>41740</c:v>
                </c:pt>
                <c:pt idx="7233">
                  <c:v>41743</c:v>
                </c:pt>
                <c:pt idx="7234">
                  <c:v>41744</c:v>
                </c:pt>
                <c:pt idx="7235">
                  <c:v>41745</c:v>
                </c:pt>
                <c:pt idx="7236">
                  <c:v>41746</c:v>
                </c:pt>
                <c:pt idx="7237">
                  <c:v>41750</c:v>
                </c:pt>
                <c:pt idx="7238">
                  <c:v>41751</c:v>
                </c:pt>
                <c:pt idx="7239">
                  <c:v>41752</c:v>
                </c:pt>
                <c:pt idx="7240">
                  <c:v>41753</c:v>
                </c:pt>
                <c:pt idx="7241">
                  <c:v>41754</c:v>
                </c:pt>
                <c:pt idx="7242">
                  <c:v>41757</c:v>
                </c:pt>
                <c:pt idx="7243">
                  <c:v>41758</c:v>
                </c:pt>
                <c:pt idx="7244">
                  <c:v>41759</c:v>
                </c:pt>
                <c:pt idx="7245">
                  <c:v>41760</c:v>
                </c:pt>
                <c:pt idx="7246">
                  <c:v>41761</c:v>
                </c:pt>
                <c:pt idx="7247">
                  <c:v>41764</c:v>
                </c:pt>
                <c:pt idx="7248">
                  <c:v>41765</c:v>
                </c:pt>
                <c:pt idx="7249">
                  <c:v>41766</c:v>
                </c:pt>
                <c:pt idx="7250">
                  <c:v>41767</c:v>
                </c:pt>
                <c:pt idx="7251">
                  <c:v>41768</c:v>
                </c:pt>
                <c:pt idx="7252">
                  <c:v>41771</c:v>
                </c:pt>
                <c:pt idx="7253">
                  <c:v>41772</c:v>
                </c:pt>
                <c:pt idx="7254">
                  <c:v>41773</c:v>
                </c:pt>
                <c:pt idx="7255">
                  <c:v>41774</c:v>
                </c:pt>
                <c:pt idx="7256">
                  <c:v>41775</c:v>
                </c:pt>
                <c:pt idx="7257">
                  <c:v>41778</c:v>
                </c:pt>
                <c:pt idx="7258">
                  <c:v>41779</c:v>
                </c:pt>
                <c:pt idx="7259">
                  <c:v>41780</c:v>
                </c:pt>
                <c:pt idx="7260">
                  <c:v>41781</c:v>
                </c:pt>
                <c:pt idx="7261">
                  <c:v>41782</c:v>
                </c:pt>
                <c:pt idx="7262">
                  <c:v>41785</c:v>
                </c:pt>
                <c:pt idx="7263">
                  <c:v>41786</c:v>
                </c:pt>
                <c:pt idx="7264">
                  <c:v>41787</c:v>
                </c:pt>
                <c:pt idx="7265">
                  <c:v>41788</c:v>
                </c:pt>
                <c:pt idx="7266">
                  <c:v>41789</c:v>
                </c:pt>
                <c:pt idx="7267">
                  <c:v>41792</c:v>
                </c:pt>
                <c:pt idx="7268">
                  <c:v>41793</c:v>
                </c:pt>
                <c:pt idx="7269">
                  <c:v>41794</c:v>
                </c:pt>
                <c:pt idx="7270">
                  <c:v>41795</c:v>
                </c:pt>
                <c:pt idx="7271">
                  <c:v>41796</c:v>
                </c:pt>
                <c:pt idx="7272">
                  <c:v>41799</c:v>
                </c:pt>
                <c:pt idx="7273">
                  <c:v>41800</c:v>
                </c:pt>
                <c:pt idx="7274">
                  <c:v>41801</c:v>
                </c:pt>
                <c:pt idx="7275">
                  <c:v>41802</c:v>
                </c:pt>
                <c:pt idx="7276">
                  <c:v>41803</c:v>
                </c:pt>
                <c:pt idx="7277">
                  <c:v>41806</c:v>
                </c:pt>
                <c:pt idx="7278">
                  <c:v>41807</c:v>
                </c:pt>
                <c:pt idx="7279">
                  <c:v>41808</c:v>
                </c:pt>
                <c:pt idx="7280">
                  <c:v>41809</c:v>
                </c:pt>
                <c:pt idx="7281">
                  <c:v>41810</c:v>
                </c:pt>
                <c:pt idx="7282">
                  <c:v>41813</c:v>
                </c:pt>
                <c:pt idx="7283">
                  <c:v>41814</c:v>
                </c:pt>
                <c:pt idx="7284">
                  <c:v>41815</c:v>
                </c:pt>
                <c:pt idx="7285">
                  <c:v>41816</c:v>
                </c:pt>
                <c:pt idx="7286">
                  <c:v>41817</c:v>
                </c:pt>
                <c:pt idx="7287">
                  <c:v>41820</c:v>
                </c:pt>
                <c:pt idx="7288">
                  <c:v>41821</c:v>
                </c:pt>
                <c:pt idx="7289">
                  <c:v>41822</c:v>
                </c:pt>
                <c:pt idx="7290">
                  <c:v>41823</c:v>
                </c:pt>
                <c:pt idx="7291">
                  <c:v>41827</c:v>
                </c:pt>
                <c:pt idx="7292">
                  <c:v>41828</c:v>
                </c:pt>
                <c:pt idx="7293">
                  <c:v>41829</c:v>
                </c:pt>
                <c:pt idx="7294">
                  <c:v>41830</c:v>
                </c:pt>
                <c:pt idx="7295">
                  <c:v>41831</c:v>
                </c:pt>
                <c:pt idx="7296">
                  <c:v>41834</c:v>
                </c:pt>
                <c:pt idx="7297">
                  <c:v>41835</c:v>
                </c:pt>
                <c:pt idx="7298">
                  <c:v>41836</c:v>
                </c:pt>
                <c:pt idx="7299">
                  <c:v>41837</c:v>
                </c:pt>
                <c:pt idx="7300">
                  <c:v>41838</c:v>
                </c:pt>
                <c:pt idx="7301">
                  <c:v>41841</c:v>
                </c:pt>
                <c:pt idx="7302">
                  <c:v>41842</c:v>
                </c:pt>
                <c:pt idx="7303">
                  <c:v>41843</c:v>
                </c:pt>
                <c:pt idx="7304">
                  <c:v>41844</c:v>
                </c:pt>
                <c:pt idx="7305">
                  <c:v>41845</c:v>
                </c:pt>
                <c:pt idx="7306">
                  <c:v>41848</c:v>
                </c:pt>
                <c:pt idx="7307">
                  <c:v>41849</c:v>
                </c:pt>
                <c:pt idx="7308">
                  <c:v>41850</c:v>
                </c:pt>
                <c:pt idx="7309">
                  <c:v>41851</c:v>
                </c:pt>
                <c:pt idx="7310">
                  <c:v>41852</c:v>
                </c:pt>
                <c:pt idx="7311">
                  <c:v>41855</c:v>
                </c:pt>
                <c:pt idx="7312">
                  <c:v>41856</c:v>
                </c:pt>
                <c:pt idx="7313">
                  <c:v>41857</c:v>
                </c:pt>
                <c:pt idx="7314">
                  <c:v>41858</c:v>
                </c:pt>
                <c:pt idx="7315">
                  <c:v>41859</c:v>
                </c:pt>
                <c:pt idx="7316">
                  <c:v>41862</c:v>
                </c:pt>
                <c:pt idx="7317">
                  <c:v>41863</c:v>
                </c:pt>
                <c:pt idx="7318">
                  <c:v>41864</c:v>
                </c:pt>
                <c:pt idx="7319">
                  <c:v>41865</c:v>
                </c:pt>
                <c:pt idx="7320">
                  <c:v>41866</c:v>
                </c:pt>
                <c:pt idx="7321">
                  <c:v>41869</c:v>
                </c:pt>
                <c:pt idx="7322">
                  <c:v>41870</c:v>
                </c:pt>
                <c:pt idx="7323">
                  <c:v>41871</c:v>
                </c:pt>
                <c:pt idx="7324">
                  <c:v>41872</c:v>
                </c:pt>
                <c:pt idx="7325">
                  <c:v>41873</c:v>
                </c:pt>
                <c:pt idx="7326">
                  <c:v>41876</c:v>
                </c:pt>
                <c:pt idx="7327">
                  <c:v>41877</c:v>
                </c:pt>
                <c:pt idx="7328">
                  <c:v>41878</c:v>
                </c:pt>
                <c:pt idx="7329">
                  <c:v>41879</c:v>
                </c:pt>
                <c:pt idx="7330">
                  <c:v>41880</c:v>
                </c:pt>
                <c:pt idx="7331">
                  <c:v>41884</c:v>
                </c:pt>
                <c:pt idx="7332">
                  <c:v>41885</c:v>
                </c:pt>
                <c:pt idx="7333">
                  <c:v>41886</c:v>
                </c:pt>
                <c:pt idx="7334">
                  <c:v>41887</c:v>
                </c:pt>
                <c:pt idx="7335">
                  <c:v>41890</c:v>
                </c:pt>
                <c:pt idx="7336">
                  <c:v>41891</c:v>
                </c:pt>
                <c:pt idx="7337">
                  <c:v>41892</c:v>
                </c:pt>
                <c:pt idx="7338">
                  <c:v>41893</c:v>
                </c:pt>
                <c:pt idx="7339">
                  <c:v>41894</c:v>
                </c:pt>
                <c:pt idx="7340">
                  <c:v>41897</c:v>
                </c:pt>
                <c:pt idx="7341">
                  <c:v>41898</c:v>
                </c:pt>
                <c:pt idx="7342">
                  <c:v>41899</c:v>
                </c:pt>
                <c:pt idx="7343">
                  <c:v>41900</c:v>
                </c:pt>
                <c:pt idx="7344">
                  <c:v>41901</c:v>
                </c:pt>
                <c:pt idx="7345">
                  <c:v>41904</c:v>
                </c:pt>
                <c:pt idx="7346">
                  <c:v>41905</c:v>
                </c:pt>
                <c:pt idx="7347">
                  <c:v>41906</c:v>
                </c:pt>
                <c:pt idx="7348">
                  <c:v>41907</c:v>
                </c:pt>
                <c:pt idx="7349">
                  <c:v>41908</c:v>
                </c:pt>
                <c:pt idx="7350">
                  <c:v>41911</c:v>
                </c:pt>
                <c:pt idx="7351">
                  <c:v>41915</c:v>
                </c:pt>
                <c:pt idx="7352">
                  <c:v>41918</c:v>
                </c:pt>
                <c:pt idx="7353">
                  <c:v>41919</c:v>
                </c:pt>
                <c:pt idx="7354">
                  <c:v>41920</c:v>
                </c:pt>
                <c:pt idx="7355">
                  <c:v>41921</c:v>
                </c:pt>
                <c:pt idx="7356">
                  <c:v>41922</c:v>
                </c:pt>
                <c:pt idx="7357">
                  <c:v>41925</c:v>
                </c:pt>
                <c:pt idx="7358">
                  <c:v>41926</c:v>
                </c:pt>
                <c:pt idx="7359">
                  <c:v>41927</c:v>
                </c:pt>
                <c:pt idx="7360">
                  <c:v>41928</c:v>
                </c:pt>
                <c:pt idx="7361">
                  <c:v>41929</c:v>
                </c:pt>
                <c:pt idx="7362">
                  <c:v>41932</c:v>
                </c:pt>
                <c:pt idx="7363">
                  <c:v>41933</c:v>
                </c:pt>
                <c:pt idx="7364">
                  <c:v>41934</c:v>
                </c:pt>
                <c:pt idx="7365">
                  <c:v>41935</c:v>
                </c:pt>
                <c:pt idx="7366">
                  <c:v>41936</c:v>
                </c:pt>
                <c:pt idx="7367">
                  <c:v>41939</c:v>
                </c:pt>
                <c:pt idx="7368">
                  <c:v>41940</c:v>
                </c:pt>
                <c:pt idx="7369">
                  <c:v>41941</c:v>
                </c:pt>
                <c:pt idx="7370">
                  <c:v>41942</c:v>
                </c:pt>
                <c:pt idx="7371">
                  <c:v>41943</c:v>
                </c:pt>
                <c:pt idx="7372">
                  <c:v>41946</c:v>
                </c:pt>
                <c:pt idx="7373">
                  <c:v>41947</c:v>
                </c:pt>
                <c:pt idx="7374">
                  <c:v>41948</c:v>
                </c:pt>
                <c:pt idx="7375">
                  <c:v>41949</c:v>
                </c:pt>
                <c:pt idx="7376">
                  <c:v>41950</c:v>
                </c:pt>
                <c:pt idx="7377">
                  <c:v>41953</c:v>
                </c:pt>
                <c:pt idx="7378">
                  <c:v>41954</c:v>
                </c:pt>
                <c:pt idx="7379">
                  <c:v>41955</c:v>
                </c:pt>
                <c:pt idx="7380">
                  <c:v>41956</c:v>
                </c:pt>
                <c:pt idx="7381">
                  <c:v>41957</c:v>
                </c:pt>
                <c:pt idx="7382">
                  <c:v>41960</c:v>
                </c:pt>
                <c:pt idx="7383">
                  <c:v>41961</c:v>
                </c:pt>
                <c:pt idx="7384">
                  <c:v>41962</c:v>
                </c:pt>
                <c:pt idx="7385">
                  <c:v>41963</c:v>
                </c:pt>
                <c:pt idx="7386">
                  <c:v>41964</c:v>
                </c:pt>
                <c:pt idx="7387">
                  <c:v>41967</c:v>
                </c:pt>
                <c:pt idx="7388">
                  <c:v>41968</c:v>
                </c:pt>
                <c:pt idx="7389">
                  <c:v>41969</c:v>
                </c:pt>
                <c:pt idx="7390">
                  <c:v>41971</c:v>
                </c:pt>
                <c:pt idx="7391">
                  <c:v>41974</c:v>
                </c:pt>
                <c:pt idx="7392">
                  <c:v>41975</c:v>
                </c:pt>
                <c:pt idx="7393">
                  <c:v>41976</c:v>
                </c:pt>
                <c:pt idx="7394">
                  <c:v>41977</c:v>
                </c:pt>
                <c:pt idx="7395">
                  <c:v>41978</c:v>
                </c:pt>
                <c:pt idx="7396">
                  <c:v>41981</c:v>
                </c:pt>
                <c:pt idx="7397">
                  <c:v>41982</c:v>
                </c:pt>
                <c:pt idx="7398">
                  <c:v>41983</c:v>
                </c:pt>
                <c:pt idx="7399">
                  <c:v>41984</c:v>
                </c:pt>
                <c:pt idx="7400">
                  <c:v>41985</c:v>
                </c:pt>
                <c:pt idx="7401">
                  <c:v>41988</c:v>
                </c:pt>
                <c:pt idx="7402">
                  <c:v>41989</c:v>
                </c:pt>
                <c:pt idx="7403">
                  <c:v>41990</c:v>
                </c:pt>
                <c:pt idx="7404">
                  <c:v>41991</c:v>
                </c:pt>
                <c:pt idx="7405">
                  <c:v>41992</c:v>
                </c:pt>
                <c:pt idx="7406">
                  <c:v>41995</c:v>
                </c:pt>
                <c:pt idx="7407">
                  <c:v>41996</c:v>
                </c:pt>
                <c:pt idx="7408">
                  <c:v>41997</c:v>
                </c:pt>
                <c:pt idx="7409">
                  <c:v>41999</c:v>
                </c:pt>
                <c:pt idx="7410">
                  <c:v>42002</c:v>
                </c:pt>
                <c:pt idx="7411">
                  <c:v>42003</c:v>
                </c:pt>
                <c:pt idx="7412">
                  <c:v>42004</c:v>
                </c:pt>
                <c:pt idx="7413">
                  <c:v>42006</c:v>
                </c:pt>
                <c:pt idx="7414">
                  <c:v>42009</c:v>
                </c:pt>
                <c:pt idx="7415">
                  <c:v>42010</c:v>
                </c:pt>
                <c:pt idx="7416">
                  <c:v>42011</c:v>
                </c:pt>
                <c:pt idx="7417">
                  <c:v>42012</c:v>
                </c:pt>
                <c:pt idx="7418">
                  <c:v>42013</c:v>
                </c:pt>
                <c:pt idx="7419">
                  <c:v>42016</c:v>
                </c:pt>
                <c:pt idx="7420">
                  <c:v>42017</c:v>
                </c:pt>
                <c:pt idx="7421">
                  <c:v>42018</c:v>
                </c:pt>
                <c:pt idx="7422">
                  <c:v>42019</c:v>
                </c:pt>
                <c:pt idx="7423">
                  <c:v>42020</c:v>
                </c:pt>
                <c:pt idx="7424">
                  <c:v>42024</c:v>
                </c:pt>
                <c:pt idx="7425">
                  <c:v>42025</c:v>
                </c:pt>
                <c:pt idx="7426">
                  <c:v>42026</c:v>
                </c:pt>
                <c:pt idx="7427">
                  <c:v>42027</c:v>
                </c:pt>
                <c:pt idx="7428">
                  <c:v>42030</c:v>
                </c:pt>
                <c:pt idx="7429">
                  <c:v>42031</c:v>
                </c:pt>
                <c:pt idx="7430">
                  <c:v>42032</c:v>
                </c:pt>
                <c:pt idx="7431">
                  <c:v>42033</c:v>
                </c:pt>
                <c:pt idx="7432">
                  <c:v>42034</c:v>
                </c:pt>
                <c:pt idx="7433">
                  <c:v>42037</c:v>
                </c:pt>
                <c:pt idx="7434">
                  <c:v>42038</c:v>
                </c:pt>
                <c:pt idx="7435">
                  <c:v>42039</c:v>
                </c:pt>
                <c:pt idx="7436">
                  <c:v>42040</c:v>
                </c:pt>
                <c:pt idx="7437">
                  <c:v>42041</c:v>
                </c:pt>
                <c:pt idx="7438">
                  <c:v>42044</c:v>
                </c:pt>
                <c:pt idx="7439">
                  <c:v>42045</c:v>
                </c:pt>
                <c:pt idx="7440">
                  <c:v>42046</c:v>
                </c:pt>
                <c:pt idx="7441">
                  <c:v>42047</c:v>
                </c:pt>
                <c:pt idx="7442">
                  <c:v>42048</c:v>
                </c:pt>
                <c:pt idx="7443">
                  <c:v>42051</c:v>
                </c:pt>
                <c:pt idx="7444">
                  <c:v>42052</c:v>
                </c:pt>
                <c:pt idx="7445">
                  <c:v>42053</c:v>
                </c:pt>
                <c:pt idx="7446">
                  <c:v>42054</c:v>
                </c:pt>
                <c:pt idx="7447">
                  <c:v>42055</c:v>
                </c:pt>
                <c:pt idx="7448">
                  <c:v>42058</c:v>
                </c:pt>
                <c:pt idx="7449">
                  <c:v>42059</c:v>
                </c:pt>
                <c:pt idx="7450">
                  <c:v>42060</c:v>
                </c:pt>
                <c:pt idx="7451">
                  <c:v>42061</c:v>
                </c:pt>
                <c:pt idx="7452">
                  <c:v>42062</c:v>
                </c:pt>
                <c:pt idx="7453">
                  <c:v>42065</c:v>
                </c:pt>
                <c:pt idx="7454">
                  <c:v>42066</c:v>
                </c:pt>
                <c:pt idx="7455">
                  <c:v>42067</c:v>
                </c:pt>
                <c:pt idx="7456">
                  <c:v>42068</c:v>
                </c:pt>
                <c:pt idx="7457">
                  <c:v>42069</c:v>
                </c:pt>
                <c:pt idx="7458">
                  <c:v>42072</c:v>
                </c:pt>
                <c:pt idx="7459">
                  <c:v>42073</c:v>
                </c:pt>
                <c:pt idx="7460">
                  <c:v>42074</c:v>
                </c:pt>
                <c:pt idx="7461">
                  <c:v>42075</c:v>
                </c:pt>
                <c:pt idx="7462">
                  <c:v>42076</c:v>
                </c:pt>
                <c:pt idx="7463">
                  <c:v>42079</c:v>
                </c:pt>
                <c:pt idx="7464">
                  <c:v>42080</c:v>
                </c:pt>
                <c:pt idx="7465">
                  <c:v>42081</c:v>
                </c:pt>
                <c:pt idx="7466">
                  <c:v>42082</c:v>
                </c:pt>
                <c:pt idx="7467">
                  <c:v>42083</c:v>
                </c:pt>
                <c:pt idx="7468">
                  <c:v>42086</c:v>
                </c:pt>
                <c:pt idx="7469">
                  <c:v>42087</c:v>
                </c:pt>
                <c:pt idx="7470">
                  <c:v>42088</c:v>
                </c:pt>
                <c:pt idx="7471">
                  <c:v>42089</c:v>
                </c:pt>
                <c:pt idx="7472">
                  <c:v>42090</c:v>
                </c:pt>
                <c:pt idx="7473">
                  <c:v>42093</c:v>
                </c:pt>
                <c:pt idx="7474">
                  <c:v>42094</c:v>
                </c:pt>
                <c:pt idx="7475">
                  <c:v>42095</c:v>
                </c:pt>
                <c:pt idx="7476">
                  <c:v>42096</c:v>
                </c:pt>
                <c:pt idx="7477">
                  <c:v>42100</c:v>
                </c:pt>
                <c:pt idx="7478">
                  <c:v>42101</c:v>
                </c:pt>
                <c:pt idx="7479">
                  <c:v>42102</c:v>
                </c:pt>
                <c:pt idx="7480">
                  <c:v>42103</c:v>
                </c:pt>
                <c:pt idx="7481">
                  <c:v>42104</c:v>
                </c:pt>
                <c:pt idx="7482">
                  <c:v>42107</c:v>
                </c:pt>
                <c:pt idx="7483">
                  <c:v>42108</c:v>
                </c:pt>
                <c:pt idx="7484">
                  <c:v>42109</c:v>
                </c:pt>
                <c:pt idx="7485">
                  <c:v>42110</c:v>
                </c:pt>
                <c:pt idx="7486">
                  <c:v>42111</c:v>
                </c:pt>
                <c:pt idx="7487">
                  <c:v>42114</c:v>
                </c:pt>
                <c:pt idx="7488">
                  <c:v>42115</c:v>
                </c:pt>
                <c:pt idx="7489">
                  <c:v>42116</c:v>
                </c:pt>
                <c:pt idx="7490">
                  <c:v>42117</c:v>
                </c:pt>
                <c:pt idx="7491">
                  <c:v>42118</c:v>
                </c:pt>
                <c:pt idx="7492">
                  <c:v>42121</c:v>
                </c:pt>
                <c:pt idx="7493">
                  <c:v>42122</c:v>
                </c:pt>
                <c:pt idx="7494">
                  <c:v>42123</c:v>
                </c:pt>
                <c:pt idx="7495">
                  <c:v>42124</c:v>
                </c:pt>
                <c:pt idx="7496">
                  <c:v>42125</c:v>
                </c:pt>
                <c:pt idx="7497">
                  <c:v>42128</c:v>
                </c:pt>
                <c:pt idx="7498">
                  <c:v>42129</c:v>
                </c:pt>
                <c:pt idx="7499">
                  <c:v>42130</c:v>
                </c:pt>
                <c:pt idx="7500">
                  <c:v>42131</c:v>
                </c:pt>
                <c:pt idx="7501">
                  <c:v>42132</c:v>
                </c:pt>
                <c:pt idx="7502">
                  <c:v>42135</c:v>
                </c:pt>
                <c:pt idx="7503">
                  <c:v>42136</c:v>
                </c:pt>
                <c:pt idx="7504">
                  <c:v>42137</c:v>
                </c:pt>
                <c:pt idx="7505">
                  <c:v>42138</c:v>
                </c:pt>
                <c:pt idx="7506">
                  <c:v>42139</c:v>
                </c:pt>
                <c:pt idx="7507">
                  <c:v>42142</c:v>
                </c:pt>
                <c:pt idx="7508">
                  <c:v>42143</c:v>
                </c:pt>
                <c:pt idx="7509">
                  <c:v>42144</c:v>
                </c:pt>
                <c:pt idx="7510">
                  <c:v>42145</c:v>
                </c:pt>
                <c:pt idx="7511">
                  <c:v>42146</c:v>
                </c:pt>
                <c:pt idx="7512">
                  <c:v>42150</c:v>
                </c:pt>
                <c:pt idx="7513">
                  <c:v>42151</c:v>
                </c:pt>
                <c:pt idx="7514">
                  <c:v>42152</c:v>
                </c:pt>
                <c:pt idx="7515">
                  <c:v>42153</c:v>
                </c:pt>
                <c:pt idx="7516">
                  <c:v>42156</c:v>
                </c:pt>
                <c:pt idx="7517">
                  <c:v>42157</c:v>
                </c:pt>
                <c:pt idx="7518">
                  <c:v>42158</c:v>
                </c:pt>
                <c:pt idx="7519">
                  <c:v>42159</c:v>
                </c:pt>
                <c:pt idx="7520">
                  <c:v>42160</c:v>
                </c:pt>
                <c:pt idx="7521">
                  <c:v>42163</c:v>
                </c:pt>
                <c:pt idx="7522">
                  <c:v>42164</c:v>
                </c:pt>
                <c:pt idx="7523">
                  <c:v>42165</c:v>
                </c:pt>
                <c:pt idx="7524">
                  <c:v>42166</c:v>
                </c:pt>
                <c:pt idx="7525">
                  <c:v>42167</c:v>
                </c:pt>
                <c:pt idx="7526">
                  <c:v>42170</c:v>
                </c:pt>
                <c:pt idx="7527">
                  <c:v>42171</c:v>
                </c:pt>
                <c:pt idx="7528">
                  <c:v>42172</c:v>
                </c:pt>
                <c:pt idx="7529">
                  <c:v>42173</c:v>
                </c:pt>
                <c:pt idx="7530">
                  <c:v>42174</c:v>
                </c:pt>
                <c:pt idx="7531">
                  <c:v>42177</c:v>
                </c:pt>
                <c:pt idx="7532">
                  <c:v>42178</c:v>
                </c:pt>
                <c:pt idx="7533">
                  <c:v>42179</c:v>
                </c:pt>
                <c:pt idx="7534">
                  <c:v>42180</c:v>
                </c:pt>
                <c:pt idx="7535">
                  <c:v>42181</c:v>
                </c:pt>
                <c:pt idx="7536">
                  <c:v>42184</c:v>
                </c:pt>
                <c:pt idx="7537">
                  <c:v>42185</c:v>
                </c:pt>
                <c:pt idx="7538">
                  <c:v>42186</c:v>
                </c:pt>
                <c:pt idx="7539">
                  <c:v>42187</c:v>
                </c:pt>
                <c:pt idx="7540">
                  <c:v>42188</c:v>
                </c:pt>
                <c:pt idx="7541">
                  <c:v>42191</c:v>
                </c:pt>
                <c:pt idx="7542">
                  <c:v>42192</c:v>
                </c:pt>
                <c:pt idx="7543">
                  <c:v>42193</c:v>
                </c:pt>
                <c:pt idx="7544">
                  <c:v>42194</c:v>
                </c:pt>
                <c:pt idx="7545">
                  <c:v>42195</c:v>
                </c:pt>
                <c:pt idx="7546">
                  <c:v>42198</c:v>
                </c:pt>
                <c:pt idx="7547">
                  <c:v>42199</c:v>
                </c:pt>
                <c:pt idx="7548">
                  <c:v>42200</c:v>
                </c:pt>
                <c:pt idx="7549">
                  <c:v>42201</c:v>
                </c:pt>
                <c:pt idx="7550">
                  <c:v>42202</c:v>
                </c:pt>
                <c:pt idx="7551">
                  <c:v>42205</c:v>
                </c:pt>
                <c:pt idx="7552">
                  <c:v>42206</c:v>
                </c:pt>
                <c:pt idx="7553">
                  <c:v>42207</c:v>
                </c:pt>
                <c:pt idx="7554">
                  <c:v>42208</c:v>
                </c:pt>
                <c:pt idx="7555">
                  <c:v>42209</c:v>
                </c:pt>
                <c:pt idx="7556">
                  <c:v>42212</c:v>
                </c:pt>
                <c:pt idx="7557">
                  <c:v>42213</c:v>
                </c:pt>
                <c:pt idx="7558">
                  <c:v>42214</c:v>
                </c:pt>
                <c:pt idx="7559">
                  <c:v>42215</c:v>
                </c:pt>
                <c:pt idx="7560">
                  <c:v>42216</c:v>
                </c:pt>
                <c:pt idx="7561">
                  <c:v>42219</c:v>
                </c:pt>
                <c:pt idx="7562">
                  <c:v>42220</c:v>
                </c:pt>
                <c:pt idx="7563">
                  <c:v>42221</c:v>
                </c:pt>
                <c:pt idx="7564">
                  <c:v>42222</c:v>
                </c:pt>
                <c:pt idx="7565">
                  <c:v>42223</c:v>
                </c:pt>
                <c:pt idx="7566">
                  <c:v>42226</c:v>
                </c:pt>
                <c:pt idx="7567">
                  <c:v>42227</c:v>
                </c:pt>
                <c:pt idx="7568">
                  <c:v>42228</c:v>
                </c:pt>
                <c:pt idx="7569">
                  <c:v>42229</c:v>
                </c:pt>
                <c:pt idx="7570">
                  <c:v>42230</c:v>
                </c:pt>
                <c:pt idx="7571">
                  <c:v>42233</c:v>
                </c:pt>
                <c:pt idx="7572">
                  <c:v>42234</c:v>
                </c:pt>
                <c:pt idx="7573">
                  <c:v>42235</c:v>
                </c:pt>
                <c:pt idx="7574">
                  <c:v>42236</c:v>
                </c:pt>
                <c:pt idx="7575">
                  <c:v>42237</c:v>
                </c:pt>
                <c:pt idx="7576">
                  <c:v>42240</c:v>
                </c:pt>
                <c:pt idx="7577">
                  <c:v>42241</c:v>
                </c:pt>
                <c:pt idx="7578">
                  <c:v>42242</c:v>
                </c:pt>
                <c:pt idx="7579">
                  <c:v>42243</c:v>
                </c:pt>
                <c:pt idx="7580">
                  <c:v>42244</c:v>
                </c:pt>
                <c:pt idx="7581">
                  <c:v>42247</c:v>
                </c:pt>
                <c:pt idx="7582">
                  <c:v>42248</c:v>
                </c:pt>
                <c:pt idx="7583">
                  <c:v>42249</c:v>
                </c:pt>
                <c:pt idx="7584">
                  <c:v>42250</c:v>
                </c:pt>
                <c:pt idx="7585">
                  <c:v>42251</c:v>
                </c:pt>
                <c:pt idx="7586">
                  <c:v>42254</c:v>
                </c:pt>
                <c:pt idx="7587">
                  <c:v>42255</c:v>
                </c:pt>
                <c:pt idx="7588">
                  <c:v>42256</c:v>
                </c:pt>
                <c:pt idx="7589">
                  <c:v>42257</c:v>
                </c:pt>
                <c:pt idx="7590">
                  <c:v>42258</c:v>
                </c:pt>
                <c:pt idx="7591">
                  <c:v>42261</c:v>
                </c:pt>
                <c:pt idx="7592">
                  <c:v>42262</c:v>
                </c:pt>
                <c:pt idx="7593">
                  <c:v>42263</c:v>
                </c:pt>
                <c:pt idx="7594">
                  <c:v>42264</c:v>
                </c:pt>
                <c:pt idx="7595">
                  <c:v>42265</c:v>
                </c:pt>
                <c:pt idx="7596">
                  <c:v>42268</c:v>
                </c:pt>
                <c:pt idx="7597">
                  <c:v>42269</c:v>
                </c:pt>
                <c:pt idx="7598">
                  <c:v>42270</c:v>
                </c:pt>
                <c:pt idx="7599">
                  <c:v>42271</c:v>
                </c:pt>
                <c:pt idx="7600">
                  <c:v>42272</c:v>
                </c:pt>
                <c:pt idx="7601">
                  <c:v>42275</c:v>
                </c:pt>
                <c:pt idx="7602">
                  <c:v>42276</c:v>
                </c:pt>
                <c:pt idx="7603">
                  <c:v>42277</c:v>
                </c:pt>
                <c:pt idx="7604">
                  <c:v>42278</c:v>
                </c:pt>
                <c:pt idx="7605">
                  <c:v>42279</c:v>
                </c:pt>
                <c:pt idx="7606">
                  <c:v>42282</c:v>
                </c:pt>
                <c:pt idx="7607">
                  <c:v>42283</c:v>
                </c:pt>
                <c:pt idx="7608">
                  <c:v>42284</c:v>
                </c:pt>
                <c:pt idx="7609">
                  <c:v>42285</c:v>
                </c:pt>
                <c:pt idx="7610">
                  <c:v>42286</c:v>
                </c:pt>
                <c:pt idx="7611">
                  <c:v>42289</c:v>
                </c:pt>
                <c:pt idx="7612">
                  <c:v>42290</c:v>
                </c:pt>
                <c:pt idx="7613">
                  <c:v>42291</c:v>
                </c:pt>
                <c:pt idx="7614">
                  <c:v>42292</c:v>
                </c:pt>
                <c:pt idx="7615">
                  <c:v>42293</c:v>
                </c:pt>
                <c:pt idx="7616">
                  <c:v>42296</c:v>
                </c:pt>
                <c:pt idx="7617">
                  <c:v>42297</c:v>
                </c:pt>
                <c:pt idx="7618">
                  <c:v>42298</c:v>
                </c:pt>
                <c:pt idx="7619">
                  <c:v>42299</c:v>
                </c:pt>
                <c:pt idx="7620">
                  <c:v>42300</c:v>
                </c:pt>
                <c:pt idx="7621">
                  <c:v>42303</c:v>
                </c:pt>
                <c:pt idx="7622">
                  <c:v>42304</c:v>
                </c:pt>
                <c:pt idx="7623">
                  <c:v>42305</c:v>
                </c:pt>
                <c:pt idx="7624">
                  <c:v>42306</c:v>
                </c:pt>
                <c:pt idx="7625">
                  <c:v>42307</c:v>
                </c:pt>
                <c:pt idx="7626">
                  <c:v>42310</c:v>
                </c:pt>
                <c:pt idx="7627">
                  <c:v>42311</c:v>
                </c:pt>
                <c:pt idx="7628">
                  <c:v>42312</c:v>
                </c:pt>
                <c:pt idx="7629">
                  <c:v>42313</c:v>
                </c:pt>
                <c:pt idx="7630">
                  <c:v>42314</c:v>
                </c:pt>
                <c:pt idx="7631">
                  <c:v>42317</c:v>
                </c:pt>
                <c:pt idx="7632">
                  <c:v>42318</c:v>
                </c:pt>
                <c:pt idx="7633">
                  <c:v>42319</c:v>
                </c:pt>
                <c:pt idx="7634">
                  <c:v>42320</c:v>
                </c:pt>
                <c:pt idx="7635">
                  <c:v>42321</c:v>
                </c:pt>
                <c:pt idx="7636">
                  <c:v>42324</c:v>
                </c:pt>
                <c:pt idx="7637">
                  <c:v>42325</c:v>
                </c:pt>
                <c:pt idx="7638">
                  <c:v>42326</c:v>
                </c:pt>
                <c:pt idx="7639">
                  <c:v>42327</c:v>
                </c:pt>
                <c:pt idx="7640">
                  <c:v>42328</c:v>
                </c:pt>
                <c:pt idx="7641">
                  <c:v>42331</c:v>
                </c:pt>
                <c:pt idx="7642">
                  <c:v>42332</c:v>
                </c:pt>
                <c:pt idx="7643">
                  <c:v>42333</c:v>
                </c:pt>
                <c:pt idx="7644">
                  <c:v>42334</c:v>
                </c:pt>
                <c:pt idx="7645">
                  <c:v>42335</c:v>
                </c:pt>
                <c:pt idx="7646">
                  <c:v>42338</c:v>
                </c:pt>
                <c:pt idx="7647">
                  <c:v>42339</c:v>
                </c:pt>
                <c:pt idx="7648">
                  <c:v>42340</c:v>
                </c:pt>
                <c:pt idx="7649">
                  <c:v>42341</c:v>
                </c:pt>
                <c:pt idx="7650">
                  <c:v>42342</c:v>
                </c:pt>
                <c:pt idx="7651">
                  <c:v>42345</c:v>
                </c:pt>
                <c:pt idx="7652">
                  <c:v>42346</c:v>
                </c:pt>
                <c:pt idx="7653">
                  <c:v>42347</c:v>
                </c:pt>
                <c:pt idx="7654">
                  <c:v>42348</c:v>
                </c:pt>
                <c:pt idx="7655">
                  <c:v>42349</c:v>
                </c:pt>
                <c:pt idx="7656">
                  <c:v>42352</c:v>
                </c:pt>
                <c:pt idx="7657">
                  <c:v>42353</c:v>
                </c:pt>
                <c:pt idx="7658">
                  <c:v>42354</c:v>
                </c:pt>
                <c:pt idx="7659">
                  <c:v>42355</c:v>
                </c:pt>
                <c:pt idx="7660">
                  <c:v>42356</c:v>
                </c:pt>
                <c:pt idx="7661">
                  <c:v>42359</c:v>
                </c:pt>
                <c:pt idx="7662">
                  <c:v>42360</c:v>
                </c:pt>
                <c:pt idx="7663">
                  <c:v>42361</c:v>
                </c:pt>
                <c:pt idx="7664">
                  <c:v>42362</c:v>
                </c:pt>
                <c:pt idx="7665">
                  <c:v>42363</c:v>
                </c:pt>
                <c:pt idx="7666">
                  <c:v>42366</c:v>
                </c:pt>
                <c:pt idx="7667">
                  <c:v>42367</c:v>
                </c:pt>
                <c:pt idx="7668">
                  <c:v>42368</c:v>
                </c:pt>
                <c:pt idx="7669">
                  <c:v>42369</c:v>
                </c:pt>
                <c:pt idx="7670">
                  <c:v>42370</c:v>
                </c:pt>
                <c:pt idx="7671">
                  <c:v>42373</c:v>
                </c:pt>
                <c:pt idx="7672">
                  <c:v>42374</c:v>
                </c:pt>
                <c:pt idx="7673">
                  <c:v>42375</c:v>
                </c:pt>
                <c:pt idx="7674">
                  <c:v>42376</c:v>
                </c:pt>
                <c:pt idx="7675">
                  <c:v>42377</c:v>
                </c:pt>
                <c:pt idx="7676">
                  <c:v>42380</c:v>
                </c:pt>
                <c:pt idx="7677">
                  <c:v>42381</c:v>
                </c:pt>
                <c:pt idx="7678">
                  <c:v>42382</c:v>
                </c:pt>
                <c:pt idx="7679">
                  <c:v>42383</c:v>
                </c:pt>
                <c:pt idx="7680">
                  <c:v>42384</c:v>
                </c:pt>
                <c:pt idx="7681">
                  <c:v>42387</c:v>
                </c:pt>
                <c:pt idx="7682">
                  <c:v>42388</c:v>
                </c:pt>
                <c:pt idx="7683">
                  <c:v>42389</c:v>
                </c:pt>
                <c:pt idx="7684">
                  <c:v>42390</c:v>
                </c:pt>
                <c:pt idx="7685">
                  <c:v>42391</c:v>
                </c:pt>
                <c:pt idx="7686">
                  <c:v>42394</c:v>
                </c:pt>
                <c:pt idx="7687">
                  <c:v>42395</c:v>
                </c:pt>
                <c:pt idx="7688">
                  <c:v>42396</c:v>
                </c:pt>
                <c:pt idx="7689">
                  <c:v>42397</c:v>
                </c:pt>
                <c:pt idx="7690">
                  <c:v>42398</c:v>
                </c:pt>
                <c:pt idx="7691">
                  <c:v>42401</c:v>
                </c:pt>
                <c:pt idx="7692">
                  <c:v>42402</c:v>
                </c:pt>
                <c:pt idx="7693">
                  <c:v>42403</c:v>
                </c:pt>
                <c:pt idx="7694">
                  <c:v>42404</c:v>
                </c:pt>
                <c:pt idx="7695">
                  <c:v>42405</c:v>
                </c:pt>
                <c:pt idx="7696">
                  <c:v>42408</c:v>
                </c:pt>
                <c:pt idx="7697">
                  <c:v>42409</c:v>
                </c:pt>
                <c:pt idx="7698">
                  <c:v>42410</c:v>
                </c:pt>
                <c:pt idx="7699">
                  <c:v>42411</c:v>
                </c:pt>
                <c:pt idx="7700">
                  <c:v>42412</c:v>
                </c:pt>
                <c:pt idx="7701">
                  <c:v>42416</c:v>
                </c:pt>
                <c:pt idx="7702">
                  <c:v>42417</c:v>
                </c:pt>
                <c:pt idx="7703">
                  <c:v>42418</c:v>
                </c:pt>
                <c:pt idx="7704">
                  <c:v>42419</c:v>
                </c:pt>
                <c:pt idx="7705">
                  <c:v>42422</c:v>
                </c:pt>
                <c:pt idx="7706">
                  <c:v>42423</c:v>
                </c:pt>
                <c:pt idx="7707">
                  <c:v>42424</c:v>
                </c:pt>
                <c:pt idx="7708">
                  <c:v>42425</c:v>
                </c:pt>
                <c:pt idx="7709">
                  <c:v>42426</c:v>
                </c:pt>
                <c:pt idx="7710">
                  <c:v>42429</c:v>
                </c:pt>
                <c:pt idx="7711">
                  <c:v>42430</c:v>
                </c:pt>
                <c:pt idx="7712">
                  <c:v>42431</c:v>
                </c:pt>
                <c:pt idx="7713">
                  <c:v>42432</c:v>
                </c:pt>
                <c:pt idx="7714">
                  <c:v>42433</c:v>
                </c:pt>
                <c:pt idx="7715">
                  <c:v>42436</c:v>
                </c:pt>
                <c:pt idx="7716">
                  <c:v>42437</c:v>
                </c:pt>
                <c:pt idx="7717">
                  <c:v>42438</c:v>
                </c:pt>
                <c:pt idx="7718">
                  <c:v>42439</c:v>
                </c:pt>
                <c:pt idx="7719">
                  <c:v>42440</c:v>
                </c:pt>
                <c:pt idx="7720">
                  <c:v>42443</c:v>
                </c:pt>
                <c:pt idx="7721">
                  <c:v>42444</c:v>
                </c:pt>
                <c:pt idx="7722">
                  <c:v>42445</c:v>
                </c:pt>
                <c:pt idx="7723">
                  <c:v>42446</c:v>
                </c:pt>
                <c:pt idx="7724">
                  <c:v>42447</c:v>
                </c:pt>
                <c:pt idx="7725">
                  <c:v>42450</c:v>
                </c:pt>
                <c:pt idx="7726">
                  <c:v>42451</c:v>
                </c:pt>
                <c:pt idx="7727">
                  <c:v>42452</c:v>
                </c:pt>
                <c:pt idx="7728">
                  <c:v>42453</c:v>
                </c:pt>
                <c:pt idx="7729">
                  <c:v>42457</c:v>
                </c:pt>
                <c:pt idx="7730">
                  <c:v>42458</c:v>
                </c:pt>
                <c:pt idx="7731">
                  <c:v>42459</c:v>
                </c:pt>
                <c:pt idx="7732">
                  <c:v>42460</c:v>
                </c:pt>
                <c:pt idx="7733">
                  <c:v>42461</c:v>
                </c:pt>
                <c:pt idx="7734">
                  <c:v>42464</c:v>
                </c:pt>
                <c:pt idx="7735">
                  <c:v>42465</c:v>
                </c:pt>
                <c:pt idx="7736">
                  <c:v>42466</c:v>
                </c:pt>
                <c:pt idx="7737">
                  <c:v>42467</c:v>
                </c:pt>
                <c:pt idx="7738">
                  <c:v>42468</c:v>
                </c:pt>
                <c:pt idx="7739">
                  <c:v>42471</c:v>
                </c:pt>
                <c:pt idx="7740">
                  <c:v>42472</c:v>
                </c:pt>
                <c:pt idx="7741">
                  <c:v>42473</c:v>
                </c:pt>
                <c:pt idx="7742">
                  <c:v>42474</c:v>
                </c:pt>
                <c:pt idx="7743">
                  <c:v>42475</c:v>
                </c:pt>
                <c:pt idx="7744">
                  <c:v>42478</c:v>
                </c:pt>
                <c:pt idx="7745">
                  <c:v>42479</c:v>
                </c:pt>
                <c:pt idx="7746">
                  <c:v>42480</c:v>
                </c:pt>
                <c:pt idx="7747">
                  <c:v>42481</c:v>
                </c:pt>
                <c:pt idx="7748">
                  <c:v>42482</c:v>
                </c:pt>
                <c:pt idx="7749">
                  <c:v>42485</c:v>
                </c:pt>
                <c:pt idx="7750">
                  <c:v>42486</c:v>
                </c:pt>
                <c:pt idx="7751">
                  <c:v>42487</c:v>
                </c:pt>
                <c:pt idx="7752">
                  <c:v>42488</c:v>
                </c:pt>
                <c:pt idx="7753">
                  <c:v>42489</c:v>
                </c:pt>
                <c:pt idx="7754">
                  <c:v>42492</c:v>
                </c:pt>
                <c:pt idx="7755">
                  <c:v>42493</c:v>
                </c:pt>
                <c:pt idx="7756">
                  <c:v>42494</c:v>
                </c:pt>
                <c:pt idx="7757">
                  <c:v>42495</c:v>
                </c:pt>
                <c:pt idx="7758">
                  <c:v>42496</c:v>
                </c:pt>
                <c:pt idx="7759">
                  <c:v>42499</c:v>
                </c:pt>
                <c:pt idx="7760">
                  <c:v>42500</c:v>
                </c:pt>
                <c:pt idx="7761">
                  <c:v>42501</c:v>
                </c:pt>
                <c:pt idx="7762">
                  <c:v>42502</c:v>
                </c:pt>
                <c:pt idx="7763">
                  <c:v>42503</c:v>
                </c:pt>
                <c:pt idx="7764">
                  <c:v>42506</c:v>
                </c:pt>
                <c:pt idx="7765">
                  <c:v>42507</c:v>
                </c:pt>
                <c:pt idx="7766">
                  <c:v>42508</c:v>
                </c:pt>
                <c:pt idx="7767">
                  <c:v>42509</c:v>
                </c:pt>
                <c:pt idx="7768">
                  <c:v>42510</c:v>
                </c:pt>
                <c:pt idx="7769">
                  <c:v>42513</c:v>
                </c:pt>
                <c:pt idx="7770">
                  <c:v>42514</c:v>
                </c:pt>
                <c:pt idx="7771">
                  <c:v>42515</c:v>
                </c:pt>
                <c:pt idx="7772">
                  <c:v>42516</c:v>
                </c:pt>
                <c:pt idx="7773">
                  <c:v>42517</c:v>
                </c:pt>
                <c:pt idx="7774">
                  <c:v>42521</c:v>
                </c:pt>
                <c:pt idx="7775">
                  <c:v>42522</c:v>
                </c:pt>
                <c:pt idx="7776">
                  <c:v>42523</c:v>
                </c:pt>
                <c:pt idx="7777">
                  <c:v>42524</c:v>
                </c:pt>
                <c:pt idx="7778">
                  <c:v>42527</c:v>
                </c:pt>
                <c:pt idx="7779">
                  <c:v>42528</c:v>
                </c:pt>
                <c:pt idx="7780">
                  <c:v>42529</c:v>
                </c:pt>
                <c:pt idx="7781">
                  <c:v>42530</c:v>
                </c:pt>
                <c:pt idx="7782">
                  <c:v>42531</c:v>
                </c:pt>
                <c:pt idx="7783">
                  <c:v>42534</c:v>
                </c:pt>
                <c:pt idx="7784">
                  <c:v>42535</c:v>
                </c:pt>
                <c:pt idx="7785">
                  <c:v>42536</c:v>
                </c:pt>
                <c:pt idx="7786">
                  <c:v>42537</c:v>
                </c:pt>
                <c:pt idx="7787">
                  <c:v>42538</c:v>
                </c:pt>
                <c:pt idx="7788">
                  <c:v>42541</c:v>
                </c:pt>
                <c:pt idx="7789">
                  <c:v>42542</c:v>
                </c:pt>
                <c:pt idx="7790">
                  <c:v>42543</c:v>
                </c:pt>
                <c:pt idx="7791">
                  <c:v>42544</c:v>
                </c:pt>
                <c:pt idx="7792">
                  <c:v>42545</c:v>
                </c:pt>
                <c:pt idx="7793">
                  <c:v>42548</c:v>
                </c:pt>
                <c:pt idx="7794">
                  <c:v>42549</c:v>
                </c:pt>
                <c:pt idx="7795">
                  <c:v>42550</c:v>
                </c:pt>
                <c:pt idx="7796">
                  <c:v>42551</c:v>
                </c:pt>
                <c:pt idx="7797">
                  <c:v>42552</c:v>
                </c:pt>
                <c:pt idx="7798">
                  <c:v>42555</c:v>
                </c:pt>
                <c:pt idx="7799">
                  <c:v>42556</c:v>
                </c:pt>
                <c:pt idx="7800">
                  <c:v>42557</c:v>
                </c:pt>
                <c:pt idx="7801">
                  <c:v>42558</c:v>
                </c:pt>
                <c:pt idx="7802">
                  <c:v>42559</c:v>
                </c:pt>
                <c:pt idx="7803">
                  <c:v>42562</c:v>
                </c:pt>
                <c:pt idx="7804">
                  <c:v>42563</c:v>
                </c:pt>
                <c:pt idx="7805">
                  <c:v>42564</c:v>
                </c:pt>
                <c:pt idx="7806">
                  <c:v>42565</c:v>
                </c:pt>
                <c:pt idx="7807">
                  <c:v>42566</c:v>
                </c:pt>
                <c:pt idx="7808">
                  <c:v>42569</c:v>
                </c:pt>
                <c:pt idx="7809">
                  <c:v>42570</c:v>
                </c:pt>
                <c:pt idx="7810">
                  <c:v>42571</c:v>
                </c:pt>
                <c:pt idx="7811">
                  <c:v>42572</c:v>
                </c:pt>
                <c:pt idx="7812">
                  <c:v>42573</c:v>
                </c:pt>
                <c:pt idx="7813">
                  <c:v>42576</c:v>
                </c:pt>
                <c:pt idx="7814">
                  <c:v>42577</c:v>
                </c:pt>
                <c:pt idx="7815">
                  <c:v>42578</c:v>
                </c:pt>
                <c:pt idx="7816">
                  <c:v>42579</c:v>
                </c:pt>
                <c:pt idx="7817">
                  <c:v>42580</c:v>
                </c:pt>
                <c:pt idx="7818">
                  <c:v>42583</c:v>
                </c:pt>
                <c:pt idx="7819">
                  <c:v>42584</c:v>
                </c:pt>
                <c:pt idx="7820">
                  <c:v>42585</c:v>
                </c:pt>
                <c:pt idx="7821">
                  <c:v>42586</c:v>
                </c:pt>
                <c:pt idx="7822">
                  <c:v>42587</c:v>
                </c:pt>
                <c:pt idx="7823">
                  <c:v>42590</c:v>
                </c:pt>
                <c:pt idx="7824">
                  <c:v>42591</c:v>
                </c:pt>
                <c:pt idx="7825">
                  <c:v>42592</c:v>
                </c:pt>
                <c:pt idx="7826">
                  <c:v>42593</c:v>
                </c:pt>
                <c:pt idx="7827">
                  <c:v>42594</c:v>
                </c:pt>
                <c:pt idx="7828">
                  <c:v>42597</c:v>
                </c:pt>
                <c:pt idx="7829">
                  <c:v>42598</c:v>
                </c:pt>
                <c:pt idx="7830">
                  <c:v>42599</c:v>
                </c:pt>
                <c:pt idx="7831">
                  <c:v>42600</c:v>
                </c:pt>
                <c:pt idx="7832">
                  <c:v>42601</c:v>
                </c:pt>
                <c:pt idx="7833">
                  <c:v>42604</c:v>
                </c:pt>
                <c:pt idx="7834">
                  <c:v>42605</c:v>
                </c:pt>
                <c:pt idx="7835">
                  <c:v>42606</c:v>
                </c:pt>
                <c:pt idx="7836">
                  <c:v>42607</c:v>
                </c:pt>
                <c:pt idx="7837">
                  <c:v>42608</c:v>
                </c:pt>
                <c:pt idx="7838">
                  <c:v>42611</c:v>
                </c:pt>
                <c:pt idx="7839">
                  <c:v>42612</c:v>
                </c:pt>
                <c:pt idx="7840">
                  <c:v>42613</c:v>
                </c:pt>
                <c:pt idx="7841">
                  <c:v>42614</c:v>
                </c:pt>
                <c:pt idx="7842">
                  <c:v>42615</c:v>
                </c:pt>
                <c:pt idx="7843">
                  <c:v>42618</c:v>
                </c:pt>
                <c:pt idx="7844">
                  <c:v>42619</c:v>
                </c:pt>
                <c:pt idx="7845">
                  <c:v>42620</c:v>
                </c:pt>
                <c:pt idx="7846">
                  <c:v>42621</c:v>
                </c:pt>
                <c:pt idx="7847">
                  <c:v>42622</c:v>
                </c:pt>
                <c:pt idx="7848">
                  <c:v>42625</c:v>
                </c:pt>
                <c:pt idx="7849">
                  <c:v>42626</c:v>
                </c:pt>
                <c:pt idx="7850">
                  <c:v>42627</c:v>
                </c:pt>
                <c:pt idx="7851">
                  <c:v>42628</c:v>
                </c:pt>
                <c:pt idx="7852">
                  <c:v>42629</c:v>
                </c:pt>
                <c:pt idx="7853">
                  <c:v>42632</c:v>
                </c:pt>
                <c:pt idx="7854">
                  <c:v>42633</c:v>
                </c:pt>
                <c:pt idx="7855">
                  <c:v>42634</c:v>
                </c:pt>
                <c:pt idx="7856">
                  <c:v>42635</c:v>
                </c:pt>
                <c:pt idx="7857">
                  <c:v>42636</c:v>
                </c:pt>
                <c:pt idx="7858">
                  <c:v>42639</c:v>
                </c:pt>
                <c:pt idx="7859">
                  <c:v>42640</c:v>
                </c:pt>
                <c:pt idx="7860">
                  <c:v>42641</c:v>
                </c:pt>
                <c:pt idx="7861">
                  <c:v>42642</c:v>
                </c:pt>
                <c:pt idx="7862">
                  <c:v>42643</c:v>
                </c:pt>
                <c:pt idx="7863">
                  <c:v>42646</c:v>
                </c:pt>
                <c:pt idx="7864">
                  <c:v>42647</c:v>
                </c:pt>
                <c:pt idx="7865">
                  <c:v>42648</c:v>
                </c:pt>
                <c:pt idx="7866">
                  <c:v>42649</c:v>
                </c:pt>
                <c:pt idx="7867">
                  <c:v>42650</c:v>
                </c:pt>
                <c:pt idx="7868">
                  <c:v>42653</c:v>
                </c:pt>
                <c:pt idx="7869">
                  <c:v>42654</c:v>
                </c:pt>
                <c:pt idx="7870">
                  <c:v>42655</c:v>
                </c:pt>
                <c:pt idx="7871">
                  <c:v>42656</c:v>
                </c:pt>
                <c:pt idx="7872">
                  <c:v>42657</c:v>
                </c:pt>
                <c:pt idx="7873">
                  <c:v>42660</c:v>
                </c:pt>
                <c:pt idx="7874">
                  <c:v>42661</c:v>
                </c:pt>
                <c:pt idx="7875">
                  <c:v>42662</c:v>
                </c:pt>
                <c:pt idx="7876">
                  <c:v>42663</c:v>
                </c:pt>
                <c:pt idx="7877">
                  <c:v>42664</c:v>
                </c:pt>
                <c:pt idx="7878">
                  <c:v>42667</c:v>
                </c:pt>
                <c:pt idx="7879">
                  <c:v>42668</c:v>
                </c:pt>
                <c:pt idx="7880">
                  <c:v>42669</c:v>
                </c:pt>
                <c:pt idx="7881">
                  <c:v>42670</c:v>
                </c:pt>
                <c:pt idx="7882">
                  <c:v>42671</c:v>
                </c:pt>
                <c:pt idx="7883">
                  <c:v>42674</c:v>
                </c:pt>
                <c:pt idx="7884">
                  <c:v>42675</c:v>
                </c:pt>
                <c:pt idx="7885">
                  <c:v>42676</c:v>
                </c:pt>
                <c:pt idx="7886">
                  <c:v>42677</c:v>
                </c:pt>
                <c:pt idx="7887">
                  <c:v>42678</c:v>
                </c:pt>
                <c:pt idx="7888">
                  <c:v>42681</c:v>
                </c:pt>
                <c:pt idx="7889">
                  <c:v>42682</c:v>
                </c:pt>
                <c:pt idx="7890">
                  <c:v>42683</c:v>
                </c:pt>
                <c:pt idx="7891">
                  <c:v>42684</c:v>
                </c:pt>
                <c:pt idx="7892">
                  <c:v>42685</c:v>
                </c:pt>
                <c:pt idx="7893">
                  <c:v>42688</c:v>
                </c:pt>
                <c:pt idx="7894">
                  <c:v>42689</c:v>
                </c:pt>
                <c:pt idx="7895">
                  <c:v>42690</c:v>
                </c:pt>
                <c:pt idx="7896">
                  <c:v>42691</c:v>
                </c:pt>
                <c:pt idx="7897">
                  <c:v>42692</c:v>
                </c:pt>
                <c:pt idx="7898">
                  <c:v>42695</c:v>
                </c:pt>
                <c:pt idx="7899">
                  <c:v>42696</c:v>
                </c:pt>
                <c:pt idx="7900">
                  <c:v>42697</c:v>
                </c:pt>
                <c:pt idx="7901">
                  <c:v>42698</c:v>
                </c:pt>
                <c:pt idx="7902">
                  <c:v>42699</c:v>
                </c:pt>
                <c:pt idx="7903">
                  <c:v>42702</c:v>
                </c:pt>
                <c:pt idx="7904">
                  <c:v>42703</c:v>
                </c:pt>
                <c:pt idx="7905">
                  <c:v>42704</c:v>
                </c:pt>
                <c:pt idx="7906">
                  <c:v>42705</c:v>
                </c:pt>
                <c:pt idx="7907">
                  <c:v>42706</c:v>
                </c:pt>
                <c:pt idx="7908">
                  <c:v>42709</c:v>
                </c:pt>
                <c:pt idx="7909">
                  <c:v>42710</c:v>
                </c:pt>
                <c:pt idx="7910">
                  <c:v>42711</c:v>
                </c:pt>
                <c:pt idx="7911">
                  <c:v>42712</c:v>
                </c:pt>
                <c:pt idx="7912">
                  <c:v>42713</c:v>
                </c:pt>
                <c:pt idx="7913">
                  <c:v>42716</c:v>
                </c:pt>
                <c:pt idx="7914">
                  <c:v>42717</c:v>
                </c:pt>
                <c:pt idx="7915">
                  <c:v>42718</c:v>
                </c:pt>
                <c:pt idx="7916">
                  <c:v>42719</c:v>
                </c:pt>
                <c:pt idx="7917">
                  <c:v>42720</c:v>
                </c:pt>
                <c:pt idx="7918">
                  <c:v>42723</c:v>
                </c:pt>
                <c:pt idx="7919">
                  <c:v>42724</c:v>
                </c:pt>
                <c:pt idx="7920">
                  <c:v>42725</c:v>
                </c:pt>
                <c:pt idx="7921">
                  <c:v>42726</c:v>
                </c:pt>
                <c:pt idx="7922">
                  <c:v>42727</c:v>
                </c:pt>
                <c:pt idx="7923">
                  <c:v>42731</c:v>
                </c:pt>
                <c:pt idx="7924">
                  <c:v>42732</c:v>
                </c:pt>
                <c:pt idx="7925">
                  <c:v>42733</c:v>
                </c:pt>
                <c:pt idx="7926">
                  <c:v>42734</c:v>
                </c:pt>
                <c:pt idx="7927">
                  <c:v>42738</c:v>
                </c:pt>
                <c:pt idx="7928">
                  <c:v>42739</c:v>
                </c:pt>
                <c:pt idx="7929">
                  <c:v>42740</c:v>
                </c:pt>
                <c:pt idx="7930">
                  <c:v>42741</c:v>
                </c:pt>
                <c:pt idx="7931">
                  <c:v>42744</c:v>
                </c:pt>
                <c:pt idx="7932">
                  <c:v>42745</c:v>
                </c:pt>
                <c:pt idx="7933">
                  <c:v>42746</c:v>
                </c:pt>
                <c:pt idx="7934">
                  <c:v>42747</c:v>
                </c:pt>
                <c:pt idx="7935">
                  <c:v>42748</c:v>
                </c:pt>
                <c:pt idx="7936">
                  <c:v>42751</c:v>
                </c:pt>
                <c:pt idx="7937">
                  <c:v>42752</c:v>
                </c:pt>
                <c:pt idx="7938">
                  <c:v>42753</c:v>
                </c:pt>
                <c:pt idx="7939">
                  <c:v>42754</c:v>
                </c:pt>
                <c:pt idx="7940">
                  <c:v>42755</c:v>
                </c:pt>
                <c:pt idx="7941">
                  <c:v>42758</c:v>
                </c:pt>
                <c:pt idx="7942">
                  <c:v>42759</c:v>
                </c:pt>
                <c:pt idx="7943">
                  <c:v>42760</c:v>
                </c:pt>
                <c:pt idx="7944">
                  <c:v>42761</c:v>
                </c:pt>
                <c:pt idx="7945">
                  <c:v>42762</c:v>
                </c:pt>
                <c:pt idx="7946">
                  <c:v>42765</c:v>
                </c:pt>
                <c:pt idx="7947">
                  <c:v>42766</c:v>
                </c:pt>
                <c:pt idx="7948">
                  <c:v>42767</c:v>
                </c:pt>
                <c:pt idx="7949">
                  <c:v>42768</c:v>
                </c:pt>
                <c:pt idx="7950">
                  <c:v>42769</c:v>
                </c:pt>
                <c:pt idx="7951">
                  <c:v>42772</c:v>
                </c:pt>
                <c:pt idx="7952">
                  <c:v>42773</c:v>
                </c:pt>
                <c:pt idx="7953">
                  <c:v>42774</c:v>
                </c:pt>
                <c:pt idx="7954">
                  <c:v>42775</c:v>
                </c:pt>
                <c:pt idx="7955">
                  <c:v>42776</c:v>
                </c:pt>
                <c:pt idx="7956">
                  <c:v>42779</c:v>
                </c:pt>
                <c:pt idx="7957">
                  <c:v>42780</c:v>
                </c:pt>
                <c:pt idx="7958">
                  <c:v>42781</c:v>
                </c:pt>
                <c:pt idx="7959">
                  <c:v>42782</c:v>
                </c:pt>
                <c:pt idx="7960">
                  <c:v>42783</c:v>
                </c:pt>
                <c:pt idx="7961">
                  <c:v>42786</c:v>
                </c:pt>
                <c:pt idx="7962">
                  <c:v>42787</c:v>
                </c:pt>
                <c:pt idx="7963">
                  <c:v>42788</c:v>
                </c:pt>
                <c:pt idx="7964">
                  <c:v>42789</c:v>
                </c:pt>
                <c:pt idx="7965">
                  <c:v>42790</c:v>
                </c:pt>
                <c:pt idx="7966">
                  <c:v>42793</c:v>
                </c:pt>
                <c:pt idx="7967">
                  <c:v>42794</c:v>
                </c:pt>
                <c:pt idx="7968">
                  <c:v>42795</c:v>
                </c:pt>
                <c:pt idx="7969">
                  <c:v>42796</c:v>
                </c:pt>
                <c:pt idx="7970">
                  <c:v>42797</c:v>
                </c:pt>
                <c:pt idx="7971">
                  <c:v>42800</c:v>
                </c:pt>
                <c:pt idx="7972">
                  <c:v>42801</c:v>
                </c:pt>
                <c:pt idx="7973">
                  <c:v>42802</c:v>
                </c:pt>
                <c:pt idx="7974">
                  <c:v>42803</c:v>
                </c:pt>
                <c:pt idx="7975">
                  <c:v>42804</c:v>
                </c:pt>
                <c:pt idx="7976">
                  <c:v>42807</c:v>
                </c:pt>
                <c:pt idx="7977">
                  <c:v>42808</c:v>
                </c:pt>
                <c:pt idx="7978">
                  <c:v>42809</c:v>
                </c:pt>
                <c:pt idx="7979">
                  <c:v>42810</c:v>
                </c:pt>
                <c:pt idx="7980">
                  <c:v>42811</c:v>
                </c:pt>
                <c:pt idx="7981">
                  <c:v>42814</c:v>
                </c:pt>
                <c:pt idx="7982">
                  <c:v>42815</c:v>
                </c:pt>
                <c:pt idx="7983">
                  <c:v>42816</c:v>
                </c:pt>
                <c:pt idx="7984">
                  <c:v>42817</c:v>
                </c:pt>
                <c:pt idx="7985">
                  <c:v>42818</c:v>
                </c:pt>
                <c:pt idx="7986">
                  <c:v>42821</c:v>
                </c:pt>
                <c:pt idx="7987">
                  <c:v>42822</c:v>
                </c:pt>
                <c:pt idx="7988">
                  <c:v>42823</c:v>
                </c:pt>
                <c:pt idx="7989">
                  <c:v>42824</c:v>
                </c:pt>
                <c:pt idx="7990">
                  <c:v>42825</c:v>
                </c:pt>
                <c:pt idx="7991">
                  <c:v>42828</c:v>
                </c:pt>
                <c:pt idx="7992">
                  <c:v>42829</c:v>
                </c:pt>
                <c:pt idx="7993">
                  <c:v>42830</c:v>
                </c:pt>
                <c:pt idx="7994">
                  <c:v>42831</c:v>
                </c:pt>
                <c:pt idx="7995">
                  <c:v>42832</c:v>
                </c:pt>
                <c:pt idx="7996">
                  <c:v>42835</c:v>
                </c:pt>
                <c:pt idx="7997">
                  <c:v>42836</c:v>
                </c:pt>
                <c:pt idx="7998">
                  <c:v>42837</c:v>
                </c:pt>
                <c:pt idx="7999">
                  <c:v>42838</c:v>
                </c:pt>
                <c:pt idx="8000">
                  <c:v>42842</c:v>
                </c:pt>
                <c:pt idx="8001">
                  <c:v>42843</c:v>
                </c:pt>
                <c:pt idx="8002">
                  <c:v>42844</c:v>
                </c:pt>
                <c:pt idx="8003">
                  <c:v>42845</c:v>
                </c:pt>
                <c:pt idx="8004">
                  <c:v>42846</c:v>
                </c:pt>
                <c:pt idx="8005">
                  <c:v>42849</c:v>
                </c:pt>
                <c:pt idx="8006">
                  <c:v>42850</c:v>
                </c:pt>
                <c:pt idx="8007">
                  <c:v>42851</c:v>
                </c:pt>
                <c:pt idx="8008">
                  <c:v>42852</c:v>
                </c:pt>
                <c:pt idx="8009">
                  <c:v>42853</c:v>
                </c:pt>
                <c:pt idx="8010">
                  <c:v>42856</c:v>
                </c:pt>
                <c:pt idx="8011">
                  <c:v>42857</c:v>
                </c:pt>
                <c:pt idx="8012">
                  <c:v>42858</c:v>
                </c:pt>
                <c:pt idx="8013">
                  <c:v>42859</c:v>
                </c:pt>
                <c:pt idx="8014">
                  <c:v>42860</c:v>
                </c:pt>
                <c:pt idx="8015">
                  <c:v>42863</c:v>
                </c:pt>
                <c:pt idx="8016">
                  <c:v>42864</c:v>
                </c:pt>
                <c:pt idx="8017">
                  <c:v>42865</c:v>
                </c:pt>
                <c:pt idx="8018">
                  <c:v>42866</c:v>
                </c:pt>
                <c:pt idx="8019">
                  <c:v>42867</c:v>
                </c:pt>
                <c:pt idx="8020">
                  <c:v>42870</c:v>
                </c:pt>
                <c:pt idx="8021">
                  <c:v>42871</c:v>
                </c:pt>
                <c:pt idx="8022">
                  <c:v>42872</c:v>
                </c:pt>
                <c:pt idx="8023">
                  <c:v>42873</c:v>
                </c:pt>
                <c:pt idx="8024">
                  <c:v>42874</c:v>
                </c:pt>
                <c:pt idx="8025">
                  <c:v>42877</c:v>
                </c:pt>
                <c:pt idx="8026">
                  <c:v>42878</c:v>
                </c:pt>
                <c:pt idx="8027">
                  <c:v>42879</c:v>
                </c:pt>
                <c:pt idx="8028">
                  <c:v>42880</c:v>
                </c:pt>
                <c:pt idx="8029">
                  <c:v>42881</c:v>
                </c:pt>
                <c:pt idx="8030">
                  <c:v>42884</c:v>
                </c:pt>
                <c:pt idx="8031">
                  <c:v>42885</c:v>
                </c:pt>
                <c:pt idx="8032">
                  <c:v>42886</c:v>
                </c:pt>
                <c:pt idx="8033">
                  <c:v>42887</c:v>
                </c:pt>
                <c:pt idx="8034">
                  <c:v>42888</c:v>
                </c:pt>
                <c:pt idx="8035">
                  <c:v>42891</c:v>
                </c:pt>
                <c:pt idx="8036">
                  <c:v>42892</c:v>
                </c:pt>
                <c:pt idx="8037">
                  <c:v>42893</c:v>
                </c:pt>
                <c:pt idx="8038">
                  <c:v>42894</c:v>
                </c:pt>
                <c:pt idx="8039">
                  <c:v>42895</c:v>
                </c:pt>
                <c:pt idx="8040">
                  <c:v>42898</c:v>
                </c:pt>
                <c:pt idx="8041">
                  <c:v>42899</c:v>
                </c:pt>
                <c:pt idx="8042">
                  <c:v>42900</c:v>
                </c:pt>
                <c:pt idx="8043">
                  <c:v>42901</c:v>
                </c:pt>
                <c:pt idx="8044">
                  <c:v>42902</c:v>
                </c:pt>
                <c:pt idx="8045">
                  <c:v>42905</c:v>
                </c:pt>
                <c:pt idx="8046">
                  <c:v>42906</c:v>
                </c:pt>
                <c:pt idx="8047">
                  <c:v>42907</c:v>
                </c:pt>
                <c:pt idx="8048">
                  <c:v>42908</c:v>
                </c:pt>
                <c:pt idx="8049">
                  <c:v>42909</c:v>
                </c:pt>
                <c:pt idx="8050">
                  <c:v>42912</c:v>
                </c:pt>
                <c:pt idx="8051">
                  <c:v>42913</c:v>
                </c:pt>
                <c:pt idx="8052">
                  <c:v>42914</c:v>
                </c:pt>
                <c:pt idx="8053">
                  <c:v>42915</c:v>
                </c:pt>
                <c:pt idx="8054">
                  <c:v>42916</c:v>
                </c:pt>
                <c:pt idx="8055">
                  <c:v>42919</c:v>
                </c:pt>
                <c:pt idx="8056">
                  <c:v>42920</c:v>
                </c:pt>
                <c:pt idx="8057">
                  <c:v>42921</c:v>
                </c:pt>
                <c:pt idx="8058">
                  <c:v>42922</c:v>
                </c:pt>
                <c:pt idx="8059">
                  <c:v>42923</c:v>
                </c:pt>
                <c:pt idx="8060">
                  <c:v>42926</c:v>
                </c:pt>
                <c:pt idx="8061">
                  <c:v>42927</c:v>
                </c:pt>
                <c:pt idx="8062">
                  <c:v>42928</c:v>
                </c:pt>
                <c:pt idx="8063">
                  <c:v>42929</c:v>
                </c:pt>
                <c:pt idx="8064">
                  <c:v>42930</c:v>
                </c:pt>
                <c:pt idx="8065">
                  <c:v>42933</c:v>
                </c:pt>
                <c:pt idx="8066">
                  <c:v>42934</c:v>
                </c:pt>
                <c:pt idx="8067">
                  <c:v>42935</c:v>
                </c:pt>
                <c:pt idx="8068">
                  <c:v>42936</c:v>
                </c:pt>
                <c:pt idx="8069">
                  <c:v>42937</c:v>
                </c:pt>
                <c:pt idx="8070">
                  <c:v>42940</c:v>
                </c:pt>
                <c:pt idx="8071">
                  <c:v>42941</c:v>
                </c:pt>
                <c:pt idx="8072">
                  <c:v>42942</c:v>
                </c:pt>
                <c:pt idx="8073">
                  <c:v>42943</c:v>
                </c:pt>
                <c:pt idx="8074">
                  <c:v>42944</c:v>
                </c:pt>
                <c:pt idx="8075">
                  <c:v>42947</c:v>
                </c:pt>
                <c:pt idx="8076">
                  <c:v>42948</c:v>
                </c:pt>
                <c:pt idx="8077">
                  <c:v>42949</c:v>
                </c:pt>
                <c:pt idx="8078">
                  <c:v>42950</c:v>
                </c:pt>
                <c:pt idx="8079">
                  <c:v>42951</c:v>
                </c:pt>
                <c:pt idx="8080">
                  <c:v>42954</c:v>
                </c:pt>
                <c:pt idx="8081">
                  <c:v>42955</c:v>
                </c:pt>
                <c:pt idx="8082">
                  <c:v>42956</c:v>
                </c:pt>
                <c:pt idx="8083">
                  <c:v>42957</c:v>
                </c:pt>
                <c:pt idx="8084">
                  <c:v>42958</c:v>
                </c:pt>
                <c:pt idx="8085">
                  <c:v>42961</c:v>
                </c:pt>
                <c:pt idx="8086">
                  <c:v>42962</c:v>
                </c:pt>
                <c:pt idx="8087">
                  <c:v>42963</c:v>
                </c:pt>
                <c:pt idx="8088">
                  <c:v>42964</c:v>
                </c:pt>
                <c:pt idx="8089">
                  <c:v>42965</c:v>
                </c:pt>
                <c:pt idx="8090">
                  <c:v>42968</c:v>
                </c:pt>
                <c:pt idx="8091">
                  <c:v>42969</c:v>
                </c:pt>
                <c:pt idx="8092">
                  <c:v>42970</c:v>
                </c:pt>
                <c:pt idx="8093">
                  <c:v>42971</c:v>
                </c:pt>
                <c:pt idx="8094">
                  <c:v>42972</c:v>
                </c:pt>
                <c:pt idx="8095">
                  <c:v>42975</c:v>
                </c:pt>
                <c:pt idx="8096">
                  <c:v>42976</c:v>
                </c:pt>
                <c:pt idx="8097">
                  <c:v>42977</c:v>
                </c:pt>
                <c:pt idx="8098">
                  <c:v>42978</c:v>
                </c:pt>
                <c:pt idx="8099">
                  <c:v>42979</c:v>
                </c:pt>
                <c:pt idx="8100">
                  <c:v>42982</c:v>
                </c:pt>
                <c:pt idx="8101">
                  <c:v>42983</c:v>
                </c:pt>
                <c:pt idx="8102">
                  <c:v>42984</c:v>
                </c:pt>
                <c:pt idx="8103">
                  <c:v>42985</c:v>
                </c:pt>
                <c:pt idx="8104">
                  <c:v>42986</c:v>
                </c:pt>
                <c:pt idx="8105">
                  <c:v>42989</c:v>
                </c:pt>
                <c:pt idx="8106">
                  <c:v>42990</c:v>
                </c:pt>
                <c:pt idx="8107">
                  <c:v>42991</c:v>
                </c:pt>
                <c:pt idx="8108">
                  <c:v>42992</c:v>
                </c:pt>
                <c:pt idx="8109">
                  <c:v>42993</c:v>
                </c:pt>
                <c:pt idx="8110">
                  <c:v>42996</c:v>
                </c:pt>
                <c:pt idx="8111">
                  <c:v>42997</c:v>
                </c:pt>
                <c:pt idx="8112">
                  <c:v>42998</c:v>
                </c:pt>
                <c:pt idx="8113">
                  <c:v>42999</c:v>
                </c:pt>
                <c:pt idx="8114">
                  <c:v>43000</c:v>
                </c:pt>
                <c:pt idx="8115">
                  <c:v>43003</c:v>
                </c:pt>
                <c:pt idx="8116">
                  <c:v>43004</c:v>
                </c:pt>
                <c:pt idx="8117">
                  <c:v>43005</c:v>
                </c:pt>
                <c:pt idx="8118">
                  <c:v>43006</c:v>
                </c:pt>
                <c:pt idx="8119">
                  <c:v>43007</c:v>
                </c:pt>
                <c:pt idx="8120">
                  <c:v>43010</c:v>
                </c:pt>
                <c:pt idx="8121">
                  <c:v>43011</c:v>
                </c:pt>
                <c:pt idx="8122">
                  <c:v>43012</c:v>
                </c:pt>
                <c:pt idx="8123">
                  <c:v>43013</c:v>
                </c:pt>
                <c:pt idx="8124">
                  <c:v>43014</c:v>
                </c:pt>
                <c:pt idx="8125">
                  <c:v>43017</c:v>
                </c:pt>
                <c:pt idx="8126">
                  <c:v>43018</c:v>
                </c:pt>
                <c:pt idx="8127">
                  <c:v>43019</c:v>
                </c:pt>
                <c:pt idx="8128">
                  <c:v>43020</c:v>
                </c:pt>
                <c:pt idx="8129">
                  <c:v>43021</c:v>
                </c:pt>
                <c:pt idx="8130">
                  <c:v>43024</c:v>
                </c:pt>
                <c:pt idx="8131">
                  <c:v>43025</c:v>
                </c:pt>
                <c:pt idx="8132">
                  <c:v>43026</c:v>
                </c:pt>
                <c:pt idx="8133">
                  <c:v>43027</c:v>
                </c:pt>
                <c:pt idx="8134">
                  <c:v>43028</c:v>
                </c:pt>
                <c:pt idx="8135">
                  <c:v>43031</c:v>
                </c:pt>
                <c:pt idx="8136">
                  <c:v>43032</c:v>
                </c:pt>
                <c:pt idx="8137">
                  <c:v>43033</c:v>
                </c:pt>
                <c:pt idx="8138">
                  <c:v>43034</c:v>
                </c:pt>
                <c:pt idx="8139">
                  <c:v>43035</c:v>
                </c:pt>
                <c:pt idx="8140">
                  <c:v>43038</c:v>
                </c:pt>
                <c:pt idx="8141">
                  <c:v>43039</c:v>
                </c:pt>
                <c:pt idx="8142">
                  <c:v>43040</c:v>
                </c:pt>
                <c:pt idx="8143">
                  <c:v>43041</c:v>
                </c:pt>
                <c:pt idx="8144">
                  <c:v>43042</c:v>
                </c:pt>
                <c:pt idx="8145">
                  <c:v>43045</c:v>
                </c:pt>
                <c:pt idx="8146">
                  <c:v>43046</c:v>
                </c:pt>
                <c:pt idx="8147">
                  <c:v>43047</c:v>
                </c:pt>
                <c:pt idx="8148">
                  <c:v>43048</c:v>
                </c:pt>
                <c:pt idx="8149">
                  <c:v>43049</c:v>
                </c:pt>
                <c:pt idx="8150">
                  <c:v>43052</c:v>
                </c:pt>
                <c:pt idx="8151">
                  <c:v>43053</c:v>
                </c:pt>
                <c:pt idx="8152">
                  <c:v>43054</c:v>
                </c:pt>
                <c:pt idx="8153">
                  <c:v>43055</c:v>
                </c:pt>
                <c:pt idx="8154">
                  <c:v>43056</c:v>
                </c:pt>
                <c:pt idx="8155">
                  <c:v>43059</c:v>
                </c:pt>
                <c:pt idx="8156">
                  <c:v>43060</c:v>
                </c:pt>
                <c:pt idx="8157">
                  <c:v>43061</c:v>
                </c:pt>
                <c:pt idx="8158">
                  <c:v>43062</c:v>
                </c:pt>
                <c:pt idx="8159">
                  <c:v>43063</c:v>
                </c:pt>
                <c:pt idx="8160">
                  <c:v>43066</c:v>
                </c:pt>
                <c:pt idx="8161">
                  <c:v>43067</c:v>
                </c:pt>
                <c:pt idx="8162">
                  <c:v>43068</c:v>
                </c:pt>
                <c:pt idx="8163">
                  <c:v>43069</c:v>
                </c:pt>
                <c:pt idx="8164">
                  <c:v>43070</c:v>
                </c:pt>
                <c:pt idx="8165">
                  <c:v>43073</c:v>
                </c:pt>
                <c:pt idx="8166">
                  <c:v>43074</c:v>
                </c:pt>
                <c:pt idx="8167">
                  <c:v>43075</c:v>
                </c:pt>
                <c:pt idx="8168">
                  <c:v>43076</c:v>
                </c:pt>
                <c:pt idx="8169">
                  <c:v>43077</c:v>
                </c:pt>
                <c:pt idx="8170">
                  <c:v>43080</c:v>
                </c:pt>
                <c:pt idx="8171">
                  <c:v>43081</c:v>
                </c:pt>
                <c:pt idx="8172">
                  <c:v>43082</c:v>
                </c:pt>
                <c:pt idx="8173">
                  <c:v>43083</c:v>
                </c:pt>
                <c:pt idx="8174">
                  <c:v>43084</c:v>
                </c:pt>
                <c:pt idx="8175">
                  <c:v>43087</c:v>
                </c:pt>
                <c:pt idx="8176">
                  <c:v>43088</c:v>
                </c:pt>
                <c:pt idx="8177">
                  <c:v>43089</c:v>
                </c:pt>
                <c:pt idx="8178">
                  <c:v>43090</c:v>
                </c:pt>
                <c:pt idx="8179">
                  <c:v>43091</c:v>
                </c:pt>
                <c:pt idx="8180">
                  <c:v>43095</c:v>
                </c:pt>
                <c:pt idx="8181">
                  <c:v>43096</c:v>
                </c:pt>
                <c:pt idx="8182">
                  <c:v>43097</c:v>
                </c:pt>
                <c:pt idx="8183">
                  <c:v>43098</c:v>
                </c:pt>
                <c:pt idx="8184">
                  <c:v>43102</c:v>
                </c:pt>
                <c:pt idx="8185">
                  <c:v>43103</c:v>
                </c:pt>
                <c:pt idx="8186">
                  <c:v>43104</c:v>
                </c:pt>
                <c:pt idx="8187">
                  <c:v>43105</c:v>
                </c:pt>
                <c:pt idx="8188">
                  <c:v>43108</c:v>
                </c:pt>
                <c:pt idx="8189">
                  <c:v>43109</c:v>
                </c:pt>
                <c:pt idx="8190">
                  <c:v>43110</c:v>
                </c:pt>
                <c:pt idx="8191">
                  <c:v>43111</c:v>
                </c:pt>
                <c:pt idx="8192">
                  <c:v>43112</c:v>
                </c:pt>
                <c:pt idx="8193">
                  <c:v>43115</c:v>
                </c:pt>
                <c:pt idx="8194">
                  <c:v>43116</c:v>
                </c:pt>
                <c:pt idx="8195">
                  <c:v>43117</c:v>
                </c:pt>
                <c:pt idx="8196">
                  <c:v>43118</c:v>
                </c:pt>
                <c:pt idx="8197">
                  <c:v>43119</c:v>
                </c:pt>
                <c:pt idx="8198">
                  <c:v>43122</c:v>
                </c:pt>
                <c:pt idx="8199">
                  <c:v>43123</c:v>
                </c:pt>
                <c:pt idx="8200">
                  <c:v>43124</c:v>
                </c:pt>
                <c:pt idx="8201">
                  <c:v>43125</c:v>
                </c:pt>
                <c:pt idx="8202">
                  <c:v>43126</c:v>
                </c:pt>
                <c:pt idx="8203">
                  <c:v>43129</c:v>
                </c:pt>
                <c:pt idx="8204">
                  <c:v>43130</c:v>
                </c:pt>
                <c:pt idx="8205">
                  <c:v>43131</c:v>
                </c:pt>
                <c:pt idx="8206">
                  <c:v>43132</c:v>
                </c:pt>
                <c:pt idx="8207">
                  <c:v>43133</c:v>
                </c:pt>
                <c:pt idx="8208">
                  <c:v>43136</c:v>
                </c:pt>
                <c:pt idx="8209">
                  <c:v>43137</c:v>
                </c:pt>
                <c:pt idx="8210">
                  <c:v>43138</c:v>
                </c:pt>
                <c:pt idx="8211">
                  <c:v>43139</c:v>
                </c:pt>
                <c:pt idx="8212">
                  <c:v>43140</c:v>
                </c:pt>
                <c:pt idx="8213">
                  <c:v>43143</c:v>
                </c:pt>
                <c:pt idx="8214">
                  <c:v>43144</c:v>
                </c:pt>
                <c:pt idx="8215">
                  <c:v>43145</c:v>
                </c:pt>
                <c:pt idx="8216">
                  <c:v>43146</c:v>
                </c:pt>
                <c:pt idx="8217">
                  <c:v>43147</c:v>
                </c:pt>
                <c:pt idx="8218">
                  <c:v>43150</c:v>
                </c:pt>
                <c:pt idx="8219">
                  <c:v>43151</c:v>
                </c:pt>
                <c:pt idx="8220">
                  <c:v>43152</c:v>
                </c:pt>
                <c:pt idx="8221">
                  <c:v>43153</c:v>
                </c:pt>
                <c:pt idx="8222">
                  <c:v>43154</c:v>
                </c:pt>
                <c:pt idx="8223">
                  <c:v>43157</c:v>
                </c:pt>
                <c:pt idx="8224">
                  <c:v>43158</c:v>
                </c:pt>
                <c:pt idx="8225">
                  <c:v>43159</c:v>
                </c:pt>
                <c:pt idx="8226">
                  <c:v>43160</c:v>
                </c:pt>
                <c:pt idx="8227">
                  <c:v>43161</c:v>
                </c:pt>
                <c:pt idx="8228">
                  <c:v>43164</c:v>
                </c:pt>
                <c:pt idx="8229">
                  <c:v>43165</c:v>
                </c:pt>
                <c:pt idx="8230">
                  <c:v>43166</c:v>
                </c:pt>
                <c:pt idx="8231">
                  <c:v>43167</c:v>
                </c:pt>
                <c:pt idx="8232">
                  <c:v>43168</c:v>
                </c:pt>
                <c:pt idx="8233">
                  <c:v>43171</c:v>
                </c:pt>
                <c:pt idx="8234">
                  <c:v>43172</c:v>
                </c:pt>
                <c:pt idx="8235">
                  <c:v>43173</c:v>
                </c:pt>
                <c:pt idx="8236">
                  <c:v>43174</c:v>
                </c:pt>
                <c:pt idx="8237">
                  <c:v>43175</c:v>
                </c:pt>
                <c:pt idx="8238">
                  <c:v>43178</c:v>
                </c:pt>
                <c:pt idx="8239">
                  <c:v>43179</c:v>
                </c:pt>
                <c:pt idx="8240">
                  <c:v>43180</c:v>
                </c:pt>
                <c:pt idx="8241">
                  <c:v>43181</c:v>
                </c:pt>
                <c:pt idx="8242">
                  <c:v>43182</c:v>
                </c:pt>
                <c:pt idx="8243">
                  <c:v>43185</c:v>
                </c:pt>
                <c:pt idx="8244">
                  <c:v>43186</c:v>
                </c:pt>
                <c:pt idx="8245">
                  <c:v>43187</c:v>
                </c:pt>
                <c:pt idx="8246">
                  <c:v>43188</c:v>
                </c:pt>
                <c:pt idx="8247">
                  <c:v>43192</c:v>
                </c:pt>
                <c:pt idx="8248">
                  <c:v>43193</c:v>
                </c:pt>
                <c:pt idx="8249">
                  <c:v>43194</c:v>
                </c:pt>
                <c:pt idx="8250">
                  <c:v>43195</c:v>
                </c:pt>
                <c:pt idx="8251">
                  <c:v>43196</c:v>
                </c:pt>
                <c:pt idx="8252">
                  <c:v>43199</c:v>
                </c:pt>
                <c:pt idx="8253">
                  <c:v>43200</c:v>
                </c:pt>
                <c:pt idx="8254">
                  <c:v>43201</c:v>
                </c:pt>
                <c:pt idx="8255">
                  <c:v>43202</c:v>
                </c:pt>
                <c:pt idx="8256">
                  <c:v>43203</c:v>
                </c:pt>
                <c:pt idx="8257">
                  <c:v>43206</c:v>
                </c:pt>
                <c:pt idx="8258">
                  <c:v>43207</c:v>
                </c:pt>
                <c:pt idx="8259">
                  <c:v>43208</c:v>
                </c:pt>
                <c:pt idx="8260">
                  <c:v>43209</c:v>
                </c:pt>
                <c:pt idx="8261">
                  <c:v>43210</c:v>
                </c:pt>
                <c:pt idx="8262">
                  <c:v>43213</c:v>
                </c:pt>
                <c:pt idx="8263">
                  <c:v>43214</c:v>
                </c:pt>
                <c:pt idx="8264">
                  <c:v>43215</c:v>
                </c:pt>
                <c:pt idx="8265">
                  <c:v>43216</c:v>
                </c:pt>
                <c:pt idx="8266">
                  <c:v>43217</c:v>
                </c:pt>
                <c:pt idx="8267">
                  <c:v>43220</c:v>
                </c:pt>
                <c:pt idx="8268">
                  <c:v>43221</c:v>
                </c:pt>
                <c:pt idx="8269">
                  <c:v>43222</c:v>
                </c:pt>
                <c:pt idx="8270">
                  <c:v>43223</c:v>
                </c:pt>
                <c:pt idx="8271">
                  <c:v>43224</c:v>
                </c:pt>
                <c:pt idx="8272">
                  <c:v>43227</c:v>
                </c:pt>
                <c:pt idx="8273">
                  <c:v>43228</c:v>
                </c:pt>
                <c:pt idx="8274">
                  <c:v>43229</c:v>
                </c:pt>
                <c:pt idx="8275">
                  <c:v>43230</c:v>
                </c:pt>
                <c:pt idx="8276">
                  <c:v>43231</c:v>
                </c:pt>
                <c:pt idx="8277">
                  <c:v>43234</c:v>
                </c:pt>
                <c:pt idx="8278">
                  <c:v>43235</c:v>
                </c:pt>
                <c:pt idx="8279">
                  <c:v>43236</c:v>
                </c:pt>
                <c:pt idx="8280">
                  <c:v>43237</c:v>
                </c:pt>
                <c:pt idx="8281">
                  <c:v>43238</c:v>
                </c:pt>
                <c:pt idx="8282">
                  <c:v>43241</c:v>
                </c:pt>
                <c:pt idx="8283">
                  <c:v>43242</c:v>
                </c:pt>
                <c:pt idx="8284">
                  <c:v>43243</c:v>
                </c:pt>
                <c:pt idx="8285">
                  <c:v>43244</c:v>
                </c:pt>
                <c:pt idx="8286">
                  <c:v>43245</c:v>
                </c:pt>
                <c:pt idx="8287">
                  <c:v>43249</c:v>
                </c:pt>
                <c:pt idx="8288">
                  <c:v>43250</c:v>
                </c:pt>
                <c:pt idx="8289">
                  <c:v>43251</c:v>
                </c:pt>
                <c:pt idx="8290">
                  <c:v>43252</c:v>
                </c:pt>
                <c:pt idx="8291">
                  <c:v>43255</c:v>
                </c:pt>
                <c:pt idx="8292">
                  <c:v>43256</c:v>
                </c:pt>
                <c:pt idx="8293">
                  <c:v>43257</c:v>
                </c:pt>
                <c:pt idx="8294">
                  <c:v>43258</c:v>
                </c:pt>
                <c:pt idx="8295">
                  <c:v>43259</c:v>
                </c:pt>
                <c:pt idx="8296">
                  <c:v>43262</c:v>
                </c:pt>
                <c:pt idx="8297">
                  <c:v>43263</c:v>
                </c:pt>
                <c:pt idx="8298">
                  <c:v>43264</c:v>
                </c:pt>
                <c:pt idx="8299">
                  <c:v>43265</c:v>
                </c:pt>
                <c:pt idx="8300">
                  <c:v>43266</c:v>
                </c:pt>
                <c:pt idx="8301">
                  <c:v>43269</c:v>
                </c:pt>
                <c:pt idx="8302">
                  <c:v>43270</c:v>
                </c:pt>
                <c:pt idx="8303">
                  <c:v>43271</c:v>
                </c:pt>
                <c:pt idx="8304">
                  <c:v>43272</c:v>
                </c:pt>
                <c:pt idx="8305">
                  <c:v>43273</c:v>
                </c:pt>
                <c:pt idx="8306">
                  <c:v>43276</c:v>
                </c:pt>
                <c:pt idx="8307">
                  <c:v>43277</c:v>
                </c:pt>
                <c:pt idx="8308">
                  <c:v>43278</c:v>
                </c:pt>
                <c:pt idx="8309">
                  <c:v>43279</c:v>
                </c:pt>
                <c:pt idx="8310">
                  <c:v>43280</c:v>
                </c:pt>
                <c:pt idx="8311">
                  <c:v>43283</c:v>
                </c:pt>
                <c:pt idx="8312">
                  <c:v>43284</c:v>
                </c:pt>
                <c:pt idx="8313">
                  <c:v>43285</c:v>
                </c:pt>
                <c:pt idx="8314">
                  <c:v>43286</c:v>
                </c:pt>
                <c:pt idx="8315">
                  <c:v>43287</c:v>
                </c:pt>
                <c:pt idx="8316">
                  <c:v>43290</c:v>
                </c:pt>
                <c:pt idx="8317">
                  <c:v>43291</c:v>
                </c:pt>
                <c:pt idx="8318">
                  <c:v>43292</c:v>
                </c:pt>
                <c:pt idx="8319">
                  <c:v>43293</c:v>
                </c:pt>
                <c:pt idx="8320">
                  <c:v>43294</c:v>
                </c:pt>
                <c:pt idx="8321">
                  <c:v>43297</c:v>
                </c:pt>
                <c:pt idx="8322">
                  <c:v>43298</c:v>
                </c:pt>
                <c:pt idx="8323">
                  <c:v>43299</c:v>
                </c:pt>
                <c:pt idx="8324">
                  <c:v>43300</c:v>
                </c:pt>
                <c:pt idx="8325">
                  <c:v>43301</c:v>
                </c:pt>
                <c:pt idx="8326">
                  <c:v>43304</c:v>
                </c:pt>
                <c:pt idx="8327">
                  <c:v>43305</c:v>
                </c:pt>
                <c:pt idx="8328">
                  <c:v>43306</c:v>
                </c:pt>
                <c:pt idx="8329">
                  <c:v>43307</c:v>
                </c:pt>
                <c:pt idx="8330">
                  <c:v>43308</c:v>
                </c:pt>
                <c:pt idx="8331">
                  <c:v>43311</c:v>
                </c:pt>
                <c:pt idx="8332">
                  <c:v>43312</c:v>
                </c:pt>
                <c:pt idx="8333">
                  <c:v>43313</c:v>
                </c:pt>
                <c:pt idx="8334">
                  <c:v>43314</c:v>
                </c:pt>
                <c:pt idx="8335">
                  <c:v>43315</c:v>
                </c:pt>
                <c:pt idx="8336">
                  <c:v>43318</c:v>
                </c:pt>
                <c:pt idx="8337">
                  <c:v>43319</c:v>
                </c:pt>
                <c:pt idx="8338">
                  <c:v>43320</c:v>
                </c:pt>
                <c:pt idx="8339">
                  <c:v>43321</c:v>
                </c:pt>
                <c:pt idx="8340">
                  <c:v>43322</c:v>
                </c:pt>
                <c:pt idx="8341">
                  <c:v>43325</c:v>
                </c:pt>
                <c:pt idx="8342">
                  <c:v>43326</c:v>
                </c:pt>
                <c:pt idx="8343">
                  <c:v>43327</c:v>
                </c:pt>
                <c:pt idx="8344">
                  <c:v>43328</c:v>
                </c:pt>
                <c:pt idx="8345">
                  <c:v>43329</c:v>
                </c:pt>
                <c:pt idx="8346">
                  <c:v>43332</c:v>
                </c:pt>
                <c:pt idx="8347">
                  <c:v>43333</c:v>
                </c:pt>
                <c:pt idx="8348">
                  <c:v>43334</c:v>
                </c:pt>
                <c:pt idx="8349">
                  <c:v>43335</c:v>
                </c:pt>
                <c:pt idx="8350">
                  <c:v>43336</c:v>
                </c:pt>
                <c:pt idx="8351">
                  <c:v>43339</c:v>
                </c:pt>
                <c:pt idx="8352">
                  <c:v>43340</c:v>
                </c:pt>
                <c:pt idx="8353">
                  <c:v>43341</c:v>
                </c:pt>
                <c:pt idx="8354">
                  <c:v>43342</c:v>
                </c:pt>
                <c:pt idx="8355">
                  <c:v>43343</c:v>
                </c:pt>
                <c:pt idx="8356">
                  <c:v>43346</c:v>
                </c:pt>
                <c:pt idx="8357">
                  <c:v>43347</c:v>
                </c:pt>
                <c:pt idx="8358">
                  <c:v>43348</c:v>
                </c:pt>
                <c:pt idx="8359">
                  <c:v>43349</c:v>
                </c:pt>
                <c:pt idx="8360">
                  <c:v>43350</c:v>
                </c:pt>
                <c:pt idx="8361">
                  <c:v>43353</c:v>
                </c:pt>
                <c:pt idx="8362">
                  <c:v>43354</c:v>
                </c:pt>
                <c:pt idx="8363">
                  <c:v>43355</c:v>
                </c:pt>
                <c:pt idx="8364">
                  <c:v>43356</c:v>
                </c:pt>
                <c:pt idx="8365">
                  <c:v>43357</c:v>
                </c:pt>
                <c:pt idx="8366">
                  <c:v>43360</c:v>
                </c:pt>
                <c:pt idx="8367">
                  <c:v>43361</c:v>
                </c:pt>
                <c:pt idx="8368">
                  <c:v>43362</c:v>
                </c:pt>
                <c:pt idx="8369">
                  <c:v>43363</c:v>
                </c:pt>
                <c:pt idx="8370">
                  <c:v>43364</c:v>
                </c:pt>
                <c:pt idx="8371">
                  <c:v>43367</c:v>
                </c:pt>
                <c:pt idx="8372">
                  <c:v>43368</c:v>
                </c:pt>
                <c:pt idx="8373">
                  <c:v>43369</c:v>
                </c:pt>
                <c:pt idx="8374">
                  <c:v>43370</c:v>
                </c:pt>
                <c:pt idx="8375">
                  <c:v>43371</c:v>
                </c:pt>
                <c:pt idx="8376">
                  <c:v>43374</c:v>
                </c:pt>
                <c:pt idx="8377">
                  <c:v>43375</c:v>
                </c:pt>
                <c:pt idx="8378">
                  <c:v>43376</c:v>
                </c:pt>
                <c:pt idx="8379">
                  <c:v>43377</c:v>
                </c:pt>
                <c:pt idx="8380">
                  <c:v>43378</c:v>
                </c:pt>
                <c:pt idx="8381">
                  <c:v>43381</c:v>
                </c:pt>
                <c:pt idx="8382">
                  <c:v>43382</c:v>
                </c:pt>
                <c:pt idx="8383">
                  <c:v>43383</c:v>
                </c:pt>
                <c:pt idx="8384">
                  <c:v>43384</c:v>
                </c:pt>
                <c:pt idx="8385">
                  <c:v>43385</c:v>
                </c:pt>
                <c:pt idx="8386">
                  <c:v>43388</c:v>
                </c:pt>
                <c:pt idx="8387">
                  <c:v>43389</c:v>
                </c:pt>
                <c:pt idx="8388">
                  <c:v>43390</c:v>
                </c:pt>
                <c:pt idx="8389">
                  <c:v>43391</c:v>
                </c:pt>
                <c:pt idx="8390">
                  <c:v>43392</c:v>
                </c:pt>
                <c:pt idx="8391">
                  <c:v>43395</c:v>
                </c:pt>
                <c:pt idx="8392">
                  <c:v>43396</c:v>
                </c:pt>
                <c:pt idx="8393">
                  <c:v>43397</c:v>
                </c:pt>
                <c:pt idx="8394">
                  <c:v>43398</c:v>
                </c:pt>
                <c:pt idx="8395">
                  <c:v>43399</c:v>
                </c:pt>
                <c:pt idx="8396">
                  <c:v>43402</c:v>
                </c:pt>
                <c:pt idx="8397">
                  <c:v>43403</c:v>
                </c:pt>
                <c:pt idx="8398">
                  <c:v>43404</c:v>
                </c:pt>
                <c:pt idx="8399">
                  <c:v>43405</c:v>
                </c:pt>
                <c:pt idx="8400">
                  <c:v>43406</c:v>
                </c:pt>
                <c:pt idx="8401">
                  <c:v>43409</c:v>
                </c:pt>
                <c:pt idx="8402">
                  <c:v>43410</c:v>
                </c:pt>
                <c:pt idx="8403">
                  <c:v>43411</c:v>
                </c:pt>
                <c:pt idx="8404">
                  <c:v>43412</c:v>
                </c:pt>
                <c:pt idx="8405">
                  <c:v>43413</c:v>
                </c:pt>
                <c:pt idx="8406">
                  <c:v>43416</c:v>
                </c:pt>
                <c:pt idx="8407">
                  <c:v>43417</c:v>
                </c:pt>
                <c:pt idx="8408">
                  <c:v>43418</c:v>
                </c:pt>
                <c:pt idx="8409">
                  <c:v>43419</c:v>
                </c:pt>
                <c:pt idx="8410">
                  <c:v>43420</c:v>
                </c:pt>
                <c:pt idx="8411">
                  <c:v>43423</c:v>
                </c:pt>
                <c:pt idx="8412">
                  <c:v>43424</c:v>
                </c:pt>
                <c:pt idx="8413">
                  <c:v>43425</c:v>
                </c:pt>
                <c:pt idx="8414">
                  <c:v>43426</c:v>
                </c:pt>
                <c:pt idx="8415">
                  <c:v>43427</c:v>
                </c:pt>
                <c:pt idx="8416">
                  <c:v>43430</c:v>
                </c:pt>
                <c:pt idx="8417">
                  <c:v>43431</c:v>
                </c:pt>
                <c:pt idx="8418">
                  <c:v>43432</c:v>
                </c:pt>
                <c:pt idx="8419">
                  <c:v>43433</c:v>
                </c:pt>
                <c:pt idx="8420">
                  <c:v>43434</c:v>
                </c:pt>
                <c:pt idx="8421">
                  <c:v>43437</c:v>
                </c:pt>
                <c:pt idx="8422">
                  <c:v>43438</c:v>
                </c:pt>
                <c:pt idx="8423">
                  <c:v>43439</c:v>
                </c:pt>
                <c:pt idx="8424">
                  <c:v>43440</c:v>
                </c:pt>
                <c:pt idx="8425">
                  <c:v>43441</c:v>
                </c:pt>
                <c:pt idx="8426">
                  <c:v>43444</c:v>
                </c:pt>
                <c:pt idx="8427">
                  <c:v>43445</c:v>
                </c:pt>
                <c:pt idx="8428">
                  <c:v>43446</c:v>
                </c:pt>
                <c:pt idx="8429">
                  <c:v>43447</c:v>
                </c:pt>
                <c:pt idx="8430">
                  <c:v>43448</c:v>
                </c:pt>
                <c:pt idx="8431">
                  <c:v>43451</c:v>
                </c:pt>
                <c:pt idx="8432">
                  <c:v>43452</c:v>
                </c:pt>
                <c:pt idx="8433">
                  <c:v>43453</c:v>
                </c:pt>
                <c:pt idx="8434">
                  <c:v>43454</c:v>
                </c:pt>
                <c:pt idx="8435">
                  <c:v>43455</c:v>
                </c:pt>
                <c:pt idx="8436">
                  <c:v>43460</c:v>
                </c:pt>
                <c:pt idx="8437">
                  <c:v>43461</c:v>
                </c:pt>
                <c:pt idx="8438">
                  <c:v>43462</c:v>
                </c:pt>
                <c:pt idx="8439">
                  <c:v>43467</c:v>
                </c:pt>
                <c:pt idx="8440">
                  <c:v>43468</c:v>
                </c:pt>
                <c:pt idx="8441">
                  <c:v>43469</c:v>
                </c:pt>
                <c:pt idx="8442">
                  <c:v>43472</c:v>
                </c:pt>
                <c:pt idx="8443">
                  <c:v>43473</c:v>
                </c:pt>
                <c:pt idx="8444">
                  <c:v>43474</c:v>
                </c:pt>
                <c:pt idx="8445">
                  <c:v>43475</c:v>
                </c:pt>
                <c:pt idx="8446">
                  <c:v>43476</c:v>
                </c:pt>
                <c:pt idx="8447">
                  <c:v>43479</c:v>
                </c:pt>
                <c:pt idx="8448">
                  <c:v>43480</c:v>
                </c:pt>
                <c:pt idx="8449">
                  <c:v>43481</c:v>
                </c:pt>
                <c:pt idx="8450">
                  <c:v>43482</c:v>
                </c:pt>
                <c:pt idx="8451">
                  <c:v>43483</c:v>
                </c:pt>
                <c:pt idx="8452">
                  <c:v>43486</c:v>
                </c:pt>
                <c:pt idx="8453">
                  <c:v>43487</c:v>
                </c:pt>
                <c:pt idx="8454">
                  <c:v>43488</c:v>
                </c:pt>
                <c:pt idx="8455">
                  <c:v>43489</c:v>
                </c:pt>
                <c:pt idx="8456">
                  <c:v>43490</c:v>
                </c:pt>
                <c:pt idx="8457">
                  <c:v>43493</c:v>
                </c:pt>
                <c:pt idx="8458">
                  <c:v>43494</c:v>
                </c:pt>
                <c:pt idx="8459">
                  <c:v>43495</c:v>
                </c:pt>
                <c:pt idx="8460">
                  <c:v>43496</c:v>
                </c:pt>
                <c:pt idx="8461">
                  <c:v>43497</c:v>
                </c:pt>
                <c:pt idx="8462">
                  <c:v>43500</c:v>
                </c:pt>
                <c:pt idx="8463">
                  <c:v>43501</c:v>
                </c:pt>
                <c:pt idx="8464">
                  <c:v>43502</c:v>
                </c:pt>
                <c:pt idx="8465">
                  <c:v>43503</c:v>
                </c:pt>
                <c:pt idx="8466">
                  <c:v>43504</c:v>
                </c:pt>
                <c:pt idx="8467">
                  <c:v>43507</c:v>
                </c:pt>
                <c:pt idx="8468">
                  <c:v>43508</c:v>
                </c:pt>
                <c:pt idx="8469">
                  <c:v>43509</c:v>
                </c:pt>
                <c:pt idx="8470">
                  <c:v>43510</c:v>
                </c:pt>
                <c:pt idx="8471">
                  <c:v>43511</c:v>
                </c:pt>
                <c:pt idx="8472">
                  <c:v>43514</c:v>
                </c:pt>
                <c:pt idx="8473">
                  <c:v>43515</c:v>
                </c:pt>
                <c:pt idx="8474">
                  <c:v>43516</c:v>
                </c:pt>
                <c:pt idx="8475">
                  <c:v>43517</c:v>
                </c:pt>
                <c:pt idx="8476">
                  <c:v>43518</c:v>
                </c:pt>
                <c:pt idx="8477">
                  <c:v>43521</c:v>
                </c:pt>
                <c:pt idx="8478">
                  <c:v>43522</c:v>
                </c:pt>
                <c:pt idx="8479">
                  <c:v>43523</c:v>
                </c:pt>
                <c:pt idx="8480">
                  <c:v>43524</c:v>
                </c:pt>
                <c:pt idx="8481">
                  <c:v>43525</c:v>
                </c:pt>
                <c:pt idx="8482">
                  <c:v>43528</c:v>
                </c:pt>
                <c:pt idx="8483">
                  <c:v>43529</c:v>
                </c:pt>
                <c:pt idx="8484">
                  <c:v>43530</c:v>
                </c:pt>
                <c:pt idx="8485">
                  <c:v>43531</c:v>
                </c:pt>
                <c:pt idx="8486">
                  <c:v>43532</c:v>
                </c:pt>
                <c:pt idx="8487">
                  <c:v>43535</c:v>
                </c:pt>
                <c:pt idx="8488">
                  <c:v>43536</c:v>
                </c:pt>
                <c:pt idx="8489">
                  <c:v>43537</c:v>
                </c:pt>
                <c:pt idx="8490">
                  <c:v>43538</c:v>
                </c:pt>
                <c:pt idx="8491">
                  <c:v>43539</c:v>
                </c:pt>
                <c:pt idx="8492">
                  <c:v>43542</c:v>
                </c:pt>
                <c:pt idx="8493">
                  <c:v>43543</c:v>
                </c:pt>
                <c:pt idx="8494">
                  <c:v>43544</c:v>
                </c:pt>
                <c:pt idx="8495">
                  <c:v>43545</c:v>
                </c:pt>
                <c:pt idx="8496">
                  <c:v>43546</c:v>
                </c:pt>
                <c:pt idx="8497">
                  <c:v>43549</c:v>
                </c:pt>
                <c:pt idx="8498">
                  <c:v>43550</c:v>
                </c:pt>
                <c:pt idx="8499">
                  <c:v>43551</c:v>
                </c:pt>
                <c:pt idx="8500">
                  <c:v>43552</c:v>
                </c:pt>
                <c:pt idx="8501">
                  <c:v>43553</c:v>
                </c:pt>
                <c:pt idx="8502">
                  <c:v>43556</c:v>
                </c:pt>
                <c:pt idx="8503">
                  <c:v>43557</c:v>
                </c:pt>
                <c:pt idx="8504">
                  <c:v>43558</c:v>
                </c:pt>
                <c:pt idx="8505">
                  <c:v>43559</c:v>
                </c:pt>
                <c:pt idx="8506">
                  <c:v>43560</c:v>
                </c:pt>
                <c:pt idx="8507">
                  <c:v>43563</c:v>
                </c:pt>
                <c:pt idx="8508">
                  <c:v>43564</c:v>
                </c:pt>
                <c:pt idx="8509">
                  <c:v>43565</c:v>
                </c:pt>
                <c:pt idx="8510">
                  <c:v>43566</c:v>
                </c:pt>
                <c:pt idx="8511">
                  <c:v>43567</c:v>
                </c:pt>
                <c:pt idx="8512">
                  <c:v>43570</c:v>
                </c:pt>
                <c:pt idx="8513">
                  <c:v>43571</c:v>
                </c:pt>
                <c:pt idx="8514">
                  <c:v>43572</c:v>
                </c:pt>
                <c:pt idx="8515">
                  <c:v>43573</c:v>
                </c:pt>
                <c:pt idx="8516">
                  <c:v>43577</c:v>
                </c:pt>
                <c:pt idx="8517">
                  <c:v>43578</c:v>
                </c:pt>
                <c:pt idx="8518">
                  <c:v>43579</c:v>
                </c:pt>
                <c:pt idx="8519">
                  <c:v>43580</c:v>
                </c:pt>
                <c:pt idx="8520">
                  <c:v>43581</c:v>
                </c:pt>
                <c:pt idx="8521">
                  <c:v>43584</c:v>
                </c:pt>
                <c:pt idx="8522">
                  <c:v>43585</c:v>
                </c:pt>
                <c:pt idx="8523">
                  <c:v>43586</c:v>
                </c:pt>
                <c:pt idx="8524">
                  <c:v>43587</c:v>
                </c:pt>
                <c:pt idx="8525">
                  <c:v>43588</c:v>
                </c:pt>
                <c:pt idx="8526">
                  <c:v>43591</c:v>
                </c:pt>
                <c:pt idx="8527">
                  <c:v>43592</c:v>
                </c:pt>
                <c:pt idx="8528">
                  <c:v>43593</c:v>
                </c:pt>
                <c:pt idx="8529">
                  <c:v>43594</c:v>
                </c:pt>
                <c:pt idx="8530">
                  <c:v>43595</c:v>
                </c:pt>
                <c:pt idx="8531">
                  <c:v>43598</c:v>
                </c:pt>
                <c:pt idx="8532">
                  <c:v>43599</c:v>
                </c:pt>
                <c:pt idx="8533">
                  <c:v>43600</c:v>
                </c:pt>
                <c:pt idx="8534">
                  <c:v>43601</c:v>
                </c:pt>
                <c:pt idx="8535">
                  <c:v>43602</c:v>
                </c:pt>
                <c:pt idx="8536">
                  <c:v>43605</c:v>
                </c:pt>
                <c:pt idx="8537">
                  <c:v>43606</c:v>
                </c:pt>
                <c:pt idx="8538">
                  <c:v>43607</c:v>
                </c:pt>
                <c:pt idx="8539">
                  <c:v>43608</c:v>
                </c:pt>
                <c:pt idx="8540">
                  <c:v>43609</c:v>
                </c:pt>
                <c:pt idx="8541">
                  <c:v>43612</c:v>
                </c:pt>
                <c:pt idx="8542">
                  <c:v>43613</c:v>
                </c:pt>
                <c:pt idx="8543">
                  <c:v>43614</c:v>
                </c:pt>
                <c:pt idx="8544">
                  <c:v>43615</c:v>
                </c:pt>
                <c:pt idx="8545">
                  <c:v>43616</c:v>
                </c:pt>
                <c:pt idx="8546">
                  <c:v>43619</c:v>
                </c:pt>
                <c:pt idx="8547">
                  <c:v>43620</c:v>
                </c:pt>
                <c:pt idx="8548">
                  <c:v>43621</c:v>
                </c:pt>
                <c:pt idx="8549">
                  <c:v>43622</c:v>
                </c:pt>
                <c:pt idx="8550">
                  <c:v>43623</c:v>
                </c:pt>
                <c:pt idx="8551">
                  <c:v>43626</c:v>
                </c:pt>
                <c:pt idx="8552">
                  <c:v>43627</c:v>
                </c:pt>
                <c:pt idx="8553">
                  <c:v>43628</c:v>
                </c:pt>
                <c:pt idx="8554">
                  <c:v>43629</c:v>
                </c:pt>
                <c:pt idx="8555">
                  <c:v>43630</c:v>
                </c:pt>
                <c:pt idx="8556">
                  <c:v>43633</c:v>
                </c:pt>
                <c:pt idx="8557">
                  <c:v>43634</c:v>
                </c:pt>
                <c:pt idx="8558">
                  <c:v>43635</c:v>
                </c:pt>
                <c:pt idx="8559">
                  <c:v>43636</c:v>
                </c:pt>
                <c:pt idx="8560">
                  <c:v>43637</c:v>
                </c:pt>
                <c:pt idx="8561">
                  <c:v>43640</c:v>
                </c:pt>
                <c:pt idx="8562">
                  <c:v>43641</c:v>
                </c:pt>
                <c:pt idx="8563">
                  <c:v>43642</c:v>
                </c:pt>
                <c:pt idx="8564">
                  <c:v>43643</c:v>
                </c:pt>
                <c:pt idx="8565">
                  <c:v>43644</c:v>
                </c:pt>
                <c:pt idx="8566">
                  <c:v>43647</c:v>
                </c:pt>
                <c:pt idx="8567">
                  <c:v>43648</c:v>
                </c:pt>
                <c:pt idx="8568">
                  <c:v>43649</c:v>
                </c:pt>
                <c:pt idx="8569">
                  <c:v>43650</c:v>
                </c:pt>
                <c:pt idx="8570">
                  <c:v>43651</c:v>
                </c:pt>
                <c:pt idx="8571">
                  <c:v>43654</c:v>
                </c:pt>
                <c:pt idx="8572">
                  <c:v>43655</c:v>
                </c:pt>
                <c:pt idx="8573">
                  <c:v>43656</c:v>
                </c:pt>
                <c:pt idx="8574">
                  <c:v>43657</c:v>
                </c:pt>
                <c:pt idx="8575">
                  <c:v>43658</c:v>
                </c:pt>
                <c:pt idx="8576">
                  <c:v>43661</c:v>
                </c:pt>
                <c:pt idx="8577">
                  <c:v>43662</c:v>
                </c:pt>
                <c:pt idx="8578">
                  <c:v>43663</c:v>
                </c:pt>
                <c:pt idx="8579">
                  <c:v>43664</c:v>
                </c:pt>
                <c:pt idx="8580">
                  <c:v>43665</c:v>
                </c:pt>
                <c:pt idx="8581">
                  <c:v>43668</c:v>
                </c:pt>
                <c:pt idx="8582">
                  <c:v>43669</c:v>
                </c:pt>
                <c:pt idx="8583">
                  <c:v>43670</c:v>
                </c:pt>
                <c:pt idx="8584">
                  <c:v>43671</c:v>
                </c:pt>
                <c:pt idx="8585">
                  <c:v>43672</c:v>
                </c:pt>
                <c:pt idx="8586">
                  <c:v>43675</c:v>
                </c:pt>
                <c:pt idx="8587">
                  <c:v>43676</c:v>
                </c:pt>
                <c:pt idx="8588">
                  <c:v>43677</c:v>
                </c:pt>
                <c:pt idx="8589">
                  <c:v>43678</c:v>
                </c:pt>
                <c:pt idx="8590">
                  <c:v>43679</c:v>
                </c:pt>
                <c:pt idx="8591">
                  <c:v>43682</c:v>
                </c:pt>
                <c:pt idx="8592">
                  <c:v>43683</c:v>
                </c:pt>
                <c:pt idx="8593">
                  <c:v>43684</c:v>
                </c:pt>
                <c:pt idx="8594">
                  <c:v>43685</c:v>
                </c:pt>
                <c:pt idx="8595">
                  <c:v>43686</c:v>
                </c:pt>
                <c:pt idx="8596">
                  <c:v>43689</c:v>
                </c:pt>
                <c:pt idx="8597">
                  <c:v>43690</c:v>
                </c:pt>
                <c:pt idx="8598">
                  <c:v>43691</c:v>
                </c:pt>
                <c:pt idx="8599">
                  <c:v>43692</c:v>
                </c:pt>
                <c:pt idx="8600">
                  <c:v>43693</c:v>
                </c:pt>
                <c:pt idx="8601">
                  <c:v>43696</c:v>
                </c:pt>
                <c:pt idx="8602">
                  <c:v>43697</c:v>
                </c:pt>
                <c:pt idx="8603">
                  <c:v>43698</c:v>
                </c:pt>
                <c:pt idx="8604">
                  <c:v>43699</c:v>
                </c:pt>
                <c:pt idx="8605">
                  <c:v>43700</c:v>
                </c:pt>
                <c:pt idx="8606">
                  <c:v>43703</c:v>
                </c:pt>
                <c:pt idx="8607">
                  <c:v>43704</c:v>
                </c:pt>
                <c:pt idx="8608">
                  <c:v>43705</c:v>
                </c:pt>
                <c:pt idx="8609">
                  <c:v>43706</c:v>
                </c:pt>
                <c:pt idx="8610">
                  <c:v>43707</c:v>
                </c:pt>
                <c:pt idx="8611">
                  <c:v>43710</c:v>
                </c:pt>
                <c:pt idx="8612">
                  <c:v>43711</c:v>
                </c:pt>
                <c:pt idx="8613">
                  <c:v>43712</c:v>
                </c:pt>
                <c:pt idx="8614">
                  <c:v>43713</c:v>
                </c:pt>
                <c:pt idx="8615">
                  <c:v>43714</c:v>
                </c:pt>
                <c:pt idx="8616">
                  <c:v>43717</c:v>
                </c:pt>
                <c:pt idx="8617">
                  <c:v>43718</c:v>
                </c:pt>
                <c:pt idx="8618">
                  <c:v>43719</c:v>
                </c:pt>
                <c:pt idx="8619">
                  <c:v>43720</c:v>
                </c:pt>
                <c:pt idx="8620">
                  <c:v>43721</c:v>
                </c:pt>
                <c:pt idx="8621">
                  <c:v>43724</c:v>
                </c:pt>
                <c:pt idx="8622">
                  <c:v>43725</c:v>
                </c:pt>
                <c:pt idx="8623">
                  <c:v>43726</c:v>
                </c:pt>
                <c:pt idx="8624">
                  <c:v>43727</c:v>
                </c:pt>
                <c:pt idx="8625">
                  <c:v>43728</c:v>
                </c:pt>
                <c:pt idx="8626">
                  <c:v>43731</c:v>
                </c:pt>
                <c:pt idx="8627">
                  <c:v>43732</c:v>
                </c:pt>
                <c:pt idx="8628">
                  <c:v>43733</c:v>
                </c:pt>
                <c:pt idx="8629">
                  <c:v>43734</c:v>
                </c:pt>
                <c:pt idx="8630">
                  <c:v>43735</c:v>
                </c:pt>
                <c:pt idx="8631">
                  <c:v>43738</c:v>
                </c:pt>
                <c:pt idx="8632">
                  <c:v>43739</c:v>
                </c:pt>
                <c:pt idx="8633">
                  <c:v>43740</c:v>
                </c:pt>
                <c:pt idx="8634">
                  <c:v>43741</c:v>
                </c:pt>
                <c:pt idx="8635">
                  <c:v>43742</c:v>
                </c:pt>
                <c:pt idx="8636">
                  <c:v>43745</c:v>
                </c:pt>
                <c:pt idx="8637">
                  <c:v>43746</c:v>
                </c:pt>
                <c:pt idx="8638">
                  <c:v>43747</c:v>
                </c:pt>
                <c:pt idx="8639">
                  <c:v>43748</c:v>
                </c:pt>
                <c:pt idx="8640">
                  <c:v>43749</c:v>
                </c:pt>
                <c:pt idx="8641">
                  <c:v>43752</c:v>
                </c:pt>
                <c:pt idx="8642">
                  <c:v>43753</c:v>
                </c:pt>
                <c:pt idx="8643">
                  <c:v>43754</c:v>
                </c:pt>
                <c:pt idx="8644">
                  <c:v>43755</c:v>
                </c:pt>
                <c:pt idx="8645">
                  <c:v>43756</c:v>
                </c:pt>
                <c:pt idx="8646">
                  <c:v>43759</c:v>
                </c:pt>
                <c:pt idx="8647">
                  <c:v>43760</c:v>
                </c:pt>
                <c:pt idx="8648">
                  <c:v>43761</c:v>
                </c:pt>
                <c:pt idx="8649">
                  <c:v>43762</c:v>
                </c:pt>
                <c:pt idx="8650">
                  <c:v>43763</c:v>
                </c:pt>
                <c:pt idx="8651">
                  <c:v>43766</c:v>
                </c:pt>
                <c:pt idx="8652">
                  <c:v>43767</c:v>
                </c:pt>
                <c:pt idx="8653">
                  <c:v>43768</c:v>
                </c:pt>
                <c:pt idx="8654">
                  <c:v>43769</c:v>
                </c:pt>
                <c:pt idx="8655">
                  <c:v>43770</c:v>
                </c:pt>
                <c:pt idx="8656">
                  <c:v>43773</c:v>
                </c:pt>
                <c:pt idx="8657">
                  <c:v>43774</c:v>
                </c:pt>
                <c:pt idx="8658">
                  <c:v>43775</c:v>
                </c:pt>
                <c:pt idx="8659">
                  <c:v>43776</c:v>
                </c:pt>
                <c:pt idx="8660">
                  <c:v>43777</c:v>
                </c:pt>
                <c:pt idx="8661">
                  <c:v>43780</c:v>
                </c:pt>
                <c:pt idx="8662">
                  <c:v>43781</c:v>
                </c:pt>
                <c:pt idx="8663">
                  <c:v>43782</c:v>
                </c:pt>
                <c:pt idx="8664">
                  <c:v>43783</c:v>
                </c:pt>
                <c:pt idx="8665">
                  <c:v>43784</c:v>
                </c:pt>
                <c:pt idx="8666">
                  <c:v>43787</c:v>
                </c:pt>
                <c:pt idx="8667">
                  <c:v>43788</c:v>
                </c:pt>
                <c:pt idx="8668">
                  <c:v>43789</c:v>
                </c:pt>
                <c:pt idx="8669">
                  <c:v>43790</c:v>
                </c:pt>
                <c:pt idx="8670">
                  <c:v>43791</c:v>
                </c:pt>
                <c:pt idx="8671">
                  <c:v>43794</c:v>
                </c:pt>
                <c:pt idx="8672">
                  <c:v>43795</c:v>
                </c:pt>
                <c:pt idx="8673">
                  <c:v>43796</c:v>
                </c:pt>
                <c:pt idx="8674">
                  <c:v>43797</c:v>
                </c:pt>
                <c:pt idx="8675">
                  <c:v>43798</c:v>
                </c:pt>
                <c:pt idx="8676">
                  <c:v>43801</c:v>
                </c:pt>
                <c:pt idx="8677">
                  <c:v>43802</c:v>
                </c:pt>
                <c:pt idx="8678">
                  <c:v>43803</c:v>
                </c:pt>
                <c:pt idx="8679">
                  <c:v>43804</c:v>
                </c:pt>
                <c:pt idx="8680">
                  <c:v>43805</c:v>
                </c:pt>
                <c:pt idx="8681">
                  <c:v>43808</c:v>
                </c:pt>
                <c:pt idx="8682">
                  <c:v>43809</c:v>
                </c:pt>
                <c:pt idx="8683">
                  <c:v>43810</c:v>
                </c:pt>
                <c:pt idx="8684">
                  <c:v>43811</c:v>
                </c:pt>
                <c:pt idx="8685">
                  <c:v>43812</c:v>
                </c:pt>
                <c:pt idx="8686">
                  <c:v>43815</c:v>
                </c:pt>
                <c:pt idx="8687">
                  <c:v>43816</c:v>
                </c:pt>
                <c:pt idx="8688">
                  <c:v>43817</c:v>
                </c:pt>
                <c:pt idx="8689">
                  <c:v>43818</c:v>
                </c:pt>
                <c:pt idx="8690">
                  <c:v>43819</c:v>
                </c:pt>
                <c:pt idx="8691">
                  <c:v>43822</c:v>
                </c:pt>
                <c:pt idx="8692">
                  <c:v>43823</c:v>
                </c:pt>
                <c:pt idx="8693">
                  <c:v>43824</c:v>
                </c:pt>
                <c:pt idx="8694">
                  <c:v>43825</c:v>
                </c:pt>
                <c:pt idx="8695">
                  <c:v>43826</c:v>
                </c:pt>
                <c:pt idx="8696">
                  <c:v>43829</c:v>
                </c:pt>
                <c:pt idx="8697">
                  <c:v>43830</c:v>
                </c:pt>
                <c:pt idx="8698">
                  <c:v>43831</c:v>
                </c:pt>
                <c:pt idx="8699">
                  <c:v>43832</c:v>
                </c:pt>
                <c:pt idx="8700">
                  <c:v>43833</c:v>
                </c:pt>
                <c:pt idx="8701">
                  <c:v>43836</c:v>
                </c:pt>
                <c:pt idx="8702">
                  <c:v>43837</c:v>
                </c:pt>
                <c:pt idx="8703">
                  <c:v>43838</c:v>
                </c:pt>
                <c:pt idx="8704">
                  <c:v>43839</c:v>
                </c:pt>
                <c:pt idx="8705">
                  <c:v>43840</c:v>
                </c:pt>
                <c:pt idx="8706">
                  <c:v>43843</c:v>
                </c:pt>
                <c:pt idx="8707">
                  <c:v>43844</c:v>
                </c:pt>
                <c:pt idx="8708">
                  <c:v>43845</c:v>
                </c:pt>
                <c:pt idx="8709">
                  <c:v>43846</c:v>
                </c:pt>
                <c:pt idx="8710">
                  <c:v>43847</c:v>
                </c:pt>
                <c:pt idx="8711">
                  <c:v>43850</c:v>
                </c:pt>
                <c:pt idx="8712">
                  <c:v>43851</c:v>
                </c:pt>
                <c:pt idx="8713">
                  <c:v>43852</c:v>
                </c:pt>
                <c:pt idx="8714">
                  <c:v>43853</c:v>
                </c:pt>
                <c:pt idx="8715">
                  <c:v>43854</c:v>
                </c:pt>
                <c:pt idx="8716">
                  <c:v>43857</c:v>
                </c:pt>
                <c:pt idx="8717">
                  <c:v>43858</c:v>
                </c:pt>
                <c:pt idx="8718">
                  <c:v>43859</c:v>
                </c:pt>
                <c:pt idx="8719">
                  <c:v>43860</c:v>
                </c:pt>
                <c:pt idx="8720">
                  <c:v>43861</c:v>
                </c:pt>
                <c:pt idx="8721">
                  <c:v>43864</c:v>
                </c:pt>
                <c:pt idx="8722">
                  <c:v>43865</c:v>
                </c:pt>
                <c:pt idx="8723">
                  <c:v>43866</c:v>
                </c:pt>
                <c:pt idx="8724">
                  <c:v>43867</c:v>
                </c:pt>
                <c:pt idx="8725">
                  <c:v>43868</c:v>
                </c:pt>
                <c:pt idx="8726">
                  <c:v>43871</c:v>
                </c:pt>
                <c:pt idx="8727">
                  <c:v>43872</c:v>
                </c:pt>
                <c:pt idx="8728">
                  <c:v>43873</c:v>
                </c:pt>
                <c:pt idx="8729">
                  <c:v>43874</c:v>
                </c:pt>
                <c:pt idx="8730">
                  <c:v>43875</c:v>
                </c:pt>
                <c:pt idx="8731">
                  <c:v>43878</c:v>
                </c:pt>
                <c:pt idx="8732">
                  <c:v>43879</c:v>
                </c:pt>
                <c:pt idx="8733">
                  <c:v>43880</c:v>
                </c:pt>
                <c:pt idx="8734">
                  <c:v>43881</c:v>
                </c:pt>
                <c:pt idx="8735">
                  <c:v>43882</c:v>
                </c:pt>
                <c:pt idx="8736">
                  <c:v>43885</c:v>
                </c:pt>
                <c:pt idx="8737">
                  <c:v>43886</c:v>
                </c:pt>
                <c:pt idx="8738">
                  <c:v>43887</c:v>
                </c:pt>
                <c:pt idx="8739">
                  <c:v>43888</c:v>
                </c:pt>
                <c:pt idx="8740">
                  <c:v>43889</c:v>
                </c:pt>
                <c:pt idx="8741">
                  <c:v>43892</c:v>
                </c:pt>
                <c:pt idx="8742">
                  <c:v>43893</c:v>
                </c:pt>
                <c:pt idx="8743">
                  <c:v>43894</c:v>
                </c:pt>
                <c:pt idx="8744">
                  <c:v>43895</c:v>
                </c:pt>
                <c:pt idx="8745">
                  <c:v>43896</c:v>
                </c:pt>
                <c:pt idx="8746">
                  <c:v>43899</c:v>
                </c:pt>
                <c:pt idx="8747">
                  <c:v>43900</c:v>
                </c:pt>
                <c:pt idx="8748">
                  <c:v>43901</c:v>
                </c:pt>
                <c:pt idx="8749">
                  <c:v>43902</c:v>
                </c:pt>
                <c:pt idx="8750">
                  <c:v>43903</c:v>
                </c:pt>
                <c:pt idx="8751">
                  <c:v>43906</c:v>
                </c:pt>
                <c:pt idx="8752">
                  <c:v>43907</c:v>
                </c:pt>
                <c:pt idx="8753">
                  <c:v>43908</c:v>
                </c:pt>
                <c:pt idx="8754">
                  <c:v>43909</c:v>
                </c:pt>
                <c:pt idx="8755">
                  <c:v>43910</c:v>
                </c:pt>
                <c:pt idx="8756">
                  <c:v>43913</c:v>
                </c:pt>
                <c:pt idx="8757">
                  <c:v>43914</c:v>
                </c:pt>
                <c:pt idx="8758">
                  <c:v>43915</c:v>
                </c:pt>
                <c:pt idx="8759">
                  <c:v>43916</c:v>
                </c:pt>
                <c:pt idx="8760">
                  <c:v>43917</c:v>
                </c:pt>
                <c:pt idx="8761">
                  <c:v>43920</c:v>
                </c:pt>
                <c:pt idx="8762">
                  <c:v>43921</c:v>
                </c:pt>
                <c:pt idx="8763">
                  <c:v>43922</c:v>
                </c:pt>
                <c:pt idx="8764">
                  <c:v>43923</c:v>
                </c:pt>
                <c:pt idx="8765">
                  <c:v>43924</c:v>
                </c:pt>
                <c:pt idx="8766">
                  <c:v>43927</c:v>
                </c:pt>
                <c:pt idx="8767">
                  <c:v>43928</c:v>
                </c:pt>
                <c:pt idx="8768">
                  <c:v>43929</c:v>
                </c:pt>
                <c:pt idx="8769">
                  <c:v>43930</c:v>
                </c:pt>
                <c:pt idx="8770">
                  <c:v>43934</c:v>
                </c:pt>
                <c:pt idx="8771">
                  <c:v>43935</c:v>
                </c:pt>
                <c:pt idx="8772">
                  <c:v>43936</c:v>
                </c:pt>
                <c:pt idx="8773">
                  <c:v>43937</c:v>
                </c:pt>
                <c:pt idx="8774">
                  <c:v>43938</c:v>
                </c:pt>
                <c:pt idx="8775">
                  <c:v>43941</c:v>
                </c:pt>
                <c:pt idx="8776">
                  <c:v>43942</c:v>
                </c:pt>
                <c:pt idx="8777">
                  <c:v>43943</c:v>
                </c:pt>
                <c:pt idx="8778">
                  <c:v>43944</c:v>
                </c:pt>
                <c:pt idx="8779">
                  <c:v>43945</c:v>
                </c:pt>
                <c:pt idx="8780">
                  <c:v>43948</c:v>
                </c:pt>
                <c:pt idx="8781">
                  <c:v>43949</c:v>
                </c:pt>
                <c:pt idx="8782">
                  <c:v>43950</c:v>
                </c:pt>
                <c:pt idx="8783">
                  <c:v>43951</c:v>
                </c:pt>
                <c:pt idx="8784">
                  <c:v>43952</c:v>
                </c:pt>
                <c:pt idx="8785">
                  <c:v>43955</c:v>
                </c:pt>
                <c:pt idx="8786">
                  <c:v>43956</c:v>
                </c:pt>
                <c:pt idx="8787">
                  <c:v>43957</c:v>
                </c:pt>
                <c:pt idx="8788">
                  <c:v>43958</c:v>
                </c:pt>
                <c:pt idx="8789">
                  <c:v>43959</c:v>
                </c:pt>
                <c:pt idx="8790">
                  <c:v>43962</c:v>
                </c:pt>
                <c:pt idx="8791">
                  <c:v>43963</c:v>
                </c:pt>
                <c:pt idx="8792">
                  <c:v>43964</c:v>
                </c:pt>
                <c:pt idx="8793">
                  <c:v>43965</c:v>
                </c:pt>
                <c:pt idx="8794">
                  <c:v>43966</c:v>
                </c:pt>
                <c:pt idx="8795">
                  <c:v>43969</c:v>
                </c:pt>
                <c:pt idx="8796">
                  <c:v>43970</c:v>
                </c:pt>
                <c:pt idx="8797">
                  <c:v>43971</c:v>
                </c:pt>
                <c:pt idx="8798">
                  <c:v>43972</c:v>
                </c:pt>
                <c:pt idx="8799">
                  <c:v>43973</c:v>
                </c:pt>
                <c:pt idx="8800">
                  <c:v>43976</c:v>
                </c:pt>
                <c:pt idx="8801">
                  <c:v>43977</c:v>
                </c:pt>
                <c:pt idx="8802">
                  <c:v>43978</c:v>
                </c:pt>
                <c:pt idx="8803">
                  <c:v>43979</c:v>
                </c:pt>
                <c:pt idx="8804">
                  <c:v>43980</c:v>
                </c:pt>
                <c:pt idx="8805">
                  <c:v>43983</c:v>
                </c:pt>
                <c:pt idx="8806">
                  <c:v>43984</c:v>
                </c:pt>
                <c:pt idx="8807">
                  <c:v>43985</c:v>
                </c:pt>
                <c:pt idx="8808">
                  <c:v>43986</c:v>
                </c:pt>
                <c:pt idx="8809">
                  <c:v>43987</c:v>
                </c:pt>
                <c:pt idx="8810">
                  <c:v>43990</c:v>
                </c:pt>
                <c:pt idx="8811">
                  <c:v>43991</c:v>
                </c:pt>
                <c:pt idx="8812">
                  <c:v>43992</c:v>
                </c:pt>
                <c:pt idx="8813">
                  <c:v>43993</c:v>
                </c:pt>
                <c:pt idx="8814">
                  <c:v>43994</c:v>
                </c:pt>
                <c:pt idx="8815">
                  <c:v>43997</c:v>
                </c:pt>
                <c:pt idx="8816">
                  <c:v>43998</c:v>
                </c:pt>
                <c:pt idx="8817">
                  <c:v>43999</c:v>
                </c:pt>
                <c:pt idx="8818">
                  <c:v>44000</c:v>
                </c:pt>
                <c:pt idx="8819">
                  <c:v>44001</c:v>
                </c:pt>
                <c:pt idx="8820">
                  <c:v>44004</c:v>
                </c:pt>
                <c:pt idx="8821">
                  <c:v>44005</c:v>
                </c:pt>
                <c:pt idx="8822">
                  <c:v>44006</c:v>
                </c:pt>
                <c:pt idx="8823">
                  <c:v>44007</c:v>
                </c:pt>
                <c:pt idx="8824">
                  <c:v>44008</c:v>
                </c:pt>
                <c:pt idx="8825">
                  <c:v>44011</c:v>
                </c:pt>
                <c:pt idx="8826">
                  <c:v>44012</c:v>
                </c:pt>
                <c:pt idx="8827">
                  <c:v>44013</c:v>
                </c:pt>
                <c:pt idx="8828">
                  <c:v>44014</c:v>
                </c:pt>
                <c:pt idx="8829">
                  <c:v>44015</c:v>
                </c:pt>
                <c:pt idx="8830">
                  <c:v>44018</c:v>
                </c:pt>
                <c:pt idx="8831">
                  <c:v>44019</c:v>
                </c:pt>
                <c:pt idx="8832">
                  <c:v>44020</c:v>
                </c:pt>
                <c:pt idx="8833">
                  <c:v>44021</c:v>
                </c:pt>
                <c:pt idx="8834">
                  <c:v>44022</c:v>
                </c:pt>
                <c:pt idx="8835">
                  <c:v>44025</c:v>
                </c:pt>
                <c:pt idx="8836">
                  <c:v>44026</c:v>
                </c:pt>
                <c:pt idx="8837">
                  <c:v>44027</c:v>
                </c:pt>
                <c:pt idx="8838">
                  <c:v>44028</c:v>
                </c:pt>
                <c:pt idx="8839">
                  <c:v>44029</c:v>
                </c:pt>
                <c:pt idx="8840">
                  <c:v>44032</c:v>
                </c:pt>
                <c:pt idx="8841">
                  <c:v>44033</c:v>
                </c:pt>
                <c:pt idx="8842">
                  <c:v>44034</c:v>
                </c:pt>
                <c:pt idx="8843">
                  <c:v>44035</c:v>
                </c:pt>
                <c:pt idx="8844">
                  <c:v>44036</c:v>
                </c:pt>
                <c:pt idx="8845">
                  <c:v>44039</c:v>
                </c:pt>
                <c:pt idx="8846">
                  <c:v>44040</c:v>
                </c:pt>
                <c:pt idx="8847">
                  <c:v>44041</c:v>
                </c:pt>
                <c:pt idx="8848">
                  <c:v>44042</c:v>
                </c:pt>
                <c:pt idx="8849">
                  <c:v>44043</c:v>
                </c:pt>
                <c:pt idx="8850">
                  <c:v>44046</c:v>
                </c:pt>
                <c:pt idx="8851">
                  <c:v>44047</c:v>
                </c:pt>
                <c:pt idx="8852">
                  <c:v>44048</c:v>
                </c:pt>
                <c:pt idx="8853">
                  <c:v>44049</c:v>
                </c:pt>
                <c:pt idx="8854">
                  <c:v>44050</c:v>
                </c:pt>
                <c:pt idx="8855">
                  <c:v>44053</c:v>
                </c:pt>
                <c:pt idx="8856">
                  <c:v>44054</c:v>
                </c:pt>
                <c:pt idx="8857">
                  <c:v>44055</c:v>
                </c:pt>
                <c:pt idx="8858">
                  <c:v>44056</c:v>
                </c:pt>
                <c:pt idx="8859">
                  <c:v>44057</c:v>
                </c:pt>
                <c:pt idx="8860">
                  <c:v>44060</c:v>
                </c:pt>
                <c:pt idx="8861">
                  <c:v>44061</c:v>
                </c:pt>
                <c:pt idx="8862">
                  <c:v>44062</c:v>
                </c:pt>
                <c:pt idx="8863">
                  <c:v>44063</c:v>
                </c:pt>
                <c:pt idx="8864">
                  <c:v>44064</c:v>
                </c:pt>
                <c:pt idx="8865">
                  <c:v>44067</c:v>
                </c:pt>
                <c:pt idx="8866">
                  <c:v>44068</c:v>
                </c:pt>
                <c:pt idx="8867">
                  <c:v>44069</c:v>
                </c:pt>
                <c:pt idx="8868">
                  <c:v>44070</c:v>
                </c:pt>
                <c:pt idx="8869">
                  <c:v>44071</c:v>
                </c:pt>
                <c:pt idx="8870">
                  <c:v>44074</c:v>
                </c:pt>
                <c:pt idx="8871">
                  <c:v>44075</c:v>
                </c:pt>
                <c:pt idx="8872">
                  <c:v>44076</c:v>
                </c:pt>
                <c:pt idx="8873">
                  <c:v>44077</c:v>
                </c:pt>
                <c:pt idx="8874">
                  <c:v>44078</c:v>
                </c:pt>
                <c:pt idx="8875">
                  <c:v>44081</c:v>
                </c:pt>
                <c:pt idx="8876">
                  <c:v>44082</c:v>
                </c:pt>
                <c:pt idx="8877">
                  <c:v>44083</c:v>
                </c:pt>
                <c:pt idx="8878">
                  <c:v>44084</c:v>
                </c:pt>
                <c:pt idx="8879">
                  <c:v>44085</c:v>
                </c:pt>
                <c:pt idx="8880">
                  <c:v>44088</c:v>
                </c:pt>
                <c:pt idx="8881">
                  <c:v>44089</c:v>
                </c:pt>
                <c:pt idx="8882">
                  <c:v>44090</c:v>
                </c:pt>
                <c:pt idx="8883">
                  <c:v>44091</c:v>
                </c:pt>
                <c:pt idx="8884">
                  <c:v>44092</c:v>
                </c:pt>
                <c:pt idx="8885">
                  <c:v>44095</c:v>
                </c:pt>
                <c:pt idx="8886">
                  <c:v>44096</c:v>
                </c:pt>
                <c:pt idx="8887">
                  <c:v>44097</c:v>
                </c:pt>
                <c:pt idx="8888">
                  <c:v>44098</c:v>
                </c:pt>
                <c:pt idx="8889">
                  <c:v>44099</c:v>
                </c:pt>
                <c:pt idx="8890">
                  <c:v>44102</c:v>
                </c:pt>
                <c:pt idx="8891">
                  <c:v>44103</c:v>
                </c:pt>
                <c:pt idx="8892">
                  <c:v>44104</c:v>
                </c:pt>
                <c:pt idx="8893">
                  <c:v>44105</c:v>
                </c:pt>
                <c:pt idx="8894">
                  <c:v>44106</c:v>
                </c:pt>
                <c:pt idx="8895">
                  <c:v>44109</c:v>
                </c:pt>
                <c:pt idx="8896">
                  <c:v>44110</c:v>
                </c:pt>
                <c:pt idx="8897">
                  <c:v>44111</c:v>
                </c:pt>
                <c:pt idx="8898">
                  <c:v>44112</c:v>
                </c:pt>
                <c:pt idx="8899">
                  <c:v>44113</c:v>
                </c:pt>
                <c:pt idx="8900">
                  <c:v>44116</c:v>
                </c:pt>
                <c:pt idx="8901">
                  <c:v>44117</c:v>
                </c:pt>
                <c:pt idx="8902">
                  <c:v>44118</c:v>
                </c:pt>
                <c:pt idx="8903">
                  <c:v>44119</c:v>
                </c:pt>
                <c:pt idx="8904">
                  <c:v>44120</c:v>
                </c:pt>
                <c:pt idx="8905">
                  <c:v>44123</c:v>
                </c:pt>
                <c:pt idx="8906">
                  <c:v>44124</c:v>
                </c:pt>
                <c:pt idx="8907">
                  <c:v>44125</c:v>
                </c:pt>
                <c:pt idx="8908">
                  <c:v>44126</c:v>
                </c:pt>
                <c:pt idx="8909">
                  <c:v>44127</c:v>
                </c:pt>
                <c:pt idx="8910">
                  <c:v>44130</c:v>
                </c:pt>
                <c:pt idx="8911">
                  <c:v>44131</c:v>
                </c:pt>
                <c:pt idx="8912">
                  <c:v>44132</c:v>
                </c:pt>
                <c:pt idx="8913">
                  <c:v>44133</c:v>
                </c:pt>
                <c:pt idx="8914">
                  <c:v>44134</c:v>
                </c:pt>
                <c:pt idx="8915">
                  <c:v>44137</c:v>
                </c:pt>
                <c:pt idx="8916">
                  <c:v>44138</c:v>
                </c:pt>
                <c:pt idx="8917">
                  <c:v>44139</c:v>
                </c:pt>
                <c:pt idx="8918">
                  <c:v>44140</c:v>
                </c:pt>
                <c:pt idx="8919">
                  <c:v>44141</c:v>
                </c:pt>
                <c:pt idx="8920">
                  <c:v>44144</c:v>
                </c:pt>
                <c:pt idx="8921">
                  <c:v>44145</c:v>
                </c:pt>
                <c:pt idx="8922">
                  <c:v>44146</c:v>
                </c:pt>
                <c:pt idx="8923">
                  <c:v>44147</c:v>
                </c:pt>
                <c:pt idx="8924">
                  <c:v>44148</c:v>
                </c:pt>
                <c:pt idx="8925">
                  <c:v>44151</c:v>
                </c:pt>
                <c:pt idx="8926">
                  <c:v>44152</c:v>
                </c:pt>
                <c:pt idx="8927">
                  <c:v>44153</c:v>
                </c:pt>
                <c:pt idx="8928">
                  <c:v>44154</c:v>
                </c:pt>
                <c:pt idx="8929">
                  <c:v>44155</c:v>
                </c:pt>
                <c:pt idx="8930">
                  <c:v>44158</c:v>
                </c:pt>
                <c:pt idx="8931">
                  <c:v>44159</c:v>
                </c:pt>
                <c:pt idx="8932">
                  <c:v>44160</c:v>
                </c:pt>
                <c:pt idx="8933">
                  <c:v>44161</c:v>
                </c:pt>
                <c:pt idx="8934">
                  <c:v>44162</c:v>
                </c:pt>
                <c:pt idx="8935">
                  <c:v>44165</c:v>
                </c:pt>
                <c:pt idx="8936">
                  <c:v>44166</c:v>
                </c:pt>
                <c:pt idx="8937">
                  <c:v>44167</c:v>
                </c:pt>
                <c:pt idx="8938">
                  <c:v>44168</c:v>
                </c:pt>
                <c:pt idx="8939">
                  <c:v>44169</c:v>
                </c:pt>
                <c:pt idx="8940">
                  <c:v>44172</c:v>
                </c:pt>
                <c:pt idx="8941">
                  <c:v>44173</c:v>
                </c:pt>
                <c:pt idx="8942">
                  <c:v>44174</c:v>
                </c:pt>
                <c:pt idx="8943">
                  <c:v>44175</c:v>
                </c:pt>
                <c:pt idx="8944">
                  <c:v>44176</c:v>
                </c:pt>
                <c:pt idx="8945">
                  <c:v>44179</c:v>
                </c:pt>
                <c:pt idx="8946">
                  <c:v>44180</c:v>
                </c:pt>
                <c:pt idx="8947">
                  <c:v>44181</c:v>
                </c:pt>
                <c:pt idx="8948">
                  <c:v>44182</c:v>
                </c:pt>
                <c:pt idx="8949">
                  <c:v>44183</c:v>
                </c:pt>
                <c:pt idx="8950">
                  <c:v>44186</c:v>
                </c:pt>
                <c:pt idx="8951">
                  <c:v>44187</c:v>
                </c:pt>
                <c:pt idx="8952">
                  <c:v>44188</c:v>
                </c:pt>
                <c:pt idx="8953">
                  <c:v>44189</c:v>
                </c:pt>
                <c:pt idx="8954">
                  <c:v>44193</c:v>
                </c:pt>
                <c:pt idx="8955">
                  <c:v>44194</c:v>
                </c:pt>
                <c:pt idx="8956">
                  <c:v>44195</c:v>
                </c:pt>
                <c:pt idx="8957">
                  <c:v>44196</c:v>
                </c:pt>
                <c:pt idx="8958">
                  <c:v>44200</c:v>
                </c:pt>
                <c:pt idx="8959">
                  <c:v>44201</c:v>
                </c:pt>
                <c:pt idx="8960">
                  <c:v>44202</c:v>
                </c:pt>
                <c:pt idx="8961">
                  <c:v>44203</c:v>
                </c:pt>
                <c:pt idx="8962">
                  <c:v>44204</c:v>
                </c:pt>
                <c:pt idx="8963">
                  <c:v>44207</c:v>
                </c:pt>
                <c:pt idx="8964">
                  <c:v>44208</c:v>
                </c:pt>
                <c:pt idx="8965">
                  <c:v>44209</c:v>
                </c:pt>
                <c:pt idx="8966">
                  <c:v>44210</c:v>
                </c:pt>
                <c:pt idx="8967">
                  <c:v>44211</c:v>
                </c:pt>
                <c:pt idx="8968">
                  <c:v>44214</c:v>
                </c:pt>
                <c:pt idx="8969">
                  <c:v>44215</c:v>
                </c:pt>
                <c:pt idx="8970">
                  <c:v>44216</c:v>
                </c:pt>
                <c:pt idx="8971">
                  <c:v>44217</c:v>
                </c:pt>
                <c:pt idx="8972">
                  <c:v>44218</c:v>
                </c:pt>
                <c:pt idx="8973">
                  <c:v>44221</c:v>
                </c:pt>
                <c:pt idx="8974">
                  <c:v>44222</c:v>
                </c:pt>
                <c:pt idx="8975">
                  <c:v>44223</c:v>
                </c:pt>
                <c:pt idx="8976">
                  <c:v>44224</c:v>
                </c:pt>
                <c:pt idx="8977">
                  <c:v>44225</c:v>
                </c:pt>
                <c:pt idx="8978">
                  <c:v>44228</c:v>
                </c:pt>
                <c:pt idx="8979">
                  <c:v>44229</c:v>
                </c:pt>
                <c:pt idx="8980">
                  <c:v>44230</c:v>
                </c:pt>
                <c:pt idx="8981">
                  <c:v>44231</c:v>
                </c:pt>
                <c:pt idx="8982">
                  <c:v>44232</c:v>
                </c:pt>
                <c:pt idx="8983">
                  <c:v>44235</c:v>
                </c:pt>
                <c:pt idx="8984">
                  <c:v>44236</c:v>
                </c:pt>
                <c:pt idx="8985">
                  <c:v>44237</c:v>
                </c:pt>
                <c:pt idx="8986">
                  <c:v>44238</c:v>
                </c:pt>
                <c:pt idx="8987">
                  <c:v>44239</c:v>
                </c:pt>
                <c:pt idx="8988">
                  <c:v>44242</c:v>
                </c:pt>
                <c:pt idx="8989">
                  <c:v>44243</c:v>
                </c:pt>
                <c:pt idx="8990">
                  <c:v>44244</c:v>
                </c:pt>
                <c:pt idx="8991">
                  <c:v>44245</c:v>
                </c:pt>
                <c:pt idx="8992">
                  <c:v>44246</c:v>
                </c:pt>
                <c:pt idx="8993">
                  <c:v>44249</c:v>
                </c:pt>
                <c:pt idx="8994">
                  <c:v>44250</c:v>
                </c:pt>
                <c:pt idx="8995">
                  <c:v>44251</c:v>
                </c:pt>
                <c:pt idx="8996">
                  <c:v>44252</c:v>
                </c:pt>
                <c:pt idx="8997">
                  <c:v>44253</c:v>
                </c:pt>
                <c:pt idx="8998">
                  <c:v>44256</c:v>
                </c:pt>
                <c:pt idx="8999">
                  <c:v>44257</c:v>
                </c:pt>
                <c:pt idx="9000">
                  <c:v>44258</c:v>
                </c:pt>
                <c:pt idx="9001">
                  <c:v>44259</c:v>
                </c:pt>
                <c:pt idx="9002">
                  <c:v>44260</c:v>
                </c:pt>
                <c:pt idx="9003">
                  <c:v>44263</c:v>
                </c:pt>
                <c:pt idx="9004">
                  <c:v>44264</c:v>
                </c:pt>
                <c:pt idx="9005">
                  <c:v>44265</c:v>
                </c:pt>
                <c:pt idx="9006">
                  <c:v>44266</c:v>
                </c:pt>
                <c:pt idx="9007">
                  <c:v>44267</c:v>
                </c:pt>
                <c:pt idx="9008">
                  <c:v>44270</c:v>
                </c:pt>
                <c:pt idx="9009">
                  <c:v>44271</c:v>
                </c:pt>
                <c:pt idx="9010">
                  <c:v>44272</c:v>
                </c:pt>
                <c:pt idx="9011">
                  <c:v>44273</c:v>
                </c:pt>
                <c:pt idx="9012">
                  <c:v>44274</c:v>
                </c:pt>
                <c:pt idx="9013">
                  <c:v>44277</c:v>
                </c:pt>
                <c:pt idx="9014">
                  <c:v>44278</c:v>
                </c:pt>
                <c:pt idx="9015">
                  <c:v>44279</c:v>
                </c:pt>
                <c:pt idx="9016">
                  <c:v>44280</c:v>
                </c:pt>
                <c:pt idx="9017">
                  <c:v>44281</c:v>
                </c:pt>
                <c:pt idx="9018">
                  <c:v>44284</c:v>
                </c:pt>
                <c:pt idx="9019">
                  <c:v>44285</c:v>
                </c:pt>
                <c:pt idx="9020">
                  <c:v>44286</c:v>
                </c:pt>
                <c:pt idx="9021">
                  <c:v>44287</c:v>
                </c:pt>
                <c:pt idx="9022">
                  <c:v>44291</c:v>
                </c:pt>
                <c:pt idx="9023">
                  <c:v>44292</c:v>
                </c:pt>
                <c:pt idx="9024">
                  <c:v>44293</c:v>
                </c:pt>
                <c:pt idx="9025">
                  <c:v>44294</c:v>
                </c:pt>
                <c:pt idx="9026">
                  <c:v>44295</c:v>
                </c:pt>
                <c:pt idx="9027">
                  <c:v>44298</c:v>
                </c:pt>
                <c:pt idx="9028">
                  <c:v>44299</c:v>
                </c:pt>
                <c:pt idx="9029">
                  <c:v>44300</c:v>
                </c:pt>
                <c:pt idx="9030">
                  <c:v>44301</c:v>
                </c:pt>
                <c:pt idx="9031">
                  <c:v>44302</c:v>
                </c:pt>
                <c:pt idx="9032">
                  <c:v>44305</c:v>
                </c:pt>
                <c:pt idx="9033">
                  <c:v>44306</c:v>
                </c:pt>
                <c:pt idx="9034">
                  <c:v>44307</c:v>
                </c:pt>
                <c:pt idx="9035">
                  <c:v>44308</c:v>
                </c:pt>
                <c:pt idx="9036">
                  <c:v>44309</c:v>
                </c:pt>
                <c:pt idx="9037">
                  <c:v>44312</c:v>
                </c:pt>
                <c:pt idx="9038">
                  <c:v>44313</c:v>
                </c:pt>
                <c:pt idx="9039">
                  <c:v>44314</c:v>
                </c:pt>
                <c:pt idx="9040">
                  <c:v>44315</c:v>
                </c:pt>
                <c:pt idx="9041">
                  <c:v>44316</c:v>
                </c:pt>
                <c:pt idx="9042">
                  <c:v>44319</c:v>
                </c:pt>
                <c:pt idx="9043">
                  <c:v>44320</c:v>
                </c:pt>
                <c:pt idx="9044">
                  <c:v>44321</c:v>
                </c:pt>
                <c:pt idx="9045">
                  <c:v>44322</c:v>
                </c:pt>
                <c:pt idx="9046">
                  <c:v>44323</c:v>
                </c:pt>
                <c:pt idx="9047">
                  <c:v>44326</c:v>
                </c:pt>
                <c:pt idx="9048">
                  <c:v>44327</c:v>
                </c:pt>
                <c:pt idx="9049">
                  <c:v>44328</c:v>
                </c:pt>
                <c:pt idx="9050">
                  <c:v>44329</c:v>
                </c:pt>
                <c:pt idx="9051">
                  <c:v>44330</c:v>
                </c:pt>
                <c:pt idx="9052">
                  <c:v>44333</c:v>
                </c:pt>
                <c:pt idx="9053">
                  <c:v>44334</c:v>
                </c:pt>
                <c:pt idx="9054">
                  <c:v>44335</c:v>
                </c:pt>
                <c:pt idx="9055">
                  <c:v>44336</c:v>
                </c:pt>
                <c:pt idx="9056">
                  <c:v>44337</c:v>
                </c:pt>
                <c:pt idx="9057">
                  <c:v>44340</c:v>
                </c:pt>
                <c:pt idx="9058">
                  <c:v>44341</c:v>
                </c:pt>
                <c:pt idx="9059">
                  <c:v>44342</c:v>
                </c:pt>
                <c:pt idx="9060">
                  <c:v>44343</c:v>
                </c:pt>
                <c:pt idx="9061">
                  <c:v>44344</c:v>
                </c:pt>
                <c:pt idx="9062">
                  <c:v>44347</c:v>
                </c:pt>
                <c:pt idx="9063">
                  <c:v>44348</c:v>
                </c:pt>
                <c:pt idx="9064">
                  <c:v>44349</c:v>
                </c:pt>
                <c:pt idx="9065">
                  <c:v>44350</c:v>
                </c:pt>
                <c:pt idx="9066">
                  <c:v>44351</c:v>
                </c:pt>
                <c:pt idx="9067">
                  <c:v>44354</c:v>
                </c:pt>
                <c:pt idx="9068">
                  <c:v>44355</c:v>
                </c:pt>
                <c:pt idx="9069">
                  <c:v>44356</c:v>
                </c:pt>
                <c:pt idx="9070">
                  <c:v>44357</c:v>
                </c:pt>
                <c:pt idx="9071">
                  <c:v>44358</c:v>
                </c:pt>
                <c:pt idx="9072">
                  <c:v>44361</c:v>
                </c:pt>
                <c:pt idx="9073">
                  <c:v>44362</c:v>
                </c:pt>
                <c:pt idx="9074">
                  <c:v>44363</c:v>
                </c:pt>
                <c:pt idx="9075">
                  <c:v>44364</c:v>
                </c:pt>
                <c:pt idx="9076">
                  <c:v>44365</c:v>
                </c:pt>
                <c:pt idx="9077">
                  <c:v>44368</c:v>
                </c:pt>
                <c:pt idx="9078">
                  <c:v>44369</c:v>
                </c:pt>
                <c:pt idx="9079">
                  <c:v>44370</c:v>
                </c:pt>
                <c:pt idx="9080">
                  <c:v>44371</c:v>
                </c:pt>
                <c:pt idx="9081">
                  <c:v>44372</c:v>
                </c:pt>
                <c:pt idx="9082">
                  <c:v>44375</c:v>
                </c:pt>
                <c:pt idx="9083">
                  <c:v>44376</c:v>
                </c:pt>
                <c:pt idx="9084">
                  <c:v>44377</c:v>
                </c:pt>
                <c:pt idx="9085">
                  <c:v>44378</c:v>
                </c:pt>
                <c:pt idx="9086">
                  <c:v>44379</c:v>
                </c:pt>
                <c:pt idx="9087">
                  <c:v>44382</c:v>
                </c:pt>
                <c:pt idx="9088">
                  <c:v>44383</c:v>
                </c:pt>
                <c:pt idx="9089">
                  <c:v>44384</c:v>
                </c:pt>
                <c:pt idx="9090">
                  <c:v>44385</c:v>
                </c:pt>
                <c:pt idx="9091">
                  <c:v>44386</c:v>
                </c:pt>
                <c:pt idx="9092">
                  <c:v>44389</c:v>
                </c:pt>
                <c:pt idx="9093">
                  <c:v>44390</c:v>
                </c:pt>
                <c:pt idx="9094">
                  <c:v>44391</c:v>
                </c:pt>
                <c:pt idx="9095">
                  <c:v>44392</c:v>
                </c:pt>
                <c:pt idx="9096">
                  <c:v>44393</c:v>
                </c:pt>
                <c:pt idx="9097">
                  <c:v>44396</c:v>
                </c:pt>
                <c:pt idx="9098">
                  <c:v>44397</c:v>
                </c:pt>
                <c:pt idx="9099">
                  <c:v>44398</c:v>
                </c:pt>
                <c:pt idx="9100">
                  <c:v>44399</c:v>
                </c:pt>
                <c:pt idx="9101">
                  <c:v>44400</c:v>
                </c:pt>
                <c:pt idx="9102">
                  <c:v>44403</c:v>
                </c:pt>
                <c:pt idx="9103">
                  <c:v>44404</c:v>
                </c:pt>
                <c:pt idx="9104">
                  <c:v>44405</c:v>
                </c:pt>
                <c:pt idx="9105">
                  <c:v>44406</c:v>
                </c:pt>
                <c:pt idx="9106">
                  <c:v>44407</c:v>
                </c:pt>
                <c:pt idx="9107">
                  <c:v>44410</c:v>
                </c:pt>
                <c:pt idx="9108">
                  <c:v>44411</c:v>
                </c:pt>
                <c:pt idx="9109">
                  <c:v>44412</c:v>
                </c:pt>
                <c:pt idx="9110">
                  <c:v>44413</c:v>
                </c:pt>
                <c:pt idx="9111">
                  <c:v>44414</c:v>
                </c:pt>
                <c:pt idx="9112">
                  <c:v>44417</c:v>
                </c:pt>
                <c:pt idx="9113">
                  <c:v>44418</c:v>
                </c:pt>
                <c:pt idx="9114">
                  <c:v>44419</c:v>
                </c:pt>
                <c:pt idx="9115">
                  <c:v>44420</c:v>
                </c:pt>
                <c:pt idx="9116">
                  <c:v>44421</c:v>
                </c:pt>
                <c:pt idx="9117">
                  <c:v>44424</c:v>
                </c:pt>
                <c:pt idx="9118">
                  <c:v>44425</c:v>
                </c:pt>
                <c:pt idx="9119">
                  <c:v>44426</c:v>
                </c:pt>
                <c:pt idx="9120">
                  <c:v>44427</c:v>
                </c:pt>
                <c:pt idx="9121">
                  <c:v>44428</c:v>
                </c:pt>
                <c:pt idx="9122">
                  <c:v>44431</c:v>
                </c:pt>
                <c:pt idx="9123">
                  <c:v>44432</c:v>
                </c:pt>
                <c:pt idx="9124">
                  <c:v>44433</c:v>
                </c:pt>
                <c:pt idx="9125">
                  <c:v>44434</c:v>
                </c:pt>
                <c:pt idx="9126">
                  <c:v>44435</c:v>
                </c:pt>
                <c:pt idx="9127">
                  <c:v>44438</c:v>
                </c:pt>
                <c:pt idx="9128">
                  <c:v>44439</c:v>
                </c:pt>
                <c:pt idx="9129">
                  <c:v>44440</c:v>
                </c:pt>
                <c:pt idx="9130">
                  <c:v>44441</c:v>
                </c:pt>
                <c:pt idx="9131">
                  <c:v>44442</c:v>
                </c:pt>
                <c:pt idx="9132">
                  <c:v>44445</c:v>
                </c:pt>
                <c:pt idx="9133">
                  <c:v>44446</c:v>
                </c:pt>
                <c:pt idx="9134">
                  <c:v>44447</c:v>
                </c:pt>
                <c:pt idx="9135">
                  <c:v>44448</c:v>
                </c:pt>
                <c:pt idx="9136">
                  <c:v>44449</c:v>
                </c:pt>
                <c:pt idx="9137">
                  <c:v>44452</c:v>
                </c:pt>
                <c:pt idx="9138">
                  <c:v>44453</c:v>
                </c:pt>
                <c:pt idx="9139">
                  <c:v>44454</c:v>
                </c:pt>
                <c:pt idx="9140">
                  <c:v>44455</c:v>
                </c:pt>
                <c:pt idx="9141">
                  <c:v>44456</c:v>
                </c:pt>
                <c:pt idx="9142">
                  <c:v>44459</c:v>
                </c:pt>
                <c:pt idx="9143">
                  <c:v>44460</c:v>
                </c:pt>
                <c:pt idx="9144">
                  <c:v>44461</c:v>
                </c:pt>
                <c:pt idx="9145">
                  <c:v>44462</c:v>
                </c:pt>
                <c:pt idx="9146">
                  <c:v>44463</c:v>
                </c:pt>
                <c:pt idx="9147">
                  <c:v>44466</c:v>
                </c:pt>
                <c:pt idx="9148">
                  <c:v>44467</c:v>
                </c:pt>
                <c:pt idx="9149">
                  <c:v>44468</c:v>
                </c:pt>
                <c:pt idx="9150">
                  <c:v>44469</c:v>
                </c:pt>
                <c:pt idx="9151">
                  <c:v>44470</c:v>
                </c:pt>
                <c:pt idx="9152">
                  <c:v>44473</c:v>
                </c:pt>
                <c:pt idx="9153">
                  <c:v>44474</c:v>
                </c:pt>
                <c:pt idx="9154">
                  <c:v>44475</c:v>
                </c:pt>
                <c:pt idx="9155">
                  <c:v>44476</c:v>
                </c:pt>
                <c:pt idx="9156">
                  <c:v>44477</c:v>
                </c:pt>
                <c:pt idx="9157">
                  <c:v>44480</c:v>
                </c:pt>
                <c:pt idx="9158">
                  <c:v>44481</c:v>
                </c:pt>
                <c:pt idx="9159">
                  <c:v>44482</c:v>
                </c:pt>
                <c:pt idx="9160">
                  <c:v>44483</c:v>
                </c:pt>
                <c:pt idx="9161">
                  <c:v>44484</c:v>
                </c:pt>
                <c:pt idx="9162">
                  <c:v>44487</c:v>
                </c:pt>
                <c:pt idx="9163">
                  <c:v>44488</c:v>
                </c:pt>
                <c:pt idx="9164">
                  <c:v>44489</c:v>
                </c:pt>
                <c:pt idx="9165">
                  <c:v>44490</c:v>
                </c:pt>
                <c:pt idx="9166">
                  <c:v>44491</c:v>
                </c:pt>
                <c:pt idx="9167">
                  <c:v>44494</c:v>
                </c:pt>
                <c:pt idx="9168">
                  <c:v>44495</c:v>
                </c:pt>
                <c:pt idx="9169">
                  <c:v>44496</c:v>
                </c:pt>
                <c:pt idx="9170">
                  <c:v>44497</c:v>
                </c:pt>
                <c:pt idx="9171">
                  <c:v>44498</c:v>
                </c:pt>
                <c:pt idx="9172">
                  <c:v>44501</c:v>
                </c:pt>
                <c:pt idx="9173">
                  <c:v>44502</c:v>
                </c:pt>
                <c:pt idx="9174">
                  <c:v>44503</c:v>
                </c:pt>
                <c:pt idx="9175">
                  <c:v>44504</c:v>
                </c:pt>
                <c:pt idx="9176">
                  <c:v>44505</c:v>
                </c:pt>
                <c:pt idx="9177">
                  <c:v>44508</c:v>
                </c:pt>
                <c:pt idx="9178">
                  <c:v>44509</c:v>
                </c:pt>
                <c:pt idx="9179">
                  <c:v>44510</c:v>
                </c:pt>
                <c:pt idx="9180">
                  <c:v>44511</c:v>
                </c:pt>
                <c:pt idx="9181">
                  <c:v>44512</c:v>
                </c:pt>
                <c:pt idx="9182">
                  <c:v>44515</c:v>
                </c:pt>
                <c:pt idx="9183">
                  <c:v>44516</c:v>
                </c:pt>
                <c:pt idx="9184">
                  <c:v>44517</c:v>
                </c:pt>
                <c:pt idx="9185">
                  <c:v>44518</c:v>
                </c:pt>
                <c:pt idx="9186">
                  <c:v>44519</c:v>
                </c:pt>
                <c:pt idx="9187">
                  <c:v>44522</c:v>
                </c:pt>
                <c:pt idx="9188">
                  <c:v>44523</c:v>
                </c:pt>
                <c:pt idx="9189">
                  <c:v>44524</c:v>
                </c:pt>
                <c:pt idx="9190">
                  <c:v>44525</c:v>
                </c:pt>
                <c:pt idx="9191">
                  <c:v>44526</c:v>
                </c:pt>
                <c:pt idx="9192">
                  <c:v>44529</c:v>
                </c:pt>
                <c:pt idx="9193">
                  <c:v>44530</c:v>
                </c:pt>
                <c:pt idx="9194">
                  <c:v>44531</c:v>
                </c:pt>
                <c:pt idx="9195">
                  <c:v>44532</c:v>
                </c:pt>
                <c:pt idx="9196">
                  <c:v>44533</c:v>
                </c:pt>
                <c:pt idx="9197">
                  <c:v>44536</c:v>
                </c:pt>
                <c:pt idx="9198">
                  <c:v>44537</c:v>
                </c:pt>
                <c:pt idx="9199">
                  <c:v>44538</c:v>
                </c:pt>
                <c:pt idx="9200">
                  <c:v>44539</c:v>
                </c:pt>
                <c:pt idx="9201">
                  <c:v>44540</c:v>
                </c:pt>
                <c:pt idx="9202">
                  <c:v>44543</c:v>
                </c:pt>
                <c:pt idx="9203">
                  <c:v>44544</c:v>
                </c:pt>
                <c:pt idx="9204">
                  <c:v>44545</c:v>
                </c:pt>
                <c:pt idx="9205">
                  <c:v>44546</c:v>
                </c:pt>
                <c:pt idx="9206">
                  <c:v>44547</c:v>
                </c:pt>
                <c:pt idx="9207">
                  <c:v>44550</c:v>
                </c:pt>
                <c:pt idx="9208">
                  <c:v>44551</c:v>
                </c:pt>
                <c:pt idx="9209">
                  <c:v>44552</c:v>
                </c:pt>
                <c:pt idx="9210">
                  <c:v>44553</c:v>
                </c:pt>
                <c:pt idx="9211">
                  <c:v>44554</c:v>
                </c:pt>
                <c:pt idx="9212">
                  <c:v>44557</c:v>
                </c:pt>
                <c:pt idx="9213">
                  <c:v>44558</c:v>
                </c:pt>
                <c:pt idx="9214">
                  <c:v>44559</c:v>
                </c:pt>
                <c:pt idx="9215">
                  <c:v>44560</c:v>
                </c:pt>
                <c:pt idx="9216">
                  <c:v>44561</c:v>
                </c:pt>
                <c:pt idx="9217">
                  <c:v>44564</c:v>
                </c:pt>
                <c:pt idx="9218">
                  <c:v>44565</c:v>
                </c:pt>
                <c:pt idx="9219">
                  <c:v>44566</c:v>
                </c:pt>
                <c:pt idx="9220">
                  <c:v>44567</c:v>
                </c:pt>
                <c:pt idx="9221">
                  <c:v>44568</c:v>
                </c:pt>
                <c:pt idx="9222">
                  <c:v>44571</c:v>
                </c:pt>
                <c:pt idx="9223">
                  <c:v>44572</c:v>
                </c:pt>
                <c:pt idx="9224">
                  <c:v>44573</c:v>
                </c:pt>
                <c:pt idx="9225">
                  <c:v>44574</c:v>
                </c:pt>
                <c:pt idx="9226">
                  <c:v>44575</c:v>
                </c:pt>
                <c:pt idx="9227">
                  <c:v>44578</c:v>
                </c:pt>
                <c:pt idx="9228">
                  <c:v>44579</c:v>
                </c:pt>
                <c:pt idx="9229">
                  <c:v>44580</c:v>
                </c:pt>
                <c:pt idx="9230">
                  <c:v>44581</c:v>
                </c:pt>
                <c:pt idx="9231">
                  <c:v>44582</c:v>
                </c:pt>
                <c:pt idx="9232">
                  <c:v>44585</c:v>
                </c:pt>
                <c:pt idx="9233">
                  <c:v>44586</c:v>
                </c:pt>
                <c:pt idx="9234">
                  <c:v>44587</c:v>
                </c:pt>
                <c:pt idx="9235">
                  <c:v>44588</c:v>
                </c:pt>
                <c:pt idx="9236">
                  <c:v>44589</c:v>
                </c:pt>
                <c:pt idx="9237">
                  <c:v>44592</c:v>
                </c:pt>
                <c:pt idx="9238">
                  <c:v>44593</c:v>
                </c:pt>
                <c:pt idx="9239">
                  <c:v>44594</c:v>
                </c:pt>
                <c:pt idx="9240">
                  <c:v>44595</c:v>
                </c:pt>
                <c:pt idx="9241">
                  <c:v>44596</c:v>
                </c:pt>
                <c:pt idx="9242">
                  <c:v>44599</c:v>
                </c:pt>
                <c:pt idx="9243">
                  <c:v>44600</c:v>
                </c:pt>
                <c:pt idx="9244">
                  <c:v>44601</c:v>
                </c:pt>
                <c:pt idx="9245">
                  <c:v>44602</c:v>
                </c:pt>
                <c:pt idx="9246">
                  <c:v>44603</c:v>
                </c:pt>
                <c:pt idx="9247">
                  <c:v>44606</c:v>
                </c:pt>
                <c:pt idx="9248">
                  <c:v>44607</c:v>
                </c:pt>
                <c:pt idx="9249">
                  <c:v>44608</c:v>
                </c:pt>
                <c:pt idx="9250">
                  <c:v>44609</c:v>
                </c:pt>
                <c:pt idx="9251">
                  <c:v>44610</c:v>
                </c:pt>
                <c:pt idx="9252">
                  <c:v>44613</c:v>
                </c:pt>
                <c:pt idx="9253">
                  <c:v>44614</c:v>
                </c:pt>
                <c:pt idx="9254">
                  <c:v>44615</c:v>
                </c:pt>
                <c:pt idx="9255">
                  <c:v>44616</c:v>
                </c:pt>
                <c:pt idx="9256">
                  <c:v>44617</c:v>
                </c:pt>
                <c:pt idx="9257">
                  <c:v>44620</c:v>
                </c:pt>
                <c:pt idx="9258">
                  <c:v>44621</c:v>
                </c:pt>
                <c:pt idx="9259">
                  <c:v>44622</c:v>
                </c:pt>
                <c:pt idx="9260">
                  <c:v>44623</c:v>
                </c:pt>
                <c:pt idx="9261">
                  <c:v>44624</c:v>
                </c:pt>
                <c:pt idx="9262">
                  <c:v>44627</c:v>
                </c:pt>
                <c:pt idx="9263">
                  <c:v>44628</c:v>
                </c:pt>
                <c:pt idx="9264">
                  <c:v>44629</c:v>
                </c:pt>
                <c:pt idx="9265">
                  <c:v>44630</c:v>
                </c:pt>
                <c:pt idx="9266">
                  <c:v>44631</c:v>
                </c:pt>
                <c:pt idx="9267">
                  <c:v>44634</c:v>
                </c:pt>
                <c:pt idx="9268">
                  <c:v>44635</c:v>
                </c:pt>
                <c:pt idx="9269">
                  <c:v>44636</c:v>
                </c:pt>
                <c:pt idx="9270">
                  <c:v>44637</c:v>
                </c:pt>
                <c:pt idx="9271">
                  <c:v>44638</c:v>
                </c:pt>
                <c:pt idx="9272">
                  <c:v>44641</c:v>
                </c:pt>
                <c:pt idx="9273">
                  <c:v>44642</c:v>
                </c:pt>
                <c:pt idx="9274">
                  <c:v>44643</c:v>
                </c:pt>
                <c:pt idx="9275">
                  <c:v>44644</c:v>
                </c:pt>
                <c:pt idx="9276">
                  <c:v>44645</c:v>
                </c:pt>
                <c:pt idx="9277">
                  <c:v>44648</c:v>
                </c:pt>
                <c:pt idx="9278">
                  <c:v>44649</c:v>
                </c:pt>
                <c:pt idx="9279">
                  <c:v>44650</c:v>
                </c:pt>
                <c:pt idx="9280">
                  <c:v>44651</c:v>
                </c:pt>
                <c:pt idx="9281">
                  <c:v>44652</c:v>
                </c:pt>
                <c:pt idx="9282">
                  <c:v>44655</c:v>
                </c:pt>
                <c:pt idx="9283">
                  <c:v>44656</c:v>
                </c:pt>
                <c:pt idx="9284">
                  <c:v>44657</c:v>
                </c:pt>
                <c:pt idx="9285">
                  <c:v>44658</c:v>
                </c:pt>
                <c:pt idx="9286">
                  <c:v>44659</c:v>
                </c:pt>
                <c:pt idx="9287">
                  <c:v>44662</c:v>
                </c:pt>
                <c:pt idx="9288">
                  <c:v>44663</c:v>
                </c:pt>
                <c:pt idx="9289">
                  <c:v>44664</c:v>
                </c:pt>
                <c:pt idx="9290">
                  <c:v>44665</c:v>
                </c:pt>
                <c:pt idx="9291">
                  <c:v>44669</c:v>
                </c:pt>
                <c:pt idx="9292">
                  <c:v>44670</c:v>
                </c:pt>
                <c:pt idx="9293">
                  <c:v>44671</c:v>
                </c:pt>
                <c:pt idx="9294">
                  <c:v>44672</c:v>
                </c:pt>
                <c:pt idx="9295">
                  <c:v>44673</c:v>
                </c:pt>
                <c:pt idx="9296">
                  <c:v>44676</c:v>
                </c:pt>
                <c:pt idx="9297">
                  <c:v>44677</c:v>
                </c:pt>
                <c:pt idx="9298">
                  <c:v>44678</c:v>
                </c:pt>
                <c:pt idx="9299">
                  <c:v>44679</c:v>
                </c:pt>
                <c:pt idx="9300">
                  <c:v>44680</c:v>
                </c:pt>
                <c:pt idx="9301">
                  <c:v>44683</c:v>
                </c:pt>
                <c:pt idx="9302">
                  <c:v>44684</c:v>
                </c:pt>
                <c:pt idx="9303">
                  <c:v>44685</c:v>
                </c:pt>
                <c:pt idx="9304">
                  <c:v>44686</c:v>
                </c:pt>
                <c:pt idx="9305">
                  <c:v>44687</c:v>
                </c:pt>
                <c:pt idx="9306">
                  <c:v>44690</c:v>
                </c:pt>
                <c:pt idx="9307">
                  <c:v>44691</c:v>
                </c:pt>
                <c:pt idx="9308">
                  <c:v>44692</c:v>
                </c:pt>
                <c:pt idx="9309">
                  <c:v>44693</c:v>
                </c:pt>
                <c:pt idx="9310">
                  <c:v>44694</c:v>
                </c:pt>
                <c:pt idx="9311">
                  <c:v>44697</c:v>
                </c:pt>
                <c:pt idx="9312">
                  <c:v>44698</c:v>
                </c:pt>
                <c:pt idx="9313">
                  <c:v>44699</c:v>
                </c:pt>
                <c:pt idx="9314">
                  <c:v>44700</c:v>
                </c:pt>
                <c:pt idx="9315">
                  <c:v>44701</c:v>
                </c:pt>
                <c:pt idx="9316">
                  <c:v>44704</c:v>
                </c:pt>
                <c:pt idx="9317">
                  <c:v>44705</c:v>
                </c:pt>
                <c:pt idx="9318">
                  <c:v>44706</c:v>
                </c:pt>
                <c:pt idx="9319">
                  <c:v>44707</c:v>
                </c:pt>
                <c:pt idx="9320">
                  <c:v>44708</c:v>
                </c:pt>
                <c:pt idx="9321">
                  <c:v>44711</c:v>
                </c:pt>
                <c:pt idx="9322">
                  <c:v>44712</c:v>
                </c:pt>
                <c:pt idx="9323">
                  <c:v>44713</c:v>
                </c:pt>
                <c:pt idx="9324">
                  <c:v>44714</c:v>
                </c:pt>
                <c:pt idx="9325">
                  <c:v>44715</c:v>
                </c:pt>
                <c:pt idx="9326">
                  <c:v>44718</c:v>
                </c:pt>
                <c:pt idx="9327">
                  <c:v>44719</c:v>
                </c:pt>
                <c:pt idx="9328">
                  <c:v>44720</c:v>
                </c:pt>
                <c:pt idx="9329">
                  <c:v>44721</c:v>
                </c:pt>
                <c:pt idx="9330">
                  <c:v>44722</c:v>
                </c:pt>
                <c:pt idx="9331">
                  <c:v>44725</c:v>
                </c:pt>
                <c:pt idx="9332">
                  <c:v>44726</c:v>
                </c:pt>
                <c:pt idx="9333">
                  <c:v>44727</c:v>
                </c:pt>
                <c:pt idx="9334">
                  <c:v>44728</c:v>
                </c:pt>
                <c:pt idx="9335">
                  <c:v>44729</c:v>
                </c:pt>
                <c:pt idx="9336">
                  <c:v>44732</c:v>
                </c:pt>
                <c:pt idx="9337">
                  <c:v>44733</c:v>
                </c:pt>
                <c:pt idx="9338">
                  <c:v>44734</c:v>
                </c:pt>
                <c:pt idx="9339">
                  <c:v>44735</c:v>
                </c:pt>
                <c:pt idx="9340">
                  <c:v>44736</c:v>
                </c:pt>
                <c:pt idx="9341">
                  <c:v>44739</c:v>
                </c:pt>
                <c:pt idx="9342">
                  <c:v>44740</c:v>
                </c:pt>
                <c:pt idx="9343">
                  <c:v>44741</c:v>
                </c:pt>
                <c:pt idx="9344">
                  <c:v>44742</c:v>
                </c:pt>
                <c:pt idx="9345">
                  <c:v>44743</c:v>
                </c:pt>
                <c:pt idx="9346">
                  <c:v>44746</c:v>
                </c:pt>
                <c:pt idx="9347">
                  <c:v>44747</c:v>
                </c:pt>
                <c:pt idx="9348">
                  <c:v>44748</c:v>
                </c:pt>
                <c:pt idx="9349">
                  <c:v>44749</c:v>
                </c:pt>
                <c:pt idx="9350">
                  <c:v>44750</c:v>
                </c:pt>
                <c:pt idx="9351">
                  <c:v>44753</c:v>
                </c:pt>
                <c:pt idx="9352">
                  <c:v>44754</c:v>
                </c:pt>
                <c:pt idx="9353">
                  <c:v>44755</c:v>
                </c:pt>
                <c:pt idx="9354">
                  <c:v>44756</c:v>
                </c:pt>
                <c:pt idx="9355">
                  <c:v>44757</c:v>
                </c:pt>
                <c:pt idx="9356">
                  <c:v>44760</c:v>
                </c:pt>
                <c:pt idx="9357">
                  <c:v>44761</c:v>
                </c:pt>
                <c:pt idx="9358">
                  <c:v>44762</c:v>
                </c:pt>
                <c:pt idx="9359">
                  <c:v>44763</c:v>
                </c:pt>
                <c:pt idx="9360">
                  <c:v>44764</c:v>
                </c:pt>
                <c:pt idx="9361">
                  <c:v>44767</c:v>
                </c:pt>
                <c:pt idx="9362">
                  <c:v>44768</c:v>
                </c:pt>
                <c:pt idx="9363">
                  <c:v>44769</c:v>
                </c:pt>
                <c:pt idx="9364">
                  <c:v>44770</c:v>
                </c:pt>
                <c:pt idx="9365">
                  <c:v>44771</c:v>
                </c:pt>
                <c:pt idx="9366">
                  <c:v>44774</c:v>
                </c:pt>
                <c:pt idx="9367">
                  <c:v>44775</c:v>
                </c:pt>
                <c:pt idx="9368">
                  <c:v>44776</c:v>
                </c:pt>
                <c:pt idx="9369">
                  <c:v>44777</c:v>
                </c:pt>
                <c:pt idx="9370">
                  <c:v>44778</c:v>
                </c:pt>
                <c:pt idx="9371">
                  <c:v>44781</c:v>
                </c:pt>
                <c:pt idx="9372">
                  <c:v>44782</c:v>
                </c:pt>
                <c:pt idx="9373">
                  <c:v>44783</c:v>
                </c:pt>
                <c:pt idx="9374">
                  <c:v>44784</c:v>
                </c:pt>
                <c:pt idx="9375">
                  <c:v>44785</c:v>
                </c:pt>
                <c:pt idx="9376">
                  <c:v>44788</c:v>
                </c:pt>
                <c:pt idx="9377">
                  <c:v>44789</c:v>
                </c:pt>
                <c:pt idx="9378">
                  <c:v>44790</c:v>
                </c:pt>
                <c:pt idx="9379">
                  <c:v>44791</c:v>
                </c:pt>
                <c:pt idx="9380">
                  <c:v>44792</c:v>
                </c:pt>
                <c:pt idx="9381">
                  <c:v>44795</c:v>
                </c:pt>
                <c:pt idx="9382">
                  <c:v>44796</c:v>
                </c:pt>
                <c:pt idx="9383">
                  <c:v>44797</c:v>
                </c:pt>
                <c:pt idx="9384">
                  <c:v>44798</c:v>
                </c:pt>
                <c:pt idx="9385">
                  <c:v>44799</c:v>
                </c:pt>
                <c:pt idx="9386">
                  <c:v>44802</c:v>
                </c:pt>
                <c:pt idx="9387">
                  <c:v>44803</c:v>
                </c:pt>
                <c:pt idx="9388">
                  <c:v>44804</c:v>
                </c:pt>
                <c:pt idx="9389">
                  <c:v>44805</c:v>
                </c:pt>
                <c:pt idx="9390">
                  <c:v>44806</c:v>
                </c:pt>
                <c:pt idx="9391">
                  <c:v>44809</c:v>
                </c:pt>
                <c:pt idx="9392">
                  <c:v>44810</c:v>
                </c:pt>
                <c:pt idx="9393">
                  <c:v>44811</c:v>
                </c:pt>
                <c:pt idx="9394">
                  <c:v>44812</c:v>
                </c:pt>
                <c:pt idx="9395">
                  <c:v>44813</c:v>
                </c:pt>
                <c:pt idx="9396">
                  <c:v>44816</c:v>
                </c:pt>
                <c:pt idx="9397">
                  <c:v>44817</c:v>
                </c:pt>
                <c:pt idx="9398">
                  <c:v>44818</c:v>
                </c:pt>
                <c:pt idx="9399">
                  <c:v>44819</c:v>
                </c:pt>
                <c:pt idx="9400">
                  <c:v>44820</c:v>
                </c:pt>
                <c:pt idx="9401">
                  <c:v>44823</c:v>
                </c:pt>
                <c:pt idx="9402">
                  <c:v>44824</c:v>
                </c:pt>
                <c:pt idx="9403">
                  <c:v>44825</c:v>
                </c:pt>
                <c:pt idx="9404">
                  <c:v>44826</c:v>
                </c:pt>
                <c:pt idx="9405">
                  <c:v>44827</c:v>
                </c:pt>
                <c:pt idx="9406">
                  <c:v>44830</c:v>
                </c:pt>
                <c:pt idx="9407">
                  <c:v>44831</c:v>
                </c:pt>
                <c:pt idx="9408">
                  <c:v>44832</c:v>
                </c:pt>
                <c:pt idx="9409">
                  <c:v>44833</c:v>
                </c:pt>
                <c:pt idx="9410">
                  <c:v>44834</c:v>
                </c:pt>
                <c:pt idx="9411">
                  <c:v>44837</c:v>
                </c:pt>
                <c:pt idx="9412">
                  <c:v>44838</c:v>
                </c:pt>
                <c:pt idx="9413">
                  <c:v>44839</c:v>
                </c:pt>
                <c:pt idx="9414">
                  <c:v>44840</c:v>
                </c:pt>
                <c:pt idx="9415">
                  <c:v>44841</c:v>
                </c:pt>
                <c:pt idx="9416">
                  <c:v>44844</c:v>
                </c:pt>
                <c:pt idx="9417">
                  <c:v>44845</c:v>
                </c:pt>
                <c:pt idx="9418">
                  <c:v>44846</c:v>
                </c:pt>
                <c:pt idx="9419">
                  <c:v>44847</c:v>
                </c:pt>
                <c:pt idx="9420">
                  <c:v>44848</c:v>
                </c:pt>
                <c:pt idx="9421">
                  <c:v>44851</c:v>
                </c:pt>
                <c:pt idx="9422">
                  <c:v>44852</c:v>
                </c:pt>
                <c:pt idx="9423">
                  <c:v>44853</c:v>
                </c:pt>
                <c:pt idx="9424">
                  <c:v>44854</c:v>
                </c:pt>
                <c:pt idx="9425">
                  <c:v>44855</c:v>
                </c:pt>
                <c:pt idx="9426">
                  <c:v>44858</c:v>
                </c:pt>
                <c:pt idx="9427">
                  <c:v>44860</c:v>
                </c:pt>
                <c:pt idx="9428">
                  <c:v>44861</c:v>
                </c:pt>
                <c:pt idx="9429">
                  <c:v>44862</c:v>
                </c:pt>
                <c:pt idx="9430">
                  <c:v>44865</c:v>
                </c:pt>
                <c:pt idx="9431">
                  <c:v>44866</c:v>
                </c:pt>
                <c:pt idx="9432">
                  <c:v>44867</c:v>
                </c:pt>
                <c:pt idx="9433">
                  <c:v>44868</c:v>
                </c:pt>
                <c:pt idx="9434">
                  <c:v>44869</c:v>
                </c:pt>
                <c:pt idx="9435">
                  <c:v>44872</c:v>
                </c:pt>
                <c:pt idx="9436">
                  <c:v>44873</c:v>
                </c:pt>
                <c:pt idx="9437">
                  <c:v>44874</c:v>
                </c:pt>
                <c:pt idx="9438">
                  <c:v>44875</c:v>
                </c:pt>
                <c:pt idx="9439">
                  <c:v>44876</c:v>
                </c:pt>
                <c:pt idx="9440">
                  <c:v>44879</c:v>
                </c:pt>
                <c:pt idx="9441">
                  <c:v>44880</c:v>
                </c:pt>
                <c:pt idx="9442">
                  <c:v>44881</c:v>
                </c:pt>
                <c:pt idx="9443">
                  <c:v>44882</c:v>
                </c:pt>
                <c:pt idx="9444">
                  <c:v>44883</c:v>
                </c:pt>
                <c:pt idx="9445">
                  <c:v>44886</c:v>
                </c:pt>
                <c:pt idx="9446">
                  <c:v>44887</c:v>
                </c:pt>
                <c:pt idx="9447">
                  <c:v>44888</c:v>
                </c:pt>
                <c:pt idx="9448">
                  <c:v>44889</c:v>
                </c:pt>
                <c:pt idx="9449">
                  <c:v>44890</c:v>
                </c:pt>
                <c:pt idx="9450">
                  <c:v>44893</c:v>
                </c:pt>
                <c:pt idx="9451">
                  <c:v>44894</c:v>
                </c:pt>
                <c:pt idx="9452">
                  <c:v>44895</c:v>
                </c:pt>
                <c:pt idx="9453">
                  <c:v>44896</c:v>
                </c:pt>
                <c:pt idx="9454">
                  <c:v>44897</c:v>
                </c:pt>
                <c:pt idx="9455">
                  <c:v>44900</c:v>
                </c:pt>
                <c:pt idx="9456">
                  <c:v>44901</c:v>
                </c:pt>
                <c:pt idx="9457">
                  <c:v>44902</c:v>
                </c:pt>
                <c:pt idx="9458">
                  <c:v>44903</c:v>
                </c:pt>
                <c:pt idx="9459">
                  <c:v>44904</c:v>
                </c:pt>
                <c:pt idx="9460">
                  <c:v>44907</c:v>
                </c:pt>
                <c:pt idx="9461">
                  <c:v>44909</c:v>
                </c:pt>
                <c:pt idx="9462">
                  <c:v>44910</c:v>
                </c:pt>
                <c:pt idx="9463">
                  <c:v>44911</c:v>
                </c:pt>
                <c:pt idx="9464">
                  <c:v>44914</c:v>
                </c:pt>
                <c:pt idx="9465">
                  <c:v>44915</c:v>
                </c:pt>
                <c:pt idx="9466">
                  <c:v>44916</c:v>
                </c:pt>
                <c:pt idx="9467">
                  <c:v>44917</c:v>
                </c:pt>
                <c:pt idx="9468">
                  <c:v>44918</c:v>
                </c:pt>
                <c:pt idx="9469">
                  <c:v>44921</c:v>
                </c:pt>
                <c:pt idx="9470">
                  <c:v>44922</c:v>
                </c:pt>
                <c:pt idx="9471">
                  <c:v>44923</c:v>
                </c:pt>
                <c:pt idx="9472">
                  <c:v>44924</c:v>
                </c:pt>
                <c:pt idx="9473">
                  <c:v>44925</c:v>
                </c:pt>
                <c:pt idx="9474">
                  <c:v>44928</c:v>
                </c:pt>
                <c:pt idx="9475">
                  <c:v>44929</c:v>
                </c:pt>
                <c:pt idx="9476">
                  <c:v>44930</c:v>
                </c:pt>
                <c:pt idx="9477">
                  <c:v>44931</c:v>
                </c:pt>
                <c:pt idx="9478">
                  <c:v>44932</c:v>
                </c:pt>
                <c:pt idx="9479">
                  <c:v>44935</c:v>
                </c:pt>
                <c:pt idx="9480">
                  <c:v>44936</c:v>
                </c:pt>
                <c:pt idx="9481">
                  <c:v>44937</c:v>
                </c:pt>
                <c:pt idx="9482">
                  <c:v>44938</c:v>
                </c:pt>
                <c:pt idx="9483">
                  <c:v>44939</c:v>
                </c:pt>
                <c:pt idx="9484">
                  <c:v>44942</c:v>
                </c:pt>
                <c:pt idx="9485">
                  <c:v>44943</c:v>
                </c:pt>
                <c:pt idx="9486">
                  <c:v>44944</c:v>
                </c:pt>
                <c:pt idx="9487">
                  <c:v>44945</c:v>
                </c:pt>
                <c:pt idx="9488">
                  <c:v>44946</c:v>
                </c:pt>
                <c:pt idx="9489">
                  <c:v>44949</c:v>
                </c:pt>
                <c:pt idx="9490">
                  <c:v>44950</c:v>
                </c:pt>
                <c:pt idx="9491">
                  <c:v>44951</c:v>
                </c:pt>
                <c:pt idx="9492">
                  <c:v>44952</c:v>
                </c:pt>
                <c:pt idx="9493">
                  <c:v>44953</c:v>
                </c:pt>
                <c:pt idx="9494">
                  <c:v>44956</c:v>
                </c:pt>
                <c:pt idx="9495">
                  <c:v>44957</c:v>
                </c:pt>
                <c:pt idx="9496">
                  <c:v>44958</c:v>
                </c:pt>
                <c:pt idx="9497">
                  <c:v>44959</c:v>
                </c:pt>
                <c:pt idx="9498">
                  <c:v>44960</c:v>
                </c:pt>
                <c:pt idx="9499">
                  <c:v>44963</c:v>
                </c:pt>
                <c:pt idx="9500">
                  <c:v>44964</c:v>
                </c:pt>
                <c:pt idx="9501">
                  <c:v>44965</c:v>
                </c:pt>
                <c:pt idx="9502">
                  <c:v>44966</c:v>
                </c:pt>
                <c:pt idx="9503">
                  <c:v>44967</c:v>
                </c:pt>
                <c:pt idx="9504">
                  <c:v>44970</c:v>
                </c:pt>
                <c:pt idx="9505">
                  <c:v>44971</c:v>
                </c:pt>
                <c:pt idx="9506">
                  <c:v>44972</c:v>
                </c:pt>
                <c:pt idx="9507">
                  <c:v>44973</c:v>
                </c:pt>
                <c:pt idx="9508">
                  <c:v>44974</c:v>
                </c:pt>
                <c:pt idx="9509">
                  <c:v>44977</c:v>
                </c:pt>
                <c:pt idx="9510">
                  <c:v>44978</c:v>
                </c:pt>
                <c:pt idx="9511">
                  <c:v>44979</c:v>
                </c:pt>
                <c:pt idx="9512">
                  <c:v>44980</c:v>
                </c:pt>
                <c:pt idx="9513">
                  <c:v>44981</c:v>
                </c:pt>
                <c:pt idx="9514">
                  <c:v>44984</c:v>
                </c:pt>
                <c:pt idx="9515">
                  <c:v>44985</c:v>
                </c:pt>
                <c:pt idx="9516">
                  <c:v>44986</c:v>
                </c:pt>
                <c:pt idx="9517">
                  <c:v>44987</c:v>
                </c:pt>
                <c:pt idx="9518">
                  <c:v>44988</c:v>
                </c:pt>
                <c:pt idx="9519">
                  <c:v>44991</c:v>
                </c:pt>
                <c:pt idx="9520">
                  <c:v>44993</c:v>
                </c:pt>
                <c:pt idx="9521">
                  <c:v>44994</c:v>
                </c:pt>
                <c:pt idx="9522">
                  <c:v>44995</c:v>
                </c:pt>
                <c:pt idx="9523">
                  <c:v>44998</c:v>
                </c:pt>
                <c:pt idx="9524">
                  <c:v>44999</c:v>
                </c:pt>
                <c:pt idx="9525">
                  <c:v>45000</c:v>
                </c:pt>
                <c:pt idx="9526">
                  <c:v>45001</c:v>
                </c:pt>
                <c:pt idx="9527">
                  <c:v>45002</c:v>
                </c:pt>
                <c:pt idx="9528">
                  <c:v>45005</c:v>
                </c:pt>
                <c:pt idx="9529">
                  <c:v>45006</c:v>
                </c:pt>
                <c:pt idx="9530">
                  <c:v>45007</c:v>
                </c:pt>
                <c:pt idx="9531">
                  <c:v>45008</c:v>
                </c:pt>
                <c:pt idx="9532">
                  <c:v>45009</c:v>
                </c:pt>
                <c:pt idx="9533">
                  <c:v>45012</c:v>
                </c:pt>
                <c:pt idx="9534">
                  <c:v>45013</c:v>
                </c:pt>
                <c:pt idx="9535">
                  <c:v>45014</c:v>
                </c:pt>
                <c:pt idx="9536">
                  <c:v>45015</c:v>
                </c:pt>
                <c:pt idx="9537">
                  <c:v>45016</c:v>
                </c:pt>
                <c:pt idx="9538">
                  <c:v>45019</c:v>
                </c:pt>
                <c:pt idx="9539">
                  <c:v>45020</c:v>
                </c:pt>
                <c:pt idx="9540">
                  <c:v>45021</c:v>
                </c:pt>
                <c:pt idx="9541">
                  <c:v>45022</c:v>
                </c:pt>
                <c:pt idx="9542">
                  <c:v>45026</c:v>
                </c:pt>
                <c:pt idx="9543">
                  <c:v>45027</c:v>
                </c:pt>
                <c:pt idx="9544">
                  <c:v>45028</c:v>
                </c:pt>
                <c:pt idx="9545">
                  <c:v>45029</c:v>
                </c:pt>
                <c:pt idx="9546">
                  <c:v>45030</c:v>
                </c:pt>
                <c:pt idx="9547">
                  <c:v>45033</c:v>
                </c:pt>
                <c:pt idx="9548">
                  <c:v>45034</c:v>
                </c:pt>
                <c:pt idx="9549">
                  <c:v>45035</c:v>
                </c:pt>
                <c:pt idx="9550">
                  <c:v>45036</c:v>
                </c:pt>
                <c:pt idx="9551">
                  <c:v>45037</c:v>
                </c:pt>
                <c:pt idx="9552">
                  <c:v>45040</c:v>
                </c:pt>
                <c:pt idx="9553">
                  <c:v>45041</c:v>
                </c:pt>
                <c:pt idx="9554">
                  <c:v>45042</c:v>
                </c:pt>
                <c:pt idx="9555">
                  <c:v>45043</c:v>
                </c:pt>
                <c:pt idx="9556">
                  <c:v>45044</c:v>
                </c:pt>
                <c:pt idx="9557">
                  <c:v>45047</c:v>
                </c:pt>
                <c:pt idx="9558">
                  <c:v>45048</c:v>
                </c:pt>
                <c:pt idx="9559">
                  <c:v>45049</c:v>
                </c:pt>
                <c:pt idx="9560">
                  <c:v>45050</c:v>
                </c:pt>
                <c:pt idx="9561">
                  <c:v>45051</c:v>
                </c:pt>
                <c:pt idx="9562">
                  <c:v>45054</c:v>
                </c:pt>
                <c:pt idx="9563">
                  <c:v>45055</c:v>
                </c:pt>
                <c:pt idx="9564">
                  <c:v>45056</c:v>
                </c:pt>
                <c:pt idx="9565">
                  <c:v>45057</c:v>
                </c:pt>
                <c:pt idx="9566">
                  <c:v>45058</c:v>
                </c:pt>
                <c:pt idx="9567">
                  <c:v>45061</c:v>
                </c:pt>
                <c:pt idx="9568">
                  <c:v>45062</c:v>
                </c:pt>
                <c:pt idx="9569">
                  <c:v>45063</c:v>
                </c:pt>
                <c:pt idx="9570">
                  <c:v>45064</c:v>
                </c:pt>
                <c:pt idx="9571">
                  <c:v>45065</c:v>
                </c:pt>
                <c:pt idx="9572">
                  <c:v>45068</c:v>
                </c:pt>
                <c:pt idx="9573">
                  <c:v>45069</c:v>
                </c:pt>
                <c:pt idx="9574">
                  <c:v>45070</c:v>
                </c:pt>
                <c:pt idx="9575">
                  <c:v>45071</c:v>
                </c:pt>
                <c:pt idx="9576">
                  <c:v>45072</c:v>
                </c:pt>
                <c:pt idx="9577">
                  <c:v>45076</c:v>
                </c:pt>
                <c:pt idx="9578">
                  <c:v>45077</c:v>
                </c:pt>
                <c:pt idx="9579">
                  <c:v>45078</c:v>
                </c:pt>
                <c:pt idx="9580">
                  <c:v>45079</c:v>
                </c:pt>
                <c:pt idx="9581">
                  <c:v>45082</c:v>
                </c:pt>
                <c:pt idx="9582">
                  <c:v>45083</c:v>
                </c:pt>
                <c:pt idx="9583">
                  <c:v>45084</c:v>
                </c:pt>
                <c:pt idx="9584">
                  <c:v>45085</c:v>
                </c:pt>
                <c:pt idx="9585">
                  <c:v>45086</c:v>
                </c:pt>
                <c:pt idx="9586">
                  <c:v>45089</c:v>
                </c:pt>
                <c:pt idx="9587">
                  <c:v>45090</c:v>
                </c:pt>
                <c:pt idx="9588">
                  <c:v>45091</c:v>
                </c:pt>
                <c:pt idx="9589">
                  <c:v>45092</c:v>
                </c:pt>
                <c:pt idx="9590">
                  <c:v>45093</c:v>
                </c:pt>
                <c:pt idx="9591">
                  <c:v>45096</c:v>
                </c:pt>
                <c:pt idx="9592">
                  <c:v>45097</c:v>
                </c:pt>
                <c:pt idx="9593">
                  <c:v>45098</c:v>
                </c:pt>
                <c:pt idx="9594">
                  <c:v>45099</c:v>
                </c:pt>
                <c:pt idx="9595">
                  <c:v>45100</c:v>
                </c:pt>
                <c:pt idx="9596">
                  <c:v>45103</c:v>
                </c:pt>
                <c:pt idx="9597">
                  <c:v>45104</c:v>
                </c:pt>
                <c:pt idx="9598">
                  <c:v>45105</c:v>
                </c:pt>
                <c:pt idx="9599">
                  <c:v>45106</c:v>
                </c:pt>
                <c:pt idx="9600">
                  <c:v>45107</c:v>
                </c:pt>
                <c:pt idx="9601">
                  <c:v>45110</c:v>
                </c:pt>
                <c:pt idx="9602">
                  <c:v>45111</c:v>
                </c:pt>
                <c:pt idx="9603">
                  <c:v>45112</c:v>
                </c:pt>
                <c:pt idx="9604">
                  <c:v>45113</c:v>
                </c:pt>
                <c:pt idx="9605">
                  <c:v>45114</c:v>
                </c:pt>
                <c:pt idx="9606">
                  <c:v>45117</c:v>
                </c:pt>
                <c:pt idx="9607">
                  <c:v>45118</c:v>
                </c:pt>
                <c:pt idx="9608">
                  <c:v>45119</c:v>
                </c:pt>
                <c:pt idx="9609">
                  <c:v>45120</c:v>
                </c:pt>
                <c:pt idx="9610">
                  <c:v>45121</c:v>
                </c:pt>
                <c:pt idx="9611">
                  <c:v>45124</c:v>
                </c:pt>
                <c:pt idx="9612">
                  <c:v>45125</c:v>
                </c:pt>
                <c:pt idx="9613">
                  <c:v>45126</c:v>
                </c:pt>
                <c:pt idx="9614">
                  <c:v>45127</c:v>
                </c:pt>
                <c:pt idx="9615">
                  <c:v>45128</c:v>
                </c:pt>
                <c:pt idx="9616">
                  <c:v>45131</c:v>
                </c:pt>
                <c:pt idx="9617">
                  <c:v>45132</c:v>
                </c:pt>
                <c:pt idx="9618">
                  <c:v>45133</c:v>
                </c:pt>
                <c:pt idx="9619">
                  <c:v>45134</c:v>
                </c:pt>
                <c:pt idx="9620">
                  <c:v>45135</c:v>
                </c:pt>
                <c:pt idx="9621">
                  <c:v>45138</c:v>
                </c:pt>
                <c:pt idx="9622">
                  <c:v>45139</c:v>
                </c:pt>
                <c:pt idx="9623">
                  <c:v>45140</c:v>
                </c:pt>
                <c:pt idx="9624">
                  <c:v>45141</c:v>
                </c:pt>
                <c:pt idx="9625">
                  <c:v>45142</c:v>
                </c:pt>
                <c:pt idx="9626">
                  <c:v>45145</c:v>
                </c:pt>
                <c:pt idx="9627">
                  <c:v>45146</c:v>
                </c:pt>
                <c:pt idx="9628">
                  <c:v>45147</c:v>
                </c:pt>
                <c:pt idx="9629">
                  <c:v>45148</c:v>
                </c:pt>
                <c:pt idx="9630">
                  <c:v>45149</c:v>
                </c:pt>
                <c:pt idx="9631">
                  <c:v>45152</c:v>
                </c:pt>
                <c:pt idx="9632">
                  <c:v>45153</c:v>
                </c:pt>
                <c:pt idx="9633">
                  <c:v>45154</c:v>
                </c:pt>
                <c:pt idx="9634">
                  <c:v>45155</c:v>
                </c:pt>
                <c:pt idx="9635">
                  <c:v>45156</c:v>
                </c:pt>
                <c:pt idx="9636">
                  <c:v>45159</c:v>
                </c:pt>
                <c:pt idx="9637">
                  <c:v>45160</c:v>
                </c:pt>
                <c:pt idx="9638">
                  <c:v>45161</c:v>
                </c:pt>
                <c:pt idx="9639">
                  <c:v>45162</c:v>
                </c:pt>
                <c:pt idx="9640">
                  <c:v>45163</c:v>
                </c:pt>
                <c:pt idx="9641">
                  <c:v>45166</c:v>
                </c:pt>
                <c:pt idx="9642">
                  <c:v>45167</c:v>
                </c:pt>
                <c:pt idx="9643">
                  <c:v>45168</c:v>
                </c:pt>
                <c:pt idx="9644">
                  <c:v>45169</c:v>
                </c:pt>
                <c:pt idx="9645">
                  <c:v>45170</c:v>
                </c:pt>
                <c:pt idx="9646">
                  <c:v>45173</c:v>
                </c:pt>
                <c:pt idx="9647">
                  <c:v>45174</c:v>
                </c:pt>
                <c:pt idx="9648">
                  <c:v>45175</c:v>
                </c:pt>
                <c:pt idx="9649">
                  <c:v>45176</c:v>
                </c:pt>
                <c:pt idx="9650">
                  <c:v>45177</c:v>
                </c:pt>
                <c:pt idx="9651">
                  <c:v>45180</c:v>
                </c:pt>
                <c:pt idx="9652">
                  <c:v>45181</c:v>
                </c:pt>
                <c:pt idx="9653">
                  <c:v>45182</c:v>
                </c:pt>
                <c:pt idx="9654">
                  <c:v>45183</c:v>
                </c:pt>
                <c:pt idx="9655">
                  <c:v>45184</c:v>
                </c:pt>
                <c:pt idx="9656">
                  <c:v>45187</c:v>
                </c:pt>
                <c:pt idx="9657">
                  <c:v>45188</c:v>
                </c:pt>
                <c:pt idx="9658">
                  <c:v>45189</c:v>
                </c:pt>
                <c:pt idx="9659">
                  <c:v>45190</c:v>
                </c:pt>
                <c:pt idx="9660">
                  <c:v>45191</c:v>
                </c:pt>
                <c:pt idx="9661">
                  <c:v>45194</c:v>
                </c:pt>
                <c:pt idx="9662">
                  <c:v>45195</c:v>
                </c:pt>
                <c:pt idx="9663">
                  <c:v>45196</c:v>
                </c:pt>
                <c:pt idx="9664">
                  <c:v>45197</c:v>
                </c:pt>
                <c:pt idx="9665">
                  <c:v>45198</c:v>
                </c:pt>
                <c:pt idx="9666">
                  <c:v>45201</c:v>
                </c:pt>
                <c:pt idx="9667">
                  <c:v>45202</c:v>
                </c:pt>
                <c:pt idx="9668">
                  <c:v>45203</c:v>
                </c:pt>
                <c:pt idx="9669">
                  <c:v>45204</c:v>
                </c:pt>
                <c:pt idx="9670">
                  <c:v>45205</c:v>
                </c:pt>
                <c:pt idx="9671">
                  <c:v>45208</c:v>
                </c:pt>
                <c:pt idx="9672">
                  <c:v>45209</c:v>
                </c:pt>
                <c:pt idx="9673">
                  <c:v>45210</c:v>
                </c:pt>
                <c:pt idx="9674">
                  <c:v>45211</c:v>
                </c:pt>
                <c:pt idx="9675">
                  <c:v>45212</c:v>
                </c:pt>
                <c:pt idx="9676">
                  <c:v>45215</c:v>
                </c:pt>
                <c:pt idx="9677">
                  <c:v>45216</c:v>
                </c:pt>
                <c:pt idx="9678">
                  <c:v>45217</c:v>
                </c:pt>
                <c:pt idx="9679">
                  <c:v>45218</c:v>
                </c:pt>
                <c:pt idx="9680">
                  <c:v>45219</c:v>
                </c:pt>
                <c:pt idx="9681">
                  <c:v>45222</c:v>
                </c:pt>
                <c:pt idx="9682">
                  <c:v>45223</c:v>
                </c:pt>
                <c:pt idx="9683">
                  <c:v>45224</c:v>
                </c:pt>
                <c:pt idx="9684">
                  <c:v>45225</c:v>
                </c:pt>
                <c:pt idx="9685">
                  <c:v>45226</c:v>
                </c:pt>
                <c:pt idx="9686">
                  <c:v>45229</c:v>
                </c:pt>
                <c:pt idx="9687">
                  <c:v>45230</c:v>
                </c:pt>
                <c:pt idx="9688">
                  <c:v>45231</c:v>
                </c:pt>
                <c:pt idx="9689">
                  <c:v>45232</c:v>
                </c:pt>
                <c:pt idx="9690">
                  <c:v>45233</c:v>
                </c:pt>
                <c:pt idx="9691">
                  <c:v>45236</c:v>
                </c:pt>
                <c:pt idx="9692">
                  <c:v>45237</c:v>
                </c:pt>
                <c:pt idx="9693">
                  <c:v>45238</c:v>
                </c:pt>
                <c:pt idx="9694">
                  <c:v>45239</c:v>
                </c:pt>
                <c:pt idx="9695">
                  <c:v>45240</c:v>
                </c:pt>
                <c:pt idx="9696">
                  <c:v>45243</c:v>
                </c:pt>
                <c:pt idx="9697">
                  <c:v>45244</c:v>
                </c:pt>
                <c:pt idx="9698">
                  <c:v>45245</c:v>
                </c:pt>
                <c:pt idx="9699">
                  <c:v>45246</c:v>
                </c:pt>
                <c:pt idx="9700">
                  <c:v>45247</c:v>
                </c:pt>
                <c:pt idx="9701">
                  <c:v>45250</c:v>
                </c:pt>
                <c:pt idx="9702">
                  <c:v>45251</c:v>
                </c:pt>
                <c:pt idx="9703">
                  <c:v>45252</c:v>
                </c:pt>
                <c:pt idx="9704">
                  <c:v>45253</c:v>
                </c:pt>
                <c:pt idx="9705">
                  <c:v>45254</c:v>
                </c:pt>
                <c:pt idx="9706">
                  <c:v>45257</c:v>
                </c:pt>
                <c:pt idx="9707">
                  <c:v>45258</c:v>
                </c:pt>
                <c:pt idx="9708">
                  <c:v>45259</c:v>
                </c:pt>
                <c:pt idx="9709">
                  <c:v>45260</c:v>
                </c:pt>
                <c:pt idx="9710">
                  <c:v>45261</c:v>
                </c:pt>
                <c:pt idx="9711">
                  <c:v>45264</c:v>
                </c:pt>
                <c:pt idx="9712">
                  <c:v>45265</c:v>
                </c:pt>
                <c:pt idx="9713">
                  <c:v>45266</c:v>
                </c:pt>
                <c:pt idx="9714">
                  <c:v>45267</c:v>
                </c:pt>
                <c:pt idx="9715">
                  <c:v>45268</c:v>
                </c:pt>
                <c:pt idx="9716">
                  <c:v>45271</c:v>
                </c:pt>
                <c:pt idx="9717">
                  <c:v>45272</c:v>
                </c:pt>
                <c:pt idx="9718">
                  <c:v>45273</c:v>
                </c:pt>
                <c:pt idx="9719">
                  <c:v>45274</c:v>
                </c:pt>
                <c:pt idx="9720">
                  <c:v>45275</c:v>
                </c:pt>
                <c:pt idx="9721">
                  <c:v>45278</c:v>
                </c:pt>
                <c:pt idx="9722">
                  <c:v>45279</c:v>
                </c:pt>
                <c:pt idx="9723">
                  <c:v>45280</c:v>
                </c:pt>
                <c:pt idx="9724">
                  <c:v>45281</c:v>
                </c:pt>
                <c:pt idx="9725">
                  <c:v>45282</c:v>
                </c:pt>
                <c:pt idx="9726">
                  <c:v>45285</c:v>
                </c:pt>
                <c:pt idx="9727">
                  <c:v>45286</c:v>
                </c:pt>
                <c:pt idx="9728">
                  <c:v>45287</c:v>
                </c:pt>
                <c:pt idx="9729">
                  <c:v>45288</c:v>
                </c:pt>
                <c:pt idx="9730">
                  <c:v>45289</c:v>
                </c:pt>
                <c:pt idx="9731">
                  <c:v>45293</c:v>
                </c:pt>
                <c:pt idx="9732">
                  <c:v>45294</c:v>
                </c:pt>
                <c:pt idx="9733">
                  <c:v>45295</c:v>
                </c:pt>
                <c:pt idx="9734">
                  <c:v>45296</c:v>
                </c:pt>
                <c:pt idx="9735">
                  <c:v>45299</c:v>
                </c:pt>
                <c:pt idx="9736">
                  <c:v>45300</c:v>
                </c:pt>
                <c:pt idx="9737">
                  <c:v>45301</c:v>
                </c:pt>
                <c:pt idx="9738">
                  <c:v>45302</c:v>
                </c:pt>
                <c:pt idx="9739">
                  <c:v>45303</c:v>
                </c:pt>
                <c:pt idx="9740">
                  <c:v>45306</c:v>
                </c:pt>
                <c:pt idx="9741">
                  <c:v>45307</c:v>
                </c:pt>
                <c:pt idx="9742">
                  <c:v>45308</c:v>
                </c:pt>
                <c:pt idx="9743">
                  <c:v>45309</c:v>
                </c:pt>
                <c:pt idx="9744">
                  <c:v>45310</c:v>
                </c:pt>
                <c:pt idx="9745">
                  <c:v>45313</c:v>
                </c:pt>
                <c:pt idx="9746">
                  <c:v>45314</c:v>
                </c:pt>
                <c:pt idx="9747">
                  <c:v>45315</c:v>
                </c:pt>
                <c:pt idx="9748">
                  <c:v>45316</c:v>
                </c:pt>
                <c:pt idx="9749">
                  <c:v>45317</c:v>
                </c:pt>
                <c:pt idx="9750">
                  <c:v>45320</c:v>
                </c:pt>
                <c:pt idx="9751">
                  <c:v>45321</c:v>
                </c:pt>
                <c:pt idx="9752">
                  <c:v>45322</c:v>
                </c:pt>
                <c:pt idx="9753">
                  <c:v>45323</c:v>
                </c:pt>
                <c:pt idx="9754">
                  <c:v>45324</c:v>
                </c:pt>
                <c:pt idx="9755">
                  <c:v>45327</c:v>
                </c:pt>
                <c:pt idx="9756">
                  <c:v>45329</c:v>
                </c:pt>
                <c:pt idx="9757">
                  <c:v>45330</c:v>
                </c:pt>
                <c:pt idx="9758">
                  <c:v>45331</c:v>
                </c:pt>
                <c:pt idx="9759">
                  <c:v>45334</c:v>
                </c:pt>
                <c:pt idx="9760">
                  <c:v>45335</c:v>
                </c:pt>
                <c:pt idx="9761">
                  <c:v>45336</c:v>
                </c:pt>
                <c:pt idx="9762">
                  <c:v>45337</c:v>
                </c:pt>
                <c:pt idx="9763">
                  <c:v>45338</c:v>
                </c:pt>
                <c:pt idx="9764">
                  <c:v>45341</c:v>
                </c:pt>
                <c:pt idx="9765">
                  <c:v>45342</c:v>
                </c:pt>
                <c:pt idx="9766">
                  <c:v>45343</c:v>
                </c:pt>
                <c:pt idx="9767">
                  <c:v>45344</c:v>
                </c:pt>
                <c:pt idx="9768">
                  <c:v>45345</c:v>
                </c:pt>
                <c:pt idx="9769">
                  <c:v>45348</c:v>
                </c:pt>
                <c:pt idx="9770">
                  <c:v>45349</c:v>
                </c:pt>
                <c:pt idx="9771">
                  <c:v>45350</c:v>
                </c:pt>
                <c:pt idx="9772">
                  <c:v>45351</c:v>
                </c:pt>
                <c:pt idx="9773">
                  <c:v>45352</c:v>
                </c:pt>
                <c:pt idx="9774">
                  <c:v>45355</c:v>
                </c:pt>
                <c:pt idx="9775">
                  <c:v>45356</c:v>
                </c:pt>
                <c:pt idx="9776">
                  <c:v>45357</c:v>
                </c:pt>
                <c:pt idx="9777">
                  <c:v>45358</c:v>
                </c:pt>
                <c:pt idx="9778">
                  <c:v>45359</c:v>
                </c:pt>
                <c:pt idx="9779">
                  <c:v>45362</c:v>
                </c:pt>
                <c:pt idx="9780">
                  <c:v>45363</c:v>
                </c:pt>
                <c:pt idx="9781">
                  <c:v>45364</c:v>
                </c:pt>
                <c:pt idx="9782">
                  <c:v>45365</c:v>
                </c:pt>
                <c:pt idx="9783">
                  <c:v>45366</c:v>
                </c:pt>
                <c:pt idx="9784">
                  <c:v>45369</c:v>
                </c:pt>
                <c:pt idx="9785">
                  <c:v>45370</c:v>
                </c:pt>
                <c:pt idx="9786">
                  <c:v>45371</c:v>
                </c:pt>
                <c:pt idx="9787">
                  <c:v>45372</c:v>
                </c:pt>
                <c:pt idx="9788">
                  <c:v>45373</c:v>
                </c:pt>
                <c:pt idx="9789">
                  <c:v>45376</c:v>
                </c:pt>
                <c:pt idx="9790">
                  <c:v>45377</c:v>
                </c:pt>
                <c:pt idx="9791">
                  <c:v>45378</c:v>
                </c:pt>
                <c:pt idx="9792">
                  <c:v>45379</c:v>
                </c:pt>
                <c:pt idx="9793">
                  <c:v>45383</c:v>
                </c:pt>
                <c:pt idx="9794">
                  <c:v>45384</c:v>
                </c:pt>
                <c:pt idx="9795">
                  <c:v>45385</c:v>
                </c:pt>
                <c:pt idx="9796">
                  <c:v>45386</c:v>
                </c:pt>
                <c:pt idx="9797">
                  <c:v>45387</c:v>
                </c:pt>
                <c:pt idx="9798">
                  <c:v>45390</c:v>
                </c:pt>
                <c:pt idx="9799">
                  <c:v>45391</c:v>
                </c:pt>
                <c:pt idx="9800">
                  <c:v>45392</c:v>
                </c:pt>
                <c:pt idx="9801">
                  <c:v>45393</c:v>
                </c:pt>
                <c:pt idx="9802">
                  <c:v>45394</c:v>
                </c:pt>
                <c:pt idx="9803">
                  <c:v>45397</c:v>
                </c:pt>
                <c:pt idx="9804">
                  <c:v>45399</c:v>
                </c:pt>
                <c:pt idx="9805">
                  <c:v>45400</c:v>
                </c:pt>
                <c:pt idx="9806">
                  <c:v>45401</c:v>
                </c:pt>
                <c:pt idx="9807">
                  <c:v>45404</c:v>
                </c:pt>
                <c:pt idx="9808">
                  <c:v>45405</c:v>
                </c:pt>
                <c:pt idx="9809">
                  <c:v>45406</c:v>
                </c:pt>
                <c:pt idx="9810">
                  <c:v>45407</c:v>
                </c:pt>
                <c:pt idx="9811">
                  <c:v>45408</c:v>
                </c:pt>
                <c:pt idx="9812">
                  <c:v>45411</c:v>
                </c:pt>
                <c:pt idx="9813">
                  <c:v>45412</c:v>
                </c:pt>
                <c:pt idx="9814">
                  <c:v>45413</c:v>
                </c:pt>
                <c:pt idx="9815">
                  <c:v>45414</c:v>
                </c:pt>
                <c:pt idx="9816">
                  <c:v>45415</c:v>
                </c:pt>
                <c:pt idx="9817">
                  <c:v>45418</c:v>
                </c:pt>
                <c:pt idx="9818">
                  <c:v>45419</c:v>
                </c:pt>
                <c:pt idx="9819">
                  <c:v>45420</c:v>
                </c:pt>
                <c:pt idx="9820">
                  <c:v>45421</c:v>
                </c:pt>
                <c:pt idx="9821">
                  <c:v>45422</c:v>
                </c:pt>
                <c:pt idx="9822">
                  <c:v>45425</c:v>
                </c:pt>
                <c:pt idx="9823">
                  <c:v>45426</c:v>
                </c:pt>
                <c:pt idx="9824">
                  <c:v>45427</c:v>
                </c:pt>
                <c:pt idx="9825">
                  <c:v>45428</c:v>
                </c:pt>
                <c:pt idx="9826">
                  <c:v>45429</c:v>
                </c:pt>
                <c:pt idx="9827">
                  <c:v>45432</c:v>
                </c:pt>
                <c:pt idx="9828">
                  <c:v>45433</c:v>
                </c:pt>
                <c:pt idx="9829">
                  <c:v>45434</c:v>
                </c:pt>
                <c:pt idx="9830">
                  <c:v>45435</c:v>
                </c:pt>
                <c:pt idx="9831">
                  <c:v>45436</c:v>
                </c:pt>
                <c:pt idx="9832">
                  <c:v>45440</c:v>
                </c:pt>
                <c:pt idx="9833">
                  <c:v>45441</c:v>
                </c:pt>
                <c:pt idx="9834">
                  <c:v>45442</c:v>
                </c:pt>
                <c:pt idx="9835">
                  <c:v>45443</c:v>
                </c:pt>
                <c:pt idx="9836">
                  <c:v>45446</c:v>
                </c:pt>
                <c:pt idx="9837">
                  <c:v>45447</c:v>
                </c:pt>
                <c:pt idx="9838">
                  <c:v>45448</c:v>
                </c:pt>
                <c:pt idx="9839">
                  <c:v>45449</c:v>
                </c:pt>
                <c:pt idx="9840">
                  <c:v>45450</c:v>
                </c:pt>
                <c:pt idx="9841">
                  <c:v>45453</c:v>
                </c:pt>
                <c:pt idx="9842">
                  <c:v>45454</c:v>
                </c:pt>
                <c:pt idx="9843">
                  <c:v>45455</c:v>
                </c:pt>
                <c:pt idx="9844">
                  <c:v>45456</c:v>
                </c:pt>
                <c:pt idx="9845">
                  <c:v>45457</c:v>
                </c:pt>
                <c:pt idx="9846">
                  <c:v>45460</c:v>
                </c:pt>
                <c:pt idx="9847">
                  <c:v>45461</c:v>
                </c:pt>
                <c:pt idx="9848">
                  <c:v>45462</c:v>
                </c:pt>
                <c:pt idx="9849">
                  <c:v>45463</c:v>
                </c:pt>
                <c:pt idx="9850">
                  <c:v>45464</c:v>
                </c:pt>
                <c:pt idx="9851">
                  <c:v>45467</c:v>
                </c:pt>
                <c:pt idx="9852">
                  <c:v>45468</c:v>
                </c:pt>
                <c:pt idx="9853">
                  <c:v>45469</c:v>
                </c:pt>
                <c:pt idx="9854">
                  <c:v>45470</c:v>
                </c:pt>
                <c:pt idx="9855">
                  <c:v>45471</c:v>
                </c:pt>
                <c:pt idx="9856">
                  <c:v>45474</c:v>
                </c:pt>
                <c:pt idx="9857">
                  <c:v>45475</c:v>
                </c:pt>
                <c:pt idx="9858">
                  <c:v>45476</c:v>
                </c:pt>
                <c:pt idx="9859">
                  <c:v>45477</c:v>
                </c:pt>
                <c:pt idx="9860">
                  <c:v>45478</c:v>
                </c:pt>
                <c:pt idx="9861">
                  <c:v>45481</c:v>
                </c:pt>
                <c:pt idx="9862">
                  <c:v>45482</c:v>
                </c:pt>
                <c:pt idx="9863">
                  <c:v>45483</c:v>
                </c:pt>
                <c:pt idx="9864">
                  <c:v>45484</c:v>
                </c:pt>
                <c:pt idx="9865">
                  <c:v>45485</c:v>
                </c:pt>
                <c:pt idx="9866">
                  <c:v>45488</c:v>
                </c:pt>
                <c:pt idx="9867">
                  <c:v>45489</c:v>
                </c:pt>
                <c:pt idx="9868">
                  <c:v>45490</c:v>
                </c:pt>
                <c:pt idx="9869">
                  <c:v>45491</c:v>
                </c:pt>
                <c:pt idx="9870">
                  <c:v>45492</c:v>
                </c:pt>
                <c:pt idx="9871">
                  <c:v>45495</c:v>
                </c:pt>
                <c:pt idx="9872">
                  <c:v>45496</c:v>
                </c:pt>
                <c:pt idx="9873">
                  <c:v>45497</c:v>
                </c:pt>
                <c:pt idx="9874">
                  <c:v>45498</c:v>
                </c:pt>
                <c:pt idx="9875">
                  <c:v>45499</c:v>
                </c:pt>
                <c:pt idx="9876">
                  <c:v>45502</c:v>
                </c:pt>
                <c:pt idx="9877">
                  <c:v>45503</c:v>
                </c:pt>
                <c:pt idx="9878">
                  <c:v>45504</c:v>
                </c:pt>
                <c:pt idx="9879">
                  <c:v>45505</c:v>
                </c:pt>
                <c:pt idx="9880">
                  <c:v>45506</c:v>
                </c:pt>
                <c:pt idx="9881">
                  <c:v>45509</c:v>
                </c:pt>
                <c:pt idx="9882">
                  <c:v>45510</c:v>
                </c:pt>
                <c:pt idx="9883">
                  <c:v>45511</c:v>
                </c:pt>
                <c:pt idx="9884">
                  <c:v>45512</c:v>
                </c:pt>
                <c:pt idx="9885">
                  <c:v>45513</c:v>
                </c:pt>
                <c:pt idx="9886">
                  <c:v>45516</c:v>
                </c:pt>
                <c:pt idx="9887">
                  <c:v>45517</c:v>
                </c:pt>
                <c:pt idx="9888">
                  <c:v>45518</c:v>
                </c:pt>
                <c:pt idx="9889">
                  <c:v>45519</c:v>
                </c:pt>
                <c:pt idx="9890">
                  <c:v>45520</c:v>
                </c:pt>
                <c:pt idx="9891">
                  <c:v>45523</c:v>
                </c:pt>
                <c:pt idx="9892">
                  <c:v>45524</c:v>
                </c:pt>
                <c:pt idx="9893">
                  <c:v>45525</c:v>
                </c:pt>
                <c:pt idx="9894">
                  <c:v>45526</c:v>
                </c:pt>
                <c:pt idx="9895">
                  <c:v>45527</c:v>
                </c:pt>
                <c:pt idx="9896">
                  <c:v>45530</c:v>
                </c:pt>
                <c:pt idx="9897">
                  <c:v>45531</c:v>
                </c:pt>
                <c:pt idx="9898">
                  <c:v>45532</c:v>
                </c:pt>
                <c:pt idx="9899">
                  <c:v>45533</c:v>
                </c:pt>
                <c:pt idx="9900">
                  <c:v>45534</c:v>
                </c:pt>
                <c:pt idx="9901">
                  <c:v>45537</c:v>
                </c:pt>
                <c:pt idx="9902">
                  <c:v>45538</c:v>
                </c:pt>
                <c:pt idx="9903">
                  <c:v>45539</c:v>
                </c:pt>
                <c:pt idx="9904">
                  <c:v>45540</c:v>
                </c:pt>
                <c:pt idx="9905">
                  <c:v>45541</c:v>
                </c:pt>
                <c:pt idx="9906">
                  <c:v>45544</c:v>
                </c:pt>
                <c:pt idx="9907">
                  <c:v>45545</c:v>
                </c:pt>
                <c:pt idx="9908">
                  <c:v>45546</c:v>
                </c:pt>
                <c:pt idx="9909">
                  <c:v>45547</c:v>
                </c:pt>
                <c:pt idx="9910">
                  <c:v>45548</c:v>
                </c:pt>
                <c:pt idx="9911">
                  <c:v>45551</c:v>
                </c:pt>
                <c:pt idx="9912">
                  <c:v>45552</c:v>
                </c:pt>
                <c:pt idx="9913">
                  <c:v>45553</c:v>
                </c:pt>
                <c:pt idx="9914">
                  <c:v>45554</c:v>
                </c:pt>
                <c:pt idx="9915">
                  <c:v>45555</c:v>
                </c:pt>
                <c:pt idx="9916">
                  <c:v>45558</c:v>
                </c:pt>
                <c:pt idx="9917">
                  <c:v>45559</c:v>
                </c:pt>
                <c:pt idx="9918">
                  <c:v>45560</c:v>
                </c:pt>
                <c:pt idx="9919">
                  <c:v>45561</c:v>
                </c:pt>
                <c:pt idx="9920">
                  <c:v>45562</c:v>
                </c:pt>
                <c:pt idx="9921">
                  <c:v>45565</c:v>
                </c:pt>
                <c:pt idx="9922">
                  <c:v>45566</c:v>
                </c:pt>
                <c:pt idx="9923">
                  <c:v>45567</c:v>
                </c:pt>
                <c:pt idx="9924">
                  <c:v>45568</c:v>
                </c:pt>
                <c:pt idx="9925">
                  <c:v>45569</c:v>
                </c:pt>
                <c:pt idx="9926">
                  <c:v>45572</c:v>
                </c:pt>
                <c:pt idx="9927">
                  <c:v>45573</c:v>
                </c:pt>
                <c:pt idx="9928">
                  <c:v>45574</c:v>
                </c:pt>
                <c:pt idx="9929">
                  <c:v>45575</c:v>
                </c:pt>
                <c:pt idx="9930">
                  <c:v>45576</c:v>
                </c:pt>
                <c:pt idx="9931">
                  <c:v>45579</c:v>
                </c:pt>
                <c:pt idx="9932">
                  <c:v>45580</c:v>
                </c:pt>
                <c:pt idx="9933">
                  <c:v>45581</c:v>
                </c:pt>
                <c:pt idx="9934">
                  <c:v>45582</c:v>
                </c:pt>
                <c:pt idx="9935">
                  <c:v>45583</c:v>
                </c:pt>
                <c:pt idx="9936">
                  <c:v>45586</c:v>
                </c:pt>
                <c:pt idx="9937">
                  <c:v>45587</c:v>
                </c:pt>
                <c:pt idx="9938">
                  <c:v>45588</c:v>
                </c:pt>
                <c:pt idx="9939">
                  <c:v>45589</c:v>
                </c:pt>
                <c:pt idx="9940">
                  <c:v>45590</c:v>
                </c:pt>
                <c:pt idx="9941">
                  <c:v>45593</c:v>
                </c:pt>
                <c:pt idx="9942">
                  <c:v>45594</c:v>
                </c:pt>
                <c:pt idx="9943">
                  <c:v>45595</c:v>
                </c:pt>
                <c:pt idx="9944">
                  <c:v>45596</c:v>
                </c:pt>
                <c:pt idx="9945">
                  <c:v>45597</c:v>
                </c:pt>
                <c:pt idx="9946">
                  <c:v>45600</c:v>
                </c:pt>
                <c:pt idx="9947">
                  <c:v>45601</c:v>
                </c:pt>
                <c:pt idx="9948">
                  <c:v>45602</c:v>
                </c:pt>
                <c:pt idx="9949">
                  <c:v>45603</c:v>
                </c:pt>
                <c:pt idx="9950">
                  <c:v>45604</c:v>
                </c:pt>
                <c:pt idx="9951">
                  <c:v>45607</c:v>
                </c:pt>
                <c:pt idx="9952">
                  <c:v>45608</c:v>
                </c:pt>
                <c:pt idx="9953">
                  <c:v>45609</c:v>
                </c:pt>
                <c:pt idx="9954">
                  <c:v>45610</c:v>
                </c:pt>
                <c:pt idx="9955">
                  <c:v>45611</c:v>
                </c:pt>
                <c:pt idx="9956">
                  <c:v>45614</c:v>
                </c:pt>
                <c:pt idx="9957">
                  <c:v>45615</c:v>
                </c:pt>
                <c:pt idx="9958">
                  <c:v>45616</c:v>
                </c:pt>
                <c:pt idx="9959">
                  <c:v>45617</c:v>
                </c:pt>
                <c:pt idx="9960">
                  <c:v>45618</c:v>
                </c:pt>
                <c:pt idx="9961">
                  <c:v>45621</c:v>
                </c:pt>
                <c:pt idx="9962">
                  <c:v>45622</c:v>
                </c:pt>
                <c:pt idx="9963">
                  <c:v>45623</c:v>
                </c:pt>
                <c:pt idx="9964">
                  <c:v>45624</c:v>
                </c:pt>
                <c:pt idx="9965">
                  <c:v>45625</c:v>
                </c:pt>
                <c:pt idx="9966">
                  <c:v>45628</c:v>
                </c:pt>
                <c:pt idx="9967">
                  <c:v>45629</c:v>
                </c:pt>
                <c:pt idx="9968">
                  <c:v>45630</c:v>
                </c:pt>
                <c:pt idx="9969">
                  <c:v>45631</c:v>
                </c:pt>
                <c:pt idx="9970">
                  <c:v>45632</c:v>
                </c:pt>
                <c:pt idx="9971">
                  <c:v>45635</c:v>
                </c:pt>
                <c:pt idx="9972">
                  <c:v>45636</c:v>
                </c:pt>
                <c:pt idx="9973">
                  <c:v>45637</c:v>
                </c:pt>
                <c:pt idx="9974">
                  <c:v>45638</c:v>
                </c:pt>
                <c:pt idx="9975">
                  <c:v>45639</c:v>
                </c:pt>
                <c:pt idx="9976">
                  <c:v>45642</c:v>
                </c:pt>
                <c:pt idx="9977">
                  <c:v>45643</c:v>
                </c:pt>
                <c:pt idx="9978">
                  <c:v>45644</c:v>
                </c:pt>
                <c:pt idx="9979">
                  <c:v>45645</c:v>
                </c:pt>
                <c:pt idx="9980">
                  <c:v>45646</c:v>
                </c:pt>
                <c:pt idx="9981">
                  <c:v>45649</c:v>
                </c:pt>
                <c:pt idx="9982">
                  <c:v>45650</c:v>
                </c:pt>
                <c:pt idx="9983">
                  <c:v>45651</c:v>
                </c:pt>
                <c:pt idx="9984">
                  <c:v>45652</c:v>
                </c:pt>
                <c:pt idx="9985">
                  <c:v>45653</c:v>
                </c:pt>
                <c:pt idx="9986">
                  <c:v>45656</c:v>
                </c:pt>
                <c:pt idx="9987">
                  <c:v>45657</c:v>
                </c:pt>
                <c:pt idx="9988">
                  <c:v>45659</c:v>
                </c:pt>
                <c:pt idx="9989">
                  <c:v>45660</c:v>
                </c:pt>
                <c:pt idx="9990">
                  <c:v>45663</c:v>
                </c:pt>
                <c:pt idx="9991">
                  <c:v>45664</c:v>
                </c:pt>
                <c:pt idx="9992">
                  <c:v>45665</c:v>
                </c:pt>
                <c:pt idx="9993">
                  <c:v>45666</c:v>
                </c:pt>
                <c:pt idx="9994">
                  <c:v>45667</c:v>
                </c:pt>
                <c:pt idx="9995">
                  <c:v>45670</c:v>
                </c:pt>
                <c:pt idx="9996">
                  <c:v>45671</c:v>
                </c:pt>
                <c:pt idx="9997">
                  <c:v>45672</c:v>
                </c:pt>
                <c:pt idx="9998">
                  <c:v>45673</c:v>
                </c:pt>
                <c:pt idx="9999">
                  <c:v>45674</c:v>
                </c:pt>
                <c:pt idx="10000">
                  <c:v>45677</c:v>
                </c:pt>
                <c:pt idx="10001">
                  <c:v>45678</c:v>
                </c:pt>
                <c:pt idx="10002">
                  <c:v>45679</c:v>
                </c:pt>
                <c:pt idx="10003">
                  <c:v>45680</c:v>
                </c:pt>
                <c:pt idx="10004">
                  <c:v>45681</c:v>
                </c:pt>
                <c:pt idx="10005">
                  <c:v>45684</c:v>
                </c:pt>
                <c:pt idx="10006">
                  <c:v>45685</c:v>
                </c:pt>
                <c:pt idx="10007">
                  <c:v>45686</c:v>
                </c:pt>
                <c:pt idx="10008">
                  <c:v>45687</c:v>
                </c:pt>
                <c:pt idx="10009">
                  <c:v>45688</c:v>
                </c:pt>
                <c:pt idx="10010">
                  <c:v>45691</c:v>
                </c:pt>
                <c:pt idx="10011">
                  <c:v>45692</c:v>
                </c:pt>
                <c:pt idx="10012">
                  <c:v>45693</c:v>
                </c:pt>
                <c:pt idx="10013">
                  <c:v>45694</c:v>
                </c:pt>
                <c:pt idx="10014">
                  <c:v>45695</c:v>
                </c:pt>
                <c:pt idx="10015">
                  <c:v>45698</c:v>
                </c:pt>
                <c:pt idx="10016">
                  <c:v>45699</c:v>
                </c:pt>
                <c:pt idx="10017">
                  <c:v>45700</c:v>
                </c:pt>
                <c:pt idx="10018">
                  <c:v>45701</c:v>
                </c:pt>
                <c:pt idx="10019">
                  <c:v>45702</c:v>
                </c:pt>
                <c:pt idx="10020">
                  <c:v>45705</c:v>
                </c:pt>
                <c:pt idx="10021">
                  <c:v>45706</c:v>
                </c:pt>
                <c:pt idx="10022">
                  <c:v>45707</c:v>
                </c:pt>
                <c:pt idx="10023">
                  <c:v>45708</c:v>
                </c:pt>
                <c:pt idx="10024">
                  <c:v>45709</c:v>
                </c:pt>
                <c:pt idx="10025">
                  <c:v>45712</c:v>
                </c:pt>
              </c:numCache>
            </c:numRef>
          </c:cat>
          <c:val>
            <c:numRef>
              <c:f>Sheet1!$C$2:$C$10027</c:f>
              <c:numCache>
                <c:formatCode>General</c:formatCode>
                <c:ptCount val="10026"/>
                <c:pt idx="0">
                  <c:v>25.56</c:v>
                </c:pt>
                <c:pt idx="1">
                  <c:v>26</c:v>
                </c:pt>
                <c:pt idx="2">
                  <c:v>26.53</c:v>
                </c:pt>
                <c:pt idx="3">
                  <c:v>25.85</c:v>
                </c:pt>
                <c:pt idx="4">
                  <c:v>25.87</c:v>
                </c:pt>
                <c:pt idx="5">
                  <c:v>26.03</c:v>
                </c:pt>
                <c:pt idx="6">
                  <c:v>25.65</c:v>
                </c:pt>
                <c:pt idx="7">
                  <c:v>25.08</c:v>
                </c:pt>
                <c:pt idx="8">
                  <c:v>24.97</c:v>
                </c:pt>
                <c:pt idx="9">
                  <c:v>25.18</c:v>
                </c:pt>
                <c:pt idx="10">
                  <c:v>23.98</c:v>
                </c:pt>
                <c:pt idx="11">
                  <c:v>23.63</c:v>
                </c:pt>
                <c:pt idx="12">
                  <c:v>21.33</c:v>
                </c:pt>
                <c:pt idx="13">
                  <c:v>20.61</c:v>
                </c:pt>
                <c:pt idx="14">
                  <c:v>20.25</c:v>
                </c:pt>
                <c:pt idx="15">
                  <c:v>19.93</c:v>
                </c:pt>
                <c:pt idx="16">
                  <c:v>19.45</c:v>
                </c:pt>
                <c:pt idx="17">
                  <c:v>20.87</c:v>
                </c:pt>
                <c:pt idx="18">
                  <c:v>19.45</c:v>
                </c:pt>
                <c:pt idx="19">
                  <c:v>19.61</c:v>
                </c:pt>
                <c:pt idx="20">
                  <c:v>19.579999999999998</c:v>
                </c:pt>
                <c:pt idx="21">
                  <c:v>18.95</c:v>
                </c:pt>
                <c:pt idx="22">
                  <c:v>17.420000000000002</c:v>
                </c:pt>
                <c:pt idx="23">
                  <c:v>15.58</c:v>
                </c:pt>
                <c:pt idx="24">
                  <c:v>16.28</c:v>
                </c:pt>
                <c:pt idx="25">
                  <c:v>16.600000000000001</c:v>
                </c:pt>
                <c:pt idx="26">
                  <c:v>17.7</c:v>
                </c:pt>
                <c:pt idx="27">
                  <c:v>16.78</c:v>
                </c:pt>
                <c:pt idx="28">
                  <c:v>16.28</c:v>
                </c:pt>
                <c:pt idx="29">
                  <c:v>15.74</c:v>
                </c:pt>
                <c:pt idx="30">
                  <c:v>16.43</c:v>
                </c:pt>
                <c:pt idx="31">
                  <c:v>16.03</c:v>
                </c:pt>
                <c:pt idx="32">
                  <c:v>14.7</c:v>
                </c:pt>
                <c:pt idx="33">
                  <c:v>15.08</c:v>
                </c:pt>
                <c:pt idx="34">
                  <c:v>14.13</c:v>
                </c:pt>
                <c:pt idx="35">
                  <c:v>13.63</c:v>
                </c:pt>
                <c:pt idx="36">
                  <c:v>14.68</c:v>
                </c:pt>
                <c:pt idx="37">
                  <c:v>14.68</c:v>
                </c:pt>
                <c:pt idx="38">
                  <c:v>14.62</c:v>
                </c:pt>
                <c:pt idx="39">
                  <c:v>14.05</c:v>
                </c:pt>
                <c:pt idx="40">
                  <c:v>13.23</c:v>
                </c:pt>
                <c:pt idx="41">
                  <c:v>11.98</c:v>
                </c:pt>
                <c:pt idx="42">
                  <c:v>11.98</c:v>
                </c:pt>
                <c:pt idx="43">
                  <c:v>12.03</c:v>
                </c:pt>
                <c:pt idx="44">
                  <c:v>13.13</c:v>
                </c:pt>
                <c:pt idx="45">
                  <c:v>12.24</c:v>
                </c:pt>
                <c:pt idx="46">
                  <c:v>12.94</c:v>
                </c:pt>
                <c:pt idx="47">
                  <c:v>13.23</c:v>
                </c:pt>
                <c:pt idx="48">
                  <c:v>14.05</c:v>
                </c:pt>
                <c:pt idx="49">
                  <c:v>12.6</c:v>
                </c:pt>
                <c:pt idx="50">
                  <c:v>12.55</c:v>
                </c:pt>
                <c:pt idx="51">
                  <c:v>13.28</c:v>
                </c:pt>
                <c:pt idx="52">
                  <c:v>14.03</c:v>
                </c:pt>
                <c:pt idx="53">
                  <c:v>13.25</c:v>
                </c:pt>
                <c:pt idx="54">
                  <c:v>12.75</c:v>
                </c:pt>
                <c:pt idx="55">
                  <c:v>13.95</c:v>
                </c:pt>
                <c:pt idx="56">
                  <c:v>12.2</c:v>
                </c:pt>
                <c:pt idx="57">
                  <c:v>12.43</c:v>
                </c:pt>
                <c:pt idx="58">
                  <c:v>12.03</c:v>
                </c:pt>
                <c:pt idx="59">
                  <c:v>11.35</c:v>
                </c:pt>
                <c:pt idx="60">
                  <c:v>10.25</c:v>
                </c:pt>
                <c:pt idx="61">
                  <c:v>11.13</c:v>
                </c:pt>
                <c:pt idx="62">
                  <c:v>11.35</c:v>
                </c:pt>
                <c:pt idx="63">
                  <c:v>11.7</c:v>
                </c:pt>
                <c:pt idx="64">
                  <c:v>12.75</c:v>
                </c:pt>
                <c:pt idx="65">
                  <c:v>14.39</c:v>
                </c:pt>
                <c:pt idx="66">
                  <c:v>12.83</c:v>
                </c:pt>
                <c:pt idx="67">
                  <c:v>13</c:v>
                </c:pt>
                <c:pt idx="68">
                  <c:v>13.45</c:v>
                </c:pt>
                <c:pt idx="69">
                  <c:v>13.63</c:v>
                </c:pt>
                <c:pt idx="70">
                  <c:v>12.94</c:v>
                </c:pt>
                <c:pt idx="71">
                  <c:v>12.72</c:v>
                </c:pt>
                <c:pt idx="72">
                  <c:v>11.5</c:v>
                </c:pt>
                <c:pt idx="73">
                  <c:v>11.75</c:v>
                </c:pt>
                <c:pt idx="74">
                  <c:v>11.88</c:v>
                </c:pt>
                <c:pt idx="75">
                  <c:v>12.48</c:v>
                </c:pt>
                <c:pt idx="76">
                  <c:v>13.13</c:v>
                </c:pt>
                <c:pt idx="77">
                  <c:v>13.7</c:v>
                </c:pt>
                <c:pt idx="78">
                  <c:v>13.65</c:v>
                </c:pt>
                <c:pt idx="79">
                  <c:v>14.23</c:v>
                </c:pt>
                <c:pt idx="80">
                  <c:v>13.34</c:v>
                </c:pt>
                <c:pt idx="81">
                  <c:v>13.63</c:v>
                </c:pt>
                <c:pt idx="82">
                  <c:v>13.38</c:v>
                </c:pt>
                <c:pt idx="83">
                  <c:v>13.8</c:v>
                </c:pt>
                <c:pt idx="84">
                  <c:v>14.65</c:v>
                </c:pt>
                <c:pt idx="85">
                  <c:v>14.32</c:v>
                </c:pt>
                <c:pt idx="86">
                  <c:v>14.43</c:v>
                </c:pt>
                <c:pt idx="87">
                  <c:v>15.13</c:v>
                </c:pt>
                <c:pt idx="88">
                  <c:v>15.7</c:v>
                </c:pt>
                <c:pt idx="89">
                  <c:v>15.83</c:v>
                </c:pt>
                <c:pt idx="90">
                  <c:v>15.75</c:v>
                </c:pt>
                <c:pt idx="91">
                  <c:v>15.65</c:v>
                </c:pt>
                <c:pt idx="92">
                  <c:v>15.53</c:v>
                </c:pt>
                <c:pt idx="93">
                  <c:v>15.68</c:v>
                </c:pt>
                <c:pt idx="94">
                  <c:v>16.079999999999998</c:v>
                </c:pt>
                <c:pt idx="95">
                  <c:v>17.13</c:v>
                </c:pt>
                <c:pt idx="96">
                  <c:v>16.18</c:v>
                </c:pt>
                <c:pt idx="97">
                  <c:v>15.53</c:v>
                </c:pt>
                <c:pt idx="98">
                  <c:v>16.04</c:v>
                </c:pt>
                <c:pt idx="99">
                  <c:v>16.95</c:v>
                </c:pt>
                <c:pt idx="100">
                  <c:v>15.1</c:v>
                </c:pt>
                <c:pt idx="101">
                  <c:v>14.65</c:v>
                </c:pt>
                <c:pt idx="102">
                  <c:v>14.5</c:v>
                </c:pt>
                <c:pt idx="103">
                  <c:v>14.3</c:v>
                </c:pt>
                <c:pt idx="104">
                  <c:v>13.8</c:v>
                </c:pt>
                <c:pt idx="105">
                  <c:v>13.35</c:v>
                </c:pt>
                <c:pt idx="106">
                  <c:v>13.15</c:v>
                </c:pt>
                <c:pt idx="107">
                  <c:v>13.21</c:v>
                </c:pt>
                <c:pt idx="108">
                  <c:v>12.73</c:v>
                </c:pt>
                <c:pt idx="109">
                  <c:v>12.61</c:v>
                </c:pt>
                <c:pt idx="110">
                  <c:v>12.38</c:v>
                </c:pt>
                <c:pt idx="111">
                  <c:v>13.52</c:v>
                </c:pt>
                <c:pt idx="112">
                  <c:v>13.69</c:v>
                </c:pt>
                <c:pt idx="113">
                  <c:v>13.83</c:v>
                </c:pt>
                <c:pt idx="114">
                  <c:v>13.65</c:v>
                </c:pt>
                <c:pt idx="115">
                  <c:v>13.65</c:v>
                </c:pt>
                <c:pt idx="116">
                  <c:v>13.62</c:v>
                </c:pt>
                <c:pt idx="117">
                  <c:v>13.73</c:v>
                </c:pt>
                <c:pt idx="118">
                  <c:v>14.44</c:v>
                </c:pt>
                <c:pt idx="119">
                  <c:v>14.05</c:v>
                </c:pt>
                <c:pt idx="120">
                  <c:v>13.98</c:v>
                </c:pt>
                <c:pt idx="121">
                  <c:v>13.23</c:v>
                </c:pt>
                <c:pt idx="122">
                  <c:v>13.14</c:v>
                </c:pt>
                <c:pt idx="123">
                  <c:v>13.38</c:v>
                </c:pt>
                <c:pt idx="124">
                  <c:v>12.8</c:v>
                </c:pt>
                <c:pt idx="125">
                  <c:v>12.39</c:v>
                </c:pt>
                <c:pt idx="126">
                  <c:v>12.04</c:v>
                </c:pt>
                <c:pt idx="127">
                  <c:v>11.7</c:v>
                </c:pt>
                <c:pt idx="128">
                  <c:v>11.18</c:v>
                </c:pt>
                <c:pt idx="129">
                  <c:v>11.19</c:v>
                </c:pt>
                <c:pt idx="130">
                  <c:v>11</c:v>
                </c:pt>
                <c:pt idx="131">
                  <c:v>11.13</c:v>
                </c:pt>
                <c:pt idx="132">
                  <c:v>11.13</c:v>
                </c:pt>
                <c:pt idx="133">
                  <c:v>11.23</c:v>
                </c:pt>
                <c:pt idx="134">
                  <c:v>11.85</c:v>
                </c:pt>
                <c:pt idx="135">
                  <c:v>12.68</c:v>
                </c:pt>
                <c:pt idx="136">
                  <c:v>12.3</c:v>
                </c:pt>
                <c:pt idx="137">
                  <c:v>12.8</c:v>
                </c:pt>
                <c:pt idx="138">
                  <c:v>13.07</c:v>
                </c:pt>
                <c:pt idx="139">
                  <c:v>10.88</c:v>
                </c:pt>
                <c:pt idx="140">
                  <c:v>10.83</c:v>
                </c:pt>
                <c:pt idx="141">
                  <c:v>10.95</c:v>
                </c:pt>
                <c:pt idx="142">
                  <c:v>10.83</c:v>
                </c:pt>
                <c:pt idx="143">
                  <c:v>11.09</c:v>
                </c:pt>
                <c:pt idx="144">
                  <c:v>11.63</c:v>
                </c:pt>
                <c:pt idx="145">
                  <c:v>11.73</c:v>
                </c:pt>
                <c:pt idx="146">
                  <c:v>11.23</c:v>
                </c:pt>
                <c:pt idx="147">
                  <c:v>11.56</c:v>
                </c:pt>
                <c:pt idx="148">
                  <c:v>14</c:v>
                </c:pt>
                <c:pt idx="149">
                  <c:v>14.35</c:v>
                </c:pt>
                <c:pt idx="150">
                  <c:v>14.8</c:v>
                </c:pt>
                <c:pt idx="151">
                  <c:v>15.18</c:v>
                </c:pt>
                <c:pt idx="152">
                  <c:v>14.83</c:v>
                </c:pt>
                <c:pt idx="153">
                  <c:v>14.92</c:v>
                </c:pt>
                <c:pt idx="154">
                  <c:v>15.5</c:v>
                </c:pt>
                <c:pt idx="155">
                  <c:v>15.28</c:v>
                </c:pt>
                <c:pt idx="156">
                  <c:v>15.43</c:v>
                </c:pt>
                <c:pt idx="157">
                  <c:v>15.83</c:v>
                </c:pt>
                <c:pt idx="158">
                  <c:v>15.58</c:v>
                </c:pt>
                <c:pt idx="159">
                  <c:v>14.98</c:v>
                </c:pt>
                <c:pt idx="160">
                  <c:v>15.23</c:v>
                </c:pt>
                <c:pt idx="161">
                  <c:v>15.23</c:v>
                </c:pt>
                <c:pt idx="162">
                  <c:v>15.48</c:v>
                </c:pt>
                <c:pt idx="163">
                  <c:v>15.48</c:v>
                </c:pt>
                <c:pt idx="164">
                  <c:v>15.78</c:v>
                </c:pt>
                <c:pt idx="165">
                  <c:v>15.83</c:v>
                </c:pt>
                <c:pt idx="166">
                  <c:v>15.83</c:v>
                </c:pt>
                <c:pt idx="167">
                  <c:v>15.93</c:v>
                </c:pt>
                <c:pt idx="168">
                  <c:v>16.43</c:v>
                </c:pt>
                <c:pt idx="169">
                  <c:v>16.03</c:v>
                </c:pt>
                <c:pt idx="170">
                  <c:v>16.18</c:v>
                </c:pt>
                <c:pt idx="171">
                  <c:v>15.63</c:v>
                </c:pt>
                <c:pt idx="172">
                  <c:v>15.63</c:v>
                </c:pt>
                <c:pt idx="173">
                  <c:v>15</c:v>
                </c:pt>
                <c:pt idx="174">
                  <c:v>14.9</c:v>
                </c:pt>
                <c:pt idx="175">
                  <c:v>15.05</c:v>
                </c:pt>
                <c:pt idx="176">
                  <c:v>15.06</c:v>
                </c:pt>
                <c:pt idx="177">
                  <c:v>14.31</c:v>
                </c:pt>
                <c:pt idx="178">
                  <c:v>13.8</c:v>
                </c:pt>
                <c:pt idx="179">
                  <c:v>14.03</c:v>
                </c:pt>
                <c:pt idx="180">
                  <c:v>14.55</c:v>
                </c:pt>
                <c:pt idx="181">
                  <c:v>14.47</c:v>
                </c:pt>
                <c:pt idx="182">
                  <c:v>13.94</c:v>
                </c:pt>
                <c:pt idx="183">
                  <c:v>14.3</c:v>
                </c:pt>
                <c:pt idx="184">
                  <c:v>14.55</c:v>
                </c:pt>
                <c:pt idx="185">
                  <c:v>14.28</c:v>
                </c:pt>
                <c:pt idx="186">
                  <c:v>14.43</c:v>
                </c:pt>
                <c:pt idx="187">
                  <c:v>14.93</c:v>
                </c:pt>
                <c:pt idx="188">
                  <c:v>14.7</c:v>
                </c:pt>
                <c:pt idx="189">
                  <c:v>15.23</c:v>
                </c:pt>
                <c:pt idx="190">
                  <c:v>15.38</c:v>
                </c:pt>
                <c:pt idx="191">
                  <c:v>14.86</c:v>
                </c:pt>
                <c:pt idx="192">
                  <c:v>14.83</c:v>
                </c:pt>
                <c:pt idx="193">
                  <c:v>15.6</c:v>
                </c:pt>
                <c:pt idx="194">
                  <c:v>15.35</c:v>
                </c:pt>
                <c:pt idx="195">
                  <c:v>15.05</c:v>
                </c:pt>
                <c:pt idx="196">
                  <c:v>14.98</c:v>
                </c:pt>
                <c:pt idx="197">
                  <c:v>14.55</c:v>
                </c:pt>
                <c:pt idx="198">
                  <c:v>14.83</c:v>
                </c:pt>
                <c:pt idx="199">
                  <c:v>14.53</c:v>
                </c:pt>
                <c:pt idx="200">
                  <c:v>14.85</c:v>
                </c:pt>
                <c:pt idx="201">
                  <c:v>15.17</c:v>
                </c:pt>
                <c:pt idx="202">
                  <c:v>15.22</c:v>
                </c:pt>
                <c:pt idx="203">
                  <c:v>14.85</c:v>
                </c:pt>
                <c:pt idx="204">
                  <c:v>14.88</c:v>
                </c:pt>
                <c:pt idx="205">
                  <c:v>14.93</c:v>
                </c:pt>
                <c:pt idx="206">
                  <c:v>14.4</c:v>
                </c:pt>
                <c:pt idx="207">
                  <c:v>14.18</c:v>
                </c:pt>
                <c:pt idx="208">
                  <c:v>13.73</c:v>
                </c:pt>
                <c:pt idx="209">
                  <c:v>15.08</c:v>
                </c:pt>
                <c:pt idx="210">
                  <c:v>15.25</c:v>
                </c:pt>
                <c:pt idx="211">
                  <c:v>14.7</c:v>
                </c:pt>
                <c:pt idx="212">
                  <c:v>15.05</c:v>
                </c:pt>
                <c:pt idx="213">
                  <c:v>14.93</c:v>
                </c:pt>
                <c:pt idx="214">
                  <c:v>15.08</c:v>
                </c:pt>
                <c:pt idx="215">
                  <c:v>15.15</c:v>
                </c:pt>
                <c:pt idx="216">
                  <c:v>15.3</c:v>
                </c:pt>
                <c:pt idx="217">
                  <c:v>15.39</c:v>
                </c:pt>
                <c:pt idx="218">
                  <c:v>15.33</c:v>
                </c:pt>
                <c:pt idx="219">
                  <c:v>15.55</c:v>
                </c:pt>
                <c:pt idx="220">
                  <c:v>15.68</c:v>
                </c:pt>
                <c:pt idx="221">
                  <c:v>15.62</c:v>
                </c:pt>
                <c:pt idx="222">
                  <c:v>15.65</c:v>
                </c:pt>
                <c:pt idx="223">
                  <c:v>15.52</c:v>
                </c:pt>
                <c:pt idx="224">
                  <c:v>15.1</c:v>
                </c:pt>
                <c:pt idx="225">
                  <c:v>15.13</c:v>
                </c:pt>
                <c:pt idx="226">
                  <c:v>14.98</c:v>
                </c:pt>
                <c:pt idx="227">
                  <c:v>15.05</c:v>
                </c:pt>
                <c:pt idx="228">
                  <c:v>15</c:v>
                </c:pt>
                <c:pt idx="229">
                  <c:v>15</c:v>
                </c:pt>
                <c:pt idx="230">
                  <c:v>15.29</c:v>
                </c:pt>
                <c:pt idx="231">
                  <c:v>15.22</c:v>
                </c:pt>
                <c:pt idx="232">
                  <c:v>15.13</c:v>
                </c:pt>
                <c:pt idx="233">
                  <c:v>15.2</c:v>
                </c:pt>
                <c:pt idx="234">
                  <c:v>15.14</c:v>
                </c:pt>
                <c:pt idx="235">
                  <c:v>15.01</c:v>
                </c:pt>
                <c:pt idx="236">
                  <c:v>14.93</c:v>
                </c:pt>
                <c:pt idx="237">
                  <c:v>15.12</c:v>
                </c:pt>
                <c:pt idx="238">
                  <c:v>15.49</c:v>
                </c:pt>
                <c:pt idx="239">
                  <c:v>16.13</c:v>
                </c:pt>
                <c:pt idx="240">
                  <c:v>16.38</c:v>
                </c:pt>
                <c:pt idx="241">
                  <c:v>16.11</c:v>
                </c:pt>
                <c:pt idx="242">
                  <c:v>15.83</c:v>
                </c:pt>
                <c:pt idx="243">
                  <c:v>16.28</c:v>
                </c:pt>
                <c:pt idx="244">
                  <c:v>16.55</c:v>
                </c:pt>
                <c:pt idx="245">
                  <c:v>16.95</c:v>
                </c:pt>
                <c:pt idx="246">
                  <c:v>16.93</c:v>
                </c:pt>
                <c:pt idx="247">
                  <c:v>17.260000000000002</c:v>
                </c:pt>
                <c:pt idx="248">
                  <c:v>17.649999999999999</c:v>
                </c:pt>
                <c:pt idx="249">
                  <c:v>17.73</c:v>
                </c:pt>
                <c:pt idx="250">
                  <c:v>17.93</c:v>
                </c:pt>
                <c:pt idx="251">
                  <c:v>18.13</c:v>
                </c:pt>
                <c:pt idx="252">
                  <c:v>17.98</c:v>
                </c:pt>
                <c:pt idx="253">
                  <c:v>18.21</c:v>
                </c:pt>
                <c:pt idx="254">
                  <c:v>18.28</c:v>
                </c:pt>
                <c:pt idx="255">
                  <c:v>18.63</c:v>
                </c:pt>
                <c:pt idx="256">
                  <c:v>18.78</c:v>
                </c:pt>
                <c:pt idx="257">
                  <c:v>19</c:v>
                </c:pt>
                <c:pt idx="258">
                  <c:v>18.86</c:v>
                </c:pt>
                <c:pt idx="259">
                  <c:v>19.13</c:v>
                </c:pt>
                <c:pt idx="260">
                  <c:v>19.09</c:v>
                </c:pt>
                <c:pt idx="261">
                  <c:v>19.13</c:v>
                </c:pt>
                <c:pt idx="262">
                  <c:v>18.7</c:v>
                </c:pt>
                <c:pt idx="263">
                  <c:v>18.73</c:v>
                </c:pt>
                <c:pt idx="264">
                  <c:v>18.600000000000001</c:v>
                </c:pt>
                <c:pt idx="265">
                  <c:v>18.760000000000002</c:v>
                </c:pt>
                <c:pt idx="266">
                  <c:v>18.59</c:v>
                </c:pt>
                <c:pt idx="267">
                  <c:v>18.63</c:v>
                </c:pt>
                <c:pt idx="268">
                  <c:v>18.48</c:v>
                </c:pt>
                <c:pt idx="269">
                  <c:v>18.559999999999999</c:v>
                </c:pt>
                <c:pt idx="270">
                  <c:v>18.68</c:v>
                </c:pt>
                <c:pt idx="271">
                  <c:v>18.73</c:v>
                </c:pt>
                <c:pt idx="272">
                  <c:v>18.59</c:v>
                </c:pt>
                <c:pt idx="273">
                  <c:v>18.38</c:v>
                </c:pt>
                <c:pt idx="274">
                  <c:v>18.260000000000002</c:v>
                </c:pt>
                <c:pt idx="275">
                  <c:v>18.559999999999999</c:v>
                </c:pt>
                <c:pt idx="276">
                  <c:v>18.440000000000001</c:v>
                </c:pt>
                <c:pt idx="277">
                  <c:v>18.37</c:v>
                </c:pt>
                <c:pt idx="278">
                  <c:v>18.43</c:v>
                </c:pt>
                <c:pt idx="279">
                  <c:v>18.03</c:v>
                </c:pt>
                <c:pt idx="280">
                  <c:v>18.05</c:v>
                </c:pt>
                <c:pt idx="281">
                  <c:v>17.829999999999998</c:v>
                </c:pt>
                <c:pt idx="282">
                  <c:v>17.78</c:v>
                </c:pt>
                <c:pt idx="283">
                  <c:v>17.440000000000001</c:v>
                </c:pt>
                <c:pt idx="284">
                  <c:v>17.48</c:v>
                </c:pt>
                <c:pt idx="285">
                  <c:v>17.829999999999998</c:v>
                </c:pt>
                <c:pt idx="286">
                  <c:v>17.149999999999999</c:v>
                </c:pt>
                <c:pt idx="287">
                  <c:v>16.75</c:v>
                </c:pt>
                <c:pt idx="288">
                  <c:v>16.43</c:v>
                </c:pt>
                <c:pt idx="289">
                  <c:v>16.98</c:v>
                </c:pt>
                <c:pt idx="290">
                  <c:v>16.45</c:v>
                </c:pt>
                <c:pt idx="291">
                  <c:v>16.43</c:v>
                </c:pt>
                <c:pt idx="292">
                  <c:v>17.399999999999999</c:v>
                </c:pt>
                <c:pt idx="293">
                  <c:v>17.399999999999999</c:v>
                </c:pt>
                <c:pt idx="294">
                  <c:v>18</c:v>
                </c:pt>
                <c:pt idx="295">
                  <c:v>18.13</c:v>
                </c:pt>
                <c:pt idx="296">
                  <c:v>18.13</c:v>
                </c:pt>
                <c:pt idx="297">
                  <c:v>18.27</c:v>
                </c:pt>
                <c:pt idx="298">
                  <c:v>18.329999999999998</c:v>
                </c:pt>
                <c:pt idx="299">
                  <c:v>18.420000000000002</c:v>
                </c:pt>
                <c:pt idx="300">
                  <c:v>18.39</c:v>
                </c:pt>
                <c:pt idx="301">
                  <c:v>18.61</c:v>
                </c:pt>
                <c:pt idx="302">
                  <c:v>18.940000000000001</c:v>
                </c:pt>
                <c:pt idx="303">
                  <c:v>18.75</c:v>
                </c:pt>
                <c:pt idx="304">
                  <c:v>18.61</c:v>
                </c:pt>
                <c:pt idx="305">
                  <c:v>18.7</c:v>
                </c:pt>
                <c:pt idx="306">
                  <c:v>18.600000000000001</c:v>
                </c:pt>
                <c:pt idx="307">
                  <c:v>18.48</c:v>
                </c:pt>
                <c:pt idx="308">
                  <c:v>18.63</c:v>
                </c:pt>
                <c:pt idx="309">
                  <c:v>18.649999999999999</c:v>
                </c:pt>
                <c:pt idx="310">
                  <c:v>18.670000000000002</c:v>
                </c:pt>
                <c:pt idx="311">
                  <c:v>18.82</c:v>
                </c:pt>
                <c:pt idx="312">
                  <c:v>18.78</c:v>
                </c:pt>
                <c:pt idx="313">
                  <c:v>18.899999999999999</c:v>
                </c:pt>
                <c:pt idx="314">
                  <c:v>18.68</c:v>
                </c:pt>
                <c:pt idx="315">
                  <c:v>18.71</c:v>
                </c:pt>
                <c:pt idx="316">
                  <c:v>18.690000000000001</c:v>
                </c:pt>
                <c:pt idx="317">
                  <c:v>18.68</c:v>
                </c:pt>
                <c:pt idx="318">
                  <c:v>18.64</c:v>
                </c:pt>
                <c:pt idx="319">
                  <c:v>18.260000000000002</c:v>
                </c:pt>
                <c:pt idx="320">
                  <c:v>18.07</c:v>
                </c:pt>
                <c:pt idx="321">
                  <c:v>18.09</c:v>
                </c:pt>
                <c:pt idx="322">
                  <c:v>18.46</c:v>
                </c:pt>
                <c:pt idx="323">
                  <c:v>18.579999999999998</c:v>
                </c:pt>
                <c:pt idx="324">
                  <c:v>18.66</c:v>
                </c:pt>
                <c:pt idx="325">
                  <c:v>18.97</c:v>
                </c:pt>
                <c:pt idx="326">
                  <c:v>19.03</c:v>
                </c:pt>
                <c:pt idx="327">
                  <c:v>19.03</c:v>
                </c:pt>
                <c:pt idx="328">
                  <c:v>19.010000000000002</c:v>
                </c:pt>
                <c:pt idx="329">
                  <c:v>18.829999999999998</c:v>
                </c:pt>
                <c:pt idx="330">
                  <c:v>18.73</c:v>
                </c:pt>
                <c:pt idx="331">
                  <c:v>18.66</c:v>
                </c:pt>
                <c:pt idx="332">
                  <c:v>18.760000000000002</c:v>
                </c:pt>
                <c:pt idx="333">
                  <c:v>18.84</c:v>
                </c:pt>
                <c:pt idx="334">
                  <c:v>18.93</c:v>
                </c:pt>
                <c:pt idx="335">
                  <c:v>19.18</c:v>
                </c:pt>
                <c:pt idx="336">
                  <c:v>19.22</c:v>
                </c:pt>
                <c:pt idx="337">
                  <c:v>19.079999999999998</c:v>
                </c:pt>
                <c:pt idx="338">
                  <c:v>19.28</c:v>
                </c:pt>
                <c:pt idx="339">
                  <c:v>19.43</c:v>
                </c:pt>
                <c:pt idx="340">
                  <c:v>19.37</c:v>
                </c:pt>
                <c:pt idx="341">
                  <c:v>19.39</c:v>
                </c:pt>
                <c:pt idx="342">
                  <c:v>19.559999999999999</c:v>
                </c:pt>
                <c:pt idx="343">
                  <c:v>19.84</c:v>
                </c:pt>
                <c:pt idx="344">
                  <c:v>19.91</c:v>
                </c:pt>
                <c:pt idx="345">
                  <c:v>19.97</c:v>
                </c:pt>
                <c:pt idx="346">
                  <c:v>19.75</c:v>
                </c:pt>
                <c:pt idx="347">
                  <c:v>19.95</c:v>
                </c:pt>
                <c:pt idx="348">
                  <c:v>19.68</c:v>
                </c:pt>
                <c:pt idx="350">
                  <c:v>19.350000000000001</c:v>
                </c:pt>
                <c:pt idx="351">
                  <c:v>19.38</c:v>
                </c:pt>
                <c:pt idx="352">
                  <c:v>19.28</c:v>
                </c:pt>
                <c:pt idx="353">
                  <c:v>19.36</c:v>
                </c:pt>
                <c:pt idx="354">
                  <c:v>19.55</c:v>
                </c:pt>
                <c:pt idx="355">
                  <c:v>19.7</c:v>
                </c:pt>
                <c:pt idx="356">
                  <c:v>19.87</c:v>
                </c:pt>
                <c:pt idx="357">
                  <c:v>19.75</c:v>
                </c:pt>
                <c:pt idx="358">
                  <c:v>19.79</c:v>
                </c:pt>
                <c:pt idx="359">
                  <c:v>19.940000000000001</c:v>
                </c:pt>
                <c:pt idx="360">
                  <c:v>19.84</c:v>
                </c:pt>
                <c:pt idx="361">
                  <c:v>19.829999999999998</c:v>
                </c:pt>
                <c:pt idx="362">
                  <c:v>19.850000000000001</c:v>
                </c:pt>
                <c:pt idx="363">
                  <c:v>19.93</c:v>
                </c:pt>
                <c:pt idx="364">
                  <c:v>20.07</c:v>
                </c:pt>
                <c:pt idx="365">
                  <c:v>20.27</c:v>
                </c:pt>
                <c:pt idx="366">
                  <c:v>20.41</c:v>
                </c:pt>
                <c:pt idx="367">
                  <c:v>20.5</c:v>
                </c:pt>
                <c:pt idx="368">
                  <c:v>20.65</c:v>
                </c:pt>
                <c:pt idx="369">
                  <c:v>20.49</c:v>
                </c:pt>
                <c:pt idx="370">
                  <c:v>19.95</c:v>
                </c:pt>
                <c:pt idx="371">
                  <c:v>20.13</c:v>
                </c:pt>
                <c:pt idx="372">
                  <c:v>20.149999999999999</c:v>
                </c:pt>
                <c:pt idx="373">
                  <c:v>20.34</c:v>
                </c:pt>
                <c:pt idx="374">
                  <c:v>20.38</c:v>
                </c:pt>
                <c:pt idx="375">
                  <c:v>20.22</c:v>
                </c:pt>
                <c:pt idx="376">
                  <c:v>20.47</c:v>
                </c:pt>
                <c:pt idx="377">
                  <c:v>20.61</c:v>
                </c:pt>
                <c:pt idx="378">
                  <c:v>20.61</c:v>
                </c:pt>
                <c:pt idx="379">
                  <c:v>20.92</c:v>
                </c:pt>
                <c:pt idx="380">
                  <c:v>20.76</c:v>
                </c:pt>
                <c:pt idx="381">
                  <c:v>20.94</c:v>
                </c:pt>
                <c:pt idx="382">
                  <c:v>21.32</c:v>
                </c:pt>
                <c:pt idx="383">
                  <c:v>21.34</c:v>
                </c:pt>
                <c:pt idx="384">
                  <c:v>21.38</c:v>
                </c:pt>
                <c:pt idx="385">
                  <c:v>21.65</c:v>
                </c:pt>
                <c:pt idx="386">
                  <c:v>22.23</c:v>
                </c:pt>
                <c:pt idx="387">
                  <c:v>22.44</c:v>
                </c:pt>
                <c:pt idx="388">
                  <c:v>22.44</c:v>
                </c:pt>
                <c:pt idx="389">
                  <c:v>22.23</c:v>
                </c:pt>
                <c:pt idx="390">
                  <c:v>21.75</c:v>
                </c:pt>
                <c:pt idx="391">
                  <c:v>21.73</c:v>
                </c:pt>
                <c:pt idx="392">
                  <c:v>21.23</c:v>
                </c:pt>
                <c:pt idx="393">
                  <c:v>20.58</c:v>
                </c:pt>
                <c:pt idx="394">
                  <c:v>20.5</c:v>
                </c:pt>
                <c:pt idx="395">
                  <c:v>21.35</c:v>
                </c:pt>
                <c:pt idx="396">
                  <c:v>21.49</c:v>
                </c:pt>
                <c:pt idx="397">
                  <c:v>21.47</c:v>
                </c:pt>
                <c:pt idx="398">
                  <c:v>21.43</c:v>
                </c:pt>
                <c:pt idx="399">
                  <c:v>22.21</c:v>
                </c:pt>
                <c:pt idx="400">
                  <c:v>21.82</c:v>
                </c:pt>
                <c:pt idx="401">
                  <c:v>21.37</c:v>
                </c:pt>
                <c:pt idx="402">
                  <c:v>21.17</c:v>
                </c:pt>
                <c:pt idx="403">
                  <c:v>21.01</c:v>
                </c:pt>
                <c:pt idx="404">
                  <c:v>20.7</c:v>
                </c:pt>
                <c:pt idx="405">
                  <c:v>21.07</c:v>
                </c:pt>
                <c:pt idx="406">
                  <c:v>20.96</c:v>
                </c:pt>
                <c:pt idx="407">
                  <c:v>20.76</c:v>
                </c:pt>
                <c:pt idx="408">
                  <c:v>20.53</c:v>
                </c:pt>
                <c:pt idx="409">
                  <c:v>19.850000000000001</c:v>
                </c:pt>
                <c:pt idx="410">
                  <c:v>19.84</c:v>
                </c:pt>
                <c:pt idx="411">
                  <c:v>19.71</c:v>
                </c:pt>
                <c:pt idx="412">
                  <c:v>19.47</c:v>
                </c:pt>
                <c:pt idx="413">
                  <c:v>19.2</c:v>
                </c:pt>
                <c:pt idx="414">
                  <c:v>19.18</c:v>
                </c:pt>
                <c:pt idx="415">
                  <c:v>19.3</c:v>
                </c:pt>
                <c:pt idx="416">
                  <c:v>19.489999999999998</c:v>
                </c:pt>
                <c:pt idx="417">
                  <c:v>19.690000000000001</c:v>
                </c:pt>
                <c:pt idx="418">
                  <c:v>19.440000000000001</c:v>
                </c:pt>
                <c:pt idx="419">
                  <c:v>19.760000000000002</c:v>
                </c:pt>
                <c:pt idx="420">
                  <c:v>19.61</c:v>
                </c:pt>
                <c:pt idx="421">
                  <c:v>19.62</c:v>
                </c:pt>
                <c:pt idx="422">
                  <c:v>19.48</c:v>
                </c:pt>
                <c:pt idx="423">
                  <c:v>19.34</c:v>
                </c:pt>
                <c:pt idx="424">
                  <c:v>19.34</c:v>
                </c:pt>
                <c:pt idx="425">
                  <c:v>18.989999999999998</c:v>
                </c:pt>
                <c:pt idx="426">
                  <c:v>19.43</c:v>
                </c:pt>
                <c:pt idx="427">
                  <c:v>19.72</c:v>
                </c:pt>
                <c:pt idx="428">
                  <c:v>19.420000000000002</c:v>
                </c:pt>
                <c:pt idx="429">
                  <c:v>19.64</c:v>
                </c:pt>
                <c:pt idx="430">
                  <c:v>19.66</c:v>
                </c:pt>
                <c:pt idx="431">
                  <c:v>19.71</c:v>
                </c:pt>
                <c:pt idx="432">
                  <c:v>19.579999999999998</c:v>
                </c:pt>
                <c:pt idx="433">
                  <c:v>19.579999999999998</c:v>
                </c:pt>
                <c:pt idx="434">
                  <c:v>19.77</c:v>
                </c:pt>
                <c:pt idx="435">
                  <c:v>19.350000000000001</c:v>
                </c:pt>
                <c:pt idx="436">
                  <c:v>19.66</c:v>
                </c:pt>
                <c:pt idx="437">
                  <c:v>19.61</c:v>
                </c:pt>
                <c:pt idx="438">
                  <c:v>19.47</c:v>
                </c:pt>
                <c:pt idx="439">
                  <c:v>19.48</c:v>
                </c:pt>
                <c:pt idx="440">
                  <c:v>19.579999999999998</c:v>
                </c:pt>
                <c:pt idx="441">
                  <c:v>19.62</c:v>
                </c:pt>
                <c:pt idx="442">
                  <c:v>19.62</c:v>
                </c:pt>
                <c:pt idx="443">
                  <c:v>19.88</c:v>
                </c:pt>
                <c:pt idx="444">
                  <c:v>19.809999999999999</c:v>
                </c:pt>
                <c:pt idx="445">
                  <c:v>19.329999999999998</c:v>
                </c:pt>
                <c:pt idx="446">
                  <c:v>19.68</c:v>
                </c:pt>
                <c:pt idx="447">
                  <c:v>19.77</c:v>
                </c:pt>
                <c:pt idx="448">
                  <c:v>19.670000000000002</c:v>
                </c:pt>
                <c:pt idx="449">
                  <c:v>19.670000000000002</c:v>
                </c:pt>
                <c:pt idx="450">
                  <c:v>19.66</c:v>
                </c:pt>
                <c:pt idx="451">
                  <c:v>19.79</c:v>
                </c:pt>
                <c:pt idx="452">
                  <c:v>19.77</c:v>
                </c:pt>
                <c:pt idx="453">
                  <c:v>20.23</c:v>
                </c:pt>
                <c:pt idx="454">
                  <c:v>19.79</c:v>
                </c:pt>
                <c:pt idx="455">
                  <c:v>19.79</c:v>
                </c:pt>
                <c:pt idx="456">
                  <c:v>19.93</c:v>
                </c:pt>
                <c:pt idx="457">
                  <c:v>20.190000000000001</c:v>
                </c:pt>
                <c:pt idx="458">
                  <c:v>20.18</c:v>
                </c:pt>
                <c:pt idx="459">
                  <c:v>20</c:v>
                </c:pt>
                <c:pt idx="460">
                  <c:v>20.149999999999999</c:v>
                </c:pt>
                <c:pt idx="461">
                  <c:v>20.100000000000001</c:v>
                </c:pt>
                <c:pt idx="462">
                  <c:v>19.93</c:v>
                </c:pt>
                <c:pt idx="463">
                  <c:v>19.96</c:v>
                </c:pt>
                <c:pt idx="464">
                  <c:v>19.64</c:v>
                </c:pt>
                <c:pt idx="465">
                  <c:v>19.39</c:v>
                </c:pt>
                <c:pt idx="466">
                  <c:v>19.09</c:v>
                </c:pt>
                <c:pt idx="467">
                  <c:v>19.02</c:v>
                </c:pt>
                <c:pt idx="468">
                  <c:v>18.73</c:v>
                </c:pt>
                <c:pt idx="469">
                  <c:v>18.66</c:v>
                </c:pt>
                <c:pt idx="470">
                  <c:v>18.98</c:v>
                </c:pt>
                <c:pt idx="471">
                  <c:v>18.920000000000002</c:v>
                </c:pt>
                <c:pt idx="472">
                  <c:v>18.93</c:v>
                </c:pt>
                <c:pt idx="473">
                  <c:v>18.89</c:v>
                </c:pt>
                <c:pt idx="474">
                  <c:v>18.690000000000001</c:v>
                </c:pt>
                <c:pt idx="475">
                  <c:v>18.28</c:v>
                </c:pt>
                <c:pt idx="476">
                  <c:v>18.62</c:v>
                </c:pt>
                <c:pt idx="477">
                  <c:v>18.55</c:v>
                </c:pt>
                <c:pt idx="478">
                  <c:v>18.87</c:v>
                </c:pt>
                <c:pt idx="479">
                  <c:v>19.309999999999999</c:v>
                </c:pt>
                <c:pt idx="480">
                  <c:v>18.73</c:v>
                </c:pt>
                <c:pt idx="481">
                  <c:v>18.63</c:v>
                </c:pt>
                <c:pt idx="483">
                  <c:v>18.63</c:v>
                </c:pt>
                <c:pt idx="484">
                  <c:v>18.52</c:v>
                </c:pt>
                <c:pt idx="485">
                  <c:v>18.440000000000001</c:v>
                </c:pt>
                <c:pt idx="486">
                  <c:v>18.59</c:v>
                </c:pt>
                <c:pt idx="487">
                  <c:v>18.87</c:v>
                </c:pt>
                <c:pt idx="488">
                  <c:v>18.68</c:v>
                </c:pt>
                <c:pt idx="489">
                  <c:v>18.3</c:v>
                </c:pt>
                <c:pt idx="490">
                  <c:v>18.059999999999999</c:v>
                </c:pt>
                <c:pt idx="491">
                  <c:v>18.53</c:v>
                </c:pt>
                <c:pt idx="492">
                  <c:v>18.510000000000002</c:v>
                </c:pt>
                <c:pt idx="493">
                  <c:v>18.309999999999999</c:v>
                </c:pt>
                <c:pt idx="494">
                  <c:v>17.47</c:v>
                </c:pt>
                <c:pt idx="495">
                  <c:v>16.75</c:v>
                </c:pt>
                <c:pt idx="496">
                  <c:v>15.97</c:v>
                </c:pt>
                <c:pt idx="497">
                  <c:v>15.97</c:v>
                </c:pt>
                <c:pt idx="498">
                  <c:v>15.57</c:v>
                </c:pt>
                <c:pt idx="499">
                  <c:v>15.12</c:v>
                </c:pt>
                <c:pt idx="500">
                  <c:v>16.600000000000001</c:v>
                </c:pt>
                <c:pt idx="501">
                  <c:v>16.64</c:v>
                </c:pt>
                <c:pt idx="502">
                  <c:v>16.54</c:v>
                </c:pt>
                <c:pt idx="503">
                  <c:v>16.46</c:v>
                </c:pt>
                <c:pt idx="504">
                  <c:v>16.95</c:v>
                </c:pt>
                <c:pt idx="505">
                  <c:v>16.97</c:v>
                </c:pt>
                <c:pt idx="506">
                  <c:v>16.739999999999998</c:v>
                </c:pt>
                <c:pt idx="507">
                  <c:v>17.77</c:v>
                </c:pt>
                <c:pt idx="508">
                  <c:v>17.89</c:v>
                </c:pt>
                <c:pt idx="509">
                  <c:v>17.73</c:v>
                </c:pt>
                <c:pt idx="510">
                  <c:v>17.3</c:v>
                </c:pt>
                <c:pt idx="511">
                  <c:v>17.329999999999998</c:v>
                </c:pt>
                <c:pt idx="512">
                  <c:v>16.63</c:v>
                </c:pt>
                <c:pt idx="513">
                  <c:v>16.760000000000002</c:v>
                </c:pt>
                <c:pt idx="514">
                  <c:v>16.559999999999999</c:v>
                </c:pt>
                <c:pt idx="515">
                  <c:v>17.100000000000001</c:v>
                </c:pt>
                <c:pt idx="516">
                  <c:v>16.920000000000002</c:v>
                </c:pt>
                <c:pt idx="517">
                  <c:v>17.28</c:v>
                </c:pt>
                <c:pt idx="518">
                  <c:v>17.3</c:v>
                </c:pt>
                <c:pt idx="519">
                  <c:v>17.2</c:v>
                </c:pt>
                <c:pt idx="520">
                  <c:v>17.21</c:v>
                </c:pt>
                <c:pt idx="521">
                  <c:v>16.989999999999998</c:v>
                </c:pt>
                <c:pt idx="522">
                  <c:v>17.11</c:v>
                </c:pt>
                <c:pt idx="523">
                  <c:v>16.96</c:v>
                </c:pt>
                <c:pt idx="524">
                  <c:v>16.64</c:v>
                </c:pt>
                <c:pt idx="525">
                  <c:v>16.940000000000001</c:v>
                </c:pt>
                <c:pt idx="526">
                  <c:v>16.97</c:v>
                </c:pt>
                <c:pt idx="527">
                  <c:v>16.829999999999998</c:v>
                </c:pt>
                <c:pt idx="528">
                  <c:v>16.920000000000002</c:v>
                </c:pt>
                <c:pt idx="529">
                  <c:v>17.12</c:v>
                </c:pt>
                <c:pt idx="530">
                  <c:v>17.170000000000002</c:v>
                </c:pt>
                <c:pt idx="531">
                  <c:v>17.34</c:v>
                </c:pt>
                <c:pt idx="532">
                  <c:v>17.7</c:v>
                </c:pt>
                <c:pt idx="533">
                  <c:v>17.38</c:v>
                </c:pt>
                <c:pt idx="534">
                  <c:v>17.12</c:v>
                </c:pt>
                <c:pt idx="535">
                  <c:v>17.170000000000002</c:v>
                </c:pt>
                <c:pt idx="536">
                  <c:v>16.84</c:v>
                </c:pt>
                <c:pt idx="537">
                  <c:v>16.84</c:v>
                </c:pt>
                <c:pt idx="538">
                  <c:v>16.8</c:v>
                </c:pt>
                <c:pt idx="539">
                  <c:v>16.62</c:v>
                </c:pt>
                <c:pt idx="540">
                  <c:v>16.5</c:v>
                </c:pt>
                <c:pt idx="541">
                  <c:v>16.73</c:v>
                </c:pt>
                <c:pt idx="542">
                  <c:v>16.64</c:v>
                </c:pt>
                <c:pt idx="543">
                  <c:v>16.8</c:v>
                </c:pt>
                <c:pt idx="544">
                  <c:v>16.579999999999998</c:v>
                </c:pt>
                <c:pt idx="545">
                  <c:v>15.86</c:v>
                </c:pt>
                <c:pt idx="546">
                  <c:v>15.77</c:v>
                </c:pt>
                <c:pt idx="547">
                  <c:v>15.98</c:v>
                </c:pt>
                <c:pt idx="548">
                  <c:v>15.57</c:v>
                </c:pt>
                <c:pt idx="549">
                  <c:v>15.69</c:v>
                </c:pt>
                <c:pt idx="550">
                  <c:v>15.35</c:v>
                </c:pt>
                <c:pt idx="551">
                  <c:v>15.63</c:v>
                </c:pt>
                <c:pt idx="552">
                  <c:v>15.35</c:v>
                </c:pt>
                <c:pt idx="553">
                  <c:v>15.58</c:v>
                </c:pt>
                <c:pt idx="554">
                  <c:v>15.52</c:v>
                </c:pt>
                <c:pt idx="555">
                  <c:v>16.04</c:v>
                </c:pt>
                <c:pt idx="556">
                  <c:v>16.2</c:v>
                </c:pt>
                <c:pt idx="557">
                  <c:v>15.57</c:v>
                </c:pt>
                <c:pt idx="558">
                  <c:v>15.81</c:v>
                </c:pt>
                <c:pt idx="559">
                  <c:v>16.03</c:v>
                </c:pt>
                <c:pt idx="560">
                  <c:v>16.39</c:v>
                </c:pt>
                <c:pt idx="561">
                  <c:v>16.61</c:v>
                </c:pt>
                <c:pt idx="562">
                  <c:v>16.52</c:v>
                </c:pt>
                <c:pt idx="563">
                  <c:v>16.02</c:v>
                </c:pt>
                <c:pt idx="564">
                  <c:v>16.579999999999998</c:v>
                </c:pt>
                <c:pt idx="565">
                  <c:v>16.73</c:v>
                </c:pt>
                <c:pt idx="566">
                  <c:v>17.07</c:v>
                </c:pt>
                <c:pt idx="567">
                  <c:v>17.05</c:v>
                </c:pt>
                <c:pt idx="568">
                  <c:v>17.079999999999998</c:v>
                </c:pt>
                <c:pt idx="569">
                  <c:v>17.059999999999999</c:v>
                </c:pt>
                <c:pt idx="570">
                  <c:v>17.09</c:v>
                </c:pt>
                <c:pt idx="571">
                  <c:v>16.989999999999998</c:v>
                </c:pt>
                <c:pt idx="572">
                  <c:v>16.72</c:v>
                </c:pt>
                <c:pt idx="573">
                  <c:v>16.8</c:v>
                </c:pt>
                <c:pt idx="574">
                  <c:v>17.05</c:v>
                </c:pt>
                <c:pt idx="575">
                  <c:v>16.87</c:v>
                </c:pt>
                <c:pt idx="576">
                  <c:v>17.87</c:v>
                </c:pt>
                <c:pt idx="577">
                  <c:v>18.059999999999999</c:v>
                </c:pt>
                <c:pt idx="578">
                  <c:v>18.12</c:v>
                </c:pt>
                <c:pt idx="579">
                  <c:v>18.399999999999999</c:v>
                </c:pt>
                <c:pt idx="580">
                  <c:v>18.32</c:v>
                </c:pt>
                <c:pt idx="581">
                  <c:v>18.5</c:v>
                </c:pt>
                <c:pt idx="582">
                  <c:v>17.920000000000002</c:v>
                </c:pt>
                <c:pt idx="583">
                  <c:v>17.93</c:v>
                </c:pt>
                <c:pt idx="584">
                  <c:v>18.34</c:v>
                </c:pt>
                <c:pt idx="585">
                  <c:v>18.13</c:v>
                </c:pt>
                <c:pt idx="586">
                  <c:v>18.36</c:v>
                </c:pt>
                <c:pt idx="587">
                  <c:v>18.54</c:v>
                </c:pt>
                <c:pt idx="588">
                  <c:v>18.32</c:v>
                </c:pt>
                <c:pt idx="589">
                  <c:v>17.91</c:v>
                </c:pt>
                <c:pt idx="590">
                  <c:v>18.100000000000001</c:v>
                </c:pt>
                <c:pt idx="591">
                  <c:v>17.12</c:v>
                </c:pt>
                <c:pt idx="592">
                  <c:v>17.3</c:v>
                </c:pt>
                <c:pt idx="593">
                  <c:v>17.23</c:v>
                </c:pt>
                <c:pt idx="594">
                  <c:v>17.41</c:v>
                </c:pt>
                <c:pt idx="595">
                  <c:v>17.63</c:v>
                </c:pt>
                <c:pt idx="596">
                  <c:v>17.559999999999999</c:v>
                </c:pt>
                <c:pt idx="597">
                  <c:v>17.5</c:v>
                </c:pt>
                <c:pt idx="598">
                  <c:v>17.48</c:v>
                </c:pt>
                <c:pt idx="599">
                  <c:v>17.489999999999998</c:v>
                </c:pt>
                <c:pt idx="600">
                  <c:v>17.53</c:v>
                </c:pt>
                <c:pt idx="601">
                  <c:v>17.7</c:v>
                </c:pt>
                <c:pt idx="602">
                  <c:v>17.72</c:v>
                </c:pt>
                <c:pt idx="603">
                  <c:v>17.39</c:v>
                </c:pt>
                <c:pt idx="604">
                  <c:v>17.43</c:v>
                </c:pt>
                <c:pt idx="605">
                  <c:v>17.41</c:v>
                </c:pt>
                <c:pt idx="606">
                  <c:v>17.010000000000002</c:v>
                </c:pt>
                <c:pt idx="607">
                  <c:v>17.04</c:v>
                </c:pt>
                <c:pt idx="608">
                  <c:v>17.39</c:v>
                </c:pt>
                <c:pt idx="609">
                  <c:v>17.54</c:v>
                </c:pt>
                <c:pt idx="610">
                  <c:v>17.45</c:v>
                </c:pt>
                <c:pt idx="611">
                  <c:v>17.45</c:v>
                </c:pt>
                <c:pt idx="612">
                  <c:v>17.54</c:v>
                </c:pt>
                <c:pt idx="613">
                  <c:v>17.600000000000001</c:v>
                </c:pt>
                <c:pt idx="614">
                  <c:v>17.670000000000002</c:v>
                </c:pt>
                <c:pt idx="615">
                  <c:v>17.510000000000002</c:v>
                </c:pt>
                <c:pt idx="616">
                  <c:v>17.28</c:v>
                </c:pt>
                <c:pt idx="617">
                  <c:v>17.32</c:v>
                </c:pt>
                <c:pt idx="618">
                  <c:v>17.350000000000001</c:v>
                </c:pt>
                <c:pt idx="619">
                  <c:v>17.09</c:v>
                </c:pt>
                <c:pt idx="620">
                  <c:v>16.7</c:v>
                </c:pt>
                <c:pt idx="621">
                  <c:v>16.43</c:v>
                </c:pt>
                <c:pt idx="622">
                  <c:v>16.850000000000001</c:v>
                </c:pt>
                <c:pt idx="623">
                  <c:v>16.559999999999999</c:v>
                </c:pt>
                <c:pt idx="624">
                  <c:v>16.62</c:v>
                </c:pt>
                <c:pt idx="625">
                  <c:v>16.43</c:v>
                </c:pt>
                <c:pt idx="626">
                  <c:v>16.02</c:v>
                </c:pt>
                <c:pt idx="627">
                  <c:v>15.82</c:v>
                </c:pt>
                <c:pt idx="628">
                  <c:v>16.03</c:v>
                </c:pt>
                <c:pt idx="629">
                  <c:v>15.86</c:v>
                </c:pt>
                <c:pt idx="630">
                  <c:v>16.03</c:v>
                </c:pt>
                <c:pt idx="631">
                  <c:v>15.86</c:v>
                </c:pt>
                <c:pt idx="632">
                  <c:v>16.010000000000002</c:v>
                </c:pt>
                <c:pt idx="633">
                  <c:v>15.37</c:v>
                </c:pt>
                <c:pt idx="634">
                  <c:v>15.2</c:v>
                </c:pt>
                <c:pt idx="635">
                  <c:v>14.92</c:v>
                </c:pt>
                <c:pt idx="637">
                  <c:v>15.11</c:v>
                </c:pt>
                <c:pt idx="638">
                  <c:v>15.44</c:v>
                </c:pt>
                <c:pt idx="639">
                  <c:v>15.83</c:v>
                </c:pt>
                <c:pt idx="640">
                  <c:v>15.42</c:v>
                </c:pt>
                <c:pt idx="641">
                  <c:v>14.56</c:v>
                </c:pt>
                <c:pt idx="642">
                  <c:v>14.61</c:v>
                </c:pt>
                <c:pt idx="643">
                  <c:v>14.35</c:v>
                </c:pt>
                <c:pt idx="644">
                  <c:v>14.84</c:v>
                </c:pt>
                <c:pt idx="645">
                  <c:v>14.85</c:v>
                </c:pt>
                <c:pt idx="646">
                  <c:v>15.84</c:v>
                </c:pt>
                <c:pt idx="647">
                  <c:v>15.16</c:v>
                </c:pt>
                <c:pt idx="648">
                  <c:v>15.76</c:v>
                </c:pt>
                <c:pt idx="649">
                  <c:v>16.28</c:v>
                </c:pt>
                <c:pt idx="650">
                  <c:v>16.27</c:v>
                </c:pt>
                <c:pt idx="651">
                  <c:v>16.09</c:v>
                </c:pt>
                <c:pt idx="652">
                  <c:v>15.99</c:v>
                </c:pt>
                <c:pt idx="653">
                  <c:v>16.18</c:v>
                </c:pt>
                <c:pt idx="654">
                  <c:v>16.079999999999998</c:v>
                </c:pt>
                <c:pt idx="655">
                  <c:v>16.37</c:v>
                </c:pt>
                <c:pt idx="656">
                  <c:v>16.07</c:v>
                </c:pt>
                <c:pt idx="657">
                  <c:v>15.57</c:v>
                </c:pt>
                <c:pt idx="658">
                  <c:v>15.2</c:v>
                </c:pt>
                <c:pt idx="659">
                  <c:v>15.12</c:v>
                </c:pt>
                <c:pt idx="660">
                  <c:v>15.31</c:v>
                </c:pt>
                <c:pt idx="661">
                  <c:v>15.84</c:v>
                </c:pt>
                <c:pt idx="662">
                  <c:v>15.56</c:v>
                </c:pt>
                <c:pt idx="663">
                  <c:v>15.65</c:v>
                </c:pt>
                <c:pt idx="664">
                  <c:v>15.75</c:v>
                </c:pt>
                <c:pt idx="665">
                  <c:v>15.54</c:v>
                </c:pt>
                <c:pt idx="666">
                  <c:v>15.59</c:v>
                </c:pt>
                <c:pt idx="667">
                  <c:v>15.51</c:v>
                </c:pt>
                <c:pt idx="668">
                  <c:v>15.46</c:v>
                </c:pt>
                <c:pt idx="669">
                  <c:v>15.59</c:v>
                </c:pt>
                <c:pt idx="670">
                  <c:v>15.77</c:v>
                </c:pt>
                <c:pt idx="671">
                  <c:v>15.75</c:v>
                </c:pt>
                <c:pt idx="672">
                  <c:v>15.71</c:v>
                </c:pt>
                <c:pt idx="673">
                  <c:v>15.55</c:v>
                </c:pt>
                <c:pt idx="674">
                  <c:v>15.33</c:v>
                </c:pt>
                <c:pt idx="675">
                  <c:v>15.35</c:v>
                </c:pt>
                <c:pt idx="676">
                  <c:v>15.24</c:v>
                </c:pt>
                <c:pt idx="677">
                  <c:v>15.39</c:v>
                </c:pt>
                <c:pt idx="678">
                  <c:v>15.19</c:v>
                </c:pt>
                <c:pt idx="679">
                  <c:v>15.05</c:v>
                </c:pt>
                <c:pt idx="680">
                  <c:v>14.79</c:v>
                </c:pt>
                <c:pt idx="681">
                  <c:v>14.79</c:v>
                </c:pt>
                <c:pt idx="682">
                  <c:v>14.25</c:v>
                </c:pt>
                <c:pt idx="683">
                  <c:v>14.29</c:v>
                </c:pt>
                <c:pt idx="684">
                  <c:v>14.51</c:v>
                </c:pt>
                <c:pt idx="685">
                  <c:v>14.14</c:v>
                </c:pt>
                <c:pt idx="686">
                  <c:v>14.48</c:v>
                </c:pt>
                <c:pt idx="687">
                  <c:v>14.55</c:v>
                </c:pt>
                <c:pt idx="688">
                  <c:v>15.38</c:v>
                </c:pt>
                <c:pt idx="689">
                  <c:v>14.86</c:v>
                </c:pt>
                <c:pt idx="690">
                  <c:v>14.5</c:v>
                </c:pt>
                <c:pt idx="691">
                  <c:v>14.72</c:v>
                </c:pt>
                <c:pt idx="692">
                  <c:v>15.08</c:v>
                </c:pt>
                <c:pt idx="693">
                  <c:v>15.19</c:v>
                </c:pt>
                <c:pt idx="694">
                  <c:v>15.25</c:v>
                </c:pt>
                <c:pt idx="695">
                  <c:v>14.26</c:v>
                </c:pt>
                <c:pt idx="696">
                  <c:v>14.16</c:v>
                </c:pt>
                <c:pt idx="697">
                  <c:v>14.22</c:v>
                </c:pt>
                <c:pt idx="698">
                  <c:v>14.07</c:v>
                </c:pt>
                <c:pt idx="699">
                  <c:v>13.91</c:v>
                </c:pt>
                <c:pt idx="700">
                  <c:v>13.33</c:v>
                </c:pt>
                <c:pt idx="701">
                  <c:v>13.03</c:v>
                </c:pt>
                <c:pt idx="702">
                  <c:v>13.03</c:v>
                </c:pt>
                <c:pt idx="703">
                  <c:v>12.58</c:v>
                </c:pt>
                <c:pt idx="704">
                  <c:v>12.62</c:v>
                </c:pt>
                <c:pt idx="705">
                  <c:v>12.99</c:v>
                </c:pt>
                <c:pt idx="706">
                  <c:v>13.59</c:v>
                </c:pt>
                <c:pt idx="707">
                  <c:v>13.63</c:v>
                </c:pt>
                <c:pt idx="708">
                  <c:v>14.02</c:v>
                </c:pt>
                <c:pt idx="709">
                  <c:v>14.26</c:v>
                </c:pt>
                <c:pt idx="710">
                  <c:v>14.9</c:v>
                </c:pt>
                <c:pt idx="711">
                  <c:v>15.16</c:v>
                </c:pt>
                <c:pt idx="712">
                  <c:v>14.63</c:v>
                </c:pt>
                <c:pt idx="713">
                  <c:v>15.33</c:v>
                </c:pt>
                <c:pt idx="714">
                  <c:v>14.44</c:v>
                </c:pt>
                <c:pt idx="715">
                  <c:v>14.22</c:v>
                </c:pt>
                <c:pt idx="716">
                  <c:v>12.94</c:v>
                </c:pt>
                <c:pt idx="717">
                  <c:v>13.36</c:v>
                </c:pt>
                <c:pt idx="718">
                  <c:v>13.45</c:v>
                </c:pt>
                <c:pt idx="719">
                  <c:v>13.67</c:v>
                </c:pt>
                <c:pt idx="720">
                  <c:v>13.79</c:v>
                </c:pt>
                <c:pt idx="721">
                  <c:v>13.54</c:v>
                </c:pt>
                <c:pt idx="722">
                  <c:v>13.52</c:v>
                </c:pt>
                <c:pt idx="723">
                  <c:v>13.78</c:v>
                </c:pt>
                <c:pt idx="724">
                  <c:v>13.89</c:v>
                </c:pt>
                <c:pt idx="725">
                  <c:v>14.04</c:v>
                </c:pt>
                <c:pt idx="726">
                  <c:v>14.08</c:v>
                </c:pt>
                <c:pt idx="727">
                  <c:v>13.7</c:v>
                </c:pt>
                <c:pt idx="728">
                  <c:v>13.88</c:v>
                </c:pt>
                <c:pt idx="729">
                  <c:v>13.99</c:v>
                </c:pt>
                <c:pt idx="730">
                  <c:v>13.99</c:v>
                </c:pt>
                <c:pt idx="731">
                  <c:v>14.25</c:v>
                </c:pt>
                <c:pt idx="732">
                  <c:v>14.03</c:v>
                </c:pt>
                <c:pt idx="733">
                  <c:v>13.68</c:v>
                </c:pt>
                <c:pt idx="734">
                  <c:v>13.3</c:v>
                </c:pt>
                <c:pt idx="735">
                  <c:v>13.47</c:v>
                </c:pt>
                <c:pt idx="736">
                  <c:v>13.73</c:v>
                </c:pt>
                <c:pt idx="737">
                  <c:v>14.78</c:v>
                </c:pt>
                <c:pt idx="738">
                  <c:v>14.11</c:v>
                </c:pt>
                <c:pt idx="739">
                  <c:v>14.11</c:v>
                </c:pt>
                <c:pt idx="740">
                  <c:v>15.43</c:v>
                </c:pt>
                <c:pt idx="741">
                  <c:v>14.93</c:v>
                </c:pt>
                <c:pt idx="742">
                  <c:v>15</c:v>
                </c:pt>
                <c:pt idx="743">
                  <c:v>15.42</c:v>
                </c:pt>
                <c:pt idx="744">
                  <c:v>15.63</c:v>
                </c:pt>
                <c:pt idx="745">
                  <c:v>15.69</c:v>
                </c:pt>
                <c:pt idx="746">
                  <c:v>15.36</c:v>
                </c:pt>
                <c:pt idx="747">
                  <c:v>15.51</c:v>
                </c:pt>
                <c:pt idx="748">
                  <c:v>15.8</c:v>
                </c:pt>
                <c:pt idx="749">
                  <c:v>15.48</c:v>
                </c:pt>
                <c:pt idx="750">
                  <c:v>15.9</c:v>
                </c:pt>
                <c:pt idx="751">
                  <c:v>16.079999999999998</c:v>
                </c:pt>
                <c:pt idx="752">
                  <c:v>15.93</c:v>
                </c:pt>
                <c:pt idx="753">
                  <c:v>16.329999999999998</c:v>
                </c:pt>
                <c:pt idx="754">
                  <c:v>16.39</c:v>
                </c:pt>
                <c:pt idx="755">
                  <c:v>16.809999999999999</c:v>
                </c:pt>
                <c:pt idx="756">
                  <c:v>16.239999999999998</c:v>
                </c:pt>
                <c:pt idx="757">
                  <c:v>17.68</c:v>
                </c:pt>
                <c:pt idx="758">
                  <c:v>17.27</c:v>
                </c:pt>
                <c:pt idx="759">
                  <c:v>17.36</c:v>
                </c:pt>
                <c:pt idx="760">
                  <c:v>16.63</c:v>
                </c:pt>
                <c:pt idx="761">
                  <c:v>16.98</c:v>
                </c:pt>
                <c:pt idx="762">
                  <c:v>17.03</c:v>
                </c:pt>
                <c:pt idx="763">
                  <c:v>16.809999999999999</c:v>
                </c:pt>
                <c:pt idx="764">
                  <c:v>17.12</c:v>
                </c:pt>
                <c:pt idx="765">
                  <c:v>17.38</c:v>
                </c:pt>
                <c:pt idx="766">
                  <c:v>16.989999999999998</c:v>
                </c:pt>
                <c:pt idx="767">
                  <c:v>17.45</c:v>
                </c:pt>
                <c:pt idx="768">
                  <c:v>17.559999999999999</c:v>
                </c:pt>
                <c:pt idx="769">
                  <c:v>17.739999999999998</c:v>
                </c:pt>
                <c:pt idx="770">
                  <c:v>17.8</c:v>
                </c:pt>
                <c:pt idx="771">
                  <c:v>18.16</c:v>
                </c:pt>
                <c:pt idx="772">
                  <c:v>18.11</c:v>
                </c:pt>
                <c:pt idx="773">
                  <c:v>18.489999999999998</c:v>
                </c:pt>
                <c:pt idx="774">
                  <c:v>18.88</c:v>
                </c:pt>
                <c:pt idx="775">
                  <c:v>19.03</c:v>
                </c:pt>
                <c:pt idx="776">
                  <c:v>19.2</c:v>
                </c:pt>
                <c:pt idx="777">
                  <c:v>19.28</c:v>
                </c:pt>
                <c:pt idx="778">
                  <c:v>18.850000000000001</c:v>
                </c:pt>
                <c:pt idx="779">
                  <c:v>17.66</c:v>
                </c:pt>
                <c:pt idx="780">
                  <c:v>17.96</c:v>
                </c:pt>
                <c:pt idx="781">
                  <c:v>18.23</c:v>
                </c:pt>
                <c:pt idx="782">
                  <c:v>17.68</c:v>
                </c:pt>
                <c:pt idx="783">
                  <c:v>17.739999999999998</c:v>
                </c:pt>
                <c:pt idx="784">
                  <c:v>17.32</c:v>
                </c:pt>
                <c:pt idx="785">
                  <c:v>17</c:v>
                </c:pt>
                <c:pt idx="786">
                  <c:v>17.5</c:v>
                </c:pt>
                <c:pt idx="787">
                  <c:v>17.72</c:v>
                </c:pt>
                <c:pt idx="788">
                  <c:v>17.510000000000002</c:v>
                </c:pt>
                <c:pt idx="789">
                  <c:v>17.38</c:v>
                </c:pt>
                <c:pt idx="790">
                  <c:v>17.55</c:v>
                </c:pt>
                <c:pt idx="791">
                  <c:v>17.489999999999998</c:v>
                </c:pt>
                <c:pt idx="792">
                  <c:v>17.420000000000002</c:v>
                </c:pt>
                <c:pt idx="793">
                  <c:v>17.11</c:v>
                </c:pt>
                <c:pt idx="794">
                  <c:v>17.61</c:v>
                </c:pt>
                <c:pt idx="795">
                  <c:v>17.600000000000001</c:v>
                </c:pt>
                <c:pt idx="796">
                  <c:v>18.23</c:v>
                </c:pt>
                <c:pt idx="797">
                  <c:v>18.350000000000001</c:v>
                </c:pt>
                <c:pt idx="798">
                  <c:v>18.600000000000001</c:v>
                </c:pt>
                <c:pt idx="799">
                  <c:v>18.600000000000001</c:v>
                </c:pt>
                <c:pt idx="800">
                  <c:v>18.64</c:v>
                </c:pt>
                <c:pt idx="801">
                  <c:v>18.5</c:v>
                </c:pt>
                <c:pt idx="802">
                  <c:v>18.489999999999998</c:v>
                </c:pt>
                <c:pt idx="803">
                  <c:v>18.059999999999999</c:v>
                </c:pt>
                <c:pt idx="804">
                  <c:v>18.16</c:v>
                </c:pt>
                <c:pt idx="805">
                  <c:v>18.21</c:v>
                </c:pt>
                <c:pt idx="806">
                  <c:v>18.3</c:v>
                </c:pt>
                <c:pt idx="807">
                  <c:v>18.68</c:v>
                </c:pt>
                <c:pt idx="808">
                  <c:v>18.670000000000002</c:v>
                </c:pt>
                <c:pt idx="809">
                  <c:v>18.73</c:v>
                </c:pt>
                <c:pt idx="810">
                  <c:v>18.12</c:v>
                </c:pt>
                <c:pt idx="811">
                  <c:v>18.57</c:v>
                </c:pt>
                <c:pt idx="812">
                  <c:v>18.53</c:v>
                </c:pt>
                <c:pt idx="813">
                  <c:v>18.53</c:v>
                </c:pt>
                <c:pt idx="814">
                  <c:v>19.05</c:v>
                </c:pt>
                <c:pt idx="815">
                  <c:v>19.47</c:v>
                </c:pt>
                <c:pt idx="816">
                  <c:v>19.84</c:v>
                </c:pt>
                <c:pt idx="817">
                  <c:v>19.86</c:v>
                </c:pt>
                <c:pt idx="818">
                  <c:v>20.34</c:v>
                </c:pt>
                <c:pt idx="819">
                  <c:v>19.53</c:v>
                </c:pt>
                <c:pt idx="820">
                  <c:v>20.079999999999998</c:v>
                </c:pt>
                <c:pt idx="821">
                  <c:v>20.21</c:v>
                </c:pt>
                <c:pt idx="822">
                  <c:v>20.16</c:v>
                </c:pt>
                <c:pt idx="823">
                  <c:v>20.55</c:v>
                </c:pt>
                <c:pt idx="824">
                  <c:v>19.93</c:v>
                </c:pt>
                <c:pt idx="825">
                  <c:v>20.2</c:v>
                </c:pt>
                <c:pt idx="826">
                  <c:v>21.03</c:v>
                </c:pt>
                <c:pt idx="827">
                  <c:v>20.27</c:v>
                </c:pt>
                <c:pt idx="828">
                  <c:v>20.03</c:v>
                </c:pt>
                <c:pt idx="829">
                  <c:v>20.59</c:v>
                </c:pt>
                <c:pt idx="830">
                  <c:v>20.07</c:v>
                </c:pt>
                <c:pt idx="831">
                  <c:v>19.850000000000001</c:v>
                </c:pt>
                <c:pt idx="832">
                  <c:v>20.03</c:v>
                </c:pt>
                <c:pt idx="833">
                  <c:v>20.65</c:v>
                </c:pt>
                <c:pt idx="834">
                  <c:v>20.56</c:v>
                </c:pt>
                <c:pt idx="835">
                  <c:v>20.66</c:v>
                </c:pt>
                <c:pt idx="836">
                  <c:v>20.260000000000002</c:v>
                </c:pt>
                <c:pt idx="837">
                  <c:v>20.68</c:v>
                </c:pt>
                <c:pt idx="838">
                  <c:v>21.23</c:v>
                </c:pt>
                <c:pt idx="839">
                  <c:v>21.74</c:v>
                </c:pt>
                <c:pt idx="840">
                  <c:v>22.66</c:v>
                </c:pt>
                <c:pt idx="841">
                  <c:v>24.62</c:v>
                </c:pt>
                <c:pt idx="842">
                  <c:v>23.38</c:v>
                </c:pt>
                <c:pt idx="843">
                  <c:v>20.64</c:v>
                </c:pt>
                <c:pt idx="844">
                  <c:v>21.32</c:v>
                </c:pt>
                <c:pt idx="845">
                  <c:v>21.2</c:v>
                </c:pt>
                <c:pt idx="846">
                  <c:v>20.83</c:v>
                </c:pt>
                <c:pt idx="847">
                  <c:v>20.38</c:v>
                </c:pt>
                <c:pt idx="848">
                  <c:v>20.66</c:v>
                </c:pt>
                <c:pt idx="849">
                  <c:v>19.73</c:v>
                </c:pt>
                <c:pt idx="850">
                  <c:v>20.13</c:v>
                </c:pt>
                <c:pt idx="851">
                  <c:v>20.57</c:v>
                </c:pt>
                <c:pt idx="852">
                  <c:v>20.079999999999998</c:v>
                </c:pt>
                <c:pt idx="853">
                  <c:v>19.41</c:v>
                </c:pt>
                <c:pt idx="854">
                  <c:v>19.54</c:v>
                </c:pt>
                <c:pt idx="855">
                  <c:v>19.559999999999999</c:v>
                </c:pt>
                <c:pt idx="856">
                  <c:v>20.13</c:v>
                </c:pt>
                <c:pt idx="857">
                  <c:v>20.12</c:v>
                </c:pt>
                <c:pt idx="858">
                  <c:v>20.53</c:v>
                </c:pt>
                <c:pt idx="859">
                  <c:v>20.58</c:v>
                </c:pt>
                <c:pt idx="860">
                  <c:v>20.149999999999999</c:v>
                </c:pt>
                <c:pt idx="861">
                  <c:v>20.25</c:v>
                </c:pt>
                <c:pt idx="862">
                  <c:v>20.58</c:v>
                </c:pt>
                <c:pt idx="863">
                  <c:v>20.92</c:v>
                </c:pt>
                <c:pt idx="864">
                  <c:v>21.77</c:v>
                </c:pt>
                <c:pt idx="865">
                  <c:v>19.68</c:v>
                </c:pt>
                <c:pt idx="866">
                  <c:v>19.46</c:v>
                </c:pt>
                <c:pt idx="867">
                  <c:v>19.55</c:v>
                </c:pt>
                <c:pt idx="868">
                  <c:v>19.55</c:v>
                </c:pt>
                <c:pt idx="869">
                  <c:v>19.96</c:v>
                </c:pt>
                <c:pt idx="870">
                  <c:v>19.93</c:v>
                </c:pt>
                <c:pt idx="871">
                  <c:v>19.829999999999998</c:v>
                </c:pt>
                <c:pt idx="872">
                  <c:v>20.18</c:v>
                </c:pt>
                <c:pt idx="873">
                  <c:v>20.5</c:v>
                </c:pt>
                <c:pt idx="874">
                  <c:v>20.38</c:v>
                </c:pt>
                <c:pt idx="875">
                  <c:v>19.7</c:v>
                </c:pt>
                <c:pt idx="876">
                  <c:v>19.940000000000001</c:v>
                </c:pt>
                <c:pt idx="877">
                  <c:v>19.87</c:v>
                </c:pt>
                <c:pt idx="878">
                  <c:v>19.3</c:v>
                </c:pt>
                <c:pt idx="879">
                  <c:v>19.5</c:v>
                </c:pt>
                <c:pt idx="880">
                  <c:v>20.37</c:v>
                </c:pt>
                <c:pt idx="881">
                  <c:v>20.56</c:v>
                </c:pt>
                <c:pt idx="882">
                  <c:v>19.98</c:v>
                </c:pt>
                <c:pt idx="883">
                  <c:v>20.88</c:v>
                </c:pt>
                <c:pt idx="884">
                  <c:v>19.88</c:v>
                </c:pt>
                <c:pt idx="885">
                  <c:v>19.739999999999998</c:v>
                </c:pt>
                <c:pt idx="886">
                  <c:v>19.53</c:v>
                </c:pt>
                <c:pt idx="887">
                  <c:v>19.71</c:v>
                </c:pt>
                <c:pt idx="888">
                  <c:v>20.28</c:v>
                </c:pt>
                <c:pt idx="889">
                  <c:v>20.38</c:v>
                </c:pt>
                <c:pt idx="890">
                  <c:v>20.04</c:v>
                </c:pt>
                <c:pt idx="891">
                  <c:v>20.27</c:v>
                </c:pt>
                <c:pt idx="892">
                  <c:v>20.29</c:v>
                </c:pt>
                <c:pt idx="893">
                  <c:v>20.55</c:v>
                </c:pt>
                <c:pt idx="894">
                  <c:v>20.29</c:v>
                </c:pt>
                <c:pt idx="895">
                  <c:v>20.98</c:v>
                </c:pt>
                <c:pt idx="896">
                  <c:v>20.350000000000001</c:v>
                </c:pt>
                <c:pt idx="897">
                  <c:v>20.78</c:v>
                </c:pt>
                <c:pt idx="898">
                  <c:v>20.38</c:v>
                </c:pt>
                <c:pt idx="899">
                  <c:v>20.75</c:v>
                </c:pt>
                <c:pt idx="900">
                  <c:v>20.2</c:v>
                </c:pt>
                <c:pt idx="901">
                  <c:v>20.420000000000002</c:v>
                </c:pt>
                <c:pt idx="902">
                  <c:v>20.36</c:v>
                </c:pt>
                <c:pt idx="903">
                  <c:v>20.49</c:v>
                </c:pt>
                <c:pt idx="904">
                  <c:v>20.21</c:v>
                </c:pt>
                <c:pt idx="905">
                  <c:v>19.829999999999998</c:v>
                </c:pt>
                <c:pt idx="906">
                  <c:v>19.920000000000002</c:v>
                </c:pt>
                <c:pt idx="907">
                  <c:v>19.86</c:v>
                </c:pt>
                <c:pt idx="908">
                  <c:v>18.760000000000002</c:v>
                </c:pt>
                <c:pt idx="909">
                  <c:v>18.52</c:v>
                </c:pt>
                <c:pt idx="910">
                  <c:v>18.32</c:v>
                </c:pt>
                <c:pt idx="911">
                  <c:v>18.149999999999999</c:v>
                </c:pt>
                <c:pt idx="912">
                  <c:v>17.96</c:v>
                </c:pt>
                <c:pt idx="913">
                  <c:v>18.329999999999998</c:v>
                </c:pt>
                <c:pt idx="914">
                  <c:v>17.91</c:v>
                </c:pt>
                <c:pt idx="915">
                  <c:v>18.28</c:v>
                </c:pt>
                <c:pt idx="916">
                  <c:v>18.18</c:v>
                </c:pt>
                <c:pt idx="917">
                  <c:v>18.05</c:v>
                </c:pt>
                <c:pt idx="918">
                  <c:v>17.91</c:v>
                </c:pt>
                <c:pt idx="919">
                  <c:v>18.059999999999999</c:v>
                </c:pt>
                <c:pt idx="920">
                  <c:v>18.23</c:v>
                </c:pt>
                <c:pt idx="921">
                  <c:v>18.579999999999998</c:v>
                </c:pt>
                <c:pt idx="922">
                  <c:v>18.46</c:v>
                </c:pt>
                <c:pt idx="923">
                  <c:v>18.600000000000001</c:v>
                </c:pt>
                <c:pt idx="924">
                  <c:v>18.78</c:v>
                </c:pt>
                <c:pt idx="925">
                  <c:v>18.989999999999998</c:v>
                </c:pt>
                <c:pt idx="926">
                  <c:v>18.670000000000002</c:v>
                </c:pt>
                <c:pt idx="927">
                  <c:v>18.82</c:v>
                </c:pt>
                <c:pt idx="928">
                  <c:v>19.100000000000001</c:v>
                </c:pt>
                <c:pt idx="929">
                  <c:v>19.010000000000002</c:v>
                </c:pt>
                <c:pt idx="930">
                  <c:v>19.149999999999999</c:v>
                </c:pt>
                <c:pt idx="931">
                  <c:v>19.02</c:v>
                </c:pt>
                <c:pt idx="932">
                  <c:v>18.53</c:v>
                </c:pt>
                <c:pt idx="933">
                  <c:v>18.690000000000001</c:v>
                </c:pt>
                <c:pt idx="934">
                  <c:v>18.59</c:v>
                </c:pt>
                <c:pt idx="935">
                  <c:v>18.850000000000001</c:v>
                </c:pt>
                <c:pt idx="936">
                  <c:v>18.829999999999998</c:v>
                </c:pt>
                <c:pt idx="937">
                  <c:v>18.88</c:v>
                </c:pt>
                <c:pt idx="938">
                  <c:v>18.88</c:v>
                </c:pt>
                <c:pt idx="939">
                  <c:v>19.079999999999998</c:v>
                </c:pt>
                <c:pt idx="940">
                  <c:v>19.41</c:v>
                </c:pt>
                <c:pt idx="941">
                  <c:v>19.399999999999999</c:v>
                </c:pt>
                <c:pt idx="942">
                  <c:v>19.77</c:v>
                </c:pt>
                <c:pt idx="943">
                  <c:v>19.77</c:v>
                </c:pt>
                <c:pt idx="944">
                  <c:v>19.68</c:v>
                </c:pt>
                <c:pt idx="945">
                  <c:v>19.87</c:v>
                </c:pt>
                <c:pt idx="946">
                  <c:v>19.73</c:v>
                </c:pt>
                <c:pt idx="947">
                  <c:v>19.96</c:v>
                </c:pt>
                <c:pt idx="948">
                  <c:v>19.87</c:v>
                </c:pt>
                <c:pt idx="949">
                  <c:v>19.68</c:v>
                </c:pt>
                <c:pt idx="950">
                  <c:v>19.68</c:v>
                </c:pt>
                <c:pt idx="951">
                  <c:v>19.690000000000001</c:v>
                </c:pt>
                <c:pt idx="952">
                  <c:v>19.21</c:v>
                </c:pt>
                <c:pt idx="953">
                  <c:v>19.489999999999998</c:v>
                </c:pt>
                <c:pt idx="954">
                  <c:v>19.62</c:v>
                </c:pt>
                <c:pt idx="955">
                  <c:v>19.61</c:v>
                </c:pt>
                <c:pt idx="956">
                  <c:v>19.989999999999998</c:v>
                </c:pt>
                <c:pt idx="957">
                  <c:v>20.149999999999999</c:v>
                </c:pt>
                <c:pt idx="958">
                  <c:v>19.989999999999998</c:v>
                </c:pt>
                <c:pt idx="959">
                  <c:v>20.149999999999999</c:v>
                </c:pt>
                <c:pt idx="960">
                  <c:v>20.170000000000002</c:v>
                </c:pt>
                <c:pt idx="961">
                  <c:v>19.95</c:v>
                </c:pt>
                <c:pt idx="962">
                  <c:v>19.89</c:v>
                </c:pt>
                <c:pt idx="963">
                  <c:v>20.04</c:v>
                </c:pt>
                <c:pt idx="964">
                  <c:v>20.21</c:v>
                </c:pt>
                <c:pt idx="965">
                  <c:v>20.18</c:v>
                </c:pt>
                <c:pt idx="966">
                  <c:v>20.49</c:v>
                </c:pt>
                <c:pt idx="967">
                  <c:v>20.91</c:v>
                </c:pt>
                <c:pt idx="968">
                  <c:v>20.64</c:v>
                </c:pt>
                <c:pt idx="969">
                  <c:v>20.68</c:v>
                </c:pt>
                <c:pt idx="970">
                  <c:v>20.58</c:v>
                </c:pt>
                <c:pt idx="971">
                  <c:v>20.37</c:v>
                </c:pt>
                <c:pt idx="972">
                  <c:v>20.04</c:v>
                </c:pt>
                <c:pt idx="973">
                  <c:v>19.670000000000002</c:v>
                </c:pt>
                <c:pt idx="974">
                  <c:v>19.7</c:v>
                </c:pt>
                <c:pt idx="975">
                  <c:v>19.600000000000001</c:v>
                </c:pt>
                <c:pt idx="976">
                  <c:v>19.48</c:v>
                </c:pt>
                <c:pt idx="977">
                  <c:v>19.79</c:v>
                </c:pt>
                <c:pt idx="978">
                  <c:v>19.739999999999998</c:v>
                </c:pt>
                <c:pt idx="979">
                  <c:v>19.88</c:v>
                </c:pt>
                <c:pt idx="980">
                  <c:v>20.09</c:v>
                </c:pt>
                <c:pt idx="981">
                  <c:v>20.010000000000002</c:v>
                </c:pt>
                <c:pt idx="982">
                  <c:v>20.23</c:v>
                </c:pt>
                <c:pt idx="983">
                  <c:v>20.059999999999999</c:v>
                </c:pt>
                <c:pt idx="984">
                  <c:v>19.97</c:v>
                </c:pt>
                <c:pt idx="985">
                  <c:v>19.97</c:v>
                </c:pt>
                <c:pt idx="986">
                  <c:v>19.62</c:v>
                </c:pt>
                <c:pt idx="987">
                  <c:v>19.84</c:v>
                </c:pt>
                <c:pt idx="988">
                  <c:v>19.62</c:v>
                </c:pt>
                <c:pt idx="989">
                  <c:v>19.579999999999998</c:v>
                </c:pt>
                <c:pt idx="990">
                  <c:v>19.690000000000001</c:v>
                </c:pt>
                <c:pt idx="991">
                  <c:v>19.88</c:v>
                </c:pt>
                <c:pt idx="992">
                  <c:v>19.93</c:v>
                </c:pt>
                <c:pt idx="993">
                  <c:v>20.13</c:v>
                </c:pt>
                <c:pt idx="994">
                  <c:v>20.52</c:v>
                </c:pt>
                <c:pt idx="995">
                  <c:v>19.8</c:v>
                </c:pt>
                <c:pt idx="996">
                  <c:v>19.8</c:v>
                </c:pt>
                <c:pt idx="997">
                  <c:v>19.84</c:v>
                </c:pt>
                <c:pt idx="998">
                  <c:v>19.649999999999999</c:v>
                </c:pt>
                <c:pt idx="999">
                  <c:v>19.329999999999998</c:v>
                </c:pt>
                <c:pt idx="1000">
                  <c:v>19.399999999999999</c:v>
                </c:pt>
                <c:pt idx="1001">
                  <c:v>19.87</c:v>
                </c:pt>
                <c:pt idx="1002">
                  <c:v>20.260000000000002</c:v>
                </c:pt>
                <c:pt idx="1003">
                  <c:v>20.239999999999998</c:v>
                </c:pt>
                <c:pt idx="1004">
                  <c:v>20.22</c:v>
                </c:pt>
                <c:pt idx="1005">
                  <c:v>20.46</c:v>
                </c:pt>
                <c:pt idx="1006">
                  <c:v>20.45</c:v>
                </c:pt>
                <c:pt idx="1007">
                  <c:v>20.41</c:v>
                </c:pt>
                <c:pt idx="1008">
                  <c:v>20.69</c:v>
                </c:pt>
                <c:pt idx="1009">
                  <c:v>20.8</c:v>
                </c:pt>
                <c:pt idx="1010">
                  <c:v>20.75</c:v>
                </c:pt>
                <c:pt idx="1011">
                  <c:v>20.67</c:v>
                </c:pt>
                <c:pt idx="1012">
                  <c:v>21.13</c:v>
                </c:pt>
                <c:pt idx="1013">
                  <c:v>22.2</c:v>
                </c:pt>
                <c:pt idx="1014">
                  <c:v>22.17</c:v>
                </c:pt>
                <c:pt idx="1015">
                  <c:v>21.58</c:v>
                </c:pt>
                <c:pt idx="1016">
                  <c:v>21.53</c:v>
                </c:pt>
                <c:pt idx="1017">
                  <c:v>21.31</c:v>
                </c:pt>
                <c:pt idx="1018">
                  <c:v>21.91</c:v>
                </c:pt>
                <c:pt idx="1019">
                  <c:v>21.78</c:v>
                </c:pt>
                <c:pt idx="1020">
                  <c:v>21.6</c:v>
                </c:pt>
                <c:pt idx="1021">
                  <c:v>21.84</c:v>
                </c:pt>
                <c:pt idx="1022">
                  <c:v>22.88</c:v>
                </c:pt>
                <c:pt idx="1023">
                  <c:v>23.81</c:v>
                </c:pt>
                <c:pt idx="1024">
                  <c:v>23.41</c:v>
                </c:pt>
                <c:pt idx="1025">
                  <c:v>23.07</c:v>
                </c:pt>
                <c:pt idx="1026">
                  <c:v>21.64</c:v>
                </c:pt>
                <c:pt idx="1027">
                  <c:v>22.25</c:v>
                </c:pt>
                <c:pt idx="1028">
                  <c:v>22.9</c:v>
                </c:pt>
                <c:pt idx="1029">
                  <c:v>23.15</c:v>
                </c:pt>
                <c:pt idx="1030">
                  <c:v>23.17</c:v>
                </c:pt>
                <c:pt idx="1031">
                  <c:v>22.36</c:v>
                </c:pt>
                <c:pt idx="1032">
                  <c:v>22.61</c:v>
                </c:pt>
                <c:pt idx="1033">
                  <c:v>22.11</c:v>
                </c:pt>
                <c:pt idx="1034">
                  <c:v>22.78</c:v>
                </c:pt>
                <c:pt idx="1035">
                  <c:v>23.7</c:v>
                </c:pt>
                <c:pt idx="1036">
                  <c:v>22.57</c:v>
                </c:pt>
                <c:pt idx="1037">
                  <c:v>22.34</c:v>
                </c:pt>
                <c:pt idx="1038">
                  <c:v>23.43</c:v>
                </c:pt>
                <c:pt idx="1039">
                  <c:v>24.48</c:v>
                </c:pt>
                <c:pt idx="1040">
                  <c:v>22.56</c:v>
                </c:pt>
                <c:pt idx="1041">
                  <c:v>22.79</c:v>
                </c:pt>
                <c:pt idx="1042">
                  <c:v>22.29</c:v>
                </c:pt>
                <c:pt idx="1043">
                  <c:v>22.69</c:v>
                </c:pt>
                <c:pt idx="1044">
                  <c:v>22.71</c:v>
                </c:pt>
                <c:pt idx="1045">
                  <c:v>23.04</c:v>
                </c:pt>
                <c:pt idx="1046">
                  <c:v>22.44</c:v>
                </c:pt>
                <c:pt idx="1047">
                  <c:v>22.36</c:v>
                </c:pt>
                <c:pt idx="1048">
                  <c:v>22.4</c:v>
                </c:pt>
                <c:pt idx="1049">
                  <c:v>22.11</c:v>
                </c:pt>
                <c:pt idx="1050">
                  <c:v>21.82</c:v>
                </c:pt>
                <c:pt idx="1051">
                  <c:v>22.02</c:v>
                </c:pt>
                <c:pt idx="1052">
                  <c:v>21.88</c:v>
                </c:pt>
                <c:pt idx="1053">
                  <c:v>22.12</c:v>
                </c:pt>
                <c:pt idx="1054">
                  <c:v>22.86</c:v>
                </c:pt>
                <c:pt idx="1055">
                  <c:v>22.46</c:v>
                </c:pt>
                <c:pt idx="1056">
                  <c:v>22.46</c:v>
                </c:pt>
                <c:pt idx="1057">
                  <c:v>22.2</c:v>
                </c:pt>
                <c:pt idx="1058">
                  <c:v>21.87</c:v>
                </c:pt>
                <c:pt idx="1059">
                  <c:v>21.4</c:v>
                </c:pt>
                <c:pt idx="1060">
                  <c:v>21.13</c:v>
                </c:pt>
                <c:pt idx="1061">
                  <c:v>21.81</c:v>
                </c:pt>
                <c:pt idx="1062">
                  <c:v>21.62</c:v>
                </c:pt>
                <c:pt idx="1063">
                  <c:v>21.55</c:v>
                </c:pt>
                <c:pt idx="1064">
                  <c:v>21.19</c:v>
                </c:pt>
                <c:pt idx="1065">
                  <c:v>21.36</c:v>
                </c:pt>
                <c:pt idx="1066">
                  <c:v>21.62</c:v>
                </c:pt>
                <c:pt idx="1067">
                  <c:v>21.3</c:v>
                </c:pt>
                <c:pt idx="1068">
                  <c:v>20.93</c:v>
                </c:pt>
                <c:pt idx="1069">
                  <c:v>20.8</c:v>
                </c:pt>
                <c:pt idx="1070">
                  <c:v>20.420000000000002</c:v>
                </c:pt>
                <c:pt idx="1071">
                  <c:v>20.260000000000002</c:v>
                </c:pt>
                <c:pt idx="1072">
                  <c:v>20.149999999999999</c:v>
                </c:pt>
                <c:pt idx="1073">
                  <c:v>20.07</c:v>
                </c:pt>
                <c:pt idx="1074">
                  <c:v>20.38</c:v>
                </c:pt>
                <c:pt idx="1075">
                  <c:v>20.09</c:v>
                </c:pt>
                <c:pt idx="1076">
                  <c:v>19.600000000000001</c:v>
                </c:pt>
                <c:pt idx="1077">
                  <c:v>19.34</c:v>
                </c:pt>
                <c:pt idx="1078">
                  <c:v>19.59</c:v>
                </c:pt>
                <c:pt idx="1079">
                  <c:v>19.850000000000001</c:v>
                </c:pt>
                <c:pt idx="1080">
                  <c:v>20.28</c:v>
                </c:pt>
                <c:pt idx="1081">
                  <c:v>20.48</c:v>
                </c:pt>
                <c:pt idx="1082">
                  <c:v>20.36</c:v>
                </c:pt>
                <c:pt idx="1083">
                  <c:v>20.09</c:v>
                </c:pt>
                <c:pt idx="1084">
                  <c:v>20.03</c:v>
                </c:pt>
                <c:pt idx="1085">
                  <c:v>20.34</c:v>
                </c:pt>
                <c:pt idx="1086">
                  <c:v>20.51</c:v>
                </c:pt>
                <c:pt idx="1087">
                  <c:v>20.23</c:v>
                </c:pt>
                <c:pt idx="1088">
                  <c:v>19.78</c:v>
                </c:pt>
                <c:pt idx="1089">
                  <c:v>19.48</c:v>
                </c:pt>
                <c:pt idx="1090">
                  <c:v>19.149999999999999</c:v>
                </c:pt>
                <c:pt idx="1091">
                  <c:v>18.32</c:v>
                </c:pt>
                <c:pt idx="1092">
                  <c:v>17.559999999999999</c:v>
                </c:pt>
                <c:pt idx="1093">
                  <c:v>18.190000000000001</c:v>
                </c:pt>
                <c:pt idx="1094">
                  <c:v>17.760000000000002</c:v>
                </c:pt>
                <c:pt idx="1095">
                  <c:v>17.87</c:v>
                </c:pt>
                <c:pt idx="1096">
                  <c:v>17.37</c:v>
                </c:pt>
                <c:pt idx="1097">
                  <c:v>16.95</c:v>
                </c:pt>
                <c:pt idx="1098">
                  <c:v>17.93</c:v>
                </c:pt>
                <c:pt idx="1099">
                  <c:v>17.899999999999999</c:v>
                </c:pt>
                <c:pt idx="1100">
                  <c:v>18.600000000000001</c:v>
                </c:pt>
                <c:pt idx="1101">
                  <c:v>17.850000000000001</c:v>
                </c:pt>
                <c:pt idx="1102">
                  <c:v>17.489999999999998</c:v>
                </c:pt>
                <c:pt idx="1103">
                  <c:v>18.5</c:v>
                </c:pt>
                <c:pt idx="1104">
                  <c:v>18.57</c:v>
                </c:pt>
                <c:pt idx="1105">
                  <c:v>18.5</c:v>
                </c:pt>
                <c:pt idx="1106">
                  <c:v>18.760000000000002</c:v>
                </c:pt>
                <c:pt idx="1107">
                  <c:v>18.63</c:v>
                </c:pt>
                <c:pt idx="1108">
                  <c:v>17.98</c:v>
                </c:pt>
                <c:pt idx="1109">
                  <c:v>17.98</c:v>
                </c:pt>
                <c:pt idx="1110">
                  <c:v>18.3</c:v>
                </c:pt>
                <c:pt idx="1111">
                  <c:v>18.260000000000002</c:v>
                </c:pt>
                <c:pt idx="1112">
                  <c:v>19.010000000000002</c:v>
                </c:pt>
                <c:pt idx="1113">
                  <c:v>19.03</c:v>
                </c:pt>
                <c:pt idx="1114">
                  <c:v>18.96</c:v>
                </c:pt>
                <c:pt idx="1115">
                  <c:v>19.73</c:v>
                </c:pt>
                <c:pt idx="1116">
                  <c:v>19.52</c:v>
                </c:pt>
                <c:pt idx="1117">
                  <c:v>19.05</c:v>
                </c:pt>
                <c:pt idx="1118">
                  <c:v>18.89</c:v>
                </c:pt>
                <c:pt idx="1119">
                  <c:v>18.78</c:v>
                </c:pt>
                <c:pt idx="1120">
                  <c:v>18.260000000000002</c:v>
                </c:pt>
                <c:pt idx="1121">
                  <c:v>17.510000000000002</c:v>
                </c:pt>
                <c:pt idx="1122">
                  <c:v>16.25</c:v>
                </c:pt>
                <c:pt idx="1123">
                  <c:v>16.02</c:v>
                </c:pt>
                <c:pt idx="1124">
                  <c:v>16.12</c:v>
                </c:pt>
                <c:pt idx="1125">
                  <c:v>18</c:v>
                </c:pt>
                <c:pt idx="1126">
                  <c:v>17.88</c:v>
                </c:pt>
                <c:pt idx="1127">
                  <c:v>17.47</c:v>
                </c:pt>
                <c:pt idx="1128">
                  <c:v>17.510000000000002</c:v>
                </c:pt>
                <c:pt idx="1129">
                  <c:v>17.09</c:v>
                </c:pt>
                <c:pt idx="1130">
                  <c:v>16.41</c:v>
                </c:pt>
                <c:pt idx="1131">
                  <c:v>16.91</c:v>
                </c:pt>
                <c:pt idx="1132">
                  <c:v>16.649999999999999</c:v>
                </c:pt>
                <c:pt idx="1133">
                  <c:v>16.78</c:v>
                </c:pt>
                <c:pt idx="1134">
                  <c:v>16.82</c:v>
                </c:pt>
                <c:pt idx="1135">
                  <c:v>17.39</c:v>
                </c:pt>
                <c:pt idx="1136">
                  <c:v>17.600000000000001</c:v>
                </c:pt>
                <c:pt idx="1137">
                  <c:v>17.11</c:v>
                </c:pt>
                <c:pt idx="1138">
                  <c:v>16.64</c:v>
                </c:pt>
                <c:pt idx="1139">
                  <c:v>15.92</c:v>
                </c:pt>
                <c:pt idx="1140">
                  <c:v>15.55</c:v>
                </c:pt>
                <c:pt idx="1141">
                  <c:v>15.43</c:v>
                </c:pt>
                <c:pt idx="1142">
                  <c:v>16.09</c:v>
                </c:pt>
                <c:pt idx="1143">
                  <c:v>16.5</c:v>
                </c:pt>
                <c:pt idx="1144">
                  <c:v>16.149999999999999</c:v>
                </c:pt>
                <c:pt idx="1145">
                  <c:v>17.12</c:v>
                </c:pt>
                <c:pt idx="1146">
                  <c:v>16.7</c:v>
                </c:pt>
                <c:pt idx="1147">
                  <c:v>17.18</c:v>
                </c:pt>
                <c:pt idx="1148">
                  <c:v>17.05</c:v>
                </c:pt>
                <c:pt idx="1149">
                  <c:v>16.940000000000001</c:v>
                </c:pt>
                <c:pt idx="1150">
                  <c:v>16.73</c:v>
                </c:pt>
                <c:pt idx="1151">
                  <c:v>16.73</c:v>
                </c:pt>
                <c:pt idx="1152">
                  <c:v>16.5</c:v>
                </c:pt>
                <c:pt idx="1153">
                  <c:v>16.489999999999998</c:v>
                </c:pt>
                <c:pt idx="1154">
                  <c:v>16.63</c:v>
                </c:pt>
                <c:pt idx="1155">
                  <c:v>17.05</c:v>
                </c:pt>
                <c:pt idx="1156">
                  <c:v>17.45</c:v>
                </c:pt>
                <c:pt idx="1157">
                  <c:v>18.690000000000001</c:v>
                </c:pt>
                <c:pt idx="1158">
                  <c:v>18.37</c:v>
                </c:pt>
                <c:pt idx="1159">
                  <c:v>18.670000000000002</c:v>
                </c:pt>
                <c:pt idx="1160">
                  <c:v>18.23</c:v>
                </c:pt>
                <c:pt idx="1161">
                  <c:v>18.57</c:v>
                </c:pt>
                <c:pt idx="1162">
                  <c:v>19.07</c:v>
                </c:pt>
                <c:pt idx="1163">
                  <c:v>19.61</c:v>
                </c:pt>
                <c:pt idx="1164">
                  <c:v>19.88</c:v>
                </c:pt>
                <c:pt idx="1165">
                  <c:v>19.84</c:v>
                </c:pt>
                <c:pt idx="1166">
                  <c:v>19.329999999999998</c:v>
                </c:pt>
                <c:pt idx="1167">
                  <c:v>20.329999999999998</c:v>
                </c:pt>
                <c:pt idx="1168">
                  <c:v>20.07</c:v>
                </c:pt>
                <c:pt idx="1169">
                  <c:v>20.239999999999998</c:v>
                </c:pt>
                <c:pt idx="1170">
                  <c:v>20.57</c:v>
                </c:pt>
                <c:pt idx="1171">
                  <c:v>21.59</c:v>
                </c:pt>
                <c:pt idx="1172">
                  <c:v>23.71</c:v>
                </c:pt>
                <c:pt idx="1173">
                  <c:v>23.79</c:v>
                </c:pt>
                <c:pt idx="1174">
                  <c:v>28.73</c:v>
                </c:pt>
                <c:pt idx="1175">
                  <c:v>29.6</c:v>
                </c:pt>
                <c:pt idx="1176">
                  <c:v>26.19</c:v>
                </c:pt>
                <c:pt idx="1177">
                  <c:v>25.69</c:v>
                </c:pt>
                <c:pt idx="1178">
                  <c:v>26.38</c:v>
                </c:pt>
                <c:pt idx="1179">
                  <c:v>27.07</c:v>
                </c:pt>
                <c:pt idx="1180">
                  <c:v>26.7</c:v>
                </c:pt>
                <c:pt idx="1181">
                  <c:v>26.54</c:v>
                </c:pt>
                <c:pt idx="1182">
                  <c:v>27.4</c:v>
                </c:pt>
                <c:pt idx="1183">
                  <c:v>28.65</c:v>
                </c:pt>
                <c:pt idx="1184">
                  <c:v>28.63</c:v>
                </c:pt>
                <c:pt idx="1185">
                  <c:v>28.46</c:v>
                </c:pt>
                <c:pt idx="1186">
                  <c:v>30.52</c:v>
                </c:pt>
                <c:pt idx="1187">
                  <c:v>31.67</c:v>
                </c:pt>
                <c:pt idx="1188">
                  <c:v>31.1</c:v>
                </c:pt>
                <c:pt idx="1189">
                  <c:v>27.36</c:v>
                </c:pt>
                <c:pt idx="1190">
                  <c:v>27.73</c:v>
                </c:pt>
                <c:pt idx="1191">
                  <c:v>26.15</c:v>
                </c:pt>
                <c:pt idx="1192">
                  <c:v>26.96</c:v>
                </c:pt>
                <c:pt idx="1193">
                  <c:v>27.45</c:v>
                </c:pt>
                <c:pt idx="1194">
                  <c:v>27.45</c:v>
                </c:pt>
                <c:pt idx="1195">
                  <c:v>29.3</c:v>
                </c:pt>
                <c:pt idx="1196">
                  <c:v>30</c:v>
                </c:pt>
                <c:pt idx="1197">
                  <c:v>31.51</c:v>
                </c:pt>
                <c:pt idx="1198">
                  <c:v>30.09</c:v>
                </c:pt>
                <c:pt idx="1199">
                  <c:v>30.83</c:v>
                </c:pt>
                <c:pt idx="1200">
                  <c:v>30.29</c:v>
                </c:pt>
                <c:pt idx="1201">
                  <c:v>30.85</c:v>
                </c:pt>
                <c:pt idx="1202">
                  <c:v>31.2</c:v>
                </c:pt>
                <c:pt idx="1203">
                  <c:v>31.79</c:v>
                </c:pt>
                <c:pt idx="1204">
                  <c:v>33.729999999999997</c:v>
                </c:pt>
                <c:pt idx="1205">
                  <c:v>33.479999999999997</c:v>
                </c:pt>
                <c:pt idx="1206">
                  <c:v>33.18</c:v>
                </c:pt>
                <c:pt idx="1207">
                  <c:v>34.44</c:v>
                </c:pt>
                <c:pt idx="1208">
                  <c:v>36.21</c:v>
                </c:pt>
                <c:pt idx="1209">
                  <c:v>39.049999999999997</c:v>
                </c:pt>
                <c:pt idx="1210">
                  <c:v>38.33</c:v>
                </c:pt>
                <c:pt idx="1211">
                  <c:v>39.119999999999997</c:v>
                </c:pt>
                <c:pt idx="1212">
                  <c:v>39.770000000000003</c:v>
                </c:pt>
                <c:pt idx="1213">
                  <c:v>39.53</c:v>
                </c:pt>
                <c:pt idx="1214">
                  <c:v>37.08</c:v>
                </c:pt>
                <c:pt idx="1215">
                  <c:v>34.43</c:v>
                </c:pt>
                <c:pt idx="1216">
                  <c:v>37.04</c:v>
                </c:pt>
                <c:pt idx="1217">
                  <c:v>36.76</c:v>
                </c:pt>
                <c:pt idx="1218">
                  <c:v>37.869999999999997</c:v>
                </c:pt>
                <c:pt idx="1219">
                  <c:v>38.880000000000003</c:v>
                </c:pt>
                <c:pt idx="1220">
                  <c:v>40.729999999999997</c:v>
                </c:pt>
                <c:pt idx="1221">
                  <c:v>39.299999999999997</c:v>
                </c:pt>
                <c:pt idx="1222">
                  <c:v>41.07</c:v>
                </c:pt>
                <c:pt idx="1223">
                  <c:v>39.42</c:v>
                </c:pt>
                <c:pt idx="1224">
                  <c:v>38</c:v>
                </c:pt>
                <c:pt idx="1225">
                  <c:v>39.340000000000003</c:v>
                </c:pt>
                <c:pt idx="1226">
                  <c:v>36.03</c:v>
                </c:pt>
                <c:pt idx="1227">
                  <c:v>37.03</c:v>
                </c:pt>
                <c:pt idx="1228">
                  <c:v>33.82</c:v>
                </c:pt>
                <c:pt idx="1229">
                  <c:v>28.46</c:v>
                </c:pt>
                <c:pt idx="1230">
                  <c:v>29.95</c:v>
                </c:pt>
                <c:pt idx="1231">
                  <c:v>30.8</c:v>
                </c:pt>
                <c:pt idx="1232">
                  <c:v>34.35</c:v>
                </c:pt>
                <c:pt idx="1233">
                  <c:v>33.03</c:v>
                </c:pt>
                <c:pt idx="1234">
                  <c:v>35.28</c:v>
                </c:pt>
                <c:pt idx="1235">
                  <c:v>34.93</c:v>
                </c:pt>
                <c:pt idx="1236">
                  <c:v>35.31</c:v>
                </c:pt>
                <c:pt idx="1237">
                  <c:v>35.299999999999997</c:v>
                </c:pt>
                <c:pt idx="1238">
                  <c:v>33.950000000000003</c:v>
                </c:pt>
                <c:pt idx="1239">
                  <c:v>32.049999999999997</c:v>
                </c:pt>
                <c:pt idx="1240">
                  <c:v>32.409999999999997</c:v>
                </c:pt>
                <c:pt idx="1241">
                  <c:v>35.479999999999997</c:v>
                </c:pt>
                <c:pt idx="1242">
                  <c:v>35.61</c:v>
                </c:pt>
                <c:pt idx="1243">
                  <c:v>33.909999999999997</c:v>
                </c:pt>
                <c:pt idx="1244">
                  <c:v>32.08</c:v>
                </c:pt>
                <c:pt idx="1245">
                  <c:v>33.299999999999997</c:v>
                </c:pt>
                <c:pt idx="1246">
                  <c:v>31.18</c:v>
                </c:pt>
                <c:pt idx="1247">
                  <c:v>31.05</c:v>
                </c:pt>
                <c:pt idx="1248">
                  <c:v>29.91</c:v>
                </c:pt>
                <c:pt idx="1249">
                  <c:v>31.45</c:v>
                </c:pt>
                <c:pt idx="1250">
                  <c:v>29.5</c:v>
                </c:pt>
                <c:pt idx="1251">
                  <c:v>30.08</c:v>
                </c:pt>
                <c:pt idx="1252">
                  <c:v>30.08</c:v>
                </c:pt>
                <c:pt idx="1253">
                  <c:v>32.35</c:v>
                </c:pt>
                <c:pt idx="1254">
                  <c:v>33.28</c:v>
                </c:pt>
                <c:pt idx="1255">
                  <c:v>33.049999999999997</c:v>
                </c:pt>
                <c:pt idx="1256">
                  <c:v>33.28</c:v>
                </c:pt>
                <c:pt idx="1257">
                  <c:v>32.93</c:v>
                </c:pt>
                <c:pt idx="1258">
                  <c:v>29.08</c:v>
                </c:pt>
                <c:pt idx="1259">
                  <c:v>29.4</c:v>
                </c:pt>
                <c:pt idx="1260">
                  <c:v>29.05</c:v>
                </c:pt>
                <c:pt idx="1261">
                  <c:v>27.18</c:v>
                </c:pt>
                <c:pt idx="1262">
                  <c:v>26.35</c:v>
                </c:pt>
                <c:pt idx="1263">
                  <c:v>26.61</c:v>
                </c:pt>
                <c:pt idx="1264">
                  <c:v>27.08</c:v>
                </c:pt>
                <c:pt idx="1265">
                  <c:v>26.5</c:v>
                </c:pt>
                <c:pt idx="1266">
                  <c:v>25.3</c:v>
                </c:pt>
                <c:pt idx="1267">
                  <c:v>26.45</c:v>
                </c:pt>
                <c:pt idx="1268">
                  <c:v>26.6</c:v>
                </c:pt>
                <c:pt idx="1269">
                  <c:v>27.1</c:v>
                </c:pt>
                <c:pt idx="1270">
                  <c:v>27.85</c:v>
                </c:pt>
                <c:pt idx="1271">
                  <c:v>28.26</c:v>
                </c:pt>
                <c:pt idx="1272">
                  <c:v>27.5</c:v>
                </c:pt>
                <c:pt idx="1273">
                  <c:v>27.08</c:v>
                </c:pt>
                <c:pt idx="1274">
                  <c:v>26.95</c:v>
                </c:pt>
                <c:pt idx="1275">
                  <c:v>27.35</c:v>
                </c:pt>
                <c:pt idx="1276">
                  <c:v>26.95</c:v>
                </c:pt>
                <c:pt idx="1277">
                  <c:v>27.58</c:v>
                </c:pt>
                <c:pt idx="1278">
                  <c:v>28.48</c:v>
                </c:pt>
                <c:pt idx="1279">
                  <c:v>26.53</c:v>
                </c:pt>
                <c:pt idx="1280">
                  <c:v>25.61</c:v>
                </c:pt>
                <c:pt idx="1281">
                  <c:v>24.88</c:v>
                </c:pt>
                <c:pt idx="1282">
                  <c:v>27.25</c:v>
                </c:pt>
                <c:pt idx="1283">
                  <c:v>27.5</c:v>
                </c:pt>
                <c:pt idx="1284">
                  <c:v>28</c:v>
                </c:pt>
                <c:pt idx="1285">
                  <c:v>27.55</c:v>
                </c:pt>
                <c:pt idx="1286">
                  <c:v>27.43</c:v>
                </c:pt>
                <c:pt idx="1287">
                  <c:v>30.13</c:v>
                </c:pt>
                <c:pt idx="1288">
                  <c:v>30.35</c:v>
                </c:pt>
                <c:pt idx="1289">
                  <c:v>32.25</c:v>
                </c:pt>
                <c:pt idx="1290">
                  <c:v>21.48</c:v>
                </c:pt>
                <c:pt idx="1291">
                  <c:v>20.05</c:v>
                </c:pt>
                <c:pt idx="1292">
                  <c:v>21.63</c:v>
                </c:pt>
                <c:pt idx="1293">
                  <c:v>24.91</c:v>
                </c:pt>
                <c:pt idx="1294">
                  <c:v>24.08</c:v>
                </c:pt>
                <c:pt idx="1295">
                  <c:v>25.63</c:v>
                </c:pt>
                <c:pt idx="1296">
                  <c:v>24.15</c:v>
                </c:pt>
                <c:pt idx="1297">
                  <c:v>21.03</c:v>
                </c:pt>
                <c:pt idx="1298">
                  <c:v>21.73</c:v>
                </c:pt>
                <c:pt idx="1299">
                  <c:v>21.08</c:v>
                </c:pt>
                <c:pt idx="1300">
                  <c:v>21.9</c:v>
                </c:pt>
                <c:pt idx="1301">
                  <c:v>21.33</c:v>
                </c:pt>
                <c:pt idx="1302">
                  <c:v>21.23</c:v>
                </c:pt>
                <c:pt idx="1303">
                  <c:v>20.7</c:v>
                </c:pt>
                <c:pt idx="1304">
                  <c:v>21.48</c:v>
                </c:pt>
                <c:pt idx="1305">
                  <c:v>21.33</c:v>
                </c:pt>
                <c:pt idx="1306">
                  <c:v>21.78</c:v>
                </c:pt>
                <c:pt idx="1307">
                  <c:v>22.44</c:v>
                </c:pt>
                <c:pt idx="1308">
                  <c:v>22.78</c:v>
                </c:pt>
                <c:pt idx="1309">
                  <c:v>22.38</c:v>
                </c:pt>
                <c:pt idx="1310">
                  <c:v>22.25</c:v>
                </c:pt>
                <c:pt idx="1311">
                  <c:v>20.73</c:v>
                </c:pt>
                <c:pt idx="1312">
                  <c:v>20.73</c:v>
                </c:pt>
                <c:pt idx="1313">
                  <c:v>20.079999999999998</c:v>
                </c:pt>
                <c:pt idx="1314">
                  <c:v>20.18</c:v>
                </c:pt>
                <c:pt idx="1315">
                  <c:v>18.48</c:v>
                </c:pt>
                <c:pt idx="1316">
                  <c:v>17.43</c:v>
                </c:pt>
                <c:pt idx="1317">
                  <c:v>17.43</c:v>
                </c:pt>
                <c:pt idx="1318">
                  <c:v>18.48</c:v>
                </c:pt>
                <c:pt idx="1319">
                  <c:v>19.03</c:v>
                </c:pt>
                <c:pt idx="1320">
                  <c:v>19.28</c:v>
                </c:pt>
                <c:pt idx="1321">
                  <c:v>19.43</c:v>
                </c:pt>
                <c:pt idx="1322">
                  <c:v>20.329999999999998</c:v>
                </c:pt>
                <c:pt idx="1323">
                  <c:v>20.5</c:v>
                </c:pt>
                <c:pt idx="1324">
                  <c:v>19.78</c:v>
                </c:pt>
                <c:pt idx="1325">
                  <c:v>19.329999999999998</c:v>
                </c:pt>
                <c:pt idx="1326">
                  <c:v>19.34</c:v>
                </c:pt>
                <c:pt idx="1327">
                  <c:v>19</c:v>
                </c:pt>
                <c:pt idx="1328">
                  <c:v>20.059999999999999</c:v>
                </c:pt>
                <c:pt idx="1329">
                  <c:v>20.48</c:v>
                </c:pt>
                <c:pt idx="1330">
                  <c:v>20.05</c:v>
                </c:pt>
                <c:pt idx="1331">
                  <c:v>19.88</c:v>
                </c:pt>
                <c:pt idx="1332">
                  <c:v>19.78</c:v>
                </c:pt>
                <c:pt idx="1333">
                  <c:v>20.68</c:v>
                </c:pt>
                <c:pt idx="1334">
                  <c:v>20.399999999999999</c:v>
                </c:pt>
                <c:pt idx="1335">
                  <c:v>20.78</c:v>
                </c:pt>
                <c:pt idx="1336">
                  <c:v>19.88</c:v>
                </c:pt>
                <c:pt idx="1337">
                  <c:v>19.47</c:v>
                </c:pt>
                <c:pt idx="1338">
                  <c:v>19.78</c:v>
                </c:pt>
                <c:pt idx="1339">
                  <c:v>19.45</c:v>
                </c:pt>
                <c:pt idx="1340">
                  <c:v>19.63</c:v>
                </c:pt>
                <c:pt idx="1341">
                  <c:v>19.28</c:v>
                </c:pt>
                <c:pt idx="1342">
                  <c:v>19.38</c:v>
                </c:pt>
                <c:pt idx="1343">
                  <c:v>19.48</c:v>
                </c:pt>
                <c:pt idx="1344">
                  <c:v>19.98</c:v>
                </c:pt>
                <c:pt idx="1345">
                  <c:v>20.03</c:v>
                </c:pt>
                <c:pt idx="1346">
                  <c:v>20.28</c:v>
                </c:pt>
                <c:pt idx="1347">
                  <c:v>20.58</c:v>
                </c:pt>
                <c:pt idx="1348">
                  <c:v>21.08</c:v>
                </c:pt>
                <c:pt idx="1349">
                  <c:v>20.98</c:v>
                </c:pt>
                <c:pt idx="1350">
                  <c:v>21.54</c:v>
                </c:pt>
                <c:pt idx="1351">
                  <c:v>21.85</c:v>
                </c:pt>
                <c:pt idx="1352">
                  <c:v>21.6</c:v>
                </c:pt>
                <c:pt idx="1353">
                  <c:v>21.73</c:v>
                </c:pt>
                <c:pt idx="1354">
                  <c:v>21.08</c:v>
                </c:pt>
                <c:pt idx="1355">
                  <c:v>21.16</c:v>
                </c:pt>
                <c:pt idx="1356">
                  <c:v>21.68</c:v>
                </c:pt>
                <c:pt idx="1357">
                  <c:v>21.03</c:v>
                </c:pt>
                <c:pt idx="1358">
                  <c:v>21</c:v>
                </c:pt>
                <c:pt idx="1359">
                  <c:v>20.95</c:v>
                </c:pt>
                <c:pt idx="1360">
                  <c:v>21.28</c:v>
                </c:pt>
                <c:pt idx="1361">
                  <c:v>21.3</c:v>
                </c:pt>
                <c:pt idx="1362">
                  <c:v>20.99</c:v>
                </c:pt>
                <c:pt idx="1363">
                  <c:v>21.28</c:v>
                </c:pt>
                <c:pt idx="1364">
                  <c:v>21.17</c:v>
                </c:pt>
                <c:pt idx="1365">
                  <c:v>21.43</c:v>
                </c:pt>
                <c:pt idx="1366">
                  <c:v>21.73</c:v>
                </c:pt>
                <c:pt idx="1367">
                  <c:v>21.72</c:v>
                </c:pt>
                <c:pt idx="1368">
                  <c:v>21.83</c:v>
                </c:pt>
                <c:pt idx="1369">
                  <c:v>21.92</c:v>
                </c:pt>
                <c:pt idx="1370">
                  <c:v>21.25</c:v>
                </c:pt>
                <c:pt idx="1371">
                  <c:v>20.89</c:v>
                </c:pt>
                <c:pt idx="1372">
                  <c:v>20.73</c:v>
                </c:pt>
                <c:pt idx="1373">
                  <c:v>21.04</c:v>
                </c:pt>
                <c:pt idx="1374">
                  <c:v>20.91</c:v>
                </c:pt>
                <c:pt idx="1375">
                  <c:v>21.19</c:v>
                </c:pt>
                <c:pt idx="1376">
                  <c:v>21.39</c:v>
                </c:pt>
                <c:pt idx="1377">
                  <c:v>20.95</c:v>
                </c:pt>
                <c:pt idx="1378">
                  <c:v>20.85</c:v>
                </c:pt>
                <c:pt idx="1379">
                  <c:v>20.95</c:v>
                </c:pt>
                <c:pt idx="1380">
                  <c:v>21.04</c:v>
                </c:pt>
                <c:pt idx="1381">
                  <c:v>21.34</c:v>
                </c:pt>
                <c:pt idx="1382">
                  <c:v>21.04</c:v>
                </c:pt>
                <c:pt idx="1383">
                  <c:v>21.3</c:v>
                </c:pt>
                <c:pt idx="1384">
                  <c:v>21.16</c:v>
                </c:pt>
                <c:pt idx="1385">
                  <c:v>21.16</c:v>
                </c:pt>
                <c:pt idx="1386">
                  <c:v>20.9</c:v>
                </c:pt>
                <c:pt idx="1387">
                  <c:v>20.45</c:v>
                </c:pt>
                <c:pt idx="1388">
                  <c:v>20.38</c:v>
                </c:pt>
                <c:pt idx="1389">
                  <c:v>20.28</c:v>
                </c:pt>
                <c:pt idx="1390">
                  <c:v>19.84</c:v>
                </c:pt>
                <c:pt idx="1391">
                  <c:v>19.850000000000001</c:v>
                </c:pt>
                <c:pt idx="1392">
                  <c:v>20.079999999999998</c:v>
                </c:pt>
                <c:pt idx="1393">
                  <c:v>19.71</c:v>
                </c:pt>
                <c:pt idx="1394">
                  <c:v>19.7</c:v>
                </c:pt>
                <c:pt idx="1395">
                  <c:v>19.97</c:v>
                </c:pt>
                <c:pt idx="1396">
                  <c:v>20.11</c:v>
                </c:pt>
                <c:pt idx="1397">
                  <c:v>19.989999999999998</c:v>
                </c:pt>
                <c:pt idx="1398">
                  <c:v>20.22</c:v>
                </c:pt>
                <c:pt idx="1399">
                  <c:v>20.100000000000001</c:v>
                </c:pt>
                <c:pt idx="1400">
                  <c:v>19.920000000000002</c:v>
                </c:pt>
                <c:pt idx="1401">
                  <c:v>20.03</c:v>
                </c:pt>
                <c:pt idx="1402">
                  <c:v>20.12</c:v>
                </c:pt>
                <c:pt idx="1403">
                  <c:v>20.41</c:v>
                </c:pt>
                <c:pt idx="1404">
                  <c:v>20.56</c:v>
                </c:pt>
                <c:pt idx="1405">
                  <c:v>20.78</c:v>
                </c:pt>
                <c:pt idx="1406">
                  <c:v>20.92</c:v>
                </c:pt>
                <c:pt idx="1407">
                  <c:v>20.69</c:v>
                </c:pt>
                <c:pt idx="1408">
                  <c:v>20.69</c:v>
                </c:pt>
                <c:pt idx="1409">
                  <c:v>20.91</c:v>
                </c:pt>
                <c:pt idx="1410">
                  <c:v>21.29</c:v>
                </c:pt>
                <c:pt idx="1411">
                  <c:v>21.35</c:v>
                </c:pt>
                <c:pt idx="1412">
                  <c:v>21.43</c:v>
                </c:pt>
                <c:pt idx="1413">
                  <c:v>21.32</c:v>
                </c:pt>
                <c:pt idx="1414">
                  <c:v>21.74</c:v>
                </c:pt>
                <c:pt idx="1415">
                  <c:v>21.5</c:v>
                </c:pt>
                <c:pt idx="1416">
                  <c:v>21.7</c:v>
                </c:pt>
                <c:pt idx="1417">
                  <c:v>22.2</c:v>
                </c:pt>
                <c:pt idx="1418">
                  <c:v>21.97</c:v>
                </c:pt>
                <c:pt idx="1419">
                  <c:v>22.16</c:v>
                </c:pt>
                <c:pt idx="1420">
                  <c:v>21.74</c:v>
                </c:pt>
                <c:pt idx="1421">
                  <c:v>21.25</c:v>
                </c:pt>
                <c:pt idx="1422">
                  <c:v>21.41</c:v>
                </c:pt>
                <c:pt idx="1423">
                  <c:v>21.11</c:v>
                </c:pt>
                <c:pt idx="1424">
                  <c:v>21.48</c:v>
                </c:pt>
                <c:pt idx="1425">
                  <c:v>21.38</c:v>
                </c:pt>
                <c:pt idx="1426">
                  <c:v>21.55</c:v>
                </c:pt>
                <c:pt idx="1427">
                  <c:v>21.7</c:v>
                </c:pt>
                <c:pt idx="1428">
                  <c:v>21.33</c:v>
                </c:pt>
                <c:pt idx="1429">
                  <c:v>21.35</c:v>
                </c:pt>
                <c:pt idx="1430">
                  <c:v>21.5</c:v>
                </c:pt>
                <c:pt idx="1431">
                  <c:v>21.39</c:v>
                </c:pt>
                <c:pt idx="1432">
                  <c:v>21.38</c:v>
                </c:pt>
                <c:pt idx="1433">
                  <c:v>21.6</c:v>
                </c:pt>
                <c:pt idx="1434">
                  <c:v>21.64</c:v>
                </c:pt>
                <c:pt idx="1435">
                  <c:v>21.71</c:v>
                </c:pt>
                <c:pt idx="1436">
                  <c:v>21.52</c:v>
                </c:pt>
                <c:pt idx="1437">
                  <c:v>21.3</c:v>
                </c:pt>
                <c:pt idx="1438">
                  <c:v>21.39</c:v>
                </c:pt>
                <c:pt idx="1439">
                  <c:v>21.29</c:v>
                </c:pt>
                <c:pt idx="1440">
                  <c:v>22.5</c:v>
                </c:pt>
                <c:pt idx="1441">
                  <c:v>22.3</c:v>
                </c:pt>
                <c:pt idx="1442">
                  <c:v>21.44</c:v>
                </c:pt>
                <c:pt idx="1443">
                  <c:v>21.93</c:v>
                </c:pt>
                <c:pt idx="1444">
                  <c:v>21.78</c:v>
                </c:pt>
                <c:pt idx="1445">
                  <c:v>21.98</c:v>
                </c:pt>
                <c:pt idx="1446">
                  <c:v>21.86</c:v>
                </c:pt>
                <c:pt idx="1447">
                  <c:v>21.77</c:v>
                </c:pt>
                <c:pt idx="1448">
                  <c:v>22.02</c:v>
                </c:pt>
                <c:pt idx="1449">
                  <c:v>22.28</c:v>
                </c:pt>
                <c:pt idx="1451">
                  <c:v>22.28</c:v>
                </c:pt>
                <c:pt idx="1452">
                  <c:v>21.76</c:v>
                </c:pt>
                <c:pt idx="1453">
                  <c:v>21.75</c:v>
                </c:pt>
                <c:pt idx="1454">
                  <c:v>21.56</c:v>
                </c:pt>
                <c:pt idx="1455">
                  <c:v>21.36</c:v>
                </c:pt>
                <c:pt idx="1456">
                  <c:v>21.44</c:v>
                </c:pt>
                <c:pt idx="1457">
                  <c:v>21.66</c:v>
                </c:pt>
                <c:pt idx="1458">
                  <c:v>21.51</c:v>
                </c:pt>
                <c:pt idx="1459">
                  <c:v>21.71</c:v>
                </c:pt>
                <c:pt idx="1460">
                  <c:v>21.84</c:v>
                </c:pt>
                <c:pt idx="1461">
                  <c:v>21.73</c:v>
                </c:pt>
                <c:pt idx="1462">
                  <c:v>21.87</c:v>
                </c:pt>
                <c:pt idx="1463">
                  <c:v>21.79</c:v>
                </c:pt>
                <c:pt idx="1464">
                  <c:v>22.02</c:v>
                </c:pt>
                <c:pt idx="1465">
                  <c:v>22.2</c:v>
                </c:pt>
                <c:pt idx="1466">
                  <c:v>22.24</c:v>
                </c:pt>
                <c:pt idx="1467">
                  <c:v>22.11</c:v>
                </c:pt>
                <c:pt idx="1468">
                  <c:v>22.23</c:v>
                </c:pt>
                <c:pt idx="1469">
                  <c:v>22.42</c:v>
                </c:pt>
                <c:pt idx="1470">
                  <c:v>22.25</c:v>
                </c:pt>
                <c:pt idx="1471">
                  <c:v>22.1</c:v>
                </c:pt>
                <c:pt idx="1472">
                  <c:v>22.34</c:v>
                </c:pt>
                <c:pt idx="1473">
                  <c:v>22.7</c:v>
                </c:pt>
                <c:pt idx="1474">
                  <c:v>22.64</c:v>
                </c:pt>
                <c:pt idx="1475">
                  <c:v>22.99</c:v>
                </c:pt>
                <c:pt idx="1476">
                  <c:v>23.02</c:v>
                </c:pt>
                <c:pt idx="1477">
                  <c:v>23.18</c:v>
                </c:pt>
                <c:pt idx="1478">
                  <c:v>23.01</c:v>
                </c:pt>
                <c:pt idx="1479">
                  <c:v>23.19</c:v>
                </c:pt>
                <c:pt idx="1480">
                  <c:v>23.48</c:v>
                </c:pt>
                <c:pt idx="1481">
                  <c:v>23.89</c:v>
                </c:pt>
                <c:pt idx="1482">
                  <c:v>23.67</c:v>
                </c:pt>
                <c:pt idx="1483">
                  <c:v>23.96</c:v>
                </c:pt>
                <c:pt idx="1484">
                  <c:v>24.12</c:v>
                </c:pt>
                <c:pt idx="1485">
                  <c:v>24.03</c:v>
                </c:pt>
                <c:pt idx="1486">
                  <c:v>23.47</c:v>
                </c:pt>
                <c:pt idx="1487">
                  <c:v>23.14</c:v>
                </c:pt>
                <c:pt idx="1488">
                  <c:v>23.47</c:v>
                </c:pt>
                <c:pt idx="1489">
                  <c:v>23.18</c:v>
                </c:pt>
                <c:pt idx="1490">
                  <c:v>23.24</c:v>
                </c:pt>
                <c:pt idx="1491">
                  <c:v>23.09</c:v>
                </c:pt>
                <c:pt idx="1492">
                  <c:v>23.11</c:v>
                </c:pt>
                <c:pt idx="1493">
                  <c:v>23.29</c:v>
                </c:pt>
                <c:pt idx="1494">
                  <c:v>23.85</c:v>
                </c:pt>
                <c:pt idx="1495">
                  <c:v>23.82</c:v>
                </c:pt>
                <c:pt idx="1496">
                  <c:v>23.78</c:v>
                </c:pt>
                <c:pt idx="1497">
                  <c:v>23.44</c:v>
                </c:pt>
                <c:pt idx="1498">
                  <c:v>23.29</c:v>
                </c:pt>
                <c:pt idx="1499">
                  <c:v>23</c:v>
                </c:pt>
                <c:pt idx="1500">
                  <c:v>22.66</c:v>
                </c:pt>
                <c:pt idx="1501">
                  <c:v>22.58</c:v>
                </c:pt>
                <c:pt idx="1502">
                  <c:v>22.28</c:v>
                </c:pt>
                <c:pt idx="1503">
                  <c:v>22.55</c:v>
                </c:pt>
                <c:pt idx="1504">
                  <c:v>22.79</c:v>
                </c:pt>
                <c:pt idx="1505">
                  <c:v>22.38</c:v>
                </c:pt>
                <c:pt idx="1506">
                  <c:v>21.88</c:v>
                </c:pt>
                <c:pt idx="1507">
                  <c:v>22.17</c:v>
                </c:pt>
                <c:pt idx="1508">
                  <c:v>21.93</c:v>
                </c:pt>
                <c:pt idx="1509">
                  <c:v>21.85</c:v>
                </c:pt>
                <c:pt idx="1510">
                  <c:v>22.15</c:v>
                </c:pt>
                <c:pt idx="1511">
                  <c:v>21.04</c:v>
                </c:pt>
                <c:pt idx="1512">
                  <c:v>21.38</c:v>
                </c:pt>
                <c:pt idx="1513">
                  <c:v>21.38</c:v>
                </c:pt>
                <c:pt idx="1514">
                  <c:v>21.48</c:v>
                </c:pt>
                <c:pt idx="1515">
                  <c:v>21.1</c:v>
                </c:pt>
                <c:pt idx="1516">
                  <c:v>20.61</c:v>
                </c:pt>
                <c:pt idx="1517">
                  <c:v>20.75</c:v>
                </c:pt>
                <c:pt idx="1518">
                  <c:v>20.420000000000002</c:v>
                </c:pt>
                <c:pt idx="1519">
                  <c:v>19.87</c:v>
                </c:pt>
                <c:pt idx="1520">
                  <c:v>19.39</c:v>
                </c:pt>
                <c:pt idx="1521">
                  <c:v>19.239999999999998</c:v>
                </c:pt>
                <c:pt idx="1522">
                  <c:v>19.54</c:v>
                </c:pt>
                <c:pt idx="1523">
                  <c:v>19.940000000000001</c:v>
                </c:pt>
                <c:pt idx="1524">
                  <c:v>20.09</c:v>
                </c:pt>
                <c:pt idx="1525">
                  <c:v>19.78</c:v>
                </c:pt>
                <c:pt idx="1526">
                  <c:v>19.45</c:v>
                </c:pt>
                <c:pt idx="1527">
                  <c:v>19.39</c:v>
                </c:pt>
                <c:pt idx="1528">
                  <c:v>19.12</c:v>
                </c:pt>
                <c:pt idx="1529">
                  <c:v>18.28</c:v>
                </c:pt>
                <c:pt idx="1530">
                  <c:v>18.579999999999998</c:v>
                </c:pt>
                <c:pt idx="1531">
                  <c:v>18.68</c:v>
                </c:pt>
                <c:pt idx="1532">
                  <c:v>18.63</c:v>
                </c:pt>
                <c:pt idx="1533">
                  <c:v>18.82</c:v>
                </c:pt>
                <c:pt idx="1534">
                  <c:v>18.63</c:v>
                </c:pt>
                <c:pt idx="1535">
                  <c:v>19.149999999999999</c:v>
                </c:pt>
                <c:pt idx="1536">
                  <c:v>19.43</c:v>
                </c:pt>
                <c:pt idx="1537">
                  <c:v>19.22</c:v>
                </c:pt>
                <c:pt idx="1538">
                  <c:v>19.239999999999998</c:v>
                </c:pt>
                <c:pt idx="1539">
                  <c:v>18.72</c:v>
                </c:pt>
                <c:pt idx="1540">
                  <c:v>17.95</c:v>
                </c:pt>
                <c:pt idx="1541">
                  <c:v>17.89</c:v>
                </c:pt>
                <c:pt idx="1542">
                  <c:v>18.260000000000002</c:v>
                </c:pt>
                <c:pt idx="1543">
                  <c:v>18.77</c:v>
                </c:pt>
                <c:pt idx="1544">
                  <c:v>18.399999999999999</c:v>
                </c:pt>
                <c:pt idx="1545">
                  <c:v>18.829999999999998</c:v>
                </c:pt>
                <c:pt idx="1546">
                  <c:v>18.940000000000001</c:v>
                </c:pt>
                <c:pt idx="1547">
                  <c:v>19.11</c:v>
                </c:pt>
                <c:pt idx="1548">
                  <c:v>18.920000000000002</c:v>
                </c:pt>
                <c:pt idx="1549">
                  <c:v>18.5</c:v>
                </c:pt>
                <c:pt idx="1550">
                  <c:v>18.73</c:v>
                </c:pt>
                <c:pt idx="1551">
                  <c:v>18.38</c:v>
                </c:pt>
                <c:pt idx="1552">
                  <c:v>18.75</c:v>
                </c:pt>
                <c:pt idx="1553">
                  <c:v>19.350000000000001</c:v>
                </c:pt>
                <c:pt idx="1554">
                  <c:v>19.09</c:v>
                </c:pt>
                <c:pt idx="1555">
                  <c:v>18.920000000000002</c:v>
                </c:pt>
                <c:pt idx="1556">
                  <c:v>18.95</c:v>
                </c:pt>
                <c:pt idx="1557">
                  <c:v>18.93</c:v>
                </c:pt>
                <c:pt idx="1558">
                  <c:v>18.97</c:v>
                </c:pt>
                <c:pt idx="1559">
                  <c:v>19.260000000000002</c:v>
                </c:pt>
                <c:pt idx="1560">
                  <c:v>19.5</c:v>
                </c:pt>
                <c:pt idx="1561">
                  <c:v>19.48</c:v>
                </c:pt>
                <c:pt idx="1562">
                  <c:v>19.91</c:v>
                </c:pt>
                <c:pt idx="1563">
                  <c:v>19.690000000000001</c:v>
                </c:pt>
                <c:pt idx="1564">
                  <c:v>19.36</c:v>
                </c:pt>
                <c:pt idx="1565">
                  <c:v>19.29</c:v>
                </c:pt>
                <c:pt idx="1566">
                  <c:v>19.7</c:v>
                </c:pt>
                <c:pt idx="1567">
                  <c:v>19.420000000000002</c:v>
                </c:pt>
                <c:pt idx="1568">
                  <c:v>19.420000000000002</c:v>
                </c:pt>
                <c:pt idx="1569">
                  <c:v>18.14</c:v>
                </c:pt>
                <c:pt idx="1570">
                  <c:v>18.420000000000002</c:v>
                </c:pt>
                <c:pt idx="1571">
                  <c:v>18.52</c:v>
                </c:pt>
                <c:pt idx="1572">
                  <c:v>18.600000000000001</c:v>
                </c:pt>
                <c:pt idx="1573">
                  <c:v>18.37</c:v>
                </c:pt>
                <c:pt idx="1574">
                  <c:v>18.3</c:v>
                </c:pt>
                <c:pt idx="1575">
                  <c:v>18.440000000000001</c:v>
                </c:pt>
                <c:pt idx="1576">
                  <c:v>18.77</c:v>
                </c:pt>
                <c:pt idx="1577">
                  <c:v>18.690000000000001</c:v>
                </c:pt>
                <c:pt idx="1578">
                  <c:v>18.36</c:v>
                </c:pt>
                <c:pt idx="1579">
                  <c:v>18.670000000000002</c:v>
                </c:pt>
                <c:pt idx="1580">
                  <c:v>18.62</c:v>
                </c:pt>
                <c:pt idx="1581">
                  <c:v>18.579999999999998</c:v>
                </c:pt>
                <c:pt idx="1582">
                  <c:v>18.53</c:v>
                </c:pt>
                <c:pt idx="1583">
                  <c:v>18.649999999999999</c:v>
                </c:pt>
                <c:pt idx="1584">
                  <c:v>18.62</c:v>
                </c:pt>
                <c:pt idx="1585">
                  <c:v>18.5</c:v>
                </c:pt>
                <c:pt idx="1586">
                  <c:v>18.86</c:v>
                </c:pt>
                <c:pt idx="1587">
                  <c:v>19.16</c:v>
                </c:pt>
                <c:pt idx="1588">
                  <c:v>19.149999999999999</c:v>
                </c:pt>
                <c:pt idx="1589">
                  <c:v>19.27</c:v>
                </c:pt>
                <c:pt idx="1590">
                  <c:v>19.05</c:v>
                </c:pt>
                <c:pt idx="1591">
                  <c:v>19.27</c:v>
                </c:pt>
                <c:pt idx="1592">
                  <c:v>18.78</c:v>
                </c:pt>
                <c:pt idx="1593">
                  <c:v>18.91</c:v>
                </c:pt>
                <c:pt idx="1594">
                  <c:v>19.059999999999999</c:v>
                </c:pt>
                <c:pt idx="1595">
                  <c:v>19</c:v>
                </c:pt>
                <c:pt idx="1596">
                  <c:v>19.309999999999999</c:v>
                </c:pt>
                <c:pt idx="1597">
                  <c:v>19.190000000000001</c:v>
                </c:pt>
                <c:pt idx="1598">
                  <c:v>19.25</c:v>
                </c:pt>
                <c:pt idx="1599">
                  <c:v>19.489999999999998</c:v>
                </c:pt>
                <c:pt idx="1600">
                  <c:v>19.850000000000001</c:v>
                </c:pt>
                <c:pt idx="1601">
                  <c:v>19.79</c:v>
                </c:pt>
                <c:pt idx="1602">
                  <c:v>20.25</c:v>
                </c:pt>
                <c:pt idx="1603">
                  <c:v>20.440000000000001</c:v>
                </c:pt>
                <c:pt idx="1604">
                  <c:v>20.29</c:v>
                </c:pt>
                <c:pt idx="1605">
                  <c:v>20.64</c:v>
                </c:pt>
                <c:pt idx="1606">
                  <c:v>20.329999999999998</c:v>
                </c:pt>
                <c:pt idx="1607">
                  <c:v>20.45</c:v>
                </c:pt>
                <c:pt idx="1608">
                  <c:v>20.239999999999998</c:v>
                </c:pt>
                <c:pt idx="1609">
                  <c:v>19.809999999999999</c:v>
                </c:pt>
                <c:pt idx="1610">
                  <c:v>19.93</c:v>
                </c:pt>
                <c:pt idx="1611">
                  <c:v>20.25</c:v>
                </c:pt>
                <c:pt idx="1612">
                  <c:v>20.260000000000002</c:v>
                </c:pt>
                <c:pt idx="1613">
                  <c:v>20.170000000000002</c:v>
                </c:pt>
                <c:pt idx="1614">
                  <c:v>19.920000000000002</c:v>
                </c:pt>
                <c:pt idx="1615">
                  <c:v>19.91</c:v>
                </c:pt>
                <c:pt idx="1616">
                  <c:v>20.05</c:v>
                </c:pt>
                <c:pt idx="1617">
                  <c:v>20.309999999999999</c:v>
                </c:pt>
                <c:pt idx="1618">
                  <c:v>20.29</c:v>
                </c:pt>
                <c:pt idx="1619">
                  <c:v>20.77</c:v>
                </c:pt>
                <c:pt idx="1620">
                  <c:v>20.88</c:v>
                </c:pt>
                <c:pt idx="1621">
                  <c:v>20.88</c:v>
                </c:pt>
                <c:pt idx="1622">
                  <c:v>21.13</c:v>
                </c:pt>
                <c:pt idx="1623">
                  <c:v>20.78</c:v>
                </c:pt>
                <c:pt idx="1624">
                  <c:v>20.79</c:v>
                </c:pt>
                <c:pt idx="1625">
                  <c:v>20.73</c:v>
                </c:pt>
                <c:pt idx="1626">
                  <c:v>20.85</c:v>
                </c:pt>
                <c:pt idx="1627">
                  <c:v>21.02</c:v>
                </c:pt>
                <c:pt idx="1628">
                  <c:v>20.98</c:v>
                </c:pt>
                <c:pt idx="1629">
                  <c:v>20.75</c:v>
                </c:pt>
                <c:pt idx="1630">
                  <c:v>20.56</c:v>
                </c:pt>
                <c:pt idx="1631">
                  <c:v>20.7</c:v>
                </c:pt>
                <c:pt idx="1632">
                  <c:v>20.54</c:v>
                </c:pt>
                <c:pt idx="1633">
                  <c:v>20.12</c:v>
                </c:pt>
                <c:pt idx="1634">
                  <c:v>20.2</c:v>
                </c:pt>
                <c:pt idx="1635">
                  <c:v>20.79</c:v>
                </c:pt>
                <c:pt idx="1636">
                  <c:v>20.79</c:v>
                </c:pt>
                <c:pt idx="1637">
                  <c:v>21.8</c:v>
                </c:pt>
                <c:pt idx="1638">
                  <c:v>22</c:v>
                </c:pt>
                <c:pt idx="1639">
                  <c:v>21.97</c:v>
                </c:pt>
                <c:pt idx="1640">
                  <c:v>22.13</c:v>
                </c:pt>
                <c:pt idx="1641">
                  <c:v>22.07</c:v>
                </c:pt>
                <c:pt idx="1642">
                  <c:v>22.2</c:v>
                </c:pt>
                <c:pt idx="1643">
                  <c:v>22.45</c:v>
                </c:pt>
                <c:pt idx="1644">
                  <c:v>22.53</c:v>
                </c:pt>
                <c:pt idx="1645">
                  <c:v>22.65</c:v>
                </c:pt>
                <c:pt idx="1646">
                  <c:v>22.43</c:v>
                </c:pt>
                <c:pt idx="1647">
                  <c:v>22.23</c:v>
                </c:pt>
                <c:pt idx="1648">
                  <c:v>22.49</c:v>
                </c:pt>
                <c:pt idx="1649">
                  <c:v>22.33</c:v>
                </c:pt>
                <c:pt idx="1650">
                  <c:v>22.28</c:v>
                </c:pt>
                <c:pt idx="1651">
                  <c:v>22.38</c:v>
                </c:pt>
                <c:pt idx="1652">
                  <c:v>22.23</c:v>
                </c:pt>
                <c:pt idx="1653">
                  <c:v>22.3</c:v>
                </c:pt>
                <c:pt idx="1654">
                  <c:v>22.23</c:v>
                </c:pt>
                <c:pt idx="1655">
                  <c:v>22.16</c:v>
                </c:pt>
                <c:pt idx="1656">
                  <c:v>22.47</c:v>
                </c:pt>
                <c:pt idx="1657">
                  <c:v>22.74</c:v>
                </c:pt>
                <c:pt idx="1658">
                  <c:v>23.03</c:v>
                </c:pt>
                <c:pt idx="1659">
                  <c:v>22.73</c:v>
                </c:pt>
                <c:pt idx="1660">
                  <c:v>22.42</c:v>
                </c:pt>
                <c:pt idx="1661">
                  <c:v>22.27</c:v>
                </c:pt>
                <c:pt idx="1662">
                  <c:v>21.84</c:v>
                </c:pt>
                <c:pt idx="1663">
                  <c:v>21.9</c:v>
                </c:pt>
                <c:pt idx="1664">
                  <c:v>22.08</c:v>
                </c:pt>
                <c:pt idx="1665">
                  <c:v>22.08</c:v>
                </c:pt>
                <c:pt idx="1666">
                  <c:v>21.87</c:v>
                </c:pt>
                <c:pt idx="1667">
                  <c:v>21.51</c:v>
                </c:pt>
                <c:pt idx="1668">
                  <c:v>21.38</c:v>
                </c:pt>
                <c:pt idx="1669">
                  <c:v>21.38</c:v>
                </c:pt>
                <c:pt idx="1670">
                  <c:v>21.25</c:v>
                </c:pt>
                <c:pt idx="1671">
                  <c:v>21.38</c:v>
                </c:pt>
                <c:pt idx="1672">
                  <c:v>21.42</c:v>
                </c:pt>
                <c:pt idx="1673">
                  <c:v>21.73</c:v>
                </c:pt>
                <c:pt idx="1674">
                  <c:v>21.8</c:v>
                </c:pt>
                <c:pt idx="1675">
                  <c:v>21.56</c:v>
                </c:pt>
                <c:pt idx="1676">
                  <c:v>21.78</c:v>
                </c:pt>
                <c:pt idx="1677">
                  <c:v>21.91</c:v>
                </c:pt>
                <c:pt idx="1678">
                  <c:v>21.99</c:v>
                </c:pt>
                <c:pt idx="1679">
                  <c:v>22.11</c:v>
                </c:pt>
                <c:pt idx="1680">
                  <c:v>21.95</c:v>
                </c:pt>
                <c:pt idx="1681">
                  <c:v>22.09</c:v>
                </c:pt>
                <c:pt idx="1682">
                  <c:v>22.03</c:v>
                </c:pt>
                <c:pt idx="1683">
                  <c:v>21.98</c:v>
                </c:pt>
                <c:pt idx="1684">
                  <c:v>21.82</c:v>
                </c:pt>
                <c:pt idx="1685">
                  <c:v>21.83</c:v>
                </c:pt>
                <c:pt idx="1686">
                  <c:v>21.6</c:v>
                </c:pt>
                <c:pt idx="1687">
                  <c:v>21.23</c:v>
                </c:pt>
                <c:pt idx="1688">
                  <c:v>21.18</c:v>
                </c:pt>
                <c:pt idx="1689">
                  <c:v>21.41</c:v>
                </c:pt>
                <c:pt idx="1690">
                  <c:v>21.27</c:v>
                </c:pt>
                <c:pt idx="1691">
                  <c:v>21.12</c:v>
                </c:pt>
                <c:pt idx="1692">
                  <c:v>21</c:v>
                </c:pt>
                <c:pt idx="1693">
                  <c:v>21.13</c:v>
                </c:pt>
                <c:pt idx="1694">
                  <c:v>21.35</c:v>
                </c:pt>
                <c:pt idx="1695">
                  <c:v>21.31</c:v>
                </c:pt>
                <c:pt idx="1696">
                  <c:v>21.47</c:v>
                </c:pt>
                <c:pt idx="1697">
                  <c:v>21.54</c:v>
                </c:pt>
                <c:pt idx="1698">
                  <c:v>21.33</c:v>
                </c:pt>
                <c:pt idx="1699">
                  <c:v>21.4</c:v>
                </c:pt>
                <c:pt idx="1700">
                  <c:v>21.19</c:v>
                </c:pt>
                <c:pt idx="1701">
                  <c:v>21.85</c:v>
                </c:pt>
                <c:pt idx="1702">
                  <c:v>21.6</c:v>
                </c:pt>
                <c:pt idx="1703">
                  <c:v>21.24</c:v>
                </c:pt>
                <c:pt idx="1704">
                  <c:v>21.14</c:v>
                </c:pt>
                <c:pt idx="1705">
                  <c:v>21.3</c:v>
                </c:pt>
                <c:pt idx="1706">
                  <c:v>21.46</c:v>
                </c:pt>
                <c:pt idx="1707">
                  <c:v>21.72</c:v>
                </c:pt>
                <c:pt idx="1708">
                  <c:v>21.65</c:v>
                </c:pt>
                <c:pt idx="1709">
                  <c:v>21.69</c:v>
                </c:pt>
                <c:pt idx="1710">
                  <c:v>21.77</c:v>
                </c:pt>
                <c:pt idx="1711">
                  <c:v>21.77</c:v>
                </c:pt>
                <c:pt idx="1712">
                  <c:v>21.98</c:v>
                </c:pt>
                <c:pt idx="1713">
                  <c:v>22</c:v>
                </c:pt>
                <c:pt idx="1714">
                  <c:v>21.93</c:v>
                </c:pt>
                <c:pt idx="1715">
                  <c:v>22</c:v>
                </c:pt>
                <c:pt idx="1716">
                  <c:v>22.35</c:v>
                </c:pt>
                <c:pt idx="1717">
                  <c:v>22.13</c:v>
                </c:pt>
                <c:pt idx="1718">
                  <c:v>22.39</c:v>
                </c:pt>
                <c:pt idx="1719">
                  <c:v>22.23</c:v>
                </c:pt>
                <c:pt idx="1720">
                  <c:v>21.96</c:v>
                </c:pt>
                <c:pt idx="1721">
                  <c:v>21.91</c:v>
                </c:pt>
                <c:pt idx="1722">
                  <c:v>21.78</c:v>
                </c:pt>
                <c:pt idx="1723">
                  <c:v>21.78</c:v>
                </c:pt>
                <c:pt idx="1724">
                  <c:v>21.57</c:v>
                </c:pt>
                <c:pt idx="1725">
                  <c:v>21.51</c:v>
                </c:pt>
                <c:pt idx="1726">
                  <c:v>21.78</c:v>
                </c:pt>
                <c:pt idx="1727">
                  <c:v>21.66</c:v>
                </c:pt>
                <c:pt idx="1728">
                  <c:v>21.83</c:v>
                </c:pt>
                <c:pt idx="1729">
                  <c:v>21.83</c:v>
                </c:pt>
                <c:pt idx="1730">
                  <c:v>21.93</c:v>
                </c:pt>
                <c:pt idx="1731">
                  <c:v>21.76</c:v>
                </c:pt>
                <c:pt idx="1732">
                  <c:v>21.85</c:v>
                </c:pt>
                <c:pt idx="1733">
                  <c:v>21.89</c:v>
                </c:pt>
                <c:pt idx="1734">
                  <c:v>21.99</c:v>
                </c:pt>
                <c:pt idx="1735">
                  <c:v>21.99</c:v>
                </c:pt>
                <c:pt idx="1736">
                  <c:v>22.28</c:v>
                </c:pt>
                <c:pt idx="1737">
                  <c:v>22.12</c:v>
                </c:pt>
                <c:pt idx="1738">
                  <c:v>22.16</c:v>
                </c:pt>
                <c:pt idx="1739">
                  <c:v>22.37</c:v>
                </c:pt>
                <c:pt idx="1740">
                  <c:v>22.31</c:v>
                </c:pt>
                <c:pt idx="1741">
                  <c:v>22.18</c:v>
                </c:pt>
                <c:pt idx="1742">
                  <c:v>21.88</c:v>
                </c:pt>
                <c:pt idx="1743">
                  <c:v>21.49</c:v>
                </c:pt>
                <c:pt idx="1744">
                  <c:v>21.22</c:v>
                </c:pt>
                <c:pt idx="1745">
                  <c:v>21.11</c:v>
                </c:pt>
                <c:pt idx="1746">
                  <c:v>21.14</c:v>
                </c:pt>
                <c:pt idx="1747">
                  <c:v>21.03</c:v>
                </c:pt>
                <c:pt idx="1748">
                  <c:v>21.17</c:v>
                </c:pt>
                <c:pt idx="1749">
                  <c:v>20.71</c:v>
                </c:pt>
                <c:pt idx="1750">
                  <c:v>20.68</c:v>
                </c:pt>
                <c:pt idx="1751">
                  <c:v>20.77</c:v>
                </c:pt>
                <c:pt idx="1752">
                  <c:v>20.6</c:v>
                </c:pt>
                <c:pt idx="1753">
                  <c:v>20.329999999999998</c:v>
                </c:pt>
                <c:pt idx="1754">
                  <c:v>20.62</c:v>
                </c:pt>
                <c:pt idx="1755">
                  <c:v>20.260000000000002</c:v>
                </c:pt>
                <c:pt idx="1756">
                  <c:v>20.63</c:v>
                </c:pt>
                <c:pt idx="1757">
                  <c:v>20.54</c:v>
                </c:pt>
                <c:pt idx="1758">
                  <c:v>20.46</c:v>
                </c:pt>
                <c:pt idx="1759">
                  <c:v>20.190000000000001</c:v>
                </c:pt>
                <c:pt idx="1760">
                  <c:v>20.04</c:v>
                </c:pt>
                <c:pt idx="1761">
                  <c:v>20.37</c:v>
                </c:pt>
                <c:pt idx="1762">
                  <c:v>20.32</c:v>
                </c:pt>
                <c:pt idx="1763">
                  <c:v>20.21</c:v>
                </c:pt>
                <c:pt idx="1764">
                  <c:v>20.5</c:v>
                </c:pt>
                <c:pt idx="1765">
                  <c:v>20.37</c:v>
                </c:pt>
                <c:pt idx="1766">
                  <c:v>20.010000000000002</c:v>
                </c:pt>
                <c:pt idx="1767">
                  <c:v>20.059999999999999</c:v>
                </c:pt>
                <c:pt idx="1768">
                  <c:v>20.29</c:v>
                </c:pt>
                <c:pt idx="1770">
                  <c:v>20.29</c:v>
                </c:pt>
                <c:pt idx="1771">
                  <c:v>19.91</c:v>
                </c:pt>
                <c:pt idx="1772">
                  <c:v>19.559999999999999</c:v>
                </c:pt>
                <c:pt idx="1773">
                  <c:v>19.38</c:v>
                </c:pt>
                <c:pt idx="1774">
                  <c:v>19.079999999999998</c:v>
                </c:pt>
                <c:pt idx="1775">
                  <c:v>18.95</c:v>
                </c:pt>
                <c:pt idx="1776">
                  <c:v>19.170000000000002</c:v>
                </c:pt>
                <c:pt idx="1777">
                  <c:v>18.690000000000001</c:v>
                </c:pt>
                <c:pt idx="1778">
                  <c:v>18.86</c:v>
                </c:pt>
                <c:pt idx="1779">
                  <c:v>19.260000000000002</c:v>
                </c:pt>
                <c:pt idx="1780">
                  <c:v>19.09</c:v>
                </c:pt>
                <c:pt idx="1781">
                  <c:v>19.059999999999999</c:v>
                </c:pt>
                <c:pt idx="1782">
                  <c:v>18.940000000000001</c:v>
                </c:pt>
                <c:pt idx="1783">
                  <c:v>19.420000000000002</c:v>
                </c:pt>
                <c:pt idx="1784">
                  <c:v>19.68</c:v>
                </c:pt>
                <c:pt idx="1785">
                  <c:v>19.809999999999999</c:v>
                </c:pt>
                <c:pt idx="1786">
                  <c:v>19.920000000000002</c:v>
                </c:pt>
                <c:pt idx="1787">
                  <c:v>19.79</c:v>
                </c:pt>
                <c:pt idx="1788">
                  <c:v>19.97</c:v>
                </c:pt>
                <c:pt idx="1789">
                  <c:v>19.97</c:v>
                </c:pt>
                <c:pt idx="1790">
                  <c:v>19.77</c:v>
                </c:pt>
                <c:pt idx="1791">
                  <c:v>19.62</c:v>
                </c:pt>
                <c:pt idx="1792">
                  <c:v>19.63</c:v>
                </c:pt>
                <c:pt idx="1793">
                  <c:v>19.489999999999998</c:v>
                </c:pt>
                <c:pt idx="1794">
                  <c:v>19.03</c:v>
                </c:pt>
                <c:pt idx="1795">
                  <c:v>19.13</c:v>
                </c:pt>
                <c:pt idx="1796">
                  <c:v>19.03</c:v>
                </c:pt>
                <c:pt idx="1797">
                  <c:v>18.920000000000002</c:v>
                </c:pt>
                <c:pt idx="1798">
                  <c:v>18.899999999999999</c:v>
                </c:pt>
                <c:pt idx="1799">
                  <c:v>18.78</c:v>
                </c:pt>
                <c:pt idx="1800">
                  <c:v>18.21</c:v>
                </c:pt>
                <c:pt idx="1801">
                  <c:v>18.510000000000002</c:v>
                </c:pt>
                <c:pt idx="1802">
                  <c:v>18.71</c:v>
                </c:pt>
                <c:pt idx="1803">
                  <c:v>18.89</c:v>
                </c:pt>
                <c:pt idx="1804">
                  <c:v>18.940000000000001</c:v>
                </c:pt>
                <c:pt idx="1805">
                  <c:v>18.399999999999999</c:v>
                </c:pt>
                <c:pt idx="1806">
                  <c:v>18.350000000000001</c:v>
                </c:pt>
                <c:pt idx="1807">
                  <c:v>18.71</c:v>
                </c:pt>
                <c:pt idx="1808">
                  <c:v>18.64</c:v>
                </c:pt>
                <c:pt idx="1809">
                  <c:v>19.510000000000002</c:v>
                </c:pt>
                <c:pt idx="1810">
                  <c:v>19.670000000000002</c:v>
                </c:pt>
                <c:pt idx="1811">
                  <c:v>19.66</c:v>
                </c:pt>
                <c:pt idx="1812">
                  <c:v>20.38</c:v>
                </c:pt>
                <c:pt idx="1813">
                  <c:v>20.27</c:v>
                </c:pt>
                <c:pt idx="1814">
                  <c:v>20.32</c:v>
                </c:pt>
                <c:pt idx="1815">
                  <c:v>20</c:v>
                </c:pt>
                <c:pt idx="1816">
                  <c:v>20.29</c:v>
                </c:pt>
                <c:pt idx="1817">
                  <c:v>20.27</c:v>
                </c:pt>
                <c:pt idx="1818">
                  <c:v>20.07</c:v>
                </c:pt>
                <c:pt idx="1819">
                  <c:v>20.12</c:v>
                </c:pt>
                <c:pt idx="1820">
                  <c:v>20.2</c:v>
                </c:pt>
                <c:pt idx="1821">
                  <c:v>20.29</c:v>
                </c:pt>
                <c:pt idx="1822">
                  <c:v>19.96</c:v>
                </c:pt>
                <c:pt idx="1824">
                  <c:v>19.59</c:v>
                </c:pt>
                <c:pt idx="1825">
                  <c:v>19.3</c:v>
                </c:pt>
                <c:pt idx="1826">
                  <c:v>19.440000000000001</c:v>
                </c:pt>
                <c:pt idx="1827">
                  <c:v>19.690000000000001</c:v>
                </c:pt>
                <c:pt idx="1828">
                  <c:v>20.079999999999998</c:v>
                </c:pt>
                <c:pt idx="1829">
                  <c:v>20.49</c:v>
                </c:pt>
                <c:pt idx="1830">
                  <c:v>20.28</c:v>
                </c:pt>
                <c:pt idx="1831">
                  <c:v>20.63</c:v>
                </c:pt>
                <c:pt idx="1832">
                  <c:v>20.53</c:v>
                </c:pt>
                <c:pt idx="1833">
                  <c:v>20.62</c:v>
                </c:pt>
                <c:pt idx="1834">
                  <c:v>20.48</c:v>
                </c:pt>
                <c:pt idx="1835">
                  <c:v>20.46</c:v>
                </c:pt>
                <c:pt idx="1836">
                  <c:v>21.05</c:v>
                </c:pt>
                <c:pt idx="1837">
                  <c:v>20.85</c:v>
                </c:pt>
                <c:pt idx="1838">
                  <c:v>20.63</c:v>
                </c:pt>
                <c:pt idx="1839">
                  <c:v>20.71</c:v>
                </c:pt>
                <c:pt idx="1840">
                  <c:v>20.420000000000002</c:v>
                </c:pt>
                <c:pt idx="1841">
                  <c:v>20.12</c:v>
                </c:pt>
                <c:pt idx="1842">
                  <c:v>20.38</c:v>
                </c:pt>
                <c:pt idx="1843">
                  <c:v>20.18</c:v>
                </c:pt>
                <c:pt idx="1844">
                  <c:v>20.04</c:v>
                </c:pt>
                <c:pt idx="1845">
                  <c:v>20.14</c:v>
                </c:pt>
                <c:pt idx="1846">
                  <c:v>20.29</c:v>
                </c:pt>
                <c:pt idx="1847">
                  <c:v>20.05</c:v>
                </c:pt>
                <c:pt idx="1848">
                  <c:v>19.52</c:v>
                </c:pt>
                <c:pt idx="1849">
                  <c:v>19.98</c:v>
                </c:pt>
                <c:pt idx="1850">
                  <c:v>19.97</c:v>
                </c:pt>
                <c:pt idx="1851">
                  <c:v>20.12</c:v>
                </c:pt>
                <c:pt idx="1852">
                  <c:v>20.420000000000002</c:v>
                </c:pt>
                <c:pt idx="1853">
                  <c:v>20.27</c:v>
                </c:pt>
                <c:pt idx="1854">
                  <c:v>20.27</c:v>
                </c:pt>
                <c:pt idx="1855">
                  <c:v>20.440000000000001</c:v>
                </c:pt>
                <c:pt idx="1856">
                  <c:v>20.54</c:v>
                </c:pt>
                <c:pt idx="1857">
                  <c:v>20.67</c:v>
                </c:pt>
                <c:pt idx="1858">
                  <c:v>20.59</c:v>
                </c:pt>
                <c:pt idx="1859">
                  <c:v>20.329999999999998</c:v>
                </c:pt>
                <c:pt idx="1860">
                  <c:v>20.350000000000001</c:v>
                </c:pt>
                <c:pt idx="1861">
                  <c:v>20.22</c:v>
                </c:pt>
                <c:pt idx="1862">
                  <c:v>20.43</c:v>
                </c:pt>
                <c:pt idx="1863">
                  <c:v>20.28</c:v>
                </c:pt>
                <c:pt idx="1864">
                  <c:v>20.38</c:v>
                </c:pt>
                <c:pt idx="1865">
                  <c:v>20.21</c:v>
                </c:pt>
                <c:pt idx="1866">
                  <c:v>20.09</c:v>
                </c:pt>
                <c:pt idx="1867">
                  <c:v>19.989999999999998</c:v>
                </c:pt>
                <c:pt idx="1868">
                  <c:v>20.05</c:v>
                </c:pt>
                <c:pt idx="1869">
                  <c:v>19.989999999999998</c:v>
                </c:pt>
                <c:pt idx="1870">
                  <c:v>19.79</c:v>
                </c:pt>
                <c:pt idx="1871">
                  <c:v>19.93</c:v>
                </c:pt>
                <c:pt idx="1872">
                  <c:v>19.829999999999998</c:v>
                </c:pt>
                <c:pt idx="1873">
                  <c:v>20.21</c:v>
                </c:pt>
                <c:pt idx="1875">
                  <c:v>20.63</c:v>
                </c:pt>
                <c:pt idx="1876">
                  <c:v>20.54</c:v>
                </c:pt>
                <c:pt idx="1877">
                  <c:v>20.58</c:v>
                </c:pt>
                <c:pt idx="1878">
                  <c:v>20.399999999999999</c:v>
                </c:pt>
                <c:pt idx="1879">
                  <c:v>20.46</c:v>
                </c:pt>
                <c:pt idx="1880">
                  <c:v>20.49</c:v>
                </c:pt>
                <c:pt idx="1881">
                  <c:v>20.43</c:v>
                </c:pt>
                <c:pt idx="1882">
                  <c:v>20.420000000000002</c:v>
                </c:pt>
                <c:pt idx="1883">
                  <c:v>20.38</c:v>
                </c:pt>
                <c:pt idx="1884">
                  <c:v>20.190000000000001</c:v>
                </c:pt>
                <c:pt idx="1885">
                  <c:v>19.8</c:v>
                </c:pt>
                <c:pt idx="1886">
                  <c:v>19.510000000000002</c:v>
                </c:pt>
                <c:pt idx="1887">
                  <c:v>19.510000000000002</c:v>
                </c:pt>
                <c:pt idx="1888">
                  <c:v>19.32</c:v>
                </c:pt>
                <c:pt idx="1889">
                  <c:v>19.149999999999999</c:v>
                </c:pt>
                <c:pt idx="1890">
                  <c:v>19.559999999999999</c:v>
                </c:pt>
                <c:pt idx="1891">
                  <c:v>19.600000000000001</c:v>
                </c:pt>
                <c:pt idx="1892">
                  <c:v>19.43</c:v>
                </c:pt>
                <c:pt idx="1893">
                  <c:v>19.75</c:v>
                </c:pt>
                <c:pt idx="1894">
                  <c:v>19.920000000000002</c:v>
                </c:pt>
                <c:pt idx="1895">
                  <c:v>20.05</c:v>
                </c:pt>
                <c:pt idx="1896">
                  <c:v>20.04</c:v>
                </c:pt>
                <c:pt idx="1897">
                  <c:v>20.2</c:v>
                </c:pt>
                <c:pt idx="1898">
                  <c:v>20.05</c:v>
                </c:pt>
                <c:pt idx="1899">
                  <c:v>19.77</c:v>
                </c:pt>
                <c:pt idx="1900">
                  <c:v>19.79</c:v>
                </c:pt>
                <c:pt idx="1901">
                  <c:v>19.600000000000001</c:v>
                </c:pt>
                <c:pt idx="1902">
                  <c:v>19.649999999999999</c:v>
                </c:pt>
                <c:pt idx="1903">
                  <c:v>19.66</c:v>
                </c:pt>
                <c:pt idx="1904">
                  <c:v>19.27</c:v>
                </c:pt>
                <c:pt idx="1905">
                  <c:v>18.989999999999998</c:v>
                </c:pt>
                <c:pt idx="1906">
                  <c:v>18.899999999999999</c:v>
                </c:pt>
                <c:pt idx="1907">
                  <c:v>18.600000000000001</c:v>
                </c:pt>
                <c:pt idx="1908">
                  <c:v>18.87</c:v>
                </c:pt>
                <c:pt idx="1909">
                  <c:v>18.7</c:v>
                </c:pt>
                <c:pt idx="1910">
                  <c:v>18.71</c:v>
                </c:pt>
                <c:pt idx="1911">
                  <c:v>18.63</c:v>
                </c:pt>
                <c:pt idx="1912">
                  <c:v>18.350000000000001</c:v>
                </c:pt>
                <c:pt idx="1913">
                  <c:v>18.440000000000001</c:v>
                </c:pt>
                <c:pt idx="1914">
                  <c:v>18.36</c:v>
                </c:pt>
                <c:pt idx="1915">
                  <c:v>18.829999999999998</c:v>
                </c:pt>
                <c:pt idx="1916">
                  <c:v>18.89</c:v>
                </c:pt>
                <c:pt idx="1917">
                  <c:v>18.989999999999998</c:v>
                </c:pt>
                <c:pt idx="1918">
                  <c:v>18.82</c:v>
                </c:pt>
                <c:pt idx="1919">
                  <c:v>18.440000000000001</c:v>
                </c:pt>
                <c:pt idx="1920">
                  <c:v>17.93</c:v>
                </c:pt>
                <c:pt idx="1922">
                  <c:v>18.29</c:v>
                </c:pt>
                <c:pt idx="1923">
                  <c:v>18.059999999999999</c:v>
                </c:pt>
                <c:pt idx="1924">
                  <c:v>17.79</c:v>
                </c:pt>
                <c:pt idx="1925">
                  <c:v>17.920000000000002</c:v>
                </c:pt>
                <c:pt idx="1926">
                  <c:v>18.12</c:v>
                </c:pt>
                <c:pt idx="1927">
                  <c:v>18.05</c:v>
                </c:pt>
                <c:pt idx="1928">
                  <c:v>17.43</c:v>
                </c:pt>
                <c:pt idx="1929">
                  <c:v>17.73</c:v>
                </c:pt>
                <c:pt idx="1930">
                  <c:v>17.29</c:v>
                </c:pt>
                <c:pt idx="1931">
                  <c:v>17.68</c:v>
                </c:pt>
                <c:pt idx="1932">
                  <c:v>17.2</c:v>
                </c:pt>
                <c:pt idx="1933">
                  <c:v>17.600000000000001</c:v>
                </c:pt>
                <c:pt idx="1934">
                  <c:v>17.57</c:v>
                </c:pt>
                <c:pt idx="1935">
                  <c:v>17.670000000000002</c:v>
                </c:pt>
                <c:pt idx="1936">
                  <c:v>18.11</c:v>
                </c:pt>
                <c:pt idx="1937">
                  <c:v>18.5</c:v>
                </c:pt>
                <c:pt idx="1938">
                  <c:v>18.25</c:v>
                </c:pt>
                <c:pt idx="1939">
                  <c:v>18.12</c:v>
                </c:pt>
                <c:pt idx="1940">
                  <c:v>17.940000000000001</c:v>
                </c:pt>
                <c:pt idx="1941">
                  <c:v>17.899999999999999</c:v>
                </c:pt>
                <c:pt idx="1942">
                  <c:v>17.809999999999999</c:v>
                </c:pt>
                <c:pt idx="1943">
                  <c:v>17.82</c:v>
                </c:pt>
                <c:pt idx="1944">
                  <c:v>17.54</c:v>
                </c:pt>
                <c:pt idx="1945">
                  <c:v>17.3</c:v>
                </c:pt>
                <c:pt idx="1946">
                  <c:v>17.579999999999998</c:v>
                </c:pt>
                <c:pt idx="1947">
                  <c:v>17.579999999999998</c:v>
                </c:pt>
                <c:pt idx="1948">
                  <c:v>17.87</c:v>
                </c:pt>
                <c:pt idx="1949">
                  <c:v>18.16</c:v>
                </c:pt>
                <c:pt idx="1950">
                  <c:v>18.14</c:v>
                </c:pt>
                <c:pt idx="1951">
                  <c:v>17.84</c:v>
                </c:pt>
                <c:pt idx="1952">
                  <c:v>17.95</c:v>
                </c:pt>
                <c:pt idx="1953">
                  <c:v>17.68</c:v>
                </c:pt>
                <c:pt idx="1954">
                  <c:v>17.64</c:v>
                </c:pt>
                <c:pt idx="1955">
                  <c:v>18.09</c:v>
                </c:pt>
                <c:pt idx="1956">
                  <c:v>18.420000000000002</c:v>
                </c:pt>
                <c:pt idx="1957">
                  <c:v>18.38</c:v>
                </c:pt>
                <c:pt idx="1958">
                  <c:v>18.45</c:v>
                </c:pt>
                <c:pt idx="1959">
                  <c:v>18.399999999999999</c:v>
                </c:pt>
                <c:pt idx="1960">
                  <c:v>18.82</c:v>
                </c:pt>
                <c:pt idx="1961">
                  <c:v>18.63</c:v>
                </c:pt>
                <c:pt idx="1962">
                  <c:v>18.239999999999998</c:v>
                </c:pt>
                <c:pt idx="1963">
                  <c:v>17.920000000000002</c:v>
                </c:pt>
                <c:pt idx="1964">
                  <c:v>17.97</c:v>
                </c:pt>
                <c:pt idx="1965">
                  <c:v>17.72</c:v>
                </c:pt>
                <c:pt idx="1967">
                  <c:v>17.14</c:v>
                </c:pt>
                <c:pt idx="1968">
                  <c:v>17</c:v>
                </c:pt>
                <c:pt idx="1969">
                  <c:v>16.97</c:v>
                </c:pt>
                <c:pt idx="1970">
                  <c:v>16.739999999999998</c:v>
                </c:pt>
                <c:pt idx="1971">
                  <c:v>16.98</c:v>
                </c:pt>
                <c:pt idx="1972">
                  <c:v>16.940000000000001</c:v>
                </c:pt>
                <c:pt idx="1973">
                  <c:v>16.850000000000001</c:v>
                </c:pt>
                <c:pt idx="1974">
                  <c:v>16.850000000000001</c:v>
                </c:pt>
                <c:pt idx="1975">
                  <c:v>17.100000000000001</c:v>
                </c:pt>
                <c:pt idx="1976">
                  <c:v>17.68</c:v>
                </c:pt>
                <c:pt idx="1977">
                  <c:v>18.12</c:v>
                </c:pt>
                <c:pt idx="1978">
                  <c:v>17.53</c:v>
                </c:pt>
                <c:pt idx="1979">
                  <c:v>17.52</c:v>
                </c:pt>
                <c:pt idx="1980">
                  <c:v>17.52</c:v>
                </c:pt>
                <c:pt idx="1981">
                  <c:v>17.52</c:v>
                </c:pt>
                <c:pt idx="1982">
                  <c:v>18.07</c:v>
                </c:pt>
                <c:pt idx="1983">
                  <c:v>18.73</c:v>
                </c:pt>
                <c:pt idx="1984">
                  <c:v>18.72</c:v>
                </c:pt>
                <c:pt idx="1985">
                  <c:v>18.63</c:v>
                </c:pt>
                <c:pt idx="1986">
                  <c:v>18.399999999999999</c:v>
                </c:pt>
                <c:pt idx="1987">
                  <c:v>18.43</c:v>
                </c:pt>
                <c:pt idx="1988">
                  <c:v>18.43</c:v>
                </c:pt>
                <c:pt idx="1989">
                  <c:v>18.489999999999998</c:v>
                </c:pt>
                <c:pt idx="1990">
                  <c:v>18.53</c:v>
                </c:pt>
                <c:pt idx="1991">
                  <c:v>18.760000000000002</c:v>
                </c:pt>
                <c:pt idx="1992">
                  <c:v>18.7</c:v>
                </c:pt>
                <c:pt idx="1993">
                  <c:v>18.649999999999999</c:v>
                </c:pt>
                <c:pt idx="1994">
                  <c:v>18.5</c:v>
                </c:pt>
                <c:pt idx="1995">
                  <c:v>18.239999999999998</c:v>
                </c:pt>
                <c:pt idx="1996">
                  <c:v>18.13</c:v>
                </c:pt>
                <c:pt idx="1997">
                  <c:v>18.04</c:v>
                </c:pt>
                <c:pt idx="1998">
                  <c:v>18.25</c:v>
                </c:pt>
                <c:pt idx="1999">
                  <c:v>18.28</c:v>
                </c:pt>
                <c:pt idx="2000">
                  <c:v>17.920000000000002</c:v>
                </c:pt>
                <c:pt idx="2001">
                  <c:v>17.36</c:v>
                </c:pt>
                <c:pt idx="2002">
                  <c:v>17.55</c:v>
                </c:pt>
                <c:pt idx="2003">
                  <c:v>17.66</c:v>
                </c:pt>
                <c:pt idx="2004">
                  <c:v>17.3</c:v>
                </c:pt>
                <c:pt idx="2005">
                  <c:v>16.97</c:v>
                </c:pt>
                <c:pt idx="2006">
                  <c:v>17.5</c:v>
                </c:pt>
                <c:pt idx="2007">
                  <c:v>17.03</c:v>
                </c:pt>
                <c:pt idx="2008">
                  <c:v>17.47</c:v>
                </c:pt>
                <c:pt idx="2009">
                  <c:v>17.38</c:v>
                </c:pt>
                <c:pt idx="2010">
                  <c:v>17.09</c:v>
                </c:pt>
                <c:pt idx="2011">
                  <c:v>16.690000000000001</c:v>
                </c:pt>
                <c:pt idx="2012">
                  <c:v>16.71</c:v>
                </c:pt>
                <c:pt idx="2013">
                  <c:v>16.54</c:v>
                </c:pt>
                <c:pt idx="2014">
                  <c:v>16.91</c:v>
                </c:pt>
                <c:pt idx="2015">
                  <c:v>16.72</c:v>
                </c:pt>
                <c:pt idx="2016">
                  <c:v>16.78</c:v>
                </c:pt>
                <c:pt idx="2017">
                  <c:v>16.690000000000001</c:v>
                </c:pt>
                <c:pt idx="2018">
                  <c:v>17.079999999999998</c:v>
                </c:pt>
                <c:pt idx="2019">
                  <c:v>16.670000000000002</c:v>
                </c:pt>
                <c:pt idx="2020">
                  <c:v>16.55</c:v>
                </c:pt>
                <c:pt idx="2021">
                  <c:v>16.670000000000002</c:v>
                </c:pt>
                <c:pt idx="2022">
                  <c:v>16.39</c:v>
                </c:pt>
                <c:pt idx="2023">
                  <c:v>15.73</c:v>
                </c:pt>
                <c:pt idx="2025">
                  <c:v>15.53</c:v>
                </c:pt>
                <c:pt idx="2026">
                  <c:v>15.3</c:v>
                </c:pt>
                <c:pt idx="2027">
                  <c:v>15.36</c:v>
                </c:pt>
                <c:pt idx="2028">
                  <c:v>15.45</c:v>
                </c:pt>
                <c:pt idx="2029">
                  <c:v>14.93</c:v>
                </c:pt>
                <c:pt idx="2030">
                  <c:v>15.03</c:v>
                </c:pt>
                <c:pt idx="2031">
                  <c:v>14.57</c:v>
                </c:pt>
                <c:pt idx="2032">
                  <c:v>14.53</c:v>
                </c:pt>
                <c:pt idx="2033">
                  <c:v>14.61</c:v>
                </c:pt>
                <c:pt idx="2034">
                  <c:v>14.65</c:v>
                </c:pt>
                <c:pt idx="2035">
                  <c:v>15.04</c:v>
                </c:pt>
                <c:pt idx="2036">
                  <c:v>14.5</c:v>
                </c:pt>
                <c:pt idx="2037">
                  <c:v>14.47</c:v>
                </c:pt>
                <c:pt idx="2038">
                  <c:v>14.39</c:v>
                </c:pt>
                <c:pt idx="2039">
                  <c:v>14.21</c:v>
                </c:pt>
                <c:pt idx="2040">
                  <c:v>13.98</c:v>
                </c:pt>
                <c:pt idx="2041">
                  <c:v>14.2</c:v>
                </c:pt>
                <c:pt idx="2042">
                  <c:v>14.32</c:v>
                </c:pt>
                <c:pt idx="2043">
                  <c:v>14.61</c:v>
                </c:pt>
                <c:pt idx="2044">
                  <c:v>14.48</c:v>
                </c:pt>
                <c:pt idx="2046">
                  <c:v>14.09</c:v>
                </c:pt>
                <c:pt idx="2047">
                  <c:v>14.11</c:v>
                </c:pt>
                <c:pt idx="2048">
                  <c:v>14.45</c:v>
                </c:pt>
                <c:pt idx="2049">
                  <c:v>14.19</c:v>
                </c:pt>
                <c:pt idx="2051">
                  <c:v>14.52</c:v>
                </c:pt>
                <c:pt idx="2052">
                  <c:v>14.66</c:v>
                </c:pt>
                <c:pt idx="2053">
                  <c:v>15.3</c:v>
                </c:pt>
                <c:pt idx="2054">
                  <c:v>15.36</c:v>
                </c:pt>
                <c:pt idx="2055">
                  <c:v>15.33</c:v>
                </c:pt>
                <c:pt idx="2056">
                  <c:v>14.65</c:v>
                </c:pt>
                <c:pt idx="2057">
                  <c:v>14.95</c:v>
                </c:pt>
                <c:pt idx="2058">
                  <c:v>14.36</c:v>
                </c:pt>
                <c:pt idx="2059">
                  <c:v>14.56</c:v>
                </c:pt>
                <c:pt idx="2060">
                  <c:v>14.81</c:v>
                </c:pt>
                <c:pt idx="2061">
                  <c:v>15.15</c:v>
                </c:pt>
                <c:pt idx="2062">
                  <c:v>14.92</c:v>
                </c:pt>
                <c:pt idx="2063">
                  <c:v>15.25</c:v>
                </c:pt>
                <c:pt idx="2064">
                  <c:v>14.95</c:v>
                </c:pt>
                <c:pt idx="2065">
                  <c:v>14.85</c:v>
                </c:pt>
                <c:pt idx="2066">
                  <c:v>15.09</c:v>
                </c:pt>
                <c:pt idx="2067">
                  <c:v>15.26</c:v>
                </c:pt>
                <c:pt idx="2068">
                  <c:v>15.5</c:v>
                </c:pt>
                <c:pt idx="2069">
                  <c:v>15.48</c:v>
                </c:pt>
                <c:pt idx="2070">
                  <c:v>15.37</c:v>
                </c:pt>
                <c:pt idx="2071">
                  <c:v>15.24</c:v>
                </c:pt>
                <c:pt idx="2072">
                  <c:v>15.91</c:v>
                </c:pt>
                <c:pt idx="2073">
                  <c:v>16.059999999999999</c:v>
                </c:pt>
                <c:pt idx="2074">
                  <c:v>15.97</c:v>
                </c:pt>
                <c:pt idx="2075">
                  <c:v>15.63</c:v>
                </c:pt>
                <c:pt idx="2076">
                  <c:v>15.31</c:v>
                </c:pt>
                <c:pt idx="2077">
                  <c:v>15.12</c:v>
                </c:pt>
                <c:pt idx="2078">
                  <c:v>14.64</c:v>
                </c:pt>
                <c:pt idx="2079">
                  <c:v>14.59</c:v>
                </c:pt>
                <c:pt idx="2080">
                  <c:v>14.71</c:v>
                </c:pt>
                <c:pt idx="2081">
                  <c:v>14.15</c:v>
                </c:pt>
                <c:pt idx="2082">
                  <c:v>14.13</c:v>
                </c:pt>
                <c:pt idx="2083">
                  <c:v>13.89</c:v>
                </c:pt>
                <c:pt idx="2084">
                  <c:v>14.26</c:v>
                </c:pt>
                <c:pt idx="2085">
                  <c:v>14.21</c:v>
                </c:pt>
                <c:pt idx="2087">
                  <c:v>14.28</c:v>
                </c:pt>
                <c:pt idx="2088">
                  <c:v>14.18</c:v>
                </c:pt>
                <c:pt idx="2089">
                  <c:v>14.82</c:v>
                </c:pt>
                <c:pt idx="2090">
                  <c:v>14.48</c:v>
                </c:pt>
                <c:pt idx="2091">
                  <c:v>14.5</c:v>
                </c:pt>
                <c:pt idx="2092">
                  <c:v>14.78</c:v>
                </c:pt>
                <c:pt idx="2093">
                  <c:v>14.8</c:v>
                </c:pt>
                <c:pt idx="2094">
                  <c:v>14.74</c:v>
                </c:pt>
                <c:pt idx="2095">
                  <c:v>14.57</c:v>
                </c:pt>
                <c:pt idx="2096">
                  <c:v>14.14</c:v>
                </c:pt>
                <c:pt idx="2097">
                  <c:v>14.17</c:v>
                </c:pt>
                <c:pt idx="2098">
                  <c:v>14.23</c:v>
                </c:pt>
                <c:pt idx="2099">
                  <c:v>14.19</c:v>
                </c:pt>
                <c:pt idx="2100">
                  <c:v>14.47</c:v>
                </c:pt>
                <c:pt idx="2101">
                  <c:v>14.52</c:v>
                </c:pt>
                <c:pt idx="2102">
                  <c:v>14.82</c:v>
                </c:pt>
                <c:pt idx="2103">
                  <c:v>15.03</c:v>
                </c:pt>
                <c:pt idx="2104">
                  <c:v>14.83</c:v>
                </c:pt>
                <c:pt idx="2105">
                  <c:v>14.88</c:v>
                </c:pt>
                <c:pt idx="2106">
                  <c:v>15.37</c:v>
                </c:pt>
                <c:pt idx="2107">
                  <c:v>15.04</c:v>
                </c:pt>
                <c:pt idx="2108">
                  <c:v>14.94</c:v>
                </c:pt>
                <c:pt idx="2109">
                  <c:v>15.21</c:v>
                </c:pt>
                <c:pt idx="2110">
                  <c:v>15.19</c:v>
                </c:pt>
                <c:pt idx="2111">
                  <c:v>14.15</c:v>
                </c:pt>
                <c:pt idx="2112">
                  <c:v>14.41</c:v>
                </c:pt>
                <c:pt idx="2113">
                  <c:v>14.4</c:v>
                </c:pt>
                <c:pt idx="2114">
                  <c:v>14.78</c:v>
                </c:pt>
                <c:pt idx="2115">
                  <c:v>15.67</c:v>
                </c:pt>
                <c:pt idx="2116">
                  <c:v>15.67</c:v>
                </c:pt>
                <c:pt idx="2117">
                  <c:v>15.77</c:v>
                </c:pt>
                <c:pt idx="2118">
                  <c:v>15.59</c:v>
                </c:pt>
                <c:pt idx="2119">
                  <c:v>15.57</c:v>
                </c:pt>
                <c:pt idx="2120">
                  <c:v>15.86</c:v>
                </c:pt>
                <c:pt idx="2121">
                  <c:v>15.74</c:v>
                </c:pt>
                <c:pt idx="2122">
                  <c:v>15.96</c:v>
                </c:pt>
                <c:pt idx="2123">
                  <c:v>16.2</c:v>
                </c:pt>
                <c:pt idx="2124">
                  <c:v>16.579999999999998</c:v>
                </c:pt>
                <c:pt idx="2125">
                  <c:v>16.64</c:v>
                </c:pt>
                <c:pt idx="2126">
                  <c:v>16.43</c:v>
                </c:pt>
                <c:pt idx="2127">
                  <c:v>16.649999999999999</c:v>
                </c:pt>
                <c:pt idx="2128">
                  <c:v>17.559999999999999</c:v>
                </c:pt>
                <c:pt idx="2129">
                  <c:v>17.84</c:v>
                </c:pt>
                <c:pt idx="2130">
                  <c:v>17.66</c:v>
                </c:pt>
                <c:pt idx="2131">
                  <c:v>16.82</c:v>
                </c:pt>
                <c:pt idx="2132">
                  <c:v>16.7</c:v>
                </c:pt>
                <c:pt idx="2133">
                  <c:v>16.57</c:v>
                </c:pt>
                <c:pt idx="2134">
                  <c:v>16.920000000000002</c:v>
                </c:pt>
                <c:pt idx="2135">
                  <c:v>17.18</c:v>
                </c:pt>
                <c:pt idx="2136">
                  <c:v>16.93</c:v>
                </c:pt>
                <c:pt idx="2137">
                  <c:v>16.850000000000001</c:v>
                </c:pt>
                <c:pt idx="2138">
                  <c:v>17.28</c:v>
                </c:pt>
                <c:pt idx="2139">
                  <c:v>17.739999999999998</c:v>
                </c:pt>
                <c:pt idx="2140">
                  <c:v>17.72</c:v>
                </c:pt>
                <c:pt idx="2141">
                  <c:v>17.62</c:v>
                </c:pt>
                <c:pt idx="2142">
                  <c:v>17.84</c:v>
                </c:pt>
                <c:pt idx="2143">
                  <c:v>18.27</c:v>
                </c:pt>
                <c:pt idx="2144">
                  <c:v>18.2</c:v>
                </c:pt>
                <c:pt idx="2145">
                  <c:v>17.989999999999998</c:v>
                </c:pt>
                <c:pt idx="2146">
                  <c:v>17.61</c:v>
                </c:pt>
                <c:pt idx="2147">
                  <c:v>18.02</c:v>
                </c:pt>
                <c:pt idx="2148">
                  <c:v>18.489999999999998</c:v>
                </c:pt>
                <c:pt idx="2149">
                  <c:v>18.93</c:v>
                </c:pt>
                <c:pt idx="2150">
                  <c:v>18.690000000000001</c:v>
                </c:pt>
                <c:pt idx="2151">
                  <c:v>18.399999999999999</c:v>
                </c:pt>
                <c:pt idx="2152">
                  <c:v>17.829999999999998</c:v>
                </c:pt>
                <c:pt idx="2153">
                  <c:v>17.760000000000002</c:v>
                </c:pt>
                <c:pt idx="2154">
                  <c:v>18.02</c:v>
                </c:pt>
                <c:pt idx="2155">
                  <c:v>18.3</c:v>
                </c:pt>
                <c:pt idx="2156">
                  <c:v>18.29</c:v>
                </c:pt>
                <c:pt idx="2157">
                  <c:v>18.25</c:v>
                </c:pt>
                <c:pt idx="2158">
                  <c:v>18.11</c:v>
                </c:pt>
                <c:pt idx="2159">
                  <c:v>18.100000000000001</c:v>
                </c:pt>
                <c:pt idx="2160">
                  <c:v>17.78</c:v>
                </c:pt>
                <c:pt idx="2161">
                  <c:v>18.28</c:v>
                </c:pt>
                <c:pt idx="2162">
                  <c:v>18.670000000000002</c:v>
                </c:pt>
                <c:pt idx="2163">
                  <c:v>18.48</c:v>
                </c:pt>
                <c:pt idx="2164">
                  <c:v>18.82</c:v>
                </c:pt>
                <c:pt idx="2165">
                  <c:v>18.940000000000001</c:v>
                </c:pt>
                <c:pt idx="2166">
                  <c:v>19.75</c:v>
                </c:pt>
                <c:pt idx="2167">
                  <c:v>19.829999999999998</c:v>
                </c:pt>
                <c:pt idx="2168">
                  <c:v>20.72</c:v>
                </c:pt>
                <c:pt idx="2169">
                  <c:v>20.68</c:v>
                </c:pt>
                <c:pt idx="2170">
                  <c:v>20.079999999999998</c:v>
                </c:pt>
                <c:pt idx="2171">
                  <c:v>19.59</c:v>
                </c:pt>
                <c:pt idx="2172">
                  <c:v>19.38</c:v>
                </c:pt>
                <c:pt idx="2173">
                  <c:v>19.28</c:v>
                </c:pt>
                <c:pt idx="2174">
                  <c:v>18.96</c:v>
                </c:pt>
                <c:pt idx="2175">
                  <c:v>19.14</c:v>
                </c:pt>
                <c:pt idx="2176">
                  <c:v>18.82</c:v>
                </c:pt>
                <c:pt idx="2177">
                  <c:v>19.37</c:v>
                </c:pt>
                <c:pt idx="2178">
                  <c:v>19.52</c:v>
                </c:pt>
                <c:pt idx="2180">
                  <c:v>19.62</c:v>
                </c:pt>
                <c:pt idx="2181">
                  <c:v>19.3</c:v>
                </c:pt>
                <c:pt idx="2182">
                  <c:v>19.149999999999999</c:v>
                </c:pt>
                <c:pt idx="2183">
                  <c:v>19.48</c:v>
                </c:pt>
                <c:pt idx="2184">
                  <c:v>20.170000000000002</c:v>
                </c:pt>
                <c:pt idx="2185">
                  <c:v>20.399999999999999</c:v>
                </c:pt>
                <c:pt idx="2186">
                  <c:v>20.14</c:v>
                </c:pt>
                <c:pt idx="2187">
                  <c:v>20.18</c:v>
                </c:pt>
                <c:pt idx="2188">
                  <c:v>19.89</c:v>
                </c:pt>
                <c:pt idx="2189">
                  <c:v>19.38</c:v>
                </c:pt>
                <c:pt idx="2190">
                  <c:v>19.489999999999998</c:v>
                </c:pt>
                <c:pt idx="2191">
                  <c:v>19.149999999999999</c:v>
                </c:pt>
                <c:pt idx="2192">
                  <c:v>19.32</c:v>
                </c:pt>
                <c:pt idx="2193">
                  <c:v>19.59</c:v>
                </c:pt>
                <c:pt idx="2194">
                  <c:v>19.420000000000002</c:v>
                </c:pt>
                <c:pt idx="2195">
                  <c:v>19.260000000000002</c:v>
                </c:pt>
                <c:pt idx="2196">
                  <c:v>19.46</c:v>
                </c:pt>
                <c:pt idx="2197">
                  <c:v>19.87</c:v>
                </c:pt>
                <c:pt idx="2198">
                  <c:v>20.3</c:v>
                </c:pt>
                <c:pt idx="2199">
                  <c:v>20.65</c:v>
                </c:pt>
                <c:pt idx="2200">
                  <c:v>20.22</c:v>
                </c:pt>
                <c:pt idx="2201">
                  <c:v>20.059999999999999</c:v>
                </c:pt>
                <c:pt idx="2202">
                  <c:v>20.14</c:v>
                </c:pt>
                <c:pt idx="2203">
                  <c:v>19.37</c:v>
                </c:pt>
                <c:pt idx="2204">
                  <c:v>19.41</c:v>
                </c:pt>
                <c:pt idx="2205">
                  <c:v>19.29</c:v>
                </c:pt>
                <c:pt idx="2206">
                  <c:v>18.96</c:v>
                </c:pt>
                <c:pt idx="2207">
                  <c:v>18.670000000000002</c:v>
                </c:pt>
                <c:pt idx="2208">
                  <c:v>18.05</c:v>
                </c:pt>
                <c:pt idx="2209">
                  <c:v>18.239999999999998</c:v>
                </c:pt>
                <c:pt idx="2210">
                  <c:v>17.64</c:v>
                </c:pt>
                <c:pt idx="2211">
                  <c:v>18.079999999999998</c:v>
                </c:pt>
                <c:pt idx="2212">
                  <c:v>17.73</c:v>
                </c:pt>
                <c:pt idx="2213">
                  <c:v>17.559999999999999</c:v>
                </c:pt>
                <c:pt idx="2214">
                  <c:v>16.87</c:v>
                </c:pt>
                <c:pt idx="2215">
                  <c:v>17.09</c:v>
                </c:pt>
                <c:pt idx="2216">
                  <c:v>17.54</c:v>
                </c:pt>
                <c:pt idx="2217">
                  <c:v>17.489999999999998</c:v>
                </c:pt>
                <c:pt idx="2218">
                  <c:v>17.14</c:v>
                </c:pt>
                <c:pt idx="2219">
                  <c:v>17.62</c:v>
                </c:pt>
                <c:pt idx="2220">
                  <c:v>17.399999999999999</c:v>
                </c:pt>
                <c:pt idx="2221">
                  <c:v>17.600000000000001</c:v>
                </c:pt>
                <c:pt idx="2222">
                  <c:v>17.47</c:v>
                </c:pt>
                <c:pt idx="2223">
                  <c:v>17.52</c:v>
                </c:pt>
                <c:pt idx="2225">
                  <c:v>17.62</c:v>
                </c:pt>
                <c:pt idx="2226">
                  <c:v>17.84</c:v>
                </c:pt>
                <c:pt idx="2227">
                  <c:v>17.62</c:v>
                </c:pt>
                <c:pt idx="2228">
                  <c:v>17.53</c:v>
                </c:pt>
                <c:pt idx="2229">
                  <c:v>17.39</c:v>
                </c:pt>
                <c:pt idx="2230">
                  <c:v>17</c:v>
                </c:pt>
                <c:pt idx="2231">
                  <c:v>16.72</c:v>
                </c:pt>
                <c:pt idx="2232">
                  <c:v>16.72</c:v>
                </c:pt>
                <c:pt idx="2233">
                  <c:v>16.84</c:v>
                </c:pt>
                <c:pt idx="2234">
                  <c:v>17.21</c:v>
                </c:pt>
                <c:pt idx="2235">
                  <c:v>17.239999999999998</c:v>
                </c:pt>
                <c:pt idx="2236">
                  <c:v>17.059999999999999</c:v>
                </c:pt>
                <c:pt idx="2237">
                  <c:v>17.649999999999999</c:v>
                </c:pt>
                <c:pt idx="2238">
                  <c:v>17.760000000000002</c:v>
                </c:pt>
                <c:pt idx="2239">
                  <c:v>17.68</c:v>
                </c:pt>
                <c:pt idx="2240">
                  <c:v>17.48</c:v>
                </c:pt>
                <c:pt idx="2241">
                  <c:v>17.690000000000001</c:v>
                </c:pt>
                <c:pt idx="2242">
                  <c:v>17.96</c:v>
                </c:pt>
                <c:pt idx="2243">
                  <c:v>18.36</c:v>
                </c:pt>
                <c:pt idx="2244">
                  <c:v>18.16</c:v>
                </c:pt>
                <c:pt idx="2245">
                  <c:v>17.97</c:v>
                </c:pt>
                <c:pt idx="2246">
                  <c:v>18.010000000000002</c:v>
                </c:pt>
                <c:pt idx="2247">
                  <c:v>18.239999999999998</c:v>
                </c:pt>
                <c:pt idx="2248">
                  <c:v>18.27</c:v>
                </c:pt>
                <c:pt idx="2249">
                  <c:v>17.95</c:v>
                </c:pt>
                <c:pt idx="2250">
                  <c:v>17.739999999999998</c:v>
                </c:pt>
                <c:pt idx="2251">
                  <c:v>17.13</c:v>
                </c:pt>
                <c:pt idx="2252">
                  <c:v>17.03</c:v>
                </c:pt>
                <c:pt idx="2253">
                  <c:v>16.98</c:v>
                </c:pt>
                <c:pt idx="2254">
                  <c:v>17.11</c:v>
                </c:pt>
                <c:pt idx="2255">
                  <c:v>17.34</c:v>
                </c:pt>
                <c:pt idx="2256">
                  <c:v>17.43</c:v>
                </c:pt>
                <c:pt idx="2257">
                  <c:v>17.57</c:v>
                </c:pt>
                <c:pt idx="2258">
                  <c:v>17.309999999999999</c:v>
                </c:pt>
                <c:pt idx="2259">
                  <c:v>17.5</c:v>
                </c:pt>
                <c:pt idx="2260">
                  <c:v>17.71</c:v>
                </c:pt>
                <c:pt idx="2261">
                  <c:v>18.010000000000002</c:v>
                </c:pt>
                <c:pt idx="2262">
                  <c:v>18.170000000000002</c:v>
                </c:pt>
                <c:pt idx="2263">
                  <c:v>18.25</c:v>
                </c:pt>
                <c:pt idx="2264">
                  <c:v>18.16</c:v>
                </c:pt>
                <c:pt idx="2265">
                  <c:v>18.66</c:v>
                </c:pt>
                <c:pt idx="2266">
                  <c:v>18.899999999999999</c:v>
                </c:pt>
                <c:pt idx="2267">
                  <c:v>18.97</c:v>
                </c:pt>
                <c:pt idx="2268">
                  <c:v>18.760000000000002</c:v>
                </c:pt>
                <c:pt idx="2269">
                  <c:v>18.38</c:v>
                </c:pt>
                <c:pt idx="2270">
                  <c:v>18.46</c:v>
                </c:pt>
                <c:pt idx="2271">
                  <c:v>18.16</c:v>
                </c:pt>
                <c:pt idx="2272">
                  <c:v>18.18</c:v>
                </c:pt>
                <c:pt idx="2273">
                  <c:v>18.07</c:v>
                </c:pt>
                <c:pt idx="2274">
                  <c:v>17.48</c:v>
                </c:pt>
                <c:pt idx="2275">
                  <c:v>17.579999999999998</c:v>
                </c:pt>
                <c:pt idx="2276">
                  <c:v>17.38</c:v>
                </c:pt>
                <c:pt idx="2277">
                  <c:v>17.63</c:v>
                </c:pt>
                <c:pt idx="2278">
                  <c:v>17.47</c:v>
                </c:pt>
                <c:pt idx="2279">
                  <c:v>17.43</c:v>
                </c:pt>
                <c:pt idx="2280">
                  <c:v>17.7</c:v>
                </c:pt>
                <c:pt idx="2281">
                  <c:v>18.05</c:v>
                </c:pt>
                <c:pt idx="2284">
                  <c:v>18.100000000000001</c:v>
                </c:pt>
                <c:pt idx="2285">
                  <c:v>17.97</c:v>
                </c:pt>
                <c:pt idx="2286">
                  <c:v>18.059999999999999</c:v>
                </c:pt>
                <c:pt idx="2287">
                  <c:v>17.77</c:v>
                </c:pt>
                <c:pt idx="2288">
                  <c:v>17</c:v>
                </c:pt>
                <c:pt idx="2289">
                  <c:v>16.88</c:v>
                </c:pt>
                <c:pt idx="2290">
                  <c:v>16.93</c:v>
                </c:pt>
                <c:pt idx="2291">
                  <c:v>16.86</c:v>
                </c:pt>
                <c:pt idx="2292">
                  <c:v>17.14</c:v>
                </c:pt>
                <c:pt idx="2293">
                  <c:v>17.12</c:v>
                </c:pt>
                <c:pt idx="2294">
                  <c:v>16.920000000000002</c:v>
                </c:pt>
                <c:pt idx="2295">
                  <c:v>16.98</c:v>
                </c:pt>
                <c:pt idx="2296">
                  <c:v>16.96</c:v>
                </c:pt>
                <c:pt idx="2297">
                  <c:v>16.600000000000001</c:v>
                </c:pt>
                <c:pt idx="2298">
                  <c:v>16.84</c:v>
                </c:pt>
                <c:pt idx="2299">
                  <c:v>16.91</c:v>
                </c:pt>
                <c:pt idx="2300">
                  <c:v>16.98</c:v>
                </c:pt>
                <c:pt idx="2301">
                  <c:v>17.07</c:v>
                </c:pt>
                <c:pt idx="2302">
                  <c:v>17.149999999999999</c:v>
                </c:pt>
                <c:pt idx="2303">
                  <c:v>17.41</c:v>
                </c:pt>
                <c:pt idx="2304">
                  <c:v>17.63</c:v>
                </c:pt>
                <c:pt idx="2305">
                  <c:v>17.739999999999998</c:v>
                </c:pt>
                <c:pt idx="2306">
                  <c:v>17.690000000000001</c:v>
                </c:pt>
                <c:pt idx="2307">
                  <c:v>17.77</c:v>
                </c:pt>
                <c:pt idx="2308">
                  <c:v>17.45</c:v>
                </c:pt>
                <c:pt idx="2309">
                  <c:v>17.559999999999999</c:v>
                </c:pt>
                <c:pt idx="2310">
                  <c:v>17.760000000000002</c:v>
                </c:pt>
                <c:pt idx="2311">
                  <c:v>17.690000000000001</c:v>
                </c:pt>
                <c:pt idx="2312">
                  <c:v>17.399999999999999</c:v>
                </c:pt>
                <c:pt idx="2313">
                  <c:v>17.420000000000002</c:v>
                </c:pt>
                <c:pt idx="2314">
                  <c:v>17.7</c:v>
                </c:pt>
                <c:pt idx="2315">
                  <c:v>17.72</c:v>
                </c:pt>
                <c:pt idx="2316">
                  <c:v>17.52</c:v>
                </c:pt>
                <c:pt idx="2317">
                  <c:v>17.89</c:v>
                </c:pt>
                <c:pt idx="2318">
                  <c:v>18.47</c:v>
                </c:pt>
                <c:pt idx="2319">
                  <c:v>18.72</c:v>
                </c:pt>
                <c:pt idx="2320">
                  <c:v>18.7</c:v>
                </c:pt>
                <c:pt idx="2321">
                  <c:v>18.46</c:v>
                </c:pt>
                <c:pt idx="2322">
                  <c:v>18.16</c:v>
                </c:pt>
                <c:pt idx="2323">
                  <c:v>18.53</c:v>
                </c:pt>
                <c:pt idx="2324">
                  <c:v>18.82</c:v>
                </c:pt>
                <c:pt idx="2325">
                  <c:v>18.23</c:v>
                </c:pt>
                <c:pt idx="2326">
                  <c:v>17.95</c:v>
                </c:pt>
                <c:pt idx="2327">
                  <c:v>18.2</c:v>
                </c:pt>
                <c:pt idx="2328">
                  <c:v>18.48</c:v>
                </c:pt>
                <c:pt idx="2329">
                  <c:v>18.48</c:v>
                </c:pt>
                <c:pt idx="2330">
                  <c:v>18.54</c:v>
                </c:pt>
                <c:pt idx="2331">
                  <c:v>18.78</c:v>
                </c:pt>
                <c:pt idx="2332">
                  <c:v>18.579999999999998</c:v>
                </c:pt>
                <c:pt idx="2333">
                  <c:v>18.43</c:v>
                </c:pt>
                <c:pt idx="2334">
                  <c:v>18.36</c:v>
                </c:pt>
                <c:pt idx="2335">
                  <c:v>18.28</c:v>
                </c:pt>
                <c:pt idx="2336">
                  <c:v>18.47</c:v>
                </c:pt>
                <c:pt idx="2337">
                  <c:v>18.29</c:v>
                </c:pt>
                <c:pt idx="2338">
                  <c:v>18.440000000000001</c:v>
                </c:pt>
                <c:pt idx="2339">
                  <c:v>18.46</c:v>
                </c:pt>
                <c:pt idx="2340">
                  <c:v>18.63</c:v>
                </c:pt>
                <c:pt idx="2341">
                  <c:v>18.940000000000001</c:v>
                </c:pt>
                <c:pt idx="2343">
                  <c:v>18.86</c:v>
                </c:pt>
                <c:pt idx="2344">
                  <c:v>18.84</c:v>
                </c:pt>
                <c:pt idx="2345">
                  <c:v>18.59</c:v>
                </c:pt>
                <c:pt idx="2346">
                  <c:v>18.7</c:v>
                </c:pt>
                <c:pt idx="2347">
                  <c:v>18.64</c:v>
                </c:pt>
                <c:pt idx="2348">
                  <c:v>18.52</c:v>
                </c:pt>
                <c:pt idx="2349">
                  <c:v>18.309999999999999</c:v>
                </c:pt>
                <c:pt idx="2350">
                  <c:v>18.399999999999999</c:v>
                </c:pt>
                <c:pt idx="2351">
                  <c:v>18.63</c:v>
                </c:pt>
                <c:pt idx="2352">
                  <c:v>18.559999999999999</c:v>
                </c:pt>
                <c:pt idx="2353">
                  <c:v>18.59</c:v>
                </c:pt>
                <c:pt idx="2354">
                  <c:v>18.3</c:v>
                </c:pt>
                <c:pt idx="2355">
                  <c:v>17.98</c:v>
                </c:pt>
                <c:pt idx="2356">
                  <c:v>17.920000000000002</c:v>
                </c:pt>
                <c:pt idx="2357">
                  <c:v>18.190000000000001</c:v>
                </c:pt>
                <c:pt idx="2358">
                  <c:v>17.899999999999999</c:v>
                </c:pt>
                <c:pt idx="2359">
                  <c:v>18.12</c:v>
                </c:pt>
                <c:pt idx="2360">
                  <c:v>18.18</c:v>
                </c:pt>
                <c:pt idx="2361">
                  <c:v>18.27</c:v>
                </c:pt>
                <c:pt idx="2362">
                  <c:v>18.579999999999998</c:v>
                </c:pt>
                <c:pt idx="2363">
                  <c:v>18.440000000000001</c:v>
                </c:pt>
                <c:pt idx="2364">
                  <c:v>18.91</c:v>
                </c:pt>
                <c:pt idx="2365">
                  <c:v>18.850000000000001</c:v>
                </c:pt>
                <c:pt idx="2366">
                  <c:v>18.68</c:v>
                </c:pt>
                <c:pt idx="2367">
                  <c:v>19.079999999999998</c:v>
                </c:pt>
                <c:pt idx="2368">
                  <c:v>18.95</c:v>
                </c:pt>
                <c:pt idx="2369">
                  <c:v>19.21</c:v>
                </c:pt>
                <c:pt idx="2370">
                  <c:v>19.170000000000002</c:v>
                </c:pt>
                <c:pt idx="2371">
                  <c:v>19.18</c:v>
                </c:pt>
                <c:pt idx="2372">
                  <c:v>19.05</c:v>
                </c:pt>
                <c:pt idx="2373">
                  <c:v>19.11</c:v>
                </c:pt>
                <c:pt idx="2374">
                  <c:v>19.57</c:v>
                </c:pt>
                <c:pt idx="2375">
                  <c:v>19.739999999999998</c:v>
                </c:pt>
                <c:pt idx="2376">
                  <c:v>19.670000000000002</c:v>
                </c:pt>
                <c:pt idx="2377">
                  <c:v>19.61</c:v>
                </c:pt>
                <c:pt idx="2378">
                  <c:v>19.84</c:v>
                </c:pt>
                <c:pt idx="2379">
                  <c:v>19.5</c:v>
                </c:pt>
                <c:pt idx="2380">
                  <c:v>19.16</c:v>
                </c:pt>
                <c:pt idx="2381">
                  <c:v>19.8</c:v>
                </c:pt>
                <c:pt idx="2382">
                  <c:v>20.14</c:v>
                </c:pt>
                <c:pt idx="2383">
                  <c:v>20.399999999999999</c:v>
                </c:pt>
                <c:pt idx="2384">
                  <c:v>20.52</c:v>
                </c:pt>
                <c:pt idx="2385">
                  <c:v>20.46</c:v>
                </c:pt>
                <c:pt idx="2386">
                  <c:v>20.13</c:v>
                </c:pt>
                <c:pt idx="2387">
                  <c:v>20.309999999999999</c:v>
                </c:pt>
                <c:pt idx="2388">
                  <c:v>20.18</c:v>
                </c:pt>
                <c:pt idx="2389">
                  <c:v>20.48</c:v>
                </c:pt>
                <c:pt idx="2390">
                  <c:v>20.36</c:v>
                </c:pt>
                <c:pt idx="2391">
                  <c:v>20.53</c:v>
                </c:pt>
                <c:pt idx="2392">
                  <c:v>20.18</c:v>
                </c:pt>
                <c:pt idx="2393">
                  <c:v>19.88</c:v>
                </c:pt>
                <c:pt idx="2394">
                  <c:v>20.3</c:v>
                </c:pt>
                <c:pt idx="2395">
                  <c:v>20.329999999999998</c:v>
                </c:pt>
                <c:pt idx="2396">
                  <c:v>20.32</c:v>
                </c:pt>
                <c:pt idx="2397">
                  <c:v>19.670000000000002</c:v>
                </c:pt>
                <c:pt idx="2398">
                  <c:v>19.760000000000002</c:v>
                </c:pt>
                <c:pt idx="2399">
                  <c:v>19.399999999999999</c:v>
                </c:pt>
                <c:pt idx="2400">
                  <c:v>19.55</c:v>
                </c:pt>
                <c:pt idx="2401">
                  <c:v>19.91</c:v>
                </c:pt>
                <c:pt idx="2402">
                  <c:v>20.010000000000002</c:v>
                </c:pt>
                <c:pt idx="2403">
                  <c:v>19.940000000000001</c:v>
                </c:pt>
                <c:pt idx="2404">
                  <c:v>19.989999999999998</c:v>
                </c:pt>
                <c:pt idx="2405">
                  <c:v>20.059999999999999</c:v>
                </c:pt>
                <c:pt idx="2406">
                  <c:v>19.86</c:v>
                </c:pt>
                <c:pt idx="2407">
                  <c:v>19.809999999999999</c:v>
                </c:pt>
                <c:pt idx="2408">
                  <c:v>19.34</c:v>
                </c:pt>
                <c:pt idx="2409">
                  <c:v>19.12</c:v>
                </c:pt>
                <c:pt idx="2410">
                  <c:v>18.7</c:v>
                </c:pt>
                <c:pt idx="2411">
                  <c:v>18.78</c:v>
                </c:pt>
                <c:pt idx="2412">
                  <c:v>18.88</c:v>
                </c:pt>
                <c:pt idx="2413">
                  <c:v>18.89</c:v>
                </c:pt>
                <c:pt idx="2414">
                  <c:v>19.14</c:v>
                </c:pt>
                <c:pt idx="2415">
                  <c:v>19.25</c:v>
                </c:pt>
                <c:pt idx="2416">
                  <c:v>19.16</c:v>
                </c:pt>
                <c:pt idx="2417">
                  <c:v>19.079999999999998</c:v>
                </c:pt>
                <c:pt idx="2418">
                  <c:v>18.940000000000001</c:v>
                </c:pt>
                <c:pt idx="2419">
                  <c:v>18.829999999999998</c:v>
                </c:pt>
                <c:pt idx="2420">
                  <c:v>18.87</c:v>
                </c:pt>
                <c:pt idx="2421">
                  <c:v>18.93</c:v>
                </c:pt>
                <c:pt idx="2422">
                  <c:v>19.05</c:v>
                </c:pt>
                <c:pt idx="2423">
                  <c:v>18.899999999999999</c:v>
                </c:pt>
                <c:pt idx="2424">
                  <c:v>18.8</c:v>
                </c:pt>
                <c:pt idx="2425">
                  <c:v>18.23</c:v>
                </c:pt>
                <c:pt idx="2426">
                  <c:v>18.010000000000002</c:v>
                </c:pt>
                <c:pt idx="2427">
                  <c:v>17.59</c:v>
                </c:pt>
                <c:pt idx="2428">
                  <c:v>17.760000000000002</c:v>
                </c:pt>
                <c:pt idx="2429">
                  <c:v>17.809999999999999</c:v>
                </c:pt>
                <c:pt idx="2430">
                  <c:v>17.670000000000002</c:v>
                </c:pt>
                <c:pt idx="2431">
                  <c:v>17.95</c:v>
                </c:pt>
                <c:pt idx="2432">
                  <c:v>17.98</c:v>
                </c:pt>
                <c:pt idx="2433">
                  <c:v>17.59</c:v>
                </c:pt>
                <c:pt idx="2434">
                  <c:v>17.38</c:v>
                </c:pt>
                <c:pt idx="2435">
                  <c:v>17.329999999999998</c:v>
                </c:pt>
                <c:pt idx="2437">
                  <c:v>17.21</c:v>
                </c:pt>
                <c:pt idx="2438">
                  <c:v>17.420000000000002</c:v>
                </c:pt>
                <c:pt idx="2439">
                  <c:v>17.14</c:v>
                </c:pt>
                <c:pt idx="2440">
                  <c:v>17.350000000000001</c:v>
                </c:pt>
                <c:pt idx="2441">
                  <c:v>17.309999999999999</c:v>
                </c:pt>
                <c:pt idx="2442">
                  <c:v>17.489999999999998</c:v>
                </c:pt>
                <c:pt idx="2443">
                  <c:v>17.25</c:v>
                </c:pt>
                <c:pt idx="2444">
                  <c:v>17.32</c:v>
                </c:pt>
                <c:pt idx="2445">
                  <c:v>17.28</c:v>
                </c:pt>
                <c:pt idx="2446">
                  <c:v>17.329999999999998</c:v>
                </c:pt>
                <c:pt idx="2447">
                  <c:v>17.329999999999998</c:v>
                </c:pt>
                <c:pt idx="2448">
                  <c:v>17.03</c:v>
                </c:pt>
                <c:pt idx="2449">
                  <c:v>17.07</c:v>
                </c:pt>
                <c:pt idx="2450">
                  <c:v>17.170000000000002</c:v>
                </c:pt>
                <c:pt idx="2451">
                  <c:v>17.45</c:v>
                </c:pt>
                <c:pt idx="2452">
                  <c:v>17.47</c:v>
                </c:pt>
                <c:pt idx="2453">
                  <c:v>17.510000000000002</c:v>
                </c:pt>
                <c:pt idx="2454">
                  <c:v>17.43</c:v>
                </c:pt>
                <c:pt idx="2455">
                  <c:v>17.62</c:v>
                </c:pt>
                <c:pt idx="2456">
                  <c:v>17.59</c:v>
                </c:pt>
                <c:pt idx="2457">
                  <c:v>17.95</c:v>
                </c:pt>
                <c:pt idx="2458">
                  <c:v>17.72</c:v>
                </c:pt>
                <c:pt idx="2459">
                  <c:v>17.739999999999998</c:v>
                </c:pt>
                <c:pt idx="2460">
                  <c:v>17.649999999999999</c:v>
                </c:pt>
                <c:pt idx="2461">
                  <c:v>17.86</c:v>
                </c:pt>
                <c:pt idx="2462">
                  <c:v>17.77</c:v>
                </c:pt>
                <c:pt idx="2463">
                  <c:v>17.91</c:v>
                </c:pt>
                <c:pt idx="2464">
                  <c:v>17.86</c:v>
                </c:pt>
                <c:pt idx="2465">
                  <c:v>17.48</c:v>
                </c:pt>
                <c:pt idx="2466">
                  <c:v>17.399999999999999</c:v>
                </c:pt>
                <c:pt idx="2467">
                  <c:v>17.59</c:v>
                </c:pt>
                <c:pt idx="2468">
                  <c:v>17.649999999999999</c:v>
                </c:pt>
                <c:pt idx="2469">
                  <c:v>17.87</c:v>
                </c:pt>
                <c:pt idx="2470">
                  <c:v>18.260000000000002</c:v>
                </c:pt>
                <c:pt idx="2471">
                  <c:v>18.54</c:v>
                </c:pt>
                <c:pt idx="2472">
                  <c:v>18.79</c:v>
                </c:pt>
                <c:pt idx="2473">
                  <c:v>19.600000000000001</c:v>
                </c:pt>
                <c:pt idx="2474">
                  <c:v>19.91</c:v>
                </c:pt>
                <c:pt idx="2475">
                  <c:v>17.84</c:v>
                </c:pt>
                <c:pt idx="2476">
                  <c:v>17.87</c:v>
                </c:pt>
                <c:pt idx="2477">
                  <c:v>17.739999999999998</c:v>
                </c:pt>
                <c:pt idx="2478">
                  <c:v>17.89</c:v>
                </c:pt>
                <c:pt idx="2479">
                  <c:v>18.079999999999998</c:v>
                </c:pt>
                <c:pt idx="2481">
                  <c:v>18.489999999999998</c:v>
                </c:pt>
                <c:pt idx="2482">
                  <c:v>18.27</c:v>
                </c:pt>
                <c:pt idx="2483">
                  <c:v>18.27</c:v>
                </c:pt>
                <c:pt idx="2484">
                  <c:v>18.440000000000001</c:v>
                </c:pt>
                <c:pt idx="2485">
                  <c:v>18.489999999999998</c:v>
                </c:pt>
                <c:pt idx="2486">
                  <c:v>18.760000000000002</c:v>
                </c:pt>
                <c:pt idx="2487">
                  <c:v>18.53</c:v>
                </c:pt>
                <c:pt idx="2488">
                  <c:v>18.87</c:v>
                </c:pt>
                <c:pt idx="2489">
                  <c:v>18.940000000000001</c:v>
                </c:pt>
                <c:pt idx="2490">
                  <c:v>18.920000000000002</c:v>
                </c:pt>
                <c:pt idx="2491">
                  <c:v>19.010000000000002</c:v>
                </c:pt>
                <c:pt idx="2492">
                  <c:v>18.53</c:v>
                </c:pt>
                <c:pt idx="2493">
                  <c:v>17.89</c:v>
                </c:pt>
                <c:pt idx="2494">
                  <c:v>17.27</c:v>
                </c:pt>
                <c:pt idx="2495">
                  <c:v>17.38</c:v>
                </c:pt>
                <c:pt idx="2496">
                  <c:v>17.47</c:v>
                </c:pt>
                <c:pt idx="2497">
                  <c:v>17.64</c:v>
                </c:pt>
                <c:pt idx="2498">
                  <c:v>17.72</c:v>
                </c:pt>
                <c:pt idx="2499">
                  <c:v>17.54</c:v>
                </c:pt>
                <c:pt idx="2500">
                  <c:v>17.670000000000002</c:v>
                </c:pt>
                <c:pt idx="2501">
                  <c:v>17.559999999999999</c:v>
                </c:pt>
                <c:pt idx="2502">
                  <c:v>17.32</c:v>
                </c:pt>
                <c:pt idx="2503">
                  <c:v>16.86</c:v>
                </c:pt>
                <c:pt idx="2504">
                  <c:v>17.03</c:v>
                </c:pt>
                <c:pt idx="2505">
                  <c:v>17.36</c:v>
                </c:pt>
                <c:pt idx="2506">
                  <c:v>17.29</c:v>
                </c:pt>
                <c:pt idx="2507">
                  <c:v>17.28</c:v>
                </c:pt>
                <c:pt idx="2508">
                  <c:v>17.079999999999998</c:v>
                </c:pt>
                <c:pt idx="2509">
                  <c:v>17.38</c:v>
                </c:pt>
                <c:pt idx="2510">
                  <c:v>17.600000000000001</c:v>
                </c:pt>
                <c:pt idx="2511">
                  <c:v>17.59</c:v>
                </c:pt>
                <c:pt idx="2512">
                  <c:v>17.57</c:v>
                </c:pt>
                <c:pt idx="2513">
                  <c:v>17.34</c:v>
                </c:pt>
                <c:pt idx="2514">
                  <c:v>17.440000000000001</c:v>
                </c:pt>
                <c:pt idx="2515">
                  <c:v>17.48</c:v>
                </c:pt>
                <c:pt idx="2516">
                  <c:v>17.61</c:v>
                </c:pt>
                <c:pt idx="2517">
                  <c:v>17.579999999999998</c:v>
                </c:pt>
                <c:pt idx="2518">
                  <c:v>17.61</c:v>
                </c:pt>
                <c:pt idx="2519">
                  <c:v>17.54</c:v>
                </c:pt>
                <c:pt idx="2520">
                  <c:v>17.670000000000002</c:v>
                </c:pt>
                <c:pt idx="2521">
                  <c:v>17.670000000000002</c:v>
                </c:pt>
                <c:pt idx="2522">
                  <c:v>17.739999999999998</c:v>
                </c:pt>
                <c:pt idx="2523">
                  <c:v>17.940000000000001</c:v>
                </c:pt>
                <c:pt idx="2524">
                  <c:v>17.93</c:v>
                </c:pt>
                <c:pt idx="2525">
                  <c:v>17.68</c:v>
                </c:pt>
                <c:pt idx="2526">
                  <c:v>17.62</c:v>
                </c:pt>
                <c:pt idx="2527">
                  <c:v>17.82</c:v>
                </c:pt>
                <c:pt idx="2528">
                  <c:v>17.829999999999998</c:v>
                </c:pt>
                <c:pt idx="2529">
                  <c:v>17.829999999999998</c:v>
                </c:pt>
                <c:pt idx="2530">
                  <c:v>17.78</c:v>
                </c:pt>
                <c:pt idx="2531">
                  <c:v>17.89</c:v>
                </c:pt>
                <c:pt idx="2532">
                  <c:v>17.920000000000002</c:v>
                </c:pt>
                <c:pt idx="2533">
                  <c:v>18.16</c:v>
                </c:pt>
                <c:pt idx="2534">
                  <c:v>18.559999999999999</c:v>
                </c:pt>
                <c:pt idx="2535">
                  <c:v>18.14</c:v>
                </c:pt>
                <c:pt idx="2536">
                  <c:v>17.89</c:v>
                </c:pt>
                <c:pt idx="2537">
                  <c:v>17.93</c:v>
                </c:pt>
                <c:pt idx="2540">
                  <c:v>18.37</c:v>
                </c:pt>
                <c:pt idx="2541">
                  <c:v>18.28</c:v>
                </c:pt>
                <c:pt idx="2542">
                  <c:v>18.27</c:v>
                </c:pt>
                <c:pt idx="2543">
                  <c:v>18.27</c:v>
                </c:pt>
                <c:pt idx="2544">
                  <c:v>18.43</c:v>
                </c:pt>
                <c:pt idx="2545">
                  <c:v>18.61</c:v>
                </c:pt>
                <c:pt idx="2546">
                  <c:v>18.66</c:v>
                </c:pt>
                <c:pt idx="2547">
                  <c:v>18.760000000000002</c:v>
                </c:pt>
                <c:pt idx="2548">
                  <c:v>18.690000000000001</c:v>
                </c:pt>
                <c:pt idx="2549">
                  <c:v>18.97</c:v>
                </c:pt>
                <c:pt idx="2550">
                  <c:v>18.62</c:v>
                </c:pt>
                <c:pt idx="2551">
                  <c:v>18.8</c:v>
                </c:pt>
                <c:pt idx="2552">
                  <c:v>19.010000000000002</c:v>
                </c:pt>
                <c:pt idx="2553">
                  <c:v>19.14</c:v>
                </c:pt>
                <c:pt idx="2554">
                  <c:v>19.510000000000002</c:v>
                </c:pt>
                <c:pt idx="2555">
                  <c:v>19.71</c:v>
                </c:pt>
                <c:pt idx="2556">
                  <c:v>19.05</c:v>
                </c:pt>
                <c:pt idx="2557">
                  <c:v>18.87</c:v>
                </c:pt>
                <c:pt idx="2558">
                  <c:v>18.829999999999998</c:v>
                </c:pt>
                <c:pt idx="2559">
                  <c:v>19.12</c:v>
                </c:pt>
                <c:pt idx="2560">
                  <c:v>19.25</c:v>
                </c:pt>
                <c:pt idx="2561">
                  <c:v>19.489999999999998</c:v>
                </c:pt>
                <c:pt idx="2562">
                  <c:v>19.47</c:v>
                </c:pt>
                <c:pt idx="2563">
                  <c:v>19.54</c:v>
                </c:pt>
                <c:pt idx="2564">
                  <c:v>19.829999999999998</c:v>
                </c:pt>
                <c:pt idx="2565">
                  <c:v>19.899999999999999</c:v>
                </c:pt>
                <c:pt idx="2566">
                  <c:v>19.96</c:v>
                </c:pt>
                <c:pt idx="2567">
                  <c:v>20.260000000000002</c:v>
                </c:pt>
                <c:pt idx="2568">
                  <c:v>20.5</c:v>
                </c:pt>
                <c:pt idx="2569">
                  <c:v>19.86</c:v>
                </c:pt>
                <c:pt idx="2570">
                  <c:v>19.66</c:v>
                </c:pt>
                <c:pt idx="2571">
                  <c:v>18.87</c:v>
                </c:pt>
                <c:pt idx="2572">
                  <c:v>18.28</c:v>
                </c:pt>
                <c:pt idx="2573">
                  <c:v>18.420000000000002</c:v>
                </c:pt>
                <c:pt idx="2574">
                  <c:v>18.12</c:v>
                </c:pt>
                <c:pt idx="2575">
                  <c:v>18.579999999999998</c:v>
                </c:pt>
                <c:pt idx="2576">
                  <c:v>19.12</c:v>
                </c:pt>
                <c:pt idx="2577">
                  <c:v>18.940000000000001</c:v>
                </c:pt>
                <c:pt idx="2578">
                  <c:v>18.489999999999998</c:v>
                </c:pt>
                <c:pt idx="2579">
                  <c:v>18.579999999999998</c:v>
                </c:pt>
                <c:pt idx="2580">
                  <c:v>18.95</c:v>
                </c:pt>
                <c:pt idx="2581">
                  <c:v>18.059999999999999</c:v>
                </c:pt>
                <c:pt idx="2582">
                  <c:v>17.68</c:v>
                </c:pt>
                <c:pt idx="2583">
                  <c:v>17.329999999999998</c:v>
                </c:pt>
                <c:pt idx="2584">
                  <c:v>17.649999999999999</c:v>
                </c:pt>
                <c:pt idx="2585">
                  <c:v>17.760000000000002</c:v>
                </c:pt>
                <c:pt idx="2586">
                  <c:v>17.63</c:v>
                </c:pt>
                <c:pt idx="2587">
                  <c:v>17.829999999999998</c:v>
                </c:pt>
                <c:pt idx="2588">
                  <c:v>17.53</c:v>
                </c:pt>
                <c:pt idx="2589">
                  <c:v>17.739999999999998</c:v>
                </c:pt>
                <c:pt idx="2590">
                  <c:v>17.71</c:v>
                </c:pt>
                <c:pt idx="2591">
                  <c:v>17.79</c:v>
                </c:pt>
                <c:pt idx="2592">
                  <c:v>17.829999999999998</c:v>
                </c:pt>
                <c:pt idx="2593">
                  <c:v>18.010000000000002</c:v>
                </c:pt>
                <c:pt idx="2594">
                  <c:v>18.96</c:v>
                </c:pt>
                <c:pt idx="2595">
                  <c:v>18.86</c:v>
                </c:pt>
                <c:pt idx="2596">
                  <c:v>19.02</c:v>
                </c:pt>
                <c:pt idx="2597">
                  <c:v>19.16</c:v>
                </c:pt>
                <c:pt idx="2599">
                  <c:v>21.07</c:v>
                </c:pt>
                <c:pt idx="2600">
                  <c:v>21.63</c:v>
                </c:pt>
                <c:pt idx="2601">
                  <c:v>22.14</c:v>
                </c:pt>
                <c:pt idx="2602">
                  <c:v>20.97</c:v>
                </c:pt>
                <c:pt idx="2603">
                  <c:v>19.45</c:v>
                </c:pt>
                <c:pt idx="2604">
                  <c:v>19.649999999999999</c:v>
                </c:pt>
                <c:pt idx="2605">
                  <c:v>19.3</c:v>
                </c:pt>
                <c:pt idx="2606">
                  <c:v>19.59</c:v>
                </c:pt>
                <c:pt idx="2607">
                  <c:v>19.45</c:v>
                </c:pt>
                <c:pt idx="2608">
                  <c:v>19.239999999999998</c:v>
                </c:pt>
                <c:pt idx="2609">
                  <c:v>19.649999999999999</c:v>
                </c:pt>
                <c:pt idx="2610">
                  <c:v>20.16</c:v>
                </c:pt>
                <c:pt idx="2611">
                  <c:v>19.87</c:v>
                </c:pt>
                <c:pt idx="2612">
                  <c:v>19.66</c:v>
                </c:pt>
                <c:pt idx="2613">
                  <c:v>19.920000000000002</c:v>
                </c:pt>
                <c:pt idx="2614">
                  <c:v>20.420000000000002</c:v>
                </c:pt>
                <c:pt idx="2615">
                  <c:v>20.49</c:v>
                </c:pt>
                <c:pt idx="2616">
                  <c:v>21.18</c:v>
                </c:pt>
                <c:pt idx="2617">
                  <c:v>21.99</c:v>
                </c:pt>
                <c:pt idx="2618">
                  <c:v>23.23</c:v>
                </c:pt>
                <c:pt idx="2619">
                  <c:v>24.56</c:v>
                </c:pt>
                <c:pt idx="2620">
                  <c:v>22.74</c:v>
                </c:pt>
                <c:pt idx="2621">
                  <c:v>22.44</c:v>
                </c:pt>
                <c:pt idx="2622">
                  <c:v>22.85</c:v>
                </c:pt>
                <c:pt idx="2623">
                  <c:v>23.23</c:v>
                </c:pt>
                <c:pt idx="2624">
                  <c:v>22.38</c:v>
                </c:pt>
                <c:pt idx="2625">
                  <c:v>21.64</c:v>
                </c:pt>
                <c:pt idx="2626">
                  <c:v>21.45</c:v>
                </c:pt>
                <c:pt idx="2627">
                  <c:v>21.43</c:v>
                </c:pt>
                <c:pt idx="2628">
                  <c:v>22.29</c:v>
                </c:pt>
                <c:pt idx="2629">
                  <c:v>22.68</c:v>
                </c:pt>
                <c:pt idx="2630">
                  <c:v>22.22</c:v>
                </c:pt>
                <c:pt idx="2631">
                  <c:v>22.75</c:v>
                </c:pt>
                <c:pt idx="2632">
                  <c:v>23.01</c:v>
                </c:pt>
                <c:pt idx="2633">
                  <c:v>23.23</c:v>
                </c:pt>
                <c:pt idx="2634">
                  <c:v>24.08</c:v>
                </c:pt>
                <c:pt idx="2635">
                  <c:v>25.15</c:v>
                </c:pt>
                <c:pt idx="2636">
                  <c:v>24.29</c:v>
                </c:pt>
                <c:pt idx="2637">
                  <c:v>25.13</c:v>
                </c:pt>
                <c:pt idx="2638">
                  <c:v>24.48</c:v>
                </c:pt>
                <c:pt idx="2639">
                  <c:v>24.67</c:v>
                </c:pt>
                <c:pt idx="2640">
                  <c:v>23.47</c:v>
                </c:pt>
                <c:pt idx="2641">
                  <c:v>23.96</c:v>
                </c:pt>
                <c:pt idx="2642">
                  <c:v>23.94</c:v>
                </c:pt>
                <c:pt idx="2643">
                  <c:v>24.39</c:v>
                </c:pt>
                <c:pt idx="2644">
                  <c:v>24</c:v>
                </c:pt>
                <c:pt idx="2645">
                  <c:v>24.35</c:v>
                </c:pt>
                <c:pt idx="2646">
                  <c:v>22.33</c:v>
                </c:pt>
                <c:pt idx="2647">
                  <c:v>22.07</c:v>
                </c:pt>
                <c:pt idx="2648">
                  <c:v>20.95</c:v>
                </c:pt>
                <c:pt idx="2649">
                  <c:v>20.81</c:v>
                </c:pt>
                <c:pt idx="2650">
                  <c:v>20.78</c:v>
                </c:pt>
                <c:pt idx="2651">
                  <c:v>21.19</c:v>
                </c:pt>
                <c:pt idx="2652">
                  <c:v>21.06</c:v>
                </c:pt>
                <c:pt idx="2653">
                  <c:v>21.07</c:v>
                </c:pt>
                <c:pt idx="2654">
                  <c:v>21.13</c:v>
                </c:pt>
                <c:pt idx="2655">
                  <c:v>20.65</c:v>
                </c:pt>
                <c:pt idx="2656">
                  <c:v>21.01</c:v>
                </c:pt>
                <c:pt idx="2657">
                  <c:v>21.23</c:v>
                </c:pt>
                <c:pt idx="2658">
                  <c:v>21.35</c:v>
                </c:pt>
                <c:pt idx="2659">
                  <c:v>21.28</c:v>
                </c:pt>
                <c:pt idx="2660">
                  <c:v>20.79</c:v>
                </c:pt>
                <c:pt idx="2661">
                  <c:v>20.64</c:v>
                </c:pt>
                <c:pt idx="2662">
                  <c:v>22.28</c:v>
                </c:pt>
                <c:pt idx="2663">
                  <c:v>21.95</c:v>
                </c:pt>
                <c:pt idx="2664">
                  <c:v>23.02</c:v>
                </c:pt>
                <c:pt idx="2665">
                  <c:v>22.35</c:v>
                </c:pt>
                <c:pt idx="2666">
                  <c:v>21.58</c:v>
                </c:pt>
                <c:pt idx="2667">
                  <c:v>21.1</c:v>
                </c:pt>
                <c:pt idx="2668">
                  <c:v>20.65</c:v>
                </c:pt>
                <c:pt idx="2669">
                  <c:v>19.95</c:v>
                </c:pt>
                <c:pt idx="2670">
                  <c:v>19.77</c:v>
                </c:pt>
                <c:pt idx="2671">
                  <c:v>19.86</c:v>
                </c:pt>
                <c:pt idx="2672">
                  <c:v>20.28</c:v>
                </c:pt>
                <c:pt idx="2673">
                  <c:v>19.73</c:v>
                </c:pt>
                <c:pt idx="2674">
                  <c:v>20.059999999999999</c:v>
                </c:pt>
                <c:pt idx="2675">
                  <c:v>20.28</c:v>
                </c:pt>
                <c:pt idx="2676">
                  <c:v>20.18</c:v>
                </c:pt>
                <c:pt idx="2677">
                  <c:v>20.13</c:v>
                </c:pt>
                <c:pt idx="2678">
                  <c:v>20.13</c:v>
                </c:pt>
                <c:pt idx="2679">
                  <c:v>20.03</c:v>
                </c:pt>
                <c:pt idx="2680">
                  <c:v>20.28</c:v>
                </c:pt>
                <c:pt idx="2681">
                  <c:v>21.43</c:v>
                </c:pt>
                <c:pt idx="2682">
                  <c:v>21.53</c:v>
                </c:pt>
                <c:pt idx="2683">
                  <c:v>20.73</c:v>
                </c:pt>
                <c:pt idx="2684">
                  <c:v>20.68</c:v>
                </c:pt>
                <c:pt idx="2685">
                  <c:v>20.38</c:v>
                </c:pt>
                <c:pt idx="2686">
                  <c:v>20.100000000000001</c:v>
                </c:pt>
                <c:pt idx="2687">
                  <c:v>20.13</c:v>
                </c:pt>
                <c:pt idx="2688">
                  <c:v>20.63</c:v>
                </c:pt>
                <c:pt idx="2689">
                  <c:v>20.98</c:v>
                </c:pt>
                <c:pt idx="2690">
                  <c:v>20.92</c:v>
                </c:pt>
                <c:pt idx="2691">
                  <c:v>21.48</c:v>
                </c:pt>
                <c:pt idx="2692">
                  <c:v>21.08</c:v>
                </c:pt>
                <c:pt idx="2693">
                  <c:v>21.38</c:v>
                </c:pt>
                <c:pt idx="2695">
                  <c:v>21.65</c:v>
                </c:pt>
                <c:pt idx="2696">
                  <c:v>21.33</c:v>
                </c:pt>
                <c:pt idx="2697">
                  <c:v>21.52</c:v>
                </c:pt>
                <c:pt idx="2698">
                  <c:v>21.56</c:v>
                </c:pt>
                <c:pt idx="2699">
                  <c:v>21.96</c:v>
                </c:pt>
                <c:pt idx="2700">
                  <c:v>21.9</c:v>
                </c:pt>
                <c:pt idx="2701">
                  <c:v>22.43</c:v>
                </c:pt>
                <c:pt idx="2702">
                  <c:v>22.28</c:v>
                </c:pt>
                <c:pt idx="2703">
                  <c:v>21.65</c:v>
                </c:pt>
                <c:pt idx="2704">
                  <c:v>21.68</c:v>
                </c:pt>
                <c:pt idx="2705">
                  <c:v>20.95</c:v>
                </c:pt>
                <c:pt idx="2706">
                  <c:v>21.05</c:v>
                </c:pt>
                <c:pt idx="2707">
                  <c:v>21.58</c:v>
                </c:pt>
                <c:pt idx="2708">
                  <c:v>20.97</c:v>
                </c:pt>
                <c:pt idx="2709">
                  <c:v>21.05</c:v>
                </c:pt>
                <c:pt idx="2710">
                  <c:v>20.13</c:v>
                </c:pt>
                <c:pt idx="2711">
                  <c:v>20.28</c:v>
                </c:pt>
                <c:pt idx="2712">
                  <c:v>20.28</c:v>
                </c:pt>
                <c:pt idx="2713">
                  <c:v>20.46</c:v>
                </c:pt>
                <c:pt idx="2714">
                  <c:v>20.95</c:v>
                </c:pt>
                <c:pt idx="2715">
                  <c:v>21.35</c:v>
                </c:pt>
                <c:pt idx="2716">
                  <c:v>21.25</c:v>
                </c:pt>
                <c:pt idx="2717">
                  <c:v>21.08</c:v>
                </c:pt>
                <c:pt idx="2718">
                  <c:v>21.35</c:v>
                </c:pt>
                <c:pt idx="2719">
                  <c:v>21.45</c:v>
                </c:pt>
                <c:pt idx="2720">
                  <c:v>21.6</c:v>
                </c:pt>
                <c:pt idx="2721">
                  <c:v>22.25</c:v>
                </c:pt>
                <c:pt idx="2722">
                  <c:v>22.35</c:v>
                </c:pt>
                <c:pt idx="2723">
                  <c:v>22.1</c:v>
                </c:pt>
                <c:pt idx="2724">
                  <c:v>21.95</c:v>
                </c:pt>
                <c:pt idx="2725">
                  <c:v>22.6</c:v>
                </c:pt>
                <c:pt idx="2726">
                  <c:v>23.1</c:v>
                </c:pt>
                <c:pt idx="2727">
                  <c:v>22.53</c:v>
                </c:pt>
                <c:pt idx="2728">
                  <c:v>22.15</c:v>
                </c:pt>
                <c:pt idx="2729">
                  <c:v>22.48</c:v>
                </c:pt>
                <c:pt idx="2730">
                  <c:v>22.23</c:v>
                </c:pt>
                <c:pt idx="2731">
                  <c:v>21.55</c:v>
                </c:pt>
                <c:pt idx="2732">
                  <c:v>21.35</c:v>
                </c:pt>
                <c:pt idx="2733">
                  <c:v>21.75</c:v>
                </c:pt>
                <c:pt idx="2734">
                  <c:v>22.2</c:v>
                </c:pt>
                <c:pt idx="2735">
                  <c:v>22.25</c:v>
                </c:pt>
                <c:pt idx="2737">
                  <c:v>23.35</c:v>
                </c:pt>
                <c:pt idx="2738">
                  <c:v>23.25</c:v>
                </c:pt>
                <c:pt idx="2739">
                  <c:v>23.45</c:v>
                </c:pt>
                <c:pt idx="2740">
                  <c:v>23.85</c:v>
                </c:pt>
                <c:pt idx="2741">
                  <c:v>23.75</c:v>
                </c:pt>
                <c:pt idx="2742">
                  <c:v>24.15</c:v>
                </c:pt>
                <c:pt idx="2743">
                  <c:v>24.75</c:v>
                </c:pt>
                <c:pt idx="2744">
                  <c:v>24.95</c:v>
                </c:pt>
                <c:pt idx="2745">
                  <c:v>24.5</c:v>
                </c:pt>
                <c:pt idx="2746">
                  <c:v>23.3</c:v>
                </c:pt>
                <c:pt idx="2747">
                  <c:v>23.4</c:v>
                </c:pt>
                <c:pt idx="2748">
                  <c:v>23.85</c:v>
                </c:pt>
                <c:pt idx="2749">
                  <c:v>23.45</c:v>
                </c:pt>
                <c:pt idx="2750">
                  <c:v>23.6</c:v>
                </c:pt>
                <c:pt idx="2751">
                  <c:v>23.83</c:v>
                </c:pt>
                <c:pt idx="2752">
                  <c:v>24.55</c:v>
                </c:pt>
                <c:pt idx="2753">
                  <c:v>24.6</c:v>
                </c:pt>
                <c:pt idx="2754">
                  <c:v>24.05</c:v>
                </c:pt>
                <c:pt idx="2755">
                  <c:v>24.6</c:v>
                </c:pt>
                <c:pt idx="2756">
                  <c:v>24.2</c:v>
                </c:pt>
                <c:pt idx="2757">
                  <c:v>24.35</c:v>
                </c:pt>
                <c:pt idx="2758">
                  <c:v>24.05</c:v>
                </c:pt>
                <c:pt idx="2759">
                  <c:v>24.85</c:v>
                </c:pt>
                <c:pt idx="2760">
                  <c:v>24.75</c:v>
                </c:pt>
                <c:pt idx="2761">
                  <c:v>25.25</c:v>
                </c:pt>
                <c:pt idx="2762">
                  <c:v>25.45</c:v>
                </c:pt>
                <c:pt idx="2763">
                  <c:v>25</c:v>
                </c:pt>
                <c:pt idx="2764">
                  <c:v>24.3</c:v>
                </c:pt>
                <c:pt idx="2765">
                  <c:v>24.65</c:v>
                </c:pt>
                <c:pt idx="2766">
                  <c:v>25.5</c:v>
                </c:pt>
                <c:pt idx="2767">
                  <c:v>25.45</c:v>
                </c:pt>
                <c:pt idx="2768">
                  <c:v>25.1</c:v>
                </c:pt>
                <c:pt idx="2769">
                  <c:v>25.4</c:v>
                </c:pt>
                <c:pt idx="2770">
                  <c:v>25.8</c:v>
                </c:pt>
                <c:pt idx="2771">
                  <c:v>25.85</c:v>
                </c:pt>
                <c:pt idx="2772">
                  <c:v>25.79</c:v>
                </c:pt>
                <c:pt idx="2773">
                  <c:v>24.78</c:v>
                </c:pt>
                <c:pt idx="2774">
                  <c:v>24.55</c:v>
                </c:pt>
                <c:pt idx="2775">
                  <c:v>24.8</c:v>
                </c:pt>
                <c:pt idx="2776">
                  <c:v>24.75</c:v>
                </c:pt>
                <c:pt idx="2777">
                  <c:v>24.15</c:v>
                </c:pt>
                <c:pt idx="2778">
                  <c:v>24.4</c:v>
                </c:pt>
                <c:pt idx="2779">
                  <c:v>23.25</c:v>
                </c:pt>
                <c:pt idx="2780">
                  <c:v>23</c:v>
                </c:pt>
                <c:pt idx="2781">
                  <c:v>22.8</c:v>
                </c:pt>
                <c:pt idx="2782">
                  <c:v>22.65</c:v>
                </c:pt>
                <c:pt idx="2783">
                  <c:v>22.75</c:v>
                </c:pt>
                <c:pt idx="2784">
                  <c:v>22.8</c:v>
                </c:pt>
                <c:pt idx="2785">
                  <c:v>23.6</c:v>
                </c:pt>
                <c:pt idx="2786">
                  <c:v>23.35</c:v>
                </c:pt>
                <c:pt idx="2787">
                  <c:v>23.4</c:v>
                </c:pt>
                <c:pt idx="2788">
                  <c:v>24.25</c:v>
                </c:pt>
                <c:pt idx="2789">
                  <c:v>24.35</c:v>
                </c:pt>
                <c:pt idx="2790">
                  <c:v>24.15</c:v>
                </c:pt>
                <c:pt idx="2791">
                  <c:v>23.85</c:v>
                </c:pt>
                <c:pt idx="2792">
                  <c:v>24.5</c:v>
                </c:pt>
                <c:pt idx="2793">
                  <c:v>23.75</c:v>
                </c:pt>
                <c:pt idx="2794">
                  <c:v>23.9</c:v>
                </c:pt>
                <c:pt idx="2795">
                  <c:v>24.15</c:v>
                </c:pt>
                <c:pt idx="2796">
                  <c:v>25.75</c:v>
                </c:pt>
                <c:pt idx="2797">
                  <c:v>23.7</c:v>
                </c:pt>
                <c:pt idx="2798">
                  <c:v>23.7</c:v>
                </c:pt>
                <c:pt idx="2800">
                  <c:v>23.7</c:v>
                </c:pt>
                <c:pt idx="2801">
                  <c:v>24.7</c:v>
                </c:pt>
                <c:pt idx="2802">
                  <c:v>24.8</c:v>
                </c:pt>
                <c:pt idx="2803">
                  <c:v>25</c:v>
                </c:pt>
                <c:pt idx="2804">
                  <c:v>25.6</c:v>
                </c:pt>
                <c:pt idx="2805">
                  <c:v>25.6</c:v>
                </c:pt>
                <c:pt idx="2806">
                  <c:v>25.15</c:v>
                </c:pt>
                <c:pt idx="2807">
                  <c:v>24.25</c:v>
                </c:pt>
                <c:pt idx="2808">
                  <c:v>23.4</c:v>
                </c:pt>
                <c:pt idx="2809">
                  <c:v>23.75</c:v>
                </c:pt>
                <c:pt idx="2810">
                  <c:v>24.45</c:v>
                </c:pt>
                <c:pt idx="2811">
                  <c:v>25.7</c:v>
                </c:pt>
                <c:pt idx="2812">
                  <c:v>25.7</c:v>
                </c:pt>
                <c:pt idx="2813">
                  <c:v>26.05</c:v>
                </c:pt>
                <c:pt idx="2814">
                  <c:v>26.55</c:v>
                </c:pt>
                <c:pt idx="2815">
                  <c:v>26.1</c:v>
                </c:pt>
                <c:pt idx="2816">
                  <c:v>26.4</c:v>
                </c:pt>
                <c:pt idx="2817">
                  <c:v>25.05</c:v>
                </c:pt>
                <c:pt idx="2818">
                  <c:v>25.1</c:v>
                </c:pt>
                <c:pt idx="2819">
                  <c:v>25.2</c:v>
                </c:pt>
                <c:pt idx="2820">
                  <c:v>25.35</c:v>
                </c:pt>
                <c:pt idx="2821">
                  <c:v>25.9</c:v>
                </c:pt>
                <c:pt idx="2822">
                  <c:v>25.55</c:v>
                </c:pt>
                <c:pt idx="2823">
                  <c:v>25.55</c:v>
                </c:pt>
                <c:pt idx="2824">
                  <c:v>26.25</c:v>
                </c:pt>
                <c:pt idx="2825">
                  <c:v>26.25</c:v>
                </c:pt>
                <c:pt idx="2826">
                  <c:v>26.55</c:v>
                </c:pt>
                <c:pt idx="2827">
                  <c:v>26.3</c:v>
                </c:pt>
                <c:pt idx="2828">
                  <c:v>26.15</c:v>
                </c:pt>
                <c:pt idx="2829">
                  <c:v>25.2</c:v>
                </c:pt>
                <c:pt idx="2830">
                  <c:v>25.1</c:v>
                </c:pt>
                <c:pt idx="2831">
                  <c:v>25.95</c:v>
                </c:pt>
                <c:pt idx="2832">
                  <c:v>25.45</c:v>
                </c:pt>
                <c:pt idx="2833">
                  <c:v>25.4</c:v>
                </c:pt>
                <c:pt idx="2834">
                  <c:v>25.1</c:v>
                </c:pt>
                <c:pt idx="2835">
                  <c:v>24.8</c:v>
                </c:pt>
                <c:pt idx="2836">
                  <c:v>24.4</c:v>
                </c:pt>
                <c:pt idx="2837">
                  <c:v>23.85</c:v>
                </c:pt>
                <c:pt idx="2838">
                  <c:v>23.85</c:v>
                </c:pt>
                <c:pt idx="2839">
                  <c:v>23.85</c:v>
                </c:pt>
                <c:pt idx="2840">
                  <c:v>23.9</c:v>
                </c:pt>
                <c:pt idx="2841">
                  <c:v>24.5</c:v>
                </c:pt>
                <c:pt idx="2842">
                  <c:v>24.8</c:v>
                </c:pt>
                <c:pt idx="2843">
                  <c:v>24.15</c:v>
                </c:pt>
                <c:pt idx="2844">
                  <c:v>24.2</c:v>
                </c:pt>
                <c:pt idx="2845">
                  <c:v>24</c:v>
                </c:pt>
                <c:pt idx="2846">
                  <c:v>23.9</c:v>
                </c:pt>
                <c:pt idx="2847">
                  <c:v>23.05</c:v>
                </c:pt>
                <c:pt idx="2848">
                  <c:v>22.3</c:v>
                </c:pt>
                <c:pt idx="2849">
                  <c:v>22.45</c:v>
                </c:pt>
                <c:pt idx="2850">
                  <c:v>22.35</c:v>
                </c:pt>
                <c:pt idx="2851">
                  <c:v>21.75</c:v>
                </c:pt>
                <c:pt idx="2852">
                  <c:v>22.1</c:v>
                </c:pt>
                <c:pt idx="2853">
                  <c:v>22.4</c:v>
                </c:pt>
                <c:pt idx="2855">
                  <c:v>22.5</c:v>
                </c:pt>
                <c:pt idx="2856">
                  <c:v>22.65</c:v>
                </c:pt>
                <c:pt idx="2857">
                  <c:v>21.95</c:v>
                </c:pt>
                <c:pt idx="2858">
                  <c:v>21.6</c:v>
                </c:pt>
                <c:pt idx="2859">
                  <c:v>21</c:v>
                </c:pt>
                <c:pt idx="2860">
                  <c:v>20.95</c:v>
                </c:pt>
                <c:pt idx="2861">
                  <c:v>21.1</c:v>
                </c:pt>
                <c:pt idx="2862">
                  <c:v>20.8</c:v>
                </c:pt>
                <c:pt idx="2863">
                  <c:v>20.3</c:v>
                </c:pt>
                <c:pt idx="2864">
                  <c:v>20.25</c:v>
                </c:pt>
                <c:pt idx="2865">
                  <c:v>20.75</c:v>
                </c:pt>
                <c:pt idx="2866">
                  <c:v>20.5</c:v>
                </c:pt>
                <c:pt idx="2867">
                  <c:v>21</c:v>
                </c:pt>
                <c:pt idx="2868">
                  <c:v>21.35</c:v>
                </c:pt>
                <c:pt idx="2869">
                  <c:v>20.5</c:v>
                </c:pt>
                <c:pt idx="2870">
                  <c:v>20.149999999999999</c:v>
                </c:pt>
                <c:pt idx="2871">
                  <c:v>20.6</c:v>
                </c:pt>
                <c:pt idx="2872">
                  <c:v>20.65</c:v>
                </c:pt>
                <c:pt idx="2873">
                  <c:v>21.3</c:v>
                </c:pt>
                <c:pt idx="2874">
                  <c:v>20.9</c:v>
                </c:pt>
                <c:pt idx="2875">
                  <c:v>22</c:v>
                </c:pt>
                <c:pt idx="2876">
                  <c:v>22</c:v>
                </c:pt>
                <c:pt idx="2877">
                  <c:v>22</c:v>
                </c:pt>
                <c:pt idx="2878">
                  <c:v>21.7</c:v>
                </c:pt>
                <c:pt idx="2879">
                  <c:v>21</c:v>
                </c:pt>
                <c:pt idx="2880">
                  <c:v>20.95</c:v>
                </c:pt>
                <c:pt idx="2881">
                  <c:v>20.65</c:v>
                </c:pt>
                <c:pt idx="2882">
                  <c:v>20.7</c:v>
                </c:pt>
                <c:pt idx="2884">
                  <c:v>20.350000000000001</c:v>
                </c:pt>
                <c:pt idx="2885">
                  <c:v>20.3</c:v>
                </c:pt>
                <c:pt idx="2886">
                  <c:v>19.55</c:v>
                </c:pt>
                <c:pt idx="2887">
                  <c:v>19.45</c:v>
                </c:pt>
                <c:pt idx="2888">
                  <c:v>19.149999999999999</c:v>
                </c:pt>
                <c:pt idx="2889">
                  <c:v>19.25</c:v>
                </c:pt>
                <c:pt idx="2890">
                  <c:v>19.350000000000001</c:v>
                </c:pt>
                <c:pt idx="2891">
                  <c:v>19.25</c:v>
                </c:pt>
                <c:pt idx="2892">
                  <c:v>19.55</c:v>
                </c:pt>
                <c:pt idx="2893">
                  <c:v>19.5</c:v>
                </c:pt>
                <c:pt idx="2894">
                  <c:v>19.899999999999999</c:v>
                </c:pt>
                <c:pt idx="2895">
                  <c:v>19.600000000000001</c:v>
                </c:pt>
                <c:pt idx="2896">
                  <c:v>19.350000000000001</c:v>
                </c:pt>
                <c:pt idx="2897">
                  <c:v>19.5</c:v>
                </c:pt>
                <c:pt idx="2898">
                  <c:v>19.899999999999999</c:v>
                </c:pt>
                <c:pt idx="2899">
                  <c:v>20.350000000000001</c:v>
                </c:pt>
                <c:pt idx="2900">
                  <c:v>19.600000000000001</c:v>
                </c:pt>
                <c:pt idx="2901">
                  <c:v>19.649999999999999</c:v>
                </c:pt>
                <c:pt idx="2902">
                  <c:v>19.850000000000001</c:v>
                </c:pt>
                <c:pt idx="2903">
                  <c:v>19.8</c:v>
                </c:pt>
                <c:pt idx="2904">
                  <c:v>19.850000000000001</c:v>
                </c:pt>
                <c:pt idx="2905">
                  <c:v>20.399999999999999</c:v>
                </c:pt>
                <c:pt idx="2906">
                  <c:v>20.2</c:v>
                </c:pt>
                <c:pt idx="2907">
                  <c:v>19.899999999999999</c:v>
                </c:pt>
                <c:pt idx="2908">
                  <c:v>19.600000000000001</c:v>
                </c:pt>
                <c:pt idx="2909">
                  <c:v>19.600000000000001</c:v>
                </c:pt>
                <c:pt idx="2910">
                  <c:v>19.7</c:v>
                </c:pt>
                <c:pt idx="2911">
                  <c:v>19.600000000000001</c:v>
                </c:pt>
                <c:pt idx="2912">
                  <c:v>20.350000000000001</c:v>
                </c:pt>
                <c:pt idx="2913">
                  <c:v>20.45</c:v>
                </c:pt>
                <c:pt idx="2914">
                  <c:v>21.4</c:v>
                </c:pt>
                <c:pt idx="2915">
                  <c:v>21.1</c:v>
                </c:pt>
                <c:pt idx="2916">
                  <c:v>21.35</c:v>
                </c:pt>
                <c:pt idx="2917">
                  <c:v>21.3</c:v>
                </c:pt>
                <c:pt idx="2918">
                  <c:v>22.1</c:v>
                </c:pt>
                <c:pt idx="2919">
                  <c:v>21.5</c:v>
                </c:pt>
                <c:pt idx="2920">
                  <c:v>21.2</c:v>
                </c:pt>
                <c:pt idx="2921">
                  <c:v>21.6</c:v>
                </c:pt>
                <c:pt idx="2922">
                  <c:v>21.6</c:v>
                </c:pt>
                <c:pt idx="2923">
                  <c:v>21.25</c:v>
                </c:pt>
                <c:pt idx="2924">
                  <c:v>20.75</c:v>
                </c:pt>
                <c:pt idx="2925">
                  <c:v>20.7</c:v>
                </c:pt>
                <c:pt idx="2926">
                  <c:v>21.15</c:v>
                </c:pt>
                <c:pt idx="2927">
                  <c:v>21</c:v>
                </c:pt>
                <c:pt idx="2928">
                  <c:v>21.15</c:v>
                </c:pt>
                <c:pt idx="2929">
                  <c:v>20.350000000000001</c:v>
                </c:pt>
                <c:pt idx="2930">
                  <c:v>20.3</c:v>
                </c:pt>
                <c:pt idx="2931">
                  <c:v>19.8</c:v>
                </c:pt>
                <c:pt idx="2932">
                  <c:v>19</c:v>
                </c:pt>
                <c:pt idx="2933">
                  <c:v>18.850000000000001</c:v>
                </c:pt>
                <c:pt idx="2934">
                  <c:v>18.850000000000001</c:v>
                </c:pt>
                <c:pt idx="2935">
                  <c:v>18.75</c:v>
                </c:pt>
                <c:pt idx="2936">
                  <c:v>19</c:v>
                </c:pt>
                <c:pt idx="2937">
                  <c:v>18.95</c:v>
                </c:pt>
                <c:pt idx="2938">
                  <c:v>19.100000000000001</c:v>
                </c:pt>
                <c:pt idx="2939">
                  <c:v>19.3</c:v>
                </c:pt>
                <c:pt idx="2940">
                  <c:v>18.899999999999999</c:v>
                </c:pt>
                <c:pt idx="2941">
                  <c:v>18.75</c:v>
                </c:pt>
                <c:pt idx="2942">
                  <c:v>18.600000000000001</c:v>
                </c:pt>
                <c:pt idx="2943">
                  <c:v>18.899999999999999</c:v>
                </c:pt>
                <c:pt idx="2944">
                  <c:v>18.71</c:v>
                </c:pt>
                <c:pt idx="2945">
                  <c:v>19.12</c:v>
                </c:pt>
                <c:pt idx="2946">
                  <c:v>18.84</c:v>
                </c:pt>
                <c:pt idx="2947">
                  <c:v>19.420000000000002</c:v>
                </c:pt>
                <c:pt idx="2948">
                  <c:v>19.82</c:v>
                </c:pt>
                <c:pt idx="2949">
                  <c:v>20.11</c:v>
                </c:pt>
                <c:pt idx="2950">
                  <c:v>20.39</c:v>
                </c:pt>
                <c:pt idx="2951">
                  <c:v>19.48</c:v>
                </c:pt>
                <c:pt idx="2952">
                  <c:v>19.53</c:v>
                </c:pt>
                <c:pt idx="2953">
                  <c:v>19.670000000000002</c:v>
                </c:pt>
                <c:pt idx="2954">
                  <c:v>19.399999999999999</c:v>
                </c:pt>
                <c:pt idx="2955">
                  <c:v>19.22</c:v>
                </c:pt>
                <c:pt idx="2956">
                  <c:v>19.39</c:v>
                </c:pt>
                <c:pt idx="2957">
                  <c:v>18.920000000000002</c:v>
                </c:pt>
                <c:pt idx="2958">
                  <c:v>19.809999999999999</c:v>
                </c:pt>
                <c:pt idx="2959">
                  <c:v>19.57</c:v>
                </c:pt>
                <c:pt idx="2960">
                  <c:v>19.920000000000002</c:v>
                </c:pt>
                <c:pt idx="2961">
                  <c:v>19.22</c:v>
                </c:pt>
                <c:pt idx="2962">
                  <c:v>19.25</c:v>
                </c:pt>
                <c:pt idx="2963">
                  <c:v>19.25</c:v>
                </c:pt>
                <c:pt idx="2964">
                  <c:v>19.68</c:v>
                </c:pt>
                <c:pt idx="2965">
                  <c:v>19.71</c:v>
                </c:pt>
                <c:pt idx="2966">
                  <c:v>19.71</c:v>
                </c:pt>
                <c:pt idx="2967">
                  <c:v>19.670000000000002</c:v>
                </c:pt>
                <c:pt idx="2968">
                  <c:v>20.079999999999998</c:v>
                </c:pt>
                <c:pt idx="2969">
                  <c:v>20.43</c:v>
                </c:pt>
                <c:pt idx="2970">
                  <c:v>20.190000000000001</c:v>
                </c:pt>
                <c:pt idx="2971">
                  <c:v>20.27</c:v>
                </c:pt>
                <c:pt idx="2972">
                  <c:v>20.81</c:v>
                </c:pt>
                <c:pt idx="2973">
                  <c:v>20.79</c:v>
                </c:pt>
                <c:pt idx="2974">
                  <c:v>20.46</c:v>
                </c:pt>
                <c:pt idx="2975">
                  <c:v>20.09</c:v>
                </c:pt>
                <c:pt idx="2976">
                  <c:v>19.579999999999998</c:v>
                </c:pt>
                <c:pt idx="2977">
                  <c:v>19.73</c:v>
                </c:pt>
                <c:pt idx="2978">
                  <c:v>19.91</c:v>
                </c:pt>
                <c:pt idx="2979">
                  <c:v>20.190000000000001</c:v>
                </c:pt>
                <c:pt idx="2980">
                  <c:v>20.02</c:v>
                </c:pt>
                <c:pt idx="2981">
                  <c:v>20.079999999999998</c:v>
                </c:pt>
                <c:pt idx="2982">
                  <c:v>19.940000000000001</c:v>
                </c:pt>
                <c:pt idx="2983">
                  <c:v>20.04</c:v>
                </c:pt>
                <c:pt idx="2984">
                  <c:v>20.07</c:v>
                </c:pt>
                <c:pt idx="2985">
                  <c:v>19.829999999999998</c:v>
                </c:pt>
                <c:pt idx="2986">
                  <c:v>19.7</c:v>
                </c:pt>
                <c:pt idx="2987">
                  <c:v>19.29</c:v>
                </c:pt>
                <c:pt idx="2988">
                  <c:v>19.309999999999999</c:v>
                </c:pt>
                <c:pt idx="2989">
                  <c:v>19.649999999999999</c:v>
                </c:pt>
                <c:pt idx="2990">
                  <c:v>19.59</c:v>
                </c:pt>
                <c:pt idx="2991">
                  <c:v>19.66</c:v>
                </c:pt>
                <c:pt idx="2992">
                  <c:v>19.73</c:v>
                </c:pt>
                <c:pt idx="2993">
                  <c:v>19.649999999999999</c:v>
                </c:pt>
                <c:pt idx="2994">
                  <c:v>19.46</c:v>
                </c:pt>
                <c:pt idx="2995">
                  <c:v>19.61</c:v>
                </c:pt>
                <c:pt idx="2996">
                  <c:v>19.43</c:v>
                </c:pt>
                <c:pt idx="2997">
                  <c:v>19.5</c:v>
                </c:pt>
                <c:pt idx="2998">
                  <c:v>19.5</c:v>
                </c:pt>
                <c:pt idx="2999">
                  <c:v>19.41</c:v>
                </c:pt>
                <c:pt idx="3000">
                  <c:v>19.37</c:v>
                </c:pt>
                <c:pt idx="3001">
                  <c:v>19.3</c:v>
                </c:pt>
                <c:pt idx="3002">
                  <c:v>19.670000000000002</c:v>
                </c:pt>
                <c:pt idx="3003">
                  <c:v>19.440000000000001</c:v>
                </c:pt>
                <c:pt idx="3004">
                  <c:v>19.41</c:v>
                </c:pt>
                <c:pt idx="3005">
                  <c:v>19.37</c:v>
                </c:pt>
                <c:pt idx="3006">
                  <c:v>19.61</c:v>
                </c:pt>
                <c:pt idx="3007">
                  <c:v>19.71</c:v>
                </c:pt>
                <c:pt idx="3008">
                  <c:v>20.03</c:v>
                </c:pt>
                <c:pt idx="3009">
                  <c:v>20.38</c:v>
                </c:pt>
                <c:pt idx="3010">
                  <c:v>20.87</c:v>
                </c:pt>
                <c:pt idx="3011">
                  <c:v>21.29</c:v>
                </c:pt>
                <c:pt idx="3012">
                  <c:v>21.13</c:v>
                </c:pt>
                <c:pt idx="3013">
                  <c:v>21.02</c:v>
                </c:pt>
                <c:pt idx="3014">
                  <c:v>21.82</c:v>
                </c:pt>
                <c:pt idx="3015">
                  <c:v>22.86</c:v>
                </c:pt>
                <c:pt idx="3016">
                  <c:v>21.97</c:v>
                </c:pt>
                <c:pt idx="3017">
                  <c:v>21.88</c:v>
                </c:pt>
                <c:pt idx="3018">
                  <c:v>22.19</c:v>
                </c:pt>
                <c:pt idx="3019">
                  <c:v>22.01</c:v>
                </c:pt>
                <c:pt idx="3020">
                  <c:v>22.01</c:v>
                </c:pt>
                <c:pt idx="3021">
                  <c:v>21.34</c:v>
                </c:pt>
                <c:pt idx="3022">
                  <c:v>20.75</c:v>
                </c:pt>
                <c:pt idx="3023">
                  <c:v>20.65</c:v>
                </c:pt>
                <c:pt idx="3024">
                  <c:v>20.98</c:v>
                </c:pt>
                <c:pt idx="3025">
                  <c:v>21.41</c:v>
                </c:pt>
                <c:pt idx="3026">
                  <c:v>20.69</c:v>
                </c:pt>
                <c:pt idx="3027">
                  <c:v>20.68</c:v>
                </c:pt>
                <c:pt idx="3028">
                  <c:v>21.44</c:v>
                </c:pt>
                <c:pt idx="3029">
                  <c:v>21.18</c:v>
                </c:pt>
                <c:pt idx="3030">
                  <c:v>20.99</c:v>
                </c:pt>
                <c:pt idx="3031">
                  <c:v>21.03</c:v>
                </c:pt>
                <c:pt idx="3032">
                  <c:v>20.399999999999999</c:v>
                </c:pt>
                <c:pt idx="3033">
                  <c:v>20.82</c:v>
                </c:pt>
                <c:pt idx="3034">
                  <c:v>21.26</c:v>
                </c:pt>
                <c:pt idx="3035">
                  <c:v>21.1</c:v>
                </c:pt>
                <c:pt idx="3036">
                  <c:v>20.91</c:v>
                </c:pt>
                <c:pt idx="3037">
                  <c:v>20.64</c:v>
                </c:pt>
                <c:pt idx="3038">
                  <c:v>20.440000000000001</c:v>
                </c:pt>
                <c:pt idx="3039">
                  <c:v>20.46</c:v>
                </c:pt>
                <c:pt idx="3040">
                  <c:v>20.8</c:v>
                </c:pt>
                <c:pt idx="3041">
                  <c:v>20.46</c:v>
                </c:pt>
                <c:pt idx="3042">
                  <c:v>20.54</c:v>
                </c:pt>
                <c:pt idx="3043">
                  <c:v>20.53</c:v>
                </c:pt>
                <c:pt idx="3044">
                  <c:v>20.76</c:v>
                </c:pt>
                <c:pt idx="3045">
                  <c:v>21.01</c:v>
                </c:pt>
                <c:pt idx="3046">
                  <c:v>20.29</c:v>
                </c:pt>
                <c:pt idx="3047">
                  <c:v>20.010000000000002</c:v>
                </c:pt>
                <c:pt idx="3048">
                  <c:v>19.82</c:v>
                </c:pt>
                <c:pt idx="3049">
                  <c:v>19.170000000000002</c:v>
                </c:pt>
                <c:pt idx="3050">
                  <c:v>19.760000000000002</c:v>
                </c:pt>
                <c:pt idx="3051">
                  <c:v>19.41</c:v>
                </c:pt>
                <c:pt idx="3052">
                  <c:v>19.350000000000001</c:v>
                </c:pt>
                <c:pt idx="3053">
                  <c:v>19.13</c:v>
                </c:pt>
                <c:pt idx="3056">
                  <c:v>18.760000000000002</c:v>
                </c:pt>
                <c:pt idx="3057">
                  <c:v>18.670000000000002</c:v>
                </c:pt>
                <c:pt idx="3058">
                  <c:v>18.809999999999999</c:v>
                </c:pt>
                <c:pt idx="3059">
                  <c:v>18.489999999999998</c:v>
                </c:pt>
                <c:pt idx="3060">
                  <c:v>18.72</c:v>
                </c:pt>
                <c:pt idx="3061">
                  <c:v>18.86</c:v>
                </c:pt>
                <c:pt idx="3062">
                  <c:v>18.79</c:v>
                </c:pt>
                <c:pt idx="3063">
                  <c:v>18.149999999999999</c:v>
                </c:pt>
                <c:pt idx="3064">
                  <c:v>18.18</c:v>
                </c:pt>
                <c:pt idx="3065">
                  <c:v>18.21</c:v>
                </c:pt>
                <c:pt idx="3066">
                  <c:v>18.18</c:v>
                </c:pt>
                <c:pt idx="3067">
                  <c:v>18.190000000000001</c:v>
                </c:pt>
                <c:pt idx="3068">
                  <c:v>18.22</c:v>
                </c:pt>
                <c:pt idx="3069">
                  <c:v>18.510000000000002</c:v>
                </c:pt>
                <c:pt idx="3070">
                  <c:v>18.46</c:v>
                </c:pt>
                <c:pt idx="3071">
                  <c:v>18.29</c:v>
                </c:pt>
                <c:pt idx="3072">
                  <c:v>18.39</c:v>
                </c:pt>
                <c:pt idx="3073">
                  <c:v>18.36</c:v>
                </c:pt>
                <c:pt idx="3074">
                  <c:v>18.190000000000001</c:v>
                </c:pt>
                <c:pt idx="3075">
                  <c:v>17.64</c:v>
                </c:pt>
                <c:pt idx="3076">
                  <c:v>17.600000000000001</c:v>
                </c:pt>
                <c:pt idx="3077">
                  <c:v>17.649999999999999</c:v>
                </c:pt>
                <c:pt idx="3078">
                  <c:v>17.41</c:v>
                </c:pt>
                <c:pt idx="3079">
                  <c:v>16.95</c:v>
                </c:pt>
                <c:pt idx="3080">
                  <c:v>16.64</c:v>
                </c:pt>
                <c:pt idx="3081">
                  <c:v>16.91</c:v>
                </c:pt>
                <c:pt idx="3082">
                  <c:v>17.010000000000002</c:v>
                </c:pt>
                <c:pt idx="3083">
                  <c:v>16.649999999999999</c:v>
                </c:pt>
                <c:pt idx="3084">
                  <c:v>16.53</c:v>
                </c:pt>
                <c:pt idx="3085">
                  <c:v>16.440000000000001</c:v>
                </c:pt>
                <c:pt idx="3086">
                  <c:v>16.54</c:v>
                </c:pt>
                <c:pt idx="3087">
                  <c:v>16.350000000000001</c:v>
                </c:pt>
                <c:pt idx="3088">
                  <c:v>16.48</c:v>
                </c:pt>
                <c:pt idx="3090">
                  <c:v>16.43</c:v>
                </c:pt>
                <c:pt idx="3091">
                  <c:v>16.05</c:v>
                </c:pt>
                <c:pt idx="3092">
                  <c:v>15.93</c:v>
                </c:pt>
                <c:pt idx="3093">
                  <c:v>15.65</c:v>
                </c:pt>
                <c:pt idx="3094">
                  <c:v>16.96</c:v>
                </c:pt>
                <c:pt idx="3095">
                  <c:v>17.059999999999999</c:v>
                </c:pt>
                <c:pt idx="3096">
                  <c:v>17.350000000000001</c:v>
                </c:pt>
                <c:pt idx="3097">
                  <c:v>17.93</c:v>
                </c:pt>
                <c:pt idx="3098">
                  <c:v>17.21</c:v>
                </c:pt>
                <c:pt idx="3099">
                  <c:v>17.07</c:v>
                </c:pt>
                <c:pt idx="3100">
                  <c:v>16.43</c:v>
                </c:pt>
                <c:pt idx="3101">
                  <c:v>16.420000000000002</c:v>
                </c:pt>
                <c:pt idx="3102">
                  <c:v>16.63</c:v>
                </c:pt>
                <c:pt idx="3103">
                  <c:v>16.72</c:v>
                </c:pt>
                <c:pt idx="3104">
                  <c:v>16.59</c:v>
                </c:pt>
                <c:pt idx="3105">
                  <c:v>16.48</c:v>
                </c:pt>
                <c:pt idx="3106">
                  <c:v>16.170000000000002</c:v>
                </c:pt>
                <c:pt idx="3107">
                  <c:v>15.97</c:v>
                </c:pt>
                <c:pt idx="3108">
                  <c:v>16.03</c:v>
                </c:pt>
                <c:pt idx="3110">
                  <c:v>15.64</c:v>
                </c:pt>
                <c:pt idx="3111">
                  <c:v>16.239999999999998</c:v>
                </c:pt>
                <c:pt idx="3112">
                  <c:v>16.12</c:v>
                </c:pt>
                <c:pt idx="3113">
                  <c:v>16.13</c:v>
                </c:pt>
                <c:pt idx="3114">
                  <c:v>15.23</c:v>
                </c:pt>
                <c:pt idx="3115">
                  <c:v>15.14</c:v>
                </c:pt>
                <c:pt idx="3116">
                  <c:v>15.28</c:v>
                </c:pt>
                <c:pt idx="3117">
                  <c:v>15.41</c:v>
                </c:pt>
                <c:pt idx="3118">
                  <c:v>15.44</c:v>
                </c:pt>
                <c:pt idx="3119">
                  <c:v>15.32</c:v>
                </c:pt>
                <c:pt idx="3120">
                  <c:v>15.28</c:v>
                </c:pt>
                <c:pt idx="3121">
                  <c:v>15.33</c:v>
                </c:pt>
                <c:pt idx="3122">
                  <c:v>15.34</c:v>
                </c:pt>
                <c:pt idx="3123">
                  <c:v>14.9</c:v>
                </c:pt>
                <c:pt idx="3124">
                  <c:v>14.58</c:v>
                </c:pt>
                <c:pt idx="3125">
                  <c:v>14.54</c:v>
                </c:pt>
                <c:pt idx="3126">
                  <c:v>14.3</c:v>
                </c:pt>
                <c:pt idx="3127">
                  <c:v>14.4</c:v>
                </c:pt>
                <c:pt idx="3128">
                  <c:v>14.19</c:v>
                </c:pt>
                <c:pt idx="3129">
                  <c:v>13.41</c:v>
                </c:pt>
                <c:pt idx="3130">
                  <c:v>13.67</c:v>
                </c:pt>
                <c:pt idx="3131">
                  <c:v>14.36</c:v>
                </c:pt>
                <c:pt idx="3132">
                  <c:v>14.43</c:v>
                </c:pt>
                <c:pt idx="3133">
                  <c:v>14.31</c:v>
                </c:pt>
                <c:pt idx="3134">
                  <c:v>16.14</c:v>
                </c:pt>
                <c:pt idx="3135">
                  <c:v>15.52</c:v>
                </c:pt>
                <c:pt idx="3136">
                  <c:v>16.690000000000001</c:v>
                </c:pt>
                <c:pt idx="3137">
                  <c:v>16.920000000000002</c:v>
                </c:pt>
                <c:pt idx="3138">
                  <c:v>16.84</c:v>
                </c:pt>
                <c:pt idx="3139">
                  <c:v>16.32</c:v>
                </c:pt>
                <c:pt idx="3140">
                  <c:v>15.75</c:v>
                </c:pt>
                <c:pt idx="3141">
                  <c:v>15.69</c:v>
                </c:pt>
                <c:pt idx="3142">
                  <c:v>16.04</c:v>
                </c:pt>
                <c:pt idx="3143">
                  <c:v>16.079999999999998</c:v>
                </c:pt>
                <c:pt idx="3144">
                  <c:v>15.48</c:v>
                </c:pt>
                <c:pt idx="3145">
                  <c:v>15.39</c:v>
                </c:pt>
                <c:pt idx="3146">
                  <c:v>15.71</c:v>
                </c:pt>
                <c:pt idx="3147">
                  <c:v>15.61</c:v>
                </c:pt>
                <c:pt idx="3148">
                  <c:v>15.35</c:v>
                </c:pt>
                <c:pt idx="3149">
                  <c:v>15.18</c:v>
                </c:pt>
                <c:pt idx="3150">
                  <c:v>15.64</c:v>
                </c:pt>
                <c:pt idx="3151">
                  <c:v>15.97</c:v>
                </c:pt>
                <c:pt idx="3152">
                  <c:v>15.49</c:v>
                </c:pt>
                <c:pt idx="3153">
                  <c:v>15.52</c:v>
                </c:pt>
                <c:pt idx="3154">
                  <c:v>15.57</c:v>
                </c:pt>
                <c:pt idx="3155">
                  <c:v>15.07</c:v>
                </c:pt>
                <c:pt idx="3156">
                  <c:v>13.09</c:v>
                </c:pt>
                <c:pt idx="3157">
                  <c:v>13.23</c:v>
                </c:pt>
                <c:pt idx="3158">
                  <c:v>15.43</c:v>
                </c:pt>
                <c:pt idx="3159">
                  <c:v>15.9</c:v>
                </c:pt>
                <c:pt idx="3160">
                  <c:v>15.43</c:v>
                </c:pt>
                <c:pt idx="3161">
                  <c:v>15.56</c:v>
                </c:pt>
                <c:pt idx="3162">
                  <c:v>16.25</c:v>
                </c:pt>
                <c:pt idx="3163">
                  <c:v>15.98</c:v>
                </c:pt>
                <c:pt idx="3164">
                  <c:v>15.48</c:v>
                </c:pt>
                <c:pt idx="3165">
                  <c:v>15.45</c:v>
                </c:pt>
                <c:pt idx="3166">
                  <c:v>15.26</c:v>
                </c:pt>
                <c:pt idx="3167">
                  <c:v>15.21</c:v>
                </c:pt>
                <c:pt idx="3168">
                  <c:v>15.26</c:v>
                </c:pt>
                <c:pt idx="3169">
                  <c:v>15.21</c:v>
                </c:pt>
                <c:pt idx="3170">
                  <c:v>15.01</c:v>
                </c:pt>
                <c:pt idx="3171">
                  <c:v>15.15</c:v>
                </c:pt>
                <c:pt idx="3172">
                  <c:v>14.51</c:v>
                </c:pt>
                <c:pt idx="3173">
                  <c:v>14.15</c:v>
                </c:pt>
                <c:pt idx="3174">
                  <c:v>13.01</c:v>
                </c:pt>
                <c:pt idx="3175">
                  <c:v>13.36</c:v>
                </c:pt>
                <c:pt idx="3176">
                  <c:v>14.21</c:v>
                </c:pt>
                <c:pt idx="3177">
                  <c:v>14.81</c:v>
                </c:pt>
                <c:pt idx="3178">
                  <c:v>14.9</c:v>
                </c:pt>
                <c:pt idx="3179">
                  <c:v>14.98</c:v>
                </c:pt>
                <c:pt idx="3180">
                  <c:v>14.88</c:v>
                </c:pt>
                <c:pt idx="3181">
                  <c:v>15.21</c:v>
                </c:pt>
                <c:pt idx="3182">
                  <c:v>14.99</c:v>
                </c:pt>
                <c:pt idx="3183">
                  <c:v>14.81</c:v>
                </c:pt>
                <c:pt idx="3184">
                  <c:v>14.94</c:v>
                </c:pt>
                <c:pt idx="3185">
                  <c:v>15.24</c:v>
                </c:pt>
                <c:pt idx="3186">
                  <c:v>15.13</c:v>
                </c:pt>
                <c:pt idx="3187">
                  <c:v>14.49</c:v>
                </c:pt>
                <c:pt idx="3188">
                  <c:v>13.76</c:v>
                </c:pt>
                <c:pt idx="3189">
                  <c:v>13.54</c:v>
                </c:pt>
                <c:pt idx="3190">
                  <c:v>12.67</c:v>
                </c:pt>
                <c:pt idx="3191">
                  <c:v>12.66</c:v>
                </c:pt>
                <c:pt idx="3192">
                  <c:v>11.69</c:v>
                </c:pt>
                <c:pt idx="3193">
                  <c:v>12.38</c:v>
                </c:pt>
                <c:pt idx="3194">
                  <c:v>12.55</c:v>
                </c:pt>
                <c:pt idx="3195">
                  <c:v>11.8</c:v>
                </c:pt>
                <c:pt idx="3196">
                  <c:v>11.8</c:v>
                </c:pt>
                <c:pt idx="3197">
                  <c:v>13.54</c:v>
                </c:pt>
                <c:pt idx="3198">
                  <c:v>14.65</c:v>
                </c:pt>
                <c:pt idx="3199">
                  <c:v>14.54</c:v>
                </c:pt>
                <c:pt idx="3200">
                  <c:v>13.9</c:v>
                </c:pt>
                <c:pt idx="3201">
                  <c:v>14.21</c:v>
                </c:pt>
                <c:pt idx="3202">
                  <c:v>14.29</c:v>
                </c:pt>
                <c:pt idx="3203">
                  <c:v>14.3</c:v>
                </c:pt>
                <c:pt idx="3204">
                  <c:v>14.47</c:v>
                </c:pt>
                <c:pt idx="3205">
                  <c:v>14.58</c:v>
                </c:pt>
                <c:pt idx="3207">
                  <c:v>13.87</c:v>
                </c:pt>
                <c:pt idx="3208">
                  <c:v>13.83</c:v>
                </c:pt>
                <c:pt idx="3209">
                  <c:v>14.01</c:v>
                </c:pt>
                <c:pt idx="3210">
                  <c:v>14.01</c:v>
                </c:pt>
                <c:pt idx="3211">
                  <c:v>13.96</c:v>
                </c:pt>
                <c:pt idx="3212">
                  <c:v>14.06</c:v>
                </c:pt>
                <c:pt idx="3213">
                  <c:v>14.87</c:v>
                </c:pt>
                <c:pt idx="3214">
                  <c:v>14.9</c:v>
                </c:pt>
                <c:pt idx="3215">
                  <c:v>14.54</c:v>
                </c:pt>
                <c:pt idx="3216">
                  <c:v>14.02</c:v>
                </c:pt>
                <c:pt idx="3217">
                  <c:v>13.44</c:v>
                </c:pt>
                <c:pt idx="3218">
                  <c:v>13.83</c:v>
                </c:pt>
                <c:pt idx="3219">
                  <c:v>14.29</c:v>
                </c:pt>
                <c:pt idx="3220">
                  <c:v>13.97</c:v>
                </c:pt>
                <c:pt idx="3221">
                  <c:v>13.93</c:v>
                </c:pt>
                <c:pt idx="3222">
                  <c:v>14.37</c:v>
                </c:pt>
                <c:pt idx="3223">
                  <c:v>14.2</c:v>
                </c:pt>
                <c:pt idx="3224">
                  <c:v>14.13</c:v>
                </c:pt>
                <c:pt idx="3225">
                  <c:v>14.25</c:v>
                </c:pt>
                <c:pt idx="3226">
                  <c:v>14.27</c:v>
                </c:pt>
                <c:pt idx="3227">
                  <c:v>13.93</c:v>
                </c:pt>
                <c:pt idx="3228">
                  <c:v>13.69</c:v>
                </c:pt>
                <c:pt idx="3229">
                  <c:v>13.8</c:v>
                </c:pt>
                <c:pt idx="3230">
                  <c:v>13.87</c:v>
                </c:pt>
                <c:pt idx="3231">
                  <c:v>13.85</c:v>
                </c:pt>
                <c:pt idx="3232">
                  <c:v>13.11</c:v>
                </c:pt>
                <c:pt idx="3233">
                  <c:v>12.87</c:v>
                </c:pt>
                <c:pt idx="3234">
                  <c:v>12.76</c:v>
                </c:pt>
                <c:pt idx="3235">
                  <c:v>13.44</c:v>
                </c:pt>
                <c:pt idx="3236">
                  <c:v>13.4</c:v>
                </c:pt>
                <c:pt idx="3237">
                  <c:v>13.26</c:v>
                </c:pt>
                <c:pt idx="3238">
                  <c:v>13.13</c:v>
                </c:pt>
                <c:pt idx="3239">
                  <c:v>13.21</c:v>
                </c:pt>
                <c:pt idx="3240">
                  <c:v>13.62</c:v>
                </c:pt>
                <c:pt idx="3241">
                  <c:v>13.44</c:v>
                </c:pt>
                <c:pt idx="3242">
                  <c:v>13.78</c:v>
                </c:pt>
                <c:pt idx="3243">
                  <c:v>13.9</c:v>
                </c:pt>
                <c:pt idx="3244">
                  <c:v>13.67</c:v>
                </c:pt>
                <c:pt idx="3245">
                  <c:v>13.35</c:v>
                </c:pt>
                <c:pt idx="3246">
                  <c:v>13.54</c:v>
                </c:pt>
                <c:pt idx="3247">
                  <c:v>13.29</c:v>
                </c:pt>
                <c:pt idx="3248">
                  <c:v>13.62</c:v>
                </c:pt>
                <c:pt idx="3249">
                  <c:v>13.72</c:v>
                </c:pt>
                <c:pt idx="3250">
                  <c:v>14.7</c:v>
                </c:pt>
                <c:pt idx="3251">
                  <c:v>14.59</c:v>
                </c:pt>
                <c:pt idx="3253">
                  <c:v>14.34</c:v>
                </c:pt>
                <c:pt idx="3254">
                  <c:v>14.37</c:v>
                </c:pt>
                <c:pt idx="3255">
                  <c:v>14.71</c:v>
                </c:pt>
                <c:pt idx="3256">
                  <c:v>14.39</c:v>
                </c:pt>
                <c:pt idx="3257">
                  <c:v>14.46</c:v>
                </c:pt>
                <c:pt idx="3258">
                  <c:v>14.72</c:v>
                </c:pt>
                <c:pt idx="3259">
                  <c:v>14.6</c:v>
                </c:pt>
                <c:pt idx="3260">
                  <c:v>15.07</c:v>
                </c:pt>
                <c:pt idx="3261">
                  <c:v>15.53</c:v>
                </c:pt>
                <c:pt idx="3262">
                  <c:v>15.58</c:v>
                </c:pt>
                <c:pt idx="3263">
                  <c:v>15.73</c:v>
                </c:pt>
                <c:pt idx="3264">
                  <c:v>15.8</c:v>
                </c:pt>
                <c:pt idx="3265">
                  <c:v>15.99</c:v>
                </c:pt>
                <c:pt idx="3266">
                  <c:v>15.8</c:v>
                </c:pt>
                <c:pt idx="3267">
                  <c:v>15.74</c:v>
                </c:pt>
                <c:pt idx="3268">
                  <c:v>16.010000000000002</c:v>
                </c:pt>
                <c:pt idx="3269">
                  <c:v>16.190000000000001</c:v>
                </c:pt>
                <c:pt idx="3270">
                  <c:v>15.52</c:v>
                </c:pt>
                <c:pt idx="3271">
                  <c:v>15.71</c:v>
                </c:pt>
                <c:pt idx="3272">
                  <c:v>15.24</c:v>
                </c:pt>
                <c:pt idx="3273">
                  <c:v>15.6</c:v>
                </c:pt>
                <c:pt idx="3274">
                  <c:v>15.03</c:v>
                </c:pt>
                <c:pt idx="3275">
                  <c:v>14.57</c:v>
                </c:pt>
                <c:pt idx="3276">
                  <c:v>14.64</c:v>
                </c:pt>
                <c:pt idx="3277">
                  <c:v>14.47</c:v>
                </c:pt>
                <c:pt idx="3278">
                  <c:v>14.27</c:v>
                </c:pt>
                <c:pt idx="3279">
                  <c:v>14.09</c:v>
                </c:pt>
                <c:pt idx="3280">
                  <c:v>14.08</c:v>
                </c:pt>
                <c:pt idx="3281">
                  <c:v>14.16</c:v>
                </c:pt>
                <c:pt idx="3282">
                  <c:v>13.39</c:v>
                </c:pt>
                <c:pt idx="3283">
                  <c:v>13.45</c:v>
                </c:pt>
                <c:pt idx="3284">
                  <c:v>14.14</c:v>
                </c:pt>
                <c:pt idx="3285">
                  <c:v>14</c:v>
                </c:pt>
                <c:pt idx="3286">
                  <c:v>14.06</c:v>
                </c:pt>
                <c:pt idx="3287">
                  <c:v>14.39</c:v>
                </c:pt>
                <c:pt idx="3288">
                  <c:v>14.19</c:v>
                </c:pt>
                <c:pt idx="3289">
                  <c:v>14.35</c:v>
                </c:pt>
                <c:pt idx="3290">
                  <c:v>14.31</c:v>
                </c:pt>
                <c:pt idx="3291">
                  <c:v>14.48</c:v>
                </c:pt>
                <c:pt idx="3292">
                  <c:v>14.45</c:v>
                </c:pt>
                <c:pt idx="3293">
                  <c:v>14.24</c:v>
                </c:pt>
                <c:pt idx="3294">
                  <c:v>14.09</c:v>
                </c:pt>
                <c:pt idx="3295">
                  <c:v>13.93</c:v>
                </c:pt>
                <c:pt idx="3296">
                  <c:v>13.93</c:v>
                </c:pt>
                <c:pt idx="3297">
                  <c:v>13.39</c:v>
                </c:pt>
                <c:pt idx="3298">
                  <c:v>13.54</c:v>
                </c:pt>
                <c:pt idx="3299">
                  <c:v>13.63</c:v>
                </c:pt>
                <c:pt idx="3300">
                  <c:v>14.04</c:v>
                </c:pt>
                <c:pt idx="3301">
                  <c:v>13.57</c:v>
                </c:pt>
                <c:pt idx="3302">
                  <c:v>12.81</c:v>
                </c:pt>
                <c:pt idx="3303">
                  <c:v>12.46</c:v>
                </c:pt>
                <c:pt idx="3304">
                  <c:v>12.33</c:v>
                </c:pt>
                <c:pt idx="3305">
                  <c:v>12.21</c:v>
                </c:pt>
                <c:pt idx="3306">
                  <c:v>12.2</c:v>
                </c:pt>
                <c:pt idx="3307">
                  <c:v>12.51</c:v>
                </c:pt>
                <c:pt idx="3308">
                  <c:v>11.48</c:v>
                </c:pt>
                <c:pt idx="3309">
                  <c:v>10.86</c:v>
                </c:pt>
                <c:pt idx="3312">
                  <c:v>11.37</c:v>
                </c:pt>
                <c:pt idx="3313">
                  <c:v>11.27</c:v>
                </c:pt>
                <c:pt idx="3314">
                  <c:v>11.31</c:v>
                </c:pt>
                <c:pt idx="3315">
                  <c:v>11.25</c:v>
                </c:pt>
                <c:pt idx="3316">
                  <c:v>11.2</c:v>
                </c:pt>
                <c:pt idx="3317">
                  <c:v>11.61</c:v>
                </c:pt>
                <c:pt idx="3318">
                  <c:v>11.33</c:v>
                </c:pt>
                <c:pt idx="3319">
                  <c:v>11.2</c:v>
                </c:pt>
                <c:pt idx="3320">
                  <c:v>10.82</c:v>
                </c:pt>
                <c:pt idx="3321">
                  <c:v>10.86</c:v>
                </c:pt>
                <c:pt idx="3322">
                  <c:v>11.3</c:v>
                </c:pt>
                <c:pt idx="3323">
                  <c:v>11.64</c:v>
                </c:pt>
                <c:pt idx="3324">
                  <c:v>12.55</c:v>
                </c:pt>
                <c:pt idx="3325">
                  <c:v>11.05</c:v>
                </c:pt>
                <c:pt idx="3326">
                  <c:v>10.95</c:v>
                </c:pt>
                <c:pt idx="3327">
                  <c:v>10.86</c:v>
                </c:pt>
                <c:pt idx="3328">
                  <c:v>10.99</c:v>
                </c:pt>
                <c:pt idx="3329">
                  <c:v>11.12</c:v>
                </c:pt>
                <c:pt idx="3330">
                  <c:v>11.03</c:v>
                </c:pt>
                <c:pt idx="3331">
                  <c:v>11.59</c:v>
                </c:pt>
                <c:pt idx="3332">
                  <c:v>11.82</c:v>
                </c:pt>
                <c:pt idx="3333">
                  <c:v>11.75</c:v>
                </c:pt>
                <c:pt idx="3334">
                  <c:v>12.14</c:v>
                </c:pt>
                <c:pt idx="3335">
                  <c:v>12.42</c:v>
                </c:pt>
                <c:pt idx="3336">
                  <c:v>12.04</c:v>
                </c:pt>
                <c:pt idx="3337">
                  <c:v>12.84</c:v>
                </c:pt>
                <c:pt idx="3338">
                  <c:v>12.99</c:v>
                </c:pt>
                <c:pt idx="3339">
                  <c:v>13.06</c:v>
                </c:pt>
                <c:pt idx="3340">
                  <c:v>13.43</c:v>
                </c:pt>
                <c:pt idx="3341">
                  <c:v>12.91</c:v>
                </c:pt>
                <c:pt idx="3342">
                  <c:v>12.33</c:v>
                </c:pt>
                <c:pt idx="3343">
                  <c:v>12.23</c:v>
                </c:pt>
                <c:pt idx="3344">
                  <c:v>12.21</c:v>
                </c:pt>
                <c:pt idx="3346">
                  <c:v>12.13</c:v>
                </c:pt>
                <c:pt idx="3347">
                  <c:v>11.82</c:v>
                </c:pt>
                <c:pt idx="3348">
                  <c:v>12.45</c:v>
                </c:pt>
                <c:pt idx="3349">
                  <c:v>12.62</c:v>
                </c:pt>
                <c:pt idx="3350">
                  <c:v>12.41</c:v>
                </c:pt>
                <c:pt idx="3351">
                  <c:v>12.16</c:v>
                </c:pt>
                <c:pt idx="3352">
                  <c:v>12.4</c:v>
                </c:pt>
                <c:pt idx="3353">
                  <c:v>12.52</c:v>
                </c:pt>
                <c:pt idx="3354">
                  <c:v>12.81</c:v>
                </c:pt>
                <c:pt idx="3355">
                  <c:v>12.36</c:v>
                </c:pt>
                <c:pt idx="3356">
                  <c:v>12.21</c:v>
                </c:pt>
                <c:pt idx="3357">
                  <c:v>12.42</c:v>
                </c:pt>
                <c:pt idx="3358">
                  <c:v>11.94</c:v>
                </c:pt>
                <c:pt idx="3359">
                  <c:v>11.85</c:v>
                </c:pt>
                <c:pt idx="3360">
                  <c:v>11.65</c:v>
                </c:pt>
                <c:pt idx="3361">
                  <c:v>11.66</c:v>
                </c:pt>
                <c:pt idx="3362">
                  <c:v>11.88</c:v>
                </c:pt>
                <c:pt idx="3363">
                  <c:v>11.94</c:v>
                </c:pt>
                <c:pt idx="3364">
                  <c:v>11.9</c:v>
                </c:pt>
                <c:pt idx="3365">
                  <c:v>11.38</c:v>
                </c:pt>
                <c:pt idx="3366">
                  <c:v>11.49</c:v>
                </c:pt>
                <c:pt idx="3367">
                  <c:v>11.97</c:v>
                </c:pt>
                <c:pt idx="3368">
                  <c:v>11.79</c:v>
                </c:pt>
                <c:pt idx="3369">
                  <c:v>11.97</c:v>
                </c:pt>
                <c:pt idx="3370">
                  <c:v>12.44</c:v>
                </c:pt>
                <c:pt idx="3371">
                  <c:v>12.49</c:v>
                </c:pt>
                <c:pt idx="3372">
                  <c:v>12.61</c:v>
                </c:pt>
                <c:pt idx="3373">
                  <c:v>12.31</c:v>
                </c:pt>
                <c:pt idx="3374">
                  <c:v>12.28</c:v>
                </c:pt>
                <c:pt idx="3375">
                  <c:v>12.66</c:v>
                </c:pt>
                <c:pt idx="3376">
                  <c:v>12.92</c:v>
                </c:pt>
                <c:pt idx="3377">
                  <c:v>13.32</c:v>
                </c:pt>
                <c:pt idx="3378">
                  <c:v>13.33</c:v>
                </c:pt>
                <c:pt idx="3379">
                  <c:v>13.63</c:v>
                </c:pt>
                <c:pt idx="3380">
                  <c:v>13.78</c:v>
                </c:pt>
                <c:pt idx="3381">
                  <c:v>14.74</c:v>
                </c:pt>
                <c:pt idx="3382">
                  <c:v>14.3</c:v>
                </c:pt>
                <c:pt idx="3383">
                  <c:v>14.51</c:v>
                </c:pt>
                <c:pt idx="3384">
                  <c:v>14.48</c:v>
                </c:pt>
                <c:pt idx="3385">
                  <c:v>14.6</c:v>
                </c:pt>
                <c:pt idx="3386">
                  <c:v>15.11</c:v>
                </c:pt>
                <c:pt idx="3387">
                  <c:v>15.11</c:v>
                </c:pt>
                <c:pt idx="3388">
                  <c:v>15.26</c:v>
                </c:pt>
                <c:pt idx="3389">
                  <c:v>15.39</c:v>
                </c:pt>
                <c:pt idx="3390">
                  <c:v>15.36</c:v>
                </c:pt>
                <c:pt idx="3391">
                  <c:v>15.18</c:v>
                </c:pt>
                <c:pt idx="3392">
                  <c:v>15.66</c:v>
                </c:pt>
                <c:pt idx="3393">
                  <c:v>16.16</c:v>
                </c:pt>
                <c:pt idx="3394">
                  <c:v>16.46</c:v>
                </c:pt>
                <c:pt idx="3395">
                  <c:v>16.66</c:v>
                </c:pt>
                <c:pt idx="3396">
                  <c:v>16.66</c:v>
                </c:pt>
                <c:pt idx="3397">
                  <c:v>16.649999999999999</c:v>
                </c:pt>
                <c:pt idx="3398">
                  <c:v>16.940000000000001</c:v>
                </c:pt>
                <c:pt idx="3399">
                  <c:v>16.79</c:v>
                </c:pt>
                <c:pt idx="3400">
                  <c:v>16.02</c:v>
                </c:pt>
                <c:pt idx="3401">
                  <c:v>15.92</c:v>
                </c:pt>
                <c:pt idx="3402">
                  <c:v>16.59</c:v>
                </c:pt>
                <c:pt idx="3403">
                  <c:v>16.440000000000001</c:v>
                </c:pt>
                <c:pt idx="3404">
                  <c:v>16.73</c:v>
                </c:pt>
                <c:pt idx="3405">
                  <c:v>16.510000000000002</c:v>
                </c:pt>
                <c:pt idx="3406">
                  <c:v>16.850000000000001</c:v>
                </c:pt>
                <c:pt idx="3407">
                  <c:v>17.34</c:v>
                </c:pt>
                <c:pt idx="3408">
                  <c:v>17.82</c:v>
                </c:pt>
                <c:pt idx="3409">
                  <c:v>17.79</c:v>
                </c:pt>
                <c:pt idx="3410">
                  <c:v>18.05</c:v>
                </c:pt>
                <c:pt idx="3411">
                  <c:v>18.02</c:v>
                </c:pt>
                <c:pt idx="3412">
                  <c:v>17.96</c:v>
                </c:pt>
                <c:pt idx="3413">
                  <c:v>17.670000000000002</c:v>
                </c:pt>
                <c:pt idx="3414">
                  <c:v>17.82</c:v>
                </c:pt>
                <c:pt idx="3415">
                  <c:v>18.43</c:v>
                </c:pt>
                <c:pt idx="3416">
                  <c:v>18.53</c:v>
                </c:pt>
                <c:pt idx="3417">
                  <c:v>18.690000000000001</c:v>
                </c:pt>
                <c:pt idx="3418">
                  <c:v>18.829999999999998</c:v>
                </c:pt>
                <c:pt idx="3419">
                  <c:v>18.940000000000001</c:v>
                </c:pt>
                <c:pt idx="3420">
                  <c:v>18.89</c:v>
                </c:pt>
                <c:pt idx="3421">
                  <c:v>18.23</c:v>
                </c:pt>
                <c:pt idx="3422">
                  <c:v>18.23</c:v>
                </c:pt>
                <c:pt idx="3423">
                  <c:v>18.57</c:v>
                </c:pt>
                <c:pt idx="3424">
                  <c:v>17.84</c:v>
                </c:pt>
                <c:pt idx="3425">
                  <c:v>17.440000000000001</c:v>
                </c:pt>
                <c:pt idx="3426">
                  <c:v>18.11</c:v>
                </c:pt>
                <c:pt idx="3427">
                  <c:v>18.04</c:v>
                </c:pt>
                <c:pt idx="3428">
                  <c:v>17.760000000000002</c:v>
                </c:pt>
                <c:pt idx="3429">
                  <c:v>17.09</c:v>
                </c:pt>
                <c:pt idx="3430">
                  <c:v>16.77</c:v>
                </c:pt>
                <c:pt idx="3431">
                  <c:v>17.04</c:v>
                </c:pt>
                <c:pt idx="3432">
                  <c:v>17.22</c:v>
                </c:pt>
                <c:pt idx="3433">
                  <c:v>16.77</c:v>
                </c:pt>
                <c:pt idx="3434">
                  <c:v>17.25</c:v>
                </c:pt>
                <c:pt idx="3435">
                  <c:v>17.32</c:v>
                </c:pt>
                <c:pt idx="3436">
                  <c:v>17.18</c:v>
                </c:pt>
                <c:pt idx="3437">
                  <c:v>16.850000000000001</c:v>
                </c:pt>
                <c:pt idx="3438">
                  <c:v>16.309999999999999</c:v>
                </c:pt>
                <c:pt idx="3439">
                  <c:v>16.61</c:v>
                </c:pt>
                <c:pt idx="3440">
                  <c:v>16.809999999999999</c:v>
                </c:pt>
                <c:pt idx="3441">
                  <c:v>17.36</c:v>
                </c:pt>
                <c:pt idx="3442">
                  <c:v>17.91</c:v>
                </c:pt>
                <c:pt idx="3443">
                  <c:v>17.66</c:v>
                </c:pt>
                <c:pt idx="3444">
                  <c:v>17.98</c:v>
                </c:pt>
                <c:pt idx="3445">
                  <c:v>17.82</c:v>
                </c:pt>
                <c:pt idx="3446">
                  <c:v>18.45</c:v>
                </c:pt>
                <c:pt idx="3447">
                  <c:v>18.239999999999998</c:v>
                </c:pt>
                <c:pt idx="3448">
                  <c:v>18.61</c:v>
                </c:pt>
                <c:pt idx="3449">
                  <c:v>17.920000000000002</c:v>
                </c:pt>
                <c:pt idx="3450">
                  <c:v>18.25</c:v>
                </c:pt>
                <c:pt idx="3451">
                  <c:v>18.010000000000002</c:v>
                </c:pt>
                <c:pt idx="3452">
                  <c:v>17.79</c:v>
                </c:pt>
                <c:pt idx="3453">
                  <c:v>17.62</c:v>
                </c:pt>
                <c:pt idx="3454">
                  <c:v>18.420000000000002</c:v>
                </c:pt>
                <c:pt idx="3455">
                  <c:v>18.260000000000002</c:v>
                </c:pt>
                <c:pt idx="3456">
                  <c:v>18.170000000000002</c:v>
                </c:pt>
                <c:pt idx="3457">
                  <c:v>18.22</c:v>
                </c:pt>
                <c:pt idx="3458">
                  <c:v>18.559999999999999</c:v>
                </c:pt>
                <c:pt idx="3459">
                  <c:v>19.329999999999998</c:v>
                </c:pt>
                <c:pt idx="3460">
                  <c:v>19.39</c:v>
                </c:pt>
                <c:pt idx="3461">
                  <c:v>19.7</c:v>
                </c:pt>
                <c:pt idx="3462">
                  <c:v>19.78</c:v>
                </c:pt>
                <c:pt idx="3463">
                  <c:v>19.98</c:v>
                </c:pt>
                <c:pt idx="3464">
                  <c:v>19.760000000000002</c:v>
                </c:pt>
                <c:pt idx="3465">
                  <c:v>19.940000000000001</c:v>
                </c:pt>
                <c:pt idx="3466">
                  <c:v>19.920000000000002</c:v>
                </c:pt>
                <c:pt idx="3467">
                  <c:v>20.329999999999998</c:v>
                </c:pt>
                <c:pt idx="3468">
                  <c:v>19.89</c:v>
                </c:pt>
                <c:pt idx="3469">
                  <c:v>20.260000000000002</c:v>
                </c:pt>
                <c:pt idx="3470">
                  <c:v>20.66</c:v>
                </c:pt>
                <c:pt idx="3471">
                  <c:v>20.28</c:v>
                </c:pt>
                <c:pt idx="3472">
                  <c:v>19.38</c:v>
                </c:pt>
                <c:pt idx="3473">
                  <c:v>19.54</c:v>
                </c:pt>
                <c:pt idx="3474">
                  <c:v>19.84</c:v>
                </c:pt>
                <c:pt idx="3475">
                  <c:v>20.41</c:v>
                </c:pt>
                <c:pt idx="3476">
                  <c:v>20.49</c:v>
                </c:pt>
                <c:pt idx="3477">
                  <c:v>20.399999999999999</c:v>
                </c:pt>
                <c:pt idx="3478">
                  <c:v>20.61</c:v>
                </c:pt>
                <c:pt idx="3479">
                  <c:v>21.09</c:v>
                </c:pt>
                <c:pt idx="3480">
                  <c:v>20.52</c:v>
                </c:pt>
                <c:pt idx="3481">
                  <c:v>20.46</c:v>
                </c:pt>
                <c:pt idx="3482">
                  <c:v>20.21</c:v>
                </c:pt>
                <c:pt idx="3483">
                  <c:v>20.49</c:v>
                </c:pt>
                <c:pt idx="3484">
                  <c:v>20.67</c:v>
                </c:pt>
                <c:pt idx="3485">
                  <c:v>20.89</c:v>
                </c:pt>
                <c:pt idx="3486">
                  <c:v>21.26</c:v>
                </c:pt>
                <c:pt idx="3487">
                  <c:v>21.31</c:v>
                </c:pt>
                <c:pt idx="3488">
                  <c:v>21.54</c:v>
                </c:pt>
                <c:pt idx="3489">
                  <c:v>21.42</c:v>
                </c:pt>
                <c:pt idx="3490">
                  <c:v>21.67</c:v>
                </c:pt>
                <c:pt idx="3491">
                  <c:v>21.34</c:v>
                </c:pt>
                <c:pt idx="3492">
                  <c:v>21.7</c:v>
                </c:pt>
                <c:pt idx="3493">
                  <c:v>21.54</c:v>
                </c:pt>
                <c:pt idx="3494">
                  <c:v>21.86</c:v>
                </c:pt>
                <c:pt idx="3495">
                  <c:v>21.66</c:v>
                </c:pt>
                <c:pt idx="3496">
                  <c:v>21.61</c:v>
                </c:pt>
                <c:pt idx="3497">
                  <c:v>21.36</c:v>
                </c:pt>
                <c:pt idx="3498">
                  <c:v>20.66</c:v>
                </c:pt>
                <c:pt idx="3499">
                  <c:v>21.09</c:v>
                </c:pt>
                <c:pt idx="3500">
                  <c:v>21.31</c:v>
                </c:pt>
                <c:pt idx="3501">
                  <c:v>21.93</c:v>
                </c:pt>
                <c:pt idx="3502">
                  <c:v>22.15</c:v>
                </c:pt>
                <c:pt idx="3503">
                  <c:v>21.79</c:v>
                </c:pt>
                <c:pt idx="3504">
                  <c:v>21.54</c:v>
                </c:pt>
                <c:pt idx="3505">
                  <c:v>22</c:v>
                </c:pt>
                <c:pt idx="3507">
                  <c:v>22.58</c:v>
                </c:pt>
                <c:pt idx="3508">
                  <c:v>22.64</c:v>
                </c:pt>
                <c:pt idx="3509">
                  <c:v>23.24</c:v>
                </c:pt>
                <c:pt idx="3510">
                  <c:v>23.55</c:v>
                </c:pt>
                <c:pt idx="3511">
                  <c:v>24.18</c:v>
                </c:pt>
                <c:pt idx="3512">
                  <c:v>23.86</c:v>
                </c:pt>
                <c:pt idx="3513">
                  <c:v>24.1</c:v>
                </c:pt>
                <c:pt idx="3514">
                  <c:v>24.52</c:v>
                </c:pt>
                <c:pt idx="3515">
                  <c:v>24.72</c:v>
                </c:pt>
                <c:pt idx="3516">
                  <c:v>24.32</c:v>
                </c:pt>
                <c:pt idx="3517">
                  <c:v>24.48</c:v>
                </c:pt>
                <c:pt idx="3518">
                  <c:v>24.26</c:v>
                </c:pt>
                <c:pt idx="3519">
                  <c:v>24.76</c:v>
                </c:pt>
                <c:pt idx="3520">
                  <c:v>24.81</c:v>
                </c:pt>
                <c:pt idx="3521">
                  <c:v>24.63</c:v>
                </c:pt>
                <c:pt idx="3522">
                  <c:v>24.52</c:v>
                </c:pt>
                <c:pt idx="3523">
                  <c:v>24.69</c:v>
                </c:pt>
                <c:pt idx="3524">
                  <c:v>24.54</c:v>
                </c:pt>
                <c:pt idx="3525">
                  <c:v>24.51</c:v>
                </c:pt>
                <c:pt idx="3526">
                  <c:v>23.71</c:v>
                </c:pt>
                <c:pt idx="3527">
                  <c:v>23.37</c:v>
                </c:pt>
                <c:pt idx="3528">
                  <c:v>23.24</c:v>
                </c:pt>
                <c:pt idx="3529">
                  <c:v>22.46</c:v>
                </c:pt>
                <c:pt idx="3530">
                  <c:v>20.81</c:v>
                </c:pt>
                <c:pt idx="3531">
                  <c:v>21.58</c:v>
                </c:pt>
                <c:pt idx="3532">
                  <c:v>22.93</c:v>
                </c:pt>
                <c:pt idx="3533">
                  <c:v>22.93</c:v>
                </c:pt>
                <c:pt idx="3534">
                  <c:v>22.46</c:v>
                </c:pt>
                <c:pt idx="3535">
                  <c:v>22.81</c:v>
                </c:pt>
                <c:pt idx="3536">
                  <c:v>22.44</c:v>
                </c:pt>
                <c:pt idx="3537">
                  <c:v>22.36</c:v>
                </c:pt>
                <c:pt idx="3538">
                  <c:v>22.21</c:v>
                </c:pt>
                <c:pt idx="3539">
                  <c:v>22.74</c:v>
                </c:pt>
                <c:pt idx="3540">
                  <c:v>23.48</c:v>
                </c:pt>
                <c:pt idx="3541">
                  <c:v>23.22</c:v>
                </c:pt>
                <c:pt idx="3542">
                  <c:v>23.17</c:v>
                </c:pt>
                <c:pt idx="3543">
                  <c:v>22.71</c:v>
                </c:pt>
                <c:pt idx="3544">
                  <c:v>21.59</c:v>
                </c:pt>
                <c:pt idx="3545">
                  <c:v>21.79</c:v>
                </c:pt>
                <c:pt idx="3546">
                  <c:v>22.44</c:v>
                </c:pt>
                <c:pt idx="3547">
                  <c:v>22.49</c:v>
                </c:pt>
                <c:pt idx="3548">
                  <c:v>22.59</c:v>
                </c:pt>
                <c:pt idx="3549">
                  <c:v>23.17</c:v>
                </c:pt>
                <c:pt idx="3550">
                  <c:v>22.93</c:v>
                </c:pt>
                <c:pt idx="3551">
                  <c:v>23.28</c:v>
                </c:pt>
                <c:pt idx="3552">
                  <c:v>24.21</c:v>
                </c:pt>
                <c:pt idx="3553">
                  <c:v>24.37</c:v>
                </c:pt>
                <c:pt idx="3554">
                  <c:v>24.33</c:v>
                </c:pt>
                <c:pt idx="3555">
                  <c:v>24.91</c:v>
                </c:pt>
                <c:pt idx="3556">
                  <c:v>25.31</c:v>
                </c:pt>
                <c:pt idx="3557">
                  <c:v>26.04</c:v>
                </c:pt>
                <c:pt idx="3558">
                  <c:v>26.57</c:v>
                </c:pt>
                <c:pt idx="3559">
                  <c:v>25.71</c:v>
                </c:pt>
                <c:pt idx="3560">
                  <c:v>26.61</c:v>
                </c:pt>
                <c:pt idx="3561">
                  <c:v>28.03</c:v>
                </c:pt>
                <c:pt idx="3562">
                  <c:v>26.91</c:v>
                </c:pt>
                <c:pt idx="3563">
                  <c:v>27.22</c:v>
                </c:pt>
                <c:pt idx="3565">
                  <c:v>27.22</c:v>
                </c:pt>
                <c:pt idx="3566">
                  <c:v>25.84</c:v>
                </c:pt>
                <c:pt idx="3567">
                  <c:v>24.87</c:v>
                </c:pt>
                <c:pt idx="3568">
                  <c:v>25.01</c:v>
                </c:pt>
                <c:pt idx="3569">
                  <c:v>25.88</c:v>
                </c:pt>
                <c:pt idx="3570">
                  <c:v>25.71</c:v>
                </c:pt>
                <c:pt idx="3571">
                  <c:v>26.67</c:v>
                </c:pt>
                <c:pt idx="3572">
                  <c:v>26.36</c:v>
                </c:pt>
                <c:pt idx="3573">
                  <c:v>26.69</c:v>
                </c:pt>
                <c:pt idx="3574">
                  <c:v>26</c:v>
                </c:pt>
                <c:pt idx="3575">
                  <c:v>25.21</c:v>
                </c:pt>
                <c:pt idx="3576">
                  <c:v>25.37</c:v>
                </c:pt>
                <c:pt idx="3577">
                  <c:v>25.87</c:v>
                </c:pt>
                <c:pt idx="3578">
                  <c:v>26.28</c:v>
                </c:pt>
                <c:pt idx="3579">
                  <c:v>26.74</c:v>
                </c:pt>
                <c:pt idx="3580">
                  <c:v>26.76</c:v>
                </c:pt>
                <c:pt idx="3581">
                  <c:v>26.55</c:v>
                </c:pt>
                <c:pt idx="3582">
                  <c:v>26.34</c:v>
                </c:pt>
                <c:pt idx="3583">
                  <c:v>25.51</c:v>
                </c:pt>
                <c:pt idx="3584">
                  <c:v>25.86</c:v>
                </c:pt>
                <c:pt idx="3585">
                  <c:v>26.36</c:v>
                </c:pt>
                <c:pt idx="3586">
                  <c:v>26.81</c:v>
                </c:pt>
                <c:pt idx="3587">
                  <c:v>26.41</c:v>
                </c:pt>
                <c:pt idx="3588">
                  <c:v>25.76</c:v>
                </c:pt>
                <c:pt idx="3589">
                  <c:v>25.56</c:v>
                </c:pt>
                <c:pt idx="3590">
                  <c:v>24.65</c:v>
                </c:pt>
                <c:pt idx="3591">
                  <c:v>24.79</c:v>
                </c:pt>
                <c:pt idx="3592">
                  <c:v>24.79</c:v>
                </c:pt>
                <c:pt idx="3593">
                  <c:v>24.71</c:v>
                </c:pt>
                <c:pt idx="3594">
                  <c:v>25.69</c:v>
                </c:pt>
                <c:pt idx="3595">
                  <c:v>26.3</c:v>
                </c:pt>
                <c:pt idx="3596">
                  <c:v>26.63</c:v>
                </c:pt>
                <c:pt idx="3597">
                  <c:v>28.01</c:v>
                </c:pt>
                <c:pt idx="3599">
                  <c:v>28.98</c:v>
                </c:pt>
                <c:pt idx="3600">
                  <c:v>29.11</c:v>
                </c:pt>
                <c:pt idx="3601">
                  <c:v>29.67</c:v>
                </c:pt>
                <c:pt idx="3602">
                  <c:v>29.71</c:v>
                </c:pt>
                <c:pt idx="3603">
                  <c:v>29.25</c:v>
                </c:pt>
                <c:pt idx="3604">
                  <c:v>30.28</c:v>
                </c:pt>
                <c:pt idx="3605">
                  <c:v>27.66</c:v>
                </c:pt>
                <c:pt idx="3606">
                  <c:v>27.22</c:v>
                </c:pt>
                <c:pt idx="3607">
                  <c:v>27.27</c:v>
                </c:pt>
                <c:pt idx="3608">
                  <c:v>27.65</c:v>
                </c:pt>
                <c:pt idx="3609">
                  <c:v>28.28</c:v>
                </c:pt>
                <c:pt idx="3610">
                  <c:v>27.52</c:v>
                </c:pt>
                <c:pt idx="3611">
                  <c:v>28.26</c:v>
                </c:pt>
                <c:pt idx="3612">
                  <c:v>28.67</c:v>
                </c:pt>
                <c:pt idx="3613">
                  <c:v>28.4</c:v>
                </c:pt>
                <c:pt idx="3614">
                  <c:v>28.05</c:v>
                </c:pt>
                <c:pt idx="3615">
                  <c:v>28.71</c:v>
                </c:pt>
                <c:pt idx="3616">
                  <c:v>29.49</c:v>
                </c:pt>
                <c:pt idx="3617">
                  <c:v>29.51</c:v>
                </c:pt>
                <c:pt idx="3618">
                  <c:v>30.3</c:v>
                </c:pt>
                <c:pt idx="3619">
                  <c:v>30.17</c:v>
                </c:pt>
                <c:pt idx="3620">
                  <c:v>30.01</c:v>
                </c:pt>
                <c:pt idx="3621">
                  <c:v>29.37</c:v>
                </c:pt>
                <c:pt idx="3622">
                  <c:v>29.51</c:v>
                </c:pt>
                <c:pt idx="3624">
                  <c:v>29.63</c:v>
                </c:pt>
                <c:pt idx="3625">
                  <c:v>30.19</c:v>
                </c:pt>
                <c:pt idx="3626">
                  <c:v>30.23</c:v>
                </c:pt>
                <c:pt idx="3627">
                  <c:v>30.34</c:v>
                </c:pt>
                <c:pt idx="3628">
                  <c:v>30.11</c:v>
                </c:pt>
                <c:pt idx="3629">
                  <c:v>30.57</c:v>
                </c:pt>
                <c:pt idx="3630">
                  <c:v>31.71</c:v>
                </c:pt>
                <c:pt idx="3631">
                  <c:v>31.51</c:v>
                </c:pt>
                <c:pt idx="3632">
                  <c:v>31.46</c:v>
                </c:pt>
                <c:pt idx="3633">
                  <c:v>32.19</c:v>
                </c:pt>
                <c:pt idx="3634">
                  <c:v>33.9</c:v>
                </c:pt>
                <c:pt idx="3635">
                  <c:v>31.22</c:v>
                </c:pt>
                <c:pt idx="3636">
                  <c:v>31.61</c:v>
                </c:pt>
                <c:pt idx="3637">
                  <c:v>31.76</c:v>
                </c:pt>
                <c:pt idx="3638">
                  <c:v>32.11</c:v>
                </c:pt>
                <c:pt idx="3639">
                  <c:v>31.93</c:v>
                </c:pt>
                <c:pt idx="3640">
                  <c:v>30.47</c:v>
                </c:pt>
                <c:pt idx="3641">
                  <c:v>31.1</c:v>
                </c:pt>
                <c:pt idx="3642">
                  <c:v>30.86</c:v>
                </c:pt>
                <c:pt idx="3643">
                  <c:v>29.33</c:v>
                </c:pt>
                <c:pt idx="3644">
                  <c:v>28.01</c:v>
                </c:pt>
                <c:pt idx="3645">
                  <c:v>27.28</c:v>
                </c:pt>
                <c:pt idx="3646">
                  <c:v>27.47</c:v>
                </c:pt>
                <c:pt idx="3647">
                  <c:v>27.86</c:v>
                </c:pt>
                <c:pt idx="3648">
                  <c:v>27.59</c:v>
                </c:pt>
                <c:pt idx="3649">
                  <c:v>27.1</c:v>
                </c:pt>
                <c:pt idx="3650">
                  <c:v>26.36</c:v>
                </c:pt>
                <c:pt idx="3651">
                  <c:v>26.67</c:v>
                </c:pt>
                <c:pt idx="3652">
                  <c:v>26.86</c:v>
                </c:pt>
                <c:pt idx="3653">
                  <c:v>26.28</c:v>
                </c:pt>
                <c:pt idx="3654">
                  <c:v>25.46</c:v>
                </c:pt>
                <c:pt idx="3655">
                  <c:v>25.76</c:v>
                </c:pt>
                <c:pt idx="3656">
                  <c:v>25.51</c:v>
                </c:pt>
                <c:pt idx="3657">
                  <c:v>24.97</c:v>
                </c:pt>
                <c:pt idx="3658">
                  <c:v>23.91</c:v>
                </c:pt>
                <c:pt idx="3659">
                  <c:v>24.17</c:v>
                </c:pt>
                <c:pt idx="3660">
                  <c:v>25.49</c:v>
                </c:pt>
                <c:pt idx="3661">
                  <c:v>25.29</c:v>
                </c:pt>
                <c:pt idx="3662">
                  <c:v>25.48</c:v>
                </c:pt>
                <c:pt idx="3663">
                  <c:v>26.06</c:v>
                </c:pt>
                <c:pt idx="3664">
                  <c:v>25.92</c:v>
                </c:pt>
                <c:pt idx="3665">
                  <c:v>27.38</c:v>
                </c:pt>
                <c:pt idx="3666">
                  <c:v>27.29</c:v>
                </c:pt>
                <c:pt idx="3667">
                  <c:v>27.41</c:v>
                </c:pt>
                <c:pt idx="3668">
                  <c:v>26.41</c:v>
                </c:pt>
                <c:pt idx="3669">
                  <c:v>24.69</c:v>
                </c:pt>
                <c:pt idx="3670">
                  <c:v>25.53</c:v>
                </c:pt>
                <c:pt idx="3671">
                  <c:v>25.71</c:v>
                </c:pt>
                <c:pt idx="3672">
                  <c:v>25.84</c:v>
                </c:pt>
                <c:pt idx="3673">
                  <c:v>26.86</c:v>
                </c:pt>
                <c:pt idx="3674">
                  <c:v>26.6</c:v>
                </c:pt>
                <c:pt idx="3675">
                  <c:v>27.08</c:v>
                </c:pt>
                <c:pt idx="3676">
                  <c:v>27.37</c:v>
                </c:pt>
                <c:pt idx="3677">
                  <c:v>28.05</c:v>
                </c:pt>
                <c:pt idx="3678">
                  <c:v>28.46</c:v>
                </c:pt>
                <c:pt idx="3679">
                  <c:v>28.1</c:v>
                </c:pt>
                <c:pt idx="3680">
                  <c:v>29.25</c:v>
                </c:pt>
                <c:pt idx="3681">
                  <c:v>29.64</c:v>
                </c:pt>
                <c:pt idx="3682">
                  <c:v>29.95</c:v>
                </c:pt>
                <c:pt idx="3683">
                  <c:v>29.76</c:v>
                </c:pt>
                <c:pt idx="3684">
                  <c:v>29.38</c:v>
                </c:pt>
                <c:pt idx="3685">
                  <c:v>30.28</c:v>
                </c:pt>
                <c:pt idx="3686">
                  <c:v>30.02</c:v>
                </c:pt>
                <c:pt idx="3687">
                  <c:v>28.62</c:v>
                </c:pt>
                <c:pt idx="3688">
                  <c:v>28.61</c:v>
                </c:pt>
                <c:pt idx="3689">
                  <c:v>29.89</c:v>
                </c:pt>
                <c:pt idx="3690">
                  <c:v>30.43</c:v>
                </c:pt>
                <c:pt idx="3691">
                  <c:v>29.76</c:v>
                </c:pt>
                <c:pt idx="3692">
                  <c:v>30.36</c:v>
                </c:pt>
                <c:pt idx="3693">
                  <c:v>29.03</c:v>
                </c:pt>
                <c:pt idx="3694">
                  <c:v>30.19</c:v>
                </c:pt>
                <c:pt idx="3695">
                  <c:v>30.34</c:v>
                </c:pt>
                <c:pt idx="3696">
                  <c:v>29.87</c:v>
                </c:pt>
                <c:pt idx="3697">
                  <c:v>29.78</c:v>
                </c:pt>
                <c:pt idx="3698">
                  <c:v>29.29</c:v>
                </c:pt>
                <c:pt idx="3699">
                  <c:v>29.78</c:v>
                </c:pt>
                <c:pt idx="3700">
                  <c:v>30.22</c:v>
                </c:pt>
                <c:pt idx="3701">
                  <c:v>31.76</c:v>
                </c:pt>
                <c:pt idx="3702">
                  <c:v>32.729999999999997</c:v>
                </c:pt>
                <c:pt idx="3703">
                  <c:v>32.72</c:v>
                </c:pt>
                <c:pt idx="3704">
                  <c:v>32.700000000000003</c:v>
                </c:pt>
                <c:pt idx="3705">
                  <c:v>32.35</c:v>
                </c:pt>
                <c:pt idx="3706">
                  <c:v>31.57</c:v>
                </c:pt>
                <c:pt idx="3707">
                  <c:v>33.07</c:v>
                </c:pt>
                <c:pt idx="3708">
                  <c:v>33.64</c:v>
                </c:pt>
                <c:pt idx="3709">
                  <c:v>34.72</c:v>
                </c:pt>
                <c:pt idx="3710">
                  <c:v>34.76</c:v>
                </c:pt>
                <c:pt idx="3711">
                  <c:v>31.56</c:v>
                </c:pt>
                <c:pt idx="3712">
                  <c:v>32.01</c:v>
                </c:pt>
                <c:pt idx="3713">
                  <c:v>31.86</c:v>
                </c:pt>
                <c:pt idx="3714">
                  <c:v>32.729999999999997</c:v>
                </c:pt>
                <c:pt idx="3715">
                  <c:v>32.44</c:v>
                </c:pt>
                <c:pt idx="3718">
                  <c:v>30.76</c:v>
                </c:pt>
                <c:pt idx="3719">
                  <c:v>30.19</c:v>
                </c:pt>
                <c:pt idx="3720">
                  <c:v>30.26</c:v>
                </c:pt>
                <c:pt idx="3721">
                  <c:v>29.51</c:v>
                </c:pt>
                <c:pt idx="3722">
                  <c:v>29.61</c:v>
                </c:pt>
                <c:pt idx="3723">
                  <c:v>30.34</c:v>
                </c:pt>
                <c:pt idx="3724">
                  <c:v>31.41</c:v>
                </c:pt>
                <c:pt idx="3725">
                  <c:v>31.31</c:v>
                </c:pt>
                <c:pt idx="3726">
                  <c:v>30.71</c:v>
                </c:pt>
                <c:pt idx="3727">
                  <c:v>31.94</c:v>
                </c:pt>
                <c:pt idx="3728">
                  <c:v>31.1</c:v>
                </c:pt>
                <c:pt idx="3729">
                  <c:v>30.94</c:v>
                </c:pt>
                <c:pt idx="3730">
                  <c:v>28.56</c:v>
                </c:pt>
                <c:pt idx="3731">
                  <c:v>27.97</c:v>
                </c:pt>
                <c:pt idx="3732">
                  <c:v>27.89</c:v>
                </c:pt>
                <c:pt idx="3733">
                  <c:v>27.81</c:v>
                </c:pt>
                <c:pt idx="3734">
                  <c:v>28.21</c:v>
                </c:pt>
                <c:pt idx="3735">
                  <c:v>28.22</c:v>
                </c:pt>
                <c:pt idx="3736">
                  <c:v>27.5</c:v>
                </c:pt>
                <c:pt idx="3737">
                  <c:v>27.85</c:v>
                </c:pt>
                <c:pt idx="3738">
                  <c:v>28.27</c:v>
                </c:pt>
                <c:pt idx="3739">
                  <c:v>28.92</c:v>
                </c:pt>
                <c:pt idx="3740">
                  <c:v>29.94</c:v>
                </c:pt>
                <c:pt idx="3741">
                  <c:v>28.93</c:v>
                </c:pt>
                <c:pt idx="3742">
                  <c:v>29.26</c:v>
                </c:pt>
                <c:pt idx="3743">
                  <c:v>30.38</c:v>
                </c:pt>
                <c:pt idx="3744">
                  <c:v>31.09</c:v>
                </c:pt>
                <c:pt idx="3745">
                  <c:v>31.02</c:v>
                </c:pt>
                <c:pt idx="3746">
                  <c:v>31.92</c:v>
                </c:pt>
                <c:pt idx="3747">
                  <c:v>31.43</c:v>
                </c:pt>
                <c:pt idx="3748">
                  <c:v>31.91</c:v>
                </c:pt>
                <c:pt idx="3749">
                  <c:v>31.88</c:v>
                </c:pt>
                <c:pt idx="3750">
                  <c:v>31.97</c:v>
                </c:pt>
                <c:pt idx="3751">
                  <c:v>32.42</c:v>
                </c:pt>
                <c:pt idx="3752">
                  <c:v>31.24</c:v>
                </c:pt>
                <c:pt idx="3753">
                  <c:v>31.23</c:v>
                </c:pt>
                <c:pt idx="3754">
                  <c:v>33.409999999999997</c:v>
                </c:pt>
                <c:pt idx="3755">
                  <c:v>34.01</c:v>
                </c:pt>
                <c:pt idx="3756">
                  <c:v>32.92</c:v>
                </c:pt>
                <c:pt idx="3757">
                  <c:v>32.729999999999997</c:v>
                </c:pt>
                <c:pt idx="3758">
                  <c:v>33.25</c:v>
                </c:pt>
                <c:pt idx="3759">
                  <c:v>33.090000000000003</c:v>
                </c:pt>
                <c:pt idx="3760">
                  <c:v>33.42</c:v>
                </c:pt>
                <c:pt idx="3762">
                  <c:v>33.92</c:v>
                </c:pt>
                <c:pt idx="3763">
                  <c:v>34.97</c:v>
                </c:pt>
                <c:pt idx="3764">
                  <c:v>35.18</c:v>
                </c:pt>
                <c:pt idx="3765">
                  <c:v>33.619999999999997</c:v>
                </c:pt>
                <c:pt idx="3766">
                  <c:v>35.14</c:v>
                </c:pt>
                <c:pt idx="3767">
                  <c:v>34.25</c:v>
                </c:pt>
                <c:pt idx="3768">
                  <c:v>33.869999999999997</c:v>
                </c:pt>
                <c:pt idx="3769">
                  <c:v>34.369999999999997</c:v>
                </c:pt>
                <c:pt idx="3770">
                  <c:v>35.869999999999997</c:v>
                </c:pt>
                <c:pt idx="3771">
                  <c:v>36.75</c:v>
                </c:pt>
                <c:pt idx="3772">
                  <c:v>36.96</c:v>
                </c:pt>
                <c:pt idx="3773">
                  <c:v>37.22</c:v>
                </c:pt>
                <c:pt idx="3774">
                  <c:v>33.840000000000003</c:v>
                </c:pt>
                <c:pt idx="3775">
                  <c:v>32.659999999999997</c:v>
                </c:pt>
                <c:pt idx="3776">
                  <c:v>31.5</c:v>
                </c:pt>
                <c:pt idx="3777">
                  <c:v>31.78</c:v>
                </c:pt>
                <c:pt idx="3778">
                  <c:v>31.23</c:v>
                </c:pt>
                <c:pt idx="3779">
                  <c:v>30.26</c:v>
                </c:pt>
                <c:pt idx="3780">
                  <c:v>30.87</c:v>
                </c:pt>
                <c:pt idx="3781">
                  <c:v>32.049999999999997</c:v>
                </c:pt>
                <c:pt idx="3782">
                  <c:v>31.86</c:v>
                </c:pt>
                <c:pt idx="3783">
                  <c:v>30.91</c:v>
                </c:pt>
                <c:pt idx="3784">
                  <c:v>30.66</c:v>
                </c:pt>
                <c:pt idx="3785">
                  <c:v>30.86</c:v>
                </c:pt>
                <c:pt idx="3786">
                  <c:v>31.98</c:v>
                </c:pt>
                <c:pt idx="3787">
                  <c:v>33.29</c:v>
                </c:pt>
                <c:pt idx="3788">
                  <c:v>33.200000000000003</c:v>
                </c:pt>
                <c:pt idx="3789">
                  <c:v>36.06</c:v>
                </c:pt>
                <c:pt idx="3790">
                  <c:v>34.96</c:v>
                </c:pt>
                <c:pt idx="3791">
                  <c:v>33.18</c:v>
                </c:pt>
                <c:pt idx="3792">
                  <c:v>33.36</c:v>
                </c:pt>
                <c:pt idx="3793">
                  <c:v>33.51</c:v>
                </c:pt>
                <c:pt idx="3794">
                  <c:v>33.06</c:v>
                </c:pt>
                <c:pt idx="3795">
                  <c:v>34.31</c:v>
                </c:pt>
                <c:pt idx="3796">
                  <c:v>34.9</c:v>
                </c:pt>
                <c:pt idx="3797">
                  <c:v>34.53</c:v>
                </c:pt>
                <c:pt idx="3798">
                  <c:v>33.619999999999997</c:v>
                </c:pt>
                <c:pt idx="3799">
                  <c:v>33.75</c:v>
                </c:pt>
                <c:pt idx="3800">
                  <c:v>32.78</c:v>
                </c:pt>
                <c:pt idx="3801">
                  <c:v>32.86</c:v>
                </c:pt>
                <c:pt idx="3802">
                  <c:v>32.700000000000003</c:v>
                </c:pt>
                <c:pt idx="3803">
                  <c:v>33.14</c:v>
                </c:pt>
                <c:pt idx="3804">
                  <c:v>32.590000000000003</c:v>
                </c:pt>
                <c:pt idx="3805">
                  <c:v>32.619999999999997</c:v>
                </c:pt>
                <c:pt idx="3806">
                  <c:v>33.020000000000003</c:v>
                </c:pt>
                <c:pt idx="3807">
                  <c:v>33.44</c:v>
                </c:pt>
                <c:pt idx="3808">
                  <c:v>32.92</c:v>
                </c:pt>
                <c:pt idx="3809">
                  <c:v>33.869999999999997</c:v>
                </c:pt>
                <c:pt idx="3810">
                  <c:v>34.049999999999997</c:v>
                </c:pt>
                <c:pt idx="3811">
                  <c:v>34.299999999999997</c:v>
                </c:pt>
                <c:pt idx="3812">
                  <c:v>34.72</c:v>
                </c:pt>
                <c:pt idx="3813">
                  <c:v>35.54</c:v>
                </c:pt>
                <c:pt idx="3814">
                  <c:v>34.840000000000003</c:v>
                </c:pt>
                <c:pt idx="3815">
                  <c:v>35.619999999999997</c:v>
                </c:pt>
                <c:pt idx="3816">
                  <c:v>35.979999999999997</c:v>
                </c:pt>
                <c:pt idx="3817">
                  <c:v>35.54</c:v>
                </c:pt>
                <c:pt idx="3818">
                  <c:v>36.06</c:v>
                </c:pt>
                <c:pt idx="3820">
                  <c:v>36.06</c:v>
                </c:pt>
                <c:pt idx="3821">
                  <c:v>36.24</c:v>
                </c:pt>
                <c:pt idx="3822">
                  <c:v>34.020000000000003</c:v>
                </c:pt>
                <c:pt idx="3823">
                  <c:v>34.58</c:v>
                </c:pt>
                <c:pt idx="3824">
                  <c:v>33.61</c:v>
                </c:pt>
                <c:pt idx="3825">
                  <c:v>32.06</c:v>
                </c:pt>
                <c:pt idx="3826">
                  <c:v>31.28</c:v>
                </c:pt>
                <c:pt idx="3827">
                  <c:v>29.25</c:v>
                </c:pt>
                <c:pt idx="3828">
                  <c:v>30.24</c:v>
                </c:pt>
                <c:pt idx="3829">
                  <c:v>29.36</c:v>
                </c:pt>
                <c:pt idx="3830">
                  <c:v>28.31</c:v>
                </c:pt>
                <c:pt idx="3831">
                  <c:v>29.75</c:v>
                </c:pt>
                <c:pt idx="3832">
                  <c:v>29.81</c:v>
                </c:pt>
                <c:pt idx="3833">
                  <c:v>28.75</c:v>
                </c:pt>
                <c:pt idx="3834">
                  <c:v>28.06</c:v>
                </c:pt>
                <c:pt idx="3835">
                  <c:v>28.86</c:v>
                </c:pt>
                <c:pt idx="3836">
                  <c:v>29.52</c:v>
                </c:pt>
                <c:pt idx="3837">
                  <c:v>29.34</c:v>
                </c:pt>
                <c:pt idx="3838">
                  <c:v>25.83</c:v>
                </c:pt>
                <c:pt idx="3839">
                  <c:v>26.06</c:v>
                </c:pt>
                <c:pt idx="3840">
                  <c:v>26.16</c:v>
                </c:pt>
                <c:pt idx="3841">
                  <c:v>27</c:v>
                </c:pt>
                <c:pt idx="3842">
                  <c:v>26.55</c:v>
                </c:pt>
                <c:pt idx="3843">
                  <c:v>25.82</c:v>
                </c:pt>
                <c:pt idx="3844">
                  <c:v>26.72</c:v>
                </c:pt>
                <c:pt idx="3845">
                  <c:v>27.29</c:v>
                </c:pt>
                <c:pt idx="3846">
                  <c:v>27.93</c:v>
                </c:pt>
                <c:pt idx="3847">
                  <c:v>27.95</c:v>
                </c:pt>
                <c:pt idx="3848">
                  <c:v>28.02</c:v>
                </c:pt>
                <c:pt idx="3849">
                  <c:v>27.44</c:v>
                </c:pt>
                <c:pt idx="3850">
                  <c:v>27.72</c:v>
                </c:pt>
                <c:pt idx="3851">
                  <c:v>29.42</c:v>
                </c:pt>
                <c:pt idx="3852">
                  <c:v>29.42</c:v>
                </c:pt>
                <c:pt idx="3853">
                  <c:v>30.07</c:v>
                </c:pt>
                <c:pt idx="3855">
                  <c:v>30.19</c:v>
                </c:pt>
                <c:pt idx="3856">
                  <c:v>29.77</c:v>
                </c:pt>
                <c:pt idx="3857">
                  <c:v>30.42</c:v>
                </c:pt>
                <c:pt idx="3858">
                  <c:v>32.119999999999997</c:v>
                </c:pt>
                <c:pt idx="3859">
                  <c:v>32.21</c:v>
                </c:pt>
                <c:pt idx="3860">
                  <c:v>31.66</c:v>
                </c:pt>
                <c:pt idx="3861">
                  <c:v>31.46</c:v>
                </c:pt>
                <c:pt idx="3862">
                  <c:v>31.61</c:v>
                </c:pt>
                <c:pt idx="3863">
                  <c:v>29.79</c:v>
                </c:pt>
                <c:pt idx="3864">
                  <c:v>29.07</c:v>
                </c:pt>
                <c:pt idx="3865">
                  <c:v>29.12</c:v>
                </c:pt>
                <c:pt idx="3866">
                  <c:v>28.62</c:v>
                </c:pt>
                <c:pt idx="3867">
                  <c:v>29.88</c:v>
                </c:pt>
                <c:pt idx="3868">
                  <c:v>31.27</c:v>
                </c:pt>
                <c:pt idx="3869">
                  <c:v>30.55</c:v>
                </c:pt>
                <c:pt idx="3870">
                  <c:v>30.27</c:v>
                </c:pt>
                <c:pt idx="3871">
                  <c:v>31.27</c:v>
                </c:pt>
                <c:pt idx="3872">
                  <c:v>31.57</c:v>
                </c:pt>
                <c:pt idx="3873">
                  <c:v>30.93</c:v>
                </c:pt>
                <c:pt idx="3874">
                  <c:v>30.52</c:v>
                </c:pt>
                <c:pt idx="3875">
                  <c:v>30.12</c:v>
                </c:pt>
                <c:pt idx="3876">
                  <c:v>29.55</c:v>
                </c:pt>
                <c:pt idx="3877">
                  <c:v>28.96</c:v>
                </c:pt>
                <c:pt idx="3878">
                  <c:v>29.22</c:v>
                </c:pt>
                <c:pt idx="3880">
                  <c:v>28.6</c:v>
                </c:pt>
                <c:pt idx="3881">
                  <c:v>28.64</c:v>
                </c:pt>
                <c:pt idx="3882">
                  <c:v>28.52</c:v>
                </c:pt>
                <c:pt idx="3883">
                  <c:v>28.83</c:v>
                </c:pt>
                <c:pt idx="3884">
                  <c:v>28.27</c:v>
                </c:pt>
                <c:pt idx="3885">
                  <c:v>28.26</c:v>
                </c:pt>
                <c:pt idx="3886">
                  <c:v>27.35</c:v>
                </c:pt>
                <c:pt idx="3887">
                  <c:v>27.78</c:v>
                </c:pt>
                <c:pt idx="3888">
                  <c:v>27.89</c:v>
                </c:pt>
                <c:pt idx="3889">
                  <c:v>28.61</c:v>
                </c:pt>
                <c:pt idx="3890">
                  <c:v>28.4</c:v>
                </c:pt>
                <c:pt idx="3891">
                  <c:v>28.95</c:v>
                </c:pt>
                <c:pt idx="3892">
                  <c:v>28.31</c:v>
                </c:pt>
                <c:pt idx="3893">
                  <c:v>27.97</c:v>
                </c:pt>
                <c:pt idx="3894">
                  <c:v>27.91</c:v>
                </c:pt>
                <c:pt idx="3895">
                  <c:v>27.45</c:v>
                </c:pt>
                <c:pt idx="3896">
                  <c:v>26.49</c:v>
                </c:pt>
                <c:pt idx="3897">
                  <c:v>26.56</c:v>
                </c:pt>
                <c:pt idx="3898">
                  <c:v>26.68</c:v>
                </c:pt>
                <c:pt idx="3899">
                  <c:v>26.17</c:v>
                </c:pt>
                <c:pt idx="3900">
                  <c:v>25.99</c:v>
                </c:pt>
                <c:pt idx="3901">
                  <c:v>26.43</c:v>
                </c:pt>
                <c:pt idx="3902">
                  <c:v>26.19</c:v>
                </c:pt>
                <c:pt idx="3903">
                  <c:v>27.31</c:v>
                </c:pt>
                <c:pt idx="3904">
                  <c:v>27.4</c:v>
                </c:pt>
                <c:pt idx="3905">
                  <c:v>27.62</c:v>
                </c:pt>
                <c:pt idx="3906">
                  <c:v>26.43</c:v>
                </c:pt>
                <c:pt idx="3907">
                  <c:v>26.47</c:v>
                </c:pt>
                <c:pt idx="3908">
                  <c:v>26.37</c:v>
                </c:pt>
                <c:pt idx="3909">
                  <c:v>25.7</c:v>
                </c:pt>
                <c:pt idx="3910">
                  <c:v>26.65</c:v>
                </c:pt>
                <c:pt idx="3911">
                  <c:v>27.16</c:v>
                </c:pt>
                <c:pt idx="3912">
                  <c:v>27.24</c:v>
                </c:pt>
                <c:pt idx="3913">
                  <c:v>27.07</c:v>
                </c:pt>
                <c:pt idx="3914">
                  <c:v>27.45</c:v>
                </c:pt>
                <c:pt idx="3915">
                  <c:v>28.47</c:v>
                </c:pt>
                <c:pt idx="3916">
                  <c:v>28.42</c:v>
                </c:pt>
                <c:pt idx="3917">
                  <c:v>28.75</c:v>
                </c:pt>
                <c:pt idx="3919">
                  <c:v>28.81</c:v>
                </c:pt>
                <c:pt idx="3920">
                  <c:v>27.89</c:v>
                </c:pt>
                <c:pt idx="3921">
                  <c:v>27.83</c:v>
                </c:pt>
                <c:pt idx="3922">
                  <c:v>27.92</c:v>
                </c:pt>
                <c:pt idx="3923">
                  <c:v>27</c:v>
                </c:pt>
                <c:pt idx="3924">
                  <c:v>26.97</c:v>
                </c:pt>
                <c:pt idx="3925">
                  <c:v>25.24</c:v>
                </c:pt>
                <c:pt idx="3926">
                  <c:v>25.93</c:v>
                </c:pt>
                <c:pt idx="3927">
                  <c:v>28.47</c:v>
                </c:pt>
                <c:pt idx="3928">
                  <c:v>28.35</c:v>
                </c:pt>
                <c:pt idx="3929">
                  <c:v>28.48</c:v>
                </c:pt>
                <c:pt idx="3930">
                  <c:v>28.37</c:v>
                </c:pt>
                <c:pt idx="3931">
                  <c:v>27.89</c:v>
                </c:pt>
                <c:pt idx="3932">
                  <c:v>28.66</c:v>
                </c:pt>
                <c:pt idx="3933">
                  <c:v>28.41</c:v>
                </c:pt>
                <c:pt idx="3934">
                  <c:v>27.79</c:v>
                </c:pt>
                <c:pt idx="3935">
                  <c:v>27.35</c:v>
                </c:pt>
                <c:pt idx="3936">
                  <c:v>28.39</c:v>
                </c:pt>
                <c:pt idx="3937">
                  <c:v>28.5</c:v>
                </c:pt>
                <c:pt idx="3938">
                  <c:v>28.59</c:v>
                </c:pt>
                <c:pt idx="3939">
                  <c:v>28.83</c:v>
                </c:pt>
                <c:pt idx="3940">
                  <c:v>28.9</c:v>
                </c:pt>
                <c:pt idx="3941">
                  <c:v>28.77</c:v>
                </c:pt>
                <c:pt idx="3942">
                  <c:v>29.02</c:v>
                </c:pt>
                <c:pt idx="3943">
                  <c:v>29.9</c:v>
                </c:pt>
                <c:pt idx="3944">
                  <c:v>29.96</c:v>
                </c:pt>
                <c:pt idx="3945">
                  <c:v>29.75</c:v>
                </c:pt>
                <c:pt idx="3946">
                  <c:v>28.85</c:v>
                </c:pt>
                <c:pt idx="3947">
                  <c:v>27.97</c:v>
                </c:pt>
                <c:pt idx="3948">
                  <c:v>28.08</c:v>
                </c:pt>
                <c:pt idx="3949">
                  <c:v>28.76</c:v>
                </c:pt>
                <c:pt idx="3950">
                  <c:v>28.71</c:v>
                </c:pt>
                <c:pt idx="3951">
                  <c:v>28.39</c:v>
                </c:pt>
                <c:pt idx="3952">
                  <c:v>27.88</c:v>
                </c:pt>
                <c:pt idx="3953">
                  <c:v>28.14</c:v>
                </c:pt>
                <c:pt idx="3954">
                  <c:v>27.84</c:v>
                </c:pt>
                <c:pt idx="3955">
                  <c:v>27.56</c:v>
                </c:pt>
                <c:pt idx="3956">
                  <c:v>27.91</c:v>
                </c:pt>
                <c:pt idx="3957">
                  <c:v>28.43</c:v>
                </c:pt>
                <c:pt idx="3958">
                  <c:v>28.94</c:v>
                </c:pt>
                <c:pt idx="3959">
                  <c:v>29.13</c:v>
                </c:pt>
                <c:pt idx="3960">
                  <c:v>28.81</c:v>
                </c:pt>
                <c:pt idx="3961">
                  <c:v>29.12</c:v>
                </c:pt>
                <c:pt idx="3962">
                  <c:v>28.52</c:v>
                </c:pt>
                <c:pt idx="3963">
                  <c:v>27.55</c:v>
                </c:pt>
                <c:pt idx="3964">
                  <c:v>27.49</c:v>
                </c:pt>
                <c:pt idx="3965">
                  <c:v>26.52</c:v>
                </c:pt>
                <c:pt idx="3966">
                  <c:v>26.85</c:v>
                </c:pt>
                <c:pt idx="3967">
                  <c:v>27.02</c:v>
                </c:pt>
                <c:pt idx="3968">
                  <c:v>27.11</c:v>
                </c:pt>
                <c:pt idx="3969">
                  <c:v>26.97</c:v>
                </c:pt>
                <c:pt idx="3970">
                  <c:v>25.67</c:v>
                </c:pt>
                <c:pt idx="3971">
                  <c:v>25.75</c:v>
                </c:pt>
                <c:pt idx="3972">
                  <c:v>26.37</c:v>
                </c:pt>
                <c:pt idx="3973">
                  <c:v>26.02</c:v>
                </c:pt>
                <c:pt idx="3974">
                  <c:v>26.28</c:v>
                </c:pt>
                <c:pt idx="3976">
                  <c:v>27.07</c:v>
                </c:pt>
                <c:pt idx="3977">
                  <c:v>28.1</c:v>
                </c:pt>
                <c:pt idx="3978">
                  <c:v>27.63</c:v>
                </c:pt>
                <c:pt idx="3979">
                  <c:v>27.22</c:v>
                </c:pt>
                <c:pt idx="3980">
                  <c:v>27.07</c:v>
                </c:pt>
                <c:pt idx="3981">
                  <c:v>26.85</c:v>
                </c:pt>
                <c:pt idx="3982">
                  <c:v>26.57</c:v>
                </c:pt>
                <c:pt idx="3983">
                  <c:v>26.02</c:v>
                </c:pt>
                <c:pt idx="3984">
                  <c:v>25.33</c:v>
                </c:pt>
                <c:pt idx="3985">
                  <c:v>24.65</c:v>
                </c:pt>
                <c:pt idx="3986">
                  <c:v>24.65</c:v>
                </c:pt>
                <c:pt idx="3987">
                  <c:v>25.67</c:v>
                </c:pt>
                <c:pt idx="3988">
                  <c:v>25.88</c:v>
                </c:pt>
                <c:pt idx="3989">
                  <c:v>26.18</c:v>
                </c:pt>
                <c:pt idx="3990">
                  <c:v>26.71</c:v>
                </c:pt>
                <c:pt idx="3991">
                  <c:v>26.74</c:v>
                </c:pt>
                <c:pt idx="3992">
                  <c:v>26.98</c:v>
                </c:pt>
                <c:pt idx="3993">
                  <c:v>26.6</c:v>
                </c:pt>
                <c:pt idx="3994">
                  <c:v>26.7</c:v>
                </c:pt>
                <c:pt idx="3995">
                  <c:v>26.83</c:v>
                </c:pt>
                <c:pt idx="3996">
                  <c:v>27.86</c:v>
                </c:pt>
                <c:pt idx="3997">
                  <c:v>27.51</c:v>
                </c:pt>
                <c:pt idx="3998">
                  <c:v>27.7</c:v>
                </c:pt>
                <c:pt idx="3999">
                  <c:v>28.17</c:v>
                </c:pt>
                <c:pt idx="4000">
                  <c:v>27.62</c:v>
                </c:pt>
                <c:pt idx="4001">
                  <c:v>27.72</c:v>
                </c:pt>
                <c:pt idx="4002">
                  <c:v>28.12</c:v>
                </c:pt>
                <c:pt idx="4003">
                  <c:v>27.85</c:v>
                </c:pt>
                <c:pt idx="4004">
                  <c:v>28.1</c:v>
                </c:pt>
                <c:pt idx="4005">
                  <c:v>27.51</c:v>
                </c:pt>
                <c:pt idx="4006">
                  <c:v>27.47</c:v>
                </c:pt>
                <c:pt idx="4007">
                  <c:v>26.65</c:v>
                </c:pt>
                <c:pt idx="4008">
                  <c:v>27.2</c:v>
                </c:pt>
                <c:pt idx="4009">
                  <c:v>27.93</c:v>
                </c:pt>
                <c:pt idx="4010">
                  <c:v>27.17</c:v>
                </c:pt>
                <c:pt idx="4011">
                  <c:v>25.63</c:v>
                </c:pt>
                <c:pt idx="4012">
                  <c:v>28.34</c:v>
                </c:pt>
                <c:pt idx="4013">
                  <c:v>26.69</c:v>
                </c:pt>
                <c:pt idx="4014">
                  <c:v>27.16</c:v>
                </c:pt>
                <c:pt idx="4015">
                  <c:v>27.07</c:v>
                </c:pt>
                <c:pt idx="4016">
                  <c:v>26.65</c:v>
                </c:pt>
                <c:pt idx="4017">
                  <c:v>26.65</c:v>
                </c:pt>
                <c:pt idx="4019">
                  <c:v>26.94</c:v>
                </c:pt>
                <c:pt idx="4020">
                  <c:v>27.03</c:v>
                </c:pt>
                <c:pt idx="4021">
                  <c:v>27.54</c:v>
                </c:pt>
                <c:pt idx="4022">
                  <c:v>27.99</c:v>
                </c:pt>
                <c:pt idx="4023">
                  <c:v>27.66</c:v>
                </c:pt>
                <c:pt idx="4024">
                  <c:v>27.65</c:v>
                </c:pt>
                <c:pt idx="4025">
                  <c:v>27.64</c:v>
                </c:pt>
                <c:pt idx="4026">
                  <c:v>28.58</c:v>
                </c:pt>
                <c:pt idx="4027">
                  <c:v>29.59</c:v>
                </c:pt>
                <c:pt idx="4028">
                  <c:v>28.84</c:v>
                </c:pt>
                <c:pt idx="4029">
                  <c:v>27.81</c:v>
                </c:pt>
                <c:pt idx="4030">
                  <c:v>26.73</c:v>
                </c:pt>
                <c:pt idx="4031">
                  <c:v>26.6</c:v>
                </c:pt>
                <c:pt idx="4032">
                  <c:v>25.46</c:v>
                </c:pt>
                <c:pt idx="4033">
                  <c:v>21.46</c:v>
                </c:pt>
                <c:pt idx="4034">
                  <c:v>21.63</c:v>
                </c:pt>
                <c:pt idx="4035">
                  <c:v>22.4</c:v>
                </c:pt>
                <c:pt idx="4036">
                  <c:v>22.8</c:v>
                </c:pt>
                <c:pt idx="4037">
                  <c:v>23.44</c:v>
                </c:pt>
                <c:pt idx="4038">
                  <c:v>23.12</c:v>
                </c:pt>
                <c:pt idx="4039">
                  <c:v>22.7</c:v>
                </c:pt>
                <c:pt idx="4040">
                  <c:v>22.17</c:v>
                </c:pt>
                <c:pt idx="4041">
                  <c:v>22.7</c:v>
                </c:pt>
                <c:pt idx="4042">
                  <c:v>22.32</c:v>
                </c:pt>
                <c:pt idx="4043">
                  <c:v>22.25</c:v>
                </c:pt>
                <c:pt idx="4044">
                  <c:v>22.55</c:v>
                </c:pt>
                <c:pt idx="4045">
                  <c:v>22.51</c:v>
                </c:pt>
                <c:pt idx="4046">
                  <c:v>23.49</c:v>
                </c:pt>
                <c:pt idx="4047">
                  <c:v>22.49</c:v>
                </c:pt>
                <c:pt idx="4048">
                  <c:v>22.37</c:v>
                </c:pt>
                <c:pt idx="4049">
                  <c:v>22.01</c:v>
                </c:pt>
                <c:pt idx="4050">
                  <c:v>21.89</c:v>
                </c:pt>
                <c:pt idx="4051">
                  <c:v>21.33</c:v>
                </c:pt>
                <c:pt idx="4052">
                  <c:v>21.99</c:v>
                </c:pt>
                <c:pt idx="4053">
                  <c:v>21.78</c:v>
                </c:pt>
                <c:pt idx="4054">
                  <c:v>21.28</c:v>
                </c:pt>
                <c:pt idx="4055">
                  <c:v>22</c:v>
                </c:pt>
                <c:pt idx="4056">
                  <c:v>21.75</c:v>
                </c:pt>
                <c:pt idx="4057">
                  <c:v>22.07</c:v>
                </c:pt>
                <c:pt idx="4058">
                  <c:v>22.1</c:v>
                </c:pt>
                <c:pt idx="4059">
                  <c:v>21.83</c:v>
                </c:pt>
                <c:pt idx="4060">
                  <c:v>21.2</c:v>
                </c:pt>
                <c:pt idx="4061">
                  <c:v>20.47</c:v>
                </c:pt>
                <c:pt idx="4062">
                  <c:v>20.239999999999998</c:v>
                </c:pt>
                <c:pt idx="4063">
                  <c:v>20</c:v>
                </c:pt>
                <c:pt idx="4064">
                  <c:v>19.93</c:v>
                </c:pt>
                <c:pt idx="4065">
                  <c:v>20.11</c:v>
                </c:pt>
                <c:pt idx="4066">
                  <c:v>21.21</c:v>
                </c:pt>
                <c:pt idx="4067">
                  <c:v>22.23</c:v>
                </c:pt>
                <c:pt idx="4068">
                  <c:v>21.26</c:v>
                </c:pt>
                <c:pt idx="4069">
                  <c:v>21.56</c:v>
                </c:pt>
                <c:pt idx="4070">
                  <c:v>19.63</c:v>
                </c:pt>
                <c:pt idx="4071">
                  <c:v>17.5</c:v>
                </c:pt>
                <c:pt idx="4072">
                  <c:v>18.09</c:v>
                </c:pt>
                <c:pt idx="4073">
                  <c:v>17.739999999999998</c:v>
                </c:pt>
                <c:pt idx="4074">
                  <c:v>18.71</c:v>
                </c:pt>
                <c:pt idx="4075">
                  <c:v>18.38</c:v>
                </c:pt>
                <c:pt idx="4078">
                  <c:v>18.690000000000001</c:v>
                </c:pt>
                <c:pt idx="4079">
                  <c:v>19.57</c:v>
                </c:pt>
                <c:pt idx="4080">
                  <c:v>19.37</c:v>
                </c:pt>
                <c:pt idx="4081">
                  <c:v>18.55</c:v>
                </c:pt>
                <c:pt idx="4082">
                  <c:v>19.46</c:v>
                </c:pt>
                <c:pt idx="4083">
                  <c:v>20.27</c:v>
                </c:pt>
                <c:pt idx="4084">
                  <c:v>19.71</c:v>
                </c:pt>
                <c:pt idx="4085">
                  <c:v>19.62</c:v>
                </c:pt>
                <c:pt idx="4086">
                  <c:v>18.690000000000001</c:v>
                </c:pt>
                <c:pt idx="4087">
                  <c:v>19.079999999999998</c:v>
                </c:pt>
                <c:pt idx="4088">
                  <c:v>18.32</c:v>
                </c:pt>
                <c:pt idx="4089">
                  <c:v>18.04</c:v>
                </c:pt>
                <c:pt idx="4090">
                  <c:v>18.38</c:v>
                </c:pt>
                <c:pt idx="4091">
                  <c:v>18.2</c:v>
                </c:pt>
                <c:pt idx="4092">
                  <c:v>19.309999999999999</c:v>
                </c:pt>
                <c:pt idx="4093">
                  <c:v>19.28</c:v>
                </c:pt>
                <c:pt idx="4094">
                  <c:v>19.38</c:v>
                </c:pt>
                <c:pt idx="4095">
                  <c:v>19.37</c:v>
                </c:pt>
                <c:pt idx="4096">
                  <c:v>18.670000000000002</c:v>
                </c:pt>
                <c:pt idx="4097">
                  <c:v>19.3</c:v>
                </c:pt>
                <c:pt idx="4099">
                  <c:v>21.32</c:v>
                </c:pt>
                <c:pt idx="4100">
                  <c:v>21.07</c:v>
                </c:pt>
                <c:pt idx="4101">
                  <c:v>20.420000000000002</c:v>
                </c:pt>
                <c:pt idx="4102">
                  <c:v>19.96</c:v>
                </c:pt>
                <c:pt idx="4103">
                  <c:v>21.13</c:v>
                </c:pt>
                <c:pt idx="4104">
                  <c:v>20.65</c:v>
                </c:pt>
                <c:pt idx="4105">
                  <c:v>21.47</c:v>
                </c:pt>
                <c:pt idx="4106">
                  <c:v>21.42</c:v>
                </c:pt>
                <c:pt idx="4107">
                  <c:v>20.82</c:v>
                </c:pt>
                <c:pt idx="4108">
                  <c:v>20.32</c:v>
                </c:pt>
                <c:pt idx="4109">
                  <c:v>20.48</c:v>
                </c:pt>
                <c:pt idx="4110">
                  <c:v>19.670000000000002</c:v>
                </c:pt>
                <c:pt idx="4111">
                  <c:v>18.88</c:v>
                </c:pt>
                <c:pt idx="4112">
                  <c:v>18.989999999999998</c:v>
                </c:pt>
                <c:pt idx="4113">
                  <c:v>18.96</c:v>
                </c:pt>
                <c:pt idx="4114">
                  <c:v>18.2</c:v>
                </c:pt>
                <c:pt idx="4115">
                  <c:v>18.02</c:v>
                </c:pt>
                <c:pt idx="4117">
                  <c:v>18.36</c:v>
                </c:pt>
                <c:pt idx="4118">
                  <c:v>19.100000000000001</c:v>
                </c:pt>
                <c:pt idx="4119">
                  <c:v>19.57</c:v>
                </c:pt>
                <c:pt idx="4120">
                  <c:v>19.8</c:v>
                </c:pt>
                <c:pt idx="4121">
                  <c:v>20.05</c:v>
                </c:pt>
                <c:pt idx="4122">
                  <c:v>19.3</c:v>
                </c:pt>
                <c:pt idx="4123">
                  <c:v>19.11</c:v>
                </c:pt>
                <c:pt idx="4124">
                  <c:v>19.71</c:v>
                </c:pt>
                <c:pt idx="4125">
                  <c:v>20.399999999999999</c:v>
                </c:pt>
                <c:pt idx="4126">
                  <c:v>20.02</c:v>
                </c:pt>
                <c:pt idx="4127">
                  <c:v>20.059999999999999</c:v>
                </c:pt>
                <c:pt idx="4128">
                  <c:v>19.77</c:v>
                </c:pt>
                <c:pt idx="4129">
                  <c:v>19.75</c:v>
                </c:pt>
                <c:pt idx="4130">
                  <c:v>20.25</c:v>
                </c:pt>
                <c:pt idx="4131">
                  <c:v>21.29</c:v>
                </c:pt>
                <c:pt idx="4132">
                  <c:v>20.76</c:v>
                </c:pt>
                <c:pt idx="4133">
                  <c:v>21.19</c:v>
                </c:pt>
                <c:pt idx="4134">
                  <c:v>21.19</c:v>
                </c:pt>
                <c:pt idx="4135">
                  <c:v>21.47</c:v>
                </c:pt>
                <c:pt idx="4137">
                  <c:v>20.77</c:v>
                </c:pt>
                <c:pt idx="4138">
                  <c:v>20.309999999999999</c:v>
                </c:pt>
                <c:pt idx="4139">
                  <c:v>20.81</c:v>
                </c:pt>
                <c:pt idx="4140">
                  <c:v>20.92</c:v>
                </c:pt>
                <c:pt idx="4141">
                  <c:v>20.239999999999998</c:v>
                </c:pt>
                <c:pt idx="4142">
                  <c:v>21.37</c:v>
                </c:pt>
                <c:pt idx="4143">
                  <c:v>21.4</c:v>
                </c:pt>
                <c:pt idx="4144">
                  <c:v>21.78</c:v>
                </c:pt>
                <c:pt idx="4145">
                  <c:v>22.37</c:v>
                </c:pt>
                <c:pt idx="4146">
                  <c:v>22.55</c:v>
                </c:pt>
                <c:pt idx="4147">
                  <c:v>23.18</c:v>
                </c:pt>
                <c:pt idx="4148">
                  <c:v>23.32</c:v>
                </c:pt>
                <c:pt idx="4149">
                  <c:v>23.62</c:v>
                </c:pt>
                <c:pt idx="4150">
                  <c:v>23.87</c:v>
                </c:pt>
                <c:pt idx="4151">
                  <c:v>24.36</c:v>
                </c:pt>
                <c:pt idx="4152">
                  <c:v>24.55</c:v>
                </c:pt>
                <c:pt idx="4153">
                  <c:v>24.14</c:v>
                </c:pt>
                <c:pt idx="4154">
                  <c:v>24.48</c:v>
                </c:pt>
                <c:pt idx="4155">
                  <c:v>24.47</c:v>
                </c:pt>
                <c:pt idx="4156">
                  <c:v>25.03</c:v>
                </c:pt>
                <c:pt idx="4157">
                  <c:v>25.02</c:v>
                </c:pt>
                <c:pt idx="4158">
                  <c:v>24.92</c:v>
                </c:pt>
                <c:pt idx="4159">
                  <c:v>25.74</c:v>
                </c:pt>
                <c:pt idx="4160">
                  <c:v>25.56</c:v>
                </c:pt>
                <c:pt idx="4161">
                  <c:v>25.69</c:v>
                </c:pt>
                <c:pt idx="4162">
                  <c:v>25.75</c:v>
                </c:pt>
                <c:pt idx="4163">
                  <c:v>25.79</c:v>
                </c:pt>
                <c:pt idx="4164">
                  <c:v>26.21</c:v>
                </c:pt>
                <c:pt idx="4166">
                  <c:v>26.82</c:v>
                </c:pt>
                <c:pt idx="4167">
                  <c:v>27.75</c:v>
                </c:pt>
                <c:pt idx="4168">
                  <c:v>27.55</c:v>
                </c:pt>
                <c:pt idx="4169">
                  <c:v>26.64</c:v>
                </c:pt>
                <c:pt idx="4170">
                  <c:v>26.21</c:v>
                </c:pt>
                <c:pt idx="4171">
                  <c:v>26.16</c:v>
                </c:pt>
                <c:pt idx="4172">
                  <c:v>25.45</c:v>
                </c:pt>
                <c:pt idx="4173">
                  <c:v>26.15</c:v>
                </c:pt>
                <c:pt idx="4174">
                  <c:v>24.93</c:v>
                </c:pt>
                <c:pt idx="4175">
                  <c:v>23.51</c:v>
                </c:pt>
                <c:pt idx="4176">
                  <c:v>24.53</c:v>
                </c:pt>
                <c:pt idx="4177">
                  <c:v>24.92</c:v>
                </c:pt>
                <c:pt idx="4178">
                  <c:v>25.94</c:v>
                </c:pt>
                <c:pt idx="4179">
                  <c:v>25.86</c:v>
                </c:pt>
                <c:pt idx="4180">
                  <c:v>26.43</c:v>
                </c:pt>
                <c:pt idx="4181">
                  <c:v>26.28</c:v>
                </c:pt>
                <c:pt idx="4182">
                  <c:v>26.28</c:v>
                </c:pt>
                <c:pt idx="4183">
                  <c:v>26.28</c:v>
                </c:pt>
                <c:pt idx="4184">
                  <c:v>26.36</c:v>
                </c:pt>
                <c:pt idx="4185">
                  <c:v>27.12</c:v>
                </c:pt>
                <c:pt idx="4186">
                  <c:v>27.45</c:v>
                </c:pt>
                <c:pt idx="4187">
                  <c:v>27.32</c:v>
                </c:pt>
                <c:pt idx="4188">
                  <c:v>26.58</c:v>
                </c:pt>
                <c:pt idx="4189">
                  <c:v>26.31</c:v>
                </c:pt>
                <c:pt idx="4190">
                  <c:v>26.75</c:v>
                </c:pt>
                <c:pt idx="4191">
                  <c:v>26.11</c:v>
                </c:pt>
                <c:pt idx="4192">
                  <c:v>26.79</c:v>
                </c:pt>
                <c:pt idx="4193">
                  <c:v>27.76</c:v>
                </c:pt>
                <c:pt idx="4194">
                  <c:v>27.78</c:v>
                </c:pt>
                <c:pt idx="4195">
                  <c:v>27.92</c:v>
                </c:pt>
                <c:pt idx="4196">
                  <c:v>28.62</c:v>
                </c:pt>
                <c:pt idx="4197">
                  <c:v>29.17</c:v>
                </c:pt>
                <c:pt idx="4198">
                  <c:v>28.17</c:v>
                </c:pt>
                <c:pt idx="4199">
                  <c:v>28</c:v>
                </c:pt>
                <c:pt idx="4200">
                  <c:v>28.19</c:v>
                </c:pt>
                <c:pt idx="4201">
                  <c:v>28.24</c:v>
                </c:pt>
                <c:pt idx="4202">
                  <c:v>27.35</c:v>
                </c:pt>
                <c:pt idx="4203">
                  <c:v>27.01</c:v>
                </c:pt>
                <c:pt idx="4204">
                  <c:v>26.6</c:v>
                </c:pt>
                <c:pt idx="4205">
                  <c:v>26.69</c:v>
                </c:pt>
                <c:pt idx="4207">
                  <c:v>25.08</c:v>
                </c:pt>
                <c:pt idx="4208">
                  <c:v>25.64</c:v>
                </c:pt>
                <c:pt idx="4209">
                  <c:v>24.78</c:v>
                </c:pt>
                <c:pt idx="4210">
                  <c:v>25.37</c:v>
                </c:pt>
                <c:pt idx="4211">
                  <c:v>25.1</c:v>
                </c:pt>
                <c:pt idx="4212">
                  <c:v>25.32</c:v>
                </c:pt>
                <c:pt idx="4213">
                  <c:v>25.02</c:v>
                </c:pt>
                <c:pt idx="4214">
                  <c:v>24.89</c:v>
                </c:pt>
                <c:pt idx="4215">
                  <c:v>24.72</c:v>
                </c:pt>
                <c:pt idx="4216">
                  <c:v>24.24</c:v>
                </c:pt>
                <c:pt idx="4217">
                  <c:v>24.21</c:v>
                </c:pt>
                <c:pt idx="4218">
                  <c:v>24.79</c:v>
                </c:pt>
                <c:pt idx="4219">
                  <c:v>25.54</c:v>
                </c:pt>
                <c:pt idx="4220">
                  <c:v>25.9</c:v>
                </c:pt>
                <c:pt idx="4221">
                  <c:v>25.98</c:v>
                </c:pt>
                <c:pt idx="4222">
                  <c:v>25.36</c:v>
                </c:pt>
                <c:pt idx="4223">
                  <c:v>25.57</c:v>
                </c:pt>
                <c:pt idx="4224">
                  <c:v>25.62</c:v>
                </c:pt>
                <c:pt idx="4225">
                  <c:v>25.51</c:v>
                </c:pt>
                <c:pt idx="4226">
                  <c:v>26.31</c:v>
                </c:pt>
                <c:pt idx="4227">
                  <c:v>26.06</c:v>
                </c:pt>
                <c:pt idx="4228">
                  <c:v>26.67</c:v>
                </c:pt>
                <c:pt idx="4229">
                  <c:v>26.77</c:v>
                </c:pt>
                <c:pt idx="4230">
                  <c:v>26.79</c:v>
                </c:pt>
                <c:pt idx="4231">
                  <c:v>26.79</c:v>
                </c:pt>
                <c:pt idx="4232">
                  <c:v>26.83</c:v>
                </c:pt>
                <c:pt idx="4233">
                  <c:v>26.82</c:v>
                </c:pt>
                <c:pt idx="4236">
                  <c:v>26.14</c:v>
                </c:pt>
                <c:pt idx="4237">
                  <c:v>26.16</c:v>
                </c:pt>
                <c:pt idx="4238">
                  <c:v>26.73</c:v>
                </c:pt>
                <c:pt idx="4239">
                  <c:v>27.01</c:v>
                </c:pt>
                <c:pt idx="4240">
                  <c:v>27.48</c:v>
                </c:pt>
                <c:pt idx="4241">
                  <c:v>27.23</c:v>
                </c:pt>
                <c:pt idx="4242">
                  <c:v>27.68</c:v>
                </c:pt>
                <c:pt idx="4243">
                  <c:v>27.88</c:v>
                </c:pt>
                <c:pt idx="4244">
                  <c:v>27.5</c:v>
                </c:pt>
                <c:pt idx="4245">
                  <c:v>27.83</c:v>
                </c:pt>
                <c:pt idx="4246">
                  <c:v>26.61</c:v>
                </c:pt>
                <c:pt idx="4247">
                  <c:v>26.61</c:v>
                </c:pt>
                <c:pt idx="4248">
                  <c:v>26.78</c:v>
                </c:pt>
                <c:pt idx="4249">
                  <c:v>26.67</c:v>
                </c:pt>
                <c:pt idx="4250">
                  <c:v>26.55</c:v>
                </c:pt>
                <c:pt idx="4251">
                  <c:v>26.54</c:v>
                </c:pt>
                <c:pt idx="4252">
                  <c:v>27.43</c:v>
                </c:pt>
                <c:pt idx="4253">
                  <c:v>27.02</c:v>
                </c:pt>
                <c:pt idx="4254">
                  <c:v>26.51</c:v>
                </c:pt>
                <c:pt idx="4255">
                  <c:v>26.87</c:v>
                </c:pt>
                <c:pt idx="4256">
                  <c:v>26.55</c:v>
                </c:pt>
                <c:pt idx="4257">
                  <c:v>27.18</c:v>
                </c:pt>
                <c:pt idx="4258">
                  <c:v>26.58</c:v>
                </c:pt>
                <c:pt idx="4259">
                  <c:v>26.67</c:v>
                </c:pt>
                <c:pt idx="4260">
                  <c:v>26.87</c:v>
                </c:pt>
                <c:pt idx="4261">
                  <c:v>27.84</c:v>
                </c:pt>
                <c:pt idx="4262">
                  <c:v>28.35</c:v>
                </c:pt>
                <c:pt idx="4263">
                  <c:v>28.19</c:v>
                </c:pt>
                <c:pt idx="4264">
                  <c:v>28.99</c:v>
                </c:pt>
                <c:pt idx="4265">
                  <c:v>29.24</c:v>
                </c:pt>
                <c:pt idx="4266">
                  <c:v>29.86</c:v>
                </c:pt>
                <c:pt idx="4267">
                  <c:v>30.12</c:v>
                </c:pt>
                <c:pt idx="4268">
                  <c:v>30.37</c:v>
                </c:pt>
                <c:pt idx="4269">
                  <c:v>30.11</c:v>
                </c:pt>
                <c:pt idx="4270">
                  <c:v>29.99</c:v>
                </c:pt>
                <c:pt idx="4271">
                  <c:v>29.23</c:v>
                </c:pt>
                <c:pt idx="4272">
                  <c:v>28.84</c:v>
                </c:pt>
                <c:pt idx="4273">
                  <c:v>28.31</c:v>
                </c:pt>
                <c:pt idx="4274">
                  <c:v>28.83</c:v>
                </c:pt>
                <c:pt idx="4275">
                  <c:v>28.97</c:v>
                </c:pt>
                <c:pt idx="4277">
                  <c:v>27.76</c:v>
                </c:pt>
                <c:pt idx="4278">
                  <c:v>28.28</c:v>
                </c:pt>
                <c:pt idx="4279">
                  <c:v>29.06</c:v>
                </c:pt>
                <c:pt idx="4280">
                  <c:v>29.51</c:v>
                </c:pt>
                <c:pt idx="4281">
                  <c:v>29.8</c:v>
                </c:pt>
                <c:pt idx="4282">
                  <c:v>29.62</c:v>
                </c:pt>
                <c:pt idx="4283">
                  <c:v>29.77</c:v>
                </c:pt>
                <c:pt idx="4284">
                  <c:v>28.95</c:v>
                </c:pt>
                <c:pt idx="4285">
                  <c:v>29.83</c:v>
                </c:pt>
                <c:pt idx="4286">
                  <c:v>29.14</c:v>
                </c:pt>
                <c:pt idx="4287">
                  <c:v>29.08</c:v>
                </c:pt>
                <c:pt idx="4288">
                  <c:v>29.57</c:v>
                </c:pt>
                <c:pt idx="4289">
                  <c:v>29.49</c:v>
                </c:pt>
                <c:pt idx="4290">
                  <c:v>29.65</c:v>
                </c:pt>
                <c:pt idx="4291">
                  <c:v>30.85</c:v>
                </c:pt>
                <c:pt idx="4292">
                  <c:v>30.79</c:v>
                </c:pt>
                <c:pt idx="4293">
                  <c:v>30.69</c:v>
                </c:pt>
                <c:pt idx="4294">
                  <c:v>30.31</c:v>
                </c:pt>
                <c:pt idx="4295">
                  <c:v>30.53</c:v>
                </c:pt>
                <c:pt idx="4296">
                  <c:v>30.59</c:v>
                </c:pt>
                <c:pt idx="4297">
                  <c:v>30.71</c:v>
                </c:pt>
                <c:pt idx="4298">
                  <c:v>30.59</c:v>
                </c:pt>
                <c:pt idx="4299">
                  <c:v>29.73</c:v>
                </c:pt>
                <c:pt idx="4300">
                  <c:v>29.65</c:v>
                </c:pt>
                <c:pt idx="4301">
                  <c:v>29.65</c:v>
                </c:pt>
                <c:pt idx="4302">
                  <c:v>29.56</c:v>
                </c:pt>
                <c:pt idx="4303">
                  <c:v>29.31</c:v>
                </c:pt>
                <c:pt idx="4304">
                  <c:v>28.96</c:v>
                </c:pt>
                <c:pt idx="4305">
                  <c:v>29.36</c:v>
                </c:pt>
                <c:pt idx="4306">
                  <c:v>30.06</c:v>
                </c:pt>
                <c:pt idx="4307">
                  <c:v>29.73</c:v>
                </c:pt>
                <c:pt idx="4308">
                  <c:v>29.28</c:v>
                </c:pt>
                <c:pt idx="4309">
                  <c:v>29.61</c:v>
                </c:pt>
                <c:pt idx="4310">
                  <c:v>29.56</c:v>
                </c:pt>
                <c:pt idx="4311">
                  <c:v>28.31</c:v>
                </c:pt>
                <c:pt idx="4312">
                  <c:v>27.93</c:v>
                </c:pt>
                <c:pt idx="4313">
                  <c:v>28.19</c:v>
                </c:pt>
                <c:pt idx="4314">
                  <c:v>27.87</c:v>
                </c:pt>
                <c:pt idx="4315">
                  <c:v>27.09</c:v>
                </c:pt>
                <c:pt idx="4316">
                  <c:v>27.25</c:v>
                </c:pt>
                <c:pt idx="4317">
                  <c:v>26.81</c:v>
                </c:pt>
                <c:pt idx="4318">
                  <c:v>26.85</c:v>
                </c:pt>
                <c:pt idx="4319">
                  <c:v>27.18</c:v>
                </c:pt>
                <c:pt idx="4320">
                  <c:v>27.04</c:v>
                </c:pt>
                <c:pt idx="4321">
                  <c:v>26.89</c:v>
                </c:pt>
                <c:pt idx="4322">
                  <c:v>26.06</c:v>
                </c:pt>
                <c:pt idx="4323">
                  <c:v>25.72</c:v>
                </c:pt>
                <c:pt idx="4324">
                  <c:v>25.36</c:v>
                </c:pt>
                <c:pt idx="4325">
                  <c:v>25.83</c:v>
                </c:pt>
                <c:pt idx="4326">
                  <c:v>26.02</c:v>
                </c:pt>
                <c:pt idx="4327">
                  <c:v>26.19</c:v>
                </c:pt>
                <c:pt idx="4328">
                  <c:v>25.28</c:v>
                </c:pt>
                <c:pt idx="4329">
                  <c:v>25.4</c:v>
                </c:pt>
                <c:pt idx="4330">
                  <c:v>25.5</c:v>
                </c:pt>
                <c:pt idx="4331">
                  <c:v>26.71</c:v>
                </c:pt>
                <c:pt idx="4332">
                  <c:v>26.41</c:v>
                </c:pt>
                <c:pt idx="4333">
                  <c:v>27</c:v>
                </c:pt>
                <c:pt idx="4334">
                  <c:v>27.07</c:v>
                </c:pt>
                <c:pt idx="4335">
                  <c:v>27.73</c:v>
                </c:pt>
                <c:pt idx="4336">
                  <c:v>27.01</c:v>
                </c:pt>
                <c:pt idx="4337">
                  <c:v>26.6</c:v>
                </c:pt>
                <c:pt idx="4338">
                  <c:v>26.87</c:v>
                </c:pt>
                <c:pt idx="4341">
                  <c:v>27.27</c:v>
                </c:pt>
                <c:pt idx="4342">
                  <c:v>27.34</c:v>
                </c:pt>
                <c:pt idx="4343">
                  <c:v>26.8</c:v>
                </c:pt>
                <c:pt idx="4344">
                  <c:v>27.27</c:v>
                </c:pt>
                <c:pt idx="4345">
                  <c:v>27.03</c:v>
                </c:pt>
                <c:pt idx="4346">
                  <c:v>27.29</c:v>
                </c:pt>
                <c:pt idx="4347">
                  <c:v>27.73</c:v>
                </c:pt>
                <c:pt idx="4348">
                  <c:v>27.49</c:v>
                </c:pt>
                <c:pt idx="4349">
                  <c:v>28.2</c:v>
                </c:pt>
                <c:pt idx="4350">
                  <c:v>28.39</c:v>
                </c:pt>
                <c:pt idx="4351">
                  <c:v>30.15</c:v>
                </c:pt>
                <c:pt idx="4352">
                  <c:v>30.04</c:v>
                </c:pt>
                <c:pt idx="4353">
                  <c:v>30.41</c:v>
                </c:pt>
                <c:pt idx="4354">
                  <c:v>30.57</c:v>
                </c:pt>
                <c:pt idx="4355">
                  <c:v>30.57</c:v>
                </c:pt>
                <c:pt idx="4356">
                  <c:v>32.090000000000003</c:v>
                </c:pt>
                <c:pt idx="4357">
                  <c:v>32.130000000000003</c:v>
                </c:pt>
                <c:pt idx="4358">
                  <c:v>32.61</c:v>
                </c:pt>
                <c:pt idx="4359">
                  <c:v>32.68</c:v>
                </c:pt>
                <c:pt idx="4360">
                  <c:v>31.41</c:v>
                </c:pt>
                <c:pt idx="4361">
                  <c:v>31.21</c:v>
                </c:pt>
                <c:pt idx="4362">
                  <c:v>31.97</c:v>
                </c:pt>
                <c:pt idx="4363">
                  <c:v>33.26</c:v>
                </c:pt>
                <c:pt idx="4364">
                  <c:v>32.29</c:v>
                </c:pt>
                <c:pt idx="4365">
                  <c:v>31.2</c:v>
                </c:pt>
                <c:pt idx="4366">
                  <c:v>30.66</c:v>
                </c:pt>
                <c:pt idx="4367">
                  <c:v>31.95</c:v>
                </c:pt>
                <c:pt idx="4368">
                  <c:v>31.59</c:v>
                </c:pt>
                <c:pt idx="4369">
                  <c:v>32.08</c:v>
                </c:pt>
                <c:pt idx="4370">
                  <c:v>32.42</c:v>
                </c:pt>
                <c:pt idx="4371">
                  <c:v>33.229999999999997</c:v>
                </c:pt>
                <c:pt idx="4372">
                  <c:v>33.58</c:v>
                </c:pt>
                <c:pt idx="4373">
                  <c:v>33.880000000000003</c:v>
                </c:pt>
                <c:pt idx="4375">
                  <c:v>34.619999999999997</c:v>
                </c:pt>
                <c:pt idx="4376">
                  <c:v>34.32</c:v>
                </c:pt>
                <c:pt idx="4377">
                  <c:v>33.9</c:v>
                </c:pt>
                <c:pt idx="4378">
                  <c:v>34.979999999999997</c:v>
                </c:pt>
                <c:pt idx="4379">
                  <c:v>32.43</c:v>
                </c:pt>
                <c:pt idx="4380">
                  <c:v>32.700000000000003</c:v>
                </c:pt>
                <c:pt idx="4381">
                  <c:v>33.54</c:v>
                </c:pt>
                <c:pt idx="4382">
                  <c:v>33.78</c:v>
                </c:pt>
                <c:pt idx="4383">
                  <c:v>33.51</c:v>
                </c:pt>
                <c:pt idx="4384">
                  <c:v>32.840000000000003</c:v>
                </c:pt>
                <c:pt idx="4385">
                  <c:v>33.61</c:v>
                </c:pt>
                <c:pt idx="4386">
                  <c:v>33.909999999999997</c:v>
                </c:pt>
                <c:pt idx="4387">
                  <c:v>34.36</c:v>
                </c:pt>
                <c:pt idx="4388">
                  <c:v>35.049999999999997</c:v>
                </c:pt>
                <c:pt idx="4389">
                  <c:v>34.46</c:v>
                </c:pt>
                <c:pt idx="4390">
                  <c:v>35.43</c:v>
                </c:pt>
                <c:pt idx="4391">
                  <c:v>35.83</c:v>
                </c:pt>
                <c:pt idx="4392">
                  <c:v>36.630000000000003</c:v>
                </c:pt>
                <c:pt idx="4393">
                  <c:v>36.61</c:v>
                </c:pt>
                <c:pt idx="4395">
                  <c:v>36.880000000000003</c:v>
                </c:pt>
                <c:pt idx="4396">
                  <c:v>37.020000000000003</c:v>
                </c:pt>
                <c:pt idx="4397">
                  <c:v>36.450000000000003</c:v>
                </c:pt>
                <c:pt idx="4398">
                  <c:v>36.76</c:v>
                </c:pt>
                <c:pt idx="4399">
                  <c:v>37.29</c:v>
                </c:pt>
                <c:pt idx="4400">
                  <c:v>36.06</c:v>
                </c:pt>
                <c:pt idx="4401">
                  <c:v>37.96</c:v>
                </c:pt>
                <c:pt idx="4402">
                  <c:v>36.83</c:v>
                </c:pt>
                <c:pt idx="4403">
                  <c:v>36.76</c:v>
                </c:pt>
                <c:pt idx="4404">
                  <c:v>36.1</c:v>
                </c:pt>
                <c:pt idx="4405">
                  <c:v>36.950000000000003</c:v>
                </c:pt>
                <c:pt idx="4406">
                  <c:v>36.86</c:v>
                </c:pt>
                <c:pt idx="4407">
                  <c:v>37.21</c:v>
                </c:pt>
                <c:pt idx="4408">
                  <c:v>37.76</c:v>
                </c:pt>
                <c:pt idx="4409">
                  <c:v>37.18</c:v>
                </c:pt>
                <c:pt idx="4410">
                  <c:v>36.81</c:v>
                </c:pt>
                <c:pt idx="4411">
                  <c:v>37.869999999999997</c:v>
                </c:pt>
                <c:pt idx="4412">
                  <c:v>36.049999999999997</c:v>
                </c:pt>
                <c:pt idx="4413">
                  <c:v>35.409999999999997</c:v>
                </c:pt>
                <c:pt idx="4414">
                  <c:v>34.92</c:v>
                </c:pt>
                <c:pt idx="4415">
                  <c:v>31.55</c:v>
                </c:pt>
                <c:pt idx="4416">
                  <c:v>30.01</c:v>
                </c:pt>
                <c:pt idx="4417">
                  <c:v>28.62</c:v>
                </c:pt>
                <c:pt idx="4418">
                  <c:v>27.18</c:v>
                </c:pt>
                <c:pt idx="4419">
                  <c:v>29.51</c:v>
                </c:pt>
                <c:pt idx="4420">
                  <c:v>33.42</c:v>
                </c:pt>
                <c:pt idx="4421">
                  <c:v>28.71</c:v>
                </c:pt>
                <c:pt idx="4422">
                  <c:v>30.31</c:v>
                </c:pt>
                <c:pt idx="4423">
                  <c:v>30.21</c:v>
                </c:pt>
                <c:pt idx="4424">
                  <c:v>31.14</c:v>
                </c:pt>
                <c:pt idx="4425">
                  <c:v>29.48</c:v>
                </c:pt>
                <c:pt idx="4426">
                  <c:v>28.55</c:v>
                </c:pt>
                <c:pt idx="4427">
                  <c:v>29.05</c:v>
                </c:pt>
                <c:pt idx="4428">
                  <c:v>28.41</c:v>
                </c:pt>
                <c:pt idx="4429">
                  <c:v>27.76</c:v>
                </c:pt>
                <c:pt idx="4430">
                  <c:v>27.97</c:v>
                </c:pt>
                <c:pt idx="4431">
                  <c:v>28.93</c:v>
                </c:pt>
                <c:pt idx="4432">
                  <c:v>27.2</c:v>
                </c:pt>
                <c:pt idx="4433">
                  <c:v>28.28</c:v>
                </c:pt>
                <c:pt idx="4434">
                  <c:v>28.41</c:v>
                </c:pt>
                <c:pt idx="4435">
                  <c:v>29.46</c:v>
                </c:pt>
                <c:pt idx="4436">
                  <c:v>29.16</c:v>
                </c:pt>
                <c:pt idx="4437">
                  <c:v>30.1</c:v>
                </c:pt>
                <c:pt idx="4439">
                  <c:v>30.76</c:v>
                </c:pt>
                <c:pt idx="4440">
                  <c:v>29.92</c:v>
                </c:pt>
                <c:pt idx="4441">
                  <c:v>28.04</c:v>
                </c:pt>
                <c:pt idx="4442">
                  <c:v>27.52</c:v>
                </c:pt>
                <c:pt idx="4443">
                  <c:v>25.92</c:v>
                </c:pt>
                <c:pt idx="4444">
                  <c:v>25.25</c:v>
                </c:pt>
                <c:pt idx="4445">
                  <c:v>25.32</c:v>
                </c:pt>
                <c:pt idx="4446">
                  <c:v>26.09</c:v>
                </c:pt>
                <c:pt idx="4447">
                  <c:v>26.05</c:v>
                </c:pt>
                <c:pt idx="4448">
                  <c:v>25.74</c:v>
                </c:pt>
                <c:pt idx="4449">
                  <c:v>26.43</c:v>
                </c:pt>
                <c:pt idx="4450">
                  <c:v>25.65</c:v>
                </c:pt>
                <c:pt idx="4451">
                  <c:v>26.24</c:v>
                </c:pt>
                <c:pt idx="4452">
                  <c:v>26.94</c:v>
                </c:pt>
                <c:pt idx="4453">
                  <c:v>27.65</c:v>
                </c:pt>
                <c:pt idx="4454">
                  <c:v>27.34</c:v>
                </c:pt>
                <c:pt idx="4455">
                  <c:v>28.51</c:v>
                </c:pt>
                <c:pt idx="4456">
                  <c:v>29.21</c:v>
                </c:pt>
                <c:pt idx="4457">
                  <c:v>28.57</c:v>
                </c:pt>
                <c:pt idx="4458">
                  <c:v>29.07</c:v>
                </c:pt>
                <c:pt idx="4459">
                  <c:v>28.84</c:v>
                </c:pt>
                <c:pt idx="4460">
                  <c:v>29.29</c:v>
                </c:pt>
                <c:pt idx="4461">
                  <c:v>29.51</c:v>
                </c:pt>
                <c:pt idx="4462">
                  <c:v>29.09</c:v>
                </c:pt>
                <c:pt idx="4463">
                  <c:v>29.74</c:v>
                </c:pt>
                <c:pt idx="4465">
                  <c:v>29.24</c:v>
                </c:pt>
                <c:pt idx="4466">
                  <c:v>28.46</c:v>
                </c:pt>
                <c:pt idx="4467">
                  <c:v>29.15</c:v>
                </c:pt>
                <c:pt idx="4468">
                  <c:v>29.56</c:v>
                </c:pt>
                <c:pt idx="4469">
                  <c:v>30.72</c:v>
                </c:pt>
                <c:pt idx="4470">
                  <c:v>30.78</c:v>
                </c:pt>
                <c:pt idx="4471">
                  <c:v>29.81</c:v>
                </c:pt>
                <c:pt idx="4472">
                  <c:v>30.84</c:v>
                </c:pt>
                <c:pt idx="4473">
                  <c:v>31.26</c:v>
                </c:pt>
                <c:pt idx="4474">
                  <c:v>31.36</c:v>
                </c:pt>
                <c:pt idx="4475">
                  <c:v>31.72</c:v>
                </c:pt>
                <c:pt idx="4476">
                  <c:v>32.17</c:v>
                </c:pt>
                <c:pt idx="4477">
                  <c:v>31.41</c:v>
                </c:pt>
                <c:pt idx="4478">
                  <c:v>30.63</c:v>
                </c:pt>
                <c:pt idx="4479">
                  <c:v>31.14</c:v>
                </c:pt>
                <c:pt idx="4480">
                  <c:v>31.08</c:v>
                </c:pt>
                <c:pt idx="4481">
                  <c:v>30.28</c:v>
                </c:pt>
                <c:pt idx="4482">
                  <c:v>29.86</c:v>
                </c:pt>
                <c:pt idx="4483">
                  <c:v>30.63</c:v>
                </c:pt>
                <c:pt idx="4484">
                  <c:v>30.22</c:v>
                </c:pt>
                <c:pt idx="4485">
                  <c:v>30.05</c:v>
                </c:pt>
                <c:pt idx="4486">
                  <c:v>31.65</c:v>
                </c:pt>
                <c:pt idx="4487">
                  <c:v>28.97</c:v>
                </c:pt>
                <c:pt idx="4488">
                  <c:v>29.18</c:v>
                </c:pt>
                <c:pt idx="4489">
                  <c:v>30.15</c:v>
                </c:pt>
                <c:pt idx="4490">
                  <c:v>30.41</c:v>
                </c:pt>
                <c:pt idx="4491">
                  <c:v>30.29</c:v>
                </c:pt>
                <c:pt idx="4492">
                  <c:v>30.39</c:v>
                </c:pt>
                <c:pt idx="4494">
                  <c:v>30.08</c:v>
                </c:pt>
                <c:pt idx="4495">
                  <c:v>30.32</c:v>
                </c:pt>
                <c:pt idx="4496">
                  <c:v>30.87</c:v>
                </c:pt>
                <c:pt idx="4497">
                  <c:v>31.04</c:v>
                </c:pt>
                <c:pt idx="4498">
                  <c:v>31.33</c:v>
                </c:pt>
                <c:pt idx="4499">
                  <c:v>31.2</c:v>
                </c:pt>
                <c:pt idx="4500">
                  <c:v>31.6</c:v>
                </c:pt>
                <c:pt idx="4501">
                  <c:v>31.2</c:v>
                </c:pt>
                <c:pt idx="4502">
                  <c:v>31.44</c:v>
                </c:pt>
                <c:pt idx="4503">
                  <c:v>31.96</c:v>
                </c:pt>
                <c:pt idx="4504">
                  <c:v>31.67</c:v>
                </c:pt>
                <c:pt idx="4505">
                  <c:v>30.2</c:v>
                </c:pt>
                <c:pt idx="4506">
                  <c:v>30.13</c:v>
                </c:pt>
                <c:pt idx="4507">
                  <c:v>30.72</c:v>
                </c:pt>
                <c:pt idx="4508">
                  <c:v>30.31</c:v>
                </c:pt>
                <c:pt idx="4509">
                  <c:v>29.98</c:v>
                </c:pt>
                <c:pt idx="4510">
                  <c:v>30.21</c:v>
                </c:pt>
                <c:pt idx="4511">
                  <c:v>30.69</c:v>
                </c:pt>
                <c:pt idx="4512">
                  <c:v>30.56</c:v>
                </c:pt>
                <c:pt idx="4513">
                  <c:v>32.229999999999997</c:v>
                </c:pt>
                <c:pt idx="4514">
                  <c:v>31.8</c:v>
                </c:pt>
                <c:pt idx="4515">
                  <c:v>32.340000000000003</c:v>
                </c:pt>
                <c:pt idx="4516">
                  <c:v>31.77</c:v>
                </c:pt>
                <c:pt idx="4517">
                  <c:v>32.409999999999997</c:v>
                </c:pt>
                <c:pt idx="4518">
                  <c:v>32.229999999999997</c:v>
                </c:pt>
                <c:pt idx="4519">
                  <c:v>31.91</c:v>
                </c:pt>
                <c:pt idx="4520">
                  <c:v>31.91</c:v>
                </c:pt>
                <c:pt idx="4521">
                  <c:v>30.85</c:v>
                </c:pt>
                <c:pt idx="4522">
                  <c:v>30.85</c:v>
                </c:pt>
                <c:pt idx="4523">
                  <c:v>31.01</c:v>
                </c:pt>
                <c:pt idx="4524">
                  <c:v>30.81</c:v>
                </c:pt>
                <c:pt idx="4525">
                  <c:v>30.76</c:v>
                </c:pt>
                <c:pt idx="4526">
                  <c:v>30.96</c:v>
                </c:pt>
                <c:pt idx="4527">
                  <c:v>31.78</c:v>
                </c:pt>
                <c:pt idx="4528">
                  <c:v>31.64</c:v>
                </c:pt>
                <c:pt idx="4529">
                  <c:v>31.43</c:v>
                </c:pt>
                <c:pt idx="4530">
                  <c:v>32.01</c:v>
                </c:pt>
                <c:pt idx="4531">
                  <c:v>31.18</c:v>
                </c:pt>
                <c:pt idx="4532">
                  <c:v>31.41</c:v>
                </c:pt>
                <c:pt idx="4533">
                  <c:v>31.76</c:v>
                </c:pt>
                <c:pt idx="4535">
                  <c:v>29.57</c:v>
                </c:pt>
                <c:pt idx="4536">
                  <c:v>29.43</c:v>
                </c:pt>
                <c:pt idx="4537">
                  <c:v>28.87</c:v>
                </c:pt>
                <c:pt idx="4538">
                  <c:v>28.93</c:v>
                </c:pt>
                <c:pt idx="4539">
                  <c:v>28.85</c:v>
                </c:pt>
                <c:pt idx="4540">
                  <c:v>29.22</c:v>
                </c:pt>
                <c:pt idx="4541">
                  <c:v>29.41</c:v>
                </c:pt>
                <c:pt idx="4542">
                  <c:v>28.86</c:v>
                </c:pt>
                <c:pt idx="4543">
                  <c:v>28.26</c:v>
                </c:pt>
                <c:pt idx="4544">
                  <c:v>28.15</c:v>
                </c:pt>
                <c:pt idx="4545">
                  <c:v>27.6</c:v>
                </c:pt>
                <c:pt idx="4546">
                  <c:v>27</c:v>
                </c:pt>
                <c:pt idx="4547">
                  <c:v>27.26</c:v>
                </c:pt>
                <c:pt idx="4548">
                  <c:v>26.93</c:v>
                </c:pt>
                <c:pt idx="4549">
                  <c:v>26.97</c:v>
                </c:pt>
                <c:pt idx="4550">
                  <c:v>27</c:v>
                </c:pt>
                <c:pt idx="4551">
                  <c:v>28.19</c:v>
                </c:pt>
                <c:pt idx="4552">
                  <c:v>28.29</c:v>
                </c:pt>
                <c:pt idx="4553">
                  <c:v>28.21</c:v>
                </c:pt>
                <c:pt idx="4554">
                  <c:v>28.35</c:v>
                </c:pt>
                <c:pt idx="4555">
                  <c:v>29.19</c:v>
                </c:pt>
                <c:pt idx="4556">
                  <c:v>29.43</c:v>
                </c:pt>
                <c:pt idx="4557">
                  <c:v>29.83</c:v>
                </c:pt>
                <c:pt idx="4558">
                  <c:v>30.37</c:v>
                </c:pt>
                <c:pt idx="4559">
                  <c:v>30.4</c:v>
                </c:pt>
                <c:pt idx="4560">
                  <c:v>30.48</c:v>
                </c:pt>
                <c:pt idx="4561">
                  <c:v>29.6</c:v>
                </c:pt>
                <c:pt idx="4562">
                  <c:v>30.97</c:v>
                </c:pt>
                <c:pt idx="4563">
                  <c:v>32.01</c:v>
                </c:pt>
                <c:pt idx="4564">
                  <c:v>31.91</c:v>
                </c:pt>
                <c:pt idx="4565">
                  <c:v>31.68</c:v>
                </c:pt>
                <c:pt idx="4566">
                  <c:v>31.74</c:v>
                </c:pt>
                <c:pt idx="4567">
                  <c:v>31.51</c:v>
                </c:pt>
                <c:pt idx="4568">
                  <c:v>30.61</c:v>
                </c:pt>
                <c:pt idx="4569">
                  <c:v>30.37</c:v>
                </c:pt>
                <c:pt idx="4570">
                  <c:v>30.19</c:v>
                </c:pt>
                <c:pt idx="4571">
                  <c:v>30</c:v>
                </c:pt>
                <c:pt idx="4572">
                  <c:v>30.31</c:v>
                </c:pt>
                <c:pt idx="4573">
                  <c:v>29.99</c:v>
                </c:pt>
                <c:pt idx="4574">
                  <c:v>29.95</c:v>
                </c:pt>
                <c:pt idx="4575">
                  <c:v>29.57</c:v>
                </c:pt>
                <c:pt idx="4576">
                  <c:v>28.95</c:v>
                </c:pt>
                <c:pt idx="4577">
                  <c:v>28.67</c:v>
                </c:pt>
                <c:pt idx="4578">
                  <c:v>29.24</c:v>
                </c:pt>
                <c:pt idx="4579">
                  <c:v>28.81</c:v>
                </c:pt>
                <c:pt idx="4580">
                  <c:v>28.86</c:v>
                </c:pt>
                <c:pt idx="4581">
                  <c:v>30.29</c:v>
                </c:pt>
                <c:pt idx="4582">
                  <c:v>30.25</c:v>
                </c:pt>
                <c:pt idx="4583">
                  <c:v>30.73</c:v>
                </c:pt>
                <c:pt idx="4584">
                  <c:v>31.01</c:v>
                </c:pt>
                <c:pt idx="4585">
                  <c:v>31.21</c:v>
                </c:pt>
                <c:pt idx="4586">
                  <c:v>31.37</c:v>
                </c:pt>
                <c:pt idx="4587">
                  <c:v>31.89</c:v>
                </c:pt>
                <c:pt idx="4588">
                  <c:v>32.31</c:v>
                </c:pt>
                <c:pt idx="4589">
                  <c:v>31.75</c:v>
                </c:pt>
                <c:pt idx="4590">
                  <c:v>33.159999999999997</c:v>
                </c:pt>
                <c:pt idx="4591">
                  <c:v>32.840000000000003</c:v>
                </c:pt>
                <c:pt idx="4592">
                  <c:v>32.869999999999997</c:v>
                </c:pt>
                <c:pt idx="4593">
                  <c:v>32.26</c:v>
                </c:pt>
                <c:pt idx="4594">
                  <c:v>29.99</c:v>
                </c:pt>
                <c:pt idx="4595">
                  <c:v>30.02</c:v>
                </c:pt>
                <c:pt idx="4596">
                  <c:v>30.33</c:v>
                </c:pt>
                <c:pt idx="4599">
                  <c:v>29.89</c:v>
                </c:pt>
                <c:pt idx="4600">
                  <c:v>30.74</c:v>
                </c:pt>
                <c:pt idx="4601">
                  <c:v>30.61</c:v>
                </c:pt>
                <c:pt idx="4602">
                  <c:v>31.24</c:v>
                </c:pt>
                <c:pt idx="4603">
                  <c:v>30.68</c:v>
                </c:pt>
                <c:pt idx="4604">
                  <c:v>32.08</c:v>
                </c:pt>
                <c:pt idx="4605">
                  <c:v>31.72</c:v>
                </c:pt>
                <c:pt idx="4606">
                  <c:v>31.92</c:v>
                </c:pt>
                <c:pt idx="4607">
                  <c:v>32.01</c:v>
                </c:pt>
                <c:pt idx="4608">
                  <c:v>33.06</c:v>
                </c:pt>
                <c:pt idx="4609">
                  <c:v>33.17</c:v>
                </c:pt>
                <c:pt idx="4610">
                  <c:v>32.94</c:v>
                </c:pt>
                <c:pt idx="4611">
                  <c:v>33.36</c:v>
                </c:pt>
                <c:pt idx="4612">
                  <c:v>33.72</c:v>
                </c:pt>
                <c:pt idx="4613">
                  <c:v>32.81</c:v>
                </c:pt>
                <c:pt idx="4614">
                  <c:v>31.71</c:v>
                </c:pt>
                <c:pt idx="4615">
                  <c:v>32.03</c:v>
                </c:pt>
                <c:pt idx="4616">
                  <c:v>32.99</c:v>
                </c:pt>
                <c:pt idx="4617">
                  <c:v>32.51</c:v>
                </c:pt>
                <c:pt idx="4618">
                  <c:v>33.01</c:v>
                </c:pt>
                <c:pt idx="4619">
                  <c:v>32.51</c:v>
                </c:pt>
                <c:pt idx="4621">
                  <c:v>33.71</c:v>
                </c:pt>
                <c:pt idx="4622">
                  <c:v>33.54</c:v>
                </c:pt>
                <c:pt idx="4623">
                  <c:v>33.57</c:v>
                </c:pt>
                <c:pt idx="4624">
                  <c:v>34.270000000000003</c:v>
                </c:pt>
                <c:pt idx="4625">
                  <c:v>34.380000000000003</c:v>
                </c:pt>
                <c:pt idx="4626">
                  <c:v>34.92</c:v>
                </c:pt>
                <c:pt idx="4627">
                  <c:v>34.26</c:v>
                </c:pt>
                <c:pt idx="4628">
                  <c:v>34.619999999999997</c:v>
                </c:pt>
                <c:pt idx="4629">
                  <c:v>33.61</c:v>
                </c:pt>
                <c:pt idx="4630">
                  <c:v>35.159999999999997</c:v>
                </c:pt>
                <c:pt idx="4632">
                  <c:v>36.21</c:v>
                </c:pt>
                <c:pt idx="4633">
                  <c:v>35.53</c:v>
                </c:pt>
                <c:pt idx="4634">
                  <c:v>35.119999999999997</c:v>
                </c:pt>
                <c:pt idx="4635">
                  <c:v>34.94</c:v>
                </c:pt>
                <c:pt idx="4636">
                  <c:v>34.409999999999997</c:v>
                </c:pt>
                <c:pt idx="4637">
                  <c:v>33.99</c:v>
                </c:pt>
                <c:pt idx="4638">
                  <c:v>33.630000000000003</c:v>
                </c:pt>
                <c:pt idx="4639">
                  <c:v>32.86</c:v>
                </c:pt>
                <c:pt idx="4640">
                  <c:v>33.159999999999997</c:v>
                </c:pt>
                <c:pt idx="4641">
                  <c:v>34.020000000000003</c:v>
                </c:pt>
                <c:pt idx="4642">
                  <c:v>34.200000000000003</c:v>
                </c:pt>
                <c:pt idx="4643">
                  <c:v>33.06</c:v>
                </c:pt>
                <c:pt idx="4644">
                  <c:v>33.26</c:v>
                </c:pt>
                <c:pt idx="4645">
                  <c:v>32.49</c:v>
                </c:pt>
                <c:pt idx="4646">
                  <c:v>32.909999999999997</c:v>
                </c:pt>
                <c:pt idx="4647">
                  <c:v>34.03</c:v>
                </c:pt>
                <c:pt idx="4648">
                  <c:v>33.93</c:v>
                </c:pt>
                <c:pt idx="4649">
                  <c:v>34.03</c:v>
                </c:pt>
                <c:pt idx="4650">
                  <c:v>34.51</c:v>
                </c:pt>
                <c:pt idx="4652">
                  <c:v>35.130000000000003</c:v>
                </c:pt>
                <c:pt idx="4653">
                  <c:v>35.42</c:v>
                </c:pt>
                <c:pt idx="4654">
                  <c:v>35.81</c:v>
                </c:pt>
                <c:pt idx="4655">
                  <c:v>35.799999999999997</c:v>
                </c:pt>
                <c:pt idx="4656">
                  <c:v>35.75</c:v>
                </c:pt>
                <c:pt idx="4657">
                  <c:v>35.85</c:v>
                </c:pt>
                <c:pt idx="4658">
                  <c:v>37.28</c:v>
                </c:pt>
                <c:pt idx="4659">
                  <c:v>35.450000000000003</c:v>
                </c:pt>
                <c:pt idx="4660">
                  <c:v>36.08</c:v>
                </c:pt>
                <c:pt idx="4661">
                  <c:v>36.85</c:v>
                </c:pt>
                <c:pt idx="4662">
                  <c:v>36.6</c:v>
                </c:pt>
                <c:pt idx="4663">
                  <c:v>35.799999999999997</c:v>
                </c:pt>
                <c:pt idx="4664">
                  <c:v>36.81</c:v>
                </c:pt>
                <c:pt idx="4665">
                  <c:v>37.31</c:v>
                </c:pt>
                <c:pt idx="4666">
                  <c:v>36.53</c:v>
                </c:pt>
                <c:pt idx="4667">
                  <c:v>36.29</c:v>
                </c:pt>
                <c:pt idx="4668">
                  <c:v>36.21</c:v>
                </c:pt>
                <c:pt idx="4669">
                  <c:v>36.950000000000003</c:v>
                </c:pt>
                <c:pt idx="4670">
                  <c:v>36.21</c:v>
                </c:pt>
                <c:pt idx="4671">
                  <c:v>37.44</c:v>
                </c:pt>
                <c:pt idx="4672">
                  <c:v>37.36</c:v>
                </c:pt>
                <c:pt idx="4673">
                  <c:v>38.21</c:v>
                </c:pt>
                <c:pt idx="4674">
                  <c:v>37.81</c:v>
                </c:pt>
                <c:pt idx="4675">
                  <c:v>38.090000000000003</c:v>
                </c:pt>
                <c:pt idx="4676">
                  <c:v>37.119999999999997</c:v>
                </c:pt>
                <c:pt idx="4677">
                  <c:v>37.81</c:v>
                </c:pt>
                <c:pt idx="4678">
                  <c:v>37.06</c:v>
                </c:pt>
                <c:pt idx="4679">
                  <c:v>35.67</c:v>
                </c:pt>
                <c:pt idx="4680">
                  <c:v>35.61</c:v>
                </c:pt>
                <c:pt idx="4681">
                  <c:v>35.409999999999997</c:v>
                </c:pt>
                <c:pt idx="4682">
                  <c:v>36.15</c:v>
                </c:pt>
                <c:pt idx="4683">
                  <c:v>35.75</c:v>
                </c:pt>
                <c:pt idx="4684">
                  <c:v>34.47</c:v>
                </c:pt>
                <c:pt idx="4685">
                  <c:v>34.39</c:v>
                </c:pt>
                <c:pt idx="4686">
                  <c:v>34.29</c:v>
                </c:pt>
                <c:pt idx="4687">
                  <c:v>35.090000000000003</c:v>
                </c:pt>
                <c:pt idx="4688">
                  <c:v>36.28</c:v>
                </c:pt>
                <c:pt idx="4689">
                  <c:v>37.14</c:v>
                </c:pt>
                <c:pt idx="4691">
                  <c:v>37.79</c:v>
                </c:pt>
                <c:pt idx="4692">
                  <c:v>37.090000000000003</c:v>
                </c:pt>
                <c:pt idx="4693">
                  <c:v>36.619999999999997</c:v>
                </c:pt>
                <c:pt idx="4694">
                  <c:v>37.74</c:v>
                </c:pt>
                <c:pt idx="4695">
                  <c:v>37.700000000000003</c:v>
                </c:pt>
                <c:pt idx="4696">
                  <c:v>37.46</c:v>
                </c:pt>
                <c:pt idx="4697">
                  <c:v>37.61</c:v>
                </c:pt>
                <c:pt idx="4698">
                  <c:v>36.61</c:v>
                </c:pt>
                <c:pt idx="4699">
                  <c:v>37.700000000000003</c:v>
                </c:pt>
                <c:pt idx="4700">
                  <c:v>37.22</c:v>
                </c:pt>
                <c:pt idx="4701">
                  <c:v>37.020000000000003</c:v>
                </c:pt>
                <c:pt idx="4702">
                  <c:v>37.49</c:v>
                </c:pt>
                <c:pt idx="4703">
                  <c:v>37.229999999999997</c:v>
                </c:pt>
                <c:pt idx="4704">
                  <c:v>37.5</c:v>
                </c:pt>
                <c:pt idx="4705">
                  <c:v>37.31</c:v>
                </c:pt>
                <c:pt idx="4706">
                  <c:v>38.26</c:v>
                </c:pt>
                <c:pt idx="4707">
                  <c:v>38.86</c:v>
                </c:pt>
                <c:pt idx="4708">
                  <c:v>39.69</c:v>
                </c:pt>
                <c:pt idx="4709">
                  <c:v>39.409999999999997</c:v>
                </c:pt>
                <c:pt idx="4710">
                  <c:v>39.979999999999997</c:v>
                </c:pt>
                <c:pt idx="4711">
                  <c:v>38.9</c:v>
                </c:pt>
                <c:pt idx="4712">
                  <c:v>40.299999999999997</c:v>
                </c:pt>
                <c:pt idx="4713">
                  <c:v>40.299999999999997</c:v>
                </c:pt>
                <c:pt idx="4714">
                  <c:v>40.94</c:v>
                </c:pt>
                <c:pt idx="4715">
                  <c:v>41.42</c:v>
                </c:pt>
                <c:pt idx="4716">
                  <c:v>41.53</c:v>
                </c:pt>
                <c:pt idx="4717">
                  <c:v>40.32</c:v>
                </c:pt>
                <c:pt idx="4718">
                  <c:v>41.61</c:v>
                </c:pt>
                <c:pt idx="4719">
                  <c:v>40.92</c:v>
                </c:pt>
                <c:pt idx="4720">
                  <c:v>39.83</c:v>
                </c:pt>
                <c:pt idx="4721">
                  <c:v>42.03</c:v>
                </c:pt>
                <c:pt idx="4722">
                  <c:v>41.45</c:v>
                </c:pt>
                <c:pt idx="4723">
                  <c:v>40.6</c:v>
                </c:pt>
                <c:pt idx="4724">
                  <c:v>39.25</c:v>
                </c:pt>
                <c:pt idx="4725">
                  <c:v>39.9</c:v>
                </c:pt>
                <c:pt idx="4727">
                  <c:v>42.33</c:v>
                </c:pt>
                <c:pt idx="4728">
                  <c:v>39.96</c:v>
                </c:pt>
                <c:pt idx="4729">
                  <c:v>39.29</c:v>
                </c:pt>
                <c:pt idx="4730">
                  <c:v>38.44</c:v>
                </c:pt>
                <c:pt idx="4731">
                  <c:v>38.72</c:v>
                </c:pt>
                <c:pt idx="4732">
                  <c:v>37.18</c:v>
                </c:pt>
                <c:pt idx="4733">
                  <c:v>37.6</c:v>
                </c:pt>
                <c:pt idx="4734">
                  <c:v>38.450000000000003</c:v>
                </c:pt>
                <c:pt idx="4736">
                  <c:v>37.58</c:v>
                </c:pt>
                <c:pt idx="4737">
                  <c:v>37.18</c:v>
                </c:pt>
                <c:pt idx="4738">
                  <c:v>37.33</c:v>
                </c:pt>
                <c:pt idx="4739">
                  <c:v>38.51</c:v>
                </c:pt>
                <c:pt idx="4740">
                  <c:v>38.68</c:v>
                </c:pt>
                <c:pt idx="4741">
                  <c:v>37.69</c:v>
                </c:pt>
                <c:pt idx="4742">
                  <c:v>38.11</c:v>
                </c:pt>
                <c:pt idx="4743">
                  <c:v>37.56</c:v>
                </c:pt>
                <c:pt idx="4744">
                  <c:v>37.81</c:v>
                </c:pt>
                <c:pt idx="4745">
                  <c:v>37.340000000000003</c:v>
                </c:pt>
                <c:pt idx="4746">
                  <c:v>36.25</c:v>
                </c:pt>
                <c:pt idx="4747">
                  <c:v>35.6</c:v>
                </c:pt>
                <c:pt idx="4748">
                  <c:v>36.92</c:v>
                </c:pt>
                <c:pt idx="4749">
                  <c:v>38.56</c:v>
                </c:pt>
                <c:pt idx="4750">
                  <c:v>38.369999999999997</c:v>
                </c:pt>
                <c:pt idx="4752">
                  <c:v>39.56</c:v>
                </c:pt>
                <c:pt idx="4753">
                  <c:v>39.18</c:v>
                </c:pt>
                <c:pt idx="4754">
                  <c:v>40.270000000000003</c:v>
                </c:pt>
                <c:pt idx="4755">
                  <c:v>39.9</c:v>
                </c:pt>
                <c:pt idx="4756">
                  <c:v>39.299999999999997</c:v>
                </c:pt>
                <c:pt idx="4757">
                  <c:v>39.549999999999997</c:v>
                </c:pt>
                <c:pt idx="4758">
                  <c:v>40.98</c:v>
                </c:pt>
                <c:pt idx="4759">
                  <c:v>40.700000000000003</c:v>
                </c:pt>
                <c:pt idx="4760">
                  <c:v>41.1</c:v>
                </c:pt>
                <c:pt idx="4761">
                  <c:v>41.55</c:v>
                </c:pt>
                <c:pt idx="4762">
                  <c:v>40.86</c:v>
                </c:pt>
                <c:pt idx="4763">
                  <c:v>40.630000000000003</c:v>
                </c:pt>
                <c:pt idx="4764">
                  <c:v>41.51</c:v>
                </c:pt>
                <c:pt idx="4765">
                  <c:v>41.82</c:v>
                </c:pt>
                <c:pt idx="4766">
                  <c:v>41.45</c:v>
                </c:pt>
                <c:pt idx="4767">
                  <c:v>41.83</c:v>
                </c:pt>
                <c:pt idx="4768">
                  <c:v>42.81</c:v>
                </c:pt>
                <c:pt idx="4769">
                  <c:v>42.69</c:v>
                </c:pt>
                <c:pt idx="4770">
                  <c:v>43.72</c:v>
                </c:pt>
                <c:pt idx="4771">
                  <c:v>43.83</c:v>
                </c:pt>
                <c:pt idx="4772">
                  <c:v>44.13</c:v>
                </c:pt>
                <c:pt idx="4773">
                  <c:v>42.73</c:v>
                </c:pt>
                <c:pt idx="4774">
                  <c:v>44.39</c:v>
                </c:pt>
                <c:pt idx="4775">
                  <c:v>43.95</c:v>
                </c:pt>
                <c:pt idx="4776">
                  <c:v>44.86</c:v>
                </c:pt>
                <c:pt idx="4777">
                  <c:v>44.51</c:v>
                </c:pt>
                <c:pt idx="4778">
                  <c:v>44.72</c:v>
                </c:pt>
                <c:pt idx="4779">
                  <c:v>45.52</c:v>
                </c:pt>
                <c:pt idx="4780">
                  <c:v>46.61</c:v>
                </c:pt>
                <c:pt idx="4781">
                  <c:v>46.02</c:v>
                </c:pt>
                <c:pt idx="4782">
                  <c:v>46.75</c:v>
                </c:pt>
                <c:pt idx="4783">
                  <c:v>47.36</c:v>
                </c:pt>
                <c:pt idx="4784">
                  <c:v>48.66</c:v>
                </c:pt>
                <c:pt idx="4785">
                  <c:v>47.6</c:v>
                </c:pt>
                <c:pt idx="4786">
                  <c:v>46</c:v>
                </c:pt>
                <c:pt idx="4787">
                  <c:v>45.68</c:v>
                </c:pt>
                <c:pt idx="4788">
                  <c:v>43.83</c:v>
                </c:pt>
                <c:pt idx="4789">
                  <c:v>43.06</c:v>
                </c:pt>
                <c:pt idx="4790">
                  <c:v>43.11</c:v>
                </c:pt>
                <c:pt idx="4791">
                  <c:v>42.32</c:v>
                </c:pt>
                <c:pt idx="4792">
                  <c:v>42.23</c:v>
                </c:pt>
                <c:pt idx="4793">
                  <c:v>43.89</c:v>
                </c:pt>
                <c:pt idx="4794">
                  <c:v>44.04</c:v>
                </c:pt>
                <c:pt idx="4795">
                  <c:v>43.94</c:v>
                </c:pt>
                <c:pt idx="4797">
                  <c:v>43.18</c:v>
                </c:pt>
                <c:pt idx="4798">
                  <c:v>42.77</c:v>
                </c:pt>
                <c:pt idx="4799">
                  <c:v>44.53</c:v>
                </c:pt>
                <c:pt idx="4800">
                  <c:v>42.84</c:v>
                </c:pt>
                <c:pt idx="4801">
                  <c:v>43.86</c:v>
                </c:pt>
                <c:pt idx="4802">
                  <c:v>44.62</c:v>
                </c:pt>
                <c:pt idx="4803">
                  <c:v>43.83</c:v>
                </c:pt>
                <c:pt idx="4804">
                  <c:v>44.03</c:v>
                </c:pt>
                <c:pt idx="4805">
                  <c:v>45.63</c:v>
                </c:pt>
                <c:pt idx="4806">
                  <c:v>46.33</c:v>
                </c:pt>
                <c:pt idx="4807">
                  <c:v>47.11</c:v>
                </c:pt>
                <c:pt idx="4808">
                  <c:v>48.41</c:v>
                </c:pt>
                <c:pt idx="4809">
                  <c:v>48.37</c:v>
                </c:pt>
                <c:pt idx="4810">
                  <c:v>48.86</c:v>
                </c:pt>
                <c:pt idx="4811">
                  <c:v>49.56</c:v>
                </c:pt>
                <c:pt idx="4812">
                  <c:v>49.76</c:v>
                </c:pt>
                <c:pt idx="4813">
                  <c:v>49.53</c:v>
                </c:pt>
                <c:pt idx="4814">
                  <c:v>49.56</c:v>
                </c:pt>
                <c:pt idx="4815">
                  <c:v>50.16</c:v>
                </c:pt>
                <c:pt idx="4816">
                  <c:v>49.85</c:v>
                </c:pt>
                <c:pt idx="4817">
                  <c:v>51.08</c:v>
                </c:pt>
                <c:pt idx="4818">
                  <c:v>51.98</c:v>
                </c:pt>
                <c:pt idx="4819">
                  <c:v>52.56</c:v>
                </c:pt>
                <c:pt idx="4820">
                  <c:v>53.4</c:v>
                </c:pt>
                <c:pt idx="4821">
                  <c:v>53.65</c:v>
                </c:pt>
                <c:pt idx="4822">
                  <c:v>53.49</c:v>
                </c:pt>
                <c:pt idx="4823">
                  <c:v>53.86</c:v>
                </c:pt>
                <c:pt idx="4824">
                  <c:v>54.69</c:v>
                </c:pt>
                <c:pt idx="4825">
                  <c:v>54.89</c:v>
                </c:pt>
                <c:pt idx="4826">
                  <c:v>53.59</c:v>
                </c:pt>
                <c:pt idx="4827">
                  <c:v>53.28</c:v>
                </c:pt>
                <c:pt idx="4828">
                  <c:v>54.93</c:v>
                </c:pt>
                <c:pt idx="4829">
                  <c:v>54.51</c:v>
                </c:pt>
                <c:pt idx="4830">
                  <c:v>55.83</c:v>
                </c:pt>
                <c:pt idx="4831">
                  <c:v>55.52</c:v>
                </c:pt>
                <c:pt idx="4832">
                  <c:v>56.37</c:v>
                </c:pt>
                <c:pt idx="4833">
                  <c:v>52.52</c:v>
                </c:pt>
                <c:pt idx="4834">
                  <c:v>50.95</c:v>
                </c:pt>
                <c:pt idx="4835">
                  <c:v>51.78</c:v>
                </c:pt>
                <c:pt idx="4836">
                  <c:v>50.1</c:v>
                </c:pt>
                <c:pt idx="4837">
                  <c:v>49.6</c:v>
                </c:pt>
                <c:pt idx="4838">
                  <c:v>50.9</c:v>
                </c:pt>
                <c:pt idx="4839">
                  <c:v>48.8</c:v>
                </c:pt>
                <c:pt idx="4840">
                  <c:v>49.65</c:v>
                </c:pt>
                <c:pt idx="4841">
                  <c:v>49.1</c:v>
                </c:pt>
                <c:pt idx="4842">
                  <c:v>47.4</c:v>
                </c:pt>
                <c:pt idx="4843">
                  <c:v>48.7</c:v>
                </c:pt>
                <c:pt idx="4844">
                  <c:v>47.5</c:v>
                </c:pt>
                <c:pt idx="4845">
                  <c:v>47.3</c:v>
                </c:pt>
                <c:pt idx="4846">
                  <c:v>46.95</c:v>
                </c:pt>
                <c:pt idx="4847">
                  <c:v>46.1</c:v>
                </c:pt>
                <c:pt idx="4848">
                  <c:v>46.85</c:v>
                </c:pt>
                <c:pt idx="4849">
                  <c:v>46.3</c:v>
                </c:pt>
                <c:pt idx="4850">
                  <c:v>48.9</c:v>
                </c:pt>
                <c:pt idx="4851">
                  <c:v>48.48</c:v>
                </c:pt>
                <c:pt idx="4852">
                  <c:v>48.74</c:v>
                </c:pt>
                <c:pt idx="4853">
                  <c:v>49.14</c:v>
                </c:pt>
                <c:pt idx="4856">
                  <c:v>49.71</c:v>
                </c:pt>
                <c:pt idx="4857">
                  <c:v>49.16</c:v>
                </c:pt>
                <c:pt idx="4858">
                  <c:v>45.56</c:v>
                </c:pt>
                <c:pt idx="4859">
                  <c:v>43.31</c:v>
                </c:pt>
                <c:pt idx="4860">
                  <c:v>42.56</c:v>
                </c:pt>
                <c:pt idx="4861">
                  <c:v>42.96</c:v>
                </c:pt>
                <c:pt idx="4862">
                  <c:v>41.51</c:v>
                </c:pt>
                <c:pt idx="4863">
                  <c:v>41.96</c:v>
                </c:pt>
                <c:pt idx="4864">
                  <c:v>42.41</c:v>
                </c:pt>
                <c:pt idx="4865">
                  <c:v>40.71</c:v>
                </c:pt>
                <c:pt idx="4866">
                  <c:v>41.06</c:v>
                </c:pt>
                <c:pt idx="4867">
                  <c:v>41.76</c:v>
                </c:pt>
                <c:pt idx="4868">
                  <c:v>44.21</c:v>
                </c:pt>
                <c:pt idx="4869">
                  <c:v>44.16</c:v>
                </c:pt>
                <c:pt idx="4870">
                  <c:v>46.31</c:v>
                </c:pt>
                <c:pt idx="4871">
                  <c:v>45.57</c:v>
                </c:pt>
                <c:pt idx="4872">
                  <c:v>45.76</c:v>
                </c:pt>
                <c:pt idx="4873">
                  <c:v>44.05</c:v>
                </c:pt>
                <c:pt idx="4874">
                  <c:v>42.19</c:v>
                </c:pt>
                <c:pt idx="4876">
                  <c:v>41.26</c:v>
                </c:pt>
                <c:pt idx="4877">
                  <c:v>41.78</c:v>
                </c:pt>
                <c:pt idx="4878">
                  <c:v>43.69</c:v>
                </c:pt>
                <c:pt idx="4879">
                  <c:v>43.36</c:v>
                </c:pt>
                <c:pt idx="4881">
                  <c:v>42.16</c:v>
                </c:pt>
                <c:pt idx="4882">
                  <c:v>43.96</c:v>
                </c:pt>
                <c:pt idx="4883">
                  <c:v>43.41</c:v>
                </c:pt>
                <c:pt idx="4884">
                  <c:v>45.51</c:v>
                </c:pt>
                <c:pt idx="4885">
                  <c:v>45.32</c:v>
                </c:pt>
                <c:pt idx="4886">
                  <c:v>45.31</c:v>
                </c:pt>
                <c:pt idx="4887">
                  <c:v>45.66</c:v>
                </c:pt>
                <c:pt idx="4888">
                  <c:v>46.46</c:v>
                </c:pt>
                <c:pt idx="4889">
                  <c:v>48.11</c:v>
                </c:pt>
                <c:pt idx="4890">
                  <c:v>48.41</c:v>
                </c:pt>
                <c:pt idx="4892">
                  <c:v>48.46</c:v>
                </c:pt>
                <c:pt idx="4893">
                  <c:v>47.61</c:v>
                </c:pt>
                <c:pt idx="4894">
                  <c:v>47.01</c:v>
                </c:pt>
                <c:pt idx="4895">
                  <c:v>48.31</c:v>
                </c:pt>
                <c:pt idx="4896">
                  <c:v>48.61</c:v>
                </c:pt>
                <c:pt idx="4897">
                  <c:v>49.43</c:v>
                </c:pt>
                <c:pt idx="4898">
                  <c:v>48.8</c:v>
                </c:pt>
                <c:pt idx="4899">
                  <c:v>48.8</c:v>
                </c:pt>
                <c:pt idx="4900">
                  <c:v>47.15</c:v>
                </c:pt>
                <c:pt idx="4901">
                  <c:v>48.25</c:v>
                </c:pt>
                <c:pt idx="4902">
                  <c:v>47.1</c:v>
                </c:pt>
                <c:pt idx="4903">
                  <c:v>46.65</c:v>
                </c:pt>
                <c:pt idx="4904">
                  <c:v>46.4</c:v>
                </c:pt>
                <c:pt idx="4905">
                  <c:v>46.45</c:v>
                </c:pt>
                <c:pt idx="4906">
                  <c:v>45.35</c:v>
                </c:pt>
                <c:pt idx="4907">
                  <c:v>45.4</c:v>
                </c:pt>
                <c:pt idx="4908">
                  <c:v>45.45</c:v>
                </c:pt>
                <c:pt idx="4909">
                  <c:v>47.05</c:v>
                </c:pt>
                <c:pt idx="4910">
                  <c:v>47.15</c:v>
                </c:pt>
                <c:pt idx="4911">
                  <c:v>47.5</c:v>
                </c:pt>
                <c:pt idx="4912">
                  <c:v>47.3</c:v>
                </c:pt>
                <c:pt idx="4913">
                  <c:v>48.35</c:v>
                </c:pt>
                <c:pt idx="4914">
                  <c:v>47.5</c:v>
                </c:pt>
                <c:pt idx="4915">
                  <c:v>48.45</c:v>
                </c:pt>
                <c:pt idx="4917">
                  <c:v>51</c:v>
                </c:pt>
                <c:pt idx="4918">
                  <c:v>51.73</c:v>
                </c:pt>
                <c:pt idx="4919">
                  <c:v>52.05</c:v>
                </c:pt>
                <c:pt idx="4920">
                  <c:v>52.2</c:v>
                </c:pt>
                <c:pt idx="4921">
                  <c:v>51.75</c:v>
                </c:pt>
                <c:pt idx="4922">
                  <c:v>51.67</c:v>
                </c:pt>
                <c:pt idx="4923">
                  <c:v>53</c:v>
                </c:pt>
                <c:pt idx="4924">
                  <c:v>53.6</c:v>
                </c:pt>
                <c:pt idx="4925">
                  <c:v>53.7</c:v>
                </c:pt>
                <c:pt idx="4926">
                  <c:v>53.9</c:v>
                </c:pt>
                <c:pt idx="4927">
                  <c:v>54.55</c:v>
                </c:pt>
                <c:pt idx="4928">
                  <c:v>54.75</c:v>
                </c:pt>
                <c:pt idx="4929">
                  <c:v>53.52</c:v>
                </c:pt>
                <c:pt idx="4930">
                  <c:v>54.4</c:v>
                </c:pt>
                <c:pt idx="4931">
                  <c:v>54.9</c:v>
                </c:pt>
                <c:pt idx="4932">
                  <c:v>55.05</c:v>
                </c:pt>
                <c:pt idx="4933">
                  <c:v>56.5</c:v>
                </c:pt>
                <c:pt idx="4934">
                  <c:v>56.4</c:v>
                </c:pt>
                <c:pt idx="4935">
                  <c:v>56.8</c:v>
                </c:pt>
                <c:pt idx="4936">
                  <c:v>56.7</c:v>
                </c:pt>
                <c:pt idx="4937">
                  <c:v>55.95</c:v>
                </c:pt>
                <c:pt idx="4938">
                  <c:v>49.43</c:v>
                </c:pt>
                <c:pt idx="4939">
                  <c:v>49.7</c:v>
                </c:pt>
                <c:pt idx="4940">
                  <c:v>54.06</c:v>
                </c:pt>
                <c:pt idx="4941">
                  <c:v>54.26</c:v>
                </c:pt>
                <c:pt idx="4942">
                  <c:v>53.96</c:v>
                </c:pt>
                <c:pt idx="4943">
                  <c:v>55.31</c:v>
                </c:pt>
                <c:pt idx="4944">
                  <c:v>57.26</c:v>
                </c:pt>
                <c:pt idx="4945">
                  <c:v>56.86</c:v>
                </c:pt>
                <c:pt idx="4946">
                  <c:v>55.83</c:v>
                </c:pt>
                <c:pt idx="4947">
                  <c:v>55.88</c:v>
                </c:pt>
                <c:pt idx="4948">
                  <c:v>54.16</c:v>
                </c:pt>
                <c:pt idx="4949">
                  <c:v>53.46</c:v>
                </c:pt>
                <c:pt idx="4950">
                  <c:v>53.71</c:v>
                </c:pt>
                <c:pt idx="4951">
                  <c:v>51.54</c:v>
                </c:pt>
                <c:pt idx="4952">
                  <c:v>50.21</c:v>
                </c:pt>
                <c:pt idx="4953">
                  <c:v>51.11</c:v>
                </c:pt>
                <c:pt idx="4954">
                  <c:v>50.61</c:v>
                </c:pt>
                <c:pt idx="4955">
                  <c:v>50.52</c:v>
                </c:pt>
                <c:pt idx="4956">
                  <c:v>52.33</c:v>
                </c:pt>
                <c:pt idx="4957">
                  <c:v>52.45</c:v>
                </c:pt>
                <c:pt idx="4958">
                  <c:v>52.49</c:v>
                </c:pt>
                <c:pt idx="4959">
                  <c:v>54.16</c:v>
                </c:pt>
                <c:pt idx="4960">
                  <c:v>53.16</c:v>
                </c:pt>
                <c:pt idx="4961">
                  <c:v>54.33</c:v>
                </c:pt>
                <c:pt idx="4962">
                  <c:v>51.37</c:v>
                </c:pt>
                <c:pt idx="4963">
                  <c:v>51.92</c:v>
                </c:pt>
                <c:pt idx="4964">
                  <c:v>49.2</c:v>
                </c:pt>
                <c:pt idx="4965">
                  <c:v>50.94</c:v>
                </c:pt>
                <c:pt idx="4966">
                  <c:v>49.6</c:v>
                </c:pt>
                <c:pt idx="4967">
                  <c:v>50.22</c:v>
                </c:pt>
                <c:pt idx="4968">
                  <c:v>51.12</c:v>
                </c:pt>
                <c:pt idx="4969">
                  <c:v>51.3</c:v>
                </c:pt>
                <c:pt idx="4970">
                  <c:v>52.04</c:v>
                </c:pt>
                <c:pt idx="4971">
                  <c:v>51.76</c:v>
                </c:pt>
                <c:pt idx="4972">
                  <c:v>50.39</c:v>
                </c:pt>
                <c:pt idx="4973">
                  <c:v>48.83</c:v>
                </c:pt>
                <c:pt idx="4974">
                  <c:v>48.65</c:v>
                </c:pt>
                <c:pt idx="4975">
                  <c:v>48.64</c:v>
                </c:pt>
                <c:pt idx="4976">
                  <c:v>48.97</c:v>
                </c:pt>
                <c:pt idx="4977">
                  <c:v>46.99</c:v>
                </c:pt>
                <c:pt idx="4978">
                  <c:v>47</c:v>
                </c:pt>
                <c:pt idx="4979">
                  <c:v>47.25</c:v>
                </c:pt>
                <c:pt idx="4980">
                  <c:v>48.68</c:v>
                </c:pt>
                <c:pt idx="4981">
                  <c:v>49.14</c:v>
                </c:pt>
                <c:pt idx="4982">
                  <c:v>50.37</c:v>
                </c:pt>
                <c:pt idx="4983">
                  <c:v>50.89</c:v>
                </c:pt>
                <c:pt idx="4984">
                  <c:v>51.65</c:v>
                </c:pt>
                <c:pt idx="4986">
                  <c:v>52.08</c:v>
                </c:pt>
                <c:pt idx="4987">
                  <c:v>54.4</c:v>
                </c:pt>
                <c:pt idx="4988">
                  <c:v>53.46</c:v>
                </c:pt>
                <c:pt idx="4989">
                  <c:v>55.08</c:v>
                </c:pt>
                <c:pt idx="4990">
                  <c:v>54.46</c:v>
                </c:pt>
                <c:pt idx="4991">
                  <c:v>53.84</c:v>
                </c:pt>
                <c:pt idx="4992">
                  <c:v>52.51</c:v>
                </c:pt>
                <c:pt idx="4993">
                  <c:v>54.36</c:v>
                </c:pt>
                <c:pt idx="4994">
                  <c:v>53.55</c:v>
                </c:pt>
                <c:pt idx="4995">
                  <c:v>55.47</c:v>
                </c:pt>
                <c:pt idx="4996">
                  <c:v>55.03</c:v>
                </c:pt>
                <c:pt idx="4997">
                  <c:v>55.53</c:v>
                </c:pt>
                <c:pt idx="4998">
                  <c:v>56.48</c:v>
                </c:pt>
                <c:pt idx="4999">
                  <c:v>58.4</c:v>
                </c:pt>
                <c:pt idx="5000">
                  <c:v>59.19</c:v>
                </c:pt>
                <c:pt idx="5001">
                  <c:v>58.9</c:v>
                </c:pt>
                <c:pt idx="5002">
                  <c:v>58.27</c:v>
                </c:pt>
                <c:pt idx="5003">
                  <c:v>59.23</c:v>
                </c:pt>
                <c:pt idx="5004">
                  <c:v>59.63</c:v>
                </c:pt>
                <c:pt idx="5005">
                  <c:v>59.78</c:v>
                </c:pt>
                <c:pt idx="5006">
                  <c:v>58.32</c:v>
                </c:pt>
                <c:pt idx="5007">
                  <c:v>57.23</c:v>
                </c:pt>
                <c:pt idx="5008">
                  <c:v>56.63</c:v>
                </c:pt>
                <c:pt idx="5009">
                  <c:v>59.11</c:v>
                </c:pt>
                <c:pt idx="5011">
                  <c:v>59.71</c:v>
                </c:pt>
                <c:pt idx="5012">
                  <c:v>61.24</c:v>
                </c:pt>
                <c:pt idx="5013">
                  <c:v>60.76</c:v>
                </c:pt>
                <c:pt idx="5014">
                  <c:v>59.71</c:v>
                </c:pt>
                <c:pt idx="5015">
                  <c:v>59.23</c:v>
                </c:pt>
                <c:pt idx="5016">
                  <c:v>60.49</c:v>
                </c:pt>
                <c:pt idx="5017">
                  <c:v>60</c:v>
                </c:pt>
                <c:pt idx="5018">
                  <c:v>57.83</c:v>
                </c:pt>
                <c:pt idx="5019">
                  <c:v>58.36</c:v>
                </c:pt>
                <c:pt idx="5020">
                  <c:v>57.12</c:v>
                </c:pt>
                <c:pt idx="5021">
                  <c:v>57.61</c:v>
                </c:pt>
                <c:pt idx="5022">
                  <c:v>56.73</c:v>
                </c:pt>
                <c:pt idx="5023">
                  <c:v>57.31</c:v>
                </c:pt>
                <c:pt idx="5024">
                  <c:v>57.75</c:v>
                </c:pt>
                <c:pt idx="5025">
                  <c:v>58.16</c:v>
                </c:pt>
                <c:pt idx="5026">
                  <c:v>59.05</c:v>
                </c:pt>
                <c:pt idx="5027">
                  <c:v>59.12</c:v>
                </c:pt>
                <c:pt idx="5028">
                  <c:v>59.91</c:v>
                </c:pt>
                <c:pt idx="5029">
                  <c:v>60.71</c:v>
                </c:pt>
                <c:pt idx="5030">
                  <c:v>61.51</c:v>
                </c:pt>
                <c:pt idx="5031">
                  <c:v>61.87</c:v>
                </c:pt>
                <c:pt idx="5032">
                  <c:v>60.76</c:v>
                </c:pt>
                <c:pt idx="5033">
                  <c:v>61.6</c:v>
                </c:pt>
                <c:pt idx="5034">
                  <c:v>62.44</c:v>
                </c:pt>
                <c:pt idx="5035">
                  <c:v>63.92</c:v>
                </c:pt>
                <c:pt idx="5036">
                  <c:v>63.13</c:v>
                </c:pt>
                <c:pt idx="5037">
                  <c:v>64.8</c:v>
                </c:pt>
                <c:pt idx="5038">
                  <c:v>65.67</c:v>
                </c:pt>
                <c:pt idx="5039">
                  <c:v>66.709999999999994</c:v>
                </c:pt>
                <c:pt idx="5040">
                  <c:v>66.209999999999994</c:v>
                </c:pt>
                <c:pt idx="5041">
                  <c:v>66.11</c:v>
                </c:pt>
                <c:pt idx="5042">
                  <c:v>63.29</c:v>
                </c:pt>
                <c:pt idx="5043">
                  <c:v>63.47</c:v>
                </c:pt>
                <c:pt idx="5044">
                  <c:v>65.510000000000005</c:v>
                </c:pt>
                <c:pt idx="5045">
                  <c:v>65.459999999999994</c:v>
                </c:pt>
                <c:pt idx="5046">
                  <c:v>65.81</c:v>
                </c:pt>
                <c:pt idx="5047">
                  <c:v>67.099999999999994</c:v>
                </c:pt>
                <c:pt idx="5048">
                  <c:v>67.290000000000006</c:v>
                </c:pt>
                <c:pt idx="5049">
                  <c:v>66.05</c:v>
                </c:pt>
                <c:pt idx="5050">
                  <c:v>67.41</c:v>
                </c:pt>
                <c:pt idx="5051">
                  <c:v>69.91</c:v>
                </c:pt>
                <c:pt idx="5052">
                  <c:v>68.63</c:v>
                </c:pt>
                <c:pt idx="5053">
                  <c:v>69.5</c:v>
                </c:pt>
                <c:pt idx="5054">
                  <c:v>66.91</c:v>
                </c:pt>
                <c:pt idx="5056">
                  <c:v>65.83</c:v>
                </c:pt>
                <c:pt idx="5057">
                  <c:v>64.38</c:v>
                </c:pt>
                <c:pt idx="5058">
                  <c:v>64.8</c:v>
                </c:pt>
                <c:pt idx="5059">
                  <c:v>64.209999999999994</c:v>
                </c:pt>
                <c:pt idx="5060">
                  <c:v>63.29</c:v>
                </c:pt>
                <c:pt idx="5061">
                  <c:v>63.18</c:v>
                </c:pt>
                <c:pt idx="5062">
                  <c:v>65.2</c:v>
                </c:pt>
                <c:pt idx="5063">
                  <c:v>64.64</c:v>
                </c:pt>
                <c:pt idx="5064">
                  <c:v>62.91</c:v>
                </c:pt>
                <c:pt idx="5065">
                  <c:v>67.209999999999994</c:v>
                </c:pt>
                <c:pt idx="5066">
                  <c:v>66.239999999999995</c:v>
                </c:pt>
                <c:pt idx="5067">
                  <c:v>66.959999999999994</c:v>
                </c:pt>
                <c:pt idx="5068">
                  <c:v>67.069999999999993</c:v>
                </c:pt>
                <c:pt idx="5069">
                  <c:v>64.67</c:v>
                </c:pt>
                <c:pt idx="5070">
                  <c:v>65.98</c:v>
                </c:pt>
                <c:pt idx="5071">
                  <c:v>64.94</c:v>
                </c:pt>
                <c:pt idx="5072">
                  <c:v>66.36</c:v>
                </c:pt>
                <c:pt idx="5073">
                  <c:v>66.83</c:v>
                </c:pt>
                <c:pt idx="5074">
                  <c:v>66.209999999999994</c:v>
                </c:pt>
                <c:pt idx="5075">
                  <c:v>65.36</c:v>
                </c:pt>
                <c:pt idx="5076">
                  <c:v>63.74</c:v>
                </c:pt>
                <c:pt idx="5077">
                  <c:v>62.56</c:v>
                </c:pt>
                <c:pt idx="5078">
                  <c:v>61.81</c:v>
                </c:pt>
                <c:pt idx="5079">
                  <c:v>61.81</c:v>
                </c:pt>
                <c:pt idx="5080">
                  <c:v>60.71</c:v>
                </c:pt>
                <c:pt idx="5081">
                  <c:v>63.84</c:v>
                </c:pt>
                <c:pt idx="5082">
                  <c:v>64.13</c:v>
                </c:pt>
                <c:pt idx="5083">
                  <c:v>63.05</c:v>
                </c:pt>
                <c:pt idx="5084">
                  <c:v>62.61</c:v>
                </c:pt>
                <c:pt idx="5085">
                  <c:v>64.260000000000005</c:v>
                </c:pt>
                <c:pt idx="5086">
                  <c:v>62.94</c:v>
                </c:pt>
                <c:pt idx="5087">
                  <c:v>62.11</c:v>
                </c:pt>
                <c:pt idx="5088">
                  <c:v>61.04</c:v>
                </c:pt>
                <c:pt idx="5089">
                  <c:v>61.05</c:v>
                </c:pt>
                <c:pt idx="5090">
                  <c:v>60.63</c:v>
                </c:pt>
                <c:pt idx="5091">
                  <c:v>62.83</c:v>
                </c:pt>
                <c:pt idx="5092">
                  <c:v>60.85</c:v>
                </c:pt>
                <c:pt idx="5093">
                  <c:v>61.03</c:v>
                </c:pt>
                <c:pt idx="5094">
                  <c:v>61.3</c:v>
                </c:pt>
                <c:pt idx="5095">
                  <c:v>59.8</c:v>
                </c:pt>
                <c:pt idx="5096">
                  <c:v>59.85</c:v>
                </c:pt>
                <c:pt idx="5097">
                  <c:v>59.75</c:v>
                </c:pt>
                <c:pt idx="5098">
                  <c:v>61.7</c:v>
                </c:pt>
                <c:pt idx="5099">
                  <c:v>60.6</c:v>
                </c:pt>
                <c:pt idx="5100">
                  <c:v>59.4</c:v>
                </c:pt>
                <c:pt idx="5101">
                  <c:v>59.7</c:v>
                </c:pt>
                <c:pt idx="5102">
                  <c:v>59.65</c:v>
                </c:pt>
                <c:pt idx="5103">
                  <c:v>57.8</c:v>
                </c:pt>
                <c:pt idx="5104">
                  <c:v>57.45</c:v>
                </c:pt>
                <c:pt idx="5105">
                  <c:v>57.6</c:v>
                </c:pt>
                <c:pt idx="5106">
                  <c:v>57.05</c:v>
                </c:pt>
                <c:pt idx="5107">
                  <c:v>57.85</c:v>
                </c:pt>
                <c:pt idx="5108">
                  <c:v>56.2</c:v>
                </c:pt>
                <c:pt idx="5109">
                  <c:v>56.3</c:v>
                </c:pt>
                <c:pt idx="5110">
                  <c:v>57.75</c:v>
                </c:pt>
                <c:pt idx="5111">
                  <c:v>58.3</c:v>
                </c:pt>
                <c:pt idx="5112">
                  <c:v>58.35</c:v>
                </c:pt>
                <c:pt idx="5115">
                  <c:v>57.36</c:v>
                </c:pt>
                <c:pt idx="5116">
                  <c:v>56.46</c:v>
                </c:pt>
                <c:pt idx="5117">
                  <c:v>57.33</c:v>
                </c:pt>
                <c:pt idx="5118">
                  <c:v>58.46</c:v>
                </c:pt>
                <c:pt idx="5119">
                  <c:v>59.31</c:v>
                </c:pt>
                <c:pt idx="5120">
                  <c:v>59.91</c:v>
                </c:pt>
                <c:pt idx="5121">
                  <c:v>59.96</c:v>
                </c:pt>
                <c:pt idx="5122">
                  <c:v>59.21</c:v>
                </c:pt>
                <c:pt idx="5123">
                  <c:v>60.66</c:v>
                </c:pt>
                <c:pt idx="5124">
                  <c:v>59.41</c:v>
                </c:pt>
                <c:pt idx="5125">
                  <c:v>61.36</c:v>
                </c:pt>
                <c:pt idx="5126">
                  <c:v>61.36</c:v>
                </c:pt>
                <c:pt idx="5127">
                  <c:v>60.86</c:v>
                </c:pt>
                <c:pt idx="5128">
                  <c:v>60.01</c:v>
                </c:pt>
                <c:pt idx="5129">
                  <c:v>58.01</c:v>
                </c:pt>
                <c:pt idx="5130">
                  <c:v>57.31</c:v>
                </c:pt>
                <c:pt idx="5131">
                  <c:v>57.81</c:v>
                </c:pt>
                <c:pt idx="5132">
                  <c:v>58.56</c:v>
                </c:pt>
                <c:pt idx="5133">
                  <c:v>58.08</c:v>
                </c:pt>
                <c:pt idx="5134">
                  <c:v>58.08</c:v>
                </c:pt>
                <c:pt idx="5136">
                  <c:v>58.16</c:v>
                </c:pt>
                <c:pt idx="5137">
                  <c:v>59.81</c:v>
                </c:pt>
                <c:pt idx="5138">
                  <c:v>60.26</c:v>
                </c:pt>
                <c:pt idx="5139">
                  <c:v>61.06</c:v>
                </c:pt>
                <c:pt idx="5140">
                  <c:v>63.11</c:v>
                </c:pt>
                <c:pt idx="5141">
                  <c:v>63.41</c:v>
                </c:pt>
                <c:pt idx="5142">
                  <c:v>62.81</c:v>
                </c:pt>
                <c:pt idx="5143">
                  <c:v>64.209999999999994</c:v>
                </c:pt>
                <c:pt idx="5144">
                  <c:v>63.56</c:v>
                </c:pt>
                <c:pt idx="5145">
                  <c:v>63.41</c:v>
                </c:pt>
                <c:pt idx="5146">
                  <c:v>63.91</c:v>
                </c:pt>
                <c:pt idx="5147">
                  <c:v>63.96</c:v>
                </c:pt>
                <c:pt idx="5148">
                  <c:v>63.86</c:v>
                </c:pt>
                <c:pt idx="5150">
                  <c:v>66.36</c:v>
                </c:pt>
                <c:pt idx="5151">
                  <c:v>65.760000000000005</c:v>
                </c:pt>
                <c:pt idx="5152">
                  <c:v>66.86</c:v>
                </c:pt>
                <c:pt idx="5153">
                  <c:v>68.16</c:v>
                </c:pt>
                <c:pt idx="5154">
                  <c:v>68.06</c:v>
                </c:pt>
                <c:pt idx="5155">
                  <c:v>66.83</c:v>
                </c:pt>
                <c:pt idx="5156">
                  <c:v>65.599999999999994</c:v>
                </c:pt>
                <c:pt idx="5157">
                  <c:v>65.8</c:v>
                </c:pt>
                <c:pt idx="5158">
                  <c:v>67.81</c:v>
                </c:pt>
                <c:pt idx="5159">
                  <c:v>68.36</c:v>
                </c:pt>
                <c:pt idx="5160">
                  <c:v>67.86</c:v>
                </c:pt>
                <c:pt idx="5161">
                  <c:v>66.61</c:v>
                </c:pt>
                <c:pt idx="5162">
                  <c:v>64.709999999999994</c:v>
                </c:pt>
                <c:pt idx="5163">
                  <c:v>65.41</c:v>
                </c:pt>
                <c:pt idx="5164">
                  <c:v>65.11</c:v>
                </c:pt>
                <c:pt idx="5165">
                  <c:v>63.01</c:v>
                </c:pt>
                <c:pt idx="5166">
                  <c:v>62.51</c:v>
                </c:pt>
                <c:pt idx="5167">
                  <c:v>62.66</c:v>
                </c:pt>
                <c:pt idx="5168">
                  <c:v>62.01</c:v>
                </c:pt>
                <c:pt idx="5169">
                  <c:v>61.26</c:v>
                </c:pt>
                <c:pt idx="5170">
                  <c:v>59.61</c:v>
                </c:pt>
                <c:pt idx="5171">
                  <c:v>57.61</c:v>
                </c:pt>
                <c:pt idx="5172">
                  <c:v>58.61</c:v>
                </c:pt>
                <c:pt idx="5173">
                  <c:v>59.76</c:v>
                </c:pt>
                <c:pt idx="5175">
                  <c:v>61.21</c:v>
                </c:pt>
                <c:pt idx="5176">
                  <c:v>59.03</c:v>
                </c:pt>
                <c:pt idx="5177">
                  <c:v>58.03</c:v>
                </c:pt>
                <c:pt idx="5178">
                  <c:v>61.46</c:v>
                </c:pt>
                <c:pt idx="5179">
                  <c:v>61.01</c:v>
                </c:pt>
                <c:pt idx="5180">
                  <c:v>61.37</c:v>
                </c:pt>
                <c:pt idx="5181">
                  <c:v>62.01</c:v>
                </c:pt>
                <c:pt idx="5182">
                  <c:v>63.36</c:v>
                </c:pt>
                <c:pt idx="5183">
                  <c:v>63.61</c:v>
                </c:pt>
                <c:pt idx="5184">
                  <c:v>62.46</c:v>
                </c:pt>
                <c:pt idx="5185">
                  <c:v>61.51</c:v>
                </c:pt>
                <c:pt idx="5186">
                  <c:v>60.06</c:v>
                </c:pt>
                <c:pt idx="5187">
                  <c:v>60.51</c:v>
                </c:pt>
                <c:pt idx="5188">
                  <c:v>59.91</c:v>
                </c:pt>
                <c:pt idx="5189">
                  <c:v>61.81</c:v>
                </c:pt>
                <c:pt idx="5190">
                  <c:v>63.01</c:v>
                </c:pt>
                <c:pt idx="5191">
                  <c:v>62.11</c:v>
                </c:pt>
                <c:pt idx="5192">
                  <c:v>63.46</c:v>
                </c:pt>
                <c:pt idx="5193">
                  <c:v>62.81</c:v>
                </c:pt>
                <c:pt idx="5194">
                  <c:v>60.31</c:v>
                </c:pt>
                <c:pt idx="5195">
                  <c:v>60.41</c:v>
                </c:pt>
                <c:pt idx="5196">
                  <c:v>60.03</c:v>
                </c:pt>
                <c:pt idx="5197">
                  <c:v>62.13</c:v>
                </c:pt>
                <c:pt idx="5198">
                  <c:v>63.9</c:v>
                </c:pt>
                <c:pt idx="5199">
                  <c:v>63.75</c:v>
                </c:pt>
                <c:pt idx="5200">
                  <c:v>65.650000000000006</c:v>
                </c:pt>
                <c:pt idx="5201">
                  <c:v>66</c:v>
                </c:pt>
                <c:pt idx="5202">
                  <c:v>66.7</c:v>
                </c:pt>
                <c:pt idx="5203">
                  <c:v>66.25</c:v>
                </c:pt>
                <c:pt idx="5204">
                  <c:v>66.069999999999993</c:v>
                </c:pt>
                <c:pt idx="5205">
                  <c:v>65.75</c:v>
                </c:pt>
                <c:pt idx="5206">
                  <c:v>66.760000000000005</c:v>
                </c:pt>
                <c:pt idx="5207">
                  <c:v>67.22</c:v>
                </c:pt>
                <c:pt idx="5208">
                  <c:v>67.02</c:v>
                </c:pt>
                <c:pt idx="5209">
                  <c:v>68.290000000000006</c:v>
                </c:pt>
                <c:pt idx="5210">
                  <c:v>69.03</c:v>
                </c:pt>
                <c:pt idx="5211">
                  <c:v>68.53</c:v>
                </c:pt>
                <c:pt idx="5212">
                  <c:v>69.53</c:v>
                </c:pt>
                <c:pt idx="5213">
                  <c:v>70.3</c:v>
                </c:pt>
                <c:pt idx="5214">
                  <c:v>71.28</c:v>
                </c:pt>
                <c:pt idx="5215">
                  <c:v>72.069999999999993</c:v>
                </c:pt>
                <c:pt idx="5216">
                  <c:v>71.959999999999994</c:v>
                </c:pt>
                <c:pt idx="5217">
                  <c:v>73.73</c:v>
                </c:pt>
                <c:pt idx="5218">
                  <c:v>70.19</c:v>
                </c:pt>
                <c:pt idx="5219">
                  <c:v>67.430000000000007</c:v>
                </c:pt>
                <c:pt idx="5220">
                  <c:v>71.709999999999994</c:v>
                </c:pt>
                <c:pt idx="5221">
                  <c:v>70.760000000000005</c:v>
                </c:pt>
                <c:pt idx="5222">
                  <c:v>71.8</c:v>
                </c:pt>
                <c:pt idx="5223">
                  <c:v>73.75</c:v>
                </c:pt>
                <c:pt idx="5224">
                  <c:v>74.62</c:v>
                </c:pt>
                <c:pt idx="5225">
                  <c:v>72.260000000000005</c:v>
                </c:pt>
                <c:pt idx="5226">
                  <c:v>69.98</c:v>
                </c:pt>
                <c:pt idx="5227">
                  <c:v>70.09</c:v>
                </c:pt>
                <c:pt idx="5228">
                  <c:v>69.75</c:v>
                </c:pt>
                <c:pt idx="5229">
                  <c:v>70.709999999999994</c:v>
                </c:pt>
                <c:pt idx="5230">
                  <c:v>72.150000000000006</c:v>
                </c:pt>
                <c:pt idx="5231">
                  <c:v>73</c:v>
                </c:pt>
                <c:pt idx="5232">
                  <c:v>71.87</c:v>
                </c:pt>
                <c:pt idx="5233">
                  <c:v>69.25</c:v>
                </c:pt>
                <c:pt idx="5234">
                  <c:v>69.400000000000006</c:v>
                </c:pt>
                <c:pt idx="5235">
                  <c:v>68.650000000000006</c:v>
                </c:pt>
                <c:pt idx="5236">
                  <c:v>69.63</c:v>
                </c:pt>
                <c:pt idx="5237">
                  <c:v>68.44</c:v>
                </c:pt>
                <c:pt idx="5238">
                  <c:v>69.23</c:v>
                </c:pt>
                <c:pt idx="5239">
                  <c:v>70.78</c:v>
                </c:pt>
                <c:pt idx="5240">
                  <c:v>69.47</c:v>
                </c:pt>
                <c:pt idx="5241">
                  <c:v>70.92</c:v>
                </c:pt>
                <c:pt idx="5242">
                  <c:v>71.349999999999994</c:v>
                </c:pt>
                <c:pt idx="5244">
                  <c:v>71.849999999999994</c:v>
                </c:pt>
                <c:pt idx="5245">
                  <c:v>71.42</c:v>
                </c:pt>
                <c:pt idx="5246">
                  <c:v>70.11</c:v>
                </c:pt>
                <c:pt idx="5247">
                  <c:v>72.73</c:v>
                </c:pt>
                <c:pt idx="5248">
                  <c:v>72.5</c:v>
                </c:pt>
                <c:pt idx="5249">
                  <c:v>72.430000000000007</c:v>
                </c:pt>
                <c:pt idx="5250">
                  <c:v>70.900000000000006</c:v>
                </c:pt>
                <c:pt idx="5251">
                  <c:v>70.25</c:v>
                </c:pt>
                <c:pt idx="5252">
                  <c:v>71.62</c:v>
                </c:pt>
                <c:pt idx="5253">
                  <c:v>70.28</c:v>
                </c:pt>
                <c:pt idx="5254">
                  <c:v>68.48</c:v>
                </c:pt>
                <c:pt idx="5255">
                  <c:v>69.12</c:v>
                </c:pt>
                <c:pt idx="5256">
                  <c:v>69.78</c:v>
                </c:pt>
                <c:pt idx="5257">
                  <c:v>69.75</c:v>
                </c:pt>
                <c:pt idx="5258">
                  <c:v>69.209999999999994</c:v>
                </c:pt>
                <c:pt idx="5259">
                  <c:v>69.3</c:v>
                </c:pt>
                <c:pt idx="5260">
                  <c:v>70.069999999999993</c:v>
                </c:pt>
                <c:pt idx="5261">
                  <c:v>70.62</c:v>
                </c:pt>
                <c:pt idx="5262">
                  <c:v>70.5</c:v>
                </c:pt>
                <c:pt idx="5263">
                  <c:v>71.63</c:v>
                </c:pt>
                <c:pt idx="5264">
                  <c:v>72.05</c:v>
                </c:pt>
                <c:pt idx="5265">
                  <c:v>72.150000000000006</c:v>
                </c:pt>
                <c:pt idx="5266">
                  <c:v>73.5</c:v>
                </c:pt>
                <c:pt idx="5267">
                  <c:v>73.94</c:v>
                </c:pt>
                <c:pt idx="5270">
                  <c:v>75.2</c:v>
                </c:pt>
                <c:pt idx="5271">
                  <c:v>75</c:v>
                </c:pt>
                <c:pt idx="5272">
                  <c:v>73.760000000000005</c:v>
                </c:pt>
                <c:pt idx="5273">
                  <c:v>73.5</c:v>
                </c:pt>
                <c:pt idx="5274">
                  <c:v>74.05</c:v>
                </c:pt>
                <c:pt idx="5275">
                  <c:v>74.989999999999995</c:v>
                </c:pt>
                <c:pt idx="5276">
                  <c:v>76.7</c:v>
                </c:pt>
                <c:pt idx="5277">
                  <c:v>76.8</c:v>
                </c:pt>
                <c:pt idx="5278">
                  <c:v>75.7</c:v>
                </c:pt>
                <c:pt idx="5279">
                  <c:v>73.87</c:v>
                </c:pt>
                <c:pt idx="5280">
                  <c:v>72.790000000000006</c:v>
                </c:pt>
                <c:pt idx="5281">
                  <c:v>74</c:v>
                </c:pt>
                <c:pt idx="5282">
                  <c:v>73.52</c:v>
                </c:pt>
                <c:pt idx="5283">
                  <c:v>74.290000000000006</c:v>
                </c:pt>
                <c:pt idx="5284">
                  <c:v>73.459999999999994</c:v>
                </c:pt>
                <c:pt idx="5285">
                  <c:v>73.819999999999993</c:v>
                </c:pt>
                <c:pt idx="5286">
                  <c:v>74.5</c:v>
                </c:pt>
                <c:pt idx="5287">
                  <c:v>73.3</c:v>
                </c:pt>
                <c:pt idx="5288">
                  <c:v>74.56</c:v>
                </c:pt>
                <c:pt idx="5289">
                  <c:v>74.930000000000007</c:v>
                </c:pt>
                <c:pt idx="5290">
                  <c:v>76.16</c:v>
                </c:pt>
                <c:pt idx="5291">
                  <c:v>75.59</c:v>
                </c:pt>
                <c:pt idx="5292">
                  <c:v>74.78</c:v>
                </c:pt>
                <c:pt idx="5293">
                  <c:v>77.05</c:v>
                </c:pt>
                <c:pt idx="5294">
                  <c:v>76.290000000000006</c:v>
                </c:pt>
                <c:pt idx="5295">
                  <c:v>76.28</c:v>
                </c:pt>
                <c:pt idx="5296">
                  <c:v>74.17</c:v>
                </c:pt>
                <c:pt idx="5297">
                  <c:v>74.38</c:v>
                </c:pt>
                <c:pt idx="5298">
                  <c:v>73.33</c:v>
                </c:pt>
                <c:pt idx="5299">
                  <c:v>72.95</c:v>
                </c:pt>
                <c:pt idx="5300">
                  <c:v>71.64</c:v>
                </c:pt>
                <c:pt idx="5301">
                  <c:v>70.12</c:v>
                </c:pt>
                <c:pt idx="5302">
                  <c:v>70.930000000000007</c:v>
                </c:pt>
                <c:pt idx="5303">
                  <c:v>72.45</c:v>
                </c:pt>
                <c:pt idx="5304">
                  <c:v>72.55</c:v>
                </c:pt>
                <c:pt idx="5305">
                  <c:v>71.45</c:v>
                </c:pt>
                <c:pt idx="5306">
                  <c:v>72.02</c:v>
                </c:pt>
                <c:pt idx="5307">
                  <c:v>72.13</c:v>
                </c:pt>
                <c:pt idx="5308">
                  <c:v>70.47</c:v>
                </c:pt>
                <c:pt idx="5309">
                  <c:v>69.739999999999995</c:v>
                </c:pt>
                <c:pt idx="5310">
                  <c:v>70.2</c:v>
                </c:pt>
                <c:pt idx="5311">
                  <c:v>70.38</c:v>
                </c:pt>
                <c:pt idx="5312">
                  <c:v>69.239999999999995</c:v>
                </c:pt>
                <c:pt idx="5314">
                  <c:v>68.7</c:v>
                </c:pt>
                <c:pt idx="5315">
                  <c:v>67.75</c:v>
                </c:pt>
                <c:pt idx="5316">
                  <c:v>67.37</c:v>
                </c:pt>
                <c:pt idx="5317">
                  <c:v>66.3</c:v>
                </c:pt>
                <c:pt idx="5318">
                  <c:v>65.42</c:v>
                </c:pt>
                <c:pt idx="5319">
                  <c:v>63.81</c:v>
                </c:pt>
                <c:pt idx="5320">
                  <c:v>64.09</c:v>
                </c:pt>
                <c:pt idx="5321">
                  <c:v>63.27</c:v>
                </c:pt>
                <c:pt idx="5322">
                  <c:v>63.3</c:v>
                </c:pt>
                <c:pt idx="5323">
                  <c:v>63.84</c:v>
                </c:pt>
                <c:pt idx="5324">
                  <c:v>61.77</c:v>
                </c:pt>
                <c:pt idx="5325">
                  <c:v>60</c:v>
                </c:pt>
                <c:pt idx="5326">
                  <c:v>61.62</c:v>
                </c:pt>
                <c:pt idx="5327">
                  <c:v>59.79</c:v>
                </c:pt>
                <c:pt idx="5328">
                  <c:v>60.74</c:v>
                </c:pt>
                <c:pt idx="5329">
                  <c:v>60.63</c:v>
                </c:pt>
                <c:pt idx="5330">
                  <c:v>62.96</c:v>
                </c:pt>
                <c:pt idx="5331">
                  <c:v>62.46</c:v>
                </c:pt>
                <c:pt idx="5332">
                  <c:v>62.9</c:v>
                </c:pt>
                <c:pt idx="5333">
                  <c:v>60.96</c:v>
                </c:pt>
                <c:pt idx="5334">
                  <c:v>58.64</c:v>
                </c:pt>
                <c:pt idx="5335">
                  <c:v>59.53</c:v>
                </c:pt>
                <c:pt idx="5336">
                  <c:v>60.02</c:v>
                </c:pt>
                <c:pt idx="5337">
                  <c:v>59.68</c:v>
                </c:pt>
                <c:pt idx="5338">
                  <c:v>59.93</c:v>
                </c:pt>
                <c:pt idx="5339">
                  <c:v>58.5</c:v>
                </c:pt>
                <c:pt idx="5340">
                  <c:v>57.56</c:v>
                </c:pt>
                <c:pt idx="5341">
                  <c:v>58.23</c:v>
                </c:pt>
                <c:pt idx="5342">
                  <c:v>58.69</c:v>
                </c:pt>
                <c:pt idx="5343">
                  <c:v>59.91</c:v>
                </c:pt>
                <c:pt idx="5344">
                  <c:v>58.91</c:v>
                </c:pt>
                <c:pt idx="5345">
                  <c:v>57.66</c:v>
                </c:pt>
                <c:pt idx="5346">
                  <c:v>58.55</c:v>
                </c:pt>
                <c:pt idx="5347">
                  <c:v>57.35</c:v>
                </c:pt>
                <c:pt idx="5348">
                  <c:v>56.74</c:v>
                </c:pt>
                <c:pt idx="5349">
                  <c:v>57.55</c:v>
                </c:pt>
                <c:pt idx="5350">
                  <c:v>59.09</c:v>
                </c:pt>
                <c:pt idx="5351">
                  <c:v>60.27</c:v>
                </c:pt>
                <c:pt idx="5352">
                  <c:v>60.75</c:v>
                </c:pt>
                <c:pt idx="5353">
                  <c:v>58.41</c:v>
                </c:pt>
                <c:pt idx="5354">
                  <c:v>58.72</c:v>
                </c:pt>
                <c:pt idx="5355">
                  <c:v>58.64</c:v>
                </c:pt>
                <c:pt idx="5356">
                  <c:v>57.87</c:v>
                </c:pt>
                <c:pt idx="5357">
                  <c:v>59.13</c:v>
                </c:pt>
                <c:pt idx="5358">
                  <c:v>60.11</c:v>
                </c:pt>
                <c:pt idx="5359">
                  <c:v>58.94</c:v>
                </c:pt>
                <c:pt idx="5360">
                  <c:v>59.93</c:v>
                </c:pt>
                <c:pt idx="5361">
                  <c:v>61.18</c:v>
                </c:pt>
                <c:pt idx="5362">
                  <c:v>59.66</c:v>
                </c:pt>
                <c:pt idx="5363">
                  <c:v>58.59</c:v>
                </c:pt>
                <c:pt idx="5364">
                  <c:v>58.28</c:v>
                </c:pt>
                <c:pt idx="5365">
                  <c:v>58.79</c:v>
                </c:pt>
                <c:pt idx="5366">
                  <c:v>56.23</c:v>
                </c:pt>
                <c:pt idx="5367">
                  <c:v>55.9</c:v>
                </c:pt>
                <c:pt idx="5368">
                  <c:v>56.42</c:v>
                </c:pt>
                <c:pt idx="5369">
                  <c:v>58.01</c:v>
                </c:pt>
                <c:pt idx="5370">
                  <c:v>57.28</c:v>
                </c:pt>
                <c:pt idx="5373">
                  <c:v>60.3</c:v>
                </c:pt>
                <c:pt idx="5374">
                  <c:v>60.97</c:v>
                </c:pt>
                <c:pt idx="5375">
                  <c:v>62.45</c:v>
                </c:pt>
                <c:pt idx="5376">
                  <c:v>62.97</c:v>
                </c:pt>
                <c:pt idx="5377">
                  <c:v>63.43</c:v>
                </c:pt>
                <c:pt idx="5378">
                  <c:v>62.39</c:v>
                </c:pt>
                <c:pt idx="5379">
                  <c:v>62.4</c:v>
                </c:pt>
                <c:pt idx="5380">
                  <c:v>62.2</c:v>
                </c:pt>
                <c:pt idx="5381">
                  <c:v>62.54</c:v>
                </c:pt>
                <c:pt idx="5382">
                  <c:v>62.06</c:v>
                </c:pt>
                <c:pt idx="5383">
                  <c:v>61.26</c:v>
                </c:pt>
                <c:pt idx="5384">
                  <c:v>61.06</c:v>
                </c:pt>
                <c:pt idx="5385">
                  <c:v>61.34</c:v>
                </c:pt>
                <c:pt idx="5386">
                  <c:v>62.48</c:v>
                </c:pt>
                <c:pt idx="5387">
                  <c:v>63.4</c:v>
                </c:pt>
                <c:pt idx="5388">
                  <c:v>62.19</c:v>
                </c:pt>
                <c:pt idx="5389">
                  <c:v>62.87</c:v>
                </c:pt>
                <c:pt idx="5390">
                  <c:v>63.08</c:v>
                </c:pt>
                <c:pt idx="5391">
                  <c:v>62.05</c:v>
                </c:pt>
                <c:pt idx="5392">
                  <c:v>61.81</c:v>
                </c:pt>
                <c:pt idx="5393">
                  <c:v>61.07</c:v>
                </c:pt>
                <c:pt idx="5394">
                  <c:v>60.31</c:v>
                </c:pt>
                <c:pt idx="5395">
                  <c:v>60.39</c:v>
                </c:pt>
                <c:pt idx="5396">
                  <c:v>60.85</c:v>
                </c:pt>
                <c:pt idx="5397">
                  <c:v>60.77</c:v>
                </c:pt>
                <c:pt idx="5398">
                  <c:v>58.31</c:v>
                </c:pt>
                <c:pt idx="5399">
                  <c:v>55.65</c:v>
                </c:pt>
                <c:pt idx="5400">
                  <c:v>56.29</c:v>
                </c:pt>
                <c:pt idx="5401">
                  <c:v>56.08</c:v>
                </c:pt>
                <c:pt idx="5402">
                  <c:v>55.65</c:v>
                </c:pt>
                <c:pt idx="5403">
                  <c:v>53.95</c:v>
                </c:pt>
                <c:pt idx="5404">
                  <c:v>51.91</c:v>
                </c:pt>
                <c:pt idx="5405">
                  <c:v>52.96</c:v>
                </c:pt>
                <c:pt idx="5406">
                  <c:v>51.23</c:v>
                </c:pt>
                <c:pt idx="5407">
                  <c:v>52.3</c:v>
                </c:pt>
                <c:pt idx="5408">
                  <c:v>50.51</c:v>
                </c:pt>
                <c:pt idx="5409">
                  <c:v>51.98</c:v>
                </c:pt>
                <c:pt idx="5410">
                  <c:v>51.11</c:v>
                </c:pt>
                <c:pt idx="5411">
                  <c:v>53.61</c:v>
                </c:pt>
                <c:pt idx="5412">
                  <c:v>54.24</c:v>
                </c:pt>
                <c:pt idx="5413">
                  <c:v>53.49</c:v>
                </c:pt>
                <c:pt idx="5414">
                  <c:v>55.38</c:v>
                </c:pt>
                <c:pt idx="5415">
                  <c:v>54.01</c:v>
                </c:pt>
                <c:pt idx="5416">
                  <c:v>57.03</c:v>
                </c:pt>
                <c:pt idx="5417">
                  <c:v>58.17</c:v>
                </c:pt>
                <c:pt idx="5418">
                  <c:v>57.35</c:v>
                </c:pt>
                <c:pt idx="5419">
                  <c:v>59.01</c:v>
                </c:pt>
                <c:pt idx="5420">
                  <c:v>58.69</c:v>
                </c:pt>
                <c:pt idx="5421">
                  <c:v>58.91</c:v>
                </c:pt>
                <c:pt idx="5422">
                  <c:v>57.75</c:v>
                </c:pt>
                <c:pt idx="5423">
                  <c:v>59.76</c:v>
                </c:pt>
                <c:pt idx="5424">
                  <c:v>59.86</c:v>
                </c:pt>
                <c:pt idx="5425">
                  <c:v>57.76</c:v>
                </c:pt>
                <c:pt idx="5426">
                  <c:v>58.98</c:v>
                </c:pt>
                <c:pt idx="5427">
                  <c:v>58</c:v>
                </c:pt>
                <c:pt idx="5428">
                  <c:v>57.92</c:v>
                </c:pt>
                <c:pt idx="5429">
                  <c:v>59.38</c:v>
                </c:pt>
                <c:pt idx="5430">
                  <c:v>58.32</c:v>
                </c:pt>
                <c:pt idx="5431">
                  <c:v>59.4</c:v>
                </c:pt>
                <c:pt idx="5432">
                  <c:v>60.28</c:v>
                </c:pt>
                <c:pt idx="5433">
                  <c:v>60.28</c:v>
                </c:pt>
                <c:pt idx="5434">
                  <c:v>61.41</c:v>
                </c:pt>
                <c:pt idx="5435">
                  <c:v>61.46</c:v>
                </c:pt>
                <c:pt idx="5436">
                  <c:v>61.78</c:v>
                </c:pt>
                <c:pt idx="5437">
                  <c:v>61.97</c:v>
                </c:pt>
                <c:pt idx="5438">
                  <c:v>61.58</c:v>
                </c:pt>
                <c:pt idx="5439">
                  <c:v>60.05</c:v>
                </c:pt>
                <c:pt idx="5440">
                  <c:v>60.66</c:v>
                </c:pt>
                <c:pt idx="5441">
                  <c:v>61.85</c:v>
                </c:pt>
                <c:pt idx="5442">
                  <c:v>61.63</c:v>
                </c:pt>
                <c:pt idx="5443">
                  <c:v>60.06</c:v>
                </c:pt>
                <c:pt idx="5444">
                  <c:v>58.94</c:v>
                </c:pt>
                <c:pt idx="5445">
                  <c:v>58.03</c:v>
                </c:pt>
                <c:pt idx="5446">
                  <c:v>58.15</c:v>
                </c:pt>
                <c:pt idx="5447">
                  <c:v>57.52</c:v>
                </c:pt>
                <c:pt idx="5448">
                  <c:v>57.06</c:v>
                </c:pt>
                <c:pt idx="5449">
                  <c:v>56.65</c:v>
                </c:pt>
                <c:pt idx="5450">
                  <c:v>56.41</c:v>
                </c:pt>
                <c:pt idx="5451">
                  <c:v>56.98</c:v>
                </c:pt>
                <c:pt idx="5452">
                  <c:v>60.21</c:v>
                </c:pt>
                <c:pt idx="5453">
                  <c:v>61.07</c:v>
                </c:pt>
                <c:pt idx="5454">
                  <c:v>61.77</c:v>
                </c:pt>
                <c:pt idx="5455">
                  <c:v>62.98</c:v>
                </c:pt>
                <c:pt idx="5456">
                  <c:v>64.11</c:v>
                </c:pt>
                <c:pt idx="5457">
                  <c:v>66.099999999999994</c:v>
                </c:pt>
                <c:pt idx="5458">
                  <c:v>65.94</c:v>
                </c:pt>
                <c:pt idx="5459">
                  <c:v>66.03</c:v>
                </c:pt>
                <c:pt idx="5460">
                  <c:v>64.59</c:v>
                </c:pt>
                <c:pt idx="5461">
                  <c:v>64.400000000000006</c:v>
                </c:pt>
                <c:pt idx="5462">
                  <c:v>64.260000000000005</c:v>
                </c:pt>
                <c:pt idx="5463">
                  <c:v>61.51</c:v>
                </c:pt>
                <c:pt idx="5464">
                  <c:v>61.92</c:v>
                </c:pt>
                <c:pt idx="5465">
                  <c:v>61.98</c:v>
                </c:pt>
                <c:pt idx="5466">
                  <c:v>63.87</c:v>
                </c:pt>
                <c:pt idx="5467">
                  <c:v>63.63</c:v>
                </c:pt>
                <c:pt idx="5468">
                  <c:v>63.63</c:v>
                </c:pt>
                <c:pt idx="5469">
                  <c:v>63.14</c:v>
                </c:pt>
                <c:pt idx="5470">
                  <c:v>63.14</c:v>
                </c:pt>
                <c:pt idx="5471">
                  <c:v>61.81</c:v>
                </c:pt>
                <c:pt idx="5472">
                  <c:v>63.56</c:v>
                </c:pt>
                <c:pt idx="5473">
                  <c:v>65.33</c:v>
                </c:pt>
                <c:pt idx="5474">
                  <c:v>64.099999999999994</c:v>
                </c:pt>
                <c:pt idx="5475">
                  <c:v>65.33</c:v>
                </c:pt>
                <c:pt idx="5476">
                  <c:v>65.08</c:v>
                </c:pt>
                <c:pt idx="5477">
                  <c:v>66.45</c:v>
                </c:pt>
                <c:pt idx="5478">
                  <c:v>65.78</c:v>
                </c:pt>
                <c:pt idx="5479">
                  <c:v>64.430000000000007</c:v>
                </c:pt>
                <c:pt idx="5480">
                  <c:v>63.78</c:v>
                </c:pt>
                <c:pt idx="5481">
                  <c:v>63.23</c:v>
                </c:pt>
                <c:pt idx="5482">
                  <c:v>61.89</c:v>
                </c:pt>
                <c:pt idx="5483">
                  <c:v>61.48</c:v>
                </c:pt>
                <c:pt idx="5484">
                  <c:v>62.26</c:v>
                </c:pt>
                <c:pt idx="5485">
                  <c:v>61.54</c:v>
                </c:pt>
                <c:pt idx="5486">
                  <c:v>61.85</c:v>
                </c:pt>
                <c:pt idx="5487">
                  <c:v>62.35</c:v>
                </c:pt>
                <c:pt idx="5488">
                  <c:v>62.55</c:v>
                </c:pt>
                <c:pt idx="5489">
                  <c:v>63.16</c:v>
                </c:pt>
                <c:pt idx="5490">
                  <c:v>62.57</c:v>
                </c:pt>
                <c:pt idx="5491">
                  <c:v>64.83</c:v>
                </c:pt>
                <c:pt idx="5492">
                  <c:v>64.930000000000007</c:v>
                </c:pt>
                <c:pt idx="5493">
                  <c:v>66.25</c:v>
                </c:pt>
                <c:pt idx="5494">
                  <c:v>64.91</c:v>
                </c:pt>
                <c:pt idx="5495">
                  <c:v>65.099999999999994</c:v>
                </c:pt>
                <c:pt idx="5496">
                  <c:v>63.62</c:v>
                </c:pt>
                <c:pt idx="5497">
                  <c:v>64.59</c:v>
                </c:pt>
                <c:pt idx="5498">
                  <c:v>63.19</c:v>
                </c:pt>
                <c:pt idx="5499">
                  <c:v>63.47</c:v>
                </c:pt>
                <c:pt idx="5500">
                  <c:v>64.02</c:v>
                </c:pt>
                <c:pt idx="5501">
                  <c:v>65.09</c:v>
                </c:pt>
                <c:pt idx="5502">
                  <c:v>66.17</c:v>
                </c:pt>
                <c:pt idx="5503">
                  <c:v>65.63</c:v>
                </c:pt>
                <c:pt idx="5504">
                  <c:v>65.97</c:v>
                </c:pt>
                <c:pt idx="5505">
                  <c:v>66.930000000000007</c:v>
                </c:pt>
                <c:pt idx="5506">
                  <c:v>64.78</c:v>
                </c:pt>
                <c:pt idx="5507">
                  <c:v>65.930000000000007</c:v>
                </c:pt>
                <c:pt idx="5508">
                  <c:v>65.36</c:v>
                </c:pt>
                <c:pt idx="5509">
                  <c:v>66.17</c:v>
                </c:pt>
                <c:pt idx="5510">
                  <c:v>67.62</c:v>
                </c:pt>
                <c:pt idx="5511">
                  <c:v>68.040000000000006</c:v>
                </c:pt>
                <c:pt idx="5512">
                  <c:v>69.06</c:v>
                </c:pt>
                <c:pt idx="5513">
                  <c:v>69.150000000000006</c:v>
                </c:pt>
                <c:pt idx="5514">
                  <c:v>68.5</c:v>
                </c:pt>
                <c:pt idx="5515">
                  <c:v>68.349999999999994</c:v>
                </c:pt>
                <c:pt idx="5516">
                  <c:v>68.849999999999994</c:v>
                </c:pt>
                <c:pt idx="5517">
                  <c:v>68.83</c:v>
                </c:pt>
                <c:pt idx="5518">
                  <c:v>67.78</c:v>
                </c:pt>
                <c:pt idx="5519">
                  <c:v>68.98</c:v>
                </c:pt>
                <c:pt idx="5520">
                  <c:v>69.61</c:v>
                </c:pt>
                <c:pt idx="5521">
                  <c:v>70.47</c:v>
                </c:pt>
                <c:pt idx="5522">
                  <c:v>71.11</c:v>
                </c:pt>
                <c:pt idx="5523">
                  <c:v>71.41</c:v>
                </c:pt>
                <c:pt idx="5524">
                  <c:v>71.81</c:v>
                </c:pt>
                <c:pt idx="5525">
                  <c:v>72.8</c:v>
                </c:pt>
                <c:pt idx="5526">
                  <c:v>72.14</c:v>
                </c:pt>
                <c:pt idx="5527">
                  <c:v>72.8</c:v>
                </c:pt>
                <c:pt idx="5528">
                  <c:v>72.58</c:v>
                </c:pt>
                <c:pt idx="5529">
                  <c:v>72.55</c:v>
                </c:pt>
                <c:pt idx="5530">
                  <c:v>73.89</c:v>
                </c:pt>
                <c:pt idx="5531">
                  <c:v>74.11</c:v>
                </c:pt>
                <c:pt idx="5532">
                  <c:v>74.03</c:v>
                </c:pt>
                <c:pt idx="5533">
                  <c:v>75.03</c:v>
                </c:pt>
                <c:pt idx="5534">
                  <c:v>75.900000000000006</c:v>
                </c:pt>
                <c:pt idx="5535">
                  <c:v>75.53</c:v>
                </c:pt>
                <c:pt idx="5536">
                  <c:v>74.650000000000006</c:v>
                </c:pt>
                <c:pt idx="5537">
                  <c:v>73.38</c:v>
                </c:pt>
                <c:pt idx="5538">
                  <c:v>75.739999999999995</c:v>
                </c:pt>
                <c:pt idx="5539">
                  <c:v>74.959999999999994</c:v>
                </c:pt>
                <c:pt idx="5540">
                  <c:v>77.03</c:v>
                </c:pt>
                <c:pt idx="5541">
                  <c:v>76.819999999999993</c:v>
                </c:pt>
                <c:pt idx="5542">
                  <c:v>78.2</c:v>
                </c:pt>
                <c:pt idx="5543">
                  <c:v>76.489999999999995</c:v>
                </c:pt>
                <c:pt idx="5544">
                  <c:v>76.84</c:v>
                </c:pt>
                <c:pt idx="5545">
                  <c:v>75.41</c:v>
                </c:pt>
                <c:pt idx="5546">
                  <c:v>72.03</c:v>
                </c:pt>
                <c:pt idx="5547">
                  <c:v>72.25</c:v>
                </c:pt>
                <c:pt idx="5548">
                  <c:v>72.23</c:v>
                </c:pt>
                <c:pt idx="5549">
                  <c:v>71.62</c:v>
                </c:pt>
                <c:pt idx="5550">
                  <c:v>71.489999999999995</c:v>
                </c:pt>
                <c:pt idx="5551">
                  <c:v>71.599999999999994</c:v>
                </c:pt>
                <c:pt idx="5552">
                  <c:v>72.400000000000006</c:v>
                </c:pt>
                <c:pt idx="5553">
                  <c:v>73.36</c:v>
                </c:pt>
                <c:pt idx="5554">
                  <c:v>70.989999999999995</c:v>
                </c:pt>
                <c:pt idx="5555">
                  <c:v>71.900000000000006</c:v>
                </c:pt>
                <c:pt idx="5556">
                  <c:v>71.12</c:v>
                </c:pt>
                <c:pt idx="5557">
                  <c:v>69.489999999999995</c:v>
                </c:pt>
                <c:pt idx="5558">
                  <c:v>69.3</c:v>
                </c:pt>
                <c:pt idx="5559">
                  <c:v>69.86</c:v>
                </c:pt>
                <c:pt idx="5560">
                  <c:v>71.17</c:v>
                </c:pt>
                <c:pt idx="5561">
                  <c:v>71.98</c:v>
                </c:pt>
                <c:pt idx="5562">
                  <c:v>71.790000000000006</c:v>
                </c:pt>
                <c:pt idx="5563">
                  <c:v>73.52</c:v>
                </c:pt>
                <c:pt idx="5564">
                  <c:v>73.37</c:v>
                </c:pt>
                <c:pt idx="5565">
                  <c:v>73.98</c:v>
                </c:pt>
                <c:pt idx="5566">
                  <c:v>75.069999999999993</c:v>
                </c:pt>
                <c:pt idx="5567">
                  <c:v>75.739999999999995</c:v>
                </c:pt>
                <c:pt idx="5568">
                  <c:v>76.34</c:v>
                </c:pt>
                <c:pt idx="5569">
                  <c:v>76.7</c:v>
                </c:pt>
                <c:pt idx="5570">
                  <c:v>77.53</c:v>
                </c:pt>
                <c:pt idx="5571">
                  <c:v>78.16</c:v>
                </c:pt>
                <c:pt idx="5572">
                  <c:v>79.849999999999994</c:v>
                </c:pt>
                <c:pt idx="5573">
                  <c:v>80.05</c:v>
                </c:pt>
                <c:pt idx="5574">
                  <c:v>79.14</c:v>
                </c:pt>
                <c:pt idx="5575">
                  <c:v>80.55</c:v>
                </c:pt>
                <c:pt idx="5576">
                  <c:v>81.510000000000005</c:v>
                </c:pt>
                <c:pt idx="5577">
                  <c:v>81.99</c:v>
                </c:pt>
                <c:pt idx="5578">
                  <c:v>83.85</c:v>
                </c:pt>
                <c:pt idx="5579">
                  <c:v>83.38</c:v>
                </c:pt>
                <c:pt idx="5580">
                  <c:v>82.51</c:v>
                </c:pt>
                <c:pt idx="5581">
                  <c:v>81.2</c:v>
                </c:pt>
                <c:pt idx="5582">
                  <c:v>80.31</c:v>
                </c:pt>
                <c:pt idx="5583">
                  <c:v>82.86</c:v>
                </c:pt>
                <c:pt idx="5584">
                  <c:v>81.64</c:v>
                </c:pt>
                <c:pt idx="5585">
                  <c:v>80.31</c:v>
                </c:pt>
                <c:pt idx="5586">
                  <c:v>80</c:v>
                </c:pt>
                <c:pt idx="5587">
                  <c:v>79.97</c:v>
                </c:pt>
                <c:pt idx="5588">
                  <c:v>81.48</c:v>
                </c:pt>
                <c:pt idx="5589">
                  <c:v>81.2</c:v>
                </c:pt>
                <c:pt idx="5590">
                  <c:v>78.97</c:v>
                </c:pt>
                <c:pt idx="5591">
                  <c:v>80.23</c:v>
                </c:pt>
                <c:pt idx="5592">
                  <c:v>81.3</c:v>
                </c:pt>
                <c:pt idx="5593">
                  <c:v>83.05</c:v>
                </c:pt>
                <c:pt idx="5594">
                  <c:v>83.73</c:v>
                </c:pt>
                <c:pt idx="5595">
                  <c:v>86.19</c:v>
                </c:pt>
                <c:pt idx="5596">
                  <c:v>87.58</c:v>
                </c:pt>
                <c:pt idx="5597">
                  <c:v>87.19</c:v>
                </c:pt>
                <c:pt idx="5598">
                  <c:v>89.48</c:v>
                </c:pt>
                <c:pt idx="5599">
                  <c:v>88.58</c:v>
                </c:pt>
                <c:pt idx="5600">
                  <c:v>87.6</c:v>
                </c:pt>
                <c:pt idx="5601">
                  <c:v>86.45</c:v>
                </c:pt>
                <c:pt idx="5602">
                  <c:v>88.3</c:v>
                </c:pt>
                <c:pt idx="5603">
                  <c:v>92.09</c:v>
                </c:pt>
                <c:pt idx="5604">
                  <c:v>91.73</c:v>
                </c:pt>
                <c:pt idx="5605">
                  <c:v>93.45</c:v>
                </c:pt>
                <c:pt idx="5606">
                  <c:v>90.33</c:v>
                </c:pt>
                <c:pt idx="5607">
                  <c:v>94.16</c:v>
                </c:pt>
                <c:pt idx="5608">
                  <c:v>93.53</c:v>
                </c:pt>
                <c:pt idx="5609">
                  <c:v>95.81</c:v>
                </c:pt>
                <c:pt idx="5610">
                  <c:v>94.06</c:v>
                </c:pt>
                <c:pt idx="5611">
                  <c:v>96.65</c:v>
                </c:pt>
                <c:pt idx="5612">
                  <c:v>96.46</c:v>
                </c:pt>
                <c:pt idx="5613">
                  <c:v>95.51</c:v>
                </c:pt>
                <c:pt idx="5614">
                  <c:v>96.36</c:v>
                </c:pt>
                <c:pt idx="5615">
                  <c:v>94.4</c:v>
                </c:pt>
                <c:pt idx="5616">
                  <c:v>91.18</c:v>
                </c:pt>
                <c:pt idx="5617">
                  <c:v>94.02</c:v>
                </c:pt>
                <c:pt idx="5618">
                  <c:v>93.37</c:v>
                </c:pt>
                <c:pt idx="5619">
                  <c:v>94.81</c:v>
                </c:pt>
                <c:pt idx="5620">
                  <c:v>95.75</c:v>
                </c:pt>
                <c:pt idx="5621">
                  <c:v>99.16</c:v>
                </c:pt>
                <c:pt idx="5622">
                  <c:v>98.57</c:v>
                </c:pt>
                <c:pt idx="5623">
                  <c:v>98.24</c:v>
                </c:pt>
                <c:pt idx="5624">
                  <c:v>97.66</c:v>
                </c:pt>
                <c:pt idx="5625">
                  <c:v>94.39</c:v>
                </c:pt>
                <c:pt idx="5626">
                  <c:v>90.71</c:v>
                </c:pt>
                <c:pt idx="5627">
                  <c:v>90.98</c:v>
                </c:pt>
                <c:pt idx="5628">
                  <c:v>88.6</c:v>
                </c:pt>
                <c:pt idx="5629">
                  <c:v>89.29</c:v>
                </c:pt>
                <c:pt idx="5630">
                  <c:v>88.31</c:v>
                </c:pt>
                <c:pt idx="5631">
                  <c:v>87.45</c:v>
                </c:pt>
                <c:pt idx="5632">
                  <c:v>90.25</c:v>
                </c:pt>
                <c:pt idx="5633">
                  <c:v>88.23</c:v>
                </c:pt>
                <c:pt idx="5634">
                  <c:v>87.72</c:v>
                </c:pt>
                <c:pt idx="5635">
                  <c:v>90.12</c:v>
                </c:pt>
                <c:pt idx="5636">
                  <c:v>94.41</c:v>
                </c:pt>
                <c:pt idx="5637">
                  <c:v>92.35</c:v>
                </c:pt>
                <c:pt idx="5638">
                  <c:v>91.31</c:v>
                </c:pt>
                <c:pt idx="5639">
                  <c:v>90.69</c:v>
                </c:pt>
                <c:pt idx="5640">
                  <c:v>89.93</c:v>
                </c:pt>
                <c:pt idx="5641">
                  <c:v>91.11</c:v>
                </c:pt>
                <c:pt idx="5642">
                  <c:v>90.88</c:v>
                </c:pt>
                <c:pt idx="5643">
                  <c:v>93.19</c:v>
                </c:pt>
                <c:pt idx="5644">
                  <c:v>94</c:v>
                </c:pt>
                <c:pt idx="5645">
                  <c:v>95.89</c:v>
                </c:pt>
                <c:pt idx="5646">
                  <c:v>96.63</c:v>
                </c:pt>
                <c:pt idx="5647">
                  <c:v>96.03</c:v>
                </c:pt>
                <c:pt idx="5648">
                  <c:v>95.95</c:v>
                </c:pt>
                <c:pt idx="5649">
                  <c:v>99.64</c:v>
                </c:pt>
                <c:pt idx="5650">
                  <c:v>99.17</c:v>
                </c:pt>
                <c:pt idx="5651">
                  <c:v>97.9</c:v>
                </c:pt>
                <c:pt idx="5652">
                  <c:v>95.08</c:v>
                </c:pt>
                <c:pt idx="5653">
                  <c:v>96.43</c:v>
                </c:pt>
                <c:pt idx="5654">
                  <c:v>95.64</c:v>
                </c:pt>
                <c:pt idx="5655">
                  <c:v>93.92</c:v>
                </c:pt>
                <c:pt idx="5656">
                  <c:v>92.74</c:v>
                </c:pt>
                <c:pt idx="5657">
                  <c:v>94.23</c:v>
                </c:pt>
                <c:pt idx="5658">
                  <c:v>91.87</c:v>
                </c:pt>
                <c:pt idx="5659">
                  <c:v>90.8</c:v>
                </c:pt>
                <c:pt idx="5660">
                  <c:v>90.11</c:v>
                </c:pt>
                <c:pt idx="5661">
                  <c:v>90.55</c:v>
                </c:pt>
                <c:pt idx="5662">
                  <c:v>89.64</c:v>
                </c:pt>
                <c:pt idx="5663">
                  <c:v>87.65</c:v>
                </c:pt>
                <c:pt idx="5664">
                  <c:v>89.98</c:v>
                </c:pt>
                <c:pt idx="5665">
                  <c:v>90.37</c:v>
                </c:pt>
                <c:pt idx="5666">
                  <c:v>90.99</c:v>
                </c:pt>
                <c:pt idx="5667">
                  <c:v>91.66</c:v>
                </c:pt>
                <c:pt idx="5668">
                  <c:v>92.34</c:v>
                </c:pt>
                <c:pt idx="5669">
                  <c:v>91.67</c:v>
                </c:pt>
                <c:pt idx="5670">
                  <c:v>89.03</c:v>
                </c:pt>
                <c:pt idx="5671">
                  <c:v>90.07</c:v>
                </c:pt>
                <c:pt idx="5672">
                  <c:v>88.32</c:v>
                </c:pt>
                <c:pt idx="5673">
                  <c:v>87.16</c:v>
                </c:pt>
                <c:pt idx="5674">
                  <c:v>88.07</c:v>
                </c:pt>
                <c:pt idx="5675">
                  <c:v>91.77</c:v>
                </c:pt>
                <c:pt idx="5676">
                  <c:v>93.56</c:v>
                </c:pt>
                <c:pt idx="5677">
                  <c:v>92.82</c:v>
                </c:pt>
                <c:pt idx="5678">
                  <c:v>93.28</c:v>
                </c:pt>
                <c:pt idx="5679">
                  <c:v>95.42</c:v>
                </c:pt>
                <c:pt idx="5680">
                  <c:v>95.57</c:v>
                </c:pt>
                <c:pt idx="5681">
                  <c:v>99.99</c:v>
                </c:pt>
                <c:pt idx="5682">
                  <c:v>100.86</c:v>
                </c:pt>
                <c:pt idx="5683">
                  <c:v>98.57</c:v>
                </c:pt>
                <c:pt idx="5684">
                  <c:v>99.03</c:v>
                </c:pt>
                <c:pt idx="5685">
                  <c:v>99.4</c:v>
                </c:pt>
                <c:pt idx="5686">
                  <c:v>100.83</c:v>
                </c:pt>
                <c:pt idx="5687">
                  <c:v>99.59</c:v>
                </c:pt>
                <c:pt idx="5688">
                  <c:v>102.6</c:v>
                </c:pt>
                <c:pt idx="5689">
                  <c:v>101.78</c:v>
                </c:pt>
                <c:pt idx="5690">
                  <c:v>102.42</c:v>
                </c:pt>
                <c:pt idx="5691">
                  <c:v>99.72</c:v>
                </c:pt>
                <c:pt idx="5692">
                  <c:v>104.45</c:v>
                </c:pt>
                <c:pt idx="5693">
                  <c:v>105.51</c:v>
                </c:pt>
                <c:pt idx="5694">
                  <c:v>105.12</c:v>
                </c:pt>
                <c:pt idx="5695">
                  <c:v>107.9</c:v>
                </c:pt>
                <c:pt idx="5696">
                  <c:v>108.73</c:v>
                </c:pt>
                <c:pt idx="5697">
                  <c:v>109.86</c:v>
                </c:pt>
                <c:pt idx="5698">
                  <c:v>110.21</c:v>
                </c:pt>
                <c:pt idx="5699">
                  <c:v>110.03</c:v>
                </c:pt>
                <c:pt idx="5700">
                  <c:v>105.74</c:v>
                </c:pt>
                <c:pt idx="5701">
                  <c:v>109.57</c:v>
                </c:pt>
                <c:pt idx="5702">
                  <c:v>103.25</c:v>
                </c:pt>
                <c:pt idx="5703">
                  <c:v>102.57</c:v>
                </c:pt>
                <c:pt idx="5704">
                  <c:v>101.7</c:v>
                </c:pt>
                <c:pt idx="5705">
                  <c:v>101.78</c:v>
                </c:pt>
                <c:pt idx="5706">
                  <c:v>105.83</c:v>
                </c:pt>
                <c:pt idx="5707">
                  <c:v>107.56</c:v>
                </c:pt>
                <c:pt idx="5708">
                  <c:v>105.59</c:v>
                </c:pt>
                <c:pt idx="5709">
                  <c:v>101.54</c:v>
                </c:pt>
                <c:pt idx="5710">
                  <c:v>100.92</c:v>
                </c:pt>
                <c:pt idx="5711">
                  <c:v>104.83</c:v>
                </c:pt>
                <c:pt idx="5712">
                  <c:v>103.92</c:v>
                </c:pt>
                <c:pt idx="5713">
                  <c:v>106.09</c:v>
                </c:pt>
                <c:pt idx="5714">
                  <c:v>108.91</c:v>
                </c:pt>
                <c:pt idx="5715">
                  <c:v>108.54</c:v>
                </c:pt>
                <c:pt idx="5716">
                  <c:v>110.89</c:v>
                </c:pt>
                <c:pt idx="5717">
                  <c:v>110.07</c:v>
                </c:pt>
                <c:pt idx="5718">
                  <c:v>110.14</c:v>
                </c:pt>
                <c:pt idx="5719">
                  <c:v>111.71</c:v>
                </c:pt>
                <c:pt idx="5720">
                  <c:v>113.77</c:v>
                </c:pt>
                <c:pt idx="5721">
                  <c:v>114.8</c:v>
                </c:pt>
                <c:pt idx="5722">
                  <c:v>114.8</c:v>
                </c:pt>
                <c:pt idx="5723">
                  <c:v>116.56</c:v>
                </c:pt>
                <c:pt idx="5724">
                  <c:v>117.48</c:v>
                </c:pt>
                <c:pt idx="5725">
                  <c:v>119.17</c:v>
                </c:pt>
                <c:pt idx="5726">
                  <c:v>119.28</c:v>
                </c:pt>
                <c:pt idx="5727">
                  <c:v>117.1</c:v>
                </c:pt>
                <c:pt idx="5728">
                  <c:v>119.64</c:v>
                </c:pt>
                <c:pt idx="5729">
                  <c:v>118.78</c:v>
                </c:pt>
                <c:pt idx="5730">
                  <c:v>115.67</c:v>
                </c:pt>
                <c:pt idx="5731">
                  <c:v>113.7</c:v>
                </c:pt>
                <c:pt idx="5732">
                  <c:v>112.6</c:v>
                </c:pt>
                <c:pt idx="5733">
                  <c:v>116.36</c:v>
                </c:pt>
                <c:pt idx="5734">
                  <c:v>119.94</c:v>
                </c:pt>
                <c:pt idx="5735">
                  <c:v>121.82</c:v>
                </c:pt>
                <c:pt idx="5736">
                  <c:v>123.56</c:v>
                </c:pt>
                <c:pt idx="5737">
                  <c:v>123.77</c:v>
                </c:pt>
                <c:pt idx="5738">
                  <c:v>125.94</c:v>
                </c:pt>
                <c:pt idx="5739">
                  <c:v>124.02</c:v>
                </c:pt>
                <c:pt idx="5740">
                  <c:v>125.83</c:v>
                </c:pt>
                <c:pt idx="5741">
                  <c:v>124.21</c:v>
                </c:pt>
                <c:pt idx="5742">
                  <c:v>124.25</c:v>
                </c:pt>
                <c:pt idx="5743">
                  <c:v>126.5</c:v>
                </c:pt>
                <c:pt idx="5744">
                  <c:v>127.15</c:v>
                </c:pt>
                <c:pt idx="5745">
                  <c:v>128.93</c:v>
                </c:pt>
                <c:pt idx="5746">
                  <c:v>132.99</c:v>
                </c:pt>
                <c:pt idx="5747">
                  <c:v>130.04</c:v>
                </c:pt>
                <c:pt idx="5748">
                  <c:v>131.58000000000001</c:v>
                </c:pt>
                <c:pt idx="5749">
                  <c:v>128.81</c:v>
                </c:pt>
                <c:pt idx="5750">
                  <c:v>131</c:v>
                </c:pt>
                <c:pt idx="5751">
                  <c:v>126.7</c:v>
                </c:pt>
                <c:pt idx="5752">
                  <c:v>127.35</c:v>
                </c:pt>
                <c:pt idx="5753">
                  <c:v>127.75</c:v>
                </c:pt>
                <c:pt idx="5754">
                  <c:v>124.33</c:v>
                </c:pt>
                <c:pt idx="5755">
                  <c:v>122.3</c:v>
                </c:pt>
                <c:pt idx="5756">
                  <c:v>127.93</c:v>
                </c:pt>
                <c:pt idx="5757">
                  <c:v>138.51</c:v>
                </c:pt>
                <c:pt idx="5758">
                  <c:v>134.44</c:v>
                </c:pt>
                <c:pt idx="5759">
                  <c:v>131.38</c:v>
                </c:pt>
                <c:pt idx="5760">
                  <c:v>136.43</c:v>
                </c:pt>
                <c:pt idx="5761">
                  <c:v>136.91</c:v>
                </c:pt>
                <c:pt idx="5762">
                  <c:v>134.84</c:v>
                </c:pt>
                <c:pt idx="5763">
                  <c:v>134.52000000000001</c:v>
                </c:pt>
                <c:pt idx="5764">
                  <c:v>133.99</c:v>
                </c:pt>
                <c:pt idx="5765">
                  <c:v>136.54</c:v>
                </c:pt>
                <c:pt idx="5766">
                  <c:v>131.88</c:v>
                </c:pt>
                <c:pt idx="5767">
                  <c:v>134.78</c:v>
                </c:pt>
                <c:pt idx="5768">
                  <c:v>135.97999999999999</c:v>
                </c:pt>
                <c:pt idx="5769">
                  <c:v>136.49</c:v>
                </c:pt>
                <c:pt idx="5770">
                  <c:v>133.91999999999999</c:v>
                </c:pt>
                <c:pt idx="5771">
                  <c:v>138.91</c:v>
                </c:pt>
                <c:pt idx="5772">
                  <c:v>139.69</c:v>
                </c:pt>
                <c:pt idx="5773">
                  <c:v>139.96</c:v>
                </c:pt>
                <c:pt idx="5774">
                  <c:v>141.06</c:v>
                </c:pt>
                <c:pt idx="5775">
                  <c:v>143.74</c:v>
                </c:pt>
                <c:pt idx="5776">
                  <c:v>145.31</c:v>
                </c:pt>
                <c:pt idx="5777">
                  <c:v>141.38</c:v>
                </c:pt>
                <c:pt idx="5778">
                  <c:v>136.06</c:v>
                </c:pt>
                <c:pt idx="5779">
                  <c:v>135.88</c:v>
                </c:pt>
                <c:pt idx="5780">
                  <c:v>141.47</c:v>
                </c:pt>
                <c:pt idx="5781">
                  <c:v>144.96</c:v>
                </c:pt>
                <c:pt idx="5782">
                  <c:v>145.16</c:v>
                </c:pt>
                <c:pt idx="5783">
                  <c:v>138.68</c:v>
                </c:pt>
                <c:pt idx="5784">
                  <c:v>134.63</c:v>
                </c:pt>
                <c:pt idx="5785">
                  <c:v>129.43</c:v>
                </c:pt>
                <c:pt idx="5786">
                  <c:v>128.94</c:v>
                </c:pt>
                <c:pt idx="5787">
                  <c:v>131.43</c:v>
                </c:pt>
                <c:pt idx="5788">
                  <c:v>127.25</c:v>
                </c:pt>
                <c:pt idx="5789">
                  <c:v>123.73</c:v>
                </c:pt>
                <c:pt idx="5790">
                  <c:v>124.62</c:v>
                </c:pt>
                <c:pt idx="5791">
                  <c:v>122.59</c:v>
                </c:pt>
                <c:pt idx="5792">
                  <c:v>124.72</c:v>
                </c:pt>
                <c:pt idx="5793">
                  <c:v>122.21</c:v>
                </c:pt>
                <c:pt idx="5794">
                  <c:v>126.74</c:v>
                </c:pt>
                <c:pt idx="5795">
                  <c:v>124.17</c:v>
                </c:pt>
                <c:pt idx="5796">
                  <c:v>125.03</c:v>
                </c:pt>
                <c:pt idx="5797">
                  <c:v>121.45</c:v>
                </c:pt>
                <c:pt idx="5798">
                  <c:v>118.71</c:v>
                </c:pt>
                <c:pt idx="5799">
                  <c:v>118.57</c:v>
                </c:pt>
                <c:pt idx="5800">
                  <c:v>119.84</c:v>
                </c:pt>
                <c:pt idx="5801">
                  <c:v>115.42</c:v>
                </c:pt>
                <c:pt idx="5802">
                  <c:v>114.44</c:v>
                </c:pt>
                <c:pt idx="5803">
                  <c:v>113.1</c:v>
                </c:pt>
                <c:pt idx="5804">
                  <c:v>115.96</c:v>
                </c:pt>
                <c:pt idx="5805">
                  <c:v>115.05</c:v>
                </c:pt>
                <c:pt idx="5806">
                  <c:v>113.46</c:v>
                </c:pt>
                <c:pt idx="5807">
                  <c:v>112.92</c:v>
                </c:pt>
                <c:pt idx="5808">
                  <c:v>114.39</c:v>
                </c:pt>
                <c:pt idx="5809">
                  <c:v>115.48</c:v>
                </c:pt>
                <c:pt idx="5810">
                  <c:v>121.23</c:v>
                </c:pt>
                <c:pt idx="5811">
                  <c:v>114.48</c:v>
                </c:pt>
                <c:pt idx="5812">
                  <c:v>114.85</c:v>
                </c:pt>
                <c:pt idx="5813">
                  <c:v>116.31</c:v>
                </c:pt>
                <c:pt idx="5814">
                  <c:v>118.17</c:v>
                </c:pt>
                <c:pt idx="5815">
                  <c:v>115.58</c:v>
                </c:pt>
                <c:pt idx="5816">
                  <c:v>115.55</c:v>
                </c:pt>
                <c:pt idx="5817">
                  <c:v>109.63</c:v>
                </c:pt>
                <c:pt idx="5818">
                  <c:v>109.38</c:v>
                </c:pt>
                <c:pt idx="5819">
                  <c:v>107.99</c:v>
                </c:pt>
                <c:pt idx="5820">
                  <c:v>106.47</c:v>
                </c:pt>
                <c:pt idx="5821">
                  <c:v>106.35</c:v>
                </c:pt>
                <c:pt idx="5822">
                  <c:v>103.23</c:v>
                </c:pt>
                <c:pt idx="5823">
                  <c:v>102.66</c:v>
                </c:pt>
                <c:pt idx="5824">
                  <c:v>100.95</c:v>
                </c:pt>
                <c:pt idx="5825">
                  <c:v>101.19</c:v>
                </c:pt>
                <c:pt idx="5826">
                  <c:v>95.52</c:v>
                </c:pt>
                <c:pt idx="5827">
                  <c:v>91.49</c:v>
                </c:pt>
                <c:pt idx="5828">
                  <c:v>97.39</c:v>
                </c:pt>
                <c:pt idx="5829">
                  <c:v>97.5</c:v>
                </c:pt>
                <c:pt idx="5830">
                  <c:v>104.05</c:v>
                </c:pt>
                <c:pt idx="5831">
                  <c:v>122.61</c:v>
                </c:pt>
                <c:pt idx="5832">
                  <c:v>107.85</c:v>
                </c:pt>
                <c:pt idx="5833">
                  <c:v>106.84</c:v>
                </c:pt>
                <c:pt idx="5834">
                  <c:v>111.54</c:v>
                </c:pt>
                <c:pt idx="5835">
                  <c:v>106.77</c:v>
                </c:pt>
                <c:pt idx="5836">
                  <c:v>96.29</c:v>
                </c:pt>
                <c:pt idx="5837">
                  <c:v>100.7</c:v>
                </c:pt>
                <c:pt idx="5838">
                  <c:v>98.23</c:v>
                </c:pt>
                <c:pt idx="5839">
                  <c:v>93.84</c:v>
                </c:pt>
                <c:pt idx="5840">
                  <c:v>93.91</c:v>
                </c:pt>
                <c:pt idx="5841">
                  <c:v>88.15</c:v>
                </c:pt>
                <c:pt idx="5842">
                  <c:v>90.18</c:v>
                </c:pt>
                <c:pt idx="5843">
                  <c:v>88.94</c:v>
                </c:pt>
                <c:pt idx="5844">
                  <c:v>86.5</c:v>
                </c:pt>
                <c:pt idx="5845">
                  <c:v>77.44</c:v>
                </c:pt>
                <c:pt idx="5846">
                  <c:v>81.17</c:v>
                </c:pt>
                <c:pt idx="5847">
                  <c:v>78.69</c:v>
                </c:pt>
                <c:pt idx="5848">
                  <c:v>74.38</c:v>
                </c:pt>
                <c:pt idx="5849">
                  <c:v>69.81</c:v>
                </c:pt>
                <c:pt idx="5850">
                  <c:v>71.900000000000006</c:v>
                </c:pt>
                <c:pt idx="5851">
                  <c:v>74.08</c:v>
                </c:pt>
                <c:pt idx="5852">
                  <c:v>71.290000000000006</c:v>
                </c:pt>
                <c:pt idx="5853">
                  <c:v>66.92</c:v>
                </c:pt>
                <c:pt idx="5854">
                  <c:v>67.17</c:v>
                </c:pt>
                <c:pt idx="5855">
                  <c:v>63.34</c:v>
                </c:pt>
                <c:pt idx="5856">
                  <c:v>61.92</c:v>
                </c:pt>
                <c:pt idx="5857">
                  <c:v>62.8</c:v>
                </c:pt>
                <c:pt idx="5858">
                  <c:v>67.45</c:v>
                </c:pt>
                <c:pt idx="5859">
                  <c:v>65.790000000000006</c:v>
                </c:pt>
                <c:pt idx="5860">
                  <c:v>68.099999999999994</c:v>
                </c:pt>
                <c:pt idx="5861">
                  <c:v>63.93</c:v>
                </c:pt>
                <c:pt idx="5862">
                  <c:v>70.41</c:v>
                </c:pt>
                <c:pt idx="5863">
                  <c:v>65.41</c:v>
                </c:pt>
                <c:pt idx="5864">
                  <c:v>60.72</c:v>
                </c:pt>
                <c:pt idx="5865">
                  <c:v>61.06</c:v>
                </c:pt>
                <c:pt idx="5866">
                  <c:v>62.19</c:v>
                </c:pt>
                <c:pt idx="5867">
                  <c:v>59.38</c:v>
                </c:pt>
                <c:pt idx="5868">
                  <c:v>55.95</c:v>
                </c:pt>
                <c:pt idx="5869">
                  <c:v>58.31</c:v>
                </c:pt>
                <c:pt idx="5870">
                  <c:v>57.18</c:v>
                </c:pt>
                <c:pt idx="5871">
                  <c:v>55.14</c:v>
                </c:pt>
                <c:pt idx="5872">
                  <c:v>54.42</c:v>
                </c:pt>
                <c:pt idx="5873">
                  <c:v>53.64</c:v>
                </c:pt>
                <c:pt idx="5874">
                  <c:v>48.86</c:v>
                </c:pt>
                <c:pt idx="5875">
                  <c:v>49.22</c:v>
                </c:pt>
                <c:pt idx="5876">
                  <c:v>53.63</c:v>
                </c:pt>
                <c:pt idx="5877">
                  <c:v>50.02</c:v>
                </c:pt>
                <c:pt idx="5878">
                  <c:v>54.2</c:v>
                </c:pt>
                <c:pt idx="5879">
                  <c:v>55.21</c:v>
                </c:pt>
                <c:pt idx="5880">
                  <c:v>49.34</c:v>
                </c:pt>
                <c:pt idx="5881">
                  <c:v>47.05</c:v>
                </c:pt>
                <c:pt idx="5882">
                  <c:v>46.79</c:v>
                </c:pt>
                <c:pt idx="5883">
                  <c:v>43.8</c:v>
                </c:pt>
                <c:pt idx="5884">
                  <c:v>41.01</c:v>
                </c:pt>
                <c:pt idx="5885">
                  <c:v>43.69</c:v>
                </c:pt>
                <c:pt idx="5886">
                  <c:v>42</c:v>
                </c:pt>
                <c:pt idx="5887">
                  <c:v>43.1</c:v>
                </c:pt>
                <c:pt idx="5888">
                  <c:v>47.77</c:v>
                </c:pt>
                <c:pt idx="5889">
                  <c:v>46.27</c:v>
                </c:pt>
                <c:pt idx="5890">
                  <c:v>44.61</c:v>
                </c:pt>
                <c:pt idx="5891">
                  <c:v>43.84</c:v>
                </c:pt>
                <c:pt idx="5892">
                  <c:v>40.17</c:v>
                </c:pt>
                <c:pt idx="5893">
                  <c:v>36.729999999999997</c:v>
                </c:pt>
                <c:pt idx="5894">
                  <c:v>33.17</c:v>
                </c:pt>
                <c:pt idx="5895">
                  <c:v>31.1</c:v>
                </c:pt>
                <c:pt idx="5896">
                  <c:v>30.28</c:v>
                </c:pt>
                <c:pt idx="5897">
                  <c:v>32.94</c:v>
                </c:pt>
                <c:pt idx="5898">
                  <c:v>37.58</c:v>
                </c:pt>
                <c:pt idx="5899">
                  <c:v>39.89</c:v>
                </c:pt>
                <c:pt idx="5900">
                  <c:v>38.950000000000003</c:v>
                </c:pt>
                <c:pt idx="5901">
                  <c:v>44.6</c:v>
                </c:pt>
                <c:pt idx="5902">
                  <c:v>46.17</c:v>
                </c:pt>
                <c:pt idx="5903">
                  <c:v>48.61</c:v>
                </c:pt>
                <c:pt idx="5904">
                  <c:v>48.56</c:v>
                </c:pt>
                <c:pt idx="5905">
                  <c:v>42.75</c:v>
                </c:pt>
                <c:pt idx="5906">
                  <c:v>41.68</c:v>
                </c:pt>
                <c:pt idx="5907">
                  <c:v>40.69</c:v>
                </c:pt>
                <c:pt idx="5908">
                  <c:v>37.65</c:v>
                </c:pt>
                <c:pt idx="5909">
                  <c:v>37.770000000000003</c:v>
                </c:pt>
                <c:pt idx="5910">
                  <c:v>37.43</c:v>
                </c:pt>
                <c:pt idx="5911">
                  <c:v>35.409999999999997</c:v>
                </c:pt>
                <c:pt idx="5912">
                  <c:v>35.380000000000003</c:v>
                </c:pt>
                <c:pt idx="5913">
                  <c:v>38.57</c:v>
                </c:pt>
                <c:pt idx="5914">
                  <c:v>42.56</c:v>
                </c:pt>
                <c:pt idx="5915">
                  <c:v>42.33</c:v>
                </c:pt>
                <c:pt idx="5916">
                  <c:v>45.12</c:v>
                </c:pt>
                <c:pt idx="5917">
                  <c:v>46.5</c:v>
                </c:pt>
                <c:pt idx="5918">
                  <c:v>41.67</c:v>
                </c:pt>
                <c:pt idx="5919">
                  <c:v>42.04</c:v>
                </c:pt>
                <c:pt idx="5920">
                  <c:v>41.58</c:v>
                </c:pt>
                <c:pt idx="5921">
                  <c:v>41.73</c:v>
                </c:pt>
                <c:pt idx="5922">
                  <c:v>41.35</c:v>
                </c:pt>
                <c:pt idx="5923">
                  <c:v>40.869999999999997</c:v>
                </c:pt>
                <c:pt idx="5924">
                  <c:v>40.270000000000003</c:v>
                </c:pt>
                <c:pt idx="5925">
                  <c:v>41.15</c:v>
                </c:pt>
                <c:pt idx="5926">
                  <c:v>40.24</c:v>
                </c:pt>
                <c:pt idx="5927">
                  <c:v>39.58</c:v>
                </c:pt>
                <c:pt idx="5928">
                  <c:v>37.54</c:v>
                </c:pt>
                <c:pt idx="5929">
                  <c:v>35.93</c:v>
                </c:pt>
                <c:pt idx="5930">
                  <c:v>34.03</c:v>
                </c:pt>
                <c:pt idx="5931">
                  <c:v>37.630000000000003</c:v>
                </c:pt>
                <c:pt idx="5932">
                  <c:v>34.96</c:v>
                </c:pt>
                <c:pt idx="5933">
                  <c:v>34.67</c:v>
                </c:pt>
                <c:pt idx="5934">
                  <c:v>39.6</c:v>
                </c:pt>
                <c:pt idx="5935">
                  <c:v>39.35</c:v>
                </c:pt>
                <c:pt idx="5936">
                  <c:v>37.659999999999997</c:v>
                </c:pt>
                <c:pt idx="5937">
                  <c:v>38.86</c:v>
                </c:pt>
                <c:pt idx="5938">
                  <c:v>41.64</c:v>
                </c:pt>
                <c:pt idx="5939">
                  <c:v>43.18</c:v>
                </c:pt>
                <c:pt idx="5940">
                  <c:v>44.15</c:v>
                </c:pt>
                <c:pt idx="5941">
                  <c:v>40.07</c:v>
                </c:pt>
                <c:pt idx="5942">
                  <c:v>41.57</c:v>
                </c:pt>
                <c:pt idx="5943">
                  <c:v>45.28</c:v>
                </c:pt>
                <c:pt idx="5944">
                  <c:v>43.54</c:v>
                </c:pt>
                <c:pt idx="5945">
                  <c:v>45.43</c:v>
                </c:pt>
                <c:pt idx="5946">
                  <c:v>47.01</c:v>
                </c:pt>
                <c:pt idx="5947">
                  <c:v>45.68</c:v>
                </c:pt>
                <c:pt idx="5948">
                  <c:v>42.46</c:v>
                </c:pt>
                <c:pt idx="5949">
                  <c:v>46.91</c:v>
                </c:pt>
                <c:pt idx="5950">
                  <c:v>46.22</c:v>
                </c:pt>
                <c:pt idx="5951">
                  <c:v>47.33</c:v>
                </c:pt>
                <c:pt idx="5952">
                  <c:v>48.97</c:v>
                </c:pt>
                <c:pt idx="5953">
                  <c:v>48.12</c:v>
                </c:pt>
                <c:pt idx="5954">
                  <c:v>51.46</c:v>
                </c:pt>
                <c:pt idx="5955">
                  <c:v>51.55</c:v>
                </c:pt>
                <c:pt idx="5956">
                  <c:v>53.05</c:v>
                </c:pt>
                <c:pt idx="5957">
                  <c:v>53.36</c:v>
                </c:pt>
                <c:pt idx="5958">
                  <c:v>52.24</c:v>
                </c:pt>
                <c:pt idx="5959">
                  <c:v>53.87</c:v>
                </c:pt>
                <c:pt idx="5960">
                  <c:v>52.41</c:v>
                </c:pt>
                <c:pt idx="5961">
                  <c:v>48.49</c:v>
                </c:pt>
                <c:pt idx="5962">
                  <c:v>49.64</c:v>
                </c:pt>
                <c:pt idx="5963">
                  <c:v>48.46</c:v>
                </c:pt>
                <c:pt idx="5964">
                  <c:v>52.61</c:v>
                </c:pt>
                <c:pt idx="5965">
                  <c:v>52.52</c:v>
                </c:pt>
                <c:pt idx="5966">
                  <c:v>51.1</c:v>
                </c:pt>
                <c:pt idx="5967">
                  <c:v>49.13</c:v>
                </c:pt>
                <c:pt idx="5968">
                  <c:v>49.37</c:v>
                </c:pt>
                <c:pt idx="5969">
                  <c:v>52.24</c:v>
                </c:pt>
                <c:pt idx="5970">
                  <c:v>50.22</c:v>
                </c:pt>
                <c:pt idx="5971">
                  <c:v>49.51</c:v>
                </c:pt>
                <c:pt idx="5972">
                  <c:v>49.26</c:v>
                </c:pt>
                <c:pt idx="5973">
                  <c:v>49.97</c:v>
                </c:pt>
                <c:pt idx="5974">
                  <c:v>50.36</c:v>
                </c:pt>
                <c:pt idx="5975">
                  <c:v>45.82</c:v>
                </c:pt>
                <c:pt idx="5976">
                  <c:v>46.65</c:v>
                </c:pt>
                <c:pt idx="5977">
                  <c:v>47.41</c:v>
                </c:pt>
                <c:pt idx="5978">
                  <c:v>48.46</c:v>
                </c:pt>
                <c:pt idx="5979">
                  <c:v>50.65</c:v>
                </c:pt>
                <c:pt idx="5980">
                  <c:v>49.29</c:v>
                </c:pt>
                <c:pt idx="5981">
                  <c:v>49.01</c:v>
                </c:pt>
                <c:pt idx="5982">
                  <c:v>50.19</c:v>
                </c:pt>
                <c:pt idx="5983">
                  <c:v>50.35</c:v>
                </c:pt>
                <c:pt idx="5984">
                  <c:v>52.18</c:v>
                </c:pt>
                <c:pt idx="5985">
                  <c:v>54.45</c:v>
                </c:pt>
                <c:pt idx="5986">
                  <c:v>53.81</c:v>
                </c:pt>
                <c:pt idx="5987">
                  <c:v>56.29</c:v>
                </c:pt>
                <c:pt idx="5988">
                  <c:v>56.67</c:v>
                </c:pt>
                <c:pt idx="5989">
                  <c:v>58.58</c:v>
                </c:pt>
                <c:pt idx="5990">
                  <c:v>57.79</c:v>
                </c:pt>
                <c:pt idx="5991">
                  <c:v>58.81</c:v>
                </c:pt>
                <c:pt idx="5992">
                  <c:v>58</c:v>
                </c:pt>
                <c:pt idx="5993">
                  <c:v>58.58</c:v>
                </c:pt>
                <c:pt idx="5994">
                  <c:v>56.52</c:v>
                </c:pt>
                <c:pt idx="5995">
                  <c:v>58.99</c:v>
                </c:pt>
                <c:pt idx="5996">
                  <c:v>59.52</c:v>
                </c:pt>
                <c:pt idx="5997">
                  <c:v>61.45</c:v>
                </c:pt>
                <c:pt idx="5998">
                  <c:v>60.49</c:v>
                </c:pt>
                <c:pt idx="5999">
                  <c:v>61.15</c:v>
                </c:pt>
                <c:pt idx="6000">
                  <c:v>62.48</c:v>
                </c:pt>
                <c:pt idx="6001">
                  <c:v>63.41</c:v>
                </c:pt>
                <c:pt idx="6002">
                  <c:v>65.09</c:v>
                </c:pt>
                <c:pt idx="6003">
                  <c:v>66.31</c:v>
                </c:pt>
                <c:pt idx="6004">
                  <c:v>68.59</c:v>
                </c:pt>
                <c:pt idx="6005">
                  <c:v>68.58</c:v>
                </c:pt>
                <c:pt idx="6006">
                  <c:v>66.14</c:v>
                </c:pt>
                <c:pt idx="6007">
                  <c:v>68.8</c:v>
                </c:pt>
                <c:pt idx="6008">
                  <c:v>68.430000000000007</c:v>
                </c:pt>
                <c:pt idx="6009">
                  <c:v>68.05</c:v>
                </c:pt>
                <c:pt idx="6010">
                  <c:v>70.02</c:v>
                </c:pt>
                <c:pt idx="6011">
                  <c:v>71.38</c:v>
                </c:pt>
                <c:pt idx="6012">
                  <c:v>72.69</c:v>
                </c:pt>
                <c:pt idx="6013">
                  <c:v>72.13</c:v>
                </c:pt>
                <c:pt idx="6014">
                  <c:v>70.540000000000006</c:v>
                </c:pt>
                <c:pt idx="6015">
                  <c:v>70.47</c:v>
                </c:pt>
                <c:pt idx="6016">
                  <c:v>71.069999999999993</c:v>
                </c:pt>
                <c:pt idx="6017">
                  <c:v>71.42</c:v>
                </c:pt>
                <c:pt idx="6018">
                  <c:v>69.599999999999994</c:v>
                </c:pt>
                <c:pt idx="6019">
                  <c:v>67.09</c:v>
                </c:pt>
                <c:pt idx="6020">
                  <c:v>68.81</c:v>
                </c:pt>
                <c:pt idx="6021">
                  <c:v>68.14</c:v>
                </c:pt>
                <c:pt idx="6022">
                  <c:v>69.7</c:v>
                </c:pt>
                <c:pt idx="6023">
                  <c:v>69.16</c:v>
                </c:pt>
                <c:pt idx="6024">
                  <c:v>71.47</c:v>
                </c:pt>
                <c:pt idx="6025">
                  <c:v>69.819999999999993</c:v>
                </c:pt>
                <c:pt idx="6026">
                  <c:v>69.319999999999993</c:v>
                </c:pt>
                <c:pt idx="6027">
                  <c:v>66.680000000000007</c:v>
                </c:pt>
                <c:pt idx="6028">
                  <c:v>64.06</c:v>
                </c:pt>
                <c:pt idx="6029">
                  <c:v>62.88</c:v>
                </c:pt>
                <c:pt idx="6030">
                  <c:v>60.15</c:v>
                </c:pt>
                <c:pt idx="6031">
                  <c:v>60.36</c:v>
                </c:pt>
                <c:pt idx="6032">
                  <c:v>59.93</c:v>
                </c:pt>
                <c:pt idx="6033">
                  <c:v>59.69</c:v>
                </c:pt>
                <c:pt idx="6034">
                  <c:v>59.62</c:v>
                </c:pt>
                <c:pt idx="6035">
                  <c:v>61.49</c:v>
                </c:pt>
                <c:pt idx="6036">
                  <c:v>62.07</c:v>
                </c:pt>
                <c:pt idx="6037">
                  <c:v>63.56</c:v>
                </c:pt>
                <c:pt idx="6038">
                  <c:v>63.93</c:v>
                </c:pt>
                <c:pt idx="6039">
                  <c:v>64.81</c:v>
                </c:pt>
                <c:pt idx="6040">
                  <c:v>64.58</c:v>
                </c:pt>
                <c:pt idx="6041">
                  <c:v>66.099999999999994</c:v>
                </c:pt>
                <c:pt idx="6042">
                  <c:v>66.959999999999994</c:v>
                </c:pt>
                <c:pt idx="6043">
                  <c:v>68.34</c:v>
                </c:pt>
                <c:pt idx="6044">
                  <c:v>67.239999999999995</c:v>
                </c:pt>
                <c:pt idx="6045">
                  <c:v>63.42</c:v>
                </c:pt>
                <c:pt idx="6046">
                  <c:v>66.900000000000006</c:v>
                </c:pt>
                <c:pt idx="6047">
                  <c:v>69.260000000000005</c:v>
                </c:pt>
                <c:pt idx="6048">
                  <c:v>71.59</c:v>
                </c:pt>
                <c:pt idx="6049">
                  <c:v>71.400000000000006</c:v>
                </c:pt>
                <c:pt idx="6050">
                  <c:v>71.97</c:v>
                </c:pt>
                <c:pt idx="6051">
                  <c:v>71.959999999999994</c:v>
                </c:pt>
                <c:pt idx="6052">
                  <c:v>70.97</c:v>
                </c:pt>
                <c:pt idx="6053">
                  <c:v>70.59</c:v>
                </c:pt>
                <c:pt idx="6054">
                  <c:v>69.459999999999994</c:v>
                </c:pt>
                <c:pt idx="6055">
                  <c:v>70.08</c:v>
                </c:pt>
                <c:pt idx="6056">
                  <c:v>70.569999999999993</c:v>
                </c:pt>
                <c:pt idx="6057">
                  <c:v>67.510000000000005</c:v>
                </c:pt>
                <c:pt idx="6058">
                  <c:v>66.72</c:v>
                </c:pt>
                <c:pt idx="6059">
                  <c:v>69.22</c:v>
                </c:pt>
                <c:pt idx="6060">
                  <c:v>72.540000000000006</c:v>
                </c:pt>
                <c:pt idx="6061">
                  <c:v>72.400000000000006</c:v>
                </c:pt>
                <c:pt idx="6062">
                  <c:v>73.12</c:v>
                </c:pt>
                <c:pt idx="6063">
                  <c:v>73.680000000000007</c:v>
                </c:pt>
                <c:pt idx="6064">
                  <c:v>71.599999999999994</c:v>
                </c:pt>
                <c:pt idx="6065">
                  <c:v>71.38</c:v>
                </c:pt>
                <c:pt idx="6066">
                  <c:v>72.489999999999995</c:v>
                </c:pt>
                <c:pt idx="6067">
                  <c:v>72.72</c:v>
                </c:pt>
                <c:pt idx="6068">
                  <c:v>69.97</c:v>
                </c:pt>
                <c:pt idx="6069">
                  <c:v>68.11</c:v>
                </c:pt>
                <c:pt idx="6070">
                  <c:v>68.03</c:v>
                </c:pt>
                <c:pt idx="6071">
                  <c:v>67.900000000000006</c:v>
                </c:pt>
                <c:pt idx="6072">
                  <c:v>67.95</c:v>
                </c:pt>
                <c:pt idx="6073">
                  <c:v>71.08</c:v>
                </c:pt>
                <c:pt idx="6074">
                  <c:v>71.27</c:v>
                </c:pt>
                <c:pt idx="6075">
                  <c:v>71.95</c:v>
                </c:pt>
                <c:pt idx="6076">
                  <c:v>69.34</c:v>
                </c:pt>
                <c:pt idx="6077">
                  <c:v>68.86</c:v>
                </c:pt>
                <c:pt idx="6078">
                  <c:v>70.81</c:v>
                </c:pt>
                <c:pt idx="6079">
                  <c:v>72.5</c:v>
                </c:pt>
                <c:pt idx="6080">
                  <c:v>72.48</c:v>
                </c:pt>
                <c:pt idx="6081">
                  <c:v>71.95</c:v>
                </c:pt>
                <c:pt idx="6082">
                  <c:v>69.739999999999995</c:v>
                </c:pt>
                <c:pt idx="6083">
                  <c:v>71.5</c:v>
                </c:pt>
                <c:pt idx="6084">
                  <c:v>68.739999999999995</c:v>
                </c:pt>
                <c:pt idx="6085">
                  <c:v>65.739999999999995</c:v>
                </c:pt>
                <c:pt idx="6086">
                  <c:v>65.91</c:v>
                </c:pt>
                <c:pt idx="6087">
                  <c:v>66.69</c:v>
                </c:pt>
                <c:pt idx="6088">
                  <c:v>66.56</c:v>
                </c:pt>
                <c:pt idx="6089">
                  <c:v>70.459999999999994</c:v>
                </c:pt>
                <c:pt idx="6090">
                  <c:v>70.67</c:v>
                </c:pt>
                <c:pt idx="6091">
                  <c:v>69.8</c:v>
                </c:pt>
                <c:pt idx="6092">
                  <c:v>70.260000000000005</c:v>
                </c:pt>
                <c:pt idx="6093">
                  <c:v>70.709999999999994</c:v>
                </c:pt>
                <c:pt idx="6094">
                  <c:v>69.599999999999994</c:v>
                </c:pt>
                <c:pt idx="6095">
                  <c:v>71.69</c:v>
                </c:pt>
                <c:pt idx="6096">
                  <c:v>71.75</c:v>
                </c:pt>
                <c:pt idx="6097">
                  <c:v>73.239999999999995</c:v>
                </c:pt>
                <c:pt idx="6098">
                  <c:v>74.099999999999994</c:v>
                </c:pt>
                <c:pt idx="6099">
                  <c:v>75.2</c:v>
                </c:pt>
                <c:pt idx="6100">
                  <c:v>77.55</c:v>
                </c:pt>
                <c:pt idx="6101">
                  <c:v>78.540000000000006</c:v>
                </c:pt>
                <c:pt idx="6102">
                  <c:v>79.47</c:v>
                </c:pt>
                <c:pt idx="6103">
                  <c:v>78.87</c:v>
                </c:pt>
                <c:pt idx="6104">
                  <c:v>81.03</c:v>
                </c:pt>
                <c:pt idx="6105">
                  <c:v>80.819999999999993</c:v>
                </c:pt>
                <c:pt idx="6106">
                  <c:v>80.11</c:v>
                </c:pt>
                <c:pt idx="6107">
                  <c:v>78.61</c:v>
                </c:pt>
                <c:pt idx="6108">
                  <c:v>79.45</c:v>
                </c:pt>
                <c:pt idx="6109">
                  <c:v>77.39</c:v>
                </c:pt>
                <c:pt idx="6110">
                  <c:v>79.84</c:v>
                </c:pt>
                <c:pt idx="6111">
                  <c:v>77.040000000000006</c:v>
                </c:pt>
                <c:pt idx="6112">
                  <c:v>78.08</c:v>
                </c:pt>
                <c:pt idx="6113">
                  <c:v>79.58</c:v>
                </c:pt>
                <c:pt idx="6114">
                  <c:v>80.3</c:v>
                </c:pt>
                <c:pt idx="6115">
                  <c:v>79.64</c:v>
                </c:pt>
                <c:pt idx="6116">
                  <c:v>77.400000000000006</c:v>
                </c:pt>
                <c:pt idx="6117">
                  <c:v>79.44</c:v>
                </c:pt>
                <c:pt idx="6118">
                  <c:v>79.010000000000005</c:v>
                </c:pt>
                <c:pt idx="6119">
                  <c:v>79.16</c:v>
                </c:pt>
                <c:pt idx="6120">
                  <c:v>77.25</c:v>
                </c:pt>
                <c:pt idx="6121">
                  <c:v>76.34</c:v>
                </c:pt>
                <c:pt idx="6122">
                  <c:v>78.91</c:v>
                </c:pt>
                <c:pt idx="6123">
                  <c:v>79.08</c:v>
                </c:pt>
                <c:pt idx="6124">
                  <c:v>79.55</c:v>
                </c:pt>
                <c:pt idx="6125">
                  <c:v>77.47</c:v>
                </c:pt>
                <c:pt idx="6126">
                  <c:v>76.83</c:v>
                </c:pt>
                <c:pt idx="6127">
                  <c:v>76.489999999999995</c:v>
                </c:pt>
                <c:pt idx="6128">
                  <c:v>74.88</c:v>
                </c:pt>
                <c:pt idx="6129">
                  <c:v>77.25</c:v>
                </c:pt>
                <c:pt idx="6130">
                  <c:v>75.95</c:v>
                </c:pt>
                <c:pt idx="6131">
                  <c:v>77.19</c:v>
                </c:pt>
                <c:pt idx="6132">
                  <c:v>78.39</c:v>
                </c:pt>
                <c:pt idx="6133">
                  <c:v>76.62</c:v>
                </c:pt>
                <c:pt idx="6134">
                  <c:v>76.42</c:v>
                </c:pt>
                <c:pt idx="6135">
                  <c:v>75.41</c:v>
                </c:pt>
                <c:pt idx="6136">
                  <c:v>73.89</c:v>
                </c:pt>
                <c:pt idx="6137">
                  <c:v>72.59</c:v>
                </c:pt>
                <c:pt idx="6138">
                  <c:v>70.67</c:v>
                </c:pt>
                <c:pt idx="6139">
                  <c:v>70.540000000000006</c:v>
                </c:pt>
                <c:pt idx="6140">
                  <c:v>69.86</c:v>
                </c:pt>
                <c:pt idx="6141">
                  <c:v>69.48</c:v>
                </c:pt>
                <c:pt idx="6142">
                  <c:v>70.62</c:v>
                </c:pt>
                <c:pt idx="6143">
                  <c:v>72.64</c:v>
                </c:pt>
                <c:pt idx="6144">
                  <c:v>72.58</c:v>
                </c:pt>
                <c:pt idx="6145">
                  <c:v>73.3</c:v>
                </c:pt>
                <c:pt idx="6146">
                  <c:v>72.709999999999994</c:v>
                </c:pt>
                <c:pt idx="6147">
                  <c:v>73.48</c:v>
                </c:pt>
                <c:pt idx="6148">
                  <c:v>76.03</c:v>
                </c:pt>
                <c:pt idx="6149">
                  <c:v>76.83</c:v>
                </c:pt>
                <c:pt idx="6150">
                  <c:v>78.67</c:v>
                </c:pt>
                <c:pt idx="6151">
                  <c:v>78.87</c:v>
                </c:pt>
                <c:pt idx="6152">
                  <c:v>79.349999999999994</c:v>
                </c:pt>
                <c:pt idx="6153">
                  <c:v>79.39</c:v>
                </c:pt>
                <c:pt idx="6154">
                  <c:v>81.52</c:v>
                </c:pt>
                <c:pt idx="6155">
                  <c:v>81.739999999999995</c:v>
                </c:pt>
                <c:pt idx="6156">
                  <c:v>83.12</c:v>
                </c:pt>
                <c:pt idx="6157">
                  <c:v>82.6</c:v>
                </c:pt>
                <c:pt idx="6158">
                  <c:v>82.74</c:v>
                </c:pt>
                <c:pt idx="6159">
                  <c:v>82.54</c:v>
                </c:pt>
                <c:pt idx="6160">
                  <c:v>80.790000000000006</c:v>
                </c:pt>
                <c:pt idx="6161">
                  <c:v>79.66</c:v>
                </c:pt>
                <c:pt idx="6162">
                  <c:v>79.349999999999994</c:v>
                </c:pt>
                <c:pt idx="6163">
                  <c:v>77.959999999999994</c:v>
                </c:pt>
                <c:pt idx="6164">
                  <c:v>78.98</c:v>
                </c:pt>
                <c:pt idx="6165">
                  <c:v>77.42</c:v>
                </c:pt>
                <c:pt idx="6166">
                  <c:v>75.84</c:v>
                </c:pt>
                <c:pt idx="6167">
                  <c:v>74.25</c:v>
                </c:pt>
                <c:pt idx="6168">
                  <c:v>74.900000000000006</c:v>
                </c:pt>
                <c:pt idx="6169">
                  <c:v>74.67</c:v>
                </c:pt>
                <c:pt idx="6170">
                  <c:v>73.64</c:v>
                </c:pt>
                <c:pt idx="6171">
                  <c:v>73.62</c:v>
                </c:pt>
                <c:pt idx="6172">
                  <c:v>72.849999999999994</c:v>
                </c:pt>
                <c:pt idx="6173">
                  <c:v>74.41</c:v>
                </c:pt>
                <c:pt idx="6174">
                  <c:v>77.209999999999994</c:v>
                </c:pt>
                <c:pt idx="6175">
                  <c:v>76.959999999999994</c:v>
                </c:pt>
                <c:pt idx="6176">
                  <c:v>73.13</c:v>
                </c:pt>
                <c:pt idx="6177">
                  <c:v>71.150000000000006</c:v>
                </c:pt>
                <c:pt idx="6178">
                  <c:v>71.87</c:v>
                </c:pt>
                <c:pt idx="6179">
                  <c:v>73.709999999999994</c:v>
                </c:pt>
                <c:pt idx="6180">
                  <c:v>74.48</c:v>
                </c:pt>
                <c:pt idx="6181">
                  <c:v>75.23</c:v>
                </c:pt>
                <c:pt idx="6182">
                  <c:v>74.11</c:v>
                </c:pt>
                <c:pt idx="6183">
                  <c:v>76.98</c:v>
                </c:pt>
                <c:pt idx="6184">
                  <c:v>77.27</c:v>
                </c:pt>
                <c:pt idx="6185">
                  <c:v>78.97</c:v>
                </c:pt>
                <c:pt idx="6186">
                  <c:v>79.77</c:v>
                </c:pt>
                <c:pt idx="6187">
                  <c:v>80.040000000000006</c:v>
                </c:pt>
                <c:pt idx="6188">
                  <c:v>78.61</c:v>
                </c:pt>
                <c:pt idx="6189">
                  <c:v>79.75</c:v>
                </c:pt>
                <c:pt idx="6190">
                  <c:v>77.989999999999995</c:v>
                </c:pt>
                <c:pt idx="6191">
                  <c:v>79.72</c:v>
                </c:pt>
                <c:pt idx="6192">
                  <c:v>78.709999999999994</c:v>
                </c:pt>
                <c:pt idx="6193">
                  <c:v>79.62</c:v>
                </c:pt>
                <c:pt idx="6194">
                  <c:v>80.91</c:v>
                </c:pt>
                <c:pt idx="6195">
                  <c:v>80.209999999999994</c:v>
                </c:pt>
                <c:pt idx="6196">
                  <c:v>81.5</c:v>
                </c:pt>
                <c:pt idx="6197">
                  <c:v>81.849999999999994</c:v>
                </c:pt>
                <c:pt idx="6198">
                  <c:v>81.5</c:v>
                </c:pt>
                <c:pt idx="6199">
                  <c:v>82.07</c:v>
                </c:pt>
                <c:pt idx="6200">
                  <c:v>82.1</c:v>
                </c:pt>
                <c:pt idx="6201">
                  <c:v>81.260000000000005</c:v>
                </c:pt>
                <c:pt idx="6202">
                  <c:v>79.790000000000006</c:v>
                </c:pt>
                <c:pt idx="6203">
                  <c:v>81.75</c:v>
                </c:pt>
                <c:pt idx="6204">
                  <c:v>82.93</c:v>
                </c:pt>
                <c:pt idx="6205">
                  <c:v>82.16</c:v>
                </c:pt>
                <c:pt idx="6206">
                  <c:v>80.58</c:v>
                </c:pt>
                <c:pt idx="6207">
                  <c:v>81.260000000000005</c:v>
                </c:pt>
                <c:pt idx="6208">
                  <c:v>81.680000000000007</c:v>
                </c:pt>
                <c:pt idx="6209">
                  <c:v>80.290000000000006</c:v>
                </c:pt>
                <c:pt idx="6210">
                  <c:v>80.25</c:v>
                </c:pt>
                <c:pt idx="6211">
                  <c:v>79.75</c:v>
                </c:pt>
                <c:pt idx="6212">
                  <c:v>81.92</c:v>
                </c:pt>
                <c:pt idx="6213">
                  <c:v>82.14</c:v>
                </c:pt>
                <c:pt idx="6214">
                  <c:v>83.45</c:v>
                </c:pt>
                <c:pt idx="6215">
                  <c:v>84.53</c:v>
                </c:pt>
                <c:pt idx="6216">
                  <c:v>86.36</c:v>
                </c:pt>
                <c:pt idx="6217">
                  <c:v>86.54</c:v>
                </c:pt>
                <c:pt idx="6218">
                  <c:v>85.64</c:v>
                </c:pt>
                <c:pt idx="6219">
                  <c:v>85.17</c:v>
                </c:pt>
                <c:pt idx="6220">
                  <c:v>84.6</c:v>
                </c:pt>
                <c:pt idx="6221">
                  <c:v>84.07</c:v>
                </c:pt>
                <c:pt idx="6222">
                  <c:v>83.8</c:v>
                </c:pt>
                <c:pt idx="6223">
                  <c:v>85.62</c:v>
                </c:pt>
                <c:pt idx="6224">
                  <c:v>85.25</c:v>
                </c:pt>
                <c:pt idx="6225">
                  <c:v>82.97</c:v>
                </c:pt>
                <c:pt idx="6226">
                  <c:v>81.52</c:v>
                </c:pt>
                <c:pt idx="6227">
                  <c:v>82.98</c:v>
                </c:pt>
                <c:pt idx="6228">
                  <c:v>82.78</c:v>
                </c:pt>
                <c:pt idx="6229">
                  <c:v>82.89</c:v>
                </c:pt>
                <c:pt idx="6230">
                  <c:v>84.34</c:v>
                </c:pt>
                <c:pt idx="6231">
                  <c:v>84.2</c:v>
                </c:pt>
                <c:pt idx="6232">
                  <c:v>82.43</c:v>
                </c:pt>
                <c:pt idx="6233">
                  <c:v>83.22</c:v>
                </c:pt>
                <c:pt idx="6234">
                  <c:v>85.17</c:v>
                </c:pt>
                <c:pt idx="6235">
                  <c:v>86.07</c:v>
                </c:pt>
                <c:pt idx="6236">
                  <c:v>86.19</c:v>
                </c:pt>
                <c:pt idx="6237">
                  <c:v>82.73</c:v>
                </c:pt>
                <c:pt idx="6238">
                  <c:v>80</c:v>
                </c:pt>
                <c:pt idx="6239">
                  <c:v>77.180000000000007</c:v>
                </c:pt>
                <c:pt idx="6240">
                  <c:v>75.099999999999994</c:v>
                </c:pt>
                <c:pt idx="6241">
                  <c:v>76.89</c:v>
                </c:pt>
                <c:pt idx="6242">
                  <c:v>76.37</c:v>
                </c:pt>
                <c:pt idx="6243">
                  <c:v>75.650000000000006</c:v>
                </c:pt>
                <c:pt idx="6244">
                  <c:v>74.38</c:v>
                </c:pt>
                <c:pt idx="6245">
                  <c:v>71.61</c:v>
                </c:pt>
                <c:pt idx="6246">
                  <c:v>70.08</c:v>
                </c:pt>
                <c:pt idx="6247">
                  <c:v>69.38</c:v>
                </c:pt>
                <c:pt idx="6248">
                  <c:v>69.91</c:v>
                </c:pt>
                <c:pt idx="6249">
                  <c:v>68.28</c:v>
                </c:pt>
                <c:pt idx="6250">
                  <c:v>68.03</c:v>
                </c:pt>
                <c:pt idx="6251">
                  <c:v>68.23</c:v>
                </c:pt>
                <c:pt idx="6252">
                  <c:v>64.78</c:v>
                </c:pt>
                <c:pt idx="6253">
                  <c:v>71.52</c:v>
                </c:pt>
                <c:pt idx="6254">
                  <c:v>74.56</c:v>
                </c:pt>
                <c:pt idx="6255">
                  <c:v>74</c:v>
                </c:pt>
                <c:pt idx="6256">
                  <c:v>72.7</c:v>
                </c:pt>
                <c:pt idx="6257">
                  <c:v>72.88</c:v>
                </c:pt>
                <c:pt idx="6258">
                  <c:v>74.62</c:v>
                </c:pt>
                <c:pt idx="6259">
                  <c:v>71.430000000000007</c:v>
                </c:pt>
                <c:pt idx="6260">
                  <c:v>71.55</c:v>
                </c:pt>
                <c:pt idx="6261">
                  <c:v>71.88</c:v>
                </c:pt>
                <c:pt idx="6262">
                  <c:v>74.38</c:v>
                </c:pt>
                <c:pt idx="6263">
                  <c:v>75.48</c:v>
                </c:pt>
                <c:pt idx="6264">
                  <c:v>73.89</c:v>
                </c:pt>
                <c:pt idx="6265">
                  <c:v>74.989999999999995</c:v>
                </c:pt>
                <c:pt idx="6266">
                  <c:v>76.84</c:v>
                </c:pt>
                <c:pt idx="6267">
                  <c:v>77.67</c:v>
                </c:pt>
                <c:pt idx="6268">
                  <c:v>76.819999999999993</c:v>
                </c:pt>
                <c:pt idx="6269">
                  <c:v>77.180000000000007</c:v>
                </c:pt>
                <c:pt idx="6270">
                  <c:v>77.84</c:v>
                </c:pt>
                <c:pt idx="6271">
                  <c:v>77.150000000000006</c:v>
                </c:pt>
                <c:pt idx="6272">
                  <c:v>75.900000000000006</c:v>
                </c:pt>
                <c:pt idx="6273">
                  <c:v>75.959999999999994</c:v>
                </c:pt>
                <c:pt idx="6274">
                  <c:v>78.45</c:v>
                </c:pt>
                <c:pt idx="6275">
                  <c:v>78.260000000000005</c:v>
                </c:pt>
                <c:pt idx="6276">
                  <c:v>75.930000000000007</c:v>
                </c:pt>
                <c:pt idx="6277">
                  <c:v>75.59</c:v>
                </c:pt>
                <c:pt idx="6278">
                  <c:v>72.95</c:v>
                </c:pt>
                <c:pt idx="6279">
                  <c:v>72.06</c:v>
                </c:pt>
                <c:pt idx="6280">
                  <c:v>71.959999999999994</c:v>
                </c:pt>
                <c:pt idx="6281">
                  <c:v>74.05</c:v>
                </c:pt>
                <c:pt idx="6282">
                  <c:v>75.459999999999994</c:v>
                </c:pt>
                <c:pt idx="6283">
                  <c:v>76.08</c:v>
                </c:pt>
                <c:pt idx="6284">
                  <c:v>74.930000000000007</c:v>
                </c:pt>
                <c:pt idx="6285">
                  <c:v>77.16</c:v>
                </c:pt>
                <c:pt idx="6286">
                  <c:v>77.02</c:v>
                </c:pt>
                <c:pt idx="6287">
                  <c:v>76.67</c:v>
                </c:pt>
                <c:pt idx="6288">
                  <c:v>75.959999999999994</c:v>
                </c:pt>
                <c:pt idx="6289">
                  <c:v>76.53</c:v>
                </c:pt>
                <c:pt idx="6290">
                  <c:v>77.319999999999993</c:v>
                </c:pt>
                <c:pt idx="6291">
                  <c:v>76.27</c:v>
                </c:pt>
                <c:pt idx="6292">
                  <c:v>79.010000000000005</c:v>
                </c:pt>
                <c:pt idx="6293">
                  <c:v>78.680000000000007</c:v>
                </c:pt>
                <c:pt idx="6294">
                  <c:v>78.930000000000007</c:v>
                </c:pt>
                <c:pt idx="6295">
                  <c:v>77.459999999999994</c:v>
                </c:pt>
                <c:pt idx="6296">
                  <c:v>77.06</c:v>
                </c:pt>
                <c:pt idx="6297">
                  <c:v>78.3</c:v>
                </c:pt>
                <c:pt idx="6298">
                  <c:v>78.849999999999994</c:v>
                </c:pt>
                <c:pt idx="6299">
                  <c:v>81.25</c:v>
                </c:pt>
                <c:pt idx="6300">
                  <c:v>82.52</c:v>
                </c:pt>
                <c:pt idx="6301">
                  <c:v>82.49</c:v>
                </c:pt>
                <c:pt idx="6302">
                  <c:v>82</c:v>
                </c:pt>
                <c:pt idx="6303">
                  <c:v>80.67</c:v>
                </c:pt>
                <c:pt idx="6304">
                  <c:v>81.459999999999994</c:v>
                </c:pt>
                <c:pt idx="6305">
                  <c:v>80.239999999999995</c:v>
                </c:pt>
                <c:pt idx="6306">
                  <c:v>78.09</c:v>
                </c:pt>
                <c:pt idx="6307">
                  <c:v>75.680000000000007</c:v>
                </c:pt>
                <c:pt idx="6308">
                  <c:v>75.39</c:v>
                </c:pt>
                <c:pt idx="6309">
                  <c:v>75.17</c:v>
                </c:pt>
                <c:pt idx="6310">
                  <c:v>75.760000000000005</c:v>
                </c:pt>
                <c:pt idx="6311">
                  <c:v>75.39</c:v>
                </c:pt>
                <c:pt idx="6312">
                  <c:v>74.45</c:v>
                </c:pt>
                <c:pt idx="6313">
                  <c:v>73.45</c:v>
                </c:pt>
                <c:pt idx="6314">
                  <c:v>72.709999999999994</c:v>
                </c:pt>
                <c:pt idx="6315">
                  <c:v>71.239999999999995</c:v>
                </c:pt>
                <c:pt idx="6316">
                  <c:v>72.069999999999993</c:v>
                </c:pt>
                <c:pt idx="6317">
                  <c:v>73.36</c:v>
                </c:pt>
                <c:pt idx="6318">
                  <c:v>75.17</c:v>
                </c:pt>
                <c:pt idx="6319">
                  <c:v>74.69</c:v>
                </c:pt>
                <c:pt idx="6320">
                  <c:v>71.930000000000007</c:v>
                </c:pt>
                <c:pt idx="6321">
                  <c:v>73.97</c:v>
                </c:pt>
                <c:pt idx="6322">
                  <c:v>74.989999999999995</c:v>
                </c:pt>
                <c:pt idx="6323">
                  <c:v>74.52</c:v>
                </c:pt>
                <c:pt idx="6324">
                  <c:v>73.98</c:v>
                </c:pt>
                <c:pt idx="6325">
                  <c:v>74.650000000000006</c:v>
                </c:pt>
                <c:pt idx="6326">
                  <c:v>74.25</c:v>
                </c:pt>
                <c:pt idx="6327">
                  <c:v>76.400000000000006</c:v>
                </c:pt>
                <c:pt idx="6328">
                  <c:v>77.17</c:v>
                </c:pt>
                <c:pt idx="6329">
                  <c:v>76.78</c:v>
                </c:pt>
                <c:pt idx="6330">
                  <c:v>75.92</c:v>
                </c:pt>
                <c:pt idx="6331">
                  <c:v>74.58</c:v>
                </c:pt>
                <c:pt idx="6332">
                  <c:v>73.63</c:v>
                </c:pt>
                <c:pt idx="6333">
                  <c:v>74.81</c:v>
                </c:pt>
                <c:pt idx="6334">
                  <c:v>72.959999999999994</c:v>
                </c:pt>
                <c:pt idx="6335">
                  <c:v>72.98</c:v>
                </c:pt>
                <c:pt idx="6336">
                  <c:v>73.400000000000006</c:v>
                </c:pt>
                <c:pt idx="6337">
                  <c:v>74.63</c:v>
                </c:pt>
                <c:pt idx="6338">
                  <c:v>76.510000000000005</c:v>
                </c:pt>
                <c:pt idx="6339">
                  <c:v>76.150000000000006</c:v>
                </c:pt>
                <c:pt idx="6340">
                  <c:v>77.849999999999994</c:v>
                </c:pt>
                <c:pt idx="6341">
                  <c:v>79.95</c:v>
                </c:pt>
                <c:pt idx="6342">
                  <c:v>81.569999999999993</c:v>
                </c:pt>
                <c:pt idx="6343">
                  <c:v>81.430000000000007</c:v>
                </c:pt>
                <c:pt idx="6344">
                  <c:v>82.83</c:v>
                </c:pt>
                <c:pt idx="6345">
                  <c:v>83.21</c:v>
                </c:pt>
                <c:pt idx="6346">
                  <c:v>81.34</c:v>
                </c:pt>
                <c:pt idx="6347">
                  <c:v>82.66</c:v>
                </c:pt>
                <c:pt idx="6348">
                  <c:v>82.18</c:v>
                </c:pt>
                <c:pt idx="6349">
                  <c:v>81.67</c:v>
                </c:pt>
                <c:pt idx="6350">
                  <c:v>83.03</c:v>
                </c:pt>
                <c:pt idx="6351">
                  <c:v>82.71</c:v>
                </c:pt>
                <c:pt idx="6352">
                  <c:v>81.23</c:v>
                </c:pt>
                <c:pt idx="6353">
                  <c:v>83.06</c:v>
                </c:pt>
                <c:pt idx="6354">
                  <c:v>79.569999999999993</c:v>
                </c:pt>
                <c:pt idx="6355">
                  <c:v>81.93</c:v>
                </c:pt>
                <c:pt idx="6356">
                  <c:v>80.03</c:v>
                </c:pt>
                <c:pt idx="6357">
                  <c:v>81.150000000000006</c:v>
                </c:pt>
                <c:pt idx="6358">
                  <c:v>82</c:v>
                </c:pt>
                <c:pt idx="6359">
                  <c:v>82.6</c:v>
                </c:pt>
                <c:pt idx="6360">
                  <c:v>81.900000000000006</c:v>
                </c:pt>
                <c:pt idx="6361">
                  <c:v>82.2</c:v>
                </c:pt>
                <c:pt idx="6362">
                  <c:v>81.45</c:v>
                </c:pt>
                <c:pt idx="6363">
                  <c:v>82.94</c:v>
                </c:pt>
                <c:pt idx="6364">
                  <c:v>83.91</c:v>
                </c:pt>
                <c:pt idx="6365">
                  <c:v>84.45</c:v>
                </c:pt>
                <c:pt idx="6366">
                  <c:v>86.49</c:v>
                </c:pt>
                <c:pt idx="6367">
                  <c:v>86.85</c:v>
                </c:pt>
                <c:pt idx="6368">
                  <c:v>87.07</c:v>
                </c:pt>
                <c:pt idx="6369">
                  <c:v>87.04</c:v>
                </c:pt>
                <c:pt idx="6370">
                  <c:v>87.77</c:v>
                </c:pt>
                <c:pt idx="6371">
                  <c:v>87.77</c:v>
                </c:pt>
                <c:pt idx="6372">
                  <c:v>84.89</c:v>
                </c:pt>
                <c:pt idx="6373">
                  <c:v>84.88</c:v>
                </c:pt>
                <c:pt idx="6374">
                  <c:v>82.33</c:v>
                </c:pt>
                <c:pt idx="6375">
                  <c:v>80.430000000000007</c:v>
                </c:pt>
                <c:pt idx="6376">
                  <c:v>81.88</c:v>
                </c:pt>
                <c:pt idx="6377">
                  <c:v>81.650000000000006</c:v>
                </c:pt>
                <c:pt idx="6378">
                  <c:v>81.239999999999995</c:v>
                </c:pt>
                <c:pt idx="6379">
                  <c:v>80.790000000000006</c:v>
                </c:pt>
                <c:pt idx="6380">
                  <c:v>83.21</c:v>
                </c:pt>
                <c:pt idx="6381">
                  <c:v>83.87</c:v>
                </c:pt>
                <c:pt idx="6382">
                  <c:v>85.73</c:v>
                </c:pt>
                <c:pt idx="6383">
                  <c:v>84.12</c:v>
                </c:pt>
                <c:pt idx="6384">
                  <c:v>86.75</c:v>
                </c:pt>
                <c:pt idx="6385">
                  <c:v>87.98</c:v>
                </c:pt>
                <c:pt idx="6386">
                  <c:v>89.18</c:v>
                </c:pt>
                <c:pt idx="6387">
                  <c:v>89.33</c:v>
                </c:pt>
                <c:pt idx="6388">
                  <c:v>88.69</c:v>
                </c:pt>
                <c:pt idx="6389">
                  <c:v>88.3</c:v>
                </c:pt>
                <c:pt idx="6390">
                  <c:v>88.35</c:v>
                </c:pt>
                <c:pt idx="6391">
                  <c:v>87.81</c:v>
                </c:pt>
                <c:pt idx="6392">
                  <c:v>88.62</c:v>
                </c:pt>
                <c:pt idx="6393">
                  <c:v>88.33</c:v>
                </c:pt>
                <c:pt idx="6394">
                  <c:v>88.66</c:v>
                </c:pt>
                <c:pt idx="6395">
                  <c:v>87.71</c:v>
                </c:pt>
                <c:pt idx="6396">
                  <c:v>88.02</c:v>
                </c:pt>
                <c:pt idx="6397">
                  <c:v>88.68</c:v>
                </c:pt>
                <c:pt idx="6398">
                  <c:v>89.3</c:v>
                </c:pt>
                <c:pt idx="6399">
                  <c:v>89.83</c:v>
                </c:pt>
                <c:pt idx="6400">
                  <c:v>90.84</c:v>
                </c:pt>
                <c:pt idx="6401">
                  <c:v>90.99</c:v>
                </c:pt>
                <c:pt idx="6402">
                  <c:v>91.48</c:v>
                </c:pt>
                <c:pt idx="6403">
                  <c:v>91.13</c:v>
                </c:pt>
                <c:pt idx="6404">
                  <c:v>89.85</c:v>
                </c:pt>
                <c:pt idx="6405">
                  <c:v>91.38</c:v>
                </c:pt>
                <c:pt idx="6406">
                  <c:v>91.59</c:v>
                </c:pt>
                <c:pt idx="6407">
                  <c:v>89.39</c:v>
                </c:pt>
                <c:pt idx="6408">
                  <c:v>90.3</c:v>
                </c:pt>
                <c:pt idx="6409">
                  <c:v>88.37</c:v>
                </c:pt>
                <c:pt idx="6410">
                  <c:v>88.07</c:v>
                </c:pt>
                <c:pt idx="6411">
                  <c:v>89.24</c:v>
                </c:pt>
                <c:pt idx="6412">
                  <c:v>91.11</c:v>
                </c:pt>
                <c:pt idx="6413">
                  <c:v>91.85</c:v>
                </c:pt>
                <c:pt idx="6414">
                  <c:v>91.39</c:v>
                </c:pt>
                <c:pt idx="6415">
                  <c:v>91.53</c:v>
                </c:pt>
                <c:pt idx="6416">
                  <c:v>91.38</c:v>
                </c:pt>
                <c:pt idx="6417">
                  <c:v>90.85</c:v>
                </c:pt>
                <c:pt idx="6418">
                  <c:v>88.56</c:v>
                </c:pt>
                <c:pt idx="6419">
                  <c:v>88.22</c:v>
                </c:pt>
                <c:pt idx="6420">
                  <c:v>86.74</c:v>
                </c:pt>
                <c:pt idx="6421">
                  <c:v>85.08</c:v>
                </c:pt>
                <c:pt idx="6422">
                  <c:v>86.15</c:v>
                </c:pt>
                <c:pt idx="6423">
                  <c:v>84.45</c:v>
                </c:pt>
                <c:pt idx="6424">
                  <c:v>88.15</c:v>
                </c:pt>
                <c:pt idx="6425">
                  <c:v>90.99</c:v>
                </c:pt>
                <c:pt idx="6426">
                  <c:v>89.54</c:v>
                </c:pt>
                <c:pt idx="6427">
                  <c:v>89.78</c:v>
                </c:pt>
                <c:pt idx="6428">
                  <c:v>89.42</c:v>
                </c:pt>
                <c:pt idx="6429">
                  <c:v>87.87</c:v>
                </c:pt>
                <c:pt idx="6430">
                  <c:v>86.3</c:v>
                </c:pt>
                <c:pt idx="6431">
                  <c:v>85.85</c:v>
                </c:pt>
                <c:pt idx="6432">
                  <c:v>85.59</c:v>
                </c:pt>
                <c:pt idx="6433">
                  <c:v>85.44</c:v>
                </c:pt>
                <c:pt idx="6434">
                  <c:v>84.39</c:v>
                </c:pt>
                <c:pt idx="6435">
                  <c:v>83.66</c:v>
                </c:pt>
                <c:pt idx="6436">
                  <c:v>83.13</c:v>
                </c:pt>
                <c:pt idx="6437">
                  <c:v>83.8</c:v>
                </c:pt>
                <c:pt idx="6438">
                  <c:v>85.05</c:v>
                </c:pt>
                <c:pt idx="6439">
                  <c:v>85.03</c:v>
                </c:pt>
                <c:pt idx="6440">
                  <c:v>92.65</c:v>
                </c:pt>
                <c:pt idx="6441">
                  <c:v>96.04</c:v>
                </c:pt>
                <c:pt idx="6442">
                  <c:v>95.83</c:v>
                </c:pt>
                <c:pt idx="6443">
                  <c:v>96.52</c:v>
                </c:pt>
                <c:pt idx="6444">
                  <c:v>97.1</c:v>
                </c:pt>
                <c:pt idx="6445">
                  <c:v>99.63</c:v>
                </c:pt>
                <c:pt idx="6446">
                  <c:v>102.27</c:v>
                </c:pt>
                <c:pt idx="6447">
                  <c:v>101.92</c:v>
                </c:pt>
                <c:pt idx="6448">
                  <c:v>104.34</c:v>
                </c:pt>
                <c:pt idx="6449">
                  <c:v>105.37</c:v>
                </c:pt>
                <c:pt idx="6450">
                  <c:v>105.06</c:v>
                </c:pt>
                <c:pt idx="6451">
                  <c:v>104.39</c:v>
                </c:pt>
                <c:pt idx="6452">
                  <c:v>102.73</c:v>
                </c:pt>
                <c:pt idx="6453">
                  <c:v>101.14</c:v>
                </c:pt>
                <c:pt idx="6454">
                  <c:v>101.2</c:v>
                </c:pt>
                <c:pt idx="6455">
                  <c:v>97.23</c:v>
                </c:pt>
                <c:pt idx="6456">
                  <c:v>97.99</c:v>
                </c:pt>
                <c:pt idx="6457">
                  <c:v>101.47</c:v>
                </c:pt>
                <c:pt idx="6458">
                  <c:v>101.06</c:v>
                </c:pt>
                <c:pt idx="6459">
                  <c:v>102.36</c:v>
                </c:pt>
                <c:pt idx="6460">
                  <c:v>104.53</c:v>
                </c:pt>
                <c:pt idx="6461">
                  <c:v>105.21</c:v>
                </c:pt>
                <c:pt idx="6462">
                  <c:v>105.04</c:v>
                </c:pt>
                <c:pt idx="6463">
                  <c:v>104.89</c:v>
                </c:pt>
                <c:pt idx="6464">
                  <c:v>103.54</c:v>
                </c:pt>
                <c:pt idx="6465">
                  <c:v>104.34</c:v>
                </c:pt>
                <c:pt idx="6466">
                  <c:v>103.8</c:v>
                </c:pt>
                <c:pt idx="6467">
                  <c:v>106.19</c:v>
                </c:pt>
                <c:pt idx="6468">
                  <c:v>107.55</c:v>
                </c:pt>
                <c:pt idx="6469">
                  <c:v>108.14</c:v>
                </c:pt>
                <c:pt idx="6470">
                  <c:v>107.82</c:v>
                </c:pt>
                <c:pt idx="6471">
                  <c:v>108.38</c:v>
                </c:pt>
                <c:pt idx="6472">
                  <c:v>109.82</c:v>
                </c:pt>
                <c:pt idx="6473">
                  <c:v>112.27</c:v>
                </c:pt>
                <c:pt idx="6474">
                  <c:v>109.5</c:v>
                </c:pt>
                <c:pt idx="6475">
                  <c:v>105.75</c:v>
                </c:pt>
                <c:pt idx="6476">
                  <c:v>106.6</c:v>
                </c:pt>
                <c:pt idx="6477">
                  <c:v>107.73</c:v>
                </c:pt>
                <c:pt idx="6478">
                  <c:v>109.17</c:v>
                </c:pt>
                <c:pt idx="6479">
                  <c:v>106.7</c:v>
                </c:pt>
                <c:pt idx="6480">
                  <c:v>107.18</c:v>
                </c:pt>
                <c:pt idx="6481">
                  <c:v>110.84</c:v>
                </c:pt>
                <c:pt idx="6482">
                  <c:v>111.72</c:v>
                </c:pt>
                <c:pt idx="6483">
                  <c:v>111.68</c:v>
                </c:pt>
                <c:pt idx="6484">
                  <c:v>111.72</c:v>
                </c:pt>
                <c:pt idx="6485">
                  <c:v>112.31</c:v>
                </c:pt>
                <c:pt idx="6486">
                  <c:v>112.38</c:v>
                </c:pt>
                <c:pt idx="6487">
                  <c:v>113.39</c:v>
                </c:pt>
                <c:pt idx="6488">
                  <c:v>113.03</c:v>
                </c:pt>
                <c:pt idx="6489">
                  <c:v>110.6</c:v>
                </c:pt>
                <c:pt idx="6490">
                  <c:v>108.79</c:v>
                </c:pt>
                <c:pt idx="6491">
                  <c:v>99.89</c:v>
                </c:pt>
                <c:pt idx="6492">
                  <c:v>96.87</c:v>
                </c:pt>
                <c:pt idx="6493">
                  <c:v>100.32</c:v>
                </c:pt>
                <c:pt idx="6494">
                  <c:v>103.39</c:v>
                </c:pt>
                <c:pt idx="6495">
                  <c:v>97.88</c:v>
                </c:pt>
                <c:pt idx="6496">
                  <c:v>98.53</c:v>
                </c:pt>
                <c:pt idx="6497">
                  <c:v>99.21</c:v>
                </c:pt>
                <c:pt idx="6498">
                  <c:v>96.91</c:v>
                </c:pt>
                <c:pt idx="6499">
                  <c:v>96.4</c:v>
                </c:pt>
                <c:pt idx="6500">
                  <c:v>99.52</c:v>
                </c:pt>
                <c:pt idx="6501">
                  <c:v>97.99</c:v>
                </c:pt>
                <c:pt idx="6502">
                  <c:v>99.15</c:v>
                </c:pt>
                <c:pt idx="6503">
                  <c:v>97.06</c:v>
                </c:pt>
                <c:pt idx="6504">
                  <c:v>99.13</c:v>
                </c:pt>
                <c:pt idx="6505">
                  <c:v>100.78</c:v>
                </c:pt>
                <c:pt idx="6506">
                  <c:v>100.18</c:v>
                </c:pt>
                <c:pt idx="6507">
                  <c:v>100.58</c:v>
                </c:pt>
                <c:pt idx="6508">
                  <c:v>102.7</c:v>
                </c:pt>
                <c:pt idx="6509">
                  <c:v>100.3</c:v>
                </c:pt>
                <c:pt idx="6510">
                  <c:v>100.41</c:v>
                </c:pt>
                <c:pt idx="6511">
                  <c:v>100.28</c:v>
                </c:pt>
                <c:pt idx="6512">
                  <c:v>99.07</c:v>
                </c:pt>
                <c:pt idx="6513">
                  <c:v>99.18</c:v>
                </c:pt>
                <c:pt idx="6514">
                  <c:v>100.77</c:v>
                </c:pt>
                <c:pt idx="6515">
                  <c:v>101.95</c:v>
                </c:pt>
                <c:pt idx="6516">
                  <c:v>99.3</c:v>
                </c:pt>
                <c:pt idx="6517">
                  <c:v>97.2</c:v>
                </c:pt>
                <c:pt idx="6518">
                  <c:v>99.37</c:v>
                </c:pt>
                <c:pt idx="6519">
                  <c:v>94.83</c:v>
                </c:pt>
                <c:pt idx="6520">
                  <c:v>94.95</c:v>
                </c:pt>
                <c:pt idx="6521">
                  <c:v>93.02</c:v>
                </c:pt>
                <c:pt idx="6522">
                  <c:v>93.23</c:v>
                </c:pt>
                <c:pt idx="6523">
                  <c:v>93.7</c:v>
                </c:pt>
                <c:pt idx="6524">
                  <c:v>94.96</c:v>
                </c:pt>
                <c:pt idx="6525">
                  <c:v>90.7</c:v>
                </c:pt>
                <c:pt idx="6526">
                  <c:v>90.89</c:v>
                </c:pt>
                <c:pt idx="6527">
                  <c:v>90.65</c:v>
                </c:pt>
                <c:pt idx="6528">
                  <c:v>92.9</c:v>
                </c:pt>
                <c:pt idx="6529">
                  <c:v>94.85</c:v>
                </c:pt>
                <c:pt idx="6530">
                  <c:v>95.3</c:v>
                </c:pt>
                <c:pt idx="6531">
                  <c:v>94.81</c:v>
                </c:pt>
                <c:pt idx="6532">
                  <c:v>96.92</c:v>
                </c:pt>
                <c:pt idx="6533">
                  <c:v>96.67</c:v>
                </c:pt>
                <c:pt idx="6534">
                  <c:v>98.7</c:v>
                </c:pt>
                <c:pt idx="6535">
                  <c:v>96.2</c:v>
                </c:pt>
                <c:pt idx="6536">
                  <c:v>95.16</c:v>
                </c:pt>
                <c:pt idx="6537">
                  <c:v>97.41</c:v>
                </c:pt>
                <c:pt idx="6538">
                  <c:v>98.04</c:v>
                </c:pt>
                <c:pt idx="6539">
                  <c:v>95.75</c:v>
                </c:pt>
                <c:pt idx="6540">
                  <c:v>97.24</c:v>
                </c:pt>
                <c:pt idx="6541">
                  <c:v>95.94</c:v>
                </c:pt>
                <c:pt idx="6542">
                  <c:v>97.49</c:v>
                </c:pt>
                <c:pt idx="6543">
                  <c:v>98.11</c:v>
                </c:pt>
                <c:pt idx="6544">
                  <c:v>98.96</c:v>
                </c:pt>
                <c:pt idx="6545">
                  <c:v>99.53</c:v>
                </c:pt>
                <c:pt idx="6546">
                  <c:v>98.97</c:v>
                </c:pt>
                <c:pt idx="6547">
                  <c:v>99.61</c:v>
                </c:pt>
                <c:pt idx="6548">
                  <c:v>97.4</c:v>
                </c:pt>
                <c:pt idx="6549">
                  <c:v>97.48</c:v>
                </c:pt>
                <c:pt idx="6550">
                  <c:v>95.68</c:v>
                </c:pt>
                <c:pt idx="6551">
                  <c:v>94.98</c:v>
                </c:pt>
                <c:pt idx="6552">
                  <c:v>93.78</c:v>
                </c:pt>
                <c:pt idx="6553">
                  <c:v>91.87</c:v>
                </c:pt>
                <c:pt idx="6554">
                  <c:v>86.75</c:v>
                </c:pt>
                <c:pt idx="6555">
                  <c:v>86.89</c:v>
                </c:pt>
                <c:pt idx="6556">
                  <c:v>81.27</c:v>
                </c:pt>
                <c:pt idx="6557">
                  <c:v>79.319999999999993</c:v>
                </c:pt>
                <c:pt idx="6558">
                  <c:v>83.05</c:v>
                </c:pt>
                <c:pt idx="6559">
                  <c:v>85.48</c:v>
                </c:pt>
                <c:pt idx="6560">
                  <c:v>85.19</c:v>
                </c:pt>
                <c:pt idx="6561">
                  <c:v>87.88</c:v>
                </c:pt>
                <c:pt idx="6562">
                  <c:v>86.65</c:v>
                </c:pt>
                <c:pt idx="6563">
                  <c:v>87.58</c:v>
                </c:pt>
                <c:pt idx="6564">
                  <c:v>82.38</c:v>
                </c:pt>
                <c:pt idx="6565">
                  <c:v>82.33</c:v>
                </c:pt>
                <c:pt idx="6566">
                  <c:v>84.42</c:v>
                </c:pt>
                <c:pt idx="6567">
                  <c:v>85.35</c:v>
                </c:pt>
                <c:pt idx="6568">
                  <c:v>84.99</c:v>
                </c:pt>
                <c:pt idx="6569">
                  <c:v>85.15</c:v>
                </c:pt>
                <c:pt idx="6570">
                  <c:v>85.37</c:v>
                </c:pt>
                <c:pt idx="6571">
                  <c:v>87.27</c:v>
                </c:pt>
                <c:pt idx="6572">
                  <c:v>88.9</c:v>
                </c:pt>
                <c:pt idx="6573">
                  <c:v>88.81</c:v>
                </c:pt>
                <c:pt idx="6574">
                  <c:v>88.93</c:v>
                </c:pt>
                <c:pt idx="6575">
                  <c:v>86.45</c:v>
                </c:pt>
                <c:pt idx="6576">
                  <c:v>85.99</c:v>
                </c:pt>
                <c:pt idx="6577">
                  <c:v>89.34</c:v>
                </c:pt>
                <c:pt idx="6578">
                  <c:v>89.05</c:v>
                </c:pt>
                <c:pt idx="6579">
                  <c:v>87.24</c:v>
                </c:pt>
                <c:pt idx="6580">
                  <c:v>88.19</c:v>
                </c:pt>
                <c:pt idx="6581">
                  <c:v>90.21</c:v>
                </c:pt>
                <c:pt idx="6582">
                  <c:v>88.91</c:v>
                </c:pt>
                <c:pt idx="6583">
                  <c:v>89.4</c:v>
                </c:pt>
                <c:pt idx="6584">
                  <c:v>87.96</c:v>
                </c:pt>
                <c:pt idx="6585">
                  <c:v>85.7</c:v>
                </c:pt>
                <c:pt idx="6586">
                  <c:v>86.92</c:v>
                </c:pt>
                <c:pt idx="6587">
                  <c:v>85.77</c:v>
                </c:pt>
                <c:pt idx="6588">
                  <c:v>80.290000000000006</c:v>
                </c:pt>
                <c:pt idx="6589">
                  <c:v>79.58</c:v>
                </c:pt>
                <c:pt idx="6590">
                  <c:v>79.97</c:v>
                </c:pt>
                <c:pt idx="6591">
                  <c:v>84.18</c:v>
                </c:pt>
                <c:pt idx="6592">
                  <c:v>80.94</c:v>
                </c:pt>
                <c:pt idx="6593">
                  <c:v>81.87</c:v>
                </c:pt>
                <c:pt idx="6594">
                  <c:v>78.930000000000007</c:v>
                </c:pt>
                <c:pt idx="6595">
                  <c:v>77.34</c:v>
                </c:pt>
                <c:pt idx="6596">
                  <c:v>75.400000000000006</c:v>
                </c:pt>
                <c:pt idx="6597">
                  <c:v>79.41</c:v>
                </c:pt>
                <c:pt idx="6598">
                  <c:v>82.32</c:v>
                </c:pt>
                <c:pt idx="6599">
                  <c:v>82.7</c:v>
                </c:pt>
                <c:pt idx="6600">
                  <c:v>85.14</c:v>
                </c:pt>
                <c:pt idx="6601">
                  <c:v>85.54</c:v>
                </c:pt>
                <c:pt idx="6602">
                  <c:v>85.3</c:v>
                </c:pt>
                <c:pt idx="6603">
                  <c:v>83.96</c:v>
                </c:pt>
                <c:pt idx="6604">
                  <c:v>86.8</c:v>
                </c:pt>
                <c:pt idx="6605">
                  <c:v>86.38</c:v>
                </c:pt>
                <c:pt idx="6606">
                  <c:v>88.34</c:v>
                </c:pt>
                <c:pt idx="6607">
                  <c:v>86.11</c:v>
                </c:pt>
                <c:pt idx="6608">
                  <c:v>86.07</c:v>
                </c:pt>
                <c:pt idx="6609">
                  <c:v>87.19</c:v>
                </c:pt>
                <c:pt idx="6610">
                  <c:v>91.12</c:v>
                </c:pt>
                <c:pt idx="6611">
                  <c:v>92.98</c:v>
                </c:pt>
                <c:pt idx="6612">
                  <c:v>90.2</c:v>
                </c:pt>
                <c:pt idx="6613">
                  <c:v>93.96</c:v>
                </c:pt>
                <c:pt idx="6614">
                  <c:v>93.32</c:v>
                </c:pt>
                <c:pt idx="6615">
                  <c:v>93.19</c:v>
                </c:pt>
                <c:pt idx="6616">
                  <c:v>92.19</c:v>
                </c:pt>
                <c:pt idx="6617">
                  <c:v>92.51</c:v>
                </c:pt>
                <c:pt idx="6618">
                  <c:v>94.07</c:v>
                </c:pt>
                <c:pt idx="6619">
                  <c:v>94.26</c:v>
                </c:pt>
                <c:pt idx="6620">
                  <c:v>95.52</c:v>
                </c:pt>
                <c:pt idx="6621">
                  <c:v>96.8</c:v>
                </c:pt>
                <c:pt idx="6622">
                  <c:v>95.74</c:v>
                </c:pt>
                <c:pt idx="6623">
                  <c:v>97.78</c:v>
                </c:pt>
                <c:pt idx="6624">
                  <c:v>98.99</c:v>
                </c:pt>
                <c:pt idx="6625">
                  <c:v>98.14</c:v>
                </c:pt>
                <c:pt idx="6626">
                  <c:v>99.37</c:v>
                </c:pt>
                <c:pt idx="6627">
                  <c:v>102.59</c:v>
                </c:pt>
                <c:pt idx="6628">
                  <c:v>98.82</c:v>
                </c:pt>
                <c:pt idx="6629">
                  <c:v>97.67</c:v>
                </c:pt>
                <c:pt idx="6630">
                  <c:v>96.73</c:v>
                </c:pt>
                <c:pt idx="6631">
                  <c:v>97.76</c:v>
                </c:pt>
                <c:pt idx="6632">
                  <c:v>96.16</c:v>
                </c:pt>
                <c:pt idx="6633">
                  <c:v>96.91</c:v>
                </c:pt>
                <c:pt idx="6634">
                  <c:v>98.21</c:v>
                </c:pt>
                <c:pt idx="6635">
                  <c:v>99.79</c:v>
                </c:pt>
                <c:pt idx="6636">
                  <c:v>100.36</c:v>
                </c:pt>
                <c:pt idx="6637">
                  <c:v>100.2</c:v>
                </c:pt>
                <c:pt idx="6638">
                  <c:v>100.97</c:v>
                </c:pt>
                <c:pt idx="6639">
                  <c:v>100.94</c:v>
                </c:pt>
                <c:pt idx="6640">
                  <c:v>101.25</c:v>
                </c:pt>
                <c:pt idx="6641">
                  <c:v>100.45</c:v>
                </c:pt>
                <c:pt idx="6642">
                  <c:v>98.35</c:v>
                </c:pt>
                <c:pt idx="6643">
                  <c:v>99.4</c:v>
                </c:pt>
                <c:pt idx="6644">
                  <c:v>97.77</c:v>
                </c:pt>
                <c:pt idx="6645">
                  <c:v>100.24</c:v>
                </c:pt>
                <c:pt idx="6646">
                  <c:v>94.92</c:v>
                </c:pt>
                <c:pt idx="6647">
                  <c:v>93.84</c:v>
                </c:pt>
                <c:pt idx="6648">
                  <c:v>93.55</c:v>
                </c:pt>
                <c:pt idx="6649">
                  <c:v>93.86</c:v>
                </c:pt>
                <c:pt idx="6650">
                  <c:v>97.16</c:v>
                </c:pt>
                <c:pt idx="6651">
                  <c:v>98.54</c:v>
                </c:pt>
                <c:pt idx="6652">
                  <c:v>99.42</c:v>
                </c:pt>
                <c:pt idx="6653">
                  <c:v>99.72</c:v>
                </c:pt>
                <c:pt idx="6654">
                  <c:v>101.29</c:v>
                </c:pt>
                <c:pt idx="6655">
                  <c:v>99.44</c:v>
                </c:pt>
                <c:pt idx="6656">
                  <c:v>99.68</c:v>
                </c:pt>
                <c:pt idx="6657">
                  <c:v>98.83</c:v>
                </c:pt>
                <c:pt idx="6658">
                  <c:v>102.96</c:v>
                </c:pt>
                <c:pt idx="6659">
                  <c:v>103.22</c:v>
                </c:pt>
                <c:pt idx="6660">
                  <c:v>101.81</c:v>
                </c:pt>
                <c:pt idx="6661">
                  <c:v>101.56</c:v>
                </c:pt>
                <c:pt idx="6662">
                  <c:v>101.31</c:v>
                </c:pt>
                <c:pt idx="6663">
                  <c:v>102.24</c:v>
                </c:pt>
                <c:pt idx="6664">
                  <c:v>100.89</c:v>
                </c:pt>
                <c:pt idx="6665">
                  <c:v>99.03</c:v>
                </c:pt>
                <c:pt idx="6666">
                  <c:v>98.69</c:v>
                </c:pt>
                <c:pt idx="6667">
                  <c:v>100.7</c:v>
                </c:pt>
                <c:pt idx="6668">
                  <c:v>100.61</c:v>
                </c:pt>
                <c:pt idx="6669">
                  <c:v>100.32</c:v>
                </c:pt>
                <c:pt idx="6670">
                  <c:v>98.15</c:v>
                </c:pt>
                <c:pt idx="6671">
                  <c:v>99.47</c:v>
                </c:pt>
                <c:pt idx="6672">
                  <c:v>98.84</c:v>
                </c:pt>
                <c:pt idx="6673">
                  <c:v>99.23</c:v>
                </c:pt>
                <c:pt idx="6674">
                  <c:v>99.76</c:v>
                </c:pt>
                <c:pt idx="6675">
                  <c:v>99.47</c:v>
                </c:pt>
                <c:pt idx="6676">
                  <c:v>98.75</c:v>
                </c:pt>
                <c:pt idx="6677">
                  <c:v>98.46</c:v>
                </c:pt>
                <c:pt idx="6678">
                  <c:v>97.63</c:v>
                </c:pt>
                <c:pt idx="6679">
                  <c:v>96.36</c:v>
                </c:pt>
                <c:pt idx="6680">
                  <c:v>97.8</c:v>
                </c:pt>
                <c:pt idx="6681">
                  <c:v>96.89</c:v>
                </c:pt>
                <c:pt idx="6682">
                  <c:v>98.55</c:v>
                </c:pt>
                <c:pt idx="6683">
                  <c:v>98.8</c:v>
                </c:pt>
                <c:pt idx="6684">
                  <c:v>99.88</c:v>
                </c:pt>
                <c:pt idx="6685">
                  <c:v>98.68</c:v>
                </c:pt>
                <c:pt idx="6686">
                  <c:v>100.39</c:v>
                </c:pt>
                <c:pt idx="6687">
                  <c:v>100.82</c:v>
                </c:pt>
                <c:pt idx="6688">
                  <c:v>101.82</c:v>
                </c:pt>
                <c:pt idx="6689">
                  <c:v>102.33</c:v>
                </c:pt>
                <c:pt idx="6690">
                  <c:v>103.27</c:v>
                </c:pt>
                <c:pt idx="6691">
                  <c:v>105.88</c:v>
                </c:pt>
                <c:pt idx="6692">
                  <c:v>105.99</c:v>
                </c:pt>
                <c:pt idx="6693">
                  <c:v>107.44</c:v>
                </c:pt>
                <c:pt idx="6694">
                  <c:v>109.39</c:v>
                </c:pt>
                <c:pt idx="6695">
                  <c:v>108.49</c:v>
                </c:pt>
                <c:pt idx="6696">
                  <c:v>106.59</c:v>
                </c:pt>
                <c:pt idx="6697">
                  <c:v>107.08</c:v>
                </c:pt>
                <c:pt idx="6698">
                  <c:v>108.76</c:v>
                </c:pt>
                <c:pt idx="6699">
                  <c:v>106.68</c:v>
                </c:pt>
                <c:pt idx="6700">
                  <c:v>106.7</c:v>
                </c:pt>
                <c:pt idx="6701">
                  <c:v>104.71</c:v>
                </c:pt>
                <c:pt idx="6702">
                  <c:v>106.16</c:v>
                </c:pt>
                <c:pt idx="6703">
                  <c:v>106.65</c:v>
                </c:pt>
                <c:pt idx="6704">
                  <c:v>107.4</c:v>
                </c:pt>
                <c:pt idx="6705">
                  <c:v>106.34</c:v>
                </c:pt>
                <c:pt idx="6706">
                  <c:v>106.7</c:v>
                </c:pt>
                <c:pt idx="6707">
                  <c:v>105.49</c:v>
                </c:pt>
                <c:pt idx="6708">
                  <c:v>105.19</c:v>
                </c:pt>
                <c:pt idx="6709">
                  <c:v>107.03</c:v>
                </c:pt>
                <c:pt idx="6710">
                  <c:v>108.09</c:v>
                </c:pt>
                <c:pt idx="6711">
                  <c:v>105.68</c:v>
                </c:pt>
                <c:pt idx="6712">
                  <c:v>106.87</c:v>
                </c:pt>
                <c:pt idx="6713">
                  <c:v>104.98</c:v>
                </c:pt>
                <c:pt idx="6714">
                  <c:v>106.43</c:v>
                </c:pt>
                <c:pt idx="6715">
                  <c:v>107.07</c:v>
                </c:pt>
                <c:pt idx="6716">
                  <c:v>107.32</c:v>
                </c:pt>
                <c:pt idx="6717">
                  <c:v>105.4</c:v>
                </c:pt>
                <c:pt idx="6718">
                  <c:v>102.79</c:v>
                </c:pt>
                <c:pt idx="6719">
                  <c:v>103.03</c:v>
                </c:pt>
                <c:pt idx="6720">
                  <c:v>105.25</c:v>
                </c:pt>
                <c:pt idx="6721">
                  <c:v>104.02</c:v>
                </c:pt>
                <c:pt idx="6722">
                  <c:v>101.53</c:v>
                </c:pt>
                <c:pt idx="6723">
                  <c:v>103.29</c:v>
                </c:pt>
                <c:pt idx="6724">
                  <c:v>102.45</c:v>
                </c:pt>
                <c:pt idx="6725">
                  <c:v>101.12</c:v>
                </c:pt>
                <c:pt idx="6726">
                  <c:v>102.66</c:v>
                </c:pt>
                <c:pt idx="6727">
                  <c:v>103.69</c:v>
                </c:pt>
                <c:pt idx="6728">
                  <c:v>102.84</c:v>
                </c:pt>
                <c:pt idx="6729">
                  <c:v>102.92</c:v>
                </c:pt>
                <c:pt idx="6730">
                  <c:v>104.23</c:v>
                </c:pt>
                <c:pt idx="6731">
                  <c:v>102.65</c:v>
                </c:pt>
                <c:pt idx="6732">
                  <c:v>102.38</c:v>
                </c:pt>
                <c:pt idx="6733">
                  <c:v>103.58</c:v>
                </c:pt>
                <c:pt idx="6734">
                  <c:v>102.68</c:v>
                </c:pt>
                <c:pt idx="6735">
                  <c:v>103.1</c:v>
                </c:pt>
                <c:pt idx="6736">
                  <c:v>103.72</c:v>
                </c:pt>
                <c:pt idx="6737">
                  <c:v>104.56</c:v>
                </c:pt>
                <c:pt idx="6738">
                  <c:v>104.86</c:v>
                </c:pt>
                <c:pt idx="6739">
                  <c:v>104.89</c:v>
                </c:pt>
                <c:pt idx="6740">
                  <c:v>106.17</c:v>
                </c:pt>
                <c:pt idx="6741">
                  <c:v>105.25</c:v>
                </c:pt>
                <c:pt idx="6742">
                  <c:v>102.56</c:v>
                </c:pt>
                <c:pt idx="6743">
                  <c:v>98.49</c:v>
                </c:pt>
                <c:pt idx="6744">
                  <c:v>97.86</c:v>
                </c:pt>
                <c:pt idx="6745">
                  <c:v>97.13</c:v>
                </c:pt>
                <c:pt idx="6746">
                  <c:v>96.8</c:v>
                </c:pt>
                <c:pt idx="6747">
                  <c:v>97.1</c:v>
                </c:pt>
                <c:pt idx="6748">
                  <c:v>96.03</c:v>
                </c:pt>
                <c:pt idx="6749">
                  <c:v>94.75</c:v>
                </c:pt>
                <c:pt idx="6750">
                  <c:v>93.97</c:v>
                </c:pt>
                <c:pt idx="6751">
                  <c:v>92.78</c:v>
                </c:pt>
                <c:pt idx="6752">
                  <c:v>92.53</c:v>
                </c:pt>
                <c:pt idx="6753">
                  <c:v>91.51</c:v>
                </c:pt>
                <c:pt idx="6754">
                  <c:v>92.57</c:v>
                </c:pt>
                <c:pt idx="6755">
                  <c:v>91.44</c:v>
                </c:pt>
                <c:pt idx="6756">
                  <c:v>89.4</c:v>
                </c:pt>
                <c:pt idx="6757">
                  <c:v>90.36</c:v>
                </c:pt>
                <c:pt idx="6758">
                  <c:v>90.64</c:v>
                </c:pt>
                <c:pt idx="6759">
                  <c:v>90.75</c:v>
                </c:pt>
                <c:pt idx="6760">
                  <c:v>87.79</c:v>
                </c:pt>
                <c:pt idx="6761">
                  <c:v>86.52</c:v>
                </c:pt>
                <c:pt idx="6762">
                  <c:v>83.17</c:v>
                </c:pt>
                <c:pt idx="6763">
                  <c:v>83.95</c:v>
                </c:pt>
                <c:pt idx="6764">
                  <c:v>84.31</c:v>
                </c:pt>
                <c:pt idx="6765">
                  <c:v>85.05</c:v>
                </c:pt>
                <c:pt idx="6766">
                  <c:v>84.78</c:v>
                </c:pt>
                <c:pt idx="6767">
                  <c:v>84.08</c:v>
                </c:pt>
                <c:pt idx="6768">
                  <c:v>82.58</c:v>
                </c:pt>
                <c:pt idx="6769">
                  <c:v>83.35</c:v>
                </c:pt>
                <c:pt idx="6770">
                  <c:v>82.56</c:v>
                </c:pt>
                <c:pt idx="6771">
                  <c:v>83.83</c:v>
                </c:pt>
                <c:pt idx="6772">
                  <c:v>84.03</c:v>
                </c:pt>
                <c:pt idx="6773">
                  <c:v>83.26</c:v>
                </c:pt>
                <c:pt idx="6774">
                  <c:v>83.99</c:v>
                </c:pt>
                <c:pt idx="6775">
                  <c:v>81.06</c:v>
                </c:pt>
                <c:pt idx="6776">
                  <c:v>77.91</c:v>
                </c:pt>
                <c:pt idx="6777">
                  <c:v>79.33</c:v>
                </c:pt>
                <c:pt idx="6778">
                  <c:v>78.760000000000005</c:v>
                </c:pt>
                <c:pt idx="6779">
                  <c:v>79.34</c:v>
                </c:pt>
                <c:pt idx="6780">
                  <c:v>80.27</c:v>
                </c:pt>
                <c:pt idx="6781">
                  <c:v>77.72</c:v>
                </c:pt>
                <c:pt idx="6782">
                  <c:v>85.04</c:v>
                </c:pt>
                <c:pt idx="6783">
                  <c:v>83.72</c:v>
                </c:pt>
                <c:pt idx="6784">
                  <c:v>87.74</c:v>
                </c:pt>
                <c:pt idx="6785">
                  <c:v>87.11</c:v>
                </c:pt>
                <c:pt idx="6786">
                  <c:v>84.37</c:v>
                </c:pt>
                <c:pt idx="6787">
                  <c:v>85.93</c:v>
                </c:pt>
                <c:pt idx="6788">
                  <c:v>83.92</c:v>
                </c:pt>
                <c:pt idx="6789">
                  <c:v>85.88</c:v>
                </c:pt>
                <c:pt idx="6790">
                  <c:v>86.02</c:v>
                </c:pt>
                <c:pt idx="6791">
                  <c:v>87.15</c:v>
                </c:pt>
                <c:pt idx="6792">
                  <c:v>88.41</c:v>
                </c:pt>
                <c:pt idx="6793">
                  <c:v>89.07</c:v>
                </c:pt>
                <c:pt idx="6794">
                  <c:v>89.88</c:v>
                </c:pt>
                <c:pt idx="6795">
                  <c:v>92.78</c:v>
                </c:pt>
                <c:pt idx="6796">
                  <c:v>91.56</c:v>
                </c:pt>
                <c:pt idx="6797">
                  <c:v>87.77</c:v>
                </c:pt>
                <c:pt idx="6798">
                  <c:v>88.28</c:v>
                </c:pt>
                <c:pt idx="6799">
                  <c:v>88.8</c:v>
                </c:pt>
                <c:pt idx="6800">
                  <c:v>89.4</c:v>
                </c:pt>
                <c:pt idx="6801">
                  <c:v>90.13</c:v>
                </c:pt>
                <c:pt idx="6802">
                  <c:v>89.8</c:v>
                </c:pt>
                <c:pt idx="6803">
                  <c:v>88.08</c:v>
                </c:pt>
                <c:pt idx="6804">
                  <c:v>88.99</c:v>
                </c:pt>
                <c:pt idx="6805">
                  <c:v>87.22</c:v>
                </c:pt>
                <c:pt idx="6806">
                  <c:v>91.4</c:v>
                </c:pt>
                <c:pt idx="6807">
                  <c:v>92.3</c:v>
                </c:pt>
                <c:pt idx="6808">
                  <c:v>93.68</c:v>
                </c:pt>
                <c:pt idx="6809">
                  <c:v>93.39</c:v>
                </c:pt>
                <c:pt idx="6810">
                  <c:v>93.39</c:v>
                </c:pt>
                <c:pt idx="6811">
                  <c:v>92.94</c:v>
                </c:pt>
                <c:pt idx="6812">
                  <c:v>92.76</c:v>
                </c:pt>
                <c:pt idx="6813">
                  <c:v>93.4</c:v>
                </c:pt>
                <c:pt idx="6814">
                  <c:v>94.35</c:v>
                </c:pt>
                <c:pt idx="6815">
                  <c:v>95.66</c:v>
                </c:pt>
                <c:pt idx="6816">
                  <c:v>96</c:v>
                </c:pt>
                <c:pt idx="6817">
                  <c:v>96.03</c:v>
                </c:pt>
                <c:pt idx="6818">
                  <c:v>96.55</c:v>
                </c:pt>
                <c:pt idx="6819">
                  <c:v>96.89</c:v>
                </c:pt>
                <c:pt idx="6820">
                  <c:v>95.87</c:v>
                </c:pt>
                <c:pt idx="6821">
                  <c:v>95.78</c:v>
                </c:pt>
                <c:pt idx="6822">
                  <c:v>95.54</c:v>
                </c:pt>
                <c:pt idx="6823">
                  <c:v>96.3</c:v>
                </c:pt>
                <c:pt idx="6824">
                  <c:v>95.5</c:v>
                </c:pt>
                <c:pt idx="6825">
                  <c:v>94.61</c:v>
                </c:pt>
                <c:pt idx="6826">
                  <c:v>96.47</c:v>
                </c:pt>
                <c:pt idx="6827">
                  <c:v>95.34</c:v>
                </c:pt>
                <c:pt idx="6828">
                  <c:v>95.37</c:v>
                </c:pt>
                <c:pt idx="6829">
                  <c:v>95.58</c:v>
                </c:pt>
                <c:pt idx="6830">
                  <c:v>96.41</c:v>
                </c:pt>
                <c:pt idx="6831">
                  <c:v>96.52</c:v>
                </c:pt>
                <c:pt idx="6832">
                  <c:v>97.03</c:v>
                </c:pt>
                <c:pt idx="6833">
                  <c:v>97.02</c:v>
                </c:pt>
                <c:pt idx="6834">
                  <c:v>98.3</c:v>
                </c:pt>
                <c:pt idx="6835">
                  <c:v>98.94</c:v>
                </c:pt>
                <c:pt idx="6836">
                  <c:v>96.51</c:v>
                </c:pt>
                <c:pt idx="6837">
                  <c:v>95.25</c:v>
                </c:pt>
                <c:pt idx="6838">
                  <c:v>91.97</c:v>
                </c:pt>
                <c:pt idx="6839">
                  <c:v>92.14</c:v>
                </c:pt>
                <c:pt idx="6840">
                  <c:v>92.64</c:v>
                </c:pt>
                <c:pt idx="6841">
                  <c:v>91.68</c:v>
                </c:pt>
                <c:pt idx="6842">
                  <c:v>91.07</c:v>
                </c:pt>
                <c:pt idx="6843">
                  <c:v>89.92</c:v>
                </c:pt>
                <c:pt idx="6844">
                  <c:v>91.89</c:v>
                </c:pt>
                <c:pt idx="6845">
                  <c:v>92.18</c:v>
                </c:pt>
                <c:pt idx="6846">
                  <c:v>92.44</c:v>
                </c:pt>
                <c:pt idx="6847">
                  <c:v>91.88</c:v>
                </c:pt>
                <c:pt idx="6848">
                  <c:v>88.19</c:v>
                </c:pt>
                <c:pt idx="6849">
                  <c:v>91.69</c:v>
                </c:pt>
                <c:pt idx="6850">
                  <c:v>89.87</c:v>
                </c:pt>
                <c:pt idx="6851">
                  <c:v>89.43</c:v>
                </c:pt>
                <c:pt idx="6852">
                  <c:v>92.42</c:v>
                </c:pt>
                <c:pt idx="6853">
                  <c:v>91.24</c:v>
                </c:pt>
                <c:pt idx="6854">
                  <c:v>92.19</c:v>
                </c:pt>
                <c:pt idx="6855">
                  <c:v>91.83</c:v>
                </c:pt>
                <c:pt idx="6856">
                  <c:v>91.84</c:v>
                </c:pt>
                <c:pt idx="6857">
                  <c:v>92.07</c:v>
                </c:pt>
                <c:pt idx="6858">
                  <c:v>92.04</c:v>
                </c:pt>
                <c:pt idx="6859">
                  <c:v>92</c:v>
                </c:pt>
                <c:pt idx="6860">
                  <c:v>90</c:v>
                </c:pt>
                <c:pt idx="6861">
                  <c:v>88.3</c:v>
                </c:pt>
                <c:pt idx="6862">
                  <c:v>86.65</c:v>
                </c:pt>
                <c:pt idx="6863">
                  <c:v>85.39</c:v>
                </c:pt>
                <c:pt idx="6864">
                  <c:v>85.59</c:v>
                </c:pt>
                <c:pt idx="6865">
                  <c:v>85.84</c:v>
                </c:pt>
                <c:pt idx="6866">
                  <c:v>85.52</c:v>
                </c:pt>
                <c:pt idx="6867">
                  <c:v>85.65</c:v>
                </c:pt>
                <c:pt idx="6868">
                  <c:v>86.23</c:v>
                </c:pt>
                <c:pt idx="6869">
                  <c:v>87.05</c:v>
                </c:pt>
                <c:pt idx="6870">
                  <c:v>84.9</c:v>
                </c:pt>
                <c:pt idx="6871">
                  <c:v>85.64</c:v>
                </c:pt>
                <c:pt idx="6872">
                  <c:v>88.62</c:v>
                </c:pt>
                <c:pt idx="6873">
                  <c:v>84.5</c:v>
                </c:pt>
                <c:pt idx="6874">
                  <c:v>85.07</c:v>
                </c:pt>
                <c:pt idx="6875">
                  <c:v>86.08</c:v>
                </c:pt>
                <c:pt idx="6876">
                  <c:v>85.56</c:v>
                </c:pt>
                <c:pt idx="6877">
                  <c:v>85.38</c:v>
                </c:pt>
                <c:pt idx="6878">
                  <c:v>86.32</c:v>
                </c:pt>
                <c:pt idx="6879">
                  <c:v>85.45</c:v>
                </c:pt>
                <c:pt idx="6880">
                  <c:v>86.62</c:v>
                </c:pt>
                <c:pt idx="6881">
                  <c:v>89.05</c:v>
                </c:pt>
                <c:pt idx="6882">
                  <c:v>86.46</c:v>
                </c:pt>
                <c:pt idx="6883">
                  <c:v>87.08</c:v>
                </c:pt>
                <c:pt idx="6884">
                  <c:v>87.01</c:v>
                </c:pt>
                <c:pt idx="6885">
                  <c:v>87.28</c:v>
                </c:pt>
                <c:pt idx="6886">
                  <c:v>86.81</c:v>
                </c:pt>
                <c:pt idx="6887">
                  <c:v>86.1</c:v>
                </c:pt>
                <c:pt idx="6888">
                  <c:v>87.64</c:v>
                </c:pt>
                <c:pt idx="6889">
                  <c:v>88.54</c:v>
                </c:pt>
                <c:pt idx="6890">
                  <c:v>88.69</c:v>
                </c:pt>
                <c:pt idx="6891">
                  <c:v>88.04</c:v>
                </c:pt>
                <c:pt idx="6892">
                  <c:v>87.36</c:v>
                </c:pt>
                <c:pt idx="6893">
                  <c:v>85.47</c:v>
                </c:pt>
                <c:pt idx="6894">
                  <c:v>85.45</c:v>
                </c:pt>
                <c:pt idx="6895">
                  <c:v>85.14</c:v>
                </c:pt>
                <c:pt idx="6896">
                  <c:v>85.36</c:v>
                </c:pt>
                <c:pt idx="6897">
                  <c:v>86.35</c:v>
                </c:pt>
                <c:pt idx="6898">
                  <c:v>85.39</c:v>
                </c:pt>
                <c:pt idx="6899">
                  <c:v>86.32</c:v>
                </c:pt>
                <c:pt idx="6900">
                  <c:v>86.71</c:v>
                </c:pt>
                <c:pt idx="6901">
                  <c:v>87.46</c:v>
                </c:pt>
                <c:pt idx="6902">
                  <c:v>89.09</c:v>
                </c:pt>
                <c:pt idx="6903">
                  <c:v>89.76</c:v>
                </c:pt>
                <c:pt idx="6904">
                  <c:v>88.2</c:v>
                </c:pt>
                <c:pt idx="6905">
                  <c:v>88.29</c:v>
                </c:pt>
                <c:pt idx="6906">
                  <c:v>90.71</c:v>
                </c:pt>
                <c:pt idx="6907">
                  <c:v>90.91</c:v>
                </c:pt>
                <c:pt idx="6908">
                  <c:v>90.66</c:v>
                </c:pt>
                <c:pt idx="6909">
                  <c:v>91.83</c:v>
                </c:pt>
                <c:pt idx="6910">
                  <c:v>93.14</c:v>
                </c:pt>
                <c:pt idx="6911">
                  <c:v>92.97</c:v>
                </c:pt>
                <c:pt idx="6912">
                  <c:v>93.12</c:v>
                </c:pt>
                <c:pt idx="6913">
                  <c:v>93.2</c:v>
                </c:pt>
                <c:pt idx="6914">
                  <c:v>93.21</c:v>
                </c:pt>
                <c:pt idx="6915">
                  <c:v>93.08</c:v>
                </c:pt>
                <c:pt idx="6916">
                  <c:v>93.81</c:v>
                </c:pt>
                <c:pt idx="6917">
                  <c:v>93.6</c:v>
                </c:pt>
                <c:pt idx="6918">
                  <c:v>94.27</c:v>
                </c:pt>
                <c:pt idx="6919">
                  <c:v>93.26</c:v>
                </c:pt>
                <c:pt idx="6920">
                  <c:v>94.28</c:v>
                </c:pt>
                <c:pt idx="6921">
                  <c:v>95.49</c:v>
                </c:pt>
                <c:pt idx="6922">
                  <c:v>95.61</c:v>
                </c:pt>
                <c:pt idx="6923">
                  <c:v>96.09</c:v>
                </c:pt>
                <c:pt idx="6924">
                  <c:v>95.06</c:v>
                </c:pt>
                <c:pt idx="6925">
                  <c:v>95.35</c:v>
                </c:pt>
                <c:pt idx="6926">
                  <c:v>95.15</c:v>
                </c:pt>
                <c:pt idx="6927">
                  <c:v>95.95</c:v>
                </c:pt>
                <c:pt idx="6928">
                  <c:v>97.62</c:v>
                </c:pt>
                <c:pt idx="6929">
                  <c:v>97.98</c:v>
                </c:pt>
                <c:pt idx="6930">
                  <c:v>97.65</c:v>
                </c:pt>
                <c:pt idx="6931">
                  <c:v>97.46</c:v>
                </c:pt>
                <c:pt idx="6932">
                  <c:v>96.21</c:v>
                </c:pt>
                <c:pt idx="6933">
                  <c:v>96.68</c:v>
                </c:pt>
                <c:pt idx="6934">
                  <c:v>96.44</c:v>
                </c:pt>
                <c:pt idx="6935">
                  <c:v>95.84</c:v>
                </c:pt>
                <c:pt idx="6936">
                  <c:v>95.71</c:v>
                </c:pt>
                <c:pt idx="6937">
                  <c:v>97.01</c:v>
                </c:pt>
                <c:pt idx="6938">
                  <c:v>97.48</c:v>
                </c:pt>
                <c:pt idx="6939">
                  <c:v>97.03</c:v>
                </c:pt>
                <c:pt idx="6940">
                  <c:v>97.3</c:v>
                </c:pt>
                <c:pt idx="6941">
                  <c:v>95.95</c:v>
                </c:pt>
                <c:pt idx="6942">
                  <c:v>96.69</c:v>
                </c:pt>
                <c:pt idx="6943">
                  <c:v>94.92</c:v>
                </c:pt>
                <c:pt idx="6944">
                  <c:v>92.79</c:v>
                </c:pt>
                <c:pt idx="6945">
                  <c:v>93.12</c:v>
                </c:pt>
                <c:pt idx="6946">
                  <c:v>92.74</c:v>
                </c:pt>
                <c:pt idx="6947">
                  <c:v>92.63</c:v>
                </c:pt>
                <c:pt idx="6948">
                  <c:v>92.84</c:v>
                </c:pt>
                <c:pt idx="6949">
                  <c:v>92.03</c:v>
                </c:pt>
                <c:pt idx="6950">
                  <c:v>90.71</c:v>
                </c:pt>
                <c:pt idx="6951">
                  <c:v>90.13</c:v>
                </c:pt>
                <c:pt idx="6952">
                  <c:v>90.88</c:v>
                </c:pt>
                <c:pt idx="6953">
                  <c:v>90.47</c:v>
                </c:pt>
                <c:pt idx="6954">
                  <c:v>91.53</c:v>
                </c:pt>
                <c:pt idx="6955">
                  <c:v>92.01</c:v>
                </c:pt>
                <c:pt idx="6956">
                  <c:v>92.07</c:v>
                </c:pt>
                <c:pt idx="6957">
                  <c:v>92.44</c:v>
                </c:pt>
                <c:pt idx="6958">
                  <c:v>92.47</c:v>
                </c:pt>
                <c:pt idx="6959">
                  <c:v>93.03</c:v>
                </c:pt>
                <c:pt idx="6960">
                  <c:v>93.49</c:v>
                </c:pt>
                <c:pt idx="6961">
                  <c:v>93.71</c:v>
                </c:pt>
                <c:pt idx="6962">
                  <c:v>92.44</c:v>
                </c:pt>
                <c:pt idx="6963">
                  <c:v>93.21</c:v>
                </c:pt>
                <c:pt idx="6964">
                  <c:v>92.46</c:v>
                </c:pt>
                <c:pt idx="6965">
                  <c:v>93.41</c:v>
                </c:pt>
                <c:pt idx="6966">
                  <c:v>94.55</c:v>
                </c:pt>
                <c:pt idx="6967">
                  <c:v>95.99</c:v>
                </c:pt>
                <c:pt idx="6968">
                  <c:v>96.53</c:v>
                </c:pt>
                <c:pt idx="6969">
                  <c:v>97.24</c:v>
                </c:pt>
                <c:pt idx="6970">
                  <c:v>97.1</c:v>
                </c:pt>
                <c:pt idx="6971">
                  <c:v>97.23</c:v>
                </c:pt>
                <c:pt idx="6972">
                  <c:v>95.02</c:v>
                </c:pt>
                <c:pt idx="6973">
                  <c:v>93.26</c:v>
                </c:pt>
                <c:pt idx="6974">
                  <c:v>92.76</c:v>
                </c:pt>
                <c:pt idx="6975">
                  <c:v>93.36</c:v>
                </c:pt>
                <c:pt idx="6976">
                  <c:v>94.18</c:v>
                </c:pt>
                <c:pt idx="6977">
                  <c:v>94.59</c:v>
                </c:pt>
                <c:pt idx="6978">
                  <c:v>93.44</c:v>
                </c:pt>
                <c:pt idx="6979">
                  <c:v>91.23</c:v>
                </c:pt>
                <c:pt idx="6980">
                  <c:v>88.75</c:v>
                </c:pt>
                <c:pt idx="6981">
                  <c:v>88.73</c:v>
                </c:pt>
                <c:pt idx="6982">
                  <c:v>86.65</c:v>
                </c:pt>
                <c:pt idx="6983">
                  <c:v>87.83</c:v>
                </c:pt>
                <c:pt idx="6984">
                  <c:v>88.04</c:v>
                </c:pt>
                <c:pt idx="6985">
                  <c:v>88.81</c:v>
                </c:pt>
                <c:pt idx="6986">
                  <c:v>89.21</c:v>
                </c:pt>
                <c:pt idx="6987">
                  <c:v>91.07</c:v>
                </c:pt>
                <c:pt idx="6988">
                  <c:v>93.27</c:v>
                </c:pt>
                <c:pt idx="6989">
                  <c:v>92.63</c:v>
                </c:pt>
                <c:pt idx="6990">
                  <c:v>94.09</c:v>
                </c:pt>
                <c:pt idx="6991">
                  <c:v>93.22</c:v>
                </c:pt>
                <c:pt idx="6992">
                  <c:v>90.74</c:v>
                </c:pt>
                <c:pt idx="6993">
                  <c:v>93.7</c:v>
                </c:pt>
                <c:pt idx="6994">
                  <c:v>95.25</c:v>
                </c:pt>
                <c:pt idx="6995">
                  <c:v>95.8</c:v>
                </c:pt>
                <c:pt idx="6996">
                  <c:v>95.28</c:v>
                </c:pt>
                <c:pt idx="6997">
                  <c:v>96.24</c:v>
                </c:pt>
                <c:pt idx="6998">
                  <c:v>96.09</c:v>
                </c:pt>
                <c:pt idx="6999">
                  <c:v>95.81</c:v>
                </c:pt>
                <c:pt idx="7000">
                  <c:v>94.76</c:v>
                </c:pt>
                <c:pt idx="7001">
                  <c:v>93.96</c:v>
                </c:pt>
                <c:pt idx="7002">
                  <c:v>93.95</c:v>
                </c:pt>
                <c:pt idx="7003">
                  <c:v>94.85</c:v>
                </c:pt>
                <c:pt idx="7004">
                  <c:v>95.72</c:v>
                </c:pt>
                <c:pt idx="7005">
                  <c:v>96.29</c:v>
                </c:pt>
                <c:pt idx="7006">
                  <c:v>95.55</c:v>
                </c:pt>
                <c:pt idx="7007">
                  <c:v>93.98</c:v>
                </c:pt>
                <c:pt idx="7008">
                  <c:v>94.12</c:v>
                </c:pt>
                <c:pt idx="7009">
                  <c:v>93.84</c:v>
                </c:pt>
                <c:pt idx="7010">
                  <c:v>94.65</c:v>
                </c:pt>
                <c:pt idx="7011">
                  <c:v>93.13</c:v>
                </c:pt>
                <c:pt idx="7012">
                  <c:v>93.57</c:v>
                </c:pt>
                <c:pt idx="7013">
                  <c:v>91.93</c:v>
                </c:pt>
                <c:pt idx="7014">
                  <c:v>93.41</c:v>
                </c:pt>
                <c:pt idx="7015">
                  <c:v>93.36</c:v>
                </c:pt>
                <c:pt idx="7016">
                  <c:v>93.66</c:v>
                </c:pt>
                <c:pt idx="7017">
                  <c:v>94.71</c:v>
                </c:pt>
                <c:pt idx="7018">
                  <c:v>96.11</c:v>
                </c:pt>
                <c:pt idx="7019">
                  <c:v>95.82</c:v>
                </c:pt>
                <c:pt idx="7020">
                  <c:v>95.5</c:v>
                </c:pt>
                <c:pt idx="7021">
                  <c:v>95.98</c:v>
                </c:pt>
                <c:pt idx="7022">
                  <c:v>96.66</c:v>
                </c:pt>
                <c:pt idx="7023">
                  <c:v>97.83</c:v>
                </c:pt>
                <c:pt idx="7024">
                  <c:v>97.86</c:v>
                </c:pt>
                <c:pt idx="7025">
                  <c:v>98.46</c:v>
                </c:pt>
                <c:pt idx="7026">
                  <c:v>98.24</c:v>
                </c:pt>
                <c:pt idx="7027">
                  <c:v>94.89</c:v>
                </c:pt>
                <c:pt idx="7028">
                  <c:v>93.81</c:v>
                </c:pt>
                <c:pt idx="7029">
                  <c:v>95.07</c:v>
                </c:pt>
                <c:pt idx="7030">
                  <c:v>95.25</c:v>
                </c:pt>
                <c:pt idx="7031">
                  <c:v>95.47</c:v>
                </c:pt>
                <c:pt idx="7032">
                  <c:v>97</c:v>
                </c:pt>
                <c:pt idx="7033">
                  <c:v>96.36</c:v>
                </c:pt>
                <c:pt idx="7034">
                  <c:v>97.94</c:v>
                </c:pt>
                <c:pt idx="7035">
                  <c:v>99.65</c:v>
                </c:pt>
                <c:pt idx="7036">
                  <c:v>101.92</c:v>
                </c:pt>
                <c:pt idx="7037">
                  <c:v>103.09</c:v>
                </c:pt>
                <c:pt idx="7038">
                  <c:v>103.03</c:v>
                </c:pt>
                <c:pt idx="7039">
                  <c:v>103.46</c:v>
                </c:pt>
                <c:pt idx="7040">
                  <c:v>106.41</c:v>
                </c:pt>
                <c:pt idx="7041">
                  <c:v>104.77</c:v>
                </c:pt>
                <c:pt idx="7042">
                  <c:v>105.85</c:v>
                </c:pt>
                <c:pt idx="7043">
                  <c:v>106.2</c:v>
                </c:pt>
                <c:pt idx="7044">
                  <c:v>105.88</c:v>
                </c:pt>
                <c:pt idx="7045">
                  <c:v>106.39</c:v>
                </c:pt>
                <c:pt idx="7046">
                  <c:v>107.94</c:v>
                </c:pt>
                <c:pt idx="7047">
                  <c:v>108</c:v>
                </c:pt>
                <c:pt idx="7048">
                  <c:v>106.61</c:v>
                </c:pt>
                <c:pt idx="7049">
                  <c:v>107.13</c:v>
                </c:pt>
                <c:pt idx="7050">
                  <c:v>105.41</c:v>
                </c:pt>
                <c:pt idx="7051">
                  <c:v>105.47</c:v>
                </c:pt>
                <c:pt idx="7052">
                  <c:v>104.76</c:v>
                </c:pt>
                <c:pt idx="7053">
                  <c:v>104.61</c:v>
                </c:pt>
                <c:pt idx="7054">
                  <c:v>103.14</c:v>
                </c:pt>
                <c:pt idx="7055">
                  <c:v>105.1</c:v>
                </c:pt>
                <c:pt idx="7056">
                  <c:v>107.93</c:v>
                </c:pt>
                <c:pt idx="7057">
                  <c:v>106.94</c:v>
                </c:pt>
                <c:pt idx="7058">
                  <c:v>106.61</c:v>
                </c:pt>
                <c:pt idx="7059">
                  <c:v>105.32</c:v>
                </c:pt>
                <c:pt idx="7060">
                  <c:v>104.41</c:v>
                </c:pt>
                <c:pt idx="7061">
                  <c:v>103.45</c:v>
                </c:pt>
                <c:pt idx="7062">
                  <c:v>106.04</c:v>
                </c:pt>
                <c:pt idx="7063">
                  <c:v>106.19</c:v>
                </c:pt>
                <c:pt idx="7064">
                  <c:v>106.78</c:v>
                </c:pt>
                <c:pt idx="7065">
                  <c:v>106.89</c:v>
                </c:pt>
                <c:pt idx="7066">
                  <c:v>107.43</c:v>
                </c:pt>
                <c:pt idx="7067">
                  <c:v>107.58</c:v>
                </c:pt>
                <c:pt idx="7068">
                  <c:v>107.14</c:v>
                </c:pt>
                <c:pt idx="7069">
                  <c:v>104.9</c:v>
                </c:pt>
                <c:pt idx="7070">
                  <c:v>103.93</c:v>
                </c:pt>
                <c:pt idx="7071">
                  <c:v>104.93</c:v>
                </c:pt>
                <c:pt idx="7072">
                  <c:v>106.48</c:v>
                </c:pt>
                <c:pt idx="7073">
                  <c:v>105.88</c:v>
                </c:pt>
                <c:pt idx="7074">
                  <c:v>109.11</c:v>
                </c:pt>
                <c:pt idx="7075">
                  <c:v>110.17</c:v>
                </c:pt>
                <c:pt idx="7076">
                  <c:v>108.51</c:v>
                </c:pt>
                <c:pt idx="7077">
                  <c:v>107.98</c:v>
                </c:pt>
                <c:pt idx="7078">
                  <c:v>108.67</c:v>
                </c:pt>
                <c:pt idx="7079">
                  <c:v>107.29</c:v>
                </c:pt>
                <c:pt idx="7080">
                  <c:v>108.5</c:v>
                </c:pt>
                <c:pt idx="7081">
                  <c:v>110.62</c:v>
                </c:pt>
                <c:pt idx="7082">
                  <c:v>109.62</c:v>
                </c:pt>
                <c:pt idx="7083">
                  <c:v>107.48</c:v>
                </c:pt>
                <c:pt idx="7084">
                  <c:v>107.65</c:v>
                </c:pt>
                <c:pt idx="7085">
                  <c:v>108.72</c:v>
                </c:pt>
                <c:pt idx="7086">
                  <c:v>108.31</c:v>
                </c:pt>
                <c:pt idx="7087">
                  <c:v>106.54</c:v>
                </c:pt>
                <c:pt idx="7088">
                  <c:v>105.36</c:v>
                </c:pt>
                <c:pt idx="7089">
                  <c:v>108.23</c:v>
                </c:pt>
                <c:pt idx="7090">
                  <c:v>106.26</c:v>
                </c:pt>
                <c:pt idx="7091">
                  <c:v>104.7</c:v>
                </c:pt>
                <c:pt idx="7092">
                  <c:v>103.62</c:v>
                </c:pt>
                <c:pt idx="7093">
                  <c:v>103.22</c:v>
                </c:pt>
                <c:pt idx="7094">
                  <c:v>102.68</c:v>
                </c:pt>
                <c:pt idx="7095">
                  <c:v>103.1</c:v>
                </c:pt>
                <c:pt idx="7096">
                  <c:v>102.86</c:v>
                </c:pt>
                <c:pt idx="7097">
                  <c:v>102.36</c:v>
                </c:pt>
                <c:pt idx="7098">
                  <c:v>102.09</c:v>
                </c:pt>
                <c:pt idx="7099">
                  <c:v>104.15</c:v>
                </c:pt>
                <c:pt idx="7100">
                  <c:v>103.29</c:v>
                </c:pt>
                <c:pt idx="7101">
                  <c:v>103.83</c:v>
                </c:pt>
                <c:pt idx="7102">
                  <c:v>103.07</c:v>
                </c:pt>
                <c:pt idx="7103">
                  <c:v>103.54</c:v>
                </c:pt>
                <c:pt idx="7104">
                  <c:v>101.63</c:v>
                </c:pt>
                <c:pt idx="7105">
                  <c:v>103.08</c:v>
                </c:pt>
                <c:pt idx="7106">
                  <c:v>102.17</c:v>
                </c:pt>
                <c:pt idx="7107">
                  <c:v>102.46</c:v>
                </c:pt>
                <c:pt idx="7108">
                  <c:v>101.15</c:v>
                </c:pt>
                <c:pt idx="7109">
                  <c:v>102.34</c:v>
                </c:pt>
                <c:pt idx="7110">
                  <c:v>100.72</c:v>
                </c:pt>
                <c:pt idx="7111">
                  <c:v>100.87</c:v>
                </c:pt>
                <c:pt idx="7112">
                  <c:v>99.28</c:v>
                </c:pt>
                <c:pt idx="7113">
                  <c:v>97.63</c:v>
                </c:pt>
                <c:pt idx="7114">
                  <c:v>96.9</c:v>
                </c:pt>
                <c:pt idx="7115">
                  <c:v>96.65</c:v>
                </c:pt>
                <c:pt idx="7116">
                  <c:v>97.4</c:v>
                </c:pt>
                <c:pt idx="7117">
                  <c:v>98.74</c:v>
                </c:pt>
                <c:pt idx="7118">
                  <c:v>98.29</c:v>
                </c:pt>
                <c:pt idx="7119">
                  <c:v>96.81</c:v>
                </c:pt>
                <c:pt idx="7120">
                  <c:v>96.29</c:v>
                </c:pt>
                <c:pt idx="7121">
                  <c:v>94.56</c:v>
                </c:pt>
                <c:pt idx="7122">
                  <c:v>94.58</c:v>
                </c:pt>
                <c:pt idx="7123">
                  <c:v>93.4</c:v>
                </c:pt>
                <c:pt idx="7124">
                  <c:v>94.74</c:v>
                </c:pt>
                <c:pt idx="7125">
                  <c:v>94.25</c:v>
                </c:pt>
                <c:pt idx="7126">
                  <c:v>94.56</c:v>
                </c:pt>
                <c:pt idx="7127">
                  <c:v>95.13</c:v>
                </c:pt>
                <c:pt idx="7128">
                  <c:v>93.12</c:v>
                </c:pt>
                <c:pt idx="7129">
                  <c:v>93.91</c:v>
                </c:pt>
                <c:pt idx="7130">
                  <c:v>93.76</c:v>
                </c:pt>
                <c:pt idx="7131">
                  <c:v>93.8</c:v>
                </c:pt>
                <c:pt idx="7132">
                  <c:v>93.03</c:v>
                </c:pt>
                <c:pt idx="7133">
                  <c:v>93.35</c:v>
                </c:pt>
                <c:pt idx="7134">
                  <c:v>93.34</c:v>
                </c:pt>
                <c:pt idx="7135">
                  <c:v>95.35</c:v>
                </c:pt>
                <c:pt idx="7136">
                  <c:v>94.53</c:v>
                </c:pt>
                <c:pt idx="7137">
                  <c:v>93.86</c:v>
                </c:pt>
                <c:pt idx="7138">
                  <c:v>93.41</c:v>
                </c:pt>
                <c:pt idx="7139">
                  <c:v>92.05</c:v>
                </c:pt>
                <c:pt idx="7140">
                  <c:v>92.55</c:v>
                </c:pt>
                <c:pt idx="7141">
                  <c:v>93.61</c:v>
                </c:pt>
                <c:pt idx="7142">
                  <c:v>95.83</c:v>
                </c:pt>
                <c:pt idx="7143">
                  <c:v>96.97</c:v>
                </c:pt>
                <c:pt idx="7144">
                  <c:v>97.14</c:v>
                </c:pt>
                <c:pt idx="7145">
                  <c:v>97.48</c:v>
                </c:pt>
                <c:pt idx="7146">
                  <c:v>97.1</c:v>
                </c:pt>
                <c:pt idx="7147">
                  <c:v>98.32</c:v>
                </c:pt>
                <c:pt idx="7148">
                  <c:v>97.25</c:v>
                </c:pt>
                <c:pt idx="7149">
                  <c:v>97.21</c:v>
                </c:pt>
                <c:pt idx="7150">
                  <c:v>96.27</c:v>
                </c:pt>
                <c:pt idx="7151">
                  <c:v>97.18</c:v>
                </c:pt>
                <c:pt idx="7152">
                  <c:v>96.99</c:v>
                </c:pt>
                <c:pt idx="7153">
                  <c:v>97.59</c:v>
                </c:pt>
                <c:pt idx="7154">
                  <c:v>98.4</c:v>
                </c:pt>
                <c:pt idx="7155">
                  <c:v>99.11</c:v>
                </c:pt>
                <c:pt idx="7156">
                  <c:v>98.62</c:v>
                </c:pt>
                <c:pt idx="7157">
                  <c:v>98.87</c:v>
                </c:pt>
                <c:pt idx="7158">
                  <c:v>99.18</c:v>
                </c:pt>
                <c:pt idx="7159">
                  <c:v>99.94</c:v>
                </c:pt>
                <c:pt idx="7160">
                  <c:v>98.9</c:v>
                </c:pt>
                <c:pt idx="7161">
                  <c:v>98.17</c:v>
                </c:pt>
                <c:pt idx="7162">
                  <c:v>95.14</c:v>
                </c:pt>
                <c:pt idx="7163">
                  <c:v>93.66</c:v>
                </c:pt>
                <c:pt idx="7164">
                  <c:v>93.12</c:v>
                </c:pt>
                <c:pt idx="7165">
                  <c:v>93.31</c:v>
                </c:pt>
                <c:pt idx="7166">
                  <c:v>91.9</c:v>
                </c:pt>
                <c:pt idx="7167">
                  <c:v>91.36</c:v>
                </c:pt>
                <c:pt idx="7168">
                  <c:v>92.39</c:v>
                </c:pt>
                <c:pt idx="7169">
                  <c:v>91.45</c:v>
                </c:pt>
                <c:pt idx="7170">
                  <c:v>92.15</c:v>
                </c:pt>
                <c:pt idx="7171">
                  <c:v>93.78</c:v>
                </c:pt>
                <c:pt idx="7172">
                  <c:v>93.54</c:v>
                </c:pt>
                <c:pt idx="7173">
                  <c:v>93.96</c:v>
                </c:pt>
                <c:pt idx="7175">
                  <c:v>94.51</c:v>
                </c:pt>
                <c:pt idx="7176">
                  <c:v>96.35</c:v>
                </c:pt>
                <c:pt idx="7177">
                  <c:v>97.23</c:v>
                </c:pt>
                <c:pt idx="7178">
                  <c:v>96.66</c:v>
                </c:pt>
                <c:pt idx="7179">
                  <c:v>95.82</c:v>
                </c:pt>
                <c:pt idx="7180">
                  <c:v>97.49</c:v>
                </c:pt>
                <c:pt idx="7181">
                  <c:v>97.34</c:v>
                </c:pt>
                <c:pt idx="7182">
                  <c:v>98.25</c:v>
                </c:pt>
                <c:pt idx="7183">
                  <c:v>97.55</c:v>
                </c:pt>
                <c:pt idx="7184">
                  <c:v>96.44</c:v>
                </c:pt>
                <c:pt idx="7185">
                  <c:v>97.24</c:v>
                </c:pt>
                <c:pt idx="7186">
                  <c:v>97.4</c:v>
                </c:pt>
                <c:pt idx="7187">
                  <c:v>97.84</c:v>
                </c:pt>
                <c:pt idx="7188">
                  <c:v>99.98</c:v>
                </c:pt>
                <c:pt idx="7189">
                  <c:v>100.12</c:v>
                </c:pt>
                <c:pt idx="7190">
                  <c:v>99.96</c:v>
                </c:pt>
                <c:pt idx="7191">
                  <c:v>100.38</c:v>
                </c:pt>
                <c:pt idx="7192">
                  <c:v>100.27</c:v>
                </c:pt>
                <c:pt idx="7193">
                  <c:v>100.31</c:v>
                </c:pt>
                <c:pt idx="7194">
                  <c:v>102.54</c:v>
                </c:pt>
                <c:pt idx="7195">
                  <c:v>103.46</c:v>
                </c:pt>
                <c:pt idx="7196">
                  <c:v>103.2</c:v>
                </c:pt>
                <c:pt idx="7197">
                  <c:v>102.53</c:v>
                </c:pt>
                <c:pt idx="7198">
                  <c:v>103.17</c:v>
                </c:pt>
                <c:pt idx="7199">
                  <c:v>102.2</c:v>
                </c:pt>
                <c:pt idx="7200">
                  <c:v>102.93</c:v>
                </c:pt>
                <c:pt idx="7201">
                  <c:v>102.68</c:v>
                </c:pt>
                <c:pt idx="7202">
                  <c:v>102.88</c:v>
                </c:pt>
                <c:pt idx="7203">
                  <c:v>105.34</c:v>
                </c:pt>
                <c:pt idx="7204">
                  <c:v>103.64</c:v>
                </c:pt>
                <c:pt idx="7205">
                  <c:v>101.75</c:v>
                </c:pt>
                <c:pt idx="7206">
                  <c:v>101.82</c:v>
                </c:pt>
                <c:pt idx="7207">
                  <c:v>102.82</c:v>
                </c:pt>
                <c:pt idx="7208">
                  <c:v>101.39</c:v>
                </c:pt>
                <c:pt idx="7209">
                  <c:v>100.29</c:v>
                </c:pt>
                <c:pt idx="7210">
                  <c:v>98.29</c:v>
                </c:pt>
                <c:pt idx="7211">
                  <c:v>98.57</c:v>
                </c:pt>
                <c:pt idx="7212">
                  <c:v>99.23</c:v>
                </c:pt>
                <c:pt idx="7213">
                  <c:v>98.43</c:v>
                </c:pt>
                <c:pt idx="7214">
                  <c:v>100.08</c:v>
                </c:pt>
                <c:pt idx="7215">
                  <c:v>100.71</c:v>
                </c:pt>
                <c:pt idx="7216">
                  <c:v>99.68</c:v>
                </c:pt>
                <c:pt idx="7217">
                  <c:v>99.97</c:v>
                </c:pt>
                <c:pt idx="7218">
                  <c:v>100.05</c:v>
                </c:pt>
                <c:pt idx="7219">
                  <c:v>99.66</c:v>
                </c:pt>
                <c:pt idx="7220">
                  <c:v>100.61</c:v>
                </c:pt>
                <c:pt idx="7221">
                  <c:v>101.25</c:v>
                </c:pt>
                <c:pt idx="7222">
                  <c:v>101.73</c:v>
                </c:pt>
                <c:pt idx="7223">
                  <c:v>101.57</c:v>
                </c:pt>
                <c:pt idx="7224">
                  <c:v>99.69</c:v>
                </c:pt>
                <c:pt idx="7225">
                  <c:v>99.6</c:v>
                </c:pt>
                <c:pt idx="7226">
                  <c:v>100.29</c:v>
                </c:pt>
                <c:pt idx="7227">
                  <c:v>101.16</c:v>
                </c:pt>
                <c:pt idx="7228">
                  <c:v>100.43</c:v>
                </c:pt>
                <c:pt idx="7229">
                  <c:v>102.57</c:v>
                </c:pt>
                <c:pt idx="7230">
                  <c:v>103.55</c:v>
                </c:pt>
                <c:pt idx="7231">
                  <c:v>103.37</c:v>
                </c:pt>
                <c:pt idx="7232">
                  <c:v>103.68</c:v>
                </c:pt>
                <c:pt idx="7233">
                  <c:v>104.05</c:v>
                </c:pt>
                <c:pt idx="7234">
                  <c:v>103.7</c:v>
                </c:pt>
                <c:pt idx="7235">
                  <c:v>103.71</c:v>
                </c:pt>
                <c:pt idx="7236">
                  <c:v>104.33</c:v>
                </c:pt>
                <c:pt idx="7237">
                  <c:v>104.35</c:v>
                </c:pt>
                <c:pt idx="7238">
                  <c:v>101.69</c:v>
                </c:pt>
                <c:pt idx="7239">
                  <c:v>101.47</c:v>
                </c:pt>
                <c:pt idx="7240">
                  <c:v>102.2</c:v>
                </c:pt>
                <c:pt idx="7241">
                  <c:v>100.85</c:v>
                </c:pt>
                <c:pt idx="7242">
                  <c:v>101.13</c:v>
                </c:pt>
                <c:pt idx="7243">
                  <c:v>101.56</c:v>
                </c:pt>
                <c:pt idx="7244">
                  <c:v>100.07</c:v>
                </c:pt>
                <c:pt idx="7245">
                  <c:v>99.69</c:v>
                </c:pt>
                <c:pt idx="7246">
                  <c:v>100.09</c:v>
                </c:pt>
                <c:pt idx="7247">
                  <c:v>99.74</c:v>
                </c:pt>
                <c:pt idx="7248">
                  <c:v>99.81</c:v>
                </c:pt>
                <c:pt idx="7249">
                  <c:v>101.06</c:v>
                </c:pt>
                <c:pt idx="7250">
                  <c:v>100.52</c:v>
                </c:pt>
                <c:pt idx="7251">
                  <c:v>100.32</c:v>
                </c:pt>
                <c:pt idx="7252">
                  <c:v>100.89</c:v>
                </c:pt>
                <c:pt idx="7253">
                  <c:v>102.01</c:v>
                </c:pt>
                <c:pt idx="7254">
                  <c:v>102.63</c:v>
                </c:pt>
                <c:pt idx="7255">
                  <c:v>101.74</c:v>
                </c:pt>
                <c:pt idx="7256">
                  <c:v>102.31</c:v>
                </c:pt>
                <c:pt idx="7257">
                  <c:v>102.95</c:v>
                </c:pt>
                <c:pt idx="7258">
                  <c:v>102.8</c:v>
                </c:pt>
                <c:pt idx="7259">
                  <c:v>104.31</c:v>
                </c:pt>
                <c:pt idx="7260">
                  <c:v>104.03</c:v>
                </c:pt>
                <c:pt idx="7261">
                  <c:v>105.01</c:v>
                </c:pt>
                <c:pt idx="7263">
                  <c:v>104.78</c:v>
                </c:pt>
                <c:pt idx="7264">
                  <c:v>103.37</c:v>
                </c:pt>
                <c:pt idx="7265">
                  <c:v>104.26</c:v>
                </c:pt>
                <c:pt idx="7266">
                  <c:v>103.4</c:v>
                </c:pt>
                <c:pt idx="7267">
                  <c:v>103.07</c:v>
                </c:pt>
                <c:pt idx="7268">
                  <c:v>103.34</c:v>
                </c:pt>
                <c:pt idx="7269">
                  <c:v>103.27</c:v>
                </c:pt>
                <c:pt idx="7270">
                  <c:v>103.17</c:v>
                </c:pt>
                <c:pt idx="7271">
                  <c:v>103.32</c:v>
                </c:pt>
                <c:pt idx="7272">
                  <c:v>105.09</c:v>
                </c:pt>
                <c:pt idx="7273">
                  <c:v>105.02</c:v>
                </c:pt>
                <c:pt idx="7274">
                  <c:v>105.04</c:v>
                </c:pt>
                <c:pt idx="7275">
                  <c:v>107.2</c:v>
                </c:pt>
                <c:pt idx="7276">
                  <c:v>107.49</c:v>
                </c:pt>
                <c:pt idx="7277">
                  <c:v>107.52</c:v>
                </c:pt>
                <c:pt idx="7278">
                  <c:v>106.95</c:v>
                </c:pt>
                <c:pt idx="7279">
                  <c:v>106.64</c:v>
                </c:pt>
                <c:pt idx="7280">
                  <c:v>107.08</c:v>
                </c:pt>
                <c:pt idx="7281">
                  <c:v>107.95</c:v>
                </c:pt>
                <c:pt idx="7282">
                  <c:v>106.83</c:v>
                </c:pt>
                <c:pt idx="7283">
                  <c:v>106.64</c:v>
                </c:pt>
                <c:pt idx="7284">
                  <c:v>107.04</c:v>
                </c:pt>
                <c:pt idx="7285">
                  <c:v>106.49</c:v>
                </c:pt>
                <c:pt idx="7286">
                  <c:v>106.46</c:v>
                </c:pt>
                <c:pt idx="7287">
                  <c:v>106.07</c:v>
                </c:pt>
                <c:pt idx="7288">
                  <c:v>106.06</c:v>
                </c:pt>
                <c:pt idx="7289">
                  <c:v>105.18</c:v>
                </c:pt>
                <c:pt idx="7290">
                  <c:v>104.76</c:v>
                </c:pt>
                <c:pt idx="7291">
                  <c:v>104.19</c:v>
                </c:pt>
                <c:pt idx="7292">
                  <c:v>104.06</c:v>
                </c:pt>
                <c:pt idx="7293">
                  <c:v>102.93</c:v>
                </c:pt>
                <c:pt idx="7294">
                  <c:v>103.61</c:v>
                </c:pt>
                <c:pt idx="7295">
                  <c:v>101.48</c:v>
                </c:pt>
                <c:pt idx="7296">
                  <c:v>101.73</c:v>
                </c:pt>
                <c:pt idx="7297">
                  <c:v>100.56</c:v>
                </c:pt>
                <c:pt idx="7298">
                  <c:v>101.88</c:v>
                </c:pt>
                <c:pt idx="7299">
                  <c:v>103.84</c:v>
                </c:pt>
                <c:pt idx="7300">
                  <c:v>103.83</c:v>
                </c:pt>
                <c:pt idx="7301">
                  <c:v>105.34</c:v>
                </c:pt>
                <c:pt idx="7302">
                  <c:v>104.59</c:v>
                </c:pt>
                <c:pt idx="7303">
                  <c:v>103.81</c:v>
                </c:pt>
                <c:pt idx="7304">
                  <c:v>102.76</c:v>
                </c:pt>
                <c:pt idx="7305">
                  <c:v>105.23</c:v>
                </c:pt>
                <c:pt idx="7306">
                  <c:v>105.68</c:v>
                </c:pt>
                <c:pt idx="7307">
                  <c:v>104.91</c:v>
                </c:pt>
                <c:pt idx="7308">
                  <c:v>104.29</c:v>
                </c:pt>
                <c:pt idx="7309">
                  <c:v>98.23</c:v>
                </c:pt>
                <c:pt idx="7310">
                  <c:v>97.86</c:v>
                </c:pt>
                <c:pt idx="7311">
                  <c:v>98.26</c:v>
                </c:pt>
                <c:pt idx="7312">
                  <c:v>97.34</c:v>
                </c:pt>
                <c:pt idx="7313">
                  <c:v>96.93</c:v>
                </c:pt>
                <c:pt idx="7314">
                  <c:v>97.34</c:v>
                </c:pt>
                <c:pt idx="7315">
                  <c:v>97.61</c:v>
                </c:pt>
                <c:pt idx="7316">
                  <c:v>98.09</c:v>
                </c:pt>
                <c:pt idx="7317">
                  <c:v>97.36</c:v>
                </c:pt>
                <c:pt idx="7318">
                  <c:v>97.57</c:v>
                </c:pt>
                <c:pt idx="7319">
                  <c:v>95.54</c:v>
                </c:pt>
                <c:pt idx="7320">
                  <c:v>97.3</c:v>
                </c:pt>
                <c:pt idx="7321">
                  <c:v>96.44</c:v>
                </c:pt>
                <c:pt idx="7322">
                  <c:v>94.35</c:v>
                </c:pt>
                <c:pt idx="7323">
                  <c:v>96.4</c:v>
                </c:pt>
                <c:pt idx="7324">
                  <c:v>93.97</c:v>
                </c:pt>
                <c:pt idx="7325">
                  <c:v>93.61</c:v>
                </c:pt>
                <c:pt idx="7326">
                  <c:v>95.39</c:v>
                </c:pt>
                <c:pt idx="7327">
                  <c:v>95.78</c:v>
                </c:pt>
                <c:pt idx="7328">
                  <c:v>95.82</c:v>
                </c:pt>
                <c:pt idx="7329">
                  <c:v>96.44</c:v>
                </c:pt>
                <c:pt idx="7330">
                  <c:v>97.86</c:v>
                </c:pt>
                <c:pt idx="7331">
                  <c:v>92.92</c:v>
                </c:pt>
                <c:pt idx="7332">
                  <c:v>95.5</c:v>
                </c:pt>
                <c:pt idx="7333">
                  <c:v>94.51</c:v>
                </c:pt>
                <c:pt idx="7334">
                  <c:v>93.32</c:v>
                </c:pt>
                <c:pt idx="7335">
                  <c:v>92.64</c:v>
                </c:pt>
                <c:pt idx="7336">
                  <c:v>92.73</c:v>
                </c:pt>
                <c:pt idx="7337">
                  <c:v>91.71</c:v>
                </c:pt>
                <c:pt idx="7338">
                  <c:v>92.89</c:v>
                </c:pt>
                <c:pt idx="7339">
                  <c:v>92.18</c:v>
                </c:pt>
                <c:pt idx="7340">
                  <c:v>92.86</c:v>
                </c:pt>
                <c:pt idx="7341">
                  <c:v>94.91</c:v>
                </c:pt>
                <c:pt idx="7342">
                  <c:v>94.33</c:v>
                </c:pt>
                <c:pt idx="7343">
                  <c:v>93.07</c:v>
                </c:pt>
                <c:pt idx="7344">
                  <c:v>92.43</c:v>
                </c:pt>
                <c:pt idx="7345">
                  <c:v>91.46</c:v>
                </c:pt>
                <c:pt idx="7346">
                  <c:v>91.55</c:v>
                </c:pt>
                <c:pt idx="7347">
                  <c:v>93.6</c:v>
                </c:pt>
                <c:pt idx="7348">
                  <c:v>93.59</c:v>
                </c:pt>
                <c:pt idx="7349">
                  <c:v>95.55</c:v>
                </c:pt>
                <c:pt idx="7350">
                  <c:v>94.53</c:v>
                </c:pt>
                <c:pt idx="7351">
                  <c:v>89.76</c:v>
                </c:pt>
                <c:pt idx="7352">
                  <c:v>90.33</c:v>
                </c:pt>
                <c:pt idx="7353">
                  <c:v>88.89</c:v>
                </c:pt>
                <c:pt idx="7354">
                  <c:v>87.29</c:v>
                </c:pt>
                <c:pt idx="7355">
                  <c:v>85.76</c:v>
                </c:pt>
                <c:pt idx="7356">
                  <c:v>85.87</c:v>
                </c:pt>
                <c:pt idx="7357">
                  <c:v>85.73</c:v>
                </c:pt>
                <c:pt idx="7358">
                  <c:v>81.72</c:v>
                </c:pt>
                <c:pt idx="7359">
                  <c:v>81.819999999999993</c:v>
                </c:pt>
                <c:pt idx="7360">
                  <c:v>82.33</c:v>
                </c:pt>
                <c:pt idx="7361">
                  <c:v>82.8</c:v>
                </c:pt>
                <c:pt idx="7362">
                  <c:v>82.76</c:v>
                </c:pt>
                <c:pt idx="7363">
                  <c:v>83.25</c:v>
                </c:pt>
                <c:pt idx="7364">
                  <c:v>80.52</c:v>
                </c:pt>
                <c:pt idx="7365">
                  <c:v>82.81</c:v>
                </c:pt>
                <c:pt idx="7366">
                  <c:v>81.27</c:v>
                </c:pt>
                <c:pt idx="7367">
                  <c:v>81.260000000000005</c:v>
                </c:pt>
                <c:pt idx="7368">
                  <c:v>81.36</c:v>
                </c:pt>
                <c:pt idx="7369">
                  <c:v>82.25</c:v>
                </c:pt>
                <c:pt idx="7370">
                  <c:v>81.06</c:v>
                </c:pt>
                <c:pt idx="7371">
                  <c:v>80.53</c:v>
                </c:pt>
                <c:pt idx="7372">
                  <c:v>78.77</c:v>
                </c:pt>
                <c:pt idx="7373">
                  <c:v>77.150000000000006</c:v>
                </c:pt>
                <c:pt idx="7374">
                  <c:v>78.709999999999994</c:v>
                </c:pt>
                <c:pt idx="7375">
                  <c:v>77.87</c:v>
                </c:pt>
                <c:pt idx="7376">
                  <c:v>78.709999999999994</c:v>
                </c:pt>
                <c:pt idx="7377">
                  <c:v>77.430000000000007</c:v>
                </c:pt>
                <c:pt idx="7378">
                  <c:v>77.849999999999994</c:v>
                </c:pt>
                <c:pt idx="7379">
                  <c:v>77.16</c:v>
                </c:pt>
                <c:pt idx="7380">
                  <c:v>74.13</c:v>
                </c:pt>
                <c:pt idx="7381">
                  <c:v>75.91</c:v>
                </c:pt>
                <c:pt idx="7382">
                  <c:v>75.64</c:v>
                </c:pt>
                <c:pt idx="7383">
                  <c:v>74.55</c:v>
                </c:pt>
                <c:pt idx="7384">
                  <c:v>74.55</c:v>
                </c:pt>
                <c:pt idx="7385">
                  <c:v>75.63</c:v>
                </c:pt>
                <c:pt idx="7386">
                  <c:v>76.52</c:v>
                </c:pt>
                <c:pt idx="7387">
                  <c:v>75.739999999999995</c:v>
                </c:pt>
                <c:pt idx="7388">
                  <c:v>74.040000000000006</c:v>
                </c:pt>
                <c:pt idx="7389">
                  <c:v>73.7</c:v>
                </c:pt>
                <c:pt idx="7390">
                  <c:v>65.94</c:v>
                </c:pt>
                <c:pt idx="7391">
                  <c:v>68.98</c:v>
                </c:pt>
                <c:pt idx="7392">
                  <c:v>66.989999999999995</c:v>
                </c:pt>
                <c:pt idx="7393">
                  <c:v>67.3</c:v>
                </c:pt>
                <c:pt idx="7394">
                  <c:v>66.73</c:v>
                </c:pt>
                <c:pt idx="7395">
                  <c:v>65.89</c:v>
                </c:pt>
                <c:pt idx="7396">
                  <c:v>63.13</c:v>
                </c:pt>
                <c:pt idx="7397">
                  <c:v>63.74</c:v>
                </c:pt>
                <c:pt idx="7398">
                  <c:v>60.99</c:v>
                </c:pt>
                <c:pt idx="7399">
                  <c:v>60.01</c:v>
                </c:pt>
                <c:pt idx="7400">
                  <c:v>57.81</c:v>
                </c:pt>
                <c:pt idx="7401">
                  <c:v>55.96</c:v>
                </c:pt>
                <c:pt idx="7402">
                  <c:v>55.97</c:v>
                </c:pt>
                <c:pt idx="7403">
                  <c:v>56.43</c:v>
                </c:pt>
                <c:pt idx="7404">
                  <c:v>54.18</c:v>
                </c:pt>
                <c:pt idx="7405">
                  <c:v>56.91</c:v>
                </c:pt>
                <c:pt idx="7406">
                  <c:v>55.25</c:v>
                </c:pt>
                <c:pt idx="7407">
                  <c:v>56.78</c:v>
                </c:pt>
                <c:pt idx="7408">
                  <c:v>55.7</c:v>
                </c:pt>
                <c:pt idx="7409">
                  <c:v>54.59</c:v>
                </c:pt>
                <c:pt idx="7410">
                  <c:v>53.46</c:v>
                </c:pt>
                <c:pt idx="7411">
                  <c:v>54.14</c:v>
                </c:pt>
                <c:pt idx="7412">
                  <c:v>53.45</c:v>
                </c:pt>
                <c:pt idx="7413">
                  <c:v>52.72</c:v>
                </c:pt>
                <c:pt idx="7414">
                  <c:v>50.05</c:v>
                </c:pt>
                <c:pt idx="7415">
                  <c:v>47.98</c:v>
                </c:pt>
                <c:pt idx="7416">
                  <c:v>48.69</c:v>
                </c:pt>
                <c:pt idx="7417">
                  <c:v>48.8</c:v>
                </c:pt>
                <c:pt idx="7418">
                  <c:v>48.35</c:v>
                </c:pt>
                <c:pt idx="7419">
                  <c:v>46.06</c:v>
                </c:pt>
                <c:pt idx="7420">
                  <c:v>45.92</c:v>
                </c:pt>
                <c:pt idx="7421">
                  <c:v>48.49</c:v>
                </c:pt>
                <c:pt idx="7422">
                  <c:v>46.37</c:v>
                </c:pt>
                <c:pt idx="7423">
                  <c:v>48.49</c:v>
                </c:pt>
                <c:pt idx="7424">
                  <c:v>46.79</c:v>
                </c:pt>
                <c:pt idx="7425">
                  <c:v>47.85</c:v>
                </c:pt>
                <c:pt idx="7426">
                  <c:v>45.93</c:v>
                </c:pt>
                <c:pt idx="7427">
                  <c:v>45.26</c:v>
                </c:pt>
                <c:pt idx="7428">
                  <c:v>44.8</c:v>
                </c:pt>
                <c:pt idx="7429">
                  <c:v>45.84</c:v>
                </c:pt>
                <c:pt idx="7430">
                  <c:v>44.08</c:v>
                </c:pt>
                <c:pt idx="7431">
                  <c:v>44.12</c:v>
                </c:pt>
                <c:pt idx="7432">
                  <c:v>47.79</c:v>
                </c:pt>
                <c:pt idx="7433">
                  <c:v>49.25</c:v>
                </c:pt>
                <c:pt idx="7434">
                  <c:v>53.04</c:v>
                </c:pt>
                <c:pt idx="7435">
                  <c:v>48.45</c:v>
                </c:pt>
                <c:pt idx="7436">
                  <c:v>50.48</c:v>
                </c:pt>
                <c:pt idx="7437">
                  <c:v>51.66</c:v>
                </c:pt>
                <c:pt idx="7438">
                  <c:v>52.99</c:v>
                </c:pt>
                <c:pt idx="7439">
                  <c:v>50.06</c:v>
                </c:pt>
                <c:pt idx="7440">
                  <c:v>48.8</c:v>
                </c:pt>
                <c:pt idx="7441">
                  <c:v>51.17</c:v>
                </c:pt>
                <c:pt idx="7442">
                  <c:v>52.66</c:v>
                </c:pt>
                <c:pt idx="7444">
                  <c:v>53.56</c:v>
                </c:pt>
                <c:pt idx="7445">
                  <c:v>52.13</c:v>
                </c:pt>
                <c:pt idx="7446">
                  <c:v>51.12</c:v>
                </c:pt>
                <c:pt idx="7447">
                  <c:v>49.95</c:v>
                </c:pt>
                <c:pt idx="7448">
                  <c:v>49.56</c:v>
                </c:pt>
                <c:pt idx="7449">
                  <c:v>48.48</c:v>
                </c:pt>
                <c:pt idx="7450">
                  <c:v>50.25</c:v>
                </c:pt>
                <c:pt idx="7451">
                  <c:v>47.65</c:v>
                </c:pt>
                <c:pt idx="7452">
                  <c:v>49.84</c:v>
                </c:pt>
                <c:pt idx="7453">
                  <c:v>49.59</c:v>
                </c:pt>
                <c:pt idx="7454">
                  <c:v>50.43</c:v>
                </c:pt>
                <c:pt idx="7455">
                  <c:v>51.53</c:v>
                </c:pt>
                <c:pt idx="7456">
                  <c:v>50.76</c:v>
                </c:pt>
                <c:pt idx="7457">
                  <c:v>49.61</c:v>
                </c:pt>
                <c:pt idx="7458">
                  <c:v>49.95</c:v>
                </c:pt>
                <c:pt idx="7459">
                  <c:v>48.42</c:v>
                </c:pt>
                <c:pt idx="7460">
                  <c:v>48.06</c:v>
                </c:pt>
                <c:pt idx="7461">
                  <c:v>47.12</c:v>
                </c:pt>
                <c:pt idx="7462">
                  <c:v>44.88</c:v>
                </c:pt>
                <c:pt idx="7463">
                  <c:v>43.93</c:v>
                </c:pt>
                <c:pt idx="7464">
                  <c:v>43.39</c:v>
                </c:pt>
                <c:pt idx="7465">
                  <c:v>44.63</c:v>
                </c:pt>
                <c:pt idx="7466">
                  <c:v>44.02</c:v>
                </c:pt>
                <c:pt idx="7467">
                  <c:v>46</c:v>
                </c:pt>
                <c:pt idx="7468">
                  <c:v>47.4</c:v>
                </c:pt>
                <c:pt idx="7469">
                  <c:v>47.03</c:v>
                </c:pt>
                <c:pt idx="7470">
                  <c:v>48.75</c:v>
                </c:pt>
                <c:pt idx="7471">
                  <c:v>51.41</c:v>
                </c:pt>
                <c:pt idx="7472">
                  <c:v>48.83</c:v>
                </c:pt>
                <c:pt idx="7473">
                  <c:v>48.66</c:v>
                </c:pt>
                <c:pt idx="7474">
                  <c:v>47.72</c:v>
                </c:pt>
                <c:pt idx="7475">
                  <c:v>50.12</c:v>
                </c:pt>
                <c:pt idx="7476">
                  <c:v>49.13</c:v>
                </c:pt>
                <c:pt idx="7477">
                  <c:v>52.08</c:v>
                </c:pt>
                <c:pt idx="7478">
                  <c:v>53.95</c:v>
                </c:pt>
                <c:pt idx="7479">
                  <c:v>50.44</c:v>
                </c:pt>
                <c:pt idx="7480">
                  <c:v>50.79</c:v>
                </c:pt>
                <c:pt idx="7481">
                  <c:v>51.63</c:v>
                </c:pt>
                <c:pt idx="7482">
                  <c:v>51.95</c:v>
                </c:pt>
                <c:pt idx="7483">
                  <c:v>53.3</c:v>
                </c:pt>
                <c:pt idx="7484">
                  <c:v>56.25</c:v>
                </c:pt>
                <c:pt idx="7485">
                  <c:v>56.69</c:v>
                </c:pt>
                <c:pt idx="7486">
                  <c:v>55.71</c:v>
                </c:pt>
                <c:pt idx="7487">
                  <c:v>56.37</c:v>
                </c:pt>
                <c:pt idx="7488">
                  <c:v>55.58</c:v>
                </c:pt>
                <c:pt idx="7489">
                  <c:v>56.17</c:v>
                </c:pt>
                <c:pt idx="7490">
                  <c:v>56.59</c:v>
                </c:pt>
                <c:pt idx="7491">
                  <c:v>55.98</c:v>
                </c:pt>
                <c:pt idx="7492">
                  <c:v>55.56</c:v>
                </c:pt>
                <c:pt idx="7493">
                  <c:v>57.05</c:v>
                </c:pt>
                <c:pt idx="7494">
                  <c:v>58.55</c:v>
                </c:pt>
                <c:pt idx="7495">
                  <c:v>59.62</c:v>
                </c:pt>
                <c:pt idx="7496">
                  <c:v>59.1</c:v>
                </c:pt>
                <c:pt idx="7497">
                  <c:v>58.92</c:v>
                </c:pt>
                <c:pt idx="7498">
                  <c:v>60.38</c:v>
                </c:pt>
                <c:pt idx="7499">
                  <c:v>60.93</c:v>
                </c:pt>
                <c:pt idx="7500">
                  <c:v>58.99</c:v>
                </c:pt>
                <c:pt idx="7501">
                  <c:v>59.41</c:v>
                </c:pt>
                <c:pt idx="7502">
                  <c:v>59.23</c:v>
                </c:pt>
                <c:pt idx="7503">
                  <c:v>60.72</c:v>
                </c:pt>
                <c:pt idx="7504">
                  <c:v>60.5</c:v>
                </c:pt>
                <c:pt idx="7505">
                  <c:v>59.89</c:v>
                </c:pt>
                <c:pt idx="7506">
                  <c:v>59.73</c:v>
                </c:pt>
                <c:pt idx="7507">
                  <c:v>59.44</c:v>
                </c:pt>
                <c:pt idx="7508">
                  <c:v>57.3</c:v>
                </c:pt>
                <c:pt idx="7509">
                  <c:v>58.96</c:v>
                </c:pt>
                <c:pt idx="7510">
                  <c:v>60.18</c:v>
                </c:pt>
                <c:pt idx="7511">
                  <c:v>58.88</c:v>
                </c:pt>
                <c:pt idx="7512">
                  <c:v>57.29</c:v>
                </c:pt>
                <c:pt idx="7513">
                  <c:v>57.51</c:v>
                </c:pt>
                <c:pt idx="7514">
                  <c:v>57.69</c:v>
                </c:pt>
                <c:pt idx="7515">
                  <c:v>60.25</c:v>
                </c:pt>
                <c:pt idx="7516">
                  <c:v>60.24</c:v>
                </c:pt>
                <c:pt idx="7517">
                  <c:v>61.3</c:v>
                </c:pt>
                <c:pt idx="7518">
                  <c:v>59.67</c:v>
                </c:pt>
                <c:pt idx="7519">
                  <c:v>58</c:v>
                </c:pt>
                <c:pt idx="7520">
                  <c:v>59.11</c:v>
                </c:pt>
                <c:pt idx="7521">
                  <c:v>58.15</c:v>
                </c:pt>
                <c:pt idx="7522">
                  <c:v>60.15</c:v>
                </c:pt>
                <c:pt idx="7523">
                  <c:v>61.36</c:v>
                </c:pt>
                <c:pt idx="7524">
                  <c:v>60.74</c:v>
                </c:pt>
                <c:pt idx="7525">
                  <c:v>59.96</c:v>
                </c:pt>
                <c:pt idx="7526">
                  <c:v>59.53</c:v>
                </c:pt>
                <c:pt idx="7527">
                  <c:v>60.01</c:v>
                </c:pt>
                <c:pt idx="7528">
                  <c:v>59.89</c:v>
                </c:pt>
                <c:pt idx="7529">
                  <c:v>60.41</c:v>
                </c:pt>
                <c:pt idx="7530">
                  <c:v>59.62</c:v>
                </c:pt>
                <c:pt idx="7531">
                  <c:v>60.01</c:v>
                </c:pt>
                <c:pt idx="7532">
                  <c:v>61.05</c:v>
                </c:pt>
                <c:pt idx="7533">
                  <c:v>60.01</c:v>
                </c:pt>
                <c:pt idx="7534">
                  <c:v>59.59</c:v>
                </c:pt>
                <c:pt idx="7535">
                  <c:v>59.41</c:v>
                </c:pt>
                <c:pt idx="7536">
                  <c:v>58.34</c:v>
                </c:pt>
                <c:pt idx="7537">
                  <c:v>59.48</c:v>
                </c:pt>
                <c:pt idx="7538">
                  <c:v>56.94</c:v>
                </c:pt>
                <c:pt idx="7539">
                  <c:v>56.93</c:v>
                </c:pt>
                <c:pt idx="7541">
                  <c:v>52.48</c:v>
                </c:pt>
                <c:pt idx="7542">
                  <c:v>52.33</c:v>
                </c:pt>
                <c:pt idx="7543">
                  <c:v>51.61</c:v>
                </c:pt>
                <c:pt idx="7544">
                  <c:v>52.76</c:v>
                </c:pt>
                <c:pt idx="7545">
                  <c:v>52.74</c:v>
                </c:pt>
                <c:pt idx="7546">
                  <c:v>52.19</c:v>
                </c:pt>
                <c:pt idx="7547">
                  <c:v>53.05</c:v>
                </c:pt>
                <c:pt idx="7548">
                  <c:v>51.4</c:v>
                </c:pt>
                <c:pt idx="7549">
                  <c:v>50.9</c:v>
                </c:pt>
                <c:pt idx="7550">
                  <c:v>50.88</c:v>
                </c:pt>
                <c:pt idx="7551">
                  <c:v>50.11</c:v>
                </c:pt>
                <c:pt idx="7552">
                  <c:v>50.59</c:v>
                </c:pt>
                <c:pt idx="7553">
                  <c:v>49.27</c:v>
                </c:pt>
                <c:pt idx="7554">
                  <c:v>48.11</c:v>
                </c:pt>
                <c:pt idx="7555">
                  <c:v>47.98</c:v>
                </c:pt>
                <c:pt idx="7556">
                  <c:v>47.17</c:v>
                </c:pt>
                <c:pt idx="7557">
                  <c:v>47.97</c:v>
                </c:pt>
                <c:pt idx="7558">
                  <c:v>48.77</c:v>
                </c:pt>
                <c:pt idx="7559">
                  <c:v>48.53</c:v>
                </c:pt>
                <c:pt idx="7560">
                  <c:v>47.11</c:v>
                </c:pt>
                <c:pt idx="7561">
                  <c:v>45.25</c:v>
                </c:pt>
                <c:pt idx="7562">
                  <c:v>45.75</c:v>
                </c:pt>
                <c:pt idx="7563">
                  <c:v>45.13</c:v>
                </c:pt>
                <c:pt idx="7564">
                  <c:v>44.69</c:v>
                </c:pt>
                <c:pt idx="7565">
                  <c:v>43.87</c:v>
                </c:pt>
                <c:pt idx="7566">
                  <c:v>44.94</c:v>
                </c:pt>
                <c:pt idx="7567">
                  <c:v>43.11</c:v>
                </c:pt>
                <c:pt idx="7568">
                  <c:v>43.22</c:v>
                </c:pt>
                <c:pt idx="7569">
                  <c:v>42.27</c:v>
                </c:pt>
                <c:pt idx="7570">
                  <c:v>42.45</c:v>
                </c:pt>
                <c:pt idx="7571">
                  <c:v>41.93</c:v>
                </c:pt>
                <c:pt idx="7572">
                  <c:v>42.58</c:v>
                </c:pt>
                <c:pt idx="7573">
                  <c:v>40.75</c:v>
                </c:pt>
                <c:pt idx="7574">
                  <c:v>41</c:v>
                </c:pt>
                <c:pt idx="7575">
                  <c:v>40.450000000000003</c:v>
                </c:pt>
                <c:pt idx="7576">
                  <c:v>38.22</c:v>
                </c:pt>
                <c:pt idx="7577">
                  <c:v>39.15</c:v>
                </c:pt>
                <c:pt idx="7578">
                  <c:v>38.5</c:v>
                </c:pt>
                <c:pt idx="7579">
                  <c:v>42.47</c:v>
                </c:pt>
                <c:pt idx="7580">
                  <c:v>45.29</c:v>
                </c:pt>
                <c:pt idx="7581">
                  <c:v>49.2</c:v>
                </c:pt>
                <c:pt idx="7582">
                  <c:v>45.38</c:v>
                </c:pt>
                <c:pt idx="7583">
                  <c:v>46.3</c:v>
                </c:pt>
                <c:pt idx="7584">
                  <c:v>46.75</c:v>
                </c:pt>
                <c:pt idx="7585">
                  <c:v>46.02</c:v>
                </c:pt>
                <c:pt idx="7587">
                  <c:v>45.92</c:v>
                </c:pt>
                <c:pt idx="7588">
                  <c:v>44.13</c:v>
                </c:pt>
                <c:pt idx="7589">
                  <c:v>45.85</c:v>
                </c:pt>
                <c:pt idx="7590">
                  <c:v>44.75</c:v>
                </c:pt>
                <c:pt idx="7591">
                  <c:v>44.07</c:v>
                </c:pt>
                <c:pt idx="7592">
                  <c:v>44.58</c:v>
                </c:pt>
                <c:pt idx="7593">
                  <c:v>47.12</c:v>
                </c:pt>
                <c:pt idx="7594">
                  <c:v>46.93</c:v>
                </c:pt>
                <c:pt idx="7595">
                  <c:v>44.71</c:v>
                </c:pt>
                <c:pt idx="7596">
                  <c:v>46.67</c:v>
                </c:pt>
                <c:pt idx="7597">
                  <c:v>46.17</c:v>
                </c:pt>
                <c:pt idx="7598">
                  <c:v>44.53</c:v>
                </c:pt>
                <c:pt idx="7599">
                  <c:v>44.94</c:v>
                </c:pt>
                <c:pt idx="7600">
                  <c:v>45.55</c:v>
                </c:pt>
                <c:pt idx="7601">
                  <c:v>44.4</c:v>
                </c:pt>
                <c:pt idx="7602">
                  <c:v>45.24</c:v>
                </c:pt>
                <c:pt idx="7603">
                  <c:v>45.06</c:v>
                </c:pt>
                <c:pt idx="7604">
                  <c:v>44.75</c:v>
                </c:pt>
                <c:pt idx="7605">
                  <c:v>45.54</c:v>
                </c:pt>
                <c:pt idx="7606">
                  <c:v>46.28</c:v>
                </c:pt>
                <c:pt idx="7607">
                  <c:v>48.53</c:v>
                </c:pt>
                <c:pt idx="7608">
                  <c:v>47.86</c:v>
                </c:pt>
                <c:pt idx="7609">
                  <c:v>49.46</c:v>
                </c:pt>
                <c:pt idx="7610">
                  <c:v>49.67</c:v>
                </c:pt>
                <c:pt idx="7611">
                  <c:v>47.09</c:v>
                </c:pt>
                <c:pt idx="7612">
                  <c:v>46.7</c:v>
                </c:pt>
                <c:pt idx="7613">
                  <c:v>46.63</c:v>
                </c:pt>
                <c:pt idx="7614">
                  <c:v>46.38</c:v>
                </c:pt>
                <c:pt idx="7615">
                  <c:v>47.3</c:v>
                </c:pt>
                <c:pt idx="7616">
                  <c:v>45.91</c:v>
                </c:pt>
                <c:pt idx="7617">
                  <c:v>45.84</c:v>
                </c:pt>
                <c:pt idx="7618">
                  <c:v>45.22</c:v>
                </c:pt>
                <c:pt idx="7619">
                  <c:v>44.9</c:v>
                </c:pt>
                <c:pt idx="7620">
                  <c:v>43.91</c:v>
                </c:pt>
                <c:pt idx="7621">
                  <c:v>43.19</c:v>
                </c:pt>
                <c:pt idx="7622">
                  <c:v>43.21</c:v>
                </c:pt>
                <c:pt idx="7623">
                  <c:v>45.93</c:v>
                </c:pt>
                <c:pt idx="7624">
                  <c:v>46.02</c:v>
                </c:pt>
                <c:pt idx="7625">
                  <c:v>46.6</c:v>
                </c:pt>
                <c:pt idx="7626">
                  <c:v>46.12</c:v>
                </c:pt>
                <c:pt idx="7627">
                  <c:v>47.88</c:v>
                </c:pt>
                <c:pt idx="7628">
                  <c:v>46.32</c:v>
                </c:pt>
                <c:pt idx="7629">
                  <c:v>45.27</c:v>
                </c:pt>
                <c:pt idx="7630">
                  <c:v>44.32</c:v>
                </c:pt>
                <c:pt idx="7631">
                  <c:v>43.87</c:v>
                </c:pt>
                <c:pt idx="7632">
                  <c:v>44.23</c:v>
                </c:pt>
                <c:pt idx="7633">
                  <c:v>42.95</c:v>
                </c:pt>
                <c:pt idx="7634">
                  <c:v>41.74</c:v>
                </c:pt>
                <c:pt idx="7635">
                  <c:v>40.69</c:v>
                </c:pt>
                <c:pt idx="7636">
                  <c:v>41.68</c:v>
                </c:pt>
                <c:pt idx="7637">
                  <c:v>40.729999999999997</c:v>
                </c:pt>
                <c:pt idx="7638">
                  <c:v>40.75</c:v>
                </c:pt>
                <c:pt idx="7639">
                  <c:v>40.549999999999997</c:v>
                </c:pt>
                <c:pt idx="7640">
                  <c:v>39.39</c:v>
                </c:pt>
                <c:pt idx="7641">
                  <c:v>39.270000000000003</c:v>
                </c:pt>
                <c:pt idx="7642">
                  <c:v>40.89</c:v>
                </c:pt>
                <c:pt idx="7643">
                  <c:v>41.22</c:v>
                </c:pt>
                <c:pt idx="7644">
                  <c:v>41.22</c:v>
                </c:pt>
                <c:pt idx="7645">
                  <c:v>40.57</c:v>
                </c:pt>
                <c:pt idx="7646">
                  <c:v>40.43</c:v>
                </c:pt>
                <c:pt idx="7647">
                  <c:v>40.58</c:v>
                </c:pt>
                <c:pt idx="7648">
                  <c:v>39.93</c:v>
                </c:pt>
                <c:pt idx="7649">
                  <c:v>41.08</c:v>
                </c:pt>
                <c:pt idx="7650">
                  <c:v>40</c:v>
                </c:pt>
                <c:pt idx="7651">
                  <c:v>37.64</c:v>
                </c:pt>
                <c:pt idx="7652">
                  <c:v>37.46</c:v>
                </c:pt>
                <c:pt idx="7653">
                  <c:v>37.159999999999997</c:v>
                </c:pt>
                <c:pt idx="7654">
                  <c:v>36.76</c:v>
                </c:pt>
                <c:pt idx="7655">
                  <c:v>35.65</c:v>
                </c:pt>
                <c:pt idx="7656">
                  <c:v>36.31</c:v>
                </c:pt>
                <c:pt idx="7657">
                  <c:v>37.32</c:v>
                </c:pt>
                <c:pt idx="7658">
                  <c:v>35.549999999999997</c:v>
                </c:pt>
                <c:pt idx="7659">
                  <c:v>34.979999999999997</c:v>
                </c:pt>
                <c:pt idx="7660">
                  <c:v>34.72</c:v>
                </c:pt>
                <c:pt idx="7661">
                  <c:v>34.549999999999997</c:v>
                </c:pt>
                <c:pt idx="7662">
                  <c:v>36.119999999999997</c:v>
                </c:pt>
                <c:pt idx="7663">
                  <c:v>36.76</c:v>
                </c:pt>
                <c:pt idx="7664">
                  <c:v>37.619999999999997</c:v>
                </c:pt>
                <c:pt idx="7665">
                  <c:v>37.6</c:v>
                </c:pt>
                <c:pt idx="7666">
                  <c:v>36.36</c:v>
                </c:pt>
                <c:pt idx="7667">
                  <c:v>37.880000000000003</c:v>
                </c:pt>
                <c:pt idx="7668">
                  <c:v>36.590000000000003</c:v>
                </c:pt>
                <c:pt idx="7669">
                  <c:v>37.130000000000003</c:v>
                </c:pt>
                <c:pt idx="7670">
                  <c:v>37.130000000000003</c:v>
                </c:pt>
                <c:pt idx="7671">
                  <c:v>36.81</c:v>
                </c:pt>
                <c:pt idx="7672">
                  <c:v>35.97</c:v>
                </c:pt>
                <c:pt idx="7673">
                  <c:v>33.97</c:v>
                </c:pt>
                <c:pt idx="7674">
                  <c:v>33.29</c:v>
                </c:pt>
                <c:pt idx="7675">
                  <c:v>33.200000000000003</c:v>
                </c:pt>
                <c:pt idx="7676">
                  <c:v>31.42</c:v>
                </c:pt>
                <c:pt idx="7677">
                  <c:v>30.42</c:v>
                </c:pt>
                <c:pt idx="7678">
                  <c:v>30.42</c:v>
                </c:pt>
                <c:pt idx="7679">
                  <c:v>31.22</c:v>
                </c:pt>
                <c:pt idx="7680">
                  <c:v>29.45</c:v>
                </c:pt>
                <c:pt idx="7682">
                  <c:v>28.47</c:v>
                </c:pt>
                <c:pt idx="7683">
                  <c:v>26.68</c:v>
                </c:pt>
                <c:pt idx="7684">
                  <c:v>29.55</c:v>
                </c:pt>
                <c:pt idx="7685">
                  <c:v>32.07</c:v>
                </c:pt>
                <c:pt idx="7686">
                  <c:v>30.31</c:v>
                </c:pt>
                <c:pt idx="7687">
                  <c:v>29.54</c:v>
                </c:pt>
                <c:pt idx="7688">
                  <c:v>32.32</c:v>
                </c:pt>
                <c:pt idx="7689">
                  <c:v>33.21</c:v>
                </c:pt>
                <c:pt idx="7690">
                  <c:v>33.659999999999997</c:v>
                </c:pt>
                <c:pt idx="7691">
                  <c:v>31.62</c:v>
                </c:pt>
                <c:pt idx="7692">
                  <c:v>29.9</c:v>
                </c:pt>
                <c:pt idx="7693">
                  <c:v>32.29</c:v>
                </c:pt>
                <c:pt idx="7694">
                  <c:v>31.63</c:v>
                </c:pt>
                <c:pt idx="7695">
                  <c:v>30.86</c:v>
                </c:pt>
                <c:pt idx="7696">
                  <c:v>29.71</c:v>
                </c:pt>
                <c:pt idx="7697">
                  <c:v>27.96</c:v>
                </c:pt>
                <c:pt idx="7698">
                  <c:v>27.54</c:v>
                </c:pt>
                <c:pt idx="7699">
                  <c:v>26.19</c:v>
                </c:pt>
                <c:pt idx="7700">
                  <c:v>29.32</c:v>
                </c:pt>
                <c:pt idx="7701">
                  <c:v>29.05</c:v>
                </c:pt>
                <c:pt idx="7702">
                  <c:v>30.68</c:v>
                </c:pt>
                <c:pt idx="7703">
                  <c:v>30.77</c:v>
                </c:pt>
                <c:pt idx="7704">
                  <c:v>29.59</c:v>
                </c:pt>
                <c:pt idx="7705">
                  <c:v>31.37</c:v>
                </c:pt>
                <c:pt idx="7706">
                  <c:v>31.84</c:v>
                </c:pt>
                <c:pt idx="7707">
                  <c:v>30.35</c:v>
                </c:pt>
                <c:pt idx="7708">
                  <c:v>31.4</c:v>
                </c:pt>
                <c:pt idx="7709">
                  <c:v>31.65</c:v>
                </c:pt>
                <c:pt idx="7710">
                  <c:v>32.74</c:v>
                </c:pt>
                <c:pt idx="7711">
                  <c:v>34.39</c:v>
                </c:pt>
                <c:pt idx="7712">
                  <c:v>34.57</c:v>
                </c:pt>
                <c:pt idx="7713">
                  <c:v>34.56</c:v>
                </c:pt>
                <c:pt idx="7714">
                  <c:v>35.909999999999997</c:v>
                </c:pt>
                <c:pt idx="7715">
                  <c:v>37.9</c:v>
                </c:pt>
                <c:pt idx="7716">
                  <c:v>36.67</c:v>
                </c:pt>
                <c:pt idx="7717">
                  <c:v>37.619999999999997</c:v>
                </c:pt>
                <c:pt idx="7718">
                  <c:v>37.770000000000003</c:v>
                </c:pt>
                <c:pt idx="7719">
                  <c:v>38.51</c:v>
                </c:pt>
                <c:pt idx="7720">
                  <c:v>37.200000000000003</c:v>
                </c:pt>
                <c:pt idx="7721">
                  <c:v>36.32</c:v>
                </c:pt>
                <c:pt idx="7722">
                  <c:v>38.43</c:v>
                </c:pt>
                <c:pt idx="7723">
                  <c:v>40.17</c:v>
                </c:pt>
                <c:pt idx="7724">
                  <c:v>39.47</c:v>
                </c:pt>
                <c:pt idx="7725">
                  <c:v>39.909999999999997</c:v>
                </c:pt>
                <c:pt idx="7726">
                  <c:v>41.45</c:v>
                </c:pt>
                <c:pt idx="7727">
                  <c:v>38.28</c:v>
                </c:pt>
                <c:pt idx="7728">
                  <c:v>38.14</c:v>
                </c:pt>
                <c:pt idx="7729">
                  <c:v>37.99</c:v>
                </c:pt>
                <c:pt idx="7730">
                  <c:v>36.909999999999997</c:v>
                </c:pt>
                <c:pt idx="7731">
                  <c:v>36.909999999999997</c:v>
                </c:pt>
                <c:pt idx="7732">
                  <c:v>36.94</c:v>
                </c:pt>
                <c:pt idx="7733">
                  <c:v>35.36</c:v>
                </c:pt>
                <c:pt idx="7734">
                  <c:v>34.299999999999997</c:v>
                </c:pt>
                <c:pt idx="7735">
                  <c:v>34.520000000000003</c:v>
                </c:pt>
                <c:pt idx="7736">
                  <c:v>37.74</c:v>
                </c:pt>
                <c:pt idx="7737">
                  <c:v>37.299999999999997</c:v>
                </c:pt>
                <c:pt idx="7738">
                  <c:v>39.74</c:v>
                </c:pt>
                <c:pt idx="7739">
                  <c:v>40.46</c:v>
                </c:pt>
                <c:pt idx="7740">
                  <c:v>42.12</c:v>
                </c:pt>
                <c:pt idx="7741">
                  <c:v>41.7</c:v>
                </c:pt>
                <c:pt idx="7742">
                  <c:v>41.45</c:v>
                </c:pt>
                <c:pt idx="7743">
                  <c:v>40.4</c:v>
                </c:pt>
                <c:pt idx="7744">
                  <c:v>39.74</c:v>
                </c:pt>
                <c:pt idx="7745">
                  <c:v>40.880000000000003</c:v>
                </c:pt>
                <c:pt idx="7746">
                  <c:v>42.72</c:v>
                </c:pt>
                <c:pt idx="7747">
                  <c:v>43.18</c:v>
                </c:pt>
                <c:pt idx="7748">
                  <c:v>42.76</c:v>
                </c:pt>
                <c:pt idx="7749">
                  <c:v>41.67</c:v>
                </c:pt>
                <c:pt idx="7750">
                  <c:v>42.52</c:v>
                </c:pt>
                <c:pt idx="7751">
                  <c:v>45.29</c:v>
                </c:pt>
                <c:pt idx="7752">
                  <c:v>46.03</c:v>
                </c:pt>
                <c:pt idx="7753">
                  <c:v>45.98</c:v>
                </c:pt>
                <c:pt idx="7754">
                  <c:v>44.75</c:v>
                </c:pt>
                <c:pt idx="7755">
                  <c:v>43.65</c:v>
                </c:pt>
                <c:pt idx="7756">
                  <c:v>43.77</c:v>
                </c:pt>
                <c:pt idx="7757">
                  <c:v>44.33</c:v>
                </c:pt>
                <c:pt idx="7758">
                  <c:v>44.58</c:v>
                </c:pt>
                <c:pt idx="7759">
                  <c:v>43.45</c:v>
                </c:pt>
                <c:pt idx="7760">
                  <c:v>44.68</c:v>
                </c:pt>
                <c:pt idx="7761">
                  <c:v>46.21</c:v>
                </c:pt>
                <c:pt idx="7762">
                  <c:v>46.64</c:v>
                </c:pt>
                <c:pt idx="7763">
                  <c:v>46.22</c:v>
                </c:pt>
                <c:pt idx="7764">
                  <c:v>47.72</c:v>
                </c:pt>
                <c:pt idx="7765">
                  <c:v>48.29</c:v>
                </c:pt>
                <c:pt idx="7766">
                  <c:v>48.12</c:v>
                </c:pt>
                <c:pt idx="7767">
                  <c:v>48.16</c:v>
                </c:pt>
                <c:pt idx="7768">
                  <c:v>47.67</c:v>
                </c:pt>
                <c:pt idx="7769">
                  <c:v>48.12</c:v>
                </c:pt>
                <c:pt idx="7770">
                  <c:v>48.04</c:v>
                </c:pt>
                <c:pt idx="7771">
                  <c:v>49.1</c:v>
                </c:pt>
                <c:pt idx="7772">
                  <c:v>49</c:v>
                </c:pt>
                <c:pt idx="7773">
                  <c:v>49.36</c:v>
                </c:pt>
                <c:pt idx="7774">
                  <c:v>49.1</c:v>
                </c:pt>
                <c:pt idx="7775">
                  <c:v>49.07</c:v>
                </c:pt>
                <c:pt idx="7776">
                  <c:v>49.14</c:v>
                </c:pt>
                <c:pt idx="7777">
                  <c:v>48.69</c:v>
                </c:pt>
                <c:pt idx="7778">
                  <c:v>49.71</c:v>
                </c:pt>
                <c:pt idx="7779">
                  <c:v>50.37</c:v>
                </c:pt>
                <c:pt idx="7780">
                  <c:v>51.23</c:v>
                </c:pt>
                <c:pt idx="7781">
                  <c:v>50.52</c:v>
                </c:pt>
                <c:pt idx="7782">
                  <c:v>49.09</c:v>
                </c:pt>
                <c:pt idx="7783">
                  <c:v>48.89</c:v>
                </c:pt>
                <c:pt idx="7784">
                  <c:v>48.49</c:v>
                </c:pt>
                <c:pt idx="7785">
                  <c:v>47.92</c:v>
                </c:pt>
                <c:pt idx="7786">
                  <c:v>46.14</c:v>
                </c:pt>
                <c:pt idx="7787">
                  <c:v>48</c:v>
                </c:pt>
                <c:pt idx="7788">
                  <c:v>49.4</c:v>
                </c:pt>
                <c:pt idx="7789">
                  <c:v>48.95</c:v>
                </c:pt>
                <c:pt idx="7790">
                  <c:v>49.16</c:v>
                </c:pt>
                <c:pt idx="7791">
                  <c:v>49.34</c:v>
                </c:pt>
                <c:pt idx="7792">
                  <c:v>46.7</c:v>
                </c:pt>
                <c:pt idx="7793">
                  <c:v>45.8</c:v>
                </c:pt>
                <c:pt idx="7794">
                  <c:v>47.93</c:v>
                </c:pt>
                <c:pt idx="7795">
                  <c:v>49.85</c:v>
                </c:pt>
                <c:pt idx="7796">
                  <c:v>48.27</c:v>
                </c:pt>
                <c:pt idx="7797">
                  <c:v>49.02</c:v>
                </c:pt>
                <c:pt idx="7799">
                  <c:v>46.73</c:v>
                </c:pt>
                <c:pt idx="7800">
                  <c:v>47.37</c:v>
                </c:pt>
                <c:pt idx="7801">
                  <c:v>45.22</c:v>
                </c:pt>
                <c:pt idx="7802">
                  <c:v>45.37</c:v>
                </c:pt>
                <c:pt idx="7803">
                  <c:v>44.73</c:v>
                </c:pt>
                <c:pt idx="7804">
                  <c:v>46.82</c:v>
                </c:pt>
                <c:pt idx="7805">
                  <c:v>44.87</c:v>
                </c:pt>
                <c:pt idx="7806">
                  <c:v>45.64</c:v>
                </c:pt>
                <c:pt idx="7807">
                  <c:v>45.93</c:v>
                </c:pt>
                <c:pt idx="7808">
                  <c:v>45.23</c:v>
                </c:pt>
                <c:pt idx="7809">
                  <c:v>44.64</c:v>
                </c:pt>
                <c:pt idx="7810">
                  <c:v>44.96</c:v>
                </c:pt>
                <c:pt idx="7811">
                  <c:v>43.96</c:v>
                </c:pt>
                <c:pt idx="7812">
                  <c:v>43.41</c:v>
                </c:pt>
                <c:pt idx="7813">
                  <c:v>42.4</c:v>
                </c:pt>
                <c:pt idx="7814">
                  <c:v>42.16</c:v>
                </c:pt>
                <c:pt idx="7815">
                  <c:v>41.9</c:v>
                </c:pt>
                <c:pt idx="7816">
                  <c:v>41.13</c:v>
                </c:pt>
                <c:pt idx="7817">
                  <c:v>41.54</c:v>
                </c:pt>
                <c:pt idx="7818">
                  <c:v>40.049999999999997</c:v>
                </c:pt>
                <c:pt idx="7819">
                  <c:v>39.5</c:v>
                </c:pt>
                <c:pt idx="7820">
                  <c:v>40.799999999999997</c:v>
                </c:pt>
                <c:pt idx="7821">
                  <c:v>41.92</c:v>
                </c:pt>
                <c:pt idx="7822">
                  <c:v>41.83</c:v>
                </c:pt>
                <c:pt idx="7823">
                  <c:v>43.06</c:v>
                </c:pt>
                <c:pt idx="7824">
                  <c:v>42.78</c:v>
                </c:pt>
                <c:pt idx="7825">
                  <c:v>41.75</c:v>
                </c:pt>
                <c:pt idx="7826">
                  <c:v>43.51</c:v>
                </c:pt>
                <c:pt idx="7827">
                  <c:v>44.47</c:v>
                </c:pt>
                <c:pt idx="7828">
                  <c:v>45.72</c:v>
                </c:pt>
                <c:pt idx="7829">
                  <c:v>46.57</c:v>
                </c:pt>
                <c:pt idx="7830">
                  <c:v>46.81</c:v>
                </c:pt>
                <c:pt idx="7831">
                  <c:v>48.2</c:v>
                </c:pt>
                <c:pt idx="7832">
                  <c:v>48.48</c:v>
                </c:pt>
                <c:pt idx="7833">
                  <c:v>46.8</c:v>
                </c:pt>
                <c:pt idx="7834">
                  <c:v>47.54</c:v>
                </c:pt>
                <c:pt idx="7835">
                  <c:v>46.29</c:v>
                </c:pt>
                <c:pt idx="7836">
                  <c:v>46.97</c:v>
                </c:pt>
                <c:pt idx="7837">
                  <c:v>47.64</c:v>
                </c:pt>
                <c:pt idx="7838">
                  <c:v>46.97</c:v>
                </c:pt>
                <c:pt idx="7839">
                  <c:v>46.32</c:v>
                </c:pt>
                <c:pt idx="7840">
                  <c:v>44.68</c:v>
                </c:pt>
                <c:pt idx="7841">
                  <c:v>43.17</c:v>
                </c:pt>
                <c:pt idx="7842">
                  <c:v>44.39</c:v>
                </c:pt>
                <c:pt idx="7843">
                  <c:v>44.39</c:v>
                </c:pt>
                <c:pt idx="7844">
                  <c:v>44.85</c:v>
                </c:pt>
                <c:pt idx="7845">
                  <c:v>45.47</c:v>
                </c:pt>
                <c:pt idx="7846">
                  <c:v>47.63</c:v>
                </c:pt>
                <c:pt idx="7847">
                  <c:v>45.88</c:v>
                </c:pt>
                <c:pt idx="7848">
                  <c:v>46.28</c:v>
                </c:pt>
                <c:pt idx="7849">
                  <c:v>44.91</c:v>
                </c:pt>
                <c:pt idx="7850">
                  <c:v>43.62</c:v>
                </c:pt>
                <c:pt idx="7851">
                  <c:v>43.85</c:v>
                </c:pt>
                <c:pt idx="7852">
                  <c:v>43.04</c:v>
                </c:pt>
                <c:pt idx="7853">
                  <c:v>43.34</c:v>
                </c:pt>
                <c:pt idx="7854">
                  <c:v>43.85</c:v>
                </c:pt>
                <c:pt idx="7855">
                  <c:v>45.33</c:v>
                </c:pt>
                <c:pt idx="7856">
                  <c:v>46.1</c:v>
                </c:pt>
                <c:pt idx="7857">
                  <c:v>44.36</c:v>
                </c:pt>
                <c:pt idx="7858">
                  <c:v>45.6</c:v>
                </c:pt>
                <c:pt idx="7859">
                  <c:v>44.65</c:v>
                </c:pt>
                <c:pt idx="7860">
                  <c:v>47.07</c:v>
                </c:pt>
                <c:pt idx="7861">
                  <c:v>47.72</c:v>
                </c:pt>
                <c:pt idx="7862">
                  <c:v>47.72</c:v>
                </c:pt>
                <c:pt idx="7863">
                  <c:v>48.8</c:v>
                </c:pt>
                <c:pt idx="7864">
                  <c:v>48.67</c:v>
                </c:pt>
                <c:pt idx="7865">
                  <c:v>49.75</c:v>
                </c:pt>
                <c:pt idx="7866">
                  <c:v>50.44</c:v>
                </c:pt>
                <c:pt idx="7867">
                  <c:v>49.76</c:v>
                </c:pt>
                <c:pt idx="7868">
                  <c:v>49.76</c:v>
                </c:pt>
                <c:pt idx="7869">
                  <c:v>50.72</c:v>
                </c:pt>
                <c:pt idx="7870">
                  <c:v>50.14</c:v>
                </c:pt>
                <c:pt idx="7871">
                  <c:v>50.47</c:v>
                </c:pt>
                <c:pt idx="7872">
                  <c:v>50.35</c:v>
                </c:pt>
                <c:pt idx="7873">
                  <c:v>49.97</c:v>
                </c:pt>
                <c:pt idx="7874">
                  <c:v>50.3</c:v>
                </c:pt>
                <c:pt idx="7875">
                  <c:v>51.59</c:v>
                </c:pt>
                <c:pt idx="7876">
                  <c:v>50.31</c:v>
                </c:pt>
                <c:pt idx="7877">
                  <c:v>50.61</c:v>
                </c:pt>
                <c:pt idx="7878">
                  <c:v>50.18</c:v>
                </c:pt>
                <c:pt idx="7879">
                  <c:v>49.45</c:v>
                </c:pt>
                <c:pt idx="7880">
                  <c:v>48.75</c:v>
                </c:pt>
                <c:pt idx="7881">
                  <c:v>49.71</c:v>
                </c:pt>
                <c:pt idx="7882">
                  <c:v>48.72</c:v>
                </c:pt>
                <c:pt idx="7883">
                  <c:v>46.83</c:v>
                </c:pt>
                <c:pt idx="7884">
                  <c:v>46.66</c:v>
                </c:pt>
                <c:pt idx="7885">
                  <c:v>45.32</c:v>
                </c:pt>
                <c:pt idx="7886">
                  <c:v>44.66</c:v>
                </c:pt>
                <c:pt idx="7887">
                  <c:v>44.07</c:v>
                </c:pt>
                <c:pt idx="7888">
                  <c:v>44.88</c:v>
                </c:pt>
                <c:pt idx="7889">
                  <c:v>44.96</c:v>
                </c:pt>
                <c:pt idx="7890">
                  <c:v>45.2</c:v>
                </c:pt>
                <c:pt idx="7891">
                  <c:v>44.62</c:v>
                </c:pt>
                <c:pt idx="7892">
                  <c:v>43.39</c:v>
                </c:pt>
                <c:pt idx="7893">
                  <c:v>43.29</c:v>
                </c:pt>
                <c:pt idx="7894">
                  <c:v>45.86</c:v>
                </c:pt>
                <c:pt idx="7895">
                  <c:v>45.56</c:v>
                </c:pt>
                <c:pt idx="7896">
                  <c:v>45.37</c:v>
                </c:pt>
                <c:pt idx="7897">
                  <c:v>45.69</c:v>
                </c:pt>
                <c:pt idx="7898">
                  <c:v>47.48</c:v>
                </c:pt>
                <c:pt idx="7899">
                  <c:v>48.07</c:v>
                </c:pt>
                <c:pt idx="7900">
                  <c:v>46.72</c:v>
                </c:pt>
                <c:pt idx="7902">
                  <c:v>46.72</c:v>
                </c:pt>
                <c:pt idx="7903">
                  <c:v>45.66</c:v>
                </c:pt>
                <c:pt idx="7904">
                  <c:v>45.29</c:v>
                </c:pt>
                <c:pt idx="7905">
                  <c:v>49.41</c:v>
                </c:pt>
                <c:pt idx="7906">
                  <c:v>51.08</c:v>
                </c:pt>
                <c:pt idx="7907">
                  <c:v>51.7</c:v>
                </c:pt>
                <c:pt idx="7908">
                  <c:v>51.72</c:v>
                </c:pt>
                <c:pt idx="7909">
                  <c:v>50.95</c:v>
                </c:pt>
                <c:pt idx="7910">
                  <c:v>49.85</c:v>
                </c:pt>
                <c:pt idx="7911">
                  <c:v>50.84</c:v>
                </c:pt>
                <c:pt idx="7912">
                  <c:v>51.51</c:v>
                </c:pt>
                <c:pt idx="7913">
                  <c:v>52.74</c:v>
                </c:pt>
                <c:pt idx="7914">
                  <c:v>52.99</c:v>
                </c:pt>
                <c:pt idx="7915">
                  <c:v>51.01</c:v>
                </c:pt>
                <c:pt idx="7916">
                  <c:v>50.9</c:v>
                </c:pt>
                <c:pt idx="7917">
                  <c:v>51.93</c:v>
                </c:pt>
                <c:pt idx="7918">
                  <c:v>52.13</c:v>
                </c:pt>
                <c:pt idx="7919">
                  <c:v>52.22</c:v>
                </c:pt>
                <c:pt idx="7920">
                  <c:v>51.44</c:v>
                </c:pt>
                <c:pt idx="7921">
                  <c:v>51.98</c:v>
                </c:pt>
                <c:pt idx="7922">
                  <c:v>52.01</c:v>
                </c:pt>
                <c:pt idx="7923">
                  <c:v>52.82</c:v>
                </c:pt>
                <c:pt idx="7924">
                  <c:v>54.01</c:v>
                </c:pt>
                <c:pt idx="7925">
                  <c:v>53.8</c:v>
                </c:pt>
                <c:pt idx="7926">
                  <c:v>53.75</c:v>
                </c:pt>
                <c:pt idx="7927">
                  <c:v>52.36</c:v>
                </c:pt>
                <c:pt idx="7928">
                  <c:v>53.26</c:v>
                </c:pt>
                <c:pt idx="7929">
                  <c:v>53.77</c:v>
                </c:pt>
                <c:pt idx="7930">
                  <c:v>53.98</c:v>
                </c:pt>
                <c:pt idx="7931">
                  <c:v>51.95</c:v>
                </c:pt>
                <c:pt idx="7932">
                  <c:v>50.82</c:v>
                </c:pt>
                <c:pt idx="7933">
                  <c:v>52.19</c:v>
                </c:pt>
                <c:pt idx="7934">
                  <c:v>53.01</c:v>
                </c:pt>
                <c:pt idx="7935">
                  <c:v>52.36</c:v>
                </c:pt>
                <c:pt idx="7937">
                  <c:v>52.45</c:v>
                </c:pt>
                <c:pt idx="7938">
                  <c:v>51.12</c:v>
                </c:pt>
                <c:pt idx="7939">
                  <c:v>51.39</c:v>
                </c:pt>
                <c:pt idx="7940">
                  <c:v>52.33</c:v>
                </c:pt>
                <c:pt idx="7941">
                  <c:v>52.77</c:v>
                </c:pt>
                <c:pt idx="7942">
                  <c:v>52.38</c:v>
                </c:pt>
                <c:pt idx="7943">
                  <c:v>52.14</c:v>
                </c:pt>
                <c:pt idx="7944">
                  <c:v>53.24</c:v>
                </c:pt>
                <c:pt idx="7945">
                  <c:v>53.18</c:v>
                </c:pt>
                <c:pt idx="7946">
                  <c:v>52.63</c:v>
                </c:pt>
                <c:pt idx="7947">
                  <c:v>52.75</c:v>
                </c:pt>
                <c:pt idx="7948">
                  <c:v>53.9</c:v>
                </c:pt>
                <c:pt idx="7949">
                  <c:v>53.55</c:v>
                </c:pt>
                <c:pt idx="7950">
                  <c:v>53.81</c:v>
                </c:pt>
                <c:pt idx="7951">
                  <c:v>53.01</c:v>
                </c:pt>
                <c:pt idx="7952">
                  <c:v>52.19</c:v>
                </c:pt>
                <c:pt idx="7953">
                  <c:v>52.37</c:v>
                </c:pt>
                <c:pt idx="7954">
                  <c:v>52.99</c:v>
                </c:pt>
                <c:pt idx="7955">
                  <c:v>53.84</c:v>
                </c:pt>
                <c:pt idx="7956">
                  <c:v>52.96</c:v>
                </c:pt>
                <c:pt idx="7957">
                  <c:v>53.21</c:v>
                </c:pt>
                <c:pt idx="7958">
                  <c:v>53.11</c:v>
                </c:pt>
                <c:pt idx="7959">
                  <c:v>53.41</c:v>
                </c:pt>
                <c:pt idx="7960">
                  <c:v>53.41</c:v>
                </c:pt>
                <c:pt idx="7962">
                  <c:v>54.02</c:v>
                </c:pt>
                <c:pt idx="7963">
                  <c:v>53.61</c:v>
                </c:pt>
                <c:pt idx="7964">
                  <c:v>54.48</c:v>
                </c:pt>
                <c:pt idx="7965">
                  <c:v>53.99</c:v>
                </c:pt>
                <c:pt idx="7966">
                  <c:v>54.04</c:v>
                </c:pt>
                <c:pt idx="7967">
                  <c:v>54</c:v>
                </c:pt>
                <c:pt idx="7968">
                  <c:v>53.82</c:v>
                </c:pt>
                <c:pt idx="7969">
                  <c:v>52.63</c:v>
                </c:pt>
                <c:pt idx="7970">
                  <c:v>53.33</c:v>
                </c:pt>
                <c:pt idx="7971">
                  <c:v>53.19</c:v>
                </c:pt>
                <c:pt idx="7972">
                  <c:v>52.68</c:v>
                </c:pt>
                <c:pt idx="7973">
                  <c:v>49.83</c:v>
                </c:pt>
                <c:pt idx="7974">
                  <c:v>48.75</c:v>
                </c:pt>
                <c:pt idx="7975">
                  <c:v>48.05</c:v>
                </c:pt>
                <c:pt idx="7976">
                  <c:v>47.95</c:v>
                </c:pt>
                <c:pt idx="7977">
                  <c:v>47.24</c:v>
                </c:pt>
                <c:pt idx="7978">
                  <c:v>48.34</c:v>
                </c:pt>
                <c:pt idx="7979">
                  <c:v>48.3</c:v>
                </c:pt>
                <c:pt idx="7980">
                  <c:v>48.34</c:v>
                </c:pt>
                <c:pt idx="7981">
                  <c:v>47.79</c:v>
                </c:pt>
                <c:pt idx="7982">
                  <c:v>47.02</c:v>
                </c:pt>
                <c:pt idx="7983">
                  <c:v>47.29</c:v>
                </c:pt>
                <c:pt idx="7984">
                  <c:v>47</c:v>
                </c:pt>
                <c:pt idx="7985">
                  <c:v>47.3</c:v>
                </c:pt>
                <c:pt idx="7986">
                  <c:v>47.02</c:v>
                </c:pt>
                <c:pt idx="7987">
                  <c:v>48.36</c:v>
                </c:pt>
                <c:pt idx="7988">
                  <c:v>49.47</c:v>
                </c:pt>
                <c:pt idx="7989">
                  <c:v>50.3</c:v>
                </c:pt>
                <c:pt idx="7990">
                  <c:v>50.54</c:v>
                </c:pt>
                <c:pt idx="7991">
                  <c:v>50.25</c:v>
                </c:pt>
                <c:pt idx="7992">
                  <c:v>50.99</c:v>
                </c:pt>
                <c:pt idx="7993">
                  <c:v>51.14</c:v>
                </c:pt>
                <c:pt idx="7994">
                  <c:v>51.69</c:v>
                </c:pt>
                <c:pt idx="7995">
                  <c:v>52.25</c:v>
                </c:pt>
                <c:pt idx="7996">
                  <c:v>53.06</c:v>
                </c:pt>
                <c:pt idx="7997">
                  <c:v>53.38</c:v>
                </c:pt>
                <c:pt idx="7998">
                  <c:v>53.12</c:v>
                </c:pt>
                <c:pt idx="7999">
                  <c:v>53.19</c:v>
                </c:pt>
                <c:pt idx="8000">
                  <c:v>52.62</c:v>
                </c:pt>
                <c:pt idx="8001">
                  <c:v>52.46</c:v>
                </c:pt>
                <c:pt idx="8002">
                  <c:v>50.49</c:v>
                </c:pt>
                <c:pt idx="8003">
                  <c:v>50.26</c:v>
                </c:pt>
                <c:pt idx="8004">
                  <c:v>49.64</c:v>
                </c:pt>
                <c:pt idx="8005">
                  <c:v>48.9</c:v>
                </c:pt>
                <c:pt idx="8006">
                  <c:v>49.22</c:v>
                </c:pt>
                <c:pt idx="8007">
                  <c:v>49.22</c:v>
                </c:pt>
                <c:pt idx="8008">
                  <c:v>48.96</c:v>
                </c:pt>
                <c:pt idx="8009">
                  <c:v>49.31</c:v>
                </c:pt>
                <c:pt idx="8010">
                  <c:v>48.83</c:v>
                </c:pt>
                <c:pt idx="8011">
                  <c:v>47.65</c:v>
                </c:pt>
                <c:pt idx="8012">
                  <c:v>47.79</c:v>
                </c:pt>
                <c:pt idx="8013">
                  <c:v>45.55</c:v>
                </c:pt>
                <c:pt idx="8014">
                  <c:v>46.23</c:v>
                </c:pt>
                <c:pt idx="8015">
                  <c:v>46.46</c:v>
                </c:pt>
                <c:pt idx="8016">
                  <c:v>45.84</c:v>
                </c:pt>
                <c:pt idx="8017">
                  <c:v>47.28</c:v>
                </c:pt>
                <c:pt idx="8018">
                  <c:v>47.81</c:v>
                </c:pt>
                <c:pt idx="8019">
                  <c:v>47.83</c:v>
                </c:pt>
                <c:pt idx="8020">
                  <c:v>48.86</c:v>
                </c:pt>
                <c:pt idx="8021">
                  <c:v>48.64</c:v>
                </c:pt>
                <c:pt idx="8022">
                  <c:v>49.04</c:v>
                </c:pt>
                <c:pt idx="8023">
                  <c:v>49.36</c:v>
                </c:pt>
                <c:pt idx="8024">
                  <c:v>50.32</c:v>
                </c:pt>
                <c:pt idx="8025">
                  <c:v>50.81</c:v>
                </c:pt>
                <c:pt idx="8026">
                  <c:v>51.12</c:v>
                </c:pt>
                <c:pt idx="8027">
                  <c:v>50.99</c:v>
                </c:pt>
                <c:pt idx="8028">
                  <c:v>48.57</c:v>
                </c:pt>
                <c:pt idx="8029">
                  <c:v>49.58</c:v>
                </c:pt>
                <c:pt idx="8031">
                  <c:v>49.63</c:v>
                </c:pt>
                <c:pt idx="8032">
                  <c:v>48.29</c:v>
                </c:pt>
                <c:pt idx="8033">
                  <c:v>48.32</c:v>
                </c:pt>
                <c:pt idx="8034">
                  <c:v>47.68</c:v>
                </c:pt>
                <c:pt idx="8035">
                  <c:v>47.4</c:v>
                </c:pt>
                <c:pt idx="8036">
                  <c:v>48.13</c:v>
                </c:pt>
                <c:pt idx="8037">
                  <c:v>45.8</c:v>
                </c:pt>
                <c:pt idx="8038">
                  <c:v>45.68</c:v>
                </c:pt>
                <c:pt idx="8039">
                  <c:v>45.82</c:v>
                </c:pt>
                <c:pt idx="8040">
                  <c:v>46.1</c:v>
                </c:pt>
                <c:pt idx="8041">
                  <c:v>46.41</c:v>
                </c:pt>
                <c:pt idx="8042">
                  <c:v>44.79</c:v>
                </c:pt>
                <c:pt idx="8043">
                  <c:v>44.47</c:v>
                </c:pt>
                <c:pt idx="8044">
                  <c:v>44.73</c:v>
                </c:pt>
                <c:pt idx="8045">
                  <c:v>44.24</c:v>
                </c:pt>
                <c:pt idx="8046">
                  <c:v>43.34</c:v>
                </c:pt>
                <c:pt idx="8047">
                  <c:v>42.48</c:v>
                </c:pt>
                <c:pt idx="8048">
                  <c:v>42.53</c:v>
                </c:pt>
                <c:pt idx="8049">
                  <c:v>42.86</c:v>
                </c:pt>
                <c:pt idx="8050">
                  <c:v>43.24</c:v>
                </c:pt>
                <c:pt idx="8051">
                  <c:v>44.25</c:v>
                </c:pt>
                <c:pt idx="8052">
                  <c:v>44.74</c:v>
                </c:pt>
                <c:pt idx="8053">
                  <c:v>44.88</c:v>
                </c:pt>
                <c:pt idx="8054">
                  <c:v>46.02</c:v>
                </c:pt>
                <c:pt idx="8057">
                  <c:v>45.11</c:v>
                </c:pt>
                <c:pt idx="8058">
                  <c:v>45.52</c:v>
                </c:pt>
                <c:pt idx="8059">
                  <c:v>44.25</c:v>
                </c:pt>
                <c:pt idx="8060">
                  <c:v>44.4</c:v>
                </c:pt>
                <c:pt idx="8061">
                  <c:v>45.06</c:v>
                </c:pt>
                <c:pt idx="8062">
                  <c:v>45.48</c:v>
                </c:pt>
                <c:pt idx="8063">
                  <c:v>46.06</c:v>
                </c:pt>
                <c:pt idx="8064">
                  <c:v>46.53</c:v>
                </c:pt>
                <c:pt idx="8065">
                  <c:v>46.02</c:v>
                </c:pt>
                <c:pt idx="8066">
                  <c:v>46.4</c:v>
                </c:pt>
                <c:pt idx="8067">
                  <c:v>47.1</c:v>
                </c:pt>
                <c:pt idx="8068">
                  <c:v>46.73</c:v>
                </c:pt>
                <c:pt idx="8069">
                  <c:v>45.78</c:v>
                </c:pt>
                <c:pt idx="8070">
                  <c:v>46.21</c:v>
                </c:pt>
                <c:pt idx="8071">
                  <c:v>47.77</c:v>
                </c:pt>
                <c:pt idx="8072">
                  <c:v>48.58</c:v>
                </c:pt>
                <c:pt idx="8073">
                  <c:v>49.05</c:v>
                </c:pt>
                <c:pt idx="8074">
                  <c:v>49.72</c:v>
                </c:pt>
                <c:pt idx="8075">
                  <c:v>50.21</c:v>
                </c:pt>
                <c:pt idx="8076">
                  <c:v>49.19</c:v>
                </c:pt>
                <c:pt idx="8077">
                  <c:v>49.6</c:v>
                </c:pt>
                <c:pt idx="8078">
                  <c:v>49.03</c:v>
                </c:pt>
                <c:pt idx="8079">
                  <c:v>49.57</c:v>
                </c:pt>
                <c:pt idx="8080">
                  <c:v>49.37</c:v>
                </c:pt>
                <c:pt idx="8081">
                  <c:v>49.07</c:v>
                </c:pt>
                <c:pt idx="8082">
                  <c:v>49.59</c:v>
                </c:pt>
                <c:pt idx="8083">
                  <c:v>48.54</c:v>
                </c:pt>
                <c:pt idx="8084">
                  <c:v>48.81</c:v>
                </c:pt>
                <c:pt idx="8085">
                  <c:v>47.59</c:v>
                </c:pt>
                <c:pt idx="8086">
                  <c:v>47.57</c:v>
                </c:pt>
                <c:pt idx="8087">
                  <c:v>46.8</c:v>
                </c:pt>
                <c:pt idx="8088">
                  <c:v>47.07</c:v>
                </c:pt>
                <c:pt idx="8089">
                  <c:v>48.59</c:v>
                </c:pt>
                <c:pt idx="8090">
                  <c:v>47.39</c:v>
                </c:pt>
                <c:pt idx="8091">
                  <c:v>47.65</c:v>
                </c:pt>
                <c:pt idx="8092">
                  <c:v>48.45</c:v>
                </c:pt>
                <c:pt idx="8093">
                  <c:v>47.24</c:v>
                </c:pt>
                <c:pt idx="8094">
                  <c:v>47.65</c:v>
                </c:pt>
                <c:pt idx="8095">
                  <c:v>46.4</c:v>
                </c:pt>
                <c:pt idx="8096">
                  <c:v>46.46</c:v>
                </c:pt>
                <c:pt idx="8097">
                  <c:v>45.96</c:v>
                </c:pt>
                <c:pt idx="8098">
                  <c:v>47.26</c:v>
                </c:pt>
                <c:pt idx="8099">
                  <c:v>47.32</c:v>
                </c:pt>
                <c:pt idx="8101">
                  <c:v>48.63</c:v>
                </c:pt>
                <c:pt idx="8102">
                  <c:v>49.13</c:v>
                </c:pt>
                <c:pt idx="8103">
                  <c:v>49.1</c:v>
                </c:pt>
                <c:pt idx="8104">
                  <c:v>47.44</c:v>
                </c:pt>
                <c:pt idx="8105">
                  <c:v>48.06</c:v>
                </c:pt>
                <c:pt idx="8106">
                  <c:v>48.21</c:v>
                </c:pt>
                <c:pt idx="8107">
                  <c:v>49.3</c:v>
                </c:pt>
                <c:pt idx="8108">
                  <c:v>49.86</c:v>
                </c:pt>
                <c:pt idx="8109">
                  <c:v>49.9</c:v>
                </c:pt>
                <c:pt idx="8110">
                  <c:v>49.88</c:v>
                </c:pt>
                <c:pt idx="8111">
                  <c:v>49.54</c:v>
                </c:pt>
                <c:pt idx="8112">
                  <c:v>50.29</c:v>
                </c:pt>
                <c:pt idx="8113">
                  <c:v>50.58</c:v>
                </c:pt>
                <c:pt idx="8114">
                  <c:v>50.33</c:v>
                </c:pt>
                <c:pt idx="8115">
                  <c:v>51.85</c:v>
                </c:pt>
                <c:pt idx="8116">
                  <c:v>51.59</c:v>
                </c:pt>
                <c:pt idx="8117">
                  <c:v>52.14</c:v>
                </c:pt>
                <c:pt idx="8118">
                  <c:v>51.62</c:v>
                </c:pt>
                <c:pt idx="8119">
                  <c:v>51.67</c:v>
                </c:pt>
                <c:pt idx="8120">
                  <c:v>50.59</c:v>
                </c:pt>
                <c:pt idx="8121">
                  <c:v>50.44</c:v>
                </c:pt>
                <c:pt idx="8122">
                  <c:v>50</c:v>
                </c:pt>
                <c:pt idx="8123">
                  <c:v>50.79</c:v>
                </c:pt>
                <c:pt idx="8124">
                  <c:v>49.34</c:v>
                </c:pt>
                <c:pt idx="8125">
                  <c:v>49.58</c:v>
                </c:pt>
                <c:pt idx="8126">
                  <c:v>50.93</c:v>
                </c:pt>
                <c:pt idx="8127">
                  <c:v>51.3</c:v>
                </c:pt>
                <c:pt idx="8128">
                  <c:v>50.61</c:v>
                </c:pt>
                <c:pt idx="8129">
                  <c:v>51.43</c:v>
                </c:pt>
                <c:pt idx="8130">
                  <c:v>51.86</c:v>
                </c:pt>
                <c:pt idx="8131">
                  <c:v>51.87</c:v>
                </c:pt>
                <c:pt idx="8132">
                  <c:v>52.05</c:v>
                </c:pt>
                <c:pt idx="8133">
                  <c:v>51.29</c:v>
                </c:pt>
                <c:pt idx="8134">
                  <c:v>51.63</c:v>
                </c:pt>
                <c:pt idx="8135">
                  <c:v>51.91</c:v>
                </c:pt>
                <c:pt idx="8136">
                  <c:v>52.32</c:v>
                </c:pt>
                <c:pt idx="8137">
                  <c:v>51.97</c:v>
                </c:pt>
                <c:pt idx="8138">
                  <c:v>52.41</c:v>
                </c:pt>
                <c:pt idx="8139">
                  <c:v>53.92</c:v>
                </c:pt>
                <c:pt idx="8140">
                  <c:v>54.11</c:v>
                </c:pt>
                <c:pt idx="8141">
                  <c:v>54.36</c:v>
                </c:pt>
                <c:pt idx="8142">
                  <c:v>54.32</c:v>
                </c:pt>
                <c:pt idx="8143">
                  <c:v>54.55</c:v>
                </c:pt>
                <c:pt idx="8144">
                  <c:v>55.63</c:v>
                </c:pt>
                <c:pt idx="8145">
                  <c:v>57.34</c:v>
                </c:pt>
                <c:pt idx="8146">
                  <c:v>57.19</c:v>
                </c:pt>
                <c:pt idx="8147">
                  <c:v>56.82</c:v>
                </c:pt>
                <c:pt idx="8148">
                  <c:v>57.16</c:v>
                </c:pt>
                <c:pt idx="8149">
                  <c:v>56.75</c:v>
                </c:pt>
                <c:pt idx="8150">
                  <c:v>56.77</c:v>
                </c:pt>
                <c:pt idx="8151">
                  <c:v>55.67</c:v>
                </c:pt>
                <c:pt idx="8152">
                  <c:v>55.28</c:v>
                </c:pt>
                <c:pt idx="8153">
                  <c:v>55.14</c:v>
                </c:pt>
                <c:pt idx="8154">
                  <c:v>56.21</c:v>
                </c:pt>
                <c:pt idx="8155">
                  <c:v>56.21</c:v>
                </c:pt>
                <c:pt idx="8156">
                  <c:v>56.84</c:v>
                </c:pt>
                <c:pt idx="8157">
                  <c:v>57.88</c:v>
                </c:pt>
                <c:pt idx="8159">
                  <c:v>58.94</c:v>
                </c:pt>
                <c:pt idx="8160">
                  <c:v>58.1</c:v>
                </c:pt>
                <c:pt idx="8161">
                  <c:v>57.96</c:v>
                </c:pt>
                <c:pt idx="8162">
                  <c:v>57.25</c:v>
                </c:pt>
                <c:pt idx="8163">
                  <c:v>57.4</c:v>
                </c:pt>
                <c:pt idx="8164">
                  <c:v>58.35</c:v>
                </c:pt>
                <c:pt idx="8165">
                  <c:v>57.48</c:v>
                </c:pt>
                <c:pt idx="8166">
                  <c:v>57.66</c:v>
                </c:pt>
                <c:pt idx="8167">
                  <c:v>55.79</c:v>
                </c:pt>
                <c:pt idx="8168">
                  <c:v>56.5</c:v>
                </c:pt>
                <c:pt idx="8169">
                  <c:v>57.15</c:v>
                </c:pt>
                <c:pt idx="8170">
                  <c:v>57.84</c:v>
                </c:pt>
                <c:pt idx="8171">
                  <c:v>57.12</c:v>
                </c:pt>
                <c:pt idx="8172">
                  <c:v>56.59</c:v>
                </c:pt>
                <c:pt idx="8173">
                  <c:v>57</c:v>
                </c:pt>
                <c:pt idx="8174">
                  <c:v>57.29</c:v>
                </c:pt>
                <c:pt idx="8175">
                  <c:v>57.17</c:v>
                </c:pt>
                <c:pt idx="8176">
                  <c:v>57.49</c:v>
                </c:pt>
                <c:pt idx="8177">
                  <c:v>58.09</c:v>
                </c:pt>
                <c:pt idx="8178">
                  <c:v>58.34</c:v>
                </c:pt>
                <c:pt idx="8179">
                  <c:v>58.25</c:v>
                </c:pt>
                <c:pt idx="8180">
                  <c:v>59.55</c:v>
                </c:pt>
                <c:pt idx="8181">
                  <c:v>59.67</c:v>
                </c:pt>
                <c:pt idx="8182">
                  <c:v>59.84</c:v>
                </c:pt>
                <c:pt idx="8183">
                  <c:v>60.46</c:v>
                </c:pt>
                <c:pt idx="8184">
                  <c:v>60.37</c:v>
                </c:pt>
                <c:pt idx="8185">
                  <c:v>61.61</c:v>
                </c:pt>
                <c:pt idx="8186">
                  <c:v>61.98</c:v>
                </c:pt>
                <c:pt idx="8187">
                  <c:v>61.49</c:v>
                </c:pt>
                <c:pt idx="8188">
                  <c:v>61.73</c:v>
                </c:pt>
                <c:pt idx="8189">
                  <c:v>62.92</c:v>
                </c:pt>
                <c:pt idx="8190">
                  <c:v>63.6</c:v>
                </c:pt>
                <c:pt idx="8191">
                  <c:v>63.81</c:v>
                </c:pt>
                <c:pt idx="8192">
                  <c:v>64.22</c:v>
                </c:pt>
                <c:pt idx="8194">
                  <c:v>63.82</c:v>
                </c:pt>
                <c:pt idx="8195">
                  <c:v>63.92</c:v>
                </c:pt>
                <c:pt idx="8196">
                  <c:v>63.96</c:v>
                </c:pt>
                <c:pt idx="8197">
                  <c:v>63.38</c:v>
                </c:pt>
                <c:pt idx="8198">
                  <c:v>63.66</c:v>
                </c:pt>
                <c:pt idx="8199">
                  <c:v>64.45</c:v>
                </c:pt>
                <c:pt idx="8200">
                  <c:v>65.69</c:v>
                </c:pt>
                <c:pt idx="8201">
                  <c:v>65.62</c:v>
                </c:pt>
                <c:pt idx="8202">
                  <c:v>66.27</c:v>
                </c:pt>
                <c:pt idx="8203">
                  <c:v>65.709999999999994</c:v>
                </c:pt>
                <c:pt idx="8204">
                  <c:v>64.64</c:v>
                </c:pt>
                <c:pt idx="8205">
                  <c:v>64.819999999999993</c:v>
                </c:pt>
                <c:pt idx="8206">
                  <c:v>65.92</c:v>
                </c:pt>
                <c:pt idx="8207">
                  <c:v>65.5</c:v>
                </c:pt>
                <c:pt idx="8208">
                  <c:v>64.180000000000007</c:v>
                </c:pt>
                <c:pt idx="8209">
                  <c:v>63.48</c:v>
                </c:pt>
                <c:pt idx="8210">
                  <c:v>61.91</c:v>
                </c:pt>
                <c:pt idx="8211">
                  <c:v>61.3</c:v>
                </c:pt>
                <c:pt idx="8212">
                  <c:v>59.2</c:v>
                </c:pt>
                <c:pt idx="8213">
                  <c:v>59.41</c:v>
                </c:pt>
                <c:pt idx="8214">
                  <c:v>59.33</c:v>
                </c:pt>
                <c:pt idx="8215">
                  <c:v>60.7</c:v>
                </c:pt>
                <c:pt idx="8216">
                  <c:v>61.48</c:v>
                </c:pt>
                <c:pt idx="8217">
                  <c:v>61.89</c:v>
                </c:pt>
                <c:pt idx="8219">
                  <c:v>61.91</c:v>
                </c:pt>
                <c:pt idx="8220">
                  <c:v>61.73</c:v>
                </c:pt>
                <c:pt idx="8221">
                  <c:v>62.72</c:v>
                </c:pt>
                <c:pt idx="8222">
                  <c:v>63.52</c:v>
                </c:pt>
                <c:pt idx="8223">
                  <c:v>63.81</c:v>
                </c:pt>
                <c:pt idx="8224">
                  <c:v>62.94</c:v>
                </c:pt>
                <c:pt idx="8225">
                  <c:v>61.43</c:v>
                </c:pt>
                <c:pt idx="8226">
                  <c:v>60.98</c:v>
                </c:pt>
                <c:pt idx="8227">
                  <c:v>61.19</c:v>
                </c:pt>
                <c:pt idx="8228">
                  <c:v>62.49</c:v>
                </c:pt>
                <c:pt idx="8229">
                  <c:v>62.54</c:v>
                </c:pt>
                <c:pt idx="8230">
                  <c:v>61.09</c:v>
                </c:pt>
                <c:pt idx="8231">
                  <c:v>60.13</c:v>
                </c:pt>
                <c:pt idx="8232">
                  <c:v>62.02</c:v>
                </c:pt>
                <c:pt idx="8233">
                  <c:v>61.35</c:v>
                </c:pt>
                <c:pt idx="8234">
                  <c:v>60.69</c:v>
                </c:pt>
                <c:pt idx="8235">
                  <c:v>60.89</c:v>
                </c:pt>
                <c:pt idx="8236">
                  <c:v>61.16</c:v>
                </c:pt>
                <c:pt idx="8237">
                  <c:v>62.29</c:v>
                </c:pt>
                <c:pt idx="8238">
                  <c:v>62.01</c:v>
                </c:pt>
                <c:pt idx="8239">
                  <c:v>63.37</c:v>
                </c:pt>
                <c:pt idx="8240">
                  <c:v>65.099999999999994</c:v>
                </c:pt>
                <c:pt idx="8241">
                  <c:v>64.25</c:v>
                </c:pt>
                <c:pt idx="8242">
                  <c:v>65.8</c:v>
                </c:pt>
                <c:pt idx="8243">
                  <c:v>65.489999999999995</c:v>
                </c:pt>
                <c:pt idx="8244">
                  <c:v>65.209999999999994</c:v>
                </c:pt>
                <c:pt idx="8245">
                  <c:v>64.3</c:v>
                </c:pt>
                <c:pt idx="8246">
                  <c:v>64.87</c:v>
                </c:pt>
                <c:pt idx="8247">
                  <c:v>63.05</c:v>
                </c:pt>
                <c:pt idx="8248">
                  <c:v>63.41</c:v>
                </c:pt>
                <c:pt idx="8249">
                  <c:v>63.35</c:v>
                </c:pt>
                <c:pt idx="8250">
                  <c:v>63.53</c:v>
                </c:pt>
                <c:pt idx="8251">
                  <c:v>62.03</c:v>
                </c:pt>
                <c:pt idx="8252">
                  <c:v>63.4</c:v>
                </c:pt>
                <c:pt idx="8253">
                  <c:v>65.48</c:v>
                </c:pt>
                <c:pt idx="8254">
                  <c:v>66.81</c:v>
                </c:pt>
                <c:pt idx="8255">
                  <c:v>67.069999999999993</c:v>
                </c:pt>
                <c:pt idx="8256">
                  <c:v>67.349999999999994</c:v>
                </c:pt>
                <c:pt idx="8257">
                  <c:v>66.23</c:v>
                </c:pt>
                <c:pt idx="8258">
                  <c:v>66.5</c:v>
                </c:pt>
                <c:pt idx="8259">
                  <c:v>68.44</c:v>
                </c:pt>
                <c:pt idx="8260">
                  <c:v>68.3</c:v>
                </c:pt>
                <c:pt idx="8261">
                  <c:v>68.260000000000005</c:v>
                </c:pt>
                <c:pt idx="8262">
                  <c:v>67.61</c:v>
                </c:pt>
                <c:pt idx="8263">
                  <c:v>67.66</c:v>
                </c:pt>
                <c:pt idx="8264">
                  <c:v>68</c:v>
                </c:pt>
                <c:pt idx="8265">
                  <c:v>68.180000000000007</c:v>
                </c:pt>
                <c:pt idx="8266">
                  <c:v>68.11</c:v>
                </c:pt>
                <c:pt idx="8267">
                  <c:v>68.56</c:v>
                </c:pt>
                <c:pt idx="8268">
                  <c:v>67.28</c:v>
                </c:pt>
                <c:pt idx="8269">
                  <c:v>67.91</c:v>
                </c:pt>
                <c:pt idx="8270">
                  <c:v>68.45</c:v>
                </c:pt>
                <c:pt idx="8271">
                  <c:v>69.709999999999994</c:v>
                </c:pt>
                <c:pt idx="8272">
                  <c:v>70.739999999999995</c:v>
                </c:pt>
                <c:pt idx="8273">
                  <c:v>68.83</c:v>
                </c:pt>
                <c:pt idx="8274">
                  <c:v>71.16</c:v>
                </c:pt>
                <c:pt idx="8275">
                  <c:v>71.36</c:v>
                </c:pt>
                <c:pt idx="8276">
                  <c:v>70.69</c:v>
                </c:pt>
                <c:pt idx="8277">
                  <c:v>71.010000000000005</c:v>
                </c:pt>
                <c:pt idx="8278">
                  <c:v>71.34</c:v>
                </c:pt>
                <c:pt idx="8279">
                  <c:v>71.430000000000007</c:v>
                </c:pt>
                <c:pt idx="8280">
                  <c:v>71.47</c:v>
                </c:pt>
                <c:pt idx="8281">
                  <c:v>71.23</c:v>
                </c:pt>
                <c:pt idx="8282">
                  <c:v>72.260000000000005</c:v>
                </c:pt>
                <c:pt idx="8283">
                  <c:v>72.09</c:v>
                </c:pt>
                <c:pt idx="8284">
                  <c:v>71.849999999999994</c:v>
                </c:pt>
                <c:pt idx="8285">
                  <c:v>70.77</c:v>
                </c:pt>
                <c:pt idx="8286">
                  <c:v>67.92</c:v>
                </c:pt>
                <c:pt idx="8287">
                  <c:v>66.8</c:v>
                </c:pt>
                <c:pt idx="8288">
                  <c:v>68.239999999999995</c:v>
                </c:pt>
                <c:pt idx="8289">
                  <c:v>66.98</c:v>
                </c:pt>
                <c:pt idx="8290">
                  <c:v>65.81</c:v>
                </c:pt>
                <c:pt idx="8291">
                  <c:v>64.760000000000005</c:v>
                </c:pt>
                <c:pt idx="8292">
                  <c:v>65.510000000000005</c:v>
                </c:pt>
                <c:pt idx="8293">
                  <c:v>64.75</c:v>
                </c:pt>
                <c:pt idx="8294">
                  <c:v>65.959999999999994</c:v>
                </c:pt>
                <c:pt idx="8295">
                  <c:v>65.77</c:v>
                </c:pt>
                <c:pt idx="8296">
                  <c:v>66.099999999999994</c:v>
                </c:pt>
                <c:pt idx="8297">
                  <c:v>66.38</c:v>
                </c:pt>
                <c:pt idx="8298">
                  <c:v>66.63</c:v>
                </c:pt>
                <c:pt idx="8299">
                  <c:v>66.91</c:v>
                </c:pt>
                <c:pt idx="8300">
                  <c:v>65.010000000000005</c:v>
                </c:pt>
                <c:pt idx="8301">
                  <c:v>65.91</c:v>
                </c:pt>
                <c:pt idx="8302">
                  <c:v>65.09</c:v>
                </c:pt>
                <c:pt idx="8303">
                  <c:v>65.92</c:v>
                </c:pt>
                <c:pt idx="8304">
                  <c:v>65.680000000000007</c:v>
                </c:pt>
                <c:pt idx="8305">
                  <c:v>69.02</c:v>
                </c:pt>
                <c:pt idx="8306">
                  <c:v>69.91</c:v>
                </c:pt>
                <c:pt idx="8307">
                  <c:v>75.23</c:v>
                </c:pt>
                <c:pt idx="8308">
                  <c:v>77.41</c:v>
                </c:pt>
                <c:pt idx="8309">
                  <c:v>73.45</c:v>
                </c:pt>
                <c:pt idx="8310">
                  <c:v>74.13</c:v>
                </c:pt>
                <c:pt idx="8311">
                  <c:v>73.89</c:v>
                </c:pt>
                <c:pt idx="8312">
                  <c:v>74.19</c:v>
                </c:pt>
                <c:pt idx="8314">
                  <c:v>73.05</c:v>
                </c:pt>
                <c:pt idx="8315">
                  <c:v>73.78</c:v>
                </c:pt>
                <c:pt idx="8316">
                  <c:v>73.930000000000007</c:v>
                </c:pt>
                <c:pt idx="8317">
                  <c:v>74.11</c:v>
                </c:pt>
                <c:pt idx="8318">
                  <c:v>70.47</c:v>
                </c:pt>
                <c:pt idx="8319">
                  <c:v>70.28</c:v>
                </c:pt>
                <c:pt idx="8320">
                  <c:v>71.03</c:v>
                </c:pt>
                <c:pt idx="8321">
                  <c:v>68.22</c:v>
                </c:pt>
                <c:pt idx="8322">
                  <c:v>68.03</c:v>
                </c:pt>
                <c:pt idx="8323">
                  <c:v>68.78</c:v>
                </c:pt>
                <c:pt idx="8324">
                  <c:v>69.42</c:v>
                </c:pt>
                <c:pt idx="8325">
                  <c:v>70.31</c:v>
                </c:pt>
                <c:pt idx="8326">
                  <c:v>67.900000000000006</c:v>
                </c:pt>
                <c:pt idx="8327">
                  <c:v>70.77</c:v>
                </c:pt>
                <c:pt idx="8328">
                  <c:v>71.13</c:v>
                </c:pt>
                <c:pt idx="8329">
                  <c:v>71.59</c:v>
                </c:pt>
                <c:pt idx="8330">
                  <c:v>68.66</c:v>
                </c:pt>
                <c:pt idx="8331">
                  <c:v>71.19</c:v>
                </c:pt>
                <c:pt idx="8332">
                  <c:v>69.88</c:v>
                </c:pt>
                <c:pt idx="8333">
                  <c:v>68.8</c:v>
                </c:pt>
                <c:pt idx="8334">
                  <c:v>68.95</c:v>
                </c:pt>
                <c:pt idx="8335">
                  <c:v>68.489999999999995</c:v>
                </c:pt>
                <c:pt idx="8336">
                  <c:v>69.010000000000005</c:v>
                </c:pt>
                <c:pt idx="8337">
                  <c:v>69.17</c:v>
                </c:pt>
                <c:pt idx="8338">
                  <c:v>66.92</c:v>
                </c:pt>
                <c:pt idx="8339">
                  <c:v>66.81</c:v>
                </c:pt>
                <c:pt idx="8340">
                  <c:v>67.61</c:v>
                </c:pt>
                <c:pt idx="8341">
                  <c:v>67.25</c:v>
                </c:pt>
                <c:pt idx="8342">
                  <c:v>67.040000000000006</c:v>
                </c:pt>
                <c:pt idx="8343">
                  <c:v>65.069999999999993</c:v>
                </c:pt>
                <c:pt idx="8344">
                  <c:v>65.44</c:v>
                </c:pt>
                <c:pt idx="8345">
                  <c:v>65.930000000000007</c:v>
                </c:pt>
                <c:pt idx="8346">
                  <c:v>66.5</c:v>
                </c:pt>
                <c:pt idx="8347">
                  <c:v>67.319999999999993</c:v>
                </c:pt>
                <c:pt idx="8348">
                  <c:v>67.849999999999994</c:v>
                </c:pt>
                <c:pt idx="8349">
                  <c:v>69.13</c:v>
                </c:pt>
                <c:pt idx="8350">
                  <c:v>69.709999999999994</c:v>
                </c:pt>
                <c:pt idx="8351">
                  <c:v>69.97</c:v>
                </c:pt>
                <c:pt idx="8352">
                  <c:v>68.540000000000006</c:v>
                </c:pt>
                <c:pt idx="8353">
                  <c:v>69.680000000000007</c:v>
                </c:pt>
                <c:pt idx="8354">
                  <c:v>70.25</c:v>
                </c:pt>
                <c:pt idx="8355">
                  <c:v>69.84</c:v>
                </c:pt>
                <c:pt idx="8357">
                  <c:v>69.819999999999993</c:v>
                </c:pt>
                <c:pt idx="8358">
                  <c:v>68.69</c:v>
                </c:pt>
                <c:pt idx="8359">
                  <c:v>67.81</c:v>
                </c:pt>
                <c:pt idx="8360">
                  <c:v>67.73</c:v>
                </c:pt>
                <c:pt idx="8361">
                  <c:v>67.55</c:v>
                </c:pt>
                <c:pt idx="8362">
                  <c:v>69.290000000000006</c:v>
                </c:pt>
                <c:pt idx="8363">
                  <c:v>70.37</c:v>
                </c:pt>
                <c:pt idx="8364">
                  <c:v>68.599999999999994</c:v>
                </c:pt>
                <c:pt idx="8365">
                  <c:v>68.98</c:v>
                </c:pt>
                <c:pt idx="8366">
                  <c:v>68.86</c:v>
                </c:pt>
                <c:pt idx="8367">
                  <c:v>69.87</c:v>
                </c:pt>
                <c:pt idx="8368">
                  <c:v>71.08</c:v>
                </c:pt>
                <c:pt idx="8369">
                  <c:v>70.77</c:v>
                </c:pt>
                <c:pt idx="8370">
                  <c:v>70.8</c:v>
                </c:pt>
                <c:pt idx="8371">
                  <c:v>73.23</c:v>
                </c:pt>
                <c:pt idx="8372">
                  <c:v>73.400000000000006</c:v>
                </c:pt>
                <c:pt idx="8373">
                  <c:v>72.22</c:v>
                </c:pt>
                <c:pt idx="8374">
                  <c:v>72.180000000000007</c:v>
                </c:pt>
                <c:pt idx="8375">
                  <c:v>73.16</c:v>
                </c:pt>
                <c:pt idx="8376">
                  <c:v>75.37</c:v>
                </c:pt>
                <c:pt idx="8377">
                  <c:v>75.16</c:v>
                </c:pt>
                <c:pt idx="8378">
                  <c:v>76.400000000000006</c:v>
                </c:pt>
                <c:pt idx="8379">
                  <c:v>74.44</c:v>
                </c:pt>
                <c:pt idx="8380">
                  <c:v>74.260000000000005</c:v>
                </c:pt>
                <c:pt idx="8381">
                  <c:v>74.27</c:v>
                </c:pt>
                <c:pt idx="8382">
                  <c:v>74.95</c:v>
                </c:pt>
                <c:pt idx="8383">
                  <c:v>73.180000000000007</c:v>
                </c:pt>
                <c:pt idx="8384">
                  <c:v>70.97</c:v>
                </c:pt>
                <c:pt idx="8385">
                  <c:v>71.41</c:v>
                </c:pt>
                <c:pt idx="8386">
                  <c:v>71.84</c:v>
                </c:pt>
                <c:pt idx="8387">
                  <c:v>71.930000000000007</c:v>
                </c:pt>
                <c:pt idx="8388">
                  <c:v>69.63</c:v>
                </c:pt>
                <c:pt idx="8389">
                  <c:v>68.63</c:v>
                </c:pt>
                <c:pt idx="8390">
                  <c:v>69.16</c:v>
                </c:pt>
                <c:pt idx="8391">
                  <c:v>69.25</c:v>
                </c:pt>
                <c:pt idx="8392">
                  <c:v>66.489999999999995</c:v>
                </c:pt>
                <c:pt idx="8393">
                  <c:v>66.56</c:v>
                </c:pt>
                <c:pt idx="8394">
                  <c:v>67.25</c:v>
                </c:pt>
                <c:pt idx="8395">
                  <c:v>67.58</c:v>
                </c:pt>
                <c:pt idx="8396">
                  <c:v>67</c:v>
                </c:pt>
                <c:pt idx="8397">
                  <c:v>66.180000000000007</c:v>
                </c:pt>
                <c:pt idx="8398">
                  <c:v>65.31</c:v>
                </c:pt>
                <c:pt idx="8399">
                  <c:v>63.67</c:v>
                </c:pt>
                <c:pt idx="8400">
                  <c:v>63.12</c:v>
                </c:pt>
                <c:pt idx="8401">
                  <c:v>63.12</c:v>
                </c:pt>
                <c:pt idx="8402">
                  <c:v>62.16</c:v>
                </c:pt>
                <c:pt idx="8403">
                  <c:v>61.69</c:v>
                </c:pt>
                <c:pt idx="8404">
                  <c:v>60.71</c:v>
                </c:pt>
                <c:pt idx="8405">
                  <c:v>60.19</c:v>
                </c:pt>
                <c:pt idx="8406">
                  <c:v>59.85</c:v>
                </c:pt>
                <c:pt idx="8407">
                  <c:v>55.63</c:v>
                </c:pt>
                <c:pt idx="8408">
                  <c:v>56.16</c:v>
                </c:pt>
                <c:pt idx="8409">
                  <c:v>56.45</c:v>
                </c:pt>
                <c:pt idx="8410">
                  <c:v>56.49</c:v>
                </c:pt>
                <c:pt idx="8411">
                  <c:v>57.16</c:v>
                </c:pt>
                <c:pt idx="8412">
                  <c:v>53.39</c:v>
                </c:pt>
                <c:pt idx="8413">
                  <c:v>54.41</c:v>
                </c:pt>
                <c:pt idx="8416">
                  <c:v>51.46</c:v>
                </c:pt>
                <c:pt idx="8417">
                  <c:v>51.31</c:v>
                </c:pt>
                <c:pt idx="8418">
                  <c:v>50.06</c:v>
                </c:pt>
                <c:pt idx="8419">
                  <c:v>51.46</c:v>
                </c:pt>
                <c:pt idx="8420">
                  <c:v>50.78</c:v>
                </c:pt>
                <c:pt idx="8421">
                  <c:v>52.98</c:v>
                </c:pt>
                <c:pt idx="8422">
                  <c:v>53.21</c:v>
                </c:pt>
                <c:pt idx="8423">
                  <c:v>52.64</c:v>
                </c:pt>
                <c:pt idx="8424">
                  <c:v>51.54</c:v>
                </c:pt>
                <c:pt idx="8425">
                  <c:v>52.76</c:v>
                </c:pt>
                <c:pt idx="8426">
                  <c:v>51.07</c:v>
                </c:pt>
                <c:pt idx="8427">
                  <c:v>51.65</c:v>
                </c:pt>
                <c:pt idx="8428">
                  <c:v>51.04</c:v>
                </c:pt>
                <c:pt idx="8429">
                  <c:v>52.69</c:v>
                </c:pt>
                <c:pt idx="8430">
                  <c:v>51.26</c:v>
                </c:pt>
                <c:pt idx="8431">
                  <c:v>49.8</c:v>
                </c:pt>
                <c:pt idx="8432">
                  <c:v>46.12</c:v>
                </c:pt>
                <c:pt idx="8433">
                  <c:v>47.96</c:v>
                </c:pt>
                <c:pt idx="8434">
                  <c:v>45.64</c:v>
                </c:pt>
                <c:pt idx="8435">
                  <c:v>45.38</c:v>
                </c:pt>
                <c:pt idx="8436">
                  <c:v>46.04</c:v>
                </c:pt>
                <c:pt idx="8437">
                  <c:v>44.48</c:v>
                </c:pt>
                <c:pt idx="8438">
                  <c:v>45.15</c:v>
                </c:pt>
                <c:pt idx="8439">
                  <c:v>46.31</c:v>
                </c:pt>
                <c:pt idx="8440">
                  <c:v>46.92</c:v>
                </c:pt>
                <c:pt idx="8441">
                  <c:v>47.76</c:v>
                </c:pt>
                <c:pt idx="8442">
                  <c:v>48.27</c:v>
                </c:pt>
                <c:pt idx="8443">
                  <c:v>49.58</c:v>
                </c:pt>
                <c:pt idx="8444">
                  <c:v>52.19</c:v>
                </c:pt>
                <c:pt idx="8445">
                  <c:v>52.42</c:v>
                </c:pt>
                <c:pt idx="8446">
                  <c:v>51.44</c:v>
                </c:pt>
                <c:pt idx="8447">
                  <c:v>50.31</c:v>
                </c:pt>
                <c:pt idx="8448">
                  <c:v>51.8</c:v>
                </c:pt>
                <c:pt idx="8449">
                  <c:v>52.08</c:v>
                </c:pt>
                <c:pt idx="8450">
                  <c:v>51.83</c:v>
                </c:pt>
                <c:pt idx="8451">
                  <c:v>53.6</c:v>
                </c:pt>
                <c:pt idx="8452">
                  <c:v>51.83</c:v>
                </c:pt>
                <c:pt idx="8453">
                  <c:v>52.59</c:v>
                </c:pt>
                <c:pt idx="8454">
                  <c:v>52.44</c:v>
                </c:pt>
                <c:pt idx="8455">
                  <c:v>52.94</c:v>
                </c:pt>
                <c:pt idx="8456">
                  <c:v>53.53</c:v>
                </c:pt>
                <c:pt idx="8457">
                  <c:v>51.79</c:v>
                </c:pt>
                <c:pt idx="8458">
                  <c:v>53.07</c:v>
                </c:pt>
                <c:pt idx="8459">
                  <c:v>54.18</c:v>
                </c:pt>
                <c:pt idx="8460">
                  <c:v>53.84</c:v>
                </c:pt>
                <c:pt idx="8461">
                  <c:v>55.29</c:v>
                </c:pt>
                <c:pt idx="8462">
                  <c:v>54.57</c:v>
                </c:pt>
                <c:pt idx="8463">
                  <c:v>53.69</c:v>
                </c:pt>
                <c:pt idx="8464">
                  <c:v>53.94</c:v>
                </c:pt>
                <c:pt idx="8465">
                  <c:v>52.68</c:v>
                </c:pt>
                <c:pt idx="8466">
                  <c:v>52.75</c:v>
                </c:pt>
                <c:pt idx="8467">
                  <c:v>52.43</c:v>
                </c:pt>
                <c:pt idx="8468">
                  <c:v>53.14</c:v>
                </c:pt>
                <c:pt idx="8469">
                  <c:v>53.84</c:v>
                </c:pt>
                <c:pt idx="8470">
                  <c:v>54.4</c:v>
                </c:pt>
                <c:pt idx="8471">
                  <c:v>55.58</c:v>
                </c:pt>
                <c:pt idx="8472">
                  <c:v>55.58</c:v>
                </c:pt>
                <c:pt idx="8473">
                  <c:v>56.12</c:v>
                </c:pt>
                <c:pt idx="8474">
                  <c:v>56.9</c:v>
                </c:pt>
                <c:pt idx="8475">
                  <c:v>56.95</c:v>
                </c:pt>
                <c:pt idx="8476">
                  <c:v>57.01</c:v>
                </c:pt>
                <c:pt idx="8477">
                  <c:v>55.32</c:v>
                </c:pt>
                <c:pt idx="8478">
                  <c:v>55.4</c:v>
                </c:pt>
                <c:pt idx="8479">
                  <c:v>56.92</c:v>
                </c:pt>
                <c:pt idx="8480">
                  <c:v>57.21</c:v>
                </c:pt>
                <c:pt idx="8481">
                  <c:v>55.76</c:v>
                </c:pt>
                <c:pt idx="8482">
                  <c:v>56.6</c:v>
                </c:pt>
                <c:pt idx="8483">
                  <c:v>56.55</c:v>
                </c:pt>
                <c:pt idx="8484">
                  <c:v>56.22</c:v>
                </c:pt>
                <c:pt idx="8485">
                  <c:v>56.6</c:v>
                </c:pt>
                <c:pt idx="8486">
                  <c:v>55.77</c:v>
                </c:pt>
                <c:pt idx="8487">
                  <c:v>56.79</c:v>
                </c:pt>
                <c:pt idx="8488">
                  <c:v>56.89</c:v>
                </c:pt>
                <c:pt idx="8489">
                  <c:v>58.27</c:v>
                </c:pt>
                <c:pt idx="8490">
                  <c:v>58.59</c:v>
                </c:pt>
                <c:pt idx="8491">
                  <c:v>58.51</c:v>
                </c:pt>
                <c:pt idx="8492">
                  <c:v>59.09</c:v>
                </c:pt>
                <c:pt idx="8493">
                  <c:v>59.12</c:v>
                </c:pt>
                <c:pt idx="8494">
                  <c:v>60.12</c:v>
                </c:pt>
                <c:pt idx="8495">
                  <c:v>59.98</c:v>
                </c:pt>
                <c:pt idx="8496">
                  <c:v>58.87</c:v>
                </c:pt>
                <c:pt idx="8497">
                  <c:v>58.71</c:v>
                </c:pt>
                <c:pt idx="8498">
                  <c:v>59.87</c:v>
                </c:pt>
                <c:pt idx="8499">
                  <c:v>59.39</c:v>
                </c:pt>
                <c:pt idx="8500">
                  <c:v>59.29</c:v>
                </c:pt>
                <c:pt idx="8501">
                  <c:v>60.19</c:v>
                </c:pt>
                <c:pt idx="8502">
                  <c:v>61.59</c:v>
                </c:pt>
                <c:pt idx="8503">
                  <c:v>62.53</c:v>
                </c:pt>
                <c:pt idx="8504">
                  <c:v>62.46</c:v>
                </c:pt>
                <c:pt idx="8505">
                  <c:v>62.12</c:v>
                </c:pt>
                <c:pt idx="8506">
                  <c:v>63.1</c:v>
                </c:pt>
                <c:pt idx="8507">
                  <c:v>64.37</c:v>
                </c:pt>
                <c:pt idx="8508">
                  <c:v>64.05</c:v>
                </c:pt>
                <c:pt idx="8509">
                  <c:v>64.62</c:v>
                </c:pt>
                <c:pt idx="8510">
                  <c:v>63.61</c:v>
                </c:pt>
                <c:pt idx="8511">
                  <c:v>63.86</c:v>
                </c:pt>
                <c:pt idx="8512">
                  <c:v>63.43</c:v>
                </c:pt>
                <c:pt idx="8513">
                  <c:v>64.010000000000005</c:v>
                </c:pt>
                <c:pt idx="8514">
                  <c:v>63.74</c:v>
                </c:pt>
                <c:pt idx="8515">
                  <c:v>64.02</c:v>
                </c:pt>
                <c:pt idx="8516">
                  <c:v>65.66</c:v>
                </c:pt>
                <c:pt idx="8517">
                  <c:v>66.239999999999995</c:v>
                </c:pt>
                <c:pt idx="8518">
                  <c:v>65.959999999999994</c:v>
                </c:pt>
                <c:pt idx="8519">
                  <c:v>65.23</c:v>
                </c:pt>
                <c:pt idx="8520">
                  <c:v>63.29</c:v>
                </c:pt>
                <c:pt idx="8521">
                  <c:v>63.39</c:v>
                </c:pt>
                <c:pt idx="8522">
                  <c:v>63.83</c:v>
                </c:pt>
                <c:pt idx="8523">
                  <c:v>63.55</c:v>
                </c:pt>
                <c:pt idx="8524">
                  <c:v>61.75</c:v>
                </c:pt>
                <c:pt idx="8525">
                  <c:v>61.98</c:v>
                </c:pt>
                <c:pt idx="8526">
                  <c:v>62.3</c:v>
                </c:pt>
                <c:pt idx="8527">
                  <c:v>61.41</c:v>
                </c:pt>
                <c:pt idx="8528">
                  <c:v>62.13</c:v>
                </c:pt>
                <c:pt idx="8529">
                  <c:v>61.58</c:v>
                </c:pt>
                <c:pt idx="8530">
                  <c:v>61.65</c:v>
                </c:pt>
                <c:pt idx="8531">
                  <c:v>60.97</c:v>
                </c:pt>
                <c:pt idx="8532">
                  <c:v>61.82</c:v>
                </c:pt>
                <c:pt idx="8533">
                  <c:v>62.03</c:v>
                </c:pt>
                <c:pt idx="8534">
                  <c:v>62.93</c:v>
                </c:pt>
                <c:pt idx="8535">
                  <c:v>62.77</c:v>
                </c:pt>
                <c:pt idx="8536">
                  <c:v>63.12</c:v>
                </c:pt>
                <c:pt idx="8537">
                  <c:v>63.02</c:v>
                </c:pt>
                <c:pt idx="8538">
                  <c:v>61.42</c:v>
                </c:pt>
                <c:pt idx="8539">
                  <c:v>57.65</c:v>
                </c:pt>
                <c:pt idx="8540">
                  <c:v>58.4</c:v>
                </c:pt>
                <c:pt idx="8541">
                  <c:v>58.4</c:v>
                </c:pt>
                <c:pt idx="8542">
                  <c:v>58.91</c:v>
                </c:pt>
                <c:pt idx="8543">
                  <c:v>58.84</c:v>
                </c:pt>
                <c:pt idx="8544">
                  <c:v>56.47</c:v>
                </c:pt>
                <c:pt idx="8545">
                  <c:v>53.49</c:v>
                </c:pt>
                <c:pt idx="8546">
                  <c:v>53.25</c:v>
                </c:pt>
                <c:pt idx="8547">
                  <c:v>53.5</c:v>
                </c:pt>
                <c:pt idx="8548">
                  <c:v>51.57</c:v>
                </c:pt>
                <c:pt idx="8549">
                  <c:v>52.59</c:v>
                </c:pt>
                <c:pt idx="8550">
                  <c:v>53.95</c:v>
                </c:pt>
                <c:pt idx="8551">
                  <c:v>53.33</c:v>
                </c:pt>
                <c:pt idx="8552">
                  <c:v>53.3</c:v>
                </c:pt>
                <c:pt idx="8553">
                  <c:v>51.13</c:v>
                </c:pt>
                <c:pt idx="8554">
                  <c:v>52.38</c:v>
                </c:pt>
                <c:pt idx="8555">
                  <c:v>52.47</c:v>
                </c:pt>
                <c:pt idx="8556">
                  <c:v>51.94</c:v>
                </c:pt>
                <c:pt idx="8557">
                  <c:v>53.86</c:v>
                </c:pt>
                <c:pt idx="8558">
                  <c:v>53.74</c:v>
                </c:pt>
                <c:pt idx="8559">
                  <c:v>56.88</c:v>
                </c:pt>
                <c:pt idx="8560">
                  <c:v>57.35</c:v>
                </c:pt>
                <c:pt idx="8561">
                  <c:v>57.73</c:v>
                </c:pt>
                <c:pt idx="8562">
                  <c:v>57.63</c:v>
                </c:pt>
                <c:pt idx="8563">
                  <c:v>59.17</c:v>
                </c:pt>
                <c:pt idx="8564">
                  <c:v>59.18</c:v>
                </c:pt>
                <c:pt idx="8565">
                  <c:v>58.2</c:v>
                </c:pt>
                <c:pt idx="8566">
                  <c:v>58.91</c:v>
                </c:pt>
                <c:pt idx="8567">
                  <c:v>56</c:v>
                </c:pt>
                <c:pt idx="8568">
                  <c:v>57.06</c:v>
                </c:pt>
                <c:pt idx="8571">
                  <c:v>57.35</c:v>
                </c:pt>
                <c:pt idx="8572">
                  <c:v>57.57</c:v>
                </c:pt>
                <c:pt idx="8573">
                  <c:v>60.28</c:v>
                </c:pt>
                <c:pt idx="8574">
                  <c:v>59.93</c:v>
                </c:pt>
                <c:pt idx="8575">
                  <c:v>59.99</c:v>
                </c:pt>
                <c:pt idx="8576">
                  <c:v>59.3</c:v>
                </c:pt>
                <c:pt idx="8577">
                  <c:v>57.44</c:v>
                </c:pt>
                <c:pt idx="8578">
                  <c:v>56.5</c:v>
                </c:pt>
                <c:pt idx="8579">
                  <c:v>55.08</c:v>
                </c:pt>
                <c:pt idx="8580">
                  <c:v>55.42</c:v>
                </c:pt>
                <c:pt idx="8581">
                  <c:v>55.87</c:v>
                </c:pt>
                <c:pt idx="8582">
                  <c:v>56.58</c:v>
                </c:pt>
                <c:pt idx="8583">
                  <c:v>55.9</c:v>
                </c:pt>
                <c:pt idx="8584">
                  <c:v>55.88</c:v>
                </c:pt>
                <c:pt idx="8585">
                  <c:v>56.04</c:v>
                </c:pt>
                <c:pt idx="8586">
                  <c:v>56.85</c:v>
                </c:pt>
                <c:pt idx="8587">
                  <c:v>58.04</c:v>
                </c:pt>
                <c:pt idx="8588">
                  <c:v>58.53</c:v>
                </c:pt>
                <c:pt idx="8589">
                  <c:v>53.64</c:v>
                </c:pt>
                <c:pt idx="8590">
                  <c:v>55.67</c:v>
                </c:pt>
                <c:pt idx="8591">
                  <c:v>54.63</c:v>
                </c:pt>
                <c:pt idx="8592">
                  <c:v>53.6</c:v>
                </c:pt>
                <c:pt idx="8593">
                  <c:v>51.14</c:v>
                </c:pt>
                <c:pt idx="8594">
                  <c:v>52.6</c:v>
                </c:pt>
                <c:pt idx="8595">
                  <c:v>54.41</c:v>
                </c:pt>
                <c:pt idx="8596">
                  <c:v>54.98</c:v>
                </c:pt>
                <c:pt idx="8597">
                  <c:v>57.05</c:v>
                </c:pt>
                <c:pt idx="8598">
                  <c:v>55.16</c:v>
                </c:pt>
                <c:pt idx="8599">
                  <c:v>54.51</c:v>
                </c:pt>
                <c:pt idx="8600">
                  <c:v>54.83</c:v>
                </c:pt>
                <c:pt idx="8601">
                  <c:v>56.24</c:v>
                </c:pt>
                <c:pt idx="8602">
                  <c:v>56.18</c:v>
                </c:pt>
                <c:pt idx="8603">
                  <c:v>55.65</c:v>
                </c:pt>
                <c:pt idx="8604">
                  <c:v>55.33</c:v>
                </c:pt>
                <c:pt idx="8605">
                  <c:v>54.08</c:v>
                </c:pt>
                <c:pt idx="8606">
                  <c:v>53.54</c:v>
                </c:pt>
                <c:pt idx="8607">
                  <c:v>54.99</c:v>
                </c:pt>
                <c:pt idx="8608">
                  <c:v>55.76</c:v>
                </c:pt>
                <c:pt idx="8609">
                  <c:v>56.67</c:v>
                </c:pt>
                <c:pt idx="8610">
                  <c:v>55.07</c:v>
                </c:pt>
                <c:pt idx="8611">
                  <c:v>55.07</c:v>
                </c:pt>
                <c:pt idx="8612">
                  <c:v>53.91</c:v>
                </c:pt>
                <c:pt idx="8613">
                  <c:v>56.22</c:v>
                </c:pt>
                <c:pt idx="8614">
                  <c:v>56.33</c:v>
                </c:pt>
                <c:pt idx="8615">
                  <c:v>56.45</c:v>
                </c:pt>
                <c:pt idx="8616">
                  <c:v>57.88</c:v>
                </c:pt>
                <c:pt idx="8617">
                  <c:v>57.37</c:v>
                </c:pt>
                <c:pt idx="8618">
                  <c:v>55.66</c:v>
                </c:pt>
                <c:pt idx="8619">
                  <c:v>55.13</c:v>
                </c:pt>
                <c:pt idx="8620">
                  <c:v>54.76</c:v>
                </c:pt>
                <c:pt idx="8621">
                  <c:v>63.1</c:v>
                </c:pt>
                <c:pt idx="8622">
                  <c:v>59.26</c:v>
                </c:pt>
                <c:pt idx="8623">
                  <c:v>58.19</c:v>
                </c:pt>
                <c:pt idx="8624">
                  <c:v>58.19</c:v>
                </c:pt>
                <c:pt idx="8625">
                  <c:v>57.92</c:v>
                </c:pt>
                <c:pt idx="8626">
                  <c:v>58.69</c:v>
                </c:pt>
                <c:pt idx="8627">
                  <c:v>57.22</c:v>
                </c:pt>
                <c:pt idx="8628">
                  <c:v>56.38</c:v>
                </c:pt>
                <c:pt idx="8629">
                  <c:v>56.24</c:v>
                </c:pt>
                <c:pt idx="8630">
                  <c:v>55.95</c:v>
                </c:pt>
                <c:pt idx="8631">
                  <c:v>54.09</c:v>
                </c:pt>
                <c:pt idx="8632">
                  <c:v>53.6</c:v>
                </c:pt>
                <c:pt idx="8633">
                  <c:v>52.67</c:v>
                </c:pt>
                <c:pt idx="8634">
                  <c:v>52.41</c:v>
                </c:pt>
                <c:pt idx="8635">
                  <c:v>52.84</c:v>
                </c:pt>
                <c:pt idx="8636">
                  <c:v>52.76</c:v>
                </c:pt>
                <c:pt idx="8637">
                  <c:v>52.64</c:v>
                </c:pt>
                <c:pt idx="8638">
                  <c:v>52.63</c:v>
                </c:pt>
                <c:pt idx="8639">
                  <c:v>53.57</c:v>
                </c:pt>
                <c:pt idx="8640">
                  <c:v>54.76</c:v>
                </c:pt>
                <c:pt idx="8641">
                  <c:v>53.57</c:v>
                </c:pt>
                <c:pt idx="8642">
                  <c:v>52.81</c:v>
                </c:pt>
                <c:pt idx="8643">
                  <c:v>53.42</c:v>
                </c:pt>
                <c:pt idx="8644">
                  <c:v>53.89</c:v>
                </c:pt>
                <c:pt idx="8645">
                  <c:v>53.75</c:v>
                </c:pt>
                <c:pt idx="8646">
                  <c:v>53.28</c:v>
                </c:pt>
                <c:pt idx="8647">
                  <c:v>54.21</c:v>
                </c:pt>
                <c:pt idx="8648">
                  <c:v>55.9</c:v>
                </c:pt>
                <c:pt idx="8649">
                  <c:v>56.11</c:v>
                </c:pt>
                <c:pt idx="8650">
                  <c:v>56.52</c:v>
                </c:pt>
                <c:pt idx="8651">
                  <c:v>55.6</c:v>
                </c:pt>
                <c:pt idx="8652">
                  <c:v>55.34</c:v>
                </c:pt>
                <c:pt idx="8653">
                  <c:v>54.85</c:v>
                </c:pt>
                <c:pt idx="8654">
                  <c:v>54.02</c:v>
                </c:pt>
                <c:pt idx="8655">
                  <c:v>56.04</c:v>
                </c:pt>
                <c:pt idx="8656">
                  <c:v>56.33</c:v>
                </c:pt>
                <c:pt idx="8657">
                  <c:v>57.04</c:v>
                </c:pt>
                <c:pt idx="8658">
                  <c:v>56.15</c:v>
                </c:pt>
                <c:pt idx="8659">
                  <c:v>56.91</c:v>
                </c:pt>
                <c:pt idx="8660">
                  <c:v>57.02</c:v>
                </c:pt>
                <c:pt idx="8661">
                  <c:v>56.61</c:v>
                </c:pt>
                <c:pt idx="8662">
                  <c:v>56.67</c:v>
                </c:pt>
                <c:pt idx="8663">
                  <c:v>56.88</c:v>
                </c:pt>
                <c:pt idx="8664">
                  <c:v>56.57</c:v>
                </c:pt>
                <c:pt idx="8665">
                  <c:v>57.54</c:v>
                </c:pt>
                <c:pt idx="8666">
                  <c:v>56.82</c:v>
                </c:pt>
                <c:pt idx="8667">
                  <c:v>54.93</c:v>
                </c:pt>
                <c:pt idx="8668">
                  <c:v>56.71</c:v>
                </c:pt>
                <c:pt idx="8669">
                  <c:v>58.36</c:v>
                </c:pt>
                <c:pt idx="8670">
                  <c:v>57.68</c:v>
                </c:pt>
                <c:pt idx="8671">
                  <c:v>57.79</c:v>
                </c:pt>
                <c:pt idx="8672">
                  <c:v>58.25</c:v>
                </c:pt>
                <c:pt idx="8673">
                  <c:v>58.12</c:v>
                </c:pt>
                <c:pt idx="8675">
                  <c:v>58.12</c:v>
                </c:pt>
                <c:pt idx="8676">
                  <c:v>55.97</c:v>
                </c:pt>
                <c:pt idx="8677">
                  <c:v>56.15</c:v>
                </c:pt>
                <c:pt idx="8678">
                  <c:v>58.46</c:v>
                </c:pt>
                <c:pt idx="8679">
                  <c:v>58.42</c:v>
                </c:pt>
                <c:pt idx="8680">
                  <c:v>59.2</c:v>
                </c:pt>
                <c:pt idx="8681">
                  <c:v>58.99</c:v>
                </c:pt>
                <c:pt idx="8682">
                  <c:v>59.22</c:v>
                </c:pt>
                <c:pt idx="8683">
                  <c:v>58.74</c:v>
                </c:pt>
                <c:pt idx="8684">
                  <c:v>59.18</c:v>
                </c:pt>
                <c:pt idx="8685">
                  <c:v>60.11</c:v>
                </c:pt>
                <c:pt idx="8686">
                  <c:v>60.21</c:v>
                </c:pt>
                <c:pt idx="8687">
                  <c:v>60.88</c:v>
                </c:pt>
                <c:pt idx="8688">
                  <c:v>60.93</c:v>
                </c:pt>
                <c:pt idx="8689">
                  <c:v>61.3</c:v>
                </c:pt>
                <c:pt idx="8690">
                  <c:v>60.43</c:v>
                </c:pt>
                <c:pt idx="8691">
                  <c:v>60.51</c:v>
                </c:pt>
                <c:pt idx="8692">
                  <c:v>61.17</c:v>
                </c:pt>
                <c:pt idx="8693">
                  <c:v>61.17</c:v>
                </c:pt>
                <c:pt idx="8694">
                  <c:v>61.72</c:v>
                </c:pt>
                <c:pt idx="8695">
                  <c:v>61.76</c:v>
                </c:pt>
                <c:pt idx="8696">
                  <c:v>61.66</c:v>
                </c:pt>
                <c:pt idx="8697">
                  <c:v>61.14</c:v>
                </c:pt>
                <c:pt idx="8698">
                  <c:v>61.14</c:v>
                </c:pt>
                <c:pt idx="8699">
                  <c:v>61.17</c:v>
                </c:pt>
                <c:pt idx="8700">
                  <c:v>63</c:v>
                </c:pt>
                <c:pt idx="8701">
                  <c:v>63.27</c:v>
                </c:pt>
                <c:pt idx="8702">
                  <c:v>62.7</c:v>
                </c:pt>
                <c:pt idx="8703">
                  <c:v>59.65</c:v>
                </c:pt>
                <c:pt idx="8704">
                  <c:v>59.56</c:v>
                </c:pt>
                <c:pt idx="8705">
                  <c:v>59.02</c:v>
                </c:pt>
                <c:pt idx="8706">
                  <c:v>58.17</c:v>
                </c:pt>
                <c:pt idx="8707">
                  <c:v>58.34</c:v>
                </c:pt>
                <c:pt idx="8708">
                  <c:v>57.86</c:v>
                </c:pt>
                <c:pt idx="8709">
                  <c:v>58.52</c:v>
                </c:pt>
                <c:pt idx="8710">
                  <c:v>58.55</c:v>
                </c:pt>
                <c:pt idx="8712">
                  <c:v>58.25</c:v>
                </c:pt>
                <c:pt idx="8713">
                  <c:v>56.76</c:v>
                </c:pt>
                <c:pt idx="8714">
                  <c:v>55.51</c:v>
                </c:pt>
                <c:pt idx="8715">
                  <c:v>54.09</c:v>
                </c:pt>
                <c:pt idx="8716">
                  <c:v>53.09</c:v>
                </c:pt>
                <c:pt idx="8717">
                  <c:v>53.33</c:v>
                </c:pt>
                <c:pt idx="8718">
                  <c:v>53.29</c:v>
                </c:pt>
                <c:pt idx="8719">
                  <c:v>52.19</c:v>
                </c:pt>
                <c:pt idx="8720">
                  <c:v>51.58</c:v>
                </c:pt>
                <c:pt idx="8721">
                  <c:v>50.06</c:v>
                </c:pt>
                <c:pt idx="8722">
                  <c:v>49.59</c:v>
                </c:pt>
                <c:pt idx="8723">
                  <c:v>50.87</c:v>
                </c:pt>
                <c:pt idx="8724">
                  <c:v>50.94</c:v>
                </c:pt>
                <c:pt idx="8725">
                  <c:v>50.34</c:v>
                </c:pt>
                <c:pt idx="8726">
                  <c:v>49.59</c:v>
                </c:pt>
                <c:pt idx="8727">
                  <c:v>50</c:v>
                </c:pt>
                <c:pt idx="8728">
                  <c:v>51.13</c:v>
                </c:pt>
                <c:pt idx="8729">
                  <c:v>51.41</c:v>
                </c:pt>
                <c:pt idx="8730">
                  <c:v>52.03</c:v>
                </c:pt>
                <c:pt idx="8731">
                  <c:v>52.03</c:v>
                </c:pt>
                <c:pt idx="8732">
                  <c:v>52.1</c:v>
                </c:pt>
                <c:pt idx="8733">
                  <c:v>53.31</c:v>
                </c:pt>
                <c:pt idx="8734">
                  <c:v>53.77</c:v>
                </c:pt>
                <c:pt idx="8735">
                  <c:v>53.36</c:v>
                </c:pt>
                <c:pt idx="8736">
                  <c:v>51.36</c:v>
                </c:pt>
                <c:pt idx="8737">
                  <c:v>49.78</c:v>
                </c:pt>
                <c:pt idx="8738">
                  <c:v>48.67</c:v>
                </c:pt>
                <c:pt idx="8739">
                  <c:v>47.17</c:v>
                </c:pt>
                <c:pt idx="8740">
                  <c:v>44.83</c:v>
                </c:pt>
                <c:pt idx="8741">
                  <c:v>46.78</c:v>
                </c:pt>
                <c:pt idx="8742">
                  <c:v>47.27</c:v>
                </c:pt>
                <c:pt idx="8743">
                  <c:v>46.78</c:v>
                </c:pt>
                <c:pt idx="8744">
                  <c:v>45.9</c:v>
                </c:pt>
                <c:pt idx="8745">
                  <c:v>41.14</c:v>
                </c:pt>
                <c:pt idx="8746">
                  <c:v>31.05</c:v>
                </c:pt>
                <c:pt idx="8747">
                  <c:v>34.47</c:v>
                </c:pt>
                <c:pt idx="8748">
                  <c:v>33.130000000000003</c:v>
                </c:pt>
                <c:pt idx="8749">
                  <c:v>31.56</c:v>
                </c:pt>
                <c:pt idx="8750">
                  <c:v>31.72</c:v>
                </c:pt>
                <c:pt idx="8751">
                  <c:v>28.96</c:v>
                </c:pt>
                <c:pt idx="8752">
                  <c:v>26.96</c:v>
                </c:pt>
                <c:pt idx="8753">
                  <c:v>20.48</c:v>
                </c:pt>
                <c:pt idx="8754">
                  <c:v>25.09</c:v>
                </c:pt>
                <c:pt idx="8755">
                  <c:v>19.48</c:v>
                </c:pt>
                <c:pt idx="8756">
                  <c:v>23.33</c:v>
                </c:pt>
                <c:pt idx="8757">
                  <c:v>21.03</c:v>
                </c:pt>
                <c:pt idx="8758">
                  <c:v>20.75</c:v>
                </c:pt>
                <c:pt idx="8759">
                  <c:v>16.600000000000001</c:v>
                </c:pt>
                <c:pt idx="8760">
                  <c:v>15.48</c:v>
                </c:pt>
                <c:pt idx="8761">
                  <c:v>14.1</c:v>
                </c:pt>
                <c:pt idx="8762">
                  <c:v>20.51</c:v>
                </c:pt>
                <c:pt idx="8763">
                  <c:v>20.28</c:v>
                </c:pt>
                <c:pt idx="8764">
                  <c:v>25.18</c:v>
                </c:pt>
                <c:pt idx="8765">
                  <c:v>28.36</c:v>
                </c:pt>
                <c:pt idx="8766">
                  <c:v>26.21</c:v>
                </c:pt>
                <c:pt idx="8767">
                  <c:v>23.54</c:v>
                </c:pt>
                <c:pt idx="8768">
                  <c:v>24.97</c:v>
                </c:pt>
                <c:pt idx="8769">
                  <c:v>22.9</c:v>
                </c:pt>
                <c:pt idx="8770">
                  <c:v>22.36</c:v>
                </c:pt>
                <c:pt idx="8771">
                  <c:v>20.149999999999999</c:v>
                </c:pt>
                <c:pt idx="8772">
                  <c:v>19.96</c:v>
                </c:pt>
                <c:pt idx="8773">
                  <c:v>19.82</c:v>
                </c:pt>
                <c:pt idx="8774">
                  <c:v>18.309999999999999</c:v>
                </c:pt>
                <c:pt idx="8775">
                  <c:v>-36.979999999999997</c:v>
                </c:pt>
                <c:pt idx="8776">
                  <c:v>8.91</c:v>
                </c:pt>
                <c:pt idx="8777">
                  <c:v>13.64</c:v>
                </c:pt>
                <c:pt idx="8778">
                  <c:v>15.06</c:v>
                </c:pt>
                <c:pt idx="8779">
                  <c:v>15.99</c:v>
                </c:pt>
                <c:pt idx="8780">
                  <c:v>12.17</c:v>
                </c:pt>
                <c:pt idx="8781">
                  <c:v>12.4</c:v>
                </c:pt>
                <c:pt idx="8782">
                  <c:v>15.04</c:v>
                </c:pt>
                <c:pt idx="8783">
                  <c:v>19.23</c:v>
                </c:pt>
                <c:pt idx="8784">
                  <c:v>19.72</c:v>
                </c:pt>
                <c:pt idx="8785">
                  <c:v>20.47</c:v>
                </c:pt>
                <c:pt idx="8786">
                  <c:v>24.56</c:v>
                </c:pt>
                <c:pt idx="8787">
                  <c:v>23.88</c:v>
                </c:pt>
                <c:pt idx="8788">
                  <c:v>23.68</c:v>
                </c:pt>
                <c:pt idx="8789">
                  <c:v>24.73</c:v>
                </c:pt>
                <c:pt idx="8790">
                  <c:v>24.02</c:v>
                </c:pt>
                <c:pt idx="8791">
                  <c:v>25.76</c:v>
                </c:pt>
                <c:pt idx="8792">
                  <c:v>25.37</c:v>
                </c:pt>
                <c:pt idx="8793">
                  <c:v>27.4</c:v>
                </c:pt>
                <c:pt idx="8794">
                  <c:v>29.44</c:v>
                </c:pt>
                <c:pt idx="8795">
                  <c:v>31.83</c:v>
                </c:pt>
                <c:pt idx="8796">
                  <c:v>32.299999999999997</c:v>
                </c:pt>
                <c:pt idx="8797">
                  <c:v>33.56</c:v>
                </c:pt>
                <c:pt idx="8798">
                  <c:v>34.299999999999997</c:v>
                </c:pt>
                <c:pt idx="8799">
                  <c:v>33.49</c:v>
                </c:pt>
                <c:pt idx="8801">
                  <c:v>34.700000000000003</c:v>
                </c:pt>
                <c:pt idx="8802">
                  <c:v>32.799999999999997</c:v>
                </c:pt>
                <c:pt idx="8803">
                  <c:v>33.67</c:v>
                </c:pt>
                <c:pt idx="8804">
                  <c:v>35.57</c:v>
                </c:pt>
                <c:pt idx="8805">
                  <c:v>35.49</c:v>
                </c:pt>
                <c:pt idx="8806">
                  <c:v>36.880000000000003</c:v>
                </c:pt>
                <c:pt idx="8807">
                  <c:v>37.33</c:v>
                </c:pt>
                <c:pt idx="8808">
                  <c:v>37.42</c:v>
                </c:pt>
                <c:pt idx="8809">
                  <c:v>39.49</c:v>
                </c:pt>
                <c:pt idx="8810">
                  <c:v>38.17</c:v>
                </c:pt>
                <c:pt idx="8811">
                  <c:v>38.979999999999997</c:v>
                </c:pt>
                <c:pt idx="8812">
                  <c:v>39.54</c:v>
                </c:pt>
                <c:pt idx="8813">
                  <c:v>36.43</c:v>
                </c:pt>
                <c:pt idx="8814">
                  <c:v>36.24</c:v>
                </c:pt>
                <c:pt idx="8815">
                  <c:v>37.07</c:v>
                </c:pt>
                <c:pt idx="8816">
                  <c:v>38.26</c:v>
                </c:pt>
                <c:pt idx="8817">
                  <c:v>37.909999999999997</c:v>
                </c:pt>
                <c:pt idx="8818">
                  <c:v>38.79</c:v>
                </c:pt>
                <c:pt idx="8819">
                  <c:v>39.72</c:v>
                </c:pt>
                <c:pt idx="8820">
                  <c:v>40.6</c:v>
                </c:pt>
                <c:pt idx="8821">
                  <c:v>40.4</c:v>
                </c:pt>
                <c:pt idx="8822">
                  <c:v>37.909999999999997</c:v>
                </c:pt>
                <c:pt idx="8823">
                  <c:v>38.659999999999997</c:v>
                </c:pt>
                <c:pt idx="8824">
                  <c:v>38.53</c:v>
                </c:pt>
                <c:pt idx="8825">
                  <c:v>39.67</c:v>
                </c:pt>
                <c:pt idx="8826">
                  <c:v>39.270000000000003</c:v>
                </c:pt>
                <c:pt idx="8827">
                  <c:v>39.880000000000003</c:v>
                </c:pt>
                <c:pt idx="8828">
                  <c:v>40.57</c:v>
                </c:pt>
                <c:pt idx="8829">
                  <c:v>40.57</c:v>
                </c:pt>
                <c:pt idx="8830">
                  <c:v>40.51</c:v>
                </c:pt>
                <c:pt idx="8831">
                  <c:v>40.590000000000003</c:v>
                </c:pt>
                <c:pt idx="8832">
                  <c:v>40.909999999999997</c:v>
                </c:pt>
                <c:pt idx="8833">
                  <c:v>39.64</c:v>
                </c:pt>
                <c:pt idx="8834">
                  <c:v>40.56</c:v>
                </c:pt>
                <c:pt idx="8835">
                  <c:v>40.06</c:v>
                </c:pt>
                <c:pt idx="8836">
                  <c:v>40.299999999999997</c:v>
                </c:pt>
                <c:pt idx="8837">
                  <c:v>41.2</c:v>
                </c:pt>
                <c:pt idx="8838">
                  <c:v>40.74</c:v>
                </c:pt>
                <c:pt idx="8839">
                  <c:v>40.549999999999997</c:v>
                </c:pt>
                <c:pt idx="8840">
                  <c:v>40.83</c:v>
                </c:pt>
                <c:pt idx="8841">
                  <c:v>41.76</c:v>
                </c:pt>
                <c:pt idx="8842">
                  <c:v>41.88</c:v>
                </c:pt>
                <c:pt idx="8843">
                  <c:v>40.99</c:v>
                </c:pt>
                <c:pt idx="8844">
                  <c:v>41.23</c:v>
                </c:pt>
                <c:pt idx="8845">
                  <c:v>41.46</c:v>
                </c:pt>
                <c:pt idx="8846">
                  <c:v>40.89</c:v>
                </c:pt>
                <c:pt idx="8847">
                  <c:v>41.13</c:v>
                </c:pt>
                <c:pt idx="8848">
                  <c:v>39.85</c:v>
                </c:pt>
                <c:pt idx="8849">
                  <c:v>40.1</c:v>
                </c:pt>
                <c:pt idx="8850">
                  <c:v>40.83</c:v>
                </c:pt>
                <c:pt idx="8851">
                  <c:v>41.67</c:v>
                </c:pt>
                <c:pt idx="8852">
                  <c:v>42.25</c:v>
                </c:pt>
                <c:pt idx="8853">
                  <c:v>41.93</c:v>
                </c:pt>
                <c:pt idx="8854">
                  <c:v>41.16</c:v>
                </c:pt>
                <c:pt idx="8855">
                  <c:v>41.94</c:v>
                </c:pt>
                <c:pt idx="8856">
                  <c:v>41.53</c:v>
                </c:pt>
                <c:pt idx="8857">
                  <c:v>42.6</c:v>
                </c:pt>
                <c:pt idx="8858">
                  <c:v>42.26</c:v>
                </c:pt>
                <c:pt idx="8859">
                  <c:v>42.05</c:v>
                </c:pt>
                <c:pt idx="8860">
                  <c:v>42.89</c:v>
                </c:pt>
                <c:pt idx="8861">
                  <c:v>42.89</c:v>
                </c:pt>
                <c:pt idx="8862">
                  <c:v>42.91</c:v>
                </c:pt>
                <c:pt idx="8863">
                  <c:v>42.62</c:v>
                </c:pt>
                <c:pt idx="8864">
                  <c:v>42.32</c:v>
                </c:pt>
                <c:pt idx="8865">
                  <c:v>42.44</c:v>
                </c:pt>
                <c:pt idx="8866">
                  <c:v>43.17</c:v>
                </c:pt>
                <c:pt idx="8867">
                  <c:v>43.21</c:v>
                </c:pt>
                <c:pt idx="8868">
                  <c:v>42.88</c:v>
                </c:pt>
                <c:pt idx="8869">
                  <c:v>42.96</c:v>
                </c:pt>
                <c:pt idx="8870">
                  <c:v>42.61</c:v>
                </c:pt>
                <c:pt idx="8871">
                  <c:v>42.76</c:v>
                </c:pt>
                <c:pt idx="8872">
                  <c:v>42.76</c:v>
                </c:pt>
                <c:pt idx="8873">
                  <c:v>41.39</c:v>
                </c:pt>
                <c:pt idx="8874">
                  <c:v>39.69</c:v>
                </c:pt>
                <c:pt idx="8876">
                  <c:v>36.869999999999997</c:v>
                </c:pt>
                <c:pt idx="8877">
                  <c:v>38.049999999999997</c:v>
                </c:pt>
                <c:pt idx="8878">
                  <c:v>37.25</c:v>
                </c:pt>
                <c:pt idx="8879">
                  <c:v>37.33</c:v>
                </c:pt>
                <c:pt idx="8880">
                  <c:v>37.229999999999997</c:v>
                </c:pt>
                <c:pt idx="8881">
                  <c:v>38.29</c:v>
                </c:pt>
                <c:pt idx="8882">
                  <c:v>40.17</c:v>
                </c:pt>
                <c:pt idx="8883">
                  <c:v>40.99</c:v>
                </c:pt>
                <c:pt idx="8884">
                  <c:v>41.09</c:v>
                </c:pt>
                <c:pt idx="8885">
                  <c:v>39.26</c:v>
                </c:pt>
                <c:pt idx="8886">
                  <c:v>39.549999999999997</c:v>
                </c:pt>
                <c:pt idx="8887">
                  <c:v>39.92</c:v>
                </c:pt>
                <c:pt idx="8888">
                  <c:v>40.11</c:v>
                </c:pt>
                <c:pt idx="8889">
                  <c:v>40.06</c:v>
                </c:pt>
                <c:pt idx="8890">
                  <c:v>40.47</c:v>
                </c:pt>
                <c:pt idx="8891">
                  <c:v>39.03</c:v>
                </c:pt>
                <c:pt idx="8892">
                  <c:v>40.049999999999997</c:v>
                </c:pt>
                <c:pt idx="8893">
                  <c:v>38.51</c:v>
                </c:pt>
                <c:pt idx="8894">
                  <c:v>36.9</c:v>
                </c:pt>
                <c:pt idx="8895">
                  <c:v>39.119999999999997</c:v>
                </c:pt>
                <c:pt idx="8896">
                  <c:v>40.520000000000003</c:v>
                </c:pt>
                <c:pt idx="8897">
                  <c:v>39.82</c:v>
                </c:pt>
                <c:pt idx="8898">
                  <c:v>41.04</c:v>
                </c:pt>
                <c:pt idx="8899">
                  <c:v>40.44</c:v>
                </c:pt>
                <c:pt idx="8900">
                  <c:v>39.22</c:v>
                </c:pt>
                <c:pt idx="8901">
                  <c:v>40.03</c:v>
                </c:pt>
                <c:pt idx="8902">
                  <c:v>40.86</c:v>
                </c:pt>
                <c:pt idx="8903">
                  <c:v>40.840000000000003</c:v>
                </c:pt>
                <c:pt idx="8904">
                  <c:v>40.700000000000003</c:v>
                </c:pt>
                <c:pt idx="8905">
                  <c:v>40.69</c:v>
                </c:pt>
                <c:pt idx="8906">
                  <c:v>41.37</c:v>
                </c:pt>
                <c:pt idx="8907">
                  <c:v>39.880000000000003</c:v>
                </c:pt>
                <c:pt idx="8908">
                  <c:v>40.46</c:v>
                </c:pt>
                <c:pt idx="8909">
                  <c:v>39.729999999999997</c:v>
                </c:pt>
                <c:pt idx="8910">
                  <c:v>38.39</c:v>
                </c:pt>
                <c:pt idx="8911">
                  <c:v>39.340000000000003</c:v>
                </c:pt>
                <c:pt idx="8912">
                  <c:v>37.270000000000003</c:v>
                </c:pt>
                <c:pt idx="8913">
                  <c:v>35.94</c:v>
                </c:pt>
                <c:pt idx="8914">
                  <c:v>35.64</c:v>
                </c:pt>
                <c:pt idx="8915">
                  <c:v>36.6</c:v>
                </c:pt>
                <c:pt idx="8916">
                  <c:v>37.44</c:v>
                </c:pt>
                <c:pt idx="8917">
                  <c:v>38.97</c:v>
                </c:pt>
                <c:pt idx="8918">
                  <c:v>38.56</c:v>
                </c:pt>
                <c:pt idx="8919">
                  <c:v>36.97</c:v>
                </c:pt>
                <c:pt idx="8920">
                  <c:v>40.049999999999997</c:v>
                </c:pt>
                <c:pt idx="8921">
                  <c:v>41.18</c:v>
                </c:pt>
                <c:pt idx="8922">
                  <c:v>41.23</c:v>
                </c:pt>
                <c:pt idx="8923">
                  <c:v>40.9</c:v>
                </c:pt>
                <c:pt idx="8924">
                  <c:v>39.93</c:v>
                </c:pt>
                <c:pt idx="8925">
                  <c:v>41.14</c:v>
                </c:pt>
                <c:pt idx="8926">
                  <c:v>41.24</c:v>
                </c:pt>
                <c:pt idx="8927">
                  <c:v>41.64</c:v>
                </c:pt>
                <c:pt idx="8928">
                  <c:v>41.57</c:v>
                </c:pt>
                <c:pt idx="8929">
                  <c:v>41.99</c:v>
                </c:pt>
                <c:pt idx="8930">
                  <c:v>42.91</c:v>
                </c:pt>
                <c:pt idx="8931">
                  <c:v>44.71</c:v>
                </c:pt>
                <c:pt idx="8932">
                  <c:v>45.58</c:v>
                </c:pt>
                <c:pt idx="8935">
                  <c:v>45.2</c:v>
                </c:pt>
                <c:pt idx="8936">
                  <c:v>44.54</c:v>
                </c:pt>
                <c:pt idx="8937">
                  <c:v>45.23</c:v>
                </c:pt>
                <c:pt idx="8938">
                  <c:v>45.65</c:v>
                </c:pt>
                <c:pt idx="8939">
                  <c:v>46.23</c:v>
                </c:pt>
                <c:pt idx="8940">
                  <c:v>45.72</c:v>
                </c:pt>
                <c:pt idx="8941">
                  <c:v>45.64</c:v>
                </c:pt>
                <c:pt idx="8942">
                  <c:v>45.48</c:v>
                </c:pt>
                <c:pt idx="8943">
                  <c:v>46.76</c:v>
                </c:pt>
                <c:pt idx="8944">
                  <c:v>46.59</c:v>
                </c:pt>
                <c:pt idx="8945">
                  <c:v>47.02</c:v>
                </c:pt>
                <c:pt idx="8946">
                  <c:v>47.58</c:v>
                </c:pt>
                <c:pt idx="8947">
                  <c:v>47.86</c:v>
                </c:pt>
                <c:pt idx="8948">
                  <c:v>48.34</c:v>
                </c:pt>
                <c:pt idx="8949">
                  <c:v>49.04</c:v>
                </c:pt>
                <c:pt idx="8950">
                  <c:v>47.79</c:v>
                </c:pt>
                <c:pt idx="8951">
                  <c:v>47.02</c:v>
                </c:pt>
                <c:pt idx="8952">
                  <c:v>47.94</c:v>
                </c:pt>
                <c:pt idx="8953">
                  <c:v>48.18</c:v>
                </c:pt>
                <c:pt idx="8954">
                  <c:v>47.5</c:v>
                </c:pt>
                <c:pt idx="8955">
                  <c:v>47.85</c:v>
                </c:pt>
                <c:pt idx="8956">
                  <c:v>48.24</c:v>
                </c:pt>
                <c:pt idx="8957">
                  <c:v>48.35</c:v>
                </c:pt>
                <c:pt idx="8958">
                  <c:v>47.47</c:v>
                </c:pt>
                <c:pt idx="8959">
                  <c:v>49.78</c:v>
                </c:pt>
                <c:pt idx="8960">
                  <c:v>50.45</c:v>
                </c:pt>
                <c:pt idx="8961">
                  <c:v>50.63</c:v>
                </c:pt>
                <c:pt idx="8962">
                  <c:v>52.14</c:v>
                </c:pt>
                <c:pt idx="8963">
                  <c:v>52.15</c:v>
                </c:pt>
                <c:pt idx="8964">
                  <c:v>53.08</c:v>
                </c:pt>
                <c:pt idx="8965">
                  <c:v>52.81</c:v>
                </c:pt>
                <c:pt idx="8966">
                  <c:v>53.47</c:v>
                </c:pt>
                <c:pt idx="8967">
                  <c:v>52.25</c:v>
                </c:pt>
                <c:pt idx="8969">
                  <c:v>52.87</c:v>
                </c:pt>
                <c:pt idx="8970">
                  <c:v>53.16</c:v>
                </c:pt>
                <c:pt idx="8971">
                  <c:v>53</c:v>
                </c:pt>
                <c:pt idx="8972">
                  <c:v>52.28</c:v>
                </c:pt>
                <c:pt idx="8973">
                  <c:v>52.78</c:v>
                </c:pt>
                <c:pt idx="8974">
                  <c:v>52.61</c:v>
                </c:pt>
                <c:pt idx="8975">
                  <c:v>52.81</c:v>
                </c:pt>
                <c:pt idx="8976">
                  <c:v>52.26</c:v>
                </c:pt>
                <c:pt idx="8977">
                  <c:v>52.16</c:v>
                </c:pt>
                <c:pt idx="8978">
                  <c:v>53.55</c:v>
                </c:pt>
                <c:pt idx="8979">
                  <c:v>54.77</c:v>
                </c:pt>
                <c:pt idx="8980">
                  <c:v>55.67</c:v>
                </c:pt>
                <c:pt idx="8981">
                  <c:v>56.19</c:v>
                </c:pt>
                <c:pt idx="8982">
                  <c:v>56.8</c:v>
                </c:pt>
                <c:pt idx="8983">
                  <c:v>57.95</c:v>
                </c:pt>
                <c:pt idx="8984">
                  <c:v>58.34</c:v>
                </c:pt>
                <c:pt idx="8985">
                  <c:v>58.69</c:v>
                </c:pt>
                <c:pt idx="8986">
                  <c:v>58.22</c:v>
                </c:pt>
                <c:pt idx="8987">
                  <c:v>59.5</c:v>
                </c:pt>
                <c:pt idx="8989">
                  <c:v>60.07</c:v>
                </c:pt>
                <c:pt idx="8990">
                  <c:v>61.09</c:v>
                </c:pt>
                <c:pt idx="8991">
                  <c:v>60.4</c:v>
                </c:pt>
                <c:pt idx="8992">
                  <c:v>59.12</c:v>
                </c:pt>
                <c:pt idx="8993">
                  <c:v>61.67</c:v>
                </c:pt>
                <c:pt idx="8994">
                  <c:v>61.66</c:v>
                </c:pt>
                <c:pt idx="8995">
                  <c:v>63.21</c:v>
                </c:pt>
                <c:pt idx="8996">
                  <c:v>63.43</c:v>
                </c:pt>
                <c:pt idx="8997">
                  <c:v>61.55</c:v>
                </c:pt>
                <c:pt idx="8998">
                  <c:v>60.54</c:v>
                </c:pt>
                <c:pt idx="8999">
                  <c:v>59.7</c:v>
                </c:pt>
                <c:pt idx="9000">
                  <c:v>61.33</c:v>
                </c:pt>
                <c:pt idx="9001">
                  <c:v>63.81</c:v>
                </c:pt>
                <c:pt idx="9002">
                  <c:v>66.08</c:v>
                </c:pt>
                <c:pt idx="9003">
                  <c:v>65.03</c:v>
                </c:pt>
                <c:pt idx="9004">
                  <c:v>64.02</c:v>
                </c:pt>
                <c:pt idx="9005">
                  <c:v>64.45</c:v>
                </c:pt>
                <c:pt idx="9006">
                  <c:v>66.02</c:v>
                </c:pt>
                <c:pt idx="9007">
                  <c:v>65.59</c:v>
                </c:pt>
                <c:pt idx="9008">
                  <c:v>65.36</c:v>
                </c:pt>
                <c:pt idx="9009">
                  <c:v>64.819999999999993</c:v>
                </c:pt>
                <c:pt idx="9010">
                  <c:v>64.55</c:v>
                </c:pt>
                <c:pt idx="9011">
                  <c:v>59.95</c:v>
                </c:pt>
                <c:pt idx="9012">
                  <c:v>61.43</c:v>
                </c:pt>
                <c:pt idx="9013">
                  <c:v>61.48</c:v>
                </c:pt>
                <c:pt idx="9014">
                  <c:v>57.75</c:v>
                </c:pt>
                <c:pt idx="9015">
                  <c:v>61.12</c:v>
                </c:pt>
                <c:pt idx="9016">
                  <c:v>58.47</c:v>
                </c:pt>
                <c:pt idx="9017">
                  <c:v>60.93</c:v>
                </c:pt>
                <c:pt idx="9018">
                  <c:v>61.49</c:v>
                </c:pt>
                <c:pt idx="9019">
                  <c:v>60.55</c:v>
                </c:pt>
                <c:pt idx="9020">
                  <c:v>59.19</c:v>
                </c:pt>
                <c:pt idx="9021">
                  <c:v>61.41</c:v>
                </c:pt>
                <c:pt idx="9022">
                  <c:v>58.73</c:v>
                </c:pt>
                <c:pt idx="9023">
                  <c:v>59.34</c:v>
                </c:pt>
                <c:pt idx="9024">
                  <c:v>59.77</c:v>
                </c:pt>
                <c:pt idx="9025">
                  <c:v>59.61</c:v>
                </c:pt>
                <c:pt idx="9026">
                  <c:v>59.29</c:v>
                </c:pt>
                <c:pt idx="9027">
                  <c:v>59.7</c:v>
                </c:pt>
                <c:pt idx="9028">
                  <c:v>60.2</c:v>
                </c:pt>
                <c:pt idx="9029">
                  <c:v>63.15</c:v>
                </c:pt>
                <c:pt idx="9030">
                  <c:v>63.42</c:v>
                </c:pt>
                <c:pt idx="9031">
                  <c:v>63.16</c:v>
                </c:pt>
                <c:pt idx="9032">
                  <c:v>63.33</c:v>
                </c:pt>
                <c:pt idx="9033">
                  <c:v>62.61</c:v>
                </c:pt>
                <c:pt idx="9034">
                  <c:v>61.34</c:v>
                </c:pt>
                <c:pt idx="9035">
                  <c:v>61.45</c:v>
                </c:pt>
                <c:pt idx="9036">
                  <c:v>62.18</c:v>
                </c:pt>
                <c:pt idx="9037">
                  <c:v>62.02</c:v>
                </c:pt>
                <c:pt idx="9038">
                  <c:v>63.03</c:v>
                </c:pt>
                <c:pt idx="9039">
                  <c:v>63.81</c:v>
                </c:pt>
                <c:pt idx="9040">
                  <c:v>65</c:v>
                </c:pt>
                <c:pt idx="9041">
                  <c:v>63.5</c:v>
                </c:pt>
                <c:pt idx="9042">
                  <c:v>64.459999999999994</c:v>
                </c:pt>
                <c:pt idx="9043">
                  <c:v>65.72</c:v>
                </c:pt>
                <c:pt idx="9044">
                  <c:v>65.63</c:v>
                </c:pt>
                <c:pt idx="9045">
                  <c:v>64.73</c:v>
                </c:pt>
                <c:pt idx="9046">
                  <c:v>64.959999999999994</c:v>
                </c:pt>
                <c:pt idx="9047">
                  <c:v>64.92</c:v>
                </c:pt>
                <c:pt idx="9048">
                  <c:v>65.31</c:v>
                </c:pt>
                <c:pt idx="9049">
                  <c:v>65.959999999999994</c:v>
                </c:pt>
                <c:pt idx="9050">
                  <c:v>63.82</c:v>
                </c:pt>
                <c:pt idx="9051">
                  <c:v>65.319999999999993</c:v>
                </c:pt>
                <c:pt idx="9052">
                  <c:v>66.239999999999995</c:v>
                </c:pt>
                <c:pt idx="9053">
                  <c:v>65.489999999999995</c:v>
                </c:pt>
                <c:pt idx="9054">
                  <c:v>63.28</c:v>
                </c:pt>
                <c:pt idx="9055">
                  <c:v>61.95</c:v>
                </c:pt>
                <c:pt idx="9056">
                  <c:v>63.61</c:v>
                </c:pt>
                <c:pt idx="9057">
                  <c:v>66.13</c:v>
                </c:pt>
                <c:pt idx="9058">
                  <c:v>66.27</c:v>
                </c:pt>
                <c:pt idx="9059">
                  <c:v>66.41</c:v>
                </c:pt>
                <c:pt idx="9060">
                  <c:v>66.87</c:v>
                </c:pt>
                <c:pt idx="9061">
                  <c:v>66.31</c:v>
                </c:pt>
                <c:pt idx="9062">
                  <c:v>66.31</c:v>
                </c:pt>
                <c:pt idx="9063">
                  <c:v>67.8</c:v>
                </c:pt>
                <c:pt idx="9064">
                  <c:v>68.790000000000006</c:v>
                </c:pt>
                <c:pt idx="9065">
                  <c:v>68.81</c:v>
                </c:pt>
                <c:pt idx="9066">
                  <c:v>69.569999999999993</c:v>
                </c:pt>
                <c:pt idx="9067">
                  <c:v>69.209999999999994</c:v>
                </c:pt>
                <c:pt idx="9068">
                  <c:v>70.11</c:v>
                </c:pt>
                <c:pt idx="9069">
                  <c:v>69.900000000000006</c:v>
                </c:pt>
                <c:pt idx="9070">
                  <c:v>70.34</c:v>
                </c:pt>
                <c:pt idx="9071">
                  <c:v>71</c:v>
                </c:pt>
                <c:pt idx="9072">
                  <c:v>70.94</c:v>
                </c:pt>
                <c:pt idx="9073">
                  <c:v>72.06</c:v>
                </c:pt>
                <c:pt idx="9074">
                  <c:v>72.03</c:v>
                </c:pt>
                <c:pt idx="9075">
                  <c:v>71.06</c:v>
                </c:pt>
                <c:pt idx="9076">
                  <c:v>71.64</c:v>
                </c:pt>
                <c:pt idx="9077">
                  <c:v>73.64</c:v>
                </c:pt>
                <c:pt idx="9078">
                  <c:v>73.150000000000006</c:v>
                </c:pt>
                <c:pt idx="9079">
                  <c:v>73.11</c:v>
                </c:pt>
                <c:pt idx="9080">
                  <c:v>73.31</c:v>
                </c:pt>
                <c:pt idx="9081">
                  <c:v>74.209999999999994</c:v>
                </c:pt>
                <c:pt idx="9082">
                  <c:v>72.98</c:v>
                </c:pt>
                <c:pt idx="9083">
                  <c:v>73.14</c:v>
                </c:pt>
                <c:pt idx="9084">
                  <c:v>73.52</c:v>
                </c:pt>
                <c:pt idx="9085">
                  <c:v>75.33</c:v>
                </c:pt>
                <c:pt idx="9086">
                  <c:v>75.37</c:v>
                </c:pt>
                <c:pt idx="9087">
                  <c:v>75.37</c:v>
                </c:pt>
                <c:pt idx="9088">
                  <c:v>73.62</c:v>
                </c:pt>
                <c:pt idx="9089">
                  <c:v>72.22</c:v>
                </c:pt>
                <c:pt idx="9090">
                  <c:v>72.98</c:v>
                </c:pt>
                <c:pt idx="9091">
                  <c:v>74.56</c:v>
                </c:pt>
                <c:pt idx="9092">
                  <c:v>74.209999999999994</c:v>
                </c:pt>
                <c:pt idx="9093">
                  <c:v>75.239999999999995</c:v>
                </c:pt>
                <c:pt idx="9094">
                  <c:v>73.06</c:v>
                </c:pt>
                <c:pt idx="9095">
                  <c:v>71.67</c:v>
                </c:pt>
                <c:pt idx="9096">
                  <c:v>71.760000000000005</c:v>
                </c:pt>
                <c:pt idx="9097">
                  <c:v>66.45</c:v>
                </c:pt>
                <c:pt idx="9098">
                  <c:v>67.319999999999993</c:v>
                </c:pt>
                <c:pt idx="9099">
                  <c:v>70.260000000000005</c:v>
                </c:pt>
                <c:pt idx="9100">
                  <c:v>72.150000000000006</c:v>
                </c:pt>
                <c:pt idx="9101">
                  <c:v>72.239999999999995</c:v>
                </c:pt>
                <c:pt idx="9102">
                  <c:v>72.150000000000006</c:v>
                </c:pt>
                <c:pt idx="9103">
                  <c:v>71.680000000000007</c:v>
                </c:pt>
                <c:pt idx="9104">
                  <c:v>72.37</c:v>
                </c:pt>
                <c:pt idx="9105">
                  <c:v>73.62</c:v>
                </c:pt>
                <c:pt idx="9106">
                  <c:v>73.930000000000007</c:v>
                </c:pt>
                <c:pt idx="9107">
                  <c:v>71.31</c:v>
                </c:pt>
                <c:pt idx="9108">
                  <c:v>70.64</c:v>
                </c:pt>
                <c:pt idx="9109">
                  <c:v>68.19</c:v>
                </c:pt>
                <c:pt idx="9110">
                  <c:v>69.099999999999994</c:v>
                </c:pt>
                <c:pt idx="9111">
                  <c:v>68.260000000000005</c:v>
                </c:pt>
                <c:pt idx="9112">
                  <c:v>66.56</c:v>
                </c:pt>
                <c:pt idx="9113">
                  <c:v>68.33</c:v>
                </c:pt>
                <c:pt idx="9114">
                  <c:v>69.3</c:v>
                </c:pt>
                <c:pt idx="9115">
                  <c:v>69.12</c:v>
                </c:pt>
                <c:pt idx="9116">
                  <c:v>68.36</c:v>
                </c:pt>
                <c:pt idx="9117">
                  <c:v>67.44</c:v>
                </c:pt>
                <c:pt idx="9118">
                  <c:v>66.5</c:v>
                </c:pt>
                <c:pt idx="9119">
                  <c:v>65.36</c:v>
                </c:pt>
                <c:pt idx="9120">
                  <c:v>63.69</c:v>
                </c:pt>
                <c:pt idx="9121">
                  <c:v>62.25</c:v>
                </c:pt>
                <c:pt idx="9122">
                  <c:v>65.650000000000006</c:v>
                </c:pt>
                <c:pt idx="9123">
                  <c:v>67.5</c:v>
                </c:pt>
                <c:pt idx="9124">
                  <c:v>68.540000000000006</c:v>
                </c:pt>
                <c:pt idx="9125">
                  <c:v>67.42</c:v>
                </c:pt>
                <c:pt idx="9126">
                  <c:v>68.84</c:v>
                </c:pt>
                <c:pt idx="9127">
                  <c:v>69.28</c:v>
                </c:pt>
                <c:pt idx="9128">
                  <c:v>68.430000000000007</c:v>
                </c:pt>
                <c:pt idx="9129">
                  <c:v>68.63</c:v>
                </c:pt>
                <c:pt idx="9130">
                  <c:v>70.069999999999993</c:v>
                </c:pt>
                <c:pt idx="9131">
                  <c:v>69.34</c:v>
                </c:pt>
                <c:pt idx="9133">
                  <c:v>68.489999999999995</c:v>
                </c:pt>
                <c:pt idx="9134">
                  <c:v>69.36</c:v>
                </c:pt>
                <c:pt idx="9135">
                  <c:v>68.260000000000005</c:v>
                </c:pt>
                <c:pt idx="9136">
                  <c:v>69.819999999999993</c:v>
                </c:pt>
                <c:pt idx="9137">
                  <c:v>70.540000000000006</c:v>
                </c:pt>
                <c:pt idx="9138">
                  <c:v>70.53</c:v>
                </c:pt>
                <c:pt idx="9139">
                  <c:v>72.59</c:v>
                </c:pt>
                <c:pt idx="9140">
                  <c:v>72.69</c:v>
                </c:pt>
                <c:pt idx="9141">
                  <c:v>72.09</c:v>
                </c:pt>
                <c:pt idx="9142">
                  <c:v>70.41</c:v>
                </c:pt>
                <c:pt idx="9143">
                  <c:v>70.510000000000005</c:v>
                </c:pt>
                <c:pt idx="9144">
                  <c:v>72.37</c:v>
                </c:pt>
                <c:pt idx="9145">
                  <c:v>73.430000000000007</c:v>
                </c:pt>
                <c:pt idx="9146">
                  <c:v>74.180000000000007</c:v>
                </c:pt>
                <c:pt idx="9147">
                  <c:v>75.540000000000006</c:v>
                </c:pt>
                <c:pt idx="9148">
                  <c:v>75.44</c:v>
                </c:pt>
                <c:pt idx="9149">
                  <c:v>75.06</c:v>
                </c:pt>
                <c:pt idx="9150">
                  <c:v>75.22</c:v>
                </c:pt>
                <c:pt idx="9151">
                  <c:v>76.010000000000005</c:v>
                </c:pt>
                <c:pt idx="9152">
                  <c:v>77.680000000000007</c:v>
                </c:pt>
                <c:pt idx="9153">
                  <c:v>79.17</c:v>
                </c:pt>
                <c:pt idx="9154">
                  <c:v>77.66</c:v>
                </c:pt>
                <c:pt idx="9155">
                  <c:v>78.459999999999994</c:v>
                </c:pt>
                <c:pt idx="9156">
                  <c:v>79.55</c:v>
                </c:pt>
                <c:pt idx="9157">
                  <c:v>80.64</c:v>
                </c:pt>
                <c:pt idx="9158">
                  <c:v>80.75</c:v>
                </c:pt>
                <c:pt idx="9159">
                  <c:v>80.67</c:v>
                </c:pt>
                <c:pt idx="9160">
                  <c:v>81.430000000000007</c:v>
                </c:pt>
                <c:pt idx="9161">
                  <c:v>82.39</c:v>
                </c:pt>
                <c:pt idx="9162">
                  <c:v>82.62</c:v>
                </c:pt>
                <c:pt idx="9163">
                  <c:v>83.19</c:v>
                </c:pt>
                <c:pt idx="9164">
                  <c:v>84.4</c:v>
                </c:pt>
                <c:pt idx="9165">
                  <c:v>82.64</c:v>
                </c:pt>
                <c:pt idx="9166">
                  <c:v>84.53</c:v>
                </c:pt>
                <c:pt idx="9167">
                  <c:v>84.64</c:v>
                </c:pt>
                <c:pt idx="9168">
                  <c:v>85.64</c:v>
                </c:pt>
                <c:pt idx="9169">
                  <c:v>82.66</c:v>
                </c:pt>
                <c:pt idx="9170">
                  <c:v>82.78</c:v>
                </c:pt>
                <c:pt idx="9171">
                  <c:v>83.5</c:v>
                </c:pt>
                <c:pt idx="9172">
                  <c:v>84.08</c:v>
                </c:pt>
                <c:pt idx="9173">
                  <c:v>83.91</c:v>
                </c:pt>
                <c:pt idx="9174">
                  <c:v>80.819999999999993</c:v>
                </c:pt>
                <c:pt idx="9175">
                  <c:v>78.88</c:v>
                </c:pt>
                <c:pt idx="9176">
                  <c:v>81.25</c:v>
                </c:pt>
                <c:pt idx="9177">
                  <c:v>81.96</c:v>
                </c:pt>
                <c:pt idx="9178">
                  <c:v>84.12</c:v>
                </c:pt>
                <c:pt idx="9179">
                  <c:v>81.23</c:v>
                </c:pt>
                <c:pt idx="9180">
                  <c:v>81.47</c:v>
                </c:pt>
                <c:pt idx="9181">
                  <c:v>80.87</c:v>
                </c:pt>
                <c:pt idx="9182">
                  <c:v>80.849999999999994</c:v>
                </c:pt>
                <c:pt idx="9183">
                  <c:v>80.760000000000005</c:v>
                </c:pt>
                <c:pt idx="9184">
                  <c:v>78.319999999999993</c:v>
                </c:pt>
                <c:pt idx="9185">
                  <c:v>78.92</c:v>
                </c:pt>
                <c:pt idx="9186">
                  <c:v>76.11</c:v>
                </c:pt>
                <c:pt idx="9187">
                  <c:v>76.739999999999995</c:v>
                </c:pt>
                <c:pt idx="9188">
                  <c:v>78.319999999999993</c:v>
                </c:pt>
                <c:pt idx="9189">
                  <c:v>78.319999999999993</c:v>
                </c:pt>
                <c:pt idx="9190">
                  <c:v>78.319999999999993</c:v>
                </c:pt>
                <c:pt idx="9191">
                  <c:v>78.319999999999993</c:v>
                </c:pt>
                <c:pt idx="9192">
                  <c:v>69.88</c:v>
                </c:pt>
                <c:pt idx="9193">
                  <c:v>66.14</c:v>
                </c:pt>
                <c:pt idx="9194">
                  <c:v>65.44</c:v>
                </c:pt>
                <c:pt idx="9195">
                  <c:v>66.599999999999994</c:v>
                </c:pt>
                <c:pt idx="9196">
                  <c:v>66.39</c:v>
                </c:pt>
                <c:pt idx="9197">
                  <c:v>69.62</c:v>
                </c:pt>
                <c:pt idx="9198">
                  <c:v>71.94</c:v>
                </c:pt>
                <c:pt idx="9199">
                  <c:v>72.430000000000007</c:v>
                </c:pt>
                <c:pt idx="9200">
                  <c:v>70.87</c:v>
                </c:pt>
                <c:pt idx="9201">
                  <c:v>71.709999999999994</c:v>
                </c:pt>
                <c:pt idx="9202">
                  <c:v>71.19</c:v>
                </c:pt>
                <c:pt idx="9203">
                  <c:v>70.569999999999993</c:v>
                </c:pt>
                <c:pt idx="9204">
                  <c:v>70.89</c:v>
                </c:pt>
                <c:pt idx="9205">
                  <c:v>72.34</c:v>
                </c:pt>
                <c:pt idx="9206">
                  <c:v>70.930000000000007</c:v>
                </c:pt>
                <c:pt idx="9207">
                  <c:v>68.69</c:v>
                </c:pt>
                <c:pt idx="9208">
                  <c:v>71.099999999999994</c:v>
                </c:pt>
                <c:pt idx="9209">
                  <c:v>72.819999999999993</c:v>
                </c:pt>
                <c:pt idx="9210">
                  <c:v>73.89</c:v>
                </c:pt>
                <c:pt idx="9212">
                  <c:v>75.489999999999995</c:v>
                </c:pt>
                <c:pt idx="9213">
                  <c:v>76.010000000000005</c:v>
                </c:pt>
                <c:pt idx="9214">
                  <c:v>76.58</c:v>
                </c:pt>
                <c:pt idx="9215">
                  <c:v>76.83</c:v>
                </c:pt>
                <c:pt idx="9216">
                  <c:v>75.33</c:v>
                </c:pt>
                <c:pt idx="9217">
                  <c:v>75.989999999999995</c:v>
                </c:pt>
                <c:pt idx="9218">
                  <c:v>77</c:v>
                </c:pt>
                <c:pt idx="9219">
                  <c:v>77.83</c:v>
                </c:pt>
                <c:pt idx="9220">
                  <c:v>79.47</c:v>
                </c:pt>
                <c:pt idx="9221">
                  <c:v>79</c:v>
                </c:pt>
                <c:pt idx="9222">
                  <c:v>78.11</c:v>
                </c:pt>
                <c:pt idx="9223">
                  <c:v>81.17</c:v>
                </c:pt>
                <c:pt idx="9224">
                  <c:v>82.51</c:v>
                </c:pt>
                <c:pt idx="9225">
                  <c:v>81.97</c:v>
                </c:pt>
                <c:pt idx="9226">
                  <c:v>83.82</c:v>
                </c:pt>
                <c:pt idx="9227">
                  <c:v>83.82</c:v>
                </c:pt>
                <c:pt idx="9228">
                  <c:v>85.42</c:v>
                </c:pt>
                <c:pt idx="9229">
                  <c:v>86.84</c:v>
                </c:pt>
                <c:pt idx="9230">
                  <c:v>86.29</c:v>
                </c:pt>
                <c:pt idx="9231">
                  <c:v>85.16</c:v>
                </c:pt>
                <c:pt idx="9232">
                  <c:v>84.48</c:v>
                </c:pt>
                <c:pt idx="9233">
                  <c:v>86.61</c:v>
                </c:pt>
                <c:pt idx="9234">
                  <c:v>88.33</c:v>
                </c:pt>
                <c:pt idx="9235">
                  <c:v>87.61</c:v>
                </c:pt>
                <c:pt idx="9236">
                  <c:v>87.67</c:v>
                </c:pt>
                <c:pt idx="9237">
                  <c:v>89.16</c:v>
                </c:pt>
                <c:pt idx="9238">
                  <c:v>88.22</c:v>
                </c:pt>
                <c:pt idx="9239">
                  <c:v>88.16</c:v>
                </c:pt>
                <c:pt idx="9240">
                  <c:v>90.17</c:v>
                </c:pt>
                <c:pt idx="9241">
                  <c:v>92.27</c:v>
                </c:pt>
                <c:pt idx="9242">
                  <c:v>91.25</c:v>
                </c:pt>
                <c:pt idx="9243">
                  <c:v>89.32</c:v>
                </c:pt>
                <c:pt idx="9244">
                  <c:v>89.57</c:v>
                </c:pt>
                <c:pt idx="9245">
                  <c:v>89.83</c:v>
                </c:pt>
                <c:pt idx="9246">
                  <c:v>93.1</c:v>
                </c:pt>
                <c:pt idx="9247">
                  <c:v>95.52</c:v>
                </c:pt>
                <c:pt idx="9248">
                  <c:v>92.07</c:v>
                </c:pt>
                <c:pt idx="9249">
                  <c:v>93.83</c:v>
                </c:pt>
                <c:pt idx="9250">
                  <c:v>91.78</c:v>
                </c:pt>
                <c:pt idx="9251">
                  <c:v>91.26</c:v>
                </c:pt>
                <c:pt idx="9252">
                  <c:v>91.26</c:v>
                </c:pt>
                <c:pt idx="9253">
                  <c:v>92.11</c:v>
                </c:pt>
                <c:pt idx="9254">
                  <c:v>92.14</c:v>
                </c:pt>
                <c:pt idx="9255">
                  <c:v>92.77</c:v>
                </c:pt>
                <c:pt idx="9256">
                  <c:v>91.68</c:v>
                </c:pt>
                <c:pt idx="9257">
                  <c:v>96.13</c:v>
                </c:pt>
                <c:pt idx="9258">
                  <c:v>103.66</c:v>
                </c:pt>
                <c:pt idx="9259">
                  <c:v>110.74</c:v>
                </c:pt>
                <c:pt idx="9260">
                  <c:v>107.69</c:v>
                </c:pt>
                <c:pt idx="9261">
                  <c:v>115.77</c:v>
                </c:pt>
                <c:pt idx="9262">
                  <c:v>119.26</c:v>
                </c:pt>
                <c:pt idx="9263">
                  <c:v>123.64</c:v>
                </c:pt>
                <c:pt idx="9264">
                  <c:v>108.81</c:v>
                </c:pt>
                <c:pt idx="9265">
                  <c:v>105.93</c:v>
                </c:pt>
                <c:pt idx="9266">
                  <c:v>109.31</c:v>
                </c:pt>
                <c:pt idx="9267">
                  <c:v>103.22</c:v>
                </c:pt>
                <c:pt idx="9268">
                  <c:v>96.42</c:v>
                </c:pt>
                <c:pt idx="9269">
                  <c:v>94.85</c:v>
                </c:pt>
                <c:pt idx="9270">
                  <c:v>102.97</c:v>
                </c:pt>
                <c:pt idx="9271">
                  <c:v>104.69</c:v>
                </c:pt>
                <c:pt idx="9272">
                  <c:v>112.14</c:v>
                </c:pt>
                <c:pt idx="9273">
                  <c:v>111.03</c:v>
                </c:pt>
                <c:pt idx="9274">
                  <c:v>114.89</c:v>
                </c:pt>
                <c:pt idx="9275">
                  <c:v>114.2</c:v>
                </c:pt>
                <c:pt idx="9276">
                  <c:v>116.2</c:v>
                </c:pt>
                <c:pt idx="9277">
                  <c:v>107.55</c:v>
                </c:pt>
                <c:pt idx="9278">
                  <c:v>104.25</c:v>
                </c:pt>
                <c:pt idx="9279">
                  <c:v>107.81</c:v>
                </c:pt>
                <c:pt idx="9280">
                  <c:v>100.53</c:v>
                </c:pt>
                <c:pt idx="9281">
                  <c:v>99.32</c:v>
                </c:pt>
                <c:pt idx="9282">
                  <c:v>103.29</c:v>
                </c:pt>
                <c:pt idx="9283">
                  <c:v>101.98</c:v>
                </c:pt>
                <c:pt idx="9284">
                  <c:v>96.39</c:v>
                </c:pt>
                <c:pt idx="9285">
                  <c:v>96.05</c:v>
                </c:pt>
                <c:pt idx="9286">
                  <c:v>98.35</c:v>
                </c:pt>
                <c:pt idx="9287">
                  <c:v>94.22</c:v>
                </c:pt>
                <c:pt idx="9288">
                  <c:v>100.52</c:v>
                </c:pt>
                <c:pt idx="9289">
                  <c:v>104.26</c:v>
                </c:pt>
                <c:pt idx="9290">
                  <c:v>106.84</c:v>
                </c:pt>
                <c:pt idx="9291">
                  <c:v>108.24</c:v>
                </c:pt>
                <c:pt idx="9292">
                  <c:v>102.54</c:v>
                </c:pt>
                <c:pt idx="9293">
                  <c:v>102.56</c:v>
                </c:pt>
                <c:pt idx="9294">
                  <c:v>103.89</c:v>
                </c:pt>
                <c:pt idx="9295">
                  <c:v>102.86</c:v>
                </c:pt>
                <c:pt idx="9296">
                  <c:v>99.6</c:v>
                </c:pt>
                <c:pt idx="9297">
                  <c:v>102.62</c:v>
                </c:pt>
                <c:pt idx="9298">
                  <c:v>101.96</c:v>
                </c:pt>
                <c:pt idx="9299">
                  <c:v>105.47</c:v>
                </c:pt>
                <c:pt idx="9300">
                  <c:v>104.59</c:v>
                </c:pt>
                <c:pt idx="9301">
                  <c:v>105.18</c:v>
                </c:pt>
                <c:pt idx="9302">
                  <c:v>102.53</c:v>
                </c:pt>
                <c:pt idx="9303">
                  <c:v>107.84</c:v>
                </c:pt>
                <c:pt idx="9304">
                  <c:v>108.17</c:v>
                </c:pt>
                <c:pt idx="9305">
                  <c:v>109.72</c:v>
                </c:pt>
                <c:pt idx="9306">
                  <c:v>103.08</c:v>
                </c:pt>
                <c:pt idx="9307">
                  <c:v>99.74</c:v>
                </c:pt>
                <c:pt idx="9308">
                  <c:v>105.5</c:v>
                </c:pt>
                <c:pt idx="9309">
                  <c:v>106.15</c:v>
                </c:pt>
                <c:pt idx="9310">
                  <c:v>110.52</c:v>
                </c:pt>
                <c:pt idx="9311">
                  <c:v>114.07</c:v>
                </c:pt>
                <c:pt idx="9312">
                  <c:v>112.31</c:v>
                </c:pt>
                <c:pt idx="9313">
                  <c:v>109.67</c:v>
                </c:pt>
                <c:pt idx="9314">
                  <c:v>112.21</c:v>
                </c:pt>
                <c:pt idx="9315">
                  <c:v>112.63</c:v>
                </c:pt>
                <c:pt idx="9316">
                  <c:v>110.32</c:v>
                </c:pt>
                <c:pt idx="9317">
                  <c:v>112.55</c:v>
                </c:pt>
                <c:pt idx="9318">
                  <c:v>112.88</c:v>
                </c:pt>
                <c:pt idx="9319">
                  <c:v>116.19</c:v>
                </c:pt>
                <c:pt idx="9320">
                  <c:v>114.96</c:v>
                </c:pt>
                <c:pt idx="9321">
                  <c:v>114.96</c:v>
                </c:pt>
                <c:pt idx="9322">
                  <c:v>114.38</c:v>
                </c:pt>
                <c:pt idx="9323">
                  <c:v>115.26</c:v>
                </c:pt>
                <c:pt idx="9324">
                  <c:v>116.88</c:v>
                </c:pt>
                <c:pt idx="9325">
                  <c:v>118.97</c:v>
                </c:pt>
                <c:pt idx="9326">
                  <c:v>118.41</c:v>
                </c:pt>
                <c:pt idx="9327">
                  <c:v>119.55</c:v>
                </c:pt>
                <c:pt idx="9328">
                  <c:v>121.94</c:v>
                </c:pt>
                <c:pt idx="9329">
                  <c:v>121.52</c:v>
                </c:pt>
                <c:pt idx="9330">
                  <c:v>120.73</c:v>
                </c:pt>
                <c:pt idx="9331">
                  <c:v>120.92</c:v>
                </c:pt>
                <c:pt idx="9332">
                  <c:v>118.92</c:v>
                </c:pt>
                <c:pt idx="9333">
                  <c:v>115.32</c:v>
                </c:pt>
                <c:pt idx="9334">
                  <c:v>117.56</c:v>
                </c:pt>
                <c:pt idx="9335">
                  <c:v>109.56</c:v>
                </c:pt>
                <c:pt idx="9336">
                  <c:v>110.27</c:v>
                </c:pt>
                <c:pt idx="9337">
                  <c:v>110.49</c:v>
                </c:pt>
                <c:pt idx="9338">
                  <c:v>106.22</c:v>
                </c:pt>
                <c:pt idx="9339">
                  <c:v>105.75</c:v>
                </c:pt>
                <c:pt idx="9340">
                  <c:v>109.07</c:v>
                </c:pt>
                <c:pt idx="9341">
                  <c:v>111.44</c:v>
                </c:pt>
                <c:pt idx="9342">
                  <c:v>113.66</c:v>
                </c:pt>
                <c:pt idx="9343">
                  <c:v>111.65</c:v>
                </c:pt>
                <c:pt idx="9344">
                  <c:v>107.76</c:v>
                </c:pt>
                <c:pt idx="9345">
                  <c:v>110.3</c:v>
                </c:pt>
                <c:pt idx="9346">
                  <c:v>110.3</c:v>
                </c:pt>
                <c:pt idx="9347">
                  <c:v>101.55</c:v>
                </c:pt>
                <c:pt idx="9348">
                  <c:v>100.31</c:v>
                </c:pt>
                <c:pt idx="9349">
                  <c:v>104.62</c:v>
                </c:pt>
                <c:pt idx="9350">
                  <c:v>106.78</c:v>
                </c:pt>
                <c:pt idx="9351">
                  <c:v>106.09</c:v>
                </c:pt>
                <c:pt idx="9352">
                  <c:v>97.69</c:v>
                </c:pt>
                <c:pt idx="9353">
                  <c:v>98.44</c:v>
                </c:pt>
                <c:pt idx="9354">
                  <c:v>97.79</c:v>
                </c:pt>
                <c:pt idx="9355">
                  <c:v>99.59</c:v>
                </c:pt>
                <c:pt idx="9356">
                  <c:v>104.48</c:v>
                </c:pt>
                <c:pt idx="9357">
                  <c:v>106.12</c:v>
                </c:pt>
                <c:pt idx="9358">
                  <c:v>104.45</c:v>
                </c:pt>
                <c:pt idx="9359">
                  <c:v>98.44</c:v>
                </c:pt>
                <c:pt idx="9360">
                  <c:v>97.71</c:v>
                </c:pt>
                <c:pt idx="9361">
                  <c:v>99.83</c:v>
                </c:pt>
                <c:pt idx="9362">
                  <c:v>97.74</c:v>
                </c:pt>
                <c:pt idx="9363">
                  <c:v>100.03</c:v>
                </c:pt>
                <c:pt idx="9364">
                  <c:v>99.11</c:v>
                </c:pt>
                <c:pt idx="9365">
                  <c:v>101.31</c:v>
                </c:pt>
                <c:pt idx="9366">
                  <c:v>96.59</c:v>
                </c:pt>
                <c:pt idx="9367">
                  <c:v>97.14</c:v>
                </c:pt>
                <c:pt idx="9368">
                  <c:v>93.25</c:v>
                </c:pt>
                <c:pt idx="9369">
                  <c:v>91.29</c:v>
                </c:pt>
                <c:pt idx="9370">
                  <c:v>91.77</c:v>
                </c:pt>
                <c:pt idx="9371">
                  <c:v>93.52</c:v>
                </c:pt>
                <c:pt idx="9372">
                  <c:v>93.18</c:v>
                </c:pt>
                <c:pt idx="9373">
                  <c:v>94.68</c:v>
                </c:pt>
                <c:pt idx="9374">
                  <c:v>97.02</c:v>
                </c:pt>
                <c:pt idx="9375">
                  <c:v>94.86</c:v>
                </c:pt>
                <c:pt idx="9376">
                  <c:v>92.24</c:v>
                </c:pt>
                <c:pt idx="9377">
                  <c:v>89.23</c:v>
                </c:pt>
                <c:pt idx="9378">
                  <c:v>90.85</c:v>
                </c:pt>
                <c:pt idx="9379">
                  <c:v>93.2</c:v>
                </c:pt>
                <c:pt idx="9380">
                  <c:v>93.55</c:v>
                </c:pt>
                <c:pt idx="9381">
                  <c:v>93.42</c:v>
                </c:pt>
                <c:pt idx="9382">
                  <c:v>96.46</c:v>
                </c:pt>
                <c:pt idx="9383">
                  <c:v>95.52</c:v>
                </c:pt>
                <c:pt idx="9384">
                  <c:v>93.33</c:v>
                </c:pt>
                <c:pt idx="9385">
                  <c:v>93.63</c:v>
                </c:pt>
                <c:pt idx="9386">
                  <c:v>97.4</c:v>
                </c:pt>
                <c:pt idx="9387">
                  <c:v>92.08</c:v>
                </c:pt>
                <c:pt idx="9388">
                  <c:v>90.09</c:v>
                </c:pt>
                <c:pt idx="9389">
                  <c:v>87.09</c:v>
                </c:pt>
                <c:pt idx="9390">
                  <c:v>87.29</c:v>
                </c:pt>
                <c:pt idx="9391">
                  <c:v>87.29</c:v>
                </c:pt>
                <c:pt idx="9392">
                  <c:v>87.35</c:v>
                </c:pt>
                <c:pt idx="9393">
                  <c:v>82.5</c:v>
                </c:pt>
                <c:pt idx="9394">
                  <c:v>84.04</c:v>
                </c:pt>
                <c:pt idx="9395">
                  <c:v>87.27</c:v>
                </c:pt>
                <c:pt idx="9396">
                  <c:v>88.18</c:v>
                </c:pt>
                <c:pt idx="9397">
                  <c:v>87.84</c:v>
                </c:pt>
                <c:pt idx="9398">
                  <c:v>88.88</c:v>
                </c:pt>
                <c:pt idx="9399">
                  <c:v>85.72</c:v>
                </c:pt>
                <c:pt idx="9400">
                  <c:v>85.57</c:v>
                </c:pt>
                <c:pt idx="9401">
                  <c:v>86.15</c:v>
                </c:pt>
                <c:pt idx="9402">
                  <c:v>84.69</c:v>
                </c:pt>
                <c:pt idx="9403">
                  <c:v>83.38</c:v>
                </c:pt>
                <c:pt idx="9404">
                  <c:v>84.02</c:v>
                </c:pt>
                <c:pt idx="9405">
                  <c:v>79.069999999999993</c:v>
                </c:pt>
                <c:pt idx="9406">
                  <c:v>77.17</c:v>
                </c:pt>
                <c:pt idx="9407">
                  <c:v>78.91</c:v>
                </c:pt>
                <c:pt idx="9408">
                  <c:v>82.61</c:v>
                </c:pt>
                <c:pt idx="9409">
                  <c:v>81.78</c:v>
                </c:pt>
                <c:pt idx="9410">
                  <c:v>79.91</c:v>
                </c:pt>
                <c:pt idx="9411">
                  <c:v>84.05</c:v>
                </c:pt>
                <c:pt idx="9412">
                  <c:v>86.87</c:v>
                </c:pt>
                <c:pt idx="9413">
                  <c:v>88.22</c:v>
                </c:pt>
                <c:pt idx="9414">
                  <c:v>88.9</c:v>
                </c:pt>
                <c:pt idx="9415">
                  <c:v>93.07</c:v>
                </c:pt>
                <c:pt idx="9416">
                  <c:v>91.6</c:v>
                </c:pt>
                <c:pt idx="9417">
                  <c:v>89.75</c:v>
                </c:pt>
                <c:pt idx="9418">
                  <c:v>87.83</c:v>
                </c:pt>
                <c:pt idx="9419">
                  <c:v>89.59</c:v>
                </c:pt>
                <c:pt idx="9420">
                  <c:v>86.1</c:v>
                </c:pt>
                <c:pt idx="9421">
                  <c:v>86</c:v>
                </c:pt>
                <c:pt idx="9422">
                  <c:v>83.29</c:v>
                </c:pt>
                <c:pt idx="9423">
                  <c:v>86</c:v>
                </c:pt>
                <c:pt idx="9424">
                  <c:v>86.02</c:v>
                </c:pt>
                <c:pt idx="9425">
                  <c:v>85.47</c:v>
                </c:pt>
                <c:pt idx="9426">
                  <c:v>86.12</c:v>
                </c:pt>
                <c:pt idx="9427">
                  <c:v>89.39</c:v>
                </c:pt>
                <c:pt idx="9428">
                  <c:v>89.06</c:v>
                </c:pt>
                <c:pt idx="9429">
                  <c:v>87.85</c:v>
                </c:pt>
                <c:pt idx="9430">
                  <c:v>86.54</c:v>
                </c:pt>
                <c:pt idx="9431">
                  <c:v>88.36</c:v>
                </c:pt>
                <c:pt idx="9432">
                  <c:v>90.06</c:v>
                </c:pt>
                <c:pt idx="9433">
                  <c:v>88.14</c:v>
                </c:pt>
                <c:pt idx="9434">
                  <c:v>92.58</c:v>
                </c:pt>
                <c:pt idx="9435">
                  <c:v>91.8</c:v>
                </c:pt>
                <c:pt idx="9436">
                  <c:v>88.8</c:v>
                </c:pt>
                <c:pt idx="9437">
                  <c:v>85.79</c:v>
                </c:pt>
                <c:pt idx="9438">
                  <c:v>86.52</c:v>
                </c:pt>
                <c:pt idx="9439">
                  <c:v>89.14</c:v>
                </c:pt>
                <c:pt idx="9440">
                  <c:v>85.85</c:v>
                </c:pt>
                <c:pt idx="9441">
                  <c:v>86.87</c:v>
                </c:pt>
                <c:pt idx="9442">
                  <c:v>85.62</c:v>
                </c:pt>
                <c:pt idx="9443">
                  <c:v>81.69</c:v>
                </c:pt>
                <c:pt idx="9444">
                  <c:v>80.069999999999993</c:v>
                </c:pt>
                <c:pt idx="9445">
                  <c:v>79.739999999999995</c:v>
                </c:pt>
                <c:pt idx="9446">
                  <c:v>80.83</c:v>
                </c:pt>
                <c:pt idx="9447">
                  <c:v>77.930000000000007</c:v>
                </c:pt>
                <c:pt idx="9449">
                  <c:v>76.45</c:v>
                </c:pt>
                <c:pt idx="9450">
                  <c:v>77.099999999999994</c:v>
                </c:pt>
                <c:pt idx="9451">
                  <c:v>77.959999999999994</c:v>
                </c:pt>
                <c:pt idx="9452">
                  <c:v>80.48</c:v>
                </c:pt>
                <c:pt idx="9453">
                  <c:v>81.06</c:v>
                </c:pt>
                <c:pt idx="9454">
                  <c:v>79.86</c:v>
                </c:pt>
                <c:pt idx="9455">
                  <c:v>76.83</c:v>
                </c:pt>
                <c:pt idx="9456">
                  <c:v>74.209999999999994</c:v>
                </c:pt>
                <c:pt idx="9457">
                  <c:v>71.930000000000007</c:v>
                </c:pt>
                <c:pt idx="9458">
                  <c:v>71.3</c:v>
                </c:pt>
                <c:pt idx="9459">
                  <c:v>71.05</c:v>
                </c:pt>
                <c:pt idx="9460">
                  <c:v>72.959999999999994</c:v>
                </c:pt>
                <c:pt idx="9461">
                  <c:v>77.14</c:v>
                </c:pt>
                <c:pt idx="9462">
                  <c:v>75.89</c:v>
                </c:pt>
                <c:pt idx="9463">
                  <c:v>74.19</c:v>
                </c:pt>
                <c:pt idx="9464">
                  <c:v>75.05</c:v>
                </c:pt>
                <c:pt idx="9465">
                  <c:v>75.92</c:v>
                </c:pt>
                <c:pt idx="9466">
                  <c:v>78.17</c:v>
                </c:pt>
                <c:pt idx="9467">
                  <c:v>77.680000000000007</c:v>
                </c:pt>
                <c:pt idx="9468">
                  <c:v>79.569999999999993</c:v>
                </c:pt>
                <c:pt idx="9469">
                  <c:v>79.569999999999993</c:v>
                </c:pt>
                <c:pt idx="9470">
                  <c:v>79.45</c:v>
                </c:pt>
                <c:pt idx="9471">
                  <c:v>78.89</c:v>
                </c:pt>
                <c:pt idx="9472">
                  <c:v>78.430000000000007</c:v>
                </c:pt>
                <c:pt idx="9473">
                  <c:v>80.16</c:v>
                </c:pt>
                <c:pt idx="9475">
                  <c:v>76.87</c:v>
                </c:pt>
                <c:pt idx="9476">
                  <c:v>72.819999999999993</c:v>
                </c:pt>
                <c:pt idx="9477">
                  <c:v>73.61</c:v>
                </c:pt>
                <c:pt idx="9478">
                  <c:v>73.77</c:v>
                </c:pt>
                <c:pt idx="9479">
                  <c:v>74.69</c:v>
                </c:pt>
                <c:pt idx="9480">
                  <c:v>75.11</c:v>
                </c:pt>
                <c:pt idx="9481">
                  <c:v>77.459999999999994</c:v>
                </c:pt>
                <c:pt idx="9482">
                  <c:v>78.319999999999993</c:v>
                </c:pt>
                <c:pt idx="9483">
                  <c:v>79.900000000000006</c:v>
                </c:pt>
                <c:pt idx="9485">
                  <c:v>80.25</c:v>
                </c:pt>
                <c:pt idx="9486">
                  <c:v>79.53</c:v>
                </c:pt>
                <c:pt idx="9487">
                  <c:v>80.31</c:v>
                </c:pt>
                <c:pt idx="9488">
                  <c:v>81.27</c:v>
                </c:pt>
                <c:pt idx="9489">
                  <c:v>81.62</c:v>
                </c:pt>
                <c:pt idx="9490">
                  <c:v>79.86</c:v>
                </c:pt>
                <c:pt idx="9491">
                  <c:v>79.78</c:v>
                </c:pt>
                <c:pt idx="9492">
                  <c:v>80.64</c:v>
                </c:pt>
                <c:pt idx="9493">
                  <c:v>79.73</c:v>
                </c:pt>
                <c:pt idx="9494">
                  <c:v>77.97</c:v>
                </c:pt>
                <c:pt idx="9495">
                  <c:v>78.95</c:v>
                </c:pt>
                <c:pt idx="9496">
                  <c:v>76.34</c:v>
                </c:pt>
                <c:pt idx="9497">
                  <c:v>75.87</c:v>
                </c:pt>
                <c:pt idx="9498">
                  <c:v>73.400000000000006</c:v>
                </c:pt>
                <c:pt idx="9499">
                  <c:v>74.11</c:v>
                </c:pt>
                <c:pt idx="9500">
                  <c:v>77.17</c:v>
                </c:pt>
                <c:pt idx="9501">
                  <c:v>78.47</c:v>
                </c:pt>
                <c:pt idx="9502">
                  <c:v>78.040000000000006</c:v>
                </c:pt>
                <c:pt idx="9503">
                  <c:v>79.739999999999995</c:v>
                </c:pt>
                <c:pt idx="9504">
                  <c:v>80.14</c:v>
                </c:pt>
                <c:pt idx="9505">
                  <c:v>79.08</c:v>
                </c:pt>
                <c:pt idx="9506">
                  <c:v>78.569999999999993</c:v>
                </c:pt>
                <c:pt idx="9507">
                  <c:v>78.45</c:v>
                </c:pt>
                <c:pt idx="9508">
                  <c:v>76.31</c:v>
                </c:pt>
                <c:pt idx="9510">
                  <c:v>76.28</c:v>
                </c:pt>
                <c:pt idx="9511">
                  <c:v>73.95</c:v>
                </c:pt>
                <c:pt idx="9512">
                  <c:v>75.260000000000005</c:v>
                </c:pt>
                <c:pt idx="9513">
                  <c:v>76.19</c:v>
                </c:pt>
                <c:pt idx="9514">
                  <c:v>75.569999999999993</c:v>
                </c:pt>
                <c:pt idx="9515">
                  <c:v>76.88</c:v>
                </c:pt>
                <c:pt idx="9516">
                  <c:v>77.569999999999993</c:v>
                </c:pt>
                <c:pt idx="9517">
                  <c:v>78.05</c:v>
                </c:pt>
                <c:pt idx="9518">
                  <c:v>79.62</c:v>
                </c:pt>
                <c:pt idx="9519">
                  <c:v>80.39</c:v>
                </c:pt>
                <c:pt idx="9520">
                  <c:v>76.56</c:v>
                </c:pt>
                <c:pt idx="9521">
                  <c:v>75.599999999999994</c:v>
                </c:pt>
                <c:pt idx="9522">
                  <c:v>76.55</c:v>
                </c:pt>
                <c:pt idx="9523">
                  <c:v>74.680000000000007</c:v>
                </c:pt>
                <c:pt idx="9524">
                  <c:v>71.180000000000007</c:v>
                </c:pt>
                <c:pt idx="9525">
                  <c:v>67.38</c:v>
                </c:pt>
                <c:pt idx="9526">
                  <c:v>68.150000000000006</c:v>
                </c:pt>
                <c:pt idx="9527">
                  <c:v>66.61</c:v>
                </c:pt>
                <c:pt idx="9528">
                  <c:v>67.56</c:v>
                </c:pt>
                <c:pt idx="9529">
                  <c:v>69.400000000000006</c:v>
                </c:pt>
                <c:pt idx="9530">
                  <c:v>70.709999999999994</c:v>
                </c:pt>
                <c:pt idx="9531">
                  <c:v>69.77</c:v>
                </c:pt>
                <c:pt idx="9532">
                  <c:v>69.22</c:v>
                </c:pt>
                <c:pt idx="9533">
                  <c:v>72.87</c:v>
                </c:pt>
                <c:pt idx="9534">
                  <c:v>73.12</c:v>
                </c:pt>
                <c:pt idx="9535">
                  <c:v>72.95</c:v>
                </c:pt>
                <c:pt idx="9536">
                  <c:v>74.319999999999993</c:v>
                </c:pt>
                <c:pt idx="9537">
                  <c:v>75.680000000000007</c:v>
                </c:pt>
                <c:pt idx="9538">
                  <c:v>80.400000000000006</c:v>
                </c:pt>
                <c:pt idx="9539">
                  <c:v>80.7</c:v>
                </c:pt>
                <c:pt idx="9540">
                  <c:v>80.69</c:v>
                </c:pt>
                <c:pt idx="9541">
                  <c:v>80.7</c:v>
                </c:pt>
                <c:pt idx="9542">
                  <c:v>79.790000000000006</c:v>
                </c:pt>
                <c:pt idx="9543">
                  <c:v>81.540000000000006</c:v>
                </c:pt>
                <c:pt idx="9544">
                  <c:v>83.26</c:v>
                </c:pt>
                <c:pt idx="9545">
                  <c:v>82.16</c:v>
                </c:pt>
                <c:pt idx="9546">
                  <c:v>82.58</c:v>
                </c:pt>
                <c:pt idx="9547">
                  <c:v>80.930000000000007</c:v>
                </c:pt>
                <c:pt idx="9548">
                  <c:v>80.849999999999994</c:v>
                </c:pt>
                <c:pt idx="9549">
                  <c:v>79.180000000000007</c:v>
                </c:pt>
                <c:pt idx="9550">
                  <c:v>77.27</c:v>
                </c:pt>
                <c:pt idx="9551">
                  <c:v>77.86</c:v>
                </c:pt>
                <c:pt idx="9552">
                  <c:v>78.64</c:v>
                </c:pt>
                <c:pt idx="9553">
                  <c:v>77.05</c:v>
                </c:pt>
                <c:pt idx="9554">
                  <c:v>74.33</c:v>
                </c:pt>
                <c:pt idx="9555">
                  <c:v>74.77</c:v>
                </c:pt>
                <c:pt idx="9556">
                  <c:v>76.78</c:v>
                </c:pt>
                <c:pt idx="9557">
                  <c:v>75.650000000000006</c:v>
                </c:pt>
                <c:pt idx="9558">
                  <c:v>71.709999999999994</c:v>
                </c:pt>
                <c:pt idx="9559">
                  <c:v>68.62</c:v>
                </c:pt>
                <c:pt idx="9560">
                  <c:v>68.52</c:v>
                </c:pt>
                <c:pt idx="9561">
                  <c:v>71.319999999999993</c:v>
                </c:pt>
                <c:pt idx="9562">
                  <c:v>73.13</c:v>
                </c:pt>
                <c:pt idx="9563">
                  <c:v>73.680000000000007</c:v>
                </c:pt>
                <c:pt idx="9564">
                  <c:v>72.53</c:v>
                </c:pt>
                <c:pt idx="9565">
                  <c:v>70.81</c:v>
                </c:pt>
                <c:pt idx="9566">
                  <c:v>70.02</c:v>
                </c:pt>
                <c:pt idx="9567">
                  <c:v>71.069999999999993</c:v>
                </c:pt>
                <c:pt idx="9568">
                  <c:v>70.849999999999994</c:v>
                </c:pt>
                <c:pt idx="9569">
                  <c:v>72.78</c:v>
                </c:pt>
                <c:pt idx="9570">
                  <c:v>71.819999999999993</c:v>
                </c:pt>
                <c:pt idx="9571">
                  <c:v>71.569999999999993</c:v>
                </c:pt>
                <c:pt idx="9572">
                  <c:v>71.81</c:v>
                </c:pt>
                <c:pt idx="9573">
                  <c:v>72.87</c:v>
                </c:pt>
                <c:pt idx="9574">
                  <c:v>74.37</c:v>
                </c:pt>
                <c:pt idx="9575">
                  <c:v>71.680000000000007</c:v>
                </c:pt>
                <c:pt idx="9576">
                  <c:v>72.349999999999994</c:v>
                </c:pt>
                <c:pt idx="9577">
                  <c:v>69.45</c:v>
                </c:pt>
                <c:pt idx="9578">
                  <c:v>68.11</c:v>
                </c:pt>
                <c:pt idx="9579">
                  <c:v>70.09</c:v>
                </c:pt>
                <c:pt idx="9580">
                  <c:v>71.760000000000005</c:v>
                </c:pt>
                <c:pt idx="9581">
                  <c:v>72.14</c:v>
                </c:pt>
                <c:pt idx="9582">
                  <c:v>71.709999999999994</c:v>
                </c:pt>
                <c:pt idx="9583">
                  <c:v>72.52</c:v>
                </c:pt>
                <c:pt idx="9584">
                  <c:v>71.28</c:v>
                </c:pt>
                <c:pt idx="9585">
                  <c:v>70.16</c:v>
                </c:pt>
                <c:pt idx="9586">
                  <c:v>67.08</c:v>
                </c:pt>
                <c:pt idx="9587">
                  <c:v>69.39</c:v>
                </c:pt>
                <c:pt idx="9588">
                  <c:v>68.22</c:v>
                </c:pt>
                <c:pt idx="9589">
                  <c:v>70.61</c:v>
                </c:pt>
                <c:pt idx="9590">
                  <c:v>71.81</c:v>
                </c:pt>
                <c:pt idx="9592">
                  <c:v>70.94</c:v>
                </c:pt>
                <c:pt idx="9593">
                  <c:v>72.55</c:v>
                </c:pt>
                <c:pt idx="9594">
                  <c:v>69.22</c:v>
                </c:pt>
                <c:pt idx="9595">
                  <c:v>68.91</c:v>
                </c:pt>
                <c:pt idx="9596">
                  <c:v>69.09</c:v>
                </c:pt>
                <c:pt idx="9597">
                  <c:v>67.680000000000007</c:v>
                </c:pt>
                <c:pt idx="9598">
                  <c:v>69.540000000000006</c:v>
                </c:pt>
                <c:pt idx="9599">
                  <c:v>69.849999999999994</c:v>
                </c:pt>
                <c:pt idx="9600">
                  <c:v>70.66</c:v>
                </c:pt>
                <c:pt idx="9601">
                  <c:v>69.709999999999994</c:v>
                </c:pt>
                <c:pt idx="9603">
                  <c:v>71.78</c:v>
                </c:pt>
                <c:pt idx="9604">
                  <c:v>71.760000000000005</c:v>
                </c:pt>
                <c:pt idx="9605">
                  <c:v>73.91</c:v>
                </c:pt>
                <c:pt idx="9606">
                  <c:v>73.05</c:v>
                </c:pt>
                <c:pt idx="9607">
                  <c:v>74.87</c:v>
                </c:pt>
                <c:pt idx="9608">
                  <c:v>75.77</c:v>
                </c:pt>
                <c:pt idx="9609">
                  <c:v>76.86</c:v>
                </c:pt>
                <c:pt idx="9610">
                  <c:v>75.44</c:v>
                </c:pt>
                <c:pt idx="9611">
                  <c:v>74.17</c:v>
                </c:pt>
                <c:pt idx="9612">
                  <c:v>75.760000000000005</c:v>
                </c:pt>
                <c:pt idx="9613">
                  <c:v>75.400000000000006</c:v>
                </c:pt>
                <c:pt idx="9614">
                  <c:v>75.650000000000006</c:v>
                </c:pt>
                <c:pt idx="9615">
                  <c:v>77.06</c:v>
                </c:pt>
                <c:pt idx="9616">
                  <c:v>78.81</c:v>
                </c:pt>
                <c:pt idx="9617">
                  <c:v>79.760000000000005</c:v>
                </c:pt>
                <c:pt idx="9618">
                  <c:v>79.11</c:v>
                </c:pt>
                <c:pt idx="9619">
                  <c:v>80.17</c:v>
                </c:pt>
                <c:pt idx="9620">
                  <c:v>80.55</c:v>
                </c:pt>
                <c:pt idx="9621">
                  <c:v>81.8</c:v>
                </c:pt>
                <c:pt idx="9622">
                  <c:v>81.37</c:v>
                </c:pt>
                <c:pt idx="9623">
                  <c:v>79.5</c:v>
                </c:pt>
                <c:pt idx="9624">
                  <c:v>81.56</c:v>
                </c:pt>
                <c:pt idx="9625">
                  <c:v>82.76</c:v>
                </c:pt>
                <c:pt idx="9626">
                  <c:v>81.94</c:v>
                </c:pt>
                <c:pt idx="9627">
                  <c:v>82.94</c:v>
                </c:pt>
                <c:pt idx="9628">
                  <c:v>84.35</c:v>
                </c:pt>
                <c:pt idx="9629">
                  <c:v>82.81</c:v>
                </c:pt>
                <c:pt idx="9630">
                  <c:v>83.17</c:v>
                </c:pt>
                <c:pt idx="9631">
                  <c:v>82.5</c:v>
                </c:pt>
                <c:pt idx="9632">
                  <c:v>81.06</c:v>
                </c:pt>
                <c:pt idx="9633">
                  <c:v>79.400000000000006</c:v>
                </c:pt>
                <c:pt idx="9634">
                  <c:v>80.430000000000007</c:v>
                </c:pt>
                <c:pt idx="9635">
                  <c:v>81.25</c:v>
                </c:pt>
                <c:pt idx="9636">
                  <c:v>80.709999999999994</c:v>
                </c:pt>
                <c:pt idx="9637">
                  <c:v>80.25</c:v>
                </c:pt>
                <c:pt idx="9638">
                  <c:v>78.91</c:v>
                </c:pt>
                <c:pt idx="9639">
                  <c:v>79.52</c:v>
                </c:pt>
                <c:pt idx="9640">
                  <c:v>80.47</c:v>
                </c:pt>
                <c:pt idx="9641">
                  <c:v>80.650000000000006</c:v>
                </c:pt>
                <c:pt idx="9642">
                  <c:v>81.14</c:v>
                </c:pt>
                <c:pt idx="9643">
                  <c:v>81.64</c:v>
                </c:pt>
                <c:pt idx="9644">
                  <c:v>83.55</c:v>
                </c:pt>
                <c:pt idx="9645">
                  <c:v>85.52</c:v>
                </c:pt>
                <c:pt idx="9647">
                  <c:v>86.74</c:v>
                </c:pt>
                <c:pt idx="9648">
                  <c:v>87.55</c:v>
                </c:pt>
                <c:pt idx="9649">
                  <c:v>86.87</c:v>
                </c:pt>
                <c:pt idx="9650">
                  <c:v>87.51</c:v>
                </c:pt>
                <c:pt idx="9651">
                  <c:v>87.3</c:v>
                </c:pt>
                <c:pt idx="9652">
                  <c:v>88.87</c:v>
                </c:pt>
                <c:pt idx="9653">
                  <c:v>88.59</c:v>
                </c:pt>
                <c:pt idx="9654">
                  <c:v>90.13</c:v>
                </c:pt>
                <c:pt idx="9655">
                  <c:v>90.83</c:v>
                </c:pt>
                <c:pt idx="9656">
                  <c:v>91.47</c:v>
                </c:pt>
                <c:pt idx="9657">
                  <c:v>91.16</c:v>
                </c:pt>
                <c:pt idx="9658">
                  <c:v>89.2</c:v>
                </c:pt>
                <c:pt idx="9659">
                  <c:v>89.56</c:v>
                </c:pt>
                <c:pt idx="9660">
                  <c:v>90</c:v>
                </c:pt>
                <c:pt idx="9661">
                  <c:v>89.68</c:v>
                </c:pt>
                <c:pt idx="9662">
                  <c:v>91.43</c:v>
                </c:pt>
                <c:pt idx="9663">
                  <c:v>93.67</c:v>
                </c:pt>
                <c:pt idx="9664">
                  <c:v>91.65</c:v>
                </c:pt>
                <c:pt idx="9665">
                  <c:v>90.77</c:v>
                </c:pt>
                <c:pt idx="9666">
                  <c:v>88.81</c:v>
                </c:pt>
                <c:pt idx="9667">
                  <c:v>89.26</c:v>
                </c:pt>
                <c:pt idx="9668">
                  <c:v>84.32</c:v>
                </c:pt>
                <c:pt idx="9669">
                  <c:v>82.3</c:v>
                </c:pt>
                <c:pt idx="9670">
                  <c:v>82.83</c:v>
                </c:pt>
                <c:pt idx="9672">
                  <c:v>85.89</c:v>
                </c:pt>
                <c:pt idx="9673">
                  <c:v>83.7</c:v>
                </c:pt>
                <c:pt idx="9674">
                  <c:v>82.87</c:v>
                </c:pt>
                <c:pt idx="9675">
                  <c:v>87.67</c:v>
                </c:pt>
                <c:pt idx="9676">
                  <c:v>86.65</c:v>
                </c:pt>
                <c:pt idx="9677">
                  <c:v>86.66</c:v>
                </c:pt>
                <c:pt idx="9678">
                  <c:v>88.35</c:v>
                </c:pt>
                <c:pt idx="9679">
                  <c:v>89.35</c:v>
                </c:pt>
                <c:pt idx="9680">
                  <c:v>89.12</c:v>
                </c:pt>
                <c:pt idx="9681">
                  <c:v>85.49</c:v>
                </c:pt>
                <c:pt idx="9682">
                  <c:v>84.58</c:v>
                </c:pt>
                <c:pt idx="9683">
                  <c:v>86.07</c:v>
                </c:pt>
                <c:pt idx="9684">
                  <c:v>83.8</c:v>
                </c:pt>
                <c:pt idx="9685">
                  <c:v>86.04</c:v>
                </c:pt>
                <c:pt idx="9686">
                  <c:v>83.03</c:v>
                </c:pt>
                <c:pt idx="9687">
                  <c:v>81.64</c:v>
                </c:pt>
                <c:pt idx="9688">
                  <c:v>81.05</c:v>
                </c:pt>
                <c:pt idx="9689">
                  <c:v>83.04</c:v>
                </c:pt>
                <c:pt idx="9690">
                  <c:v>81.19</c:v>
                </c:pt>
                <c:pt idx="9691">
                  <c:v>81.540000000000006</c:v>
                </c:pt>
                <c:pt idx="9692">
                  <c:v>77.959999999999994</c:v>
                </c:pt>
                <c:pt idx="9693">
                  <c:v>75.849999999999994</c:v>
                </c:pt>
                <c:pt idx="9694">
                  <c:v>76.34</c:v>
                </c:pt>
                <c:pt idx="9696">
                  <c:v>78.86</c:v>
                </c:pt>
                <c:pt idx="9697">
                  <c:v>78.900000000000006</c:v>
                </c:pt>
                <c:pt idx="9698">
                  <c:v>77.150000000000006</c:v>
                </c:pt>
                <c:pt idx="9699">
                  <c:v>73.5</c:v>
                </c:pt>
                <c:pt idx="9700">
                  <c:v>76.47</c:v>
                </c:pt>
                <c:pt idx="9701">
                  <c:v>78.099999999999994</c:v>
                </c:pt>
                <c:pt idx="9702">
                  <c:v>78.349999999999994</c:v>
                </c:pt>
                <c:pt idx="9703">
                  <c:v>76.8</c:v>
                </c:pt>
                <c:pt idx="9704">
                  <c:v>76.8</c:v>
                </c:pt>
                <c:pt idx="9705">
                  <c:v>74.83</c:v>
                </c:pt>
                <c:pt idx="9706">
                  <c:v>74.459999999999994</c:v>
                </c:pt>
                <c:pt idx="9707">
                  <c:v>76.09</c:v>
                </c:pt>
                <c:pt idx="9708">
                  <c:v>77.56</c:v>
                </c:pt>
                <c:pt idx="9709">
                  <c:v>75.66</c:v>
                </c:pt>
                <c:pt idx="9710">
                  <c:v>73.7</c:v>
                </c:pt>
                <c:pt idx="9711">
                  <c:v>72.73</c:v>
                </c:pt>
                <c:pt idx="9712">
                  <c:v>71.95</c:v>
                </c:pt>
                <c:pt idx="9713">
                  <c:v>68.98</c:v>
                </c:pt>
                <c:pt idx="9714">
                  <c:v>69</c:v>
                </c:pt>
                <c:pt idx="9715">
                  <c:v>70.87</c:v>
                </c:pt>
                <c:pt idx="9716">
                  <c:v>70.95</c:v>
                </c:pt>
                <c:pt idx="9717">
                  <c:v>68.27</c:v>
                </c:pt>
                <c:pt idx="9718">
                  <c:v>69.09</c:v>
                </c:pt>
                <c:pt idx="9719">
                  <c:v>71.209999999999994</c:v>
                </c:pt>
                <c:pt idx="9720">
                  <c:v>71.05</c:v>
                </c:pt>
                <c:pt idx="9721">
                  <c:v>72.16</c:v>
                </c:pt>
                <c:pt idx="9722">
                  <c:v>73.23</c:v>
                </c:pt>
                <c:pt idx="9723">
                  <c:v>73.87</c:v>
                </c:pt>
                <c:pt idx="9724">
                  <c:v>73.59</c:v>
                </c:pt>
                <c:pt idx="9725">
                  <c:v>73.290000000000006</c:v>
                </c:pt>
                <c:pt idx="9727">
                  <c:v>75.84</c:v>
                </c:pt>
                <c:pt idx="9728">
                  <c:v>74.31</c:v>
                </c:pt>
                <c:pt idx="9729">
                  <c:v>72.02</c:v>
                </c:pt>
                <c:pt idx="9730">
                  <c:v>71.89</c:v>
                </c:pt>
                <c:pt idx="9731">
                  <c:v>70.62</c:v>
                </c:pt>
                <c:pt idx="9732">
                  <c:v>72.97</c:v>
                </c:pt>
                <c:pt idx="9733">
                  <c:v>72.38</c:v>
                </c:pt>
                <c:pt idx="9734">
                  <c:v>74</c:v>
                </c:pt>
                <c:pt idx="9735">
                  <c:v>71.06</c:v>
                </c:pt>
                <c:pt idx="9736">
                  <c:v>72.430000000000007</c:v>
                </c:pt>
                <c:pt idx="9737">
                  <c:v>71.569999999999993</c:v>
                </c:pt>
                <c:pt idx="9738">
                  <c:v>72.150000000000006</c:v>
                </c:pt>
                <c:pt idx="9739">
                  <c:v>72.94</c:v>
                </c:pt>
                <c:pt idx="9740">
                  <c:v>72.94</c:v>
                </c:pt>
                <c:pt idx="9741">
                  <c:v>72.63</c:v>
                </c:pt>
                <c:pt idx="9742">
                  <c:v>72.790000000000006</c:v>
                </c:pt>
                <c:pt idx="9743">
                  <c:v>74.319999999999993</c:v>
                </c:pt>
                <c:pt idx="9744">
                  <c:v>73.69</c:v>
                </c:pt>
                <c:pt idx="9745">
                  <c:v>75.260000000000005</c:v>
                </c:pt>
                <c:pt idx="9746">
                  <c:v>74.72</c:v>
                </c:pt>
                <c:pt idx="9747">
                  <c:v>75.48</c:v>
                </c:pt>
                <c:pt idx="9748">
                  <c:v>77.91</c:v>
                </c:pt>
                <c:pt idx="9749">
                  <c:v>78.45</c:v>
                </c:pt>
                <c:pt idx="9750">
                  <c:v>77.25</c:v>
                </c:pt>
                <c:pt idx="9751">
                  <c:v>78.3</c:v>
                </c:pt>
                <c:pt idx="9752">
                  <c:v>76.28</c:v>
                </c:pt>
                <c:pt idx="9753">
                  <c:v>74.36</c:v>
                </c:pt>
                <c:pt idx="9754">
                  <c:v>72.72</c:v>
                </c:pt>
                <c:pt idx="9755">
                  <c:v>73.209999999999994</c:v>
                </c:pt>
                <c:pt idx="9756">
                  <c:v>74.260000000000005</c:v>
                </c:pt>
                <c:pt idx="9757">
                  <c:v>76.67</c:v>
                </c:pt>
                <c:pt idx="9758">
                  <c:v>77.260000000000005</c:v>
                </c:pt>
                <c:pt idx="9759">
                  <c:v>77.34</c:v>
                </c:pt>
                <c:pt idx="9760">
                  <c:v>78.28</c:v>
                </c:pt>
                <c:pt idx="9761">
                  <c:v>77.09</c:v>
                </c:pt>
                <c:pt idx="9762">
                  <c:v>78.47</c:v>
                </c:pt>
                <c:pt idx="9763">
                  <c:v>79.650000000000006</c:v>
                </c:pt>
                <c:pt idx="9764">
                  <c:v>79.650000000000006</c:v>
                </c:pt>
                <c:pt idx="9765">
                  <c:v>78.72</c:v>
                </c:pt>
                <c:pt idx="9766">
                  <c:v>78.89</c:v>
                </c:pt>
                <c:pt idx="9767">
                  <c:v>79.64</c:v>
                </c:pt>
                <c:pt idx="9768">
                  <c:v>77.599999999999994</c:v>
                </c:pt>
                <c:pt idx="9769">
                  <c:v>78.53</c:v>
                </c:pt>
                <c:pt idx="9770">
                  <c:v>79.8</c:v>
                </c:pt>
                <c:pt idx="9771">
                  <c:v>79.44</c:v>
                </c:pt>
                <c:pt idx="9772">
                  <c:v>79.22</c:v>
                </c:pt>
                <c:pt idx="9773">
                  <c:v>80.900000000000006</c:v>
                </c:pt>
                <c:pt idx="9774">
                  <c:v>79.67</c:v>
                </c:pt>
                <c:pt idx="9775">
                  <c:v>79.11</c:v>
                </c:pt>
                <c:pt idx="9776">
                  <c:v>80.08</c:v>
                </c:pt>
                <c:pt idx="9777">
                  <c:v>79.81</c:v>
                </c:pt>
                <c:pt idx="9778">
                  <c:v>78.959999999999994</c:v>
                </c:pt>
                <c:pt idx="9779">
                  <c:v>78.87</c:v>
                </c:pt>
                <c:pt idx="9780">
                  <c:v>78.510000000000005</c:v>
                </c:pt>
                <c:pt idx="9781">
                  <c:v>80.67</c:v>
                </c:pt>
                <c:pt idx="9782">
                  <c:v>82.16</c:v>
                </c:pt>
                <c:pt idx="9783">
                  <c:v>81.94</c:v>
                </c:pt>
                <c:pt idx="9784">
                  <c:v>83.68</c:v>
                </c:pt>
                <c:pt idx="9785">
                  <c:v>84.39</c:v>
                </c:pt>
                <c:pt idx="9786">
                  <c:v>82.79</c:v>
                </c:pt>
                <c:pt idx="9787">
                  <c:v>81.99</c:v>
                </c:pt>
                <c:pt idx="9788">
                  <c:v>81.099999999999994</c:v>
                </c:pt>
                <c:pt idx="9789">
                  <c:v>82.41</c:v>
                </c:pt>
                <c:pt idx="9790">
                  <c:v>82.41</c:v>
                </c:pt>
                <c:pt idx="9791">
                  <c:v>82.15</c:v>
                </c:pt>
                <c:pt idx="9792">
                  <c:v>83.96</c:v>
                </c:pt>
                <c:pt idx="9793">
                  <c:v>84.54</c:v>
                </c:pt>
                <c:pt idx="9794">
                  <c:v>85.95</c:v>
                </c:pt>
                <c:pt idx="9795">
                  <c:v>86.22</c:v>
                </c:pt>
                <c:pt idx="9796">
                  <c:v>87.37</c:v>
                </c:pt>
                <c:pt idx="9797">
                  <c:v>87.69</c:v>
                </c:pt>
                <c:pt idx="9798">
                  <c:v>87.24</c:v>
                </c:pt>
                <c:pt idx="9799">
                  <c:v>86.04</c:v>
                </c:pt>
                <c:pt idx="9800">
                  <c:v>86.98</c:v>
                </c:pt>
                <c:pt idx="9801">
                  <c:v>85.79</c:v>
                </c:pt>
                <c:pt idx="9802">
                  <c:v>86.46</c:v>
                </c:pt>
                <c:pt idx="9803">
                  <c:v>86.21</c:v>
                </c:pt>
                <c:pt idx="9804">
                  <c:v>83.58</c:v>
                </c:pt>
                <c:pt idx="9805">
                  <c:v>83.5</c:v>
                </c:pt>
                <c:pt idx="9806">
                  <c:v>83.79</c:v>
                </c:pt>
                <c:pt idx="9807">
                  <c:v>83.82</c:v>
                </c:pt>
                <c:pt idx="9808">
                  <c:v>84.17</c:v>
                </c:pt>
                <c:pt idx="9809">
                  <c:v>84.09</c:v>
                </c:pt>
                <c:pt idx="9810">
                  <c:v>84.92</c:v>
                </c:pt>
                <c:pt idx="9811">
                  <c:v>85.38</c:v>
                </c:pt>
                <c:pt idx="9812">
                  <c:v>84.26</c:v>
                </c:pt>
                <c:pt idx="9813">
                  <c:v>83.49</c:v>
                </c:pt>
                <c:pt idx="9814">
                  <c:v>80.7</c:v>
                </c:pt>
                <c:pt idx="9815">
                  <c:v>80.59</c:v>
                </c:pt>
                <c:pt idx="9816">
                  <c:v>79.650000000000006</c:v>
                </c:pt>
                <c:pt idx="9817">
                  <c:v>80.099999999999994</c:v>
                </c:pt>
                <c:pt idx="9818">
                  <c:v>79.97</c:v>
                </c:pt>
                <c:pt idx="9819">
                  <c:v>80.569999999999993</c:v>
                </c:pt>
                <c:pt idx="9820">
                  <c:v>80.86</c:v>
                </c:pt>
                <c:pt idx="9821">
                  <c:v>79.81</c:v>
                </c:pt>
                <c:pt idx="9822">
                  <c:v>80.709999999999994</c:v>
                </c:pt>
                <c:pt idx="9823">
                  <c:v>79.62</c:v>
                </c:pt>
                <c:pt idx="9824">
                  <c:v>80.23</c:v>
                </c:pt>
                <c:pt idx="9825">
                  <c:v>80.849999999999994</c:v>
                </c:pt>
                <c:pt idx="9826">
                  <c:v>81.66</c:v>
                </c:pt>
                <c:pt idx="9827">
                  <c:v>81.39</c:v>
                </c:pt>
                <c:pt idx="9828">
                  <c:v>80.66</c:v>
                </c:pt>
                <c:pt idx="9829">
                  <c:v>79.150000000000006</c:v>
                </c:pt>
                <c:pt idx="9830">
                  <c:v>77.47</c:v>
                </c:pt>
                <c:pt idx="9831">
                  <c:v>78.48</c:v>
                </c:pt>
                <c:pt idx="9832">
                  <c:v>80.900000000000006</c:v>
                </c:pt>
                <c:pt idx="9833">
                  <c:v>80.239999999999995</c:v>
                </c:pt>
                <c:pt idx="9834">
                  <c:v>78.959999999999994</c:v>
                </c:pt>
                <c:pt idx="9835">
                  <c:v>77.97</c:v>
                </c:pt>
                <c:pt idx="9836">
                  <c:v>75.260000000000005</c:v>
                </c:pt>
                <c:pt idx="9837">
                  <c:v>74.27</c:v>
                </c:pt>
                <c:pt idx="9838">
                  <c:v>75.08</c:v>
                </c:pt>
                <c:pt idx="9839">
                  <c:v>76.52</c:v>
                </c:pt>
                <c:pt idx="9840">
                  <c:v>76.53</c:v>
                </c:pt>
                <c:pt idx="9841">
                  <c:v>78.75</c:v>
                </c:pt>
                <c:pt idx="9842">
                  <c:v>78.88</c:v>
                </c:pt>
                <c:pt idx="9843">
                  <c:v>79.56</c:v>
                </c:pt>
                <c:pt idx="9844">
                  <c:v>79.61</c:v>
                </c:pt>
                <c:pt idx="9845">
                  <c:v>79.41</c:v>
                </c:pt>
                <c:pt idx="9846">
                  <c:v>81.33</c:v>
                </c:pt>
                <c:pt idx="9847">
                  <c:v>82.67</c:v>
                </c:pt>
                <c:pt idx="9849">
                  <c:v>83.34</c:v>
                </c:pt>
                <c:pt idx="9850">
                  <c:v>81.709999999999994</c:v>
                </c:pt>
                <c:pt idx="9851">
                  <c:v>82.63</c:v>
                </c:pt>
                <c:pt idx="9852">
                  <c:v>81.97</c:v>
                </c:pt>
                <c:pt idx="9853">
                  <c:v>82.19</c:v>
                </c:pt>
                <c:pt idx="9854">
                  <c:v>83.04</c:v>
                </c:pt>
                <c:pt idx="9855">
                  <c:v>82.83</c:v>
                </c:pt>
                <c:pt idx="9856">
                  <c:v>84.7</c:v>
                </c:pt>
                <c:pt idx="9857">
                  <c:v>84.09</c:v>
                </c:pt>
                <c:pt idx="9858">
                  <c:v>85.19</c:v>
                </c:pt>
                <c:pt idx="9860">
                  <c:v>84.44</c:v>
                </c:pt>
                <c:pt idx="9861">
                  <c:v>83.63</c:v>
                </c:pt>
                <c:pt idx="9862">
                  <c:v>82.78</c:v>
                </c:pt>
                <c:pt idx="9863">
                  <c:v>83.39</c:v>
                </c:pt>
                <c:pt idx="9864">
                  <c:v>83.92</c:v>
                </c:pt>
                <c:pt idx="9865">
                  <c:v>83.49</c:v>
                </c:pt>
                <c:pt idx="9866">
                  <c:v>83.22</c:v>
                </c:pt>
                <c:pt idx="9867">
                  <c:v>81.92</c:v>
                </c:pt>
                <c:pt idx="9868">
                  <c:v>84.16</c:v>
                </c:pt>
                <c:pt idx="9869">
                  <c:v>84.17</c:v>
                </c:pt>
                <c:pt idx="9870">
                  <c:v>81.430000000000007</c:v>
                </c:pt>
                <c:pt idx="9871">
                  <c:v>81.25</c:v>
                </c:pt>
                <c:pt idx="9872">
                  <c:v>78.239999999999995</c:v>
                </c:pt>
                <c:pt idx="9873">
                  <c:v>78.78</c:v>
                </c:pt>
                <c:pt idx="9874">
                  <c:v>79.430000000000007</c:v>
                </c:pt>
                <c:pt idx="9875">
                  <c:v>78.58</c:v>
                </c:pt>
                <c:pt idx="9876">
                  <c:v>77.27</c:v>
                </c:pt>
                <c:pt idx="9877">
                  <c:v>76.17</c:v>
                </c:pt>
                <c:pt idx="9878">
                  <c:v>79.36</c:v>
                </c:pt>
                <c:pt idx="9879">
                  <c:v>77.739999999999995</c:v>
                </c:pt>
                <c:pt idx="9880">
                  <c:v>74.989999999999995</c:v>
                </c:pt>
                <c:pt idx="9881">
                  <c:v>74.459999999999994</c:v>
                </c:pt>
                <c:pt idx="9882">
                  <c:v>74.599999999999994</c:v>
                </c:pt>
                <c:pt idx="9883">
                  <c:v>76.680000000000007</c:v>
                </c:pt>
                <c:pt idx="9884">
                  <c:v>77.64</c:v>
                </c:pt>
                <c:pt idx="9885">
                  <c:v>78.28</c:v>
                </c:pt>
                <c:pt idx="9886">
                  <c:v>81.45</c:v>
                </c:pt>
                <c:pt idx="9887">
                  <c:v>79.81</c:v>
                </c:pt>
                <c:pt idx="9888">
                  <c:v>78.47</c:v>
                </c:pt>
                <c:pt idx="9889">
                  <c:v>79.66</c:v>
                </c:pt>
                <c:pt idx="9890">
                  <c:v>78.05</c:v>
                </c:pt>
                <c:pt idx="9891">
                  <c:v>75.819999999999993</c:v>
                </c:pt>
                <c:pt idx="9892">
                  <c:v>75.27</c:v>
                </c:pt>
                <c:pt idx="9893">
                  <c:v>72.760000000000005</c:v>
                </c:pt>
                <c:pt idx="9894">
                  <c:v>73.72</c:v>
                </c:pt>
                <c:pt idx="9895">
                  <c:v>75.819999999999993</c:v>
                </c:pt>
                <c:pt idx="9896">
                  <c:v>78.400000000000006</c:v>
                </c:pt>
                <c:pt idx="9897">
                  <c:v>76.5</c:v>
                </c:pt>
                <c:pt idx="9898">
                  <c:v>75.489999999999995</c:v>
                </c:pt>
                <c:pt idx="9899">
                  <c:v>76.900000000000006</c:v>
                </c:pt>
                <c:pt idx="9900">
                  <c:v>74.52</c:v>
                </c:pt>
                <c:pt idx="9902">
                  <c:v>71.28</c:v>
                </c:pt>
                <c:pt idx="9903">
                  <c:v>70.11</c:v>
                </c:pt>
                <c:pt idx="9904">
                  <c:v>70.09</c:v>
                </c:pt>
                <c:pt idx="9905">
                  <c:v>68.58</c:v>
                </c:pt>
                <c:pt idx="9906">
                  <c:v>69.650000000000006</c:v>
                </c:pt>
                <c:pt idx="9907">
                  <c:v>66.73</c:v>
                </c:pt>
                <c:pt idx="9908">
                  <c:v>68.25</c:v>
                </c:pt>
                <c:pt idx="9909">
                  <c:v>69.89</c:v>
                </c:pt>
                <c:pt idx="9910">
                  <c:v>69.59</c:v>
                </c:pt>
                <c:pt idx="9911">
                  <c:v>71.099999999999994</c:v>
                </c:pt>
                <c:pt idx="9912">
                  <c:v>72.16</c:v>
                </c:pt>
                <c:pt idx="9913">
                  <c:v>71.87</c:v>
                </c:pt>
                <c:pt idx="9914">
                  <c:v>72.86</c:v>
                </c:pt>
                <c:pt idx="9915">
                  <c:v>72.72</c:v>
                </c:pt>
                <c:pt idx="9916">
                  <c:v>71.33</c:v>
                </c:pt>
                <c:pt idx="9917">
                  <c:v>72.34</c:v>
                </c:pt>
                <c:pt idx="9918">
                  <c:v>70.42</c:v>
                </c:pt>
                <c:pt idx="9919">
                  <c:v>68.28</c:v>
                </c:pt>
                <c:pt idx="9920">
                  <c:v>68.72</c:v>
                </c:pt>
                <c:pt idx="9921">
                  <c:v>68.75</c:v>
                </c:pt>
                <c:pt idx="9922">
                  <c:v>70.41</c:v>
                </c:pt>
                <c:pt idx="9923">
                  <c:v>70.739999999999995</c:v>
                </c:pt>
                <c:pt idx="9924">
                  <c:v>74.33</c:v>
                </c:pt>
                <c:pt idx="9925">
                  <c:v>74.930000000000007</c:v>
                </c:pt>
                <c:pt idx="9926">
                  <c:v>77.760000000000005</c:v>
                </c:pt>
                <c:pt idx="9927">
                  <c:v>74.260000000000005</c:v>
                </c:pt>
                <c:pt idx="9928">
                  <c:v>73.849999999999994</c:v>
                </c:pt>
                <c:pt idx="9929">
                  <c:v>76.459999999999994</c:v>
                </c:pt>
                <c:pt idx="9930">
                  <c:v>76.11</c:v>
                </c:pt>
                <c:pt idx="9931">
                  <c:v>76.11</c:v>
                </c:pt>
                <c:pt idx="9932">
                  <c:v>71.22</c:v>
                </c:pt>
                <c:pt idx="9933">
                  <c:v>70.97</c:v>
                </c:pt>
                <c:pt idx="9934">
                  <c:v>71.260000000000005</c:v>
                </c:pt>
                <c:pt idx="9935">
                  <c:v>69.78</c:v>
                </c:pt>
                <c:pt idx="9936">
                  <c:v>71.16</c:v>
                </c:pt>
                <c:pt idx="9937">
                  <c:v>72.84</c:v>
                </c:pt>
                <c:pt idx="9938">
                  <c:v>71.37</c:v>
                </c:pt>
                <c:pt idx="9939">
                  <c:v>70.58</c:v>
                </c:pt>
                <c:pt idx="9940">
                  <c:v>72.02</c:v>
                </c:pt>
                <c:pt idx="9941">
                  <c:v>67.650000000000006</c:v>
                </c:pt>
                <c:pt idx="9942">
                  <c:v>67.48</c:v>
                </c:pt>
                <c:pt idx="9943">
                  <c:v>68.91</c:v>
                </c:pt>
                <c:pt idx="9944">
                  <c:v>69.58</c:v>
                </c:pt>
                <c:pt idx="9945">
                  <c:v>69.81</c:v>
                </c:pt>
                <c:pt idx="9946">
                  <c:v>71.83</c:v>
                </c:pt>
                <c:pt idx="9947">
                  <c:v>72.260000000000005</c:v>
                </c:pt>
                <c:pt idx="9948">
                  <c:v>71.98</c:v>
                </c:pt>
                <c:pt idx="9949">
                  <c:v>72.69</c:v>
                </c:pt>
                <c:pt idx="9950">
                  <c:v>70.69</c:v>
                </c:pt>
                <c:pt idx="9951">
                  <c:v>70.69</c:v>
                </c:pt>
                <c:pt idx="9952">
                  <c:v>68.430000000000007</c:v>
                </c:pt>
                <c:pt idx="9953">
                  <c:v>68.760000000000005</c:v>
                </c:pt>
                <c:pt idx="9954">
                  <c:v>68.989999999999995</c:v>
                </c:pt>
                <c:pt idx="9955">
                  <c:v>67.33</c:v>
                </c:pt>
                <c:pt idx="9956">
                  <c:v>69.459999999999994</c:v>
                </c:pt>
                <c:pt idx="9957">
                  <c:v>69.75</c:v>
                </c:pt>
                <c:pt idx="9958">
                  <c:v>69.25</c:v>
                </c:pt>
                <c:pt idx="9959">
                  <c:v>70.39</c:v>
                </c:pt>
                <c:pt idx="9960">
                  <c:v>71.680000000000007</c:v>
                </c:pt>
                <c:pt idx="9961">
                  <c:v>69.41</c:v>
                </c:pt>
                <c:pt idx="9962">
                  <c:v>69.05</c:v>
                </c:pt>
                <c:pt idx="9963">
                  <c:v>69.03</c:v>
                </c:pt>
                <c:pt idx="9965">
                  <c:v>68.260000000000005</c:v>
                </c:pt>
                <c:pt idx="9966">
                  <c:v>68.349999999999994</c:v>
                </c:pt>
                <c:pt idx="9967">
                  <c:v>70.150000000000006</c:v>
                </c:pt>
                <c:pt idx="9968">
                  <c:v>68.81</c:v>
                </c:pt>
                <c:pt idx="9969">
                  <c:v>68.58</c:v>
                </c:pt>
                <c:pt idx="9970">
                  <c:v>68.58</c:v>
                </c:pt>
                <c:pt idx="9971">
                  <c:v>68.650000000000006</c:v>
                </c:pt>
                <c:pt idx="9972">
                  <c:v>68.849999999999994</c:v>
                </c:pt>
                <c:pt idx="9973">
                  <c:v>70.569999999999993</c:v>
                </c:pt>
                <c:pt idx="9974">
                  <c:v>70.25</c:v>
                </c:pt>
                <c:pt idx="9975">
                  <c:v>71.540000000000006</c:v>
                </c:pt>
                <c:pt idx="9976">
                  <c:v>71.03</c:v>
                </c:pt>
                <c:pt idx="9977">
                  <c:v>70.31</c:v>
                </c:pt>
                <c:pt idx="9978">
                  <c:v>70.8</c:v>
                </c:pt>
                <c:pt idx="9979">
                  <c:v>70.099999999999994</c:v>
                </c:pt>
                <c:pt idx="9980">
                  <c:v>69.709999999999994</c:v>
                </c:pt>
                <c:pt idx="9981">
                  <c:v>69.5</c:v>
                </c:pt>
                <c:pt idx="9982">
                  <c:v>70.87</c:v>
                </c:pt>
                <c:pt idx="9984">
                  <c:v>70.38</c:v>
                </c:pt>
                <c:pt idx="9985">
                  <c:v>71.28</c:v>
                </c:pt>
                <c:pt idx="9986">
                  <c:v>71.73</c:v>
                </c:pt>
                <c:pt idx="9987">
                  <c:v>72.44</c:v>
                </c:pt>
                <c:pt idx="9988">
                  <c:v>73.790000000000006</c:v>
                </c:pt>
                <c:pt idx="9989">
                  <c:v>74.64</c:v>
                </c:pt>
                <c:pt idx="9990">
                  <c:v>74.31</c:v>
                </c:pt>
                <c:pt idx="9991">
                  <c:v>74.989999999999995</c:v>
                </c:pt>
                <c:pt idx="9992">
                  <c:v>73.989999999999995</c:v>
                </c:pt>
                <c:pt idx="9994">
                  <c:v>77.27</c:v>
                </c:pt>
                <c:pt idx="9995">
                  <c:v>79.569999999999993</c:v>
                </c:pt>
                <c:pt idx="9996">
                  <c:v>78.2</c:v>
                </c:pt>
                <c:pt idx="9997">
                  <c:v>80.73</c:v>
                </c:pt>
                <c:pt idx="9998">
                  <c:v>79.349999999999994</c:v>
                </c:pt>
                <c:pt idx="9999">
                  <c:v>78.56</c:v>
                </c:pt>
                <c:pt idx="10001">
                  <c:v>76.790000000000006</c:v>
                </c:pt>
                <c:pt idx="10002">
                  <c:v>76.12</c:v>
                </c:pt>
                <c:pt idx="10003">
                  <c:v>75.03</c:v>
                </c:pt>
                <c:pt idx="10004">
                  <c:v>74.97</c:v>
                </c:pt>
                <c:pt idx="10005">
                  <c:v>73.510000000000005</c:v>
                </c:pt>
                <c:pt idx="10006">
                  <c:v>74.150000000000006</c:v>
                </c:pt>
                <c:pt idx="10007">
                  <c:v>72.94</c:v>
                </c:pt>
                <c:pt idx="10008">
                  <c:v>73.099999999999994</c:v>
                </c:pt>
                <c:pt idx="10009">
                  <c:v>72.84</c:v>
                </c:pt>
                <c:pt idx="10010">
                  <c:v>73.52</c:v>
                </c:pt>
                <c:pt idx="10011">
                  <c:v>73.040000000000006</c:v>
                </c:pt>
                <c:pt idx="10012">
                  <c:v>71.39</c:v>
                </c:pt>
                <c:pt idx="10013">
                  <c:v>70.97</c:v>
                </c:pt>
                <c:pt idx="10014">
                  <c:v>71.319999999999993</c:v>
                </c:pt>
                <c:pt idx="10015">
                  <c:v>72.73</c:v>
                </c:pt>
                <c:pt idx="10016">
                  <c:v>73.67</c:v>
                </c:pt>
                <c:pt idx="10017">
                  <c:v>71.72</c:v>
                </c:pt>
                <c:pt idx="10018">
                  <c:v>71.66</c:v>
                </c:pt>
                <c:pt idx="10019">
                  <c:v>71.05</c:v>
                </c:pt>
                <c:pt idx="10021">
                  <c:v>72.209999999999994</c:v>
                </c:pt>
                <c:pt idx="10022">
                  <c:v>72.58</c:v>
                </c:pt>
                <c:pt idx="10023">
                  <c:v>72.88</c:v>
                </c:pt>
                <c:pt idx="10024">
                  <c:v>70.72</c:v>
                </c:pt>
                <c:pt idx="10025">
                  <c:v>71.06</c:v>
                </c:pt>
              </c:numCache>
            </c:numRef>
          </c:val>
          <c:smooth val="0"/>
          <c:extLst>
            <c:ext xmlns:c16="http://schemas.microsoft.com/office/drawing/2014/chart" uri="{C3380CC4-5D6E-409C-BE32-E72D297353CC}">
              <c16:uniqueId val="{00000003-8476-48E0-8C45-521A6DFF92F2}"/>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5719"/>
          <c:min val="43831"/>
        </c:scaling>
        <c:delete val="0"/>
        <c:axPos val="b"/>
        <c:numFmt formatCode="[$-409]mmm\-yy;@" sourceLinked="0"/>
        <c:majorTickMark val="out"/>
        <c:minorTickMark val="none"/>
        <c:tickLblPos val="low"/>
        <c:spPr>
          <a:ln w="12700">
            <a:solidFill>
              <a:schemeClr val="bg1">
                <a:lumMod val="50000"/>
              </a:schemeClr>
            </a:solidFill>
          </a:ln>
        </c:spPr>
        <c:txPr>
          <a:bodyPr rot="0" vert="horz"/>
          <a:lstStyle/>
          <a:p>
            <a:pPr>
              <a:defRPr/>
            </a:pPr>
            <a:endParaRPr lang="en-US"/>
          </a:p>
        </c:txPr>
        <c:crossAx val="154004584"/>
        <c:crosses val="autoZero"/>
        <c:auto val="1"/>
        <c:lblOffset val="100"/>
        <c:baseTimeUnit val="days"/>
        <c:majorUnit val="6"/>
        <c:majorTimeUnit val="months"/>
      </c:dateAx>
      <c:valAx>
        <c:axId val="154004584"/>
        <c:scaling>
          <c:orientation val="minMax"/>
          <c:max val="140"/>
          <c:min val="-1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4003408"/>
        <c:crossesAt val="40179"/>
        <c:crossBetween val="between"/>
      </c:valAx>
      <c:spPr>
        <a:noFill/>
        <a:ln w="25400">
          <a:noFill/>
        </a:ln>
      </c:spPr>
    </c:plotArea>
    <c:legend>
      <c:legendPos val="b"/>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0823220365182E-2"/>
          <c:y val="7.4418277597754559E-2"/>
          <c:w val="0.88050142238170459"/>
          <c:h val="0.62674359573988658"/>
        </c:manualLayout>
      </c:layout>
      <c:lineChart>
        <c:grouping val="standard"/>
        <c:varyColors val="0"/>
        <c:ser>
          <c:idx val="0"/>
          <c:order val="0"/>
          <c:tx>
            <c:strRef>
              <c:f>Sheet1!$B$1</c:f>
              <c:strCache>
                <c:ptCount val="1"/>
                <c:pt idx="0">
                  <c:v>Dutch TTF Gas Futures</c:v>
                </c:pt>
              </c:strCache>
            </c:strRef>
          </c:tx>
          <c:spPr>
            <a:ln w="19050">
              <a:solidFill>
                <a:srgbClr val="055FEC"/>
              </a:solidFill>
            </a:ln>
          </c:spPr>
          <c:marker>
            <c:symbol val="none"/>
          </c:marker>
          <c:dLbls>
            <c:dLbl>
              <c:idx val="10050"/>
              <c:layout>
                <c:manualLayout>
                  <c:x val="-0.10267691657177146"/>
                  <c:y val="-0.14907490552859967"/>
                </c:manualLayout>
              </c:layout>
              <c:numFmt formatCode="0.0" sourceLinked="0"/>
              <c:spPr>
                <a:ln>
                  <a:solidFill>
                    <a:srgbClr val="055FEC"/>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265-4729-9578-7B9425ED0D7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Sheet1!$A$2:$A$10052</c:f>
              <c:numCache>
                <c:formatCode>yyyy\-mm\-dd</c:formatCode>
                <c:ptCount val="10051"/>
                <c:pt idx="0">
                  <c:v>35437</c:v>
                </c:pt>
                <c:pt idx="1">
                  <c:v>35438</c:v>
                </c:pt>
                <c:pt idx="2">
                  <c:v>35439</c:v>
                </c:pt>
                <c:pt idx="3">
                  <c:v>35440</c:v>
                </c:pt>
                <c:pt idx="4">
                  <c:v>35443</c:v>
                </c:pt>
                <c:pt idx="5">
                  <c:v>35444</c:v>
                </c:pt>
                <c:pt idx="6">
                  <c:v>35445</c:v>
                </c:pt>
                <c:pt idx="7">
                  <c:v>35446</c:v>
                </c:pt>
                <c:pt idx="8">
                  <c:v>35447</c:v>
                </c:pt>
                <c:pt idx="9">
                  <c:v>35450</c:v>
                </c:pt>
                <c:pt idx="10">
                  <c:v>35451</c:v>
                </c:pt>
                <c:pt idx="11">
                  <c:v>35452</c:v>
                </c:pt>
                <c:pt idx="12">
                  <c:v>35453</c:v>
                </c:pt>
                <c:pt idx="13">
                  <c:v>35454</c:v>
                </c:pt>
                <c:pt idx="14">
                  <c:v>35457</c:v>
                </c:pt>
                <c:pt idx="15">
                  <c:v>35458</c:v>
                </c:pt>
                <c:pt idx="16">
                  <c:v>35459</c:v>
                </c:pt>
                <c:pt idx="17">
                  <c:v>35460</c:v>
                </c:pt>
                <c:pt idx="18">
                  <c:v>35461</c:v>
                </c:pt>
                <c:pt idx="19">
                  <c:v>35464</c:v>
                </c:pt>
                <c:pt idx="20">
                  <c:v>35465</c:v>
                </c:pt>
                <c:pt idx="21">
                  <c:v>35466</c:v>
                </c:pt>
                <c:pt idx="22">
                  <c:v>35467</c:v>
                </c:pt>
                <c:pt idx="23">
                  <c:v>35468</c:v>
                </c:pt>
                <c:pt idx="24">
                  <c:v>35471</c:v>
                </c:pt>
                <c:pt idx="25">
                  <c:v>35472</c:v>
                </c:pt>
                <c:pt idx="26">
                  <c:v>35473</c:v>
                </c:pt>
                <c:pt idx="27">
                  <c:v>35474</c:v>
                </c:pt>
                <c:pt idx="28">
                  <c:v>35475</c:v>
                </c:pt>
                <c:pt idx="29">
                  <c:v>35479</c:v>
                </c:pt>
                <c:pt idx="30">
                  <c:v>35480</c:v>
                </c:pt>
                <c:pt idx="31">
                  <c:v>35481</c:v>
                </c:pt>
                <c:pt idx="32">
                  <c:v>35482</c:v>
                </c:pt>
                <c:pt idx="33">
                  <c:v>35485</c:v>
                </c:pt>
                <c:pt idx="34">
                  <c:v>35486</c:v>
                </c:pt>
                <c:pt idx="35">
                  <c:v>35487</c:v>
                </c:pt>
                <c:pt idx="36">
                  <c:v>35488</c:v>
                </c:pt>
                <c:pt idx="37">
                  <c:v>35489</c:v>
                </c:pt>
                <c:pt idx="38">
                  <c:v>35492</c:v>
                </c:pt>
                <c:pt idx="39">
                  <c:v>35493</c:v>
                </c:pt>
                <c:pt idx="40">
                  <c:v>35494</c:v>
                </c:pt>
                <c:pt idx="41">
                  <c:v>35495</c:v>
                </c:pt>
                <c:pt idx="42">
                  <c:v>35496</c:v>
                </c:pt>
                <c:pt idx="43">
                  <c:v>35499</c:v>
                </c:pt>
                <c:pt idx="44">
                  <c:v>35500</c:v>
                </c:pt>
                <c:pt idx="45">
                  <c:v>35501</c:v>
                </c:pt>
                <c:pt idx="46">
                  <c:v>35502</c:v>
                </c:pt>
                <c:pt idx="47">
                  <c:v>35503</c:v>
                </c:pt>
                <c:pt idx="48">
                  <c:v>35506</c:v>
                </c:pt>
                <c:pt idx="49">
                  <c:v>35507</c:v>
                </c:pt>
                <c:pt idx="50">
                  <c:v>35508</c:v>
                </c:pt>
                <c:pt idx="51">
                  <c:v>35509</c:v>
                </c:pt>
                <c:pt idx="52">
                  <c:v>35510</c:v>
                </c:pt>
                <c:pt idx="53">
                  <c:v>35513</c:v>
                </c:pt>
                <c:pt idx="54">
                  <c:v>35514</c:v>
                </c:pt>
                <c:pt idx="55">
                  <c:v>35515</c:v>
                </c:pt>
                <c:pt idx="56">
                  <c:v>35516</c:v>
                </c:pt>
                <c:pt idx="57">
                  <c:v>35520</c:v>
                </c:pt>
                <c:pt idx="58">
                  <c:v>35521</c:v>
                </c:pt>
                <c:pt idx="59">
                  <c:v>35522</c:v>
                </c:pt>
                <c:pt idx="60">
                  <c:v>35523</c:v>
                </c:pt>
                <c:pt idx="61">
                  <c:v>35524</c:v>
                </c:pt>
                <c:pt idx="62">
                  <c:v>35527</c:v>
                </c:pt>
                <c:pt idx="63">
                  <c:v>35528</c:v>
                </c:pt>
                <c:pt idx="64">
                  <c:v>35529</c:v>
                </c:pt>
                <c:pt idx="65">
                  <c:v>35530</c:v>
                </c:pt>
                <c:pt idx="66">
                  <c:v>35531</c:v>
                </c:pt>
                <c:pt idx="67">
                  <c:v>35534</c:v>
                </c:pt>
                <c:pt idx="68">
                  <c:v>35535</c:v>
                </c:pt>
                <c:pt idx="69">
                  <c:v>35536</c:v>
                </c:pt>
                <c:pt idx="70">
                  <c:v>35537</c:v>
                </c:pt>
                <c:pt idx="71">
                  <c:v>35538</c:v>
                </c:pt>
                <c:pt idx="72">
                  <c:v>35541</c:v>
                </c:pt>
                <c:pt idx="73">
                  <c:v>35542</c:v>
                </c:pt>
                <c:pt idx="74">
                  <c:v>35543</c:v>
                </c:pt>
                <c:pt idx="75">
                  <c:v>35544</c:v>
                </c:pt>
                <c:pt idx="76">
                  <c:v>35545</c:v>
                </c:pt>
                <c:pt idx="77">
                  <c:v>35548</c:v>
                </c:pt>
                <c:pt idx="78">
                  <c:v>35549</c:v>
                </c:pt>
                <c:pt idx="79">
                  <c:v>35550</c:v>
                </c:pt>
                <c:pt idx="80">
                  <c:v>35551</c:v>
                </c:pt>
                <c:pt idx="81">
                  <c:v>35552</c:v>
                </c:pt>
                <c:pt idx="82">
                  <c:v>35555</c:v>
                </c:pt>
                <c:pt idx="83">
                  <c:v>35556</c:v>
                </c:pt>
                <c:pt idx="84">
                  <c:v>35557</c:v>
                </c:pt>
                <c:pt idx="85">
                  <c:v>35558</c:v>
                </c:pt>
                <c:pt idx="86">
                  <c:v>35559</c:v>
                </c:pt>
                <c:pt idx="87">
                  <c:v>35562</c:v>
                </c:pt>
                <c:pt idx="88">
                  <c:v>35563</c:v>
                </c:pt>
                <c:pt idx="89">
                  <c:v>35564</c:v>
                </c:pt>
                <c:pt idx="90">
                  <c:v>35565</c:v>
                </c:pt>
                <c:pt idx="91">
                  <c:v>35566</c:v>
                </c:pt>
                <c:pt idx="92">
                  <c:v>35569</c:v>
                </c:pt>
                <c:pt idx="93">
                  <c:v>35570</c:v>
                </c:pt>
                <c:pt idx="94">
                  <c:v>35571</c:v>
                </c:pt>
                <c:pt idx="95">
                  <c:v>35572</c:v>
                </c:pt>
                <c:pt idx="96">
                  <c:v>35573</c:v>
                </c:pt>
                <c:pt idx="97">
                  <c:v>35577</c:v>
                </c:pt>
                <c:pt idx="98">
                  <c:v>35578</c:v>
                </c:pt>
                <c:pt idx="99">
                  <c:v>35579</c:v>
                </c:pt>
                <c:pt idx="100">
                  <c:v>35580</c:v>
                </c:pt>
                <c:pt idx="101">
                  <c:v>35583</c:v>
                </c:pt>
                <c:pt idx="102">
                  <c:v>35584</c:v>
                </c:pt>
                <c:pt idx="103">
                  <c:v>35585</c:v>
                </c:pt>
                <c:pt idx="104">
                  <c:v>35586</c:v>
                </c:pt>
                <c:pt idx="105">
                  <c:v>35587</c:v>
                </c:pt>
                <c:pt idx="106">
                  <c:v>35590</c:v>
                </c:pt>
                <c:pt idx="107">
                  <c:v>35591</c:v>
                </c:pt>
                <c:pt idx="108">
                  <c:v>35592</c:v>
                </c:pt>
                <c:pt idx="109">
                  <c:v>35593</c:v>
                </c:pt>
                <c:pt idx="110">
                  <c:v>35594</c:v>
                </c:pt>
                <c:pt idx="111">
                  <c:v>35597</c:v>
                </c:pt>
                <c:pt idx="112">
                  <c:v>35598</c:v>
                </c:pt>
                <c:pt idx="113">
                  <c:v>35599</c:v>
                </c:pt>
                <c:pt idx="114">
                  <c:v>35600</c:v>
                </c:pt>
                <c:pt idx="115">
                  <c:v>35601</c:v>
                </c:pt>
                <c:pt idx="116">
                  <c:v>35604</c:v>
                </c:pt>
                <c:pt idx="117">
                  <c:v>35605</c:v>
                </c:pt>
                <c:pt idx="118">
                  <c:v>35606</c:v>
                </c:pt>
                <c:pt idx="119">
                  <c:v>35607</c:v>
                </c:pt>
                <c:pt idx="120">
                  <c:v>35608</c:v>
                </c:pt>
                <c:pt idx="121">
                  <c:v>35611</c:v>
                </c:pt>
                <c:pt idx="122">
                  <c:v>35612</c:v>
                </c:pt>
                <c:pt idx="123">
                  <c:v>35613</c:v>
                </c:pt>
                <c:pt idx="124">
                  <c:v>35614</c:v>
                </c:pt>
                <c:pt idx="125">
                  <c:v>35618</c:v>
                </c:pt>
                <c:pt idx="126">
                  <c:v>35619</c:v>
                </c:pt>
                <c:pt idx="127">
                  <c:v>35620</c:v>
                </c:pt>
                <c:pt idx="128">
                  <c:v>35621</c:v>
                </c:pt>
                <c:pt idx="129">
                  <c:v>35622</c:v>
                </c:pt>
                <c:pt idx="130">
                  <c:v>35625</c:v>
                </c:pt>
                <c:pt idx="131">
                  <c:v>35626</c:v>
                </c:pt>
                <c:pt idx="132">
                  <c:v>35627</c:v>
                </c:pt>
                <c:pt idx="133">
                  <c:v>35628</c:v>
                </c:pt>
                <c:pt idx="134">
                  <c:v>35629</c:v>
                </c:pt>
                <c:pt idx="135">
                  <c:v>35632</c:v>
                </c:pt>
                <c:pt idx="136">
                  <c:v>35633</c:v>
                </c:pt>
                <c:pt idx="137">
                  <c:v>35634</c:v>
                </c:pt>
                <c:pt idx="138">
                  <c:v>35635</c:v>
                </c:pt>
                <c:pt idx="139">
                  <c:v>35636</c:v>
                </c:pt>
                <c:pt idx="140">
                  <c:v>35639</c:v>
                </c:pt>
                <c:pt idx="141">
                  <c:v>35640</c:v>
                </c:pt>
                <c:pt idx="142">
                  <c:v>35641</c:v>
                </c:pt>
                <c:pt idx="143">
                  <c:v>35642</c:v>
                </c:pt>
                <c:pt idx="144">
                  <c:v>35643</c:v>
                </c:pt>
                <c:pt idx="145">
                  <c:v>35646</c:v>
                </c:pt>
                <c:pt idx="146">
                  <c:v>35647</c:v>
                </c:pt>
                <c:pt idx="147">
                  <c:v>35648</c:v>
                </c:pt>
                <c:pt idx="148">
                  <c:v>35649</c:v>
                </c:pt>
                <c:pt idx="149">
                  <c:v>35650</c:v>
                </c:pt>
                <c:pt idx="150">
                  <c:v>35653</c:v>
                </c:pt>
                <c:pt idx="151">
                  <c:v>35654</c:v>
                </c:pt>
                <c:pt idx="152">
                  <c:v>35655</c:v>
                </c:pt>
                <c:pt idx="153">
                  <c:v>35656</c:v>
                </c:pt>
                <c:pt idx="154">
                  <c:v>35657</c:v>
                </c:pt>
                <c:pt idx="155">
                  <c:v>35660</c:v>
                </c:pt>
                <c:pt idx="156">
                  <c:v>35661</c:v>
                </c:pt>
                <c:pt idx="157">
                  <c:v>35662</c:v>
                </c:pt>
                <c:pt idx="158">
                  <c:v>35663</c:v>
                </c:pt>
                <c:pt idx="159">
                  <c:v>35664</c:v>
                </c:pt>
                <c:pt idx="160">
                  <c:v>35667</c:v>
                </c:pt>
                <c:pt idx="161">
                  <c:v>35668</c:v>
                </c:pt>
                <c:pt idx="162">
                  <c:v>35669</c:v>
                </c:pt>
                <c:pt idx="163">
                  <c:v>35670</c:v>
                </c:pt>
                <c:pt idx="164">
                  <c:v>35671</c:v>
                </c:pt>
                <c:pt idx="165">
                  <c:v>35675</c:v>
                </c:pt>
                <c:pt idx="166">
                  <c:v>35676</c:v>
                </c:pt>
                <c:pt idx="167">
                  <c:v>35677</c:v>
                </c:pt>
                <c:pt idx="168">
                  <c:v>35678</c:v>
                </c:pt>
                <c:pt idx="169">
                  <c:v>35681</c:v>
                </c:pt>
                <c:pt idx="170">
                  <c:v>35682</c:v>
                </c:pt>
                <c:pt idx="171">
                  <c:v>35683</c:v>
                </c:pt>
                <c:pt idx="172">
                  <c:v>35684</c:v>
                </c:pt>
                <c:pt idx="173">
                  <c:v>35685</c:v>
                </c:pt>
                <c:pt idx="174">
                  <c:v>35688</c:v>
                </c:pt>
                <c:pt idx="175">
                  <c:v>35689</c:v>
                </c:pt>
                <c:pt idx="176">
                  <c:v>35690</c:v>
                </c:pt>
                <c:pt idx="177">
                  <c:v>35691</c:v>
                </c:pt>
                <c:pt idx="178">
                  <c:v>35692</c:v>
                </c:pt>
                <c:pt idx="179">
                  <c:v>35695</c:v>
                </c:pt>
                <c:pt idx="180">
                  <c:v>35696</c:v>
                </c:pt>
                <c:pt idx="181">
                  <c:v>35697</c:v>
                </c:pt>
                <c:pt idx="182">
                  <c:v>35698</c:v>
                </c:pt>
                <c:pt idx="183">
                  <c:v>35699</c:v>
                </c:pt>
                <c:pt idx="184">
                  <c:v>35702</c:v>
                </c:pt>
                <c:pt idx="185">
                  <c:v>35703</c:v>
                </c:pt>
                <c:pt idx="186">
                  <c:v>35704</c:v>
                </c:pt>
                <c:pt idx="187">
                  <c:v>35705</c:v>
                </c:pt>
                <c:pt idx="188">
                  <c:v>35706</c:v>
                </c:pt>
                <c:pt idx="189">
                  <c:v>35709</c:v>
                </c:pt>
                <c:pt idx="190">
                  <c:v>35710</c:v>
                </c:pt>
                <c:pt idx="191">
                  <c:v>35711</c:v>
                </c:pt>
                <c:pt idx="192">
                  <c:v>35712</c:v>
                </c:pt>
                <c:pt idx="193">
                  <c:v>35713</c:v>
                </c:pt>
                <c:pt idx="194">
                  <c:v>35716</c:v>
                </c:pt>
                <c:pt idx="195">
                  <c:v>35717</c:v>
                </c:pt>
                <c:pt idx="196">
                  <c:v>35718</c:v>
                </c:pt>
                <c:pt idx="197">
                  <c:v>35719</c:v>
                </c:pt>
                <c:pt idx="198">
                  <c:v>35720</c:v>
                </c:pt>
                <c:pt idx="199">
                  <c:v>35723</c:v>
                </c:pt>
                <c:pt idx="200">
                  <c:v>35724</c:v>
                </c:pt>
                <c:pt idx="201">
                  <c:v>35725</c:v>
                </c:pt>
                <c:pt idx="202">
                  <c:v>35726</c:v>
                </c:pt>
                <c:pt idx="203">
                  <c:v>35727</c:v>
                </c:pt>
                <c:pt idx="204">
                  <c:v>35730</c:v>
                </c:pt>
                <c:pt idx="205">
                  <c:v>35731</c:v>
                </c:pt>
                <c:pt idx="206">
                  <c:v>35732</c:v>
                </c:pt>
                <c:pt idx="207">
                  <c:v>35733</c:v>
                </c:pt>
                <c:pt idx="208">
                  <c:v>35734</c:v>
                </c:pt>
                <c:pt idx="209">
                  <c:v>35737</c:v>
                </c:pt>
                <c:pt idx="210">
                  <c:v>35738</c:v>
                </c:pt>
                <c:pt idx="211">
                  <c:v>35739</c:v>
                </c:pt>
                <c:pt idx="212">
                  <c:v>35740</c:v>
                </c:pt>
                <c:pt idx="213">
                  <c:v>35741</c:v>
                </c:pt>
                <c:pt idx="214">
                  <c:v>35744</c:v>
                </c:pt>
                <c:pt idx="215">
                  <c:v>35745</c:v>
                </c:pt>
                <c:pt idx="216">
                  <c:v>35746</c:v>
                </c:pt>
                <c:pt idx="217">
                  <c:v>35747</c:v>
                </c:pt>
                <c:pt idx="218">
                  <c:v>35748</c:v>
                </c:pt>
                <c:pt idx="219">
                  <c:v>35751</c:v>
                </c:pt>
                <c:pt idx="220">
                  <c:v>35752</c:v>
                </c:pt>
                <c:pt idx="221">
                  <c:v>35753</c:v>
                </c:pt>
                <c:pt idx="222">
                  <c:v>35754</c:v>
                </c:pt>
                <c:pt idx="223">
                  <c:v>35755</c:v>
                </c:pt>
                <c:pt idx="224">
                  <c:v>35758</c:v>
                </c:pt>
                <c:pt idx="225">
                  <c:v>35759</c:v>
                </c:pt>
                <c:pt idx="226">
                  <c:v>35760</c:v>
                </c:pt>
                <c:pt idx="227">
                  <c:v>35765</c:v>
                </c:pt>
                <c:pt idx="228">
                  <c:v>35766</c:v>
                </c:pt>
                <c:pt idx="229">
                  <c:v>35767</c:v>
                </c:pt>
                <c:pt idx="230">
                  <c:v>35768</c:v>
                </c:pt>
                <c:pt idx="231">
                  <c:v>35769</c:v>
                </c:pt>
                <c:pt idx="232">
                  <c:v>35772</c:v>
                </c:pt>
                <c:pt idx="233">
                  <c:v>35773</c:v>
                </c:pt>
                <c:pt idx="234">
                  <c:v>35774</c:v>
                </c:pt>
                <c:pt idx="235">
                  <c:v>35775</c:v>
                </c:pt>
                <c:pt idx="236">
                  <c:v>35776</c:v>
                </c:pt>
                <c:pt idx="237">
                  <c:v>35779</c:v>
                </c:pt>
                <c:pt idx="238">
                  <c:v>35780</c:v>
                </c:pt>
                <c:pt idx="239">
                  <c:v>35781</c:v>
                </c:pt>
                <c:pt idx="240">
                  <c:v>35782</c:v>
                </c:pt>
                <c:pt idx="241">
                  <c:v>35783</c:v>
                </c:pt>
                <c:pt idx="242">
                  <c:v>35786</c:v>
                </c:pt>
                <c:pt idx="243">
                  <c:v>35787</c:v>
                </c:pt>
                <c:pt idx="244">
                  <c:v>35788</c:v>
                </c:pt>
                <c:pt idx="245">
                  <c:v>35790</c:v>
                </c:pt>
                <c:pt idx="246">
                  <c:v>35793</c:v>
                </c:pt>
                <c:pt idx="247">
                  <c:v>35794</c:v>
                </c:pt>
                <c:pt idx="248">
                  <c:v>35795</c:v>
                </c:pt>
                <c:pt idx="249">
                  <c:v>35797</c:v>
                </c:pt>
                <c:pt idx="250">
                  <c:v>35800</c:v>
                </c:pt>
                <c:pt idx="251">
                  <c:v>35801</c:v>
                </c:pt>
                <c:pt idx="252">
                  <c:v>35802</c:v>
                </c:pt>
                <c:pt idx="253">
                  <c:v>35803</c:v>
                </c:pt>
                <c:pt idx="254">
                  <c:v>35804</c:v>
                </c:pt>
                <c:pt idx="255">
                  <c:v>35807</c:v>
                </c:pt>
                <c:pt idx="256">
                  <c:v>35808</c:v>
                </c:pt>
                <c:pt idx="257">
                  <c:v>35809</c:v>
                </c:pt>
                <c:pt idx="258">
                  <c:v>35810</c:v>
                </c:pt>
                <c:pt idx="259">
                  <c:v>35811</c:v>
                </c:pt>
                <c:pt idx="260">
                  <c:v>35815</c:v>
                </c:pt>
                <c:pt idx="261">
                  <c:v>35816</c:v>
                </c:pt>
                <c:pt idx="262">
                  <c:v>35817</c:v>
                </c:pt>
                <c:pt idx="263">
                  <c:v>35818</c:v>
                </c:pt>
                <c:pt idx="264">
                  <c:v>35821</c:v>
                </c:pt>
                <c:pt idx="265">
                  <c:v>35822</c:v>
                </c:pt>
                <c:pt idx="266">
                  <c:v>35823</c:v>
                </c:pt>
                <c:pt idx="267">
                  <c:v>35824</c:v>
                </c:pt>
                <c:pt idx="268">
                  <c:v>35825</c:v>
                </c:pt>
                <c:pt idx="269">
                  <c:v>35828</c:v>
                </c:pt>
                <c:pt idx="270">
                  <c:v>35829</c:v>
                </c:pt>
                <c:pt idx="271">
                  <c:v>35830</c:v>
                </c:pt>
                <c:pt idx="272">
                  <c:v>35831</c:v>
                </c:pt>
                <c:pt idx="273">
                  <c:v>35832</c:v>
                </c:pt>
                <c:pt idx="274">
                  <c:v>35835</c:v>
                </c:pt>
                <c:pt idx="275">
                  <c:v>35836</c:v>
                </c:pt>
                <c:pt idx="276">
                  <c:v>35837</c:v>
                </c:pt>
                <c:pt idx="277">
                  <c:v>35838</c:v>
                </c:pt>
                <c:pt idx="278">
                  <c:v>35839</c:v>
                </c:pt>
                <c:pt idx="279">
                  <c:v>35843</c:v>
                </c:pt>
                <c:pt idx="280">
                  <c:v>35844</c:v>
                </c:pt>
                <c:pt idx="281">
                  <c:v>35845</c:v>
                </c:pt>
                <c:pt idx="282">
                  <c:v>35846</c:v>
                </c:pt>
                <c:pt idx="283">
                  <c:v>35849</c:v>
                </c:pt>
                <c:pt idx="284">
                  <c:v>35850</c:v>
                </c:pt>
                <c:pt idx="285">
                  <c:v>35851</c:v>
                </c:pt>
                <c:pt idx="286">
                  <c:v>35852</c:v>
                </c:pt>
                <c:pt idx="287">
                  <c:v>35853</c:v>
                </c:pt>
                <c:pt idx="288">
                  <c:v>35856</c:v>
                </c:pt>
                <c:pt idx="289">
                  <c:v>35857</c:v>
                </c:pt>
                <c:pt idx="290">
                  <c:v>35858</c:v>
                </c:pt>
                <c:pt idx="291">
                  <c:v>35859</c:v>
                </c:pt>
                <c:pt idx="292">
                  <c:v>35860</c:v>
                </c:pt>
                <c:pt idx="293">
                  <c:v>35863</c:v>
                </c:pt>
                <c:pt idx="294">
                  <c:v>35864</c:v>
                </c:pt>
                <c:pt idx="295">
                  <c:v>35865</c:v>
                </c:pt>
                <c:pt idx="296">
                  <c:v>35866</c:v>
                </c:pt>
                <c:pt idx="297">
                  <c:v>35867</c:v>
                </c:pt>
                <c:pt idx="298">
                  <c:v>35870</c:v>
                </c:pt>
                <c:pt idx="299">
                  <c:v>35871</c:v>
                </c:pt>
                <c:pt idx="300">
                  <c:v>35872</c:v>
                </c:pt>
                <c:pt idx="301">
                  <c:v>35873</c:v>
                </c:pt>
                <c:pt idx="302">
                  <c:v>35874</c:v>
                </c:pt>
                <c:pt idx="303">
                  <c:v>35877</c:v>
                </c:pt>
                <c:pt idx="304">
                  <c:v>35878</c:v>
                </c:pt>
                <c:pt idx="305">
                  <c:v>35879</c:v>
                </c:pt>
                <c:pt idx="306">
                  <c:v>35880</c:v>
                </c:pt>
                <c:pt idx="307">
                  <c:v>35881</c:v>
                </c:pt>
                <c:pt idx="308">
                  <c:v>35884</c:v>
                </c:pt>
                <c:pt idx="309">
                  <c:v>35885</c:v>
                </c:pt>
                <c:pt idx="310">
                  <c:v>35886</c:v>
                </c:pt>
                <c:pt idx="311">
                  <c:v>35887</c:v>
                </c:pt>
                <c:pt idx="312">
                  <c:v>35888</c:v>
                </c:pt>
                <c:pt idx="313">
                  <c:v>35891</c:v>
                </c:pt>
                <c:pt idx="314">
                  <c:v>35892</c:v>
                </c:pt>
                <c:pt idx="315">
                  <c:v>35893</c:v>
                </c:pt>
                <c:pt idx="316">
                  <c:v>35894</c:v>
                </c:pt>
                <c:pt idx="317">
                  <c:v>35898</c:v>
                </c:pt>
                <c:pt idx="318">
                  <c:v>35899</c:v>
                </c:pt>
                <c:pt idx="319">
                  <c:v>35900</c:v>
                </c:pt>
                <c:pt idx="320">
                  <c:v>35901</c:v>
                </c:pt>
                <c:pt idx="321">
                  <c:v>35902</c:v>
                </c:pt>
                <c:pt idx="322">
                  <c:v>35905</c:v>
                </c:pt>
                <c:pt idx="323">
                  <c:v>35906</c:v>
                </c:pt>
                <c:pt idx="324">
                  <c:v>35907</c:v>
                </c:pt>
                <c:pt idx="325">
                  <c:v>35908</c:v>
                </c:pt>
                <c:pt idx="326">
                  <c:v>35909</c:v>
                </c:pt>
                <c:pt idx="327">
                  <c:v>35912</c:v>
                </c:pt>
                <c:pt idx="328">
                  <c:v>35913</c:v>
                </c:pt>
                <c:pt idx="329">
                  <c:v>35914</c:v>
                </c:pt>
                <c:pt idx="330">
                  <c:v>35915</c:v>
                </c:pt>
                <c:pt idx="331">
                  <c:v>35916</c:v>
                </c:pt>
                <c:pt idx="332">
                  <c:v>35919</c:v>
                </c:pt>
                <c:pt idx="333">
                  <c:v>35920</c:v>
                </c:pt>
                <c:pt idx="334">
                  <c:v>35921</c:v>
                </c:pt>
                <c:pt idx="335">
                  <c:v>35922</c:v>
                </c:pt>
                <c:pt idx="336">
                  <c:v>35923</c:v>
                </c:pt>
                <c:pt idx="337">
                  <c:v>35926</c:v>
                </c:pt>
                <c:pt idx="338">
                  <c:v>35927</c:v>
                </c:pt>
                <c:pt idx="339">
                  <c:v>35928</c:v>
                </c:pt>
                <c:pt idx="340">
                  <c:v>35929</c:v>
                </c:pt>
                <c:pt idx="341">
                  <c:v>35930</c:v>
                </c:pt>
                <c:pt idx="342">
                  <c:v>35933</c:v>
                </c:pt>
                <c:pt idx="343">
                  <c:v>35934</c:v>
                </c:pt>
                <c:pt idx="344">
                  <c:v>35935</c:v>
                </c:pt>
                <c:pt idx="345">
                  <c:v>35936</c:v>
                </c:pt>
                <c:pt idx="346">
                  <c:v>35937</c:v>
                </c:pt>
                <c:pt idx="347">
                  <c:v>35941</c:v>
                </c:pt>
                <c:pt idx="348">
                  <c:v>35942</c:v>
                </c:pt>
                <c:pt idx="349">
                  <c:v>35943</c:v>
                </c:pt>
                <c:pt idx="350">
                  <c:v>35944</c:v>
                </c:pt>
                <c:pt idx="351">
                  <c:v>35947</c:v>
                </c:pt>
                <c:pt idx="352">
                  <c:v>35948</c:v>
                </c:pt>
                <c:pt idx="353">
                  <c:v>35949</c:v>
                </c:pt>
                <c:pt idx="354">
                  <c:v>35950</c:v>
                </c:pt>
                <c:pt idx="355">
                  <c:v>35951</c:v>
                </c:pt>
                <c:pt idx="356">
                  <c:v>35954</c:v>
                </c:pt>
                <c:pt idx="357">
                  <c:v>35955</c:v>
                </c:pt>
                <c:pt idx="358">
                  <c:v>35956</c:v>
                </c:pt>
                <c:pt idx="359">
                  <c:v>35957</c:v>
                </c:pt>
                <c:pt idx="360">
                  <c:v>35958</c:v>
                </c:pt>
                <c:pt idx="361">
                  <c:v>35961</c:v>
                </c:pt>
                <c:pt idx="362">
                  <c:v>35962</c:v>
                </c:pt>
                <c:pt idx="363">
                  <c:v>35963</c:v>
                </c:pt>
                <c:pt idx="364">
                  <c:v>35964</c:v>
                </c:pt>
                <c:pt idx="365">
                  <c:v>35965</c:v>
                </c:pt>
                <c:pt idx="366">
                  <c:v>35968</c:v>
                </c:pt>
                <c:pt idx="367">
                  <c:v>35969</c:v>
                </c:pt>
                <c:pt idx="368">
                  <c:v>35970</c:v>
                </c:pt>
                <c:pt idx="369">
                  <c:v>35971</c:v>
                </c:pt>
                <c:pt idx="370">
                  <c:v>35972</c:v>
                </c:pt>
                <c:pt idx="371">
                  <c:v>35975</c:v>
                </c:pt>
                <c:pt idx="372">
                  <c:v>35976</c:v>
                </c:pt>
                <c:pt idx="373">
                  <c:v>35977</c:v>
                </c:pt>
                <c:pt idx="374">
                  <c:v>35978</c:v>
                </c:pt>
                <c:pt idx="375">
                  <c:v>35982</c:v>
                </c:pt>
                <c:pt idx="376">
                  <c:v>35983</c:v>
                </c:pt>
                <c:pt idx="377">
                  <c:v>35984</c:v>
                </c:pt>
                <c:pt idx="378">
                  <c:v>35985</c:v>
                </c:pt>
                <c:pt idx="379">
                  <c:v>35986</c:v>
                </c:pt>
                <c:pt idx="380">
                  <c:v>35989</c:v>
                </c:pt>
                <c:pt idx="381">
                  <c:v>35990</c:v>
                </c:pt>
                <c:pt idx="382">
                  <c:v>35991</c:v>
                </c:pt>
                <c:pt idx="383">
                  <c:v>35992</c:v>
                </c:pt>
                <c:pt idx="384">
                  <c:v>35993</c:v>
                </c:pt>
                <c:pt idx="385">
                  <c:v>35996</c:v>
                </c:pt>
                <c:pt idx="386">
                  <c:v>35997</c:v>
                </c:pt>
                <c:pt idx="387">
                  <c:v>35998</c:v>
                </c:pt>
                <c:pt idx="388">
                  <c:v>35999</c:v>
                </c:pt>
                <c:pt idx="389">
                  <c:v>36000</c:v>
                </c:pt>
                <c:pt idx="390">
                  <c:v>36003</c:v>
                </c:pt>
                <c:pt idx="391">
                  <c:v>36004</c:v>
                </c:pt>
                <c:pt idx="392">
                  <c:v>36005</c:v>
                </c:pt>
                <c:pt idx="393">
                  <c:v>36006</c:v>
                </c:pt>
                <c:pt idx="394">
                  <c:v>36007</c:v>
                </c:pt>
                <c:pt idx="395">
                  <c:v>36010</c:v>
                </c:pt>
                <c:pt idx="396">
                  <c:v>36011</c:v>
                </c:pt>
                <c:pt idx="397">
                  <c:v>36012</c:v>
                </c:pt>
                <c:pt idx="398">
                  <c:v>36013</c:v>
                </c:pt>
                <c:pt idx="399">
                  <c:v>36014</c:v>
                </c:pt>
                <c:pt idx="400">
                  <c:v>36017</c:v>
                </c:pt>
                <c:pt idx="401">
                  <c:v>36018</c:v>
                </c:pt>
                <c:pt idx="402">
                  <c:v>36019</c:v>
                </c:pt>
                <c:pt idx="403">
                  <c:v>36020</c:v>
                </c:pt>
                <c:pt idx="404">
                  <c:v>36021</c:v>
                </c:pt>
                <c:pt idx="405">
                  <c:v>36024</c:v>
                </c:pt>
                <c:pt idx="406">
                  <c:v>36025</c:v>
                </c:pt>
                <c:pt idx="407">
                  <c:v>36026</c:v>
                </c:pt>
                <c:pt idx="408">
                  <c:v>36027</c:v>
                </c:pt>
                <c:pt idx="409">
                  <c:v>36028</c:v>
                </c:pt>
                <c:pt idx="410">
                  <c:v>36031</c:v>
                </c:pt>
                <c:pt idx="411">
                  <c:v>36032</c:v>
                </c:pt>
                <c:pt idx="412">
                  <c:v>36033</c:v>
                </c:pt>
                <c:pt idx="413">
                  <c:v>36034</c:v>
                </c:pt>
                <c:pt idx="414">
                  <c:v>36035</c:v>
                </c:pt>
                <c:pt idx="415">
                  <c:v>36038</c:v>
                </c:pt>
                <c:pt idx="416">
                  <c:v>36039</c:v>
                </c:pt>
                <c:pt idx="417">
                  <c:v>36040</c:v>
                </c:pt>
                <c:pt idx="418">
                  <c:v>36041</c:v>
                </c:pt>
                <c:pt idx="419">
                  <c:v>36042</c:v>
                </c:pt>
                <c:pt idx="420">
                  <c:v>36046</c:v>
                </c:pt>
                <c:pt idx="421">
                  <c:v>36047</c:v>
                </c:pt>
                <c:pt idx="422">
                  <c:v>36048</c:v>
                </c:pt>
                <c:pt idx="423">
                  <c:v>36049</c:v>
                </c:pt>
                <c:pt idx="424">
                  <c:v>36052</c:v>
                </c:pt>
                <c:pt idx="425">
                  <c:v>36053</c:v>
                </c:pt>
                <c:pt idx="426">
                  <c:v>36054</c:v>
                </c:pt>
                <c:pt idx="427">
                  <c:v>36055</c:v>
                </c:pt>
                <c:pt idx="428">
                  <c:v>36056</c:v>
                </c:pt>
                <c:pt idx="429">
                  <c:v>36059</c:v>
                </c:pt>
                <c:pt idx="430">
                  <c:v>36060</c:v>
                </c:pt>
                <c:pt idx="431">
                  <c:v>36061</c:v>
                </c:pt>
                <c:pt idx="432">
                  <c:v>36062</c:v>
                </c:pt>
                <c:pt idx="433">
                  <c:v>36063</c:v>
                </c:pt>
                <c:pt idx="434">
                  <c:v>36066</c:v>
                </c:pt>
                <c:pt idx="435">
                  <c:v>36067</c:v>
                </c:pt>
                <c:pt idx="436">
                  <c:v>36068</c:v>
                </c:pt>
                <c:pt idx="437">
                  <c:v>36069</c:v>
                </c:pt>
                <c:pt idx="438">
                  <c:v>36070</c:v>
                </c:pt>
                <c:pt idx="439">
                  <c:v>36073</c:v>
                </c:pt>
                <c:pt idx="440">
                  <c:v>36074</c:v>
                </c:pt>
                <c:pt idx="441">
                  <c:v>36075</c:v>
                </c:pt>
                <c:pt idx="442">
                  <c:v>36076</c:v>
                </c:pt>
                <c:pt idx="443">
                  <c:v>36077</c:v>
                </c:pt>
                <c:pt idx="444">
                  <c:v>36080</c:v>
                </c:pt>
                <c:pt idx="445">
                  <c:v>36081</c:v>
                </c:pt>
                <c:pt idx="446">
                  <c:v>36082</c:v>
                </c:pt>
                <c:pt idx="447">
                  <c:v>36083</c:v>
                </c:pt>
                <c:pt idx="448">
                  <c:v>36084</c:v>
                </c:pt>
                <c:pt idx="449">
                  <c:v>36087</c:v>
                </c:pt>
                <c:pt idx="450">
                  <c:v>36088</c:v>
                </c:pt>
                <c:pt idx="451">
                  <c:v>36089</c:v>
                </c:pt>
                <c:pt idx="452">
                  <c:v>36090</c:v>
                </c:pt>
                <c:pt idx="453">
                  <c:v>36091</c:v>
                </c:pt>
                <c:pt idx="454">
                  <c:v>36094</c:v>
                </c:pt>
                <c:pt idx="455">
                  <c:v>36095</c:v>
                </c:pt>
                <c:pt idx="456">
                  <c:v>36096</c:v>
                </c:pt>
                <c:pt idx="457">
                  <c:v>36097</c:v>
                </c:pt>
                <c:pt idx="458">
                  <c:v>36098</c:v>
                </c:pt>
                <c:pt idx="459">
                  <c:v>36101</c:v>
                </c:pt>
                <c:pt idx="460">
                  <c:v>36102</c:v>
                </c:pt>
                <c:pt idx="461">
                  <c:v>36103</c:v>
                </c:pt>
                <c:pt idx="462">
                  <c:v>36104</c:v>
                </c:pt>
                <c:pt idx="463">
                  <c:v>36105</c:v>
                </c:pt>
                <c:pt idx="464">
                  <c:v>36108</c:v>
                </c:pt>
                <c:pt idx="465">
                  <c:v>36109</c:v>
                </c:pt>
                <c:pt idx="466">
                  <c:v>36110</c:v>
                </c:pt>
                <c:pt idx="467">
                  <c:v>36111</c:v>
                </c:pt>
                <c:pt idx="468">
                  <c:v>36112</c:v>
                </c:pt>
                <c:pt idx="469">
                  <c:v>36115</c:v>
                </c:pt>
                <c:pt idx="470">
                  <c:v>36116</c:v>
                </c:pt>
                <c:pt idx="471">
                  <c:v>36117</c:v>
                </c:pt>
                <c:pt idx="472">
                  <c:v>36118</c:v>
                </c:pt>
                <c:pt idx="473">
                  <c:v>36119</c:v>
                </c:pt>
                <c:pt idx="474">
                  <c:v>36122</c:v>
                </c:pt>
                <c:pt idx="475">
                  <c:v>36123</c:v>
                </c:pt>
                <c:pt idx="476">
                  <c:v>36124</c:v>
                </c:pt>
                <c:pt idx="477">
                  <c:v>36129</c:v>
                </c:pt>
                <c:pt idx="478">
                  <c:v>36130</c:v>
                </c:pt>
                <c:pt idx="479">
                  <c:v>36131</c:v>
                </c:pt>
                <c:pt idx="480">
                  <c:v>36132</c:v>
                </c:pt>
                <c:pt idx="481">
                  <c:v>36133</c:v>
                </c:pt>
                <c:pt idx="482">
                  <c:v>36136</c:v>
                </c:pt>
                <c:pt idx="483">
                  <c:v>36137</c:v>
                </c:pt>
                <c:pt idx="484">
                  <c:v>36138</c:v>
                </c:pt>
                <c:pt idx="485">
                  <c:v>36139</c:v>
                </c:pt>
                <c:pt idx="486">
                  <c:v>36140</c:v>
                </c:pt>
                <c:pt idx="487">
                  <c:v>36143</c:v>
                </c:pt>
                <c:pt idx="488">
                  <c:v>36144</c:v>
                </c:pt>
                <c:pt idx="489">
                  <c:v>36145</c:v>
                </c:pt>
                <c:pt idx="490">
                  <c:v>36146</c:v>
                </c:pt>
                <c:pt idx="491">
                  <c:v>36147</c:v>
                </c:pt>
                <c:pt idx="492">
                  <c:v>36150</c:v>
                </c:pt>
                <c:pt idx="493">
                  <c:v>36151</c:v>
                </c:pt>
                <c:pt idx="494">
                  <c:v>36152</c:v>
                </c:pt>
                <c:pt idx="495">
                  <c:v>36153</c:v>
                </c:pt>
                <c:pt idx="496">
                  <c:v>36157</c:v>
                </c:pt>
                <c:pt idx="497">
                  <c:v>36158</c:v>
                </c:pt>
                <c:pt idx="498">
                  <c:v>36159</c:v>
                </c:pt>
                <c:pt idx="499">
                  <c:v>36160</c:v>
                </c:pt>
                <c:pt idx="500">
                  <c:v>36161</c:v>
                </c:pt>
                <c:pt idx="501">
                  <c:v>36162</c:v>
                </c:pt>
                <c:pt idx="502">
                  <c:v>36163</c:v>
                </c:pt>
                <c:pt idx="503">
                  <c:v>36164</c:v>
                </c:pt>
                <c:pt idx="504">
                  <c:v>36165</c:v>
                </c:pt>
                <c:pt idx="505">
                  <c:v>36166</c:v>
                </c:pt>
                <c:pt idx="506">
                  <c:v>36167</c:v>
                </c:pt>
                <c:pt idx="507">
                  <c:v>36168</c:v>
                </c:pt>
                <c:pt idx="508">
                  <c:v>36169</c:v>
                </c:pt>
                <c:pt idx="509">
                  <c:v>36170</c:v>
                </c:pt>
                <c:pt idx="510">
                  <c:v>36171</c:v>
                </c:pt>
                <c:pt idx="511">
                  <c:v>36172</c:v>
                </c:pt>
                <c:pt idx="512">
                  <c:v>36173</c:v>
                </c:pt>
                <c:pt idx="513">
                  <c:v>36174</c:v>
                </c:pt>
                <c:pt idx="514">
                  <c:v>36175</c:v>
                </c:pt>
                <c:pt idx="515">
                  <c:v>36176</c:v>
                </c:pt>
                <c:pt idx="516">
                  <c:v>36177</c:v>
                </c:pt>
                <c:pt idx="517">
                  <c:v>36178</c:v>
                </c:pt>
                <c:pt idx="518">
                  <c:v>36179</c:v>
                </c:pt>
                <c:pt idx="519">
                  <c:v>36180</c:v>
                </c:pt>
                <c:pt idx="520">
                  <c:v>36181</c:v>
                </c:pt>
                <c:pt idx="521">
                  <c:v>36182</c:v>
                </c:pt>
                <c:pt idx="522">
                  <c:v>36183</c:v>
                </c:pt>
                <c:pt idx="523">
                  <c:v>36184</c:v>
                </c:pt>
                <c:pt idx="524">
                  <c:v>36185</c:v>
                </c:pt>
                <c:pt idx="525">
                  <c:v>36186</c:v>
                </c:pt>
                <c:pt idx="526">
                  <c:v>36187</c:v>
                </c:pt>
                <c:pt idx="527">
                  <c:v>36188</c:v>
                </c:pt>
                <c:pt idx="528">
                  <c:v>36189</c:v>
                </c:pt>
                <c:pt idx="529">
                  <c:v>36190</c:v>
                </c:pt>
                <c:pt idx="530">
                  <c:v>36191</c:v>
                </c:pt>
                <c:pt idx="531">
                  <c:v>36192</c:v>
                </c:pt>
                <c:pt idx="532">
                  <c:v>36193</c:v>
                </c:pt>
                <c:pt idx="533">
                  <c:v>36194</c:v>
                </c:pt>
                <c:pt idx="534">
                  <c:v>36195</c:v>
                </c:pt>
                <c:pt idx="535">
                  <c:v>36196</c:v>
                </c:pt>
                <c:pt idx="536">
                  <c:v>36197</c:v>
                </c:pt>
                <c:pt idx="537">
                  <c:v>36198</c:v>
                </c:pt>
                <c:pt idx="538">
                  <c:v>36199</c:v>
                </c:pt>
                <c:pt idx="539">
                  <c:v>36200</c:v>
                </c:pt>
                <c:pt idx="540">
                  <c:v>36201</c:v>
                </c:pt>
                <c:pt idx="541">
                  <c:v>36202</c:v>
                </c:pt>
                <c:pt idx="542">
                  <c:v>36203</c:v>
                </c:pt>
                <c:pt idx="543">
                  <c:v>36204</c:v>
                </c:pt>
                <c:pt idx="544">
                  <c:v>36205</c:v>
                </c:pt>
                <c:pt idx="545">
                  <c:v>36206</c:v>
                </c:pt>
                <c:pt idx="546">
                  <c:v>36207</c:v>
                </c:pt>
                <c:pt idx="547">
                  <c:v>36208</c:v>
                </c:pt>
                <c:pt idx="548">
                  <c:v>36209</c:v>
                </c:pt>
                <c:pt idx="549">
                  <c:v>36210</c:v>
                </c:pt>
                <c:pt idx="550">
                  <c:v>36211</c:v>
                </c:pt>
                <c:pt idx="551">
                  <c:v>36212</c:v>
                </c:pt>
                <c:pt idx="552">
                  <c:v>36213</c:v>
                </c:pt>
                <c:pt idx="553">
                  <c:v>36214</c:v>
                </c:pt>
                <c:pt idx="554">
                  <c:v>36215</c:v>
                </c:pt>
                <c:pt idx="555">
                  <c:v>36216</c:v>
                </c:pt>
                <c:pt idx="556">
                  <c:v>36217</c:v>
                </c:pt>
                <c:pt idx="557">
                  <c:v>36218</c:v>
                </c:pt>
                <c:pt idx="558">
                  <c:v>36219</c:v>
                </c:pt>
                <c:pt idx="559">
                  <c:v>36220</c:v>
                </c:pt>
                <c:pt idx="560">
                  <c:v>36221</c:v>
                </c:pt>
                <c:pt idx="561">
                  <c:v>36222</c:v>
                </c:pt>
                <c:pt idx="562">
                  <c:v>36223</c:v>
                </c:pt>
                <c:pt idx="563">
                  <c:v>36224</c:v>
                </c:pt>
                <c:pt idx="564">
                  <c:v>36225</c:v>
                </c:pt>
                <c:pt idx="565">
                  <c:v>36226</c:v>
                </c:pt>
                <c:pt idx="566">
                  <c:v>36227</c:v>
                </c:pt>
                <c:pt idx="567">
                  <c:v>36228</c:v>
                </c:pt>
                <c:pt idx="568">
                  <c:v>36229</c:v>
                </c:pt>
                <c:pt idx="569">
                  <c:v>36230</c:v>
                </c:pt>
                <c:pt idx="570">
                  <c:v>36231</c:v>
                </c:pt>
                <c:pt idx="571">
                  <c:v>36232</c:v>
                </c:pt>
                <c:pt idx="572">
                  <c:v>36233</c:v>
                </c:pt>
                <c:pt idx="573">
                  <c:v>36234</c:v>
                </c:pt>
                <c:pt idx="574">
                  <c:v>36235</c:v>
                </c:pt>
                <c:pt idx="575">
                  <c:v>36236</c:v>
                </c:pt>
                <c:pt idx="576">
                  <c:v>36237</c:v>
                </c:pt>
                <c:pt idx="577">
                  <c:v>36238</c:v>
                </c:pt>
                <c:pt idx="578">
                  <c:v>36239</c:v>
                </c:pt>
                <c:pt idx="579">
                  <c:v>36240</c:v>
                </c:pt>
                <c:pt idx="580">
                  <c:v>36241</c:v>
                </c:pt>
                <c:pt idx="581">
                  <c:v>36242</c:v>
                </c:pt>
                <c:pt idx="582">
                  <c:v>36243</c:v>
                </c:pt>
                <c:pt idx="583">
                  <c:v>36244</c:v>
                </c:pt>
                <c:pt idx="584">
                  <c:v>36245</c:v>
                </c:pt>
                <c:pt idx="585">
                  <c:v>36246</c:v>
                </c:pt>
                <c:pt idx="586">
                  <c:v>36247</c:v>
                </c:pt>
                <c:pt idx="587">
                  <c:v>36248</c:v>
                </c:pt>
                <c:pt idx="588">
                  <c:v>36249</c:v>
                </c:pt>
                <c:pt idx="589">
                  <c:v>36250</c:v>
                </c:pt>
                <c:pt idx="590">
                  <c:v>36251</c:v>
                </c:pt>
                <c:pt idx="591">
                  <c:v>36252</c:v>
                </c:pt>
                <c:pt idx="592">
                  <c:v>36253</c:v>
                </c:pt>
                <c:pt idx="593">
                  <c:v>36254</c:v>
                </c:pt>
                <c:pt idx="594">
                  <c:v>36255</c:v>
                </c:pt>
                <c:pt idx="595">
                  <c:v>36256</c:v>
                </c:pt>
                <c:pt idx="596">
                  <c:v>36257</c:v>
                </c:pt>
                <c:pt idx="597">
                  <c:v>36258</c:v>
                </c:pt>
                <c:pt idx="598">
                  <c:v>36259</c:v>
                </c:pt>
                <c:pt idx="599">
                  <c:v>36260</c:v>
                </c:pt>
                <c:pt idx="600">
                  <c:v>36261</c:v>
                </c:pt>
                <c:pt idx="601">
                  <c:v>36262</c:v>
                </c:pt>
                <c:pt idx="602">
                  <c:v>36263</c:v>
                </c:pt>
                <c:pt idx="603">
                  <c:v>36264</c:v>
                </c:pt>
                <c:pt idx="604">
                  <c:v>36265</c:v>
                </c:pt>
                <c:pt idx="605">
                  <c:v>36266</c:v>
                </c:pt>
                <c:pt idx="606">
                  <c:v>36267</c:v>
                </c:pt>
                <c:pt idx="607">
                  <c:v>36268</c:v>
                </c:pt>
                <c:pt idx="608">
                  <c:v>36269</c:v>
                </c:pt>
                <c:pt idx="609">
                  <c:v>36270</c:v>
                </c:pt>
                <c:pt idx="610">
                  <c:v>36271</c:v>
                </c:pt>
                <c:pt idx="611">
                  <c:v>36272</c:v>
                </c:pt>
                <c:pt idx="612">
                  <c:v>36273</c:v>
                </c:pt>
                <c:pt idx="613">
                  <c:v>36274</c:v>
                </c:pt>
                <c:pt idx="614">
                  <c:v>36275</c:v>
                </c:pt>
                <c:pt idx="615">
                  <c:v>36276</c:v>
                </c:pt>
                <c:pt idx="616">
                  <c:v>36277</c:v>
                </c:pt>
                <c:pt idx="617">
                  <c:v>36278</c:v>
                </c:pt>
                <c:pt idx="618">
                  <c:v>36279</c:v>
                </c:pt>
                <c:pt idx="619">
                  <c:v>36280</c:v>
                </c:pt>
                <c:pt idx="620">
                  <c:v>36281</c:v>
                </c:pt>
                <c:pt idx="621">
                  <c:v>36282</c:v>
                </c:pt>
                <c:pt idx="622">
                  <c:v>36283</c:v>
                </c:pt>
                <c:pt idx="623">
                  <c:v>36284</c:v>
                </c:pt>
                <c:pt idx="624">
                  <c:v>36285</c:v>
                </c:pt>
                <c:pt idx="625">
                  <c:v>36286</c:v>
                </c:pt>
                <c:pt idx="626">
                  <c:v>36287</c:v>
                </c:pt>
                <c:pt idx="627">
                  <c:v>36288</c:v>
                </c:pt>
                <c:pt idx="628">
                  <c:v>36289</c:v>
                </c:pt>
                <c:pt idx="629">
                  <c:v>36290</c:v>
                </c:pt>
                <c:pt idx="630">
                  <c:v>36291</c:v>
                </c:pt>
                <c:pt idx="631">
                  <c:v>36292</c:v>
                </c:pt>
                <c:pt idx="632">
                  <c:v>36293</c:v>
                </c:pt>
                <c:pt idx="633">
                  <c:v>36294</c:v>
                </c:pt>
                <c:pt idx="634">
                  <c:v>36295</c:v>
                </c:pt>
                <c:pt idx="635">
                  <c:v>36296</c:v>
                </c:pt>
                <c:pt idx="636">
                  <c:v>36297</c:v>
                </c:pt>
                <c:pt idx="637">
                  <c:v>36298</c:v>
                </c:pt>
                <c:pt idx="638">
                  <c:v>36299</c:v>
                </c:pt>
                <c:pt idx="639">
                  <c:v>36300</c:v>
                </c:pt>
                <c:pt idx="640">
                  <c:v>36301</c:v>
                </c:pt>
                <c:pt idx="641">
                  <c:v>36302</c:v>
                </c:pt>
                <c:pt idx="642">
                  <c:v>36303</c:v>
                </c:pt>
                <c:pt idx="643">
                  <c:v>36304</c:v>
                </c:pt>
                <c:pt idx="644">
                  <c:v>36305</c:v>
                </c:pt>
                <c:pt idx="645">
                  <c:v>36306</c:v>
                </c:pt>
                <c:pt idx="646">
                  <c:v>36307</c:v>
                </c:pt>
                <c:pt idx="647">
                  <c:v>36308</c:v>
                </c:pt>
                <c:pt idx="648">
                  <c:v>36309</c:v>
                </c:pt>
                <c:pt idx="649">
                  <c:v>36310</c:v>
                </c:pt>
                <c:pt idx="650">
                  <c:v>36311</c:v>
                </c:pt>
                <c:pt idx="651">
                  <c:v>36312</c:v>
                </c:pt>
                <c:pt idx="652">
                  <c:v>36313</c:v>
                </c:pt>
                <c:pt idx="653">
                  <c:v>36314</c:v>
                </c:pt>
                <c:pt idx="654">
                  <c:v>36315</c:v>
                </c:pt>
                <c:pt idx="655">
                  <c:v>36316</c:v>
                </c:pt>
                <c:pt idx="656">
                  <c:v>36317</c:v>
                </c:pt>
                <c:pt idx="657">
                  <c:v>36318</c:v>
                </c:pt>
                <c:pt idx="658">
                  <c:v>36319</c:v>
                </c:pt>
                <c:pt idx="659">
                  <c:v>36320</c:v>
                </c:pt>
                <c:pt idx="660">
                  <c:v>36321</c:v>
                </c:pt>
                <c:pt idx="661">
                  <c:v>36322</c:v>
                </c:pt>
                <c:pt idx="662">
                  <c:v>36323</c:v>
                </c:pt>
                <c:pt idx="663">
                  <c:v>36324</c:v>
                </c:pt>
                <c:pt idx="664">
                  <c:v>36325</c:v>
                </c:pt>
                <c:pt idx="665">
                  <c:v>36326</c:v>
                </c:pt>
                <c:pt idx="666">
                  <c:v>36327</c:v>
                </c:pt>
                <c:pt idx="667">
                  <c:v>36328</c:v>
                </c:pt>
                <c:pt idx="668">
                  <c:v>36329</c:v>
                </c:pt>
                <c:pt idx="669">
                  <c:v>36330</c:v>
                </c:pt>
                <c:pt idx="670">
                  <c:v>36331</c:v>
                </c:pt>
                <c:pt idx="671">
                  <c:v>36332</c:v>
                </c:pt>
                <c:pt idx="672">
                  <c:v>36333</c:v>
                </c:pt>
                <c:pt idx="673">
                  <c:v>36334</c:v>
                </c:pt>
                <c:pt idx="674">
                  <c:v>36335</c:v>
                </c:pt>
                <c:pt idx="675">
                  <c:v>36336</c:v>
                </c:pt>
                <c:pt idx="676">
                  <c:v>36337</c:v>
                </c:pt>
                <c:pt idx="677">
                  <c:v>36338</c:v>
                </c:pt>
                <c:pt idx="678">
                  <c:v>36339</c:v>
                </c:pt>
                <c:pt idx="679">
                  <c:v>36340</c:v>
                </c:pt>
                <c:pt idx="680">
                  <c:v>36341</c:v>
                </c:pt>
                <c:pt idx="681">
                  <c:v>36342</c:v>
                </c:pt>
                <c:pt idx="682">
                  <c:v>36343</c:v>
                </c:pt>
                <c:pt idx="683">
                  <c:v>36344</c:v>
                </c:pt>
                <c:pt idx="684">
                  <c:v>36345</c:v>
                </c:pt>
                <c:pt idx="685">
                  <c:v>36346</c:v>
                </c:pt>
                <c:pt idx="686">
                  <c:v>36347</c:v>
                </c:pt>
                <c:pt idx="687">
                  <c:v>36348</c:v>
                </c:pt>
                <c:pt idx="688">
                  <c:v>36349</c:v>
                </c:pt>
                <c:pt idx="689">
                  <c:v>36350</c:v>
                </c:pt>
                <c:pt idx="690">
                  <c:v>36351</c:v>
                </c:pt>
                <c:pt idx="691">
                  <c:v>36352</c:v>
                </c:pt>
                <c:pt idx="692">
                  <c:v>36353</c:v>
                </c:pt>
                <c:pt idx="693">
                  <c:v>36354</c:v>
                </c:pt>
                <c:pt idx="694">
                  <c:v>36355</c:v>
                </c:pt>
                <c:pt idx="695">
                  <c:v>36356</c:v>
                </c:pt>
                <c:pt idx="696">
                  <c:v>36357</c:v>
                </c:pt>
                <c:pt idx="697">
                  <c:v>36358</c:v>
                </c:pt>
                <c:pt idx="698">
                  <c:v>36359</c:v>
                </c:pt>
                <c:pt idx="699">
                  <c:v>36360</c:v>
                </c:pt>
                <c:pt idx="700">
                  <c:v>36361</c:v>
                </c:pt>
                <c:pt idx="701">
                  <c:v>36362</c:v>
                </c:pt>
                <c:pt idx="702">
                  <c:v>36363</c:v>
                </c:pt>
                <c:pt idx="703">
                  <c:v>36364</c:v>
                </c:pt>
                <c:pt idx="704">
                  <c:v>36365</c:v>
                </c:pt>
                <c:pt idx="705">
                  <c:v>36366</c:v>
                </c:pt>
                <c:pt idx="706">
                  <c:v>36367</c:v>
                </c:pt>
                <c:pt idx="707">
                  <c:v>36368</c:v>
                </c:pt>
                <c:pt idx="708">
                  <c:v>36369</c:v>
                </c:pt>
                <c:pt idx="709">
                  <c:v>36370</c:v>
                </c:pt>
                <c:pt idx="710">
                  <c:v>36371</c:v>
                </c:pt>
                <c:pt idx="711">
                  <c:v>36372</c:v>
                </c:pt>
                <c:pt idx="712">
                  <c:v>36373</c:v>
                </c:pt>
                <c:pt idx="713">
                  <c:v>36374</c:v>
                </c:pt>
                <c:pt idx="714">
                  <c:v>36375</c:v>
                </c:pt>
                <c:pt idx="715">
                  <c:v>36376</c:v>
                </c:pt>
                <c:pt idx="716">
                  <c:v>36377</c:v>
                </c:pt>
                <c:pt idx="717">
                  <c:v>36378</c:v>
                </c:pt>
                <c:pt idx="718">
                  <c:v>36379</c:v>
                </c:pt>
                <c:pt idx="719">
                  <c:v>36380</c:v>
                </c:pt>
                <c:pt idx="720">
                  <c:v>36381</c:v>
                </c:pt>
                <c:pt idx="721">
                  <c:v>36382</c:v>
                </c:pt>
                <c:pt idx="722">
                  <c:v>36383</c:v>
                </c:pt>
                <c:pt idx="723">
                  <c:v>36384</c:v>
                </c:pt>
                <c:pt idx="724">
                  <c:v>36385</c:v>
                </c:pt>
                <c:pt idx="725">
                  <c:v>36386</c:v>
                </c:pt>
                <c:pt idx="726">
                  <c:v>36387</c:v>
                </c:pt>
                <c:pt idx="727">
                  <c:v>36388</c:v>
                </c:pt>
                <c:pt idx="728">
                  <c:v>36389</c:v>
                </c:pt>
                <c:pt idx="729">
                  <c:v>36390</c:v>
                </c:pt>
                <c:pt idx="730">
                  <c:v>36391</c:v>
                </c:pt>
                <c:pt idx="731">
                  <c:v>36392</c:v>
                </c:pt>
                <c:pt idx="732">
                  <c:v>36393</c:v>
                </c:pt>
                <c:pt idx="733">
                  <c:v>36394</c:v>
                </c:pt>
                <c:pt idx="734">
                  <c:v>36395</c:v>
                </c:pt>
                <c:pt idx="735">
                  <c:v>36396</c:v>
                </c:pt>
                <c:pt idx="736">
                  <c:v>36397</c:v>
                </c:pt>
                <c:pt idx="737">
                  <c:v>36398</c:v>
                </c:pt>
                <c:pt idx="738">
                  <c:v>36399</c:v>
                </c:pt>
                <c:pt idx="739">
                  <c:v>36400</c:v>
                </c:pt>
                <c:pt idx="740">
                  <c:v>36401</c:v>
                </c:pt>
                <c:pt idx="741">
                  <c:v>36402</c:v>
                </c:pt>
                <c:pt idx="742">
                  <c:v>36403</c:v>
                </c:pt>
                <c:pt idx="743">
                  <c:v>36404</c:v>
                </c:pt>
                <c:pt idx="744">
                  <c:v>36405</c:v>
                </c:pt>
                <c:pt idx="745">
                  <c:v>36406</c:v>
                </c:pt>
                <c:pt idx="746">
                  <c:v>36407</c:v>
                </c:pt>
                <c:pt idx="747">
                  <c:v>36408</c:v>
                </c:pt>
                <c:pt idx="748">
                  <c:v>36409</c:v>
                </c:pt>
                <c:pt idx="749">
                  <c:v>36410</c:v>
                </c:pt>
                <c:pt idx="750">
                  <c:v>36411</c:v>
                </c:pt>
                <c:pt idx="751">
                  <c:v>36412</c:v>
                </c:pt>
                <c:pt idx="752">
                  <c:v>36413</c:v>
                </c:pt>
                <c:pt idx="753">
                  <c:v>36414</c:v>
                </c:pt>
                <c:pt idx="754">
                  <c:v>36415</c:v>
                </c:pt>
                <c:pt idx="755">
                  <c:v>36416</c:v>
                </c:pt>
                <c:pt idx="756">
                  <c:v>36417</c:v>
                </c:pt>
                <c:pt idx="757">
                  <c:v>36418</c:v>
                </c:pt>
                <c:pt idx="758">
                  <c:v>36419</c:v>
                </c:pt>
                <c:pt idx="759">
                  <c:v>36420</c:v>
                </c:pt>
                <c:pt idx="760">
                  <c:v>36421</c:v>
                </c:pt>
                <c:pt idx="761">
                  <c:v>36422</c:v>
                </c:pt>
                <c:pt idx="762">
                  <c:v>36423</c:v>
                </c:pt>
                <c:pt idx="763">
                  <c:v>36424</c:v>
                </c:pt>
                <c:pt idx="764">
                  <c:v>36425</c:v>
                </c:pt>
                <c:pt idx="765">
                  <c:v>36426</c:v>
                </c:pt>
                <c:pt idx="766">
                  <c:v>36427</c:v>
                </c:pt>
                <c:pt idx="767">
                  <c:v>36428</c:v>
                </c:pt>
                <c:pt idx="768">
                  <c:v>36429</c:v>
                </c:pt>
                <c:pt idx="769">
                  <c:v>36430</c:v>
                </c:pt>
                <c:pt idx="770">
                  <c:v>36431</c:v>
                </c:pt>
                <c:pt idx="771">
                  <c:v>36432</c:v>
                </c:pt>
                <c:pt idx="772">
                  <c:v>36433</c:v>
                </c:pt>
                <c:pt idx="773">
                  <c:v>36434</c:v>
                </c:pt>
                <c:pt idx="774">
                  <c:v>36435</c:v>
                </c:pt>
                <c:pt idx="775">
                  <c:v>36436</c:v>
                </c:pt>
                <c:pt idx="776">
                  <c:v>36437</c:v>
                </c:pt>
                <c:pt idx="777">
                  <c:v>36438</c:v>
                </c:pt>
                <c:pt idx="778">
                  <c:v>36439</c:v>
                </c:pt>
                <c:pt idx="779">
                  <c:v>36440</c:v>
                </c:pt>
                <c:pt idx="780">
                  <c:v>36441</c:v>
                </c:pt>
                <c:pt idx="781">
                  <c:v>36442</c:v>
                </c:pt>
                <c:pt idx="782">
                  <c:v>36443</c:v>
                </c:pt>
                <c:pt idx="783">
                  <c:v>36444</c:v>
                </c:pt>
                <c:pt idx="784">
                  <c:v>36445</c:v>
                </c:pt>
                <c:pt idx="785">
                  <c:v>36446</c:v>
                </c:pt>
                <c:pt idx="786">
                  <c:v>36447</c:v>
                </c:pt>
                <c:pt idx="787">
                  <c:v>36448</c:v>
                </c:pt>
                <c:pt idx="788">
                  <c:v>36449</c:v>
                </c:pt>
                <c:pt idx="789">
                  <c:v>36450</c:v>
                </c:pt>
                <c:pt idx="790">
                  <c:v>36451</c:v>
                </c:pt>
                <c:pt idx="791">
                  <c:v>36452</c:v>
                </c:pt>
                <c:pt idx="792">
                  <c:v>36453</c:v>
                </c:pt>
                <c:pt idx="793">
                  <c:v>36454</c:v>
                </c:pt>
                <c:pt idx="794">
                  <c:v>36455</c:v>
                </c:pt>
                <c:pt idx="795">
                  <c:v>36456</c:v>
                </c:pt>
                <c:pt idx="796">
                  <c:v>36457</c:v>
                </c:pt>
                <c:pt idx="797">
                  <c:v>36458</c:v>
                </c:pt>
                <c:pt idx="798">
                  <c:v>36459</c:v>
                </c:pt>
                <c:pt idx="799">
                  <c:v>36460</c:v>
                </c:pt>
                <c:pt idx="800">
                  <c:v>36461</c:v>
                </c:pt>
                <c:pt idx="801">
                  <c:v>36462</c:v>
                </c:pt>
                <c:pt idx="802">
                  <c:v>36463</c:v>
                </c:pt>
                <c:pt idx="803">
                  <c:v>36464</c:v>
                </c:pt>
                <c:pt idx="804">
                  <c:v>36465</c:v>
                </c:pt>
                <c:pt idx="805">
                  <c:v>36466</c:v>
                </c:pt>
                <c:pt idx="806">
                  <c:v>36467</c:v>
                </c:pt>
                <c:pt idx="807">
                  <c:v>36468</c:v>
                </c:pt>
                <c:pt idx="808">
                  <c:v>36469</c:v>
                </c:pt>
                <c:pt idx="809">
                  <c:v>36470</c:v>
                </c:pt>
                <c:pt idx="810">
                  <c:v>36471</c:v>
                </c:pt>
                <c:pt idx="811">
                  <c:v>36472</c:v>
                </c:pt>
                <c:pt idx="812">
                  <c:v>36473</c:v>
                </c:pt>
                <c:pt idx="813">
                  <c:v>36474</c:v>
                </c:pt>
                <c:pt idx="814">
                  <c:v>36475</c:v>
                </c:pt>
                <c:pt idx="815">
                  <c:v>36476</c:v>
                </c:pt>
                <c:pt idx="816">
                  <c:v>36477</c:v>
                </c:pt>
                <c:pt idx="817">
                  <c:v>36478</c:v>
                </c:pt>
                <c:pt idx="818">
                  <c:v>36479</c:v>
                </c:pt>
                <c:pt idx="819">
                  <c:v>36480</c:v>
                </c:pt>
                <c:pt idx="820">
                  <c:v>36481</c:v>
                </c:pt>
                <c:pt idx="821">
                  <c:v>36482</c:v>
                </c:pt>
                <c:pt idx="822">
                  <c:v>36483</c:v>
                </c:pt>
                <c:pt idx="823">
                  <c:v>36484</c:v>
                </c:pt>
                <c:pt idx="824">
                  <c:v>36485</c:v>
                </c:pt>
                <c:pt idx="825">
                  <c:v>36486</c:v>
                </c:pt>
                <c:pt idx="826">
                  <c:v>36487</c:v>
                </c:pt>
                <c:pt idx="827">
                  <c:v>36488</c:v>
                </c:pt>
                <c:pt idx="828">
                  <c:v>36489</c:v>
                </c:pt>
                <c:pt idx="829">
                  <c:v>36490</c:v>
                </c:pt>
                <c:pt idx="830">
                  <c:v>36491</c:v>
                </c:pt>
                <c:pt idx="831">
                  <c:v>36492</c:v>
                </c:pt>
                <c:pt idx="832">
                  <c:v>36493</c:v>
                </c:pt>
                <c:pt idx="833">
                  <c:v>36494</c:v>
                </c:pt>
                <c:pt idx="834">
                  <c:v>36495</c:v>
                </c:pt>
                <c:pt idx="835">
                  <c:v>36496</c:v>
                </c:pt>
                <c:pt idx="836">
                  <c:v>36497</c:v>
                </c:pt>
                <c:pt idx="837">
                  <c:v>36498</c:v>
                </c:pt>
                <c:pt idx="838">
                  <c:v>36499</c:v>
                </c:pt>
                <c:pt idx="839">
                  <c:v>36500</c:v>
                </c:pt>
                <c:pt idx="840">
                  <c:v>36501</c:v>
                </c:pt>
                <c:pt idx="841">
                  <c:v>36502</c:v>
                </c:pt>
                <c:pt idx="842">
                  <c:v>36503</c:v>
                </c:pt>
                <c:pt idx="843">
                  <c:v>36504</c:v>
                </c:pt>
                <c:pt idx="844">
                  <c:v>36505</c:v>
                </c:pt>
                <c:pt idx="845">
                  <c:v>36506</c:v>
                </c:pt>
                <c:pt idx="846">
                  <c:v>36507</c:v>
                </c:pt>
                <c:pt idx="847">
                  <c:v>36508</c:v>
                </c:pt>
                <c:pt idx="848">
                  <c:v>36509</c:v>
                </c:pt>
                <c:pt idx="849">
                  <c:v>36510</c:v>
                </c:pt>
                <c:pt idx="850">
                  <c:v>36511</c:v>
                </c:pt>
                <c:pt idx="851">
                  <c:v>36512</c:v>
                </c:pt>
                <c:pt idx="852">
                  <c:v>36513</c:v>
                </c:pt>
                <c:pt idx="853">
                  <c:v>36514</c:v>
                </c:pt>
                <c:pt idx="854">
                  <c:v>36515</c:v>
                </c:pt>
                <c:pt idx="855">
                  <c:v>36516</c:v>
                </c:pt>
                <c:pt idx="856">
                  <c:v>36517</c:v>
                </c:pt>
                <c:pt idx="857">
                  <c:v>36518</c:v>
                </c:pt>
                <c:pt idx="858">
                  <c:v>36519</c:v>
                </c:pt>
                <c:pt idx="859">
                  <c:v>36520</c:v>
                </c:pt>
                <c:pt idx="860">
                  <c:v>36521</c:v>
                </c:pt>
                <c:pt idx="861">
                  <c:v>36522</c:v>
                </c:pt>
                <c:pt idx="862">
                  <c:v>36523</c:v>
                </c:pt>
                <c:pt idx="863">
                  <c:v>36524</c:v>
                </c:pt>
                <c:pt idx="864">
                  <c:v>36525</c:v>
                </c:pt>
                <c:pt idx="865">
                  <c:v>36526</c:v>
                </c:pt>
                <c:pt idx="866">
                  <c:v>36527</c:v>
                </c:pt>
                <c:pt idx="867">
                  <c:v>36528</c:v>
                </c:pt>
                <c:pt idx="868">
                  <c:v>36529</c:v>
                </c:pt>
                <c:pt idx="869">
                  <c:v>36530</c:v>
                </c:pt>
                <c:pt idx="870">
                  <c:v>36531</c:v>
                </c:pt>
                <c:pt idx="871">
                  <c:v>36532</c:v>
                </c:pt>
                <c:pt idx="872">
                  <c:v>36533</c:v>
                </c:pt>
                <c:pt idx="873">
                  <c:v>36534</c:v>
                </c:pt>
                <c:pt idx="874">
                  <c:v>36535</c:v>
                </c:pt>
                <c:pt idx="875">
                  <c:v>36536</c:v>
                </c:pt>
                <c:pt idx="876">
                  <c:v>36537</c:v>
                </c:pt>
                <c:pt idx="877">
                  <c:v>36538</c:v>
                </c:pt>
                <c:pt idx="878">
                  <c:v>36539</c:v>
                </c:pt>
                <c:pt idx="879">
                  <c:v>36540</c:v>
                </c:pt>
                <c:pt idx="880">
                  <c:v>36541</c:v>
                </c:pt>
                <c:pt idx="881">
                  <c:v>36542</c:v>
                </c:pt>
                <c:pt idx="882">
                  <c:v>36543</c:v>
                </c:pt>
                <c:pt idx="883">
                  <c:v>36544</c:v>
                </c:pt>
                <c:pt idx="884">
                  <c:v>36545</c:v>
                </c:pt>
                <c:pt idx="885">
                  <c:v>36546</c:v>
                </c:pt>
                <c:pt idx="886">
                  <c:v>36547</c:v>
                </c:pt>
                <c:pt idx="887">
                  <c:v>36548</c:v>
                </c:pt>
                <c:pt idx="888">
                  <c:v>36549</c:v>
                </c:pt>
                <c:pt idx="889">
                  <c:v>36550</c:v>
                </c:pt>
                <c:pt idx="890">
                  <c:v>36551</c:v>
                </c:pt>
                <c:pt idx="891">
                  <c:v>36552</c:v>
                </c:pt>
                <c:pt idx="892">
                  <c:v>36553</c:v>
                </c:pt>
                <c:pt idx="893">
                  <c:v>36554</c:v>
                </c:pt>
                <c:pt idx="894">
                  <c:v>36555</c:v>
                </c:pt>
                <c:pt idx="895">
                  <c:v>36556</c:v>
                </c:pt>
                <c:pt idx="896">
                  <c:v>36557</c:v>
                </c:pt>
                <c:pt idx="897">
                  <c:v>36558</c:v>
                </c:pt>
                <c:pt idx="898">
                  <c:v>36559</c:v>
                </c:pt>
                <c:pt idx="899">
                  <c:v>36560</c:v>
                </c:pt>
                <c:pt idx="900">
                  <c:v>36561</c:v>
                </c:pt>
                <c:pt idx="901">
                  <c:v>36562</c:v>
                </c:pt>
                <c:pt idx="902">
                  <c:v>36563</c:v>
                </c:pt>
                <c:pt idx="903">
                  <c:v>36564</c:v>
                </c:pt>
                <c:pt idx="904">
                  <c:v>36565</c:v>
                </c:pt>
                <c:pt idx="905">
                  <c:v>36566</c:v>
                </c:pt>
                <c:pt idx="906">
                  <c:v>36567</c:v>
                </c:pt>
                <c:pt idx="907">
                  <c:v>36568</c:v>
                </c:pt>
                <c:pt idx="908">
                  <c:v>36569</c:v>
                </c:pt>
                <c:pt idx="909">
                  <c:v>36570</c:v>
                </c:pt>
                <c:pt idx="910">
                  <c:v>36571</c:v>
                </c:pt>
                <c:pt idx="911">
                  <c:v>36572</c:v>
                </c:pt>
                <c:pt idx="912">
                  <c:v>36573</c:v>
                </c:pt>
                <c:pt idx="913">
                  <c:v>36574</c:v>
                </c:pt>
                <c:pt idx="914">
                  <c:v>36575</c:v>
                </c:pt>
                <c:pt idx="915">
                  <c:v>36576</c:v>
                </c:pt>
                <c:pt idx="916">
                  <c:v>36577</c:v>
                </c:pt>
                <c:pt idx="917">
                  <c:v>36578</c:v>
                </c:pt>
                <c:pt idx="918">
                  <c:v>36579</c:v>
                </c:pt>
                <c:pt idx="919">
                  <c:v>36580</c:v>
                </c:pt>
                <c:pt idx="920">
                  <c:v>36581</c:v>
                </c:pt>
                <c:pt idx="921">
                  <c:v>36582</c:v>
                </c:pt>
                <c:pt idx="922">
                  <c:v>36583</c:v>
                </c:pt>
                <c:pt idx="923">
                  <c:v>36584</c:v>
                </c:pt>
                <c:pt idx="924">
                  <c:v>36585</c:v>
                </c:pt>
                <c:pt idx="925">
                  <c:v>36586</c:v>
                </c:pt>
                <c:pt idx="926">
                  <c:v>36587</c:v>
                </c:pt>
                <c:pt idx="927">
                  <c:v>36588</c:v>
                </c:pt>
                <c:pt idx="928">
                  <c:v>36589</c:v>
                </c:pt>
                <c:pt idx="929">
                  <c:v>36590</c:v>
                </c:pt>
                <c:pt idx="930">
                  <c:v>36591</c:v>
                </c:pt>
                <c:pt idx="931">
                  <c:v>36592</c:v>
                </c:pt>
                <c:pt idx="932">
                  <c:v>36593</c:v>
                </c:pt>
                <c:pt idx="933">
                  <c:v>36594</c:v>
                </c:pt>
                <c:pt idx="934">
                  <c:v>36595</c:v>
                </c:pt>
                <c:pt idx="935">
                  <c:v>36596</c:v>
                </c:pt>
                <c:pt idx="936">
                  <c:v>36597</c:v>
                </c:pt>
                <c:pt idx="937">
                  <c:v>36598</c:v>
                </c:pt>
                <c:pt idx="938">
                  <c:v>36599</c:v>
                </c:pt>
                <c:pt idx="939">
                  <c:v>36600</c:v>
                </c:pt>
                <c:pt idx="940">
                  <c:v>36601</c:v>
                </c:pt>
                <c:pt idx="941">
                  <c:v>36602</c:v>
                </c:pt>
                <c:pt idx="942">
                  <c:v>36603</c:v>
                </c:pt>
                <c:pt idx="943">
                  <c:v>36604</c:v>
                </c:pt>
                <c:pt idx="944">
                  <c:v>36605</c:v>
                </c:pt>
                <c:pt idx="945">
                  <c:v>36606</c:v>
                </c:pt>
                <c:pt idx="946">
                  <c:v>36607</c:v>
                </c:pt>
                <c:pt idx="947">
                  <c:v>36608</c:v>
                </c:pt>
                <c:pt idx="948">
                  <c:v>36609</c:v>
                </c:pt>
                <c:pt idx="949">
                  <c:v>36610</c:v>
                </c:pt>
                <c:pt idx="950">
                  <c:v>36611</c:v>
                </c:pt>
                <c:pt idx="951">
                  <c:v>36612</c:v>
                </c:pt>
                <c:pt idx="952">
                  <c:v>36613</c:v>
                </c:pt>
                <c:pt idx="953">
                  <c:v>36614</c:v>
                </c:pt>
                <c:pt idx="954">
                  <c:v>36615</c:v>
                </c:pt>
                <c:pt idx="955">
                  <c:v>36616</c:v>
                </c:pt>
                <c:pt idx="956">
                  <c:v>36617</c:v>
                </c:pt>
                <c:pt idx="957">
                  <c:v>36618</c:v>
                </c:pt>
                <c:pt idx="958">
                  <c:v>36619</c:v>
                </c:pt>
                <c:pt idx="959">
                  <c:v>36620</c:v>
                </c:pt>
                <c:pt idx="960">
                  <c:v>36621</c:v>
                </c:pt>
                <c:pt idx="961">
                  <c:v>36622</c:v>
                </c:pt>
                <c:pt idx="962">
                  <c:v>36623</c:v>
                </c:pt>
                <c:pt idx="963">
                  <c:v>36624</c:v>
                </c:pt>
                <c:pt idx="964">
                  <c:v>36625</c:v>
                </c:pt>
                <c:pt idx="965">
                  <c:v>36626</c:v>
                </c:pt>
                <c:pt idx="966">
                  <c:v>36627</c:v>
                </c:pt>
                <c:pt idx="967">
                  <c:v>36628</c:v>
                </c:pt>
                <c:pt idx="968">
                  <c:v>36629</c:v>
                </c:pt>
                <c:pt idx="969">
                  <c:v>36630</c:v>
                </c:pt>
                <c:pt idx="970">
                  <c:v>36631</c:v>
                </c:pt>
                <c:pt idx="971">
                  <c:v>36632</c:v>
                </c:pt>
                <c:pt idx="972">
                  <c:v>36633</c:v>
                </c:pt>
                <c:pt idx="973">
                  <c:v>36634</c:v>
                </c:pt>
                <c:pt idx="974">
                  <c:v>36635</c:v>
                </c:pt>
                <c:pt idx="975">
                  <c:v>36636</c:v>
                </c:pt>
                <c:pt idx="976">
                  <c:v>36637</c:v>
                </c:pt>
                <c:pt idx="977">
                  <c:v>36638</c:v>
                </c:pt>
                <c:pt idx="978">
                  <c:v>36639</c:v>
                </c:pt>
                <c:pt idx="979">
                  <c:v>36640</c:v>
                </c:pt>
                <c:pt idx="980">
                  <c:v>36641</c:v>
                </c:pt>
                <c:pt idx="981">
                  <c:v>36642</c:v>
                </c:pt>
                <c:pt idx="982">
                  <c:v>36643</c:v>
                </c:pt>
                <c:pt idx="983">
                  <c:v>36644</c:v>
                </c:pt>
                <c:pt idx="984">
                  <c:v>36645</c:v>
                </c:pt>
                <c:pt idx="985">
                  <c:v>36646</c:v>
                </c:pt>
                <c:pt idx="986">
                  <c:v>36647</c:v>
                </c:pt>
                <c:pt idx="987">
                  <c:v>36648</c:v>
                </c:pt>
                <c:pt idx="988">
                  <c:v>36649</c:v>
                </c:pt>
                <c:pt idx="989">
                  <c:v>36650</c:v>
                </c:pt>
                <c:pt idx="990">
                  <c:v>36651</c:v>
                </c:pt>
                <c:pt idx="991">
                  <c:v>36652</c:v>
                </c:pt>
                <c:pt idx="992">
                  <c:v>36653</c:v>
                </c:pt>
                <c:pt idx="993">
                  <c:v>36654</c:v>
                </c:pt>
                <c:pt idx="994">
                  <c:v>36655</c:v>
                </c:pt>
                <c:pt idx="995">
                  <c:v>36656</c:v>
                </c:pt>
                <c:pt idx="996">
                  <c:v>36657</c:v>
                </c:pt>
                <c:pt idx="997">
                  <c:v>36658</c:v>
                </c:pt>
                <c:pt idx="998">
                  <c:v>36659</c:v>
                </c:pt>
                <c:pt idx="999">
                  <c:v>36660</c:v>
                </c:pt>
                <c:pt idx="1000">
                  <c:v>36661</c:v>
                </c:pt>
                <c:pt idx="1001">
                  <c:v>36662</c:v>
                </c:pt>
                <c:pt idx="1002">
                  <c:v>36663</c:v>
                </c:pt>
                <c:pt idx="1003">
                  <c:v>36664</c:v>
                </c:pt>
                <c:pt idx="1004">
                  <c:v>36665</c:v>
                </c:pt>
                <c:pt idx="1005">
                  <c:v>36666</c:v>
                </c:pt>
                <c:pt idx="1006">
                  <c:v>36667</c:v>
                </c:pt>
                <c:pt idx="1007">
                  <c:v>36668</c:v>
                </c:pt>
                <c:pt idx="1008">
                  <c:v>36669</c:v>
                </c:pt>
                <c:pt idx="1009">
                  <c:v>36670</c:v>
                </c:pt>
                <c:pt idx="1010">
                  <c:v>36671</c:v>
                </c:pt>
                <c:pt idx="1011">
                  <c:v>36672</c:v>
                </c:pt>
                <c:pt idx="1012">
                  <c:v>36673</c:v>
                </c:pt>
                <c:pt idx="1013">
                  <c:v>36674</c:v>
                </c:pt>
                <c:pt idx="1014">
                  <c:v>36675</c:v>
                </c:pt>
                <c:pt idx="1015">
                  <c:v>36676</c:v>
                </c:pt>
                <c:pt idx="1016">
                  <c:v>36677</c:v>
                </c:pt>
                <c:pt idx="1017">
                  <c:v>36678</c:v>
                </c:pt>
                <c:pt idx="1018">
                  <c:v>36679</c:v>
                </c:pt>
                <c:pt idx="1019">
                  <c:v>36680</c:v>
                </c:pt>
                <c:pt idx="1020">
                  <c:v>36681</c:v>
                </c:pt>
                <c:pt idx="1021">
                  <c:v>36682</c:v>
                </c:pt>
                <c:pt idx="1022">
                  <c:v>36683</c:v>
                </c:pt>
                <c:pt idx="1023">
                  <c:v>36684</c:v>
                </c:pt>
                <c:pt idx="1024">
                  <c:v>36685</c:v>
                </c:pt>
                <c:pt idx="1025">
                  <c:v>36686</c:v>
                </c:pt>
                <c:pt idx="1026">
                  <c:v>36687</c:v>
                </c:pt>
                <c:pt idx="1027">
                  <c:v>36688</c:v>
                </c:pt>
                <c:pt idx="1028">
                  <c:v>36689</c:v>
                </c:pt>
                <c:pt idx="1029">
                  <c:v>36690</c:v>
                </c:pt>
                <c:pt idx="1030">
                  <c:v>36691</c:v>
                </c:pt>
                <c:pt idx="1031">
                  <c:v>36692</c:v>
                </c:pt>
                <c:pt idx="1032">
                  <c:v>36693</c:v>
                </c:pt>
                <c:pt idx="1033">
                  <c:v>36694</c:v>
                </c:pt>
                <c:pt idx="1034">
                  <c:v>36695</c:v>
                </c:pt>
                <c:pt idx="1035">
                  <c:v>36696</c:v>
                </c:pt>
                <c:pt idx="1036">
                  <c:v>36697</c:v>
                </c:pt>
                <c:pt idx="1037">
                  <c:v>36698</c:v>
                </c:pt>
                <c:pt idx="1038">
                  <c:v>36699</c:v>
                </c:pt>
                <c:pt idx="1039">
                  <c:v>36700</c:v>
                </c:pt>
                <c:pt idx="1040">
                  <c:v>36701</c:v>
                </c:pt>
                <c:pt idx="1041">
                  <c:v>36702</c:v>
                </c:pt>
                <c:pt idx="1042">
                  <c:v>36703</c:v>
                </c:pt>
                <c:pt idx="1043">
                  <c:v>36704</c:v>
                </c:pt>
                <c:pt idx="1044">
                  <c:v>36705</c:v>
                </c:pt>
                <c:pt idx="1045">
                  <c:v>36706</c:v>
                </c:pt>
                <c:pt idx="1046">
                  <c:v>36707</c:v>
                </c:pt>
                <c:pt idx="1047">
                  <c:v>36708</c:v>
                </c:pt>
                <c:pt idx="1048">
                  <c:v>36709</c:v>
                </c:pt>
                <c:pt idx="1049">
                  <c:v>36710</c:v>
                </c:pt>
                <c:pt idx="1050">
                  <c:v>36711</c:v>
                </c:pt>
                <c:pt idx="1051">
                  <c:v>36712</c:v>
                </c:pt>
                <c:pt idx="1052">
                  <c:v>36713</c:v>
                </c:pt>
                <c:pt idx="1053">
                  <c:v>36714</c:v>
                </c:pt>
                <c:pt idx="1054">
                  <c:v>36715</c:v>
                </c:pt>
                <c:pt idx="1055">
                  <c:v>36716</c:v>
                </c:pt>
                <c:pt idx="1056">
                  <c:v>36717</c:v>
                </c:pt>
                <c:pt idx="1057">
                  <c:v>36718</c:v>
                </c:pt>
                <c:pt idx="1058">
                  <c:v>36719</c:v>
                </c:pt>
                <c:pt idx="1059">
                  <c:v>36720</c:v>
                </c:pt>
                <c:pt idx="1060">
                  <c:v>36721</c:v>
                </c:pt>
                <c:pt idx="1061">
                  <c:v>36722</c:v>
                </c:pt>
                <c:pt idx="1062">
                  <c:v>36723</c:v>
                </c:pt>
                <c:pt idx="1063">
                  <c:v>36724</c:v>
                </c:pt>
                <c:pt idx="1064">
                  <c:v>36725</c:v>
                </c:pt>
                <c:pt idx="1065">
                  <c:v>36726</c:v>
                </c:pt>
                <c:pt idx="1066">
                  <c:v>36727</c:v>
                </c:pt>
                <c:pt idx="1067">
                  <c:v>36728</c:v>
                </c:pt>
                <c:pt idx="1068">
                  <c:v>36729</c:v>
                </c:pt>
                <c:pt idx="1069">
                  <c:v>36730</c:v>
                </c:pt>
                <c:pt idx="1070">
                  <c:v>36731</c:v>
                </c:pt>
                <c:pt idx="1071">
                  <c:v>36732</c:v>
                </c:pt>
                <c:pt idx="1072">
                  <c:v>36733</c:v>
                </c:pt>
                <c:pt idx="1073">
                  <c:v>36734</c:v>
                </c:pt>
                <c:pt idx="1074">
                  <c:v>36735</c:v>
                </c:pt>
                <c:pt idx="1075">
                  <c:v>36736</c:v>
                </c:pt>
                <c:pt idx="1076">
                  <c:v>36737</c:v>
                </c:pt>
                <c:pt idx="1077">
                  <c:v>36738</c:v>
                </c:pt>
                <c:pt idx="1078">
                  <c:v>36739</c:v>
                </c:pt>
                <c:pt idx="1079">
                  <c:v>36740</c:v>
                </c:pt>
                <c:pt idx="1080">
                  <c:v>36741</c:v>
                </c:pt>
                <c:pt idx="1081">
                  <c:v>36742</c:v>
                </c:pt>
                <c:pt idx="1082">
                  <c:v>36743</c:v>
                </c:pt>
                <c:pt idx="1083">
                  <c:v>36744</c:v>
                </c:pt>
                <c:pt idx="1084">
                  <c:v>36745</c:v>
                </c:pt>
                <c:pt idx="1085">
                  <c:v>36746</c:v>
                </c:pt>
                <c:pt idx="1086">
                  <c:v>36747</c:v>
                </c:pt>
                <c:pt idx="1087">
                  <c:v>36748</c:v>
                </c:pt>
                <c:pt idx="1088">
                  <c:v>36749</c:v>
                </c:pt>
                <c:pt idx="1089">
                  <c:v>36750</c:v>
                </c:pt>
                <c:pt idx="1090">
                  <c:v>36751</c:v>
                </c:pt>
                <c:pt idx="1091">
                  <c:v>36752</c:v>
                </c:pt>
                <c:pt idx="1092">
                  <c:v>36753</c:v>
                </c:pt>
                <c:pt idx="1093">
                  <c:v>36754</c:v>
                </c:pt>
                <c:pt idx="1094">
                  <c:v>36755</c:v>
                </c:pt>
                <c:pt idx="1095">
                  <c:v>36756</c:v>
                </c:pt>
                <c:pt idx="1096">
                  <c:v>36757</c:v>
                </c:pt>
                <c:pt idx="1097">
                  <c:v>36758</c:v>
                </c:pt>
                <c:pt idx="1098">
                  <c:v>36759</c:v>
                </c:pt>
                <c:pt idx="1099">
                  <c:v>36760</c:v>
                </c:pt>
                <c:pt idx="1100">
                  <c:v>36761</c:v>
                </c:pt>
                <c:pt idx="1101">
                  <c:v>36762</c:v>
                </c:pt>
                <c:pt idx="1102">
                  <c:v>36763</c:v>
                </c:pt>
                <c:pt idx="1103">
                  <c:v>36764</c:v>
                </c:pt>
                <c:pt idx="1104">
                  <c:v>36765</c:v>
                </c:pt>
                <c:pt idx="1105">
                  <c:v>36766</c:v>
                </c:pt>
                <c:pt idx="1106">
                  <c:v>36767</c:v>
                </c:pt>
                <c:pt idx="1107">
                  <c:v>36768</c:v>
                </c:pt>
                <c:pt idx="1108">
                  <c:v>36769</c:v>
                </c:pt>
                <c:pt idx="1109">
                  <c:v>36770</c:v>
                </c:pt>
                <c:pt idx="1110">
                  <c:v>36771</c:v>
                </c:pt>
                <c:pt idx="1111">
                  <c:v>36772</c:v>
                </c:pt>
                <c:pt idx="1112">
                  <c:v>36773</c:v>
                </c:pt>
                <c:pt idx="1113">
                  <c:v>36774</c:v>
                </c:pt>
                <c:pt idx="1114">
                  <c:v>36775</c:v>
                </c:pt>
                <c:pt idx="1115">
                  <c:v>36776</c:v>
                </c:pt>
                <c:pt idx="1116">
                  <c:v>36777</c:v>
                </c:pt>
                <c:pt idx="1117">
                  <c:v>36778</c:v>
                </c:pt>
                <c:pt idx="1118">
                  <c:v>36779</c:v>
                </c:pt>
                <c:pt idx="1119">
                  <c:v>36780</c:v>
                </c:pt>
                <c:pt idx="1120">
                  <c:v>36781</c:v>
                </c:pt>
                <c:pt idx="1121">
                  <c:v>36782</c:v>
                </c:pt>
                <c:pt idx="1122">
                  <c:v>36783</c:v>
                </c:pt>
                <c:pt idx="1123">
                  <c:v>36784</c:v>
                </c:pt>
                <c:pt idx="1124">
                  <c:v>36785</c:v>
                </c:pt>
                <c:pt idx="1125">
                  <c:v>36786</c:v>
                </c:pt>
                <c:pt idx="1126">
                  <c:v>36787</c:v>
                </c:pt>
                <c:pt idx="1127">
                  <c:v>36788</c:v>
                </c:pt>
                <c:pt idx="1128">
                  <c:v>36789</c:v>
                </c:pt>
                <c:pt idx="1129">
                  <c:v>36790</c:v>
                </c:pt>
                <c:pt idx="1130">
                  <c:v>36791</c:v>
                </c:pt>
                <c:pt idx="1131">
                  <c:v>36792</c:v>
                </c:pt>
                <c:pt idx="1132">
                  <c:v>36793</c:v>
                </c:pt>
                <c:pt idx="1133">
                  <c:v>36794</c:v>
                </c:pt>
                <c:pt idx="1134">
                  <c:v>36795</c:v>
                </c:pt>
                <c:pt idx="1135">
                  <c:v>36796</c:v>
                </c:pt>
                <c:pt idx="1136">
                  <c:v>36797</c:v>
                </c:pt>
                <c:pt idx="1137">
                  <c:v>36798</c:v>
                </c:pt>
                <c:pt idx="1138">
                  <c:v>36799</c:v>
                </c:pt>
                <c:pt idx="1139">
                  <c:v>36800</c:v>
                </c:pt>
                <c:pt idx="1140">
                  <c:v>36801</c:v>
                </c:pt>
                <c:pt idx="1141">
                  <c:v>36802</c:v>
                </c:pt>
                <c:pt idx="1142">
                  <c:v>36803</c:v>
                </c:pt>
                <c:pt idx="1143">
                  <c:v>36804</c:v>
                </c:pt>
                <c:pt idx="1144">
                  <c:v>36805</c:v>
                </c:pt>
                <c:pt idx="1145">
                  <c:v>36806</c:v>
                </c:pt>
                <c:pt idx="1146">
                  <c:v>36807</c:v>
                </c:pt>
                <c:pt idx="1147">
                  <c:v>36808</c:v>
                </c:pt>
                <c:pt idx="1148">
                  <c:v>36809</c:v>
                </c:pt>
                <c:pt idx="1149">
                  <c:v>36810</c:v>
                </c:pt>
                <c:pt idx="1150">
                  <c:v>36811</c:v>
                </c:pt>
                <c:pt idx="1151">
                  <c:v>36812</c:v>
                </c:pt>
                <c:pt idx="1152">
                  <c:v>36813</c:v>
                </c:pt>
                <c:pt idx="1153">
                  <c:v>36814</c:v>
                </c:pt>
                <c:pt idx="1154">
                  <c:v>36815</c:v>
                </c:pt>
                <c:pt idx="1155">
                  <c:v>36816</c:v>
                </c:pt>
                <c:pt idx="1156">
                  <c:v>36817</c:v>
                </c:pt>
                <c:pt idx="1157">
                  <c:v>36818</c:v>
                </c:pt>
                <c:pt idx="1158">
                  <c:v>36819</c:v>
                </c:pt>
                <c:pt idx="1159">
                  <c:v>36820</c:v>
                </c:pt>
                <c:pt idx="1160">
                  <c:v>36821</c:v>
                </c:pt>
                <c:pt idx="1161">
                  <c:v>36822</c:v>
                </c:pt>
                <c:pt idx="1162">
                  <c:v>36823</c:v>
                </c:pt>
                <c:pt idx="1163">
                  <c:v>36824</c:v>
                </c:pt>
                <c:pt idx="1164">
                  <c:v>36825</c:v>
                </c:pt>
                <c:pt idx="1165">
                  <c:v>36826</c:v>
                </c:pt>
                <c:pt idx="1166">
                  <c:v>36827</c:v>
                </c:pt>
                <c:pt idx="1167">
                  <c:v>36828</c:v>
                </c:pt>
                <c:pt idx="1168">
                  <c:v>36829</c:v>
                </c:pt>
                <c:pt idx="1169">
                  <c:v>36830</c:v>
                </c:pt>
                <c:pt idx="1170">
                  <c:v>36831</c:v>
                </c:pt>
                <c:pt idx="1171">
                  <c:v>36832</c:v>
                </c:pt>
                <c:pt idx="1172">
                  <c:v>36833</c:v>
                </c:pt>
                <c:pt idx="1173">
                  <c:v>36834</c:v>
                </c:pt>
                <c:pt idx="1174">
                  <c:v>36835</c:v>
                </c:pt>
                <c:pt idx="1175">
                  <c:v>36836</c:v>
                </c:pt>
                <c:pt idx="1176">
                  <c:v>36837</c:v>
                </c:pt>
                <c:pt idx="1177">
                  <c:v>36838</c:v>
                </c:pt>
                <c:pt idx="1178">
                  <c:v>36839</c:v>
                </c:pt>
                <c:pt idx="1179">
                  <c:v>36840</c:v>
                </c:pt>
                <c:pt idx="1180">
                  <c:v>36841</c:v>
                </c:pt>
                <c:pt idx="1181">
                  <c:v>36842</c:v>
                </c:pt>
                <c:pt idx="1182">
                  <c:v>36843</c:v>
                </c:pt>
                <c:pt idx="1183">
                  <c:v>36844</c:v>
                </c:pt>
                <c:pt idx="1184">
                  <c:v>36845</c:v>
                </c:pt>
                <c:pt idx="1185">
                  <c:v>36846</c:v>
                </c:pt>
                <c:pt idx="1186">
                  <c:v>36847</c:v>
                </c:pt>
                <c:pt idx="1187">
                  <c:v>36848</c:v>
                </c:pt>
                <c:pt idx="1188">
                  <c:v>36849</c:v>
                </c:pt>
                <c:pt idx="1189">
                  <c:v>36850</c:v>
                </c:pt>
                <c:pt idx="1190">
                  <c:v>36851</c:v>
                </c:pt>
                <c:pt idx="1191">
                  <c:v>36852</c:v>
                </c:pt>
                <c:pt idx="1192">
                  <c:v>36853</c:v>
                </c:pt>
                <c:pt idx="1193">
                  <c:v>36854</c:v>
                </c:pt>
                <c:pt idx="1194">
                  <c:v>36855</c:v>
                </c:pt>
                <c:pt idx="1195">
                  <c:v>36856</c:v>
                </c:pt>
                <c:pt idx="1196">
                  <c:v>36857</c:v>
                </c:pt>
                <c:pt idx="1197">
                  <c:v>36858</c:v>
                </c:pt>
                <c:pt idx="1198">
                  <c:v>36859</c:v>
                </c:pt>
                <c:pt idx="1199">
                  <c:v>36860</c:v>
                </c:pt>
                <c:pt idx="1200">
                  <c:v>36861</c:v>
                </c:pt>
                <c:pt idx="1201">
                  <c:v>36862</c:v>
                </c:pt>
                <c:pt idx="1202">
                  <c:v>36863</c:v>
                </c:pt>
                <c:pt idx="1203">
                  <c:v>36864</c:v>
                </c:pt>
                <c:pt idx="1204">
                  <c:v>36865</c:v>
                </c:pt>
                <c:pt idx="1205">
                  <c:v>36866</c:v>
                </c:pt>
                <c:pt idx="1206">
                  <c:v>36867</c:v>
                </c:pt>
                <c:pt idx="1207">
                  <c:v>36868</c:v>
                </c:pt>
                <c:pt idx="1208">
                  <c:v>36869</c:v>
                </c:pt>
                <c:pt idx="1209">
                  <c:v>36870</c:v>
                </c:pt>
                <c:pt idx="1210">
                  <c:v>36871</c:v>
                </c:pt>
                <c:pt idx="1211">
                  <c:v>36872</c:v>
                </c:pt>
                <c:pt idx="1212">
                  <c:v>36873</c:v>
                </c:pt>
                <c:pt idx="1213">
                  <c:v>36874</c:v>
                </c:pt>
                <c:pt idx="1214">
                  <c:v>36875</c:v>
                </c:pt>
                <c:pt idx="1215">
                  <c:v>36876</c:v>
                </c:pt>
                <c:pt idx="1216">
                  <c:v>36877</c:v>
                </c:pt>
                <c:pt idx="1217">
                  <c:v>36878</c:v>
                </c:pt>
                <c:pt idx="1218">
                  <c:v>36879</c:v>
                </c:pt>
                <c:pt idx="1219">
                  <c:v>36880</c:v>
                </c:pt>
                <c:pt idx="1220">
                  <c:v>36881</c:v>
                </c:pt>
                <c:pt idx="1221">
                  <c:v>36882</c:v>
                </c:pt>
                <c:pt idx="1222">
                  <c:v>36883</c:v>
                </c:pt>
                <c:pt idx="1223">
                  <c:v>36884</c:v>
                </c:pt>
                <c:pt idx="1224">
                  <c:v>36885</c:v>
                </c:pt>
                <c:pt idx="1225">
                  <c:v>36886</c:v>
                </c:pt>
                <c:pt idx="1226">
                  <c:v>36887</c:v>
                </c:pt>
                <c:pt idx="1227">
                  <c:v>36888</c:v>
                </c:pt>
                <c:pt idx="1228">
                  <c:v>36889</c:v>
                </c:pt>
                <c:pt idx="1229">
                  <c:v>36890</c:v>
                </c:pt>
                <c:pt idx="1230">
                  <c:v>36891</c:v>
                </c:pt>
                <c:pt idx="1231">
                  <c:v>36892</c:v>
                </c:pt>
                <c:pt idx="1232">
                  <c:v>36893</c:v>
                </c:pt>
                <c:pt idx="1233">
                  <c:v>36894</c:v>
                </c:pt>
                <c:pt idx="1234">
                  <c:v>36895</c:v>
                </c:pt>
                <c:pt idx="1235">
                  <c:v>36896</c:v>
                </c:pt>
                <c:pt idx="1236">
                  <c:v>36897</c:v>
                </c:pt>
                <c:pt idx="1237">
                  <c:v>36898</c:v>
                </c:pt>
                <c:pt idx="1238">
                  <c:v>36899</c:v>
                </c:pt>
                <c:pt idx="1239">
                  <c:v>36900</c:v>
                </c:pt>
                <c:pt idx="1240">
                  <c:v>36901</c:v>
                </c:pt>
                <c:pt idx="1241">
                  <c:v>36902</c:v>
                </c:pt>
                <c:pt idx="1242">
                  <c:v>36903</c:v>
                </c:pt>
                <c:pt idx="1243">
                  <c:v>36904</c:v>
                </c:pt>
                <c:pt idx="1244">
                  <c:v>36905</c:v>
                </c:pt>
                <c:pt idx="1245">
                  <c:v>36906</c:v>
                </c:pt>
                <c:pt idx="1246">
                  <c:v>36907</c:v>
                </c:pt>
                <c:pt idx="1247">
                  <c:v>36908</c:v>
                </c:pt>
                <c:pt idx="1248">
                  <c:v>36909</c:v>
                </c:pt>
                <c:pt idx="1249">
                  <c:v>36910</c:v>
                </c:pt>
                <c:pt idx="1250">
                  <c:v>36911</c:v>
                </c:pt>
                <c:pt idx="1251">
                  <c:v>36912</c:v>
                </c:pt>
                <c:pt idx="1252">
                  <c:v>36913</c:v>
                </c:pt>
                <c:pt idx="1253">
                  <c:v>36914</c:v>
                </c:pt>
                <c:pt idx="1254">
                  <c:v>36915</c:v>
                </c:pt>
                <c:pt idx="1255">
                  <c:v>36916</c:v>
                </c:pt>
                <c:pt idx="1256">
                  <c:v>36917</c:v>
                </c:pt>
                <c:pt idx="1257">
                  <c:v>36918</c:v>
                </c:pt>
                <c:pt idx="1258">
                  <c:v>36919</c:v>
                </c:pt>
                <c:pt idx="1259">
                  <c:v>36920</c:v>
                </c:pt>
                <c:pt idx="1260">
                  <c:v>36921</c:v>
                </c:pt>
                <c:pt idx="1261">
                  <c:v>36922</c:v>
                </c:pt>
                <c:pt idx="1262">
                  <c:v>36923</c:v>
                </c:pt>
                <c:pt idx="1263">
                  <c:v>36924</c:v>
                </c:pt>
                <c:pt idx="1264">
                  <c:v>36925</c:v>
                </c:pt>
                <c:pt idx="1265">
                  <c:v>36926</c:v>
                </c:pt>
                <c:pt idx="1266">
                  <c:v>36927</c:v>
                </c:pt>
                <c:pt idx="1267">
                  <c:v>36928</c:v>
                </c:pt>
                <c:pt idx="1268">
                  <c:v>36929</c:v>
                </c:pt>
                <c:pt idx="1269">
                  <c:v>36930</c:v>
                </c:pt>
                <c:pt idx="1270">
                  <c:v>36931</c:v>
                </c:pt>
                <c:pt idx="1271">
                  <c:v>36932</c:v>
                </c:pt>
                <c:pt idx="1272">
                  <c:v>36933</c:v>
                </c:pt>
                <c:pt idx="1273">
                  <c:v>36934</c:v>
                </c:pt>
                <c:pt idx="1274">
                  <c:v>36935</c:v>
                </c:pt>
                <c:pt idx="1275">
                  <c:v>36936</c:v>
                </c:pt>
                <c:pt idx="1276">
                  <c:v>36937</c:v>
                </c:pt>
                <c:pt idx="1277">
                  <c:v>36938</c:v>
                </c:pt>
                <c:pt idx="1278">
                  <c:v>36939</c:v>
                </c:pt>
                <c:pt idx="1279">
                  <c:v>36940</c:v>
                </c:pt>
                <c:pt idx="1280">
                  <c:v>36941</c:v>
                </c:pt>
                <c:pt idx="1281">
                  <c:v>36942</c:v>
                </c:pt>
                <c:pt idx="1282">
                  <c:v>36943</c:v>
                </c:pt>
                <c:pt idx="1283">
                  <c:v>36944</c:v>
                </c:pt>
                <c:pt idx="1284">
                  <c:v>36945</c:v>
                </c:pt>
                <c:pt idx="1285">
                  <c:v>36946</c:v>
                </c:pt>
                <c:pt idx="1286">
                  <c:v>36947</c:v>
                </c:pt>
                <c:pt idx="1287">
                  <c:v>36948</c:v>
                </c:pt>
                <c:pt idx="1288">
                  <c:v>36949</c:v>
                </c:pt>
                <c:pt idx="1289">
                  <c:v>36950</c:v>
                </c:pt>
                <c:pt idx="1290">
                  <c:v>36951</c:v>
                </c:pt>
                <c:pt idx="1291">
                  <c:v>36952</c:v>
                </c:pt>
                <c:pt idx="1292">
                  <c:v>36953</c:v>
                </c:pt>
                <c:pt idx="1293">
                  <c:v>36954</c:v>
                </c:pt>
                <c:pt idx="1294">
                  <c:v>36955</c:v>
                </c:pt>
                <c:pt idx="1295">
                  <c:v>36956</c:v>
                </c:pt>
                <c:pt idx="1296">
                  <c:v>36957</c:v>
                </c:pt>
                <c:pt idx="1297">
                  <c:v>36958</c:v>
                </c:pt>
                <c:pt idx="1298">
                  <c:v>36959</c:v>
                </c:pt>
                <c:pt idx="1299">
                  <c:v>36960</c:v>
                </c:pt>
                <c:pt idx="1300">
                  <c:v>36961</c:v>
                </c:pt>
                <c:pt idx="1301">
                  <c:v>36962</c:v>
                </c:pt>
                <c:pt idx="1302">
                  <c:v>36963</c:v>
                </c:pt>
                <c:pt idx="1303">
                  <c:v>36964</c:v>
                </c:pt>
                <c:pt idx="1304">
                  <c:v>36965</c:v>
                </c:pt>
                <c:pt idx="1305">
                  <c:v>36966</c:v>
                </c:pt>
                <c:pt idx="1306">
                  <c:v>36967</c:v>
                </c:pt>
                <c:pt idx="1307">
                  <c:v>36968</c:v>
                </c:pt>
                <c:pt idx="1308">
                  <c:v>36969</c:v>
                </c:pt>
                <c:pt idx="1309">
                  <c:v>36970</c:v>
                </c:pt>
                <c:pt idx="1310">
                  <c:v>36971</c:v>
                </c:pt>
                <c:pt idx="1311">
                  <c:v>36972</c:v>
                </c:pt>
                <c:pt idx="1312">
                  <c:v>36973</c:v>
                </c:pt>
                <c:pt idx="1313">
                  <c:v>36974</c:v>
                </c:pt>
                <c:pt idx="1314">
                  <c:v>36975</c:v>
                </c:pt>
                <c:pt idx="1315">
                  <c:v>36976</c:v>
                </c:pt>
                <c:pt idx="1316">
                  <c:v>36977</c:v>
                </c:pt>
                <c:pt idx="1317">
                  <c:v>36978</c:v>
                </c:pt>
                <c:pt idx="1318">
                  <c:v>36979</c:v>
                </c:pt>
                <c:pt idx="1319">
                  <c:v>36980</c:v>
                </c:pt>
                <c:pt idx="1320">
                  <c:v>36981</c:v>
                </c:pt>
                <c:pt idx="1321">
                  <c:v>36982</c:v>
                </c:pt>
                <c:pt idx="1322">
                  <c:v>36983</c:v>
                </c:pt>
                <c:pt idx="1323">
                  <c:v>36984</c:v>
                </c:pt>
                <c:pt idx="1324">
                  <c:v>36985</c:v>
                </c:pt>
                <c:pt idx="1325">
                  <c:v>36986</c:v>
                </c:pt>
                <c:pt idx="1326">
                  <c:v>36987</c:v>
                </c:pt>
                <c:pt idx="1327">
                  <c:v>36988</c:v>
                </c:pt>
                <c:pt idx="1328">
                  <c:v>36989</c:v>
                </c:pt>
                <c:pt idx="1329">
                  <c:v>36990</c:v>
                </c:pt>
                <c:pt idx="1330">
                  <c:v>36991</c:v>
                </c:pt>
                <c:pt idx="1331">
                  <c:v>36992</c:v>
                </c:pt>
                <c:pt idx="1332">
                  <c:v>36993</c:v>
                </c:pt>
                <c:pt idx="1333">
                  <c:v>36994</c:v>
                </c:pt>
                <c:pt idx="1334">
                  <c:v>36995</c:v>
                </c:pt>
                <c:pt idx="1335">
                  <c:v>36996</c:v>
                </c:pt>
                <c:pt idx="1336">
                  <c:v>36997</c:v>
                </c:pt>
                <c:pt idx="1337">
                  <c:v>36998</c:v>
                </c:pt>
                <c:pt idx="1338">
                  <c:v>36999</c:v>
                </c:pt>
                <c:pt idx="1339">
                  <c:v>37000</c:v>
                </c:pt>
                <c:pt idx="1340">
                  <c:v>37001</c:v>
                </c:pt>
                <c:pt idx="1341">
                  <c:v>37002</c:v>
                </c:pt>
                <c:pt idx="1342">
                  <c:v>37003</c:v>
                </c:pt>
                <c:pt idx="1343">
                  <c:v>37004</c:v>
                </c:pt>
                <c:pt idx="1344">
                  <c:v>37005</c:v>
                </c:pt>
                <c:pt idx="1345">
                  <c:v>37006</c:v>
                </c:pt>
                <c:pt idx="1346">
                  <c:v>37007</c:v>
                </c:pt>
                <c:pt idx="1347">
                  <c:v>37008</c:v>
                </c:pt>
                <c:pt idx="1348">
                  <c:v>37009</c:v>
                </c:pt>
                <c:pt idx="1349">
                  <c:v>37010</c:v>
                </c:pt>
                <c:pt idx="1350">
                  <c:v>37011</c:v>
                </c:pt>
                <c:pt idx="1351">
                  <c:v>37012</c:v>
                </c:pt>
                <c:pt idx="1352">
                  <c:v>37013</c:v>
                </c:pt>
                <c:pt idx="1353">
                  <c:v>37014</c:v>
                </c:pt>
                <c:pt idx="1354">
                  <c:v>37015</c:v>
                </c:pt>
                <c:pt idx="1355">
                  <c:v>37016</c:v>
                </c:pt>
                <c:pt idx="1356">
                  <c:v>37017</c:v>
                </c:pt>
                <c:pt idx="1357">
                  <c:v>37018</c:v>
                </c:pt>
                <c:pt idx="1358">
                  <c:v>37019</c:v>
                </c:pt>
                <c:pt idx="1359">
                  <c:v>37020</c:v>
                </c:pt>
                <c:pt idx="1360">
                  <c:v>37021</c:v>
                </c:pt>
                <c:pt idx="1361">
                  <c:v>37022</c:v>
                </c:pt>
                <c:pt idx="1362">
                  <c:v>37023</c:v>
                </c:pt>
                <c:pt idx="1363">
                  <c:v>37024</c:v>
                </c:pt>
                <c:pt idx="1364">
                  <c:v>37025</c:v>
                </c:pt>
                <c:pt idx="1365">
                  <c:v>37026</c:v>
                </c:pt>
                <c:pt idx="1366">
                  <c:v>37027</c:v>
                </c:pt>
                <c:pt idx="1367">
                  <c:v>37028</c:v>
                </c:pt>
                <c:pt idx="1368">
                  <c:v>37029</c:v>
                </c:pt>
                <c:pt idx="1369">
                  <c:v>37030</c:v>
                </c:pt>
                <c:pt idx="1370">
                  <c:v>37031</c:v>
                </c:pt>
                <c:pt idx="1371">
                  <c:v>37032</c:v>
                </c:pt>
                <c:pt idx="1372">
                  <c:v>37033</c:v>
                </c:pt>
                <c:pt idx="1373">
                  <c:v>37034</c:v>
                </c:pt>
                <c:pt idx="1374">
                  <c:v>37035</c:v>
                </c:pt>
                <c:pt idx="1375">
                  <c:v>37036</c:v>
                </c:pt>
                <c:pt idx="1376">
                  <c:v>37037</c:v>
                </c:pt>
                <c:pt idx="1377">
                  <c:v>37038</c:v>
                </c:pt>
                <c:pt idx="1378">
                  <c:v>37039</c:v>
                </c:pt>
                <c:pt idx="1379">
                  <c:v>37040</c:v>
                </c:pt>
                <c:pt idx="1380">
                  <c:v>37041</c:v>
                </c:pt>
                <c:pt idx="1381">
                  <c:v>37042</c:v>
                </c:pt>
                <c:pt idx="1382">
                  <c:v>37043</c:v>
                </c:pt>
                <c:pt idx="1383">
                  <c:v>37044</c:v>
                </c:pt>
                <c:pt idx="1384">
                  <c:v>37045</c:v>
                </c:pt>
                <c:pt idx="1385">
                  <c:v>37046</c:v>
                </c:pt>
                <c:pt idx="1386">
                  <c:v>37047</c:v>
                </c:pt>
                <c:pt idx="1387">
                  <c:v>37048</c:v>
                </c:pt>
                <c:pt idx="1388">
                  <c:v>37049</c:v>
                </c:pt>
                <c:pt idx="1389">
                  <c:v>37050</c:v>
                </c:pt>
                <c:pt idx="1390">
                  <c:v>37051</c:v>
                </c:pt>
                <c:pt idx="1391">
                  <c:v>37052</c:v>
                </c:pt>
                <c:pt idx="1392">
                  <c:v>37053</c:v>
                </c:pt>
                <c:pt idx="1393">
                  <c:v>37054</c:v>
                </c:pt>
                <c:pt idx="1394">
                  <c:v>37055</c:v>
                </c:pt>
                <c:pt idx="1395">
                  <c:v>37056</c:v>
                </c:pt>
                <c:pt idx="1396">
                  <c:v>37057</c:v>
                </c:pt>
                <c:pt idx="1397">
                  <c:v>37058</c:v>
                </c:pt>
                <c:pt idx="1398">
                  <c:v>37059</c:v>
                </c:pt>
                <c:pt idx="1399">
                  <c:v>37060</c:v>
                </c:pt>
                <c:pt idx="1400">
                  <c:v>37061</c:v>
                </c:pt>
                <c:pt idx="1401">
                  <c:v>37062</c:v>
                </c:pt>
                <c:pt idx="1402">
                  <c:v>37063</c:v>
                </c:pt>
                <c:pt idx="1403">
                  <c:v>37064</c:v>
                </c:pt>
                <c:pt idx="1404">
                  <c:v>37065</c:v>
                </c:pt>
                <c:pt idx="1405">
                  <c:v>37066</c:v>
                </c:pt>
                <c:pt idx="1406">
                  <c:v>37067</c:v>
                </c:pt>
                <c:pt idx="1407">
                  <c:v>37068</c:v>
                </c:pt>
                <c:pt idx="1408">
                  <c:v>37069</c:v>
                </c:pt>
                <c:pt idx="1409">
                  <c:v>37070</c:v>
                </c:pt>
                <c:pt idx="1410">
                  <c:v>37071</c:v>
                </c:pt>
                <c:pt idx="1411">
                  <c:v>37072</c:v>
                </c:pt>
                <c:pt idx="1412">
                  <c:v>37073</c:v>
                </c:pt>
                <c:pt idx="1413">
                  <c:v>37074</c:v>
                </c:pt>
                <c:pt idx="1414">
                  <c:v>37075</c:v>
                </c:pt>
                <c:pt idx="1415">
                  <c:v>37076</c:v>
                </c:pt>
                <c:pt idx="1416">
                  <c:v>37077</c:v>
                </c:pt>
                <c:pt idx="1417">
                  <c:v>37078</c:v>
                </c:pt>
                <c:pt idx="1418">
                  <c:v>37079</c:v>
                </c:pt>
                <c:pt idx="1419">
                  <c:v>37080</c:v>
                </c:pt>
                <c:pt idx="1420">
                  <c:v>37081</c:v>
                </c:pt>
                <c:pt idx="1421">
                  <c:v>37082</c:v>
                </c:pt>
                <c:pt idx="1422">
                  <c:v>37083</c:v>
                </c:pt>
                <c:pt idx="1423">
                  <c:v>37084</c:v>
                </c:pt>
                <c:pt idx="1424">
                  <c:v>37085</c:v>
                </c:pt>
                <c:pt idx="1425">
                  <c:v>37086</c:v>
                </c:pt>
                <c:pt idx="1426">
                  <c:v>37087</c:v>
                </c:pt>
                <c:pt idx="1427">
                  <c:v>37088</c:v>
                </c:pt>
                <c:pt idx="1428">
                  <c:v>37089</c:v>
                </c:pt>
                <c:pt idx="1429">
                  <c:v>37090</c:v>
                </c:pt>
                <c:pt idx="1430">
                  <c:v>37091</c:v>
                </c:pt>
                <c:pt idx="1431">
                  <c:v>37092</c:v>
                </c:pt>
                <c:pt idx="1432">
                  <c:v>37093</c:v>
                </c:pt>
                <c:pt idx="1433">
                  <c:v>37094</c:v>
                </c:pt>
                <c:pt idx="1434">
                  <c:v>37095</c:v>
                </c:pt>
                <c:pt idx="1435">
                  <c:v>37096</c:v>
                </c:pt>
                <c:pt idx="1436">
                  <c:v>37097</c:v>
                </c:pt>
                <c:pt idx="1437">
                  <c:v>37098</c:v>
                </c:pt>
                <c:pt idx="1438">
                  <c:v>37099</c:v>
                </c:pt>
                <c:pt idx="1439">
                  <c:v>37100</c:v>
                </c:pt>
                <c:pt idx="1440">
                  <c:v>37101</c:v>
                </c:pt>
                <c:pt idx="1441">
                  <c:v>37102</c:v>
                </c:pt>
                <c:pt idx="1442">
                  <c:v>37103</c:v>
                </c:pt>
                <c:pt idx="1443">
                  <c:v>37104</c:v>
                </c:pt>
                <c:pt idx="1444">
                  <c:v>37105</c:v>
                </c:pt>
                <c:pt idx="1445">
                  <c:v>37106</c:v>
                </c:pt>
                <c:pt idx="1446">
                  <c:v>37107</c:v>
                </c:pt>
                <c:pt idx="1447">
                  <c:v>37108</c:v>
                </c:pt>
                <c:pt idx="1448">
                  <c:v>37109</c:v>
                </c:pt>
                <c:pt idx="1449">
                  <c:v>37110</c:v>
                </c:pt>
                <c:pt idx="1450">
                  <c:v>37111</c:v>
                </c:pt>
                <c:pt idx="1451">
                  <c:v>37112</c:v>
                </c:pt>
                <c:pt idx="1452">
                  <c:v>37113</c:v>
                </c:pt>
                <c:pt idx="1453">
                  <c:v>37114</c:v>
                </c:pt>
                <c:pt idx="1454">
                  <c:v>37115</c:v>
                </c:pt>
                <c:pt idx="1455">
                  <c:v>37116</c:v>
                </c:pt>
                <c:pt idx="1456">
                  <c:v>37117</c:v>
                </c:pt>
                <c:pt idx="1457">
                  <c:v>37118</c:v>
                </c:pt>
                <c:pt idx="1458">
                  <c:v>37119</c:v>
                </c:pt>
                <c:pt idx="1459">
                  <c:v>37120</c:v>
                </c:pt>
                <c:pt idx="1460">
                  <c:v>37121</c:v>
                </c:pt>
                <c:pt idx="1461">
                  <c:v>37122</c:v>
                </c:pt>
                <c:pt idx="1462">
                  <c:v>37123</c:v>
                </c:pt>
                <c:pt idx="1463">
                  <c:v>37124</c:v>
                </c:pt>
                <c:pt idx="1464">
                  <c:v>37125</c:v>
                </c:pt>
                <c:pt idx="1465">
                  <c:v>37126</c:v>
                </c:pt>
                <c:pt idx="1466">
                  <c:v>37127</c:v>
                </c:pt>
                <c:pt idx="1467">
                  <c:v>37128</c:v>
                </c:pt>
                <c:pt idx="1468">
                  <c:v>37129</c:v>
                </c:pt>
                <c:pt idx="1469">
                  <c:v>37130</c:v>
                </c:pt>
                <c:pt idx="1470">
                  <c:v>37131</c:v>
                </c:pt>
                <c:pt idx="1471">
                  <c:v>37132</c:v>
                </c:pt>
                <c:pt idx="1472">
                  <c:v>37133</c:v>
                </c:pt>
                <c:pt idx="1473">
                  <c:v>37134</c:v>
                </c:pt>
                <c:pt idx="1474">
                  <c:v>37135</c:v>
                </c:pt>
                <c:pt idx="1475">
                  <c:v>37136</c:v>
                </c:pt>
                <c:pt idx="1476">
                  <c:v>37137</c:v>
                </c:pt>
                <c:pt idx="1477">
                  <c:v>37138</c:v>
                </c:pt>
                <c:pt idx="1478">
                  <c:v>37139</c:v>
                </c:pt>
                <c:pt idx="1479">
                  <c:v>37140</c:v>
                </c:pt>
                <c:pt idx="1480">
                  <c:v>37141</c:v>
                </c:pt>
                <c:pt idx="1481">
                  <c:v>37142</c:v>
                </c:pt>
                <c:pt idx="1482">
                  <c:v>37143</c:v>
                </c:pt>
                <c:pt idx="1483">
                  <c:v>37144</c:v>
                </c:pt>
                <c:pt idx="1484">
                  <c:v>37145</c:v>
                </c:pt>
                <c:pt idx="1485">
                  <c:v>37146</c:v>
                </c:pt>
                <c:pt idx="1486">
                  <c:v>37147</c:v>
                </c:pt>
                <c:pt idx="1487">
                  <c:v>37148</c:v>
                </c:pt>
                <c:pt idx="1488">
                  <c:v>37149</c:v>
                </c:pt>
                <c:pt idx="1489">
                  <c:v>37150</c:v>
                </c:pt>
                <c:pt idx="1490">
                  <c:v>37151</c:v>
                </c:pt>
                <c:pt idx="1491">
                  <c:v>37152</c:v>
                </c:pt>
                <c:pt idx="1492">
                  <c:v>37153</c:v>
                </c:pt>
                <c:pt idx="1493">
                  <c:v>37154</c:v>
                </c:pt>
                <c:pt idx="1494">
                  <c:v>37155</c:v>
                </c:pt>
                <c:pt idx="1495">
                  <c:v>37156</c:v>
                </c:pt>
                <c:pt idx="1496">
                  <c:v>37157</c:v>
                </c:pt>
                <c:pt idx="1497">
                  <c:v>37158</c:v>
                </c:pt>
                <c:pt idx="1498">
                  <c:v>37159</c:v>
                </c:pt>
                <c:pt idx="1499">
                  <c:v>37160</c:v>
                </c:pt>
                <c:pt idx="1500">
                  <c:v>37161</c:v>
                </c:pt>
                <c:pt idx="1501">
                  <c:v>37162</c:v>
                </c:pt>
                <c:pt idx="1502">
                  <c:v>37163</c:v>
                </c:pt>
                <c:pt idx="1503">
                  <c:v>37164</c:v>
                </c:pt>
                <c:pt idx="1504">
                  <c:v>37165</c:v>
                </c:pt>
                <c:pt idx="1505">
                  <c:v>37166</c:v>
                </c:pt>
                <c:pt idx="1506">
                  <c:v>37167</c:v>
                </c:pt>
                <c:pt idx="1507">
                  <c:v>37168</c:v>
                </c:pt>
                <c:pt idx="1508">
                  <c:v>37169</c:v>
                </c:pt>
                <c:pt idx="1509">
                  <c:v>37170</c:v>
                </c:pt>
                <c:pt idx="1510">
                  <c:v>37171</c:v>
                </c:pt>
                <c:pt idx="1511">
                  <c:v>37172</c:v>
                </c:pt>
                <c:pt idx="1512">
                  <c:v>37173</c:v>
                </c:pt>
                <c:pt idx="1513">
                  <c:v>37174</c:v>
                </c:pt>
                <c:pt idx="1514">
                  <c:v>37175</c:v>
                </c:pt>
                <c:pt idx="1515">
                  <c:v>37176</c:v>
                </c:pt>
                <c:pt idx="1516">
                  <c:v>37177</c:v>
                </c:pt>
                <c:pt idx="1517">
                  <c:v>37178</c:v>
                </c:pt>
                <c:pt idx="1518">
                  <c:v>37179</c:v>
                </c:pt>
                <c:pt idx="1519">
                  <c:v>37180</c:v>
                </c:pt>
                <c:pt idx="1520">
                  <c:v>37181</c:v>
                </c:pt>
                <c:pt idx="1521">
                  <c:v>37182</c:v>
                </c:pt>
                <c:pt idx="1522">
                  <c:v>37183</c:v>
                </c:pt>
                <c:pt idx="1523">
                  <c:v>37184</c:v>
                </c:pt>
                <c:pt idx="1524">
                  <c:v>37185</c:v>
                </c:pt>
                <c:pt idx="1525">
                  <c:v>37186</c:v>
                </c:pt>
                <c:pt idx="1526">
                  <c:v>37187</c:v>
                </c:pt>
                <c:pt idx="1527">
                  <c:v>37188</c:v>
                </c:pt>
                <c:pt idx="1528">
                  <c:v>37189</c:v>
                </c:pt>
                <c:pt idx="1529">
                  <c:v>37190</c:v>
                </c:pt>
                <c:pt idx="1530">
                  <c:v>37191</c:v>
                </c:pt>
                <c:pt idx="1531">
                  <c:v>37192</c:v>
                </c:pt>
                <c:pt idx="1532">
                  <c:v>37193</c:v>
                </c:pt>
                <c:pt idx="1533">
                  <c:v>37194</c:v>
                </c:pt>
                <c:pt idx="1534">
                  <c:v>37195</c:v>
                </c:pt>
                <c:pt idx="1535">
                  <c:v>37196</c:v>
                </c:pt>
                <c:pt idx="1536">
                  <c:v>37197</c:v>
                </c:pt>
                <c:pt idx="1537">
                  <c:v>37198</c:v>
                </c:pt>
                <c:pt idx="1538">
                  <c:v>37199</c:v>
                </c:pt>
                <c:pt idx="1539">
                  <c:v>37200</c:v>
                </c:pt>
                <c:pt idx="1540">
                  <c:v>37201</c:v>
                </c:pt>
                <c:pt idx="1541">
                  <c:v>37202</c:v>
                </c:pt>
                <c:pt idx="1542">
                  <c:v>37203</c:v>
                </c:pt>
                <c:pt idx="1543">
                  <c:v>37204</c:v>
                </c:pt>
                <c:pt idx="1544">
                  <c:v>37205</c:v>
                </c:pt>
                <c:pt idx="1545">
                  <c:v>37206</c:v>
                </c:pt>
                <c:pt idx="1546">
                  <c:v>37207</c:v>
                </c:pt>
                <c:pt idx="1547">
                  <c:v>37208</c:v>
                </c:pt>
                <c:pt idx="1548">
                  <c:v>37209</c:v>
                </c:pt>
                <c:pt idx="1549">
                  <c:v>37210</c:v>
                </c:pt>
                <c:pt idx="1550">
                  <c:v>37211</c:v>
                </c:pt>
                <c:pt idx="1551">
                  <c:v>37212</c:v>
                </c:pt>
                <c:pt idx="1552">
                  <c:v>37213</c:v>
                </c:pt>
                <c:pt idx="1553">
                  <c:v>37214</c:v>
                </c:pt>
                <c:pt idx="1554">
                  <c:v>37215</c:v>
                </c:pt>
                <c:pt idx="1555">
                  <c:v>37216</c:v>
                </c:pt>
                <c:pt idx="1556">
                  <c:v>37217</c:v>
                </c:pt>
                <c:pt idx="1557">
                  <c:v>37218</c:v>
                </c:pt>
                <c:pt idx="1558">
                  <c:v>37219</c:v>
                </c:pt>
                <c:pt idx="1559">
                  <c:v>37220</c:v>
                </c:pt>
                <c:pt idx="1560">
                  <c:v>37221</c:v>
                </c:pt>
                <c:pt idx="1561">
                  <c:v>37222</c:v>
                </c:pt>
                <c:pt idx="1562">
                  <c:v>37223</c:v>
                </c:pt>
                <c:pt idx="1563">
                  <c:v>37224</c:v>
                </c:pt>
                <c:pt idx="1564">
                  <c:v>37225</c:v>
                </c:pt>
                <c:pt idx="1565">
                  <c:v>37226</c:v>
                </c:pt>
                <c:pt idx="1566">
                  <c:v>37227</c:v>
                </c:pt>
                <c:pt idx="1567">
                  <c:v>37228</c:v>
                </c:pt>
                <c:pt idx="1568">
                  <c:v>37229</c:v>
                </c:pt>
                <c:pt idx="1569">
                  <c:v>37230</c:v>
                </c:pt>
                <c:pt idx="1570">
                  <c:v>37231</c:v>
                </c:pt>
                <c:pt idx="1571">
                  <c:v>37232</c:v>
                </c:pt>
                <c:pt idx="1572">
                  <c:v>37233</c:v>
                </c:pt>
                <c:pt idx="1573">
                  <c:v>37234</c:v>
                </c:pt>
                <c:pt idx="1574">
                  <c:v>37235</c:v>
                </c:pt>
                <c:pt idx="1575">
                  <c:v>37236</c:v>
                </c:pt>
                <c:pt idx="1576">
                  <c:v>37237</c:v>
                </c:pt>
                <c:pt idx="1577">
                  <c:v>37238</c:v>
                </c:pt>
                <c:pt idx="1578">
                  <c:v>37239</c:v>
                </c:pt>
                <c:pt idx="1579">
                  <c:v>37240</c:v>
                </c:pt>
                <c:pt idx="1580">
                  <c:v>37241</c:v>
                </c:pt>
                <c:pt idx="1581">
                  <c:v>37242</c:v>
                </c:pt>
                <c:pt idx="1582">
                  <c:v>37243</c:v>
                </c:pt>
                <c:pt idx="1583">
                  <c:v>37244</c:v>
                </c:pt>
                <c:pt idx="1584">
                  <c:v>37245</c:v>
                </c:pt>
                <c:pt idx="1585">
                  <c:v>37246</c:v>
                </c:pt>
                <c:pt idx="1586">
                  <c:v>37247</c:v>
                </c:pt>
                <c:pt idx="1587">
                  <c:v>37248</c:v>
                </c:pt>
                <c:pt idx="1588">
                  <c:v>37249</c:v>
                </c:pt>
                <c:pt idx="1589">
                  <c:v>37250</c:v>
                </c:pt>
                <c:pt idx="1590">
                  <c:v>37251</c:v>
                </c:pt>
                <c:pt idx="1591">
                  <c:v>37252</c:v>
                </c:pt>
                <c:pt idx="1592">
                  <c:v>37253</c:v>
                </c:pt>
                <c:pt idx="1593">
                  <c:v>37254</c:v>
                </c:pt>
                <c:pt idx="1594">
                  <c:v>37255</c:v>
                </c:pt>
                <c:pt idx="1595">
                  <c:v>37256</c:v>
                </c:pt>
                <c:pt idx="1596">
                  <c:v>37257</c:v>
                </c:pt>
                <c:pt idx="1597">
                  <c:v>37258</c:v>
                </c:pt>
                <c:pt idx="1598">
                  <c:v>37259</c:v>
                </c:pt>
                <c:pt idx="1599">
                  <c:v>37260</c:v>
                </c:pt>
                <c:pt idx="1600">
                  <c:v>37261</c:v>
                </c:pt>
                <c:pt idx="1601">
                  <c:v>37262</c:v>
                </c:pt>
                <c:pt idx="1602">
                  <c:v>37263</c:v>
                </c:pt>
                <c:pt idx="1603">
                  <c:v>37264</c:v>
                </c:pt>
                <c:pt idx="1604">
                  <c:v>37265</c:v>
                </c:pt>
                <c:pt idx="1605">
                  <c:v>37266</c:v>
                </c:pt>
                <c:pt idx="1606">
                  <c:v>37267</c:v>
                </c:pt>
                <c:pt idx="1607">
                  <c:v>37268</c:v>
                </c:pt>
                <c:pt idx="1608">
                  <c:v>37269</c:v>
                </c:pt>
                <c:pt idx="1609">
                  <c:v>37270</c:v>
                </c:pt>
                <c:pt idx="1610">
                  <c:v>37271</c:v>
                </c:pt>
                <c:pt idx="1611">
                  <c:v>37272</c:v>
                </c:pt>
                <c:pt idx="1612">
                  <c:v>37273</c:v>
                </c:pt>
                <c:pt idx="1613">
                  <c:v>37274</c:v>
                </c:pt>
                <c:pt idx="1614">
                  <c:v>37275</c:v>
                </c:pt>
                <c:pt idx="1615">
                  <c:v>37276</c:v>
                </c:pt>
                <c:pt idx="1616">
                  <c:v>37277</c:v>
                </c:pt>
                <c:pt idx="1617">
                  <c:v>37278</c:v>
                </c:pt>
                <c:pt idx="1618">
                  <c:v>37279</c:v>
                </c:pt>
                <c:pt idx="1619">
                  <c:v>37280</c:v>
                </c:pt>
                <c:pt idx="1620">
                  <c:v>37281</c:v>
                </c:pt>
                <c:pt idx="1621">
                  <c:v>37282</c:v>
                </c:pt>
                <c:pt idx="1622">
                  <c:v>37283</c:v>
                </c:pt>
                <c:pt idx="1623">
                  <c:v>37284</c:v>
                </c:pt>
                <c:pt idx="1624">
                  <c:v>37285</c:v>
                </c:pt>
                <c:pt idx="1625">
                  <c:v>37286</c:v>
                </c:pt>
                <c:pt idx="1626">
                  <c:v>37287</c:v>
                </c:pt>
                <c:pt idx="1627">
                  <c:v>37288</c:v>
                </c:pt>
                <c:pt idx="1628">
                  <c:v>37289</c:v>
                </c:pt>
                <c:pt idx="1629">
                  <c:v>37290</c:v>
                </c:pt>
                <c:pt idx="1630">
                  <c:v>37291</c:v>
                </c:pt>
                <c:pt idx="1631">
                  <c:v>37292</c:v>
                </c:pt>
                <c:pt idx="1632">
                  <c:v>37293</c:v>
                </c:pt>
                <c:pt idx="1633">
                  <c:v>37294</c:v>
                </c:pt>
                <c:pt idx="1634">
                  <c:v>37295</c:v>
                </c:pt>
                <c:pt idx="1635">
                  <c:v>37296</c:v>
                </c:pt>
                <c:pt idx="1636">
                  <c:v>37297</c:v>
                </c:pt>
                <c:pt idx="1637">
                  <c:v>37298</c:v>
                </c:pt>
                <c:pt idx="1638">
                  <c:v>37299</c:v>
                </c:pt>
                <c:pt idx="1639">
                  <c:v>37300</c:v>
                </c:pt>
                <c:pt idx="1640">
                  <c:v>37301</c:v>
                </c:pt>
                <c:pt idx="1641">
                  <c:v>37302</c:v>
                </c:pt>
                <c:pt idx="1642">
                  <c:v>37303</c:v>
                </c:pt>
                <c:pt idx="1643">
                  <c:v>37304</c:v>
                </c:pt>
                <c:pt idx="1644">
                  <c:v>37305</c:v>
                </c:pt>
                <c:pt idx="1645">
                  <c:v>37306</c:v>
                </c:pt>
                <c:pt idx="1646">
                  <c:v>37307</c:v>
                </c:pt>
                <c:pt idx="1647">
                  <c:v>37308</c:v>
                </c:pt>
                <c:pt idx="1648">
                  <c:v>37309</c:v>
                </c:pt>
                <c:pt idx="1649">
                  <c:v>37310</c:v>
                </c:pt>
                <c:pt idx="1650">
                  <c:v>37311</c:v>
                </c:pt>
                <c:pt idx="1651">
                  <c:v>37312</c:v>
                </c:pt>
                <c:pt idx="1652">
                  <c:v>37313</c:v>
                </c:pt>
                <c:pt idx="1653">
                  <c:v>37314</c:v>
                </c:pt>
                <c:pt idx="1654">
                  <c:v>37315</c:v>
                </c:pt>
                <c:pt idx="1655">
                  <c:v>37316</c:v>
                </c:pt>
                <c:pt idx="1656">
                  <c:v>37317</c:v>
                </c:pt>
                <c:pt idx="1657">
                  <c:v>37318</c:v>
                </c:pt>
                <c:pt idx="1658">
                  <c:v>37319</c:v>
                </c:pt>
                <c:pt idx="1659">
                  <c:v>37320</c:v>
                </c:pt>
                <c:pt idx="1660">
                  <c:v>37321</c:v>
                </c:pt>
                <c:pt idx="1661">
                  <c:v>37322</c:v>
                </c:pt>
                <c:pt idx="1662">
                  <c:v>37323</c:v>
                </c:pt>
                <c:pt idx="1663">
                  <c:v>37324</c:v>
                </c:pt>
                <c:pt idx="1664">
                  <c:v>37325</c:v>
                </c:pt>
                <c:pt idx="1665">
                  <c:v>37326</c:v>
                </c:pt>
                <c:pt idx="1666">
                  <c:v>37327</c:v>
                </c:pt>
                <c:pt idx="1667">
                  <c:v>37328</c:v>
                </c:pt>
                <c:pt idx="1668">
                  <c:v>37329</c:v>
                </c:pt>
                <c:pt idx="1669">
                  <c:v>37330</c:v>
                </c:pt>
                <c:pt idx="1670">
                  <c:v>37331</c:v>
                </c:pt>
                <c:pt idx="1671">
                  <c:v>37332</c:v>
                </c:pt>
                <c:pt idx="1672">
                  <c:v>37333</c:v>
                </c:pt>
                <c:pt idx="1673">
                  <c:v>37334</c:v>
                </c:pt>
                <c:pt idx="1674">
                  <c:v>37335</c:v>
                </c:pt>
                <c:pt idx="1675">
                  <c:v>37336</c:v>
                </c:pt>
                <c:pt idx="1676">
                  <c:v>37337</c:v>
                </c:pt>
                <c:pt idx="1677">
                  <c:v>37338</c:v>
                </c:pt>
                <c:pt idx="1678">
                  <c:v>37339</c:v>
                </c:pt>
                <c:pt idx="1679">
                  <c:v>37340</c:v>
                </c:pt>
                <c:pt idx="1680">
                  <c:v>37341</c:v>
                </c:pt>
                <c:pt idx="1681">
                  <c:v>37342</c:v>
                </c:pt>
                <c:pt idx="1682">
                  <c:v>37343</c:v>
                </c:pt>
                <c:pt idx="1683">
                  <c:v>37344</c:v>
                </c:pt>
                <c:pt idx="1684">
                  <c:v>37345</c:v>
                </c:pt>
                <c:pt idx="1685">
                  <c:v>37346</c:v>
                </c:pt>
                <c:pt idx="1686">
                  <c:v>37347</c:v>
                </c:pt>
                <c:pt idx="1687">
                  <c:v>37348</c:v>
                </c:pt>
                <c:pt idx="1688">
                  <c:v>37349</c:v>
                </c:pt>
                <c:pt idx="1689">
                  <c:v>37350</c:v>
                </c:pt>
                <c:pt idx="1690">
                  <c:v>37351</c:v>
                </c:pt>
                <c:pt idx="1691">
                  <c:v>37352</c:v>
                </c:pt>
                <c:pt idx="1692">
                  <c:v>37353</c:v>
                </c:pt>
                <c:pt idx="1693">
                  <c:v>37354</c:v>
                </c:pt>
                <c:pt idx="1694">
                  <c:v>37355</c:v>
                </c:pt>
                <c:pt idx="1695">
                  <c:v>37356</c:v>
                </c:pt>
                <c:pt idx="1696">
                  <c:v>37357</c:v>
                </c:pt>
                <c:pt idx="1697">
                  <c:v>37358</c:v>
                </c:pt>
                <c:pt idx="1698">
                  <c:v>37359</c:v>
                </c:pt>
                <c:pt idx="1699">
                  <c:v>37360</c:v>
                </c:pt>
                <c:pt idx="1700">
                  <c:v>37361</c:v>
                </c:pt>
                <c:pt idx="1701">
                  <c:v>37362</c:v>
                </c:pt>
                <c:pt idx="1702">
                  <c:v>37363</c:v>
                </c:pt>
                <c:pt idx="1703">
                  <c:v>37364</c:v>
                </c:pt>
                <c:pt idx="1704">
                  <c:v>37365</c:v>
                </c:pt>
                <c:pt idx="1705">
                  <c:v>37366</c:v>
                </c:pt>
                <c:pt idx="1706">
                  <c:v>37367</c:v>
                </c:pt>
                <c:pt idx="1707">
                  <c:v>37368</c:v>
                </c:pt>
                <c:pt idx="1708">
                  <c:v>37369</c:v>
                </c:pt>
                <c:pt idx="1709">
                  <c:v>37370</c:v>
                </c:pt>
                <c:pt idx="1710">
                  <c:v>37371</c:v>
                </c:pt>
                <c:pt idx="1711">
                  <c:v>37372</c:v>
                </c:pt>
                <c:pt idx="1712">
                  <c:v>37373</c:v>
                </c:pt>
                <c:pt idx="1713">
                  <c:v>37374</c:v>
                </c:pt>
                <c:pt idx="1714">
                  <c:v>37375</c:v>
                </c:pt>
                <c:pt idx="1715">
                  <c:v>37376</c:v>
                </c:pt>
                <c:pt idx="1716">
                  <c:v>37377</c:v>
                </c:pt>
                <c:pt idx="1717">
                  <c:v>37378</c:v>
                </c:pt>
                <c:pt idx="1718">
                  <c:v>37379</c:v>
                </c:pt>
                <c:pt idx="1719">
                  <c:v>37380</c:v>
                </c:pt>
                <c:pt idx="1720">
                  <c:v>37381</c:v>
                </c:pt>
                <c:pt idx="1721">
                  <c:v>37382</c:v>
                </c:pt>
                <c:pt idx="1722">
                  <c:v>37383</c:v>
                </c:pt>
                <c:pt idx="1723">
                  <c:v>37384</c:v>
                </c:pt>
                <c:pt idx="1724">
                  <c:v>37385</c:v>
                </c:pt>
                <c:pt idx="1725">
                  <c:v>37386</c:v>
                </c:pt>
                <c:pt idx="1726">
                  <c:v>37387</c:v>
                </c:pt>
                <c:pt idx="1727">
                  <c:v>37388</c:v>
                </c:pt>
                <c:pt idx="1728">
                  <c:v>37389</c:v>
                </c:pt>
                <c:pt idx="1729">
                  <c:v>37390</c:v>
                </c:pt>
                <c:pt idx="1730">
                  <c:v>37391</c:v>
                </c:pt>
                <c:pt idx="1731">
                  <c:v>37392</c:v>
                </c:pt>
                <c:pt idx="1732">
                  <c:v>37393</c:v>
                </c:pt>
                <c:pt idx="1733">
                  <c:v>37394</c:v>
                </c:pt>
                <c:pt idx="1734">
                  <c:v>37395</c:v>
                </c:pt>
                <c:pt idx="1735">
                  <c:v>37396</c:v>
                </c:pt>
                <c:pt idx="1736">
                  <c:v>37397</c:v>
                </c:pt>
                <c:pt idx="1737">
                  <c:v>37398</c:v>
                </c:pt>
                <c:pt idx="1738">
                  <c:v>37399</c:v>
                </c:pt>
                <c:pt idx="1739">
                  <c:v>37400</c:v>
                </c:pt>
                <c:pt idx="1740">
                  <c:v>37401</c:v>
                </c:pt>
                <c:pt idx="1741">
                  <c:v>37402</c:v>
                </c:pt>
                <c:pt idx="1742">
                  <c:v>37403</c:v>
                </c:pt>
                <c:pt idx="1743">
                  <c:v>37404</c:v>
                </c:pt>
                <c:pt idx="1744">
                  <c:v>37405</c:v>
                </c:pt>
                <c:pt idx="1745">
                  <c:v>37406</c:v>
                </c:pt>
                <c:pt idx="1746">
                  <c:v>37407</c:v>
                </c:pt>
                <c:pt idx="1747">
                  <c:v>37408</c:v>
                </c:pt>
                <c:pt idx="1748">
                  <c:v>37409</c:v>
                </c:pt>
                <c:pt idx="1749">
                  <c:v>37410</c:v>
                </c:pt>
                <c:pt idx="1750">
                  <c:v>37411</c:v>
                </c:pt>
                <c:pt idx="1751">
                  <c:v>37412</c:v>
                </c:pt>
                <c:pt idx="1752">
                  <c:v>37413</c:v>
                </c:pt>
                <c:pt idx="1753">
                  <c:v>37414</c:v>
                </c:pt>
                <c:pt idx="1754">
                  <c:v>37415</c:v>
                </c:pt>
                <c:pt idx="1755">
                  <c:v>37416</c:v>
                </c:pt>
                <c:pt idx="1756">
                  <c:v>37417</c:v>
                </c:pt>
                <c:pt idx="1757">
                  <c:v>37418</c:v>
                </c:pt>
                <c:pt idx="1758">
                  <c:v>37419</c:v>
                </c:pt>
                <c:pt idx="1759">
                  <c:v>37420</c:v>
                </c:pt>
                <c:pt idx="1760">
                  <c:v>37421</c:v>
                </c:pt>
                <c:pt idx="1761">
                  <c:v>37422</c:v>
                </c:pt>
                <c:pt idx="1762">
                  <c:v>37423</c:v>
                </c:pt>
                <c:pt idx="1763">
                  <c:v>37424</c:v>
                </c:pt>
                <c:pt idx="1764">
                  <c:v>37425</c:v>
                </c:pt>
                <c:pt idx="1765">
                  <c:v>37426</c:v>
                </c:pt>
                <c:pt idx="1766">
                  <c:v>37427</c:v>
                </c:pt>
                <c:pt idx="1767">
                  <c:v>37428</c:v>
                </c:pt>
                <c:pt idx="1768">
                  <c:v>37429</c:v>
                </c:pt>
                <c:pt idx="1769">
                  <c:v>37430</c:v>
                </c:pt>
                <c:pt idx="1770">
                  <c:v>37431</c:v>
                </c:pt>
                <c:pt idx="1771">
                  <c:v>37432</c:v>
                </c:pt>
                <c:pt idx="1772">
                  <c:v>37433</c:v>
                </c:pt>
                <c:pt idx="1773">
                  <c:v>37434</c:v>
                </c:pt>
                <c:pt idx="1774">
                  <c:v>37435</c:v>
                </c:pt>
                <c:pt idx="1775">
                  <c:v>37436</c:v>
                </c:pt>
                <c:pt idx="1776">
                  <c:v>37437</c:v>
                </c:pt>
                <c:pt idx="1777">
                  <c:v>37438</c:v>
                </c:pt>
                <c:pt idx="1778">
                  <c:v>37439</c:v>
                </c:pt>
                <c:pt idx="1779">
                  <c:v>37440</c:v>
                </c:pt>
                <c:pt idx="1780">
                  <c:v>37441</c:v>
                </c:pt>
                <c:pt idx="1781">
                  <c:v>37442</c:v>
                </c:pt>
                <c:pt idx="1782">
                  <c:v>37443</c:v>
                </c:pt>
                <c:pt idx="1783">
                  <c:v>37444</c:v>
                </c:pt>
                <c:pt idx="1784">
                  <c:v>37445</c:v>
                </c:pt>
                <c:pt idx="1785">
                  <c:v>37446</c:v>
                </c:pt>
                <c:pt idx="1786">
                  <c:v>37447</c:v>
                </c:pt>
                <c:pt idx="1787">
                  <c:v>37448</c:v>
                </c:pt>
                <c:pt idx="1788">
                  <c:v>37449</c:v>
                </c:pt>
                <c:pt idx="1789">
                  <c:v>37450</c:v>
                </c:pt>
                <c:pt idx="1790">
                  <c:v>37451</c:v>
                </c:pt>
                <c:pt idx="1791">
                  <c:v>37452</c:v>
                </c:pt>
                <c:pt idx="1792">
                  <c:v>37453</c:v>
                </c:pt>
                <c:pt idx="1793">
                  <c:v>37454</c:v>
                </c:pt>
                <c:pt idx="1794">
                  <c:v>37455</c:v>
                </c:pt>
                <c:pt idx="1795">
                  <c:v>37456</c:v>
                </c:pt>
                <c:pt idx="1796">
                  <c:v>37457</c:v>
                </c:pt>
                <c:pt idx="1797">
                  <c:v>37458</c:v>
                </c:pt>
                <c:pt idx="1798">
                  <c:v>37459</c:v>
                </c:pt>
                <c:pt idx="1799">
                  <c:v>37460</c:v>
                </c:pt>
                <c:pt idx="1800">
                  <c:v>37461</c:v>
                </c:pt>
                <c:pt idx="1801">
                  <c:v>37462</c:v>
                </c:pt>
                <c:pt idx="1802">
                  <c:v>37463</c:v>
                </c:pt>
                <c:pt idx="1803">
                  <c:v>37464</c:v>
                </c:pt>
                <c:pt idx="1804">
                  <c:v>37465</c:v>
                </c:pt>
                <c:pt idx="1805">
                  <c:v>37466</c:v>
                </c:pt>
                <c:pt idx="1806">
                  <c:v>37467</c:v>
                </c:pt>
                <c:pt idx="1807">
                  <c:v>37468</c:v>
                </c:pt>
                <c:pt idx="1808">
                  <c:v>37469</c:v>
                </c:pt>
                <c:pt idx="1809">
                  <c:v>37470</c:v>
                </c:pt>
                <c:pt idx="1810">
                  <c:v>37471</c:v>
                </c:pt>
                <c:pt idx="1811">
                  <c:v>37472</c:v>
                </c:pt>
                <c:pt idx="1812">
                  <c:v>37473</c:v>
                </c:pt>
                <c:pt idx="1813">
                  <c:v>37474</c:v>
                </c:pt>
                <c:pt idx="1814">
                  <c:v>37475</c:v>
                </c:pt>
                <c:pt idx="1815">
                  <c:v>37476</c:v>
                </c:pt>
                <c:pt idx="1816">
                  <c:v>37477</c:v>
                </c:pt>
                <c:pt idx="1817">
                  <c:v>37478</c:v>
                </c:pt>
                <c:pt idx="1818">
                  <c:v>37479</c:v>
                </c:pt>
                <c:pt idx="1819">
                  <c:v>37480</c:v>
                </c:pt>
                <c:pt idx="1820">
                  <c:v>37481</c:v>
                </c:pt>
                <c:pt idx="1821">
                  <c:v>37482</c:v>
                </c:pt>
                <c:pt idx="1822">
                  <c:v>37483</c:v>
                </c:pt>
                <c:pt idx="1823">
                  <c:v>37484</c:v>
                </c:pt>
                <c:pt idx="1824">
                  <c:v>37485</c:v>
                </c:pt>
                <c:pt idx="1825">
                  <c:v>37486</c:v>
                </c:pt>
                <c:pt idx="1826">
                  <c:v>37487</c:v>
                </c:pt>
                <c:pt idx="1827">
                  <c:v>37488</c:v>
                </c:pt>
                <c:pt idx="1828">
                  <c:v>37489</c:v>
                </c:pt>
                <c:pt idx="1829">
                  <c:v>37490</c:v>
                </c:pt>
                <c:pt idx="1830">
                  <c:v>37491</c:v>
                </c:pt>
                <c:pt idx="1831">
                  <c:v>37492</c:v>
                </c:pt>
                <c:pt idx="1832">
                  <c:v>37493</c:v>
                </c:pt>
                <c:pt idx="1833">
                  <c:v>37494</c:v>
                </c:pt>
                <c:pt idx="1834">
                  <c:v>37495</c:v>
                </c:pt>
                <c:pt idx="1835">
                  <c:v>37496</c:v>
                </c:pt>
                <c:pt idx="1836">
                  <c:v>37497</c:v>
                </c:pt>
                <c:pt idx="1837">
                  <c:v>37498</c:v>
                </c:pt>
                <c:pt idx="1838">
                  <c:v>37499</c:v>
                </c:pt>
                <c:pt idx="1839">
                  <c:v>37500</c:v>
                </c:pt>
                <c:pt idx="1840">
                  <c:v>37501</c:v>
                </c:pt>
                <c:pt idx="1841">
                  <c:v>37502</c:v>
                </c:pt>
                <c:pt idx="1842">
                  <c:v>37503</c:v>
                </c:pt>
                <c:pt idx="1843">
                  <c:v>37504</c:v>
                </c:pt>
                <c:pt idx="1844">
                  <c:v>37505</c:v>
                </c:pt>
                <c:pt idx="1845">
                  <c:v>37506</c:v>
                </c:pt>
                <c:pt idx="1846">
                  <c:v>37507</c:v>
                </c:pt>
                <c:pt idx="1847">
                  <c:v>37508</c:v>
                </c:pt>
                <c:pt idx="1848">
                  <c:v>37509</c:v>
                </c:pt>
                <c:pt idx="1849">
                  <c:v>37510</c:v>
                </c:pt>
                <c:pt idx="1850">
                  <c:v>37511</c:v>
                </c:pt>
                <c:pt idx="1851">
                  <c:v>37512</c:v>
                </c:pt>
                <c:pt idx="1852">
                  <c:v>37513</c:v>
                </c:pt>
                <c:pt idx="1853">
                  <c:v>37514</c:v>
                </c:pt>
                <c:pt idx="1854">
                  <c:v>37515</c:v>
                </c:pt>
                <c:pt idx="1855">
                  <c:v>37516</c:v>
                </c:pt>
                <c:pt idx="1856">
                  <c:v>37517</c:v>
                </c:pt>
                <c:pt idx="1857">
                  <c:v>37518</c:v>
                </c:pt>
                <c:pt idx="1858">
                  <c:v>37519</c:v>
                </c:pt>
                <c:pt idx="1859">
                  <c:v>37520</c:v>
                </c:pt>
                <c:pt idx="1860">
                  <c:v>37521</c:v>
                </c:pt>
                <c:pt idx="1861">
                  <c:v>37522</c:v>
                </c:pt>
                <c:pt idx="1862">
                  <c:v>37523</c:v>
                </c:pt>
                <c:pt idx="1863">
                  <c:v>37524</c:v>
                </c:pt>
                <c:pt idx="1864">
                  <c:v>37525</c:v>
                </c:pt>
                <c:pt idx="1865">
                  <c:v>37526</c:v>
                </c:pt>
                <c:pt idx="1866">
                  <c:v>37527</c:v>
                </c:pt>
                <c:pt idx="1867">
                  <c:v>37528</c:v>
                </c:pt>
                <c:pt idx="1868">
                  <c:v>37529</c:v>
                </c:pt>
                <c:pt idx="1869">
                  <c:v>37530</c:v>
                </c:pt>
                <c:pt idx="1870">
                  <c:v>37531</c:v>
                </c:pt>
                <c:pt idx="1871">
                  <c:v>37532</c:v>
                </c:pt>
                <c:pt idx="1872">
                  <c:v>37533</c:v>
                </c:pt>
                <c:pt idx="1873">
                  <c:v>37534</c:v>
                </c:pt>
                <c:pt idx="1874">
                  <c:v>37535</c:v>
                </c:pt>
                <c:pt idx="1875">
                  <c:v>37536</c:v>
                </c:pt>
                <c:pt idx="1876">
                  <c:v>37537</c:v>
                </c:pt>
                <c:pt idx="1877">
                  <c:v>37538</c:v>
                </c:pt>
                <c:pt idx="1878">
                  <c:v>37539</c:v>
                </c:pt>
                <c:pt idx="1879">
                  <c:v>37540</c:v>
                </c:pt>
                <c:pt idx="1880">
                  <c:v>37541</c:v>
                </c:pt>
                <c:pt idx="1881">
                  <c:v>37542</c:v>
                </c:pt>
                <c:pt idx="1882">
                  <c:v>37543</c:v>
                </c:pt>
                <c:pt idx="1883">
                  <c:v>37544</c:v>
                </c:pt>
                <c:pt idx="1884">
                  <c:v>37545</c:v>
                </c:pt>
                <c:pt idx="1885">
                  <c:v>37546</c:v>
                </c:pt>
                <c:pt idx="1886">
                  <c:v>37547</c:v>
                </c:pt>
                <c:pt idx="1887">
                  <c:v>37548</c:v>
                </c:pt>
                <c:pt idx="1888">
                  <c:v>37549</c:v>
                </c:pt>
                <c:pt idx="1889">
                  <c:v>37550</c:v>
                </c:pt>
                <c:pt idx="1890">
                  <c:v>37551</c:v>
                </c:pt>
                <c:pt idx="1891">
                  <c:v>37552</c:v>
                </c:pt>
                <c:pt idx="1892">
                  <c:v>37553</c:v>
                </c:pt>
                <c:pt idx="1893">
                  <c:v>37554</c:v>
                </c:pt>
                <c:pt idx="1894">
                  <c:v>37555</c:v>
                </c:pt>
                <c:pt idx="1895">
                  <c:v>37556</c:v>
                </c:pt>
                <c:pt idx="1896">
                  <c:v>37557</c:v>
                </c:pt>
                <c:pt idx="1897">
                  <c:v>37558</c:v>
                </c:pt>
                <c:pt idx="1898">
                  <c:v>37559</c:v>
                </c:pt>
                <c:pt idx="1899">
                  <c:v>37560</c:v>
                </c:pt>
                <c:pt idx="1900">
                  <c:v>37561</c:v>
                </c:pt>
                <c:pt idx="1901">
                  <c:v>37562</c:v>
                </c:pt>
                <c:pt idx="1902">
                  <c:v>37563</c:v>
                </c:pt>
                <c:pt idx="1903">
                  <c:v>37564</c:v>
                </c:pt>
                <c:pt idx="1904">
                  <c:v>37565</c:v>
                </c:pt>
                <c:pt idx="1905">
                  <c:v>37566</c:v>
                </c:pt>
                <c:pt idx="1906">
                  <c:v>37567</c:v>
                </c:pt>
                <c:pt idx="1907">
                  <c:v>37568</c:v>
                </c:pt>
                <c:pt idx="1908">
                  <c:v>37569</c:v>
                </c:pt>
                <c:pt idx="1909">
                  <c:v>37570</c:v>
                </c:pt>
                <c:pt idx="1910">
                  <c:v>37571</c:v>
                </c:pt>
                <c:pt idx="1911">
                  <c:v>37572</c:v>
                </c:pt>
                <c:pt idx="1912">
                  <c:v>37573</c:v>
                </c:pt>
                <c:pt idx="1913">
                  <c:v>37574</c:v>
                </c:pt>
                <c:pt idx="1914">
                  <c:v>37575</c:v>
                </c:pt>
                <c:pt idx="1915">
                  <c:v>37576</c:v>
                </c:pt>
                <c:pt idx="1916">
                  <c:v>37577</c:v>
                </c:pt>
                <c:pt idx="1917">
                  <c:v>37578</c:v>
                </c:pt>
                <c:pt idx="1918">
                  <c:v>37579</c:v>
                </c:pt>
                <c:pt idx="1919">
                  <c:v>37580</c:v>
                </c:pt>
                <c:pt idx="1920">
                  <c:v>37581</c:v>
                </c:pt>
                <c:pt idx="1921">
                  <c:v>37582</c:v>
                </c:pt>
                <c:pt idx="1922">
                  <c:v>37583</c:v>
                </c:pt>
                <c:pt idx="1923">
                  <c:v>37584</c:v>
                </c:pt>
                <c:pt idx="1924">
                  <c:v>37585</c:v>
                </c:pt>
                <c:pt idx="1925">
                  <c:v>37586</c:v>
                </c:pt>
                <c:pt idx="1926">
                  <c:v>37587</c:v>
                </c:pt>
                <c:pt idx="1927">
                  <c:v>37588</c:v>
                </c:pt>
                <c:pt idx="1928">
                  <c:v>37589</c:v>
                </c:pt>
                <c:pt idx="1929">
                  <c:v>37590</c:v>
                </c:pt>
                <c:pt idx="1930">
                  <c:v>37591</c:v>
                </c:pt>
                <c:pt idx="1931">
                  <c:v>37592</c:v>
                </c:pt>
                <c:pt idx="1932">
                  <c:v>37593</c:v>
                </c:pt>
                <c:pt idx="1933">
                  <c:v>37594</c:v>
                </c:pt>
                <c:pt idx="1934">
                  <c:v>37595</c:v>
                </c:pt>
                <c:pt idx="1935">
                  <c:v>37596</c:v>
                </c:pt>
                <c:pt idx="1936">
                  <c:v>37597</c:v>
                </c:pt>
                <c:pt idx="1937">
                  <c:v>37598</c:v>
                </c:pt>
                <c:pt idx="1938">
                  <c:v>37599</c:v>
                </c:pt>
                <c:pt idx="1939">
                  <c:v>37600</c:v>
                </c:pt>
                <c:pt idx="1940">
                  <c:v>37601</c:v>
                </c:pt>
                <c:pt idx="1941">
                  <c:v>37602</c:v>
                </c:pt>
                <c:pt idx="1942">
                  <c:v>37603</c:v>
                </c:pt>
                <c:pt idx="1943">
                  <c:v>37604</c:v>
                </c:pt>
                <c:pt idx="1944">
                  <c:v>37605</c:v>
                </c:pt>
                <c:pt idx="1945">
                  <c:v>37606</c:v>
                </c:pt>
                <c:pt idx="1946">
                  <c:v>37607</c:v>
                </c:pt>
                <c:pt idx="1947">
                  <c:v>37608</c:v>
                </c:pt>
                <c:pt idx="1948">
                  <c:v>37609</c:v>
                </c:pt>
                <c:pt idx="1949">
                  <c:v>37610</c:v>
                </c:pt>
                <c:pt idx="1950">
                  <c:v>37611</c:v>
                </c:pt>
                <c:pt idx="1951">
                  <c:v>37612</c:v>
                </c:pt>
                <c:pt idx="1952">
                  <c:v>37613</c:v>
                </c:pt>
                <c:pt idx="1953">
                  <c:v>37614</c:v>
                </c:pt>
                <c:pt idx="1954">
                  <c:v>37615</c:v>
                </c:pt>
                <c:pt idx="1955">
                  <c:v>37616</c:v>
                </c:pt>
                <c:pt idx="1956">
                  <c:v>37617</c:v>
                </c:pt>
                <c:pt idx="1957">
                  <c:v>37618</c:v>
                </c:pt>
                <c:pt idx="1958">
                  <c:v>37619</c:v>
                </c:pt>
                <c:pt idx="1959">
                  <c:v>37620</c:v>
                </c:pt>
                <c:pt idx="1960">
                  <c:v>37621</c:v>
                </c:pt>
                <c:pt idx="1961">
                  <c:v>37622</c:v>
                </c:pt>
                <c:pt idx="1962">
                  <c:v>37623</c:v>
                </c:pt>
                <c:pt idx="1963">
                  <c:v>37624</c:v>
                </c:pt>
                <c:pt idx="1964">
                  <c:v>37625</c:v>
                </c:pt>
                <c:pt idx="1965">
                  <c:v>37626</c:v>
                </c:pt>
                <c:pt idx="1966">
                  <c:v>37627</c:v>
                </c:pt>
                <c:pt idx="1967">
                  <c:v>37628</c:v>
                </c:pt>
                <c:pt idx="1968">
                  <c:v>37629</c:v>
                </c:pt>
                <c:pt idx="1969">
                  <c:v>37630</c:v>
                </c:pt>
                <c:pt idx="1970">
                  <c:v>37631</c:v>
                </c:pt>
                <c:pt idx="1971">
                  <c:v>37632</c:v>
                </c:pt>
                <c:pt idx="1972">
                  <c:v>37633</c:v>
                </c:pt>
                <c:pt idx="1973">
                  <c:v>37634</c:v>
                </c:pt>
                <c:pt idx="1974">
                  <c:v>37635</c:v>
                </c:pt>
                <c:pt idx="1975">
                  <c:v>37636</c:v>
                </c:pt>
                <c:pt idx="1976">
                  <c:v>37637</c:v>
                </c:pt>
                <c:pt idx="1977">
                  <c:v>37638</c:v>
                </c:pt>
                <c:pt idx="1978">
                  <c:v>37639</c:v>
                </c:pt>
                <c:pt idx="1979">
                  <c:v>37640</c:v>
                </c:pt>
                <c:pt idx="1980">
                  <c:v>37641</c:v>
                </c:pt>
                <c:pt idx="1981">
                  <c:v>37642</c:v>
                </c:pt>
                <c:pt idx="1982">
                  <c:v>37643</c:v>
                </c:pt>
                <c:pt idx="1983">
                  <c:v>37644</c:v>
                </c:pt>
                <c:pt idx="1984">
                  <c:v>37645</c:v>
                </c:pt>
                <c:pt idx="1985">
                  <c:v>37646</c:v>
                </c:pt>
                <c:pt idx="1986">
                  <c:v>37647</c:v>
                </c:pt>
                <c:pt idx="1987">
                  <c:v>37648</c:v>
                </c:pt>
                <c:pt idx="1988">
                  <c:v>37649</c:v>
                </c:pt>
                <c:pt idx="1989">
                  <c:v>37650</c:v>
                </c:pt>
                <c:pt idx="1990">
                  <c:v>37651</c:v>
                </c:pt>
                <c:pt idx="1991">
                  <c:v>37652</c:v>
                </c:pt>
                <c:pt idx="1992">
                  <c:v>37653</c:v>
                </c:pt>
                <c:pt idx="1993">
                  <c:v>37654</c:v>
                </c:pt>
                <c:pt idx="1994">
                  <c:v>37655</c:v>
                </c:pt>
                <c:pt idx="1995">
                  <c:v>37656</c:v>
                </c:pt>
                <c:pt idx="1996">
                  <c:v>37657</c:v>
                </c:pt>
                <c:pt idx="1997">
                  <c:v>37658</c:v>
                </c:pt>
                <c:pt idx="1998">
                  <c:v>37659</c:v>
                </c:pt>
                <c:pt idx="1999">
                  <c:v>37660</c:v>
                </c:pt>
                <c:pt idx="2000">
                  <c:v>37661</c:v>
                </c:pt>
                <c:pt idx="2001">
                  <c:v>37662</c:v>
                </c:pt>
                <c:pt idx="2002">
                  <c:v>37663</c:v>
                </c:pt>
                <c:pt idx="2003">
                  <c:v>37664</c:v>
                </c:pt>
                <c:pt idx="2004">
                  <c:v>37665</c:v>
                </c:pt>
                <c:pt idx="2005">
                  <c:v>37666</c:v>
                </c:pt>
                <c:pt idx="2006">
                  <c:v>37667</c:v>
                </c:pt>
                <c:pt idx="2007">
                  <c:v>37668</c:v>
                </c:pt>
                <c:pt idx="2008">
                  <c:v>37669</c:v>
                </c:pt>
                <c:pt idx="2009">
                  <c:v>37670</c:v>
                </c:pt>
                <c:pt idx="2010">
                  <c:v>37671</c:v>
                </c:pt>
                <c:pt idx="2011">
                  <c:v>37672</c:v>
                </c:pt>
                <c:pt idx="2012">
                  <c:v>37673</c:v>
                </c:pt>
                <c:pt idx="2013">
                  <c:v>37674</c:v>
                </c:pt>
                <c:pt idx="2014">
                  <c:v>37675</c:v>
                </c:pt>
                <c:pt idx="2015">
                  <c:v>37676</c:v>
                </c:pt>
                <c:pt idx="2016">
                  <c:v>37677</c:v>
                </c:pt>
                <c:pt idx="2017">
                  <c:v>37678</c:v>
                </c:pt>
                <c:pt idx="2018">
                  <c:v>37679</c:v>
                </c:pt>
                <c:pt idx="2019">
                  <c:v>37680</c:v>
                </c:pt>
                <c:pt idx="2020">
                  <c:v>37681</c:v>
                </c:pt>
                <c:pt idx="2021">
                  <c:v>37682</c:v>
                </c:pt>
                <c:pt idx="2022">
                  <c:v>37683</c:v>
                </c:pt>
                <c:pt idx="2023">
                  <c:v>37684</c:v>
                </c:pt>
                <c:pt idx="2024">
                  <c:v>37685</c:v>
                </c:pt>
                <c:pt idx="2025">
                  <c:v>37686</c:v>
                </c:pt>
                <c:pt idx="2026">
                  <c:v>37687</c:v>
                </c:pt>
                <c:pt idx="2027">
                  <c:v>37688</c:v>
                </c:pt>
                <c:pt idx="2028">
                  <c:v>37689</c:v>
                </c:pt>
                <c:pt idx="2029">
                  <c:v>37690</c:v>
                </c:pt>
                <c:pt idx="2030">
                  <c:v>37691</c:v>
                </c:pt>
                <c:pt idx="2031">
                  <c:v>37692</c:v>
                </c:pt>
                <c:pt idx="2032">
                  <c:v>37693</c:v>
                </c:pt>
                <c:pt idx="2033">
                  <c:v>37694</c:v>
                </c:pt>
                <c:pt idx="2034">
                  <c:v>37695</c:v>
                </c:pt>
                <c:pt idx="2035">
                  <c:v>37696</c:v>
                </c:pt>
                <c:pt idx="2036">
                  <c:v>37697</c:v>
                </c:pt>
                <c:pt idx="2037">
                  <c:v>37698</c:v>
                </c:pt>
                <c:pt idx="2038">
                  <c:v>37699</c:v>
                </c:pt>
                <c:pt idx="2039">
                  <c:v>37700</c:v>
                </c:pt>
                <c:pt idx="2040">
                  <c:v>37701</c:v>
                </c:pt>
                <c:pt idx="2041">
                  <c:v>37702</c:v>
                </c:pt>
                <c:pt idx="2042">
                  <c:v>37703</c:v>
                </c:pt>
                <c:pt idx="2043">
                  <c:v>37704</c:v>
                </c:pt>
                <c:pt idx="2044">
                  <c:v>37705</c:v>
                </c:pt>
                <c:pt idx="2045">
                  <c:v>37706</c:v>
                </c:pt>
                <c:pt idx="2046">
                  <c:v>37707</c:v>
                </c:pt>
                <c:pt idx="2047">
                  <c:v>37708</c:v>
                </c:pt>
                <c:pt idx="2048">
                  <c:v>37709</c:v>
                </c:pt>
                <c:pt idx="2049">
                  <c:v>37710</c:v>
                </c:pt>
                <c:pt idx="2050">
                  <c:v>37711</c:v>
                </c:pt>
                <c:pt idx="2051">
                  <c:v>37712</c:v>
                </c:pt>
                <c:pt idx="2052">
                  <c:v>37713</c:v>
                </c:pt>
                <c:pt idx="2053">
                  <c:v>37714</c:v>
                </c:pt>
                <c:pt idx="2054">
                  <c:v>37715</c:v>
                </c:pt>
                <c:pt idx="2055">
                  <c:v>37716</c:v>
                </c:pt>
                <c:pt idx="2056">
                  <c:v>37717</c:v>
                </c:pt>
                <c:pt idx="2057">
                  <c:v>37718</c:v>
                </c:pt>
                <c:pt idx="2058">
                  <c:v>37719</c:v>
                </c:pt>
                <c:pt idx="2059">
                  <c:v>37720</c:v>
                </c:pt>
                <c:pt idx="2060">
                  <c:v>37721</c:v>
                </c:pt>
                <c:pt idx="2061">
                  <c:v>37722</c:v>
                </c:pt>
                <c:pt idx="2062">
                  <c:v>37723</c:v>
                </c:pt>
                <c:pt idx="2063">
                  <c:v>37724</c:v>
                </c:pt>
                <c:pt idx="2064">
                  <c:v>37725</c:v>
                </c:pt>
                <c:pt idx="2065">
                  <c:v>37726</c:v>
                </c:pt>
                <c:pt idx="2066">
                  <c:v>37727</c:v>
                </c:pt>
                <c:pt idx="2067">
                  <c:v>37728</c:v>
                </c:pt>
                <c:pt idx="2068">
                  <c:v>37729</c:v>
                </c:pt>
                <c:pt idx="2069">
                  <c:v>37730</c:v>
                </c:pt>
                <c:pt idx="2070">
                  <c:v>37731</c:v>
                </c:pt>
                <c:pt idx="2071">
                  <c:v>37732</c:v>
                </c:pt>
                <c:pt idx="2072">
                  <c:v>37733</c:v>
                </c:pt>
                <c:pt idx="2073">
                  <c:v>37734</c:v>
                </c:pt>
                <c:pt idx="2074">
                  <c:v>37735</c:v>
                </c:pt>
                <c:pt idx="2075">
                  <c:v>37736</c:v>
                </c:pt>
                <c:pt idx="2076">
                  <c:v>37737</c:v>
                </c:pt>
                <c:pt idx="2077">
                  <c:v>37738</c:v>
                </c:pt>
                <c:pt idx="2078">
                  <c:v>37739</c:v>
                </c:pt>
                <c:pt idx="2079">
                  <c:v>37740</c:v>
                </c:pt>
                <c:pt idx="2080">
                  <c:v>37741</c:v>
                </c:pt>
                <c:pt idx="2081">
                  <c:v>37742</c:v>
                </c:pt>
                <c:pt idx="2082">
                  <c:v>37743</c:v>
                </c:pt>
                <c:pt idx="2083">
                  <c:v>37744</c:v>
                </c:pt>
                <c:pt idx="2084">
                  <c:v>37745</c:v>
                </c:pt>
                <c:pt idx="2085">
                  <c:v>37746</c:v>
                </c:pt>
                <c:pt idx="2086">
                  <c:v>37747</c:v>
                </c:pt>
                <c:pt idx="2087">
                  <c:v>37748</c:v>
                </c:pt>
                <c:pt idx="2088">
                  <c:v>37749</c:v>
                </c:pt>
                <c:pt idx="2089">
                  <c:v>37750</c:v>
                </c:pt>
                <c:pt idx="2090">
                  <c:v>37751</c:v>
                </c:pt>
                <c:pt idx="2091">
                  <c:v>37752</c:v>
                </c:pt>
                <c:pt idx="2092">
                  <c:v>37753</c:v>
                </c:pt>
                <c:pt idx="2093">
                  <c:v>37754</c:v>
                </c:pt>
                <c:pt idx="2094">
                  <c:v>37755</c:v>
                </c:pt>
                <c:pt idx="2095">
                  <c:v>37756</c:v>
                </c:pt>
                <c:pt idx="2096">
                  <c:v>37757</c:v>
                </c:pt>
                <c:pt idx="2097">
                  <c:v>37758</c:v>
                </c:pt>
                <c:pt idx="2098">
                  <c:v>37759</c:v>
                </c:pt>
                <c:pt idx="2099">
                  <c:v>37760</c:v>
                </c:pt>
                <c:pt idx="2100">
                  <c:v>37761</c:v>
                </c:pt>
                <c:pt idx="2101">
                  <c:v>37762</c:v>
                </c:pt>
                <c:pt idx="2102">
                  <c:v>37763</c:v>
                </c:pt>
                <c:pt idx="2103">
                  <c:v>37764</c:v>
                </c:pt>
                <c:pt idx="2104">
                  <c:v>37765</c:v>
                </c:pt>
                <c:pt idx="2105">
                  <c:v>37766</c:v>
                </c:pt>
                <c:pt idx="2106">
                  <c:v>37767</c:v>
                </c:pt>
                <c:pt idx="2107">
                  <c:v>37768</c:v>
                </c:pt>
                <c:pt idx="2108">
                  <c:v>37769</c:v>
                </c:pt>
                <c:pt idx="2109">
                  <c:v>37770</c:v>
                </c:pt>
                <c:pt idx="2110">
                  <c:v>37771</c:v>
                </c:pt>
                <c:pt idx="2111">
                  <c:v>37772</c:v>
                </c:pt>
                <c:pt idx="2112">
                  <c:v>37773</c:v>
                </c:pt>
                <c:pt idx="2113">
                  <c:v>37774</c:v>
                </c:pt>
                <c:pt idx="2114">
                  <c:v>37775</c:v>
                </c:pt>
                <c:pt idx="2115">
                  <c:v>37776</c:v>
                </c:pt>
                <c:pt idx="2116">
                  <c:v>37777</c:v>
                </c:pt>
                <c:pt idx="2117">
                  <c:v>37778</c:v>
                </c:pt>
                <c:pt idx="2118">
                  <c:v>37779</c:v>
                </c:pt>
                <c:pt idx="2119">
                  <c:v>37780</c:v>
                </c:pt>
                <c:pt idx="2120">
                  <c:v>37781</c:v>
                </c:pt>
                <c:pt idx="2121">
                  <c:v>37782</c:v>
                </c:pt>
                <c:pt idx="2122">
                  <c:v>37783</c:v>
                </c:pt>
                <c:pt idx="2123">
                  <c:v>37784</c:v>
                </c:pt>
                <c:pt idx="2124">
                  <c:v>37785</c:v>
                </c:pt>
                <c:pt idx="2125">
                  <c:v>37786</c:v>
                </c:pt>
                <c:pt idx="2126">
                  <c:v>37787</c:v>
                </c:pt>
                <c:pt idx="2127">
                  <c:v>37788</c:v>
                </c:pt>
                <c:pt idx="2128">
                  <c:v>37789</c:v>
                </c:pt>
                <c:pt idx="2129">
                  <c:v>37790</c:v>
                </c:pt>
                <c:pt idx="2130">
                  <c:v>37791</c:v>
                </c:pt>
                <c:pt idx="2131">
                  <c:v>37792</c:v>
                </c:pt>
                <c:pt idx="2132">
                  <c:v>37793</c:v>
                </c:pt>
                <c:pt idx="2133">
                  <c:v>37794</c:v>
                </c:pt>
                <c:pt idx="2134">
                  <c:v>37795</c:v>
                </c:pt>
                <c:pt idx="2135">
                  <c:v>37796</c:v>
                </c:pt>
                <c:pt idx="2136">
                  <c:v>37797</c:v>
                </c:pt>
                <c:pt idx="2137">
                  <c:v>37798</c:v>
                </c:pt>
                <c:pt idx="2138">
                  <c:v>37799</c:v>
                </c:pt>
                <c:pt idx="2139">
                  <c:v>37800</c:v>
                </c:pt>
                <c:pt idx="2140">
                  <c:v>37801</c:v>
                </c:pt>
                <c:pt idx="2141">
                  <c:v>37802</c:v>
                </c:pt>
                <c:pt idx="2142">
                  <c:v>37803</c:v>
                </c:pt>
                <c:pt idx="2143">
                  <c:v>37804</c:v>
                </c:pt>
                <c:pt idx="2144">
                  <c:v>37805</c:v>
                </c:pt>
                <c:pt idx="2145">
                  <c:v>37806</c:v>
                </c:pt>
                <c:pt idx="2146">
                  <c:v>37807</c:v>
                </c:pt>
                <c:pt idx="2147">
                  <c:v>37808</c:v>
                </c:pt>
                <c:pt idx="2148">
                  <c:v>37809</c:v>
                </c:pt>
                <c:pt idx="2149">
                  <c:v>37810</c:v>
                </c:pt>
                <c:pt idx="2150">
                  <c:v>37811</c:v>
                </c:pt>
                <c:pt idx="2151">
                  <c:v>37812</c:v>
                </c:pt>
                <c:pt idx="2152">
                  <c:v>37813</c:v>
                </c:pt>
                <c:pt idx="2153">
                  <c:v>37814</c:v>
                </c:pt>
                <c:pt idx="2154">
                  <c:v>37815</c:v>
                </c:pt>
                <c:pt idx="2155">
                  <c:v>37816</c:v>
                </c:pt>
                <c:pt idx="2156">
                  <c:v>37817</c:v>
                </c:pt>
                <c:pt idx="2157">
                  <c:v>37818</c:v>
                </c:pt>
                <c:pt idx="2158">
                  <c:v>37819</c:v>
                </c:pt>
                <c:pt idx="2159">
                  <c:v>37820</c:v>
                </c:pt>
                <c:pt idx="2160">
                  <c:v>37821</c:v>
                </c:pt>
                <c:pt idx="2161">
                  <c:v>37822</c:v>
                </c:pt>
                <c:pt idx="2162">
                  <c:v>37823</c:v>
                </c:pt>
                <c:pt idx="2163">
                  <c:v>37824</c:v>
                </c:pt>
                <c:pt idx="2164">
                  <c:v>37825</c:v>
                </c:pt>
                <c:pt idx="2165">
                  <c:v>37826</c:v>
                </c:pt>
                <c:pt idx="2166">
                  <c:v>37827</c:v>
                </c:pt>
                <c:pt idx="2167">
                  <c:v>37828</c:v>
                </c:pt>
                <c:pt idx="2168">
                  <c:v>37829</c:v>
                </c:pt>
                <c:pt idx="2169">
                  <c:v>37830</c:v>
                </c:pt>
                <c:pt idx="2170">
                  <c:v>37831</c:v>
                </c:pt>
                <c:pt idx="2171">
                  <c:v>37832</c:v>
                </c:pt>
                <c:pt idx="2172">
                  <c:v>37833</c:v>
                </c:pt>
                <c:pt idx="2173">
                  <c:v>37834</c:v>
                </c:pt>
                <c:pt idx="2174">
                  <c:v>37835</c:v>
                </c:pt>
                <c:pt idx="2175">
                  <c:v>37836</c:v>
                </c:pt>
                <c:pt idx="2176">
                  <c:v>37837</c:v>
                </c:pt>
                <c:pt idx="2177">
                  <c:v>37838</c:v>
                </c:pt>
                <c:pt idx="2178">
                  <c:v>37839</c:v>
                </c:pt>
                <c:pt idx="2179">
                  <c:v>37840</c:v>
                </c:pt>
                <c:pt idx="2180">
                  <c:v>37841</c:v>
                </c:pt>
                <c:pt idx="2181">
                  <c:v>37842</c:v>
                </c:pt>
                <c:pt idx="2182">
                  <c:v>37843</c:v>
                </c:pt>
                <c:pt idx="2183">
                  <c:v>37844</c:v>
                </c:pt>
                <c:pt idx="2184">
                  <c:v>37845</c:v>
                </c:pt>
                <c:pt idx="2185">
                  <c:v>37846</c:v>
                </c:pt>
                <c:pt idx="2186">
                  <c:v>37847</c:v>
                </c:pt>
                <c:pt idx="2187">
                  <c:v>37848</c:v>
                </c:pt>
                <c:pt idx="2188">
                  <c:v>37849</c:v>
                </c:pt>
                <c:pt idx="2189">
                  <c:v>37850</c:v>
                </c:pt>
                <c:pt idx="2190">
                  <c:v>37851</c:v>
                </c:pt>
                <c:pt idx="2191">
                  <c:v>37852</c:v>
                </c:pt>
                <c:pt idx="2192">
                  <c:v>37853</c:v>
                </c:pt>
                <c:pt idx="2193">
                  <c:v>37854</c:v>
                </c:pt>
                <c:pt idx="2194">
                  <c:v>37855</c:v>
                </c:pt>
                <c:pt idx="2195">
                  <c:v>37856</c:v>
                </c:pt>
                <c:pt idx="2196">
                  <c:v>37857</c:v>
                </c:pt>
                <c:pt idx="2197">
                  <c:v>37858</c:v>
                </c:pt>
                <c:pt idx="2198">
                  <c:v>37859</c:v>
                </c:pt>
                <c:pt idx="2199">
                  <c:v>37860</c:v>
                </c:pt>
                <c:pt idx="2200">
                  <c:v>37861</c:v>
                </c:pt>
                <c:pt idx="2201">
                  <c:v>37862</c:v>
                </c:pt>
                <c:pt idx="2202">
                  <c:v>37863</c:v>
                </c:pt>
                <c:pt idx="2203">
                  <c:v>37864</c:v>
                </c:pt>
                <c:pt idx="2204">
                  <c:v>37865</c:v>
                </c:pt>
                <c:pt idx="2205">
                  <c:v>37866</c:v>
                </c:pt>
                <c:pt idx="2206">
                  <c:v>37867</c:v>
                </c:pt>
                <c:pt idx="2207">
                  <c:v>37868</c:v>
                </c:pt>
                <c:pt idx="2208">
                  <c:v>37869</c:v>
                </c:pt>
                <c:pt idx="2209">
                  <c:v>37870</c:v>
                </c:pt>
                <c:pt idx="2210">
                  <c:v>37871</c:v>
                </c:pt>
                <c:pt idx="2211">
                  <c:v>37872</c:v>
                </c:pt>
                <c:pt idx="2212">
                  <c:v>37873</c:v>
                </c:pt>
                <c:pt idx="2213">
                  <c:v>37874</c:v>
                </c:pt>
                <c:pt idx="2214">
                  <c:v>37875</c:v>
                </c:pt>
                <c:pt idx="2215">
                  <c:v>37876</c:v>
                </c:pt>
                <c:pt idx="2216">
                  <c:v>37877</c:v>
                </c:pt>
                <c:pt idx="2217">
                  <c:v>37878</c:v>
                </c:pt>
                <c:pt idx="2218">
                  <c:v>37879</c:v>
                </c:pt>
                <c:pt idx="2219">
                  <c:v>37880</c:v>
                </c:pt>
                <c:pt idx="2220">
                  <c:v>37881</c:v>
                </c:pt>
                <c:pt idx="2221">
                  <c:v>37882</c:v>
                </c:pt>
                <c:pt idx="2222">
                  <c:v>37883</c:v>
                </c:pt>
                <c:pt idx="2223">
                  <c:v>37884</c:v>
                </c:pt>
                <c:pt idx="2224">
                  <c:v>37885</c:v>
                </c:pt>
                <c:pt idx="2225">
                  <c:v>37886</c:v>
                </c:pt>
                <c:pt idx="2226">
                  <c:v>37887</c:v>
                </c:pt>
                <c:pt idx="2227">
                  <c:v>37888</c:v>
                </c:pt>
                <c:pt idx="2228">
                  <c:v>37889</c:v>
                </c:pt>
                <c:pt idx="2229">
                  <c:v>37890</c:v>
                </c:pt>
                <c:pt idx="2230">
                  <c:v>37891</c:v>
                </c:pt>
                <c:pt idx="2231">
                  <c:v>37892</c:v>
                </c:pt>
                <c:pt idx="2232">
                  <c:v>37893</c:v>
                </c:pt>
                <c:pt idx="2233">
                  <c:v>37894</c:v>
                </c:pt>
                <c:pt idx="2234">
                  <c:v>37895</c:v>
                </c:pt>
                <c:pt idx="2235">
                  <c:v>37896</c:v>
                </c:pt>
                <c:pt idx="2236">
                  <c:v>37897</c:v>
                </c:pt>
                <c:pt idx="2237">
                  <c:v>37898</c:v>
                </c:pt>
                <c:pt idx="2238">
                  <c:v>37899</c:v>
                </c:pt>
                <c:pt idx="2239">
                  <c:v>37900</c:v>
                </c:pt>
                <c:pt idx="2240">
                  <c:v>37901</c:v>
                </c:pt>
                <c:pt idx="2241">
                  <c:v>37902</c:v>
                </c:pt>
                <c:pt idx="2242">
                  <c:v>37903</c:v>
                </c:pt>
                <c:pt idx="2243">
                  <c:v>37904</c:v>
                </c:pt>
                <c:pt idx="2244">
                  <c:v>37905</c:v>
                </c:pt>
                <c:pt idx="2245">
                  <c:v>37906</c:v>
                </c:pt>
                <c:pt idx="2246">
                  <c:v>37907</c:v>
                </c:pt>
                <c:pt idx="2247">
                  <c:v>37908</c:v>
                </c:pt>
                <c:pt idx="2248">
                  <c:v>37909</c:v>
                </c:pt>
                <c:pt idx="2249">
                  <c:v>37910</c:v>
                </c:pt>
                <c:pt idx="2250">
                  <c:v>37911</c:v>
                </c:pt>
                <c:pt idx="2251">
                  <c:v>37912</c:v>
                </c:pt>
                <c:pt idx="2252">
                  <c:v>37913</c:v>
                </c:pt>
                <c:pt idx="2253">
                  <c:v>37914</c:v>
                </c:pt>
                <c:pt idx="2254">
                  <c:v>37915</c:v>
                </c:pt>
                <c:pt idx="2255">
                  <c:v>37916</c:v>
                </c:pt>
                <c:pt idx="2256">
                  <c:v>37917</c:v>
                </c:pt>
                <c:pt idx="2257">
                  <c:v>37918</c:v>
                </c:pt>
                <c:pt idx="2258">
                  <c:v>37919</c:v>
                </c:pt>
                <c:pt idx="2259">
                  <c:v>37920</c:v>
                </c:pt>
                <c:pt idx="2260">
                  <c:v>37921</c:v>
                </c:pt>
                <c:pt idx="2261">
                  <c:v>37922</c:v>
                </c:pt>
                <c:pt idx="2262">
                  <c:v>37923</c:v>
                </c:pt>
                <c:pt idx="2263">
                  <c:v>37924</c:v>
                </c:pt>
                <c:pt idx="2264">
                  <c:v>37925</c:v>
                </c:pt>
                <c:pt idx="2265">
                  <c:v>37926</c:v>
                </c:pt>
                <c:pt idx="2266">
                  <c:v>37927</c:v>
                </c:pt>
                <c:pt idx="2267">
                  <c:v>37928</c:v>
                </c:pt>
                <c:pt idx="2268">
                  <c:v>37929</c:v>
                </c:pt>
                <c:pt idx="2269">
                  <c:v>37930</c:v>
                </c:pt>
                <c:pt idx="2270">
                  <c:v>37931</c:v>
                </c:pt>
                <c:pt idx="2271">
                  <c:v>37932</c:v>
                </c:pt>
                <c:pt idx="2272">
                  <c:v>37933</c:v>
                </c:pt>
                <c:pt idx="2273">
                  <c:v>37934</c:v>
                </c:pt>
                <c:pt idx="2274">
                  <c:v>37935</c:v>
                </c:pt>
                <c:pt idx="2275">
                  <c:v>37936</c:v>
                </c:pt>
                <c:pt idx="2276">
                  <c:v>37937</c:v>
                </c:pt>
                <c:pt idx="2277">
                  <c:v>37938</c:v>
                </c:pt>
                <c:pt idx="2278">
                  <c:v>37939</c:v>
                </c:pt>
                <c:pt idx="2279">
                  <c:v>37940</c:v>
                </c:pt>
                <c:pt idx="2280">
                  <c:v>37941</c:v>
                </c:pt>
                <c:pt idx="2281">
                  <c:v>37942</c:v>
                </c:pt>
                <c:pt idx="2282">
                  <c:v>37943</c:v>
                </c:pt>
                <c:pt idx="2283">
                  <c:v>37944</c:v>
                </c:pt>
                <c:pt idx="2284">
                  <c:v>37945</c:v>
                </c:pt>
                <c:pt idx="2285">
                  <c:v>37946</c:v>
                </c:pt>
                <c:pt idx="2286">
                  <c:v>37947</c:v>
                </c:pt>
                <c:pt idx="2287">
                  <c:v>37948</c:v>
                </c:pt>
                <c:pt idx="2288">
                  <c:v>37949</c:v>
                </c:pt>
                <c:pt idx="2289">
                  <c:v>37950</c:v>
                </c:pt>
                <c:pt idx="2290">
                  <c:v>37951</c:v>
                </c:pt>
                <c:pt idx="2291">
                  <c:v>37952</c:v>
                </c:pt>
                <c:pt idx="2292">
                  <c:v>37953</c:v>
                </c:pt>
                <c:pt idx="2293">
                  <c:v>37954</c:v>
                </c:pt>
                <c:pt idx="2294">
                  <c:v>37955</c:v>
                </c:pt>
                <c:pt idx="2295">
                  <c:v>37956</c:v>
                </c:pt>
                <c:pt idx="2296">
                  <c:v>37957</c:v>
                </c:pt>
                <c:pt idx="2297">
                  <c:v>37958</c:v>
                </c:pt>
                <c:pt idx="2298">
                  <c:v>37959</c:v>
                </c:pt>
                <c:pt idx="2299">
                  <c:v>37960</c:v>
                </c:pt>
                <c:pt idx="2300">
                  <c:v>37961</c:v>
                </c:pt>
                <c:pt idx="2301">
                  <c:v>37962</c:v>
                </c:pt>
                <c:pt idx="2302">
                  <c:v>37963</c:v>
                </c:pt>
                <c:pt idx="2303">
                  <c:v>37964</c:v>
                </c:pt>
                <c:pt idx="2304">
                  <c:v>37965</c:v>
                </c:pt>
                <c:pt idx="2305">
                  <c:v>37966</c:v>
                </c:pt>
                <c:pt idx="2306">
                  <c:v>37967</c:v>
                </c:pt>
                <c:pt idx="2307">
                  <c:v>37968</c:v>
                </c:pt>
                <c:pt idx="2308">
                  <c:v>37969</c:v>
                </c:pt>
                <c:pt idx="2309">
                  <c:v>37970</c:v>
                </c:pt>
                <c:pt idx="2310">
                  <c:v>37971</c:v>
                </c:pt>
                <c:pt idx="2311">
                  <c:v>37972</c:v>
                </c:pt>
                <c:pt idx="2312">
                  <c:v>37973</c:v>
                </c:pt>
                <c:pt idx="2313">
                  <c:v>37974</c:v>
                </c:pt>
                <c:pt idx="2314">
                  <c:v>37975</c:v>
                </c:pt>
                <c:pt idx="2315">
                  <c:v>37976</c:v>
                </c:pt>
                <c:pt idx="2316">
                  <c:v>37977</c:v>
                </c:pt>
                <c:pt idx="2317">
                  <c:v>37978</c:v>
                </c:pt>
                <c:pt idx="2318">
                  <c:v>37979</c:v>
                </c:pt>
                <c:pt idx="2319">
                  <c:v>37980</c:v>
                </c:pt>
                <c:pt idx="2320">
                  <c:v>37981</c:v>
                </c:pt>
                <c:pt idx="2321">
                  <c:v>37982</c:v>
                </c:pt>
                <c:pt idx="2322">
                  <c:v>37983</c:v>
                </c:pt>
                <c:pt idx="2323">
                  <c:v>37984</c:v>
                </c:pt>
                <c:pt idx="2324">
                  <c:v>37985</c:v>
                </c:pt>
                <c:pt idx="2325">
                  <c:v>37986</c:v>
                </c:pt>
                <c:pt idx="2326">
                  <c:v>37987</c:v>
                </c:pt>
                <c:pt idx="2327">
                  <c:v>37988</c:v>
                </c:pt>
                <c:pt idx="2328">
                  <c:v>37989</c:v>
                </c:pt>
                <c:pt idx="2329">
                  <c:v>37990</c:v>
                </c:pt>
                <c:pt idx="2330">
                  <c:v>37991</c:v>
                </c:pt>
                <c:pt idx="2331">
                  <c:v>37992</c:v>
                </c:pt>
                <c:pt idx="2332">
                  <c:v>37993</c:v>
                </c:pt>
                <c:pt idx="2333">
                  <c:v>37994</c:v>
                </c:pt>
                <c:pt idx="2334">
                  <c:v>37995</c:v>
                </c:pt>
                <c:pt idx="2335">
                  <c:v>37996</c:v>
                </c:pt>
                <c:pt idx="2336">
                  <c:v>37997</c:v>
                </c:pt>
                <c:pt idx="2337">
                  <c:v>37998</c:v>
                </c:pt>
                <c:pt idx="2338">
                  <c:v>37999</c:v>
                </c:pt>
                <c:pt idx="2339">
                  <c:v>38000</c:v>
                </c:pt>
                <c:pt idx="2340">
                  <c:v>38001</c:v>
                </c:pt>
                <c:pt idx="2341">
                  <c:v>38002</c:v>
                </c:pt>
                <c:pt idx="2342">
                  <c:v>38003</c:v>
                </c:pt>
                <c:pt idx="2343">
                  <c:v>38004</c:v>
                </c:pt>
                <c:pt idx="2344">
                  <c:v>38005</c:v>
                </c:pt>
                <c:pt idx="2345">
                  <c:v>38006</c:v>
                </c:pt>
                <c:pt idx="2346">
                  <c:v>38007</c:v>
                </c:pt>
                <c:pt idx="2347">
                  <c:v>38008</c:v>
                </c:pt>
                <c:pt idx="2348">
                  <c:v>38009</c:v>
                </c:pt>
                <c:pt idx="2349">
                  <c:v>38010</c:v>
                </c:pt>
                <c:pt idx="2350">
                  <c:v>38011</c:v>
                </c:pt>
                <c:pt idx="2351">
                  <c:v>38012</c:v>
                </c:pt>
                <c:pt idx="2352">
                  <c:v>38013</c:v>
                </c:pt>
                <c:pt idx="2353">
                  <c:v>38014</c:v>
                </c:pt>
                <c:pt idx="2354">
                  <c:v>38015</c:v>
                </c:pt>
                <c:pt idx="2355">
                  <c:v>38016</c:v>
                </c:pt>
                <c:pt idx="2356">
                  <c:v>38017</c:v>
                </c:pt>
                <c:pt idx="2357">
                  <c:v>38018</c:v>
                </c:pt>
                <c:pt idx="2358">
                  <c:v>38019</c:v>
                </c:pt>
                <c:pt idx="2359">
                  <c:v>38020</c:v>
                </c:pt>
                <c:pt idx="2360">
                  <c:v>38021</c:v>
                </c:pt>
                <c:pt idx="2361">
                  <c:v>38022</c:v>
                </c:pt>
                <c:pt idx="2362">
                  <c:v>38023</c:v>
                </c:pt>
                <c:pt idx="2363">
                  <c:v>38024</c:v>
                </c:pt>
                <c:pt idx="2364">
                  <c:v>38025</c:v>
                </c:pt>
                <c:pt idx="2365">
                  <c:v>38026</c:v>
                </c:pt>
                <c:pt idx="2366">
                  <c:v>38027</c:v>
                </c:pt>
                <c:pt idx="2367">
                  <c:v>38028</c:v>
                </c:pt>
                <c:pt idx="2368">
                  <c:v>38029</c:v>
                </c:pt>
                <c:pt idx="2369">
                  <c:v>38030</c:v>
                </c:pt>
                <c:pt idx="2370">
                  <c:v>38031</c:v>
                </c:pt>
                <c:pt idx="2371">
                  <c:v>38032</c:v>
                </c:pt>
                <c:pt idx="2372">
                  <c:v>38033</c:v>
                </c:pt>
                <c:pt idx="2373">
                  <c:v>38034</c:v>
                </c:pt>
                <c:pt idx="2374">
                  <c:v>38035</c:v>
                </c:pt>
                <c:pt idx="2375">
                  <c:v>38036</c:v>
                </c:pt>
                <c:pt idx="2376">
                  <c:v>38037</c:v>
                </c:pt>
                <c:pt idx="2377">
                  <c:v>38038</c:v>
                </c:pt>
                <c:pt idx="2378">
                  <c:v>38039</c:v>
                </c:pt>
                <c:pt idx="2379">
                  <c:v>38040</c:v>
                </c:pt>
                <c:pt idx="2380">
                  <c:v>38041</c:v>
                </c:pt>
                <c:pt idx="2381">
                  <c:v>38042</c:v>
                </c:pt>
                <c:pt idx="2382">
                  <c:v>38043</c:v>
                </c:pt>
                <c:pt idx="2383">
                  <c:v>38044</c:v>
                </c:pt>
                <c:pt idx="2384">
                  <c:v>38045</c:v>
                </c:pt>
                <c:pt idx="2385">
                  <c:v>38046</c:v>
                </c:pt>
                <c:pt idx="2386">
                  <c:v>38047</c:v>
                </c:pt>
                <c:pt idx="2387">
                  <c:v>38048</c:v>
                </c:pt>
                <c:pt idx="2388">
                  <c:v>38049</c:v>
                </c:pt>
                <c:pt idx="2389">
                  <c:v>38050</c:v>
                </c:pt>
                <c:pt idx="2390">
                  <c:v>38051</c:v>
                </c:pt>
                <c:pt idx="2391">
                  <c:v>38052</c:v>
                </c:pt>
                <c:pt idx="2392">
                  <c:v>38053</c:v>
                </c:pt>
                <c:pt idx="2393">
                  <c:v>38054</c:v>
                </c:pt>
                <c:pt idx="2394">
                  <c:v>38055</c:v>
                </c:pt>
                <c:pt idx="2395">
                  <c:v>38056</c:v>
                </c:pt>
                <c:pt idx="2396">
                  <c:v>38057</c:v>
                </c:pt>
                <c:pt idx="2397">
                  <c:v>38058</c:v>
                </c:pt>
                <c:pt idx="2398">
                  <c:v>38059</c:v>
                </c:pt>
                <c:pt idx="2399">
                  <c:v>38060</c:v>
                </c:pt>
                <c:pt idx="2400">
                  <c:v>38061</c:v>
                </c:pt>
                <c:pt idx="2401">
                  <c:v>38062</c:v>
                </c:pt>
                <c:pt idx="2402">
                  <c:v>38063</c:v>
                </c:pt>
                <c:pt idx="2403">
                  <c:v>38064</c:v>
                </c:pt>
                <c:pt idx="2404">
                  <c:v>38065</c:v>
                </c:pt>
                <c:pt idx="2405">
                  <c:v>38066</c:v>
                </c:pt>
                <c:pt idx="2406">
                  <c:v>38067</c:v>
                </c:pt>
                <c:pt idx="2407">
                  <c:v>38068</c:v>
                </c:pt>
                <c:pt idx="2408">
                  <c:v>38069</c:v>
                </c:pt>
                <c:pt idx="2409">
                  <c:v>38070</c:v>
                </c:pt>
                <c:pt idx="2410">
                  <c:v>38071</c:v>
                </c:pt>
                <c:pt idx="2411">
                  <c:v>38072</c:v>
                </c:pt>
                <c:pt idx="2412">
                  <c:v>38073</c:v>
                </c:pt>
                <c:pt idx="2413">
                  <c:v>38074</c:v>
                </c:pt>
                <c:pt idx="2414">
                  <c:v>38075</c:v>
                </c:pt>
                <c:pt idx="2415">
                  <c:v>38076</c:v>
                </c:pt>
                <c:pt idx="2416">
                  <c:v>38077</c:v>
                </c:pt>
                <c:pt idx="2417">
                  <c:v>38078</c:v>
                </c:pt>
                <c:pt idx="2418">
                  <c:v>38079</c:v>
                </c:pt>
                <c:pt idx="2419">
                  <c:v>38080</c:v>
                </c:pt>
                <c:pt idx="2420">
                  <c:v>38081</c:v>
                </c:pt>
                <c:pt idx="2421">
                  <c:v>38082</c:v>
                </c:pt>
                <c:pt idx="2422">
                  <c:v>38083</c:v>
                </c:pt>
                <c:pt idx="2423">
                  <c:v>38084</c:v>
                </c:pt>
                <c:pt idx="2424">
                  <c:v>38085</c:v>
                </c:pt>
                <c:pt idx="2425">
                  <c:v>38086</c:v>
                </c:pt>
                <c:pt idx="2426">
                  <c:v>38087</c:v>
                </c:pt>
                <c:pt idx="2427">
                  <c:v>38088</c:v>
                </c:pt>
                <c:pt idx="2428">
                  <c:v>38089</c:v>
                </c:pt>
                <c:pt idx="2429">
                  <c:v>38090</c:v>
                </c:pt>
                <c:pt idx="2430">
                  <c:v>38091</c:v>
                </c:pt>
                <c:pt idx="2431">
                  <c:v>38092</c:v>
                </c:pt>
                <c:pt idx="2432">
                  <c:v>38093</c:v>
                </c:pt>
                <c:pt idx="2433">
                  <c:v>38094</c:v>
                </c:pt>
                <c:pt idx="2434">
                  <c:v>38095</c:v>
                </c:pt>
                <c:pt idx="2435">
                  <c:v>38096</c:v>
                </c:pt>
                <c:pt idx="2436">
                  <c:v>38097</c:v>
                </c:pt>
                <c:pt idx="2437">
                  <c:v>38098</c:v>
                </c:pt>
                <c:pt idx="2438">
                  <c:v>38099</c:v>
                </c:pt>
                <c:pt idx="2439">
                  <c:v>38100</c:v>
                </c:pt>
                <c:pt idx="2440">
                  <c:v>38101</c:v>
                </c:pt>
                <c:pt idx="2441">
                  <c:v>38102</c:v>
                </c:pt>
                <c:pt idx="2442">
                  <c:v>38103</c:v>
                </c:pt>
                <c:pt idx="2443">
                  <c:v>38104</c:v>
                </c:pt>
                <c:pt idx="2444">
                  <c:v>38105</c:v>
                </c:pt>
                <c:pt idx="2445">
                  <c:v>38106</c:v>
                </c:pt>
                <c:pt idx="2446">
                  <c:v>38107</c:v>
                </c:pt>
                <c:pt idx="2447">
                  <c:v>38108</c:v>
                </c:pt>
                <c:pt idx="2448">
                  <c:v>38109</c:v>
                </c:pt>
                <c:pt idx="2449">
                  <c:v>38110</c:v>
                </c:pt>
                <c:pt idx="2450">
                  <c:v>38111</c:v>
                </c:pt>
                <c:pt idx="2451">
                  <c:v>38112</c:v>
                </c:pt>
                <c:pt idx="2452">
                  <c:v>38113</c:v>
                </c:pt>
                <c:pt idx="2453">
                  <c:v>38114</c:v>
                </c:pt>
                <c:pt idx="2454">
                  <c:v>38115</c:v>
                </c:pt>
                <c:pt idx="2455">
                  <c:v>38116</c:v>
                </c:pt>
                <c:pt idx="2456">
                  <c:v>38117</c:v>
                </c:pt>
                <c:pt idx="2457">
                  <c:v>38118</c:v>
                </c:pt>
                <c:pt idx="2458">
                  <c:v>38119</c:v>
                </c:pt>
                <c:pt idx="2459">
                  <c:v>38120</c:v>
                </c:pt>
                <c:pt idx="2460">
                  <c:v>38121</c:v>
                </c:pt>
                <c:pt idx="2461">
                  <c:v>38122</c:v>
                </c:pt>
                <c:pt idx="2462">
                  <c:v>38123</c:v>
                </c:pt>
                <c:pt idx="2463">
                  <c:v>38124</c:v>
                </c:pt>
                <c:pt idx="2464">
                  <c:v>38125</c:v>
                </c:pt>
                <c:pt idx="2465">
                  <c:v>38126</c:v>
                </c:pt>
                <c:pt idx="2466">
                  <c:v>38127</c:v>
                </c:pt>
                <c:pt idx="2467">
                  <c:v>38128</c:v>
                </c:pt>
                <c:pt idx="2468">
                  <c:v>38129</c:v>
                </c:pt>
                <c:pt idx="2469">
                  <c:v>38130</c:v>
                </c:pt>
                <c:pt idx="2470">
                  <c:v>38131</c:v>
                </c:pt>
                <c:pt idx="2471">
                  <c:v>38132</c:v>
                </c:pt>
                <c:pt idx="2472">
                  <c:v>38133</c:v>
                </c:pt>
                <c:pt idx="2473">
                  <c:v>38134</c:v>
                </c:pt>
                <c:pt idx="2474">
                  <c:v>38135</c:v>
                </c:pt>
                <c:pt idx="2475">
                  <c:v>38136</c:v>
                </c:pt>
                <c:pt idx="2476">
                  <c:v>38137</c:v>
                </c:pt>
                <c:pt idx="2477">
                  <c:v>38138</c:v>
                </c:pt>
                <c:pt idx="2478">
                  <c:v>38139</c:v>
                </c:pt>
                <c:pt idx="2479">
                  <c:v>38140</c:v>
                </c:pt>
                <c:pt idx="2480">
                  <c:v>38141</c:v>
                </c:pt>
                <c:pt idx="2481">
                  <c:v>38142</c:v>
                </c:pt>
                <c:pt idx="2482">
                  <c:v>38143</c:v>
                </c:pt>
                <c:pt idx="2483">
                  <c:v>38144</c:v>
                </c:pt>
                <c:pt idx="2484">
                  <c:v>38145</c:v>
                </c:pt>
                <c:pt idx="2485">
                  <c:v>38146</c:v>
                </c:pt>
                <c:pt idx="2486">
                  <c:v>38147</c:v>
                </c:pt>
                <c:pt idx="2487">
                  <c:v>38148</c:v>
                </c:pt>
                <c:pt idx="2488">
                  <c:v>38149</c:v>
                </c:pt>
                <c:pt idx="2489">
                  <c:v>38150</c:v>
                </c:pt>
                <c:pt idx="2490">
                  <c:v>38151</c:v>
                </c:pt>
                <c:pt idx="2491">
                  <c:v>38152</c:v>
                </c:pt>
                <c:pt idx="2492">
                  <c:v>38153</c:v>
                </c:pt>
                <c:pt idx="2493">
                  <c:v>38154</c:v>
                </c:pt>
                <c:pt idx="2494">
                  <c:v>38155</c:v>
                </c:pt>
                <c:pt idx="2495">
                  <c:v>38156</c:v>
                </c:pt>
                <c:pt idx="2496">
                  <c:v>38157</c:v>
                </c:pt>
                <c:pt idx="2497">
                  <c:v>38158</c:v>
                </c:pt>
                <c:pt idx="2498">
                  <c:v>38159</c:v>
                </c:pt>
                <c:pt idx="2499">
                  <c:v>38160</c:v>
                </c:pt>
                <c:pt idx="2500">
                  <c:v>38161</c:v>
                </c:pt>
                <c:pt idx="2501">
                  <c:v>38162</c:v>
                </c:pt>
                <c:pt idx="2502">
                  <c:v>38163</c:v>
                </c:pt>
                <c:pt idx="2503">
                  <c:v>38164</c:v>
                </c:pt>
                <c:pt idx="2504">
                  <c:v>38165</c:v>
                </c:pt>
                <c:pt idx="2505">
                  <c:v>38166</c:v>
                </c:pt>
                <c:pt idx="2506">
                  <c:v>38167</c:v>
                </c:pt>
                <c:pt idx="2507">
                  <c:v>38168</c:v>
                </c:pt>
                <c:pt idx="2508">
                  <c:v>38169</c:v>
                </c:pt>
                <c:pt idx="2509">
                  <c:v>38170</c:v>
                </c:pt>
                <c:pt idx="2510">
                  <c:v>38171</c:v>
                </c:pt>
                <c:pt idx="2511">
                  <c:v>38172</c:v>
                </c:pt>
                <c:pt idx="2512">
                  <c:v>38173</c:v>
                </c:pt>
                <c:pt idx="2513">
                  <c:v>38174</c:v>
                </c:pt>
                <c:pt idx="2514">
                  <c:v>38175</c:v>
                </c:pt>
                <c:pt idx="2515">
                  <c:v>38176</c:v>
                </c:pt>
                <c:pt idx="2516">
                  <c:v>38177</c:v>
                </c:pt>
                <c:pt idx="2517">
                  <c:v>38178</c:v>
                </c:pt>
                <c:pt idx="2518">
                  <c:v>38179</c:v>
                </c:pt>
                <c:pt idx="2519">
                  <c:v>38180</c:v>
                </c:pt>
                <c:pt idx="2520">
                  <c:v>38181</c:v>
                </c:pt>
                <c:pt idx="2521">
                  <c:v>38182</c:v>
                </c:pt>
                <c:pt idx="2522">
                  <c:v>38183</c:v>
                </c:pt>
                <c:pt idx="2523">
                  <c:v>38184</c:v>
                </c:pt>
                <c:pt idx="2524">
                  <c:v>38185</c:v>
                </c:pt>
                <c:pt idx="2525">
                  <c:v>38186</c:v>
                </c:pt>
                <c:pt idx="2526">
                  <c:v>38187</c:v>
                </c:pt>
                <c:pt idx="2527">
                  <c:v>38188</c:v>
                </c:pt>
                <c:pt idx="2528">
                  <c:v>38189</c:v>
                </c:pt>
                <c:pt idx="2529">
                  <c:v>38190</c:v>
                </c:pt>
                <c:pt idx="2530">
                  <c:v>38191</c:v>
                </c:pt>
                <c:pt idx="2531">
                  <c:v>38192</c:v>
                </c:pt>
                <c:pt idx="2532">
                  <c:v>38193</c:v>
                </c:pt>
                <c:pt idx="2533">
                  <c:v>38194</c:v>
                </c:pt>
                <c:pt idx="2534">
                  <c:v>38195</c:v>
                </c:pt>
                <c:pt idx="2535">
                  <c:v>38196</c:v>
                </c:pt>
                <c:pt idx="2536">
                  <c:v>38197</c:v>
                </c:pt>
                <c:pt idx="2537">
                  <c:v>38198</c:v>
                </c:pt>
                <c:pt idx="2538">
                  <c:v>38199</c:v>
                </c:pt>
                <c:pt idx="2539">
                  <c:v>38200</c:v>
                </c:pt>
                <c:pt idx="2540">
                  <c:v>38201</c:v>
                </c:pt>
                <c:pt idx="2541">
                  <c:v>38202</c:v>
                </c:pt>
                <c:pt idx="2542">
                  <c:v>38203</c:v>
                </c:pt>
                <c:pt idx="2543">
                  <c:v>38204</c:v>
                </c:pt>
                <c:pt idx="2544">
                  <c:v>38205</c:v>
                </c:pt>
                <c:pt idx="2545">
                  <c:v>38206</c:v>
                </c:pt>
                <c:pt idx="2546">
                  <c:v>38207</c:v>
                </c:pt>
                <c:pt idx="2547">
                  <c:v>38208</c:v>
                </c:pt>
                <c:pt idx="2548">
                  <c:v>38209</c:v>
                </c:pt>
                <c:pt idx="2549">
                  <c:v>38210</c:v>
                </c:pt>
                <c:pt idx="2550">
                  <c:v>38211</c:v>
                </c:pt>
                <c:pt idx="2551">
                  <c:v>38212</c:v>
                </c:pt>
                <c:pt idx="2552">
                  <c:v>38213</c:v>
                </c:pt>
                <c:pt idx="2553">
                  <c:v>38214</c:v>
                </c:pt>
                <c:pt idx="2554">
                  <c:v>38215</c:v>
                </c:pt>
                <c:pt idx="2555">
                  <c:v>38216</c:v>
                </c:pt>
                <c:pt idx="2556">
                  <c:v>38217</c:v>
                </c:pt>
                <c:pt idx="2557">
                  <c:v>38218</c:v>
                </c:pt>
                <c:pt idx="2558">
                  <c:v>38219</c:v>
                </c:pt>
                <c:pt idx="2559">
                  <c:v>38220</c:v>
                </c:pt>
                <c:pt idx="2560">
                  <c:v>38221</c:v>
                </c:pt>
                <c:pt idx="2561">
                  <c:v>38222</c:v>
                </c:pt>
                <c:pt idx="2562">
                  <c:v>38223</c:v>
                </c:pt>
                <c:pt idx="2563">
                  <c:v>38224</c:v>
                </c:pt>
                <c:pt idx="2564">
                  <c:v>38225</c:v>
                </c:pt>
                <c:pt idx="2565">
                  <c:v>38226</c:v>
                </c:pt>
                <c:pt idx="2566">
                  <c:v>38227</c:v>
                </c:pt>
                <c:pt idx="2567">
                  <c:v>38228</c:v>
                </c:pt>
                <c:pt idx="2568">
                  <c:v>38229</c:v>
                </c:pt>
                <c:pt idx="2569">
                  <c:v>38230</c:v>
                </c:pt>
                <c:pt idx="2570">
                  <c:v>38231</c:v>
                </c:pt>
                <c:pt idx="2571">
                  <c:v>38232</c:v>
                </c:pt>
                <c:pt idx="2572">
                  <c:v>38233</c:v>
                </c:pt>
                <c:pt idx="2573">
                  <c:v>38234</c:v>
                </c:pt>
                <c:pt idx="2574">
                  <c:v>38235</c:v>
                </c:pt>
                <c:pt idx="2575">
                  <c:v>38236</c:v>
                </c:pt>
                <c:pt idx="2576">
                  <c:v>38237</c:v>
                </c:pt>
                <c:pt idx="2577">
                  <c:v>38238</c:v>
                </c:pt>
                <c:pt idx="2578">
                  <c:v>38239</c:v>
                </c:pt>
                <c:pt idx="2579">
                  <c:v>38240</c:v>
                </c:pt>
                <c:pt idx="2580">
                  <c:v>38241</c:v>
                </c:pt>
                <c:pt idx="2581">
                  <c:v>38242</c:v>
                </c:pt>
                <c:pt idx="2582">
                  <c:v>38243</c:v>
                </c:pt>
                <c:pt idx="2583">
                  <c:v>38244</c:v>
                </c:pt>
                <c:pt idx="2584">
                  <c:v>38245</c:v>
                </c:pt>
                <c:pt idx="2585">
                  <c:v>38246</c:v>
                </c:pt>
                <c:pt idx="2586">
                  <c:v>38247</c:v>
                </c:pt>
                <c:pt idx="2587">
                  <c:v>38248</c:v>
                </c:pt>
                <c:pt idx="2588">
                  <c:v>38249</c:v>
                </c:pt>
                <c:pt idx="2589">
                  <c:v>38250</c:v>
                </c:pt>
                <c:pt idx="2590">
                  <c:v>38251</c:v>
                </c:pt>
                <c:pt idx="2591">
                  <c:v>38252</c:v>
                </c:pt>
                <c:pt idx="2592">
                  <c:v>38253</c:v>
                </c:pt>
                <c:pt idx="2593">
                  <c:v>38254</c:v>
                </c:pt>
                <c:pt idx="2594">
                  <c:v>38255</c:v>
                </c:pt>
                <c:pt idx="2595">
                  <c:v>38256</c:v>
                </c:pt>
                <c:pt idx="2596">
                  <c:v>38257</c:v>
                </c:pt>
                <c:pt idx="2597">
                  <c:v>38258</c:v>
                </c:pt>
                <c:pt idx="2598">
                  <c:v>38259</c:v>
                </c:pt>
                <c:pt idx="2599">
                  <c:v>38260</c:v>
                </c:pt>
                <c:pt idx="2600">
                  <c:v>38261</c:v>
                </c:pt>
                <c:pt idx="2601">
                  <c:v>38262</c:v>
                </c:pt>
                <c:pt idx="2602">
                  <c:v>38263</c:v>
                </c:pt>
                <c:pt idx="2603">
                  <c:v>38264</c:v>
                </c:pt>
                <c:pt idx="2604">
                  <c:v>38265</c:v>
                </c:pt>
                <c:pt idx="2605">
                  <c:v>38266</c:v>
                </c:pt>
                <c:pt idx="2606">
                  <c:v>38267</c:v>
                </c:pt>
                <c:pt idx="2607">
                  <c:v>38268</c:v>
                </c:pt>
                <c:pt idx="2608">
                  <c:v>38269</c:v>
                </c:pt>
                <c:pt idx="2609">
                  <c:v>38270</c:v>
                </c:pt>
                <c:pt idx="2610">
                  <c:v>38271</c:v>
                </c:pt>
                <c:pt idx="2611">
                  <c:v>38272</c:v>
                </c:pt>
                <c:pt idx="2612">
                  <c:v>38273</c:v>
                </c:pt>
                <c:pt idx="2613">
                  <c:v>38274</c:v>
                </c:pt>
                <c:pt idx="2614">
                  <c:v>38275</c:v>
                </c:pt>
                <c:pt idx="2615">
                  <c:v>38276</c:v>
                </c:pt>
                <c:pt idx="2616">
                  <c:v>38277</c:v>
                </c:pt>
                <c:pt idx="2617">
                  <c:v>38278</c:v>
                </c:pt>
                <c:pt idx="2618">
                  <c:v>38279</c:v>
                </c:pt>
                <c:pt idx="2619">
                  <c:v>38280</c:v>
                </c:pt>
                <c:pt idx="2620">
                  <c:v>38281</c:v>
                </c:pt>
                <c:pt idx="2621">
                  <c:v>38282</c:v>
                </c:pt>
                <c:pt idx="2622">
                  <c:v>38283</c:v>
                </c:pt>
                <c:pt idx="2623">
                  <c:v>38284</c:v>
                </c:pt>
                <c:pt idx="2624">
                  <c:v>38285</c:v>
                </c:pt>
                <c:pt idx="2625">
                  <c:v>38286</c:v>
                </c:pt>
                <c:pt idx="2626">
                  <c:v>38287</c:v>
                </c:pt>
                <c:pt idx="2627">
                  <c:v>38288</c:v>
                </c:pt>
                <c:pt idx="2628">
                  <c:v>38289</c:v>
                </c:pt>
                <c:pt idx="2629">
                  <c:v>38290</c:v>
                </c:pt>
                <c:pt idx="2630">
                  <c:v>38291</c:v>
                </c:pt>
                <c:pt idx="2631">
                  <c:v>38292</c:v>
                </c:pt>
                <c:pt idx="2632">
                  <c:v>38293</c:v>
                </c:pt>
                <c:pt idx="2633">
                  <c:v>38294</c:v>
                </c:pt>
                <c:pt idx="2634">
                  <c:v>38295</c:v>
                </c:pt>
                <c:pt idx="2635">
                  <c:v>38296</c:v>
                </c:pt>
                <c:pt idx="2636">
                  <c:v>38297</c:v>
                </c:pt>
                <c:pt idx="2637">
                  <c:v>38298</c:v>
                </c:pt>
                <c:pt idx="2638">
                  <c:v>38299</c:v>
                </c:pt>
                <c:pt idx="2639">
                  <c:v>38300</c:v>
                </c:pt>
                <c:pt idx="2640">
                  <c:v>38301</c:v>
                </c:pt>
                <c:pt idx="2641">
                  <c:v>38302</c:v>
                </c:pt>
                <c:pt idx="2642">
                  <c:v>38303</c:v>
                </c:pt>
                <c:pt idx="2643">
                  <c:v>38304</c:v>
                </c:pt>
                <c:pt idx="2644">
                  <c:v>38305</c:v>
                </c:pt>
                <c:pt idx="2645">
                  <c:v>38306</c:v>
                </c:pt>
                <c:pt idx="2646">
                  <c:v>38307</c:v>
                </c:pt>
                <c:pt idx="2647">
                  <c:v>38308</c:v>
                </c:pt>
                <c:pt idx="2648">
                  <c:v>38309</c:v>
                </c:pt>
                <c:pt idx="2649">
                  <c:v>38310</c:v>
                </c:pt>
                <c:pt idx="2650">
                  <c:v>38311</c:v>
                </c:pt>
                <c:pt idx="2651">
                  <c:v>38312</c:v>
                </c:pt>
                <c:pt idx="2652">
                  <c:v>38313</c:v>
                </c:pt>
                <c:pt idx="2653">
                  <c:v>38314</c:v>
                </c:pt>
                <c:pt idx="2654">
                  <c:v>38315</c:v>
                </c:pt>
                <c:pt idx="2655">
                  <c:v>38316</c:v>
                </c:pt>
                <c:pt idx="2656">
                  <c:v>38317</c:v>
                </c:pt>
                <c:pt idx="2657">
                  <c:v>38318</c:v>
                </c:pt>
                <c:pt idx="2658">
                  <c:v>38319</c:v>
                </c:pt>
                <c:pt idx="2659">
                  <c:v>38320</c:v>
                </c:pt>
                <c:pt idx="2660">
                  <c:v>38321</c:v>
                </c:pt>
                <c:pt idx="2661">
                  <c:v>38322</c:v>
                </c:pt>
                <c:pt idx="2662">
                  <c:v>38323</c:v>
                </c:pt>
                <c:pt idx="2663">
                  <c:v>38324</c:v>
                </c:pt>
                <c:pt idx="2664">
                  <c:v>38325</c:v>
                </c:pt>
                <c:pt idx="2665">
                  <c:v>38326</c:v>
                </c:pt>
                <c:pt idx="2666">
                  <c:v>38327</c:v>
                </c:pt>
                <c:pt idx="2667">
                  <c:v>38328</c:v>
                </c:pt>
                <c:pt idx="2668">
                  <c:v>38329</c:v>
                </c:pt>
                <c:pt idx="2669">
                  <c:v>38330</c:v>
                </c:pt>
                <c:pt idx="2670">
                  <c:v>38331</c:v>
                </c:pt>
                <c:pt idx="2671">
                  <c:v>38332</c:v>
                </c:pt>
                <c:pt idx="2672">
                  <c:v>38333</c:v>
                </c:pt>
                <c:pt idx="2673">
                  <c:v>38334</c:v>
                </c:pt>
                <c:pt idx="2674">
                  <c:v>38335</c:v>
                </c:pt>
                <c:pt idx="2675">
                  <c:v>38336</c:v>
                </c:pt>
                <c:pt idx="2676">
                  <c:v>38337</c:v>
                </c:pt>
                <c:pt idx="2677">
                  <c:v>38338</c:v>
                </c:pt>
                <c:pt idx="2678">
                  <c:v>38339</c:v>
                </c:pt>
                <c:pt idx="2679">
                  <c:v>38340</c:v>
                </c:pt>
                <c:pt idx="2680">
                  <c:v>38341</c:v>
                </c:pt>
                <c:pt idx="2681">
                  <c:v>38342</c:v>
                </c:pt>
                <c:pt idx="2682">
                  <c:v>38343</c:v>
                </c:pt>
                <c:pt idx="2683">
                  <c:v>38344</c:v>
                </c:pt>
                <c:pt idx="2684">
                  <c:v>38345</c:v>
                </c:pt>
                <c:pt idx="2685">
                  <c:v>38346</c:v>
                </c:pt>
                <c:pt idx="2686">
                  <c:v>38347</c:v>
                </c:pt>
                <c:pt idx="2687">
                  <c:v>38348</c:v>
                </c:pt>
                <c:pt idx="2688">
                  <c:v>38349</c:v>
                </c:pt>
                <c:pt idx="2689">
                  <c:v>38350</c:v>
                </c:pt>
                <c:pt idx="2690">
                  <c:v>38351</c:v>
                </c:pt>
                <c:pt idx="2691">
                  <c:v>38352</c:v>
                </c:pt>
                <c:pt idx="2692">
                  <c:v>38353</c:v>
                </c:pt>
                <c:pt idx="2693">
                  <c:v>38354</c:v>
                </c:pt>
                <c:pt idx="2694">
                  <c:v>38355</c:v>
                </c:pt>
                <c:pt idx="2695">
                  <c:v>38356</c:v>
                </c:pt>
                <c:pt idx="2696">
                  <c:v>38357</c:v>
                </c:pt>
                <c:pt idx="2697">
                  <c:v>38358</c:v>
                </c:pt>
                <c:pt idx="2698">
                  <c:v>38359</c:v>
                </c:pt>
                <c:pt idx="2699">
                  <c:v>38360</c:v>
                </c:pt>
                <c:pt idx="2700">
                  <c:v>38361</c:v>
                </c:pt>
                <c:pt idx="2701">
                  <c:v>38362</c:v>
                </c:pt>
                <c:pt idx="2702">
                  <c:v>38363</c:v>
                </c:pt>
                <c:pt idx="2703">
                  <c:v>38364</c:v>
                </c:pt>
                <c:pt idx="2704">
                  <c:v>38365</c:v>
                </c:pt>
                <c:pt idx="2705">
                  <c:v>38366</c:v>
                </c:pt>
                <c:pt idx="2706">
                  <c:v>38367</c:v>
                </c:pt>
                <c:pt idx="2707">
                  <c:v>38368</c:v>
                </c:pt>
                <c:pt idx="2708">
                  <c:v>38369</c:v>
                </c:pt>
                <c:pt idx="2709">
                  <c:v>38370</c:v>
                </c:pt>
                <c:pt idx="2710">
                  <c:v>38371</c:v>
                </c:pt>
                <c:pt idx="2711">
                  <c:v>38372</c:v>
                </c:pt>
                <c:pt idx="2712">
                  <c:v>38373</c:v>
                </c:pt>
                <c:pt idx="2713">
                  <c:v>38374</c:v>
                </c:pt>
                <c:pt idx="2714">
                  <c:v>38375</c:v>
                </c:pt>
                <c:pt idx="2715">
                  <c:v>38376</c:v>
                </c:pt>
                <c:pt idx="2716">
                  <c:v>38377</c:v>
                </c:pt>
                <c:pt idx="2717">
                  <c:v>38378</c:v>
                </c:pt>
                <c:pt idx="2718">
                  <c:v>38379</c:v>
                </c:pt>
                <c:pt idx="2719">
                  <c:v>38380</c:v>
                </c:pt>
                <c:pt idx="2720">
                  <c:v>38381</c:v>
                </c:pt>
                <c:pt idx="2721">
                  <c:v>38382</c:v>
                </c:pt>
                <c:pt idx="2722">
                  <c:v>38383</c:v>
                </c:pt>
                <c:pt idx="2723">
                  <c:v>38384</c:v>
                </c:pt>
                <c:pt idx="2724">
                  <c:v>38385</c:v>
                </c:pt>
                <c:pt idx="2725">
                  <c:v>38386</c:v>
                </c:pt>
                <c:pt idx="2726">
                  <c:v>38387</c:v>
                </c:pt>
                <c:pt idx="2727">
                  <c:v>38388</c:v>
                </c:pt>
                <c:pt idx="2728">
                  <c:v>38389</c:v>
                </c:pt>
                <c:pt idx="2729">
                  <c:v>38390</c:v>
                </c:pt>
                <c:pt idx="2730">
                  <c:v>38391</c:v>
                </c:pt>
                <c:pt idx="2731">
                  <c:v>38392</c:v>
                </c:pt>
                <c:pt idx="2732">
                  <c:v>38393</c:v>
                </c:pt>
                <c:pt idx="2733">
                  <c:v>38394</c:v>
                </c:pt>
                <c:pt idx="2734">
                  <c:v>38395</c:v>
                </c:pt>
                <c:pt idx="2735">
                  <c:v>38396</c:v>
                </c:pt>
                <c:pt idx="2736">
                  <c:v>38397</c:v>
                </c:pt>
                <c:pt idx="2737">
                  <c:v>38398</c:v>
                </c:pt>
                <c:pt idx="2738">
                  <c:v>38399</c:v>
                </c:pt>
                <c:pt idx="2739">
                  <c:v>38400</c:v>
                </c:pt>
                <c:pt idx="2740">
                  <c:v>38401</c:v>
                </c:pt>
                <c:pt idx="2741">
                  <c:v>38402</c:v>
                </c:pt>
                <c:pt idx="2742">
                  <c:v>38403</c:v>
                </c:pt>
                <c:pt idx="2743">
                  <c:v>38404</c:v>
                </c:pt>
                <c:pt idx="2744">
                  <c:v>38405</c:v>
                </c:pt>
                <c:pt idx="2745">
                  <c:v>38406</c:v>
                </c:pt>
                <c:pt idx="2746">
                  <c:v>38407</c:v>
                </c:pt>
                <c:pt idx="2747">
                  <c:v>38408</c:v>
                </c:pt>
                <c:pt idx="2748">
                  <c:v>38409</c:v>
                </c:pt>
                <c:pt idx="2749">
                  <c:v>38410</c:v>
                </c:pt>
                <c:pt idx="2750">
                  <c:v>38411</c:v>
                </c:pt>
                <c:pt idx="2751">
                  <c:v>38412</c:v>
                </c:pt>
                <c:pt idx="2752">
                  <c:v>38413</c:v>
                </c:pt>
                <c:pt idx="2753">
                  <c:v>38414</c:v>
                </c:pt>
                <c:pt idx="2754">
                  <c:v>38415</c:v>
                </c:pt>
                <c:pt idx="2755">
                  <c:v>38416</c:v>
                </c:pt>
                <c:pt idx="2756">
                  <c:v>38417</c:v>
                </c:pt>
                <c:pt idx="2757">
                  <c:v>38418</c:v>
                </c:pt>
                <c:pt idx="2758">
                  <c:v>38419</c:v>
                </c:pt>
                <c:pt idx="2759">
                  <c:v>38420</c:v>
                </c:pt>
                <c:pt idx="2760">
                  <c:v>38421</c:v>
                </c:pt>
                <c:pt idx="2761">
                  <c:v>38422</c:v>
                </c:pt>
                <c:pt idx="2762">
                  <c:v>38423</c:v>
                </c:pt>
                <c:pt idx="2763">
                  <c:v>38424</c:v>
                </c:pt>
                <c:pt idx="2764">
                  <c:v>38425</c:v>
                </c:pt>
                <c:pt idx="2765">
                  <c:v>38426</c:v>
                </c:pt>
                <c:pt idx="2766">
                  <c:v>38427</c:v>
                </c:pt>
                <c:pt idx="2767">
                  <c:v>38428</c:v>
                </c:pt>
                <c:pt idx="2768">
                  <c:v>38429</c:v>
                </c:pt>
                <c:pt idx="2769">
                  <c:v>38430</c:v>
                </c:pt>
                <c:pt idx="2770">
                  <c:v>38431</c:v>
                </c:pt>
                <c:pt idx="2771">
                  <c:v>38432</c:v>
                </c:pt>
                <c:pt idx="2772">
                  <c:v>38433</c:v>
                </c:pt>
                <c:pt idx="2773">
                  <c:v>38434</c:v>
                </c:pt>
                <c:pt idx="2774">
                  <c:v>38435</c:v>
                </c:pt>
                <c:pt idx="2775">
                  <c:v>38436</c:v>
                </c:pt>
                <c:pt idx="2776">
                  <c:v>38437</c:v>
                </c:pt>
                <c:pt idx="2777">
                  <c:v>38438</c:v>
                </c:pt>
                <c:pt idx="2778">
                  <c:v>38439</c:v>
                </c:pt>
                <c:pt idx="2779">
                  <c:v>38440</c:v>
                </c:pt>
                <c:pt idx="2780">
                  <c:v>38441</c:v>
                </c:pt>
                <c:pt idx="2781">
                  <c:v>38442</c:v>
                </c:pt>
                <c:pt idx="2782">
                  <c:v>38443</c:v>
                </c:pt>
                <c:pt idx="2783">
                  <c:v>38444</c:v>
                </c:pt>
                <c:pt idx="2784">
                  <c:v>38445</c:v>
                </c:pt>
                <c:pt idx="2785">
                  <c:v>38446</c:v>
                </c:pt>
                <c:pt idx="2786">
                  <c:v>38447</c:v>
                </c:pt>
                <c:pt idx="2787">
                  <c:v>38448</c:v>
                </c:pt>
                <c:pt idx="2788">
                  <c:v>38449</c:v>
                </c:pt>
                <c:pt idx="2789">
                  <c:v>38450</c:v>
                </c:pt>
                <c:pt idx="2790">
                  <c:v>38451</c:v>
                </c:pt>
                <c:pt idx="2791">
                  <c:v>38452</c:v>
                </c:pt>
                <c:pt idx="2792">
                  <c:v>38453</c:v>
                </c:pt>
                <c:pt idx="2793">
                  <c:v>38454</c:v>
                </c:pt>
                <c:pt idx="2794">
                  <c:v>38455</c:v>
                </c:pt>
                <c:pt idx="2795">
                  <c:v>38456</c:v>
                </c:pt>
                <c:pt idx="2796">
                  <c:v>38457</c:v>
                </c:pt>
                <c:pt idx="2797">
                  <c:v>38458</c:v>
                </c:pt>
                <c:pt idx="2798">
                  <c:v>38459</c:v>
                </c:pt>
                <c:pt idx="2799">
                  <c:v>38460</c:v>
                </c:pt>
                <c:pt idx="2800">
                  <c:v>38461</c:v>
                </c:pt>
                <c:pt idx="2801">
                  <c:v>38462</c:v>
                </c:pt>
                <c:pt idx="2802">
                  <c:v>38463</c:v>
                </c:pt>
                <c:pt idx="2803">
                  <c:v>38464</c:v>
                </c:pt>
                <c:pt idx="2804">
                  <c:v>38465</c:v>
                </c:pt>
                <c:pt idx="2805">
                  <c:v>38466</c:v>
                </c:pt>
                <c:pt idx="2806">
                  <c:v>38467</c:v>
                </c:pt>
                <c:pt idx="2807">
                  <c:v>38468</c:v>
                </c:pt>
                <c:pt idx="2808">
                  <c:v>38469</c:v>
                </c:pt>
                <c:pt idx="2809">
                  <c:v>38470</c:v>
                </c:pt>
                <c:pt idx="2810">
                  <c:v>38471</c:v>
                </c:pt>
                <c:pt idx="2811">
                  <c:v>38472</c:v>
                </c:pt>
                <c:pt idx="2812">
                  <c:v>38473</c:v>
                </c:pt>
                <c:pt idx="2813">
                  <c:v>38474</c:v>
                </c:pt>
                <c:pt idx="2814">
                  <c:v>38475</c:v>
                </c:pt>
                <c:pt idx="2815">
                  <c:v>38476</c:v>
                </c:pt>
                <c:pt idx="2816">
                  <c:v>38477</c:v>
                </c:pt>
                <c:pt idx="2817">
                  <c:v>38478</c:v>
                </c:pt>
                <c:pt idx="2818">
                  <c:v>38479</c:v>
                </c:pt>
                <c:pt idx="2819">
                  <c:v>38480</c:v>
                </c:pt>
                <c:pt idx="2820">
                  <c:v>38481</c:v>
                </c:pt>
                <c:pt idx="2821">
                  <c:v>38482</c:v>
                </c:pt>
                <c:pt idx="2822">
                  <c:v>38483</c:v>
                </c:pt>
                <c:pt idx="2823">
                  <c:v>38484</c:v>
                </c:pt>
                <c:pt idx="2824">
                  <c:v>38485</c:v>
                </c:pt>
                <c:pt idx="2825">
                  <c:v>38486</c:v>
                </c:pt>
                <c:pt idx="2826">
                  <c:v>38487</c:v>
                </c:pt>
                <c:pt idx="2827">
                  <c:v>38488</c:v>
                </c:pt>
                <c:pt idx="2828">
                  <c:v>38489</c:v>
                </c:pt>
                <c:pt idx="2829">
                  <c:v>38490</c:v>
                </c:pt>
                <c:pt idx="2830">
                  <c:v>38491</c:v>
                </c:pt>
                <c:pt idx="2831">
                  <c:v>38492</c:v>
                </c:pt>
                <c:pt idx="2832">
                  <c:v>38493</c:v>
                </c:pt>
                <c:pt idx="2833">
                  <c:v>38494</c:v>
                </c:pt>
                <c:pt idx="2834">
                  <c:v>38495</c:v>
                </c:pt>
                <c:pt idx="2835">
                  <c:v>38496</c:v>
                </c:pt>
                <c:pt idx="2836">
                  <c:v>38497</c:v>
                </c:pt>
                <c:pt idx="2837">
                  <c:v>38498</c:v>
                </c:pt>
                <c:pt idx="2838">
                  <c:v>38499</c:v>
                </c:pt>
                <c:pt idx="2839">
                  <c:v>38500</c:v>
                </c:pt>
                <c:pt idx="2840">
                  <c:v>38501</c:v>
                </c:pt>
                <c:pt idx="2841">
                  <c:v>38502</c:v>
                </c:pt>
                <c:pt idx="2842">
                  <c:v>38503</c:v>
                </c:pt>
                <c:pt idx="2843">
                  <c:v>38504</c:v>
                </c:pt>
                <c:pt idx="2844">
                  <c:v>38505</c:v>
                </c:pt>
                <c:pt idx="2845">
                  <c:v>38506</c:v>
                </c:pt>
                <c:pt idx="2846">
                  <c:v>38507</c:v>
                </c:pt>
                <c:pt idx="2847">
                  <c:v>38508</c:v>
                </c:pt>
                <c:pt idx="2848">
                  <c:v>38509</c:v>
                </c:pt>
                <c:pt idx="2849">
                  <c:v>38510</c:v>
                </c:pt>
                <c:pt idx="2850">
                  <c:v>38511</c:v>
                </c:pt>
                <c:pt idx="2851">
                  <c:v>38512</c:v>
                </c:pt>
                <c:pt idx="2852">
                  <c:v>38513</c:v>
                </c:pt>
                <c:pt idx="2853">
                  <c:v>38514</c:v>
                </c:pt>
                <c:pt idx="2854">
                  <c:v>38515</c:v>
                </c:pt>
                <c:pt idx="2855">
                  <c:v>38516</c:v>
                </c:pt>
                <c:pt idx="2856">
                  <c:v>38517</c:v>
                </c:pt>
                <c:pt idx="2857">
                  <c:v>38518</c:v>
                </c:pt>
                <c:pt idx="2858">
                  <c:v>38519</c:v>
                </c:pt>
                <c:pt idx="2859">
                  <c:v>38520</c:v>
                </c:pt>
                <c:pt idx="2860">
                  <c:v>38521</c:v>
                </c:pt>
                <c:pt idx="2861">
                  <c:v>38522</c:v>
                </c:pt>
                <c:pt idx="2862">
                  <c:v>38523</c:v>
                </c:pt>
                <c:pt idx="2863">
                  <c:v>38524</c:v>
                </c:pt>
                <c:pt idx="2864">
                  <c:v>38525</c:v>
                </c:pt>
                <c:pt idx="2865">
                  <c:v>38526</c:v>
                </c:pt>
                <c:pt idx="2866">
                  <c:v>38527</c:v>
                </c:pt>
                <c:pt idx="2867">
                  <c:v>38528</c:v>
                </c:pt>
                <c:pt idx="2868">
                  <c:v>38529</c:v>
                </c:pt>
                <c:pt idx="2869">
                  <c:v>38530</c:v>
                </c:pt>
                <c:pt idx="2870">
                  <c:v>38531</c:v>
                </c:pt>
                <c:pt idx="2871">
                  <c:v>38532</c:v>
                </c:pt>
                <c:pt idx="2872">
                  <c:v>38533</c:v>
                </c:pt>
                <c:pt idx="2873">
                  <c:v>38534</c:v>
                </c:pt>
                <c:pt idx="2874">
                  <c:v>38535</c:v>
                </c:pt>
                <c:pt idx="2875">
                  <c:v>38536</c:v>
                </c:pt>
                <c:pt idx="2876">
                  <c:v>38537</c:v>
                </c:pt>
                <c:pt idx="2877">
                  <c:v>38538</c:v>
                </c:pt>
                <c:pt idx="2878">
                  <c:v>38539</c:v>
                </c:pt>
                <c:pt idx="2879">
                  <c:v>38540</c:v>
                </c:pt>
                <c:pt idx="2880">
                  <c:v>38541</c:v>
                </c:pt>
                <c:pt idx="2881">
                  <c:v>38542</c:v>
                </c:pt>
                <c:pt idx="2882">
                  <c:v>38543</c:v>
                </c:pt>
                <c:pt idx="2883">
                  <c:v>38544</c:v>
                </c:pt>
                <c:pt idx="2884">
                  <c:v>38545</c:v>
                </c:pt>
                <c:pt idx="2885">
                  <c:v>38546</c:v>
                </c:pt>
                <c:pt idx="2886">
                  <c:v>38547</c:v>
                </c:pt>
                <c:pt idx="2887">
                  <c:v>38548</c:v>
                </c:pt>
                <c:pt idx="2888">
                  <c:v>38549</c:v>
                </c:pt>
                <c:pt idx="2889">
                  <c:v>38550</c:v>
                </c:pt>
                <c:pt idx="2890">
                  <c:v>38551</c:v>
                </c:pt>
                <c:pt idx="2891">
                  <c:v>38552</c:v>
                </c:pt>
                <c:pt idx="2892">
                  <c:v>38553</c:v>
                </c:pt>
                <c:pt idx="2893">
                  <c:v>38554</c:v>
                </c:pt>
                <c:pt idx="2894">
                  <c:v>38555</c:v>
                </c:pt>
                <c:pt idx="2895">
                  <c:v>38556</c:v>
                </c:pt>
                <c:pt idx="2896">
                  <c:v>38557</c:v>
                </c:pt>
                <c:pt idx="2897">
                  <c:v>38558</c:v>
                </c:pt>
                <c:pt idx="2898">
                  <c:v>38559</c:v>
                </c:pt>
                <c:pt idx="2899">
                  <c:v>38560</c:v>
                </c:pt>
                <c:pt idx="2900">
                  <c:v>38561</c:v>
                </c:pt>
                <c:pt idx="2901">
                  <c:v>38562</c:v>
                </c:pt>
                <c:pt idx="2902">
                  <c:v>38563</c:v>
                </c:pt>
                <c:pt idx="2903">
                  <c:v>38564</c:v>
                </c:pt>
                <c:pt idx="2904">
                  <c:v>38565</c:v>
                </c:pt>
                <c:pt idx="2905">
                  <c:v>38566</c:v>
                </c:pt>
                <c:pt idx="2906">
                  <c:v>38567</c:v>
                </c:pt>
                <c:pt idx="2907">
                  <c:v>38568</c:v>
                </c:pt>
                <c:pt idx="2908">
                  <c:v>38569</c:v>
                </c:pt>
                <c:pt idx="2909">
                  <c:v>38570</c:v>
                </c:pt>
                <c:pt idx="2910">
                  <c:v>38571</c:v>
                </c:pt>
                <c:pt idx="2911">
                  <c:v>38572</c:v>
                </c:pt>
                <c:pt idx="2912">
                  <c:v>38573</c:v>
                </c:pt>
                <c:pt idx="2913">
                  <c:v>38574</c:v>
                </c:pt>
                <c:pt idx="2914">
                  <c:v>38575</c:v>
                </c:pt>
                <c:pt idx="2915">
                  <c:v>38576</c:v>
                </c:pt>
                <c:pt idx="2916">
                  <c:v>38577</c:v>
                </c:pt>
                <c:pt idx="2917">
                  <c:v>38578</c:v>
                </c:pt>
                <c:pt idx="2918">
                  <c:v>38579</c:v>
                </c:pt>
                <c:pt idx="2919">
                  <c:v>38580</c:v>
                </c:pt>
                <c:pt idx="2920">
                  <c:v>38581</c:v>
                </c:pt>
                <c:pt idx="2921">
                  <c:v>38582</c:v>
                </c:pt>
                <c:pt idx="2922">
                  <c:v>38583</c:v>
                </c:pt>
                <c:pt idx="2923">
                  <c:v>38584</c:v>
                </c:pt>
                <c:pt idx="2924">
                  <c:v>38585</c:v>
                </c:pt>
                <c:pt idx="2925">
                  <c:v>38586</c:v>
                </c:pt>
                <c:pt idx="2926">
                  <c:v>38587</c:v>
                </c:pt>
                <c:pt idx="2927">
                  <c:v>38588</c:v>
                </c:pt>
                <c:pt idx="2928">
                  <c:v>38589</c:v>
                </c:pt>
                <c:pt idx="2929">
                  <c:v>38590</c:v>
                </c:pt>
                <c:pt idx="2930">
                  <c:v>38591</c:v>
                </c:pt>
                <c:pt idx="2931">
                  <c:v>38592</c:v>
                </c:pt>
                <c:pt idx="2932">
                  <c:v>38593</c:v>
                </c:pt>
                <c:pt idx="2933">
                  <c:v>38594</c:v>
                </c:pt>
                <c:pt idx="2934">
                  <c:v>38595</c:v>
                </c:pt>
                <c:pt idx="2935">
                  <c:v>38596</c:v>
                </c:pt>
                <c:pt idx="2936">
                  <c:v>38597</c:v>
                </c:pt>
                <c:pt idx="2937">
                  <c:v>38598</c:v>
                </c:pt>
                <c:pt idx="2938">
                  <c:v>38599</c:v>
                </c:pt>
                <c:pt idx="2939">
                  <c:v>38600</c:v>
                </c:pt>
                <c:pt idx="2940">
                  <c:v>38601</c:v>
                </c:pt>
                <c:pt idx="2941">
                  <c:v>38602</c:v>
                </c:pt>
                <c:pt idx="2942">
                  <c:v>38603</c:v>
                </c:pt>
                <c:pt idx="2943">
                  <c:v>38604</c:v>
                </c:pt>
                <c:pt idx="2944">
                  <c:v>38605</c:v>
                </c:pt>
                <c:pt idx="2945">
                  <c:v>38606</c:v>
                </c:pt>
                <c:pt idx="2946">
                  <c:v>38607</c:v>
                </c:pt>
                <c:pt idx="2947">
                  <c:v>38608</c:v>
                </c:pt>
                <c:pt idx="2948">
                  <c:v>38609</c:v>
                </c:pt>
                <c:pt idx="2949">
                  <c:v>38610</c:v>
                </c:pt>
                <c:pt idx="2950">
                  <c:v>38611</c:v>
                </c:pt>
                <c:pt idx="2951">
                  <c:v>38612</c:v>
                </c:pt>
                <c:pt idx="2952">
                  <c:v>38613</c:v>
                </c:pt>
                <c:pt idx="2953">
                  <c:v>38614</c:v>
                </c:pt>
                <c:pt idx="2954">
                  <c:v>38615</c:v>
                </c:pt>
                <c:pt idx="2955">
                  <c:v>38616</c:v>
                </c:pt>
                <c:pt idx="2956">
                  <c:v>38617</c:v>
                </c:pt>
                <c:pt idx="2957">
                  <c:v>38618</c:v>
                </c:pt>
                <c:pt idx="2958">
                  <c:v>38619</c:v>
                </c:pt>
                <c:pt idx="2959">
                  <c:v>38620</c:v>
                </c:pt>
                <c:pt idx="2960">
                  <c:v>38621</c:v>
                </c:pt>
                <c:pt idx="2961">
                  <c:v>38622</c:v>
                </c:pt>
                <c:pt idx="2962">
                  <c:v>38623</c:v>
                </c:pt>
                <c:pt idx="2963">
                  <c:v>38624</c:v>
                </c:pt>
                <c:pt idx="2964">
                  <c:v>38625</c:v>
                </c:pt>
                <c:pt idx="2965">
                  <c:v>38626</c:v>
                </c:pt>
                <c:pt idx="2966">
                  <c:v>38627</c:v>
                </c:pt>
                <c:pt idx="2967">
                  <c:v>38628</c:v>
                </c:pt>
                <c:pt idx="2968">
                  <c:v>38629</c:v>
                </c:pt>
                <c:pt idx="2969">
                  <c:v>38630</c:v>
                </c:pt>
                <c:pt idx="2970">
                  <c:v>38631</c:v>
                </c:pt>
                <c:pt idx="2971">
                  <c:v>38632</c:v>
                </c:pt>
                <c:pt idx="2972">
                  <c:v>38633</c:v>
                </c:pt>
                <c:pt idx="2973">
                  <c:v>38634</c:v>
                </c:pt>
                <c:pt idx="2974">
                  <c:v>38635</c:v>
                </c:pt>
                <c:pt idx="2975">
                  <c:v>38636</c:v>
                </c:pt>
                <c:pt idx="2976">
                  <c:v>38637</c:v>
                </c:pt>
                <c:pt idx="2977">
                  <c:v>38638</c:v>
                </c:pt>
                <c:pt idx="2978">
                  <c:v>38639</c:v>
                </c:pt>
                <c:pt idx="2979">
                  <c:v>38640</c:v>
                </c:pt>
                <c:pt idx="2980">
                  <c:v>38641</c:v>
                </c:pt>
                <c:pt idx="2981">
                  <c:v>38642</c:v>
                </c:pt>
                <c:pt idx="2982">
                  <c:v>38643</c:v>
                </c:pt>
                <c:pt idx="2983">
                  <c:v>38644</c:v>
                </c:pt>
                <c:pt idx="2984">
                  <c:v>38645</c:v>
                </c:pt>
                <c:pt idx="2985">
                  <c:v>38646</c:v>
                </c:pt>
                <c:pt idx="2986">
                  <c:v>38647</c:v>
                </c:pt>
                <c:pt idx="2987">
                  <c:v>38648</c:v>
                </c:pt>
                <c:pt idx="2988">
                  <c:v>38649</c:v>
                </c:pt>
                <c:pt idx="2989">
                  <c:v>38650</c:v>
                </c:pt>
                <c:pt idx="2990">
                  <c:v>38651</c:v>
                </c:pt>
                <c:pt idx="2991">
                  <c:v>38652</c:v>
                </c:pt>
                <c:pt idx="2992">
                  <c:v>38653</c:v>
                </c:pt>
                <c:pt idx="2993">
                  <c:v>38654</c:v>
                </c:pt>
                <c:pt idx="2994">
                  <c:v>38655</c:v>
                </c:pt>
                <c:pt idx="2995">
                  <c:v>38656</c:v>
                </c:pt>
                <c:pt idx="2996">
                  <c:v>38657</c:v>
                </c:pt>
                <c:pt idx="2997">
                  <c:v>38658</c:v>
                </c:pt>
                <c:pt idx="2998">
                  <c:v>38659</c:v>
                </c:pt>
                <c:pt idx="2999">
                  <c:v>38660</c:v>
                </c:pt>
                <c:pt idx="3000">
                  <c:v>38661</c:v>
                </c:pt>
                <c:pt idx="3001">
                  <c:v>38662</c:v>
                </c:pt>
                <c:pt idx="3002">
                  <c:v>38663</c:v>
                </c:pt>
                <c:pt idx="3003">
                  <c:v>38664</c:v>
                </c:pt>
                <c:pt idx="3004">
                  <c:v>38665</c:v>
                </c:pt>
                <c:pt idx="3005">
                  <c:v>38666</c:v>
                </c:pt>
                <c:pt idx="3006">
                  <c:v>38667</c:v>
                </c:pt>
                <c:pt idx="3007">
                  <c:v>38668</c:v>
                </c:pt>
                <c:pt idx="3008">
                  <c:v>38669</c:v>
                </c:pt>
                <c:pt idx="3009">
                  <c:v>38670</c:v>
                </c:pt>
                <c:pt idx="3010">
                  <c:v>38671</c:v>
                </c:pt>
                <c:pt idx="3011">
                  <c:v>38672</c:v>
                </c:pt>
                <c:pt idx="3012">
                  <c:v>38673</c:v>
                </c:pt>
                <c:pt idx="3013">
                  <c:v>38674</c:v>
                </c:pt>
                <c:pt idx="3014">
                  <c:v>38675</c:v>
                </c:pt>
                <c:pt idx="3015">
                  <c:v>38676</c:v>
                </c:pt>
                <c:pt idx="3016">
                  <c:v>38677</c:v>
                </c:pt>
                <c:pt idx="3017">
                  <c:v>38678</c:v>
                </c:pt>
                <c:pt idx="3018">
                  <c:v>38679</c:v>
                </c:pt>
                <c:pt idx="3019">
                  <c:v>38680</c:v>
                </c:pt>
                <c:pt idx="3020">
                  <c:v>38681</c:v>
                </c:pt>
                <c:pt idx="3021">
                  <c:v>38682</c:v>
                </c:pt>
                <c:pt idx="3022">
                  <c:v>38683</c:v>
                </c:pt>
                <c:pt idx="3023">
                  <c:v>38684</c:v>
                </c:pt>
                <c:pt idx="3024">
                  <c:v>38685</c:v>
                </c:pt>
                <c:pt idx="3025">
                  <c:v>38686</c:v>
                </c:pt>
                <c:pt idx="3026">
                  <c:v>38687</c:v>
                </c:pt>
                <c:pt idx="3027">
                  <c:v>38688</c:v>
                </c:pt>
                <c:pt idx="3028">
                  <c:v>38689</c:v>
                </c:pt>
                <c:pt idx="3029">
                  <c:v>38690</c:v>
                </c:pt>
                <c:pt idx="3030">
                  <c:v>38691</c:v>
                </c:pt>
                <c:pt idx="3031">
                  <c:v>38692</c:v>
                </c:pt>
                <c:pt idx="3032">
                  <c:v>38693</c:v>
                </c:pt>
                <c:pt idx="3033">
                  <c:v>38694</c:v>
                </c:pt>
                <c:pt idx="3034">
                  <c:v>38695</c:v>
                </c:pt>
                <c:pt idx="3035">
                  <c:v>38696</c:v>
                </c:pt>
                <c:pt idx="3036">
                  <c:v>38697</c:v>
                </c:pt>
                <c:pt idx="3037">
                  <c:v>38698</c:v>
                </c:pt>
                <c:pt idx="3038">
                  <c:v>38699</c:v>
                </c:pt>
                <c:pt idx="3039">
                  <c:v>38700</c:v>
                </c:pt>
                <c:pt idx="3040">
                  <c:v>38701</c:v>
                </c:pt>
                <c:pt idx="3041">
                  <c:v>38702</c:v>
                </c:pt>
                <c:pt idx="3042">
                  <c:v>38703</c:v>
                </c:pt>
                <c:pt idx="3043">
                  <c:v>38704</c:v>
                </c:pt>
                <c:pt idx="3044">
                  <c:v>38705</c:v>
                </c:pt>
                <c:pt idx="3045">
                  <c:v>38706</c:v>
                </c:pt>
                <c:pt idx="3046">
                  <c:v>38707</c:v>
                </c:pt>
                <c:pt idx="3047">
                  <c:v>38708</c:v>
                </c:pt>
                <c:pt idx="3048">
                  <c:v>38709</c:v>
                </c:pt>
                <c:pt idx="3049">
                  <c:v>38710</c:v>
                </c:pt>
                <c:pt idx="3050">
                  <c:v>38711</c:v>
                </c:pt>
                <c:pt idx="3051">
                  <c:v>38712</c:v>
                </c:pt>
                <c:pt idx="3052">
                  <c:v>38713</c:v>
                </c:pt>
                <c:pt idx="3053">
                  <c:v>38714</c:v>
                </c:pt>
                <c:pt idx="3054">
                  <c:v>38715</c:v>
                </c:pt>
                <c:pt idx="3055">
                  <c:v>38716</c:v>
                </c:pt>
                <c:pt idx="3056">
                  <c:v>38717</c:v>
                </c:pt>
                <c:pt idx="3057">
                  <c:v>38718</c:v>
                </c:pt>
                <c:pt idx="3058">
                  <c:v>38719</c:v>
                </c:pt>
                <c:pt idx="3059">
                  <c:v>38720</c:v>
                </c:pt>
                <c:pt idx="3060">
                  <c:v>38721</c:v>
                </c:pt>
                <c:pt idx="3061">
                  <c:v>38722</c:v>
                </c:pt>
                <c:pt idx="3062">
                  <c:v>38723</c:v>
                </c:pt>
                <c:pt idx="3063">
                  <c:v>38724</c:v>
                </c:pt>
                <c:pt idx="3064">
                  <c:v>38725</c:v>
                </c:pt>
                <c:pt idx="3065">
                  <c:v>38726</c:v>
                </c:pt>
                <c:pt idx="3066">
                  <c:v>38727</c:v>
                </c:pt>
                <c:pt idx="3067">
                  <c:v>38728</c:v>
                </c:pt>
                <c:pt idx="3068">
                  <c:v>38729</c:v>
                </c:pt>
                <c:pt idx="3069">
                  <c:v>38730</c:v>
                </c:pt>
                <c:pt idx="3070">
                  <c:v>38731</c:v>
                </c:pt>
                <c:pt idx="3071">
                  <c:v>38732</c:v>
                </c:pt>
                <c:pt idx="3072">
                  <c:v>38733</c:v>
                </c:pt>
                <c:pt idx="3073">
                  <c:v>38734</c:v>
                </c:pt>
                <c:pt idx="3074">
                  <c:v>38735</c:v>
                </c:pt>
                <c:pt idx="3075">
                  <c:v>38736</c:v>
                </c:pt>
                <c:pt idx="3076">
                  <c:v>38737</c:v>
                </c:pt>
                <c:pt idx="3077">
                  <c:v>38738</c:v>
                </c:pt>
                <c:pt idx="3078">
                  <c:v>38739</c:v>
                </c:pt>
                <c:pt idx="3079">
                  <c:v>38740</c:v>
                </c:pt>
                <c:pt idx="3080">
                  <c:v>38741</c:v>
                </c:pt>
                <c:pt idx="3081">
                  <c:v>38742</c:v>
                </c:pt>
                <c:pt idx="3082">
                  <c:v>38743</c:v>
                </c:pt>
                <c:pt idx="3083">
                  <c:v>38744</c:v>
                </c:pt>
                <c:pt idx="3084">
                  <c:v>38745</c:v>
                </c:pt>
                <c:pt idx="3085">
                  <c:v>38746</c:v>
                </c:pt>
                <c:pt idx="3086">
                  <c:v>38747</c:v>
                </c:pt>
                <c:pt idx="3087">
                  <c:v>38748</c:v>
                </c:pt>
                <c:pt idx="3088">
                  <c:v>38749</c:v>
                </c:pt>
                <c:pt idx="3089">
                  <c:v>38750</c:v>
                </c:pt>
                <c:pt idx="3090">
                  <c:v>38751</c:v>
                </c:pt>
                <c:pt idx="3091">
                  <c:v>38752</c:v>
                </c:pt>
                <c:pt idx="3092">
                  <c:v>38753</c:v>
                </c:pt>
                <c:pt idx="3093">
                  <c:v>38754</c:v>
                </c:pt>
                <c:pt idx="3094">
                  <c:v>38755</c:v>
                </c:pt>
                <c:pt idx="3095">
                  <c:v>38756</c:v>
                </c:pt>
                <c:pt idx="3096">
                  <c:v>38757</c:v>
                </c:pt>
                <c:pt idx="3097">
                  <c:v>38758</c:v>
                </c:pt>
                <c:pt idx="3098">
                  <c:v>38759</c:v>
                </c:pt>
                <c:pt idx="3099">
                  <c:v>38760</c:v>
                </c:pt>
                <c:pt idx="3100">
                  <c:v>38761</c:v>
                </c:pt>
                <c:pt idx="3101">
                  <c:v>38762</c:v>
                </c:pt>
                <c:pt idx="3102">
                  <c:v>38763</c:v>
                </c:pt>
                <c:pt idx="3103">
                  <c:v>38764</c:v>
                </c:pt>
                <c:pt idx="3104">
                  <c:v>38765</c:v>
                </c:pt>
                <c:pt idx="3105">
                  <c:v>38766</c:v>
                </c:pt>
                <c:pt idx="3106">
                  <c:v>38767</c:v>
                </c:pt>
                <c:pt idx="3107">
                  <c:v>38768</c:v>
                </c:pt>
                <c:pt idx="3108">
                  <c:v>38769</c:v>
                </c:pt>
                <c:pt idx="3109">
                  <c:v>38770</c:v>
                </c:pt>
                <c:pt idx="3110">
                  <c:v>38771</c:v>
                </c:pt>
                <c:pt idx="3111">
                  <c:v>38772</c:v>
                </c:pt>
                <c:pt idx="3112">
                  <c:v>38773</c:v>
                </c:pt>
                <c:pt idx="3113">
                  <c:v>38774</c:v>
                </c:pt>
                <c:pt idx="3114">
                  <c:v>38775</c:v>
                </c:pt>
                <c:pt idx="3115">
                  <c:v>38776</c:v>
                </c:pt>
                <c:pt idx="3116">
                  <c:v>38777</c:v>
                </c:pt>
                <c:pt idx="3117">
                  <c:v>38778</c:v>
                </c:pt>
                <c:pt idx="3118">
                  <c:v>38779</c:v>
                </c:pt>
                <c:pt idx="3119">
                  <c:v>38780</c:v>
                </c:pt>
                <c:pt idx="3120">
                  <c:v>38781</c:v>
                </c:pt>
                <c:pt idx="3121">
                  <c:v>38782</c:v>
                </c:pt>
                <c:pt idx="3122">
                  <c:v>38783</c:v>
                </c:pt>
                <c:pt idx="3123">
                  <c:v>38784</c:v>
                </c:pt>
                <c:pt idx="3124">
                  <c:v>38785</c:v>
                </c:pt>
                <c:pt idx="3125">
                  <c:v>38786</c:v>
                </c:pt>
                <c:pt idx="3126">
                  <c:v>38787</c:v>
                </c:pt>
                <c:pt idx="3127">
                  <c:v>38788</c:v>
                </c:pt>
                <c:pt idx="3128">
                  <c:v>38789</c:v>
                </c:pt>
                <c:pt idx="3129">
                  <c:v>38790</c:v>
                </c:pt>
                <c:pt idx="3130">
                  <c:v>38791</c:v>
                </c:pt>
                <c:pt idx="3131">
                  <c:v>38792</c:v>
                </c:pt>
                <c:pt idx="3132">
                  <c:v>38793</c:v>
                </c:pt>
                <c:pt idx="3133">
                  <c:v>38794</c:v>
                </c:pt>
                <c:pt idx="3134">
                  <c:v>38795</c:v>
                </c:pt>
                <c:pt idx="3135">
                  <c:v>38796</c:v>
                </c:pt>
                <c:pt idx="3136">
                  <c:v>38797</c:v>
                </c:pt>
                <c:pt idx="3137">
                  <c:v>38798</c:v>
                </c:pt>
                <c:pt idx="3138">
                  <c:v>38799</c:v>
                </c:pt>
                <c:pt idx="3139">
                  <c:v>38800</c:v>
                </c:pt>
                <c:pt idx="3140">
                  <c:v>38801</c:v>
                </c:pt>
                <c:pt idx="3141">
                  <c:v>38802</c:v>
                </c:pt>
                <c:pt idx="3142">
                  <c:v>38803</c:v>
                </c:pt>
                <c:pt idx="3143">
                  <c:v>38804</c:v>
                </c:pt>
                <c:pt idx="3144">
                  <c:v>38805</c:v>
                </c:pt>
                <c:pt idx="3145">
                  <c:v>38806</c:v>
                </c:pt>
                <c:pt idx="3146">
                  <c:v>38807</c:v>
                </c:pt>
                <c:pt idx="3147">
                  <c:v>38808</c:v>
                </c:pt>
                <c:pt idx="3148">
                  <c:v>38809</c:v>
                </c:pt>
                <c:pt idx="3149">
                  <c:v>38810</c:v>
                </c:pt>
                <c:pt idx="3150">
                  <c:v>38811</c:v>
                </c:pt>
                <c:pt idx="3151">
                  <c:v>38812</c:v>
                </c:pt>
                <c:pt idx="3152">
                  <c:v>38813</c:v>
                </c:pt>
                <c:pt idx="3153">
                  <c:v>38814</c:v>
                </c:pt>
                <c:pt idx="3154">
                  <c:v>38815</c:v>
                </c:pt>
                <c:pt idx="3155">
                  <c:v>38816</c:v>
                </c:pt>
                <c:pt idx="3156">
                  <c:v>38817</c:v>
                </c:pt>
                <c:pt idx="3157">
                  <c:v>38818</c:v>
                </c:pt>
                <c:pt idx="3158">
                  <c:v>38819</c:v>
                </c:pt>
                <c:pt idx="3159">
                  <c:v>38820</c:v>
                </c:pt>
                <c:pt idx="3160">
                  <c:v>38821</c:v>
                </c:pt>
                <c:pt idx="3161">
                  <c:v>38822</c:v>
                </c:pt>
                <c:pt idx="3162">
                  <c:v>38823</c:v>
                </c:pt>
                <c:pt idx="3163">
                  <c:v>38824</c:v>
                </c:pt>
                <c:pt idx="3164">
                  <c:v>38825</c:v>
                </c:pt>
                <c:pt idx="3165">
                  <c:v>38826</c:v>
                </c:pt>
                <c:pt idx="3166">
                  <c:v>38827</c:v>
                </c:pt>
                <c:pt idx="3167">
                  <c:v>38828</c:v>
                </c:pt>
                <c:pt idx="3168">
                  <c:v>38829</c:v>
                </c:pt>
                <c:pt idx="3169">
                  <c:v>38830</c:v>
                </c:pt>
                <c:pt idx="3170">
                  <c:v>38831</c:v>
                </c:pt>
                <c:pt idx="3171">
                  <c:v>38832</c:v>
                </c:pt>
                <c:pt idx="3172">
                  <c:v>38833</c:v>
                </c:pt>
                <c:pt idx="3173">
                  <c:v>38834</c:v>
                </c:pt>
                <c:pt idx="3174">
                  <c:v>38835</c:v>
                </c:pt>
                <c:pt idx="3175">
                  <c:v>38836</c:v>
                </c:pt>
                <c:pt idx="3176">
                  <c:v>38837</c:v>
                </c:pt>
                <c:pt idx="3177">
                  <c:v>38838</c:v>
                </c:pt>
                <c:pt idx="3178">
                  <c:v>38839</c:v>
                </c:pt>
                <c:pt idx="3179">
                  <c:v>38840</c:v>
                </c:pt>
                <c:pt idx="3180">
                  <c:v>38841</c:v>
                </c:pt>
                <c:pt idx="3181">
                  <c:v>38842</c:v>
                </c:pt>
                <c:pt idx="3182">
                  <c:v>38843</c:v>
                </c:pt>
                <c:pt idx="3183">
                  <c:v>38844</c:v>
                </c:pt>
                <c:pt idx="3184">
                  <c:v>38845</c:v>
                </c:pt>
                <c:pt idx="3185">
                  <c:v>38846</c:v>
                </c:pt>
                <c:pt idx="3186">
                  <c:v>38847</c:v>
                </c:pt>
                <c:pt idx="3187">
                  <c:v>38848</c:v>
                </c:pt>
                <c:pt idx="3188">
                  <c:v>38849</c:v>
                </c:pt>
                <c:pt idx="3189">
                  <c:v>38850</c:v>
                </c:pt>
                <c:pt idx="3190">
                  <c:v>38851</c:v>
                </c:pt>
                <c:pt idx="3191">
                  <c:v>38852</c:v>
                </c:pt>
                <c:pt idx="3192">
                  <c:v>38853</c:v>
                </c:pt>
                <c:pt idx="3193">
                  <c:v>38854</c:v>
                </c:pt>
                <c:pt idx="3194">
                  <c:v>38855</c:v>
                </c:pt>
                <c:pt idx="3195">
                  <c:v>38856</c:v>
                </c:pt>
                <c:pt idx="3196">
                  <c:v>38857</c:v>
                </c:pt>
                <c:pt idx="3197">
                  <c:v>38858</c:v>
                </c:pt>
                <c:pt idx="3198">
                  <c:v>38859</c:v>
                </c:pt>
                <c:pt idx="3199">
                  <c:v>38860</c:v>
                </c:pt>
                <c:pt idx="3200">
                  <c:v>38861</c:v>
                </c:pt>
                <c:pt idx="3201">
                  <c:v>38862</c:v>
                </c:pt>
                <c:pt idx="3202">
                  <c:v>38863</c:v>
                </c:pt>
                <c:pt idx="3203">
                  <c:v>38864</c:v>
                </c:pt>
                <c:pt idx="3204">
                  <c:v>38865</c:v>
                </c:pt>
                <c:pt idx="3205">
                  <c:v>38866</c:v>
                </c:pt>
                <c:pt idx="3206">
                  <c:v>38867</c:v>
                </c:pt>
                <c:pt idx="3207">
                  <c:v>38868</c:v>
                </c:pt>
                <c:pt idx="3208">
                  <c:v>38869</c:v>
                </c:pt>
                <c:pt idx="3209">
                  <c:v>38870</c:v>
                </c:pt>
                <c:pt idx="3210">
                  <c:v>38871</c:v>
                </c:pt>
                <c:pt idx="3211">
                  <c:v>38872</c:v>
                </c:pt>
                <c:pt idx="3212">
                  <c:v>38873</c:v>
                </c:pt>
                <c:pt idx="3213">
                  <c:v>38874</c:v>
                </c:pt>
                <c:pt idx="3214">
                  <c:v>38875</c:v>
                </c:pt>
                <c:pt idx="3215">
                  <c:v>38876</c:v>
                </c:pt>
                <c:pt idx="3216">
                  <c:v>38877</c:v>
                </c:pt>
                <c:pt idx="3217">
                  <c:v>38878</c:v>
                </c:pt>
                <c:pt idx="3218">
                  <c:v>38879</c:v>
                </c:pt>
                <c:pt idx="3219">
                  <c:v>38880</c:v>
                </c:pt>
                <c:pt idx="3220">
                  <c:v>38881</c:v>
                </c:pt>
                <c:pt idx="3221">
                  <c:v>38882</c:v>
                </c:pt>
                <c:pt idx="3222">
                  <c:v>38883</c:v>
                </c:pt>
                <c:pt idx="3223">
                  <c:v>38884</c:v>
                </c:pt>
                <c:pt idx="3224">
                  <c:v>38885</c:v>
                </c:pt>
                <c:pt idx="3225">
                  <c:v>38886</c:v>
                </c:pt>
                <c:pt idx="3226">
                  <c:v>38887</c:v>
                </c:pt>
                <c:pt idx="3227">
                  <c:v>38888</c:v>
                </c:pt>
                <c:pt idx="3228">
                  <c:v>38889</c:v>
                </c:pt>
                <c:pt idx="3229">
                  <c:v>38890</c:v>
                </c:pt>
                <c:pt idx="3230">
                  <c:v>38891</c:v>
                </c:pt>
                <c:pt idx="3231">
                  <c:v>38892</c:v>
                </c:pt>
                <c:pt idx="3232">
                  <c:v>38893</c:v>
                </c:pt>
                <c:pt idx="3233">
                  <c:v>38894</c:v>
                </c:pt>
                <c:pt idx="3234">
                  <c:v>38895</c:v>
                </c:pt>
                <c:pt idx="3235">
                  <c:v>38896</c:v>
                </c:pt>
                <c:pt idx="3236">
                  <c:v>38897</c:v>
                </c:pt>
                <c:pt idx="3237">
                  <c:v>38898</c:v>
                </c:pt>
                <c:pt idx="3238">
                  <c:v>38899</c:v>
                </c:pt>
                <c:pt idx="3239">
                  <c:v>38900</c:v>
                </c:pt>
                <c:pt idx="3240">
                  <c:v>38901</c:v>
                </c:pt>
                <c:pt idx="3241">
                  <c:v>38902</c:v>
                </c:pt>
                <c:pt idx="3242">
                  <c:v>38903</c:v>
                </c:pt>
                <c:pt idx="3243">
                  <c:v>38904</c:v>
                </c:pt>
                <c:pt idx="3244">
                  <c:v>38905</c:v>
                </c:pt>
                <c:pt idx="3245">
                  <c:v>38906</c:v>
                </c:pt>
                <c:pt idx="3246">
                  <c:v>38907</c:v>
                </c:pt>
                <c:pt idx="3247">
                  <c:v>38908</c:v>
                </c:pt>
                <c:pt idx="3248">
                  <c:v>38909</c:v>
                </c:pt>
                <c:pt idx="3249">
                  <c:v>38910</c:v>
                </c:pt>
                <c:pt idx="3250">
                  <c:v>38911</c:v>
                </c:pt>
                <c:pt idx="3251">
                  <c:v>38912</c:v>
                </c:pt>
                <c:pt idx="3252">
                  <c:v>38913</c:v>
                </c:pt>
                <c:pt idx="3253">
                  <c:v>38914</c:v>
                </c:pt>
                <c:pt idx="3254">
                  <c:v>38915</c:v>
                </c:pt>
                <c:pt idx="3255">
                  <c:v>38916</c:v>
                </c:pt>
                <c:pt idx="3256">
                  <c:v>38917</c:v>
                </c:pt>
                <c:pt idx="3257">
                  <c:v>38918</c:v>
                </c:pt>
                <c:pt idx="3258">
                  <c:v>38919</c:v>
                </c:pt>
                <c:pt idx="3259">
                  <c:v>38920</c:v>
                </c:pt>
                <c:pt idx="3260">
                  <c:v>38921</c:v>
                </c:pt>
                <c:pt idx="3261">
                  <c:v>38922</c:v>
                </c:pt>
                <c:pt idx="3262">
                  <c:v>38923</c:v>
                </c:pt>
                <c:pt idx="3263">
                  <c:v>38924</c:v>
                </c:pt>
                <c:pt idx="3264">
                  <c:v>38925</c:v>
                </c:pt>
                <c:pt idx="3265">
                  <c:v>38926</c:v>
                </c:pt>
                <c:pt idx="3266">
                  <c:v>38927</c:v>
                </c:pt>
                <c:pt idx="3267">
                  <c:v>38928</c:v>
                </c:pt>
                <c:pt idx="3268">
                  <c:v>38929</c:v>
                </c:pt>
                <c:pt idx="3269">
                  <c:v>38930</c:v>
                </c:pt>
                <c:pt idx="3270">
                  <c:v>38931</c:v>
                </c:pt>
                <c:pt idx="3271">
                  <c:v>38932</c:v>
                </c:pt>
                <c:pt idx="3272">
                  <c:v>38933</c:v>
                </c:pt>
                <c:pt idx="3273">
                  <c:v>38934</c:v>
                </c:pt>
                <c:pt idx="3274">
                  <c:v>38935</c:v>
                </c:pt>
                <c:pt idx="3275">
                  <c:v>38936</c:v>
                </c:pt>
                <c:pt idx="3276">
                  <c:v>38937</c:v>
                </c:pt>
                <c:pt idx="3277">
                  <c:v>38938</c:v>
                </c:pt>
                <c:pt idx="3278">
                  <c:v>38939</c:v>
                </c:pt>
                <c:pt idx="3279">
                  <c:v>38940</c:v>
                </c:pt>
                <c:pt idx="3280">
                  <c:v>38941</c:v>
                </c:pt>
                <c:pt idx="3281">
                  <c:v>38942</c:v>
                </c:pt>
                <c:pt idx="3282">
                  <c:v>38943</c:v>
                </c:pt>
                <c:pt idx="3283">
                  <c:v>38944</c:v>
                </c:pt>
                <c:pt idx="3284">
                  <c:v>38945</c:v>
                </c:pt>
                <c:pt idx="3285">
                  <c:v>38946</c:v>
                </c:pt>
                <c:pt idx="3286">
                  <c:v>38947</c:v>
                </c:pt>
                <c:pt idx="3287">
                  <c:v>38948</c:v>
                </c:pt>
                <c:pt idx="3288">
                  <c:v>38949</c:v>
                </c:pt>
                <c:pt idx="3289">
                  <c:v>38950</c:v>
                </c:pt>
                <c:pt idx="3290">
                  <c:v>38951</c:v>
                </c:pt>
                <c:pt idx="3291">
                  <c:v>38952</c:v>
                </c:pt>
                <c:pt idx="3292">
                  <c:v>38953</c:v>
                </c:pt>
                <c:pt idx="3293">
                  <c:v>38954</c:v>
                </c:pt>
                <c:pt idx="3294">
                  <c:v>38955</c:v>
                </c:pt>
                <c:pt idx="3295">
                  <c:v>38956</c:v>
                </c:pt>
                <c:pt idx="3296">
                  <c:v>38957</c:v>
                </c:pt>
                <c:pt idx="3297">
                  <c:v>38958</c:v>
                </c:pt>
                <c:pt idx="3298">
                  <c:v>38959</c:v>
                </c:pt>
                <c:pt idx="3299">
                  <c:v>38960</c:v>
                </c:pt>
                <c:pt idx="3300">
                  <c:v>38961</c:v>
                </c:pt>
                <c:pt idx="3301">
                  <c:v>38962</c:v>
                </c:pt>
                <c:pt idx="3302">
                  <c:v>38963</c:v>
                </c:pt>
                <c:pt idx="3303">
                  <c:v>38964</c:v>
                </c:pt>
                <c:pt idx="3304">
                  <c:v>38965</c:v>
                </c:pt>
                <c:pt idx="3305">
                  <c:v>38966</c:v>
                </c:pt>
                <c:pt idx="3306">
                  <c:v>38967</c:v>
                </c:pt>
                <c:pt idx="3307">
                  <c:v>38968</c:v>
                </c:pt>
                <c:pt idx="3308">
                  <c:v>38969</c:v>
                </c:pt>
                <c:pt idx="3309">
                  <c:v>38970</c:v>
                </c:pt>
                <c:pt idx="3310">
                  <c:v>38971</c:v>
                </c:pt>
                <c:pt idx="3311">
                  <c:v>38972</c:v>
                </c:pt>
                <c:pt idx="3312">
                  <c:v>38973</c:v>
                </c:pt>
                <c:pt idx="3313">
                  <c:v>38974</c:v>
                </c:pt>
                <c:pt idx="3314">
                  <c:v>38975</c:v>
                </c:pt>
                <c:pt idx="3315">
                  <c:v>38976</c:v>
                </c:pt>
                <c:pt idx="3316">
                  <c:v>38977</c:v>
                </c:pt>
                <c:pt idx="3317">
                  <c:v>38978</c:v>
                </c:pt>
                <c:pt idx="3318">
                  <c:v>38979</c:v>
                </c:pt>
                <c:pt idx="3319">
                  <c:v>38980</c:v>
                </c:pt>
                <c:pt idx="3320">
                  <c:v>38981</c:v>
                </c:pt>
                <c:pt idx="3321">
                  <c:v>38982</c:v>
                </c:pt>
                <c:pt idx="3322">
                  <c:v>38983</c:v>
                </c:pt>
                <c:pt idx="3323">
                  <c:v>38984</c:v>
                </c:pt>
                <c:pt idx="3324">
                  <c:v>38985</c:v>
                </c:pt>
                <c:pt idx="3325">
                  <c:v>38986</c:v>
                </c:pt>
                <c:pt idx="3326">
                  <c:v>38987</c:v>
                </c:pt>
                <c:pt idx="3327">
                  <c:v>38988</c:v>
                </c:pt>
                <c:pt idx="3328">
                  <c:v>38989</c:v>
                </c:pt>
                <c:pt idx="3329">
                  <c:v>38990</c:v>
                </c:pt>
                <c:pt idx="3330">
                  <c:v>38991</c:v>
                </c:pt>
                <c:pt idx="3331">
                  <c:v>38992</c:v>
                </c:pt>
                <c:pt idx="3332">
                  <c:v>38993</c:v>
                </c:pt>
                <c:pt idx="3333">
                  <c:v>38994</c:v>
                </c:pt>
                <c:pt idx="3334">
                  <c:v>38995</c:v>
                </c:pt>
                <c:pt idx="3335">
                  <c:v>38996</c:v>
                </c:pt>
                <c:pt idx="3336">
                  <c:v>38997</c:v>
                </c:pt>
                <c:pt idx="3337">
                  <c:v>38998</c:v>
                </c:pt>
                <c:pt idx="3338">
                  <c:v>38999</c:v>
                </c:pt>
                <c:pt idx="3339">
                  <c:v>39000</c:v>
                </c:pt>
                <c:pt idx="3340">
                  <c:v>39001</c:v>
                </c:pt>
                <c:pt idx="3341">
                  <c:v>39002</c:v>
                </c:pt>
                <c:pt idx="3342">
                  <c:v>39003</c:v>
                </c:pt>
                <c:pt idx="3343">
                  <c:v>39004</c:v>
                </c:pt>
                <c:pt idx="3344">
                  <c:v>39005</c:v>
                </c:pt>
                <c:pt idx="3345">
                  <c:v>39006</c:v>
                </c:pt>
                <c:pt idx="3346">
                  <c:v>39007</c:v>
                </c:pt>
                <c:pt idx="3347">
                  <c:v>39008</c:v>
                </c:pt>
                <c:pt idx="3348">
                  <c:v>39009</c:v>
                </c:pt>
                <c:pt idx="3349">
                  <c:v>39010</c:v>
                </c:pt>
                <c:pt idx="3350">
                  <c:v>39011</c:v>
                </c:pt>
                <c:pt idx="3351">
                  <c:v>39012</c:v>
                </c:pt>
                <c:pt idx="3352">
                  <c:v>39013</c:v>
                </c:pt>
                <c:pt idx="3353">
                  <c:v>39014</c:v>
                </c:pt>
                <c:pt idx="3354">
                  <c:v>39015</c:v>
                </c:pt>
                <c:pt idx="3355">
                  <c:v>39016</c:v>
                </c:pt>
                <c:pt idx="3356">
                  <c:v>39017</c:v>
                </c:pt>
                <c:pt idx="3357">
                  <c:v>39018</c:v>
                </c:pt>
                <c:pt idx="3358">
                  <c:v>39019</c:v>
                </c:pt>
                <c:pt idx="3359">
                  <c:v>39020</c:v>
                </c:pt>
                <c:pt idx="3360">
                  <c:v>39021</c:v>
                </c:pt>
                <c:pt idx="3361">
                  <c:v>39022</c:v>
                </c:pt>
                <c:pt idx="3362">
                  <c:v>39023</c:v>
                </c:pt>
                <c:pt idx="3363">
                  <c:v>39024</c:v>
                </c:pt>
                <c:pt idx="3364">
                  <c:v>39025</c:v>
                </c:pt>
                <c:pt idx="3365">
                  <c:v>39026</c:v>
                </c:pt>
                <c:pt idx="3366">
                  <c:v>39027</c:v>
                </c:pt>
                <c:pt idx="3367">
                  <c:v>39028</c:v>
                </c:pt>
                <c:pt idx="3368">
                  <c:v>39029</c:v>
                </c:pt>
                <c:pt idx="3369">
                  <c:v>39030</c:v>
                </c:pt>
                <c:pt idx="3370">
                  <c:v>39031</c:v>
                </c:pt>
                <c:pt idx="3371">
                  <c:v>39032</c:v>
                </c:pt>
                <c:pt idx="3372">
                  <c:v>39033</c:v>
                </c:pt>
                <c:pt idx="3373">
                  <c:v>39034</c:v>
                </c:pt>
                <c:pt idx="3374">
                  <c:v>39035</c:v>
                </c:pt>
                <c:pt idx="3375">
                  <c:v>39036</c:v>
                </c:pt>
                <c:pt idx="3376">
                  <c:v>39037</c:v>
                </c:pt>
                <c:pt idx="3377">
                  <c:v>39038</c:v>
                </c:pt>
                <c:pt idx="3378">
                  <c:v>39039</c:v>
                </c:pt>
                <c:pt idx="3379">
                  <c:v>39040</c:v>
                </c:pt>
                <c:pt idx="3380">
                  <c:v>39041</c:v>
                </c:pt>
                <c:pt idx="3381">
                  <c:v>39042</c:v>
                </c:pt>
                <c:pt idx="3382">
                  <c:v>39043</c:v>
                </c:pt>
                <c:pt idx="3383">
                  <c:v>39044</c:v>
                </c:pt>
                <c:pt idx="3384">
                  <c:v>39045</c:v>
                </c:pt>
                <c:pt idx="3385">
                  <c:v>39046</c:v>
                </c:pt>
                <c:pt idx="3386">
                  <c:v>39047</c:v>
                </c:pt>
                <c:pt idx="3387">
                  <c:v>39048</c:v>
                </c:pt>
                <c:pt idx="3388">
                  <c:v>39049</c:v>
                </c:pt>
                <c:pt idx="3389">
                  <c:v>39050</c:v>
                </c:pt>
                <c:pt idx="3390">
                  <c:v>39051</c:v>
                </c:pt>
                <c:pt idx="3391">
                  <c:v>39052</c:v>
                </c:pt>
                <c:pt idx="3392">
                  <c:v>39053</c:v>
                </c:pt>
                <c:pt idx="3393">
                  <c:v>39054</c:v>
                </c:pt>
                <c:pt idx="3394">
                  <c:v>39055</c:v>
                </c:pt>
                <c:pt idx="3395">
                  <c:v>39056</c:v>
                </c:pt>
                <c:pt idx="3396">
                  <c:v>39057</c:v>
                </c:pt>
                <c:pt idx="3397">
                  <c:v>39058</c:v>
                </c:pt>
                <c:pt idx="3398">
                  <c:v>39059</c:v>
                </c:pt>
                <c:pt idx="3399">
                  <c:v>39060</c:v>
                </c:pt>
                <c:pt idx="3400">
                  <c:v>39061</c:v>
                </c:pt>
                <c:pt idx="3401">
                  <c:v>39062</c:v>
                </c:pt>
                <c:pt idx="3402">
                  <c:v>39063</c:v>
                </c:pt>
                <c:pt idx="3403">
                  <c:v>39064</c:v>
                </c:pt>
                <c:pt idx="3404">
                  <c:v>39065</c:v>
                </c:pt>
                <c:pt idx="3405">
                  <c:v>39066</c:v>
                </c:pt>
                <c:pt idx="3406">
                  <c:v>39067</c:v>
                </c:pt>
                <c:pt idx="3407">
                  <c:v>39068</c:v>
                </c:pt>
                <c:pt idx="3408">
                  <c:v>39069</c:v>
                </c:pt>
                <c:pt idx="3409">
                  <c:v>39070</c:v>
                </c:pt>
                <c:pt idx="3410">
                  <c:v>39071</c:v>
                </c:pt>
                <c:pt idx="3411">
                  <c:v>39072</c:v>
                </c:pt>
                <c:pt idx="3412">
                  <c:v>39073</c:v>
                </c:pt>
                <c:pt idx="3413">
                  <c:v>39074</c:v>
                </c:pt>
                <c:pt idx="3414">
                  <c:v>39075</c:v>
                </c:pt>
                <c:pt idx="3415">
                  <c:v>39076</c:v>
                </c:pt>
                <c:pt idx="3416">
                  <c:v>39077</c:v>
                </c:pt>
                <c:pt idx="3417">
                  <c:v>39078</c:v>
                </c:pt>
                <c:pt idx="3418">
                  <c:v>39079</c:v>
                </c:pt>
                <c:pt idx="3419">
                  <c:v>39080</c:v>
                </c:pt>
                <c:pt idx="3420">
                  <c:v>39081</c:v>
                </c:pt>
                <c:pt idx="3421">
                  <c:v>39082</c:v>
                </c:pt>
                <c:pt idx="3422">
                  <c:v>39083</c:v>
                </c:pt>
                <c:pt idx="3423">
                  <c:v>39084</c:v>
                </c:pt>
                <c:pt idx="3424">
                  <c:v>39085</c:v>
                </c:pt>
                <c:pt idx="3425">
                  <c:v>39086</c:v>
                </c:pt>
                <c:pt idx="3426">
                  <c:v>39087</c:v>
                </c:pt>
                <c:pt idx="3427">
                  <c:v>39088</c:v>
                </c:pt>
                <c:pt idx="3428">
                  <c:v>39089</c:v>
                </c:pt>
                <c:pt idx="3429">
                  <c:v>39090</c:v>
                </c:pt>
                <c:pt idx="3430">
                  <c:v>39091</c:v>
                </c:pt>
                <c:pt idx="3431">
                  <c:v>39092</c:v>
                </c:pt>
                <c:pt idx="3432">
                  <c:v>39093</c:v>
                </c:pt>
                <c:pt idx="3433">
                  <c:v>39094</c:v>
                </c:pt>
                <c:pt idx="3434">
                  <c:v>39095</c:v>
                </c:pt>
                <c:pt idx="3435">
                  <c:v>39096</c:v>
                </c:pt>
                <c:pt idx="3436">
                  <c:v>39097</c:v>
                </c:pt>
                <c:pt idx="3437">
                  <c:v>39098</c:v>
                </c:pt>
                <c:pt idx="3438">
                  <c:v>39099</c:v>
                </c:pt>
                <c:pt idx="3439">
                  <c:v>39100</c:v>
                </c:pt>
                <c:pt idx="3440">
                  <c:v>39101</c:v>
                </c:pt>
                <c:pt idx="3441">
                  <c:v>39102</c:v>
                </c:pt>
                <c:pt idx="3442">
                  <c:v>39103</c:v>
                </c:pt>
                <c:pt idx="3443">
                  <c:v>39104</c:v>
                </c:pt>
                <c:pt idx="3444">
                  <c:v>39105</c:v>
                </c:pt>
                <c:pt idx="3445">
                  <c:v>39106</c:v>
                </c:pt>
                <c:pt idx="3446">
                  <c:v>39107</c:v>
                </c:pt>
                <c:pt idx="3447">
                  <c:v>39108</c:v>
                </c:pt>
                <c:pt idx="3448">
                  <c:v>39109</c:v>
                </c:pt>
                <c:pt idx="3449">
                  <c:v>39110</c:v>
                </c:pt>
                <c:pt idx="3450">
                  <c:v>39111</c:v>
                </c:pt>
                <c:pt idx="3451">
                  <c:v>39112</c:v>
                </c:pt>
                <c:pt idx="3452">
                  <c:v>39113</c:v>
                </c:pt>
                <c:pt idx="3453">
                  <c:v>39114</c:v>
                </c:pt>
                <c:pt idx="3454">
                  <c:v>39115</c:v>
                </c:pt>
                <c:pt idx="3455">
                  <c:v>39116</c:v>
                </c:pt>
                <c:pt idx="3456">
                  <c:v>39117</c:v>
                </c:pt>
                <c:pt idx="3457">
                  <c:v>39118</c:v>
                </c:pt>
                <c:pt idx="3458">
                  <c:v>39119</c:v>
                </c:pt>
                <c:pt idx="3459">
                  <c:v>39120</c:v>
                </c:pt>
                <c:pt idx="3460">
                  <c:v>39121</c:v>
                </c:pt>
                <c:pt idx="3461">
                  <c:v>39122</c:v>
                </c:pt>
                <c:pt idx="3462">
                  <c:v>39123</c:v>
                </c:pt>
                <c:pt idx="3463">
                  <c:v>39124</c:v>
                </c:pt>
                <c:pt idx="3464">
                  <c:v>39125</c:v>
                </c:pt>
                <c:pt idx="3465">
                  <c:v>39126</c:v>
                </c:pt>
                <c:pt idx="3466">
                  <c:v>39127</c:v>
                </c:pt>
                <c:pt idx="3467">
                  <c:v>39128</c:v>
                </c:pt>
                <c:pt idx="3468">
                  <c:v>39129</c:v>
                </c:pt>
                <c:pt idx="3469">
                  <c:v>39130</c:v>
                </c:pt>
                <c:pt idx="3470">
                  <c:v>39131</c:v>
                </c:pt>
                <c:pt idx="3471">
                  <c:v>39132</c:v>
                </c:pt>
                <c:pt idx="3472">
                  <c:v>39133</c:v>
                </c:pt>
                <c:pt idx="3473">
                  <c:v>39134</c:v>
                </c:pt>
                <c:pt idx="3474">
                  <c:v>39135</c:v>
                </c:pt>
                <c:pt idx="3475">
                  <c:v>39136</c:v>
                </c:pt>
                <c:pt idx="3476">
                  <c:v>39137</c:v>
                </c:pt>
                <c:pt idx="3477">
                  <c:v>39138</c:v>
                </c:pt>
                <c:pt idx="3478">
                  <c:v>39139</c:v>
                </c:pt>
                <c:pt idx="3479">
                  <c:v>39140</c:v>
                </c:pt>
                <c:pt idx="3480">
                  <c:v>39141</c:v>
                </c:pt>
                <c:pt idx="3481">
                  <c:v>39142</c:v>
                </c:pt>
                <c:pt idx="3482">
                  <c:v>39143</c:v>
                </c:pt>
                <c:pt idx="3483">
                  <c:v>39144</c:v>
                </c:pt>
                <c:pt idx="3484">
                  <c:v>39145</c:v>
                </c:pt>
                <c:pt idx="3485">
                  <c:v>39146</c:v>
                </c:pt>
                <c:pt idx="3486">
                  <c:v>39147</c:v>
                </c:pt>
                <c:pt idx="3487">
                  <c:v>39148</c:v>
                </c:pt>
                <c:pt idx="3488">
                  <c:v>39149</c:v>
                </c:pt>
                <c:pt idx="3489">
                  <c:v>39150</c:v>
                </c:pt>
                <c:pt idx="3490">
                  <c:v>39151</c:v>
                </c:pt>
                <c:pt idx="3491">
                  <c:v>39152</c:v>
                </c:pt>
                <c:pt idx="3492">
                  <c:v>39153</c:v>
                </c:pt>
                <c:pt idx="3493">
                  <c:v>39154</c:v>
                </c:pt>
                <c:pt idx="3494">
                  <c:v>39155</c:v>
                </c:pt>
                <c:pt idx="3495">
                  <c:v>39156</c:v>
                </c:pt>
                <c:pt idx="3496">
                  <c:v>39157</c:v>
                </c:pt>
                <c:pt idx="3497">
                  <c:v>39158</c:v>
                </c:pt>
                <c:pt idx="3498">
                  <c:v>39159</c:v>
                </c:pt>
                <c:pt idx="3499">
                  <c:v>39160</c:v>
                </c:pt>
                <c:pt idx="3500">
                  <c:v>39161</c:v>
                </c:pt>
                <c:pt idx="3501">
                  <c:v>39162</c:v>
                </c:pt>
                <c:pt idx="3502">
                  <c:v>39163</c:v>
                </c:pt>
                <c:pt idx="3503">
                  <c:v>39164</c:v>
                </c:pt>
                <c:pt idx="3504">
                  <c:v>39165</c:v>
                </c:pt>
                <c:pt idx="3505">
                  <c:v>39166</c:v>
                </c:pt>
                <c:pt idx="3506">
                  <c:v>39167</c:v>
                </c:pt>
                <c:pt idx="3507">
                  <c:v>39168</c:v>
                </c:pt>
                <c:pt idx="3508">
                  <c:v>39169</c:v>
                </c:pt>
                <c:pt idx="3509">
                  <c:v>39170</c:v>
                </c:pt>
                <c:pt idx="3510">
                  <c:v>39171</c:v>
                </c:pt>
                <c:pt idx="3511">
                  <c:v>39172</c:v>
                </c:pt>
                <c:pt idx="3512">
                  <c:v>39173</c:v>
                </c:pt>
                <c:pt idx="3513">
                  <c:v>39174</c:v>
                </c:pt>
                <c:pt idx="3514">
                  <c:v>39175</c:v>
                </c:pt>
                <c:pt idx="3515">
                  <c:v>39176</c:v>
                </c:pt>
                <c:pt idx="3516">
                  <c:v>39177</c:v>
                </c:pt>
                <c:pt idx="3517">
                  <c:v>39178</c:v>
                </c:pt>
                <c:pt idx="3518">
                  <c:v>39179</c:v>
                </c:pt>
                <c:pt idx="3519">
                  <c:v>39180</c:v>
                </c:pt>
                <c:pt idx="3520">
                  <c:v>39181</c:v>
                </c:pt>
                <c:pt idx="3521">
                  <c:v>39182</c:v>
                </c:pt>
                <c:pt idx="3522">
                  <c:v>39183</c:v>
                </c:pt>
                <c:pt idx="3523">
                  <c:v>39184</c:v>
                </c:pt>
                <c:pt idx="3524">
                  <c:v>39185</c:v>
                </c:pt>
                <c:pt idx="3525">
                  <c:v>39186</c:v>
                </c:pt>
                <c:pt idx="3526">
                  <c:v>39187</c:v>
                </c:pt>
                <c:pt idx="3527">
                  <c:v>39188</c:v>
                </c:pt>
                <c:pt idx="3528">
                  <c:v>39189</c:v>
                </c:pt>
                <c:pt idx="3529">
                  <c:v>39190</c:v>
                </c:pt>
                <c:pt idx="3530">
                  <c:v>39191</c:v>
                </c:pt>
                <c:pt idx="3531">
                  <c:v>39192</c:v>
                </c:pt>
                <c:pt idx="3532">
                  <c:v>39193</c:v>
                </c:pt>
                <c:pt idx="3533">
                  <c:v>39194</c:v>
                </c:pt>
                <c:pt idx="3534">
                  <c:v>39195</c:v>
                </c:pt>
                <c:pt idx="3535">
                  <c:v>39196</c:v>
                </c:pt>
                <c:pt idx="3536">
                  <c:v>39197</c:v>
                </c:pt>
                <c:pt idx="3537">
                  <c:v>39198</c:v>
                </c:pt>
                <c:pt idx="3538">
                  <c:v>39199</c:v>
                </c:pt>
                <c:pt idx="3539">
                  <c:v>39200</c:v>
                </c:pt>
                <c:pt idx="3540">
                  <c:v>39201</c:v>
                </c:pt>
                <c:pt idx="3541">
                  <c:v>39202</c:v>
                </c:pt>
                <c:pt idx="3542">
                  <c:v>39203</c:v>
                </c:pt>
                <c:pt idx="3543">
                  <c:v>39204</c:v>
                </c:pt>
                <c:pt idx="3544">
                  <c:v>39205</c:v>
                </c:pt>
                <c:pt idx="3545">
                  <c:v>39206</c:v>
                </c:pt>
                <c:pt idx="3546">
                  <c:v>39207</c:v>
                </c:pt>
                <c:pt idx="3547">
                  <c:v>39208</c:v>
                </c:pt>
                <c:pt idx="3548">
                  <c:v>39209</c:v>
                </c:pt>
                <c:pt idx="3549">
                  <c:v>39210</c:v>
                </c:pt>
                <c:pt idx="3550">
                  <c:v>39211</c:v>
                </c:pt>
                <c:pt idx="3551">
                  <c:v>39212</c:v>
                </c:pt>
                <c:pt idx="3552">
                  <c:v>39213</c:v>
                </c:pt>
                <c:pt idx="3553">
                  <c:v>39214</c:v>
                </c:pt>
                <c:pt idx="3554">
                  <c:v>39215</c:v>
                </c:pt>
                <c:pt idx="3555">
                  <c:v>39216</c:v>
                </c:pt>
                <c:pt idx="3556">
                  <c:v>39217</c:v>
                </c:pt>
                <c:pt idx="3557">
                  <c:v>39218</c:v>
                </c:pt>
                <c:pt idx="3558">
                  <c:v>39219</c:v>
                </c:pt>
                <c:pt idx="3559">
                  <c:v>39220</c:v>
                </c:pt>
                <c:pt idx="3560">
                  <c:v>39221</c:v>
                </c:pt>
                <c:pt idx="3561">
                  <c:v>39222</c:v>
                </c:pt>
                <c:pt idx="3562">
                  <c:v>39223</c:v>
                </c:pt>
                <c:pt idx="3563">
                  <c:v>39224</c:v>
                </c:pt>
                <c:pt idx="3564">
                  <c:v>39225</c:v>
                </c:pt>
                <c:pt idx="3565">
                  <c:v>39226</c:v>
                </c:pt>
                <c:pt idx="3566">
                  <c:v>39227</c:v>
                </c:pt>
                <c:pt idx="3567">
                  <c:v>39228</c:v>
                </c:pt>
                <c:pt idx="3568">
                  <c:v>39229</c:v>
                </c:pt>
                <c:pt idx="3569">
                  <c:v>39230</c:v>
                </c:pt>
                <c:pt idx="3570">
                  <c:v>39231</c:v>
                </c:pt>
                <c:pt idx="3571">
                  <c:v>39232</c:v>
                </c:pt>
                <c:pt idx="3572">
                  <c:v>39233</c:v>
                </c:pt>
                <c:pt idx="3573">
                  <c:v>39234</c:v>
                </c:pt>
                <c:pt idx="3574">
                  <c:v>39235</c:v>
                </c:pt>
                <c:pt idx="3575">
                  <c:v>39236</c:v>
                </c:pt>
                <c:pt idx="3576">
                  <c:v>39237</c:v>
                </c:pt>
                <c:pt idx="3577">
                  <c:v>39238</c:v>
                </c:pt>
                <c:pt idx="3578">
                  <c:v>39239</c:v>
                </c:pt>
                <c:pt idx="3579">
                  <c:v>39240</c:v>
                </c:pt>
                <c:pt idx="3580">
                  <c:v>39241</c:v>
                </c:pt>
                <c:pt idx="3581">
                  <c:v>39242</c:v>
                </c:pt>
                <c:pt idx="3582">
                  <c:v>39243</c:v>
                </c:pt>
                <c:pt idx="3583">
                  <c:v>39244</c:v>
                </c:pt>
                <c:pt idx="3584">
                  <c:v>39245</c:v>
                </c:pt>
                <c:pt idx="3585">
                  <c:v>39246</c:v>
                </c:pt>
                <c:pt idx="3586">
                  <c:v>39247</c:v>
                </c:pt>
                <c:pt idx="3587">
                  <c:v>39248</c:v>
                </c:pt>
                <c:pt idx="3588">
                  <c:v>39249</c:v>
                </c:pt>
                <c:pt idx="3589">
                  <c:v>39250</c:v>
                </c:pt>
                <c:pt idx="3590">
                  <c:v>39251</c:v>
                </c:pt>
                <c:pt idx="3591">
                  <c:v>39252</c:v>
                </c:pt>
                <c:pt idx="3592">
                  <c:v>39253</c:v>
                </c:pt>
                <c:pt idx="3593">
                  <c:v>39254</c:v>
                </c:pt>
                <c:pt idx="3594">
                  <c:v>39255</c:v>
                </c:pt>
                <c:pt idx="3595">
                  <c:v>39256</c:v>
                </c:pt>
                <c:pt idx="3596">
                  <c:v>39257</c:v>
                </c:pt>
                <c:pt idx="3597">
                  <c:v>39258</c:v>
                </c:pt>
                <c:pt idx="3598">
                  <c:v>39259</c:v>
                </c:pt>
                <c:pt idx="3599">
                  <c:v>39260</c:v>
                </c:pt>
                <c:pt idx="3600">
                  <c:v>39261</c:v>
                </c:pt>
                <c:pt idx="3601">
                  <c:v>39262</c:v>
                </c:pt>
                <c:pt idx="3602">
                  <c:v>39263</c:v>
                </c:pt>
                <c:pt idx="3603">
                  <c:v>39264</c:v>
                </c:pt>
                <c:pt idx="3604">
                  <c:v>39265</c:v>
                </c:pt>
                <c:pt idx="3605">
                  <c:v>39266</c:v>
                </c:pt>
                <c:pt idx="3606">
                  <c:v>39267</c:v>
                </c:pt>
                <c:pt idx="3607">
                  <c:v>39268</c:v>
                </c:pt>
                <c:pt idx="3608">
                  <c:v>39269</c:v>
                </c:pt>
                <c:pt idx="3609">
                  <c:v>39270</c:v>
                </c:pt>
                <c:pt idx="3610">
                  <c:v>39271</c:v>
                </c:pt>
                <c:pt idx="3611">
                  <c:v>39272</c:v>
                </c:pt>
                <c:pt idx="3612">
                  <c:v>39273</c:v>
                </c:pt>
                <c:pt idx="3613">
                  <c:v>39274</c:v>
                </c:pt>
                <c:pt idx="3614">
                  <c:v>39275</c:v>
                </c:pt>
                <c:pt idx="3615">
                  <c:v>39276</c:v>
                </c:pt>
                <c:pt idx="3616">
                  <c:v>39277</c:v>
                </c:pt>
                <c:pt idx="3617">
                  <c:v>39278</c:v>
                </c:pt>
                <c:pt idx="3618">
                  <c:v>39279</c:v>
                </c:pt>
                <c:pt idx="3619">
                  <c:v>39280</c:v>
                </c:pt>
                <c:pt idx="3620">
                  <c:v>39281</c:v>
                </c:pt>
                <c:pt idx="3621">
                  <c:v>39282</c:v>
                </c:pt>
                <c:pt idx="3622">
                  <c:v>39283</c:v>
                </c:pt>
                <c:pt idx="3623">
                  <c:v>39284</c:v>
                </c:pt>
                <c:pt idx="3624">
                  <c:v>39285</c:v>
                </c:pt>
                <c:pt idx="3625">
                  <c:v>39286</c:v>
                </c:pt>
                <c:pt idx="3626">
                  <c:v>39287</c:v>
                </c:pt>
                <c:pt idx="3627">
                  <c:v>39288</c:v>
                </c:pt>
                <c:pt idx="3628">
                  <c:v>39289</c:v>
                </c:pt>
                <c:pt idx="3629">
                  <c:v>39290</c:v>
                </c:pt>
                <c:pt idx="3630">
                  <c:v>39291</c:v>
                </c:pt>
                <c:pt idx="3631">
                  <c:v>39292</c:v>
                </c:pt>
                <c:pt idx="3632">
                  <c:v>39293</c:v>
                </c:pt>
                <c:pt idx="3633">
                  <c:v>39294</c:v>
                </c:pt>
                <c:pt idx="3634">
                  <c:v>39295</c:v>
                </c:pt>
                <c:pt idx="3635">
                  <c:v>39296</c:v>
                </c:pt>
                <c:pt idx="3636">
                  <c:v>39297</c:v>
                </c:pt>
                <c:pt idx="3637">
                  <c:v>39298</c:v>
                </c:pt>
                <c:pt idx="3638">
                  <c:v>39299</c:v>
                </c:pt>
                <c:pt idx="3639">
                  <c:v>39300</c:v>
                </c:pt>
                <c:pt idx="3640">
                  <c:v>39301</c:v>
                </c:pt>
                <c:pt idx="3641">
                  <c:v>39302</c:v>
                </c:pt>
                <c:pt idx="3642">
                  <c:v>39303</c:v>
                </c:pt>
                <c:pt idx="3643">
                  <c:v>39304</c:v>
                </c:pt>
                <c:pt idx="3644">
                  <c:v>39305</c:v>
                </c:pt>
                <c:pt idx="3645">
                  <c:v>39306</c:v>
                </c:pt>
                <c:pt idx="3646">
                  <c:v>39307</c:v>
                </c:pt>
                <c:pt idx="3647">
                  <c:v>39308</c:v>
                </c:pt>
                <c:pt idx="3648">
                  <c:v>39309</c:v>
                </c:pt>
                <c:pt idx="3649">
                  <c:v>39310</c:v>
                </c:pt>
                <c:pt idx="3650">
                  <c:v>39311</c:v>
                </c:pt>
                <c:pt idx="3651">
                  <c:v>39312</c:v>
                </c:pt>
                <c:pt idx="3652">
                  <c:v>39313</c:v>
                </c:pt>
                <c:pt idx="3653">
                  <c:v>39314</c:v>
                </c:pt>
                <c:pt idx="3654">
                  <c:v>39315</c:v>
                </c:pt>
                <c:pt idx="3655">
                  <c:v>39316</c:v>
                </c:pt>
                <c:pt idx="3656">
                  <c:v>39317</c:v>
                </c:pt>
                <c:pt idx="3657">
                  <c:v>39318</c:v>
                </c:pt>
                <c:pt idx="3658">
                  <c:v>39319</c:v>
                </c:pt>
                <c:pt idx="3659">
                  <c:v>39320</c:v>
                </c:pt>
                <c:pt idx="3660">
                  <c:v>39321</c:v>
                </c:pt>
                <c:pt idx="3661">
                  <c:v>39322</c:v>
                </c:pt>
                <c:pt idx="3662">
                  <c:v>39323</c:v>
                </c:pt>
                <c:pt idx="3663">
                  <c:v>39324</c:v>
                </c:pt>
                <c:pt idx="3664">
                  <c:v>39325</c:v>
                </c:pt>
                <c:pt idx="3665">
                  <c:v>39326</c:v>
                </c:pt>
                <c:pt idx="3666">
                  <c:v>39327</c:v>
                </c:pt>
                <c:pt idx="3667">
                  <c:v>39328</c:v>
                </c:pt>
                <c:pt idx="3668">
                  <c:v>39329</c:v>
                </c:pt>
                <c:pt idx="3669">
                  <c:v>39330</c:v>
                </c:pt>
                <c:pt idx="3670">
                  <c:v>39331</c:v>
                </c:pt>
                <c:pt idx="3671">
                  <c:v>39332</c:v>
                </c:pt>
                <c:pt idx="3672">
                  <c:v>39333</c:v>
                </c:pt>
                <c:pt idx="3673">
                  <c:v>39334</c:v>
                </c:pt>
                <c:pt idx="3674">
                  <c:v>39335</c:v>
                </c:pt>
                <c:pt idx="3675">
                  <c:v>39336</c:v>
                </c:pt>
                <c:pt idx="3676">
                  <c:v>39337</c:v>
                </c:pt>
                <c:pt idx="3677">
                  <c:v>39338</c:v>
                </c:pt>
                <c:pt idx="3678">
                  <c:v>39339</c:v>
                </c:pt>
                <c:pt idx="3679">
                  <c:v>39340</c:v>
                </c:pt>
                <c:pt idx="3680">
                  <c:v>39341</c:v>
                </c:pt>
                <c:pt idx="3681">
                  <c:v>39342</c:v>
                </c:pt>
                <c:pt idx="3682">
                  <c:v>39343</c:v>
                </c:pt>
                <c:pt idx="3683">
                  <c:v>39344</c:v>
                </c:pt>
                <c:pt idx="3684">
                  <c:v>39345</c:v>
                </c:pt>
                <c:pt idx="3685">
                  <c:v>39346</c:v>
                </c:pt>
                <c:pt idx="3686">
                  <c:v>39347</c:v>
                </c:pt>
                <c:pt idx="3687">
                  <c:v>39348</c:v>
                </c:pt>
                <c:pt idx="3688">
                  <c:v>39349</c:v>
                </c:pt>
                <c:pt idx="3689">
                  <c:v>39350</c:v>
                </c:pt>
                <c:pt idx="3690">
                  <c:v>39351</c:v>
                </c:pt>
                <c:pt idx="3691">
                  <c:v>39352</c:v>
                </c:pt>
                <c:pt idx="3692">
                  <c:v>39353</c:v>
                </c:pt>
                <c:pt idx="3693">
                  <c:v>39354</c:v>
                </c:pt>
                <c:pt idx="3694">
                  <c:v>39355</c:v>
                </c:pt>
                <c:pt idx="3695">
                  <c:v>39356</c:v>
                </c:pt>
                <c:pt idx="3696">
                  <c:v>39357</c:v>
                </c:pt>
                <c:pt idx="3697">
                  <c:v>39358</c:v>
                </c:pt>
                <c:pt idx="3698">
                  <c:v>39359</c:v>
                </c:pt>
                <c:pt idx="3699">
                  <c:v>39360</c:v>
                </c:pt>
                <c:pt idx="3700">
                  <c:v>39361</c:v>
                </c:pt>
                <c:pt idx="3701">
                  <c:v>39362</c:v>
                </c:pt>
                <c:pt idx="3702">
                  <c:v>39363</c:v>
                </c:pt>
                <c:pt idx="3703">
                  <c:v>39364</c:v>
                </c:pt>
                <c:pt idx="3704">
                  <c:v>39365</c:v>
                </c:pt>
                <c:pt idx="3705">
                  <c:v>39366</c:v>
                </c:pt>
                <c:pt idx="3706">
                  <c:v>39367</c:v>
                </c:pt>
                <c:pt idx="3707">
                  <c:v>39368</c:v>
                </c:pt>
                <c:pt idx="3708">
                  <c:v>39369</c:v>
                </c:pt>
                <c:pt idx="3709">
                  <c:v>39370</c:v>
                </c:pt>
                <c:pt idx="3710">
                  <c:v>39371</c:v>
                </c:pt>
                <c:pt idx="3711">
                  <c:v>39372</c:v>
                </c:pt>
                <c:pt idx="3712">
                  <c:v>39373</c:v>
                </c:pt>
                <c:pt idx="3713">
                  <c:v>39374</c:v>
                </c:pt>
                <c:pt idx="3714">
                  <c:v>39375</c:v>
                </c:pt>
                <c:pt idx="3715">
                  <c:v>39376</c:v>
                </c:pt>
                <c:pt idx="3716">
                  <c:v>39377</c:v>
                </c:pt>
                <c:pt idx="3717">
                  <c:v>39378</c:v>
                </c:pt>
                <c:pt idx="3718">
                  <c:v>39379</c:v>
                </c:pt>
                <c:pt idx="3719">
                  <c:v>39380</c:v>
                </c:pt>
                <c:pt idx="3720">
                  <c:v>39381</c:v>
                </c:pt>
                <c:pt idx="3721">
                  <c:v>39382</c:v>
                </c:pt>
                <c:pt idx="3722">
                  <c:v>39383</c:v>
                </c:pt>
                <c:pt idx="3723">
                  <c:v>39384</c:v>
                </c:pt>
                <c:pt idx="3724">
                  <c:v>39385</c:v>
                </c:pt>
                <c:pt idx="3725">
                  <c:v>39386</c:v>
                </c:pt>
                <c:pt idx="3726">
                  <c:v>39387</c:v>
                </c:pt>
                <c:pt idx="3727">
                  <c:v>39388</c:v>
                </c:pt>
                <c:pt idx="3728">
                  <c:v>39389</c:v>
                </c:pt>
                <c:pt idx="3729">
                  <c:v>39390</c:v>
                </c:pt>
                <c:pt idx="3730">
                  <c:v>39391</c:v>
                </c:pt>
                <c:pt idx="3731">
                  <c:v>39392</c:v>
                </c:pt>
                <c:pt idx="3732">
                  <c:v>39393</c:v>
                </c:pt>
                <c:pt idx="3733">
                  <c:v>39394</c:v>
                </c:pt>
                <c:pt idx="3734">
                  <c:v>39395</c:v>
                </c:pt>
                <c:pt idx="3735">
                  <c:v>39396</c:v>
                </c:pt>
                <c:pt idx="3736">
                  <c:v>39397</c:v>
                </c:pt>
                <c:pt idx="3737">
                  <c:v>39398</c:v>
                </c:pt>
                <c:pt idx="3738">
                  <c:v>39399</c:v>
                </c:pt>
                <c:pt idx="3739">
                  <c:v>39400</c:v>
                </c:pt>
                <c:pt idx="3740">
                  <c:v>39401</c:v>
                </c:pt>
                <c:pt idx="3741">
                  <c:v>39402</c:v>
                </c:pt>
                <c:pt idx="3742">
                  <c:v>39403</c:v>
                </c:pt>
                <c:pt idx="3743">
                  <c:v>39404</c:v>
                </c:pt>
                <c:pt idx="3744">
                  <c:v>39405</c:v>
                </c:pt>
                <c:pt idx="3745">
                  <c:v>39406</c:v>
                </c:pt>
                <c:pt idx="3746">
                  <c:v>39407</c:v>
                </c:pt>
                <c:pt idx="3747">
                  <c:v>39408</c:v>
                </c:pt>
                <c:pt idx="3748">
                  <c:v>39409</c:v>
                </c:pt>
                <c:pt idx="3749">
                  <c:v>39410</c:v>
                </c:pt>
                <c:pt idx="3750">
                  <c:v>39411</c:v>
                </c:pt>
                <c:pt idx="3751">
                  <c:v>39412</c:v>
                </c:pt>
                <c:pt idx="3752">
                  <c:v>39413</c:v>
                </c:pt>
                <c:pt idx="3753">
                  <c:v>39414</c:v>
                </c:pt>
                <c:pt idx="3754">
                  <c:v>39415</c:v>
                </c:pt>
                <c:pt idx="3755">
                  <c:v>39416</c:v>
                </c:pt>
                <c:pt idx="3756">
                  <c:v>39417</c:v>
                </c:pt>
                <c:pt idx="3757">
                  <c:v>39418</c:v>
                </c:pt>
                <c:pt idx="3758">
                  <c:v>39419</c:v>
                </c:pt>
                <c:pt idx="3759">
                  <c:v>39420</c:v>
                </c:pt>
                <c:pt idx="3760">
                  <c:v>39421</c:v>
                </c:pt>
                <c:pt idx="3761">
                  <c:v>39422</c:v>
                </c:pt>
                <c:pt idx="3762">
                  <c:v>39423</c:v>
                </c:pt>
                <c:pt idx="3763">
                  <c:v>39424</c:v>
                </c:pt>
                <c:pt idx="3764">
                  <c:v>39425</c:v>
                </c:pt>
                <c:pt idx="3765">
                  <c:v>39426</c:v>
                </c:pt>
                <c:pt idx="3766">
                  <c:v>39427</c:v>
                </c:pt>
                <c:pt idx="3767">
                  <c:v>39428</c:v>
                </c:pt>
                <c:pt idx="3768">
                  <c:v>39429</c:v>
                </c:pt>
                <c:pt idx="3769">
                  <c:v>39430</c:v>
                </c:pt>
                <c:pt idx="3770">
                  <c:v>39431</c:v>
                </c:pt>
                <c:pt idx="3771">
                  <c:v>39432</c:v>
                </c:pt>
                <c:pt idx="3772">
                  <c:v>39433</c:v>
                </c:pt>
                <c:pt idx="3773">
                  <c:v>39434</c:v>
                </c:pt>
                <c:pt idx="3774">
                  <c:v>39435</c:v>
                </c:pt>
                <c:pt idx="3775">
                  <c:v>39436</c:v>
                </c:pt>
                <c:pt idx="3776">
                  <c:v>39437</c:v>
                </c:pt>
                <c:pt idx="3777">
                  <c:v>39438</c:v>
                </c:pt>
                <c:pt idx="3778">
                  <c:v>39439</c:v>
                </c:pt>
                <c:pt idx="3779">
                  <c:v>39440</c:v>
                </c:pt>
                <c:pt idx="3780">
                  <c:v>39441</c:v>
                </c:pt>
                <c:pt idx="3781">
                  <c:v>39442</c:v>
                </c:pt>
                <c:pt idx="3782">
                  <c:v>39443</c:v>
                </c:pt>
                <c:pt idx="3783">
                  <c:v>39444</c:v>
                </c:pt>
                <c:pt idx="3784">
                  <c:v>39445</c:v>
                </c:pt>
                <c:pt idx="3785">
                  <c:v>39446</c:v>
                </c:pt>
                <c:pt idx="3786">
                  <c:v>39447</c:v>
                </c:pt>
                <c:pt idx="3787">
                  <c:v>39448</c:v>
                </c:pt>
                <c:pt idx="3788">
                  <c:v>39449</c:v>
                </c:pt>
                <c:pt idx="3789">
                  <c:v>39450</c:v>
                </c:pt>
                <c:pt idx="3790">
                  <c:v>39451</c:v>
                </c:pt>
                <c:pt idx="3791">
                  <c:v>39452</c:v>
                </c:pt>
                <c:pt idx="3792">
                  <c:v>39453</c:v>
                </c:pt>
                <c:pt idx="3793">
                  <c:v>39454</c:v>
                </c:pt>
                <c:pt idx="3794">
                  <c:v>39455</c:v>
                </c:pt>
                <c:pt idx="3795">
                  <c:v>39456</c:v>
                </c:pt>
                <c:pt idx="3796">
                  <c:v>39457</c:v>
                </c:pt>
                <c:pt idx="3797">
                  <c:v>39458</c:v>
                </c:pt>
                <c:pt idx="3798">
                  <c:v>39459</c:v>
                </c:pt>
                <c:pt idx="3799">
                  <c:v>39460</c:v>
                </c:pt>
                <c:pt idx="3800">
                  <c:v>39461</c:v>
                </c:pt>
                <c:pt idx="3801">
                  <c:v>39462</c:v>
                </c:pt>
                <c:pt idx="3802">
                  <c:v>39463</c:v>
                </c:pt>
                <c:pt idx="3803">
                  <c:v>39464</c:v>
                </c:pt>
                <c:pt idx="3804">
                  <c:v>39465</c:v>
                </c:pt>
                <c:pt idx="3805">
                  <c:v>39466</c:v>
                </c:pt>
                <c:pt idx="3806">
                  <c:v>39467</c:v>
                </c:pt>
                <c:pt idx="3807">
                  <c:v>39468</c:v>
                </c:pt>
                <c:pt idx="3808">
                  <c:v>39469</c:v>
                </c:pt>
                <c:pt idx="3809">
                  <c:v>39470</c:v>
                </c:pt>
                <c:pt idx="3810">
                  <c:v>39471</c:v>
                </c:pt>
                <c:pt idx="3811">
                  <c:v>39472</c:v>
                </c:pt>
                <c:pt idx="3812">
                  <c:v>39473</c:v>
                </c:pt>
                <c:pt idx="3813">
                  <c:v>39474</c:v>
                </c:pt>
                <c:pt idx="3814">
                  <c:v>39475</c:v>
                </c:pt>
                <c:pt idx="3815">
                  <c:v>39476</c:v>
                </c:pt>
                <c:pt idx="3816">
                  <c:v>39477</c:v>
                </c:pt>
                <c:pt idx="3817">
                  <c:v>39478</c:v>
                </c:pt>
                <c:pt idx="3818">
                  <c:v>39479</c:v>
                </c:pt>
                <c:pt idx="3819">
                  <c:v>39480</c:v>
                </c:pt>
                <c:pt idx="3820">
                  <c:v>39481</c:v>
                </c:pt>
                <c:pt idx="3821">
                  <c:v>39482</c:v>
                </c:pt>
                <c:pt idx="3822">
                  <c:v>39483</c:v>
                </c:pt>
                <c:pt idx="3823">
                  <c:v>39484</c:v>
                </c:pt>
                <c:pt idx="3824">
                  <c:v>39485</c:v>
                </c:pt>
                <c:pt idx="3825">
                  <c:v>39486</c:v>
                </c:pt>
                <c:pt idx="3826">
                  <c:v>39487</c:v>
                </c:pt>
                <c:pt idx="3827">
                  <c:v>39488</c:v>
                </c:pt>
                <c:pt idx="3828">
                  <c:v>39489</c:v>
                </c:pt>
                <c:pt idx="3829">
                  <c:v>39490</c:v>
                </c:pt>
                <c:pt idx="3830">
                  <c:v>39491</c:v>
                </c:pt>
                <c:pt idx="3831">
                  <c:v>39492</c:v>
                </c:pt>
                <c:pt idx="3832">
                  <c:v>39493</c:v>
                </c:pt>
                <c:pt idx="3833">
                  <c:v>39494</c:v>
                </c:pt>
                <c:pt idx="3834">
                  <c:v>39495</c:v>
                </c:pt>
                <c:pt idx="3835">
                  <c:v>39496</c:v>
                </c:pt>
                <c:pt idx="3836">
                  <c:v>39497</c:v>
                </c:pt>
                <c:pt idx="3837">
                  <c:v>39498</c:v>
                </c:pt>
                <c:pt idx="3838">
                  <c:v>39499</c:v>
                </c:pt>
                <c:pt idx="3839">
                  <c:v>39500</c:v>
                </c:pt>
                <c:pt idx="3840">
                  <c:v>39501</c:v>
                </c:pt>
                <c:pt idx="3841">
                  <c:v>39502</c:v>
                </c:pt>
                <c:pt idx="3842">
                  <c:v>39503</c:v>
                </c:pt>
                <c:pt idx="3843">
                  <c:v>39504</c:v>
                </c:pt>
                <c:pt idx="3844">
                  <c:v>39505</c:v>
                </c:pt>
                <c:pt idx="3845">
                  <c:v>39506</c:v>
                </c:pt>
                <c:pt idx="3846">
                  <c:v>39507</c:v>
                </c:pt>
                <c:pt idx="3847">
                  <c:v>39508</c:v>
                </c:pt>
                <c:pt idx="3848">
                  <c:v>39509</c:v>
                </c:pt>
                <c:pt idx="3849">
                  <c:v>39510</c:v>
                </c:pt>
                <c:pt idx="3850">
                  <c:v>39511</c:v>
                </c:pt>
                <c:pt idx="3851">
                  <c:v>39512</c:v>
                </c:pt>
                <c:pt idx="3852">
                  <c:v>39513</c:v>
                </c:pt>
                <c:pt idx="3853">
                  <c:v>39514</c:v>
                </c:pt>
                <c:pt idx="3854">
                  <c:v>39515</c:v>
                </c:pt>
                <c:pt idx="3855">
                  <c:v>39516</c:v>
                </c:pt>
                <c:pt idx="3856">
                  <c:v>39517</c:v>
                </c:pt>
                <c:pt idx="3857">
                  <c:v>39518</c:v>
                </c:pt>
                <c:pt idx="3858">
                  <c:v>39519</c:v>
                </c:pt>
                <c:pt idx="3859">
                  <c:v>39520</c:v>
                </c:pt>
                <c:pt idx="3860">
                  <c:v>39521</c:v>
                </c:pt>
                <c:pt idx="3861">
                  <c:v>39522</c:v>
                </c:pt>
                <c:pt idx="3862">
                  <c:v>39523</c:v>
                </c:pt>
                <c:pt idx="3863">
                  <c:v>39524</c:v>
                </c:pt>
                <c:pt idx="3864">
                  <c:v>39525</c:v>
                </c:pt>
                <c:pt idx="3865">
                  <c:v>39526</c:v>
                </c:pt>
                <c:pt idx="3866">
                  <c:v>39527</c:v>
                </c:pt>
                <c:pt idx="3867">
                  <c:v>39528</c:v>
                </c:pt>
                <c:pt idx="3868">
                  <c:v>39529</c:v>
                </c:pt>
                <c:pt idx="3869">
                  <c:v>39530</c:v>
                </c:pt>
                <c:pt idx="3870">
                  <c:v>39531</c:v>
                </c:pt>
                <c:pt idx="3871">
                  <c:v>39532</c:v>
                </c:pt>
                <c:pt idx="3872">
                  <c:v>39533</c:v>
                </c:pt>
                <c:pt idx="3873">
                  <c:v>39534</c:v>
                </c:pt>
                <c:pt idx="3874">
                  <c:v>39535</c:v>
                </c:pt>
                <c:pt idx="3875">
                  <c:v>39536</c:v>
                </c:pt>
                <c:pt idx="3876">
                  <c:v>39537</c:v>
                </c:pt>
                <c:pt idx="3877">
                  <c:v>39538</c:v>
                </c:pt>
                <c:pt idx="3878">
                  <c:v>39539</c:v>
                </c:pt>
                <c:pt idx="3879">
                  <c:v>39540</c:v>
                </c:pt>
                <c:pt idx="3880">
                  <c:v>39541</c:v>
                </c:pt>
                <c:pt idx="3881">
                  <c:v>39542</c:v>
                </c:pt>
                <c:pt idx="3882">
                  <c:v>39543</c:v>
                </c:pt>
                <c:pt idx="3883">
                  <c:v>39544</c:v>
                </c:pt>
                <c:pt idx="3884">
                  <c:v>39545</c:v>
                </c:pt>
                <c:pt idx="3885">
                  <c:v>39546</c:v>
                </c:pt>
                <c:pt idx="3886">
                  <c:v>39547</c:v>
                </c:pt>
                <c:pt idx="3887">
                  <c:v>39548</c:v>
                </c:pt>
                <c:pt idx="3888">
                  <c:v>39549</c:v>
                </c:pt>
                <c:pt idx="3889">
                  <c:v>39550</c:v>
                </c:pt>
                <c:pt idx="3890">
                  <c:v>39551</c:v>
                </c:pt>
                <c:pt idx="3891">
                  <c:v>39552</c:v>
                </c:pt>
                <c:pt idx="3892">
                  <c:v>39553</c:v>
                </c:pt>
                <c:pt idx="3893">
                  <c:v>39554</c:v>
                </c:pt>
                <c:pt idx="3894">
                  <c:v>39555</c:v>
                </c:pt>
                <c:pt idx="3895">
                  <c:v>39556</c:v>
                </c:pt>
                <c:pt idx="3896">
                  <c:v>39557</c:v>
                </c:pt>
                <c:pt idx="3897">
                  <c:v>39558</c:v>
                </c:pt>
                <c:pt idx="3898">
                  <c:v>39559</c:v>
                </c:pt>
                <c:pt idx="3899">
                  <c:v>39560</c:v>
                </c:pt>
                <c:pt idx="3900">
                  <c:v>39561</c:v>
                </c:pt>
                <c:pt idx="3901">
                  <c:v>39562</c:v>
                </c:pt>
                <c:pt idx="3902">
                  <c:v>39563</c:v>
                </c:pt>
                <c:pt idx="3903">
                  <c:v>39564</c:v>
                </c:pt>
                <c:pt idx="3904">
                  <c:v>39565</c:v>
                </c:pt>
                <c:pt idx="3905">
                  <c:v>39566</c:v>
                </c:pt>
                <c:pt idx="3906">
                  <c:v>39567</c:v>
                </c:pt>
                <c:pt idx="3907">
                  <c:v>39568</c:v>
                </c:pt>
                <c:pt idx="3908">
                  <c:v>39569</c:v>
                </c:pt>
                <c:pt idx="3909">
                  <c:v>39570</c:v>
                </c:pt>
                <c:pt idx="3910">
                  <c:v>39571</c:v>
                </c:pt>
                <c:pt idx="3911">
                  <c:v>39572</c:v>
                </c:pt>
                <c:pt idx="3912">
                  <c:v>39573</c:v>
                </c:pt>
                <c:pt idx="3913">
                  <c:v>39574</c:v>
                </c:pt>
                <c:pt idx="3914">
                  <c:v>39575</c:v>
                </c:pt>
                <c:pt idx="3915">
                  <c:v>39576</c:v>
                </c:pt>
                <c:pt idx="3916">
                  <c:v>39577</c:v>
                </c:pt>
                <c:pt idx="3917">
                  <c:v>39578</c:v>
                </c:pt>
                <c:pt idx="3918">
                  <c:v>39579</c:v>
                </c:pt>
                <c:pt idx="3919">
                  <c:v>39580</c:v>
                </c:pt>
                <c:pt idx="3920">
                  <c:v>39581</c:v>
                </c:pt>
                <c:pt idx="3921">
                  <c:v>39582</c:v>
                </c:pt>
                <c:pt idx="3922">
                  <c:v>39583</c:v>
                </c:pt>
                <c:pt idx="3923">
                  <c:v>39584</c:v>
                </c:pt>
                <c:pt idx="3924">
                  <c:v>39585</c:v>
                </c:pt>
                <c:pt idx="3925">
                  <c:v>39586</c:v>
                </c:pt>
                <c:pt idx="3926">
                  <c:v>39587</c:v>
                </c:pt>
                <c:pt idx="3927">
                  <c:v>39588</c:v>
                </c:pt>
                <c:pt idx="3928">
                  <c:v>39589</c:v>
                </c:pt>
                <c:pt idx="3929">
                  <c:v>39590</c:v>
                </c:pt>
                <c:pt idx="3930">
                  <c:v>39591</c:v>
                </c:pt>
                <c:pt idx="3931">
                  <c:v>39592</c:v>
                </c:pt>
                <c:pt idx="3932">
                  <c:v>39593</c:v>
                </c:pt>
                <c:pt idx="3933">
                  <c:v>39594</c:v>
                </c:pt>
                <c:pt idx="3934">
                  <c:v>39595</c:v>
                </c:pt>
                <c:pt idx="3935">
                  <c:v>39596</c:v>
                </c:pt>
                <c:pt idx="3936">
                  <c:v>39597</c:v>
                </c:pt>
                <c:pt idx="3937">
                  <c:v>39598</c:v>
                </c:pt>
                <c:pt idx="3938">
                  <c:v>39599</c:v>
                </c:pt>
                <c:pt idx="3939">
                  <c:v>39600</c:v>
                </c:pt>
                <c:pt idx="3940">
                  <c:v>39601</c:v>
                </c:pt>
                <c:pt idx="3941">
                  <c:v>39602</c:v>
                </c:pt>
                <c:pt idx="3942">
                  <c:v>39603</c:v>
                </c:pt>
                <c:pt idx="3943">
                  <c:v>39604</c:v>
                </c:pt>
                <c:pt idx="3944">
                  <c:v>39605</c:v>
                </c:pt>
                <c:pt idx="3945">
                  <c:v>39606</c:v>
                </c:pt>
                <c:pt idx="3946">
                  <c:v>39607</c:v>
                </c:pt>
                <c:pt idx="3947">
                  <c:v>39608</c:v>
                </c:pt>
                <c:pt idx="3948">
                  <c:v>39609</c:v>
                </c:pt>
                <c:pt idx="3949">
                  <c:v>39610</c:v>
                </c:pt>
                <c:pt idx="3950">
                  <c:v>39611</c:v>
                </c:pt>
                <c:pt idx="3951">
                  <c:v>39612</c:v>
                </c:pt>
                <c:pt idx="3952">
                  <c:v>39613</c:v>
                </c:pt>
                <c:pt idx="3953">
                  <c:v>39614</c:v>
                </c:pt>
                <c:pt idx="3954">
                  <c:v>39615</c:v>
                </c:pt>
                <c:pt idx="3955">
                  <c:v>39616</c:v>
                </c:pt>
                <c:pt idx="3956">
                  <c:v>39617</c:v>
                </c:pt>
                <c:pt idx="3957">
                  <c:v>39618</c:v>
                </c:pt>
                <c:pt idx="3958">
                  <c:v>39619</c:v>
                </c:pt>
                <c:pt idx="3959">
                  <c:v>39620</c:v>
                </c:pt>
                <c:pt idx="3960">
                  <c:v>39621</c:v>
                </c:pt>
                <c:pt idx="3961">
                  <c:v>39622</c:v>
                </c:pt>
                <c:pt idx="3962">
                  <c:v>39623</c:v>
                </c:pt>
                <c:pt idx="3963">
                  <c:v>39624</c:v>
                </c:pt>
                <c:pt idx="3964">
                  <c:v>39625</c:v>
                </c:pt>
                <c:pt idx="3965">
                  <c:v>39626</c:v>
                </c:pt>
                <c:pt idx="3966">
                  <c:v>39627</c:v>
                </c:pt>
                <c:pt idx="3967">
                  <c:v>39628</c:v>
                </c:pt>
                <c:pt idx="3968">
                  <c:v>39629</c:v>
                </c:pt>
                <c:pt idx="3969">
                  <c:v>39630</c:v>
                </c:pt>
                <c:pt idx="3970">
                  <c:v>39631</c:v>
                </c:pt>
                <c:pt idx="3971">
                  <c:v>39632</c:v>
                </c:pt>
                <c:pt idx="3972">
                  <c:v>39633</c:v>
                </c:pt>
                <c:pt idx="3973">
                  <c:v>39634</c:v>
                </c:pt>
                <c:pt idx="3974">
                  <c:v>39635</c:v>
                </c:pt>
                <c:pt idx="3975">
                  <c:v>39636</c:v>
                </c:pt>
                <c:pt idx="3976">
                  <c:v>39637</c:v>
                </c:pt>
                <c:pt idx="3977">
                  <c:v>39638</c:v>
                </c:pt>
                <c:pt idx="3978">
                  <c:v>39639</c:v>
                </c:pt>
                <c:pt idx="3979">
                  <c:v>39640</c:v>
                </c:pt>
                <c:pt idx="3980">
                  <c:v>39641</c:v>
                </c:pt>
                <c:pt idx="3981">
                  <c:v>39642</c:v>
                </c:pt>
                <c:pt idx="3982">
                  <c:v>39643</c:v>
                </c:pt>
                <c:pt idx="3983">
                  <c:v>39644</c:v>
                </c:pt>
                <c:pt idx="3984">
                  <c:v>39645</c:v>
                </c:pt>
                <c:pt idx="3985">
                  <c:v>39646</c:v>
                </c:pt>
                <c:pt idx="3986">
                  <c:v>39647</c:v>
                </c:pt>
                <c:pt idx="3987">
                  <c:v>39648</c:v>
                </c:pt>
                <c:pt idx="3988">
                  <c:v>39649</c:v>
                </c:pt>
                <c:pt idx="3989">
                  <c:v>39650</c:v>
                </c:pt>
                <c:pt idx="3990">
                  <c:v>39651</c:v>
                </c:pt>
                <c:pt idx="3991">
                  <c:v>39652</c:v>
                </c:pt>
                <c:pt idx="3992">
                  <c:v>39653</c:v>
                </c:pt>
                <c:pt idx="3993">
                  <c:v>39654</c:v>
                </c:pt>
                <c:pt idx="3994">
                  <c:v>39655</c:v>
                </c:pt>
                <c:pt idx="3995">
                  <c:v>39656</c:v>
                </c:pt>
                <c:pt idx="3996">
                  <c:v>39657</c:v>
                </c:pt>
                <c:pt idx="3997">
                  <c:v>39658</c:v>
                </c:pt>
                <c:pt idx="3998">
                  <c:v>39659</c:v>
                </c:pt>
                <c:pt idx="3999">
                  <c:v>39660</c:v>
                </c:pt>
                <c:pt idx="4000">
                  <c:v>39661</c:v>
                </c:pt>
                <c:pt idx="4001">
                  <c:v>39662</c:v>
                </c:pt>
                <c:pt idx="4002">
                  <c:v>39663</c:v>
                </c:pt>
                <c:pt idx="4003">
                  <c:v>39664</c:v>
                </c:pt>
                <c:pt idx="4004">
                  <c:v>39665</c:v>
                </c:pt>
                <c:pt idx="4005">
                  <c:v>39666</c:v>
                </c:pt>
                <c:pt idx="4006">
                  <c:v>39667</c:v>
                </c:pt>
                <c:pt idx="4007">
                  <c:v>39668</c:v>
                </c:pt>
                <c:pt idx="4008">
                  <c:v>39669</c:v>
                </c:pt>
                <c:pt idx="4009">
                  <c:v>39670</c:v>
                </c:pt>
                <c:pt idx="4010">
                  <c:v>39671</c:v>
                </c:pt>
                <c:pt idx="4011">
                  <c:v>39672</c:v>
                </c:pt>
                <c:pt idx="4012">
                  <c:v>39673</c:v>
                </c:pt>
                <c:pt idx="4013">
                  <c:v>39674</c:v>
                </c:pt>
                <c:pt idx="4014">
                  <c:v>39675</c:v>
                </c:pt>
                <c:pt idx="4015">
                  <c:v>39676</c:v>
                </c:pt>
                <c:pt idx="4016">
                  <c:v>39677</c:v>
                </c:pt>
                <c:pt idx="4017">
                  <c:v>39678</c:v>
                </c:pt>
                <c:pt idx="4018">
                  <c:v>39679</c:v>
                </c:pt>
                <c:pt idx="4019">
                  <c:v>39680</c:v>
                </c:pt>
                <c:pt idx="4020">
                  <c:v>39681</c:v>
                </c:pt>
                <c:pt idx="4021">
                  <c:v>39682</c:v>
                </c:pt>
                <c:pt idx="4022">
                  <c:v>39683</c:v>
                </c:pt>
                <c:pt idx="4023">
                  <c:v>39684</c:v>
                </c:pt>
                <c:pt idx="4024">
                  <c:v>39685</c:v>
                </c:pt>
                <c:pt idx="4025">
                  <c:v>39686</c:v>
                </c:pt>
                <c:pt idx="4026">
                  <c:v>39687</c:v>
                </c:pt>
                <c:pt idx="4027">
                  <c:v>39688</c:v>
                </c:pt>
                <c:pt idx="4028">
                  <c:v>39689</c:v>
                </c:pt>
                <c:pt idx="4029">
                  <c:v>39690</c:v>
                </c:pt>
                <c:pt idx="4030">
                  <c:v>39691</c:v>
                </c:pt>
                <c:pt idx="4031">
                  <c:v>39692</c:v>
                </c:pt>
                <c:pt idx="4032">
                  <c:v>39693</c:v>
                </c:pt>
                <c:pt idx="4033">
                  <c:v>39694</c:v>
                </c:pt>
                <c:pt idx="4034">
                  <c:v>39695</c:v>
                </c:pt>
                <c:pt idx="4035">
                  <c:v>39696</c:v>
                </c:pt>
                <c:pt idx="4036">
                  <c:v>39697</c:v>
                </c:pt>
                <c:pt idx="4037">
                  <c:v>39698</c:v>
                </c:pt>
                <c:pt idx="4038">
                  <c:v>39699</c:v>
                </c:pt>
                <c:pt idx="4039">
                  <c:v>39700</c:v>
                </c:pt>
                <c:pt idx="4040">
                  <c:v>39701</c:v>
                </c:pt>
                <c:pt idx="4041">
                  <c:v>39702</c:v>
                </c:pt>
                <c:pt idx="4042">
                  <c:v>39703</c:v>
                </c:pt>
                <c:pt idx="4043">
                  <c:v>39704</c:v>
                </c:pt>
                <c:pt idx="4044">
                  <c:v>39705</c:v>
                </c:pt>
                <c:pt idx="4045">
                  <c:v>39706</c:v>
                </c:pt>
                <c:pt idx="4046">
                  <c:v>39707</c:v>
                </c:pt>
                <c:pt idx="4047">
                  <c:v>39708</c:v>
                </c:pt>
                <c:pt idx="4048">
                  <c:v>39709</c:v>
                </c:pt>
                <c:pt idx="4049">
                  <c:v>39710</c:v>
                </c:pt>
                <c:pt idx="4050">
                  <c:v>39711</c:v>
                </c:pt>
                <c:pt idx="4051">
                  <c:v>39712</c:v>
                </c:pt>
                <c:pt idx="4052">
                  <c:v>39713</c:v>
                </c:pt>
                <c:pt idx="4053">
                  <c:v>39714</c:v>
                </c:pt>
                <c:pt idx="4054">
                  <c:v>39715</c:v>
                </c:pt>
                <c:pt idx="4055">
                  <c:v>39716</c:v>
                </c:pt>
                <c:pt idx="4056">
                  <c:v>39717</c:v>
                </c:pt>
                <c:pt idx="4057">
                  <c:v>39718</c:v>
                </c:pt>
                <c:pt idx="4058">
                  <c:v>39719</c:v>
                </c:pt>
                <c:pt idx="4059">
                  <c:v>39720</c:v>
                </c:pt>
                <c:pt idx="4060">
                  <c:v>39721</c:v>
                </c:pt>
                <c:pt idx="4061">
                  <c:v>39722</c:v>
                </c:pt>
                <c:pt idx="4062">
                  <c:v>39723</c:v>
                </c:pt>
                <c:pt idx="4063">
                  <c:v>39724</c:v>
                </c:pt>
                <c:pt idx="4064">
                  <c:v>39725</c:v>
                </c:pt>
                <c:pt idx="4065">
                  <c:v>39726</c:v>
                </c:pt>
                <c:pt idx="4066">
                  <c:v>39727</c:v>
                </c:pt>
                <c:pt idx="4067">
                  <c:v>39728</c:v>
                </c:pt>
                <c:pt idx="4068">
                  <c:v>39729</c:v>
                </c:pt>
                <c:pt idx="4069">
                  <c:v>39730</c:v>
                </c:pt>
                <c:pt idx="4070">
                  <c:v>39731</c:v>
                </c:pt>
                <c:pt idx="4071">
                  <c:v>39732</c:v>
                </c:pt>
                <c:pt idx="4072">
                  <c:v>39733</c:v>
                </c:pt>
                <c:pt idx="4073">
                  <c:v>39734</c:v>
                </c:pt>
                <c:pt idx="4074">
                  <c:v>39735</c:v>
                </c:pt>
                <c:pt idx="4075">
                  <c:v>39736</c:v>
                </c:pt>
                <c:pt idx="4076">
                  <c:v>39737</c:v>
                </c:pt>
                <c:pt idx="4077">
                  <c:v>39738</c:v>
                </c:pt>
                <c:pt idx="4078">
                  <c:v>39739</c:v>
                </c:pt>
                <c:pt idx="4079">
                  <c:v>39740</c:v>
                </c:pt>
                <c:pt idx="4080">
                  <c:v>39741</c:v>
                </c:pt>
                <c:pt idx="4081">
                  <c:v>39742</c:v>
                </c:pt>
                <c:pt idx="4082">
                  <c:v>39743</c:v>
                </c:pt>
                <c:pt idx="4083">
                  <c:v>39744</c:v>
                </c:pt>
                <c:pt idx="4084">
                  <c:v>39745</c:v>
                </c:pt>
                <c:pt idx="4085">
                  <c:v>39746</c:v>
                </c:pt>
                <c:pt idx="4086">
                  <c:v>39747</c:v>
                </c:pt>
                <c:pt idx="4087">
                  <c:v>39748</c:v>
                </c:pt>
                <c:pt idx="4088">
                  <c:v>39749</c:v>
                </c:pt>
                <c:pt idx="4089">
                  <c:v>39750</c:v>
                </c:pt>
                <c:pt idx="4090">
                  <c:v>39751</c:v>
                </c:pt>
                <c:pt idx="4091">
                  <c:v>39752</c:v>
                </c:pt>
                <c:pt idx="4092">
                  <c:v>39753</c:v>
                </c:pt>
                <c:pt idx="4093">
                  <c:v>39754</c:v>
                </c:pt>
                <c:pt idx="4094">
                  <c:v>39755</c:v>
                </c:pt>
                <c:pt idx="4095">
                  <c:v>39756</c:v>
                </c:pt>
                <c:pt idx="4096">
                  <c:v>39757</c:v>
                </c:pt>
                <c:pt idx="4097">
                  <c:v>39758</c:v>
                </c:pt>
                <c:pt idx="4098">
                  <c:v>39759</c:v>
                </c:pt>
                <c:pt idx="4099">
                  <c:v>39760</c:v>
                </c:pt>
                <c:pt idx="4100">
                  <c:v>39761</c:v>
                </c:pt>
                <c:pt idx="4101">
                  <c:v>39762</c:v>
                </c:pt>
                <c:pt idx="4102">
                  <c:v>39763</c:v>
                </c:pt>
                <c:pt idx="4103">
                  <c:v>39764</c:v>
                </c:pt>
                <c:pt idx="4104">
                  <c:v>39765</c:v>
                </c:pt>
                <c:pt idx="4105">
                  <c:v>39766</c:v>
                </c:pt>
                <c:pt idx="4106">
                  <c:v>39767</c:v>
                </c:pt>
                <c:pt idx="4107">
                  <c:v>39768</c:v>
                </c:pt>
                <c:pt idx="4108">
                  <c:v>39769</c:v>
                </c:pt>
                <c:pt idx="4109">
                  <c:v>39770</c:v>
                </c:pt>
                <c:pt idx="4110">
                  <c:v>39771</c:v>
                </c:pt>
                <c:pt idx="4111">
                  <c:v>39772</c:v>
                </c:pt>
                <c:pt idx="4112">
                  <c:v>39773</c:v>
                </c:pt>
                <c:pt idx="4113">
                  <c:v>39774</c:v>
                </c:pt>
                <c:pt idx="4114">
                  <c:v>39775</c:v>
                </c:pt>
                <c:pt idx="4115">
                  <c:v>39776</c:v>
                </c:pt>
                <c:pt idx="4116">
                  <c:v>39777</c:v>
                </c:pt>
                <c:pt idx="4117">
                  <c:v>39778</c:v>
                </c:pt>
                <c:pt idx="4118">
                  <c:v>39779</c:v>
                </c:pt>
                <c:pt idx="4119">
                  <c:v>39780</c:v>
                </c:pt>
                <c:pt idx="4120">
                  <c:v>39781</c:v>
                </c:pt>
                <c:pt idx="4121">
                  <c:v>39782</c:v>
                </c:pt>
                <c:pt idx="4122">
                  <c:v>39783</c:v>
                </c:pt>
                <c:pt idx="4123">
                  <c:v>39784</c:v>
                </c:pt>
                <c:pt idx="4124">
                  <c:v>39785</c:v>
                </c:pt>
                <c:pt idx="4125">
                  <c:v>39786</c:v>
                </c:pt>
                <c:pt idx="4126">
                  <c:v>39787</c:v>
                </c:pt>
                <c:pt idx="4127">
                  <c:v>39788</c:v>
                </c:pt>
                <c:pt idx="4128">
                  <c:v>39789</c:v>
                </c:pt>
                <c:pt idx="4129">
                  <c:v>39790</c:v>
                </c:pt>
                <c:pt idx="4130">
                  <c:v>39791</c:v>
                </c:pt>
                <c:pt idx="4131">
                  <c:v>39792</c:v>
                </c:pt>
                <c:pt idx="4132">
                  <c:v>39793</c:v>
                </c:pt>
                <c:pt idx="4133">
                  <c:v>39794</c:v>
                </c:pt>
                <c:pt idx="4134">
                  <c:v>39795</c:v>
                </c:pt>
                <c:pt idx="4135">
                  <c:v>39796</c:v>
                </c:pt>
                <c:pt idx="4136">
                  <c:v>39797</c:v>
                </c:pt>
                <c:pt idx="4137">
                  <c:v>39798</c:v>
                </c:pt>
                <c:pt idx="4138">
                  <c:v>39799</c:v>
                </c:pt>
                <c:pt idx="4139">
                  <c:v>39800</c:v>
                </c:pt>
                <c:pt idx="4140">
                  <c:v>39801</c:v>
                </c:pt>
                <c:pt idx="4141">
                  <c:v>39802</c:v>
                </c:pt>
                <c:pt idx="4142">
                  <c:v>39803</c:v>
                </c:pt>
                <c:pt idx="4143">
                  <c:v>39804</c:v>
                </c:pt>
                <c:pt idx="4144">
                  <c:v>39805</c:v>
                </c:pt>
                <c:pt idx="4145">
                  <c:v>39806</c:v>
                </c:pt>
                <c:pt idx="4146">
                  <c:v>39807</c:v>
                </c:pt>
                <c:pt idx="4147">
                  <c:v>39808</c:v>
                </c:pt>
                <c:pt idx="4148">
                  <c:v>39809</c:v>
                </c:pt>
                <c:pt idx="4149">
                  <c:v>39810</c:v>
                </c:pt>
                <c:pt idx="4150">
                  <c:v>39811</c:v>
                </c:pt>
                <c:pt idx="4151">
                  <c:v>39812</c:v>
                </c:pt>
                <c:pt idx="4152">
                  <c:v>39813</c:v>
                </c:pt>
                <c:pt idx="4153">
                  <c:v>39814</c:v>
                </c:pt>
                <c:pt idx="4154">
                  <c:v>39815</c:v>
                </c:pt>
                <c:pt idx="4155">
                  <c:v>39816</c:v>
                </c:pt>
                <c:pt idx="4156">
                  <c:v>39817</c:v>
                </c:pt>
                <c:pt idx="4157">
                  <c:v>39818</c:v>
                </c:pt>
                <c:pt idx="4158">
                  <c:v>39819</c:v>
                </c:pt>
                <c:pt idx="4159">
                  <c:v>39820</c:v>
                </c:pt>
                <c:pt idx="4160">
                  <c:v>39821</c:v>
                </c:pt>
                <c:pt idx="4161">
                  <c:v>39822</c:v>
                </c:pt>
                <c:pt idx="4162">
                  <c:v>39823</c:v>
                </c:pt>
                <c:pt idx="4163">
                  <c:v>39824</c:v>
                </c:pt>
                <c:pt idx="4164">
                  <c:v>39825</c:v>
                </c:pt>
                <c:pt idx="4165">
                  <c:v>39826</c:v>
                </c:pt>
                <c:pt idx="4166">
                  <c:v>39827</c:v>
                </c:pt>
                <c:pt idx="4167">
                  <c:v>39828</c:v>
                </c:pt>
                <c:pt idx="4168">
                  <c:v>39829</c:v>
                </c:pt>
                <c:pt idx="4169">
                  <c:v>39830</c:v>
                </c:pt>
                <c:pt idx="4170">
                  <c:v>39831</c:v>
                </c:pt>
                <c:pt idx="4171">
                  <c:v>39832</c:v>
                </c:pt>
                <c:pt idx="4172">
                  <c:v>39833</c:v>
                </c:pt>
                <c:pt idx="4173">
                  <c:v>39834</c:v>
                </c:pt>
                <c:pt idx="4174">
                  <c:v>39835</c:v>
                </c:pt>
                <c:pt idx="4175">
                  <c:v>39836</c:v>
                </c:pt>
                <c:pt idx="4176">
                  <c:v>39837</c:v>
                </c:pt>
                <c:pt idx="4177">
                  <c:v>39838</c:v>
                </c:pt>
                <c:pt idx="4178">
                  <c:v>39839</c:v>
                </c:pt>
                <c:pt idx="4179">
                  <c:v>39840</c:v>
                </c:pt>
                <c:pt idx="4180">
                  <c:v>39841</c:v>
                </c:pt>
                <c:pt idx="4181">
                  <c:v>39842</c:v>
                </c:pt>
                <c:pt idx="4182">
                  <c:v>39843</c:v>
                </c:pt>
                <c:pt idx="4183">
                  <c:v>39844</c:v>
                </c:pt>
                <c:pt idx="4184">
                  <c:v>39845</c:v>
                </c:pt>
                <c:pt idx="4185">
                  <c:v>39846</c:v>
                </c:pt>
                <c:pt idx="4186">
                  <c:v>39847</c:v>
                </c:pt>
                <c:pt idx="4187">
                  <c:v>39848</c:v>
                </c:pt>
                <c:pt idx="4188">
                  <c:v>39849</c:v>
                </c:pt>
                <c:pt idx="4189">
                  <c:v>39850</c:v>
                </c:pt>
                <c:pt idx="4190">
                  <c:v>39851</c:v>
                </c:pt>
                <c:pt idx="4191">
                  <c:v>39852</c:v>
                </c:pt>
                <c:pt idx="4192">
                  <c:v>39853</c:v>
                </c:pt>
                <c:pt idx="4193">
                  <c:v>39854</c:v>
                </c:pt>
                <c:pt idx="4194">
                  <c:v>39855</c:v>
                </c:pt>
                <c:pt idx="4195">
                  <c:v>39856</c:v>
                </c:pt>
                <c:pt idx="4196">
                  <c:v>39857</c:v>
                </c:pt>
                <c:pt idx="4197">
                  <c:v>39858</c:v>
                </c:pt>
                <c:pt idx="4198">
                  <c:v>39859</c:v>
                </c:pt>
                <c:pt idx="4199">
                  <c:v>39860</c:v>
                </c:pt>
                <c:pt idx="4200">
                  <c:v>39861</c:v>
                </c:pt>
                <c:pt idx="4201">
                  <c:v>39862</c:v>
                </c:pt>
                <c:pt idx="4202">
                  <c:v>39863</c:v>
                </c:pt>
                <c:pt idx="4203">
                  <c:v>39864</c:v>
                </c:pt>
                <c:pt idx="4204">
                  <c:v>39865</c:v>
                </c:pt>
                <c:pt idx="4205">
                  <c:v>39866</c:v>
                </c:pt>
                <c:pt idx="4206">
                  <c:v>39867</c:v>
                </c:pt>
                <c:pt idx="4207">
                  <c:v>39868</c:v>
                </c:pt>
                <c:pt idx="4208">
                  <c:v>39869</c:v>
                </c:pt>
                <c:pt idx="4209">
                  <c:v>39870</c:v>
                </c:pt>
                <c:pt idx="4210">
                  <c:v>39871</c:v>
                </c:pt>
                <c:pt idx="4211">
                  <c:v>39872</c:v>
                </c:pt>
                <c:pt idx="4212">
                  <c:v>39873</c:v>
                </c:pt>
                <c:pt idx="4213">
                  <c:v>39874</c:v>
                </c:pt>
                <c:pt idx="4214">
                  <c:v>39875</c:v>
                </c:pt>
                <c:pt idx="4215">
                  <c:v>39876</c:v>
                </c:pt>
                <c:pt idx="4216">
                  <c:v>39877</c:v>
                </c:pt>
                <c:pt idx="4217">
                  <c:v>39878</c:v>
                </c:pt>
                <c:pt idx="4218">
                  <c:v>39879</c:v>
                </c:pt>
                <c:pt idx="4219">
                  <c:v>39880</c:v>
                </c:pt>
                <c:pt idx="4220">
                  <c:v>39881</c:v>
                </c:pt>
                <c:pt idx="4221">
                  <c:v>39882</c:v>
                </c:pt>
                <c:pt idx="4222">
                  <c:v>39883</c:v>
                </c:pt>
                <c:pt idx="4223">
                  <c:v>39884</c:v>
                </c:pt>
                <c:pt idx="4224">
                  <c:v>39885</c:v>
                </c:pt>
                <c:pt idx="4225">
                  <c:v>39886</c:v>
                </c:pt>
                <c:pt idx="4226">
                  <c:v>39887</c:v>
                </c:pt>
                <c:pt idx="4227">
                  <c:v>39888</c:v>
                </c:pt>
                <c:pt idx="4228">
                  <c:v>39889</c:v>
                </c:pt>
                <c:pt idx="4229">
                  <c:v>39890</c:v>
                </c:pt>
                <c:pt idx="4230">
                  <c:v>39891</c:v>
                </c:pt>
                <c:pt idx="4231">
                  <c:v>39892</c:v>
                </c:pt>
                <c:pt idx="4232">
                  <c:v>39893</c:v>
                </c:pt>
                <c:pt idx="4233">
                  <c:v>39894</c:v>
                </c:pt>
                <c:pt idx="4234">
                  <c:v>39895</c:v>
                </c:pt>
                <c:pt idx="4235">
                  <c:v>39896</c:v>
                </c:pt>
                <c:pt idx="4236">
                  <c:v>39897</c:v>
                </c:pt>
                <c:pt idx="4237">
                  <c:v>39898</c:v>
                </c:pt>
                <c:pt idx="4238">
                  <c:v>39899</c:v>
                </c:pt>
                <c:pt idx="4239">
                  <c:v>39900</c:v>
                </c:pt>
                <c:pt idx="4240">
                  <c:v>39901</c:v>
                </c:pt>
                <c:pt idx="4241">
                  <c:v>39902</c:v>
                </c:pt>
                <c:pt idx="4242">
                  <c:v>39903</c:v>
                </c:pt>
                <c:pt idx="4243">
                  <c:v>39904</c:v>
                </c:pt>
                <c:pt idx="4244">
                  <c:v>39905</c:v>
                </c:pt>
                <c:pt idx="4245">
                  <c:v>39906</c:v>
                </c:pt>
                <c:pt idx="4246">
                  <c:v>39907</c:v>
                </c:pt>
                <c:pt idx="4247">
                  <c:v>39908</c:v>
                </c:pt>
                <c:pt idx="4248">
                  <c:v>39909</c:v>
                </c:pt>
                <c:pt idx="4249">
                  <c:v>39910</c:v>
                </c:pt>
                <c:pt idx="4250">
                  <c:v>39911</c:v>
                </c:pt>
                <c:pt idx="4251">
                  <c:v>39912</c:v>
                </c:pt>
                <c:pt idx="4252">
                  <c:v>39913</c:v>
                </c:pt>
                <c:pt idx="4253">
                  <c:v>39914</c:v>
                </c:pt>
                <c:pt idx="4254">
                  <c:v>39915</c:v>
                </c:pt>
                <c:pt idx="4255">
                  <c:v>39916</c:v>
                </c:pt>
                <c:pt idx="4256">
                  <c:v>39917</c:v>
                </c:pt>
                <c:pt idx="4257">
                  <c:v>39918</c:v>
                </c:pt>
                <c:pt idx="4258">
                  <c:v>39919</c:v>
                </c:pt>
                <c:pt idx="4259">
                  <c:v>39920</c:v>
                </c:pt>
                <c:pt idx="4260">
                  <c:v>39921</c:v>
                </c:pt>
                <c:pt idx="4261">
                  <c:v>39922</c:v>
                </c:pt>
                <c:pt idx="4262">
                  <c:v>39923</c:v>
                </c:pt>
                <c:pt idx="4263">
                  <c:v>39924</c:v>
                </c:pt>
                <c:pt idx="4264">
                  <c:v>39925</c:v>
                </c:pt>
                <c:pt idx="4265">
                  <c:v>39926</c:v>
                </c:pt>
                <c:pt idx="4266">
                  <c:v>39927</c:v>
                </c:pt>
                <c:pt idx="4267">
                  <c:v>39928</c:v>
                </c:pt>
                <c:pt idx="4268">
                  <c:v>39929</c:v>
                </c:pt>
                <c:pt idx="4269">
                  <c:v>39930</c:v>
                </c:pt>
                <c:pt idx="4270">
                  <c:v>39931</c:v>
                </c:pt>
                <c:pt idx="4271">
                  <c:v>39932</c:v>
                </c:pt>
                <c:pt idx="4272">
                  <c:v>39933</c:v>
                </c:pt>
                <c:pt idx="4273">
                  <c:v>39934</c:v>
                </c:pt>
                <c:pt idx="4274">
                  <c:v>39935</c:v>
                </c:pt>
                <c:pt idx="4275">
                  <c:v>39936</c:v>
                </c:pt>
                <c:pt idx="4276">
                  <c:v>39937</c:v>
                </c:pt>
                <c:pt idx="4277">
                  <c:v>39938</c:v>
                </c:pt>
                <c:pt idx="4278">
                  <c:v>39939</c:v>
                </c:pt>
                <c:pt idx="4279">
                  <c:v>39940</c:v>
                </c:pt>
                <c:pt idx="4280">
                  <c:v>39941</c:v>
                </c:pt>
                <c:pt idx="4281">
                  <c:v>39942</c:v>
                </c:pt>
                <c:pt idx="4282">
                  <c:v>39943</c:v>
                </c:pt>
                <c:pt idx="4283">
                  <c:v>39944</c:v>
                </c:pt>
                <c:pt idx="4284">
                  <c:v>39945</c:v>
                </c:pt>
                <c:pt idx="4285">
                  <c:v>39946</c:v>
                </c:pt>
                <c:pt idx="4286">
                  <c:v>39947</c:v>
                </c:pt>
                <c:pt idx="4287">
                  <c:v>39948</c:v>
                </c:pt>
                <c:pt idx="4288">
                  <c:v>39949</c:v>
                </c:pt>
                <c:pt idx="4289">
                  <c:v>39950</c:v>
                </c:pt>
                <c:pt idx="4290">
                  <c:v>39951</c:v>
                </c:pt>
                <c:pt idx="4291">
                  <c:v>39952</c:v>
                </c:pt>
                <c:pt idx="4292">
                  <c:v>39953</c:v>
                </c:pt>
                <c:pt idx="4293">
                  <c:v>39954</c:v>
                </c:pt>
                <c:pt idx="4294">
                  <c:v>39955</c:v>
                </c:pt>
                <c:pt idx="4295">
                  <c:v>39956</c:v>
                </c:pt>
                <c:pt idx="4296">
                  <c:v>39957</c:v>
                </c:pt>
                <c:pt idx="4297">
                  <c:v>39958</c:v>
                </c:pt>
                <c:pt idx="4298">
                  <c:v>39959</c:v>
                </c:pt>
                <c:pt idx="4299">
                  <c:v>39960</c:v>
                </c:pt>
                <c:pt idx="4300">
                  <c:v>39961</c:v>
                </c:pt>
                <c:pt idx="4301">
                  <c:v>39962</c:v>
                </c:pt>
                <c:pt idx="4302">
                  <c:v>39963</c:v>
                </c:pt>
                <c:pt idx="4303">
                  <c:v>39964</c:v>
                </c:pt>
                <c:pt idx="4304">
                  <c:v>39965</c:v>
                </c:pt>
                <c:pt idx="4305">
                  <c:v>39966</c:v>
                </c:pt>
                <c:pt idx="4306">
                  <c:v>39967</c:v>
                </c:pt>
                <c:pt idx="4307">
                  <c:v>39968</c:v>
                </c:pt>
                <c:pt idx="4308">
                  <c:v>39969</c:v>
                </c:pt>
                <c:pt idx="4309">
                  <c:v>39970</c:v>
                </c:pt>
                <c:pt idx="4310">
                  <c:v>39971</c:v>
                </c:pt>
                <c:pt idx="4311">
                  <c:v>39972</c:v>
                </c:pt>
                <c:pt idx="4312">
                  <c:v>39973</c:v>
                </c:pt>
                <c:pt idx="4313">
                  <c:v>39974</c:v>
                </c:pt>
                <c:pt idx="4314">
                  <c:v>39975</c:v>
                </c:pt>
                <c:pt idx="4315">
                  <c:v>39976</c:v>
                </c:pt>
                <c:pt idx="4316">
                  <c:v>39977</c:v>
                </c:pt>
                <c:pt idx="4317">
                  <c:v>39978</c:v>
                </c:pt>
                <c:pt idx="4318">
                  <c:v>39979</c:v>
                </c:pt>
                <c:pt idx="4319">
                  <c:v>39980</c:v>
                </c:pt>
                <c:pt idx="4320">
                  <c:v>39981</c:v>
                </c:pt>
                <c:pt idx="4321">
                  <c:v>39982</c:v>
                </c:pt>
                <c:pt idx="4322">
                  <c:v>39983</c:v>
                </c:pt>
                <c:pt idx="4323">
                  <c:v>39984</c:v>
                </c:pt>
                <c:pt idx="4324">
                  <c:v>39985</c:v>
                </c:pt>
                <c:pt idx="4325">
                  <c:v>39986</c:v>
                </c:pt>
                <c:pt idx="4326">
                  <c:v>39987</c:v>
                </c:pt>
                <c:pt idx="4327">
                  <c:v>39988</c:v>
                </c:pt>
                <c:pt idx="4328">
                  <c:v>39989</c:v>
                </c:pt>
                <c:pt idx="4329">
                  <c:v>39990</c:v>
                </c:pt>
                <c:pt idx="4330">
                  <c:v>39991</c:v>
                </c:pt>
                <c:pt idx="4331">
                  <c:v>39992</c:v>
                </c:pt>
                <c:pt idx="4332">
                  <c:v>39993</c:v>
                </c:pt>
                <c:pt idx="4333">
                  <c:v>39994</c:v>
                </c:pt>
                <c:pt idx="4334">
                  <c:v>39995</c:v>
                </c:pt>
                <c:pt idx="4335">
                  <c:v>39996</c:v>
                </c:pt>
                <c:pt idx="4336">
                  <c:v>39997</c:v>
                </c:pt>
                <c:pt idx="4337">
                  <c:v>39998</c:v>
                </c:pt>
                <c:pt idx="4338">
                  <c:v>39999</c:v>
                </c:pt>
                <c:pt idx="4339">
                  <c:v>40000</c:v>
                </c:pt>
                <c:pt idx="4340">
                  <c:v>40001</c:v>
                </c:pt>
                <c:pt idx="4341">
                  <c:v>40002</c:v>
                </c:pt>
                <c:pt idx="4342">
                  <c:v>40003</c:v>
                </c:pt>
                <c:pt idx="4343">
                  <c:v>40004</c:v>
                </c:pt>
                <c:pt idx="4344">
                  <c:v>40005</c:v>
                </c:pt>
                <c:pt idx="4345">
                  <c:v>40006</c:v>
                </c:pt>
                <c:pt idx="4346">
                  <c:v>40007</c:v>
                </c:pt>
                <c:pt idx="4347">
                  <c:v>40008</c:v>
                </c:pt>
                <c:pt idx="4348">
                  <c:v>40009</c:v>
                </c:pt>
                <c:pt idx="4349">
                  <c:v>40010</c:v>
                </c:pt>
                <c:pt idx="4350">
                  <c:v>40011</c:v>
                </c:pt>
                <c:pt idx="4351">
                  <c:v>40012</c:v>
                </c:pt>
                <c:pt idx="4352">
                  <c:v>40013</c:v>
                </c:pt>
                <c:pt idx="4353">
                  <c:v>40014</c:v>
                </c:pt>
                <c:pt idx="4354">
                  <c:v>40015</c:v>
                </c:pt>
                <c:pt idx="4355">
                  <c:v>40016</c:v>
                </c:pt>
                <c:pt idx="4356">
                  <c:v>40017</c:v>
                </c:pt>
                <c:pt idx="4357">
                  <c:v>40018</c:v>
                </c:pt>
                <c:pt idx="4358">
                  <c:v>40019</c:v>
                </c:pt>
                <c:pt idx="4359">
                  <c:v>40020</c:v>
                </c:pt>
                <c:pt idx="4360">
                  <c:v>40021</c:v>
                </c:pt>
                <c:pt idx="4361">
                  <c:v>40022</c:v>
                </c:pt>
                <c:pt idx="4362">
                  <c:v>40023</c:v>
                </c:pt>
                <c:pt idx="4363">
                  <c:v>40024</c:v>
                </c:pt>
                <c:pt idx="4364">
                  <c:v>40025</c:v>
                </c:pt>
                <c:pt idx="4365">
                  <c:v>40026</c:v>
                </c:pt>
                <c:pt idx="4366">
                  <c:v>40027</c:v>
                </c:pt>
                <c:pt idx="4367">
                  <c:v>40028</c:v>
                </c:pt>
                <c:pt idx="4368">
                  <c:v>40029</c:v>
                </c:pt>
                <c:pt idx="4369">
                  <c:v>40030</c:v>
                </c:pt>
                <c:pt idx="4370">
                  <c:v>40031</c:v>
                </c:pt>
                <c:pt idx="4371">
                  <c:v>40032</c:v>
                </c:pt>
                <c:pt idx="4372">
                  <c:v>40033</c:v>
                </c:pt>
                <c:pt idx="4373">
                  <c:v>40034</c:v>
                </c:pt>
                <c:pt idx="4374">
                  <c:v>40035</c:v>
                </c:pt>
                <c:pt idx="4375">
                  <c:v>40036</c:v>
                </c:pt>
                <c:pt idx="4376">
                  <c:v>40037</c:v>
                </c:pt>
                <c:pt idx="4377">
                  <c:v>40038</c:v>
                </c:pt>
                <c:pt idx="4378">
                  <c:v>40039</c:v>
                </c:pt>
                <c:pt idx="4379">
                  <c:v>40040</c:v>
                </c:pt>
                <c:pt idx="4380">
                  <c:v>40041</c:v>
                </c:pt>
                <c:pt idx="4381">
                  <c:v>40042</c:v>
                </c:pt>
                <c:pt idx="4382">
                  <c:v>40043</c:v>
                </c:pt>
                <c:pt idx="4383">
                  <c:v>40044</c:v>
                </c:pt>
                <c:pt idx="4384">
                  <c:v>40045</c:v>
                </c:pt>
                <c:pt idx="4385">
                  <c:v>40046</c:v>
                </c:pt>
                <c:pt idx="4386">
                  <c:v>40047</c:v>
                </c:pt>
                <c:pt idx="4387">
                  <c:v>40048</c:v>
                </c:pt>
                <c:pt idx="4388">
                  <c:v>40049</c:v>
                </c:pt>
                <c:pt idx="4389">
                  <c:v>40050</c:v>
                </c:pt>
                <c:pt idx="4390">
                  <c:v>40051</c:v>
                </c:pt>
                <c:pt idx="4391">
                  <c:v>40052</c:v>
                </c:pt>
                <c:pt idx="4392">
                  <c:v>40053</c:v>
                </c:pt>
                <c:pt idx="4393">
                  <c:v>40054</c:v>
                </c:pt>
                <c:pt idx="4394">
                  <c:v>40055</c:v>
                </c:pt>
                <c:pt idx="4395">
                  <c:v>40056</c:v>
                </c:pt>
                <c:pt idx="4396">
                  <c:v>40057</c:v>
                </c:pt>
                <c:pt idx="4397">
                  <c:v>40058</c:v>
                </c:pt>
                <c:pt idx="4398">
                  <c:v>40059</c:v>
                </c:pt>
                <c:pt idx="4399">
                  <c:v>40060</c:v>
                </c:pt>
                <c:pt idx="4400">
                  <c:v>40061</c:v>
                </c:pt>
                <c:pt idx="4401">
                  <c:v>40062</c:v>
                </c:pt>
                <c:pt idx="4402">
                  <c:v>40063</c:v>
                </c:pt>
                <c:pt idx="4403">
                  <c:v>40064</c:v>
                </c:pt>
                <c:pt idx="4404">
                  <c:v>40065</c:v>
                </c:pt>
                <c:pt idx="4405">
                  <c:v>40066</c:v>
                </c:pt>
                <c:pt idx="4406">
                  <c:v>40067</c:v>
                </c:pt>
                <c:pt idx="4407">
                  <c:v>40068</c:v>
                </c:pt>
                <c:pt idx="4408">
                  <c:v>40069</c:v>
                </c:pt>
                <c:pt idx="4409">
                  <c:v>40070</c:v>
                </c:pt>
                <c:pt idx="4410">
                  <c:v>40071</c:v>
                </c:pt>
                <c:pt idx="4411">
                  <c:v>40072</c:v>
                </c:pt>
                <c:pt idx="4412">
                  <c:v>40073</c:v>
                </c:pt>
                <c:pt idx="4413">
                  <c:v>40074</c:v>
                </c:pt>
                <c:pt idx="4414">
                  <c:v>40075</c:v>
                </c:pt>
                <c:pt idx="4415">
                  <c:v>40076</c:v>
                </c:pt>
                <c:pt idx="4416">
                  <c:v>40077</c:v>
                </c:pt>
                <c:pt idx="4417">
                  <c:v>40078</c:v>
                </c:pt>
                <c:pt idx="4418">
                  <c:v>40079</c:v>
                </c:pt>
                <c:pt idx="4419">
                  <c:v>40080</c:v>
                </c:pt>
                <c:pt idx="4420">
                  <c:v>40081</c:v>
                </c:pt>
                <c:pt idx="4421">
                  <c:v>40082</c:v>
                </c:pt>
                <c:pt idx="4422">
                  <c:v>40083</c:v>
                </c:pt>
                <c:pt idx="4423">
                  <c:v>40084</c:v>
                </c:pt>
                <c:pt idx="4424">
                  <c:v>40085</c:v>
                </c:pt>
                <c:pt idx="4425">
                  <c:v>40086</c:v>
                </c:pt>
                <c:pt idx="4426">
                  <c:v>40087</c:v>
                </c:pt>
                <c:pt idx="4427">
                  <c:v>40088</c:v>
                </c:pt>
                <c:pt idx="4428">
                  <c:v>40089</c:v>
                </c:pt>
                <c:pt idx="4429">
                  <c:v>40090</c:v>
                </c:pt>
                <c:pt idx="4430">
                  <c:v>40091</c:v>
                </c:pt>
                <c:pt idx="4431">
                  <c:v>40092</c:v>
                </c:pt>
                <c:pt idx="4432">
                  <c:v>40093</c:v>
                </c:pt>
                <c:pt idx="4433">
                  <c:v>40094</c:v>
                </c:pt>
                <c:pt idx="4434">
                  <c:v>40095</c:v>
                </c:pt>
                <c:pt idx="4435">
                  <c:v>40096</c:v>
                </c:pt>
                <c:pt idx="4436">
                  <c:v>40097</c:v>
                </c:pt>
                <c:pt idx="4437">
                  <c:v>40098</c:v>
                </c:pt>
                <c:pt idx="4438">
                  <c:v>40099</c:v>
                </c:pt>
                <c:pt idx="4439">
                  <c:v>40100</c:v>
                </c:pt>
                <c:pt idx="4440">
                  <c:v>40101</c:v>
                </c:pt>
                <c:pt idx="4441">
                  <c:v>40102</c:v>
                </c:pt>
                <c:pt idx="4442">
                  <c:v>40103</c:v>
                </c:pt>
                <c:pt idx="4443">
                  <c:v>40104</c:v>
                </c:pt>
                <c:pt idx="4444">
                  <c:v>40105</c:v>
                </c:pt>
                <c:pt idx="4445">
                  <c:v>40106</c:v>
                </c:pt>
                <c:pt idx="4446">
                  <c:v>40107</c:v>
                </c:pt>
                <c:pt idx="4447">
                  <c:v>40108</c:v>
                </c:pt>
                <c:pt idx="4448">
                  <c:v>40109</c:v>
                </c:pt>
                <c:pt idx="4449">
                  <c:v>40110</c:v>
                </c:pt>
                <c:pt idx="4450">
                  <c:v>40111</c:v>
                </c:pt>
                <c:pt idx="4451">
                  <c:v>40112</c:v>
                </c:pt>
                <c:pt idx="4452">
                  <c:v>40113</c:v>
                </c:pt>
                <c:pt idx="4453">
                  <c:v>40114</c:v>
                </c:pt>
                <c:pt idx="4454">
                  <c:v>40115</c:v>
                </c:pt>
                <c:pt idx="4455">
                  <c:v>40116</c:v>
                </c:pt>
                <c:pt idx="4456">
                  <c:v>40117</c:v>
                </c:pt>
                <c:pt idx="4457">
                  <c:v>40118</c:v>
                </c:pt>
                <c:pt idx="4458">
                  <c:v>40119</c:v>
                </c:pt>
                <c:pt idx="4459">
                  <c:v>40120</c:v>
                </c:pt>
                <c:pt idx="4460">
                  <c:v>40121</c:v>
                </c:pt>
                <c:pt idx="4461">
                  <c:v>40122</c:v>
                </c:pt>
                <c:pt idx="4462">
                  <c:v>40123</c:v>
                </c:pt>
                <c:pt idx="4463">
                  <c:v>40124</c:v>
                </c:pt>
                <c:pt idx="4464">
                  <c:v>40125</c:v>
                </c:pt>
                <c:pt idx="4465">
                  <c:v>40126</c:v>
                </c:pt>
                <c:pt idx="4466">
                  <c:v>40127</c:v>
                </c:pt>
                <c:pt idx="4467">
                  <c:v>40128</c:v>
                </c:pt>
                <c:pt idx="4468">
                  <c:v>40129</c:v>
                </c:pt>
                <c:pt idx="4469">
                  <c:v>40130</c:v>
                </c:pt>
                <c:pt idx="4470">
                  <c:v>40131</c:v>
                </c:pt>
                <c:pt idx="4471">
                  <c:v>40132</c:v>
                </c:pt>
                <c:pt idx="4472">
                  <c:v>40133</c:v>
                </c:pt>
                <c:pt idx="4473">
                  <c:v>40134</c:v>
                </c:pt>
                <c:pt idx="4474">
                  <c:v>40135</c:v>
                </c:pt>
                <c:pt idx="4475">
                  <c:v>40136</c:v>
                </c:pt>
                <c:pt idx="4476">
                  <c:v>40137</c:v>
                </c:pt>
                <c:pt idx="4477">
                  <c:v>40138</c:v>
                </c:pt>
                <c:pt idx="4478">
                  <c:v>40139</c:v>
                </c:pt>
                <c:pt idx="4479">
                  <c:v>40140</c:v>
                </c:pt>
                <c:pt idx="4480">
                  <c:v>40141</c:v>
                </c:pt>
                <c:pt idx="4481">
                  <c:v>40142</c:v>
                </c:pt>
                <c:pt idx="4482">
                  <c:v>40143</c:v>
                </c:pt>
                <c:pt idx="4483">
                  <c:v>40144</c:v>
                </c:pt>
                <c:pt idx="4484">
                  <c:v>40145</c:v>
                </c:pt>
                <c:pt idx="4485">
                  <c:v>40146</c:v>
                </c:pt>
                <c:pt idx="4486">
                  <c:v>40147</c:v>
                </c:pt>
                <c:pt idx="4487">
                  <c:v>40148</c:v>
                </c:pt>
                <c:pt idx="4488">
                  <c:v>40149</c:v>
                </c:pt>
                <c:pt idx="4489">
                  <c:v>40150</c:v>
                </c:pt>
                <c:pt idx="4490">
                  <c:v>40151</c:v>
                </c:pt>
                <c:pt idx="4491">
                  <c:v>40152</c:v>
                </c:pt>
                <c:pt idx="4492">
                  <c:v>40153</c:v>
                </c:pt>
                <c:pt idx="4493">
                  <c:v>40154</c:v>
                </c:pt>
                <c:pt idx="4494">
                  <c:v>40155</c:v>
                </c:pt>
                <c:pt idx="4495">
                  <c:v>40156</c:v>
                </c:pt>
                <c:pt idx="4496">
                  <c:v>40157</c:v>
                </c:pt>
                <c:pt idx="4497">
                  <c:v>40158</c:v>
                </c:pt>
                <c:pt idx="4498">
                  <c:v>40159</c:v>
                </c:pt>
                <c:pt idx="4499">
                  <c:v>40160</c:v>
                </c:pt>
                <c:pt idx="4500">
                  <c:v>40161</c:v>
                </c:pt>
                <c:pt idx="4501">
                  <c:v>40162</c:v>
                </c:pt>
                <c:pt idx="4502">
                  <c:v>40163</c:v>
                </c:pt>
                <c:pt idx="4503">
                  <c:v>40164</c:v>
                </c:pt>
                <c:pt idx="4504">
                  <c:v>40165</c:v>
                </c:pt>
                <c:pt idx="4505">
                  <c:v>40166</c:v>
                </c:pt>
                <c:pt idx="4506">
                  <c:v>40167</c:v>
                </c:pt>
                <c:pt idx="4507">
                  <c:v>40168</c:v>
                </c:pt>
                <c:pt idx="4508">
                  <c:v>40169</c:v>
                </c:pt>
                <c:pt idx="4509">
                  <c:v>40170</c:v>
                </c:pt>
                <c:pt idx="4510">
                  <c:v>40171</c:v>
                </c:pt>
                <c:pt idx="4511">
                  <c:v>40172</c:v>
                </c:pt>
                <c:pt idx="4512">
                  <c:v>40173</c:v>
                </c:pt>
                <c:pt idx="4513">
                  <c:v>40174</c:v>
                </c:pt>
                <c:pt idx="4514">
                  <c:v>40175</c:v>
                </c:pt>
                <c:pt idx="4515">
                  <c:v>40176</c:v>
                </c:pt>
                <c:pt idx="4516">
                  <c:v>40177</c:v>
                </c:pt>
                <c:pt idx="4517">
                  <c:v>40178</c:v>
                </c:pt>
                <c:pt idx="4518">
                  <c:v>40179</c:v>
                </c:pt>
                <c:pt idx="4519">
                  <c:v>40180</c:v>
                </c:pt>
                <c:pt idx="4520">
                  <c:v>40181</c:v>
                </c:pt>
                <c:pt idx="4521">
                  <c:v>40182</c:v>
                </c:pt>
                <c:pt idx="4522">
                  <c:v>40183</c:v>
                </c:pt>
                <c:pt idx="4523">
                  <c:v>40184</c:v>
                </c:pt>
                <c:pt idx="4524">
                  <c:v>40185</c:v>
                </c:pt>
                <c:pt idx="4525">
                  <c:v>40186</c:v>
                </c:pt>
                <c:pt idx="4526">
                  <c:v>40187</c:v>
                </c:pt>
                <c:pt idx="4527">
                  <c:v>40188</c:v>
                </c:pt>
                <c:pt idx="4528">
                  <c:v>40189</c:v>
                </c:pt>
                <c:pt idx="4529">
                  <c:v>40190</c:v>
                </c:pt>
                <c:pt idx="4530">
                  <c:v>40191</c:v>
                </c:pt>
                <c:pt idx="4531">
                  <c:v>40192</c:v>
                </c:pt>
                <c:pt idx="4532">
                  <c:v>40193</c:v>
                </c:pt>
                <c:pt idx="4533">
                  <c:v>40194</c:v>
                </c:pt>
                <c:pt idx="4534">
                  <c:v>40195</c:v>
                </c:pt>
                <c:pt idx="4535">
                  <c:v>40196</c:v>
                </c:pt>
                <c:pt idx="4536">
                  <c:v>40197</c:v>
                </c:pt>
                <c:pt idx="4537">
                  <c:v>40198</c:v>
                </c:pt>
                <c:pt idx="4538">
                  <c:v>40199</c:v>
                </c:pt>
                <c:pt idx="4539">
                  <c:v>40200</c:v>
                </c:pt>
                <c:pt idx="4540">
                  <c:v>40201</c:v>
                </c:pt>
                <c:pt idx="4541">
                  <c:v>40202</c:v>
                </c:pt>
                <c:pt idx="4542">
                  <c:v>40203</c:v>
                </c:pt>
                <c:pt idx="4543">
                  <c:v>40204</c:v>
                </c:pt>
                <c:pt idx="4544">
                  <c:v>40205</c:v>
                </c:pt>
                <c:pt idx="4545">
                  <c:v>40206</c:v>
                </c:pt>
                <c:pt idx="4546">
                  <c:v>40207</c:v>
                </c:pt>
                <c:pt idx="4547">
                  <c:v>40208</c:v>
                </c:pt>
                <c:pt idx="4548">
                  <c:v>40209</c:v>
                </c:pt>
                <c:pt idx="4549">
                  <c:v>40210</c:v>
                </c:pt>
                <c:pt idx="4550">
                  <c:v>40211</c:v>
                </c:pt>
                <c:pt idx="4551">
                  <c:v>40212</c:v>
                </c:pt>
                <c:pt idx="4552">
                  <c:v>40213</c:v>
                </c:pt>
                <c:pt idx="4553">
                  <c:v>40214</c:v>
                </c:pt>
                <c:pt idx="4554">
                  <c:v>40215</c:v>
                </c:pt>
                <c:pt idx="4555">
                  <c:v>40216</c:v>
                </c:pt>
                <c:pt idx="4556">
                  <c:v>40217</c:v>
                </c:pt>
                <c:pt idx="4557">
                  <c:v>40218</c:v>
                </c:pt>
                <c:pt idx="4558">
                  <c:v>40219</c:v>
                </c:pt>
                <c:pt idx="4559">
                  <c:v>40220</c:v>
                </c:pt>
                <c:pt idx="4560">
                  <c:v>40221</c:v>
                </c:pt>
                <c:pt idx="4561">
                  <c:v>40222</c:v>
                </c:pt>
                <c:pt idx="4562">
                  <c:v>40223</c:v>
                </c:pt>
                <c:pt idx="4563">
                  <c:v>40224</c:v>
                </c:pt>
                <c:pt idx="4564">
                  <c:v>40225</c:v>
                </c:pt>
                <c:pt idx="4565">
                  <c:v>40226</c:v>
                </c:pt>
                <c:pt idx="4566">
                  <c:v>40227</c:v>
                </c:pt>
                <c:pt idx="4567">
                  <c:v>40228</c:v>
                </c:pt>
                <c:pt idx="4568">
                  <c:v>40229</c:v>
                </c:pt>
                <c:pt idx="4569">
                  <c:v>40230</c:v>
                </c:pt>
                <c:pt idx="4570">
                  <c:v>40231</c:v>
                </c:pt>
                <c:pt idx="4571">
                  <c:v>40232</c:v>
                </c:pt>
                <c:pt idx="4572">
                  <c:v>40233</c:v>
                </c:pt>
                <c:pt idx="4573">
                  <c:v>40234</c:v>
                </c:pt>
                <c:pt idx="4574">
                  <c:v>40235</c:v>
                </c:pt>
                <c:pt idx="4575">
                  <c:v>40236</c:v>
                </c:pt>
                <c:pt idx="4576">
                  <c:v>40237</c:v>
                </c:pt>
                <c:pt idx="4577">
                  <c:v>40238</c:v>
                </c:pt>
                <c:pt idx="4578">
                  <c:v>40239</c:v>
                </c:pt>
                <c:pt idx="4579">
                  <c:v>40240</c:v>
                </c:pt>
                <c:pt idx="4580">
                  <c:v>40241</c:v>
                </c:pt>
                <c:pt idx="4581">
                  <c:v>40242</c:v>
                </c:pt>
                <c:pt idx="4582">
                  <c:v>40243</c:v>
                </c:pt>
                <c:pt idx="4583">
                  <c:v>40244</c:v>
                </c:pt>
                <c:pt idx="4584">
                  <c:v>40245</c:v>
                </c:pt>
                <c:pt idx="4585">
                  <c:v>40246</c:v>
                </c:pt>
                <c:pt idx="4586">
                  <c:v>40247</c:v>
                </c:pt>
                <c:pt idx="4587">
                  <c:v>40248</c:v>
                </c:pt>
                <c:pt idx="4588">
                  <c:v>40249</c:v>
                </c:pt>
                <c:pt idx="4589">
                  <c:v>40250</c:v>
                </c:pt>
                <c:pt idx="4590">
                  <c:v>40251</c:v>
                </c:pt>
                <c:pt idx="4591">
                  <c:v>40252</c:v>
                </c:pt>
                <c:pt idx="4592">
                  <c:v>40253</c:v>
                </c:pt>
                <c:pt idx="4593">
                  <c:v>40254</c:v>
                </c:pt>
                <c:pt idx="4594">
                  <c:v>40255</c:v>
                </c:pt>
                <c:pt idx="4595">
                  <c:v>40256</c:v>
                </c:pt>
                <c:pt idx="4596">
                  <c:v>40257</c:v>
                </c:pt>
                <c:pt idx="4597">
                  <c:v>40258</c:v>
                </c:pt>
                <c:pt idx="4598">
                  <c:v>40259</c:v>
                </c:pt>
                <c:pt idx="4599">
                  <c:v>40260</c:v>
                </c:pt>
                <c:pt idx="4600">
                  <c:v>40261</c:v>
                </c:pt>
                <c:pt idx="4601">
                  <c:v>40262</c:v>
                </c:pt>
                <c:pt idx="4602">
                  <c:v>40263</c:v>
                </c:pt>
                <c:pt idx="4603">
                  <c:v>40264</c:v>
                </c:pt>
                <c:pt idx="4604">
                  <c:v>40265</c:v>
                </c:pt>
                <c:pt idx="4605">
                  <c:v>40266</c:v>
                </c:pt>
                <c:pt idx="4606">
                  <c:v>40267</c:v>
                </c:pt>
                <c:pt idx="4607">
                  <c:v>40268</c:v>
                </c:pt>
                <c:pt idx="4608">
                  <c:v>40269</c:v>
                </c:pt>
                <c:pt idx="4609">
                  <c:v>40270</c:v>
                </c:pt>
                <c:pt idx="4610">
                  <c:v>40271</c:v>
                </c:pt>
                <c:pt idx="4611">
                  <c:v>40272</c:v>
                </c:pt>
                <c:pt idx="4612">
                  <c:v>40273</c:v>
                </c:pt>
                <c:pt idx="4613">
                  <c:v>40274</c:v>
                </c:pt>
                <c:pt idx="4614">
                  <c:v>40275</c:v>
                </c:pt>
                <c:pt idx="4615">
                  <c:v>40276</c:v>
                </c:pt>
                <c:pt idx="4616">
                  <c:v>40277</c:v>
                </c:pt>
                <c:pt idx="4617">
                  <c:v>40278</c:v>
                </c:pt>
                <c:pt idx="4618">
                  <c:v>40279</c:v>
                </c:pt>
                <c:pt idx="4619">
                  <c:v>40280</c:v>
                </c:pt>
                <c:pt idx="4620">
                  <c:v>40281</c:v>
                </c:pt>
                <c:pt idx="4621">
                  <c:v>40282</c:v>
                </c:pt>
                <c:pt idx="4622">
                  <c:v>40283</c:v>
                </c:pt>
                <c:pt idx="4623">
                  <c:v>40284</c:v>
                </c:pt>
                <c:pt idx="4624">
                  <c:v>40285</c:v>
                </c:pt>
                <c:pt idx="4625">
                  <c:v>40286</c:v>
                </c:pt>
                <c:pt idx="4626">
                  <c:v>40287</c:v>
                </c:pt>
                <c:pt idx="4627">
                  <c:v>40288</c:v>
                </c:pt>
                <c:pt idx="4628">
                  <c:v>40289</c:v>
                </c:pt>
                <c:pt idx="4629">
                  <c:v>40290</c:v>
                </c:pt>
                <c:pt idx="4630">
                  <c:v>40291</c:v>
                </c:pt>
                <c:pt idx="4631">
                  <c:v>40292</c:v>
                </c:pt>
                <c:pt idx="4632">
                  <c:v>40293</c:v>
                </c:pt>
                <c:pt idx="4633">
                  <c:v>40294</c:v>
                </c:pt>
                <c:pt idx="4634">
                  <c:v>40295</c:v>
                </c:pt>
                <c:pt idx="4635">
                  <c:v>40296</c:v>
                </c:pt>
                <c:pt idx="4636">
                  <c:v>40297</c:v>
                </c:pt>
                <c:pt idx="4637">
                  <c:v>40298</c:v>
                </c:pt>
                <c:pt idx="4638">
                  <c:v>40299</c:v>
                </c:pt>
                <c:pt idx="4639">
                  <c:v>40300</c:v>
                </c:pt>
                <c:pt idx="4640">
                  <c:v>40301</c:v>
                </c:pt>
                <c:pt idx="4641">
                  <c:v>40302</c:v>
                </c:pt>
                <c:pt idx="4642">
                  <c:v>40303</c:v>
                </c:pt>
                <c:pt idx="4643">
                  <c:v>40304</c:v>
                </c:pt>
                <c:pt idx="4644">
                  <c:v>40305</c:v>
                </c:pt>
                <c:pt idx="4645">
                  <c:v>40306</c:v>
                </c:pt>
                <c:pt idx="4646">
                  <c:v>40307</c:v>
                </c:pt>
                <c:pt idx="4647">
                  <c:v>40308</c:v>
                </c:pt>
                <c:pt idx="4648">
                  <c:v>40309</c:v>
                </c:pt>
                <c:pt idx="4649">
                  <c:v>40310</c:v>
                </c:pt>
                <c:pt idx="4650">
                  <c:v>40311</c:v>
                </c:pt>
                <c:pt idx="4651">
                  <c:v>40312</c:v>
                </c:pt>
                <c:pt idx="4652">
                  <c:v>40313</c:v>
                </c:pt>
                <c:pt idx="4653">
                  <c:v>40314</c:v>
                </c:pt>
                <c:pt idx="4654">
                  <c:v>40315</c:v>
                </c:pt>
                <c:pt idx="4655">
                  <c:v>40316</c:v>
                </c:pt>
                <c:pt idx="4656">
                  <c:v>40317</c:v>
                </c:pt>
                <c:pt idx="4657">
                  <c:v>40318</c:v>
                </c:pt>
                <c:pt idx="4658">
                  <c:v>40319</c:v>
                </c:pt>
                <c:pt idx="4659">
                  <c:v>40320</c:v>
                </c:pt>
                <c:pt idx="4660">
                  <c:v>40321</c:v>
                </c:pt>
                <c:pt idx="4661">
                  <c:v>40322</c:v>
                </c:pt>
                <c:pt idx="4662">
                  <c:v>40323</c:v>
                </c:pt>
                <c:pt idx="4663">
                  <c:v>40324</c:v>
                </c:pt>
                <c:pt idx="4664">
                  <c:v>40325</c:v>
                </c:pt>
                <c:pt idx="4665">
                  <c:v>40326</c:v>
                </c:pt>
                <c:pt idx="4666">
                  <c:v>40327</c:v>
                </c:pt>
                <c:pt idx="4667">
                  <c:v>40328</c:v>
                </c:pt>
                <c:pt idx="4668">
                  <c:v>40329</c:v>
                </c:pt>
                <c:pt idx="4669">
                  <c:v>40330</c:v>
                </c:pt>
                <c:pt idx="4670">
                  <c:v>40331</c:v>
                </c:pt>
                <c:pt idx="4671">
                  <c:v>40332</c:v>
                </c:pt>
                <c:pt idx="4672">
                  <c:v>40333</c:v>
                </c:pt>
                <c:pt idx="4673">
                  <c:v>40334</c:v>
                </c:pt>
                <c:pt idx="4674">
                  <c:v>40335</c:v>
                </c:pt>
                <c:pt idx="4675">
                  <c:v>40336</c:v>
                </c:pt>
                <c:pt idx="4676">
                  <c:v>40337</c:v>
                </c:pt>
                <c:pt idx="4677">
                  <c:v>40338</c:v>
                </c:pt>
                <c:pt idx="4678">
                  <c:v>40339</c:v>
                </c:pt>
                <c:pt idx="4679">
                  <c:v>40340</c:v>
                </c:pt>
                <c:pt idx="4680">
                  <c:v>40341</c:v>
                </c:pt>
                <c:pt idx="4681">
                  <c:v>40342</c:v>
                </c:pt>
                <c:pt idx="4682">
                  <c:v>40343</c:v>
                </c:pt>
                <c:pt idx="4683">
                  <c:v>40344</c:v>
                </c:pt>
                <c:pt idx="4684">
                  <c:v>40345</c:v>
                </c:pt>
                <c:pt idx="4685">
                  <c:v>40346</c:v>
                </c:pt>
                <c:pt idx="4686">
                  <c:v>40347</c:v>
                </c:pt>
                <c:pt idx="4687">
                  <c:v>40348</c:v>
                </c:pt>
                <c:pt idx="4688">
                  <c:v>40349</c:v>
                </c:pt>
                <c:pt idx="4689">
                  <c:v>40350</c:v>
                </c:pt>
                <c:pt idx="4690">
                  <c:v>40351</c:v>
                </c:pt>
                <c:pt idx="4691">
                  <c:v>40352</c:v>
                </c:pt>
                <c:pt idx="4692">
                  <c:v>40353</c:v>
                </c:pt>
                <c:pt idx="4693">
                  <c:v>40354</c:v>
                </c:pt>
                <c:pt idx="4694">
                  <c:v>40355</c:v>
                </c:pt>
                <c:pt idx="4695">
                  <c:v>40356</c:v>
                </c:pt>
                <c:pt idx="4696">
                  <c:v>40357</c:v>
                </c:pt>
                <c:pt idx="4697">
                  <c:v>40358</c:v>
                </c:pt>
                <c:pt idx="4698">
                  <c:v>40359</c:v>
                </c:pt>
                <c:pt idx="4699">
                  <c:v>40360</c:v>
                </c:pt>
                <c:pt idx="4700">
                  <c:v>40361</c:v>
                </c:pt>
                <c:pt idx="4701">
                  <c:v>40362</c:v>
                </c:pt>
                <c:pt idx="4702">
                  <c:v>40363</c:v>
                </c:pt>
                <c:pt idx="4703">
                  <c:v>40364</c:v>
                </c:pt>
                <c:pt idx="4704">
                  <c:v>40365</c:v>
                </c:pt>
                <c:pt idx="4705">
                  <c:v>40366</c:v>
                </c:pt>
                <c:pt idx="4706">
                  <c:v>40367</c:v>
                </c:pt>
                <c:pt idx="4707">
                  <c:v>40368</c:v>
                </c:pt>
                <c:pt idx="4708">
                  <c:v>40369</c:v>
                </c:pt>
                <c:pt idx="4709">
                  <c:v>40370</c:v>
                </c:pt>
                <c:pt idx="4710">
                  <c:v>40371</c:v>
                </c:pt>
                <c:pt idx="4711">
                  <c:v>40372</c:v>
                </c:pt>
                <c:pt idx="4712">
                  <c:v>40373</c:v>
                </c:pt>
                <c:pt idx="4713">
                  <c:v>40374</c:v>
                </c:pt>
                <c:pt idx="4714">
                  <c:v>40375</c:v>
                </c:pt>
                <c:pt idx="4715">
                  <c:v>40376</c:v>
                </c:pt>
                <c:pt idx="4716">
                  <c:v>40377</c:v>
                </c:pt>
                <c:pt idx="4717">
                  <c:v>40378</c:v>
                </c:pt>
                <c:pt idx="4718">
                  <c:v>40379</c:v>
                </c:pt>
                <c:pt idx="4719">
                  <c:v>40380</c:v>
                </c:pt>
                <c:pt idx="4720">
                  <c:v>40381</c:v>
                </c:pt>
                <c:pt idx="4721">
                  <c:v>40382</c:v>
                </c:pt>
                <c:pt idx="4722">
                  <c:v>40383</c:v>
                </c:pt>
                <c:pt idx="4723">
                  <c:v>40384</c:v>
                </c:pt>
                <c:pt idx="4724">
                  <c:v>40385</c:v>
                </c:pt>
                <c:pt idx="4725">
                  <c:v>40386</c:v>
                </c:pt>
                <c:pt idx="4726">
                  <c:v>40387</c:v>
                </c:pt>
                <c:pt idx="4727">
                  <c:v>40388</c:v>
                </c:pt>
                <c:pt idx="4728">
                  <c:v>40389</c:v>
                </c:pt>
                <c:pt idx="4729">
                  <c:v>40390</c:v>
                </c:pt>
                <c:pt idx="4730">
                  <c:v>40391</c:v>
                </c:pt>
                <c:pt idx="4731">
                  <c:v>40392</c:v>
                </c:pt>
                <c:pt idx="4732">
                  <c:v>40393</c:v>
                </c:pt>
                <c:pt idx="4733">
                  <c:v>40394</c:v>
                </c:pt>
                <c:pt idx="4734">
                  <c:v>40395</c:v>
                </c:pt>
                <c:pt idx="4735">
                  <c:v>40396</c:v>
                </c:pt>
                <c:pt idx="4736">
                  <c:v>40397</c:v>
                </c:pt>
                <c:pt idx="4737">
                  <c:v>40398</c:v>
                </c:pt>
                <c:pt idx="4738">
                  <c:v>40399</c:v>
                </c:pt>
                <c:pt idx="4739">
                  <c:v>40400</c:v>
                </c:pt>
                <c:pt idx="4740">
                  <c:v>40401</c:v>
                </c:pt>
                <c:pt idx="4741">
                  <c:v>40402</c:v>
                </c:pt>
                <c:pt idx="4742">
                  <c:v>40403</c:v>
                </c:pt>
                <c:pt idx="4743">
                  <c:v>40404</c:v>
                </c:pt>
                <c:pt idx="4744">
                  <c:v>40405</c:v>
                </c:pt>
                <c:pt idx="4745">
                  <c:v>40406</c:v>
                </c:pt>
                <c:pt idx="4746">
                  <c:v>40407</c:v>
                </c:pt>
                <c:pt idx="4747">
                  <c:v>40408</c:v>
                </c:pt>
                <c:pt idx="4748">
                  <c:v>40409</c:v>
                </c:pt>
                <c:pt idx="4749">
                  <c:v>40410</c:v>
                </c:pt>
                <c:pt idx="4750">
                  <c:v>40411</c:v>
                </c:pt>
                <c:pt idx="4751">
                  <c:v>40412</c:v>
                </c:pt>
                <c:pt idx="4752">
                  <c:v>40413</c:v>
                </c:pt>
                <c:pt idx="4753">
                  <c:v>40414</c:v>
                </c:pt>
                <c:pt idx="4754">
                  <c:v>40415</c:v>
                </c:pt>
                <c:pt idx="4755">
                  <c:v>40416</c:v>
                </c:pt>
                <c:pt idx="4756">
                  <c:v>40417</c:v>
                </c:pt>
                <c:pt idx="4757">
                  <c:v>40418</c:v>
                </c:pt>
                <c:pt idx="4758">
                  <c:v>40419</c:v>
                </c:pt>
                <c:pt idx="4759">
                  <c:v>40420</c:v>
                </c:pt>
                <c:pt idx="4760">
                  <c:v>40421</c:v>
                </c:pt>
                <c:pt idx="4761">
                  <c:v>40422</c:v>
                </c:pt>
                <c:pt idx="4762">
                  <c:v>40423</c:v>
                </c:pt>
                <c:pt idx="4763">
                  <c:v>40424</c:v>
                </c:pt>
                <c:pt idx="4764">
                  <c:v>40425</c:v>
                </c:pt>
                <c:pt idx="4765">
                  <c:v>40426</c:v>
                </c:pt>
                <c:pt idx="4766">
                  <c:v>40427</c:v>
                </c:pt>
                <c:pt idx="4767">
                  <c:v>40428</c:v>
                </c:pt>
                <c:pt idx="4768">
                  <c:v>40429</c:v>
                </c:pt>
                <c:pt idx="4769">
                  <c:v>40430</c:v>
                </c:pt>
                <c:pt idx="4770">
                  <c:v>40431</c:v>
                </c:pt>
                <c:pt idx="4771">
                  <c:v>40432</c:v>
                </c:pt>
                <c:pt idx="4772">
                  <c:v>40433</c:v>
                </c:pt>
                <c:pt idx="4773">
                  <c:v>40434</c:v>
                </c:pt>
                <c:pt idx="4774">
                  <c:v>40435</c:v>
                </c:pt>
                <c:pt idx="4775">
                  <c:v>40436</c:v>
                </c:pt>
                <c:pt idx="4776">
                  <c:v>40437</c:v>
                </c:pt>
                <c:pt idx="4777">
                  <c:v>40438</c:v>
                </c:pt>
                <c:pt idx="4778">
                  <c:v>40439</c:v>
                </c:pt>
                <c:pt idx="4779">
                  <c:v>40440</c:v>
                </c:pt>
                <c:pt idx="4780">
                  <c:v>40441</c:v>
                </c:pt>
                <c:pt idx="4781">
                  <c:v>40442</c:v>
                </c:pt>
                <c:pt idx="4782">
                  <c:v>40443</c:v>
                </c:pt>
                <c:pt idx="4783">
                  <c:v>40444</c:v>
                </c:pt>
                <c:pt idx="4784">
                  <c:v>40445</c:v>
                </c:pt>
                <c:pt idx="4785">
                  <c:v>40446</c:v>
                </c:pt>
                <c:pt idx="4786">
                  <c:v>40447</c:v>
                </c:pt>
                <c:pt idx="4787">
                  <c:v>40448</c:v>
                </c:pt>
                <c:pt idx="4788">
                  <c:v>40449</c:v>
                </c:pt>
                <c:pt idx="4789">
                  <c:v>40450</c:v>
                </c:pt>
                <c:pt idx="4790">
                  <c:v>40451</c:v>
                </c:pt>
                <c:pt idx="4791">
                  <c:v>40452</c:v>
                </c:pt>
                <c:pt idx="4792">
                  <c:v>40453</c:v>
                </c:pt>
                <c:pt idx="4793">
                  <c:v>40454</c:v>
                </c:pt>
                <c:pt idx="4794">
                  <c:v>40455</c:v>
                </c:pt>
                <c:pt idx="4795">
                  <c:v>40456</c:v>
                </c:pt>
                <c:pt idx="4796">
                  <c:v>40457</c:v>
                </c:pt>
                <c:pt idx="4797">
                  <c:v>40458</c:v>
                </c:pt>
                <c:pt idx="4798">
                  <c:v>40459</c:v>
                </c:pt>
                <c:pt idx="4799">
                  <c:v>40460</c:v>
                </c:pt>
                <c:pt idx="4800">
                  <c:v>40461</c:v>
                </c:pt>
                <c:pt idx="4801">
                  <c:v>40462</c:v>
                </c:pt>
                <c:pt idx="4802">
                  <c:v>40463</c:v>
                </c:pt>
                <c:pt idx="4803">
                  <c:v>40464</c:v>
                </c:pt>
                <c:pt idx="4804">
                  <c:v>40465</c:v>
                </c:pt>
                <c:pt idx="4805">
                  <c:v>40466</c:v>
                </c:pt>
                <c:pt idx="4806">
                  <c:v>40467</c:v>
                </c:pt>
                <c:pt idx="4807">
                  <c:v>40468</c:v>
                </c:pt>
                <c:pt idx="4808">
                  <c:v>40469</c:v>
                </c:pt>
                <c:pt idx="4809">
                  <c:v>40470</c:v>
                </c:pt>
                <c:pt idx="4810">
                  <c:v>40471</c:v>
                </c:pt>
                <c:pt idx="4811">
                  <c:v>40472</c:v>
                </c:pt>
                <c:pt idx="4812">
                  <c:v>40473</c:v>
                </c:pt>
                <c:pt idx="4813">
                  <c:v>40474</c:v>
                </c:pt>
                <c:pt idx="4814">
                  <c:v>40475</c:v>
                </c:pt>
                <c:pt idx="4815">
                  <c:v>40476</c:v>
                </c:pt>
                <c:pt idx="4816">
                  <c:v>40477</c:v>
                </c:pt>
                <c:pt idx="4817">
                  <c:v>40478</c:v>
                </c:pt>
                <c:pt idx="4818">
                  <c:v>40479</c:v>
                </c:pt>
                <c:pt idx="4819">
                  <c:v>40480</c:v>
                </c:pt>
                <c:pt idx="4820">
                  <c:v>40481</c:v>
                </c:pt>
                <c:pt idx="4821">
                  <c:v>40482</c:v>
                </c:pt>
                <c:pt idx="4822">
                  <c:v>40483</c:v>
                </c:pt>
                <c:pt idx="4823">
                  <c:v>40484</c:v>
                </c:pt>
                <c:pt idx="4824">
                  <c:v>40485</c:v>
                </c:pt>
                <c:pt idx="4825">
                  <c:v>40486</c:v>
                </c:pt>
                <c:pt idx="4826">
                  <c:v>40487</c:v>
                </c:pt>
                <c:pt idx="4827">
                  <c:v>40488</c:v>
                </c:pt>
                <c:pt idx="4828">
                  <c:v>40489</c:v>
                </c:pt>
                <c:pt idx="4829">
                  <c:v>40490</c:v>
                </c:pt>
                <c:pt idx="4830">
                  <c:v>40491</c:v>
                </c:pt>
                <c:pt idx="4831">
                  <c:v>40492</c:v>
                </c:pt>
                <c:pt idx="4832">
                  <c:v>40493</c:v>
                </c:pt>
                <c:pt idx="4833">
                  <c:v>40494</c:v>
                </c:pt>
                <c:pt idx="4834">
                  <c:v>40495</c:v>
                </c:pt>
                <c:pt idx="4835">
                  <c:v>40496</c:v>
                </c:pt>
                <c:pt idx="4836">
                  <c:v>40497</c:v>
                </c:pt>
                <c:pt idx="4837">
                  <c:v>40498</c:v>
                </c:pt>
                <c:pt idx="4838">
                  <c:v>40499</c:v>
                </c:pt>
                <c:pt idx="4839">
                  <c:v>40500</c:v>
                </c:pt>
                <c:pt idx="4840">
                  <c:v>40501</c:v>
                </c:pt>
                <c:pt idx="4841">
                  <c:v>40502</c:v>
                </c:pt>
                <c:pt idx="4842">
                  <c:v>40503</c:v>
                </c:pt>
                <c:pt idx="4843">
                  <c:v>40504</c:v>
                </c:pt>
                <c:pt idx="4844">
                  <c:v>40505</c:v>
                </c:pt>
                <c:pt idx="4845">
                  <c:v>40506</c:v>
                </c:pt>
                <c:pt idx="4846">
                  <c:v>40507</c:v>
                </c:pt>
                <c:pt idx="4847">
                  <c:v>40508</c:v>
                </c:pt>
                <c:pt idx="4848">
                  <c:v>40509</c:v>
                </c:pt>
                <c:pt idx="4849">
                  <c:v>40510</c:v>
                </c:pt>
                <c:pt idx="4850">
                  <c:v>40511</c:v>
                </c:pt>
                <c:pt idx="4851">
                  <c:v>40512</c:v>
                </c:pt>
                <c:pt idx="4852">
                  <c:v>40513</c:v>
                </c:pt>
                <c:pt idx="4853">
                  <c:v>40514</c:v>
                </c:pt>
                <c:pt idx="4854">
                  <c:v>40515</c:v>
                </c:pt>
                <c:pt idx="4855">
                  <c:v>40516</c:v>
                </c:pt>
                <c:pt idx="4856">
                  <c:v>40517</c:v>
                </c:pt>
                <c:pt idx="4857">
                  <c:v>40518</c:v>
                </c:pt>
                <c:pt idx="4858">
                  <c:v>40519</c:v>
                </c:pt>
                <c:pt idx="4859">
                  <c:v>40520</c:v>
                </c:pt>
                <c:pt idx="4860">
                  <c:v>40521</c:v>
                </c:pt>
                <c:pt idx="4861">
                  <c:v>40522</c:v>
                </c:pt>
                <c:pt idx="4862">
                  <c:v>40523</c:v>
                </c:pt>
                <c:pt idx="4863">
                  <c:v>40524</c:v>
                </c:pt>
                <c:pt idx="4864">
                  <c:v>40525</c:v>
                </c:pt>
                <c:pt idx="4865">
                  <c:v>40526</c:v>
                </c:pt>
                <c:pt idx="4866">
                  <c:v>40527</c:v>
                </c:pt>
                <c:pt idx="4867">
                  <c:v>40528</c:v>
                </c:pt>
                <c:pt idx="4868">
                  <c:v>40529</c:v>
                </c:pt>
                <c:pt idx="4869">
                  <c:v>40530</c:v>
                </c:pt>
                <c:pt idx="4870">
                  <c:v>40531</c:v>
                </c:pt>
                <c:pt idx="4871">
                  <c:v>40532</c:v>
                </c:pt>
                <c:pt idx="4872">
                  <c:v>40533</c:v>
                </c:pt>
                <c:pt idx="4873">
                  <c:v>40534</c:v>
                </c:pt>
                <c:pt idx="4874">
                  <c:v>40535</c:v>
                </c:pt>
                <c:pt idx="4875">
                  <c:v>40536</c:v>
                </c:pt>
                <c:pt idx="4876">
                  <c:v>40537</c:v>
                </c:pt>
                <c:pt idx="4877">
                  <c:v>40538</c:v>
                </c:pt>
                <c:pt idx="4878">
                  <c:v>40539</c:v>
                </c:pt>
                <c:pt idx="4879">
                  <c:v>40540</c:v>
                </c:pt>
                <c:pt idx="4880">
                  <c:v>40541</c:v>
                </c:pt>
                <c:pt idx="4881">
                  <c:v>40542</c:v>
                </c:pt>
                <c:pt idx="4882">
                  <c:v>40543</c:v>
                </c:pt>
                <c:pt idx="4883">
                  <c:v>40544</c:v>
                </c:pt>
                <c:pt idx="4884">
                  <c:v>40545</c:v>
                </c:pt>
                <c:pt idx="4885">
                  <c:v>40546</c:v>
                </c:pt>
                <c:pt idx="4886">
                  <c:v>40547</c:v>
                </c:pt>
                <c:pt idx="4887">
                  <c:v>40548</c:v>
                </c:pt>
                <c:pt idx="4888">
                  <c:v>40549</c:v>
                </c:pt>
                <c:pt idx="4889">
                  <c:v>40550</c:v>
                </c:pt>
                <c:pt idx="4890">
                  <c:v>40551</c:v>
                </c:pt>
                <c:pt idx="4891">
                  <c:v>40552</c:v>
                </c:pt>
                <c:pt idx="4892">
                  <c:v>40553</c:v>
                </c:pt>
                <c:pt idx="4893">
                  <c:v>40554</c:v>
                </c:pt>
                <c:pt idx="4894">
                  <c:v>40555</c:v>
                </c:pt>
                <c:pt idx="4895">
                  <c:v>40556</c:v>
                </c:pt>
                <c:pt idx="4896">
                  <c:v>40557</c:v>
                </c:pt>
                <c:pt idx="4897">
                  <c:v>40558</c:v>
                </c:pt>
                <c:pt idx="4898">
                  <c:v>40559</c:v>
                </c:pt>
                <c:pt idx="4899">
                  <c:v>40560</c:v>
                </c:pt>
                <c:pt idx="4900">
                  <c:v>40561</c:v>
                </c:pt>
                <c:pt idx="4901">
                  <c:v>40562</c:v>
                </c:pt>
                <c:pt idx="4902">
                  <c:v>40563</c:v>
                </c:pt>
                <c:pt idx="4903">
                  <c:v>40564</c:v>
                </c:pt>
                <c:pt idx="4904">
                  <c:v>40565</c:v>
                </c:pt>
                <c:pt idx="4905">
                  <c:v>40566</c:v>
                </c:pt>
                <c:pt idx="4906">
                  <c:v>40567</c:v>
                </c:pt>
                <c:pt idx="4907">
                  <c:v>40568</c:v>
                </c:pt>
                <c:pt idx="4908">
                  <c:v>40569</c:v>
                </c:pt>
                <c:pt idx="4909">
                  <c:v>40570</c:v>
                </c:pt>
                <c:pt idx="4910">
                  <c:v>40571</c:v>
                </c:pt>
                <c:pt idx="4911">
                  <c:v>40572</c:v>
                </c:pt>
                <c:pt idx="4912">
                  <c:v>40573</c:v>
                </c:pt>
                <c:pt idx="4913">
                  <c:v>40574</c:v>
                </c:pt>
                <c:pt idx="4914">
                  <c:v>40575</c:v>
                </c:pt>
                <c:pt idx="4915">
                  <c:v>40576</c:v>
                </c:pt>
                <c:pt idx="4916">
                  <c:v>40577</c:v>
                </c:pt>
                <c:pt idx="4917">
                  <c:v>40578</c:v>
                </c:pt>
                <c:pt idx="4918">
                  <c:v>40579</c:v>
                </c:pt>
                <c:pt idx="4919">
                  <c:v>40580</c:v>
                </c:pt>
                <c:pt idx="4920">
                  <c:v>40581</c:v>
                </c:pt>
                <c:pt idx="4921">
                  <c:v>40582</c:v>
                </c:pt>
                <c:pt idx="4922">
                  <c:v>40583</c:v>
                </c:pt>
                <c:pt idx="4923">
                  <c:v>40584</c:v>
                </c:pt>
                <c:pt idx="4924">
                  <c:v>40585</c:v>
                </c:pt>
                <c:pt idx="4925">
                  <c:v>40586</c:v>
                </c:pt>
                <c:pt idx="4926">
                  <c:v>40587</c:v>
                </c:pt>
                <c:pt idx="4927">
                  <c:v>40588</c:v>
                </c:pt>
                <c:pt idx="4928">
                  <c:v>40589</c:v>
                </c:pt>
                <c:pt idx="4929">
                  <c:v>40590</c:v>
                </c:pt>
                <c:pt idx="4930">
                  <c:v>40591</c:v>
                </c:pt>
                <c:pt idx="4931">
                  <c:v>40592</c:v>
                </c:pt>
                <c:pt idx="4932">
                  <c:v>40593</c:v>
                </c:pt>
                <c:pt idx="4933">
                  <c:v>40594</c:v>
                </c:pt>
                <c:pt idx="4934">
                  <c:v>40595</c:v>
                </c:pt>
                <c:pt idx="4935">
                  <c:v>40596</c:v>
                </c:pt>
                <c:pt idx="4936">
                  <c:v>40597</c:v>
                </c:pt>
                <c:pt idx="4937">
                  <c:v>40598</c:v>
                </c:pt>
                <c:pt idx="4938">
                  <c:v>40599</c:v>
                </c:pt>
                <c:pt idx="4939">
                  <c:v>40600</c:v>
                </c:pt>
                <c:pt idx="4940">
                  <c:v>40601</c:v>
                </c:pt>
                <c:pt idx="4941">
                  <c:v>40602</c:v>
                </c:pt>
                <c:pt idx="4942">
                  <c:v>40603</c:v>
                </c:pt>
                <c:pt idx="4943">
                  <c:v>40604</c:v>
                </c:pt>
                <c:pt idx="4944">
                  <c:v>40605</c:v>
                </c:pt>
                <c:pt idx="4945">
                  <c:v>40606</c:v>
                </c:pt>
                <c:pt idx="4946">
                  <c:v>40607</c:v>
                </c:pt>
                <c:pt idx="4947">
                  <c:v>40608</c:v>
                </c:pt>
                <c:pt idx="4948">
                  <c:v>40609</c:v>
                </c:pt>
                <c:pt idx="4949">
                  <c:v>40610</c:v>
                </c:pt>
                <c:pt idx="4950">
                  <c:v>40611</c:v>
                </c:pt>
                <c:pt idx="4951">
                  <c:v>40612</c:v>
                </c:pt>
                <c:pt idx="4952">
                  <c:v>40613</c:v>
                </c:pt>
                <c:pt idx="4953">
                  <c:v>40614</c:v>
                </c:pt>
                <c:pt idx="4954">
                  <c:v>40615</c:v>
                </c:pt>
                <c:pt idx="4955">
                  <c:v>40616</c:v>
                </c:pt>
                <c:pt idx="4956">
                  <c:v>40617</c:v>
                </c:pt>
                <c:pt idx="4957">
                  <c:v>40618</c:v>
                </c:pt>
                <c:pt idx="4958">
                  <c:v>40619</c:v>
                </c:pt>
                <c:pt idx="4959">
                  <c:v>40620</c:v>
                </c:pt>
                <c:pt idx="4960">
                  <c:v>40621</c:v>
                </c:pt>
                <c:pt idx="4961">
                  <c:v>40622</c:v>
                </c:pt>
                <c:pt idx="4962">
                  <c:v>40623</c:v>
                </c:pt>
                <c:pt idx="4963">
                  <c:v>40624</c:v>
                </c:pt>
                <c:pt idx="4964">
                  <c:v>40625</c:v>
                </c:pt>
                <c:pt idx="4965">
                  <c:v>40626</c:v>
                </c:pt>
                <c:pt idx="4966">
                  <c:v>40627</c:v>
                </c:pt>
                <c:pt idx="4967">
                  <c:v>40628</c:v>
                </c:pt>
                <c:pt idx="4968">
                  <c:v>40629</c:v>
                </c:pt>
                <c:pt idx="4969">
                  <c:v>40630</c:v>
                </c:pt>
                <c:pt idx="4970">
                  <c:v>40631</c:v>
                </c:pt>
                <c:pt idx="4971">
                  <c:v>40632</c:v>
                </c:pt>
                <c:pt idx="4972">
                  <c:v>40633</c:v>
                </c:pt>
                <c:pt idx="4973">
                  <c:v>40634</c:v>
                </c:pt>
                <c:pt idx="4974">
                  <c:v>40635</c:v>
                </c:pt>
                <c:pt idx="4975">
                  <c:v>40636</c:v>
                </c:pt>
                <c:pt idx="4976">
                  <c:v>40637</c:v>
                </c:pt>
                <c:pt idx="4977">
                  <c:v>40638</c:v>
                </c:pt>
                <c:pt idx="4978">
                  <c:v>40639</c:v>
                </c:pt>
                <c:pt idx="4979">
                  <c:v>40640</c:v>
                </c:pt>
                <c:pt idx="4980">
                  <c:v>40641</c:v>
                </c:pt>
                <c:pt idx="4981">
                  <c:v>40642</c:v>
                </c:pt>
                <c:pt idx="4982">
                  <c:v>40643</c:v>
                </c:pt>
                <c:pt idx="4983">
                  <c:v>40644</c:v>
                </c:pt>
                <c:pt idx="4984">
                  <c:v>40645</c:v>
                </c:pt>
                <c:pt idx="4985">
                  <c:v>40646</c:v>
                </c:pt>
                <c:pt idx="4986">
                  <c:v>40647</c:v>
                </c:pt>
                <c:pt idx="4987">
                  <c:v>40648</c:v>
                </c:pt>
                <c:pt idx="4988">
                  <c:v>40649</c:v>
                </c:pt>
                <c:pt idx="4989">
                  <c:v>40650</c:v>
                </c:pt>
                <c:pt idx="4990">
                  <c:v>40651</c:v>
                </c:pt>
                <c:pt idx="4991">
                  <c:v>40652</c:v>
                </c:pt>
                <c:pt idx="4992">
                  <c:v>40653</c:v>
                </c:pt>
                <c:pt idx="4993">
                  <c:v>40654</c:v>
                </c:pt>
                <c:pt idx="4994">
                  <c:v>40655</c:v>
                </c:pt>
                <c:pt idx="4995">
                  <c:v>40656</c:v>
                </c:pt>
                <c:pt idx="4996">
                  <c:v>40657</c:v>
                </c:pt>
                <c:pt idx="4997">
                  <c:v>40658</c:v>
                </c:pt>
                <c:pt idx="4998">
                  <c:v>40659</c:v>
                </c:pt>
                <c:pt idx="4999">
                  <c:v>40660</c:v>
                </c:pt>
                <c:pt idx="5000">
                  <c:v>40661</c:v>
                </c:pt>
                <c:pt idx="5001">
                  <c:v>40662</c:v>
                </c:pt>
                <c:pt idx="5002">
                  <c:v>40663</c:v>
                </c:pt>
                <c:pt idx="5003">
                  <c:v>40664</c:v>
                </c:pt>
                <c:pt idx="5004">
                  <c:v>40665</c:v>
                </c:pt>
                <c:pt idx="5005">
                  <c:v>40666</c:v>
                </c:pt>
                <c:pt idx="5006">
                  <c:v>40667</c:v>
                </c:pt>
                <c:pt idx="5007">
                  <c:v>40668</c:v>
                </c:pt>
                <c:pt idx="5008">
                  <c:v>40669</c:v>
                </c:pt>
                <c:pt idx="5009">
                  <c:v>40670</c:v>
                </c:pt>
                <c:pt idx="5010">
                  <c:v>40671</c:v>
                </c:pt>
                <c:pt idx="5011">
                  <c:v>40672</c:v>
                </c:pt>
                <c:pt idx="5012">
                  <c:v>40673</c:v>
                </c:pt>
                <c:pt idx="5013">
                  <c:v>40674</c:v>
                </c:pt>
                <c:pt idx="5014">
                  <c:v>40675</c:v>
                </c:pt>
                <c:pt idx="5015">
                  <c:v>40676</c:v>
                </c:pt>
                <c:pt idx="5016">
                  <c:v>40677</c:v>
                </c:pt>
                <c:pt idx="5017">
                  <c:v>40678</c:v>
                </c:pt>
                <c:pt idx="5018">
                  <c:v>40679</c:v>
                </c:pt>
                <c:pt idx="5019">
                  <c:v>40680</c:v>
                </c:pt>
                <c:pt idx="5020">
                  <c:v>40681</c:v>
                </c:pt>
                <c:pt idx="5021">
                  <c:v>40682</c:v>
                </c:pt>
                <c:pt idx="5022">
                  <c:v>40683</c:v>
                </c:pt>
                <c:pt idx="5023">
                  <c:v>40684</c:v>
                </c:pt>
                <c:pt idx="5024">
                  <c:v>40685</c:v>
                </c:pt>
                <c:pt idx="5025">
                  <c:v>40686</c:v>
                </c:pt>
                <c:pt idx="5026">
                  <c:v>40687</c:v>
                </c:pt>
                <c:pt idx="5027">
                  <c:v>40688</c:v>
                </c:pt>
                <c:pt idx="5028">
                  <c:v>40689</c:v>
                </c:pt>
                <c:pt idx="5029">
                  <c:v>40690</c:v>
                </c:pt>
                <c:pt idx="5030">
                  <c:v>40691</c:v>
                </c:pt>
                <c:pt idx="5031">
                  <c:v>40692</c:v>
                </c:pt>
                <c:pt idx="5032">
                  <c:v>40693</c:v>
                </c:pt>
                <c:pt idx="5033">
                  <c:v>40694</c:v>
                </c:pt>
                <c:pt idx="5034">
                  <c:v>40695</c:v>
                </c:pt>
                <c:pt idx="5035">
                  <c:v>40696</c:v>
                </c:pt>
                <c:pt idx="5036">
                  <c:v>40697</c:v>
                </c:pt>
                <c:pt idx="5037">
                  <c:v>40698</c:v>
                </c:pt>
                <c:pt idx="5038">
                  <c:v>40699</c:v>
                </c:pt>
                <c:pt idx="5039">
                  <c:v>40700</c:v>
                </c:pt>
                <c:pt idx="5040">
                  <c:v>40701</c:v>
                </c:pt>
                <c:pt idx="5041">
                  <c:v>40702</c:v>
                </c:pt>
                <c:pt idx="5042">
                  <c:v>40703</c:v>
                </c:pt>
                <c:pt idx="5043">
                  <c:v>40704</c:v>
                </c:pt>
                <c:pt idx="5044">
                  <c:v>40705</c:v>
                </c:pt>
                <c:pt idx="5045">
                  <c:v>40706</c:v>
                </c:pt>
                <c:pt idx="5046">
                  <c:v>40707</c:v>
                </c:pt>
                <c:pt idx="5047">
                  <c:v>40708</c:v>
                </c:pt>
                <c:pt idx="5048">
                  <c:v>40709</c:v>
                </c:pt>
                <c:pt idx="5049">
                  <c:v>40710</c:v>
                </c:pt>
                <c:pt idx="5050">
                  <c:v>40711</c:v>
                </c:pt>
                <c:pt idx="5051">
                  <c:v>40712</c:v>
                </c:pt>
                <c:pt idx="5052">
                  <c:v>40713</c:v>
                </c:pt>
                <c:pt idx="5053">
                  <c:v>40714</c:v>
                </c:pt>
                <c:pt idx="5054">
                  <c:v>40715</c:v>
                </c:pt>
                <c:pt idx="5055">
                  <c:v>40716</c:v>
                </c:pt>
                <c:pt idx="5056">
                  <c:v>40717</c:v>
                </c:pt>
                <c:pt idx="5057">
                  <c:v>40718</c:v>
                </c:pt>
                <c:pt idx="5058">
                  <c:v>40719</c:v>
                </c:pt>
                <c:pt idx="5059">
                  <c:v>40720</c:v>
                </c:pt>
                <c:pt idx="5060">
                  <c:v>40721</c:v>
                </c:pt>
                <c:pt idx="5061">
                  <c:v>40722</c:v>
                </c:pt>
                <c:pt idx="5062">
                  <c:v>40723</c:v>
                </c:pt>
                <c:pt idx="5063">
                  <c:v>40724</c:v>
                </c:pt>
                <c:pt idx="5064">
                  <c:v>40725</c:v>
                </c:pt>
                <c:pt idx="5065">
                  <c:v>40726</c:v>
                </c:pt>
                <c:pt idx="5066">
                  <c:v>40727</c:v>
                </c:pt>
                <c:pt idx="5067">
                  <c:v>40728</c:v>
                </c:pt>
                <c:pt idx="5068">
                  <c:v>40729</c:v>
                </c:pt>
                <c:pt idx="5069">
                  <c:v>40730</c:v>
                </c:pt>
                <c:pt idx="5070">
                  <c:v>40731</c:v>
                </c:pt>
                <c:pt idx="5071">
                  <c:v>40732</c:v>
                </c:pt>
                <c:pt idx="5072">
                  <c:v>40733</c:v>
                </c:pt>
                <c:pt idx="5073">
                  <c:v>40734</c:v>
                </c:pt>
                <c:pt idx="5074">
                  <c:v>40735</c:v>
                </c:pt>
                <c:pt idx="5075">
                  <c:v>40736</c:v>
                </c:pt>
                <c:pt idx="5076">
                  <c:v>40737</c:v>
                </c:pt>
                <c:pt idx="5077">
                  <c:v>40738</c:v>
                </c:pt>
                <c:pt idx="5078">
                  <c:v>40739</c:v>
                </c:pt>
                <c:pt idx="5079">
                  <c:v>40740</c:v>
                </c:pt>
                <c:pt idx="5080">
                  <c:v>40741</c:v>
                </c:pt>
                <c:pt idx="5081">
                  <c:v>40742</c:v>
                </c:pt>
                <c:pt idx="5082">
                  <c:v>40743</c:v>
                </c:pt>
                <c:pt idx="5083">
                  <c:v>40744</c:v>
                </c:pt>
                <c:pt idx="5084">
                  <c:v>40745</c:v>
                </c:pt>
                <c:pt idx="5085">
                  <c:v>40746</c:v>
                </c:pt>
                <c:pt idx="5086">
                  <c:v>40747</c:v>
                </c:pt>
                <c:pt idx="5087">
                  <c:v>40748</c:v>
                </c:pt>
                <c:pt idx="5088">
                  <c:v>40749</c:v>
                </c:pt>
                <c:pt idx="5089">
                  <c:v>40750</c:v>
                </c:pt>
                <c:pt idx="5090">
                  <c:v>40751</c:v>
                </c:pt>
                <c:pt idx="5091">
                  <c:v>40752</c:v>
                </c:pt>
                <c:pt idx="5092">
                  <c:v>40753</c:v>
                </c:pt>
                <c:pt idx="5093">
                  <c:v>40754</c:v>
                </c:pt>
                <c:pt idx="5094">
                  <c:v>40755</c:v>
                </c:pt>
                <c:pt idx="5095">
                  <c:v>40756</c:v>
                </c:pt>
                <c:pt idx="5096">
                  <c:v>40757</c:v>
                </c:pt>
                <c:pt idx="5097">
                  <c:v>40758</c:v>
                </c:pt>
                <c:pt idx="5098">
                  <c:v>40759</c:v>
                </c:pt>
                <c:pt idx="5099">
                  <c:v>40760</c:v>
                </c:pt>
                <c:pt idx="5100">
                  <c:v>40761</c:v>
                </c:pt>
                <c:pt idx="5101">
                  <c:v>40762</c:v>
                </c:pt>
                <c:pt idx="5102">
                  <c:v>40763</c:v>
                </c:pt>
                <c:pt idx="5103">
                  <c:v>40764</c:v>
                </c:pt>
                <c:pt idx="5104">
                  <c:v>40765</c:v>
                </c:pt>
                <c:pt idx="5105">
                  <c:v>40766</c:v>
                </c:pt>
                <c:pt idx="5106">
                  <c:v>40767</c:v>
                </c:pt>
                <c:pt idx="5107">
                  <c:v>40768</c:v>
                </c:pt>
                <c:pt idx="5108">
                  <c:v>40769</c:v>
                </c:pt>
                <c:pt idx="5109">
                  <c:v>40770</c:v>
                </c:pt>
                <c:pt idx="5110">
                  <c:v>40771</c:v>
                </c:pt>
                <c:pt idx="5111">
                  <c:v>40772</c:v>
                </c:pt>
                <c:pt idx="5112">
                  <c:v>40773</c:v>
                </c:pt>
                <c:pt idx="5113">
                  <c:v>40774</c:v>
                </c:pt>
                <c:pt idx="5114">
                  <c:v>40775</c:v>
                </c:pt>
                <c:pt idx="5115">
                  <c:v>40776</c:v>
                </c:pt>
                <c:pt idx="5116">
                  <c:v>40777</c:v>
                </c:pt>
                <c:pt idx="5117">
                  <c:v>40778</c:v>
                </c:pt>
                <c:pt idx="5118">
                  <c:v>40779</c:v>
                </c:pt>
                <c:pt idx="5119">
                  <c:v>40780</c:v>
                </c:pt>
                <c:pt idx="5120">
                  <c:v>40781</c:v>
                </c:pt>
                <c:pt idx="5121">
                  <c:v>40782</c:v>
                </c:pt>
                <c:pt idx="5122">
                  <c:v>40783</c:v>
                </c:pt>
                <c:pt idx="5123">
                  <c:v>40784</c:v>
                </c:pt>
                <c:pt idx="5124">
                  <c:v>40785</c:v>
                </c:pt>
                <c:pt idx="5125">
                  <c:v>40786</c:v>
                </c:pt>
                <c:pt idx="5126">
                  <c:v>40787</c:v>
                </c:pt>
                <c:pt idx="5127">
                  <c:v>40788</c:v>
                </c:pt>
                <c:pt idx="5128">
                  <c:v>40789</c:v>
                </c:pt>
                <c:pt idx="5129">
                  <c:v>40790</c:v>
                </c:pt>
                <c:pt idx="5130">
                  <c:v>40791</c:v>
                </c:pt>
                <c:pt idx="5131">
                  <c:v>40792</c:v>
                </c:pt>
                <c:pt idx="5132">
                  <c:v>40793</c:v>
                </c:pt>
                <c:pt idx="5133">
                  <c:v>40794</c:v>
                </c:pt>
                <c:pt idx="5134">
                  <c:v>40795</c:v>
                </c:pt>
                <c:pt idx="5135">
                  <c:v>40796</c:v>
                </c:pt>
                <c:pt idx="5136">
                  <c:v>40797</c:v>
                </c:pt>
                <c:pt idx="5137">
                  <c:v>40798</c:v>
                </c:pt>
                <c:pt idx="5138">
                  <c:v>40799</c:v>
                </c:pt>
                <c:pt idx="5139">
                  <c:v>40800</c:v>
                </c:pt>
                <c:pt idx="5140">
                  <c:v>40801</c:v>
                </c:pt>
                <c:pt idx="5141">
                  <c:v>40802</c:v>
                </c:pt>
                <c:pt idx="5142">
                  <c:v>40803</c:v>
                </c:pt>
                <c:pt idx="5143">
                  <c:v>40804</c:v>
                </c:pt>
                <c:pt idx="5144">
                  <c:v>40805</c:v>
                </c:pt>
                <c:pt idx="5145">
                  <c:v>40806</c:v>
                </c:pt>
                <c:pt idx="5146">
                  <c:v>40807</c:v>
                </c:pt>
                <c:pt idx="5147">
                  <c:v>40808</c:v>
                </c:pt>
                <c:pt idx="5148">
                  <c:v>40809</c:v>
                </c:pt>
                <c:pt idx="5149">
                  <c:v>40810</c:v>
                </c:pt>
                <c:pt idx="5150">
                  <c:v>40811</c:v>
                </c:pt>
                <c:pt idx="5151">
                  <c:v>40812</c:v>
                </c:pt>
                <c:pt idx="5152">
                  <c:v>40813</c:v>
                </c:pt>
                <c:pt idx="5153">
                  <c:v>40814</c:v>
                </c:pt>
                <c:pt idx="5154">
                  <c:v>40815</c:v>
                </c:pt>
                <c:pt idx="5155">
                  <c:v>40816</c:v>
                </c:pt>
                <c:pt idx="5156">
                  <c:v>40817</c:v>
                </c:pt>
                <c:pt idx="5157">
                  <c:v>40818</c:v>
                </c:pt>
                <c:pt idx="5158">
                  <c:v>40819</c:v>
                </c:pt>
                <c:pt idx="5159">
                  <c:v>40820</c:v>
                </c:pt>
                <c:pt idx="5160">
                  <c:v>40821</c:v>
                </c:pt>
                <c:pt idx="5161">
                  <c:v>40822</c:v>
                </c:pt>
                <c:pt idx="5162">
                  <c:v>40823</c:v>
                </c:pt>
                <c:pt idx="5163">
                  <c:v>40824</c:v>
                </c:pt>
                <c:pt idx="5164">
                  <c:v>40825</c:v>
                </c:pt>
                <c:pt idx="5165">
                  <c:v>40826</c:v>
                </c:pt>
                <c:pt idx="5166">
                  <c:v>40827</c:v>
                </c:pt>
                <c:pt idx="5167">
                  <c:v>40828</c:v>
                </c:pt>
                <c:pt idx="5168">
                  <c:v>40829</c:v>
                </c:pt>
                <c:pt idx="5169">
                  <c:v>40830</c:v>
                </c:pt>
                <c:pt idx="5170">
                  <c:v>40831</c:v>
                </c:pt>
                <c:pt idx="5171">
                  <c:v>40832</c:v>
                </c:pt>
                <c:pt idx="5172">
                  <c:v>40833</c:v>
                </c:pt>
                <c:pt idx="5173">
                  <c:v>40834</c:v>
                </c:pt>
                <c:pt idx="5174">
                  <c:v>40835</c:v>
                </c:pt>
                <c:pt idx="5175">
                  <c:v>40836</c:v>
                </c:pt>
                <c:pt idx="5176">
                  <c:v>40837</c:v>
                </c:pt>
                <c:pt idx="5177">
                  <c:v>40838</c:v>
                </c:pt>
                <c:pt idx="5178">
                  <c:v>40839</c:v>
                </c:pt>
                <c:pt idx="5179">
                  <c:v>40840</c:v>
                </c:pt>
                <c:pt idx="5180">
                  <c:v>40841</c:v>
                </c:pt>
                <c:pt idx="5181">
                  <c:v>40842</c:v>
                </c:pt>
                <c:pt idx="5182">
                  <c:v>40843</c:v>
                </c:pt>
                <c:pt idx="5183">
                  <c:v>40844</c:v>
                </c:pt>
                <c:pt idx="5184">
                  <c:v>40845</c:v>
                </c:pt>
                <c:pt idx="5185">
                  <c:v>40846</c:v>
                </c:pt>
                <c:pt idx="5186">
                  <c:v>40847</c:v>
                </c:pt>
                <c:pt idx="5187">
                  <c:v>40848</c:v>
                </c:pt>
                <c:pt idx="5188">
                  <c:v>40849</c:v>
                </c:pt>
                <c:pt idx="5189">
                  <c:v>40850</c:v>
                </c:pt>
                <c:pt idx="5190">
                  <c:v>40851</c:v>
                </c:pt>
                <c:pt idx="5191">
                  <c:v>40852</c:v>
                </c:pt>
                <c:pt idx="5192">
                  <c:v>40853</c:v>
                </c:pt>
                <c:pt idx="5193">
                  <c:v>40854</c:v>
                </c:pt>
                <c:pt idx="5194">
                  <c:v>40855</c:v>
                </c:pt>
                <c:pt idx="5195">
                  <c:v>40856</c:v>
                </c:pt>
                <c:pt idx="5196">
                  <c:v>40857</c:v>
                </c:pt>
                <c:pt idx="5197">
                  <c:v>40858</c:v>
                </c:pt>
                <c:pt idx="5198">
                  <c:v>40859</c:v>
                </c:pt>
                <c:pt idx="5199">
                  <c:v>40860</c:v>
                </c:pt>
                <c:pt idx="5200">
                  <c:v>40861</c:v>
                </c:pt>
                <c:pt idx="5201">
                  <c:v>40862</c:v>
                </c:pt>
                <c:pt idx="5202">
                  <c:v>40863</c:v>
                </c:pt>
                <c:pt idx="5203">
                  <c:v>40864</c:v>
                </c:pt>
                <c:pt idx="5204">
                  <c:v>40865</c:v>
                </c:pt>
                <c:pt idx="5205">
                  <c:v>40866</c:v>
                </c:pt>
                <c:pt idx="5206">
                  <c:v>40867</c:v>
                </c:pt>
                <c:pt idx="5207">
                  <c:v>40868</c:v>
                </c:pt>
                <c:pt idx="5208">
                  <c:v>40869</c:v>
                </c:pt>
                <c:pt idx="5209">
                  <c:v>40870</c:v>
                </c:pt>
                <c:pt idx="5210">
                  <c:v>40871</c:v>
                </c:pt>
                <c:pt idx="5211">
                  <c:v>40872</c:v>
                </c:pt>
                <c:pt idx="5212">
                  <c:v>40873</c:v>
                </c:pt>
                <c:pt idx="5213">
                  <c:v>40874</c:v>
                </c:pt>
                <c:pt idx="5214">
                  <c:v>40875</c:v>
                </c:pt>
                <c:pt idx="5215">
                  <c:v>40876</c:v>
                </c:pt>
                <c:pt idx="5216">
                  <c:v>40877</c:v>
                </c:pt>
                <c:pt idx="5217">
                  <c:v>40878</c:v>
                </c:pt>
                <c:pt idx="5218">
                  <c:v>40879</c:v>
                </c:pt>
                <c:pt idx="5219">
                  <c:v>40880</c:v>
                </c:pt>
                <c:pt idx="5220">
                  <c:v>40881</c:v>
                </c:pt>
                <c:pt idx="5221">
                  <c:v>40882</c:v>
                </c:pt>
                <c:pt idx="5222">
                  <c:v>40883</c:v>
                </c:pt>
                <c:pt idx="5223">
                  <c:v>40884</c:v>
                </c:pt>
                <c:pt idx="5224">
                  <c:v>40885</c:v>
                </c:pt>
                <c:pt idx="5225">
                  <c:v>40886</c:v>
                </c:pt>
                <c:pt idx="5226">
                  <c:v>40887</c:v>
                </c:pt>
                <c:pt idx="5227">
                  <c:v>40888</c:v>
                </c:pt>
                <c:pt idx="5228">
                  <c:v>40889</c:v>
                </c:pt>
                <c:pt idx="5229">
                  <c:v>40890</c:v>
                </c:pt>
                <c:pt idx="5230">
                  <c:v>40891</c:v>
                </c:pt>
                <c:pt idx="5231">
                  <c:v>40892</c:v>
                </c:pt>
                <c:pt idx="5232">
                  <c:v>40893</c:v>
                </c:pt>
                <c:pt idx="5233">
                  <c:v>40894</c:v>
                </c:pt>
                <c:pt idx="5234">
                  <c:v>40895</c:v>
                </c:pt>
                <c:pt idx="5235">
                  <c:v>40896</c:v>
                </c:pt>
                <c:pt idx="5236">
                  <c:v>40897</c:v>
                </c:pt>
                <c:pt idx="5237">
                  <c:v>40898</c:v>
                </c:pt>
                <c:pt idx="5238">
                  <c:v>40899</c:v>
                </c:pt>
                <c:pt idx="5239">
                  <c:v>40900</c:v>
                </c:pt>
                <c:pt idx="5240">
                  <c:v>40901</c:v>
                </c:pt>
                <c:pt idx="5241">
                  <c:v>40902</c:v>
                </c:pt>
                <c:pt idx="5242">
                  <c:v>40903</c:v>
                </c:pt>
                <c:pt idx="5243">
                  <c:v>40904</c:v>
                </c:pt>
                <c:pt idx="5244">
                  <c:v>40905</c:v>
                </c:pt>
                <c:pt idx="5245">
                  <c:v>40906</c:v>
                </c:pt>
                <c:pt idx="5246">
                  <c:v>40907</c:v>
                </c:pt>
                <c:pt idx="5247">
                  <c:v>40908</c:v>
                </c:pt>
                <c:pt idx="5248">
                  <c:v>40909</c:v>
                </c:pt>
                <c:pt idx="5249">
                  <c:v>40910</c:v>
                </c:pt>
                <c:pt idx="5250">
                  <c:v>40911</c:v>
                </c:pt>
                <c:pt idx="5251">
                  <c:v>40912</c:v>
                </c:pt>
                <c:pt idx="5252">
                  <c:v>40913</c:v>
                </c:pt>
                <c:pt idx="5253">
                  <c:v>40914</c:v>
                </c:pt>
                <c:pt idx="5254">
                  <c:v>40915</c:v>
                </c:pt>
                <c:pt idx="5255">
                  <c:v>40916</c:v>
                </c:pt>
                <c:pt idx="5256">
                  <c:v>40917</c:v>
                </c:pt>
                <c:pt idx="5257">
                  <c:v>40918</c:v>
                </c:pt>
                <c:pt idx="5258">
                  <c:v>40919</c:v>
                </c:pt>
                <c:pt idx="5259">
                  <c:v>40920</c:v>
                </c:pt>
                <c:pt idx="5260">
                  <c:v>40921</c:v>
                </c:pt>
                <c:pt idx="5261">
                  <c:v>40922</c:v>
                </c:pt>
                <c:pt idx="5262">
                  <c:v>40923</c:v>
                </c:pt>
                <c:pt idx="5263">
                  <c:v>40924</c:v>
                </c:pt>
                <c:pt idx="5264">
                  <c:v>40925</c:v>
                </c:pt>
                <c:pt idx="5265">
                  <c:v>40926</c:v>
                </c:pt>
                <c:pt idx="5266">
                  <c:v>40927</c:v>
                </c:pt>
                <c:pt idx="5267">
                  <c:v>40928</c:v>
                </c:pt>
                <c:pt idx="5268">
                  <c:v>40929</c:v>
                </c:pt>
                <c:pt idx="5269">
                  <c:v>40930</c:v>
                </c:pt>
                <c:pt idx="5270">
                  <c:v>40931</c:v>
                </c:pt>
                <c:pt idx="5271">
                  <c:v>40932</c:v>
                </c:pt>
                <c:pt idx="5272">
                  <c:v>40933</c:v>
                </c:pt>
                <c:pt idx="5273">
                  <c:v>40934</c:v>
                </c:pt>
                <c:pt idx="5274">
                  <c:v>40935</c:v>
                </c:pt>
                <c:pt idx="5275">
                  <c:v>40936</c:v>
                </c:pt>
                <c:pt idx="5276">
                  <c:v>40937</c:v>
                </c:pt>
                <c:pt idx="5277">
                  <c:v>40938</c:v>
                </c:pt>
                <c:pt idx="5278">
                  <c:v>40939</c:v>
                </c:pt>
                <c:pt idx="5279">
                  <c:v>40940</c:v>
                </c:pt>
                <c:pt idx="5280">
                  <c:v>40941</c:v>
                </c:pt>
                <c:pt idx="5281">
                  <c:v>40942</c:v>
                </c:pt>
                <c:pt idx="5282">
                  <c:v>40943</c:v>
                </c:pt>
                <c:pt idx="5283">
                  <c:v>40944</c:v>
                </c:pt>
                <c:pt idx="5284">
                  <c:v>40945</c:v>
                </c:pt>
                <c:pt idx="5285">
                  <c:v>40946</c:v>
                </c:pt>
                <c:pt idx="5286">
                  <c:v>40947</c:v>
                </c:pt>
                <c:pt idx="5287">
                  <c:v>40948</c:v>
                </c:pt>
                <c:pt idx="5288">
                  <c:v>40949</c:v>
                </c:pt>
                <c:pt idx="5289">
                  <c:v>40950</c:v>
                </c:pt>
                <c:pt idx="5290">
                  <c:v>40951</c:v>
                </c:pt>
                <c:pt idx="5291">
                  <c:v>40952</c:v>
                </c:pt>
                <c:pt idx="5292">
                  <c:v>40953</c:v>
                </c:pt>
                <c:pt idx="5293">
                  <c:v>40954</c:v>
                </c:pt>
                <c:pt idx="5294">
                  <c:v>40955</c:v>
                </c:pt>
                <c:pt idx="5295">
                  <c:v>40956</c:v>
                </c:pt>
                <c:pt idx="5296">
                  <c:v>40957</c:v>
                </c:pt>
                <c:pt idx="5297">
                  <c:v>40958</c:v>
                </c:pt>
                <c:pt idx="5298">
                  <c:v>40959</c:v>
                </c:pt>
                <c:pt idx="5299">
                  <c:v>40960</c:v>
                </c:pt>
                <c:pt idx="5300">
                  <c:v>40961</c:v>
                </c:pt>
                <c:pt idx="5301">
                  <c:v>40962</c:v>
                </c:pt>
                <c:pt idx="5302">
                  <c:v>40963</c:v>
                </c:pt>
                <c:pt idx="5303">
                  <c:v>40964</c:v>
                </c:pt>
                <c:pt idx="5304">
                  <c:v>40965</c:v>
                </c:pt>
                <c:pt idx="5305">
                  <c:v>40966</c:v>
                </c:pt>
                <c:pt idx="5306">
                  <c:v>40967</c:v>
                </c:pt>
                <c:pt idx="5307">
                  <c:v>40968</c:v>
                </c:pt>
                <c:pt idx="5308">
                  <c:v>40969</c:v>
                </c:pt>
                <c:pt idx="5309">
                  <c:v>40970</c:v>
                </c:pt>
                <c:pt idx="5310">
                  <c:v>40971</c:v>
                </c:pt>
                <c:pt idx="5311">
                  <c:v>40972</c:v>
                </c:pt>
                <c:pt idx="5312">
                  <c:v>40973</c:v>
                </c:pt>
                <c:pt idx="5313">
                  <c:v>40974</c:v>
                </c:pt>
                <c:pt idx="5314">
                  <c:v>40975</c:v>
                </c:pt>
                <c:pt idx="5315">
                  <c:v>40976</c:v>
                </c:pt>
                <c:pt idx="5316">
                  <c:v>40977</c:v>
                </c:pt>
                <c:pt idx="5317">
                  <c:v>40978</c:v>
                </c:pt>
                <c:pt idx="5318">
                  <c:v>40979</c:v>
                </c:pt>
                <c:pt idx="5319">
                  <c:v>40980</c:v>
                </c:pt>
                <c:pt idx="5320">
                  <c:v>40981</c:v>
                </c:pt>
                <c:pt idx="5321">
                  <c:v>40982</c:v>
                </c:pt>
                <c:pt idx="5322">
                  <c:v>40983</c:v>
                </c:pt>
                <c:pt idx="5323">
                  <c:v>40984</c:v>
                </c:pt>
                <c:pt idx="5324">
                  <c:v>40985</c:v>
                </c:pt>
                <c:pt idx="5325">
                  <c:v>40986</c:v>
                </c:pt>
                <c:pt idx="5326">
                  <c:v>40987</c:v>
                </c:pt>
                <c:pt idx="5327">
                  <c:v>40988</c:v>
                </c:pt>
                <c:pt idx="5328">
                  <c:v>40989</c:v>
                </c:pt>
                <c:pt idx="5329">
                  <c:v>40990</c:v>
                </c:pt>
                <c:pt idx="5330">
                  <c:v>40991</c:v>
                </c:pt>
                <c:pt idx="5331">
                  <c:v>40992</c:v>
                </c:pt>
                <c:pt idx="5332">
                  <c:v>40993</c:v>
                </c:pt>
                <c:pt idx="5333">
                  <c:v>40994</c:v>
                </c:pt>
                <c:pt idx="5334">
                  <c:v>40995</c:v>
                </c:pt>
                <c:pt idx="5335">
                  <c:v>40996</c:v>
                </c:pt>
                <c:pt idx="5336">
                  <c:v>40997</c:v>
                </c:pt>
                <c:pt idx="5337">
                  <c:v>40998</c:v>
                </c:pt>
                <c:pt idx="5338">
                  <c:v>40999</c:v>
                </c:pt>
                <c:pt idx="5339">
                  <c:v>41000</c:v>
                </c:pt>
                <c:pt idx="5340">
                  <c:v>41001</c:v>
                </c:pt>
                <c:pt idx="5341">
                  <c:v>41002</c:v>
                </c:pt>
                <c:pt idx="5342">
                  <c:v>41003</c:v>
                </c:pt>
                <c:pt idx="5343">
                  <c:v>41004</c:v>
                </c:pt>
                <c:pt idx="5344">
                  <c:v>41005</c:v>
                </c:pt>
                <c:pt idx="5345">
                  <c:v>41006</c:v>
                </c:pt>
                <c:pt idx="5346">
                  <c:v>41007</c:v>
                </c:pt>
                <c:pt idx="5347">
                  <c:v>41008</c:v>
                </c:pt>
                <c:pt idx="5348">
                  <c:v>41009</c:v>
                </c:pt>
                <c:pt idx="5349">
                  <c:v>41010</c:v>
                </c:pt>
                <c:pt idx="5350">
                  <c:v>41011</c:v>
                </c:pt>
                <c:pt idx="5351">
                  <c:v>41012</c:v>
                </c:pt>
                <c:pt idx="5352">
                  <c:v>41013</c:v>
                </c:pt>
                <c:pt idx="5353">
                  <c:v>41014</c:v>
                </c:pt>
                <c:pt idx="5354">
                  <c:v>41015</c:v>
                </c:pt>
                <c:pt idx="5355">
                  <c:v>41016</c:v>
                </c:pt>
                <c:pt idx="5356">
                  <c:v>41017</c:v>
                </c:pt>
                <c:pt idx="5357">
                  <c:v>41018</c:v>
                </c:pt>
                <c:pt idx="5358">
                  <c:v>41019</c:v>
                </c:pt>
                <c:pt idx="5359">
                  <c:v>41020</c:v>
                </c:pt>
                <c:pt idx="5360">
                  <c:v>41021</c:v>
                </c:pt>
                <c:pt idx="5361">
                  <c:v>41022</c:v>
                </c:pt>
                <c:pt idx="5362">
                  <c:v>41023</c:v>
                </c:pt>
                <c:pt idx="5363">
                  <c:v>41024</c:v>
                </c:pt>
                <c:pt idx="5364">
                  <c:v>41025</c:v>
                </c:pt>
                <c:pt idx="5365">
                  <c:v>41026</c:v>
                </c:pt>
                <c:pt idx="5366">
                  <c:v>41027</c:v>
                </c:pt>
                <c:pt idx="5367">
                  <c:v>41028</c:v>
                </c:pt>
                <c:pt idx="5368">
                  <c:v>41029</c:v>
                </c:pt>
                <c:pt idx="5369">
                  <c:v>41030</c:v>
                </c:pt>
                <c:pt idx="5370">
                  <c:v>41031</c:v>
                </c:pt>
                <c:pt idx="5371">
                  <c:v>41032</c:v>
                </c:pt>
                <c:pt idx="5372">
                  <c:v>41033</c:v>
                </c:pt>
                <c:pt idx="5373">
                  <c:v>41034</c:v>
                </c:pt>
                <c:pt idx="5374">
                  <c:v>41035</c:v>
                </c:pt>
                <c:pt idx="5375">
                  <c:v>41036</c:v>
                </c:pt>
                <c:pt idx="5376">
                  <c:v>41037</c:v>
                </c:pt>
                <c:pt idx="5377">
                  <c:v>41038</c:v>
                </c:pt>
                <c:pt idx="5378">
                  <c:v>41039</c:v>
                </c:pt>
                <c:pt idx="5379">
                  <c:v>41040</c:v>
                </c:pt>
                <c:pt idx="5380">
                  <c:v>41041</c:v>
                </c:pt>
                <c:pt idx="5381">
                  <c:v>41042</c:v>
                </c:pt>
                <c:pt idx="5382">
                  <c:v>41043</c:v>
                </c:pt>
                <c:pt idx="5383">
                  <c:v>41044</c:v>
                </c:pt>
                <c:pt idx="5384">
                  <c:v>41045</c:v>
                </c:pt>
                <c:pt idx="5385">
                  <c:v>41046</c:v>
                </c:pt>
                <c:pt idx="5386">
                  <c:v>41047</c:v>
                </c:pt>
                <c:pt idx="5387">
                  <c:v>41048</c:v>
                </c:pt>
                <c:pt idx="5388">
                  <c:v>41049</c:v>
                </c:pt>
                <c:pt idx="5389">
                  <c:v>41050</c:v>
                </c:pt>
                <c:pt idx="5390">
                  <c:v>41051</c:v>
                </c:pt>
                <c:pt idx="5391">
                  <c:v>41052</c:v>
                </c:pt>
                <c:pt idx="5392">
                  <c:v>41053</c:v>
                </c:pt>
                <c:pt idx="5393">
                  <c:v>41054</c:v>
                </c:pt>
                <c:pt idx="5394">
                  <c:v>41055</c:v>
                </c:pt>
                <c:pt idx="5395">
                  <c:v>41056</c:v>
                </c:pt>
                <c:pt idx="5396">
                  <c:v>41057</c:v>
                </c:pt>
                <c:pt idx="5397">
                  <c:v>41058</c:v>
                </c:pt>
                <c:pt idx="5398">
                  <c:v>41059</c:v>
                </c:pt>
                <c:pt idx="5399">
                  <c:v>41060</c:v>
                </c:pt>
                <c:pt idx="5400">
                  <c:v>41061</c:v>
                </c:pt>
                <c:pt idx="5401">
                  <c:v>41062</c:v>
                </c:pt>
                <c:pt idx="5402">
                  <c:v>41063</c:v>
                </c:pt>
                <c:pt idx="5403">
                  <c:v>41064</c:v>
                </c:pt>
                <c:pt idx="5404">
                  <c:v>41065</c:v>
                </c:pt>
                <c:pt idx="5405">
                  <c:v>41066</c:v>
                </c:pt>
                <c:pt idx="5406">
                  <c:v>41067</c:v>
                </c:pt>
                <c:pt idx="5407">
                  <c:v>41068</c:v>
                </c:pt>
                <c:pt idx="5408">
                  <c:v>41069</c:v>
                </c:pt>
                <c:pt idx="5409">
                  <c:v>41070</c:v>
                </c:pt>
                <c:pt idx="5410">
                  <c:v>41071</c:v>
                </c:pt>
                <c:pt idx="5411">
                  <c:v>41072</c:v>
                </c:pt>
                <c:pt idx="5412">
                  <c:v>41073</c:v>
                </c:pt>
                <c:pt idx="5413">
                  <c:v>41074</c:v>
                </c:pt>
                <c:pt idx="5414">
                  <c:v>41075</c:v>
                </c:pt>
                <c:pt idx="5415">
                  <c:v>41076</c:v>
                </c:pt>
                <c:pt idx="5416">
                  <c:v>41077</c:v>
                </c:pt>
                <c:pt idx="5417">
                  <c:v>41078</c:v>
                </c:pt>
                <c:pt idx="5418">
                  <c:v>41079</c:v>
                </c:pt>
                <c:pt idx="5419">
                  <c:v>41080</c:v>
                </c:pt>
                <c:pt idx="5420">
                  <c:v>41081</c:v>
                </c:pt>
                <c:pt idx="5421">
                  <c:v>41082</c:v>
                </c:pt>
                <c:pt idx="5422">
                  <c:v>41083</c:v>
                </c:pt>
                <c:pt idx="5423">
                  <c:v>41084</c:v>
                </c:pt>
                <c:pt idx="5424">
                  <c:v>41085</c:v>
                </c:pt>
                <c:pt idx="5425">
                  <c:v>41086</c:v>
                </c:pt>
                <c:pt idx="5426">
                  <c:v>41087</c:v>
                </c:pt>
                <c:pt idx="5427">
                  <c:v>41088</c:v>
                </c:pt>
                <c:pt idx="5428">
                  <c:v>41089</c:v>
                </c:pt>
                <c:pt idx="5429">
                  <c:v>41090</c:v>
                </c:pt>
                <c:pt idx="5430">
                  <c:v>41091</c:v>
                </c:pt>
                <c:pt idx="5431">
                  <c:v>41092</c:v>
                </c:pt>
                <c:pt idx="5432">
                  <c:v>41093</c:v>
                </c:pt>
                <c:pt idx="5433">
                  <c:v>41094</c:v>
                </c:pt>
                <c:pt idx="5434">
                  <c:v>41095</c:v>
                </c:pt>
                <c:pt idx="5435">
                  <c:v>41096</c:v>
                </c:pt>
                <c:pt idx="5436">
                  <c:v>41097</c:v>
                </c:pt>
                <c:pt idx="5437">
                  <c:v>41098</c:v>
                </c:pt>
                <c:pt idx="5438">
                  <c:v>41099</c:v>
                </c:pt>
                <c:pt idx="5439">
                  <c:v>41100</c:v>
                </c:pt>
                <c:pt idx="5440">
                  <c:v>41101</c:v>
                </c:pt>
                <c:pt idx="5441">
                  <c:v>41102</c:v>
                </c:pt>
                <c:pt idx="5442">
                  <c:v>41103</c:v>
                </c:pt>
                <c:pt idx="5443">
                  <c:v>41104</c:v>
                </c:pt>
                <c:pt idx="5444">
                  <c:v>41105</c:v>
                </c:pt>
                <c:pt idx="5445">
                  <c:v>41106</c:v>
                </c:pt>
                <c:pt idx="5446">
                  <c:v>41107</c:v>
                </c:pt>
                <c:pt idx="5447">
                  <c:v>41108</c:v>
                </c:pt>
                <c:pt idx="5448">
                  <c:v>41109</c:v>
                </c:pt>
                <c:pt idx="5449">
                  <c:v>41110</c:v>
                </c:pt>
                <c:pt idx="5450">
                  <c:v>41111</c:v>
                </c:pt>
                <c:pt idx="5451">
                  <c:v>41112</c:v>
                </c:pt>
                <c:pt idx="5452">
                  <c:v>41113</c:v>
                </c:pt>
                <c:pt idx="5453">
                  <c:v>41114</c:v>
                </c:pt>
                <c:pt idx="5454">
                  <c:v>41115</c:v>
                </c:pt>
                <c:pt idx="5455">
                  <c:v>41116</c:v>
                </c:pt>
                <c:pt idx="5456">
                  <c:v>41117</c:v>
                </c:pt>
                <c:pt idx="5457">
                  <c:v>41118</c:v>
                </c:pt>
                <c:pt idx="5458">
                  <c:v>41119</c:v>
                </c:pt>
                <c:pt idx="5459">
                  <c:v>41120</c:v>
                </c:pt>
                <c:pt idx="5460">
                  <c:v>41121</c:v>
                </c:pt>
                <c:pt idx="5461">
                  <c:v>41122</c:v>
                </c:pt>
                <c:pt idx="5462">
                  <c:v>41123</c:v>
                </c:pt>
                <c:pt idx="5463">
                  <c:v>41124</c:v>
                </c:pt>
                <c:pt idx="5464">
                  <c:v>41125</c:v>
                </c:pt>
                <c:pt idx="5465">
                  <c:v>41126</c:v>
                </c:pt>
                <c:pt idx="5466">
                  <c:v>41127</c:v>
                </c:pt>
                <c:pt idx="5467">
                  <c:v>41128</c:v>
                </c:pt>
                <c:pt idx="5468">
                  <c:v>41129</c:v>
                </c:pt>
                <c:pt idx="5469">
                  <c:v>41130</c:v>
                </c:pt>
                <c:pt idx="5470">
                  <c:v>41131</c:v>
                </c:pt>
                <c:pt idx="5471">
                  <c:v>41132</c:v>
                </c:pt>
                <c:pt idx="5472">
                  <c:v>41133</c:v>
                </c:pt>
                <c:pt idx="5473">
                  <c:v>41134</c:v>
                </c:pt>
                <c:pt idx="5474">
                  <c:v>41135</c:v>
                </c:pt>
                <c:pt idx="5475">
                  <c:v>41136</c:v>
                </c:pt>
                <c:pt idx="5476">
                  <c:v>41137</c:v>
                </c:pt>
                <c:pt idx="5477">
                  <c:v>41138</c:v>
                </c:pt>
                <c:pt idx="5478">
                  <c:v>41139</c:v>
                </c:pt>
                <c:pt idx="5479">
                  <c:v>41140</c:v>
                </c:pt>
                <c:pt idx="5480">
                  <c:v>41141</c:v>
                </c:pt>
                <c:pt idx="5481">
                  <c:v>41142</c:v>
                </c:pt>
                <c:pt idx="5482">
                  <c:v>41143</c:v>
                </c:pt>
                <c:pt idx="5483">
                  <c:v>41144</c:v>
                </c:pt>
                <c:pt idx="5484">
                  <c:v>41145</c:v>
                </c:pt>
                <c:pt idx="5485">
                  <c:v>41146</c:v>
                </c:pt>
                <c:pt idx="5486">
                  <c:v>41147</c:v>
                </c:pt>
                <c:pt idx="5487">
                  <c:v>41148</c:v>
                </c:pt>
                <c:pt idx="5488">
                  <c:v>41149</c:v>
                </c:pt>
                <c:pt idx="5489">
                  <c:v>41150</c:v>
                </c:pt>
                <c:pt idx="5490">
                  <c:v>41151</c:v>
                </c:pt>
                <c:pt idx="5491">
                  <c:v>41152</c:v>
                </c:pt>
                <c:pt idx="5492">
                  <c:v>41153</c:v>
                </c:pt>
                <c:pt idx="5493">
                  <c:v>41154</c:v>
                </c:pt>
                <c:pt idx="5494">
                  <c:v>41155</c:v>
                </c:pt>
                <c:pt idx="5495">
                  <c:v>41156</c:v>
                </c:pt>
                <c:pt idx="5496">
                  <c:v>41157</c:v>
                </c:pt>
                <c:pt idx="5497">
                  <c:v>41158</c:v>
                </c:pt>
                <c:pt idx="5498">
                  <c:v>41159</c:v>
                </c:pt>
                <c:pt idx="5499">
                  <c:v>41160</c:v>
                </c:pt>
                <c:pt idx="5500">
                  <c:v>41161</c:v>
                </c:pt>
                <c:pt idx="5501">
                  <c:v>41162</c:v>
                </c:pt>
                <c:pt idx="5502">
                  <c:v>41163</c:v>
                </c:pt>
                <c:pt idx="5503">
                  <c:v>41164</c:v>
                </c:pt>
                <c:pt idx="5504">
                  <c:v>41165</c:v>
                </c:pt>
                <c:pt idx="5505">
                  <c:v>41166</c:v>
                </c:pt>
                <c:pt idx="5506">
                  <c:v>41167</c:v>
                </c:pt>
                <c:pt idx="5507">
                  <c:v>41168</c:v>
                </c:pt>
                <c:pt idx="5508">
                  <c:v>41169</c:v>
                </c:pt>
                <c:pt idx="5509">
                  <c:v>41170</c:v>
                </c:pt>
                <c:pt idx="5510">
                  <c:v>41171</c:v>
                </c:pt>
                <c:pt idx="5511">
                  <c:v>41172</c:v>
                </c:pt>
                <c:pt idx="5512">
                  <c:v>41173</c:v>
                </c:pt>
                <c:pt idx="5513">
                  <c:v>41174</c:v>
                </c:pt>
                <c:pt idx="5514">
                  <c:v>41175</c:v>
                </c:pt>
                <c:pt idx="5515">
                  <c:v>41176</c:v>
                </c:pt>
                <c:pt idx="5516">
                  <c:v>41177</c:v>
                </c:pt>
                <c:pt idx="5517">
                  <c:v>41178</c:v>
                </c:pt>
                <c:pt idx="5518">
                  <c:v>41179</c:v>
                </c:pt>
                <c:pt idx="5519">
                  <c:v>41180</c:v>
                </c:pt>
                <c:pt idx="5520">
                  <c:v>41181</c:v>
                </c:pt>
                <c:pt idx="5521">
                  <c:v>41182</c:v>
                </c:pt>
                <c:pt idx="5522">
                  <c:v>41183</c:v>
                </c:pt>
                <c:pt idx="5523">
                  <c:v>41184</c:v>
                </c:pt>
                <c:pt idx="5524">
                  <c:v>41185</c:v>
                </c:pt>
                <c:pt idx="5525">
                  <c:v>41186</c:v>
                </c:pt>
                <c:pt idx="5526">
                  <c:v>41187</c:v>
                </c:pt>
                <c:pt idx="5527">
                  <c:v>41188</c:v>
                </c:pt>
                <c:pt idx="5528">
                  <c:v>41189</c:v>
                </c:pt>
                <c:pt idx="5529">
                  <c:v>41190</c:v>
                </c:pt>
                <c:pt idx="5530">
                  <c:v>41191</c:v>
                </c:pt>
                <c:pt idx="5531">
                  <c:v>41192</c:v>
                </c:pt>
                <c:pt idx="5532">
                  <c:v>41193</c:v>
                </c:pt>
                <c:pt idx="5533">
                  <c:v>41194</c:v>
                </c:pt>
                <c:pt idx="5534">
                  <c:v>41195</c:v>
                </c:pt>
                <c:pt idx="5535">
                  <c:v>41196</c:v>
                </c:pt>
                <c:pt idx="5536">
                  <c:v>41197</c:v>
                </c:pt>
                <c:pt idx="5537">
                  <c:v>41198</c:v>
                </c:pt>
                <c:pt idx="5538">
                  <c:v>41199</c:v>
                </c:pt>
                <c:pt idx="5539">
                  <c:v>41200</c:v>
                </c:pt>
                <c:pt idx="5540">
                  <c:v>41201</c:v>
                </c:pt>
                <c:pt idx="5541">
                  <c:v>41202</c:v>
                </c:pt>
                <c:pt idx="5542">
                  <c:v>41203</c:v>
                </c:pt>
                <c:pt idx="5543">
                  <c:v>41204</c:v>
                </c:pt>
                <c:pt idx="5544">
                  <c:v>41205</c:v>
                </c:pt>
                <c:pt idx="5545">
                  <c:v>41206</c:v>
                </c:pt>
                <c:pt idx="5546">
                  <c:v>41207</c:v>
                </c:pt>
                <c:pt idx="5547">
                  <c:v>41208</c:v>
                </c:pt>
                <c:pt idx="5548">
                  <c:v>41209</c:v>
                </c:pt>
                <c:pt idx="5549">
                  <c:v>41210</c:v>
                </c:pt>
                <c:pt idx="5550">
                  <c:v>41211</c:v>
                </c:pt>
                <c:pt idx="5551">
                  <c:v>41212</c:v>
                </c:pt>
                <c:pt idx="5552">
                  <c:v>41213</c:v>
                </c:pt>
                <c:pt idx="5553">
                  <c:v>41214</c:v>
                </c:pt>
                <c:pt idx="5554">
                  <c:v>41215</c:v>
                </c:pt>
                <c:pt idx="5555">
                  <c:v>41216</c:v>
                </c:pt>
                <c:pt idx="5556">
                  <c:v>41217</c:v>
                </c:pt>
                <c:pt idx="5557">
                  <c:v>41218</c:v>
                </c:pt>
                <c:pt idx="5558">
                  <c:v>41219</c:v>
                </c:pt>
                <c:pt idx="5559">
                  <c:v>41220</c:v>
                </c:pt>
                <c:pt idx="5560">
                  <c:v>41221</c:v>
                </c:pt>
                <c:pt idx="5561">
                  <c:v>41222</c:v>
                </c:pt>
                <c:pt idx="5562">
                  <c:v>41223</c:v>
                </c:pt>
                <c:pt idx="5563">
                  <c:v>41224</c:v>
                </c:pt>
                <c:pt idx="5564">
                  <c:v>41225</c:v>
                </c:pt>
                <c:pt idx="5565">
                  <c:v>41226</c:v>
                </c:pt>
                <c:pt idx="5566">
                  <c:v>41227</c:v>
                </c:pt>
                <c:pt idx="5567">
                  <c:v>41228</c:v>
                </c:pt>
                <c:pt idx="5568">
                  <c:v>41229</c:v>
                </c:pt>
                <c:pt idx="5569">
                  <c:v>41230</c:v>
                </c:pt>
                <c:pt idx="5570">
                  <c:v>41231</c:v>
                </c:pt>
                <c:pt idx="5571">
                  <c:v>41232</c:v>
                </c:pt>
                <c:pt idx="5572">
                  <c:v>41233</c:v>
                </c:pt>
                <c:pt idx="5573">
                  <c:v>41234</c:v>
                </c:pt>
                <c:pt idx="5574">
                  <c:v>41235</c:v>
                </c:pt>
                <c:pt idx="5575">
                  <c:v>41236</c:v>
                </c:pt>
                <c:pt idx="5576">
                  <c:v>41237</c:v>
                </c:pt>
                <c:pt idx="5577">
                  <c:v>41238</c:v>
                </c:pt>
                <c:pt idx="5578">
                  <c:v>41239</c:v>
                </c:pt>
                <c:pt idx="5579">
                  <c:v>41240</c:v>
                </c:pt>
                <c:pt idx="5580">
                  <c:v>41241</c:v>
                </c:pt>
                <c:pt idx="5581">
                  <c:v>41242</c:v>
                </c:pt>
                <c:pt idx="5582">
                  <c:v>41243</c:v>
                </c:pt>
                <c:pt idx="5583">
                  <c:v>41244</c:v>
                </c:pt>
                <c:pt idx="5584">
                  <c:v>41245</c:v>
                </c:pt>
                <c:pt idx="5585">
                  <c:v>41246</c:v>
                </c:pt>
                <c:pt idx="5586">
                  <c:v>41247</c:v>
                </c:pt>
                <c:pt idx="5587">
                  <c:v>41248</c:v>
                </c:pt>
                <c:pt idx="5588">
                  <c:v>41249</c:v>
                </c:pt>
                <c:pt idx="5589">
                  <c:v>41250</c:v>
                </c:pt>
                <c:pt idx="5590">
                  <c:v>41251</c:v>
                </c:pt>
                <c:pt idx="5591">
                  <c:v>41252</c:v>
                </c:pt>
                <c:pt idx="5592">
                  <c:v>41253</c:v>
                </c:pt>
                <c:pt idx="5593">
                  <c:v>41254</c:v>
                </c:pt>
                <c:pt idx="5594">
                  <c:v>41255</c:v>
                </c:pt>
                <c:pt idx="5595">
                  <c:v>41256</c:v>
                </c:pt>
                <c:pt idx="5596">
                  <c:v>41257</c:v>
                </c:pt>
                <c:pt idx="5597">
                  <c:v>41258</c:v>
                </c:pt>
                <c:pt idx="5598">
                  <c:v>41259</c:v>
                </c:pt>
                <c:pt idx="5599">
                  <c:v>41260</c:v>
                </c:pt>
                <c:pt idx="5600">
                  <c:v>41261</c:v>
                </c:pt>
                <c:pt idx="5601">
                  <c:v>41262</c:v>
                </c:pt>
                <c:pt idx="5602">
                  <c:v>41263</c:v>
                </c:pt>
                <c:pt idx="5603">
                  <c:v>41264</c:v>
                </c:pt>
                <c:pt idx="5604">
                  <c:v>41265</c:v>
                </c:pt>
                <c:pt idx="5605">
                  <c:v>41266</c:v>
                </c:pt>
                <c:pt idx="5606">
                  <c:v>41267</c:v>
                </c:pt>
                <c:pt idx="5607">
                  <c:v>41268</c:v>
                </c:pt>
                <c:pt idx="5608">
                  <c:v>41269</c:v>
                </c:pt>
                <c:pt idx="5609">
                  <c:v>41270</c:v>
                </c:pt>
                <c:pt idx="5610">
                  <c:v>41271</c:v>
                </c:pt>
                <c:pt idx="5611">
                  <c:v>41272</c:v>
                </c:pt>
                <c:pt idx="5612">
                  <c:v>41273</c:v>
                </c:pt>
                <c:pt idx="5613">
                  <c:v>41274</c:v>
                </c:pt>
                <c:pt idx="5614">
                  <c:v>41275</c:v>
                </c:pt>
                <c:pt idx="5615">
                  <c:v>41276</c:v>
                </c:pt>
                <c:pt idx="5616">
                  <c:v>41277</c:v>
                </c:pt>
                <c:pt idx="5617">
                  <c:v>41278</c:v>
                </c:pt>
                <c:pt idx="5618">
                  <c:v>41279</c:v>
                </c:pt>
                <c:pt idx="5619">
                  <c:v>41280</c:v>
                </c:pt>
                <c:pt idx="5620">
                  <c:v>41281</c:v>
                </c:pt>
                <c:pt idx="5621">
                  <c:v>41282</c:v>
                </c:pt>
                <c:pt idx="5622">
                  <c:v>41283</c:v>
                </c:pt>
                <c:pt idx="5623">
                  <c:v>41284</c:v>
                </c:pt>
                <c:pt idx="5624">
                  <c:v>41285</c:v>
                </c:pt>
                <c:pt idx="5625">
                  <c:v>41286</c:v>
                </c:pt>
                <c:pt idx="5626">
                  <c:v>41287</c:v>
                </c:pt>
                <c:pt idx="5627">
                  <c:v>41288</c:v>
                </c:pt>
                <c:pt idx="5628">
                  <c:v>41289</c:v>
                </c:pt>
                <c:pt idx="5629">
                  <c:v>41290</c:v>
                </c:pt>
                <c:pt idx="5630">
                  <c:v>41291</c:v>
                </c:pt>
                <c:pt idx="5631">
                  <c:v>41292</c:v>
                </c:pt>
                <c:pt idx="5632">
                  <c:v>41293</c:v>
                </c:pt>
                <c:pt idx="5633">
                  <c:v>41294</c:v>
                </c:pt>
                <c:pt idx="5634">
                  <c:v>41295</c:v>
                </c:pt>
                <c:pt idx="5635">
                  <c:v>41296</c:v>
                </c:pt>
                <c:pt idx="5636">
                  <c:v>41297</c:v>
                </c:pt>
                <c:pt idx="5637">
                  <c:v>41298</c:v>
                </c:pt>
                <c:pt idx="5638">
                  <c:v>41299</c:v>
                </c:pt>
                <c:pt idx="5639">
                  <c:v>41300</c:v>
                </c:pt>
                <c:pt idx="5640">
                  <c:v>41301</c:v>
                </c:pt>
                <c:pt idx="5641">
                  <c:v>41302</c:v>
                </c:pt>
                <c:pt idx="5642">
                  <c:v>41303</c:v>
                </c:pt>
                <c:pt idx="5643">
                  <c:v>41304</c:v>
                </c:pt>
                <c:pt idx="5644">
                  <c:v>41305</c:v>
                </c:pt>
                <c:pt idx="5645">
                  <c:v>41306</c:v>
                </c:pt>
                <c:pt idx="5646">
                  <c:v>41307</c:v>
                </c:pt>
                <c:pt idx="5647">
                  <c:v>41308</c:v>
                </c:pt>
                <c:pt idx="5648">
                  <c:v>41309</c:v>
                </c:pt>
                <c:pt idx="5649">
                  <c:v>41310</c:v>
                </c:pt>
                <c:pt idx="5650">
                  <c:v>41311</c:v>
                </c:pt>
                <c:pt idx="5651">
                  <c:v>41312</c:v>
                </c:pt>
                <c:pt idx="5652">
                  <c:v>41313</c:v>
                </c:pt>
                <c:pt idx="5653">
                  <c:v>41314</c:v>
                </c:pt>
                <c:pt idx="5654">
                  <c:v>41315</c:v>
                </c:pt>
                <c:pt idx="5655">
                  <c:v>41316</c:v>
                </c:pt>
                <c:pt idx="5656">
                  <c:v>41317</c:v>
                </c:pt>
                <c:pt idx="5657">
                  <c:v>41318</c:v>
                </c:pt>
                <c:pt idx="5658">
                  <c:v>41319</c:v>
                </c:pt>
                <c:pt idx="5659">
                  <c:v>41320</c:v>
                </c:pt>
                <c:pt idx="5660">
                  <c:v>41321</c:v>
                </c:pt>
                <c:pt idx="5661">
                  <c:v>41322</c:v>
                </c:pt>
                <c:pt idx="5662">
                  <c:v>41323</c:v>
                </c:pt>
                <c:pt idx="5663">
                  <c:v>41324</c:v>
                </c:pt>
                <c:pt idx="5664">
                  <c:v>41325</c:v>
                </c:pt>
                <c:pt idx="5665">
                  <c:v>41326</c:v>
                </c:pt>
                <c:pt idx="5666">
                  <c:v>41327</c:v>
                </c:pt>
                <c:pt idx="5667">
                  <c:v>41328</c:v>
                </c:pt>
                <c:pt idx="5668">
                  <c:v>41329</c:v>
                </c:pt>
                <c:pt idx="5669">
                  <c:v>41330</c:v>
                </c:pt>
                <c:pt idx="5670">
                  <c:v>41331</c:v>
                </c:pt>
                <c:pt idx="5671">
                  <c:v>41332</c:v>
                </c:pt>
                <c:pt idx="5672">
                  <c:v>41333</c:v>
                </c:pt>
                <c:pt idx="5673">
                  <c:v>41334</c:v>
                </c:pt>
                <c:pt idx="5674">
                  <c:v>41335</c:v>
                </c:pt>
                <c:pt idx="5675">
                  <c:v>41336</c:v>
                </c:pt>
                <c:pt idx="5676">
                  <c:v>41337</c:v>
                </c:pt>
                <c:pt idx="5677">
                  <c:v>41338</c:v>
                </c:pt>
                <c:pt idx="5678">
                  <c:v>41339</c:v>
                </c:pt>
                <c:pt idx="5679">
                  <c:v>41340</c:v>
                </c:pt>
                <c:pt idx="5680">
                  <c:v>41341</c:v>
                </c:pt>
                <c:pt idx="5681">
                  <c:v>41342</c:v>
                </c:pt>
                <c:pt idx="5682">
                  <c:v>41343</c:v>
                </c:pt>
                <c:pt idx="5683">
                  <c:v>41344</c:v>
                </c:pt>
                <c:pt idx="5684">
                  <c:v>41345</c:v>
                </c:pt>
                <c:pt idx="5685">
                  <c:v>41346</c:v>
                </c:pt>
                <c:pt idx="5686">
                  <c:v>41347</c:v>
                </c:pt>
                <c:pt idx="5687">
                  <c:v>41348</c:v>
                </c:pt>
                <c:pt idx="5688">
                  <c:v>41349</c:v>
                </c:pt>
                <c:pt idx="5689">
                  <c:v>41350</c:v>
                </c:pt>
                <c:pt idx="5690">
                  <c:v>41351</c:v>
                </c:pt>
                <c:pt idx="5691">
                  <c:v>41352</c:v>
                </c:pt>
                <c:pt idx="5692">
                  <c:v>41353</c:v>
                </c:pt>
                <c:pt idx="5693">
                  <c:v>41354</c:v>
                </c:pt>
                <c:pt idx="5694">
                  <c:v>41355</c:v>
                </c:pt>
                <c:pt idx="5695">
                  <c:v>41356</c:v>
                </c:pt>
                <c:pt idx="5696">
                  <c:v>41357</c:v>
                </c:pt>
                <c:pt idx="5697">
                  <c:v>41358</c:v>
                </c:pt>
                <c:pt idx="5698">
                  <c:v>41359</c:v>
                </c:pt>
                <c:pt idx="5699">
                  <c:v>41360</c:v>
                </c:pt>
                <c:pt idx="5700">
                  <c:v>41361</c:v>
                </c:pt>
                <c:pt idx="5701">
                  <c:v>41362</c:v>
                </c:pt>
                <c:pt idx="5702">
                  <c:v>41363</c:v>
                </c:pt>
                <c:pt idx="5703">
                  <c:v>41364</c:v>
                </c:pt>
                <c:pt idx="5704">
                  <c:v>41365</c:v>
                </c:pt>
                <c:pt idx="5705">
                  <c:v>41366</c:v>
                </c:pt>
                <c:pt idx="5706">
                  <c:v>41367</c:v>
                </c:pt>
                <c:pt idx="5707">
                  <c:v>41368</c:v>
                </c:pt>
                <c:pt idx="5708">
                  <c:v>41369</c:v>
                </c:pt>
                <c:pt idx="5709">
                  <c:v>41370</c:v>
                </c:pt>
                <c:pt idx="5710">
                  <c:v>41371</c:v>
                </c:pt>
                <c:pt idx="5711">
                  <c:v>41372</c:v>
                </c:pt>
                <c:pt idx="5712">
                  <c:v>41373</c:v>
                </c:pt>
                <c:pt idx="5713">
                  <c:v>41374</c:v>
                </c:pt>
                <c:pt idx="5714">
                  <c:v>41375</c:v>
                </c:pt>
                <c:pt idx="5715">
                  <c:v>41376</c:v>
                </c:pt>
                <c:pt idx="5716">
                  <c:v>41377</c:v>
                </c:pt>
                <c:pt idx="5717">
                  <c:v>41378</c:v>
                </c:pt>
                <c:pt idx="5718">
                  <c:v>41379</c:v>
                </c:pt>
                <c:pt idx="5719">
                  <c:v>41380</c:v>
                </c:pt>
                <c:pt idx="5720">
                  <c:v>41381</c:v>
                </c:pt>
                <c:pt idx="5721">
                  <c:v>41382</c:v>
                </c:pt>
                <c:pt idx="5722">
                  <c:v>41383</c:v>
                </c:pt>
                <c:pt idx="5723">
                  <c:v>41384</c:v>
                </c:pt>
                <c:pt idx="5724">
                  <c:v>41385</c:v>
                </c:pt>
                <c:pt idx="5725">
                  <c:v>41386</c:v>
                </c:pt>
                <c:pt idx="5726">
                  <c:v>41387</c:v>
                </c:pt>
                <c:pt idx="5727">
                  <c:v>41388</c:v>
                </c:pt>
                <c:pt idx="5728">
                  <c:v>41389</c:v>
                </c:pt>
                <c:pt idx="5729">
                  <c:v>41390</c:v>
                </c:pt>
                <c:pt idx="5730">
                  <c:v>41391</c:v>
                </c:pt>
                <c:pt idx="5731">
                  <c:v>41392</c:v>
                </c:pt>
                <c:pt idx="5732">
                  <c:v>41393</c:v>
                </c:pt>
                <c:pt idx="5733">
                  <c:v>41394</c:v>
                </c:pt>
                <c:pt idx="5734">
                  <c:v>41395</c:v>
                </c:pt>
                <c:pt idx="5735">
                  <c:v>41396</c:v>
                </c:pt>
                <c:pt idx="5736">
                  <c:v>41397</c:v>
                </c:pt>
                <c:pt idx="5737">
                  <c:v>41398</c:v>
                </c:pt>
                <c:pt idx="5738">
                  <c:v>41399</c:v>
                </c:pt>
                <c:pt idx="5739">
                  <c:v>41400</c:v>
                </c:pt>
                <c:pt idx="5740">
                  <c:v>41401</c:v>
                </c:pt>
                <c:pt idx="5741">
                  <c:v>41402</c:v>
                </c:pt>
                <c:pt idx="5742">
                  <c:v>41403</c:v>
                </c:pt>
                <c:pt idx="5743">
                  <c:v>41404</c:v>
                </c:pt>
                <c:pt idx="5744">
                  <c:v>41405</c:v>
                </c:pt>
                <c:pt idx="5745">
                  <c:v>41406</c:v>
                </c:pt>
                <c:pt idx="5746">
                  <c:v>41407</c:v>
                </c:pt>
                <c:pt idx="5747">
                  <c:v>41408</c:v>
                </c:pt>
                <c:pt idx="5748">
                  <c:v>41409</c:v>
                </c:pt>
                <c:pt idx="5749">
                  <c:v>41410</c:v>
                </c:pt>
                <c:pt idx="5750">
                  <c:v>41411</c:v>
                </c:pt>
                <c:pt idx="5751">
                  <c:v>41412</c:v>
                </c:pt>
                <c:pt idx="5752">
                  <c:v>41413</c:v>
                </c:pt>
                <c:pt idx="5753">
                  <c:v>41414</c:v>
                </c:pt>
                <c:pt idx="5754">
                  <c:v>41415</c:v>
                </c:pt>
                <c:pt idx="5755">
                  <c:v>41416</c:v>
                </c:pt>
                <c:pt idx="5756">
                  <c:v>41417</c:v>
                </c:pt>
                <c:pt idx="5757">
                  <c:v>41418</c:v>
                </c:pt>
                <c:pt idx="5758">
                  <c:v>41419</c:v>
                </c:pt>
                <c:pt idx="5759">
                  <c:v>41420</c:v>
                </c:pt>
                <c:pt idx="5760">
                  <c:v>41421</c:v>
                </c:pt>
                <c:pt idx="5761">
                  <c:v>41422</c:v>
                </c:pt>
                <c:pt idx="5762">
                  <c:v>41423</c:v>
                </c:pt>
                <c:pt idx="5763">
                  <c:v>41424</c:v>
                </c:pt>
                <c:pt idx="5764">
                  <c:v>41425</c:v>
                </c:pt>
                <c:pt idx="5765">
                  <c:v>41426</c:v>
                </c:pt>
                <c:pt idx="5766">
                  <c:v>41427</c:v>
                </c:pt>
                <c:pt idx="5767">
                  <c:v>41428</c:v>
                </c:pt>
                <c:pt idx="5768">
                  <c:v>41429</c:v>
                </c:pt>
                <c:pt idx="5769">
                  <c:v>41430</c:v>
                </c:pt>
                <c:pt idx="5770">
                  <c:v>41431</c:v>
                </c:pt>
                <c:pt idx="5771">
                  <c:v>41432</c:v>
                </c:pt>
                <c:pt idx="5772">
                  <c:v>41433</c:v>
                </c:pt>
                <c:pt idx="5773">
                  <c:v>41434</c:v>
                </c:pt>
                <c:pt idx="5774">
                  <c:v>41435</c:v>
                </c:pt>
                <c:pt idx="5775">
                  <c:v>41436</c:v>
                </c:pt>
                <c:pt idx="5776">
                  <c:v>41437</c:v>
                </c:pt>
                <c:pt idx="5777">
                  <c:v>41438</c:v>
                </c:pt>
                <c:pt idx="5778">
                  <c:v>41439</c:v>
                </c:pt>
                <c:pt idx="5779">
                  <c:v>41440</c:v>
                </c:pt>
                <c:pt idx="5780">
                  <c:v>41441</c:v>
                </c:pt>
                <c:pt idx="5781">
                  <c:v>41442</c:v>
                </c:pt>
                <c:pt idx="5782">
                  <c:v>41443</c:v>
                </c:pt>
                <c:pt idx="5783">
                  <c:v>41444</c:v>
                </c:pt>
                <c:pt idx="5784">
                  <c:v>41445</c:v>
                </c:pt>
                <c:pt idx="5785">
                  <c:v>41446</c:v>
                </c:pt>
                <c:pt idx="5786">
                  <c:v>41447</c:v>
                </c:pt>
                <c:pt idx="5787">
                  <c:v>41448</c:v>
                </c:pt>
                <c:pt idx="5788">
                  <c:v>41449</c:v>
                </c:pt>
                <c:pt idx="5789">
                  <c:v>41450</c:v>
                </c:pt>
                <c:pt idx="5790">
                  <c:v>41451</c:v>
                </c:pt>
                <c:pt idx="5791">
                  <c:v>41452</c:v>
                </c:pt>
                <c:pt idx="5792">
                  <c:v>41453</c:v>
                </c:pt>
                <c:pt idx="5793">
                  <c:v>41454</c:v>
                </c:pt>
                <c:pt idx="5794">
                  <c:v>41455</c:v>
                </c:pt>
                <c:pt idx="5795">
                  <c:v>41456</c:v>
                </c:pt>
                <c:pt idx="5796">
                  <c:v>41457</c:v>
                </c:pt>
                <c:pt idx="5797">
                  <c:v>41458</c:v>
                </c:pt>
                <c:pt idx="5798">
                  <c:v>41459</c:v>
                </c:pt>
                <c:pt idx="5799">
                  <c:v>41460</c:v>
                </c:pt>
                <c:pt idx="5800">
                  <c:v>41461</c:v>
                </c:pt>
                <c:pt idx="5801">
                  <c:v>41462</c:v>
                </c:pt>
                <c:pt idx="5802">
                  <c:v>41463</c:v>
                </c:pt>
                <c:pt idx="5803">
                  <c:v>41464</c:v>
                </c:pt>
                <c:pt idx="5804">
                  <c:v>41465</c:v>
                </c:pt>
                <c:pt idx="5805">
                  <c:v>41466</c:v>
                </c:pt>
                <c:pt idx="5806">
                  <c:v>41467</c:v>
                </c:pt>
                <c:pt idx="5807">
                  <c:v>41468</c:v>
                </c:pt>
                <c:pt idx="5808">
                  <c:v>41469</c:v>
                </c:pt>
                <c:pt idx="5809">
                  <c:v>41470</c:v>
                </c:pt>
                <c:pt idx="5810">
                  <c:v>41471</c:v>
                </c:pt>
                <c:pt idx="5811">
                  <c:v>41472</c:v>
                </c:pt>
                <c:pt idx="5812">
                  <c:v>41473</c:v>
                </c:pt>
                <c:pt idx="5813">
                  <c:v>41474</c:v>
                </c:pt>
                <c:pt idx="5814">
                  <c:v>41475</c:v>
                </c:pt>
                <c:pt idx="5815">
                  <c:v>41476</c:v>
                </c:pt>
                <c:pt idx="5816">
                  <c:v>41477</c:v>
                </c:pt>
                <c:pt idx="5817">
                  <c:v>41478</c:v>
                </c:pt>
                <c:pt idx="5818">
                  <c:v>41479</c:v>
                </c:pt>
                <c:pt idx="5819">
                  <c:v>41480</c:v>
                </c:pt>
                <c:pt idx="5820">
                  <c:v>41481</c:v>
                </c:pt>
                <c:pt idx="5821">
                  <c:v>41482</c:v>
                </c:pt>
                <c:pt idx="5822">
                  <c:v>41483</c:v>
                </c:pt>
                <c:pt idx="5823">
                  <c:v>41484</c:v>
                </c:pt>
                <c:pt idx="5824">
                  <c:v>41485</c:v>
                </c:pt>
                <c:pt idx="5825">
                  <c:v>41486</c:v>
                </c:pt>
                <c:pt idx="5826">
                  <c:v>41487</c:v>
                </c:pt>
                <c:pt idx="5827">
                  <c:v>41488</c:v>
                </c:pt>
                <c:pt idx="5828">
                  <c:v>41489</c:v>
                </c:pt>
                <c:pt idx="5829">
                  <c:v>41490</c:v>
                </c:pt>
                <c:pt idx="5830">
                  <c:v>41491</c:v>
                </c:pt>
                <c:pt idx="5831">
                  <c:v>41492</c:v>
                </c:pt>
                <c:pt idx="5832">
                  <c:v>41493</c:v>
                </c:pt>
                <c:pt idx="5833">
                  <c:v>41494</c:v>
                </c:pt>
                <c:pt idx="5834">
                  <c:v>41495</c:v>
                </c:pt>
                <c:pt idx="5835">
                  <c:v>41496</c:v>
                </c:pt>
                <c:pt idx="5836">
                  <c:v>41497</c:v>
                </c:pt>
                <c:pt idx="5837">
                  <c:v>41498</c:v>
                </c:pt>
                <c:pt idx="5838">
                  <c:v>41499</c:v>
                </c:pt>
                <c:pt idx="5839">
                  <c:v>41500</c:v>
                </c:pt>
                <c:pt idx="5840">
                  <c:v>41501</c:v>
                </c:pt>
                <c:pt idx="5841">
                  <c:v>41502</c:v>
                </c:pt>
                <c:pt idx="5842">
                  <c:v>41503</c:v>
                </c:pt>
                <c:pt idx="5843">
                  <c:v>41504</c:v>
                </c:pt>
                <c:pt idx="5844">
                  <c:v>41505</c:v>
                </c:pt>
                <c:pt idx="5845">
                  <c:v>41506</c:v>
                </c:pt>
                <c:pt idx="5846">
                  <c:v>41507</c:v>
                </c:pt>
                <c:pt idx="5847">
                  <c:v>41508</c:v>
                </c:pt>
                <c:pt idx="5848">
                  <c:v>41509</c:v>
                </c:pt>
                <c:pt idx="5849">
                  <c:v>41510</c:v>
                </c:pt>
                <c:pt idx="5850">
                  <c:v>41511</c:v>
                </c:pt>
                <c:pt idx="5851">
                  <c:v>41512</c:v>
                </c:pt>
                <c:pt idx="5852">
                  <c:v>41513</c:v>
                </c:pt>
                <c:pt idx="5853">
                  <c:v>41514</c:v>
                </c:pt>
                <c:pt idx="5854">
                  <c:v>41515</c:v>
                </c:pt>
                <c:pt idx="5855">
                  <c:v>41516</c:v>
                </c:pt>
                <c:pt idx="5856">
                  <c:v>41517</c:v>
                </c:pt>
                <c:pt idx="5857">
                  <c:v>41518</c:v>
                </c:pt>
                <c:pt idx="5858">
                  <c:v>41519</c:v>
                </c:pt>
                <c:pt idx="5859">
                  <c:v>41520</c:v>
                </c:pt>
                <c:pt idx="5860">
                  <c:v>41521</c:v>
                </c:pt>
                <c:pt idx="5861">
                  <c:v>41522</c:v>
                </c:pt>
                <c:pt idx="5862">
                  <c:v>41523</c:v>
                </c:pt>
                <c:pt idx="5863">
                  <c:v>41524</c:v>
                </c:pt>
                <c:pt idx="5864">
                  <c:v>41525</c:v>
                </c:pt>
                <c:pt idx="5865">
                  <c:v>41526</c:v>
                </c:pt>
                <c:pt idx="5866">
                  <c:v>41527</c:v>
                </c:pt>
                <c:pt idx="5867">
                  <c:v>41528</c:v>
                </c:pt>
                <c:pt idx="5868">
                  <c:v>41529</c:v>
                </c:pt>
                <c:pt idx="5869">
                  <c:v>41530</c:v>
                </c:pt>
                <c:pt idx="5870">
                  <c:v>41531</c:v>
                </c:pt>
                <c:pt idx="5871">
                  <c:v>41532</c:v>
                </c:pt>
                <c:pt idx="5872">
                  <c:v>41533</c:v>
                </c:pt>
                <c:pt idx="5873">
                  <c:v>41534</c:v>
                </c:pt>
                <c:pt idx="5874">
                  <c:v>41535</c:v>
                </c:pt>
                <c:pt idx="5875">
                  <c:v>41536</c:v>
                </c:pt>
                <c:pt idx="5876">
                  <c:v>41537</c:v>
                </c:pt>
                <c:pt idx="5877">
                  <c:v>41538</c:v>
                </c:pt>
                <c:pt idx="5878">
                  <c:v>41539</c:v>
                </c:pt>
                <c:pt idx="5879">
                  <c:v>41540</c:v>
                </c:pt>
                <c:pt idx="5880">
                  <c:v>41541</c:v>
                </c:pt>
                <c:pt idx="5881">
                  <c:v>41542</c:v>
                </c:pt>
                <c:pt idx="5882">
                  <c:v>41543</c:v>
                </c:pt>
                <c:pt idx="5883">
                  <c:v>41544</c:v>
                </c:pt>
                <c:pt idx="5884">
                  <c:v>41545</c:v>
                </c:pt>
                <c:pt idx="5885">
                  <c:v>41546</c:v>
                </c:pt>
                <c:pt idx="5886">
                  <c:v>41547</c:v>
                </c:pt>
                <c:pt idx="5887">
                  <c:v>41548</c:v>
                </c:pt>
                <c:pt idx="5888">
                  <c:v>41549</c:v>
                </c:pt>
                <c:pt idx="5889">
                  <c:v>41550</c:v>
                </c:pt>
                <c:pt idx="5890">
                  <c:v>41551</c:v>
                </c:pt>
                <c:pt idx="5891">
                  <c:v>41552</c:v>
                </c:pt>
                <c:pt idx="5892">
                  <c:v>41553</c:v>
                </c:pt>
                <c:pt idx="5893">
                  <c:v>41554</c:v>
                </c:pt>
                <c:pt idx="5894">
                  <c:v>41555</c:v>
                </c:pt>
                <c:pt idx="5895">
                  <c:v>41556</c:v>
                </c:pt>
                <c:pt idx="5896">
                  <c:v>41557</c:v>
                </c:pt>
                <c:pt idx="5897">
                  <c:v>41558</c:v>
                </c:pt>
                <c:pt idx="5898">
                  <c:v>41559</c:v>
                </c:pt>
                <c:pt idx="5899">
                  <c:v>41560</c:v>
                </c:pt>
                <c:pt idx="5900">
                  <c:v>41561</c:v>
                </c:pt>
                <c:pt idx="5901">
                  <c:v>41562</c:v>
                </c:pt>
                <c:pt idx="5902">
                  <c:v>41563</c:v>
                </c:pt>
                <c:pt idx="5903">
                  <c:v>41564</c:v>
                </c:pt>
                <c:pt idx="5904">
                  <c:v>41565</c:v>
                </c:pt>
                <c:pt idx="5905">
                  <c:v>41566</c:v>
                </c:pt>
                <c:pt idx="5906">
                  <c:v>41567</c:v>
                </c:pt>
                <c:pt idx="5907">
                  <c:v>41568</c:v>
                </c:pt>
                <c:pt idx="5908">
                  <c:v>41569</c:v>
                </c:pt>
                <c:pt idx="5909">
                  <c:v>41570</c:v>
                </c:pt>
                <c:pt idx="5910">
                  <c:v>41571</c:v>
                </c:pt>
                <c:pt idx="5911">
                  <c:v>41572</c:v>
                </c:pt>
                <c:pt idx="5912">
                  <c:v>41573</c:v>
                </c:pt>
                <c:pt idx="5913">
                  <c:v>41574</c:v>
                </c:pt>
                <c:pt idx="5914">
                  <c:v>41575</c:v>
                </c:pt>
                <c:pt idx="5915">
                  <c:v>41576</c:v>
                </c:pt>
                <c:pt idx="5916">
                  <c:v>41577</c:v>
                </c:pt>
                <c:pt idx="5917">
                  <c:v>41578</c:v>
                </c:pt>
                <c:pt idx="5918">
                  <c:v>41579</c:v>
                </c:pt>
                <c:pt idx="5919">
                  <c:v>41580</c:v>
                </c:pt>
                <c:pt idx="5920">
                  <c:v>41581</c:v>
                </c:pt>
                <c:pt idx="5921">
                  <c:v>41582</c:v>
                </c:pt>
                <c:pt idx="5922">
                  <c:v>41583</c:v>
                </c:pt>
                <c:pt idx="5923">
                  <c:v>41584</c:v>
                </c:pt>
                <c:pt idx="5924">
                  <c:v>41585</c:v>
                </c:pt>
                <c:pt idx="5925">
                  <c:v>41586</c:v>
                </c:pt>
                <c:pt idx="5926">
                  <c:v>41587</c:v>
                </c:pt>
                <c:pt idx="5927">
                  <c:v>41588</c:v>
                </c:pt>
                <c:pt idx="5928">
                  <c:v>41589</c:v>
                </c:pt>
                <c:pt idx="5929">
                  <c:v>41590</c:v>
                </c:pt>
                <c:pt idx="5930">
                  <c:v>41591</c:v>
                </c:pt>
                <c:pt idx="5931">
                  <c:v>41592</c:v>
                </c:pt>
                <c:pt idx="5932">
                  <c:v>41593</c:v>
                </c:pt>
                <c:pt idx="5933">
                  <c:v>41594</c:v>
                </c:pt>
                <c:pt idx="5934">
                  <c:v>41595</c:v>
                </c:pt>
                <c:pt idx="5935">
                  <c:v>41596</c:v>
                </c:pt>
                <c:pt idx="5936">
                  <c:v>41597</c:v>
                </c:pt>
                <c:pt idx="5937">
                  <c:v>41598</c:v>
                </c:pt>
                <c:pt idx="5938">
                  <c:v>41599</c:v>
                </c:pt>
                <c:pt idx="5939">
                  <c:v>41600</c:v>
                </c:pt>
                <c:pt idx="5940">
                  <c:v>41601</c:v>
                </c:pt>
                <c:pt idx="5941">
                  <c:v>41602</c:v>
                </c:pt>
                <c:pt idx="5942">
                  <c:v>41603</c:v>
                </c:pt>
                <c:pt idx="5943">
                  <c:v>41604</c:v>
                </c:pt>
                <c:pt idx="5944">
                  <c:v>41605</c:v>
                </c:pt>
                <c:pt idx="5945">
                  <c:v>41606</c:v>
                </c:pt>
                <c:pt idx="5946">
                  <c:v>41607</c:v>
                </c:pt>
                <c:pt idx="5947">
                  <c:v>41608</c:v>
                </c:pt>
                <c:pt idx="5948">
                  <c:v>41609</c:v>
                </c:pt>
                <c:pt idx="5949">
                  <c:v>41610</c:v>
                </c:pt>
                <c:pt idx="5950">
                  <c:v>41611</c:v>
                </c:pt>
                <c:pt idx="5951">
                  <c:v>41612</c:v>
                </c:pt>
                <c:pt idx="5952">
                  <c:v>41613</c:v>
                </c:pt>
                <c:pt idx="5953">
                  <c:v>41614</c:v>
                </c:pt>
                <c:pt idx="5954">
                  <c:v>41615</c:v>
                </c:pt>
                <c:pt idx="5955">
                  <c:v>41616</c:v>
                </c:pt>
                <c:pt idx="5956">
                  <c:v>41617</c:v>
                </c:pt>
                <c:pt idx="5957">
                  <c:v>41618</c:v>
                </c:pt>
                <c:pt idx="5958">
                  <c:v>41619</c:v>
                </c:pt>
                <c:pt idx="5959">
                  <c:v>41620</c:v>
                </c:pt>
                <c:pt idx="5960">
                  <c:v>41621</c:v>
                </c:pt>
                <c:pt idx="5961">
                  <c:v>41622</c:v>
                </c:pt>
                <c:pt idx="5962">
                  <c:v>41623</c:v>
                </c:pt>
                <c:pt idx="5963">
                  <c:v>41624</c:v>
                </c:pt>
                <c:pt idx="5964">
                  <c:v>41625</c:v>
                </c:pt>
                <c:pt idx="5965">
                  <c:v>41626</c:v>
                </c:pt>
                <c:pt idx="5966">
                  <c:v>41627</c:v>
                </c:pt>
                <c:pt idx="5967">
                  <c:v>41628</c:v>
                </c:pt>
                <c:pt idx="5968">
                  <c:v>41629</c:v>
                </c:pt>
                <c:pt idx="5969">
                  <c:v>41630</c:v>
                </c:pt>
                <c:pt idx="5970">
                  <c:v>41631</c:v>
                </c:pt>
                <c:pt idx="5971">
                  <c:v>41632</c:v>
                </c:pt>
                <c:pt idx="5972">
                  <c:v>41633</c:v>
                </c:pt>
                <c:pt idx="5973">
                  <c:v>41634</c:v>
                </c:pt>
                <c:pt idx="5974">
                  <c:v>41635</c:v>
                </c:pt>
                <c:pt idx="5975">
                  <c:v>41636</c:v>
                </c:pt>
                <c:pt idx="5976">
                  <c:v>41637</c:v>
                </c:pt>
                <c:pt idx="5977">
                  <c:v>41638</c:v>
                </c:pt>
                <c:pt idx="5978">
                  <c:v>41639</c:v>
                </c:pt>
                <c:pt idx="5979">
                  <c:v>41640</c:v>
                </c:pt>
                <c:pt idx="5980">
                  <c:v>41641</c:v>
                </c:pt>
                <c:pt idx="5981">
                  <c:v>41642</c:v>
                </c:pt>
                <c:pt idx="5982">
                  <c:v>41643</c:v>
                </c:pt>
                <c:pt idx="5983">
                  <c:v>41644</c:v>
                </c:pt>
                <c:pt idx="5984">
                  <c:v>41645</c:v>
                </c:pt>
                <c:pt idx="5985">
                  <c:v>41646</c:v>
                </c:pt>
                <c:pt idx="5986">
                  <c:v>41647</c:v>
                </c:pt>
                <c:pt idx="5987">
                  <c:v>41648</c:v>
                </c:pt>
                <c:pt idx="5988">
                  <c:v>41649</c:v>
                </c:pt>
                <c:pt idx="5989">
                  <c:v>41650</c:v>
                </c:pt>
                <c:pt idx="5990">
                  <c:v>41651</c:v>
                </c:pt>
                <c:pt idx="5991">
                  <c:v>41652</c:v>
                </c:pt>
                <c:pt idx="5992">
                  <c:v>41653</c:v>
                </c:pt>
                <c:pt idx="5993">
                  <c:v>41654</c:v>
                </c:pt>
                <c:pt idx="5994">
                  <c:v>41655</c:v>
                </c:pt>
                <c:pt idx="5995">
                  <c:v>41656</c:v>
                </c:pt>
                <c:pt idx="5996">
                  <c:v>41657</c:v>
                </c:pt>
                <c:pt idx="5997">
                  <c:v>41658</c:v>
                </c:pt>
                <c:pt idx="5998">
                  <c:v>41659</c:v>
                </c:pt>
                <c:pt idx="5999">
                  <c:v>41660</c:v>
                </c:pt>
                <c:pt idx="6000">
                  <c:v>41661</c:v>
                </c:pt>
                <c:pt idx="6001">
                  <c:v>41662</c:v>
                </c:pt>
                <c:pt idx="6002">
                  <c:v>41663</c:v>
                </c:pt>
                <c:pt idx="6003">
                  <c:v>41664</c:v>
                </c:pt>
                <c:pt idx="6004">
                  <c:v>41665</c:v>
                </c:pt>
                <c:pt idx="6005">
                  <c:v>41666</c:v>
                </c:pt>
                <c:pt idx="6006">
                  <c:v>41667</c:v>
                </c:pt>
                <c:pt idx="6007">
                  <c:v>41668</c:v>
                </c:pt>
                <c:pt idx="6008">
                  <c:v>41669</c:v>
                </c:pt>
                <c:pt idx="6009">
                  <c:v>41670</c:v>
                </c:pt>
                <c:pt idx="6010">
                  <c:v>41671</c:v>
                </c:pt>
                <c:pt idx="6011">
                  <c:v>41672</c:v>
                </c:pt>
                <c:pt idx="6012">
                  <c:v>41673</c:v>
                </c:pt>
                <c:pt idx="6013">
                  <c:v>41674</c:v>
                </c:pt>
                <c:pt idx="6014">
                  <c:v>41675</c:v>
                </c:pt>
                <c:pt idx="6015">
                  <c:v>41676</c:v>
                </c:pt>
                <c:pt idx="6016">
                  <c:v>41677</c:v>
                </c:pt>
                <c:pt idx="6017">
                  <c:v>41678</c:v>
                </c:pt>
                <c:pt idx="6018">
                  <c:v>41679</c:v>
                </c:pt>
                <c:pt idx="6019">
                  <c:v>41680</c:v>
                </c:pt>
                <c:pt idx="6020">
                  <c:v>41681</c:v>
                </c:pt>
                <c:pt idx="6021">
                  <c:v>41682</c:v>
                </c:pt>
                <c:pt idx="6022">
                  <c:v>41683</c:v>
                </c:pt>
                <c:pt idx="6023">
                  <c:v>41684</c:v>
                </c:pt>
                <c:pt idx="6024">
                  <c:v>41685</c:v>
                </c:pt>
                <c:pt idx="6025">
                  <c:v>41686</c:v>
                </c:pt>
                <c:pt idx="6026">
                  <c:v>41687</c:v>
                </c:pt>
                <c:pt idx="6027">
                  <c:v>41688</c:v>
                </c:pt>
                <c:pt idx="6028">
                  <c:v>41689</c:v>
                </c:pt>
                <c:pt idx="6029">
                  <c:v>41690</c:v>
                </c:pt>
                <c:pt idx="6030">
                  <c:v>41691</c:v>
                </c:pt>
                <c:pt idx="6031">
                  <c:v>41692</c:v>
                </c:pt>
                <c:pt idx="6032">
                  <c:v>41693</c:v>
                </c:pt>
                <c:pt idx="6033">
                  <c:v>41694</c:v>
                </c:pt>
                <c:pt idx="6034">
                  <c:v>41695</c:v>
                </c:pt>
                <c:pt idx="6035">
                  <c:v>41696</c:v>
                </c:pt>
                <c:pt idx="6036">
                  <c:v>41697</c:v>
                </c:pt>
                <c:pt idx="6037">
                  <c:v>41698</c:v>
                </c:pt>
                <c:pt idx="6038">
                  <c:v>41699</c:v>
                </c:pt>
                <c:pt idx="6039">
                  <c:v>41700</c:v>
                </c:pt>
                <c:pt idx="6040">
                  <c:v>41701</c:v>
                </c:pt>
                <c:pt idx="6041">
                  <c:v>41702</c:v>
                </c:pt>
                <c:pt idx="6042">
                  <c:v>41703</c:v>
                </c:pt>
                <c:pt idx="6043">
                  <c:v>41704</c:v>
                </c:pt>
                <c:pt idx="6044">
                  <c:v>41705</c:v>
                </c:pt>
                <c:pt idx="6045">
                  <c:v>41706</c:v>
                </c:pt>
                <c:pt idx="6046">
                  <c:v>41707</c:v>
                </c:pt>
                <c:pt idx="6047">
                  <c:v>41708</c:v>
                </c:pt>
                <c:pt idx="6048">
                  <c:v>41709</c:v>
                </c:pt>
                <c:pt idx="6049">
                  <c:v>41710</c:v>
                </c:pt>
                <c:pt idx="6050">
                  <c:v>41711</c:v>
                </c:pt>
                <c:pt idx="6051">
                  <c:v>41712</c:v>
                </c:pt>
                <c:pt idx="6052">
                  <c:v>41713</c:v>
                </c:pt>
                <c:pt idx="6053">
                  <c:v>41714</c:v>
                </c:pt>
                <c:pt idx="6054">
                  <c:v>41715</c:v>
                </c:pt>
                <c:pt idx="6055">
                  <c:v>41716</c:v>
                </c:pt>
                <c:pt idx="6056">
                  <c:v>41717</c:v>
                </c:pt>
                <c:pt idx="6057">
                  <c:v>41718</c:v>
                </c:pt>
                <c:pt idx="6058">
                  <c:v>41719</c:v>
                </c:pt>
                <c:pt idx="6059">
                  <c:v>41720</c:v>
                </c:pt>
                <c:pt idx="6060">
                  <c:v>41721</c:v>
                </c:pt>
                <c:pt idx="6061">
                  <c:v>41722</c:v>
                </c:pt>
                <c:pt idx="6062">
                  <c:v>41723</c:v>
                </c:pt>
                <c:pt idx="6063">
                  <c:v>41724</c:v>
                </c:pt>
                <c:pt idx="6064">
                  <c:v>41725</c:v>
                </c:pt>
                <c:pt idx="6065">
                  <c:v>41726</c:v>
                </c:pt>
                <c:pt idx="6066">
                  <c:v>41727</c:v>
                </c:pt>
                <c:pt idx="6067">
                  <c:v>41728</c:v>
                </c:pt>
                <c:pt idx="6068">
                  <c:v>41729</c:v>
                </c:pt>
                <c:pt idx="6069">
                  <c:v>41730</c:v>
                </c:pt>
                <c:pt idx="6070">
                  <c:v>41731</c:v>
                </c:pt>
                <c:pt idx="6071">
                  <c:v>41732</c:v>
                </c:pt>
                <c:pt idx="6072">
                  <c:v>41733</c:v>
                </c:pt>
                <c:pt idx="6073">
                  <c:v>41734</c:v>
                </c:pt>
                <c:pt idx="6074">
                  <c:v>41735</c:v>
                </c:pt>
                <c:pt idx="6075">
                  <c:v>41736</c:v>
                </c:pt>
                <c:pt idx="6076">
                  <c:v>41737</c:v>
                </c:pt>
                <c:pt idx="6077">
                  <c:v>41738</c:v>
                </c:pt>
                <c:pt idx="6078">
                  <c:v>41739</c:v>
                </c:pt>
                <c:pt idx="6079">
                  <c:v>41740</c:v>
                </c:pt>
                <c:pt idx="6080">
                  <c:v>41741</c:v>
                </c:pt>
                <c:pt idx="6081">
                  <c:v>41742</c:v>
                </c:pt>
                <c:pt idx="6082">
                  <c:v>41743</c:v>
                </c:pt>
                <c:pt idx="6083">
                  <c:v>41744</c:v>
                </c:pt>
                <c:pt idx="6084">
                  <c:v>41745</c:v>
                </c:pt>
                <c:pt idx="6085">
                  <c:v>41746</c:v>
                </c:pt>
                <c:pt idx="6086">
                  <c:v>41747</c:v>
                </c:pt>
                <c:pt idx="6087">
                  <c:v>41748</c:v>
                </c:pt>
                <c:pt idx="6088">
                  <c:v>41749</c:v>
                </c:pt>
                <c:pt idx="6089">
                  <c:v>41750</c:v>
                </c:pt>
                <c:pt idx="6090">
                  <c:v>41751</c:v>
                </c:pt>
                <c:pt idx="6091">
                  <c:v>41752</c:v>
                </c:pt>
                <c:pt idx="6092">
                  <c:v>41753</c:v>
                </c:pt>
                <c:pt idx="6093">
                  <c:v>41754</c:v>
                </c:pt>
                <c:pt idx="6094">
                  <c:v>41755</c:v>
                </c:pt>
                <c:pt idx="6095">
                  <c:v>41756</c:v>
                </c:pt>
                <c:pt idx="6096">
                  <c:v>41757</c:v>
                </c:pt>
                <c:pt idx="6097">
                  <c:v>41758</c:v>
                </c:pt>
                <c:pt idx="6098">
                  <c:v>41759</c:v>
                </c:pt>
                <c:pt idx="6099">
                  <c:v>41760</c:v>
                </c:pt>
                <c:pt idx="6100">
                  <c:v>41761</c:v>
                </c:pt>
                <c:pt idx="6101">
                  <c:v>41762</c:v>
                </c:pt>
                <c:pt idx="6102">
                  <c:v>41763</c:v>
                </c:pt>
                <c:pt idx="6103">
                  <c:v>41764</c:v>
                </c:pt>
                <c:pt idx="6104">
                  <c:v>41765</c:v>
                </c:pt>
                <c:pt idx="6105">
                  <c:v>41766</c:v>
                </c:pt>
                <c:pt idx="6106">
                  <c:v>41767</c:v>
                </c:pt>
                <c:pt idx="6107">
                  <c:v>41768</c:v>
                </c:pt>
                <c:pt idx="6108">
                  <c:v>41769</c:v>
                </c:pt>
                <c:pt idx="6109">
                  <c:v>41770</c:v>
                </c:pt>
                <c:pt idx="6110">
                  <c:v>41771</c:v>
                </c:pt>
                <c:pt idx="6111">
                  <c:v>41772</c:v>
                </c:pt>
                <c:pt idx="6112">
                  <c:v>41773</c:v>
                </c:pt>
                <c:pt idx="6113">
                  <c:v>41774</c:v>
                </c:pt>
                <c:pt idx="6114">
                  <c:v>41775</c:v>
                </c:pt>
                <c:pt idx="6115">
                  <c:v>41776</c:v>
                </c:pt>
                <c:pt idx="6116">
                  <c:v>41777</c:v>
                </c:pt>
                <c:pt idx="6117">
                  <c:v>41778</c:v>
                </c:pt>
                <c:pt idx="6118">
                  <c:v>41779</c:v>
                </c:pt>
                <c:pt idx="6119">
                  <c:v>41780</c:v>
                </c:pt>
                <c:pt idx="6120">
                  <c:v>41781</c:v>
                </c:pt>
                <c:pt idx="6121">
                  <c:v>41782</c:v>
                </c:pt>
                <c:pt idx="6122">
                  <c:v>41783</c:v>
                </c:pt>
                <c:pt idx="6123">
                  <c:v>41784</c:v>
                </c:pt>
                <c:pt idx="6124">
                  <c:v>41785</c:v>
                </c:pt>
                <c:pt idx="6125">
                  <c:v>41786</c:v>
                </c:pt>
                <c:pt idx="6126">
                  <c:v>41787</c:v>
                </c:pt>
                <c:pt idx="6127">
                  <c:v>41788</c:v>
                </c:pt>
                <c:pt idx="6128">
                  <c:v>41789</c:v>
                </c:pt>
                <c:pt idx="6129">
                  <c:v>41790</c:v>
                </c:pt>
                <c:pt idx="6130">
                  <c:v>41791</c:v>
                </c:pt>
                <c:pt idx="6131">
                  <c:v>41792</c:v>
                </c:pt>
                <c:pt idx="6132">
                  <c:v>41793</c:v>
                </c:pt>
                <c:pt idx="6133">
                  <c:v>41794</c:v>
                </c:pt>
                <c:pt idx="6134">
                  <c:v>41795</c:v>
                </c:pt>
                <c:pt idx="6135">
                  <c:v>41796</c:v>
                </c:pt>
                <c:pt idx="6136">
                  <c:v>41797</c:v>
                </c:pt>
                <c:pt idx="6137">
                  <c:v>41798</c:v>
                </c:pt>
                <c:pt idx="6138">
                  <c:v>41799</c:v>
                </c:pt>
                <c:pt idx="6139">
                  <c:v>41800</c:v>
                </c:pt>
                <c:pt idx="6140">
                  <c:v>41801</c:v>
                </c:pt>
                <c:pt idx="6141">
                  <c:v>41802</c:v>
                </c:pt>
                <c:pt idx="6142">
                  <c:v>41803</c:v>
                </c:pt>
                <c:pt idx="6143">
                  <c:v>41804</c:v>
                </c:pt>
                <c:pt idx="6144">
                  <c:v>41805</c:v>
                </c:pt>
                <c:pt idx="6145">
                  <c:v>41806</c:v>
                </c:pt>
                <c:pt idx="6146">
                  <c:v>41807</c:v>
                </c:pt>
                <c:pt idx="6147">
                  <c:v>41808</c:v>
                </c:pt>
                <c:pt idx="6148">
                  <c:v>41809</c:v>
                </c:pt>
                <c:pt idx="6149">
                  <c:v>41810</c:v>
                </c:pt>
                <c:pt idx="6150">
                  <c:v>41811</c:v>
                </c:pt>
                <c:pt idx="6151">
                  <c:v>41812</c:v>
                </c:pt>
                <c:pt idx="6152">
                  <c:v>41813</c:v>
                </c:pt>
                <c:pt idx="6153">
                  <c:v>41814</c:v>
                </c:pt>
                <c:pt idx="6154">
                  <c:v>41815</c:v>
                </c:pt>
                <c:pt idx="6155">
                  <c:v>41816</c:v>
                </c:pt>
                <c:pt idx="6156">
                  <c:v>41817</c:v>
                </c:pt>
                <c:pt idx="6157">
                  <c:v>41818</c:v>
                </c:pt>
                <c:pt idx="6158">
                  <c:v>41819</c:v>
                </c:pt>
                <c:pt idx="6159">
                  <c:v>41820</c:v>
                </c:pt>
                <c:pt idx="6160">
                  <c:v>41821</c:v>
                </c:pt>
                <c:pt idx="6161">
                  <c:v>41822</c:v>
                </c:pt>
                <c:pt idx="6162">
                  <c:v>41823</c:v>
                </c:pt>
                <c:pt idx="6163">
                  <c:v>41824</c:v>
                </c:pt>
                <c:pt idx="6164">
                  <c:v>41825</c:v>
                </c:pt>
                <c:pt idx="6165">
                  <c:v>41826</c:v>
                </c:pt>
                <c:pt idx="6166">
                  <c:v>41827</c:v>
                </c:pt>
                <c:pt idx="6167">
                  <c:v>41828</c:v>
                </c:pt>
                <c:pt idx="6168">
                  <c:v>41829</c:v>
                </c:pt>
                <c:pt idx="6169">
                  <c:v>41830</c:v>
                </c:pt>
                <c:pt idx="6170">
                  <c:v>41831</c:v>
                </c:pt>
                <c:pt idx="6171">
                  <c:v>41832</c:v>
                </c:pt>
                <c:pt idx="6172">
                  <c:v>41833</c:v>
                </c:pt>
                <c:pt idx="6173">
                  <c:v>41834</c:v>
                </c:pt>
                <c:pt idx="6174">
                  <c:v>41835</c:v>
                </c:pt>
                <c:pt idx="6175">
                  <c:v>41836</c:v>
                </c:pt>
                <c:pt idx="6176">
                  <c:v>41837</c:v>
                </c:pt>
                <c:pt idx="6177">
                  <c:v>41838</c:v>
                </c:pt>
                <c:pt idx="6178">
                  <c:v>41839</c:v>
                </c:pt>
                <c:pt idx="6179">
                  <c:v>41840</c:v>
                </c:pt>
                <c:pt idx="6180">
                  <c:v>41841</c:v>
                </c:pt>
                <c:pt idx="6181">
                  <c:v>41842</c:v>
                </c:pt>
                <c:pt idx="6182">
                  <c:v>41843</c:v>
                </c:pt>
                <c:pt idx="6183">
                  <c:v>41844</c:v>
                </c:pt>
                <c:pt idx="6184">
                  <c:v>41845</c:v>
                </c:pt>
                <c:pt idx="6185">
                  <c:v>41846</c:v>
                </c:pt>
                <c:pt idx="6186">
                  <c:v>41847</c:v>
                </c:pt>
                <c:pt idx="6187">
                  <c:v>41848</c:v>
                </c:pt>
                <c:pt idx="6188">
                  <c:v>41849</c:v>
                </c:pt>
                <c:pt idx="6189">
                  <c:v>41850</c:v>
                </c:pt>
                <c:pt idx="6190">
                  <c:v>41851</c:v>
                </c:pt>
                <c:pt idx="6191">
                  <c:v>41852</c:v>
                </c:pt>
                <c:pt idx="6192">
                  <c:v>41853</c:v>
                </c:pt>
                <c:pt idx="6193">
                  <c:v>41854</c:v>
                </c:pt>
                <c:pt idx="6194">
                  <c:v>41855</c:v>
                </c:pt>
                <c:pt idx="6195">
                  <c:v>41856</c:v>
                </c:pt>
                <c:pt idx="6196">
                  <c:v>41857</c:v>
                </c:pt>
                <c:pt idx="6197">
                  <c:v>41858</c:v>
                </c:pt>
                <c:pt idx="6198">
                  <c:v>41859</c:v>
                </c:pt>
                <c:pt idx="6199">
                  <c:v>41860</c:v>
                </c:pt>
                <c:pt idx="6200">
                  <c:v>41861</c:v>
                </c:pt>
                <c:pt idx="6201">
                  <c:v>41862</c:v>
                </c:pt>
                <c:pt idx="6202">
                  <c:v>41863</c:v>
                </c:pt>
                <c:pt idx="6203">
                  <c:v>41864</c:v>
                </c:pt>
                <c:pt idx="6204">
                  <c:v>41865</c:v>
                </c:pt>
                <c:pt idx="6205">
                  <c:v>41866</c:v>
                </c:pt>
                <c:pt idx="6206">
                  <c:v>41867</c:v>
                </c:pt>
                <c:pt idx="6207">
                  <c:v>41868</c:v>
                </c:pt>
                <c:pt idx="6208">
                  <c:v>41869</c:v>
                </c:pt>
                <c:pt idx="6209">
                  <c:v>41870</c:v>
                </c:pt>
                <c:pt idx="6210">
                  <c:v>41871</c:v>
                </c:pt>
                <c:pt idx="6211">
                  <c:v>41872</c:v>
                </c:pt>
                <c:pt idx="6212">
                  <c:v>41873</c:v>
                </c:pt>
                <c:pt idx="6213">
                  <c:v>41874</c:v>
                </c:pt>
                <c:pt idx="6214">
                  <c:v>41875</c:v>
                </c:pt>
                <c:pt idx="6215">
                  <c:v>41876</c:v>
                </c:pt>
                <c:pt idx="6216">
                  <c:v>41877</c:v>
                </c:pt>
                <c:pt idx="6217">
                  <c:v>41878</c:v>
                </c:pt>
                <c:pt idx="6218">
                  <c:v>41879</c:v>
                </c:pt>
                <c:pt idx="6219">
                  <c:v>41880</c:v>
                </c:pt>
                <c:pt idx="6220">
                  <c:v>41881</c:v>
                </c:pt>
                <c:pt idx="6221">
                  <c:v>41882</c:v>
                </c:pt>
                <c:pt idx="6222">
                  <c:v>41883</c:v>
                </c:pt>
                <c:pt idx="6223">
                  <c:v>41884</c:v>
                </c:pt>
                <c:pt idx="6224">
                  <c:v>41885</c:v>
                </c:pt>
                <c:pt idx="6225">
                  <c:v>41886</c:v>
                </c:pt>
                <c:pt idx="6226">
                  <c:v>41887</c:v>
                </c:pt>
                <c:pt idx="6227">
                  <c:v>41888</c:v>
                </c:pt>
                <c:pt idx="6228">
                  <c:v>41889</c:v>
                </c:pt>
                <c:pt idx="6229">
                  <c:v>41890</c:v>
                </c:pt>
                <c:pt idx="6230">
                  <c:v>41891</c:v>
                </c:pt>
                <c:pt idx="6231">
                  <c:v>41892</c:v>
                </c:pt>
                <c:pt idx="6232">
                  <c:v>41893</c:v>
                </c:pt>
                <c:pt idx="6233">
                  <c:v>41894</c:v>
                </c:pt>
                <c:pt idx="6234">
                  <c:v>41895</c:v>
                </c:pt>
                <c:pt idx="6235">
                  <c:v>41896</c:v>
                </c:pt>
                <c:pt idx="6236">
                  <c:v>41897</c:v>
                </c:pt>
                <c:pt idx="6237">
                  <c:v>41898</c:v>
                </c:pt>
                <c:pt idx="6238">
                  <c:v>41899</c:v>
                </c:pt>
                <c:pt idx="6239">
                  <c:v>41900</c:v>
                </c:pt>
                <c:pt idx="6240">
                  <c:v>41901</c:v>
                </c:pt>
                <c:pt idx="6241">
                  <c:v>41902</c:v>
                </c:pt>
                <c:pt idx="6242">
                  <c:v>41903</c:v>
                </c:pt>
                <c:pt idx="6243">
                  <c:v>41904</c:v>
                </c:pt>
                <c:pt idx="6244">
                  <c:v>41905</c:v>
                </c:pt>
                <c:pt idx="6245">
                  <c:v>41906</c:v>
                </c:pt>
                <c:pt idx="6246">
                  <c:v>41907</c:v>
                </c:pt>
                <c:pt idx="6247">
                  <c:v>41908</c:v>
                </c:pt>
                <c:pt idx="6248">
                  <c:v>41909</c:v>
                </c:pt>
                <c:pt idx="6249">
                  <c:v>41910</c:v>
                </c:pt>
                <c:pt idx="6250">
                  <c:v>41911</c:v>
                </c:pt>
                <c:pt idx="6251">
                  <c:v>41912</c:v>
                </c:pt>
                <c:pt idx="6252">
                  <c:v>41913</c:v>
                </c:pt>
                <c:pt idx="6253">
                  <c:v>41914</c:v>
                </c:pt>
                <c:pt idx="6254">
                  <c:v>41915</c:v>
                </c:pt>
                <c:pt idx="6255">
                  <c:v>41916</c:v>
                </c:pt>
                <c:pt idx="6256">
                  <c:v>41917</c:v>
                </c:pt>
                <c:pt idx="6257">
                  <c:v>41918</c:v>
                </c:pt>
                <c:pt idx="6258">
                  <c:v>41919</c:v>
                </c:pt>
                <c:pt idx="6259">
                  <c:v>41920</c:v>
                </c:pt>
                <c:pt idx="6260">
                  <c:v>41921</c:v>
                </c:pt>
                <c:pt idx="6261">
                  <c:v>41922</c:v>
                </c:pt>
                <c:pt idx="6262">
                  <c:v>41923</c:v>
                </c:pt>
                <c:pt idx="6263">
                  <c:v>41924</c:v>
                </c:pt>
                <c:pt idx="6264">
                  <c:v>41925</c:v>
                </c:pt>
                <c:pt idx="6265">
                  <c:v>41926</c:v>
                </c:pt>
                <c:pt idx="6266">
                  <c:v>41927</c:v>
                </c:pt>
                <c:pt idx="6267">
                  <c:v>41928</c:v>
                </c:pt>
                <c:pt idx="6268">
                  <c:v>41929</c:v>
                </c:pt>
                <c:pt idx="6269">
                  <c:v>41930</c:v>
                </c:pt>
                <c:pt idx="6270">
                  <c:v>41931</c:v>
                </c:pt>
                <c:pt idx="6271">
                  <c:v>41932</c:v>
                </c:pt>
                <c:pt idx="6272">
                  <c:v>41933</c:v>
                </c:pt>
                <c:pt idx="6273">
                  <c:v>41934</c:v>
                </c:pt>
                <c:pt idx="6274">
                  <c:v>41935</c:v>
                </c:pt>
                <c:pt idx="6275">
                  <c:v>41936</c:v>
                </c:pt>
                <c:pt idx="6276">
                  <c:v>41937</c:v>
                </c:pt>
                <c:pt idx="6277">
                  <c:v>41938</c:v>
                </c:pt>
                <c:pt idx="6278">
                  <c:v>41939</c:v>
                </c:pt>
                <c:pt idx="6279">
                  <c:v>41940</c:v>
                </c:pt>
                <c:pt idx="6280">
                  <c:v>41941</c:v>
                </c:pt>
                <c:pt idx="6281">
                  <c:v>41942</c:v>
                </c:pt>
                <c:pt idx="6282">
                  <c:v>41943</c:v>
                </c:pt>
                <c:pt idx="6283">
                  <c:v>41944</c:v>
                </c:pt>
                <c:pt idx="6284">
                  <c:v>41945</c:v>
                </c:pt>
                <c:pt idx="6285">
                  <c:v>41946</c:v>
                </c:pt>
                <c:pt idx="6286">
                  <c:v>41947</c:v>
                </c:pt>
                <c:pt idx="6287">
                  <c:v>41948</c:v>
                </c:pt>
                <c:pt idx="6288">
                  <c:v>41949</c:v>
                </c:pt>
                <c:pt idx="6289">
                  <c:v>41950</c:v>
                </c:pt>
                <c:pt idx="6290">
                  <c:v>41951</c:v>
                </c:pt>
                <c:pt idx="6291">
                  <c:v>41952</c:v>
                </c:pt>
                <c:pt idx="6292">
                  <c:v>41953</c:v>
                </c:pt>
                <c:pt idx="6293">
                  <c:v>41954</c:v>
                </c:pt>
                <c:pt idx="6294">
                  <c:v>41955</c:v>
                </c:pt>
                <c:pt idx="6295">
                  <c:v>41956</c:v>
                </c:pt>
                <c:pt idx="6296">
                  <c:v>41957</c:v>
                </c:pt>
                <c:pt idx="6297">
                  <c:v>41958</c:v>
                </c:pt>
                <c:pt idx="6298">
                  <c:v>41959</c:v>
                </c:pt>
                <c:pt idx="6299">
                  <c:v>41960</c:v>
                </c:pt>
                <c:pt idx="6300">
                  <c:v>41961</c:v>
                </c:pt>
                <c:pt idx="6301">
                  <c:v>41962</c:v>
                </c:pt>
                <c:pt idx="6302">
                  <c:v>41963</c:v>
                </c:pt>
                <c:pt idx="6303">
                  <c:v>41964</c:v>
                </c:pt>
                <c:pt idx="6304">
                  <c:v>41965</c:v>
                </c:pt>
                <c:pt idx="6305">
                  <c:v>41966</c:v>
                </c:pt>
                <c:pt idx="6306">
                  <c:v>41967</c:v>
                </c:pt>
                <c:pt idx="6307">
                  <c:v>41968</c:v>
                </c:pt>
                <c:pt idx="6308">
                  <c:v>41969</c:v>
                </c:pt>
                <c:pt idx="6309">
                  <c:v>41970</c:v>
                </c:pt>
                <c:pt idx="6310">
                  <c:v>41971</c:v>
                </c:pt>
                <c:pt idx="6311">
                  <c:v>41972</c:v>
                </c:pt>
                <c:pt idx="6312">
                  <c:v>41973</c:v>
                </c:pt>
                <c:pt idx="6313">
                  <c:v>41974</c:v>
                </c:pt>
                <c:pt idx="6314">
                  <c:v>41975</c:v>
                </c:pt>
                <c:pt idx="6315">
                  <c:v>41976</c:v>
                </c:pt>
                <c:pt idx="6316">
                  <c:v>41977</c:v>
                </c:pt>
                <c:pt idx="6317">
                  <c:v>41978</c:v>
                </c:pt>
                <c:pt idx="6318">
                  <c:v>41979</c:v>
                </c:pt>
                <c:pt idx="6319">
                  <c:v>41980</c:v>
                </c:pt>
                <c:pt idx="6320">
                  <c:v>41981</c:v>
                </c:pt>
                <c:pt idx="6321">
                  <c:v>41982</c:v>
                </c:pt>
                <c:pt idx="6322">
                  <c:v>41983</c:v>
                </c:pt>
                <c:pt idx="6323">
                  <c:v>41984</c:v>
                </c:pt>
                <c:pt idx="6324">
                  <c:v>41985</c:v>
                </c:pt>
                <c:pt idx="6325">
                  <c:v>41986</c:v>
                </c:pt>
                <c:pt idx="6326">
                  <c:v>41987</c:v>
                </c:pt>
                <c:pt idx="6327">
                  <c:v>41988</c:v>
                </c:pt>
                <c:pt idx="6328">
                  <c:v>41989</c:v>
                </c:pt>
                <c:pt idx="6329">
                  <c:v>41990</c:v>
                </c:pt>
                <c:pt idx="6330">
                  <c:v>41991</c:v>
                </c:pt>
                <c:pt idx="6331">
                  <c:v>41992</c:v>
                </c:pt>
                <c:pt idx="6332">
                  <c:v>41993</c:v>
                </c:pt>
                <c:pt idx="6333">
                  <c:v>41994</c:v>
                </c:pt>
                <c:pt idx="6334">
                  <c:v>41995</c:v>
                </c:pt>
                <c:pt idx="6335">
                  <c:v>41996</c:v>
                </c:pt>
                <c:pt idx="6336">
                  <c:v>41997</c:v>
                </c:pt>
                <c:pt idx="6337">
                  <c:v>41998</c:v>
                </c:pt>
                <c:pt idx="6338">
                  <c:v>41999</c:v>
                </c:pt>
                <c:pt idx="6339">
                  <c:v>42000</c:v>
                </c:pt>
                <c:pt idx="6340">
                  <c:v>42001</c:v>
                </c:pt>
                <c:pt idx="6341">
                  <c:v>42002</c:v>
                </c:pt>
                <c:pt idx="6342">
                  <c:v>42003</c:v>
                </c:pt>
                <c:pt idx="6343">
                  <c:v>42004</c:v>
                </c:pt>
                <c:pt idx="6344">
                  <c:v>42005</c:v>
                </c:pt>
                <c:pt idx="6345">
                  <c:v>42006</c:v>
                </c:pt>
                <c:pt idx="6346">
                  <c:v>42007</c:v>
                </c:pt>
                <c:pt idx="6347">
                  <c:v>42008</c:v>
                </c:pt>
                <c:pt idx="6348">
                  <c:v>42009</c:v>
                </c:pt>
                <c:pt idx="6349">
                  <c:v>42010</c:v>
                </c:pt>
                <c:pt idx="6350">
                  <c:v>42011</c:v>
                </c:pt>
                <c:pt idx="6351">
                  <c:v>42012</c:v>
                </c:pt>
                <c:pt idx="6352">
                  <c:v>42013</c:v>
                </c:pt>
                <c:pt idx="6353">
                  <c:v>42014</c:v>
                </c:pt>
                <c:pt idx="6354">
                  <c:v>42015</c:v>
                </c:pt>
                <c:pt idx="6355">
                  <c:v>42016</c:v>
                </c:pt>
                <c:pt idx="6356">
                  <c:v>42017</c:v>
                </c:pt>
                <c:pt idx="6357">
                  <c:v>42018</c:v>
                </c:pt>
                <c:pt idx="6358">
                  <c:v>42019</c:v>
                </c:pt>
                <c:pt idx="6359">
                  <c:v>42020</c:v>
                </c:pt>
                <c:pt idx="6360">
                  <c:v>42021</c:v>
                </c:pt>
                <c:pt idx="6361">
                  <c:v>42022</c:v>
                </c:pt>
                <c:pt idx="6362">
                  <c:v>42023</c:v>
                </c:pt>
                <c:pt idx="6363">
                  <c:v>42024</c:v>
                </c:pt>
                <c:pt idx="6364">
                  <c:v>42025</c:v>
                </c:pt>
                <c:pt idx="6365">
                  <c:v>42026</c:v>
                </c:pt>
                <c:pt idx="6366">
                  <c:v>42027</c:v>
                </c:pt>
                <c:pt idx="6367">
                  <c:v>42028</c:v>
                </c:pt>
                <c:pt idx="6368">
                  <c:v>42029</c:v>
                </c:pt>
                <c:pt idx="6369">
                  <c:v>42030</c:v>
                </c:pt>
                <c:pt idx="6370">
                  <c:v>42031</c:v>
                </c:pt>
                <c:pt idx="6371">
                  <c:v>42032</c:v>
                </c:pt>
                <c:pt idx="6372">
                  <c:v>42033</c:v>
                </c:pt>
                <c:pt idx="6373">
                  <c:v>42034</c:v>
                </c:pt>
                <c:pt idx="6374">
                  <c:v>42035</c:v>
                </c:pt>
                <c:pt idx="6375">
                  <c:v>42036</c:v>
                </c:pt>
                <c:pt idx="6376">
                  <c:v>42037</c:v>
                </c:pt>
                <c:pt idx="6377">
                  <c:v>42038</c:v>
                </c:pt>
                <c:pt idx="6378">
                  <c:v>42039</c:v>
                </c:pt>
                <c:pt idx="6379">
                  <c:v>42040</c:v>
                </c:pt>
                <c:pt idx="6380">
                  <c:v>42041</c:v>
                </c:pt>
                <c:pt idx="6381">
                  <c:v>42042</c:v>
                </c:pt>
                <c:pt idx="6382">
                  <c:v>42043</c:v>
                </c:pt>
                <c:pt idx="6383">
                  <c:v>42044</c:v>
                </c:pt>
                <c:pt idx="6384">
                  <c:v>42045</c:v>
                </c:pt>
                <c:pt idx="6385">
                  <c:v>42046</c:v>
                </c:pt>
                <c:pt idx="6386">
                  <c:v>42047</c:v>
                </c:pt>
                <c:pt idx="6387">
                  <c:v>42048</c:v>
                </c:pt>
                <c:pt idx="6388">
                  <c:v>42049</c:v>
                </c:pt>
                <c:pt idx="6389">
                  <c:v>42050</c:v>
                </c:pt>
                <c:pt idx="6390">
                  <c:v>42051</c:v>
                </c:pt>
                <c:pt idx="6391">
                  <c:v>42052</c:v>
                </c:pt>
                <c:pt idx="6392">
                  <c:v>42053</c:v>
                </c:pt>
                <c:pt idx="6393">
                  <c:v>42054</c:v>
                </c:pt>
                <c:pt idx="6394">
                  <c:v>42055</c:v>
                </c:pt>
                <c:pt idx="6395">
                  <c:v>42056</c:v>
                </c:pt>
                <c:pt idx="6396">
                  <c:v>42057</c:v>
                </c:pt>
                <c:pt idx="6397">
                  <c:v>42058</c:v>
                </c:pt>
                <c:pt idx="6398">
                  <c:v>42059</c:v>
                </c:pt>
                <c:pt idx="6399">
                  <c:v>42060</c:v>
                </c:pt>
                <c:pt idx="6400">
                  <c:v>42061</c:v>
                </c:pt>
                <c:pt idx="6401">
                  <c:v>42062</c:v>
                </c:pt>
                <c:pt idx="6402">
                  <c:v>42063</c:v>
                </c:pt>
                <c:pt idx="6403">
                  <c:v>42064</c:v>
                </c:pt>
                <c:pt idx="6404">
                  <c:v>42065</c:v>
                </c:pt>
                <c:pt idx="6405">
                  <c:v>42066</c:v>
                </c:pt>
                <c:pt idx="6406">
                  <c:v>42067</c:v>
                </c:pt>
                <c:pt idx="6407">
                  <c:v>42068</c:v>
                </c:pt>
                <c:pt idx="6408">
                  <c:v>42069</c:v>
                </c:pt>
                <c:pt idx="6409">
                  <c:v>42070</c:v>
                </c:pt>
                <c:pt idx="6410">
                  <c:v>42071</c:v>
                </c:pt>
                <c:pt idx="6411">
                  <c:v>42072</c:v>
                </c:pt>
                <c:pt idx="6412">
                  <c:v>42073</c:v>
                </c:pt>
                <c:pt idx="6413">
                  <c:v>42074</c:v>
                </c:pt>
                <c:pt idx="6414">
                  <c:v>42075</c:v>
                </c:pt>
                <c:pt idx="6415">
                  <c:v>42076</c:v>
                </c:pt>
                <c:pt idx="6416">
                  <c:v>42077</c:v>
                </c:pt>
                <c:pt idx="6417">
                  <c:v>42078</c:v>
                </c:pt>
                <c:pt idx="6418">
                  <c:v>42079</c:v>
                </c:pt>
                <c:pt idx="6419">
                  <c:v>42080</c:v>
                </c:pt>
                <c:pt idx="6420">
                  <c:v>42081</c:v>
                </c:pt>
                <c:pt idx="6421">
                  <c:v>42082</c:v>
                </c:pt>
                <c:pt idx="6422">
                  <c:v>42083</c:v>
                </c:pt>
                <c:pt idx="6423">
                  <c:v>42084</c:v>
                </c:pt>
                <c:pt idx="6424">
                  <c:v>42085</c:v>
                </c:pt>
                <c:pt idx="6425">
                  <c:v>42086</c:v>
                </c:pt>
                <c:pt idx="6426">
                  <c:v>42087</c:v>
                </c:pt>
                <c:pt idx="6427">
                  <c:v>42088</c:v>
                </c:pt>
                <c:pt idx="6428">
                  <c:v>42089</c:v>
                </c:pt>
                <c:pt idx="6429">
                  <c:v>42090</c:v>
                </c:pt>
                <c:pt idx="6430">
                  <c:v>42091</c:v>
                </c:pt>
                <c:pt idx="6431">
                  <c:v>42092</c:v>
                </c:pt>
                <c:pt idx="6432">
                  <c:v>42093</c:v>
                </c:pt>
                <c:pt idx="6433">
                  <c:v>42094</c:v>
                </c:pt>
                <c:pt idx="6434">
                  <c:v>42095</c:v>
                </c:pt>
                <c:pt idx="6435">
                  <c:v>42096</c:v>
                </c:pt>
                <c:pt idx="6436">
                  <c:v>42097</c:v>
                </c:pt>
                <c:pt idx="6437">
                  <c:v>42098</c:v>
                </c:pt>
                <c:pt idx="6438">
                  <c:v>42099</c:v>
                </c:pt>
                <c:pt idx="6439">
                  <c:v>42100</c:v>
                </c:pt>
                <c:pt idx="6440">
                  <c:v>42101</c:v>
                </c:pt>
                <c:pt idx="6441">
                  <c:v>42102</c:v>
                </c:pt>
                <c:pt idx="6442">
                  <c:v>42103</c:v>
                </c:pt>
                <c:pt idx="6443">
                  <c:v>42104</c:v>
                </c:pt>
                <c:pt idx="6444">
                  <c:v>42105</c:v>
                </c:pt>
                <c:pt idx="6445">
                  <c:v>42106</c:v>
                </c:pt>
                <c:pt idx="6446">
                  <c:v>42107</c:v>
                </c:pt>
                <c:pt idx="6447">
                  <c:v>42108</c:v>
                </c:pt>
                <c:pt idx="6448">
                  <c:v>42109</c:v>
                </c:pt>
                <c:pt idx="6449">
                  <c:v>42110</c:v>
                </c:pt>
                <c:pt idx="6450">
                  <c:v>42111</c:v>
                </c:pt>
                <c:pt idx="6451">
                  <c:v>42112</c:v>
                </c:pt>
                <c:pt idx="6452">
                  <c:v>42113</c:v>
                </c:pt>
                <c:pt idx="6453">
                  <c:v>42114</c:v>
                </c:pt>
                <c:pt idx="6454">
                  <c:v>42115</c:v>
                </c:pt>
                <c:pt idx="6455">
                  <c:v>42116</c:v>
                </c:pt>
                <c:pt idx="6456">
                  <c:v>42117</c:v>
                </c:pt>
                <c:pt idx="6457">
                  <c:v>42118</c:v>
                </c:pt>
                <c:pt idx="6458">
                  <c:v>42119</c:v>
                </c:pt>
                <c:pt idx="6459">
                  <c:v>42120</c:v>
                </c:pt>
                <c:pt idx="6460">
                  <c:v>42121</c:v>
                </c:pt>
                <c:pt idx="6461">
                  <c:v>42122</c:v>
                </c:pt>
                <c:pt idx="6462">
                  <c:v>42123</c:v>
                </c:pt>
                <c:pt idx="6463">
                  <c:v>42124</c:v>
                </c:pt>
                <c:pt idx="6464">
                  <c:v>42125</c:v>
                </c:pt>
                <c:pt idx="6465">
                  <c:v>42126</c:v>
                </c:pt>
                <c:pt idx="6466">
                  <c:v>42127</c:v>
                </c:pt>
                <c:pt idx="6467">
                  <c:v>42128</c:v>
                </c:pt>
                <c:pt idx="6468">
                  <c:v>42129</c:v>
                </c:pt>
                <c:pt idx="6469">
                  <c:v>42130</c:v>
                </c:pt>
                <c:pt idx="6470">
                  <c:v>42131</c:v>
                </c:pt>
                <c:pt idx="6471">
                  <c:v>42132</c:v>
                </c:pt>
                <c:pt idx="6472">
                  <c:v>42133</c:v>
                </c:pt>
                <c:pt idx="6473">
                  <c:v>42134</c:v>
                </c:pt>
                <c:pt idx="6474">
                  <c:v>42135</c:v>
                </c:pt>
                <c:pt idx="6475">
                  <c:v>42136</c:v>
                </c:pt>
                <c:pt idx="6476">
                  <c:v>42137</c:v>
                </c:pt>
                <c:pt idx="6477">
                  <c:v>42138</c:v>
                </c:pt>
                <c:pt idx="6478">
                  <c:v>42139</c:v>
                </c:pt>
                <c:pt idx="6479">
                  <c:v>42140</c:v>
                </c:pt>
                <c:pt idx="6480">
                  <c:v>42141</c:v>
                </c:pt>
                <c:pt idx="6481">
                  <c:v>42142</c:v>
                </c:pt>
                <c:pt idx="6482">
                  <c:v>42143</c:v>
                </c:pt>
                <c:pt idx="6483">
                  <c:v>42144</c:v>
                </c:pt>
                <c:pt idx="6484">
                  <c:v>42145</c:v>
                </c:pt>
                <c:pt idx="6485">
                  <c:v>42146</c:v>
                </c:pt>
                <c:pt idx="6486">
                  <c:v>42147</c:v>
                </c:pt>
                <c:pt idx="6487">
                  <c:v>42148</c:v>
                </c:pt>
                <c:pt idx="6488">
                  <c:v>42149</c:v>
                </c:pt>
                <c:pt idx="6489">
                  <c:v>42150</c:v>
                </c:pt>
                <c:pt idx="6490">
                  <c:v>42151</c:v>
                </c:pt>
                <c:pt idx="6491">
                  <c:v>42152</c:v>
                </c:pt>
                <c:pt idx="6492">
                  <c:v>42153</c:v>
                </c:pt>
                <c:pt idx="6493">
                  <c:v>42154</c:v>
                </c:pt>
                <c:pt idx="6494">
                  <c:v>42155</c:v>
                </c:pt>
                <c:pt idx="6495">
                  <c:v>42156</c:v>
                </c:pt>
                <c:pt idx="6496">
                  <c:v>42157</c:v>
                </c:pt>
                <c:pt idx="6497">
                  <c:v>42158</c:v>
                </c:pt>
                <c:pt idx="6498">
                  <c:v>42159</c:v>
                </c:pt>
                <c:pt idx="6499">
                  <c:v>42160</c:v>
                </c:pt>
                <c:pt idx="6500">
                  <c:v>42161</c:v>
                </c:pt>
                <c:pt idx="6501">
                  <c:v>42162</c:v>
                </c:pt>
                <c:pt idx="6502">
                  <c:v>42163</c:v>
                </c:pt>
                <c:pt idx="6503">
                  <c:v>42164</c:v>
                </c:pt>
                <c:pt idx="6504">
                  <c:v>42165</c:v>
                </c:pt>
                <c:pt idx="6505">
                  <c:v>42166</c:v>
                </c:pt>
                <c:pt idx="6506">
                  <c:v>42167</c:v>
                </c:pt>
                <c:pt idx="6507">
                  <c:v>42168</c:v>
                </c:pt>
                <c:pt idx="6508">
                  <c:v>42169</c:v>
                </c:pt>
                <c:pt idx="6509">
                  <c:v>42170</c:v>
                </c:pt>
                <c:pt idx="6510">
                  <c:v>42171</c:v>
                </c:pt>
                <c:pt idx="6511">
                  <c:v>42172</c:v>
                </c:pt>
                <c:pt idx="6512">
                  <c:v>42173</c:v>
                </c:pt>
                <c:pt idx="6513">
                  <c:v>42174</c:v>
                </c:pt>
                <c:pt idx="6514">
                  <c:v>42175</c:v>
                </c:pt>
                <c:pt idx="6515">
                  <c:v>42176</c:v>
                </c:pt>
                <c:pt idx="6516">
                  <c:v>42177</c:v>
                </c:pt>
                <c:pt idx="6517">
                  <c:v>42178</c:v>
                </c:pt>
                <c:pt idx="6518">
                  <c:v>42179</c:v>
                </c:pt>
                <c:pt idx="6519">
                  <c:v>42180</c:v>
                </c:pt>
                <c:pt idx="6520">
                  <c:v>42181</c:v>
                </c:pt>
                <c:pt idx="6521">
                  <c:v>42182</c:v>
                </c:pt>
                <c:pt idx="6522">
                  <c:v>42183</c:v>
                </c:pt>
                <c:pt idx="6523">
                  <c:v>42184</c:v>
                </c:pt>
                <c:pt idx="6524">
                  <c:v>42185</c:v>
                </c:pt>
                <c:pt idx="6525">
                  <c:v>42186</c:v>
                </c:pt>
                <c:pt idx="6526">
                  <c:v>42187</c:v>
                </c:pt>
                <c:pt idx="6527">
                  <c:v>42188</c:v>
                </c:pt>
                <c:pt idx="6528">
                  <c:v>42189</c:v>
                </c:pt>
                <c:pt idx="6529">
                  <c:v>42190</c:v>
                </c:pt>
                <c:pt idx="6530">
                  <c:v>42191</c:v>
                </c:pt>
                <c:pt idx="6531">
                  <c:v>42192</c:v>
                </c:pt>
                <c:pt idx="6532">
                  <c:v>42193</c:v>
                </c:pt>
                <c:pt idx="6533">
                  <c:v>42194</c:v>
                </c:pt>
                <c:pt idx="6534">
                  <c:v>42195</c:v>
                </c:pt>
                <c:pt idx="6535">
                  <c:v>42196</c:v>
                </c:pt>
                <c:pt idx="6536">
                  <c:v>42197</c:v>
                </c:pt>
                <c:pt idx="6537">
                  <c:v>42198</c:v>
                </c:pt>
                <c:pt idx="6538">
                  <c:v>42199</c:v>
                </c:pt>
                <c:pt idx="6539">
                  <c:v>42200</c:v>
                </c:pt>
                <c:pt idx="6540">
                  <c:v>42201</c:v>
                </c:pt>
                <c:pt idx="6541">
                  <c:v>42202</c:v>
                </c:pt>
                <c:pt idx="6542">
                  <c:v>42203</c:v>
                </c:pt>
                <c:pt idx="6543">
                  <c:v>42204</c:v>
                </c:pt>
                <c:pt idx="6544">
                  <c:v>42205</c:v>
                </c:pt>
                <c:pt idx="6545">
                  <c:v>42206</c:v>
                </c:pt>
                <c:pt idx="6546">
                  <c:v>42207</c:v>
                </c:pt>
                <c:pt idx="6547">
                  <c:v>42208</c:v>
                </c:pt>
                <c:pt idx="6548">
                  <c:v>42209</c:v>
                </c:pt>
                <c:pt idx="6549">
                  <c:v>42210</c:v>
                </c:pt>
                <c:pt idx="6550">
                  <c:v>42211</c:v>
                </c:pt>
                <c:pt idx="6551">
                  <c:v>42212</c:v>
                </c:pt>
                <c:pt idx="6552">
                  <c:v>42213</c:v>
                </c:pt>
                <c:pt idx="6553">
                  <c:v>42214</c:v>
                </c:pt>
                <c:pt idx="6554">
                  <c:v>42215</c:v>
                </c:pt>
                <c:pt idx="6555">
                  <c:v>42216</c:v>
                </c:pt>
                <c:pt idx="6556">
                  <c:v>42217</c:v>
                </c:pt>
                <c:pt idx="6557">
                  <c:v>42218</c:v>
                </c:pt>
                <c:pt idx="6558">
                  <c:v>42219</c:v>
                </c:pt>
                <c:pt idx="6559">
                  <c:v>42220</c:v>
                </c:pt>
                <c:pt idx="6560">
                  <c:v>42221</c:v>
                </c:pt>
                <c:pt idx="6561">
                  <c:v>42222</c:v>
                </c:pt>
                <c:pt idx="6562">
                  <c:v>42223</c:v>
                </c:pt>
                <c:pt idx="6563">
                  <c:v>42224</c:v>
                </c:pt>
                <c:pt idx="6564">
                  <c:v>42225</c:v>
                </c:pt>
                <c:pt idx="6565">
                  <c:v>42226</c:v>
                </c:pt>
                <c:pt idx="6566">
                  <c:v>42227</c:v>
                </c:pt>
                <c:pt idx="6567">
                  <c:v>42228</c:v>
                </c:pt>
                <c:pt idx="6568">
                  <c:v>42229</c:v>
                </c:pt>
                <c:pt idx="6569">
                  <c:v>42230</c:v>
                </c:pt>
                <c:pt idx="6570">
                  <c:v>42231</c:v>
                </c:pt>
                <c:pt idx="6571">
                  <c:v>42232</c:v>
                </c:pt>
                <c:pt idx="6572">
                  <c:v>42233</c:v>
                </c:pt>
                <c:pt idx="6573">
                  <c:v>42234</c:v>
                </c:pt>
                <c:pt idx="6574">
                  <c:v>42235</c:v>
                </c:pt>
                <c:pt idx="6575">
                  <c:v>42236</c:v>
                </c:pt>
                <c:pt idx="6576">
                  <c:v>42237</c:v>
                </c:pt>
                <c:pt idx="6577">
                  <c:v>42238</c:v>
                </c:pt>
                <c:pt idx="6578">
                  <c:v>42239</c:v>
                </c:pt>
                <c:pt idx="6579">
                  <c:v>42240</c:v>
                </c:pt>
                <c:pt idx="6580">
                  <c:v>42241</c:v>
                </c:pt>
                <c:pt idx="6581">
                  <c:v>42242</c:v>
                </c:pt>
                <c:pt idx="6582">
                  <c:v>42243</c:v>
                </c:pt>
                <c:pt idx="6583">
                  <c:v>42244</c:v>
                </c:pt>
                <c:pt idx="6584">
                  <c:v>42245</c:v>
                </c:pt>
                <c:pt idx="6585">
                  <c:v>42246</c:v>
                </c:pt>
                <c:pt idx="6586">
                  <c:v>42247</c:v>
                </c:pt>
                <c:pt idx="6587">
                  <c:v>42248</c:v>
                </c:pt>
                <c:pt idx="6588">
                  <c:v>42249</c:v>
                </c:pt>
                <c:pt idx="6589">
                  <c:v>42250</c:v>
                </c:pt>
                <c:pt idx="6590">
                  <c:v>42251</c:v>
                </c:pt>
                <c:pt idx="6591">
                  <c:v>42252</c:v>
                </c:pt>
                <c:pt idx="6592">
                  <c:v>42253</c:v>
                </c:pt>
                <c:pt idx="6593">
                  <c:v>42254</c:v>
                </c:pt>
                <c:pt idx="6594">
                  <c:v>42255</c:v>
                </c:pt>
                <c:pt idx="6595">
                  <c:v>42256</c:v>
                </c:pt>
                <c:pt idx="6596">
                  <c:v>42257</c:v>
                </c:pt>
                <c:pt idx="6597">
                  <c:v>42258</c:v>
                </c:pt>
                <c:pt idx="6598">
                  <c:v>42259</c:v>
                </c:pt>
                <c:pt idx="6599">
                  <c:v>42260</c:v>
                </c:pt>
                <c:pt idx="6600">
                  <c:v>42261</c:v>
                </c:pt>
                <c:pt idx="6601">
                  <c:v>42262</c:v>
                </c:pt>
                <c:pt idx="6602">
                  <c:v>42263</c:v>
                </c:pt>
                <c:pt idx="6603">
                  <c:v>42264</c:v>
                </c:pt>
                <c:pt idx="6604">
                  <c:v>42265</c:v>
                </c:pt>
                <c:pt idx="6605">
                  <c:v>42266</c:v>
                </c:pt>
                <c:pt idx="6606">
                  <c:v>42267</c:v>
                </c:pt>
                <c:pt idx="6607">
                  <c:v>42268</c:v>
                </c:pt>
                <c:pt idx="6608">
                  <c:v>42269</c:v>
                </c:pt>
                <c:pt idx="6609">
                  <c:v>42270</c:v>
                </c:pt>
                <c:pt idx="6610">
                  <c:v>42271</c:v>
                </c:pt>
                <c:pt idx="6611">
                  <c:v>42272</c:v>
                </c:pt>
                <c:pt idx="6612">
                  <c:v>42273</c:v>
                </c:pt>
                <c:pt idx="6613">
                  <c:v>42274</c:v>
                </c:pt>
                <c:pt idx="6614">
                  <c:v>42275</c:v>
                </c:pt>
                <c:pt idx="6615">
                  <c:v>42276</c:v>
                </c:pt>
                <c:pt idx="6616">
                  <c:v>42277</c:v>
                </c:pt>
                <c:pt idx="6617">
                  <c:v>42278</c:v>
                </c:pt>
                <c:pt idx="6618">
                  <c:v>42279</c:v>
                </c:pt>
                <c:pt idx="6619">
                  <c:v>42280</c:v>
                </c:pt>
                <c:pt idx="6620">
                  <c:v>42281</c:v>
                </c:pt>
                <c:pt idx="6621">
                  <c:v>42282</c:v>
                </c:pt>
                <c:pt idx="6622">
                  <c:v>42283</c:v>
                </c:pt>
                <c:pt idx="6623">
                  <c:v>42284</c:v>
                </c:pt>
                <c:pt idx="6624">
                  <c:v>42285</c:v>
                </c:pt>
                <c:pt idx="6625">
                  <c:v>42286</c:v>
                </c:pt>
                <c:pt idx="6626">
                  <c:v>42287</c:v>
                </c:pt>
                <c:pt idx="6627">
                  <c:v>42288</c:v>
                </c:pt>
                <c:pt idx="6628">
                  <c:v>42289</c:v>
                </c:pt>
                <c:pt idx="6629">
                  <c:v>42290</c:v>
                </c:pt>
                <c:pt idx="6630">
                  <c:v>42291</c:v>
                </c:pt>
                <c:pt idx="6631">
                  <c:v>42292</c:v>
                </c:pt>
                <c:pt idx="6632">
                  <c:v>42293</c:v>
                </c:pt>
                <c:pt idx="6633">
                  <c:v>42294</c:v>
                </c:pt>
                <c:pt idx="6634">
                  <c:v>42295</c:v>
                </c:pt>
                <c:pt idx="6635">
                  <c:v>42296</c:v>
                </c:pt>
                <c:pt idx="6636">
                  <c:v>42297</c:v>
                </c:pt>
                <c:pt idx="6637">
                  <c:v>42298</c:v>
                </c:pt>
                <c:pt idx="6638">
                  <c:v>42299</c:v>
                </c:pt>
                <c:pt idx="6639">
                  <c:v>42300</c:v>
                </c:pt>
                <c:pt idx="6640">
                  <c:v>42301</c:v>
                </c:pt>
                <c:pt idx="6641">
                  <c:v>42302</c:v>
                </c:pt>
                <c:pt idx="6642">
                  <c:v>42303</c:v>
                </c:pt>
                <c:pt idx="6643">
                  <c:v>42304</c:v>
                </c:pt>
                <c:pt idx="6644">
                  <c:v>42305</c:v>
                </c:pt>
                <c:pt idx="6645">
                  <c:v>42306</c:v>
                </c:pt>
                <c:pt idx="6646">
                  <c:v>42307</c:v>
                </c:pt>
                <c:pt idx="6647">
                  <c:v>42308</c:v>
                </c:pt>
                <c:pt idx="6648">
                  <c:v>42309</c:v>
                </c:pt>
                <c:pt idx="6649">
                  <c:v>42310</c:v>
                </c:pt>
                <c:pt idx="6650">
                  <c:v>42311</c:v>
                </c:pt>
                <c:pt idx="6651">
                  <c:v>42312</c:v>
                </c:pt>
                <c:pt idx="6652">
                  <c:v>42313</c:v>
                </c:pt>
                <c:pt idx="6653">
                  <c:v>42314</c:v>
                </c:pt>
                <c:pt idx="6654">
                  <c:v>42315</c:v>
                </c:pt>
                <c:pt idx="6655">
                  <c:v>42316</c:v>
                </c:pt>
                <c:pt idx="6656">
                  <c:v>42317</c:v>
                </c:pt>
                <c:pt idx="6657">
                  <c:v>42318</c:v>
                </c:pt>
                <c:pt idx="6658">
                  <c:v>42319</c:v>
                </c:pt>
                <c:pt idx="6659">
                  <c:v>42320</c:v>
                </c:pt>
                <c:pt idx="6660">
                  <c:v>42321</c:v>
                </c:pt>
                <c:pt idx="6661">
                  <c:v>42322</c:v>
                </c:pt>
                <c:pt idx="6662">
                  <c:v>42323</c:v>
                </c:pt>
                <c:pt idx="6663">
                  <c:v>42324</c:v>
                </c:pt>
                <c:pt idx="6664">
                  <c:v>42325</c:v>
                </c:pt>
                <c:pt idx="6665">
                  <c:v>42326</c:v>
                </c:pt>
                <c:pt idx="6666">
                  <c:v>42327</c:v>
                </c:pt>
                <c:pt idx="6667">
                  <c:v>42328</c:v>
                </c:pt>
                <c:pt idx="6668">
                  <c:v>42329</c:v>
                </c:pt>
                <c:pt idx="6669">
                  <c:v>42330</c:v>
                </c:pt>
                <c:pt idx="6670">
                  <c:v>42331</c:v>
                </c:pt>
                <c:pt idx="6671">
                  <c:v>42332</c:v>
                </c:pt>
                <c:pt idx="6672">
                  <c:v>42333</c:v>
                </c:pt>
                <c:pt idx="6673">
                  <c:v>42334</c:v>
                </c:pt>
                <c:pt idx="6674">
                  <c:v>42335</c:v>
                </c:pt>
                <c:pt idx="6675">
                  <c:v>42336</c:v>
                </c:pt>
                <c:pt idx="6676">
                  <c:v>42337</c:v>
                </c:pt>
                <c:pt idx="6677">
                  <c:v>42338</c:v>
                </c:pt>
                <c:pt idx="6678">
                  <c:v>42339</c:v>
                </c:pt>
                <c:pt idx="6679">
                  <c:v>42340</c:v>
                </c:pt>
                <c:pt idx="6680">
                  <c:v>42341</c:v>
                </c:pt>
                <c:pt idx="6681">
                  <c:v>42342</c:v>
                </c:pt>
                <c:pt idx="6682">
                  <c:v>42343</c:v>
                </c:pt>
                <c:pt idx="6683">
                  <c:v>42344</c:v>
                </c:pt>
                <c:pt idx="6684">
                  <c:v>42345</c:v>
                </c:pt>
                <c:pt idx="6685">
                  <c:v>42346</c:v>
                </c:pt>
                <c:pt idx="6686">
                  <c:v>42347</c:v>
                </c:pt>
                <c:pt idx="6687">
                  <c:v>42348</c:v>
                </c:pt>
                <c:pt idx="6688">
                  <c:v>42349</c:v>
                </c:pt>
                <c:pt idx="6689">
                  <c:v>42350</c:v>
                </c:pt>
                <c:pt idx="6690">
                  <c:v>42351</c:v>
                </c:pt>
                <c:pt idx="6691">
                  <c:v>42352</c:v>
                </c:pt>
                <c:pt idx="6692">
                  <c:v>42353</c:v>
                </c:pt>
                <c:pt idx="6693">
                  <c:v>42354</c:v>
                </c:pt>
                <c:pt idx="6694">
                  <c:v>42355</c:v>
                </c:pt>
                <c:pt idx="6695">
                  <c:v>42356</c:v>
                </c:pt>
                <c:pt idx="6696">
                  <c:v>42357</c:v>
                </c:pt>
                <c:pt idx="6697">
                  <c:v>42358</c:v>
                </c:pt>
                <c:pt idx="6698">
                  <c:v>42359</c:v>
                </c:pt>
                <c:pt idx="6699">
                  <c:v>42360</c:v>
                </c:pt>
                <c:pt idx="6700">
                  <c:v>42361</c:v>
                </c:pt>
                <c:pt idx="6701">
                  <c:v>42362</c:v>
                </c:pt>
                <c:pt idx="6702">
                  <c:v>42363</c:v>
                </c:pt>
                <c:pt idx="6703">
                  <c:v>42364</c:v>
                </c:pt>
                <c:pt idx="6704">
                  <c:v>42365</c:v>
                </c:pt>
                <c:pt idx="6705">
                  <c:v>42366</c:v>
                </c:pt>
                <c:pt idx="6706">
                  <c:v>42367</c:v>
                </c:pt>
                <c:pt idx="6707">
                  <c:v>42368</c:v>
                </c:pt>
                <c:pt idx="6708">
                  <c:v>42369</c:v>
                </c:pt>
                <c:pt idx="6709">
                  <c:v>42370</c:v>
                </c:pt>
                <c:pt idx="6710">
                  <c:v>42371</c:v>
                </c:pt>
                <c:pt idx="6711">
                  <c:v>42372</c:v>
                </c:pt>
                <c:pt idx="6712">
                  <c:v>42373</c:v>
                </c:pt>
                <c:pt idx="6713">
                  <c:v>42374</c:v>
                </c:pt>
                <c:pt idx="6714">
                  <c:v>42375</c:v>
                </c:pt>
                <c:pt idx="6715">
                  <c:v>42376</c:v>
                </c:pt>
                <c:pt idx="6716">
                  <c:v>42377</c:v>
                </c:pt>
                <c:pt idx="6717">
                  <c:v>42378</c:v>
                </c:pt>
                <c:pt idx="6718">
                  <c:v>42379</c:v>
                </c:pt>
                <c:pt idx="6719">
                  <c:v>42380</c:v>
                </c:pt>
                <c:pt idx="6720">
                  <c:v>42381</c:v>
                </c:pt>
                <c:pt idx="6721">
                  <c:v>42382</c:v>
                </c:pt>
                <c:pt idx="6722">
                  <c:v>42383</c:v>
                </c:pt>
                <c:pt idx="6723">
                  <c:v>42384</c:v>
                </c:pt>
                <c:pt idx="6724">
                  <c:v>42385</c:v>
                </c:pt>
                <c:pt idx="6725">
                  <c:v>42386</c:v>
                </c:pt>
                <c:pt idx="6726">
                  <c:v>42387</c:v>
                </c:pt>
                <c:pt idx="6727">
                  <c:v>42388</c:v>
                </c:pt>
                <c:pt idx="6728">
                  <c:v>42389</c:v>
                </c:pt>
                <c:pt idx="6729">
                  <c:v>42390</c:v>
                </c:pt>
                <c:pt idx="6730">
                  <c:v>42391</c:v>
                </c:pt>
                <c:pt idx="6731">
                  <c:v>42392</c:v>
                </c:pt>
                <c:pt idx="6732">
                  <c:v>42393</c:v>
                </c:pt>
                <c:pt idx="6733">
                  <c:v>42394</c:v>
                </c:pt>
                <c:pt idx="6734">
                  <c:v>42395</c:v>
                </c:pt>
                <c:pt idx="6735">
                  <c:v>42396</c:v>
                </c:pt>
                <c:pt idx="6736">
                  <c:v>42397</c:v>
                </c:pt>
                <c:pt idx="6737">
                  <c:v>42398</c:v>
                </c:pt>
                <c:pt idx="6738">
                  <c:v>42399</c:v>
                </c:pt>
                <c:pt idx="6739">
                  <c:v>42400</c:v>
                </c:pt>
                <c:pt idx="6740">
                  <c:v>42401</c:v>
                </c:pt>
                <c:pt idx="6741">
                  <c:v>42402</c:v>
                </c:pt>
                <c:pt idx="6742">
                  <c:v>42403</c:v>
                </c:pt>
                <c:pt idx="6743">
                  <c:v>42404</c:v>
                </c:pt>
                <c:pt idx="6744">
                  <c:v>42405</c:v>
                </c:pt>
                <c:pt idx="6745">
                  <c:v>42406</c:v>
                </c:pt>
                <c:pt idx="6746">
                  <c:v>42407</c:v>
                </c:pt>
                <c:pt idx="6747">
                  <c:v>42408</c:v>
                </c:pt>
                <c:pt idx="6748">
                  <c:v>42409</c:v>
                </c:pt>
                <c:pt idx="6749">
                  <c:v>42410</c:v>
                </c:pt>
                <c:pt idx="6750">
                  <c:v>42411</c:v>
                </c:pt>
                <c:pt idx="6751">
                  <c:v>42412</c:v>
                </c:pt>
                <c:pt idx="6752">
                  <c:v>42413</c:v>
                </c:pt>
                <c:pt idx="6753">
                  <c:v>42414</c:v>
                </c:pt>
                <c:pt idx="6754">
                  <c:v>42415</c:v>
                </c:pt>
                <c:pt idx="6755">
                  <c:v>42416</c:v>
                </c:pt>
                <c:pt idx="6756">
                  <c:v>42417</c:v>
                </c:pt>
                <c:pt idx="6757">
                  <c:v>42418</c:v>
                </c:pt>
                <c:pt idx="6758">
                  <c:v>42419</c:v>
                </c:pt>
                <c:pt idx="6759">
                  <c:v>42420</c:v>
                </c:pt>
                <c:pt idx="6760">
                  <c:v>42421</c:v>
                </c:pt>
                <c:pt idx="6761">
                  <c:v>42422</c:v>
                </c:pt>
                <c:pt idx="6762">
                  <c:v>42423</c:v>
                </c:pt>
                <c:pt idx="6763">
                  <c:v>42424</c:v>
                </c:pt>
                <c:pt idx="6764">
                  <c:v>42425</c:v>
                </c:pt>
                <c:pt idx="6765">
                  <c:v>42426</c:v>
                </c:pt>
                <c:pt idx="6766">
                  <c:v>42427</c:v>
                </c:pt>
                <c:pt idx="6767">
                  <c:v>42428</c:v>
                </c:pt>
                <c:pt idx="6768">
                  <c:v>42429</c:v>
                </c:pt>
                <c:pt idx="6769">
                  <c:v>42430</c:v>
                </c:pt>
                <c:pt idx="6770">
                  <c:v>42431</c:v>
                </c:pt>
                <c:pt idx="6771">
                  <c:v>42432</c:v>
                </c:pt>
                <c:pt idx="6772">
                  <c:v>42433</c:v>
                </c:pt>
                <c:pt idx="6773">
                  <c:v>42434</c:v>
                </c:pt>
                <c:pt idx="6774">
                  <c:v>42435</c:v>
                </c:pt>
                <c:pt idx="6775">
                  <c:v>42436</c:v>
                </c:pt>
                <c:pt idx="6776">
                  <c:v>42437</c:v>
                </c:pt>
                <c:pt idx="6777">
                  <c:v>42438</c:v>
                </c:pt>
                <c:pt idx="6778">
                  <c:v>42439</c:v>
                </c:pt>
                <c:pt idx="6779">
                  <c:v>42440</c:v>
                </c:pt>
                <c:pt idx="6780">
                  <c:v>42441</c:v>
                </c:pt>
                <c:pt idx="6781">
                  <c:v>42442</c:v>
                </c:pt>
                <c:pt idx="6782">
                  <c:v>42443</c:v>
                </c:pt>
                <c:pt idx="6783">
                  <c:v>42444</c:v>
                </c:pt>
                <c:pt idx="6784">
                  <c:v>42445</c:v>
                </c:pt>
                <c:pt idx="6785">
                  <c:v>42446</c:v>
                </c:pt>
                <c:pt idx="6786">
                  <c:v>42447</c:v>
                </c:pt>
                <c:pt idx="6787">
                  <c:v>42448</c:v>
                </c:pt>
                <c:pt idx="6788">
                  <c:v>42449</c:v>
                </c:pt>
                <c:pt idx="6789">
                  <c:v>42450</c:v>
                </c:pt>
                <c:pt idx="6790">
                  <c:v>42451</c:v>
                </c:pt>
                <c:pt idx="6791">
                  <c:v>42452</c:v>
                </c:pt>
                <c:pt idx="6792">
                  <c:v>42453</c:v>
                </c:pt>
                <c:pt idx="6793">
                  <c:v>42454</c:v>
                </c:pt>
                <c:pt idx="6794">
                  <c:v>42455</c:v>
                </c:pt>
                <c:pt idx="6795">
                  <c:v>42456</c:v>
                </c:pt>
                <c:pt idx="6796">
                  <c:v>42457</c:v>
                </c:pt>
                <c:pt idx="6797">
                  <c:v>42458</c:v>
                </c:pt>
                <c:pt idx="6798">
                  <c:v>42459</c:v>
                </c:pt>
                <c:pt idx="6799">
                  <c:v>42460</c:v>
                </c:pt>
                <c:pt idx="6800">
                  <c:v>42461</c:v>
                </c:pt>
                <c:pt idx="6801">
                  <c:v>42462</c:v>
                </c:pt>
                <c:pt idx="6802">
                  <c:v>42463</c:v>
                </c:pt>
                <c:pt idx="6803">
                  <c:v>42464</c:v>
                </c:pt>
                <c:pt idx="6804">
                  <c:v>42465</c:v>
                </c:pt>
                <c:pt idx="6805">
                  <c:v>42466</c:v>
                </c:pt>
                <c:pt idx="6806">
                  <c:v>42467</c:v>
                </c:pt>
                <c:pt idx="6807">
                  <c:v>42468</c:v>
                </c:pt>
                <c:pt idx="6808">
                  <c:v>42469</c:v>
                </c:pt>
                <c:pt idx="6809">
                  <c:v>42470</c:v>
                </c:pt>
                <c:pt idx="6810">
                  <c:v>42471</c:v>
                </c:pt>
                <c:pt idx="6811">
                  <c:v>42472</c:v>
                </c:pt>
                <c:pt idx="6812">
                  <c:v>42473</c:v>
                </c:pt>
                <c:pt idx="6813">
                  <c:v>42474</c:v>
                </c:pt>
                <c:pt idx="6814">
                  <c:v>42475</c:v>
                </c:pt>
                <c:pt idx="6815">
                  <c:v>42476</c:v>
                </c:pt>
                <c:pt idx="6816">
                  <c:v>42477</c:v>
                </c:pt>
                <c:pt idx="6817">
                  <c:v>42478</c:v>
                </c:pt>
                <c:pt idx="6818">
                  <c:v>42479</c:v>
                </c:pt>
                <c:pt idx="6819">
                  <c:v>42480</c:v>
                </c:pt>
                <c:pt idx="6820">
                  <c:v>42481</c:v>
                </c:pt>
                <c:pt idx="6821">
                  <c:v>42482</c:v>
                </c:pt>
                <c:pt idx="6822">
                  <c:v>42483</c:v>
                </c:pt>
                <c:pt idx="6823">
                  <c:v>42484</c:v>
                </c:pt>
                <c:pt idx="6824">
                  <c:v>42485</c:v>
                </c:pt>
                <c:pt idx="6825">
                  <c:v>42486</c:v>
                </c:pt>
                <c:pt idx="6826">
                  <c:v>42487</c:v>
                </c:pt>
                <c:pt idx="6827">
                  <c:v>42488</c:v>
                </c:pt>
                <c:pt idx="6828">
                  <c:v>42489</c:v>
                </c:pt>
                <c:pt idx="6829">
                  <c:v>42490</c:v>
                </c:pt>
                <c:pt idx="6830">
                  <c:v>42491</c:v>
                </c:pt>
                <c:pt idx="6831">
                  <c:v>42492</c:v>
                </c:pt>
                <c:pt idx="6832">
                  <c:v>42493</c:v>
                </c:pt>
                <c:pt idx="6833">
                  <c:v>42494</c:v>
                </c:pt>
                <c:pt idx="6834">
                  <c:v>42495</c:v>
                </c:pt>
                <c:pt idx="6835">
                  <c:v>42496</c:v>
                </c:pt>
                <c:pt idx="6836">
                  <c:v>42497</c:v>
                </c:pt>
                <c:pt idx="6837">
                  <c:v>42498</c:v>
                </c:pt>
                <c:pt idx="6838">
                  <c:v>42499</c:v>
                </c:pt>
                <c:pt idx="6839">
                  <c:v>42500</c:v>
                </c:pt>
                <c:pt idx="6840">
                  <c:v>42501</c:v>
                </c:pt>
                <c:pt idx="6841">
                  <c:v>42502</c:v>
                </c:pt>
                <c:pt idx="6842">
                  <c:v>42503</c:v>
                </c:pt>
                <c:pt idx="6843">
                  <c:v>42504</c:v>
                </c:pt>
                <c:pt idx="6844">
                  <c:v>42505</c:v>
                </c:pt>
                <c:pt idx="6845">
                  <c:v>42506</c:v>
                </c:pt>
                <c:pt idx="6846">
                  <c:v>42507</c:v>
                </c:pt>
                <c:pt idx="6847">
                  <c:v>42508</c:v>
                </c:pt>
                <c:pt idx="6848">
                  <c:v>42509</c:v>
                </c:pt>
                <c:pt idx="6849">
                  <c:v>42510</c:v>
                </c:pt>
                <c:pt idx="6850">
                  <c:v>42511</c:v>
                </c:pt>
                <c:pt idx="6851">
                  <c:v>42512</c:v>
                </c:pt>
                <c:pt idx="6852">
                  <c:v>42513</c:v>
                </c:pt>
                <c:pt idx="6853">
                  <c:v>42514</c:v>
                </c:pt>
                <c:pt idx="6854">
                  <c:v>42515</c:v>
                </c:pt>
                <c:pt idx="6855">
                  <c:v>42516</c:v>
                </c:pt>
                <c:pt idx="6856">
                  <c:v>42517</c:v>
                </c:pt>
                <c:pt idx="6857">
                  <c:v>42518</c:v>
                </c:pt>
                <c:pt idx="6858">
                  <c:v>42519</c:v>
                </c:pt>
                <c:pt idx="6859">
                  <c:v>42520</c:v>
                </c:pt>
                <c:pt idx="6860">
                  <c:v>42521</c:v>
                </c:pt>
                <c:pt idx="6861">
                  <c:v>42522</c:v>
                </c:pt>
                <c:pt idx="6862">
                  <c:v>42523</c:v>
                </c:pt>
                <c:pt idx="6863">
                  <c:v>42524</c:v>
                </c:pt>
                <c:pt idx="6864">
                  <c:v>42525</c:v>
                </c:pt>
                <c:pt idx="6865">
                  <c:v>42526</c:v>
                </c:pt>
                <c:pt idx="6866">
                  <c:v>42527</c:v>
                </c:pt>
                <c:pt idx="6867">
                  <c:v>42528</c:v>
                </c:pt>
                <c:pt idx="6868">
                  <c:v>42529</c:v>
                </c:pt>
                <c:pt idx="6869">
                  <c:v>42530</c:v>
                </c:pt>
                <c:pt idx="6870">
                  <c:v>42531</c:v>
                </c:pt>
                <c:pt idx="6871">
                  <c:v>42532</c:v>
                </c:pt>
                <c:pt idx="6872">
                  <c:v>42533</c:v>
                </c:pt>
                <c:pt idx="6873">
                  <c:v>42534</c:v>
                </c:pt>
                <c:pt idx="6874">
                  <c:v>42535</c:v>
                </c:pt>
                <c:pt idx="6875">
                  <c:v>42536</c:v>
                </c:pt>
                <c:pt idx="6876">
                  <c:v>42537</c:v>
                </c:pt>
                <c:pt idx="6877">
                  <c:v>42538</c:v>
                </c:pt>
                <c:pt idx="6878">
                  <c:v>42539</c:v>
                </c:pt>
                <c:pt idx="6879">
                  <c:v>42540</c:v>
                </c:pt>
                <c:pt idx="6880">
                  <c:v>42541</c:v>
                </c:pt>
                <c:pt idx="6881">
                  <c:v>42542</c:v>
                </c:pt>
                <c:pt idx="6882">
                  <c:v>42543</c:v>
                </c:pt>
                <c:pt idx="6883">
                  <c:v>42544</c:v>
                </c:pt>
                <c:pt idx="6884">
                  <c:v>42545</c:v>
                </c:pt>
                <c:pt idx="6885">
                  <c:v>42546</c:v>
                </c:pt>
                <c:pt idx="6886">
                  <c:v>42547</c:v>
                </c:pt>
                <c:pt idx="6887">
                  <c:v>42548</c:v>
                </c:pt>
                <c:pt idx="6888">
                  <c:v>42549</c:v>
                </c:pt>
                <c:pt idx="6889">
                  <c:v>42550</c:v>
                </c:pt>
                <c:pt idx="6890">
                  <c:v>42551</c:v>
                </c:pt>
                <c:pt idx="6891">
                  <c:v>42552</c:v>
                </c:pt>
                <c:pt idx="6892">
                  <c:v>42553</c:v>
                </c:pt>
                <c:pt idx="6893">
                  <c:v>42554</c:v>
                </c:pt>
                <c:pt idx="6894">
                  <c:v>42555</c:v>
                </c:pt>
                <c:pt idx="6895">
                  <c:v>42556</c:v>
                </c:pt>
                <c:pt idx="6896">
                  <c:v>42557</c:v>
                </c:pt>
                <c:pt idx="6897">
                  <c:v>42558</c:v>
                </c:pt>
                <c:pt idx="6898">
                  <c:v>42559</c:v>
                </c:pt>
                <c:pt idx="6899">
                  <c:v>42560</c:v>
                </c:pt>
                <c:pt idx="6900">
                  <c:v>42561</c:v>
                </c:pt>
                <c:pt idx="6901">
                  <c:v>42562</c:v>
                </c:pt>
                <c:pt idx="6902">
                  <c:v>42563</c:v>
                </c:pt>
                <c:pt idx="6903">
                  <c:v>42564</c:v>
                </c:pt>
                <c:pt idx="6904">
                  <c:v>42565</c:v>
                </c:pt>
                <c:pt idx="6905">
                  <c:v>42566</c:v>
                </c:pt>
                <c:pt idx="6906">
                  <c:v>42567</c:v>
                </c:pt>
                <c:pt idx="6907">
                  <c:v>42568</c:v>
                </c:pt>
                <c:pt idx="6908">
                  <c:v>42569</c:v>
                </c:pt>
                <c:pt idx="6909">
                  <c:v>42570</c:v>
                </c:pt>
                <c:pt idx="6910">
                  <c:v>42571</c:v>
                </c:pt>
                <c:pt idx="6911">
                  <c:v>42572</c:v>
                </c:pt>
                <c:pt idx="6912">
                  <c:v>42573</c:v>
                </c:pt>
                <c:pt idx="6913">
                  <c:v>42574</c:v>
                </c:pt>
                <c:pt idx="6914">
                  <c:v>42575</c:v>
                </c:pt>
                <c:pt idx="6915">
                  <c:v>42576</c:v>
                </c:pt>
                <c:pt idx="6916">
                  <c:v>42577</c:v>
                </c:pt>
                <c:pt idx="6917">
                  <c:v>42578</c:v>
                </c:pt>
                <c:pt idx="6918">
                  <c:v>42579</c:v>
                </c:pt>
                <c:pt idx="6919">
                  <c:v>42580</c:v>
                </c:pt>
                <c:pt idx="6920">
                  <c:v>42581</c:v>
                </c:pt>
                <c:pt idx="6921">
                  <c:v>42582</c:v>
                </c:pt>
                <c:pt idx="6922">
                  <c:v>42583</c:v>
                </c:pt>
                <c:pt idx="6923">
                  <c:v>42584</c:v>
                </c:pt>
                <c:pt idx="6924">
                  <c:v>42585</c:v>
                </c:pt>
                <c:pt idx="6925">
                  <c:v>42586</c:v>
                </c:pt>
                <c:pt idx="6926">
                  <c:v>42587</c:v>
                </c:pt>
                <c:pt idx="6927">
                  <c:v>42588</c:v>
                </c:pt>
                <c:pt idx="6928">
                  <c:v>42589</c:v>
                </c:pt>
                <c:pt idx="6929">
                  <c:v>42590</c:v>
                </c:pt>
                <c:pt idx="6930">
                  <c:v>42591</c:v>
                </c:pt>
                <c:pt idx="6931">
                  <c:v>42592</c:v>
                </c:pt>
                <c:pt idx="6932">
                  <c:v>42593</c:v>
                </c:pt>
                <c:pt idx="6933">
                  <c:v>42594</c:v>
                </c:pt>
                <c:pt idx="6934">
                  <c:v>42595</c:v>
                </c:pt>
                <c:pt idx="6935">
                  <c:v>42596</c:v>
                </c:pt>
                <c:pt idx="6936">
                  <c:v>42597</c:v>
                </c:pt>
                <c:pt idx="6937">
                  <c:v>42598</c:v>
                </c:pt>
                <c:pt idx="6938">
                  <c:v>42599</c:v>
                </c:pt>
                <c:pt idx="6939">
                  <c:v>42600</c:v>
                </c:pt>
                <c:pt idx="6940">
                  <c:v>42601</c:v>
                </c:pt>
                <c:pt idx="6941">
                  <c:v>42602</c:v>
                </c:pt>
                <c:pt idx="6942">
                  <c:v>42603</c:v>
                </c:pt>
                <c:pt idx="6943">
                  <c:v>42604</c:v>
                </c:pt>
                <c:pt idx="6944">
                  <c:v>42605</c:v>
                </c:pt>
                <c:pt idx="6945">
                  <c:v>42606</c:v>
                </c:pt>
                <c:pt idx="6946">
                  <c:v>42607</c:v>
                </c:pt>
                <c:pt idx="6947">
                  <c:v>42608</c:v>
                </c:pt>
                <c:pt idx="6948">
                  <c:v>42609</c:v>
                </c:pt>
                <c:pt idx="6949">
                  <c:v>42610</c:v>
                </c:pt>
                <c:pt idx="6950">
                  <c:v>42611</c:v>
                </c:pt>
                <c:pt idx="6951">
                  <c:v>42612</c:v>
                </c:pt>
                <c:pt idx="6952">
                  <c:v>42613</c:v>
                </c:pt>
                <c:pt idx="6953">
                  <c:v>42614</c:v>
                </c:pt>
                <c:pt idx="6954">
                  <c:v>42615</c:v>
                </c:pt>
                <c:pt idx="6955">
                  <c:v>42616</c:v>
                </c:pt>
                <c:pt idx="6956">
                  <c:v>42617</c:v>
                </c:pt>
                <c:pt idx="6957">
                  <c:v>42618</c:v>
                </c:pt>
                <c:pt idx="6958">
                  <c:v>42619</c:v>
                </c:pt>
                <c:pt idx="6959">
                  <c:v>42620</c:v>
                </c:pt>
                <c:pt idx="6960">
                  <c:v>42621</c:v>
                </c:pt>
                <c:pt idx="6961">
                  <c:v>42622</c:v>
                </c:pt>
                <c:pt idx="6962">
                  <c:v>42623</c:v>
                </c:pt>
                <c:pt idx="6963">
                  <c:v>42624</c:v>
                </c:pt>
                <c:pt idx="6964">
                  <c:v>42625</c:v>
                </c:pt>
                <c:pt idx="6965">
                  <c:v>42626</c:v>
                </c:pt>
                <c:pt idx="6966">
                  <c:v>42627</c:v>
                </c:pt>
                <c:pt idx="6967">
                  <c:v>42628</c:v>
                </c:pt>
                <c:pt idx="6968">
                  <c:v>42629</c:v>
                </c:pt>
                <c:pt idx="6969">
                  <c:v>42630</c:v>
                </c:pt>
                <c:pt idx="6970">
                  <c:v>42631</c:v>
                </c:pt>
                <c:pt idx="6971">
                  <c:v>42632</c:v>
                </c:pt>
                <c:pt idx="6972">
                  <c:v>42633</c:v>
                </c:pt>
                <c:pt idx="6973">
                  <c:v>42634</c:v>
                </c:pt>
                <c:pt idx="6974">
                  <c:v>42635</c:v>
                </c:pt>
                <c:pt idx="6975">
                  <c:v>42636</c:v>
                </c:pt>
                <c:pt idx="6976">
                  <c:v>42637</c:v>
                </c:pt>
                <c:pt idx="6977">
                  <c:v>42638</c:v>
                </c:pt>
                <c:pt idx="6978">
                  <c:v>42639</c:v>
                </c:pt>
                <c:pt idx="6979">
                  <c:v>42640</c:v>
                </c:pt>
                <c:pt idx="6980">
                  <c:v>42641</c:v>
                </c:pt>
                <c:pt idx="6981">
                  <c:v>42642</c:v>
                </c:pt>
                <c:pt idx="6982">
                  <c:v>42643</c:v>
                </c:pt>
                <c:pt idx="6983">
                  <c:v>42644</c:v>
                </c:pt>
                <c:pt idx="6984">
                  <c:v>42645</c:v>
                </c:pt>
                <c:pt idx="6985">
                  <c:v>42646</c:v>
                </c:pt>
                <c:pt idx="6986">
                  <c:v>42647</c:v>
                </c:pt>
                <c:pt idx="6987">
                  <c:v>42648</c:v>
                </c:pt>
                <c:pt idx="6988">
                  <c:v>42649</c:v>
                </c:pt>
                <c:pt idx="6989">
                  <c:v>42650</c:v>
                </c:pt>
                <c:pt idx="6990">
                  <c:v>42651</c:v>
                </c:pt>
                <c:pt idx="6991">
                  <c:v>42652</c:v>
                </c:pt>
                <c:pt idx="6992">
                  <c:v>42653</c:v>
                </c:pt>
                <c:pt idx="6993">
                  <c:v>42654</c:v>
                </c:pt>
                <c:pt idx="6994">
                  <c:v>42655</c:v>
                </c:pt>
                <c:pt idx="6995">
                  <c:v>42656</c:v>
                </c:pt>
                <c:pt idx="6996">
                  <c:v>42657</c:v>
                </c:pt>
                <c:pt idx="6997">
                  <c:v>42658</c:v>
                </c:pt>
                <c:pt idx="6998">
                  <c:v>42659</c:v>
                </c:pt>
                <c:pt idx="6999">
                  <c:v>42660</c:v>
                </c:pt>
                <c:pt idx="7000">
                  <c:v>42661</c:v>
                </c:pt>
                <c:pt idx="7001">
                  <c:v>42662</c:v>
                </c:pt>
                <c:pt idx="7002">
                  <c:v>42663</c:v>
                </c:pt>
                <c:pt idx="7003">
                  <c:v>42664</c:v>
                </c:pt>
                <c:pt idx="7004">
                  <c:v>42665</c:v>
                </c:pt>
                <c:pt idx="7005">
                  <c:v>42666</c:v>
                </c:pt>
                <c:pt idx="7006">
                  <c:v>42667</c:v>
                </c:pt>
                <c:pt idx="7007">
                  <c:v>42668</c:v>
                </c:pt>
                <c:pt idx="7008">
                  <c:v>42669</c:v>
                </c:pt>
                <c:pt idx="7009">
                  <c:v>42670</c:v>
                </c:pt>
                <c:pt idx="7010">
                  <c:v>42671</c:v>
                </c:pt>
                <c:pt idx="7011">
                  <c:v>42672</c:v>
                </c:pt>
                <c:pt idx="7012">
                  <c:v>42673</c:v>
                </c:pt>
                <c:pt idx="7013">
                  <c:v>42674</c:v>
                </c:pt>
                <c:pt idx="7014">
                  <c:v>42675</c:v>
                </c:pt>
                <c:pt idx="7015">
                  <c:v>42676</c:v>
                </c:pt>
                <c:pt idx="7016">
                  <c:v>42677</c:v>
                </c:pt>
                <c:pt idx="7017">
                  <c:v>42678</c:v>
                </c:pt>
                <c:pt idx="7018">
                  <c:v>42679</c:v>
                </c:pt>
                <c:pt idx="7019">
                  <c:v>42680</c:v>
                </c:pt>
                <c:pt idx="7020">
                  <c:v>42681</c:v>
                </c:pt>
                <c:pt idx="7021">
                  <c:v>42682</c:v>
                </c:pt>
                <c:pt idx="7022">
                  <c:v>42683</c:v>
                </c:pt>
                <c:pt idx="7023">
                  <c:v>42684</c:v>
                </c:pt>
                <c:pt idx="7024">
                  <c:v>42685</c:v>
                </c:pt>
                <c:pt idx="7025">
                  <c:v>42686</c:v>
                </c:pt>
                <c:pt idx="7026">
                  <c:v>42687</c:v>
                </c:pt>
                <c:pt idx="7027">
                  <c:v>42688</c:v>
                </c:pt>
                <c:pt idx="7028">
                  <c:v>42689</c:v>
                </c:pt>
                <c:pt idx="7029">
                  <c:v>42690</c:v>
                </c:pt>
                <c:pt idx="7030">
                  <c:v>42691</c:v>
                </c:pt>
                <c:pt idx="7031">
                  <c:v>42692</c:v>
                </c:pt>
                <c:pt idx="7032">
                  <c:v>42693</c:v>
                </c:pt>
                <c:pt idx="7033">
                  <c:v>42694</c:v>
                </c:pt>
                <c:pt idx="7034">
                  <c:v>42695</c:v>
                </c:pt>
                <c:pt idx="7035">
                  <c:v>42696</c:v>
                </c:pt>
                <c:pt idx="7036">
                  <c:v>42697</c:v>
                </c:pt>
                <c:pt idx="7037">
                  <c:v>42698</c:v>
                </c:pt>
                <c:pt idx="7038">
                  <c:v>42699</c:v>
                </c:pt>
                <c:pt idx="7039">
                  <c:v>42700</c:v>
                </c:pt>
                <c:pt idx="7040">
                  <c:v>42701</c:v>
                </c:pt>
                <c:pt idx="7041">
                  <c:v>42702</c:v>
                </c:pt>
                <c:pt idx="7042">
                  <c:v>42703</c:v>
                </c:pt>
                <c:pt idx="7043">
                  <c:v>42704</c:v>
                </c:pt>
                <c:pt idx="7044">
                  <c:v>42705</c:v>
                </c:pt>
                <c:pt idx="7045">
                  <c:v>42706</c:v>
                </c:pt>
                <c:pt idx="7046">
                  <c:v>42707</c:v>
                </c:pt>
                <c:pt idx="7047">
                  <c:v>42708</c:v>
                </c:pt>
                <c:pt idx="7048">
                  <c:v>42709</c:v>
                </c:pt>
                <c:pt idx="7049">
                  <c:v>42710</c:v>
                </c:pt>
                <c:pt idx="7050">
                  <c:v>42711</c:v>
                </c:pt>
                <c:pt idx="7051">
                  <c:v>42712</c:v>
                </c:pt>
                <c:pt idx="7052">
                  <c:v>42713</c:v>
                </c:pt>
                <c:pt idx="7053">
                  <c:v>42714</c:v>
                </c:pt>
                <c:pt idx="7054">
                  <c:v>42715</c:v>
                </c:pt>
                <c:pt idx="7055">
                  <c:v>42716</c:v>
                </c:pt>
                <c:pt idx="7056">
                  <c:v>42717</c:v>
                </c:pt>
                <c:pt idx="7057">
                  <c:v>42718</c:v>
                </c:pt>
                <c:pt idx="7058">
                  <c:v>42719</c:v>
                </c:pt>
                <c:pt idx="7059">
                  <c:v>42720</c:v>
                </c:pt>
                <c:pt idx="7060">
                  <c:v>42721</c:v>
                </c:pt>
                <c:pt idx="7061">
                  <c:v>42722</c:v>
                </c:pt>
                <c:pt idx="7062">
                  <c:v>42723</c:v>
                </c:pt>
                <c:pt idx="7063">
                  <c:v>42724</c:v>
                </c:pt>
                <c:pt idx="7064">
                  <c:v>42725</c:v>
                </c:pt>
                <c:pt idx="7065">
                  <c:v>42726</c:v>
                </c:pt>
                <c:pt idx="7066">
                  <c:v>42727</c:v>
                </c:pt>
                <c:pt idx="7067">
                  <c:v>42728</c:v>
                </c:pt>
                <c:pt idx="7068">
                  <c:v>42729</c:v>
                </c:pt>
                <c:pt idx="7069">
                  <c:v>42730</c:v>
                </c:pt>
                <c:pt idx="7070">
                  <c:v>42731</c:v>
                </c:pt>
                <c:pt idx="7071">
                  <c:v>42732</c:v>
                </c:pt>
                <c:pt idx="7072">
                  <c:v>42733</c:v>
                </c:pt>
                <c:pt idx="7073">
                  <c:v>42734</c:v>
                </c:pt>
                <c:pt idx="7074">
                  <c:v>42735</c:v>
                </c:pt>
                <c:pt idx="7075">
                  <c:v>42736</c:v>
                </c:pt>
                <c:pt idx="7076">
                  <c:v>42737</c:v>
                </c:pt>
                <c:pt idx="7077">
                  <c:v>42738</c:v>
                </c:pt>
                <c:pt idx="7078">
                  <c:v>42739</c:v>
                </c:pt>
                <c:pt idx="7079">
                  <c:v>42740</c:v>
                </c:pt>
                <c:pt idx="7080">
                  <c:v>42741</c:v>
                </c:pt>
                <c:pt idx="7081">
                  <c:v>42742</c:v>
                </c:pt>
                <c:pt idx="7082">
                  <c:v>42743</c:v>
                </c:pt>
                <c:pt idx="7083">
                  <c:v>42744</c:v>
                </c:pt>
                <c:pt idx="7084">
                  <c:v>42745</c:v>
                </c:pt>
                <c:pt idx="7085">
                  <c:v>42746</c:v>
                </c:pt>
                <c:pt idx="7086">
                  <c:v>42747</c:v>
                </c:pt>
                <c:pt idx="7087">
                  <c:v>42748</c:v>
                </c:pt>
                <c:pt idx="7088">
                  <c:v>42749</c:v>
                </c:pt>
                <c:pt idx="7089">
                  <c:v>42750</c:v>
                </c:pt>
                <c:pt idx="7090">
                  <c:v>42751</c:v>
                </c:pt>
                <c:pt idx="7091">
                  <c:v>42752</c:v>
                </c:pt>
                <c:pt idx="7092">
                  <c:v>42753</c:v>
                </c:pt>
                <c:pt idx="7093">
                  <c:v>42754</c:v>
                </c:pt>
                <c:pt idx="7094">
                  <c:v>42755</c:v>
                </c:pt>
                <c:pt idx="7095">
                  <c:v>42756</c:v>
                </c:pt>
                <c:pt idx="7096">
                  <c:v>42757</c:v>
                </c:pt>
                <c:pt idx="7097">
                  <c:v>42758</c:v>
                </c:pt>
                <c:pt idx="7098">
                  <c:v>42759</c:v>
                </c:pt>
                <c:pt idx="7099">
                  <c:v>42760</c:v>
                </c:pt>
                <c:pt idx="7100">
                  <c:v>42761</c:v>
                </c:pt>
                <c:pt idx="7101">
                  <c:v>42762</c:v>
                </c:pt>
                <c:pt idx="7102">
                  <c:v>42763</c:v>
                </c:pt>
                <c:pt idx="7103">
                  <c:v>42764</c:v>
                </c:pt>
                <c:pt idx="7104">
                  <c:v>42765</c:v>
                </c:pt>
                <c:pt idx="7105">
                  <c:v>42766</c:v>
                </c:pt>
                <c:pt idx="7106">
                  <c:v>42767</c:v>
                </c:pt>
                <c:pt idx="7107">
                  <c:v>42768</c:v>
                </c:pt>
                <c:pt idx="7108">
                  <c:v>42769</c:v>
                </c:pt>
                <c:pt idx="7109">
                  <c:v>42770</c:v>
                </c:pt>
                <c:pt idx="7110">
                  <c:v>42771</c:v>
                </c:pt>
                <c:pt idx="7111">
                  <c:v>42772</c:v>
                </c:pt>
                <c:pt idx="7112">
                  <c:v>42773</c:v>
                </c:pt>
                <c:pt idx="7113">
                  <c:v>42774</c:v>
                </c:pt>
                <c:pt idx="7114">
                  <c:v>42775</c:v>
                </c:pt>
                <c:pt idx="7115">
                  <c:v>42776</c:v>
                </c:pt>
                <c:pt idx="7116">
                  <c:v>42777</c:v>
                </c:pt>
                <c:pt idx="7117">
                  <c:v>42778</c:v>
                </c:pt>
                <c:pt idx="7118">
                  <c:v>42779</c:v>
                </c:pt>
                <c:pt idx="7119">
                  <c:v>42780</c:v>
                </c:pt>
                <c:pt idx="7120">
                  <c:v>42781</c:v>
                </c:pt>
                <c:pt idx="7121">
                  <c:v>42782</c:v>
                </c:pt>
                <c:pt idx="7122">
                  <c:v>42783</c:v>
                </c:pt>
                <c:pt idx="7123">
                  <c:v>42784</c:v>
                </c:pt>
                <c:pt idx="7124">
                  <c:v>42785</c:v>
                </c:pt>
                <c:pt idx="7125">
                  <c:v>42786</c:v>
                </c:pt>
                <c:pt idx="7126">
                  <c:v>42787</c:v>
                </c:pt>
                <c:pt idx="7127">
                  <c:v>42788</c:v>
                </c:pt>
                <c:pt idx="7128">
                  <c:v>42789</c:v>
                </c:pt>
                <c:pt idx="7129">
                  <c:v>42790</c:v>
                </c:pt>
                <c:pt idx="7130">
                  <c:v>42791</c:v>
                </c:pt>
                <c:pt idx="7131">
                  <c:v>42792</c:v>
                </c:pt>
                <c:pt idx="7132">
                  <c:v>42793</c:v>
                </c:pt>
                <c:pt idx="7133">
                  <c:v>42794</c:v>
                </c:pt>
                <c:pt idx="7134">
                  <c:v>42795</c:v>
                </c:pt>
                <c:pt idx="7135">
                  <c:v>42796</c:v>
                </c:pt>
                <c:pt idx="7136">
                  <c:v>42797</c:v>
                </c:pt>
                <c:pt idx="7137">
                  <c:v>42798</c:v>
                </c:pt>
                <c:pt idx="7138">
                  <c:v>42799</c:v>
                </c:pt>
                <c:pt idx="7139">
                  <c:v>42800</c:v>
                </c:pt>
                <c:pt idx="7140">
                  <c:v>42801</c:v>
                </c:pt>
                <c:pt idx="7141">
                  <c:v>42802</c:v>
                </c:pt>
                <c:pt idx="7142">
                  <c:v>42803</c:v>
                </c:pt>
                <c:pt idx="7143">
                  <c:v>42804</c:v>
                </c:pt>
                <c:pt idx="7144">
                  <c:v>42805</c:v>
                </c:pt>
                <c:pt idx="7145">
                  <c:v>42806</c:v>
                </c:pt>
                <c:pt idx="7146">
                  <c:v>42807</c:v>
                </c:pt>
                <c:pt idx="7147">
                  <c:v>42808</c:v>
                </c:pt>
                <c:pt idx="7148">
                  <c:v>42809</c:v>
                </c:pt>
                <c:pt idx="7149">
                  <c:v>42810</c:v>
                </c:pt>
                <c:pt idx="7150">
                  <c:v>42811</c:v>
                </c:pt>
                <c:pt idx="7151">
                  <c:v>42812</c:v>
                </c:pt>
                <c:pt idx="7152">
                  <c:v>42813</c:v>
                </c:pt>
                <c:pt idx="7153">
                  <c:v>42814</c:v>
                </c:pt>
                <c:pt idx="7154">
                  <c:v>42815</c:v>
                </c:pt>
                <c:pt idx="7155">
                  <c:v>42816</c:v>
                </c:pt>
                <c:pt idx="7156">
                  <c:v>42817</c:v>
                </c:pt>
                <c:pt idx="7157">
                  <c:v>42818</c:v>
                </c:pt>
                <c:pt idx="7158">
                  <c:v>42819</c:v>
                </c:pt>
                <c:pt idx="7159">
                  <c:v>42820</c:v>
                </c:pt>
                <c:pt idx="7160">
                  <c:v>42821</c:v>
                </c:pt>
                <c:pt idx="7161">
                  <c:v>42822</c:v>
                </c:pt>
                <c:pt idx="7162">
                  <c:v>42823</c:v>
                </c:pt>
                <c:pt idx="7163">
                  <c:v>42824</c:v>
                </c:pt>
                <c:pt idx="7164">
                  <c:v>42825</c:v>
                </c:pt>
                <c:pt idx="7165">
                  <c:v>42826</c:v>
                </c:pt>
                <c:pt idx="7166">
                  <c:v>42827</c:v>
                </c:pt>
                <c:pt idx="7167">
                  <c:v>42828</c:v>
                </c:pt>
                <c:pt idx="7168">
                  <c:v>42829</c:v>
                </c:pt>
                <c:pt idx="7169">
                  <c:v>42830</c:v>
                </c:pt>
                <c:pt idx="7170">
                  <c:v>42831</c:v>
                </c:pt>
                <c:pt idx="7171">
                  <c:v>42832</c:v>
                </c:pt>
                <c:pt idx="7172">
                  <c:v>42833</c:v>
                </c:pt>
                <c:pt idx="7173">
                  <c:v>42834</c:v>
                </c:pt>
                <c:pt idx="7174">
                  <c:v>42835</c:v>
                </c:pt>
                <c:pt idx="7175">
                  <c:v>42836</c:v>
                </c:pt>
                <c:pt idx="7176">
                  <c:v>42837</c:v>
                </c:pt>
                <c:pt idx="7177">
                  <c:v>42838</c:v>
                </c:pt>
                <c:pt idx="7178">
                  <c:v>42839</c:v>
                </c:pt>
                <c:pt idx="7179">
                  <c:v>42840</c:v>
                </c:pt>
                <c:pt idx="7180">
                  <c:v>42841</c:v>
                </c:pt>
                <c:pt idx="7181">
                  <c:v>42842</c:v>
                </c:pt>
                <c:pt idx="7182">
                  <c:v>42843</c:v>
                </c:pt>
                <c:pt idx="7183">
                  <c:v>42844</c:v>
                </c:pt>
                <c:pt idx="7184">
                  <c:v>42845</c:v>
                </c:pt>
                <c:pt idx="7185">
                  <c:v>42846</c:v>
                </c:pt>
                <c:pt idx="7186">
                  <c:v>42847</c:v>
                </c:pt>
                <c:pt idx="7187">
                  <c:v>42848</c:v>
                </c:pt>
                <c:pt idx="7188">
                  <c:v>42849</c:v>
                </c:pt>
                <c:pt idx="7189">
                  <c:v>42850</c:v>
                </c:pt>
                <c:pt idx="7190">
                  <c:v>42851</c:v>
                </c:pt>
                <c:pt idx="7191">
                  <c:v>42852</c:v>
                </c:pt>
                <c:pt idx="7192">
                  <c:v>42853</c:v>
                </c:pt>
                <c:pt idx="7193">
                  <c:v>42854</c:v>
                </c:pt>
                <c:pt idx="7194">
                  <c:v>42855</c:v>
                </c:pt>
                <c:pt idx="7195">
                  <c:v>42856</c:v>
                </c:pt>
                <c:pt idx="7196">
                  <c:v>42857</c:v>
                </c:pt>
                <c:pt idx="7197">
                  <c:v>42858</c:v>
                </c:pt>
                <c:pt idx="7198">
                  <c:v>42859</c:v>
                </c:pt>
                <c:pt idx="7199">
                  <c:v>42860</c:v>
                </c:pt>
                <c:pt idx="7200">
                  <c:v>42861</c:v>
                </c:pt>
                <c:pt idx="7201">
                  <c:v>42862</c:v>
                </c:pt>
                <c:pt idx="7202">
                  <c:v>42863</c:v>
                </c:pt>
                <c:pt idx="7203">
                  <c:v>42864</c:v>
                </c:pt>
                <c:pt idx="7204">
                  <c:v>42865</c:v>
                </c:pt>
                <c:pt idx="7205">
                  <c:v>42866</c:v>
                </c:pt>
                <c:pt idx="7206">
                  <c:v>42867</c:v>
                </c:pt>
                <c:pt idx="7207">
                  <c:v>42868</c:v>
                </c:pt>
                <c:pt idx="7208">
                  <c:v>42869</c:v>
                </c:pt>
                <c:pt idx="7209">
                  <c:v>42870</c:v>
                </c:pt>
                <c:pt idx="7210">
                  <c:v>42871</c:v>
                </c:pt>
                <c:pt idx="7211">
                  <c:v>42872</c:v>
                </c:pt>
                <c:pt idx="7212">
                  <c:v>42873</c:v>
                </c:pt>
                <c:pt idx="7213">
                  <c:v>42874</c:v>
                </c:pt>
                <c:pt idx="7214">
                  <c:v>42875</c:v>
                </c:pt>
                <c:pt idx="7215">
                  <c:v>42876</c:v>
                </c:pt>
                <c:pt idx="7216">
                  <c:v>42877</c:v>
                </c:pt>
                <c:pt idx="7217">
                  <c:v>42878</c:v>
                </c:pt>
                <c:pt idx="7218">
                  <c:v>42879</c:v>
                </c:pt>
                <c:pt idx="7219">
                  <c:v>42880</c:v>
                </c:pt>
                <c:pt idx="7220">
                  <c:v>42881</c:v>
                </c:pt>
                <c:pt idx="7221">
                  <c:v>42882</c:v>
                </c:pt>
                <c:pt idx="7222">
                  <c:v>42883</c:v>
                </c:pt>
                <c:pt idx="7223">
                  <c:v>42884</c:v>
                </c:pt>
                <c:pt idx="7224">
                  <c:v>42885</c:v>
                </c:pt>
                <c:pt idx="7225">
                  <c:v>42886</c:v>
                </c:pt>
                <c:pt idx="7226">
                  <c:v>42887</c:v>
                </c:pt>
                <c:pt idx="7227">
                  <c:v>42888</c:v>
                </c:pt>
                <c:pt idx="7228">
                  <c:v>42889</c:v>
                </c:pt>
                <c:pt idx="7229">
                  <c:v>42890</c:v>
                </c:pt>
                <c:pt idx="7230">
                  <c:v>42891</c:v>
                </c:pt>
                <c:pt idx="7231">
                  <c:v>42892</c:v>
                </c:pt>
                <c:pt idx="7232">
                  <c:v>42893</c:v>
                </c:pt>
                <c:pt idx="7233">
                  <c:v>42894</c:v>
                </c:pt>
                <c:pt idx="7234">
                  <c:v>42895</c:v>
                </c:pt>
                <c:pt idx="7235">
                  <c:v>42896</c:v>
                </c:pt>
                <c:pt idx="7236">
                  <c:v>42897</c:v>
                </c:pt>
                <c:pt idx="7237">
                  <c:v>42898</c:v>
                </c:pt>
                <c:pt idx="7238">
                  <c:v>42899</c:v>
                </c:pt>
                <c:pt idx="7239">
                  <c:v>42900</c:v>
                </c:pt>
                <c:pt idx="7240">
                  <c:v>42901</c:v>
                </c:pt>
                <c:pt idx="7241">
                  <c:v>42902</c:v>
                </c:pt>
                <c:pt idx="7242">
                  <c:v>42903</c:v>
                </c:pt>
                <c:pt idx="7243">
                  <c:v>42904</c:v>
                </c:pt>
                <c:pt idx="7244">
                  <c:v>42905</c:v>
                </c:pt>
                <c:pt idx="7245">
                  <c:v>42906</c:v>
                </c:pt>
                <c:pt idx="7246">
                  <c:v>42907</c:v>
                </c:pt>
                <c:pt idx="7247">
                  <c:v>42908</c:v>
                </c:pt>
                <c:pt idx="7248">
                  <c:v>42909</c:v>
                </c:pt>
                <c:pt idx="7249">
                  <c:v>42910</c:v>
                </c:pt>
                <c:pt idx="7250">
                  <c:v>42911</c:v>
                </c:pt>
                <c:pt idx="7251">
                  <c:v>42912</c:v>
                </c:pt>
                <c:pt idx="7252">
                  <c:v>42913</c:v>
                </c:pt>
                <c:pt idx="7253">
                  <c:v>42914</c:v>
                </c:pt>
                <c:pt idx="7254">
                  <c:v>42915</c:v>
                </c:pt>
                <c:pt idx="7255">
                  <c:v>42916</c:v>
                </c:pt>
                <c:pt idx="7256">
                  <c:v>42917</c:v>
                </c:pt>
                <c:pt idx="7257">
                  <c:v>42918</c:v>
                </c:pt>
                <c:pt idx="7258">
                  <c:v>42919</c:v>
                </c:pt>
                <c:pt idx="7259">
                  <c:v>42920</c:v>
                </c:pt>
                <c:pt idx="7260">
                  <c:v>42921</c:v>
                </c:pt>
                <c:pt idx="7261">
                  <c:v>42922</c:v>
                </c:pt>
                <c:pt idx="7262">
                  <c:v>42923</c:v>
                </c:pt>
                <c:pt idx="7263">
                  <c:v>42924</c:v>
                </c:pt>
                <c:pt idx="7264">
                  <c:v>42925</c:v>
                </c:pt>
                <c:pt idx="7265">
                  <c:v>42926</c:v>
                </c:pt>
                <c:pt idx="7266">
                  <c:v>42927</c:v>
                </c:pt>
                <c:pt idx="7267">
                  <c:v>42928</c:v>
                </c:pt>
                <c:pt idx="7268">
                  <c:v>42929</c:v>
                </c:pt>
                <c:pt idx="7269">
                  <c:v>42930</c:v>
                </c:pt>
                <c:pt idx="7270">
                  <c:v>42931</c:v>
                </c:pt>
                <c:pt idx="7271">
                  <c:v>42932</c:v>
                </c:pt>
                <c:pt idx="7272">
                  <c:v>42933</c:v>
                </c:pt>
                <c:pt idx="7273">
                  <c:v>42934</c:v>
                </c:pt>
                <c:pt idx="7274">
                  <c:v>42935</c:v>
                </c:pt>
                <c:pt idx="7275">
                  <c:v>42936</c:v>
                </c:pt>
                <c:pt idx="7276">
                  <c:v>42937</c:v>
                </c:pt>
                <c:pt idx="7277">
                  <c:v>42938</c:v>
                </c:pt>
                <c:pt idx="7278">
                  <c:v>42939</c:v>
                </c:pt>
                <c:pt idx="7279">
                  <c:v>42940</c:v>
                </c:pt>
                <c:pt idx="7280">
                  <c:v>42941</c:v>
                </c:pt>
                <c:pt idx="7281">
                  <c:v>42942</c:v>
                </c:pt>
                <c:pt idx="7282">
                  <c:v>42943</c:v>
                </c:pt>
                <c:pt idx="7283">
                  <c:v>42944</c:v>
                </c:pt>
                <c:pt idx="7284">
                  <c:v>42945</c:v>
                </c:pt>
                <c:pt idx="7285">
                  <c:v>42946</c:v>
                </c:pt>
                <c:pt idx="7286">
                  <c:v>42947</c:v>
                </c:pt>
                <c:pt idx="7287">
                  <c:v>42948</c:v>
                </c:pt>
                <c:pt idx="7288">
                  <c:v>42949</c:v>
                </c:pt>
                <c:pt idx="7289">
                  <c:v>42950</c:v>
                </c:pt>
                <c:pt idx="7290">
                  <c:v>42951</c:v>
                </c:pt>
                <c:pt idx="7291">
                  <c:v>42952</c:v>
                </c:pt>
                <c:pt idx="7292">
                  <c:v>42953</c:v>
                </c:pt>
                <c:pt idx="7293">
                  <c:v>42954</c:v>
                </c:pt>
                <c:pt idx="7294">
                  <c:v>42955</c:v>
                </c:pt>
                <c:pt idx="7295">
                  <c:v>42956</c:v>
                </c:pt>
                <c:pt idx="7296">
                  <c:v>42957</c:v>
                </c:pt>
                <c:pt idx="7297">
                  <c:v>42958</c:v>
                </c:pt>
                <c:pt idx="7298">
                  <c:v>42959</c:v>
                </c:pt>
                <c:pt idx="7299">
                  <c:v>42960</c:v>
                </c:pt>
                <c:pt idx="7300">
                  <c:v>42961</c:v>
                </c:pt>
                <c:pt idx="7301">
                  <c:v>42962</c:v>
                </c:pt>
                <c:pt idx="7302">
                  <c:v>42963</c:v>
                </c:pt>
                <c:pt idx="7303">
                  <c:v>42964</c:v>
                </c:pt>
                <c:pt idx="7304">
                  <c:v>42965</c:v>
                </c:pt>
                <c:pt idx="7305">
                  <c:v>42966</c:v>
                </c:pt>
                <c:pt idx="7306">
                  <c:v>42967</c:v>
                </c:pt>
                <c:pt idx="7307">
                  <c:v>42968</c:v>
                </c:pt>
                <c:pt idx="7308">
                  <c:v>42969</c:v>
                </c:pt>
                <c:pt idx="7309">
                  <c:v>42970</c:v>
                </c:pt>
                <c:pt idx="7310">
                  <c:v>42971</c:v>
                </c:pt>
                <c:pt idx="7311">
                  <c:v>42972</c:v>
                </c:pt>
                <c:pt idx="7312">
                  <c:v>42973</c:v>
                </c:pt>
                <c:pt idx="7313">
                  <c:v>42974</c:v>
                </c:pt>
                <c:pt idx="7314">
                  <c:v>42975</c:v>
                </c:pt>
                <c:pt idx="7315">
                  <c:v>42976</c:v>
                </c:pt>
                <c:pt idx="7316">
                  <c:v>42977</c:v>
                </c:pt>
                <c:pt idx="7317">
                  <c:v>42978</c:v>
                </c:pt>
                <c:pt idx="7318">
                  <c:v>42979</c:v>
                </c:pt>
                <c:pt idx="7319">
                  <c:v>42980</c:v>
                </c:pt>
                <c:pt idx="7320">
                  <c:v>42981</c:v>
                </c:pt>
                <c:pt idx="7321">
                  <c:v>42982</c:v>
                </c:pt>
                <c:pt idx="7322">
                  <c:v>42983</c:v>
                </c:pt>
                <c:pt idx="7323">
                  <c:v>42984</c:v>
                </c:pt>
                <c:pt idx="7324">
                  <c:v>42985</c:v>
                </c:pt>
                <c:pt idx="7325">
                  <c:v>42986</c:v>
                </c:pt>
                <c:pt idx="7326">
                  <c:v>42987</c:v>
                </c:pt>
                <c:pt idx="7327">
                  <c:v>42988</c:v>
                </c:pt>
                <c:pt idx="7328">
                  <c:v>42989</c:v>
                </c:pt>
                <c:pt idx="7329">
                  <c:v>42990</c:v>
                </c:pt>
                <c:pt idx="7330">
                  <c:v>42991</c:v>
                </c:pt>
                <c:pt idx="7331">
                  <c:v>42992</c:v>
                </c:pt>
                <c:pt idx="7332">
                  <c:v>42993</c:v>
                </c:pt>
                <c:pt idx="7333">
                  <c:v>42994</c:v>
                </c:pt>
                <c:pt idx="7334">
                  <c:v>42995</c:v>
                </c:pt>
                <c:pt idx="7335">
                  <c:v>42996</c:v>
                </c:pt>
                <c:pt idx="7336">
                  <c:v>42997</c:v>
                </c:pt>
                <c:pt idx="7337">
                  <c:v>42998</c:v>
                </c:pt>
                <c:pt idx="7338">
                  <c:v>42999</c:v>
                </c:pt>
                <c:pt idx="7339">
                  <c:v>43000</c:v>
                </c:pt>
                <c:pt idx="7340">
                  <c:v>43001</c:v>
                </c:pt>
                <c:pt idx="7341">
                  <c:v>43002</c:v>
                </c:pt>
                <c:pt idx="7342">
                  <c:v>43003</c:v>
                </c:pt>
                <c:pt idx="7343">
                  <c:v>43004</c:v>
                </c:pt>
                <c:pt idx="7344">
                  <c:v>43005</c:v>
                </c:pt>
                <c:pt idx="7345">
                  <c:v>43006</c:v>
                </c:pt>
                <c:pt idx="7346">
                  <c:v>43007</c:v>
                </c:pt>
                <c:pt idx="7347">
                  <c:v>43008</c:v>
                </c:pt>
                <c:pt idx="7348">
                  <c:v>43009</c:v>
                </c:pt>
                <c:pt idx="7349">
                  <c:v>43010</c:v>
                </c:pt>
                <c:pt idx="7350">
                  <c:v>43011</c:v>
                </c:pt>
                <c:pt idx="7351">
                  <c:v>43012</c:v>
                </c:pt>
                <c:pt idx="7352">
                  <c:v>43013</c:v>
                </c:pt>
                <c:pt idx="7353">
                  <c:v>43014</c:v>
                </c:pt>
                <c:pt idx="7354">
                  <c:v>43015</c:v>
                </c:pt>
                <c:pt idx="7355">
                  <c:v>43016</c:v>
                </c:pt>
                <c:pt idx="7356">
                  <c:v>43017</c:v>
                </c:pt>
                <c:pt idx="7357">
                  <c:v>43018</c:v>
                </c:pt>
                <c:pt idx="7358">
                  <c:v>43019</c:v>
                </c:pt>
                <c:pt idx="7359">
                  <c:v>43020</c:v>
                </c:pt>
                <c:pt idx="7360">
                  <c:v>43021</c:v>
                </c:pt>
                <c:pt idx="7361">
                  <c:v>43022</c:v>
                </c:pt>
                <c:pt idx="7362">
                  <c:v>43023</c:v>
                </c:pt>
                <c:pt idx="7363">
                  <c:v>43024</c:v>
                </c:pt>
                <c:pt idx="7364">
                  <c:v>43025</c:v>
                </c:pt>
                <c:pt idx="7365">
                  <c:v>43026</c:v>
                </c:pt>
                <c:pt idx="7366">
                  <c:v>43027</c:v>
                </c:pt>
                <c:pt idx="7367">
                  <c:v>43028</c:v>
                </c:pt>
                <c:pt idx="7368">
                  <c:v>43029</c:v>
                </c:pt>
                <c:pt idx="7369">
                  <c:v>43030</c:v>
                </c:pt>
                <c:pt idx="7370">
                  <c:v>43031</c:v>
                </c:pt>
                <c:pt idx="7371">
                  <c:v>43032</c:v>
                </c:pt>
                <c:pt idx="7372">
                  <c:v>43033</c:v>
                </c:pt>
                <c:pt idx="7373">
                  <c:v>43034</c:v>
                </c:pt>
                <c:pt idx="7374">
                  <c:v>43035</c:v>
                </c:pt>
                <c:pt idx="7375">
                  <c:v>43036</c:v>
                </c:pt>
                <c:pt idx="7376">
                  <c:v>43037</c:v>
                </c:pt>
                <c:pt idx="7377">
                  <c:v>43038</c:v>
                </c:pt>
                <c:pt idx="7378">
                  <c:v>43039</c:v>
                </c:pt>
                <c:pt idx="7379">
                  <c:v>43040</c:v>
                </c:pt>
                <c:pt idx="7380">
                  <c:v>43041</c:v>
                </c:pt>
                <c:pt idx="7381">
                  <c:v>43042</c:v>
                </c:pt>
                <c:pt idx="7382">
                  <c:v>43043</c:v>
                </c:pt>
                <c:pt idx="7383">
                  <c:v>43044</c:v>
                </c:pt>
                <c:pt idx="7384">
                  <c:v>43045</c:v>
                </c:pt>
                <c:pt idx="7385">
                  <c:v>43046</c:v>
                </c:pt>
                <c:pt idx="7386">
                  <c:v>43047</c:v>
                </c:pt>
                <c:pt idx="7387">
                  <c:v>43048</c:v>
                </c:pt>
                <c:pt idx="7388">
                  <c:v>43049</c:v>
                </c:pt>
                <c:pt idx="7389">
                  <c:v>43050</c:v>
                </c:pt>
                <c:pt idx="7390">
                  <c:v>43051</c:v>
                </c:pt>
                <c:pt idx="7391">
                  <c:v>43052</c:v>
                </c:pt>
                <c:pt idx="7392">
                  <c:v>43053</c:v>
                </c:pt>
                <c:pt idx="7393">
                  <c:v>43054</c:v>
                </c:pt>
                <c:pt idx="7394">
                  <c:v>43055</c:v>
                </c:pt>
                <c:pt idx="7395">
                  <c:v>43056</c:v>
                </c:pt>
                <c:pt idx="7396">
                  <c:v>43057</c:v>
                </c:pt>
                <c:pt idx="7397">
                  <c:v>43058</c:v>
                </c:pt>
                <c:pt idx="7398">
                  <c:v>43059</c:v>
                </c:pt>
                <c:pt idx="7399">
                  <c:v>43060</c:v>
                </c:pt>
                <c:pt idx="7400">
                  <c:v>43061</c:v>
                </c:pt>
                <c:pt idx="7401">
                  <c:v>43062</c:v>
                </c:pt>
                <c:pt idx="7402">
                  <c:v>43063</c:v>
                </c:pt>
                <c:pt idx="7403">
                  <c:v>43064</c:v>
                </c:pt>
                <c:pt idx="7404">
                  <c:v>43065</c:v>
                </c:pt>
                <c:pt idx="7405">
                  <c:v>43066</c:v>
                </c:pt>
                <c:pt idx="7406">
                  <c:v>43067</c:v>
                </c:pt>
                <c:pt idx="7407">
                  <c:v>43068</c:v>
                </c:pt>
                <c:pt idx="7408">
                  <c:v>43069</c:v>
                </c:pt>
                <c:pt idx="7409">
                  <c:v>43070</c:v>
                </c:pt>
                <c:pt idx="7410">
                  <c:v>43071</c:v>
                </c:pt>
                <c:pt idx="7411">
                  <c:v>43072</c:v>
                </c:pt>
                <c:pt idx="7412">
                  <c:v>43073</c:v>
                </c:pt>
                <c:pt idx="7413">
                  <c:v>43074</c:v>
                </c:pt>
                <c:pt idx="7414">
                  <c:v>43075</c:v>
                </c:pt>
                <c:pt idx="7415">
                  <c:v>43076</c:v>
                </c:pt>
                <c:pt idx="7416">
                  <c:v>43077</c:v>
                </c:pt>
                <c:pt idx="7417">
                  <c:v>43078</c:v>
                </c:pt>
                <c:pt idx="7418">
                  <c:v>43079</c:v>
                </c:pt>
                <c:pt idx="7419">
                  <c:v>43080</c:v>
                </c:pt>
                <c:pt idx="7420">
                  <c:v>43081</c:v>
                </c:pt>
                <c:pt idx="7421">
                  <c:v>43082</c:v>
                </c:pt>
                <c:pt idx="7422">
                  <c:v>43083</c:v>
                </c:pt>
                <c:pt idx="7423">
                  <c:v>43084</c:v>
                </c:pt>
                <c:pt idx="7424">
                  <c:v>43085</c:v>
                </c:pt>
                <c:pt idx="7425">
                  <c:v>43086</c:v>
                </c:pt>
                <c:pt idx="7426">
                  <c:v>43087</c:v>
                </c:pt>
                <c:pt idx="7427">
                  <c:v>43088</c:v>
                </c:pt>
                <c:pt idx="7428">
                  <c:v>43089</c:v>
                </c:pt>
                <c:pt idx="7429">
                  <c:v>43090</c:v>
                </c:pt>
                <c:pt idx="7430">
                  <c:v>43091</c:v>
                </c:pt>
                <c:pt idx="7431">
                  <c:v>43092</c:v>
                </c:pt>
                <c:pt idx="7432">
                  <c:v>43093</c:v>
                </c:pt>
                <c:pt idx="7433">
                  <c:v>43094</c:v>
                </c:pt>
                <c:pt idx="7434">
                  <c:v>43095</c:v>
                </c:pt>
                <c:pt idx="7435">
                  <c:v>43096</c:v>
                </c:pt>
                <c:pt idx="7436">
                  <c:v>43097</c:v>
                </c:pt>
                <c:pt idx="7437">
                  <c:v>43098</c:v>
                </c:pt>
                <c:pt idx="7438">
                  <c:v>43099</c:v>
                </c:pt>
                <c:pt idx="7439">
                  <c:v>43100</c:v>
                </c:pt>
                <c:pt idx="7440">
                  <c:v>43101</c:v>
                </c:pt>
                <c:pt idx="7441">
                  <c:v>43102</c:v>
                </c:pt>
                <c:pt idx="7442">
                  <c:v>43103</c:v>
                </c:pt>
                <c:pt idx="7443">
                  <c:v>43104</c:v>
                </c:pt>
                <c:pt idx="7444">
                  <c:v>43105</c:v>
                </c:pt>
                <c:pt idx="7445">
                  <c:v>43106</c:v>
                </c:pt>
                <c:pt idx="7446">
                  <c:v>43107</c:v>
                </c:pt>
                <c:pt idx="7447">
                  <c:v>43108</c:v>
                </c:pt>
                <c:pt idx="7448">
                  <c:v>43109</c:v>
                </c:pt>
                <c:pt idx="7449">
                  <c:v>43110</c:v>
                </c:pt>
                <c:pt idx="7450">
                  <c:v>43111</c:v>
                </c:pt>
                <c:pt idx="7451">
                  <c:v>43112</c:v>
                </c:pt>
                <c:pt idx="7452">
                  <c:v>43113</c:v>
                </c:pt>
                <c:pt idx="7453">
                  <c:v>43114</c:v>
                </c:pt>
                <c:pt idx="7454">
                  <c:v>43115</c:v>
                </c:pt>
                <c:pt idx="7455">
                  <c:v>43116</c:v>
                </c:pt>
                <c:pt idx="7456">
                  <c:v>43117</c:v>
                </c:pt>
                <c:pt idx="7457">
                  <c:v>43118</c:v>
                </c:pt>
                <c:pt idx="7458">
                  <c:v>43119</c:v>
                </c:pt>
                <c:pt idx="7459">
                  <c:v>43120</c:v>
                </c:pt>
                <c:pt idx="7460">
                  <c:v>43121</c:v>
                </c:pt>
                <c:pt idx="7461">
                  <c:v>43122</c:v>
                </c:pt>
                <c:pt idx="7462">
                  <c:v>43123</c:v>
                </c:pt>
                <c:pt idx="7463">
                  <c:v>43124</c:v>
                </c:pt>
                <c:pt idx="7464">
                  <c:v>43125</c:v>
                </c:pt>
                <c:pt idx="7465">
                  <c:v>43126</c:v>
                </c:pt>
                <c:pt idx="7466">
                  <c:v>43127</c:v>
                </c:pt>
                <c:pt idx="7467">
                  <c:v>43128</c:v>
                </c:pt>
                <c:pt idx="7468">
                  <c:v>43129</c:v>
                </c:pt>
                <c:pt idx="7469">
                  <c:v>43130</c:v>
                </c:pt>
                <c:pt idx="7470">
                  <c:v>43131</c:v>
                </c:pt>
                <c:pt idx="7471">
                  <c:v>43132</c:v>
                </c:pt>
                <c:pt idx="7472">
                  <c:v>43133</c:v>
                </c:pt>
                <c:pt idx="7473">
                  <c:v>43134</c:v>
                </c:pt>
                <c:pt idx="7474">
                  <c:v>43135</c:v>
                </c:pt>
                <c:pt idx="7475">
                  <c:v>43136</c:v>
                </c:pt>
                <c:pt idx="7476">
                  <c:v>43137</c:v>
                </c:pt>
                <c:pt idx="7477">
                  <c:v>43138</c:v>
                </c:pt>
                <c:pt idx="7478">
                  <c:v>43139</c:v>
                </c:pt>
                <c:pt idx="7479">
                  <c:v>43140</c:v>
                </c:pt>
                <c:pt idx="7480">
                  <c:v>43141</c:v>
                </c:pt>
                <c:pt idx="7481">
                  <c:v>43142</c:v>
                </c:pt>
                <c:pt idx="7482">
                  <c:v>43143</c:v>
                </c:pt>
                <c:pt idx="7483">
                  <c:v>43144</c:v>
                </c:pt>
                <c:pt idx="7484">
                  <c:v>43145</c:v>
                </c:pt>
                <c:pt idx="7485">
                  <c:v>43146</c:v>
                </c:pt>
                <c:pt idx="7486">
                  <c:v>43147</c:v>
                </c:pt>
                <c:pt idx="7487">
                  <c:v>43148</c:v>
                </c:pt>
                <c:pt idx="7488">
                  <c:v>43149</c:v>
                </c:pt>
                <c:pt idx="7489">
                  <c:v>43150</c:v>
                </c:pt>
                <c:pt idx="7490">
                  <c:v>43151</c:v>
                </c:pt>
                <c:pt idx="7491">
                  <c:v>43152</c:v>
                </c:pt>
                <c:pt idx="7492">
                  <c:v>43153</c:v>
                </c:pt>
                <c:pt idx="7493">
                  <c:v>43154</c:v>
                </c:pt>
                <c:pt idx="7494">
                  <c:v>43155</c:v>
                </c:pt>
                <c:pt idx="7495">
                  <c:v>43156</c:v>
                </c:pt>
                <c:pt idx="7496">
                  <c:v>43157</c:v>
                </c:pt>
                <c:pt idx="7497">
                  <c:v>43158</c:v>
                </c:pt>
                <c:pt idx="7498">
                  <c:v>43159</c:v>
                </c:pt>
                <c:pt idx="7499">
                  <c:v>43160</c:v>
                </c:pt>
                <c:pt idx="7500">
                  <c:v>43161</c:v>
                </c:pt>
                <c:pt idx="7501">
                  <c:v>43162</c:v>
                </c:pt>
                <c:pt idx="7502">
                  <c:v>43163</c:v>
                </c:pt>
                <c:pt idx="7503">
                  <c:v>43164</c:v>
                </c:pt>
                <c:pt idx="7504">
                  <c:v>43165</c:v>
                </c:pt>
                <c:pt idx="7505">
                  <c:v>43166</c:v>
                </c:pt>
                <c:pt idx="7506">
                  <c:v>43167</c:v>
                </c:pt>
                <c:pt idx="7507">
                  <c:v>43168</c:v>
                </c:pt>
                <c:pt idx="7508">
                  <c:v>43169</c:v>
                </c:pt>
                <c:pt idx="7509">
                  <c:v>43170</c:v>
                </c:pt>
                <c:pt idx="7510">
                  <c:v>43171</c:v>
                </c:pt>
                <c:pt idx="7511">
                  <c:v>43172</c:v>
                </c:pt>
                <c:pt idx="7512">
                  <c:v>43173</c:v>
                </c:pt>
                <c:pt idx="7513">
                  <c:v>43174</c:v>
                </c:pt>
                <c:pt idx="7514">
                  <c:v>43175</c:v>
                </c:pt>
                <c:pt idx="7515">
                  <c:v>43176</c:v>
                </c:pt>
                <c:pt idx="7516">
                  <c:v>43177</c:v>
                </c:pt>
                <c:pt idx="7517">
                  <c:v>43178</c:v>
                </c:pt>
                <c:pt idx="7518">
                  <c:v>43179</c:v>
                </c:pt>
                <c:pt idx="7519">
                  <c:v>43180</c:v>
                </c:pt>
                <c:pt idx="7520">
                  <c:v>43181</c:v>
                </c:pt>
                <c:pt idx="7521">
                  <c:v>43182</c:v>
                </c:pt>
                <c:pt idx="7522">
                  <c:v>43183</c:v>
                </c:pt>
                <c:pt idx="7523">
                  <c:v>43184</c:v>
                </c:pt>
                <c:pt idx="7524">
                  <c:v>43185</c:v>
                </c:pt>
                <c:pt idx="7525">
                  <c:v>43186</c:v>
                </c:pt>
                <c:pt idx="7526">
                  <c:v>43187</c:v>
                </c:pt>
                <c:pt idx="7527">
                  <c:v>43188</c:v>
                </c:pt>
                <c:pt idx="7528">
                  <c:v>43189</c:v>
                </c:pt>
                <c:pt idx="7529">
                  <c:v>43190</c:v>
                </c:pt>
                <c:pt idx="7530">
                  <c:v>43191</c:v>
                </c:pt>
                <c:pt idx="7531">
                  <c:v>43192</c:v>
                </c:pt>
                <c:pt idx="7532">
                  <c:v>43193</c:v>
                </c:pt>
                <c:pt idx="7533">
                  <c:v>43194</c:v>
                </c:pt>
                <c:pt idx="7534">
                  <c:v>43195</c:v>
                </c:pt>
                <c:pt idx="7535">
                  <c:v>43196</c:v>
                </c:pt>
                <c:pt idx="7536">
                  <c:v>43197</c:v>
                </c:pt>
                <c:pt idx="7537">
                  <c:v>43198</c:v>
                </c:pt>
                <c:pt idx="7538">
                  <c:v>43199</c:v>
                </c:pt>
                <c:pt idx="7539">
                  <c:v>43200</c:v>
                </c:pt>
                <c:pt idx="7540">
                  <c:v>43201</c:v>
                </c:pt>
                <c:pt idx="7541">
                  <c:v>43202</c:v>
                </c:pt>
                <c:pt idx="7542">
                  <c:v>43203</c:v>
                </c:pt>
                <c:pt idx="7543">
                  <c:v>43204</c:v>
                </c:pt>
                <c:pt idx="7544">
                  <c:v>43205</c:v>
                </c:pt>
                <c:pt idx="7545">
                  <c:v>43206</c:v>
                </c:pt>
                <c:pt idx="7546">
                  <c:v>43207</c:v>
                </c:pt>
                <c:pt idx="7547">
                  <c:v>43208</c:v>
                </c:pt>
                <c:pt idx="7548">
                  <c:v>43209</c:v>
                </c:pt>
                <c:pt idx="7549">
                  <c:v>43210</c:v>
                </c:pt>
                <c:pt idx="7550">
                  <c:v>43211</c:v>
                </c:pt>
                <c:pt idx="7551">
                  <c:v>43212</c:v>
                </c:pt>
                <c:pt idx="7552">
                  <c:v>43213</c:v>
                </c:pt>
                <c:pt idx="7553">
                  <c:v>43214</c:v>
                </c:pt>
                <c:pt idx="7554">
                  <c:v>43215</c:v>
                </c:pt>
                <c:pt idx="7555">
                  <c:v>43216</c:v>
                </c:pt>
                <c:pt idx="7556">
                  <c:v>43217</c:v>
                </c:pt>
                <c:pt idx="7557">
                  <c:v>43218</c:v>
                </c:pt>
                <c:pt idx="7558">
                  <c:v>43219</c:v>
                </c:pt>
                <c:pt idx="7559">
                  <c:v>43220</c:v>
                </c:pt>
                <c:pt idx="7560">
                  <c:v>43221</c:v>
                </c:pt>
                <c:pt idx="7561">
                  <c:v>43222</c:v>
                </c:pt>
                <c:pt idx="7562">
                  <c:v>43223</c:v>
                </c:pt>
                <c:pt idx="7563">
                  <c:v>43224</c:v>
                </c:pt>
                <c:pt idx="7564">
                  <c:v>43225</c:v>
                </c:pt>
                <c:pt idx="7565">
                  <c:v>43226</c:v>
                </c:pt>
                <c:pt idx="7566">
                  <c:v>43227</c:v>
                </c:pt>
                <c:pt idx="7567">
                  <c:v>43228</c:v>
                </c:pt>
                <c:pt idx="7568">
                  <c:v>43229</c:v>
                </c:pt>
                <c:pt idx="7569">
                  <c:v>43230</c:v>
                </c:pt>
                <c:pt idx="7570">
                  <c:v>43231</c:v>
                </c:pt>
                <c:pt idx="7571">
                  <c:v>43232</c:v>
                </c:pt>
                <c:pt idx="7572">
                  <c:v>43233</c:v>
                </c:pt>
                <c:pt idx="7573">
                  <c:v>43234</c:v>
                </c:pt>
                <c:pt idx="7574">
                  <c:v>43235</c:v>
                </c:pt>
                <c:pt idx="7575">
                  <c:v>43236</c:v>
                </c:pt>
                <c:pt idx="7576">
                  <c:v>43237</c:v>
                </c:pt>
                <c:pt idx="7577">
                  <c:v>43238</c:v>
                </c:pt>
                <c:pt idx="7578">
                  <c:v>43239</c:v>
                </c:pt>
                <c:pt idx="7579">
                  <c:v>43240</c:v>
                </c:pt>
                <c:pt idx="7580">
                  <c:v>43241</c:v>
                </c:pt>
                <c:pt idx="7581">
                  <c:v>43242</c:v>
                </c:pt>
                <c:pt idx="7582">
                  <c:v>43243</c:v>
                </c:pt>
                <c:pt idx="7583">
                  <c:v>43244</c:v>
                </c:pt>
                <c:pt idx="7584">
                  <c:v>43245</c:v>
                </c:pt>
                <c:pt idx="7585">
                  <c:v>43246</c:v>
                </c:pt>
                <c:pt idx="7586">
                  <c:v>43247</c:v>
                </c:pt>
                <c:pt idx="7587">
                  <c:v>43248</c:v>
                </c:pt>
                <c:pt idx="7588">
                  <c:v>43249</c:v>
                </c:pt>
                <c:pt idx="7589">
                  <c:v>43250</c:v>
                </c:pt>
                <c:pt idx="7590">
                  <c:v>43251</c:v>
                </c:pt>
                <c:pt idx="7591">
                  <c:v>43252</c:v>
                </c:pt>
                <c:pt idx="7592">
                  <c:v>43253</c:v>
                </c:pt>
                <c:pt idx="7593">
                  <c:v>43254</c:v>
                </c:pt>
                <c:pt idx="7594">
                  <c:v>43255</c:v>
                </c:pt>
                <c:pt idx="7595">
                  <c:v>43256</c:v>
                </c:pt>
                <c:pt idx="7596">
                  <c:v>43257</c:v>
                </c:pt>
                <c:pt idx="7597">
                  <c:v>43258</c:v>
                </c:pt>
                <c:pt idx="7598">
                  <c:v>43259</c:v>
                </c:pt>
                <c:pt idx="7599">
                  <c:v>43260</c:v>
                </c:pt>
                <c:pt idx="7600">
                  <c:v>43261</c:v>
                </c:pt>
                <c:pt idx="7601">
                  <c:v>43262</c:v>
                </c:pt>
                <c:pt idx="7602">
                  <c:v>43263</c:v>
                </c:pt>
                <c:pt idx="7603">
                  <c:v>43264</c:v>
                </c:pt>
                <c:pt idx="7604">
                  <c:v>43265</c:v>
                </c:pt>
                <c:pt idx="7605">
                  <c:v>43266</c:v>
                </c:pt>
                <c:pt idx="7606">
                  <c:v>43267</c:v>
                </c:pt>
                <c:pt idx="7607">
                  <c:v>43268</c:v>
                </c:pt>
                <c:pt idx="7608">
                  <c:v>43269</c:v>
                </c:pt>
                <c:pt idx="7609">
                  <c:v>43270</c:v>
                </c:pt>
                <c:pt idx="7610">
                  <c:v>43271</c:v>
                </c:pt>
                <c:pt idx="7611">
                  <c:v>43272</c:v>
                </c:pt>
                <c:pt idx="7612">
                  <c:v>43273</c:v>
                </c:pt>
                <c:pt idx="7613">
                  <c:v>43274</c:v>
                </c:pt>
                <c:pt idx="7614">
                  <c:v>43275</c:v>
                </c:pt>
                <c:pt idx="7615">
                  <c:v>43276</c:v>
                </c:pt>
                <c:pt idx="7616">
                  <c:v>43277</c:v>
                </c:pt>
                <c:pt idx="7617">
                  <c:v>43278</c:v>
                </c:pt>
                <c:pt idx="7618">
                  <c:v>43279</c:v>
                </c:pt>
                <c:pt idx="7619">
                  <c:v>43280</c:v>
                </c:pt>
                <c:pt idx="7620">
                  <c:v>43281</c:v>
                </c:pt>
                <c:pt idx="7621">
                  <c:v>43282</c:v>
                </c:pt>
                <c:pt idx="7622">
                  <c:v>43283</c:v>
                </c:pt>
                <c:pt idx="7623">
                  <c:v>43284</c:v>
                </c:pt>
                <c:pt idx="7624">
                  <c:v>43285</c:v>
                </c:pt>
                <c:pt idx="7625">
                  <c:v>43286</c:v>
                </c:pt>
                <c:pt idx="7626">
                  <c:v>43287</c:v>
                </c:pt>
                <c:pt idx="7627">
                  <c:v>43288</c:v>
                </c:pt>
                <c:pt idx="7628">
                  <c:v>43289</c:v>
                </c:pt>
                <c:pt idx="7629">
                  <c:v>43290</c:v>
                </c:pt>
                <c:pt idx="7630">
                  <c:v>43291</c:v>
                </c:pt>
                <c:pt idx="7631">
                  <c:v>43292</c:v>
                </c:pt>
                <c:pt idx="7632">
                  <c:v>43293</c:v>
                </c:pt>
                <c:pt idx="7633">
                  <c:v>43294</c:v>
                </c:pt>
                <c:pt idx="7634">
                  <c:v>43295</c:v>
                </c:pt>
                <c:pt idx="7635">
                  <c:v>43296</c:v>
                </c:pt>
                <c:pt idx="7636">
                  <c:v>43297</c:v>
                </c:pt>
                <c:pt idx="7637">
                  <c:v>43298</c:v>
                </c:pt>
                <c:pt idx="7638">
                  <c:v>43299</c:v>
                </c:pt>
                <c:pt idx="7639">
                  <c:v>43300</c:v>
                </c:pt>
                <c:pt idx="7640">
                  <c:v>43301</c:v>
                </c:pt>
                <c:pt idx="7641">
                  <c:v>43302</c:v>
                </c:pt>
                <c:pt idx="7642">
                  <c:v>43303</c:v>
                </c:pt>
                <c:pt idx="7643">
                  <c:v>43304</c:v>
                </c:pt>
                <c:pt idx="7644">
                  <c:v>43305</c:v>
                </c:pt>
                <c:pt idx="7645">
                  <c:v>43306</c:v>
                </c:pt>
                <c:pt idx="7646">
                  <c:v>43307</c:v>
                </c:pt>
                <c:pt idx="7647">
                  <c:v>43308</c:v>
                </c:pt>
                <c:pt idx="7648">
                  <c:v>43309</c:v>
                </c:pt>
                <c:pt idx="7649">
                  <c:v>43310</c:v>
                </c:pt>
                <c:pt idx="7650">
                  <c:v>43311</c:v>
                </c:pt>
                <c:pt idx="7651">
                  <c:v>43312</c:v>
                </c:pt>
                <c:pt idx="7652">
                  <c:v>43313</c:v>
                </c:pt>
                <c:pt idx="7653">
                  <c:v>43314</c:v>
                </c:pt>
                <c:pt idx="7654">
                  <c:v>43315</c:v>
                </c:pt>
                <c:pt idx="7655">
                  <c:v>43316</c:v>
                </c:pt>
                <c:pt idx="7656">
                  <c:v>43317</c:v>
                </c:pt>
                <c:pt idx="7657">
                  <c:v>43318</c:v>
                </c:pt>
                <c:pt idx="7658">
                  <c:v>43319</c:v>
                </c:pt>
                <c:pt idx="7659">
                  <c:v>43320</c:v>
                </c:pt>
                <c:pt idx="7660">
                  <c:v>43321</c:v>
                </c:pt>
                <c:pt idx="7661">
                  <c:v>43322</c:v>
                </c:pt>
                <c:pt idx="7662">
                  <c:v>43323</c:v>
                </c:pt>
                <c:pt idx="7663">
                  <c:v>43324</c:v>
                </c:pt>
                <c:pt idx="7664">
                  <c:v>43325</c:v>
                </c:pt>
                <c:pt idx="7665">
                  <c:v>43326</c:v>
                </c:pt>
                <c:pt idx="7666">
                  <c:v>43327</c:v>
                </c:pt>
                <c:pt idx="7667">
                  <c:v>43328</c:v>
                </c:pt>
                <c:pt idx="7668">
                  <c:v>43329</c:v>
                </c:pt>
                <c:pt idx="7669">
                  <c:v>43330</c:v>
                </c:pt>
                <c:pt idx="7670">
                  <c:v>43331</c:v>
                </c:pt>
                <c:pt idx="7671">
                  <c:v>43332</c:v>
                </c:pt>
                <c:pt idx="7672">
                  <c:v>43333</c:v>
                </c:pt>
                <c:pt idx="7673">
                  <c:v>43334</c:v>
                </c:pt>
                <c:pt idx="7674">
                  <c:v>43335</c:v>
                </c:pt>
                <c:pt idx="7675">
                  <c:v>43336</c:v>
                </c:pt>
                <c:pt idx="7676">
                  <c:v>43337</c:v>
                </c:pt>
                <c:pt idx="7677">
                  <c:v>43338</c:v>
                </c:pt>
                <c:pt idx="7678">
                  <c:v>43339</c:v>
                </c:pt>
                <c:pt idx="7679">
                  <c:v>43340</c:v>
                </c:pt>
                <c:pt idx="7680">
                  <c:v>43341</c:v>
                </c:pt>
                <c:pt idx="7681">
                  <c:v>43342</c:v>
                </c:pt>
                <c:pt idx="7682">
                  <c:v>43343</c:v>
                </c:pt>
                <c:pt idx="7683">
                  <c:v>43344</c:v>
                </c:pt>
                <c:pt idx="7684">
                  <c:v>43345</c:v>
                </c:pt>
                <c:pt idx="7685">
                  <c:v>43346</c:v>
                </c:pt>
                <c:pt idx="7686">
                  <c:v>43347</c:v>
                </c:pt>
                <c:pt idx="7687">
                  <c:v>43348</c:v>
                </c:pt>
                <c:pt idx="7688">
                  <c:v>43349</c:v>
                </c:pt>
                <c:pt idx="7689">
                  <c:v>43350</c:v>
                </c:pt>
                <c:pt idx="7690">
                  <c:v>43351</c:v>
                </c:pt>
                <c:pt idx="7691">
                  <c:v>43352</c:v>
                </c:pt>
                <c:pt idx="7692">
                  <c:v>43353</c:v>
                </c:pt>
                <c:pt idx="7693">
                  <c:v>43354</c:v>
                </c:pt>
                <c:pt idx="7694">
                  <c:v>43355</c:v>
                </c:pt>
                <c:pt idx="7695">
                  <c:v>43356</c:v>
                </c:pt>
                <c:pt idx="7696">
                  <c:v>43357</c:v>
                </c:pt>
                <c:pt idx="7697">
                  <c:v>43358</c:v>
                </c:pt>
                <c:pt idx="7698">
                  <c:v>43359</c:v>
                </c:pt>
                <c:pt idx="7699">
                  <c:v>43360</c:v>
                </c:pt>
                <c:pt idx="7700">
                  <c:v>43361</c:v>
                </c:pt>
                <c:pt idx="7701">
                  <c:v>43362</c:v>
                </c:pt>
                <c:pt idx="7702">
                  <c:v>43363</c:v>
                </c:pt>
                <c:pt idx="7703">
                  <c:v>43364</c:v>
                </c:pt>
                <c:pt idx="7704">
                  <c:v>43365</c:v>
                </c:pt>
                <c:pt idx="7705">
                  <c:v>43366</c:v>
                </c:pt>
                <c:pt idx="7706">
                  <c:v>43367</c:v>
                </c:pt>
                <c:pt idx="7707">
                  <c:v>43368</c:v>
                </c:pt>
                <c:pt idx="7708">
                  <c:v>43369</c:v>
                </c:pt>
                <c:pt idx="7709">
                  <c:v>43370</c:v>
                </c:pt>
                <c:pt idx="7710">
                  <c:v>43371</c:v>
                </c:pt>
                <c:pt idx="7711">
                  <c:v>43372</c:v>
                </c:pt>
                <c:pt idx="7712">
                  <c:v>43373</c:v>
                </c:pt>
                <c:pt idx="7713">
                  <c:v>43374</c:v>
                </c:pt>
                <c:pt idx="7714">
                  <c:v>43375</c:v>
                </c:pt>
                <c:pt idx="7715">
                  <c:v>43376</c:v>
                </c:pt>
                <c:pt idx="7716">
                  <c:v>43377</c:v>
                </c:pt>
                <c:pt idx="7717">
                  <c:v>43378</c:v>
                </c:pt>
                <c:pt idx="7718">
                  <c:v>43379</c:v>
                </c:pt>
                <c:pt idx="7719">
                  <c:v>43380</c:v>
                </c:pt>
                <c:pt idx="7720">
                  <c:v>43381</c:v>
                </c:pt>
                <c:pt idx="7721">
                  <c:v>43382</c:v>
                </c:pt>
                <c:pt idx="7722">
                  <c:v>43383</c:v>
                </c:pt>
                <c:pt idx="7723">
                  <c:v>43384</c:v>
                </c:pt>
                <c:pt idx="7724">
                  <c:v>43385</c:v>
                </c:pt>
                <c:pt idx="7725">
                  <c:v>43386</c:v>
                </c:pt>
                <c:pt idx="7726">
                  <c:v>43387</c:v>
                </c:pt>
                <c:pt idx="7727">
                  <c:v>43388</c:v>
                </c:pt>
                <c:pt idx="7728">
                  <c:v>43389</c:v>
                </c:pt>
                <c:pt idx="7729">
                  <c:v>43390</c:v>
                </c:pt>
                <c:pt idx="7730">
                  <c:v>43391</c:v>
                </c:pt>
                <c:pt idx="7731">
                  <c:v>43392</c:v>
                </c:pt>
                <c:pt idx="7732">
                  <c:v>43393</c:v>
                </c:pt>
                <c:pt idx="7733">
                  <c:v>43394</c:v>
                </c:pt>
                <c:pt idx="7734">
                  <c:v>43395</c:v>
                </c:pt>
                <c:pt idx="7735">
                  <c:v>43396</c:v>
                </c:pt>
                <c:pt idx="7736">
                  <c:v>43397</c:v>
                </c:pt>
                <c:pt idx="7737">
                  <c:v>43398</c:v>
                </c:pt>
                <c:pt idx="7738">
                  <c:v>43399</c:v>
                </c:pt>
                <c:pt idx="7739">
                  <c:v>43400</c:v>
                </c:pt>
                <c:pt idx="7740">
                  <c:v>43401</c:v>
                </c:pt>
                <c:pt idx="7741">
                  <c:v>43402</c:v>
                </c:pt>
                <c:pt idx="7742">
                  <c:v>43403</c:v>
                </c:pt>
                <c:pt idx="7743">
                  <c:v>43404</c:v>
                </c:pt>
                <c:pt idx="7744">
                  <c:v>43405</c:v>
                </c:pt>
                <c:pt idx="7745">
                  <c:v>43406</c:v>
                </c:pt>
                <c:pt idx="7746">
                  <c:v>43407</c:v>
                </c:pt>
                <c:pt idx="7747">
                  <c:v>43408</c:v>
                </c:pt>
                <c:pt idx="7748">
                  <c:v>43409</c:v>
                </c:pt>
                <c:pt idx="7749">
                  <c:v>43410</c:v>
                </c:pt>
                <c:pt idx="7750">
                  <c:v>43411</c:v>
                </c:pt>
                <c:pt idx="7751">
                  <c:v>43412</c:v>
                </c:pt>
                <c:pt idx="7752">
                  <c:v>43413</c:v>
                </c:pt>
                <c:pt idx="7753">
                  <c:v>43414</c:v>
                </c:pt>
                <c:pt idx="7754">
                  <c:v>43415</c:v>
                </c:pt>
                <c:pt idx="7755">
                  <c:v>43416</c:v>
                </c:pt>
                <c:pt idx="7756">
                  <c:v>43417</c:v>
                </c:pt>
                <c:pt idx="7757">
                  <c:v>43418</c:v>
                </c:pt>
                <c:pt idx="7758">
                  <c:v>43419</c:v>
                </c:pt>
                <c:pt idx="7759">
                  <c:v>43420</c:v>
                </c:pt>
                <c:pt idx="7760">
                  <c:v>43421</c:v>
                </c:pt>
                <c:pt idx="7761">
                  <c:v>43422</c:v>
                </c:pt>
                <c:pt idx="7762">
                  <c:v>43423</c:v>
                </c:pt>
                <c:pt idx="7763">
                  <c:v>43424</c:v>
                </c:pt>
                <c:pt idx="7764">
                  <c:v>43425</c:v>
                </c:pt>
                <c:pt idx="7765">
                  <c:v>43426</c:v>
                </c:pt>
                <c:pt idx="7766">
                  <c:v>43427</c:v>
                </c:pt>
                <c:pt idx="7767">
                  <c:v>43428</c:v>
                </c:pt>
                <c:pt idx="7768">
                  <c:v>43429</c:v>
                </c:pt>
                <c:pt idx="7769">
                  <c:v>43430</c:v>
                </c:pt>
                <c:pt idx="7770">
                  <c:v>43431</c:v>
                </c:pt>
                <c:pt idx="7771">
                  <c:v>43432</c:v>
                </c:pt>
                <c:pt idx="7772">
                  <c:v>43433</c:v>
                </c:pt>
                <c:pt idx="7773">
                  <c:v>43434</c:v>
                </c:pt>
                <c:pt idx="7774">
                  <c:v>43435</c:v>
                </c:pt>
                <c:pt idx="7775">
                  <c:v>43436</c:v>
                </c:pt>
                <c:pt idx="7776">
                  <c:v>43437</c:v>
                </c:pt>
                <c:pt idx="7777">
                  <c:v>43438</c:v>
                </c:pt>
                <c:pt idx="7778">
                  <c:v>43439</c:v>
                </c:pt>
                <c:pt idx="7779">
                  <c:v>43440</c:v>
                </c:pt>
                <c:pt idx="7780">
                  <c:v>43441</c:v>
                </c:pt>
                <c:pt idx="7781">
                  <c:v>43442</c:v>
                </c:pt>
                <c:pt idx="7782">
                  <c:v>43443</c:v>
                </c:pt>
                <c:pt idx="7783">
                  <c:v>43444</c:v>
                </c:pt>
                <c:pt idx="7784">
                  <c:v>43445</c:v>
                </c:pt>
                <c:pt idx="7785">
                  <c:v>43446</c:v>
                </c:pt>
                <c:pt idx="7786">
                  <c:v>43447</c:v>
                </c:pt>
                <c:pt idx="7787">
                  <c:v>43448</c:v>
                </c:pt>
                <c:pt idx="7788">
                  <c:v>43449</c:v>
                </c:pt>
                <c:pt idx="7789">
                  <c:v>43450</c:v>
                </c:pt>
                <c:pt idx="7790">
                  <c:v>43451</c:v>
                </c:pt>
                <c:pt idx="7791">
                  <c:v>43452</c:v>
                </c:pt>
                <c:pt idx="7792">
                  <c:v>43453</c:v>
                </c:pt>
                <c:pt idx="7793">
                  <c:v>43454</c:v>
                </c:pt>
                <c:pt idx="7794">
                  <c:v>43455</c:v>
                </c:pt>
                <c:pt idx="7795">
                  <c:v>43456</c:v>
                </c:pt>
                <c:pt idx="7796">
                  <c:v>43457</c:v>
                </c:pt>
                <c:pt idx="7797">
                  <c:v>43458</c:v>
                </c:pt>
                <c:pt idx="7798">
                  <c:v>43459</c:v>
                </c:pt>
                <c:pt idx="7799">
                  <c:v>43460</c:v>
                </c:pt>
                <c:pt idx="7800">
                  <c:v>43461</c:v>
                </c:pt>
                <c:pt idx="7801">
                  <c:v>43462</c:v>
                </c:pt>
                <c:pt idx="7802">
                  <c:v>43463</c:v>
                </c:pt>
                <c:pt idx="7803">
                  <c:v>43464</c:v>
                </c:pt>
                <c:pt idx="7804">
                  <c:v>43465</c:v>
                </c:pt>
                <c:pt idx="7805">
                  <c:v>43466</c:v>
                </c:pt>
                <c:pt idx="7806">
                  <c:v>43467</c:v>
                </c:pt>
                <c:pt idx="7807">
                  <c:v>43468</c:v>
                </c:pt>
                <c:pt idx="7808">
                  <c:v>43469</c:v>
                </c:pt>
                <c:pt idx="7809">
                  <c:v>43470</c:v>
                </c:pt>
                <c:pt idx="7810">
                  <c:v>43471</c:v>
                </c:pt>
                <c:pt idx="7811">
                  <c:v>43472</c:v>
                </c:pt>
                <c:pt idx="7812">
                  <c:v>43473</c:v>
                </c:pt>
                <c:pt idx="7813">
                  <c:v>43474</c:v>
                </c:pt>
                <c:pt idx="7814">
                  <c:v>43475</c:v>
                </c:pt>
                <c:pt idx="7815">
                  <c:v>43476</c:v>
                </c:pt>
                <c:pt idx="7816">
                  <c:v>43477</c:v>
                </c:pt>
                <c:pt idx="7817">
                  <c:v>43478</c:v>
                </c:pt>
                <c:pt idx="7818">
                  <c:v>43479</c:v>
                </c:pt>
                <c:pt idx="7819">
                  <c:v>43480</c:v>
                </c:pt>
                <c:pt idx="7820">
                  <c:v>43481</c:v>
                </c:pt>
                <c:pt idx="7821">
                  <c:v>43482</c:v>
                </c:pt>
                <c:pt idx="7822">
                  <c:v>43483</c:v>
                </c:pt>
                <c:pt idx="7823">
                  <c:v>43484</c:v>
                </c:pt>
                <c:pt idx="7824">
                  <c:v>43485</c:v>
                </c:pt>
                <c:pt idx="7825">
                  <c:v>43486</c:v>
                </c:pt>
                <c:pt idx="7826">
                  <c:v>43487</c:v>
                </c:pt>
                <c:pt idx="7827">
                  <c:v>43488</c:v>
                </c:pt>
                <c:pt idx="7828">
                  <c:v>43489</c:v>
                </c:pt>
                <c:pt idx="7829">
                  <c:v>43490</c:v>
                </c:pt>
                <c:pt idx="7830">
                  <c:v>43491</c:v>
                </c:pt>
                <c:pt idx="7831">
                  <c:v>43492</c:v>
                </c:pt>
                <c:pt idx="7832">
                  <c:v>43493</c:v>
                </c:pt>
                <c:pt idx="7833">
                  <c:v>43494</c:v>
                </c:pt>
                <c:pt idx="7834">
                  <c:v>43495</c:v>
                </c:pt>
                <c:pt idx="7835">
                  <c:v>43496</c:v>
                </c:pt>
                <c:pt idx="7836">
                  <c:v>43497</c:v>
                </c:pt>
                <c:pt idx="7837">
                  <c:v>43498</c:v>
                </c:pt>
                <c:pt idx="7838">
                  <c:v>43499</c:v>
                </c:pt>
                <c:pt idx="7839">
                  <c:v>43500</c:v>
                </c:pt>
                <c:pt idx="7840">
                  <c:v>43501</c:v>
                </c:pt>
                <c:pt idx="7841">
                  <c:v>43502</c:v>
                </c:pt>
                <c:pt idx="7842">
                  <c:v>43503</c:v>
                </c:pt>
                <c:pt idx="7843">
                  <c:v>43504</c:v>
                </c:pt>
                <c:pt idx="7844">
                  <c:v>43505</c:v>
                </c:pt>
                <c:pt idx="7845">
                  <c:v>43506</c:v>
                </c:pt>
                <c:pt idx="7846">
                  <c:v>43507</c:v>
                </c:pt>
                <c:pt idx="7847">
                  <c:v>43508</c:v>
                </c:pt>
                <c:pt idx="7848">
                  <c:v>43509</c:v>
                </c:pt>
                <c:pt idx="7849">
                  <c:v>43510</c:v>
                </c:pt>
                <c:pt idx="7850">
                  <c:v>43511</c:v>
                </c:pt>
                <c:pt idx="7851">
                  <c:v>43512</c:v>
                </c:pt>
                <c:pt idx="7852">
                  <c:v>43513</c:v>
                </c:pt>
                <c:pt idx="7853">
                  <c:v>43514</c:v>
                </c:pt>
                <c:pt idx="7854">
                  <c:v>43515</c:v>
                </c:pt>
                <c:pt idx="7855">
                  <c:v>43516</c:v>
                </c:pt>
                <c:pt idx="7856">
                  <c:v>43517</c:v>
                </c:pt>
                <c:pt idx="7857">
                  <c:v>43518</c:v>
                </c:pt>
                <c:pt idx="7858">
                  <c:v>43519</c:v>
                </c:pt>
                <c:pt idx="7859">
                  <c:v>43520</c:v>
                </c:pt>
                <c:pt idx="7860">
                  <c:v>43521</c:v>
                </c:pt>
                <c:pt idx="7861">
                  <c:v>43522</c:v>
                </c:pt>
                <c:pt idx="7862">
                  <c:v>43523</c:v>
                </c:pt>
                <c:pt idx="7863">
                  <c:v>43524</c:v>
                </c:pt>
                <c:pt idx="7864">
                  <c:v>43525</c:v>
                </c:pt>
                <c:pt idx="7865">
                  <c:v>43526</c:v>
                </c:pt>
                <c:pt idx="7866">
                  <c:v>43527</c:v>
                </c:pt>
                <c:pt idx="7867">
                  <c:v>43528</c:v>
                </c:pt>
                <c:pt idx="7868">
                  <c:v>43529</c:v>
                </c:pt>
                <c:pt idx="7869">
                  <c:v>43530</c:v>
                </c:pt>
                <c:pt idx="7870">
                  <c:v>43531</c:v>
                </c:pt>
                <c:pt idx="7871">
                  <c:v>43532</c:v>
                </c:pt>
                <c:pt idx="7872">
                  <c:v>43533</c:v>
                </c:pt>
                <c:pt idx="7873">
                  <c:v>43534</c:v>
                </c:pt>
                <c:pt idx="7874">
                  <c:v>43535</c:v>
                </c:pt>
                <c:pt idx="7875">
                  <c:v>43536</c:v>
                </c:pt>
                <c:pt idx="7876">
                  <c:v>43537</c:v>
                </c:pt>
                <c:pt idx="7877">
                  <c:v>43538</c:v>
                </c:pt>
                <c:pt idx="7878">
                  <c:v>43539</c:v>
                </c:pt>
                <c:pt idx="7879">
                  <c:v>43540</c:v>
                </c:pt>
                <c:pt idx="7880">
                  <c:v>43541</c:v>
                </c:pt>
                <c:pt idx="7881">
                  <c:v>43542</c:v>
                </c:pt>
                <c:pt idx="7882">
                  <c:v>43543</c:v>
                </c:pt>
                <c:pt idx="7883">
                  <c:v>43544</c:v>
                </c:pt>
                <c:pt idx="7884">
                  <c:v>43545</c:v>
                </c:pt>
                <c:pt idx="7885">
                  <c:v>43546</c:v>
                </c:pt>
                <c:pt idx="7886">
                  <c:v>43547</c:v>
                </c:pt>
                <c:pt idx="7887">
                  <c:v>43548</c:v>
                </c:pt>
                <c:pt idx="7888">
                  <c:v>43549</c:v>
                </c:pt>
                <c:pt idx="7889">
                  <c:v>43550</c:v>
                </c:pt>
                <c:pt idx="7890">
                  <c:v>43551</c:v>
                </c:pt>
                <c:pt idx="7891">
                  <c:v>43552</c:v>
                </c:pt>
                <c:pt idx="7892">
                  <c:v>43553</c:v>
                </c:pt>
                <c:pt idx="7893">
                  <c:v>43554</c:v>
                </c:pt>
                <c:pt idx="7894">
                  <c:v>43555</c:v>
                </c:pt>
                <c:pt idx="7895">
                  <c:v>43556</c:v>
                </c:pt>
                <c:pt idx="7896">
                  <c:v>43557</c:v>
                </c:pt>
                <c:pt idx="7897">
                  <c:v>43558</c:v>
                </c:pt>
                <c:pt idx="7898">
                  <c:v>43559</c:v>
                </c:pt>
                <c:pt idx="7899">
                  <c:v>43560</c:v>
                </c:pt>
                <c:pt idx="7900">
                  <c:v>43561</c:v>
                </c:pt>
                <c:pt idx="7901">
                  <c:v>43562</c:v>
                </c:pt>
                <c:pt idx="7902">
                  <c:v>43563</c:v>
                </c:pt>
                <c:pt idx="7903">
                  <c:v>43564</c:v>
                </c:pt>
                <c:pt idx="7904">
                  <c:v>43565</c:v>
                </c:pt>
                <c:pt idx="7905">
                  <c:v>43566</c:v>
                </c:pt>
                <c:pt idx="7906">
                  <c:v>43567</c:v>
                </c:pt>
                <c:pt idx="7907">
                  <c:v>43568</c:v>
                </c:pt>
                <c:pt idx="7908">
                  <c:v>43569</c:v>
                </c:pt>
                <c:pt idx="7909">
                  <c:v>43570</c:v>
                </c:pt>
                <c:pt idx="7910">
                  <c:v>43571</c:v>
                </c:pt>
                <c:pt idx="7911">
                  <c:v>43572</c:v>
                </c:pt>
                <c:pt idx="7912">
                  <c:v>43573</c:v>
                </c:pt>
                <c:pt idx="7913">
                  <c:v>43574</c:v>
                </c:pt>
                <c:pt idx="7914">
                  <c:v>43575</c:v>
                </c:pt>
                <c:pt idx="7915">
                  <c:v>43576</c:v>
                </c:pt>
                <c:pt idx="7916">
                  <c:v>43577</c:v>
                </c:pt>
                <c:pt idx="7917">
                  <c:v>43578</c:v>
                </c:pt>
                <c:pt idx="7918">
                  <c:v>43579</c:v>
                </c:pt>
                <c:pt idx="7919">
                  <c:v>43580</c:v>
                </c:pt>
                <c:pt idx="7920">
                  <c:v>43581</c:v>
                </c:pt>
                <c:pt idx="7921">
                  <c:v>43582</c:v>
                </c:pt>
                <c:pt idx="7922">
                  <c:v>43583</c:v>
                </c:pt>
                <c:pt idx="7923">
                  <c:v>43584</c:v>
                </c:pt>
                <c:pt idx="7924">
                  <c:v>43585</c:v>
                </c:pt>
                <c:pt idx="7925">
                  <c:v>43586</c:v>
                </c:pt>
                <c:pt idx="7926">
                  <c:v>43587</c:v>
                </c:pt>
                <c:pt idx="7927">
                  <c:v>43588</c:v>
                </c:pt>
                <c:pt idx="7928">
                  <c:v>43589</c:v>
                </c:pt>
                <c:pt idx="7929">
                  <c:v>43590</c:v>
                </c:pt>
                <c:pt idx="7930">
                  <c:v>43591</c:v>
                </c:pt>
                <c:pt idx="7931">
                  <c:v>43592</c:v>
                </c:pt>
                <c:pt idx="7932">
                  <c:v>43593</c:v>
                </c:pt>
                <c:pt idx="7933">
                  <c:v>43594</c:v>
                </c:pt>
                <c:pt idx="7934">
                  <c:v>43595</c:v>
                </c:pt>
                <c:pt idx="7935">
                  <c:v>43596</c:v>
                </c:pt>
                <c:pt idx="7936">
                  <c:v>43597</c:v>
                </c:pt>
                <c:pt idx="7937">
                  <c:v>43598</c:v>
                </c:pt>
                <c:pt idx="7938">
                  <c:v>43599</c:v>
                </c:pt>
                <c:pt idx="7939">
                  <c:v>43600</c:v>
                </c:pt>
                <c:pt idx="7940">
                  <c:v>43601</c:v>
                </c:pt>
                <c:pt idx="7941">
                  <c:v>43602</c:v>
                </c:pt>
                <c:pt idx="7942">
                  <c:v>43603</c:v>
                </c:pt>
                <c:pt idx="7943">
                  <c:v>43604</c:v>
                </c:pt>
                <c:pt idx="7944">
                  <c:v>43605</c:v>
                </c:pt>
                <c:pt idx="7945">
                  <c:v>43606</c:v>
                </c:pt>
                <c:pt idx="7946">
                  <c:v>43607</c:v>
                </c:pt>
                <c:pt idx="7947">
                  <c:v>43608</c:v>
                </c:pt>
                <c:pt idx="7948">
                  <c:v>43609</c:v>
                </c:pt>
                <c:pt idx="7949">
                  <c:v>43610</c:v>
                </c:pt>
                <c:pt idx="7950">
                  <c:v>43611</c:v>
                </c:pt>
                <c:pt idx="7951">
                  <c:v>43612</c:v>
                </c:pt>
                <c:pt idx="7952">
                  <c:v>43613</c:v>
                </c:pt>
                <c:pt idx="7953">
                  <c:v>43614</c:v>
                </c:pt>
                <c:pt idx="7954">
                  <c:v>43615</c:v>
                </c:pt>
                <c:pt idx="7955">
                  <c:v>43616</c:v>
                </c:pt>
                <c:pt idx="7956">
                  <c:v>43617</c:v>
                </c:pt>
                <c:pt idx="7957">
                  <c:v>43618</c:v>
                </c:pt>
                <c:pt idx="7958">
                  <c:v>43619</c:v>
                </c:pt>
                <c:pt idx="7959">
                  <c:v>43620</c:v>
                </c:pt>
                <c:pt idx="7960">
                  <c:v>43621</c:v>
                </c:pt>
                <c:pt idx="7961">
                  <c:v>43622</c:v>
                </c:pt>
                <c:pt idx="7962">
                  <c:v>43623</c:v>
                </c:pt>
                <c:pt idx="7963">
                  <c:v>43624</c:v>
                </c:pt>
                <c:pt idx="7964">
                  <c:v>43625</c:v>
                </c:pt>
                <c:pt idx="7965">
                  <c:v>43626</c:v>
                </c:pt>
                <c:pt idx="7966">
                  <c:v>43627</c:v>
                </c:pt>
                <c:pt idx="7967">
                  <c:v>43628</c:v>
                </c:pt>
                <c:pt idx="7968">
                  <c:v>43629</c:v>
                </c:pt>
                <c:pt idx="7969">
                  <c:v>43630</c:v>
                </c:pt>
                <c:pt idx="7970">
                  <c:v>43631</c:v>
                </c:pt>
                <c:pt idx="7971">
                  <c:v>43632</c:v>
                </c:pt>
                <c:pt idx="7972">
                  <c:v>43633</c:v>
                </c:pt>
                <c:pt idx="7973">
                  <c:v>43634</c:v>
                </c:pt>
                <c:pt idx="7974">
                  <c:v>43635</c:v>
                </c:pt>
                <c:pt idx="7975">
                  <c:v>43636</c:v>
                </c:pt>
                <c:pt idx="7976">
                  <c:v>43637</c:v>
                </c:pt>
                <c:pt idx="7977">
                  <c:v>43638</c:v>
                </c:pt>
                <c:pt idx="7978">
                  <c:v>43639</c:v>
                </c:pt>
                <c:pt idx="7979">
                  <c:v>43640</c:v>
                </c:pt>
                <c:pt idx="7980">
                  <c:v>43641</c:v>
                </c:pt>
                <c:pt idx="7981">
                  <c:v>43642</c:v>
                </c:pt>
                <c:pt idx="7982">
                  <c:v>43643</c:v>
                </c:pt>
                <c:pt idx="7983">
                  <c:v>43644</c:v>
                </c:pt>
                <c:pt idx="7984">
                  <c:v>43645</c:v>
                </c:pt>
                <c:pt idx="7985">
                  <c:v>43646</c:v>
                </c:pt>
                <c:pt idx="7986">
                  <c:v>43647</c:v>
                </c:pt>
                <c:pt idx="7987">
                  <c:v>43648</c:v>
                </c:pt>
                <c:pt idx="7988">
                  <c:v>43649</c:v>
                </c:pt>
                <c:pt idx="7989">
                  <c:v>43650</c:v>
                </c:pt>
                <c:pt idx="7990">
                  <c:v>43651</c:v>
                </c:pt>
                <c:pt idx="7991">
                  <c:v>43652</c:v>
                </c:pt>
                <c:pt idx="7992">
                  <c:v>43653</c:v>
                </c:pt>
                <c:pt idx="7993">
                  <c:v>43654</c:v>
                </c:pt>
                <c:pt idx="7994">
                  <c:v>43655</c:v>
                </c:pt>
                <c:pt idx="7995">
                  <c:v>43656</c:v>
                </c:pt>
                <c:pt idx="7996">
                  <c:v>43657</c:v>
                </c:pt>
                <c:pt idx="7997">
                  <c:v>43658</c:v>
                </c:pt>
                <c:pt idx="7998">
                  <c:v>43659</c:v>
                </c:pt>
                <c:pt idx="7999">
                  <c:v>43660</c:v>
                </c:pt>
                <c:pt idx="8000">
                  <c:v>43661</c:v>
                </c:pt>
                <c:pt idx="8001">
                  <c:v>43662</c:v>
                </c:pt>
                <c:pt idx="8002">
                  <c:v>43663</c:v>
                </c:pt>
                <c:pt idx="8003">
                  <c:v>43664</c:v>
                </c:pt>
                <c:pt idx="8004">
                  <c:v>43665</c:v>
                </c:pt>
                <c:pt idx="8005">
                  <c:v>43666</c:v>
                </c:pt>
                <c:pt idx="8006">
                  <c:v>43667</c:v>
                </c:pt>
                <c:pt idx="8007">
                  <c:v>43668</c:v>
                </c:pt>
                <c:pt idx="8008">
                  <c:v>43669</c:v>
                </c:pt>
                <c:pt idx="8009">
                  <c:v>43670</c:v>
                </c:pt>
                <c:pt idx="8010">
                  <c:v>43671</c:v>
                </c:pt>
                <c:pt idx="8011">
                  <c:v>43672</c:v>
                </c:pt>
                <c:pt idx="8012">
                  <c:v>43673</c:v>
                </c:pt>
                <c:pt idx="8013">
                  <c:v>43674</c:v>
                </c:pt>
                <c:pt idx="8014">
                  <c:v>43675</c:v>
                </c:pt>
                <c:pt idx="8015">
                  <c:v>43676</c:v>
                </c:pt>
                <c:pt idx="8016">
                  <c:v>43677</c:v>
                </c:pt>
                <c:pt idx="8017">
                  <c:v>43678</c:v>
                </c:pt>
                <c:pt idx="8018">
                  <c:v>43679</c:v>
                </c:pt>
                <c:pt idx="8019">
                  <c:v>43680</c:v>
                </c:pt>
                <c:pt idx="8020">
                  <c:v>43681</c:v>
                </c:pt>
                <c:pt idx="8021">
                  <c:v>43682</c:v>
                </c:pt>
                <c:pt idx="8022">
                  <c:v>43683</c:v>
                </c:pt>
                <c:pt idx="8023">
                  <c:v>43684</c:v>
                </c:pt>
                <c:pt idx="8024">
                  <c:v>43685</c:v>
                </c:pt>
                <c:pt idx="8025">
                  <c:v>43686</c:v>
                </c:pt>
                <c:pt idx="8026">
                  <c:v>43687</c:v>
                </c:pt>
                <c:pt idx="8027">
                  <c:v>43688</c:v>
                </c:pt>
                <c:pt idx="8028">
                  <c:v>43689</c:v>
                </c:pt>
                <c:pt idx="8029">
                  <c:v>43690</c:v>
                </c:pt>
                <c:pt idx="8030">
                  <c:v>43691</c:v>
                </c:pt>
                <c:pt idx="8031">
                  <c:v>43692</c:v>
                </c:pt>
                <c:pt idx="8032">
                  <c:v>43693</c:v>
                </c:pt>
                <c:pt idx="8033">
                  <c:v>43694</c:v>
                </c:pt>
                <c:pt idx="8034">
                  <c:v>43695</c:v>
                </c:pt>
                <c:pt idx="8035">
                  <c:v>43696</c:v>
                </c:pt>
                <c:pt idx="8036">
                  <c:v>43697</c:v>
                </c:pt>
                <c:pt idx="8037">
                  <c:v>43698</c:v>
                </c:pt>
                <c:pt idx="8038">
                  <c:v>43699</c:v>
                </c:pt>
                <c:pt idx="8039">
                  <c:v>43700</c:v>
                </c:pt>
                <c:pt idx="8040">
                  <c:v>43701</c:v>
                </c:pt>
                <c:pt idx="8041">
                  <c:v>43702</c:v>
                </c:pt>
                <c:pt idx="8042">
                  <c:v>43703</c:v>
                </c:pt>
                <c:pt idx="8043">
                  <c:v>43704</c:v>
                </c:pt>
                <c:pt idx="8044">
                  <c:v>43705</c:v>
                </c:pt>
                <c:pt idx="8045">
                  <c:v>43706</c:v>
                </c:pt>
                <c:pt idx="8046">
                  <c:v>43707</c:v>
                </c:pt>
                <c:pt idx="8047">
                  <c:v>43708</c:v>
                </c:pt>
                <c:pt idx="8048">
                  <c:v>43709</c:v>
                </c:pt>
                <c:pt idx="8049">
                  <c:v>43710</c:v>
                </c:pt>
                <c:pt idx="8050">
                  <c:v>43711</c:v>
                </c:pt>
                <c:pt idx="8051">
                  <c:v>43712</c:v>
                </c:pt>
                <c:pt idx="8052">
                  <c:v>43713</c:v>
                </c:pt>
                <c:pt idx="8053">
                  <c:v>43714</c:v>
                </c:pt>
                <c:pt idx="8054">
                  <c:v>43715</c:v>
                </c:pt>
                <c:pt idx="8055">
                  <c:v>43716</c:v>
                </c:pt>
                <c:pt idx="8056">
                  <c:v>43717</c:v>
                </c:pt>
                <c:pt idx="8057">
                  <c:v>43718</c:v>
                </c:pt>
                <c:pt idx="8058">
                  <c:v>43719</c:v>
                </c:pt>
                <c:pt idx="8059">
                  <c:v>43720</c:v>
                </c:pt>
                <c:pt idx="8060">
                  <c:v>43721</c:v>
                </c:pt>
                <c:pt idx="8061">
                  <c:v>43722</c:v>
                </c:pt>
                <c:pt idx="8062">
                  <c:v>43723</c:v>
                </c:pt>
                <c:pt idx="8063">
                  <c:v>43724</c:v>
                </c:pt>
                <c:pt idx="8064">
                  <c:v>43725</c:v>
                </c:pt>
                <c:pt idx="8065">
                  <c:v>43726</c:v>
                </c:pt>
                <c:pt idx="8066">
                  <c:v>43727</c:v>
                </c:pt>
                <c:pt idx="8067">
                  <c:v>43728</c:v>
                </c:pt>
                <c:pt idx="8068">
                  <c:v>43729</c:v>
                </c:pt>
                <c:pt idx="8069">
                  <c:v>43730</c:v>
                </c:pt>
                <c:pt idx="8070">
                  <c:v>43731</c:v>
                </c:pt>
                <c:pt idx="8071">
                  <c:v>43732</c:v>
                </c:pt>
                <c:pt idx="8072">
                  <c:v>43733</c:v>
                </c:pt>
                <c:pt idx="8073">
                  <c:v>43734</c:v>
                </c:pt>
                <c:pt idx="8074">
                  <c:v>43735</c:v>
                </c:pt>
                <c:pt idx="8075">
                  <c:v>43736</c:v>
                </c:pt>
                <c:pt idx="8076">
                  <c:v>43737</c:v>
                </c:pt>
                <c:pt idx="8077">
                  <c:v>43738</c:v>
                </c:pt>
                <c:pt idx="8078">
                  <c:v>43739</c:v>
                </c:pt>
                <c:pt idx="8079">
                  <c:v>43740</c:v>
                </c:pt>
                <c:pt idx="8080">
                  <c:v>43741</c:v>
                </c:pt>
                <c:pt idx="8081">
                  <c:v>43742</c:v>
                </c:pt>
                <c:pt idx="8082">
                  <c:v>43743</c:v>
                </c:pt>
                <c:pt idx="8083">
                  <c:v>43744</c:v>
                </c:pt>
                <c:pt idx="8084">
                  <c:v>43745</c:v>
                </c:pt>
                <c:pt idx="8085">
                  <c:v>43746</c:v>
                </c:pt>
                <c:pt idx="8086">
                  <c:v>43747</c:v>
                </c:pt>
                <c:pt idx="8087">
                  <c:v>43748</c:v>
                </c:pt>
                <c:pt idx="8088">
                  <c:v>43749</c:v>
                </c:pt>
                <c:pt idx="8089">
                  <c:v>43750</c:v>
                </c:pt>
                <c:pt idx="8090">
                  <c:v>43751</c:v>
                </c:pt>
                <c:pt idx="8091">
                  <c:v>43752</c:v>
                </c:pt>
                <c:pt idx="8092">
                  <c:v>43753</c:v>
                </c:pt>
                <c:pt idx="8093">
                  <c:v>43754</c:v>
                </c:pt>
                <c:pt idx="8094">
                  <c:v>43755</c:v>
                </c:pt>
                <c:pt idx="8095">
                  <c:v>43756</c:v>
                </c:pt>
                <c:pt idx="8096">
                  <c:v>43757</c:v>
                </c:pt>
                <c:pt idx="8097">
                  <c:v>43758</c:v>
                </c:pt>
                <c:pt idx="8098">
                  <c:v>43759</c:v>
                </c:pt>
                <c:pt idx="8099">
                  <c:v>43760</c:v>
                </c:pt>
                <c:pt idx="8100">
                  <c:v>43761</c:v>
                </c:pt>
                <c:pt idx="8101">
                  <c:v>43762</c:v>
                </c:pt>
                <c:pt idx="8102">
                  <c:v>43763</c:v>
                </c:pt>
                <c:pt idx="8103">
                  <c:v>43764</c:v>
                </c:pt>
                <c:pt idx="8104">
                  <c:v>43765</c:v>
                </c:pt>
                <c:pt idx="8105">
                  <c:v>43766</c:v>
                </c:pt>
                <c:pt idx="8106">
                  <c:v>43767</c:v>
                </c:pt>
                <c:pt idx="8107">
                  <c:v>43768</c:v>
                </c:pt>
                <c:pt idx="8108">
                  <c:v>43769</c:v>
                </c:pt>
                <c:pt idx="8109">
                  <c:v>43770</c:v>
                </c:pt>
                <c:pt idx="8110">
                  <c:v>43771</c:v>
                </c:pt>
                <c:pt idx="8111">
                  <c:v>43772</c:v>
                </c:pt>
                <c:pt idx="8112">
                  <c:v>43773</c:v>
                </c:pt>
                <c:pt idx="8113">
                  <c:v>43774</c:v>
                </c:pt>
                <c:pt idx="8114">
                  <c:v>43775</c:v>
                </c:pt>
                <c:pt idx="8115">
                  <c:v>43776</c:v>
                </c:pt>
                <c:pt idx="8116">
                  <c:v>43777</c:v>
                </c:pt>
                <c:pt idx="8117">
                  <c:v>43778</c:v>
                </c:pt>
                <c:pt idx="8118">
                  <c:v>43779</c:v>
                </c:pt>
                <c:pt idx="8119">
                  <c:v>43780</c:v>
                </c:pt>
                <c:pt idx="8120">
                  <c:v>43781</c:v>
                </c:pt>
                <c:pt idx="8121">
                  <c:v>43782</c:v>
                </c:pt>
                <c:pt idx="8122">
                  <c:v>43783</c:v>
                </c:pt>
                <c:pt idx="8123">
                  <c:v>43784</c:v>
                </c:pt>
                <c:pt idx="8124">
                  <c:v>43785</c:v>
                </c:pt>
                <c:pt idx="8125">
                  <c:v>43786</c:v>
                </c:pt>
                <c:pt idx="8126">
                  <c:v>43787</c:v>
                </c:pt>
                <c:pt idx="8127">
                  <c:v>43788</c:v>
                </c:pt>
                <c:pt idx="8128">
                  <c:v>43789</c:v>
                </c:pt>
                <c:pt idx="8129">
                  <c:v>43790</c:v>
                </c:pt>
                <c:pt idx="8130">
                  <c:v>43791</c:v>
                </c:pt>
                <c:pt idx="8131">
                  <c:v>43792</c:v>
                </c:pt>
                <c:pt idx="8132">
                  <c:v>43793</c:v>
                </c:pt>
                <c:pt idx="8133">
                  <c:v>43794</c:v>
                </c:pt>
                <c:pt idx="8134">
                  <c:v>43795</c:v>
                </c:pt>
                <c:pt idx="8135">
                  <c:v>43796</c:v>
                </c:pt>
                <c:pt idx="8136">
                  <c:v>43797</c:v>
                </c:pt>
                <c:pt idx="8137">
                  <c:v>43798</c:v>
                </c:pt>
                <c:pt idx="8138">
                  <c:v>43799</c:v>
                </c:pt>
                <c:pt idx="8139">
                  <c:v>43800</c:v>
                </c:pt>
                <c:pt idx="8140">
                  <c:v>43801</c:v>
                </c:pt>
                <c:pt idx="8141">
                  <c:v>43802</c:v>
                </c:pt>
                <c:pt idx="8142">
                  <c:v>43803</c:v>
                </c:pt>
                <c:pt idx="8143">
                  <c:v>43804</c:v>
                </c:pt>
                <c:pt idx="8144">
                  <c:v>43805</c:v>
                </c:pt>
                <c:pt idx="8145">
                  <c:v>43806</c:v>
                </c:pt>
                <c:pt idx="8146">
                  <c:v>43807</c:v>
                </c:pt>
                <c:pt idx="8147">
                  <c:v>43808</c:v>
                </c:pt>
                <c:pt idx="8148">
                  <c:v>43809</c:v>
                </c:pt>
                <c:pt idx="8149">
                  <c:v>43810</c:v>
                </c:pt>
                <c:pt idx="8150">
                  <c:v>43811</c:v>
                </c:pt>
                <c:pt idx="8151">
                  <c:v>43812</c:v>
                </c:pt>
                <c:pt idx="8152">
                  <c:v>43813</c:v>
                </c:pt>
                <c:pt idx="8153">
                  <c:v>43814</c:v>
                </c:pt>
                <c:pt idx="8154">
                  <c:v>43815</c:v>
                </c:pt>
                <c:pt idx="8155">
                  <c:v>43816</c:v>
                </c:pt>
                <c:pt idx="8156">
                  <c:v>43817</c:v>
                </c:pt>
                <c:pt idx="8157">
                  <c:v>43818</c:v>
                </c:pt>
                <c:pt idx="8158">
                  <c:v>43819</c:v>
                </c:pt>
                <c:pt idx="8159">
                  <c:v>43820</c:v>
                </c:pt>
                <c:pt idx="8160">
                  <c:v>43821</c:v>
                </c:pt>
                <c:pt idx="8161">
                  <c:v>43822</c:v>
                </c:pt>
                <c:pt idx="8162">
                  <c:v>43823</c:v>
                </c:pt>
                <c:pt idx="8163">
                  <c:v>43824</c:v>
                </c:pt>
                <c:pt idx="8164">
                  <c:v>43825</c:v>
                </c:pt>
                <c:pt idx="8165">
                  <c:v>43826</c:v>
                </c:pt>
                <c:pt idx="8166">
                  <c:v>43827</c:v>
                </c:pt>
                <c:pt idx="8167">
                  <c:v>43828</c:v>
                </c:pt>
                <c:pt idx="8168">
                  <c:v>43829</c:v>
                </c:pt>
                <c:pt idx="8169">
                  <c:v>43830</c:v>
                </c:pt>
                <c:pt idx="8170">
                  <c:v>43831</c:v>
                </c:pt>
                <c:pt idx="8171">
                  <c:v>43832</c:v>
                </c:pt>
                <c:pt idx="8172">
                  <c:v>43833</c:v>
                </c:pt>
                <c:pt idx="8173">
                  <c:v>43834</c:v>
                </c:pt>
                <c:pt idx="8174">
                  <c:v>43835</c:v>
                </c:pt>
                <c:pt idx="8175">
                  <c:v>43836</c:v>
                </c:pt>
                <c:pt idx="8176">
                  <c:v>43837</c:v>
                </c:pt>
                <c:pt idx="8177">
                  <c:v>43838</c:v>
                </c:pt>
                <c:pt idx="8178">
                  <c:v>43839</c:v>
                </c:pt>
                <c:pt idx="8179">
                  <c:v>43840</c:v>
                </c:pt>
                <c:pt idx="8180">
                  <c:v>43841</c:v>
                </c:pt>
                <c:pt idx="8181">
                  <c:v>43842</c:v>
                </c:pt>
                <c:pt idx="8182">
                  <c:v>43843</c:v>
                </c:pt>
                <c:pt idx="8183">
                  <c:v>43844</c:v>
                </c:pt>
                <c:pt idx="8184">
                  <c:v>43845</c:v>
                </c:pt>
                <c:pt idx="8185">
                  <c:v>43846</c:v>
                </c:pt>
                <c:pt idx="8186">
                  <c:v>43847</c:v>
                </c:pt>
                <c:pt idx="8187">
                  <c:v>43848</c:v>
                </c:pt>
                <c:pt idx="8188">
                  <c:v>43849</c:v>
                </c:pt>
                <c:pt idx="8189">
                  <c:v>43850</c:v>
                </c:pt>
                <c:pt idx="8190">
                  <c:v>43851</c:v>
                </c:pt>
                <c:pt idx="8191">
                  <c:v>43852</c:v>
                </c:pt>
                <c:pt idx="8192">
                  <c:v>43853</c:v>
                </c:pt>
                <c:pt idx="8193">
                  <c:v>43854</c:v>
                </c:pt>
                <c:pt idx="8194">
                  <c:v>43855</c:v>
                </c:pt>
                <c:pt idx="8195">
                  <c:v>43856</c:v>
                </c:pt>
                <c:pt idx="8196">
                  <c:v>43857</c:v>
                </c:pt>
                <c:pt idx="8197">
                  <c:v>43858</c:v>
                </c:pt>
                <c:pt idx="8198">
                  <c:v>43859</c:v>
                </c:pt>
                <c:pt idx="8199">
                  <c:v>43860</c:v>
                </c:pt>
                <c:pt idx="8200">
                  <c:v>43861</c:v>
                </c:pt>
                <c:pt idx="8201">
                  <c:v>43862</c:v>
                </c:pt>
                <c:pt idx="8202">
                  <c:v>43863</c:v>
                </c:pt>
                <c:pt idx="8203">
                  <c:v>43864</c:v>
                </c:pt>
                <c:pt idx="8204">
                  <c:v>43865</c:v>
                </c:pt>
                <c:pt idx="8205">
                  <c:v>43866</c:v>
                </c:pt>
                <c:pt idx="8206">
                  <c:v>43867</c:v>
                </c:pt>
                <c:pt idx="8207">
                  <c:v>43868</c:v>
                </c:pt>
                <c:pt idx="8208">
                  <c:v>43869</c:v>
                </c:pt>
                <c:pt idx="8209">
                  <c:v>43870</c:v>
                </c:pt>
                <c:pt idx="8210">
                  <c:v>43871</c:v>
                </c:pt>
                <c:pt idx="8211">
                  <c:v>43872</c:v>
                </c:pt>
                <c:pt idx="8212">
                  <c:v>43873</c:v>
                </c:pt>
                <c:pt idx="8213">
                  <c:v>43874</c:v>
                </c:pt>
                <c:pt idx="8214">
                  <c:v>43875</c:v>
                </c:pt>
                <c:pt idx="8215">
                  <c:v>43876</c:v>
                </c:pt>
                <c:pt idx="8216">
                  <c:v>43877</c:v>
                </c:pt>
                <c:pt idx="8217">
                  <c:v>43878</c:v>
                </c:pt>
                <c:pt idx="8218">
                  <c:v>43879</c:v>
                </c:pt>
                <c:pt idx="8219">
                  <c:v>43880</c:v>
                </c:pt>
                <c:pt idx="8220">
                  <c:v>43881</c:v>
                </c:pt>
                <c:pt idx="8221">
                  <c:v>43882</c:v>
                </c:pt>
                <c:pt idx="8222">
                  <c:v>43883</c:v>
                </c:pt>
                <c:pt idx="8223">
                  <c:v>43884</c:v>
                </c:pt>
                <c:pt idx="8224">
                  <c:v>43885</c:v>
                </c:pt>
                <c:pt idx="8225">
                  <c:v>43886</c:v>
                </c:pt>
                <c:pt idx="8226">
                  <c:v>43887</c:v>
                </c:pt>
                <c:pt idx="8227">
                  <c:v>43888</c:v>
                </c:pt>
                <c:pt idx="8228">
                  <c:v>43889</c:v>
                </c:pt>
                <c:pt idx="8229">
                  <c:v>43890</c:v>
                </c:pt>
                <c:pt idx="8230">
                  <c:v>43891</c:v>
                </c:pt>
                <c:pt idx="8231">
                  <c:v>43892</c:v>
                </c:pt>
                <c:pt idx="8232">
                  <c:v>43893</c:v>
                </c:pt>
                <c:pt idx="8233">
                  <c:v>43894</c:v>
                </c:pt>
                <c:pt idx="8234">
                  <c:v>43895</c:v>
                </c:pt>
                <c:pt idx="8235">
                  <c:v>43896</c:v>
                </c:pt>
                <c:pt idx="8236">
                  <c:v>43897</c:v>
                </c:pt>
                <c:pt idx="8237">
                  <c:v>43898</c:v>
                </c:pt>
                <c:pt idx="8238">
                  <c:v>43899</c:v>
                </c:pt>
                <c:pt idx="8239">
                  <c:v>43900</c:v>
                </c:pt>
                <c:pt idx="8240">
                  <c:v>43901</c:v>
                </c:pt>
                <c:pt idx="8241">
                  <c:v>43902</c:v>
                </c:pt>
                <c:pt idx="8242">
                  <c:v>43903</c:v>
                </c:pt>
                <c:pt idx="8243">
                  <c:v>43904</c:v>
                </c:pt>
                <c:pt idx="8244">
                  <c:v>43905</c:v>
                </c:pt>
                <c:pt idx="8245">
                  <c:v>43906</c:v>
                </c:pt>
                <c:pt idx="8246">
                  <c:v>43907</c:v>
                </c:pt>
                <c:pt idx="8247">
                  <c:v>43908</c:v>
                </c:pt>
                <c:pt idx="8248">
                  <c:v>43909</c:v>
                </c:pt>
                <c:pt idx="8249">
                  <c:v>43910</c:v>
                </c:pt>
                <c:pt idx="8250">
                  <c:v>43911</c:v>
                </c:pt>
                <c:pt idx="8251">
                  <c:v>43912</c:v>
                </c:pt>
                <c:pt idx="8252">
                  <c:v>43913</c:v>
                </c:pt>
                <c:pt idx="8253">
                  <c:v>43914</c:v>
                </c:pt>
                <c:pt idx="8254">
                  <c:v>43915</c:v>
                </c:pt>
                <c:pt idx="8255">
                  <c:v>43916</c:v>
                </c:pt>
                <c:pt idx="8256">
                  <c:v>43917</c:v>
                </c:pt>
                <c:pt idx="8257">
                  <c:v>43918</c:v>
                </c:pt>
                <c:pt idx="8258">
                  <c:v>43919</c:v>
                </c:pt>
                <c:pt idx="8259">
                  <c:v>43920</c:v>
                </c:pt>
                <c:pt idx="8260">
                  <c:v>43921</c:v>
                </c:pt>
                <c:pt idx="8261">
                  <c:v>43922</c:v>
                </c:pt>
                <c:pt idx="8262">
                  <c:v>43923</c:v>
                </c:pt>
                <c:pt idx="8263">
                  <c:v>43924</c:v>
                </c:pt>
                <c:pt idx="8264">
                  <c:v>43925</c:v>
                </c:pt>
                <c:pt idx="8265">
                  <c:v>43926</c:v>
                </c:pt>
                <c:pt idx="8266">
                  <c:v>43927</c:v>
                </c:pt>
                <c:pt idx="8267">
                  <c:v>43928</c:v>
                </c:pt>
                <c:pt idx="8268">
                  <c:v>43929</c:v>
                </c:pt>
                <c:pt idx="8269">
                  <c:v>43930</c:v>
                </c:pt>
                <c:pt idx="8270">
                  <c:v>43931</c:v>
                </c:pt>
                <c:pt idx="8271">
                  <c:v>43932</c:v>
                </c:pt>
                <c:pt idx="8272">
                  <c:v>43933</c:v>
                </c:pt>
                <c:pt idx="8273">
                  <c:v>43934</c:v>
                </c:pt>
                <c:pt idx="8274">
                  <c:v>43935</c:v>
                </c:pt>
                <c:pt idx="8275">
                  <c:v>43936</c:v>
                </c:pt>
                <c:pt idx="8276">
                  <c:v>43937</c:v>
                </c:pt>
                <c:pt idx="8277">
                  <c:v>43938</c:v>
                </c:pt>
                <c:pt idx="8278">
                  <c:v>43939</c:v>
                </c:pt>
                <c:pt idx="8279">
                  <c:v>43940</c:v>
                </c:pt>
                <c:pt idx="8280">
                  <c:v>43941</c:v>
                </c:pt>
                <c:pt idx="8281">
                  <c:v>43942</c:v>
                </c:pt>
                <c:pt idx="8282">
                  <c:v>43943</c:v>
                </c:pt>
                <c:pt idx="8283">
                  <c:v>43944</c:v>
                </c:pt>
                <c:pt idx="8284">
                  <c:v>43945</c:v>
                </c:pt>
                <c:pt idx="8285">
                  <c:v>43946</c:v>
                </c:pt>
                <c:pt idx="8286">
                  <c:v>43947</c:v>
                </c:pt>
                <c:pt idx="8287">
                  <c:v>43948</c:v>
                </c:pt>
                <c:pt idx="8288">
                  <c:v>43949</c:v>
                </c:pt>
                <c:pt idx="8289">
                  <c:v>43950</c:v>
                </c:pt>
                <c:pt idx="8290">
                  <c:v>43951</c:v>
                </c:pt>
                <c:pt idx="8291">
                  <c:v>43952</c:v>
                </c:pt>
                <c:pt idx="8292">
                  <c:v>43953</c:v>
                </c:pt>
                <c:pt idx="8293">
                  <c:v>43954</c:v>
                </c:pt>
                <c:pt idx="8294">
                  <c:v>43955</c:v>
                </c:pt>
                <c:pt idx="8295">
                  <c:v>43956</c:v>
                </c:pt>
                <c:pt idx="8296">
                  <c:v>43957</c:v>
                </c:pt>
                <c:pt idx="8297">
                  <c:v>43958</c:v>
                </c:pt>
                <c:pt idx="8298">
                  <c:v>43959</c:v>
                </c:pt>
                <c:pt idx="8299">
                  <c:v>43960</c:v>
                </c:pt>
                <c:pt idx="8300">
                  <c:v>43961</c:v>
                </c:pt>
                <c:pt idx="8301">
                  <c:v>43962</c:v>
                </c:pt>
                <c:pt idx="8302">
                  <c:v>43963</c:v>
                </c:pt>
                <c:pt idx="8303">
                  <c:v>43964</c:v>
                </c:pt>
                <c:pt idx="8304">
                  <c:v>43965</c:v>
                </c:pt>
                <c:pt idx="8305">
                  <c:v>43966</c:v>
                </c:pt>
                <c:pt idx="8306">
                  <c:v>43967</c:v>
                </c:pt>
                <c:pt idx="8307">
                  <c:v>43968</c:v>
                </c:pt>
                <c:pt idx="8308">
                  <c:v>43969</c:v>
                </c:pt>
                <c:pt idx="8309">
                  <c:v>43970</c:v>
                </c:pt>
                <c:pt idx="8310">
                  <c:v>43971</c:v>
                </c:pt>
                <c:pt idx="8311">
                  <c:v>43972</c:v>
                </c:pt>
                <c:pt idx="8312">
                  <c:v>43973</c:v>
                </c:pt>
                <c:pt idx="8313">
                  <c:v>43974</c:v>
                </c:pt>
                <c:pt idx="8314">
                  <c:v>43975</c:v>
                </c:pt>
                <c:pt idx="8315">
                  <c:v>43976</c:v>
                </c:pt>
                <c:pt idx="8316">
                  <c:v>43977</c:v>
                </c:pt>
                <c:pt idx="8317">
                  <c:v>43978</c:v>
                </c:pt>
                <c:pt idx="8318">
                  <c:v>43979</c:v>
                </c:pt>
                <c:pt idx="8319">
                  <c:v>43980</c:v>
                </c:pt>
                <c:pt idx="8320">
                  <c:v>43981</c:v>
                </c:pt>
                <c:pt idx="8321">
                  <c:v>43982</c:v>
                </c:pt>
                <c:pt idx="8322">
                  <c:v>43983</c:v>
                </c:pt>
                <c:pt idx="8323">
                  <c:v>43984</c:v>
                </c:pt>
                <c:pt idx="8324">
                  <c:v>43985</c:v>
                </c:pt>
                <c:pt idx="8325">
                  <c:v>43986</c:v>
                </c:pt>
                <c:pt idx="8326">
                  <c:v>43987</c:v>
                </c:pt>
                <c:pt idx="8327">
                  <c:v>43988</c:v>
                </c:pt>
                <c:pt idx="8328">
                  <c:v>43989</c:v>
                </c:pt>
                <c:pt idx="8329">
                  <c:v>43990</c:v>
                </c:pt>
                <c:pt idx="8330">
                  <c:v>43991</c:v>
                </c:pt>
                <c:pt idx="8331">
                  <c:v>43992</c:v>
                </c:pt>
                <c:pt idx="8332">
                  <c:v>43993</c:v>
                </c:pt>
                <c:pt idx="8333">
                  <c:v>43994</c:v>
                </c:pt>
                <c:pt idx="8334">
                  <c:v>43995</c:v>
                </c:pt>
                <c:pt idx="8335">
                  <c:v>43996</c:v>
                </c:pt>
                <c:pt idx="8336">
                  <c:v>43997</c:v>
                </c:pt>
                <c:pt idx="8337">
                  <c:v>43998</c:v>
                </c:pt>
                <c:pt idx="8338">
                  <c:v>43999</c:v>
                </c:pt>
                <c:pt idx="8339">
                  <c:v>44000</c:v>
                </c:pt>
                <c:pt idx="8340">
                  <c:v>44001</c:v>
                </c:pt>
                <c:pt idx="8341">
                  <c:v>44002</c:v>
                </c:pt>
                <c:pt idx="8342">
                  <c:v>44003</c:v>
                </c:pt>
                <c:pt idx="8343">
                  <c:v>44004</c:v>
                </c:pt>
                <c:pt idx="8344">
                  <c:v>44005</c:v>
                </c:pt>
                <c:pt idx="8345">
                  <c:v>44006</c:v>
                </c:pt>
                <c:pt idx="8346">
                  <c:v>44007</c:v>
                </c:pt>
                <c:pt idx="8347">
                  <c:v>44008</c:v>
                </c:pt>
                <c:pt idx="8348">
                  <c:v>44009</c:v>
                </c:pt>
                <c:pt idx="8349">
                  <c:v>44010</c:v>
                </c:pt>
                <c:pt idx="8350">
                  <c:v>44011</c:v>
                </c:pt>
                <c:pt idx="8351">
                  <c:v>44012</c:v>
                </c:pt>
                <c:pt idx="8352">
                  <c:v>44013</c:v>
                </c:pt>
                <c:pt idx="8353">
                  <c:v>44014</c:v>
                </c:pt>
                <c:pt idx="8354">
                  <c:v>44015</c:v>
                </c:pt>
                <c:pt idx="8355">
                  <c:v>44016</c:v>
                </c:pt>
                <c:pt idx="8356">
                  <c:v>44017</c:v>
                </c:pt>
                <c:pt idx="8357">
                  <c:v>44018</c:v>
                </c:pt>
                <c:pt idx="8358">
                  <c:v>44019</c:v>
                </c:pt>
                <c:pt idx="8359">
                  <c:v>44020</c:v>
                </c:pt>
                <c:pt idx="8360">
                  <c:v>44021</c:v>
                </c:pt>
                <c:pt idx="8361">
                  <c:v>44022</c:v>
                </c:pt>
                <c:pt idx="8362">
                  <c:v>44023</c:v>
                </c:pt>
                <c:pt idx="8363">
                  <c:v>44024</c:v>
                </c:pt>
                <c:pt idx="8364">
                  <c:v>44025</c:v>
                </c:pt>
                <c:pt idx="8365">
                  <c:v>44026</c:v>
                </c:pt>
                <c:pt idx="8366">
                  <c:v>44027</c:v>
                </c:pt>
                <c:pt idx="8367">
                  <c:v>44028</c:v>
                </c:pt>
                <c:pt idx="8368">
                  <c:v>44029</c:v>
                </c:pt>
                <c:pt idx="8369">
                  <c:v>44030</c:v>
                </c:pt>
                <c:pt idx="8370">
                  <c:v>44031</c:v>
                </c:pt>
                <c:pt idx="8371">
                  <c:v>44032</c:v>
                </c:pt>
                <c:pt idx="8372">
                  <c:v>44033</c:v>
                </c:pt>
                <c:pt idx="8373">
                  <c:v>44034</c:v>
                </c:pt>
                <c:pt idx="8374">
                  <c:v>44035</c:v>
                </c:pt>
                <c:pt idx="8375">
                  <c:v>44036</c:v>
                </c:pt>
                <c:pt idx="8376">
                  <c:v>44037</c:v>
                </c:pt>
                <c:pt idx="8377">
                  <c:v>44038</c:v>
                </c:pt>
                <c:pt idx="8378">
                  <c:v>44039</c:v>
                </c:pt>
                <c:pt idx="8379">
                  <c:v>44040</c:v>
                </c:pt>
                <c:pt idx="8380">
                  <c:v>44041</c:v>
                </c:pt>
                <c:pt idx="8381">
                  <c:v>44042</c:v>
                </c:pt>
                <c:pt idx="8382">
                  <c:v>44043</c:v>
                </c:pt>
                <c:pt idx="8383">
                  <c:v>44044</c:v>
                </c:pt>
                <c:pt idx="8384">
                  <c:v>44045</c:v>
                </c:pt>
                <c:pt idx="8385">
                  <c:v>44046</c:v>
                </c:pt>
                <c:pt idx="8386">
                  <c:v>44047</c:v>
                </c:pt>
                <c:pt idx="8387">
                  <c:v>44048</c:v>
                </c:pt>
                <c:pt idx="8388">
                  <c:v>44049</c:v>
                </c:pt>
                <c:pt idx="8389">
                  <c:v>44050</c:v>
                </c:pt>
                <c:pt idx="8390">
                  <c:v>44051</c:v>
                </c:pt>
                <c:pt idx="8391">
                  <c:v>44052</c:v>
                </c:pt>
                <c:pt idx="8392">
                  <c:v>44053</c:v>
                </c:pt>
                <c:pt idx="8393">
                  <c:v>44054</c:v>
                </c:pt>
                <c:pt idx="8394">
                  <c:v>44055</c:v>
                </c:pt>
                <c:pt idx="8395">
                  <c:v>44056</c:v>
                </c:pt>
                <c:pt idx="8396">
                  <c:v>44057</c:v>
                </c:pt>
                <c:pt idx="8397">
                  <c:v>44058</c:v>
                </c:pt>
                <c:pt idx="8398">
                  <c:v>44059</c:v>
                </c:pt>
                <c:pt idx="8399">
                  <c:v>44060</c:v>
                </c:pt>
                <c:pt idx="8400">
                  <c:v>44061</c:v>
                </c:pt>
                <c:pt idx="8401">
                  <c:v>44062</c:v>
                </c:pt>
                <c:pt idx="8402">
                  <c:v>44063</c:v>
                </c:pt>
                <c:pt idx="8403">
                  <c:v>44064</c:v>
                </c:pt>
                <c:pt idx="8404">
                  <c:v>44065</c:v>
                </c:pt>
                <c:pt idx="8405">
                  <c:v>44066</c:v>
                </c:pt>
                <c:pt idx="8406">
                  <c:v>44067</c:v>
                </c:pt>
                <c:pt idx="8407">
                  <c:v>44068</c:v>
                </c:pt>
                <c:pt idx="8408">
                  <c:v>44069</c:v>
                </c:pt>
                <c:pt idx="8409">
                  <c:v>44070</c:v>
                </c:pt>
                <c:pt idx="8410">
                  <c:v>44071</c:v>
                </c:pt>
                <c:pt idx="8411">
                  <c:v>44072</c:v>
                </c:pt>
                <c:pt idx="8412">
                  <c:v>44073</c:v>
                </c:pt>
                <c:pt idx="8413">
                  <c:v>44074</c:v>
                </c:pt>
                <c:pt idx="8414">
                  <c:v>44075</c:v>
                </c:pt>
                <c:pt idx="8415">
                  <c:v>44076</c:v>
                </c:pt>
                <c:pt idx="8416">
                  <c:v>44077</c:v>
                </c:pt>
                <c:pt idx="8417">
                  <c:v>44078</c:v>
                </c:pt>
                <c:pt idx="8418">
                  <c:v>44079</c:v>
                </c:pt>
                <c:pt idx="8419">
                  <c:v>44080</c:v>
                </c:pt>
                <c:pt idx="8420">
                  <c:v>44081</c:v>
                </c:pt>
                <c:pt idx="8421">
                  <c:v>44082</c:v>
                </c:pt>
                <c:pt idx="8422">
                  <c:v>44083</c:v>
                </c:pt>
                <c:pt idx="8423">
                  <c:v>44084</c:v>
                </c:pt>
                <c:pt idx="8424">
                  <c:v>44085</c:v>
                </c:pt>
                <c:pt idx="8425">
                  <c:v>44086</c:v>
                </c:pt>
                <c:pt idx="8426">
                  <c:v>44087</c:v>
                </c:pt>
                <c:pt idx="8427">
                  <c:v>44088</c:v>
                </c:pt>
                <c:pt idx="8428">
                  <c:v>44089</c:v>
                </c:pt>
                <c:pt idx="8429">
                  <c:v>44090</c:v>
                </c:pt>
                <c:pt idx="8430">
                  <c:v>44091</c:v>
                </c:pt>
                <c:pt idx="8431">
                  <c:v>44092</c:v>
                </c:pt>
                <c:pt idx="8432">
                  <c:v>44093</c:v>
                </c:pt>
                <c:pt idx="8433">
                  <c:v>44094</c:v>
                </c:pt>
                <c:pt idx="8434">
                  <c:v>44095</c:v>
                </c:pt>
                <c:pt idx="8435">
                  <c:v>44096</c:v>
                </c:pt>
                <c:pt idx="8436">
                  <c:v>44097</c:v>
                </c:pt>
                <c:pt idx="8437">
                  <c:v>44098</c:v>
                </c:pt>
                <c:pt idx="8438">
                  <c:v>44099</c:v>
                </c:pt>
                <c:pt idx="8439">
                  <c:v>44100</c:v>
                </c:pt>
                <c:pt idx="8440">
                  <c:v>44101</c:v>
                </c:pt>
                <c:pt idx="8441">
                  <c:v>44102</c:v>
                </c:pt>
                <c:pt idx="8442">
                  <c:v>44103</c:v>
                </c:pt>
                <c:pt idx="8443">
                  <c:v>44104</c:v>
                </c:pt>
                <c:pt idx="8444">
                  <c:v>44105</c:v>
                </c:pt>
                <c:pt idx="8445">
                  <c:v>44106</c:v>
                </c:pt>
                <c:pt idx="8446">
                  <c:v>44107</c:v>
                </c:pt>
                <c:pt idx="8447">
                  <c:v>44108</c:v>
                </c:pt>
                <c:pt idx="8448">
                  <c:v>44109</c:v>
                </c:pt>
                <c:pt idx="8449">
                  <c:v>44110</c:v>
                </c:pt>
                <c:pt idx="8450">
                  <c:v>44111</c:v>
                </c:pt>
                <c:pt idx="8451">
                  <c:v>44112</c:v>
                </c:pt>
                <c:pt idx="8452">
                  <c:v>44113</c:v>
                </c:pt>
                <c:pt idx="8453">
                  <c:v>44114</c:v>
                </c:pt>
                <c:pt idx="8454">
                  <c:v>44115</c:v>
                </c:pt>
                <c:pt idx="8455">
                  <c:v>44116</c:v>
                </c:pt>
                <c:pt idx="8456">
                  <c:v>44117</c:v>
                </c:pt>
                <c:pt idx="8457">
                  <c:v>44118</c:v>
                </c:pt>
                <c:pt idx="8458">
                  <c:v>44119</c:v>
                </c:pt>
                <c:pt idx="8459">
                  <c:v>44120</c:v>
                </c:pt>
                <c:pt idx="8460">
                  <c:v>44121</c:v>
                </c:pt>
                <c:pt idx="8461">
                  <c:v>44122</c:v>
                </c:pt>
                <c:pt idx="8462">
                  <c:v>44123</c:v>
                </c:pt>
                <c:pt idx="8463">
                  <c:v>44124</c:v>
                </c:pt>
                <c:pt idx="8464">
                  <c:v>44125</c:v>
                </c:pt>
                <c:pt idx="8465">
                  <c:v>44126</c:v>
                </c:pt>
                <c:pt idx="8466">
                  <c:v>44127</c:v>
                </c:pt>
                <c:pt idx="8467">
                  <c:v>44128</c:v>
                </c:pt>
                <c:pt idx="8468">
                  <c:v>44129</c:v>
                </c:pt>
                <c:pt idx="8469">
                  <c:v>44130</c:v>
                </c:pt>
                <c:pt idx="8470">
                  <c:v>44131</c:v>
                </c:pt>
                <c:pt idx="8471">
                  <c:v>44132</c:v>
                </c:pt>
                <c:pt idx="8472">
                  <c:v>44133</c:v>
                </c:pt>
                <c:pt idx="8473">
                  <c:v>44134</c:v>
                </c:pt>
                <c:pt idx="8474">
                  <c:v>44135</c:v>
                </c:pt>
                <c:pt idx="8475">
                  <c:v>44136</c:v>
                </c:pt>
                <c:pt idx="8476">
                  <c:v>44137</c:v>
                </c:pt>
                <c:pt idx="8477">
                  <c:v>44138</c:v>
                </c:pt>
                <c:pt idx="8478">
                  <c:v>44139</c:v>
                </c:pt>
                <c:pt idx="8479">
                  <c:v>44140</c:v>
                </c:pt>
                <c:pt idx="8480">
                  <c:v>44141</c:v>
                </c:pt>
                <c:pt idx="8481">
                  <c:v>44142</c:v>
                </c:pt>
                <c:pt idx="8482">
                  <c:v>44143</c:v>
                </c:pt>
                <c:pt idx="8483">
                  <c:v>44144</c:v>
                </c:pt>
                <c:pt idx="8484">
                  <c:v>44145</c:v>
                </c:pt>
                <c:pt idx="8485">
                  <c:v>44146</c:v>
                </c:pt>
                <c:pt idx="8486">
                  <c:v>44147</c:v>
                </c:pt>
                <c:pt idx="8487">
                  <c:v>44148</c:v>
                </c:pt>
                <c:pt idx="8488">
                  <c:v>44149</c:v>
                </c:pt>
                <c:pt idx="8489">
                  <c:v>44150</c:v>
                </c:pt>
                <c:pt idx="8490">
                  <c:v>44151</c:v>
                </c:pt>
                <c:pt idx="8491">
                  <c:v>44152</c:v>
                </c:pt>
                <c:pt idx="8492">
                  <c:v>44153</c:v>
                </c:pt>
                <c:pt idx="8493">
                  <c:v>44154</c:v>
                </c:pt>
                <c:pt idx="8494">
                  <c:v>44155</c:v>
                </c:pt>
                <c:pt idx="8495">
                  <c:v>44156</c:v>
                </c:pt>
                <c:pt idx="8496">
                  <c:v>44157</c:v>
                </c:pt>
                <c:pt idx="8497">
                  <c:v>44158</c:v>
                </c:pt>
                <c:pt idx="8498">
                  <c:v>44159</c:v>
                </c:pt>
                <c:pt idx="8499">
                  <c:v>44160</c:v>
                </c:pt>
                <c:pt idx="8500">
                  <c:v>44161</c:v>
                </c:pt>
                <c:pt idx="8501">
                  <c:v>44162</c:v>
                </c:pt>
                <c:pt idx="8502">
                  <c:v>44163</c:v>
                </c:pt>
                <c:pt idx="8503">
                  <c:v>44164</c:v>
                </c:pt>
                <c:pt idx="8504">
                  <c:v>44165</c:v>
                </c:pt>
                <c:pt idx="8505">
                  <c:v>44166</c:v>
                </c:pt>
                <c:pt idx="8506">
                  <c:v>44167</c:v>
                </c:pt>
                <c:pt idx="8507">
                  <c:v>44168</c:v>
                </c:pt>
                <c:pt idx="8508">
                  <c:v>44169</c:v>
                </c:pt>
                <c:pt idx="8509">
                  <c:v>44170</c:v>
                </c:pt>
                <c:pt idx="8510">
                  <c:v>44171</c:v>
                </c:pt>
                <c:pt idx="8511">
                  <c:v>44172</c:v>
                </c:pt>
                <c:pt idx="8512">
                  <c:v>44173</c:v>
                </c:pt>
                <c:pt idx="8513">
                  <c:v>44174</c:v>
                </c:pt>
                <c:pt idx="8514">
                  <c:v>44175</c:v>
                </c:pt>
                <c:pt idx="8515">
                  <c:v>44176</c:v>
                </c:pt>
                <c:pt idx="8516">
                  <c:v>44177</c:v>
                </c:pt>
                <c:pt idx="8517">
                  <c:v>44178</c:v>
                </c:pt>
                <c:pt idx="8518">
                  <c:v>44179</c:v>
                </c:pt>
                <c:pt idx="8519">
                  <c:v>44180</c:v>
                </c:pt>
                <c:pt idx="8520">
                  <c:v>44181</c:v>
                </c:pt>
                <c:pt idx="8521">
                  <c:v>44182</c:v>
                </c:pt>
                <c:pt idx="8522">
                  <c:v>44183</c:v>
                </c:pt>
                <c:pt idx="8523">
                  <c:v>44184</c:v>
                </c:pt>
                <c:pt idx="8524">
                  <c:v>44185</c:v>
                </c:pt>
                <c:pt idx="8525">
                  <c:v>44186</c:v>
                </c:pt>
                <c:pt idx="8526">
                  <c:v>44187</c:v>
                </c:pt>
                <c:pt idx="8527">
                  <c:v>44188</c:v>
                </c:pt>
                <c:pt idx="8528">
                  <c:v>44189</c:v>
                </c:pt>
                <c:pt idx="8529">
                  <c:v>44190</c:v>
                </c:pt>
                <c:pt idx="8530">
                  <c:v>44191</c:v>
                </c:pt>
                <c:pt idx="8531">
                  <c:v>44192</c:v>
                </c:pt>
                <c:pt idx="8532">
                  <c:v>44193</c:v>
                </c:pt>
                <c:pt idx="8533">
                  <c:v>44194</c:v>
                </c:pt>
                <c:pt idx="8534">
                  <c:v>44195</c:v>
                </c:pt>
                <c:pt idx="8535">
                  <c:v>44196</c:v>
                </c:pt>
                <c:pt idx="8536">
                  <c:v>44197</c:v>
                </c:pt>
                <c:pt idx="8537">
                  <c:v>44198</c:v>
                </c:pt>
                <c:pt idx="8538">
                  <c:v>44199</c:v>
                </c:pt>
                <c:pt idx="8539">
                  <c:v>44200</c:v>
                </c:pt>
                <c:pt idx="8540">
                  <c:v>44201</c:v>
                </c:pt>
                <c:pt idx="8541">
                  <c:v>44202</c:v>
                </c:pt>
                <c:pt idx="8542">
                  <c:v>44203</c:v>
                </c:pt>
                <c:pt idx="8543">
                  <c:v>44204</c:v>
                </c:pt>
                <c:pt idx="8544">
                  <c:v>44205</c:v>
                </c:pt>
                <c:pt idx="8545">
                  <c:v>44206</c:v>
                </c:pt>
                <c:pt idx="8546">
                  <c:v>44207</c:v>
                </c:pt>
                <c:pt idx="8547">
                  <c:v>44208</c:v>
                </c:pt>
                <c:pt idx="8548">
                  <c:v>44209</c:v>
                </c:pt>
                <c:pt idx="8549">
                  <c:v>44210</c:v>
                </c:pt>
                <c:pt idx="8550">
                  <c:v>44211</c:v>
                </c:pt>
                <c:pt idx="8551">
                  <c:v>44212</c:v>
                </c:pt>
                <c:pt idx="8552">
                  <c:v>44213</c:v>
                </c:pt>
                <c:pt idx="8553">
                  <c:v>44214</c:v>
                </c:pt>
                <c:pt idx="8554">
                  <c:v>44215</c:v>
                </c:pt>
                <c:pt idx="8555">
                  <c:v>44216</c:v>
                </c:pt>
                <c:pt idx="8556">
                  <c:v>44217</c:v>
                </c:pt>
                <c:pt idx="8557">
                  <c:v>44218</c:v>
                </c:pt>
                <c:pt idx="8558">
                  <c:v>44219</c:v>
                </c:pt>
                <c:pt idx="8559">
                  <c:v>44220</c:v>
                </c:pt>
                <c:pt idx="8560">
                  <c:v>44221</c:v>
                </c:pt>
                <c:pt idx="8561">
                  <c:v>44222</c:v>
                </c:pt>
                <c:pt idx="8562">
                  <c:v>44223</c:v>
                </c:pt>
                <c:pt idx="8563">
                  <c:v>44224</c:v>
                </c:pt>
                <c:pt idx="8564">
                  <c:v>44225</c:v>
                </c:pt>
                <c:pt idx="8565">
                  <c:v>44226</c:v>
                </c:pt>
                <c:pt idx="8566">
                  <c:v>44227</c:v>
                </c:pt>
                <c:pt idx="8567">
                  <c:v>44228</c:v>
                </c:pt>
                <c:pt idx="8568">
                  <c:v>44229</c:v>
                </c:pt>
                <c:pt idx="8569">
                  <c:v>44230</c:v>
                </c:pt>
                <c:pt idx="8570">
                  <c:v>44231</c:v>
                </c:pt>
                <c:pt idx="8571">
                  <c:v>44232</c:v>
                </c:pt>
                <c:pt idx="8572">
                  <c:v>44233</c:v>
                </c:pt>
                <c:pt idx="8573">
                  <c:v>44234</c:v>
                </c:pt>
                <c:pt idx="8574">
                  <c:v>44235</c:v>
                </c:pt>
                <c:pt idx="8575">
                  <c:v>44236</c:v>
                </c:pt>
                <c:pt idx="8576">
                  <c:v>44237</c:v>
                </c:pt>
                <c:pt idx="8577">
                  <c:v>44238</c:v>
                </c:pt>
                <c:pt idx="8578">
                  <c:v>44239</c:v>
                </c:pt>
                <c:pt idx="8579">
                  <c:v>44240</c:v>
                </c:pt>
                <c:pt idx="8580">
                  <c:v>44241</c:v>
                </c:pt>
                <c:pt idx="8581">
                  <c:v>44242</c:v>
                </c:pt>
                <c:pt idx="8582">
                  <c:v>44243</c:v>
                </c:pt>
                <c:pt idx="8583">
                  <c:v>44244</c:v>
                </c:pt>
                <c:pt idx="8584">
                  <c:v>44245</c:v>
                </c:pt>
                <c:pt idx="8585">
                  <c:v>44246</c:v>
                </c:pt>
                <c:pt idx="8586">
                  <c:v>44247</c:v>
                </c:pt>
                <c:pt idx="8587">
                  <c:v>44248</c:v>
                </c:pt>
                <c:pt idx="8588">
                  <c:v>44249</c:v>
                </c:pt>
                <c:pt idx="8589">
                  <c:v>44250</c:v>
                </c:pt>
                <c:pt idx="8590">
                  <c:v>44251</c:v>
                </c:pt>
                <c:pt idx="8591">
                  <c:v>44252</c:v>
                </c:pt>
                <c:pt idx="8592">
                  <c:v>44253</c:v>
                </c:pt>
                <c:pt idx="8593">
                  <c:v>44254</c:v>
                </c:pt>
                <c:pt idx="8594">
                  <c:v>44255</c:v>
                </c:pt>
                <c:pt idx="8595">
                  <c:v>44256</c:v>
                </c:pt>
                <c:pt idx="8596">
                  <c:v>44257</c:v>
                </c:pt>
                <c:pt idx="8597">
                  <c:v>44258</c:v>
                </c:pt>
                <c:pt idx="8598">
                  <c:v>44259</c:v>
                </c:pt>
                <c:pt idx="8599">
                  <c:v>44260</c:v>
                </c:pt>
                <c:pt idx="8600">
                  <c:v>44261</c:v>
                </c:pt>
                <c:pt idx="8601">
                  <c:v>44262</c:v>
                </c:pt>
                <c:pt idx="8602">
                  <c:v>44263</c:v>
                </c:pt>
                <c:pt idx="8603">
                  <c:v>44264</c:v>
                </c:pt>
                <c:pt idx="8604">
                  <c:v>44265</c:v>
                </c:pt>
                <c:pt idx="8605">
                  <c:v>44266</c:v>
                </c:pt>
                <c:pt idx="8606">
                  <c:v>44267</c:v>
                </c:pt>
                <c:pt idx="8607">
                  <c:v>44268</c:v>
                </c:pt>
                <c:pt idx="8608">
                  <c:v>44269</c:v>
                </c:pt>
                <c:pt idx="8609">
                  <c:v>44270</c:v>
                </c:pt>
                <c:pt idx="8610">
                  <c:v>44271</c:v>
                </c:pt>
                <c:pt idx="8611">
                  <c:v>44272</c:v>
                </c:pt>
                <c:pt idx="8612">
                  <c:v>44273</c:v>
                </c:pt>
                <c:pt idx="8613">
                  <c:v>44274</c:v>
                </c:pt>
                <c:pt idx="8614">
                  <c:v>44275</c:v>
                </c:pt>
                <c:pt idx="8615">
                  <c:v>44276</c:v>
                </c:pt>
                <c:pt idx="8616">
                  <c:v>44277</c:v>
                </c:pt>
                <c:pt idx="8617">
                  <c:v>44278</c:v>
                </c:pt>
                <c:pt idx="8618">
                  <c:v>44279</c:v>
                </c:pt>
                <c:pt idx="8619">
                  <c:v>44280</c:v>
                </c:pt>
                <c:pt idx="8620">
                  <c:v>44281</c:v>
                </c:pt>
                <c:pt idx="8621">
                  <c:v>44282</c:v>
                </c:pt>
                <c:pt idx="8622">
                  <c:v>44283</c:v>
                </c:pt>
                <c:pt idx="8623">
                  <c:v>44284</c:v>
                </c:pt>
                <c:pt idx="8624">
                  <c:v>44285</c:v>
                </c:pt>
                <c:pt idx="8625">
                  <c:v>44286</c:v>
                </c:pt>
                <c:pt idx="8626">
                  <c:v>44287</c:v>
                </c:pt>
                <c:pt idx="8627">
                  <c:v>44288</c:v>
                </c:pt>
                <c:pt idx="8628">
                  <c:v>44289</c:v>
                </c:pt>
                <c:pt idx="8629">
                  <c:v>44290</c:v>
                </c:pt>
                <c:pt idx="8630">
                  <c:v>44291</c:v>
                </c:pt>
                <c:pt idx="8631">
                  <c:v>44292</c:v>
                </c:pt>
                <c:pt idx="8632">
                  <c:v>44293</c:v>
                </c:pt>
                <c:pt idx="8633">
                  <c:v>44294</c:v>
                </c:pt>
                <c:pt idx="8634">
                  <c:v>44295</c:v>
                </c:pt>
                <c:pt idx="8635">
                  <c:v>44296</c:v>
                </c:pt>
                <c:pt idx="8636">
                  <c:v>44297</c:v>
                </c:pt>
                <c:pt idx="8637">
                  <c:v>44298</c:v>
                </c:pt>
                <c:pt idx="8638">
                  <c:v>44299</c:v>
                </c:pt>
                <c:pt idx="8639">
                  <c:v>44300</c:v>
                </c:pt>
                <c:pt idx="8640">
                  <c:v>44301</c:v>
                </c:pt>
                <c:pt idx="8641">
                  <c:v>44302</c:v>
                </c:pt>
                <c:pt idx="8642">
                  <c:v>44303</c:v>
                </c:pt>
                <c:pt idx="8643">
                  <c:v>44304</c:v>
                </c:pt>
                <c:pt idx="8644">
                  <c:v>44305</c:v>
                </c:pt>
                <c:pt idx="8645">
                  <c:v>44306</c:v>
                </c:pt>
                <c:pt idx="8646">
                  <c:v>44307</c:v>
                </c:pt>
                <c:pt idx="8647">
                  <c:v>44308</c:v>
                </c:pt>
                <c:pt idx="8648">
                  <c:v>44309</c:v>
                </c:pt>
                <c:pt idx="8649">
                  <c:v>44310</c:v>
                </c:pt>
                <c:pt idx="8650">
                  <c:v>44311</c:v>
                </c:pt>
                <c:pt idx="8651">
                  <c:v>44312</c:v>
                </c:pt>
                <c:pt idx="8652">
                  <c:v>44313</c:v>
                </c:pt>
                <c:pt idx="8653">
                  <c:v>44314</c:v>
                </c:pt>
                <c:pt idx="8654">
                  <c:v>44315</c:v>
                </c:pt>
                <c:pt idx="8655">
                  <c:v>44316</c:v>
                </c:pt>
                <c:pt idx="8656">
                  <c:v>44317</c:v>
                </c:pt>
                <c:pt idx="8657">
                  <c:v>44318</c:v>
                </c:pt>
                <c:pt idx="8658">
                  <c:v>44319</c:v>
                </c:pt>
                <c:pt idx="8659">
                  <c:v>44320</c:v>
                </c:pt>
                <c:pt idx="8660">
                  <c:v>44321</c:v>
                </c:pt>
                <c:pt idx="8661">
                  <c:v>44322</c:v>
                </c:pt>
                <c:pt idx="8662">
                  <c:v>44323</c:v>
                </c:pt>
                <c:pt idx="8663">
                  <c:v>44324</c:v>
                </c:pt>
                <c:pt idx="8664">
                  <c:v>44325</c:v>
                </c:pt>
                <c:pt idx="8665">
                  <c:v>44326</c:v>
                </c:pt>
                <c:pt idx="8666">
                  <c:v>44327</c:v>
                </c:pt>
                <c:pt idx="8667">
                  <c:v>44328</c:v>
                </c:pt>
                <c:pt idx="8668">
                  <c:v>44329</c:v>
                </c:pt>
                <c:pt idx="8669">
                  <c:v>44330</c:v>
                </c:pt>
                <c:pt idx="8670">
                  <c:v>44331</c:v>
                </c:pt>
                <c:pt idx="8671">
                  <c:v>44332</c:v>
                </c:pt>
                <c:pt idx="8672">
                  <c:v>44333</c:v>
                </c:pt>
                <c:pt idx="8673">
                  <c:v>44334</c:v>
                </c:pt>
                <c:pt idx="8674">
                  <c:v>44335</c:v>
                </c:pt>
                <c:pt idx="8675">
                  <c:v>44336</c:v>
                </c:pt>
                <c:pt idx="8676">
                  <c:v>44337</c:v>
                </c:pt>
                <c:pt idx="8677">
                  <c:v>44338</c:v>
                </c:pt>
                <c:pt idx="8678">
                  <c:v>44339</c:v>
                </c:pt>
                <c:pt idx="8679">
                  <c:v>44340</c:v>
                </c:pt>
                <c:pt idx="8680">
                  <c:v>44341</c:v>
                </c:pt>
                <c:pt idx="8681">
                  <c:v>44342</c:v>
                </c:pt>
                <c:pt idx="8682">
                  <c:v>44343</c:v>
                </c:pt>
                <c:pt idx="8683">
                  <c:v>44344</c:v>
                </c:pt>
                <c:pt idx="8684">
                  <c:v>44345</c:v>
                </c:pt>
                <c:pt idx="8685">
                  <c:v>44346</c:v>
                </c:pt>
                <c:pt idx="8686">
                  <c:v>44347</c:v>
                </c:pt>
                <c:pt idx="8687">
                  <c:v>44348</c:v>
                </c:pt>
                <c:pt idx="8688">
                  <c:v>44349</c:v>
                </c:pt>
                <c:pt idx="8689">
                  <c:v>44350</c:v>
                </c:pt>
                <c:pt idx="8690">
                  <c:v>44351</c:v>
                </c:pt>
                <c:pt idx="8691">
                  <c:v>44352</c:v>
                </c:pt>
                <c:pt idx="8692">
                  <c:v>44353</c:v>
                </c:pt>
                <c:pt idx="8693">
                  <c:v>44354</c:v>
                </c:pt>
                <c:pt idx="8694">
                  <c:v>44355</c:v>
                </c:pt>
                <c:pt idx="8695">
                  <c:v>44356</c:v>
                </c:pt>
                <c:pt idx="8696">
                  <c:v>44357</c:v>
                </c:pt>
                <c:pt idx="8697">
                  <c:v>44358</c:v>
                </c:pt>
                <c:pt idx="8698">
                  <c:v>44359</c:v>
                </c:pt>
                <c:pt idx="8699">
                  <c:v>44360</c:v>
                </c:pt>
                <c:pt idx="8700">
                  <c:v>44361</c:v>
                </c:pt>
                <c:pt idx="8701">
                  <c:v>44362</c:v>
                </c:pt>
                <c:pt idx="8702">
                  <c:v>44363</c:v>
                </c:pt>
                <c:pt idx="8703">
                  <c:v>44364</c:v>
                </c:pt>
                <c:pt idx="8704">
                  <c:v>44365</c:v>
                </c:pt>
                <c:pt idx="8705">
                  <c:v>44366</c:v>
                </c:pt>
                <c:pt idx="8706">
                  <c:v>44367</c:v>
                </c:pt>
                <c:pt idx="8707">
                  <c:v>44368</c:v>
                </c:pt>
                <c:pt idx="8708">
                  <c:v>44369</c:v>
                </c:pt>
                <c:pt idx="8709">
                  <c:v>44370</c:v>
                </c:pt>
                <c:pt idx="8710">
                  <c:v>44371</c:v>
                </c:pt>
                <c:pt idx="8711">
                  <c:v>44372</c:v>
                </c:pt>
                <c:pt idx="8712">
                  <c:v>44373</c:v>
                </c:pt>
                <c:pt idx="8713">
                  <c:v>44374</c:v>
                </c:pt>
                <c:pt idx="8714">
                  <c:v>44375</c:v>
                </c:pt>
                <c:pt idx="8715">
                  <c:v>44376</c:v>
                </c:pt>
                <c:pt idx="8716">
                  <c:v>44377</c:v>
                </c:pt>
                <c:pt idx="8717">
                  <c:v>44378</c:v>
                </c:pt>
                <c:pt idx="8718">
                  <c:v>44379</c:v>
                </c:pt>
                <c:pt idx="8719">
                  <c:v>44380</c:v>
                </c:pt>
                <c:pt idx="8720">
                  <c:v>44381</c:v>
                </c:pt>
                <c:pt idx="8721">
                  <c:v>44382</c:v>
                </c:pt>
                <c:pt idx="8722">
                  <c:v>44383</c:v>
                </c:pt>
                <c:pt idx="8723">
                  <c:v>44384</c:v>
                </c:pt>
                <c:pt idx="8724">
                  <c:v>44385</c:v>
                </c:pt>
                <c:pt idx="8725">
                  <c:v>44386</c:v>
                </c:pt>
                <c:pt idx="8726">
                  <c:v>44387</c:v>
                </c:pt>
                <c:pt idx="8727">
                  <c:v>44388</c:v>
                </c:pt>
                <c:pt idx="8728">
                  <c:v>44389</c:v>
                </c:pt>
                <c:pt idx="8729">
                  <c:v>44390</c:v>
                </c:pt>
                <c:pt idx="8730">
                  <c:v>44391</c:v>
                </c:pt>
                <c:pt idx="8731">
                  <c:v>44392</c:v>
                </c:pt>
                <c:pt idx="8732">
                  <c:v>44393</c:v>
                </c:pt>
                <c:pt idx="8733">
                  <c:v>44394</c:v>
                </c:pt>
                <c:pt idx="8734">
                  <c:v>44395</c:v>
                </c:pt>
                <c:pt idx="8735">
                  <c:v>44396</c:v>
                </c:pt>
                <c:pt idx="8736">
                  <c:v>44397</c:v>
                </c:pt>
                <c:pt idx="8737">
                  <c:v>44398</c:v>
                </c:pt>
                <c:pt idx="8738">
                  <c:v>44399</c:v>
                </c:pt>
                <c:pt idx="8739">
                  <c:v>44400</c:v>
                </c:pt>
                <c:pt idx="8740">
                  <c:v>44401</c:v>
                </c:pt>
                <c:pt idx="8741">
                  <c:v>44402</c:v>
                </c:pt>
                <c:pt idx="8742">
                  <c:v>44403</c:v>
                </c:pt>
                <c:pt idx="8743">
                  <c:v>44404</c:v>
                </c:pt>
                <c:pt idx="8744">
                  <c:v>44405</c:v>
                </c:pt>
                <c:pt idx="8745">
                  <c:v>44406</c:v>
                </c:pt>
                <c:pt idx="8746">
                  <c:v>44407</c:v>
                </c:pt>
                <c:pt idx="8747">
                  <c:v>44408</c:v>
                </c:pt>
                <c:pt idx="8748">
                  <c:v>44409</c:v>
                </c:pt>
                <c:pt idx="8749">
                  <c:v>44410</c:v>
                </c:pt>
                <c:pt idx="8750">
                  <c:v>44411</c:v>
                </c:pt>
                <c:pt idx="8751">
                  <c:v>44412</c:v>
                </c:pt>
                <c:pt idx="8752">
                  <c:v>44413</c:v>
                </c:pt>
                <c:pt idx="8753">
                  <c:v>44414</c:v>
                </c:pt>
                <c:pt idx="8754">
                  <c:v>44415</c:v>
                </c:pt>
                <c:pt idx="8755">
                  <c:v>44416</c:v>
                </c:pt>
                <c:pt idx="8756">
                  <c:v>44417</c:v>
                </c:pt>
                <c:pt idx="8757">
                  <c:v>44418</c:v>
                </c:pt>
                <c:pt idx="8758">
                  <c:v>44419</c:v>
                </c:pt>
                <c:pt idx="8759">
                  <c:v>44420</c:v>
                </c:pt>
                <c:pt idx="8760">
                  <c:v>44421</c:v>
                </c:pt>
                <c:pt idx="8761">
                  <c:v>44422</c:v>
                </c:pt>
                <c:pt idx="8762">
                  <c:v>44423</c:v>
                </c:pt>
                <c:pt idx="8763">
                  <c:v>44424</c:v>
                </c:pt>
                <c:pt idx="8764">
                  <c:v>44425</c:v>
                </c:pt>
                <c:pt idx="8765">
                  <c:v>44426</c:v>
                </c:pt>
                <c:pt idx="8766">
                  <c:v>44427</c:v>
                </c:pt>
                <c:pt idx="8767">
                  <c:v>44428</c:v>
                </c:pt>
                <c:pt idx="8768">
                  <c:v>44429</c:v>
                </c:pt>
                <c:pt idx="8769">
                  <c:v>44430</c:v>
                </c:pt>
                <c:pt idx="8770">
                  <c:v>44431</c:v>
                </c:pt>
                <c:pt idx="8771">
                  <c:v>44432</c:v>
                </c:pt>
                <c:pt idx="8772">
                  <c:v>44433</c:v>
                </c:pt>
                <c:pt idx="8773">
                  <c:v>44434</c:v>
                </c:pt>
                <c:pt idx="8774">
                  <c:v>44435</c:v>
                </c:pt>
                <c:pt idx="8775">
                  <c:v>44436</c:v>
                </c:pt>
                <c:pt idx="8776">
                  <c:v>44437</c:v>
                </c:pt>
                <c:pt idx="8777">
                  <c:v>44438</c:v>
                </c:pt>
                <c:pt idx="8778">
                  <c:v>44439</c:v>
                </c:pt>
                <c:pt idx="8779">
                  <c:v>44440</c:v>
                </c:pt>
                <c:pt idx="8780">
                  <c:v>44441</c:v>
                </c:pt>
                <c:pt idx="8781">
                  <c:v>44442</c:v>
                </c:pt>
                <c:pt idx="8782">
                  <c:v>44443</c:v>
                </c:pt>
                <c:pt idx="8783">
                  <c:v>44444</c:v>
                </c:pt>
                <c:pt idx="8784">
                  <c:v>44445</c:v>
                </c:pt>
                <c:pt idx="8785">
                  <c:v>44446</c:v>
                </c:pt>
                <c:pt idx="8786">
                  <c:v>44447</c:v>
                </c:pt>
                <c:pt idx="8787">
                  <c:v>44448</c:v>
                </c:pt>
                <c:pt idx="8788">
                  <c:v>44449</c:v>
                </c:pt>
                <c:pt idx="8789">
                  <c:v>44450</c:v>
                </c:pt>
                <c:pt idx="8790">
                  <c:v>44451</c:v>
                </c:pt>
                <c:pt idx="8791">
                  <c:v>44452</c:v>
                </c:pt>
                <c:pt idx="8792">
                  <c:v>44453</c:v>
                </c:pt>
                <c:pt idx="8793">
                  <c:v>44454</c:v>
                </c:pt>
                <c:pt idx="8794">
                  <c:v>44455</c:v>
                </c:pt>
                <c:pt idx="8795">
                  <c:v>44456</c:v>
                </c:pt>
                <c:pt idx="8796">
                  <c:v>44457</c:v>
                </c:pt>
                <c:pt idx="8797">
                  <c:v>44458</c:v>
                </c:pt>
                <c:pt idx="8798">
                  <c:v>44459</c:v>
                </c:pt>
                <c:pt idx="8799">
                  <c:v>44460</c:v>
                </c:pt>
                <c:pt idx="8800">
                  <c:v>44461</c:v>
                </c:pt>
                <c:pt idx="8801">
                  <c:v>44462</c:v>
                </c:pt>
                <c:pt idx="8802">
                  <c:v>44463</c:v>
                </c:pt>
                <c:pt idx="8803">
                  <c:v>44464</c:v>
                </c:pt>
                <c:pt idx="8804">
                  <c:v>44465</c:v>
                </c:pt>
                <c:pt idx="8805">
                  <c:v>44466</c:v>
                </c:pt>
                <c:pt idx="8806">
                  <c:v>44467</c:v>
                </c:pt>
                <c:pt idx="8807">
                  <c:v>44468</c:v>
                </c:pt>
                <c:pt idx="8808">
                  <c:v>44469</c:v>
                </c:pt>
                <c:pt idx="8809">
                  <c:v>44470</c:v>
                </c:pt>
                <c:pt idx="8810">
                  <c:v>44471</c:v>
                </c:pt>
                <c:pt idx="8811">
                  <c:v>44472</c:v>
                </c:pt>
                <c:pt idx="8812">
                  <c:v>44473</c:v>
                </c:pt>
                <c:pt idx="8813">
                  <c:v>44474</c:v>
                </c:pt>
                <c:pt idx="8814">
                  <c:v>44475</c:v>
                </c:pt>
                <c:pt idx="8815">
                  <c:v>44476</c:v>
                </c:pt>
                <c:pt idx="8816">
                  <c:v>44477</c:v>
                </c:pt>
                <c:pt idx="8817">
                  <c:v>44478</c:v>
                </c:pt>
                <c:pt idx="8818">
                  <c:v>44479</c:v>
                </c:pt>
                <c:pt idx="8819">
                  <c:v>44480</c:v>
                </c:pt>
                <c:pt idx="8820">
                  <c:v>44481</c:v>
                </c:pt>
                <c:pt idx="8821">
                  <c:v>44482</c:v>
                </c:pt>
                <c:pt idx="8822">
                  <c:v>44483</c:v>
                </c:pt>
                <c:pt idx="8823">
                  <c:v>44484</c:v>
                </c:pt>
                <c:pt idx="8824">
                  <c:v>44485</c:v>
                </c:pt>
                <c:pt idx="8825">
                  <c:v>44486</c:v>
                </c:pt>
                <c:pt idx="8826">
                  <c:v>44487</c:v>
                </c:pt>
                <c:pt idx="8827">
                  <c:v>44488</c:v>
                </c:pt>
                <c:pt idx="8828">
                  <c:v>44489</c:v>
                </c:pt>
                <c:pt idx="8829">
                  <c:v>44490</c:v>
                </c:pt>
                <c:pt idx="8830">
                  <c:v>44491</c:v>
                </c:pt>
                <c:pt idx="8831">
                  <c:v>44492</c:v>
                </c:pt>
                <c:pt idx="8832">
                  <c:v>44493</c:v>
                </c:pt>
                <c:pt idx="8833">
                  <c:v>44494</c:v>
                </c:pt>
                <c:pt idx="8834">
                  <c:v>44495</c:v>
                </c:pt>
                <c:pt idx="8835">
                  <c:v>44496</c:v>
                </c:pt>
                <c:pt idx="8836">
                  <c:v>44497</c:v>
                </c:pt>
                <c:pt idx="8837">
                  <c:v>44498</c:v>
                </c:pt>
                <c:pt idx="8838">
                  <c:v>44499</c:v>
                </c:pt>
                <c:pt idx="8839">
                  <c:v>44500</c:v>
                </c:pt>
                <c:pt idx="8840">
                  <c:v>44501</c:v>
                </c:pt>
                <c:pt idx="8841">
                  <c:v>44502</c:v>
                </c:pt>
                <c:pt idx="8842">
                  <c:v>44503</c:v>
                </c:pt>
                <c:pt idx="8843">
                  <c:v>44504</c:v>
                </c:pt>
                <c:pt idx="8844">
                  <c:v>44505</c:v>
                </c:pt>
                <c:pt idx="8845">
                  <c:v>44506</c:v>
                </c:pt>
                <c:pt idx="8846">
                  <c:v>44507</c:v>
                </c:pt>
                <c:pt idx="8847">
                  <c:v>44508</c:v>
                </c:pt>
                <c:pt idx="8848">
                  <c:v>44509</c:v>
                </c:pt>
                <c:pt idx="8849">
                  <c:v>44510</c:v>
                </c:pt>
                <c:pt idx="8850">
                  <c:v>44511</c:v>
                </c:pt>
                <c:pt idx="8851">
                  <c:v>44512</c:v>
                </c:pt>
                <c:pt idx="8852">
                  <c:v>44513</c:v>
                </c:pt>
                <c:pt idx="8853">
                  <c:v>44514</c:v>
                </c:pt>
                <c:pt idx="8854">
                  <c:v>44515</c:v>
                </c:pt>
                <c:pt idx="8855">
                  <c:v>44516</c:v>
                </c:pt>
                <c:pt idx="8856">
                  <c:v>44517</c:v>
                </c:pt>
                <c:pt idx="8857">
                  <c:v>44518</c:v>
                </c:pt>
                <c:pt idx="8858">
                  <c:v>44519</c:v>
                </c:pt>
                <c:pt idx="8859">
                  <c:v>44520</c:v>
                </c:pt>
                <c:pt idx="8860">
                  <c:v>44521</c:v>
                </c:pt>
                <c:pt idx="8861">
                  <c:v>44522</c:v>
                </c:pt>
                <c:pt idx="8862">
                  <c:v>44523</c:v>
                </c:pt>
                <c:pt idx="8863">
                  <c:v>44524</c:v>
                </c:pt>
                <c:pt idx="8864">
                  <c:v>44525</c:v>
                </c:pt>
                <c:pt idx="8865">
                  <c:v>44526</c:v>
                </c:pt>
                <c:pt idx="8866">
                  <c:v>44527</c:v>
                </c:pt>
                <c:pt idx="8867">
                  <c:v>44528</c:v>
                </c:pt>
                <c:pt idx="8868">
                  <c:v>44529</c:v>
                </c:pt>
                <c:pt idx="8869">
                  <c:v>44530</c:v>
                </c:pt>
                <c:pt idx="8870">
                  <c:v>44531</c:v>
                </c:pt>
                <c:pt idx="8871">
                  <c:v>44532</c:v>
                </c:pt>
                <c:pt idx="8872">
                  <c:v>44533</c:v>
                </c:pt>
                <c:pt idx="8873">
                  <c:v>44534</c:v>
                </c:pt>
                <c:pt idx="8874">
                  <c:v>44535</c:v>
                </c:pt>
                <c:pt idx="8875">
                  <c:v>44536</c:v>
                </c:pt>
                <c:pt idx="8876">
                  <c:v>44537</c:v>
                </c:pt>
                <c:pt idx="8877">
                  <c:v>44538</c:v>
                </c:pt>
                <c:pt idx="8878">
                  <c:v>44539</c:v>
                </c:pt>
                <c:pt idx="8879">
                  <c:v>44540</c:v>
                </c:pt>
                <c:pt idx="8880">
                  <c:v>44541</c:v>
                </c:pt>
                <c:pt idx="8881">
                  <c:v>44542</c:v>
                </c:pt>
                <c:pt idx="8882">
                  <c:v>44543</c:v>
                </c:pt>
                <c:pt idx="8883">
                  <c:v>44544</c:v>
                </c:pt>
                <c:pt idx="8884">
                  <c:v>44545</c:v>
                </c:pt>
                <c:pt idx="8885">
                  <c:v>44546</c:v>
                </c:pt>
                <c:pt idx="8886">
                  <c:v>44547</c:v>
                </c:pt>
                <c:pt idx="8887">
                  <c:v>44548</c:v>
                </c:pt>
                <c:pt idx="8888">
                  <c:v>44549</c:v>
                </c:pt>
                <c:pt idx="8889">
                  <c:v>44550</c:v>
                </c:pt>
                <c:pt idx="8890">
                  <c:v>44551</c:v>
                </c:pt>
                <c:pt idx="8891">
                  <c:v>44552</c:v>
                </c:pt>
                <c:pt idx="8892">
                  <c:v>44553</c:v>
                </c:pt>
                <c:pt idx="8893">
                  <c:v>44554</c:v>
                </c:pt>
                <c:pt idx="8894">
                  <c:v>44555</c:v>
                </c:pt>
                <c:pt idx="8895">
                  <c:v>44556</c:v>
                </c:pt>
                <c:pt idx="8896">
                  <c:v>44557</c:v>
                </c:pt>
                <c:pt idx="8897">
                  <c:v>44558</c:v>
                </c:pt>
                <c:pt idx="8898">
                  <c:v>44559</c:v>
                </c:pt>
                <c:pt idx="8899">
                  <c:v>44560</c:v>
                </c:pt>
                <c:pt idx="8900">
                  <c:v>44561</c:v>
                </c:pt>
                <c:pt idx="8901">
                  <c:v>44562</c:v>
                </c:pt>
                <c:pt idx="8902">
                  <c:v>44563</c:v>
                </c:pt>
                <c:pt idx="8903">
                  <c:v>44564</c:v>
                </c:pt>
                <c:pt idx="8904">
                  <c:v>44565</c:v>
                </c:pt>
                <c:pt idx="8905">
                  <c:v>44566</c:v>
                </c:pt>
                <c:pt idx="8906">
                  <c:v>44567</c:v>
                </c:pt>
                <c:pt idx="8907">
                  <c:v>44568</c:v>
                </c:pt>
                <c:pt idx="8908">
                  <c:v>44569</c:v>
                </c:pt>
                <c:pt idx="8909">
                  <c:v>44570</c:v>
                </c:pt>
                <c:pt idx="8910">
                  <c:v>44571</c:v>
                </c:pt>
                <c:pt idx="8911">
                  <c:v>44572</c:v>
                </c:pt>
                <c:pt idx="8912">
                  <c:v>44573</c:v>
                </c:pt>
                <c:pt idx="8913">
                  <c:v>44574</c:v>
                </c:pt>
                <c:pt idx="8914">
                  <c:v>44575</c:v>
                </c:pt>
                <c:pt idx="8915">
                  <c:v>44576</c:v>
                </c:pt>
                <c:pt idx="8916">
                  <c:v>44577</c:v>
                </c:pt>
                <c:pt idx="8917">
                  <c:v>44578</c:v>
                </c:pt>
                <c:pt idx="8918">
                  <c:v>44579</c:v>
                </c:pt>
                <c:pt idx="8919">
                  <c:v>44580</c:v>
                </c:pt>
                <c:pt idx="8920">
                  <c:v>44581</c:v>
                </c:pt>
                <c:pt idx="8921">
                  <c:v>44582</c:v>
                </c:pt>
                <c:pt idx="8922">
                  <c:v>44583</c:v>
                </c:pt>
                <c:pt idx="8923">
                  <c:v>44584</c:v>
                </c:pt>
                <c:pt idx="8924">
                  <c:v>44585</c:v>
                </c:pt>
                <c:pt idx="8925">
                  <c:v>44586</c:v>
                </c:pt>
                <c:pt idx="8926">
                  <c:v>44587</c:v>
                </c:pt>
                <c:pt idx="8927">
                  <c:v>44588</c:v>
                </c:pt>
                <c:pt idx="8928">
                  <c:v>44589</c:v>
                </c:pt>
                <c:pt idx="8929">
                  <c:v>44590</c:v>
                </c:pt>
                <c:pt idx="8930">
                  <c:v>44591</c:v>
                </c:pt>
                <c:pt idx="8931">
                  <c:v>44592</c:v>
                </c:pt>
                <c:pt idx="8932">
                  <c:v>44593</c:v>
                </c:pt>
                <c:pt idx="8933">
                  <c:v>44594</c:v>
                </c:pt>
                <c:pt idx="8934">
                  <c:v>44595</c:v>
                </c:pt>
                <c:pt idx="8935">
                  <c:v>44596</c:v>
                </c:pt>
                <c:pt idx="8936">
                  <c:v>44597</c:v>
                </c:pt>
                <c:pt idx="8937">
                  <c:v>44598</c:v>
                </c:pt>
                <c:pt idx="8938">
                  <c:v>44599</c:v>
                </c:pt>
                <c:pt idx="8939">
                  <c:v>44600</c:v>
                </c:pt>
                <c:pt idx="8940">
                  <c:v>44601</c:v>
                </c:pt>
                <c:pt idx="8941">
                  <c:v>44602</c:v>
                </c:pt>
                <c:pt idx="8942">
                  <c:v>44603</c:v>
                </c:pt>
                <c:pt idx="8943">
                  <c:v>44604</c:v>
                </c:pt>
                <c:pt idx="8944">
                  <c:v>44605</c:v>
                </c:pt>
                <c:pt idx="8945">
                  <c:v>44606</c:v>
                </c:pt>
                <c:pt idx="8946">
                  <c:v>44607</c:v>
                </c:pt>
                <c:pt idx="8947">
                  <c:v>44608</c:v>
                </c:pt>
                <c:pt idx="8948">
                  <c:v>44609</c:v>
                </c:pt>
                <c:pt idx="8949">
                  <c:v>44610</c:v>
                </c:pt>
                <c:pt idx="8950">
                  <c:v>44611</c:v>
                </c:pt>
                <c:pt idx="8951">
                  <c:v>44612</c:v>
                </c:pt>
                <c:pt idx="8952">
                  <c:v>44613</c:v>
                </c:pt>
                <c:pt idx="8953">
                  <c:v>44614</c:v>
                </c:pt>
                <c:pt idx="8954">
                  <c:v>44615</c:v>
                </c:pt>
                <c:pt idx="8955">
                  <c:v>44616</c:v>
                </c:pt>
                <c:pt idx="8956">
                  <c:v>44617</c:v>
                </c:pt>
                <c:pt idx="8957">
                  <c:v>44618</c:v>
                </c:pt>
                <c:pt idx="8958">
                  <c:v>44619</c:v>
                </c:pt>
                <c:pt idx="8959">
                  <c:v>44620</c:v>
                </c:pt>
                <c:pt idx="8960">
                  <c:v>44621</c:v>
                </c:pt>
                <c:pt idx="8961">
                  <c:v>44622</c:v>
                </c:pt>
                <c:pt idx="8962">
                  <c:v>44623</c:v>
                </c:pt>
                <c:pt idx="8963">
                  <c:v>44624</c:v>
                </c:pt>
                <c:pt idx="8964">
                  <c:v>44625</c:v>
                </c:pt>
                <c:pt idx="8965">
                  <c:v>44626</c:v>
                </c:pt>
                <c:pt idx="8966">
                  <c:v>44627</c:v>
                </c:pt>
                <c:pt idx="8967">
                  <c:v>44628</c:v>
                </c:pt>
                <c:pt idx="8968">
                  <c:v>44629</c:v>
                </c:pt>
                <c:pt idx="8969">
                  <c:v>44630</c:v>
                </c:pt>
                <c:pt idx="8970">
                  <c:v>44631</c:v>
                </c:pt>
                <c:pt idx="8971">
                  <c:v>44632</c:v>
                </c:pt>
                <c:pt idx="8972">
                  <c:v>44633</c:v>
                </c:pt>
                <c:pt idx="8973">
                  <c:v>44634</c:v>
                </c:pt>
                <c:pt idx="8974">
                  <c:v>44635</c:v>
                </c:pt>
                <c:pt idx="8975">
                  <c:v>44636</c:v>
                </c:pt>
                <c:pt idx="8976">
                  <c:v>44637</c:v>
                </c:pt>
                <c:pt idx="8977">
                  <c:v>44638</c:v>
                </c:pt>
                <c:pt idx="8978">
                  <c:v>44639</c:v>
                </c:pt>
                <c:pt idx="8979">
                  <c:v>44640</c:v>
                </c:pt>
                <c:pt idx="8980">
                  <c:v>44641</c:v>
                </c:pt>
                <c:pt idx="8981">
                  <c:v>44642</c:v>
                </c:pt>
                <c:pt idx="8982">
                  <c:v>44643</c:v>
                </c:pt>
                <c:pt idx="8983">
                  <c:v>44644</c:v>
                </c:pt>
                <c:pt idx="8984">
                  <c:v>44645</c:v>
                </c:pt>
                <c:pt idx="8985">
                  <c:v>44646</c:v>
                </c:pt>
                <c:pt idx="8986">
                  <c:v>44647</c:v>
                </c:pt>
                <c:pt idx="8987">
                  <c:v>44648</c:v>
                </c:pt>
                <c:pt idx="8988">
                  <c:v>44649</c:v>
                </c:pt>
                <c:pt idx="8989">
                  <c:v>44650</c:v>
                </c:pt>
                <c:pt idx="8990">
                  <c:v>44651</c:v>
                </c:pt>
                <c:pt idx="8991">
                  <c:v>44652</c:v>
                </c:pt>
                <c:pt idx="8992">
                  <c:v>44653</c:v>
                </c:pt>
                <c:pt idx="8993">
                  <c:v>44654</c:v>
                </c:pt>
                <c:pt idx="8994">
                  <c:v>44655</c:v>
                </c:pt>
                <c:pt idx="8995">
                  <c:v>44656</c:v>
                </c:pt>
                <c:pt idx="8996">
                  <c:v>44657</c:v>
                </c:pt>
                <c:pt idx="8997">
                  <c:v>44658</c:v>
                </c:pt>
                <c:pt idx="8998">
                  <c:v>44659</c:v>
                </c:pt>
                <c:pt idx="8999">
                  <c:v>44660</c:v>
                </c:pt>
                <c:pt idx="9000">
                  <c:v>44661</c:v>
                </c:pt>
                <c:pt idx="9001">
                  <c:v>44662</c:v>
                </c:pt>
                <c:pt idx="9002">
                  <c:v>44663</c:v>
                </c:pt>
                <c:pt idx="9003">
                  <c:v>44664</c:v>
                </c:pt>
                <c:pt idx="9004">
                  <c:v>44665</c:v>
                </c:pt>
                <c:pt idx="9005">
                  <c:v>44666</c:v>
                </c:pt>
                <c:pt idx="9006">
                  <c:v>44667</c:v>
                </c:pt>
                <c:pt idx="9007">
                  <c:v>44668</c:v>
                </c:pt>
                <c:pt idx="9008">
                  <c:v>44669</c:v>
                </c:pt>
                <c:pt idx="9009">
                  <c:v>44670</c:v>
                </c:pt>
                <c:pt idx="9010">
                  <c:v>44671</c:v>
                </c:pt>
                <c:pt idx="9011">
                  <c:v>44672</c:v>
                </c:pt>
                <c:pt idx="9012">
                  <c:v>44673</c:v>
                </c:pt>
                <c:pt idx="9013">
                  <c:v>44674</c:v>
                </c:pt>
                <c:pt idx="9014">
                  <c:v>44675</c:v>
                </c:pt>
                <c:pt idx="9015">
                  <c:v>44676</c:v>
                </c:pt>
                <c:pt idx="9016">
                  <c:v>44677</c:v>
                </c:pt>
                <c:pt idx="9017">
                  <c:v>44678</c:v>
                </c:pt>
                <c:pt idx="9018">
                  <c:v>44679</c:v>
                </c:pt>
                <c:pt idx="9019">
                  <c:v>44680</c:v>
                </c:pt>
                <c:pt idx="9020">
                  <c:v>44681</c:v>
                </c:pt>
                <c:pt idx="9021">
                  <c:v>44682</c:v>
                </c:pt>
                <c:pt idx="9022">
                  <c:v>44683</c:v>
                </c:pt>
                <c:pt idx="9023">
                  <c:v>44684</c:v>
                </c:pt>
                <c:pt idx="9024">
                  <c:v>44685</c:v>
                </c:pt>
                <c:pt idx="9025">
                  <c:v>44686</c:v>
                </c:pt>
                <c:pt idx="9026">
                  <c:v>44687</c:v>
                </c:pt>
                <c:pt idx="9027">
                  <c:v>44688</c:v>
                </c:pt>
                <c:pt idx="9028">
                  <c:v>44689</c:v>
                </c:pt>
                <c:pt idx="9029">
                  <c:v>44690</c:v>
                </c:pt>
                <c:pt idx="9030">
                  <c:v>44691</c:v>
                </c:pt>
                <c:pt idx="9031">
                  <c:v>44692</c:v>
                </c:pt>
                <c:pt idx="9032">
                  <c:v>44693</c:v>
                </c:pt>
                <c:pt idx="9033">
                  <c:v>44694</c:v>
                </c:pt>
                <c:pt idx="9034">
                  <c:v>44695</c:v>
                </c:pt>
                <c:pt idx="9035">
                  <c:v>44696</c:v>
                </c:pt>
                <c:pt idx="9036">
                  <c:v>44697</c:v>
                </c:pt>
                <c:pt idx="9037">
                  <c:v>44698</c:v>
                </c:pt>
                <c:pt idx="9038">
                  <c:v>44699</c:v>
                </c:pt>
                <c:pt idx="9039">
                  <c:v>44700</c:v>
                </c:pt>
                <c:pt idx="9040">
                  <c:v>44701</c:v>
                </c:pt>
                <c:pt idx="9041">
                  <c:v>44702</c:v>
                </c:pt>
                <c:pt idx="9042">
                  <c:v>44703</c:v>
                </c:pt>
                <c:pt idx="9043">
                  <c:v>44704</c:v>
                </c:pt>
                <c:pt idx="9044">
                  <c:v>44705</c:v>
                </c:pt>
                <c:pt idx="9045">
                  <c:v>44706</c:v>
                </c:pt>
                <c:pt idx="9046">
                  <c:v>44707</c:v>
                </c:pt>
                <c:pt idx="9047">
                  <c:v>44708</c:v>
                </c:pt>
                <c:pt idx="9048">
                  <c:v>44709</c:v>
                </c:pt>
                <c:pt idx="9049">
                  <c:v>44710</c:v>
                </c:pt>
                <c:pt idx="9050">
                  <c:v>44711</c:v>
                </c:pt>
                <c:pt idx="9051">
                  <c:v>44712</c:v>
                </c:pt>
                <c:pt idx="9052">
                  <c:v>44713</c:v>
                </c:pt>
                <c:pt idx="9053">
                  <c:v>44714</c:v>
                </c:pt>
                <c:pt idx="9054">
                  <c:v>44715</c:v>
                </c:pt>
                <c:pt idx="9055">
                  <c:v>44716</c:v>
                </c:pt>
                <c:pt idx="9056">
                  <c:v>44717</c:v>
                </c:pt>
                <c:pt idx="9057">
                  <c:v>44718</c:v>
                </c:pt>
                <c:pt idx="9058">
                  <c:v>44719</c:v>
                </c:pt>
                <c:pt idx="9059">
                  <c:v>44720</c:v>
                </c:pt>
                <c:pt idx="9060">
                  <c:v>44721</c:v>
                </c:pt>
                <c:pt idx="9061">
                  <c:v>44722</c:v>
                </c:pt>
                <c:pt idx="9062">
                  <c:v>44723</c:v>
                </c:pt>
                <c:pt idx="9063">
                  <c:v>44724</c:v>
                </c:pt>
                <c:pt idx="9064">
                  <c:v>44725</c:v>
                </c:pt>
                <c:pt idx="9065">
                  <c:v>44726</c:v>
                </c:pt>
                <c:pt idx="9066">
                  <c:v>44727</c:v>
                </c:pt>
                <c:pt idx="9067">
                  <c:v>44728</c:v>
                </c:pt>
                <c:pt idx="9068">
                  <c:v>44729</c:v>
                </c:pt>
                <c:pt idx="9069">
                  <c:v>44730</c:v>
                </c:pt>
                <c:pt idx="9070">
                  <c:v>44731</c:v>
                </c:pt>
                <c:pt idx="9071">
                  <c:v>44732</c:v>
                </c:pt>
                <c:pt idx="9072">
                  <c:v>44733</c:v>
                </c:pt>
                <c:pt idx="9073">
                  <c:v>44734</c:v>
                </c:pt>
                <c:pt idx="9074">
                  <c:v>44735</c:v>
                </c:pt>
                <c:pt idx="9075">
                  <c:v>44736</c:v>
                </c:pt>
                <c:pt idx="9076">
                  <c:v>44737</c:v>
                </c:pt>
                <c:pt idx="9077">
                  <c:v>44738</c:v>
                </c:pt>
                <c:pt idx="9078">
                  <c:v>44739</c:v>
                </c:pt>
                <c:pt idx="9079">
                  <c:v>44740</c:v>
                </c:pt>
                <c:pt idx="9080">
                  <c:v>44741</c:v>
                </c:pt>
                <c:pt idx="9081">
                  <c:v>44742</c:v>
                </c:pt>
                <c:pt idx="9082">
                  <c:v>44743</c:v>
                </c:pt>
                <c:pt idx="9083">
                  <c:v>44744</c:v>
                </c:pt>
                <c:pt idx="9084">
                  <c:v>44745</c:v>
                </c:pt>
                <c:pt idx="9085">
                  <c:v>44746</c:v>
                </c:pt>
                <c:pt idx="9086">
                  <c:v>44747</c:v>
                </c:pt>
                <c:pt idx="9087">
                  <c:v>44748</c:v>
                </c:pt>
                <c:pt idx="9088">
                  <c:v>44749</c:v>
                </c:pt>
                <c:pt idx="9089">
                  <c:v>44750</c:v>
                </c:pt>
                <c:pt idx="9090">
                  <c:v>44751</c:v>
                </c:pt>
                <c:pt idx="9091">
                  <c:v>44752</c:v>
                </c:pt>
                <c:pt idx="9092">
                  <c:v>44753</c:v>
                </c:pt>
                <c:pt idx="9093">
                  <c:v>44754</c:v>
                </c:pt>
                <c:pt idx="9094">
                  <c:v>44755</c:v>
                </c:pt>
                <c:pt idx="9095">
                  <c:v>44756</c:v>
                </c:pt>
                <c:pt idx="9096">
                  <c:v>44757</c:v>
                </c:pt>
                <c:pt idx="9097">
                  <c:v>44758</c:v>
                </c:pt>
                <c:pt idx="9098">
                  <c:v>44759</c:v>
                </c:pt>
                <c:pt idx="9099">
                  <c:v>44760</c:v>
                </c:pt>
                <c:pt idx="9100">
                  <c:v>44761</c:v>
                </c:pt>
                <c:pt idx="9101">
                  <c:v>44762</c:v>
                </c:pt>
                <c:pt idx="9102">
                  <c:v>44763</c:v>
                </c:pt>
                <c:pt idx="9103">
                  <c:v>44764</c:v>
                </c:pt>
                <c:pt idx="9104">
                  <c:v>44765</c:v>
                </c:pt>
                <c:pt idx="9105">
                  <c:v>44766</c:v>
                </c:pt>
                <c:pt idx="9106">
                  <c:v>44767</c:v>
                </c:pt>
                <c:pt idx="9107">
                  <c:v>44768</c:v>
                </c:pt>
                <c:pt idx="9108">
                  <c:v>44769</c:v>
                </c:pt>
                <c:pt idx="9109">
                  <c:v>44770</c:v>
                </c:pt>
                <c:pt idx="9110">
                  <c:v>44771</c:v>
                </c:pt>
                <c:pt idx="9111">
                  <c:v>44772</c:v>
                </c:pt>
                <c:pt idx="9112">
                  <c:v>44773</c:v>
                </c:pt>
                <c:pt idx="9113">
                  <c:v>44774</c:v>
                </c:pt>
                <c:pt idx="9114">
                  <c:v>44775</c:v>
                </c:pt>
                <c:pt idx="9115">
                  <c:v>44776</c:v>
                </c:pt>
                <c:pt idx="9116">
                  <c:v>44777</c:v>
                </c:pt>
                <c:pt idx="9117">
                  <c:v>44778</c:v>
                </c:pt>
                <c:pt idx="9118">
                  <c:v>44779</c:v>
                </c:pt>
                <c:pt idx="9119">
                  <c:v>44780</c:v>
                </c:pt>
                <c:pt idx="9120">
                  <c:v>44781</c:v>
                </c:pt>
                <c:pt idx="9121">
                  <c:v>44782</c:v>
                </c:pt>
                <c:pt idx="9122">
                  <c:v>44783</c:v>
                </c:pt>
                <c:pt idx="9123">
                  <c:v>44784</c:v>
                </c:pt>
                <c:pt idx="9124">
                  <c:v>44785</c:v>
                </c:pt>
                <c:pt idx="9125">
                  <c:v>44786</c:v>
                </c:pt>
                <c:pt idx="9126">
                  <c:v>44787</c:v>
                </c:pt>
                <c:pt idx="9127">
                  <c:v>44788</c:v>
                </c:pt>
                <c:pt idx="9128">
                  <c:v>44789</c:v>
                </c:pt>
                <c:pt idx="9129">
                  <c:v>44790</c:v>
                </c:pt>
                <c:pt idx="9130">
                  <c:v>44791</c:v>
                </c:pt>
                <c:pt idx="9131">
                  <c:v>44792</c:v>
                </c:pt>
                <c:pt idx="9132">
                  <c:v>44793</c:v>
                </c:pt>
                <c:pt idx="9133">
                  <c:v>44794</c:v>
                </c:pt>
                <c:pt idx="9134">
                  <c:v>44795</c:v>
                </c:pt>
                <c:pt idx="9135">
                  <c:v>44796</c:v>
                </c:pt>
                <c:pt idx="9136">
                  <c:v>44797</c:v>
                </c:pt>
                <c:pt idx="9137">
                  <c:v>44798</c:v>
                </c:pt>
                <c:pt idx="9138">
                  <c:v>44799</c:v>
                </c:pt>
                <c:pt idx="9139">
                  <c:v>44800</c:v>
                </c:pt>
                <c:pt idx="9140">
                  <c:v>44801</c:v>
                </c:pt>
                <c:pt idx="9141">
                  <c:v>44802</c:v>
                </c:pt>
                <c:pt idx="9142">
                  <c:v>44803</c:v>
                </c:pt>
                <c:pt idx="9143">
                  <c:v>44804</c:v>
                </c:pt>
                <c:pt idx="9144">
                  <c:v>44805</c:v>
                </c:pt>
                <c:pt idx="9145">
                  <c:v>44806</c:v>
                </c:pt>
                <c:pt idx="9146">
                  <c:v>44807</c:v>
                </c:pt>
                <c:pt idx="9147">
                  <c:v>44808</c:v>
                </c:pt>
                <c:pt idx="9148">
                  <c:v>44809</c:v>
                </c:pt>
                <c:pt idx="9149">
                  <c:v>44810</c:v>
                </c:pt>
                <c:pt idx="9150">
                  <c:v>44811</c:v>
                </c:pt>
                <c:pt idx="9151">
                  <c:v>44812</c:v>
                </c:pt>
                <c:pt idx="9152">
                  <c:v>44813</c:v>
                </c:pt>
                <c:pt idx="9153">
                  <c:v>44814</c:v>
                </c:pt>
                <c:pt idx="9154">
                  <c:v>44815</c:v>
                </c:pt>
                <c:pt idx="9155">
                  <c:v>44816</c:v>
                </c:pt>
                <c:pt idx="9156">
                  <c:v>44817</c:v>
                </c:pt>
                <c:pt idx="9157">
                  <c:v>44818</c:v>
                </c:pt>
                <c:pt idx="9158">
                  <c:v>44819</c:v>
                </c:pt>
                <c:pt idx="9159">
                  <c:v>44820</c:v>
                </c:pt>
                <c:pt idx="9160">
                  <c:v>44821</c:v>
                </c:pt>
                <c:pt idx="9161">
                  <c:v>44822</c:v>
                </c:pt>
                <c:pt idx="9162">
                  <c:v>44823</c:v>
                </c:pt>
                <c:pt idx="9163">
                  <c:v>44824</c:v>
                </c:pt>
                <c:pt idx="9164">
                  <c:v>44825</c:v>
                </c:pt>
                <c:pt idx="9165">
                  <c:v>44826</c:v>
                </c:pt>
                <c:pt idx="9166">
                  <c:v>44827</c:v>
                </c:pt>
                <c:pt idx="9167">
                  <c:v>44828</c:v>
                </c:pt>
                <c:pt idx="9168">
                  <c:v>44829</c:v>
                </c:pt>
                <c:pt idx="9169">
                  <c:v>44830</c:v>
                </c:pt>
                <c:pt idx="9170">
                  <c:v>44831</c:v>
                </c:pt>
                <c:pt idx="9171">
                  <c:v>44832</c:v>
                </c:pt>
                <c:pt idx="9172">
                  <c:v>44833</c:v>
                </c:pt>
                <c:pt idx="9173">
                  <c:v>44834</c:v>
                </c:pt>
                <c:pt idx="9174">
                  <c:v>44835</c:v>
                </c:pt>
                <c:pt idx="9175">
                  <c:v>44836</c:v>
                </c:pt>
                <c:pt idx="9176">
                  <c:v>44837</c:v>
                </c:pt>
                <c:pt idx="9177">
                  <c:v>44838</c:v>
                </c:pt>
                <c:pt idx="9178">
                  <c:v>44839</c:v>
                </c:pt>
                <c:pt idx="9179">
                  <c:v>44840</c:v>
                </c:pt>
                <c:pt idx="9180">
                  <c:v>44841</c:v>
                </c:pt>
                <c:pt idx="9181">
                  <c:v>44842</c:v>
                </c:pt>
                <c:pt idx="9182">
                  <c:v>44843</c:v>
                </c:pt>
                <c:pt idx="9183">
                  <c:v>44844</c:v>
                </c:pt>
                <c:pt idx="9184">
                  <c:v>44845</c:v>
                </c:pt>
                <c:pt idx="9185">
                  <c:v>44846</c:v>
                </c:pt>
                <c:pt idx="9186">
                  <c:v>44847</c:v>
                </c:pt>
                <c:pt idx="9187">
                  <c:v>44848</c:v>
                </c:pt>
                <c:pt idx="9188">
                  <c:v>44849</c:v>
                </c:pt>
                <c:pt idx="9189">
                  <c:v>44850</c:v>
                </c:pt>
                <c:pt idx="9190">
                  <c:v>44851</c:v>
                </c:pt>
                <c:pt idx="9191">
                  <c:v>44852</c:v>
                </c:pt>
                <c:pt idx="9192">
                  <c:v>44853</c:v>
                </c:pt>
                <c:pt idx="9193">
                  <c:v>44854</c:v>
                </c:pt>
                <c:pt idx="9194">
                  <c:v>44855</c:v>
                </c:pt>
                <c:pt idx="9195">
                  <c:v>44856</c:v>
                </c:pt>
                <c:pt idx="9196">
                  <c:v>44857</c:v>
                </c:pt>
                <c:pt idx="9197">
                  <c:v>44858</c:v>
                </c:pt>
                <c:pt idx="9198">
                  <c:v>44859</c:v>
                </c:pt>
                <c:pt idx="9199">
                  <c:v>44860</c:v>
                </c:pt>
                <c:pt idx="9200">
                  <c:v>44861</c:v>
                </c:pt>
                <c:pt idx="9201">
                  <c:v>44862</c:v>
                </c:pt>
                <c:pt idx="9202">
                  <c:v>44863</c:v>
                </c:pt>
                <c:pt idx="9203">
                  <c:v>44864</c:v>
                </c:pt>
                <c:pt idx="9204">
                  <c:v>44865</c:v>
                </c:pt>
                <c:pt idx="9205">
                  <c:v>44866</c:v>
                </c:pt>
                <c:pt idx="9206">
                  <c:v>44867</c:v>
                </c:pt>
                <c:pt idx="9207">
                  <c:v>44868</c:v>
                </c:pt>
                <c:pt idx="9208">
                  <c:v>44869</c:v>
                </c:pt>
                <c:pt idx="9209">
                  <c:v>44870</c:v>
                </c:pt>
                <c:pt idx="9210">
                  <c:v>44871</c:v>
                </c:pt>
                <c:pt idx="9211">
                  <c:v>44872</c:v>
                </c:pt>
                <c:pt idx="9212">
                  <c:v>44873</c:v>
                </c:pt>
                <c:pt idx="9213">
                  <c:v>44874</c:v>
                </c:pt>
                <c:pt idx="9214">
                  <c:v>44875</c:v>
                </c:pt>
                <c:pt idx="9215">
                  <c:v>44876</c:v>
                </c:pt>
                <c:pt idx="9216">
                  <c:v>44877</c:v>
                </c:pt>
                <c:pt idx="9217">
                  <c:v>44878</c:v>
                </c:pt>
                <c:pt idx="9218">
                  <c:v>44879</c:v>
                </c:pt>
                <c:pt idx="9219">
                  <c:v>44880</c:v>
                </c:pt>
                <c:pt idx="9220">
                  <c:v>44881</c:v>
                </c:pt>
                <c:pt idx="9221">
                  <c:v>44882</c:v>
                </c:pt>
                <c:pt idx="9222">
                  <c:v>44883</c:v>
                </c:pt>
                <c:pt idx="9223">
                  <c:v>44884</c:v>
                </c:pt>
                <c:pt idx="9224">
                  <c:v>44885</c:v>
                </c:pt>
                <c:pt idx="9225">
                  <c:v>44886</c:v>
                </c:pt>
                <c:pt idx="9226">
                  <c:v>44887</c:v>
                </c:pt>
                <c:pt idx="9227">
                  <c:v>44888</c:v>
                </c:pt>
                <c:pt idx="9228">
                  <c:v>44889</c:v>
                </c:pt>
                <c:pt idx="9229">
                  <c:v>44890</c:v>
                </c:pt>
                <c:pt idx="9230">
                  <c:v>44891</c:v>
                </c:pt>
                <c:pt idx="9231">
                  <c:v>44892</c:v>
                </c:pt>
                <c:pt idx="9232">
                  <c:v>44893</c:v>
                </c:pt>
                <c:pt idx="9233">
                  <c:v>44894</c:v>
                </c:pt>
                <c:pt idx="9234">
                  <c:v>44895</c:v>
                </c:pt>
                <c:pt idx="9235">
                  <c:v>44896</c:v>
                </c:pt>
                <c:pt idx="9236">
                  <c:v>44897</c:v>
                </c:pt>
                <c:pt idx="9237">
                  <c:v>44898</c:v>
                </c:pt>
                <c:pt idx="9238">
                  <c:v>44899</c:v>
                </c:pt>
                <c:pt idx="9239">
                  <c:v>44900</c:v>
                </c:pt>
                <c:pt idx="9240">
                  <c:v>44901</c:v>
                </c:pt>
                <c:pt idx="9241">
                  <c:v>44902</c:v>
                </c:pt>
                <c:pt idx="9242">
                  <c:v>44903</c:v>
                </c:pt>
                <c:pt idx="9243">
                  <c:v>44904</c:v>
                </c:pt>
                <c:pt idx="9244">
                  <c:v>44905</c:v>
                </c:pt>
                <c:pt idx="9245">
                  <c:v>44906</c:v>
                </c:pt>
                <c:pt idx="9246">
                  <c:v>44907</c:v>
                </c:pt>
                <c:pt idx="9247">
                  <c:v>44908</c:v>
                </c:pt>
                <c:pt idx="9248">
                  <c:v>44909</c:v>
                </c:pt>
                <c:pt idx="9249">
                  <c:v>44910</c:v>
                </c:pt>
                <c:pt idx="9250">
                  <c:v>44911</c:v>
                </c:pt>
                <c:pt idx="9251">
                  <c:v>44912</c:v>
                </c:pt>
                <c:pt idx="9252">
                  <c:v>44913</c:v>
                </c:pt>
                <c:pt idx="9253">
                  <c:v>44914</c:v>
                </c:pt>
                <c:pt idx="9254">
                  <c:v>44915</c:v>
                </c:pt>
                <c:pt idx="9255">
                  <c:v>44916</c:v>
                </c:pt>
                <c:pt idx="9256">
                  <c:v>44917</c:v>
                </c:pt>
                <c:pt idx="9257">
                  <c:v>44918</c:v>
                </c:pt>
                <c:pt idx="9258">
                  <c:v>44919</c:v>
                </c:pt>
                <c:pt idx="9259">
                  <c:v>44920</c:v>
                </c:pt>
                <c:pt idx="9260">
                  <c:v>44921</c:v>
                </c:pt>
                <c:pt idx="9261">
                  <c:v>44922</c:v>
                </c:pt>
                <c:pt idx="9262">
                  <c:v>44923</c:v>
                </c:pt>
                <c:pt idx="9263">
                  <c:v>44924</c:v>
                </c:pt>
                <c:pt idx="9264">
                  <c:v>44925</c:v>
                </c:pt>
                <c:pt idx="9265">
                  <c:v>44926</c:v>
                </c:pt>
                <c:pt idx="9266">
                  <c:v>44927</c:v>
                </c:pt>
                <c:pt idx="9267">
                  <c:v>44928</c:v>
                </c:pt>
                <c:pt idx="9268">
                  <c:v>44929</c:v>
                </c:pt>
                <c:pt idx="9269">
                  <c:v>44930</c:v>
                </c:pt>
                <c:pt idx="9270">
                  <c:v>44931</c:v>
                </c:pt>
                <c:pt idx="9271">
                  <c:v>44932</c:v>
                </c:pt>
                <c:pt idx="9272">
                  <c:v>44933</c:v>
                </c:pt>
                <c:pt idx="9273">
                  <c:v>44934</c:v>
                </c:pt>
                <c:pt idx="9274">
                  <c:v>44935</c:v>
                </c:pt>
                <c:pt idx="9275">
                  <c:v>44936</c:v>
                </c:pt>
                <c:pt idx="9276">
                  <c:v>44937</c:v>
                </c:pt>
                <c:pt idx="9277">
                  <c:v>44938</c:v>
                </c:pt>
                <c:pt idx="9278">
                  <c:v>44939</c:v>
                </c:pt>
                <c:pt idx="9279">
                  <c:v>44940</c:v>
                </c:pt>
                <c:pt idx="9280">
                  <c:v>44941</c:v>
                </c:pt>
                <c:pt idx="9281">
                  <c:v>44942</c:v>
                </c:pt>
                <c:pt idx="9282">
                  <c:v>44943</c:v>
                </c:pt>
                <c:pt idx="9283">
                  <c:v>44944</c:v>
                </c:pt>
                <c:pt idx="9284">
                  <c:v>44945</c:v>
                </c:pt>
                <c:pt idx="9285">
                  <c:v>44946</c:v>
                </c:pt>
                <c:pt idx="9286">
                  <c:v>44947</c:v>
                </c:pt>
                <c:pt idx="9287">
                  <c:v>44948</c:v>
                </c:pt>
                <c:pt idx="9288">
                  <c:v>44949</c:v>
                </c:pt>
                <c:pt idx="9289">
                  <c:v>44950</c:v>
                </c:pt>
                <c:pt idx="9290">
                  <c:v>44951</c:v>
                </c:pt>
                <c:pt idx="9291">
                  <c:v>44952</c:v>
                </c:pt>
                <c:pt idx="9292">
                  <c:v>44953</c:v>
                </c:pt>
                <c:pt idx="9293">
                  <c:v>44954</c:v>
                </c:pt>
                <c:pt idx="9294">
                  <c:v>44955</c:v>
                </c:pt>
                <c:pt idx="9295">
                  <c:v>44956</c:v>
                </c:pt>
                <c:pt idx="9296">
                  <c:v>44957</c:v>
                </c:pt>
                <c:pt idx="9297">
                  <c:v>44958</c:v>
                </c:pt>
                <c:pt idx="9298">
                  <c:v>44959</c:v>
                </c:pt>
                <c:pt idx="9299">
                  <c:v>44960</c:v>
                </c:pt>
                <c:pt idx="9300">
                  <c:v>44961</c:v>
                </c:pt>
                <c:pt idx="9301">
                  <c:v>44962</c:v>
                </c:pt>
                <c:pt idx="9302">
                  <c:v>44963</c:v>
                </c:pt>
                <c:pt idx="9303">
                  <c:v>44964</c:v>
                </c:pt>
                <c:pt idx="9304">
                  <c:v>44965</c:v>
                </c:pt>
                <c:pt idx="9305">
                  <c:v>44966</c:v>
                </c:pt>
                <c:pt idx="9306">
                  <c:v>44967</c:v>
                </c:pt>
                <c:pt idx="9307">
                  <c:v>44968</c:v>
                </c:pt>
                <c:pt idx="9308">
                  <c:v>44969</c:v>
                </c:pt>
                <c:pt idx="9309">
                  <c:v>44970</c:v>
                </c:pt>
                <c:pt idx="9310">
                  <c:v>44971</c:v>
                </c:pt>
                <c:pt idx="9311">
                  <c:v>44972</c:v>
                </c:pt>
                <c:pt idx="9312">
                  <c:v>44973</c:v>
                </c:pt>
                <c:pt idx="9313">
                  <c:v>44974</c:v>
                </c:pt>
                <c:pt idx="9314">
                  <c:v>44975</c:v>
                </c:pt>
                <c:pt idx="9315">
                  <c:v>44976</c:v>
                </c:pt>
                <c:pt idx="9316">
                  <c:v>44977</c:v>
                </c:pt>
                <c:pt idx="9317">
                  <c:v>44978</c:v>
                </c:pt>
                <c:pt idx="9318">
                  <c:v>44979</c:v>
                </c:pt>
                <c:pt idx="9319">
                  <c:v>44980</c:v>
                </c:pt>
                <c:pt idx="9320">
                  <c:v>44981</c:v>
                </c:pt>
                <c:pt idx="9321">
                  <c:v>44982</c:v>
                </c:pt>
                <c:pt idx="9322">
                  <c:v>44983</c:v>
                </c:pt>
                <c:pt idx="9323">
                  <c:v>44984</c:v>
                </c:pt>
                <c:pt idx="9324">
                  <c:v>44985</c:v>
                </c:pt>
                <c:pt idx="9325">
                  <c:v>44986</c:v>
                </c:pt>
                <c:pt idx="9326">
                  <c:v>44987</c:v>
                </c:pt>
                <c:pt idx="9327">
                  <c:v>44988</c:v>
                </c:pt>
                <c:pt idx="9328">
                  <c:v>44989</c:v>
                </c:pt>
                <c:pt idx="9329">
                  <c:v>44990</c:v>
                </c:pt>
                <c:pt idx="9330">
                  <c:v>44991</c:v>
                </c:pt>
                <c:pt idx="9331">
                  <c:v>44992</c:v>
                </c:pt>
                <c:pt idx="9332">
                  <c:v>44993</c:v>
                </c:pt>
                <c:pt idx="9333">
                  <c:v>44994</c:v>
                </c:pt>
                <c:pt idx="9334">
                  <c:v>44995</c:v>
                </c:pt>
                <c:pt idx="9335">
                  <c:v>44996</c:v>
                </c:pt>
                <c:pt idx="9336">
                  <c:v>44997</c:v>
                </c:pt>
                <c:pt idx="9337">
                  <c:v>44998</c:v>
                </c:pt>
                <c:pt idx="9338">
                  <c:v>44999</c:v>
                </c:pt>
                <c:pt idx="9339">
                  <c:v>45000</c:v>
                </c:pt>
                <c:pt idx="9340">
                  <c:v>45001</c:v>
                </c:pt>
                <c:pt idx="9341">
                  <c:v>45002</c:v>
                </c:pt>
                <c:pt idx="9342">
                  <c:v>45003</c:v>
                </c:pt>
                <c:pt idx="9343">
                  <c:v>45004</c:v>
                </c:pt>
                <c:pt idx="9344">
                  <c:v>45005</c:v>
                </c:pt>
                <c:pt idx="9345">
                  <c:v>45006</c:v>
                </c:pt>
                <c:pt idx="9346">
                  <c:v>45007</c:v>
                </c:pt>
                <c:pt idx="9347">
                  <c:v>45008</c:v>
                </c:pt>
                <c:pt idx="9348">
                  <c:v>45009</c:v>
                </c:pt>
                <c:pt idx="9349">
                  <c:v>45010</c:v>
                </c:pt>
                <c:pt idx="9350">
                  <c:v>45011</c:v>
                </c:pt>
                <c:pt idx="9351">
                  <c:v>45012</c:v>
                </c:pt>
                <c:pt idx="9352">
                  <c:v>45013</c:v>
                </c:pt>
                <c:pt idx="9353">
                  <c:v>45014</c:v>
                </c:pt>
                <c:pt idx="9354">
                  <c:v>45015</c:v>
                </c:pt>
                <c:pt idx="9355">
                  <c:v>45016</c:v>
                </c:pt>
                <c:pt idx="9356">
                  <c:v>45017</c:v>
                </c:pt>
                <c:pt idx="9357">
                  <c:v>45018</c:v>
                </c:pt>
                <c:pt idx="9358">
                  <c:v>45019</c:v>
                </c:pt>
                <c:pt idx="9359">
                  <c:v>45020</c:v>
                </c:pt>
                <c:pt idx="9360">
                  <c:v>45021</c:v>
                </c:pt>
                <c:pt idx="9361">
                  <c:v>45022</c:v>
                </c:pt>
                <c:pt idx="9362">
                  <c:v>45023</c:v>
                </c:pt>
                <c:pt idx="9363">
                  <c:v>45024</c:v>
                </c:pt>
                <c:pt idx="9364">
                  <c:v>45025</c:v>
                </c:pt>
                <c:pt idx="9365">
                  <c:v>45026</c:v>
                </c:pt>
                <c:pt idx="9366">
                  <c:v>45027</c:v>
                </c:pt>
                <c:pt idx="9367">
                  <c:v>45028</c:v>
                </c:pt>
                <c:pt idx="9368">
                  <c:v>45029</c:v>
                </c:pt>
                <c:pt idx="9369">
                  <c:v>45030</c:v>
                </c:pt>
                <c:pt idx="9370">
                  <c:v>45031</c:v>
                </c:pt>
                <c:pt idx="9371">
                  <c:v>45032</c:v>
                </c:pt>
                <c:pt idx="9372">
                  <c:v>45033</c:v>
                </c:pt>
                <c:pt idx="9373">
                  <c:v>45034</c:v>
                </c:pt>
                <c:pt idx="9374">
                  <c:v>45035</c:v>
                </c:pt>
                <c:pt idx="9375">
                  <c:v>45036</c:v>
                </c:pt>
                <c:pt idx="9376">
                  <c:v>45037</c:v>
                </c:pt>
                <c:pt idx="9377">
                  <c:v>45038</c:v>
                </c:pt>
                <c:pt idx="9378">
                  <c:v>45039</c:v>
                </c:pt>
                <c:pt idx="9379">
                  <c:v>45040</c:v>
                </c:pt>
                <c:pt idx="9380">
                  <c:v>45041</c:v>
                </c:pt>
                <c:pt idx="9381">
                  <c:v>45042</c:v>
                </c:pt>
                <c:pt idx="9382">
                  <c:v>45043</c:v>
                </c:pt>
                <c:pt idx="9383">
                  <c:v>45044</c:v>
                </c:pt>
                <c:pt idx="9384">
                  <c:v>45045</c:v>
                </c:pt>
                <c:pt idx="9385">
                  <c:v>45046</c:v>
                </c:pt>
                <c:pt idx="9386">
                  <c:v>45047</c:v>
                </c:pt>
                <c:pt idx="9387">
                  <c:v>45048</c:v>
                </c:pt>
                <c:pt idx="9388">
                  <c:v>45049</c:v>
                </c:pt>
                <c:pt idx="9389">
                  <c:v>45050</c:v>
                </c:pt>
                <c:pt idx="9390">
                  <c:v>45051</c:v>
                </c:pt>
                <c:pt idx="9391">
                  <c:v>45052</c:v>
                </c:pt>
                <c:pt idx="9392">
                  <c:v>45053</c:v>
                </c:pt>
                <c:pt idx="9393">
                  <c:v>45054</c:v>
                </c:pt>
                <c:pt idx="9394">
                  <c:v>45055</c:v>
                </c:pt>
                <c:pt idx="9395">
                  <c:v>45056</c:v>
                </c:pt>
                <c:pt idx="9396">
                  <c:v>45057</c:v>
                </c:pt>
                <c:pt idx="9397">
                  <c:v>45058</c:v>
                </c:pt>
                <c:pt idx="9398">
                  <c:v>45059</c:v>
                </c:pt>
                <c:pt idx="9399">
                  <c:v>45060</c:v>
                </c:pt>
                <c:pt idx="9400">
                  <c:v>45061</c:v>
                </c:pt>
                <c:pt idx="9401">
                  <c:v>45062</c:v>
                </c:pt>
                <c:pt idx="9402">
                  <c:v>45063</c:v>
                </c:pt>
                <c:pt idx="9403">
                  <c:v>45064</c:v>
                </c:pt>
                <c:pt idx="9404">
                  <c:v>45065</c:v>
                </c:pt>
                <c:pt idx="9405">
                  <c:v>45066</c:v>
                </c:pt>
                <c:pt idx="9406">
                  <c:v>45067</c:v>
                </c:pt>
                <c:pt idx="9407">
                  <c:v>45068</c:v>
                </c:pt>
                <c:pt idx="9408">
                  <c:v>45069</c:v>
                </c:pt>
                <c:pt idx="9409">
                  <c:v>45070</c:v>
                </c:pt>
                <c:pt idx="9410">
                  <c:v>45071</c:v>
                </c:pt>
                <c:pt idx="9411">
                  <c:v>45072</c:v>
                </c:pt>
                <c:pt idx="9412">
                  <c:v>45073</c:v>
                </c:pt>
                <c:pt idx="9413">
                  <c:v>45074</c:v>
                </c:pt>
                <c:pt idx="9414">
                  <c:v>45075</c:v>
                </c:pt>
                <c:pt idx="9415">
                  <c:v>45076</c:v>
                </c:pt>
                <c:pt idx="9416">
                  <c:v>45077</c:v>
                </c:pt>
                <c:pt idx="9417">
                  <c:v>45078</c:v>
                </c:pt>
                <c:pt idx="9418">
                  <c:v>45079</c:v>
                </c:pt>
                <c:pt idx="9419">
                  <c:v>45080</c:v>
                </c:pt>
                <c:pt idx="9420">
                  <c:v>45081</c:v>
                </c:pt>
                <c:pt idx="9421">
                  <c:v>45082</c:v>
                </c:pt>
                <c:pt idx="9422">
                  <c:v>45083</c:v>
                </c:pt>
                <c:pt idx="9423">
                  <c:v>45084</c:v>
                </c:pt>
                <c:pt idx="9424">
                  <c:v>45085</c:v>
                </c:pt>
                <c:pt idx="9425">
                  <c:v>45086</c:v>
                </c:pt>
                <c:pt idx="9426">
                  <c:v>45087</c:v>
                </c:pt>
                <c:pt idx="9427">
                  <c:v>45088</c:v>
                </c:pt>
                <c:pt idx="9428">
                  <c:v>45089</c:v>
                </c:pt>
                <c:pt idx="9429">
                  <c:v>45090</c:v>
                </c:pt>
                <c:pt idx="9430">
                  <c:v>45091</c:v>
                </c:pt>
                <c:pt idx="9431">
                  <c:v>45092</c:v>
                </c:pt>
                <c:pt idx="9432">
                  <c:v>45093</c:v>
                </c:pt>
                <c:pt idx="9433">
                  <c:v>45094</c:v>
                </c:pt>
                <c:pt idx="9434">
                  <c:v>45095</c:v>
                </c:pt>
                <c:pt idx="9435">
                  <c:v>45096</c:v>
                </c:pt>
                <c:pt idx="9436">
                  <c:v>45097</c:v>
                </c:pt>
                <c:pt idx="9437">
                  <c:v>45098</c:v>
                </c:pt>
                <c:pt idx="9438">
                  <c:v>45099</c:v>
                </c:pt>
                <c:pt idx="9439">
                  <c:v>45100</c:v>
                </c:pt>
                <c:pt idx="9440">
                  <c:v>45101</c:v>
                </c:pt>
                <c:pt idx="9441">
                  <c:v>45102</c:v>
                </c:pt>
                <c:pt idx="9442">
                  <c:v>45103</c:v>
                </c:pt>
                <c:pt idx="9443">
                  <c:v>45104</c:v>
                </c:pt>
                <c:pt idx="9444">
                  <c:v>45105</c:v>
                </c:pt>
                <c:pt idx="9445">
                  <c:v>45106</c:v>
                </c:pt>
                <c:pt idx="9446">
                  <c:v>45107</c:v>
                </c:pt>
                <c:pt idx="9447">
                  <c:v>45108</c:v>
                </c:pt>
                <c:pt idx="9448">
                  <c:v>45109</c:v>
                </c:pt>
                <c:pt idx="9449">
                  <c:v>45110</c:v>
                </c:pt>
                <c:pt idx="9450">
                  <c:v>45111</c:v>
                </c:pt>
                <c:pt idx="9451">
                  <c:v>45112</c:v>
                </c:pt>
                <c:pt idx="9452">
                  <c:v>45113</c:v>
                </c:pt>
                <c:pt idx="9453">
                  <c:v>45114</c:v>
                </c:pt>
                <c:pt idx="9454">
                  <c:v>45115</c:v>
                </c:pt>
                <c:pt idx="9455">
                  <c:v>45116</c:v>
                </c:pt>
                <c:pt idx="9456">
                  <c:v>45117</c:v>
                </c:pt>
                <c:pt idx="9457">
                  <c:v>45118</c:v>
                </c:pt>
                <c:pt idx="9458">
                  <c:v>45119</c:v>
                </c:pt>
                <c:pt idx="9459">
                  <c:v>45120</c:v>
                </c:pt>
                <c:pt idx="9460">
                  <c:v>45121</c:v>
                </c:pt>
                <c:pt idx="9461">
                  <c:v>45122</c:v>
                </c:pt>
                <c:pt idx="9462">
                  <c:v>45123</c:v>
                </c:pt>
                <c:pt idx="9463">
                  <c:v>45124</c:v>
                </c:pt>
                <c:pt idx="9464">
                  <c:v>45125</c:v>
                </c:pt>
                <c:pt idx="9465">
                  <c:v>45126</c:v>
                </c:pt>
                <c:pt idx="9466">
                  <c:v>45127</c:v>
                </c:pt>
                <c:pt idx="9467">
                  <c:v>45128</c:v>
                </c:pt>
                <c:pt idx="9468">
                  <c:v>45129</c:v>
                </c:pt>
                <c:pt idx="9469">
                  <c:v>45130</c:v>
                </c:pt>
                <c:pt idx="9470">
                  <c:v>45131</c:v>
                </c:pt>
                <c:pt idx="9471">
                  <c:v>45132</c:v>
                </c:pt>
                <c:pt idx="9472">
                  <c:v>45133</c:v>
                </c:pt>
                <c:pt idx="9473">
                  <c:v>45134</c:v>
                </c:pt>
                <c:pt idx="9474">
                  <c:v>45135</c:v>
                </c:pt>
                <c:pt idx="9475">
                  <c:v>45136</c:v>
                </c:pt>
                <c:pt idx="9476">
                  <c:v>45137</c:v>
                </c:pt>
                <c:pt idx="9477">
                  <c:v>45138</c:v>
                </c:pt>
                <c:pt idx="9478">
                  <c:v>45139</c:v>
                </c:pt>
                <c:pt idx="9479">
                  <c:v>45140</c:v>
                </c:pt>
                <c:pt idx="9480">
                  <c:v>45141</c:v>
                </c:pt>
                <c:pt idx="9481">
                  <c:v>45142</c:v>
                </c:pt>
                <c:pt idx="9482">
                  <c:v>45143</c:v>
                </c:pt>
                <c:pt idx="9483">
                  <c:v>45144</c:v>
                </c:pt>
                <c:pt idx="9484">
                  <c:v>45145</c:v>
                </c:pt>
                <c:pt idx="9485">
                  <c:v>45146</c:v>
                </c:pt>
                <c:pt idx="9486">
                  <c:v>45147</c:v>
                </c:pt>
                <c:pt idx="9487">
                  <c:v>45148</c:v>
                </c:pt>
                <c:pt idx="9488">
                  <c:v>45149</c:v>
                </c:pt>
                <c:pt idx="9489">
                  <c:v>45150</c:v>
                </c:pt>
                <c:pt idx="9490">
                  <c:v>45151</c:v>
                </c:pt>
                <c:pt idx="9491">
                  <c:v>45152</c:v>
                </c:pt>
                <c:pt idx="9492">
                  <c:v>45153</c:v>
                </c:pt>
                <c:pt idx="9493">
                  <c:v>45154</c:v>
                </c:pt>
                <c:pt idx="9494">
                  <c:v>45155</c:v>
                </c:pt>
                <c:pt idx="9495">
                  <c:v>45156</c:v>
                </c:pt>
                <c:pt idx="9496">
                  <c:v>45157</c:v>
                </c:pt>
                <c:pt idx="9497">
                  <c:v>45158</c:v>
                </c:pt>
                <c:pt idx="9498">
                  <c:v>45159</c:v>
                </c:pt>
                <c:pt idx="9499">
                  <c:v>45160</c:v>
                </c:pt>
                <c:pt idx="9500">
                  <c:v>45161</c:v>
                </c:pt>
                <c:pt idx="9501">
                  <c:v>45162</c:v>
                </c:pt>
                <c:pt idx="9502">
                  <c:v>45163</c:v>
                </c:pt>
                <c:pt idx="9503">
                  <c:v>45164</c:v>
                </c:pt>
                <c:pt idx="9504">
                  <c:v>45165</c:v>
                </c:pt>
                <c:pt idx="9505">
                  <c:v>45166</c:v>
                </c:pt>
                <c:pt idx="9506">
                  <c:v>45167</c:v>
                </c:pt>
                <c:pt idx="9507">
                  <c:v>45168</c:v>
                </c:pt>
                <c:pt idx="9508">
                  <c:v>45169</c:v>
                </c:pt>
                <c:pt idx="9509">
                  <c:v>45170</c:v>
                </c:pt>
                <c:pt idx="9510">
                  <c:v>45171</c:v>
                </c:pt>
                <c:pt idx="9511">
                  <c:v>45172</c:v>
                </c:pt>
                <c:pt idx="9512">
                  <c:v>45173</c:v>
                </c:pt>
                <c:pt idx="9513">
                  <c:v>45174</c:v>
                </c:pt>
                <c:pt idx="9514">
                  <c:v>45175</c:v>
                </c:pt>
                <c:pt idx="9515">
                  <c:v>45176</c:v>
                </c:pt>
                <c:pt idx="9516">
                  <c:v>45177</c:v>
                </c:pt>
                <c:pt idx="9517">
                  <c:v>45178</c:v>
                </c:pt>
                <c:pt idx="9518">
                  <c:v>45179</c:v>
                </c:pt>
                <c:pt idx="9519">
                  <c:v>45180</c:v>
                </c:pt>
                <c:pt idx="9520">
                  <c:v>45181</c:v>
                </c:pt>
                <c:pt idx="9521">
                  <c:v>45182</c:v>
                </c:pt>
                <c:pt idx="9522">
                  <c:v>45183</c:v>
                </c:pt>
                <c:pt idx="9523">
                  <c:v>45184</c:v>
                </c:pt>
                <c:pt idx="9524">
                  <c:v>45185</c:v>
                </c:pt>
                <c:pt idx="9525">
                  <c:v>45186</c:v>
                </c:pt>
                <c:pt idx="9526">
                  <c:v>45187</c:v>
                </c:pt>
                <c:pt idx="9527">
                  <c:v>45188</c:v>
                </c:pt>
                <c:pt idx="9528">
                  <c:v>45189</c:v>
                </c:pt>
                <c:pt idx="9529">
                  <c:v>45190</c:v>
                </c:pt>
                <c:pt idx="9530">
                  <c:v>45191</c:v>
                </c:pt>
                <c:pt idx="9531">
                  <c:v>45192</c:v>
                </c:pt>
                <c:pt idx="9532">
                  <c:v>45193</c:v>
                </c:pt>
                <c:pt idx="9533">
                  <c:v>45194</c:v>
                </c:pt>
                <c:pt idx="9534">
                  <c:v>45195</c:v>
                </c:pt>
                <c:pt idx="9535">
                  <c:v>45196</c:v>
                </c:pt>
                <c:pt idx="9536">
                  <c:v>45197</c:v>
                </c:pt>
                <c:pt idx="9537">
                  <c:v>45198</c:v>
                </c:pt>
                <c:pt idx="9538">
                  <c:v>45199</c:v>
                </c:pt>
                <c:pt idx="9539">
                  <c:v>45200</c:v>
                </c:pt>
                <c:pt idx="9540">
                  <c:v>45201</c:v>
                </c:pt>
                <c:pt idx="9541">
                  <c:v>45202</c:v>
                </c:pt>
                <c:pt idx="9542">
                  <c:v>45203</c:v>
                </c:pt>
                <c:pt idx="9543">
                  <c:v>45204</c:v>
                </c:pt>
                <c:pt idx="9544">
                  <c:v>45205</c:v>
                </c:pt>
                <c:pt idx="9545">
                  <c:v>45206</c:v>
                </c:pt>
                <c:pt idx="9546">
                  <c:v>45207</c:v>
                </c:pt>
                <c:pt idx="9547">
                  <c:v>45208</c:v>
                </c:pt>
                <c:pt idx="9548">
                  <c:v>45209</c:v>
                </c:pt>
                <c:pt idx="9549">
                  <c:v>45210</c:v>
                </c:pt>
                <c:pt idx="9550">
                  <c:v>45211</c:v>
                </c:pt>
                <c:pt idx="9551">
                  <c:v>45212</c:v>
                </c:pt>
                <c:pt idx="9552">
                  <c:v>45213</c:v>
                </c:pt>
                <c:pt idx="9553">
                  <c:v>45214</c:v>
                </c:pt>
                <c:pt idx="9554">
                  <c:v>45215</c:v>
                </c:pt>
                <c:pt idx="9555">
                  <c:v>45216</c:v>
                </c:pt>
                <c:pt idx="9556">
                  <c:v>45217</c:v>
                </c:pt>
                <c:pt idx="9557">
                  <c:v>45218</c:v>
                </c:pt>
                <c:pt idx="9558">
                  <c:v>45219</c:v>
                </c:pt>
                <c:pt idx="9559">
                  <c:v>45220</c:v>
                </c:pt>
                <c:pt idx="9560">
                  <c:v>45221</c:v>
                </c:pt>
                <c:pt idx="9561">
                  <c:v>45222</c:v>
                </c:pt>
                <c:pt idx="9562">
                  <c:v>45223</c:v>
                </c:pt>
                <c:pt idx="9563">
                  <c:v>45224</c:v>
                </c:pt>
                <c:pt idx="9564">
                  <c:v>45225</c:v>
                </c:pt>
                <c:pt idx="9565">
                  <c:v>45226</c:v>
                </c:pt>
                <c:pt idx="9566">
                  <c:v>45227</c:v>
                </c:pt>
                <c:pt idx="9567">
                  <c:v>45228</c:v>
                </c:pt>
                <c:pt idx="9568">
                  <c:v>45229</c:v>
                </c:pt>
                <c:pt idx="9569">
                  <c:v>45230</c:v>
                </c:pt>
                <c:pt idx="9570">
                  <c:v>45231</c:v>
                </c:pt>
                <c:pt idx="9571">
                  <c:v>45232</c:v>
                </c:pt>
                <c:pt idx="9572">
                  <c:v>45233</c:v>
                </c:pt>
                <c:pt idx="9573">
                  <c:v>45234</c:v>
                </c:pt>
                <c:pt idx="9574">
                  <c:v>45235</c:v>
                </c:pt>
                <c:pt idx="9575">
                  <c:v>45236</c:v>
                </c:pt>
                <c:pt idx="9576">
                  <c:v>45237</c:v>
                </c:pt>
                <c:pt idx="9577">
                  <c:v>45238</c:v>
                </c:pt>
                <c:pt idx="9578">
                  <c:v>45239</c:v>
                </c:pt>
                <c:pt idx="9579">
                  <c:v>45240</c:v>
                </c:pt>
                <c:pt idx="9580">
                  <c:v>45241</c:v>
                </c:pt>
                <c:pt idx="9581">
                  <c:v>45242</c:v>
                </c:pt>
                <c:pt idx="9582">
                  <c:v>45243</c:v>
                </c:pt>
                <c:pt idx="9583">
                  <c:v>45244</c:v>
                </c:pt>
                <c:pt idx="9584">
                  <c:v>45245</c:v>
                </c:pt>
                <c:pt idx="9585">
                  <c:v>45246</c:v>
                </c:pt>
                <c:pt idx="9586">
                  <c:v>45247</c:v>
                </c:pt>
                <c:pt idx="9587">
                  <c:v>45248</c:v>
                </c:pt>
                <c:pt idx="9588">
                  <c:v>45249</c:v>
                </c:pt>
                <c:pt idx="9589">
                  <c:v>45250</c:v>
                </c:pt>
                <c:pt idx="9590">
                  <c:v>45251</c:v>
                </c:pt>
                <c:pt idx="9591">
                  <c:v>45252</c:v>
                </c:pt>
                <c:pt idx="9592">
                  <c:v>45253</c:v>
                </c:pt>
                <c:pt idx="9593">
                  <c:v>45254</c:v>
                </c:pt>
                <c:pt idx="9594">
                  <c:v>45255</c:v>
                </c:pt>
                <c:pt idx="9595">
                  <c:v>45256</c:v>
                </c:pt>
                <c:pt idx="9596">
                  <c:v>45257</c:v>
                </c:pt>
                <c:pt idx="9597">
                  <c:v>45258</c:v>
                </c:pt>
                <c:pt idx="9598">
                  <c:v>45259</c:v>
                </c:pt>
                <c:pt idx="9599">
                  <c:v>45260</c:v>
                </c:pt>
                <c:pt idx="9600">
                  <c:v>45261</c:v>
                </c:pt>
                <c:pt idx="9601">
                  <c:v>45262</c:v>
                </c:pt>
                <c:pt idx="9602">
                  <c:v>45263</c:v>
                </c:pt>
                <c:pt idx="9603">
                  <c:v>45264</c:v>
                </c:pt>
                <c:pt idx="9604">
                  <c:v>45265</c:v>
                </c:pt>
                <c:pt idx="9605">
                  <c:v>45266</c:v>
                </c:pt>
                <c:pt idx="9606">
                  <c:v>45267</c:v>
                </c:pt>
                <c:pt idx="9607">
                  <c:v>45268</c:v>
                </c:pt>
                <c:pt idx="9608">
                  <c:v>45269</c:v>
                </c:pt>
                <c:pt idx="9609">
                  <c:v>45270</c:v>
                </c:pt>
                <c:pt idx="9610">
                  <c:v>45271</c:v>
                </c:pt>
                <c:pt idx="9611">
                  <c:v>45272</c:v>
                </c:pt>
                <c:pt idx="9612">
                  <c:v>45273</c:v>
                </c:pt>
                <c:pt idx="9613">
                  <c:v>45274</c:v>
                </c:pt>
                <c:pt idx="9614">
                  <c:v>45275</c:v>
                </c:pt>
                <c:pt idx="9615">
                  <c:v>45276</c:v>
                </c:pt>
                <c:pt idx="9616">
                  <c:v>45277</c:v>
                </c:pt>
                <c:pt idx="9617">
                  <c:v>45278</c:v>
                </c:pt>
                <c:pt idx="9618">
                  <c:v>45279</c:v>
                </c:pt>
                <c:pt idx="9619">
                  <c:v>45280</c:v>
                </c:pt>
                <c:pt idx="9620">
                  <c:v>45281</c:v>
                </c:pt>
                <c:pt idx="9621">
                  <c:v>45282</c:v>
                </c:pt>
                <c:pt idx="9622">
                  <c:v>45283</c:v>
                </c:pt>
                <c:pt idx="9623">
                  <c:v>45284</c:v>
                </c:pt>
                <c:pt idx="9624">
                  <c:v>45285</c:v>
                </c:pt>
                <c:pt idx="9625">
                  <c:v>45286</c:v>
                </c:pt>
                <c:pt idx="9626">
                  <c:v>45287</c:v>
                </c:pt>
                <c:pt idx="9627">
                  <c:v>45288</c:v>
                </c:pt>
                <c:pt idx="9628">
                  <c:v>45289</c:v>
                </c:pt>
                <c:pt idx="9629">
                  <c:v>45290</c:v>
                </c:pt>
                <c:pt idx="9630">
                  <c:v>45291</c:v>
                </c:pt>
                <c:pt idx="9631">
                  <c:v>45292</c:v>
                </c:pt>
                <c:pt idx="9632">
                  <c:v>45293</c:v>
                </c:pt>
                <c:pt idx="9633">
                  <c:v>45294</c:v>
                </c:pt>
                <c:pt idx="9634">
                  <c:v>45295</c:v>
                </c:pt>
                <c:pt idx="9635">
                  <c:v>45296</c:v>
                </c:pt>
                <c:pt idx="9636">
                  <c:v>45297</c:v>
                </c:pt>
                <c:pt idx="9637">
                  <c:v>45298</c:v>
                </c:pt>
                <c:pt idx="9638">
                  <c:v>45299</c:v>
                </c:pt>
                <c:pt idx="9639">
                  <c:v>45300</c:v>
                </c:pt>
                <c:pt idx="9640">
                  <c:v>45301</c:v>
                </c:pt>
                <c:pt idx="9641">
                  <c:v>45302</c:v>
                </c:pt>
                <c:pt idx="9642">
                  <c:v>45303</c:v>
                </c:pt>
                <c:pt idx="9643">
                  <c:v>45304</c:v>
                </c:pt>
                <c:pt idx="9644">
                  <c:v>45305</c:v>
                </c:pt>
                <c:pt idx="9645">
                  <c:v>45306</c:v>
                </c:pt>
                <c:pt idx="9646">
                  <c:v>45307</c:v>
                </c:pt>
                <c:pt idx="9647">
                  <c:v>45308</c:v>
                </c:pt>
                <c:pt idx="9648">
                  <c:v>45309</c:v>
                </c:pt>
                <c:pt idx="9649">
                  <c:v>45310</c:v>
                </c:pt>
                <c:pt idx="9650">
                  <c:v>45311</c:v>
                </c:pt>
                <c:pt idx="9651">
                  <c:v>45312</c:v>
                </c:pt>
                <c:pt idx="9652">
                  <c:v>45313</c:v>
                </c:pt>
                <c:pt idx="9653">
                  <c:v>45314</c:v>
                </c:pt>
                <c:pt idx="9654">
                  <c:v>45315</c:v>
                </c:pt>
                <c:pt idx="9655">
                  <c:v>45316</c:v>
                </c:pt>
                <c:pt idx="9656">
                  <c:v>45317</c:v>
                </c:pt>
                <c:pt idx="9657">
                  <c:v>45318</c:v>
                </c:pt>
                <c:pt idx="9658">
                  <c:v>45319</c:v>
                </c:pt>
                <c:pt idx="9659">
                  <c:v>45320</c:v>
                </c:pt>
                <c:pt idx="9660">
                  <c:v>45321</c:v>
                </c:pt>
                <c:pt idx="9661">
                  <c:v>45322</c:v>
                </c:pt>
                <c:pt idx="9662">
                  <c:v>45323</c:v>
                </c:pt>
                <c:pt idx="9663">
                  <c:v>45324</c:v>
                </c:pt>
                <c:pt idx="9664">
                  <c:v>45325</c:v>
                </c:pt>
                <c:pt idx="9665">
                  <c:v>45326</c:v>
                </c:pt>
                <c:pt idx="9666">
                  <c:v>45327</c:v>
                </c:pt>
                <c:pt idx="9667">
                  <c:v>45328</c:v>
                </c:pt>
                <c:pt idx="9668">
                  <c:v>45329</c:v>
                </c:pt>
                <c:pt idx="9669">
                  <c:v>45330</c:v>
                </c:pt>
                <c:pt idx="9670">
                  <c:v>45331</c:v>
                </c:pt>
                <c:pt idx="9671">
                  <c:v>45332</c:v>
                </c:pt>
                <c:pt idx="9672">
                  <c:v>45333</c:v>
                </c:pt>
                <c:pt idx="9673">
                  <c:v>45334</c:v>
                </c:pt>
                <c:pt idx="9674">
                  <c:v>45335</c:v>
                </c:pt>
                <c:pt idx="9675">
                  <c:v>45336</c:v>
                </c:pt>
                <c:pt idx="9676">
                  <c:v>45337</c:v>
                </c:pt>
                <c:pt idx="9677">
                  <c:v>45338</c:v>
                </c:pt>
                <c:pt idx="9678">
                  <c:v>45339</c:v>
                </c:pt>
                <c:pt idx="9679">
                  <c:v>45340</c:v>
                </c:pt>
                <c:pt idx="9680">
                  <c:v>45341</c:v>
                </c:pt>
                <c:pt idx="9681">
                  <c:v>45342</c:v>
                </c:pt>
                <c:pt idx="9682">
                  <c:v>45343</c:v>
                </c:pt>
                <c:pt idx="9683">
                  <c:v>45344</c:v>
                </c:pt>
                <c:pt idx="9684">
                  <c:v>45345</c:v>
                </c:pt>
                <c:pt idx="9685">
                  <c:v>45346</c:v>
                </c:pt>
                <c:pt idx="9686">
                  <c:v>45347</c:v>
                </c:pt>
                <c:pt idx="9687">
                  <c:v>45348</c:v>
                </c:pt>
                <c:pt idx="9688">
                  <c:v>45349</c:v>
                </c:pt>
                <c:pt idx="9689">
                  <c:v>45350</c:v>
                </c:pt>
                <c:pt idx="9690">
                  <c:v>45351</c:v>
                </c:pt>
                <c:pt idx="9691">
                  <c:v>45352</c:v>
                </c:pt>
                <c:pt idx="9692">
                  <c:v>45353</c:v>
                </c:pt>
                <c:pt idx="9693">
                  <c:v>45354</c:v>
                </c:pt>
                <c:pt idx="9694">
                  <c:v>45355</c:v>
                </c:pt>
                <c:pt idx="9695">
                  <c:v>45356</c:v>
                </c:pt>
                <c:pt idx="9696">
                  <c:v>45357</c:v>
                </c:pt>
                <c:pt idx="9697">
                  <c:v>45358</c:v>
                </c:pt>
                <c:pt idx="9698">
                  <c:v>45359</c:v>
                </c:pt>
                <c:pt idx="9699">
                  <c:v>45360</c:v>
                </c:pt>
                <c:pt idx="9700">
                  <c:v>45361</c:v>
                </c:pt>
                <c:pt idx="9701">
                  <c:v>45362</c:v>
                </c:pt>
                <c:pt idx="9702">
                  <c:v>45363</c:v>
                </c:pt>
                <c:pt idx="9703">
                  <c:v>45364</c:v>
                </c:pt>
                <c:pt idx="9704">
                  <c:v>45365</c:v>
                </c:pt>
                <c:pt idx="9705">
                  <c:v>45366</c:v>
                </c:pt>
                <c:pt idx="9706">
                  <c:v>45367</c:v>
                </c:pt>
                <c:pt idx="9707">
                  <c:v>45368</c:v>
                </c:pt>
                <c:pt idx="9708">
                  <c:v>45369</c:v>
                </c:pt>
                <c:pt idx="9709">
                  <c:v>45370</c:v>
                </c:pt>
                <c:pt idx="9710">
                  <c:v>45371</c:v>
                </c:pt>
                <c:pt idx="9711">
                  <c:v>45372</c:v>
                </c:pt>
                <c:pt idx="9712">
                  <c:v>45373</c:v>
                </c:pt>
                <c:pt idx="9713">
                  <c:v>45374</c:v>
                </c:pt>
                <c:pt idx="9714">
                  <c:v>45375</c:v>
                </c:pt>
                <c:pt idx="9715">
                  <c:v>45376</c:v>
                </c:pt>
                <c:pt idx="9716">
                  <c:v>45377</c:v>
                </c:pt>
                <c:pt idx="9717">
                  <c:v>45378</c:v>
                </c:pt>
                <c:pt idx="9718">
                  <c:v>45379</c:v>
                </c:pt>
                <c:pt idx="9719">
                  <c:v>45380</c:v>
                </c:pt>
                <c:pt idx="9720">
                  <c:v>45381</c:v>
                </c:pt>
                <c:pt idx="9721">
                  <c:v>45382</c:v>
                </c:pt>
                <c:pt idx="9722">
                  <c:v>45383</c:v>
                </c:pt>
                <c:pt idx="9723">
                  <c:v>45384</c:v>
                </c:pt>
                <c:pt idx="9724">
                  <c:v>45385</c:v>
                </c:pt>
                <c:pt idx="9725">
                  <c:v>45386</c:v>
                </c:pt>
                <c:pt idx="9726">
                  <c:v>45387</c:v>
                </c:pt>
                <c:pt idx="9727">
                  <c:v>45388</c:v>
                </c:pt>
                <c:pt idx="9728">
                  <c:v>45389</c:v>
                </c:pt>
                <c:pt idx="9729">
                  <c:v>45390</c:v>
                </c:pt>
                <c:pt idx="9730">
                  <c:v>45391</c:v>
                </c:pt>
                <c:pt idx="9731">
                  <c:v>45392</c:v>
                </c:pt>
                <c:pt idx="9732">
                  <c:v>45393</c:v>
                </c:pt>
                <c:pt idx="9733">
                  <c:v>45394</c:v>
                </c:pt>
                <c:pt idx="9734">
                  <c:v>45395</c:v>
                </c:pt>
                <c:pt idx="9735">
                  <c:v>45396</c:v>
                </c:pt>
                <c:pt idx="9736">
                  <c:v>45397</c:v>
                </c:pt>
                <c:pt idx="9737">
                  <c:v>45398</c:v>
                </c:pt>
                <c:pt idx="9738">
                  <c:v>45399</c:v>
                </c:pt>
                <c:pt idx="9739">
                  <c:v>45400</c:v>
                </c:pt>
                <c:pt idx="9740">
                  <c:v>45401</c:v>
                </c:pt>
                <c:pt idx="9741">
                  <c:v>45402</c:v>
                </c:pt>
                <c:pt idx="9742">
                  <c:v>45403</c:v>
                </c:pt>
                <c:pt idx="9743">
                  <c:v>45404</c:v>
                </c:pt>
                <c:pt idx="9744">
                  <c:v>45405</c:v>
                </c:pt>
                <c:pt idx="9745">
                  <c:v>45406</c:v>
                </c:pt>
                <c:pt idx="9746">
                  <c:v>45407</c:v>
                </c:pt>
                <c:pt idx="9747">
                  <c:v>45408</c:v>
                </c:pt>
                <c:pt idx="9748">
                  <c:v>45409</c:v>
                </c:pt>
                <c:pt idx="9749">
                  <c:v>45410</c:v>
                </c:pt>
                <c:pt idx="9750">
                  <c:v>45411</c:v>
                </c:pt>
                <c:pt idx="9751">
                  <c:v>45412</c:v>
                </c:pt>
                <c:pt idx="9752">
                  <c:v>45413</c:v>
                </c:pt>
                <c:pt idx="9753">
                  <c:v>45414</c:v>
                </c:pt>
                <c:pt idx="9754">
                  <c:v>45415</c:v>
                </c:pt>
                <c:pt idx="9755">
                  <c:v>45416</c:v>
                </c:pt>
                <c:pt idx="9756">
                  <c:v>45417</c:v>
                </c:pt>
                <c:pt idx="9757">
                  <c:v>45418</c:v>
                </c:pt>
                <c:pt idx="9758">
                  <c:v>45419</c:v>
                </c:pt>
                <c:pt idx="9759">
                  <c:v>45420</c:v>
                </c:pt>
                <c:pt idx="9760">
                  <c:v>45421</c:v>
                </c:pt>
                <c:pt idx="9761">
                  <c:v>45422</c:v>
                </c:pt>
                <c:pt idx="9762">
                  <c:v>45423</c:v>
                </c:pt>
                <c:pt idx="9763">
                  <c:v>45424</c:v>
                </c:pt>
                <c:pt idx="9764">
                  <c:v>45425</c:v>
                </c:pt>
                <c:pt idx="9765">
                  <c:v>45426</c:v>
                </c:pt>
                <c:pt idx="9766">
                  <c:v>45427</c:v>
                </c:pt>
                <c:pt idx="9767">
                  <c:v>45428</c:v>
                </c:pt>
                <c:pt idx="9768">
                  <c:v>45429</c:v>
                </c:pt>
                <c:pt idx="9769">
                  <c:v>45430</c:v>
                </c:pt>
                <c:pt idx="9770">
                  <c:v>45431</c:v>
                </c:pt>
                <c:pt idx="9771">
                  <c:v>45432</c:v>
                </c:pt>
                <c:pt idx="9772">
                  <c:v>45433</c:v>
                </c:pt>
                <c:pt idx="9773">
                  <c:v>45434</c:v>
                </c:pt>
                <c:pt idx="9774">
                  <c:v>45435</c:v>
                </c:pt>
                <c:pt idx="9775">
                  <c:v>45436</c:v>
                </c:pt>
                <c:pt idx="9776">
                  <c:v>45437</c:v>
                </c:pt>
                <c:pt idx="9777">
                  <c:v>45438</c:v>
                </c:pt>
                <c:pt idx="9778">
                  <c:v>45439</c:v>
                </c:pt>
                <c:pt idx="9779">
                  <c:v>45440</c:v>
                </c:pt>
                <c:pt idx="9780">
                  <c:v>45441</c:v>
                </c:pt>
                <c:pt idx="9781">
                  <c:v>45442</c:v>
                </c:pt>
                <c:pt idx="9782">
                  <c:v>45443</c:v>
                </c:pt>
                <c:pt idx="9783">
                  <c:v>45444</c:v>
                </c:pt>
                <c:pt idx="9784">
                  <c:v>45445</c:v>
                </c:pt>
                <c:pt idx="9785">
                  <c:v>45446</c:v>
                </c:pt>
                <c:pt idx="9786">
                  <c:v>45447</c:v>
                </c:pt>
                <c:pt idx="9787">
                  <c:v>45448</c:v>
                </c:pt>
                <c:pt idx="9788">
                  <c:v>45449</c:v>
                </c:pt>
                <c:pt idx="9789">
                  <c:v>45450</c:v>
                </c:pt>
                <c:pt idx="9790">
                  <c:v>45451</c:v>
                </c:pt>
                <c:pt idx="9791">
                  <c:v>45452</c:v>
                </c:pt>
                <c:pt idx="9792">
                  <c:v>45453</c:v>
                </c:pt>
                <c:pt idx="9793">
                  <c:v>45454</c:v>
                </c:pt>
                <c:pt idx="9794">
                  <c:v>45455</c:v>
                </c:pt>
                <c:pt idx="9795">
                  <c:v>45456</c:v>
                </c:pt>
                <c:pt idx="9796">
                  <c:v>45457</c:v>
                </c:pt>
                <c:pt idx="9797">
                  <c:v>45458</c:v>
                </c:pt>
                <c:pt idx="9798">
                  <c:v>45459</c:v>
                </c:pt>
                <c:pt idx="9799">
                  <c:v>45460</c:v>
                </c:pt>
                <c:pt idx="9800">
                  <c:v>45461</c:v>
                </c:pt>
                <c:pt idx="9801">
                  <c:v>45462</c:v>
                </c:pt>
                <c:pt idx="9802">
                  <c:v>45463</c:v>
                </c:pt>
                <c:pt idx="9803">
                  <c:v>45464</c:v>
                </c:pt>
                <c:pt idx="9804">
                  <c:v>45465</c:v>
                </c:pt>
                <c:pt idx="9805">
                  <c:v>45466</c:v>
                </c:pt>
                <c:pt idx="9806">
                  <c:v>45467</c:v>
                </c:pt>
                <c:pt idx="9807">
                  <c:v>45468</c:v>
                </c:pt>
                <c:pt idx="9808">
                  <c:v>45469</c:v>
                </c:pt>
                <c:pt idx="9809">
                  <c:v>45470</c:v>
                </c:pt>
                <c:pt idx="9810">
                  <c:v>45471</c:v>
                </c:pt>
                <c:pt idx="9811">
                  <c:v>45472</c:v>
                </c:pt>
                <c:pt idx="9812">
                  <c:v>45473</c:v>
                </c:pt>
                <c:pt idx="9813">
                  <c:v>45474</c:v>
                </c:pt>
                <c:pt idx="9814">
                  <c:v>45475</c:v>
                </c:pt>
                <c:pt idx="9815">
                  <c:v>45476</c:v>
                </c:pt>
                <c:pt idx="9816">
                  <c:v>45477</c:v>
                </c:pt>
                <c:pt idx="9817">
                  <c:v>45478</c:v>
                </c:pt>
                <c:pt idx="9818">
                  <c:v>45479</c:v>
                </c:pt>
                <c:pt idx="9819">
                  <c:v>45480</c:v>
                </c:pt>
                <c:pt idx="9820">
                  <c:v>45481</c:v>
                </c:pt>
                <c:pt idx="9821">
                  <c:v>45482</c:v>
                </c:pt>
                <c:pt idx="9822">
                  <c:v>45483</c:v>
                </c:pt>
                <c:pt idx="9823">
                  <c:v>45484</c:v>
                </c:pt>
                <c:pt idx="9824">
                  <c:v>45485</c:v>
                </c:pt>
                <c:pt idx="9825">
                  <c:v>45486</c:v>
                </c:pt>
                <c:pt idx="9826">
                  <c:v>45487</c:v>
                </c:pt>
                <c:pt idx="9827">
                  <c:v>45488</c:v>
                </c:pt>
                <c:pt idx="9828">
                  <c:v>45489</c:v>
                </c:pt>
                <c:pt idx="9829">
                  <c:v>45490</c:v>
                </c:pt>
                <c:pt idx="9830">
                  <c:v>45491</c:v>
                </c:pt>
                <c:pt idx="9831">
                  <c:v>45492</c:v>
                </c:pt>
                <c:pt idx="9832">
                  <c:v>45493</c:v>
                </c:pt>
                <c:pt idx="9833">
                  <c:v>45494</c:v>
                </c:pt>
                <c:pt idx="9834">
                  <c:v>45495</c:v>
                </c:pt>
                <c:pt idx="9835">
                  <c:v>45496</c:v>
                </c:pt>
                <c:pt idx="9836">
                  <c:v>45497</c:v>
                </c:pt>
                <c:pt idx="9837">
                  <c:v>45498</c:v>
                </c:pt>
                <c:pt idx="9838">
                  <c:v>45499</c:v>
                </c:pt>
                <c:pt idx="9839">
                  <c:v>45500</c:v>
                </c:pt>
                <c:pt idx="9840">
                  <c:v>45501</c:v>
                </c:pt>
                <c:pt idx="9841">
                  <c:v>45502</c:v>
                </c:pt>
                <c:pt idx="9842">
                  <c:v>45503</c:v>
                </c:pt>
                <c:pt idx="9843">
                  <c:v>45504</c:v>
                </c:pt>
                <c:pt idx="9844">
                  <c:v>45505</c:v>
                </c:pt>
                <c:pt idx="9845">
                  <c:v>45506</c:v>
                </c:pt>
                <c:pt idx="9846">
                  <c:v>45507</c:v>
                </c:pt>
                <c:pt idx="9847">
                  <c:v>45508</c:v>
                </c:pt>
                <c:pt idx="9848">
                  <c:v>45509</c:v>
                </c:pt>
                <c:pt idx="9849">
                  <c:v>45510</c:v>
                </c:pt>
                <c:pt idx="9850">
                  <c:v>45511</c:v>
                </c:pt>
                <c:pt idx="9851">
                  <c:v>45512</c:v>
                </c:pt>
                <c:pt idx="9852">
                  <c:v>45513</c:v>
                </c:pt>
                <c:pt idx="9853">
                  <c:v>45514</c:v>
                </c:pt>
                <c:pt idx="9854">
                  <c:v>45515</c:v>
                </c:pt>
                <c:pt idx="9855">
                  <c:v>45516</c:v>
                </c:pt>
                <c:pt idx="9856">
                  <c:v>45517</c:v>
                </c:pt>
                <c:pt idx="9857">
                  <c:v>45518</c:v>
                </c:pt>
                <c:pt idx="9858">
                  <c:v>45519</c:v>
                </c:pt>
                <c:pt idx="9859">
                  <c:v>45520</c:v>
                </c:pt>
                <c:pt idx="9860">
                  <c:v>45521</c:v>
                </c:pt>
                <c:pt idx="9861">
                  <c:v>45522</c:v>
                </c:pt>
                <c:pt idx="9862">
                  <c:v>45523</c:v>
                </c:pt>
                <c:pt idx="9863">
                  <c:v>45524</c:v>
                </c:pt>
                <c:pt idx="9864">
                  <c:v>45525</c:v>
                </c:pt>
                <c:pt idx="9865">
                  <c:v>45526</c:v>
                </c:pt>
                <c:pt idx="9866">
                  <c:v>45527</c:v>
                </c:pt>
                <c:pt idx="9867">
                  <c:v>45528</c:v>
                </c:pt>
                <c:pt idx="9868">
                  <c:v>45529</c:v>
                </c:pt>
                <c:pt idx="9869">
                  <c:v>45530</c:v>
                </c:pt>
                <c:pt idx="9870">
                  <c:v>45531</c:v>
                </c:pt>
                <c:pt idx="9871">
                  <c:v>45532</c:v>
                </c:pt>
                <c:pt idx="9872">
                  <c:v>45533</c:v>
                </c:pt>
                <c:pt idx="9873">
                  <c:v>45534</c:v>
                </c:pt>
                <c:pt idx="9874">
                  <c:v>45535</c:v>
                </c:pt>
                <c:pt idx="9875">
                  <c:v>45536</c:v>
                </c:pt>
                <c:pt idx="9876">
                  <c:v>45537</c:v>
                </c:pt>
                <c:pt idx="9877">
                  <c:v>45538</c:v>
                </c:pt>
                <c:pt idx="9878">
                  <c:v>45539</c:v>
                </c:pt>
                <c:pt idx="9879">
                  <c:v>45540</c:v>
                </c:pt>
                <c:pt idx="9880">
                  <c:v>45541</c:v>
                </c:pt>
                <c:pt idx="9881">
                  <c:v>45542</c:v>
                </c:pt>
                <c:pt idx="9882">
                  <c:v>45543</c:v>
                </c:pt>
                <c:pt idx="9883">
                  <c:v>45544</c:v>
                </c:pt>
                <c:pt idx="9884">
                  <c:v>45545</c:v>
                </c:pt>
                <c:pt idx="9885">
                  <c:v>45546</c:v>
                </c:pt>
                <c:pt idx="9886">
                  <c:v>45547</c:v>
                </c:pt>
                <c:pt idx="9887">
                  <c:v>45548</c:v>
                </c:pt>
                <c:pt idx="9888">
                  <c:v>45549</c:v>
                </c:pt>
                <c:pt idx="9889">
                  <c:v>45550</c:v>
                </c:pt>
                <c:pt idx="9890">
                  <c:v>45551</c:v>
                </c:pt>
                <c:pt idx="9891">
                  <c:v>45552</c:v>
                </c:pt>
                <c:pt idx="9892">
                  <c:v>45553</c:v>
                </c:pt>
                <c:pt idx="9893">
                  <c:v>45554</c:v>
                </c:pt>
                <c:pt idx="9894">
                  <c:v>45555</c:v>
                </c:pt>
                <c:pt idx="9895">
                  <c:v>45556</c:v>
                </c:pt>
                <c:pt idx="9896">
                  <c:v>45557</c:v>
                </c:pt>
                <c:pt idx="9897">
                  <c:v>45558</c:v>
                </c:pt>
                <c:pt idx="9898">
                  <c:v>45559</c:v>
                </c:pt>
                <c:pt idx="9899">
                  <c:v>45560</c:v>
                </c:pt>
                <c:pt idx="9900">
                  <c:v>45561</c:v>
                </c:pt>
                <c:pt idx="9901">
                  <c:v>45562</c:v>
                </c:pt>
                <c:pt idx="9902">
                  <c:v>45563</c:v>
                </c:pt>
                <c:pt idx="9903">
                  <c:v>45564</c:v>
                </c:pt>
                <c:pt idx="9904">
                  <c:v>45565</c:v>
                </c:pt>
                <c:pt idx="9905">
                  <c:v>45566</c:v>
                </c:pt>
                <c:pt idx="9906">
                  <c:v>45567</c:v>
                </c:pt>
                <c:pt idx="9907">
                  <c:v>45568</c:v>
                </c:pt>
                <c:pt idx="9908">
                  <c:v>45569</c:v>
                </c:pt>
                <c:pt idx="9909">
                  <c:v>45570</c:v>
                </c:pt>
                <c:pt idx="9910">
                  <c:v>45571</c:v>
                </c:pt>
                <c:pt idx="9911">
                  <c:v>45572</c:v>
                </c:pt>
                <c:pt idx="9912">
                  <c:v>45573</c:v>
                </c:pt>
                <c:pt idx="9913">
                  <c:v>45574</c:v>
                </c:pt>
                <c:pt idx="9914">
                  <c:v>45575</c:v>
                </c:pt>
                <c:pt idx="9915">
                  <c:v>45576</c:v>
                </c:pt>
                <c:pt idx="9916">
                  <c:v>45577</c:v>
                </c:pt>
                <c:pt idx="9917">
                  <c:v>45578</c:v>
                </c:pt>
                <c:pt idx="9918">
                  <c:v>45579</c:v>
                </c:pt>
                <c:pt idx="9919">
                  <c:v>45580</c:v>
                </c:pt>
                <c:pt idx="9920">
                  <c:v>45581</c:v>
                </c:pt>
                <c:pt idx="9921">
                  <c:v>45582</c:v>
                </c:pt>
                <c:pt idx="9922">
                  <c:v>45583</c:v>
                </c:pt>
                <c:pt idx="9923">
                  <c:v>45584</c:v>
                </c:pt>
                <c:pt idx="9924">
                  <c:v>45585</c:v>
                </c:pt>
                <c:pt idx="9925">
                  <c:v>45586</c:v>
                </c:pt>
                <c:pt idx="9926">
                  <c:v>45587</c:v>
                </c:pt>
                <c:pt idx="9927">
                  <c:v>45588</c:v>
                </c:pt>
                <c:pt idx="9928">
                  <c:v>45589</c:v>
                </c:pt>
                <c:pt idx="9929">
                  <c:v>45590</c:v>
                </c:pt>
                <c:pt idx="9930">
                  <c:v>45591</c:v>
                </c:pt>
                <c:pt idx="9931">
                  <c:v>45592</c:v>
                </c:pt>
                <c:pt idx="9932">
                  <c:v>45593</c:v>
                </c:pt>
                <c:pt idx="9933">
                  <c:v>45594</c:v>
                </c:pt>
                <c:pt idx="9934">
                  <c:v>45595</c:v>
                </c:pt>
                <c:pt idx="9935">
                  <c:v>45596</c:v>
                </c:pt>
                <c:pt idx="9936">
                  <c:v>45597</c:v>
                </c:pt>
                <c:pt idx="9937">
                  <c:v>45598</c:v>
                </c:pt>
                <c:pt idx="9938">
                  <c:v>45599</c:v>
                </c:pt>
                <c:pt idx="9939">
                  <c:v>45600</c:v>
                </c:pt>
                <c:pt idx="9940">
                  <c:v>45601</c:v>
                </c:pt>
                <c:pt idx="9941">
                  <c:v>45602</c:v>
                </c:pt>
                <c:pt idx="9942">
                  <c:v>45603</c:v>
                </c:pt>
                <c:pt idx="9943">
                  <c:v>45604</c:v>
                </c:pt>
                <c:pt idx="9944">
                  <c:v>45605</c:v>
                </c:pt>
                <c:pt idx="9945">
                  <c:v>45606</c:v>
                </c:pt>
                <c:pt idx="9946">
                  <c:v>45607</c:v>
                </c:pt>
                <c:pt idx="9947">
                  <c:v>45608</c:v>
                </c:pt>
                <c:pt idx="9948">
                  <c:v>45609</c:v>
                </c:pt>
                <c:pt idx="9949">
                  <c:v>45610</c:v>
                </c:pt>
                <c:pt idx="9950">
                  <c:v>45611</c:v>
                </c:pt>
                <c:pt idx="9951">
                  <c:v>45612</c:v>
                </c:pt>
                <c:pt idx="9952">
                  <c:v>45613</c:v>
                </c:pt>
                <c:pt idx="9953">
                  <c:v>45614</c:v>
                </c:pt>
                <c:pt idx="9954">
                  <c:v>45615</c:v>
                </c:pt>
                <c:pt idx="9955">
                  <c:v>45616</c:v>
                </c:pt>
                <c:pt idx="9956">
                  <c:v>45617</c:v>
                </c:pt>
                <c:pt idx="9957">
                  <c:v>45618</c:v>
                </c:pt>
                <c:pt idx="9958">
                  <c:v>45619</c:v>
                </c:pt>
                <c:pt idx="9959">
                  <c:v>45620</c:v>
                </c:pt>
                <c:pt idx="9960">
                  <c:v>45621</c:v>
                </c:pt>
                <c:pt idx="9961">
                  <c:v>45622</c:v>
                </c:pt>
                <c:pt idx="9962">
                  <c:v>45623</c:v>
                </c:pt>
                <c:pt idx="9963">
                  <c:v>45624</c:v>
                </c:pt>
                <c:pt idx="9964">
                  <c:v>45625</c:v>
                </c:pt>
                <c:pt idx="9965">
                  <c:v>45626</c:v>
                </c:pt>
                <c:pt idx="9966">
                  <c:v>45627</c:v>
                </c:pt>
                <c:pt idx="9967">
                  <c:v>45628</c:v>
                </c:pt>
                <c:pt idx="9968">
                  <c:v>45629</c:v>
                </c:pt>
                <c:pt idx="9969">
                  <c:v>45630</c:v>
                </c:pt>
                <c:pt idx="9970">
                  <c:v>45631</c:v>
                </c:pt>
                <c:pt idx="9971">
                  <c:v>45632</c:v>
                </c:pt>
                <c:pt idx="9972">
                  <c:v>45633</c:v>
                </c:pt>
                <c:pt idx="9973">
                  <c:v>45634</c:v>
                </c:pt>
                <c:pt idx="9974">
                  <c:v>45635</c:v>
                </c:pt>
                <c:pt idx="9975">
                  <c:v>45636</c:v>
                </c:pt>
                <c:pt idx="9976">
                  <c:v>45637</c:v>
                </c:pt>
                <c:pt idx="9977">
                  <c:v>45638</c:v>
                </c:pt>
                <c:pt idx="9978">
                  <c:v>45639</c:v>
                </c:pt>
                <c:pt idx="9979">
                  <c:v>45640</c:v>
                </c:pt>
                <c:pt idx="9980">
                  <c:v>45641</c:v>
                </c:pt>
                <c:pt idx="9981">
                  <c:v>45642</c:v>
                </c:pt>
                <c:pt idx="9982">
                  <c:v>45643</c:v>
                </c:pt>
                <c:pt idx="9983">
                  <c:v>45644</c:v>
                </c:pt>
                <c:pt idx="9984">
                  <c:v>45645</c:v>
                </c:pt>
                <c:pt idx="9985">
                  <c:v>45646</c:v>
                </c:pt>
                <c:pt idx="9986">
                  <c:v>45647</c:v>
                </c:pt>
                <c:pt idx="9987">
                  <c:v>45648</c:v>
                </c:pt>
                <c:pt idx="9988">
                  <c:v>45649</c:v>
                </c:pt>
                <c:pt idx="9989">
                  <c:v>45650</c:v>
                </c:pt>
                <c:pt idx="9990">
                  <c:v>45651</c:v>
                </c:pt>
                <c:pt idx="9991">
                  <c:v>45652</c:v>
                </c:pt>
                <c:pt idx="9992">
                  <c:v>45653</c:v>
                </c:pt>
                <c:pt idx="9993">
                  <c:v>45654</c:v>
                </c:pt>
                <c:pt idx="9994">
                  <c:v>45655</c:v>
                </c:pt>
                <c:pt idx="9995">
                  <c:v>45656</c:v>
                </c:pt>
                <c:pt idx="9996">
                  <c:v>45657</c:v>
                </c:pt>
                <c:pt idx="9997">
                  <c:v>45658</c:v>
                </c:pt>
                <c:pt idx="9998">
                  <c:v>45659</c:v>
                </c:pt>
                <c:pt idx="9999">
                  <c:v>45660</c:v>
                </c:pt>
                <c:pt idx="10000">
                  <c:v>45661</c:v>
                </c:pt>
                <c:pt idx="10001">
                  <c:v>45662</c:v>
                </c:pt>
                <c:pt idx="10002">
                  <c:v>45663</c:v>
                </c:pt>
                <c:pt idx="10003">
                  <c:v>45664</c:v>
                </c:pt>
                <c:pt idx="10004">
                  <c:v>45665</c:v>
                </c:pt>
                <c:pt idx="10005">
                  <c:v>45666</c:v>
                </c:pt>
                <c:pt idx="10006">
                  <c:v>45667</c:v>
                </c:pt>
                <c:pt idx="10007">
                  <c:v>45668</c:v>
                </c:pt>
                <c:pt idx="10008">
                  <c:v>45669</c:v>
                </c:pt>
                <c:pt idx="10009">
                  <c:v>45670</c:v>
                </c:pt>
                <c:pt idx="10010">
                  <c:v>45671</c:v>
                </c:pt>
                <c:pt idx="10011">
                  <c:v>45672</c:v>
                </c:pt>
                <c:pt idx="10012">
                  <c:v>45673</c:v>
                </c:pt>
                <c:pt idx="10013">
                  <c:v>45674</c:v>
                </c:pt>
                <c:pt idx="10014">
                  <c:v>45675</c:v>
                </c:pt>
                <c:pt idx="10015">
                  <c:v>45676</c:v>
                </c:pt>
                <c:pt idx="10016">
                  <c:v>45677</c:v>
                </c:pt>
                <c:pt idx="10017">
                  <c:v>45678</c:v>
                </c:pt>
                <c:pt idx="10018">
                  <c:v>45679</c:v>
                </c:pt>
                <c:pt idx="10019">
                  <c:v>45680</c:v>
                </c:pt>
                <c:pt idx="10020">
                  <c:v>45681</c:v>
                </c:pt>
                <c:pt idx="10021">
                  <c:v>45682</c:v>
                </c:pt>
                <c:pt idx="10022">
                  <c:v>45683</c:v>
                </c:pt>
                <c:pt idx="10023">
                  <c:v>45684</c:v>
                </c:pt>
                <c:pt idx="10024">
                  <c:v>45685</c:v>
                </c:pt>
                <c:pt idx="10025">
                  <c:v>45686</c:v>
                </c:pt>
                <c:pt idx="10026">
                  <c:v>45687</c:v>
                </c:pt>
                <c:pt idx="10027">
                  <c:v>45688</c:v>
                </c:pt>
                <c:pt idx="10028">
                  <c:v>45689</c:v>
                </c:pt>
                <c:pt idx="10029">
                  <c:v>45690</c:v>
                </c:pt>
                <c:pt idx="10030">
                  <c:v>45691</c:v>
                </c:pt>
                <c:pt idx="10031">
                  <c:v>45692</c:v>
                </c:pt>
                <c:pt idx="10032">
                  <c:v>45693</c:v>
                </c:pt>
                <c:pt idx="10033">
                  <c:v>45694</c:v>
                </c:pt>
                <c:pt idx="10034">
                  <c:v>45695</c:v>
                </c:pt>
                <c:pt idx="10035">
                  <c:v>45696</c:v>
                </c:pt>
                <c:pt idx="10036">
                  <c:v>45697</c:v>
                </c:pt>
                <c:pt idx="10037">
                  <c:v>45698</c:v>
                </c:pt>
                <c:pt idx="10038">
                  <c:v>45699</c:v>
                </c:pt>
                <c:pt idx="10039">
                  <c:v>45700</c:v>
                </c:pt>
                <c:pt idx="10040">
                  <c:v>45701</c:v>
                </c:pt>
                <c:pt idx="10041">
                  <c:v>45702</c:v>
                </c:pt>
                <c:pt idx="10042">
                  <c:v>45705</c:v>
                </c:pt>
                <c:pt idx="10043">
                  <c:v>45706</c:v>
                </c:pt>
                <c:pt idx="10044">
                  <c:v>45707</c:v>
                </c:pt>
                <c:pt idx="10045">
                  <c:v>45708</c:v>
                </c:pt>
                <c:pt idx="10046">
                  <c:v>45709</c:v>
                </c:pt>
                <c:pt idx="10047">
                  <c:v>45712</c:v>
                </c:pt>
                <c:pt idx="10048">
                  <c:v>45713</c:v>
                </c:pt>
                <c:pt idx="10049">
                  <c:v>45714</c:v>
                </c:pt>
                <c:pt idx="10050">
                  <c:v>45715</c:v>
                </c:pt>
              </c:numCache>
            </c:numRef>
          </c:cat>
          <c:val>
            <c:numRef>
              <c:f>Sheet1!$B$2:$B$10052</c:f>
              <c:numCache>
                <c:formatCode>General</c:formatCode>
                <c:ptCount val="10051"/>
                <c:pt idx="8485">
                  <c:v>15.728</c:v>
                </c:pt>
                <c:pt idx="8486">
                  <c:v>15.483000000000001</c:v>
                </c:pt>
                <c:pt idx="8487">
                  <c:v>15.462</c:v>
                </c:pt>
                <c:pt idx="8490">
                  <c:v>15.468</c:v>
                </c:pt>
                <c:pt idx="8491">
                  <c:v>15.385</c:v>
                </c:pt>
                <c:pt idx="8492">
                  <c:v>15.278</c:v>
                </c:pt>
                <c:pt idx="8493">
                  <c:v>15.097</c:v>
                </c:pt>
                <c:pt idx="8494">
                  <c:v>15.122</c:v>
                </c:pt>
                <c:pt idx="8497">
                  <c:v>15.146000000000001</c:v>
                </c:pt>
                <c:pt idx="8498">
                  <c:v>15.255000000000001</c:v>
                </c:pt>
                <c:pt idx="8499">
                  <c:v>15.209</c:v>
                </c:pt>
                <c:pt idx="8500">
                  <c:v>15.055</c:v>
                </c:pt>
                <c:pt idx="8501">
                  <c:v>15.221</c:v>
                </c:pt>
                <c:pt idx="8504">
                  <c:v>15.166</c:v>
                </c:pt>
                <c:pt idx="8505">
                  <c:v>15.042999999999999</c:v>
                </c:pt>
                <c:pt idx="8506">
                  <c:v>14.843999999999999</c:v>
                </c:pt>
                <c:pt idx="8507">
                  <c:v>14.885</c:v>
                </c:pt>
                <c:pt idx="8508">
                  <c:v>14.962999999999999</c:v>
                </c:pt>
                <c:pt idx="8511">
                  <c:v>14.862</c:v>
                </c:pt>
                <c:pt idx="8512">
                  <c:v>14.973000000000001</c:v>
                </c:pt>
                <c:pt idx="8513">
                  <c:v>15.012</c:v>
                </c:pt>
                <c:pt idx="8514">
                  <c:v>15.163</c:v>
                </c:pt>
                <c:pt idx="8515">
                  <c:v>15.172000000000001</c:v>
                </c:pt>
                <c:pt idx="8518">
                  <c:v>15.134</c:v>
                </c:pt>
                <c:pt idx="8519">
                  <c:v>15.282999999999999</c:v>
                </c:pt>
                <c:pt idx="8520">
                  <c:v>15.138999999999999</c:v>
                </c:pt>
                <c:pt idx="8521">
                  <c:v>15.278</c:v>
                </c:pt>
                <c:pt idx="8522">
                  <c:v>15.468999999999999</c:v>
                </c:pt>
                <c:pt idx="8525">
                  <c:v>15.365</c:v>
                </c:pt>
                <c:pt idx="8526">
                  <c:v>15.246</c:v>
                </c:pt>
                <c:pt idx="8527">
                  <c:v>15.295999999999999</c:v>
                </c:pt>
                <c:pt idx="8528">
                  <c:v>15.484999999999999</c:v>
                </c:pt>
                <c:pt idx="8532">
                  <c:v>15.756</c:v>
                </c:pt>
                <c:pt idx="8533">
                  <c:v>15.423999999999999</c:v>
                </c:pt>
                <c:pt idx="8534">
                  <c:v>15.313000000000001</c:v>
                </c:pt>
                <c:pt idx="8535">
                  <c:v>15.244999999999999</c:v>
                </c:pt>
                <c:pt idx="8539">
                  <c:v>15.295999999999999</c:v>
                </c:pt>
                <c:pt idx="8540">
                  <c:v>14.962</c:v>
                </c:pt>
                <c:pt idx="8541">
                  <c:v>15.134</c:v>
                </c:pt>
                <c:pt idx="8542">
                  <c:v>15.345000000000001</c:v>
                </c:pt>
                <c:pt idx="8543">
                  <c:v>15.37</c:v>
                </c:pt>
                <c:pt idx="8546">
                  <c:v>15.536</c:v>
                </c:pt>
                <c:pt idx="8547">
                  <c:v>15.598000000000001</c:v>
                </c:pt>
                <c:pt idx="8548">
                  <c:v>15.612</c:v>
                </c:pt>
                <c:pt idx="8549">
                  <c:v>15.598000000000001</c:v>
                </c:pt>
                <c:pt idx="8550">
                  <c:v>15.529</c:v>
                </c:pt>
                <c:pt idx="8553">
                  <c:v>15.497999999999999</c:v>
                </c:pt>
                <c:pt idx="8554">
                  <c:v>15.68</c:v>
                </c:pt>
                <c:pt idx="8555">
                  <c:v>15.624000000000001</c:v>
                </c:pt>
                <c:pt idx="8556">
                  <c:v>15.519</c:v>
                </c:pt>
                <c:pt idx="8557">
                  <c:v>15.391999999999999</c:v>
                </c:pt>
                <c:pt idx="8560">
                  <c:v>15.307</c:v>
                </c:pt>
                <c:pt idx="8561">
                  <c:v>15.395</c:v>
                </c:pt>
                <c:pt idx="8562">
                  <c:v>15.432</c:v>
                </c:pt>
                <c:pt idx="8563">
                  <c:v>15.497999999999999</c:v>
                </c:pt>
                <c:pt idx="8564">
                  <c:v>15.476000000000001</c:v>
                </c:pt>
                <c:pt idx="8567">
                  <c:v>15.337</c:v>
                </c:pt>
                <c:pt idx="8568">
                  <c:v>15.57</c:v>
                </c:pt>
                <c:pt idx="8569">
                  <c:v>15.742000000000001</c:v>
                </c:pt>
                <c:pt idx="8570">
                  <c:v>15.766999999999999</c:v>
                </c:pt>
                <c:pt idx="8571">
                  <c:v>15.944000000000001</c:v>
                </c:pt>
                <c:pt idx="8574">
                  <c:v>16.068000000000001</c:v>
                </c:pt>
                <c:pt idx="8575">
                  <c:v>16.097000000000001</c:v>
                </c:pt>
                <c:pt idx="8576">
                  <c:v>16.003</c:v>
                </c:pt>
                <c:pt idx="8577">
                  <c:v>15.922000000000001</c:v>
                </c:pt>
                <c:pt idx="8578">
                  <c:v>15.865</c:v>
                </c:pt>
                <c:pt idx="8581">
                  <c:v>15.875999999999999</c:v>
                </c:pt>
                <c:pt idx="8582">
                  <c:v>15.936999999999999</c:v>
                </c:pt>
                <c:pt idx="8583">
                  <c:v>15.829000000000001</c:v>
                </c:pt>
                <c:pt idx="8584">
                  <c:v>16.026</c:v>
                </c:pt>
                <c:pt idx="8585">
                  <c:v>15.827999999999999</c:v>
                </c:pt>
                <c:pt idx="8588">
                  <c:v>15.763999999999999</c:v>
                </c:pt>
                <c:pt idx="8589">
                  <c:v>15.994999999999999</c:v>
                </c:pt>
                <c:pt idx="8590">
                  <c:v>16.206</c:v>
                </c:pt>
                <c:pt idx="8591">
                  <c:v>16.007999999999999</c:v>
                </c:pt>
                <c:pt idx="8592">
                  <c:v>16.094000000000001</c:v>
                </c:pt>
                <c:pt idx="8595">
                  <c:v>16.126000000000001</c:v>
                </c:pt>
                <c:pt idx="8596">
                  <c:v>16.106000000000002</c:v>
                </c:pt>
                <c:pt idx="8597">
                  <c:v>16.132999999999999</c:v>
                </c:pt>
                <c:pt idx="8598">
                  <c:v>16.175999999999998</c:v>
                </c:pt>
                <c:pt idx="8599">
                  <c:v>16.321000000000002</c:v>
                </c:pt>
                <c:pt idx="8602">
                  <c:v>16.343</c:v>
                </c:pt>
                <c:pt idx="8603">
                  <c:v>16.466999999999999</c:v>
                </c:pt>
                <c:pt idx="8604">
                  <c:v>16.495000000000001</c:v>
                </c:pt>
                <c:pt idx="8605">
                  <c:v>16.635999999999999</c:v>
                </c:pt>
                <c:pt idx="8606">
                  <c:v>16.57</c:v>
                </c:pt>
                <c:pt idx="8609">
                  <c:v>16.440999999999999</c:v>
                </c:pt>
                <c:pt idx="8610">
                  <c:v>16.391999999999999</c:v>
                </c:pt>
                <c:pt idx="8611">
                  <c:v>16.350000000000001</c:v>
                </c:pt>
                <c:pt idx="8612">
                  <c:v>16.36</c:v>
                </c:pt>
                <c:pt idx="8613">
                  <c:v>16.181000000000001</c:v>
                </c:pt>
                <c:pt idx="8616">
                  <c:v>16.43</c:v>
                </c:pt>
                <c:pt idx="8617">
                  <c:v>16.338999999999999</c:v>
                </c:pt>
                <c:pt idx="8618">
                  <c:v>16.561</c:v>
                </c:pt>
                <c:pt idx="8619">
                  <c:v>16.254999999999999</c:v>
                </c:pt>
                <c:pt idx="8620">
                  <c:v>16.34</c:v>
                </c:pt>
                <c:pt idx="8623">
                  <c:v>16.372</c:v>
                </c:pt>
                <c:pt idx="8624">
                  <c:v>16.361000000000001</c:v>
                </c:pt>
                <c:pt idx="8625">
                  <c:v>16.488</c:v>
                </c:pt>
                <c:pt idx="8626">
                  <c:v>16.431000000000001</c:v>
                </c:pt>
                <c:pt idx="8630">
                  <c:v>16.431000000000001</c:v>
                </c:pt>
                <c:pt idx="8631">
                  <c:v>16.553000000000001</c:v>
                </c:pt>
                <c:pt idx="8632">
                  <c:v>16.489999999999998</c:v>
                </c:pt>
                <c:pt idx="8633">
                  <c:v>16.408000000000001</c:v>
                </c:pt>
                <c:pt idx="8634">
                  <c:v>16.45</c:v>
                </c:pt>
                <c:pt idx="8637">
                  <c:v>16.581</c:v>
                </c:pt>
                <c:pt idx="8638">
                  <c:v>16.48</c:v>
                </c:pt>
                <c:pt idx="8639">
                  <c:v>16.634</c:v>
                </c:pt>
                <c:pt idx="8640">
                  <c:v>16.654</c:v>
                </c:pt>
                <c:pt idx="8641">
                  <c:v>16.59</c:v>
                </c:pt>
                <c:pt idx="8644">
                  <c:v>16.640999999999998</c:v>
                </c:pt>
                <c:pt idx="8645">
                  <c:v>16.829000000000001</c:v>
                </c:pt>
                <c:pt idx="8646">
                  <c:v>16.898</c:v>
                </c:pt>
                <c:pt idx="8647">
                  <c:v>16.818000000000001</c:v>
                </c:pt>
                <c:pt idx="8648">
                  <c:v>16.61</c:v>
                </c:pt>
                <c:pt idx="8651">
                  <c:v>16.640999999999998</c:v>
                </c:pt>
                <c:pt idx="8652">
                  <c:v>16.747</c:v>
                </c:pt>
                <c:pt idx="8653">
                  <c:v>16.818000000000001</c:v>
                </c:pt>
                <c:pt idx="8654">
                  <c:v>17.04</c:v>
                </c:pt>
                <c:pt idx="8655">
                  <c:v>17.065999999999999</c:v>
                </c:pt>
                <c:pt idx="8658">
                  <c:v>17.193999999999999</c:v>
                </c:pt>
                <c:pt idx="8659">
                  <c:v>17.254999999999999</c:v>
                </c:pt>
                <c:pt idx="8660">
                  <c:v>17.254999999999999</c:v>
                </c:pt>
                <c:pt idx="8661">
                  <c:v>17.405000000000001</c:v>
                </c:pt>
                <c:pt idx="8662">
                  <c:v>17.445</c:v>
                </c:pt>
                <c:pt idx="8665">
                  <c:v>17.690000000000001</c:v>
                </c:pt>
                <c:pt idx="8666">
                  <c:v>17.835999999999999</c:v>
                </c:pt>
                <c:pt idx="8667">
                  <c:v>18.033999999999999</c:v>
                </c:pt>
                <c:pt idx="8668">
                  <c:v>17.802</c:v>
                </c:pt>
                <c:pt idx="8669">
                  <c:v>18.036999999999999</c:v>
                </c:pt>
                <c:pt idx="8672">
                  <c:v>18.038</c:v>
                </c:pt>
                <c:pt idx="8673">
                  <c:v>17.77</c:v>
                </c:pt>
                <c:pt idx="8674">
                  <c:v>17.190000000000001</c:v>
                </c:pt>
                <c:pt idx="8675">
                  <c:v>17.763999999999999</c:v>
                </c:pt>
                <c:pt idx="8676">
                  <c:v>17.561</c:v>
                </c:pt>
                <c:pt idx="8679">
                  <c:v>17.532</c:v>
                </c:pt>
                <c:pt idx="8680">
                  <c:v>17.431000000000001</c:v>
                </c:pt>
                <c:pt idx="8681">
                  <c:v>17.347999999999999</c:v>
                </c:pt>
                <c:pt idx="8682">
                  <c:v>17.149999999999999</c:v>
                </c:pt>
                <c:pt idx="8683">
                  <c:v>17.247</c:v>
                </c:pt>
                <c:pt idx="8686">
                  <c:v>17.350000000000001</c:v>
                </c:pt>
                <c:pt idx="8687">
                  <c:v>17.331</c:v>
                </c:pt>
                <c:pt idx="8688">
                  <c:v>17.251999999999999</c:v>
                </c:pt>
                <c:pt idx="8689">
                  <c:v>17.213999999999999</c:v>
                </c:pt>
                <c:pt idx="8690">
                  <c:v>17.251000000000001</c:v>
                </c:pt>
                <c:pt idx="8693">
                  <c:v>17.483000000000001</c:v>
                </c:pt>
                <c:pt idx="8694">
                  <c:v>17.561</c:v>
                </c:pt>
                <c:pt idx="8695">
                  <c:v>17.606000000000002</c:v>
                </c:pt>
                <c:pt idx="8696">
                  <c:v>17.550999999999998</c:v>
                </c:pt>
                <c:pt idx="8697">
                  <c:v>17.548999999999999</c:v>
                </c:pt>
                <c:pt idx="8700">
                  <c:v>17.620999999999999</c:v>
                </c:pt>
                <c:pt idx="8701">
                  <c:v>17.446999999999999</c:v>
                </c:pt>
                <c:pt idx="8702">
                  <c:v>17.443000000000001</c:v>
                </c:pt>
                <c:pt idx="8703">
                  <c:v>17.446999999999999</c:v>
                </c:pt>
                <c:pt idx="8704">
                  <c:v>17.856999999999999</c:v>
                </c:pt>
                <c:pt idx="8707">
                  <c:v>17.72</c:v>
                </c:pt>
                <c:pt idx="8708">
                  <c:v>17.867000000000001</c:v>
                </c:pt>
                <c:pt idx="8709">
                  <c:v>17.864000000000001</c:v>
                </c:pt>
                <c:pt idx="8710">
                  <c:v>17.757000000000001</c:v>
                </c:pt>
                <c:pt idx="8711">
                  <c:v>17.911999999999999</c:v>
                </c:pt>
                <c:pt idx="8714">
                  <c:v>17.696999999999999</c:v>
                </c:pt>
                <c:pt idx="8715">
                  <c:v>17.713999999999999</c:v>
                </c:pt>
                <c:pt idx="8716">
                  <c:v>17.599</c:v>
                </c:pt>
                <c:pt idx="8717">
                  <c:v>17.709</c:v>
                </c:pt>
                <c:pt idx="8718">
                  <c:v>17.651</c:v>
                </c:pt>
                <c:pt idx="8721">
                  <c:v>17.588999999999999</c:v>
                </c:pt>
                <c:pt idx="8722">
                  <c:v>17.068999999999999</c:v>
                </c:pt>
                <c:pt idx="8723">
                  <c:v>17.114999999999998</c:v>
                </c:pt>
                <c:pt idx="8724">
                  <c:v>17.329999999999998</c:v>
                </c:pt>
                <c:pt idx="8725">
                  <c:v>17.437000000000001</c:v>
                </c:pt>
                <c:pt idx="8728">
                  <c:v>17.355</c:v>
                </c:pt>
                <c:pt idx="8729">
                  <c:v>17.37</c:v>
                </c:pt>
                <c:pt idx="8730">
                  <c:v>17.288</c:v>
                </c:pt>
                <c:pt idx="8731">
                  <c:v>17.224</c:v>
                </c:pt>
                <c:pt idx="8732">
                  <c:v>17.439</c:v>
                </c:pt>
                <c:pt idx="8735">
                  <c:v>17.196999999999999</c:v>
                </c:pt>
                <c:pt idx="8736">
                  <c:v>17.283999999999999</c:v>
                </c:pt>
                <c:pt idx="8737">
                  <c:v>17.422999999999998</c:v>
                </c:pt>
                <c:pt idx="8738">
                  <c:v>17.448</c:v>
                </c:pt>
                <c:pt idx="8739">
                  <c:v>17.565999999999999</c:v>
                </c:pt>
                <c:pt idx="8742">
                  <c:v>17.594000000000001</c:v>
                </c:pt>
                <c:pt idx="8743">
                  <c:v>17.681999999999999</c:v>
                </c:pt>
                <c:pt idx="8744">
                  <c:v>18.091000000000001</c:v>
                </c:pt>
                <c:pt idx="8745">
                  <c:v>17.978000000000002</c:v>
                </c:pt>
                <c:pt idx="8746">
                  <c:v>17.943000000000001</c:v>
                </c:pt>
                <c:pt idx="8749">
                  <c:v>17.917000000000002</c:v>
                </c:pt>
                <c:pt idx="8750">
                  <c:v>17.994</c:v>
                </c:pt>
                <c:pt idx="8751">
                  <c:v>18.081</c:v>
                </c:pt>
                <c:pt idx="8752">
                  <c:v>17.995000000000001</c:v>
                </c:pt>
                <c:pt idx="8753">
                  <c:v>18.126000000000001</c:v>
                </c:pt>
                <c:pt idx="8756">
                  <c:v>18.114000000000001</c:v>
                </c:pt>
                <c:pt idx="8757">
                  <c:v>18.164000000000001</c:v>
                </c:pt>
                <c:pt idx="8758">
                  <c:v>18.399000000000001</c:v>
                </c:pt>
                <c:pt idx="8759">
                  <c:v>18.687000000000001</c:v>
                </c:pt>
                <c:pt idx="8760">
                  <c:v>18.68</c:v>
                </c:pt>
                <c:pt idx="8763">
                  <c:v>18.844999999999999</c:v>
                </c:pt>
                <c:pt idx="8764">
                  <c:v>18.783999999999999</c:v>
                </c:pt>
                <c:pt idx="8765">
                  <c:v>18.771000000000001</c:v>
                </c:pt>
                <c:pt idx="8766">
                  <c:v>18.324999999999999</c:v>
                </c:pt>
                <c:pt idx="8767">
                  <c:v>18.512</c:v>
                </c:pt>
                <c:pt idx="8770">
                  <c:v>18.526</c:v>
                </c:pt>
                <c:pt idx="8771">
                  <c:v>18.911000000000001</c:v>
                </c:pt>
                <c:pt idx="8772">
                  <c:v>18.741</c:v>
                </c:pt>
                <c:pt idx="8773">
                  <c:v>18.850999999999999</c:v>
                </c:pt>
                <c:pt idx="8774">
                  <c:v>19.038</c:v>
                </c:pt>
                <c:pt idx="8777">
                  <c:v>19.335999999999999</c:v>
                </c:pt>
                <c:pt idx="8778">
                  <c:v>19.224</c:v>
                </c:pt>
                <c:pt idx="8779">
                  <c:v>19.262</c:v>
                </c:pt>
                <c:pt idx="8780">
                  <c:v>19.399000000000001</c:v>
                </c:pt>
                <c:pt idx="8781">
                  <c:v>19.276</c:v>
                </c:pt>
                <c:pt idx="8784">
                  <c:v>19.420000000000002</c:v>
                </c:pt>
                <c:pt idx="8785">
                  <c:v>19.155000000000001</c:v>
                </c:pt>
                <c:pt idx="8786">
                  <c:v>19.298999999999999</c:v>
                </c:pt>
                <c:pt idx="8787">
                  <c:v>19.533000000000001</c:v>
                </c:pt>
                <c:pt idx="8788">
                  <c:v>19.533999999999999</c:v>
                </c:pt>
                <c:pt idx="8791">
                  <c:v>19.603999999999999</c:v>
                </c:pt>
                <c:pt idx="8792">
                  <c:v>19.998999999999999</c:v>
                </c:pt>
                <c:pt idx="8793">
                  <c:v>20.129000000000001</c:v>
                </c:pt>
                <c:pt idx="8794">
                  <c:v>19.643000000000001</c:v>
                </c:pt>
                <c:pt idx="8795">
                  <c:v>20.236999999999998</c:v>
                </c:pt>
                <c:pt idx="8798">
                  <c:v>20.25</c:v>
                </c:pt>
                <c:pt idx="8799">
                  <c:v>20.565999999999999</c:v>
                </c:pt>
                <c:pt idx="8800">
                  <c:v>20.736999999999998</c:v>
                </c:pt>
                <c:pt idx="8801">
                  <c:v>21.259</c:v>
                </c:pt>
                <c:pt idx="8802">
                  <c:v>21.513999999999999</c:v>
                </c:pt>
                <c:pt idx="8805">
                  <c:v>21.974</c:v>
                </c:pt>
                <c:pt idx="8806">
                  <c:v>21.945</c:v>
                </c:pt>
                <c:pt idx="8807">
                  <c:v>22.524999999999999</c:v>
                </c:pt>
                <c:pt idx="8808">
                  <c:v>23.681000000000001</c:v>
                </c:pt>
                <c:pt idx="8809">
                  <c:v>23.253</c:v>
                </c:pt>
                <c:pt idx="8812">
                  <c:v>23.56</c:v>
                </c:pt>
                <c:pt idx="8813">
                  <c:v>24.016999999999999</c:v>
                </c:pt>
                <c:pt idx="8814">
                  <c:v>22.641999999999999</c:v>
                </c:pt>
                <c:pt idx="8815">
                  <c:v>22.939</c:v>
                </c:pt>
                <c:pt idx="8816">
                  <c:v>23.27</c:v>
                </c:pt>
                <c:pt idx="8819">
                  <c:v>22.481000000000002</c:v>
                </c:pt>
                <c:pt idx="8820">
                  <c:v>23.084</c:v>
                </c:pt>
                <c:pt idx="8821">
                  <c:v>22.523</c:v>
                </c:pt>
                <c:pt idx="8822">
                  <c:v>22.885000000000002</c:v>
                </c:pt>
                <c:pt idx="8823">
                  <c:v>23.494</c:v>
                </c:pt>
                <c:pt idx="8826">
                  <c:v>23.027999999999999</c:v>
                </c:pt>
                <c:pt idx="8827">
                  <c:v>22.864000000000001</c:v>
                </c:pt>
                <c:pt idx="8828">
                  <c:v>22.795999999999999</c:v>
                </c:pt>
                <c:pt idx="8829">
                  <c:v>22.49</c:v>
                </c:pt>
                <c:pt idx="8830">
                  <c:v>22.527000000000001</c:v>
                </c:pt>
                <c:pt idx="8833">
                  <c:v>22.795999999999999</c:v>
                </c:pt>
                <c:pt idx="8834">
                  <c:v>22.783999999999999</c:v>
                </c:pt>
                <c:pt idx="8835">
                  <c:v>22.542000000000002</c:v>
                </c:pt>
                <c:pt idx="8836">
                  <c:v>22.681999999999999</c:v>
                </c:pt>
                <c:pt idx="8837">
                  <c:v>22.655000000000001</c:v>
                </c:pt>
                <c:pt idx="8840">
                  <c:v>22.675999999999998</c:v>
                </c:pt>
                <c:pt idx="8841">
                  <c:v>22.741</c:v>
                </c:pt>
                <c:pt idx="8842">
                  <c:v>23.032</c:v>
                </c:pt>
                <c:pt idx="8843">
                  <c:v>22.632000000000001</c:v>
                </c:pt>
                <c:pt idx="8844">
                  <c:v>22.77</c:v>
                </c:pt>
                <c:pt idx="8847">
                  <c:v>22.709</c:v>
                </c:pt>
                <c:pt idx="8848">
                  <c:v>22.625</c:v>
                </c:pt>
                <c:pt idx="8849">
                  <c:v>22.747</c:v>
                </c:pt>
                <c:pt idx="8850">
                  <c:v>22.969000000000001</c:v>
                </c:pt>
                <c:pt idx="8851">
                  <c:v>22.925999999999998</c:v>
                </c:pt>
                <c:pt idx="8854">
                  <c:v>23.088000000000001</c:v>
                </c:pt>
                <c:pt idx="8855">
                  <c:v>23.276</c:v>
                </c:pt>
                <c:pt idx="8856">
                  <c:v>23.35</c:v>
                </c:pt>
                <c:pt idx="8857">
                  <c:v>23.65</c:v>
                </c:pt>
                <c:pt idx="8858">
                  <c:v>23.641999999999999</c:v>
                </c:pt>
                <c:pt idx="8861">
                  <c:v>23.207000000000001</c:v>
                </c:pt>
                <c:pt idx="8862">
                  <c:v>23.524999999999999</c:v>
                </c:pt>
                <c:pt idx="8863">
                  <c:v>23.946999999999999</c:v>
                </c:pt>
                <c:pt idx="8864">
                  <c:v>24.327999999999999</c:v>
                </c:pt>
                <c:pt idx="8865">
                  <c:v>23.370999999999999</c:v>
                </c:pt>
                <c:pt idx="8868">
                  <c:v>24.521000000000001</c:v>
                </c:pt>
                <c:pt idx="8869">
                  <c:v>24.248000000000001</c:v>
                </c:pt>
                <c:pt idx="8870">
                  <c:v>24.673999999999999</c:v>
                </c:pt>
                <c:pt idx="8871">
                  <c:v>24.471</c:v>
                </c:pt>
                <c:pt idx="8872">
                  <c:v>24.587</c:v>
                </c:pt>
                <c:pt idx="8875">
                  <c:v>25.106000000000002</c:v>
                </c:pt>
                <c:pt idx="8876">
                  <c:v>25.870999999999999</c:v>
                </c:pt>
                <c:pt idx="8877">
                  <c:v>26.186</c:v>
                </c:pt>
                <c:pt idx="8878">
                  <c:v>25.221</c:v>
                </c:pt>
                <c:pt idx="8879">
                  <c:v>25.459</c:v>
                </c:pt>
                <c:pt idx="8882">
                  <c:v>25.85</c:v>
                </c:pt>
                <c:pt idx="8883">
                  <c:v>25.411000000000001</c:v>
                </c:pt>
                <c:pt idx="8884">
                  <c:v>25.574999999999999</c:v>
                </c:pt>
                <c:pt idx="8885">
                  <c:v>26.713999999999999</c:v>
                </c:pt>
                <c:pt idx="8886">
                  <c:v>26.913</c:v>
                </c:pt>
                <c:pt idx="8889">
                  <c:v>27.231000000000002</c:v>
                </c:pt>
                <c:pt idx="8890">
                  <c:v>26.695</c:v>
                </c:pt>
                <c:pt idx="8891">
                  <c:v>25.503</c:v>
                </c:pt>
                <c:pt idx="8892">
                  <c:v>25.824999999999999</c:v>
                </c:pt>
                <c:pt idx="8893">
                  <c:v>26.414000000000001</c:v>
                </c:pt>
                <c:pt idx="8896">
                  <c:v>26.916</c:v>
                </c:pt>
                <c:pt idx="8897">
                  <c:v>26.588999999999999</c:v>
                </c:pt>
                <c:pt idx="8898">
                  <c:v>26.22</c:v>
                </c:pt>
                <c:pt idx="8899">
                  <c:v>25.818999999999999</c:v>
                </c:pt>
                <c:pt idx="8900">
                  <c:v>25.254000000000001</c:v>
                </c:pt>
                <c:pt idx="8903">
                  <c:v>26.576999999999998</c:v>
                </c:pt>
                <c:pt idx="8904">
                  <c:v>26.437000000000001</c:v>
                </c:pt>
                <c:pt idx="8905">
                  <c:v>26.512</c:v>
                </c:pt>
                <c:pt idx="8906">
                  <c:v>27.233000000000001</c:v>
                </c:pt>
                <c:pt idx="8907">
                  <c:v>26.954000000000001</c:v>
                </c:pt>
                <c:pt idx="8910">
                  <c:v>27.041</c:v>
                </c:pt>
                <c:pt idx="8911">
                  <c:v>27.225999999999999</c:v>
                </c:pt>
                <c:pt idx="8912">
                  <c:v>27.963000000000001</c:v>
                </c:pt>
                <c:pt idx="8913">
                  <c:v>28.006</c:v>
                </c:pt>
                <c:pt idx="8914">
                  <c:v>27.861999999999998</c:v>
                </c:pt>
                <c:pt idx="8917">
                  <c:v>27.975999999999999</c:v>
                </c:pt>
                <c:pt idx="8918">
                  <c:v>28.119</c:v>
                </c:pt>
                <c:pt idx="8919">
                  <c:v>27.76</c:v>
                </c:pt>
                <c:pt idx="8920">
                  <c:v>27.861999999999998</c:v>
                </c:pt>
                <c:pt idx="8921">
                  <c:v>27.798999999999999</c:v>
                </c:pt>
                <c:pt idx="8924">
                  <c:v>28.385000000000002</c:v>
                </c:pt>
                <c:pt idx="8925">
                  <c:v>28.53</c:v>
                </c:pt>
                <c:pt idx="8926">
                  <c:v>29.448</c:v>
                </c:pt>
                <c:pt idx="8927">
                  <c:v>29.832999999999998</c:v>
                </c:pt>
                <c:pt idx="8928">
                  <c:v>31.077999999999999</c:v>
                </c:pt>
                <c:pt idx="8931">
                  <c:v>31.001999999999999</c:v>
                </c:pt>
                <c:pt idx="8932">
                  <c:v>30.048999999999999</c:v>
                </c:pt>
                <c:pt idx="8933">
                  <c:v>30.468</c:v>
                </c:pt>
                <c:pt idx="8934">
                  <c:v>30.518999999999998</c:v>
                </c:pt>
                <c:pt idx="8935">
                  <c:v>32.024999999999999</c:v>
                </c:pt>
                <c:pt idx="8938">
                  <c:v>32.549999999999997</c:v>
                </c:pt>
                <c:pt idx="8939">
                  <c:v>32.362000000000002</c:v>
                </c:pt>
                <c:pt idx="8940">
                  <c:v>32.161000000000001</c:v>
                </c:pt>
                <c:pt idx="8941">
                  <c:v>32.890999999999998</c:v>
                </c:pt>
                <c:pt idx="8942">
                  <c:v>34.393999999999998</c:v>
                </c:pt>
                <c:pt idx="8945">
                  <c:v>34.707999999999998</c:v>
                </c:pt>
                <c:pt idx="8946">
                  <c:v>33.841000000000001</c:v>
                </c:pt>
                <c:pt idx="8947">
                  <c:v>32.951000000000001</c:v>
                </c:pt>
                <c:pt idx="8948">
                  <c:v>33.014000000000003</c:v>
                </c:pt>
                <c:pt idx="8949">
                  <c:v>32.411000000000001</c:v>
                </c:pt>
                <c:pt idx="8952">
                  <c:v>32.625999999999998</c:v>
                </c:pt>
                <c:pt idx="8953">
                  <c:v>34.523000000000003</c:v>
                </c:pt>
                <c:pt idx="8954">
                  <c:v>37.777000000000001</c:v>
                </c:pt>
                <c:pt idx="8955">
                  <c:v>42.118000000000002</c:v>
                </c:pt>
                <c:pt idx="8956">
                  <c:v>37.375</c:v>
                </c:pt>
                <c:pt idx="8959">
                  <c:v>35.515000000000001</c:v>
                </c:pt>
                <c:pt idx="8960">
                  <c:v>37.082999999999998</c:v>
                </c:pt>
                <c:pt idx="8961">
                  <c:v>38.308999999999997</c:v>
                </c:pt>
                <c:pt idx="8962">
                  <c:v>41.856999999999999</c:v>
                </c:pt>
                <c:pt idx="8963">
                  <c:v>42.222999999999999</c:v>
                </c:pt>
                <c:pt idx="8966">
                  <c:v>40.609000000000002</c:v>
                </c:pt>
                <c:pt idx="8967">
                  <c:v>39.908000000000001</c:v>
                </c:pt>
                <c:pt idx="8968">
                  <c:v>37.735999999999997</c:v>
                </c:pt>
                <c:pt idx="8969">
                  <c:v>36.668999999999997</c:v>
                </c:pt>
                <c:pt idx="8970">
                  <c:v>36.021000000000001</c:v>
                </c:pt>
                <c:pt idx="8973">
                  <c:v>34.976999999999997</c:v>
                </c:pt>
                <c:pt idx="8974">
                  <c:v>34.97</c:v>
                </c:pt>
                <c:pt idx="8975">
                  <c:v>33.347999999999999</c:v>
                </c:pt>
                <c:pt idx="8976">
                  <c:v>34.814</c:v>
                </c:pt>
                <c:pt idx="8977">
                  <c:v>35.097000000000001</c:v>
                </c:pt>
                <c:pt idx="8980">
                  <c:v>36.662999999999997</c:v>
                </c:pt>
                <c:pt idx="8981">
                  <c:v>38.267000000000003</c:v>
                </c:pt>
                <c:pt idx="8982">
                  <c:v>40.466999999999999</c:v>
                </c:pt>
                <c:pt idx="8983">
                  <c:v>40.594000000000001</c:v>
                </c:pt>
                <c:pt idx="8984">
                  <c:v>40.408000000000001</c:v>
                </c:pt>
                <c:pt idx="8987">
                  <c:v>40.051000000000002</c:v>
                </c:pt>
                <c:pt idx="8988">
                  <c:v>40.447000000000003</c:v>
                </c:pt>
                <c:pt idx="8989">
                  <c:v>40.338999999999999</c:v>
                </c:pt>
                <c:pt idx="8990">
                  <c:v>39.289000000000001</c:v>
                </c:pt>
                <c:pt idx="8991">
                  <c:v>39.027999999999999</c:v>
                </c:pt>
                <c:pt idx="8994">
                  <c:v>41.081000000000003</c:v>
                </c:pt>
                <c:pt idx="8995">
                  <c:v>43.543999999999997</c:v>
                </c:pt>
                <c:pt idx="8996">
                  <c:v>44.738999999999997</c:v>
                </c:pt>
                <c:pt idx="8997">
                  <c:v>45.134999999999998</c:v>
                </c:pt>
                <c:pt idx="8998">
                  <c:v>46.008000000000003</c:v>
                </c:pt>
                <c:pt idx="9001">
                  <c:v>48.088000000000001</c:v>
                </c:pt>
                <c:pt idx="9002">
                  <c:v>49.362000000000002</c:v>
                </c:pt>
                <c:pt idx="9003">
                  <c:v>52.747</c:v>
                </c:pt>
                <c:pt idx="9004">
                  <c:v>52.055</c:v>
                </c:pt>
                <c:pt idx="9008">
                  <c:v>52.055</c:v>
                </c:pt>
                <c:pt idx="9009">
                  <c:v>52.027999999999999</c:v>
                </c:pt>
                <c:pt idx="9010">
                  <c:v>55.115000000000002</c:v>
                </c:pt>
                <c:pt idx="9011">
                  <c:v>58.838999999999999</c:v>
                </c:pt>
                <c:pt idx="9012">
                  <c:v>57.902000000000001</c:v>
                </c:pt>
                <c:pt idx="9015">
                  <c:v>57.487000000000002</c:v>
                </c:pt>
                <c:pt idx="9016">
                  <c:v>56.119</c:v>
                </c:pt>
                <c:pt idx="9017">
                  <c:v>55.191000000000003</c:v>
                </c:pt>
                <c:pt idx="9018">
                  <c:v>53.826999999999998</c:v>
                </c:pt>
                <c:pt idx="9019">
                  <c:v>54.841999999999999</c:v>
                </c:pt>
                <c:pt idx="9022">
                  <c:v>53.494999999999997</c:v>
                </c:pt>
                <c:pt idx="9023">
                  <c:v>56.442999999999998</c:v>
                </c:pt>
                <c:pt idx="9024">
                  <c:v>58.393999999999998</c:v>
                </c:pt>
                <c:pt idx="9025">
                  <c:v>59.451999999999998</c:v>
                </c:pt>
                <c:pt idx="9026">
                  <c:v>59.048999999999999</c:v>
                </c:pt>
                <c:pt idx="9029">
                  <c:v>54.350999999999999</c:v>
                </c:pt>
                <c:pt idx="9030">
                  <c:v>54.185000000000002</c:v>
                </c:pt>
                <c:pt idx="9031">
                  <c:v>53.084000000000003</c:v>
                </c:pt>
                <c:pt idx="9032">
                  <c:v>53.491999999999997</c:v>
                </c:pt>
                <c:pt idx="9033">
                  <c:v>50.561999999999998</c:v>
                </c:pt>
                <c:pt idx="9036">
                  <c:v>51.276000000000003</c:v>
                </c:pt>
                <c:pt idx="9037">
                  <c:v>51.612000000000002</c:v>
                </c:pt>
                <c:pt idx="9038">
                  <c:v>50.136000000000003</c:v>
                </c:pt>
                <c:pt idx="9039">
                  <c:v>49.543999999999997</c:v>
                </c:pt>
                <c:pt idx="9040">
                  <c:v>50.088000000000001</c:v>
                </c:pt>
                <c:pt idx="9043">
                  <c:v>49.478000000000002</c:v>
                </c:pt>
                <c:pt idx="9044">
                  <c:v>50.079000000000001</c:v>
                </c:pt>
                <c:pt idx="9045">
                  <c:v>51.564</c:v>
                </c:pt>
                <c:pt idx="9046">
                  <c:v>51.667000000000002</c:v>
                </c:pt>
                <c:pt idx="9047">
                  <c:v>51.78</c:v>
                </c:pt>
                <c:pt idx="9050">
                  <c:v>51.677999999999997</c:v>
                </c:pt>
                <c:pt idx="9051">
                  <c:v>53.37</c:v>
                </c:pt>
                <c:pt idx="9052">
                  <c:v>53.222000000000001</c:v>
                </c:pt>
                <c:pt idx="9053">
                  <c:v>55.148000000000003</c:v>
                </c:pt>
                <c:pt idx="9054">
                  <c:v>56.173999999999999</c:v>
                </c:pt>
                <c:pt idx="9057">
                  <c:v>56.070999999999998</c:v>
                </c:pt>
                <c:pt idx="9058">
                  <c:v>55.323999999999998</c:v>
                </c:pt>
                <c:pt idx="9059">
                  <c:v>56.207000000000001</c:v>
                </c:pt>
                <c:pt idx="9060">
                  <c:v>54.875999999999998</c:v>
                </c:pt>
                <c:pt idx="9061">
                  <c:v>54.47</c:v>
                </c:pt>
                <c:pt idx="9064">
                  <c:v>54.982999999999997</c:v>
                </c:pt>
                <c:pt idx="9065">
                  <c:v>55.896999999999998</c:v>
                </c:pt>
                <c:pt idx="9066">
                  <c:v>57.442999999999998</c:v>
                </c:pt>
                <c:pt idx="9067">
                  <c:v>55.722999999999999</c:v>
                </c:pt>
                <c:pt idx="9068">
                  <c:v>52.420999999999999</c:v>
                </c:pt>
                <c:pt idx="9071">
                  <c:v>52.295000000000002</c:v>
                </c:pt>
                <c:pt idx="9072">
                  <c:v>53.872</c:v>
                </c:pt>
                <c:pt idx="9073">
                  <c:v>54.884</c:v>
                </c:pt>
                <c:pt idx="9074">
                  <c:v>54.423999999999999</c:v>
                </c:pt>
                <c:pt idx="9075">
                  <c:v>51.133000000000003</c:v>
                </c:pt>
                <c:pt idx="9078">
                  <c:v>51.293999999999997</c:v>
                </c:pt>
                <c:pt idx="9079">
                  <c:v>52.28</c:v>
                </c:pt>
                <c:pt idx="9080">
                  <c:v>56.244</c:v>
                </c:pt>
                <c:pt idx="9081">
                  <c:v>56.951999999999998</c:v>
                </c:pt>
                <c:pt idx="9082">
                  <c:v>57.313000000000002</c:v>
                </c:pt>
                <c:pt idx="9085">
                  <c:v>62.857999999999997</c:v>
                </c:pt>
                <c:pt idx="9086">
                  <c:v>65.012</c:v>
                </c:pt>
                <c:pt idx="9087">
                  <c:v>67.382999999999996</c:v>
                </c:pt>
                <c:pt idx="9088">
                  <c:v>74.341999999999999</c:v>
                </c:pt>
                <c:pt idx="9089">
                  <c:v>71.915999999999997</c:v>
                </c:pt>
                <c:pt idx="9092">
                  <c:v>72.091999999999999</c:v>
                </c:pt>
                <c:pt idx="9093">
                  <c:v>74.742999999999995</c:v>
                </c:pt>
                <c:pt idx="9094">
                  <c:v>75.061999999999998</c:v>
                </c:pt>
                <c:pt idx="9095">
                  <c:v>72.587999999999994</c:v>
                </c:pt>
                <c:pt idx="9096">
                  <c:v>68.878</c:v>
                </c:pt>
                <c:pt idx="9099">
                  <c:v>67.760999999999996</c:v>
                </c:pt>
                <c:pt idx="9100">
                  <c:v>66.95</c:v>
                </c:pt>
                <c:pt idx="9101">
                  <c:v>66.643000000000001</c:v>
                </c:pt>
                <c:pt idx="9102">
                  <c:v>66.376000000000005</c:v>
                </c:pt>
                <c:pt idx="9103">
                  <c:v>67.881</c:v>
                </c:pt>
                <c:pt idx="9106">
                  <c:v>70.284000000000006</c:v>
                </c:pt>
                <c:pt idx="9107">
                  <c:v>75.603999999999999</c:v>
                </c:pt>
                <c:pt idx="9108">
                  <c:v>76.046000000000006</c:v>
                </c:pt>
                <c:pt idx="9109">
                  <c:v>75.111000000000004</c:v>
                </c:pt>
                <c:pt idx="9110">
                  <c:v>77.242999999999995</c:v>
                </c:pt>
                <c:pt idx="9113">
                  <c:v>80.989000000000004</c:v>
                </c:pt>
                <c:pt idx="9114">
                  <c:v>83.174999999999997</c:v>
                </c:pt>
                <c:pt idx="9115">
                  <c:v>83.084999999999994</c:v>
                </c:pt>
                <c:pt idx="9116">
                  <c:v>81.933999999999997</c:v>
                </c:pt>
                <c:pt idx="9117">
                  <c:v>83.835999999999999</c:v>
                </c:pt>
                <c:pt idx="9120">
                  <c:v>84.07</c:v>
                </c:pt>
                <c:pt idx="9121">
                  <c:v>88.366</c:v>
                </c:pt>
                <c:pt idx="9122">
                  <c:v>98.042000000000002</c:v>
                </c:pt>
                <c:pt idx="9123">
                  <c:v>105.334</c:v>
                </c:pt>
                <c:pt idx="9124">
                  <c:v>107.56699999999999</c:v>
                </c:pt>
                <c:pt idx="9127">
                  <c:v>112.254</c:v>
                </c:pt>
                <c:pt idx="9128">
                  <c:v>115.47199999999999</c:v>
                </c:pt>
                <c:pt idx="9129">
                  <c:v>116.605</c:v>
                </c:pt>
                <c:pt idx="9130">
                  <c:v>124.947</c:v>
                </c:pt>
                <c:pt idx="9131">
                  <c:v>139.26</c:v>
                </c:pt>
                <c:pt idx="9134">
                  <c:v>154.30000000000001</c:v>
                </c:pt>
                <c:pt idx="9135">
                  <c:v>147.88</c:v>
                </c:pt>
                <c:pt idx="9136">
                  <c:v>152.62899999999999</c:v>
                </c:pt>
                <c:pt idx="9137">
                  <c:v>159.96100000000001</c:v>
                </c:pt>
                <c:pt idx="9138">
                  <c:v>167.60300000000001</c:v>
                </c:pt>
                <c:pt idx="9141">
                  <c:v>140.52099999999999</c:v>
                </c:pt>
                <c:pt idx="9142">
                  <c:v>122.947</c:v>
                </c:pt>
                <c:pt idx="9143">
                  <c:v>103.01</c:v>
                </c:pt>
                <c:pt idx="9144">
                  <c:v>99.853999999999999</c:v>
                </c:pt>
                <c:pt idx="9145">
                  <c:v>87.834000000000003</c:v>
                </c:pt>
                <c:pt idx="9148">
                  <c:v>100.126</c:v>
                </c:pt>
                <c:pt idx="9149">
                  <c:v>107.40600000000001</c:v>
                </c:pt>
                <c:pt idx="9150">
                  <c:v>105.818</c:v>
                </c:pt>
                <c:pt idx="9151">
                  <c:v>112.67</c:v>
                </c:pt>
                <c:pt idx="9152">
                  <c:v>103.881</c:v>
                </c:pt>
                <c:pt idx="9155">
                  <c:v>100.102</c:v>
                </c:pt>
                <c:pt idx="9156">
                  <c:v>95.664000000000001</c:v>
                </c:pt>
                <c:pt idx="9157">
                  <c:v>94.070999999999998</c:v>
                </c:pt>
                <c:pt idx="9158">
                  <c:v>96.838999999999999</c:v>
                </c:pt>
                <c:pt idx="9159">
                  <c:v>90.71</c:v>
                </c:pt>
                <c:pt idx="9162">
                  <c:v>90.004000000000005</c:v>
                </c:pt>
                <c:pt idx="9163">
                  <c:v>90.944999999999993</c:v>
                </c:pt>
                <c:pt idx="9164">
                  <c:v>93.483000000000004</c:v>
                </c:pt>
                <c:pt idx="9165">
                  <c:v>95.853999999999999</c:v>
                </c:pt>
                <c:pt idx="9166">
                  <c:v>95.040999999999997</c:v>
                </c:pt>
                <c:pt idx="9169">
                  <c:v>95.903999999999996</c:v>
                </c:pt>
                <c:pt idx="9170">
                  <c:v>103.60299999999999</c:v>
                </c:pt>
                <c:pt idx="9171">
                  <c:v>106.431</c:v>
                </c:pt>
                <c:pt idx="9172">
                  <c:v>103.54600000000001</c:v>
                </c:pt>
                <c:pt idx="9173">
                  <c:v>100.58</c:v>
                </c:pt>
                <c:pt idx="9176">
                  <c:v>94.182000000000002</c:v>
                </c:pt>
                <c:pt idx="9177">
                  <c:v>95.558000000000007</c:v>
                </c:pt>
                <c:pt idx="9178">
                  <c:v>100.67</c:v>
                </c:pt>
                <c:pt idx="9179">
                  <c:v>103.121</c:v>
                </c:pt>
                <c:pt idx="9180">
                  <c:v>100.247</c:v>
                </c:pt>
                <c:pt idx="9183">
                  <c:v>106.07299999999999</c:v>
                </c:pt>
                <c:pt idx="9184">
                  <c:v>110.279</c:v>
                </c:pt>
                <c:pt idx="9185">
                  <c:v>108.871</c:v>
                </c:pt>
                <c:pt idx="9186">
                  <c:v>105.32299999999999</c:v>
                </c:pt>
                <c:pt idx="9187">
                  <c:v>103.479</c:v>
                </c:pt>
                <c:pt idx="9190">
                  <c:v>102.413</c:v>
                </c:pt>
                <c:pt idx="9191">
                  <c:v>96.143000000000001</c:v>
                </c:pt>
                <c:pt idx="9192">
                  <c:v>96.638000000000005</c:v>
                </c:pt>
                <c:pt idx="9193">
                  <c:v>102.98399999999999</c:v>
                </c:pt>
                <c:pt idx="9194">
                  <c:v>99.186000000000007</c:v>
                </c:pt>
                <c:pt idx="9197">
                  <c:v>96.855999999999995</c:v>
                </c:pt>
                <c:pt idx="9198">
                  <c:v>95.361000000000004</c:v>
                </c:pt>
                <c:pt idx="9199">
                  <c:v>92.39</c:v>
                </c:pt>
                <c:pt idx="9200">
                  <c:v>93.165999999999997</c:v>
                </c:pt>
                <c:pt idx="9201">
                  <c:v>96.384</c:v>
                </c:pt>
                <c:pt idx="9204">
                  <c:v>91.808000000000007</c:v>
                </c:pt>
                <c:pt idx="9205">
                  <c:v>89.998000000000005</c:v>
                </c:pt>
                <c:pt idx="9206">
                  <c:v>92.048000000000002</c:v>
                </c:pt>
                <c:pt idx="9207">
                  <c:v>91.311999999999998</c:v>
                </c:pt>
                <c:pt idx="9208">
                  <c:v>88.36</c:v>
                </c:pt>
                <c:pt idx="9211">
                  <c:v>87.927999999999997</c:v>
                </c:pt>
                <c:pt idx="9212">
                  <c:v>90.671999999999997</c:v>
                </c:pt>
                <c:pt idx="9213">
                  <c:v>87.369</c:v>
                </c:pt>
                <c:pt idx="9214">
                  <c:v>88.317999999999998</c:v>
                </c:pt>
                <c:pt idx="9215">
                  <c:v>81.832999999999998</c:v>
                </c:pt>
                <c:pt idx="9218">
                  <c:v>86.456000000000003</c:v>
                </c:pt>
                <c:pt idx="9219">
                  <c:v>92.215999999999994</c:v>
                </c:pt>
                <c:pt idx="9220">
                  <c:v>87.662000000000006</c:v>
                </c:pt>
                <c:pt idx="9221">
                  <c:v>86.661000000000001</c:v>
                </c:pt>
                <c:pt idx="9222">
                  <c:v>88.033000000000001</c:v>
                </c:pt>
                <c:pt idx="9225">
                  <c:v>86.265000000000001</c:v>
                </c:pt>
                <c:pt idx="9226">
                  <c:v>86.997</c:v>
                </c:pt>
                <c:pt idx="9227">
                  <c:v>87.602999999999994</c:v>
                </c:pt>
                <c:pt idx="9228">
                  <c:v>84.034000000000006</c:v>
                </c:pt>
                <c:pt idx="9229">
                  <c:v>85.44</c:v>
                </c:pt>
                <c:pt idx="9232">
                  <c:v>83.798000000000002</c:v>
                </c:pt>
                <c:pt idx="9233">
                  <c:v>84.724000000000004</c:v>
                </c:pt>
                <c:pt idx="9234">
                  <c:v>90.132999999999996</c:v>
                </c:pt>
                <c:pt idx="9235">
                  <c:v>90.480999999999995</c:v>
                </c:pt>
                <c:pt idx="9236">
                  <c:v>89.394000000000005</c:v>
                </c:pt>
                <c:pt idx="9239">
                  <c:v>91.024000000000001</c:v>
                </c:pt>
                <c:pt idx="9240">
                  <c:v>91.411000000000001</c:v>
                </c:pt>
                <c:pt idx="9241">
                  <c:v>93.391999999999996</c:v>
                </c:pt>
                <c:pt idx="9242">
                  <c:v>91.233999999999995</c:v>
                </c:pt>
                <c:pt idx="9243">
                  <c:v>92.019000000000005</c:v>
                </c:pt>
                <c:pt idx="9246">
                  <c:v>92.299000000000007</c:v>
                </c:pt>
                <c:pt idx="9247">
                  <c:v>92.152000000000001</c:v>
                </c:pt>
                <c:pt idx="9248">
                  <c:v>90.63</c:v>
                </c:pt>
                <c:pt idx="9249">
                  <c:v>91.396000000000001</c:v>
                </c:pt>
                <c:pt idx="9250">
                  <c:v>81.997</c:v>
                </c:pt>
                <c:pt idx="9253">
                  <c:v>78.899000000000001</c:v>
                </c:pt>
                <c:pt idx="9254">
                  <c:v>76.942999999999998</c:v>
                </c:pt>
                <c:pt idx="9255">
                  <c:v>75.206000000000003</c:v>
                </c:pt>
                <c:pt idx="9256">
                  <c:v>73.501000000000005</c:v>
                </c:pt>
                <c:pt idx="9257">
                  <c:v>73.557000000000002</c:v>
                </c:pt>
                <c:pt idx="9261">
                  <c:v>72.111000000000004</c:v>
                </c:pt>
                <c:pt idx="9262">
                  <c:v>72.688000000000002</c:v>
                </c:pt>
                <c:pt idx="9263">
                  <c:v>73.441999999999993</c:v>
                </c:pt>
                <c:pt idx="9264">
                  <c:v>69.724000000000004</c:v>
                </c:pt>
                <c:pt idx="9267">
                  <c:v>70.814999999999998</c:v>
                </c:pt>
                <c:pt idx="9268">
                  <c:v>68.545000000000002</c:v>
                </c:pt>
                <c:pt idx="9269">
                  <c:v>64.248999999999995</c:v>
                </c:pt>
                <c:pt idx="9270">
                  <c:v>66.397999999999996</c:v>
                </c:pt>
                <c:pt idx="9271">
                  <c:v>65.454999999999998</c:v>
                </c:pt>
                <c:pt idx="9274">
                  <c:v>67.81</c:v>
                </c:pt>
                <c:pt idx="9275">
                  <c:v>66.042000000000002</c:v>
                </c:pt>
                <c:pt idx="9276">
                  <c:v>64.016999999999996</c:v>
                </c:pt>
                <c:pt idx="9277">
                  <c:v>62.432000000000002</c:v>
                </c:pt>
                <c:pt idx="9278">
                  <c:v>59.923999999999999</c:v>
                </c:pt>
                <c:pt idx="9281">
                  <c:v>54.908999999999999</c:v>
                </c:pt>
                <c:pt idx="9282">
                  <c:v>56.545999999999999</c:v>
                </c:pt>
                <c:pt idx="9283">
                  <c:v>59.223999999999997</c:v>
                </c:pt>
                <c:pt idx="9284">
                  <c:v>59.389000000000003</c:v>
                </c:pt>
                <c:pt idx="9285">
                  <c:v>63.448</c:v>
                </c:pt>
                <c:pt idx="9288">
                  <c:v>63.828000000000003</c:v>
                </c:pt>
                <c:pt idx="9289">
                  <c:v>58.073</c:v>
                </c:pt>
                <c:pt idx="9290">
                  <c:v>56.767000000000003</c:v>
                </c:pt>
                <c:pt idx="9291">
                  <c:v>57.277999999999999</c:v>
                </c:pt>
                <c:pt idx="9292">
                  <c:v>57.427</c:v>
                </c:pt>
                <c:pt idx="9295">
                  <c:v>58.284999999999997</c:v>
                </c:pt>
                <c:pt idx="9296">
                  <c:v>59.734999999999999</c:v>
                </c:pt>
                <c:pt idx="9297">
                  <c:v>61.131</c:v>
                </c:pt>
                <c:pt idx="9298">
                  <c:v>60.527000000000001</c:v>
                </c:pt>
                <c:pt idx="9299">
                  <c:v>61.076000000000001</c:v>
                </c:pt>
                <c:pt idx="9302">
                  <c:v>60.634999999999998</c:v>
                </c:pt>
                <c:pt idx="9303">
                  <c:v>59.072000000000003</c:v>
                </c:pt>
                <c:pt idx="9304">
                  <c:v>57.753999999999998</c:v>
                </c:pt>
                <c:pt idx="9305">
                  <c:v>56.731999999999999</c:v>
                </c:pt>
                <c:pt idx="9306">
                  <c:v>56.94</c:v>
                </c:pt>
                <c:pt idx="9309">
                  <c:v>55.795999999999999</c:v>
                </c:pt>
                <c:pt idx="9310">
                  <c:v>55.718000000000004</c:v>
                </c:pt>
                <c:pt idx="9311">
                  <c:v>56.088999999999999</c:v>
                </c:pt>
                <c:pt idx="9312">
                  <c:v>55.180999999999997</c:v>
                </c:pt>
                <c:pt idx="9313">
                  <c:v>53.628999999999998</c:v>
                </c:pt>
                <c:pt idx="9316">
                  <c:v>52.834000000000003</c:v>
                </c:pt>
                <c:pt idx="9317">
                  <c:v>51.902999999999999</c:v>
                </c:pt>
                <c:pt idx="9318">
                  <c:v>52.302</c:v>
                </c:pt>
                <c:pt idx="9319">
                  <c:v>52.755000000000003</c:v>
                </c:pt>
                <c:pt idx="9320">
                  <c:v>52.994</c:v>
                </c:pt>
                <c:pt idx="9323">
                  <c:v>50.709000000000003</c:v>
                </c:pt>
                <c:pt idx="9324">
                  <c:v>50.386000000000003</c:v>
                </c:pt>
                <c:pt idx="9325">
                  <c:v>49.844999999999999</c:v>
                </c:pt>
                <c:pt idx="9326">
                  <c:v>49.328000000000003</c:v>
                </c:pt>
                <c:pt idx="9327">
                  <c:v>48.000999999999998</c:v>
                </c:pt>
                <c:pt idx="9330">
                  <c:v>46.281999999999996</c:v>
                </c:pt>
                <c:pt idx="9331">
                  <c:v>46.8</c:v>
                </c:pt>
                <c:pt idx="9332">
                  <c:v>46.494</c:v>
                </c:pt>
                <c:pt idx="9333">
                  <c:v>47.524999999999999</c:v>
                </c:pt>
                <c:pt idx="9334">
                  <c:v>54.018999999999998</c:v>
                </c:pt>
                <c:pt idx="9337">
                  <c:v>51.932000000000002</c:v>
                </c:pt>
                <c:pt idx="9338">
                  <c:v>47.393000000000001</c:v>
                </c:pt>
                <c:pt idx="9339">
                  <c:v>46.478999999999999</c:v>
                </c:pt>
                <c:pt idx="9340">
                  <c:v>47.805</c:v>
                </c:pt>
                <c:pt idx="9341">
                  <c:v>47.383000000000003</c:v>
                </c:pt>
                <c:pt idx="9344">
                  <c:v>44.975000000000001</c:v>
                </c:pt>
                <c:pt idx="9345">
                  <c:v>47.539000000000001</c:v>
                </c:pt>
                <c:pt idx="9346">
                  <c:v>46.417999999999999</c:v>
                </c:pt>
                <c:pt idx="9347">
                  <c:v>48.527999999999999</c:v>
                </c:pt>
                <c:pt idx="9348">
                  <c:v>47.256999999999998</c:v>
                </c:pt>
                <c:pt idx="9351">
                  <c:v>47.962000000000003</c:v>
                </c:pt>
                <c:pt idx="9352">
                  <c:v>48.341000000000001</c:v>
                </c:pt>
                <c:pt idx="9353">
                  <c:v>47.651000000000003</c:v>
                </c:pt>
                <c:pt idx="9354">
                  <c:v>49.838000000000001</c:v>
                </c:pt>
                <c:pt idx="9355">
                  <c:v>54.003999999999998</c:v>
                </c:pt>
                <c:pt idx="9358">
                  <c:v>58.188000000000002</c:v>
                </c:pt>
                <c:pt idx="9359">
                  <c:v>55.488999999999997</c:v>
                </c:pt>
                <c:pt idx="9360">
                  <c:v>52.215000000000003</c:v>
                </c:pt>
                <c:pt idx="9361">
                  <c:v>51.262999999999998</c:v>
                </c:pt>
                <c:pt idx="9365">
                  <c:v>51.262999999999998</c:v>
                </c:pt>
                <c:pt idx="9366">
                  <c:v>53.697000000000003</c:v>
                </c:pt>
                <c:pt idx="9367">
                  <c:v>54.546999999999997</c:v>
                </c:pt>
                <c:pt idx="9368">
                  <c:v>53.92</c:v>
                </c:pt>
                <c:pt idx="9369">
                  <c:v>53.442</c:v>
                </c:pt>
                <c:pt idx="9372">
                  <c:v>53.43</c:v>
                </c:pt>
                <c:pt idx="9373">
                  <c:v>54.112000000000002</c:v>
                </c:pt>
                <c:pt idx="9374">
                  <c:v>52.204000000000001</c:v>
                </c:pt>
                <c:pt idx="9375">
                  <c:v>52.484000000000002</c:v>
                </c:pt>
                <c:pt idx="9376">
                  <c:v>51.9</c:v>
                </c:pt>
                <c:pt idx="9379">
                  <c:v>51.43</c:v>
                </c:pt>
                <c:pt idx="9380">
                  <c:v>52.526000000000003</c:v>
                </c:pt>
                <c:pt idx="9381">
                  <c:v>52.837000000000003</c:v>
                </c:pt>
                <c:pt idx="9382">
                  <c:v>54.939</c:v>
                </c:pt>
                <c:pt idx="9383">
                  <c:v>54.524999999999999</c:v>
                </c:pt>
                <c:pt idx="9386">
                  <c:v>55.527999999999999</c:v>
                </c:pt>
                <c:pt idx="9387">
                  <c:v>53.884</c:v>
                </c:pt>
                <c:pt idx="9388">
                  <c:v>53.15</c:v>
                </c:pt>
                <c:pt idx="9389">
                  <c:v>52.191000000000003</c:v>
                </c:pt>
                <c:pt idx="9390">
                  <c:v>52.804000000000002</c:v>
                </c:pt>
                <c:pt idx="9393">
                  <c:v>53.292999999999999</c:v>
                </c:pt>
                <c:pt idx="9394">
                  <c:v>54.113</c:v>
                </c:pt>
                <c:pt idx="9395">
                  <c:v>54.22</c:v>
                </c:pt>
                <c:pt idx="9396">
                  <c:v>54.496000000000002</c:v>
                </c:pt>
                <c:pt idx="9397">
                  <c:v>53.095999999999997</c:v>
                </c:pt>
                <c:pt idx="9400">
                  <c:v>50.835999999999999</c:v>
                </c:pt>
                <c:pt idx="9401">
                  <c:v>49.265000000000001</c:v>
                </c:pt>
                <c:pt idx="9402">
                  <c:v>50.631</c:v>
                </c:pt>
                <c:pt idx="9403">
                  <c:v>49.533999999999999</c:v>
                </c:pt>
                <c:pt idx="9404">
                  <c:v>49.975000000000001</c:v>
                </c:pt>
                <c:pt idx="9407">
                  <c:v>50.551000000000002</c:v>
                </c:pt>
                <c:pt idx="9408">
                  <c:v>50.781999999999996</c:v>
                </c:pt>
                <c:pt idx="9409">
                  <c:v>50.186</c:v>
                </c:pt>
                <c:pt idx="9410">
                  <c:v>47.277000000000001</c:v>
                </c:pt>
                <c:pt idx="9411">
                  <c:v>45.374000000000002</c:v>
                </c:pt>
                <c:pt idx="9414">
                  <c:v>45.076999999999998</c:v>
                </c:pt>
                <c:pt idx="9415">
                  <c:v>44.356999999999999</c:v>
                </c:pt>
                <c:pt idx="9416">
                  <c:v>45.018999999999998</c:v>
                </c:pt>
                <c:pt idx="9417">
                  <c:v>43.8</c:v>
                </c:pt>
                <c:pt idx="9418">
                  <c:v>44.259</c:v>
                </c:pt>
                <c:pt idx="9421">
                  <c:v>45.866</c:v>
                </c:pt>
                <c:pt idx="9422">
                  <c:v>43.83</c:v>
                </c:pt>
                <c:pt idx="9423">
                  <c:v>44.143000000000001</c:v>
                </c:pt>
                <c:pt idx="9424">
                  <c:v>44.832999999999998</c:v>
                </c:pt>
                <c:pt idx="9425">
                  <c:v>47.576999999999998</c:v>
                </c:pt>
                <c:pt idx="9428">
                  <c:v>47.96</c:v>
                </c:pt>
                <c:pt idx="9429">
                  <c:v>50.383000000000003</c:v>
                </c:pt>
                <c:pt idx="9430">
                  <c:v>52.851999999999997</c:v>
                </c:pt>
                <c:pt idx="9431">
                  <c:v>54.667000000000002</c:v>
                </c:pt>
                <c:pt idx="9432">
                  <c:v>50.832999999999998</c:v>
                </c:pt>
                <c:pt idx="9435">
                  <c:v>50.749000000000002</c:v>
                </c:pt>
                <c:pt idx="9436">
                  <c:v>52.57</c:v>
                </c:pt>
                <c:pt idx="9437">
                  <c:v>51.649000000000001</c:v>
                </c:pt>
                <c:pt idx="9438">
                  <c:v>50.531999999999996</c:v>
                </c:pt>
                <c:pt idx="9439">
                  <c:v>49.31</c:v>
                </c:pt>
                <c:pt idx="9442">
                  <c:v>48.304000000000002</c:v>
                </c:pt>
                <c:pt idx="9443">
                  <c:v>49.244999999999997</c:v>
                </c:pt>
                <c:pt idx="9444">
                  <c:v>48.567999999999998</c:v>
                </c:pt>
                <c:pt idx="9445">
                  <c:v>49.365000000000002</c:v>
                </c:pt>
                <c:pt idx="9446">
                  <c:v>50.622</c:v>
                </c:pt>
                <c:pt idx="9449">
                  <c:v>49.128</c:v>
                </c:pt>
                <c:pt idx="9450">
                  <c:v>50.93</c:v>
                </c:pt>
                <c:pt idx="9451">
                  <c:v>51.564999999999998</c:v>
                </c:pt>
                <c:pt idx="9452">
                  <c:v>51.968000000000004</c:v>
                </c:pt>
                <c:pt idx="9453">
                  <c:v>53.655999999999999</c:v>
                </c:pt>
                <c:pt idx="9456">
                  <c:v>50.609000000000002</c:v>
                </c:pt>
                <c:pt idx="9457">
                  <c:v>48.692999999999998</c:v>
                </c:pt>
                <c:pt idx="9458">
                  <c:v>47.307000000000002</c:v>
                </c:pt>
                <c:pt idx="9459">
                  <c:v>47.692</c:v>
                </c:pt>
                <c:pt idx="9460">
                  <c:v>48.036999999999999</c:v>
                </c:pt>
                <c:pt idx="9463">
                  <c:v>47.819000000000003</c:v>
                </c:pt>
                <c:pt idx="9464">
                  <c:v>50.128</c:v>
                </c:pt>
                <c:pt idx="9465">
                  <c:v>51.545000000000002</c:v>
                </c:pt>
                <c:pt idx="9466">
                  <c:v>52.673000000000002</c:v>
                </c:pt>
                <c:pt idx="9467">
                  <c:v>51.683999999999997</c:v>
                </c:pt>
                <c:pt idx="9470">
                  <c:v>52.698999999999998</c:v>
                </c:pt>
                <c:pt idx="9471">
                  <c:v>53.648000000000003</c:v>
                </c:pt>
                <c:pt idx="9472">
                  <c:v>51.591999999999999</c:v>
                </c:pt>
                <c:pt idx="9473">
                  <c:v>51.911000000000001</c:v>
                </c:pt>
                <c:pt idx="9474">
                  <c:v>50.076000000000001</c:v>
                </c:pt>
                <c:pt idx="9477">
                  <c:v>51.134999999999998</c:v>
                </c:pt>
                <c:pt idx="9478">
                  <c:v>49.591000000000001</c:v>
                </c:pt>
                <c:pt idx="9479">
                  <c:v>49.819000000000003</c:v>
                </c:pt>
                <c:pt idx="9480">
                  <c:v>50.167999999999999</c:v>
                </c:pt>
                <c:pt idx="9481">
                  <c:v>49.826000000000001</c:v>
                </c:pt>
                <c:pt idx="9484">
                  <c:v>50.512</c:v>
                </c:pt>
                <c:pt idx="9485">
                  <c:v>50.655999999999999</c:v>
                </c:pt>
                <c:pt idx="9486">
                  <c:v>52.926000000000002</c:v>
                </c:pt>
                <c:pt idx="9487">
                  <c:v>51.594000000000001</c:v>
                </c:pt>
                <c:pt idx="9488">
                  <c:v>51.673000000000002</c:v>
                </c:pt>
                <c:pt idx="9491">
                  <c:v>51.805999999999997</c:v>
                </c:pt>
                <c:pt idx="9492">
                  <c:v>54.685000000000002</c:v>
                </c:pt>
                <c:pt idx="9493">
                  <c:v>54.774000000000001</c:v>
                </c:pt>
                <c:pt idx="9494">
                  <c:v>54.313000000000002</c:v>
                </c:pt>
                <c:pt idx="9495">
                  <c:v>54.62</c:v>
                </c:pt>
                <c:pt idx="9498">
                  <c:v>55.978999999999999</c:v>
                </c:pt>
                <c:pt idx="9499">
                  <c:v>56.649000000000001</c:v>
                </c:pt>
                <c:pt idx="9500">
                  <c:v>54.466000000000001</c:v>
                </c:pt>
                <c:pt idx="9501">
                  <c:v>51.122999999999998</c:v>
                </c:pt>
                <c:pt idx="9502">
                  <c:v>52.557000000000002</c:v>
                </c:pt>
                <c:pt idx="9505">
                  <c:v>55.238</c:v>
                </c:pt>
                <c:pt idx="9506">
                  <c:v>53.256999999999998</c:v>
                </c:pt>
                <c:pt idx="9507">
                  <c:v>54.673000000000002</c:v>
                </c:pt>
                <c:pt idx="9508">
                  <c:v>53.061</c:v>
                </c:pt>
                <c:pt idx="9509">
                  <c:v>53.215000000000003</c:v>
                </c:pt>
                <c:pt idx="9512">
                  <c:v>52.545999999999999</c:v>
                </c:pt>
                <c:pt idx="9513">
                  <c:v>53.286000000000001</c:v>
                </c:pt>
                <c:pt idx="9514">
                  <c:v>51.639000000000003</c:v>
                </c:pt>
                <c:pt idx="9515">
                  <c:v>52.47</c:v>
                </c:pt>
                <c:pt idx="9516">
                  <c:v>52.220999999999997</c:v>
                </c:pt>
                <c:pt idx="9519">
                  <c:v>53.042000000000002</c:v>
                </c:pt>
                <c:pt idx="9520">
                  <c:v>52.673999999999999</c:v>
                </c:pt>
                <c:pt idx="9521">
                  <c:v>53.694000000000003</c:v>
                </c:pt>
                <c:pt idx="9522">
                  <c:v>53.064999999999998</c:v>
                </c:pt>
                <c:pt idx="9523">
                  <c:v>53.308</c:v>
                </c:pt>
                <c:pt idx="9526">
                  <c:v>52.210999999999999</c:v>
                </c:pt>
                <c:pt idx="9527">
                  <c:v>52.551000000000002</c:v>
                </c:pt>
                <c:pt idx="9528">
                  <c:v>51.616999999999997</c:v>
                </c:pt>
                <c:pt idx="9529">
                  <c:v>51.521000000000001</c:v>
                </c:pt>
                <c:pt idx="9530">
                  <c:v>51.389000000000003</c:v>
                </c:pt>
                <c:pt idx="9533">
                  <c:v>52.695999999999998</c:v>
                </c:pt>
                <c:pt idx="9534">
                  <c:v>50.53</c:v>
                </c:pt>
                <c:pt idx="9535">
                  <c:v>49.978000000000002</c:v>
                </c:pt>
                <c:pt idx="9536">
                  <c:v>49.225999999999999</c:v>
                </c:pt>
                <c:pt idx="9537">
                  <c:v>49.427</c:v>
                </c:pt>
                <c:pt idx="9540">
                  <c:v>48.582000000000001</c:v>
                </c:pt>
                <c:pt idx="9541">
                  <c:v>46.517000000000003</c:v>
                </c:pt>
                <c:pt idx="9542">
                  <c:v>47.48</c:v>
                </c:pt>
                <c:pt idx="9543">
                  <c:v>46.405000000000001</c:v>
                </c:pt>
                <c:pt idx="9544">
                  <c:v>47.628</c:v>
                </c:pt>
                <c:pt idx="9547">
                  <c:v>50.335999999999999</c:v>
                </c:pt>
                <c:pt idx="9548">
                  <c:v>53.540999999999997</c:v>
                </c:pt>
                <c:pt idx="9549">
                  <c:v>52.206000000000003</c:v>
                </c:pt>
                <c:pt idx="9550">
                  <c:v>55.929000000000002</c:v>
                </c:pt>
                <c:pt idx="9551">
                  <c:v>57.198999999999998</c:v>
                </c:pt>
                <c:pt idx="9554">
                  <c:v>53.968000000000004</c:v>
                </c:pt>
                <c:pt idx="9555">
                  <c:v>54.655999999999999</c:v>
                </c:pt>
                <c:pt idx="9556">
                  <c:v>56.085000000000001</c:v>
                </c:pt>
                <c:pt idx="9557">
                  <c:v>56.430999999999997</c:v>
                </c:pt>
                <c:pt idx="9558">
                  <c:v>56.665999999999997</c:v>
                </c:pt>
                <c:pt idx="9561">
                  <c:v>57.017000000000003</c:v>
                </c:pt>
                <c:pt idx="9562">
                  <c:v>54.606000000000002</c:v>
                </c:pt>
                <c:pt idx="9563">
                  <c:v>54.133000000000003</c:v>
                </c:pt>
                <c:pt idx="9564">
                  <c:v>54.625</c:v>
                </c:pt>
                <c:pt idx="9565">
                  <c:v>54.424999999999997</c:v>
                </c:pt>
                <c:pt idx="9568">
                  <c:v>54.277000000000001</c:v>
                </c:pt>
                <c:pt idx="9569">
                  <c:v>50.512</c:v>
                </c:pt>
                <c:pt idx="9570">
                  <c:v>50.628999999999998</c:v>
                </c:pt>
                <c:pt idx="9571">
                  <c:v>50.935000000000002</c:v>
                </c:pt>
                <c:pt idx="9572">
                  <c:v>50.908000000000001</c:v>
                </c:pt>
                <c:pt idx="9575">
                  <c:v>48.475000000000001</c:v>
                </c:pt>
                <c:pt idx="9576">
                  <c:v>49.353999999999999</c:v>
                </c:pt>
                <c:pt idx="9577">
                  <c:v>48.831000000000003</c:v>
                </c:pt>
                <c:pt idx="9578">
                  <c:v>50.508000000000003</c:v>
                </c:pt>
                <c:pt idx="9579">
                  <c:v>49.276000000000003</c:v>
                </c:pt>
                <c:pt idx="9582">
                  <c:v>50.14</c:v>
                </c:pt>
                <c:pt idx="9583">
                  <c:v>50.154000000000003</c:v>
                </c:pt>
                <c:pt idx="9584">
                  <c:v>49.86</c:v>
                </c:pt>
                <c:pt idx="9585">
                  <c:v>49.11</c:v>
                </c:pt>
                <c:pt idx="9586">
                  <c:v>48.353999999999999</c:v>
                </c:pt>
                <c:pt idx="9589">
                  <c:v>48.716000000000001</c:v>
                </c:pt>
                <c:pt idx="9590">
                  <c:v>47.807000000000002</c:v>
                </c:pt>
                <c:pt idx="9591">
                  <c:v>48.039000000000001</c:v>
                </c:pt>
                <c:pt idx="9592">
                  <c:v>49.307000000000002</c:v>
                </c:pt>
                <c:pt idx="9593">
                  <c:v>49.185000000000002</c:v>
                </c:pt>
                <c:pt idx="9596">
                  <c:v>47.511000000000003</c:v>
                </c:pt>
                <c:pt idx="9597">
                  <c:v>46.445999999999998</c:v>
                </c:pt>
                <c:pt idx="9598">
                  <c:v>44.563000000000002</c:v>
                </c:pt>
                <c:pt idx="9599">
                  <c:v>45.280999999999999</c:v>
                </c:pt>
                <c:pt idx="9600">
                  <c:v>46.39</c:v>
                </c:pt>
                <c:pt idx="9603">
                  <c:v>44.109000000000002</c:v>
                </c:pt>
                <c:pt idx="9604">
                  <c:v>42.228000000000002</c:v>
                </c:pt>
                <c:pt idx="9605">
                  <c:v>43.316000000000003</c:v>
                </c:pt>
                <c:pt idx="9606">
                  <c:v>43.445999999999998</c:v>
                </c:pt>
                <c:pt idx="9607">
                  <c:v>42.554000000000002</c:v>
                </c:pt>
                <c:pt idx="9610">
                  <c:v>40.749000000000002</c:v>
                </c:pt>
                <c:pt idx="9611">
                  <c:v>39.646000000000001</c:v>
                </c:pt>
                <c:pt idx="9612">
                  <c:v>40.715000000000003</c:v>
                </c:pt>
                <c:pt idx="9613">
                  <c:v>40.247</c:v>
                </c:pt>
                <c:pt idx="9614">
                  <c:v>39.11</c:v>
                </c:pt>
                <c:pt idx="9617">
                  <c:v>40.612000000000002</c:v>
                </c:pt>
                <c:pt idx="9618">
                  <c:v>38.28</c:v>
                </c:pt>
                <c:pt idx="9619">
                  <c:v>38.947000000000003</c:v>
                </c:pt>
                <c:pt idx="9620">
                  <c:v>38.908999999999999</c:v>
                </c:pt>
                <c:pt idx="9621">
                  <c:v>38.902000000000001</c:v>
                </c:pt>
                <c:pt idx="9625">
                  <c:v>38.902000000000001</c:v>
                </c:pt>
                <c:pt idx="9626">
                  <c:v>39.823</c:v>
                </c:pt>
                <c:pt idx="9627">
                  <c:v>38.277999999999999</c:v>
                </c:pt>
                <c:pt idx="9628">
                  <c:v>37.165999999999997</c:v>
                </c:pt>
                <c:pt idx="9632">
                  <c:v>35.573999999999998</c:v>
                </c:pt>
                <c:pt idx="9633">
                  <c:v>36.991999999999997</c:v>
                </c:pt>
                <c:pt idx="9634">
                  <c:v>37.478000000000002</c:v>
                </c:pt>
                <c:pt idx="9635">
                  <c:v>38.219000000000001</c:v>
                </c:pt>
                <c:pt idx="9638">
                  <c:v>36.164000000000001</c:v>
                </c:pt>
                <c:pt idx="9639">
                  <c:v>35.527999999999999</c:v>
                </c:pt>
                <c:pt idx="9640">
                  <c:v>35.761000000000003</c:v>
                </c:pt>
                <c:pt idx="9641">
                  <c:v>35.703000000000003</c:v>
                </c:pt>
                <c:pt idx="9642">
                  <c:v>36.526000000000003</c:v>
                </c:pt>
                <c:pt idx="9645">
                  <c:v>34.918999999999997</c:v>
                </c:pt>
                <c:pt idx="9646">
                  <c:v>34.722000000000001</c:v>
                </c:pt>
                <c:pt idx="9647">
                  <c:v>33.33</c:v>
                </c:pt>
                <c:pt idx="9648">
                  <c:v>33.819000000000003</c:v>
                </c:pt>
                <c:pt idx="9649">
                  <c:v>34.441000000000003</c:v>
                </c:pt>
                <c:pt idx="9652">
                  <c:v>33.737000000000002</c:v>
                </c:pt>
                <c:pt idx="9653">
                  <c:v>33.988999999999997</c:v>
                </c:pt>
                <c:pt idx="9654">
                  <c:v>35.292000000000002</c:v>
                </c:pt>
                <c:pt idx="9655">
                  <c:v>34.405000000000001</c:v>
                </c:pt>
                <c:pt idx="9656">
                  <c:v>34.381</c:v>
                </c:pt>
                <c:pt idx="9659">
                  <c:v>34.36</c:v>
                </c:pt>
                <c:pt idx="9660">
                  <c:v>34.886000000000003</c:v>
                </c:pt>
                <c:pt idx="9661">
                  <c:v>35.381</c:v>
                </c:pt>
                <c:pt idx="9662">
                  <c:v>34.869</c:v>
                </c:pt>
                <c:pt idx="9663">
                  <c:v>34.871000000000002</c:v>
                </c:pt>
                <c:pt idx="9666">
                  <c:v>33.816000000000003</c:v>
                </c:pt>
                <c:pt idx="9667">
                  <c:v>33.643999999999998</c:v>
                </c:pt>
                <c:pt idx="9668">
                  <c:v>33.095999999999997</c:v>
                </c:pt>
                <c:pt idx="9669">
                  <c:v>32.148000000000003</c:v>
                </c:pt>
                <c:pt idx="9670">
                  <c:v>31.209</c:v>
                </c:pt>
                <c:pt idx="9673">
                  <c:v>30.858000000000001</c:v>
                </c:pt>
                <c:pt idx="9674">
                  <c:v>30.507999999999999</c:v>
                </c:pt>
                <c:pt idx="9675">
                  <c:v>29.661000000000001</c:v>
                </c:pt>
                <c:pt idx="9676">
                  <c:v>29.866</c:v>
                </c:pt>
                <c:pt idx="9677">
                  <c:v>29.922000000000001</c:v>
                </c:pt>
                <c:pt idx="9680">
                  <c:v>29.167999999999999</c:v>
                </c:pt>
                <c:pt idx="9681">
                  <c:v>30.015000000000001</c:v>
                </c:pt>
                <c:pt idx="9682">
                  <c:v>29.766999999999999</c:v>
                </c:pt>
                <c:pt idx="9683">
                  <c:v>29.122</c:v>
                </c:pt>
                <c:pt idx="9684">
                  <c:v>28.555</c:v>
                </c:pt>
                <c:pt idx="9687">
                  <c:v>29.248000000000001</c:v>
                </c:pt>
                <c:pt idx="9688">
                  <c:v>29.792999999999999</c:v>
                </c:pt>
                <c:pt idx="9689">
                  <c:v>30.988</c:v>
                </c:pt>
                <c:pt idx="9690">
                  <c:v>30.434000000000001</c:v>
                </c:pt>
                <c:pt idx="9691">
                  <c:v>31.05</c:v>
                </c:pt>
                <c:pt idx="9694">
                  <c:v>31.74</c:v>
                </c:pt>
                <c:pt idx="9695">
                  <c:v>32.128</c:v>
                </c:pt>
                <c:pt idx="9696">
                  <c:v>31.507000000000001</c:v>
                </c:pt>
                <c:pt idx="9697">
                  <c:v>31.097000000000001</c:v>
                </c:pt>
                <c:pt idx="9698">
                  <c:v>31.283000000000001</c:v>
                </c:pt>
                <c:pt idx="9701">
                  <c:v>30.157</c:v>
                </c:pt>
                <c:pt idx="9702">
                  <c:v>29.803999999999998</c:v>
                </c:pt>
                <c:pt idx="9703">
                  <c:v>29.844999999999999</c:v>
                </c:pt>
                <c:pt idx="9704">
                  <c:v>30.792000000000002</c:v>
                </c:pt>
                <c:pt idx="9705">
                  <c:v>31.395</c:v>
                </c:pt>
                <c:pt idx="9708">
                  <c:v>32.773000000000003</c:v>
                </c:pt>
                <c:pt idx="9709">
                  <c:v>32.808</c:v>
                </c:pt>
                <c:pt idx="9710">
                  <c:v>32.003999999999998</c:v>
                </c:pt>
                <c:pt idx="9711">
                  <c:v>31.100999999999999</c:v>
                </c:pt>
                <c:pt idx="9712">
                  <c:v>32.273000000000003</c:v>
                </c:pt>
                <c:pt idx="9715">
                  <c:v>33.088000000000001</c:v>
                </c:pt>
                <c:pt idx="9716">
                  <c:v>32.17</c:v>
                </c:pt>
                <c:pt idx="9717">
                  <c:v>32.731999999999999</c:v>
                </c:pt>
                <c:pt idx="9718">
                  <c:v>32.451000000000001</c:v>
                </c:pt>
                <c:pt idx="9722">
                  <c:v>32.451000000000001</c:v>
                </c:pt>
                <c:pt idx="9723">
                  <c:v>31.565000000000001</c:v>
                </c:pt>
                <c:pt idx="9724">
                  <c:v>31.263000000000002</c:v>
                </c:pt>
                <c:pt idx="9725">
                  <c:v>31.707000000000001</c:v>
                </c:pt>
                <c:pt idx="9726">
                  <c:v>32.362000000000002</c:v>
                </c:pt>
                <c:pt idx="9729">
                  <c:v>33.847999999999999</c:v>
                </c:pt>
                <c:pt idx="9730">
                  <c:v>33.673000000000002</c:v>
                </c:pt>
                <c:pt idx="9731">
                  <c:v>33.564</c:v>
                </c:pt>
                <c:pt idx="9732">
                  <c:v>35.835000000000001</c:v>
                </c:pt>
                <c:pt idx="9733">
                  <c:v>36.997</c:v>
                </c:pt>
                <c:pt idx="9736">
                  <c:v>36.957000000000001</c:v>
                </c:pt>
                <c:pt idx="9737">
                  <c:v>38.485999999999997</c:v>
                </c:pt>
                <c:pt idx="9738">
                  <c:v>36.787999999999997</c:v>
                </c:pt>
                <c:pt idx="9739">
                  <c:v>37.94</c:v>
                </c:pt>
                <c:pt idx="9740">
                  <c:v>36.554000000000002</c:v>
                </c:pt>
                <c:pt idx="9743">
                  <c:v>35.264000000000003</c:v>
                </c:pt>
                <c:pt idx="9744">
                  <c:v>34.494999999999997</c:v>
                </c:pt>
                <c:pt idx="9745">
                  <c:v>34.866</c:v>
                </c:pt>
                <c:pt idx="9746">
                  <c:v>35.545000000000002</c:v>
                </c:pt>
                <c:pt idx="9747">
                  <c:v>34.932000000000002</c:v>
                </c:pt>
                <c:pt idx="9750">
                  <c:v>33.993000000000002</c:v>
                </c:pt>
                <c:pt idx="9751">
                  <c:v>35.213999999999999</c:v>
                </c:pt>
                <c:pt idx="9752">
                  <c:v>34.893000000000001</c:v>
                </c:pt>
                <c:pt idx="9753">
                  <c:v>36.765999999999998</c:v>
                </c:pt>
                <c:pt idx="9754">
                  <c:v>36.409999999999997</c:v>
                </c:pt>
                <c:pt idx="9757">
                  <c:v>37.356000000000002</c:v>
                </c:pt>
                <c:pt idx="9758">
                  <c:v>36.954999999999998</c:v>
                </c:pt>
                <c:pt idx="9759">
                  <c:v>36.637</c:v>
                </c:pt>
                <c:pt idx="9760">
                  <c:v>36.972000000000001</c:v>
                </c:pt>
                <c:pt idx="9761">
                  <c:v>36.372</c:v>
                </c:pt>
                <c:pt idx="9764">
                  <c:v>36.094000000000001</c:v>
                </c:pt>
                <c:pt idx="9765">
                  <c:v>36.435000000000002</c:v>
                </c:pt>
                <c:pt idx="9766">
                  <c:v>36.515000000000001</c:v>
                </c:pt>
                <c:pt idx="9767">
                  <c:v>36.979999999999997</c:v>
                </c:pt>
                <c:pt idx="9768">
                  <c:v>37.274999999999999</c:v>
                </c:pt>
                <c:pt idx="9771">
                  <c:v>38.155000000000001</c:v>
                </c:pt>
                <c:pt idx="9772">
                  <c:v>39.323999999999998</c:v>
                </c:pt>
                <c:pt idx="9773">
                  <c:v>40.35</c:v>
                </c:pt>
                <c:pt idx="9774">
                  <c:v>40.719000000000001</c:v>
                </c:pt>
                <c:pt idx="9775">
                  <c:v>39.707000000000001</c:v>
                </c:pt>
                <c:pt idx="9778">
                  <c:v>40.683</c:v>
                </c:pt>
                <c:pt idx="9779">
                  <c:v>39.256</c:v>
                </c:pt>
                <c:pt idx="9780">
                  <c:v>39.662999999999997</c:v>
                </c:pt>
                <c:pt idx="9781">
                  <c:v>40.415999999999997</c:v>
                </c:pt>
                <c:pt idx="9782">
                  <c:v>39.17</c:v>
                </c:pt>
                <c:pt idx="9785">
                  <c:v>40.279000000000003</c:v>
                </c:pt>
                <c:pt idx="9786">
                  <c:v>38.499000000000002</c:v>
                </c:pt>
                <c:pt idx="9787">
                  <c:v>37.841000000000001</c:v>
                </c:pt>
                <c:pt idx="9788">
                  <c:v>37.884</c:v>
                </c:pt>
                <c:pt idx="9789">
                  <c:v>37.56</c:v>
                </c:pt>
                <c:pt idx="9792">
                  <c:v>38.674999999999997</c:v>
                </c:pt>
                <c:pt idx="9793">
                  <c:v>38.512</c:v>
                </c:pt>
                <c:pt idx="9794">
                  <c:v>39.26</c:v>
                </c:pt>
                <c:pt idx="9795">
                  <c:v>39.603000000000002</c:v>
                </c:pt>
                <c:pt idx="9796">
                  <c:v>39.380000000000003</c:v>
                </c:pt>
                <c:pt idx="9799">
                  <c:v>38.451999999999998</c:v>
                </c:pt>
                <c:pt idx="9800">
                  <c:v>38.932000000000002</c:v>
                </c:pt>
                <c:pt idx="9801">
                  <c:v>39.834000000000003</c:v>
                </c:pt>
                <c:pt idx="9802">
                  <c:v>39.374000000000002</c:v>
                </c:pt>
                <c:pt idx="9803">
                  <c:v>38.82</c:v>
                </c:pt>
                <c:pt idx="9806">
                  <c:v>39.055999999999997</c:v>
                </c:pt>
                <c:pt idx="9807">
                  <c:v>39.64</c:v>
                </c:pt>
                <c:pt idx="9808">
                  <c:v>38.838999999999999</c:v>
                </c:pt>
                <c:pt idx="9809">
                  <c:v>39.497999999999998</c:v>
                </c:pt>
                <c:pt idx="9810">
                  <c:v>39.543999999999997</c:v>
                </c:pt>
                <c:pt idx="9813">
                  <c:v>38.999000000000002</c:v>
                </c:pt>
                <c:pt idx="9814">
                  <c:v>39.545999999999999</c:v>
                </c:pt>
                <c:pt idx="9815">
                  <c:v>38.966000000000001</c:v>
                </c:pt>
                <c:pt idx="9816">
                  <c:v>39.195</c:v>
                </c:pt>
                <c:pt idx="9817">
                  <c:v>38.895000000000003</c:v>
                </c:pt>
                <c:pt idx="9820">
                  <c:v>38.36</c:v>
                </c:pt>
                <c:pt idx="9821">
                  <c:v>37.414999999999999</c:v>
                </c:pt>
                <c:pt idx="9822">
                  <c:v>36.997</c:v>
                </c:pt>
                <c:pt idx="9823">
                  <c:v>37.396999999999998</c:v>
                </c:pt>
                <c:pt idx="9824">
                  <c:v>37.976999999999997</c:v>
                </c:pt>
                <c:pt idx="9827">
                  <c:v>37.601999999999997</c:v>
                </c:pt>
                <c:pt idx="9828">
                  <c:v>38.405000000000001</c:v>
                </c:pt>
                <c:pt idx="9829">
                  <c:v>37.667999999999999</c:v>
                </c:pt>
                <c:pt idx="9830">
                  <c:v>38.149000000000001</c:v>
                </c:pt>
                <c:pt idx="9831">
                  <c:v>37.767000000000003</c:v>
                </c:pt>
                <c:pt idx="9834">
                  <c:v>37.521999999999998</c:v>
                </c:pt>
                <c:pt idx="9835">
                  <c:v>37.404000000000003</c:v>
                </c:pt>
                <c:pt idx="9836">
                  <c:v>38.29</c:v>
                </c:pt>
                <c:pt idx="9837">
                  <c:v>37.677999999999997</c:v>
                </c:pt>
                <c:pt idx="9838">
                  <c:v>38.131999999999998</c:v>
                </c:pt>
                <c:pt idx="9841">
                  <c:v>39.033999999999999</c:v>
                </c:pt>
                <c:pt idx="9842">
                  <c:v>39.286999999999999</c:v>
                </c:pt>
                <c:pt idx="9843">
                  <c:v>39.886000000000003</c:v>
                </c:pt>
                <c:pt idx="9844">
                  <c:v>40.813000000000002</c:v>
                </c:pt>
                <c:pt idx="9845">
                  <c:v>40.534999999999997</c:v>
                </c:pt>
                <c:pt idx="9848">
                  <c:v>39.415999999999997</c:v>
                </c:pt>
                <c:pt idx="9849">
                  <c:v>40.018000000000001</c:v>
                </c:pt>
                <c:pt idx="9850">
                  <c:v>41.401000000000003</c:v>
                </c:pt>
                <c:pt idx="9851">
                  <c:v>42.673000000000002</c:v>
                </c:pt>
                <c:pt idx="9852">
                  <c:v>43.164000000000001</c:v>
                </c:pt>
                <c:pt idx="9855">
                  <c:v>42.673999999999999</c:v>
                </c:pt>
                <c:pt idx="9856">
                  <c:v>42.668999999999997</c:v>
                </c:pt>
                <c:pt idx="9857">
                  <c:v>42.66</c:v>
                </c:pt>
                <c:pt idx="9858">
                  <c:v>43.228000000000002</c:v>
                </c:pt>
                <c:pt idx="9859">
                  <c:v>43.429000000000002</c:v>
                </c:pt>
                <c:pt idx="9862">
                  <c:v>43.287999999999997</c:v>
                </c:pt>
                <c:pt idx="9863">
                  <c:v>41.408000000000001</c:v>
                </c:pt>
                <c:pt idx="9864">
                  <c:v>40.58</c:v>
                </c:pt>
                <c:pt idx="9865">
                  <c:v>40.317</c:v>
                </c:pt>
                <c:pt idx="9866">
                  <c:v>40.695999999999998</c:v>
                </c:pt>
                <c:pt idx="9869">
                  <c:v>41.353000000000002</c:v>
                </c:pt>
                <c:pt idx="9870">
                  <c:v>41.889000000000003</c:v>
                </c:pt>
                <c:pt idx="9871">
                  <c:v>41.627000000000002</c:v>
                </c:pt>
                <c:pt idx="9872">
                  <c:v>41.390999999999998</c:v>
                </c:pt>
                <c:pt idx="9873">
                  <c:v>41.981000000000002</c:v>
                </c:pt>
                <c:pt idx="9876">
                  <c:v>41.16</c:v>
                </c:pt>
                <c:pt idx="9877">
                  <c:v>40.048999999999999</c:v>
                </c:pt>
                <c:pt idx="9878">
                  <c:v>38.936</c:v>
                </c:pt>
                <c:pt idx="9879">
                  <c:v>39.292999999999999</c:v>
                </c:pt>
                <c:pt idx="9880">
                  <c:v>39.340000000000003</c:v>
                </c:pt>
                <c:pt idx="9883">
                  <c:v>39.936</c:v>
                </c:pt>
                <c:pt idx="9884">
                  <c:v>38.225999999999999</c:v>
                </c:pt>
                <c:pt idx="9885">
                  <c:v>38.673999999999999</c:v>
                </c:pt>
                <c:pt idx="9886">
                  <c:v>37.698</c:v>
                </c:pt>
                <c:pt idx="9887">
                  <c:v>37.976999999999997</c:v>
                </c:pt>
                <c:pt idx="9890">
                  <c:v>36.661000000000001</c:v>
                </c:pt>
                <c:pt idx="9891">
                  <c:v>38.030999999999999</c:v>
                </c:pt>
                <c:pt idx="9892">
                  <c:v>38.113</c:v>
                </c:pt>
                <c:pt idx="9893">
                  <c:v>35.412999999999997</c:v>
                </c:pt>
                <c:pt idx="9894">
                  <c:v>36.472000000000001</c:v>
                </c:pt>
                <c:pt idx="9897">
                  <c:v>37.637</c:v>
                </c:pt>
                <c:pt idx="9898">
                  <c:v>36.978000000000002</c:v>
                </c:pt>
                <c:pt idx="9899">
                  <c:v>38.372</c:v>
                </c:pt>
                <c:pt idx="9900">
                  <c:v>38.783000000000001</c:v>
                </c:pt>
                <c:pt idx="9901">
                  <c:v>39.049999999999997</c:v>
                </c:pt>
                <c:pt idx="9904">
                  <c:v>39.387</c:v>
                </c:pt>
                <c:pt idx="9905">
                  <c:v>39.686999999999998</c:v>
                </c:pt>
                <c:pt idx="9906">
                  <c:v>39.345999999999997</c:v>
                </c:pt>
                <c:pt idx="9907">
                  <c:v>40.432000000000002</c:v>
                </c:pt>
                <c:pt idx="9908">
                  <c:v>41.375999999999998</c:v>
                </c:pt>
                <c:pt idx="9911">
                  <c:v>40.883000000000003</c:v>
                </c:pt>
                <c:pt idx="9912">
                  <c:v>39.658000000000001</c:v>
                </c:pt>
                <c:pt idx="9913">
                  <c:v>39.006</c:v>
                </c:pt>
                <c:pt idx="9914">
                  <c:v>40.823999999999998</c:v>
                </c:pt>
                <c:pt idx="9915">
                  <c:v>40.457000000000001</c:v>
                </c:pt>
                <c:pt idx="9918">
                  <c:v>41.151000000000003</c:v>
                </c:pt>
                <c:pt idx="9919">
                  <c:v>40.509</c:v>
                </c:pt>
                <c:pt idx="9920">
                  <c:v>39.837000000000003</c:v>
                </c:pt>
                <c:pt idx="9921">
                  <c:v>40.085000000000001</c:v>
                </c:pt>
                <c:pt idx="9922">
                  <c:v>39.695</c:v>
                </c:pt>
                <c:pt idx="9925">
                  <c:v>40.42</c:v>
                </c:pt>
                <c:pt idx="9926">
                  <c:v>40.978000000000002</c:v>
                </c:pt>
                <c:pt idx="9927">
                  <c:v>41.585000000000001</c:v>
                </c:pt>
                <c:pt idx="9928">
                  <c:v>42.317</c:v>
                </c:pt>
                <c:pt idx="9929">
                  <c:v>43.531999999999996</c:v>
                </c:pt>
                <c:pt idx="9932">
                  <c:v>42.676000000000002</c:v>
                </c:pt>
                <c:pt idx="9933">
                  <c:v>42.981000000000002</c:v>
                </c:pt>
                <c:pt idx="9934">
                  <c:v>41.33</c:v>
                </c:pt>
                <c:pt idx="9935">
                  <c:v>40.707000000000001</c:v>
                </c:pt>
                <c:pt idx="9936">
                  <c:v>39.244999999999997</c:v>
                </c:pt>
                <c:pt idx="9939">
                  <c:v>40.237000000000002</c:v>
                </c:pt>
                <c:pt idx="9940">
                  <c:v>40.493000000000002</c:v>
                </c:pt>
                <c:pt idx="9941">
                  <c:v>40.360999999999997</c:v>
                </c:pt>
                <c:pt idx="9942">
                  <c:v>41.316000000000003</c:v>
                </c:pt>
                <c:pt idx="9943">
                  <c:v>42.26</c:v>
                </c:pt>
                <c:pt idx="9946">
                  <c:v>43.612000000000002</c:v>
                </c:pt>
                <c:pt idx="9947">
                  <c:v>44.091000000000001</c:v>
                </c:pt>
                <c:pt idx="9948">
                  <c:v>43.621000000000002</c:v>
                </c:pt>
                <c:pt idx="9949">
                  <c:v>46.091999999999999</c:v>
                </c:pt>
                <c:pt idx="9950">
                  <c:v>46.444000000000003</c:v>
                </c:pt>
                <c:pt idx="9953">
                  <c:v>46.780999999999999</c:v>
                </c:pt>
                <c:pt idx="9954">
                  <c:v>45.594000000000001</c:v>
                </c:pt>
                <c:pt idx="9955">
                  <c:v>46.697000000000003</c:v>
                </c:pt>
                <c:pt idx="9956">
                  <c:v>48.344000000000001</c:v>
                </c:pt>
                <c:pt idx="9957">
                  <c:v>47.185000000000002</c:v>
                </c:pt>
                <c:pt idx="9960">
                  <c:v>47.9</c:v>
                </c:pt>
                <c:pt idx="9961">
                  <c:v>47.543999999999997</c:v>
                </c:pt>
                <c:pt idx="9962">
                  <c:v>47.011000000000003</c:v>
                </c:pt>
                <c:pt idx="9963">
                  <c:v>46.472999999999999</c:v>
                </c:pt>
                <c:pt idx="9964">
                  <c:v>47.456000000000003</c:v>
                </c:pt>
                <c:pt idx="9967">
                  <c:v>48.252000000000002</c:v>
                </c:pt>
                <c:pt idx="9968">
                  <c:v>48.131</c:v>
                </c:pt>
                <c:pt idx="9969">
                  <c:v>46.749000000000002</c:v>
                </c:pt>
                <c:pt idx="9970">
                  <c:v>46.344000000000001</c:v>
                </c:pt>
                <c:pt idx="9971">
                  <c:v>46.320999999999998</c:v>
                </c:pt>
                <c:pt idx="9974">
                  <c:v>44.698999999999998</c:v>
                </c:pt>
                <c:pt idx="9975">
                  <c:v>45.368000000000002</c:v>
                </c:pt>
                <c:pt idx="9976">
                  <c:v>44.576999999999998</c:v>
                </c:pt>
                <c:pt idx="9977">
                  <c:v>42.814</c:v>
                </c:pt>
                <c:pt idx="9978">
                  <c:v>41.295999999999999</c:v>
                </c:pt>
                <c:pt idx="9981">
                  <c:v>40.436</c:v>
                </c:pt>
                <c:pt idx="9982">
                  <c:v>42.201000000000001</c:v>
                </c:pt>
                <c:pt idx="9983">
                  <c:v>41.231000000000002</c:v>
                </c:pt>
                <c:pt idx="9984">
                  <c:v>43.244</c:v>
                </c:pt>
                <c:pt idx="9985">
                  <c:v>44.304000000000002</c:v>
                </c:pt>
                <c:pt idx="9988">
                  <c:v>45.667000000000002</c:v>
                </c:pt>
                <c:pt idx="9989">
                  <c:v>45.976999999999997</c:v>
                </c:pt>
                <c:pt idx="9991">
                  <c:v>45.976999999999997</c:v>
                </c:pt>
                <c:pt idx="9992">
                  <c:v>47.826000000000001</c:v>
                </c:pt>
                <c:pt idx="9995">
                  <c:v>47.69</c:v>
                </c:pt>
                <c:pt idx="9996">
                  <c:v>48.737000000000002</c:v>
                </c:pt>
                <c:pt idx="9998">
                  <c:v>50.13</c:v>
                </c:pt>
                <c:pt idx="9999">
                  <c:v>49.462000000000003</c:v>
                </c:pt>
                <c:pt idx="10002">
                  <c:v>47.322000000000003</c:v>
                </c:pt>
                <c:pt idx="10003">
                  <c:v>47.536999999999999</c:v>
                </c:pt>
                <c:pt idx="10004">
                  <c:v>45.603999999999999</c:v>
                </c:pt>
                <c:pt idx="10005">
                  <c:v>45.042000000000002</c:v>
                </c:pt>
                <c:pt idx="10006">
                  <c:v>45.081000000000003</c:v>
                </c:pt>
                <c:pt idx="10009">
                  <c:v>48.268999999999998</c:v>
                </c:pt>
                <c:pt idx="10010">
                  <c:v>46.933</c:v>
                </c:pt>
                <c:pt idx="10011">
                  <c:v>47.008000000000003</c:v>
                </c:pt>
                <c:pt idx="10012">
                  <c:v>46.298000000000002</c:v>
                </c:pt>
                <c:pt idx="10013">
                  <c:v>46.904000000000003</c:v>
                </c:pt>
                <c:pt idx="10016">
                  <c:v>47.781999999999996</c:v>
                </c:pt>
                <c:pt idx="10017">
                  <c:v>49.933999999999997</c:v>
                </c:pt>
                <c:pt idx="10018">
                  <c:v>48.704999999999998</c:v>
                </c:pt>
                <c:pt idx="10019">
                  <c:v>49.176000000000002</c:v>
                </c:pt>
                <c:pt idx="10020">
                  <c:v>49.726999999999997</c:v>
                </c:pt>
                <c:pt idx="10023">
                  <c:v>47.951999999999998</c:v>
                </c:pt>
                <c:pt idx="10024">
                  <c:v>48.246000000000002</c:v>
                </c:pt>
                <c:pt idx="10025">
                  <c:v>51.04</c:v>
                </c:pt>
                <c:pt idx="10026">
                  <c:v>51.444000000000003</c:v>
                </c:pt>
                <c:pt idx="10027">
                  <c:v>53.237000000000002</c:v>
                </c:pt>
                <c:pt idx="10030">
                  <c:v>53.793999999999997</c:v>
                </c:pt>
                <c:pt idx="10031">
                  <c:v>52.048000000000002</c:v>
                </c:pt>
                <c:pt idx="10032">
                  <c:v>53.438000000000002</c:v>
                </c:pt>
                <c:pt idx="10033">
                  <c:v>54.502000000000002</c:v>
                </c:pt>
                <c:pt idx="10034">
                  <c:v>55.722999999999999</c:v>
                </c:pt>
                <c:pt idx="10037">
                  <c:v>58.039000000000001</c:v>
                </c:pt>
                <c:pt idx="10038">
                  <c:v>57.765999999999998</c:v>
                </c:pt>
                <c:pt idx="10039">
                  <c:v>55.661000000000001</c:v>
                </c:pt>
                <c:pt idx="10040">
                  <c:v>51.383000000000003</c:v>
                </c:pt>
                <c:pt idx="10041">
                  <c:v>50.685000000000002</c:v>
                </c:pt>
                <c:pt idx="10042">
                  <c:v>48.136000000000003</c:v>
                </c:pt>
                <c:pt idx="10043">
                  <c:v>49.215000000000003</c:v>
                </c:pt>
                <c:pt idx="10044">
                  <c:v>48.264000000000003</c:v>
                </c:pt>
                <c:pt idx="10045">
                  <c:v>47.494</c:v>
                </c:pt>
                <c:pt idx="10046">
                  <c:v>47.195</c:v>
                </c:pt>
                <c:pt idx="10047">
                  <c:v>47.143999999999998</c:v>
                </c:pt>
                <c:pt idx="10048">
                  <c:v>44.290999999999997</c:v>
                </c:pt>
                <c:pt idx="10049">
                  <c:v>41.335999999999999</c:v>
                </c:pt>
                <c:pt idx="10050">
                  <c:v>44.93</c:v>
                </c:pt>
              </c:numCache>
            </c:numRef>
          </c:val>
          <c:smooth val="1"/>
          <c:extLst>
            <c:ext xmlns:c16="http://schemas.microsoft.com/office/drawing/2014/chart" uri="{C3380CC4-5D6E-409C-BE32-E72D297353CC}">
              <c16:uniqueId val="{00000001-D9BE-435A-BA90-C098B5D19B47}"/>
            </c:ext>
          </c:extLst>
        </c:ser>
        <c:dLbls>
          <c:showLegendKey val="0"/>
          <c:showVal val="0"/>
          <c:showCatName val="0"/>
          <c:showSerName val="0"/>
          <c:showPercent val="0"/>
          <c:showBubbleSize val="0"/>
        </c:dLbls>
        <c:marker val="1"/>
        <c:smooth val="0"/>
        <c:axId val="2118791784"/>
        <c:axId val="2140495176"/>
      </c:lineChart>
      <c:lineChart>
        <c:grouping val="standard"/>
        <c:varyColors val="0"/>
        <c:ser>
          <c:idx val="1"/>
          <c:order val="1"/>
          <c:tx>
            <c:strRef>
              <c:f>Sheet1!$C$1</c:f>
              <c:strCache>
                <c:ptCount val="1"/>
                <c:pt idx="0">
                  <c:v>US Natural Gas</c:v>
                </c:pt>
              </c:strCache>
            </c:strRef>
          </c:tx>
          <c:spPr>
            <a:ln w="19050">
              <a:solidFill>
                <a:schemeClr val="tx1"/>
              </a:solidFill>
            </a:ln>
          </c:spPr>
          <c:marker>
            <c:symbol val="none"/>
          </c:marker>
          <c:dLbls>
            <c:dLbl>
              <c:idx val="10038"/>
              <c:layout>
                <c:manualLayout>
                  <c:x val="-0.10010999365747708"/>
                  <c:y val="-5.3241037688785596E-2"/>
                </c:manualLayout>
              </c:layout>
              <c:numFmt formatCode="0.0" sourceLinked="0"/>
              <c:spPr>
                <a:ln>
                  <a:solidFill>
                    <a:schemeClr val="tx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265-4729-9578-7B9425ED0D7B}"/>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Sheet1!$A$2:$A$10052</c:f>
              <c:numCache>
                <c:formatCode>yyyy\-mm\-dd</c:formatCode>
                <c:ptCount val="10051"/>
                <c:pt idx="0">
                  <c:v>35437</c:v>
                </c:pt>
                <c:pt idx="1">
                  <c:v>35438</c:v>
                </c:pt>
                <c:pt idx="2">
                  <c:v>35439</c:v>
                </c:pt>
                <c:pt idx="3">
                  <c:v>35440</c:v>
                </c:pt>
                <c:pt idx="4">
                  <c:v>35443</c:v>
                </c:pt>
                <c:pt idx="5">
                  <c:v>35444</c:v>
                </c:pt>
                <c:pt idx="6">
                  <c:v>35445</c:v>
                </c:pt>
                <c:pt idx="7">
                  <c:v>35446</c:v>
                </c:pt>
                <c:pt idx="8">
                  <c:v>35447</c:v>
                </c:pt>
                <c:pt idx="9">
                  <c:v>35450</c:v>
                </c:pt>
                <c:pt idx="10">
                  <c:v>35451</c:v>
                </c:pt>
                <c:pt idx="11">
                  <c:v>35452</c:v>
                </c:pt>
                <c:pt idx="12">
                  <c:v>35453</c:v>
                </c:pt>
                <c:pt idx="13">
                  <c:v>35454</c:v>
                </c:pt>
                <c:pt idx="14">
                  <c:v>35457</c:v>
                </c:pt>
                <c:pt idx="15">
                  <c:v>35458</c:v>
                </c:pt>
                <c:pt idx="16">
                  <c:v>35459</c:v>
                </c:pt>
                <c:pt idx="17">
                  <c:v>35460</c:v>
                </c:pt>
                <c:pt idx="18">
                  <c:v>35461</c:v>
                </c:pt>
                <c:pt idx="19">
                  <c:v>35464</c:v>
                </c:pt>
                <c:pt idx="20">
                  <c:v>35465</c:v>
                </c:pt>
                <c:pt idx="21">
                  <c:v>35466</c:v>
                </c:pt>
                <c:pt idx="22">
                  <c:v>35467</c:v>
                </c:pt>
                <c:pt idx="23">
                  <c:v>35468</c:v>
                </c:pt>
                <c:pt idx="24">
                  <c:v>35471</c:v>
                </c:pt>
                <c:pt idx="25">
                  <c:v>35472</c:v>
                </c:pt>
                <c:pt idx="26">
                  <c:v>35473</c:v>
                </c:pt>
                <c:pt idx="27">
                  <c:v>35474</c:v>
                </c:pt>
                <c:pt idx="28">
                  <c:v>35475</c:v>
                </c:pt>
                <c:pt idx="29">
                  <c:v>35479</c:v>
                </c:pt>
                <c:pt idx="30">
                  <c:v>35480</c:v>
                </c:pt>
                <c:pt idx="31">
                  <c:v>35481</c:v>
                </c:pt>
                <c:pt idx="32">
                  <c:v>35482</c:v>
                </c:pt>
                <c:pt idx="33">
                  <c:v>35485</c:v>
                </c:pt>
                <c:pt idx="34">
                  <c:v>35486</c:v>
                </c:pt>
                <c:pt idx="35">
                  <c:v>35487</c:v>
                </c:pt>
                <c:pt idx="36">
                  <c:v>35488</c:v>
                </c:pt>
                <c:pt idx="37">
                  <c:v>35489</c:v>
                </c:pt>
                <c:pt idx="38">
                  <c:v>35492</c:v>
                </c:pt>
                <c:pt idx="39">
                  <c:v>35493</c:v>
                </c:pt>
                <c:pt idx="40">
                  <c:v>35494</c:v>
                </c:pt>
                <c:pt idx="41">
                  <c:v>35495</c:v>
                </c:pt>
                <c:pt idx="42">
                  <c:v>35496</c:v>
                </c:pt>
                <c:pt idx="43">
                  <c:v>35499</c:v>
                </c:pt>
                <c:pt idx="44">
                  <c:v>35500</c:v>
                </c:pt>
                <c:pt idx="45">
                  <c:v>35501</c:v>
                </c:pt>
                <c:pt idx="46">
                  <c:v>35502</c:v>
                </c:pt>
                <c:pt idx="47">
                  <c:v>35503</c:v>
                </c:pt>
                <c:pt idx="48">
                  <c:v>35506</c:v>
                </c:pt>
                <c:pt idx="49">
                  <c:v>35507</c:v>
                </c:pt>
                <c:pt idx="50">
                  <c:v>35508</c:v>
                </c:pt>
                <c:pt idx="51">
                  <c:v>35509</c:v>
                </c:pt>
                <c:pt idx="52">
                  <c:v>35510</c:v>
                </c:pt>
                <c:pt idx="53">
                  <c:v>35513</c:v>
                </c:pt>
                <c:pt idx="54">
                  <c:v>35514</c:v>
                </c:pt>
                <c:pt idx="55">
                  <c:v>35515</c:v>
                </c:pt>
                <c:pt idx="56">
                  <c:v>35516</c:v>
                </c:pt>
                <c:pt idx="57">
                  <c:v>35520</c:v>
                </c:pt>
                <c:pt idx="58">
                  <c:v>35521</c:v>
                </c:pt>
                <c:pt idx="59">
                  <c:v>35522</c:v>
                </c:pt>
                <c:pt idx="60">
                  <c:v>35523</c:v>
                </c:pt>
                <c:pt idx="61">
                  <c:v>35524</c:v>
                </c:pt>
                <c:pt idx="62">
                  <c:v>35527</c:v>
                </c:pt>
                <c:pt idx="63">
                  <c:v>35528</c:v>
                </c:pt>
                <c:pt idx="64">
                  <c:v>35529</c:v>
                </c:pt>
                <c:pt idx="65">
                  <c:v>35530</c:v>
                </c:pt>
                <c:pt idx="66">
                  <c:v>35531</c:v>
                </c:pt>
                <c:pt idx="67">
                  <c:v>35534</c:v>
                </c:pt>
                <c:pt idx="68">
                  <c:v>35535</c:v>
                </c:pt>
                <c:pt idx="69">
                  <c:v>35536</c:v>
                </c:pt>
                <c:pt idx="70">
                  <c:v>35537</c:v>
                </c:pt>
                <c:pt idx="71">
                  <c:v>35538</c:v>
                </c:pt>
                <c:pt idx="72">
                  <c:v>35541</c:v>
                </c:pt>
                <c:pt idx="73">
                  <c:v>35542</c:v>
                </c:pt>
                <c:pt idx="74">
                  <c:v>35543</c:v>
                </c:pt>
                <c:pt idx="75">
                  <c:v>35544</c:v>
                </c:pt>
                <c:pt idx="76">
                  <c:v>35545</c:v>
                </c:pt>
                <c:pt idx="77">
                  <c:v>35548</c:v>
                </c:pt>
                <c:pt idx="78">
                  <c:v>35549</c:v>
                </c:pt>
                <c:pt idx="79">
                  <c:v>35550</c:v>
                </c:pt>
                <c:pt idx="80">
                  <c:v>35551</c:v>
                </c:pt>
                <c:pt idx="81">
                  <c:v>35552</c:v>
                </c:pt>
                <c:pt idx="82">
                  <c:v>35555</c:v>
                </c:pt>
                <c:pt idx="83">
                  <c:v>35556</c:v>
                </c:pt>
                <c:pt idx="84">
                  <c:v>35557</c:v>
                </c:pt>
                <c:pt idx="85">
                  <c:v>35558</c:v>
                </c:pt>
                <c:pt idx="86">
                  <c:v>35559</c:v>
                </c:pt>
                <c:pt idx="87">
                  <c:v>35562</c:v>
                </c:pt>
                <c:pt idx="88">
                  <c:v>35563</c:v>
                </c:pt>
                <c:pt idx="89">
                  <c:v>35564</c:v>
                </c:pt>
                <c:pt idx="90">
                  <c:v>35565</c:v>
                </c:pt>
                <c:pt idx="91">
                  <c:v>35566</c:v>
                </c:pt>
                <c:pt idx="92">
                  <c:v>35569</c:v>
                </c:pt>
                <c:pt idx="93">
                  <c:v>35570</c:v>
                </c:pt>
                <c:pt idx="94">
                  <c:v>35571</c:v>
                </c:pt>
                <c:pt idx="95">
                  <c:v>35572</c:v>
                </c:pt>
                <c:pt idx="96">
                  <c:v>35573</c:v>
                </c:pt>
                <c:pt idx="97">
                  <c:v>35577</c:v>
                </c:pt>
                <c:pt idx="98">
                  <c:v>35578</c:v>
                </c:pt>
                <c:pt idx="99">
                  <c:v>35579</c:v>
                </c:pt>
                <c:pt idx="100">
                  <c:v>35580</c:v>
                </c:pt>
                <c:pt idx="101">
                  <c:v>35583</c:v>
                </c:pt>
                <c:pt idx="102">
                  <c:v>35584</c:v>
                </c:pt>
                <c:pt idx="103">
                  <c:v>35585</c:v>
                </c:pt>
                <c:pt idx="104">
                  <c:v>35586</c:v>
                </c:pt>
                <c:pt idx="105">
                  <c:v>35587</c:v>
                </c:pt>
                <c:pt idx="106">
                  <c:v>35590</c:v>
                </c:pt>
                <c:pt idx="107">
                  <c:v>35591</c:v>
                </c:pt>
                <c:pt idx="108">
                  <c:v>35592</c:v>
                </c:pt>
                <c:pt idx="109">
                  <c:v>35593</c:v>
                </c:pt>
                <c:pt idx="110">
                  <c:v>35594</c:v>
                </c:pt>
                <c:pt idx="111">
                  <c:v>35597</c:v>
                </c:pt>
                <c:pt idx="112">
                  <c:v>35598</c:v>
                </c:pt>
                <c:pt idx="113">
                  <c:v>35599</c:v>
                </c:pt>
                <c:pt idx="114">
                  <c:v>35600</c:v>
                </c:pt>
                <c:pt idx="115">
                  <c:v>35601</c:v>
                </c:pt>
                <c:pt idx="116">
                  <c:v>35604</c:v>
                </c:pt>
                <c:pt idx="117">
                  <c:v>35605</c:v>
                </c:pt>
                <c:pt idx="118">
                  <c:v>35606</c:v>
                </c:pt>
                <c:pt idx="119">
                  <c:v>35607</c:v>
                </c:pt>
                <c:pt idx="120">
                  <c:v>35608</c:v>
                </c:pt>
                <c:pt idx="121">
                  <c:v>35611</c:v>
                </c:pt>
                <c:pt idx="122">
                  <c:v>35612</c:v>
                </c:pt>
                <c:pt idx="123">
                  <c:v>35613</c:v>
                </c:pt>
                <c:pt idx="124">
                  <c:v>35614</c:v>
                </c:pt>
                <c:pt idx="125">
                  <c:v>35618</c:v>
                </c:pt>
                <c:pt idx="126">
                  <c:v>35619</c:v>
                </c:pt>
                <c:pt idx="127">
                  <c:v>35620</c:v>
                </c:pt>
                <c:pt idx="128">
                  <c:v>35621</c:v>
                </c:pt>
                <c:pt idx="129">
                  <c:v>35622</c:v>
                </c:pt>
                <c:pt idx="130">
                  <c:v>35625</c:v>
                </c:pt>
                <c:pt idx="131">
                  <c:v>35626</c:v>
                </c:pt>
                <c:pt idx="132">
                  <c:v>35627</c:v>
                </c:pt>
                <c:pt idx="133">
                  <c:v>35628</c:v>
                </c:pt>
                <c:pt idx="134">
                  <c:v>35629</c:v>
                </c:pt>
                <c:pt idx="135">
                  <c:v>35632</c:v>
                </c:pt>
                <c:pt idx="136">
                  <c:v>35633</c:v>
                </c:pt>
                <c:pt idx="137">
                  <c:v>35634</c:v>
                </c:pt>
                <c:pt idx="138">
                  <c:v>35635</c:v>
                </c:pt>
                <c:pt idx="139">
                  <c:v>35636</c:v>
                </c:pt>
                <c:pt idx="140">
                  <c:v>35639</c:v>
                </c:pt>
                <c:pt idx="141">
                  <c:v>35640</c:v>
                </c:pt>
                <c:pt idx="142">
                  <c:v>35641</c:v>
                </c:pt>
                <c:pt idx="143">
                  <c:v>35642</c:v>
                </c:pt>
                <c:pt idx="144">
                  <c:v>35643</c:v>
                </c:pt>
                <c:pt idx="145">
                  <c:v>35646</c:v>
                </c:pt>
                <c:pt idx="146">
                  <c:v>35647</c:v>
                </c:pt>
                <c:pt idx="147">
                  <c:v>35648</c:v>
                </c:pt>
                <c:pt idx="148">
                  <c:v>35649</c:v>
                </c:pt>
                <c:pt idx="149">
                  <c:v>35650</c:v>
                </c:pt>
                <c:pt idx="150">
                  <c:v>35653</c:v>
                </c:pt>
                <c:pt idx="151">
                  <c:v>35654</c:v>
                </c:pt>
                <c:pt idx="152">
                  <c:v>35655</c:v>
                </c:pt>
                <c:pt idx="153">
                  <c:v>35656</c:v>
                </c:pt>
                <c:pt idx="154">
                  <c:v>35657</c:v>
                </c:pt>
                <c:pt idx="155">
                  <c:v>35660</c:v>
                </c:pt>
                <c:pt idx="156">
                  <c:v>35661</c:v>
                </c:pt>
                <c:pt idx="157">
                  <c:v>35662</c:v>
                </c:pt>
                <c:pt idx="158">
                  <c:v>35663</c:v>
                </c:pt>
                <c:pt idx="159">
                  <c:v>35664</c:v>
                </c:pt>
                <c:pt idx="160">
                  <c:v>35667</c:v>
                </c:pt>
                <c:pt idx="161">
                  <c:v>35668</c:v>
                </c:pt>
                <c:pt idx="162">
                  <c:v>35669</c:v>
                </c:pt>
                <c:pt idx="163">
                  <c:v>35670</c:v>
                </c:pt>
                <c:pt idx="164">
                  <c:v>35671</c:v>
                </c:pt>
                <c:pt idx="165">
                  <c:v>35675</c:v>
                </c:pt>
                <c:pt idx="166">
                  <c:v>35676</c:v>
                </c:pt>
                <c:pt idx="167">
                  <c:v>35677</c:v>
                </c:pt>
                <c:pt idx="168">
                  <c:v>35678</c:v>
                </c:pt>
                <c:pt idx="169">
                  <c:v>35681</c:v>
                </c:pt>
                <c:pt idx="170">
                  <c:v>35682</c:v>
                </c:pt>
                <c:pt idx="171">
                  <c:v>35683</c:v>
                </c:pt>
                <c:pt idx="172">
                  <c:v>35684</c:v>
                </c:pt>
                <c:pt idx="173">
                  <c:v>35685</c:v>
                </c:pt>
                <c:pt idx="174">
                  <c:v>35688</c:v>
                </c:pt>
                <c:pt idx="175">
                  <c:v>35689</c:v>
                </c:pt>
                <c:pt idx="176">
                  <c:v>35690</c:v>
                </c:pt>
                <c:pt idx="177">
                  <c:v>35691</c:v>
                </c:pt>
                <c:pt idx="178">
                  <c:v>35692</c:v>
                </c:pt>
                <c:pt idx="179">
                  <c:v>35695</c:v>
                </c:pt>
                <c:pt idx="180">
                  <c:v>35696</c:v>
                </c:pt>
                <c:pt idx="181">
                  <c:v>35697</c:v>
                </c:pt>
                <c:pt idx="182">
                  <c:v>35698</c:v>
                </c:pt>
                <c:pt idx="183">
                  <c:v>35699</c:v>
                </c:pt>
                <c:pt idx="184">
                  <c:v>35702</c:v>
                </c:pt>
                <c:pt idx="185">
                  <c:v>35703</c:v>
                </c:pt>
                <c:pt idx="186">
                  <c:v>35704</c:v>
                </c:pt>
                <c:pt idx="187">
                  <c:v>35705</c:v>
                </c:pt>
                <c:pt idx="188">
                  <c:v>35706</c:v>
                </c:pt>
                <c:pt idx="189">
                  <c:v>35709</c:v>
                </c:pt>
                <c:pt idx="190">
                  <c:v>35710</c:v>
                </c:pt>
                <c:pt idx="191">
                  <c:v>35711</c:v>
                </c:pt>
                <c:pt idx="192">
                  <c:v>35712</c:v>
                </c:pt>
                <c:pt idx="193">
                  <c:v>35713</c:v>
                </c:pt>
                <c:pt idx="194">
                  <c:v>35716</c:v>
                </c:pt>
                <c:pt idx="195">
                  <c:v>35717</c:v>
                </c:pt>
                <c:pt idx="196">
                  <c:v>35718</c:v>
                </c:pt>
                <c:pt idx="197">
                  <c:v>35719</c:v>
                </c:pt>
                <c:pt idx="198">
                  <c:v>35720</c:v>
                </c:pt>
                <c:pt idx="199">
                  <c:v>35723</c:v>
                </c:pt>
                <c:pt idx="200">
                  <c:v>35724</c:v>
                </c:pt>
                <c:pt idx="201">
                  <c:v>35725</c:v>
                </c:pt>
                <c:pt idx="202">
                  <c:v>35726</c:v>
                </c:pt>
                <c:pt idx="203">
                  <c:v>35727</c:v>
                </c:pt>
                <c:pt idx="204">
                  <c:v>35730</c:v>
                </c:pt>
                <c:pt idx="205">
                  <c:v>35731</c:v>
                </c:pt>
                <c:pt idx="206">
                  <c:v>35732</c:v>
                </c:pt>
                <c:pt idx="207">
                  <c:v>35733</c:v>
                </c:pt>
                <c:pt idx="208">
                  <c:v>35734</c:v>
                </c:pt>
                <c:pt idx="209">
                  <c:v>35737</c:v>
                </c:pt>
                <c:pt idx="210">
                  <c:v>35738</c:v>
                </c:pt>
                <c:pt idx="211">
                  <c:v>35739</c:v>
                </c:pt>
                <c:pt idx="212">
                  <c:v>35740</c:v>
                </c:pt>
                <c:pt idx="213">
                  <c:v>35741</c:v>
                </c:pt>
                <c:pt idx="214">
                  <c:v>35744</c:v>
                </c:pt>
                <c:pt idx="215">
                  <c:v>35745</c:v>
                </c:pt>
                <c:pt idx="216">
                  <c:v>35746</c:v>
                </c:pt>
                <c:pt idx="217">
                  <c:v>35747</c:v>
                </c:pt>
                <c:pt idx="218">
                  <c:v>35748</c:v>
                </c:pt>
                <c:pt idx="219">
                  <c:v>35751</c:v>
                </c:pt>
                <c:pt idx="220">
                  <c:v>35752</c:v>
                </c:pt>
                <c:pt idx="221">
                  <c:v>35753</c:v>
                </c:pt>
                <c:pt idx="222">
                  <c:v>35754</c:v>
                </c:pt>
                <c:pt idx="223">
                  <c:v>35755</c:v>
                </c:pt>
                <c:pt idx="224">
                  <c:v>35758</c:v>
                </c:pt>
                <c:pt idx="225">
                  <c:v>35759</c:v>
                </c:pt>
                <c:pt idx="226">
                  <c:v>35760</c:v>
                </c:pt>
                <c:pt idx="227">
                  <c:v>35765</c:v>
                </c:pt>
                <c:pt idx="228">
                  <c:v>35766</c:v>
                </c:pt>
                <c:pt idx="229">
                  <c:v>35767</c:v>
                </c:pt>
                <c:pt idx="230">
                  <c:v>35768</c:v>
                </c:pt>
                <c:pt idx="231">
                  <c:v>35769</c:v>
                </c:pt>
                <c:pt idx="232">
                  <c:v>35772</c:v>
                </c:pt>
                <c:pt idx="233">
                  <c:v>35773</c:v>
                </c:pt>
                <c:pt idx="234">
                  <c:v>35774</c:v>
                </c:pt>
                <c:pt idx="235">
                  <c:v>35775</c:v>
                </c:pt>
                <c:pt idx="236">
                  <c:v>35776</c:v>
                </c:pt>
                <c:pt idx="237">
                  <c:v>35779</c:v>
                </c:pt>
                <c:pt idx="238">
                  <c:v>35780</c:v>
                </c:pt>
                <c:pt idx="239">
                  <c:v>35781</c:v>
                </c:pt>
                <c:pt idx="240">
                  <c:v>35782</c:v>
                </c:pt>
                <c:pt idx="241">
                  <c:v>35783</c:v>
                </c:pt>
                <c:pt idx="242">
                  <c:v>35786</c:v>
                </c:pt>
                <c:pt idx="243">
                  <c:v>35787</c:v>
                </c:pt>
                <c:pt idx="244">
                  <c:v>35788</c:v>
                </c:pt>
                <c:pt idx="245">
                  <c:v>35790</c:v>
                </c:pt>
                <c:pt idx="246">
                  <c:v>35793</c:v>
                </c:pt>
                <c:pt idx="247">
                  <c:v>35794</c:v>
                </c:pt>
                <c:pt idx="248">
                  <c:v>35795</c:v>
                </c:pt>
                <c:pt idx="249">
                  <c:v>35797</c:v>
                </c:pt>
                <c:pt idx="250">
                  <c:v>35800</c:v>
                </c:pt>
                <c:pt idx="251">
                  <c:v>35801</c:v>
                </c:pt>
                <c:pt idx="252">
                  <c:v>35802</c:v>
                </c:pt>
                <c:pt idx="253">
                  <c:v>35803</c:v>
                </c:pt>
                <c:pt idx="254">
                  <c:v>35804</c:v>
                </c:pt>
                <c:pt idx="255">
                  <c:v>35807</c:v>
                </c:pt>
                <c:pt idx="256">
                  <c:v>35808</c:v>
                </c:pt>
                <c:pt idx="257">
                  <c:v>35809</c:v>
                </c:pt>
                <c:pt idx="258">
                  <c:v>35810</c:v>
                </c:pt>
                <c:pt idx="259">
                  <c:v>35811</c:v>
                </c:pt>
                <c:pt idx="260">
                  <c:v>35815</c:v>
                </c:pt>
                <c:pt idx="261">
                  <c:v>35816</c:v>
                </c:pt>
                <c:pt idx="262">
                  <c:v>35817</c:v>
                </c:pt>
                <c:pt idx="263">
                  <c:v>35818</c:v>
                </c:pt>
                <c:pt idx="264">
                  <c:v>35821</c:v>
                </c:pt>
                <c:pt idx="265">
                  <c:v>35822</c:v>
                </c:pt>
                <c:pt idx="266">
                  <c:v>35823</c:v>
                </c:pt>
                <c:pt idx="267">
                  <c:v>35824</c:v>
                </c:pt>
                <c:pt idx="268">
                  <c:v>35825</c:v>
                </c:pt>
                <c:pt idx="269">
                  <c:v>35828</c:v>
                </c:pt>
                <c:pt idx="270">
                  <c:v>35829</c:v>
                </c:pt>
                <c:pt idx="271">
                  <c:v>35830</c:v>
                </c:pt>
                <c:pt idx="272">
                  <c:v>35831</c:v>
                </c:pt>
                <c:pt idx="273">
                  <c:v>35832</c:v>
                </c:pt>
                <c:pt idx="274">
                  <c:v>35835</c:v>
                </c:pt>
                <c:pt idx="275">
                  <c:v>35836</c:v>
                </c:pt>
                <c:pt idx="276">
                  <c:v>35837</c:v>
                </c:pt>
                <c:pt idx="277">
                  <c:v>35838</c:v>
                </c:pt>
                <c:pt idx="278">
                  <c:v>35839</c:v>
                </c:pt>
                <c:pt idx="279">
                  <c:v>35843</c:v>
                </c:pt>
                <c:pt idx="280">
                  <c:v>35844</c:v>
                </c:pt>
                <c:pt idx="281">
                  <c:v>35845</c:v>
                </c:pt>
                <c:pt idx="282">
                  <c:v>35846</c:v>
                </c:pt>
                <c:pt idx="283">
                  <c:v>35849</c:v>
                </c:pt>
                <c:pt idx="284">
                  <c:v>35850</c:v>
                </c:pt>
                <c:pt idx="285">
                  <c:v>35851</c:v>
                </c:pt>
                <c:pt idx="286">
                  <c:v>35852</c:v>
                </c:pt>
                <c:pt idx="287">
                  <c:v>35853</c:v>
                </c:pt>
                <c:pt idx="288">
                  <c:v>35856</c:v>
                </c:pt>
                <c:pt idx="289">
                  <c:v>35857</c:v>
                </c:pt>
                <c:pt idx="290">
                  <c:v>35858</c:v>
                </c:pt>
                <c:pt idx="291">
                  <c:v>35859</c:v>
                </c:pt>
                <c:pt idx="292">
                  <c:v>35860</c:v>
                </c:pt>
                <c:pt idx="293">
                  <c:v>35863</c:v>
                </c:pt>
                <c:pt idx="294">
                  <c:v>35864</c:v>
                </c:pt>
                <c:pt idx="295">
                  <c:v>35865</c:v>
                </c:pt>
                <c:pt idx="296">
                  <c:v>35866</c:v>
                </c:pt>
                <c:pt idx="297">
                  <c:v>35867</c:v>
                </c:pt>
                <c:pt idx="298">
                  <c:v>35870</c:v>
                </c:pt>
                <c:pt idx="299">
                  <c:v>35871</c:v>
                </c:pt>
                <c:pt idx="300">
                  <c:v>35872</c:v>
                </c:pt>
                <c:pt idx="301">
                  <c:v>35873</c:v>
                </c:pt>
                <c:pt idx="302">
                  <c:v>35874</c:v>
                </c:pt>
                <c:pt idx="303">
                  <c:v>35877</c:v>
                </c:pt>
                <c:pt idx="304">
                  <c:v>35878</c:v>
                </c:pt>
                <c:pt idx="305">
                  <c:v>35879</c:v>
                </c:pt>
                <c:pt idx="306">
                  <c:v>35880</c:v>
                </c:pt>
                <c:pt idx="307">
                  <c:v>35881</c:v>
                </c:pt>
                <c:pt idx="308">
                  <c:v>35884</c:v>
                </c:pt>
                <c:pt idx="309">
                  <c:v>35885</c:v>
                </c:pt>
                <c:pt idx="310">
                  <c:v>35886</c:v>
                </c:pt>
                <c:pt idx="311">
                  <c:v>35887</c:v>
                </c:pt>
                <c:pt idx="312">
                  <c:v>35888</c:v>
                </c:pt>
                <c:pt idx="313">
                  <c:v>35891</c:v>
                </c:pt>
                <c:pt idx="314">
                  <c:v>35892</c:v>
                </c:pt>
                <c:pt idx="315">
                  <c:v>35893</c:v>
                </c:pt>
                <c:pt idx="316">
                  <c:v>35894</c:v>
                </c:pt>
                <c:pt idx="317">
                  <c:v>35898</c:v>
                </c:pt>
                <c:pt idx="318">
                  <c:v>35899</c:v>
                </c:pt>
                <c:pt idx="319">
                  <c:v>35900</c:v>
                </c:pt>
                <c:pt idx="320">
                  <c:v>35901</c:v>
                </c:pt>
                <c:pt idx="321">
                  <c:v>35902</c:v>
                </c:pt>
                <c:pt idx="322">
                  <c:v>35905</c:v>
                </c:pt>
                <c:pt idx="323">
                  <c:v>35906</c:v>
                </c:pt>
                <c:pt idx="324">
                  <c:v>35907</c:v>
                </c:pt>
                <c:pt idx="325">
                  <c:v>35908</c:v>
                </c:pt>
                <c:pt idx="326">
                  <c:v>35909</c:v>
                </c:pt>
                <c:pt idx="327">
                  <c:v>35912</c:v>
                </c:pt>
                <c:pt idx="328">
                  <c:v>35913</c:v>
                </c:pt>
                <c:pt idx="329">
                  <c:v>35914</c:v>
                </c:pt>
                <c:pt idx="330">
                  <c:v>35915</c:v>
                </c:pt>
                <c:pt idx="331">
                  <c:v>35916</c:v>
                </c:pt>
                <c:pt idx="332">
                  <c:v>35919</c:v>
                </c:pt>
                <c:pt idx="333">
                  <c:v>35920</c:v>
                </c:pt>
                <c:pt idx="334">
                  <c:v>35921</c:v>
                </c:pt>
                <c:pt idx="335">
                  <c:v>35922</c:v>
                </c:pt>
                <c:pt idx="336">
                  <c:v>35923</c:v>
                </c:pt>
                <c:pt idx="337">
                  <c:v>35926</c:v>
                </c:pt>
                <c:pt idx="338">
                  <c:v>35927</c:v>
                </c:pt>
                <c:pt idx="339">
                  <c:v>35928</c:v>
                </c:pt>
                <c:pt idx="340">
                  <c:v>35929</c:v>
                </c:pt>
                <c:pt idx="341">
                  <c:v>35930</c:v>
                </c:pt>
                <c:pt idx="342">
                  <c:v>35933</c:v>
                </c:pt>
                <c:pt idx="343">
                  <c:v>35934</c:v>
                </c:pt>
                <c:pt idx="344">
                  <c:v>35935</c:v>
                </c:pt>
                <c:pt idx="345">
                  <c:v>35936</c:v>
                </c:pt>
                <c:pt idx="346">
                  <c:v>35937</c:v>
                </c:pt>
                <c:pt idx="347">
                  <c:v>35941</c:v>
                </c:pt>
                <c:pt idx="348">
                  <c:v>35942</c:v>
                </c:pt>
                <c:pt idx="349">
                  <c:v>35943</c:v>
                </c:pt>
                <c:pt idx="350">
                  <c:v>35944</c:v>
                </c:pt>
                <c:pt idx="351">
                  <c:v>35947</c:v>
                </c:pt>
                <c:pt idx="352">
                  <c:v>35948</c:v>
                </c:pt>
                <c:pt idx="353">
                  <c:v>35949</c:v>
                </c:pt>
                <c:pt idx="354">
                  <c:v>35950</c:v>
                </c:pt>
                <c:pt idx="355">
                  <c:v>35951</c:v>
                </c:pt>
                <c:pt idx="356">
                  <c:v>35954</c:v>
                </c:pt>
                <c:pt idx="357">
                  <c:v>35955</c:v>
                </c:pt>
                <c:pt idx="358">
                  <c:v>35956</c:v>
                </c:pt>
                <c:pt idx="359">
                  <c:v>35957</c:v>
                </c:pt>
                <c:pt idx="360">
                  <c:v>35958</c:v>
                </c:pt>
                <c:pt idx="361">
                  <c:v>35961</c:v>
                </c:pt>
                <c:pt idx="362">
                  <c:v>35962</c:v>
                </c:pt>
                <c:pt idx="363">
                  <c:v>35963</c:v>
                </c:pt>
                <c:pt idx="364">
                  <c:v>35964</c:v>
                </c:pt>
                <c:pt idx="365">
                  <c:v>35965</c:v>
                </c:pt>
                <c:pt idx="366">
                  <c:v>35968</c:v>
                </c:pt>
                <c:pt idx="367">
                  <c:v>35969</c:v>
                </c:pt>
                <c:pt idx="368">
                  <c:v>35970</c:v>
                </c:pt>
                <c:pt idx="369">
                  <c:v>35971</c:v>
                </c:pt>
                <c:pt idx="370">
                  <c:v>35972</c:v>
                </c:pt>
                <c:pt idx="371">
                  <c:v>35975</c:v>
                </c:pt>
                <c:pt idx="372">
                  <c:v>35976</c:v>
                </c:pt>
                <c:pt idx="373">
                  <c:v>35977</c:v>
                </c:pt>
                <c:pt idx="374">
                  <c:v>35978</c:v>
                </c:pt>
                <c:pt idx="375">
                  <c:v>35982</c:v>
                </c:pt>
                <c:pt idx="376">
                  <c:v>35983</c:v>
                </c:pt>
                <c:pt idx="377">
                  <c:v>35984</c:v>
                </c:pt>
                <c:pt idx="378">
                  <c:v>35985</c:v>
                </c:pt>
                <c:pt idx="379">
                  <c:v>35986</c:v>
                </c:pt>
                <c:pt idx="380">
                  <c:v>35989</c:v>
                </c:pt>
                <c:pt idx="381">
                  <c:v>35990</c:v>
                </c:pt>
                <c:pt idx="382">
                  <c:v>35991</c:v>
                </c:pt>
                <c:pt idx="383">
                  <c:v>35992</c:v>
                </c:pt>
                <c:pt idx="384">
                  <c:v>35993</c:v>
                </c:pt>
                <c:pt idx="385">
                  <c:v>35996</c:v>
                </c:pt>
                <c:pt idx="386">
                  <c:v>35997</c:v>
                </c:pt>
                <c:pt idx="387">
                  <c:v>35998</c:v>
                </c:pt>
                <c:pt idx="388">
                  <c:v>35999</c:v>
                </c:pt>
                <c:pt idx="389">
                  <c:v>36000</c:v>
                </c:pt>
                <c:pt idx="390">
                  <c:v>36003</c:v>
                </c:pt>
                <c:pt idx="391">
                  <c:v>36004</c:v>
                </c:pt>
                <c:pt idx="392">
                  <c:v>36005</c:v>
                </c:pt>
                <c:pt idx="393">
                  <c:v>36006</c:v>
                </c:pt>
                <c:pt idx="394">
                  <c:v>36007</c:v>
                </c:pt>
                <c:pt idx="395">
                  <c:v>36010</c:v>
                </c:pt>
                <c:pt idx="396">
                  <c:v>36011</c:v>
                </c:pt>
                <c:pt idx="397">
                  <c:v>36012</c:v>
                </c:pt>
                <c:pt idx="398">
                  <c:v>36013</c:v>
                </c:pt>
                <c:pt idx="399">
                  <c:v>36014</c:v>
                </c:pt>
                <c:pt idx="400">
                  <c:v>36017</c:v>
                </c:pt>
                <c:pt idx="401">
                  <c:v>36018</c:v>
                </c:pt>
                <c:pt idx="402">
                  <c:v>36019</c:v>
                </c:pt>
                <c:pt idx="403">
                  <c:v>36020</c:v>
                </c:pt>
                <c:pt idx="404">
                  <c:v>36021</c:v>
                </c:pt>
                <c:pt idx="405">
                  <c:v>36024</c:v>
                </c:pt>
                <c:pt idx="406">
                  <c:v>36025</c:v>
                </c:pt>
                <c:pt idx="407">
                  <c:v>36026</c:v>
                </c:pt>
                <c:pt idx="408">
                  <c:v>36027</c:v>
                </c:pt>
                <c:pt idx="409">
                  <c:v>36028</c:v>
                </c:pt>
                <c:pt idx="410">
                  <c:v>36031</c:v>
                </c:pt>
                <c:pt idx="411">
                  <c:v>36032</c:v>
                </c:pt>
                <c:pt idx="412">
                  <c:v>36033</c:v>
                </c:pt>
                <c:pt idx="413">
                  <c:v>36034</c:v>
                </c:pt>
                <c:pt idx="414">
                  <c:v>36035</c:v>
                </c:pt>
                <c:pt idx="415">
                  <c:v>36038</c:v>
                </c:pt>
                <c:pt idx="416">
                  <c:v>36039</c:v>
                </c:pt>
                <c:pt idx="417">
                  <c:v>36040</c:v>
                </c:pt>
                <c:pt idx="418">
                  <c:v>36041</c:v>
                </c:pt>
                <c:pt idx="419">
                  <c:v>36042</c:v>
                </c:pt>
                <c:pt idx="420">
                  <c:v>36046</c:v>
                </c:pt>
                <c:pt idx="421">
                  <c:v>36047</c:v>
                </c:pt>
                <c:pt idx="422">
                  <c:v>36048</c:v>
                </c:pt>
                <c:pt idx="423">
                  <c:v>36049</c:v>
                </c:pt>
                <c:pt idx="424">
                  <c:v>36052</c:v>
                </c:pt>
                <c:pt idx="425">
                  <c:v>36053</c:v>
                </c:pt>
                <c:pt idx="426">
                  <c:v>36054</c:v>
                </c:pt>
                <c:pt idx="427">
                  <c:v>36055</c:v>
                </c:pt>
                <c:pt idx="428">
                  <c:v>36056</c:v>
                </c:pt>
                <c:pt idx="429">
                  <c:v>36059</c:v>
                </c:pt>
                <c:pt idx="430">
                  <c:v>36060</c:v>
                </c:pt>
                <c:pt idx="431">
                  <c:v>36061</c:v>
                </c:pt>
                <c:pt idx="432">
                  <c:v>36062</c:v>
                </c:pt>
                <c:pt idx="433">
                  <c:v>36063</c:v>
                </c:pt>
                <c:pt idx="434">
                  <c:v>36066</c:v>
                </c:pt>
                <c:pt idx="435">
                  <c:v>36067</c:v>
                </c:pt>
                <c:pt idx="436">
                  <c:v>36068</c:v>
                </c:pt>
                <c:pt idx="437">
                  <c:v>36069</c:v>
                </c:pt>
                <c:pt idx="438">
                  <c:v>36070</c:v>
                </c:pt>
                <c:pt idx="439">
                  <c:v>36073</c:v>
                </c:pt>
                <c:pt idx="440">
                  <c:v>36074</c:v>
                </c:pt>
                <c:pt idx="441">
                  <c:v>36075</c:v>
                </c:pt>
                <c:pt idx="442">
                  <c:v>36076</c:v>
                </c:pt>
                <c:pt idx="443">
                  <c:v>36077</c:v>
                </c:pt>
                <c:pt idx="444">
                  <c:v>36080</c:v>
                </c:pt>
                <c:pt idx="445">
                  <c:v>36081</c:v>
                </c:pt>
                <c:pt idx="446">
                  <c:v>36082</c:v>
                </c:pt>
                <c:pt idx="447">
                  <c:v>36083</c:v>
                </c:pt>
                <c:pt idx="448">
                  <c:v>36084</c:v>
                </c:pt>
                <c:pt idx="449">
                  <c:v>36087</c:v>
                </c:pt>
                <c:pt idx="450">
                  <c:v>36088</c:v>
                </c:pt>
                <c:pt idx="451">
                  <c:v>36089</c:v>
                </c:pt>
                <c:pt idx="452">
                  <c:v>36090</c:v>
                </c:pt>
                <c:pt idx="453">
                  <c:v>36091</c:v>
                </c:pt>
                <c:pt idx="454">
                  <c:v>36094</c:v>
                </c:pt>
                <c:pt idx="455">
                  <c:v>36095</c:v>
                </c:pt>
                <c:pt idx="456">
                  <c:v>36096</c:v>
                </c:pt>
                <c:pt idx="457">
                  <c:v>36097</c:v>
                </c:pt>
                <c:pt idx="458">
                  <c:v>36098</c:v>
                </c:pt>
                <c:pt idx="459">
                  <c:v>36101</c:v>
                </c:pt>
                <c:pt idx="460">
                  <c:v>36102</c:v>
                </c:pt>
                <c:pt idx="461">
                  <c:v>36103</c:v>
                </c:pt>
                <c:pt idx="462">
                  <c:v>36104</c:v>
                </c:pt>
                <c:pt idx="463">
                  <c:v>36105</c:v>
                </c:pt>
                <c:pt idx="464">
                  <c:v>36108</c:v>
                </c:pt>
                <c:pt idx="465">
                  <c:v>36109</c:v>
                </c:pt>
                <c:pt idx="466">
                  <c:v>36110</c:v>
                </c:pt>
                <c:pt idx="467">
                  <c:v>36111</c:v>
                </c:pt>
                <c:pt idx="468">
                  <c:v>36112</c:v>
                </c:pt>
                <c:pt idx="469">
                  <c:v>36115</c:v>
                </c:pt>
                <c:pt idx="470">
                  <c:v>36116</c:v>
                </c:pt>
                <c:pt idx="471">
                  <c:v>36117</c:v>
                </c:pt>
                <c:pt idx="472">
                  <c:v>36118</c:v>
                </c:pt>
                <c:pt idx="473">
                  <c:v>36119</c:v>
                </c:pt>
                <c:pt idx="474">
                  <c:v>36122</c:v>
                </c:pt>
                <c:pt idx="475">
                  <c:v>36123</c:v>
                </c:pt>
                <c:pt idx="476">
                  <c:v>36124</c:v>
                </c:pt>
                <c:pt idx="477">
                  <c:v>36129</c:v>
                </c:pt>
                <c:pt idx="478">
                  <c:v>36130</c:v>
                </c:pt>
                <c:pt idx="479">
                  <c:v>36131</c:v>
                </c:pt>
                <c:pt idx="480">
                  <c:v>36132</c:v>
                </c:pt>
                <c:pt idx="481">
                  <c:v>36133</c:v>
                </c:pt>
                <c:pt idx="482">
                  <c:v>36136</c:v>
                </c:pt>
                <c:pt idx="483">
                  <c:v>36137</c:v>
                </c:pt>
                <c:pt idx="484">
                  <c:v>36138</c:v>
                </c:pt>
                <c:pt idx="485">
                  <c:v>36139</c:v>
                </c:pt>
                <c:pt idx="486">
                  <c:v>36140</c:v>
                </c:pt>
                <c:pt idx="487">
                  <c:v>36143</c:v>
                </c:pt>
                <c:pt idx="488">
                  <c:v>36144</c:v>
                </c:pt>
                <c:pt idx="489">
                  <c:v>36145</c:v>
                </c:pt>
                <c:pt idx="490">
                  <c:v>36146</c:v>
                </c:pt>
                <c:pt idx="491">
                  <c:v>36147</c:v>
                </c:pt>
                <c:pt idx="492">
                  <c:v>36150</c:v>
                </c:pt>
                <c:pt idx="493">
                  <c:v>36151</c:v>
                </c:pt>
                <c:pt idx="494">
                  <c:v>36152</c:v>
                </c:pt>
                <c:pt idx="495">
                  <c:v>36153</c:v>
                </c:pt>
                <c:pt idx="496">
                  <c:v>36157</c:v>
                </c:pt>
                <c:pt idx="497">
                  <c:v>36158</c:v>
                </c:pt>
                <c:pt idx="498">
                  <c:v>36159</c:v>
                </c:pt>
                <c:pt idx="499">
                  <c:v>36160</c:v>
                </c:pt>
                <c:pt idx="500">
                  <c:v>36161</c:v>
                </c:pt>
                <c:pt idx="501">
                  <c:v>36162</c:v>
                </c:pt>
                <c:pt idx="502">
                  <c:v>36163</c:v>
                </c:pt>
                <c:pt idx="503">
                  <c:v>36164</c:v>
                </c:pt>
                <c:pt idx="504">
                  <c:v>36165</c:v>
                </c:pt>
                <c:pt idx="505">
                  <c:v>36166</c:v>
                </c:pt>
                <c:pt idx="506">
                  <c:v>36167</c:v>
                </c:pt>
                <c:pt idx="507">
                  <c:v>36168</c:v>
                </c:pt>
                <c:pt idx="508">
                  <c:v>36169</c:v>
                </c:pt>
                <c:pt idx="509">
                  <c:v>36170</c:v>
                </c:pt>
                <c:pt idx="510">
                  <c:v>36171</c:v>
                </c:pt>
                <c:pt idx="511">
                  <c:v>36172</c:v>
                </c:pt>
                <c:pt idx="512">
                  <c:v>36173</c:v>
                </c:pt>
                <c:pt idx="513">
                  <c:v>36174</c:v>
                </c:pt>
                <c:pt idx="514">
                  <c:v>36175</c:v>
                </c:pt>
                <c:pt idx="515">
                  <c:v>36176</c:v>
                </c:pt>
                <c:pt idx="516">
                  <c:v>36177</c:v>
                </c:pt>
                <c:pt idx="517">
                  <c:v>36178</c:v>
                </c:pt>
                <c:pt idx="518">
                  <c:v>36179</c:v>
                </c:pt>
                <c:pt idx="519">
                  <c:v>36180</c:v>
                </c:pt>
                <c:pt idx="520">
                  <c:v>36181</c:v>
                </c:pt>
                <c:pt idx="521">
                  <c:v>36182</c:v>
                </c:pt>
                <c:pt idx="522">
                  <c:v>36183</c:v>
                </c:pt>
                <c:pt idx="523">
                  <c:v>36184</c:v>
                </c:pt>
                <c:pt idx="524">
                  <c:v>36185</c:v>
                </c:pt>
                <c:pt idx="525">
                  <c:v>36186</c:v>
                </c:pt>
                <c:pt idx="526">
                  <c:v>36187</c:v>
                </c:pt>
                <c:pt idx="527">
                  <c:v>36188</c:v>
                </c:pt>
                <c:pt idx="528">
                  <c:v>36189</c:v>
                </c:pt>
                <c:pt idx="529">
                  <c:v>36190</c:v>
                </c:pt>
                <c:pt idx="530">
                  <c:v>36191</c:v>
                </c:pt>
                <c:pt idx="531">
                  <c:v>36192</c:v>
                </c:pt>
                <c:pt idx="532">
                  <c:v>36193</c:v>
                </c:pt>
                <c:pt idx="533">
                  <c:v>36194</c:v>
                </c:pt>
                <c:pt idx="534">
                  <c:v>36195</c:v>
                </c:pt>
                <c:pt idx="535">
                  <c:v>36196</c:v>
                </c:pt>
                <c:pt idx="536">
                  <c:v>36197</c:v>
                </c:pt>
                <c:pt idx="537">
                  <c:v>36198</c:v>
                </c:pt>
                <c:pt idx="538">
                  <c:v>36199</c:v>
                </c:pt>
                <c:pt idx="539">
                  <c:v>36200</c:v>
                </c:pt>
                <c:pt idx="540">
                  <c:v>36201</c:v>
                </c:pt>
                <c:pt idx="541">
                  <c:v>36202</c:v>
                </c:pt>
                <c:pt idx="542">
                  <c:v>36203</c:v>
                </c:pt>
                <c:pt idx="543">
                  <c:v>36204</c:v>
                </c:pt>
                <c:pt idx="544">
                  <c:v>36205</c:v>
                </c:pt>
                <c:pt idx="545">
                  <c:v>36206</c:v>
                </c:pt>
                <c:pt idx="546">
                  <c:v>36207</c:v>
                </c:pt>
                <c:pt idx="547">
                  <c:v>36208</c:v>
                </c:pt>
                <c:pt idx="548">
                  <c:v>36209</c:v>
                </c:pt>
                <c:pt idx="549">
                  <c:v>36210</c:v>
                </c:pt>
                <c:pt idx="550">
                  <c:v>36211</c:v>
                </c:pt>
                <c:pt idx="551">
                  <c:v>36212</c:v>
                </c:pt>
                <c:pt idx="552">
                  <c:v>36213</c:v>
                </c:pt>
                <c:pt idx="553">
                  <c:v>36214</c:v>
                </c:pt>
                <c:pt idx="554">
                  <c:v>36215</c:v>
                </c:pt>
                <c:pt idx="555">
                  <c:v>36216</c:v>
                </c:pt>
                <c:pt idx="556">
                  <c:v>36217</c:v>
                </c:pt>
                <c:pt idx="557">
                  <c:v>36218</c:v>
                </c:pt>
                <c:pt idx="558">
                  <c:v>36219</c:v>
                </c:pt>
                <c:pt idx="559">
                  <c:v>36220</c:v>
                </c:pt>
                <c:pt idx="560">
                  <c:v>36221</c:v>
                </c:pt>
                <c:pt idx="561">
                  <c:v>36222</c:v>
                </c:pt>
                <c:pt idx="562">
                  <c:v>36223</c:v>
                </c:pt>
                <c:pt idx="563">
                  <c:v>36224</c:v>
                </c:pt>
                <c:pt idx="564">
                  <c:v>36225</c:v>
                </c:pt>
                <c:pt idx="565">
                  <c:v>36226</c:v>
                </c:pt>
                <c:pt idx="566">
                  <c:v>36227</c:v>
                </c:pt>
                <c:pt idx="567">
                  <c:v>36228</c:v>
                </c:pt>
                <c:pt idx="568">
                  <c:v>36229</c:v>
                </c:pt>
                <c:pt idx="569">
                  <c:v>36230</c:v>
                </c:pt>
                <c:pt idx="570">
                  <c:v>36231</c:v>
                </c:pt>
                <c:pt idx="571">
                  <c:v>36232</c:v>
                </c:pt>
                <c:pt idx="572">
                  <c:v>36233</c:v>
                </c:pt>
                <c:pt idx="573">
                  <c:v>36234</c:v>
                </c:pt>
                <c:pt idx="574">
                  <c:v>36235</c:v>
                </c:pt>
                <c:pt idx="575">
                  <c:v>36236</c:v>
                </c:pt>
                <c:pt idx="576">
                  <c:v>36237</c:v>
                </c:pt>
                <c:pt idx="577">
                  <c:v>36238</c:v>
                </c:pt>
                <c:pt idx="578">
                  <c:v>36239</c:v>
                </c:pt>
                <c:pt idx="579">
                  <c:v>36240</c:v>
                </c:pt>
                <c:pt idx="580">
                  <c:v>36241</c:v>
                </c:pt>
                <c:pt idx="581">
                  <c:v>36242</c:v>
                </c:pt>
                <c:pt idx="582">
                  <c:v>36243</c:v>
                </c:pt>
                <c:pt idx="583">
                  <c:v>36244</c:v>
                </c:pt>
                <c:pt idx="584">
                  <c:v>36245</c:v>
                </c:pt>
                <c:pt idx="585">
                  <c:v>36246</c:v>
                </c:pt>
                <c:pt idx="586">
                  <c:v>36247</c:v>
                </c:pt>
                <c:pt idx="587">
                  <c:v>36248</c:v>
                </c:pt>
                <c:pt idx="588">
                  <c:v>36249</c:v>
                </c:pt>
                <c:pt idx="589">
                  <c:v>36250</c:v>
                </c:pt>
                <c:pt idx="590">
                  <c:v>36251</c:v>
                </c:pt>
                <c:pt idx="591">
                  <c:v>36252</c:v>
                </c:pt>
                <c:pt idx="592">
                  <c:v>36253</c:v>
                </c:pt>
                <c:pt idx="593">
                  <c:v>36254</c:v>
                </c:pt>
                <c:pt idx="594">
                  <c:v>36255</c:v>
                </c:pt>
                <c:pt idx="595">
                  <c:v>36256</c:v>
                </c:pt>
                <c:pt idx="596">
                  <c:v>36257</c:v>
                </c:pt>
                <c:pt idx="597">
                  <c:v>36258</c:v>
                </c:pt>
                <c:pt idx="598">
                  <c:v>36259</c:v>
                </c:pt>
                <c:pt idx="599">
                  <c:v>36260</c:v>
                </c:pt>
                <c:pt idx="600">
                  <c:v>36261</c:v>
                </c:pt>
                <c:pt idx="601">
                  <c:v>36262</c:v>
                </c:pt>
                <c:pt idx="602">
                  <c:v>36263</c:v>
                </c:pt>
                <c:pt idx="603">
                  <c:v>36264</c:v>
                </c:pt>
                <c:pt idx="604">
                  <c:v>36265</c:v>
                </c:pt>
                <c:pt idx="605">
                  <c:v>36266</c:v>
                </c:pt>
                <c:pt idx="606">
                  <c:v>36267</c:v>
                </c:pt>
                <c:pt idx="607">
                  <c:v>36268</c:v>
                </c:pt>
                <c:pt idx="608">
                  <c:v>36269</c:v>
                </c:pt>
                <c:pt idx="609">
                  <c:v>36270</c:v>
                </c:pt>
                <c:pt idx="610">
                  <c:v>36271</c:v>
                </c:pt>
                <c:pt idx="611">
                  <c:v>36272</c:v>
                </c:pt>
                <c:pt idx="612">
                  <c:v>36273</c:v>
                </c:pt>
                <c:pt idx="613">
                  <c:v>36274</c:v>
                </c:pt>
                <c:pt idx="614">
                  <c:v>36275</c:v>
                </c:pt>
                <c:pt idx="615">
                  <c:v>36276</c:v>
                </c:pt>
                <c:pt idx="616">
                  <c:v>36277</c:v>
                </c:pt>
                <c:pt idx="617">
                  <c:v>36278</c:v>
                </c:pt>
                <c:pt idx="618">
                  <c:v>36279</c:v>
                </c:pt>
                <c:pt idx="619">
                  <c:v>36280</c:v>
                </c:pt>
                <c:pt idx="620">
                  <c:v>36281</c:v>
                </c:pt>
                <c:pt idx="621">
                  <c:v>36282</c:v>
                </c:pt>
                <c:pt idx="622">
                  <c:v>36283</c:v>
                </c:pt>
                <c:pt idx="623">
                  <c:v>36284</c:v>
                </c:pt>
                <c:pt idx="624">
                  <c:v>36285</c:v>
                </c:pt>
                <c:pt idx="625">
                  <c:v>36286</c:v>
                </c:pt>
                <c:pt idx="626">
                  <c:v>36287</c:v>
                </c:pt>
                <c:pt idx="627">
                  <c:v>36288</c:v>
                </c:pt>
                <c:pt idx="628">
                  <c:v>36289</c:v>
                </c:pt>
                <c:pt idx="629">
                  <c:v>36290</c:v>
                </c:pt>
                <c:pt idx="630">
                  <c:v>36291</c:v>
                </c:pt>
                <c:pt idx="631">
                  <c:v>36292</c:v>
                </c:pt>
                <c:pt idx="632">
                  <c:v>36293</c:v>
                </c:pt>
                <c:pt idx="633">
                  <c:v>36294</c:v>
                </c:pt>
                <c:pt idx="634">
                  <c:v>36295</c:v>
                </c:pt>
                <c:pt idx="635">
                  <c:v>36296</c:v>
                </c:pt>
                <c:pt idx="636">
                  <c:v>36297</c:v>
                </c:pt>
                <c:pt idx="637">
                  <c:v>36298</c:v>
                </c:pt>
                <c:pt idx="638">
                  <c:v>36299</c:v>
                </c:pt>
                <c:pt idx="639">
                  <c:v>36300</c:v>
                </c:pt>
                <c:pt idx="640">
                  <c:v>36301</c:v>
                </c:pt>
                <c:pt idx="641">
                  <c:v>36302</c:v>
                </c:pt>
                <c:pt idx="642">
                  <c:v>36303</c:v>
                </c:pt>
                <c:pt idx="643">
                  <c:v>36304</c:v>
                </c:pt>
                <c:pt idx="644">
                  <c:v>36305</c:v>
                </c:pt>
                <c:pt idx="645">
                  <c:v>36306</c:v>
                </c:pt>
                <c:pt idx="646">
                  <c:v>36307</c:v>
                </c:pt>
                <c:pt idx="647">
                  <c:v>36308</c:v>
                </c:pt>
                <c:pt idx="648">
                  <c:v>36309</c:v>
                </c:pt>
                <c:pt idx="649">
                  <c:v>36310</c:v>
                </c:pt>
                <c:pt idx="650">
                  <c:v>36311</c:v>
                </c:pt>
                <c:pt idx="651">
                  <c:v>36312</c:v>
                </c:pt>
                <c:pt idx="652">
                  <c:v>36313</c:v>
                </c:pt>
                <c:pt idx="653">
                  <c:v>36314</c:v>
                </c:pt>
                <c:pt idx="654">
                  <c:v>36315</c:v>
                </c:pt>
                <c:pt idx="655">
                  <c:v>36316</c:v>
                </c:pt>
                <c:pt idx="656">
                  <c:v>36317</c:v>
                </c:pt>
                <c:pt idx="657">
                  <c:v>36318</c:v>
                </c:pt>
                <c:pt idx="658">
                  <c:v>36319</c:v>
                </c:pt>
                <c:pt idx="659">
                  <c:v>36320</c:v>
                </c:pt>
                <c:pt idx="660">
                  <c:v>36321</c:v>
                </c:pt>
                <c:pt idx="661">
                  <c:v>36322</c:v>
                </c:pt>
                <c:pt idx="662">
                  <c:v>36323</c:v>
                </c:pt>
                <c:pt idx="663">
                  <c:v>36324</c:v>
                </c:pt>
                <c:pt idx="664">
                  <c:v>36325</c:v>
                </c:pt>
                <c:pt idx="665">
                  <c:v>36326</c:v>
                </c:pt>
                <c:pt idx="666">
                  <c:v>36327</c:v>
                </c:pt>
                <c:pt idx="667">
                  <c:v>36328</c:v>
                </c:pt>
                <c:pt idx="668">
                  <c:v>36329</c:v>
                </c:pt>
                <c:pt idx="669">
                  <c:v>36330</c:v>
                </c:pt>
                <c:pt idx="670">
                  <c:v>36331</c:v>
                </c:pt>
                <c:pt idx="671">
                  <c:v>36332</c:v>
                </c:pt>
                <c:pt idx="672">
                  <c:v>36333</c:v>
                </c:pt>
                <c:pt idx="673">
                  <c:v>36334</c:v>
                </c:pt>
                <c:pt idx="674">
                  <c:v>36335</c:v>
                </c:pt>
                <c:pt idx="675">
                  <c:v>36336</c:v>
                </c:pt>
                <c:pt idx="676">
                  <c:v>36337</c:v>
                </c:pt>
                <c:pt idx="677">
                  <c:v>36338</c:v>
                </c:pt>
                <c:pt idx="678">
                  <c:v>36339</c:v>
                </c:pt>
                <c:pt idx="679">
                  <c:v>36340</c:v>
                </c:pt>
                <c:pt idx="680">
                  <c:v>36341</c:v>
                </c:pt>
                <c:pt idx="681">
                  <c:v>36342</c:v>
                </c:pt>
                <c:pt idx="682">
                  <c:v>36343</c:v>
                </c:pt>
                <c:pt idx="683">
                  <c:v>36344</c:v>
                </c:pt>
                <c:pt idx="684">
                  <c:v>36345</c:v>
                </c:pt>
                <c:pt idx="685">
                  <c:v>36346</c:v>
                </c:pt>
                <c:pt idx="686">
                  <c:v>36347</c:v>
                </c:pt>
                <c:pt idx="687">
                  <c:v>36348</c:v>
                </c:pt>
                <c:pt idx="688">
                  <c:v>36349</c:v>
                </c:pt>
                <c:pt idx="689">
                  <c:v>36350</c:v>
                </c:pt>
                <c:pt idx="690">
                  <c:v>36351</c:v>
                </c:pt>
                <c:pt idx="691">
                  <c:v>36352</c:v>
                </c:pt>
                <c:pt idx="692">
                  <c:v>36353</c:v>
                </c:pt>
                <c:pt idx="693">
                  <c:v>36354</c:v>
                </c:pt>
                <c:pt idx="694">
                  <c:v>36355</c:v>
                </c:pt>
                <c:pt idx="695">
                  <c:v>36356</c:v>
                </c:pt>
                <c:pt idx="696">
                  <c:v>36357</c:v>
                </c:pt>
                <c:pt idx="697">
                  <c:v>36358</c:v>
                </c:pt>
                <c:pt idx="698">
                  <c:v>36359</c:v>
                </c:pt>
                <c:pt idx="699">
                  <c:v>36360</c:v>
                </c:pt>
                <c:pt idx="700">
                  <c:v>36361</c:v>
                </c:pt>
                <c:pt idx="701">
                  <c:v>36362</c:v>
                </c:pt>
                <c:pt idx="702">
                  <c:v>36363</c:v>
                </c:pt>
                <c:pt idx="703">
                  <c:v>36364</c:v>
                </c:pt>
                <c:pt idx="704">
                  <c:v>36365</c:v>
                </c:pt>
                <c:pt idx="705">
                  <c:v>36366</c:v>
                </c:pt>
                <c:pt idx="706">
                  <c:v>36367</c:v>
                </c:pt>
                <c:pt idx="707">
                  <c:v>36368</c:v>
                </c:pt>
                <c:pt idx="708">
                  <c:v>36369</c:v>
                </c:pt>
                <c:pt idx="709">
                  <c:v>36370</c:v>
                </c:pt>
                <c:pt idx="710">
                  <c:v>36371</c:v>
                </c:pt>
                <c:pt idx="711">
                  <c:v>36372</c:v>
                </c:pt>
                <c:pt idx="712">
                  <c:v>36373</c:v>
                </c:pt>
                <c:pt idx="713">
                  <c:v>36374</c:v>
                </c:pt>
                <c:pt idx="714">
                  <c:v>36375</c:v>
                </c:pt>
                <c:pt idx="715">
                  <c:v>36376</c:v>
                </c:pt>
                <c:pt idx="716">
                  <c:v>36377</c:v>
                </c:pt>
                <c:pt idx="717">
                  <c:v>36378</c:v>
                </c:pt>
                <c:pt idx="718">
                  <c:v>36379</c:v>
                </c:pt>
                <c:pt idx="719">
                  <c:v>36380</c:v>
                </c:pt>
                <c:pt idx="720">
                  <c:v>36381</c:v>
                </c:pt>
                <c:pt idx="721">
                  <c:v>36382</c:v>
                </c:pt>
                <c:pt idx="722">
                  <c:v>36383</c:v>
                </c:pt>
                <c:pt idx="723">
                  <c:v>36384</c:v>
                </c:pt>
                <c:pt idx="724">
                  <c:v>36385</c:v>
                </c:pt>
                <c:pt idx="725">
                  <c:v>36386</c:v>
                </c:pt>
                <c:pt idx="726">
                  <c:v>36387</c:v>
                </c:pt>
                <c:pt idx="727">
                  <c:v>36388</c:v>
                </c:pt>
                <c:pt idx="728">
                  <c:v>36389</c:v>
                </c:pt>
                <c:pt idx="729">
                  <c:v>36390</c:v>
                </c:pt>
                <c:pt idx="730">
                  <c:v>36391</c:v>
                </c:pt>
                <c:pt idx="731">
                  <c:v>36392</c:v>
                </c:pt>
                <c:pt idx="732">
                  <c:v>36393</c:v>
                </c:pt>
                <c:pt idx="733">
                  <c:v>36394</c:v>
                </c:pt>
                <c:pt idx="734">
                  <c:v>36395</c:v>
                </c:pt>
                <c:pt idx="735">
                  <c:v>36396</c:v>
                </c:pt>
                <c:pt idx="736">
                  <c:v>36397</c:v>
                </c:pt>
                <c:pt idx="737">
                  <c:v>36398</c:v>
                </c:pt>
                <c:pt idx="738">
                  <c:v>36399</c:v>
                </c:pt>
                <c:pt idx="739">
                  <c:v>36400</c:v>
                </c:pt>
                <c:pt idx="740">
                  <c:v>36401</c:v>
                </c:pt>
                <c:pt idx="741">
                  <c:v>36402</c:v>
                </c:pt>
                <c:pt idx="742">
                  <c:v>36403</c:v>
                </c:pt>
                <c:pt idx="743">
                  <c:v>36404</c:v>
                </c:pt>
                <c:pt idx="744">
                  <c:v>36405</c:v>
                </c:pt>
                <c:pt idx="745">
                  <c:v>36406</c:v>
                </c:pt>
                <c:pt idx="746">
                  <c:v>36407</c:v>
                </c:pt>
                <c:pt idx="747">
                  <c:v>36408</c:v>
                </c:pt>
                <c:pt idx="748">
                  <c:v>36409</c:v>
                </c:pt>
                <c:pt idx="749">
                  <c:v>36410</c:v>
                </c:pt>
                <c:pt idx="750">
                  <c:v>36411</c:v>
                </c:pt>
                <c:pt idx="751">
                  <c:v>36412</c:v>
                </c:pt>
                <c:pt idx="752">
                  <c:v>36413</c:v>
                </c:pt>
                <c:pt idx="753">
                  <c:v>36414</c:v>
                </c:pt>
                <c:pt idx="754">
                  <c:v>36415</c:v>
                </c:pt>
                <c:pt idx="755">
                  <c:v>36416</c:v>
                </c:pt>
                <c:pt idx="756">
                  <c:v>36417</c:v>
                </c:pt>
                <c:pt idx="757">
                  <c:v>36418</c:v>
                </c:pt>
                <c:pt idx="758">
                  <c:v>36419</c:v>
                </c:pt>
                <c:pt idx="759">
                  <c:v>36420</c:v>
                </c:pt>
                <c:pt idx="760">
                  <c:v>36421</c:v>
                </c:pt>
                <c:pt idx="761">
                  <c:v>36422</c:v>
                </c:pt>
                <c:pt idx="762">
                  <c:v>36423</c:v>
                </c:pt>
                <c:pt idx="763">
                  <c:v>36424</c:v>
                </c:pt>
                <c:pt idx="764">
                  <c:v>36425</c:v>
                </c:pt>
                <c:pt idx="765">
                  <c:v>36426</c:v>
                </c:pt>
                <c:pt idx="766">
                  <c:v>36427</c:v>
                </c:pt>
                <c:pt idx="767">
                  <c:v>36428</c:v>
                </c:pt>
                <c:pt idx="768">
                  <c:v>36429</c:v>
                </c:pt>
                <c:pt idx="769">
                  <c:v>36430</c:v>
                </c:pt>
                <c:pt idx="770">
                  <c:v>36431</c:v>
                </c:pt>
                <c:pt idx="771">
                  <c:v>36432</c:v>
                </c:pt>
                <c:pt idx="772">
                  <c:v>36433</c:v>
                </c:pt>
                <c:pt idx="773">
                  <c:v>36434</c:v>
                </c:pt>
                <c:pt idx="774">
                  <c:v>36435</c:v>
                </c:pt>
                <c:pt idx="775">
                  <c:v>36436</c:v>
                </c:pt>
                <c:pt idx="776">
                  <c:v>36437</c:v>
                </c:pt>
                <c:pt idx="777">
                  <c:v>36438</c:v>
                </c:pt>
                <c:pt idx="778">
                  <c:v>36439</c:v>
                </c:pt>
                <c:pt idx="779">
                  <c:v>36440</c:v>
                </c:pt>
                <c:pt idx="780">
                  <c:v>36441</c:v>
                </c:pt>
                <c:pt idx="781">
                  <c:v>36442</c:v>
                </c:pt>
                <c:pt idx="782">
                  <c:v>36443</c:v>
                </c:pt>
                <c:pt idx="783">
                  <c:v>36444</c:v>
                </c:pt>
                <c:pt idx="784">
                  <c:v>36445</c:v>
                </c:pt>
                <c:pt idx="785">
                  <c:v>36446</c:v>
                </c:pt>
                <c:pt idx="786">
                  <c:v>36447</c:v>
                </c:pt>
                <c:pt idx="787">
                  <c:v>36448</c:v>
                </c:pt>
                <c:pt idx="788">
                  <c:v>36449</c:v>
                </c:pt>
                <c:pt idx="789">
                  <c:v>36450</c:v>
                </c:pt>
                <c:pt idx="790">
                  <c:v>36451</c:v>
                </c:pt>
                <c:pt idx="791">
                  <c:v>36452</c:v>
                </c:pt>
                <c:pt idx="792">
                  <c:v>36453</c:v>
                </c:pt>
                <c:pt idx="793">
                  <c:v>36454</c:v>
                </c:pt>
                <c:pt idx="794">
                  <c:v>36455</c:v>
                </c:pt>
                <c:pt idx="795">
                  <c:v>36456</c:v>
                </c:pt>
                <c:pt idx="796">
                  <c:v>36457</c:v>
                </c:pt>
                <c:pt idx="797">
                  <c:v>36458</c:v>
                </c:pt>
                <c:pt idx="798">
                  <c:v>36459</c:v>
                </c:pt>
                <c:pt idx="799">
                  <c:v>36460</c:v>
                </c:pt>
                <c:pt idx="800">
                  <c:v>36461</c:v>
                </c:pt>
                <c:pt idx="801">
                  <c:v>36462</c:v>
                </c:pt>
                <c:pt idx="802">
                  <c:v>36463</c:v>
                </c:pt>
                <c:pt idx="803">
                  <c:v>36464</c:v>
                </c:pt>
                <c:pt idx="804">
                  <c:v>36465</c:v>
                </c:pt>
                <c:pt idx="805">
                  <c:v>36466</c:v>
                </c:pt>
                <c:pt idx="806">
                  <c:v>36467</c:v>
                </c:pt>
                <c:pt idx="807">
                  <c:v>36468</c:v>
                </c:pt>
                <c:pt idx="808">
                  <c:v>36469</c:v>
                </c:pt>
                <c:pt idx="809">
                  <c:v>36470</c:v>
                </c:pt>
                <c:pt idx="810">
                  <c:v>36471</c:v>
                </c:pt>
                <c:pt idx="811">
                  <c:v>36472</c:v>
                </c:pt>
                <c:pt idx="812">
                  <c:v>36473</c:v>
                </c:pt>
                <c:pt idx="813">
                  <c:v>36474</c:v>
                </c:pt>
                <c:pt idx="814">
                  <c:v>36475</c:v>
                </c:pt>
                <c:pt idx="815">
                  <c:v>36476</c:v>
                </c:pt>
                <c:pt idx="816">
                  <c:v>36477</c:v>
                </c:pt>
                <c:pt idx="817">
                  <c:v>36478</c:v>
                </c:pt>
                <c:pt idx="818">
                  <c:v>36479</c:v>
                </c:pt>
                <c:pt idx="819">
                  <c:v>36480</c:v>
                </c:pt>
                <c:pt idx="820">
                  <c:v>36481</c:v>
                </c:pt>
                <c:pt idx="821">
                  <c:v>36482</c:v>
                </c:pt>
                <c:pt idx="822">
                  <c:v>36483</c:v>
                </c:pt>
                <c:pt idx="823">
                  <c:v>36484</c:v>
                </c:pt>
                <c:pt idx="824">
                  <c:v>36485</c:v>
                </c:pt>
                <c:pt idx="825">
                  <c:v>36486</c:v>
                </c:pt>
                <c:pt idx="826">
                  <c:v>36487</c:v>
                </c:pt>
                <c:pt idx="827">
                  <c:v>36488</c:v>
                </c:pt>
                <c:pt idx="828">
                  <c:v>36489</c:v>
                </c:pt>
                <c:pt idx="829">
                  <c:v>36490</c:v>
                </c:pt>
                <c:pt idx="830">
                  <c:v>36491</c:v>
                </c:pt>
                <c:pt idx="831">
                  <c:v>36492</c:v>
                </c:pt>
                <c:pt idx="832">
                  <c:v>36493</c:v>
                </c:pt>
                <c:pt idx="833">
                  <c:v>36494</c:v>
                </c:pt>
                <c:pt idx="834">
                  <c:v>36495</c:v>
                </c:pt>
                <c:pt idx="835">
                  <c:v>36496</c:v>
                </c:pt>
                <c:pt idx="836">
                  <c:v>36497</c:v>
                </c:pt>
                <c:pt idx="837">
                  <c:v>36498</c:v>
                </c:pt>
                <c:pt idx="838">
                  <c:v>36499</c:v>
                </c:pt>
                <c:pt idx="839">
                  <c:v>36500</c:v>
                </c:pt>
                <c:pt idx="840">
                  <c:v>36501</c:v>
                </c:pt>
                <c:pt idx="841">
                  <c:v>36502</c:v>
                </c:pt>
                <c:pt idx="842">
                  <c:v>36503</c:v>
                </c:pt>
                <c:pt idx="843">
                  <c:v>36504</c:v>
                </c:pt>
                <c:pt idx="844">
                  <c:v>36505</c:v>
                </c:pt>
                <c:pt idx="845">
                  <c:v>36506</c:v>
                </c:pt>
                <c:pt idx="846">
                  <c:v>36507</c:v>
                </c:pt>
                <c:pt idx="847">
                  <c:v>36508</c:v>
                </c:pt>
                <c:pt idx="848">
                  <c:v>36509</c:v>
                </c:pt>
                <c:pt idx="849">
                  <c:v>36510</c:v>
                </c:pt>
                <c:pt idx="850">
                  <c:v>36511</c:v>
                </c:pt>
                <c:pt idx="851">
                  <c:v>36512</c:v>
                </c:pt>
                <c:pt idx="852">
                  <c:v>36513</c:v>
                </c:pt>
                <c:pt idx="853">
                  <c:v>36514</c:v>
                </c:pt>
                <c:pt idx="854">
                  <c:v>36515</c:v>
                </c:pt>
                <c:pt idx="855">
                  <c:v>36516</c:v>
                </c:pt>
                <c:pt idx="856">
                  <c:v>36517</c:v>
                </c:pt>
                <c:pt idx="857">
                  <c:v>36518</c:v>
                </c:pt>
                <c:pt idx="858">
                  <c:v>36519</c:v>
                </c:pt>
                <c:pt idx="859">
                  <c:v>36520</c:v>
                </c:pt>
                <c:pt idx="860">
                  <c:v>36521</c:v>
                </c:pt>
                <c:pt idx="861">
                  <c:v>36522</c:v>
                </c:pt>
                <c:pt idx="862">
                  <c:v>36523</c:v>
                </c:pt>
                <c:pt idx="863">
                  <c:v>36524</c:v>
                </c:pt>
                <c:pt idx="864">
                  <c:v>36525</c:v>
                </c:pt>
                <c:pt idx="865">
                  <c:v>36526</c:v>
                </c:pt>
                <c:pt idx="866">
                  <c:v>36527</c:v>
                </c:pt>
                <c:pt idx="867">
                  <c:v>36528</c:v>
                </c:pt>
                <c:pt idx="868">
                  <c:v>36529</c:v>
                </c:pt>
                <c:pt idx="869">
                  <c:v>36530</c:v>
                </c:pt>
                <c:pt idx="870">
                  <c:v>36531</c:v>
                </c:pt>
                <c:pt idx="871">
                  <c:v>36532</c:v>
                </c:pt>
                <c:pt idx="872">
                  <c:v>36533</c:v>
                </c:pt>
                <c:pt idx="873">
                  <c:v>36534</c:v>
                </c:pt>
                <c:pt idx="874">
                  <c:v>36535</c:v>
                </c:pt>
                <c:pt idx="875">
                  <c:v>36536</c:v>
                </c:pt>
                <c:pt idx="876">
                  <c:v>36537</c:v>
                </c:pt>
                <c:pt idx="877">
                  <c:v>36538</c:v>
                </c:pt>
                <c:pt idx="878">
                  <c:v>36539</c:v>
                </c:pt>
                <c:pt idx="879">
                  <c:v>36540</c:v>
                </c:pt>
                <c:pt idx="880">
                  <c:v>36541</c:v>
                </c:pt>
                <c:pt idx="881">
                  <c:v>36542</c:v>
                </c:pt>
                <c:pt idx="882">
                  <c:v>36543</c:v>
                </c:pt>
                <c:pt idx="883">
                  <c:v>36544</c:v>
                </c:pt>
                <c:pt idx="884">
                  <c:v>36545</c:v>
                </c:pt>
                <c:pt idx="885">
                  <c:v>36546</c:v>
                </c:pt>
                <c:pt idx="886">
                  <c:v>36547</c:v>
                </c:pt>
                <c:pt idx="887">
                  <c:v>36548</c:v>
                </c:pt>
                <c:pt idx="888">
                  <c:v>36549</c:v>
                </c:pt>
                <c:pt idx="889">
                  <c:v>36550</c:v>
                </c:pt>
                <c:pt idx="890">
                  <c:v>36551</c:v>
                </c:pt>
                <c:pt idx="891">
                  <c:v>36552</c:v>
                </c:pt>
                <c:pt idx="892">
                  <c:v>36553</c:v>
                </c:pt>
                <c:pt idx="893">
                  <c:v>36554</c:v>
                </c:pt>
                <c:pt idx="894">
                  <c:v>36555</c:v>
                </c:pt>
                <c:pt idx="895">
                  <c:v>36556</c:v>
                </c:pt>
                <c:pt idx="896">
                  <c:v>36557</c:v>
                </c:pt>
                <c:pt idx="897">
                  <c:v>36558</c:v>
                </c:pt>
                <c:pt idx="898">
                  <c:v>36559</c:v>
                </c:pt>
                <c:pt idx="899">
                  <c:v>36560</c:v>
                </c:pt>
                <c:pt idx="900">
                  <c:v>36561</c:v>
                </c:pt>
                <c:pt idx="901">
                  <c:v>36562</c:v>
                </c:pt>
                <c:pt idx="902">
                  <c:v>36563</c:v>
                </c:pt>
                <c:pt idx="903">
                  <c:v>36564</c:v>
                </c:pt>
                <c:pt idx="904">
                  <c:v>36565</c:v>
                </c:pt>
                <c:pt idx="905">
                  <c:v>36566</c:v>
                </c:pt>
                <c:pt idx="906">
                  <c:v>36567</c:v>
                </c:pt>
                <c:pt idx="907">
                  <c:v>36568</c:v>
                </c:pt>
                <c:pt idx="908">
                  <c:v>36569</c:v>
                </c:pt>
                <c:pt idx="909">
                  <c:v>36570</c:v>
                </c:pt>
                <c:pt idx="910">
                  <c:v>36571</c:v>
                </c:pt>
                <c:pt idx="911">
                  <c:v>36572</c:v>
                </c:pt>
                <c:pt idx="912">
                  <c:v>36573</c:v>
                </c:pt>
                <c:pt idx="913">
                  <c:v>36574</c:v>
                </c:pt>
                <c:pt idx="914">
                  <c:v>36575</c:v>
                </c:pt>
                <c:pt idx="915">
                  <c:v>36576</c:v>
                </c:pt>
                <c:pt idx="916">
                  <c:v>36577</c:v>
                </c:pt>
                <c:pt idx="917">
                  <c:v>36578</c:v>
                </c:pt>
                <c:pt idx="918">
                  <c:v>36579</c:v>
                </c:pt>
                <c:pt idx="919">
                  <c:v>36580</c:v>
                </c:pt>
                <c:pt idx="920">
                  <c:v>36581</c:v>
                </c:pt>
                <c:pt idx="921">
                  <c:v>36582</c:v>
                </c:pt>
                <c:pt idx="922">
                  <c:v>36583</c:v>
                </c:pt>
                <c:pt idx="923">
                  <c:v>36584</c:v>
                </c:pt>
                <c:pt idx="924">
                  <c:v>36585</c:v>
                </c:pt>
                <c:pt idx="925">
                  <c:v>36586</c:v>
                </c:pt>
                <c:pt idx="926">
                  <c:v>36587</c:v>
                </c:pt>
                <c:pt idx="927">
                  <c:v>36588</c:v>
                </c:pt>
                <c:pt idx="928">
                  <c:v>36589</c:v>
                </c:pt>
                <c:pt idx="929">
                  <c:v>36590</c:v>
                </c:pt>
                <c:pt idx="930">
                  <c:v>36591</c:v>
                </c:pt>
                <c:pt idx="931">
                  <c:v>36592</c:v>
                </c:pt>
                <c:pt idx="932">
                  <c:v>36593</c:v>
                </c:pt>
                <c:pt idx="933">
                  <c:v>36594</c:v>
                </c:pt>
                <c:pt idx="934">
                  <c:v>36595</c:v>
                </c:pt>
                <c:pt idx="935">
                  <c:v>36596</c:v>
                </c:pt>
                <c:pt idx="936">
                  <c:v>36597</c:v>
                </c:pt>
                <c:pt idx="937">
                  <c:v>36598</c:v>
                </c:pt>
                <c:pt idx="938">
                  <c:v>36599</c:v>
                </c:pt>
                <c:pt idx="939">
                  <c:v>36600</c:v>
                </c:pt>
                <c:pt idx="940">
                  <c:v>36601</c:v>
                </c:pt>
                <c:pt idx="941">
                  <c:v>36602</c:v>
                </c:pt>
                <c:pt idx="942">
                  <c:v>36603</c:v>
                </c:pt>
                <c:pt idx="943">
                  <c:v>36604</c:v>
                </c:pt>
                <c:pt idx="944">
                  <c:v>36605</c:v>
                </c:pt>
                <c:pt idx="945">
                  <c:v>36606</c:v>
                </c:pt>
                <c:pt idx="946">
                  <c:v>36607</c:v>
                </c:pt>
                <c:pt idx="947">
                  <c:v>36608</c:v>
                </c:pt>
                <c:pt idx="948">
                  <c:v>36609</c:v>
                </c:pt>
                <c:pt idx="949">
                  <c:v>36610</c:v>
                </c:pt>
                <c:pt idx="950">
                  <c:v>36611</c:v>
                </c:pt>
                <c:pt idx="951">
                  <c:v>36612</c:v>
                </c:pt>
                <c:pt idx="952">
                  <c:v>36613</c:v>
                </c:pt>
                <c:pt idx="953">
                  <c:v>36614</c:v>
                </c:pt>
                <c:pt idx="954">
                  <c:v>36615</c:v>
                </c:pt>
                <c:pt idx="955">
                  <c:v>36616</c:v>
                </c:pt>
                <c:pt idx="956">
                  <c:v>36617</c:v>
                </c:pt>
                <c:pt idx="957">
                  <c:v>36618</c:v>
                </c:pt>
                <c:pt idx="958">
                  <c:v>36619</c:v>
                </c:pt>
                <c:pt idx="959">
                  <c:v>36620</c:v>
                </c:pt>
                <c:pt idx="960">
                  <c:v>36621</c:v>
                </c:pt>
                <c:pt idx="961">
                  <c:v>36622</c:v>
                </c:pt>
                <c:pt idx="962">
                  <c:v>36623</c:v>
                </c:pt>
                <c:pt idx="963">
                  <c:v>36624</c:v>
                </c:pt>
                <c:pt idx="964">
                  <c:v>36625</c:v>
                </c:pt>
                <c:pt idx="965">
                  <c:v>36626</c:v>
                </c:pt>
                <c:pt idx="966">
                  <c:v>36627</c:v>
                </c:pt>
                <c:pt idx="967">
                  <c:v>36628</c:v>
                </c:pt>
                <c:pt idx="968">
                  <c:v>36629</c:v>
                </c:pt>
                <c:pt idx="969">
                  <c:v>36630</c:v>
                </c:pt>
                <c:pt idx="970">
                  <c:v>36631</c:v>
                </c:pt>
                <c:pt idx="971">
                  <c:v>36632</c:v>
                </c:pt>
                <c:pt idx="972">
                  <c:v>36633</c:v>
                </c:pt>
                <c:pt idx="973">
                  <c:v>36634</c:v>
                </c:pt>
                <c:pt idx="974">
                  <c:v>36635</c:v>
                </c:pt>
                <c:pt idx="975">
                  <c:v>36636</c:v>
                </c:pt>
                <c:pt idx="976">
                  <c:v>36637</c:v>
                </c:pt>
                <c:pt idx="977">
                  <c:v>36638</c:v>
                </c:pt>
                <c:pt idx="978">
                  <c:v>36639</c:v>
                </c:pt>
                <c:pt idx="979">
                  <c:v>36640</c:v>
                </c:pt>
                <c:pt idx="980">
                  <c:v>36641</c:v>
                </c:pt>
                <c:pt idx="981">
                  <c:v>36642</c:v>
                </c:pt>
                <c:pt idx="982">
                  <c:v>36643</c:v>
                </c:pt>
                <c:pt idx="983">
                  <c:v>36644</c:v>
                </c:pt>
                <c:pt idx="984">
                  <c:v>36645</c:v>
                </c:pt>
                <c:pt idx="985">
                  <c:v>36646</c:v>
                </c:pt>
                <c:pt idx="986">
                  <c:v>36647</c:v>
                </c:pt>
                <c:pt idx="987">
                  <c:v>36648</c:v>
                </c:pt>
                <c:pt idx="988">
                  <c:v>36649</c:v>
                </c:pt>
                <c:pt idx="989">
                  <c:v>36650</c:v>
                </c:pt>
                <c:pt idx="990">
                  <c:v>36651</c:v>
                </c:pt>
                <c:pt idx="991">
                  <c:v>36652</c:v>
                </c:pt>
                <c:pt idx="992">
                  <c:v>36653</c:v>
                </c:pt>
                <c:pt idx="993">
                  <c:v>36654</c:v>
                </c:pt>
                <c:pt idx="994">
                  <c:v>36655</c:v>
                </c:pt>
                <c:pt idx="995">
                  <c:v>36656</c:v>
                </c:pt>
                <c:pt idx="996">
                  <c:v>36657</c:v>
                </c:pt>
                <c:pt idx="997">
                  <c:v>36658</c:v>
                </c:pt>
                <c:pt idx="998">
                  <c:v>36659</c:v>
                </c:pt>
                <c:pt idx="999">
                  <c:v>36660</c:v>
                </c:pt>
                <c:pt idx="1000">
                  <c:v>36661</c:v>
                </c:pt>
                <c:pt idx="1001">
                  <c:v>36662</c:v>
                </c:pt>
                <c:pt idx="1002">
                  <c:v>36663</c:v>
                </c:pt>
                <c:pt idx="1003">
                  <c:v>36664</c:v>
                </c:pt>
                <c:pt idx="1004">
                  <c:v>36665</c:v>
                </c:pt>
                <c:pt idx="1005">
                  <c:v>36666</c:v>
                </c:pt>
                <c:pt idx="1006">
                  <c:v>36667</c:v>
                </c:pt>
                <c:pt idx="1007">
                  <c:v>36668</c:v>
                </c:pt>
                <c:pt idx="1008">
                  <c:v>36669</c:v>
                </c:pt>
                <c:pt idx="1009">
                  <c:v>36670</c:v>
                </c:pt>
                <c:pt idx="1010">
                  <c:v>36671</c:v>
                </c:pt>
                <c:pt idx="1011">
                  <c:v>36672</c:v>
                </c:pt>
                <c:pt idx="1012">
                  <c:v>36673</c:v>
                </c:pt>
                <c:pt idx="1013">
                  <c:v>36674</c:v>
                </c:pt>
                <c:pt idx="1014">
                  <c:v>36675</c:v>
                </c:pt>
                <c:pt idx="1015">
                  <c:v>36676</c:v>
                </c:pt>
                <c:pt idx="1016">
                  <c:v>36677</c:v>
                </c:pt>
                <c:pt idx="1017">
                  <c:v>36678</c:v>
                </c:pt>
                <c:pt idx="1018">
                  <c:v>36679</c:v>
                </c:pt>
                <c:pt idx="1019">
                  <c:v>36680</c:v>
                </c:pt>
                <c:pt idx="1020">
                  <c:v>36681</c:v>
                </c:pt>
                <c:pt idx="1021">
                  <c:v>36682</c:v>
                </c:pt>
                <c:pt idx="1022">
                  <c:v>36683</c:v>
                </c:pt>
                <c:pt idx="1023">
                  <c:v>36684</c:v>
                </c:pt>
                <c:pt idx="1024">
                  <c:v>36685</c:v>
                </c:pt>
                <c:pt idx="1025">
                  <c:v>36686</c:v>
                </c:pt>
                <c:pt idx="1026">
                  <c:v>36687</c:v>
                </c:pt>
                <c:pt idx="1027">
                  <c:v>36688</c:v>
                </c:pt>
                <c:pt idx="1028">
                  <c:v>36689</c:v>
                </c:pt>
                <c:pt idx="1029">
                  <c:v>36690</c:v>
                </c:pt>
                <c:pt idx="1030">
                  <c:v>36691</c:v>
                </c:pt>
                <c:pt idx="1031">
                  <c:v>36692</c:v>
                </c:pt>
                <c:pt idx="1032">
                  <c:v>36693</c:v>
                </c:pt>
                <c:pt idx="1033">
                  <c:v>36694</c:v>
                </c:pt>
                <c:pt idx="1034">
                  <c:v>36695</c:v>
                </c:pt>
                <c:pt idx="1035">
                  <c:v>36696</c:v>
                </c:pt>
                <c:pt idx="1036">
                  <c:v>36697</c:v>
                </c:pt>
                <c:pt idx="1037">
                  <c:v>36698</c:v>
                </c:pt>
                <c:pt idx="1038">
                  <c:v>36699</c:v>
                </c:pt>
                <c:pt idx="1039">
                  <c:v>36700</c:v>
                </c:pt>
                <c:pt idx="1040">
                  <c:v>36701</c:v>
                </c:pt>
                <c:pt idx="1041">
                  <c:v>36702</c:v>
                </c:pt>
                <c:pt idx="1042">
                  <c:v>36703</c:v>
                </c:pt>
                <c:pt idx="1043">
                  <c:v>36704</c:v>
                </c:pt>
                <c:pt idx="1044">
                  <c:v>36705</c:v>
                </c:pt>
                <c:pt idx="1045">
                  <c:v>36706</c:v>
                </c:pt>
                <c:pt idx="1046">
                  <c:v>36707</c:v>
                </c:pt>
                <c:pt idx="1047">
                  <c:v>36708</c:v>
                </c:pt>
                <c:pt idx="1048">
                  <c:v>36709</c:v>
                </c:pt>
                <c:pt idx="1049">
                  <c:v>36710</c:v>
                </c:pt>
                <c:pt idx="1050">
                  <c:v>36711</c:v>
                </c:pt>
                <c:pt idx="1051">
                  <c:v>36712</c:v>
                </c:pt>
                <c:pt idx="1052">
                  <c:v>36713</c:v>
                </c:pt>
                <c:pt idx="1053">
                  <c:v>36714</c:v>
                </c:pt>
                <c:pt idx="1054">
                  <c:v>36715</c:v>
                </c:pt>
                <c:pt idx="1055">
                  <c:v>36716</c:v>
                </c:pt>
                <c:pt idx="1056">
                  <c:v>36717</c:v>
                </c:pt>
                <c:pt idx="1057">
                  <c:v>36718</c:v>
                </c:pt>
                <c:pt idx="1058">
                  <c:v>36719</c:v>
                </c:pt>
                <c:pt idx="1059">
                  <c:v>36720</c:v>
                </c:pt>
                <c:pt idx="1060">
                  <c:v>36721</c:v>
                </c:pt>
                <c:pt idx="1061">
                  <c:v>36722</c:v>
                </c:pt>
                <c:pt idx="1062">
                  <c:v>36723</c:v>
                </c:pt>
                <c:pt idx="1063">
                  <c:v>36724</c:v>
                </c:pt>
                <c:pt idx="1064">
                  <c:v>36725</c:v>
                </c:pt>
                <c:pt idx="1065">
                  <c:v>36726</c:v>
                </c:pt>
                <c:pt idx="1066">
                  <c:v>36727</c:v>
                </c:pt>
                <c:pt idx="1067">
                  <c:v>36728</c:v>
                </c:pt>
                <c:pt idx="1068">
                  <c:v>36729</c:v>
                </c:pt>
                <c:pt idx="1069">
                  <c:v>36730</c:v>
                </c:pt>
                <c:pt idx="1070">
                  <c:v>36731</c:v>
                </c:pt>
                <c:pt idx="1071">
                  <c:v>36732</c:v>
                </c:pt>
                <c:pt idx="1072">
                  <c:v>36733</c:v>
                </c:pt>
                <c:pt idx="1073">
                  <c:v>36734</c:v>
                </c:pt>
                <c:pt idx="1074">
                  <c:v>36735</c:v>
                </c:pt>
                <c:pt idx="1075">
                  <c:v>36736</c:v>
                </c:pt>
                <c:pt idx="1076">
                  <c:v>36737</c:v>
                </c:pt>
                <c:pt idx="1077">
                  <c:v>36738</c:v>
                </c:pt>
                <c:pt idx="1078">
                  <c:v>36739</c:v>
                </c:pt>
                <c:pt idx="1079">
                  <c:v>36740</c:v>
                </c:pt>
                <c:pt idx="1080">
                  <c:v>36741</c:v>
                </c:pt>
                <c:pt idx="1081">
                  <c:v>36742</c:v>
                </c:pt>
                <c:pt idx="1082">
                  <c:v>36743</c:v>
                </c:pt>
                <c:pt idx="1083">
                  <c:v>36744</c:v>
                </c:pt>
                <c:pt idx="1084">
                  <c:v>36745</c:v>
                </c:pt>
                <c:pt idx="1085">
                  <c:v>36746</c:v>
                </c:pt>
                <c:pt idx="1086">
                  <c:v>36747</c:v>
                </c:pt>
                <c:pt idx="1087">
                  <c:v>36748</c:v>
                </c:pt>
                <c:pt idx="1088">
                  <c:v>36749</c:v>
                </c:pt>
                <c:pt idx="1089">
                  <c:v>36750</c:v>
                </c:pt>
                <c:pt idx="1090">
                  <c:v>36751</c:v>
                </c:pt>
                <c:pt idx="1091">
                  <c:v>36752</c:v>
                </c:pt>
                <c:pt idx="1092">
                  <c:v>36753</c:v>
                </c:pt>
                <c:pt idx="1093">
                  <c:v>36754</c:v>
                </c:pt>
                <c:pt idx="1094">
                  <c:v>36755</c:v>
                </c:pt>
                <c:pt idx="1095">
                  <c:v>36756</c:v>
                </c:pt>
                <c:pt idx="1096">
                  <c:v>36757</c:v>
                </c:pt>
                <c:pt idx="1097">
                  <c:v>36758</c:v>
                </c:pt>
                <c:pt idx="1098">
                  <c:v>36759</c:v>
                </c:pt>
                <c:pt idx="1099">
                  <c:v>36760</c:v>
                </c:pt>
                <c:pt idx="1100">
                  <c:v>36761</c:v>
                </c:pt>
                <c:pt idx="1101">
                  <c:v>36762</c:v>
                </c:pt>
                <c:pt idx="1102">
                  <c:v>36763</c:v>
                </c:pt>
                <c:pt idx="1103">
                  <c:v>36764</c:v>
                </c:pt>
                <c:pt idx="1104">
                  <c:v>36765</c:v>
                </c:pt>
                <c:pt idx="1105">
                  <c:v>36766</c:v>
                </c:pt>
                <c:pt idx="1106">
                  <c:v>36767</c:v>
                </c:pt>
                <c:pt idx="1107">
                  <c:v>36768</c:v>
                </c:pt>
                <c:pt idx="1108">
                  <c:v>36769</c:v>
                </c:pt>
                <c:pt idx="1109">
                  <c:v>36770</c:v>
                </c:pt>
                <c:pt idx="1110">
                  <c:v>36771</c:v>
                </c:pt>
                <c:pt idx="1111">
                  <c:v>36772</c:v>
                </c:pt>
                <c:pt idx="1112">
                  <c:v>36773</c:v>
                </c:pt>
                <c:pt idx="1113">
                  <c:v>36774</c:v>
                </c:pt>
                <c:pt idx="1114">
                  <c:v>36775</c:v>
                </c:pt>
                <c:pt idx="1115">
                  <c:v>36776</c:v>
                </c:pt>
                <c:pt idx="1116">
                  <c:v>36777</c:v>
                </c:pt>
                <c:pt idx="1117">
                  <c:v>36778</c:v>
                </c:pt>
                <c:pt idx="1118">
                  <c:v>36779</c:v>
                </c:pt>
                <c:pt idx="1119">
                  <c:v>36780</c:v>
                </c:pt>
                <c:pt idx="1120">
                  <c:v>36781</c:v>
                </c:pt>
                <c:pt idx="1121">
                  <c:v>36782</c:v>
                </c:pt>
                <c:pt idx="1122">
                  <c:v>36783</c:v>
                </c:pt>
                <c:pt idx="1123">
                  <c:v>36784</c:v>
                </c:pt>
                <c:pt idx="1124">
                  <c:v>36785</c:v>
                </c:pt>
                <c:pt idx="1125">
                  <c:v>36786</c:v>
                </c:pt>
                <c:pt idx="1126">
                  <c:v>36787</c:v>
                </c:pt>
                <c:pt idx="1127">
                  <c:v>36788</c:v>
                </c:pt>
                <c:pt idx="1128">
                  <c:v>36789</c:v>
                </c:pt>
                <c:pt idx="1129">
                  <c:v>36790</c:v>
                </c:pt>
                <c:pt idx="1130">
                  <c:v>36791</c:v>
                </c:pt>
                <c:pt idx="1131">
                  <c:v>36792</c:v>
                </c:pt>
                <c:pt idx="1132">
                  <c:v>36793</c:v>
                </c:pt>
                <c:pt idx="1133">
                  <c:v>36794</c:v>
                </c:pt>
                <c:pt idx="1134">
                  <c:v>36795</c:v>
                </c:pt>
                <c:pt idx="1135">
                  <c:v>36796</c:v>
                </c:pt>
                <c:pt idx="1136">
                  <c:v>36797</c:v>
                </c:pt>
                <c:pt idx="1137">
                  <c:v>36798</c:v>
                </c:pt>
                <c:pt idx="1138">
                  <c:v>36799</c:v>
                </c:pt>
                <c:pt idx="1139">
                  <c:v>36800</c:v>
                </c:pt>
                <c:pt idx="1140">
                  <c:v>36801</c:v>
                </c:pt>
                <c:pt idx="1141">
                  <c:v>36802</c:v>
                </c:pt>
                <c:pt idx="1142">
                  <c:v>36803</c:v>
                </c:pt>
                <c:pt idx="1143">
                  <c:v>36804</c:v>
                </c:pt>
                <c:pt idx="1144">
                  <c:v>36805</c:v>
                </c:pt>
                <c:pt idx="1145">
                  <c:v>36806</c:v>
                </c:pt>
                <c:pt idx="1146">
                  <c:v>36807</c:v>
                </c:pt>
                <c:pt idx="1147">
                  <c:v>36808</c:v>
                </c:pt>
                <c:pt idx="1148">
                  <c:v>36809</c:v>
                </c:pt>
                <c:pt idx="1149">
                  <c:v>36810</c:v>
                </c:pt>
                <c:pt idx="1150">
                  <c:v>36811</c:v>
                </c:pt>
                <c:pt idx="1151">
                  <c:v>36812</c:v>
                </c:pt>
                <c:pt idx="1152">
                  <c:v>36813</c:v>
                </c:pt>
                <c:pt idx="1153">
                  <c:v>36814</c:v>
                </c:pt>
                <c:pt idx="1154">
                  <c:v>36815</c:v>
                </c:pt>
                <c:pt idx="1155">
                  <c:v>36816</c:v>
                </c:pt>
                <c:pt idx="1156">
                  <c:v>36817</c:v>
                </c:pt>
                <c:pt idx="1157">
                  <c:v>36818</c:v>
                </c:pt>
                <c:pt idx="1158">
                  <c:v>36819</c:v>
                </c:pt>
                <c:pt idx="1159">
                  <c:v>36820</c:v>
                </c:pt>
                <c:pt idx="1160">
                  <c:v>36821</c:v>
                </c:pt>
                <c:pt idx="1161">
                  <c:v>36822</c:v>
                </c:pt>
                <c:pt idx="1162">
                  <c:v>36823</c:v>
                </c:pt>
                <c:pt idx="1163">
                  <c:v>36824</c:v>
                </c:pt>
                <c:pt idx="1164">
                  <c:v>36825</c:v>
                </c:pt>
                <c:pt idx="1165">
                  <c:v>36826</c:v>
                </c:pt>
                <c:pt idx="1166">
                  <c:v>36827</c:v>
                </c:pt>
                <c:pt idx="1167">
                  <c:v>36828</c:v>
                </c:pt>
                <c:pt idx="1168">
                  <c:v>36829</c:v>
                </c:pt>
                <c:pt idx="1169">
                  <c:v>36830</c:v>
                </c:pt>
                <c:pt idx="1170">
                  <c:v>36831</c:v>
                </c:pt>
                <c:pt idx="1171">
                  <c:v>36832</c:v>
                </c:pt>
                <c:pt idx="1172">
                  <c:v>36833</c:v>
                </c:pt>
                <c:pt idx="1173">
                  <c:v>36834</c:v>
                </c:pt>
                <c:pt idx="1174">
                  <c:v>36835</c:v>
                </c:pt>
                <c:pt idx="1175">
                  <c:v>36836</c:v>
                </c:pt>
                <c:pt idx="1176">
                  <c:v>36837</c:v>
                </c:pt>
                <c:pt idx="1177">
                  <c:v>36838</c:v>
                </c:pt>
                <c:pt idx="1178">
                  <c:v>36839</c:v>
                </c:pt>
                <c:pt idx="1179">
                  <c:v>36840</c:v>
                </c:pt>
                <c:pt idx="1180">
                  <c:v>36841</c:v>
                </c:pt>
                <c:pt idx="1181">
                  <c:v>36842</c:v>
                </c:pt>
                <c:pt idx="1182">
                  <c:v>36843</c:v>
                </c:pt>
                <c:pt idx="1183">
                  <c:v>36844</c:v>
                </c:pt>
                <c:pt idx="1184">
                  <c:v>36845</c:v>
                </c:pt>
                <c:pt idx="1185">
                  <c:v>36846</c:v>
                </c:pt>
                <c:pt idx="1186">
                  <c:v>36847</c:v>
                </c:pt>
                <c:pt idx="1187">
                  <c:v>36848</c:v>
                </c:pt>
                <c:pt idx="1188">
                  <c:v>36849</c:v>
                </c:pt>
                <c:pt idx="1189">
                  <c:v>36850</c:v>
                </c:pt>
                <c:pt idx="1190">
                  <c:v>36851</c:v>
                </c:pt>
                <c:pt idx="1191">
                  <c:v>36852</c:v>
                </c:pt>
                <c:pt idx="1192">
                  <c:v>36853</c:v>
                </c:pt>
                <c:pt idx="1193">
                  <c:v>36854</c:v>
                </c:pt>
                <c:pt idx="1194">
                  <c:v>36855</c:v>
                </c:pt>
                <c:pt idx="1195">
                  <c:v>36856</c:v>
                </c:pt>
                <c:pt idx="1196">
                  <c:v>36857</c:v>
                </c:pt>
                <c:pt idx="1197">
                  <c:v>36858</c:v>
                </c:pt>
                <c:pt idx="1198">
                  <c:v>36859</c:v>
                </c:pt>
                <c:pt idx="1199">
                  <c:v>36860</c:v>
                </c:pt>
                <c:pt idx="1200">
                  <c:v>36861</c:v>
                </c:pt>
                <c:pt idx="1201">
                  <c:v>36862</c:v>
                </c:pt>
                <c:pt idx="1202">
                  <c:v>36863</c:v>
                </c:pt>
                <c:pt idx="1203">
                  <c:v>36864</c:v>
                </c:pt>
                <c:pt idx="1204">
                  <c:v>36865</c:v>
                </c:pt>
                <c:pt idx="1205">
                  <c:v>36866</c:v>
                </c:pt>
                <c:pt idx="1206">
                  <c:v>36867</c:v>
                </c:pt>
                <c:pt idx="1207">
                  <c:v>36868</c:v>
                </c:pt>
                <c:pt idx="1208">
                  <c:v>36869</c:v>
                </c:pt>
                <c:pt idx="1209">
                  <c:v>36870</c:v>
                </c:pt>
                <c:pt idx="1210">
                  <c:v>36871</c:v>
                </c:pt>
                <c:pt idx="1211">
                  <c:v>36872</c:v>
                </c:pt>
                <c:pt idx="1212">
                  <c:v>36873</c:v>
                </c:pt>
                <c:pt idx="1213">
                  <c:v>36874</c:v>
                </c:pt>
                <c:pt idx="1214">
                  <c:v>36875</c:v>
                </c:pt>
                <c:pt idx="1215">
                  <c:v>36876</c:v>
                </c:pt>
                <c:pt idx="1216">
                  <c:v>36877</c:v>
                </c:pt>
                <c:pt idx="1217">
                  <c:v>36878</c:v>
                </c:pt>
                <c:pt idx="1218">
                  <c:v>36879</c:v>
                </c:pt>
                <c:pt idx="1219">
                  <c:v>36880</c:v>
                </c:pt>
                <c:pt idx="1220">
                  <c:v>36881</c:v>
                </c:pt>
                <c:pt idx="1221">
                  <c:v>36882</c:v>
                </c:pt>
                <c:pt idx="1222">
                  <c:v>36883</c:v>
                </c:pt>
                <c:pt idx="1223">
                  <c:v>36884</c:v>
                </c:pt>
                <c:pt idx="1224">
                  <c:v>36885</c:v>
                </c:pt>
                <c:pt idx="1225">
                  <c:v>36886</c:v>
                </c:pt>
                <c:pt idx="1226">
                  <c:v>36887</c:v>
                </c:pt>
                <c:pt idx="1227">
                  <c:v>36888</c:v>
                </c:pt>
                <c:pt idx="1228">
                  <c:v>36889</c:v>
                </c:pt>
                <c:pt idx="1229">
                  <c:v>36890</c:v>
                </c:pt>
                <c:pt idx="1230">
                  <c:v>36891</c:v>
                </c:pt>
                <c:pt idx="1231">
                  <c:v>36892</c:v>
                </c:pt>
                <c:pt idx="1232">
                  <c:v>36893</c:v>
                </c:pt>
                <c:pt idx="1233">
                  <c:v>36894</c:v>
                </c:pt>
                <c:pt idx="1234">
                  <c:v>36895</c:v>
                </c:pt>
                <c:pt idx="1235">
                  <c:v>36896</c:v>
                </c:pt>
                <c:pt idx="1236">
                  <c:v>36897</c:v>
                </c:pt>
                <c:pt idx="1237">
                  <c:v>36898</c:v>
                </c:pt>
                <c:pt idx="1238">
                  <c:v>36899</c:v>
                </c:pt>
                <c:pt idx="1239">
                  <c:v>36900</c:v>
                </c:pt>
                <c:pt idx="1240">
                  <c:v>36901</c:v>
                </c:pt>
                <c:pt idx="1241">
                  <c:v>36902</c:v>
                </c:pt>
                <c:pt idx="1242">
                  <c:v>36903</c:v>
                </c:pt>
                <c:pt idx="1243">
                  <c:v>36904</c:v>
                </c:pt>
                <c:pt idx="1244">
                  <c:v>36905</c:v>
                </c:pt>
                <c:pt idx="1245">
                  <c:v>36906</c:v>
                </c:pt>
                <c:pt idx="1246">
                  <c:v>36907</c:v>
                </c:pt>
                <c:pt idx="1247">
                  <c:v>36908</c:v>
                </c:pt>
                <c:pt idx="1248">
                  <c:v>36909</c:v>
                </c:pt>
                <c:pt idx="1249">
                  <c:v>36910</c:v>
                </c:pt>
                <c:pt idx="1250">
                  <c:v>36911</c:v>
                </c:pt>
                <c:pt idx="1251">
                  <c:v>36912</c:v>
                </c:pt>
                <c:pt idx="1252">
                  <c:v>36913</c:v>
                </c:pt>
                <c:pt idx="1253">
                  <c:v>36914</c:v>
                </c:pt>
                <c:pt idx="1254">
                  <c:v>36915</c:v>
                </c:pt>
                <c:pt idx="1255">
                  <c:v>36916</c:v>
                </c:pt>
                <c:pt idx="1256">
                  <c:v>36917</c:v>
                </c:pt>
                <c:pt idx="1257">
                  <c:v>36918</c:v>
                </c:pt>
                <c:pt idx="1258">
                  <c:v>36919</c:v>
                </c:pt>
                <c:pt idx="1259">
                  <c:v>36920</c:v>
                </c:pt>
                <c:pt idx="1260">
                  <c:v>36921</c:v>
                </c:pt>
                <c:pt idx="1261">
                  <c:v>36922</c:v>
                </c:pt>
                <c:pt idx="1262">
                  <c:v>36923</c:v>
                </c:pt>
                <c:pt idx="1263">
                  <c:v>36924</c:v>
                </c:pt>
                <c:pt idx="1264">
                  <c:v>36925</c:v>
                </c:pt>
                <c:pt idx="1265">
                  <c:v>36926</c:v>
                </c:pt>
                <c:pt idx="1266">
                  <c:v>36927</c:v>
                </c:pt>
                <c:pt idx="1267">
                  <c:v>36928</c:v>
                </c:pt>
                <c:pt idx="1268">
                  <c:v>36929</c:v>
                </c:pt>
                <c:pt idx="1269">
                  <c:v>36930</c:v>
                </c:pt>
                <c:pt idx="1270">
                  <c:v>36931</c:v>
                </c:pt>
                <c:pt idx="1271">
                  <c:v>36932</c:v>
                </c:pt>
                <c:pt idx="1272">
                  <c:v>36933</c:v>
                </c:pt>
                <c:pt idx="1273">
                  <c:v>36934</c:v>
                </c:pt>
                <c:pt idx="1274">
                  <c:v>36935</c:v>
                </c:pt>
                <c:pt idx="1275">
                  <c:v>36936</c:v>
                </c:pt>
                <c:pt idx="1276">
                  <c:v>36937</c:v>
                </c:pt>
                <c:pt idx="1277">
                  <c:v>36938</c:v>
                </c:pt>
                <c:pt idx="1278">
                  <c:v>36939</c:v>
                </c:pt>
                <c:pt idx="1279">
                  <c:v>36940</c:v>
                </c:pt>
                <c:pt idx="1280">
                  <c:v>36941</c:v>
                </c:pt>
                <c:pt idx="1281">
                  <c:v>36942</c:v>
                </c:pt>
                <c:pt idx="1282">
                  <c:v>36943</c:v>
                </c:pt>
                <c:pt idx="1283">
                  <c:v>36944</c:v>
                </c:pt>
                <c:pt idx="1284">
                  <c:v>36945</c:v>
                </c:pt>
                <c:pt idx="1285">
                  <c:v>36946</c:v>
                </c:pt>
                <c:pt idx="1286">
                  <c:v>36947</c:v>
                </c:pt>
                <c:pt idx="1287">
                  <c:v>36948</c:v>
                </c:pt>
                <c:pt idx="1288">
                  <c:v>36949</c:v>
                </c:pt>
                <c:pt idx="1289">
                  <c:v>36950</c:v>
                </c:pt>
                <c:pt idx="1290">
                  <c:v>36951</c:v>
                </c:pt>
                <c:pt idx="1291">
                  <c:v>36952</c:v>
                </c:pt>
                <c:pt idx="1292">
                  <c:v>36953</c:v>
                </c:pt>
                <c:pt idx="1293">
                  <c:v>36954</c:v>
                </c:pt>
                <c:pt idx="1294">
                  <c:v>36955</c:v>
                </c:pt>
                <c:pt idx="1295">
                  <c:v>36956</c:v>
                </c:pt>
                <c:pt idx="1296">
                  <c:v>36957</c:v>
                </c:pt>
                <c:pt idx="1297">
                  <c:v>36958</c:v>
                </c:pt>
                <c:pt idx="1298">
                  <c:v>36959</c:v>
                </c:pt>
                <c:pt idx="1299">
                  <c:v>36960</c:v>
                </c:pt>
                <c:pt idx="1300">
                  <c:v>36961</c:v>
                </c:pt>
                <c:pt idx="1301">
                  <c:v>36962</c:v>
                </c:pt>
                <c:pt idx="1302">
                  <c:v>36963</c:v>
                </c:pt>
                <c:pt idx="1303">
                  <c:v>36964</c:v>
                </c:pt>
                <c:pt idx="1304">
                  <c:v>36965</c:v>
                </c:pt>
                <c:pt idx="1305">
                  <c:v>36966</c:v>
                </c:pt>
                <c:pt idx="1306">
                  <c:v>36967</c:v>
                </c:pt>
                <c:pt idx="1307">
                  <c:v>36968</c:v>
                </c:pt>
                <c:pt idx="1308">
                  <c:v>36969</c:v>
                </c:pt>
                <c:pt idx="1309">
                  <c:v>36970</c:v>
                </c:pt>
                <c:pt idx="1310">
                  <c:v>36971</c:v>
                </c:pt>
                <c:pt idx="1311">
                  <c:v>36972</c:v>
                </c:pt>
                <c:pt idx="1312">
                  <c:v>36973</c:v>
                </c:pt>
                <c:pt idx="1313">
                  <c:v>36974</c:v>
                </c:pt>
                <c:pt idx="1314">
                  <c:v>36975</c:v>
                </c:pt>
                <c:pt idx="1315">
                  <c:v>36976</c:v>
                </c:pt>
                <c:pt idx="1316">
                  <c:v>36977</c:v>
                </c:pt>
                <c:pt idx="1317">
                  <c:v>36978</c:v>
                </c:pt>
                <c:pt idx="1318">
                  <c:v>36979</c:v>
                </c:pt>
                <c:pt idx="1319">
                  <c:v>36980</c:v>
                </c:pt>
                <c:pt idx="1320">
                  <c:v>36981</c:v>
                </c:pt>
                <c:pt idx="1321">
                  <c:v>36982</c:v>
                </c:pt>
                <c:pt idx="1322">
                  <c:v>36983</c:v>
                </c:pt>
                <c:pt idx="1323">
                  <c:v>36984</c:v>
                </c:pt>
                <c:pt idx="1324">
                  <c:v>36985</c:v>
                </c:pt>
                <c:pt idx="1325">
                  <c:v>36986</c:v>
                </c:pt>
                <c:pt idx="1326">
                  <c:v>36987</c:v>
                </c:pt>
                <c:pt idx="1327">
                  <c:v>36988</c:v>
                </c:pt>
                <c:pt idx="1328">
                  <c:v>36989</c:v>
                </c:pt>
                <c:pt idx="1329">
                  <c:v>36990</c:v>
                </c:pt>
                <c:pt idx="1330">
                  <c:v>36991</c:v>
                </c:pt>
                <c:pt idx="1331">
                  <c:v>36992</c:v>
                </c:pt>
                <c:pt idx="1332">
                  <c:v>36993</c:v>
                </c:pt>
                <c:pt idx="1333">
                  <c:v>36994</c:v>
                </c:pt>
                <c:pt idx="1334">
                  <c:v>36995</c:v>
                </c:pt>
                <c:pt idx="1335">
                  <c:v>36996</c:v>
                </c:pt>
                <c:pt idx="1336">
                  <c:v>36997</c:v>
                </c:pt>
                <c:pt idx="1337">
                  <c:v>36998</c:v>
                </c:pt>
                <c:pt idx="1338">
                  <c:v>36999</c:v>
                </c:pt>
                <c:pt idx="1339">
                  <c:v>37000</c:v>
                </c:pt>
                <c:pt idx="1340">
                  <c:v>37001</c:v>
                </c:pt>
                <c:pt idx="1341">
                  <c:v>37002</c:v>
                </c:pt>
                <c:pt idx="1342">
                  <c:v>37003</c:v>
                </c:pt>
                <c:pt idx="1343">
                  <c:v>37004</c:v>
                </c:pt>
                <c:pt idx="1344">
                  <c:v>37005</c:v>
                </c:pt>
                <c:pt idx="1345">
                  <c:v>37006</c:v>
                </c:pt>
                <c:pt idx="1346">
                  <c:v>37007</c:v>
                </c:pt>
                <c:pt idx="1347">
                  <c:v>37008</c:v>
                </c:pt>
                <c:pt idx="1348">
                  <c:v>37009</c:v>
                </c:pt>
                <c:pt idx="1349">
                  <c:v>37010</c:v>
                </c:pt>
                <c:pt idx="1350">
                  <c:v>37011</c:v>
                </c:pt>
                <c:pt idx="1351">
                  <c:v>37012</c:v>
                </c:pt>
                <c:pt idx="1352">
                  <c:v>37013</c:v>
                </c:pt>
                <c:pt idx="1353">
                  <c:v>37014</c:v>
                </c:pt>
                <c:pt idx="1354">
                  <c:v>37015</c:v>
                </c:pt>
                <c:pt idx="1355">
                  <c:v>37016</c:v>
                </c:pt>
                <c:pt idx="1356">
                  <c:v>37017</c:v>
                </c:pt>
                <c:pt idx="1357">
                  <c:v>37018</c:v>
                </c:pt>
                <c:pt idx="1358">
                  <c:v>37019</c:v>
                </c:pt>
                <c:pt idx="1359">
                  <c:v>37020</c:v>
                </c:pt>
                <c:pt idx="1360">
                  <c:v>37021</c:v>
                </c:pt>
                <c:pt idx="1361">
                  <c:v>37022</c:v>
                </c:pt>
                <c:pt idx="1362">
                  <c:v>37023</c:v>
                </c:pt>
                <c:pt idx="1363">
                  <c:v>37024</c:v>
                </c:pt>
                <c:pt idx="1364">
                  <c:v>37025</c:v>
                </c:pt>
                <c:pt idx="1365">
                  <c:v>37026</c:v>
                </c:pt>
                <c:pt idx="1366">
                  <c:v>37027</c:v>
                </c:pt>
                <c:pt idx="1367">
                  <c:v>37028</c:v>
                </c:pt>
                <c:pt idx="1368">
                  <c:v>37029</c:v>
                </c:pt>
                <c:pt idx="1369">
                  <c:v>37030</c:v>
                </c:pt>
                <c:pt idx="1370">
                  <c:v>37031</c:v>
                </c:pt>
                <c:pt idx="1371">
                  <c:v>37032</c:v>
                </c:pt>
                <c:pt idx="1372">
                  <c:v>37033</c:v>
                </c:pt>
                <c:pt idx="1373">
                  <c:v>37034</c:v>
                </c:pt>
                <c:pt idx="1374">
                  <c:v>37035</c:v>
                </c:pt>
                <c:pt idx="1375">
                  <c:v>37036</c:v>
                </c:pt>
                <c:pt idx="1376">
                  <c:v>37037</c:v>
                </c:pt>
                <c:pt idx="1377">
                  <c:v>37038</c:v>
                </c:pt>
                <c:pt idx="1378">
                  <c:v>37039</c:v>
                </c:pt>
                <c:pt idx="1379">
                  <c:v>37040</c:v>
                </c:pt>
                <c:pt idx="1380">
                  <c:v>37041</c:v>
                </c:pt>
                <c:pt idx="1381">
                  <c:v>37042</c:v>
                </c:pt>
                <c:pt idx="1382">
                  <c:v>37043</c:v>
                </c:pt>
                <c:pt idx="1383">
                  <c:v>37044</c:v>
                </c:pt>
                <c:pt idx="1384">
                  <c:v>37045</c:v>
                </c:pt>
                <c:pt idx="1385">
                  <c:v>37046</c:v>
                </c:pt>
                <c:pt idx="1386">
                  <c:v>37047</c:v>
                </c:pt>
                <c:pt idx="1387">
                  <c:v>37048</c:v>
                </c:pt>
                <c:pt idx="1388">
                  <c:v>37049</c:v>
                </c:pt>
                <c:pt idx="1389">
                  <c:v>37050</c:v>
                </c:pt>
                <c:pt idx="1390">
                  <c:v>37051</c:v>
                </c:pt>
                <c:pt idx="1391">
                  <c:v>37052</c:v>
                </c:pt>
                <c:pt idx="1392">
                  <c:v>37053</c:v>
                </c:pt>
                <c:pt idx="1393">
                  <c:v>37054</c:v>
                </c:pt>
                <c:pt idx="1394">
                  <c:v>37055</c:v>
                </c:pt>
                <c:pt idx="1395">
                  <c:v>37056</c:v>
                </c:pt>
                <c:pt idx="1396">
                  <c:v>37057</c:v>
                </c:pt>
                <c:pt idx="1397">
                  <c:v>37058</c:v>
                </c:pt>
                <c:pt idx="1398">
                  <c:v>37059</c:v>
                </c:pt>
                <c:pt idx="1399">
                  <c:v>37060</c:v>
                </c:pt>
                <c:pt idx="1400">
                  <c:v>37061</c:v>
                </c:pt>
                <c:pt idx="1401">
                  <c:v>37062</c:v>
                </c:pt>
                <c:pt idx="1402">
                  <c:v>37063</c:v>
                </c:pt>
                <c:pt idx="1403">
                  <c:v>37064</c:v>
                </c:pt>
                <c:pt idx="1404">
                  <c:v>37065</c:v>
                </c:pt>
                <c:pt idx="1405">
                  <c:v>37066</c:v>
                </c:pt>
                <c:pt idx="1406">
                  <c:v>37067</c:v>
                </c:pt>
                <c:pt idx="1407">
                  <c:v>37068</c:v>
                </c:pt>
                <c:pt idx="1408">
                  <c:v>37069</c:v>
                </c:pt>
                <c:pt idx="1409">
                  <c:v>37070</c:v>
                </c:pt>
                <c:pt idx="1410">
                  <c:v>37071</c:v>
                </c:pt>
                <c:pt idx="1411">
                  <c:v>37072</c:v>
                </c:pt>
                <c:pt idx="1412">
                  <c:v>37073</c:v>
                </c:pt>
                <c:pt idx="1413">
                  <c:v>37074</c:v>
                </c:pt>
                <c:pt idx="1414">
                  <c:v>37075</c:v>
                </c:pt>
                <c:pt idx="1415">
                  <c:v>37076</c:v>
                </c:pt>
                <c:pt idx="1416">
                  <c:v>37077</c:v>
                </c:pt>
                <c:pt idx="1417">
                  <c:v>37078</c:v>
                </c:pt>
                <c:pt idx="1418">
                  <c:v>37079</c:v>
                </c:pt>
                <c:pt idx="1419">
                  <c:v>37080</c:v>
                </c:pt>
                <c:pt idx="1420">
                  <c:v>37081</c:v>
                </c:pt>
                <c:pt idx="1421">
                  <c:v>37082</c:v>
                </c:pt>
                <c:pt idx="1422">
                  <c:v>37083</c:v>
                </c:pt>
                <c:pt idx="1423">
                  <c:v>37084</c:v>
                </c:pt>
                <c:pt idx="1424">
                  <c:v>37085</c:v>
                </c:pt>
                <c:pt idx="1425">
                  <c:v>37086</c:v>
                </c:pt>
                <c:pt idx="1426">
                  <c:v>37087</c:v>
                </c:pt>
                <c:pt idx="1427">
                  <c:v>37088</c:v>
                </c:pt>
                <c:pt idx="1428">
                  <c:v>37089</c:v>
                </c:pt>
                <c:pt idx="1429">
                  <c:v>37090</c:v>
                </c:pt>
                <c:pt idx="1430">
                  <c:v>37091</c:v>
                </c:pt>
                <c:pt idx="1431">
                  <c:v>37092</c:v>
                </c:pt>
                <c:pt idx="1432">
                  <c:v>37093</c:v>
                </c:pt>
                <c:pt idx="1433">
                  <c:v>37094</c:v>
                </c:pt>
                <c:pt idx="1434">
                  <c:v>37095</c:v>
                </c:pt>
                <c:pt idx="1435">
                  <c:v>37096</c:v>
                </c:pt>
                <c:pt idx="1436">
                  <c:v>37097</c:v>
                </c:pt>
                <c:pt idx="1437">
                  <c:v>37098</c:v>
                </c:pt>
                <c:pt idx="1438">
                  <c:v>37099</c:v>
                </c:pt>
                <c:pt idx="1439">
                  <c:v>37100</c:v>
                </c:pt>
                <c:pt idx="1440">
                  <c:v>37101</c:v>
                </c:pt>
                <c:pt idx="1441">
                  <c:v>37102</c:v>
                </c:pt>
                <c:pt idx="1442">
                  <c:v>37103</c:v>
                </c:pt>
                <c:pt idx="1443">
                  <c:v>37104</c:v>
                </c:pt>
                <c:pt idx="1444">
                  <c:v>37105</c:v>
                </c:pt>
                <c:pt idx="1445">
                  <c:v>37106</c:v>
                </c:pt>
                <c:pt idx="1446">
                  <c:v>37107</c:v>
                </c:pt>
                <c:pt idx="1447">
                  <c:v>37108</c:v>
                </c:pt>
                <c:pt idx="1448">
                  <c:v>37109</c:v>
                </c:pt>
                <c:pt idx="1449">
                  <c:v>37110</c:v>
                </c:pt>
                <c:pt idx="1450">
                  <c:v>37111</c:v>
                </c:pt>
                <c:pt idx="1451">
                  <c:v>37112</c:v>
                </c:pt>
                <c:pt idx="1452">
                  <c:v>37113</c:v>
                </c:pt>
                <c:pt idx="1453">
                  <c:v>37114</c:v>
                </c:pt>
                <c:pt idx="1454">
                  <c:v>37115</c:v>
                </c:pt>
                <c:pt idx="1455">
                  <c:v>37116</c:v>
                </c:pt>
                <c:pt idx="1456">
                  <c:v>37117</c:v>
                </c:pt>
                <c:pt idx="1457">
                  <c:v>37118</c:v>
                </c:pt>
                <c:pt idx="1458">
                  <c:v>37119</c:v>
                </c:pt>
                <c:pt idx="1459">
                  <c:v>37120</c:v>
                </c:pt>
                <c:pt idx="1460">
                  <c:v>37121</c:v>
                </c:pt>
                <c:pt idx="1461">
                  <c:v>37122</c:v>
                </c:pt>
                <c:pt idx="1462">
                  <c:v>37123</c:v>
                </c:pt>
                <c:pt idx="1463">
                  <c:v>37124</c:v>
                </c:pt>
                <c:pt idx="1464">
                  <c:v>37125</c:v>
                </c:pt>
                <c:pt idx="1465">
                  <c:v>37126</c:v>
                </c:pt>
                <c:pt idx="1466">
                  <c:v>37127</c:v>
                </c:pt>
                <c:pt idx="1467">
                  <c:v>37128</c:v>
                </c:pt>
                <c:pt idx="1468">
                  <c:v>37129</c:v>
                </c:pt>
                <c:pt idx="1469">
                  <c:v>37130</c:v>
                </c:pt>
                <c:pt idx="1470">
                  <c:v>37131</c:v>
                </c:pt>
                <c:pt idx="1471">
                  <c:v>37132</c:v>
                </c:pt>
                <c:pt idx="1472">
                  <c:v>37133</c:v>
                </c:pt>
                <c:pt idx="1473">
                  <c:v>37134</c:v>
                </c:pt>
                <c:pt idx="1474">
                  <c:v>37135</c:v>
                </c:pt>
                <c:pt idx="1475">
                  <c:v>37136</c:v>
                </c:pt>
                <c:pt idx="1476">
                  <c:v>37137</c:v>
                </c:pt>
                <c:pt idx="1477">
                  <c:v>37138</c:v>
                </c:pt>
                <c:pt idx="1478">
                  <c:v>37139</c:v>
                </c:pt>
                <c:pt idx="1479">
                  <c:v>37140</c:v>
                </c:pt>
                <c:pt idx="1480">
                  <c:v>37141</c:v>
                </c:pt>
                <c:pt idx="1481">
                  <c:v>37142</c:v>
                </c:pt>
                <c:pt idx="1482">
                  <c:v>37143</c:v>
                </c:pt>
                <c:pt idx="1483">
                  <c:v>37144</c:v>
                </c:pt>
                <c:pt idx="1484">
                  <c:v>37145</c:v>
                </c:pt>
                <c:pt idx="1485">
                  <c:v>37146</c:v>
                </c:pt>
                <c:pt idx="1486">
                  <c:v>37147</c:v>
                </c:pt>
                <c:pt idx="1487">
                  <c:v>37148</c:v>
                </c:pt>
                <c:pt idx="1488">
                  <c:v>37149</c:v>
                </c:pt>
                <c:pt idx="1489">
                  <c:v>37150</c:v>
                </c:pt>
                <c:pt idx="1490">
                  <c:v>37151</c:v>
                </c:pt>
                <c:pt idx="1491">
                  <c:v>37152</c:v>
                </c:pt>
                <c:pt idx="1492">
                  <c:v>37153</c:v>
                </c:pt>
                <c:pt idx="1493">
                  <c:v>37154</c:v>
                </c:pt>
                <c:pt idx="1494">
                  <c:v>37155</c:v>
                </c:pt>
                <c:pt idx="1495">
                  <c:v>37156</c:v>
                </c:pt>
                <c:pt idx="1496">
                  <c:v>37157</c:v>
                </c:pt>
                <c:pt idx="1497">
                  <c:v>37158</c:v>
                </c:pt>
                <c:pt idx="1498">
                  <c:v>37159</c:v>
                </c:pt>
                <c:pt idx="1499">
                  <c:v>37160</c:v>
                </c:pt>
                <c:pt idx="1500">
                  <c:v>37161</c:v>
                </c:pt>
                <c:pt idx="1501">
                  <c:v>37162</c:v>
                </c:pt>
                <c:pt idx="1502">
                  <c:v>37163</c:v>
                </c:pt>
                <c:pt idx="1503">
                  <c:v>37164</c:v>
                </c:pt>
                <c:pt idx="1504">
                  <c:v>37165</c:v>
                </c:pt>
                <c:pt idx="1505">
                  <c:v>37166</c:v>
                </c:pt>
                <c:pt idx="1506">
                  <c:v>37167</c:v>
                </c:pt>
                <c:pt idx="1507">
                  <c:v>37168</c:v>
                </c:pt>
                <c:pt idx="1508">
                  <c:v>37169</c:v>
                </c:pt>
                <c:pt idx="1509">
                  <c:v>37170</c:v>
                </c:pt>
                <c:pt idx="1510">
                  <c:v>37171</c:v>
                </c:pt>
                <c:pt idx="1511">
                  <c:v>37172</c:v>
                </c:pt>
                <c:pt idx="1512">
                  <c:v>37173</c:v>
                </c:pt>
                <c:pt idx="1513">
                  <c:v>37174</c:v>
                </c:pt>
                <c:pt idx="1514">
                  <c:v>37175</c:v>
                </c:pt>
                <c:pt idx="1515">
                  <c:v>37176</c:v>
                </c:pt>
                <c:pt idx="1516">
                  <c:v>37177</c:v>
                </c:pt>
                <c:pt idx="1517">
                  <c:v>37178</c:v>
                </c:pt>
                <c:pt idx="1518">
                  <c:v>37179</c:v>
                </c:pt>
                <c:pt idx="1519">
                  <c:v>37180</c:v>
                </c:pt>
                <c:pt idx="1520">
                  <c:v>37181</c:v>
                </c:pt>
                <c:pt idx="1521">
                  <c:v>37182</c:v>
                </c:pt>
                <c:pt idx="1522">
                  <c:v>37183</c:v>
                </c:pt>
                <c:pt idx="1523">
                  <c:v>37184</c:v>
                </c:pt>
                <c:pt idx="1524">
                  <c:v>37185</c:v>
                </c:pt>
                <c:pt idx="1525">
                  <c:v>37186</c:v>
                </c:pt>
                <c:pt idx="1526">
                  <c:v>37187</c:v>
                </c:pt>
                <c:pt idx="1527">
                  <c:v>37188</c:v>
                </c:pt>
                <c:pt idx="1528">
                  <c:v>37189</c:v>
                </c:pt>
                <c:pt idx="1529">
                  <c:v>37190</c:v>
                </c:pt>
                <c:pt idx="1530">
                  <c:v>37191</c:v>
                </c:pt>
                <c:pt idx="1531">
                  <c:v>37192</c:v>
                </c:pt>
                <c:pt idx="1532">
                  <c:v>37193</c:v>
                </c:pt>
                <c:pt idx="1533">
                  <c:v>37194</c:v>
                </c:pt>
                <c:pt idx="1534">
                  <c:v>37195</c:v>
                </c:pt>
                <c:pt idx="1535">
                  <c:v>37196</c:v>
                </c:pt>
                <c:pt idx="1536">
                  <c:v>37197</c:v>
                </c:pt>
                <c:pt idx="1537">
                  <c:v>37198</c:v>
                </c:pt>
                <c:pt idx="1538">
                  <c:v>37199</c:v>
                </c:pt>
                <c:pt idx="1539">
                  <c:v>37200</c:v>
                </c:pt>
                <c:pt idx="1540">
                  <c:v>37201</c:v>
                </c:pt>
                <c:pt idx="1541">
                  <c:v>37202</c:v>
                </c:pt>
                <c:pt idx="1542">
                  <c:v>37203</c:v>
                </c:pt>
                <c:pt idx="1543">
                  <c:v>37204</c:v>
                </c:pt>
                <c:pt idx="1544">
                  <c:v>37205</c:v>
                </c:pt>
                <c:pt idx="1545">
                  <c:v>37206</c:v>
                </c:pt>
                <c:pt idx="1546">
                  <c:v>37207</c:v>
                </c:pt>
                <c:pt idx="1547">
                  <c:v>37208</c:v>
                </c:pt>
                <c:pt idx="1548">
                  <c:v>37209</c:v>
                </c:pt>
                <c:pt idx="1549">
                  <c:v>37210</c:v>
                </c:pt>
                <c:pt idx="1550">
                  <c:v>37211</c:v>
                </c:pt>
                <c:pt idx="1551">
                  <c:v>37212</c:v>
                </c:pt>
                <c:pt idx="1552">
                  <c:v>37213</c:v>
                </c:pt>
                <c:pt idx="1553">
                  <c:v>37214</c:v>
                </c:pt>
                <c:pt idx="1554">
                  <c:v>37215</c:v>
                </c:pt>
                <c:pt idx="1555">
                  <c:v>37216</c:v>
                </c:pt>
                <c:pt idx="1556">
                  <c:v>37217</c:v>
                </c:pt>
                <c:pt idx="1557">
                  <c:v>37218</c:v>
                </c:pt>
                <c:pt idx="1558">
                  <c:v>37219</c:v>
                </c:pt>
                <c:pt idx="1559">
                  <c:v>37220</c:v>
                </c:pt>
                <c:pt idx="1560">
                  <c:v>37221</c:v>
                </c:pt>
                <c:pt idx="1561">
                  <c:v>37222</c:v>
                </c:pt>
                <c:pt idx="1562">
                  <c:v>37223</c:v>
                </c:pt>
                <c:pt idx="1563">
                  <c:v>37224</c:v>
                </c:pt>
                <c:pt idx="1564">
                  <c:v>37225</c:v>
                </c:pt>
                <c:pt idx="1565">
                  <c:v>37226</c:v>
                </c:pt>
                <c:pt idx="1566">
                  <c:v>37227</c:v>
                </c:pt>
                <c:pt idx="1567">
                  <c:v>37228</c:v>
                </c:pt>
                <c:pt idx="1568">
                  <c:v>37229</c:v>
                </c:pt>
                <c:pt idx="1569">
                  <c:v>37230</c:v>
                </c:pt>
                <c:pt idx="1570">
                  <c:v>37231</c:v>
                </c:pt>
                <c:pt idx="1571">
                  <c:v>37232</c:v>
                </c:pt>
                <c:pt idx="1572">
                  <c:v>37233</c:v>
                </c:pt>
                <c:pt idx="1573">
                  <c:v>37234</c:v>
                </c:pt>
                <c:pt idx="1574">
                  <c:v>37235</c:v>
                </c:pt>
                <c:pt idx="1575">
                  <c:v>37236</c:v>
                </c:pt>
                <c:pt idx="1576">
                  <c:v>37237</c:v>
                </c:pt>
                <c:pt idx="1577">
                  <c:v>37238</c:v>
                </c:pt>
                <c:pt idx="1578">
                  <c:v>37239</c:v>
                </c:pt>
                <c:pt idx="1579">
                  <c:v>37240</c:v>
                </c:pt>
                <c:pt idx="1580">
                  <c:v>37241</c:v>
                </c:pt>
                <c:pt idx="1581">
                  <c:v>37242</c:v>
                </c:pt>
                <c:pt idx="1582">
                  <c:v>37243</c:v>
                </c:pt>
                <c:pt idx="1583">
                  <c:v>37244</c:v>
                </c:pt>
                <c:pt idx="1584">
                  <c:v>37245</c:v>
                </c:pt>
                <c:pt idx="1585">
                  <c:v>37246</c:v>
                </c:pt>
                <c:pt idx="1586">
                  <c:v>37247</c:v>
                </c:pt>
                <c:pt idx="1587">
                  <c:v>37248</c:v>
                </c:pt>
                <c:pt idx="1588">
                  <c:v>37249</c:v>
                </c:pt>
                <c:pt idx="1589">
                  <c:v>37250</c:v>
                </c:pt>
                <c:pt idx="1590">
                  <c:v>37251</c:v>
                </c:pt>
                <c:pt idx="1591">
                  <c:v>37252</c:v>
                </c:pt>
                <c:pt idx="1592">
                  <c:v>37253</c:v>
                </c:pt>
                <c:pt idx="1593">
                  <c:v>37254</c:v>
                </c:pt>
                <c:pt idx="1594">
                  <c:v>37255</c:v>
                </c:pt>
                <c:pt idx="1595">
                  <c:v>37256</c:v>
                </c:pt>
                <c:pt idx="1596">
                  <c:v>37257</c:v>
                </c:pt>
                <c:pt idx="1597">
                  <c:v>37258</c:v>
                </c:pt>
                <c:pt idx="1598">
                  <c:v>37259</c:v>
                </c:pt>
                <c:pt idx="1599">
                  <c:v>37260</c:v>
                </c:pt>
                <c:pt idx="1600">
                  <c:v>37261</c:v>
                </c:pt>
                <c:pt idx="1601">
                  <c:v>37262</c:v>
                </c:pt>
                <c:pt idx="1602">
                  <c:v>37263</c:v>
                </c:pt>
                <c:pt idx="1603">
                  <c:v>37264</c:v>
                </c:pt>
                <c:pt idx="1604">
                  <c:v>37265</c:v>
                </c:pt>
                <c:pt idx="1605">
                  <c:v>37266</c:v>
                </c:pt>
                <c:pt idx="1606">
                  <c:v>37267</c:v>
                </c:pt>
                <c:pt idx="1607">
                  <c:v>37268</c:v>
                </c:pt>
                <c:pt idx="1608">
                  <c:v>37269</c:v>
                </c:pt>
                <c:pt idx="1609">
                  <c:v>37270</c:v>
                </c:pt>
                <c:pt idx="1610">
                  <c:v>37271</c:v>
                </c:pt>
                <c:pt idx="1611">
                  <c:v>37272</c:v>
                </c:pt>
                <c:pt idx="1612">
                  <c:v>37273</c:v>
                </c:pt>
                <c:pt idx="1613">
                  <c:v>37274</c:v>
                </c:pt>
                <c:pt idx="1614">
                  <c:v>37275</c:v>
                </c:pt>
                <c:pt idx="1615">
                  <c:v>37276</c:v>
                </c:pt>
                <c:pt idx="1616">
                  <c:v>37277</c:v>
                </c:pt>
                <c:pt idx="1617">
                  <c:v>37278</c:v>
                </c:pt>
                <c:pt idx="1618">
                  <c:v>37279</c:v>
                </c:pt>
                <c:pt idx="1619">
                  <c:v>37280</c:v>
                </c:pt>
                <c:pt idx="1620">
                  <c:v>37281</c:v>
                </c:pt>
                <c:pt idx="1621">
                  <c:v>37282</c:v>
                </c:pt>
                <c:pt idx="1622">
                  <c:v>37283</c:v>
                </c:pt>
                <c:pt idx="1623">
                  <c:v>37284</c:v>
                </c:pt>
                <c:pt idx="1624">
                  <c:v>37285</c:v>
                </c:pt>
                <c:pt idx="1625">
                  <c:v>37286</c:v>
                </c:pt>
                <c:pt idx="1626">
                  <c:v>37287</c:v>
                </c:pt>
                <c:pt idx="1627">
                  <c:v>37288</c:v>
                </c:pt>
                <c:pt idx="1628">
                  <c:v>37289</c:v>
                </c:pt>
                <c:pt idx="1629">
                  <c:v>37290</c:v>
                </c:pt>
                <c:pt idx="1630">
                  <c:v>37291</c:v>
                </c:pt>
                <c:pt idx="1631">
                  <c:v>37292</c:v>
                </c:pt>
                <c:pt idx="1632">
                  <c:v>37293</c:v>
                </c:pt>
                <c:pt idx="1633">
                  <c:v>37294</c:v>
                </c:pt>
                <c:pt idx="1634">
                  <c:v>37295</c:v>
                </c:pt>
                <c:pt idx="1635">
                  <c:v>37296</c:v>
                </c:pt>
                <c:pt idx="1636">
                  <c:v>37297</c:v>
                </c:pt>
                <c:pt idx="1637">
                  <c:v>37298</c:v>
                </c:pt>
                <c:pt idx="1638">
                  <c:v>37299</c:v>
                </c:pt>
                <c:pt idx="1639">
                  <c:v>37300</c:v>
                </c:pt>
                <c:pt idx="1640">
                  <c:v>37301</c:v>
                </c:pt>
                <c:pt idx="1641">
                  <c:v>37302</c:v>
                </c:pt>
                <c:pt idx="1642">
                  <c:v>37303</c:v>
                </c:pt>
                <c:pt idx="1643">
                  <c:v>37304</c:v>
                </c:pt>
                <c:pt idx="1644">
                  <c:v>37305</c:v>
                </c:pt>
                <c:pt idx="1645">
                  <c:v>37306</c:v>
                </c:pt>
                <c:pt idx="1646">
                  <c:v>37307</c:v>
                </c:pt>
                <c:pt idx="1647">
                  <c:v>37308</c:v>
                </c:pt>
                <c:pt idx="1648">
                  <c:v>37309</c:v>
                </c:pt>
                <c:pt idx="1649">
                  <c:v>37310</c:v>
                </c:pt>
                <c:pt idx="1650">
                  <c:v>37311</c:v>
                </c:pt>
                <c:pt idx="1651">
                  <c:v>37312</c:v>
                </c:pt>
                <c:pt idx="1652">
                  <c:v>37313</c:v>
                </c:pt>
                <c:pt idx="1653">
                  <c:v>37314</c:v>
                </c:pt>
                <c:pt idx="1654">
                  <c:v>37315</c:v>
                </c:pt>
                <c:pt idx="1655">
                  <c:v>37316</c:v>
                </c:pt>
                <c:pt idx="1656">
                  <c:v>37317</c:v>
                </c:pt>
                <c:pt idx="1657">
                  <c:v>37318</c:v>
                </c:pt>
                <c:pt idx="1658">
                  <c:v>37319</c:v>
                </c:pt>
                <c:pt idx="1659">
                  <c:v>37320</c:v>
                </c:pt>
                <c:pt idx="1660">
                  <c:v>37321</c:v>
                </c:pt>
                <c:pt idx="1661">
                  <c:v>37322</c:v>
                </c:pt>
                <c:pt idx="1662">
                  <c:v>37323</c:v>
                </c:pt>
                <c:pt idx="1663">
                  <c:v>37324</c:v>
                </c:pt>
                <c:pt idx="1664">
                  <c:v>37325</c:v>
                </c:pt>
                <c:pt idx="1665">
                  <c:v>37326</c:v>
                </c:pt>
                <c:pt idx="1666">
                  <c:v>37327</c:v>
                </c:pt>
                <c:pt idx="1667">
                  <c:v>37328</c:v>
                </c:pt>
                <c:pt idx="1668">
                  <c:v>37329</c:v>
                </c:pt>
                <c:pt idx="1669">
                  <c:v>37330</c:v>
                </c:pt>
                <c:pt idx="1670">
                  <c:v>37331</c:v>
                </c:pt>
                <c:pt idx="1671">
                  <c:v>37332</c:v>
                </c:pt>
                <c:pt idx="1672">
                  <c:v>37333</c:v>
                </c:pt>
                <c:pt idx="1673">
                  <c:v>37334</c:v>
                </c:pt>
                <c:pt idx="1674">
                  <c:v>37335</c:v>
                </c:pt>
                <c:pt idx="1675">
                  <c:v>37336</c:v>
                </c:pt>
                <c:pt idx="1676">
                  <c:v>37337</c:v>
                </c:pt>
                <c:pt idx="1677">
                  <c:v>37338</c:v>
                </c:pt>
                <c:pt idx="1678">
                  <c:v>37339</c:v>
                </c:pt>
                <c:pt idx="1679">
                  <c:v>37340</c:v>
                </c:pt>
                <c:pt idx="1680">
                  <c:v>37341</c:v>
                </c:pt>
                <c:pt idx="1681">
                  <c:v>37342</c:v>
                </c:pt>
                <c:pt idx="1682">
                  <c:v>37343</c:v>
                </c:pt>
                <c:pt idx="1683">
                  <c:v>37344</c:v>
                </c:pt>
                <c:pt idx="1684">
                  <c:v>37345</c:v>
                </c:pt>
                <c:pt idx="1685">
                  <c:v>37346</c:v>
                </c:pt>
                <c:pt idx="1686">
                  <c:v>37347</c:v>
                </c:pt>
                <c:pt idx="1687">
                  <c:v>37348</c:v>
                </c:pt>
                <c:pt idx="1688">
                  <c:v>37349</c:v>
                </c:pt>
                <c:pt idx="1689">
                  <c:v>37350</c:v>
                </c:pt>
                <c:pt idx="1690">
                  <c:v>37351</c:v>
                </c:pt>
                <c:pt idx="1691">
                  <c:v>37352</c:v>
                </c:pt>
                <c:pt idx="1692">
                  <c:v>37353</c:v>
                </c:pt>
                <c:pt idx="1693">
                  <c:v>37354</c:v>
                </c:pt>
                <c:pt idx="1694">
                  <c:v>37355</c:v>
                </c:pt>
                <c:pt idx="1695">
                  <c:v>37356</c:v>
                </c:pt>
                <c:pt idx="1696">
                  <c:v>37357</c:v>
                </c:pt>
                <c:pt idx="1697">
                  <c:v>37358</c:v>
                </c:pt>
                <c:pt idx="1698">
                  <c:v>37359</c:v>
                </c:pt>
                <c:pt idx="1699">
                  <c:v>37360</c:v>
                </c:pt>
                <c:pt idx="1700">
                  <c:v>37361</c:v>
                </c:pt>
                <c:pt idx="1701">
                  <c:v>37362</c:v>
                </c:pt>
                <c:pt idx="1702">
                  <c:v>37363</c:v>
                </c:pt>
                <c:pt idx="1703">
                  <c:v>37364</c:v>
                </c:pt>
                <c:pt idx="1704">
                  <c:v>37365</c:v>
                </c:pt>
                <c:pt idx="1705">
                  <c:v>37366</c:v>
                </c:pt>
                <c:pt idx="1706">
                  <c:v>37367</c:v>
                </c:pt>
                <c:pt idx="1707">
                  <c:v>37368</c:v>
                </c:pt>
                <c:pt idx="1708">
                  <c:v>37369</c:v>
                </c:pt>
                <c:pt idx="1709">
                  <c:v>37370</c:v>
                </c:pt>
                <c:pt idx="1710">
                  <c:v>37371</c:v>
                </c:pt>
                <c:pt idx="1711">
                  <c:v>37372</c:v>
                </c:pt>
                <c:pt idx="1712">
                  <c:v>37373</c:v>
                </c:pt>
                <c:pt idx="1713">
                  <c:v>37374</c:v>
                </c:pt>
                <c:pt idx="1714">
                  <c:v>37375</c:v>
                </c:pt>
                <c:pt idx="1715">
                  <c:v>37376</c:v>
                </c:pt>
                <c:pt idx="1716">
                  <c:v>37377</c:v>
                </c:pt>
                <c:pt idx="1717">
                  <c:v>37378</c:v>
                </c:pt>
                <c:pt idx="1718">
                  <c:v>37379</c:v>
                </c:pt>
                <c:pt idx="1719">
                  <c:v>37380</c:v>
                </c:pt>
                <c:pt idx="1720">
                  <c:v>37381</c:v>
                </c:pt>
                <c:pt idx="1721">
                  <c:v>37382</c:v>
                </c:pt>
                <c:pt idx="1722">
                  <c:v>37383</c:v>
                </c:pt>
                <c:pt idx="1723">
                  <c:v>37384</c:v>
                </c:pt>
                <c:pt idx="1724">
                  <c:v>37385</c:v>
                </c:pt>
                <c:pt idx="1725">
                  <c:v>37386</c:v>
                </c:pt>
                <c:pt idx="1726">
                  <c:v>37387</c:v>
                </c:pt>
                <c:pt idx="1727">
                  <c:v>37388</c:v>
                </c:pt>
                <c:pt idx="1728">
                  <c:v>37389</c:v>
                </c:pt>
                <c:pt idx="1729">
                  <c:v>37390</c:v>
                </c:pt>
                <c:pt idx="1730">
                  <c:v>37391</c:v>
                </c:pt>
                <c:pt idx="1731">
                  <c:v>37392</c:v>
                </c:pt>
                <c:pt idx="1732">
                  <c:v>37393</c:v>
                </c:pt>
                <c:pt idx="1733">
                  <c:v>37394</c:v>
                </c:pt>
                <c:pt idx="1734">
                  <c:v>37395</c:v>
                </c:pt>
                <c:pt idx="1735">
                  <c:v>37396</c:v>
                </c:pt>
                <c:pt idx="1736">
                  <c:v>37397</c:v>
                </c:pt>
                <c:pt idx="1737">
                  <c:v>37398</c:v>
                </c:pt>
                <c:pt idx="1738">
                  <c:v>37399</c:v>
                </c:pt>
                <c:pt idx="1739">
                  <c:v>37400</c:v>
                </c:pt>
                <c:pt idx="1740">
                  <c:v>37401</c:v>
                </c:pt>
                <c:pt idx="1741">
                  <c:v>37402</c:v>
                </c:pt>
                <c:pt idx="1742">
                  <c:v>37403</c:v>
                </c:pt>
                <c:pt idx="1743">
                  <c:v>37404</c:v>
                </c:pt>
                <c:pt idx="1744">
                  <c:v>37405</c:v>
                </c:pt>
                <c:pt idx="1745">
                  <c:v>37406</c:v>
                </c:pt>
                <c:pt idx="1746">
                  <c:v>37407</c:v>
                </c:pt>
                <c:pt idx="1747">
                  <c:v>37408</c:v>
                </c:pt>
                <c:pt idx="1748">
                  <c:v>37409</c:v>
                </c:pt>
                <c:pt idx="1749">
                  <c:v>37410</c:v>
                </c:pt>
                <c:pt idx="1750">
                  <c:v>37411</c:v>
                </c:pt>
                <c:pt idx="1751">
                  <c:v>37412</c:v>
                </c:pt>
                <c:pt idx="1752">
                  <c:v>37413</c:v>
                </c:pt>
                <c:pt idx="1753">
                  <c:v>37414</c:v>
                </c:pt>
                <c:pt idx="1754">
                  <c:v>37415</c:v>
                </c:pt>
                <c:pt idx="1755">
                  <c:v>37416</c:v>
                </c:pt>
                <c:pt idx="1756">
                  <c:v>37417</c:v>
                </c:pt>
                <c:pt idx="1757">
                  <c:v>37418</c:v>
                </c:pt>
                <c:pt idx="1758">
                  <c:v>37419</c:v>
                </c:pt>
                <c:pt idx="1759">
                  <c:v>37420</c:v>
                </c:pt>
                <c:pt idx="1760">
                  <c:v>37421</c:v>
                </c:pt>
                <c:pt idx="1761">
                  <c:v>37422</c:v>
                </c:pt>
                <c:pt idx="1762">
                  <c:v>37423</c:v>
                </c:pt>
                <c:pt idx="1763">
                  <c:v>37424</c:v>
                </c:pt>
                <c:pt idx="1764">
                  <c:v>37425</c:v>
                </c:pt>
                <c:pt idx="1765">
                  <c:v>37426</c:v>
                </c:pt>
                <c:pt idx="1766">
                  <c:v>37427</c:v>
                </c:pt>
                <c:pt idx="1767">
                  <c:v>37428</c:v>
                </c:pt>
                <c:pt idx="1768">
                  <c:v>37429</c:v>
                </c:pt>
                <c:pt idx="1769">
                  <c:v>37430</c:v>
                </c:pt>
                <c:pt idx="1770">
                  <c:v>37431</c:v>
                </c:pt>
                <c:pt idx="1771">
                  <c:v>37432</c:v>
                </c:pt>
                <c:pt idx="1772">
                  <c:v>37433</c:v>
                </c:pt>
                <c:pt idx="1773">
                  <c:v>37434</c:v>
                </c:pt>
                <c:pt idx="1774">
                  <c:v>37435</c:v>
                </c:pt>
                <c:pt idx="1775">
                  <c:v>37436</c:v>
                </c:pt>
                <c:pt idx="1776">
                  <c:v>37437</c:v>
                </c:pt>
                <c:pt idx="1777">
                  <c:v>37438</c:v>
                </c:pt>
                <c:pt idx="1778">
                  <c:v>37439</c:v>
                </c:pt>
                <c:pt idx="1779">
                  <c:v>37440</c:v>
                </c:pt>
                <c:pt idx="1780">
                  <c:v>37441</c:v>
                </c:pt>
                <c:pt idx="1781">
                  <c:v>37442</c:v>
                </c:pt>
                <c:pt idx="1782">
                  <c:v>37443</c:v>
                </c:pt>
                <c:pt idx="1783">
                  <c:v>37444</c:v>
                </c:pt>
                <c:pt idx="1784">
                  <c:v>37445</c:v>
                </c:pt>
                <c:pt idx="1785">
                  <c:v>37446</c:v>
                </c:pt>
                <c:pt idx="1786">
                  <c:v>37447</c:v>
                </c:pt>
                <c:pt idx="1787">
                  <c:v>37448</c:v>
                </c:pt>
                <c:pt idx="1788">
                  <c:v>37449</c:v>
                </c:pt>
                <c:pt idx="1789">
                  <c:v>37450</c:v>
                </c:pt>
                <c:pt idx="1790">
                  <c:v>37451</c:v>
                </c:pt>
                <c:pt idx="1791">
                  <c:v>37452</c:v>
                </c:pt>
                <c:pt idx="1792">
                  <c:v>37453</c:v>
                </c:pt>
                <c:pt idx="1793">
                  <c:v>37454</c:v>
                </c:pt>
                <c:pt idx="1794">
                  <c:v>37455</c:v>
                </c:pt>
                <c:pt idx="1795">
                  <c:v>37456</c:v>
                </c:pt>
                <c:pt idx="1796">
                  <c:v>37457</c:v>
                </c:pt>
                <c:pt idx="1797">
                  <c:v>37458</c:v>
                </c:pt>
                <c:pt idx="1798">
                  <c:v>37459</c:v>
                </c:pt>
                <c:pt idx="1799">
                  <c:v>37460</c:v>
                </c:pt>
                <c:pt idx="1800">
                  <c:v>37461</c:v>
                </c:pt>
                <c:pt idx="1801">
                  <c:v>37462</c:v>
                </c:pt>
                <c:pt idx="1802">
                  <c:v>37463</c:v>
                </c:pt>
                <c:pt idx="1803">
                  <c:v>37464</c:v>
                </c:pt>
                <c:pt idx="1804">
                  <c:v>37465</c:v>
                </c:pt>
                <c:pt idx="1805">
                  <c:v>37466</c:v>
                </c:pt>
                <c:pt idx="1806">
                  <c:v>37467</c:v>
                </c:pt>
                <c:pt idx="1807">
                  <c:v>37468</c:v>
                </c:pt>
                <c:pt idx="1808">
                  <c:v>37469</c:v>
                </c:pt>
                <c:pt idx="1809">
                  <c:v>37470</c:v>
                </c:pt>
                <c:pt idx="1810">
                  <c:v>37471</c:v>
                </c:pt>
                <c:pt idx="1811">
                  <c:v>37472</c:v>
                </c:pt>
                <c:pt idx="1812">
                  <c:v>37473</c:v>
                </c:pt>
                <c:pt idx="1813">
                  <c:v>37474</c:v>
                </c:pt>
                <c:pt idx="1814">
                  <c:v>37475</c:v>
                </c:pt>
                <c:pt idx="1815">
                  <c:v>37476</c:v>
                </c:pt>
                <c:pt idx="1816">
                  <c:v>37477</c:v>
                </c:pt>
                <c:pt idx="1817">
                  <c:v>37478</c:v>
                </c:pt>
                <c:pt idx="1818">
                  <c:v>37479</c:v>
                </c:pt>
                <c:pt idx="1819">
                  <c:v>37480</c:v>
                </c:pt>
                <c:pt idx="1820">
                  <c:v>37481</c:v>
                </c:pt>
                <c:pt idx="1821">
                  <c:v>37482</c:v>
                </c:pt>
                <c:pt idx="1822">
                  <c:v>37483</c:v>
                </c:pt>
                <c:pt idx="1823">
                  <c:v>37484</c:v>
                </c:pt>
                <c:pt idx="1824">
                  <c:v>37485</c:v>
                </c:pt>
                <c:pt idx="1825">
                  <c:v>37486</c:v>
                </c:pt>
                <c:pt idx="1826">
                  <c:v>37487</c:v>
                </c:pt>
                <c:pt idx="1827">
                  <c:v>37488</c:v>
                </c:pt>
                <c:pt idx="1828">
                  <c:v>37489</c:v>
                </c:pt>
                <c:pt idx="1829">
                  <c:v>37490</c:v>
                </c:pt>
                <c:pt idx="1830">
                  <c:v>37491</c:v>
                </c:pt>
                <c:pt idx="1831">
                  <c:v>37492</c:v>
                </c:pt>
                <c:pt idx="1832">
                  <c:v>37493</c:v>
                </c:pt>
                <c:pt idx="1833">
                  <c:v>37494</c:v>
                </c:pt>
                <c:pt idx="1834">
                  <c:v>37495</c:v>
                </c:pt>
                <c:pt idx="1835">
                  <c:v>37496</c:v>
                </c:pt>
                <c:pt idx="1836">
                  <c:v>37497</c:v>
                </c:pt>
                <c:pt idx="1837">
                  <c:v>37498</c:v>
                </c:pt>
                <c:pt idx="1838">
                  <c:v>37499</c:v>
                </c:pt>
                <c:pt idx="1839">
                  <c:v>37500</c:v>
                </c:pt>
                <c:pt idx="1840">
                  <c:v>37501</c:v>
                </c:pt>
                <c:pt idx="1841">
                  <c:v>37502</c:v>
                </c:pt>
                <c:pt idx="1842">
                  <c:v>37503</c:v>
                </c:pt>
                <c:pt idx="1843">
                  <c:v>37504</c:v>
                </c:pt>
                <c:pt idx="1844">
                  <c:v>37505</c:v>
                </c:pt>
                <c:pt idx="1845">
                  <c:v>37506</c:v>
                </c:pt>
                <c:pt idx="1846">
                  <c:v>37507</c:v>
                </c:pt>
                <c:pt idx="1847">
                  <c:v>37508</c:v>
                </c:pt>
                <c:pt idx="1848">
                  <c:v>37509</c:v>
                </c:pt>
                <c:pt idx="1849">
                  <c:v>37510</c:v>
                </c:pt>
                <c:pt idx="1850">
                  <c:v>37511</c:v>
                </c:pt>
                <c:pt idx="1851">
                  <c:v>37512</c:v>
                </c:pt>
                <c:pt idx="1852">
                  <c:v>37513</c:v>
                </c:pt>
                <c:pt idx="1853">
                  <c:v>37514</c:v>
                </c:pt>
                <c:pt idx="1854">
                  <c:v>37515</c:v>
                </c:pt>
                <c:pt idx="1855">
                  <c:v>37516</c:v>
                </c:pt>
                <c:pt idx="1856">
                  <c:v>37517</c:v>
                </c:pt>
                <c:pt idx="1857">
                  <c:v>37518</c:v>
                </c:pt>
                <c:pt idx="1858">
                  <c:v>37519</c:v>
                </c:pt>
                <c:pt idx="1859">
                  <c:v>37520</c:v>
                </c:pt>
                <c:pt idx="1860">
                  <c:v>37521</c:v>
                </c:pt>
                <c:pt idx="1861">
                  <c:v>37522</c:v>
                </c:pt>
                <c:pt idx="1862">
                  <c:v>37523</c:v>
                </c:pt>
                <c:pt idx="1863">
                  <c:v>37524</c:v>
                </c:pt>
                <c:pt idx="1864">
                  <c:v>37525</c:v>
                </c:pt>
                <c:pt idx="1865">
                  <c:v>37526</c:v>
                </c:pt>
                <c:pt idx="1866">
                  <c:v>37527</c:v>
                </c:pt>
                <c:pt idx="1867">
                  <c:v>37528</c:v>
                </c:pt>
                <c:pt idx="1868">
                  <c:v>37529</c:v>
                </c:pt>
                <c:pt idx="1869">
                  <c:v>37530</c:v>
                </c:pt>
                <c:pt idx="1870">
                  <c:v>37531</c:v>
                </c:pt>
                <c:pt idx="1871">
                  <c:v>37532</c:v>
                </c:pt>
                <c:pt idx="1872">
                  <c:v>37533</c:v>
                </c:pt>
                <c:pt idx="1873">
                  <c:v>37534</c:v>
                </c:pt>
                <c:pt idx="1874">
                  <c:v>37535</c:v>
                </c:pt>
                <c:pt idx="1875">
                  <c:v>37536</c:v>
                </c:pt>
                <c:pt idx="1876">
                  <c:v>37537</c:v>
                </c:pt>
                <c:pt idx="1877">
                  <c:v>37538</c:v>
                </c:pt>
                <c:pt idx="1878">
                  <c:v>37539</c:v>
                </c:pt>
                <c:pt idx="1879">
                  <c:v>37540</c:v>
                </c:pt>
                <c:pt idx="1880">
                  <c:v>37541</c:v>
                </c:pt>
                <c:pt idx="1881">
                  <c:v>37542</c:v>
                </c:pt>
                <c:pt idx="1882">
                  <c:v>37543</c:v>
                </c:pt>
                <c:pt idx="1883">
                  <c:v>37544</c:v>
                </c:pt>
                <c:pt idx="1884">
                  <c:v>37545</c:v>
                </c:pt>
                <c:pt idx="1885">
                  <c:v>37546</c:v>
                </c:pt>
                <c:pt idx="1886">
                  <c:v>37547</c:v>
                </c:pt>
                <c:pt idx="1887">
                  <c:v>37548</c:v>
                </c:pt>
                <c:pt idx="1888">
                  <c:v>37549</c:v>
                </c:pt>
                <c:pt idx="1889">
                  <c:v>37550</c:v>
                </c:pt>
                <c:pt idx="1890">
                  <c:v>37551</c:v>
                </c:pt>
                <c:pt idx="1891">
                  <c:v>37552</c:v>
                </c:pt>
                <c:pt idx="1892">
                  <c:v>37553</c:v>
                </c:pt>
                <c:pt idx="1893">
                  <c:v>37554</c:v>
                </c:pt>
                <c:pt idx="1894">
                  <c:v>37555</c:v>
                </c:pt>
                <c:pt idx="1895">
                  <c:v>37556</c:v>
                </c:pt>
                <c:pt idx="1896">
                  <c:v>37557</c:v>
                </c:pt>
                <c:pt idx="1897">
                  <c:v>37558</c:v>
                </c:pt>
                <c:pt idx="1898">
                  <c:v>37559</c:v>
                </c:pt>
                <c:pt idx="1899">
                  <c:v>37560</c:v>
                </c:pt>
                <c:pt idx="1900">
                  <c:v>37561</c:v>
                </c:pt>
                <c:pt idx="1901">
                  <c:v>37562</c:v>
                </c:pt>
                <c:pt idx="1902">
                  <c:v>37563</c:v>
                </c:pt>
                <c:pt idx="1903">
                  <c:v>37564</c:v>
                </c:pt>
                <c:pt idx="1904">
                  <c:v>37565</c:v>
                </c:pt>
                <c:pt idx="1905">
                  <c:v>37566</c:v>
                </c:pt>
                <c:pt idx="1906">
                  <c:v>37567</c:v>
                </c:pt>
                <c:pt idx="1907">
                  <c:v>37568</c:v>
                </c:pt>
                <c:pt idx="1908">
                  <c:v>37569</c:v>
                </c:pt>
                <c:pt idx="1909">
                  <c:v>37570</c:v>
                </c:pt>
                <c:pt idx="1910">
                  <c:v>37571</c:v>
                </c:pt>
                <c:pt idx="1911">
                  <c:v>37572</c:v>
                </c:pt>
                <c:pt idx="1912">
                  <c:v>37573</c:v>
                </c:pt>
                <c:pt idx="1913">
                  <c:v>37574</c:v>
                </c:pt>
                <c:pt idx="1914">
                  <c:v>37575</c:v>
                </c:pt>
                <c:pt idx="1915">
                  <c:v>37576</c:v>
                </c:pt>
                <c:pt idx="1916">
                  <c:v>37577</c:v>
                </c:pt>
                <c:pt idx="1917">
                  <c:v>37578</c:v>
                </c:pt>
                <c:pt idx="1918">
                  <c:v>37579</c:v>
                </c:pt>
                <c:pt idx="1919">
                  <c:v>37580</c:v>
                </c:pt>
                <c:pt idx="1920">
                  <c:v>37581</c:v>
                </c:pt>
                <c:pt idx="1921">
                  <c:v>37582</c:v>
                </c:pt>
                <c:pt idx="1922">
                  <c:v>37583</c:v>
                </c:pt>
                <c:pt idx="1923">
                  <c:v>37584</c:v>
                </c:pt>
                <c:pt idx="1924">
                  <c:v>37585</c:v>
                </c:pt>
                <c:pt idx="1925">
                  <c:v>37586</c:v>
                </c:pt>
                <c:pt idx="1926">
                  <c:v>37587</c:v>
                </c:pt>
                <c:pt idx="1927">
                  <c:v>37588</c:v>
                </c:pt>
                <c:pt idx="1928">
                  <c:v>37589</c:v>
                </c:pt>
                <c:pt idx="1929">
                  <c:v>37590</c:v>
                </c:pt>
                <c:pt idx="1930">
                  <c:v>37591</c:v>
                </c:pt>
                <c:pt idx="1931">
                  <c:v>37592</c:v>
                </c:pt>
                <c:pt idx="1932">
                  <c:v>37593</c:v>
                </c:pt>
                <c:pt idx="1933">
                  <c:v>37594</c:v>
                </c:pt>
                <c:pt idx="1934">
                  <c:v>37595</c:v>
                </c:pt>
                <c:pt idx="1935">
                  <c:v>37596</c:v>
                </c:pt>
                <c:pt idx="1936">
                  <c:v>37597</c:v>
                </c:pt>
                <c:pt idx="1937">
                  <c:v>37598</c:v>
                </c:pt>
                <c:pt idx="1938">
                  <c:v>37599</c:v>
                </c:pt>
                <c:pt idx="1939">
                  <c:v>37600</c:v>
                </c:pt>
                <c:pt idx="1940">
                  <c:v>37601</c:v>
                </c:pt>
                <c:pt idx="1941">
                  <c:v>37602</c:v>
                </c:pt>
                <c:pt idx="1942">
                  <c:v>37603</c:v>
                </c:pt>
                <c:pt idx="1943">
                  <c:v>37604</c:v>
                </c:pt>
                <c:pt idx="1944">
                  <c:v>37605</c:v>
                </c:pt>
                <c:pt idx="1945">
                  <c:v>37606</c:v>
                </c:pt>
                <c:pt idx="1946">
                  <c:v>37607</c:v>
                </c:pt>
                <c:pt idx="1947">
                  <c:v>37608</c:v>
                </c:pt>
                <c:pt idx="1948">
                  <c:v>37609</c:v>
                </c:pt>
                <c:pt idx="1949">
                  <c:v>37610</c:v>
                </c:pt>
                <c:pt idx="1950">
                  <c:v>37611</c:v>
                </c:pt>
                <c:pt idx="1951">
                  <c:v>37612</c:v>
                </c:pt>
                <c:pt idx="1952">
                  <c:v>37613</c:v>
                </c:pt>
                <c:pt idx="1953">
                  <c:v>37614</c:v>
                </c:pt>
                <c:pt idx="1954">
                  <c:v>37615</c:v>
                </c:pt>
                <c:pt idx="1955">
                  <c:v>37616</c:v>
                </c:pt>
                <c:pt idx="1956">
                  <c:v>37617</c:v>
                </c:pt>
                <c:pt idx="1957">
                  <c:v>37618</c:v>
                </c:pt>
                <c:pt idx="1958">
                  <c:v>37619</c:v>
                </c:pt>
                <c:pt idx="1959">
                  <c:v>37620</c:v>
                </c:pt>
                <c:pt idx="1960">
                  <c:v>37621</c:v>
                </c:pt>
                <c:pt idx="1961">
                  <c:v>37622</c:v>
                </c:pt>
                <c:pt idx="1962">
                  <c:v>37623</c:v>
                </c:pt>
                <c:pt idx="1963">
                  <c:v>37624</c:v>
                </c:pt>
                <c:pt idx="1964">
                  <c:v>37625</c:v>
                </c:pt>
                <c:pt idx="1965">
                  <c:v>37626</c:v>
                </c:pt>
                <c:pt idx="1966">
                  <c:v>37627</c:v>
                </c:pt>
                <c:pt idx="1967">
                  <c:v>37628</c:v>
                </c:pt>
                <c:pt idx="1968">
                  <c:v>37629</c:v>
                </c:pt>
                <c:pt idx="1969">
                  <c:v>37630</c:v>
                </c:pt>
                <c:pt idx="1970">
                  <c:v>37631</c:v>
                </c:pt>
                <c:pt idx="1971">
                  <c:v>37632</c:v>
                </c:pt>
                <c:pt idx="1972">
                  <c:v>37633</c:v>
                </c:pt>
                <c:pt idx="1973">
                  <c:v>37634</c:v>
                </c:pt>
                <c:pt idx="1974">
                  <c:v>37635</c:v>
                </c:pt>
                <c:pt idx="1975">
                  <c:v>37636</c:v>
                </c:pt>
                <c:pt idx="1976">
                  <c:v>37637</c:v>
                </c:pt>
                <c:pt idx="1977">
                  <c:v>37638</c:v>
                </c:pt>
                <c:pt idx="1978">
                  <c:v>37639</c:v>
                </c:pt>
                <c:pt idx="1979">
                  <c:v>37640</c:v>
                </c:pt>
                <c:pt idx="1980">
                  <c:v>37641</c:v>
                </c:pt>
                <c:pt idx="1981">
                  <c:v>37642</c:v>
                </c:pt>
                <c:pt idx="1982">
                  <c:v>37643</c:v>
                </c:pt>
                <c:pt idx="1983">
                  <c:v>37644</c:v>
                </c:pt>
                <c:pt idx="1984">
                  <c:v>37645</c:v>
                </c:pt>
                <c:pt idx="1985">
                  <c:v>37646</c:v>
                </c:pt>
                <c:pt idx="1986">
                  <c:v>37647</c:v>
                </c:pt>
                <c:pt idx="1987">
                  <c:v>37648</c:v>
                </c:pt>
                <c:pt idx="1988">
                  <c:v>37649</c:v>
                </c:pt>
                <c:pt idx="1989">
                  <c:v>37650</c:v>
                </c:pt>
                <c:pt idx="1990">
                  <c:v>37651</c:v>
                </c:pt>
                <c:pt idx="1991">
                  <c:v>37652</c:v>
                </c:pt>
                <c:pt idx="1992">
                  <c:v>37653</c:v>
                </c:pt>
                <c:pt idx="1993">
                  <c:v>37654</c:v>
                </c:pt>
                <c:pt idx="1994">
                  <c:v>37655</c:v>
                </c:pt>
                <c:pt idx="1995">
                  <c:v>37656</c:v>
                </c:pt>
                <c:pt idx="1996">
                  <c:v>37657</c:v>
                </c:pt>
                <c:pt idx="1997">
                  <c:v>37658</c:v>
                </c:pt>
                <c:pt idx="1998">
                  <c:v>37659</c:v>
                </c:pt>
                <c:pt idx="1999">
                  <c:v>37660</c:v>
                </c:pt>
                <c:pt idx="2000">
                  <c:v>37661</c:v>
                </c:pt>
                <c:pt idx="2001">
                  <c:v>37662</c:v>
                </c:pt>
                <c:pt idx="2002">
                  <c:v>37663</c:v>
                </c:pt>
                <c:pt idx="2003">
                  <c:v>37664</c:v>
                </c:pt>
                <c:pt idx="2004">
                  <c:v>37665</c:v>
                </c:pt>
                <c:pt idx="2005">
                  <c:v>37666</c:v>
                </c:pt>
                <c:pt idx="2006">
                  <c:v>37667</c:v>
                </c:pt>
                <c:pt idx="2007">
                  <c:v>37668</c:v>
                </c:pt>
                <c:pt idx="2008">
                  <c:v>37669</c:v>
                </c:pt>
                <c:pt idx="2009">
                  <c:v>37670</c:v>
                </c:pt>
                <c:pt idx="2010">
                  <c:v>37671</c:v>
                </c:pt>
                <c:pt idx="2011">
                  <c:v>37672</c:v>
                </c:pt>
                <c:pt idx="2012">
                  <c:v>37673</c:v>
                </c:pt>
                <c:pt idx="2013">
                  <c:v>37674</c:v>
                </c:pt>
                <c:pt idx="2014">
                  <c:v>37675</c:v>
                </c:pt>
                <c:pt idx="2015">
                  <c:v>37676</c:v>
                </c:pt>
                <c:pt idx="2016">
                  <c:v>37677</c:v>
                </c:pt>
                <c:pt idx="2017">
                  <c:v>37678</c:v>
                </c:pt>
                <c:pt idx="2018">
                  <c:v>37679</c:v>
                </c:pt>
                <c:pt idx="2019">
                  <c:v>37680</c:v>
                </c:pt>
                <c:pt idx="2020">
                  <c:v>37681</c:v>
                </c:pt>
                <c:pt idx="2021">
                  <c:v>37682</c:v>
                </c:pt>
                <c:pt idx="2022">
                  <c:v>37683</c:v>
                </c:pt>
                <c:pt idx="2023">
                  <c:v>37684</c:v>
                </c:pt>
                <c:pt idx="2024">
                  <c:v>37685</c:v>
                </c:pt>
                <c:pt idx="2025">
                  <c:v>37686</c:v>
                </c:pt>
                <c:pt idx="2026">
                  <c:v>37687</c:v>
                </c:pt>
                <c:pt idx="2027">
                  <c:v>37688</c:v>
                </c:pt>
                <c:pt idx="2028">
                  <c:v>37689</c:v>
                </c:pt>
                <c:pt idx="2029">
                  <c:v>37690</c:v>
                </c:pt>
                <c:pt idx="2030">
                  <c:v>37691</c:v>
                </c:pt>
                <c:pt idx="2031">
                  <c:v>37692</c:v>
                </c:pt>
                <c:pt idx="2032">
                  <c:v>37693</c:v>
                </c:pt>
                <c:pt idx="2033">
                  <c:v>37694</c:v>
                </c:pt>
                <c:pt idx="2034">
                  <c:v>37695</c:v>
                </c:pt>
                <c:pt idx="2035">
                  <c:v>37696</c:v>
                </c:pt>
                <c:pt idx="2036">
                  <c:v>37697</c:v>
                </c:pt>
                <c:pt idx="2037">
                  <c:v>37698</c:v>
                </c:pt>
                <c:pt idx="2038">
                  <c:v>37699</c:v>
                </c:pt>
                <c:pt idx="2039">
                  <c:v>37700</c:v>
                </c:pt>
                <c:pt idx="2040">
                  <c:v>37701</c:v>
                </c:pt>
                <c:pt idx="2041">
                  <c:v>37702</c:v>
                </c:pt>
                <c:pt idx="2042">
                  <c:v>37703</c:v>
                </c:pt>
                <c:pt idx="2043">
                  <c:v>37704</c:v>
                </c:pt>
                <c:pt idx="2044">
                  <c:v>37705</c:v>
                </c:pt>
                <c:pt idx="2045">
                  <c:v>37706</c:v>
                </c:pt>
                <c:pt idx="2046">
                  <c:v>37707</c:v>
                </c:pt>
                <c:pt idx="2047">
                  <c:v>37708</c:v>
                </c:pt>
                <c:pt idx="2048">
                  <c:v>37709</c:v>
                </c:pt>
                <c:pt idx="2049">
                  <c:v>37710</c:v>
                </c:pt>
                <c:pt idx="2050">
                  <c:v>37711</c:v>
                </c:pt>
                <c:pt idx="2051">
                  <c:v>37712</c:v>
                </c:pt>
                <c:pt idx="2052">
                  <c:v>37713</c:v>
                </c:pt>
                <c:pt idx="2053">
                  <c:v>37714</c:v>
                </c:pt>
                <c:pt idx="2054">
                  <c:v>37715</c:v>
                </c:pt>
                <c:pt idx="2055">
                  <c:v>37716</c:v>
                </c:pt>
                <c:pt idx="2056">
                  <c:v>37717</c:v>
                </c:pt>
                <c:pt idx="2057">
                  <c:v>37718</c:v>
                </c:pt>
                <c:pt idx="2058">
                  <c:v>37719</c:v>
                </c:pt>
                <c:pt idx="2059">
                  <c:v>37720</c:v>
                </c:pt>
                <c:pt idx="2060">
                  <c:v>37721</c:v>
                </c:pt>
                <c:pt idx="2061">
                  <c:v>37722</c:v>
                </c:pt>
                <c:pt idx="2062">
                  <c:v>37723</c:v>
                </c:pt>
                <c:pt idx="2063">
                  <c:v>37724</c:v>
                </c:pt>
                <c:pt idx="2064">
                  <c:v>37725</c:v>
                </c:pt>
                <c:pt idx="2065">
                  <c:v>37726</c:v>
                </c:pt>
                <c:pt idx="2066">
                  <c:v>37727</c:v>
                </c:pt>
                <c:pt idx="2067">
                  <c:v>37728</c:v>
                </c:pt>
                <c:pt idx="2068">
                  <c:v>37729</c:v>
                </c:pt>
                <c:pt idx="2069">
                  <c:v>37730</c:v>
                </c:pt>
                <c:pt idx="2070">
                  <c:v>37731</c:v>
                </c:pt>
                <c:pt idx="2071">
                  <c:v>37732</c:v>
                </c:pt>
                <c:pt idx="2072">
                  <c:v>37733</c:v>
                </c:pt>
                <c:pt idx="2073">
                  <c:v>37734</c:v>
                </c:pt>
                <c:pt idx="2074">
                  <c:v>37735</c:v>
                </c:pt>
                <c:pt idx="2075">
                  <c:v>37736</c:v>
                </c:pt>
                <c:pt idx="2076">
                  <c:v>37737</c:v>
                </c:pt>
                <c:pt idx="2077">
                  <c:v>37738</c:v>
                </c:pt>
                <c:pt idx="2078">
                  <c:v>37739</c:v>
                </c:pt>
                <c:pt idx="2079">
                  <c:v>37740</c:v>
                </c:pt>
                <c:pt idx="2080">
                  <c:v>37741</c:v>
                </c:pt>
                <c:pt idx="2081">
                  <c:v>37742</c:v>
                </c:pt>
                <c:pt idx="2082">
                  <c:v>37743</c:v>
                </c:pt>
                <c:pt idx="2083">
                  <c:v>37744</c:v>
                </c:pt>
                <c:pt idx="2084">
                  <c:v>37745</c:v>
                </c:pt>
                <c:pt idx="2085">
                  <c:v>37746</c:v>
                </c:pt>
                <c:pt idx="2086">
                  <c:v>37747</c:v>
                </c:pt>
                <c:pt idx="2087">
                  <c:v>37748</c:v>
                </c:pt>
                <c:pt idx="2088">
                  <c:v>37749</c:v>
                </c:pt>
                <c:pt idx="2089">
                  <c:v>37750</c:v>
                </c:pt>
                <c:pt idx="2090">
                  <c:v>37751</c:v>
                </c:pt>
                <c:pt idx="2091">
                  <c:v>37752</c:v>
                </c:pt>
                <c:pt idx="2092">
                  <c:v>37753</c:v>
                </c:pt>
                <c:pt idx="2093">
                  <c:v>37754</c:v>
                </c:pt>
                <c:pt idx="2094">
                  <c:v>37755</c:v>
                </c:pt>
                <c:pt idx="2095">
                  <c:v>37756</c:v>
                </c:pt>
                <c:pt idx="2096">
                  <c:v>37757</c:v>
                </c:pt>
                <c:pt idx="2097">
                  <c:v>37758</c:v>
                </c:pt>
                <c:pt idx="2098">
                  <c:v>37759</c:v>
                </c:pt>
                <c:pt idx="2099">
                  <c:v>37760</c:v>
                </c:pt>
                <c:pt idx="2100">
                  <c:v>37761</c:v>
                </c:pt>
                <c:pt idx="2101">
                  <c:v>37762</c:v>
                </c:pt>
                <c:pt idx="2102">
                  <c:v>37763</c:v>
                </c:pt>
                <c:pt idx="2103">
                  <c:v>37764</c:v>
                </c:pt>
                <c:pt idx="2104">
                  <c:v>37765</c:v>
                </c:pt>
                <c:pt idx="2105">
                  <c:v>37766</c:v>
                </c:pt>
                <c:pt idx="2106">
                  <c:v>37767</c:v>
                </c:pt>
                <c:pt idx="2107">
                  <c:v>37768</c:v>
                </c:pt>
                <c:pt idx="2108">
                  <c:v>37769</c:v>
                </c:pt>
                <c:pt idx="2109">
                  <c:v>37770</c:v>
                </c:pt>
                <c:pt idx="2110">
                  <c:v>37771</c:v>
                </c:pt>
                <c:pt idx="2111">
                  <c:v>37772</c:v>
                </c:pt>
                <c:pt idx="2112">
                  <c:v>37773</c:v>
                </c:pt>
                <c:pt idx="2113">
                  <c:v>37774</c:v>
                </c:pt>
                <c:pt idx="2114">
                  <c:v>37775</c:v>
                </c:pt>
                <c:pt idx="2115">
                  <c:v>37776</c:v>
                </c:pt>
                <c:pt idx="2116">
                  <c:v>37777</c:v>
                </c:pt>
                <c:pt idx="2117">
                  <c:v>37778</c:v>
                </c:pt>
                <c:pt idx="2118">
                  <c:v>37779</c:v>
                </c:pt>
                <c:pt idx="2119">
                  <c:v>37780</c:v>
                </c:pt>
                <c:pt idx="2120">
                  <c:v>37781</c:v>
                </c:pt>
                <c:pt idx="2121">
                  <c:v>37782</c:v>
                </c:pt>
                <c:pt idx="2122">
                  <c:v>37783</c:v>
                </c:pt>
                <c:pt idx="2123">
                  <c:v>37784</c:v>
                </c:pt>
                <c:pt idx="2124">
                  <c:v>37785</c:v>
                </c:pt>
                <c:pt idx="2125">
                  <c:v>37786</c:v>
                </c:pt>
                <c:pt idx="2126">
                  <c:v>37787</c:v>
                </c:pt>
                <c:pt idx="2127">
                  <c:v>37788</c:v>
                </c:pt>
                <c:pt idx="2128">
                  <c:v>37789</c:v>
                </c:pt>
                <c:pt idx="2129">
                  <c:v>37790</c:v>
                </c:pt>
                <c:pt idx="2130">
                  <c:v>37791</c:v>
                </c:pt>
                <c:pt idx="2131">
                  <c:v>37792</c:v>
                </c:pt>
                <c:pt idx="2132">
                  <c:v>37793</c:v>
                </c:pt>
                <c:pt idx="2133">
                  <c:v>37794</c:v>
                </c:pt>
                <c:pt idx="2134">
                  <c:v>37795</c:v>
                </c:pt>
                <c:pt idx="2135">
                  <c:v>37796</c:v>
                </c:pt>
                <c:pt idx="2136">
                  <c:v>37797</c:v>
                </c:pt>
                <c:pt idx="2137">
                  <c:v>37798</c:v>
                </c:pt>
                <c:pt idx="2138">
                  <c:v>37799</c:v>
                </c:pt>
                <c:pt idx="2139">
                  <c:v>37800</c:v>
                </c:pt>
                <c:pt idx="2140">
                  <c:v>37801</c:v>
                </c:pt>
                <c:pt idx="2141">
                  <c:v>37802</c:v>
                </c:pt>
                <c:pt idx="2142">
                  <c:v>37803</c:v>
                </c:pt>
                <c:pt idx="2143">
                  <c:v>37804</c:v>
                </c:pt>
                <c:pt idx="2144">
                  <c:v>37805</c:v>
                </c:pt>
                <c:pt idx="2145">
                  <c:v>37806</c:v>
                </c:pt>
                <c:pt idx="2146">
                  <c:v>37807</c:v>
                </c:pt>
                <c:pt idx="2147">
                  <c:v>37808</c:v>
                </c:pt>
                <c:pt idx="2148">
                  <c:v>37809</c:v>
                </c:pt>
                <c:pt idx="2149">
                  <c:v>37810</c:v>
                </c:pt>
                <c:pt idx="2150">
                  <c:v>37811</c:v>
                </c:pt>
                <c:pt idx="2151">
                  <c:v>37812</c:v>
                </c:pt>
                <c:pt idx="2152">
                  <c:v>37813</c:v>
                </c:pt>
                <c:pt idx="2153">
                  <c:v>37814</c:v>
                </c:pt>
                <c:pt idx="2154">
                  <c:v>37815</c:v>
                </c:pt>
                <c:pt idx="2155">
                  <c:v>37816</c:v>
                </c:pt>
                <c:pt idx="2156">
                  <c:v>37817</c:v>
                </c:pt>
                <c:pt idx="2157">
                  <c:v>37818</c:v>
                </c:pt>
                <c:pt idx="2158">
                  <c:v>37819</c:v>
                </c:pt>
                <c:pt idx="2159">
                  <c:v>37820</c:v>
                </c:pt>
                <c:pt idx="2160">
                  <c:v>37821</c:v>
                </c:pt>
                <c:pt idx="2161">
                  <c:v>37822</c:v>
                </c:pt>
                <c:pt idx="2162">
                  <c:v>37823</c:v>
                </c:pt>
                <c:pt idx="2163">
                  <c:v>37824</c:v>
                </c:pt>
                <c:pt idx="2164">
                  <c:v>37825</c:v>
                </c:pt>
                <c:pt idx="2165">
                  <c:v>37826</c:v>
                </c:pt>
                <c:pt idx="2166">
                  <c:v>37827</c:v>
                </c:pt>
                <c:pt idx="2167">
                  <c:v>37828</c:v>
                </c:pt>
                <c:pt idx="2168">
                  <c:v>37829</c:v>
                </c:pt>
                <c:pt idx="2169">
                  <c:v>37830</c:v>
                </c:pt>
                <c:pt idx="2170">
                  <c:v>37831</c:v>
                </c:pt>
                <c:pt idx="2171">
                  <c:v>37832</c:v>
                </c:pt>
                <c:pt idx="2172">
                  <c:v>37833</c:v>
                </c:pt>
                <c:pt idx="2173">
                  <c:v>37834</c:v>
                </c:pt>
                <c:pt idx="2174">
                  <c:v>37835</c:v>
                </c:pt>
                <c:pt idx="2175">
                  <c:v>37836</c:v>
                </c:pt>
                <c:pt idx="2176">
                  <c:v>37837</c:v>
                </c:pt>
                <c:pt idx="2177">
                  <c:v>37838</c:v>
                </c:pt>
                <c:pt idx="2178">
                  <c:v>37839</c:v>
                </c:pt>
                <c:pt idx="2179">
                  <c:v>37840</c:v>
                </c:pt>
                <c:pt idx="2180">
                  <c:v>37841</c:v>
                </c:pt>
                <c:pt idx="2181">
                  <c:v>37842</c:v>
                </c:pt>
                <c:pt idx="2182">
                  <c:v>37843</c:v>
                </c:pt>
                <c:pt idx="2183">
                  <c:v>37844</c:v>
                </c:pt>
                <c:pt idx="2184">
                  <c:v>37845</c:v>
                </c:pt>
                <c:pt idx="2185">
                  <c:v>37846</c:v>
                </c:pt>
                <c:pt idx="2186">
                  <c:v>37847</c:v>
                </c:pt>
                <c:pt idx="2187">
                  <c:v>37848</c:v>
                </c:pt>
                <c:pt idx="2188">
                  <c:v>37849</c:v>
                </c:pt>
                <c:pt idx="2189">
                  <c:v>37850</c:v>
                </c:pt>
                <c:pt idx="2190">
                  <c:v>37851</c:v>
                </c:pt>
                <c:pt idx="2191">
                  <c:v>37852</c:v>
                </c:pt>
                <c:pt idx="2192">
                  <c:v>37853</c:v>
                </c:pt>
                <c:pt idx="2193">
                  <c:v>37854</c:v>
                </c:pt>
                <c:pt idx="2194">
                  <c:v>37855</c:v>
                </c:pt>
                <c:pt idx="2195">
                  <c:v>37856</c:v>
                </c:pt>
                <c:pt idx="2196">
                  <c:v>37857</c:v>
                </c:pt>
                <c:pt idx="2197">
                  <c:v>37858</c:v>
                </c:pt>
                <c:pt idx="2198">
                  <c:v>37859</c:v>
                </c:pt>
                <c:pt idx="2199">
                  <c:v>37860</c:v>
                </c:pt>
                <c:pt idx="2200">
                  <c:v>37861</c:v>
                </c:pt>
                <c:pt idx="2201">
                  <c:v>37862</c:v>
                </c:pt>
                <c:pt idx="2202">
                  <c:v>37863</c:v>
                </c:pt>
                <c:pt idx="2203">
                  <c:v>37864</c:v>
                </c:pt>
                <c:pt idx="2204">
                  <c:v>37865</c:v>
                </c:pt>
                <c:pt idx="2205">
                  <c:v>37866</c:v>
                </c:pt>
                <c:pt idx="2206">
                  <c:v>37867</c:v>
                </c:pt>
                <c:pt idx="2207">
                  <c:v>37868</c:v>
                </c:pt>
                <c:pt idx="2208">
                  <c:v>37869</c:v>
                </c:pt>
                <c:pt idx="2209">
                  <c:v>37870</c:v>
                </c:pt>
                <c:pt idx="2210">
                  <c:v>37871</c:v>
                </c:pt>
                <c:pt idx="2211">
                  <c:v>37872</c:v>
                </c:pt>
                <c:pt idx="2212">
                  <c:v>37873</c:v>
                </c:pt>
                <c:pt idx="2213">
                  <c:v>37874</c:v>
                </c:pt>
                <c:pt idx="2214">
                  <c:v>37875</c:v>
                </c:pt>
                <c:pt idx="2215">
                  <c:v>37876</c:v>
                </c:pt>
                <c:pt idx="2216">
                  <c:v>37877</c:v>
                </c:pt>
                <c:pt idx="2217">
                  <c:v>37878</c:v>
                </c:pt>
                <c:pt idx="2218">
                  <c:v>37879</c:v>
                </c:pt>
                <c:pt idx="2219">
                  <c:v>37880</c:v>
                </c:pt>
                <c:pt idx="2220">
                  <c:v>37881</c:v>
                </c:pt>
                <c:pt idx="2221">
                  <c:v>37882</c:v>
                </c:pt>
                <c:pt idx="2222">
                  <c:v>37883</c:v>
                </c:pt>
                <c:pt idx="2223">
                  <c:v>37884</c:v>
                </c:pt>
                <c:pt idx="2224">
                  <c:v>37885</c:v>
                </c:pt>
                <c:pt idx="2225">
                  <c:v>37886</c:v>
                </c:pt>
                <c:pt idx="2226">
                  <c:v>37887</c:v>
                </c:pt>
                <c:pt idx="2227">
                  <c:v>37888</c:v>
                </c:pt>
                <c:pt idx="2228">
                  <c:v>37889</c:v>
                </c:pt>
                <c:pt idx="2229">
                  <c:v>37890</c:v>
                </c:pt>
                <c:pt idx="2230">
                  <c:v>37891</c:v>
                </c:pt>
                <c:pt idx="2231">
                  <c:v>37892</c:v>
                </c:pt>
                <c:pt idx="2232">
                  <c:v>37893</c:v>
                </c:pt>
                <c:pt idx="2233">
                  <c:v>37894</c:v>
                </c:pt>
                <c:pt idx="2234">
                  <c:v>37895</c:v>
                </c:pt>
                <c:pt idx="2235">
                  <c:v>37896</c:v>
                </c:pt>
                <c:pt idx="2236">
                  <c:v>37897</c:v>
                </c:pt>
                <c:pt idx="2237">
                  <c:v>37898</c:v>
                </c:pt>
                <c:pt idx="2238">
                  <c:v>37899</c:v>
                </c:pt>
                <c:pt idx="2239">
                  <c:v>37900</c:v>
                </c:pt>
                <c:pt idx="2240">
                  <c:v>37901</c:v>
                </c:pt>
                <c:pt idx="2241">
                  <c:v>37902</c:v>
                </c:pt>
                <c:pt idx="2242">
                  <c:v>37903</c:v>
                </c:pt>
                <c:pt idx="2243">
                  <c:v>37904</c:v>
                </c:pt>
                <c:pt idx="2244">
                  <c:v>37905</c:v>
                </c:pt>
                <c:pt idx="2245">
                  <c:v>37906</c:v>
                </c:pt>
                <c:pt idx="2246">
                  <c:v>37907</c:v>
                </c:pt>
                <c:pt idx="2247">
                  <c:v>37908</c:v>
                </c:pt>
                <c:pt idx="2248">
                  <c:v>37909</c:v>
                </c:pt>
                <c:pt idx="2249">
                  <c:v>37910</c:v>
                </c:pt>
                <c:pt idx="2250">
                  <c:v>37911</c:v>
                </c:pt>
                <c:pt idx="2251">
                  <c:v>37912</c:v>
                </c:pt>
                <c:pt idx="2252">
                  <c:v>37913</c:v>
                </c:pt>
                <c:pt idx="2253">
                  <c:v>37914</c:v>
                </c:pt>
                <c:pt idx="2254">
                  <c:v>37915</c:v>
                </c:pt>
                <c:pt idx="2255">
                  <c:v>37916</c:v>
                </c:pt>
                <c:pt idx="2256">
                  <c:v>37917</c:v>
                </c:pt>
                <c:pt idx="2257">
                  <c:v>37918</c:v>
                </c:pt>
                <c:pt idx="2258">
                  <c:v>37919</c:v>
                </c:pt>
                <c:pt idx="2259">
                  <c:v>37920</c:v>
                </c:pt>
                <c:pt idx="2260">
                  <c:v>37921</c:v>
                </c:pt>
                <c:pt idx="2261">
                  <c:v>37922</c:v>
                </c:pt>
                <c:pt idx="2262">
                  <c:v>37923</c:v>
                </c:pt>
                <c:pt idx="2263">
                  <c:v>37924</c:v>
                </c:pt>
                <c:pt idx="2264">
                  <c:v>37925</c:v>
                </c:pt>
                <c:pt idx="2265">
                  <c:v>37926</c:v>
                </c:pt>
                <c:pt idx="2266">
                  <c:v>37927</c:v>
                </c:pt>
                <c:pt idx="2267">
                  <c:v>37928</c:v>
                </c:pt>
                <c:pt idx="2268">
                  <c:v>37929</c:v>
                </c:pt>
                <c:pt idx="2269">
                  <c:v>37930</c:v>
                </c:pt>
                <c:pt idx="2270">
                  <c:v>37931</c:v>
                </c:pt>
                <c:pt idx="2271">
                  <c:v>37932</c:v>
                </c:pt>
                <c:pt idx="2272">
                  <c:v>37933</c:v>
                </c:pt>
                <c:pt idx="2273">
                  <c:v>37934</c:v>
                </c:pt>
                <c:pt idx="2274">
                  <c:v>37935</c:v>
                </c:pt>
                <c:pt idx="2275">
                  <c:v>37936</c:v>
                </c:pt>
                <c:pt idx="2276">
                  <c:v>37937</c:v>
                </c:pt>
                <c:pt idx="2277">
                  <c:v>37938</c:v>
                </c:pt>
                <c:pt idx="2278">
                  <c:v>37939</c:v>
                </c:pt>
                <c:pt idx="2279">
                  <c:v>37940</c:v>
                </c:pt>
                <c:pt idx="2280">
                  <c:v>37941</c:v>
                </c:pt>
                <c:pt idx="2281">
                  <c:v>37942</c:v>
                </c:pt>
                <c:pt idx="2282">
                  <c:v>37943</c:v>
                </c:pt>
                <c:pt idx="2283">
                  <c:v>37944</c:v>
                </c:pt>
                <c:pt idx="2284">
                  <c:v>37945</c:v>
                </c:pt>
                <c:pt idx="2285">
                  <c:v>37946</c:v>
                </c:pt>
                <c:pt idx="2286">
                  <c:v>37947</c:v>
                </c:pt>
                <c:pt idx="2287">
                  <c:v>37948</c:v>
                </c:pt>
                <c:pt idx="2288">
                  <c:v>37949</c:v>
                </c:pt>
                <c:pt idx="2289">
                  <c:v>37950</c:v>
                </c:pt>
                <c:pt idx="2290">
                  <c:v>37951</c:v>
                </c:pt>
                <c:pt idx="2291">
                  <c:v>37952</c:v>
                </c:pt>
                <c:pt idx="2292">
                  <c:v>37953</c:v>
                </c:pt>
                <c:pt idx="2293">
                  <c:v>37954</c:v>
                </c:pt>
                <c:pt idx="2294">
                  <c:v>37955</c:v>
                </c:pt>
                <c:pt idx="2295">
                  <c:v>37956</c:v>
                </c:pt>
                <c:pt idx="2296">
                  <c:v>37957</c:v>
                </c:pt>
                <c:pt idx="2297">
                  <c:v>37958</c:v>
                </c:pt>
                <c:pt idx="2298">
                  <c:v>37959</c:v>
                </c:pt>
                <c:pt idx="2299">
                  <c:v>37960</c:v>
                </c:pt>
                <c:pt idx="2300">
                  <c:v>37961</c:v>
                </c:pt>
                <c:pt idx="2301">
                  <c:v>37962</c:v>
                </c:pt>
                <c:pt idx="2302">
                  <c:v>37963</c:v>
                </c:pt>
                <c:pt idx="2303">
                  <c:v>37964</c:v>
                </c:pt>
                <c:pt idx="2304">
                  <c:v>37965</c:v>
                </c:pt>
                <c:pt idx="2305">
                  <c:v>37966</c:v>
                </c:pt>
                <c:pt idx="2306">
                  <c:v>37967</c:v>
                </c:pt>
                <c:pt idx="2307">
                  <c:v>37968</c:v>
                </c:pt>
                <c:pt idx="2308">
                  <c:v>37969</c:v>
                </c:pt>
                <c:pt idx="2309">
                  <c:v>37970</c:v>
                </c:pt>
                <c:pt idx="2310">
                  <c:v>37971</c:v>
                </c:pt>
                <c:pt idx="2311">
                  <c:v>37972</c:v>
                </c:pt>
                <c:pt idx="2312">
                  <c:v>37973</c:v>
                </c:pt>
                <c:pt idx="2313">
                  <c:v>37974</c:v>
                </c:pt>
                <c:pt idx="2314">
                  <c:v>37975</c:v>
                </c:pt>
                <c:pt idx="2315">
                  <c:v>37976</c:v>
                </c:pt>
                <c:pt idx="2316">
                  <c:v>37977</c:v>
                </c:pt>
                <c:pt idx="2317">
                  <c:v>37978</c:v>
                </c:pt>
                <c:pt idx="2318">
                  <c:v>37979</c:v>
                </c:pt>
                <c:pt idx="2319">
                  <c:v>37980</c:v>
                </c:pt>
                <c:pt idx="2320">
                  <c:v>37981</c:v>
                </c:pt>
                <c:pt idx="2321">
                  <c:v>37982</c:v>
                </c:pt>
                <c:pt idx="2322">
                  <c:v>37983</c:v>
                </c:pt>
                <c:pt idx="2323">
                  <c:v>37984</c:v>
                </c:pt>
                <c:pt idx="2324">
                  <c:v>37985</c:v>
                </c:pt>
                <c:pt idx="2325">
                  <c:v>37986</c:v>
                </c:pt>
                <c:pt idx="2326">
                  <c:v>37987</c:v>
                </c:pt>
                <c:pt idx="2327">
                  <c:v>37988</c:v>
                </c:pt>
                <c:pt idx="2328">
                  <c:v>37989</c:v>
                </c:pt>
                <c:pt idx="2329">
                  <c:v>37990</c:v>
                </c:pt>
                <c:pt idx="2330">
                  <c:v>37991</c:v>
                </c:pt>
                <c:pt idx="2331">
                  <c:v>37992</c:v>
                </c:pt>
                <c:pt idx="2332">
                  <c:v>37993</c:v>
                </c:pt>
                <c:pt idx="2333">
                  <c:v>37994</c:v>
                </c:pt>
                <c:pt idx="2334">
                  <c:v>37995</c:v>
                </c:pt>
                <c:pt idx="2335">
                  <c:v>37996</c:v>
                </c:pt>
                <c:pt idx="2336">
                  <c:v>37997</c:v>
                </c:pt>
                <c:pt idx="2337">
                  <c:v>37998</c:v>
                </c:pt>
                <c:pt idx="2338">
                  <c:v>37999</c:v>
                </c:pt>
                <c:pt idx="2339">
                  <c:v>38000</c:v>
                </c:pt>
                <c:pt idx="2340">
                  <c:v>38001</c:v>
                </c:pt>
                <c:pt idx="2341">
                  <c:v>38002</c:v>
                </c:pt>
                <c:pt idx="2342">
                  <c:v>38003</c:v>
                </c:pt>
                <c:pt idx="2343">
                  <c:v>38004</c:v>
                </c:pt>
                <c:pt idx="2344">
                  <c:v>38005</c:v>
                </c:pt>
                <c:pt idx="2345">
                  <c:v>38006</c:v>
                </c:pt>
                <c:pt idx="2346">
                  <c:v>38007</c:v>
                </c:pt>
                <c:pt idx="2347">
                  <c:v>38008</c:v>
                </c:pt>
                <c:pt idx="2348">
                  <c:v>38009</c:v>
                </c:pt>
                <c:pt idx="2349">
                  <c:v>38010</c:v>
                </c:pt>
                <c:pt idx="2350">
                  <c:v>38011</c:v>
                </c:pt>
                <c:pt idx="2351">
                  <c:v>38012</c:v>
                </c:pt>
                <c:pt idx="2352">
                  <c:v>38013</c:v>
                </c:pt>
                <c:pt idx="2353">
                  <c:v>38014</c:v>
                </c:pt>
                <c:pt idx="2354">
                  <c:v>38015</c:v>
                </c:pt>
                <c:pt idx="2355">
                  <c:v>38016</c:v>
                </c:pt>
                <c:pt idx="2356">
                  <c:v>38017</c:v>
                </c:pt>
                <c:pt idx="2357">
                  <c:v>38018</c:v>
                </c:pt>
                <c:pt idx="2358">
                  <c:v>38019</c:v>
                </c:pt>
                <c:pt idx="2359">
                  <c:v>38020</c:v>
                </c:pt>
                <c:pt idx="2360">
                  <c:v>38021</c:v>
                </c:pt>
                <c:pt idx="2361">
                  <c:v>38022</c:v>
                </c:pt>
                <c:pt idx="2362">
                  <c:v>38023</c:v>
                </c:pt>
                <c:pt idx="2363">
                  <c:v>38024</c:v>
                </c:pt>
                <c:pt idx="2364">
                  <c:v>38025</c:v>
                </c:pt>
                <c:pt idx="2365">
                  <c:v>38026</c:v>
                </c:pt>
                <c:pt idx="2366">
                  <c:v>38027</c:v>
                </c:pt>
                <c:pt idx="2367">
                  <c:v>38028</c:v>
                </c:pt>
                <c:pt idx="2368">
                  <c:v>38029</c:v>
                </c:pt>
                <c:pt idx="2369">
                  <c:v>38030</c:v>
                </c:pt>
                <c:pt idx="2370">
                  <c:v>38031</c:v>
                </c:pt>
                <c:pt idx="2371">
                  <c:v>38032</c:v>
                </c:pt>
                <c:pt idx="2372">
                  <c:v>38033</c:v>
                </c:pt>
                <c:pt idx="2373">
                  <c:v>38034</c:v>
                </c:pt>
                <c:pt idx="2374">
                  <c:v>38035</c:v>
                </c:pt>
                <c:pt idx="2375">
                  <c:v>38036</c:v>
                </c:pt>
                <c:pt idx="2376">
                  <c:v>38037</c:v>
                </c:pt>
                <c:pt idx="2377">
                  <c:v>38038</c:v>
                </c:pt>
                <c:pt idx="2378">
                  <c:v>38039</c:v>
                </c:pt>
                <c:pt idx="2379">
                  <c:v>38040</c:v>
                </c:pt>
                <c:pt idx="2380">
                  <c:v>38041</c:v>
                </c:pt>
                <c:pt idx="2381">
                  <c:v>38042</c:v>
                </c:pt>
                <c:pt idx="2382">
                  <c:v>38043</c:v>
                </c:pt>
                <c:pt idx="2383">
                  <c:v>38044</c:v>
                </c:pt>
                <c:pt idx="2384">
                  <c:v>38045</c:v>
                </c:pt>
                <c:pt idx="2385">
                  <c:v>38046</c:v>
                </c:pt>
                <c:pt idx="2386">
                  <c:v>38047</c:v>
                </c:pt>
                <c:pt idx="2387">
                  <c:v>38048</c:v>
                </c:pt>
                <c:pt idx="2388">
                  <c:v>38049</c:v>
                </c:pt>
                <c:pt idx="2389">
                  <c:v>38050</c:v>
                </c:pt>
                <c:pt idx="2390">
                  <c:v>38051</c:v>
                </c:pt>
                <c:pt idx="2391">
                  <c:v>38052</c:v>
                </c:pt>
                <c:pt idx="2392">
                  <c:v>38053</c:v>
                </c:pt>
                <c:pt idx="2393">
                  <c:v>38054</c:v>
                </c:pt>
                <c:pt idx="2394">
                  <c:v>38055</c:v>
                </c:pt>
                <c:pt idx="2395">
                  <c:v>38056</c:v>
                </c:pt>
                <c:pt idx="2396">
                  <c:v>38057</c:v>
                </c:pt>
                <c:pt idx="2397">
                  <c:v>38058</c:v>
                </c:pt>
                <c:pt idx="2398">
                  <c:v>38059</c:v>
                </c:pt>
                <c:pt idx="2399">
                  <c:v>38060</c:v>
                </c:pt>
                <c:pt idx="2400">
                  <c:v>38061</c:v>
                </c:pt>
                <c:pt idx="2401">
                  <c:v>38062</c:v>
                </c:pt>
                <c:pt idx="2402">
                  <c:v>38063</c:v>
                </c:pt>
                <c:pt idx="2403">
                  <c:v>38064</c:v>
                </c:pt>
                <c:pt idx="2404">
                  <c:v>38065</c:v>
                </c:pt>
                <c:pt idx="2405">
                  <c:v>38066</c:v>
                </c:pt>
                <c:pt idx="2406">
                  <c:v>38067</c:v>
                </c:pt>
                <c:pt idx="2407">
                  <c:v>38068</c:v>
                </c:pt>
                <c:pt idx="2408">
                  <c:v>38069</c:v>
                </c:pt>
                <c:pt idx="2409">
                  <c:v>38070</c:v>
                </c:pt>
                <c:pt idx="2410">
                  <c:v>38071</c:v>
                </c:pt>
                <c:pt idx="2411">
                  <c:v>38072</c:v>
                </c:pt>
                <c:pt idx="2412">
                  <c:v>38073</c:v>
                </c:pt>
                <c:pt idx="2413">
                  <c:v>38074</c:v>
                </c:pt>
                <c:pt idx="2414">
                  <c:v>38075</c:v>
                </c:pt>
                <c:pt idx="2415">
                  <c:v>38076</c:v>
                </c:pt>
                <c:pt idx="2416">
                  <c:v>38077</c:v>
                </c:pt>
                <c:pt idx="2417">
                  <c:v>38078</c:v>
                </c:pt>
                <c:pt idx="2418">
                  <c:v>38079</c:v>
                </c:pt>
                <c:pt idx="2419">
                  <c:v>38080</c:v>
                </c:pt>
                <c:pt idx="2420">
                  <c:v>38081</c:v>
                </c:pt>
                <c:pt idx="2421">
                  <c:v>38082</c:v>
                </c:pt>
                <c:pt idx="2422">
                  <c:v>38083</c:v>
                </c:pt>
                <c:pt idx="2423">
                  <c:v>38084</c:v>
                </c:pt>
                <c:pt idx="2424">
                  <c:v>38085</c:v>
                </c:pt>
                <c:pt idx="2425">
                  <c:v>38086</c:v>
                </c:pt>
                <c:pt idx="2426">
                  <c:v>38087</c:v>
                </c:pt>
                <c:pt idx="2427">
                  <c:v>38088</c:v>
                </c:pt>
                <c:pt idx="2428">
                  <c:v>38089</c:v>
                </c:pt>
                <c:pt idx="2429">
                  <c:v>38090</c:v>
                </c:pt>
                <c:pt idx="2430">
                  <c:v>38091</c:v>
                </c:pt>
                <c:pt idx="2431">
                  <c:v>38092</c:v>
                </c:pt>
                <c:pt idx="2432">
                  <c:v>38093</c:v>
                </c:pt>
                <c:pt idx="2433">
                  <c:v>38094</c:v>
                </c:pt>
                <c:pt idx="2434">
                  <c:v>38095</c:v>
                </c:pt>
                <c:pt idx="2435">
                  <c:v>38096</c:v>
                </c:pt>
                <c:pt idx="2436">
                  <c:v>38097</c:v>
                </c:pt>
                <c:pt idx="2437">
                  <c:v>38098</c:v>
                </c:pt>
                <c:pt idx="2438">
                  <c:v>38099</c:v>
                </c:pt>
                <c:pt idx="2439">
                  <c:v>38100</c:v>
                </c:pt>
                <c:pt idx="2440">
                  <c:v>38101</c:v>
                </c:pt>
                <c:pt idx="2441">
                  <c:v>38102</c:v>
                </c:pt>
                <c:pt idx="2442">
                  <c:v>38103</c:v>
                </c:pt>
                <c:pt idx="2443">
                  <c:v>38104</c:v>
                </c:pt>
                <c:pt idx="2444">
                  <c:v>38105</c:v>
                </c:pt>
                <c:pt idx="2445">
                  <c:v>38106</c:v>
                </c:pt>
                <c:pt idx="2446">
                  <c:v>38107</c:v>
                </c:pt>
                <c:pt idx="2447">
                  <c:v>38108</c:v>
                </c:pt>
                <c:pt idx="2448">
                  <c:v>38109</c:v>
                </c:pt>
                <c:pt idx="2449">
                  <c:v>38110</c:v>
                </c:pt>
                <c:pt idx="2450">
                  <c:v>38111</c:v>
                </c:pt>
                <c:pt idx="2451">
                  <c:v>38112</c:v>
                </c:pt>
                <c:pt idx="2452">
                  <c:v>38113</c:v>
                </c:pt>
                <c:pt idx="2453">
                  <c:v>38114</c:v>
                </c:pt>
                <c:pt idx="2454">
                  <c:v>38115</c:v>
                </c:pt>
                <c:pt idx="2455">
                  <c:v>38116</c:v>
                </c:pt>
                <c:pt idx="2456">
                  <c:v>38117</c:v>
                </c:pt>
                <c:pt idx="2457">
                  <c:v>38118</c:v>
                </c:pt>
                <c:pt idx="2458">
                  <c:v>38119</c:v>
                </c:pt>
                <c:pt idx="2459">
                  <c:v>38120</c:v>
                </c:pt>
                <c:pt idx="2460">
                  <c:v>38121</c:v>
                </c:pt>
                <c:pt idx="2461">
                  <c:v>38122</c:v>
                </c:pt>
                <c:pt idx="2462">
                  <c:v>38123</c:v>
                </c:pt>
                <c:pt idx="2463">
                  <c:v>38124</c:v>
                </c:pt>
                <c:pt idx="2464">
                  <c:v>38125</c:v>
                </c:pt>
                <c:pt idx="2465">
                  <c:v>38126</c:v>
                </c:pt>
                <c:pt idx="2466">
                  <c:v>38127</c:v>
                </c:pt>
                <c:pt idx="2467">
                  <c:v>38128</c:v>
                </c:pt>
                <c:pt idx="2468">
                  <c:v>38129</c:v>
                </c:pt>
                <c:pt idx="2469">
                  <c:v>38130</c:v>
                </c:pt>
                <c:pt idx="2470">
                  <c:v>38131</c:v>
                </c:pt>
                <c:pt idx="2471">
                  <c:v>38132</c:v>
                </c:pt>
                <c:pt idx="2472">
                  <c:v>38133</c:v>
                </c:pt>
                <c:pt idx="2473">
                  <c:v>38134</c:v>
                </c:pt>
                <c:pt idx="2474">
                  <c:v>38135</c:v>
                </c:pt>
                <c:pt idx="2475">
                  <c:v>38136</c:v>
                </c:pt>
                <c:pt idx="2476">
                  <c:v>38137</c:v>
                </c:pt>
                <c:pt idx="2477">
                  <c:v>38138</c:v>
                </c:pt>
                <c:pt idx="2478">
                  <c:v>38139</c:v>
                </c:pt>
                <c:pt idx="2479">
                  <c:v>38140</c:v>
                </c:pt>
                <c:pt idx="2480">
                  <c:v>38141</c:v>
                </c:pt>
                <c:pt idx="2481">
                  <c:v>38142</c:v>
                </c:pt>
                <c:pt idx="2482">
                  <c:v>38143</c:v>
                </c:pt>
                <c:pt idx="2483">
                  <c:v>38144</c:v>
                </c:pt>
                <c:pt idx="2484">
                  <c:v>38145</c:v>
                </c:pt>
                <c:pt idx="2485">
                  <c:v>38146</c:v>
                </c:pt>
                <c:pt idx="2486">
                  <c:v>38147</c:v>
                </c:pt>
                <c:pt idx="2487">
                  <c:v>38148</c:v>
                </c:pt>
                <c:pt idx="2488">
                  <c:v>38149</c:v>
                </c:pt>
                <c:pt idx="2489">
                  <c:v>38150</c:v>
                </c:pt>
                <c:pt idx="2490">
                  <c:v>38151</c:v>
                </c:pt>
                <c:pt idx="2491">
                  <c:v>38152</c:v>
                </c:pt>
                <c:pt idx="2492">
                  <c:v>38153</c:v>
                </c:pt>
                <c:pt idx="2493">
                  <c:v>38154</c:v>
                </c:pt>
                <c:pt idx="2494">
                  <c:v>38155</c:v>
                </c:pt>
                <c:pt idx="2495">
                  <c:v>38156</c:v>
                </c:pt>
                <c:pt idx="2496">
                  <c:v>38157</c:v>
                </c:pt>
                <c:pt idx="2497">
                  <c:v>38158</c:v>
                </c:pt>
                <c:pt idx="2498">
                  <c:v>38159</c:v>
                </c:pt>
                <c:pt idx="2499">
                  <c:v>38160</c:v>
                </c:pt>
                <c:pt idx="2500">
                  <c:v>38161</c:v>
                </c:pt>
                <c:pt idx="2501">
                  <c:v>38162</c:v>
                </c:pt>
                <c:pt idx="2502">
                  <c:v>38163</c:v>
                </c:pt>
                <c:pt idx="2503">
                  <c:v>38164</c:v>
                </c:pt>
                <c:pt idx="2504">
                  <c:v>38165</c:v>
                </c:pt>
                <c:pt idx="2505">
                  <c:v>38166</c:v>
                </c:pt>
                <c:pt idx="2506">
                  <c:v>38167</c:v>
                </c:pt>
                <c:pt idx="2507">
                  <c:v>38168</c:v>
                </c:pt>
                <c:pt idx="2508">
                  <c:v>38169</c:v>
                </c:pt>
                <c:pt idx="2509">
                  <c:v>38170</c:v>
                </c:pt>
                <c:pt idx="2510">
                  <c:v>38171</c:v>
                </c:pt>
                <c:pt idx="2511">
                  <c:v>38172</c:v>
                </c:pt>
                <c:pt idx="2512">
                  <c:v>38173</c:v>
                </c:pt>
                <c:pt idx="2513">
                  <c:v>38174</c:v>
                </c:pt>
                <c:pt idx="2514">
                  <c:v>38175</c:v>
                </c:pt>
                <c:pt idx="2515">
                  <c:v>38176</c:v>
                </c:pt>
                <c:pt idx="2516">
                  <c:v>38177</c:v>
                </c:pt>
                <c:pt idx="2517">
                  <c:v>38178</c:v>
                </c:pt>
                <c:pt idx="2518">
                  <c:v>38179</c:v>
                </c:pt>
                <c:pt idx="2519">
                  <c:v>38180</c:v>
                </c:pt>
                <c:pt idx="2520">
                  <c:v>38181</c:v>
                </c:pt>
                <c:pt idx="2521">
                  <c:v>38182</c:v>
                </c:pt>
                <c:pt idx="2522">
                  <c:v>38183</c:v>
                </c:pt>
                <c:pt idx="2523">
                  <c:v>38184</c:v>
                </c:pt>
                <c:pt idx="2524">
                  <c:v>38185</c:v>
                </c:pt>
                <c:pt idx="2525">
                  <c:v>38186</c:v>
                </c:pt>
                <c:pt idx="2526">
                  <c:v>38187</c:v>
                </c:pt>
                <c:pt idx="2527">
                  <c:v>38188</c:v>
                </c:pt>
                <c:pt idx="2528">
                  <c:v>38189</c:v>
                </c:pt>
                <c:pt idx="2529">
                  <c:v>38190</c:v>
                </c:pt>
                <c:pt idx="2530">
                  <c:v>38191</c:v>
                </c:pt>
                <c:pt idx="2531">
                  <c:v>38192</c:v>
                </c:pt>
                <c:pt idx="2532">
                  <c:v>38193</c:v>
                </c:pt>
                <c:pt idx="2533">
                  <c:v>38194</c:v>
                </c:pt>
                <c:pt idx="2534">
                  <c:v>38195</c:v>
                </c:pt>
                <c:pt idx="2535">
                  <c:v>38196</c:v>
                </c:pt>
                <c:pt idx="2536">
                  <c:v>38197</c:v>
                </c:pt>
                <c:pt idx="2537">
                  <c:v>38198</c:v>
                </c:pt>
                <c:pt idx="2538">
                  <c:v>38199</c:v>
                </c:pt>
                <c:pt idx="2539">
                  <c:v>38200</c:v>
                </c:pt>
                <c:pt idx="2540">
                  <c:v>38201</c:v>
                </c:pt>
                <c:pt idx="2541">
                  <c:v>38202</c:v>
                </c:pt>
                <c:pt idx="2542">
                  <c:v>38203</c:v>
                </c:pt>
                <c:pt idx="2543">
                  <c:v>38204</c:v>
                </c:pt>
                <c:pt idx="2544">
                  <c:v>38205</c:v>
                </c:pt>
                <c:pt idx="2545">
                  <c:v>38206</c:v>
                </c:pt>
                <c:pt idx="2546">
                  <c:v>38207</c:v>
                </c:pt>
                <c:pt idx="2547">
                  <c:v>38208</c:v>
                </c:pt>
                <c:pt idx="2548">
                  <c:v>38209</c:v>
                </c:pt>
                <c:pt idx="2549">
                  <c:v>38210</c:v>
                </c:pt>
                <c:pt idx="2550">
                  <c:v>38211</c:v>
                </c:pt>
                <c:pt idx="2551">
                  <c:v>38212</c:v>
                </c:pt>
                <c:pt idx="2552">
                  <c:v>38213</c:v>
                </c:pt>
                <c:pt idx="2553">
                  <c:v>38214</c:v>
                </c:pt>
                <c:pt idx="2554">
                  <c:v>38215</c:v>
                </c:pt>
                <c:pt idx="2555">
                  <c:v>38216</c:v>
                </c:pt>
                <c:pt idx="2556">
                  <c:v>38217</c:v>
                </c:pt>
                <c:pt idx="2557">
                  <c:v>38218</c:v>
                </c:pt>
                <c:pt idx="2558">
                  <c:v>38219</c:v>
                </c:pt>
                <c:pt idx="2559">
                  <c:v>38220</c:v>
                </c:pt>
                <c:pt idx="2560">
                  <c:v>38221</c:v>
                </c:pt>
                <c:pt idx="2561">
                  <c:v>38222</c:v>
                </c:pt>
                <c:pt idx="2562">
                  <c:v>38223</c:v>
                </c:pt>
                <c:pt idx="2563">
                  <c:v>38224</c:v>
                </c:pt>
                <c:pt idx="2564">
                  <c:v>38225</c:v>
                </c:pt>
                <c:pt idx="2565">
                  <c:v>38226</c:v>
                </c:pt>
                <c:pt idx="2566">
                  <c:v>38227</c:v>
                </c:pt>
                <c:pt idx="2567">
                  <c:v>38228</c:v>
                </c:pt>
                <c:pt idx="2568">
                  <c:v>38229</c:v>
                </c:pt>
                <c:pt idx="2569">
                  <c:v>38230</c:v>
                </c:pt>
                <c:pt idx="2570">
                  <c:v>38231</c:v>
                </c:pt>
                <c:pt idx="2571">
                  <c:v>38232</c:v>
                </c:pt>
                <c:pt idx="2572">
                  <c:v>38233</c:v>
                </c:pt>
                <c:pt idx="2573">
                  <c:v>38234</c:v>
                </c:pt>
                <c:pt idx="2574">
                  <c:v>38235</c:v>
                </c:pt>
                <c:pt idx="2575">
                  <c:v>38236</c:v>
                </c:pt>
                <c:pt idx="2576">
                  <c:v>38237</c:v>
                </c:pt>
                <c:pt idx="2577">
                  <c:v>38238</c:v>
                </c:pt>
                <c:pt idx="2578">
                  <c:v>38239</c:v>
                </c:pt>
                <c:pt idx="2579">
                  <c:v>38240</c:v>
                </c:pt>
                <c:pt idx="2580">
                  <c:v>38241</c:v>
                </c:pt>
                <c:pt idx="2581">
                  <c:v>38242</c:v>
                </c:pt>
                <c:pt idx="2582">
                  <c:v>38243</c:v>
                </c:pt>
                <c:pt idx="2583">
                  <c:v>38244</c:v>
                </c:pt>
                <c:pt idx="2584">
                  <c:v>38245</c:v>
                </c:pt>
                <c:pt idx="2585">
                  <c:v>38246</c:v>
                </c:pt>
                <c:pt idx="2586">
                  <c:v>38247</c:v>
                </c:pt>
                <c:pt idx="2587">
                  <c:v>38248</c:v>
                </c:pt>
                <c:pt idx="2588">
                  <c:v>38249</c:v>
                </c:pt>
                <c:pt idx="2589">
                  <c:v>38250</c:v>
                </c:pt>
                <c:pt idx="2590">
                  <c:v>38251</c:v>
                </c:pt>
                <c:pt idx="2591">
                  <c:v>38252</c:v>
                </c:pt>
                <c:pt idx="2592">
                  <c:v>38253</c:v>
                </c:pt>
                <c:pt idx="2593">
                  <c:v>38254</c:v>
                </c:pt>
                <c:pt idx="2594">
                  <c:v>38255</c:v>
                </c:pt>
                <c:pt idx="2595">
                  <c:v>38256</c:v>
                </c:pt>
                <c:pt idx="2596">
                  <c:v>38257</c:v>
                </c:pt>
                <c:pt idx="2597">
                  <c:v>38258</c:v>
                </c:pt>
                <c:pt idx="2598">
                  <c:v>38259</c:v>
                </c:pt>
                <c:pt idx="2599">
                  <c:v>38260</c:v>
                </c:pt>
                <c:pt idx="2600">
                  <c:v>38261</c:v>
                </c:pt>
                <c:pt idx="2601">
                  <c:v>38262</c:v>
                </c:pt>
                <c:pt idx="2602">
                  <c:v>38263</c:v>
                </c:pt>
                <c:pt idx="2603">
                  <c:v>38264</c:v>
                </c:pt>
                <c:pt idx="2604">
                  <c:v>38265</c:v>
                </c:pt>
                <c:pt idx="2605">
                  <c:v>38266</c:v>
                </c:pt>
                <c:pt idx="2606">
                  <c:v>38267</c:v>
                </c:pt>
                <c:pt idx="2607">
                  <c:v>38268</c:v>
                </c:pt>
                <c:pt idx="2608">
                  <c:v>38269</c:v>
                </c:pt>
                <c:pt idx="2609">
                  <c:v>38270</c:v>
                </c:pt>
                <c:pt idx="2610">
                  <c:v>38271</c:v>
                </c:pt>
                <c:pt idx="2611">
                  <c:v>38272</c:v>
                </c:pt>
                <c:pt idx="2612">
                  <c:v>38273</c:v>
                </c:pt>
                <c:pt idx="2613">
                  <c:v>38274</c:v>
                </c:pt>
                <c:pt idx="2614">
                  <c:v>38275</c:v>
                </c:pt>
                <c:pt idx="2615">
                  <c:v>38276</c:v>
                </c:pt>
                <c:pt idx="2616">
                  <c:v>38277</c:v>
                </c:pt>
                <c:pt idx="2617">
                  <c:v>38278</c:v>
                </c:pt>
                <c:pt idx="2618">
                  <c:v>38279</c:v>
                </c:pt>
                <c:pt idx="2619">
                  <c:v>38280</c:v>
                </c:pt>
                <c:pt idx="2620">
                  <c:v>38281</c:v>
                </c:pt>
                <c:pt idx="2621">
                  <c:v>38282</c:v>
                </c:pt>
                <c:pt idx="2622">
                  <c:v>38283</c:v>
                </c:pt>
                <c:pt idx="2623">
                  <c:v>38284</c:v>
                </c:pt>
                <c:pt idx="2624">
                  <c:v>38285</c:v>
                </c:pt>
                <c:pt idx="2625">
                  <c:v>38286</c:v>
                </c:pt>
                <c:pt idx="2626">
                  <c:v>38287</c:v>
                </c:pt>
                <c:pt idx="2627">
                  <c:v>38288</c:v>
                </c:pt>
                <c:pt idx="2628">
                  <c:v>38289</c:v>
                </c:pt>
                <c:pt idx="2629">
                  <c:v>38290</c:v>
                </c:pt>
                <c:pt idx="2630">
                  <c:v>38291</c:v>
                </c:pt>
                <c:pt idx="2631">
                  <c:v>38292</c:v>
                </c:pt>
                <c:pt idx="2632">
                  <c:v>38293</c:v>
                </c:pt>
                <c:pt idx="2633">
                  <c:v>38294</c:v>
                </c:pt>
                <c:pt idx="2634">
                  <c:v>38295</c:v>
                </c:pt>
                <c:pt idx="2635">
                  <c:v>38296</c:v>
                </c:pt>
                <c:pt idx="2636">
                  <c:v>38297</c:v>
                </c:pt>
                <c:pt idx="2637">
                  <c:v>38298</c:v>
                </c:pt>
                <c:pt idx="2638">
                  <c:v>38299</c:v>
                </c:pt>
                <c:pt idx="2639">
                  <c:v>38300</c:v>
                </c:pt>
                <c:pt idx="2640">
                  <c:v>38301</c:v>
                </c:pt>
                <c:pt idx="2641">
                  <c:v>38302</c:v>
                </c:pt>
                <c:pt idx="2642">
                  <c:v>38303</c:v>
                </c:pt>
                <c:pt idx="2643">
                  <c:v>38304</c:v>
                </c:pt>
                <c:pt idx="2644">
                  <c:v>38305</c:v>
                </c:pt>
                <c:pt idx="2645">
                  <c:v>38306</c:v>
                </c:pt>
                <c:pt idx="2646">
                  <c:v>38307</c:v>
                </c:pt>
                <c:pt idx="2647">
                  <c:v>38308</c:v>
                </c:pt>
                <c:pt idx="2648">
                  <c:v>38309</c:v>
                </c:pt>
                <c:pt idx="2649">
                  <c:v>38310</c:v>
                </c:pt>
                <c:pt idx="2650">
                  <c:v>38311</c:v>
                </c:pt>
                <c:pt idx="2651">
                  <c:v>38312</c:v>
                </c:pt>
                <c:pt idx="2652">
                  <c:v>38313</c:v>
                </c:pt>
                <c:pt idx="2653">
                  <c:v>38314</c:v>
                </c:pt>
                <c:pt idx="2654">
                  <c:v>38315</c:v>
                </c:pt>
                <c:pt idx="2655">
                  <c:v>38316</c:v>
                </c:pt>
                <c:pt idx="2656">
                  <c:v>38317</c:v>
                </c:pt>
                <c:pt idx="2657">
                  <c:v>38318</c:v>
                </c:pt>
                <c:pt idx="2658">
                  <c:v>38319</c:v>
                </c:pt>
                <c:pt idx="2659">
                  <c:v>38320</c:v>
                </c:pt>
                <c:pt idx="2660">
                  <c:v>38321</c:v>
                </c:pt>
                <c:pt idx="2661">
                  <c:v>38322</c:v>
                </c:pt>
                <c:pt idx="2662">
                  <c:v>38323</c:v>
                </c:pt>
                <c:pt idx="2663">
                  <c:v>38324</c:v>
                </c:pt>
                <c:pt idx="2664">
                  <c:v>38325</c:v>
                </c:pt>
                <c:pt idx="2665">
                  <c:v>38326</c:v>
                </c:pt>
                <c:pt idx="2666">
                  <c:v>38327</c:v>
                </c:pt>
                <c:pt idx="2667">
                  <c:v>38328</c:v>
                </c:pt>
                <c:pt idx="2668">
                  <c:v>38329</c:v>
                </c:pt>
                <c:pt idx="2669">
                  <c:v>38330</c:v>
                </c:pt>
                <c:pt idx="2670">
                  <c:v>38331</c:v>
                </c:pt>
                <c:pt idx="2671">
                  <c:v>38332</c:v>
                </c:pt>
                <c:pt idx="2672">
                  <c:v>38333</c:v>
                </c:pt>
                <c:pt idx="2673">
                  <c:v>38334</c:v>
                </c:pt>
                <c:pt idx="2674">
                  <c:v>38335</c:v>
                </c:pt>
                <c:pt idx="2675">
                  <c:v>38336</c:v>
                </c:pt>
                <c:pt idx="2676">
                  <c:v>38337</c:v>
                </c:pt>
                <c:pt idx="2677">
                  <c:v>38338</c:v>
                </c:pt>
                <c:pt idx="2678">
                  <c:v>38339</c:v>
                </c:pt>
                <c:pt idx="2679">
                  <c:v>38340</c:v>
                </c:pt>
                <c:pt idx="2680">
                  <c:v>38341</c:v>
                </c:pt>
                <c:pt idx="2681">
                  <c:v>38342</c:v>
                </c:pt>
                <c:pt idx="2682">
                  <c:v>38343</c:v>
                </c:pt>
                <c:pt idx="2683">
                  <c:v>38344</c:v>
                </c:pt>
                <c:pt idx="2684">
                  <c:v>38345</c:v>
                </c:pt>
                <c:pt idx="2685">
                  <c:v>38346</c:v>
                </c:pt>
                <c:pt idx="2686">
                  <c:v>38347</c:v>
                </c:pt>
                <c:pt idx="2687">
                  <c:v>38348</c:v>
                </c:pt>
                <c:pt idx="2688">
                  <c:v>38349</c:v>
                </c:pt>
                <c:pt idx="2689">
                  <c:v>38350</c:v>
                </c:pt>
                <c:pt idx="2690">
                  <c:v>38351</c:v>
                </c:pt>
                <c:pt idx="2691">
                  <c:v>38352</c:v>
                </c:pt>
                <c:pt idx="2692">
                  <c:v>38353</c:v>
                </c:pt>
                <c:pt idx="2693">
                  <c:v>38354</c:v>
                </c:pt>
                <c:pt idx="2694">
                  <c:v>38355</c:v>
                </c:pt>
                <c:pt idx="2695">
                  <c:v>38356</c:v>
                </c:pt>
                <c:pt idx="2696">
                  <c:v>38357</c:v>
                </c:pt>
                <c:pt idx="2697">
                  <c:v>38358</c:v>
                </c:pt>
                <c:pt idx="2698">
                  <c:v>38359</c:v>
                </c:pt>
                <c:pt idx="2699">
                  <c:v>38360</c:v>
                </c:pt>
                <c:pt idx="2700">
                  <c:v>38361</c:v>
                </c:pt>
                <c:pt idx="2701">
                  <c:v>38362</c:v>
                </c:pt>
                <c:pt idx="2702">
                  <c:v>38363</c:v>
                </c:pt>
                <c:pt idx="2703">
                  <c:v>38364</c:v>
                </c:pt>
                <c:pt idx="2704">
                  <c:v>38365</c:v>
                </c:pt>
                <c:pt idx="2705">
                  <c:v>38366</c:v>
                </c:pt>
                <c:pt idx="2706">
                  <c:v>38367</c:v>
                </c:pt>
                <c:pt idx="2707">
                  <c:v>38368</c:v>
                </c:pt>
                <c:pt idx="2708">
                  <c:v>38369</c:v>
                </c:pt>
                <c:pt idx="2709">
                  <c:v>38370</c:v>
                </c:pt>
                <c:pt idx="2710">
                  <c:v>38371</c:v>
                </c:pt>
                <c:pt idx="2711">
                  <c:v>38372</c:v>
                </c:pt>
                <c:pt idx="2712">
                  <c:v>38373</c:v>
                </c:pt>
                <c:pt idx="2713">
                  <c:v>38374</c:v>
                </c:pt>
                <c:pt idx="2714">
                  <c:v>38375</c:v>
                </c:pt>
                <c:pt idx="2715">
                  <c:v>38376</c:v>
                </c:pt>
                <c:pt idx="2716">
                  <c:v>38377</c:v>
                </c:pt>
                <c:pt idx="2717">
                  <c:v>38378</c:v>
                </c:pt>
                <c:pt idx="2718">
                  <c:v>38379</c:v>
                </c:pt>
                <c:pt idx="2719">
                  <c:v>38380</c:v>
                </c:pt>
                <c:pt idx="2720">
                  <c:v>38381</c:v>
                </c:pt>
                <c:pt idx="2721">
                  <c:v>38382</c:v>
                </c:pt>
                <c:pt idx="2722">
                  <c:v>38383</c:v>
                </c:pt>
                <c:pt idx="2723">
                  <c:v>38384</c:v>
                </c:pt>
                <c:pt idx="2724">
                  <c:v>38385</c:v>
                </c:pt>
                <c:pt idx="2725">
                  <c:v>38386</c:v>
                </c:pt>
                <c:pt idx="2726">
                  <c:v>38387</c:v>
                </c:pt>
                <c:pt idx="2727">
                  <c:v>38388</c:v>
                </c:pt>
                <c:pt idx="2728">
                  <c:v>38389</c:v>
                </c:pt>
                <c:pt idx="2729">
                  <c:v>38390</c:v>
                </c:pt>
                <c:pt idx="2730">
                  <c:v>38391</c:v>
                </c:pt>
                <c:pt idx="2731">
                  <c:v>38392</c:v>
                </c:pt>
                <c:pt idx="2732">
                  <c:v>38393</c:v>
                </c:pt>
                <c:pt idx="2733">
                  <c:v>38394</c:v>
                </c:pt>
                <c:pt idx="2734">
                  <c:v>38395</c:v>
                </c:pt>
                <c:pt idx="2735">
                  <c:v>38396</c:v>
                </c:pt>
                <c:pt idx="2736">
                  <c:v>38397</c:v>
                </c:pt>
                <c:pt idx="2737">
                  <c:v>38398</c:v>
                </c:pt>
                <c:pt idx="2738">
                  <c:v>38399</c:v>
                </c:pt>
                <c:pt idx="2739">
                  <c:v>38400</c:v>
                </c:pt>
                <c:pt idx="2740">
                  <c:v>38401</c:v>
                </c:pt>
                <c:pt idx="2741">
                  <c:v>38402</c:v>
                </c:pt>
                <c:pt idx="2742">
                  <c:v>38403</c:v>
                </c:pt>
                <c:pt idx="2743">
                  <c:v>38404</c:v>
                </c:pt>
                <c:pt idx="2744">
                  <c:v>38405</c:v>
                </c:pt>
                <c:pt idx="2745">
                  <c:v>38406</c:v>
                </c:pt>
                <c:pt idx="2746">
                  <c:v>38407</c:v>
                </c:pt>
                <c:pt idx="2747">
                  <c:v>38408</c:v>
                </c:pt>
                <c:pt idx="2748">
                  <c:v>38409</c:v>
                </c:pt>
                <c:pt idx="2749">
                  <c:v>38410</c:v>
                </c:pt>
                <c:pt idx="2750">
                  <c:v>38411</c:v>
                </c:pt>
                <c:pt idx="2751">
                  <c:v>38412</c:v>
                </c:pt>
                <c:pt idx="2752">
                  <c:v>38413</c:v>
                </c:pt>
                <c:pt idx="2753">
                  <c:v>38414</c:v>
                </c:pt>
                <c:pt idx="2754">
                  <c:v>38415</c:v>
                </c:pt>
                <c:pt idx="2755">
                  <c:v>38416</c:v>
                </c:pt>
                <c:pt idx="2756">
                  <c:v>38417</c:v>
                </c:pt>
                <c:pt idx="2757">
                  <c:v>38418</c:v>
                </c:pt>
                <c:pt idx="2758">
                  <c:v>38419</c:v>
                </c:pt>
                <c:pt idx="2759">
                  <c:v>38420</c:v>
                </c:pt>
                <c:pt idx="2760">
                  <c:v>38421</c:v>
                </c:pt>
                <c:pt idx="2761">
                  <c:v>38422</c:v>
                </c:pt>
                <c:pt idx="2762">
                  <c:v>38423</c:v>
                </c:pt>
                <c:pt idx="2763">
                  <c:v>38424</c:v>
                </c:pt>
                <c:pt idx="2764">
                  <c:v>38425</c:v>
                </c:pt>
                <c:pt idx="2765">
                  <c:v>38426</c:v>
                </c:pt>
                <c:pt idx="2766">
                  <c:v>38427</c:v>
                </c:pt>
                <c:pt idx="2767">
                  <c:v>38428</c:v>
                </c:pt>
                <c:pt idx="2768">
                  <c:v>38429</c:v>
                </c:pt>
                <c:pt idx="2769">
                  <c:v>38430</c:v>
                </c:pt>
                <c:pt idx="2770">
                  <c:v>38431</c:v>
                </c:pt>
                <c:pt idx="2771">
                  <c:v>38432</c:v>
                </c:pt>
                <c:pt idx="2772">
                  <c:v>38433</c:v>
                </c:pt>
                <c:pt idx="2773">
                  <c:v>38434</c:v>
                </c:pt>
                <c:pt idx="2774">
                  <c:v>38435</c:v>
                </c:pt>
                <c:pt idx="2775">
                  <c:v>38436</c:v>
                </c:pt>
                <c:pt idx="2776">
                  <c:v>38437</c:v>
                </c:pt>
                <c:pt idx="2777">
                  <c:v>38438</c:v>
                </c:pt>
                <c:pt idx="2778">
                  <c:v>38439</c:v>
                </c:pt>
                <c:pt idx="2779">
                  <c:v>38440</c:v>
                </c:pt>
                <c:pt idx="2780">
                  <c:v>38441</c:v>
                </c:pt>
                <c:pt idx="2781">
                  <c:v>38442</c:v>
                </c:pt>
                <c:pt idx="2782">
                  <c:v>38443</c:v>
                </c:pt>
                <c:pt idx="2783">
                  <c:v>38444</c:v>
                </c:pt>
                <c:pt idx="2784">
                  <c:v>38445</c:v>
                </c:pt>
                <c:pt idx="2785">
                  <c:v>38446</c:v>
                </c:pt>
                <c:pt idx="2786">
                  <c:v>38447</c:v>
                </c:pt>
                <c:pt idx="2787">
                  <c:v>38448</c:v>
                </c:pt>
                <c:pt idx="2788">
                  <c:v>38449</c:v>
                </c:pt>
                <c:pt idx="2789">
                  <c:v>38450</c:v>
                </c:pt>
                <c:pt idx="2790">
                  <c:v>38451</c:v>
                </c:pt>
                <c:pt idx="2791">
                  <c:v>38452</c:v>
                </c:pt>
                <c:pt idx="2792">
                  <c:v>38453</c:v>
                </c:pt>
                <c:pt idx="2793">
                  <c:v>38454</c:v>
                </c:pt>
                <c:pt idx="2794">
                  <c:v>38455</c:v>
                </c:pt>
                <c:pt idx="2795">
                  <c:v>38456</c:v>
                </c:pt>
                <c:pt idx="2796">
                  <c:v>38457</c:v>
                </c:pt>
                <c:pt idx="2797">
                  <c:v>38458</c:v>
                </c:pt>
                <c:pt idx="2798">
                  <c:v>38459</c:v>
                </c:pt>
                <c:pt idx="2799">
                  <c:v>38460</c:v>
                </c:pt>
                <c:pt idx="2800">
                  <c:v>38461</c:v>
                </c:pt>
                <c:pt idx="2801">
                  <c:v>38462</c:v>
                </c:pt>
                <c:pt idx="2802">
                  <c:v>38463</c:v>
                </c:pt>
                <c:pt idx="2803">
                  <c:v>38464</c:v>
                </c:pt>
                <c:pt idx="2804">
                  <c:v>38465</c:v>
                </c:pt>
                <c:pt idx="2805">
                  <c:v>38466</c:v>
                </c:pt>
                <c:pt idx="2806">
                  <c:v>38467</c:v>
                </c:pt>
                <c:pt idx="2807">
                  <c:v>38468</c:v>
                </c:pt>
                <c:pt idx="2808">
                  <c:v>38469</c:v>
                </c:pt>
                <c:pt idx="2809">
                  <c:v>38470</c:v>
                </c:pt>
                <c:pt idx="2810">
                  <c:v>38471</c:v>
                </c:pt>
                <c:pt idx="2811">
                  <c:v>38472</c:v>
                </c:pt>
                <c:pt idx="2812">
                  <c:v>38473</c:v>
                </c:pt>
                <c:pt idx="2813">
                  <c:v>38474</c:v>
                </c:pt>
                <c:pt idx="2814">
                  <c:v>38475</c:v>
                </c:pt>
                <c:pt idx="2815">
                  <c:v>38476</c:v>
                </c:pt>
                <c:pt idx="2816">
                  <c:v>38477</c:v>
                </c:pt>
                <c:pt idx="2817">
                  <c:v>38478</c:v>
                </c:pt>
                <c:pt idx="2818">
                  <c:v>38479</c:v>
                </c:pt>
                <c:pt idx="2819">
                  <c:v>38480</c:v>
                </c:pt>
                <c:pt idx="2820">
                  <c:v>38481</c:v>
                </c:pt>
                <c:pt idx="2821">
                  <c:v>38482</c:v>
                </c:pt>
                <c:pt idx="2822">
                  <c:v>38483</c:v>
                </c:pt>
                <c:pt idx="2823">
                  <c:v>38484</c:v>
                </c:pt>
                <c:pt idx="2824">
                  <c:v>38485</c:v>
                </c:pt>
                <c:pt idx="2825">
                  <c:v>38486</c:v>
                </c:pt>
                <c:pt idx="2826">
                  <c:v>38487</c:v>
                </c:pt>
                <c:pt idx="2827">
                  <c:v>38488</c:v>
                </c:pt>
                <c:pt idx="2828">
                  <c:v>38489</c:v>
                </c:pt>
                <c:pt idx="2829">
                  <c:v>38490</c:v>
                </c:pt>
                <c:pt idx="2830">
                  <c:v>38491</c:v>
                </c:pt>
                <c:pt idx="2831">
                  <c:v>38492</c:v>
                </c:pt>
                <c:pt idx="2832">
                  <c:v>38493</c:v>
                </c:pt>
                <c:pt idx="2833">
                  <c:v>38494</c:v>
                </c:pt>
                <c:pt idx="2834">
                  <c:v>38495</c:v>
                </c:pt>
                <c:pt idx="2835">
                  <c:v>38496</c:v>
                </c:pt>
                <c:pt idx="2836">
                  <c:v>38497</c:v>
                </c:pt>
                <c:pt idx="2837">
                  <c:v>38498</c:v>
                </c:pt>
                <c:pt idx="2838">
                  <c:v>38499</c:v>
                </c:pt>
                <c:pt idx="2839">
                  <c:v>38500</c:v>
                </c:pt>
                <c:pt idx="2840">
                  <c:v>38501</c:v>
                </c:pt>
                <c:pt idx="2841">
                  <c:v>38502</c:v>
                </c:pt>
                <c:pt idx="2842">
                  <c:v>38503</c:v>
                </c:pt>
                <c:pt idx="2843">
                  <c:v>38504</c:v>
                </c:pt>
                <c:pt idx="2844">
                  <c:v>38505</c:v>
                </c:pt>
                <c:pt idx="2845">
                  <c:v>38506</c:v>
                </c:pt>
                <c:pt idx="2846">
                  <c:v>38507</c:v>
                </c:pt>
                <c:pt idx="2847">
                  <c:v>38508</c:v>
                </c:pt>
                <c:pt idx="2848">
                  <c:v>38509</c:v>
                </c:pt>
                <c:pt idx="2849">
                  <c:v>38510</c:v>
                </c:pt>
                <c:pt idx="2850">
                  <c:v>38511</c:v>
                </c:pt>
                <c:pt idx="2851">
                  <c:v>38512</c:v>
                </c:pt>
                <c:pt idx="2852">
                  <c:v>38513</c:v>
                </c:pt>
                <c:pt idx="2853">
                  <c:v>38514</c:v>
                </c:pt>
                <c:pt idx="2854">
                  <c:v>38515</c:v>
                </c:pt>
                <c:pt idx="2855">
                  <c:v>38516</c:v>
                </c:pt>
                <c:pt idx="2856">
                  <c:v>38517</c:v>
                </c:pt>
                <c:pt idx="2857">
                  <c:v>38518</c:v>
                </c:pt>
                <c:pt idx="2858">
                  <c:v>38519</c:v>
                </c:pt>
                <c:pt idx="2859">
                  <c:v>38520</c:v>
                </c:pt>
                <c:pt idx="2860">
                  <c:v>38521</c:v>
                </c:pt>
                <c:pt idx="2861">
                  <c:v>38522</c:v>
                </c:pt>
                <c:pt idx="2862">
                  <c:v>38523</c:v>
                </c:pt>
                <c:pt idx="2863">
                  <c:v>38524</c:v>
                </c:pt>
                <c:pt idx="2864">
                  <c:v>38525</c:v>
                </c:pt>
                <c:pt idx="2865">
                  <c:v>38526</c:v>
                </c:pt>
                <c:pt idx="2866">
                  <c:v>38527</c:v>
                </c:pt>
                <c:pt idx="2867">
                  <c:v>38528</c:v>
                </c:pt>
                <c:pt idx="2868">
                  <c:v>38529</c:v>
                </c:pt>
                <c:pt idx="2869">
                  <c:v>38530</c:v>
                </c:pt>
                <c:pt idx="2870">
                  <c:v>38531</c:v>
                </c:pt>
                <c:pt idx="2871">
                  <c:v>38532</c:v>
                </c:pt>
                <c:pt idx="2872">
                  <c:v>38533</c:v>
                </c:pt>
                <c:pt idx="2873">
                  <c:v>38534</c:v>
                </c:pt>
                <c:pt idx="2874">
                  <c:v>38535</c:v>
                </c:pt>
                <c:pt idx="2875">
                  <c:v>38536</c:v>
                </c:pt>
                <c:pt idx="2876">
                  <c:v>38537</c:v>
                </c:pt>
                <c:pt idx="2877">
                  <c:v>38538</c:v>
                </c:pt>
                <c:pt idx="2878">
                  <c:v>38539</c:v>
                </c:pt>
                <c:pt idx="2879">
                  <c:v>38540</c:v>
                </c:pt>
                <c:pt idx="2880">
                  <c:v>38541</c:v>
                </c:pt>
                <c:pt idx="2881">
                  <c:v>38542</c:v>
                </c:pt>
                <c:pt idx="2882">
                  <c:v>38543</c:v>
                </c:pt>
                <c:pt idx="2883">
                  <c:v>38544</c:v>
                </c:pt>
                <c:pt idx="2884">
                  <c:v>38545</c:v>
                </c:pt>
                <c:pt idx="2885">
                  <c:v>38546</c:v>
                </c:pt>
                <c:pt idx="2886">
                  <c:v>38547</c:v>
                </c:pt>
                <c:pt idx="2887">
                  <c:v>38548</c:v>
                </c:pt>
                <c:pt idx="2888">
                  <c:v>38549</c:v>
                </c:pt>
                <c:pt idx="2889">
                  <c:v>38550</c:v>
                </c:pt>
                <c:pt idx="2890">
                  <c:v>38551</c:v>
                </c:pt>
                <c:pt idx="2891">
                  <c:v>38552</c:v>
                </c:pt>
                <c:pt idx="2892">
                  <c:v>38553</c:v>
                </c:pt>
                <c:pt idx="2893">
                  <c:v>38554</c:v>
                </c:pt>
                <c:pt idx="2894">
                  <c:v>38555</c:v>
                </c:pt>
                <c:pt idx="2895">
                  <c:v>38556</c:v>
                </c:pt>
                <c:pt idx="2896">
                  <c:v>38557</c:v>
                </c:pt>
                <c:pt idx="2897">
                  <c:v>38558</c:v>
                </c:pt>
                <c:pt idx="2898">
                  <c:v>38559</c:v>
                </c:pt>
                <c:pt idx="2899">
                  <c:v>38560</c:v>
                </c:pt>
                <c:pt idx="2900">
                  <c:v>38561</c:v>
                </c:pt>
                <c:pt idx="2901">
                  <c:v>38562</c:v>
                </c:pt>
                <c:pt idx="2902">
                  <c:v>38563</c:v>
                </c:pt>
                <c:pt idx="2903">
                  <c:v>38564</c:v>
                </c:pt>
                <c:pt idx="2904">
                  <c:v>38565</c:v>
                </c:pt>
                <c:pt idx="2905">
                  <c:v>38566</c:v>
                </c:pt>
                <c:pt idx="2906">
                  <c:v>38567</c:v>
                </c:pt>
                <c:pt idx="2907">
                  <c:v>38568</c:v>
                </c:pt>
                <c:pt idx="2908">
                  <c:v>38569</c:v>
                </c:pt>
                <c:pt idx="2909">
                  <c:v>38570</c:v>
                </c:pt>
                <c:pt idx="2910">
                  <c:v>38571</c:v>
                </c:pt>
                <c:pt idx="2911">
                  <c:v>38572</c:v>
                </c:pt>
                <c:pt idx="2912">
                  <c:v>38573</c:v>
                </c:pt>
                <c:pt idx="2913">
                  <c:v>38574</c:v>
                </c:pt>
                <c:pt idx="2914">
                  <c:v>38575</c:v>
                </c:pt>
                <c:pt idx="2915">
                  <c:v>38576</c:v>
                </c:pt>
                <c:pt idx="2916">
                  <c:v>38577</c:v>
                </c:pt>
                <c:pt idx="2917">
                  <c:v>38578</c:v>
                </c:pt>
                <c:pt idx="2918">
                  <c:v>38579</c:v>
                </c:pt>
                <c:pt idx="2919">
                  <c:v>38580</c:v>
                </c:pt>
                <c:pt idx="2920">
                  <c:v>38581</c:v>
                </c:pt>
                <c:pt idx="2921">
                  <c:v>38582</c:v>
                </c:pt>
                <c:pt idx="2922">
                  <c:v>38583</c:v>
                </c:pt>
                <c:pt idx="2923">
                  <c:v>38584</c:v>
                </c:pt>
                <c:pt idx="2924">
                  <c:v>38585</c:v>
                </c:pt>
                <c:pt idx="2925">
                  <c:v>38586</c:v>
                </c:pt>
                <c:pt idx="2926">
                  <c:v>38587</c:v>
                </c:pt>
                <c:pt idx="2927">
                  <c:v>38588</c:v>
                </c:pt>
                <c:pt idx="2928">
                  <c:v>38589</c:v>
                </c:pt>
                <c:pt idx="2929">
                  <c:v>38590</c:v>
                </c:pt>
                <c:pt idx="2930">
                  <c:v>38591</c:v>
                </c:pt>
                <c:pt idx="2931">
                  <c:v>38592</c:v>
                </c:pt>
                <c:pt idx="2932">
                  <c:v>38593</c:v>
                </c:pt>
                <c:pt idx="2933">
                  <c:v>38594</c:v>
                </c:pt>
                <c:pt idx="2934">
                  <c:v>38595</c:v>
                </c:pt>
                <c:pt idx="2935">
                  <c:v>38596</c:v>
                </c:pt>
                <c:pt idx="2936">
                  <c:v>38597</c:v>
                </c:pt>
                <c:pt idx="2937">
                  <c:v>38598</c:v>
                </c:pt>
                <c:pt idx="2938">
                  <c:v>38599</c:v>
                </c:pt>
                <c:pt idx="2939">
                  <c:v>38600</c:v>
                </c:pt>
                <c:pt idx="2940">
                  <c:v>38601</c:v>
                </c:pt>
                <c:pt idx="2941">
                  <c:v>38602</c:v>
                </c:pt>
                <c:pt idx="2942">
                  <c:v>38603</c:v>
                </c:pt>
                <c:pt idx="2943">
                  <c:v>38604</c:v>
                </c:pt>
                <c:pt idx="2944">
                  <c:v>38605</c:v>
                </c:pt>
                <c:pt idx="2945">
                  <c:v>38606</c:v>
                </c:pt>
                <c:pt idx="2946">
                  <c:v>38607</c:v>
                </c:pt>
                <c:pt idx="2947">
                  <c:v>38608</c:v>
                </c:pt>
                <c:pt idx="2948">
                  <c:v>38609</c:v>
                </c:pt>
                <c:pt idx="2949">
                  <c:v>38610</c:v>
                </c:pt>
                <c:pt idx="2950">
                  <c:v>38611</c:v>
                </c:pt>
                <c:pt idx="2951">
                  <c:v>38612</c:v>
                </c:pt>
                <c:pt idx="2952">
                  <c:v>38613</c:v>
                </c:pt>
                <c:pt idx="2953">
                  <c:v>38614</c:v>
                </c:pt>
                <c:pt idx="2954">
                  <c:v>38615</c:v>
                </c:pt>
                <c:pt idx="2955">
                  <c:v>38616</c:v>
                </c:pt>
                <c:pt idx="2956">
                  <c:v>38617</c:v>
                </c:pt>
                <c:pt idx="2957">
                  <c:v>38618</c:v>
                </c:pt>
                <c:pt idx="2958">
                  <c:v>38619</c:v>
                </c:pt>
                <c:pt idx="2959">
                  <c:v>38620</c:v>
                </c:pt>
                <c:pt idx="2960">
                  <c:v>38621</c:v>
                </c:pt>
                <c:pt idx="2961">
                  <c:v>38622</c:v>
                </c:pt>
                <c:pt idx="2962">
                  <c:v>38623</c:v>
                </c:pt>
                <c:pt idx="2963">
                  <c:v>38624</c:v>
                </c:pt>
                <c:pt idx="2964">
                  <c:v>38625</c:v>
                </c:pt>
                <c:pt idx="2965">
                  <c:v>38626</c:v>
                </c:pt>
                <c:pt idx="2966">
                  <c:v>38627</c:v>
                </c:pt>
                <c:pt idx="2967">
                  <c:v>38628</c:v>
                </c:pt>
                <c:pt idx="2968">
                  <c:v>38629</c:v>
                </c:pt>
                <c:pt idx="2969">
                  <c:v>38630</c:v>
                </c:pt>
                <c:pt idx="2970">
                  <c:v>38631</c:v>
                </c:pt>
                <c:pt idx="2971">
                  <c:v>38632</c:v>
                </c:pt>
                <c:pt idx="2972">
                  <c:v>38633</c:v>
                </c:pt>
                <c:pt idx="2973">
                  <c:v>38634</c:v>
                </c:pt>
                <c:pt idx="2974">
                  <c:v>38635</c:v>
                </c:pt>
                <c:pt idx="2975">
                  <c:v>38636</c:v>
                </c:pt>
                <c:pt idx="2976">
                  <c:v>38637</c:v>
                </c:pt>
                <c:pt idx="2977">
                  <c:v>38638</c:v>
                </c:pt>
                <c:pt idx="2978">
                  <c:v>38639</c:v>
                </c:pt>
                <c:pt idx="2979">
                  <c:v>38640</c:v>
                </c:pt>
                <c:pt idx="2980">
                  <c:v>38641</c:v>
                </c:pt>
                <c:pt idx="2981">
                  <c:v>38642</c:v>
                </c:pt>
                <c:pt idx="2982">
                  <c:v>38643</c:v>
                </c:pt>
                <c:pt idx="2983">
                  <c:v>38644</c:v>
                </c:pt>
                <c:pt idx="2984">
                  <c:v>38645</c:v>
                </c:pt>
                <c:pt idx="2985">
                  <c:v>38646</c:v>
                </c:pt>
                <c:pt idx="2986">
                  <c:v>38647</c:v>
                </c:pt>
                <c:pt idx="2987">
                  <c:v>38648</c:v>
                </c:pt>
                <c:pt idx="2988">
                  <c:v>38649</c:v>
                </c:pt>
                <c:pt idx="2989">
                  <c:v>38650</c:v>
                </c:pt>
                <c:pt idx="2990">
                  <c:v>38651</c:v>
                </c:pt>
                <c:pt idx="2991">
                  <c:v>38652</c:v>
                </c:pt>
                <c:pt idx="2992">
                  <c:v>38653</c:v>
                </c:pt>
                <c:pt idx="2993">
                  <c:v>38654</c:v>
                </c:pt>
                <c:pt idx="2994">
                  <c:v>38655</c:v>
                </c:pt>
                <c:pt idx="2995">
                  <c:v>38656</c:v>
                </c:pt>
                <c:pt idx="2996">
                  <c:v>38657</c:v>
                </c:pt>
                <c:pt idx="2997">
                  <c:v>38658</c:v>
                </c:pt>
                <c:pt idx="2998">
                  <c:v>38659</c:v>
                </c:pt>
                <c:pt idx="2999">
                  <c:v>38660</c:v>
                </c:pt>
                <c:pt idx="3000">
                  <c:v>38661</c:v>
                </c:pt>
                <c:pt idx="3001">
                  <c:v>38662</c:v>
                </c:pt>
                <c:pt idx="3002">
                  <c:v>38663</c:v>
                </c:pt>
                <c:pt idx="3003">
                  <c:v>38664</c:v>
                </c:pt>
                <c:pt idx="3004">
                  <c:v>38665</c:v>
                </c:pt>
                <c:pt idx="3005">
                  <c:v>38666</c:v>
                </c:pt>
                <c:pt idx="3006">
                  <c:v>38667</c:v>
                </c:pt>
                <c:pt idx="3007">
                  <c:v>38668</c:v>
                </c:pt>
                <c:pt idx="3008">
                  <c:v>38669</c:v>
                </c:pt>
                <c:pt idx="3009">
                  <c:v>38670</c:v>
                </c:pt>
                <c:pt idx="3010">
                  <c:v>38671</c:v>
                </c:pt>
                <c:pt idx="3011">
                  <c:v>38672</c:v>
                </c:pt>
                <c:pt idx="3012">
                  <c:v>38673</c:v>
                </c:pt>
                <c:pt idx="3013">
                  <c:v>38674</c:v>
                </c:pt>
                <c:pt idx="3014">
                  <c:v>38675</c:v>
                </c:pt>
                <c:pt idx="3015">
                  <c:v>38676</c:v>
                </c:pt>
                <c:pt idx="3016">
                  <c:v>38677</c:v>
                </c:pt>
                <c:pt idx="3017">
                  <c:v>38678</c:v>
                </c:pt>
                <c:pt idx="3018">
                  <c:v>38679</c:v>
                </c:pt>
                <c:pt idx="3019">
                  <c:v>38680</c:v>
                </c:pt>
                <c:pt idx="3020">
                  <c:v>38681</c:v>
                </c:pt>
                <c:pt idx="3021">
                  <c:v>38682</c:v>
                </c:pt>
                <c:pt idx="3022">
                  <c:v>38683</c:v>
                </c:pt>
                <c:pt idx="3023">
                  <c:v>38684</c:v>
                </c:pt>
                <c:pt idx="3024">
                  <c:v>38685</c:v>
                </c:pt>
                <c:pt idx="3025">
                  <c:v>38686</c:v>
                </c:pt>
                <c:pt idx="3026">
                  <c:v>38687</c:v>
                </c:pt>
                <c:pt idx="3027">
                  <c:v>38688</c:v>
                </c:pt>
                <c:pt idx="3028">
                  <c:v>38689</c:v>
                </c:pt>
                <c:pt idx="3029">
                  <c:v>38690</c:v>
                </c:pt>
                <c:pt idx="3030">
                  <c:v>38691</c:v>
                </c:pt>
                <c:pt idx="3031">
                  <c:v>38692</c:v>
                </c:pt>
                <c:pt idx="3032">
                  <c:v>38693</c:v>
                </c:pt>
                <c:pt idx="3033">
                  <c:v>38694</c:v>
                </c:pt>
                <c:pt idx="3034">
                  <c:v>38695</c:v>
                </c:pt>
                <c:pt idx="3035">
                  <c:v>38696</c:v>
                </c:pt>
                <c:pt idx="3036">
                  <c:v>38697</c:v>
                </c:pt>
                <c:pt idx="3037">
                  <c:v>38698</c:v>
                </c:pt>
                <c:pt idx="3038">
                  <c:v>38699</c:v>
                </c:pt>
                <c:pt idx="3039">
                  <c:v>38700</c:v>
                </c:pt>
                <c:pt idx="3040">
                  <c:v>38701</c:v>
                </c:pt>
                <c:pt idx="3041">
                  <c:v>38702</c:v>
                </c:pt>
                <c:pt idx="3042">
                  <c:v>38703</c:v>
                </c:pt>
                <c:pt idx="3043">
                  <c:v>38704</c:v>
                </c:pt>
                <c:pt idx="3044">
                  <c:v>38705</c:v>
                </c:pt>
                <c:pt idx="3045">
                  <c:v>38706</c:v>
                </c:pt>
                <c:pt idx="3046">
                  <c:v>38707</c:v>
                </c:pt>
                <c:pt idx="3047">
                  <c:v>38708</c:v>
                </c:pt>
                <c:pt idx="3048">
                  <c:v>38709</c:v>
                </c:pt>
                <c:pt idx="3049">
                  <c:v>38710</c:v>
                </c:pt>
                <c:pt idx="3050">
                  <c:v>38711</c:v>
                </c:pt>
                <c:pt idx="3051">
                  <c:v>38712</c:v>
                </c:pt>
                <c:pt idx="3052">
                  <c:v>38713</c:v>
                </c:pt>
                <c:pt idx="3053">
                  <c:v>38714</c:v>
                </c:pt>
                <c:pt idx="3054">
                  <c:v>38715</c:v>
                </c:pt>
                <c:pt idx="3055">
                  <c:v>38716</c:v>
                </c:pt>
                <c:pt idx="3056">
                  <c:v>38717</c:v>
                </c:pt>
                <c:pt idx="3057">
                  <c:v>38718</c:v>
                </c:pt>
                <c:pt idx="3058">
                  <c:v>38719</c:v>
                </c:pt>
                <c:pt idx="3059">
                  <c:v>38720</c:v>
                </c:pt>
                <c:pt idx="3060">
                  <c:v>38721</c:v>
                </c:pt>
                <c:pt idx="3061">
                  <c:v>38722</c:v>
                </c:pt>
                <c:pt idx="3062">
                  <c:v>38723</c:v>
                </c:pt>
                <c:pt idx="3063">
                  <c:v>38724</c:v>
                </c:pt>
                <c:pt idx="3064">
                  <c:v>38725</c:v>
                </c:pt>
                <c:pt idx="3065">
                  <c:v>38726</c:v>
                </c:pt>
                <c:pt idx="3066">
                  <c:v>38727</c:v>
                </c:pt>
                <c:pt idx="3067">
                  <c:v>38728</c:v>
                </c:pt>
                <c:pt idx="3068">
                  <c:v>38729</c:v>
                </c:pt>
                <c:pt idx="3069">
                  <c:v>38730</c:v>
                </c:pt>
                <c:pt idx="3070">
                  <c:v>38731</c:v>
                </c:pt>
                <c:pt idx="3071">
                  <c:v>38732</c:v>
                </c:pt>
                <c:pt idx="3072">
                  <c:v>38733</c:v>
                </c:pt>
                <c:pt idx="3073">
                  <c:v>38734</c:v>
                </c:pt>
                <c:pt idx="3074">
                  <c:v>38735</c:v>
                </c:pt>
                <c:pt idx="3075">
                  <c:v>38736</c:v>
                </c:pt>
                <c:pt idx="3076">
                  <c:v>38737</c:v>
                </c:pt>
                <c:pt idx="3077">
                  <c:v>38738</c:v>
                </c:pt>
                <c:pt idx="3078">
                  <c:v>38739</c:v>
                </c:pt>
                <c:pt idx="3079">
                  <c:v>38740</c:v>
                </c:pt>
                <c:pt idx="3080">
                  <c:v>38741</c:v>
                </c:pt>
                <c:pt idx="3081">
                  <c:v>38742</c:v>
                </c:pt>
                <c:pt idx="3082">
                  <c:v>38743</c:v>
                </c:pt>
                <c:pt idx="3083">
                  <c:v>38744</c:v>
                </c:pt>
                <c:pt idx="3084">
                  <c:v>38745</c:v>
                </c:pt>
                <c:pt idx="3085">
                  <c:v>38746</c:v>
                </c:pt>
                <c:pt idx="3086">
                  <c:v>38747</c:v>
                </c:pt>
                <c:pt idx="3087">
                  <c:v>38748</c:v>
                </c:pt>
                <c:pt idx="3088">
                  <c:v>38749</c:v>
                </c:pt>
                <c:pt idx="3089">
                  <c:v>38750</c:v>
                </c:pt>
                <c:pt idx="3090">
                  <c:v>38751</c:v>
                </c:pt>
                <c:pt idx="3091">
                  <c:v>38752</c:v>
                </c:pt>
                <c:pt idx="3092">
                  <c:v>38753</c:v>
                </c:pt>
                <c:pt idx="3093">
                  <c:v>38754</c:v>
                </c:pt>
                <c:pt idx="3094">
                  <c:v>38755</c:v>
                </c:pt>
                <c:pt idx="3095">
                  <c:v>38756</c:v>
                </c:pt>
                <c:pt idx="3096">
                  <c:v>38757</c:v>
                </c:pt>
                <c:pt idx="3097">
                  <c:v>38758</c:v>
                </c:pt>
                <c:pt idx="3098">
                  <c:v>38759</c:v>
                </c:pt>
                <c:pt idx="3099">
                  <c:v>38760</c:v>
                </c:pt>
                <c:pt idx="3100">
                  <c:v>38761</c:v>
                </c:pt>
                <c:pt idx="3101">
                  <c:v>38762</c:v>
                </c:pt>
                <c:pt idx="3102">
                  <c:v>38763</c:v>
                </c:pt>
                <c:pt idx="3103">
                  <c:v>38764</c:v>
                </c:pt>
                <c:pt idx="3104">
                  <c:v>38765</c:v>
                </c:pt>
                <c:pt idx="3105">
                  <c:v>38766</c:v>
                </c:pt>
                <c:pt idx="3106">
                  <c:v>38767</c:v>
                </c:pt>
                <c:pt idx="3107">
                  <c:v>38768</c:v>
                </c:pt>
                <c:pt idx="3108">
                  <c:v>38769</c:v>
                </c:pt>
                <c:pt idx="3109">
                  <c:v>38770</c:v>
                </c:pt>
                <c:pt idx="3110">
                  <c:v>38771</c:v>
                </c:pt>
                <c:pt idx="3111">
                  <c:v>38772</c:v>
                </c:pt>
                <c:pt idx="3112">
                  <c:v>38773</c:v>
                </c:pt>
                <c:pt idx="3113">
                  <c:v>38774</c:v>
                </c:pt>
                <c:pt idx="3114">
                  <c:v>38775</c:v>
                </c:pt>
                <c:pt idx="3115">
                  <c:v>38776</c:v>
                </c:pt>
                <c:pt idx="3116">
                  <c:v>38777</c:v>
                </c:pt>
                <c:pt idx="3117">
                  <c:v>38778</c:v>
                </c:pt>
                <c:pt idx="3118">
                  <c:v>38779</c:v>
                </c:pt>
                <c:pt idx="3119">
                  <c:v>38780</c:v>
                </c:pt>
                <c:pt idx="3120">
                  <c:v>38781</c:v>
                </c:pt>
                <c:pt idx="3121">
                  <c:v>38782</c:v>
                </c:pt>
                <c:pt idx="3122">
                  <c:v>38783</c:v>
                </c:pt>
                <c:pt idx="3123">
                  <c:v>38784</c:v>
                </c:pt>
                <c:pt idx="3124">
                  <c:v>38785</c:v>
                </c:pt>
                <c:pt idx="3125">
                  <c:v>38786</c:v>
                </c:pt>
                <c:pt idx="3126">
                  <c:v>38787</c:v>
                </c:pt>
                <c:pt idx="3127">
                  <c:v>38788</c:v>
                </c:pt>
                <c:pt idx="3128">
                  <c:v>38789</c:v>
                </c:pt>
                <c:pt idx="3129">
                  <c:v>38790</c:v>
                </c:pt>
                <c:pt idx="3130">
                  <c:v>38791</c:v>
                </c:pt>
                <c:pt idx="3131">
                  <c:v>38792</c:v>
                </c:pt>
                <c:pt idx="3132">
                  <c:v>38793</c:v>
                </c:pt>
                <c:pt idx="3133">
                  <c:v>38794</c:v>
                </c:pt>
                <c:pt idx="3134">
                  <c:v>38795</c:v>
                </c:pt>
                <c:pt idx="3135">
                  <c:v>38796</c:v>
                </c:pt>
                <c:pt idx="3136">
                  <c:v>38797</c:v>
                </c:pt>
                <c:pt idx="3137">
                  <c:v>38798</c:v>
                </c:pt>
                <c:pt idx="3138">
                  <c:v>38799</c:v>
                </c:pt>
                <c:pt idx="3139">
                  <c:v>38800</c:v>
                </c:pt>
                <c:pt idx="3140">
                  <c:v>38801</c:v>
                </c:pt>
                <c:pt idx="3141">
                  <c:v>38802</c:v>
                </c:pt>
                <c:pt idx="3142">
                  <c:v>38803</c:v>
                </c:pt>
                <c:pt idx="3143">
                  <c:v>38804</c:v>
                </c:pt>
                <c:pt idx="3144">
                  <c:v>38805</c:v>
                </c:pt>
                <c:pt idx="3145">
                  <c:v>38806</c:v>
                </c:pt>
                <c:pt idx="3146">
                  <c:v>38807</c:v>
                </c:pt>
                <c:pt idx="3147">
                  <c:v>38808</c:v>
                </c:pt>
                <c:pt idx="3148">
                  <c:v>38809</c:v>
                </c:pt>
                <c:pt idx="3149">
                  <c:v>38810</c:v>
                </c:pt>
                <c:pt idx="3150">
                  <c:v>38811</c:v>
                </c:pt>
                <c:pt idx="3151">
                  <c:v>38812</c:v>
                </c:pt>
                <c:pt idx="3152">
                  <c:v>38813</c:v>
                </c:pt>
                <c:pt idx="3153">
                  <c:v>38814</c:v>
                </c:pt>
                <c:pt idx="3154">
                  <c:v>38815</c:v>
                </c:pt>
                <c:pt idx="3155">
                  <c:v>38816</c:v>
                </c:pt>
                <c:pt idx="3156">
                  <c:v>38817</c:v>
                </c:pt>
                <c:pt idx="3157">
                  <c:v>38818</c:v>
                </c:pt>
                <c:pt idx="3158">
                  <c:v>38819</c:v>
                </c:pt>
                <c:pt idx="3159">
                  <c:v>38820</c:v>
                </c:pt>
                <c:pt idx="3160">
                  <c:v>38821</c:v>
                </c:pt>
                <c:pt idx="3161">
                  <c:v>38822</c:v>
                </c:pt>
                <c:pt idx="3162">
                  <c:v>38823</c:v>
                </c:pt>
                <c:pt idx="3163">
                  <c:v>38824</c:v>
                </c:pt>
                <c:pt idx="3164">
                  <c:v>38825</c:v>
                </c:pt>
                <c:pt idx="3165">
                  <c:v>38826</c:v>
                </c:pt>
                <c:pt idx="3166">
                  <c:v>38827</c:v>
                </c:pt>
                <c:pt idx="3167">
                  <c:v>38828</c:v>
                </c:pt>
                <c:pt idx="3168">
                  <c:v>38829</c:v>
                </c:pt>
                <c:pt idx="3169">
                  <c:v>38830</c:v>
                </c:pt>
                <c:pt idx="3170">
                  <c:v>38831</c:v>
                </c:pt>
                <c:pt idx="3171">
                  <c:v>38832</c:v>
                </c:pt>
                <c:pt idx="3172">
                  <c:v>38833</c:v>
                </c:pt>
                <c:pt idx="3173">
                  <c:v>38834</c:v>
                </c:pt>
                <c:pt idx="3174">
                  <c:v>38835</c:v>
                </c:pt>
                <c:pt idx="3175">
                  <c:v>38836</c:v>
                </c:pt>
                <c:pt idx="3176">
                  <c:v>38837</c:v>
                </c:pt>
                <c:pt idx="3177">
                  <c:v>38838</c:v>
                </c:pt>
                <c:pt idx="3178">
                  <c:v>38839</c:v>
                </c:pt>
                <c:pt idx="3179">
                  <c:v>38840</c:v>
                </c:pt>
                <c:pt idx="3180">
                  <c:v>38841</c:v>
                </c:pt>
                <c:pt idx="3181">
                  <c:v>38842</c:v>
                </c:pt>
                <c:pt idx="3182">
                  <c:v>38843</c:v>
                </c:pt>
                <c:pt idx="3183">
                  <c:v>38844</c:v>
                </c:pt>
                <c:pt idx="3184">
                  <c:v>38845</c:v>
                </c:pt>
                <c:pt idx="3185">
                  <c:v>38846</c:v>
                </c:pt>
                <c:pt idx="3186">
                  <c:v>38847</c:v>
                </c:pt>
                <c:pt idx="3187">
                  <c:v>38848</c:v>
                </c:pt>
                <c:pt idx="3188">
                  <c:v>38849</c:v>
                </c:pt>
                <c:pt idx="3189">
                  <c:v>38850</c:v>
                </c:pt>
                <c:pt idx="3190">
                  <c:v>38851</c:v>
                </c:pt>
                <c:pt idx="3191">
                  <c:v>38852</c:v>
                </c:pt>
                <c:pt idx="3192">
                  <c:v>38853</c:v>
                </c:pt>
                <c:pt idx="3193">
                  <c:v>38854</c:v>
                </c:pt>
                <c:pt idx="3194">
                  <c:v>38855</c:v>
                </c:pt>
                <c:pt idx="3195">
                  <c:v>38856</c:v>
                </c:pt>
                <c:pt idx="3196">
                  <c:v>38857</c:v>
                </c:pt>
                <c:pt idx="3197">
                  <c:v>38858</c:v>
                </c:pt>
                <c:pt idx="3198">
                  <c:v>38859</c:v>
                </c:pt>
                <c:pt idx="3199">
                  <c:v>38860</c:v>
                </c:pt>
                <c:pt idx="3200">
                  <c:v>38861</c:v>
                </c:pt>
                <c:pt idx="3201">
                  <c:v>38862</c:v>
                </c:pt>
                <c:pt idx="3202">
                  <c:v>38863</c:v>
                </c:pt>
                <c:pt idx="3203">
                  <c:v>38864</c:v>
                </c:pt>
                <c:pt idx="3204">
                  <c:v>38865</c:v>
                </c:pt>
                <c:pt idx="3205">
                  <c:v>38866</c:v>
                </c:pt>
                <c:pt idx="3206">
                  <c:v>38867</c:v>
                </c:pt>
                <c:pt idx="3207">
                  <c:v>38868</c:v>
                </c:pt>
                <c:pt idx="3208">
                  <c:v>38869</c:v>
                </c:pt>
                <c:pt idx="3209">
                  <c:v>38870</c:v>
                </c:pt>
                <c:pt idx="3210">
                  <c:v>38871</c:v>
                </c:pt>
                <c:pt idx="3211">
                  <c:v>38872</c:v>
                </c:pt>
                <c:pt idx="3212">
                  <c:v>38873</c:v>
                </c:pt>
                <c:pt idx="3213">
                  <c:v>38874</c:v>
                </c:pt>
                <c:pt idx="3214">
                  <c:v>38875</c:v>
                </c:pt>
                <c:pt idx="3215">
                  <c:v>38876</c:v>
                </c:pt>
                <c:pt idx="3216">
                  <c:v>38877</c:v>
                </c:pt>
                <c:pt idx="3217">
                  <c:v>38878</c:v>
                </c:pt>
                <c:pt idx="3218">
                  <c:v>38879</c:v>
                </c:pt>
                <c:pt idx="3219">
                  <c:v>38880</c:v>
                </c:pt>
                <c:pt idx="3220">
                  <c:v>38881</c:v>
                </c:pt>
                <c:pt idx="3221">
                  <c:v>38882</c:v>
                </c:pt>
                <c:pt idx="3222">
                  <c:v>38883</c:v>
                </c:pt>
                <c:pt idx="3223">
                  <c:v>38884</c:v>
                </c:pt>
                <c:pt idx="3224">
                  <c:v>38885</c:v>
                </c:pt>
                <c:pt idx="3225">
                  <c:v>38886</c:v>
                </c:pt>
                <c:pt idx="3226">
                  <c:v>38887</c:v>
                </c:pt>
                <c:pt idx="3227">
                  <c:v>38888</c:v>
                </c:pt>
                <c:pt idx="3228">
                  <c:v>38889</c:v>
                </c:pt>
                <c:pt idx="3229">
                  <c:v>38890</c:v>
                </c:pt>
                <c:pt idx="3230">
                  <c:v>38891</c:v>
                </c:pt>
                <c:pt idx="3231">
                  <c:v>38892</c:v>
                </c:pt>
                <c:pt idx="3232">
                  <c:v>38893</c:v>
                </c:pt>
                <c:pt idx="3233">
                  <c:v>38894</c:v>
                </c:pt>
                <c:pt idx="3234">
                  <c:v>38895</c:v>
                </c:pt>
                <c:pt idx="3235">
                  <c:v>38896</c:v>
                </c:pt>
                <c:pt idx="3236">
                  <c:v>38897</c:v>
                </c:pt>
                <c:pt idx="3237">
                  <c:v>38898</c:v>
                </c:pt>
                <c:pt idx="3238">
                  <c:v>38899</c:v>
                </c:pt>
                <c:pt idx="3239">
                  <c:v>38900</c:v>
                </c:pt>
                <c:pt idx="3240">
                  <c:v>38901</c:v>
                </c:pt>
                <c:pt idx="3241">
                  <c:v>38902</c:v>
                </c:pt>
                <c:pt idx="3242">
                  <c:v>38903</c:v>
                </c:pt>
                <c:pt idx="3243">
                  <c:v>38904</c:v>
                </c:pt>
                <c:pt idx="3244">
                  <c:v>38905</c:v>
                </c:pt>
                <c:pt idx="3245">
                  <c:v>38906</c:v>
                </c:pt>
                <c:pt idx="3246">
                  <c:v>38907</c:v>
                </c:pt>
                <c:pt idx="3247">
                  <c:v>38908</c:v>
                </c:pt>
                <c:pt idx="3248">
                  <c:v>38909</c:v>
                </c:pt>
                <c:pt idx="3249">
                  <c:v>38910</c:v>
                </c:pt>
                <c:pt idx="3250">
                  <c:v>38911</c:v>
                </c:pt>
                <c:pt idx="3251">
                  <c:v>38912</c:v>
                </c:pt>
                <c:pt idx="3252">
                  <c:v>38913</c:v>
                </c:pt>
                <c:pt idx="3253">
                  <c:v>38914</c:v>
                </c:pt>
                <c:pt idx="3254">
                  <c:v>38915</c:v>
                </c:pt>
                <c:pt idx="3255">
                  <c:v>38916</c:v>
                </c:pt>
                <c:pt idx="3256">
                  <c:v>38917</c:v>
                </c:pt>
                <c:pt idx="3257">
                  <c:v>38918</c:v>
                </c:pt>
                <c:pt idx="3258">
                  <c:v>38919</c:v>
                </c:pt>
                <c:pt idx="3259">
                  <c:v>38920</c:v>
                </c:pt>
                <c:pt idx="3260">
                  <c:v>38921</c:v>
                </c:pt>
                <c:pt idx="3261">
                  <c:v>38922</c:v>
                </c:pt>
                <c:pt idx="3262">
                  <c:v>38923</c:v>
                </c:pt>
                <c:pt idx="3263">
                  <c:v>38924</c:v>
                </c:pt>
                <c:pt idx="3264">
                  <c:v>38925</c:v>
                </c:pt>
                <c:pt idx="3265">
                  <c:v>38926</c:v>
                </c:pt>
                <c:pt idx="3266">
                  <c:v>38927</c:v>
                </c:pt>
                <c:pt idx="3267">
                  <c:v>38928</c:v>
                </c:pt>
                <c:pt idx="3268">
                  <c:v>38929</c:v>
                </c:pt>
                <c:pt idx="3269">
                  <c:v>38930</c:v>
                </c:pt>
                <c:pt idx="3270">
                  <c:v>38931</c:v>
                </c:pt>
                <c:pt idx="3271">
                  <c:v>38932</c:v>
                </c:pt>
                <c:pt idx="3272">
                  <c:v>38933</c:v>
                </c:pt>
                <c:pt idx="3273">
                  <c:v>38934</c:v>
                </c:pt>
                <c:pt idx="3274">
                  <c:v>38935</c:v>
                </c:pt>
                <c:pt idx="3275">
                  <c:v>38936</c:v>
                </c:pt>
                <c:pt idx="3276">
                  <c:v>38937</c:v>
                </c:pt>
                <c:pt idx="3277">
                  <c:v>38938</c:v>
                </c:pt>
                <c:pt idx="3278">
                  <c:v>38939</c:v>
                </c:pt>
                <c:pt idx="3279">
                  <c:v>38940</c:v>
                </c:pt>
                <c:pt idx="3280">
                  <c:v>38941</c:v>
                </c:pt>
                <c:pt idx="3281">
                  <c:v>38942</c:v>
                </c:pt>
                <c:pt idx="3282">
                  <c:v>38943</c:v>
                </c:pt>
                <c:pt idx="3283">
                  <c:v>38944</c:v>
                </c:pt>
                <c:pt idx="3284">
                  <c:v>38945</c:v>
                </c:pt>
                <c:pt idx="3285">
                  <c:v>38946</c:v>
                </c:pt>
                <c:pt idx="3286">
                  <c:v>38947</c:v>
                </c:pt>
                <c:pt idx="3287">
                  <c:v>38948</c:v>
                </c:pt>
                <c:pt idx="3288">
                  <c:v>38949</c:v>
                </c:pt>
                <c:pt idx="3289">
                  <c:v>38950</c:v>
                </c:pt>
                <c:pt idx="3290">
                  <c:v>38951</c:v>
                </c:pt>
                <c:pt idx="3291">
                  <c:v>38952</c:v>
                </c:pt>
                <c:pt idx="3292">
                  <c:v>38953</c:v>
                </c:pt>
                <c:pt idx="3293">
                  <c:v>38954</c:v>
                </c:pt>
                <c:pt idx="3294">
                  <c:v>38955</c:v>
                </c:pt>
                <c:pt idx="3295">
                  <c:v>38956</c:v>
                </c:pt>
                <c:pt idx="3296">
                  <c:v>38957</c:v>
                </c:pt>
                <c:pt idx="3297">
                  <c:v>38958</c:v>
                </c:pt>
                <c:pt idx="3298">
                  <c:v>38959</c:v>
                </c:pt>
                <c:pt idx="3299">
                  <c:v>38960</c:v>
                </c:pt>
                <c:pt idx="3300">
                  <c:v>38961</c:v>
                </c:pt>
                <c:pt idx="3301">
                  <c:v>38962</c:v>
                </c:pt>
                <c:pt idx="3302">
                  <c:v>38963</c:v>
                </c:pt>
                <c:pt idx="3303">
                  <c:v>38964</c:v>
                </c:pt>
                <c:pt idx="3304">
                  <c:v>38965</c:v>
                </c:pt>
                <c:pt idx="3305">
                  <c:v>38966</c:v>
                </c:pt>
                <c:pt idx="3306">
                  <c:v>38967</c:v>
                </c:pt>
                <c:pt idx="3307">
                  <c:v>38968</c:v>
                </c:pt>
                <c:pt idx="3308">
                  <c:v>38969</c:v>
                </c:pt>
                <c:pt idx="3309">
                  <c:v>38970</c:v>
                </c:pt>
                <c:pt idx="3310">
                  <c:v>38971</c:v>
                </c:pt>
                <c:pt idx="3311">
                  <c:v>38972</c:v>
                </c:pt>
                <c:pt idx="3312">
                  <c:v>38973</c:v>
                </c:pt>
                <c:pt idx="3313">
                  <c:v>38974</c:v>
                </c:pt>
                <c:pt idx="3314">
                  <c:v>38975</c:v>
                </c:pt>
                <c:pt idx="3315">
                  <c:v>38976</c:v>
                </c:pt>
                <c:pt idx="3316">
                  <c:v>38977</c:v>
                </c:pt>
                <c:pt idx="3317">
                  <c:v>38978</c:v>
                </c:pt>
                <c:pt idx="3318">
                  <c:v>38979</c:v>
                </c:pt>
                <c:pt idx="3319">
                  <c:v>38980</c:v>
                </c:pt>
                <c:pt idx="3320">
                  <c:v>38981</c:v>
                </c:pt>
                <c:pt idx="3321">
                  <c:v>38982</c:v>
                </c:pt>
                <c:pt idx="3322">
                  <c:v>38983</c:v>
                </c:pt>
                <c:pt idx="3323">
                  <c:v>38984</c:v>
                </c:pt>
                <c:pt idx="3324">
                  <c:v>38985</c:v>
                </c:pt>
                <c:pt idx="3325">
                  <c:v>38986</c:v>
                </c:pt>
                <c:pt idx="3326">
                  <c:v>38987</c:v>
                </c:pt>
                <c:pt idx="3327">
                  <c:v>38988</c:v>
                </c:pt>
                <c:pt idx="3328">
                  <c:v>38989</c:v>
                </c:pt>
                <c:pt idx="3329">
                  <c:v>38990</c:v>
                </c:pt>
                <c:pt idx="3330">
                  <c:v>38991</c:v>
                </c:pt>
                <c:pt idx="3331">
                  <c:v>38992</c:v>
                </c:pt>
                <c:pt idx="3332">
                  <c:v>38993</c:v>
                </c:pt>
                <c:pt idx="3333">
                  <c:v>38994</c:v>
                </c:pt>
                <c:pt idx="3334">
                  <c:v>38995</c:v>
                </c:pt>
                <c:pt idx="3335">
                  <c:v>38996</c:v>
                </c:pt>
                <c:pt idx="3336">
                  <c:v>38997</c:v>
                </c:pt>
                <c:pt idx="3337">
                  <c:v>38998</c:v>
                </c:pt>
                <c:pt idx="3338">
                  <c:v>38999</c:v>
                </c:pt>
                <c:pt idx="3339">
                  <c:v>39000</c:v>
                </c:pt>
                <c:pt idx="3340">
                  <c:v>39001</c:v>
                </c:pt>
                <c:pt idx="3341">
                  <c:v>39002</c:v>
                </c:pt>
                <c:pt idx="3342">
                  <c:v>39003</c:v>
                </c:pt>
                <c:pt idx="3343">
                  <c:v>39004</c:v>
                </c:pt>
                <c:pt idx="3344">
                  <c:v>39005</c:v>
                </c:pt>
                <c:pt idx="3345">
                  <c:v>39006</c:v>
                </c:pt>
                <c:pt idx="3346">
                  <c:v>39007</c:v>
                </c:pt>
                <c:pt idx="3347">
                  <c:v>39008</c:v>
                </c:pt>
                <c:pt idx="3348">
                  <c:v>39009</c:v>
                </c:pt>
                <c:pt idx="3349">
                  <c:v>39010</c:v>
                </c:pt>
                <c:pt idx="3350">
                  <c:v>39011</c:v>
                </c:pt>
                <c:pt idx="3351">
                  <c:v>39012</c:v>
                </c:pt>
                <c:pt idx="3352">
                  <c:v>39013</c:v>
                </c:pt>
                <c:pt idx="3353">
                  <c:v>39014</c:v>
                </c:pt>
                <c:pt idx="3354">
                  <c:v>39015</c:v>
                </c:pt>
                <c:pt idx="3355">
                  <c:v>39016</c:v>
                </c:pt>
                <c:pt idx="3356">
                  <c:v>39017</c:v>
                </c:pt>
                <c:pt idx="3357">
                  <c:v>39018</c:v>
                </c:pt>
                <c:pt idx="3358">
                  <c:v>39019</c:v>
                </c:pt>
                <c:pt idx="3359">
                  <c:v>39020</c:v>
                </c:pt>
                <c:pt idx="3360">
                  <c:v>39021</c:v>
                </c:pt>
                <c:pt idx="3361">
                  <c:v>39022</c:v>
                </c:pt>
                <c:pt idx="3362">
                  <c:v>39023</c:v>
                </c:pt>
                <c:pt idx="3363">
                  <c:v>39024</c:v>
                </c:pt>
                <c:pt idx="3364">
                  <c:v>39025</c:v>
                </c:pt>
                <c:pt idx="3365">
                  <c:v>39026</c:v>
                </c:pt>
                <c:pt idx="3366">
                  <c:v>39027</c:v>
                </c:pt>
                <c:pt idx="3367">
                  <c:v>39028</c:v>
                </c:pt>
                <c:pt idx="3368">
                  <c:v>39029</c:v>
                </c:pt>
                <c:pt idx="3369">
                  <c:v>39030</c:v>
                </c:pt>
                <c:pt idx="3370">
                  <c:v>39031</c:v>
                </c:pt>
                <c:pt idx="3371">
                  <c:v>39032</c:v>
                </c:pt>
                <c:pt idx="3372">
                  <c:v>39033</c:v>
                </c:pt>
                <c:pt idx="3373">
                  <c:v>39034</c:v>
                </c:pt>
                <c:pt idx="3374">
                  <c:v>39035</c:v>
                </c:pt>
                <c:pt idx="3375">
                  <c:v>39036</c:v>
                </c:pt>
                <c:pt idx="3376">
                  <c:v>39037</c:v>
                </c:pt>
                <c:pt idx="3377">
                  <c:v>39038</c:v>
                </c:pt>
                <c:pt idx="3378">
                  <c:v>39039</c:v>
                </c:pt>
                <c:pt idx="3379">
                  <c:v>39040</c:v>
                </c:pt>
                <c:pt idx="3380">
                  <c:v>39041</c:v>
                </c:pt>
                <c:pt idx="3381">
                  <c:v>39042</c:v>
                </c:pt>
                <c:pt idx="3382">
                  <c:v>39043</c:v>
                </c:pt>
                <c:pt idx="3383">
                  <c:v>39044</c:v>
                </c:pt>
                <c:pt idx="3384">
                  <c:v>39045</c:v>
                </c:pt>
                <c:pt idx="3385">
                  <c:v>39046</c:v>
                </c:pt>
                <c:pt idx="3386">
                  <c:v>39047</c:v>
                </c:pt>
                <c:pt idx="3387">
                  <c:v>39048</c:v>
                </c:pt>
                <c:pt idx="3388">
                  <c:v>39049</c:v>
                </c:pt>
                <c:pt idx="3389">
                  <c:v>39050</c:v>
                </c:pt>
                <c:pt idx="3390">
                  <c:v>39051</c:v>
                </c:pt>
                <c:pt idx="3391">
                  <c:v>39052</c:v>
                </c:pt>
                <c:pt idx="3392">
                  <c:v>39053</c:v>
                </c:pt>
                <c:pt idx="3393">
                  <c:v>39054</c:v>
                </c:pt>
                <c:pt idx="3394">
                  <c:v>39055</c:v>
                </c:pt>
                <c:pt idx="3395">
                  <c:v>39056</c:v>
                </c:pt>
                <c:pt idx="3396">
                  <c:v>39057</c:v>
                </c:pt>
                <c:pt idx="3397">
                  <c:v>39058</c:v>
                </c:pt>
                <c:pt idx="3398">
                  <c:v>39059</c:v>
                </c:pt>
                <c:pt idx="3399">
                  <c:v>39060</c:v>
                </c:pt>
                <c:pt idx="3400">
                  <c:v>39061</c:v>
                </c:pt>
                <c:pt idx="3401">
                  <c:v>39062</c:v>
                </c:pt>
                <c:pt idx="3402">
                  <c:v>39063</c:v>
                </c:pt>
                <c:pt idx="3403">
                  <c:v>39064</c:v>
                </c:pt>
                <c:pt idx="3404">
                  <c:v>39065</c:v>
                </c:pt>
                <c:pt idx="3405">
                  <c:v>39066</c:v>
                </c:pt>
                <c:pt idx="3406">
                  <c:v>39067</c:v>
                </c:pt>
                <c:pt idx="3407">
                  <c:v>39068</c:v>
                </c:pt>
                <c:pt idx="3408">
                  <c:v>39069</c:v>
                </c:pt>
                <c:pt idx="3409">
                  <c:v>39070</c:v>
                </c:pt>
                <c:pt idx="3410">
                  <c:v>39071</c:v>
                </c:pt>
                <c:pt idx="3411">
                  <c:v>39072</c:v>
                </c:pt>
                <c:pt idx="3412">
                  <c:v>39073</c:v>
                </c:pt>
                <c:pt idx="3413">
                  <c:v>39074</c:v>
                </c:pt>
                <c:pt idx="3414">
                  <c:v>39075</c:v>
                </c:pt>
                <c:pt idx="3415">
                  <c:v>39076</c:v>
                </c:pt>
                <c:pt idx="3416">
                  <c:v>39077</c:v>
                </c:pt>
                <c:pt idx="3417">
                  <c:v>39078</c:v>
                </c:pt>
                <c:pt idx="3418">
                  <c:v>39079</c:v>
                </c:pt>
                <c:pt idx="3419">
                  <c:v>39080</c:v>
                </c:pt>
                <c:pt idx="3420">
                  <c:v>39081</c:v>
                </c:pt>
                <c:pt idx="3421">
                  <c:v>39082</c:v>
                </c:pt>
                <c:pt idx="3422">
                  <c:v>39083</c:v>
                </c:pt>
                <c:pt idx="3423">
                  <c:v>39084</c:v>
                </c:pt>
                <c:pt idx="3424">
                  <c:v>39085</c:v>
                </c:pt>
                <c:pt idx="3425">
                  <c:v>39086</c:v>
                </c:pt>
                <c:pt idx="3426">
                  <c:v>39087</c:v>
                </c:pt>
                <c:pt idx="3427">
                  <c:v>39088</c:v>
                </c:pt>
                <c:pt idx="3428">
                  <c:v>39089</c:v>
                </c:pt>
                <c:pt idx="3429">
                  <c:v>39090</c:v>
                </c:pt>
                <c:pt idx="3430">
                  <c:v>39091</c:v>
                </c:pt>
                <c:pt idx="3431">
                  <c:v>39092</c:v>
                </c:pt>
                <c:pt idx="3432">
                  <c:v>39093</c:v>
                </c:pt>
                <c:pt idx="3433">
                  <c:v>39094</c:v>
                </c:pt>
                <c:pt idx="3434">
                  <c:v>39095</c:v>
                </c:pt>
                <c:pt idx="3435">
                  <c:v>39096</c:v>
                </c:pt>
                <c:pt idx="3436">
                  <c:v>39097</c:v>
                </c:pt>
                <c:pt idx="3437">
                  <c:v>39098</c:v>
                </c:pt>
                <c:pt idx="3438">
                  <c:v>39099</c:v>
                </c:pt>
                <c:pt idx="3439">
                  <c:v>39100</c:v>
                </c:pt>
                <c:pt idx="3440">
                  <c:v>39101</c:v>
                </c:pt>
                <c:pt idx="3441">
                  <c:v>39102</c:v>
                </c:pt>
                <c:pt idx="3442">
                  <c:v>39103</c:v>
                </c:pt>
                <c:pt idx="3443">
                  <c:v>39104</c:v>
                </c:pt>
                <c:pt idx="3444">
                  <c:v>39105</c:v>
                </c:pt>
                <c:pt idx="3445">
                  <c:v>39106</c:v>
                </c:pt>
                <c:pt idx="3446">
                  <c:v>39107</c:v>
                </c:pt>
                <c:pt idx="3447">
                  <c:v>39108</c:v>
                </c:pt>
                <c:pt idx="3448">
                  <c:v>39109</c:v>
                </c:pt>
                <c:pt idx="3449">
                  <c:v>39110</c:v>
                </c:pt>
                <c:pt idx="3450">
                  <c:v>39111</c:v>
                </c:pt>
                <c:pt idx="3451">
                  <c:v>39112</c:v>
                </c:pt>
                <c:pt idx="3452">
                  <c:v>39113</c:v>
                </c:pt>
                <c:pt idx="3453">
                  <c:v>39114</c:v>
                </c:pt>
                <c:pt idx="3454">
                  <c:v>39115</c:v>
                </c:pt>
                <c:pt idx="3455">
                  <c:v>39116</c:v>
                </c:pt>
                <c:pt idx="3456">
                  <c:v>39117</c:v>
                </c:pt>
                <c:pt idx="3457">
                  <c:v>39118</c:v>
                </c:pt>
                <c:pt idx="3458">
                  <c:v>39119</c:v>
                </c:pt>
                <c:pt idx="3459">
                  <c:v>39120</c:v>
                </c:pt>
                <c:pt idx="3460">
                  <c:v>39121</c:v>
                </c:pt>
                <c:pt idx="3461">
                  <c:v>39122</c:v>
                </c:pt>
                <c:pt idx="3462">
                  <c:v>39123</c:v>
                </c:pt>
                <c:pt idx="3463">
                  <c:v>39124</c:v>
                </c:pt>
                <c:pt idx="3464">
                  <c:v>39125</c:v>
                </c:pt>
                <c:pt idx="3465">
                  <c:v>39126</c:v>
                </c:pt>
                <c:pt idx="3466">
                  <c:v>39127</c:v>
                </c:pt>
                <c:pt idx="3467">
                  <c:v>39128</c:v>
                </c:pt>
                <c:pt idx="3468">
                  <c:v>39129</c:v>
                </c:pt>
                <c:pt idx="3469">
                  <c:v>39130</c:v>
                </c:pt>
                <c:pt idx="3470">
                  <c:v>39131</c:v>
                </c:pt>
                <c:pt idx="3471">
                  <c:v>39132</c:v>
                </c:pt>
                <c:pt idx="3472">
                  <c:v>39133</c:v>
                </c:pt>
                <c:pt idx="3473">
                  <c:v>39134</c:v>
                </c:pt>
                <c:pt idx="3474">
                  <c:v>39135</c:v>
                </c:pt>
                <c:pt idx="3475">
                  <c:v>39136</c:v>
                </c:pt>
                <c:pt idx="3476">
                  <c:v>39137</c:v>
                </c:pt>
                <c:pt idx="3477">
                  <c:v>39138</c:v>
                </c:pt>
                <c:pt idx="3478">
                  <c:v>39139</c:v>
                </c:pt>
                <c:pt idx="3479">
                  <c:v>39140</c:v>
                </c:pt>
                <c:pt idx="3480">
                  <c:v>39141</c:v>
                </c:pt>
                <c:pt idx="3481">
                  <c:v>39142</c:v>
                </c:pt>
                <c:pt idx="3482">
                  <c:v>39143</c:v>
                </c:pt>
                <c:pt idx="3483">
                  <c:v>39144</c:v>
                </c:pt>
                <c:pt idx="3484">
                  <c:v>39145</c:v>
                </c:pt>
                <c:pt idx="3485">
                  <c:v>39146</c:v>
                </c:pt>
                <c:pt idx="3486">
                  <c:v>39147</c:v>
                </c:pt>
                <c:pt idx="3487">
                  <c:v>39148</c:v>
                </c:pt>
                <c:pt idx="3488">
                  <c:v>39149</c:v>
                </c:pt>
                <c:pt idx="3489">
                  <c:v>39150</c:v>
                </c:pt>
                <c:pt idx="3490">
                  <c:v>39151</c:v>
                </c:pt>
                <c:pt idx="3491">
                  <c:v>39152</c:v>
                </c:pt>
                <c:pt idx="3492">
                  <c:v>39153</c:v>
                </c:pt>
                <c:pt idx="3493">
                  <c:v>39154</c:v>
                </c:pt>
                <c:pt idx="3494">
                  <c:v>39155</c:v>
                </c:pt>
                <c:pt idx="3495">
                  <c:v>39156</c:v>
                </c:pt>
                <c:pt idx="3496">
                  <c:v>39157</c:v>
                </c:pt>
                <c:pt idx="3497">
                  <c:v>39158</c:v>
                </c:pt>
                <c:pt idx="3498">
                  <c:v>39159</c:v>
                </c:pt>
                <c:pt idx="3499">
                  <c:v>39160</c:v>
                </c:pt>
                <c:pt idx="3500">
                  <c:v>39161</c:v>
                </c:pt>
                <c:pt idx="3501">
                  <c:v>39162</c:v>
                </c:pt>
                <c:pt idx="3502">
                  <c:v>39163</c:v>
                </c:pt>
                <c:pt idx="3503">
                  <c:v>39164</c:v>
                </c:pt>
                <c:pt idx="3504">
                  <c:v>39165</c:v>
                </c:pt>
                <c:pt idx="3505">
                  <c:v>39166</c:v>
                </c:pt>
                <c:pt idx="3506">
                  <c:v>39167</c:v>
                </c:pt>
                <c:pt idx="3507">
                  <c:v>39168</c:v>
                </c:pt>
                <c:pt idx="3508">
                  <c:v>39169</c:v>
                </c:pt>
                <c:pt idx="3509">
                  <c:v>39170</c:v>
                </c:pt>
                <c:pt idx="3510">
                  <c:v>39171</c:v>
                </c:pt>
                <c:pt idx="3511">
                  <c:v>39172</c:v>
                </c:pt>
                <c:pt idx="3512">
                  <c:v>39173</c:v>
                </c:pt>
                <c:pt idx="3513">
                  <c:v>39174</c:v>
                </c:pt>
                <c:pt idx="3514">
                  <c:v>39175</c:v>
                </c:pt>
                <c:pt idx="3515">
                  <c:v>39176</c:v>
                </c:pt>
                <c:pt idx="3516">
                  <c:v>39177</c:v>
                </c:pt>
                <c:pt idx="3517">
                  <c:v>39178</c:v>
                </c:pt>
                <c:pt idx="3518">
                  <c:v>39179</c:v>
                </c:pt>
                <c:pt idx="3519">
                  <c:v>39180</c:v>
                </c:pt>
                <c:pt idx="3520">
                  <c:v>39181</c:v>
                </c:pt>
                <c:pt idx="3521">
                  <c:v>39182</c:v>
                </c:pt>
                <c:pt idx="3522">
                  <c:v>39183</c:v>
                </c:pt>
                <c:pt idx="3523">
                  <c:v>39184</c:v>
                </c:pt>
                <c:pt idx="3524">
                  <c:v>39185</c:v>
                </c:pt>
                <c:pt idx="3525">
                  <c:v>39186</c:v>
                </c:pt>
                <c:pt idx="3526">
                  <c:v>39187</c:v>
                </c:pt>
                <c:pt idx="3527">
                  <c:v>39188</c:v>
                </c:pt>
                <c:pt idx="3528">
                  <c:v>39189</c:v>
                </c:pt>
                <c:pt idx="3529">
                  <c:v>39190</c:v>
                </c:pt>
                <c:pt idx="3530">
                  <c:v>39191</c:v>
                </c:pt>
                <c:pt idx="3531">
                  <c:v>39192</c:v>
                </c:pt>
                <c:pt idx="3532">
                  <c:v>39193</c:v>
                </c:pt>
                <c:pt idx="3533">
                  <c:v>39194</c:v>
                </c:pt>
                <c:pt idx="3534">
                  <c:v>39195</c:v>
                </c:pt>
                <c:pt idx="3535">
                  <c:v>39196</c:v>
                </c:pt>
                <c:pt idx="3536">
                  <c:v>39197</c:v>
                </c:pt>
                <c:pt idx="3537">
                  <c:v>39198</c:v>
                </c:pt>
                <c:pt idx="3538">
                  <c:v>39199</c:v>
                </c:pt>
                <c:pt idx="3539">
                  <c:v>39200</c:v>
                </c:pt>
                <c:pt idx="3540">
                  <c:v>39201</c:v>
                </c:pt>
                <c:pt idx="3541">
                  <c:v>39202</c:v>
                </c:pt>
                <c:pt idx="3542">
                  <c:v>39203</c:v>
                </c:pt>
                <c:pt idx="3543">
                  <c:v>39204</c:v>
                </c:pt>
                <c:pt idx="3544">
                  <c:v>39205</c:v>
                </c:pt>
                <c:pt idx="3545">
                  <c:v>39206</c:v>
                </c:pt>
                <c:pt idx="3546">
                  <c:v>39207</c:v>
                </c:pt>
                <c:pt idx="3547">
                  <c:v>39208</c:v>
                </c:pt>
                <c:pt idx="3548">
                  <c:v>39209</c:v>
                </c:pt>
                <c:pt idx="3549">
                  <c:v>39210</c:v>
                </c:pt>
                <c:pt idx="3550">
                  <c:v>39211</c:v>
                </c:pt>
                <c:pt idx="3551">
                  <c:v>39212</c:v>
                </c:pt>
                <c:pt idx="3552">
                  <c:v>39213</c:v>
                </c:pt>
                <c:pt idx="3553">
                  <c:v>39214</c:v>
                </c:pt>
                <c:pt idx="3554">
                  <c:v>39215</c:v>
                </c:pt>
                <c:pt idx="3555">
                  <c:v>39216</c:v>
                </c:pt>
                <c:pt idx="3556">
                  <c:v>39217</c:v>
                </c:pt>
                <c:pt idx="3557">
                  <c:v>39218</c:v>
                </c:pt>
                <c:pt idx="3558">
                  <c:v>39219</c:v>
                </c:pt>
                <c:pt idx="3559">
                  <c:v>39220</c:v>
                </c:pt>
                <c:pt idx="3560">
                  <c:v>39221</c:v>
                </c:pt>
                <c:pt idx="3561">
                  <c:v>39222</c:v>
                </c:pt>
                <c:pt idx="3562">
                  <c:v>39223</c:v>
                </c:pt>
                <c:pt idx="3563">
                  <c:v>39224</c:v>
                </c:pt>
                <c:pt idx="3564">
                  <c:v>39225</c:v>
                </c:pt>
                <c:pt idx="3565">
                  <c:v>39226</c:v>
                </c:pt>
                <c:pt idx="3566">
                  <c:v>39227</c:v>
                </c:pt>
                <c:pt idx="3567">
                  <c:v>39228</c:v>
                </c:pt>
                <c:pt idx="3568">
                  <c:v>39229</c:v>
                </c:pt>
                <c:pt idx="3569">
                  <c:v>39230</c:v>
                </c:pt>
                <c:pt idx="3570">
                  <c:v>39231</c:v>
                </c:pt>
                <c:pt idx="3571">
                  <c:v>39232</c:v>
                </c:pt>
                <c:pt idx="3572">
                  <c:v>39233</c:v>
                </c:pt>
                <c:pt idx="3573">
                  <c:v>39234</c:v>
                </c:pt>
                <c:pt idx="3574">
                  <c:v>39235</c:v>
                </c:pt>
                <c:pt idx="3575">
                  <c:v>39236</c:v>
                </c:pt>
                <c:pt idx="3576">
                  <c:v>39237</c:v>
                </c:pt>
                <c:pt idx="3577">
                  <c:v>39238</c:v>
                </c:pt>
                <c:pt idx="3578">
                  <c:v>39239</c:v>
                </c:pt>
                <c:pt idx="3579">
                  <c:v>39240</c:v>
                </c:pt>
                <c:pt idx="3580">
                  <c:v>39241</c:v>
                </c:pt>
                <c:pt idx="3581">
                  <c:v>39242</c:v>
                </c:pt>
                <c:pt idx="3582">
                  <c:v>39243</c:v>
                </c:pt>
                <c:pt idx="3583">
                  <c:v>39244</c:v>
                </c:pt>
                <c:pt idx="3584">
                  <c:v>39245</c:v>
                </c:pt>
                <c:pt idx="3585">
                  <c:v>39246</c:v>
                </c:pt>
                <c:pt idx="3586">
                  <c:v>39247</c:v>
                </c:pt>
                <c:pt idx="3587">
                  <c:v>39248</c:v>
                </c:pt>
                <c:pt idx="3588">
                  <c:v>39249</c:v>
                </c:pt>
                <c:pt idx="3589">
                  <c:v>39250</c:v>
                </c:pt>
                <c:pt idx="3590">
                  <c:v>39251</c:v>
                </c:pt>
                <c:pt idx="3591">
                  <c:v>39252</c:v>
                </c:pt>
                <c:pt idx="3592">
                  <c:v>39253</c:v>
                </c:pt>
                <c:pt idx="3593">
                  <c:v>39254</c:v>
                </c:pt>
                <c:pt idx="3594">
                  <c:v>39255</c:v>
                </c:pt>
                <c:pt idx="3595">
                  <c:v>39256</c:v>
                </c:pt>
                <c:pt idx="3596">
                  <c:v>39257</c:v>
                </c:pt>
                <c:pt idx="3597">
                  <c:v>39258</c:v>
                </c:pt>
                <c:pt idx="3598">
                  <c:v>39259</c:v>
                </c:pt>
                <c:pt idx="3599">
                  <c:v>39260</c:v>
                </c:pt>
                <c:pt idx="3600">
                  <c:v>39261</c:v>
                </c:pt>
                <c:pt idx="3601">
                  <c:v>39262</c:v>
                </c:pt>
                <c:pt idx="3602">
                  <c:v>39263</c:v>
                </c:pt>
                <c:pt idx="3603">
                  <c:v>39264</c:v>
                </c:pt>
                <c:pt idx="3604">
                  <c:v>39265</c:v>
                </c:pt>
                <c:pt idx="3605">
                  <c:v>39266</c:v>
                </c:pt>
                <c:pt idx="3606">
                  <c:v>39267</c:v>
                </c:pt>
                <c:pt idx="3607">
                  <c:v>39268</c:v>
                </c:pt>
                <c:pt idx="3608">
                  <c:v>39269</c:v>
                </c:pt>
                <c:pt idx="3609">
                  <c:v>39270</c:v>
                </c:pt>
                <c:pt idx="3610">
                  <c:v>39271</c:v>
                </c:pt>
                <c:pt idx="3611">
                  <c:v>39272</c:v>
                </c:pt>
                <c:pt idx="3612">
                  <c:v>39273</c:v>
                </c:pt>
                <c:pt idx="3613">
                  <c:v>39274</c:v>
                </c:pt>
                <c:pt idx="3614">
                  <c:v>39275</c:v>
                </c:pt>
                <c:pt idx="3615">
                  <c:v>39276</c:v>
                </c:pt>
                <c:pt idx="3616">
                  <c:v>39277</c:v>
                </c:pt>
                <c:pt idx="3617">
                  <c:v>39278</c:v>
                </c:pt>
                <c:pt idx="3618">
                  <c:v>39279</c:v>
                </c:pt>
                <c:pt idx="3619">
                  <c:v>39280</c:v>
                </c:pt>
                <c:pt idx="3620">
                  <c:v>39281</c:v>
                </c:pt>
                <c:pt idx="3621">
                  <c:v>39282</c:v>
                </c:pt>
                <c:pt idx="3622">
                  <c:v>39283</c:v>
                </c:pt>
                <c:pt idx="3623">
                  <c:v>39284</c:v>
                </c:pt>
                <c:pt idx="3624">
                  <c:v>39285</c:v>
                </c:pt>
                <c:pt idx="3625">
                  <c:v>39286</c:v>
                </c:pt>
                <c:pt idx="3626">
                  <c:v>39287</c:v>
                </c:pt>
                <c:pt idx="3627">
                  <c:v>39288</c:v>
                </c:pt>
                <c:pt idx="3628">
                  <c:v>39289</c:v>
                </c:pt>
                <c:pt idx="3629">
                  <c:v>39290</c:v>
                </c:pt>
                <c:pt idx="3630">
                  <c:v>39291</c:v>
                </c:pt>
                <c:pt idx="3631">
                  <c:v>39292</c:v>
                </c:pt>
                <c:pt idx="3632">
                  <c:v>39293</c:v>
                </c:pt>
                <c:pt idx="3633">
                  <c:v>39294</c:v>
                </c:pt>
                <c:pt idx="3634">
                  <c:v>39295</c:v>
                </c:pt>
                <c:pt idx="3635">
                  <c:v>39296</c:v>
                </c:pt>
                <c:pt idx="3636">
                  <c:v>39297</c:v>
                </c:pt>
                <c:pt idx="3637">
                  <c:v>39298</c:v>
                </c:pt>
                <c:pt idx="3638">
                  <c:v>39299</c:v>
                </c:pt>
                <c:pt idx="3639">
                  <c:v>39300</c:v>
                </c:pt>
                <c:pt idx="3640">
                  <c:v>39301</c:v>
                </c:pt>
                <c:pt idx="3641">
                  <c:v>39302</c:v>
                </c:pt>
                <c:pt idx="3642">
                  <c:v>39303</c:v>
                </c:pt>
                <c:pt idx="3643">
                  <c:v>39304</c:v>
                </c:pt>
                <c:pt idx="3644">
                  <c:v>39305</c:v>
                </c:pt>
                <c:pt idx="3645">
                  <c:v>39306</c:v>
                </c:pt>
                <c:pt idx="3646">
                  <c:v>39307</c:v>
                </c:pt>
                <c:pt idx="3647">
                  <c:v>39308</c:v>
                </c:pt>
                <c:pt idx="3648">
                  <c:v>39309</c:v>
                </c:pt>
                <c:pt idx="3649">
                  <c:v>39310</c:v>
                </c:pt>
                <c:pt idx="3650">
                  <c:v>39311</c:v>
                </c:pt>
                <c:pt idx="3651">
                  <c:v>39312</c:v>
                </c:pt>
                <c:pt idx="3652">
                  <c:v>39313</c:v>
                </c:pt>
                <c:pt idx="3653">
                  <c:v>39314</c:v>
                </c:pt>
                <c:pt idx="3654">
                  <c:v>39315</c:v>
                </c:pt>
                <c:pt idx="3655">
                  <c:v>39316</c:v>
                </c:pt>
                <c:pt idx="3656">
                  <c:v>39317</c:v>
                </c:pt>
                <c:pt idx="3657">
                  <c:v>39318</c:v>
                </c:pt>
                <c:pt idx="3658">
                  <c:v>39319</c:v>
                </c:pt>
                <c:pt idx="3659">
                  <c:v>39320</c:v>
                </c:pt>
                <c:pt idx="3660">
                  <c:v>39321</c:v>
                </c:pt>
                <c:pt idx="3661">
                  <c:v>39322</c:v>
                </c:pt>
                <c:pt idx="3662">
                  <c:v>39323</c:v>
                </c:pt>
                <c:pt idx="3663">
                  <c:v>39324</c:v>
                </c:pt>
                <c:pt idx="3664">
                  <c:v>39325</c:v>
                </c:pt>
                <c:pt idx="3665">
                  <c:v>39326</c:v>
                </c:pt>
                <c:pt idx="3666">
                  <c:v>39327</c:v>
                </c:pt>
                <c:pt idx="3667">
                  <c:v>39328</c:v>
                </c:pt>
                <c:pt idx="3668">
                  <c:v>39329</c:v>
                </c:pt>
                <c:pt idx="3669">
                  <c:v>39330</c:v>
                </c:pt>
                <c:pt idx="3670">
                  <c:v>39331</c:v>
                </c:pt>
                <c:pt idx="3671">
                  <c:v>39332</c:v>
                </c:pt>
                <c:pt idx="3672">
                  <c:v>39333</c:v>
                </c:pt>
                <c:pt idx="3673">
                  <c:v>39334</c:v>
                </c:pt>
                <c:pt idx="3674">
                  <c:v>39335</c:v>
                </c:pt>
                <c:pt idx="3675">
                  <c:v>39336</c:v>
                </c:pt>
                <c:pt idx="3676">
                  <c:v>39337</c:v>
                </c:pt>
                <c:pt idx="3677">
                  <c:v>39338</c:v>
                </c:pt>
                <c:pt idx="3678">
                  <c:v>39339</c:v>
                </c:pt>
                <c:pt idx="3679">
                  <c:v>39340</c:v>
                </c:pt>
                <c:pt idx="3680">
                  <c:v>39341</c:v>
                </c:pt>
                <c:pt idx="3681">
                  <c:v>39342</c:v>
                </c:pt>
                <c:pt idx="3682">
                  <c:v>39343</c:v>
                </c:pt>
                <c:pt idx="3683">
                  <c:v>39344</c:v>
                </c:pt>
                <c:pt idx="3684">
                  <c:v>39345</c:v>
                </c:pt>
                <c:pt idx="3685">
                  <c:v>39346</c:v>
                </c:pt>
                <c:pt idx="3686">
                  <c:v>39347</c:v>
                </c:pt>
                <c:pt idx="3687">
                  <c:v>39348</c:v>
                </c:pt>
                <c:pt idx="3688">
                  <c:v>39349</c:v>
                </c:pt>
                <c:pt idx="3689">
                  <c:v>39350</c:v>
                </c:pt>
                <c:pt idx="3690">
                  <c:v>39351</c:v>
                </c:pt>
                <c:pt idx="3691">
                  <c:v>39352</c:v>
                </c:pt>
                <c:pt idx="3692">
                  <c:v>39353</c:v>
                </c:pt>
                <c:pt idx="3693">
                  <c:v>39354</c:v>
                </c:pt>
                <c:pt idx="3694">
                  <c:v>39355</c:v>
                </c:pt>
                <c:pt idx="3695">
                  <c:v>39356</c:v>
                </c:pt>
                <c:pt idx="3696">
                  <c:v>39357</c:v>
                </c:pt>
                <c:pt idx="3697">
                  <c:v>39358</c:v>
                </c:pt>
                <c:pt idx="3698">
                  <c:v>39359</c:v>
                </c:pt>
                <c:pt idx="3699">
                  <c:v>39360</c:v>
                </c:pt>
                <c:pt idx="3700">
                  <c:v>39361</c:v>
                </c:pt>
                <c:pt idx="3701">
                  <c:v>39362</c:v>
                </c:pt>
                <c:pt idx="3702">
                  <c:v>39363</c:v>
                </c:pt>
                <c:pt idx="3703">
                  <c:v>39364</c:v>
                </c:pt>
                <c:pt idx="3704">
                  <c:v>39365</c:v>
                </c:pt>
                <c:pt idx="3705">
                  <c:v>39366</c:v>
                </c:pt>
                <c:pt idx="3706">
                  <c:v>39367</c:v>
                </c:pt>
                <c:pt idx="3707">
                  <c:v>39368</c:v>
                </c:pt>
                <c:pt idx="3708">
                  <c:v>39369</c:v>
                </c:pt>
                <c:pt idx="3709">
                  <c:v>39370</c:v>
                </c:pt>
                <c:pt idx="3710">
                  <c:v>39371</c:v>
                </c:pt>
                <c:pt idx="3711">
                  <c:v>39372</c:v>
                </c:pt>
                <c:pt idx="3712">
                  <c:v>39373</c:v>
                </c:pt>
                <c:pt idx="3713">
                  <c:v>39374</c:v>
                </c:pt>
                <c:pt idx="3714">
                  <c:v>39375</c:v>
                </c:pt>
                <c:pt idx="3715">
                  <c:v>39376</c:v>
                </c:pt>
                <c:pt idx="3716">
                  <c:v>39377</c:v>
                </c:pt>
                <c:pt idx="3717">
                  <c:v>39378</c:v>
                </c:pt>
                <c:pt idx="3718">
                  <c:v>39379</c:v>
                </c:pt>
                <c:pt idx="3719">
                  <c:v>39380</c:v>
                </c:pt>
                <c:pt idx="3720">
                  <c:v>39381</c:v>
                </c:pt>
                <c:pt idx="3721">
                  <c:v>39382</c:v>
                </c:pt>
                <c:pt idx="3722">
                  <c:v>39383</c:v>
                </c:pt>
                <c:pt idx="3723">
                  <c:v>39384</c:v>
                </c:pt>
                <c:pt idx="3724">
                  <c:v>39385</c:v>
                </c:pt>
                <c:pt idx="3725">
                  <c:v>39386</c:v>
                </c:pt>
                <c:pt idx="3726">
                  <c:v>39387</c:v>
                </c:pt>
                <c:pt idx="3727">
                  <c:v>39388</c:v>
                </c:pt>
                <c:pt idx="3728">
                  <c:v>39389</c:v>
                </c:pt>
                <c:pt idx="3729">
                  <c:v>39390</c:v>
                </c:pt>
                <c:pt idx="3730">
                  <c:v>39391</c:v>
                </c:pt>
                <c:pt idx="3731">
                  <c:v>39392</c:v>
                </c:pt>
                <c:pt idx="3732">
                  <c:v>39393</c:v>
                </c:pt>
                <c:pt idx="3733">
                  <c:v>39394</c:v>
                </c:pt>
                <c:pt idx="3734">
                  <c:v>39395</c:v>
                </c:pt>
                <c:pt idx="3735">
                  <c:v>39396</c:v>
                </c:pt>
                <c:pt idx="3736">
                  <c:v>39397</c:v>
                </c:pt>
                <c:pt idx="3737">
                  <c:v>39398</c:v>
                </c:pt>
                <c:pt idx="3738">
                  <c:v>39399</c:v>
                </c:pt>
                <c:pt idx="3739">
                  <c:v>39400</c:v>
                </c:pt>
                <c:pt idx="3740">
                  <c:v>39401</c:v>
                </c:pt>
                <c:pt idx="3741">
                  <c:v>39402</c:v>
                </c:pt>
                <c:pt idx="3742">
                  <c:v>39403</c:v>
                </c:pt>
                <c:pt idx="3743">
                  <c:v>39404</c:v>
                </c:pt>
                <c:pt idx="3744">
                  <c:v>39405</c:v>
                </c:pt>
                <c:pt idx="3745">
                  <c:v>39406</c:v>
                </c:pt>
                <c:pt idx="3746">
                  <c:v>39407</c:v>
                </c:pt>
                <c:pt idx="3747">
                  <c:v>39408</c:v>
                </c:pt>
                <c:pt idx="3748">
                  <c:v>39409</c:v>
                </c:pt>
                <c:pt idx="3749">
                  <c:v>39410</c:v>
                </c:pt>
                <c:pt idx="3750">
                  <c:v>39411</c:v>
                </c:pt>
                <c:pt idx="3751">
                  <c:v>39412</c:v>
                </c:pt>
                <c:pt idx="3752">
                  <c:v>39413</c:v>
                </c:pt>
                <c:pt idx="3753">
                  <c:v>39414</c:v>
                </c:pt>
                <c:pt idx="3754">
                  <c:v>39415</c:v>
                </c:pt>
                <c:pt idx="3755">
                  <c:v>39416</c:v>
                </c:pt>
                <c:pt idx="3756">
                  <c:v>39417</c:v>
                </c:pt>
                <c:pt idx="3757">
                  <c:v>39418</c:v>
                </c:pt>
                <c:pt idx="3758">
                  <c:v>39419</c:v>
                </c:pt>
                <c:pt idx="3759">
                  <c:v>39420</c:v>
                </c:pt>
                <c:pt idx="3760">
                  <c:v>39421</c:v>
                </c:pt>
                <c:pt idx="3761">
                  <c:v>39422</c:v>
                </c:pt>
                <c:pt idx="3762">
                  <c:v>39423</c:v>
                </c:pt>
                <c:pt idx="3763">
                  <c:v>39424</c:v>
                </c:pt>
                <c:pt idx="3764">
                  <c:v>39425</c:v>
                </c:pt>
                <c:pt idx="3765">
                  <c:v>39426</c:v>
                </c:pt>
                <c:pt idx="3766">
                  <c:v>39427</c:v>
                </c:pt>
                <c:pt idx="3767">
                  <c:v>39428</c:v>
                </c:pt>
                <c:pt idx="3768">
                  <c:v>39429</c:v>
                </c:pt>
                <c:pt idx="3769">
                  <c:v>39430</c:v>
                </c:pt>
                <c:pt idx="3770">
                  <c:v>39431</c:v>
                </c:pt>
                <c:pt idx="3771">
                  <c:v>39432</c:v>
                </c:pt>
                <c:pt idx="3772">
                  <c:v>39433</c:v>
                </c:pt>
                <c:pt idx="3773">
                  <c:v>39434</c:v>
                </c:pt>
                <c:pt idx="3774">
                  <c:v>39435</c:v>
                </c:pt>
                <c:pt idx="3775">
                  <c:v>39436</c:v>
                </c:pt>
                <c:pt idx="3776">
                  <c:v>39437</c:v>
                </c:pt>
                <c:pt idx="3777">
                  <c:v>39438</c:v>
                </c:pt>
                <c:pt idx="3778">
                  <c:v>39439</c:v>
                </c:pt>
                <c:pt idx="3779">
                  <c:v>39440</c:v>
                </c:pt>
                <c:pt idx="3780">
                  <c:v>39441</c:v>
                </c:pt>
                <c:pt idx="3781">
                  <c:v>39442</c:v>
                </c:pt>
                <c:pt idx="3782">
                  <c:v>39443</c:v>
                </c:pt>
                <c:pt idx="3783">
                  <c:v>39444</c:v>
                </c:pt>
                <c:pt idx="3784">
                  <c:v>39445</c:v>
                </c:pt>
                <c:pt idx="3785">
                  <c:v>39446</c:v>
                </c:pt>
                <c:pt idx="3786">
                  <c:v>39447</c:v>
                </c:pt>
                <c:pt idx="3787">
                  <c:v>39448</c:v>
                </c:pt>
                <c:pt idx="3788">
                  <c:v>39449</c:v>
                </c:pt>
                <c:pt idx="3789">
                  <c:v>39450</c:v>
                </c:pt>
                <c:pt idx="3790">
                  <c:v>39451</c:v>
                </c:pt>
                <c:pt idx="3791">
                  <c:v>39452</c:v>
                </c:pt>
                <c:pt idx="3792">
                  <c:v>39453</c:v>
                </c:pt>
                <c:pt idx="3793">
                  <c:v>39454</c:v>
                </c:pt>
                <c:pt idx="3794">
                  <c:v>39455</c:v>
                </c:pt>
                <c:pt idx="3795">
                  <c:v>39456</c:v>
                </c:pt>
                <c:pt idx="3796">
                  <c:v>39457</c:v>
                </c:pt>
                <c:pt idx="3797">
                  <c:v>39458</c:v>
                </c:pt>
                <c:pt idx="3798">
                  <c:v>39459</c:v>
                </c:pt>
                <c:pt idx="3799">
                  <c:v>39460</c:v>
                </c:pt>
                <c:pt idx="3800">
                  <c:v>39461</c:v>
                </c:pt>
                <c:pt idx="3801">
                  <c:v>39462</c:v>
                </c:pt>
                <c:pt idx="3802">
                  <c:v>39463</c:v>
                </c:pt>
                <c:pt idx="3803">
                  <c:v>39464</c:v>
                </c:pt>
                <c:pt idx="3804">
                  <c:v>39465</c:v>
                </c:pt>
                <c:pt idx="3805">
                  <c:v>39466</c:v>
                </c:pt>
                <c:pt idx="3806">
                  <c:v>39467</c:v>
                </c:pt>
                <c:pt idx="3807">
                  <c:v>39468</c:v>
                </c:pt>
                <c:pt idx="3808">
                  <c:v>39469</c:v>
                </c:pt>
                <c:pt idx="3809">
                  <c:v>39470</c:v>
                </c:pt>
                <c:pt idx="3810">
                  <c:v>39471</c:v>
                </c:pt>
                <c:pt idx="3811">
                  <c:v>39472</c:v>
                </c:pt>
                <c:pt idx="3812">
                  <c:v>39473</c:v>
                </c:pt>
                <c:pt idx="3813">
                  <c:v>39474</c:v>
                </c:pt>
                <c:pt idx="3814">
                  <c:v>39475</c:v>
                </c:pt>
                <c:pt idx="3815">
                  <c:v>39476</c:v>
                </c:pt>
                <c:pt idx="3816">
                  <c:v>39477</c:v>
                </c:pt>
                <c:pt idx="3817">
                  <c:v>39478</c:v>
                </c:pt>
                <c:pt idx="3818">
                  <c:v>39479</c:v>
                </c:pt>
                <c:pt idx="3819">
                  <c:v>39480</c:v>
                </c:pt>
                <c:pt idx="3820">
                  <c:v>39481</c:v>
                </c:pt>
                <c:pt idx="3821">
                  <c:v>39482</c:v>
                </c:pt>
                <c:pt idx="3822">
                  <c:v>39483</c:v>
                </c:pt>
                <c:pt idx="3823">
                  <c:v>39484</c:v>
                </c:pt>
                <c:pt idx="3824">
                  <c:v>39485</c:v>
                </c:pt>
                <c:pt idx="3825">
                  <c:v>39486</c:v>
                </c:pt>
                <c:pt idx="3826">
                  <c:v>39487</c:v>
                </c:pt>
                <c:pt idx="3827">
                  <c:v>39488</c:v>
                </c:pt>
                <c:pt idx="3828">
                  <c:v>39489</c:v>
                </c:pt>
                <c:pt idx="3829">
                  <c:v>39490</c:v>
                </c:pt>
                <c:pt idx="3830">
                  <c:v>39491</c:v>
                </c:pt>
                <c:pt idx="3831">
                  <c:v>39492</c:v>
                </c:pt>
                <c:pt idx="3832">
                  <c:v>39493</c:v>
                </c:pt>
                <c:pt idx="3833">
                  <c:v>39494</c:v>
                </c:pt>
                <c:pt idx="3834">
                  <c:v>39495</c:v>
                </c:pt>
                <c:pt idx="3835">
                  <c:v>39496</c:v>
                </c:pt>
                <c:pt idx="3836">
                  <c:v>39497</c:v>
                </c:pt>
                <c:pt idx="3837">
                  <c:v>39498</c:v>
                </c:pt>
                <c:pt idx="3838">
                  <c:v>39499</c:v>
                </c:pt>
                <c:pt idx="3839">
                  <c:v>39500</c:v>
                </c:pt>
                <c:pt idx="3840">
                  <c:v>39501</c:v>
                </c:pt>
                <c:pt idx="3841">
                  <c:v>39502</c:v>
                </c:pt>
                <c:pt idx="3842">
                  <c:v>39503</c:v>
                </c:pt>
                <c:pt idx="3843">
                  <c:v>39504</c:v>
                </c:pt>
                <c:pt idx="3844">
                  <c:v>39505</c:v>
                </c:pt>
                <c:pt idx="3845">
                  <c:v>39506</c:v>
                </c:pt>
                <c:pt idx="3846">
                  <c:v>39507</c:v>
                </c:pt>
                <c:pt idx="3847">
                  <c:v>39508</c:v>
                </c:pt>
                <c:pt idx="3848">
                  <c:v>39509</c:v>
                </c:pt>
                <c:pt idx="3849">
                  <c:v>39510</c:v>
                </c:pt>
                <c:pt idx="3850">
                  <c:v>39511</c:v>
                </c:pt>
                <c:pt idx="3851">
                  <c:v>39512</c:v>
                </c:pt>
                <c:pt idx="3852">
                  <c:v>39513</c:v>
                </c:pt>
                <c:pt idx="3853">
                  <c:v>39514</c:v>
                </c:pt>
                <c:pt idx="3854">
                  <c:v>39515</c:v>
                </c:pt>
                <c:pt idx="3855">
                  <c:v>39516</c:v>
                </c:pt>
                <c:pt idx="3856">
                  <c:v>39517</c:v>
                </c:pt>
                <c:pt idx="3857">
                  <c:v>39518</c:v>
                </c:pt>
                <c:pt idx="3858">
                  <c:v>39519</c:v>
                </c:pt>
                <c:pt idx="3859">
                  <c:v>39520</c:v>
                </c:pt>
                <c:pt idx="3860">
                  <c:v>39521</c:v>
                </c:pt>
                <c:pt idx="3861">
                  <c:v>39522</c:v>
                </c:pt>
                <c:pt idx="3862">
                  <c:v>39523</c:v>
                </c:pt>
                <c:pt idx="3863">
                  <c:v>39524</c:v>
                </c:pt>
                <c:pt idx="3864">
                  <c:v>39525</c:v>
                </c:pt>
                <c:pt idx="3865">
                  <c:v>39526</c:v>
                </c:pt>
                <c:pt idx="3866">
                  <c:v>39527</c:v>
                </c:pt>
                <c:pt idx="3867">
                  <c:v>39528</c:v>
                </c:pt>
                <c:pt idx="3868">
                  <c:v>39529</c:v>
                </c:pt>
                <c:pt idx="3869">
                  <c:v>39530</c:v>
                </c:pt>
                <c:pt idx="3870">
                  <c:v>39531</c:v>
                </c:pt>
                <c:pt idx="3871">
                  <c:v>39532</c:v>
                </c:pt>
                <c:pt idx="3872">
                  <c:v>39533</c:v>
                </c:pt>
                <c:pt idx="3873">
                  <c:v>39534</c:v>
                </c:pt>
                <c:pt idx="3874">
                  <c:v>39535</c:v>
                </c:pt>
                <c:pt idx="3875">
                  <c:v>39536</c:v>
                </c:pt>
                <c:pt idx="3876">
                  <c:v>39537</c:v>
                </c:pt>
                <c:pt idx="3877">
                  <c:v>39538</c:v>
                </c:pt>
                <c:pt idx="3878">
                  <c:v>39539</c:v>
                </c:pt>
                <c:pt idx="3879">
                  <c:v>39540</c:v>
                </c:pt>
                <c:pt idx="3880">
                  <c:v>39541</c:v>
                </c:pt>
                <c:pt idx="3881">
                  <c:v>39542</c:v>
                </c:pt>
                <c:pt idx="3882">
                  <c:v>39543</c:v>
                </c:pt>
                <c:pt idx="3883">
                  <c:v>39544</c:v>
                </c:pt>
                <c:pt idx="3884">
                  <c:v>39545</c:v>
                </c:pt>
                <c:pt idx="3885">
                  <c:v>39546</c:v>
                </c:pt>
                <c:pt idx="3886">
                  <c:v>39547</c:v>
                </c:pt>
                <c:pt idx="3887">
                  <c:v>39548</c:v>
                </c:pt>
                <c:pt idx="3888">
                  <c:v>39549</c:v>
                </c:pt>
                <c:pt idx="3889">
                  <c:v>39550</c:v>
                </c:pt>
                <c:pt idx="3890">
                  <c:v>39551</c:v>
                </c:pt>
                <c:pt idx="3891">
                  <c:v>39552</c:v>
                </c:pt>
                <c:pt idx="3892">
                  <c:v>39553</c:v>
                </c:pt>
                <c:pt idx="3893">
                  <c:v>39554</c:v>
                </c:pt>
                <c:pt idx="3894">
                  <c:v>39555</c:v>
                </c:pt>
                <c:pt idx="3895">
                  <c:v>39556</c:v>
                </c:pt>
                <c:pt idx="3896">
                  <c:v>39557</c:v>
                </c:pt>
                <c:pt idx="3897">
                  <c:v>39558</c:v>
                </c:pt>
                <c:pt idx="3898">
                  <c:v>39559</c:v>
                </c:pt>
                <c:pt idx="3899">
                  <c:v>39560</c:v>
                </c:pt>
                <c:pt idx="3900">
                  <c:v>39561</c:v>
                </c:pt>
                <c:pt idx="3901">
                  <c:v>39562</c:v>
                </c:pt>
                <c:pt idx="3902">
                  <c:v>39563</c:v>
                </c:pt>
                <c:pt idx="3903">
                  <c:v>39564</c:v>
                </c:pt>
                <c:pt idx="3904">
                  <c:v>39565</c:v>
                </c:pt>
                <c:pt idx="3905">
                  <c:v>39566</c:v>
                </c:pt>
                <c:pt idx="3906">
                  <c:v>39567</c:v>
                </c:pt>
                <c:pt idx="3907">
                  <c:v>39568</c:v>
                </c:pt>
                <c:pt idx="3908">
                  <c:v>39569</c:v>
                </c:pt>
                <c:pt idx="3909">
                  <c:v>39570</c:v>
                </c:pt>
                <c:pt idx="3910">
                  <c:v>39571</c:v>
                </c:pt>
                <c:pt idx="3911">
                  <c:v>39572</c:v>
                </c:pt>
                <c:pt idx="3912">
                  <c:v>39573</c:v>
                </c:pt>
                <c:pt idx="3913">
                  <c:v>39574</c:v>
                </c:pt>
                <c:pt idx="3914">
                  <c:v>39575</c:v>
                </c:pt>
                <c:pt idx="3915">
                  <c:v>39576</c:v>
                </c:pt>
                <c:pt idx="3916">
                  <c:v>39577</c:v>
                </c:pt>
                <c:pt idx="3917">
                  <c:v>39578</c:v>
                </c:pt>
                <c:pt idx="3918">
                  <c:v>39579</c:v>
                </c:pt>
                <c:pt idx="3919">
                  <c:v>39580</c:v>
                </c:pt>
                <c:pt idx="3920">
                  <c:v>39581</c:v>
                </c:pt>
                <c:pt idx="3921">
                  <c:v>39582</c:v>
                </c:pt>
                <c:pt idx="3922">
                  <c:v>39583</c:v>
                </c:pt>
                <c:pt idx="3923">
                  <c:v>39584</c:v>
                </c:pt>
                <c:pt idx="3924">
                  <c:v>39585</c:v>
                </c:pt>
                <c:pt idx="3925">
                  <c:v>39586</c:v>
                </c:pt>
                <c:pt idx="3926">
                  <c:v>39587</c:v>
                </c:pt>
                <c:pt idx="3927">
                  <c:v>39588</c:v>
                </c:pt>
                <c:pt idx="3928">
                  <c:v>39589</c:v>
                </c:pt>
                <c:pt idx="3929">
                  <c:v>39590</c:v>
                </c:pt>
                <c:pt idx="3930">
                  <c:v>39591</c:v>
                </c:pt>
                <c:pt idx="3931">
                  <c:v>39592</c:v>
                </c:pt>
                <c:pt idx="3932">
                  <c:v>39593</c:v>
                </c:pt>
                <c:pt idx="3933">
                  <c:v>39594</c:v>
                </c:pt>
                <c:pt idx="3934">
                  <c:v>39595</c:v>
                </c:pt>
                <c:pt idx="3935">
                  <c:v>39596</c:v>
                </c:pt>
                <c:pt idx="3936">
                  <c:v>39597</c:v>
                </c:pt>
                <c:pt idx="3937">
                  <c:v>39598</c:v>
                </c:pt>
                <c:pt idx="3938">
                  <c:v>39599</c:v>
                </c:pt>
                <c:pt idx="3939">
                  <c:v>39600</c:v>
                </c:pt>
                <c:pt idx="3940">
                  <c:v>39601</c:v>
                </c:pt>
                <c:pt idx="3941">
                  <c:v>39602</c:v>
                </c:pt>
                <c:pt idx="3942">
                  <c:v>39603</c:v>
                </c:pt>
                <c:pt idx="3943">
                  <c:v>39604</c:v>
                </c:pt>
                <c:pt idx="3944">
                  <c:v>39605</c:v>
                </c:pt>
                <c:pt idx="3945">
                  <c:v>39606</c:v>
                </c:pt>
                <c:pt idx="3946">
                  <c:v>39607</c:v>
                </c:pt>
                <c:pt idx="3947">
                  <c:v>39608</c:v>
                </c:pt>
                <c:pt idx="3948">
                  <c:v>39609</c:v>
                </c:pt>
                <c:pt idx="3949">
                  <c:v>39610</c:v>
                </c:pt>
                <c:pt idx="3950">
                  <c:v>39611</c:v>
                </c:pt>
                <c:pt idx="3951">
                  <c:v>39612</c:v>
                </c:pt>
                <c:pt idx="3952">
                  <c:v>39613</c:v>
                </c:pt>
                <c:pt idx="3953">
                  <c:v>39614</c:v>
                </c:pt>
                <c:pt idx="3954">
                  <c:v>39615</c:v>
                </c:pt>
                <c:pt idx="3955">
                  <c:v>39616</c:v>
                </c:pt>
                <c:pt idx="3956">
                  <c:v>39617</c:v>
                </c:pt>
                <c:pt idx="3957">
                  <c:v>39618</c:v>
                </c:pt>
                <c:pt idx="3958">
                  <c:v>39619</c:v>
                </c:pt>
                <c:pt idx="3959">
                  <c:v>39620</c:v>
                </c:pt>
                <c:pt idx="3960">
                  <c:v>39621</c:v>
                </c:pt>
                <c:pt idx="3961">
                  <c:v>39622</c:v>
                </c:pt>
                <c:pt idx="3962">
                  <c:v>39623</c:v>
                </c:pt>
                <c:pt idx="3963">
                  <c:v>39624</c:v>
                </c:pt>
                <c:pt idx="3964">
                  <c:v>39625</c:v>
                </c:pt>
                <c:pt idx="3965">
                  <c:v>39626</c:v>
                </c:pt>
                <c:pt idx="3966">
                  <c:v>39627</c:v>
                </c:pt>
                <c:pt idx="3967">
                  <c:v>39628</c:v>
                </c:pt>
                <c:pt idx="3968">
                  <c:v>39629</c:v>
                </c:pt>
                <c:pt idx="3969">
                  <c:v>39630</c:v>
                </c:pt>
                <c:pt idx="3970">
                  <c:v>39631</c:v>
                </c:pt>
                <c:pt idx="3971">
                  <c:v>39632</c:v>
                </c:pt>
                <c:pt idx="3972">
                  <c:v>39633</c:v>
                </c:pt>
                <c:pt idx="3973">
                  <c:v>39634</c:v>
                </c:pt>
                <c:pt idx="3974">
                  <c:v>39635</c:v>
                </c:pt>
                <c:pt idx="3975">
                  <c:v>39636</c:v>
                </c:pt>
                <c:pt idx="3976">
                  <c:v>39637</c:v>
                </c:pt>
                <c:pt idx="3977">
                  <c:v>39638</c:v>
                </c:pt>
                <c:pt idx="3978">
                  <c:v>39639</c:v>
                </c:pt>
                <c:pt idx="3979">
                  <c:v>39640</c:v>
                </c:pt>
                <c:pt idx="3980">
                  <c:v>39641</c:v>
                </c:pt>
                <c:pt idx="3981">
                  <c:v>39642</c:v>
                </c:pt>
                <c:pt idx="3982">
                  <c:v>39643</c:v>
                </c:pt>
                <c:pt idx="3983">
                  <c:v>39644</c:v>
                </c:pt>
                <c:pt idx="3984">
                  <c:v>39645</c:v>
                </c:pt>
                <c:pt idx="3985">
                  <c:v>39646</c:v>
                </c:pt>
                <c:pt idx="3986">
                  <c:v>39647</c:v>
                </c:pt>
                <c:pt idx="3987">
                  <c:v>39648</c:v>
                </c:pt>
                <c:pt idx="3988">
                  <c:v>39649</c:v>
                </c:pt>
                <c:pt idx="3989">
                  <c:v>39650</c:v>
                </c:pt>
                <c:pt idx="3990">
                  <c:v>39651</c:v>
                </c:pt>
                <c:pt idx="3991">
                  <c:v>39652</c:v>
                </c:pt>
                <c:pt idx="3992">
                  <c:v>39653</c:v>
                </c:pt>
                <c:pt idx="3993">
                  <c:v>39654</c:v>
                </c:pt>
                <c:pt idx="3994">
                  <c:v>39655</c:v>
                </c:pt>
                <c:pt idx="3995">
                  <c:v>39656</c:v>
                </c:pt>
                <c:pt idx="3996">
                  <c:v>39657</c:v>
                </c:pt>
                <c:pt idx="3997">
                  <c:v>39658</c:v>
                </c:pt>
                <c:pt idx="3998">
                  <c:v>39659</c:v>
                </c:pt>
                <c:pt idx="3999">
                  <c:v>39660</c:v>
                </c:pt>
                <c:pt idx="4000">
                  <c:v>39661</c:v>
                </c:pt>
                <c:pt idx="4001">
                  <c:v>39662</c:v>
                </c:pt>
                <c:pt idx="4002">
                  <c:v>39663</c:v>
                </c:pt>
                <c:pt idx="4003">
                  <c:v>39664</c:v>
                </c:pt>
                <c:pt idx="4004">
                  <c:v>39665</c:v>
                </c:pt>
                <c:pt idx="4005">
                  <c:v>39666</c:v>
                </c:pt>
                <c:pt idx="4006">
                  <c:v>39667</c:v>
                </c:pt>
                <c:pt idx="4007">
                  <c:v>39668</c:v>
                </c:pt>
                <c:pt idx="4008">
                  <c:v>39669</c:v>
                </c:pt>
                <c:pt idx="4009">
                  <c:v>39670</c:v>
                </c:pt>
                <c:pt idx="4010">
                  <c:v>39671</c:v>
                </c:pt>
                <c:pt idx="4011">
                  <c:v>39672</c:v>
                </c:pt>
                <c:pt idx="4012">
                  <c:v>39673</c:v>
                </c:pt>
                <c:pt idx="4013">
                  <c:v>39674</c:v>
                </c:pt>
                <c:pt idx="4014">
                  <c:v>39675</c:v>
                </c:pt>
                <c:pt idx="4015">
                  <c:v>39676</c:v>
                </c:pt>
                <c:pt idx="4016">
                  <c:v>39677</c:v>
                </c:pt>
                <c:pt idx="4017">
                  <c:v>39678</c:v>
                </c:pt>
                <c:pt idx="4018">
                  <c:v>39679</c:v>
                </c:pt>
                <c:pt idx="4019">
                  <c:v>39680</c:v>
                </c:pt>
                <c:pt idx="4020">
                  <c:v>39681</c:v>
                </c:pt>
                <c:pt idx="4021">
                  <c:v>39682</c:v>
                </c:pt>
                <c:pt idx="4022">
                  <c:v>39683</c:v>
                </c:pt>
                <c:pt idx="4023">
                  <c:v>39684</c:v>
                </c:pt>
                <c:pt idx="4024">
                  <c:v>39685</c:v>
                </c:pt>
                <c:pt idx="4025">
                  <c:v>39686</c:v>
                </c:pt>
                <c:pt idx="4026">
                  <c:v>39687</c:v>
                </c:pt>
                <c:pt idx="4027">
                  <c:v>39688</c:v>
                </c:pt>
                <c:pt idx="4028">
                  <c:v>39689</c:v>
                </c:pt>
                <c:pt idx="4029">
                  <c:v>39690</c:v>
                </c:pt>
                <c:pt idx="4030">
                  <c:v>39691</c:v>
                </c:pt>
                <c:pt idx="4031">
                  <c:v>39692</c:v>
                </c:pt>
                <c:pt idx="4032">
                  <c:v>39693</c:v>
                </c:pt>
                <c:pt idx="4033">
                  <c:v>39694</c:v>
                </c:pt>
                <c:pt idx="4034">
                  <c:v>39695</c:v>
                </c:pt>
                <c:pt idx="4035">
                  <c:v>39696</c:v>
                </c:pt>
                <c:pt idx="4036">
                  <c:v>39697</c:v>
                </c:pt>
                <c:pt idx="4037">
                  <c:v>39698</c:v>
                </c:pt>
                <c:pt idx="4038">
                  <c:v>39699</c:v>
                </c:pt>
                <c:pt idx="4039">
                  <c:v>39700</c:v>
                </c:pt>
                <c:pt idx="4040">
                  <c:v>39701</c:v>
                </c:pt>
                <c:pt idx="4041">
                  <c:v>39702</c:v>
                </c:pt>
                <c:pt idx="4042">
                  <c:v>39703</c:v>
                </c:pt>
                <c:pt idx="4043">
                  <c:v>39704</c:v>
                </c:pt>
                <c:pt idx="4044">
                  <c:v>39705</c:v>
                </c:pt>
                <c:pt idx="4045">
                  <c:v>39706</c:v>
                </c:pt>
                <c:pt idx="4046">
                  <c:v>39707</c:v>
                </c:pt>
                <c:pt idx="4047">
                  <c:v>39708</c:v>
                </c:pt>
                <c:pt idx="4048">
                  <c:v>39709</c:v>
                </c:pt>
                <c:pt idx="4049">
                  <c:v>39710</c:v>
                </c:pt>
                <c:pt idx="4050">
                  <c:v>39711</c:v>
                </c:pt>
                <c:pt idx="4051">
                  <c:v>39712</c:v>
                </c:pt>
                <c:pt idx="4052">
                  <c:v>39713</c:v>
                </c:pt>
                <c:pt idx="4053">
                  <c:v>39714</c:v>
                </c:pt>
                <c:pt idx="4054">
                  <c:v>39715</c:v>
                </c:pt>
                <c:pt idx="4055">
                  <c:v>39716</c:v>
                </c:pt>
                <c:pt idx="4056">
                  <c:v>39717</c:v>
                </c:pt>
                <c:pt idx="4057">
                  <c:v>39718</c:v>
                </c:pt>
                <c:pt idx="4058">
                  <c:v>39719</c:v>
                </c:pt>
                <c:pt idx="4059">
                  <c:v>39720</c:v>
                </c:pt>
                <c:pt idx="4060">
                  <c:v>39721</c:v>
                </c:pt>
                <c:pt idx="4061">
                  <c:v>39722</c:v>
                </c:pt>
                <c:pt idx="4062">
                  <c:v>39723</c:v>
                </c:pt>
                <c:pt idx="4063">
                  <c:v>39724</c:v>
                </c:pt>
                <c:pt idx="4064">
                  <c:v>39725</c:v>
                </c:pt>
                <c:pt idx="4065">
                  <c:v>39726</c:v>
                </c:pt>
                <c:pt idx="4066">
                  <c:v>39727</c:v>
                </c:pt>
                <c:pt idx="4067">
                  <c:v>39728</c:v>
                </c:pt>
                <c:pt idx="4068">
                  <c:v>39729</c:v>
                </c:pt>
                <c:pt idx="4069">
                  <c:v>39730</c:v>
                </c:pt>
                <c:pt idx="4070">
                  <c:v>39731</c:v>
                </c:pt>
                <c:pt idx="4071">
                  <c:v>39732</c:v>
                </c:pt>
                <c:pt idx="4072">
                  <c:v>39733</c:v>
                </c:pt>
                <c:pt idx="4073">
                  <c:v>39734</c:v>
                </c:pt>
                <c:pt idx="4074">
                  <c:v>39735</c:v>
                </c:pt>
                <c:pt idx="4075">
                  <c:v>39736</c:v>
                </c:pt>
                <c:pt idx="4076">
                  <c:v>39737</c:v>
                </c:pt>
                <c:pt idx="4077">
                  <c:v>39738</c:v>
                </c:pt>
                <c:pt idx="4078">
                  <c:v>39739</c:v>
                </c:pt>
                <c:pt idx="4079">
                  <c:v>39740</c:v>
                </c:pt>
                <c:pt idx="4080">
                  <c:v>39741</c:v>
                </c:pt>
                <c:pt idx="4081">
                  <c:v>39742</c:v>
                </c:pt>
                <c:pt idx="4082">
                  <c:v>39743</c:v>
                </c:pt>
                <c:pt idx="4083">
                  <c:v>39744</c:v>
                </c:pt>
                <c:pt idx="4084">
                  <c:v>39745</c:v>
                </c:pt>
                <c:pt idx="4085">
                  <c:v>39746</c:v>
                </c:pt>
                <c:pt idx="4086">
                  <c:v>39747</c:v>
                </c:pt>
                <c:pt idx="4087">
                  <c:v>39748</c:v>
                </c:pt>
                <c:pt idx="4088">
                  <c:v>39749</c:v>
                </c:pt>
                <c:pt idx="4089">
                  <c:v>39750</c:v>
                </c:pt>
                <c:pt idx="4090">
                  <c:v>39751</c:v>
                </c:pt>
                <c:pt idx="4091">
                  <c:v>39752</c:v>
                </c:pt>
                <c:pt idx="4092">
                  <c:v>39753</c:v>
                </c:pt>
                <c:pt idx="4093">
                  <c:v>39754</c:v>
                </c:pt>
                <c:pt idx="4094">
                  <c:v>39755</c:v>
                </c:pt>
                <c:pt idx="4095">
                  <c:v>39756</c:v>
                </c:pt>
                <c:pt idx="4096">
                  <c:v>39757</c:v>
                </c:pt>
                <c:pt idx="4097">
                  <c:v>39758</c:v>
                </c:pt>
                <c:pt idx="4098">
                  <c:v>39759</c:v>
                </c:pt>
                <c:pt idx="4099">
                  <c:v>39760</c:v>
                </c:pt>
                <c:pt idx="4100">
                  <c:v>39761</c:v>
                </c:pt>
                <c:pt idx="4101">
                  <c:v>39762</c:v>
                </c:pt>
                <c:pt idx="4102">
                  <c:v>39763</c:v>
                </c:pt>
                <c:pt idx="4103">
                  <c:v>39764</c:v>
                </c:pt>
                <c:pt idx="4104">
                  <c:v>39765</c:v>
                </c:pt>
                <c:pt idx="4105">
                  <c:v>39766</c:v>
                </c:pt>
                <c:pt idx="4106">
                  <c:v>39767</c:v>
                </c:pt>
                <c:pt idx="4107">
                  <c:v>39768</c:v>
                </c:pt>
                <c:pt idx="4108">
                  <c:v>39769</c:v>
                </c:pt>
                <c:pt idx="4109">
                  <c:v>39770</c:v>
                </c:pt>
                <c:pt idx="4110">
                  <c:v>39771</c:v>
                </c:pt>
                <c:pt idx="4111">
                  <c:v>39772</c:v>
                </c:pt>
                <c:pt idx="4112">
                  <c:v>39773</c:v>
                </c:pt>
                <c:pt idx="4113">
                  <c:v>39774</c:v>
                </c:pt>
                <c:pt idx="4114">
                  <c:v>39775</c:v>
                </c:pt>
                <c:pt idx="4115">
                  <c:v>39776</c:v>
                </c:pt>
                <c:pt idx="4116">
                  <c:v>39777</c:v>
                </c:pt>
                <c:pt idx="4117">
                  <c:v>39778</c:v>
                </c:pt>
                <c:pt idx="4118">
                  <c:v>39779</c:v>
                </c:pt>
                <c:pt idx="4119">
                  <c:v>39780</c:v>
                </c:pt>
                <c:pt idx="4120">
                  <c:v>39781</c:v>
                </c:pt>
                <c:pt idx="4121">
                  <c:v>39782</c:v>
                </c:pt>
                <c:pt idx="4122">
                  <c:v>39783</c:v>
                </c:pt>
                <c:pt idx="4123">
                  <c:v>39784</c:v>
                </c:pt>
                <c:pt idx="4124">
                  <c:v>39785</c:v>
                </c:pt>
                <c:pt idx="4125">
                  <c:v>39786</c:v>
                </c:pt>
                <c:pt idx="4126">
                  <c:v>39787</c:v>
                </c:pt>
                <c:pt idx="4127">
                  <c:v>39788</c:v>
                </c:pt>
                <c:pt idx="4128">
                  <c:v>39789</c:v>
                </c:pt>
                <c:pt idx="4129">
                  <c:v>39790</c:v>
                </c:pt>
                <c:pt idx="4130">
                  <c:v>39791</c:v>
                </c:pt>
                <c:pt idx="4131">
                  <c:v>39792</c:v>
                </c:pt>
                <c:pt idx="4132">
                  <c:v>39793</c:v>
                </c:pt>
                <c:pt idx="4133">
                  <c:v>39794</c:v>
                </c:pt>
                <c:pt idx="4134">
                  <c:v>39795</c:v>
                </c:pt>
                <c:pt idx="4135">
                  <c:v>39796</c:v>
                </c:pt>
                <c:pt idx="4136">
                  <c:v>39797</c:v>
                </c:pt>
                <c:pt idx="4137">
                  <c:v>39798</c:v>
                </c:pt>
                <c:pt idx="4138">
                  <c:v>39799</c:v>
                </c:pt>
                <c:pt idx="4139">
                  <c:v>39800</c:v>
                </c:pt>
                <c:pt idx="4140">
                  <c:v>39801</c:v>
                </c:pt>
                <c:pt idx="4141">
                  <c:v>39802</c:v>
                </c:pt>
                <c:pt idx="4142">
                  <c:v>39803</c:v>
                </c:pt>
                <c:pt idx="4143">
                  <c:v>39804</c:v>
                </c:pt>
                <c:pt idx="4144">
                  <c:v>39805</c:v>
                </c:pt>
                <c:pt idx="4145">
                  <c:v>39806</c:v>
                </c:pt>
                <c:pt idx="4146">
                  <c:v>39807</c:v>
                </c:pt>
                <c:pt idx="4147">
                  <c:v>39808</c:v>
                </c:pt>
                <c:pt idx="4148">
                  <c:v>39809</c:v>
                </c:pt>
                <c:pt idx="4149">
                  <c:v>39810</c:v>
                </c:pt>
                <c:pt idx="4150">
                  <c:v>39811</c:v>
                </c:pt>
                <c:pt idx="4151">
                  <c:v>39812</c:v>
                </c:pt>
                <c:pt idx="4152">
                  <c:v>39813</c:v>
                </c:pt>
                <c:pt idx="4153">
                  <c:v>39814</c:v>
                </c:pt>
                <c:pt idx="4154">
                  <c:v>39815</c:v>
                </c:pt>
                <c:pt idx="4155">
                  <c:v>39816</c:v>
                </c:pt>
                <c:pt idx="4156">
                  <c:v>39817</c:v>
                </c:pt>
                <c:pt idx="4157">
                  <c:v>39818</c:v>
                </c:pt>
                <c:pt idx="4158">
                  <c:v>39819</c:v>
                </c:pt>
                <c:pt idx="4159">
                  <c:v>39820</c:v>
                </c:pt>
                <c:pt idx="4160">
                  <c:v>39821</c:v>
                </c:pt>
                <c:pt idx="4161">
                  <c:v>39822</c:v>
                </c:pt>
                <c:pt idx="4162">
                  <c:v>39823</c:v>
                </c:pt>
                <c:pt idx="4163">
                  <c:v>39824</c:v>
                </c:pt>
                <c:pt idx="4164">
                  <c:v>39825</c:v>
                </c:pt>
                <c:pt idx="4165">
                  <c:v>39826</c:v>
                </c:pt>
                <c:pt idx="4166">
                  <c:v>39827</c:v>
                </c:pt>
                <c:pt idx="4167">
                  <c:v>39828</c:v>
                </c:pt>
                <c:pt idx="4168">
                  <c:v>39829</c:v>
                </c:pt>
                <c:pt idx="4169">
                  <c:v>39830</c:v>
                </c:pt>
                <c:pt idx="4170">
                  <c:v>39831</c:v>
                </c:pt>
                <c:pt idx="4171">
                  <c:v>39832</c:v>
                </c:pt>
                <c:pt idx="4172">
                  <c:v>39833</c:v>
                </c:pt>
                <c:pt idx="4173">
                  <c:v>39834</c:v>
                </c:pt>
                <c:pt idx="4174">
                  <c:v>39835</c:v>
                </c:pt>
                <c:pt idx="4175">
                  <c:v>39836</c:v>
                </c:pt>
                <c:pt idx="4176">
                  <c:v>39837</c:v>
                </c:pt>
                <c:pt idx="4177">
                  <c:v>39838</c:v>
                </c:pt>
                <c:pt idx="4178">
                  <c:v>39839</c:v>
                </c:pt>
                <c:pt idx="4179">
                  <c:v>39840</c:v>
                </c:pt>
                <c:pt idx="4180">
                  <c:v>39841</c:v>
                </c:pt>
                <c:pt idx="4181">
                  <c:v>39842</c:v>
                </c:pt>
                <c:pt idx="4182">
                  <c:v>39843</c:v>
                </c:pt>
                <c:pt idx="4183">
                  <c:v>39844</c:v>
                </c:pt>
                <c:pt idx="4184">
                  <c:v>39845</c:v>
                </c:pt>
                <c:pt idx="4185">
                  <c:v>39846</c:v>
                </c:pt>
                <c:pt idx="4186">
                  <c:v>39847</c:v>
                </c:pt>
                <c:pt idx="4187">
                  <c:v>39848</c:v>
                </c:pt>
                <c:pt idx="4188">
                  <c:v>39849</c:v>
                </c:pt>
                <c:pt idx="4189">
                  <c:v>39850</c:v>
                </c:pt>
                <c:pt idx="4190">
                  <c:v>39851</c:v>
                </c:pt>
                <c:pt idx="4191">
                  <c:v>39852</c:v>
                </c:pt>
                <c:pt idx="4192">
                  <c:v>39853</c:v>
                </c:pt>
                <c:pt idx="4193">
                  <c:v>39854</c:v>
                </c:pt>
                <c:pt idx="4194">
                  <c:v>39855</c:v>
                </c:pt>
                <c:pt idx="4195">
                  <c:v>39856</c:v>
                </c:pt>
                <c:pt idx="4196">
                  <c:v>39857</c:v>
                </c:pt>
                <c:pt idx="4197">
                  <c:v>39858</c:v>
                </c:pt>
                <c:pt idx="4198">
                  <c:v>39859</c:v>
                </c:pt>
                <c:pt idx="4199">
                  <c:v>39860</c:v>
                </c:pt>
                <c:pt idx="4200">
                  <c:v>39861</c:v>
                </c:pt>
                <c:pt idx="4201">
                  <c:v>39862</c:v>
                </c:pt>
                <c:pt idx="4202">
                  <c:v>39863</c:v>
                </c:pt>
                <c:pt idx="4203">
                  <c:v>39864</c:v>
                </c:pt>
                <c:pt idx="4204">
                  <c:v>39865</c:v>
                </c:pt>
                <c:pt idx="4205">
                  <c:v>39866</c:v>
                </c:pt>
                <c:pt idx="4206">
                  <c:v>39867</c:v>
                </c:pt>
                <c:pt idx="4207">
                  <c:v>39868</c:v>
                </c:pt>
                <c:pt idx="4208">
                  <c:v>39869</c:v>
                </c:pt>
                <c:pt idx="4209">
                  <c:v>39870</c:v>
                </c:pt>
                <c:pt idx="4210">
                  <c:v>39871</c:v>
                </c:pt>
                <c:pt idx="4211">
                  <c:v>39872</c:v>
                </c:pt>
                <c:pt idx="4212">
                  <c:v>39873</c:v>
                </c:pt>
                <c:pt idx="4213">
                  <c:v>39874</c:v>
                </c:pt>
                <c:pt idx="4214">
                  <c:v>39875</c:v>
                </c:pt>
                <c:pt idx="4215">
                  <c:v>39876</c:v>
                </c:pt>
                <c:pt idx="4216">
                  <c:v>39877</c:v>
                </c:pt>
                <c:pt idx="4217">
                  <c:v>39878</c:v>
                </c:pt>
                <c:pt idx="4218">
                  <c:v>39879</c:v>
                </c:pt>
                <c:pt idx="4219">
                  <c:v>39880</c:v>
                </c:pt>
                <c:pt idx="4220">
                  <c:v>39881</c:v>
                </c:pt>
                <c:pt idx="4221">
                  <c:v>39882</c:v>
                </c:pt>
                <c:pt idx="4222">
                  <c:v>39883</c:v>
                </c:pt>
                <c:pt idx="4223">
                  <c:v>39884</c:v>
                </c:pt>
                <c:pt idx="4224">
                  <c:v>39885</c:v>
                </c:pt>
                <c:pt idx="4225">
                  <c:v>39886</c:v>
                </c:pt>
                <c:pt idx="4226">
                  <c:v>39887</c:v>
                </c:pt>
                <c:pt idx="4227">
                  <c:v>39888</c:v>
                </c:pt>
                <c:pt idx="4228">
                  <c:v>39889</c:v>
                </c:pt>
                <c:pt idx="4229">
                  <c:v>39890</c:v>
                </c:pt>
                <c:pt idx="4230">
                  <c:v>39891</c:v>
                </c:pt>
                <c:pt idx="4231">
                  <c:v>39892</c:v>
                </c:pt>
                <c:pt idx="4232">
                  <c:v>39893</c:v>
                </c:pt>
                <c:pt idx="4233">
                  <c:v>39894</c:v>
                </c:pt>
                <c:pt idx="4234">
                  <c:v>39895</c:v>
                </c:pt>
                <c:pt idx="4235">
                  <c:v>39896</c:v>
                </c:pt>
                <c:pt idx="4236">
                  <c:v>39897</c:v>
                </c:pt>
                <c:pt idx="4237">
                  <c:v>39898</c:v>
                </c:pt>
                <c:pt idx="4238">
                  <c:v>39899</c:v>
                </c:pt>
                <c:pt idx="4239">
                  <c:v>39900</c:v>
                </c:pt>
                <c:pt idx="4240">
                  <c:v>39901</c:v>
                </c:pt>
                <c:pt idx="4241">
                  <c:v>39902</c:v>
                </c:pt>
                <c:pt idx="4242">
                  <c:v>39903</c:v>
                </c:pt>
                <c:pt idx="4243">
                  <c:v>39904</c:v>
                </c:pt>
                <c:pt idx="4244">
                  <c:v>39905</c:v>
                </c:pt>
                <c:pt idx="4245">
                  <c:v>39906</c:v>
                </c:pt>
                <c:pt idx="4246">
                  <c:v>39907</c:v>
                </c:pt>
                <c:pt idx="4247">
                  <c:v>39908</c:v>
                </c:pt>
                <c:pt idx="4248">
                  <c:v>39909</c:v>
                </c:pt>
                <c:pt idx="4249">
                  <c:v>39910</c:v>
                </c:pt>
                <c:pt idx="4250">
                  <c:v>39911</c:v>
                </c:pt>
                <c:pt idx="4251">
                  <c:v>39912</c:v>
                </c:pt>
                <c:pt idx="4252">
                  <c:v>39913</c:v>
                </c:pt>
                <c:pt idx="4253">
                  <c:v>39914</c:v>
                </c:pt>
                <c:pt idx="4254">
                  <c:v>39915</c:v>
                </c:pt>
                <c:pt idx="4255">
                  <c:v>39916</c:v>
                </c:pt>
                <c:pt idx="4256">
                  <c:v>39917</c:v>
                </c:pt>
                <c:pt idx="4257">
                  <c:v>39918</c:v>
                </c:pt>
                <c:pt idx="4258">
                  <c:v>39919</c:v>
                </c:pt>
                <c:pt idx="4259">
                  <c:v>39920</c:v>
                </c:pt>
                <c:pt idx="4260">
                  <c:v>39921</c:v>
                </c:pt>
                <c:pt idx="4261">
                  <c:v>39922</c:v>
                </c:pt>
                <c:pt idx="4262">
                  <c:v>39923</c:v>
                </c:pt>
                <c:pt idx="4263">
                  <c:v>39924</c:v>
                </c:pt>
                <c:pt idx="4264">
                  <c:v>39925</c:v>
                </c:pt>
                <c:pt idx="4265">
                  <c:v>39926</c:v>
                </c:pt>
                <c:pt idx="4266">
                  <c:v>39927</c:v>
                </c:pt>
                <c:pt idx="4267">
                  <c:v>39928</c:v>
                </c:pt>
                <c:pt idx="4268">
                  <c:v>39929</c:v>
                </c:pt>
                <c:pt idx="4269">
                  <c:v>39930</c:v>
                </c:pt>
                <c:pt idx="4270">
                  <c:v>39931</c:v>
                </c:pt>
                <c:pt idx="4271">
                  <c:v>39932</c:v>
                </c:pt>
                <c:pt idx="4272">
                  <c:v>39933</c:v>
                </c:pt>
                <c:pt idx="4273">
                  <c:v>39934</c:v>
                </c:pt>
                <c:pt idx="4274">
                  <c:v>39935</c:v>
                </c:pt>
                <c:pt idx="4275">
                  <c:v>39936</c:v>
                </c:pt>
                <c:pt idx="4276">
                  <c:v>39937</c:v>
                </c:pt>
                <c:pt idx="4277">
                  <c:v>39938</c:v>
                </c:pt>
                <c:pt idx="4278">
                  <c:v>39939</c:v>
                </c:pt>
                <c:pt idx="4279">
                  <c:v>39940</c:v>
                </c:pt>
                <c:pt idx="4280">
                  <c:v>39941</c:v>
                </c:pt>
                <c:pt idx="4281">
                  <c:v>39942</c:v>
                </c:pt>
                <c:pt idx="4282">
                  <c:v>39943</c:v>
                </c:pt>
                <c:pt idx="4283">
                  <c:v>39944</c:v>
                </c:pt>
                <c:pt idx="4284">
                  <c:v>39945</c:v>
                </c:pt>
                <c:pt idx="4285">
                  <c:v>39946</c:v>
                </c:pt>
                <c:pt idx="4286">
                  <c:v>39947</c:v>
                </c:pt>
                <c:pt idx="4287">
                  <c:v>39948</c:v>
                </c:pt>
                <c:pt idx="4288">
                  <c:v>39949</c:v>
                </c:pt>
                <c:pt idx="4289">
                  <c:v>39950</c:v>
                </c:pt>
                <c:pt idx="4290">
                  <c:v>39951</c:v>
                </c:pt>
                <c:pt idx="4291">
                  <c:v>39952</c:v>
                </c:pt>
                <c:pt idx="4292">
                  <c:v>39953</c:v>
                </c:pt>
                <c:pt idx="4293">
                  <c:v>39954</c:v>
                </c:pt>
                <c:pt idx="4294">
                  <c:v>39955</c:v>
                </c:pt>
                <c:pt idx="4295">
                  <c:v>39956</c:v>
                </c:pt>
                <c:pt idx="4296">
                  <c:v>39957</c:v>
                </c:pt>
                <c:pt idx="4297">
                  <c:v>39958</c:v>
                </c:pt>
                <c:pt idx="4298">
                  <c:v>39959</c:v>
                </c:pt>
                <c:pt idx="4299">
                  <c:v>39960</c:v>
                </c:pt>
                <c:pt idx="4300">
                  <c:v>39961</c:v>
                </c:pt>
                <c:pt idx="4301">
                  <c:v>39962</c:v>
                </c:pt>
                <c:pt idx="4302">
                  <c:v>39963</c:v>
                </c:pt>
                <c:pt idx="4303">
                  <c:v>39964</c:v>
                </c:pt>
                <c:pt idx="4304">
                  <c:v>39965</c:v>
                </c:pt>
                <c:pt idx="4305">
                  <c:v>39966</c:v>
                </c:pt>
                <c:pt idx="4306">
                  <c:v>39967</c:v>
                </c:pt>
                <c:pt idx="4307">
                  <c:v>39968</c:v>
                </c:pt>
                <c:pt idx="4308">
                  <c:v>39969</c:v>
                </c:pt>
                <c:pt idx="4309">
                  <c:v>39970</c:v>
                </c:pt>
                <c:pt idx="4310">
                  <c:v>39971</c:v>
                </c:pt>
                <c:pt idx="4311">
                  <c:v>39972</c:v>
                </c:pt>
                <c:pt idx="4312">
                  <c:v>39973</c:v>
                </c:pt>
                <c:pt idx="4313">
                  <c:v>39974</c:v>
                </c:pt>
                <c:pt idx="4314">
                  <c:v>39975</c:v>
                </c:pt>
                <c:pt idx="4315">
                  <c:v>39976</c:v>
                </c:pt>
                <c:pt idx="4316">
                  <c:v>39977</c:v>
                </c:pt>
                <c:pt idx="4317">
                  <c:v>39978</c:v>
                </c:pt>
                <c:pt idx="4318">
                  <c:v>39979</c:v>
                </c:pt>
                <c:pt idx="4319">
                  <c:v>39980</c:v>
                </c:pt>
                <c:pt idx="4320">
                  <c:v>39981</c:v>
                </c:pt>
                <c:pt idx="4321">
                  <c:v>39982</c:v>
                </c:pt>
                <c:pt idx="4322">
                  <c:v>39983</c:v>
                </c:pt>
                <c:pt idx="4323">
                  <c:v>39984</c:v>
                </c:pt>
                <c:pt idx="4324">
                  <c:v>39985</c:v>
                </c:pt>
                <c:pt idx="4325">
                  <c:v>39986</c:v>
                </c:pt>
                <c:pt idx="4326">
                  <c:v>39987</c:v>
                </c:pt>
                <c:pt idx="4327">
                  <c:v>39988</c:v>
                </c:pt>
                <c:pt idx="4328">
                  <c:v>39989</c:v>
                </c:pt>
                <c:pt idx="4329">
                  <c:v>39990</c:v>
                </c:pt>
                <c:pt idx="4330">
                  <c:v>39991</c:v>
                </c:pt>
                <c:pt idx="4331">
                  <c:v>39992</c:v>
                </c:pt>
                <c:pt idx="4332">
                  <c:v>39993</c:v>
                </c:pt>
                <c:pt idx="4333">
                  <c:v>39994</c:v>
                </c:pt>
                <c:pt idx="4334">
                  <c:v>39995</c:v>
                </c:pt>
                <c:pt idx="4335">
                  <c:v>39996</c:v>
                </c:pt>
                <c:pt idx="4336">
                  <c:v>39997</c:v>
                </c:pt>
                <c:pt idx="4337">
                  <c:v>39998</c:v>
                </c:pt>
                <c:pt idx="4338">
                  <c:v>39999</c:v>
                </c:pt>
                <c:pt idx="4339">
                  <c:v>40000</c:v>
                </c:pt>
                <c:pt idx="4340">
                  <c:v>40001</c:v>
                </c:pt>
                <c:pt idx="4341">
                  <c:v>40002</c:v>
                </c:pt>
                <c:pt idx="4342">
                  <c:v>40003</c:v>
                </c:pt>
                <c:pt idx="4343">
                  <c:v>40004</c:v>
                </c:pt>
                <c:pt idx="4344">
                  <c:v>40005</c:v>
                </c:pt>
                <c:pt idx="4345">
                  <c:v>40006</c:v>
                </c:pt>
                <c:pt idx="4346">
                  <c:v>40007</c:v>
                </c:pt>
                <c:pt idx="4347">
                  <c:v>40008</c:v>
                </c:pt>
                <c:pt idx="4348">
                  <c:v>40009</c:v>
                </c:pt>
                <c:pt idx="4349">
                  <c:v>40010</c:v>
                </c:pt>
                <c:pt idx="4350">
                  <c:v>40011</c:v>
                </c:pt>
                <c:pt idx="4351">
                  <c:v>40012</c:v>
                </c:pt>
                <c:pt idx="4352">
                  <c:v>40013</c:v>
                </c:pt>
                <c:pt idx="4353">
                  <c:v>40014</c:v>
                </c:pt>
                <c:pt idx="4354">
                  <c:v>40015</c:v>
                </c:pt>
                <c:pt idx="4355">
                  <c:v>40016</c:v>
                </c:pt>
                <c:pt idx="4356">
                  <c:v>40017</c:v>
                </c:pt>
                <c:pt idx="4357">
                  <c:v>40018</c:v>
                </c:pt>
                <c:pt idx="4358">
                  <c:v>40019</c:v>
                </c:pt>
                <c:pt idx="4359">
                  <c:v>40020</c:v>
                </c:pt>
                <c:pt idx="4360">
                  <c:v>40021</c:v>
                </c:pt>
                <c:pt idx="4361">
                  <c:v>40022</c:v>
                </c:pt>
                <c:pt idx="4362">
                  <c:v>40023</c:v>
                </c:pt>
                <c:pt idx="4363">
                  <c:v>40024</c:v>
                </c:pt>
                <c:pt idx="4364">
                  <c:v>40025</c:v>
                </c:pt>
                <c:pt idx="4365">
                  <c:v>40026</c:v>
                </c:pt>
                <c:pt idx="4366">
                  <c:v>40027</c:v>
                </c:pt>
                <c:pt idx="4367">
                  <c:v>40028</c:v>
                </c:pt>
                <c:pt idx="4368">
                  <c:v>40029</c:v>
                </c:pt>
                <c:pt idx="4369">
                  <c:v>40030</c:v>
                </c:pt>
                <c:pt idx="4370">
                  <c:v>40031</c:v>
                </c:pt>
                <c:pt idx="4371">
                  <c:v>40032</c:v>
                </c:pt>
                <c:pt idx="4372">
                  <c:v>40033</c:v>
                </c:pt>
                <c:pt idx="4373">
                  <c:v>40034</c:v>
                </c:pt>
                <c:pt idx="4374">
                  <c:v>40035</c:v>
                </c:pt>
                <c:pt idx="4375">
                  <c:v>40036</c:v>
                </c:pt>
                <c:pt idx="4376">
                  <c:v>40037</c:v>
                </c:pt>
                <c:pt idx="4377">
                  <c:v>40038</c:v>
                </c:pt>
                <c:pt idx="4378">
                  <c:v>40039</c:v>
                </c:pt>
                <c:pt idx="4379">
                  <c:v>40040</c:v>
                </c:pt>
                <c:pt idx="4380">
                  <c:v>40041</c:v>
                </c:pt>
                <c:pt idx="4381">
                  <c:v>40042</c:v>
                </c:pt>
                <c:pt idx="4382">
                  <c:v>40043</c:v>
                </c:pt>
                <c:pt idx="4383">
                  <c:v>40044</c:v>
                </c:pt>
                <c:pt idx="4384">
                  <c:v>40045</c:v>
                </c:pt>
                <c:pt idx="4385">
                  <c:v>40046</c:v>
                </c:pt>
                <c:pt idx="4386">
                  <c:v>40047</c:v>
                </c:pt>
                <c:pt idx="4387">
                  <c:v>40048</c:v>
                </c:pt>
                <c:pt idx="4388">
                  <c:v>40049</c:v>
                </c:pt>
                <c:pt idx="4389">
                  <c:v>40050</c:v>
                </c:pt>
                <c:pt idx="4390">
                  <c:v>40051</c:v>
                </c:pt>
                <c:pt idx="4391">
                  <c:v>40052</c:v>
                </c:pt>
                <c:pt idx="4392">
                  <c:v>40053</c:v>
                </c:pt>
                <c:pt idx="4393">
                  <c:v>40054</c:v>
                </c:pt>
                <c:pt idx="4394">
                  <c:v>40055</c:v>
                </c:pt>
                <c:pt idx="4395">
                  <c:v>40056</c:v>
                </c:pt>
                <c:pt idx="4396">
                  <c:v>40057</c:v>
                </c:pt>
                <c:pt idx="4397">
                  <c:v>40058</c:v>
                </c:pt>
                <c:pt idx="4398">
                  <c:v>40059</c:v>
                </c:pt>
                <c:pt idx="4399">
                  <c:v>40060</c:v>
                </c:pt>
                <c:pt idx="4400">
                  <c:v>40061</c:v>
                </c:pt>
                <c:pt idx="4401">
                  <c:v>40062</c:v>
                </c:pt>
                <c:pt idx="4402">
                  <c:v>40063</c:v>
                </c:pt>
                <c:pt idx="4403">
                  <c:v>40064</c:v>
                </c:pt>
                <c:pt idx="4404">
                  <c:v>40065</c:v>
                </c:pt>
                <c:pt idx="4405">
                  <c:v>40066</c:v>
                </c:pt>
                <c:pt idx="4406">
                  <c:v>40067</c:v>
                </c:pt>
                <c:pt idx="4407">
                  <c:v>40068</c:v>
                </c:pt>
                <c:pt idx="4408">
                  <c:v>40069</c:v>
                </c:pt>
                <c:pt idx="4409">
                  <c:v>40070</c:v>
                </c:pt>
                <c:pt idx="4410">
                  <c:v>40071</c:v>
                </c:pt>
                <c:pt idx="4411">
                  <c:v>40072</c:v>
                </c:pt>
                <c:pt idx="4412">
                  <c:v>40073</c:v>
                </c:pt>
                <c:pt idx="4413">
                  <c:v>40074</c:v>
                </c:pt>
                <c:pt idx="4414">
                  <c:v>40075</c:v>
                </c:pt>
                <c:pt idx="4415">
                  <c:v>40076</c:v>
                </c:pt>
                <c:pt idx="4416">
                  <c:v>40077</c:v>
                </c:pt>
                <c:pt idx="4417">
                  <c:v>40078</c:v>
                </c:pt>
                <c:pt idx="4418">
                  <c:v>40079</c:v>
                </c:pt>
                <c:pt idx="4419">
                  <c:v>40080</c:v>
                </c:pt>
                <c:pt idx="4420">
                  <c:v>40081</c:v>
                </c:pt>
                <c:pt idx="4421">
                  <c:v>40082</c:v>
                </c:pt>
                <c:pt idx="4422">
                  <c:v>40083</c:v>
                </c:pt>
                <c:pt idx="4423">
                  <c:v>40084</c:v>
                </c:pt>
                <c:pt idx="4424">
                  <c:v>40085</c:v>
                </c:pt>
                <c:pt idx="4425">
                  <c:v>40086</c:v>
                </c:pt>
                <c:pt idx="4426">
                  <c:v>40087</c:v>
                </c:pt>
                <c:pt idx="4427">
                  <c:v>40088</c:v>
                </c:pt>
                <c:pt idx="4428">
                  <c:v>40089</c:v>
                </c:pt>
                <c:pt idx="4429">
                  <c:v>40090</c:v>
                </c:pt>
                <c:pt idx="4430">
                  <c:v>40091</c:v>
                </c:pt>
                <c:pt idx="4431">
                  <c:v>40092</c:v>
                </c:pt>
                <c:pt idx="4432">
                  <c:v>40093</c:v>
                </c:pt>
                <c:pt idx="4433">
                  <c:v>40094</c:v>
                </c:pt>
                <c:pt idx="4434">
                  <c:v>40095</c:v>
                </c:pt>
                <c:pt idx="4435">
                  <c:v>40096</c:v>
                </c:pt>
                <c:pt idx="4436">
                  <c:v>40097</c:v>
                </c:pt>
                <c:pt idx="4437">
                  <c:v>40098</c:v>
                </c:pt>
                <c:pt idx="4438">
                  <c:v>40099</c:v>
                </c:pt>
                <c:pt idx="4439">
                  <c:v>40100</c:v>
                </c:pt>
                <c:pt idx="4440">
                  <c:v>40101</c:v>
                </c:pt>
                <c:pt idx="4441">
                  <c:v>40102</c:v>
                </c:pt>
                <c:pt idx="4442">
                  <c:v>40103</c:v>
                </c:pt>
                <c:pt idx="4443">
                  <c:v>40104</c:v>
                </c:pt>
                <c:pt idx="4444">
                  <c:v>40105</c:v>
                </c:pt>
                <c:pt idx="4445">
                  <c:v>40106</c:v>
                </c:pt>
                <c:pt idx="4446">
                  <c:v>40107</c:v>
                </c:pt>
                <c:pt idx="4447">
                  <c:v>40108</c:v>
                </c:pt>
                <c:pt idx="4448">
                  <c:v>40109</c:v>
                </c:pt>
                <c:pt idx="4449">
                  <c:v>40110</c:v>
                </c:pt>
                <c:pt idx="4450">
                  <c:v>40111</c:v>
                </c:pt>
                <c:pt idx="4451">
                  <c:v>40112</c:v>
                </c:pt>
                <c:pt idx="4452">
                  <c:v>40113</c:v>
                </c:pt>
                <c:pt idx="4453">
                  <c:v>40114</c:v>
                </c:pt>
                <c:pt idx="4454">
                  <c:v>40115</c:v>
                </c:pt>
                <c:pt idx="4455">
                  <c:v>40116</c:v>
                </c:pt>
                <c:pt idx="4456">
                  <c:v>40117</c:v>
                </c:pt>
                <c:pt idx="4457">
                  <c:v>40118</c:v>
                </c:pt>
                <c:pt idx="4458">
                  <c:v>40119</c:v>
                </c:pt>
                <c:pt idx="4459">
                  <c:v>40120</c:v>
                </c:pt>
                <c:pt idx="4460">
                  <c:v>40121</c:v>
                </c:pt>
                <c:pt idx="4461">
                  <c:v>40122</c:v>
                </c:pt>
                <c:pt idx="4462">
                  <c:v>40123</c:v>
                </c:pt>
                <c:pt idx="4463">
                  <c:v>40124</c:v>
                </c:pt>
                <c:pt idx="4464">
                  <c:v>40125</c:v>
                </c:pt>
                <c:pt idx="4465">
                  <c:v>40126</c:v>
                </c:pt>
                <c:pt idx="4466">
                  <c:v>40127</c:v>
                </c:pt>
                <c:pt idx="4467">
                  <c:v>40128</c:v>
                </c:pt>
                <c:pt idx="4468">
                  <c:v>40129</c:v>
                </c:pt>
                <c:pt idx="4469">
                  <c:v>40130</c:v>
                </c:pt>
                <c:pt idx="4470">
                  <c:v>40131</c:v>
                </c:pt>
                <c:pt idx="4471">
                  <c:v>40132</c:v>
                </c:pt>
                <c:pt idx="4472">
                  <c:v>40133</c:v>
                </c:pt>
                <c:pt idx="4473">
                  <c:v>40134</c:v>
                </c:pt>
                <c:pt idx="4474">
                  <c:v>40135</c:v>
                </c:pt>
                <c:pt idx="4475">
                  <c:v>40136</c:v>
                </c:pt>
                <c:pt idx="4476">
                  <c:v>40137</c:v>
                </c:pt>
                <c:pt idx="4477">
                  <c:v>40138</c:v>
                </c:pt>
                <c:pt idx="4478">
                  <c:v>40139</c:v>
                </c:pt>
                <c:pt idx="4479">
                  <c:v>40140</c:v>
                </c:pt>
                <c:pt idx="4480">
                  <c:v>40141</c:v>
                </c:pt>
                <c:pt idx="4481">
                  <c:v>40142</c:v>
                </c:pt>
                <c:pt idx="4482">
                  <c:v>40143</c:v>
                </c:pt>
                <c:pt idx="4483">
                  <c:v>40144</c:v>
                </c:pt>
                <c:pt idx="4484">
                  <c:v>40145</c:v>
                </c:pt>
                <c:pt idx="4485">
                  <c:v>40146</c:v>
                </c:pt>
                <c:pt idx="4486">
                  <c:v>40147</c:v>
                </c:pt>
                <c:pt idx="4487">
                  <c:v>40148</c:v>
                </c:pt>
                <c:pt idx="4488">
                  <c:v>40149</c:v>
                </c:pt>
                <c:pt idx="4489">
                  <c:v>40150</c:v>
                </c:pt>
                <c:pt idx="4490">
                  <c:v>40151</c:v>
                </c:pt>
                <c:pt idx="4491">
                  <c:v>40152</c:v>
                </c:pt>
                <c:pt idx="4492">
                  <c:v>40153</c:v>
                </c:pt>
                <c:pt idx="4493">
                  <c:v>40154</c:v>
                </c:pt>
                <c:pt idx="4494">
                  <c:v>40155</c:v>
                </c:pt>
                <c:pt idx="4495">
                  <c:v>40156</c:v>
                </c:pt>
                <c:pt idx="4496">
                  <c:v>40157</c:v>
                </c:pt>
                <c:pt idx="4497">
                  <c:v>40158</c:v>
                </c:pt>
                <c:pt idx="4498">
                  <c:v>40159</c:v>
                </c:pt>
                <c:pt idx="4499">
                  <c:v>40160</c:v>
                </c:pt>
                <c:pt idx="4500">
                  <c:v>40161</c:v>
                </c:pt>
                <c:pt idx="4501">
                  <c:v>40162</c:v>
                </c:pt>
                <c:pt idx="4502">
                  <c:v>40163</c:v>
                </c:pt>
                <c:pt idx="4503">
                  <c:v>40164</c:v>
                </c:pt>
                <c:pt idx="4504">
                  <c:v>40165</c:v>
                </c:pt>
                <c:pt idx="4505">
                  <c:v>40166</c:v>
                </c:pt>
                <c:pt idx="4506">
                  <c:v>40167</c:v>
                </c:pt>
                <c:pt idx="4507">
                  <c:v>40168</c:v>
                </c:pt>
                <c:pt idx="4508">
                  <c:v>40169</c:v>
                </c:pt>
                <c:pt idx="4509">
                  <c:v>40170</c:v>
                </c:pt>
                <c:pt idx="4510">
                  <c:v>40171</c:v>
                </c:pt>
                <c:pt idx="4511">
                  <c:v>40172</c:v>
                </c:pt>
                <c:pt idx="4512">
                  <c:v>40173</c:v>
                </c:pt>
                <c:pt idx="4513">
                  <c:v>40174</c:v>
                </c:pt>
                <c:pt idx="4514">
                  <c:v>40175</c:v>
                </c:pt>
                <c:pt idx="4515">
                  <c:v>40176</c:v>
                </c:pt>
                <c:pt idx="4516">
                  <c:v>40177</c:v>
                </c:pt>
                <c:pt idx="4517">
                  <c:v>40178</c:v>
                </c:pt>
                <c:pt idx="4518">
                  <c:v>40179</c:v>
                </c:pt>
                <c:pt idx="4519">
                  <c:v>40180</c:v>
                </c:pt>
                <c:pt idx="4520">
                  <c:v>40181</c:v>
                </c:pt>
                <c:pt idx="4521">
                  <c:v>40182</c:v>
                </c:pt>
                <c:pt idx="4522">
                  <c:v>40183</c:v>
                </c:pt>
                <c:pt idx="4523">
                  <c:v>40184</c:v>
                </c:pt>
                <c:pt idx="4524">
                  <c:v>40185</c:v>
                </c:pt>
                <c:pt idx="4525">
                  <c:v>40186</c:v>
                </c:pt>
                <c:pt idx="4526">
                  <c:v>40187</c:v>
                </c:pt>
                <c:pt idx="4527">
                  <c:v>40188</c:v>
                </c:pt>
                <c:pt idx="4528">
                  <c:v>40189</c:v>
                </c:pt>
                <c:pt idx="4529">
                  <c:v>40190</c:v>
                </c:pt>
                <c:pt idx="4530">
                  <c:v>40191</c:v>
                </c:pt>
                <c:pt idx="4531">
                  <c:v>40192</c:v>
                </c:pt>
                <c:pt idx="4532">
                  <c:v>40193</c:v>
                </c:pt>
                <c:pt idx="4533">
                  <c:v>40194</c:v>
                </c:pt>
                <c:pt idx="4534">
                  <c:v>40195</c:v>
                </c:pt>
                <c:pt idx="4535">
                  <c:v>40196</c:v>
                </c:pt>
                <c:pt idx="4536">
                  <c:v>40197</c:v>
                </c:pt>
                <c:pt idx="4537">
                  <c:v>40198</c:v>
                </c:pt>
                <c:pt idx="4538">
                  <c:v>40199</c:v>
                </c:pt>
                <c:pt idx="4539">
                  <c:v>40200</c:v>
                </c:pt>
                <c:pt idx="4540">
                  <c:v>40201</c:v>
                </c:pt>
                <c:pt idx="4541">
                  <c:v>40202</c:v>
                </c:pt>
                <c:pt idx="4542">
                  <c:v>40203</c:v>
                </c:pt>
                <c:pt idx="4543">
                  <c:v>40204</c:v>
                </c:pt>
                <c:pt idx="4544">
                  <c:v>40205</c:v>
                </c:pt>
                <c:pt idx="4545">
                  <c:v>40206</c:v>
                </c:pt>
                <c:pt idx="4546">
                  <c:v>40207</c:v>
                </c:pt>
                <c:pt idx="4547">
                  <c:v>40208</c:v>
                </c:pt>
                <c:pt idx="4548">
                  <c:v>40209</c:v>
                </c:pt>
                <c:pt idx="4549">
                  <c:v>40210</c:v>
                </c:pt>
                <c:pt idx="4550">
                  <c:v>40211</c:v>
                </c:pt>
                <c:pt idx="4551">
                  <c:v>40212</c:v>
                </c:pt>
                <c:pt idx="4552">
                  <c:v>40213</c:v>
                </c:pt>
                <c:pt idx="4553">
                  <c:v>40214</c:v>
                </c:pt>
                <c:pt idx="4554">
                  <c:v>40215</c:v>
                </c:pt>
                <c:pt idx="4555">
                  <c:v>40216</c:v>
                </c:pt>
                <c:pt idx="4556">
                  <c:v>40217</c:v>
                </c:pt>
                <c:pt idx="4557">
                  <c:v>40218</c:v>
                </c:pt>
                <c:pt idx="4558">
                  <c:v>40219</c:v>
                </c:pt>
                <c:pt idx="4559">
                  <c:v>40220</c:v>
                </c:pt>
                <c:pt idx="4560">
                  <c:v>40221</c:v>
                </c:pt>
                <c:pt idx="4561">
                  <c:v>40222</c:v>
                </c:pt>
                <c:pt idx="4562">
                  <c:v>40223</c:v>
                </c:pt>
                <c:pt idx="4563">
                  <c:v>40224</c:v>
                </c:pt>
                <c:pt idx="4564">
                  <c:v>40225</c:v>
                </c:pt>
                <c:pt idx="4565">
                  <c:v>40226</c:v>
                </c:pt>
                <c:pt idx="4566">
                  <c:v>40227</c:v>
                </c:pt>
                <c:pt idx="4567">
                  <c:v>40228</c:v>
                </c:pt>
                <c:pt idx="4568">
                  <c:v>40229</c:v>
                </c:pt>
                <c:pt idx="4569">
                  <c:v>40230</c:v>
                </c:pt>
                <c:pt idx="4570">
                  <c:v>40231</c:v>
                </c:pt>
                <c:pt idx="4571">
                  <c:v>40232</c:v>
                </c:pt>
                <c:pt idx="4572">
                  <c:v>40233</c:v>
                </c:pt>
                <c:pt idx="4573">
                  <c:v>40234</c:v>
                </c:pt>
                <c:pt idx="4574">
                  <c:v>40235</c:v>
                </c:pt>
                <c:pt idx="4575">
                  <c:v>40236</c:v>
                </c:pt>
                <c:pt idx="4576">
                  <c:v>40237</c:v>
                </c:pt>
                <c:pt idx="4577">
                  <c:v>40238</c:v>
                </c:pt>
                <c:pt idx="4578">
                  <c:v>40239</c:v>
                </c:pt>
                <c:pt idx="4579">
                  <c:v>40240</c:v>
                </c:pt>
                <c:pt idx="4580">
                  <c:v>40241</c:v>
                </c:pt>
                <c:pt idx="4581">
                  <c:v>40242</c:v>
                </c:pt>
                <c:pt idx="4582">
                  <c:v>40243</c:v>
                </c:pt>
                <c:pt idx="4583">
                  <c:v>40244</c:v>
                </c:pt>
                <c:pt idx="4584">
                  <c:v>40245</c:v>
                </c:pt>
                <c:pt idx="4585">
                  <c:v>40246</c:v>
                </c:pt>
                <c:pt idx="4586">
                  <c:v>40247</c:v>
                </c:pt>
                <c:pt idx="4587">
                  <c:v>40248</c:v>
                </c:pt>
                <c:pt idx="4588">
                  <c:v>40249</c:v>
                </c:pt>
                <c:pt idx="4589">
                  <c:v>40250</c:v>
                </c:pt>
                <c:pt idx="4590">
                  <c:v>40251</c:v>
                </c:pt>
                <c:pt idx="4591">
                  <c:v>40252</c:v>
                </c:pt>
                <c:pt idx="4592">
                  <c:v>40253</c:v>
                </c:pt>
                <c:pt idx="4593">
                  <c:v>40254</c:v>
                </c:pt>
                <c:pt idx="4594">
                  <c:v>40255</c:v>
                </c:pt>
                <c:pt idx="4595">
                  <c:v>40256</c:v>
                </c:pt>
                <c:pt idx="4596">
                  <c:v>40257</c:v>
                </c:pt>
                <c:pt idx="4597">
                  <c:v>40258</c:v>
                </c:pt>
                <c:pt idx="4598">
                  <c:v>40259</c:v>
                </c:pt>
                <c:pt idx="4599">
                  <c:v>40260</c:v>
                </c:pt>
                <c:pt idx="4600">
                  <c:v>40261</c:v>
                </c:pt>
                <c:pt idx="4601">
                  <c:v>40262</c:v>
                </c:pt>
                <c:pt idx="4602">
                  <c:v>40263</c:v>
                </c:pt>
                <c:pt idx="4603">
                  <c:v>40264</c:v>
                </c:pt>
                <c:pt idx="4604">
                  <c:v>40265</c:v>
                </c:pt>
                <c:pt idx="4605">
                  <c:v>40266</c:v>
                </c:pt>
                <c:pt idx="4606">
                  <c:v>40267</c:v>
                </c:pt>
                <c:pt idx="4607">
                  <c:v>40268</c:v>
                </c:pt>
                <c:pt idx="4608">
                  <c:v>40269</c:v>
                </c:pt>
                <c:pt idx="4609">
                  <c:v>40270</c:v>
                </c:pt>
                <c:pt idx="4610">
                  <c:v>40271</c:v>
                </c:pt>
                <c:pt idx="4611">
                  <c:v>40272</c:v>
                </c:pt>
                <c:pt idx="4612">
                  <c:v>40273</c:v>
                </c:pt>
                <c:pt idx="4613">
                  <c:v>40274</c:v>
                </c:pt>
                <c:pt idx="4614">
                  <c:v>40275</c:v>
                </c:pt>
                <c:pt idx="4615">
                  <c:v>40276</c:v>
                </c:pt>
                <c:pt idx="4616">
                  <c:v>40277</c:v>
                </c:pt>
                <c:pt idx="4617">
                  <c:v>40278</c:v>
                </c:pt>
                <c:pt idx="4618">
                  <c:v>40279</c:v>
                </c:pt>
                <c:pt idx="4619">
                  <c:v>40280</c:v>
                </c:pt>
                <c:pt idx="4620">
                  <c:v>40281</c:v>
                </c:pt>
                <c:pt idx="4621">
                  <c:v>40282</c:v>
                </c:pt>
                <c:pt idx="4622">
                  <c:v>40283</c:v>
                </c:pt>
                <c:pt idx="4623">
                  <c:v>40284</c:v>
                </c:pt>
                <c:pt idx="4624">
                  <c:v>40285</c:v>
                </c:pt>
                <c:pt idx="4625">
                  <c:v>40286</c:v>
                </c:pt>
                <c:pt idx="4626">
                  <c:v>40287</c:v>
                </c:pt>
                <c:pt idx="4627">
                  <c:v>40288</c:v>
                </c:pt>
                <c:pt idx="4628">
                  <c:v>40289</c:v>
                </c:pt>
                <c:pt idx="4629">
                  <c:v>40290</c:v>
                </c:pt>
                <c:pt idx="4630">
                  <c:v>40291</c:v>
                </c:pt>
                <c:pt idx="4631">
                  <c:v>40292</c:v>
                </c:pt>
                <c:pt idx="4632">
                  <c:v>40293</c:v>
                </c:pt>
                <c:pt idx="4633">
                  <c:v>40294</c:v>
                </c:pt>
                <c:pt idx="4634">
                  <c:v>40295</c:v>
                </c:pt>
                <c:pt idx="4635">
                  <c:v>40296</c:v>
                </c:pt>
                <c:pt idx="4636">
                  <c:v>40297</c:v>
                </c:pt>
                <c:pt idx="4637">
                  <c:v>40298</c:v>
                </c:pt>
                <c:pt idx="4638">
                  <c:v>40299</c:v>
                </c:pt>
                <c:pt idx="4639">
                  <c:v>40300</c:v>
                </c:pt>
                <c:pt idx="4640">
                  <c:v>40301</c:v>
                </c:pt>
                <c:pt idx="4641">
                  <c:v>40302</c:v>
                </c:pt>
                <c:pt idx="4642">
                  <c:v>40303</c:v>
                </c:pt>
                <c:pt idx="4643">
                  <c:v>40304</c:v>
                </c:pt>
                <c:pt idx="4644">
                  <c:v>40305</c:v>
                </c:pt>
                <c:pt idx="4645">
                  <c:v>40306</c:v>
                </c:pt>
                <c:pt idx="4646">
                  <c:v>40307</c:v>
                </c:pt>
                <c:pt idx="4647">
                  <c:v>40308</c:v>
                </c:pt>
                <c:pt idx="4648">
                  <c:v>40309</c:v>
                </c:pt>
                <c:pt idx="4649">
                  <c:v>40310</c:v>
                </c:pt>
                <c:pt idx="4650">
                  <c:v>40311</c:v>
                </c:pt>
                <c:pt idx="4651">
                  <c:v>40312</c:v>
                </c:pt>
                <c:pt idx="4652">
                  <c:v>40313</c:v>
                </c:pt>
                <c:pt idx="4653">
                  <c:v>40314</c:v>
                </c:pt>
                <c:pt idx="4654">
                  <c:v>40315</c:v>
                </c:pt>
                <c:pt idx="4655">
                  <c:v>40316</c:v>
                </c:pt>
                <c:pt idx="4656">
                  <c:v>40317</c:v>
                </c:pt>
                <c:pt idx="4657">
                  <c:v>40318</c:v>
                </c:pt>
                <c:pt idx="4658">
                  <c:v>40319</c:v>
                </c:pt>
                <c:pt idx="4659">
                  <c:v>40320</c:v>
                </c:pt>
                <c:pt idx="4660">
                  <c:v>40321</c:v>
                </c:pt>
                <c:pt idx="4661">
                  <c:v>40322</c:v>
                </c:pt>
                <c:pt idx="4662">
                  <c:v>40323</c:v>
                </c:pt>
                <c:pt idx="4663">
                  <c:v>40324</c:v>
                </c:pt>
                <c:pt idx="4664">
                  <c:v>40325</c:v>
                </c:pt>
                <c:pt idx="4665">
                  <c:v>40326</c:v>
                </c:pt>
                <c:pt idx="4666">
                  <c:v>40327</c:v>
                </c:pt>
                <c:pt idx="4667">
                  <c:v>40328</c:v>
                </c:pt>
                <c:pt idx="4668">
                  <c:v>40329</c:v>
                </c:pt>
                <c:pt idx="4669">
                  <c:v>40330</c:v>
                </c:pt>
                <c:pt idx="4670">
                  <c:v>40331</c:v>
                </c:pt>
                <c:pt idx="4671">
                  <c:v>40332</c:v>
                </c:pt>
                <c:pt idx="4672">
                  <c:v>40333</c:v>
                </c:pt>
                <c:pt idx="4673">
                  <c:v>40334</c:v>
                </c:pt>
                <c:pt idx="4674">
                  <c:v>40335</c:v>
                </c:pt>
                <c:pt idx="4675">
                  <c:v>40336</c:v>
                </c:pt>
                <c:pt idx="4676">
                  <c:v>40337</c:v>
                </c:pt>
                <c:pt idx="4677">
                  <c:v>40338</c:v>
                </c:pt>
                <c:pt idx="4678">
                  <c:v>40339</c:v>
                </c:pt>
                <c:pt idx="4679">
                  <c:v>40340</c:v>
                </c:pt>
                <c:pt idx="4680">
                  <c:v>40341</c:v>
                </c:pt>
                <c:pt idx="4681">
                  <c:v>40342</c:v>
                </c:pt>
                <c:pt idx="4682">
                  <c:v>40343</c:v>
                </c:pt>
                <c:pt idx="4683">
                  <c:v>40344</c:v>
                </c:pt>
                <c:pt idx="4684">
                  <c:v>40345</c:v>
                </c:pt>
                <c:pt idx="4685">
                  <c:v>40346</c:v>
                </c:pt>
                <c:pt idx="4686">
                  <c:v>40347</c:v>
                </c:pt>
                <c:pt idx="4687">
                  <c:v>40348</c:v>
                </c:pt>
                <c:pt idx="4688">
                  <c:v>40349</c:v>
                </c:pt>
                <c:pt idx="4689">
                  <c:v>40350</c:v>
                </c:pt>
                <c:pt idx="4690">
                  <c:v>40351</c:v>
                </c:pt>
                <c:pt idx="4691">
                  <c:v>40352</c:v>
                </c:pt>
                <c:pt idx="4692">
                  <c:v>40353</c:v>
                </c:pt>
                <c:pt idx="4693">
                  <c:v>40354</c:v>
                </c:pt>
                <c:pt idx="4694">
                  <c:v>40355</c:v>
                </c:pt>
                <c:pt idx="4695">
                  <c:v>40356</c:v>
                </c:pt>
                <c:pt idx="4696">
                  <c:v>40357</c:v>
                </c:pt>
                <c:pt idx="4697">
                  <c:v>40358</c:v>
                </c:pt>
                <c:pt idx="4698">
                  <c:v>40359</c:v>
                </c:pt>
                <c:pt idx="4699">
                  <c:v>40360</c:v>
                </c:pt>
                <c:pt idx="4700">
                  <c:v>40361</c:v>
                </c:pt>
                <c:pt idx="4701">
                  <c:v>40362</c:v>
                </c:pt>
                <c:pt idx="4702">
                  <c:v>40363</c:v>
                </c:pt>
                <c:pt idx="4703">
                  <c:v>40364</c:v>
                </c:pt>
                <c:pt idx="4704">
                  <c:v>40365</c:v>
                </c:pt>
                <c:pt idx="4705">
                  <c:v>40366</c:v>
                </c:pt>
                <c:pt idx="4706">
                  <c:v>40367</c:v>
                </c:pt>
                <c:pt idx="4707">
                  <c:v>40368</c:v>
                </c:pt>
                <c:pt idx="4708">
                  <c:v>40369</c:v>
                </c:pt>
                <c:pt idx="4709">
                  <c:v>40370</c:v>
                </c:pt>
                <c:pt idx="4710">
                  <c:v>40371</c:v>
                </c:pt>
                <c:pt idx="4711">
                  <c:v>40372</c:v>
                </c:pt>
                <c:pt idx="4712">
                  <c:v>40373</c:v>
                </c:pt>
                <c:pt idx="4713">
                  <c:v>40374</c:v>
                </c:pt>
                <c:pt idx="4714">
                  <c:v>40375</c:v>
                </c:pt>
                <c:pt idx="4715">
                  <c:v>40376</c:v>
                </c:pt>
                <c:pt idx="4716">
                  <c:v>40377</c:v>
                </c:pt>
                <c:pt idx="4717">
                  <c:v>40378</c:v>
                </c:pt>
                <c:pt idx="4718">
                  <c:v>40379</c:v>
                </c:pt>
                <c:pt idx="4719">
                  <c:v>40380</c:v>
                </c:pt>
                <c:pt idx="4720">
                  <c:v>40381</c:v>
                </c:pt>
                <c:pt idx="4721">
                  <c:v>40382</c:v>
                </c:pt>
                <c:pt idx="4722">
                  <c:v>40383</c:v>
                </c:pt>
                <c:pt idx="4723">
                  <c:v>40384</c:v>
                </c:pt>
                <c:pt idx="4724">
                  <c:v>40385</c:v>
                </c:pt>
                <c:pt idx="4725">
                  <c:v>40386</c:v>
                </c:pt>
                <c:pt idx="4726">
                  <c:v>40387</c:v>
                </c:pt>
                <c:pt idx="4727">
                  <c:v>40388</c:v>
                </c:pt>
                <c:pt idx="4728">
                  <c:v>40389</c:v>
                </c:pt>
                <c:pt idx="4729">
                  <c:v>40390</c:v>
                </c:pt>
                <c:pt idx="4730">
                  <c:v>40391</c:v>
                </c:pt>
                <c:pt idx="4731">
                  <c:v>40392</c:v>
                </c:pt>
                <c:pt idx="4732">
                  <c:v>40393</c:v>
                </c:pt>
                <c:pt idx="4733">
                  <c:v>40394</c:v>
                </c:pt>
                <c:pt idx="4734">
                  <c:v>40395</c:v>
                </c:pt>
                <c:pt idx="4735">
                  <c:v>40396</c:v>
                </c:pt>
                <c:pt idx="4736">
                  <c:v>40397</c:v>
                </c:pt>
                <c:pt idx="4737">
                  <c:v>40398</c:v>
                </c:pt>
                <c:pt idx="4738">
                  <c:v>40399</c:v>
                </c:pt>
                <c:pt idx="4739">
                  <c:v>40400</c:v>
                </c:pt>
                <c:pt idx="4740">
                  <c:v>40401</c:v>
                </c:pt>
                <c:pt idx="4741">
                  <c:v>40402</c:v>
                </c:pt>
                <c:pt idx="4742">
                  <c:v>40403</c:v>
                </c:pt>
                <c:pt idx="4743">
                  <c:v>40404</c:v>
                </c:pt>
                <c:pt idx="4744">
                  <c:v>40405</c:v>
                </c:pt>
                <c:pt idx="4745">
                  <c:v>40406</c:v>
                </c:pt>
                <c:pt idx="4746">
                  <c:v>40407</c:v>
                </c:pt>
                <c:pt idx="4747">
                  <c:v>40408</c:v>
                </c:pt>
                <c:pt idx="4748">
                  <c:v>40409</c:v>
                </c:pt>
                <c:pt idx="4749">
                  <c:v>40410</c:v>
                </c:pt>
                <c:pt idx="4750">
                  <c:v>40411</c:v>
                </c:pt>
                <c:pt idx="4751">
                  <c:v>40412</c:v>
                </c:pt>
                <c:pt idx="4752">
                  <c:v>40413</c:v>
                </c:pt>
                <c:pt idx="4753">
                  <c:v>40414</c:v>
                </c:pt>
                <c:pt idx="4754">
                  <c:v>40415</c:v>
                </c:pt>
                <c:pt idx="4755">
                  <c:v>40416</c:v>
                </c:pt>
                <c:pt idx="4756">
                  <c:v>40417</c:v>
                </c:pt>
                <c:pt idx="4757">
                  <c:v>40418</c:v>
                </c:pt>
                <c:pt idx="4758">
                  <c:v>40419</c:v>
                </c:pt>
                <c:pt idx="4759">
                  <c:v>40420</c:v>
                </c:pt>
                <c:pt idx="4760">
                  <c:v>40421</c:v>
                </c:pt>
                <c:pt idx="4761">
                  <c:v>40422</c:v>
                </c:pt>
                <c:pt idx="4762">
                  <c:v>40423</c:v>
                </c:pt>
                <c:pt idx="4763">
                  <c:v>40424</c:v>
                </c:pt>
                <c:pt idx="4764">
                  <c:v>40425</c:v>
                </c:pt>
                <c:pt idx="4765">
                  <c:v>40426</c:v>
                </c:pt>
                <c:pt idx="4766">
                  <c:v>40427</c:v>
                </c:pt>
                <c:pt idx="4767">
                  <c:v>40428</c:v>
                </c:pt>
                <c:pt idx="4768">
                  <c:v>40429</c:v>
                </c:pt>
                <c:pt idx="4769">
                  <c:v>40430</c:v>
                </c:pt>
                <c:pt idx="4770">
                  <c:v>40431</c:v>
                </c:pt>
                <c:pt idx="4771">
                  <c:v>40432</c:v>
                </c:pt>
                <c:pt idx="4772">
                  <c:v>40433</c:v>
                </c:pt>
                <c:pt idx="4773">
                  <c:v>40434</c:v>
                </c:pt>
                <c:pt idx="4774">
                  <c:v>40435</c:v>
                </c:pt>
                <c:pt idx="4775">
                  <c:v>40436</c:v>
                </c:pt>
                <c:pt idx="4776">
                  <c:v>40437</c:v>
                </c:pt>
                <c:pt idx="4777">
                  <c:v>40438</c:v>
                </c:pt>
                <c:pt idx="4778">
                  <c:v>40439</c:v>
                </c:pt>
                <c:pt idx="4779">
                  <c:v>40440</c:v>
                </c:pt>
                <c:pt idx="4780">
                  <c:v>40441</c:v>
                </c:pt>
                <c:pt idx="4781">
                  <c:v>40442</c:v>
                </c:pt>
                <c:pt idx="4782">
                  <c:v>40443</c:v>
                </c:pt>
                <c:pt idx="4783">
                  <c:v>40444</c:v>
                </c:pt>
                <c:pt idx="4784">
                  <c:v>40445</c:v>
                </c:pt>
                <c:pt idx="4785">
                  <c:v>40446</c:v>
                </c:pt>
                <c:pt idx="4786">
                  <c:v>40447</c:v>
                </c:pt>
                <c:pt idx="4787">
                  <c:v>40448</c:v>
                </c:pt>
                <c:pt idx="4788">
                  <c:v>40449</c:v>
                </c:pt>
                <c:pt idx="4789">
                  <c:v>40450</c:v>
                </c:pt>
                <c:pt idx="4790">
                  <c:v>40451</c:v>
                </c:pt>
                <c:pt idx="4791">
                  <c:v>40452</c:v>
                </c:pt>
                <c:pt idx="4792">
                  <c:v>40453</c:v>
                </c:pt>
                <c:pt idx="4793">
                  <c:v>40454</c:v>
                </c:pt>
                <c:pt idx="4794">
                  <c:v>40455</c:v>
                </c:pt>
                <c:pt idx="4795">
                  <c:v>40456</c:v>
                </c:pt>
                <c:pt idx="4796">
                  <c:v>40457</c:v>
                </c:pt>
                <c:pt idx="4797">
                  <c:v>40458</c:v>
                </c:pt>
                <c:pt idx="4798">
                  <c:v>40459</c:v>
                </c:pt>
                <c:pt idx="4799">
                  <c:v>40460</c:v>
                </c:pt>
                <c:pt idx="4800">
                  <c:v>40461</c:v>
                </c:pt>
                <c:pt idx="4801">
                  <c:v>40462</c:v>
                </c:pt>
                <c:pt idx="4802">
                  <c:v>40463</c:v>
                </c:pt>
                <c:pt idx="4803">
                  <c:v>40464</c:v>
                </c:pt>
                <c:pt idx="4804">
                  <c:v>40465</c:v>
                </c:pt>
                <c:pt idx="4805">
                  <c:v>40466</c:v>
                </c:pt>
                <c:pt idx="4806">
                  <c:v>40467</c:v>
                </c:pt>
                <c:pt idx="4807">
                  <c:v>40468</c:v>
                </c:pt>
                <c:pt idx="4808">
                  <c:v>40469</c:v>
                </c:pt>
                <c:pt idx="4809">
                  <c:v>40470</c:v>
                </c:pt>
                <c:pt idx="4810">
                  <c:v>40471</c:v>
                </c:pt>
                <c:pt idx="4811">
                  <c:v>40472</c:v>
                </c:pt>
                <c:pt idx="4812">
                  <c:v>40473</c:v>
                </c:pt>
                <c:pt idx="4813">
                  <c:v>40474</c:v>
                </c:pt>
                <c:pt idx="4814">
                  <c:v>40475</c:v>
                </c:pt>
                <c:pt idx="4815">
                  <c:v>40476</c:v>
                </c:pt>
                <c:pt idx="4816">
                  <c:v>40477</c:v>
                </c:pt>
                <c:pt idx="4817">
                  <c:v>40478</c:v>
                </c:pt>
                <c:pt idx="4818">
                  <c:v>40479</c:v>
                </c:pt>
                <c:pt idx="4819">
                  <c:v>40480</c:v>
                </c:pt>
                <c:pt idx="4820">
                  <c:v>40481</c:v>
                </c:pt>
                <c:pt idx="4821">
                  <c:v>40482</c:v>
                </c:pt>
                <c:pt idx="4822">
                  <c:v>40483</c:v>
                </c:pt>
                <c:pt idx="4823">
                  <c:v>40484</c:v>
                </c:pt>
                <c:pt idx="4824">
                  <c:v>40485</c:v>
                </c:pt>
                <c:pt idx="4825">
                  <c:v>40486</c:v>
                </c:pt>
                <c:pt idx="4826">
                  <c:v>40487</c:v>
                </c:pt>
                <c:pt idx="4827">
                  <c:v>40488</c:v>
                </c:pt>
                <c:pt idx="4828">
                  <c:v>40489</c:v>
                </c:pt>
                <c:pt idx="4829">
                  <c:v>40490</c:v>
                </c:pt>
                <c:pt idx="4830">
                  <c:v>40491</c:v>
                </c:pt>
                <c:pt idx="4831">
                  <c:v>40492</c:v>
                </c:pt>
                <c:pt idx="4832">
                  <c:v>40493</c:v>
                </c:pt>
                <c:pt idx="4833">
                  <c:v>40494</c:v>
                </c:pt>
                <c:pt idx="4834">
                  <c:v>40495</c:v>
                </c:pt>
                <c:pt idx="4835">
                  <c:v>40496</c:v>
                </c:pt>
                <c:pt idx="4836">
                  <c:v>40497</c:v>
                </c:pt>
                <c:pt idx="4837">
                  <c:v>40498</c:v>
                </c:pt>
                <c:pt idx="4838">
                  <c:v>40499</c:v>
                </c:pt>
                <c:pt idx="4839">
                  <c:v>40500</c:v>
                </c:pt>
                <c:pt idx="4840">
                  <c:v>40501</c:v>
                </c:pt>
                <c:pt idx="4841">
                  <c:v>40502</c:v>
                </c:pt>
                <c:pt idx="4842">
                  <c:v>40503</c:v>
                </c:pt>
                <c:pt idx="4843">
                  <c:v>40504</c:v>
                </c:pt>
                <c:pt idx="4844">
                  <c:v>40505</c:v>
                </c:pt>
                <c:pt idx="4845">
                  <c:v>40506</c:v>
                </c:pt>
                <c:pt idx="4846">
                  <c:v>40507</c:v>
                </c:pt>
                <c:pt idx="4847">
                  <c:v>40508</c:v>
                </c:pt>
                <c:pt idx="4848">
                  <c:v>40509</c:v>
                </c:pt>
                <c:pt idx="4849">
                  <c:v>40510</c:v>
                </c:pt>
                <c:pt idx="4850">
                  <c:v>40511</c:v>
                </c:pt>
                <c:pt idx="4851">
                  <c:v>40512</c:v>
                </c:pt>
                <c:pt idx="4852">
                  <c:v>40513</c:v>
                </c:pt>
                <c:pt idx="4853">
                  <c:v>40514</c:v>
                </c:pt>
                <c:pt idx="4854">
                  <c:v>40515</c:v>
                </c:pt>
                <c:pt idx="4855">
                  <c:v>40516</c:v>
                </c:pt>
                <c:pt idx="4856">
                  <c:v>40517</c:v>
                </c:pt>
                <c:pt idx="4857">
                  <c:v>40518</c:v>
                </c:pt>
                <c:pt idx="4858">
                  <c:v>40519</c:v>
                </c:pt>
                <c:pt idx="4859">
                  <c:v>40520</c:v>
                </c:pt>
                <c:pt idx="4860">
                  <c:v>40521</c:v>
                </c:pt>
                <c:pt idx="4861">
                  <c:v>40522</c:v>
                </c:pt>
                <c:pt idx="4862">
                  <c:v>40523</c:v>
                </c:pt>
                <c:pt idx="4863">
                  <c:v>40524</c:v>
                </c:pt>
                <c:pt idx="4864">
                  <c:v>40525</c:v>
                </c:pt>
                <c:pt idx="4865">
                  <c:v>40526</c:v>
                </c:pt>
                <c:pt idx="4866">
                  <c:v>40527</c:v>
                </c:pt>
                <c:pt idx="4867">
                  <c:v>40528</c:v>
                </c:pt>
                <c:pt idx="4868">
                  <c:v>40529</c:v>
                </c:pt>
                <c:pt idx="4869">
                  <c:v>40530</c:v>
                </c:pt>
                <c:pt idx="4870">
                  <c:v>40531</c:v>
                </c:pt>
                <c:pt idx="4871">
                  <c:v>40532</c:v>
                </c:pt>
                <c:pt idx="4872">
                  <c:v>40533</c:v>
                </c:pt>
                <c:pt idx="4873">
                  <c:v>40534</c:v>
                </c:pt>
                <c:pt idx="4874">
                  <c:v>40535</c:v>
                </c:pt>
                <c:pt idx="4875">
                  <c:v>40536</c:v>
                </c:pt>
                <c:pt idx="4876">
                  <c:v>40537</c:v>
                </c:pt>
                <c:pt idx="4877">
                  <c:v>40538</c:v>
                </c:pt>
                <c:pt idx="4878">
                  <c:v>40539</c:v>
                </c:pt>
                <c:pt idx="4879">
                  <c:v>40540</c:v>
                </c:pt>
                <c:pt idx="4880">
                  <c:v>40541</c:v>
                </c:pt>
                <c:pt idx="4881">
                  <c:v>40542</c:v>
                </c:pt>
                <c:pt idx="4882">
                  <c:v>40543</c:v>
                </c:pt>
                <c:pt idx="4883">
                  <c:v>40544</c:v>
                </c:pt>
                <c:pt idx="4884">
                  <c:v>40545</c:v>
                </c:pt>
                <c:pt idx="4885">
                  <c:v>40546</c:v>
                </c:pt>
                <c:pt idx="4886">
                  <c:v>40547</c:v>
                </c:pt>
                <c:pt idx="4887">
                  <c:v>40548</c:v>
                </c:pt>
                <c:pt idx="4888">
                  <c:v>40549</c:v>
                </c:pt>
                <c:pt idx="4889">
                  <c:v>40550</c:v>
                </c:pt>
                <c:pt idx="4890">
                  <c:v>40551</c:v>
                </c:pt>
                <c:pt idx="4891">
                  <c:v>40552</c:v>
                </c:pt>
                <c:pt idx="4892">
                  <c:v>40553</c:v>
                </c:pt>
                <c:pt idx="4893">
                  <c:v>40554</c:v>
                </c:pt>
                <c:pt idx="4894">
                  <c:v>40555</c:v>
                </c:pt>
                <c:pt idx="4895">
                  <c:v>40556</c:v>
                </c:pt>
                <c:pt idx="4896">
                  <c:v>40557</c:v>
                </c:pt>
                <c:pt idx="4897">
                  <c:v>40558</c:v>
                </c:pt>
                <c:pt idx="4898">
                  <c:v>40559</c:v>
                </c:pt>
                <c:pt idx="4899">
                  <c:v>40560</c:v>
                </c:pt>
                <c:pt idx="4900">
                  <c:v>40561</c:v>
                </c:pt>
                <c:pt idx="4901">
                  <c:v>40562</c:v>
                </c:pt>
                <c:pt idx="4902">
                  <c:v>40563</c:v>
                </c:pt>
                <c:pt idx="4903">
                  <c:v>40564</c:v>
                </c:pt>
                <c:pt idx="4904">
                  <c:v>40565</c:v>
                </c:pt>
                <c:pt idx="4905">
                  <c:v>40566</c:v>
                </c:pt>
                <c:pt idx="4906">
                  <c:v>40567</c:v>
                </c:pt>
                <c:pt idx="4907">
                  <c:v>40568</c:v>
                </c:pt>
                <c:pt idx="4908">
                  <c:v>40569</c:v>
                </c:pt>
                <c:pt idx="4909">
                  <c:v>40570</c:v>
                </c:pt>
                <c:pt idx="4910">
                  <c:v>40571</c:v>
                </c:pt>
                <c:pt idx="4911">
                  <c:v>40572</c:v>
                </c:pt>
                <c:pt idx="4912">
                  <c:v>40573</c:v>
                </c:pt>
                <c:pt idx="4913">
                  <c:v>40574</c:v>
                </c:pt>
                <c:pt idx="4914">
                  <c:v>40575</c:v>
                </c:pt>
                <c:pt idx="4915">
                  <c:v>40576</c:v>
                </c:pt>
                <c:pt idx="4916">
                  <c:v>40577</c:v>
                </c:pt>
                <c:pt idx="4917">
                  <c:v>40578</c:v>
                </c:pt>
                <c:pt idx="4918">
                  <c:v>40579</c:v>
                </c:pt>
                <c:pt idx="4919">
                  <c:v>40580</c:v>
                </c:pt>
                <c:pt idx="4920">
                  <c:v>40581</c:v>
                </c:pt>
                <c:pt idx="4921">
                  <c:v>40582</c:v>
                </c:pt>
                <c:pt idx="4922">
                  <c:v>40583</c:v>
                </c:pt>
                <c:pt idx="4923">
                  <c:v>40584</c:v>
                </c:pt>
                <c:pt idx="4924">
                  <c:v>40585</c:v>
                </c:pt>
                <c:pt idx="4925">
                  <c:v>40586</c:v>
                </c:pt>
                <c:pt idx="4926">
                  <c:v>40587</c:v>
                </c:pt>
                <c:pt idx="4927">
                  <c:v>40588</c:v>
                </c:pt>
                <c:pt idx="4928">
                  <c:v>40589</c:v>
                </c:pt>
                <c:pt idx="4929">
                  <c:v>40590</c:v>
                </c:pt>
                <c:pt idx="4930">
                  <c:v>40591</c:v>
                </c:pt>
                <c:pt idx="4931">
                  <c:v>40592</c:v>
                </c:pt>
                <c:pt idx="4932">
                  <c:v>40593</c:v>
                </c:pt>
                <c:pt idx="4933">
                  <c:v>40594</c:v>
                </c:pt>
                <c:pt idx="4934">
                  <c:v>40595</c:v>
                </c:pt>
                <c:pt idx="4935">
                  <c:v>40596</c:v>
                </c:pt>
                <c:pt idx="4936">
                  <c:v>40597</c:v>
                </c:pt>
                <c:pt idx="4937">
                  <c:v>40598</c:v>
                </c:pt>
                <c:pt idx="4938">
                  <c:v>40599</c:v>
                </c:pt>
                <c:pt idx="4939">
                  <c:v>40600</c:v>
                </c:pt>
                <c:pt idx="4940">
                  <c:v>40601</c:v>
                </c:pt>
                <c:pt idx="4941">
                  <c:v>40602</c:v>
                </c:pt>
                <c:pt idx="4942">
                  <c:v>40603</c:v>
                </c:pt>
                <c:pt idx="4943">
                  <c:v>40604</c:v>
                </c:pt>
                <c:pt idx="4944">
                  <c:v>40605</c:v>
                </c:pt>
                <c:pt idx="4945">
                  <c:v>40606</c:v>
                </c:pt>
                <c:pt idx="4946">
                  <c:v>40607</c:v>
                </c:pt>
                <c:pt idx="4947">
                  <c:v>40608</c:v>
                </c:pt>
                <c:pt idx="4948">
                  <c:v>40609</c:v>
                </c:pt>
                <c:pt idx="4949">
                  <c:v>40610</c:v>
                </c:pt>
                <c:pt idx="4950">
                  <c:v>40611</c:v>
                </c:pt>
                <c:pt idx="4951">
                  <c:v>40612</c:v>
                </c:pt>
                <c:pt idx="4952">
                  <c:v>40613</c:v>
                </c:pt>
                <c:pt idx="4953">
                  <c:v>40614</c:v>
                </c:pt>
                <c:pt idx="4954">
                  <c:v>40615</c:v>
                </c:pt>
                <c:pt idx="4955">
                  <c:v>40616</c:v>
                </c:pt>
                <c:pt idx="4956">
                  <c:v>40617</c:v>
                </c:pt>
                <c:pt idx="4957">
                  <c:v>40618</c:v>
                </c:pt>
                <c:pt idx="4958">
                  <c:v>40619</c:v>
                </c:pt>
                <c:pt idx="4959">
                  <c:v>40620</c:v>
                </c:pt>
                <c:pt idx="4960">
                  <c:v>40621</c:v>
                </c:pt>
                <c:pt idx="4961">
                  <c:v>40622</c:v>
                </c:pt>
                <c:pt idx="4962">
                  <c:v>40623</c:v>
                </c:pt>
                <c:pt idx="4963">
                  <c:v>40624</c:v>
                </c:pt>
                <c:pt idx="4964">
                  <c:v>40625</c:v>
                </c:pt>
                <c:pt idx="4965">
                  <c:v>40626</c:v>
                </c:pt>
                <c:pt idx="4966">
                  <c:v>40627</c:v>
                </c:pt>
                <c:pt idx="4967">
                  <c:v>40628</c:v>
                </c:pt>
                <c:pt idx="4968">
                  <c:v>40629</c:v>
                </c:pt>
                <c:pt idx="4969">
                  <c:v>40630</c:v>
                </c:pt>
                <c:pt idx="4970">
                  <c:v>40631</c:v>
                </c:pt>
                <c:pt idx="4971">
                  <c:v>40632</c:v>
                </c:pt>
                <c:pt idx="4972">
                  <c:v>40633</c:v>
                </c:pt>
                <c:pt idx="4973">
                  <c:v>40634</c:v>
                </c:pt>
                <c:pt idx="4974">
                  <c:v>40635</c:v>
                </c:pt>
                <c:pt idx="4975">
                  <c:v>40636</c:v>
                </c:pt>
                <c:pt idx="4976">
                  <c:v>40637</c:v>
                </c:pt>
                <c:pt idx="4977">
                  <c:v>40638</c:v>
                </c:pt>
                <c:pt idx="4978">
                  <c:v>40639</c:v>
                </c:pt>
                <c:pt idx="4979">
                  <c:v>40640</c:v>
                </c:pt>
                <c:pt idx="4980">
                  <c:v>40641</c:v>
                </c:pt>
                <c:pt idx="4981">
                  <c:v>40642</c:v>
                </c:pt>
                <c:pt idx="4982">
                  <c:v>40643</c:v>
                </c:pt>
                <c:pt idx="4983">
                  <c:v>40644</c:v>
                </c:pt>
                <c:pt idx="4984">
                  <c:v>40645</c:v>
                </c:pt>
                <c:pt idx="4985">
                  <c:v>40646</c:v>
                </c:pt>
                <c:pt idx="4986">
                  <c:v>40647</c:v>
                </c:pt>
                <c:pt idx="4987">
                  <c:v>40648</c:v>
                </c:pt>
                <c:pt idx="4988">
                  <c:v>40649</c:v>
                </c:pt>
                <c:pt idx="4989">
                  <c:v>40650</c:v>
                </c:pt>
                <c:pt idx="4990">
                  <c:v>40651</c:v>
                </c:pt>
                <c:pt idx="4991">
                  <c:v>40652</c:v>
                </c:pt>
                <c:pt idx="4992">
                  <c:v>40653</c:v>
                </c:pt>
                <c:pt idx="4993">
                  <c:v>40654</c:v>
                </c:pt>
                <c:pt idx="4994">
                  <c:v>40655</c:v>
                </c:pt>
                <c:pt idx="4995">
                  <c:v>40656</c:v>
                </c:pt>
                <c:pt idx="4996">
                  <c:v>40657</c:v>
                </c:pt>
                <c:pt idx="4997">
                  <c:v>40658</c:v>
                </c:pt>
                <c:pt idx="4998">
                  <c:v>40659</c:v>
                </c:pt>
                <c:pt idx="4999">
                  <c:v>40660</c:v>
                </c:pt>
                <c:pt idx="5000">
                  <c:v>40661</c:v>
                </c:pt>
                <c:pt idx="5001">
                  <c:v>40662</c:v>
                </c:pt>
                <c:pt idx="5002">
                  <c:v>40663</c:v>
                </c:pt>
                <c:pt idx="5003">
                  <c:v>40664</c:v>
                </c:pt>
                <c:pt idx="5004">
                  <c:v>40665</c:v>
                </c:pt>
                <c:pt idx="5005">
                  <c:v>40666</c:v>
                </c:pt>
                <c:pt idx="5006">
                  <c:v>40667</c:v>
                </c:pt>
                <c:pt idx="5007">
                  <c:v>40668</c:v>
                </c:pt>
                <c:pt idx="5008">
                  <c:v>40669</c:v>
                </c:pt>
                <c:pt idx="5009">
                  <c:v>40670</c:v>
                </c:pt>
                <c:pt idx="5010">
                  <c:v>40671</c:v>
                </c:pt>
                <c:pt idx="5011">
                  <c:v>40672</c:v>
                </c:pt>
                <c:pt idx="5012">
                  <c:v>40673</c:v>
                </c:pt>
                <c:pt idx="5013">
                  <c:v>40674</c:v>
                </c:pt>
                <c:pt idx="5014">
                  <c:v>40675</c:v>
                </c:pt>
                <c:pt idx="5015">
                  <c:v>40676</c:v>
                </c:pt>
                <c:pt idx="5016">
                  <c:v>40677</c:v>
                </c:pt>
                <c:pt idx="5017">
                  <c:v>40678</c:v>
                </c:pt>
                <c:pt idx="5018">
                  <c:v>40679</c:v>
                </c:pt>
                <c:pt idx="5019">
                  <c:v>40680</c:v>
                </c:pt>
                <c:pt idx="5020">
                  <c:v>40681</c:v>
                </c:pt>
                <c:pt idx="5021">
                  <c:v>40682</c:v>
                </c:pt>
                <c:pt idx="5022">
                  <c:v>40683</c:v>
                </c:pt>
                <c:pt idx="5023">
                  <c:v>40684</c:v>
                </c:pt>
                <c:pt idx="5024">
                  <c:v>40685</c:v>
                </c:pt>
                <c:pt idx="5025">
                  <c:v>40686</c:v>
                </c:pt>
                <c:pt idx="5026">
                  <c:v>40687</c:v>
                </c:pt>
                <c:pt idx="5027">
                  <c:v>40688</c:v>
                </c:pt>
                <c:pt idx="5028">
                  <c:v>40689</c:v>
                </c:pt>
                <c:pt idx="5029">
                  <c:v>40690</c:v>
                </c:pt>
                <c:pt idx="5030">
                  <c:v>40691</c:v>
                </c:pt>
                <c:pt idx="5031">
                  <c:v>40692</c:v>
                </c:pt>
                <c:pt idx="5032">
                  <c:v>40693</c:v>
                </c:pt>
                <c:pt idx="5033">
                  <c:v>40694</c:v>
                </c:pt>
                <c:pt idx="5034">
                  <c:v>40695</c:v>
                </c:pt>
                <c:pt idx="5035">
                  <c:v>40696</c:v>
                </c:pt>
                <c:pt idx="5036">
                  <c:v>40697</c:v>
                </c:pt>
                <c:pt idx="5037">
                  <c:v>40698</c:v>
                </c:pt>
                <c:pt idx="5038">
                  <c:v>40699</c:v>
                </c:pt>
                <c:pt idx="5039">
                  <c:v>40700</c:v>
                </c:pt>
                <c:pt idx="5040">
                  <c:v>40701</c:v>
                </c:pt>
                <c:pt idx="5041">
                  <c:v>40702</c:v>
                </c:pt>
                <c:pt idx="5042">
                  <c:v>40703</c:v>
                </c:pt>
                <c:pt idx="5043">
                  <c:v>40704</c:v>
                </c:pt>
                <c:pt idx="5044">
                  <c:v>40705</c:v>
                </c:pt>
                <c:pt idx="5045">
                  <c:v>40706</c:v>
                </c:pt>
                <c:pt idx="5046">
                  <c:v>40707</c:v>
                </c:pt>
                <c:pt idx="5047">
                  <c:v>40708</c:v>
                </c:pt>
                <c:pt idx="5048">
                  <c:v>40709</c:v>
                </c:pt>
                <c:pt idx="5049">
                  <c:v>40710</c:v>
                </c:pt>
                <c:pt idx="5050">
                  <c:v>40711</c:v>
                </c:pt>
                <c:pt idx="5051">
                  <c:v>40712</c:v>
                </c:pt>
                <c:pt idx="5052">
                  <c:v>40713</c:v>
                </c:pt>
                <c:pt idx="5053">
                  <c:v>40714</c:v>
                </c:pt>
                <c:pt idx="5054">
                  <c:v>40715</c:v>
                </c:pt>
                <c:pt idx="5055">
                  <c:v>40716</c:v>
                </c:pt>
                <c:pt idx="5056">
                  <c:v>40717</c:v>
                </c:pt>
                <c:pt idx="5057">
                  <c:v>40718</c:v>
                </c:pt>
                <c:pt idx="5058">
                  <c:v>40719</c:v>
                </c:pt>
                <c:pt idx="5059">
                  <c:v>40720</c:v>
                </c:pt>
                <c:pt idx="5060">
                  <c:v>40721</c:v>
                </c:pt>
                <c:pt idx="5061">
                  <c:v>40722</c:v>
                </c:pt>
                <c:pt idx="5062">
                  <c:v>40723</c:v>
                </c:pt>
                <c:pt idx="5063">
                  <c:v>40724</c:v>
                </c:pt>
                <c:pt idx="5064">
                  <c:v>40725</c:v>
                </c:pt>
                <c:pt idx="5065">
                  <c:v>40726</c:v>
                </c:pt>
                <c:pt idx="5066">
                  <c:v>40727</c:v>
                </c:pt>
                <c:pt idx="5067">
                  <c:v>40728</c:v>
                </c:pt>
                <c:pt idx="5068">
                  <c:v>40729</c:v>
                </c:pt>
                <c:pt idx="5069">
                  <c:v>40730</c:v>
                </c:pt>
                <c:pt idx="5070">
                  <c:v>40731</c:v>
                </c:pt>
                <c:pt idx="5071">
                  <c:v>40732</c:v>
                </c:pt>
                <c:pt idx="5072">
                  <c:v>40733</c:v>
                </c:pt>
                <c:pt idx="5073">
                  <c:v>40734</c:v>
                </c:pt>
                <c:pt idx="5074">
                  <c:v>40735</c:v>
                </c:pt>
                <c:pt idx="5075">
                  <c:v>40736</c:v>
                </c:pt>
                <c:pt idx="5076">
                  <c:v>40737</c:v>
                </c:pt>
                <c:pt idx="5077">
                  <c:v>40738</c:v>
                </c:pt>
                <c:pt idx="5078">
                  <c:v>40739</c:v>
                </c:pt>
                <c:pt idx="5079">
                  <c:v>40740</c:v>
                </c:pt>
                <c:pt idx="5080">
                  <c:v>40741</c:v>
                </c:pt>
                <c:pt idx="5081">
                  <c:v>40742</c:v>
                </c:pt>
                <c:pt idx="5082">
                  <c:v>40743</c:v>
                </c:pt>
                <c:pt idx="5083">
                  <c:v>40744</c:v>
                </c:pt>
                <c:pt idx="5084">
                  <c:v>40745</c:v>
                </c:pt>
                <c:pt idx="5085">
                  <c:v>40746</c:v>
                </c:pt>
                <c:pt idx="5086">
                  <c:v>40747</c:v>
                </c:pt>
                <c:pt idx="5087">
                  <c:v>40748</c:v>
                </c:pt>
                <c:pt idx="5088">
                  <c:v>40749</c:v>
                </c:pt>
                <c:pt idx="5089">
                  <c:v>40750</c:v>
                </c:pt>
                <c:pt idx="5090">
                  <c:v>40751</c:v>
                </c:pt>
                <c:pt idx="5091">
                  <c:v>40752</c:v>
                </c:pt>
                <c:pt idx="5092">
                  <c:v>40753</c:v>
                </c:pt>
                <c:pt idx="5093">
                  <c:v>40754</c:v>
                </c:pt>
                <c:pt idx="5094">
                  <c:v>40755</c:v>
                </c:pt>
                <c:pt idx="5095">
                  <c:v>40756</c:v>
                </c:pt>
                <c:pt idx="5096">
                  <c:v>40757</c:v>
                </c:pt>
                <c:pt idx="5097">
                  <c:v>40758</c:v>
                </c:pt>
                <c:pt idx="5098">
                  <c:v>40759</c:v>
                </c:pt>
                <c:pt idx="5099">
                  <c:v>40760</c:v>
                </c:pt>
                <c:pt idx="5100">
                  <c:v>40761</c:v>
                </c:pt>
                <c:pt idx="5101">
                  <c:v>40762</c:v>
                </c:pt>
                <c:pt idx="5102">
                  <c:v>40763</c:v>
                </c:pt>
                <c:pt idx="5103">
                  <c:v>40764</c:v>
                </c:pt>
                <c:pt idx="5104">
                  <c:v>40765</c:v>
                </c:pt>
                <c:pt idx="5105">
                  <c:v>40766</c:v>
                </c:pt>
                <c:pt idx="5106">
                  <c:v>40767</c:v>
                </c:pt>
                <c:pt idx="5107">
                  <c:v>40768</c:v>
                </c:pt>
                <c:pt idx="5108">
                  <c:v>40769</c:v>
                </c:pt>
                <c:pt idx="5109">
                  <c:v>40770</c:v>
                </c:pt>
                <c:pt idx="5110">
                  <c:v>40771</c:v>
                </c:pt>
                <c:pt idx="5111">
                  <c:v>40772</c:v>
                </c:pt>
                <c:pt idx="5112">
                  <c:v>40773</c:v>
                </c:pt>
                <c:pt idx="5113">
                  <c:v>40774</c:v>
                </c:pt>
                <c:pt idx="5114">
                  <c:v>40775</c:v>
                </c:pt>
                <c:pt idx="5115">
                  <c:v>40776</c:v>
                </c:pt>
                <c:pt idx="5116">
                  <c:v>40777</c:v>
                </c:pt>
                <c:pt idx="5117">
                  <c:v>40778</c:v>
                </c:pt>
                <c:pt idx="5118">
                  <c:v>40779</c:v>
                </c:pt>
                <c:pt idx="5119">
                  <c:v>40780</c:v>
                </c:pt>
                <c:pt idx="5120">
                  <c:v>40781</c:v>
                </c:pt>
                <c:pt idx="5121">
                  <c:v>40782</c:v>
                </c:pt>
                <c:pt idx="5122">
                  <c:v>40783</c:v>
                </c:pt>
                <c:pt idx="5123">
                  <c:v>40784</c:v>
                </c:pt>
                <c:pt idx="5124">
                  <c:v>40785</c:v>
                </c:pt>
                <c:pt idx="5125">
                  <c:v>40786</c:v>
                </c:pt>
                <c:pt idx="5126">
                  <c:v>40787</c:v>
                </c:pt>
                <c:pt idx="5127">
                  <c:v>40788</c:v>
                </c:pt>
                <c:pt idx="5128">
                  <c:v>40789</c:v>
                </c:pt>
                <c:pt idx="5129">
                  <c:v>40790</c:v>
                </c:pt>
                <c:pt idx="5130">
                  <c:v>40791</c:v>
                </c:pt>
                <c:pt idx="5131">
                  <c:v>40792</c:v>
                </c:pt>
                <c:pt idx="5132">
                  <c:v>40793</c:v>
                </c:pt>
                <c:pt idx="5133">
                  <c:v>40794</c:v>
                </c:pt>
                <c:pt idx="5134">
                  <c:v>40795</c:v>
                </c:pt>
                <c:pt idx="5135">
                  <c:v>40796</c:v>
                </c:pt>
                <c:pt idx="5136">
                  <c:v>40797</c:v>
                </c:pt>
                <c:pt idx="5137">
                  <c:v>40798</c:v>
                </c:pt>
                <c:pt idx="5138">
                  <c:v>40799</c:v>
                </c:pt>
                <c:pt idx="5139">
                  <c:v>40800</c:v>
                </c:pt>
                <c:pt idx="5140">
                  <c:v>40801</c:v>
                </c:pt>
                <c:pt idx="5141">
                  <c:v>40802</c:v>
                </c:pt>
                <c:pt idx="5142">
                  <c:v>40803</c:v>
                </c:pt>
                <c:pt idx="5143">
                  <c:v>40804</c:v>
                </c:pt>
                <c:pt idx="5144">
                  <c:v>40805</c:v>
                </c:pt>
                <c:pt idx="5145">
                  <c:v>40806</c:v>
                </c:pt>
                <c:pt idx="5146">
                  <c:v>40807</c:v>
                </c:pt>
                <c:pt idx="5147">
                  <c:v>40808</c:v>
                </c:pt>
                <c:pt idx="5148">
                  <c:v>40809</c:v>
                </c:pt>
                <c:pt idx="5149">
                  <c:v>40810</c:v>
                </c:pt>
                <c:pt idx="5150">
                  <c:v>40811</c:v>
                </c:pt>
                <c:pt idx="5151">
                  <c:v>40812</c:v>
                </c:pt>
                <c:pt idx="5152">
                  <c:v>40813</c:v>
                </c:pt>
                <c:pt idx="5153">
                  <c:v>40814</c:v>
                </c:pt>
                <c:pt idx="5154">
                  <c:v>40815</c:v>
                </c:pt>
                <c:pt idx="5155">
                  <c:v>40816</c:v>
                </c:pt>
                <c:pt idx="5156">
                  <c:v>40817</c:v>
                </c:pt>
                <c:pt idx="5157">
                  <c:v>40818</c:v>
                </c:pt>
                <c:pt idx="5158">
                  <c:v>40819</c:v>
                </c:pt>
                <c:pt idx="5159">
                  <c:v>40820</c:v>
                </c:pt>
                <c:pt idx="5160">
                  <c:v>40821</c:v>
                </c:pt>
                <c:pt idx="5161">
                  <c:v>40822</c:v>
                </c:pt>
                <c:pt idx="5162">
                  <c:v>40823</c:v>
                </c:pt>
                <c:pt idx="5163">
                  <c:v>40824</c:v>
                </c:pt>
                <c:pt idx="5164">
                  <c:v>40825</c:v>
                </c:pt>
                <c:pt idx="5165">
                  <c:v>40826</c:v>
                </c:pt>
                <c:pt idx="5166">
                  <c:v>40827</c:v>
                </c:pt>
                <c:pt idx="5167">
                  <c:v>40828</c:v>
                </c:pt>
                <c:pt idx="5168">
                  <c:v>40829</c:v>
                </c:pt>
                <c:pt idx="5169">
                  <c:v>40830</c:v>
                </c:pt>
                <c:pt idx="5170">
                  <c:v>40831</c:v>
                </c:pt>
                <c:pt idx="5171">
                  <c:v>40832</c:v>
                </c:pt>
                <c:pt idx="5172">
                  <c:v>40833</c:v>
                </c:pt>
                <c:pt idx="5173">
                  <c:v>40834</c:v>
                </c:pt>
                <c:pt idx="5174">
                  <c:v>40835</c:v>
                </c:pt>
                <c:pt idx="5175">
                  <c:v>40836</c:v>
                </c:pt>
                <c:pt idx="5176">
                  <c:v>40837</c:v>
                </c:pt>
                <c:pt idx="5177">
                  <c:v>40838</c:v>
                </c:pt>
                <c:pt idx="5178">
                  <c:v>40839</c:v>
                </c:pt>
                <c:pt idx="5179">
                  <c:v>40840</c:v>
                </c:pt>
                <c:pt idx="5180">
                  <c:v>40841</c:v>
                </c:pt>
                <c:pt idx="5181">
                  <c:v>40842</c:v>
                </c:pt>
                <c:pt idx="5182">
                  <c:v>40843</c:v>
                </c:pt>
                <c:pt idx="5183">
                  <c:v>40844</c:v>
                </c:pt>
                <c:pt idx="5184">
                  <c:v>40845</c:v>
                </c:pt>
                <c:pt idx="5185">
                  <c:v>40846</c:v>
                </c:pt>
                <c:pt idx="5186">
                  <c:v>40847</c:v>
                </c:pt>
                <c:pt idx="5187">
                  <c:v>40848</c:v>
                </c:pt>
                <c:pt idx="5188">
                  <c:v>40849</c:v>
                </c:pt>
                <c:pt idx="5189">
                  <c:v>40850</c:v>
                </c:pt>
                <c:pt idx="5190">
                  <c:v>40851</c:v>
                </c:pt>
                <c:pt idx="5191">
                  <c:v>40852</c:v>
                </c:pt>
                <c:pt idx="5192">
                  <c:v>40853</c:v>
                </c:pt>
                <c:pt idx="5193">
                  <c:v>40854</c:v>
                </c:pt>
                <c:pt idx="5194">
                  <c:v>40855</c:v>
                </c:pt>
                <c:pt idx="5195">
                  <c:v>40856</c:v>
                </c:pt>
                <c:pt idx="5196">
                  <c:v>40857</c:v>
                </c:pt>
                <c:pt idx="5197">
                  <c:v>40858</c:v>
                </c:pt>
                <c:pt idx="5198">
                  <c:v>40859</c:v>
                </c:pt>
                <c:pt idx="5199">
                  <c:v>40860</c:v>
                </c:pt>
                <c:pt idx="5200">
                  <c:v>40861</c:v>
                </c:pt>
                <c:pt idx="5201">
                  <c:v>40862</c:v>
                </c:pt>
                <c:pt idx="5202">
                  <c:v>40863</c:v>
                </c:pt>
                <c:pt idx="5203">
                  <c:v>40864</c:v>
                </c:pt>
                <c:pt idx="5204">
                  <c:v>40865</c:v>
                </c:pt>
                <c:pt idx="5205">
                  <c:v>40866</c:v>
                </c:pt>
                <c:pt idx="5206">
                  <c:v>40867</c:v>
                </c:pt>
                <c:pt idx="5207">
                  <c:v>40868</c:v>
                </c:pt>
                <c:pt idx="5208">
                  <c:v>40869</c:v>
                </c:pt>
                <c:pt idx="5209">
                  <c:v>40870</c:v>
                </c:pt>
                <c:pt idx="5210">
                  <c:v>40871</c:v>
                </c:pt>
                <c:pt idx="5211">
                  <c:v>40872</c:v>
                </c:pt>
                <c:pt idx="5212">
                  <c:v>40873</c:v>
                </c:pt>
                <c:pt idx="5213">
                  <c:v>40874</c:v>
                </c:pt>
                <c:pt idx="5214">
                  <c:v>40875</c:v>
                </c:pt>
                <c:pt idx="5215">
                  <c:v>40876</c:v>
                </c:pt>
                <c:pt idx="5216">
                  <c:v>40877</c:v>
                </c:pt>
                <c:pt idx="5217">
                  <c:v>40878</c:v>
                </c:pt>
                <c:pt idx="5218">
                  <c:v>40879</c:v>
                </c:pt>
                <c:pt idx="5219">
                  <c:v>40880</c:v>
                </c:pt>
                <c:pt idx="5220">
                  <c:v>40881</c:v>
                </c:pt>
                <c:pt idx="5221">
                  <c:v>40882</c:v>
                </c:pt>
                <c:pt idx="5222">
                  <c:v>40883</c:v>
                </c:pt>
                <c:pt idx="5223">
                  <c:v>40884</c:v>
                </c:pt>
                <c:pt idx="5224">
                  <c:v>40885</c:v>
                </c:pt>
                <c:pt idx="5225">
                  <c:v>40886</c:v>
                </c:pt>
                <c:pt idx="5226">
                  <c:v>40887</c:v>
                </c:pt>
                <c:pt idx="5227">
                  <c:v>40888</c:v>
                </c:pt>
                <c:pt idx="5228">
                  <c:v>40889</c:v>
                </c:pt>
                <c:pt idx="5229">
                  <c:v>40890</c:v>
                </c:pt>
                <c:pt idx="5230">
                  <c:v>40891</c:v>
                </c:pt>
                <c:pt idx="5231">
                  <c:v>40892</c:v>
                </c:pt>
                <c:pt idx="5232">
                  <c:v>40893</c:v>
                </c:pt>
                <c:pt idx="5233">
                  <c:v>40894</c:v>
                </c:pt>
                <c:pt idx="5234">
                  <c:v>40895</c:v>
                </c:pt>
                <c:pt idx="5235">
                  <c:v>40896</c:v>
                </c:pt>
                <c:pt idx="5236">
                  <c:v>40897</c:v>
                </c:pt>
                <c:pt idx="5237">
                  <c:v>40898</c:v>
                </c:pt>
                <c:pt idx="5238">
                  <c:v>40899</c:v>
                </c:pt>
                <c:pt idx="5239">
                  <c:v>40900</c:v>
                </c:pt>
                <c:pt idx="5240">
                  <c:v>40901</c:v>
                </c:pt>
                <c:pt idx="5241">
                  <c:v>40902</c:v>
                </c:pt>
                <c:pt idx="5242">
                  <c:v>40903</c:v>
                </c:pt>
                <c:pt idx="5243">
                  <c:v>40904</c:v>
                </c:pt>
                <c:pt idx="5244">
                  <c:v>40905</c:v>
                </c:pt>
                <c:pt idx="5245">
                  <c:v>40906</c:v>
                </c:pt>
                <c:pt idx="5246">
                  <c:v>40907</c:v>
                </c:pt>
                <c:pt idx="5247">
                  <c:v>40908</c:v>
                </c:pt>
                <c:pt idx="5248">
                  <c:v>40909</c:v>
                </c:pt>
                <c:pt idx="5249">
                  <c:v>40910</c:v>
                </c:pt>
                <c:pt idx="5250">
                  <c:v>40911</c:v>
                </c:pt>
                <c:pt idx="5251">
                  <c:v>40912</c:v>
                </c:pt>
                <c:pt idx="5252">
                  <c:v>40913</c:v>
                </c:pt>
                <c:pt idx="5253">
                  <c:v>40914</c:v>
                </c:pt>
                <c:pt idx="5254">
                  <c:v>40915</c:v>
                </c:pt>
                <c:pt idx="5255">
                  <c:v>40916</c:v>
                </c:pt>
                <c:pt idx="5256">
                  <c:v>40917</c:v>
                </c:pt>
                <c:pt idx="5257">
                  <c:v>40918</c:v>
                </c:pt>
                <c:pt idx="5258">
                  <c:v>40919</c:v>
                </c:pt>
                <c:pt idx="5259">
                  <c:v>40920</c:v>
                </c:pt>
                <c:pt idx="5260">
                  <c:v>40921</c:v>
                </c:pt>
                <c:pt idx="5261">
                  <c:v>40922</c:v>
                </c:pt>
                <c:pt idx="5262">
                  <c:v>40923</c:v>
                </c:pt>
                <c:pt idx="5263">
                  <c:v>40924</c:v>
                </c:pt>
                <c:pt idx="5264">
                  <c:v>40925</c:v>
                </c:pt>
                <c:pt idx="5265">
                  <c:v>40926</c:v>
                </c:pt>
                <c:pt idx="5266">
                  <c:v>40927</c:v>
                </c:pt>
                <c:pt idx="5267">
                  <c:v>40928</c:v>
                </c:pt>
                <c:pt idx="5268">
                  <c:v>40929</c:v>
                </c:pt>
                <c:pt idx="5269">
                  <c:v>40930</c:v>
                </c:pt>
                <c:pt idx="5270">
                  <c:v>40931</c:v>
                </c:pt>
                <c:pt idx="5271">
                  <c:v>40932</c:v>
                </c:pt>
                <c:pt idx="5272">
                  <c:v>40933</c:v>
                </c:pt>
                <c:pt idx="5273">
                  <c:v>40934</c:v>
                </c:pt>
                <c:pt idx="5274">
                  <c:v>40935</c:v>
                </c:pt>
                <c:pt idx="5275">
                  <c:v>40936</c:v>
                </c:pt>
                <c:pt idx="5276">
                  <c:v>40937</c:v>
                </c:pt>
                <c:pt idx="5277">
                  <c:v>40938</c:v>
                </c:pt>
                <c:pt idx="5278">
                  <c:v>40939</c:v>
                </c:pt>
                <c:pt idx="5279">
                  <c:v>40940</c:v>
                </c:pt>
                <c:pt idx="5280">
                  <c:v>40941</c:v>
                </c:pt>
                <c:pt idx="5281">
                  <c:v>40942</c:v>
                </c:pt>
                <c:pt idx="5282">
                  <c:v>40943</c:v>
                </c:pt>
                <c:pt idx="5283">
                  <c:v>40944</c:v>
                </c:pt>
                <c:pt idx="5284">
                  <c:v>40945</c:v>
                </c:pt>
                <c:pt idx="5285">
                  <c:v>40946</c:v>
                </c:pt>
                <c:pt idx="5286">
                  <c:v>40947</c:v>
                </c:pt>
                <c:pt idx="5287">
                  <c:v>40948</c:v>
                </c:pt>
                <c:pt idx="5288">
                  <c:v>40949</c:v>
                </c:pt>
                <c:pt idx="5289">
                  <c:v>40950</c:v>
                </c:pt>
                <c:pt idx="5290">
                  <c:v>40951</c:v>
                </c:pt>
                <c:pt idx="5291">
                  <c:v>40952</c:v>
                </c:pt>
                <c:pt idx="5292">
                  <c:v>40953</c:v>
                </c:pt>
                <c:pt idx="5293">
                  <c:v>40954</c:v>
                </c:pt>
                <c:pt idx="5294">
                  <c:v>40955</c:v>
                </c:pt>
                <c:pt idx="5295">
                  <c:v>40956</c:v>
                </c:pt>
                <c:pt idx="5296">
                  <c:v>40957</c:v>
                </c:pt>
                <c:pt idx="5297">
                  <c:v>40958</c:v>
                </c:pt>
                <c:pt idx="5298">
                  <c:v>40959</c:v>
                </c:pt>
                <c:pt idx="5299">
                  <c:v>40960</c:v>
                </c:pt>
                <c:pt idx="5300">
                  <c:v>40961</c:v>
                </c:pt>
                <c:pt idx="5301">
                  <c:v>40962</c:v>
                </c:pt>
                <c:pt idx="5302">
                  <c:v>40963</c:v>
                </c:pt>
                <c:pt idx="5303">
                  <c:v>40964</c:v>
                </c:pt>
                <c:pt idx="5304">
                  <c:v>40965</c:v>
                </c:pt>
                <c:pt idx="5305">
                  <c:v>40966</c:v>
                </c:pt>
                <c:pt idx="5306">
                  <c:v>40967</c:v>
                </c:pt>
                <c:pt idx="5307">
                  <c:v>40968</c:v>
                </c:pt>
                <c:pt idx="5308">
                  <c:v>40969</c:v>
                </c:pt>
                <c:pt idx="5309">
                  <c:v>40970</c:v>
                </c:pt>
                <c:pt idx="5310">
                  <c:v>40971</c:v>
                </c:pt>
                <c:pt idx="5311">
                  <c:v>40972</c:v>
                </c:pt>
                <c:pt idx="5312">
                  <c:v>40973</c:v>
                </c:pt>
                <c:pt idx="5313">
                  <c:v>40974</c:v>
                </c:pt>
                <c:pt idx="5314">
                  <c:v>40975</c:v>
                </c:pt>
                <c:pt idx="5315">
                  <c:v>40976</c:v>
                </c:pt>
                <c:pt idx="5316">
                  <c:v>40977</c:v>
                </c:pt>
                <c:pt idx="5317">
                  <c:v>40978</c:v>
                </c:pt>
                <c:pt idx="5318">
                  <c:v>40979</c:v>
                </c:pt>
                <c:pt idx="5319">
                  <c:v>40980</c:v>
                </c:pt>
                <c:pt idx="5320">
                  <c:v>40981</c:v>
                </c:pt>
                <c:pt idx="5321">
                  <c:v>40982</c:v>
                </c:pt>
                <c:pt idx="5322">
                  <c:v>40983</c:v>
                </c:pt>
                <c:pt idx="5323">
                  <c:v>40984</c:v>
                </c:pt>
                <c:pt idx="5324">
                  <c:v>40985</c:v>
                </c:pt>
                <c:pt idx="5325">
                  <c:v>40986</c:v>
                </c:pt>
                <c:pt idx="5326">
                  <c:v>40987</c:v>
                </c:pt>
                <c:pt idx="5327">
                  <c:v>40988</c:v>
                </c:pt>
                <c:pt idx="5328">
                  <c:v>40989</c:v>
                </c:pt>
                <c:pt idx="5329">
                  <c:v>40990</c:v>
                </c:pt>
                <c:pt idx="5330">
                  <c:v>40991</c:v>
                </c:pt>
                <c:pt idx="5331">
                  <c:v>40992</c:v>
                </c:pt>
                <c:pt idx="5332">
                  <c:v>40993</c:v>
                </c:pt>
                <c:pt idx="5333">
                  <c:v>40994</c:v>
                </c:pt>
                <c:pt idx="5334">
                  <c:v>40995</c:v>
                </c:pt>
                <c:pt idx="5335">
                  <c:v>40996</c:v>
                </c:pt>
                <c:pt idx="5336">
                  <c:v>40997</c:v>
                </c:pt>
                <c:pt idx="5337">
                  <c:v>40998</c:v>
                </c:pt>
                <c:pt idx="5338">
                  <c:v>40999</c:v>
                </c:pt>
                <c:pt idx="5339">
                  <c:v>41000</c:v>
                </c:pt>
                <c:pt idx="5340">
                  <c:v>41001</c:v>
                </c:pt>
                <c:pt idx="5341">
                  <c:v>41002</c:v>
                </c:pt>
                <c:pt idx="5342">
                  <c:v>41003</c:v>
                </c:pt>
                <c:pt idx="5343">
                  <c:v>41004</c:v>
                </c:pt>
                <c:pt idx="5344">
                  <c:v>41005</c:v>
                </c:pt>
                <c:pt idx="5345">
                  <c:v>41006</c:v>
                </c:pt>
                <c:pt idx="5346">
                  <c:v>41007</c:v>
                </c:pt>
                <c:pt idx="5347">
                  <c:v>41008</c:v>
                </c:pt>
                <c:pt idx="5348">
                  <c:v>41009</c:v>
                </c:pt>
                <c:pt idx="5349">
                  <c:v>41010</c:v>
                </c:pt>
                <c:pt idx="5350">
                  <c:v>41011</c:v>
                </c:pt>
                <c:pt idx="5351">
                  <c:v>41012</c:v>
                </c:pt>
                <c:pt idx="5352">
                  <c:v>41013</c:v>
                </c:pt>
                <c:pt idx="5353">
                  <c:v>41014</c:v>
                </c:pt>
                <c:pt idx="5354">
                  <c:v>41015</c:v>
                </c:pt>
                <c:pt idx="5355">
                  <c:v>41016</c:v>
                </c:pt>
                <c:pt idx="5356">
                  <c:v>41017</c:v>
                </c:pt>
                <c:pt idx="5357">
                  <c:v>41018</c:v>
                </c:pt>
                <c:pt idx="5358">
                  <c:v>41019</c:v>
                </c:pt>
                <c:pt idx="5359">
                  <c:v>41020</c:v>
                </c:pt>
                <c:pt idx="5360">
                  <c:v>41021</c:v>
                </c:pt>
                <c:pt idx="5361">
                  <c:v>41022</c:v>
                </c:pt>
                <c:pt idx="5362">
                  <c:v>41023</c:v>
                </c:pt>
                <c:pt idx="5363">
                  <c:v>41024</c:v>
                </c:pt>
                <c:pt idx="5364">
                  <c:v>41025</c:v>
                </c:pt>
                <c:pt idx="5365">
                  <c:v>41026</c:v>
                </c:pt>
                <c:pt idx="5366">
                  <c:v>41027</c:v>
                </c:pt>
                <c:pt idx="5367">
                  <c:v>41028</c:v>
                </c:pt>
                <c:pt idx="5368">
                  <c:v>41029</c:v>
                </c:pt>
                <c:pt idx="5369">
                  <c:v>41030</c:v>
                </c:pt>
                <c:pt idx="5370">
                  <c:v>41031</c:v>
                </c:pt>
                <c:pt idx="5371">
                  <c:v>41032</c:v>
                </c:pt>
                <c:pt idx="5372">
                  <c:v>41033</c:v>
                </c:pt>
                <c:pt idx="5373">
                  <c:v>41034</c:v>
                </c:pt>
                <c:pt idx="5374">
                  <c:v>41035</c:v>
                </c:pt>
                <c:pt idx="5375">
                  <c:v>41036</c:v>
                </c:pt>
                <c:pt idx="5376">
                  <c:v>41037</c:v>
                </c:pt>
                <c:pt idx="5377">
                  <c:v>41038</c:v>
                </c:pt>
                <c:pt idx="5378">
                  <c:v>41039</c:v>
                </c:pt>
                <c:pt idx="5379">
                  <c:v>41040</c:v>
                </c:pt>
                <c:pt idx="5380">
                  <c:v>41041</c:v>
                </c:pt>
                <c:pt idx="5381">
                  <c:v>41042</c:v>
                </c:pt>
                <c:pt idx="5382">
                  <c:v>41043</c:v>
                </c:pt>
                <c:pt idx="5383">
                  <c:v>41044</c:v>
                </c:pt>
                <c:pt idx="5384">
                  <c:v>41045</c:v>
                </c:pt>
                <c:pt idx="5385">
                  <c:v>41046</c:v>
                </c:pt>
                <c:pt idx="5386">
                  <c:v>41047</c:v>
                </c:pt>
                <c:pt idx="5387">
                  <c:v>41048</c:v>
                </c:pt>
                <c:pt idx="5388">
                  <c:v>41049</c:v>
                </c:pt>
                <c:pt idx="5389">
                  <c:v>41050</c:v>
                </c:pt>
                <c:pt idx="5390">
                  <c:v>41051</c:v>
                </c:pt>
                <c:pt idx="5391">
                  <c:v>41052</c:v>
                </c:pt>
                <c:pt idx="5392">
                  <c:v>41053</c:v>
                </c:pt>
                <c:pt idx="5393">
                  <c:v>41054</c:v>
                </c:pt>
                <c:pt idx="5394">
                  <c:v>41055</c:v>
                </c:pt>
                <c:pt idx="5395">
                  <c:v>41056</c:v>
                </c:pt>
                <c:pt idx="5396">
                  <c:v>41057</c:v>
                </c:pt>
                <c:pt idx="5397">
                  <c:v>41058</c:v>
                </c:pt>
                <c:pt idx="5398">
                  <c:v>41059</c:v>
                </c:pt>
                <c:pt idx="5399">
                  <c:v>41060</c:v>
                </c:pt>
                <c:pt idx="5400">
                  <c:v>41061</c:v>
                </c:pt>
                <c:pt idx="5401">
                  <c:v>41062</c:v>
                </c:pt>
                <c:pt idx="5402">
                  <c:v>41063</c:v>
                </c:pt>
                <c:pt idx="5403">
                  <c:v>41064</c:v>
                </c:pt>
                <c:pt idx="5404">
                  <c:v>41065</c:v>
                </c:pt>
                <c:pt idx="5405">
                  <c:v>41066</c:v>
                </c:pt>
                <c:pt idx="5406">
                  <c:v>41067</c:v>
                </c:pt>
                <c:pt idx="5407">
                  <c:v>41068</c:v>
                </c:pt>
                <c:pt idx="5408">
                  <c:v>41069</c:v>
                </c:pt>
                <c:pt idx="5409">
                  <c:v>41070</c:v>
                </c:pt>
                <c:pt idx="5410">
                  <c:v>41071</c:v>
                </c:pt>
                <c:pt idx="5411">
                  <c:v>41072</c:v>
                </c:pt>
                <c:pt idx="5412">
                  <c:v>41073</c:v>
                </c:pt>
                <c:pt idx="5413">
                  <c:v>41074</c:v>
                </c:pt>
                <c:pt idx="5414">
                  <c:v>41075</c:v>
                </c:pt>
                <c:pt idx="5415">
                  <c:v>41076</c:v>
                </c:pt>
                <c:pt idx="5416">
                  <c:v>41077</c:v>
                </c:pt>
                <c:pt idx="5417">
                  <c:v>41078</c:v>
                </c:pt>
                <c:pt idx="5418">
                  <c:v>41079</c:v>
                </c:pt>
                <c:pt idx="5419">
                  <c:v>41080</c:v>
                </c:pt>
                <c:pt idx="5420">
                  <c:v>41081</c:v>
                </c:pt>
                <c:pt idx="5421">
                  <c:v>41082</c:v>
                </c:pt>
                <c:pt idx="5422">
                  <c:v>41083</c:v>
                </c:pt>
                <c:pt idx="5423">
                  <c:v>41084</c:v>
                </c:pt>
                <c:pt idx="5424">
                  <c:v>41085</c:v>
                </c:pt>
                <c:pt idx="5425">
                  <c:v>41086</c:v>
                </c:pt>
                <c:pt idx="5426">
                  <c:v>41087</c:v>
                </c:pt>
                <c:pt idx="5427">
                  <c:v>41088</c:v>
                </c:pt>
                <c:pt idx="5428">
                  <c:v>41089</c:v>
                </c:pt>
                <c:pt idx="5429">
                  <c:v>41090</c:v>
                </c:pt>
                <c:pt idx="5430">
                  <c:v>41091</c:v>
                </c:pt>
                <c:pt idx="5431">
                  <c:v>41092</c:v>
                </c:pt>
                <c:pt idx="5432">
                  <c:v>41093</c:v>
                </c:pt>
                <c:pt idx="5433">
                  <c:v>41094</c:v>
                </c:pt>
                <c:pt idx="5434">
                  <c:v>41095</c:v>
                </c:pt>
                <c:pt idx="5435">
                  <c:v>41096</c:v>
                </c:pt>
                <c:pt idx="5436">
                  <c:v>41097</c:v>
                </c:pt>
                <c:pt idx="5437">
                  <c:v>41098</c:v>
                </c:pt>
                <c:pt idx="5438">
                  <c:v>41099</c:v>
                </c:pt>
                <c:pt idx="5439">
                  <c:v>41100</c:v>
                </c:pt>
                <c:pt idx="5440">
                  <c:v>41101</c:v>
                </c:pt>
                <c:pt idx="5441">
                  <c:v>41102</c:v>
                </c:pt>
                <c:pt idx="5442">
                  <c:v>41103</c:v>
                </c:pt>
                <c:pt idx="5443">
                  <c:v>41104</c:v>
                </c:pt>
                <c:pt idx="5444">
                  <c:v>41105</c:v>
                </c:pt>
                <c:pt idx="5445">
                  <c:v>41106</c:v>
                </c:pt>
                <c:pt idx="5446">
                  <c:v>41107</c:v>
                </c:pt>
                <c:pt idx="5447">
                  <c:v>41108</c:v>
                </c:pt>
                <c:pt idx="5448">
                  <c:v>41109</c:v>
                </c:pt>
                <c:pt idx="5449">
                  <c:v>41110</c:v>
                </c:pt>
                <c:pt idx="5450">
                  <c:v>41111</c:v>
                </c:pt>
                <c:pt idx="5451">
                  <c:v>41112</c:v>
                </c:pt>
                <c:pt idx="5452">
                  <c:v>41113</c:v>
                </c:pt>
                <c:pt idx="5453">
                  <c:v>41114</c:v>
                </c:pt>
                <c:pt idx="5454">
                  <c:v>41115</c:v>
                </c:pt>
                <c:pt idx="5455">
                  <c:v>41116</c:v>
                </c:pt>
                <c:pt idx="5456">
                  <c:v>41117</c:v>
                </c:pt>
                <c:pt idx="5457">
                  <c:v>41118</c:v>
                </c:pt>
                <c:pt idx="5458">
                  <c:v>41119</c:v>
                </c:pt>
                <c:pt idx="5459">
                  <c:v>41120</c:v>
                </c:pt>
                <c:pt idx="5460">
                  <c:v>41121</c:v>
                </c:pt>
                <c:pt idx="5461">
                  <c:v>41122</c:v>
                </c:pt>
                <c:pt idx="5462">
                  <c:v>41123</c:v>
                </c:pt>
                <c:pt idx="5463">
                  <c:v>41124</c:v>
                </c:pt>
                <c:pt idx="5464">
                  <c:v>41125</c:v>
                </c:pt>
                <c:pt idx="5465">
                  <c:v>41126</c:v>
                </c:pt>
                <c:pt idx="5466">
                  <c:v>41127</c:v>
                </c:pt>
                <c:pt idx="5467">
                  <c:v>41128</c:v>
                </c:pt>
                <c:pt idx="5468">
                  <c:v>41129</c:v>
                </c:pt>
                <c:pt idx="5469">
                  <c:v>41130</c:v>
                </c:pt>
                <c:pt idx="5470">
                  <c:v>41131</c:v>
                </c:pt>
                <c:pt idx="5471">
                  <c:v>41132</c:v>
                </c:pt>
                <c:pt idx="5472">
                  <c:v>41133</c:v>
                </c:pt>
                <c:pt idx="5473">
                  <c:v>41134</c:v>
                </c:pt>
                <c:pt idx="5474">
                  <c:v>41135</c:v>
                </c:pt>
                <c:pt idx="5475">
                  <c:v>41136</c:v>
                </c:pt>
                <c:pt idx="5476">
                  <c:v>41137</c:v>
                </c:pt>
                <c:pt idx="5477">
                  <c:v>41138</c:v>
                </c:pt>
                <c:pt idx="5478">
                  <c:v>41139</c:v>
                </c:pt>
                <c:pt idx="5479">
                  <c:v>41140</c:v>
                </c:pt>
                <c:pt idx="5480">
                  <c:v>41141</c:v>
                </c:pt>
                <c:pt idx="5481">
                  <c:v>41142</c:v>
                </c:pt>
                <c:pt idx="5482">
                  <c:v>41143</c:v>
                </c:pt>
                <c:pt idx="5483">
                  <c:v>41144</c:v>
                </c:pt>
                <c:pt idx="5484">
                  <c:v>41145</c:v>
                </c:pt>
                <c:pt idx="5485">
                  <c:v>41146</c:v>
                </c:pt>
                <c:pt idx="5486">
                  <c:v>41147</c:v>
                </c:pt>
                <c:pt idx="5487">
                  <c:v>41148</c:v>
                </c:pt>
                <c:pt idx="5488">
                  <c:v>41149</c:v>
                </c:pt>
                <c:pt idx="5489">
                  <c:v>41150</c:v>
                </c:pt>
                <c:pt idx="5490">
                  <c:v>41151</c:v>
                </c:pt>
                <c:pt idx="5491">
                  <c:v>41152</c:v>
                </c:pt>
                <c:pt idx="5492">
                  <c:v>41153</c:v>
                </c:pt>
                <c:pt idx="5493">
                  <c:v>41154</c:v>
                </c:pt>
                <c:pt idx="5494">
                  <c:v>41155</c:v>
                </c:pt>
                <c:pt idx="5495">
                  <c:v>41156</c:v>
                </c:pt>
                <c:pt idx="5496">
                  <c:v>41157</c:v>
                </c:pt>
                <c:pt idx="5497">
                  <c:v>41158</c:v>
                </c:pt>
                <c:pt idx="5498">
                  <c:v>41159</c:v>
                </c:pt>
                <c:pt idx="5499">
                  <c:v>41160</c:v>
                </c:pt>
                <c:pt idx="5500">
                  <c:v>41161</c:v>
                </c:pt>
                <c:pt idx="5501">
                  <c:v>41162</c:v>
                </c:pt>
                <c:pt idx="5502">
                  <c:v>41163</c:v>
                </c:pt>
                <c:pt idx="5503">
                  <c:v>41164</c:v>
                </c:pt>
                <c:pt idx="5504">
                  <c:v>41165</c:v>
                </c:pt>
                <c:pt idx="5505">
                  <c:v>41166</c:v>
                </c:pt>
                <c:pt idx="5506">
                  <c:v>41167</c:v>
                </c:pt>
                <c:pt idx="5507">
                  <c:v>41168</c:v>
                </c:pt>
                <c:pt idx="5508">
                  <c:v>41169</c:v>
                </c:pt>
                <c:pt idx="5509">
                  <c:v>41170</c:v>
                </c:pt>
                <c:pt idx="5510">
                  <c:v>41171</c:v>
                </c:pt>
                <c:pt idx="5511">
                  <c:v>41172</c:v>
                </c:pt>
                <c:pt idx="5512">
                  <c:v>41173</c:v>
                </c:pt>
                <c:pt idx="5513">
                  <c:v>41174</c:v>
                </c:pt>
                <c:pt idx="5514">
                  <c:v>41175</c:v>
                </c:pt>
                <c:pt idx="5515">
                  <c:v>41176</c:v>
                </c:pt>
                <c:pt idx="5516">
                  <c:v>41177</c:v>
                </c:pt>
                <c:pt idx="5517">
                  <c:v>41178</c:v>
                </c:pt>
                <c:pt idx="5518">
                  <c:v>41179</c:v>
                </c:pt>
                <c:pt idx="5519">
                  <c:v>41180</c:v>
                </c:pt>
                <c:pt idx="5520">
                  <c:v>41181</c:v>
                </c:pt>
                <c:pt idx="5521">
                  <c:v>41182</c:v>
                </c:pt>
                <c:pt idx="5522">
                  <c:v>41183</c:v>
                </c:pt>
                <c:pt idx="5523">
                  <c:v>41184</c:v>
                </c:pt>
                <c:pt idx="5524">
                  <c:v>41185</c:v>
                </c:pt>
                <c:pt idx="5525">
                  <c:v>41186</c:v>
                </c:pt>
                <c:pt idx="5526">
                  <c:v>41187</c:v>
                </c:pt>
                <c:pt idx="5527">
                  <c:v>41188</c:v>
                </c:pt>
                <c:pt idx="5528">
                  <c:v>41189</c:v>
                </c:pt>
                <c:pt idx="5529">
                  <c:v>41190</c:v>
                </c:pt>
                <c:pt idx="5530">
                  <c:v>41191</c:v>
                </c:pt>
                <c:pt idx="5531">
                  <c:v>41192</c:v>
                </c:pt>
                <c:pt idx="5532">
                  <c:v>41193</c:v>
                </c:pt>
                <c:pt idx="5533">
                  <c:v>41194</c:v>
                </c:pt>
                <c:pt idx="5534">
                  <c:v>41195</c:v>
                </c:pt>
                <c:pt idx="5535">
                  <c:v>41196</c:v>
                </c:pt>
                <c:pt idx="5536">
                  <c:v>41197</c:v>
                </c:pt>
                <c:pt idx="5537">
                  <c:v>41198</c:v>
                </c:pt>
                <c:pt idx="5538">
                  <c:v>41199</c:v>
                </c:pt>
                <c:pt idx="5539">
                  <c:v>41200</c:v>
                </c:pt>
                <c:pt idx="5540">
                  <c:v>41201</c:v>
                </c:pt>
                <c:pt idx="5541">
                  <c:v>41202</c:v>
                </c:pt>
                <c:pt idx="5542">
                  <c:v>41203</c:v>
                </c:pt>
                <c:pt idx="5543">
                  <c:v>41204</c:v>
                </c:pt>
                <c:pt idx="5544">
                  <c:v>41205</c:v>
                </c:pt>
                <c:pt idx="5545">
                  <c:v>41206</c:v>
                </c:pt>
                <c:pt idx="5546">
                  <c:v>41207</c:v>
                </c:pt>
                <c:pt idx="5547">
                  <c:v>41208</c:v>
                </c:pt>
                <c:pt idx="5548">
                  <c:v>41209</c:v>
                </c:pt>
                <c:pt idx="5549">
                  <c:v>41210</c:v>
                </c:pt>
                <c:pt idx="5550">
                  <c:v>41211</c:v>
                </c:pt>
                <c:pt idx="5551">
                  <c:v>41212</c:v>
                </c:pt>
                <c:pt idx="5552">
                  <c:v>41213</c:v>
                </c:pt>
                <c:pt idx="5553">
                  <c:v>41214</c:v>
                </c:pt>
                <c:pt idx="5554">
                  <c:v>41215</c:v>
                </c:pt>
                <c:pt idx="5555">
                  <c:v>41216</c:v>
                </c:pt>
                <c:pt idx="5556">
                  <c:v>41217</c:v>
                </c:pt>
                <c:pt idx="5557">
                  <c:v>41218</c:v>
                </c:pt>
                <c:pt idx="5558">
                  <c:v>41219</c:v>
                </c:pt>
                <c:pt idx="5559">
                  <c:v>41220</c:v>
                </c:pt>
                <c:pt idx="5560">
                  <c:v>41221</c:v>
                </c:pt>
                <c:pt idx="5561">
                  <c:v>41222</c:v>
                </c:pt>
                <c:pt idx="5562">
                  <c:v>41223</c:v>
                </c:pt>
                <c:pt idx="5563">
                  <c:v>41224</c:v>
                </c:pt>
                <c:pt idx="5564">
                  <c:v>41225</c:v>
                </c:pt>
                <c:pt idx="5565">
                  <c:v>41226</c:v>
                </c:pt>
                <c:pt idx="5566">
                  <c:v>41227</c:v>
                </c:pt>
                <c:pt idx="5567">
                  <c:v>41228</c:v>
                </c:pt>
                <c:pt idx="5568">
                  <c:v>41229</c:v>
                </c:pt>
                <c:pt idx="5569">
                  <c:v>41230</c:v>
                </c:pt>
                <c:pt idx="5570">
                  <c:v>41231</c:v>
                </c:pt>
                <c:pt idx="5571">
                  <c:v>41232</c:v>
                </c:pt>
                <c:pt idx="5572">
                  <c:v>41233</c:v>
                </c:pt>
                <c:pt idx="5573">
                  <c:v>41234</c:v>
                </c:pt>
                <c:pt idx="5574">
                  <c:v>41235</c:v>
                </c:pt>
                <c:pt idx="5575">
                  <c:v>41236</c:v>
                </c:pt>
                <c:pt idx="5576">
                  <c:v>41237</c:v>
                </c:pt>
                <c:pt idx="5577">
                  <c:v>41238</c:v>
                </c:pt>
                <c:pt idx="5578">
                  <c:v>41239</c:v>
                </c:pt>
                <c:pt idx="5579">
                  <c:v>41240</c:v>
                </c:pt>
                <c:pt idx="5580">
                  <c:v>41241</c:v>
                </c:pt>
                <c:pt idx="5581">
                  <c:v>41242</c:v>
                </c:pt>
                <c:pt idx="5582">
                  <c:v>41243</c:v>
                </c:pt>
                <c:pt idx="5583">
                  <c:v>41244</c:v>
                </c:pt>
                <c:pt idx="5584">
                  <c:v>41245</c:v>
                </c:pt>
                <c:pt idx="5585">
                  <c:v>41246</c:v>
                </c:pt>
                <c:pt idx="5586">
                  <c:v>41247</c:v>
                </c:pt>
                <c:pt idx="5587">
                  <c:v>41248</c:v>
                </c:pt>
                <c:pt idx="5588">
                  <c:v>41249</c:v>
                </c:pt>
                <c:pt idx="5589">
                  <c:v>41250</c:v>
                </c:pt>
                <c:pt idx="5590">
                  <c:v>41251</c:v>
                </c:pt>
                <c:pt idx="5591">
                  <c:v>41252</c:v>
                </c:pt>
                <c:pt idx="5592">
                  <c:v>41253</c:v>
                </c:pt>
                <c:pt idx="5593">
                  <c:v>41254</c:v>
                </c:pt>
                <c:pt idx="5594">
                  <c:v>41255</c:v>
                </c:pt>
                <c:pt idx="5595">
                  <c:v>41256</c:v>
                </c:pt>
                <c:pt idx="5596">
                  <c:v>41257</c:v>
                </c:pt>
                <c:pt idx="5597">
                  <c:v>41258</c:v>
                </c:pt>
                <c:pt idx="5598">
                  <c:v>41259</c:v>
                </c:pt>
                <c:pt idx="5599">
                  <c:v>41260</c:v>
                </c:pt>
                <c:pt idx="5600">
                  <c:v>41261</c:v>
                </c:pt>
                <c:pt idx="5601">
                  <c:v>41262</c:v>
                </c:pt>
                <c:pt idx="5602">
                  <c:v>41263</c:v>
                </c:pt>
                <c:pt idx="5603">
                  <c:v>41264</c:v>
                </c:pt>
                <c:pt idx="5604">
                  <c:v>41265</c:v>
                </c:pt>
                <c:pt idx="5605">
                  <c:v>41266</c:v>
                </c:pt>
                <c:pt idx="5606">
                  <c:v>41267</c:v>
                </c:pt>
                <c:pt idx="5607">
                  <c:v>41268</c:v>
                </c:pt>
                <c:pt idx="5608">
                  <c:v>41269</c:v>
                </c:pt>
                <c:pt idx="5609">
                  <c:v>41270</c:v>
                </c:pt>
                <c:pt idx="5610">
                  <c:v>41271</c:v>
                </c:pt>
                <c:pt idx="5611">
                  <c:v>41272</c:v>
                </c:pt>
                <c:pt idx="5612">
                  <c:v>41273</c:v>
                </c:pt>
                <c:pt idx="5613">
                  <c:v>41274</c:v>
                </c:pt>
                <c:pt idx="5614">
                  <c:v>41275</c:v>
                </c:pt>
                <c:pt idx="5615">
                  <c:v>41276</c:v>
                </c:pt>
                <c:pt idx="5616">
                  <c:v>41277</c:v>
                </c:pt>
                <c:pt idx="5617">
                  <c:v>41278</c:v>
                </c:pt>
                <c:pt idx="5618">
                  <c:v>41279</c:v>
                </c:pt>
                <c:pt idx="5619">
                  <c:v>41280</c:v>
                </c:pt>
                <c:pt idx="5620">
                  <c:v>41281</c:v>
                </c:pt>
                <c:pt idx="5621">
                  <c:v>41282</c:v>
                </c:pt>
                <c:pt idx="5622">
                  <c:v>41283</c:v>
                </c:pt>
                <c:pt idx="5623">
                  <c:v>41284</c:v>
                </c:pt>
                <c:pt idx="5624">
                  <c:v>41285</c:v>
                </c:pt>
                <c:pt idx="5625">
                  <c:v>41286</c:v>
                </c:pt>
                <c:pt idx="5626">
                  <c:v>41287</c:v>
                </c:pt>
                <c:pt idx="5627">
                  <c:v>41288</c:v>
                </c:pt>
                <c:pt idx="5628">
                  <c:v>41289</c:v>
                </c:pt>
                <c:pt idx="5629">
                  <c:v>41290</c:v>
                </c:pt>
                <c:pt idx="5630">
                  <c:v>41291</c:v>
                </c:pt>
                <c:pt idx="5631">
                  <c:v>41292</c:v>
                </c:pt>
                <c:pt idx="5632">
                  <c:v>41293</c:v>
                </c:pt>
                <c:pt idx="5633">
                  <c:v>41294</c:v>
                </c:pt>
                <c:pt idx="5634">
                  <c:v>41295</c:v>
                </c:pt>
                <c:pt idx="5635">
                  <c:v>41296</c:v>
                </c:pt>
                <c:pt idx="5636">
                  <c:v>41297</c:v>
                </c:pt>
                <c:pt idx="5637">
                  <c:v>41298</c:v>
                </c:pt>
                <c:pt idx="5638">
                  <c:v>41299</c:v>
                </c:pt>
                <c:pt idx="5639">
                  <c:v>41300</c:v>
                </c:pt>
                <c:pt idx="5640">
                  <c:v>41301</c:v>
                </c:pt>
                <c:pt idx="5641">
                  <c:v>41302</c:v>
                </c:pt>
                <c:pt idx="5642">
                  <c:v>41303</c:v>
                </c:pt>
                <c:pt idx="5643">
                  <c:v>41304</c:v>
                </c:pt>
                <c:pt idx="5644">
                  <c:v>41305</c:v>
                </c:pt>
                <c:pt idx="5645">
                  <c:v>41306</c:v>
                </c:pt>
                <c:pt idx="5646">
                  <c:v>41307</c:v>
                </c:pt>
                <c:pt idx="5647">
                  <c:v>41308</c:v>
                </c:pt>
                <c:pt idx="5648">
                  <c:v>41309</c:v>
                </c:pt>
                <c:pt idx="5649">
                  <c:v>41310</c:v>
                </c:pt>
                <c:pt idx="5650">
                  <c:v>41311</c:v>
                </c:pt>
                <c:pt idx="5651">
                  <c:v>41312</c:v>
                </c:pt>
                <c:pt idx="5652">
                  <c:v>41313</c:v>
                </c:pt>
                <c:pt idx="5653">
                  <c:v>41314</c:v>
                </c:pt>
                <c:pt idx="5654">
                  <c:v>41315</c:v>
                </c:pt>
                <c:pt idx="5655">
                  <c:v>41316</c:v>
                </c:pt>
                <c:pt idx="5656">
                  <c:v>41317</c:v>
                </c:pt>
                <c:pt idx="5657">
                  <c:v>41318</c:v>
                </c:pt>
                <c:pt idx="5658">
                  <c:v>41319</c:v>
                </c:pt>
                <c:pt idx="5659">
                  <c:v>41320</c:v>
                </c:pt>
                <c:pt idx="5660">
                  <c:v>41321</c:v>
                </c:pt>
                <c:pt idx="5661">
                  <c:v>41322</c:v>
                </c:pt>
                <c:pt idx="5662">
                  <c:v>41323</c:v>
                </c:pt>
                <c:pt idx="5663">
                  <c:v>41324</c:v>
                </c:pt>
                <c:pt idx="5664">
                  <c:v>41325</c:v>
                </c:pt>
                <c:pt idx="5665">
                  <c:v>41326</c:v>
                </c:pt>
                <c:pt idx="5666">
                  <c:v>41327</c:v>
                </c:pt>
                <c:pt idx="5667">
                  <c:v>41328</c:v>
                </c:pt>
                <c:pt idx="5668">
                  <c:v>41329</c:v>
                </c:pt>
                <c:pt idx="5669">
                  <c:v>41330</c:v>
                </c:pt>
                <c:pt idx="5670">
                  <c:v>41331</c:v>
                </c:pt>
                <c:pt idx="5671">
                  <c:v>41332</c:v>
                </c:pt>
                <c:pt idx="5672">
                  <c:v>41333</c:v>
                </c:pt>
                <c:pt idx="5673">
                  <c:v>41334</c:v>
                </c:pt>
                <c:pt idx="5674">
                  <c:v>41335</c:v>
                </c:pt>
                <c:pt idx="5675">
                  <c:v>41336</c:v>
                </c:pt>
                <c:pt idx="5676">
                  <c:v>41337</c:v>
                </c:pt>
                <c:pt idx="5677">
                  <c:v>41338</c:v>
                </c:pt>
                <c:pt idx="5678">
                  <c:v>41339</c:v>
                </c:pt>
                <c:pt idx="5679">
                  <c:v>41340</c:v>
                </c:pt>
                <c:pt idx="5680">
                  <c:v>41341</c:v>
                </c:pt>
                <c:pt idx="5681">
                  <c:v>41342</c:v>
                </c:pt>
                <c:pt idx="5682">
                  <c:v>41343</c:v>
                </c:pt>
                <c:pt idx="5683">
                  <c:v>41344</c:v>
                </c:pt>
                <c:pt idx="5684">
                  <c:v>41345</c:v>
                </c:pt>
                <c:pt idx="5685">
                  <c:v>41346</c:v>
                </c:pt>
                <c:pt idx="5686">
                  <c:v>41347</c:v>
                </c:pt>
                <c:pt idx="5687">
                  <c:v>41348</c:v>
                </c:pt>
                <c:pt idx="5688">
                  <c:v>41349</c:v>
                </c:pt>
                <c:pt idx="5689">
                  <c:v>41350</c:v>
                </c:pt>
                <c:pt idx="5690">
                  <c:v>41351</c:v>
                </c:pt>
                <c:pt idx="5691">
                  <c:v>41352</c:v>
                </c:pt>
                <c:pt idx="5692">
                  <c:v>41353</c:v>
                </c:pt>
                <c:pt idx="5693">
                  <c:v>41354</c:v>
                </c:pt>
                <c:pt idx="5694">
                  <c:v>41355</c:v>
                </c:pt>
                <c:pt idx="5695">
                  <c:v>41356</c:v>
                </c:pt>
                <c:pt idx="5696">
                  <c:v>41357</c:v>
                </c:pt>
                <c:pt idx="5697">
                  <c:v>41358</c:v>
                </c:pt>
                <c:pt idx="5698">
                  <c:v>41359</c:v>
                </c:pt>
                <c:pt idx="5699">
                  <c:v>41360</c:v>
                </c:pt>
                <c:pt idx="5700">
                  <c:v>41361</c:v>
                </c:pt>
                <c:pt idx="5701">
                  <c:v>41362</c:v>
                </c:pt>
                <c:pt idx="5702">
                  <c:v>41363</c:v>
                </c:pt>
                <c:pt idx="5703">
                  <c:v>41364</c:v>
                </c:pt>
                <c:pt idx="5704">
                  <c:v>41365</c:v>
                </c:pt>
                <c:pt idx="5705">
                  <c:v>41366</c:v>
                </c:pt>
                <c:pt idx="5706">
                  <c:v>41367</c:v>
                </c:pt>
                <c:pt idx="5707">
                  <c:v>41368</c:v>
                </c:pt>
                <c:pt idx="5708">
                  <c:v>41369</c:v>
                </c:pt>
                <c:pt idx="5709">
                  <c:v>41370</c:v>
                </c:pt>
                <c:pt idx="5710">
                  <c:v>41371</c:v>
                </c:pt>
                <c:pt idx="5711">
                  <c:v>41372</c:v>
                </c:pt>
                <c:pt idx="5712">
                  <c:v>41373</c:v>
                </c:pt>
                <c:pt idx="5713">
                  <c:v>41374</c:v>
                </c:pt>
                <c:pt idx="5714">
                  <c:v>41375</c:v>
                </c:pt>
                <c:pt idx="5715">
                  <c:v>41376</c:v>
                </c:pt>
                <c:pt idx="5716">
                  <c:v>41377</c:v>
                </c:pt>
                <c:pt idx="5717">
                  <c:v>41378</c:v>
                </c:pt>
                <c:pt idx="5718">
                  <c:v>41379</c:v>
                </c:pt>
                <c:pt idx="5719">
                  <c:v>41380</c:v>
                </c:pt>
                <c:pt idx="5720">
                  <c:v>41381</c:v>
                </c:pt>
                <c:pt idx="5721">
                  <c:v>41382</c:v>
                </c:pt>
                <c:pt idx="5722">
                  <c:v>41383</c:v>
                </c:pt>
                <c:pt idx="5723">
                  <c:v>41384</c:v>
                </c:pt>
                <c:pt idx="5724">
                  <c:v>41385</c:v>
                </c:pt>
                <c:pt idx="5725">
                  <c:v>41386</c:v>
                </c:pt>
                <c:pt idx="5726">
                  <c:v>41387</c:v>
                </c:pt>
                <c:pt idx="5727">
                  <c:v>41388</c:v>
                </c:pt>
                <c:pt idx="5728">
                  <c:v>41389</c:v>
                </c:pt>
                <c:pt idx="5729">
                  <c:v>41390</c:v>
                </c:pt>
                <c:pt idx="5730">
                  <c:v>41391</c:v>
                </c:pt>
                <c:pt idx="5731">
                  <c:v>41392</c:v>
                </c:pt>
                <c:pt idx="5732">
                  <c:v>41393</c:v>
                </c:pt>
                <c:pt idx="5733">
                  <c:v>41394</c:v>
                </c:pt>
                <c:pt idx="5734">
                  <c:v>41395</c:v>
                </c:pt>
                <c:pt idx="5735">
                  <c:v>41396</c:v>
                </c:pt>
                <c:pt idx="5736">
                  <c:v>41397</c:v>
                </c:pt>
                <c:pt idx="5737">
                  <c:v>41398</c:v>
                </c:pt>
                <c:pt idx="5738">
                  <c:v>41399</c:v>
                </c:pt>
                <c:pt idx="5739">
                  <c:v>41400</c:v>
                </c:pt>
                <c:pt idx="5740">
                  <c:v>41401</c:v>
                </c:pt>
                <c:pt idx="5741">
                  <c:v>41402</c:v>
                </c:pt>
                <c:pt idx="5742">
                  <c:v>41403</c:v>
                </c:pt>
                <c:pt idx="5743">
                  <c:v>41404</c:v>
                </c:pt>
                <c:pt idx="5744">
                  <c:v>41405</c:v>
                </c:pt>
                <c:pt idx="5745">
                  <c:v>41406</c:v>
                </c:pt>
                <c:pt idx="5746">
                  <c:v>41407</c:v>
                </c:pt>
                <c:pt idx="5747">
                  <c:v>41408</c:v>
                </c:pt>
                <c:pt idx="5748">
                  <c:v>41409</c:v>
                </c:pt>
                <c:pt idx="5749">
                  <c:v>41410</c:v>
                </c:pt>
                <c:pt idx="5750">
                  <c:v>41411</c:v>
                </c:pt>
                <c:pt idx="5751">
                  <c:v>41412</c:v>
                </c:pt>
                <c:pt idx="5752">
                  <c:v>41413</c:v>
                </c:pt>
                <c:pt idx="5753">
                  <c:v>41414</c:v>
                </c:pt>
                <c:pt idx="5754">
                  <c:v>41415</c:v>
                </c:pt>
                <c:pt idx="5755">
                  <c:v>41416</c:v>
                </c:pt>
                <c:pt idx="5756">
                  <c:v>41417</c:v>
                </c:pt>
                <c:pt idx="5757">
                  <c:v>41418</c:v>
                </c:pt>
                <c:pt idx="5758">
                  <c:v>41419</c:v>
                </c:pt>
                <c:pt idx="5759">
                  <c:v>41420</c:v>
                </c:pt>
                <c:pt idx="5760">
                  <c:v>41421</c:v>
                </c:pt>
                <c:pt idx="5761">
                  <c:v>41422</c:v>
                </c:pt>
                <c:pt idx="5762">
                  <c:v>41423</c:v>
                </c:pt>
                <c:pt idx="5763">
                  <c:v>41424</c:v>
                </c:pt>
                <c:pt idx="5764">
                  <c:v>41425</c:v>
                </c:pt>
                <c:pt idx="5765">
                  <c:v>41426</c:v>
                </c:pt>
                <c:pt idx="5766">
                  <c:v>41427</c:v>
                </c:pt>
                <c:pt idx="5767">
                  <c:v>41428</c:v>
                </c:pt>
                <c:pt idx="5768">
                  <c:v>41429</c:v>
                </c:pt>
                <c:pt idx="5769">
                  <c:v>41430</c:v>
                </c:pt>
                <c:pt idx="5770">
                  <c:v>41431</c:v>
                </c:pt>
                <c:pt idx="5771">
                  <c:v>41432</c:v>
                </c:pt>
                <c:pt idx="5772">
                  <c:v>41433</c:v>
                </c:pt>
                <c:pt idx="5773">
                  <c:v>41434</c:v>
                </c:pt>
                <c:pt idx="5774">
                  <c:v>41435</c:v>
                </c:pt>
                <c:pt idx="5775">
                  <c:v>41436</c:v>
                </c:pt>
                <c:pt idx="5776">
                  <c:v>41437</c:v>
                </c:pt>
                <c:pt idx="5777">
                  <c:v>41438</c:v>
                </c:pt>
                <c:pt idx="5778">
                  <c:v>41439</c:v>
                </c:pt>
                <c:pt idx="5779">
                  <c:v>41440</c:v>
                </c:pt>
                <c:pt idx="5780">
                  <c:v>41441</c:v>
                </c:pt>
                <c:pt idx="5781">
                  <c:v>41442</c:v>
                </c:pt>
                <c:pt idx="5782">
                  <c:v>41443</c:v>
                </c:pt>
                <c:pt idx="5783">
                  <c:v>41444</c:v>
                </c:pt>
                <c:pt idx="5784">
                  <c:v>41445</c:v>
                </c:pt>
                <c:pt idx="5785">
                  <c:v>41446</c:v>
                </c:pt>
                <c:pt idx="5786">
                  <c:v>41447</c:v>
                </c:pt>
                <c:pt idx="5787">
                  <c:v>41448</c:v>
                </c:pt>
                <c:pt idx="5788">
                  <c:v>41449</c:v>
                </c:pt>
                <c:pt idx="5789">
                  <c:v>41450</c:v>
                </c:pt>
                <c:pt idx="5790">
                  <c:v>41451</c:v>
                </c:pt>
                <c:pt idx="5791">
                  <c:v>41452</c:v>
                </c:pt>
                <c:pt idx="5792">
                  <c:v>41453</c:v>
                </c:pt>
                <c:pt idx="5793">
                  <c:v>41454</c:v>
                </c:pt>
                <c:pt idx="5794">
                  <c:v>41455</c:v>
                </c:pt>
                <c:pt idx="5795">
                  <c:v>41456</c:v>
                </c:pt>
                <c:pt idx="5796">
                  <c:v>41457</c:v>
                </c:pt>
                <c:pt idx="5797">
                  <c:v>41458</c:v>
                </c:pt>
                <c:pt idx="5798">
                  <c:v>41459</c:v>
                </c:pt>
                <c:pt idx="5799">
                  <c:v>41460</c:v>
                </c:pt>
                <c:pt idx="5800">
                  <c:v>41461</c:v>
                </c:pt>
                <c:pt idx="5801">
                  <c:v>41462</c:v>
                </c:pt>
                <c:pt idx="5802">
                  <c:v>41463</c:v>
                </c:pt>
                <c:pt idx="5803">
                  <c:v>41464</c:v>
                </c:pt>
                <c:pt idx="5804">
                  <c:v>41465</c:v>
                </c:pt>
                <c:pt idx="5805">
                  <c:v>41466</c:v>
                </c:pt>
                <c:pt idx="5806">
                  <c:v>41467</c:v>
                </c:pt>
                <c:pt idx="5807">
                  <c:v>41468</c:v>
                </c:pt>
                <c:pt idx="5808">
                  <c:v>41469</c:v>
                </c:pt>
                <c:pt idx="5809">
                  <c:v>41470</c:v>
                </c:pt>
                <c:pt idx="5810">
                  <c:v>41471</c:v>
                </c:pt>
                <c:pt idx="5811">
                  <c:v>41472</c:v>
                </c:pt>
                <c:pt idx="5812">
                  <c:v>41473</c:v>
                </c:pt>
                <c:pt idx="5813">
                  <c:v>41474</c:v>
                </c:pt>
                <c:pt idx="5814">
                  <c:v>41475</c:v>
                </c:pt>
                <c:pt idx="5815">
                  <c:v>41476</c:v>
                </c:pt>
                <c:pt idx="5816">
                  <c:v>41477</c:v>
                </c:pt>
                <c:pt idx="5817">
                  <c:v>41478</c:v>
                </c:pt>
                <c:pt idx="5818">
                  <c:v>41479</c:v>
                </c:pt>
                <c:pt idx="5819">
                  <c:v>41480</c:v>
                </c:pt>
                <c:pt idx="5820">
                  <c:v>41481</c:v>
                </c:pt>
                <c:pt idx="5821">
                  <c:v>41482</c:v>
                </c:pt>
                <c:pt idx="5822">
                  <c:v>41483</c:v>
                </c:pt>
                <c:pt idx="5823">
                  <c:v>41484</c:v>
                </c:pt>
                <c:pt idx="5824">
                  <c:v>41485</c:v>
                </c:pt>
                <c:pt idx="5825">
                  <c:v>41486</c:v>
                </c:pt>
                <c:pt idx="5826">
                  <c:v>41487</c:v>
                </c:pt>
                <c:pt idx="5827">
                  <c:v>41488</c:v>
                </c:pt>
                <c:pt idx="5828">
                  <c:v>41489</c:v>
                </c:pt>
                <c:pt idx="5829">
                  <c:v>41490</c:v>
                </c:pt>
                <c:pt idx="5830">
                  <c:v>41491</c:v>
                </c:pt>
                <c:pt idx="5831">
                  <c:v>41492</c:v>
                </c:pt>
                <c:pt idx="5832">
                  <c:v>41493</c:v>
                </c:pt>
                <c:pt idx="5833">
                  <c:v>41494</c:v>
                </c:pt>
                <c:pt idx="5834">
                  <c:v>41495</c:v>
                </c:pt>
                <c:pt idx="5835">
                  <c:v>41496</c:v>
                </c:pt>
                <c:pt idx="5836">
                  <c:v>41497</c:v>
                </c:pt>
                <c:pt idx="5837">
                  <c:v>41498</c:v>
                </c:pt>
                <c:pt idx="5838">
                  <c:v>41499</c:v>
                </c:pt>
                <c:pt idx="5839">
                  <c:v>41500</c:v>
                </c:pt>
                <c:pt idx="5840">
                  <c:v>41501</c:v>
                </c:pt>
                <c:pt idx="5841">
                  <c:v>41502</c:v>
                </c:pt>
                <c:pt idx="5842">
                  <c:v>41503</c:v>
                </c:pt>
                <c:pt idx="5843">
                  <c:v>41504</c:v>
                </c:pt>
                <c:pt idx="5844">
                  <c:v>41505</c:v>
                </c:pt>
                <c:pt idx="5845">
                  <c:v>41506</c:v>
                </c:pt>
                <c:pt idx="5846">
                  <c:v>41507</c:v>
                </c:pt>
                <c:pt idx="5847">
                  <c:v>41508</c:v>
                </c:pt>
                <c:pt idx="5848">
                  <c:v>41509</c:v>
                </c:pt>
                <c:pt idx="5849">
                  <c:v>41510</c:v>
                </c:pt>
                <c:pt idx="5850">
                  <c:v>41511</c:v>
                </c:pt>
                <c:pt idx="5851">
                  <c:v>41512</c:v>
                </c:pt>
                <c:pt idx="5852">
                  <c:v>41513</c:v>
                </c:pt>
                <c:pt idx="5853">
                  <c:v>41514</c:v>
                </c:pt>
                <c:pt idx="5854">
                  <c:v>41515</c:v>
                </c:pt>
                <c:pt idx="5855">
                  <c:v>41516</c:v>
                </c:pt>
                <c:pt idx="5856">
                  <c:v>41517</c:v>
                </c:pt>
                <c:pt idx="5857">
                  <c:v>41518</c:v>
                </c:pt>
                <c:pt idx="5858">
                  <c:v>41519</c:v>
                </c:pt>
                <c:pt idx="5859">
                  <c:v>41520</c:v>
                </c:pt>
                <c:pt idx="5860">
                  <c:v>41521</c:v>
                </c:pt>
                <c:pt idx="5861">
                  <c:v>41522</c:v>
                </c:pt>
                <c:pt idx="5862">
                  <c:v>41523</c:v>
                </c:pt>
                <c:pt idx="5863">
                  <c:v>41524</c:v>
                </c:pt>
                <c:pt idx="5864">
                  <c:v>41525</c:v>
                </c:pt>
                <c:pt idx="5865">
                  <c:v>41526</c:v>
                </c:pt>
                <c:pt idx="5866">
                  <c:v>41527</c:v>
                </c:pt>
                <c:pt idx="5867">
                  <c:v>41528</c:v>
                </c:pt>
                <c:pt idx="5868">
                  <c:v>41529</c:v>
                </c:pt>
                <c:pt idx="5869">
                  <c:v>41530</c:v>
                </c:pt>
                <c:pt idx="5870">
                  <c:v>41531</c:v>
                </c:pt>
                <c:pt idx="5871">
                  <c:v>41532</c:v>
                </c:pt>
                <c:pt idx="5872">
                  <c:v>41533</c:v>
                </c:pt>
                <c:pt idx="5873">
                  <c:v>41534</c:v>
                </c:pt>
                <c:pt idx="5874">
                  <c:v>41535</c:v>
                </c:pt>
                <c:pt idx="5875">
                  <c:v>41536</c:v>
                </c:pt>
                <c:pt idx="5876">
                  <c:v>41537</c:v>
                </c:pt>
                <c:pt idx="5877">
                  <c:v>41538</c:v>
                </c:pt>
                <c:pt idx="5878">
                  <c:v>41539</c:v>
                </c:pt>
                <c:pt idx="5879">
                  <c:v>41540</c:v>
                </c:pt>
                <c:pt idx="5880">
                  <c:v>41541</c:v>
                </c:pt>
                <c:pt idx="5881">
                  <c:v>41542</c:v>
                </c:pt>
                <c:pt idx="5882">
                  <c:v>41543</c:v>
                </c:pt>
                <c:pt idx="5883">
                  <c:v>41544</c:v>
                </c:pt>
                <c:pt idx="5884">
                  <c:v>41545</c:v>
                </c:pt>
                <c:pt idx="5885">
                  <c:v>41546</c:v>
                </c:pt>
                <c:pt idx="5886">
                  <c:v>41547</c:v>
                </c:pt>
                <c:pt idx="5887">
                  <c:v>41548</c:v>
                </c:pt>
                <c:pt idx="5888">
                  <c:v>41549</c:v>
                </c:pt>
                <c:pt idx="5889">
                  <c:v>41550</c:v>
                </c:pt>
                <c:pt idx="5890">
                  <c:v>41551</c:v>
                </c:pt>
                <c:pt idx="5891">
                  <c:v>41552</c:v>
                </c:pt>
                <c:pt idx="5892">
                  <c:v>41553</c:v>
                </c:pt>
                <c:pt idx="5893">
                  <c:v>41554</c:v>
                </c:pt>
                <c:pt idx="5894">
                  <c:v>41555</c:v>
                </c:pt>
                <c:pt idx="5895">
                  <c:v>41556</c:v>
                </c:pt>
                <c:pt idx="5896">
                  <c:v>41557</c:v>
                </c:pt>
                <c:pt idx="5897">
                  <c:v>41558</c:v>
                </c:pt>
                <c:pt idx="5898">
                  <c:v>41559</c:v>
                </c:pt>
                <c:pt idx="5899">
                  <c:v>41560</c:v>
                </c:pt>
                <c:pt idx="5900">
                  <c:v>41561</c:v>
                </c:pt>
                <c:pt idx="5901">
                  <c:v>41562</c:v>
                </c:pt>
                <c:pt idx="5902">
                  <c:v>41563</c:v>
                </c:pt>
                <c:pt idx="5903">
                  <c:v>41564</c:v>
                </c:pt>
                <c:pt idx="5904">
                  <c:v>41565</c:v>
                </c:pt>
                <c:pt idx="5905">
                  <c:v>41566</c:v>
                </c:pt>
                <c:pt idx="5906">
                  <c:v>41567</c:v>
                </c:pt>
                <c:pt idx="5907">
                  <c:v>41568</c:v>
                </c:pt>
                <c:pt idx="5908">
                  <c:v>41569</c:v>
                </c:pt>
                <c:pt idx="5909">
                  <c:v>41570</c:v>
                </c:pt>
                <c:pt idx="5910">
                  <c:v>41571</c:v>
                </c:pt>
                <c:pt idx="5911">
                  <c:v>41572</c:v>
                </c:pt>
                <c:pt idx="5912">
                  <c:v>41573</c:v>
                </c:pt>
                <c:pt idx="5913">
                  <c:v>41574</c:v>
                </c:pt>
                <c:pt idx="5914">
                  <c:v>41575</c:v>
                </c:pt>
                <c:pt idx="5915">
                  <c:v>41576</c:v>
                </c:pt>
                <c:pt idx="5916">
                  <c:v>41577</c:v>
                </c:pt>
                <c:pt idx="5917">
                  <c:v>41578</c:v>
                </c:pt>
                <c:pt idx="5918">
                  <c:v>41579</c:v>
                </c:pt>
                <c:pt idx="5919">
                  <c:v>41580</c:v>
                </c:pt>
                <c:pt idx="5920">
                  <c:v>41581</c:v>
                </c:pt>
                <c:pt idx="5921">
                  <c:v>41582</c:v>
                </c:pt>
                <c:pt idx="5922">
                  <c:v>41583</c:v>
                </c:pt>
                <c:pt idx="5923">
                  <c:v>41584</c:v>
                </c:pt>
                <c:pt idx="5924">
                  <c:v>41585</c:v>
                </c:pt>
                <c:pt idx="5925">
                  <c:v>41586</c:v>
                </c:pt>
                <c:pt idx="5926">
                  <c:v>41587</c:v>
                </c:pt>
                <c:pt idx="5927">
                  <c:v>41588</c:v>
                </c:pt>
                <c:pt idx="5928">
                  <c:v>41589</c:v>
                </c:pt>
                <c:pt idx="5929">
                  <c:v>41590</c:v>
                </c:pt>
                <c:pt idx="5930">
                  <c:v>41591</c:v>
                </c:pt>
                <c:pt idx="5931">
                  <c:v>41592</c:v>
                </c:pt>
                <c:pt idx="5932">
                  <c:v>41593</c:v>
                </c:pt>
                <c:pt idx="5933">
                  <c:v>41594</c:v>
                </c:pt>
                <c:pt idx="5934">
                  <c:v>41595</c:v>
                </c:pt>
                <c:pt idx="5935">
                  <c:v>41596</c:v>
                </c:pt>
                <c:pt idx="5936">
                  <c:v>41597</c:v>
                </c:pt>
                <c:pt idx="5937">
                  <c:v>41598</c:v>
                </c:pt>
                <c:pt idx="5938">
                  <c:v>41599</c:v>
                </c:pt>
                <c:pt idx="5939">
                  <c:v>41600</c:v>
                </c:pt>
                <c:pt idx="5940">
                  <c:v>41601</c:v>
                </c:pt>
                <c:pt idx="5941">
                  <c:v>41602</c:v>
                </c:pt>
                <c:pt idx="5942">
                  <c:v>41603</c:v>
                </c:pt>
                <c:pt idx="5943">
                  <c:v>41604</c:v>
                </c:pt>
                <c:pt idx="5944">
                  <c:v>41605</c:v>
                </c:pt>
                <c:pt idx="5945">
                  <c:v>41606</c:v>
                </c:pt>
                <c:pt idx="5946">
                  <c:v>41607</c:v>
                </c:pt>
                <c:pt idx="5947">
                  <c:v>41608</c:v>
                </c:pt>
                <c:pt idx="5948">
                  <c:v>41609</c:v>
                </c:pt>
                <c:pt idx="5949">
                  <c:v>41610</c:v>
                </c:pt>
                <c:pt idx="5950">
                  <c:v>41611</c:v>
                </c:pt>
                <c:pt idx="5951">
                  <c:v>41612</c:v>
                </c:pt>
                <c:pt idx="5952">
                  <c:v>41613</c:v>
                </c:pt>
                <c:pt idx="5953">
                  <c:v>41614</c:v>
                </c:pt>
                <c:pt idx="5954">
                  <c:v>41615</c:v>
                </c:pt>
                <c:pt idx="5955">
                  <c:v>41616</c:v>
                </c:pt>
                <c:pt idx="5956">
                  <c:v>41617</c:v>
                </c:pt>
                <c:pt idx="5957">
                  <c:v>41618</c:v>
                </c:pt>
                <c:pt idx="5958">
                  <c:v>41619</c:v>
                </c:pt>
                <c:pt idx="5959">
                  <c:v>41620</c:v>
                </c:pt>
                <c:pt idx="5960">
                  <c:v>41621</c:v>
                </c:pt>
                <c:pt idx="5961">
                  <c:v>41622</c:v>
                </c:pt>
                <c:pt idx="5962">
                  <c:v>41623</c:v>
                </c:pt>
                <c:pt idx="5963">
                  <c:v>41624</c:v>
                </c:pt>
                <c:pt idx="5964">
                  <c:v>41625</c:v>
                </c:pt>
                <c:pt idx="5965">
                  <c:v>41626</c:v>
                </c:pt>
                <c:pt idx="5966">
                  <c:v>41627</c:v>
                </c:pt>
                <c:pt idx="5967">
                  <c:v>41628</c:v>
                </c:pt>
                <c:pt idx="5968">
                  <c:v>41629</c:v>
                </c:pt>
                <c:pt idx="5969">
                  <c:v>41630</c:v>
                </c:pt>
                <c:pt idx="5970">
                  <c:v>41631</c:v>
                </c:pt>
                <c:pt idx="5971">
                  <c:v>41632</c:v>
                </c:pt>
                <c:pt idx="5972">
                  <c:v>41633</c:v>
                </c:pt>
                <c:pt idx="5973">
                  <c:v>41634</c:v>
                </c:pt>
                <c:pt idx="5974">
                  <c:v>41635</c:v>
                </c:pt>
                <c:pt idx="5975">
                  <c:v>41636</c:v>
                </c:pt>
                <c:pt idx="5976">
                  <c:v>41637</c:v>
                </c:pt>
                <c:pt idx="5977">
                  <c:v>41638</c:v>
                </c:pt>
                <c:pt idx="5978">
                  <c:v>41639</c:v>
                </c:pt>
                <c:pt idx="5979">
                  <c:v>41640</c:v>
                </c:pt>
                <c:pt idx="5980">
                  <c:v>41641</c:v>
                </c:pt>
                <c:pt idx="5981">
                  <c:v>41642</c:v>
                </c:pt>
                <c:pt idx="5982">
                  <c:v>41643</c:v>
                </c:pt>
                <c:pt idx="5983">
                  <c:v>41644</c:v>
                </c:pt>
                <c:pt idx="5984">
                  <c:v>41645</c:v>
                </c:pt>
                <c:pt idx="5985">
                  <c:v>41646</c:v>
                </c:pt>
                <c:pt idx="5986">
                  <c:v>41647</c:v>
                </c:pt>
                <c:pt idx="5987">
                  <c:v>41648</c:v>
                </c:pt>
                <c:pt idx="5988">
                  <c:v>41649</c:v>
                </c:pt>
                <c:pt idx="5989">
                  <c:v>41650</c:v>
                </c:pt>
                <c:pt idx="5990">
                  <c:v>41651</c:v>
                </c:pt>
                <c:pt idx="5991">
                  <c:v>41652</c:v>
                </c:pt>
                <c:pt idx="5992">
                  <c:v>41653</c:v>
                </c:pt>
                <c:pt idx="5993">
                  <c:v>41654</c:v>
                </c:pt>
                <c:pt idx="5994">
                  <c:v>41655</c:v>
                </c:pt>
                <c:pt idx="5995">
                  <c:v>41656</c:v>
                </c:pt>
                <c:pt idx="5996">
                  <c:v>41657</c:v>
                </c:pt>
                <c:pt idx="5997">
                  <c:v>41658</c:v>
                </c:pt>
                <c:pt idx="5998">
                  <c:v>41659</c:v>
                </c:pt>
                <c:pt idx="5999">
                  <c:v>41660</c:v>
                </c:pt>
                <c:pt idx="6000">
                  <c:v>41661</c:v>
                </c:pt>
                <c:pt idx="6001">
                  <c:v>41662</c:v>
                </c:pt>
                <c:pt idx="6002">
                  <c:v>41663</c:v>
                </c:pt>
                <c:pt idx="6003">
                  <c:v>41664</c:v>
                </c:pt>
                <c:pt idx="6004">
                  <c:v>41665</c:v>
                </c:pt>
                <c:pt idx="6005">
                  <c:v>41666</c:v>
                </c:pt>
                <c:pt idx="6006">
                  <c:v>41667</c:v>
                </c:pt>
                <c:pt idx="6007">
                  <c:v>41668</c:v>
                </c:pt>
                <c:pt idx="6008">
                  <c:v>41669</c:v>
                </c:pt>
                <c:pt idx="6009">
                  <c:v>41670</c:v>
                </c:pt>
                <c:pt idx="6010">
                  <c:v>41671</c:v>
                </c:pt>
                <c:pt idx="6011">
                  <c:v>41672</c:v>
                </c:pt>
                <c:pt idx="6012">
                  <c:v>41673</c:v>
                </c:pt>
                <c:pt idx="6013">
                  <c:v>41674</c:v>
                </c:pt>
                <c:pt idx="6014">
                  <c:v>41675</c:v>
                </c:pt>
                <c:pt idx="6015">
                  <c:v>41676</c:v>
                </c:pt>
                <c:pt idx="6016">
                  <c:v>41677</c:v>
                </c:pt>
                <c:pt idx="6017">
                  <c:v>41678</c:v>
                </c:pt>
                <c:pt idx="6018">
                  <c:v>41679</c:v>
                </c:pt>
                <c:pt idx="6019">
                  <c:v>41680</c:v>
                </c:pt>
                <c:pt idx="6020">
                  <c:v>41681</c:v>
                </c:pt>
                <c:pt idx="6021">
                  <c:v>41682</c:v>
                </c:pt>
                <c:pt idx="6022">
                  <c:v>41683</c:v>
                </c:pt>
                <c:pt idx="6023">
                  <c:v>41684</c:v>
                </c:pt>
                <c:pt idx="6024">
                  <c:v>41685</c:v>
                </c:pt>
                <c:pt idx="6025">
                  <c:v>41686</c:v>
                </c:pt>
                <c:pt idx="6026">
                  <c:v>41687</c:v>
                </c:pt>
                <c:pt idx="6027">
                  <c:v>41688</c:v>
                </c:pt>
                <c:pt idx="6028">
                  <c:v>41689</c:v>
                </c:pt>
                <c:pt idx="6029">
                  <c:v>41690</c:v>
                </c:pt>
                <c:pt idx="6030">
                  <c:v>41691</c:v>
                </c:pt>
                <c:pt idx="6031">
                  <c:v>41692</c:v>
                </c:pt>
                <c:pt idx="6032">
                  <c:v>41693</c:v>
                </c:pt>
                <c:pt idx="6033">
                  <c:v>41694</c:v>
                </c:pt>
                <c:pt idx="6034">
                  <c:v>41695</c:v>
                </c:pt>
                <c:pt idx="6035">
                  <c:v>41696</c:v>
                </c:pt>
                <c:pt idx="6036">
                  <c:v>41697</c:v>
                </c:pt>
                <c:pt idx="6037">
                  <c:v>41698</c:v>
                </c:pt>
                <c:pt idx="6038">
                  <c:v>41699</c:v>
                </c:pt>
                <c:pt idx="6039">
                  <c:v>41700</c:v>
                </c:pt>
                <c:pt idx="6040">
                  <c:v>41701</c:v>
                </c:pt>
                <c:pt idx="6041">
                  <c:v>41702</c:v>
                </c:pt>
                <c:pt idx="6042">
                  <c:v>41703</c:v>
                </c:pt>
                <c:pt idx="6043">
                  <c:v>41704</c:v>
                </c:pt>
                <c:pt idx="6044">
                  <c:v>41705</c:v>
                </c:pt>
                <c:pt idx="6045">
                  <c:v>41706</c:v>
                </c:pt>
                <c:pt idx="6046">
                  <c:v>41707</c:v>
                </c:pt>
                <c:pt idx="6047">
                  <c:v>41708</c:v>
                </c:pt>
                <c:pt idx="6048">
                  <c:v>41709</c:v>
                </c:pt>
                <c:pt idx="6049">
                  <c:v>41710</c:v>
                </c:pt>
                <c:pt idx="6050">
                  <c:v>41711</c:v>
                </c:pt>
                <c:pt idx="6051">
                  <c:v>41712</c:v>
                </c:pt>
                <c:pt idx="6052">
                  <c:v>41713</c:v>
                </c:pt>
                <c:pt idx="6053">
                  <c:v>41714</c:v>
                </c:pt>
                <c:pt idx="6054">
                  <c:v>41715</c:v>
                </c:pt>
                <c:pt idx="6055">
                  <c:v>41716</c:v>
                </c:pt>
                <c:pt idx="6056">
                  <c:v>41717</c:v>
                </c:pt>
                <c:pt idx="6057">
                  <c:v>41718</c:v>
                </c:pt>
                <c:pt idx="6058">
                  <c:v>41719</c:v>
                </c:pt>
                <c:pt idx="6059">
                  <c:v>41720</c:v>
                </c:pt>
                <c:pt idx="6060">
                  <c:v>41721</c:v>
                </c:pt>
                <c:pt idx="6061">
                  <c:v>41722</c:v>
                </c:pt>
                <c:pt idx="6062">
                  <c:v>41723</c:v>
                </c:pt>
                <c:pt idx="6063">
                  <c:v>41724</c:v>
                </c:pt>
                <c:pt idx="6064">
                  <c:v>41725</c:v>
                </c:pt>
                <c:pt idx="6065">
                  <c:v>41726</c:v>
                </c:pt>
                <c:pt idx="6066">
                  <c:v>41727</c:v>
                </c:pt>
                <c:pt idx="6067">
                  <c:v>41728</c:v>
                </c:pt>
                <c:pt idx="6068">
                  <c:v>41729</c:v>
                </c:pt>
                <c:pt idx="6069">
                  <c:v>41730</c:v>
                </c:pt>
                <c:pt idx="6070">
                  <c:v>41731</c:v>
                </c:pt>
                <c:pt idx="6071">
                  <c:v>41732</c:v>
                </c:pt>
                <c:pt idx="6072">
                  <c:v>41733</c:v>
                </c:pt>
                <c:pt idx="6073">
                  <c:v>41734</c:v>
                </c:pt>
                <c:pt idx="6074">
                  <c:v>41735</c:v>
                </c:pt>
                <c:pt idx="6075">
                  <c:v>41736</c:v>
                </c:pt>
                <c:pt idx="6076">
                  <c:v>41737</c:v>
                </c:pt>
                <c:pt idx="6077">
                  <c:v>41738</c:v>
                </c:pt>
                <c:pt idx="6078">
                  <c:v>41739</c:v>
                </c:pt>
                <c:pt idx="6079">
                  <c:v>41740</c:v>
                </c:pt>
                <c:pt idx="6080">
                  <c:v>41741</c:v>
                </c:pt>
                <c:pt idx="6081">
                  <c:v>41742</c:v>
                </c:pt>
                <c:pt idx="6082">
                  <c:v>41743</c:v>
                </c:pt>
                <c:pt idx="6083">
                  <c:v>41744</c:v>
                </c:pt>
                <c:pt idx="6084">
                  <c:v>41745</c:v>
                </c:pt>
                <c:pt idx="6085">
                  <c:v>41746</c:v>
                </c:pt>
                <c:pt idx="6086">
                  <c:v>41747</c:v>
                </c:pt>
                <c:pt idx="6087">
                  <c:v>41748</c:v>
                </c:pt>
                <c:pt idx="6088">
                  <c:v>41749</c:v>
                </c:pt>
                <c:pt idx="6089">
                  <c:v>41750</c:v>
                </c:pt>
                <c:pt idx="6090">
                  <c:v>41751</c:v>
                </c:pt>
                <c:pt idx="6091">
                  <c:v>41752</c:v>
                </c:pt>
                <c:pt idx="6092">
                  <c:v>41753</c:v>
                </c:pt>
                <c:pt idx="6093">
                  <c:v>41754</c:v>
                </c:pt>
                <c:pt idx="6094">
                  <c:v>41755</c:v>
                </c:pt>
                <c:pt idx="6095">
                  <c:v>41756</c:v>
                </c:pt>
                <c:pt idx="6096">
                  <c:v>41757</c:v>
                </c:pt>
                <c:pt idx="6097">
                  <c:v>41758</c:v>
                </c:pt>
                <c:pt idx="6098">
                  <c:v>41759</c:v>
                </c:pt>
                <c:pt idx="6099">
                  <c:v>41760</c:v>
                </c:pt>
                <c:pt idx="6100">
                  <c:v>41761</c:v>
                </c:pt>
                <c:pt idx="6101">
                  <c:v>41762</c:v>
                </c:pt>
                <c:pt idx="6102">
                  <c:v>41763</c:v>
                </c:pt>
                <c:pt idx="6103">
                  <c:v>41764</c:v>
                </c:pt>
                <c:pt idx="6104">
                  <c:v>41765</c:v>
                </c:pt>
                <c:pt idx="6105">
                  <c:v>41766</c:v>
                </c:pt>
                <c:pt idx="6106">
                  <c:v>41767</c:v>
                </c:pt>
                <c:pt idx="6107">
                  <c:v>41768</c:v>
                </c:pt>
                <c:pt idx="6108">
                  <c:v>41769</c:v>
                </c:pt>
                <c:pt idx="6109">
                  <c:v>41770</c:v>
                </c:pt>
                <c:pt idx="6110">
                  <c:v>41771</c:v>
                </c:pt>
                <c:pt idx="6111">
                  <c:v>41772</c:v>
                </c:pt>
                <c:pt idx="6112">
                  <c:v>41773</c:v>
                </c:pt>
                <c:pt idx="6113">
                  <c:v>41774</c:v>
                </c:pt>
                <c:pt idx="6114">
                  <c:v>41775</c:v>
                </c:pt>
                <c:pt idx="6115">
                  <c:v>41776</c:v>
                </c:pt>
                <c:pt idx="6116">
                  <c:v>41777</c:v>
                </c:pt>
                <c:pt idx="6117">
                  <c:v>41778</c:v>
                </c:pt>
                <c:pt idx="6118">
                  <c:v>41779</c:v>
                </c:pt>
                <c:pt idx="6119">
                  <c:v>41780</c:v>
                </c:pt>
                <c:pt idx="6120">
                  <c:v>41781</c:v>
                </c:pt>
                <c:pt idx="6121">
                  <c:v>41782</c:v>
                </c:pt>
                <c:pt idx="6122">
                  <c:v>41783</c:v>
                </c:pt>
                <c:pt idx="6123">
                  <c:v>41784</c:v>
                </c:pt>
                <c:pt idx="6124">
                  <c:v>41785</c:v>
                </c:pt>
                <c:pt idx="6125">
                  <c:v>41786</c:v>
                </c:pt>
                <c:pt idx="6126">
                  <c:v>41787</c:v>
                </c:pt>
                <c:pt idx="6127">
                  <c:v>41788</c:v>
                </c:pt>
                <c:pt idx="6128">
                  <c:v>41789</c:v>
                </c:pt>
                <c:pt idx="6129">
                  <c:v>41790</c:v>
                </c:pt>
                <c:pt idx="6130">
                  <c:v>41791</c:v>
                </c:pt>
                <c:pt idx="6131">
                  <c:v>41792</c:v>
                </c:pt>
                <c:pt idx="6132">
                  <c:v>41793</c:v>
                </c:pt>
                <c:pt idx="6133">
                  <c:v>41794</c:v>
                </c:pt>
                <c:pt idx="6134">
                  <c:v>41795</c:v>
                </c:pt>
                <c:pt idx="6135">
                  <c:v>41796</c:v>
                </c:pt>
                <c:pt idx="6136">
                  <c:v>41797</c:v>
                </c:pt>
                <c:pt idx="6137">
                  <c:v>41798</c:v>
                </c:pt>
                <c:pt idx="6138">
                  <c:v>41799</c:v>
                </c:pt>
                <c:pt idx="6139">
                  <c:v>41800</c:v>
                </c:pt>
                <c:pt idx="6140">
                  <c:v>41801</c:v>
                </c:pt>
                <c:pt idx="6141">
                  <c:v>41802</c:v>
                </c:pt>
                <c:pt idx="6142">
                  <c:v>41803</c:v>
                </c:pt>
                <c:pt idx="6143">
                  <c:v>41804</c:v>
                </c:pt>
                <c:pt idx="6144">
                  <c:v>41805</c:v>
                </c:pt>
                <c:pt idx="6145">
                  <c:v>41806</c:v>
                </c:pt>
                <c:pt idx="6146">
                  <c:v>41807</c:v>
                </c:pt>
                <c:pt idx="6147">
                  <c:v>41808</c:v>
                </c:pt>
                <c:pt idx="6148">
                  <c:v>41809</c:v>
                </c:pt>
                <c:pt idx="6149">
                  <c:v>41810</c:v>
                </c:pt>
                <c:pt idx="6150">
                  <c:v>41811</c:v>
                </c:pt>
                <c:pt idx="6151">
                  <c:v>41812</c:v>
                </c:pt>
                <c:pt idx="6152">
                  <c:v>41813</c:v>
                </c:pt>
                <c:pt idx="6153">
                  <c:v>41814</c:v>
                </c:pt>
                <c:pt idx="6154">
                  <c:v>41815</c:v>
                </c:pt>
                <c:pt idx="6155">
                  <c:v>41816</c:v>
                </c:pt>
                <c:pt idx="6156">
                  <c:v>41817</c:v>
                </c:pt>
                <c:pt idx="6157">
                  <c:v>41818</c:v>
                </c:pt>
                <c:pt idx="6158">
                  <c:v>41819</c:v>
                </c:pt>
                <c:pt idx="6159">
                  <c:v>41820</c:v>
                </c:pt>
                <c:pt idx="6160">
                  <c:v>41821</c:v>
                </c:pt>
                <c:pt idx="6161">
                  <c:v>41822</c:v>
                </c:pt>
                <c:pt idx="6162">
                  <c:v>41823</c:v>
                </c:pt>
                <c:pt idx="6163">
                  <c:v>41824</c:v>
                </c:pt>
                <c:pt idx="6164">
                  <c:v>41825</c:v>
                </c:pt>
                <c:pt idx="6165">
                  <c:v>41826</c:v>
                </c:pt>
                <c:pt idx="6166">
                  <c:v>41827</c:v>
                </c:pt>
                <c:pt idx="6167">
                  <c:v>41828</c:v>
                </c:pt>
                <c:pt idx="6168">
                  <c:v>41829</c:v>
                </c:pt>
                <c:pt idx="6169">
                  <c:v>41830</c:v>
                </c:pt>
                <c:pt idx="6170">
                  <c:v>41831</c:v>
                </c:pt>
                <c:pt idx="6171">
                  <c:v>41832</c:v>
                </c:pt>
                <c:pt idx="6172">
                  <c:v>41833</c:v>
                </c:pt>
                <c:pt idx="6173">
                  <c:v>41834</c:v>
                </c:pt>
                <c:pt idx="6174">
                  <c:v>41835</c:v>
                </c:pt>
                <c:pt idx="6175">
                  <c:v>41836</c:v>
                </c:pt>
                <c:pt idx="6176">
                  <c:v>41837</c:v>
                </c:pt>
                <c:pt idx="6177">
                  <c:v>41838</c:v>
                </c:pt>
                <c:pt idx="6178">
                  <c:v>41839</c:v>
                </c:pt>
                <c:pt idx="6179">
                  <c:v>41840</c:v>
                </c:pt>
                <c:pt idx="6180">
                  <c:v>41841</c:v>
                </c:pt>
                <c:pt idx="6181">
                  <c:v>41842</c:v>
                </c:pt>
                <c:pt idx="6182">
                  <c:v>41843</c:v>
                </c:pt>
                <c:pt idx="6183">
                  <c:v>41844</c:v>
                </c:pt>
                <c:pt idx="6184">
                  <c:v>41845</c:v>
                </c:pt>
                <c:pt idx="6185">
                  <c:v>41846</c:v>
                </c:pt>
                <c:pt idx="6186">
                  <c:v>41847</c:v>
                </c:pt>
                <c:pt idx="6187">
                  <c:v>41848</c:v>
                </c:pt>
                <c:pt idx="6188">
                  <c:v>41849</c:v>
                </c:pt>
                <c:pt idx="6189">
                  <c:v>41850</c:v>
                </c:pt>
                <c:pt idx="6190">
                  <c:v>41851</c:v>
                </c:pt>
                <c:pt idx="6191">
                  <c:v>41852</c:v>
                </c:pt>
                <c:pt idx="6192">
                  <c:v>41853</c:v>
                </c:pt>
                <c:pt idx="6193">
                  <c:v>41854</c:v>
                </c:pt>
                <c:pt idx="6194">
                  <c:v>41855</c:v>
                </c:pt>
                <c:pt idx="6195">
                  <c:v>41856</c:v>
                </c:pt>
                <c:pt idx="6196">
                  <c:v>41857</c:v>
                </c:pt>
                <c:pt idx="6197">
                  <c:v>41858</c:v>
                </c:pt>
                <c:pt idx="6198">
                  <c:v>41859</c:v>
                </c:pt>
                <c:pt idx="6199">
                  <c:v>41860</c:v>
                </c:pt>
                <c:pt idx="6200">
                  <c:v>41861</c:v>
                </c:pt>
                <c:pt idx="6201">
                  <c:v>41862</c:v>
                </c:pt>
                <c:pt idx="6202">
                  <c:v>41863</c:v>
                </c:pt>
                <c:pt idx="6203">
                  <c:v>41864</c:v>
                </c:pt>
                <c:pt idx="6204">
                  <c:v>41865</c:v>
                </c:pt>
                <c:pt idx="6205">
                  <c:v>41866</c:v>
                </c:pt>
                <c:pt idx="6206">
                  <c:v>41867</c:v>
                </c:pt>
                <c:pt idx="6207">
                  <c:v>41868</c:v>
                </c:pt>
                <c:pt idx="6208">
                  <c:v>41869</c:v>
                </c:pt>
                <c:pt idx="6209">
                  <c:v>41870</c:v>
                </c:pt>
                <c:pt idx="6210">
                  <c:v>41871</c:v>
                </c:pt>
                <c:pt idx="6211">
                  <c:v>41872</c:v>
                </c:pt>
                <c:pt idx="6212">
                  <c:v>41873</c:v>
                </c:pt>
                <c:pt idx="6213">
                  <c:v>41874</c:v>
                </c:pt>
                <c:pt idx="6214">
                  <c:v>41875</c:v>
                </c:pt>
                <c:pt idx="6215">
                  <c:v>41876</c:v>
                </c:pt>
                <c:pt idx="6216">
                  <c:v>41877</c:v>
                </c:pt>
                <c:pt idx="6217">
                  <c:v>41878</c:v>
                </c:pt>
                <c:pt idx="6218">
                  <c:v>41879</c:v>
                </c:pt>
                <c:pt idx="6219">
                  <c:v>41880</c:v>
                </c:pt>
                <c:pt idx="6220">
                  <c:v>41881</c:v>
                </c:pt>
                <c:pt idx="6221">
                  <c:v>41882</c:v>
                </c:pt>
                <c:pt idx="6222">
                  <c:v>41883</c:v>
                </c:pt>
                <c:pt idx="6223">
                  <c:v>41884</c:v>
                </c:pt>
                <c:pt idx="6224">
                  <c:v>41885</c:v>
                </c:pt>
                <c:pt idx="6225">
                  <c:v>41886</c:v>
                </c:pt>
                <c:pt idx="6226">
                  <c:v>41887</c:v>
                </c:pt>
                <c:pt idx="6227">
                  <c:v>41888</c:v>
                </c:pt>
                <c:pt idx="6228">
                  <c:v>41889</c:v>
                </c:pt>
                <c:pt idx="6229">
                  <c:v>41890</c:v>
                </c:pt>
                <c:pt idx="6230">
                  <c:v>41891</c:v>
                </c:pt>
                <c:pt idx="6231">
                  <c:v>41892</c:v>
                </c:pt>
                <c:pt idx="6232">
                  <c:v>41893</c:v>
                </c:pt>
                <c:pt idx="6233">
                  <c:v>41894</c:v>
                </c:pt>
                <c:pt idx="6234">
                  <c:v>41895</c:v>
                </c:pt>
                <c:pt idx="6235">
                  <c:v>41896</c:v>
                </c:pt>
                <c:pt idx="6236">
                  <c:v>41897</c:v>
                </c:pt>
                <c:pt idx="6237">
                  <c:v>41898</c:v>
                </c:pt>
                <c:pt idx="6238">
                  <c:v>41899</c:v>
                </c:pt>
                <c:pt idx="6239">
                  <c:v>41900</c:v>
                </c:pt>
                <c:pt idx="6240">
                  <c:v>41901</c:v>
                </c:pt>
                <c:pt idx="6241">
                  <c:v>41902</c:v>
                </c:pt>
                <c:pt idx="6242">
                  <c:v>41903</c:v>
                </c:pt>
                <c:pt idx="6243">
                  <c:v>41904</c:v>
                </c:pt>
                <c:pt idx="6244">
                  <c:v>41905</c:v>
                </c:pt>
                <c:pt idx="6245">
                  <c:v>41906</c:v>
                </c:pt>
                <c:pt idx="6246">
                  <c:v>41907</c:v>
                </c:pt>
                <c:pt idx="6247">
                  <c:v>41908</c:v>
                </c:pt>
                <c:pt idx="6248">
                  <c:v>41909</c:v>
                </c:pt>
                <c:pt idx="6249">
                  <c:v>41910</c:v>
                </c:pt>
                <c:pt idx="6250">
                  <c:v>41911</c:v>
                </c:pt>
                <c:pt idx="6251">
                  <c:v>41912</c:v>
                </c:pt>
                <c:pt idx="6252">
                  <c:v>41913</c:v>
                </c:pt>
                <c:pt idx="6253">
                  <c:v>41914</c:v>
                </c:pt>
                <c:pt idx="6254">
                  <c:v>41915</c:v>
                </c:pt>
                <c:pt idx="6255">
                  <c:v>41916</c:v>
                </c:pt>
                <c:pt idx="6256">
                  <c:v>41917</c:v>
                </c:pt>
                <c:pt idx="6257">
                  <c:v>41918</c:v>
                </c:pt>
                <c:pt idx="6258">
                  <c:v>41919</c:v>
                </c:pt>
                <c:pt idx="6259">
                  <c:v>41920</c:v>
                </c:pt>
                <c:pt idx="6260">
                  <c:v>41921</c:v>
                </c:pt>
                <c:pt idx="6261">
                  <c:v>41922</c:v>
                </c:pt>
                <c:pt idx="6262">
                  <c:v>41923</c:v>
                </c:pt>
                <c:pt idx="6263">
                  <c:v>41924</c:v>
                </c:pt>
                <c:pt idx="6264">
                  <c:v>41925</c:v>
                </c:pt>
                <c:pt idx="6265">
                  <c:v>41926</c:v>
                </c:pt>
                <c:pt idx="6266">
                  <c:v>41927</c:v>
                </c:pt>
                <c:pt idx="6267">
                  <c:v>41928</c:v>
                </c:pt>
                <c:pt idx="6268">
                  <c:v>41929</c:v>
                </c:pt>
                <c:pt idx="6269">
                  <c:v>41930</c:v>
                </c:pt>
                <c:pt idx="6270">
                  <c:v>41931</c:v>
                </c:pt>
                <c:pt idx="6271">
                  <c:v>41932</c:v>
                </c:pt>
                <c:pt idx="6272">
                  <c:v>41933</c:v>
                </c:pt>
                <c:pt idx="6273">
                  <c:v>41934</c:v>
                </c:pt>
                <c:pt idx="6274">
                  <c:v>41935</c:v>
                </c:pt>
                <c:pt idx="6275">
                  <c:v>41936</c:v>
                </c:pt>
                <c:pt idx="6276">
                  <c:v>41937</c:v>
                </c:pt>
                <c:pt idx="6277">
                  <c:v>41938</c:v>
                </c:pt>
                <c:pt idx="6278">
                  <c:v>41939</c:v>
                </c:pt>
                <c:pt idx="6279">
                  <c:v>41940</c:v>
                </c:pt>
                <c:pt idx="6280">
                  <c:v>41941</c:v>
                </c:pt>
                <c:pt idx="6281">
                  <c:v>41942</c:v>
                </c:pt>
                <c:pt idx="6282">
                  <c:v>41943</c:v>
                </c:pt>
                <c:pt idx="6283">
                  <c:v>41944</c:v>
                </c:pt>
                <c:pt idx="6284">
                  <c:v>41945</c:v>
                </c:pt>
                <c:pt idx="6285">
                  <c:v>41946</c:v>
                </c:pt>
                <c:pt idx="6286">
                  <c:v>41947</c:v>
                </c:pt>
                <c:pt idx="6287">
                  <c:v>41948</c:v>
                </c:pt>
                <c:pt idx="6288">
                  <c:v>41949</c:v>
                </c:pt>
                <c:pt idx="6289">
                  <c:v>41950</c:v>
                </c:pt>
                <c:pt idx="6290">
                  <c:v>41951</c:v>
                </c:pt>
                <c:pt idx="6291">
                  <c:v>41952</c:v>
                </c:pt>
                <c:pt idx="6292">
                  <c:v>41953</c:v>
                </c:pt>
                <c:pt idx="6293">
                  <c:v>41954</c:v>
                </c:pt>
                <c:pt idx="6294">
                  <c:v>41955</c:v>
                </c:pt>
                <c:pt idx="6295">
                  <c:v>41956</c:v>
                </c:pt>
                <c:pt idx="6296">
                  <c:v>41957</c:v>
                </c:pt>
                <c:pt idx="6297">
                  <c:v>41958</c:v>
                </c:pt>
                <c:pt idx="6298">
                  <c:v>41959</c:v>
                </c:pt>
                <c:pt idx="6299">
                  <c:v>41960</c:v>
                </c:pt>
                <c:pt idx="6300">
                  <c:v>41961</c:v>
                </c:pt>
                <c:pt idx="6301">
                  <c:v>41962</c:v>
                </c:pt>
                <c:pt idx="6302">
                  <c:v>41963</c:v>
                </c:pt>
                <c:pt idx="6303">
                  <c:v>41964</c:v>
                </c:pt>
                <c:pt idx="6304">
                  <c:v>41965</c:v>
                </c:pt>
                <c:pt idx="6305">
                  <c:v>41966</c:v>
                </c:pt>
                <c:pt idx="6306">
                  <c:v>41967</c:v>
                </c:pt>
                <c:pt idx="6307">
                  <c:v>41968</c:v>
                </c:pt>
                <c:pt idx="6308">
                  <c:v>41969</c:v>
                </c:pt>
                <c:pt idx="6309">
                  <c:v>41970</c:v>
                </c:pt>
                <c:pt idx="6310">
                  <c:v>41971</c:v>
                </c:pt>
                <c:pt idx="6311">
                  <c:v>41972</c:v>
                </c:pt>
                <c:pt idx="6312">
                  <c:v>41973</c:v>
                </c:pt>
                <c:pt idx="6313">
                  <c:v>41974</c:v>
                </c:pt>
                <c:pt idx="6314">
                  <c:v>41975</c:v>
                </c:pt>
                <c:pt idx="6315">
                  <c:v>41976</c:v>
                </c:pt>
                <c:pt idx="6316">
                  <c:v>41977</c:v>
                </c:pt>
                <c:pt idx="6317">
                  <c:v>41978</c:v>
                </c:pt>
                <c:pt idx="6318">
                  <c:v>41979</c:v>
                </c:pt>
                <c:pt idx="6319">
                  <c:v>41980</c:v>
                </c:pt>
                <c:pt idx="6320">
                  <c:v>41981</c:v>
                </c:pt>
                <c:pt idx="6321">
                  <c:v>41982</c:v>
                </c:pt>
                <c:pt idx="6322">
                  <c:v>41983</c:v>
                </c:pt>
                <c:pt idx="6323">
                  <c:v>41984</c:v>
                </c:pt>
                <c:pt idx="6324">
                  <c:v>41985</c:v>
                </c:pt>
                <c:pt idx="6325">
                  <c:v>41986</c:v>
                </c:pt>
                <c:pt idx="6326">
                  <c:v>41987</c:v>
                </c:pt>
                <c:pt idx="6327">
                  <c:v>41988</c:v>
                </c:pt>
                <c:pt idx="6328">
                  <c:v>41989</c:v>
                </c:pt>
                <c:pt idx="6329">
                  <c:v>41990</c:v>
                </c:pt>
                <c:pt idx="6330">
                  <c:v>41991</c:v>
                </c:pt>
                <c:pt idx="6331">
                  <c:v>41992</c:v>
                </c:pt>
                <c:pt idx="6332">
                  <c:v>41993</c:v>
                </c:pt>
                <c:pt idx="6333">
                  <c:v>41994</c:v>
                </c:pt>
                <c:pt idx="6334">
                  <c:v>41995</c:v>
                </c:pt>
                <c:pt idx="6335">
                  <c:v>41996</c:v>
                </c:pt>
                <c:pt idx="6336">
                  <c:v>41997</c:v>
                </c:pt>
                <c:pt idx="6337">
                  <c:v>41998</c:v>
                </c:pt>
                <c:pt idx="6338">
                  <c:v>41999</c:v>
                </c:pt>
                <c:pt idx="6339">
                  <c:v>42000</c:v>
                </c:pt>
                <c:pt idx="6340">
                  <c:v>42001</c:v>
                </c:pt>
                <c:pt idx="6341">
                  <c:v>42002</c:v>
                </c:pt>
                <c:pt idx="6342">
                  <c:v>42003</c:v>
                </c:pt>
                <c:pt idx="6343">
                  <c:v>42004</c:v>
                </c:pt>
                <c:pt idx="6344">
                  <c:v>42005</c:v>
                </c:pt>
                <c:pt idx="6345">
                  <c:v>42006</c:v>
                </c:pt>
                <c:pt idx="6346">
                  <c:v>42007</c:v>
                </c:pt>
                <c:pt idx="6347">
                  <c:v>42008</c:v>
                </c:pt>
                <c:pt idx="6348">
                  <c:v>42009</c:v>
                </c:pt>
                <c:pt idx="6349">
                  <c:v>42010</c:v>
                </c:pt>
                <c:pt idx="6350">
                  <c:v>42011</c:v>
                </c:pt>
                <c:pt idx="6351">
                  <c:v>42012</c:v>
                </c:pt>
                <c:pt idx="6352">
                  <c:v>42013</c:v>
                </c:pt>
                <c:pt idx="6353">
                  <c:v>42014</c:v>
                </c:pt>
                <c:pt idx="6354">
                  <c:v>42015</c:v>
                </c:pt>
                <c:pt idx="6355">
                  <c:v>42016</c:v>
                </c:pt>
                <c:pt idx="6356">
                  <c:v>42017</c:v>
                </c:pt>
                <c:pt idx="6357">
                  <c:v>42018</c:v>
                </c:pt>
                <c:pt idx="6358">
                  <c:v>42019</c:v>
                </c:pt>
                <c:pt idx="6359">
                  <c:v>42020</c:v>
                </c:pt>
                <c:pt idx="6360">
                  <c:v>42021</c:v>
                </c:pt>
                <c:pt idx="6361">
                  <c:v>42022</c:v>
                </c:pt>
                <c:pt idx="6362">
                  <c:v>42023</c:v>
                </c:pt>
                <c:pt idx="6363">
                  <c:v>42024</c:v>
                </c:pt>
                <c:pt idx="6364">
                  <c:v>42025</c:v>
                </c:pt>
                <c:pt idx="6365">
                  <c:v>42026</c:v>
                </c:pt>
                <c:pt idx="6366">
                  <c:v>42027</c:v>
                </c:pt>
                <c:pt idx="6367">
                  <c:v>42028</c:v>
                </c:pt>
                <c:pt idx="6368">
                  <c:v>42029</c:v>
                </c:pt>
                <c:pt idx="6369">
                  <c:v>42030</c:v>
                </c:pt>
                <c:pt idx="6370">
                  <c:v>42031</c:v>
                </c:pt>
                <c:pt idx="6371">
                  <c:v>42032</c:v>
                </c:pt>
                <c:pt idx="6372">
                  <c:v>42033</c:v>
                </c:pt>
                <c:pt idx="6373">
                  <c:v>42034</c:v>
                </c:pt>
                <c:pt idx="6374">
                  <c:v>42035</c:v>
                </c:pt>
                <c:pt idx="6375">
                  <c:v>42036</c:v>
                </c:pt>
                <c:pt idx="6376">
                  <c:v>42037</c:v>
                </c:pt>
                <c:pt idx="6377">
                  <c:v>42038</c:v>
                </c:pt>
                <c:pt idx="6378">
                  <c:v>42039</c:v>
                </c:pt>
                <c:pt idx="6379">
                  <c:v>42040</c:v>
                </c:pt>
                <c:pt idx="6380">
                  <c:v>42041</c:v>
                </c:pt>
                <c:pt idx="6381">
                  <c:v>42042</c:v>
                </c:pt>
                <c:pt idx="6382">
                  <c:v>42043</c:v>
                </c:pt>
                <c:pt idx="6383">
                  <c:v>42044</c:v>
                </c:pt>
                <c:pt idx="6384">
                  <c:v>42045</c:v>
                </c:pt>
                <c:pt idx="6385">
                  <c:v>42046</c:v>
                </c:pt>
                <c:pt idx="6386">
                  <c:v>42047</c:v>
                </c:pt>
                <c:pt idx="6387">
                  <c:v>42048</c:v>
                </c:pt>
                <c:pt idx="6388">
                  <c:v>42049</c:v>
                </c:pt>
                <c:pt idx="6389">
                  <c:v>42050</c:v>
                </c:pt>
                <c:pt idx="6390">
                  <c:v>42051</c:v>
                </c:pt>
                <c:pt idx="6391">
                  <c:v>42052</c:v>
                </c:pt>
                <c:pt idx="6392">
                  <c:v>42053</c:v>
                </c:pt>
                <c:pt idx="6393">
                  <c:v>42054</c:v>
                </c:pt>
                <c:pt idx="6394">
                  <c:v>42055</c:v>
                </c:pt>
                <c:pt idx="6395">
                  <c:v>42056</c:v>
                </c:pt>
                <c:pt idx="6396">
                  <c:v>42057</c:v>
                </c:pt>
                <c:pt idx="6397">
                  <c:v>42058</c:v>
                </c:pt>
                <c:pt idx="6398">
                  <c:v>42059</c:v>
                </c:pt>
                <c:pt idx="6399">
                  <c:v>42060</c:v>
                </c:pt>
                <c:pt idx="6400">
                  <c:v>42061</c:v>
                </c:pt>
                <c:pt idx="6401">
                  <c:v>42062</c:v>
                </c:pt>
                <c:pt idx="6402">
                  <c:v>42063</c:v>
                </c:pt>
                <c:pt idx="6403">
                  <c:v>42064</c:v>
                </c:pt>
                <c:pt idx="6404">
                  <c:v>42065</c:v>
                </c:pt>
                <c:pt idx="6405">
                  <c:v>42066</c:v>
                </c:pt>
                <c:pt idx="6406">
                  <c:v>42067</c:v>
                </c:pt>
                <c:pt idx="6407">
                  <c:v>42068</c:v>
                </c:pt>
                <c:pt idx="6408">
                  <c:v>42069</c:v>
                </c:pt>
                <c:pt idx="6409">
                  <c:v>42070</c:v>
                </c:pt>
                <c:pt idx="6410">
                  <c:v>42071</c:v>
                </c:pt>
                <c:pt idx="6411">
                  <c:v>42072</c:v>
                </c:pt>
                <c:pt idx="6412">
                  <c:v>42073</c:v>
                </c:pt>
                <c:pt idx="6413">
                  <c:v>42074</c:v>
                </c:pt>
                <c:pt idx="6414">
                  <c:v>42075</c:v>
                </c:pt>
                <c:pt idx="6415">
                  <c:v>42076</c:v>
                </c:pt>
                <c:pt idx="6416">
                  <c:v>42077</c:v>
                </c:pt>
                <c:pt idx="6417">
                  <c:v>42078</c:v>
                </c:pt>
                <c:pt idx="6418">
                  <c:v>42079</c:v>
                </c:pt>
                <c:pt idx="6419">
                  <c:v>42080</c:v>
                </c:pt>
                <c:pt idx="6420">
                  <c:v>42081</c:v>
                </c:pt>
                <c:pt idx="6421">
                  <c:v>42082</c:v>
                </c:pt>
                <c:pt idx="6422">
                  <c:v>42083</c:v>
                </c:pt>
                <c:pt idx="6423">
                  <c:v>42084</c:v>
                </c:pt>
                <c:pt idx="6424">
                  <c:v>42085</c:v>
                </c:pt>
                <c:pt idx="6425">
                  <c:v>42086</c:v>
                </c:pt>
                <c:pt idx="6426">
                  <c:v>42087</c:v>
                </c:pt>
                <c:pt idx="6427">
                  <c:v>42088</c:v>
                </c:pt>
                <c:pt idx="6428">
                  <c:v>42089</c:v>
                </c:pt>
                <c:pt idx="6429">
                  <c:v>42090</c:v>
                </c:pt>
                <c:pt idx="6430">
                  <c:v>42091</c:v>
                </c:pt>
                <c:pt idx="6431">
                  <c:v>42092</c:v>
                </c:pt>
                <c:pt idx="6432">
                  <c:v>42093</c:v>
                </c:pt>
                <c:pt idx="6433">
                  <c:v>42094</c:v>
                </c:pt>
                <c:pt idx="6434">
                  <c:v>42095</c:v>
                </c:pt>
                <c:pt idx="6435">
                  <c:v>42096</c:v>
                </c:pt>
                <c:pt idx="6436">
                  <c:v>42097</c:v>
                </c:pt>
                <c:pt idx="6437">
                  <c:v>42098</c:v>
                </c:pt>
                <c:pt idx="6438">
                  <c:v>42099</c:v>
                </c:pt>
                <c:pt idx="6439">
                  <c:v>42100</c:v>
                </c:pt>
                <c:pt idx="6440">
                  <c:v>42101</c:v>
                </c:pt>
                <c:pt idx="6441">
                  <c:v>42102</c:v>
                </c:pt>
                <c:pt idx="6442">
                  <c:v>42103</c:v>
                </c:pt>
                <c:pt idx="6443">
                  <c:v>42104</c:v>
                </c:pt>
                <c:pt idx="6444">
                  <c:v>42105</c:v>
                </c:pt>
                <c:pt idx="6445">
                  <c:v>42106</c:v>
                </c:pt>
                <c:pt idx="6446">
                  <c:v>42107</c:v>
                </c:pt>
                <c:pt idx="6447">
                  <c:v>42108</c:v>
                </c:pt>
                <c:pt idx="6448">
                  <c:v>42109</c:v>
                </c:pt>
                <c:pt idx="6449">
                  <c:v>42110</c:v>
                </c:pt>
                <c:pt idx="6450">
                  <c:v>42111</c:v>
                </c:pt>
                <c:pt idx="6451">
                  <c:v>42112</c:v>
                </c:pt>
                <c:pt idx="6452">
                  <c:v>42113</c:v>
                </c:pt>
                <c:pt idx="6453">
                  <c:v>42114</c:v>
                </c:pt>
                <c:pt idx="6454">
                  <c:v>42115</c:v>
                </c:pt>
                <c:pt idx="6455">
                  <c:v>42116</c:v>
                </c:pt>
                <c:pt idx="6456">
                  <c:v>42117</c:v>
                </c:pt>
                <c:pt idx="6457">
                  <c:v>42118</c:v>
                </c:pt>
                <c:pt idx="6458">
                  <c:v>42119</c:v>
                </c:pt>
                <c:pt idx="6459">
                  <c:v>42120</c:v>
                </c:pt>
                <c:pt idx="6460">
                  <c:v>42121</c:v>
                </c:pt>
                <c:pt idx="6461">
                  <c:v>42122</c:v>
                </c:pt>
                <c:pt idx="6462">
                  <c:v>42123</c:v>
                </c:pt>
                <c:pt idx="6463">
                  <c:v>42124</c:v>
                </c:pt>
                <c:pt idx="6464">
                  <c:v>42125</c:v>
                </c:pt>
                <c:pt idx="6465">
                  <c:v>42126</c:v>
                </c:pt>
                <c:pt idx="6466">
                  <c:v>42127</c:v>
                </c:pt>
                <c:pt idx="6467">
                  <c:v>42128</c:v>
                </c:pt>
                <c:pt idx="6468">
                  <c:v>42129</c:v>
                </c:pt>
                <c:pt idx="6469">
                  <c:v>42130</c:v>
                </c:pt>
                <c:pt idx="6470">
                  <c:v>42131</c:v>
                </c:pt>
                <c:pt idx="6471">
                  <c:v>42132</c:v>
                </c:pt>
                <c:pt idx="6472">
                  <c:v>42133</c:v>
                </c:pt>
                <c:pt idx="6473">
                  <c:v>42134</c:v>
                </c:pt>
                <c:pt idx="6474">
                  <c:v>42135</c:v>
                </c:pt>
                <c:pt idx="6475">
                  <c:v>42136</c:v>
                </c:pt>
                <c:pt idx="6476">
                  <c:v>42137</c:v>
                </c:pt>
                <c:pt idx="6477">
                  <c:v>42138</c:v>
                </c:pt>
                <c:pt idx="6478">
                  <c:v>42139</c:v>
                </c:pt>
                <c:pt idx="6479">
                  <c:v>42140</c:v>
                </c:pt>
                <c:pt idx="6480">
                  <c:v>42141</c:v>
                </c:pt>
                <c:pt idx="6481">
                  <c:v>42142</c:v>
                </c:pt>
                <c:pt idx="6482">
                  <c:v>42143</c:v>
                </c:pt>
                <c:pt idx="6483">
                  <c:v>42144</c:v>
                </c:pt>
                <c:pt idx="6484">
                  <c:v>42145</c:v>
                </c:pt>
                <c:pt idx="6485">
                  <c:v>42146</c:v>
                </c:pt>
                <c:pt idx="6486">
                  <c:v>42147</c:v>
                </c:pt>
                <c:pt idx="6487">
                  <c:v>42148</c:v>
                </c:pt>
                <c:pt idx="6488">
                  <c:v>42149</c:v>
                </c:pt>
                <c:pt idx="6489">
                  <c:v>42150</c:v>
                </c:pt>
                <c:pt idx="6490">
                  <c:v>42151</c:v>
                </c:pt>
                <c:pt idx="6491">
                  <c:v>42152</c:v>
                </c:pt>
                <c:pt idx="6492">
                  <c:v>42153</c:v>
                </c:pt>
                <c:pt idx="6493">
                  <c:v>42154</c:v>
                </c:pt>
                <c:pt idx="6494">
                  <c:v>42155</c:v>
                </c:pt>
                <c:pt idx="6495">
                  <c:v>42156</c:v>
                </c:pt>
                <c:pt idx="6496">
                  <c:v>42157</c:v>
                </c:pt>
                <c:pt idx="6497">
                  <c:v>42158</c:v>
                </c:pt>
                <c:pt idx="6498">
                  <c:v>42159</c:v>
                </c:pt>
                <c:pt idx="6499">
                  <c:v>42160</c:v>
                </c:pt>
                <c:pt idx="6500">
                  <c:v>42161</c:v>
                </c:pt>
                <c:pt idx="6501">
                  <c:v>42162</c:v>
                </c:pt>
                <c:pt idx="6502">
                  <c:v>42163</c:v>
                </c:pt>
                <c:pt idx="6503">
                  <c:v>42164</c:v>
                </c:pt>
                <c:pt idx="6504">
                  <c:v>42165</c:v>
                </c:pt>
                <c:pt idx="6505">
                  <c:v>42166</c:v>
                </c:pt>
                <c:pt idx="6506">
                  <c:v>42167</c:v>
                </c:pt>
                <c:pt idx="6507">
                  <c:v>42168</c:v>
                </c:pt>
                <c:pt idx="6508">
                  <c:v>42169</c:v>
                </c:pt>
                <c:pt idx="6509">
                  <c:v>42170</c:v>
                </c:pt>
                <c:pt idx="6510">
                  <c:v>42171</c:v>
                </c:pt>
                <c:pt idx="6511">
                  <c:v>42172</c:v>
                </c:pt>
                <c:pt idx="6512">
                  <c:v>42173</c:v>
                </c:pt>
                <c:pt idx="6513">
                  <c:v>42174</c:v>
                </c:pt>
                <c:pt idx="6514">
                  <c:v>42175</c:v>
                </c:pt>
                <c:pt idx="6515">
                  <c:v>42176</c:v>
                </c:pt>
                <c:pt idx="6516">
                  <c:v>42177</c:v>
                </c:pt>
                <c:pt idx="6517">
                  <c:v>42178</c:v>
                </c:pt>
                <c:pt idx="6518">
                  <c:v>42179</c:v>
                </c:pt>
                <c:pt idx="6519">
                  <c:v>42180</c:v>
                </c:pt>
                <c:pt idx="6520">
                  <c:v>42181</c:v>
                </c:pt>
                <c:pt idx="6521">
                  <c:v>42182</c:v>
                </c:pt>
                <c:pt idx="6522">
                  <c:v>42183</c:v>
                </c:pt>
                <c:pt idx="6523">
                  <c:v>42184</c:v>
                </c:pt>
                <c:pt idx="6524">
                  <c:v>42185</c:v>
                </c:pt>
                <c:pt idx="6525">
                  <c:v>42186</c:v>
                </c:pt>
                <c:pt idx="6526">
                  <c:v>42187</c:v>
                </c:pt>
                <c:pt idx="6527">
                  <c:v>42188</c:v>
                </c:pt>
                <c:pt idx="6528">
                  <c:v>42189</c:v>
                </c:pt>
                <c:pt idx="6529">
                  <c:v>42190</c:v>
                </c:pt>
                <c:pt idx="6530">
                  <c:v>42191</c:v>
                </c:pt>
                <c:pt idx="6531">
                  <c:v>42192</c:v>
                </c:pt>
                <c:pt idx="6532">
                  <c:v>42193</c:v>
                </c:pt>
                <c:pt idx="6533">
                  <c:v>42194</c:v>
                </c:pt>
                <c:pt idx="6534">
                  <c:v>42195</c:v>
                </c:pt>
                <c:pt idx="6535">
                  <c:v>42196</c:v>
                </c:pt>
                <c:pt idx="6536">
                  <c:v>42197</c:v>
                </c:pt>
                <c:pt idx="6537">
                  <c:v>42198</c:v>
                </c:pt>
                <c:pt idx="6538">
                  <c:v>42199</c:v>
                </c:pt>
                <c:pt idx="6539">
                  <c:v>42200</c:v>
                </c:pt>
                <c:pt idx="6540">
                  <c:v>42201</c:v>
                </c:pt>
                <c:pt idx="6541">
                  <c:v>42202</c:v>
                </c:pt>
                <c:pt idx="6542">
                  <c:v>42203</c:v>
                </c:pt>
                <c:pt idx="6543">
                  <c:v>42204</c:v>
                </c:pt>
                <c:pt idx="6544">
                  <c:v>42205</c:v>
                </c:pt>
                <c:pt idx="6545">
                  <c:v>42206</c:v>
                </c:pt>
                <c:pt idx="6546">
                  <c:v>42207</c:v>
                </c:pt>
                <c:pt idx="6547">
                  <c:v>42208</c:v>
                </c:pt>
                <c:pt idx="6548">
                  <c:v>42209</c:v>
                </c:pt>
                <c:pt idx="6549">
                  <c:v>42210</c:v>
                </c:pt>
                <c:pt idx="6550">
                  <c:v>42211</c:v>
                </c:pt>
                <c:pt idx="6551">
                  <c:v>42212</c:v>
                </c:pt>
                <c:pt idx="6552">
                  <c:v>42213</c:v>
                </c:pt>
                <c:pt idx="6553">
                  <c:v>42214</c:v>
                </c:pt>
                <c:pt idx="6554">
                  <c:v>42215</c:v>
                </c:pt>
                <c:pt idx="6555">
                  <c:v>42216</c:v>
                </c:pt>
                <c:pt idx="6556">
                  <c:v>42217</c:v>
                </c:pt>
                <c:pt idx="6557">
                  <c:v>42218</c:v>
                </c:pt>
                <c:pt idx="6558">
                  <c:v>42219</c:v>
                </c:pt>
                <c:pt idx="6559">
                  <c:v>42220</c:v>
                </c:pt>
                <c:pt idx="6560">
                  <c:v>42221</c:v>
                </c:pt>
                <c:pt idx="6561">
                  <c:v>42222</c:v>
                </c:pt>
                <c:pt idx="6562">
                  <c:v>42223</c:v>
                </c:pt>
                <c:pt idx="6563">
                  <c:v>42224</c:v>
                </c:pt>
                <c:pt idx="6564">
                  <c:v>42225</c:v>
                </c:pt>
                <c:pt idx="6565">
                  <c:v>42226</c:v>
                </c:pt>
                <c:pt idx="6566">
                  <c:v>42227</c:v>
                </c:pt>
                <c:pt idx="6567">
                  <c:v>42228</c:v>
                </c:pt>
                <c:pt idx="6568">
                  <c:v>42229</c:v>
                </c:pt>
                <c:pt idx="6569">
                  <c:v>42230</c:v>
                </c:pt>
                <c:pt idx="6570">
                  <c:v>42231</c:v>
                </c:pt>
                <c:pt idx="6571">
                  <c:v>42232</c:v>
                </c:pt>
                <c:pt idx="6572">
                  <c:v>42233</c:v>
                </c:pt>
                <c:pt idx="6573">
                  <c:v>42234</c:v>
                </c:pt>
                <c:pt idx="6574">
                  <c:v>42235</c:v>
                </c:pt>
                <c:pt idx="6575">
                  <c:v>42236</c:v>
                </c:pt>
                <c:pt idx="6576">
                  <c:v>42237</c:v>
                </c:pt>
                <c:pt idx="6577">
                  <c:v>42238</c:v>
                </c:pt>
                <c:pt idx="6578">
                  <c:v>42239</c:v>
                </c:pt>
                <c:pt idx="6579">
                  <c:v>42240</c:v>
                </c:pt>
                <c:pt idx="6580">
                  <c:v>42241</c:v>
                </c:pt>
                <c:pt idx="6581">
                  <c:v>42242</c:v>
                </c:pt>
                <c:pt idx="6582">
                  <c:v>42243</c:v>
                </c:pt>
                <c:pt idx="6583">
                  <c:v>42244</c:v>
                </c:pt>
                <c:pt idx="6584">
                  <c:v>42245</c:v>
                </c:pt>
                <c:pt idx="6585">
                  <c:v>42246</c:v>
                </c:pt>
                <c:pt idx="6586">
                  <c:v>42247</c:v>
                </c:pt>
                <c:pt idx="6587">
                  <c:v>42248</c:v>
                </c:pt>
                <c:pt idx="6588">
                  <c:v>42249</c:v>
                </c:pt>
                <c:pt idx="6589">
                  <c:v>42250</c:v>
                </c:pt>
                <c:pt idx="6590">
                  <c:v>42251</c:v>
                </c:pt>
                <c:pt idx="6591">
                  <c:v>42252</c:v>
                </c:pt>
                <c:pt idx="6592">
                  <c:v>42253</c:v>
                </c:pt>
                <c:pt idx="6593">
                  <c:v>42254</c:v>
                </c:pt>
                <c:pt idx="6594">
                  <c:v>42255</c:v>
                </c:pt>
                <c:pt idx="6595">
                  <c:v>42256</c:v>
                </c:pt>
                <c:pt idx="6596">
                  <c:v>42257</c:v>
                </c:pt>
                <c:pt idx="6597">
                  <c:v>42258</c:v>
                </c:pt>
                <c:pt idx="6598">
                  <c:v>42259</c:v>
                </c:pt>
                <c:pt idx="6599">
                  <c:v>42260</c:v>
                </c:pt>
                <c:pt idx="6600">
                  <c:v>42261</c:v>
                </c:pt>
                <c:pt idx="6601">
                  <c:v>42262</c:v>
                </c:pt>
                <c:pt idx="6602">
                  <c:v>42263</c:v>
                </c:pt>
                <c:pt idx="6603">
                  <c:v>42264</c:v>
                </c:pt>
                <c:pt idx="6604">
                  <c:v>42265</c:v>
                </c:pt>
                <c:pt idx="6605">
                  <c:v>42266</c:v>
                </c:pt>
                <c:pt idx="6606">
                  <c:v>42267</c:v>
                </c:pt>
                <c:pt idx="6607">
                  <c:v>42268</c:v>
                </c:pt>
                <c:pt idx="6608">
                  <c:v>42269</c:v>
                </c:pt>
                <c:pt idx="6609">
                  <c:v>42270</c:v>
                </c:pt>
                <c:pt idx="6610">
                  <c:v>42271</c:v>
                </c:pt>
                <c:pt idx="6611">
                  <c:v>42272</c:v>
                </c:pt>
                <c:pt idx="6612">
                  <c:v>42273</c:v>
                </c:pt>
                <c:pt idx="6613">
                  <c:v>42274</c:v>
                </c:pt>
                <c:pt idx="6614">
                  <c:v>42275</c:v>
                </c:pt>
                <c:pt idx="6615">
                  <c:v>42276</c:v>
                </c:pt>
                <c:pt idx="6616">
                  <c:v>42277</c:v>
                </c:pt>
                <c:pt idx="6617">
                  <c:v>42278</c:v>
                </c:pt>
                <c:pt idx="6618">
                  <c:v>42279</c:v>
                </c:pt>
                <c:pt idx="6619">
                  <c:v>42280</c:v>
                </c:pt>
                <c:pt idx="6620">
                  <c:v>42281</c:v>
                </c:pt>
                <c:pt idx="6621">
                  <c:v>42282</c:v>
                </c:pt>
                <c:pt idx="6622">
                  <c:v>42283</c:v>
                </c:pt>
                <c:pt idx="6623">
                  <c:v>42284</c:v>
                </c:pt>
                <c:pt idx="6624">
                  <c:v>42285</c:v>
                </c:pt>
                <c:pt idx="6625">
                  <c:v>42286</c:v>
                </c:pt>
                <c:pt idx="6626">
                  <c:v>42287</c:v>
                </c:pt>
                <c:pt idx="6627">
                  <c:v>42288</c:v>
                </c:pt>
                <c:pt idx="6628">
                  <c:v>42289</c:v>
                </c:pt>
                <c:pt idx="6629">
                  <c:v>42290</c:v>
                </c:pt>
                <c:pt idx="6630">
                  <c:v>42291</c:v>
                </c:pt>
                <c:pt idx="6631">
                  <c:v>42292</c:v>
                </c:pt>
                <c:pt idx="6632">
                  <c:v>42293</c:v>
                </c:pt>
                <c:pt idx="6633">
                  <c:v>42294</c:v>
                </c:pt>
                <c:pt idx="6634">
                  <c:v>42295</c:v>
                </c:pt>
                <c:pt idx="6635">
                  <c:v>42296</c:v>
                </c:pt>
                <c:pt idx="6636">
                  <c:v>42297</c:v>
                </c:pt>
                <c:pt idx="6637">
                  <c:v>42298</c:v>
                </c:pt>
                <c:pt idx="6638">
                  <c:v>42299</c:v>
                </c:pt>
                <c:pt idx="6639">
                  <c:v>42300</c:v>
                </c:pt>
                <c:pt idx="6640">
                  <c:v>42301</c:v>
                </c:pt>
                <c:pt idx="6641">
                  <c:v>42302</c:v>
                </c:pt>
                <c:pt idx="6642">
                  <c:v>42303</c:v>
                </c:pt>
                <c:pt idx="6643">
                  <c:v>42304</c:v>
                </c:pt>
                <c:pt idx="6644">
                  <c:v>42305</c:v>
                </c:pt>
                <c:pt idx="6645">
                  <c:v>42306</c:v>
                </c:pt>
                <c:pt idx="6646">
                  <c:v>42307</c:v>
                </c:pt>
                <c:pt idx="6647">
                  <c:v>42308</c:v>
                </c:pt>
                <c:pt idx="6648">
                  <c:v>42309</c:v>
                </c:pt>
                <c:pt idx="6649">
                  <c:v>42310</c:v>
                </c:pt>
                <c:pt idx="6650">
                  <c:v>42311</c:v>
                </c:pt>
                <c:pt idx="6651">
                  <c:v>42312</c:v>
                </c:pt>
                <c:pt idx="6652">
                  <c:v>42313</c:v>
                </c:pt>
                <c:pt idx="6653">
                  <c:v>42314</c:v>
                </c:pt>
                <c:pt idx="6654">
                  <c:v>42315</c:v>
                </c:pt>
                <c:pt idx="6655">
                  <c:v>42316</c:v>
                </c:pt>
                <c:pt idx="6656">
                  <c:v>42317</c:v>
                </c:pt>
                <c:pt idx="6657">
                  <c:v>42318</c:v>
                </c:pt>
                <c:pt idx="6658">
                  <c:v>42319</c:v>
                </c:pt>
                <c:pt idx="6659">
                  <c:v>42320</c:v>
                </c:pt>
                <c:pt idx="6660">
                  <c:v>42321</c:v>
                </c:pt>
                <c:pt idx="6661">
                  <c:v>42322</c:v>
                </c:pt>
                <c:pt idx="6662">
                  <c:v>42323</c:v>
                </c:pt>
                <c:pt idx="6663">
                  <c:v>42324</c:v>
                </c:pt>
                <c:pt idx="6664">
                  <c:v>42325</c:v>
                </c:pt>
                <c:pt idx="6665">
                  <c:v>42326</c:v>
                </c:pt>
                <c:pt idx="6666">
                  <c:v>42327</c:v>
                </c:pt>
                <c:pt idx="6667">
                  <c:v>42328</c:v>
                </c:pt>
                <c:pt idx="6668">
                  <c:v>42329</c:v>
                </c:pt>
                <c:pt idx="6669">
                  <c:v>42330</c:v>
                </c:pt>
                <c:pt idx="6670">
                  <c:v>42331</c:v>
                </c:pt>
                <c:pt idx="6671">
                  <c:v>42332</c:v>
                </c:pt>
                <c:pt idx="6672">
                  <c:v>42333</c:v>
                </c:pt>
                <c:pt idx="6673">
                  <c:v>42334</c:v>
                </c:pt>
                <c:pt idx="6674">
                  <c:v>42335</c:v>
                </c:pt>
                <c:pt idx="6675">
                  <c:v>42336</c:v>
                </c:pt>
                <c:pt idx="6676">
                  <c:v>42337</c:v>
                </c:pt>
                <c:pt idx="6677">
                  <c:v>42338</c:v>
                </c:pt>
                <c:pt idx="6678">
                  <c:v>42339</c:v>
                </c:pt>
                <c:pt idx="6679">
                  <c:v>42340</c:v>
                </c:pt>
                <c:pt idx="6680">
                  <c:v>42341</c:v>
                </c:pt>
                <c:pt idx="6681">
                  <c:v>42342</c:v>
                </c:pt>
                <c:pt idx="6682">
                  <c:v>42343</c:v>
                </c:pt>
                <c:pt idx="6683">
                  <c:v>42344</c:v>
                </c:pt>
                <c:pt idx="6684">
                  <c:v>42345</c:v>
                </c:pt>
                <c:pt idx="6685">
                  <c:v>42346</c:v>
                </c:pt>
                <c:pt idx="6686">
                  <c:v>42347</c:v>
                </c:pt>
                <c:pt idx="6687">
                  <c:v>42348</c:v>
                </c:pt>
                <c:pt idx="6688">
                  <c:v>42349</c:v>
                </c:pt>
                <c:pt idx="6689">
                  <c:v>42350</c:v>
                </c:pt>
                <c:pt idx="6690">
                  <c:v>42351</c:v>
                </c:pt>
                <c:pt idx="6691">
                  <c:v>42352</c:v>
                </c:pt>
                <c:pt idx="6692">
                  <c:v>42353</c:v>
                </c:pt>
                <c:pt idx="6693">
                  <c:v>42354</c:v>
                </c:pt>
                <c:pt idx="6694">
                  <c:v>42355</c:v>
                </c:pt>
                <c:pt idx="6695">
                  <c:v>42356</c:v>
                </c:pt>
                <c:pt idx="6696">
                  <c:v>42357</c:v>
                </c:pt>
                <c:pt idx="6697">
                  <c:v>42358</c:v>
                </c:pt>
                <c:pt idx="6698">
                  <c:v>42359</c:v>
                </c:pt>
                <c:pt idx="6699">
                  <c:v>42360</c:v>
                </c:pt>
                <c:pt idx="6700">
                  <c:v>42361</c:v>
                </c:pt>
                <c:pt idx="6701">
                  <c:v>42362</c:v>
                </c:pt>
                <c:pt idx="6702">
                  <c:v>42363</c:v>
                </c:pt>
                <c:pt idx="6703">
                  <c:v>42364</c:v>
                </c:pt>
                <c:pt idx="6704">
                  <c:v>42365</c:v>
                </c:pt>
                <c:pt idx="6705">
                  <c:v>42366</c:v>
                </c:pt>
                <c:pt idx="6706">
                  <c:v>42367</c:v>
                </c:pt>
                <c:pt idx="6707">
                  <c:v>42368</c:v>
                </c:pt>
                <c:pt idx="6708">
                  <c:v>42369</c:v>
                </c:pt>
                <c:pt idx="6709">
                  <c:v>42370</c:v>
                </c:pt>
                <c:pt idx="6710">
                  <c:v>42371</c:v>
                </c:pt>
                <c:pt idx="6711">
                  <c:v>42372</c:v>
                </c:pt>
                <c:pt idx="6712">
                  <c:v>42373</c:v>
                </c:pt>
                <c:pt idx="6713">
                  <c:v>42374</c:v>
                </c:pt>
                <c:pt idx="6714">
                  <c:v>42375</c:v>
                </c:pt>
                <c:pt idx="6715">
                  <c:v>42376</c:v>
                </c:pt>
                <c:pt idx="6716">
                  <c:v>42377</c:v>
                </c:pt>
                <c:pt idx="6717">
                  <c:v>42378</c:v>
                </c:pt>
                <c:pt idx="6718">
                  <c:v>42379</c:v>
                </c:pt>
                <c:pt idx="6719">
                  <c:v>42380</c:v>
                </c:pt>
                <c:pt idx="6720">
                  <c:v>42381</c:v>
                </c:pt>
                <c:pt idx="6721">
                  <c:v>42382</c:v>
                </c:pt>
                <c:pt idx="6722">
                  <c:v>42383</c:v>
                </c:pt>
                <c:pt idx="6723">
                  <c:v>42384</c:v>
                </c:pt>
                <c:pt idx="6724">
                  <c:v>42385</c:v>
                </c:pt>
                <c:pt idx="6725">
                  <c:v>42386</c:v>
                </c:pt>
                <c:pt idx="6726">
                  <c:v>42387</c:v>
                </c:pt>
                <c:pt idx="6727">
                  <c:v>42388</c:v>
                </c:pt>
                <c:pt idx="6728">
                  <c:v>42389</c:v>
                </c:pt>
                <c:pt idx="6729">
                  <c:v>42390</c:v>
                </c:pt>
                <c:pt idx="6730">
                  <c:v>42391</c:v>
                </c:pt>
                <c:pt idx="6731">
                  <c:v>42392</c:v>
                </c:pt>
                <c:pt idx="6732">
                  <c:v>42393</c:v>
                </c:pt>
                <c:pt idx="6733">
                  <c:v>42394</c:v>
                </c:pt>
                <c:pt idx="6734">
                  <c:v>42395</c:v>
                </c:pt>
                <c:pt idx="6735">
                  <c:v>42396</c:v>
                </c:pt>
                <c:pt idx="6736">
                  <c:v>42397</c:v>
                </c:pt>
                <c:pt idx="6737">
                  <c:v>42398</c:v>
                </c:pt>
                <c:pt idx="6738">
                  <c:v>42399</c:v>
                </c:pt>
                <c:pt idx="6739">
                  <c:v>42400</c:v>
                </c:pt>
                <c:pt idx="6740">
                  <c:v>42401</c:v>
                </c:pt>
                <c:pt idx="6741">
                  <c:v>42402</c:v>
                </c:pt>
                <c:pt idx="6742">
                  <c:v>42403</c:v>
                </c:pt>
                <c:pt idx="6743">
                  <c:v>42404</c:v>
                </c:pt>
                <c:pt idx="6744">
                  <c:v>42405</c:v>
                </c:pt>
                <c:pt idx="6745">
                  <c:v>42406</c:v>
                </c:pt>
                <c:pt idx="6746">
                  <c:v>42407</c:v>
                </c:pt>
                <c:pt idx="6747">
                  <c:v>42408</c:v>
                </c:pt>
                <c:pt idx="6748">
                  <c:v>42409</c:v>
                </c:pt>
                <c:pt idx="6749">
                  <c:v>42410</c:v>
                </c:pt>
                <c:pt idx="6750">
                  <c:v>42411</c:v>
                </c:pt>
                <c:pt idx="6751">
                  <c:v>42412</c:v>
                </c:pt>
                <c:pt idx="6752">
                  <c:v>42413</c:v>
                </c:pt>
                <c:pt idx="6753">
                  <c:v>42414</c:v>
                </c:pt>
                <c:pt idx="6754">
                  <c:v>42415</c:v>
                </c:pt>
                <c:pt idx="6755">
                  <c:v>42416</c:v>
                </c:pt>
                <c:pt idx="6756">
                  <c:v>42417</c:v>
                </c:pt>
                <c:pt idx="6757">
                  <c:v>42418</c:v>
                </c:pt>
                <c:pt idx="6758">
                  <c:v>42419</c:v>
                </c:pt>
                <c:pt idx="6759">
                  <c:v>42420</c:v>
                </c:pt>
                <c:pt idx="6760">
                  <c:v>42421</c:v>
                </c:pt>
                <c:pt idx="6761">
                  <c:v>42422</c:v>
                </c:pt>
                <c:pt idx="6762">
                  <c:v>42423</c:v>
                </c:pt>
                <c:pt idx="6763">
                  <c:v>42424</c:v>
                </c:pt>
                <c:pt idx="6764">
                  <c:v>42425</c:v>
                </c:pt>
                <c:pt idx="6765">
                  <c:v>42426</c:v>
                </c:pt>
                <c:pt idx="6766">
                  <c:v>42427</c:v>
                </c:pt>
                <c:pt idx="6767">
                  <c:v>42428</c:v>
                </c:pt>
                <c:pt idx="6768">
                  <c:v>42429</c:v>
                </c:pt>
                <c:pt idx="6769">
                  <c:v>42430</c:v>
                </c:pt>
                <c:pt idx="6770">
                  <c:v>42431</c:v>
                </c:pt>
                <c:pt idx="6771">
                  <c:v>42432</c:v>
                </c:pt>
                <c:pt idx="6772">
                  <c:v>42433</c:v>
                </c:pt>
                <c:pt idx="6773">
                  <c:v>42434</c:v>
                </c:pt>
                <c:pt idx="6774">
                  <c:v>42435</c:v>
                </c:pt>
                <c:pt idx="6775">
                  <c:v>42436</c:v>
                </c:pt>
                <c:pt idx="6776">
                  <c:v>42437</c:v>
                </c:pt>
                <c:pt idx="6777">
                  <c:v>42438</c:v>
                </c:pt>
                <c:pt idx="6778">
                  <c:v>42439</c:v>
                </c:pt>
                <c:pt idx="6779">
                  <c:v>42440</c:v>
                </c:pt>
                <c:pt idx="6780">
                  <c:v>42441</c:v>
                </c:pt>
                <c:pt idx="6781">
                  <c:v>42442</c:v>
                </c:pt>
                <c:pt idx="6782">
                  <c:v>42443</c:v>
                </c:pt>
                <c:pt idx="6783">
                  <c:v>42444</c:v>
                </c:pt>
                <c:pt idx="6784">
                  <c:v>42445</c:v>
                </c:pt>
                <c:pt idx="6785">
                  <c:v>42446</c:v>
                </c:pt>
                <c:pt idx="6786">
                  <c:v>42447</c:v>
                </c:pt>
                <c:pt idx="6787">
                  <c:v>42448</c:v>
                </c:pt>
                <c:pt idx="6788">
                  <c:v>42449</c:v>
                </c:pt>
                <c:pt idx="6789">
                  <c:v>42450</c:v>
                </c:pt>
                <c:pt idx="6790">
                  <c:v>42451</c:v>
                </c:pt>
                <c:pt idx="6791">
                  <c:v>42452</c:v>
                </c:pt>
                <c:pt idx="6792">
                  <c:v>42453</c:v>
                </c:pt>
                <c:pt idx="6793">
                  <c:v>42454</c:v>
                </c:pt>
                <c:pt idx="6794">
                  <c:v>42455</c:v>
                </c:pt>
                <c:pt idx="6795">
                  <c:v>42456</c:v>
                </c:pt>
                <c:pt idx="6796">
                  <c:v>42457</c:v>
                </c:pt>
                <c:pt idx="6797">
                  <c:v>42458</c:v>
                </c:pt>
                <c:pt idx="6798">
                  <c:v>42459</c:v>
                </c:pt>
                <c:pt idx="6799">
                  <c:v>42460</c:v>
                </c:pt>
                <c:pt idx="6800">
                  <c:v>42461</c:v>
                </c:pt>
                <c:pt idx="6801">
                  <c:v>42462</c:v>
                </c:pt>
                <c:pt idx="6802">
                  <c:v>42463</c:v>
                </c:pt>
                <c:pt idx="6803">
                  <c:v>42464</c:v>
                </c:pt>
                <c:pt idx="6804">
                  <c:v>42465</c:v>
                </c:pt>
                <c:pt idx="6805">
                  <c:v>42466</c:v>
                </c:pt>
                <c:pt idx="6806">
                  <c:v>42467</c:v>
                </c:pt>
                <c:pt idx="6807">
                  <c:v>42468</c:v>
                </c:pt>
                <c:pt idx="6808">
                  <c:v>42469</c:v>
                </c:pt>
                <c:pt idx="6809">
                  <c:v>42470</c:v>
                </c:pt>
                <c:pt idx="6810">
                  <c:v>42471</c:v>
                </c:pt>
                <c:pt idx="6811">
                  <c:v>42472</c:v>
                </c:pt>
                <c:pt idx="6812">
                  <c:v>42473</c:v>
                </c:pt>
                <c:pt idx="6813">
                  <c:v>42474</c:v>
                </c:pt>
                <c:pt idx="6814">
                  <c:v>42475</c:v>
                </c:pt>
                <c:pt idx="6815">
                  <c:v>42476</c:v>
                </c:pt>
                <c:pt idx="6816">
                  <c:v>42477</c:v>
                </c:pt>
                <c:pt idx="6817">
                  <c:v>42478</c:v>
                </c:pt>
                <c:pt idx="6818">
                  <c:v>42479</c:v>
                </c:pt>
                <c:pt idx="6819">
                  <c:v>42480</c:v>
                </c:pt>
                <c:pt idx="6820">
                  <c:v>42481</c:v>
                </c:pt>
                <c:pt idx="6821">
                  <c:v>42482</c:v>
                </c:pt>
                <c:pt idx="6822">
                  <c:v>42483</c:v>
                </c:pt>
                <c:pt idx="6823">
                  <c:v>42484</c:v>
                </c:pt>
                <c:pt idx="6824">
                  <c:v>42485</c:v>
                </c:pt>
                <c:pt idx="6825">
                  <c:v>42486</c:v>
                </c:pt>
                <c:pt idx="6826">
                  <c:v>42487</c:v>
                </c:pt>
                <c:pt idx="6827">
                  <c:v>42488</c:v>
                </c:pt>
                <c:pt idx="6828">
                  <c:v>42489</c:v>
                </c:pt>
                <c:pt idx="6829">
                  <c:v>42490</c:v>
                </c:pt>
                <c:pt idx="6830">
                  <c:v>42491</c:v>
                </c:pt>
                <c:pt idx="6831">
                  <c:v>42492</c:v>
                </c:pt>
                <c:pt idx="6832">
                  <c:v>42493</c:v>
                </c:pt>
                <c:pt idx="6833">
                  <c:v>42494</c:v>
                </c:pt>
                <c:pt idx="6834">
                  <c:v>42495</c:v>
                </c:pt>
                <c:pt idx="6835">
                  <c:v>42496</c:v>
                </c:pt>
                <c:pt idx="6836">
                  <c:v>42497</c:v>
                </c:pt>
                <c:pt idx="6837">
                  <c:v>42498</c:v>
                </c:pt>
                <c:pt idx="6838">
                  <c:v>42499</c:v>
                </c:pt>
                <c:pt idx="6839">
                  <c:v>42500</c:v>
                </c:pt>
                <c:pt idx="6840">
                  <c:v>42501</c:v>
                </c:pt>
                <c:pt idx="6841">
                  <c:v>42502</c:v>
                </c:pt>
                <c:pt idx="6842">
                  <c:v>42503</c:v>
                </c:pt>
                <c:pt idx="6843">
                  <c:v>42504</c:v>
                </c:pt>
                <c:pt idx="6844">
                  <c:v>42505</c:v>
                </c:pt>
                <c:pt idx="6845">
                  <c:v>42506</c:v>
                </c:pt>
                <c:pt idx="6846">
                  <c:v>42507</c:v>
                </c:pt>
                <c:pt idx="6847">
                  <c:v>42508</c:v>
                </c:pt>
                <c:pt idx="6848">
                  <c:v>42509</c:v>
                </c:pt>
                <c:pt idx="6849">
                  <c:v>42510</c:v>
                </c:pt>
                <c:pt idx="6850">
                  <c:v>42511</c:v>
                </c:pt>
                <c:pt idx="6851">
                  <c:v>42512</c:v>
                </c:pt>
                <c:pt idx="6852">
                  <c:v>42513</c:v>
                </c:pt>
                <c:pt idx="6853">
                  <c:v>42514</c:v>
                </c:pt>
                <c:pt idx="6854">
                  <c:v>42515</c:v>
                </c:pt>
                <c:pt idx="6855">
                  <c:v>42516</c:v>
                </c:pt>
                <c:pt idx="6856">
                  <c:v>42517</c:v>
                </c:pt>
                <c:pt idx="6857">
                  <c:v>42518</c:v>
                </c:pt>
                <c:pt idx="6858">
                  <c:v>42519</c:v>
                </c:pt>
                <c:pt idx="6859">
                  <c:v>42520</c:v>
                </c:pt>
                <c:pt idx="6860">
                  <c:v>42521</c:v>
                </c:pt>
                <c:pt idx="6861">
                  <c:v>42522</c:v>
                </c:pt>
                <c:pt idx="6862">
                  <c:v>42523</c:v>
                </c:pt>
                <c:pt idx="6863">
                  <c:v>42524</c:v>
                </c:pt>
                <c:pt idx="6864">
                  <c:v>42525</c:v>
                </c:pt>
                <c:pt idx="6865">
                  <c:v>42526</c:v>
                </c:pt>
                <c:pt idx="6866">
                  <c:v>42527</c:v>
                </c:pt>
                <c:pt idx="6867">
                  <c:v>42528</c:v>
                </c:pt>
                <c:pt idx="6868">
                  <c:v>42529</c:v>
                </c:pt>
                <c:pt idx="6869">
                  <c:v>42530</c:v>
                </c:pt>
                <c:pt idx="6870">
                  <c:v>42531</c:v>
                </c:pt>
                <c:pt idx="6871">
                  <c:v>42532</c:v>
                </c:pt>
                <c:pt idx="6872">
                  <c:v>42533</c:v>
                </c:pt>
                <c:pt idx="6873">
                  <c:v>42534</c:v>
                </c:pt>
                <c:pt idx="6874">
                  <c:v>42535</c:v>
                </c:pt>
                <c:pt idx="6875">
                  <c:v>42536</c:v>
                </c:pt>
                <c:pt idx="6876">
                  <c:v>42537</c:v>
                </c:pt>
                <c:pt idx="6877">
                  <c:v>42538</c:v>
                </c:pt>
                <c:pt idx="6878">
                  <c:v>42539</c:v>
                </c:pt>
                <c:pt idx="6879">
                  <c:v>42540</c:v>
                </c:pt>
                <c:pt idx="6880">
                  <c:v>42541</c:v>
                </c:pt>
                <c:pt idx="6881">
                  <c:v>42542</c:v>
                </c:pt>
                <c:pt idx="6882">
                  <c:v>42543</c:v>
                </c:pt>
                <c:pt idx="6883">
                  <c:v>42544</c:v>
                </c:pt>
                <c:pt idx="6884">
                  <c:v>42545</c:v>
                </c:pt>
                <c:pt idx="6885">
                  <c:v>42546</c:v>
                </c:pt>
                <c:pt idx="6886">
                  <c:v>42547</c:v>
                </c:pt>
                <c:pt idx="6887">
                  <c:v>42548</c:v>
                </c:pt>
                <c:pt idx="6888">
                  <c:v>42549</c:v>
                </c:pt>
                <c:pt idx="6889">
                  <c:v>42550</c:v>
                </c:pt>
                <c:pt idx="6890">
                  <c:v>42551</c:v>
                </c:pt>
                <c:pt idx="6891">
                  <c:v>42552</c:v>
                </c:pt>
                <c:pt idx="6892">
                  <c:v>42553</c:v>
                </c:pt>
                <c:pt idx="6893">
                  <c:v>42554</c:v>
                </c:pt>
                <c:pt idx="6894">
                  <c:v>42555</c:v>
                </c:pt>
                <c:pt idx="6895">
                  <c:v>42556</c:v>
                </c:pt>
                <c:pt idx="6896">
                  <c:v>42557</c:v>
                </c:pt>
                <c:pt idx="6897">
                  <c:v>42558</c:v>
                </c:pt>
                <c:pt idx="6898">
                  <c:v>42559</c:v>
                </c:pt>
                <c:pt idx="6899">
                  <c:v>42560</c:v>
                </c:pt>
                <c:pt idx="6900">
                  <c:v>42561</c:v>
                </c:pt>
                <c:pt idx="6901">
                  <c:v>42562</c:v>
                </c:pt>
                <c:pt idx="6902">
                  <c:v>42563</c:v>
                </c:pt>
                <c:pt idx="6903">
                  <c:v>42564</c:v>
                </c:pt>
                <c:pt idx="6904">
                  <c:v>42565</c:v>
                </c:pt>
                <c:pt idx="6905">
                  <c:v>42566</c:v>
                </c:pt>
                <c:pt idx="6906">
                  <c:v>42567</c:v>
                </c:pt>
                <c:pt idx="6907">
                  <c:v>42568</c:v>
                </c:pt>
                <c:pt idx="6908">
                  <c:v>42569</c:v>
                </c:pt>
                <c:pt idx="6909">
                  <c:v>42570</c:v>
                </c:pt>
                <c:pt idx="6910">
                  <c:v>42571</c:v>
                </c:pt>
                <c:pt idx="6911">
                  <c:v>42572</c:v>
                </c:pt>
                <c:pt idx="6912">
                  <c:v>42573</c:v>
                </c:pt>
                <c:pt idx="6913">
                  <c:v>42574</c:v>
                </c:pt>
                <c:pt idx="6914">
                  <c:v>42575</c:v>
                </c:pt>
                <c:pt idx="6915">
                  <c:v>42576</c:v>
                </c:pt>
                <c:pt idx="6916">
                  <c:v>42577</c:v>
                </c:pt>
                <c:pt idx="6917">
                  <c:v>42578</c:v>
                </c:pt>
                <c:pt idx="6918">
                  <c:v>42579</c:v>
                </c:pt>
                <c:pt idx="6919">
                  <c:v>42580</c:v>
                </c:pt>
                <c:pt idx="6920">
                  <c:v>42581</c:v>
                </c:pt>
                <c:pt idx="6921">
                  <c:v>42582</c:v>
                </c:pt>
                <c:pt idx="6922">
                  <c:v>42583</c:v>
                </c:pt>
                <c:pt idx="6923">
                  <c:v>42584</c:v>
                </c:pt>
                <c:pt idx="6924">
                  <c:v>42585</c:v>
                </c:pt>
                <c:pt idx="6925">
                  <c:v>42586</c:v>
                </c:pt>
                <c:pt idx="6926">
                  <c:v>42587</c:v>
                </c:pt>
                <c:pt idx="6927">
                  <c:v>42588</c:v>
                </c:pt>
                <c:pt idx="6928">
                  <c:v>42589</c:v>
                </c:pt>
                <c:pt idx="6929">
                  <c:v>42590</c:v>
                </c:pt>
                <c:pt idx="6930">
                  <c:v>42591</c:v>
                </c:pt>
                <c:pt idx="6931">
                  <c:v>42592</c:v>
                </c:pt>
                <c:pt idx="6932">
                  <c:v>42593</c:v>
                </c:pt>
                <c:pt idx="6933">
                  <c:v>42594</c:v>
                </c:pt>
                <c:pt idx="6934">
                  <c:v>42595</c:v>
                </c:pt>
                <c:pt idx="6935">
                  <c:v>42596</c:v>
                </c:pt>
                <c:pt idx="6936">
                  <c:v>42597</c:v>
                </c:pt>
                <c:pt idx="6937">
                  <c:v>42598</c:v>
                </c:pt>
                <c:pt idx="6938">
                  <c:v>42599</c:v>
                </c:pt>
                <c:pt idx="6939">
                  <c:v>42600</c:v>
                </c:pt>
                <c:pt idx="6940">
                  <c:v>42601</c:v>
                </c:pt>
                <c:pt idx="6941">
                  <c:v>42602</c:v>
                </c:pt>
                <c:pt idx="6942">
                  <c:v>42603</c:v>
                </c:pt>
                <c:pt idx="6943">
                  <c:v>42604</c:v>
                </c:pt>
                <c:pt idx="6944">
                  <c:v>42605</c:v>
                </c:pt>
                <c:pt idx="6945">
                  <c:v>42606</c:v>
                </c:pt>
                <c:pt idx="6946">
                  <c:v>42607</c:v>
                </c:pt>
                <c:pt idx="6947">
                  <c:v>42608</c:v>
                </c:pt>
                <c:pt idx="6948">
                  <c:v>42609</c:v>
                </c:pt>
                <c:pt idx="6949">
                  <c:v>42610</c:v>
                </c:pt>
                <c:pt idx="6950">
                  <c:v>42611</c:v>
                </c:pt>
                <c:pt idx="6951">
                  <c:v>42612</c:v>
                </c:pt>
                <c:pt idx="6952">
                  <c:v>42613</c:v>
                </c:pt>
                <c:pt idx="6953">
                  <c:v>42614</c:v>
                </c:pt>
                <c:pt idx="6954">
                  <c:v>42615</c:v>
                </c:pt>
                <c:pt idx="6955">
                  <c:v>42616</c:v>
                </c:pt>
                <c:pt idx="6956">
                  <c:v>42617</c:v>
                </c:pt>
                <c:pt idx="6957">
                  <c:v>42618</c:v>
                </c:pt>
                <c:pt idx="6958">
                  <c:v>42619</c:v>
                </c:pt>
                <c:pt idx="6959">
                  <c:v>42620</c:v>
                </c:pt>
                <c:pt idx="6960">
                  <c:v>42621</c:v>
                </c:pt>
                <c:pt idx="6961">
                  <c:v>42622</c:v>
                </c:pt>
                <c:pt idx="6962">
                  <c:v>42623</c:v>
                </c:pt>
                <c:pt idx="6963">
                  <c:v>42624</c:v>
                </c:pt>
                <c:pt idx="6964">
                  <c:v>42625</c:v>
                </c:pt>
                <c:pt idx="6965">
                  <c:v>42626</c:v>
                </c:pt>
                <c:pt idx="6966">
                  <c:v>42627</c:v>
                </c:pt>
                <c:pt idx="6967">
                  <c:v>42628</c:v>
                </c:pt>
                <c:pt idx="6968">
                  <c:v>42629</c:v>
                </c:pt>
                <c:pt idx="6969">
                  <c:v>42630</c:v>
                </c:pt>
                <c:pt idx="6970">
                  <c:v>42631</c:v>
                </c:pt>
                <c:pt idx="6971">
                  <c:v>42632</c:v>
                </c:pt>
                <c:pt idx="6972">
                  <c:v>42633</c:v>
                </c:pt>
                <c:pt idx="6973">
                  <c:v>42634</c:v>
                </c:pt>
                <c:pt idx="6974">
                  <c:v>42635</c:v>
                </c:pt>
                <c:pt idx="6975">
                  <c:v>42636</c:v>
                </c:pt>
                <c:pt idx="6976">
                  <c:v>42637</c:v>
                </c:pt>
                <c:pt idx="6977">
                  <c:v>42638</c:v>
                </c:pt>
                <c:pt idx="6978">
                  <c:v>42639</c:v>
                </c:pt>
                <c:pt idx="6979">
                  <c:v>42640</c:v>
                </c:pt>
                <c:pt idx="6980">
                  <c:v>42641</c:v>
                </c:pt>
                <c:pt idx="6981">
                  <c:v>42642</c:v>
                </c:pt>
                <c:pt idx="6982">
                  <c:v>42643</c:v>
                </c:pt>
                <c:pt idx="6983">
                  <c:v>42644</c:v>
                </c:pt>
                <c:pt idx="6984">
                  <c:v>42645</c:v>
                </c:pt>
                <c:pt idx="6985">
                  <c:v>42646</c:v>
                </c:pt>
                <c:pt idx="6986">
                  <c:v>42647</c:v>
                </c:pt>
                <c:pt idx="6987">
                  <c:v>42648</c:v>
                </c:pt>
                <c:pt idx="6988">
                  <c:v>42649</c:v>
                </c:pt>
                <c:pt idx="6989">
                  <c:v>42650</c:v>
                </c:pt>
                <c:pt idx="6990">
                  <c:v>42651</c:v>
                </c:pt>
                <c:pt idx="6991">
                  <c:v>42652</c:v>
                </c:pt>
                <c:pt idx="6992">
                  <c:v>42653</c:v>
                </c:pt>
                <c:pt idx="6993">
                  <c:v>42654</c:v>
                </c:pt>
                <c:pt idx="6994">
                  <c:v>42655</c:v>
                </c:pt>
                <c:pt idx="6995">
                  <c:v>42656</c:v>
                </c:pt>
                <c:pt idx="6996">
                  <c:v>42657</c:v>
                </c:pt>
                <c:pt idx="6997">
                  <c:v>42658</c:v>
                </c:pt>
                <c:pt idx="6998">
                  <c:v>42659</c:v>
                </c:pt>
                <c:pt idx="6999">
                  <c:v>42660</c:v>
                </c:pt>
                <c:pt idx="7000">
                  <c:v>42661</c:v>
                </c:pt>
                <c:pt idx="7001">
                  <c:v>42662</c:v>
                </c:pt>
                <c:pt idx="7002">
                  <c:v>42663</c:v>
                </c:pt>
                <c:pt idx="7003">
                  <c:v>42664</c:v>
                </c:pt>
                <c:pt idx="7004">
                  <c:v>42665</c:v>
                </c:pt>
                <c:pt idx="7005">
                  <c:v>42666</c:v>
                </c:pt>
                <c:pt idx="7006">
                  <c:v>42667</c:v>
                </c:pt>
                <c:pt idx="7007">
                  <c:v>42668</c:v>
                </c:pt>
                <c:pt idx="7008">
                  <c:v>42669</c:v>
                </c:pt>
                <c:pt idx="7009">
                  <c:v>42670</c:v>
                </c:pt>
                <c:pt idx="7010">
                  <c:v>42671</c:v>
                </c:pt>
                <c:pt idx="7011">
                  <c:v>42672</c:v>
                </c:pt>
                <c:pt idx="7012">
                  <c:v>42673</c:v>
                </c:pt>
                <c:pt idx="7013">
                  <c:v>42674</c:v>
                </c:pt>
                <c:pt idx="7014">
                  <c:v>42675</c:v>
                </c:pt>
                <c:pt idx="7015">
                  <c:v>42676</c:v>
                </c:pt>
                <c:pt idx="7016">
                  <c:v>42677</c:v>
                </c:pt>
                <c:pt idx="7017">
                  <c:v>42678</c:v>
                </c:pt>
                <c:pt idx="7018">
                  <c:v>42679</c:v>
                </c:pt>
                <c:pt idx="7019">
                  <c:v>42680</c:v>
                </c:pt>
                <c:pt idx="7020">
                  <c:v>42681</c:v>
                </c:pt>
                <c:pt idx="7021">
                  <c:v>42682</c:v>
                </c:pt>
                <c:pt idx="7022">
                  <c:v>42683</c:v>
                </c:pt>
                <c:pt idx="7023">
                  <c:v>42684</c:v>
                </c:pt>
                <c:pt idx="7024">
                  <c:v>42685</c:v>
                </c:pt>
                <c:pt idx="7025">
                  <c:v>42686</c:v>
                </c:pt>
                <c:pt idx="7026">
                  <c:v>42687</c:v>
                </c:pt>
                <c:pt idx="7027">
                  <c:v>42688</c:v>
                </c:pt>
                <c:pt idx="7028">
                  <c:v>42689</c:v>
                </c:pt>
                <c:pt idx="7029">
                  <c:v>42690</c:v>
                </c:pt>
                <c:pt idx="7030">
                  <c:v>42691</c:v>
                </c:pt>
                <c:pt idx="7031">
                  <c:v>42692</c:v>
                </c:pt>
                <c:pt idx="7032">
                  <c:v>42693</c:v>
                </c:pt>
                <c:pt idx="7033">
                  <c:v>42694</c:v>
                </c:pt>
                <c:pt idx="7034">
                  <c:v>42695</c:v>
                </c:pt>
                <c:pt idx="7035">
                  <c:v>42696</c:v>
                </c:pt>
                <c:pt idx="7036">
                  <c:v>42697</c:v>
                </c:pt>
                <c:pt idx="7037">
                  <c:v>42698</c:v>
                </c:pt>
                <c:pt idx="7038">
                  <c:v>42699</c:v>
                </c:pt>
                <c:pt idx="7039">
                  <c:v>42700</c:v>
                </c:pt>
                <c:pt idx="7040">
                  <c:v>42701</c:v>
                </c:pt>
                <c:pt idx="7041">
                  <c:v>42702</c:v>
                </c:pt>
                <c:pt idx="7042">
                  <c:v>42703</c:v>
                </c:pt>
                <c:pt idx="7043">
                  <c:v>42704</c:v>
                </c:pt>
                <c:pt idx="7044">
                  <c:v>42705</c:v>
                </c:pt>
                <c:pt idx="7045">
                  <c:v>42706</c:v>
                </c:pt>
                <c:pt idx="7046">
                  <c:v>42707</c:v>
                </c:pt>
                <c:pt idx="7047">
                  <c:v>42708</c:v>
                </c:pt>
                <c:pt idx="7048">
                  <c:v>42709</c:v>
                </c:pt>
                <c:pt idx="7049">
                  <c:v>42710</c:v>
                </c:pt>
                <c:pt idx="7050">
                  <c:v>42711</c:v>
                </c:pt>
                <c:pt idx="7051">
                  <c:v>42712</c:v>
                </c:pt>
                <c:pt idx="7052">
                  <c:v>42713</c:v>
                </c:pt>
                <c:pt idx="7053">
                  <c:v>42714</c:v>
                </c:pt>
                <c:pt idx="7054">
                  <c:v>42715</c:v>
                </c:pt>
                <c:pt idx="7055">
                  <c:v>42716</c:v>
                </c:pt>
                <c:pt idx="7056">
                  <c:v>42717</c:v>
                </c:pt>
                <c:pt idx="7057">
                  <c:v>42718</c:v>
                </c:pt>
                <c:pt idx="7058">
                  <c:v>42719</c:v>
                </c:pt>
                <c:pt idx="7059">
                  <c:v>42720</c:v>
                </c:pt>
                <c:pt idx="7060">
                  <c:v>42721</c:v>
                </c:pt>
                <c:pt idx="7061">
                  <c:v>42722</c:v>
                </c:pt>
                <c:pt idx="7062">
                  <c:v>42723</c:v>
                </c:pt>
                <c:pt idx="7063">
                  <c:v>42724</c:v>
                </c:pt>
                <c:pt idx="7064">
                  <c:v>42725</c:v>
                </c:pt>
                <c:pt idx="7065">
                  <c:v>42726</c:v>
                </c:pt>
                <c:pt idx="7066">
                  <c:v>42727</c:v>
                </c:pt>
                <c:pt idx="7067">
                  <c:v>42728</c:v>
                </c:pt>
                <c:pt idx="7068">
                  <c:v>42729</c:v>
                </c:pt>
                <c:pt idx="7069">
                  <c:v>42730</c:v>
                </c:pt>
                <c:pt idx="7070">
                  <c:v>42731</c:v>
                </c:pt>
                <c:pt idx="7071">
                  <c:v>42732</c:v>
                </c:pt>
                <c:pt idx="7072">
                  <c:v>42733</c:v>
                </c:pt>
                <c:pt idx="7073">
                  <c:v>42734</c:v>
                </c:pt>
                <c:pt idx="7074">
                  <c:v>42735</c:v>
                </c:pt>
                <c:pt idx="7075">
                  <c:v>42736</c:v>
                </c:pt>
                <c:pt idx="7076">
                  <c:v>42737</c:v>
                </c:pt>
                <c:pt idx="7077">
                  <c:v>42738</c:v>
                </c:pt>
                <c:pt idx="7078">
                  <c:v>42739</c:v>
                </c:pt>
                <c:pt idx="7079">
                  <c:v>42740</c:v>
                </c:pt>
                <c:pt idx="7080">
                  <c:v>42741</c:v>
                </c:pt>
                <c:pt idx="7081">
                  <c:v>42742</c:v>
                </c:pt>
                <c:pt idx="7082">
                  <c:v>42743</c:v>
                </c:pt>
                <c:pt idx="7083">
                  <c:v>42744</c:v>
                </c:pt>
                <c:pt idx="7084">
                  <c:v>42745</c:v>
                </c:pt>
                <c:pt idx="7085">
                  <c:v>42746</c:v>
                </c:pt>
                <c:pt idx="7086">
                  <c:v>42747</c:v>
                </c:pt>
                <c:pt idx="7087">
                  <c:v>42748</c:v>
                </c:pt>
                <c:pt idx="7088">
                  <c:v>42749</c:v>
                </c:pt>
                <c:pt idx="7089">
                  <c:v>42750</c:v>
                </c:pt>
                <c:pt idx="7090">
                  <c:v>42751</c:v>
                </c:pt>
                <c:pt idx="7091">
                  <c:v>42752</c:v>
                </c:pt>
                <c:pt idx="7092">
                  <c:v>42753</c:v>
                </c:pt>
                <c:pt idx="7093">
                  <c:v>42754</c:v>
                </c:pt>
                <c:pt idx="7094">
                  <c:v>42755</c:v>
                </c:pt>
                <c:pt idx="7095">
                  <c:v>42756</c:v>
                </c:pt>
                <c:pt idx="7096">
                  <c:v>42757</c:v>
                </c:pt>
                <c:pt idx="7097">
                  <c:v>42758</c:v>
                </c:pt>
                <c:pt idx="7098">
                  <c:v>42759</c:v>
                </c:pt>
                <c:pt idx="7099">
                  <c:v>42760</c:v>
                </c:pt>
                <c:pt idx="7100">
                  <c:v>42761</c:v>
                </c:pt>
                <c:pt idx="7101">
                  <c:v>42762</c:v>
                </c:pt>
                <c:pt idx="7102">
                  <c:v>42763</c:v>
                </c:pt>
                <c:pt idx="7103">
                  <c:v>42764</c:v>
                </c:pt>
                <c:pt idx="7104">
                  <c:v>42765</c:v>
                </c:pt>
                <c:pt idx="7105">
                  <c:v>42766</c:v>
                </c:pt>
                <c:pt idx="7106">
                  <c:v>42767</c:v>
                </c:pt>
                <c:pt idx="7107">
                  <c:v>42768</c:v>
                </c:pt>
                <c:pt idx="7108">
                  <c:v>42769</c:v>
                </c:pt>
                <c:pt idx="7109">
                  <c:v>42770</c:v>
                </c:pt>
                <c:pt idx="7110">
                  <c:v>42771</c:v>
                </c:pt>
                <c:pt idx="7111">
                  <c:v>42772</c:v>
                </c:pt>
                <c:pt idx="7112">
                  <c:v>42773</c:v>
                </c:pt>
                <c:pt idx="7113">
                  <c:v>42774</c:v>
                </c:pt>
                <c:pt idx="7114">
                  <c:v>42775</c:v>
                </c:pt>
                <c:pt idx="7115">
                  <c:v>42776</c:v>
                </c:pt>
                <c:pt idx="7116">
                  <c:v>42777</c:v>
                </c:pt>
                <c:pt idx="7117">
                  <c:v>42778</c:v>
                </c:pt>
                <c:pt idx="7118">
                  <c:v>42779</c:v>
                </c:pt>
                <c:pt idx="7119">
                  <c:v>42780</c:v>
                </c:pt>
                <c:pt idx="7120">
                  <c:v>42781</c:v>
                </c:pt>
                <c:pt idx="7121">
                  <c:v>42782</c:v>
                </c:pt>
                <c:pt idx="7122">
                  <c:v>42783</c:v>
                </c:pt>
                <c:pt idx="7123">
                  <c:v>42784</c:v>
                </c:pt>
                <c:pt idx="7124">
                  <c:v>42785</c:v>
                </c:pt>
                <c:pt idx="7125">
                  <c:v>42786</c:v>
                </c:pt>
                <c:pt idx="7126">
                  <c:v>42787</c:v>
                </c:pt>
                <c:pt idx="7127">
                  <c:v>42788</c:v>
                </c:pt>
                <c:pt idx="7128">
                  <c:v>42789</c:v>
                </c:pt>
                <c:pt idx="7129">
                  <c:v>42790</c:v>
                </c:pt>
                <c:pt idx="7130">
                  <c:v>42791</c:v>
                </c:pt>
                <c:pt idx="7131">
                  <c:v>42792</c:v>
                </c:pt>
                <c:pt idx="7132">
                  <c:v>42793</c:v>
                </c:pt>
                <c:pt idx="7133">
                  <c:v>42794</c:v>
                </c:pt>
                <c:pt idx="7134">
                  <c:v>42795</c:v>
                </c:pt>
                <c:pt idx="7135">
                  <c:v>42796</c:v>
                </c:pt>
                <c:pt idx="7136">
                  <c:v>42797</c:v>
                </c:pt>
                <c:pt idx="7137">
                  <c:v>42798</c:v>
                </c:pt>
                <c:pt idx="7138">
                  <c:v>42799</c:v>
                </c:pt>
                <c:pt idx="7139">
                  <c:v>42800</c:v>
                </c:pt>
                <c:pt idx="7140">
                  <c:v>42801</c:v>
                </c:pt>
                <c:pt idx="7141">
                  <c:v>42802</c:v>
                </c:pt>
                <c:pt idx="7142">
                  <c:v>42803</c:v>
                </c:pt>
                <c:pt idx="7143">
                  <c:v>42804</c:v>
                </c:pt>
                <c:pt idx="7144">
                  <c:v>42805</c:v>
                </c:pt>
                <c:pt idx="7145">
                  <c:v>42806</c:v>
                </c:pt>
                <c:pt idx="7146">
                  <c:v>42807</c:v>
                </c:pt>
                <c:pt idx="7147">
                  <c:v>42808</c:v>
                </c:pt>
                <c:pt idx="7148">
                  <c:v>42809</c:v>
                </c:pt>
                <c:pt idx="7149">
                  <c:v>42810</c:v>
                </c:pt>
                <c:pt idx="7150">
                  <c:v>42811</c:v>
                </c:pt>
                <c:pt idx="7151">
                  <c:v>42812</c:v>
                </c:pt>
                <c:pt idx="7152">
                  <c:v>42813</c:v>
                </c:pt>
                <c:pt idx="7153">
                  <c:v>42814</c:v>
                </c:pt>
                <c:pt idx="7154">
                  <c:v>42815</c:v>
                </c:pt>
                <c:pt idx="7155">
                  <c:v>42816</c:v>
                </c:pt>
                <c:pt idx="7156">
                  <c:v>42817</c:v>
                </c:pt>
                <c:pt idx="7157">
                  <c:v>42818</c:v>
                </c:pt>
                <c:pt idx="7158">
                  <c:v>42819</c:v>
                </c:pt>
                <c:pt idx="7159">
                  <c:v>42820</c:v>
                </c:pt>
                <c:pt idx="7160">
                  <c:v>42821</c:v>
                </c:pt>
                <c:pt idx="7161">
                  <c:v>42822</c:v>
                </c:pt>
                <c:pt idx="7162">
                  <c:v>42823</c:v>
                </c:pt>
                <c:pt idx="7163">
                  <c:v>42824</c:v>
                </c:pt>
                <c:pt idx="7164">
                  <c:v>42825</c:v>
                </c:pt>
                <c:pt idx="7165">
                  <c:v>42826</c:v>
                </c:pt>
                <c:pt idx="7166">
                  <c:v>42827</c:v>
                </c:pt>
                <c:pt idx="7167">
                  <c:v>42828</c:v>
                </c:pt>
                <c:pt idx="7168">
                  <c:v>42829</c:v>
                </c:pt>
                <c:pt idx="7169">
                  <c:v>42830</c:v>
                </c:pt>
                <c:pt idx="7170">
                  <c:v>42831</c:v>
                </c:pt>
                <c:pt idx="7171">
                  <c:v>42832</c:v>
                </c:pt>
                <c:pt idx="7172">
                  <c:v>42833</c:v>
                </c:pt>
                <c:pt idx="7173">
                  <c:v>42834</c:v>
                </c:pt>
                <c:pt idx="7174">
                  <c:v>42835</c:v>
                </c:pt>
                <c:pt idx="7175">
                  <c:v>42836</c:v>
                </c:pt>
                <c:pt idx="7176">
                  <c:v>42837</c:v>
                </c:pt>
                <c:pt idx="7177">
                  <c:v>42838</c:v>
                </c:pt>
                <c:pt idx="7178">
                  <c:v>42839</c:v>
                </c:pt>
                <c:pt idx="7179">
                  <c:v>42840</c:v>
                </c:pt>
                <c:pt idx="7180">
                  <c:v>42841</c:v>
                </c:pt>
                <c:pt idx="7181">
                  <c:v>42842</c:v>
                </c:pt>
                <c:pt idx="7182">
                  <c:v>42843</c:v>
                </c:pt>
                <c:pt idx="7183">
                  <c:v>42844</c:v>
                </c:pt>
                <c:pt idx="7184">
                  <c:v>42845</c:v>
                </c:pt>
                <c:pt idx="7185">
                  <c:v>42846</c:v>
                </c:pt>
                <c:pt idx="7186">
                  <c:v>42847</c:v>
                </c:pt>
                <c:pt idx="7187">
                  <c:v>42848</c:v>
                </c:pt>
                <c:pt idx="7188">
                  <c:v>42849</c:v>
                </c:pt>
                <c:pt idx="7189">
                  <c:v>42850</c:v>
                </c:pt>
                <c:pt idx="7190">
                  <c:v>42851</c:v>
                </c:pt>
                <c:pt idx="7191">
                  <c:v>42852</c:v>
                </c:pt>
                <c:pt idx="7192">
                  <c:v>42853</c:v>
                </c:pt>
                <c:pt idx="7193">
                  <c:v>42854</c:v>
                </c:pt>
                <c:pt idx="7194">
                  <c:v>42855</c:v>
                </c:pt>
                <c:pt idx="7195">
                  <c:v>42856</c:v>
                </c:pt>
                <c:pt idx="7196">
                  <c:v>42857</c:v>
                </c:pt>
                <c:pt idx="7197">
                  <c:v>42858</c:v>
                </c:pt>
                <c:pt idx="7198">
                  <c:v>42859</c:v>
                </c:pt>
                <c:pt idx="7199">
                  <c:v>42860</c:v>
                </c:pt>
                <c:pt idx="7200">
                  <c:v>42861</c:v>
                </c:pt>
                <c:pt idx="7201">
                  <c:v>42862</c:v>
                </c:pt>
                <c:pt idx="7202">
                  <c:v>42863</c:v>
                </c:pt>
                <c:pt idx="7203">
                  <c:v>42864</c:v>
                </c:pt>
                <c:pt idx="7204">
                  <c:v>42865</c:v>
                </c:pt>
                <c:pt idx="7205">
                  <c:v>42866</c:v>
                </c:pt>
                <c:pt idx="7206">
                  <c:v>42867</c:v>
                </c:pt>
                <c:pt idx="7207">
                  <c:v>42868</c:v>
                </c:pt>
                <c:pt idx="7208">
                  <c:v>42869</c:v>
                </c:pt>
                <c:pt idx="7209">
                  <c:v>42870</c:v>
                </c:pt>
                <c:pt idx="7210">
                  <c:v>42871</c:v>
                </c:pt>
                <c:pt idx="7211">
                  <c:v>42872</c:v>
                </c:pt>
                <c:pt idx="7212">
                  <c:v>42873</c:v>
                </c:pt>
                <c:pt idx="7213">
                  <c:v>42874</c:v>
                </c:pt>
                <c:pt idx="7214">
                  <c:v>42875</c:v>
                </c:pt>
                <c:pt idx="7215">
                  <c:v>42876</c:v>
                </c:pt>
                <c:pt idx="7216">
                  <c:v>42877</c:v>
                </c:pt>
                <c:pt idx="7217">
                  <c:v>42878</c:v>
                </c:pt>
                <c:pt idx="7218">
                  <c:v>42879</c:v>
                </c:pt>
                <c:pt idx="7219">
                  <c:v>42880</c:v>
                </c:pt>
                <c:pt idx="7220">
                  <c:v>42881</c:v>
                </c:pt>
                <c:pt idx="7221">
                  <c:v>42882</c:v>
                </c:pt>
                <c:pt idx="7222">
                  <c:v>42883</c:v>
                </c:pt>
                <c:pt idx="7223">
                  <c:v>42884</c:v>
                </c:pt>
                <c:pt idx="7224">
                  <c:v>42885</c:v>
                </c:pt>
                <c:pt idx="7225">
                  <c:v>42886</c:v>
                </c:pt>
                <c:pt idx="7226">
                  <c:v>42887</c:v>
                </c:pt>
                <c:pt idx="7227">
                  <c:v>42888</c:v>
                </c:pt>
                <c:pt idx="7228">
                  <c:v>42889</c:v>
                </c:pt>
                <c:pt idx="7229">
                  <c:v>42890</c:v>
                </c:pt>
                <c:pt idx="7230">
                  <c:v>42891</c:v>
                </c:pt>
                <c:pt idx="7231">
                  <c:v>42892</c:v>
                </c:pt>
                <c:pt idx="7232">
                  <c:v>42893</c:v>
                </c:pt>
                <c:pt idx="7233">
                  <c:v>42894</c:v>
                </c:pt>
                <c:pt idx="7234">
                  <c:v>42895</c:v>
                </c:pt>
                <c:pt idx="7235">
                  <c:v>42896</c:v>
                </c:pt>
                <c:pt idx="7236">
                  <c:v>42897</c:v>
                </c:pt>
                <c:pt idx="7237">
                  <c:v>42898</c:v>
                </c:pt>
                <c:pt idx="7238">
                  <c:v>42899</c:v>
                </c:pt>
                <c:pt idx="7239">
                  <c:v>42900</c:v>
                </c:pt>
                <c:pt idx="7240">
                  <c:v>42901</c:v>
                </c:pt>
                <c:pt idx="7241">
                  <c:v>42902</c:v>
                </c:pt>
                <c:pt idx="7242">
                  <c:v>42903</c:v>
                </c:pt>
                <c:pt idx="7243">
                  <c:v>42904</c:v>
                </c:pt>
                <c:pt idx="7244">
                  <c:v>42905</c:v>
                </c:pt>
                <c:pt idx="7245">
                  <c:v>42906</c:v>
                </c:pt>
                <c:pt idx="7246">
                  <c:v>42907</c:v>
                </c:pt>
                <c:pt idx="7247">
                  <c:v>42908</c:v>
                </c:pt>
                <c:pt idx="7248">
                  <c:v>42909</c:v>
                </c:pt>
                <c:pt idx="7249">
                  <c:v>42910</c:v>
                </c:pt>
                <c:pt idx="7250">
                  <c:v>42911</c:v>
                </c:pt>
                <c:pt idx="7251">
                  <c:v>42912</c:v>
                </c:pt>
                <c:pt idx="7252">
                  <c:v>42913</c:v>
                </c:pt>
                <c:pt idx="7253">
                  <c:v>42914</c:v>
                </c:pt>
                <c:pt idx="7254">
                  <c:v>42915</c:v>
                </c:pt>
                <c:pt idx="7255">
                  <c:v>42916</c:v>
                </c:pt>
                <c:pt idx="7256">
                  <c:v>42917</c:v>
                </c:pt>
                <c:pt idx="7257">
                  <c:v>42918</c:v>
                </c:pt>
                <c:pt idx="7258">
                  <c:v>42919</c:v>
                </c:pt>
                <c:pt idx="7259">
                  <c:v>42920</c:v>
                </c:pt>
                <c:pt idx="7260">
                  <c:v>42921</c:v>
                </c:pt>
                <c:pt idx="7261">
                  <c:v>42922</c:v>
                </c:pt>
                <c:pt idx="7262">
                  <c:v>42923</c:v>
                </c:pt>
                <c:pt idx="7263">
                  <c:v>42924</c:v>
                </c:pt>
                <c:pt idx="7264">
                  <c:v>42925</c:v>
                </c:pt>
                <c:pt idx="7265">
                  <c:v>42926</c:v>
                </c:pt>
                <c:pt idx="7266">
                  <c:v>42927</c:v>
                </c:pt>
                <c:pt idx="7267">
                  <c:v>42928</c:v>
                </c:pt>
                <c:pt idx="7268">
                  <c:v>42929</c:v>
                </c:pt>
                <c:pt idx="7269">
                  <c:v>42930</c:v>
                </c:pt>
                <c:pt idx="7270">
                  <c:v>42931</c:v>
                </c:pt>
                <c:pt idx="7271">
                  <c:v>42932</c:v>
                </c:pt>
                <c:pt idx="7272">
                  <c:v>42933</c:v>
                </c:pt>
                <c:pt idx="7273">
                  <c:v>42934</c:v>
                </c:pt>
                <c:pt idx="7274">
                  <c:v>42935</c:v>
                </c:pt>
                <c:pt idx="7275">
                  <c:v>42936</c:v>
                </c:pt>
                <c:pt idx="7276">
                  <c:v>42937</c:v>
                </c:pt>
                <c:pt idx="7277">
                  <c:v>42938</c:v>
                </c:pt>
                <c:pt idx="7278">
                  <c:v>42939</c:v>
                </c:pt>
                <c:pt idx="7279">
                  <c:v>42940</c:v>
                </c:pt>
                <c:pt idx="7280">
                  <c:v>42941</c:v>
                </c:pt>
                <c:pt idx="7281">
                  <c:v>42942</c:v>
                </c:pt>
                <c:pt idx="7282">
                  <c:v>42943</c:v>
                </c:pt>
                <c:pt idx="7283">
                  <c:v>42944</c:v>
                </c:pt>
                <c:pt idx="7284">
                  <c:v>42945</c:v>
                </c:pt>
                <c:pt idx="7285">
                  <c:v>42946</c:v>
                </c:pt>
                <c:pt idx="7286">
                  <c:v>42947</c:v>
                </c:pt>
                <c:pt idx="7287">
                  <c:v>42948</c:v>
                </c:pt>
                <c:pt idx="7288">
                  <c:v>42949</c:v>
                </c:pt>
                <c:pt idx="7289">
                  <c:v>42950</c:v>
                </c:pt>
                <c:pt idx="7290">
                  <c:v>42951</c:v>
                </c:pt>
                <c:pt idx="7291">
                  <c:v>42952</c:v>
                </c:pt>
                <c:pt idx="7292">
                  <c:v>42953</c:v>
                </c:pt>
                <c:pt idx="7293">
                  <c:v>42954</c:v>
                </c:pt>
                <c:pt idx="7294">
                  <c:v>42955</c:v>
                </c:pt>
                <c:pt idx="7295">
                  <c:v>42956</c:v>
                </c:pt>
                <c:pt idx="7296">
                  <c:v>42957</c:v>
                </c:pt>
                <c:pt idx="7297">
                  <c:v>42958</c:v>
                </c:pt>
                <c:pt idx="7298">
                  <c:v>42959</c:v>
                </c:pt>
                <c:pt idx="7299">
                  <c:v>42960</c:v>
                </c:pt>
                <c:pt idx="7300">
                  <c:v>42961</c:v>
                </c:pt>
                <c:pt idx="7301">
                  <c:v>42962</c:v>
                </c:pt>
                <c:pt idx="7302">
                  <c:v>42963</c:v>
                </c:pt>
                <c:pt idx="7303">
                  <c:v>42964</c:v>
                </c:pt>
                <c:pt idx="7304">
                  <c:v>42965</c:v>
                </c:pt>
                <c:pt idx="7305">
                  <c:v>42966</c:v>
                </c:pt>
                <c:pt idx="7306">
                  <c:v>42967</c:v>
                </c:pt>
                <c:pt idx="7307">
                  <c:v>42968</c:v>
                </c:pt>
                <c:pt idx="7308">
                  <c:v>42969</c:v>
                </c:pt>
                <c:pt idx="7309">
                  <c:v>42970</c:v>
                </c:pt>
                <c:pt idx="7310">
                  <c:v>42971</c:v>
                </c:pt>
                <c:pt idx="7311">
                  <c:v>42972</c:v>
                </c:pt>
                <c:pt idx="7312">
                  <c:v>42973</c:v>
                </c:pt>
                <c:pt idx="7313">
                  <c:v>42974</c:v>
                </c:pt>
                <c:pt idx="7314">
                  <c:v>42975</c:v>
                </c:pt>
                <c:pt idx="7315">
                  <c:v>42976</c:v>
                </c:pt>
                <c:pt idx="7316">
                  <c:v>42977</c:v>
                </c:pt>
                <c:pt idx="7317">
                  <c:v>42978</c:v>
                </c:pt>
                <c:pt idx="7318">
                  <c:v>42979</c:v>
                </c:pt>
                <c:pt idx="7319">
                  <c:v>42980</c:v>
                </c:pt>
                <c:pt idx="7320">
                  <c:v>42981</c:v>
                </c:pt>
                <c:pt idx="7321">
                  <c:v>42982</c:v>
                </c:pt>
                <c:pt idx="7322">
                  <c:v>42983</c:v>
                </c:pt>
                <c:pt idx="7323">
                  <c:v>42984</c:v>
                </c:pt>
                <c:pt idx="7324">
                  <c:v>42985</c:v>
                </c:pt>
                <c:pt idx="7325">
                  <c:v>42986</c:v>
                </c:pt>
                <c:pt idx="7326">
                  <c:v>42987</c:v>
                </c:pt>
                <c:pt idx="7327">
                  <c:v>42988</c:v>
                </c:pt>
                <c:pt idx="7328">
                  <c:v>42989</c:v>
                </c:pt>
                <c:pt idx="7329">
                  <c:v>42990</c:v>
                </c:pt>
                <c:pt idx="7330">
                  <c:v>42991</c:v>
                </c:pt>
                <c:pt idx="7331">
                  <c:v>42992</c:v>
                </c:pt>
                <c:pt idx="7332">
                  <c:v>42993</c:v>
                </c:pt>
                <c:pt idx="7333">
                  <c:v>42994</c:v>
                </c:pt>
                <c:pt idx="7334">
                  <c:v>42995</c:v>
                </c:pt>
                <c:pt idx="7335">
                  <c:v>42996</c:v>
                </c:pt>
                <c:pt idx="7336">
                  <c:v>42997</c:v>
                </c:pt>
                <c:pt idx="7337">
                  <c:v>42998</c:v>
                </c:pt>
                <c:pt idx="7338">
                  <c:v>42999</c:v>
                </c:pt>
                <c:pt idx="7339">
                  <c:v>43000</c:v>
                </c:pt>
                <c:pt idx="7340">
                  <c:v>43001</c:v>
                </c:pt>
                <c:pt idx="7341">
                  <c:v>43002</c:v>
                </c:pt>
                <c:pt idx="7342">
                  <c:v>43003</c:v>
                </c:pt>
                <c:pt idx="7343">
                  <c:v>43004</c:v>
                </c:pt>
                <c:pt idx="7344">
                  <c:v>43005</c:v>
                </c:pt>
                <c:pt idx="7345">
                  <c:v>43006</c:v>
                </c:pt>
                <c:pt idx="7346">
                  <c:v>43007</c:v>
                </c:pt>
                <c:pt idx="7347">
                  <c:v>43008</c:v>
                </c:pt>
                <c:pt idx="7348">
                  <c:v>43009</c:v>
                </c:pt>
                <c:pt idx="7349">
                  <c:v>43010</c:v>
                </c:pt>
                <c:pt idx="7350">
                  <c:v>43011</c:v>
                </c:pt>
                <c:pt idx="7351">
                  <c:v>43012</c:v>
                </c:pt>
                <c:pt idx="7352">
                  <c:v>43013</c:v>
                </c:pt>
                <c:pt idx="7353">
                  <c:v>43014</c:v>
                </c:pt>
                <c:pt idx="7354">
                  <c:v>43015</c:v>
                </c:pt>
                <c:pt idx="7355">
                  <c:v>43016</c:v>
                </c:pt>
                <c:pt idx="7356">
                  <c:v>43017</c:v>
                </c:pt>
                <c:pt idx="7357">
                  <c:v>43018</c:v>
                </c:pt>
                <c:pt idx="7358">
                  <c:v>43019</c:v>
                </c:pt>
                <c:pt idx="7359">
                  <c:v>43020</c:v>
                </c:pt>
                <c:pt idx="7360">
                  <c:v>43021</c:v>
                </c:pt>
                <c:pt idx="7361">
                  <c:v>43022</c:v>
                </c:pt>
                <c:pt idx="7362">
                  <c:v>43023</c:v>
                </c:pt>
                <c:pt idx="7363">
                  <c:v>43024</c:v>
                </c:pt>
                <c:pt idx="7364">
                  <c:v>43025</c:v>
                </c:pt>
                <c:pt idx="7365">
                  <c:v>43026</c:v>
                </c:pt>
                <c:pt idx="7366">
                  <c:v>43027</c:v>
                </c:pt>
                <c:pt idx="7367">
                  <c:v>43028</c:v>
                </c:pt>
                <c:pt idx="7368">
                  <c:v>43029</c:v>
                </c:pt>
                <c:pt idx="7369">
                  <c:v>43030</c:v>
                </c:pt>
                <c:pt idx="7370">
                  <c:v>43031</c:v>
                </c:pt>
                <c:pt idx="7371">
                  <c:v>43032</c:v>
                </c:pt>
                <c:pt idx="7372">
                  <c:v>43033</c:v>
                </c:pt>
                <c:pt idx="7373">
                  <c:v>43034</c:v>
                </c:pt>
                <c:pt idx="7374">
                  <c:v>43035</c:v>
                </c:pt>
                <c:pt idx="7375">
                  <c:v>43036</c:v>
                </c:pt>
                <c:pt idx="7376">
                  <c:v>43037</c:v>
                </c:pt>
                <c:pt idx="7377">
                  <c:v>43038</c:v>
                </c:pt>
                <c:pt idx="7378">
                  <c:v>43039</c:v>
                </c:pt>
                <c:pt idx="7379">
                  <c:v>43040</c:v>
                </c:pt>
                <c:pt idx="7380">
                  <c:v>43041</c:v>
                </c:pt>
                <c:pt idx="7381">
                  <c:v>43042</c:v>
                </c:pt>
                <c:pt idx="7382">
                  <c:v>43043</c:v>
                </c:pt>
                <c:pt idx="7383">
                  <c:v>43044</c:v>
                </c:pt>
                <c:pt idx="7384">
                  <c:v>43045</c:v>
                </c:pt>
                <c:pt idx="7385">
                  <c:v>43046</c:v>
                </c:pt>
                <c:pt idx="7386">
                  <c:v>43047</c:v>
                </c:pt>
                <c:pt idx="7387">
                  <c:v>43048</c:v>
                </c:pt>
                <c:pt idx="7388">
                  <c:v>43049</c:v>
                </c:pt>
                <c:pt idx="7389">
                  <c:v>43050</c:v>
                </c:pt>
                <c:pt idx="7390">
                  <c:v>43051</c:v>
                </c:pt>
                <c:pt idx="7391">
                  <c:v>43052</c:v>
                </c:pt>
                <c:pt idx="7392">
                  <c:v>43053</c:v>
                </c:pt>
                <c:pt idx="7393">
                  <c:v>43054</c:v>
                </c:pt>
                <c:pt idx="7394">
                  <c:v>43055</c:v>
                </c:pt>
                <c:pt idx="7395">
                  <c:v>43056</c:v>
                </c:pt>
                <c:pt idx="7396">
                  <c:v>43057</c:v>
                </c:pt>
                <c:pt idx="7397">
                  <c:v>43058</c:v>
                </c:pt>
                <c:pt idx="7398">
                  <c:v>43059</c:v>
                </c:pt>
                <c:pt idx="7399">
                  <c:v>43060</c:v>
                </c:pt>
                <c:pt idx="7400">
                  <c:v>43061</c:v>
                </c:pt>
                <c:pt idx="7401">
                  <c:v>43062</c:v>
                </c:pt>
                <c:pt idx="7402">
                  <c:v>43063</c:v>
                </c:pt>
                <c:pt idx="7403">
                  <c:v>43064</c:v>
                </c:pt>
                <c:pt idx="7404">
                  <c:v>43065</c:v>
                </c:pt>
                <c:pt idx="7405">
                  <c:v>43066</c:v>
                </c:pt>
                <c:pt idx="7406">
                  <c:v>43067</c:v>
                </c:pt>
                <c:pt idx="7407">
                  <c:v>43068</c:v>
                </c:pt>
                <c:pt idx="7408">
                  <c:v>43069</c:v>
                </c:pt>
                <c:pt idx="7409">
                  <c:v>43070</c:v>
                </c:pt>
                <c:pt idx="7410">
                  <c:v>43071</c:v>
                </c:pt>
                <c:pt idx="7411">
                  <c:v>43072</c:v>
                </c:pt>
                <c:pt idx="7412">
                  <c:v>43073</c:v>
                </c:pt>
                <c:pt idx="7413">
                  <c:v>43074</c:v>
                </c:pt>
                <c:pt idx="7414">
                  <c:v>43075</c:v>
                </c:pt>
                <c:pt idx="7415">
                  <c:v>43076</c:v>
                </c:pt>
                <c:pt idx="7416">
                  <c:v>43077</c:v>
                </c:pt>
                <c:pt idx="7417">
                  <c:v>43078</c:v>
                </c:pt>
                <c:pt idx="7418">
                  <c:v>43079</c:v>
                </c:pt>
                <c:pt idx="7419">
                  <c:v>43080</c:v>
                </c:pt>
                <c:pt idx="7420">
                  <c:v>43081</c:v>
                </c:pt>
                <c:pt idx="7421">
                  <c:v>43082</c:v>
                </c:pt>
                <c:pt idx="7422">
                  <c:v>43083</c:v>
                </c:pt>
                <c:pt idx="7423">
                  <c:v>43084</c:v>
                </c:pt>
                <c:pt idx="7424">
                  <c:v>43085</c:v>
                </c:pt>
                <c:pt idx="7425">
                  <c:v>43086</c:v>
                </c:pt>
                <c:pt idx="7426">
                  <c:v>43087</c:v>
                </c:pt>
                <c:pt idx="7427">
                  <c:v>43088</c:v>
                </c:pt>
                <c:pt idx="7428">
                  <c:v>43089</c:v>
                </c:pt>
                <c:pt idx="7429">
                  <c:v>43090</c:v>
                </c:pt>
                <c:pt idx="7430">
                  <c:v>43091</c:v>
                </c:pt>
                <c:pt idx="7431">
                  <c:v>43092</c:v>
                </c:pt>
                <c:pt idx="7432">
                  <c:v>43093</c:v>
                </c:pt>
                <c:pt idx="7433">
                  <c:v>43094</c:v>
                </c:pt>
                <c:pt idx="7434">
                  <c:v>43095</c:v>
                </c:pt>
                <c:pt idx="7435">
                  <c:v>43096</c:v>
                </c:pt>
                <c:pt idx="7436">
                  <c:v>43097</c:v>
                </c:pt>
                <c:pt idx="7437">
                  <c:v>43098</c:v>
                </c:pt>
                <c:pt idx="7438">
                  <c:v>43099</c:v>
                </c:pt>
                <c:pt idx="7439">
                  <c:v>43100</c:v>
                </c:pt>
                <c:pt idx="7440">
                  <c:v>43101</c:v>
                </c:pt>
                <c:pt idx="7441">
                  <c:v>43102</c:v>
                </c:pt>
                <c:pt idx="7442">
                  <c:v>43103</c:v>
                </c:pt>
                <c:pt idx="7443">
                  <c:v>43104</c:v>
                </c:pt>
                <c:pt idx="7444">
                  <c:v>43105</c:v>
                </c:pt>
                <c:pt idx="7445">
                  <c:v>43106</c:v>
                </c:pt>
                <c:pt idx="7446">
                  <c:v>43107</c:v>
                </c:pt>
                <c:pt idx="7447">
                  <c:v>43108</c:v>
                </c:pt>
                <c:pt idx="7448">
                  <c:v>43109</c:v>
                </c:pt>
                <c:pt idx="7449">
                  <c:v>43110</c:v>
                </c:pt>
                <c:pt idx="7450">
                  <c:v>43111</c:v>
                </c:pt>
                <c:pt idx="7451">
                  <c:v>43112</c:v>
                </c:pt>
                <c:pt idx="7452">
                  <c:v>43113</c:v>
                </c:pt>
                <c:pt idx="7453">
                  <c:v>43114</c:v>
                </c:pt>
                <c:pt idx="7454">
                  <c:v>43115</c:v>
                </c:pt>
                <c:pt idx="7455">
                  <c:v>43116</c:v>
                </c:pt>
                <c:pt idx="7456">
                  <c:v>43117</c:v>
                </c:pt>
                <c:pt idx="7457">
                  <c:v>43118</c:v>
                </c:pt>
                <c:pt idx="7458">
                  <c:v>43119</c:v>
                </c:pt>
                <c:pt idx="7459">
                  <c:v>43120</c:v>
                </c:pt>
                <c:pt idx="7460">
                  <c:v>43121</c:v>
                </c:pt>
                <c:pt idx="7461">
                  <c:v>43122</c:v>
                </c:pt>
                <c:pt idx="7462">
                  <c:v>43123</c:v>
                </c:pt>
                <c:pt idx="7463">
                  <c:v>43124</c:v>
                </c:pt>
                <c:pt idx="7464">
                  <c:v>43125</c:v>
                </c:pt>
                <c:pt idx="7465">
                  <c:v>43126</c:v>
                </c:pt>
                <c:pt idx="7466">
                  <c:v>43127</c:v>
                </c:pt>
                <c:pt idx="7467">
                  <c:v>43128</c:v>
                </c:pt>
                <c:pt idx="7468">
                  <c:v>43129</c:v>
                </c:pt>
                <c:pt idx="7469">
                  <c:v>43130</c:v>
                </c:pt>
                <c:pt idx="7470">
                  <c:v>43131</c:v>
                </c:pt>
                <c:pt idx="7471">
                  <c:v>43132</c:v>
                </c:pt>
                <c:pt idx="7472">
                  <c:v>43133</c:v>
                </c:pt>
                <c:pt idx="7473">
                  <c:v>43134</c:v>
                </c:pt>
                <c:pt idx="7474">
                  <c:v>43135</c:v>
                </c:pt>
                <c:pt idx="7475">
                  <c:v>43136</c:v>
                </c:pt>
                <c:pt idx="7476">
                  <c:v>43137</c:v>
                </c:pt>
                <c:pt idx="7477">
                  <c:v>43138</c:v>
                </c:pt>
                <c:pt idx="7478">
                  <c:v>43139</c:v>
                </c:pt>
                <c:pt idx="7479">
                  <c:v>43140</c:v>
                </c:pt>
                <c:pt idx="7480">
                  <c:v>43141</c:v>
                </c:pt>
                <c:pt idx="7481">
                  <c:v>43142</c:v>
                </c:pt>
                <c:pt idx="7482">
                  <c:v>43143</c:v>
                </c:pt>
                <c:pt idx="7483">
                  <c:v>43144</c:v>
                </c:pt>
                <c:pt idx="7484">
                  <c:v>43145</c:v>
                </c:pt>
                <c:pt idx="7485">
                  <c:v>43146</c:v>
                </c:pt>
                <c:pt idx="7486">
                  <c:v>43147</c:v>
                </c:pt>
                <c:pt idx="7487">
                  <c:v>43148</c:v>
                </c:pt>
                <c:pt idx="7488">
                  <c:v>43149</c:v>
                </c:pt>
                <c:pt idx="7489">
                  <c:v>43150</c:v>
                </c:pt>
                <c:pt idx="7490">
                  <c:v>43151</c:v>
                </c:pt>
                <c:pt idx="7491">
                  <c:v>43152</c:v>
                </c:pt>
                <c:pt idx="7492">
                  <c:v>43153</c:v>
                </c:pt>
                <c:pt idx="7493">
                  <c:v>43154</c:v>
                </c:pt>
                <c:pt idx="7494">
                  <c:v>43155</c:v>
                </c:pt>
                <c:pt idx="7495">
                  <c:v>43156</c:v>
                </c:pt>
                <c:pt idx="7496">
                  <c:v>43157</c:v>
                </c:pt>
                <c:pt idx="7497">
                  <c:v>43158</c:v>
                </c:pt>
                <c:pt idx="7498">
                  <c:v>43159</c:v>
                </c:pt>
                <c:pt idx="7499">
                  <c:v>43160</c:v>
                </c:pt>
                <c:pt idx="7500">
                  <c:v>43161</c:v>
                </c:pt>
                <c:pt idx="7501">
                  <c:v>43162</c:v>
                </c:pt>
                <c:pt idx="7502">
                  <c:v>43163</c:v>
                </c:pt>
                <c:pt idx="7503">
                  <c:v>43164</c:v>
                </c:pt>
                <c:pt idx="7504">
                  <c:v>43165</c:v>
                </c:pt>
                <c:pt idx="7505">
                  <c:v>43166</c:v>
                </c:pt>
                <c:pt idx="7506">
                  <c:v>43167</c:v>
                </c:pt>
                <c:pt idx="7507">
                  <c:v>43168</c:v>
                </c:pt>
                <c:pt idx="7508">
                  <c:v>43169</c:v>
                </c:pt>
                <c:pt idx="7509">
                  <c:v>43170</c:v>
                </c:pt>
                <c:pt idx="7510">
                  <c:v>43171</c:v>
                </c:pt>
                <c:pt idx="7511">
                  <c:v>43172</c:v>
                </c:pt>
                <c:pt idx="7512">
                  <c:v>43173</c:v>
                </c:pt>
                <c:pt idx="7513">
                  <c:v>43174</c:v>
                </c:pt>
                <c:pt idx="7514">
                  <c:v>43175</c:v>
                </c:pt>
                <c:pt idx="7515">
                  <c:v>43176</c:v>
                </c:pt>
                <c:pt idx="7516">
                  <c:v>43177</c:v>
                </c:pt>
                <c:pt idx="7517">
                  <c:v>43178</c:v>
                </c:pt>
                <c:pt idx="7518">
                  <c:v>43179</c:v>
                </c:pt>
                <c:pt idx="7519">
                  <c:v>43180</c:v>
                </c:pt>
                <c:pt idx="7520">
                  <c:v>43181</c:v>
                </c:pt>
                <c:pt idx="7521">
                  <c:v>43182</c:v>
                </c:pt>
                <c:pt idx="7522">
                  <c:v>43183</c:v>
                </c:pt>
                <c:pt idx="7523">
                  <c:v>43184</c:v>
                </c:pt>
                <c:pt idx="7524">
                  <c:v>43185</c:v>
                </c:pt>
                <c:pt idx="7525">
                  <c:v>43186</c:v>
                </c:pt>
                <c:pt idx="7526">
                  <c:v>43187</c:v>
                </c:pt>
                <c:pt idx="7527">
                  <c:v>43188</c:v>
                </c:pt>
                <c:pt idx="7528">
                  <c:v>43189</c:v>
                </c:pt>
                <c:pt idx="7529">
                  <c:v>43190</c:v>
                </c:pt>
                <c:pt idx="7530">
                  <c:v>43191</c:v>
                </c:pt>
                <c:pt idx="7531">
                  <c:v>43192</c:v>
                </c:pt>
                <c:pt idx="7532">
                  <c:v>43193</c:v>
                </c:pt>
                <c:pt idx="7533">
                  <c:v>43194</c:v>
                </c:pt>
                <c:pt idx="7534">
                  <c:v>43195</c:v>
                </c:pt>
                <c:pt idx="7535">
                  <c:v>43196</c:v>
                </c:pt>
                <c:pt idx="7536">
                  <c:v>43197</c:v>
                </c:pt>
                <c:pt idx="7537">
                  <c:v>43198</c:v>
                </c:pt>
                <c:pt idx="7538">
                  <c:v>43199</c:v>
                </c:pt>
                <c:pt idx="7539">
                  <c:v>43200</c:v>
                </c:pt>
                <c:pt idx="7540">
                  <c:v>43201</c:v>
                </c:pt>
                <c:pt idx="7541">
                  <c:v>43202</c:v>
                </c:pt>
                <c:pt idx="7542">
                  <c:v>43203</c:v>
                </c:pt>
                <c:pt idx="7543">
                  <c:v>43204</c:v>
                </c:pt>
                <c:pt idx="7544">
                  <c:v>43205</c:v>
                </c:pt>
                <c:pt idx="7545">
                  <c:v>43206</c:v>
                </c:pt>
                <c:pt idx="7546">
                  <c:v>43207</c:v>
                </c:pt>
                <c:pt idx="7547">
                  <c:v>43208</c:v>
                </c:pt>
                <c:pt idx="7548">
                  <c:v>43209</c:v>
                </c:pt>
                <c:pt idx="7549">
                  <c:v>43210</c:v>
                </c:pt>
                <c:pt idx="7550">
                  <c:v>43211</c:v>
                </c:pt>
                <c:pt idx="7551">
                  <c:v>43212</c:v>
                </c:pt>
                <c:pt idx="7552">
                  <c:v>43213</c:v>
                </c:pt>
                <c:pt idx="7553">
                  <c:v>43214</c:v>
                </c:pt>
                <c:pt idx="7554">
                  <c:v>43215</c:v>
                </c:pt>
                <c:pt idx="7555">
                  <c:v>43216</c:v>
                </c:pt>
                <c:pt idx="7556">
                  <c:v>43217</c:v>
                </c:pt>
                <c:pt idx="7557">
                  <c:v>43218</c:v>
                </c:pt>
                <c:pt idx="7558">
                  <c:v>43219</c:v>
                </c:pt>
                <c:pt idx="7559">
                  <c:v>43220</c:v>
                </c:pt>
                <c:pt idx="7560">
                  <c:v>43221</c:v>
                </c:pt>
                <c:pt idx="7561">
                  <c:v>43222</c:v>
                </c:pt>
                <c:pt idx="7562">
                  <c:v>43223</c:v>
                </c:pt>
                <c:pt idx="7563">
                  <c:v>43224</c:v>
                </c:pt>
                <c:pt idx="7564">
                  <c:v>43225</c:v>
                </c:pt>
                <c:pt idx="7565">
                  <c:v>43226</c:v>
                </c:pt>
                <c:pt idx="7566">
                  <c:v>43227</c:v>
                </c:pt>
                <c:pt idx="7567">
                  <c:v>43228</c:v>
                </c:pt>
                <c:pt idx="7568">
                  <c:v>43229</c:v>
                </c:pt>
                <c:pt idx="7569">
                  <c:v>43230</c:v>
                </c:pt>
                <c:pt idx="7570">
                  <c:v>43231</c:v>
                </c:pt>
                <c:pt idx="7571">
                  <c:v>43232</c:v>
                </c:pt>
                <c:pt idx="7572">
                  <c:v>43233</c:v>
                </c:pt>
                <c:pt idx="7573">
                  <c:v>43234</c:v>
                </c:pt>
                <c:pt idx="7574">
                  <c:v>43235</c:v>
                </c:pt>
                <c:pt idx="7575">
                  <c:v>43236</c:v>
                </c:pt>
                <c:pt idx="7576">
                  <c:v>43237</c:v>
                </c:pt>
                <c:pt idx="7577">
                  <c:v>43238</c:v>
                </c:pt>
                <c:pt idx="7578">
                  <c:v>43239</c:v>
                </c:pt>
                <c:pt idx="7579">
                  <c:v>43240</c:v>
                </c:pt>
                <c:pt idx="7580">
                  <c:v>43241</c:v>
                </c:pt>
                <c:pt idx="7581">
                  <c:v>43242</c:v>
                </c:pt>
                <c:pt idx="7582">
                  <c:v>43243</c:v>
                </c:pt>
                <c:pt idx="7583">
                  <c:v>43244</c:v>
                </c:pt>
                <c:pt idx="7584">
                  <c:v>43245</c:v>
                </c:pt>
                <c:pt idx="7585">
                  <c:v>43246</c:v>
                </c:pt>
                <c:pt idx="7586">
                  <c:v>43247</c:v>
                </c:pt>
                <c:pt idx="7587">
                  <c:v>43248</c:v>
                </c:pt>
                <c:pt idx="7588">
                  <c:v>43249</c:v>
                </c:pt>
                <c:pt idx="7589">
                  <c:v>43250</c:v>
                </c:pt>
                <c:pt idx="7590">
                  <c:v>43251</c:v>
                </c:pt>
                <c:pt idx="7591">
                  <c:v>43252</c:v>
                </c:pt>
                <c:pt idx="7592">
                  <c:v>43253</c:v>
                </c:pt>
                <c:pt idx="7593">
                  <c:v>43254</c:v>
                </c:pt>
                <c:pt idx="7594">
                  <c:v>43255</c:v>
                </c:pt>
                <c:pt idx="7595">
                  <c:v>43256</c:v>
                </c:pt>
                <c:pt idx="7596">
                  <c:v>43257</c:v>
                </c:pt>
                <c:pt idx="7597">
                  <c:v>43258</c:v>
                </c:pt>
                <c:pt idx="7598">
                  <c:v>43259</c:v>
                </c:pt>
                <c:pt idx="7599">
                  <c:v>43260</c:v>
                </c:pt>
                <c:pt idx="7600">
                  <c:v>43261</c:v>
                </c:pt>
                <c:pt idx="7601">
                  <c:v>43262</c:v>
                </c:pt>
                <c:pt idx="7602">
                  <c:v>43263</c:v>
                </c:pt>
                <c:pt idx="7603">
                  <c:v>43264</c:v>
                </c:pt>
                <c:pt idx="7604">
                  <c:v>43265</c:v>
                </c:pt>
                <c:pt idx="7605">
                  <c:v>43266</c:v>
                </c:pt>
                <c:pt idx="7606">
                  <c:v>43267</c:v>
                </c:pt>
                <c:pt idx="7607">
                  <c:v>43268</c:v>
                </c:pt>
                <c:pt idx="7608">
                  <c:v>43269</c:v>
                </c:pt>
                <c:pt idx="7609">
                  <c:v>43270</c:v>
                </c:pt>
                <c:pt idx="7610">
                  <c:v>43271</c:v>
                </c:pt>
                <c:pt idx="7611">
                  <c:v>43272</c:v>
                </c:pt>
                <c:pt idx="7612">
                  <c:v>43273</c:v>
                </c:pt>
                <c:pt idx="7613">
                  <c:v>43274</c:v>
                </c:pt>
                <c:pt idx="7614">
                  <c:v>43275</c:v>
                </c:pt>
                <c:pt idx="7615">
                  <c:v>43276</c:v>
                </c:pt>
                <c:pt idx="7616">
                  <c:v>43277</c:v>
                </c:pt>
                <c:pt idx="7617">
                  <c:v>43278</c:v>
                </c:pt>
                <c:pt idx="7618">
                  <c:v>43279</c:v>
                </c:pt>
                <c:pt idx="7619">
                  <c:v>43280</c:v>
                </c:pt>
                <c:pt idx="7620">
                  <c:v>43281</c:v>
                </c:pt>
                <c:pt idx="7621">
                  <c:v>43282</c:v>
                </c:pt>
                <c:pt idx="7622">
                  <c:v>43283</c:v>
                </c:pt>
                <c:pt idx="7623">
                  <c:v>43284</c:v>
                </c:pt>
                <c:pt idx="7624">
                  <c:v>43285</c:v>
                </c:pt>
                <c:pt idx="7625">
                  <c:v>43286</c:v>
                </c:pt>
                <c:pt idx="7626">
                  <c:v>43287</c:v>
                </c:pt>
                <c:pt idx="7627">
                  <c:v>43288</c:v>
                </c:pt>
                <c:pt idx="7628">
                  <c:v>43289</c:v>
                </c:pt>
                <c:pt idx="7629">
                  <c:v>43290</c:v>
                </c:pt>
                <c:pt idx="7630">
                  <c:v>43291</c:v>
                </c:pt>
                <c:pt idx="7631">
                  <c:v>43292</c:v>
                </c:pt>
                <c:pt idx="7632">
                  <c:v>43293</c:v>
                </c:pt>
                <c:pt idx="7633">
                  <c:v>43294</c:v>
                </c:pt>
                <c:pt idx="7634">
                  <c:v>43295</c:v>
                </c:pt>
                <c:pt idx="7635">
                  <c:v>43296</c:v>
                </c:pt>
                <c:pt idx="7636">
                  <c:v>43297</c:v>
                </c:pt>
                <c:pt idx="7637">
                  <c:v>43298</c:v>
                </c:pt>
                <c:pt idx="7638">
                  <c:v>43299</c:v>
                </c:pt>
                <c:pt idx="7639">
                  <c:v>43300</c:v>
                </c:pt>
                <c:pt idx="7640">
                  <c:v>43301</c:v>
                </c:pt>
                <c:pt idx="7641">
                  <c:v>43302</c:v>
                </c:pt>
                <c:pt idx="7642">
                  <c:v>43303</c:v>
                </c:pt>
                <c:pt idx="7643">
                  <c:v>43304</c:v>
                </c:pt>
                <c:pt idx="7644">
                  <c:v>43305</c:v>
                </c:pt>
                <c:pt idx="7645">
                  <c:v>43306</c:v>
                </c:pt>
                <c:pt idx="7646">
                  <c:v>43307</c:v>
                </c:pt>
                <c:pt idx="7647">
                  <c:v>43308</c:v>
                </c:pt>
                <c:pt idx="7648">
                  <c:v>43309</c:v>
                </c:pt>
                <c:pt idx="7649">
                  <c:v>43310</c:v>
                </c:pt>
                <c:pt idx="7650">
                  <c:v>43311</c:v>
                </c:pt>
                <c:pt idx="7651">
                  <c:v>43312</c:v>
                </c:pt>
                <c:pt idx="7652">
                  <c:v>43313</c:v>
                </c:pt>
                <c:pt idx="7653">
                  <c:v>43314</c:v>
                </c:pt>
                <c:pt idx="7654">
                  <c:v>43315</c:v>
                </c:pt>
                <c:pt idx="7655">
                  <c:v>43316</c:v>
                </c:pt>
                <c:pt idx="7656">
                  <c:v>43317</c:v>
                </c:pt>
                <c:pt idx="7657">
                  <c:v>43318</c:v>
                </c:pt>
                <c:pt idx="7658">
                  <c:v>43319</c:v>
                </c:pt>
                <c:pt idx="7659">
                  <c:v>43320</c:v>
                </c:pt>
                <c:pt idx="7660">
                  <c:v>43321</c:v>
                </c:pt>
                <c:pt idx="7661">
                  <c:v>43322</c:v>
                </c:pt>
                <c:pt idx="7662">
                  <c:v>43323</c:v>
                </c:pt>
                <c:pt idx="7663">
                  <c:v>43324</c:v>
                </c:pt>
                <c:pt idx="7664">
                  <c:v>43325</c:v>
                </c:pt>
                <c:pt idx="7665">
                  <c:v>43326</c:v>
                </c:pt>
                <c:pt idx="7666">
                  <c:v>43327</c:v>
                </c:pt>
                <c:pt idx="7667">
                  <c:v>43328</c:v>
                </c:pt>
                <c:pt idx="7668">
                  <c:v>43329</c:v>
                </c:pt>
                <c:pt idx="7669">
                  <c:v>43330</c:v>
                </c:pt>
                <c:pt idx="7670">
                  <c:v>43331</c:v>
                </c:pt>
                <c:pt idx="7671">
                  <c:v>43332</c:v>
                </c:pt>
                <c:pt idx="7672">
                  <c:v>43333</c:v>
                </c:pt>
                <c:pt idx="7673">
                  <c:v>43334</c:v>
                </c:pt>
                <c:pt idx="7674">
                  <c:v>43335</c:v>
                </c:pt>
                <c:pt idx="7675">
                  <c:v>43336</c:v>
                </c:pt>
                <c:pt idx="7676">
                  <c:v>43337</c:v>
                </c:pt>
                <c:pt idx="7677">
                  <c:v>43338</c:v>
                </c:pt>
                <c:pt idx="7678">
                  <c:v>43339</c:v>
                </c:pt>
                <c:pt idx="7679">
                  <c:v>43340</c:v>
                </c:pt>
                <c:pt idx="7680">
                  <c:v>43341</c:v>
                </c:pt>
                <c:pt idx="7681">
                  <c:v>43342</c:v>
                </c:pt>
                <c:pt idx="7682">
                  <c:v>43343</c:v>
                </c:pt>
                <c:pt idx="7683">
                  <c:v>43344</c:v>
                </c:pt>
                <c:pt idx="7684">
                  <c:v>43345</c:v>
                </c:pt>
                <c:pt idx="7685">
                  <c:v>43346</c:v>
                </c:pt>
                <c:pt idx="7686">
                  <c:v>43347</c:v>
                </c:pt>
                <c:pt idx="7687">
                  <c:v>43348</c:v>
                </c:pt>
                <c:pt idx="7688">
                  <c:v>43349</c:v>
                </c:pt>
                <c:pt idx="7689">
                  <c:v>43350</c:v>
                </c:pt>
                <c:pt idx="7690">
                  <c:v>43351</c:v>
                </c:pt>
                <c:pt idx="7691">
                  <c:v>43352</c:v>
                </c:pt>
                <c:pt idx="7692">
                  <c:v>43353</c:v>
                </c:pt>
                <c:pt idx="7693">
                  <c:v>43354</c:v>
                </c:pt>
                <c:pt idx="7694">
                  <c:v>43355</c:v>
                </c:pt>
                <c:pt idx="7695">
                  <c:v>43356</c:v>
                </c:pt>
                <c:pt idx="7696">
                  <c:v>43357</c:v>
                </c:pt>
                <c:pt idx="7697">
                  <c:v>43358</c:v>
                </c:pt>
                <c:pt idx="7698">
                  <c:v>43359</c:v>
                </c:pt>
                <c:pt idx="7699">
                  <c:v>43360</c:v>
                </c:pt>
                <c:pt idx="7700">
                  <c:v>43361</c:v>
                </c:pt>
                <c:pt idx="7701">
                  <c:v>43362</c:v>
                </c:pt>
                <c:pt idx="7702">
                  <c:v>43363</c:v>
                </c:pt>
                <c:pt idx="7703">
                  <c:v>43364</c:v>
                </c:pt>
                <c:pt idx="7704">
                  <c:v>43365</c:v>
                </c:pt>
                <c:pt idx="7705">
                  <c:v>43366</c:v>
                </c:pt>
                <c:pt idx="7706">
                  <c:v>43367</c:v>
                </c:pt>
                <c:pt idx="7707">
                  <c:v>43368</c:v>
                </c:pt>
                <c:pt idx="7708">
                  <c:v>43369</c:v>
                </c:pt>
                <c:pt idx="7709">
                  <c:v>43370</c:v>
                </c:pt>
                <c:pt idx="7710">
                  <c:v>43371</c:v>
                </c:pt>
                <c:pt idx="7711">
                  <c:v>43372</c:v>
                </c:pt>
                <c:pt idx="7712">
                  <c:v>43373</c:v>
                </c:pt>
                <c:pt idx="7713">
                  <c:v>43374</c:v>
                </c:pt>
                <c:pt idx="7714">
                  <c:v>43375</c:v>
                </c:pt>
                <c:pt idx="7715">
                  <c:v>43376</c:v>
                </c:pt>
                <c:pt idx="7716">
                  <c:v>43377</c:v>
                </c:pt>
                <c:pt idx="7717">
                  <c:v>43378</c:v>
                </c:pt>
                <c:pt idx="7718">
                  <c:v>43379</c:v>
                </c:pt>
                <c:pt idx="7719">
                  <c:v>43380</c:v>
                </c:pt>
                <c:pt idx="7720">
                  <c:v>43381</c:v>
                </c:pt>
                <c:pt idx="7721">
                  <c:v>43382</c:v>
                </c:pt>
                <c:pt idx="7722">
                  <c:v>43383</c:v>
                </c:pt>
                <c:pt idx="7723">
                  <c:v>43384</c:v>
                </c:pt>
                <c:pt idx="7724">
                  <c:v>43385</c:v>
                </c:pt>
                <c:pt idx="7725">
                  <c:v>43386</c:v>
                </c:pt>
                <c:pt idx="7726">
                  <c:v>43387</c:v>
                </c:pt>
                <c:pt idx="7727">
                  <c:v>43388</c:v>
                </c:pt>
                <c:pt idx="7728">
                  <c:v>43389</c:v>
                </c:pt>
                <c:pt idx="7729">
                  <c:v>43390</c:v>
                </c:pt>
                <c:pt idx="7730">
                  <c:v>43391</c:v>
                </c:pt>
                <c:pt idx="7731">
                  <c:v>43392</c:v>
                </c:pt>
                <c:pt idx="7732">
                  <c:v>43393</c:v>
                </c:pt>
                <c:pt idx="7733">
                  <c:v>43394</c:v>
                </c:pt>
                <c:pt idx="7734">
                  <c:v>43395</c:v>
                </c:pt>
                <c:pt idx="7735">
                  <c:v>43396</c:v>
                </c:pt>
                <c:pt idx="7736">
                  <c:v>43397</c:v>
                </c:pt>
                <c:pt idx="7737">
                  <c:v>43398</c:v>
                </c:pt>
                <c:pt idx="7738">
                  <c:v>43399</c:v>
                </c:pt>
                <c:pt idx="7739">
                  <c:v>43400</c:v>
                </c:pt>
                <c:pt idx="7740">
                  <c:v>43401</c:v>
                </c:pt>
                <c:pt idx="7741">
                  <c:v>43402</c:v>
                </c:pt>
                <c:pt idx="7742">
                  <c:v>43403</c:v>
                </c:pt>
                <c:pt idx="7743">
                  <c:v>43404</c:v>
                </c:pt>
                <c:pt idx="7744">
                  <c:v>43405</c:v>
                </c:pt>
                <c:pt idx="7745">
                  <c:v>43406</c:v>
                </c:pt>
                <c:pt idx="7746">
                  <c:v>43407</c:v>
                </c:pt>
                <c:pt idx="7747">
                  <c:v>43408</c:v>
                </c:pt>
                <c:pt idx="7748">
                  <c:v>43409</c:v>
                </c:pt>
                <c:pt idx="7749">
                  <c:v>43410</c:v>
                </c:pt>
                <c:pt idx="7750">
                  <c:v>43411</c:v>
                </c:pt>
                <c:pt idx="7751">
                  <c:v>43412</c:v>
                </c:pt>
                <c:pt idx="7752">
                  <c:v>43413</c:v>
                </c:pt>
                <c:pt idx="7753">
                  <c:v>43414</c:v>
                </c:pt>
                <c:pt idx="7754">
                  <c:v>43415</c:v>
                </c:pt>
                <c:pt idx="7755">
                  <c:v>43416</c:v>
                </c:pt>
                <c:pt idx="7756">
                  <c:v>43417</c:v>
                </c:pt>
                <c:pt idx="7757">
                  <c:v>43418</c:v>
                </c:pt>
                <c:pt idx="7758">
                  <c:v>43419</c:v>
                </c:pt>
                <c:pt idx="7759">
                  <c:v>43420</c:v>
                </c:pt>
                <c:pt idx="7760">
                  <c:v>43421</c:v>
                </c:pt>
                <c:pt idx="7761">
                  <c:v>43422</c:v>
                </c:pt>
                <c:pt idx="7762">
                  <c:v>43423</c:v>
                </c:pt>
                <c:pt idx="7763">
                  <c:v>43424</c:v>
                </c:pt>
                <c:pt idx="7764">
                  <c:v>43425</c:v>
                </c:pt>
                <c:pt idx="7765">
                  <c:v>43426</c:v>
                </c:pt>
                <c:pt idx="7766">
                  <c:v>43427</c:v>
                </c:pt>
                <c:pt idx="7767">
                  <c:v>43428</c:v>
                </c:pt>
                <c:pt idx="7768">
                  <c:v>43429</c:v>
                </c:pt>
                <c:pt idx="7769">
                  <c:v>43430</c:v>
                </c:pt>
                <c:pt idx="7770">
                  <c:v>43431</c:v>
                </c:pt>
                <c:pt idx="7771">
                  <c:v>43432</c:v>
                </c:pt>
                <c:pt idx="7772">
                  <c:v>43433</c:v>
                </c:pt>
                <c:pt idx="7773">
                  <c:v>43434</c:v>
                </c:pt>
                <c:pt idx="7774">
                  <c:v>43435</c:v>
                </c:pt>
                <c:pt idx="7775">
                  <c:v>43436</c:v>
                </c:pt>
                <c:pt idx="7776">
                  <c:v>43437</c:v>
                </c:pt>
                <c:pt idx="7777">
                  <c:v>43438</c:v>
                </c:pt>
                <c:pt idx="7778">
                  <c:v>43439</c:v>
                </c:pt>
                <c:pt idx="7779">
                  <c:v>43440</c:v>
                </c:pt>
                <c:pt idx="7780">
                  <c:v>43441</c:v>
                </c:pt>
                <c:pt idx="7781">
                  <c:v>43442</c:v>
                </c:pt>
                <c:pt idx="7782">
                  <c:v>43443</c:v>
                </c:pt>
                <c:pt idx="7783">
                  <c:v>43444</c:v>
                </c:pt>
                <c:pt idx="7784">
                  <c:v>43445</c:v>
                </c:pt>
                <c:pt idx="7785">
                  <c:v>43446</c:v>
                </c:pt>
                <c:pt idx="7786">
                  <c:v>43447</c:v>
                </c:pt>
                <c:pt idx="7787">
                  <c:v>43448</c:v>
                </c:pt>
                <c:pt idx="7788">
                  <c:v>43449</c:v>
                </c:pt>
                <c:pt idx="7789">
                  <c:v>43450</c:v>
                </c:pt>
                <c:pt idx="7790">
                  <c:v>43451</c:v>
                </c:pt>
                <c:pt idx="7791">
                  <c:v>43452</c:v>
                </c:pt>
                <c:pt idx="7792">
                  <c:v>43453</c:v>
                </c:pt>
                <c:pt idx="7793">
                  <c:v>43454</c:v>
                </c:pt>
                <c:pt idx="7794">
                  <c:v>43455</c:v>
                </c:pt>
                <c:pt idx="7795">
                  <c:v>43456</c:v>
                </c:pt>
                <c:pt idx="7796">
                  <c:v>43457</c:v>
                </c:pt>
                <c:pt idx="7797">
                  <c:v>43458</c:v>
                </c:pt>
                <c:pt idx="7798">
                  <c:v>43459</c:v>
                </c:pt>
                <c:pt idx="7799">
                  <c:v>43460</c:v>
                </c:pt>
                <c:pt idx="7800">
                  <c:v>43461</c:v>
                </c:pt>
                <c:pt idx="7801">
                  <c:v>43462</c:v>
                </c:pt>
                <c:pt idx="7802">
                  <c:v>43463</c:v>
                </c:pt>
                <c:pt idx="7803">
                  <c:v>43464</c:v>
                </c:pt>
                <c:pt idx="7804">
                  <c:v>43465</c:v>
                </c:pt>
                <c:pt idx="7805">
                  <c:v>43466</c:v>
                </c:pt>
                <c:pt idx="7806">
                  <c:v>43467</c:v>
                </c:pt>
                <c:pt idx="7807">
                  <c:v>43468</c:v>
                </c:pt>
                <c:pt idx="7808">
                  <c:v>43469</c:v>
                </c:pt>
                <c:pt idx="7809">
                  <c:v>43470</c:v>
                </c:pt>
                <c:pt idx="7810">
                  <c:v>43471</c:v>
                </c:pt>
                <c:pt idx="7811">
                  <c:v>43472</c:v>
                </c:pt>
                <c:pt idx="7812">
                  <c:v>43473</c:v>
                </c:pt>
                <c:pt idx="7813">
                  <c:v>43474</c:v>
                </c:pt>
                <c:pt idx="7814">
                  <c:v>43475</c:v>
                </c:pt>
                <c:pt idx="7815">
                  <c:v>43476</c:v>
                </c:pt>
                <c:pt idx="7816">
                  <c:v>43477</c:v>
                </c:pt>
                <c:pt idx="7817">
                  <c:v>43478</c:v>
                </c:pt>
                <c:pt idx="7818">
                  <c:v>43479</c:v>
                </c:pt>
                <c:pt idx="7819">
                  <c:v>43480</c:v>
                </c:pt>
                <c:pt idx="7820">
                  <c:v>43481</c:v>
                </c:pt>
                <c:pt idx="7821">
                  <c:v>43482</c:v>
                </c:pt>
                <c:pt idx="7822">
                  <c:v>43483</c:v>
                </c:pt>
                <c:pt idx="7823">
                  <c:v>43484</c:v>
                </c:pt>
                <c:pt idx="7824">
                  <c:v>43485</c:v>
                </c:pt>
                <c:pt idx="7825">
                  <c:v>43486</c:v>
                </c:pt>
                <c:pt idx="7826">
                  <c:v>43487</c:v>
                </c:pt>
                <c:pt idx="7827">
                  <c:v>43488</c:v>
                </c:pt>
                <c:pt idx="7828">
                  <c:v>43489</c:v>
                </c:pt>
                <c:pt idx="7829">
                  <c:v>43490</c:v>
                </c:pt>
                <c:pt idx="7830">
                  <c:v>43491</c:v>
                </c:pt>
                <c:pt idx="7831">
                  <c:v>43492</c:v>
                </c:pt>
                <c:pt idx="7832">
                  <c:v>43493</c:v>
                </c:pt>
                <c:pt idx="7833">
                  <c:v>43494</c:v>
                </c:pt>
                <c:pt idx="7834">
                  <c:v>43495</c:v>
                </c:pt>
                <c:pt idx="7835">
                  <c:v>43496</c:v>
                </c:pt>
                <c:pt idx="7836">
                  <c:v>43497</c:v>
                </c:pt>
                <c:pt idx="7837">
                  <c:v>43498</c:v>
                </c:pt>
                <c:pt idx="7838">
                  <c:v>43499</c:v>
                </c:pt>
                <c:pt idx="7839">
                  <c:v>43500</c:v>
                </c:pt>
                <c:pt idx="7840">
                  <c:v>43501</c:v>
                </c:pt>
                <c:pt idx="7841">
                  <c:v>43502</c:v>
                </c:pt>
                <c:pt idx="7842">
                  <c:v>43503</c:v>
                </c:pt>
                <c:pt idx="7843">
                  <c:v>43504</c:v>
                </c:pt>
                <c:pt idx="7844">
                  <c:v>43505</c:v>
                </c:pt>
                <c:pt idx="7845">
                  <c:v>43506</c:v>
                </c:pt>
                <c:pt idx="7846">
                  <c:v>43507</c:v>
                </c:pt>
                <c:pt idx="7847">
                  <c:v>43508</c:v>
                </c:pt>
                <c:pt idx="7848">
                  <c:v>43509</c:v>
                </c:pt>
                <c:pt idx="7849">
                  <c:v>43510</c:v>
                </c:pt>
                <c:pt idx="7850">
                  <c:v>43511</c:v>
                </c:pt>
                <c:pt idx="7851">
                  <c:v>43512</c:v>
                </c:pt>
                <c:pt idx="7852">
                  <c:v>43513</c:v>
                </c:pt>
                <c:pt idx="7853">
                  <c:v>43514</c:v>
                </c:pt>
                <c:pt idx="7854">
                  <c:v>43515</c:v>
                </c:pt>
                <c:pt idx="7855">
                  <c:v>43516</c:v>
                </c:pt>
                <c:pt idx="7856">
                  <c:v>43517</c:v>
                </c:pt>
                <c:pt idx="7857">
                  <c:v>43518</c:v>
                </c:pt>
                <c:pt idx="7858">
                  <c:v>43519</c:v>
                </c:pt>
                <c:pt idx="7859">
                  <c:v>43520</c:v>
                </c:pt>
                <c:pt idx="7860">
                  <c:v>43521</c:v>
                </c:pt>
                <c:pt idx="7861">
                  <c:v>43522</c:v>
                </c:pt>
                <c:pt idx="7862">
                  <c:v>43523</c:v>
                </c:pt>
                <c:pt idx="7863">
                  <c:v>43524</c:v>
                </c:pt>
                <c:pt idx="7864">
                  <c:v>43525</c:v>
                </c:pt>
                <c:pt idx="7865">
                  <c:v>43526</c:v>
                </c:pt>
                <c:pt idx="7866">
                  <c:v>43527</c:v>
                </c:pt>
                <c:pt idx="7867">
                  <c:v>43528</c:v>
                </c:pt>
                <c:pt idx="7868">
                  <c:v>43529</c:v>
                </c:pt>
                <c:pt idx="7869">
                  <c:v>43530</c:v>
                </c:pt>
                <c:pt idx="7870">
                  <c:v>43531</c:v>
                </c:pt>
                <c:pt idx="7871">
                  <c:v>43532</c:v>
                </c:pt>
                <c:pt idx="7872">
                  <c:v>43533</c:v>
                </c:pt>
                <c:pt idx="7873">
                  <c:v>43534</c:v>
                </c:pt>
                <c:pt idx="7874">
                  <c:v>43535</c:v>
                </c:pt>
                <c:pt idx="7875">
                  <c:v>43536</c:v>
                </c:pt>
                <c:pt idx="7876">
                  <c:v>43537</c:v>
                </c:pt>
                <c:pt idx="7877">
                  <c:v>43538</c:v>
                </c:pt>
                <c:pt idx="7878">
                  <c:v>43539</c:v>
                </c:pt>
                <c:pt idx="7879">
                  <c:v>43540</c:v>
                </c:pt>
                <c:pt idx="7880">
                  <c:v>43541</c:v>
                </c:pt>
                <c:pt idx="7881">
                  <c:v>43542</c:v>
                </c:pt>
                <c:pt idx="7882">
                  <c:v>43543</c:v>
                </c:pt>
                <c:pt idx="7883">
                  <c:v>43544</c:v>
                </c:pt>
                <c:pt idx="7884">
                  <c:v>43545</c:v>
                </c:pt>
                <c:pt idx="7885">
                  <c:v>43546</c:v>
                </c:pt>
                <c:pt idx="7886">
                  <c:v>43547</c:v>
                </c:pt>
                <c:pt idx="7887">
                  <c:v>43548</c:v>
                </c:pt>
                <c:pt idx="7888">
                  <c:v>43549</c:v>
                </c:pt>
                <c:pt idx="7889">
                  <c:v>43550</c:v>
                </c:pt>
                <c:pt idx="7890">
                  <c:v>43551</c:v>
                </c:pt>
                <c:pt idx="7891">
                  <c:v>43552</c:v>
                </c:pt>
                <c:pt idx="7892">
                  <c:v>43553</c:v>
                </c:pt>
                <c:pt idx="7893">
                  <c:v>43554</c:v>
                </c:pt>
                <c:pt idx="7894">
                  <c:v>43555</c:v>
                </c:pt>
                <c:pt idx="7895">
                  <c:v>43556</c:v>
                </c:pt>
                <c:pt idx="7896">
                  <c:v>43557</c:v>
                </c:pt>
                <c:pt idx="7897">
                  <c:v>43558</c:v>
                </c:pt>
                <c:pt idx="7898">
                  <c:v>43559</c:v>
                </c:pt>
                <c:pt idx="7899">
                  <c:v>43560</c:v>
                </c:pt>
                <c:pt idx="7900">
                  <c:v>43561</c:v>
                </c:pt>
                <c:pt idx="7901">
                  <c:v>43562</c:v>
                </c:pt>
                <c:pt idx="7902">
                  <c:v>43563</c:v>
                </c:pt>
                <c:pt idx="7903">
                  <c:v>43564</c:v>
                </c:pt>
                <c:pt idx="7904">
                  <c:v>43565</c:v>
                </c:pt>
                <c:pt idx="7905">
                  <c:v>43566</c:v>
                </c:pt>
                <c:pt idx="7906">
                  <c:v>43567</c:v>
                </c:pt>
                <c:pt idx="7907">
                  <c:v>43568</c:v>
                </c:pt>
                <c:pt idx="7908">
                  <c:v>43569</c:v>
                </c:pt>
                <c:pt idx="7909">
                  <c:v>43570</c:v>
                </c:pt>
                <c:pt idx="7910">
                  <c:v>43571</c:v>
                </c:pt>
                <c:pt idx="7911">
                  <c:v>43572</c:v>
                </c:pt>
                <c:pt idx="7912">
                  <c:v>43573</c:v>
                </c:pt>
                <c:pt idx="7913">
                  <c:v>43574</c:v>
                </c:pt>
                <c:pt idx="7914">
                  <c:v>43575</c:v>
                </c:pt>
                <c:pt idx="7915">
                  <c:v>43576</c:v>
                </c:pt>
                <c:pt idx="7916">
                  <c:v>43577</c:v>
                </c:pt>
                <c:pt idx="7917">
                  <c:v>43578</c:v>
                </c:pt>
                <c:pt idx="7918">
                  <c:v>43579</c:v>
                </c:pt>
                <c:pt idx="7919">
                  <c:v>43580</c:v>
                </c:pt>
                <c:pt idx="7920">
                  <c:v>43581</c:v>
                </c:pt>
                <c:pt idx="7921">
                  <c:v>43582</c:v>
                </c:pt>
                <c:pt idx="7922">
                  <c:v>43583</c:v>
                </c:pt>
                <c:pt idx="7923">
                  <c:v>43584</c:v>
                </c:pt>
                <c:pt idx="7924">
                  <c:v>43585</c:v>
                </c:pt>
                <c:pt idx="7925">
                  <c:v>43586</c:v>
                </c:pt>
                <c:pt idx="7926">
                  <c:v>43587</c:v>
                </c:pt>
                <c:pt idx="7927">
                  <c:v>43588</c:v>
                </c:pt>
                <c:pt idx="7928">
                  <c:v>43589</c:v>
                </c:pt>
                <c:pt idx="7929">
                  <c:v>43590</c:v>
                </c:pt>
                <c:pt idx="7930">
                  <c:v>43591</c:v>
                </c:pt>
                <c:pt idx="7931">
                  <c:v>43592</c:v>
                </c:pt>
                <c:pt idx="7932">
                  <c:v>43593</c:v>
                </c:pt>
                <c:pt idx="7933">
                  <c:v>43594</c:v>
                </c:pt>
                <c:pt idx="7934">
                  <c:v>43595</c:v>
                </c:pt>
                <c:pt idx="7935">
                  <c:v>43596</c:v>
                </c:pt>
                <c:pt idx="7936">
                  <c:v>43597</c:v>
                </c:pt>
                <c:pt idx="7937">
                  <c:v>43598</c:v>
                </c:pt>
                <c:pt idx="7938">
                  <c:v>43599</c:v>
                </c:pt>
                <c:pt idx="7939">
                  <c:v>43600</c:v>
                </c:pt>
                <c:pt idx="7940">
                  <c:v>43601</c:v>
                </c:pt>
                <c:pt idx="7941">
                  <c:v>43602</c:v>
                </c:pt>
                <c:pt idx="7942">
                  <c:v>43603</c:v>
                </c:pt>
                <c:pt idx="7943">
                  <c:v>43604</c:v>
                </c:pt>
                <c:pt idx="7944">
                  <c:v>43605</c:v>
                </c:pt>
                <c:pt idx="7945">
                  <c:v>43606</c:v>
                </c:pt>
                <c:pt idx="7946">
                  <c:v>43607</c:v>
                </c:pt>
                <c:pt idx="7947">
                  <c:v>43608</c:v>
                </c:pt>
                <c:pt idx="7948">
                  <c:v>43609</c:v>
                </c:pt>
                <c:pt idx="7949">
                  <c:v>43610</c:v>
                </c:pt>
                <c:pt idx="7950">
                  <c:v>43611</c:v>
                </c:pt>
                <c:pt idx="7951">
                  <c:v>43612</c:v>
                </c:pt>
                <c:pt idx="7952">
                  <c:v>43613</c:v>
                </c:pt>
                <c:pt idx="7953">
                  <c:v>43614</c:v>
                </c:pt>
                <c:pt idx="7954">
                  <c:v>43615</c:v>
                </c:pt>
                <c:pt idx="7955">
                  <c:v>43616</c:v>
                </c:pt>
                <c:pt idx="7956">
                  <c:v>43617</c:v>
                </c:pt>
                <c:pt idx="7957">
                  <c:v>43618</c:v>
                </c:pt>
                <c:pt idx="7958">
                  <c:v>43619</c:v>
                </c:pt>
                <c:pt idx="7959">
                  <c:v>43620</c:v>
                </c:pt>
                <c:pt idx="7960">
                  <c:v>43621</c:v>
                </c:pt>
                <c:pt idx="7961">
                  <c:v>43622</c:v>
                </c:pt>
                <c:pt idx="7962">
                  <c:v>43623</c:v>
                </c:pt>
                <c:pt idx="7963">
                  <c:v>43624</c:v>
                </c:pt>
                <c:pt idx="7964">
                  <c:v>43625</c:v>
                </c:pt>
                <c:pt idx="7965">
                  <c:v>43626</c:v>
                </c:pt>
                <c:pt idx="7966">
                  <c:v>43627</c:v>
                </c:pt>
                <c:pt idx="7967">
                  <c:v>43628</c:v>
                </c:pt>
                <c:pt idx="7968">
                  <c:v>43629</c:v>
                </c:pt>
                <c:pt idx="7969">
                  <c:v>43630</c:v>
                </c:pt>
                <c:pt idx="7970">
                  <c:v>43631</c:v>
                </c:pt>
                <c:pt idx="7971">
                  <c:v>43632</c:v>
                </c:pt>
                <c:pt idx="7972">
                  <c:v>43633</c:v>
                </c:pt>
                <c:pt idx="7973">
                  <c:v>43634</c:v>
                </c:pt>
                <c:pt idx="7974">
                  <c:v>43635</c:v>
                </c:pt>
                <c:pt idx="7975">
                  <c:v>43636</c:v>
                </c:pt>
                <c:pt idx="7976">
                  <c:v>43637</c:v>
                </c:pt>
                <c:pt idx="7977">
                  <c:v>43638</c:v>
                </c:pt>
                <c:pt idx="7978">
                  <c:v>43639</c:v>
                </c:pt>
                <c:pt idx="7979">
                  <c:v>43640</c:v>
                </c:pt>
                <c:pt idx="7980">
                  <c:v>43641</c:v>
                </c:pt>
                <c:pt idx="7981">
                  <c:v>43642</c:v>
                </c:pt>
                <c:pt idx="7982">
                  <c:v>43643</c:v>
                </c:pt>
                <c:pt idx="7983">
                  <c:v>43644</c:v>
                </c:pt>
                <c:pt idx="7984">
                  <c:v>43645</c:v>
                </c:pt>
                <c:pt idx="7985">
                  <c:v>43646</c:v>
                </c:pt>
                <c:pt idx="7986">
                  <c:v>43647</c:v>
                </c:pt>
                <c:pt idx="7987">
                  <c:v>43648</c:v>
                </c:pt>
                <c:pt idx="7988">
                  <c:v>43649</c:v>
                </c:pt>
                <c:pt idx="7989">
                  <c:v>43650</c:v>
                </c:pt>
                <c:pt idx="7990">
                  <c:v>43651</c:v>
                </c:pt>
                <c:pt idx="7991">
                  <c:v>43652</c:v>
                </c:pt>
                <c:pt idx="7992">
                  <c:v>43653</c:v>
                </c:pt>
                <c:pt idx="7993">
                  <c:v>43654</c:v>
                </c:pt>
                <c:pt idx="7994">
                  <c:v>43655</c:v>
                </c:pt>
                <c:pt idx="7995">
                  <c:v>43656</c:v>
                </c:pt>
                <c:pt idx="7996">
                  <c:v>43657</c:v>
                </c:pt>
                <c:pt idx="7997">
                  <c:v>43658</c:v>
                </c:pt>
                <c:pt idx="7998">
                  <c:v>43659</c:v>
                </c:pt>
                <c:pt idx="7999">
                  <c:v>43660</c:v>
                </c:pt>
                <c:pt idx="8000">
                  <c:v>43661</c:v>
                </c:pt>
                <c:pt idx="8001">
                  <c:v>43662</c:v>
                </c:pt>
                <c:pt idx="8002">
                  <c:v>43663</c:v>
                </c:pt>
                <c:pt idx="8003">
                  <c:v>43664</c:v>
                </c:pt>
                <c:pt idx="8004">
                  <c:v>43665</c:v>
                </c:pt>
                <c:pt idx="8005">
                  <c:v>43666</c:v>
                </c:pt>
                <c:pt idx="8006">
                  <c:v>43667</c:v>
                </c:pt>
                <c:pt idx="8007">
                  <c:v>43668</c:v>
                </c:pt>
                <c:pt idx="8008">
                  <c:v>43669</c:v>
                </c:pt>
                <c:pt idx="8009">
                  <c:v>43670</c:v>
                </c:pt>
                <c:pt idx="8010">
                  <c:v>43671</c:v>
                </c:pt>
                <c:pt idx="8011">
                  <c:v>43672</c:v>
                </c:pt>
                <c:pt idx="8012">
                  <c:v>43673</c:v>
                </c:pt>
                <c:pt idx="8013">
                  <c:v>43674</c:v>
                </c:pt>
                <c:pt idx="8014">
                  <c:v>43675</c:v>
                </c:pt>
                <c:pt idx="8015">
                  <c:v>43676</c:v>
                </c:pt>
                <c:pt idx="8016">
                  <c:v>43677</c:v>
                </c:pt>
                <c:pt idx="8017">
                  <c:v>43678</c:v>
                </c:pt>
                <c:pt idx="8018">
                  <c:v>43679</c:v>
                </c:pt>
                <c:pt idx="8019">
                  <c:v>43680</c:v>
                </c:pt>
                <c:pt idx="8020">
                  <c:v>43681</c:v>
                </c:pt>
                <c:pt idx="8021">
                  <c:v>43682</c:v>
                </c:pt>
                <c:pt idx="8022">
                  <c:v>43683</c:v>
                </c:pt>
                <c:pt idx="8023">
                  <c:v>43684</c:v>
                </c:pt>
                <c:pt idx="8024">
                  <c:v>43685</c:v>
                </c:pt>
                <c:pt idx="8025">
                  <c:v>43686</c:v>
                </c:pt>
                <c:pt idx="8026">
                  <c:v>43687</c:v>
                </c:pt>
                <c:pt idx="8027">
                  <c:v>43688</c:v>
                </c:pt>
                <c:pt idx="8028">
                  <c:v>43689</c:v>
                </c:pt>
                <c:pt idx="8029">
                  <c:v>43690</c:v>
                </c:pt>
                <c:pt idx="8030">
                  <c:v>43691</c:v>
                </c:pt>
                <c:pt idx="8031">
                  <c:v>43692</c:v>
                </c:pt>
                <c:pt idx="8032">
                  <c:v>43693</c:v>
                </c:pt>
                <c:pt idx="8033">
                  <c:v>43694</c:v>
                </c:pt>
                <c:pt idx="8034">
                  <c:v>43695</c:v>
                </c:pt>
                <c:pt idx="8035">
                  <c:v>43696</c:v>
                </c:pt>
                <c:pt idx="8036">
                  <c:v>43697</c:v>
                </c:pt>
                <c:pt idx="8037">
                  <c:v>43698</c:v>
                </c:pt>
                <c:pt idx="8038">
                  <c:v>43699</c:v>
                </c:pt>
                <c:pt idx="8039">
                  <c:v>43700</c:v>
                </c:pt>
                <c:pt idx="8040">
                  <c:v>43701</c:v>
                </c:pt>
                <c:pt idx="8041">
                  <c:v>43702</c:v>
                </c:pt>
                <c:pt idx="8042">
                  <c:v>43703</c:v>
                </c:pt>
                <c:pt idx="8043">
                  <c:v>43704</c:v>
                </c:pt>
                <c:pt idx="8044">
                  <c:v>43705</c:v>
                </c:pt>
                <c:pt idx="8045">
                  <c:v>43706</c:v>
                </c:pt>
                <c:pt idx="8046">
                  <c:v>43707</c:v>
                </c:pt>
                <c:pt idx="8047">
                  <c:v>43708</c:v>
                </c:pt>
                <c:pt idx="8048">
                  <c:v>43709</c:v>
                </c:pt>
                <c:pt idx="8049">
                  <c:v>43710</c:v>
                </c:pt>
                <c:pt idx="8050">
                  <c:v>43711</c:v>
                </c:pt>
                <c:pt idx="8051">
                  <c:v>43712</c:v>
                </c:pt>
                <c:pt idx="8052">
                  <c:v>43713</c:v>
                </c:pt>
                <c:pt idx="8053">
                  <c:v>43714</c:v>
                </c:pt>
                <c:pt idx="8054">
                  <c:v>43715</c:v>
                </c:pt>
                <c:pt idx="8055">
                  <c:v>43716</c:v>
                </c:pt>
                <c:pt idx="8056">
                  <c:v>43717</c:v>
                </c:pt>
                <c:pt idx="8057">
                  <c:v>43718</c:v>
                </c:pt>
                <c:pt idx="8058">
                  <c:v>43719</c:v>
                </c:pt>
                <c:pt idx="8059">
                  <c:v>43720</c:v>
                </c:pt>
                <c:pt idx="8060">
                  <c:v>43721</c:v>
                </c:pt>
                <c:pt idx="8061">
                  <c:v>43722</c:v>
                </c:pt>
                <c:pt idx="8062">
                  <c:v>43723</c:v>
                </c:pt>
                <c:pt idx="8063">
                  <c:v>43724</c:v>
                </c:pt>
                <c:pt idx="8064">
                  <c:v>43725</c:v>
                </c:pt>
                <c:pt idx="8065">
                  <c:v>43726</c:v>
                </c:pt>
                <c:pt idx="8066">
                  <c:v>43727</c:v>
                </c:pt>
                <c:pt idx="8067">
                  <c:v>43728</c:v>
                </c:pt>
                <c:pt idx="8068">
                  <c:v>43729</c:v>
                </c:pt>
                <c:pt idx="8069">
                  <c:v>43730</c:v>
                </c:pt>
                <c:pt idx="8070">
                  <c:v>43731</c:v>
                </c:pt>
                <c:pt idx="8071">
                  <c:v>43732</c:v>
                </c:pt>
                <c:pt idx="8072">
                  <c:v>43733</c:v>
                </c:pt>
                <c:pt idx="8073">
                  <c:v>43734</c:v>
                </c:pt>
                <c:pt idx="8074">
                  <c:v>43735</c:v>
                </c:pt>
                <c:pt idx="8075">
                  <c:v>43736</c:v>
                </c:pt>
                <c:pt idx="8076">
                  <c:v>43737</c:v>
                </c:pt>
                <c:pt idx="8077">
                  <c:v>43738</c:v>
                </c:pt>
                <c:pt idx="8078">
                  <c:v>43739</c:v>
                </c:pt>
                <c:pt idx="8079">
                  <c:v>43740</c:v>
                </c:pt>
                <c:pt idx="8080">
                  <c:v>43741</c:v>
                </c:pt>
                <c:pt idx="8081">
                  <c:v>43742</c:v>
                </c:pt>
                <c:pt idx="8082">
                  <c:v>43743</c:v>
                </c:pt>
                <c:pt idx="8083">
                  <c:v>43744</c:v>
                </c:pt>
                <c:pt idx="8084">
                  <c:v>43745</c:v>
                </c:pt>
                <c:pt idx="8085">
                  <c:v>43746</c:v>
                </c:pt>
                <c:pt idx="8086">
                  <c:v>43747</c:v>
                </c:pt>
                <c:pt idx="8087">
                  <c:v>43748</c:v>
                </c:pt>
                <c:pt idx="8088">
                  <c:v>43749</c:v>
                </c:pt>
                <c:pt idx="8089">
                  <c:v>43750</c:v>
                </c:pt>
                <c:pt idx="8090">
                  <c:v>43751</c:v>
                </c:pt>
                <c:pt idx="8091">
                  <c:v>43752</c:v>
                </c:pt>
                <c:pt idx="8092">
                  <c:v>43753</c:v>
                </c:pt>
                <c:pt idx="8093">
                  <c:v>43754</c:v>
                </c:pt>
                <c:pt idx="8094">
                  <c:v>43755</c:v>
                </c:pt>
                <c:pt idx="8095">
                  <c:v>43756</c:v>
                </c:pt>
                <c:pt idx="8096">
                  <c:v>43757</c:v>
                </c:pt>
                <c:pt idx="8097">
                  <c:v>43758</c:v>
                </c:pt>
                <c:pt idx="8098">
                  <c:v>43759</c:v>
                </c:pt>
                <c:pt idx="8099">
                  <c:v>43760</c:v>
                </c:pt>
                <c:pt idx="8100">
                  <c:v>43761</c:v>
                </c:pt>
                <c:pt idx="8101">
                  <c:v>43762</c:v>
                </c:pt>
                <c:pt idx="8102">
                  <c:v>43763</c:v>
                </c:pt>
                <c:pt idx="8103">
                  <c:v>43764</c:v>
                </c:pt>
                <c:pt idx="8104">
                  <c:v>43765</c:v>
                </c:pt>
                <c:pt idx="8105">
                  <c:v>43766</c:v>
                </c:pt>
                <c:pt idx="8106">
                  <c:v>43767</c:v>
                </c:pt>
                <c:pt idx="8107">
                  <c:v>43768</c:v>
                </c:pt>
                <c:pt idx="8108">
                  <c:v>43769</c:v>
                </c:pt>
                <c:pt idx="8109">
                  <c:v>43770</c:v>
                </c:pt>
                <c:pt idx="8110">
                  <c:v>43771</c:v>
                </c:pt>
                <c:pt idx="8111">
                  <c:v>43772</c:v>
                </c:pt>
                <c:pt idx="8112">
                  <c:v>43773</c:v>
                </c:pt>
                <c:pt idx="8113">
                  <c:v>43774</c:v>
                </c:pt>
                <c:pt idx="8114">
                  <c:v>43775</c:v>
                </c:pt>
                <c:pt idx="8115">
                  <c:v>43776</c:v>
                </c:pt>
                <c:pt idx="8116">
                  <c:v>43777</c:v>
                </c:pt>
                <c:pt idx="8117">
                  <c:v>43778</c:v>
                </c:pt>
                <c:pt idx="8118">
                  <c:v>43779</c:v>
                </c:pt>
                <c:pt idx="8119">
                  <c:v>43780</c:v>
                </c:pt>
                <c:pt idx="8120">
                  <c:v>43781</c:v>
                </c:pt>
                <c:pt idx="8121">
                  <c:v>43782</c:v>
                </c:pt>
                <c:pt idx="8122">
                  <c:v>43783</c:v>
                </c:pt>
                <c:pt idx="8123">
                  <c:v>43784</c:v>
                </c:pt>
                <c:pt idx="8124">
                  <c:v>43785</c:v>
                </c:pt>
                <c:pt idx="8125">
                  <c:v>43786</c:v>
                </c:pt>
                <c:pt idx="8126">
                  <c:v>43787</c:v>
                </c:pt>
                <c:pt idx="8127">
                  <c:v>43788</c:v>
                </c:pt>
                <c:pt idx="8128">
                  <c:v>43789</c:v>
                </c:pt>
                <c:pt idx="8129">
                  <c:v>43790</c:v>
                </c:pt>
                <c:pt idx="8130">
                  <c:v>43791</c:v>
                </c:pt>
                <c:pt idx="8131">
                  <c:v>43792</c:v>
                </c:pt>
                <c:pt idx="8132">
                  <c:v>43793</c:v>
                </c:pt>
                <c:pt idx="8133">
                  <c:v>43794</c:v>
                </c:pt>
                <c:pt idx="8134">
                  <c:v>43795</c:v>
                </c:pt>
                <c:pt idx="8135">
                  <c:v>43796</c:v>
                </c:pt>
                <c:pt idx="8136">
                  <c:v>43797</c:v>
                </c:pt>
                <c:pt idx="8137">
                  <c:v>43798</c:v>
                </c:pt>
                <c:pt idx="8138">
                  <c:v>43799</c:v>
                </c:pt>
                <c:pt idx="8139">
                  <c:v>43800</c:v>
                </c:pt>
                <c:pt idx="8140">
                  <c:v>43801</c:v>
                </c:pt>
                <c:pt idx="8141">
                  <c:v>43802</c:v>
                </c:pt>
                <c:pt idx="8142">
                  <c:v>43803</c:v>
                </c:pt>
                <c:pt idx="8143">
                  <c:v>43804</c:v>
                </c:pt>
                <c:pt idx="8144">
                  <c:v>43805</c:v>
                </c:pt>
                <c:pt idx="8145">
                  <c:v>43806</c:v>
                </c:pt>
                <c:pt idx="8146">
                  <c:v>43807</c:v>
                </c:pt>
                <c:pt idx="8147">
                  <c:v>43808</c:v>
                </c:pt>
                <c:pt idx="8148">
                  <c:v>43809</c:v>
                </c:pt>
                <c:pt idx="8149">
                  <c:v>43810</c:v>
                </c:pt>
                <c:pt idx="8150">
                  <c:v>43811</c:v>
                </c:pt>
                <c:pt idx="8151">
                  <c:v>43812</c:v>
                </c:pt>
                <c:pt idx="8152">
                  <c:v>43813</c:v>
                </c:pt>
                <c:pt idx="8153">
                  <c:v>43814</c:v>
                </c:pt>
                <c:pt idx="8154">
                  <c:v>43815</c:v>
                </c:pt>
                <c:pt idx="8155">
                  <c:v>43816</c:v>
                </c:pt>
                <c:pt idx="8156">
                  <c:v>43817</c:v>
                </c:pt>
                <c:pt idx="8157">
                  <c:v>43818</c:v>
                </c:pt>
                <c:pt idx="8158">
                  <c:v>43819</c:v>
                </c:pt>
                <c:pt idx="8159">
                  <c:v>43820</c:v>
                </c:pt>
                <c:pt idx="8160">
                  <c:v>43821</c:v>
                </c:pt>
                <c:pt idx="8161">
                  <c:v>43822</c:v>
                </c:pt>
                <c:pt idx="8162">
                  <c:v>43823</c:v>
                </c:pt>
                <c:pt idx="8163">
                  <c:v>43824</c:v>
                </c:pt>
                <c:pt idx="8164">
                  <c:v>43825</c:v>
                </c:pt>
                <c:pt idx="8165">
                  <c:v>43826</c:v>
                </c:pt>
                <c:pt idx="8166">
                  <c:v>43827</c:v>
                </c:pt>
                <c:pt idx="8167">
                  <c:v>43828</c:v>
                </c:pt>
                <c:pt idx="8168">
                  <c:v>43829</c:v>
                </c:pt>
                <c:pt idx="8169">
                  <c:v>43830</c:v>
                </c:pt>
                <c:pt idx="8170">
                  <c:v>43831</c:v>
                </c:pt>
                <c:pt idx="8171">
                  <c:v>43832</c:v>
                </c:pt>
                <c:pt idx="8172">
                  <c:v>43833</c:v>
                </c:pt>
                <c:pt idx="8173">
                  <c:v>43834</c:v>
                </c:pt>
                <c:pt idx="8174">
                  <c:v>43835</c:v>
                </c:pt>
                <c:pt idx="8175">
                  <c:v>43836</c:v>
                </c:pt>
                <c:pt idx="8176">
                  <c:v>43837</c:v>
                </c:pt>
                <c:pt idx="8177">
                  <c:v>43838</c:v>
                </c:pt>
                <c:pt idx="8178">
                  <c:v>43839</c:v>
                </c:pt>
                <c:pt idx="8179">
                  <c:v>43840</c:v>
                </c:pt>
                <c:pt idx="8180">
                  <c:v>43841</c:v>
                </c:pt>
                <c:pt idx="8181">
                  <c:v>43842</c:v>
                </c:pt>
                <c:pt idx="8182">
                  <c:v>43843</c:v>
                </c:pt>
                <c:pt idx="8183">
                  <c:v>43844</c:v>
                </c:pt>
                <c:pt idx="8184">
                  <c:v>43845</c:v>
                </c:pt>
                <c:pt idx="8185">
                  <c:v>43846</c:v>
                </c:pt>
                <c:pt idx="8186">
                  <c:v>43847</c:v>
                </c:pt>
                <c:pt idx="8187">
                  <c:v>43848</c:v>
                </c:pt>
                <c:pt idx="8188">
                  <c:v>43849</c:v>
                </c:pt>
                <c:pt idx="8189">
                  <c:v>43850</c:v>
                </c:pt>
                <c:pt idx="8190">
                  <c:v>43851</c:v>
                </c:pt>
                <c:pt idx="8191">
                  <c:v>43852</c:v>
                </c:pt>
                <c:pt idx="8192">
                  <c:v>43853</c:v>
                </c:pt>
                <c:pt idx="8193">
                  <c:v>43854</c:v>
                </c:pt>
                <c:pt idx="8194">
                  <c:v>43855</c:v>
                </c:pt>
                <c:pt idx="8195">
                  <c:v>43856</c:v>
                </c:pt>
                <c:pt idx="8196">
                  <c:v>43857</c:v>
                </c:pt>
                <c:pt idx="8197">
                  <c:v>43858</c:v>
                </c:pt>
                <c:pt idx="8198">
                  <c:v>43859</c:v>
                </c:pt>
                <c:pt idx="8199">
                  <c:v>43860</c:v>
                </c:pt>
                <c:pt idx="8200">
                  <c:v>43861</c:v>
                </c:pt>
                <c:pt idx="8201">
                  <c:v>43862</c:v>
                </c:pt>
                <c:pt idx="8202">
                  <c:v>43863</c:v>
                </c:pt>
                <c:pt idx="8203">
                  <c:v>43864</c:v>
                </c:pt>
                <c:pt idx="8204">
                  <c:v>43865</c:v>
                </c:pt>
                <c:pt idx="8205">
                  <c:v>43866</c:v>
                </c:pt>
                <c:pt idx="8206">
                  <c:v>43867</c:v>
                </c:pt>
                <c:pt idx="8207">
                  <c:v>43868</c:v>
                </c:pt>
                <c:pt idx="8208">
                  <c:v>43869</c:v>
                </c:pt>
                <c:pt idx="8209">
                  <c:v>43870</c:v>
                </c:pt>
                <c:pt idx="8210">
                  <c:v>43871</c:v>
                </c:pt>
                <c:pt idx="8211">
                  <c:v>43872</c:v>
                </c:pt>
                <c:pt idx="8212">
                  <c:v>43873</c:v>
                </c:pt>
                <c:pt idx="8213">
                  <c:v>43874</c:v>
                </c:pt>
                <c:pt idx="8214">
                  <c:v>43875</c:v>
                </c:pt>
                <c:pt idx="8215">
                  <c:v>43876</c:v>
                </c:pt>
                <c:pt idx="8216">
                  <c:v>43877</c:v>
                </c:pt>
                <c:pt idx="8217">
                  <c:v>43878</c:v>
                </c:pt>
                <c:pt idx="8218">
                  <c:v>43879</c:v>
                </c:pt>
                <c:pt idx="8219">
                  <c:v>43880</c:v>
                </c:pt>
                <c:pt idx="8220">
                  <c:v>43881</c:v>
                </c:pt>
                <c:pt idx="8221">
                  <c:v>43882</c:v>
                </c:pt>
                <c:pt idx="8222">
                  <c:v>43883</c:v>
                </c:pt>
                <c:pt idx="8223">
                  <c:v>43884</c:v>
                </c:pt>
                <c:pt idx="8224">
                  <c:v>43885</c:v>
                </c:pt>
                <c:pt idx="8225">
                  <c:v>43886</c:v>
                </c:pt>
                <c:pt idx="8226">
                  <c:v>43887</c:v>
                </c:pt>
                <c:pt idx="8227">
                  <c:v>43888</c:v>
                </c:pt>
                <c:pt idx="8228">
                  <c:v>43889</c:v>
                </c:pt>
                <c:pt idx="8229">
                  <c:v>43890</c:v>
                </c:pt>
                <c:pt idx="8230">
                  <c:v>43891</c:v>
                </c:pt>
                <c:pt idx="8231">
                  <c:v>43892</c:v>
                </c:pt>
                <c:pt idx="8232">
                  <c:v>43893</c:v>
                </c:pt>
                <c:pt idx="8233">
                  <c:v>43894</c:v>
                </c:pt>
                <c:pt idx="8234">
                  <c:v>43895</c:v>
                </c:pt>
                <c:pt idx="8235">
                  <c:v>43896</c:v>
                </c:pt>
                <c:pt idx="8236">
                  <c:v>43897</c:v>
                </c:pt>
                <c:pt idx="8237">
                  <c:v>43898</c:v>
                </c:pt>
                <c:pt idx="8238">
                  <c:v>43899</c:v>
                </c:pt>
                <c:pt idx="8239">
                  <c:v>43900</c:v>
                </c:pt>
                <c:pt idx="8240">
                  <c:v>43901</c:v>
                </c:pt>
                <c:pt idx="8241">
                  <c:v>43902</c:v>
                </c:pt>
                <c:pt idx="8242">
                  <c:v>43903</c:v>
                </c:pt>
                <c:pt idx="8243">
                  <c:v>43904</c:v>
                </c:pt>
                <c:pt idx="8244">
                  <c:v>43905</c:v>
                </c:pt>
                <c:pt idx="8245">
                  <c:v>43906</c:v>
                </c:pt>
                <c:pt idx="8246">
                  <c:v>43907</c:v>
                </c:pt>
                <c:pt idx="8247">
                  <c:v>43908</c:v>
                </c:pt>
                <c:pt idx="8248">
                  <c:v>43909</c:v>
                </c:pt>
                <c:pt idx="8249">
                  <c:v>43910</c:v>
                </c:pt>
                <c:pt idx="8250">
                  <c:v>43911</c:v>
                </c:pt>
                <c:pt idx="8251">
                  <c:v>43912</c:v>
                </c:pt>
                <c:pt idx="8252">
                  <c:v>43913</c:v>
                </c:pt>
                <c:pt idx="8253">
                  <c:v>43914</c:v>
                </c:pt>
                <c:pt idx="8254">
                  <c:v>43915</c:v>
                </c:pt>
                <c:pt idx="8255">
                  <c:v>43916</c:v>
                </c:pt>
                <c:pt idx="8256">
                  <c:v>43917</c:v>
                </c:pt>
                <c:pt idx="8257">
                  <c:v>43918</c:v>
                </c:pt>
                <c:pt idx="8258">
                  <c:v>43919</c:v>
                </c:pt>
                <c:pt idx="8259">
                  <c:v>43920</c:v>
                </c:pt>
                <c:pt idx="8260">
                  <c:v>43921</c:v>
                </c:pt>
                <c:pt idx="8261">
                  <c:v>43922</c:v>
                </c:pt>
                <c:pt idx="8262">
                  <c:v>43923</c:v>
                </c:pt>
                <c:pt idx="8263">
                  <c:v>43924</c:v>
                </c:pt>
                <c:pt idx="8264">
                  <c:v>43925</c:v>
                </c:pt>
                <c:pt idx="8265">
                  <c:v>43926</c:v>
                </c:pt>
                <c:pt idx="8266">
                  <c:v>43927</c:v>
                </c:pt>
                <c:pt idx="8267">
                  <c:v>43928</c:v>
                </c:pt>
                <c:pt idx="8268">
                  <c:v>43929</c:v>
                </c:pt>
                <c:pt idx="8269">
                  <c:v>43930</c:v>
                </c:pt>
                <c:pt idx="8270">
                  <c:v>43931</c:v>
                </c:pt>
                <c:pt idx="8271">
                  <c:v>43932</c:v>
                </c:pt>
                <c:pt idx="8272">
                  <c:v>43933</c:v>
                </c:pt>
                <c:pt idx="8273">
                  <c:v>43934</c:v>
                </c:pt>
                <c:pt idx="8274">
                  <c:v>43935</c:v>
                </c:pt>
                <c:pt idx="8275">
                  <c:v>43936</c:v>
                </c:pt>
                <c:pt idx="8276">
                  <c:v>43937</c:v>
                </c:pt>
                <c:pt idx="8277">
                  <c:v>43938</c:v>
                </c:pt>
                <c:pt idx="8278">
                  <c:v>43939</c:v>
                </c:pt>
                <c:pt idx="8279">
                  <c:v>43940</c:v>
                </c:pt>
                <c:pt idx="8280">
                  <c:v>43941</c:v>
                </c:pt>
                <c:pt idx="8281">
                  <c:v>43942</c:v>
                </c:pt>
                <c:pt idx="8282">
                  <c:v>43943</c:v>
                </c:pt>
                <c:pt idx="8283">
                  <c:v>43944</c:v>
                </c:pt>
                <c:pt idx="8284">
                  <c:v>43945</c:v>
                </c:pt>
                <c:pt idx="8285">
                  <c:v>43946</c:v>
                </c:pt>
                <c:pt idx="8286">
                  <c:v>43947</c:v>
                </c:pt>
                <c:pt idx="8287">
                  <c:v>43948</c:v>
                </c:pt>
                <c:pt idx="8288">
                  <c:v>43949</c:v>
                </c:pt>
                <c:pt idx="8289">
                  <c:v>43950</c:v>
                </c:pt>
                <c:pt idx="8290">
                  <c:v>43951</c:v>
                </c:pt>
                <c:pt idx="8291">
                  <c:v>43952</c:v>
                </c:pt>
                <c:pt idx="8292">
                  <c:v>43953</c:v>
                </c:pt>
                <c:pt idx="8293">
                  <c:v>43954</c:v>
                </c:pt>
                <c:pt idx="8294">
                  <c:v>43955</c:v>
                </c:pt>
                <c:pt idx="8295">
                  <c:v>43956</c:v>
                </c:pt>
                <c:pt idx="8296">
                  <c:v>43957</c:v>
                </c:pt>
                <c:pt idx="8297">
                  <c:v>43958</c:v>
                </c:pt>
                <c:pt idx="8298">
                  <c:v>43959</c:v>
                </c:pt>
                <c:pt idx="8299">
                  <c:v>43960</c:v>
                </c:pt>
                <c:pt idx="8300">
                  <c:v>43961</c:v>
                </c:pt>
                <c:pt idx="8301">
                  <c:v>43962</c:v>
                </c:pt>
                <c:pt idx="8302">
                  <c:v>43963</c:v>
                </c:pt>
                <c:pt idx="8303">
                  <c:v>43964</c:v>
                </c:pt>
                <c:pt idx="8304">
                  <c:v>43965</c:v>
                </c:pt>
                <c:pt idx="8305">
                  <c:v>43966</c:v>
                </c:pt>
                <c:pt idx="8306">
                  <c:v>43967</c:v>
                </c:pt>
                <c:pt idx="8307">
                  <c:v>43968</c:v>
                </c:pt>
                <c:pt idx="8308">
                  <c:v>43969</c:v>
                </c:pt>
                <c:pt idx="8309">
                  <c:v>43970</c:v>
                </c:pt>
                <c:pt idx="8310">
                  <c:v>43971</c:v>
                </c:pt>
                <c:pt idx="8311">
                  <c:v>43972</c:v>
                </c:pt>
                <c:pt idx="8312">
                  <c:v>43973</c:v>
                </c:pt>
                <c:pt idx="8313">
                  <c:v>43974</c:v>
                </c:pt>
                <c:pt idx="8314">
                  <c:v>43975</c:v>
                </c:pt>
                <c:pt idx="8315">
                  <c:v>43976</c:v>
                </c:pt>
                <c:pt idx="8316">
                  <c:v>43977</c:v>
                </c:pt>
                <c:pt idx="8317">
                  <c:v>43978</c:v>
                </c:pt>
                <c:pt idx="8318">
                  <c:v>43979</c:v>
                </c:pt>
                <c:pt idx="8319">
                  <c:v>43980</c:v>
                </c:pt>
                <c:pt idx="8320">
                  <c:v>43981</c:v>
                </c:pt>
                <c:pt idx="8321">
                  <c:v>43982</c:v>
                </c:pt>
                <c:pt idx="8322">
                  <c:v>43983</c:v>
                </c:pt>
                <c:pt idx="8323">
                  <c:v>43984</c:v>
                </c:pt>
                <c:pt idx="8324">
                  <c:v>43985</c:v>
                </c:pt>
                <c:pt idx="8325">
                  <c:v>43986</c:v>
                </c:pt>
                <c:pt idx="8326">
                  <c:v>43987</c:v>
                </c:pt>
                <c:pt idx="8327">
                  <c:v>43988</c:v>
                </c:pt>
                <c:pt idx="8328">
                  <c:v>43989</c:v>
                </c:pt>
                <c:pt idx="8329">
                  <c:v>43990</c:v>
                </c:pt>
                <c:pt idx="8330">
                  <c:v>43991</c:v>
                </c:pt>
                <c:pt idx="8331">
                  <c:v>43992</c:v>
                </c:pt>
                <c:pt idx="8332">
                  <c:v>43993</c:v>
                </c:pt>
                <c:pt idx="8333">
                  <c:v>43994</c:v>
                </c:pt>
                <c:pt idx="8334">
                  <c:v>43995</c:v>
                </c:pt>
                <c:pt idx="8335">
                  <c:v>43996</c:v>
                </c:pt>
                <c:pt idx="8336">
                  <c:v>43997</c:v>
                </c:pt>
                <c:pt idx="8337">
                  <c:v>43998</c:v>
                </c:pt>
                <c:pt idx="8338">
                  <c:v>43999</c:v>
                </c:pt>
                <c:pt idx="8339">
                  <c:v>44000</c:v>
                </c:pt>
                <c:pt idx="8340">
                  <c:v>44001</c:v>
                </c:pt>
                <c:pt idx="8341">
                  <c:v>44002</c:v>
                </c:pt>
                <c:pt idx="8342">
                  <c:v>44003</c:v>
                </c:pt>
                <c:pt idx="8343">
                  <c:v>44004</c:v>
                </c:pt>
                <c:pt idx="8344">
                  <c:v>44005</c:v>
                </c:pt>
                <c:pt idx="8345">
                  <c:v>44006</c:v>
                </c:pt>
                <c:pt idx="8346">
                  <c:v>44007</c:v>
                </c:pt>
                <c:pt idx="8347">
                  <c:v>44008</c:v>
                </c:pt>
                <c:pt idx="8348">
                  <c:v>44009</c:v>
                </c:pt>
                <c:pt idx="8349">
                  <c:v>44010</c:v>
                </c:pt>
                <c:pt idx="8350">
                  <c:v>44011</c:v>
                </c:pt>
                <c:pt idx="8351">
                  <c:v>44012</c:v>
                </c:pt>
                <c:pt idx="8352">
                  <c:v>44013</c:v>
                </c:pt>
                <c:pt idx="8353">
                  <c:v>44014</c:v>
                </c:pt>
                <c:pt idx="8354">
                  <c:v>44015</c:v>
                </c:pt>
                <c:pt idx="8355">
                  <c:v>44016</c:v>
                </c:pt>
                <c:pt idx="8356">
                  <c:v>44017</c:v>
                </c:pt>
                <c:pt idx="8357">
                  <c:v>44018</c:v>
                </c:pt>
                <c:pt idx="8358">
                  <c:v>44019</c:v>
                </c:pt>
                <c:pt idx="8359">
                  <c:v>44020</c:v>
                </c:pt>
                <c:pt idx="8360">
                  <c:v>44021</c:v>
                </c:pt>
                <c:pt idx="8361">
                  <c:v>44022</c:v>
                </c:pt>
                <c:pt idx="8362">
                  <c:v>44023</c:v>
                </c:pt>
                <c:pt idx="8363">
                  <c:v>44024</c:v>
                </c:pt>
                <c:pt idx="8364">
                  <c:v>44025</c:v>
                </c:pt>
                <c:pt idx="8365">
                  <c:v>44026</c:v>
                </c:pt>
                <c:pt idx="8366">
                  <c:v>44027</c:v>
                </c:pt>
                <c:pt idx="8367">
                  <c:v>44028</c:v>
                </c:pt>
                <c:pt idx="8368">
                  <c:v>44029</c:v>
                </c:pt>
                <c:pt idx="8369">
                  <c:v>44030</c:v>
                </c:pt>
                <c:pt idx="8370">
                  <c:v>44031</c:v>
                </c:pt>
                <c:pt idx="8371">
                  <c:v>44032</c:v>
                </c:pt>
                <c:pt idx="8372">
                  <c:v>44033</c:v>
                </c:pt>
                <c:pt idx="8373">
                  <c:v>44034</c:v>
                </c:pt>
                <c:pt idx="8374">
                  <c:v>44035</c:v>
                </c:pt>
                <c:pt idx="8375">
                  <c:v>44036</c:v>
                </c:pt>
                <c:pt idx="8376">
                  <c:v>44037</c:v>
                </c:pt>
                <c:pt idx="8377">
                  <c:v>44038</c:v>
                </c:pt>
                <c:pt idx="8378">
                  <c:v>44039</c:v>
                </c:pt>
                <c:pt idx="8379">
                  <c:v>44040</c:v>
                </c:pt>
                <c:pt idx="8380">
                  <c:v>44041</c:v>
                </c:pt>
                <c:pt idx="8381">
                  <c:v>44042</c:v>
                </c:pt>
                <c:pt idx="8382">
                  <c:v>44043</c:v>
                </c:pt>
                <c:pt idx="8383">
                  <c:v>44044</c:v>
                </c:pt>
                <c:pt idx="8384">
                  <c:v>44045</c:v>
                </c:pt>
                <c:pt idx="8385">
                  <c:v>44046</c:v>
                </c:pt>
                <c:pt idx="8386">
                  <c:v>44047</c:v>
                </c:pt>
                <c:pt idx="8387">
                  <c:v>44048</c:v>
                </c:pt>
                <c:pt idx="8388">
                  <c:v>44049</c:v>
                </c:pt>
                <c:pt idx="8389">
                  <c:v>44050</c:v>
                </c:pt>
                <c:pt idx="8390">
                  <c:v>44051</c:v>
                </c:pt>
                <c:pt idx="8391">
                  <c:v>44052</c:v>
                </c:pt>
                <c:pt idx="8392">
                  <c:v>44053</c:v>
                </c:pt>
                <c:pt idx="8393">
                  <c:v>44054</c:v>
                </c:pt>
                <c:pt idx="8394">
                  <c:v>44055</c:v>
                </c:pt>
                <c:pt idx="8395">
                  <c:v>44056</c:v>
                </c:pt>
                <c:pt idx="8396">
                  <c:v>44057</c:v>
                </c:pt>
                <c:pt idx="8397">
                  <c:v>44058</c:v>
                </c:pt>
                <c:pt idx="8398">
                  <c:v>44059</c:v>
                </c:pt>
                <c:pt idx="8399">
                  <c:v>44060</c:v>
                </c:pt>
                <c:pt idx="8400">
                  <c:v>44061</c:v>
                </c:pt>
                <c:pt idx="8401">
                  <c:v>44062</c:v>
                </c:pt>
                <c:pt idx="8402">
                  <c:v>44063</c:v>
                </c:pt>
                <c:pt idx="8403">
                  <c:v>44064</c:v>
                </c:pt>
                <c:pt idx="8404">
                  <c:v>44065</c:v>
                </c:pt>
                <c:pt idx="8405">
                  <c:v>44066</c:v>
                </c:pt>
                <c:pt idx="8406">
                  <c:v>44067</c:v>
                </c:pt>
                <c:pt idx="8407">
                  <c:v>44068</c:v>
                </c:pt>
                <c:pt idx="8408">
                  <c:v>44069</c:v>
                </c:pt>
                <c:pt idx="8409">
                  <c:v>44070</c:v>
                </c:pt>
                <c:pt idx="8410">
                  <c:v>44071</c:v>
                </c:pt>
                <c:pt idx="8411">
                  <c:v>44072</c:v>
                </c:pt>
                <c:pt idx="8412">
                  <c:v>44073</c:v>
                </c:pt>
                <c:pt idx="8413">
                  <c:v>44074</c:v>
                </c:pt>
                <c:pt idx="8414">
                  <c:v>44075</c:v>
                </c:pt>
                <c:pt idx="8415">
                  <c:v>44076</c:v>
                </c:pt>
                <c:pt idx="8416">
                  <c:v>44077</c:v>
                </c:pt>
                <c:pt idx="8417">
                  <c:v>44078</c:v>
                </c:pt>
                <c:pt idx="8418">
                  <c:v>44079</c:v>
                </c:pt>
                <c:pt idx="8419">
                  <c:v>44080</c:v>
                </c:pt>
                <c:pt idx="8420">
                  <c:v>44081</c:v>
                </c:pt>
                <c:pt idx="8421">
                  <c:v>44082</c:v>
                </c:pt>
                <c:pt idx="8422">
                  <c:v>44083</c:v>
                </c:pt>
                <c:pt idx="8423">
                  <c:v>44084</c:v>
                </c:pt>
                <c:pt idx="8424">
                  <c:v>44085</c:v>
                </c:pt>
                <c:pt idx="8425">
                  <c:v>44086</c:v>
                </c:pt>
                <c:pt idx="8426">
                  <c:v>44087</c:v>
                </c:pt>
                <c:pt idx="8427">
                  <c:v>44088</c:v>
                </c:pt>
                <c:pt idx="8428">
                  <c:v>44089</c:v>
                </c:pt>
                <c:pt idx="8429">
                  <c:v>44090</c:v>
                </c:pt>
                <c:pt idx="8430">
                  <c:v>44091</c:v>
                </c:pt>
                <c:pt idx="8431">
                  <c:v>44092</c:v>
                </c:pt>
                <c:pt idx="8432">
                  <c:v>44093</c:v>
                </c:pt>
                <c:pt idx="8433">
                  <c:v>44094</c:v>
                </c:pt>
                <c:pt idx="8434">
                  <c:v>44095</c:v>
                </c:pt>
                <c:pt idx="8435">
                  <c:v>44096</c:v>
                </c:pt>
                <c:pt idx="8436">
                  <c:v>44097</c:v>
                </c:pt>
                <c:pt idx="8437">
                  <c:v>44098</c:v>
                </c:pt>
                <c:pt idx="8438">
                  <c:v>44099</c:v>
                </c:pt>
                <c:pt idx="8439">
                  <c:v>44100</c:v>
                </c:pt>
                <c:pt idx="8440">
                  <c:v>44101</c:v>
                </c:pt>
                <c:pt idx="8441">
                  <c:v>44102</c:v>
                </c:pt>
                <c:pt idx="8442">
                  <c:v>44103</c:v>
                </c:pt>
                <c:pt idx="8443">
                  <c:v>44104</c:v>
                </c:pt>
                <c:pt idx="8444">
                  <c:v>44105</c:v>
                </c:pt>
                <c:pt idx="8445">
                  <c:v>44106</c:v>
                </c:pt>
                <c:pt idx="8446">
                  <c:v>44107</c:v>
                </c:pt>
                <c:pt idx="8447">
                  <c:v>44108</c:v>
                </c:pt>
                <c:pt idx="8448">
                  <c:v>44109</c:v>
                </c:pt>
                <c:pt idx="8449">
                  <c:v>44110</c:v>
                </c:pt>
                <c:pt idx="8450">
                  <c:v>44111</c:v>
                </c:pt>
                <c:pt idx="8451">
                  <c:v>44112</c:v>
                </c:pt>
                <c:pt idx="8452">
                  <c:v>44113</c:v>
                </c:pt>
                <c:pt idx="8453">
                  <c:v>44114</c:v>
                </c:pt>
                <c:pt idx="8454">
                  <c:v>44115</c:v>
                </c:pt>
                <c:pt idx="8455">
                  <c:v>44116</c:v>
                </c:pt>
                <c:pt idx="8456">
                  <c:v>44117</c:v>
                </c:pt>
                <c:pt idx="8457">
                  <c:v>44118</c:v>
                </c:pt>
                <c:pt idx="8458">
                  <c:v>44119</c:v>
                </c:pt>
                <c:pt idx="8459">
                  <c:v>44120</c:v>
                </c:pt>
                <c:pt idx="8460">
                  <c:v>44121</c:v>
                </c:pt>
                <c:pt idx="8461">
                  <c:v>44122</c:v>
                </c:pt>
                <c:pt idx="8462">
                  <c:v>44123</c:v>
                </c:pt>
                <c:pt idx="8463">
                  <c:v>44124</c:v>
                </c:pt>
                <c:pt idx="8464">
                  <c:v>44125</c:v>
                </c:pt>
                <c:pt idx="8465">
                  <c:v>44126</c:v>
                </c:pt>
                <c:pt idx="8466">
                  <c:v>44127</c:v>
                </c:pt>
                <c:pt idx="8467">
                  <c:v>44128</c:v>
                </c:pt>
                <c:pt idx="8468">
                  <c:v>44129</c:v>
                </c:pt>
                <c:pt idx="8469">
                  <c:v>44130</c:v>
                </c:pt>
                <c:pt idx="8470">
                  <c:v>44131</c:v>
                </c:pt>
                <c:pt idx="8471">
                  <c:v>44132</c:v>
                </c:pt>
                <c:pt idx="8472">
                  <c:v>44133</c:v>
                </c:pt>
                <c:pt idx="8473">
                  <c:v>44134</c:v>
                </c:pt>
                <c:pt idx="8474">
                  <c:v>44135</c:v>
                </c:pt>
                <c:pt idx="8475">
                  <c:v>44136</c:v>
                </c:pt>
                <c:pt idx="8476">
                  <c:v>44137</c:v>
                </c:pt>
                <c:pt idx="8477">
                  <c:v>44138</c:v>
                </c:pt>
                <c:pt idx="8478">
                  <c:v>44139</c:v>
                </c:pt>
                <c:pt idx="8479">
                  <c:v>44140</c:v>
                </c:pt>
                <c:pt idx="8480">
                  <c:v>44141</c:v>
                </c:pt>
                <c:pt idx="8481">
                  <c:v>44142</c:v>
                </c:pt>
                <c:pt idx="8482">
                  <c:v>44143</c:v>
                </c:pt>
                <c:pt idx="8483">
                  <c:v>44144</c:v>
                </c:pt>
                <c:pt idx="8484">
                  <c:v>44145</c:v>
                </c:pt>
                <c:pt idx="8485">
                  <c:v>44146</c:v>
                </c:pt>
                <c:pt idx="8486">
                  <c:v>44147</c:v>
                </c:pt>
                <c:pt idx="8487">
                  <c:v>44148</c:v>
                </c:pt>
                <c:pt idx="8488">
                  <c:v>44149</c:v>
                </c:pt>
                <c:pt idx="8489">
                  <c:v>44150</c:v>
                </c:pt>
                <c:pt idx="8490">
                  <c:v>44151</c:v>
                </c:pt>
                <c:pt idx="8491">
                  <c:v>44152</c:v>
                </c:pt>
                <c:pt idx="8492">
                  <c:v>44153</c:v>
                </c:pt>
                <c:pt idx="8493">
                  <c:v>44154</c:v>
                </c:pt>
                <c:pt idx="8494">
                  <c:v>44155</c:v>
                </c:pt>
                <c:pt idx="8495">
                  <c:v>44156</c:v>
                </c:pt>
                <c:pt idx="8496">
                  <c:v>44157</c:v>
                </c:pt>
                <c:pt idx="8497">
                  <c:v>44158</c:v>
                </c:pt>
                <c:pt idx="8498">
                  <c:v>44159</c:v>
                </c:pt>
                <c:pt idx="8499">
                  <c:v>44160</c:v>
                </c:pt>
                <c:pt idx="8500">
                  <c:v>44161</c:v>
                </c:pt>
                <c:pt idx="8501">
                  <c:v>44162</c:v>
                </c:pt>
                <c:pt idx="8502">
                  <c:v>44163</c:v>
                </c:pt>
                <c:pt idx="8503">
                  <c:v>44164</c:v>
                </c:pt>
                <c:pt idx="8504">
                  <c:v>44165</c:v>
                </c:pt>
                <c:pt idx="8505">
                  <c:v>44166</c:v>
                </c:pt>
                <c:pt idx="8506">
                  <c:v>44167</c:v>
                </c:pt>
                <c:pt idx="8507">
                  <c:v>44168</c:v>
                </c:pt>
                <c:pt idx="8508">
                  <c:v>44169</c:v>
                </c:pt>
                <c:pt idx="8509">
                  <c:v>44170</c:v>
                </c:pt>
                <c:pt idx="8510">
                  <c:v>44171</c:v>
                </c:pt>
                <c:pt idx="8511">
                  <c:v>44172</c:v>
                </c:pt>
                <c:pt idx="8512">
                  <c:v>44173</c:v>
                </c:pt>
                <c:pt idx="8513">
                  <c:v>44174</c:v>
                </c:pt>
                <c:pt idx="8514">
                  <c:v>44175</c:v>
                </c:pt>
                <c:pt idx="8515">
                  <c:v>44176</c:v>
                </c:pt>
                <c:pt idx="8516">
                  <c:v>44177</c:v>
                </c:pt>
                <c:pt idx="8517">
                  <c:v>44178</c:v>
                </c:pt>
                <c:pt idx="8518">
                  <c:v>44179</c:v>
                </c:pt>
                <c:pt idx="8519">
                  <c:v>44180</c:v>
                </c:pt>
                <c:pt idx="8520">
                  <c:v>44181</c:v>
                </c:pt>
                <c:pt idx="8521">
                  <c:v>44182</c:v>
                </c:pt>
                <c:pt idx="8522">
                  <c:v>44183</c:v>
                </c:pt>
                <c:pt idx="8523">
                  <c:v>44184</c:v>
                </c:pt>
                <c:pt idx="8524">
                  <c:v>44185</c:v>
                </c:pt>
                <c:pt idx="8525">
                  <c:v>44186</c:v>
                </c:pt>
                <c:pt idx="8526">
                  <c:v>44187</c:v>
                </c:pt>
                <c:pt idx="8527">
                  <c:v>44188</c:v>
                </c:pt>
                <c:pt idx="8528">
                  <c:v>44189</c:v>
                </c:pt>
                <c:pt idx="8529">
                  <c:v>44190</c:v>
                </c:pt>
                <c:pt idx="8530">
                  <c:v>44191</c:v>
                </c:pt>
                <c:pt idx="8531">
                  <c:v>44192</c:v>
                </c:pt>
                <c:pt idx="8532">
                  <c:v>44193</c:v>
                </c:pt>
                <c:pt idx="8533">
                  <c:v>44194</c:v>
                </c:pt>
                <c:pt idx="8534">
                  <c:v>44195</c:v>
                </c:pt>
                <c:pt idx="8535">
                  <c:v>44196</c:v>
                </c:pt>
                <c:pt idx="8536">
                  <c:v>44197</c:v>
                </c:pt>
                <c:pt idx="8537">
                  <c:v>44198</c:v>
                </c:pt>
                <c:pt idx="8538">
                  <c:v>44199</c:v>
                </c:pt>
                <c:pt idx="8539">
                  <c:v>44200</c:v>
                </c:pt>
                <c:pt idx="8540">
                  <c:v>44201</c:v>
                </c:pt>
                <c:pt idx="8541">
                  <c:v>44202</c:v>
                </c:pt>
                <c:pt idx="8542">
                  <c:v>44203</c:v>
                </c:pt>
                <c:pt idx="8543">
                  <c:v>44204</c:v>
                </c:pt>
                <c:pt idx="8544">
                  <c:v>44205</c:v>
                </c:pt>
                <c:pt idx="8545">
                  <c:v>44206</c:v>
                </c:pt>
                <c:pt idx="8546">
                  <c:v>44207</c:v>
                </c:pt>
                <c:pt idx="8547">
                  <c:v>44208</c:v>
                </c:pt>
                <c:pt idx="8548">
                  <c:v>44209</c:v>
                </c:pt>
                <c:pt idx="8549">
                  <c:v>44210</c:v>
                </c:pt>
                <c:pt idx="8550">
                  <c:v>44211</c:v>
                </c:pt>
                <c:pt idx="8551">
                  <c:v>44212</c:v>
                </c:pt>
                <c:pt idx="8552">
                  <c:v>44213</c:v>
                </c:pt>
                <c:pt idx="8553">
                  <c:v>44214</c:v>
                </c:pt>
                <c:pt idx="8554">
                  <c:v>44215</c:v>
                </c:pt>
                <c:pt idx="8555">
                  <c:v>44216</c:v>
                </c:pt>
                <c:pt idx="8556">
                  <c:v>44217</c:v>
                </c:pt>
                <c:pt idx="8557">
                  <c:v>44218</c:v>
                </c:pt>
                <c:pt idx="8558">
                  <c:v>44219</c:v>
                </c:pt>
                <c:pt idx="8559">
                  <c:v>44220</c:v>
                </c:pt>
                <c:pt idx="8560">
                  <c:v>44221</c:v>
                </c:pt>
                <c:pt idx="8561">
                  <c:v>44222</c:v>
                </c:pt>
                <c:pt idx="8562">
                  <c:v>44223</c:v>
                </c:pt>
                <c:pt idx="8563">
                  <c:v>44224</c:v>
                </c:pt>
                <c:pt idx="8564">
                  <c:v>44225</c:v>
                </c:pt>
                <c:pt idx="8565">
                  <c:v>44226</c:v>
                </c:pt>
                <c:pt idx="8566">
                  <c:v>44227</c:v>
                </c:pt>
                <c:pt idx="8567">
                  <c:v>44228</c:v>
                </c:pt>
                <c:pt idx="8568">
                  <c:v>44229</c:v>
                </c:pt>
                <c:pt idx="8569">
                  <c:v>44230</c:v>
                </c:pt>
                <c:pt idx="8570">
                  <c:v>44231</c:v>
                </c:pt>
                <c:pt idx="8571">
                  <c:v>44232</c:v>
                </c:pt>
                <c:pt idx="8572">
                  <c:v>44233</c:v>
                </c:pt>
                <c:pt idx="8573">
                  <c:v>44234</c:v>
                </c:pt>
                <c:pt idx="8574">
                  <c:v>44235</c:v>
                </c:pt>
                <c:pt idx="8575">
                  <c:v>44236</c:v>
                </c:pt>
                <c:pt idx="8576">
                  <c:v>44237</c:v>
                </c:pt>
                <c:pt idx="8577">
                  <c:v>44238</c:v>
                </c:pt>
                <c:pt idx="8578">
                  <c:v>44239</c:v>
                </c:pt>
                <c:pt idx="8579">
                  <c:v>44240</c:v>
                </c:pt>
                <c:pt idx="8580">
                  <c:v>44241</c:v>
                </c:pt>
                <c:pt idx="8581">
                  <c:v>44242</c:v>
                </c:pt>
                <c:pt idx="8582">
                  <c:v>44243</c:v>
                </c:pt>
                <c:pt idx="8583">
                  <c:v>44244</c:v>
                </c:pt>
                <c:pt idx="8584">
                  <c:v>44245</c:v>
                </c:pt>
                <c:pt idx="8585">
                  <c:v>44246</c:v>
                </c:pt>
                <c:pt idx="8586">
                  <c:v>44247</c:v>
                </c:pt>
                <c:pt idx="8587">
                  <c:v>44248</c:v>
                </c:pt>
                <c:pt idx="8588">
                  <c:v>44249</c:v>
                </c:pt>
                <c:pt idx="8589">
                  <c:v>44250</c:v>
                </c:pt>
                <c:pt idx="8590">
                  <c:v>44251</c:v>
                </c:pt>
                <c:pt idx="8591">
                  <c:v>44252</c:v>
                </c:pt>
                <c:pt idx="8592">
                  <c:v>44253</c:v>
                </c:pt>
                <c:pt idx="8593">
                  <c:v>44254</c:v>
                </c:pt>
                <c:pt idx="8594">
                  <c:v>44255</c:v>
                </c:pt>
                <c:pt idx="8595">
                  <c:v>44256</c:v>
                </c:pt>
                <c:pt idx="8596">
                  <c:v>44257</c:v>
                </c:pt>
                <c:pt idx="8597">
                  <c:v>44258</c:v>
                </c:pt>
                <c:pt idx="8598">
                  <c:v>44259</c:v>
                </c:pt>
                <c:pt idx="8599">
                  <c:v>44260</c:v>
                </c:pt>
                <c:pt idx="8600">
                  <c:v>44261</c:v>
                </c:pt>
                <c:pt idx="8601">
                  <c:v>44262</c:v>
                </c:pt>
                <c:pt idx="8602">
                  <c:v>44263</c:v>
                </c:pt>
                <c:pt idx="8603">
                  <c:v>44264</c:v>
                </c:pt>
                <c:pt idx="8604">
                  <c:v>44265</c:v>
                </c:pt>
                <c:pt idx="8605">
                  <c:v>44266</c:v>
                </c:pt>
                <c:pt idx="8606">
                  <c:v>44267</c:v>
                </c:pt>
                <c:pt idx="8607">
                  <c:v>44268</c:v>
                </c:pt>
                <c:pt idx="8608">
                  <c:v>44269</c:v>
                </c:pt>
                <c:pt idx="8609">
                  <c:v>44270</c:v>
                </c:pt>
                <c:pt idx="8610">
                  <c:v>44271</c:v>
                </c:pt>
                <c:pt idx="8611">
                  <c:v>44272</c:v>
                </c:pt>
                <c:pt idx="8612">
                  <c:v>44273</c:v>
                </c:pt>
                <c:pt idx="8613">
                  <c:v>44274</c:v>
                </c:pt>
                <c:pt idx="8614">
                  <c:v>44275</c:v>
                </c:pt>
                <c:pt idx="8615">
                  <c:v>44276</c:v>
                </c:pt>
                <c:pt idx="8616">
                  <c:v>44277</c:v>
                </c:pt>
                <c:pt idx="8617">
                  <c:v>44278</c:v>
                </c:pt>
                <c:pt idx="8618">
                  <c:v>44279</c:v>
                </c:pt>
                <c:pt idx="8619">
                  <c:v>44280</c:v>
                </c:pt>
                <c:pt idx="8620">
                  <c:v>44281</c:v>
                </c:pt>
                <c:pt idx="8621">
                  <c:v>44282</c:v>
                </c:pt>
                <c:pt idx="8622">
                  <c:v>44283</c:v>
                </c:pt>
                <c:pt idx="8623">
                  <c:v>44284</c:v>
                </c:pt>
                <c:pt idx="8624">
                  <c:v>44285</c:v>
                </c:pt>
                <c:pt idx="8625">
                  <c:v>44286</c:v>
                </c:pt>
                <c:pt idx="8626">
                  <c:v>44287</c:v>
                </c:pt>
                <c:pt idx="8627">
                  <c:v>44288</c:v>
                </c:pt>
                <c:pt idx="8628">
                  <c:v>44289</c:v>
                </c:pt>
                <c:pt idx="8629">
                  <c:v>44290</c:v>
                </c:pt>
                <c:pt idx="8630">
                  <c:v>44291</c:v>
                </c:pt>
                <c:pt idx="8631">
                  <c:v>44292</c:v>
                </c:pt>
                <c:pt idx="8632">
                  <c:v>44293</c:v>
                </c:pt>
                <c:pt idx="8633">
                  <c:v>44294</c:v>
                </c:pt>
                <c:pt idx="8634">
                  <c:v>44295</c:v>
                </c:pt>
                <c:pt idx="8635">
                  <c:v>44296</c:v>
                </c:pt>
                <c:pt idx="8636">
                  <c:v>44297</c:v>
                </c:pt>
                <c:pt idx="8637">
                  <c:v>44298</c:v>
                </c:pt>
                <c:pt idx="8638">
                  <c:v>44299</c:v>
                </c:pt>
                <c:pt idx="8639">
                  <c:v>44300</c:v>
                </c:pt>
                <c:pt idx="8640">
                  <c:v>44301</c:v>
                </c:pt>
                <c:pt idx="8641">
                  <c:v>44302</c:v>
                </c:pt>
                <c:pt idx="8642">
                  <c:v>44303</c:v>
                </c:pt>
                <c:pt idx="8643">
                  <c:v>44304</c:v>
                </c:pt>
                <c:pt idx="8644">
                  <c:v>44305</c:v>
                </c:pt>
                <c:pt idx="8645">
                  <c:v>44306</c:v>
                </c:pt>
                <c:pt idx="8646">
                  <c:v>44307</c:v>
                </c:pt>
                <c:pt idx="8647">
                  <c:v>44308</c:v>
                </c:pt>
                <c:pt idx="8648">
                  <c:v>44309</c:v>
                </c:pt>
                <c:pt idx="8649">
                  <c:v>44310</c:v>
                </c:pt>
                <c:pt idx="8650">
                  <c:v>44311</c:v>
                </c:pt>
                <c:pt idx="8651">
                  <c:v>44312</c:v>
                </c:pt>
                <c:pt idx="8652">
                  <c:v>44313</c:v>
                </c:pt>
                <c:pt idx="8653">
                  <c:v>44314</c:v>
                </c:pt>
                <c:pt idx="8654">
                  <c:v>44315</c:v>
                </c:pt>
                <c:pt idx="8655">
                  <c:v>44316</c:v>
                </c:pt>
                <c:pt idx="8656">
                  <c:v>44317</c:v>
                </c:pt>
                <c:pt idx="8657">
                  <c:v>44318</c:v>
                </c:pt>
                <c:pt idx="8658">
                  <c:v>44319</c:v>
                </c:pt>
                <c:pt idx="8659">
                  <c:v>44320</c:v>
                </c:pt>
                <c:pt idx="8660">
                  <c:v>44321</c:v>
                </c:pt>
                <c:pt idx="8661">
                  <c:v>44322</c:v>
                </c:pt>
                <c:pt idx="8662">
                  <c:v>44323</c:v>
                </c:pt>
                <c:pt idx="8663">
                  <c:v>44324</c:v>
                </c:pt>
                <c:pt idx="8664">
                  <c:v>44325</c:v>
                </c:pt>
                <c:pt idx="8665">
                  <c:v>44326</c:v>
                </c:pt>
                <c:pt idx="8666">
                  <c:v>44327</c:v>
                </c:pt>
                <c:pt idx="8667">
                  <c:v>44328</c:v>
                </c:pt>
                <c:pt idx="8668">
                  <c:v>44329</c:v>
                </c:pt>
                <c:pt idx="8669">
                  <c:v>44330</c:v>
                </c:pt>
                <c:pt idx="8670">
                  <c:v>44331</c:v>
                </c:pt>
                <c:pt idx="8671">
                  <c:v>44332</c:v>
                </c:pt>
                <c:pt idx="8672">
                  <c:v>44333</c:v>
                </c:pt>
                <c:pt idx="8673">
                  <c:v>44334</c:v>
                </c:pt>
                <c:pt idx="8674">
                  <c:v>44335</c:v>
                </c:pt>
                <c:pt idx="8675">
                  <c:v>44336</c:v>
                </c:pt>
                <c:pt idx="8676">
                  <c:v>44337</c:v>
                </c:pt>
                <c:pt idx="8677">
                  <c:v>44338</c:v>
                </c:pt>
                <c:pt idx="8678">
                  <c:v>44339</c:v>
                </c:pt>
                <c:pt idx="8679">
                  <c:v>44340</c:v>
                </c:pt>
                <c:pt idx="8680">
                  <c:v>44341</c:v>
                </c:pt>
                <c:pt idx="8681">
                  <c:v>44342</c:v>
                </c:pt>
                <c:pt idx="8682">
                  <c:v>44343</c:v>
                </c:pt>
                <c:pt idx="8683">
                  <c:v>44344</c:v>
                </c:pt>
                <c:pt idx="8684">
                  <c:v>44345</c:v>
                </c:pt>
                <c:pt idx="8685">
                  <c:v>44346</c:v>
                </c:pt>
                <c:pt idx="8686">
                  <c:v>44347</c:v>
                </c:pt>
                <c:pt idx="8687">
                  <c:v>44348</c:v>
                </c:pt>
                <c:pt idx="8688">
                  <c:v>44349</c:v>
                </c:pt>
                <c:pt idx="8689">
                  <c:v>44350</c:v>
                </c:pt>
                <c:pt idx="8690">
                  <c:v>44351</c:v>
                </c:pt>
                <c:pt idx="8691">
                  <c:v>44352</c:v>
                </c:pt>
                <c:pt idx="8692">
                  <c:v>44353</c:v>
                </c:pt>
                <c:pt idx="8693">
                  <c:v>44354</c:v>
                </c:pt>
                <c:pt idx="8694">
                  <c:v>44355</c:v>
                </c:pt>
                <c:pt idx="8695">
                  <c:v>44356</c:v>
                </c:pt>
                <c:pt idx="8696">
                  <c:v>44357</c:v>
                </c:pt>
                <c:pt idx="8697">
                  <c:v>44358</c:v>
                </c:pt>
                <c:pt idx="8698">
                  <c:v>44359</c:v>
                </c:pt>
                <c:pt idx="8699">
                  <c:v>44360</c:v>
                </c:pt>
                <c:pt idx="8700">
                  <c:v>44361</c:v>
                </c:pt>
                <c:pt idx="8701">
                  <c:v>44362</c:v>
                </c:pt>
                <c:pt idx="8702">
                  <c:v>44363</c:v>
                </c:pt>
                <c:pt idx="8703">
                  <c:v>44364</c:v>
                </c:pt>
                <c:pt idx="8704">
                  <c:v>44365</c:v>
                </c:pt>
                <c:pt idx="8705">
                  <c:v>44366</c:v>
                </c:pt>
                <c:pt idx="8706">
                  <c:v>44367</c:v>
                </c:pt>
                <c:pt idx="8707">
                  <c:v>44368</c:v>
                </c:pt>
                <c:pt idx="8708">
                  <c:v>44369</c:v>
                </c:pt>
                <c:pt idx="8709">
                  <c:v>44370</c:v>
                </c:pt>
                <c:pt idx="8710">
                  <c:v>44371</c:v>
                </c:pt>
                <c:pt idx="8711">
                  <c:v>44372</c:v>
                </c:pt>
                <c:pt idx="8712">
                  <c:v>44373</c:v>
                </c:pt>
                <c:pt idx="8713">
                  <c:v>44374</c:v>
                </c:pt>
                <c:pt idx="8714">
                  <c:v>44375</c:v>
                </c:pt>
                <c:pt idx="8715">
                  <c:v>44376</c:v>
                </c:pt>
                <c:pt idx="8716">
                  <c:v>44377</c:v>
                </c:pt>
                <c:pt idx="8717">
                  <c:v>44378</c:v>
                </c:pt>
                <c:pt idx="8718">
                  <c:v>44379</c:v>
                </c:pt>
                <c:pt idx="8719">
                  <c:v>44380</c:v>
                </c:pt>
                <c:pt idx="8720">
                  <c:v>44381</c:v>
                </c:pt>
                <c:pt idx="8721">
                  <c:v>44382</c:v>
                </c:pt>
                <c:pt idx="8722">
                  <c:v>44383</c:v>
                </c:pt>
                <c:pt idx="8723">
                  <c:v>44384</c:v>
                </c:pt>
                <c:pt idx="8724">
                  <c:v>44385</c:v>
                </c:pt>
                <c:pt idx="8725">
                  <c:v>44386</c:v>
                </c:pt>
                <c:pt idx="8726">
                  <c:v>44387</c:v>
                </c:pt>
                <c:pt idx="8727">
                  <c:v>44388</c:v>
                </c:pt>
                <c:pt idx="8728">
                  <c:v>44389</c:v>
                </c:pt>
                <c:pt idx="8729">
                  <c:v>44390</c:v>
                </c:pt>
                <c:pt idx="8730">
                  <c:v>44391</c:v>
                </c:pt>
                <c:pt idx="8731">
                  <c:v>44392</c:v>
                </c:pt>
                <c:pt idx="8732">
                  <c:v>44393</c:v>
                </c:pt>
                <c:pt idx="8733">
                  <c:v>44394</c:v>
                </c:pt>
                <c:pt idx="8734">
                  <c:v>44395</c:v>
                </c:pt>
                <c:pt idx="8735">
                  <c:v>44396</c:v>
                </c:pt>
                <c:pt idx="8736">
                  <c:v>44397</c:v>
                </c:pt>
                <c:pt idx="8737">
                  <c:v>44398</c:v>
                </c:pt>
                <c:pt idx="8738">
                  <c:v>44399</c:v>
                </c:pt>
                <c:pt idx="8739">
                  <c:v>44400</c:v>
                </c:pt>
                <c:pt idx="8740">
                  <c:v>44401</c:v>
                </c:pt>
                <c:pt idx="8741">
                  <c:v>44402</c:v>
                </c:pt>
                <c:pt idx="8742">
                  <c:v>44403</c:v>
                </c:pt>
                <c:pt idx="8743">
                  <c:v>44404</c:v>
                </c:pt>
                <c:pt idx="8744">
                  <c:v>44405</c:v>
                </c:pt>
                <c:pt idx="8745">
                  <c:v>44406</c:v>
                </c:pt>
                <c:pt idx="8746">
                  <c:v>44407</c:v>
                </c:pt>
                <c:pt idx="8747">
                  <c:v>44408</c:v>
                </c:pt>
                <c:pt idx="8748">
                  <c:v>44409</c:v>
                </c:pt>
                <c:pt idx="8749">
                  <c:v>44410</c:v>
                </c:pt>
                <c:pt idx="8750">
                  <c:v>44411</c:v>
                </c:pt>
                <c:pt idx="8751">
                  <c:v>44412</c:v>
                </c:pt>
                <c:pt idx="8752">
                  <c:v>44413</c:v>
                </c:pt>
                <c:pt idx="8753">
                  <c:v>44414</c:v>
                </c:pt>
                <c:pt idx="8754">
                  <c:v>44415</c:v>
                </c:pt>
                <c:pt idx="8755">
                  <c:v>44416</c:v>
                </c:pt>
                <c:pt idx="8756">
                  <c:v>44417</c:v>
                </c:pt>
                <c:pt idx="8757">
                  <c:v>44418</c:v>
                </c:pt>
                <c:pt idx="8758">
                  <c:v>44419</c:v>
                </c:pt>
                <c:pt idx="8759">
                  <c:v>44420</c:v>
                </c:pt>
                <c:pt idx="8760">
                  <c:v>44421</c:v>
                </c:pt>
                <c:pt idx="8761">
                  <c:v>44422</c:v>
                </c:pt>
                <c:pt idx="8762">
                  <c:v>44423</c:v>
                </c:pt>
                <c:pt idx="8763">
                  <c:v>44424</c:v>
                </c:pt>
                <c:pt idx="8764">
                  <c:v>44425</c:v>
                </c:pt>
                <c:pt idx="8765">
                  <c:v>44426</c:v>
                </c:pt>
                <c:pt idx="8766">
                  <c:v>44427</c:v>
                </c:pt>
                <c:pt idx="8767">
                  <c:v>44428</c:v>
                </c:pt>
                <c:pt idx="8768">
                  <c:v>44429</c:v>
                </c:pt>
                <c:pt idx="8769">
                  <c:v>44430</c:v>
                </c:pt>
                <c:pt idx="8770">
                  <c:v>44431</c:v>
                </c:pt>
                <c:pt idx="8771">
                  <c:v>44432</c:v>
                </c:pt>
                <c:pt idx="8772">
                  <c:v>44433</c:v>
                </c:pt>
                <c:pt idx="8773">
                  <c:v>44434</c:v>
                </c:pt>
                <c:pt idx="8774">
                  <c:v>44435</c:v>
                </c:pt>
                <c:pt idx="8775">
                  <c:v>44436</c:v>
                </c:pt>
                <c:pt idx="8776">
                  <c:v>44437</c:v>
                </c:pt>
                <c:pt idx="8777">
                  <c:v>44438</c:v>
                </c:pt>
                <c:pt idx="8778">
                  <c:v>44439</c:v>
                </c:pt>
                <c:pt idx="8779">
                  <c:v>44440</c:v>
                </c:pt>
                <c:pt idx="8780">
                  <c:v>44441</c:v>
                </c:pt>
                <c:pt idx="8781">
                  <c:v>44442</c:v>
                </c:pt>
                <c:pt idx="8782">
                  <c:v>44443</c:v>
                </c:pt>
                <c:pt idx="8783">
                  <c:v>44444</c:v>
                </c:pt>
                <c:pt idx="8784">
                  <c:v>44445</c:v>
                </c:pt>
                <c:pt idx="8785">
                  <c:v>44446</c:v>
                </c:pt>
                <c:pt idx="8786">
                  <c:v>44447</c:v>
                </c:pt>
                <c:pt idx="8787">
                  <c:v>44448</c:v>
                </c:pt>
                <c:pt idx="8788">
                  <c:v>44449</c:v>
                </c:pt>
                <c:pt idx="8789">
                  <c:v>44450</c:v>
                </c:pt>
                <c:pt idx="8790">
                  <c:v>44451</c:v>
                </c:pt>
                <c:pt idx="8791">
                  <c:v>44452</c:v>
                </c:pt>
                <c:pt idx="8792">
                  <c:v>44453</c:v>
                </c:pt>
                <c:pt idx="8793">
                  <c:v>44454</c:v>
                </c:pt>
                <c:pt idx="8794">
                  <c:v>44455</c:v>
                </c:pt>
                <c:pt idx="8795">
                  <c:v>44456</c:v>
                </c:pt>
                <c:pt idx="8796">
                  <c:v>44457</c:v>
                </c:pt>
                <c:pt idx="8797">
                  <c:v>44458</c:v>
                </c:pt>
                <c:pt idx="8798">
                  <c:v>44459</c:v>
                </c:pt>
                <c:pt idx="8799">
                  <c:v>44460</c:v>
                </c:pt>
                <c:pt idx="8800">
                  <c:v>44461</c:v>
                </c:pt>
                <c:pt idx="8801">
                  <c:v>44462</c:v>
                </c:pt>
                <c:pt idx="8802">
                  <c:v>44463</c:v>
                </c:pt>
                <c:pt idx="8803">
                  <c:v>44464</c:v>
                </c:pt>
                <c:pt idx="8804">
                  <c:v>44465</c:v>
                </c:pt>
                <c:pt idx="8805">
                  <c:v>44466</c:v>
                </c:pt>
                <c:pt idx="8806">
                  <c:v>44467</c:v>
                </c:pt>
                <c:pt idx="8807">
                  <c:v>44468</c:v>
                </c:pt>
                <c:pt idx="8808">
                  <c:v>44469</c:v>
                </c:pt>
                <c:pt idx="8809">
                  <c:v>44470</c:v>
                </c:pt>
                <c:pt idx="8810">
                  <c:v>44471</c:v>
                </c:pt>
                <c:pt idx="8811">
                  <c:v>44472</c:v>
                </c:pt>
                <c:pt idx="8812">
                  <c:v>44473</c:v>
                </c:pt>
                <c:pt idx="8813">
                  <c:v>44474</c:v>
                </c:pt>
                <c:pt idx="8814">
                  <c:v>44475</c:v>
                </c:pt>
                <c:pt idx="8815">
                  <c:v>44476</c:v>
                </c:pt>
                <c:pt idx="8816">
                  <c:v>44477</c:v>
                </c:pt>
                <c:pt idx="8817">
                  <c:v>44478</c:v>
                </c:pt>
                <c:pt idx="8818">
                  <c:v>44479</c:v>
                </c:pt>
                <c:pt idx="8819">
                  <c:v>44480</c:v>
                </c:pt>
                <c:pt idx="8820">
                  <c:v>44481</c:v>
                </c:pt>
                <c:pt idx="8821">
                  <c:v>44482</c:v>
                </c:pt>
                <c:pt idx="8822">
                  <c:v>44483</c:v>
                </c:pt>
                <c:pt idx="8823">
                  <c:v>44484</c:v>
                </c:pt>
                <c:pt idx="8824">
                  <c:v>44485</c:v>
                </c:pt>
                <c:pt idx="8825">
                  <c:v>44486</c:v>
                </c:pt>
                <c:pt idx="8826">
                  <c:v>44487</c:v>
                </c:pt>
                <c:pt idx="8827">
                  <c:v>44488</c:v>
                </c:pt>
                <c:pt idx="8828">
                  <c:v>44489</c:v>
                </c:pt>
                <c:pt idx="8829">
                  <c:v>44490</c:v>
                </c:pt>
                <c:pt idx="8830">
                  <c:v>44491</c:v>
                </c:pt>
                <c:pt idx="8831">
                  <c:v>44492</c:v>
                </c:pt>
                <c:pt idx="8832">
                  <c:v>44493</c:v>
                </c:pt>
                <c:pt idx="8833">
                  <c:v>44494</c:v>
                </c:pt>
                <c:pt idx="8834">
                  <c:v>44495</c:v>
                </c:pt>
                <c:pt idx="8835">
                  <c:v>44496</c:v>
                </c:pt>
                <c:pt idx="8836">
                  <c:v>44497</c:v>
                </c:pt>
                <c:pt idx="8837">
                  <c:v>44498</c:v>
                </c:pt>
                <c:pt idx="8838">
                  <c:v>44499</c:v>
                </c:pt>
                <c:pt idx="8839">
                  <c:v>44500</c:v>
                </c:pt>
                <c:pt idx="8840">
                  <c:v>44501</c:v>
                </c:pt>
                <c:pt idx="8841">
                  <c:v>44502</c:v>
                </c:pt>
                <c:pt idx="8842">
                  <c:v>44503</c:v>
                </c:pt>
                <c:pt idx="8843">
                  <c:v>44504</c:v>
                </c:pt>
                <c:pt idx="8844">
                  <c:v>44505</c:v>
                </c:pt>
                <c:pt idx="8845">
                  <c:v>44506</c:v>
                </c:pt>
                <c:pt idx="8846">
                  <c:v>44507</c:v>
                </c:pt>
                <c:pt idx="8847">
                  <c:v>44508</c:v>
                </c:pt>
                <c:pt idx="8848">
                  <c:v>44509</c:v>
                </c:pt>
                <c:pt idx="8849">
                  <c:v>44510</c:v>
                </c:pt>
                <c:pt idx="8850">
                  <c:v>44511</c:v>
                </c:pt>
                <c:pt idx="8851">
                  <c:v>44512</c:v>
                </c:pt>
                <c:pt idx="8852">
                  <c:v>44513</c:v>
                </c:pt>
                <c:pt idx="8853">
                  <c:v>44514</c:v>
                </c:pt>
                <c:pt idx="8854">
                  <c:v>44515</c:v>
                </c:pt>
                <c:pt idx="8855">
                  <c:v>44516</c:v>
                </c:pt>
                <c:pt idx="8856">
                  <c:v>44517</c:v>
                </c:pt>
                <c:pt idx="8857">
                  <c:v>44518</c:v>
                </c:pt>
                <c:pt idx="8858">
                  <c:v>44519</c:v>
                </c:pt>
                <c:pt idx="8859">
                  <c:v>44520</c:v>
                </c:pt>
                <c:pt idx="8860">
                  <c:v>44521</c:v>
                </c:pt>
                <c:pt idx="8861">
                  <c:v>44522</c:v>
                </c:pt>
                <c:pt idx="8862">
                  <c:v>44523</c:v>
                </c:pt>
                <c:pt idx="8863">
                  <c:v>44524</c:v>
                </c:pt>
                <c:pt idx="8864">
                  <c:v>44525</c:v>
                </c:pt>
                <c:pt idx="8865">
                  <c:v>44526</c:v>
                </c:pt>
                <c:pt idx="8866">
                  <c:v>44527</c:v>
                </c:pt>
                <c:pt idx="8867">
                  <c:v>44528</c:v>
                </c:pt>
                <c:pt idx="8868">
                  <c:v>44529</c:v>
                </c:pt>
                <c:pt idx="8869">
                  <c:v>44530</c:v>
                </c:pt>
                <c:pt idx="8870">
                  <c:v>44531</c:v>
                </c:pt>
                <c:pt idx="8871">
                  <c:v>44532</c:v>
                </c:pt>
                <c:pt idx="8872">
                  <c:v>44533</c:v>
                </c:pt>
                <c:pt idx="8873">
                  <c:v>44534</c:v>
                </c:pt>
                <c:pt idx="8874">
                  <c:v>44535</c:v>
                </c:pt>
                <c:pt idx="8875">
                  <c:v>44536</c:v>
                </c:pt>
                <c:pt idx="8876">
                  <c:v>44537</c:v>
                </c:pt>
                <c:pt idx="8877">
                  <c:v>44538</c:v>
                </c:pt>
                <c:pt idx="8878">
                  <c:v>44539</c:v>
                </c:pt>
                <c:pt idx="8879">
                  <c:v>44540</c:v>
                </c:pt>
                <c:pt idx="8880">
                  <c:v>44541</c:v>
                </c:pt>
                <c:pt idx="8881">
                  <c:v>44542</c:v>
                </c:pt>
                <c:pt idx="8882">
                  <c:v>44543</c:v>
                </c:pt>
                <c:pt idx="8883">
                  <c:v>44544</c:v>
                </c:pt>
                <c:pt idx="8884">
                  <c:v>44545</c:v>
                </c:pt>
                <c:pt idx="8885">
                  <c:v>44546</c:v>
                </c:pt>
                <c:pt idx="8886">
                  <c:v>44547</c:v>
                </c:pt>
                <c:pt idx="8887">
                  <c:v>44548</c:v>
                </c:pt>
                <c:pt idx="8888">
                  <c:v>44549</c:v>
                </c:pt>
                <c:pt idx="8889">
                  <c:v>44550</c:v>
                </c:pt>
                <c:pt idx="8890">
                  <c:v>44551</c:v>
                </c:pt>
                <c:pt idx="8891">
                  <c:v>44552</c:v>
                </c:pt>
                <c:pt idx="8892">
                  <c:v>44553</c:v>
                </c:pt>
                <c:pt idx="8893">
                  <c:v>44554</c:v>
                </c:pt>
                <c:pt idx="8894">
                  <c:v>44555</c:v>
                </c:pt>
                <c:pt idx="8895">
                  <c:v>44556</c:v>
                </c:pt>
                <c:pt idx="8896">
                  <c:v>44557</c:v>
                </c:pt>
                <c:pt idx="8897">
                  <c:v>44558</c:v>
                </c:pt>
                <c:pt idx="8898">
                  <c:v>44559</c:v>
                </c:pt>
                <c:pt idx="8899">
                  <c:v>44560</c:v>
                </c:pt>
                <c:pt idx="8900">
                  <c:v>44561</c:v>
                </c:pt>
                <c:pt idx="8901">
                  <c:v>44562</c:v>
                </c:pt>
                <c:pt idx="8902">
                  <c:v>44563</c:v>
                </c:pt>
                <c:pt idx="8903">
                  <c:v>44564</c:v>
                </c:pt>
                <c:pt idx="8904">
                  <c:v>44565</c:v>
                </c:pt>
                <c:pt idx="8905">
                  <c:v>44566</c:v>
                </c:pt>
                <c:pt idx="8906">
                  <c:v>44567</c:v>
                </c:pt>
                <c:pt idx="8907">
                  <c:v>44568</c:v>
                </c:pt>
                <c:pt idx="8908">
                  <c:v>44569</c:v>
                </c:pt>
                <c:pt idx="8909">
                  <c:v>44570</c:v>
                </c:pt>
                <c:pt idx="8910">
                  <c:v>44571</c:v>
                </c:pt>
                <c:pt idx="8911">
                  <c:v>44572</c:v>
                </c:pt>
                <c:pt idx="8912">
                  <c:v>44573</c:v>
                </c:pt>
                <c:pt idx="8913">
                  <c:v>44574</c:v>
                </c:pt>
                <c:pt idx="8914">
                  <c:v>44575</c:v>
                </c:pt>
                <c:pt idx="8915">
                  <c:v>44576</c:v>
                </c:pt>
                <c:pt idx="8916">
                  <c:v>44577</c:v>
                </c:pt>
                <c:pt idx="8917">
                  <c:v>44578</c:v>
                </c:pt>
                <c:pt idx="8918">
                  <c:v>44579</c:v>
                </c:pt>
                <c:pt idx="8919">
                  <c:v>44580</c:v>
                </c:pt>
                <c:pt idx="8920">
                  <c:v>44581</c:v>
                </c:pt>
                <c:pt idx="8921">
                  <c:v>44582</c:v>
                </c:pt>
                <c:pt idx="8922">
                  <c:v>44583</c:v>
                </c:pt>
                <c:pt idx="8923">
                  <c:v>44584</c:v>
                </c:pt>
                <c:pt idx="8924">
                  <c:v>44585</c:v>
                </c:pt>
                <c:pt idx="8925">
                  <c:v>44586</c:v>
                </c:pt>
                <c:pt idx="8926">
                  <c:v>44587</c:v>
                </c:pt>
                <c:pt idx="8927">
                  <c:v>44588</c:v>
                </c:pt>
                <c:pt idx="8928">
                  <c:v>44589</c:v>
                </c:pt>
                <c:pt idx="8929">
                  <c:v>44590</c:v>
                </c:pt>
                <c:pt idx="8930">
                  <c:v>44591</c:v>
                </c:pt>
                <c:pt idx="8931">
                  <c:v>44592</c:v>
                </c:pt>
                <c:pt idx="8932">
                  <c:v>44593</c:v>
                </c:pt>
                <c:pt idx="8933">
                  <c:v>44594</c:v>
                </c:pt>
                <c:pt idx="8934">
                  <c:v>44595</c:v>
                </c:pt>
                <c:pt idx="8935">
                  <c:v>44596</c:v>
                </c:pt>
                <c:pt idx="8936">
                  <c:v>44597</c:v>
                </c:pt>
                <c:pt idx="8937">
                  <c:v>44598</c:v>
                </c:pt>
                <c:pt idx="8938">
                  <c:v>44599</c:v>
                </c:pt>
                <c:pt idx="8939">
                  <c:v>44600</c:v>
                </c:pt>
                <c:pt idx="8940">
                  <c:v>44601</c:v>
                </c:pt>
                <c:pt idx="8941">
                  <c:v>44602</c:v>
                </c:pt>
                <c:pt idx="8942">
                  <c:v>44603</c:v>
                </c:pt>
                <c:pt idx="8943">
                  <c:v>44604</c:v>
                </c:pt>
                <c:pt idx="8944">
                  <c:v>44605</c:v>
                </c:pt>
                <c:pt idx="8945">
                  <c:v>44606</c:v>
                </c:pt>
                <c:pt idx="8946">
                  <c:v>44607</c:v>
                </c:pt>
                <c:pt idx="8947">
                  <c:v>44608</c:v>
                </c:pt>
                <c:pt idx="8948">
                  <c:v>44609</c:v>
                </c:pt>
                <c:pt idx="8949">
                  <c:v>44610</c:v>
                </c:pt>
                <c:pt idx="8950">
                  <c:v>44611</c:v>
                </c:pt>
                <c:pt idx="8951">
                  <c:v>44612</c:v>
                </c:pt>
                <c:pt idx="8952">
                  <c:v>44613</c:v>
                </c:pt>
                <c:pt idx="8953">
                  <c:v>44614</c:v>
                </c:pt>
                <c:pt idx="8954">
                  <c:v>44615</c:v>
                </c:pt>
                <c:pt idx="8955">
                  <c:v>44616</c:v>
                </c:pt>
                <c:pt idx="8956">
                  <c:v>44617</c:v>
                </c:pt>
                <c:pt idx="8957">
                  <c:v>44618</c:v>
                </c:pt>
                <c:pt idx="8958">
                  <c:v>44619</c:v>
                </c:pt>
                <c:pt idx="8959">
                  <c:v>44620</c:v>
                </c:pt>
                <c:pt idx="8960">
                  <c:v>44621</c:v>
                </c:pt>
                <c:pt idx="8961">
                  <c:v>44622</c:v>
                </c:pt>
                <c:pt idx="8962">
                  <c:v>44623</c:v>
                </c:pt>
                <c:pt idx="8963">
                  <c:v>44624</c:v>
                </c:pt>
                <c:pt idx="8964">
                  <c:v>44625</c:v>
                </c:pt>
                <c:pt idx="8965">
                  <c:v>44626</c:v>
                </c:pt>
                <c:pt idx="8966">
                  <c:v>44627</c:v>
                </c:pt>
                <c:pt idx="8967">
                  <c:v>44628</c:v>
                </c:pt>
                <c:pt idx="8968">
                  <c:v>44629</c:v>
                </c:pt>
                <c:pt idx="8969">
                  <c:v>44630</c:v>
                </c:pt>
                <c:pt idx="8970">
                  <c:v>44631</c:v>
                </c:pt>
                <c:pt idx="8971">
                  <c:v>44632</c:v>
                </c:pt>
                <c:pt idx="8972">
                  <c:v>44633</c:v>
                </c:pt>
                <c:pt idx="8973">
                  <c:v>44634</c:v>
                </c:pt>
                <c:pt idx="8974">
                  <c:v>44635</c:v>
                </c:pt>
                <c:pt idx="8975">
                  <c:v>44636</c:v>
                </c:pt>
                <c:pt idx="8976">
                  <c:v>44637</c:v>
                </c:pt>
                <c:pt idx="8977">
                  <c:v>44638</c:v>
                </c:pt>
                <c:pt idx="8978">
                  <c:v>44639</c:v>
                </c:pt>
                <c:pt idx="8979">
                  <c:v>44640</c:v>
                </c:pt>
                <c:pt idx="8980">
                  <c:v>44641</c:v>
                </c:pt>
                <c:pt idx="8981">
                  <c:v>44642</c:v>
                </c:pt>
                <c:pt idx="8982">
                  <c:v>44643</c:v>
                </c:pt>
                <c:pt idx="8983">
                  <c:v>44644</c:v>
                </c:pt>
                <c:pt idx="8984">
                  <c:v>44645</c:v>
                </c:pt>
                <c:pt idx="8985">
                  <c:v>44646</c:v>
                </c:pt>
                <c:pt idx="8986">
                  <c:v>44647</c:v>
                </c:pt>
                <c:pt idx="8987">
                  <c:v>44648</c:v>
                </c:pt>
                <c:pt idx="8988">
                  <c:v>44649</c:v>
                </c:pt>
                <c:pt idx="8989">
                  <c:v>44650</c:v>
                </c:pt>
                <c:pt idx="8990">
                  <c:v>44651</c:v>
                </c:pt>
                <c:pt idx="8991">
                  <c:v>44652</c:v>
                </c:pt>
                <c:pt idx="8992">
                  <c:v>44653</c:v>
                </c:pt>
                <c:pt idx="8993">
                  <c:v>44654</c:v>
                </c:pt>
                <c:pt idx="8994">
                  <c:v>44655</c:v>
                </c:pt>
                <c:pt idx="8995">
                  <c:v>44656</c:v>
                </c:pt>
                <c:pt idx="8996">
                  <c:v>44657</c:v>
                </c:pt>
                <c:pt idx="8997">
                  <c:v>44658</c:v>
                </c:pt>
                <c:pt idx="8998">
                  <c:v>44659</c:v>
                </c:pt>
                <c:pt idx="8999">
                  <c:v>44660</c:v>
                </c:pt>
                <c:pt idx="9000">
                  <c:v>44661</c:v>
                </c:pt>
                <c:pt idx="9001">
                  <c:v>44662</c:v>
                </c:pt>
                <c:pt idx="9002">
                  <c:v>44663</c:v>
                </c:pt>
                <c:pt idx="9003">
                  <c:v>44664</c:v>
                </c:pt>
                <c:pt idx="9004">
                  <c:v>44665</c:v>
                </c:pt>
                <c:pt idx="9005">
                  <c:v>44666</c:v>
                </c:pt>
                <c:pt idx="9006">
                  <c:v>44667</c:v>
                </c:pt>
                <c:pt idx="9007">
                  <c:v>44668</c:v>
                </c:pt>
                <c:pt idx="9008">
                  <c:v>44669</c:v>
                </c:pt>
                <c:pt idx="9009">
                  <c:v>44670</c:v>
                </c:pt>
                <c:pt idx="9010">
                  <c:v>44671</c:v>
                </c:pt>
                <c:pt idx="9011">
                  <c:v>44672</c:v>
                </c:pt>
                <c:pt idx="9012">
                  <c:v>44673</c:v>
                </c:pt>
                <c:pt idx="9013">
                  <c:v>44674</c:v>
                </c:pt>
                <c:pt idx="9014">
                  <c:v>44675</c:v>
                </c:pt>
                <c:pt idx="9015">
                  <c:v>44676</c:v>
                </c:pt>
                <c:pt idx="9016">
                  <c:v>44677</c:v>
                </c:pt>
                <c:pt idx="9017">
                  <c:v>44678</c:v>
                </c:pt>
                <c:pt idx="9018">
                  <c:v>44679</c:v>
                </c:pt>
                <c:pt idx="9019">
                  <c:v>44680</c:v>
                </c:pt>
                <c:pt idx="9020">
                  <c:v>44681</c:v>
                </c:pt>
                <c:pt idx="9021">
                  <c:v>44682</c:v>
                </c:pt>
                <c:pt idx="9022">
                  <c:v>44683</c:v>
                </c:pt>
                <c:pt idx="9023">
                  <c:v>44684</c:v>
                </c:pt>
                <c:pt idx="9024">
                  <c:v>44685</c:v>
                </c:pt>
                <c:pt idx="9025">
                  <c:v>44686</c:v>
                </c:pt>
                <c:pt idx="9026">
                  <c:v>44687</c:v>
                </c:pt>
                <c:pt idx="9027">
                  <c:v>44688</c:v>
                </c:pt>
                <c:pt idx="9028">
                  <c:v>44689</c:v>
                </c:pt>
                <c:pt idx="9029">
                  <c:v>44690</c:v>
                </c:pt>
                <c:pt idx="9030">
                  <c:v>44691</c:v>
                </c:pt>
                <c:pt idx="9031">
                  <c:v>44692</c:v>
                </c:pt>
                <c:pt idx="9032">
                  <c:v>44693</c:v>
                </c:pt>
                <c:pt idx="9033">
                  <c:v>44694</c:v>
                </c:pt>
                <c:pt idx="9034">
                  <c:v>44695</c:v>
                </c:pt>
                <c:pt idx="9035">
                  <c:v>44696</c:v>
                </c:pt>
                <c:pt idx="9036">
                  <c:v>44697</c:v>
                </c:pt>
                <c:pt idx="9037">
                  <c:v>44698</c:v>
                </c:pt>
                <c:pt idx="9038">
                  <c:v>44699</c:v>
                </c:pt>
                <c:pt idx="9039">
                  <c:v>44700</c:v>
                </c:pt>
                <c:pt idx="9040">
                  <c:v>44701</c:v>
                </c:pt>
                <c:pt idx="9041">
                  <c:v>44702</c:v>
                </c:pt>
                <c:pt idx="9042">
                  <c:v>44703</c:v>
                </c:pt>
                <c:pt idx="9043">
                  <c:v>44704</c:v>
                </c:pt>
                <c:pt idx="9044">
                  <c:v>44705</c:v>
                </c:pt>
                <c:pt idx="9045">
                  <c:v>44706</c:v>
                </c:pt>
                <c:pt idx="9046">
                  <c:v>44707</c:v>
                </c:pt>
                <c:pt idx="9047">
                  <c:v>44708</c:v>
                </c:pt>
                <c:pt idx="9048">
                  <c:v>44709</c:v>
                </c:pt>
                <c:pt idx="9049">
                  <c:v>44710</c:v>
                </c:pt>
                <c:pt idx="9050">
                  <c:v>44711</c:v>
                </c:pt>
                <c:pt idx="9051">
                  <c:v>44712</c:v>
                </c:pt>
                <c:pt idx="9052">
                  <c:v>44713</c:v>
                </c:pt>
                <c:pt idx="9053">
                  <c:v>44714</c:v>
                </c:pt>
                <c:pt idx="9054">
                  <c:v>44715</c:v>
                </c:pt>
                <c:pt idx="9055">
                  <c:v>44716</c:v>
                </c:pt>
                <c:pt idx="9056">
                  <c:v>44717</c:v>
                </c:pt>
                <c:pt idx="9057">
                  <c:v>44718</c:v>
                </c:pt>
                <c:pt idx="9058">
                  <c:v>44719</c:v>
                </c:pt>
                <c:pt idx="9059">
                  <c:v>44720</c:v>
                </c:pt>
                <c:pt idx="9060">
                  <c:v>44721</c:v>
                </c:pt>
                <c:pt idx="9061">
                  <c:v>44722</c:v>
                </c:pt>
                <c:pt idx="9062">
                  <c:v>44723</c:v>
                </c:pt>
                <c:pt idx="9063">
                  <c:v>44724</c:v>
                </c:pt>
                <c:pt idx="9064">
                  <c:v>44725</c:v>
                </c:pt>
                <c:pt idx="9065">
                  <c:v>44726</c:v>
                </c:pt>
                <c:pt idx="9066">
                  <c:v>44727</c:v>
                </c:pt>
                <c:pt idx="9067">
                  <c:v>44728</c:v>
                </c:pt>
                <c:pt idx="9068">
                  <c:v>44729</c:v>
                </c:pt>
                <c:pt idx="9069">
                  <c:v>44730</c:v>
                </c:pt>
                <c:pt idx="9070">
                  <c:v>44731</c:v>
                </c:pt>
                <c:pt idx="9071">
                  <c:v>44732</c:v>
                </c:pt>
                <c:pt idx="9072">
                  <c:v>44733</c:v>
                </c:pt>
                <c:pt idx="9073">
                  <c:v>44734</c:v>
                </c:pt>
                <c:pt idx="9074">
                  <c:v>44735</c:v>
                </c:pt>
                <c:pt idx="9075">
                  <c:v>44736</c:v>
                </c:pt>
                <c:pt idx="9076">
                  <c:v>44737</c:v>
                </c:pt>
                <c:pt idx="9077">
                  <c:v>44738</c:v>
                </c:pt>
                <c:pt idx="9078">
                  <c:v>44739</c:v>
                </c:pt>
                <c:pt idx="9079">
                  <c:v>44740</c:v>
                </c:pt>
                <c:pt idx="9080">
                  <c:v>44741</c:v>
                </c:pt>
                <c:pt idx="9081">
                  <c:v>44742</c:v>
                </c:pt>
                <c:pt idx="9082">
                  <c:v>44743</c:v>
                </c:pt>
                <c:pt idx="9083">
                  <c:v>44744</c:v>
                </c:pt>
                <c:pt idx="9084">
                  <c:v>44745</c:v>
                </c:pt>
                <c:pt idx="9085">
                  <c:v>44746</c:v>
                </c:pt>
                <c:pt idx="9086">
                  <c:v>44747</c:v>
                </c:pt>
                <c:pt idx="9087">
                  <c:v>44748</c:v>
                </c:pt>
                <c:pt idx="9088">
                  <c:v>44749</c:v>
                </c:pt>
                <c:pt idx="9089">
                  <c:v>44750</c:v>
                </c:pt>
                <c:pt idx="9090">
                  <c:v>44751</c:v>
                </c:pt>
                <c:pt idx="9091">
                  <c:v>44752</c:v>
                </c:pt>
                <c:pt idx="9092">
                  <c:v>44753</c:v>
                </c:pt>
                <c:pt idx="9093">
                  <c:v>44754</c:v>
                </c:pt>
                <c:pt idx="9094">
                  <c:v>44755</c:v>
                </c:pt>
                <c:pt idx="9095">
                  <c:v>44756</c:v>
                </c:pt>
                <c:pt idx="9096">
                  <c:v>44757</c:v>
                </c:pt>
                <c:pt idx="9097">
                  <c:v>44758</c:v>
                </c:pt>
                <c:pt idx="9098">
                  <c:v>44759</c:v>
                </c:pt>
                <c:pt idx="9099">
                  <c:v>44760</c:v>
                </c:pt>
                <c:pt idx="9100">
                  <c:v>44761</c:v>
                </c:pt>
                <c:pt idx="9101">
                  <c:v>44762</c:v>
                </c:pt>
                <c:pt idx="9102">
                  <c:v>44763</c:v>
                </c:pt>
                <c:pt idx="9103">
                  <c:v>44764</c:v>
                </c:pt>
                <c:pt idx="9104">
                  <c:v>44765</c:v>
                </c:pt>
                <c:pt idx="9105">
                  <c:v>44766</c:v>
                </c:pt>
                <c:pt idx="9106">
                  <c:v>44767</c:v>
                </c:pt>
                <c:pt idx="9107">
                  <c:v>44768</c:v>
                </c:pt>
                <c:pt idx="9108">
                  <c:v>44769</c:v>
                </c:pt>
                <c:pt idx="9109">
                  <c:v>44770</c:v>
                </c:pt>
                <c:pt idx="9110">
                  <c:v>44771</c:v>
                </c:pt>
                <c:pt idx="9111">
                  <c:v>44772</c:v>
                </c:pt>
                <c:pt idx="9112">
                  <c:v>44773</c:v>
                </c:pt>
                <c:pt idx="9113">
                  <c:v>44774</c:v>
                </c:pt>
                <c:pt idx="9114">
                  <c:v>44775</c:v>
                </c:pt>
                <c:pt idx="9115">
                  <c:v>44776</c:v>
                </c:pt>
                <c:pt idx="9116">
                  <c:v>44777</c:v>
                </c:pt>
                <c:pt idx="9117">
                  <c:v>44778</c:v>
                </c:pt>
                <c:pt idx="9118">
                  <c:v>44779</c:v>
                </c:pt>
                <c:pt idx="9119">
                  <c:v>44780</c:v>
                </c:pt>
                <c:pt idx="9120">
                  <c:v>44781</c:v>
                </c:pt>
                <c:pt idx="9121">
                  <c:v>44782</c:v>
                </c:pt>
                <c:pt idx="9122">
                  <c:v>44783</c:v>
                </c:pt>
                <c:pt idx="9123">
                  <c:v>44784</c:v>
                </c:pt>
                <c:pt idx="9124">
                  <c:v>44785</c:v>
                </c:pt>
                <c:pt idx="9125">
                  <c:v>44786</c:v>
                </c:pt>
                <c:pt idx="9126">
                  <c:v>44787</c:v>
                </c:pt>
                <c:pt idx="9127">
                  <c:v>44788</c:v>
                </c:pt>
                <c:pt idx="9128">
                  <c:v>44789</c:v>
                </c:pt>
                <c:pt idx="9129">
                  <c:v>44790</c:v>
                </c:pt>
                <c:pt idx="9130">
                  <c:v>44791</c:v>
                </c:pt>
                <c:pt idx="9131">
                  <c:v>44792</c:v>
                </c:pt>
                <c:pt idx="9132">
                  <c:v>44793</c:v>
                </c:pt>
                <c:pt idx="9133">
                  <c:v>44794</c:v>
                </c:pt>
                <c:pt idx="9134">
                  <c:v>44795</c:v>
                </c:pt>
                <c:pt idx="9135">
                  <c:v>44796</c:v>
                </c:pt>
                <c:pt idx="9136">
                  <c:v>44797</c:v>
                </c:pt>
                <c:pt idx="9137">
                  <c:v>44798</c:v>
                </c:pt>
                <c:pt idx="9138">
                  <c:v>44799</c:v>
                </c:pt>
                <c:pt idx="9139">
                  <c:v>44800</c:v>
                </c:pt>
                <c:pt idx="9140">
                  <c:v>44801</c:v>
                </c:pt>
                <c:pt idx="9141">
                  <c:v>44802</c:v>
                </c:pt>
                <c:pt idx="9142">
                  <c:v>44803</c:v>
                </c:pt>
                <c:pt idx="9143">
                  <c:v>44804</c:v>
                </c:pt>
                <c:pt idx="9144">
                  <c:v>44805</c:v>
                </c:pt>
                <c:pt idx="9145">
                  <c:v>44806</c:v>
                </c:pt>
                <c:pt idx="9146">
                  <c:v>44807</c:v>
                </c:pt>
                <c:pt idx="9147">
                  <c:v>44808</c:v>
                </c:pt>
                <c:pt idx="9148">
                  <c:v>44809</c:v>
                </c:pt>
                <c:pt idx="9149">
                  <c:v>44810</c:v>
                </c:pt>
                <c:pt idx="9150">
                  <c:v>44811</c:v>
                </c:pt>
                <c:pt idx="9151">
                  <c:v>44812</c:v>
                </c:pt>
                <c:pt idx="9152">
                  <c:v>44813</c:v>
                </c:pt>
                <c:pt idx="9153">
                  <c:v>44814</c:v>
                </c:pt>
                <c:pt idx="9154">
                  <c:v>44815</c:v>
                </c:pt>
                <c:pt idx="9155">
                  <c:v>44816</c:v>
                </c:pt>
                <c:pt idx="9156">
                  <c:v>44817</c:v>
                </c:pt>
                <c:pt idx="9157">
                  <c:v>44818</c:v>
                </c:pt>
                <c:pt idx="9158">
                  <c:v>44819</c:v>
                </c:pt>
                <c:pt idx="9159">
                  <c:v>44820</c:v>
                </c:pt>
                <c:pt idx="9160">
                  <c:v>44821</c:v>
                </c:pt>
                <c:pt idx="9161">
                  <c:v>44822</c:v>
                </c:pt>
                <c:pt idx="9162">
                  <c:v>44823</c:v>
                </c:pt>
                <c:pt idx="9163">
                  <c:v>44824</c:v>
                </c:pt>
                <c:pt idx="9164">
                  <c:v>44825</c:v>
                </c:pt>
                <c:pt idx="9165">
                  <c:v>44826</c:v>
                </c:pt>
                <c:pt idx="9166">
                  <c:v>44827</c:v>
                </c:pt>
                <c:pt idx="9167">
                  <c:v>44828</c:v>
                </c:pt>
                <c:pt idx="9168">
                  <c:v>44829</c:v>
                </c:pt>
                <c:pt idx="9169">
                  <c:v>44830</c:v>
                </c:pt>
                <c:pt idx="9170">
                  <c:v>44831</c:v>
                </c:pt>
                <c:pt idx="9171">
                  <c:v>44832</c:v>
                </c:pt>
                <c:pt idx="9172">
                  <c:v>44833</c:v>
                </c:pt>
                <c:pt idx="9173">
                  <c:v>44834</c:v>
                </c:pt>
                <c:pt idx="9174">
                  <c:v>44835</c:v>
                </c:pt>
                <c:pt idx="9175">
                  <c:v>44836</c:v>
                </c:pt>
                <c:pt idx="9176">
                  <c:v>44837</c:v>
                </c:pt>
                <c:pt idx="9177">
                  <c:v>44838</c:v>
                </c:pt>
                <c:pt idx="9178">
                  <c:v>44839</c:v>
                </c:pt>
                <c:pt idx="9179">
                  <c:v>44840</c:v>
                </c:pt>
                <c:pt idx="9180">
                  <c:v>44841</c:v>
                </c:pt>
                <c:pt idx="9181">
                  <c:v>44842</c:v>
                </c:pt>
                <c:pt idx="9182">
                  <c:v>44843</c:v>
                </c:pt>
                <c:pt idx="9183">
                  <c:v>44844</c:v>
                </c:pt>
                <c:pt idx="9184">
                  <c:v>44845</c:v>
                </c:pt>
                <c:pt idx="9185">
                  <c:v>44846</c:v>
                </c:pt>
                <c:pt idx="9186">
                  <c:v>44847</c:v>
                </c:pt>
                <c:pt idx="9187">
                  <c:v>44848</c:v>
                </c:pt>
                <c:pt idx="9188">
                  <c:v>44849</c:v>
                </c:pt>
                <c:pt idx="9189">
                  <c:v>44850</c:v>
                </c:pt>
                <c:pt idx="9190">
                  <c:v>44851</c:v>
                </c:pt>
                <c:pt idx="9191">
                  <c:v>44852</c:v>
                </c:pt>
                <c:pt idx="9192">
                  <c:v>44853</c:v>
                </c:pt>
                <c:pt idx="9193">
                  <c:v>44854</c:v>
                </c:pt>
                <c:pt idx="9194">
                  <c:v>44855</c:v>
                </c:pt>
                <c:pt idx="9195">
                  <c:v>44856</c:v>
                </c:pt>
                <c:pt idx="9196">
                  <c:v>44857</c:v>
                </c:pt>
                <c:pt idx="9197">
                  <c:v>44858</c:v>
                </c:pt>
                <c:pt idx="9198">
                  <c:v>44859</c:v>
                </c:pt>
                <c:pt idx="9199">
                  <c:v>44860</c:v>
                </c:pt>
                <c:pt idx="9200">
                  <c:v>44861</c:v>
                </c:pt>
                <c:pt idx="9201">
                  <c:v>44862</c:v>
                </c:pt>
                <c:pt idx="9202">
                  <c:v>44863</c:v>
                </c:pt>
                <c:pt idx="9203">
                  <c:v>44864</c:v>
                </c:pt>
                <c:pt idx="9204">
                  <c:v>44865</c:v>
                </c:pt>
                <c:pt idx="9205">
                  <c:v>44866</c:v>
                </c:pt>
                <c:pt idx="9206">
                  <c:v>44867</c:v>
                </c:pt>
                <c:pt idx="9207">
                  <c:v>44868</c:v>
                </c:pt>
                <c:pt idx="9208">
                  <c:v>44869</c:v>
                </c:pt>
                <c:pt idx="9209">
                  <c:v>44870</c:v>
                </c:pt>
                <c:pt idx="9210">
                  <c:v>44871</c:v>
                </c:pt>
                <c:pt idx="9211">
                  <c:v>44872</c:v>
                </c:pt>
                <c:pt idx="9212">
                  <c:v>44873</c:v>
                </c:pt>
                <c:pt idx="9213">
                  <c:v>44874</c:v>
                </c:pt>
                <c:pt idx="9214">
                  <c:v>44875</c:v>
                </c:pt>
                <c:pt idx="9215">
                  <c:v>44876</c:v>
                </c:pt>
                <c:pt idx="9216">
                  <c:v>44877</c:v>
                </c:pt>
                <c:pt idx="9217">
                  <c:v>44878</c:v>
                </c:pt>
                <c:pt idx="9218">
                  <c:v>44879</c:v>
                </c:pt>
                <c:pt idx="9219">
                  <c:v>44880</c:v>
                </c:pt>
                <c:pt idx="9220">
                  <c:v>44881</c:v>
                </c:pt>
                <c:pt idx="9221">
                  <c:v>44882</c:v>
                </c:pt>
                <c:pt idx="9222">
                  <c:v>44883</c:v>
                </c:pt>
                <c:pt idx="9223">
                  <c:v>44884</c:v>
                </c:pt>
                <c:pt idx="9224">
                  <c:v>44885</c:v>
                </c:pt>
                <c:pt idx="9225">
                  <c:v>44886</c:v>
                </c:pt>
                <c:pt idx="9226">
                  <c:v>44887</c:v>
                </c:pt>
                <c:pt idx="9227">
                  <c:v>44888</c:v>
                </c:pt>
                <c:pt idx="9228">
                  <c:v>44889</c:v>
                </c:pt>
                <c:pt idx="9229">
                  <c:v>44890</c:v>
                </c:pt>
                <c:pt idx="9230">
                  <c:v>44891</c:v>
                </c:pt>
                <c:pt idx="9231">
                  <c:v>44892</c:v>
                </c:pt>
                <c:pt idx="9232">
                  <c:v>44893</c:v>
                </c:pt>
                <c:pt idx="9233">
                  <c:v>44894</c:v>
                </c:pt>
                <c:pt idx="9234">
                  <c:v>44895</c:v>
                </c:pt>
                <c:pt idx="9235">
                  <c:v>44896</c:v>
                </c:pt>
                <c:pt idx="9236">
                  <c:v>44897</c:v>
                </c:pt>
                <c:pt idx="9237">
                  <c:v>44898</c:v>
                </c:pt>
                <c:pt idx="9238">
                  <c:v>44899</c:v>
                </c:pt>
                <c:pt idx="9239">
                  <c:v>44900</c:v>
                </c:pt>
                <c:pt idx="9240">
                  <c:v>44901</c:v>
                </c:pt>
                <c:pt idx="9241">
                  <c:v>44902</c:v>
                </c:pt>
                <c:pt idx="9242">
                  <c:v>44903</c:v>
                </c:pt>
                <c:pt idx="9243">
                  <c:v>44904</c:v>
                </c:pt>
                <c:pt idx="9244">
                  <c:v>44905</c:v>
                </c:pt>
                <c:pt idx="9245">
                  <c:v>44906</c:v>
                </c:pt>
                <c:pt idx="9246">
                  <c:v>44907</c:v>
                </c:pt>
                <c:pt idx="9247">
                  <c:v>44908</c:v>
                </c:pt>
                <c:pt idx="9248">
                  <c:v>44909</c:v>
                </c:pt>
                <c:pt idx="9249">
                  <c:v>44910</c:v>
                </c:pt>
                <c:pt idx="9250">
                  <c:v>44911</c:v>
                </c:pt>
                <c:pt idx="9251">
                  <c:v>44912</c:v>
                </c:pt>
                <c:pt idx="9252">
                  <c:v>44913</c:v>
                </c:pt>
                <c:pt idx="9253">
                  <c:v>44914</c:v>
                </c:pt>
                <c:pt idx="9254">
                  <c:v>44915</c:v>
                </c:pt>
                <c:pt idx="9255">
                  <c:v>44916</c:v>
                </c:pt>
                <c:pt idx="9256">
                  <c:v>44917</c:v>
                </c:pt>
                <c:pt idx="9257">
                  <c:v>44918</c:v>
                </c:pt>
                <c:pt idx="9258">
                  <c:v>44919</c:v>
                </c:pt>
                <c:pt idx="9259">
                  <c:v>44920</c:v>
                </c:pt>
                <c:pt idx="9260">
                  <c:v>44921</c:v>
                </c:pt>
                <c:pt idx="9261">
                  <c:v>44922</c:v>
                </c:pt>
                <c:pt idx="9262">
                  <c:v>44923</c:v>
                </c:pt>
                <c:pt idx="9263">
                  <c:v>44924</c:v>
                </c:pt>
                <c:pt idx="9264">
                  <c:v>44925</c:v>
                </c:pt>
                <c:pt idx="9265">
                  <c:v>44926</c:v>
                </c:pt>
                <c:pt idx="9266">
                  <c:v>44927</c:v>
                </c:pt>
                <c:pt idx="9267">
                  <c:v>44928</c:v>
                </c:pt>
                <c:pt idx="9268">
                  <c:v>44929</c:v>
                </c:pt>
                <c:pt idx="9269">
                  <c:v>44930</c:v>
                </c:pt>
                <c:pt idx="9270">
                  <c:v>44931</c:v>
                </c:pt>
                <c:pt idx="9271">
                  <c:v>44932</c:v>
                </c:pt>
                <c:pt idx="9272">
                  <c:v>44933</c:v>
                </c:pt>
                <c:pt idx="9273">
                  <c:v>44934</c:v>
                </c:pt>
                <c:pt idx="9274">
                  <c:v>44935</c:v>
                </c:pt>
                <c:pt idx="9275">
                  <c:v>44936</c:v>
                </c:pt>
                <c:pt idx="9276">
                  <c:v>44937</c:v>
                </c:pt>
                <c:pt idx="9277">
                  <c:v>44938</c:v>
                </c:pt>
                <c:pt idx="9278">
                  <c:v>44939</c:v>
                </c:pt>
                <c:pt idx="9279">
                  <c:v>44940</c:v>
                </c:pt>
                <c:pt idx="9280">
                  <c:v>44941</c:v>
                </c:pt>
                <c:pt idx="9281">
                  <c:v>44942</c:v>
                </c:pt>
                <c:pt idx="9282">
                  <c:v>44943</c:v>
                </c:pt>
                <c:pt idx="9283">
                  <c:v>44944</c:v>
                </c:pt>
                <c:pt idx="9284">
                  <c:v>44945</c:v>
                </c:pt>
                <c:pt idx="9285">
                  <c:v>44946</c:v>
                </c:pt>
                <c:pt idx="9286">
                  <c:v>44947</c:v>
                </c:pt>
                <c:pt idx="9287">
                  <c:v>44948</c:v>
                </c:pt>
                <c:pt idx="9288">
                  <c:v>44949</c:v>
                </c:pt>
                <c:pt idx="9289">
                  <c:v>44950</c:v>
                </c:pt>
                <c:pt idx="9290">
                  <c:v>44951</c:v>
                </c:pt>
                <c:pt idx="9291">
                  <c:v>44952</c:v>
                </c:pt>
                <c:pt idx="9292">
                  <c:v>44953</c:v>
                </c:pt>
                <c:pt idx="9293">
                  <c:v>44954</c:v>
                </c:pt>
                <c:pt idx="9294">
                  <c:v>44955</c:v>
                </c:pt>
                <c:pt idx="9295">
                  <c:v>44956</c:v>
                </c:pt>
                <c:pt idx="9296">
                  <c:v>44957</c:v>
                </c:pt>
                <c:pt idx="9297">
                  <c:v>44958</c:v>
                </c:pt>
                <c:pt idx="9298">
                  <c:v>44959</c:v>
                </c:pt>
                <c:pt idx="9299">
                  <c:v>44960</c:v>
                </c:pt>
                <c:pt idx="9300">
                  <c:v>44961</c:v>
                </c:pt>
                <c:pt idx="9301">
                  <c:v>44962</c:v>
                </c:pt>
                <c:pt idx="9302">
                  <c:v>44963</c:v>
                </c:pt>
                <c:pt idx="9303">
                  <c:v>44964</c:v>
                </c:pt>
                <c:pt idx="9304">
                  <c:v>44965</c:v>
                </c:pt>
                <c:pt idx="9305">
                  <c:v>44966</c:v>
                </c:pt>
                <c:pt idx="9306">
                  <c:v>44967</c:v>
                </c:pt>
                <c:pt idx="9307">
                  <c:v>44968</c:v>
                </c:pt>
                <c:pt idx="9308">
                  <c:v>44969</c:v>
                </c:pt>
                <c:pt idx="9309">
                  <c:v>44970</c:v>
                </c:pt>
                <c:pt idx="9310">
                  <c:v>44971</c:v>
                </c:pt>
                <c:pt idx="9311">
                  <c:v>44972</c:v>
                </c:pt>
                <c:pt idx="9312">
                  <c:v>44973</c:v>
                </c:pt>
                <c:pt idx="9313">
                  <c:v>44974</c:v>
                </c:pt>
                <c:pt idx="9314">
                  <c:v>44975</c:v>
                </c:pt>
                <c:pt idx="9315">
                  <c:v>44976</c:v>
                </c:pt>
                <c:pt idx="9316">
                  <c:v>44977</c:v>
                </c:pt>
                <c:pt idx="9317">
                  <c:v>44978</c:v>
                </c:pt>
                <c:pt idx="9318">
                  <c:v>44979</c:v>
                </c:pt>
                <c:pt idx="9319">
                  <c:v>44980</c:v>
                </c:pt>
                <c:pt idx="9320">
                  <c:v>44981</c:v>
                </c:pt>
                <c:pt idx="9321">
                  <c:v>44982</c:v>
                </c:pt>
                <c:pt idx="9322">
                  <c:v>44983</c:v>
                </c:pt>
                <c:pt idx="9323">
                  <c:v>44984</c:v>
                </c:pt>
                <c:pt idx="9324">
                  <c:v>44985</c:v>
                </c:pt>
                <c:pt idx="9325">
                  <c:v>44986</c:v>
                </c:pt>
                <c:pt idx="9326">
                  <c:v>44987</c:v>
                </c:pt>
                <c:pt idx="9327">
                  <c:v>44988</c:v>
                </c:pt>
                <c:pt idx="9328">
                  <c:v>44989</c:v>
                </c:pt>
                <c:pt idx="9329">
                  <c:v>44990</c:v>
                </c:pt>
                <c:pt idx="9330">
                  <c:v>44991</c:v>
                </c:pt>
                <c:pt idx="9331">
                  <c:v>44992</c:v>
                </c:pt>
                <c:pt idx="9332">
                  <c:v>44993</c:v>
                </c:pt>
                <c:pt idx="9333">
                  <c:v>44994</c:v>
                </c:pt>
                <c:pt idx="9334">
                  <c:v>44995</c:v>
                </c:pt>
                <c:pt idx="9335">
                  <c:v>44996</c:v>
                </c:pt>
                <c:pt idx="9336">
                  <c:v>44997</c:v>
                </c:pt>
                <c:pt idx="9337">
                  <c:v>44998</c:v>
                </c:pt>
                <c:pt idx="9338">
                  <c:v>44999</c:v>
                </c:pt>
                <c:pt idx="9339">
                  <c:v>45000</c:v>
                </c:pt>
                <c:pt idx="9340">
                  <c:v>45001</c:v>
                </c:pt>
                <c:pt idx="9341">
                  <c:v>45002</c:v>
                </c:pt>
                <c:pt idx="9342">
                  <c:v>45003</c:v>
                </c:pt>
                <c:pt idx="9343">
                  <c:v>45004</c:v>
                </c:pt>
                <c:pt idx="9344">
                  <c:v>45005</c:v>
                </c:pt>
                <c:pt idx="9345">
                  <c:v>45006</c:v>
                </c:pt>
                <c:pt idx="9346">
                  <c:v>45007</c:v>
                </c:pt>
                <c:pt idx="9347">
                  <c:v>45008</c:v>
                </c:pt>
                <c:pt idx="9348">
                  <c:v>45009</c:v>
                </c:pt>
                <c:pt idx="9349">
                  <c:v>45010</c:v>
                </c:pt>
                <c:pt idx="9350">
                  <c:v>45011</c:v>
                </c:pt>
                <c:pt idx="9351">
                  <c:v>45012</c:v>
                </c:pt>
                <c:pt idx="9352">
                  <c:v>45013</c:v>
                </c:pt>
                <c:pt idx="9353">
                  <c:v>45014</c:v>
                </c:pt>
                <c:pt idx="9354">
                  <c:v>45015</c:v>
                </c:pt>
                <c:pt idx="9355">
                  <c:v>45016</c:v>
                </c:pt>
                <c:pt idx="9356">
                  <c:v>45017</c:v>
                </c:pt>
                <c:pt idx="9357">
                  <c:v>45018</c:v>
                </c:pt>
                <c:pt idx="9358">
                  <c:v>45019</c:v>
                </c:pt>
                <c:pt idx="9359">
                  <c:v>45020</c:v>
                </c:pt>
                <c:pt idx="9360">
                  <c:v>45021</c:v>
                </c:pt>
                <c:pt idx="9361">
                  <c:v>45022</c:v>
                </c:pt>
                <c:pt idx="9362">
                  <c:v>45023</c:v>
                </c:pt>
                <c:pt idx="9363">
                  <c:v>45024</c:v>
                </c:pt>
                <c:pt idx="9364">
                  <c:v>45025</c:v>
                </c:pt>
                <c:pt idx="9365">
                  <c:v>45026</c:v>
                </c:pt>
                <c:pt idx="9366">
                  <c:v>45027</c:v>
                </c:pt>
                <c:pt idx="9367">
                  <c:v>45028</c:v>
                </c:pt>
                <c:pt idx="9368">
                  <c:v>45029</c:v>
                </c:pt>
                <c:pt idx="9369">
                  <c:v>45030</c:v>
                </c:pt>
                <c:pt idx="9370">
                  <c:v>45031</c:v>
                </c:pt>
                <c:pt idx="9371">
                  <c:v>45032</c:v>
                </c:pt>
                <c:pt idx="9372">
                  <c:v>45033</c:v>
                </c:pt>
                <c:pt idx="9373">
                  <c:v>45034</c:v>
                </c:pt>
                <c:pt idx="9374">
                  <c:v>45035</c:v>
                </c:pt>
                <c:pt idx="9375">
                  <c:v>45036</c:v>
                </c:pt>
                <c:pt idx="9376">
                  <c:v>45037</c:v>
                </c:pt>
                <c:pt idx="9377">
                  <c:v>45038</c:v>
                </c:pt>
                <c:pt idx="9378">
                  <c:v>45039</c:v>
                </c:pt>
                <c:pt idx="9379">
                  <c:v>45040</c:v>
                </c:pt>
                <c:pt idx="9380">
                  <c:v>45041</c:v>
                </c:pt>
                <c:pt idx="9381">
                  <c:v>45042</c:v>
                </c:pt>
                <c:pt idx="9382">
                  <c:v>45043</c:v>
                </c:pt>
                <c:pt idx="9383">
                  <c:v>45044</c:v>
                </c:pt>
                <c:pt idx="9384">
                  <c:v>45045</c:v>
                </c:pt>
                <c:pt idx="9385">
                  <c:v>45046</c:v>
                </c:pt>
                <c:pt idx="9386">
                  <c:v>45047</c:v>
                </c:pt>
                <c:pt idx="9387">
                  <c:v>45048</c:v>
                </c:pt>
                <c:pt idx="9388">
                  <c:v>45049</c:v>
                </c:pt>
                <c:pt idx="9389">
                  <c:v>45050</c:v>
                </c:pt>
                <c:pt idx="9390">
                  <c:v>45051</c:v>
                </c:pt>
                <c:pt idx="9391">
                  <c:v>45052</c:v>
                </c:pt>
                <c:pt idx="9392">
                  <c:v>45053</c:v>
                </c:pt>
                <c:pt idx="9393">
                  <c:v>45054</c:v>
                </c:pt>
                <c:pt idx="9394">
                  <c:v>45055</c:v>
                </c:pt>
                <c:pt idx="9395">
                  <c:v>45056</c:v>
                </c:pt>
                <c:pt idx="9396">
                  <c:v>45057</c:v>
                </c:pt>
                <c:pt idx="9397">
                  <c:v>45058</c:v>
                </c:pt>
                <c:pt idx="9398">
                  <c:v>45059</c:v>
                </c:pt>
                <c:pt idx="9399">
                  <c:v>45060</c:v>
                </c:pt>
                <c:pt idx="9400">
                  <c:v>45061</c:v>
                </c:pt>
                <c:pt idx="9401">
                  <c:v>45062</c:v>
                </c:pt>
                <c:pt idx="9402">
                  <c:v>45063</c:v>
                </c:pt>
                <c:pt idx="9403">
                  <c:v>45064</c:v>
                </c:pt>
                <c:pt idx="9404">
                  <c:v>45065</c:v>
                </c:pt>
                <c:pt idx="9405">
                  <c:v>45066</c:v>
                </c:pt>
                <c:pt idx="9406">
                  <c:v>45067</c:v>
                </c:pt>
                <c:pt idx="9407">
                  <c:v>45068</c:v>
                </c:pt>
                <c:pt idx="9408">
                  <c:v>45069</c:v>
                </c:pt>
                <c:pt idx="9409">
                  <c:v>45070</c:v>
                </c:pt>
                <c:pt idx="9410">
                  <c:v>45071</c:v>
                </c:pt>
                <c:pt idx="9411">
                  <c:v>45072</c:v>
                </c:pt>
                <c:pt idx="9412">
                  <c:v>45073</c:v>
                </c:pt>
                <c:pt idx="9413">
                  <c:v>45074</c:v>
                </c:pt>
                <c:pt idx="9414">
                  <c:v>45075</c:v>
                </c:pt>
                <c:pt idx="9415">
                  <c:v>45076</c:v>
                </c:pt>
                <c:pt idx="9416">
                  <c:v>45077</c:v>
                </c:pt>
                <c:pt idx="9417">
                  <c:v>45078</c:v>
                </c:pt>
                <c:pt idx="9418">
                  <c:v>45079</c:v>
                </c:pt>
                <c:pt idx="9419">
                  <c:v>45080</c:v>
                </c:pt>
                <c:pt idx="9420">
                  <c:v>45081</c:v>
                </c:pt>
                <c:pt idx="9421">
                  <c:v>45082</c:v>
                </c:pt>
                <c:pt idx="9422">
                  <c:v>45083</c:v>
                </c:pt>
                <c:pt idx="9423">
                  <c:v>45084</c:v>
                </c:pt>
                <c:pt idx="9424">
                  <c:v>45085</c:v>
                </c:pt>
                <c:pt idx="9425">
                  <c:v>45086</c:v>
                </c:pt>
                <c:pt idx="9426">
                  <c:v>45087</c:v>
                </c:pt>
                <c:pt idx="9427">
                  <c:v>45088</c:v>
                </c:pt>
                <c:pt idx="9428">
                  <c:v>45089</c:v>
                </c:pt>
                <c:pt idx="9429">
                  <c:v>45090</c:v>
                </c:pt>
                <c:pt idx="9430">
                  <c:v>45091</c:v>
                </c:pt>
                <c:pt idx="9431">
                  <c:v>45092</c:v>
                </c:pt>
                <c:pt idx="9432">
                  <c:v>45093</c:v>
                </c:pt>
                <c:pt idx="9433">
                  <c:v>45094</c:v>
                </c:pt>
                <c:pt idx="9434">
                  <c:v>45095</c:v>
                </c:pt>
                <c:pt idx="9435">
                  <c:v>45096</c:v>
                </c:pt>
                <c:pt idx="9436">
                  <c:v>45097</c:v>
                </c:pt>
                <c:pt idx="9437">
                  <c:v>45098</c:v>
                </c:pt>
                <c:pt idx="9438">
                  <c:v>45099</c:v>
                </c:pt>
                <c:pt idx="9439">
                  <c:v>45100</c:v>
                </c:pt>
                <c:pt idx="9440">
                  <c:v>45101</c:v>
                </c:pt>
                <c:pt idx="9441">
                  <c:v>45102</c:v>
                </c:pt>
                <c:pt idx="9442">
                  <c:v>45103</c:v>
                </c:pt>
                <c:pt idx="9443">
                  <c:v>45104</c:v>
                </c:pt>
                <c:pt idx="9444">
                  <c:v>45105</c:v>
                </c:pt>
                <c:pt idx="9445">
                  <c:v>45106</c:v>
                </c:pt>
                <c:pt idx="9446">
                  <c:v>45107</c:v>
                </c:pt>
                <c:pt idx="9447">
                  <c:v>45108</c:v>
                </c:pt>
                <c:pt idx="9448">
                  <c:v>45109</c:v>
                </c:pt>
                <c:pt idx="9449">
                  <c:v>45110</c:v>
                </c:pt>
                <c:pt idx="9450">
                  <c:v>45111</c:v>
                </c:pt>
                <c:pt idx="9451">
                  <c:v>45112</c:v>
                </c:pt>
                <c:pt idx="9452">
                  <c:v>45113</c:v>
                </c:pt>
                <c:pt idx="9453">
                  <c:v>45114</c:v>
                </c:pt>
                <c:pt idx="9454">
                  <c:v>45115</c:v>
                </c:pt>
                <c:pt idx="9455">
                  <c:v>45116</c:v>
                </c:pt>
                <c:pt idx="9456">
                  <c:v>45117</c:v>
                </c:pt>
                <c:pt idx="9457">
                  <c:v>45118</c:v>
                </c:pt>
                <c:pt idx="9458">
                  <c:v>45119</c:v>
                </c:pt>
                <c:pt idx="9459">
                  <c:v>45120</c:v>
                </c:pt>
                <c:pt idx="9460">
                  <c:v>45121</c:v>
                </c:pt>
                <c:pt idx="9461">
                  <c:v>45122</c:v>
                </c:pt>
                <c:pt idx="9462">
                  <c:v>45123</c:v>
                </c:pt>
                <c:pt idx="9463">
                  <c:v>45124</c:v>
                </c:pt>
                <c:pt idx="9464">
                  <c:v>45125</c:v>
                </c:pt>
                <c:pt idx="9465">
                  <c:v>45126</c:v>
                </c:pt>
                <c:pt idx="9466">
                  <c:v>45127</c:v>
                </c:pt>
                <c:pt idx="9467">
                  <c:v>45128</c:v>
                </c:pt>
                <c:pt idx="9468">
                  <c:v>45129</c:v>
                </c:pt>
                <c:pt idx="9469">
                  <c:v>45130</c:v>
                </c:pt>
                <c:pt idx="9470">
                  <c:v>45131</c:v>
                </c:pt>
                <c:pt idx="9471">
                  <c:v>45132</c:v>
                </c:pt>
                <c:pt idx="9472">
                  <c:v>45133</c:v>
                </c:pt>
                <c:pt idx="9473">
                  <c:v>45134</c:v>
                </c:pt>
                <c:pt idx="9474">
                  <c:v>45135</c:v>
                </c:pt>
                <c:pt idx="9475">
                  <c:v>45136</c:v>
                </c:pt>
                <c:pt idx="9476">
                  <c:v>45137</c:v>
                </c:pt>
                <c:pt idx="9477">
                  <c:v>45138</c:v>
                </c:pt>
                <c:pt idx="9478">
                  <c:v>45139</c:v>
                </c:pt>
                <c:pt idx="9479">
                  <c:v>45140</c:v>
                </c:pt>
                <c:pt idx="9480">
                  <c:v>45141</c:v>
                </c:pt>
                <c:pt idx="9481">
                  <c:v>45142</c:v>
                </c:pt>
                <c:pt idx="9482">
                  <c:v>45143</c:v>
                </c:pt>
                <c:pt idx="9483">
                  <c:v>45144</c:v>
                </c:pt>
                <c:pt idx="9484">
                  <c:v>45145</c:v>
                </c:pt>
                <c:pt idx="9485">
                  <c:v>45146</c:v>
                </c:pt>
                <c:pt idx="9486">
                  <c:v>45147</c:v>
                </c:pt>
                <c:pt idx="9487">
                  <c:v>45148</c:v>
                </c:pt>
                <c:pt idx="9488">
                  <c:v>45149</c:v>
                </c:pt>
                <c:pt idx="9489">
                  <c:v>45150</c:v>
                </c:pt>
                <c:pt idx="9490">
                  <c:v>45151</c:v>
                </c:pt>
                <c:pt idx="9491">
                  <c:v>45152</c:v>
                </c:pt>
                <c:pt idx="9492">
                  <c:v>45153</c:v>
                </c:pt>
                <c:pt idx="9493">
                  <c:v>45154</c:v>
                </c:pt>
                <c:pt idx="9494">
                  <c:v>45155</c:v>
                </c:pt>
                <c:pt idx="9495">
                  <c:v>45156</c:v>
                </c:pt>
                <c:pt idx="9496">
                  <c:v>45157</c:v>
                </c:pt>
                <c:pt idx="9497">
                  <c:v>45158</c:v>
                </c:pt>
                <c:pt idx="9498">
                  <c:v>45159</c:v>
                </c:pt>
                <c:pt idx="9499">
                  <c:v>45160</c:v>
                </c:pt>
                <c:pt idx="9500">
                  <c:v>45161</c:v>
                </c:pt>
                <c:pt idx="9501">
                  <c:v>45162</c:v>
                </c:pt>
                <c:pt idx="9502">
                  <c:v>45163</c:v>
                </c:pt>
                <c:pt idx="9503">
                  <c:v>45164</c:v>
                </c:pt>
                <c:pt idx="9504">
                  <c:v>45165</c:v>
                </c:pt>
                <c:pt idx="9505">
                  <c:v>45166</c:v>
                </c:pt>
                <c:pt idx="9506">
                  <c:v>45167</c:v>
                </c:pt>
                <c:pt idx="9507">
                  <c:v>45168</c:v>
                </c:pt>
                <c:pt idx="9508">
                  <c:v>45169</c:v>
                </c:pt>
                <c:pt idx="9509">
                  <c:v>45170</c:v>
                </c:pt>
                <c:pt idx="9510">
                  <c:v>45171</c:v>
                </c:pt>
                <c:pt idx="9511">
                  <c:v>45172</c:v>
                </c:pt>
                <c:pt idx="9512">
                  <c:v>45173</c:v>
                </c:pt>
                <c:pt idx="9513">
                  <c:v>45174</c:v>
                </c:pt>
                <c:pt idx="9514">
                  <c:v>45175</c:v>
                </c:pt>
                <c:pt idx="9515">
                  <c:v>45176</c:v>
                </c:pt>
                <c:pt idx="9516">
                  <c:v>45177</c:v>
                </c:pt>
                <c:pt idx="9517">
                  <c:v>45178</c:v>
                </c:pt>
                <c:pt idx="9518">
                  <c:v>45179</c:v>
                </c:pt>
                <c:pt idx="9519">
                  <c:v>45180</c:v>
                </c:pt>
                <c:pt idx="9520">
                  <c:v>45181</c:v>
                </c:pt>
                <c:pt idx="9521">
                  <c:v>45182</c:v>
                </c:pt>
                <c:pt idx="9522">
                  <c:v>45183</c:v>
                </c:pt>
                <c:pt idx="9523">
                  <c:v>45184</c:v>
                </c:pt>
                <c:pt idx="9524">
                  <c:v>45185</c:v>
                </c:pt>
                <c:pt idx="9525">
                  <c:v>45186</c:v>
                </c:pt>
                <c:pt idx="9526">
                  <c:v>45187</c:v>
                </c:pt>
                <c:pt idx="9527">
                  <c:v>45188</c:v>
                </c:pt>
                <c:pt idx="9528">
                  <c:v>45189</c:v>
                </c:pt>
                <c:pt idx="9529">
                  <c:v>45190</c:v>
                </c:pt>
                <c:pt idx="9530">
                  <c:v>45191</c:v>
                </c:pt>
                <c:pt idx="9531">
                  <c:v>45192</c:v>
                </c:pt>
                <c:pt idx="9532">
                  <c:v>45193</c:v>
                </c:pt>
                <c:pt idx="9533">
                  <c:v>45194</c:v>
                </c:pt>
                <c:pt idx="9534">
                  <c:v>45195</c:v>
                </c:pt>
                <c:pt idx="9535">
                  <c:v>45196</c:v>
                </c:pt>
                <c:pt idx="9536">
                  <c:v>45197</c:v>
                </c:pt>
                <c:pt idx="9537">
                  <c:v>45198</c:v>
                </c:pt>
                <c:pt idx="9538">
                  <c:v>45199</c:v>
                </c:pt>
                <c:pt idx="9539">
                  <c:v>45200</c:v>
                </c:pt>
                <c:pt idx="9540">
                  <c:v>45201</c:v>
                </c:pt>
                <c:pt idx="9541">
                  <c:v>45202</c:v>
                </c:pt>
                <c:pt idx="9542">
                  <c:v>45203</c:v>
                </c:pt>
                <c:pt idx="9543">
                  <c:v>45204</c:v>
                </c:pt>
                <c:pt idx="9544">
                  <c:v>45205</c:v>
                </c:pt>
                <c:pt idx="9545">
                  <c:v>45206</c:v>
                </c:pt>
                <c:pt idx="9546">
                  <c:v>45207</c:v>
                </c:pt>
                <c:pt idx="9547">
                  <c:v>45208</c:v>
                </c:pt>
                <c:pt idx="9548">
                  <c:v>45209</c:v>
                </c:pt>
                <c:pt idx="9549">
                  <c:v>45210</c:v>
                </c:pt>
                <c:pt idx="9550">
                  <c:v>45211</c:v>
                </c:pt>
                <c:pt idx="9551">
                  <c:v>45212</c:v>
                </c:pt>
                <c:pt idx="9552">
                  <c:v>45213</c:v>
                </c:pt>
                <c:pt idx="9553">
                  <c:v>45214</c:v>
                </c:pt>
                <c:pt idx="9554">
                  <c:v>45215</c:v>
                </c:pt>
                <c:pt idx="9555">
                  <c:v>45216</c:v>
                </c:pt>
                <c:pt idx="9556">
                  <c:v>45217</c:v>
                </c:pt>
                <c:pt idx="9557">
                  <c:v>45218</c:v>
                </c:pt>
                <c:pt idx="9558">
                  <c:v>45219</c:v>
                </c:pt>
                <c:pt idx="9559">
                  <c:v>45220</c:v>
                </c:pt>
                <c:pt idx="9560">
                  <c:v>45221</c:v>
                </c:pt>
                <c:pt idx="9561">
                  <c:v>45222</c:v>
                </c:pt>
                <c:pt idx="9562">
                  <c:v>45223</c:v>
                </c:pt>
                <c:pt idx="9563">
                  <c:v>45224</c:v>
                </c:pt>
                <c:pt idx="9564">
                  <c:v>45225</c:v>
                </c:pt>
                <c:pt idx="9565">
                  <c:v>45226</c:v>
                </c:pt>
                <c:pt idx="9566">
                  <c:v>45227</c:v>
                </c:pt>
                <c:pt idx="9567">
                  <c:v>45228</c:v>
                </c:pt>
                <c:pt idx="9568">
                  <c:v>45229</c:v>
                </c:pt>
                <c:pt idx="9569">
                  <c:v>45230</c:v>
                </c:pt>
                <c:pt idx="9570">
                  <c:v>45231</c:v>
                </c:pt>
                <c:pt idx="9571">
                  <c:v>45232</c:v>
                </c:pt>
                <c:pt idx="9572">
                  <c:v>45233</c:v>
                </c:pt>
                <c:pt idx="9573">
                  <c:v>45234</c:v>
                </c:pt>
                <c:pt idx="9574">
                  <c:v>45235</c:v>
                </c:pt>
                <c:pt idx="9575">
                  <c:v>45236</c:v>
                </c:pt>
                <c:pt idx="9576">
                  <c:v>45237</c:v>
                </c:pt>
                <c:pt idx="9577">
                  <c:v>45238</c:v>
                </c:pt>
                <c:pt idx="9578">
                  <c:v>45239</c:v>
                </c:pt>
                <c:pt idx="9579">
                  <c:v>45240</c:v>
                </c:pt>
                <c:pt idx="9580">
                  <c:v>45241</c:v>
                </c:pt>
                <c:pt idx="9581">
                  <c:v>45242</c:v>
                </c:pt>
                <c:pt idx="9582">
                  <c:v>45243</c:v>
                </c:pt>
                <c:pt idx="9583">
                  <c:v>45244</c:v>
                </c:pt>
                <c:pt idx="9584">
                  <c:v>45245</c:v>
                </c:pt>
                <c:pt idx="9585">
                  <c:v>45246</c:v>
                </c:pt>
                <c:pt idx="9586">
                  <c:v>45247</c:v>
                </c:pt>
                <c:pt idx="9587">
                  <c:v>45248</c:v>
                </c:pt>
                <c:pt idx="9588">
                  <c:v>45249</c:v>
                </c:pt>
                <c:pt idx="9589">
                  <c:v>45250</c:v>
                </c:pt>
                <c:pt idx="9590">
                  <c:v>45251</c:v>
                </c:pt>
                <c:pt idx="9591">
                  <c:v>45252</c:v>
                </c:pt>
                <c:pt idx="9592">
                  <c:v>45253</c:v>
                </c:pt>
                <c:pt idx="9593">
                  <c:v>45254</c:v>
                </c:pt>
                <c:pt idx="9594">
                  <c:v>45255</c:v>
                </c:pt>
                <c:pt idx="9595">
                  <c:v>45256</c:v>
                </c:pt>
                <c:pt idx="9596">
                  <c:v>45257</c:v>
                </c:pt>
                <c:pt idx="9597">
                  <c:v>45258</c:v>
                </c:pt>
                <c:pt idx="9598">
                  <c:v>45259</c:v>
                </c:pt>
                <c:pt idx="9599">
                  <c:v>45260</c:v>
                </c:pt>
                <c:pt idx="9600">
                  <c:v>45261</c:v>
                </c:pt>
                <c:pt idx="9601">
                  <c:v>45262</c:v>
                </c:pt>
                <c:pt idx="9602">
                  <c:v>45263</c:v>
                </c:pt>
                <c:pt idx="9603">
                  <c:v>45264</c:v>
                </c:pt>
                <c:pt idx="9604">
                  <c:v>45265</c:v>
                </c:pt>
                <c:pt idx="9605">
                  <c:v>45266</c:v>
                </c:pt>
                <c:pt idx="9606">
                  <c:v>45267</c:v>
                </c:pt>
                <c:pt idx="9607">
                  <c:v>45268</c:v>
                </c:pt>
                <c:pt idx="9608">
                  <c:v>45269</c:v>
                </c:pt>
                <c:pt idx="9609">
                  <c:v>45270</c:v>
                </c:pt>
                <c:pt idx="9610">
                  <c:v>45271</c:v>
                </c:pt>
                <c:pt idx="9611">
                  <c:v>45272</c:v>
                </c:pt>
                <c:pt idx="9612">
                  <c:v>45273</c:v>
                </c:pt>
                <c:pt idx="9613">
                  <c:v>45274</c:v>
                </c:pt>
                <c:pt idx="9614">
                  <c:v>45275</c:v>
                </c:pt>
                <c:pt idx="9615">
                  <c:v>45276</c:v>
                </c:pt>
                <c:pt idx="9616">
                  <c:v>45277</c:v>
                </c:pt>
                <c:pt idx="9617">
                  <c:v>45278</c:v>
                </c:pt>
                <c:pt idx="9618">
                  <c:v>45279</c:v>
                </c:pt>
                <c:pt idx="9619">
                  <c:v>45280</c:v>
                </c:pt>
                <c:pt idx="9620">
                  <c:v>45281</c:v>
                </c:pt>
                <c:pt idx="9621">
                  <c:v>45282</c:v>
                </c:pt>
                <c:pt idx="9622">
                  <c:v>45283</c:v>
                </c:pt>
                <c:pt idx="9623">
                  <c:v>45284</c:v>
                </c:pt>
                <c:pt idx="9624">
                  <c:v>45285</c:v>
                </c:pt>
                <c:pt idx="9625">
                  <c:v>45286</c:v>
                </c:pt>
                <c:pt idx="9626">
                  <c:v>45287</c:v>
                </c:pt>
                <c:pt idx="9627">
                  <c:v>45288</c:v>
                </c:pt>
                <c:pt idx="9628">
                  <c:v>45289</c:v>
                </c:pt>
                <c:pt idx="9629">
                  <c:v>45290</c:v>
                </c:pt>
                <c:pt idx="9630">
                  <c:v>45291</c:v>
                </c:pt>
                <c:pt idx="9631">
                  <c:v>45292</c:v>
                </c:pt>
                <c:pt idx="9632">
                  <c:v>45293</c:v>
                </c:pt>
                <c:pt idx="9633">
                  <c:v>45294</c:v>
                </c:pt>
                <c:pt idx="9634">
                  <c:v>45295</c:v>
                </c:pt>
                <c:pt idx="9635">
                  <c:v>45296</c:v>
                </c:pt>
                <c:pt idx="9636">
                  <c:v>45297</c:v>
                </c:pt>
                <c:pt idx="9637">
                  <c:v>45298</c:v>
                </c:pt>
                <c:pt idx="9638">
                  <c:v>45299</c:v>
                </c:pt>
                <c:pt idx="9639">
                  <c:v>45300</c:v>
                </c:pt>
                <c:pt idx="9640">
                  <c:v>45301</c:v>
                </c:pt>
                <c:pt idx="9641">
                  <c:v>45302</c:v>
                </c:pt>
                <c:pt idx="9642">
                  <c:v>45303</c:v>
                </c:pt>
                <c:pt idx="9643">
                  <c:v>45304</c:v>
                </c:pt>
                <c:pt idx="9644">
                  <c:v>45305</c:v>
                </c:pt>
                <c:pt idx="9645">
                  <c:v>45306</c:v>
                </c:pt>
                <c:pt idx="9646">
                  <c:v>45307</c:v>
                </c:pt>
                <c:pt idx="9647">
                  <c:v>45308</c:v>
                </c:pt>
                <c:pt idx="9648">
                  <c:v>45309</c:v>
                </c:pt>
                <c:pt idx="9649">
                  <c:v>45310</c:v>
                </c:pt>
                <c:pt idx="9650">
                  <c:v>45311</c:v>
                </c:pt>
                <c:pt idx="9651">
                  <c:v>45312</c:v>
                </c:pt>
                <c:pt idx="9652">
                  <c:v>45313</c:v>
                </c:pt>
                <c:pt idx="9653">
                  <c:v>45314</c:v>
                </c:pt>
                <c:pt idx="9654">
                  <c:v>45315</c:v>
                </c:pt>
                <c:pt idx="9655">
                  <c:v>45316</c:v>
                </c:pt>
                <c:pt idx="9656">
                  <c:v>45317</c:v>
                </c:pt>
                <c:pt idx="9657">
                  <c:v>45318</c:v>
                </c:pt>
                <c:pt idx="9658">
                  <c:v>45319</c:v>
                </c:pt>
                <c:pt idx="9659">
                  <c:v>45320</c:v>
                </c:pt>
                <c:pt idx="9660">
                  <c:v>45321</c:v>
                </c:pt>
                <c:pt idx="9661">
                  <c:v>45322</c:v>
                </c:pt>
                <c:pt idx="9662">
                  <c:v>45323</c:v>
                </c:pt>
                <c:pt idx="9663">
                  <c:v>45324</c:v>
                </c:pt>
                <c:pt idx="9664">
                  <c:v>45325</c:v>
                </c:pt>
                <c:pt idx="9665">
                  <c:v>45326</c:v>
                </c:pt>
                <c:pt idx="9666">
                  <c:v>45327</c:v>
                </c:pt>
                <c:pt idx="9667">
                  <c:v>45328</c:v>
                </c:pt>
                <c:pt idx="9668">
                  <c:v>45329</c:v>
                </c:pt>
                <c:pt idx="9669">
                  <c:v>45330</c:v>
                </c:pt>
                <c:pt idx="9670">
                  <c:v>45331</c:v>
                </c:pt>
                <c:pt idx="9671">
                  <c:v>45332</c:v>
                </c:pt>
                <c:pt idx="9672">
                  <c:v>45333</c:v>
                </c:pt>
                <c:pt idx="9673">
                  <c:v>45334</c:v>
                </c:pt>
                <c:pt idx="9674">
                  <c:v>45335</c:v>
                </c:pt>
                <c:pt idx="9675">
                  <c:v>45336</c:v>
                </c:pt>
                <c:pt idx="9676">
                  <c:v>45337</c:v>
                </c:pt>
                <c:pt idx="9677">
                  <c:v>45338</c:v>
                </c:pt>
                <c:pt idx="9678">
                  <c:v>45339</c:v>
                </c:pt>
                <c:pt idx="9679">
                  <c:v>45340</c:v>
                </c:pt>
                <c:pt idx="9680">
                  <c:v>45341</c:v>
                </c:pt>
                <c:pt idx="9681">
                  <c:v>45342</c:v>
                </c:pt>
                <c:pt idx="9682">
                  <c:v>45343</c:v>
                </c:pt>
                <c:pt idx="9683">
                  <c:v>45344</c:v>
                </c:pt>
                <c:pt idx="9684">
                  <c:v>45345</c:v>
                </c:pt>
                <c:pt idx="9685">
                  <c:v>45346</c:v>
                </c:pt>
                <c:pt idx="9686">
                  <c:v>45347</c:v>
                </c:pt>
                <c:pt idx="9687">
                  <c:v>45348</c:v>
                </c:pt>
                <c:pt idx="9688">
                  <c:v>45349</c:v>
                </c:pt>
                <c:pt idx="9689">
                  <c:v>45350</c:v>
                </c:pt>
                <c:pt idx="9690">
                  <c:v>45351</c:v>
                </c:pt>
                <c:pt idx="9691">
                  <c:v>45352</c:v>
                </c:pt>
                <c:pt idx="9692">
                  <c:v>45353</c:v>
                </c:pt>
                <c:pt idx="9693">
                  <c:v>45354</c:v>
                </c:pt>
                <c:pt idx="9694">
                  <c:v>45355</c:v>
                </c:pt>
                <c:pt idx="9695">
                  <c:v>45356</c:v>
                </c:pt>
                <c:pt idx="9696">
                  <c:v>45357</c:v>
                </c:pt>
                <c:pt idx="9697">
                  <c:v>45358</c:v>
                </c:pt>
                <c:pt idx="9698">
                  <c:v>45359</c:v>
                </c:pt>
                <c:pt idx="9699">
                  <c:v>45360</c:v>
                </c:pt>
                <c:pt idx="9700">
                  <c:v>45361</c:v>
                </c:pt>
                <c:pt idx="9701">
                  <c:v>45362</c:v>
                </c:pt>
                <c:pt idx="9702">
                  <c:v>45363</c:v>
                </c:pt>
                <c:pt idx="9703">
                  <c:v>45364</c:v>
                </c:pt>
                <c:pt idx="9704">
                  <c:v>45365</c:v>
                </c:pt>
                <c:pt idx="9705">
                  <c:v>45366</c:v>
                </c:pt>
                <c:pt idx="9706">
                  <c:v>45367</c:v>
                </c:pt>
                <c:pt idx="9707">
                  <c:v>45368</c:v>
                </c:pt>
                <c:pt idx="9708">
                  <c:v>45369</c:v>
                </c:pt>
                <c:pt idx="9709">
                  <c:v>45370</c:v>
                </c:pt>
                <c:pt idx="9710">
                  <c:v>45371</c:v>
                </c:pt>
                <c:pt idx="9711">
                  <c:v>45372</c:v>
                </c:pt>
                <c:pt idx="9712">
                  <c:v>45373</c:v>
                </c:pt>
                <c:pt idx="9713">
                  <c:v>45374</c:v>
                </c:pt>
                <c:pt idx="9714">
                  <c:v>45375</c:v>
                </c:pt>
                <c:pt idx="9715">
                  <c:v>45376</c:v>
                </c:pt>
                <c:pt idx="9716">
                  <c:v>45377</c:v>
                </c:pt>
                <c:pt idx="9717">
                  <c:v>45378</c:v>
                </c:pt>
                <c:pt idx="9718">
                  <c:v>45379</c:v>
                </c:pt>
                <c:pt idx="9719">
                  <c:v>45380</c:v>
                </c:pt>
                <c:pt idx="9720">
                  <c:v>45381</c:v>
                </c:pt>
                <c:pt idx="9721">
                  <c:v>45382</c:v>
                </c:pt>
                <c:pt idx="9722">
                  <c:v>45383</c:v>
                </c:pt>
                <c:pt idx="9723">
                  <c:v>45384</c:v>
                </c:pt>
                <c:pt idx="9724">
                  <c:v>45385</c:v>
                </c:pt>
                <c:pt idx="9725">
                  <c:v>45386</c:v>
                </c:pt>
                <c:pt idx="9726">
                  <c:v>45387</c:v>
                </c:pt>
                <c:pt idx="9727">
                  <c:v>45388</c:v>
                </c:pt>
                <c:pt idx="9728">
                  <c:v>45389</c:v>
                </c:pt>
                <c:pt idx="9729">
                  <c:v>45390</c:v>
                </c:pt>
                <c:pt idx="9730">
                  <c:v>45391</c:v>
                </c:pt>
                <c:pt idx="9731">
                  <c:v>45392</c:v>
                </c:pt>
                <c:pt idx="9732">
                  <c:v>45393</c:v>
                </c:pt>
                <c:pt idx="9733">
                  <c:v>45394</c:v>
                </c:pt>
                <c:pt idx="9734">
                  <c:v>45395</c:v>
                </c:pt>
                <c:pt idx="9735">
                  <c:v>45396</c:v>
                </c:pt>
                <c:pt idx="9736">
                  <c:v>45397</c:v>
                </c:pt>
                <c:pt idx="9737">
                  <c:v>45398</c:v>
                </c:pt>
                <c:pt idx="9738">
                  <c:v>45399</c:v>
                </c:pt>
                <c:pt idx="9739">
                  <c:v>45400</c:v>
                </c:pt>
                <c:pt idx="9740">
                  <c:v>45401</c:v>
                </c:pt>
                <c:pt idx="9741">
                  <c:v>45402</c:v>
                </c:pt>
                <c:pt idx="9742">
                  <c:v>45403</c:v>
                </c:pt>
                <c:pt idx="9743">
                  <c:v>45404</c:v>
                </c:pt>
                <c:pt idx="9744">
                  <c:v>45405</c:v>
                </c:pt>
                <c:pt idx="9745">
                  <c:v>45406</c:v>
                </c:pt>
                <c:pt idx="9746">
                  <c:v>45407</c:v>
                </c:pt>
                <c:pt idx="9747">
                  <c:v>45408</c:v>
                </c:pt>
                <c:pt idx="9748">
                  <c:v>45409</c:v>
                </c:pt>
                <c:pt idx="9749">
                  <c:v>45410</c:v>
                </c:pt>
                <c:pt idx="9750">
                  <c:v>45411</c:v>
                </c:pt>
                <c:pt idx="9751">
                  <c:v>45412</c:v>
                </c:pt>
                <c:pt idx="9752">
                  <c:v>45413</c:v>
                </c:pt>
                <c:pt idx="9753">
                  <c:v>45414</c:v>
                </c:pt>
                <c:pt idx="9754">
                  <c:v>45415</c:v>
                </c:pt>
                <c:pt idx="9755">
                  <c:v>45416</c:v>
                </c:pt>
                <c:pt idx="9756">
                  <c:v>45417</c:v>
                </c:pt>
                <c:pt idx="9757">
                  <c:v>45418</c:v>
                </c:pt>
                <c:pt idx="9758">
                  <c:v>45419</c:v>
                </c:pt>
                <c:pt idx="9759">
                  <c:v>45420</c:v>
                </c:pt>
                <c:pt idx="9760">
                  <c:v>45421</c:v>
                </c:pt>
                <c:pt idx="9761">
                  <c:v>45422</c:v>
                </c:pt>
                <c:pt idx="9762">
                  <c:v>45423</c:v>
                </c:pt>
                <c:pt idx="9763">
                  <c:v>45424</c:v>
                </c:pt>
                <c:pt idx="9764">
                  <c:v>45425</c:v>
                </c:pt>
                <c:pt idx="9765">
                  <c:v>45426</c:v>
                </c:pt>
                <c:pt idx="9766">
                  <c:v>45427</c:v>
                </c:pt>
                <c:pt idx="9767">
                  <c:v>45428</c:v>
                </c:pt>
                <c:pt idx="9768">
                  <c:v>45429</c:v>
                </c:pt>
                <c:pt idx="9769">
                  <c:v>45430</c:v>
                </c:pt>
                <c:pt idx="9770">
                  <c:v>45431</c:v>
                </c:pt>
                <c:pt idx="9771">
                  <c:v>45432</c:v>
                </c:pt>
                <c:pt idx="9772">
                  <c:v>45433</c:v>
                </c:pt>
                <c:pt idx="9773">
                  <c:v>45434</c:v>
                </c:pt>
                <c:pt idx="9774">
                  <c:v>45435</c:v>
                </c:pt>
                <c:pt idx="9775">
                  <c:v>45436</c:v>
                </c:pt>
                <c:pt idx="9776">
                  <c:v>45437</c:v>
                </c:pt>
                <c:pt idx="9777">
                  <c:v>45438</c:v>
                </c:pt>
                <c:pt idx="9778">
                  <c:v>45439</c:v>
                </c:pt>
                <c:pt idx="9779">
                  <c:v>45440</c:v>
                </c:pt>
                <c:pt idx="9780">
                  <c:v>45441</c:v>
                </c:pt>
                <c:pt idx="9781">
                  <c:v>45442</c:v>
                </c:pt>
                <c:pt idx="9782">
                  <c:v>45443</c:v>
                </c:pt>
                <c:pt idx="9783">
                  <c:v>45444</c:v>
                </c:pt>
                <c:pt idx="9784">
                  <c:v>45445</c:v>
                </c:pt>
                <c:pt idx="9785">
                  <c:v>45446</c:v>
                </c:pt>
                <c:pt idx="9786">
                  <c:v>45447</c:v>
                </c:pt>
                <c:pt idx="9787">
                  <c:v>45448</c:v>
                </c:pt>
                <c:pt idx="9788">
                  <c:v>45449</c:v>
                </c:pt>
                <c:pt idx="9789">
                  <c:v>45450</c:v>
                </c:pt>
                <c:pt idx="9790">
                  <c:v>45451</c:v>
                </c:pt>
                <c:pt idx="9791">
                  <c:v>45452</c:v>
                </c:pt>
                <c:pt idx="9792">
                  <c:v>45453</c:v>
                </c:pt>
                <c:pt idx="9793">
                  <c:v>45454</c:v>
                </c:pt>
                <c:pt idx="9794">
                  <c:v>45455</c:v>
                </c:pt>
                <c:pt idx="9795">
                  <c:v>45456</c:v>
                </c:pt>
                <c:pt idx="9796">
                  <c:v>45457</c:v>
                </c:pt>
                <c:pt idx="9797">
                  <c:v>45458</c:v>
                </c:pt>
                <c:pt idx="9798">
                  <c:v>45459</c:v>
                </c:pt>
                <c:pt idx="9799">
                  <c:v>45460</c:v>
                </c:pt>
                <c:pt idx="9800">
                  <c:v>45461</c:v>
                </c:pt>
                <c:pt idx="9801">
                  <c:v>45462</c:v>
                </c:pt>
                <c:pt idx="9802">
                  <c:v>45463</c:v>
                </c:pt>
                <c:pt idx="9803">
                  <c:v>45464</c:v>
                </c:pt>
                <c:pt idx="9804">
                  <c:v>45465</c:v>
                </c:pt>
                <c:pt idx="9805">
                  <c:v>45466</c:v>
                </c:pt>
                <c:pt idx="9806">
                  <c:v>45467</c:v>
                </c:pt>
                <c:pt idx="9807">
                  <c:v>45468</c:v>
                </c:pt>
                <c:pt idx="9808">
                  <c:v>45469</c:v>
                </c:pt>
                <c:pt idx="9809">
                  <c:v>45470</c:v>
                </c:pt>
                <c:pt idx="9810">
                  <c:v>45471</c:v>
                </c:pt>
                <c:pt idx="9811">
                  <c:v>45472</c:v>
                </c:pt>
                <c:pt idx="9812">
                  <c:v>45473</c:v>
                </c:pt>
                <c:pt idx="9813">
                  <c:v>45474</c:v>
                </c:pt>
                <c:pt idx="9814">
                  <c:v>45475</c:v>
                </c:pt>
                <c:pt idx="9815">
                  <c:v>45476</c:v>
                </c:pt>
                <c:pt idx="9816">
                  <c:v>45477</c:v>
                </c:pt>
                <c:pt idx="9817">
                  <c:v>45478</c:v>
                </c:pt>
                <c:pt idx="9818">
                  <c:v>45479</c:v>
                </c:pt>
                <c:pt idx="9819">
                  <c:v>45480</c:v>
                </c:pt>
                <c:pt idx="9820">
                  <c:v>45481</c:v>
                </c:pt>
                <c:pt idx="9821">
                  <c:v>45482</c:v>
                </c:pt>
                <c:pt idx="9822">
                  <c:v>45483</c:v>
                </c:pt>
                <c:pt idx="9823">
                  <c:v>45484</c:v>
                </c:pt>
                <c:pt idx="9824">
                  <c:v>45485</c:v>
                </c:pt>
                <c:pt idx="9825">
                  <c:v>45486</c:v>
                </c:pt>
                <c:pt idx="9826">
                  <c:v>45487</c:v>
                </c:pt>
                <c:pt idx="9827">
                  <c:v>45488</c:v>
                </c:pt>
                <c:pt idx="9828">
                  <c:v>45489</c:v>
                </c:pt>
                <c:pt idx="9829">
                  <c:v>45490</c:v>
                </c:pt>
                <c:pt idx="9830">
                  <c:v>45491</c:v>
                </c:pt>
                <c:pt idx="9831">
                  <c:v>45492</c:v>
                </c:pt>
                <c:pt idx="9832">
                  <c:v>45493</c:v>
                </c:pt>
                <c:pt idx="9833">
                  <c:v>45494</c:v>
                </c:pt>
                <c:pt idx="9834">
                  <c:v>45495</c:v>
                </c:pt>
                <c:pt idx="9835">
                  <c:v>45496</c:v>
                </c:pt>
                <c:pt idx="9836">
                  <c:v>45497</c:v>
                </c:pt>
                <c:pt idx="9837">
                  <c:v>45498</c:v>
                </c:pt>
                <c:pt idx="9838">
                  <c:v>45499</c:v>
                </c:pt>
                <c:pt idx="9839">
                  <c:v>45500</c:v>
                </c:pt>
                <c:pt idx="9840">
                  <c:v>45501</c:v>
                </c:pt>
                <c:pt idx="9841">
                  <c:v>45502</c:v>
                </c:pt>
                <c:pt idx="9842">
                  <c:v>45503</c:v>
                </c:pt>
                <c:pt idx="9843">
                  <c:v>45504</c:v>
                </c:pt>
                <c:pt idx="9844">
                  <c:v>45505</c:v>
                </c:pt>
                <c:pt idx="9845">
                  <c:v>45506</c:v>
                </c:pt>
                <c:pt idx="9846">
                  <c:v>45507</c:v>
                </c:pt>
                <c:pt idx="9847">
                  <c:v>45508</c:v>
                </c:pt>
                <c:pt idx="9848">
                  <c:v>45509</c:v>
                </c:pt>
                <c:pt idx="9849">
                  <c:v>45510</c:v>
                </c:pt>
                <c:pt idx="9850">
                  <c:v>45511</c:v>
                </c:pt>
                <c:pt idx="9851">
                  <c:v>45512</c:v>
                </c:pt>
                <c:pt idx="9852">
                  <c:v>45513</c:v>
                </c:pt>
                <c:pt idx="9853">
                  <c:v>45514</c:v>
                </c:pt>
                <c:pt idx="9854">
                  <c:v>45515</c:v>
                </c:pt>
                <c:pt idx="9855">
                  <c:v>45516</c:v>
                </c:pt>
                <c:pt idx="9856">
                  <c:v>45517</c:v>
                </c:pt>
                <c:pt idx="9857">
                  <c:v>45518</c:v>
                </c:pt>
                <c:pt idx="9858">
                  <c:v>45519</c:v>
                </c:pt>
                <c:pt idx="9859">
                  <c:v>45520</c:v>
                </c:pt>
                <c:pt idx="9860">
                  <c:v>45521</c:v>
                </c:pt>
                <c:pt idx="9861">
                  <c:v>45522</c:v>
                </c:pt>
                <c:pt idx="9862">
                  <c:v>45523</c:v>
                </c:pt>
                <c:pt idx="9863">
                  <c:v>45524</c:v>
                </c:pt>
                <c:pt idx="9864">
                  <c:v>45525</c:v>
                </c:pt>
                <c:pt idx="9865">
                  <c:v>45526</c:v>
                </c:pt>
                <c:pt idx="9866">
                  <c:v>45527</c:v>
                </c:pt>
                <c:pt idx="9867">
                  <c:v>45528</c:v>
                </c:pt>
                <c:pt idx="9868">
                  <c:v>45529</c:v>
                </c:pt>
                <c:pt idx="9869">
                  <c:v>45530</c:v>
                </c:pt>
                <c:pt idx="9870">
                  <c:v>45531</c:v>
                </c:pt>
                <c:pt idx="9871">
                  <c:v>45532</c:v>
                </c:pt>
                <c:pt idx="9872">
                  <c:v>45533</c:v>
                </c:pt>
                <c:pt idx="9873">
                  <c:v>45534</c:v>
                </c:pt>
                <c:pt idx="9874">
                  <c:v>45535</c:v>
                </c:pt>
                <c:pt idx="9875">
                  <c:v>45536</c:v>
                </c:pt>
                <c:pt idx="9876">
                  <c:v>45537</c:v>
                </c:pt>
                <c:pt idx="9877">
                  <c:v>45538</c:v>
                </c:pt>
                <c:pt idx="9878">
                  <c:v>45539</c:v>
                </c:pt>
                <c:pt idx="9879">
                  <c:v>45540</c:v>
                </c:pt>
                <c:pt idx="9880">
                  <c:v>45541</c:v>
                </c:pt>
                <c:pt idx="9881">
                  <c:v>45542</c:v>
                </c:pt>
                <c:pt idx="9882">
                  <c:v>45543</c:v>
                </c:pt>
                <c:pt idx="9883">
                  <c:v>45544</c:v>
                </c:pt>
                <c:pt idx="9884">
                  <c:v>45545</c:v>
                </c:pt>
                <c:pt idx="9885">
                  <c:v>45546</c:v>
                </c:pt>
                <c:pt idx="9886">
                  <c:v>45547</c:v>
                </c:pt>
                <c:pt idx="9887">
                  <c:v>45548</c:v>
                </c:pt>
                <c:pt idx="9888">
                  <c:v>45549</c:v>
                </c:pt>
                <c:pt idx="9889">
                  <c:v>45550</c:v>
                </c:pt>
                <c:pt idx="9890">
                  <c:v>45551</c:v>
                </c:pt>
                <c:pt idx="9891">
                  <c:v>45552</c:v>
                </c:pt>
                <c:pt idx="9892">
                  <c:v>45553</c:v>
                </c:pt>
                <c:pt idx="9893">
                  <c:v>45554</c:v>
                </c:pt>
                <c:pt idx="9894">
                  <c:v>45555</c:v>
                </c:pt>
                <c:pt idx="9895">
                  <c:v>45556</c:v>
                </c:pt>
                <c:pt idx="9896">
                  <c:v>45557</c:v>
                </c:pt>
                <c:pt idx="9897">
                  <c:v>45558</c:v>
                </c:pt>
                <c:pt idx="9898">
                  <c:v>45559</c:v>
                </c:pt>
                <c:pt idx="9899">
                  <c:v>45560</c:v>
                </c:pt>
                <c:pt idx="9900">
                  <c:v>45561</c:v>
                </c:pt>
                <c:pt idx="9901">
                  <c:v>45562</c:v>
                </c:pt>
                <c:pt idx="9902">
                  <c:v>45563</c:v>
                </c:pt>
                <c:pt idx="9903">
                  <c:v>45564</c:v>
                </c:pt>
                <c:pt idx="9904">
                  <c:v>45565</c:v>
                </c:pt>
                <c:pt idx="9905">
                  <c:v>45566</c:v>
                </c:pt>
                <c:pt idx="9906">
                  <c:v>45567</c:v>
                </c:pt>
                <c:pt idx="9907">
                  <c:v>45568</c:v>
                </c:pt>
                <c:pt idx="9908">
                  <c:v>45569</c:v>
                </c:pt>
                <c:pt idx="9909">
                  <c:v>45570</c:v>
                </c:pt>
                <c:pt idx="9910">
                  <c:v>45571</c:v>
                </c:pt>
                <c:pt idx="9911">
                  <c:v>45572</c:v>
                </c:pt>
                <c:pt idx="9912">
                  <c:v>45573</c:v>
                </c:pt>
                <c:pt idx="9913">
                  <c:v>45574</c:v>
                </c:pt>
                <c:pt idx="9914">
                  <c:v>45575</c:v>
                </c:pt>
                <c:pt idx="9915">
                  <c:v>45576</c:v>
                </c:pt>
                <c:pt idx="9916">
                  <c:v>45577</c:v>
                </c:pt>
                <c:pt idx="9917">
                  <c:v>45578</c:v>
                </c:pt>
                <c:pt idx="9918">
                  <c:v>45579</c:v>
                </c:pt>
                <c:pt idx="9919">
                  <c:v>45580</c:v>
                </c:pt>
                <c:pt idx="9920">
                  <c:v>45581</c:v>
                </c:pt>
                <c:pt idx="9921">
                  <c:v>45582</c:v>
                </c:pt>
                <c:pt idx="9922">
                  <c:v>45583</c:v>
                </c:pt>
                <c:pt idx="9923">
                  <c:v>45584</c:v>
                </c:pt>
                <c:pt idx="9924">
                  <c:v>45585</c:v>
                </c:pt>
                <c:pt idx="9925">
                  <c:v>45586</c:v>
                </c:pt>
                <c:pt idx="9926">
                  <c:v>45587</c:v>
                </c:pt>
                <c:pt idx="9927">
                  <c:v>45588</c:v>
                </c:pt>
                <c:pt idx="9928">
                  <c:v>45589</c:v>
                </c:pt>
                <c:pt idx="9929">
                  <c:v>45590</c:v>
                </c:pt>
                <c:pt idx="9930">
                  <c:v>45591</c:v>
                </c:pt>
                <c:pt idx="9931">
                  <c:v>45592</c:v>
                </c:pt>
                <c:pt idx="9932">
                  <c:v>45593</c:v>
                </c:pt>
                <c:pt idx="9933">
                  <c:v>45594</c:v>
                </c:pt>
                <c:pt idx="9934">
                  <c:v>45595</c:v>
                </c:pt>
                <c:pt idx="9935">
                  <c:v>45596</c:v>
                </c:pt>
                <c:pt idx="9936">
                  <c:v>45597</c:v>
                </c:pt>
                <c:pt idx="9937">
                  <c:v>45598</c:v>
                </c:pt>
                <c:pt idx="9938">
                  <c:v>45599</c:v>
                </c:pt>
                <c:pt idx="9939">
                  <c:v>45600</c:v>
                </c:pt>
                <c:pt idx="9940">
                  <c:v>45601</c:v>
                </c:pt>
                <c:pt idx="9941">
                  <c:v>45602</c:v>
                </c:pt>
                <c:pt idx="9942">
                  <c:v>45603</c:v>
                </c:pt>
                <c:pt idx="9943">
                  <c:v>45604</c:v>
                </c:pt>
                <c:pt idx="9944">
                  <c:v>45605</c:v>
                </c:pt>
                <c:pt idx="9945">
                  <c:v>45606</c:v>
                </c:pt>
                <c:pt idx="9946">
                  <c:v>45607</c:v>
                </c:pt>
                <c:pt idx="9947">
                  <c:v>45608</c:v>
                </c:pt>
                <c:pt idx="9948">
                  <c:v>45609</c:v>
                </c:pt>
                <c:pt idx="9949">
                  <c:v>45610</c:v>
                </c:pt>
                <c:pt idx="9950">
                  <c:v>45611</c:v>
                </c:pt>
                <c:pt idx="9951">
                  <c:v>45612</c:v>
                </c:pt>
                <c:pt idx="9952">
                  <c:v>45613</c:v>
                </c:pt>
                <c:pt idx="9953">
                  <c:v>45614</c:v>
                </c:pt>
                <c:pt idx="9954">
                  <c:v>45615</c:v>
                </c:pt>
                <c:pt idx="9955">
                  <c:v>45616</c:v>
                </c:pt>
                <c:pt idx="9956">
                  <c:v>45617</c:v>
                </c:pt>
                <c:pt idx="9957">
                  <c:v>45618</c:v>
                </c:pt>
                <c:pt idx="9958">
                  <c:v>45619</c:v>
                </c:pt>
                <c:pt idx="9959">
                  <c:v>45620</c:v>
                </c:pt>
                <c:pt idx="9960">
                  <c:v>45621</c:v>
                </c:pt>
                <c:pt idx="9961">
                  <c:v>45622</c:v>
                </c:pt>
                <c:pt idx="9962">
                  <c:v>45623</c:v>
                </c:pt>
                <c:pt idx="9963">
                  <c:v>45624</c:v>
                </c:pt>
                <c:pt idx="9964">
                  <c:v>45625</c:v>
                </c:pt>
                <c:pt idx="9965">
                  <c:v>45626</c:v>
                </c:pt>
                <c:pt idx="9966">
                  <c:v>45627</c:v>
                </c:pt>
                <c:pt idx="9967">
                  <c:v>45628</c:v>
                </c:pt>
                <c:pt idx="9968">
                  <c:v>45629</c:v>
                </c:pt>
                <c:pt idx="9969">
                  <c:v>45630</c:v>
                </c:pt>
                <c:pt idx="9970">
                  <c:v>45631</c:v>
                </c:pt>
                <c:pt idx="9971">
                  <c:v>45632</c:v>
                </c:pt>
                <c:pt idx="9972">
                  <c:v>45633</c:v>
                </c:pt>
                <c:pt idx="9973">
                  <c:v>45634</c:v>
                </c:pt>
                <c:pt idx="9974">
                  <c:v>45635</c:v>
                </c:pt>
                <c:pt idx="9975">
                  <c:v>45636</c:v>
                </c:pt>
                <c:pt idx="9976">
                  <c:v>45637</c:v>
                </c:pt>
                <c:pt idx="9977">
                  <c:v>45638</c:v>
                </c:pt>
                <c:pt idx="9978">
                  <c:v>45639</c:v>
                </c:pt>
                <c:pt idx="9979">
                  <c:v>45640</c:v>
                </c:pt>
                <c:pt idx="9980">
                  <c:v>45641</c:v>
                </c:pt>
                <c:pt idx="9981">
                  <c:v>45642</c:v>
                </c:pt>
                <c:pt idx="9982">
                  <c:v>45643</c:v>
                </c:pt>
                <c:pt idx="9983">
                  <c:v>45644</c:v>
                </c:pt>
                <c:pt idx="9984">
                  <c:v>45645</c:v>
                </c:pt>
                <c:pt idx="9985">
                  <c:v>45646</c:v>
                </c:pt>
                <c:pt idx="9986">
                  <c:v>45647</c:v>
                </c:pt>
                <c:pt idx="9987">
                  <c:v>45648</c:v>
                </c:pt>
                <c:pt idx="9988">
                  <c:v>45649</c:v>
                </c:pt>
                <c:pt idx="9989">
                  <c:v>45650</c:v>
                </c:pt>
                <c:pt idx="9990">
                  <c:v>45651</c:v>
                </c:pt>
                <c:pt idx="9991">
                  <c:v>45652</c:v>
                </c:pt>
                <c:pt idx="9992">
                  <c:v>45653</c:v>
                </c:pt>
                <c:pt idx="9993">
                  <c:v>45654</c:v>
                </c:pt>
                <c:pt idx="9994">
                  <c:v>45655</c:v>
                </c:pt>
                <c:pt idx="9995">
                  <c:v>45656</c:v>
                </c:pt>
                <c:pt idx="9996">
                  <c:v>45657</c:v>
                </c:pt>
                <c:pt idx="9997">
                  <c:v>45658</c:v>
                </c:pt>
                <c:pt idx="9998">
                  <c:v>45659</c:v>
                </c:pt>
                <c:pt idx="9999">
                  <c:v>45660</c:v>
                </c:pt>
                <c:pt idx="10000">
                  <c:v>45661</c:v>
                </c:pt>
                <c:pt idx="10001">
                  <c:v>45662</c:v>
                </c:pt>
                <c:pt idx="10002">
                  <c:v>45663</c:v>
                </c:pt>
                <c:pt idx="10003">
                  <c:v>45664</c:v>
                </c:pt>
                <c:pt idx="10004">
                  <c:v>45665</c:v>
                </c:pt>
                <c:pt idx="10005">
                  <c:v>45666</c:v>
                </c:pt>
                <c:pt idx="10006">
                  <c:v>45667</c:v>
                </c:pt>
                <c:pt idx="10007">
                  <c:v>45668</c:v>
                </c:pt>
                <c:pt idx="10008">
                  <c:v>45669</c:v>
                </c:pt>
                <c:pt idx="10009">
                  <c:v>45670</c:v>
                </c:pt>
                <c:pt idx="10010">
                  <c:v>45671</c:v>
                </c:pt>
                <c:pt idx="10011">
                  <c:v>45672</c:v>
                </c:pt>
                <c:pt idx="10012">
                  <c:v>45673</c:v>
                </c:pt>
                <c:pt idx="10013">
                  <c:v>45674</c:v>
                </c:pt>
                <c:pt idx="10014">
                  <c:v>45675</c:v>
                </c:pt>
                <c:pt idx="10015">
                  <c:v>45676</c:v>
                </c:pt>
                <c:pt idx="10016">
                  <c:v>45677</c:v>
                </c:pt>
                <c:pt idx="10017">
                  <c:v>45678</c:v>
                </c:pt>
                <c:pt idx="10018">
                  <c:v>45679</c:v>
                </c:pt>
                <c:pt idx="10019">
                  <c:v>45680</c:v>
                </c:pt>
                <c:pt idx="10020">
                  <c:v>45681</c:v>
                </c:pt>
                <c:pt idx="10021">
                  <c:v>45682</c:v>
                </c:pt>
                <c:pt idx="10022">
                  <c:v>45683</c:v>
                </c:pt>
                <c:pt idx="10023">
                  <c:v>45684</c:v>
                </c:pt>
                <c:pt idx="10024">
                  <c:v>45685</c:v>
                </c:pt>
                <c:pt idx="10025">
                  <c:v>45686</c:v>
                </c:pt>
                <c:pt idx="10026">
                  <c:v>45687</c:v>
                </c:pt>
                <c:pt idx="10027">
                  <c:v>45688</c:v>
                </c:pt>
                <c:pt idx="10028">
                  <c:v>45689</c:v>
                </c:pt>
                <c:pt idx="10029">
                  <c:v>45690</c:v>
                </c:pt>
                <c:pt idx="10030">
                  <c:v>45691</c:v>
                </c:pt>
                <c:pt idx="10031">
                  <c:v>45692</c:v>
                </c:pt>
                <c:pt idx="10032">
                  <c:v>45693</c:v>
                </c:pt>
                <c:pt idx="10033">
                  <c:v>45694</c:v>
                </c:pt>
                <c:pt idx="10034">
                  <c:v>45695</c:v>
                </c:pt>
                <c:pt idx="10035">
                  <c:v>45696</c:v>
                </c:pt>
                <c:pt idx="10036">
                  <c:v>45697</c:v>
                </c:pt>
                <c:pt idx="10037">
                  <c:v>45698</c:v>
                </c:pt>
                <c:pt idx="10038">
                  <c:v>45699</c:v>
                </c:pt>
                <c:pt idx="10039">
                  <c:v>45700</c:v>
                </c:pt>
                <c:pt idx="10040">
                  <c:v>45701</c:v>
                </c:pt>
                <c:pt idx="10041">
                  <c:v>45702</c:v>
                </c:pt>
                <c:pt idx="10042">
                  <c:v>45705</c:v>
                </c:pt>
                <c:pt idx="10043">
                  <c:v>45706</c:v>
                </c:pt>
                <c:pt idx="10044">
                  <c:v>45707</c:v>
                </c:pt>
                <c:pt idx="10045">
                  <c:v>45708</c:v>
                </c:pt>
                <c:pt idx="10046">
                  <c:v>45709</c:v>
                </c:pt>
                <c:pt idx="10047">
                  <c:v>45712</c:v>
                </c:pt>
                <c:pt idx="10048">
                  <c:v>45713</c:v>
                </c:pt>
                <c:pt idx="10049">
                  <c:v>45714</c:v>
                </c:pt>
                <c:pt idx="10050">
                  <c:v>45715</c:v>
                </c:pt>
              </c:numCache>
            </c:numRef>
          </c:cat>
          <c:val>
            <c:numRef>
              <c:f>Sheet1!$C$2:$C$10052</c:f>
              <c:numCache>
                <c:formatCode>General</c:formatCode>
                <c:ptCount val="10051"/>
                <c:pt idx="503">
                  <c:v>6.0743065569598782</c:v>
                </c:pt>
                <c:pt idx="504">
                  <c:v>5.9291772688719249</c:v>
                </c:pt>
                <c:pt idx="505">
                  <c:v>5.923869539300008</c:v>
                </c:pt>
                <c:pt idx="506">
                  <c:v>5.5992950481430537</c:v>
                </c:pt>
                <c:pt idx="507">
                  <c:v>5.5570803670983793</c:v>
                </c:pt>
                <c:pt idx="510">
                  <c:v>5.3939839225516462</c:v>
                </c:pt>
                <c:pt idx="511">
                  <c:v>5.3873263888888898</c:v>
                </c:pt>
                <c:pt idx="512">
                  <c:v>5.4297513623978206</c:v>
                </c:pt>
                <c:pt idx="513">
                  <c:v>5.1795245859435335</c:v>
                </c:pt>
                <c:pt idx="514">
                  <c:v>5.2208842250129015</c:v>
                </c:pt>
                <c:pt idx="518">
                  <c:v>5.1960227272727284</c:v>
                </c:pt>
                <c:pt idx="519">
                  <c:v>5.3322678185745147</c:v>
                </c:pt>
                <c:pt idx="520">
                  <c:v>5.4515209125475286</c:v>
                </c:pt>
                <c:pt idx="521">
                  <c:v>5.3654361545776785</c:v>
                </c:pt>
                <c:pt idx="524">
                  <c:v>5.1809392265193361</c:v>
                </c:pt>
                <c:pt idx="525">
                  <c:v>5.0935071662925235</c:v>
                </c:pt>
                <c:pt idx="526">
                  <c:v>5.1760777170613244</c:v>
                </c:pt>
                <c:pt idx="527">
                  <c:v>5.2300613496932522</c:v>
                </c:pt>
                <c:pt idx="528">
                  <c:v>5.4816408995080819</c:v>
                </c:pt>
                <c:pt idx="531">
                  <c:v>5.2632739460222266</c:v>
                </c:pt>
                <c:pt idx="532">
                  <c:v>5.3539737143865231</c:v>
                </c:pt>
                <c:pt idx="533">
                  <c:v>5.4141307224133373</c:v>
                </c:pt>
                <c:pt idx="534">
                  <c:v>5.4194264405575776</c:v>
                </c:pt>
                <c:pt idx="535">
                  <c:v>5.4659050655331214</c:v>
                </c:pt>
                <c:pt idx="538">
                  <c:v>5.4882624933309625</c:v>
                </c:pt>
                <c:pt idx="539">
                  <c:v>5.4762198888202596</c:v>
                </c:pt>
                <c:pt idx="540">
                  <c:v>5.4117439605007931</c:v>
                </c:pt>
                <c:pt idx="541">
                  <c:v>5.365806223479491</c:v>
                </c:pt>
                <c:pt idx="542">
                  <c:v>5.519565990750622</c:v>
                </c:pt>
                <c:pt idx="546">
                  <c:v>5.4616141732283472</c:v>
                </c:pt>
                <c:pt idx="547">
                  <c:v>5.4242424242424248</c:v>
                </c:pt>
                <c:pt idx="548">
                  <c:v>5.4647435897435903</c:v>
                </c:pt>
                <c:pt idx="549">
                  <c:v>5.4679745588103561</c:v>
                </c:pt>
                <c:pt idx="552">
                  <c:v>5.4909934497816604</c:v>
                </c:pt>
                <c:pt idx="553">
                  <c:v>5.4403318442884494</c:v>
                </c:pt>
                <c:pt idx="554">
                  <c:v>5.3450212920177593</c:v>
                </c:pt>
                <c:pt idx="555">
                  <c:v>5.0697126280482285</c:v>
                </c:pt>
                <c:pt idx="556">
                  <c:v>5.0447449627881653</c:v>
                </c:pt>
                <c:pt idx="559">
                  <c:v>5.1215182960131074</c:v>
                </c:pt>
                <c:pt idx="560">
                  <c:v>5.2307339028198774</c:v>
                </c:pt>
                <c:pt idx="561">
                  <c:v>5.2562620423892108</c:v>
                </c:pt>
                <c:pt idx="562">
                  <c:v>5.3977544634640164</c:v>
                </c:pt>
                <c:pt idx="563">
                  <c:v>5.4766475909174819</c:v>
                </c:pt>
                <c:pt idx="566">
                  <c:v>5.8458929226255965</c:v>
                </c:pt>
                <c:pt idx="567">
                  <c:v>5.8387185860259594</c:v>
                </c:pt>
                <c:pt idx="568">
                  <c:v>6.0398064457226335</c:v>
                </c:pt>
                <c:pt idx="569">
                  <c:v>5.8550179046919482</c:v>
                </c:pt>
                <c:pt idx="570">
                  <c:v>5.6459019392608862</c:v>
                </c:pt>
                <c:pt idx="573">
                  <c:v>5.4502694309982651</c:v>
                </c:pt>
                <c:pt idx="574">
                  <c:v>5.4742684157416752</c:v>
                </c:pt>
                <c:pt idx="575">
                  <c:v>5.4418201714389927</c:v>
                </c:pt>
                <c:pt idx="576">
                  <c:v>5.4190882673447156</c:v>
                </c:pt>
                <c:pt idx="577">
                  <c:v>5.4047640861200188</c:v>
                </c:pt>
                <c:pt idx="580">
                  <c:v>5.4615243004418259</c:v>
                </c:pt>
                <c:pt idx="581">
                  <c:v>5.6332599118942737</c:v>
                </c:pt>
                <c:pt idx="582">
                  <c:v>5.5855600292825773</c:v>
                </c:pt>
                <c:pt idx="583">
                  <c:v>5.6322260965314737</c:v>
                </c:pt>
                <c:pt idx="584">
                  <c:v>5.7700416088765607</c:v>
                </c:pt>
                <c:pt idx="587">
                  <c:v>5.7407407407407414</c:v>
                </c:pt>
                <c:pt idx="588">
                  <c:v>6.0170852394734391</c:v>
                </c:pt>
                <c:pt idx="589">
                  <c:v>6.4123999255259729</c:v>
                </c:pt>
                <c:pt idx="590">
                  <c:v>6.172948384701078</c:v>
                </c:pt>
                <c:pt idx="594">
                  <c:v>6.438151041666667</c:v>
                </c:pt>
                <c:pt idx="595">
                  <c:v>6.2947976878612719</c:v>
                </c:pt>
                <c:pt idx="596">
                  <c:v>6.4024232334443205</c:v>
                </c:pt>
                <c:pt idx="597">
                  <c:v>6.5249584026622287</c:v>
                </c:pt>
                <c:pt idx="598">
                  <c:v>6.6440898125811838</c:v>
                </c:pt>
                <c:pt idx="601">
                  <c:v>6.464157541179719</c:v>
                </c:pt>
                <c:pt idx="602">
                  <c:v>6.7788202508128199</c:v>
                </c:pt>
                <c:pt idx="603">
                  <c:v>6.6701585241494392</c:v>
                </c:pt>
                <c:pt idx="604">
                  <c:v>6.7656221027257564</c:v>
                </c:pt>
                <c:pt idx="605">
                  <c:v>6.8404574428196474</c:v>
                </c:pt>
                <c:pt idx="608">
                  <c:v>6.7327942835652497</c:v>
                </c:pt>
                <c:pt idx="609">
                  <c:v>6.9827165132444122</c:v>
                </c:pt>
                <c:pt idx="610">
                  <c:v>6.9900812393727563</c:v>
                </c:pt>
                <c:pt idx="611">
                  <c:v>7.2189774123428787</c:v>
                </c:pt>
                <c:pt idx="612">
                  <c:v>7.1509309761143509</c:v>
                </c:pt>
                <c:pt idx="615">
                  <c:v>7.164405502166951</c:v>
                </c:pt>
                <c:pt idx="616">
                  <c:v>7.4423330197554094</c:v>
                </c:pt>
                <c:pt idx="617">
                  <c:v>7.3852428276767297</c:v>
                </c:pt>
                <c:pt idx="618">
                  <c:v>7.6213692946058096</c:v>
                </c:pt>
                <c:pt idx="619">
                  <c:v>7.2402566764178529</c:v>
                </c:pt>
                <c:pt idx="622">
                  <c:v>7.1813202379828125</c:v>
                </c:pt>
                <c:pt idx="623">
                  <c:v>7.4888299886406662</c:v>
                </c:pt>
                <c:pt idx="624">
                  <c:v>7.5443892378363175</c:v>
                </c:pt>
                <c:pt idx="625">
                  <c:v>7.3258635058801724</c:v>
                </c:pt>
                <c:pt idx="626">
                  <c:v>7.1133877248284811</c:v>
                </c:pt>
                <c:pt idx="629">
                  <c:v>7.1471821145784808</c:v>
                </c:pt>
                <c:pt idx="630">
                  <c:v>7.2762765560939258</c:v>
                </c:pt>
                <c:pt idx="631">
                  <c:v>7.0154062940347579</c:v>
                </c:pt>
                <c:pt idx="632">
                  <c:v>7.0948032385614761</c:v>
                </c:pt>
                <c:pt idx="633">
                  <c:v>7.2825028100412137</c:v>
                </c:pt>
                <c:pt idx="636">
                  <c:v>7.3721104351895184</c:v>
                </c:pt>
                <c:pt idx="637">
                  <c:v>7.3367633302151551</c:v>
                </c:pt>
                <c:pt idx="638">
                  <c:v>7.2791987963137128</c:v>
                </c:pt>
                <c:pt idx="639">
                  <c:v>7.2437259140896693</c:v>
                </c:pt>
                <c:pt idx="640">
                  <c:v>7.1283579265985626</c:v>
                </c:pt>
                <c:pt idx="643">
                  <c:v>7.0551724137931044</c:v>
                </c:pt>
                <c:pt idx="644">
                  <c:v>6.9952009033593692</c:v>
                </c:pt>
                <c:pt idx="645">
                  <c:v>7.1857617465590895</c:v>
                </c:pt>
                <c:pt idx="646">
                  <c:v>7.39110092619116</c:v>
                </c:pt>
                <c:pt idx="647">
                  <c:v>7.451951522091802</c:v>
                </c:pt>
                <c:pt idx="651">
                  <c:v>7.6474985623921787</c:v>
                </c:pt>
                <c:pt idx="652">
                  <c:v>7.7514929685995</c:v>
                </c:pt>
                <c:pt idx="653">
                  <c:v>7.7186476594105189</c:v>
                </c:pt>
                <c:pt idx="654">
                  <c:v>7.6365487154629186</c:v>
                </c:pt>
                <c:pt idx="657">
                  <c:v>7.9663629313687485</c:v>
                </c:pt>
                <c:pt idx="658">
                  <c:v>7.8149253731343284</c:v>
                </c:pt>
                <c:pt idx="659">
                  <c:v>7.7870246512516728</c:v>
                </c:pt>
                <c:pt idx="660">
                  <c:v>7.7159633377888106</c:v>
                </c:pt>
                <c:pt idx="661">
                  <c:v>7.488065686461713</c:v>
                </c:pt>
                <c:pt idx="664">
                  <c:v>7.4819392545750691</c:v>
                </c:pt>
                <c:pt idx="665">
                  <c:v>7.4815242494226339</c:v>
                </c:pt>
                <c:pt idx="666">
                  <c:v>7.5155147414209775</c:v>
                </c:pt>
                <c:pt idx="667">
                  <c:v>7.3872340425531915</c:v>
                </c:pt>
                <c:pt idx="668">
                  <c:v>7.3530997304582222</c:v>
                </c:pt>
                <c:pt idx="671">
                  <c:v>7.3219847180578395</c:v>
                </c:pt>
                <c:pt idx="672">
                  <c:v>7.3735091631920877</c:v>
                </c:pt>
                <c:pt idx="673">
                  <c:v>7.4635214007782098</c:v>
                </c:pt>
                <c:pt idx="674">
                  <c:v>7.466912120918515</c:v>
                </c:pt>
                <c:pt idx="675">
                  <c:v>7.4123336206071055</c:v>
                </c:pt>
                <c:pt idx="678">
                  <c:v>7.3859260685406234</c:v>
                </c:pt>
                <c:pt idx="679">
                  <c:v>7.6662485526823616</c:v>
                </c:pt>
                <c:pt idx="680">
                  <c:v>7.7259876065065844</c:v>
                </c:pt>
                <c:pt idx="681">
                  <c:v>7.6080475448168361</c:v>
                </c:pt>
                <c:pt idx="682">
                  <c:v>7.5252416756176155</c:v>
                </c:pt>
                <c:pt idx="686">
                  <c:v>7.6400547891595734</c:v>
                </c:pt>
                <c:pt idx="687">
                  <c:v>7.3390725885345338</c:v>
                </c:pt>
                <c:pt idx="688">
                  <c:v>7.3344136711844428</c:v>
                </c:pt>
                <c:pt idx="689">
                  <c:v>7.2517640141121129</c:v>
                </c:pt>
                <c:pt idx="692">
                  <c:v>7.1406558672461484</c:v>
                </c:pt>
                <c:pt idx="693">
                  <c:v>7.1662574879701477</c:v>
                </c:pt>
                <c:pt idx="694">
                  <c:v>7.2439024390243913</c:v>
                </c:pt>
                <c:pt idx="695">
                  <c:v>7.0867562003725126</c:v>
                </c:pt>
                <c:pt idx="696">
                  <c:v>7.2866104685355815</c:v>
                </c:pt>
                <c:pt idx="699">
                  <c:v>7.3940469150404109</c:v>
                </c:pt>
                <c:pt idx="700">
                  <c:v>7.3375600384245931</c:v>
                </c:pt>
                <c:pt idx="701">
                  <c:v>7.333683808067291</c:v>
                </c:pt>
                <c:pt idx="702">
                  <c:v>7.5351938279836164</c:v>
                </c:pt>
                <c:pt idx="703">
                  <c:v>7.8622332317073162</c:v>
                </c:pt>
                <c:pt idx="706">
                  <c:v>8.1281547952888378</c:v>
                </c:pt>
                <c:pt idx="707">
                  <c:v>8.1824597722781593</c:v>
                </c:pt>
                <c:pt idx="708">
                  <c:v>8.2974629821748564</c:v>
                </c:pt>
                <c:pt idx="709">
                  <c:v>8.5250000000000004</c:v>
                </c:pt>
                <c:pt idx="710">
                  <c:v>8.1311950626519547</c:v>
                </c:pt>
                <c:pt idx="713">
                  <c:v>8.0254102203469291</c:v>
                </c:pt>
                <c:pt idx="714">
                  <c:v>8.3608266791921082</c:v>
                </c:pt>
                <c:pt idx="715">
                  <c:v>8.3657652634513529</c:v>
                </c:pt>
                <c:pt idx="716">
                  <c:v>8.500509683995924</c:v>
                </c:pt>
                <c:pt idx="717">
                  <c:v>8.540875232774674</c:v>
                </c:pt>
                <c:pt idx="720">
                  <c:v>8.6962167211583363</c:v>
                </c:pt>
                <c:pt idx="721">
                  <c:v>8.7973363136816616</c:v>
                </c:pt>
                <c:pt idx="722">
                  <c:v>8.9181664791901021</c:v>
                </c:pt>
                <c:pt idx="723">
                  <c:v>8.7509870276367732</c:v>
                </c:pt>
                <c:pt idx="724">
                  <c:v>8.6632605231086544</c:v>
                </c:pt>
                <c:pt idx="727">
                  <c:v>8.821472567042548</c:v>
                </c:pt>
                <c:pt idx="728">
                  <c:v>8.7460815047021949</c:v>
                </c:pt>
                <c:pt idx="729">
                  <c:v>8.9165161167633347</c:v>
                </c:pt>
                <c:pt idx="730">
                  <c:v>9.3056004564039174</c:v>
                </c:pt>
                <c:pt idx="731">
                  <c:v>9.494422049310959</c:v>
                </c:pt>
                <c:pt idx="734">
                  <c:v>9.4847256270035842</c:v>
                </c:pt>
                <c:pt idx="735">
                  <c:v>9.7641742770167443</c:v>
                </c:pt>
                <c:pt idx="736">
                  <c:v>10.132272596568582</c:v>
                </c:pt>
                <c:pt idx="737">
                  <c:v>9.6897244546498289</c:v>
                </c:pt>
                <c:pt idx="738">
                  <c:v>9.3652631578947378</c:v>
                </c:pt>
                <c:pt idx="741">
                  <c:v>9.2964415534723557</c:v>
                </c:pt>
                <c:pt idx="742">
                  <c:v>9.1595573630946756</c:v>
                </c:pt>
                <c:pt idx="743">
                  <c:v>8.7073400546499578</c:v>
                </c:pt>
                <c:pt idx="744">
                  <c:v>8.1875820671543806</c:v>
                </c:pt>
                <c:pt idx="745">
                  <c:v>7.8849466392061425</c:v>
                </c:pt>
                <c:pt idx="749">
                  <c:v>8.2627543776620911</c:v>
                </c:pt>
                <c:pt idx="750">
                  <c:v>8.5466880241213623</c:v>
                </c:pt>
                <c:pt idx="751">
                  <c:v>8.8533799093655592</c:v>
                </c:pt>
                <c:pt idx="752">
                  <c:v>9.2057034220532312</c:v>
                </c:pt>
                <c:pt idx="755">
                  <c:v>9.2322568168632753</c:v>
                </c:pt>
                <c:pt idx="756">
                  <c:v>8.7537154989384298</c:v>
                </c:pt>
                <c:pt idx="757">
                  <c:v>8.2873951200694389</c:v>
                </c:pt>
                <c:pt idx="758">
                  <c:v>8.1206131893559608</c:v>
                </c:pt>
                <c:pt idx="759">
                  <c:v>8.0354910070212568</c:v>
                </c:pt>
                <c:pt idx="762">
                  <c:v>8.1596194503171251</c:v>
                </c:pt>
                <c:pt idx="763">
                  <c:v>7.6485367731998473</c:v>
                </c:pt>
                <c:pt idx="764">
                  <c:v>7.4631268436578173</c:v>
                </c:pt>
                <c:pt idx="765">
                  <c:v>8.0100671140939621</c:v>
                </c:pt>
                <c:pt idx="766">
                  <c:v>8.2678503245513557</c:v>
                </c:pt>
                <c:pt idx="769">
                  <c:v>8.2188400230458978</c:v>
                </c:pt>
                <c:pt idx="770">
                  <c:v>8.1972717733473246</c:v>
                </c:pt>
                <c:pt idx="771">
                  <c:v>8.2966013443150644</c:v>
                </c:pt>
                <c:pt idx="772">
                  <c:v>7.3859353023909993</c:v>
                </c:pt>
                <c:pt idx="773">
                  <c:v>7.596849366144669</c:v>
                </c:pt>
                <c:pt idx="776">
                  <c:v>7.921354603974252</c:v>
                </c:pt>
                <c:pt idx="777">
                  <c:v>7.818173310874041</c:v>
                </c:pt>
                <c:pt idx="778">
                  <c:v>7.8763155443792492</c:v>
                </c:pt>
                <c:pt idx="779">
                  <c:v>7.9139714791686089</c:v>
                </c:pt>
                <c:pt idx="780">
                  <c:v>7.5194707703856629</c:v>
                </c:pt>
                <c:pt idx="783">
                  <c:v>8.1152290471263306</c:v>
                </c:pt>
                <c:pt idx="784">
                  <c:v>8.4706599175103126</c:v>
                </c:pt>
                <c:pt idx="785">
                  <c:v>8.8904249396919663</c:v>
                </c:pt>
                <c:pt idx="786">
                  <c:v>8.5582822085889578</c:v>
                </c:pt>
                <c:pt idx="787">
                  <c:v>8.3453859600699243</c:v>
                </c:pt>
                <c:pt idx="790">
                  <c:v>8.8481781376518231</c:v>
                </c:pt>
                <c:pt idx="791">
                  <c:v>9.1097245331854317</c:v>
                </c:pt>
                <c:pt idx="792">
                  <c:v>9.1760230119699351</c:v>
                </c:pt>
                <c:pt idx="793">
                  <c:v>9.4432712790589974</c:v>
                </c:pt>
                <c:pt idx="794">
                  <c:v>9.5092024539877293</c:v>
                </c:pt>
                <c:pt idx="797">
                  <c:v>9.5121220630908923</c:v>
                </c:pt>
                <c:pt idx="798">
                  <c:v>9.4927113702623931</c:v>
                </c:pt>
                <c:pt idx="799">
                  <c:v>9.7594768764215321</c:v>
                </c:pt>
                <c:pt idx="800">
                  <c:v>9.6142965635086384</c:v>
                </c:pt>
                <c:pt idx="801">
                  <c:v>9.0037309863197166</c:v>
                </c:pt>
                <c:pt idx="804">
                  <c:v>8.8056186152099887</c:v>
                </c:pt>
                <c:pt idx="805">
                  <c:v>9.1197297040068523</c:v>
                </c:pt>
                <c:pt idx="806">
                  <c:v>9.1661424077780964</c:v>
                </c:pt>
                <c:pt idx="807">
                  <c:v>8.9275514089870533</c:v>
                </c:pt>
                <c:pt idx="808">
                  <c:v>8.5839738662567271</c:v>
                </c:pt>
                <c:pt idx="811">
                  <c:v>8.4881307063911571</c:v>
                </c:pt>
                <c:pt idx="812">
                  <c:v>7.9819646968534155</c:v>
                </c:pt>
                <c:pt idx="813">
                  <c:v>7.8349355893097483</c:v>
                </c:pt>
                <c:pt idx="814">
                  <c:v>7.7991543340380547</c:v>
                </c:pt>
                <c:pt idx="815">
                  <c:v>7.1455180442374866</c:v>
                </c:pt>
                <c:pt idx="818">
                  <c:v>7.7131346471216382</c:v>
                </c:pt>
                <c:pt idx="819">
                  <c:v>7.3571013931888549</c:v>
                </c:pt>
                <c:pt idx="820">
                  <c:v>7.3389700230591863</c:v>
                </c:pt>
                <c:pt idx="821">
                  <c:v>7.2930635838150293</c:v>
                </c:pt>
                <c:pt idx="822">
                  <c:v>7.1656775950967999</c:v>
                </c:pt>
                <c:pt idx="825">
                  <c:v>6.7796527979827372</c:v>
                </c:pt>
                <c:pt idx="826">
                  <c:v>6.5786718371303925</c:v>
                </c:pt>
                <c:pt idx="827">
                  <c:v>6.5429270680372005</c:v>
                </c:pt>
                <c:pt idx="832">
                  <c:v>7.6138731765406371</c:v>
                </c:pt>
                <c:pt idx="833">
                  <c:v>7.4974744973754586</c:v>
                </c:pt>
                <c:pt idx="834">
                  <c:v>7.3329699732434834</c:v>
                </c:pt>
                <c:pt idx="835">
                  <c:v>7.3916674952769226</c:v>
                </c:pt>
                <c:pt idx="836">
                  <c:v>7.3545681477783331</c:v>
                </c:pt>
                <c:pt idx="839">
                  <c:v>7.3344136711844428</c:v>
                </c:pt>
                <c:pt idx="840">
                  <c:v>7.1936712569586874</c:v>
                </c:pt>
                <c:pt idx="841">
                  <c:v>7.4289761625635009</c:v>
                </c:pt>
                <c:pt idx="842">
                  <c:v>7.372972972972974</c:v>
                </c:pt>
                <c:pt idx="843">
                  <c:v>7.6330736613746186</c:v>
                </c:pt>
                <c:pt idx="846">
                  <c:v>7.9122235387045823</c:v>
                </c:pt>
                <c:pt idx="847">
                  <c:v>8.4587567244471025</c:v>
                </c:pt>
                <c:pt idx="848">
                  <c:v>8.6432491767288706</c:v>
                </c:pt>
                <c:pt idx="849">
                  <c:v>8.4695446481371981</c:v>
                </c:pt>
                <c:pt idx="850">
                  <c:v>8.5856042654028446</c:v>
                </c:pt>
                <c:pt idx="853">
                  <c:v>9.0181259904912832</c:v>
                </c:pt>
                <c:pt idx="854">
                  <c:v>8.7583300277667586</c:v>
                </c:pt>
                <c:pt idx="855">
                  <c:v>8.2931308318443513</c:v>
                </c:pt>
                <c:pt idx="856">
                  <c:v>8.1794033105362285</c:v>
                </c:pt>
                <c:pt idx="860">
                  <c:v>7.9411880797315959</c:v>
                </c:pt>
                <c:pt idx="861">
                  <c:v>7.8414114382000211</c:v>
                </c:pt>
                <c:pt idx="862">
                  <c:v>7.9223590150913417</c:v>
                </c:pt>
                <c:pt idx="863">
                  <c:v>7.8070873979693411</c:v>
                </c:pt>
                <c:pt idx="868">
                  <c:v>7.1475982532751097</c:v>
                </c:pt>
                <c:pt idx="869">
                  <c:v>7.1370563271604937</c:v>
                </c:pt>
                <c:pt idx="870">
                  <c:v>7.1561417019638061</c:v>
                </c:pt>
                <c:pt idx="871">
                  <c:v>7.2616686114352396</c:v>
                </c:pt>
                <c:pt idx="874">
                  <c:v>7.3340502492912316</c:v>
                </c:pt>
                <c:pt idx="875">
                  <c:v>7.4144890795631824</c:v>
                </c:pt>
                <c:pt idx="876">
                  <c:v>7.4432479627473809</c:v>
                </c:pt>
                <c:pt idx="877">
                  <c:v>7.599163098481899</c:v>
                </c:pt>
                <c:pt idx="878">
                  <c:v>7.6037163814180948</c:v>
                </c:pt>
                <c:pt idx="882">
                  <c:v>7.9396611512929747</c:v>
                </c:pt>
                <c:pt idx="883">
                  <c:v>8.0989609104403755</c:v>
                </c:pt>
                <c:pt idx="884">
                  <c:v>8.5511943701060584</c:v>
                </c:pt>
                <c:pt idx="885">
                  <c:v>8.6119639496880254</c:v>
                </c:pt>
                <c:pt idx="888">
                  <c:v>8.6720853695023443</c:v>
                </c:pt>
                <c:pt idx="889">
                  <c:v>9.0633493205435656</c:v>
                </c:pt>
                <c:pt idx="890">
                  <c:v>9.2916458728416007</c:v>
                </c:pt>
                <c:pt idx="891">
                  <c:v>9.4342421812349624</c:v>
                </c:pt>
                <c:pt idx="892">
                  <c:v>9.8338748984565392</c:v>
                </c:pt>
                <c:pt idx="895">
                  <c:v>9.3687059544479627</c:v>
                </c:pt>
                <c:pt idx="896">
                  <c:v>9.8682801235839346</c:v>
                </c:pt>
                <c:pt idx="897">
                  <c:v>10.212102500771843</c:v>
                </c:pt>
                <c:pt idx="898">
                  <c:v>9.9697373820270823</c:v>
                </c:pt>
                <c:pt idx="899">
                  <c:v>9.6388408744280643</c:v>
                </c:pt>
                <c:pt idx="902">
                  <c:v>9.8106890549810579</c:v>
                </c:pt>
                <c:pt idx="903">
                  <c:v>8.9528425729576906</c:v>
                </c:pt>
                <c:pt idx="904">
                  <c:v>8.9935574793638011</c:v>
                </c:pt>
                <c:pt idx="905">
                  <c:v>9.1573773814349408</c:v>
                </c:pt>
                <c:pt idx="906">
                  <c:v>9.2199775533108852</c:v>
                </c:pt>
                <c:pt idx="909">
                  <c:v>9.0200668896321066</c:v>
                </c:pt>
                <c:pt idx="910">
                  <c:v>9.1021681325424417</c:v>
                </c:pt>
                <c:pt idx="911">
                  <c:v>9.2171562627498975</c:v>
                </c:pt>
                <c:pt idx="912">
                  <c:v>9.1446718419195498</c:v>
                </c:pt>
                <c:pt idx="913">
                  <c:v>9.1675966318352451</c:v>
                </c:pt>
                <c:pt idx="917">
                  <c:v>8.676411893833567</c:v>
                </c:pt>
                <c:pt idx="918">
                  <c:v>8.4674215335717129</c:v>
                </c:pt>
                <c:pt idx="919">
                  <c:v>8.6817538896746829</c:v>
                </c:pt>
                <c:pt idx="920">
                  <c:v>8.7222052379496571</c:v>
                </c:pt>
                <c:pt idx="923">
                  <c:v>9.1980495902064519</c:v>
                </c:pt>
                <c:pt idx="924">
                  <c:v>9.3025530162651844</c:v>
                </c:pt>
                <c:pt idx="925">
                  <c:v>9.5594289852074077</c:v>
                </c:pt>
                <c:pt idx="926">
                  <c:v>9.817994858611824</c:v>
                </c:pt>
                <c:pt idx="927">
                  <c:v>9.602650377885908</c:v>
                </c:pt>
                <c:pt idx="930">
                  <c:v>9.763070539419088</c:v>
                </c:pt>
                <c:pt idx="931">
                  <c:v>9.8819972896903998</c:v>
                </c:pt>
                <c:pt idx="932">
                  <c:v>9.7908414544692448</c:v>
                </c:pt>
                <c:pt idx="933">
                  <c:v>9.5392054908485857</c:v>
                </c:pt>
                <c:pt idx="937">
                  <c:v>9.7919925895430229</c:v>
                </c:pt>
                <c:pt idx="938">
                  <c:v>10.031496881496883</c:v>
                </c:pt>
                <c:pt idx="939">
                  <c:v>9.7559863169897376</c:v>
                </c:pt>
                <c:pt idx="940">
                  <c:v>10.02214633136707</c:v>
                </c:pt>
                <c:pt idx="941">
                  <c:v>9.9070512820512828</c:v>
                </c:pt>
                <c:pt idx="944">
                  <c:v>9.5823983530622758</c:v>
                </c:pt>
                <c:pt idx="945">
                  <c:v>9.6313782084321211</c:v>
                </c:pt>
                <c:pt idx="946">
                  <c:v>9.8717067583046987</c:v>
                </c:pt>
                <c:pt idx="947">
                  <c:v>9.7468931234465614</c:v>
                </c:pt>
                <c:pt idx="948">
                  <c:v>9.8983015954709224</c:v>
                </c:pt>
                <c:pt idx="951">
                  <c:v>9.9013591433278414</c:v>
                </c:pt>
                <c:pt idx="952">
                  <c:v>10.392246294184721</c:v>
                </c:pt>
                <c:pt idx="953">
                  <c:v>10.406772575250834</c:v>
                </c:pt>
                <c:pt idx="954">
                  <c:v>10.099738356881215</c:v>
                </c:pt>
                <c:pt idx="955">
                  <c:v>10.280330786140478</c:v>
                </c:pt>
                <c:pt idx="958">
                  <c:v>10.411125052279381</c:v>
                </c:pt>
                <c:pt idx="959">
                  <c:v>10.260746487733277</c:v>
                </c:pt>
                <c:pt idx="960">
                  <c:v>10.082290912850201</c:v>
                </c:pt>
                <c:pt idx="961">
                  <c:v>10.557714285714285</c:v>
                </c:pt>
                <c:pt idx="962">
                  <c:v>10.660706817231285</c:v>
                </c:pt>
                <c:pt idx="965">
                  <c:v>10.560688216892595</c:v>
                </c:pt>
                <c:pt idx="966">
                  <c:v>10.591828225974568</c:v>
                </c:pt>
                <c:pt idx="967">
                  <c:v>10.861006683375104</c:v>
                </c:pt>
                <c:pt idx="968">
                  <c:v>10.905420991926183</c:v>
                </c:pt>
                <c:pt idx="969">
                  <c:v>11.116457023060796</c:v>
                </c:pt>
                <c:pt idx="972">
                  <c:v>11.149378460252795</c:v>
                </c:pt>
                <c:pt idx="973">
                  <c:v>11.202695588080447</c:v>
                </c:pt>
                <c:pt idx="974">
                  <c:v>11.245322904555543</c:v>
                </c:pt>
                <c:pt idx="975">
                  <c:v>11.165422354948804</c:v>
                </c:pt>
                <c:pt idx="980">
                  <c:v>11.657493012255429</c:v>
                </c:pt>
                <c:pt idx="981">
                  <c:v>11.573153486348309</c:v>
                </c:pt>
                <c:pt idx="982">
                  <c:v>11.387755102040817</c:v>
                </c:pt>
                <c:pt idx="983">
                  <c:v>11.598128783709409</c:v>
                </c:pt>
                <c:pt idx="987">
                  <c:v>11.970162351908732</c:v>
                </c:pt>
                <c:pt idx="988">
                  <c:v>12.166273981824302</c:v>
                </c:pt>
                <c:pt idx="989">
                  <c:v>11.777020230244775</c:v>
                </c:pt>
                <c:pt idx="990">
                  <c:v>11.804430097951913</c:v>
                </c:pt>
                <c:pt idx="993">
                  <c:v>11.884718498659518</c:v>
                </c:pt>
                <c:pt idx="994">
                  <c:v>12.344063265760747</c:v>
                </c:pt>
                <c:pt idx="995">
                  <c:v>11.981991874382343</c:v>
                </c:pt>
                <c:pt idx="996">
                  <c:v>12.65745126115211</c:v>
                </c:pt>
                <c:pt idx="997">
                  <c:v>12.652010189389745</c:v>
                </c:pt>
                <c:pt idx="1000">
                  <c:v>12.563354105171094</c:v>
                </c:pt>
                <c:pt idx="1001">
                  <c:v>12.977937120794264</c:v>
                </c:pt>
                <c:pt idx="1002">
                  <c:v>13.338825375476352</c:v>
                </c:pt>
                <c:pt idx="1003">
                  <c:v>14.224222768955491</c:v>
                </c:pt>
                <c:pt idx="1004">
                  <c:v>14.44687323943662</c:v>
                </c:pt>
                <c:pt idx="1007">
                  <c:v>14.966111111111113</c:v>
                </c:pt>
                <c:pt idx="1008">
                  <c:v>14.40950499396334</c:v>
                </c:pt>
                <c:pt idx="1009">
                  <c:v>14.767421411299187</c:v>
                </c:pt>
                <c:pt idx="1010">
                  <c:v>15.871061129050217</c:v>
                </c:pt>
                <c:pt idx="1011">
                  <c:v>16.000109373291043</c:v>
                </c:pt>
                <c:pt idx="1015">
                  <c:v>15.849449727534992</c:v>
                </c:pt>
                <c:pt idx="1016">
                  <c:v>16.567988820810488</c:v>
                </c:pt>
                <c:pt idx="1017">
                  <c:v>16.044908896034297</c:v>
                </c:pt>
                <c:pt idx="1018">
                  <c:v>15.345911277391771</c:v>
                </c:pt>
                <c:pt idx="1021">
                  <c:v>15.074419590798263</c:v>
                </c:pt>
                <c:pt idx="1022">
                  <c:v>16.106273062730629</c:v>
                </c:pt>
                <c:pt idx="1023">
                  <c:v>15.097655432279675</c:v>
                </c:pt>
                <c:pt idx="1024">
                  <c:v>13.967314853123709</c:v>
                </c:pt>
                <c:pt idx="1025">
                  <c:v>14.876080084299261</c:v>
                </c:pt>
                <c:pt idx="1028">
                  <c:v>15.104649942269338</c:v>
                </c:pt>
                <c:pt idx="1029">
                  <c:v>15.194302410518624</c:v>
                </c:pt>
                <c:pt idx="1030">
                  <c:v>14.721461187214613</c:v>
                </c:pt>
                <c:pt idx="1031">
                  <c:v>15.68227635447291</c:v>
                </c:pt>
                <c:pt idx="1032">
                  <c:v>15.864610559330893</c:v>
                </c:pt>
                <c:pt idx="1035">
                  <c:v>15.493568464730291</c:v>
                </c:pt>
                <c:pt idx="1036">
                  <c:v>14.37219542881107</c:v>
                </c:pt>
                <c:pt idx="1037">
                  <c:v>14.907497360084475</c:v>
                </c:pt>
                <c:pt idx="1038">
                  <c:v>16.09824561403509</c:v>
                </c:pt>
                <c:pt idx="1039">
                  <c:v>16.012110910443006</c:v>
                </c:pt>
                <c:pt idx="1042">
                  <c:v>15.976948643722526</c:v>
                </c:pt>
                <c:pt idx="1043">
                  <c:v>16.504095309009678</c:v>
                </c:pt>
                <c:pt idx="1044">
                  <c:v>16.081147105682426</c:v>
                </c:pt>
                <c:pt idx="1045">
                  <c:v>15.248842592592593</c:v>
                </c:pt>
                <c:pt idx="1046">
                  <c:v>15.558392632900796</c:v>
                </c:pt>
                <c:pt idx="1049">
                  <c:v>15.661645422943222</c:v>
                </c:pt>
                <c:pt idx="1051">
                  <c:v>15.1603229527105</c:v>
                </c:pt>
                <c:pt idx="1052">
                  <c:v>14.366170614127016</c:v>
                </c:pt>
                <c:pt idx="1053">
                  <c:v>14.383633871137825</c:v>
                </c:pt>
                <c:pt idx="1056">
                  <c:v>15.003570303475797</c:v>
                </c:pt>
                <c:pt idx="1057">
                  <c:v>14.925684895559989</c:v>
                </c:pt>
                <c:pt idx="1058">
                  <c:v>15.400463206653331</c:v>
                </c:pt>
                <c:pt idx="1059">
                  <c:v>14.88159161407637</c:v>
                </c:pt>
                <c:pt idx="1060">
                  <c:v>15.218000856164386</c:v>
                </c:pt>
                <c:pt idx="1063">
                  <c:v>15.059131736526947</c:v>
                </c:pt>
                <c:pt idx="1064">
                  <c:v>14.547097188068001</c:v>
                </c:pt>
                <c:pt idx="1065">
                  <c:v>15.059353298611111</c:v>
                </c:pt>
                <c:pt idx="1066">
                  <c:v>14.276138828633403</c:v>
                </c:pt>
                <c:pt idx="1067">
                  <c:v>14.130940937733634</c:v>
                </c:pt>
                <c:pt idx="1070">
                  <c:v>13.666309472781828</c:v>
                </c:pt>
                <c:pt idx="1071">
                  <c:v>13.154410201912858</c:v>
                </c:pt>
                <c:pt idx="1072">
                  <c:v>13.037167199148028</c:v>
                </c:pt>
                <c:pt idx="1073">
                  <c:v>13.619661305783364</c:v>
                </c:pt>
                <c:pt idx="1074">
                  <c:v>14.30023717119448</c:v>
                </c:pt>
                <c:pt idx="1077">
                  <c:v>13.834793898085039</c:v>
                </c:pt>
                <c:pt idx="1078">
                  <c:v>13.913860103626945</c:v>
                </c:pt>
                <c:pt idx="1079">
                  <c:v>15.106650623495954</c:v>
                </c:pt>
                <c:pt idx="1080">
                  <c:v>15.977292866637129</c:v>
                </c:pt>
                <c:pt idx="1081">
                  <c:v>16.047503045066993</c:v>
                </c:pt>
                <c:pt idx="1084">
                  <c:v>16.479414354909729</c:v>
                </c:pt>
                <c:pt idx="1085">
                  <c:v>16.810655465900297</c:v>
                </c:pt>
                <c:pt idx="1086">
                  <c:v>17.025298116571939</c:v>
                </c:pt>
                <c:pt idx="1087">
                  <c:v>16.727161997563943</c:v>
                </c:pt>
                <c:pt idx="1088">
                  <c:v>16.579500657030223</c:v>
                </c:pt>
                <c:pt idx="1091">
                  <c:v>16.726445455554323</c:v>
                </c:pt>
                <c:pt idx="1092">
                  <c:v>15.856986181180085</c:v>
                </c:pt>
                <c:pt idx="1093">
                  <c:v>15.937389770723104</c:v>
                </c:pt>
                <c:pt idx="1094">
                  <c:v>16.229212253829321</c:v>
                </c:pt>
                <c:pt idx="1095">
                  <c:v>16.364413279281251</c:v>
                </c:pt>
                <c:pt idx="1098">
                  <c:v>17.384461930621743</c:v>
                </c:pt>
                <c:pt idx="1099">
                  <c:v>18.243423985733394</c:v>
                </c:pt>
                <c:pt idx="1100">
                  <c:v>17.856806458847274</c:v>
                </c:pt>
                <c:pt idx="1101">
                  <c:v>17.140812250332889</c:v>
                </c:pt>
                <c:pt idx="1102">
                  <c:v>17.199312714776632</c:v>
                </c:pt>
                <c:pt idx="1105">
                  <c:v>17.491062506939048</c:v>
                </c:pt>
                <c:pt idx="1106">
                  <c:v>17.49693251533742</c:v>
                </c:pt>
                <c:pt idx="1107">
                  <c:v>17.645190257043442</c:v>
                </c:pt>
                <c:pt idx="1108">
                  <c:v>18.225465977992364</c:v>
                </c:pt>
                <c:pt idx="1109">
                  <c:v>18.003819366434509</c:v>
                </c:pt>
                <c:pt idx="1113">
                  <c:v>18.458361467476934</c:v>
                </c:pt>
                <c:pt idx="1114">
                  <c:v>18.910070310728056</c:v>
                </c:pt>
                <c:pt idx="1115">
                  <c:v>19.06235592438912</c:v>
                </c:pt>
                <c:pt idx="1116">
                  <c:v>18.504178591871781</c:v>
                </c:pt>
                <c:pt idx="1119">
                  <c:v>19.210709722383552</c:v>
                </c:pt>
                <c:pt idx="1120">
                  <c:v>19.635012769909448</c:v>
                </c:pt>
                <c:pt idx="1121">
                  <c:v>19.938294430321235</c:v>
                </c:pt>
                <c:pt idx="1122">
                  <c:v>20.005751754285054</c:v>
                </c:pt>
                <c:pt idx="1123">
                  <c:v>20.899361578641901</c:v>
                </c:pt>
                <c:pt idx="1126">
                  <c:v>20.237626084916727</c:v>
                </c:pt>
                <c:pt idx="1127">
                  <c:v>20.840885142255004</c:v>
                </c:pt>
                <c:pt idx="1128">
                  <c:v>21.081170363378956</c:v>
                </c:pt>
                <c:pt idx="1129">
                  <c:v>20.642421398404505</c:v>
                </c:pt>
                <c:pt idx="1130">
                  <c:v>19.792575928009001</c:v>
                </c:pt>
                <c:pt idx="1133">
                  <c:v>19.907867730900801</c:v>
                </c:pt>
                <c:pt idx="1134">
                  <c:v>20.560465912983901</c:v>
                </c:pt>
                <c:pt idx="1135">
                  <c:v>20.550050784335852</c:v>
                </c:pt>
                <c:pt idx="1136">
                  <c:v>20.076992753623188</c:v>
                </c:pt>
                <c:pt idx="1137">
                  <c:v>19.841414717626922</c:v>
                </c:pt>
                <c:pt idx="1140">
                  <c:v>20.3003862758464</c:v>
                </c:pt>
                <c:pt idx="1141">
                  <c:v>20.58530183727034</c:v>
                </c:pt>
                <c:pt idx="1142">
                  <c:v>20.389690721649487</c:v>
                </c:pt>
                <c:pt idx="1143">
                  <c:v>20.220919644889598</c:v>
                </c:pt>
                <c:pt idx="1144">
                  <c:v>19.74767321613237</c:v>
                </c:pt>
                <c:pt idx="1147">
                  <c:v>19.961932144910868</c:v>
                </c:pt>
                <c:pt idx="1148">
                  <c:v>20.176126590987273</c:v>
                </c:pt>
                <c:pt idx="1149">
                  <c:v>19.943807339449538</c:v>
                </c:pt>
                <c:pt idx="1150">
                  <c:v>21.844819611470861</c:v>
                </c:pt>
                <c:pt idx="1151">
                  <c:v>21.463196939840035</c:v>
                </c:pt>
                <c:pt idx="1154">
                  <c:v>21.395135706732461</c:v>
                </c:pt>
                <c:pt idx="1155">
                  <c:v>21.151953860640301</c:v>
                </c:pt>
                <c:pt idx="1156">
                  <c:v>21.44</c:v>
                </c:pt>
                <c:pt idx="1157">
                  <c:v>20.433242182855782</c:v>
                </c:pt>
                <c:pt idx="1158">
                  <c:v>19.527212494084239</c:v>
                </c:pt>
                <c:pt idx="1161">
                  <c:v>19.620627909752898</c:v>
                </c:pt>
                <c:pt idx="1162">
                  <c:v>19.680896732649657</c:v>
                </c:pt>
                <c:pt idx="1163">
                  <c:v>19.047068737209582</c:v>
                </c:pt>
                <c:pt idx="1164">
                  <c:v>19.05004847309743</c:v>
                </c:pt>
                <c:pt idx="1165">
                  <c:v>18.352715040845748</c:v>
                </c:pt>
                <c:pt idx="1168">
                  <c:v>18.332468757368549</c:v>
                </c:pt>
                <c:pt idx="1169">
                  <c:v>17.704288939051921</c:v>
                </c:pt>
                <c:pt idx="1170">
                  <c:v>17.540332008417113</c:v>
                </c:pt>
                <c:pt idx="1171">
                  <c:v>17.748091603053435</c:v>
                </c:pt>
                <c:pt idx="1172">
                  <c:v>18.124169530355097</c:v>
                </c:pt>
                <c:pt idx="1175">
                  <c:v>18.098534671743394</c:v>
                </c:pt>
                <c:pt idx="1176">
                  <c:v>18.584837545126351</c:v>
                </c:pt>
                <c:pt idx="1177">
                  <c:v>19.601822642832108</c:v>
                </c:pt>
                <c:pt idx="1178">
                  <c:v>21.344977142187314</c:v>
                </c:pt>
                <c:pt idx="1179">
                  <c:v>20.602329067220108</c:v>
                </c:pt>
                <c:pt idx="1182">
                  <c:v>22.11357308584687</c:v>
                </c:pt>
                <c:pt idx="1183">
                  <c:v>23.082954677851568</c:v>
                </c:pt>
                <c:pt idx="1184">
                  <c:v>23.603420195439739</c:v>
                </c:pt>
                <c:pt idx="1185">
                  <c:v>23.637997432605907</c:v>
                </c:pt>
                <c:pt idx="1186">
                  <c:v>22.453661394258933</c:v>
                </c:pt>
                <c:pt idx="1189">
                  <c:v>25.028628652214895</c:v>
                </c:pt>
                <c:pt idx="1190">
                  <c:v>25.552867594996457</c:v>
                </c:pt>
                <c:pt idx="1191">
                  <c:v>25.487009135128719</c:v>
                </c:pt>
                <c:pt idx="1196">
                  <c:v>25.313347608850822</c:v>
                </c:pt>
                <c:pt idx="1197">
                  <c:v>23.500759257096135</c:v>
                </c:pt>
                <c:pt idx="1198">
                  <c:v>23.377225433526011</c:v>
                </c:pt>
                <c:pt idx="1199">
                  <c:v>24.777867342238597</c:v>
                </c:pt>
                <c:pt idx="1200">
                  <c:v>25.492043503148253</c:v>
                </c:pt>
                <c:pt idx="1203">
                  <c:v>28.365626403233048</c:v>
                </c:pt>
                <c:pt idx="1204">
                  <c:v>31.080930760499431</c:v>
                </c:pt>
                <c:pt idx="1205">
                  <c:v>33.798708654281832</c:v>
                </c:pt>
                <c:pt idx="1206">
                  <c:v>32.334563345633455</c:v>
                </c:pt>
                <c:pt idx="1207">
                  <c:v>31.167284991568298</c:v>
                </c:pt>
                <c:pt idx="1210">
                  <c:v>38.577464788732399</c:v>
                </c:pt>
                <c:pt idx="1211">
                  <c:v>33.31564563880665</c:v>
                </c:pt>
                <c:pt idx="1212">
                  <c:v>30.40466392318244</c:v>
                </c:pt>
                <c:pt idx="1213">
                  <c:v>28.857110532865711</c:v>
                </c:pt>
                <c:pt idx="1214">
                  <c:v>30.47896260017809</c:v>
                </c:pt>
                <c:pt idx="1217">
                  <c:v>35.294222618782065</c:v>
                </c:pt>
                <c:pt idx="1218">
                  <c:v>34.892845108390425</c:v>
                </c:pt>
                <c:pt idx="1219">
                  <c:v>37.453913235456447</c:v>
                </c:pt>
                <c:pt idx="1220">
                  <c:v>39.110977476492458</c:v>
                </c:pt>
                <c:pt idx="1221">
                  <c:v>38.676190476190477</c:v>
                </c:pt>
                <c:pt idx="1226">
                  <c:v>35.088936627282493</c:v>
                </c:pt>
                <c:pt idx="1227">
                  <c:v>33.861281637049004</c:v>
                </c:pt>
                <c:pt idx="1228">
                  <c:v>38.406018269747449</c:v>
                </c:pt>
                <c:pt idx="1232">
                  <c:v>36.07948636315399</c:v>
                </c:pt>
                <c:pt idx="1233">
                  <c:v>34.74407135362015</c:v>
                </c:pt>
                <c:pt idx="1234">
                  <c:v>34.071156692746875</c:v>
                </c:pt>
                <c:pt idx="1235">
                  <c:v>35.832687270822419</c:v>
                </c:pt>
                <c:pt idx="1238">
                  <c:v>37.019163946509423</c:v>
                </c:pt>
                <c:pt idx="1239">
                  <c:v>36.091373258164026</c:v>
                </c:pt>
                <c:pt idx="1240">
                  <c:v>35.904271143221422</c:v>
                </c:pt>
                <c:pt idx="1241">
                  <c:v>32.048199096923234</c:v>
                </c:pt>
                <c:pt idx="1242">
                  <c:v>31.259821896280773</c:v>
                </c:pt>
                <c:pt idx="1246">
                  <c:v>29.563960900977477</c:v>
                </c:pt>
                <c:pt idx="1247">
                  <c:v>28.489250744997868</c:v>
                </c:pt>
                <c:pt idx="1248">
                  <c:v>25.709166312207572</c:v>
                </c:pt>
                <c:pt idx="1249">
                  <c:v>27.606489361702131</c:v>
                </c:pt>
                <c:pt idx="1252">
                  <c:v>28.26372443487621</c:v>
                </c:pt>
                <c:pt idx="1253">
                  <c:v>25.447220155203571</c:v>
                </c:pt>
                <c:pt idx="1254">
                  <c:v>24.986120077469337</c:v>
                </c:pt>
                <c:pt idx="1255">
                  <c:v>25.390443909905969</c:v>
                </c:pt>
                <c:pt idx="1256">
                  <c:v>25.866926744690073</c:v>
                </c:pt>
                <c:pt idx="1259">
                  <c:v>25.075165887088001</c:v>
                </c:pt>
                <c:pt idx="1260">
                  <c:v>22.09807545938893</c:v>
                </c:pt>
                <c:pt idx="1261">
                  <c:v>21.392768750672552</c:v>
                </c:pt>
                <c:pt idx="1262">
                  <c:v>21.099510950457155</c:v>
                </c:pt>
                <c:pt idx="1263">
                  <c:v>24.504730519825657</c:v>
                </c:pt>
                <c:pt idx="1266">
                  <c:v>22.250928381962868</c:v>
                </c:pt>
                <c:pt idx="1267">
                  <c:v>20.448294357434026</c:v>
                </c:pt>
                <c:pt idx="1268">
                  <c:v>20.734262734584451</c:v>
                </c:pt>
                <c:pt idx="1269">
                  <c:v>23.078524945770067</c:v>
                </c:pt>
                <c:pt idx="1270">
                  <c:v>23.06101658177089</c:v>
                </c:pt>
                <c:pt idx="1273">
                  <c:v>21.073858742463393</c:v>
                </c:pt>
                <c:pt idx="1274">
                  <c:v>20.515148247978438</c:v>
                </c:pt>
                <c:pt idx="1275">
                  <c:v>21.88374373501852</c:v>
                </c:pt>
                <c:pt idx="1276">
                  <c:v>20.069856985698571</c:v>
                </c:pt>
                <c:pt idx="1277">
                  <c:v>20.842422912323055</c:v>
                </c:pt>
                <c:pt idx="1281">
                  <c:v>19.437375964718854</c:v>
                </c:pt>
                <c:pt idx="1282">
                  <c:v>19.387710474524379</c:v>
                </c:pt>
                <c:pt idx="1283">
                  <c:v>19.241497349823323</c:v>
                </c:pt>
                <c:pt idx="1284">
                  <c:v>18.998786407766989</c:v>
                </c:pt>
                <c:pt idx="1287">
                  <c:v>18.98813838550247</c:v>
                </c:pt>
                <c:pt idx="1288">
                  <c:v>18.86794717887155</c:v>
                </c:pt>
                <c:pt idx="1289">
                  <c:v>19.358239619377162</c:v>
                </c:pt>
                <c:pt idx="1290">
                  <c:v>19.314381270903009</c:v>
                </c:pt>
                <c:pt idx="1291">
                  <c:v>18.428495140446437</c:v>
                </c:pt>
                <c:pt idx="1294">
                  <c:v>19.496184846856529</c:v>
                </c:pt>
                <c:pt idx="1295">
                  <c:v>19.367065416531954</c:v>
                </c:pt>
                <c:pt idx="1296">
                  <c:v>19.125604383797139</c:v>
                </c:pt>
                <c:pt idx="1297">
                  <c:v>19.225193298969074</c:v>
                </c:pt>
                <c:pt idx="1298">
                  <c:v>18.695415197178583</c:v>
                </c:pt>
                <c:pt idx="1301">
                  <c:v>18.31514236410699</c:v>
                </c:pt>
                <c:pt idx="1302">
                  <c:v>18.825038035209737</c:v>
                </c:pt>
                <c:pt idx="1303">
                  <c:v>18.53180135046831</c:v>
                </c:pt>
                <c:pt idx="1304">
                  <c:v>19.826456310679607</c:v>
                </c:pt>
                <c:pt idx="1305">
                  <c:v>20.085727059349502</c:v>
                </c:pt>
                <c:pt idx="1308">
                  <c:v>19.976322810137834</c:v>
                </c:pt>
                <c:pt idx="1309">
                  <c:v>19.923170731707316</c:v>
                </c:pt>
                <c:pt idx="1310">
                  <c:v>19.572413793103451</c:v>
                </c:pt>
                <c:pt idx="1311">
                  <c:v>19.794802564967938</c:v>
                </c:pt>
                <c:pt idx="1312">
                  <c:v>19.72158708809684</c:v>
                </c:pt>
                <c:pt idx="1315">
                  <c:v>19.960044767767208</c:v>
                </c:pt>
                <c:pt idx="1316">
                  <c:v>20.836349419124218</c:v>
                </c:pt>
                <c:pt idx="1317">
                  <c:v>21.553047404063204</c:v>
                </c:pt>
                <c:pt idx="1318">
                  <c:v>20.483144796380088</c:v>
                </c:pt>
                <c:pt idx="1319">
                  <c:v>20.656136775362313</c:v>
                </c:pt>
                <c:pt idx="1322">
                  <c:v>20.408686730506155</c:v>
                </c:pt>
                <c:pt idx="1323">
                  <c:v>20.240248728094969</c:v>
                </c:pt>
                <c:pt idx="1324">
                  <c:v>19.783436669619132</c:v>
                </c:pt>
                <c:pt idx="1325">
                  <c:v>19.923170731707316</c:v>
                </c:pt>
                <c:pt idx="1326">
                  <c:v>20.330313199105149</c:v>
                </c:pt>
                <c:pt idx="1329">
                  <c:v>20.608227988467512</c:v>
                </c:pt>
                <c:pt idx="1330">
                  <c:v>21.157629960871994</c:v>
                </c:pt>
                <c:pt idx="1331">
                  <c:v>21.023190045248871</c:v>
                </c:pt>
                <c:pt idx="1332">
                  <c:v>20.500847553395865</c:v>
                </c:pt>
                <c:pt idx="1337">
                  <c:v>20.791263792515075</c:v>
                </c:pt>
                <c:pt idx="1338">
                  <c:v>20.006265664160402</c:v>
                </c:pt>
                <c:pt idx="1339">
                  <c:v>19.547524640308144</c:v>
                </c:pt>
                <c:pt idx="1340">
                  <c:v>18.967627099788633</c:v>
                </c:pt>
                <c:pt idx="1343">
                  <c:v>19.281159742279495</c:v>
                </c:pt>
                <c:pt idx="1344">
                  <c:v>19.495486459378135</c:v>
                </c:pt>
                <c:pt idx="1345">
                  <c:v>18.980440371074106</c:v>
                </c:pt>
                <c:pt idx="1346">
                  <c:v>18.614445800510374</c:v>
                </c:pt>
                <c:pt idx="1347">
                  <c:v>18.253685027152834</c:v>
                </c:pt>
                <c:pt idx="1350">
                  <c:v>18.171811626858947</c:v>
                </c:pt>
                <c:pt idx="1352">
                  <c:v>17.381160884697426</c:v>
                </c:pt>
                <c:pt idx="1353">
                  <c:v>17.08255644164888</c:v>
                </c:pt>
                <c:pt idx="1354">
                  <c:v>17.16634970354626</c:v>
                </c:pt>
                <c:pt idx="1357">
                  <c:v>16.554882834398477</c:v>
                </c:pt>
                <c:pt idx="1358">
                  <c:v>16.23076923076923</c:v>
                </c:pt>
                <c:pt idx="1359">
                  <c:v>16.032060722782372</c:v>
                </c:pt>
                <c:pt idx="1360">
                  <c:v>16.067457627118646</c:v>
                </c:pt>
                <c:pt idx="1361">
                  <c:v>16.519434628975262</c:v>
                </c:pt>
                <c:pt idx="1364">
                  <c:v>16.689308176100631</c:v>
                </c:pt>
                <c:pt idx="1365">
                  <c:v>17.345574817518248</c:v>
                </c:pt>
                <c:pt idx="1366">
                  <c:v>17.215983699343443</c:v>
                </c:pt>
                <c:pt idx="1367">
                  <c:v>16.247305728871243</c:v>
                </c:pt>
                <c:pt idx="1368">
                  <c:v>16.123390680186855</c:v>
                </c:pt>
                <c:pt idx="1371">
                  <c:v>16.126799177518844</c:v>
                </c:pt>
                <c:pt idx="1372">
                  <c:v>15.862291306850894</c:v>
                </c:pt>
                <c:pt idx="1373">
                  <c:v>16.325101921956904</c:v>
                </c:pt>
                <c:pt idx="1374">
                  <c:v>16.328684332868434</c:v>
                </c:pt>
                <c:pt idx="1375">
                  <c:v>15.202304737516005</c:v>
                </c:pt>
                <c:pt idx="1379">
                  <c:v>15.391253507951356</c:v>
                </c:pt>
                <c:pt idx="1380">
                  <c:v>14.583547557840618</c:v>
                </c:pt>
                <c:pt idx="1381">
                  <c:v>14.999174528301888</c:v>
                </c:pt>
                <c:pt idx="1382">
                  <c:v>14.882047652748291</c:v>
                </c:pt>
                <c:pt idx="1385">
                  <c:v>15.942440972630097</c:v>
                </c:pt>
                <c:pt idx="1386">
                  <c:v>15.831423508564679</c:v>
                </c:pt>
                <c:pt idx="1387">
                  <c:v>15.008310897811072</c:v>
                </c:pt>
                <c:pt idx="1388">
                  <c:v>14.822584455468935</c:v>
                </c:pt>
                <c:pt idx="1389">
                  <c:v>14.577468115257441</c:v>
                </c:pt>
                <c:pt idx="1392">
                  <c:v>15.697080291970805</c:v>
                </c:pt>
                <c:pt idx="1393">
                  <c:v>16.297498229879629</c:v>
                </c:pt>
                <c:pt idx="1394">
                  <c:v>16.487122453757902</c:v>
                </c:pt>
                <c:pt idx="1395">
                  <c:v>15.740932642487046</c:v>
                </c:pt>
                <c:pt idx="1396">
                  <c:v>15.195797737243131</c:v>
                </c:pt>
                <c:pt idx="1399">
                  <c:v>15.537932641883231</c:v>
                </c:pt>
                <c:pt idx="1400">
                  <c:v>15.769706878430457</c:v>
                </c:pt>
                <c:pt idx="1401">
                  <c:v>15.341595207329965</c:v>
                </c:pt>
                <c:pt idx="1402">
                  <c:v>14.713400374181479</c:v>
                </c:pt>
                <c:pt idx="1403">
                  <c:v>14.714821763602252</c:v>
                </c:pt>
                <c:pt idx="1406">
                  <c:v>14.104333681886837</c:v>
                </c:pt>
                <c:pt idx="1407">
                  <c:v>13.70177679711996</c:v>
                </c:pt>
                <c:pt idx="1408">
                  <c:v>13.407446068197634</c:v>
                </c:pt>
                <c:pt idx="1409">
                  <c:v>12.821055105158031</c:v>
                </c:pt>
                <c:pt idx="1410">
                  <c:v>11.70176886792453</c:v>
                </c:pt>
                <c:pt idx="1413">
                  <c:v>11.776700177409817</c:v>
                </c:pt>
                <c:pt idx="1414">
                  <c:v>12.039543368247617</c:v>
                </c:pt>
                <c:pt idx="1416">
                  <c:v>12.511161244360007</c:v>
                </c:pt>
                <c:pt idx="1417">
                  <c:v>12.161140267175574</c:v>
                </c:pt>
                <c:pt idx="1420">
                  <c:v>12.496749024707414</c:v>
                </c:pt>
                <c:pt idx="1421">
                  <c:v>12.770040959625513</c:v>
                </c:pt>
                <c:pt idx="1422">
                  <c:v>12.711764022761583</c:v>
                </c:pt>
                <c:pt idx="1423">
                  <c:v>13.139962520496605</c:v>
                </c:pt>
                <c:pt idx="1424">
                  <c:v>12.579341843307178</c:v>
                </c:pt>
                <c:pt idx="1427">
                  <c:v>12.23674705813818</c:v>
                </c:pt>
                <c:pt idx="1428">
                  <c:v>12.573273837482388</c:v>
                </c:pt>
                <c:pt idx="1429">
                  <c:v>12.446697566628043</c:v>
                </c:pt>
                <c:pt idx="1430">
                  <c:v>11.766708701134929</c:v>
                </c:pt>
                <c:pt idx="1431">
                  <c:v>11.540223336371922</c:v>
                </c:pt>
                <c:pt idx="1434">
                  <c:v>11.869755647763947</c:v>
                </c:pt>
                <c:pt idx="1435">
                  <c:v>11.747818098300414</c:v>
                </c:pt>
                <c:pt idx="1436">
                  <c:v>11.866939611054248</c:v>
                </c:pt>
                <c:pt idx="1437">
                  <c:v>12.68439068918302</c:v>
                </c:pt>
                <c:pt idx="1438">
                  <c:v>11.900775547445255</c:v>
                </c:pt>
                <c:pt idx="1441">
                  <c:v>12.781167866529541</c:v>
                </c:pt>
                <c:pt idx="1442">
                  <c:v>12.892175899486007</c:v>
                </c:pt>
                <c:pt idx="1443">
                  <c:v>12.64681864579789</c:v>
                </c:pt>
                <c:pt idx="1444">
                  <c:v>12.22291761492945</c:v>
                </c:pt>
                <c:pt idx="1445">
                  <c:v>11.849420849420849</c:v>
                </c:pt>
                <c:pt idx="1448">
                  <c:v>11.889494605337875</c:v>
                </c:pt>
                <c:pt idx="1449">
                  <c:v>12.289689781021899</c:v>
                </c:pt>
                <c:pt idx="1450">
                  <c:v>12.102133972383886</c:v>
                </c:pt>
                <c:pt idx="1451">
                  <c:v>11.940585112391281</c:v>
                </c:pt>
                <c:pt idx="1452">
                  <c:v>11.409914950760967</c:v>
                </c:pt>
                <c:pt idx="1455">
                  <c:v>11.378044711378045</c:v>
                </c:pt>
                <c:pt idx="1456">
                  <c:v>11.597346119536128</c:v>
                </c:pt>
                <c:pt idx="1457">
                  <c:v>11.785714285714285</c:v>
                </c:pt>
                <c:pt idx="1458">
                  <c:v>12.90310586176728</c:v>
                </c:pt>
                <c:pt idx="1459">
                  <c:v>12.090610636900855</c:v>
                </c:pt>
                <c:pt idx="1462">
                  <c:v>11.815171056946113</c:v>
                </c:pt>
                <c:pt idx="1463">
                  <c:v>11.879710780017529</c:v>
                </c:pt>
                <c:pt idx="1464">
                  <c:v>11.840277777777777</c:v>
                </c:pt>
                <c:pt idx="1465">
                  <c:v>10.740452151009659</c:v>
                </c:pt>
                <c:pt idx="1466">
                  <c:v>10.370772946859903</c:v>
                </c:pt>
                <c:pt idx="1469">
                  <c:v>9.7910891089108905</c:v>
                </c:pt>
                <c:pt idx="1470">
                  <c:v>9.6922141119221425</c:v>
                </c:pt>
                <c:pt idx="1471">
                  <c:v>9.1960096470072354</c:v>
                </c:pt>
                <c:pt idx="1472">
                  <c:v>9.2608026388125353</c:v>
                </c:pt>
                <c:pt idx="1473">
                  <c:v>8.0055689015068801</c:v>
                </c:pt>
                <c:pt idx="1477">
                  <c:v>8.4774804905239698</c:v>
                </c:pt>
                <c:pt idx="1478">
                  <c:v>8.9746935102913064</c:v>
                </c:pt>
                <c:pt idx="1479">
                  <c:v>9.3577639751552795</c:v>
                </c:pt>
                <c:pt idx="1480">
                  <c:v>8.989722966934762</c:v>
                </c:pt>
                <c:pt idx="1483">
                  <c:v>8.9707085221620417</c:v>
                </c:pt>
                <c:pt idx="1484">
                  <c:v>9.0537706381079861</c:v>
                </c:pt>
                <c:pt idx="1485">
                  <c:v>9.1917808219178081</c:v>
                </c:pt>
                <c:pt idx="1486">
                  <c:v>8.9954746136865342</c:v>
                </c:pt>
                <c:pt idx="1487">
                  <c:v>8.9143074086126486</c:v>
                </c:pt>
                <c:pt idx="1490">
                  <c:v>8.6822742474916375</c:v>
                </c:pt>
                <c:pt idx="1491">
                  <c:v>8.0313310285220396</c:v>
                </c:pt>
                <c:pt idx="1492">
                  <c:v>7.8454309786130914</c:v>
                </c:pt>
                <c:pt idx="1493">
                  <c:v>7.5867804298520367</c:v>
                </c:pt>
                <c:pt idx="1494">
                  <c:v>7.5613043478260877</c:v>
                </c:pt>
                <c:pt idx="1497">
                  <c:v>7.4049541684853768</c:v>
                </c:pt>
                <c:pt idx="1498">
                  <c:v>7.2094594594594597</c:v>
                </c:pt>
                <c:pt idx="1499">
                  <c:v>6.9538995552662968</c:v>
                </c:pt>
                <c:pt idx="1500">
                  <c:v>7.0385659967409007</c:v>
                </c:pt>
                <c:pt idx="1501">
                  <c:v>6.7221552951483963</c:v>
                </c:pt>
                <c:pt idx="1504">
                  <c:v>6.5023561643835608</c:v>
                </c:pt>
                <c:pt idx="1505">
                  <c:v>6.7910545217107412</c:v>
                </c:pt>
                <c:pt idx="1506">
                  <c:v>7.294711695080899</c:v>
                </c:pt>
                <c:pt idx="1507">
                  <c:v>7.9667653833497853</c:v>
                </c:pt>
                <c:pt idx="1508">
                  <c:v>7.8429256594724217</c:v>
                </c:pt>
                <c:pt idx="1511">
                  <c:v>7.4757976991534631</c:v>
                </c:pt>
                <c:pt idx="1512">
                  <c:v>7.8267159795496575</c:v>
                </c:pt>
                <c:pt idx="1513">
                  <c:v>8.2861208406304723</c:v>
                </c:pt>
                <c:pt idx="1514">
                  <c:v>9.068748620613551</c:v>
                </c:pt>
                <c:pt idx="1515">
                  <c:v>8.6004424778761077</c:v>
                </c:pt>
                <c:pt idx="1518">
                  <c:v>8.4715840386940737</c:v>
                </c:pt>
                <c:pt idx="1519">
                  <c:v>9.455479452054794</c:v>
                </c:pt>
                <c:pt idx="1520">
                  <c:v>9.8648858346264685</c:v>
                </c:pt>
                <c:pt idx="1521">
                  <c:v>9.0293596277420782</c:v>
                </c:pt>
                <c:pt idx="1522">
                  <c:v>8.7435897435897427</c:v>
                </c:pt>
                <c:pt idx="1525">
                  <c:v>9.9231798416768875</c:v>
                </c:pt>
                <c:pt idx="1526">
                  <c:v>10.820524361426804</c:v>
                </c:pt>
                <c:pt idx="1527">
                  <c:v>10.210496803857799</c:v>
                </c:pt>
                <c:pt idx="1528">
                  <c:v>12.084036449544381</c:v>
                </c:pt>
                <c:pt idx="1529">
                  <c:v>11.709796880260352</c:v>
                </c:pt>
                <c:pt idx="1532">
                  <c:v>12.155580233203775</c:v>
                </c:pt>
                <c:pt idx="1533">
                  <c:v>11.700242718446601</c:v>
                </c:pt>
                <c:pt idx="1534">
                  <c:v>11.577858880778589</c:v>
                </c:pt>
                <c:pt idx="1535">
                  <c:v>11.207980652962515</c:v>
                </c:pt>
                <c:pt idx="1536">
                  <c:v>11.032795936395759</c:v>
                </c:pt>
                <c:pt idx="1539">
                  <c:v>10.921437339582637</c:v>
                </c:pt>
                <c:pt idx="1540">
                  <c:v>10.350630509987724</c:v>
                </c:pt>
                <c:pt idx="1541">
                  <c:v>10.327601508764143</c:v>
                </c:pt>
                <c:pt idx="1542">
                  <c:v>10.185911725367813</c:v>
                </c:pt>
                <c:pt idx="1543">
                  <c:v>9.9665173572228447</c:v>
                </c:pt>
                <c:pt idx="1546">
                  <c:v>9.3670815113802011</c:v>
                </c:pt>
                <c:pt idx="1547">
                  <c:v>9.1786926034833733</c:v>
                </c:pt>
                <c:pt idx="1548">
                  <c:v>8.8707258889015108</c:v>
                </c:pt>
                <c:pt idx="1549">
                  <c:v>7.6894050991501413</c:v>
                </c:pt>
                <c:pt idx="1550">
                  <c:v>6.5154324477105705</c:v>
                </c:pt>
                <c:pt idx="1553">
                  <c:v>8.0664164676447179</c:v>
                </c:pt>
                <c:pt idx="1554">
                  <c:v>9.854374433363553</c:v>
                </c:pt>
                <c:pt idx="1555">
                  <c:v>7.4088272096462306</c:v>
                </c:pt>
                <c:pt idx="1560">
                  <c:v>6.9220911771376734</c:v>
                </c:pt>
                <c:pt idx="1561">
                  <c:v>7.2561447428311334</c:v>
                </c:pt>
                <c:pt idx="1562">
                  <c:v>8.8812139055599584</c:v>
                </c:pt>
                <c:pt idx="1563">
                  <c:v>8.4031731742995373</c:v>
                </c:pt>
                <c:pt idx="1564">
                  <c:v>7.0131490222521915</c:v>
                </c:pt>
                <c:pt idx="1567">
                  <c:v>8.0235294117647058</c:v>
                </c:pt>
                <c:pt idx="1568">
                  <c:v>7.661199730397664</c:v>
                </c:pt>
                <c:pt idx="1569">
                  <c:v>7.2260343087790107</c:v>
                </c:pt>
                <c:pt idx="1570">
                  <c:v>6.9435257059286757</c:v>
                </c:pt>
                <c:pt idx="1571">
                  <c:v>8.0744024239703727</c:v>
                </c:pt>
                <c:pt idx="1574">
                  <c:v>8.7850847457627133</c:v>
                </c:pt>
                <c:pt idx="1575">
                  <c:v>9.8762909744050287</c:v>
                </c:pt>
                <c:pt idx="1576">
                  <c:v>9.8049899306332531</c:v>
                </c:pt>
                <c:pt idx="1577">
                  <c:v>9.1186629526462379</c:v>
                </c:pt>
                <c:pt idx="1578">
                  <c:v>9.0771960958296365</c:v>
                </c:pt>
                <c:pt idx="1581">
                  <c:v>9.0440932699745815</c:v>
                </c:pt>
                <c:pt idx="1582">
                  <c:v>9.0812250332889484</c:v>
                </c:pt>
                <c:pt idx="1583">
                  <c:v>9.1105421351441613</c:v>
                </c:pt>
                <c:pt idx="1584">
                  <c:v>9.1206954195921082</c:v>
                </c:pt>
                <c:pt idx="1585">
                  <c:v>9.1512915129151278</c:v>
                </c:pt>
                <c:pt idx="1591">
                  <c:v>9.2757565453927224</c:v>
                </c:pt>
                <c:pt idx="1592">
                  <c:v>9.2862816294110964</c:v>
                </c:pt>
                <c:pt idx="1597">
                  <c:v>9.6210444788670042</c:v>
                </c:pt>
                <c:pt idx="1598">
                  <c:v>9.7363877822045151</c:v>
                </c:pt>
                <c:pt idx="1599">
                  <c:v>9.8255528255528262</c:v>
                </c:pt>
                <c:pt idx="1602">
                  <c:v>9.8796181920269497</c:v>
                </c:pt>
                <c:pt idx="1603">
                  <c:v>9.1479402851049514</c:v>
                </c:pt>
                <c:pt idx="1604">
                  <c:v>8.8298397040690517</c:v>
                </c:pt>
                <c:pt idx="1605">
                  <c:v>8.8800089796834669</c:v>
                </c:pt>
                <c:pt idx="1606">
                  <c:v>8.870052696490637</c:v>
                </c:pt>
                <c:pt idx="1609">
                  <c:v>8.8621037302565249</c:v>
                </c:pt>
                <c:pt idx="1610">
                  <c:v>8.8670701636404399</c:v>
                </c:pt>
                <c:pt idx="1611">
                  <c:v>9.2047181581036632</c:v>
                </c:pt>
                <c:pt idx="1612">
                  <c:v>9.2799637147068825</c:v>
                </c:pt>
                <c:pt idx="1613">
                  <c:v>8.8249716231555055</c:v>
                </c:pt>
                <c:pt idx="1617">
                  <c:v>8.8049830124575337</c:v>
                </c:pt>
                <c:pt idx="1618">
                  <c:v>8.779132791327914</c:v>
                </c:pt>
                <c:pt idx="1619">
                  <c:v>8.2848180677540775</c:v>
                </c:pt>
                <c:pt idx="1620">
                  <c:v>7.9906498903382195</c:v>
                </c:pt>
                <c:pt idx="1623">
                  <c:v>8.0698297971555135</c:v>
                </c:pt>
                <c:pt idx="1624">
                  <c:v>8.0267857142857135</c:v>
                </c:pt>
                <c:pt idx="1625">
                  <c:v>8.9965285813469116</c:v>
                </c:pt>
                <c:pt idx="1626">
                  <c:v>9.0017367141368538</c:v>
                </c:pt>
                <c:pt idx="1627">
                  <c:v>9.0069508804448581</c:v>
                </c:pt>
                <c:pt idx="1630">
                  <c:v>8.9944470152707083</c:v>
                </c:pt>
                <c:pt idx="1631">
                  <c:v>8.9540481400437635</c:v>
                </c:pt>
                <c:pt idx="1632">
                  <c:v>8.4226685133887358</c:v>
                </c:pt>
                <c:pt idx="1633">
                  <c:v>8.5407433056325015</c:v>
                </c:pt>
                <c:pt idx="1634">
                  <c:v>8.6225400457665913</c:v>
                </c:pt>
                <c:pt idx="1637">
                  <c:v>8.6083693427336829</c:v>
                </c:pt>
                <c:pt idx="1638">
                  <c:v>9.3109790928824392</c:v>
                </c:pt>
                <c:pt idx="1639">
                  <c:v>9.2563280265719872</c:v>
                </c:pt>
                <c:pt idx="1640">
                  <c:v>8.8652939146439653</c:v>
                </c:pt>
                <c:pt idx="1641">
                  <c:v>8.5396898334290654</c:v>
                </c:pt>
                <c:pt idx="1645">
                  <c:v>9.1017027151403589</c:v>
                </c:pt>
                <c:pt idx="1646">
                  <c:v>9.3996339929086119</c:v>
                </c:pt>
                <c:pt idx="1647">
                  <c:v>9.4058154235145377</c:v>
                </c:pt>
                <c:pt idx="1648">
                  <c:v>9.3563507488281683</c:v>
                </c:pt>
                <c:pt idx="1651">
                  <c:v>9.38101788170564</c:v>
                </c:pt>
                <c:pt idx="1652">
                  <c:v>9.6620594333102972</c:v>
                </c:pt>
                <c:pt idx="1653">
                  <c:v>9.8172043010752699</c:v>
                </c:pt>
                <c:pt idx="1654">
                  <c:v>9.8149346896312561</c:v>
                </c:pt>
                <c:pt idx="1655">
                  <c:v>9.8618504435994936</c:v>
                </c:pt>
                <c:pt idx="1658">
                  <c:v>10.487455197132618</c:v>
                </c:pt>
                <c:pt idx="1659">
                  <c:v>10.329762727482146</c:v>
                </c:pt>
                <c:pt idx="1660">
                  <c:v>9.8636363636363633</c:v>
                </c:pt>
                <c:pt idx="1661">
                  <c:v>10.62220447284345</c:v>
                </c:pt>
                <c:pt idx="1662">
                  <c:v>10.931226554507219</c:v>
                </c:pt>
                <c:pt idx="1665">
                  <c:v>11.313350875185906</c:v>
                </c:pt>
                <c:pt idx="1666">
                  <c:v>11.479903813122638</c:v>
                </c:pt>
                <c:pt idx="1667">
                  <c:v>11.59571788413098</c:v>
                </c:pt>
                <c:pt idx="1668">
                  <c:v>10.768828808360787</c:v>
                </c:pt>
                <c:pt idx="1669">
                  <c:v>11.516886930983848</c:v>
                </c:pt>
                <c:pt idx="1672">
                  <c:v>12.217356687898087</c:v>
                </c:pt>
                <c:pt idx="1673">
                  <c:v>12.861365953109074</c:v>
                </c:pt>
                <c:pt idx="1674">
                  <c:v>12.728500113455866</c:v>
                </c:pt>
                <c:pt idx="1675">
                  <c:v>12.376091641147784</c:v>
                </c:pt>
                <c:pt idx="1676">
                  <c:v>13.841614553723709</c:v>
                </c:pt>
                <c:pt idx="1679">
                  <c:v>13.470259162004796</c:v>
                </c:pt>
                <c:pt idx="1680">
                  <c:v>14.011560032047612</c:v>
                </c:pt>
                <c:pt idx="1681">
                  <c:v>13.061399496912873</c:v>
                </c:pt>
                <c:pt idx="1682">
                  <c:v>12.429848693259972</c:v>
                </c:pt>
                <c:pt idx="1687">
                  <c:v>14.437969496926927</c:v>
                </c:pt>
                <c:pt idx="1688">
                  <c:v>14.255140293081904</c:v>
                </c:pt>
                <c:pt idx="1689">
                  <c:v>13.766840553413473</c:v>
                </c:pt>
                <c:pt idx="1690">
                  <c:v>12.846687912588209</c:v>
                </c:pt>
                <c:pt idx="1693">
                  <c:v>13.052631578947368</c:v>
                </c:pt>
                <c:pt idx="1694">
                  <c:v>12.646924569211457</c:v>
                </c:pt>
                <c:pt idx="1695">
                  <c:v>12.596612866560582</c:v>
                </c:pt>
                <c:pt idx="1696">
                  <c:v>12.175801682965659</c:v>
                </c:pt>
                <c:pt idx="1697">
                  <c:v>11.892195842326478</c:v>
                </c:pt>
                <c:pt idx="1700">
                  <c:v>12.668370824812543</c:v>
                </c:pt>
                <c:pt idx="1701">
                  <c:v>13.325457230489606</c:v>
                </c:pt>
                <c:pt idx="1702">
                  <c:v>13.056306306306308</c:v>
                </c:pt>
                <c:pt idx="1703">
                  <c:v>13.417650365373806</c:v>
                </c:pt>
                <c:pt idx="1704">
                  <c:v>13.047490434391175</c:v>
                </c:pt>
                <c:pt idx="1707">
                  <c:v>13.744426930871427</c:v>
                </c:pt>
                <c:pt idx="1708">
                  <c:v>13.952096483318304</c:v>
                </c:pt>
                <c:pt idx="1709">
                  <c:v>13.537224471435</c:v>
                </c:pt>
                <c:pt idx="1710">
                  <c:v>13.154866763295797</c:v>
                </c:pt>
                <c:pt idx="1711">
                  <c:v>12.619774830007803</c:v>
                </c:pt>
                <c:pt idx="1714">
                  <c:v>12.978977649922548</c:v>
                </c:pt>
                <c:pt idx="1715">
                  <c:v>13.817162522202485</c:v>
                </c:pt>
                <c:pt idx="1717">
                  <c:v>13.780447298494243</c:v>
                </c:pt>
                <c:pt idx="1718">
                  <c:v>13.928327645051194</c:v>
                </c:pt>
                <c:pt idx="1721">
                  <c:v>13.462489063867016</c:v>
                </c:pt>
                <c:pt idx="1722">
                  <c:v>13.079452054794521</c:v>
                </c:pt>
                <c:pt idx="1723">
                  <c:v>14.033230633802818</c:v>
                </c:pt>
                <c:pt idx="1724">
                  <c:v>13.999779273810836</c:v>
                </c:pt>
                <c:pt idx="1725">
                  <c:v>13.83746435621847</c:v>
                </c:pt>
                <c:pt idx="1728">
                  <c:v>13.538275937705636</c:v>
                </c:pt>
                <c:pt idx="1729">
                  <c:v>14.111123372323991</c:v>
                </c:pt>
                <c:pt idx="1730">
                  <c:v>13.59468438538206</c:v>
                </c:pt>
                <c:pt idx="1731">
                  <c:v>12.894015782551515</c:v>
                </c:pt>
                <c:pt idx="1732">
                  <c:v>12.705528846153848</c:v>
                </c:pt>
                <c:pt idx="1735">
                  <c:v>12.747663551401869</c:v>
                </c:pt>
                <c:pt idx="1736">
                  <c:v>12.325301204819278</c:v>
                </c:pt>
                <c:pt idx="1737">
                  <c:v>12.483693304535638</c:v>
                </c:pt>
                <c:pt idx="1738">
                  <c:v>12.510365787474221</c:v>
                </c:pt>
                <c:pt idx="1739">
                  <c:v>11.913474096647802</c:v>
                </c:pt>
                <c:pt idx="1743">
                  <c:v>11.716693679092383</c:v>
                </c:pt>
                <c:pt idx="1744">
                  <c:v>12.074034334763949</c:v>
                </c:pt>
                <c:pt idx="1745">
                  <c:v>12.11232</c:v>
                </c:pt>
                <c:pt idx="1746">
                  <c:v>11.442953020134228</c:v>
                </c:pt>
                <c:pt idx="1749">
                  <c:v>11.643723826908623</c:v>
                </c:pt>
                <c:pt idx="1750">
                  <c:v>11.963010068892421</c:v>
                </c:pt>
                <c:pt idx="1751">
                  <c:v>11.971934692135312</c:v>
                </c:pt>
                <c:pt idx="1752">
                  <c:v>11.95280204559983</c:v>
                </c:pt>
                <c:pt idx="1753">
                  <c:v>11.219953449005502</c:v>
                </c:pt>
                <c:pt idx="1756">
                  <c:v>11.319801247489163</c:v>
                </c:pt>
                <c:pt idx="1757">
                  <c:v>11.261654454709568</c:v>
                </c:pt>
                <c:pt idx="1758">
                  <c:v>11.364261531950911</c:v>
                </c:pt>
                <c:pt idx="1759">
                  <c:v>11.008176701709674</c:v>
                </c:pt>
                <c:pt idx="1760">
                  <c:v>11.26113104030386</c:v>
                </c:pt>
                <c:pt idx="1763">
                  <c:v>12.082962019944834</c:v>
                </c:pt>
                <c:pt idx="1764">
                  <c:v>11.613559679460144</c:v>
                </c:pt>
                <c:pt idx="1765">
                  <c:v>11.555695010982115</c:v>
                </c:pt>
                <c:pt idx="1766">
                  <c:v>11.838302752293579</c:v>
                </c:pt>
                <c:pt idx="1767">
                  <c:v>11.253424657534248</c:v>
                </c:pt>
                <c:pt idx="1770">
                  <c:v>11.609549125856253</c:v>
                </c:pt>
                <c:pt idx="1771">
                  <c:v>12.253809719934102</c:v>
                </c:pt>
                <c:pt idx="1772">
                  <c:v>13.479076333568619</c:v>
                </c:pt>
                <c:pt idx="1773">
                  <c:v>11.176913680781761</c:v>
                </c:pt>
                <c:pt idx="1774">
                  <c:v>10.939348370927318</c:v>
                </c:pt>
                <c:pt idx="1777">
                  <c:v>11.282961767376174</c:v>
                </c:pt>
                <c:pt idx="1778">
                  <c:v>10.987700752185404</c:v>
                </c:pt>
                <c:pt idx="1779">
                  <c:v>10.739059304703478</c:v>
                </c:pt>
                <c:pt idx="1784">
                  <c:v>10.617216117216119</c:v>
                </c:pt>
                <c:pt idx="1785">
                  <c:v>10.199093655589124</c:v>
                </c:pt>
                <c:pt idx="1786">
                  <c:v>10.473226914528187</c:v>
                </c:pt>
                <c:pt idx="1787">
                  <c:v>9.8805408702724691</c:v>
                </c:pt>
                <c:pt idx="1788">
                  <c:v>9.9125898916236199</c:v>
                </c:pt>
                <c:pt idx="1791">
                  <c:v>9.6271947326416605</c:v>
                </c:pt>
                <c:pt idx="1792">
                  <c:v>9.731312333366251</c:v>
                </c:pt>
                <c:pt idx="1793">
                  <c:v>10.063294912559618</c:v>
                </c:pt>
                <c:pt idx="1794">
                  <c:v>9.6624577450785445</c:v>
                </c:pt>
                <c:pt idx="1795">
                  <c:v>9.9147447269860063</c:v>
                </c:pt>
                <c:pt idx="1798">
                  <c:v>10.176581399960341</c:v>
                </c:pt>
                <c:pt idx="1799">
                  <c:v>10.150857719475278</c:v>
                </c:pt>
                <c:pt idx="1800">
                  <c:v>10.008169440242057</c:v>
                </c:pt>
                <c:pt idx="1801">
                  <c:v>10.385959656480926</c:v>
                </c:pt>
                <c:pt idx="1802">
                  <c:v>10.017386091127101</c:v>
                </c:pt>
                <c:pt idx="1805">
                  <c:v>10.65950514204256</c:v>
                </c:pt>
                <c:pt idx="1806">
                  <c:v>10.297610574478901</c:v>
                </c:pt>
                <c:pt idx="1807">
                  <c:v>10.526627823775938</c:v>
                </c:pt>
                <c:pt idx="1808">
                  <c:v>10.726127049180327</c:v>
                </c:pt>
                <c:pt idx="1809">
                  <c:v>10.016205813835713</c:v>
                </c:pt>
                <c:pt idx="1812">
                  <c:v>9.7418666124440829</c:v>
                </c:pt>
                <c:pt idx="1813">
                  <c:v>9.854474145938692</c:v>
                </c:pt>
                <c:pt idx="1814">
                  <c:v>9.5991957104557653</c:v>
                </c:pt>
                <c:pt idx="1815">
                  <c:v>9.68049963869103</c:v>
                </c:pt>
                <c:pt idx="1816">
                  <c:v>9.9191078219755369</c:v>
                </c:pt>
                <c:pt idx="1819">
                  <c:v>10.14631901840491</c:v>
                </c:pt>
                <c:pt idx="1820">
                  <c:v>10.474640269415247</c:v>
                </c:pt>
                <c:pt idx="1821">
                  <c:v>10.482195394136147</c:v>
                </c:pt>
                <c:pt idx="1822">
                  <c:v>10.184310115577375</c:v>
                </c:pt>
                <c:pt idx="1823">
                  <c:v>10.759287531806615</c:v>
                </c:pt>
                <c:pt idx="1826">
                  <c:v>10.787835493417695</c:v>
                </c:pt>
                <c:pt idx="1827">
                  <c:v>11.317912581699346</c:v>
                </c:pt>
                <c:pt idx="1828">
                  <c:v>11.247900020487606</c:v>
                </c:pt>
                <c:pt idx="1829">
                  <c:v>11.727328556806551</c:v>
                </c:pt>
                <c:pt idx="1830">
                  <c:v>12.237599257502321</c:v>
                </c:pt>
                <c:pt idx="1833">
                  <c:v>12.3380063910937</c:v>
                </c:pt>
                <c:pt idx="1834">
                  <c:v>12.106302435031719</c:v>
                </c:pt>
                <c:pt idx="1835">
                  <c:v>11.486973336047223</c:v>
                </c:pt>
                <c:pt idx="1836">
                  <c:v>11.259270547597277</c:v>
                </c:pt>
                <c:pt idx="1837">
                  <c:v>10.819892199735584</c:v>
                </c:pt>
                <c:pt idx="1841">
                  <c:v>10.667003027245208</c:v>
                </c:pt>
                <c:pt idx="1842">
                  <c:v>10.730169900472504</c:v>
                </c:pt>
                <c:pt idx="1843">
                  <c:v>10.939348370927318</c:v>
                </c:pt>
                <c:pt idx="1844">
                  <c:v>11.655474894131881</c:v>
                </c:pt>
                <c:pt idx="1847">
                  <c:v>11.280784153563406</c:v>
                </c:pt>
                <c:pt idx="1848">
                  <c:v>11.704405737704919</c:v>
                </c:pt>
                <c:pt idx="1849">
                  <c:v>11.647656169863575</c:v>
                </c:pt>
                <c:pt idx="1850">
                  <c:v>11.253664036076664</c:v>
                </c:pt>
                <c:pt idx="1851">
                  <c:v>11.714271151885832</c:v>
                </c:pt>
                <c:pt idx="1854">
                  <c:v>12.149643705463182</c:v>
                </c:pt>
                <c:pt idx="1855">
                  <c:v>12.22779562648979</c:v>
                </c:pt>
                <c:pt idx="1856">
                  <c:v>13.324421593830333</c:v>
                </c:pt>
                <c:pt idx="1857">
                  <c:v>13.551049521092317</c:v>
                </c:pt>
                <c:pt idx="1858">
                  <c:v>13.758426966292136</c:v>
                </c:pt>
                <c:pt idx="1861">
                  <c:v>13.423558132438206</c:v>
                </c:pt>
                <c:pt idx="1862">
                  <c:v>13.87871387871388</c:v>
                </c:pt>
                <c:pt idx="1863">
                  <c:v>13.1220959983625</c:v>
                </c:pt>
                <c:pt idx="1864">
                  <c:v>12.566455696202532</c:v>
                </c:pt>
                <c:pt idx="1865">
                  <c:v>13.111361079865018</c:v>
                </c:pt>
                <c:pt idx="1868">
                  <c:v>14.144929006085194</c:v>
                </c:pt>
                <c:pt idx="1869">
                  <c:v>15.250076057195011</c:v>
                </c:pt>
                <c:pt idx="1870">
                  <c:v>14.804982206405693</c:v>
                </c:pt>
                <c:pt idx="1871">
                  <c:v>14.584732052578364</c:v>
                </c:pt>
                <c:pt idx="1872">
                  <c:v>13.34272681196148</c:v>
                </c:pt>
                <c:pt idx="1875">
                  <c:v>13.107361337683525</c:v>
                </c:pt>
                <c:pt idx="1876">
                  <c:v>13.43122448979592</c:v>
                </c:pt>
                <c:pt idx="1877">
                  <c:v>13.58579580191563</c:v>
                </c:pt>
                <c:pt idx="1878">
                  <c:v>13.57093670886076</c:v>
                </c:pt>
                <c:pt idx="1879">
                  <c:v>13.145987623009029</c:v>
                </c:pt>
                <c:pt idx="1882">
                  <c:v>14.471690468955739</c:v>
                </c:pt>
                <c:pt idx="1883">
                  <c:v>14.564627930682979</c:v>
                </c:pt>
                <c:pt idx="1884">
                  <c:v>14.232922732362821</c:v>
                </c:pt>
                <c:pt idx="1885">
                  <c:v>14.320393321724877</c:v>
                </c:pt>
                <c:pt idx="1886">
                  <c:v>14.396610169491526</c:v>
                </c:pt>
                <c:pt idx="1889">
                  <c:v>14.797189167008618</c:v>
                </c:pt>
                <c:pt idx="1890">
                  <c:v>14.662162162162163</c:v>
                </c:pt>
                <c:pt idx="1891">
                  <c:v>14.791202046035806</c:v>
                </c:pt>
                <c:pt idx="1892">
                  <c:v>15.057506674881905</c:v>
                </c:pt>
                <c:pt idx="1893">
                  <c:v>14.390248898904025</c:v>
                </c:pt>
                <c:pt idx="1896">
                  <c:v>14.556798358132374</c:v>
                </c:pt>
                <c:pt idx="1897">
                  <c:v>14.584521384928717</c:v>
                </c:pt>
                <c:pt idx="1898">
                  <c:v>15.063002544529262</c:v>
                </c:pt>
                <c:pt idx="1899">
                  <c:v>15.176297648012977</c:v>
                </c:pt>
                <c:pt idx="1900">
                  <c:v>13.914878684579909</c:v>
                </c:pt>
                <c:pt idx="1903">
                  <c:v>13.511061946902654</c:v>
                </c:pt>
                <c:pt idx="1904">
                  <c:v>13.267158818834798</c:v>
                </c:pt>
                <c:pt idx="1905">
                  <c:v>13.427624309392264</c:v>
                </c:pt>
                <c:pt idx="1906">
                  <c:v>13.281733746130032</c:v>
                </c:pt>
                <c:pt idx="1907">
                  <c:v>12.685861284258435</c:v>
                </c:pt>
                <c:pt idx="1910">
                  <c:v>12.897787872802688</c:v>
                </c:pt>
                <c:pt idx="1911">
                  <c:v>12.955361571272691</c:v>
                </c:pt>
                <c:pt idx="1912">
                  <c:v>12.972089789431866</c:v>
                </c:pt>
                <c:pt idx="1913">
                  <c:v>13.173848439821693</c:v>
                </c:pt>
                <c:pt idx="1914">
                  <c:v>13.328547213082063</c:v>
                </c:pt>
                <c:pt idx="1917">
                  <c:v>14.161748633879782</c:v>
                </c:pt>
                <c:pt idx="1918">
                  <c:v>14.313580246913581</c:v>
                </c:pt>
                <c:pt idx="1919">
                  <c:v>14.533087134444553</c:v>
                </c:pt>
                <c:pt idx="1920">
                  <c:v>14.409408012756627</c:v>
                </c:pt>
                <c:pt idx="1921">
                  <c:v>14.695929768555468</c:v>
                </c:pt>
                <c:pt idx="1924">
                  <c:v>14.941342756183746</c:v>
                </c:pt>
                <c:pt idx="1925">
                  <c:v>14.555297679112011</c:v>
                </c:pt>
                <c:pt idx="1926">
                  <c:v>14.392968671300496</c:v>
                </c:pt>
                <c:pt idx="1931">
                  <c:v>14.612805186911153</c:v>
                </c:pt>
                <c:pt idx="1932">
                  <c:v>14.88261262165145</c:v>
                </c:pt>
                <c:pt idx="1933">
                  <c:v>14.432421641046117</c:v>
                </c:pt>
                <c:pt idx="1934">
                  <c:v>14.846862175958361</c:v>
                </c:pt>
                <c:pt idx="1935">
                  <c:v>14.960923445932439</c:v>
                </c:pt>
                <c:pt idx="1938">
                  <c:v>14.595462201525811</c:v>
                </c:pt>
                <c:pt idx="1939">
                  <c:v>14.839283948175256</c:v>
                </c:pt>
                <c:pt idx="1940">
                  <c:v>15.683222409853979</c:v>
                </c:pt>
                <c:pt idx="1941">
                  <c:v>16.150157542339503</c:v>
                </c:pt>
                <c:pt idx="1942">
                  <c:v>16.848155757753645</c:v>
                </c:pt>
                <c:pt idx="1945">
                  <c:v>17.731198589894237</c:v>
                </c:pt>
                <c:pt idx="1946">
                  <c:v>16.972251867662752</c:v>
                </c:pt>
                <c:pt idx="1947">
                  <c:v>16.583789062499999</c:v>
                </c:pt>
                <c:pt idx="1948">
                  <c:v>17.06161783315487</c:v>
                </c:pt>
                <c:pt idx="1949">
                  <c:v>16.792296440760605</c:v>
                </c:pt>
                <c:pt idx="1952">
                  <c:v>16.681871231277963</c:v>
                </c:pt>
                <c:pt idx="1953">
                  <c:v>16.659188034188034</c:v>
                </c:pt>
                <c:pt idx="1956">
                  <c:v>15.807729375481882</c:v>
                </c:pt>
                <c:pt idx="1959">
                  <c:v>15.508923431203227</c:v>
                </c:pt>
                <c:pt idx="1960">
                  <c:v>14.9250500619815</c:v>
                </c:pt>
                <c:pt idx="1962">
                  <c:v>16.093528623396516</c:v>
                </c:pt>
                <c:pt idx="1963">
                  <c:v>16.833429561200926</c:v>
                </c:pt>
                <c:pt idx="1966">
                  <c:v>16.061594202898554</c:v>
                </c:pt>
                <c:pt idx="1967">
                  <c:v>15.995107913669067</c:v>
                </c:pt>
                <c:pt idx="1968">
                  <c:v>16.660595547846199</c:v>
                </c:pt>
                <c:pt idx="1969">
                  <c:v>16.389549823926906</c:v>
                </c:pt>
                <c:pt idx="1970">
                  <c:v>16.850328477577836</c:v>
                </c:pt>
                <c:pt idx="1973">
                  <c:v>16.906152241918669</c:v>
                </c:pt>
                <c:pt idx="1974">
                  <c:v>16.925876902713433</c:v>
                </c:pt>
                <c:pt idx="1975">
                  <c:v>16.878301349040473</c:v>
                </c:pt>
                <c:pt idx="1976">
                  <c:v>17.753691783415373</c:v>
                </c:pt>
                <c:pt idx="1977">
                  <c:v>18.119226436349983</c:v>
                </c:pt>
                <c:pt idx="1981">
                  <c:v>17.509340091992868</c:v>
                </c:pt>
                <c:pt idx="1982">
                  <c:v>18.198544504571746</c:v>
                </c:pt>
                <c:pt idx="1983">
                  <c:v>20.763688760806915</c:v>
                </c:pt>
                <c:pt idx="1984">
                  <c:v>18.687963649851632</c:v>
                </c:pt>
                <c:pt idx="1987">
                  <c:v>18.540110395584179</c:v>
                </c:pt>
                <c:pt idx="1988">
                  <c:v>17.4159881569208</c:v>
                </c:pt>
                <c:pt idx="1989">
                  <c:v>17.602226720647778</c:v>
                </c:pt>
                <c:pt idx="1990">
                  <c:v>18.274655749906959</c:v>
                </c:pt>
                <c:pt idx="1991">
                  <c:v>17.592270710059175</c:v>
                </c:pt>
                <c:pt idx="1994">
                  <c:v>18.148103271507132</c:v>
                </c:pt>
                <c:pt idx="1995">
                  <c:v>19.725189428941043</c:v>
                </c:pt>
                <c:pt idx="1996">
                  <c:v>19.441063244729605</c:v>
                </c:pt>
                <c:pt idx="1997">
                  <c:v>19.173957273652086</c:v>
                </c:pt>
                <c:pt idx="1998">
                  <c:v>19.911947353786264</c:v>
                </c:pt>
                <c:pt idx="2001">
                  <c:v>20.034696521095483</c:v>
                </c:pt>
                <c:pt idx="2002">
                  <c:v>19.715953670838783</c:v>
                </c:pt>
                <c:pt idx="2003">
                  <c:v>19.670021433230829</c:v>
                </c:pt>
                <c:pt idx="2004">
                  <c:v>18.416155419222903</c:v>
                </c:pt>
                <c:pt idx="2005">
                  <c:v>18.577596590382658</c:v>
                </c:pt>
                <c:pt idx="2009">
                  <c:v>19.382956878850106</c:v>
                </c:pt>
                <c:pt idx="2010">
                  <c:v>19.409349631426704</c:v>
                </c:pt>
                <c:pt idx="2011">
                  <c:v>20.213509244634398</c:v>
                </c:pt>
                <c:pt idx="2012">
                  <c:v>21.174847757888909</c:v>
                </c:pt>
                <c:pt idx="2015">
                  <c:v>38.104467866803468</c:v>
                </c:pt>
                <c:pt idx="2016">
                  <c:v>58.489697419714133</c:v>
                </c:pt>
                <c:pt idx="2017">
                  <c:v>33.202548126104347</c:v>
                </c:pt>
                <c:pt idx="2018">
                  <c:v>26.531325078543706</c:v>
                </c:pt>
                <c:pt idx="2019">
                  <c:v>34.188554999072529</c:v>
                </c:pt>
                <c:pt idx="2022">
                  <c:v>26.869537037037034</c:v>
                </c:pt>
                <c:pt idx="2023">
                  <c:v>24.078303873981131</c:v>
                </c:pt>
                <c:pt idx="2024">
                  <c:v>24.254969906985227</c:v>
                </c:pt>
                <c:pt idx="2025">
                  <c:v>23.546200857429536</c:v>
                </c:pt>
                <c:pt idx="2026">
                  <c:v>22.920735573874445</c:v>
                </c:pt>
                <c:pt idx="2029">
                  <c:v>20.938054700235465</c:v>
                </c:pt>
                <c:pt idx="2030">
                  <c:v>19.235108303249095</c:v>
                </c:pt>
                <c:pt idx="2031">
                  <c:v>17.934348929996371</c:v>
                </c:pt>
                <c:pt idx="2032">
                  <c:v>17.922588365243005</c:v>
                </c:pt>
                <c:pt idx="2033">
                  <c:v>16.361670533642695</c:v>
                </c:pt>
                <c:pt idx="2036">
                  <c:v>16.795852235904082</c:v>
                </c:pt>
                <c:pt idx="2037">
                  <c:v>16.524938598148498</c:v>
                </c:pt>
                <c:pt idx="2038">
                  <c:v>16.775780510879851</c:v>
                </c:pt>
                <c:pt idx="2039">
                  <c:v>16.740936555891242</c:v>
                </c:pt>
                <c:pt idx="2040">
                  <c:v>16.288781687476352</c:v>
                </c:pt>
                <c:pt idx="2043">
                  <c:v>16.257946210268951</c:v>
                </c:pt>
                <c:pt idx="2044">
                  <c:v>16.171265550463009</c:v>
                </c:pt>
                <c:pt idx="2045">
                  <c:v>15.664197993812696</c:v>
                </c:pt>
                <c:pt idx="2046">
                  <c:v>15.486990580994124</c:v>
                </c:pt>
                <c:pt idx="2047">
                  <c:v>16.080708294501399</c:v>
                </c:pt>
                <c:pt idx="2050">
                  <c:v>15.680679210647089</c:v>
                </c:pt>
                <c:pt idx="2051">
                  <c:v>15.342025525663395</c:v>
                </c:pt>
                <c:pt idx="2052">
                  <c:v>15.396952908587258</c:v>
                </c:pt>
                <c:pt idx="2053">
                  <c:v>15.644832741543636</c:v>
                </c:pt>
                <c:pt idx="2054">
                  <c:v>15.459514925373133</c:v>
                </c:pt>
                <c:pt idx="2057">
                  <c:v>16.047817047817048</c:v>
                </c:pt>
                <c:pt idx="2058">
                  <c:v>16.666135084427765</c:v>
                </c:pt>
                <c:pt idx="2059">
                  <c:v>16.221467138335505</c:v>
                </c:pt>
                <c:pt idx="2060">
                  <c:v>16.347801943544656</c:v>
                </c:pt>
                <c:pt idx="2061">
                  <c:v>16.772054028877506</c:v>
                </c:pt>
                <c:pt idx="2064">
                  <c:v>16.800689205550899</c:v>
                </c:pt>
                <c:pt idx="2065">
                  <c:v>17.486368694362021</c:v>
                </c:pt>
                <c:pt idx="2066">
                  <c:v>17.68567737172388</c:v>
                </c:pt>
                <c:pt idx="2067">
                  <c:v>17.29981684981685</c:v>
                </c:pt>
                <c:pt idx="2072">
                  <c:v>17.34372436423298</c:v>
                </c:pt>
                <c:pt idx="2073">
                  <c:v>17.386513157894736</c:v>
                </c:pt>
                <c:pt idx="2074">
                  <c:v>16.913699127906977</c:v>
                </c:pt>
                <c:pt idx="2075">
                  <c:v>16.750113915975579</c:v>
                </c:pt>
                <c:pt idx="2078">
                  <c:v>16.392743764172334</c:v>
                </c:pt>
                <c:pt idx="2079">
                  <c:v>15.935742971887551</c:v>
                </c:pt>
                <c:pt idx="2080">
                  <c:v>16.083460605516127</c:v>
                </c:pt>
                <c:pt idx="2082">
                  <c:v>15.898567488210698</c:v>
                </c:pt>
                <c:pt idx="2085">
                  <c:v>16.293100374398293</c:v>
                </c:pt>
                <c:pt idx="2086">
                  <c:v>16.953808180535965</c:v>
                </c:pt>
                <c:pt idx="2087">
                  <c:v>16.383040168023104</c:v>
                </c:pt>
                <c:pt idx="2088">
                  <c:v>16.848710100568432</c:v>
                </c:pt>
                <c:pt idx="2089">
                  <c:v>17.0410779696494</c:v>
                </c:pt>
                <c:pt idx="2092">
                  <c:v>17.377856342157457</c:v>
                </c:pt>
                <c:pt idx="2093">
                  <c:v>17.704288939051924</c:v>
                </c:pt>
                <c:pt idx="2094">
                  <c:v>18.296982346290985</c:v>
                </c:pt>
                <c:pt idx="2095">
                  <c:v>18.570780240879735</c:v>
                </c:pt>
                <c:pt idx="2096">
                  <c:v>17.684998259658894</c:v>
                </c:pt>
                <c:pt idx="2099">
                  <c:v>17.793340199107451</c:v>
                </c:pt>
                <c:pt idx="2100">
                  <c:v>17.366283064239092</c:v>
                </c:pt>
                <c:pt idx="2101">
                  <c:v>17.73701770895714</c:v>
                </c:pt>
                <c:pt idx="2102">
                  <c:v>17.719197952218433</c:v>
                </c:pt>
                <c:pt idx="2103">
                  <c:v>17.122307039864292</c:v>
                </c:pt>
                <c:pt idx="2107">
                  <c:v>16.733383749264767</c:v>
                </c:pt>
                <c:pt idx="2108">
                  <c:v>16.588089964218778</c:v>
                </c:pt>
                <c:pt idx="2109">
                  <c:v>16.707723715549506</c:v>
                </c:pt>
                <c:pt idx="2110">
                  <c:v>17.277871764506852</c:v>
                </c:pt>
                <c:pt idx="2113">
                  <c:v>18.171864290610007</c:v>
                </c:pt>
                <c:pt idx="2114">
                  <c:v>18.180073360061421</c:v>
                </c:pt>
                <c:pt idx="2115">
                  <c:v>18.667350953725091</c:v>
                </c:pt>
                <c:pt idx="2116">
                  <c:v>17.868110403397026</c:v>
                </c:pt>
                <c:pt idx="2117">
                  <c:v>18.041564378227378</c:v>
                </c:pt>
                <c:pt idx="2120">
                  <c:v>18.175422138836772</c:v>
                </c:pt>
                <c:pt idx="2121">
                  <c:v>17.721856568937518</c:v>
                </c:pt>
                <c:pt idx="2122">
                  <c:v>17.589887640449437</c:v>
                </c:pt>
                <c:pt idx="2123">
                  <c:v>17.029657405829216</c:v>
                </c:pt>
                <c:pt idx="2124">
                  <c:v>15.786230959067316</c:v>
                </c:pt>
                <c:pt idx="2127">
                  <c:v>15.677830268263879</c:v>
                </c:pt>
                <c:pt idx="2128">
                  <c:v>16.360600152581167</c:v>
                </c:pt>
                <c:pt idx="2129">
                  <c:v>16.118728096418501</c:v>
                </c:pt>
                <c:pt idx="2130">
                  <c:v>16.179579579579581</c:v>
                </c:pt>
                <c:pt idx="2131">
                  <c:v>16.618447018447018</c:v>
                </c:pt>
                <c:pt idx="2134">
                  <c:v>17.406101048617732</c:v>
                </c:pt>
                <c:pt idx="2135">
                  <c:v>17.219541720709035</c:v>
                </c:pt>
                <c:pt idx="2136">
                  <c:v>16.649987014111332</c:v>
                </c:pt>
                <c:pt idx="2137">
                  <c:v>16.375874737578727</c:v>
                </c:pt>
                <c:pt idx="2138">
                  <c:v>15.506790502059058</c:v>
                </c:pt>
                <c:pt idx="2141">
                  <c:v>15.84589131005513</c:v>
                </c:pt>
                <c:pt idx="2142">
                  <c:v>15.420774495365153</c:v>
                </c:pt>
                <c:pt idx="2143">
                  <c:v>14.928912006935414</c:v>
                </c:pt>
                <c:pt idx="2144">
                  <c:v>14.762677838875799</c:v>
                </c:pt>
                <c:pt idx="2148">
                  <c:v>15.609154929577464</c:v>
                </c:pt>
                <c:pt idx="2149">
                  <c:v>16.258167049267175</c:v>
                </c:pt>
                <c:pt idx="2150">
                  <c:v>16.697137824746811</c:v>
                </c:pt>
                <c:pt idx="2151">
                  <c:v>16.235231881502379</c:v>
                </c:pt>
                <c:pt idx="2152">
                  <c:v>15.731506849315071</c:v>
                </c:pt>
                <c:pt idx="2155">
                  <c:v>15.542525887246658</c:v>
                </c:pt>
                <c:pt idx="2156">
                  <c:v>15.575315840621965</c:v>
                </c:pt>
                <c:pt idx="2157">
                  <c:v>15.307954749506196</c:v>
                </c:pt>
                <c:pt idx="2158">
                  <c:v>15.059745347698335</c:v>
                </c:pt>
                <c:pt idx="2159">
                  <c:v>15.246854082998661</c:v>
                </c:pt>
                <c:pt idx="2162">
                  <c:v>15.442307692307693</c:v>
                </c:pt>
                <c:pt idx="2163">
                  <c:v>15.151547209732874</c:v>
                </c:pt>
                <c:pt idx="2164">
                  <c:v>14.595912639242172</c:v>
                </c:pt>
                <c:pt idx="2165">
                  <c:v>14.45242870846778</c:v>
                </c:pt>
                <c:pt idx="2166">
                  <c:v>13.90502744619674</c:v>
                </c:pt>
                <c:pt idx="2169">
                  <c:v>13.890503960309863</c:v>
                </c:pt>
                <c:pt idx="2170">
                  <c:v>14.042226487523992</c:v>
                </c:pt>
                <c:pt idx="2171">
                  <c:v>13.974430823117338</c:v>
                </c:pt>
                <c:pt idx="2172">
                  <c:v>13.949726100017672</c:v>
                </c:pt>
                <c:pt idx="2173">
                  <c:v>14.380069836153641</c:v>
                </c:pt>
                <c:pt idx="2176">
                  <c:v>14.506146634827983</c:v>
                </c:pt>
                <c:pt idx="2177">
                  <c:v>14.17197564634254</c:v>
                </c:pt>
                <c:pt idx="2178">
                  <c:v>14.188377808988767</c:v>
                </c:pt>
                <c:pt idx="2179">
                  <c:v>14.567515194221793</c:v>
                </c:pt>
                <c:pt idx="2180">
                  <c:v>15.114073812466888</c:v>
                </c:pt>
                <c:pt idx="2183">
                  <c:v>15.336697653829129</c:v>
                </c:pt>
                <c:pt idx="2184">
                  <c:v>15.253359264497879</c:v>
                </c:pt>
                <c:pt idx="2185">
                  <c:v>15.633324465726703</c:v>
                </c:pt>
                <c:pt idx="2186">
                  <c:v>15.431233362910382</c:v>
                </c:pt>
                <c:pt idx="2187">
                  <c:v>14.644171779141105</c:v>
                </c:pt>
                <c:pt idx="2190">
                  <c:v>15.056667858419736</c:v>
                </c:pt>
                <c:pt idx="2191">
                  <c:v>15.378129236330775</c:v>
                </c:pt>
                <c:pt idx="2192">
                  <c:v>15.440003600684133</c:v>
                </c:pt>
                <c:pt idx="2193">
                  <c:v>15.920973748751022</c:v>
                </c:pt>
                <c:pt idx="2194">
                  <c:v>16.402056177712506</c:v>
                </c:pt>
                <c:pt idx="2197">
                  <c:v>16.473732549595884</c:v>
                </c:pt>
                <c:pt idx="2198">
                  <c:v>16.04742973372781</c:v>
                </c:pt>
                <c:pt idx="2199">
                  <c:v>15.97607041349592</c:v>
                </c:pt>
                <c:pt idx="2200">
                  <c:v>15.557258958256375</c:v>
                </c:pt>
                <c:pt idx="2201">
                  <c:v>15.1666514139288</c:v>
                </c:pt>
                <c:pt idx="2205">
                  <c:v>14.521338372200203</c:v>
                </c:pt>
                <c:pt idx="2206">
                  <c:v>14.799962904572009</c:v>
                </c:pt>
                <c:pt idx="2207">
                  <c:v>14.815122943242741</c:v>
                </c:pt>
                <c:pt idx="2208">
                  <c:v>14.860020140986908</c:v>
                </c:pt>
                <c:pt idx="2211">
                  <c:v>14.846174690633188</c:v>
                </c:pt>
                <c:pt idx="2212">
                  <c:v>14.3933542882802</c:v>
                </c:pt>
                <c:pt idx="2213">
                  <c:v>14.589867525957754</c:v>
                </c:pt>
                <c:pt idx="2214">
                  <c:v>14.744138361415711</c:v>
                </c:pt>
                <c:pt idx="2215">
                  <c:v>14.223594701038312</c:v>
                </c:pt>
                <c:pt idx="2218">
                  <c:v>14.086162574239872</c:v>
                </c:pt>
                <c:pt idx="2219">
                  <c:v>14.174187805963509</c:v>
                </c:pt>
                <c:pt idx="2220">
                  <c:v>14.020781305743849</c:v>
                </c:pt>
                <c:pt idx="2221">
                  <c:v>13.652081488042514</c:v>
                </c:pt>
                <c:pt idx="2222">
                  <c:v>13.052775813295616</c:v>
                </c:pt>
                <c:pt idx="2225">
                  <c:v>13.023892570631322</c:v>
                </c:pt>
                <c:pt idx="2226">
                  <c:v>13.415125610607117</c:v>
                </c:pt>
                <c:pt idx="2227">
                  <c:v>13.620966335252049</c:v>
                </c:pt>
                <c:pt idx="2228">
                  <c:v>13.499956495257983</c:v>
                </c:pt>
                <c:pt idx="2229">
                  <c:v>13.121093409941674</c:v>
                </c:pt>
                <c:pt idx="2232">
                  <c:v>13.654341540348726</c:v>
                </c:pt>
                <c:pt idx="2233">
                  <c:v>13.637658771026434</c:v>
                </c:pt>
                <c:pt idx="2234">
                  <c:v>13.060320452403392</c:v>
                </c:pt>
                <c:pt idx="2235">
                  <c:v>12.89103660622648</c:v>
                </c:pt>
                <c:pt idx="2236">
                  <c:v>12.664213588909806</c:v>
                </c:pt>
                <c:pt idx="2239">
                  <c:v>12.957941100267728</c:v>
                </c:pt>
                <c:pt idx="2240">
                  <c:v>13.503229095853161</c:v>
                </c:pt>
                <c:pt idx="2241">
                  <c:v>14.009337068160599</c:v>
                </c:pt>
                <c:pt idx="2242">
                  <c:v>13.827451645741432</c:v>
                </c:pt>
                <c:pt idx="2243">
                  <c:v>14.232439769256871</c:v>
                </c:pt>
                <c:pt idx="2246">
                  <c:v>14.470910335386721</c:v>
                </c:pt>
                <c:pt idx="2247">
                  <c:v>14.186350352415333</c:v>
                </c:pt>
                <c:pt idx="2248">
                  <c:v>14.40680435341503</c:v>
                </c:pt>
                <c:pt idx="2249">
                  <c:v>14.444425312096426</c:v>
                </c:pt>
                <c:pt idx="2250">
                  <c:v>13.340789360048365</c:v>
                </c:pt>
                <c:pt idx="2253">
                  <c:v>12.608994754493077</c:v>
                </c:pt>
                <c:pt idx="2254">
                  <c:v>13.613008689667039</c:v>
                </c:pt>
                <c:pt idx="2255">
                  <c:v>14.259363776295537</c:v>
                </c:pt>
                <c:pt idx="2256">
                  <c:v>14.176989648735788</c:v>
                </c:pt>
                <c:pt idx="2257">
                  <c:v>13.835667600373485</c:v>
                </c:pt>
                <c:pt idx="2260">
                  <c:v>13.235955056179776</c:v>
                </c:pt>
                <c:pt idx="2261">
                  <c:v>12.999657328878611</c:v>
                </c:pt>
                <c:pt idx="2262">
                  <c:v>13.162529955494692</c:v>
                </c:pt>
                <c:pt idx="2263">
                  <c:v>12.784594410361283</c:v>
                </c:pt>
                <c:pt idx="2264">
                  <c:v>11.677680261572881</c:v>
                </c:pt>
                <c:pt idx="2267">
                  <c:v>12.122875140219174</c:v>
                </c:pt>
                <c:pt idx="2268">
                  <c:v>11.923700732472968</c:v>
                </c:pt>
                <c:pt idx="2269">
                  <c:v>13.255992329817834</c:v>
                </c:pt>
                <c:pt idx="2270">
                  <c:v>14.117739540571229</c:v>
                </c:pt>
                <c:pt idx="2271">
                  <c:v>13.372549019607845</c:v>
                </c:pt>
                <c:pt idx="2274">
                  <c:v>13.125664025080553</c:v>
                </c:pt>
                <c:pt idx="2275">
                  <c:v>13.406279899104115</c:v>
                </c:pt>
                <c:pt idx="2276">
                  <c:v>14.022155172413793</c:v>
                </c:pt>
                <c:pt idx="2277">
                  <c:v>13.429794520547945</c:v>
                </c:pt>
                <c:pt idx="2278">
                  <c:v>13.39073523161921</c:v>
                </c:pt>
                <c:pt idx="2281">
                  <c:v>12.973140145738013</c:v>
                </c:pt>
                <c:pt idx="2282">
                  <c:v>12.594243504839531</c:v>
                </c:pt>
                <c:pt idx="2283">
                  <c:v>12.769605373635601</c:v>
                </c:pt>
                <c:pt idx="2284">
                  <c:v>12.455705768746325</c:v>
                </c:pt>
                <c:pt idx="2285">
                  <c:v>11.893016219850409</c:v>
                </c:pt>
                <c:pt idx="2288">
                  <c:v>13.180833967690095</c:v>
                </c:pt>
                <c:pt idx="2289">
                  <c:v>13.012833588305286</c:v>
                </c:pt>
                <c:pt idx="2290">
                  <c:v>14.011329049712549</c:v>
                </c:pt>
                <c:pt idx="2295">
                  <c:v>14.242615858224479</c:v>
                </c:pt>
                <c:pt idx="2296">
                  <c:v>15.519415448851776</c:v>
                </c:pt>
                <c:pt idx="2297">
                  <c:v>15.356552635927949</c:v>
                </c:pt>
                <c:pt idx="2298">
                  <c:v>16.098227596488325</c:v>
                </c:pt>
                <c:pt idx="2299">
                  <c:v>17.689004715810377</c:v>
                </c:pt>
                <c:pt idx="2302">
                  <c:v>16.913242756588641</c:v>
                </c:pt>
                <c:pt idx="2303">
                  <c:v>18.137705987926253</c:v>
                </c:pt>
                <c:pt idx="2304">
                  <c:v>18.583789525288012</c:v>
                </c:pt>
                <c:pt idx="2305">
                  <c:v>18.355296627553951</c:v>
                </c:pt>
                <c:pt idx="2306">
                  <c:v>18.728007181328547</c:v>
                </c:pt>
                <c:pt idx="2309">
                  <c:v>18.485936222403925</c:v>
                </c:pt>
                <c:pt idx="2310">
                  <c:v>18.184455790582707</c:v>
                </c:pt>
                <c:pt idx="2311">
                  <c:v>18.132122882386319</c:v>
                </c:pt>
                <c:pt idx="2312">
                  <c:v>19.190357171652021</c:v>
                </c:pt>
                <c:pt idx="2313">
                  <c:v>19.002415847962638</c:v>
                </c:pt>
                <c:pt idx="2316">
                  <c:v>17.332475470484159</c:v>
                </c:pt>
                <c:pt idx="2317">
                  <c:v>15.354906391220142</c:v>
                </c:pt>
                <c:pt idx="2318">
                  <c:v>15.116466510840656</c:v>
                </c:pt>
                <c:pt idx="2323">
                  <c:v>14.89607168573486</c:v>
                </c:pt>
                <c:pt idx="2324">
                  <c:v>16.264084507042252</c:v>
                </c:pt>
                <c:pt idx="2325">
                  <c:v>15.551543942992875</c:v>
                </c:pt>
                <c:pt idx="2330">
                  <c:v>16.919333175318009</c:v>
                </c:pt>
                <c:pt idx="2331">
                  <c:v>18.819692693634369</c:v>
                </c:pt>
                <c:pt idx="2332">
                  <c:v>17.777506112469439</c:v>
                </c:pt>
                <c:pt idx="2333">
                  <c:v>17.301013139148331</c:v>
                </c:pt>
                <c:pt idx="2334">
                  <c:v>18.49972521001806</c:v>
                </c:pt>
                <c:pt idx="2337">
                  <c:v>16.720377299657002</c:v>
                </c:pt>
                <c:pt idx="2338">
                  <c:v>16.743744607420187</c:v>
                </c:pt>
                <c:pt idx="2339">
                  <c:v>15.394973211471795</c:v>
                </c:pt>
                <c:pt idx="2340">
                  <c:v>16.247091412742382</c:v>
                </c:pt>
                <c:pt idx="2341">
                  <c:v>14.821339950372209</c:v>
                </c:pt>
                <c:pt idx="2345">
                  <c:v>16.729020421186981</c:v>
                </c:pt>
                <c:pt idx="2346">
                  <c:v>16.932339176647893</c:v>
                </c:pt>
                <c:pt idx="2347">
                  <c:v>16.178048780487806</c:v>
                </c:pt>
                <c:pt idx="2348">
                  <c:v>15.636779073432084</c:v>
                </c:pt>
                <c:pt idx="2351">
                  <c:v>15.45685884691849</c:v>
                </c:pt>
                <c:pt idx="2352">
                  <c:v>15.991611408484463</c:v>
                </c:pt>
                <c:pt idx="2353">
                  <c:v>16.39449176152193</c:v>
                </c:pt>
                <c:pt idx="2354">
                  <c:v>16.382659608598015</c:v>
                </c:pt>
                <c:pt idx="2355">
                  <c:v>15.97060723514212</c:v>
                </c:pt>
                <c:pt idx="2358">
                  <c:v>15.078324372040768</c:v>
                </c:pt>
                <c:pt idx="2359">
                  <c:v>15.417481128327376</c:v>
                </c:pt>
                <c:pt idx="2360">
                  <c:v>15.62871287128713</c:v>
                </c:pt>
                <c:pt idx="2361">
                  <c:v>15.013430819359453</c:v>
                </c:pt>
                <c:pt idx="2362">
                  <c:v>14.642669007901668</c:v>
                </c:pt>
                <c:pt idx="2365">
                  <c:v>14.591677810115629</c:v>
                </c:pt>
                <c:pt idx="2366">
                  <c:v>14.666953932936385</c:v>
                </c:pt>
                <c:pt idx="2367">
                  <c:v>14.360725552050472</c:v>
                </c:pt>
                <c:pt idx="2368">
                  <c:v>14.250507733166693</c:v>
                </c:pt>
                <c:pt idx="2369">
                  <c:v>14.953339575530586</c:v>
                </c:pt>
                <c:pt idx="2373">
                  <c:v>14.400606626224919</c:v>
                </c:pt>
                <c:pt idx="2374">
                  <c:v>14.172878976918279</c:v>
                </c:pt>
                <c:pt idx="2375">
                  <c:v>14.150267211568689</c:v>
                </c:pt>
                <c:pt idx="2376">
                  <c:v>13.976072020848141</c:v>
                </c:pt>
                <c:pt idx="2379">
                  <c:v>13.8287213740458</c:v>
                </c:pt>
                <c:pt idx="2380">
                  <c:v>13.753711790393012</c:v>
                </c:pt>
                <c:pt idx="2381">
                  <c:v>13.77068651516351</c:v>
                </c:pt>
                <c:pt idx="2382">
                  <c:v>14.0576181292189</c:v>
                </c:pt>
                <c:pt idx="2383">
                  <c:v>14.471492994040906</c:v>
                </c:pt>
                <c:pt idx="2386">
                  <c:v>14.12183595001602</c:v>
                </c:pt>
                <c:pt idx="2387">
                  <c:v>14.765118529269474</c:v>
                </c:pt>
                <c:pt idx="2388">
                  <c:v>14.995800049411184</c:v>
                </c:pt>
                <c:pt idx="2389">
                  <c:v>14.513624763316045</c:v>
                </c:pt>
                <c:pt idx="2390">
                  <c:v>14.879593175853019</c:v>
                </c:pt>
                <c:pt idx="2393">
                  <c:v>14.958077047588215</c:v>
                </c:pt>
                <c:pt idx="2394">
                  <c:v>14.731332416471162</c:v>
                </c:pt>
                <c:pt idx="2395">
                  <c:v>14.777868119359299</c:v>
                </c:pt>
                <c:pt idx="2396">
                  <c:v>14.829716057441253</c:v>
                </c:pt>
                <c:pt idx="2397">
                  <c:v>15.384715978749487</c:v>
                </c:pt>
                <c:pt idx="2400">
                  <c:v>15.525248411793454</c:v>
                </c:pt>
                <c:pt idx="2401">
                  <c:v>15.462348178137651</c:v>
                </c:pt>
                <c:pt idx="2402">
                  <c:v>15.615133458493185</c:v>
                </c:pt>
                <c:pt idx="2403">
                  <c:v>15.658021368567002</c:v>
                </c:pt>
                <c:pt idx="2404">
                  <c:v>15.165991574854182</c:v>
                </c:pt>
                <c:pt idx="2407">
                  <c:v>15.072128227960821</c:v>
                </c:pt>
                <c:pt idx="2408">
                  <c:v>14.888888888888891</c:v>
                </c:pt>
                <c:pt idx="2409">
                  <c:v>14.958592981305348</c:v>
                </c:pt>
                <c:pt idx="2410">
                  <c:v>14.672106824925816</c:v>
                </c:pt>
                <c:pt idx="2411">
                  <c:v>14.454612667378626</c:v>
                </c:pt>
                <c:pt idx="2414">
                  <c:v>14.773477471529958</c:v>
                </c:pt>
                <c:pt idx="2415">
                  <c:v>15.109542955608436</c:v>
                </c:pt>
                <c:pt idx="2416">
                  <c:v>15.705415575916231</c:v>
                </c:pt>
                <c:pt idx="2417">
                  <c:v>16.108928571428574</c:v>
                </c:pt>
                <c:pt idx="2418">
                  <c:v>15.751664231206368</c:v>
                </c:pt>
                <c:pt idx="2421">
                  <c:v>16.430668435893185</c:v>
                </c:pt>
                <c:pt idx="2422">
                  <c:v>16.076923076923077</c:v>
                </c:pt>
                <c:pt idx="2423">
                  <c:v>16.23138583588133</c:v>
                </c:pt>
                <c:pt idx="2424">
                  <c:v>16.463624338624339</c:v>
                </c:pt>
                <c:pt idx="2429">
                  <c:v>16.857787056367432</c:v>
                </c:pt>
                <c:pt idx="2430">
                  <c:v>16.386531365313655</c:v>
                </c:pt>
                <c:pt idx="2431">
                  <c:v>16.259905977165882</c:v>
                </c:pt>
                <c:pt idx="2432">
                  <c:v>16.06118002011398</c:v>
                </c:pt>
                <c:pt idx="2435">
                  <c:v>15.770259050149456</c:v>
                </c:pt>
                <c:pt idx="2436">
                  <c:v>15.611772597685727</c:v>
                </c:pt>
                <c:pt idx="2437">
                  <c:v>15.903345724907062</c:v>
                </c:pt>
                <c:pt idx="2438">
                  <c:v>16.054830287206268</c:v>
                </c:pt>
                <c:pt idx="2439">
                  <c:v>15.866470340765673</c:v>
                </c:pt>
                <c:pt idx="2442">
                  <c:v>16.113408151210869</c:v>
                </c:pt>
                <c:pt idx="2443">
                  <c:v>16.667031210566165</c:v>
                </c:pt>
                <c:pt idx="2444">
                  <c:v>16.610397245317877</c:v>
                </c:pt>
                <c:pt idx="2445">
                  <c:v>16.666497547776085</c:v>
                </c:pt>
                <c:pt idx="2446">
                  <c:v>16.583326358081528</c:v>
                </c:pt>
                <c:pt idx="2449">
                  <c:v>16.546473688613737</c:v>
                </c:pt>
                <c:pt idx="2450">
                  <c:v>17.557499378161015</c:v>
                </c:pt>
                <c:pt idx="2451">
                  <c:v>17.125927758535376</c:v>
                </c:pt>
                <c:pt idx="2452">
                  <c:v>17.50594255529878</c:v>
                </c:pt>
                <c:pt idx="2453">
                  <c:v>17.455313509483972</c:v>
                </c:pt>
                <c:pt idx="2456">
                  <c:v>17.679135354217685</c:v>
                </c:pt>
                <c:pt idx="2457">
                  <c:v>18.026431718061673</c:v>
                </c:pt>
                <c:pt idx="2458">
                  <c:v>18.434764274268368</c:v>
                </c:pt>
                <c:pt idx="2459">
                  <c:v>18.516620147170769</c:v>
                </c:pt>
                <c:pt idx="2460">
                  <c:v>18.578461277749536</c:v>
                </c:pt>
                <c:pt idx="2463">
                  <c:v>18.180237877401648</c:v>
                </c:pt>
                <c:pt idx="2464">
                  <c:v>17.870983893849623</c:v>
                </c:pt>
                <c:pt idx="2465">
                  <c:v>17.577612811744096</c:v>
                </c:pt>
                <c:pt idx="2466">
                  <c:v>18.420063747693344</c:v>
                </c:pt>
                <c:pt idx="2467">
                  <c:v>17.998088271964093</c:v>
                </c:pt>
                <c:pt idx="2470">
                  <c:v>18.463235294117645</c:v>
                </c:pt>
                <c:pt idx="2471">
                  <c:v>19.024537842990966</c:v>
                </c:pt>
                <c:pt idx="2472">
                  <c:v>18.872459937221215</c:v>
                </c:pt>
                <c:pt idx="2473">
                  <c:v>18.248335388409373</c:v>
                </c:pt>
                <c:pt idx="2474">
                  <c:v>17.960558549730525</c:v>
                </c:pt>
                <c:pt idx="2478">
                  <c:v>17.982585234240862</c:v>
                </c:pt>
                <c:pt idx="2479">
                  <c:v>18.083333333333332</c:v>
                </c:pt>
                <c:pt idx="2480">
                  <c:v>17.962048094225423</c:v>
                </c:pt>
                <c:pt idx="2481">
                  <c:v>17.18552814881587</c:v>
                </c:pt>
                <c:pt idx="2484">
                  <c:v>16.857618313174772</c:v>
                </c:pt>
                <c:pt idx="2485">
                  <c:v>17.169269562388159</c:v>
                </c:pt>
                <c:pt idx="2486">
                  <c:v>16.942008719256396</c:v>
                </c:pt>
                <c:pt idx="2487">
                  <c:v>16.976435446398938</c:v>
                </c:pt>
                <c:pt idx="2491">
                  <c:v>17.474793767186071</c:v>
                </c:pt>
                <c:pt idx="2492">
                  <c:v>17.968218405111607</c:v>
                </c:pt>
                <c:pt idx="2493">
                  <c:v>18.04262730137668</c:v>
                </c:pt>
                <c:pt idx="2494">
                  <c:v>18.600000000000001</c:v>
                </c:pt>
                <c:pt idx="2495">
                  <c:v>18.349775784753366</c:v>
                </c:pt>
                <c:pt idx="2498">
                  <c:v>18.074801849405546</c:v>
                </c:pt>
                <c:pt idx="2499">
                  <c:v>17.739558349185344</c:v>
                </c:pt>
                <c:pt idx="2500">
                  <c:v>17.773641102010426</c:v>
                </c:pt>
                <c:pt idx="2501">
                  <c:v>18.031760435571691</c:v>
                </c:pt>
                <c:pt idx="2502">
                  <c:v>17.642774756961607</c:v>
                </c:pt>
                <c:pt idx="2505">
                  <c:v>17.122624508519003</c:v>
                </c:pt>
                <c:pt idx="2506">
                  <c:v>16.869257950530034</c:v>
                </c:pt>
                <c:pt idx="2507">
                  <c:v>16.916742081447964</c:v>
                </c:pt>
                <c:pt idx="2508">
                  <c:v>16.67447403024326</c:v>
                </c:pt>
                <c:pt idx="2509">
                  <c:v>16.505432993085279</c:v>
                </c:pt>
                <c:pt idx="2513">
                  <c:v>17.065236818588026</c:v>
                </c:pt>
                <c:pt idx="2514">
                  <c:v>17.302500606943433</c:v>
                </c:pt>
                <c:pt idx="2515">
                  <c:v>17.094185293164887</c:v>
                </c:pt>
                <c:pt idx="2516">
                  <c:v>16.234157775622371</c:v>
                </c:pt>
                <c:pt idx="2519">
                  <c:v>16.366459627329196</c:v>
                </c:pt>
                <c:pt idx="2520">
                  <c:v>16.123908826382152</c:v>
                </c:pt>
                <c:pt idx="2521">
                  <c:v>16.277441240610614</c:v>
                </c:pt>
                <c:pt idx="2522">
                  <c:v>16.314207208663326</c:v>
                </c:pt>
                <c:pt idx="2523">
                  <c:v>15.927871772039181</c:v>
                </c:pt>
                <c:pt idx="2526">
                  <c:v>15.797212375120852</c:v>
                </c:pt>
                <c:pt idx="2527">
                  <c:v>15.969317723052081</c:v>
                </c:pt>
                <c:pt idx="2528">
                  <c:v>16.362231620039037</c:v>
                </c:pt>
                <c:pt idx="2529">
                  <c:v>16.260596674274538</c:v>
                </c:pt>
                <c:pt idx="2530">
                  <c:v>16.726929702239357</c:v>
                </c:pt>
                <c:pt idx="2533">
                  <c:v>16.65329277316452</c:v>
                </c:pt>
                <c:pt idx="2534">
                  <c:v>16.450279421433269</c:v>
                </c:pt>
                <c:pt idx="2535">
                  <c:v>16.350091407678242</c:v>
                </c:pt>
                <c:pt idx="2536">
                  <c:v>16.814651588225512</c:v>
                </c:pt>
                <c:pt idx="2537">
                  <c:v>17.079740842262648</c:v>
                </c:pt>
                <c:pt idx="2540">
                  <c:v>16.576192451265037</c:v>
                </c:pt>
                <c:pt idx="2541">
                  <c:v>16.366411578772251</c:v>
                </c:pt>
                <c:pt idx="2542">
                  <c:v>16.220479011933577</c:v>
                </c:pt>
                <c:pt idx="2543">
                  <c:v>15.687925593755192</c:v>
                </c:pt>
                <c:pt idx="2544">
                  <c:v>15.320125994694962</c:v>
                </c:pt>
                <c:pt idx="2547">
                  <c:v>15.536702866008003</c:v>
                </c:pt>
                <c:pt idx="2548">
                  <c:v>16.051632869126152</c:v>
                </c:pt>
                <c:pt idx="2549">
                  <c:v>15.721736287092289</c:v>
                </c:pt>
                <c:pt idx="2550">
                  <c:v>15.191416449086162</c:v>
                </c:pt>
                <c:pt idx="2551">
                  <c:v>14.707177346755051</c:v>
                </c:pt>
                <c:pt idx="2554">
                  <c:v>14.759990273162034</c:v>
                </c:pt>
                <c:pt idx="2555">
                  <c:v>14.565326633165828</c:v>
                </c:pt>
                <c:pt idx="2556">
                  <c:v>14.822479928635149</c:v>
                </c:pt>
                <c:pt idx="2557">
                  <c:v>14.733716320090622</c:v>
                </c:pt>
                <c:pt idx="2558">
                  <c:v>14.951517123566257</c:v>
                </c:pt>
                <c:pt idx="2561">
                  <c:v>14.864816326530612</c:v>
                </c:pt>
                <c:pt idx="2562">
                  <c:v>14.691737375401601</c:v>
                </c:pt>
                <c:pt idx="2563">
                  <c:v>15.016306597135999</c:v>
                </c:pt>
                <c:pt idx="2564">
                  <c:v>14.626363636363637</c:v>
                </c:pt>
                <c:pt idx="2565">
                  <c:v>14.24948282995449</c:v>
                </c:pt>
                <c:pt idx="2568">
                  <c:v>14.294430148584709</c:v>
                </c:pt>
                <c:pt idx="2569">
                  <c:v>14.190735694822887</c:v>
                </c:pt>
                <c:pt idx="2570">
                  <c:v>14.068211702827085</c:v>
                </c:pt>
                <c:pt idx="2571">
                  <c:v>13.307180414065067</c:v>
                </c:pt>
                <c:pt idx="2572">
                  <c:v>12.099548254620125</c:v>
                </c:pt>
                <c:pt idx="2576">
                  <c:v>12.44978888980876</c:v>
                </c:pt>
                <c:pt idx="2577">
                  <c:v>13.284242877315393</c:v>
                </c:pt>
                <c:pt idx="2578">
                  <c:v>12.782954638667871</c:v>
                </c:pt>
                <c:pt idx="2579">
                  <c:v>12.753662329159507</c:v>
                </c:pt>
                <c:pt idx="2582">
                  <c:v>14.268715266426938</c:v>
                </c:pt>
                <c:pt idx="2583">
                  <c:v>14.351148157228081</c:v>
                </c:pt>
                <c:pt idx="2584">
                  <c:v>14.4057035463311</c:v>
                </c:pt>
                <c:pt idx="2585">
                  <c:v>13.518835334759009</c:v>
                </c:pt>
                <c:pt idx="2586">
                  <c:v>13.823192203750716</c:v>
                </c:pt>
                <c:pt idx="2589">
                  <c:v>14.672106824925816</c:v>
                </c:pt>
                <c:pt idx="2590">
                  <c:v>15.083333333333332</c:v>
                </c:pt>
                <c:pt idx="2591">
                  <c:v>15.539240506329115</c:v>
                </c:pt>
                <c:pt idx="2592">
                  <c:v>15.450913520097442</c:v>
                </c:pt>
                <c:pt idx="2593">
                  <c:v>14.987488829311886</c:v>
                </c:pt>
                <c:pt idx="2596">
                  <c:v>14.526032315978455</c:v>
                </c:pt>
                <c:pt idx="2597">
                  <c:v>15.066477503040129</c:v>
                </c:pt>
                <c:pt idx="2598">
                  <c:v>17.322567556601477</c:v>
                </c:pt>
                <c:pt idx="2599">
                  <c:v>17.477314852123463</c:v>
                </c:pt>
                <c:pt idx="2600">
                  <c:v>14.779505357286716</c:v>
                </c:pt>
                <c:pt idx="2603">
                  <c:v>15.851442503047544</c:v>
                </c:pt>
                <c:pt idx="2604">
                  <c:v>16.822740572171654</c:v>
                </c:pt>
                <c:pt idx="2605">
                  <c:v>16.658524670249147</c:v>
                </c:pt>
                <c:pt idx="2606">
                  <c:v>17.29810584505325</c:v>
                </c:pt>
                <c:pt idx="2607">
                  <c:v>15.478603329273243</c:v>
                </c:pt>
                <c:pt idx="2610">
                  <c:v>15.492495158166559</c:v>
                </c:pt>
                <c:pt idx="2611">
                  <c:v>15.59316114359974</c:v>
                </c:pt>
                <c:pt idx="2612">
                  <c:v>14.955408820412487</c:v>
                </c:pt>
                <c:pt idx="2613">
                  <c:v>15.869435242789043</c:v>
                </c:pt>
                <c:pt idx="2614">
                  <c:v>15.492508458192363</c:v>
                </c:pt>
                <c:pt idx="2617">
                  <c:v>15.417989417989418</c:v>
                </c:pt>
                <c:pt idx="2618">
                  <c:v>16.710608361979375</c:v>
                </c:pt>
                <c:pt idx="2619">
                  <c:v>19.690786338363782</c:v>
                </c:pt>
                <c:pt idx="2620">
                  <c:v>19.882198952879584</c:v>
                </c:pt>
                <c:pt idx="2621">
                  <c:v>19.23298429319372</c:v>
                </c:pt>
                <c:pt idx="2624">
                  <c:v>20.659396497811134</c:v>
                </c:pt>
                <c:pt idx="2625">
                  <c:v>20.752346683354194</c:v>
                </c:pt>
                <c:pt idx="2626">
                  <c:v>21.645716072545341</c:v>
                </c:pt>
                <c:pt idx="2627">
                  <c:v>18.242467154433168</c:v>
                </c:pt>
                <c:pt idx="2628">
                  <c:v>17.214650231608701</c:v>
                </c:pt>
                <c:pt idx="2631">
                  <c:v>18.671007216818328</c:v>
                </c:pt>
                <c:pt idx="2632">
                  <c:v>18.465800865800869</c:v>
                </c:pt>
                <c:pt idx="2633">
                  <c:v>19.384114787517639</c:v>
                </c:pt>
                <c:pt idx="2634">
                  <c:v>19.600745688985558</c:v>
                </c:pt>
                <c:pt idx="2635">
                  <c:v>16.126944617299316</c:v>
                </c:pt>
                <c:pt idx="2638">
                  <c:v>17.476348997445228</c:v>
                </c:pt>
                <c:pt idx="2639">
                  <c:v>15.29230888389745</c:v>
                </c:pt>
                <c:pt idx="2640">
                  <c:v>16.081682977575714</c:v>
                </c:pt>
                <c:pt idx="2641">
                  <c:v>16.37540729247479</c:v>
                </c:pt>
                <c:pt idx="2642">
                  <c:v>15.570776255707765</c:v>
                </c:pt>
                <c:pt idx="2645">
                  <c:v>15.845773832497105</c:v>
                </c:pt>
                <c:pt idx="2646">
                  <c:v>17.272145555469898</c:v>
                </c:pt>
                <c:pt idx="2647">
                  <c:v>15.864117918010132</c:v>
                </c:pt>
                <c:pt idx="2648">
                  <c:v>14.63597972972973</c:v>
                </c:pt>
                <c:pt idx="2649">
                  <c:v>12.59761904761905</c:v>
                </c:pt>
                <c:pt idx="2652">
                  <c:v>13.710120463438964</c:v>
                </c:pt>
                <c:pt idx="2653">
                  <c:v>13.651463060585225</c:v>
                </c:pt>
                <c:pt idx="2654">
                  <c:v>12.995664080328616</c:v>
                </c:pt>
                <c:pt idx="2659">
                  <c:v>17.401373895976448</c:v>
                </c:pt>
                <c:pt idx="2660">
                  <c:v>17.415494546822114</c:v>
                </c:pt>
                <c:pt idx="2661">
                  <c:v>17.39115390401685</c:v>
                </c:pt>
                <c:pt idx="2662">
                  <c:v>17.134520054078418</c:v>
                </c:pt>
                <c:pt idx="2663">
                  <c:v>15.486015037593983</c:v>
                </c:pt>
                <c:pt idx="2666">
                  <c:v>15.355787123185706</c:v>
                </c:pt>
                <c:pt idx="2667">
                  <c:v>15.281138525564803</c:v>
                </c:pt>
                <c:pt idx="2668">
                  <c:v>15.332180451127819</c:v>
                </c:pt>
                <c:pt idx="2669">
                  <c:v>15.480195415257423</c:v>
                </c:pt>
                <c:pt idx="2670">
                  <c:v>16.260253202941403</c:v>
                </c:pt>
                <c:pt idx="2673">
                  <c:v>17.707943925233643</c:v>
                </c:pt>
                <c:pt idx="2674">
                  <c:v>18.180521138394532</c:v>
                </c:pt>
                <c:pt idx="2675">
                  <c:v>17.937981020697901</c:v>
                </c:pt>
                <c:pt idx="2676">
                  <c:v>17.506753227371092</c:v>
                </c:pt>
                <c:pt idx="2677">
                  <c:v>18.664505428226779</c:v>
                </c:pt>
                <c:pt idx="2680">
                  <c:v>18.199581402302286</c:v>
                </c:pt>
                <c:pt idx="2681">
                  <c:v>17.388606838883085</c:v>
                </c:pt>
                <c:pt idx="2682">
                  <c:v>17.962118947997606</c:v>
                </c:pt>
                <c:pt idx="2683">
                  <c:v>17.688614744351963</c:v>
                </c:pt>
                <c:pt idx="2687">
                  <c:v>16.562208915502332</c:v>
                </c:pt>
                <c:pt idx="2688">
                  <c:v>15.683048485293039</c:v>
                </c:pt>
                <c:pt idx="2689">
                  <c:v>15.486331569664902</c:v>
                </c:pt>
                <c:pt idx="2690">
                  <c:v>15.089826521611288</c:v>
                </c:pt>
                <c:pt idx="2694">
                  <c:v>13.961131265269861</c:v>
                </c:pt>
                <c:pt idx="2695">
                  <c:v>14.56872427983539</c:v>
                </c:pt>
                <c:pt idx="2696">
                  <c:v>15.059286146400485</c:v>
                </c:pt>
                <c:pt idx="2697">
                  <c:v>14.976788287946599</c:v>
                </c:pt>
                <c:pt idx="2698">
                  <c:v>15.035</c:v>
                </c:pt>
                <c:pt idx="2701">
                  <c:v>16.16126077997405</c:v>
                </c:pt>
                <c:pt idx="2702">
                  <c:v>15.463440614775925</c:v>
                </c:pt>
                <c:pt idx="2703">
                  <c:v>15.286475378643733</c:v>
                </c:pt>
                <c:pt idx="2704">
                  <c:v>15.617140266021767</c:v>
                </c:pt>
                <c:pt idx="2705">
                  <c:v>16.801237491406312</c:v>
                </c:pt>
                <c:pt idx="2709">
                  <c:v>17.467764165390506</c:v>
                </c:pt>
                <c:pt idx="2710">
                  <c:v>16.133837804784836</c:v>
                </c:pt>
                <c:pt idx="2711">
                  <c:v>16.528061224489793</c:v>
                </c:pt>
                <c:pt idx="2712">
                  <c:v>16.914525958497261</c:v>
                </c:pt>
                <c:pt idx="2715">
                  <c:v>16.730271718331423</c:v>
                </c:pt>
                <c:pt idx="2716">
                  <c:v>16.860191938579657</c:v>
                </c:pt>
                <c:pt idx="2717">
                  <c:v>16.886120722798925</c:v>
                </c:pt>
                <c:pt idx="2718">
                  <c:v>17.015968063872258</c:v>
                </c:pt>
                <c:pt idx="2719">
                  <c:v>16.297890295358648</c:v>
                </c:pt>
                <c:pt idx="2722">
                  <c:v>16.062447257383965</c:v>
                </c:pt>
                <c:pt idx="2723">
                  <c:v>16.438780993321565</c:v>
                </c:pt>
                <c:pt idx="2724">
                  <c:v>16.657070668402113</c:v>
                </c:pt>
                <c:pt idx="2725">
                  <c:v>16.57657103299746</c:v>
                </c:pt>
                <c:pt idx="2726">
                  <c:v>16.105263157894736</c:v>
                </c:pt>
                <c:pt idx="2729">
                  <c:v>15.9827156649019</c:v>
                </c:pt>
                <c:pt idx="2730">
                  <c:v>15.895879034785334</c:v>
                </c:pt>
                <c:pt idx="2731">
                  <c:v>16.56636890769472</c:v>
                </c:pt>
                <c:pt idx="2732">
                  <c:v>16.573608828363465</c:v>
                </c:pt>
                <c:pt idx="2733">
                  <c:v>15.969039284325163</c:v>
                </c:pt>
                <c:pt idx="2736">
                  <c:v>15.647027068712887</c:v>
                </c:pt>
                <c:pt idx="2737">
                  <c:v>15.745313460356483</c:v>
                </c:pt>
                <c:pt idx="2738">
                  <c:v>15.951687116564417</c:v>
                </c:pt>
                <c:pt idx="2739">
                  <c:v>15.819722413925312</c:v>
                </c:pt>
                <c:pt idx="2740">
                  <c:v>15.377559628805889</c:v>
                </c:pt>
                <c:pt idx="2744">
                  <c:v>15.30144773743652</c:v>
                </c:pt>
                <c:pt idx="2745">
                  <c:v>15.548133000075739</c:v>
                </c:pt>
                <c:pt idx="2746">
                  <c:v>16.278506787330318</c:v>
                </c:pt>
                <c:pt idx="2747">
                  <c:v>16.162856057728828</c:v>
                </c:pt>
                <c:pt idx="2750">
                  <c:v>17.02813607905258</c:v>
                </c:pt>
                <c:pt idx="2751">
                  <c:v>17.106764527845037</c:v>
                </c:pt>
                <c:pt idx="2752">
                  <c:v>17.204869857262803</c:v>
                </c:pt>
                <c:pt idx="2753">
                  <c:v>17.408018867924529</c:v>
                </c:pt>
                <c:pt idx="2754">
                  <c:v>16.926496378192908</c:v>
                </c:pt>
                <c:pt idx="2757">
                  <c:v>17.208911116162763</c:v>
                </c:pt>
                <c:pt idx="2758">
                  <c:v>17.531405707383364</c:v>
                </c:pt>
                <c:pt idx="2759">
                  <c:v>17.859958039862132</c:v>
                </c:pt>
                <c:pt idx="2760">
                  <c:v>17.572600492206728</c:v>
                </c:pt>
                <c:pt idx="2761">
                  <c:v>17.105918306499703</c:v>
                </c:pt>
                <c:pt idx="2764">
                  <c:v>17.493718217170208</c:v>
                </c:pt>
                <c:pt idx="2765">
                  <c:v>18.243742060823436</c:v>
                </c:pt>
                <c:pt idx="2766">
                  <c:v>18.053391161295149</c:v>
                </c:pt>
                <c:pt idx="2767">
                  <c:v>18.479967110180894</c:v>
                </c:pt>
                <c:pt idx="2768">
                  <c:v>18.28390692070186</c:v>
                </c:pt>
                <c:pt idx="2771">
                  <c:v>18.498068035457234</c:v>
                </c:pt>
                <c:pt idx="2772">
                  <c:v>18.738823529411768</c:v>
                </c:pt>
                <c:pt idx="2773">
                  <c:v>18.578620689655175</c:v>
                </c:pt>
                <c:pt idx="2774">
                  <c:v>18.570867354798953</c:v>
                </c:pt>
                <c:pt idx="2779">
                  <c:v>18.281989788024138</c:v>
                </c:pt>
                <c:pt idx="2780">
                  <c:v>18.916634474233177</c:v>
                </c:pt>
                <c:pt idx="2781">
                  <c:v>19.622493057698239</c:v>
                </c:pt>
                <c:pt idx="2782">
                  <c:v>19.919515394706384</c:v>
                </c:pt>
                <c:pt idx="2785">
                  <c:v>20.645812310797176</c:v>
                </c:pt>
                <c:pt idx="2786">
                  <c:v>19.805152224824354</c:v>
                </c:pt>
                <c:pt idx="2787">
                  <c:v>19.781181959564542</c:v>
                </c:pt>
                <c:pt idx="2788">
                  <c:v>19.790296370811731</c:v>
                </c:pt>
                <c:pt idx="2789">
                  <c:v>19.312426866370231</c:v>
                </c:pt>
                <c:pt idx="2792">
                  <c:v>18.849510446380389</c:v>
                </c:pt>
                <c:pt idx="2793">
                  <c:v>19.275625721986909</c:v>
                </c:pt>
                <c:pt idx="2794">
                  <c:v>18.657096424702061</c:v>
                </c:pt>
                <c:pt idx="2795">
                  <c:v>18.672542901716067</c:v>
                </c:pt>
                <c:pt idx="2796">
                  <c:v>18.417391980105691</c:v>
                </c:pt>
                <c:pt idx="2799">
                  <c:v>18.276779517236061</c:v>
                </c:pt>
                <c:pt idx="2800">
                  <c:v>18.235995690981841</c:v>
                </c:pt>
                <c:pt idx="2801">
                  <c:v>18.553912177178329</c:v>
                </c:pt>
                <c:pt idx="2802">
                  <c:v>18.097181804257925</c:v>
                </c:pt>
                <c:pt idx="2803">
                  <c:v>18.409879941882693</c:v>
                </c:pt>
                <c:pt idx="2806">
                  <c:v>19.11977479561931</c:v>
                </c:pt>
                <c:pt idx="2807">
                  <c:v>18.59856713658424</c:v>
                </c:pt>
                <c:pt idx="2808">
                  <c:v>18.739164086687307</c:v>
                </c:pt>
                <c:pt idx="2809">
                  <c:v>17.624719101123596</c:v>
                </c:pt>
                <c:pt idx="2810">
                  <c:v>17.475032800802651</c:v>
                </c:pt>
                <c:pt idx="2813">
                  <c:v>17.231594495840785</c:v>
                </c:pt>
                <c:pt idx="2814">
                  <c:v>17.532747355320474</c:v>
                </c:pt>
                <c:pt idx="2815">
                  <c:v>17.085540029336833</c:v>
                </c:pt>
                <c:pt idx="2816">
                  <c:v>17.505403736297673</c:v>
                </c:pt>
                <c:pt idx="2817">
                  <c:v>17.567544604927786</c:v>
                </c:pt>
                <c:pt idx="2820">
                  <c:v>17.443543356207112</c:v>
                </c:pt>
                <c:pt idx="2821">
                  <c:v>17.694647580519682</c:v>
                </c:pt>
                <c:pt idx="2822">
                  <c:v>17.550302748020496</c:v>
                </c:pt>
                <c:pt idx="2823">
                  <c:v>17.676141257536607</c:v>
                </c:pt>
                <c:pt idx="2824">
                  <c:v>17.461574990106847</c:v>
                </c:pt>
                <c:pt idx="2827">
                  <c:v>17.433814204185165</c:v>
                </c:pt>
                <c:pt idx="2828">
                  <c:v>17.298274770496995</c:v>
                </c:pt>
                <c:pt idx="2829">
                  <c:v>17.56199984153395</c:v>
                </c:pt>
                <c:pt idx="2830">
                  <c:v>17.236117702895111</c:v>
                </c:pt>
                <c:pt idx="2831">
                  <c:v>17.202823828032049</c:v>
                </c:pt>
                <c:pt idx="2834">
                  <c:v>17.202183614918713</c:v>
                </c:pt>
                <c:pt idx="2835">
                  <c:v>17.432432432432435</c:v>
                </c:pt>
                <c:pt idx="2836">
                  <c:v>17.180276981852916</c:v>
                </c:pt>
                <c:pt idx="2837">
                  <c:v>17.154835103409727</c:v>
                </c:pt>
                <c:pt idx="2838">
                  <c:v>16.89921121822962</c:v>
                </c:pt>
                <c:pt idx="2842">
                  <c:v>17.449598572702943</c:v>
                </c:pt>
                <c:pt idx="2843">
                  <c:v>17.736015701668308</c:v>
                </c:pt>
                <c:pt idx="2844">
                  <c:v>18.436190165538612</c:v>
                </c:pt>
                <c:pt idx="2845">
                  <c:v>18.452681259663112</c:v>
                </c:pt>
                <c:pt idx="2848">
                  <c:v>19.589716427640155</c:v>
                </c:pt>
                <c:pt idx="2849">
                  <c:v>19.791045991045991</c:v>
                </c:pt>
                <c:pt idx="2850">
                  <c:v>19.977442388834795</c:v>
                </c:pt>
                <c:pt idx="2851">
                  <c:v>19.64253615491462</c:v>
                </c:pt>
                <c:pt idx="2852">
                  <c:v>19.770136560634555</c:v>
                </c:pt>
                <c:pt idx="2855">
                  <c:v>20.015586138285524</c:v>
                </c:pt>
                <c:pt idx="2856">
                  <c:v>20.612056151940546</c:v>
                </c:pt>
                <c:pt idx="2857">
                  <c:v>20.879857486121466</c:v>
                </c:pt>
                <c:pt idx="2858">
                  <c:v>20.856871646718943</c:v>
                </c:pt>
                <c:pt idx="2859">
                  <c:v>21.31074977416441</c:v>
                </c:pt>
                <c:pt idx="2862">
                  <c:v>21.783783783783782</c:v>
                </c:pt>
                <c:pt idx="2863">
                  <c:v>21.03754548461793</c:v>
                </c:pt>
                <c:pt idx="2864">
                  <c:v>20.807447774750226</c:v>
                </c:pt>
                <c:pt idx="2865">
                  <c:v>21.224183656555613</c:v>
                </c:pt>
                <c:pt idx="2866">
                  <c:v>21.026733984439666</c:v>
                </c:pt>
                <c:pt idx="2869">
                  <c:v>20.436451825057549</c:v>
                </c:pt>
                <c:pt idx="2870">
                  <c:v>19.848201736254651</c:v>
                </c:pt>
                <c:pt idx="2871">
                  <c:v>20.028870084619214</c:v>
                </c:pt>
                <c:pt idx="2872">
                  <c:v>19.768524644392986</c:v>
                </c:pt>
                <c:pt idx="2873">
                  <c:v>19.776702242078269</c:v>
                </c:pt>
                <c:pt idx="2877">
                  <c:v>21.177985357233023</c:v>
                </c:pt>
                <c:pt idx="2878">
                  <c:v>22.012003693444136</c:v>
                </c:pt>
                <c:pt idx="2879">
                  <c:v>21.731370745170196</c:v>
                </c:pt>
                <c:pt idx="2880">
                  <c:v>22.544270833333339</c:v>
                </c:pt>
                <c:pt idx="2883">
                  <c:v>20.875812093953023</c:v>
                </c:pt>
                <c:pt idx="2884">
                  <c:v>21.834538878842675</c:v>
                </c:pt>
                <c:pt idx="2885">
                  <c:v>21.774294156270521</c:v>
                </c:pt>
                <c:pt idx="2886">
                  <c:v>22.578851412944392</c:v>
                </c:pt>
                <c:pt idx="2887">
                  <c:v>22.652364780916095</c:v>
                </c:pt>
                <c:pt idx="2890">
                  <c:v>21.980836236933797</c:v>
                </c:pt>
                <c:pt idx="2891">
                  <c:v>21.944839114082743</c:v>
                </c:pt>
                <c:pt idx="2892">
                  <c:v>21.907900190665675</c:v>
                </c:pt>
                <c:pt idx="2893">
                  <c:v>21.377205218675634</c:v>
                </c:pt>
                <c:pt idx="2894">
                  <c:v>20.808778720250352</c:v>
                </c:pt>
                <c:pt idx="2897">
                  <c:v>20.858516369664319</c:v>
                </c:pt>
                <c:pt idx="2898">
                  <c:v>21.193376157503963</c:v>
                </c:pt>
                <c:pt idx="2899">
                  <c:v>21.387155963302749</c:v>
                </c:pt>
                <c:pt idx="2900">
                  <c:v>21.671818181818185</c:v>
                </c:pt>
                <c:pt idx="2901">
                  <c:v>21.881749772595718</c:v>
                </c:pt>
                <c:pt idx="2904">
                  <c:v>22.409607987560356</c:v>
                </c:pt>
                <c:pt idx="2905">
                  <c:v>23.390193991978393</c:v>
                </c:pt>
                <c:pt idx="2906">
                  <c:v>24.24236269093273</c:v>
                </c:pt>
                <c:pt idx="2907">
                  <c:v>23.667099602240445</c:v>
                </c:pt>
                <c:pt idx="2908">
                  <c:v>23.676731793960926</c:v>
                </c:pt>
                <c:pt idx="2911">
                  <c:v>24.61705739692805</c:v>
                </c:pt>
                <c:pt idx="2912">
                  <c:v>23.98884127112477</c:v>
                </c:pt>
                <c:pt idx="2913">
                  <c:v>24.300072715520724</c:v>
                </c:pt>
                <c:pt idx="2914">
                  <c:v>25.53720274083031</c:v>
                </c:pt>
                <c:pt idx="2915">
                  <c:v>26.251826282411496</c:v>
                </c:pt>
                <c:pt idx="2918">
                  <c:v>26.262566672054305</c:v>
                </c:pt>
                <c:pt idx="2919">
                  <c:v>26.752700397953383</c:v>
                </c:pt>
                <c:pt idx="2920">
                  <c:v>27.704863370201689</c:v>
                </c:pt>
                <c:pt idx="2921">
                  <c:v>26.189961516416933</c:v>
                </c:pt>
                <c:pt idx="2922">
                  <c:v>25.442748091603054</c:v>
                </c:pt>
                <c:pt idx="2925">
                  <c:v>26.318698389338564</c:v>
                </c:pt>
                <c:pt idx="2926">
                  <c:v>27.76391727295022</c:v>
                </c:pt>
                <c:pt idx="2927">
                  <c:v>27.981492097289326</c:v>
                </c:pt>
                <c:pt idx="2928">
                  <c:v>27.147734680573663</c:v>
                </c:pt>
                <c:pt idx="2929">
                  <c:v>27.31989924433249</c:v>
                </c:pt>
                <c:pt idx="2932">
                  <c:v>27.359915371470422</c:v>
                </c:pt>
                <c:pt idx="2933">
                  <c:v>34.601100073885561</c:v>
                </c:pt>
                <c:pt idx="2934">
                  <c:v>35.475405804230199</c:v>
                </c:pt>
                <c:pt idx="2935">
                  <c:v>31.270261543429125</c:v>
                </c:pt>
                <c:pt idx="2936">
                  <c:v>31.949206602344315</c:v>
                </c:pt>
                <c:pt idx="2940">
                  <c:v>31.578626932628378</c:v>
                </c:pt>
                <c:pt idx="2941">
                  <c:v>30.2082563649506</c:v>
                </c:pt>
                <c:pt idx="2942">
                  <c:v>29.986471251409245</c:v>
                </c:pt>
                <c:pt idx="2943">
                  <c:v>30.29585179218687</c:v>
                </c:pt>
                <c:pt idx="2946">
                  <c:v>29.57751969463169</c:v>
                </c:pt>
                <c:pt idx="2947">
                  <c:v>29.750000000000004</c:v>
                </c:pt>
                <c:pt idx="2948">
                  <c:v>29.907422445996431</c:v>
                </c:pt>
                <c:pt idx="2949">
                  <c:v>31.357604516076254</c:v>
                </c:pt>
                <c:pt idx="2950">
                  <c:v>31.334231805929925</c:v>
                </c:pt>
                <c:pt idx="2953">
                  <c:v>33.681439986819349</c:v>
                </c:pt>
                <c:pt idx="2954">
                  <c:v>35.800230376830676</c:v>
                </c:pt>
                <c:pt idx="2955">
                  <c:v>39.776359918200413</c:v>
                </c:pt>
                <c:pt idx="2956">
                  <c:v>41.397578534031418</c:v>
                </c:pt>
                <c:pt idx="2971">
                  <c:v>38.384963768115945</c:v>
                </c:pt>
                <c:pt idx="2974">
                  <c:v>37.490817339510251</c:v>
                </c:pt>
                <c:pt idx="2975">
                  <c:v>38.774496755947432</c:v>
                </c:pt>
                <c:pt idx="2976">
                  <c:v>39.103680879413723</c:v>
                </c:pt>
                <c:pt idx="2977">
                  <c:v>38.369616026711192</c:v>
                </c:pt>
                <c:pt idx="2978">
                  <c:v>36.376364697058094</c:v>
                </c:pt>
                <c:pt idx="2981">
                  <c:v>39.398519381134591</c:v>
                </c:pt>
                <c:pt idx="2982">
                  <c:v>38.307866298064837</c:v>
                </c:pt>
                <c:pt idx="2983">
                  <c:v>38.580083682008365</c:v>
                </c:pt>
                <c:pt idx="2984">
                  <c:v>37.771605454697564</c:v>
                </c:pt>
                <c:pt idx="2985">
                  <c:v>36.138278388278394</c:v>
                </c:pt>
                <c:pt idx="2988">
                  <c:v>36.972119892833227</c:v>
                </c:pt>
                <c:pt idx="2989">
                  <c:v>39.443288674377968</c:v>
                </c:pt>
                <c:pt idx="2990">
                  <c:v>41.511568123393317</c:v>
                </c:pt>
                <c:pt idx="2991">
                  <c:v>39.075845012366038</c:v>
                </c:pt>
                <c:pt idx="2992">
                  <c:v>36.802603394298899</c:v>
                </c:pt>
                <c:pt idx="2995">
                  <c:v>34.545288197621225</c:v>
                </c:pt>
                <c:pt idx="2996">
                  <c:v>30.669553630912727</c:v>
                </c:pt>
                <c:pt idx="2997">
                  <c:v>30.852651767845231</c:v>
                </c:pt>
                <c:pt idx="2998">
                  <c:v>30.557179636242836</c:v>
                </c:pt>
                <c:pt idx="2999">
                  <c:v>27.633202044749854</c:v>
                </c:pt>
                <c:pt idx="3002">
                  <c:v>25.292371447902571</c:v>
                </c:pt>
                <c:pt idx="3003">
                  <c:v>26.57482326888681</c:v>
                </c:pt>
                <c:pt idx="3004">
                  <c:v>27.046430397001195</c:v>
                </c:pt>
                <c:pt idx="3005">
                  <c:v>28.005951368814831</c:v>
                </c:pt>
                <c:pt idx="3006">
                  <c:v>26.820552278361973</c:v>
                </c:pt>
                <c:pt idx="3009">
                  <c:v>26.638350550670197</c:v>
                </c:pt>
                <c:pt idx="3010">
                  <c:v>26.918745178709184</c:v>
                </c:pt>
                <c:pt idx="3011">
                  <c:v>32.210584910507833</c:v>
                </c:pt>
                <c:pt idx="3012">
                  <c:v>34.764967499144717</c:v>
                </c:pt>
                <c:pt idx="3013">
                  <c:v>29.226902988269547</c:v>
                </c:pt>
                <c:pt idx="3016">
                  <c:v>30.257217847769031</c:v>
                </c:pt>
                <c:pt idx="3017">
                  <c:v>32.494231262285275</c:v>
                </c:pt>
                <c:pt idx="3018">
                  <c:v>31.91083559782609</c:v>
                </c:pt>
                <c:pt idx="3023">
                  <c:v>32.017823639774853</c:v>
                </c:pt>
                <c:pt idx="3024">
                  <c:v>32.298566946493679</c:v>
                </c:pt>
                <c:pt idx="3025">
                  <c:v>33.986999745093037</c:v>
                </c:pt>
                <c:pt idx="3026">
                  <c:v>36.524308216262234</c:v>
                </c:pt>
                <c:pt idx="3027">
                  <c:v>37.752842609216039</c:v>
                </c:pt>
                <c:pt idx="3030">
                  <c:v>41.353531061443014</c:v>
                </c:pt>
                <c:pt idx="3031">
                  <c:v>39.271577696681661</c:v>
                </c:pt>
                <c:pt idx="3032">
                  <c:v>40.622971818958156</c:v>
                </c:pt>
                <c:pt idx="3033">
                  <c:v>41.306103366201974</c:v>
                </c:pt>
                <c:pt idx="3034">
                  <c:v>43.460500636402202</c:v>
                </c:pt>
                <c:pt idx="3037">
                  <c:v>42.378364779874218</c:v>
                </c:pt>
                <c:pt idx="3038">
                  <c:v>44.008301886792459</c:v>
                </c:pt>
                <c:pt idx="3039">
                  <c:v>42.015058236272885</c:v>
                </c:pt>
                <c:pt idx="3040">
                  <c:v>39.985582131844325</c:v>
                </c:pt>
                <c:pt idx="3041">
                  <c:v>38.018526245514487</c:v>
                </c:pt>
                <c:pt idx="3044">
                  <c:v>39.091007764882697</c:v>
                </c:pt>
                <c:pt idx="3045">
                  <c:v>39.334086156419907</c:v>
                </c:pt>
                <c:pt idx="3046">
                  <c:v>38.948450134770894</c:v>
                </c:pt>
                <c:pt idx="3047">
                  <c:v>37.584418880054137</c:v>
                </c:pt>
                <c:pt idx="3048">
                  <c:v>32.118812716080619</c:v>
                </c:pt>
                <c:pt idx="3052">
                  <c:v>29.404488693891327</c:v>
                </c:pt>
                <c:pt idx="3053">
                  <c:v>28.330815709969791</c:v>
                </c:pt>
                <c:pt idx="3054">
                  <c:v>29.039069767441859</c:v>
                </c:pt>
                <c:pt idx="3055">
                  <c:v>27.51818258879376</c:v>
                </c:pt>
                <c:pt idx="3059">
                  <c:v>28.428631578947375</c:v>
                </c:pt>
                <c:pt idx="3060">
                  <c:v>26.104858065050074</c:v>
                </c:pt>
                <c:pt idx="3061">
                  <c:v>26.065850430178688</c:v>
                </c:pt>
                <c:pt idx="3062">
                  <c:v>26.22426196973456</c:v>
                </c:pt>
                <c:pt idx="3065">
                  <c:v>24.81693989071038</c:v>
                </c:pt>
                <c:pt idx="3066">
                  <c:v>24.308687002652519</c:v>
                </c:pt>
                <c:pt idx="3067">
                  <c:v>24.119374586366646</c:v>
                </c:pt>
                <c:pt idx="3068">
                  <c:v>24.491868240733098</c:v>
                </c:pt>
                <c:pt idx="3069">
                  <c:v>24.075919926904231</c:v>
                </c:pt>
                <c:pt idx="3073">
                  <c:v>24.907826086956526</c:v>
                </c:pt>
                <c:pt idx="3074">
                  <c:v>24.917608247422681</c:v>
                </c:pt>
                <c:pt idx="3075">
                  <c:v>23.189016814379194</c:v>
                </c:pt>
                <c:pt idx="3076">
                  <c:v>24.865760689426583</c:v>
                </c:pt>
                <c:pt idx="3079">
                  <c:v>23.025902093345277</c:v>
                </c:pt>
                <c:pt idx="3080">
                  <c:v>22.97970990873533</c:v>
                </c:pt>
                <c:pt idx="3081">
                  <c:v>23.57654140231007</c:v>
                </c:pt>
                <c:pt idx="3082">
                  <c:v>21.872531418312391</c:v>
                </c:pt>
                <c:pt idx="3083">
                  <c:v>22.944380545514292</c:v>
                </c:pt>
                <c:pt idx="3086">
                  <c:v>23.59510014898196</c:v>
                </c:pt>
                <c:pt idx="3087">
                  <c:v>24.566182538372672</c:v>
                </c:pt>
                <c:pt idx="3088">
                  <c:v>24.562603374131658</c:v>
                </c:pt>
                <c:pt idx="3089">
                  <c:v>22.637245151665841</c:v>
                </c:pt>
                <c:pt idx="3090">
                  <c:v>22.646629632700442</c:v>
                </c:pt>
                <c:pt idx="3093">
                  <c:v>23.452466405141479</c:v>
                </c:pt>
                <c:pt idx="3094">
                  <c:v>22.044099223252321</c:v>
                </c:pt>
                <c:pt idx="3095">
                  <c:v>22.489789086039504</c:v>
                </c:pt>
                <c:pt idx="3096">
                  <c:v>21.504761109254929</c:v>
                </c:pt>
                <c:pt idx="3097">
                  <c:v>21.565329991645783</c:v>
                </c:pt>
                <c:pt idx="3100">
                  <c:v>21.111709286675641</c:v>
                </c:pt>
                <c:pt idx="3101">
                  <c:v>20.148176164061191</c:v>
                </c:pt>
                <c:pt idx="3102">
                  <c:v>20.940104166666668</c:v>
                </c:pt>
                <c:pt idx="3103">
                  <c:v>20.589981447124305</c:v>
                </c:pt>
                <c:pt idx="3104">
                  <c:v>21.242434460085981</c:v>
                </c:pt>
                <c:pt idx="3108">
                  <c:v>21.194355786998155</c:v>
                </c:pt>
                <c:pt idx="3109">
                  <c:v>21.68042105263158</c:v>
                </c:pt>
                <c:pt idx="3110">
                  <c:v>20.619135234590619</c:v>
                </c:pt>
                <c:pt idx="3111">
                  <c:v>21.183507061197041</c:v>
                </c:pt>
                <c:pt idx="3114">
                  <c:v>20.053746203172462</c:v>
                </c:pt>
                <c:pt idx="3115">
                  <c:v>19.210863157894739</c:v>
                </c:pt>
                <c:pt idx="3116">
                  <c:v>18.884222854274721</c:v>
                </c:pt>
                <c:pt idx="3117">
                  <c:v>19.136733495512125</c:v>
                </c:pt>
                <c:pt idx="3118">
                  <c:v>18.69542429284526</c:v>
                </c:pt>
                <c:pt idx="3121">
                  <c:v>18.444703336939337</c:v>
                </c:pt>
                <c:pt idx="3122">
                  <c:v>18.691597414589104</c:v>
                </c:pt>
                <c:pt idx="3123">
                  <c:v>18.518297800906495</c:v>
                </c:pt>
                <c:pt idx="3124">
                  <c:v>18.051258389261747</c:v>
                </c:pt>
                <c:pt idx="3125">
                  <c:v>18.310260927930198</c:v>
                </c:pt>
                <c:pt idx="3128">
                  <c:v>19.363949001845327</c:v>
                </c:pt>
                <c:pt idx="3129">
                  <c:v>20.406344158018076</c:v>
                </c:pt>
                <c:pt idx="3130">
                  <c:v>20.132213537335776</c:v>
                </c:pt>
                <c:pt idx="3131">
                  <c:v>20.116993951445853</c:v>
                </c:pt>
                <c:pt idx="3132">
                  <c:v>20.065408288879773</c:v>
                </c:pt>
                <c:pt idx="3135">
                  <c:v>19.607359947428947</c:v>
                </c:pt>
                <c:pt idx="3136">
                  <c:v>19.178442028985508</c:v>
                </c:pt>
                <c:pt idx="3137">
                  <c:v>19.947468721517936</c:v>
                </c:pt>
                <c:pt idx="3138">
                  <c:v>20.253504769805058</c:v>
                </c:pt>
                <c:pt idx="3139">
                  <c:v>21.168268025733141</c:v>
                </c:pt>
                <c:pt idx="3142">
                  <c:v>19.99209979209979</c:v>
                </c:pt>
                <c:pt idx="3143">
                  <c:v>20.17667990731546</c:v>
                </c:pt>
                <c:pt idx="3144">
                  <c:v>20.326007326007328</c:v>
                </c:pt>
                <c:pt idx="3145">
                  <c:v>20.269427910052912</c:v>
                </c:pt>
                <c:pt idx="3146">
                  <c:v>19.66440846001322</c:v>
                </c:pt>
                <c:pt idx="3149">
                  <c:v>20.013926883859739</c:v>
                </c:pt>
                <c:pt idx="3150">
                  <c:v>19.64999590734223</c:v>
                </c:pt>
                <c:pt idx="3151">
                  <c:v>19.160740499102921</c:v>
                </c:pt>
                <c:pt idx="3152">
                  <c:v>19.55376868096166</c:v>
                </c:pt>
                <c:pt idx="3153">
                  <c:v>19.067329008949834</c:v>
                </c:pt>
                <c:pt idx="3156">
                  <c:v>19.249772708488305</c:v>
                </c:pt>
                <c:pt idx="3157">
                  <c:v>19.690954151177198</c:v>
                </c:pt>
                <c:pt idx="3158">
                  <c:v>19.067876288659797</c:v>
                </c:pt>
                <c:pt idx="3159">
                  <c:v>18.722010914503059</c:v>
                </c:pt>
                <c:pt idx="3164">
                  <c:v>21.152464903689193</c:v>
                </c:pt>
                <c:pt idx="3165">
                  <c:v>21.322857605702254</c:v>
                </c:pt>
                <c:pt idx="3166">
                  <c:v>21.958124088773697</c:v>
                </c:pt>
                <c:pt idx="3167">
                  <c:v>21.18270401948843</c:v>
                </c:pt>
                <c:pt idx="3170">
                  <c:v>21.317670845127378</c:v>
                </c:pt>
                <c:pt idx="3171">
                  <c:v>20.226720321931591</c:v>
                </c:pt>
                <c:pt idx="3172">
                  <c:v>19.677826961770624</c:v>
                </c:pt>
                <c:pt idx="3173">
                  <c:v>19.063476719832448</c:v>
                </c:pt>
                <c:pt idx="3174">
                  <c:v>18.060461035335408</c:v>
                </c:pt>
                <c:pt idx="3178">
                  <c:v>18.016926362413987</c:v>
                </c:pt>
                <c:pt idx="3179">
                  <c:v>17.722706385675806</c:v>
                </c:pt>
                <c:pt idx="3180">
                  <c:v>17.521203939008895</c:v>
                </c:pt>
                <c:pt idx="3181">
                  <c:v>18.275535939470362</c:v>
                </c:pt>
                <c:pt idx="3184">
                  <c:v>17.483066792097834</c:v>
                </c:pt>
                <c:pt idx="3185">
                  <c:v>17.591163266913444</c:v>
                </c:pt>
                <c:pt idx="3186">
                  <c:v>17.344862665310274</c:v>
                </c:pt>
                <c:pt idx="3187">
                  <c:v>18.235294117647058</c:v>
                </c:pt>
                <c:pt idx="3188">
                  <c:v>16.767461669505966</c:v>
                </c:pt>
                <c:pt idx="3191">
                  <c:v>15.739279588336192</c:v>
                </c:pt>
                <c:pt idx="3192">
                  <c:v>15.936568619801827</c:v>
                </c:pt>
                <c:pt idx="3193">
                  <c:v>16.279692594317655</c:v>
                </c:pt>
                <c:pt idx="3194">
                  <c:v>15.461158966327329</c:v>
                </c:pt>
                <c:pt idx="3195">
                  <c:v>15.411373071199185</c:v>
                </c:pt>
                <c:pt idx="3198">
                  <c:v>15.802634674194309</c:v>
                </c:pt>
                <c:pt idx="3199">
                  <c:v>16.650338758663654</c:v>
                </c:pt>
                <c:pt idx="3200">
                  <c:v>15.94747490467668</c:v>
                </c:pt>
                <c:pt idx="3201">
                  <c:v>15.639749117992944</c:v>
                </c:pt>
                <c:pt idx="3202">
                  <c:v>15.401891068219113</c:v>
                </c:pt>
                <c:pt idx="3206">
                  <c:v>16.467014564997275</c:v>
                </c:pt>
                <c:pt idx="3207">
                  <c:v>15.820407211687909</c:v>
                </c:pt>
                <c:pt idx="3208">
                  <c:v>16.734060929648241</c:v>
                </c:pt>
                <c:pt idx="3209">
                  <c:v>16.577682403433478</c:v>
                </c:pt>
                <c:pt idx="3212">
                  <c:v>16.842105263157897</c:v>
                </c:pt>
                <c:pt idx="3213">
                  <c:v>16.350587685841056</c:v>
                </c:pt>
                <c:pt idx="3214">
                  <c:v>15.518179685667368</c:v>
                </c:pt>
                <c:pt idx="3215">
                  <c:v>15.637534354142126</c:v>
                </c:pt>
                <c:pt idx="3216">
                  <c:v>16.431787660952683</c:v>
                </c:pt>
                <c:pt idx="3219">
                  <c:v>16.328507795100222</c:v>
                </c:pt>
                <c:pt idx="3220">
                  <c:v>16.139925224723573</c:v>
                </c:pt>
                <c:pt idx="3221">
                  <c:v>16.503064554644592</c:v>
                </c:pt>
                <c:pt idx="3222">
                  <c:v>17.388025376685171</c:v>
                </c:pt>
                <c:pt idx="3223">
                  <c:v>18.948936842937318</c:v>
                </c:pt>
                <c:pt idx="3226">
                  <c:v>18.172583591454213</c:v>
                </c:pt>
                <c:pt idx="3227">
                  <c:v>17.993145225569904</c:v>
                </c:pt>
                <c:pt idx="3228">
                  <c:v>17.546706776440786</c:v>
                </c:pt>
                <c:pt idx="3229">
                  <c:v>17.643538388173582</c:v>
                </c:pt>
                <c:pt idx="3230">
                  <c:v>16.747240441529357</c:v>
                </c:pt>
                <c:pt idx="3233">
                  <c:v>15.989889340020699</c:v>
                </c:pt>
                <c:pt idx="3234">
                  <c:v>16.199331582716638</c:v>
                </c:pt>
                <c:pt idx="3235">
                  <c:v>16.385361972951472</c:v>
                </c:pt>
                <c:pt idx="3236">
                  <c:v>16.57506584723442</c:v>
                </c:pt>
                <c:pt idx="3237">
                  <c:v>15.664595296153543</c:v>
                </c:pt>
                <c:pt idx="3242">
                  <c:v>15.192277630139127</c:v>
                </c:pt>
                <c:pt idx="3243">
                  <c:v>14.13804475853946</c:v>
                </c:pt>
                <c:pt idx="3244">
                  <c:v>13.823603067772734</c:v>
                </c:pt>
                <c:pt idx="3247">
                  <c:v>14.226160602258473</c:v>
                </c:pt>
                <c:pt idx="3248">
                  <c:v>14.752748115577889</c:v>
                </c:pt>
                <c:pt idx="3249">
                  <c:v>15.171042288948279</c:v>
                </c:pt>
                <c:pt idx="3250">
                  <c:v>15.90545225338796</c:v>
                </c:pt>
                <c:pt idx="3251">
                  <c:v>16.907310911100588</c:v>
                </c:pt>
                <c:pt idx="3254">
                  <c:v>17.048640459293516</c:v>
                </c:pt>
                <c:pt idx="3255">
                  <c:v>16.381932806639536</c:v>
                </c:pt>
                <c:pt idx="3256">
                  <c:v>16.091091171286653</c:v>
                </c:pt>
                <c:pt idx="3257">
                  <c:v>16.560468243296686</c:v>
                </c:pt>
                <c:pt idx="3258">
                  <c:v>15.86671924290221</c:v>
                </c:pt>
                <c:pt idx="3261">
                  <c:v>17.086440275469009</c:v>
                </c:pt>
                <c:pt idx="3262">
                  <c:v>18.296771130104464</c:v>
                </c:pt>
                <c:pt idx="3263">
                  <c:v>18.178358623977122</c:v>
                </c:pt>
                <c:pt idx="3264">
                  <c:v>18.820993954620398</c:v>
                </c:pt>
                <c:pt idx="3265">
                  <c:v>19.494946304485154</c:v>
                </c:pt>
                <c:pt idx="3268">
                  <c:v>21.474426255189158</c:v>
                </c:pt>
                <c:pt idx="3269">
                  <c:v>23.144917313269065</c:v>
                </c:pt>
                <c:pt idx="3270">
                  <c:v>23.047741834661664</c:v>
                </c:pt>
                <c:pt idx="3271">
                  <c:v>20.303653861200221</c:v>
                </c:pt>
                <c:pt idx="3272">
                  <c:v>19.833020637898688</c:v>
                </c:pt>
                <c:pt idx="3275">
                  <c:v>18.496264591439687</c:v>
                </c:pt>
                <c:pt idx="3276">
                  <c:v>18.751148843367861</c:v>
                </c:pt>
                <c:pt idx="3277">
                  <c:v>20.122680332323938</c:v>
                </c:pt>
                <c:pt idx="3278">
                  <c:v>21.085400948899434</c:v>
                </c:pt>
                <c:pt idx="3279">
                  <c:v>20.179726027397258</c:v>
                </c:pt>
                <c:pt idx="3282">
                  <c:v>18.473738009120932</c:v>
                </c:pt>
                <c:pt idx="3283">
                  <c:v>18.490373280943029</c:v>
                </c:pt>
                <c:pt idx="3284">
                  <c:v>18.685296646603611</c:v>
                </c:pt>
                <c:pt idx="3285">
                  <c:v>17.81916297849212</c:v>
                </c:pt>
                <c:pt idx="3286">
                  <c:v>17.739884393063587</c:v>
                </c:pt>
                <c:pt idx="3289">
                  <c:v>17.737595789147768</c:v>
                </c:pt>
                <c:pt idx="3290">
                  <c:v>18.258351545426162</c:v>
                </c:pt>
                <c:pt idx="3291">
                  <c:v>19.136668748048706</c:v>
                </c:pt>
                <c:pt idx="3292">
                  <c:v>19.188060166783568</c:v>
                </c:pt>
                <c:pt idx="3293">
                  <c:v>19.986522488638148</c:v>
                </c:pt>
                <c:pt idx="3296">
                  <c:v>17.343046875000002</c:v>
                </c:pt>
                <c:pt idx="3297">
                  <c:v>16.613366645846348</c:v>
                </c:pt>
                <c:pt idx="3298">
                  <c:v>17.026057107193008</c:v>
                </c:pt>
                <c:pt idx="3299">
                  <c:v>15.390242004513269</c:v>
                </c:pt>
                <c:pt idx="3300">
                  <c:v>13.941171881095419</c:v>
                </c:pt>
                <c:pt idx="3304">
                  <c:v>14.507806401249024</c:v>
                </c:pt>
                <c:pt idx="3305">
                  <c:v>15.193465176268271</c:v>
                </c:pt>
                <c:pt idx="3306">
                  <c:v>15.106747309716443</c:v>
                </c:pt>
                <c:pt idx="3307">
                  <c:v>14.242979627153305</c:v>
                </c:pt>
                <c:pt idx="3310">
                  <c:v>14.189333752851413</c:v>
                </c:pt>
                <c:pt idx="3311">
                  <c:v>14.9450782909749</c:v>
                </c:pt>
                <c:pt idx="3312">
                  <c:v>14.525518655833398</c:v>
                </c:pt>
                <c:pt idx="3313">
                  <c:v>13.642144148392676</c:v>
                </c:pt>
                <c:pt idx="3314">
                  <c:v>11.837475345167654</c:v>
                </c:pt>
                <c:pt idx="3317">
                  <c:v>13.516146861429135</c:v>
                </c:pt>
                <c:pt idx="3318">
                  <c:v>13.447052315473369</c:v>
                </c:pt>
                <c:pt idx="3319">
                  <c:v>13.100899337330388</c:v>
                </c:pt>
                <c:pt idx="3320">
                  <c:v>12.455031026627918</c:v>
                </c:pt>
                <c:pt idx="3321">
                  <c:v>11.892564562690175</c:v>
                </c:pt>
                <c:pt idx="3324">
                  <c:v>11.510886591478696</c:v>
                </c:pt>
                <c:pt idx="3325">
                  <c:v>11.711382434029145</c:v>
                </c:pt>
                <c:pt idx="3326">
                  <c:v>11.694654683065279</c:v>
                </c:pt>
                <c:pt idx="3327">
                  <c:v>11.131518917643358</c:v>
                </c:pt>
                <c:pt idx="3328">
                  <c:v>9.8582938388625596</c:v>
                </c:pt>
                <c:pt idx="3331">
                  <c:v>11.048561292865591</c:v>
                </c:pt>
                <c:pt idx="3332">
                  <c:v>10.73573054879485</c:v>
                </c:pt>
                <c:pt idx="3333">
                  <c:v>11.775307473982972</c:v>
                </c:pt>
                <c:pt idx="3334">
                  <c:v>12.572046222781228</c:v>
                </c:pt>
                <c:pt idx="3335">
                  <c:v>11.874684144030324</c:v>
                </c:pt>
                <c:pt idx="3338">
                  <c:v>13.690867253828454</c:v>
                </c:pt>
                <c:pt idx="3339">
                  <c:v>14.033817195724996</c:v>
                </c:pt>
                <c:pt idx="3340">
                  <c:v>15.387546838874275</c:v>
                </c:pt>
                <c:pt idx="3341">
                  <c:v>14.068869204373156</c:v>
                </c:pt>
                <c:pt idx="3342">
                  <c:v>11.683665338645419</c:v>
                </c:pt>
                <c:pt idx="3345">
                  <c:v>13.977866560127847</c:v>
                </c:pt>
                <c:pt idx="3346">
                  <c:v>17.044554455445546</c:v>
                </c:pt>
                <c:pt idx="3347">
                  <c:v>16.50219245794467</c:v>
                </c:pt>
                <c:pt idx="3348">
                  <c:v>18.378871108988136</c:v>
                </c:pt>
                <c:pt idx="3349">
                  <c:v>18.59312093834205</c:v>
                </c:pt>
                <c:pt idx="3352">
                  <c:v>19.798423064670278</c:v>
                </c:pt>
                <c:pt idx="3353">
                  <c:v>19.387050474443825</c:v>
                </c:pt>
                <c:pt idx="3354">
                  <c:v>19.516693163751992</c:v>
                </c:pt>
                <c:pt idx="3355">
                  <c:v>21.31755314945072</c:v>
                </c:pt>
                <c:pt idx="3356">
                  <c:v>19.922810060711189</c:v>
                </c:pt>
                <c:pt idx="3359">
                  <c:v>18.743335692380278</c:v>
                </c:pt>
                <c:pt idx="3360">
                  <c:v>17.834278512917454</c:v>
                </c:pt>
                <c:pt idx="3361">
                  <c:v>19.112252096887982</c:v>
                </c:pt>
                <c:pt idx="3362">
                  <c:v>19.551343306963265</c:v>
                </c:pt>
                <c:pt idx="3363">
                  <c:v>19.85603448275862</c:v>
                </c:pt>
                <c:pt idx="3366">
                  <c:v>18.04062352385451</c:v>
                </c:pt>
                <c:pt idx="3367">
                  <c:v>17.618110544884356</c:v>
                </c:pt>
                <c:pt idx="3368">
                  <c:v>19.724405134627425</c:v>
                </c:pt>
                <c:pt idx="3369">
                  <c:v>19.586980306345733</c:v>
                </c:pt>
                <c:pt idx="3370">
                  <c:v>18.979788557213933</c:v>
                </c:pt>
                <c:pt idx="3373">
                  <c:v>19.295869056897896</c:v>
                </c:pt>
                <c:pt idx="3374">
                  <c:v>19.730349344978166</c:v>
                </c:pt>
                <c:pt idx="3375">
                  <c:v>19.859677923702318</c:v>
                </c:pt>
                <c:pt idx="3376">
                  <c:v>20.213917525773198</c:v>
                </c:pt>
                <c:pt idx="3377">
                  <c:v>19.300375763269141</c:v>
                </c:pt>
                <c:pt idx="3380">
                  <c:v>20.686784518339692</c:v>
                </c:pt>
                <c:pt idx="3381">
                  <c:v>20.144919619166537</c:v>
                </c:pt>
                <c:pt idx="3382">
                  <c:v>19.635418283408352</c:v>
                </c:pt>
                <c:pt idx="3387">
                  <c:v>19.710080829647708</c:v>
                </c:pt>
                <c:pt idx="3388">
                  <c:v>19.738419411272538</c:v>
                </c:pt>
                <c:pt idx="3389">
                  <c:v>20.06034810367105</c:v>
                </c:pt>
                <c:pt idx="3390">
                  <c:v>21.493333333333332</c:v>
                </c:pt>
                <c:pt idx="3391">
                  <c:v>21.679401993355484</c:v>
                </c:pt>
                <c:pt idx="3394">
                  <c:v>20.087459613795179</c:v>
                </c:pt>
                <c:pt idx="3395">
                  <c:v>18.724176730927915</c:v>
                </c:pt>
                <c:pt idx="3396">
                  <c:v>18.80458038270303</c:v>
                </c:pt>
                <c:pt idx="3397">
                  <c:v>19.515755433556443</c:v>
                </c:pt>
                <c:pt idx="3398">
                  <c:v>19.135658330822537</c:v>
                </c:pt>
                <c:pt idx="3401">
                  <c:v>17.623207103286031</c:v>
                </c:pt>
                <c:pt idx="3402">
                  <c:v>17.843023255813954</c:v>
                </c:pt>
                <c:pt idx="3403">
                  <c:v>18.534564643799474</c:v>
                </c:pt>
                <c:pt idx="3404">
                  <c:v>18.766373559733172</c:v>
                </c:pt>
                <c:pt idx="3405">
                  <c:v>17.744697085304441</c:v>
                </c:pt>
                <c:pt idx="3408">
                  <c:v>17.238793432607867</c:v>
                </c:pt>
                <c:pt idx="3409">
                  <c:v>16.24920200638395</c:v>
                </c:pt>
                <c:pt idx="3410">
                  <c:v>16.607059001742027</c:v>
                </c:pt>
                <c:pt idx="3411">
                  <c:v>15.758764607679467</c:v>
                </c:pt>
                <c:pt idx="3412">
                  <c:v>15.199211643420256</c:v>
                </c:pt>
                <c:pt idx="3417">
                  <c:v>14.356258074321758</c:v>
                </c:pt>
                <c:pt idx="3418">
                  <c:v>14.573977074318684</c:v>
                </c:pt>
                <c:pt idx="3419">
                  <c:v>14.240698557327262</c:v>
                </c:pt>
                <c:pt idx="3423">
                  <c:v>13.876412961567448</c:v>
                </c:pt>
                <c:pt idx="3424">
                  <c:v>14.09772503967954</c:v>
                </c:pt>
                <c:pt idx="3425">
                  <c:v>14.57042575919426</c:v>
                </c:pt>
                <c:pt idx="3426">
                  <c:v>14.386426169367164</c:v>
                </c:pt>
                <c:pt idx="3429">
                  <c:v>15.783638320775028</c:v>
                </c:pt>
                <c:pt idx="3430">
                  <c:v>16.109617452757721</c:v>
                </c:pt>
                <c:pt idx="3431">
                  <c:v>16.8557129658146</c:v>
                </c:pt>
                <c:pt idx="3432">
                  <c:v>15.994223659889094</c:v>
                </c:pt>
                <c:pt idx="3433">
                  <c:v>15.789730861707904</c:v>
                </c:pt>
                <c:pt idx="3437">
                  <c:v>17.954296302014978</c:v>
                </c:pt>
                <c:pt idx="3438">
                  <c:v>17.355101092261215</c:v>
                </c:pt>
                <c:pt idx="3439">
                  <c:v>16.598746324098439</c:v>
                </c:pt>
                <c:pt idx="3440">
                  <c:v>16.842105263157897</c:v>
                </c:pt>
                <c:pt idx="3443">
                  <c:v>18.979591836734695</c:v>
                </c:pt>
                <c:pt idx="3444">
                  <c:v>19.691180981595092</c:v>
                </c:pt>
                <c:pt idx="3445">
                  <c:v>19.875278738946559</c:v>
                </c:pt>
                <c:pt idx="3446">
                  <c:v>18.865618739405146</c:v>
                </c:pt>
                <c:pt idx="3447">
                  <c:v>18.370281373536933</c:v>
                </c:pt>
                <c:pt idx="3450">
                  <c:v>19.397492454144416</c:v>
                </c:pt>
                <c:pt idx="3451">
                  <c:v>19.242368177613319</c:v>
                </c:pt>
                <c:pt idx="3452">
                  <c:v>20.427358344912768</c:v>
                </c:pt>
                <c:pt idx="3453">
                  <c:v>20.769047619047619</c:v>
                </c:pt>
                <c:pt idx="3454">
                  <c:v>21.397619047619049</c:v>
                </c:pt>
                <c:pt idx="3457">
                  <c:v>24.114042553191492</c:v>
                </c:pt>
                <c:pt idx="3458">
                  <c:v>21.820841373986873</c:v>
                </c:pt>
                <c:pt idx="3459">
                  <c:v>20.743050743050745</c:v>
                </c:pt>
                <c:pt idx="3460">
                  <c:v>21.156646909398813</c:v>
                </c:pt>
                <c:pt idx="3461">
                  <c:v>21.39278849850081</c:v>
                </c:pt>
                <c:pt idx="3464">
                  <c:v>20.476844705155912</c:v>
                </c:pt>
                <c:pt idx="3465">
                  <c:v>21.184841038242975</c:v>
                </c:pt>
                <c:pt idx="3466">
                  <c:v>23.199052132701425</c:v>
                </c:pt>
                <c:pt idx="3467">
                  <c:v>23.127883078328384</c:v>
                </c:pt>
                <c:pt idx="3468">
                  <c:v>21.963945422669408</c:v>
                </c:pt>
                <c:pt idx="3472">
                  <c:v>19.041004184100419</c:v>
                </c:pt>
                <c:pt idx="3473">
                  <c:v>19.482008368200837</c:v>
                </c:pt>
                <c:pt idx="3474">
                  <c:v>19.43590721806806</c:v>
                </c:pt>
                <c:pt idx="3475">
                  <c:v>19.550251256281406</c:v>
                </c:pt>
                <c:pt idx="3478">
                  <c:v>20.029863221884497</c:v>
                </c:pt>
                <c:pt idx="3479">
                  <c:v>19.176417233560091</c:v>
                </c:pt>
                <c:pt idx="3480">
                  <c:v>18.661948376353042</c:v>
                </c:pt>
                <c:pt idx="3481">
                  <c:v>18.229640831758037</c:v>
                </c:pt>
                <c:pt idx="3482">
                  <c:v>18.704094811213249</c:v>
                </c:pt>
                <c:pt idx="3485">
                  <c:v>19.183367729114117</c:v>
                </c:pt>
                <c:pt idx="3486">
                  <c:v>19.653053435114504</c:v>
                </c:pt>
                <c:pt idx="3487">
                  <c:v>19.470879330034261</c:v>
                </c:pt>
                <c:pt idx="3488">
                  <c:v>18.512317518248175</c:v>
                </c:pt>
                <c:pt idx="3489">
                  <c:v>18.274800456100341</c:v>
                </c:pt>
                <c:pt idx="3492">
                  <c:v>17.651337792642142</c:v>
                </c:pt>
                <c:pt idx="3493">
                  <c:v>17.4911484339537</c:v>
                </c:pt>
                <c:pt idx="3494">
                  <c:v>17.744519456876283</c:v>
                </c:pt>
                <c:pt idx="3495">
                  <c:v>18.099349765613187</c:v>
                </c:pt>
                <c:pt idx="3496">
                  <c:v>17.504240150093811</c:v>
                </c:pt>
                <c:pt idx="3499">
                  <c:v>17.174321581598136</c:v>
                </c:pt>
                <c:pt idx="3500">
                  <c:v>17.465478339350181</c:v>
                </c:pt>
                <c:pt idx="3501">
                  <c:v>17.495072594598664</c:v>
                </c:pt>
                <c:pt idx="3502">
                  <c:v>18.05759868174669</c:v>
                </c:pt>
                <c:pt idx="3503">
                  <c:v>18.320402191040746</c:v>
                </c:pt>
                <c:pt idx="3506">
                  <c:v>18.380324161326801</c:v>
                </c:pt>
                <c:pt idx="3507">
                  <c:v>18.267400914063085</c:v>
                </c:pt>
                <c:pt idx="3508">
                  <c:v>19.083533113575069</c:v>
                </c:pt>
                <c:pt idx="3509">
                  <c:v>18.74580587177951</c:v>
                </c:pt>
                <c:pt idx="3510">
                  <c:v>19.203333833908996</c:v>
                </c:pt>
                <c:pt idx="3513">
                  <c:v>19.440520724225649</c:v>
                </c:pt>
                <c:pt idx="3514">
                  <c:v>19.324524629435544</c:v>
                </c:pt>
                <c:pt idx="3515">
                  <c:v>19.052276812462555</c:v>
                </c:pt>
                <c:pt idx="3516">
                  <c:v>19.200852463919841</c:v>
                </c:pt>
                <c:pt idx="3521">
                  <c:v>19.429837628482051</c:v>
                </c:pt>
                <c:pt idx="3522">
                  <c:v>20.254657922194067</c:v>
                </c:pt>
                <c:pt idx="3523">
                  <c:v>20.130318556471376</c:v>
                </c:pt>
                <c:pt idx="3524">
                  <c:v>19.983224948270767</c:v>
                </c:pt>
                <c:pt idx="3527">
                  <c:v>19.277195571955719</c:v>
                </c:pt>
                <c:pt idx="3528">
                  <c:v>18.875931803085098</c:v>
                </c:pt>
                <c:pt idx="3529">
                  <c:v>18.937467776386537</c:v>
                </c:pt>
                <c:pt idx="3530">
                  <c:v>18.904051172707888</c:v>
                </c:pt>
                <c:pt idx="3531">
                  <c:v>18.345729825077171</c:v>
                </c:pt>
                <c:pt idx="3534">
                  <c:v>18.210813601829315</c:v>
                </c:pt>
                <c:pt idx="3535">
                  <c:v>19.005816521867178</c:v>
                </c:pt>
                <c:pt idx="3536">
                  <c:v>18.987471609641734</c:v>
                </c:pt>
                <c:pt idx="3537">
                  <c:v>18.961165048543695</c:v>
                </c:pt>
                <c:pt idx="3538">
                  <c:v>18.595909990471306</c:v>
                </c:pt>
                <c:pt idx="3541">
                  <c:v>19.324586549062843</c:v>
                </c:pt>
                <c:pt idx="3543">
                  <c:v>19.173093906387987</c:v>
                </c:pt>
                <c:pt idx="3544">
                  <c:v>18.987585396312348</c:v>
                </c:pt>
                <c:pt idx="3545">
                  <c:v>19.663889093724652</c:v>
                </c:pt>
                <c:pt idx="3548">
                  <c:v>19.260301138450242</c:v>
                </c:pt>
                <c:pt idx="3549">
                  <c:v>18.863401681663966</c:v>
                </c:pt>
                <c:pt idx="3550">
                  <c:v>18.794680458071667</c:v>
                </c:pt>
                <c:pt idx="3551">
                  <c:v>19.234346122569676</c:v>
                </c:pt>
                <c:pt idx="3552">
                  <c:v>19.039967373572598</c:v>
                </c:pt>
                <c:pt idx="3555">
                  <c:v>19.756808620562403</c:v>
                </c:pt>
                <c:pt idx="3556">
                  <c:v>19.344659477027623</c:v>
                </c:pt>
                <c:pt idx="3557">
                  <c:v>19.142625607779582</c:v>
                </c:pt>
                <c:pt idx="3558">
                  <c:v>19.401376146788994</c:v>
                </c:pt>
                <c:pt idx="3559">
                  <c:v>19.912962825554647</c:v>
                </c:pt>
                <c:pt idx="3562">
                  <c:v>19.429187741743529</c:v>
                </c:pt>
                <c:pt idx="3563">
                  <c:v>19.262672811059904</c:v>
                </c:pt>
                <c:pt idx="3564">
                  <c:v>18.983765752409195</c:v>
                </c:pt>
                <c:pt idx="3565">
                  <c:v>19.169839381320646</c:v>
                </c:pt>
                <c:pt idx="3566">
                  <c:v>18.951491704486273</c:v>
                </c:pt>
                <c:pt idx="3570">
                  <c:v>18.957065659930418</c:v>
                </c:pt>
                <c:pt idx="3571">
                  <c:v>19.590983606557376</c:v>
                </c:pt>
                <c:pt idx="3572">
                  <c:v>19.771054783319705</c:v>
                </c:pt>
                <c:pt idx="3573">
                  <c:v>19.212339982137543</c:v>
                </c:pt>
                <c:pt idx="3576">
                  <c:v>19.55147604213025</c:v>
                </c:pt>
                <c:pt idx="3577">
                  <c:v>19.731229677800773</c:v>
                </c:pt>
                <c:pt idx="3578">
                  <c:v>19.758972840967957</c:v>
                </c:pt>
                <c:pt idx="3579">
                  <c:v>19.973942093541204</c:v>
                </c:pt>
                <c:pt idx="3580">
                  <c:v>19.209828451569404</c:v>
                </c:pt>
                <c:pt idx="3583">
                  <c:v>18.94586297266941</c:v>
                </c:pt>
                <c:pt idx="3584">
                  <c:v>19.03671787186212</c:v>
                </c:pt>
                <c:pt idx="3585">
                  <c:v>19.50477910739821</c:v>
                </c:pt>
                <c:pt idx="3586">
                  <c:v>19.17227901383043</c:v>
                </c:pt>
                <c:pt idx="3587">
                  <c:v>19.414000300435632</c:v>
                </c:pt>
                <c:pt idx="3590">
                  <c:v>19.56348851089227</c:v>
                </c:pt>
                <c:pt idx="3591">
                  <c:v>18.979780646124002</c:v>
                </c:pt>
                <c:pt idx="3592">
                  <c:v>18.768079243315707</c:v>
                </c:pt>
                <c:pt idx="3593">
                  <c:v>18.428304844368142</c:v>
                </c:pt>
                <c:pt idx="3594">
                  <c:v>17.860575850011159</c:v>
                </c:pt>
                <c:pt idx="3597">
                  <c:v>17.150063145382958</c:v>
                </c:pt>
                <c:pt idx="3598">
                  <c:v>17.354011887072808</c:v>
                </c:pt>
                <c:pt idx="3599">
                  <c:v>17.103289179937494</c:v>
                </c:pt>
                <c:pt idx="3600">
                  <c:v>17.19306452810574</c:v>
                </c:pt>
                <c:pt idx="3601">
                  <c:v>16.159940762680492</c:v>
                </c:pt>
                <c:pt idx="3604">
                  <c:v>15.65969973506035</c:v>
                </c:pt>
                <c:pt idx="3605">
                  <c:v>15.970663921770459</c:v>
                </c:pt>
                <c:pt idx="3607">
                  <c:v>15.750000000000002</c:v>
                </c:pt>
                <c:pt idx="3608">
                  <c:v>15.424757281553401</c:v>
                </c:pt>
                <c:pt idx="3611">
                  <c:v>15.997283606196314</c:v>
                </c:pt>
                <c:pt idx="3612">
                  <c:v>16.069369237523784</c:v>
                </c:pt>
                <c:pt idx="3613">
                  <c:v>16.513197120628227</c:v>
                </c:pt>
                <c:pt idx="3614">
                  <c:v>15.482013344937627</c:v>
                </c:pt>
                <c:pt idx="3615">
                  <c:v>15.513495864170656</c:v>
                </c:pt>
                <c:pt idx="3618">
                  <c:v>15.638342645671578</c:v>
                </c:pt>
                <c:pt idx="3619">
                  <c:v>15.699223004865297</c:v>
                </c:pt>
                <c:pt idx="3620">
                  <c:v>15.417882284636043</c:v>
                </c:pt>
                <c:pt idx="3621">
                  <c:v>16.038350217076697</c:v>
                </c:pt>
                <c:pt idx="3622">
                  <c:v>15.959284213576758</c:v>
                </c:pt>
                <c:pt idx="3625">
                  <c:v>14.803559800303887</c:v>
                </c:pt>
                <c:pt idx="3626">
                  <c:v>13.952577170534232</c:v>
                </c:pt>
                <c:pt idx="3627">
                  <c:v>13.795823328239834</c:v>
                </c:pt>
                <c:pt idx="3628">
                  <c:v>14.487902638099403</c:v>
                </c:pt>
                <c:pt idx="3629">
                  <c:v>14.413376309427882</c:v>
                </c:pt>
                <c:pt idx="3632">
                  <c:v>15.753056592722748</c:v>
                </c:pt>
                <c:pt idx="3633">
                  <c:v>16.2452031808565</c:v>
                </c:pt>
                <c:pt idx="3634">
                  <c:v>15.448949718217085</c:v>
                </c:pt>
                <c:pt idx="3635">
                  <c:v>15.822160421545668</c:v>
                </c:pt>
                <c:pt idx="3636">
                  <c:v>15.214765590769682</c:v>
                </c:pt>
                <c:pt idx="3639">
                  <c:v>15.053553336228108</c:v>
                </c:pt>
                <c:pt idx="3640">
                  <c:v>15.771929824561404</c:v>
                </c:pt>
                <c:pt idx="3641">
                  <c:v>15.425837320574166</c:v>
                </c:pt>
                <c:pt idx="3642">
                  <c:v>16.020467623279188</c:v>
                </c:pt>
                <c:pt idx="3643">
                  <c:v>16.412967032967035</c:v>
                </c:pt>
                <c:pt idx="3646">
                  <c:v>17.860596293311847</c:v>
                </c:pt>
                <c:pt idx="3647">
                  <c:v>17.211831358987567</c:v>
                </c:pt>
                <c:pt idx="3648">
                  <c:v>18.472098545562481</c:v>
                </c:pt>
                <c:pt idx="3649">
                  <c:v>17.705035434539351</c:v>
                </c:pt>
                <c:pt idx="3650">
                  <c:v>18.096774193548388</c:v>
                </c:pt>
                <c:pt idx="3653">
                  <c:v>16.371846245176613</c:v>
                </c:pt>
                <c:pt idx="3654">
                  <c:v>14.944625407166125</c:v>
                </c:pt>
                <c:pt idx="3655">
                  <c:v>14.75906025346476</c:v>
                </c:pt>
                <c:pt idx="3656">
                  <c:v>14.394651539708267</c:v>
                </c:pt>
                <c:pt idx="3657">
                  <c:v>14.251120088138084</c:v>
                </c:pt>
                <c:pt idx="3660">
                  <c:v>13.332405915946698</c:v>
                </c:pt>
                <c:pt idx="3661">
                  <c:v>13.87558548009368</c:v>
                </c:pt>
                <c:pt idx="3662">
                  <c:v>14.109309661800308</c:v>
                </c:pt>
                <c:pt idx="3663">
                  <c:v>13.880529022777369</c:v>
                </c:pt>
                <c:pt idx="3664">
                  <c:v>13.659905144107992</c:v>
                </c:pt>
                <c:pt idx="3668">
                  <c:v>13.308541973490426</c:v>
                </c:pt>
                <c:pt idx="3669">
                  <c:v>14.555490138357374</c:v>
                </c:pt>
                <c:pt idx="3670">
                  <c:v>15.018070085595141</c:v>
                </c:pt>
                <c:pt idx="3671">
                  <c:v>13.768472546728971</c:v>
                </c:pt>
                <c:pt idx="3674">
                  <c:v>13.743820224719103</c:v>
                </c:pt>
                <c:pt idx="3675">
                  <c:v>14.751012731481483</c:v>
                </c:pt>
                <c:pt idx="3676">
                  <c:v>15.054591285559956</c:v>
                </c:pt>
                <c:pt idx="3677">
                  <c:v>15.385119090451175</c:v>
                </c:pt>
                <c:pt idx="3678">
                  <c:v>15.327777777777778</c:v>
                </c:pt>
                <c:pt idx="3681">
                  <c:v>15.677596022194995</c:v>
                </c:pt>
                <c:pt idx="3682">
                  <c:v>15.787264729213241</c:v>
                </c:pt>
                <c:pt idx="3683">
                  <c:v>15.250447227191415</c:v>
                </c:pt>
                <c:pt idx="3684">
                  <c:v>14.631646471846045</c:v>
                </c:pt>
                <c:pt idx="3685">
                  <c:v>14.466225354117732</c:v>
                </c:pt>
                <c:pt idx="3688">
                  <c:v>14.787217459080281</c:v>
                </c:pt>
                <c:pt idx="3689">
                  <c:v>15.809868141216503</c:v>
                </c:pt>
                <c:pt idx="3690">
                  <c:v>15.617399306292914</c:v>
                </c:pt>
                <c:pt idx="3691">
                  <c:v>15.342595204513401</c:v>
                </c:pt>
                <c:pt idx="3692">
                  <c:v>14.790535298681149</c:v>
                </c:pt>
                <c:pt idx="3695">
                  <c:v>14.543774592467679</c:v>
                </c:pt>
                <c:pt idx="3696">
                  <c:v>15.768090363572185</c:v>
                </c:pt>
                <c:pt idx="3697">
                  <c:v>16.719690031701305</c:v>
                </c:pt>
                <c:pt idx="3698">
                  <c:v>16.700758381175138</c:v>
                </c:pt>
                <c:pt idx="3699">
                  <c:v>16.331140350877192</c:v>
                </c:pt>
                <c:pt idx="3702">
                  <c:v>16.191993753992477</c:v>
                </c:pt>
                <c:pt idx="3703">
                  <c:v>16.106219277623424</c:v>
                </c:pt>
                <c:pt idx="3704">
                  <c:v>16.367807153965785</c:v>
                </c:pt>
                <c:pt idx="3705">
                  <c:v>16.450806394816539</c:v>
                </c:pt>
                <c:pt idx="3706">
                  <c:v>15.542651520496719</c:v>
                </c:pt>
                <c:pt idx="3709">
                  <c:v>16.994868550541263</c:v>
                </c:pt>
                <c:pt idx="3710">
                  <c:v>17.568127208480568</c:v>
                </c:pt>
                <c:pt idx="3711">
                  <c:v>17.098028169014086</c:v>
                </c:pt>
                <c:pt idx="3712">
                  <c:v>16.955801104972377</c:v>
                </c:pt>
                <c:pt idx="3713">
                  <c:v>16.491531354983202</c:v>
                </c:pt>
                <c:pt idx="3716">
                  <c:v>15.959551037695892</c:v>
                </c:pt>
                <c:pt idx="3717">
                  <c:v>15.071558860670688</c:v>
                </c:pt>
                <c:pt idx="3718">
                  <c:v>14.641672522839071</c:v>
                </c:pt>
                <c:pt idx="3719">
                  <c:v>15.466419735830597</c:v>
                </c:pt>
                <c:pt idx="3720">
                  <c:v>15.243534482758619</c:v>
                </c:pt>
                <c:pt idx="3723">
                  <c:v>15.781113195747343</c:v>
                </c:pt>
                <c:pt idx="3724">
                  <c:v>16.544665787464428</c:v>
                </c:pt>
                <c:pt idx="3725">
                  <c:v>17.183359867100435</c:v>
                </c:pt>
                <c:pt idx="3726">
                  <c:v>16.762740067947032</c:v>
                </c:pt>
                <c:pt idx="3727">
                  <c:v>15.614545203398025</c:v>
                </c:pt>
                <c:pt idx="3730">
                  <c:v>15.793139149641084</c:v>
                </c:pt>
                <c:pt idx="3731">
                  <c:v>16.877706743658486</c:v>
                </c:pt>
                <c:pt idx="3732">
                  <c:v>17.186659421274285</c:v>
                </c:pt>
                <c:pt idx="3733">
                  <c:v>15.833969725896633</c:v>
                </c:pt>
                <c:pt idx="3734">
                  <c:v>15.304706122726961</c:v>
                </c:pt>
                <c:pt idx="3737">
                  <c:v>15.975238356540229</c:v>
                </c:pt>
                <c:pt idx="3738">
                  <c:v>16.855069487232146</c:v>
                </c:pt>
                <c:pt idx="3739">
                  <c:v>16.887619047619047</c:v>
                </c:pt>
                <c:pt idx="3740">
                  <c:v>17.12104651957101</c:v>
                </c:pt>
                <c:pt idx="3741">
                  <c:v>16.967374240666164</c:v>
                </c:pt>
                <c:pt idx="3744">
                  <c:v>17.17333151357991</c:v>
                </c:pt>
                <c:pt idx="3745">
                  <c:v>15.706526885356784</c:v>
                </c:pt>
                <c:pt idx="3746">
                  <c:v>15.35351694343189</c:v>
                </c:pt>
                <c:pt idx="3748">
                  <c:v>15.358700790060098</c:v>
                </c:pt>
                <c:pt idx="3751">
                  <c:v>17.296934994947794</c:v>
                </c:pt>
                <c:pt idx="3752">
                  <c:v>17.011025951324459</c:v>
                </c:pt>
                <c:pt idx="3753">
                  <c:v>17.365633688207772</c:v>
                </c:pt>
                <c:pt idx="3754">
                  <c:v>17.237413488940156</c:v>
                </c:pt>
                <c:pt idx="3755">
                  <c:v>16.840932186166249</c:v>
                </c:pt>
                <c:pt idx="3758">
                  <c:v>16.205986635756169</c:v>
                </c:pt>
                <c:pt idx="3759">
                  <c:v>16.817515772335664</c:v>
                </c:pt>
                <c:pt idx="3760">
                  <c:v>16.308695652173913</c:v>
                </c:pt>
                <c:pt idx="3761">
                  <c:v>17.080458980349047</c:v>
                </c:pt>
                <c:pt idx="3762">
                  <c:v>16.387739777459213</c:v>
                </c:pt>
                <c:pt idx="3765">
                  <c:v>16.171898355754859</c:v>
                </c:pt>
                <c:pt idx="3766">
                  <c:v>16.547982551799347</c:v>
                </c:pt>
                <c:pt idx="3767">
                  <c:v>16.776967632027254</c:v>
                </c:pt>
                <c:pt idx="3768">
                  <c:v>17.325206020568</c:v>
                </c:pt>
                <c:pt idx="3769">
                  <c:v>16.663381349507201</c:v>
                </c:pt>
                <c:pt idx="3772">
                  <c:v>16.7266032098937</c:v>
                </c:pt>
                <c:pt idx="3773">
                  <c:v>16.936459489456162</c:v>
                </c:pt>
                <c:pt idx="3774">
                  <c:v>17.020368439346544</c:v>
                </c:pt>
                <c:pt idx="3775">
                  <c:v>17.086835319534465</c:v>
                </c:pt>
                <c:pt idx="3776">
                  <c:v>16.670584144645343</c:v>
                </c:pt>
                <c:pt idx="3779">
                  <c:v>16.64974301986387</c:v>
                </c:pt>
                <c:pt idx="3782">
                  <c:v>15.974097547533756</c:v>
                </c:pt>
                <c:pt idx="3783">
                  <c:v>16.502246120337603</c:v>
                </c:pt>
                <c:pt idx="3786">
                  <c:v>16.469737110250666</c:v>
                </c:pt>
                <c:pt idx="3788">
                  <c:v>18.178308823529409</c:v>
                </c:pt>
                <c:pt idx="3789">
                  <c:v>18.12133125466007</c:v>
                </c:pt>
                <c:pt idx="3790">
                  <c:v>17.389217084266988</c:v>
                </c:pt>
                <c:pt idx="3793">
                  <c:v>17.625551857637713</c:v>
                </c:pt>
                <c:pt idx="3794">
                  <c:v>17.600748044882696</c:v>
                </c:pt>
                <c:pt idx="3795">
                  <c:v>18.327588555858313</c:v>
                </c:pt>
                <c:pt idx="3796">
                  <c:v>18.512890465148004</c:v>
                </c:pt>
                <c:pt idx="3797">
                  <c:v>18.7420903190914</c:v>
                </c:pt>
                <c:pt idx="3800">
                  <c:v>19.345082242363208</c:v>
                </c:pt>
                <c:pt idx="3801">
                  <c:v>19.310963321241434</c:v>
                </c:pt>
                <c:pt idx="3802">
                  <c:v>18.972620335316389</c:v>
                </c:pt>
                <c:pt idx="3803">
                  <c:v>18.801306922605676</c:v>
                </c:pt>
                <c:pt idx="3804">
                  <c:v>19.566716641679161</c:v>
                </c:pt>
                <c:pt idx="3808">
                  <c:v>18.751000413964398</c:v>
                </c:pt>
                <c:pt idx="3809">
                  <c:v>18.343900096061478</c:v>
                </c:pt>
                <c:pt idx="3810">
                  <c:v>18.255813953488374</c:v>
                </c:pt>
                <c:pt idx="3811">
                  <c:v>18.087725263515814</c:v>
                </c:pt>
                <c:pt idx="3814">
                  <c:v>18.188207387326333</c:v>
                </c:pt>
                <c:pt idx="3815">
                  <c:v>18.696947133283693</c:v>
                </c:pt>
                <c:pt idx="3816">
                  <c:v>18.811411208642809</c:v>
                </c:pt>
                <c:pt idx="3817">
                  <c:v>18.574983187626092</c:v>
                </c:pt>
                <c:pt idx="3818">
                  <c:v>18.047417556585398</c:v>
                </c:pt>
                <c:pt idx="3821">
                  <c:v>17.384584260570506</c:v>
                </c:pt>
                <c:pt idx="3822">
                  <c:v>18.108660130718953</c:v>
                </c:pt>
                <c:pt idx="3823">
                  <c:v>18.518158812666716</c:v>
                </c:pt>
                <c:pt idx="3824">
                  <c:v>18.701283547257876</c:v>
                </c:pt>
                <c:pt idx="3825">
                  <c:v>18.937917728932682</c:v>
                </c:pt>
                <c:pt idx="3828">
                  <c:v>19.650529500756431</c:v>
                </c:pt>
                <c:pt idx="3829">
                  <c:v>19.632480396203054</c:v>
                </c:pt>
                <c:pt idx="3830">
                  <c:v>19.521116138763198</c:v>
                </c:pt>
                <c:pt idx="3831">
                  <c:v>19.817448379597973</c:v>
                </c:pt>
                <c:pt idx="3832">
                  <c:v>20.287106446776612</c:v>
                </c:pt>
                <c:pt idx="3836">
                  <c:v>20.609890109890109</c:v>
                </c:pt>
                <c:pt idx="3837">
                  <c:v>21.126364628820962</c:v>
                </c:pt>
                <c:pt idx="3838">
                  <c:v>20.59514115092291</c:v>
                </c:pt>
                <c:pt idx="3839">
                  <c:v>19.865638469827587</c:v>
                </c:pt>
                <c:pt idx="3842">
                  <c:v>21.05790645879733</c:v>
                </c:pt>
                <c:pt idx="3843">
                  <c:v>21.114764017749096</c:v>
                </c:pt>
                <c:pt idx="3844">
                  <c:v>20.876163254453608</c:v>
                </c:pt>
                <c:pt idx="3845">
                  <c:v>20.544342305403081</c:v>
                </c:pt>
                <c:pt idx="3846">
                  <c:v>20.459550339552973</c:v>
                </c:pt>
                <c:pt idx="3849">
                  <c:v>20.343813720976126</c:v>
                </c:pt>
                <c:pt idx="3850">
                  <c:v>20.65375509667237</c:v>
                </c:pt>
                <c:pt idx="3851">
                  <c:v>21.026388523295605</c:v>
                </c:pt>
                <c:pt idx="3852">
                  <c:v>21.592140479143545</c:v>
                </c:pt>
                <c:pt idx="3853">
                  <c:v>21.720308750081081</c:v>
                </c:pt>
                <c:pt idx="3856">
                  <c:v>21.318057366362449</c:v>
                </c:pt>
                <c:pt idx="3857">
                  <c:v>21.840496781325182</c:v>
                </c:pt>
                <c:pt idx="3858">
                  <c:v>21.349680170575692</c:v>
                </c:pt>
                <c:pt idx="3859">
                  <c:v>21.322077421839893</c:v>
                </c:pt>
                <c:pt idx="3860">
                  <c:v>21.563138615770196</c:v>
                </c:pt>
                <c:pt idx="3863">
                  <c:v>20.736778693722258</c:v>
                </c:pt>
                <c:pt idx="3864">
                  <c:v>19.675987572126051</c:v>
                </c:pt>
                <c:pt idx="3865">
                  <c:v>19.796775426969155</c:v>
                </c:pt>
                <c:pt idx="3866">
                  <c:v>18.881799909226476</c:v>
                </c:pt>
                <c:pt idx="3871">
                  <c:v>20.325518658873399</c:v>
                </c:pt>
                <c:pt idx="3872">
                  <c:v>20.077975811584977</c:v>
                </c:pt>
                <c:pt idx="3873">
                  <c:v>20.089319650323073</c:v>
                </c:pt>
                <c:pt idx="3874">
                  <c:v>20.206128133704734</c:v>
                </c:pt>
                <c:pt idx="3877">
                  <c:v>21.263976726536807</c:v>
                </c:pt>
                <c:pt idx="3878">
                  <c:v>21.601021711366538</c:v>
                </c:pt>
                <c:pt idx="3879">
                  <c:v>20.941658137154555</c:v>
                </c:pt>
                <c:pt idx="3880">
                  <c:v>21.260337498389799</c:v>
                </c:pt>
                <c:pt idx="3881">
                  <c:v>20.301233939702328</c:v>
                </c:pt>
                <c:pt idx="3884">
                  <c:v>20.59950296310457</c:v>
                </c:pt>
                <c:pt idx="3885">
                  <c:v>21.250031859309292</c:v>
                </c:pt>
                <c:pt idx="3886">
                  <c:v>21.423629657891393</c:v>
                </c:pt>
                <c:pt idx="3887">
                  <c:v>21.866960629921259</c:v>
                </c:pt>
                <c:pt idx="3888">
                  <c:v>21.68805659066507</c:v>
                </c:pt>
                <c:pt idx="3891">
                  <c:v>21.552901884176698</c:v>
                </c:pt>
                <c:pt idx="3892">
                  <c:v>21.888804649987367</c:v>
                </c:pt>
                <c:pt idx="3893">
                  <c:v>21.644337016574585</c:v>
                </c:pt>
                <c:pt idx="3894">
                  <c:v>22.064453125</c:v>
                </c:pt>
                <c:pt idx="3895">
                  <c:v>21.782509505703423</c:v>
                </c:pt>
                <c:pt idx="3898">
                  <c:v>22.521700842873322</c:v>
                </c:pt>
                <c:pt idx="3899">
                  <c:v>22.603477496704535</c:v>
                </c:pt>
                <c:pt idx="3900">
                  <c:v>22.098682559598497</c:v>
                </c:pt>
                <c:pt idx="3901">
                  <c:v>22.878939691800365</c:v>
                </c:pt>
                <c:pt idx="3902">
                  <c:v>23.438830469351114</c:v>
                </c:pt>
                <c:pt idx="3905">
                  <c:v>23.892692603020219</c:v>
                </c:pt>
                <c:pt idx="3906">
                  <c:v>23.958255731809132</c:v>
                </c:pt>
                <c:pt idx="3907">
                  <c:v>23.720785070785073</c:v>
                </c:pt>
                <c:pt idx="3909">
                  <c:v>22.87598654418424</c:v>
                </c:pt>
                <c:pt idx="3912">
                  <c:v>23.755304010349288</c:v>
                </c:pt>
                <c:pt idx="3913">
                  <c:v>24.354005667181866</c:v>
                </c:pt>
                <c:pt idx="3914">
                  <c:v>24.486584575502267</c:v>
                </c:pt>
                <c:pt idx="3915">
                  <c:v>25.174496644295303</c:v>
                </c:pt>
                <c:pt idx="3916">
                  <c:v>24.905485832578599</c:v>
                </c:pt>
                <c:pt idx="3919">
                  <c:v>25.149578742709011</c:v>
                </c:pt>
                <c:pt idx="3920">
                  <c:v>24.638919408001037</c:v>
                </c:pt>
                <c:pt idx="3921">
                  <c:v>25.444134982835674</c:v>
                </c:pt>
                <c:pt idx="3922">
                  <c:v>25.14417732971436</c:v>
                </c:pt>
                <c:pt idx="3923">
                  <c:v>24.885210994967093</c:v>
                </c:pt>
                <c:pt idx="3926">
                  <c:v>24.299287410926365</c:v>
                </c:pt>
                <c:pt idx="3927">
                  <c:v>23.854082741863291</c:v>
                </c:pt>
                <c:pt idx="3928">
                  <c:v>24.677204342030095</c:v>
                </c:pt>
                <c:pt idx="3929">
                  <c:v>25.042018406854972</c:v>
                </c:pt>
                <c:pt idx="3930">
                  <c:v>25.041036717062635</c:v>
                </c:pt>
                <c:pt idx="3934">
                  <c:v>25.63991116751269</c:v>
                </c:pt>
                <c:pt idx="3935">
                  <c:v>25.26571282575371</c:v>
                </c:pt>
                <c:pt idx="3936">
                  <c:v>25.896791203138065</c:v>
                </c:pt>
                <c:pt idx="3937">
                  <c:v>25.133028114521533</c:v>
                </c:pt>
                <c:pt idx="3940">
                  <c:v>25.924875974486181</c:v>
                </c:pt>
                <c:pt idx="3941">
                  <c:v>26.833001988071572</c:v>
                </c:pt>
                <c:pt idx="3942">
                  <c:v>26.83285917496444</c:v>
                </c:pt>
                <c:pt idx="3943">
                  <c:v>27.652837293857939</c:v>
                </c:pt>
                <c:pt idx="3944">
                  <c:v>27.788100275694049</c:v>
                </c:pt>
                <c:pt idx="3947">
                  <c:v>27.458882412569693</c:v>
                </c:pt>
                <c:pt idx="3948">
                  <c:v>27.937137704495687</c:v>
                </c:pt>
                <c:pt idx="3949">
                  <c:v>27.451434096036095</c:v>
                </c:pt>
                <c:pt idx="3950">
                  <c:v>27.670169293636896</c:v>
                </c:pt>
                <c:pt idx="3951">
                  <c:v>27.816314553990612</c:v>
                </c:pt>
                <c:pt idx="3954">
                  <c:v>28.08027686137525</c:v>
                </c:pt>
                <c:pt idx="3955">
                  <c:v>28.356076759061832</c:v>
                </c:pt>
                <c:pt idx="3956">
                  <c:v>28.458852384948038</c:v>
                </c:pt>
                <c:pt idx="3957">
                  <c:v>28.833344099218397</c:v>
                </c:pt>
                <c:pt idx="3958">
                  <c:v>27.874183215887253</c:v>
                </c:pt>
                <c:pt idx="3961">
                  <c:v>28.385542168674696</c:v>
                </c:pt>
                <c:pt idx="3962">
                  <c:v>28.387461459403909</c:v>
                </c:pt>
                <c:pt idx="3963">
                  <c:v>27.893839348676195</c:v>
                </c:pt>
                <c:pt idx="3964">
                  <c:v>27.52971839043926</c:v>
                </c:pt>
                <c:pt idx="3965">
                  <c:v>28.366141732283467</c:v>
                </c:pt>
                <c:pt idx="3968">
                  <c:v>28.532035016493275</c:v>
                </c:pt>
                <c:pt idx="3969">
                  <c:v>28.706687797147382</c:v>
                </c:pt>
                <c:pt idx="3970">
                  <c:v>28.715108186764525</c:v>
                </c:pt>
                <c:pt idx="3971">
                  <c:v>27.906830343090967</c:v>
                </c:pt>
                <c:pt idx="3975">
                  <c:v>28.236917768832665</c:v>
                </c:pt>
                <c:pt idx="3976">
                  <c:v>27.106967552750689</c:v>
                </c:pt>
                <c:pt idx="3977">
                  <c:v>26.255806554247535</c:v>
                </c:pt>
                <c:pt idx="3978">
                  <c:v>25.68137254901961</c:v>
                </c:pt>
                <c:pt idx="3979">
                  <c:v>26.164508999052735</c:v>
                </c:pt>
                <c:pt idx="3982">
                  <c:v>24.918154855808673</c:v>
                </c:pt>
                <c:pt idx="3983">
                  <c:v>25.14315196998124</c:v>
                </c:pt>
                <c:pt idx="3984">
                  <c:v>23.930954179254787</c:v>
                </c:pt>
                <c:pt idx="3985">
                  <c:v>24.592277115275412</c:v>
                </c:pt>
                <c:pt idx="3986">
                  <c:v>22.724709155285787</c:v>
                </c:pt>
                <c:pt idx="3989">
                  <c:v>22.750536007062685</c:v>
                </c:pt>
                <c:pt idx="3990">
                  <c:v>21.763678623029087</c:v>
                </c:pt>
                <c:pt idx="3991">
                  <c:v>21.403214535290008</c:v>
                </c:pt>
                <c:pt idx="3992">
                  <c:v>21.099062320597053</c:v>
                </c:pt>
                <c:pt idx="3993">
                  <c:v>20.242404982839712</c:v>
                </c:pt>
                <c:pt idx="3996">
                  <c:v>20.053727930903086</c:v>
                </c:pt>
                <c:pt idx="3997">
                  <c:v>19.910665393186886</c:v>
                </c:pt>
                <c:pt idx="3998">
                  <c:v>19.708833151581246</c:v>
                </c:pt>
                <c:pt idx="3999">
                  <c:v>20.227147524181664</c:v>
                </c:pt>
                <c:pt idx="4000">
                  <c:v>19.815397457300634</c:v>
                </c:pt>
                <c:pt idx="4003">
                  <c:v>20.154182191956828</c:v>
                </c:pt>
                <c:pt idx="4004">
                  <c:v>19.067992509846967</c:v>
                </c:pt>
                <c:pt idx="4005">
                  <c:v>19.16720506525391</c:v>
                </c:pt>
                <c:pt idx="4006">
                  <c:v>19.330166117251633</c:v>
                </c:pt>
                <c:pt idx="4007">
                  <c:v>18.595064349210563</c:v>
                </c:pt>
                <c:pt idx="4010">
                  <c:v>18.581001865174528</c:v>
                </c:pt>
                <c:pt idx="4011">
                  <c:v>18.826256121285308</c:v>
                </c:pt>
                <c:pt idx="4012">
                  <c:v>18.556733543581828</c:v>
                </c:pt>
                <c:pt idx="4013">
                  <c:v>18.64325484671631</c:v>
                </c:pt>
                <c:pt idx="4014">
                  <c:v>18.104555638536219</c:v>
                </c:pt>
                <c:pt idx="4017">
                  <c:v>17.949809575625679</c:v>
                </c:pt>
                <c:pt idx="4018">
                  <c:v>17.959596647816316</c:v>
                </c:pt>
                <c:pt idx="4019">
                  <c:v>18.561286819600923</c:v>
                </c:pt>
                <c:pt idx="4020">
                  <c:v>18.50708788983394</c:v>
                </c:pt>
                <c:pt idx="4021">
                  <c:v>18.376418152350084</c:v>
                </c:pt>
                <c:pt idx="4024">
                  <c:v>17.619218527798466</c:v>
                </c:pt>
                <c:pt idx="4025">
                  <c:v>18.734210165776137</c:v>
                </c:pt>
                <c:pt idx="4026">
                  <c:v>19.720593214600118</c:v>
                </c:pt>
                <c:pt idx="4027">
                  <c:v>19.299708889039334</c:v>
                </c:pt>
                <c:pt idx="4028">
                  <c:v>19.069155072955549</c:v>
                </c:pt>
                <c:pt idx="4032">
                  <c:v>19.356847616423259</c:v>
                </c:pt>
                <c:pt idx="4033">
                  <c:v>17.143272626549411</c:v>
                </c:pt>
                <c:pt idx="4034">
                  <c:v>17.04058531198233</c:v>
                </c:pt>
                <c:pt idx="4035">
                  <c:v>17.711798975222855</c:v>
                </c:pt>
                <c:pt idx="4038">
                  <c:v>18.424651751794006</c:v>
                </c:pt>
                <c:pt idx="4039">
                  <c:v>17.551470588235293</c:v>
                </c:pt>
                <c:pt idx="4040">
                  <c:v>18.508939974457217</c:v>
                </c:pt>
                <c:pt idx="4041">
                  <c:v>19.161977895794461</c:v>
                </c:pt>
                <c:pt idx="4042">
                  <c:v>19.442769799516562</c:v>
                </c:pt>
                <c:pt idx="4045">
                  <c:v>19.325984029397215</c:v>
                </c:pt>
                <c:pt idx="4046">
                  <c:v>18.547417116422512</c:v>
                </c:pt>
                <c:pt idx="4047">
                  <c:v>18.507592800899886</c:v>
                </c:pt>
                <c:pt idx="4048">
                  <c:v>19.422562405185491</c:v>
                </c:pt>
                <c:pt idx="4049">
                  <c:v>18.659665636414722</c:v>
                </c:pt>
                <c:pt idx="4052">
                  <c:v>17.926429208702217</c:v>
                </c:pt>
                <c:pt idx="4053">
                  <c:v>18.148394542122055</c:v>
                </c:pt>
                <c:pt idx="4054">
                  <c:v>18.918652144315864</c:v>
                </c:pt>
                <c:pt idx="4055">
                  <c:v>17.699523809523811</c:v>
                </c:pt>
                <c:pt idx="4056">
                  <c:v>17.28292349726776</c:v>
                </c:pt>
                <c:pt idx="4059">
                  <c:v>16.944246985852672</c:v>
                </c:pt>
                <c:pt idx="4060">
                  <c:v>17.094106131580787</c:v>
                </c:pt>
                <c:pt idx="4061">
                  <c:v>17.944819259995739</c:v>
                </c:pt>
                <c:pt idx="4062">
                  <c:v>18.738689491476659</c:v>
                </c:pt>
                <c:pt idx="4063">
                  <c:v>17.648980772010987</c:v>
                </c:pt>
                <c:pt idx="4066">
                  <c:v>17.182558310107087</c:v>
                </c:pt>
                <c:pt idx="4067">
                  <c:v>16.859888497652584</c:v>
                </c:pt>
                <c:pt idx="4068">
                  <c:v>16.340980263637025</c:v>
                </c:pt>
                <c:pt idx="4069">
                  <c:v>16.673658821809678</c:v>
                </c:pt>
                <c:pt idx="4070">
                  <c:v>16.373223359599383</c:v>
                </c:pt>
                <c:pt idx="4073">
                  <c:v>16.551213432069801</c:v>
                </c:pt>
                <c:pt idx="4074">
                  <c:v>16.712769051774291</c:v>
                </c:pt>
                <c:pt idx="4075">
                  <c:v>16.618275229357796</c:v>
                </c:pt>
                <c:pt idx="4076">
                  <c:v>16.78870215443844</c:v>
                </c:pt>
                <c:pt idx="4077">
                  <c:v>17.197552969262908</c:v>
                </c:pt>
                <c:pt idx="4080">
                  <c:v>17.730780691299167</c:v>
                </c:pt>
                <c:pt idx="4081">
                  <c:v>17.484526699029125</c:v>
                </c:pt>
                <c:pt idx="4082">
                  <c:v>18.426691582963482</c:v>
                </c:pt>
                <c:pt idx="4083">
                  <c:v>18.021623731459794</c:v>
                </c:pt>
                <c:pt idx="4084">
                  <c:v>17.028342330898699</c:v>
                </c:pt>
                <c:pt idx="4087">
                  <c:v>17.159470304975923</c:v>
                </c:pt>
                <c:pt idx="4088">
                  <c:v>17.422960242695197</c:v>
                </c:pt>
                <c:pt idx="4089">
                  <c:v>17.570712607674238</c:v>
                </c:pt>
                <c:pt idx="4090">
                  <c:v>17.658227848101266</c:v>
                </c:pt>
                <c:pt idx="4091">
                  <c:v>16.519401113114366</c:v>
                </c:pt>
                <c:pt idx="4094">
                  <c:v>17.15372016846046</c:v>
                </c:pt>
                <c:pt idx="4095">
                  <c:v>18.060764430577223</c:v>
                </c:pt>
                <c:pt idx="4096">
                  <c:v>18.38803418803419</c:v>
                </c:pt>
                <c:pt idx="4097">
                  <c:v>18.799060297572435</c:v>
                </c:pt>
                <c:pt idx="4098">
                  <c:v>17.643461900282219</c:v>
                </c:pt>
                <c:pt idx="4101">
                  <c:v>18.701962609572572</c:v>
                </c:pt>
                <c:pt idx="4102">
                  <c:v>18.779477524123322</c:v>
                </c:pt>
                <c:pt idx="4103">
                  <c:v>18.097765363128492</c:v>
                </c:pt>
                <c:pt idx="4104">
                  <c:v>17.179321357285428</c:v>
                </c:pt>
                <c:pt idx="4105">
                  <c:v>17.029822485207099</c:v>
                </c:pt>
                <c:pt idx="4108">
                  <c:v>17.642575039494471</c:v>
                </c:pt>
                <c:pt idx="4109">
                  <c:v>18.164387892199478</c:v>
                </c:pt>
                <c:pt idx="4110">
                  <c:v>18.245686243470001</c:v>
                </c:pt>
                <c:pt idx="4111">
                  <c:v>18.379524796683146</c:v>
                </c:pt>
                <c:pt idx="4112">
                  <c:v>17.750833201079196</c:v>
                </c:pt>
                <c:pt idx="4115">
                  <c:v>18.287403115947704</c:v>
                </c:pt>
                <c:pt idx="4116">
                  <c:v>17.860510498790102</c:v>
                </c:pt>
                <c:pt idx="4117">
                  <c:v>16.951140316969461</c:v>
                </c:pt>
                <c:pt idx="4119">
                  <c:v>17.228176318063959</c:v>
                </c:pt>
                <c:pt idx="4122">
                  <c:v>17.526015228426395</c:v>
                </c:pt>
                <c:pt idx="4123">
                  <c:v>17.940300858470504</c:v>
                </c:pt>
                <c:pt idx="4124">
                  <c:v>17.505188940822311</c:v>
                </c:pt>
                <c:pt idx="4125">
                  <c:v>17.698494453248813</c:v>
                </c:pt>
                <c:pt idx="4126">
                  <c:v>16.127832609553888</c:v>
                </c:pt>
                <c:pt idx="4129">
                  <c:v>15.200949120896219</c:v>
                </c:pt>
                <c:pt idx="4130">
                  <c:v>14.794905748558966</c:v>
                </c:pt>
                <c:pt idx="4131">
                  <c:v>14.959148936170212</c:v>
                </c:pt>
                <c:pt idx="4132">
                  <c:v>15.121150208096862</c:v>
                </c:pt>
                <c:pt idx="4133">
                  <c:v>14.212593703148427</c:v>
                </c:pt>
                <c:pt idx="4136">
                  <c:v>14.513323464100667</c:v>
                </c:pt>
                <c:pt idx="4137">
                  <c:v>14.322498173849525</c:v>
                </c:pt>
                <c:pt idx="4138">
                  <c:v>14.043601963155277</c:v>
                </c:pt>
                <c:pt idx="4139">
                  <c:v>13.135125889436235</c:v>
                </c:pt>
                <c:pt idx="4140">
                  <c:v>13.845480631276899</c:v>
                </c:pt>
                <c:pt idx="4143">
                  <c:v>13.156692913385827</c:v>
                </c:pt>
                <c:pt idx="4144">
                  <c:v>13.100372013163541</c:v>
                </c:pt>
                <c:pt idx="4145">
                  <c:v>13.245555158871833</c:v>
                </c:pt>
                <c:pt idx="4150">
                  <c:v>13.88374211632796</c:v>
                </c:pt>
                <c:pt idx="4151">
                  <c:v>13.811249822669884</c:v>
                </c:pt>
                <c:pt idx="4152">
                  <c:v>13.794855213048791</c:v>
                </c:pt>
                <c:pt idx="4154">
                  <c:v>13.304557911438051</c:v>
                </c:pt>
                <c:pt idx="4157">
                  <c:v>14.637240465321749</c:v>
                </c:pt>
                <c:pt idx="4158">
                  <c:v>15.602310231023102</c:v>
                </c:pt>
                <c:pt idx="4159">
                  <c:v>14.773740345715334</c:v>
                </c:pt>
                <c:pt idx="4160">
                  <c:v>14.925167070573551</c:v>
                </c:pt>
                <c:pt idx="4161">
                  <c:v>13.954983922829582</c:v>
                </c:pt>
                <c:pt idx="4164">
                  <c:v>14.231670897416754</c:v>
                </c:pt>
                <c:pt idx="4165">
                  <c:v>14.656160458452725</c:v>
                </c:pt>
                <c:pt idx="4166">
                  <c:v>14.15979655355652</c:v>
                </c:pt>
                <c:pt idx="4167">
                  <c:v>13.73381734810852</c:v>
                </c:pt>
                <c:pt idx="4168">
                  <c:v>13.079804069329315</c:v>
                </c:pt>
                <c:pt idx="4172">
                  <c:v>12.817169373549886</c:v>
                </c:pt>
                <c:pt idx="4173">
                  <c:v>12.863439194422929</c:v>
                </c:pt>
                <c:pt idx="4174">
                  <c:v>12.396179913739987</c:v>
                </c:pt>
                <c:pt idx="4175">
                  <c:v>12.659241891363815</c:v>
                </c:pt>
                <c:pt idx="4178">
                  <c:v>12.12794457274827</c:v>
                </c:pt>
                <c:pt idx="4179">
                  <c:v>12.320935175345376</c:v>
                </c:pt>
                <c:pt idx="4180">
                  <c:v>12.446757164404223</c:v>
                </c:pt>
                <c:pt idx="4181">
                  <c:v>12.250095339791017</c:v>
                </c:pt>
                <c:pt idx="4182">
                  <c:v>12.691713483146065</c:v>
                </c:pt>
                <c:pt idx="4185">
                  <c:v>11.972413793103449</c:v>
                </c:pt>
                <c:pt idx="4186">
                  <c:v>13.375671258463694</c:v>
                </c:pt>
                <c:pt idx="4187">
                  <c:v>13.328210329224527</c:v>
                </c:pt>
                <c:pt idx="4188">
                  <c:v>12.864915425987995</c:v>
                </c:pt>
                <c:pt idx="4189">
                  <c:v>12.44506095654892</c:v>
                </c:pt>
                <c:pt idx="4192">
                  <c:v>12.478167281672818</c:v>
                </c:pt>
                <c:pt idx="4193">
                  <c:v>12.728001850852163</c:v>
                </c:pt>
                <c:pt idx="4194">
                  <c:v>12.334827639511515</c:v>
                </c:pt>
                <c:pt idx="4195">
                  <c:v>12.568612171744721</c:v>
                </c:pt>
                <c:pt idx="4196">
                  <c:v>12.232706854870155</c:v>
                </c:pt>
                <c:pt idx="4200">
                  <c:v>11.740937153712204</c:v>
                </c:pt>
                <c:pt idx="4201">
                  <c:v>11.776357573832962</c:v>
                </c:pt>
                <c:pt idx="4202">
                  <c:v>11.970562770562772</c:v>
                </c:pt>
                <c:pt idx="4203">
                  <c:v>11.401874354697799</c:v>
                </c:pt>
                <c:pt idx="4206">
                  <c:v>11.270745428973278</c:v>
                </c:pt>
                <c:pt idx="4207">
                  <c:v>11.248217503721696</c:v>
                </c:pt>
                <c:pt idx="4208">
                  <c:v>11.193434935521688</c:v>
                </c:pt>
                <c:pt idx="4209">
                  <c:v>10.884681583476764</c:v>
                </c:pt>
                <c:pt idx="4210">
                  <c:v>10.895602657386904</c:v>
                </c:pt>
                <c:pt idx="4213">
                  <c:v>11.803429660209591</c:v>
                </c:pt>
                <c:pt idx="4214">
                  <c:v>11.974871185097106</c:v>
                </c:pt>
                <c:pt idx="4215">
                  <c:v>11.488888888888891</c:v>
                </c:pt>
                <c:pt idx="4216">
                  <c:v>11.461728395061726</c:v>
                </c:pt>
                <c:pt idx="4217">
                  <c:v>10.587217569916259</c:v>
                </c:pt>
                <c:pt idx="4220">
                  <c:v>10.475606844409073</c:v>
                </c:pt>
                <c:pt idx="4221">
                  <c:v>10.350309004146132</c:v>
                </c:pt>
                <c:pt idx="4222">
                  <c:v>10.454559674644143</c:v>
                </c:pt>
                <c:pt idx="4223">
                  <c:v>10.324440619621342</c:v>
                </c:pt>
                <c:pt idx="4224">
                  <c:v>10.30530802014723</c:v>
                </c:pt>
                <c:pt idx="4227">
                  <c:v>9.8833001073454998</c:v>
                </c:pt>
                <c:pt idx="4228">
                  <c:v>9.9596662030598075</c:v>
                </c:pt>
                <c:pt idx="4229">
                  <c:v>9.7391469916222402</c:v>
                </c:pt>
                <c:pt idx="4230">
                  <c:v>9.179138321995465</c:v>
                </c:pt>
                <c:pt idx="4231">
                  <c:v>10.041995719241275</c:v>
                </c:pt>
                <c:pt idx="4234">
                  <c:v>10.488051335005165</c:v>
                </c:pt>
                <c:pt idx="4235">
                  <c:v>10.426667653809135</c:v>
                </c:pt>
                <c:pt idx="4236">
                  <c:v>10.43671261301319</c:v>
                </c:pt>
                <c:pt idx="4237">
                  <c:v>10.425222312045271</c:v>
                </c:pt>
                <c:pt idx="4238">
                  <c:v>9.5669800676946242</c:v>
                </c:pt>
                <c:pt idx="4241">
                  <c:v>9.3824755552186758</c:v>
                </c:pt>
                <c:pt idx="4242">
                  <c:v>9.1732792305380215</c:v>
                </c:pt>
                <c:pt idx="4243">
                  <c:v>9.1647289747848415</c:v>
                </c:pt>
                <c:pt idx="4244">
                  <c:v>9.3958333333333339</c:v>
                </c:pt>
                <c:pt idx="4245">
                  <c:v>9.2965363128491632</c:v>
                </c:pt>
                <c:pt idx="4248">
                  <c:v>9.4497628927089501</c:v>
                </c:pt>
                <c:pt idx="4249">
                  <c:v>9.2614107883817454</c:v>
                </c:pt>
                <c:pt idx="4250">
                  <c:v>9.0204822008918448</c:v>
                </c:pt>
                <c:pt idx="4251">
                  <c:v>9.2231597980863391</c:v>
                </c:pt>
                <c:pt idx="4256">
                  <c:v>9.2210756251883108</c:v>
                </c:pt>
                <c:pt idx="4257">
                  <c:v>9.3190617171487151</c:v>
                </c:pt>
                <c:pt idx="4258">
                  <c:v>9.1477720521370127</c:v>
                </c:pt>
                <c:pt idx="4259">
                  <c:v>9.0616480318578656</c:v>
                </c:pt>
                <c:pt idx="4262">
                  <c:v>9.3363412000616997</c:v>
                </c:pt>
                <c:pt idx="4263">
                  <c:v>9.0444633467367765</c:v>
                </c:pt>
                <c:pt idx="4264">
                  <c:v>9.1656754460492778</c:v>
                </c:pt>
                <c:pt idx="4265">
                  <c:v>9.0410727969348663</c:v>
                </c:pt>
                <c:pt idx="4266">
                  <c:v>8.5301541717049574</c:v>
                </c:pt>
                <c:pt idx="4269">
                  <c:v>8.287923809523809</c:v>
                </c:pt>
                <c:pt idx="4270">
                  <c:v>8.6352370689655178</c:v>
                </c:pt>
                <c:pt idx="4271">
                  <c:v>8.8167495854063027</c:v>
                </c:pt>
                <c:pt idx="4272">
                  <c:v>8.3483992467043304</c:v>
                </c:pt>
                <c:pt idx="4276">
                  <c:v>8.9485744536035696</c:v>
                </c:pt>
                <c:pt idx="4277">
                  <c:v>9.2100276057599046</c:v>
                </c:pt>
                <c:pt idx="4278">
                  <c:v>9.3940099084221593</c:v>
                </c:pt>
                <c:pt idx="4279">
                  <c:v>10.105215894634437</c:v>
                </c:pt>
                <c:pt idx="4280">
                  <c:v>10.566554934823092</c:v>
                </c:pt>
                <c:pt idx="4283">
                  <c:v>10.651539708265803</c:v>
                </c:pt>
                <c:pt idx="4284">
                  <c:v>10.990352992764745</c:v>
                </c:pt>
                <c:pt idx="4285">
                  <c:v>11.063789180063129</c:v>
                </c:pt>
                <c:pt idx="4286">
                  <c:v>10.308191403081914</c:v>
                </c:pt>
                <c:pt idx="4287">
                  <c:v>10.216378162450068</c:v>
                </c:pt>
                <c:pt idx="4290">
                  <c:v>10.158737216540683</c:v>
                </c:pt>
                <c:pt idx="4291">
                  <c:v>9.9955186600058781</c:v>
                </c:pt>
                <c:pt idx="4292">
                  <c:v>9.3407596785975162</c:v>
                </c:pt>
                <c:pt idx="4293">
                  <c:v>9.3353423861738438</c:v>
                </c:pt>
                <c:pt idx="4294">
                  <c:v>8.3224305754365879</c:v>
                </c:pt>
                <c:pt idx="4298">
                  <c:v>8.2136180615473116</c:v>
                </c:pt>
                <c:pt idx="4299">
                  <c:v>8.5611826487303091</c:v>
                </c:pt>
                <c:pt idx="4300">
                  <c:v>8.7366483833718238</c:v>
                </c:pt>
                <c:pt idx="4301">
                  <c:v>9.4816285998013914</c:v>
                </c:pt>
                <c:pt idx="4304">
                  <c:v>9.2563994374120959</c:v>
                </c:pt>
                <c:pt idx="4305">
                  <c:v>9.6997471554993684</c:v>
                </c:pt>
                <c:pt idx="4306">
                  <c:v>9.1448581685084811</c:v>
                </c:pt>
                <c:pt idx="4307">
                  <c:v>8.6610854913089756</c:v>
                </c:pt>
                <c:pt idx="4308">
                  <c:v>8.442618325456726</c:v>
                </c:pt>
                <c:pt idx="4311">
                  <c:v>8.6811625558921097</c:v>
                </c:pt>
                <c:pt idx="4312">
                  <c:v>8.6233254531126882</c:v>
                </c:pt>
                <c:pt idx="4313">
                  <c:v>8.6084243369734796</c:v>
                </c:pt>
                <c:pt idx="4314">
                  <c:v>8.5683298732908586</c:v>
                </c:pt>
                <c:pt idx="4315">
                  <c:v>8.6199657240788348</c:v>
                </c:pt>
                <c:pt idx="4318">
                  <c:v>9.3559566787003607</c:v>
                </c:pt>
                <c:pt idx="4319">
                  <c:v>10.212814974802017</c:v>
                </c:pt>
                <c:pt idx="4320">
                  <c:v>9.8308526011560708</c:v>
                </c:pt>
                <c:pt idx="4321">
                  <c:v>10.264295977011496</c:v>
                </c:pt>
                <c:pt idx="4322">
                  <c:v>9.8883146712604084</c:v>
                </c:pt>
                <c:pt idx="4325">
                  <c:v>9.8672968682349538</c:v>
                </c:pt>
                <c:pt idx="4326">
                  <c:v>9.5386321362140514</c:v>
                </c:pt>
                <c:pt idx="4327">
                  <c:v>9.236581367168009</c:v>
                </c:pt>
                <c:pt idx="4328">
                  <c:v>9.3444763271162117</c:v>
                </c:pt>
                <c:pt idx="4329">
                  <c:v>9.2168700340522136</c:v>
                </c:pt>
                <c:pt idx="4332">
                  <c:v>9.4115805946791866</c:v>
                </c:pt>
                <c:pt idx="4333">
                  <c:v>8.9749540116032254</c:v>
                </c:pt>
                <c:pt idx="4334">
                  <c:v>8.7814273552780939</c:v>
                </c:pt>
                <c:pt idx="4335">
                  <c:v>8.4709943768239739</c:v>
                </c:pt>
                <c:pt idx="4339">
                  <c:v>7.950205080233145</c:v>
                </c:pt>
                <c:pt idx="4340">
                  <c:v>8.0269634068050504</c:v>
                </c:pt>
                <c:pt idx="4341">
                  <c:v>7.8988561973958733</c:v>
                </c:pt>
                <c:pt idx="4342">
                  <c:v>8.1898498927805576</c:v>
                </c:pt>
                <c:pt idx="4343">
                  <c:v>7.9479174160132384</c:v>
                </c:pt>
                <c:pt idx="4346">
                  <c:v>7.735026833631486</c:v>
                </c:pt>
                <c:pt idx="4347">
                  <c:v>8.0186548495461363</c:v>
                </c:pt>
                <c:pt idx="4348">
                  <c:v>8.1565050748811139</c:v>
                </c:pt>
                <c:pt idx="4349">
                  <c:v>7.746709129511677</c:v>
                </c:pt>
                <c:pt idx="4350">
                  <c:v>8.2043293115684897</c:v>
                </c:pt>
                <c:pt idx="4353">
                  <c:v>8.3708940001406784</c:v>
                </c:pt>
                <c:pt idx="4354">
                  <c:v>8.3433874709976799</c:v>
                </c:pt>
                <c:pt idx="4355">
                  <c:v>8.3862307096046802</c:v>
                </c:pt>
                <c:pt idx="4356">
                  <c:v>8.7712418300653603</c:v>
                </c:pt>
                <c:pt idx="4357">
                  <c:v>8.0773880649469323</c:v>
                </c:pt>
                <c:pt idx="4360">
                  <c:v>8.2686943724157267</c:v>
                </c:pt>
                <c:pt idx="4361">
                  <c:v>8.363834422657952</c:v>
                </c:pt>
                <c:pt idx="4362">
                  <c:v>8.2445405558706764</c:v>
                </c:pt>
                <c:pt idx="4363">
                  <c:v>8.1046039991460894</c:v>
                </c:pt>
                <c:pt idx="4364">
                  <c:v>8.0558777762059712</c:v>
                </c:pt>
                <c:pt idx="4367">
                  <c:v>8.177515206600015</c:v>
                </c:pt>
                <c:pt idx="4368">
                  <c:v>8.368534482758621</c:v>
                </c:pt>
                <c:pt idx="4369">
                  <c:v>8.5427480916030536</c:v>
                </c:pt>
                <c:pt idx="4370">
                  <c:v>8.969937369519835</c:v>
                </c:pt>
                <c:pt idx="4371">
                  <c:v>8.4792784007801085</c:v>
                </c:pt>
                <c:pt idx="4374">
                  <c:v>8.5237994648641031</c:v>
                </c:pt>
                <c:pt idx="4375">
                  <c:v>8.5213892418466752</c:v>
                </c:pt>
                <c:pt idx="4376">
                  <c:v>8.0858151023288638</c:v>
                </c:pt>
                <c:pt idx="4377">
                  <c:v>7.9685160568110263</c:v>
                </c:pt>
                <c:pt idx="4378">
                  <c:v>7.5862599692178536</c:v>
                </c:pt>
                <c:pt idx="4381">
                  <c:v>7.5363132461625915</c:v>
                </c:pt>
                <c:pt idx="4382">
                  <c:v>7.5449968087369701</c:v>
                </c:pt>
                <c:pt idx="4383">
                  <c:v>7.3216411564625847</c:v>
                </c:pt>
                <c:pt idx="4384">
                  <c:v>7.2543003580706298</c:v>
                </c:pt>
                <c:pt idx="4385">
                  <c:v>6.615352407536637</c:v>
                </c:pt>
                <c:pt idx="4388">
                  <c:v>6.4043147385324302</c:v>
                </c:pt>
                <c:pt idx="4389">
                  <c:v>6.7847668249092434</c:v>
                </c:pt>
                <c:pt idx="4390">
                  <c:v>6.5953749124036438</c:v>
                </c:pt>
                <c:pt idx="4391">
                  <c:v>6.5962994112699747</c:v>
                </c:pt>
                <c:pt idx="4392">
                  <c:v>5.9824561403508776</c:v>
                </c:pt>
                <c:pt idx="4395">
                  <c:v>5.782090807174888</c:v>
                </c:pt>
                <c:pt idx="4396">
                  <c:v>5.6221880676260998</c:v>
                </c:pt>
                <c:pt idx="4397">
                  <c:v>5.3955696202531644</c:v>
                </c:pt>
                <c:pt idx="4398">
                  <c:v>4.9003139169863976</c:v>
                </c:pt>
                <c:pt idx="4399">
                  <c:v>4.3754732856541851</c:v>
                </c:pt>
                <c:pt idx="4403">
                  <c:v>5.7253506529399578</c:v>
                </c:pt>
                <c:pt idx="4404">
                  <c:v>6.386999035945462</c:v>
                </c:pt>
                <c:pt idx="4405">
                  <c:v>6.2831213475421119</c:v>
                </c:pt>
                <c:pt idx="4406">
                  <c:v>6.8695354255173351</c:v>
                </c:pt>
                <c:pt idx="4409">
                  <c:v>6.6509168326351213</c:v>
                </c:pt>
                <c:pt idx="4410">
                  <c:v>7.4916843474094854</c:v>
                </c:pt>
                <c:pt idx="4411">
                  <c:v>7.623747529139119</c:v>
                </c:pt>
                <c:pt idx="4412">
                  <c:v>8.1124252311038596</c:v>
                </c:pt>
                <c:pt idx="4413">
                  <c:v>7.4437946276776614</c:v>
                </c:pt>
                <c:pt idx="4416">
                  <c:v>7.7933551644153365</c:v>
                </c:pt>
                <c:pt idx="4417">
                  <c:v>7.7751691474966176</c:v>
                </c:pt>
                <c:pt idx="4418">
                  <c:v>7.9119935060542534</c:v>
                </c:pt>
                <c:pt idx="4419">
                  <c:v>8.2202058504875417</c:v>
                </c:pt>
                <c:pt idx="4420">
                  <c:v>8.3913428766189497</c:v>
                </c:pt>
                <c:pt idx="4423">
                  <c:v>8.2398634812286691</c:v>
                </c:pt>
                <c:pt idx="4424">
                  <c:v>7.7345522029005425</c:v>
                </c:pt>
                <c:pt idx="4425">
                  <c:v>7.5684627467049097</c:v>
                </c:pt>
                <c:pt idx="4426">
                  <c:v>6.8251599147121542</c:v>
                </c:pt>
                <c:pt idx="4427">
                  <c:v>5.4421132283139571</c:v>
                </c:pt>
                <c:pt idx="4430">
                  <c:v>6.7425424192665577</c:v>
                </c:pt>
                <c:pt idx="4431">
                  <c:v>7.4815242494226331</c:v>
                </c:pt>
                <c:pt idx="4432">
                  <c:v>8.5864978902953588</c:v>
                </c:pt>
                <c:pt idx="4433">
                  <c:v>9.7936733726207432</c:v>
                </c:pt>
                <c:pt idx="4434">
                  <c:v>9.062508474576271</c:v>
                </c:pt>
                <c:pt idx="4437">
                  <c:v>9.1456823569251604</c:v>
                </c:pt>
                <c:pt idx="4438">
                  <c:v>9.2453579117330467</c:v>
                </c:pt>
                <c:pt idx="4439">
                  <c:v>8.7535783885491565</c:v>
                </c:pt>
                <c:pt idx="4440">
                  <c:v>8.9012378902045217</c:v>
                </c:pt>
                <c:pt idx="4441">
                  <c:v>9.035846391821913</c:v>
                </c:pt>
                <c:pt idx="4444">
                  <c:v>9.6461992224158735</c:v>
                </c:pt>
                <c:pt idx="4445">
                  <c:v>10.477590007347537</c:v>
                </c:pt>
                <c:pt idx="4446">
                  <c:v>10.969774143824141</c:v>
                </c:pt>
                <c:pt idx="4447">
                  <c:v>11.321200000000001</c:v>
                </c:pt>
                <c:pt idx="4448">
                  <c:v>11.079094540612516</c:v>
                </c:pt>
                <c:pt idx="4451">
                  <c:v>10.262467541114587</c:v>
                </c:pt>
                <c:pt idx="4452">
                  <c:v>10.362511765496839</c:v>
                </c:pt>
                <c:pt idx="4453">
                  <c:v>10.586337504227258</c:v>
                </c:pt>
                <c:pt idx="4454">
                  <c:v>9.4773464971598607</c:v>
                </c:pt>
                <c:pt idx="4455">
                  <c:v>9.4696621621621624</c:v>
                </c:pt>
                <c:pt idx="4458">
                  <c:v>9.9723801787164916</c:v>
                </c:pt>
                <c:pt idx="4459">
                  <c:v>10.073202346841317</c:v>
                </c:pt>
                <c:pt idx="4460">
                  <c:v>10.372535736061245</c:v>
                </c:pt>
                <c:pt idx="4461">
                  <c:v>9.8627833456648961</c:v>
                </c:pt>
                <c:pt idx="4462">
                  <c:v>9.063046696272373</c:v>
                </c:pt>
                <c:pt idx="4465">
                  <c:v>8.602375867592098</c:v>
                </c:pt>
                <c:pt idx="4466">
                  <c:v>8.567152211679808</c:v>
                </c:pt>
                <c:pt idx="4467">
                  <c:v>8.1411850768105349</c:v>
                </c:pt>
                <c:pt idx="4468">
                  <c:v>7.4041013268998794</c:v>
                </c:pt>
                <c:pt idx="4469">
                  <c:v>5.7567258541834807</c:v>
                </c:pt>
                <c:pt idx="4472">
                  <c:v>6.0384229869695965</c:v>
                </c:pt>
                <c:pt idx="4473">
                  <c:v>7.9547563025210088</c:v>
                </c:pt>
                <c:pt idx="4474">
                  <c:v>8.5267099017182595</c:v>
                </c:pt>
                <c:pt idx="4475">
                  <c:v>8.1906075489470513</c:v>
                </c:pt>
                <c:pt idx="4476">
                  <c:v>7.1123185960175492</c:v>
                </c:pt>
                <c:pt idx="4479">
                  <c:v>8.6343532870122939</c:v>
                </c:pt>
                <c:pt idx="4480">
                  <c:v>8.2692898657224916</c:v>
                </c:pt>
                <c:pt idx="4481">
                  <c:v>7.505933832791885</c:v>
                </c:pt>
                <c:pt idx="4483">
                  <c:v>7.5889529427537195</c:v>
                </c:pt>
                <c:pt idx="4486">
                  <c:v>10.010051254742729</c:v>
                </c:pt>
                <c:pt idx="4487">
                  <c:v>9.7273450975189064</c:v>
                </c:pt>
                <c:pt idx="4488">
                  <c:v>10.553147779986748</c:v>
                </c:pt>
                <c:pt idx="4489">
                  <c:v>10.306679894179895</c:v>
                </c:pt>
                <c:pt idx="4490">
                  <c:v>10.251725511016724</c:v>
                </c:pt>
                <c:pt idx="4493">
                  <c:v>11.023060796645705</c:v>
                </c:pt>
                <c:pt idx="4494">
                  <c:v>11.771355083254365</c:v>
                </c:pt>
                <c:pt idx="4495">
                  <c:v>12.168675514626219</c:v>
                </c:pt>
                <c:pt idx="4496">
                  <c:v>11.62131704005431</c:v>
                </c:pt>
                <c:pt idx="4497">
                  <c:v>12.039100088093786</c:v>
                </c:pt>
                <c:pt idx="4500">
                  <c:v>12.595138936300948</c:v>
                </c:pt>
                <c:pt idx="4501">
                  <c:v>12.968365311876765</c:v>
                </c:pt>
                <c:pt idx="4502">
                  <c:v>13.045123626373627</c:v>
                </c:pt>
                <c:pt idx="4503">
                  <c:v>13.432684933417001</c:v>
                </c:pt>
                <c:pt idx="4504">
                  <c:v>13.961567970984168</c:v>
                </c:pt>
                <c:pt idx="4507">
                  <c:v>13.741578507795101</c:v>
                </c:pt>
                <c:pt idx="4508">
                  <c:v>13.277960641501508</c:v>
                </c:pt>
                <c:pt idx="4509">
                  <c:v>13.256864667974224</c:v>
                </c:pt>
                <c:pt idx="4510">
                  <c:v>13.61821086261981</c:v>
                </c:pt>
                <c:pt idx="4514">
                  <c:v>13.990350572717807</c:v>
                </c:pt>
                <c:pt idx="4515">
                  <c:v>14.199473428947551</c:v>
                </c:pt>
                <c:pt idx="4516">
                  <c:v>13.746547635653512</c:v>
                </c:pt>
                <c:pt idx="4517">
                  <c:v>13.776343190337359</c:v>
                </c:pt>
                <c:pt idx="4521">
                  <c:v>14.432483146848288</c:v>
                </c:pt>
                <c:pt idx="4522">
                  <c:v>14.615634953607538</c:v>
                </c:pt>
                <c:pt idx="4523">
                  <c:v>15.374703832752614</c:v>
                </c:pt>
                <c:pt idx="4524">
                  <c:v>17.903453579418343</c:v>
                </c:pt>
                <c:pt idx="4525">
                  <c:v>15.67266867512086</c:v>
                </c:pt>
                <c:pt idx="4528">
                  <c:v>13.543295704845814</c:v>
                </c:pt>
                <c:pt idx="4529">
                  <c:v>13.116290311442581</c:v>
                </c:pt>
                <c:pt idx="4530">
                  <c:v>13.136098331387764</c:v>
                </c:pt>
                <c:pt idx="4531">
                  <c:v>13.582562474112937</c:v>
                </c:pt>
                <c:pt idx="4532">
                  <c:v>13.427438430499514</c:v>
                </c:pt>
                <c:pt idx="4536">
                  <c:v>13.158554520624694</c:v>
                </c:pt>
                <c:pt idx="4537">
                  <c:v>13.367817718652702</c:v>
                </c:pt>
                <c:pt idx="4538">
                  <c:v>13.383959044368599</c:v>
                </c:pt>
                <c:pt idx="4539">
                  <c:v>13.678599221789884</c:v>
                </c:pt>
                <c:pt idx="4542">
                  <c:v>13.880008479966081</c:v>
                </c:pt>
                <c:pt idx="4543">
                  <c:v>13.581895633652824</c:v>
                </c:pt>
                <c:pt idx="4544">
                  <c:v>13.13402501421262</c:v>
                </c:pt>
                <c:pt idx="4545">
                  <c:v>12.958925637545539</c:v>
                </c:pt>
                <c:pt idx="4546">
                  <c:v>12.843047400830587</c:v>
                </c:pt>
                <c:pt idx="4549">
                  <c:v>12.990009343779199</c:v>
                </c:pt>
                <c:pt idx="4550">
                  <c:v>13.383583267561169</c:v>
                </c:pt>
                <c:pt idx="4551">
                  <c:v>13.436141304347824</c:v>
                </c:pt>
                <c:pt idx="4552">
                  <c:v>13.470571242868489</c:v>
                </c:pt>
                <c:pt idx="4553">
                  <c:v>13.972755824994524</c:v>
                </c:pt>
                <c:pt idx="4556">
                  <c:v>14.288336380255943</c:v>
                </c:pt>
                <c:pt idx="4557">
                  <c:v>13.729215116279072</c:v>
                </c:pt>
                <c:pt idx="4558">
                  <c:v>13.60029112081514</c:v>
                </c:pt>
                <c:pt idx="4559">
                  <c:v>13.746391602274386</c:v>
                </c:pt>
                <c:pt idx="4560">
                  <c:v>13.768641320365461</c:v>
                </c:pt>
                <c:pt idx="4564">
                  <c:v>14.115686130852078</c:v>
                </c:pt>
                <c:pt idx="4565">
                  <c:v>13.589319539559959</c:v>
                </c:pt>
                <c:pt idx="4566">
                  <c:v>13.572639492887154</c:v>
                </c:pt>
                <c:pt idx="4567">
                  <c:v>12.864117168429615</c:v>
                </c:pt>
                <c:pt idx="4570">
                  <c:v>12.31263760457948</c:v>
                </c:pt>
                <c:pt idx="4571">
                  <c:v>12.331958459158873</c:v>
                </c:pt>
                <c:pt idx="4572">
                  <c:v>12.359267734553777</c:v>
                </c:pt>
                <c:pt idx="4573">
                  <c:v>12.235451108310476</c:v>
                </c:pt>
                <c:pt idx="4574">
                  <c:v>11.96138540899042</c:v>
                </c:pt>
                <c:pt idx="4577">
                  <c:v>12.177670979667283</c:v>
                </c:pt>
                <c:pt idx="4578">
                  <c:v>12.031148509005021</c:v>
                </c:pt>
                <c:pt idx="4579">
                  <c:v>11.899127629939153</c:v>
                </c:pt>
                <c:pt idx="4580">
                  <c:v>11.92551946151595</c:v>
                </c:pt>
                <c:pt idx="4581">
                  <c:v>11.448682079222502</c:v>
                </c:pt>
                <c:pt idx="4584">
                  <c:v>11.157004830917874</c:v>
                </c:pt>
                <c:pt idx="4585">
                  <c:v>11.344028914951684</c:v>
                </c:pt>
                <c:pt idx="4586">
                  <c:v>11.124467303453345</c:v>
                </c:pt>
                <c:pt idx="4587">
                  <c:v>11.161089551145933</c:v>
                </c:pt>
                <c:pt idx="4588">
                  <c:v>10.776244097348346</c:v>
                </c:pt>
                <c:pt idx="4591">
                  <c:v>10.674133527909522</c:v>
                </c:pt>
                <c:pt idx="4592">
                  <c:v>10.883771770021131</c:v>
                </c:pt>
                <c:pt idx="4593">
                  <c:v>10.584981099156732</c:v>
                </c:pt>
                <c:pt idx="4594">
                  <c:v>10.459663250366033</c:v>
                </c:pt>
                <c:pt idx="4595">
                  <c:v>10.093076468851491</c:v>
                </c:pt>
                <c:pt idx="4598">
                  <c:v>10.176081953826738</c:v>
                </c:pt>
                <c:pt idx="4599">
                  <c:v>10.291293734743695</c:v>
                </c:pt>
                <c:pt idx="4600">
                  <c:v>10.277552856500224</c:v>
                </c:pt>
                <c:pt idx="4601">
                  <c:v>10.238170110811621</c:v>
                </c:pt>
                <c:pt idx="4602">
                  <c:v>10.010634314386278</c:v>
                </c:pt>
                <c:pt idx="4605">
                  <c:v>9.6951228565065719</c:v>
                </c:pt>
                <c:pt idx="4606">
                  <c:v>9.5860406467883106</c:v>
                </c:pt>
                <c:pt idx="4607">
                  <c:v>9.9423547740930331</c:v>
                </c:pt>
                <c:pt idx="4608">
                  <c:v>9.4187704187704178</c:v>
                </c:pt>
                <c:pt idx="4613">
                  <c:v>10.589429680501643</c:v>
                </c:pt>
                <c:pt idx="4614">
                  <c:v>10.429385307346328</c:v>
                </c:pt>
                <c:pt idx="4615">
                  <c:v>10.053549939831528</c:v>
                </c:pt>
                <c:pt idx="4616">
                  <c:v>9.9364913329348479</c:v>
                </c:pt>
                <c:pt idx="4619">
                  <c:v>10.140890688259109</c:v>
                </c:pt>
                <c:pt idx="4620">
                  <c:v>9.9666494883310008</c:v>
                </c:pt>
                <c:pt idx="4621">
                  <c:v>10.394050679397726</c:v>
                </c:pt>
                <c:pt idx="4622">
                  <c:v>10.473715298287065</c:v>
                </c:pt>
                <c:pt idx="4623">
                  <c:v>10.001994828223125</c:v>
                </c:pt>
                <c:pt idx="4626">
                  <c:v>10.205628350208457</c:v>
                </c:pt>
                <c:pt idx="4627">
                  <c:v>9.9371941272430675</c:v>
                </c:pt>
                <c:pt idx="4628">
                  <c:v>10.097659463097285</c:v>
                </c:pt>
                <c:pt idx="4629">
                  <c:v>10.097833420796162</c:v>
                </c:pt>
                <c:pt idx="4630">
                  <c:v>10.426489369694238</c:v>
                </c:pt>
                <c:pt idx="4633">
                  <c:v>10.828241123038813</c:v>
                </c:pt>
                <c:pt idx="4634">
                  <c:v>10.725206922498119</c:v>
                </c:pt>
                <c:pt idx="4635">
                  <c:v>10.787391468478674</c:v>
                </c:pt>
                <c:pt idx="4636">
                  <c:v>10.907060953530475</c:v>
                </c:pt>
                <c:pt idx="4637">
                  <c:v>10.090424333458504</c:v>
                </c:pt>
                <c:pt idx="4640">
                  <c:v>9.9430427557032779</c:v>
                </c:pt>
                <c:pt idx="4641">
                  <c:v>10.316754526701811</c:v>
                </c:pt>
                <c:pt idx="4642">
                  <c:v>10.55400804704426</c:v>
                </c:pt>
                <c:pt idx="4643">
                  <c:v>10.636992221261885</c:v>
                </c:pt>
                <c:pt idx="4644">
                  <c:v>10.460615094931745</c:v>
                </c:pt>
                <c:pt idx="4647">
                  <c:v>10.727735368956743</c:v>
                </c:pt>
                <c:pt idx="4648">
                  <c:v>11.144668451724682</c:v>
                </c:pt>
                <c:pt idx="4649">
                  <c:v>11.23585054390667</c:v>
                </c:pt>
                <c:pt idx="4650">
                  <c:v>11.540954953523478</c:v>
                </c:pt>
                <c:pt idx="4651">
                  <c:v>11.656019852705731</c:v>
                </c:pt>
                <c:pt idx="4654">
                  <c:v>11.984290225929225</c:v>
                </c:pt>
                <c:pt idx="4655">
                  <c:v>12.127615062761508</c:v>
                </c:pt>
                <c:pt idx="4656">
                  <c:v>11.894702526487368</c:v>
                </c:pt>
                <c:pt idx="4657">
                  <c:v>11.39062753364683</c:v>
                </c:pt>
                <c:pt idx="4658">
                  <c:v>11.242058093942546</c:v>
                </c:pt>
                <c:pt idx="4661">
                  <c:v>11.256310679611651</c:v>
                </c:pt>
                <c:pt idx="4662">
                  <c:v>11.382475660639779</c:v>
                </c:pt>
                <c:pt idx="4663">
                  <c:v>11.607685433422699</c:v>
                </c:pt>
                <c:pt idx="4664">
                  <c:v>11.742309261525907</c:v>
                </c:pt>
                <c:pt idx="4665">
                  <c:v>11.86781330749354</c:v>
                </c:pt>
                <c:pt idx="4669">
                  <c:v>12.315837104072397</c:v>
                </c:pt>
                <c:pt idx="4670">
                  <c:v>12.056965133409724</c:v>
                </c:pt>
                <c:pt idx="4671">
                  <c:v>12.396967720899903</c:v>
                </c:pt>
                <c:pt idx="4672">
                  <c:v>13.006633499170812</c:v>
                </c:pt>
                <c:pt idx="4675">
                  <c:v>13.316079939794298</c:v>
                </c:pt>
                <c:pt idx="4676">
                  <c:v>13.963238988444147</c:v>
                </c:pt>
                <c:pt idx="4677">
                  <c:v>13.486677768526228</c:v>
                </c:pt>
                <c:pt idx="4678">
                  <c:v>13.249315068493152</c:v>
                </c:pt>
                <c:pt idx="4679">
                  <c:v>13.159726230724829</c:v>
                </c:pt>
                <c:pt idx="4682">
                  <c:v>13.752469589354234</c:v>
                </c:pt>
                <c:pt idx="4683">
                  <c:v>14.215287975199871</c:v>
                </c:pt>
                <c:pt idx="4684">
                  <c:v>14.248839292986887</c:v>
                </c:pt>
                <c:pt idx="4685">
                  <c:v>14.1773032435493</c:v>
                </c:pt>
                <c:pt idx="4686">
                  <c:v>14.249676689298415</c:v>
                </c:pt>
                <c:pt idx="4689">
                  <c:v>14.172786700024211</c:v>
                </c:pt>
                <c:pt idx="4690">
                  <c:v>13.547642356012402</c:v>
                </c:pt>
                <c:pt idx="4691">
                  <c:v>13.616657159155734</c:v>
                </c:pt>
                <c:pt idx="4692">
                  <c:v>13.571032458000328</c:v>
                </c:pt>
                <c:pt idx="4693">
                  <c:v>13.424760045550675</c:v>
                </c:pt>
                <c:pt idx="4696">
                  <c:v>13.403436259016129</c:v>
                </c:pt>
                <c:pt idx="4697">
                  <c:v>13.083128381701918</c:v>
                </c:pt>
                <c:pt idx="4698">
                  <c:v>12.58846059815826</c:v>
                </c:pt>
                <c:pt idx="4699">
                  <c:v>12.557916937053861</c:v>
                </c:pt>
                <c:pt idx="4700">
                  <c:v>12.826904686005738</c:v>
                </c:pt>
                <c:pt idx="4704">
                  <c:v>13.147706494951903</c:v>
                </c:pt>
                <c:pt idx="4705">
                  <c:v>12.916049972149281</c:v>
                </c:pt>
                <c:pt idx="4706">
                  <c:v>12.417140600315957</c:v>
                </c:pt>
                <c:pt idx="4707">
                  <c:v>11.765134129935904</c:v>
                </c:pt>
                <c:pt idx="4710">
                  <c:v>11.98870505886096</c:v>
                </c:pt>
                <c:pt idx="4711">
                  <c:v>12.100087516906676</c:v>
                </c:pt>
                <c:pt idx="4712">
                  <c:v>11.784539085255451</c:v>
                </c:pt>
                <c:pt idx="4713">
                  <c:v>11.776036794512006</c:v>
                </c:pt>
                <c:pt idx="4714">
                  <c:v>12.276</c:v>
                </c:pt>
                <c:pt idx="4717">
                  <c:v>12.000926140310259</c:v>
                </c:pt>
                <c:pt idx="4718">
                  <c:v>12.186156960448459</c:v>
                </c:pt>
                <c:pt idx="4719">
                  <c:v>12.504486229226808</c:v>
                </c:pt>
                <c:pt idx="4720">
                  <c:v>12.392762645914395</c:v>
                </c:pt>
                <c:pt idx="4721">
                  <c:v>12.400480731953168</c:v>
                </c:pt>
                <c:pt idx="4724">
                  <c:v>12.262392699713867</c:v>
                </c:pt>
                <c:pt idx="4725">
                  <c:v>12.349574157906851</c:v>
                </c:pt>
                <c:pt idx="4726">
                  <c:v>12.467287561576356</c:v>
                </c:pt>
                <c:pt idx="4727">
                  <c:v>12.52429413115005</c:v>
                </c:pt>
                <c:pt idx="4728">
                  <c:v>12.589883328216152</c:v>
                </c:pt>
                <c:pt idx="4731">
                  <c:v>12.885642163237206</c:v>
                </c:pt>
                <c:pt idx="4732">
                  <c:v>12.328719461462825</c:v>
                </c:pt>
                <c:pt idx="4733">
                  <c:v>12.316901408450704</c:v>
                </c:pt>
                <c:pt idx="4734">
                  <c:v>12.518507281553397</c:v>
                </c:pt>
                <c:pt idx="4735">
                  <c:v>12.086141469338191</c:v>
                </c:pt>
                <c:pt idx="4738">
                  <c:v>11.62997057270052</c:v>
                </c:pt>
                <c:pt idx="4739">
                  <c:v>11.5025508261631</c:v>
                </c:pt>
                <c:pt idx="4740">
                  <c:v>11.474953902888752</c:v>
                </c:pt>
                <c:pt idx="4741">
                  <c:v>11.784362783424552</c:v>
                </c:pt>
                <c:pt idx="4742">
                  <c:v>11.5895773107274</c:v>
                </c:pt>
                <c:pt idx="4745">
                  <c:v>11.623790951638066</c:v>
                </c:pt>
                <c:pt idx="4746">
                  <c:v>11.348989113530328</c:v>
                </c:pt>
                <c:pt idx="4747">
                  <c:v>11.516692546583851</c:v>
                </c:pt>
                <c:pt idx="4748">
                  <c:v>11.39677469616703</c:v>
                </c:pt>
                <c:pt idx="4749">
                  <c:v>11.240579026040438</c:v>
                </c:pt>
                <c:pt idx="4752">
                  <c:v>11.058879093198993</c:v>
                </c:pt>
                <c:pt idx="4753">
                  <c:v>11.005233526286577</c:v>
                </c:pt>
                <c:pt idx="4754">
                  <c:v>10.787203678744152</c:v>
                </c:pt>
                <c:pt idx="4755">
                  <c:v>10.343102497439535</c:v>
                </c:pt>
                <c:pt idx="4756">
                  <c:v>10.058601431605444</c:v>
                </c:pt>
                <c:pt idx="4759">
                  <c:v>10.12259842519685</c:v>
                </c:pt>
                <c:pt idx="4760">
                  <c:v>10.219242902208203</c:v>
                </c:pt>
                <c:pt idx="4761">
                  <c:v>9.9369531250000005</c:v>
                </c:pt>
                <c:pt idx="4762">
                  <c:v>9.9496021220159161</c:v>
                </c:pt>
                <c:pt idx="4763">
                  <c:v>9.9371980676328509</c:v>
                </c:pt>
                <c:pt idx="4767">
                  <c:v>10.221437539234151</c:v>
                </c:pt>
                <c:pt idx="4768">
                  <c:v>10.232417106403087</c:v>
                </c:pt>
                <c:pt idx="4769">
                  <c:v>10.164294140778606</c:v>
                </c:pt>
                <c:pt idx="4770">
                  <c:v>10.15630648330059</c:v>
                </c:pt>
                <c:pt idx="4773">
                  <c:v>10.202562299820327</c:v>
                </c:pt>
                <c:pt idx="4774">
                  <c:v>10.561712062256809</c:v>
                </c:pt>
                <c:pt idx="4775">
                  <c:v>10.65871121718377</c:v>
                </c:pt>
                <c:pt idx="4776">
                  <c:v>10.664398226028444</c:v>
                </c:pt>
                <c:pt idx="4777">
                  <c:v>10.731316998468607</c:v>
                </c:pt>
                <c:pt idx="4780">
                  <c:v>10.459002600581307</c:v>
                </c:pt>
                <c:pt idx="4781">
                  <c:v>10.266387195121952</c:v>
                </c:pt>
                <c:pt idx="4782">
                  <c:v>10.257557617479796</c:v>
                </c:pt>
                <c:pt idx="4783">
                  <c:v>10.442693087142537</c:v>
                </c:pt>
                <c:pt idx="4784">
                  <c:v>10.093722039964211</c:v>
                </c:pt>
                <c:pt idx="4787">
                  <c:v>9.6148994583364242</c:v>
                </c:pt>
                <c:pt idx="4788">
                  <c:v>9.6270430906389297</c:v>
                </c:pt>
                <c:pt idx="4789">
                  <c:v>9.545294247299978</c:v>
                </c:pt>
                <c:pt idx="4790">
                  <c:v>9.6193581477139514</c:v>
                </c:pt>
                <c:pt idx="4791">
                  <c:v>9.1175142066151817</c:v>
                </c:pt>
                <c:pt idx="4794">
                  <c:v>8.8577891280554546</c:v>
                </c:pt>
                <c:pt idx="4795">
                  <c:v>8.6858490566037734</c:v>
                </c:pt>
                <c:pt idx="4796">
                  <c:v>8.7612586605080836</c:v>
                </c:pt>
                <c:pt idx="4797">
                  <c:v>8.8362204724409459</c:v>
                </c:pt>
                <c:pt idx="4798">
                  <c:v>8.2583249243188703</c:v>
                </c:pt>
                <c:pt idx="4801">
                  <c:v>8.3928673938002305</c:v>
                </c:pt>
                <c:pt idx="4802">
                  <c:v>8.3814067808862873</c:v>
                </c:pt>
                <c:pt idx="4803">
                  <c:v>8.7460954291445763</c:v>
                </c:pt>
                <c:pt idx="4804">
                  <c:v>8.6574001843840875</c:v>
                </c:pt>
                <c:pt idx="4805">
                  <c:v>8.3985378664206127</c:v>
                </c:pt>
                <c:pt idx="4808">
                  <c:v>8.2452504317789295</c:v>
                </c:pt>
                <c:pt idx="4809">
                  <c:v>8.2672631502994456</c:v>
                </c:pt>
                <c:pt idx="4810">
                  <c:v>8.5120842652045319</c:v>
                </c:pt>
                <c:pt idx="4811">
                  <c:v>8.4179509132420094</c:v>
                </c:pt>
                <c:pt idx="4812">
                  <c:v>7.8067317353236696</c:v>
                </c:pt>
                <c:pt idx="4815">
                  <c:v>7.7284584135129366</c:v>
                </c:pt>
                <c:pt idx="4816">
                  <c:v>8.0396779758481891</c:v>
                </c:pt>
                <c:pt idx="4817">
                  <c:v>8.3255089473302917</c:v>
                </c:pt>
                <c:pt idx="4818">
                  <c:v>8.2684563758389267</c:v>
                </c:pt>
                <c:pt idx="4819">
                  <c:v>8.2684563758389267</c:v>
                </c:pt>
                <c:pt idx="4822">
                  <c:v>8.3744075829383888</c:v>
                </c:pt>
                <c:pt idx="4823">
                  <c:v>7.7842773576829787</c:v>
                </c:pt>
                <c:pt idx="4824">
                  <c:v>8.1514913657770798</c:v>
                </c:pt>
                <c:pt idx="4825">
                  <c:v>8.4507862959842743</c:v>
                </c:pt>
                <c:pt idx="4826">
                  <c:v>8.4015194547003684</c:v>
                </c:pt>
                <c:pt idx="4829">
                  <c:v>8.551340087662572</c:v>
                </c:pt>
                <c:pt idx="4830">
                  <c:v>9.1944065973467186</c:v>
                </c:pt>
                <c:pt idx="4831">
                  <c:v>9.9055918663761808</c:v>
                </c:pt>
                <c:pt idx="4832">
                  <c:v>9.2841605839416044</c:v>
                </c:pt>
                <c:pt idx="4833">
                  <c:v>8.704689665232296</c:v>
                </c:pt>
                <c:pt idx="4836">
                  <c:v>8.9091442829884038</c:v>
                </c:pt>
                <c:pt idx="4837">
                  <c:v>9.1688216279753174</c:v>
                </c:pt>
                <c:pt idx="4838">
                  <c:v>9.536162005785922</c:v>
                </c:pt>
                <c:pt idx="4839">
                  <c:v>9.7200117241884669</c:v>
                </c:pt>
                <c:pt idx="4840">
                  <c:v>9.4514406903612702</c:v>
                </c:pt>
                <c:pt idx="4843">
                  <c:v>10.044845020883709</c:v>
                </c:pt>
                <c:pt idx="4844">
                  <c:v>9.9298310610551273</c:v>
                </c:pt>
                <c:pt idx="4845">
                  <c:v>9.7654996626433768</c:v>
                </c:pt>
                <c:pt idx="4847">
                  <c:v>9.8496786389414002</c:v>
                </c:pt>
                <c:pt idx="4850">
                  <c:v>10.687053095998783</c:v>
                </c:pt>
                <c:pt idx="4851">
                  <c:v>10.913679027542699</c:v>
                </c:pt>
                <c:pt idx="4852">
                  <c:v>10.946321006481128</c:v>
                </c:pt>
                <c:pt idx="4853">
                  <c:v>11.094488787533257</c:v>
                </c:pt>
                <c:pt idx="4854">
                  <c:v>10.889551562735921</c:v>
                </c:pt>
                <c:pt idx="4857">
                  <c:v>11.47793674698795</c:v>
                </c:pt>
                <c:pt idx="4858">
                  <c:v>11.432163436354113</c:v>
                </c:pt>
                <c:pt idx="4859">
                  <c:v>11.547499999999999</c:v>
                </c:pt>
                <c:pt idx="4860">
                  <c:v>11.66429544422582</c:v>
                </c:pt>
                <c:pt idx="4861">
                  <c:v>11.251661129568106</c:v>
                </c:pt>
                <c:pt idx="4864">
                  <c:v>11.694806663149167</c:v>
                </c:pt>
                <c:pt idx="4865">
                  <c:v>11.04093784890212</c:v>
                </c:pt>
                <c:pt idx="4866">
                  <c:v>10.771107784431138</c:v>
                </c:pt>
                <c:pt idx="4867">
                  <c:v>10.793095633781538</c:v>
                </c:pt>
                <c:pt idx="4868">
                  <c:v>10.260859728506787</c:v>
                </c:pt>
                <c:pt idx="4871">
                  <c:v>10.634365254430667</c:v>
                </c:pt>
                <c:pt idx="4872">
                  <c:v>10.809350057012541</c:v>
                </c:pt>
                <c:pt idx="4873">
                  <c:v>10.428691275167786</c:v>
                </c:pt>
                <c:pt idx="4874">
                  <c:v>10.64972443355787</c:v>
                </c:pt>
                <c:pt idx="4878">
                  <c:v>10.513474421437271</c:v>
                </c:pt>
                <c:pt idx="4879">
                  <c:v>10.595680181887078</c:v>
                </c:pt>
                <c:pt idx="4880">
                  <c:v>10.876903166869671</c:v>
                </c:pt>
                <c:pt idx="4881">
                  <c:v>10.835993975903614</c:v>
                </c:pt>
                <c:pt idx="4882">
                  <c:v>10.76949558449334</c:v>
                </c:pt>
                <c:pt idx="4885">
                  <c:v>11.598291878933175</c:v>
                </c:pt>
                <c:pt idx="4886">
                  <c:v>11.713061619849491</c:v>
                </c:pt>
                <c:pt idx="4887">
                  <c:v>11.665178233557858</c:v>
                </c:pt>
                <c:pt idx="4888">
                  <c:v>11.695745168436332</c:v>
                </c:pt>
                <c:pt idx="4889">
                  <c:v>11.628886659979941</c:v>
                </c:pt>
                <c:pt idx="4892">
                  <c:v>11.866155157715262</c:v>
                </c:pt>
                <c:pt idx="4893">
                  <c:v>11.640562248995986</c:v>
                </c:pt>
                <c:pt idx="4894">
                  <c:v>11.959839667000695</c:v>
                </c:pt>
                <c:pt idx="4895">
                  <c:v>11.574210167436929</c:v>
                </c:pt>
                <c:pt idx="4896">
                  <c:v>11.188703273653458</c:v>
                </c:pt>
                <c:pt idx="4900">
                  <c:v>11.5273352778401</c:v>
                </c:pt>
                <c:pt idx="4901">
                  <c:v>11.311120983266697</c:v>
                </c:pt>
                <c:pt idx="4902">
                  <c:v>11.567473277909739</c:v>
                </c:pt>
                <c:pt idx="4903">
                  <c:v>11.903853265291028</c:v>
                </c:pt>
                <c:pt idx="4906">
                  <c:v>11.859995578807752</c:v>
                </c:pt>
                <c:pt idx="4907">
                  <c:v>11.186084142394824</c:v>
                </c:pt>
                <c:pt idx="4908">
                  <c:v>10.96703457349609</c:v>
                </c:pt>
                <c:pt idx="4909">
                  <c:v>10.963910761154857</c:v>
                </c:pt>
                <c:pt idx="4910">
                  <c:v>10.620495988329687</c:v>
                </c:pt>
                <c:pt idx="4913">
                  <c:v>11.008033888401986</c:v>
                </c:pt>
                <c:pt idx="4914">
                  <c:v>10.957615412577244</c:v>
                </c:pt>
                <c:pt idx="4915">
                  <c:v>11.240672317612113</c:v>
                </c:pt>
                <c:pt idx="4916">
                  <c:v>11.635431065842125</c:v>
                </c:pt>
                <c:pt idx="4917">
                  <c:v>11.207394908664076</c:v>
                </c:pt>
                <c:pt idx="4920">
                  <c:v>10.869327824097986</c:v>
                </c:pt>
                <c:pt idx="4921">
                  <c:v>10.603887055372205</c:v>
                </c:pt>
                <c:pt idx="4922">
                  <c:v>10.54458855426101</c:v>
                </c:pt>
                <c:pt idx="4923">
                  <c:v>10.302190532196414</c:v>
                </c:pt>
                <c:pt idx="4924">
                  <c:v>9.9849157054126003</c:v>
                </c:pt>
                <c:pt idx="4927">
                  <c:v>9.8697172619047624</c:v>
                </c:pt>
                <c:pt idx="4928">
                  <c:v>9.894300518134715</c:v>
                </c:pt>
                <c:pt idx="4929">
                  <c:v>9.919541080680979</c:v>
                </c:pt>
                <c:pt idx="4930">
                  <c:v>9.807522123893806</c:v>
                </c:pt>
                <c:pt idx="4931">
                  <c:v>9.6091582886915692</c:v>
                </c:pt>
                <c:pt idx="4935">
                  <c:v>9.7057876637155189</c:v>
                </c:pt>
                <c:pt idx="4936">
                  <c:v>9.5115432233631942</c:v>
                </c:pt>
                <c:pt idx="4937">
                  <c:v>9.4825382995716261</c:v>
                </c:pt>
                <c:pt idx="4938">
                  <c:v>9.4405609649760205</c:v>
                </c:pt>
                <c:pt idx="4941">
                  <c:v>9.687219893017204</c:v>
                </c:pt>
                <c:pt idx="4942">
                  <c:v>9.6935262206148298</c:v>
                </c:pt>
                <c:pt idx="4943">
                  <c:v>9.3590412050112253</c:v>
                </c:pt>
                <c:pt idx="4944">
                  <c:v>9.2328519855595665</c:v>
                </c:pt>
                <c:pt idx="4945">
                  <c:v>9.0399082897470819</c:v>
                </c:pt>
                <c:pt idx="4948">
                  <c:v>9.0670801254633577</c:v>
                </c:pt>
                <c:pt idx="4949">
                  <c:v>9.3972514030795793</c:v>
                </c:pt>
                <c:pt idx="4950">
                  <c:v>9.3280442274554858</c:v>
                </c:pt>
                <c:pt idx="4951">
                  <c:v>9.5510602880509516</c:v>
                </c:pt>
                <c:pt idx="4952">
                  <c:v>9.3587453713787863</c:v>
                </c:pt>
                <c:pt idx="4955">
                  <c:v>9.5347003154574139</c:v>
                </c:pt>
                <c:pt idx="4956">
                  <c:v>9.3576058772687993</c:v>
                </c:pt>
                <c:pt idx="4957">
                  <c:v>9.4348792201275895</c:v>
                </c:pt>
                <c:pt idx="4958">
                  <c:v>9.374821479577264</c:v>
                </c:pt>
                <c:pt idx="4959">
                  <c:v>9.6049539985845716</c:v>
                </c:pt>
                <c:pt idx="4962">
                  <c:v>9.5856700014090475</c:v>
                </c:pt>
                <c:pt idx="4963">
                  <c:v>9.7181760607979726</c:v>
                </c:pt>
                <c:pt idx="4964">
                  <c:v>10.083333333333334</c:v>
                </c:pt>
                <c:pt idx="4965">
                  <c:v>10.306271234428085</c:v>
                </c:pt>
                <c:pt idx="4966">
                  <c:v>9.9775416223875304</c:v>
                </c:pt>
                <c:pt idx="4969">
                  <c:v>10.57119441277081</c:v>
                </c:pt>
                <c:pt idx="4970">
                  <c:v>10.351699132660315</c:v>
                </c:pt>
                <c:pt idx="4971">
                  <c:v>10.285663591199432</c:v>
                </c:pt>
                <c:pt idx="4972">
                  <c:v>10.368973041458435</c:v>
                </c:pt>
                <c:pt idx="4973">
                  <c:v>10.417367937203878</c:v>
                </c:pt>
                <c:pt idx="4976">
                  <c:v>10.081530898876405</c:v>
                </c:pt>
                <c:pt idx="4977">
                  <c:v>10.158266271353945</c:v>
                </c:pt>
                <c:pt idx="4978">
                  <c:v>9.9438461538461542</c:v>
                </c:pt>
                <c:pt idx="4979">
                  <c:v>9.836308898690751</c:v>
                </c:pt>
                <c:pt idx="4980">
                  <c:v>9.5899590306228717</c:v>
                </c:pt>
                <c:pt idx="4983">
                  <c:v>9.5680338090619372</c:v>
                </c:pt>
                <c:pt idx="4984">
                  <c:v>9.6149274360746375</c:v>
                </c:pt>
                <c:pt idx="4985">
                  <c:v>9.7408404057131026</c:v>
                </c:pt>
                <c:pt idx="4986">
                  <c:v>9.755711408929935</c:v>
                </c:pt>
                <c:pt idx="4987">
                  <c:v>9.9350173010380622</c:v>
                </c:pt>
                <c:pt idx="4990">
                  <c:v>10.104588441331</c:v>
                </c:pt>
                <c:pt idx="4991">
                  <c:v>9.9901412389875546</c:v>
                </c:pt>
                <c:pt idx="4992">
                  <c:v>10.172442301067862</c:v>
                </c:pt>
                <c:pt idx="4993">
                  <c:v>10.124314317059792</c:v>
                </c:pt>
                <c:pt idx="4998">
                  <c:v>10.078128206882399</c:v>
                </c:pt>
                <c:pt idx="4999">
                  <c:v>10.11283065175893</c:v>
                </c:pt>
                <c:pt idx="5000">
                  <c:v>10.095849668784641</c:v>
                </c:pt>
                <c:pt idx="5001">
                  <c:v>10.349327052489906</c:v>
                </c:pt>
                <c:pt idx="5004">
                  <c:v>10.572218103390174</c:v>
                </c:pt>
                <c:pt idx="5005">
                  <c:v>10.612990527740189</c:v>
                </c:pt>
                <c:pt idx="5006">
                  <c:v>10.517336379518882</c:v>
                </c:pt>
                <c:pt idx="5007">
                  <c:v>10.335425948427165</c:v>
                </c:pt>
                <c:pt idx="5008">
                  <c:v>9.9706227156747822</c:v>
                </c:pt>
                <c:pt idx="5011">
                  <c:v>10.137389733972357</c:v>
                </c:pt>
                <c:pt idx="5012">
                  <c:v>9.9511770441565695</c:v>
                </c:pt>
                <c:pt idx="5013">
                  <c:v>10.046876088319289</c:v>
                </c:pt>
                <c:pt idx="5014">
                  <c:v>9.8784709955486463</c:v>
                </c:pt>
                <c:pt idx="5015">
                  <c:v>9.7667366946778724</c:v>
                </c:pt>
                <c:pt idx="5018">
                  <c:v>10.150675245704591</c:v>
                </c:pt>
                <c:pt idx="5019">
                  <c:v>10.226871780396584</c:v>
                </c:pt>
                <c:pt idx="5020">
                  <c:v>9.9469318900681802</c:v>
                </c:pt>
                <c:pt idx="5021">
                  <c:v>9.8009113214160521</c:v>
                </c:pt>
                <c:pt idx="5022">
                  <c:v>9.7004284610521871</c:v>
                </c:pt>
                <c:pt idx="5025">
                  <c:v>10.385663338088444</c:v>
                </c:pt>
                <c:pt idx="5026">
                  <c:v>10.576832990276102</c:v>
                </c:pt>
                <c:pt idx="5027">
                  <c:v>10.56763096168882</c:v>
                </c:pt>
                <c:pt idx="5028">
                  <c:v>10.517857142857142</c:v>
                </c:pt>
                <c:pt idx="5029">
                  <c:v>10.422432527164389</c:v>
                </c:pt>
                <c:pt idx="5033">
                  <c:v>10.975530066041015</c:v>
                </c:pt>
                <c:pt idx="5034">
                  <c:v>10.934342032204331</c:v>
                </c:pt>
                <c:pt idx="5035">
                  <c:v>10.942185338865837</c:v>
                </c:pt>
                <c:pt idx="5036">
                  <c:v>11.109331860850359</c:v>
                </c:pt>
                <c:pt idx="5039">
                  <c:v>11.284118936694986</c:v>
                </c:pt>
                <c:pt idx="5040">
                  <c:v>11.240990990990992</c:v>
                </c:pt>
                <c:pt idx="5041">
                  <c:v>11.274849397590362</c:v>
                </c:pt>
                <c:pt idx="5042">
                  <c:v>11.480224442315587</c:v>
                </c:pt>
                <c:pt idx="5043">
                  <c:v>11.110865663399144</c:v>
                </c:pt>
                <c:pt idx="5046">
                  <c:v>11.284310993451303</c:v>
                </c:pt>
                <c:pt idx="5047">
                  <c:v>10.833264119601328</c:v>
                </c:pt>
                <c:pt idx="5048">
                  <c:v>10.808354324097397</c:v>
                </c:pt>
                <c:pt idx="5049">
                  <c:v>10.989068710959682</c:v>
                </c:pt>
                <c:pt idx="5050">
                  <c:v>10.490469516468115</c:v>
                </c:pt>
                <c:pt idx="5053">
                  <c:v>10.37253249034071</c:v>
                </c:pt>
                <c:pt idx="5054">
                  <c:v>10.367842482432339</c:v>
                </c:pt>
                <c:pt idx="5055">
                  <c:v>10.468986594429396</c:v>
                </c:pt>
                <c:pt idx="5056">
                  <c:v>10.341331269349844</c:v>
                </c:pt>
                <c:pt idx="5057">
                  <c:v>10.071729957805909</c:v>
                </c:pt>
                <c:pt idx="5060">
                  <c:v>10.202393523407251</c:v>
                </c:pt>
                <c:pt idx="5061">
                  <c:v>10.377533132318913</c:v>
                </c:pt>
                <c:pt idx="5062">
                  <c:v>10.401386481802428</c:v>
                </c:pt>
                <c:pt idx="5063">
                  <c:v>10.098111118798865</c:v>
                </c:pt>
                <c:pt idx="5064">
                  <c:v>10.191399779127554</c:v>
                </c:pt>
                <c:pt idx="5068">
                  <c:v>10.375492704515596</c:v>
                </c:pt>
                <c:pt idx="5069">
                  <c:v>10.336220142478</c:v>
                </c:pt>
                <c:pt idx="5070">
                  <c:v>10.172316979013125</c:v>
                </c:pt>
                <c:pt idx="5071">
                  <c:v>10.032228619575903</c:v>
                </c:pt>
                <c:pt idx="5074">
                  <c:v>10.553144564598748</c:v>
                </c:pt>
                <c:pt idx="5075">
                  <c:v>10.687513416815744</c:v>
                </c:pt>
                <c:pt idx="5076">
                  <c:v>10.734242876430043</c:v>
                </c:pt>
                <c:pt idx="5077">
                  <c:v>10.612730601323758</c:v>
                </c:pt>
                <c:pt idx="5078">
                  <c:v>10.82348367029549</c:v>
                </c:pt>
                <c:pt idx="5081">
                  <c:v>11.168387326450693</c:v>
                </c:pt>
                <c:pt idx="5082">
                  <c:v>11.077683615819209</c:v>
                </c:pt>
                <c:pt idx="5083">
                  <c:v>11.137045118603504</c:v>
                </c:pt>
                <c:pt idx="5084">
                  <c:v>10.981437209956406</c:v>
                </c:pt>
                <c:pt idx="5085">
                  <c:v>10.568132860815789</c:v>
                </c:pt>
                <c:pt idx="5088">
                  <c:v>10.552503477051461</c:v>
                </c:pt>
                <c:pt idx="5089">
                  <c:v>10.439015962960402</c:v>
                </c:pt>
                <c:pt idx="5090">
                  <c:v>10.527896995708156</c:v>
                </c:pt>
                <c:pt idx="5091">
                  <c:v>10.545652173913044</c:v>
                </c:pt>
                <c:pt idx="5092">
                  <c:v>10.18695652173913</c:v>
                </c:pt>
                <c:pt idx="5095">
                  <c:v>10.148387096774194</c:v>
                </c:pt>
                <c:pt idx="5096">
                  <c:v>10.347918136908962</c:v>
                </c:pt>
                <c:pt idx="5097">
                  <c:v>10.158461538461539</c:v>
                </c:pt>
                <c:pt idx="5098">
                  <c:v>10.065359477124183</c:v>
                </c:pt>
                <c:pt idx="5099">
                  <c:v>9.6361709643235613</c:v>
                </c:pt>
                <c:pt idx="5102">
                  <c:v>9.5887521968365554</c:v>
                </c:pt>
                <c:pt idx="5103">
                  <c:v>9.7039321511179626</c:v>
                </c:pt>
                <c:pt idx="5104">
                  <c:v>9.707593791327346</c:v>
                </c:pt>
                <c:pt idx="5105">
                  <c:v>9.7890122321996742</c:v>
                </c:pt>
                <c:pt idx="5106">
                  <c:v>9.9787368421052633</c:v>
                </c:pt>
                <c:pt idx="5109">
                  <c:v>9.6516178628834997</c:v>
                </c:pt>
                <c:pt idx="5110">
                  <c:v>9.5698467966573837</c:v>
                </c:pt>
                <c:pt idx="5111">
                  <c:v>9.3747323340471098</c:v>
                </c:pt>
                <c:pt idx="5112">
                  <c:v>9.4451945159718829</c:v>
                </c:pt>
                <c:pt idx="5113">
                  <c:v>9.4583941605839428</c:v>
                </c:pt>
                <c:pt idx="5116">
                  <c:v>9.3927010337889403</c:v>
                </c:pt>
                <c:pt idx="5117">
                  <c:v>9.4551929193749125</c:v>
                </c:pt>
                <c:pt idx="5118">
                  <c:v>9.68682879512229</c:v>
                </c:pt>
                <c:pt idx="5119">
                  <c:v>9.4801026067665006</c:v>
                </c:pt>
                <c:pt idx="5120">
                  <c:v>9.3761977503124569</c:v>
                </c:pt>
                <c:pt idx="5123">
                  <c:v>9.2505694760820045</c:v>
                </c:pt>
                <c:pt idx="5124">
                  <c:v>9.1157478128037788</c:v>
                </c:pt>
                <c:pt idx="5125">
                  <c:v>9.3686505190311422</c:v>
                </c:pt>
                <c:pt idx="5126">
                  <c:v>9.9781589079453958</c:v>
                </c:pt>
                <c:pt idx="5127">
                  <c:v>9.8556296036478432</c:v>
                </c:pt>
                <c:pt idx="5131">
                  <c:v>9.5051422086672837</c:v>
                </c:pt>
                <c:pt idx="5132">
                  <c:v>9.6206896551724146</c:v>
                </c:pt>
                <c:pt idx="5133">
                  <c:v>9.6880518370834512</c:v>
                </c:pt>
                <c:pt idx="5134">
                  <c:v>9.7731779691684171</c:v>
                </c:pt>
                <c:pt idx="5137">
                  <c:v>9.7885178676039839</c:v>
                </c:pt>
                <c:pt idx="5138">
                  <c:v>9.8963722975448896</c:v>
                </c:pt>
                <c:pt idx="5139">
                  <c:v>9.9600116541627202</c:v>
                </c:pt>
                <c:pt idx="5140">
                  <c:v>9.986516853932585</c:v>
                </c:pt>
                <c:pt idx="5141">
                  <c:v>9.5162790697674424</c:v>
                </c:pt>
                <c:pt idx="5144">
                  <c:v>9.4493072355399175</c:v>
                </c:pt>
                <c:pt idx="5145">
                  <c:v>9.5509846827133487</c:v>
                </c:pt>
                <c:pt idx="5146">
                  <c:v>9.4527720739219721</c:v>
                </c:pt>
                <c:pt idx="5147">
                  <c:v>9.432778108268888</c:v>
                </c:pt>
                <c:pt idx="5148">
                  <c:v>9.4962025316455705</c:v>
                </c:pt>
                <c:pt idx="5151">
                  <c:v>9.5985185185185173</c:v>
                </c:pt>
                <c:pt idx="5152">
                  <c:v>9.8440238603726353</c:v>
                </c:pt>
                <c:pt idx="5153">
                  <c:v>9.7064045191108512</c:v>
                </c:pt>
                <c:pt idx="5154">
                  <c:v>9.4423062798384141</c:v>
                </c:pt>
                <c:pt idx="5155">
                  <c:v>9.2933422202473519</c:v>
                </c:pt>
                <c:pt idx="5158">
                  <c:v>9.1346139416222716</c:v>
                </c:pt>
                <c:pt idx="5159">
                  <c:v>9.2099233745542826</c:v>
                </c:pt>
                <c:pt idx="5160">
                  <c:v>9.281172677513684</c:v>
                </c:pt>
                <c:pt idx="5161">
                  <c:v>8.9689501846408923</c:v>
                </c:pt>
                <c:pt idx="5162">
                  <c:v>8.6303409260086354</c:v>
                </c:pt>
                <c:pt idx="5165">
                  <c:v>8.5544765688221887</c:v>
                </c:pt>
                <c:pt idx="5166">
                  <c:v>8.8213419563459983</c:v>
                </c:pt>
                <c:pt idx="5167">
                  <c:v>8.7689960772918774</c:v>
                </c:pt>
                <c:pt idx="5168">
                  <c:v>8.495811175056458</c:v>
                </c:pt>
                <c:pt idx="5169">
                  <c:v>8.6194683856015075</c:v>
                </c:pt>
                <c:pt idx="5172">
                  <c:v>9.208188153310104</c:v>
                </c:pt>
                <c:pt idx="5173">
                  <c:v>9.051111436092425</c:v>
                </c:pt>
                <c:pt idx="5174">
                  <c:v>8.8529794619612385</c:v>
                </c:pt>
                <c:pt idx="5175">
                  <c:v>8.9158397914101535</c:v>
                </c:pt>
                <c:pt idx="5176">
                  <c:v>8.7486592259747802</c:v>
                </c:pt>
                <c:pt idx="5179">
                  <c:v>8.8843100461893769</c:v>
                </c:pt>
                <c:pt idx="5180">
                  <c:v>8.8692340853570926</c:v>
                </c:pt>
                <c:pt idx="5181">
                  <c:v>8.9369569900193859</c:v>
                </c:pt>
                <c:pt idx="5182">
                  <c:v>8.7205442370708077</c:v>
                </c:pt>
                <c:pt idx="5183">
                  <c:v>8.7417372881355941</c:v>
                </c:pt>
                <c:pt idx="5186">
                  <c:v>8.9140775658881513</c:v>
                </c:pt>
                <c:pt idx="5187">
                  <c:v>8.7333235488368679</c:v>
                </c:pt>
                <c:pt idx="5188">
                  <c:v>8.3712796002606993</c:v>
                </c:pt>
                <c:pt idx="5189">
                  <c:v>8.393160531474626</c:v>
                </c:pt>
                <c:pt idx="5190">
                  <c:v>8.5169534596674659</c:v>
                </c:pt>
                <c:pt idx="5193">
                  <c:v>8.3128365594527729</c:v>
                </c:pt>
                <c:pt idx="5194">
                  <c:v>8.4582245430809397</c:v>
                </c:pt>
                <c:pt idx="5195">
                  <c:v>8.879556957382821</c:v>
                </c:pt>
                <c:pt idx="5196">
                  <c:v>8.715334900117508</c:v>
                </c:pt>
                <c:pt idx="5197">
                  <c:v>8.2189743589743589</c:v>
                </c:pt>
                <c:pt idx="5200">
                  <c:v>7.9139761329526337</c:v>
                </c:pt>
                <c:pt idx="5201">
                  <c:v>7.8622524386639085</c:v>
                </c:pt>
                <c:pt idx="5202">
                  <c:v>7.8649510530999693</c:v>
                </c:pt>
                <c:pt idx="5203">
                  <c:v>7.8672848664688431</c:v>
                </c:pt>
                <c:pt idx="5204">
                  <c:v>7.560474366529168</c:v>
                </c:pt>
                <c:pt idx="5207">
                  <c:v>7.4493981275078021</c:v>
                </c:pt>
                <c:pt idx="5208">
                  <c:v>7.7093461396379759</c:v>
                </c:pt>
                <c:pt idx="5209">
                  <c:v>7.2341824157764991</c:v>
                </c:pt>
                <c:pt idx="5211">
                  <c:v>7.3205835664071364</c:v>
                </c:pt>
                <c:pt idx="5214">
                  <c:v>7.8939916092298477</c:v>
                </c:pt>
                <c:pt idx="5215">
                  <c:v>8.6681913617276543</c:v>
                </c:pt>
                <c:pt idx="5216">
                  <c:v>8.9710090922641239</c:v>
                </c:pt>
                <c:pt idx="5217">
                  <c:v>8.8207085680403203</c:v>
                </c:pt>
                <c:pt idx="5218">
                  <c:v>8.4549626230478871</c:v>
                </c:pt>
                <c:pt idx="5221">
                  <c:v>8.5744680851063819</c:v>
                </c:pt>
                <c:pt idx="5222">
                  <c:v>8.7324921606689578</c:v>
                </c:pt>
                <c:pt idx="5223">
                  <c:v>8.794572774164612</c:v>
                </c:pt>
                <c:pt idx="5224">
                  <c:v>8.6966442953020131</c:v>
                </c:pt>
                <c:pt idx="5225">
                  <c:v>8.3823221757322184</c:v>
                </c:pt>
                <c:pt idx="5228">
                  <c:v>8.0547128518602378</c:v>
                </c:pt>
                <c:pt idx="5229">
                  <c:v>8.0716182383734161</c:v>
                </c:pt>
                <c:pt idx="5230">
                  <c:v>8.0834295389825304</c:v>
                </c:pt>
                <c:pt idx="5231">
                  <c:v>7.9887088102004755</c:v>
                </c:pt>
                <c:pt idx="5232">
                  <c:v>7.8567819963257799</c:v>
                </c:pt>
                <c:pt idx="5235">
                  <c:v>7.9241506250479317</c:v>
                </c:pt>
                <c:pt idx="5236">
                  <c:v>7.9811840293712724</c:v>
                </c:pt>
                <c:pt idx="5237">
                  <c:v>7.9672897196261676</c:v>
                </c:pt>
                <c:pt idx="5238">
                  <c:v>8.0499731739097129</c:v>
                </c:pt>
                <c:pt idx="5239">
                  <c:v>7.7565290648694187</c:v>
                </c:pt>
                <c:pt idx="5243">
                  <c:v>8.0625143469278449</c:v>
                </c:pt>
                <c:pt idx="5244">
                  <c:v>8.0072663301208511</c:v>
                </c:pt>
                <c:pt idx="5245">
                  <c:v>8.0163705485297552</c:v>
                </c:pt>
                <c:pt idx="5246">
                  <c:v>7.8536208362315483</c:v>
                </c:pt>
                <c:pt idx="5250">
                  <c:v>7.7821576763485458</c:v>
                </c:pt>
                <c:pt idx="5251">
                  <c:v>7.7954896509113381</c:v>
                </c:pt>
                <c:pt idx="5252">
                  <c:v>7.7330891521197014</c:v>
                </c:pt>
                <c:pt idx="5253">
                  <c:v>7.606840951784597</c:v>
                </c:pt>
                <c:pt idx="5256">
                  <c:v>7.742693274670021</c:v>
                </c:pt>
                <c:pt idx="5257">
                  <c:v>7.9073235477826369</c:v>
                </c:pt>
                <c:pt idx="5258">
                  <c:v>7.5342821198301619</c:v>
                </c:pt>
                <c:pt idx="5259">
                  <c:v>7.2291143216080407</c:v>
                </c:pt>
                <c:pt idx="5260">
                  <c:v>7.1291989664082687</c:v>
                </c:pt>
                <c:pt idx="5264">
                  <c:v>6.692025019546521</c:v>
                </c:pt>
                <c:pt idx="5265">
                  <c:v>6.617488894084639</c:v>
                </c:pt>
                <c:pt idx="5266">
                  <c:v>6.2331345364417929</c:v>
                </c:pt>
                <c:pt idx="5267">
                  <c:v>5.8938924197798794</c:v>
                </c:pt>
                <c:pt idx="5270">
                  <c:v>6.2609664285165554</c:v>
                </c:pt>
                <c:pt idx="5271">
                  <c:v>6.8184265169576257</c:v>
                </c:pt>
                <c:pt idx="5272">
                  <c:v>6.8769123783031985</c:v>
                </c:pt>
                <c:pt idx="5273">
                  <c:v>6.9523012552301262</c:v>
                </c:pt>
                <c:pt idx="5274">
                  <c:v>6.7188284518828452</c:v>
                </c:pt>
                <c:pt idx="5277">
                  <c:v>7.0488939740656003</c:v>
                </c:pt>
                <c:pt idx="5278">
                  <c:v>6.4959775349119599</c:v>
                </c:pt>
                <c:pt idx="5279">
                  <c:v>6.0047058823529413</c:v>
                </c:pt>
                <c:pt idx="5280">
                  <c:v>5.9897663051779437</c:v>
                </c:pt>
                <c:pt idx="5281">
                  <c:v>6.2188449848024314</c:v>
                </c:pt>
                <c:pt idx="5284">
                  <c:v>6.4319889587486578</c:v>
                </c:pt>
                <c:pt idx="5285">
                  <c:v>6.7612293144208033</c:v>
                </c:pt>
                <c:pt idx="5286">
                  <c:v>6.3709507307518463</c:v>
                </c:pt>
                <c:pt idx="5287">
                  <c:v>6.4155629139072854</c:v>
                </c:pt>
                <c:pt idx="5288">
                  <c:v>6.4895746455379477</c:v>
                </c:pt>
                <c:pt idx="5291">
                  <c:v>6.2261958653991245</c:v>
                </c:pt>
                <c:pt idx="5292">
                  <c:v>6.4217480446503155</c:v>
                </c:pt>
                <c:pt idx="5293">
                  <c:v>6.6157959058967304</c:v>
                </c:pt>
                <c:pt idx="5294">
                  <c:v>6.4879833615775695</c:v>
                </c:pt>
                <c:pt idx="5295">
                  <c:v>6.9189908047723989</c:v>
                </c:pt>
                <c:pt idx="5299">
                  <c:v>6.7828618968386021</c:v>
                </c:pt>
                <c:pt idx="5300">
                  <c:v>6.7014361300075596</c:v>
                </c:pt>
                <c:pt idx="5301">
                  <c:v>6.8712781954887223</c:v>
                </c:pt>
                <c:pt idx="5302">
                  <c:v>6.6104980614375188</c:v>
                </c:pt>
                <c:pt idx="5305">
                  <c:v>6.4949955183746635</c:v>
                </c:pt>
                <c:pt idx="5306">
                  <c:v>6.1843317972350222</c:v>
                </c:pt>
                <c:pt idx="5307">
                  <c:v>6.1893922487539985</c:v>
                </c:pt>
                <c:pt idx="5308">
                  <c:v>6.2759164663461542</c:v>
                </c:pt>
                <c:pt idx="5309">
                  <c:v>6.1404252099568728</c:v>
                </c:pt>
                <c:pt idx="5312">
                  <c:v>5.9584720121028747</c:v>
                </c:pt>
                <c:pt idx="5313">
                  <c:v>5.9628981981297038</c:v>
                </c:pt>
                <c:pt idx="5314">
                  <c:v>5.8219512195121963</c:v>
                </c:pt>
                <c:pt idx="5315">
                  <c:v>5.7683129436640996</c:v>
                </c:pt>
                <c:pt idx="5316">
                  <c:v>5.7130619361686001</c:v>
                </c:pt>
                <c:pt idx="5319">
                  <c:v>5.6404451558807827</c:v>
                </c:pt>
                <c:pt idx="5320">
                  <c:v>5.6149957877000842</c:v>
                </c:pt>
                <c:pt idx="5321">
                  <c:v>5.5606338998621956</c:v>
                </c:pt>
                <c:pt idx="5322">
                  <c:v>5.4060657118786857</c:v>
                </c:pt>
                <c:pt idx="5323">
                  <c:v>5.2257548032936869</c:v>
                </c:pt>
                <c:pt idx="5326">
                  <c:v>5.5493536121673008</c:v>
                </c:pt>
                <c:pt idx="5327">
                  <c:v>5.6583573268677076</c:v>
                </c:pt>
                <c:pt idx="5328">
                  <c:v>5.6983742911153117</c:v>
                </c:pt>
                <c:pt idx="5329">
                  <c:v>5.6716791979949877</c:v>
                </c:pt>
                <c:pt idx="5330">
                  <c:v>5.3305391934753059</c:v>
                </c:pt>
                <c:pt idx="5333">
                  <c:v>5.5480566435673406</c:v>
                </c:pt>
                <c:pt idx="5334">
                  <c:v>5.3453086327158186</c:v>
                </c:pt>
                <c:pt idx="5335">
                  <c:v>5.2414336057584165</c:v>
                </c:pt>
                <c:pt idx="5336">
                  <c:v>5.190024110910187</c:v>
                </c:pt>
                <c:pt idx="5337">
                  <c:v>5.1063192572626539</c:v>
                </c:pt>
                <c:pt idx="5340">
                  <c:v>4.8132742698400772</c:v>
                </c:pt>
                <c:pt idx="5341">
                  <c:v>4.9683815245963201</c:v>
                </c:pt>
                <c:pt idx="5342">
                  <c:v>5.3451529447572668</c:v>
                </c:pt>
                <c:pt idx="5343">
                  <c:v>5.166666666666667</c:v>
                </c:pt>
                <c:pt idx="5348">
                  <c:v>5.1745462864114691</c:v>
                </c:pt>
                <c:pt idx="5349">
                  <c:v>4.9600944330210961</c:v>
                </c:pt>
                <c:pt idx="5350">
                  <c:v>4.8480954915228462</c:v>
                </c:pt>
                <c:pt idx="5351">
                  <c:v>4.8499391542439918</c:v>
                </c:pt>
                <c:pt idx="5354">
                  <c:v>4.9222972972972965</c:v>
                </c:pt>
                <c:pt idx="5355">
                  <c:v>4.907782515991471</c:v>
                </c:pt>
                <c:pt idx="5356">
                  <c:v>4.8703123806614226</c:v>
                </c:pt>
                <c:pt idx="5357">
                  <c:v>4.8208008558765094</c:v>
                </c:pt>
                <c:pt idx="5358">
                  <c:v>4.7045178896300799</c:v>
                </c:pt>
                <c:pt idx="5361">
                  <c:v>4.9081562714187807</c:v>
                </c:pt>
                <c:pt idx="5362">
                  <c:v>5.1042473976141629</c:v>
                </c:pt>
                <c:pt idx="5363">
                  <c:v>5.13849765258216</c:v>
                </c:pt>
                <c:pt idx="5364">
                  <c:v>5.4188422247446093</c:v>
                </c:pt>
                <c:pt idx="5365">
                  <c:v>5.2842240532164189</c:v>
                </c:pt>
                <c:pt idx="5368">
                  <c:v>5.4192523081580148</c:v>
                </c:pt>
                <c:pt idx="5370">
                  <c:v>5.9988576650673986</c:v>
                </c:pt>
                <c:pt idx="5371">
                  <c:v>5.9505448449287517</c:v>
                </c:pt>
                <c:pt idx="5372">
                  <c:v>5.9724337496192499</c:v>
                </c:pt>
                <c:pt idx="5375">
                  <c:v>6.017800966776643</c:v>
                </c:pt>
                <c:pt idx="5376">
                  <c:v>5.94295585412668</c:v>
                </c:pt>
                <c:pt idx="5377">
                  <c:v>6.2143629343629341</c:v>
                </c:pt>
                <c:pt idx="5378">
                  <c:v>6.2090888048761661</c:v>
                </c:pt>
                <c:pt idx="5379">
                  <c:v>6.2435877626699634</c:v>
                </c:pt>
                <c:pt idx="5382">
                  <c:v>6.3889450361501989</c:v>
                </c:pt>
                <c:pt idx="5383">
                  <c:v>6.3192400529471309</c:v>
                </c:pt>
                <c:pt idx="5384">
                  <c:v>6.6925734024179615</c:v>
                </c:pt>
                <c:pt idx="5385">
                  <c:v>6.9910108815644216</c:v>
                </c:pt>
                <c:pt idx="5386">
                  <c:v>6.8623535885543596</c:v>
                </c:pt>
                <c:pt idx="5389">
                  <c:v>6.9537254901960797</c:v>
                </c:pt>
                <c:pt idx="5390">
                  <c:v>6.8103853383458643</c:v>
                </c:pt>
                <c:pt idx="5391">
                  <c:v>7.0037127735208156</c:v>
                </c:pt>
                <c:pt idx="5392">
                  <c:v>7.2235406546149559</c:v>
                </c:pt>
                <c:pt idx="5393">
                  <c:v>6.9580742866252203</c:v>
                </c:pt>
                <c:pt idx="5397">
                  <c:v>6.8074742473848122</c:v>
                </c:pt>
                <c:pt idx="5398">
                  <c:v>6.5524200032159516</c:v>
                </c:pt>
                <c:pt idx="5399">
                  <c:v>6.4334435217286146</c:v>
                </c:pt>
                <c:pt idx="5400">
                  <c:v>6.1989936698587904</c:v>
                </c:pt>
                <c:pt idx="5403">
                  <c:v>6.3610195384739088</c:v>
                </c:pt>
                <c:pt idx="5404">
                  <c:v>6.5571646954702709</c:v>
                </c:pt>
                <c:pt idx="5405">
                  <c:v>6.5823788546255519</c:v>
                </c:pt>
                <c:pt idx="5406">
                  <c:v>6.3082969432314409</c:v>
                </c:pt>
                <c:pt idx="5407">
                  <c:v>6.0717035611164594</c:v>
                </c:pt>
                <c:pt idx="5410">
                  <c:v>6.0349170918367356</c:v>
                </c:pt>
                <c:pt idx="5411">
                  <c:v>5.9235510726865188</c:v>
                </c:pt>
                <c:pt idx="5412">
                  <c:v>5.9309079304292327</c:v>
                </c:pt>
                <c:pt idx="5413">
                  <c:v>5.9772129710780018</c:v>
                </c:pt>
                <c:pt idx="5414">
                  <c:v>6.6055890758971101</c:v>
                </c:pt>
                <c:pt idx="5417">
                  <c:v>6.6210968457758757</c:v>
                </c:pt>
                <c:pt idx="5418">
                  <c:v>6.9988905618511765</c:v>
                </c:pt>
                <c:pt idx="5419">
                  <c:v>6.9789042821158693</c:v>
                </c:pt>
                <c:pt idx="5420">
                  <c:v>6.6746645619573801</c:v>
                </c:pt>
                <c:pt idx="5421">
                  <c:v>6.7987877821197866</c:v>
                </c:pt>
                <c:pt idx="5424">
                  <c:v>7.3726777706598341</c:v>
                </c:pt>
                <c:pt idx="5425">
                  <c:v>7.3803607214428855</c:v>
                </c:pt>
                <c:pt idx="5426">
                  <c:v>7.843163968584709</c:v>
                </c:pt>
                <c:pt idx="5427">
                  <c:v>7.7162989209212434</c:v>
                </c:pt>
                <c:pt idx="5428">
                  <c:v>7.4212867355043697</c:v>
                </c:pt>
                <c:pt idx="5431">
                  <c:v>7.3924402445803219</c:v>
                </c:pt>
                <c:pt idx="5432">
                  <c:v>7.5386083499005974</c:v>
                </c:pt>
                <c:pt idx="5434">
                  <c:v>7.958313214228232</c:v>
                </c:pt>
                <c:pt idx="5435">
                  <c:v>8.1000242385069079</c:v>
                </c:pt>
                <c:pt idx="5438">
                  <c:v>7.7392825185064673</c:v>
                </c:pt>
                <c:pt idx="5439">
                  <c:v>7.966381766381768</c:v>
                </c:pt>
                <c:pt idx="5440">
                  <c:v>7.5654159869494286</c:v>
                </c:pt>
                <c:pt idx="5441">
                  <c:v>7.924371818032518</c:v>
                </c:pt>
                <c:pt idx="5442">
                  <c:v>8.0597455888387373</c:v>
                </c:pt>
                <c:pt idx="5445">
                  <c:v>8.1770551038843724</c:v>
                </c:pt>
                <c:pt idx="5446">
                  <c:v>7.857910593599871</c:v>
                </c:pt>
                <c:pt idx="5447">
                  <c:v>7.9159718816413278</c:v>
                </c:pt>
                <c:pt idx="5448">
                  <c:v>8.2981199641897962</c:v>
                </c:pt>
                <c:pt idx="5449">
                  <c:v>8.4690983606557371</c:v>
                </c:pt>
                <c:pt idx="5452">
                  <c:v>8.591904171829821</c:v>
                </c:pt>
                <c:pt idx="5453">
                  <c:v>8.9135577797998167</c:v>
                </c:pt>
                <c:pt idx="5454">
                  <c:v>8.9648096258447332</c:v>
                </c:pt>
                <c:pt idx="5455">
                  <c:v>8.7057911908646002</c:v>
                </c:pt>
                <c:pt idx="5456">
                  <c:v>8.5824470244377693</c:v>
                </c:pt>
                <c:pt idx="5459">
                  <c:v>8.7435897435897427</c:v>
                </c:pt>
                <c:pt idx="5460">
                  <c:v>8.8830999674373192</c:v>
                </c:pt>
                <c:pt idx="5461">
                  <c:v>8.8729874776386417</c:v>
                </c:pt>
                <c:pt idx="5462">
                  <c:v>8.7280090717641361</c:v>
                </c:pt>
                <c:pt idx="5463">
                  <c:v>8.1037974683544309</c:v>
                </c:pt>
                <c:pt idx="5466">
                  <c:v>7.988528960336053</c:v>
                </c:pt>
                <c:pt idx="5467">
                  <c:v>8.1986973303312976</c:v>
                </c:pt>
                <c:pt idx="5468">
                  <c:v>8.2098735408560319</c:v>
                </c:pt>
                <c:pt idx="5469">
                  <c:v>8.0114624827249834</c:v>
                </c:pt>
                <c:pt idx="5470">
                  <c:v>7.8978959386723213</c:v>
                </c:pt>
                <c:pt idx="5473">
                  <c:v>7.6551584407164279</c:v>
                </c:pt>
                <c:pt idx="5474">
                  <c:v>7.7023154145077717</c:v>
                </c:pt>
                <c:pt idx="5475">
                  <c:v>7.8333333333333339</c:v>
                </c:pt>
                <c:pt idx="5476">
                  <c:v>7.7203355322094644</c:v>
                </c:pt>
                <c:pt idx="5477">
                  <c:v>7.4629164302504671</c:v>
                </c:pt>
                <c:pt idx="5480">
                  <c:v>7.6239837398373993</c:v>
                </c:pt>
                <c:pt idx="5481">
                  <c:v>7.6826520759575159</c:v>
                </c:pt>
                <c:pt idx="5482">
                  <c:v>7.670308483290488</c:v>
                </c:pt>
                <c:pt idx="5483">
                  <c:v>7.6339228808158053</c:v>
                </c:pt>
                <c:pt idx="5484">
                  <c:v>7.661389621811785</c:v>
                </c:pt>
                <c:pt idx="5487">
                  <c:v>7.6201117318435756</c:v>
                </c:pt>
                <c:pt idx="5488">
                  <c:v>7.3645999362448205</c:v>
                </c:pt>
                <c:pt idx="5489">
                  <c:v>7.176086090075728</c:v>
                </c:pt>
                <c:pt idx="5490">
                  <c:v>7.3941326530612246</c:v>
                </c:pt>
                <c:pt idx="5491">
                  <c:v>7.3548489414003653</c:v>
                </c:pt>
                <c:pt idx="5495">
                  <c:v>7.6175371651164641</c:v>
                </c:pt>
                <c:pt idx="5496">
                  <c:v>7.7808077595802194</c:v>
                </c:pt>
                <c:pt idx="5497">
                  <c:v>7.6899034657382508</c:v>
                </c:pt>
                <c:pt idx="5498">
                  <c:v>7.3266960491106561</c:v>
                </c:pt>
                <c:pt idx="5501">
                  <c:v>7.0997182216656238</c:v>
                </c:pt>
                <c:pt idx="5502">
                  <c:v>7.5202940486431542</c:v>
                </c:pt>
                <c:pt idx="5503">
                  <c:v>7.8269230769230775</c:v>
                </c:pt>
                <c:pt idx="5504">
                  <c:v>7.9505034856700245</c:v>
                </c:pt>
                <c:pt idx="5505">
                  <c:v>7.6558991981672397</c:v>
                </c:pt>
                <c:pt idx="5508">
                  <c:v>7.3745223903408226</c:v>
                </c:pt>
                <c:pt idx="5509">
                  <c:v>7.15749961697564</c:v>
                </c:pt>
                <c:pt idx="5510">
                  <c:v>7.0812182741116763</c:v>
                </c:pt>
                <c:pt idx="5511">
                  <c:v>7.265400648448356</c:v>
                </c:pt>
                <c:pt idx="5512">
                  <c:v>7.246381275023098</c:v>
                </c:pt>
                <c:pt idx="5515">
                  <c:v>7.4451842675751001</c:v>
                </c:pt>
                <c:pt idx="5516">
                  <c:v>7.488710176306836</c:v>
                </c:pt>
                <c:pt idx="5517">
                  <c:v>7.7518100428182182</c:v>
                </c:pt>
                <c:pt idx="5518">
                  <c:v>7.9727357464657445</c:v>
                </c:pt>
                <c:pt idx="5519">
                  <c:v>8.1228151585460182</c:v>
                </c:pt>
                <c:pt idx="5522">
                  <c:v>8.4475421293779611</c:v>
                </c:pt>
                <c:pt idx="5523">
                  <c:v>8.4656612529002331</c:v>
                </c:pt>
                <c:pt idx="5524">
                  <c:v>8.4827185368877878</c:v>
                </c:pt>
                <c:pt idx="5525">
                  <c:v>8.5045942398270391</c:v>
                </c:pt>
                <c:pt idx="5526">
                  <c:v>8.5499153976311337</c:v>
                </c:pt>
                <c:pt idx="5529">
                  <c:v>8.3684210526315788</c:v>
                </c:pt>
                <c:pt idx="5530">
                  <c:v>8.3716513548984786</c:v>
                </c:pt>
                <c:pt idx="5531">
                  <c:v>8.62487392350066</c:v>
                </c:pt>
                <c:pt idx="5532">
                  <c:v>8.6583062393559391</c:v>
                </c:pt>
                <c:pt idx="5533">
                  <c:v>8.88650732459522</c:v>
                </c:pt>
                <c:pt idx="5536">
                  <c:v>8.8069539742502521</c:v>
                </c:pt>
                <c:pt idx="5537">
                  <c:v>8.5472175379426645</c:v>
                </c:pt>
                <c:pt idx="5538">
                  <c:v>8.4210365853658544</c:v>
                </c:pt>
                <c:pt idx="5539">
                  <c:v>8.5262997408141494</c:v>
                </c:pt>
                <c:pt idx="5540">
                  <c:v>8.9729957805907183</c:v>
                </c:pt>
                <c:pt idx="5543">
                  <c:v>9.1103881191150595</c:v>
                </c:pt>
                <c:pt idx="5544">
                  <c:v>8.7577085736255285</c:v>
                </c:pt>
                <c:pt idx="5545">
                  <c:v>9.0374748879616771</c:v>
                </c:pt>
                <c:pt idx="5546">
                  <c:v>8.8970214731009012</c:v>
                </c:pt>
                <c:pt idx="5547">
                  <c:v>8.9291911992562749</c:v>
                </c:pt>
                <c:pt idx="5550">
                  <c:v>8.9889905411691728</c:v>
                </c:pt>
                <c:pt idx="5551">
                  <c:v>8.9972226508254902</c:v>
                </c:pt>
                <c:pt idx="5552">
                  <c:v>9.1857153852074198</c:v>
                </c:pt>
                <c:pt idx="5553">
                  <c:v>9.1984585741811191</c:v>
                </c:pt>
                <c:pt idx="5554">
                  <c:v>9.0225680933852122</c:v>
                </c:pt>
                <c:pt idx="5557">
                  <c:v>8.9139860687172252</c:v>
                </c:pt>
                <c:pt idx="5558">
                  <c:v>9.0844531249999996</c:v>
                </c:pt>
                <c:pt idx="5559">
                  <c:v>9.283461478110782</c:v>
                </c:pt>
                <c:pt idx="5560">
                  <c:v>9.2372016331658298</c:v>
                </c:pt>
                <c:pt idx="5561">
                  <c:v>8.9454072790294621</c:v>
                </c:pt>
                <c:pt idx="5564">
                  <c:v>9.1040439733019234</c:v>
                </c:pt>
                <c:pt idx="5565">
                  <c:v>9.5886105860113435</c:v>
                </c:pt>
                <c:pt idx="5566">
                  <c:v>9.8071664309288096</c:v>
                </c:pt>
                <c:pt idx="5567">
                  <c:v>9.7039040451552196</c:v>
                </c:pt>
                <c:pt idx="5568">
                  <c:v>9.2574342879560625</c:v>
                </c:pt>
                <c:pt idx="5571">
                  <c:v>9.6993417959567463</c:v>
                </c:pt>
                <c:pt idx="5572">
                  <c:v>9.6371301428682976</c:v>
                </c:pt>
                <c:pt idx="5573">
                  <c:v>9.5602499023818819</c:v>
                </c:pt>
                <c:pt idx="5575">
                  <c:v>9.4832287551320782</c:v>
                </c:pt>
                <c:pt idx="5578">
                  <c:v>9.863853748842951</c:v>
                </c:pt>
                <c:pt idx="5579">
                  <c:v>9.918756268806419</c:v>
                </c:pt>
                <c:pt idx="5580">
                  <c:v>9.8139011713598645</c:v>
                </c:pt>
                <c:pt idx="5581">
                  <c:v>9.4736801600738811</c:v>
                </c:pt>
                <c:pt idx="5582">
                  <c:v>9.0856306791929775</c:v>
                </c:pt>
                <c:pt idx="5585">
                  <c:v>8.9839932603201351</c:v>
                </c:pt>
                <c:pt idx="5586">
                  <c:v>8.8036969141460428</c:v>
                </c:pt>
                <c:pt idx="5587">
                  <c:v>8.9001913509376198</c:v>
                </c:pt>
                <c:pt idx="5588">
                  <c:v>9.078029375764995</c:v>
                </c:pt>
                <c:pt idx="5589">
                  <c:v>8.7991476172026353</c:v>
                </c:pt>
                <c:pt idx="5592">
                  <c:v>8.8348801237432344</c:v>
                </c:pt>
                <c:pt idx="5593">
                  <c:v>8.8970214731009012</c:v>
                </c:pt>
                <c:pt idx="5594">
                  <c:v>8.7080521472392629</c:v>
                </c:pt>
                <c:pt idx="5595">
                  <c:v>8.526955723789861</c:v>
                </c:pt>
                <c:pt idx="5596">
                  <c:v>8.2115281706291565</c:v>
                </c:pt>
                <c:pt idx="5599">
                  <c:v>8.291793313069908</c:v>
                </c:pt>
                <c:pt idx="5600">
                  <c:v>8.513355592654424</c:v>
                </c:pt>
                <c:pt idx="5601">
                  <c:v>8.3314539167042554</c:v>
                </c:pt>
                <c:pt idx="5602">
                  <c:v>8.6241129397553991</c:v>
                </c:pt>
                <c:pt idx="5603">
                  <c:v>8.8289802407449471</c:v>
                </c:pt>
                <c:pt idx="5606">
                  <c:v>8.5133908306854273</c:v>
                </c:pt>
                <c:pt idx="5609">
                  <c:v>8.5082918739635165</c:v>
                </c:pt>
                <c:pt idx="5610">
                  <c:v>8.7946597891223544</c:v>
                </c:pt>
                <c:pt idx="5613">
                  <c:v>8.864862816431712</c:v>
                </c:pt>
                <c:pt idx="5615">
                  <c:v>8.4851455285778901</c:v>
                </c:pt>
                <c:pt idx="5616">
                  <c:v>8.3024729049000143</c:v>
                </c:pt>
                <c:pt idx="5617">
                  <c:v>8.386105133722717</c:v>
                </c:pt>
                <c:pt idx="5620">
                  <c:v>8.630263056982896</c:v>
                </c:pt>
                <c:pt idx="5621">
                  <c:v>8.3647409445208627</c:v>
                </c:pt>
                <c:pt idx="5622">
                  <c:v>8.2011335784313726</c:v>
                </c:pt>
                <c:pt idx="5623">
                  <c:v>8.0094562647754142</c:v>
                </c:pt>
                <c:pt idx="5624">
                  <c:v>8.1692029531414807</c:v>
                </c:pt>
                <c:pt idx="5627">
                  <c:v>8.6649426579716664</c:v>
                </c:pt>
                <c:pt idx="5628">
                  <c:v>8.6996323253545444</c:v>
                </c:pt>
                <c:pt idx="5629">
                  <c:v>8.8094449047224526</c:v>
                </c:pt>
                <c:pt idx="5630">
                  <c:v>8.7749850388988619</c:v>
                </c:pt>
                <c:pt idx="5631">
                  <c:v>9.0598919243470437</c:v>
                </c:pt>
                <c:pt idx="5635">
                  <c:v>9.2951115116017107</c:v>
                </c:pt>
                <c:pt idx="5636">
                  <c:v>9.0302325581395362</c:v>
                </c:pt>
                <c:pt idx="5637">
                  <c:v>9.0940145329238149</c:v>
                </c:pt>
                <c:pt idx="5638">
                  <c:v>8.6585492612666126</c:v>
                </c:pt>
                <c:pt idx="5641">
                  <c:v>8.2434543290687294</c:v>
                </c:pt>
                <c:pt idx="5642">
                  <c:v>7.9709670215141823</c:v>
                </c:pt>
                <c:pt idx="5643">
                  <c:v>8.1592201462225837</c:v>
                </c:pt>
                <c:pt idx="5644">
                  <c:v>8.3802952029520306</c:v>
                </c:pt>
                <c:pt idx="5645">
                  <c:v>8.3475520375256522</c:v>
                </c:pt>
                <c:pt idx="5648">
                  <c:v>8.2280844155844157</c:v>
                </c:pt>
                <c:pt idx="5649">
                  <c:v>8.4135332791608199</c:v>
                </c:pt>
                <c:pt idx="5650">
                  <c:v>8.6025745357697705</c:v>
                </c:pt>
                <c:pt idx="5651">
                  <c:v>8.5338107190314485</c:v>
                </c:pt>
                <c:pt idx="5652">
                  <c:v>8.312098100792582</c:v>
                </c:pt>
                <c:pt idx="5655">
                  <c:v>8.1487566275856924</c:v>
                </c:pt>
                <c:pt idx="5656">
                  <c:v>8.3740139901771098</c:v>
                </c:pt>
                <c:pt idx="5657">
                  <c:v>8.322626112759643</c:v>
                </c:pt>
                <c:pt idx="5658">
                  <c:v>8.4437607863735273</c:v>
                </c:pt>
                <c:pt idx="5659">
                  <c:v>8.1635272045028149</c:v>
                </c:pt>
                <c:pt idx="5663">
                  <c:v>8.25103003970335</c:v>
                </c:pt>
                <c:pt idx="5664">
                  <c:v>8.5186237845923714</c:v>
                </c:pt>
                <c:pt idx="5665">
                  <c:v>8.5081905050811475</c:v>
                </c:pt>
                <c:pt idx="5666">
                  <c:v>8.4564689822539076</c:v>
                </c:pt>
                <c:pt idx="5669">
                  <c:v>8.7659350571256773</c:v>
                </c:pt>
                <c:pt idx="5670">
                  <c:v>9.0224057505544071</c:v>
                </c:pt>
                <c:pt idx="5671">
                  <c:v>9.0867374207833862</c:v>
                </c:pt>
                <c:pt idx="5672">
                  <c:v>9.0386168024982858</c:v>
                </c:pt>
                <c:pt idx="5673">
                  <c:v>9.2856923076923081</c:v>
                </c:pt>
                <c:pt idx="5676">
                  <c:v>9.2544783578073364</c:v>
                </c:pt>
                <c:pt idx="5677">
                  <c:v>9.496931103268377</c:v>
                </c:pt>
                <c:pt idx="5678">
                  <c:v>9.339240506329114</c:v>
                </c:pt>
                <c:pt idx="5679">
                  <c:v>9.278554957724829</c:v>
                </c:pt>
                <c:pt idx="5680">
                  <c:v>9.3000000000000007</c:v>
                </c:pt>
                <c:pt idx="5683">
                  <c:v>9.5524088040634147</c:v>
                </c:pt>
                <c:pt idx="5684">
                  <c:v>9.6921014326208539</c:v>
                </c:pt>
                <c:pt idx="5685">
                  <c:v>9.7721284954934138</c:v>
                </c:pt>
                <c:pt idx="5686">
                  <c:v>9.8580814717477008</c:v>
                </c:pt>
                <c:pt idx="5687">
                  <c:v>10.13671098884304</c:v>
                </c:pt>
                <c:pt idx="5690">
                  <c:v>10.497176889163896</c:v>
                </c:pt>
                <c:pt idx="5691">
                  <c:v>10.432323856613102</c:v>
                </c:pt>
                <c:pt idx="5692">
                  <c:v>10.457860177674778</c:v>
                </c:pt>
                <c:pt idx="5693">
                  <c:v>10.59186676994578</c:v>
                </c:pt>
                <c:pt idx="5694">
                  <c:v>10.560781587890022</c:v>
                </c:pt>
                <c:pt idx="5697">
                  <c:v>10.755933513722457</c:v>
                </c:pt>
                <c:pt idx="5698">
                  <c:v>10.579192908794029</c:v>
                </c:pt>
                <c:pt idx="5699">
                  <c:v>10.896616541353385</c:v>
                </c:pt>
                <c:pt idx="5700">
                  <c:v>10.731979695431473</c:v>
                </c:pt>
                <c:pt idx="5705">
                  <c:v>10.808956386292836</c:v>
                </c:pt>
                <c:pt idx="5706">
                  <c:v>10.632990333645154</c:v>
                </c:pt>
                <c:pt idx="5707">
                  <c:v>10.481666406615696</c:v>
                </c:pt>
                <c:pt idx="5708">
                  <c:v>10.485012360939432</c:v>
                </c:pt>
                <c:pt idx="5711">
                  <c:v>10.945097135836598</c:v>
                </c:pt>
                <c:pt idx="5712">
                  <c:v>10.669325153374235</c:v>
                </c:pt>
                <c:pt idx="5713">
                  <c:v>10.605761882928322</c:v>
                </c:pt>
                <c:pt idx="5714">
                  <c:v>10.683055110907844</c:v>
                </c:pt>
                <c:pt idx="5715">
                  <c:v>10.999157217284708</c:v>
                </c:pt>
                <c:pt idx="5718">
                  <c:v>11.026909257702012</c:v>
                </c:pt>
                <c:pt idx="5719">
                  <c:v>10.882702414502248</c:v>
                </c:pt>
                <c:pt idx="5720">
                  <c:v>11.012567598446189</c:v>
                </c:pt>
                <c:pt idx="5721">
                  <c:v>11.057339977002686</c:v>
                </c:pt>
                <c:pt idx="5722">
                  <c:v>11.388333968738086</c:v>
                </c:pt>
                <c:pt idx="5725">
                  <c:v>11.325688425251208</c:v>
                </c:pt>
                <c:pt idx="5726">
                  <c:v>11.209160892994612</c:v>
                </c:pt>
                <c:pt idx="5727">
                  <c:v>11.142934030447487</c:v>
                </c:pt>
                <c:pt idx="5728">
                  <c:v>10.923470948012232</c:v>
                </c:pt>
                <c:pt idx="5729">
                  <c:v>10.912839449188398</c:v>
                </c:pt>
                <c:pt idx="5732">
                  <c:v>11.130023640661937</c:v>
                </c:pt>
                <c:pt idx="5733">
                  <c:v>11.217105263157896</c:v>
                </c:pt>
                <c:pt idx="5735">
                  <c:v>11.064210446516565</c:v>
                </c:pt>
                <c:pt idx="5736">
                  <c:v>10.349092572822938</c:v>
                </c:pt>
                <c:pt idx="5739">
                  <c:v>10.224536507209889</c:v>
                </c:pt>
                <c:pt idx="5740">
                  <c:v>10.094453345540552</c:v>
                </c:pt>
                <c:pt idx="5741">
                  <c:v>10.021012561857633</c:v>
                </c:pt>
                <c:pt idx="5742">
                  <c:v>10.041622279713895</c:v>
                </c:pt>
                <c:pt idx="5743">
                  <c:v>10.239451801663074</c:v>
                </c:pt>
                <c:pt idx="5746">
                  <c:v>10.172435057426965</c:v>
                </c:pt>
                <c:pt idx="5747">
                  <c:v>10.326963088541264</c:v>
                </c:pt>
                <c:pt idx="5748">
                  <c:v>10.682758084577117</c:v>
                </c:pt>
                <c:pt idx="5749">
                  <c:v>10.608301008533747</c:v>
                </c:pt>
                <c:pt idx="5750">
                  <c:v>10.307638511150829</c:v>
                </c:pt>
                <c:pt idx="5753">
                  <c:v>10.877616120750019</c:v>
                </c:pt>
                <c:pt idx="5754">
                  <c:v>10.946137105549511</c:v>
                </c:pt>
                <c:pt idx="5755">
                  <c:v>10.977017720343573</c:v>
                </c:pt>
                <c:pt idx="5756">
                  <c:v>10.980369335816265</c:v>
                </c:pt>
                <c:pt idx="5757">
                  <c:v>10.937089419584202</c:v>
                </c:pt>
                <c:pt idx="5761">
                  <c:v>11.043360643066936</c:v>
                </c:pt>
                <c:pt idx="5762">
                  <c:v>10.926111797405808</c:v>
                </c:pt>
                <c:pt idx="5763">
                  <c:v>10.853831891223733</c:v>
                </c:pt>
                <c:pt idx="5764">
                  <c:v>10.539904659387975</c:v>
                </c:pt>
                <c:pt idx="5767">
                  <c:v>10.485854858548587</c:v>
                </c:pt>
                <c:pt idx="5768">
                  <c:v>10.418576229758632</c:v>
                </c:pt>
                <c:pt idx="5769">
                  <c:v>10.412412948649271</c:v>
                </c:pt>
                <c:pt idx="5770">
                  <c:v>10.215962799207196</c:v>
                </c:pt>
                <c:pt idx="5771">
                  <c:v>9.7465309200603318</c:v>
                </c:pt>
                <c:pt idx="5774">
                  <c:v>9.9390567037625868</c:v>
                </c:pt>
                <c:pt idx="5775">
                  <c:v>9.6856023506366302</c:v>
                </c:pt>
                <c:pt idx="5776">
                  <c:v>9.6056338028169019</c:v>
                </c:pt>
                <c:pt idx="5777">
                  <c:v>9.5526098385279763</c:v>
                </c:pt>
                <c:pt idx="5778">
                  <c:v>9.6381267383296994</c:v>
                </c:pt>
                <c:pt idx="5781">
                  <c:v>9.6646922096423502</c:v>
                </c:pt>
                <c:pt idx="5782">
                  <c:v>9.9439210408254812</c:v>
                </c:pt>
                <c:pt idx="5783">
                  <c:v>9.9964941071162183</c:v>
                </c:pt>
                <c:pt idx="5784">
                  <c:v>10.074999999999999</c:v>
                </c:pt>
                <c:pt idx="5785">
                  <c:v>9.9609256449165411</c:v>
                </c:pt>
                <c:pt idx="5788">
                  <c:v>9.9282439248051357</c:v>
                </c:pt>
                <c:pt idx="5789">
                  <c:v>9.7881072026800666</c:v>
                </c:pt>
                <c:pt idx="5790">
                  <c:v>9.7398648648648649</c:v>
                </c:pt>
                <c:pt idx="5791">
                  <c:v>9.7600521792510762</c:v>
                </c:pt>
                <c:pt idx="5792">
                  <c:v>9.3071100917431195</c:v>
                </c:pt>
                <c:pt idx="5795">
                  <c:v>9.2070261563243072</c:v>
                </c:pt>
                <c:pt idx="5796">
                  <c:v>9.3783513866482302</c:v>
                </c:pt>
                <c:pt idx="5797">
                  <c:v>9.3150706072999458</c:v>
                </c:pt>
                <c:pt idx="5799">
                  <c:v>9.317084530000777</c:v>
                </c:pt>
                <c:pt idx="5802">
                  <c:v>9.685992217898832</c:v>
                </c:pt>
                <c:pt idx="5803">
                  <c:v>9.7868087423193586</c:v>
                </c:pt>
                <c:pt idx="5804">
                  <c:v>9.820416764223836</c:v>
                </c:pt>
                <c:pt idx="5805">
                  <c:v>9.5157927016252692</c:v>
                </c:pt>
                <c:pt idx="5806">
                  <c:v>9.4446064139941708</c:v>
                </c:pt>
                <c:pt idx="5809">
                  <c:v>9.6178143252382409</c:v>
                </c:pt>
                <c:pt idx="5810">
                  <c:v>9.5920872084159168</c:v>
                </c:pt>
                <c:pt idx="5811">
                  <c:v>9.5270249695493305</c:v>
                </c:pt>
                <c:pt idx="5812">
                  <c:v>9.5322691514549778</c:v>
                </c:pt>
                <c:pt idx="5813">
                  <c:v>9.8222967309304288</c:v>
                </c:pt>
                <c:pt idx="5816">
                  <c:v>9.6089169071851757</c:v>
                </c:pt>
                <c:pt idx="5817">
                  <c:v>9.5210925644916546</c:v>
                </c:pt>
                <c:pt idx="5818">
                  <c:v>9.5251396648044686</c:v>
                </c:pt>
                <c:pt idx="5819">
                  <c:v>9.5052264808362388</c:v>
                </c:pt>
                <c:pt idx="5820">
                  <c:v>9.2322021116138764</c:v>
                </c:pt>
                <c:pt idx="5823">
                  <c:v>8.9682743029389602</c:v>
                </c:pt>
                <c:pt idx="5824">
                  <c:v>8.9331526648599819</c:v>
                </c:pt>
                <c:pt idx="5825">
                  <c:v>8.8878342749529189</c:v>
                </c:pt>
                <c:pt idx="5826">
                  <c:v>8.8624962224236938</c:v>
                </c:pt>
                <c:pt idx="5827">
                  <c:v>8.7555101113383333</c:v>
                </c:pt>
                <c:pt idx="5830">
                  <c:v>8.5655125594025812</c:v>
                </c:pt>
                <c:pt idx="5831">
                  <c:v>8.6020331325301207</c:v>
                </c:pt>
                <c:pt idx="5832">
                  <c:v>8.5089815858699733</c:v>
                </c:pt>
                <c:pt idx="5833">
                  <c:v>8.3463323353293397</c:v>
                </c:pt>
                <c:pt idx="5834">
                  <c:v>8.4657144993643918</c:v>
                </c:pt>
                <c:pt idx="5837">
                  <c:v>8.5763554216867472</c:v>
                </c:pt>
                <c:pt idx="5838">
                  <c:v>8.5699021820917984</c:v>
                </c:pt>
                <c:pt idx="5839">
                  <c:v>8.6518160537642519</c:v>
                </c:pt>
                <c:pt idx="5840">
                  <c:v>8.5653906896292415</c:v>
                </c:pt>
                <c:pt idx="5841">
                  <c:v>8.5633433283358329</c:v>
                </c:pt>
                <c:pt idx="5844">
                  <c:v>8.8418764988009606</c:v>
                </c:pt>
                <c:pt idx="5845">
                  <c:v>8.8611111111111125</c:v>
                </c:pt>
                <c:pt idx="5846">
                  <c:v>8.9428421996413618</c:v>
                </c:pt>
                <c:pt idx="5847">
                  <c:v>9.0093822712602272</c:v>
                </c:pt>
                <c:pt idx="5848">
                  <c:v>8.9367278172968927</c:v>
                </c:pt>
                <c:pt idx="5851">
                  <c:v>9.0603248259860791</c:v>
                </c:pt>
                <c:pt idx="5852">
                  <c:v>8.9481181586444727</c:v>
                </c:pt>
                <c:pt idx="5853">
                  <c:v>9.0442796133962702</c:v>
                </c:pt>
                <c:pt idx="5854">
                  <c:v>9.202321724709785</c:v>
                </c:pt>
                <c:pt idx="5855">
                  <c:v>9.1981110691348693</c:v>
                </c:pt>
                <c:pt idx="5859">
                  <c:v>9.4233221986030973</c:v>
                </c:pt>
                <c:pt idx="5860">
                  <c:v>9.5275985118821662</c:v>
                </c:pt>
                <c:pt idx="5861">
                  <c:v>9.5568853204059998</c:v>
                </c:pt>
                <c:pt idx="5862">
                  <c:v>9.2288633071586474</c:v>
                </c:pt>
                <c:pt idx="5865">
                  <c:v>9.3559193572836143</c:v>
                </c:pt>
                <c:pt idx="5866">
                  <c:v>9.4006797583081561</c:v>
                </c:pt>
                <c:pt idx="5867">
                  <c:v>9.2523364485981308</c:v>
                </c:pt>
                <c:pt idx="5868">
                  <c:v>9.1600451467268638</c:v>
                </c:pt>
                <c:pt idx="5869">
                  <c:v>9.2335464460323458</c:v>
                </c:pt>
                <c:pt idx="5872">
                  <c:v>9.2928052706446049</c:v>
                </c:pt>
                <c:pt idx="5873">
                  <c:v>9.6254117999401014</c:v>
                </c:pt>
                <c:pt idx="5874">
                  <c:v>9.5005991611743568</c:v>
                </c:pt>
                <c:pt idx="5875">
                  <c:v>9.3904023624953865</c:v>
                </c:pt>
                <c:pt idx="5876">
                  <c:v>9.2857777120023677</c:v>
                </c:pt>
                <c:pt idx="5879">
                  <c:v>9.2394136807817588</c:v>
                </c:pt>
                <c:pt idx="5880">
                  <c:v>9.0862465672084909</c:v>
                </c:pt>
                <c:pt idx="5881">
                  <c:v>8.8886255924170623</c:v>
                </c:pt>
                <c:pt idx="5882">
                  <c:v>8.8161345284835928</c:v>
                </c:pt>
                <c:pt idx="5883">
                  <c:v>8.841767008938465</c:v>
                </c:pt>
                <c:pt idx="5886">
                  <c:v>8.786967789707516</c:v>
                </c:pt>
                <c:pt idx="5887">
                  <c:v>8.9564704146377458</c:v>
                </c:pt>
                <c:pt idx="5888">
                  <c:v>9.1589345172031056</c:v>
                </c:pt>
                <c:pt idx="5889">
                  <c:v>8.9802854200382534</c:v>
                </c:pt>
                <c:pt idx="5890">
                  <c:v>8.9558596336349616</c:v>
                </c:pt>
                <c:pt idx="5893">
                  <c:v>9.0953433539640454</c:v>
                </c:pt>
                <c:pt idx="5894">
                  <c:v>9.3438420742486734</c:v>
                </c:pt>
                <c:pt idx="5895">
                  <c:v>9.3355530891601912</c:v>
                </c:pt>
                <c:pt idx="5896">
                  <c:v>9.4246231155778908</c:v>
                </c:pt>
                <c:pt idx="5897">
                  <c:v>9.4010025062656641</c:v>
                </c:pt>
                <c:pt idx="5900">
                  <c:v>9.603509289295193</c:v>
                </c:pt>
                <c:pt idx="5901">
                  <c:v>9.6793152004743206</c:v>
                </c:pt>
                <c:pt idx="5902">
                  <c:v>9.6559250792714391</c:v>
                </c:pt>
                <c:pt idx="5903">
                  <c:v>9.3599033816425123</c:v>
                </c:pt>
                <c:pt idx="5904">
                  <c:v>9.2700964630225062</c:v>
                </c:pt>
                <c:pt idx="5907">
                  <c:v>9.4063803321870196</c:v>
                </c:pt>
                <c:pt idx="5908">
                  <c:v>9.2270001462629807</c:v>
                </c:pt>
                <c:pt idx="5909">
                  <c:v>9.0754799301919729</c:v>
                </c:pt>
                <c:pt idx="5910">
                  <c:v>9.0159362549800797</c:v>
                </c:pt>
                <c:pt idx="5911">
                  <c:v>9.1332655875734936</c:v>
                </c:pt>
                <c:pt idx="5914">
                  <c:v>8.9307167730702268</c:v>
                </c:pt>
                <c:pt idx="5915">
                  <c:v>8.8420249854735626</c:v>
                </c:pt>
                <c:pt idx="5916">
                  <c:v>8.8007997091966566</c:v>
                </c:pt>
                <c:pt idx="5917">
                  <c:v>8.9243457224543654</c:v>
                </c:pt>
                <c:pt idx="5918">
                  <c:v>8.7112180673824522</c:v>
                </c:pt>
                <c:pt idx="5921">
                  <c:v>8.5338368132681772</c:v>
                </c:pt>
                <c:pt idx="5922">
                  <c:v>8.5161553282940563</c:v>
                </c:pt>
                <c:pt idx="5923">
                  <c:v>8.7287119923059837</c:v>
                </c:pt>
                <c:pt idx="5924">
                  <c:v>9.1596707818930039</c:v>
                </c:pt>
                <c:pt idx="5925">
                  <c:v>8.9877149877149876</c:v>
                </c:pt>
                <c:pt idx="5928">
                  <c:v>9.2162162162162176</c:v>
                </c:pt>
                <c:pt idx="5929">
                  <c:v>9.3678528886241814</c:v>
                </c:pt>
                <c:pt idx="5930">
                  <c:v>9.3797241893402923</c:v>
                </c:pt>
                <c:pt idx="5931">
                  <c:v>8.9336111938076819</c:v>
                </c:pt>
                <c:pt idx="5932">
                  <c:v>9.0190193164933135</c:v>
                </c:pt>
                <c:pt idx="5935">
                  <c:v>9.3593992749870534</c:v>
                </c:pt>
                <c:pt idx="5936">
                  <c:v>9.1677529254925183</c:v>
                </c:pt>
                <c:pt idx="5937">
                  <c:v>9.1508094921268572</c:v>
                </c:pt>
                <c:pt idx="5938">
                  <c:v>9.3147268408551085</c:v>
                </c:pt>
                <c:pt idx="5939">
                  <c:v>9.535286284953397</c:v>
                </c:pt>
                <c:pt idx="5942">
                  <c:v>9.7147402693503047</c:v>
                </c:pt>
                <c:pt idx="5943">
                  <c:v>9.7414187643020593</c:v>
                </c:pt>
                <c:pt idx="5944">
                  <c:v>9.7063106796116525</c:v>
                </c:pt>
                <c:pt idx="5946">
                  <c:v>9.695613841745649</c:v>
                </c:pt>
                <c:pt idx="5949">
                  <c:v>9.6989509456264766</c:v>
                </c:pt>
                <c:pt idx="5950">
                  <c:v>9.6438356164383556</c:v>
                </c:pt>
                <c:pt idx="5951">
                  <c:v>9.7593437316068279</c:v>
                </c:pt>
                <c:pt idx="5952">
                  <c:v>9.9585846697072249</c:v>
                </c:pt>
                <c:pt idx="5953">
                  <c:v>10.359051313959448</c:v>
                </c:pt>
                <c:pt idx="5956">
                  <c:v>10.536656464072292</c:v>
                </c:pt>
                <c:pt idx="5957">
                  <c:v>10.515200000000002</c:v>
                </c:pt>
                <c:pt idx="5958">
                  <c:v>10.502215442725358</c:v>
                </c:pt>
                <c:pt idx="5959">
                  <c:v>10.89219600725953</c:v>
                </c:pt>
                <c:pt idx="5960">
                  <c:v>11.029649595687333</c:v>
                </c:pt>
                <c:pt idx="5963">
                  <c:v>10.421094657375146</c:v>
                </c:pt>
                <c:pt idx="5964">
                  <c:v>10.416757582369627</c:v>
                </c:pt>
                <c:pt idx="5965">
                  <c:v>10.540766601207361</c:v>
                </c:pt>
                <c:pt idx="5966">
                  <c:v>10.604009658301019</c:v>
                </c:pt>
                <c:pt idx="5967">
                  <c:v>10.863053826437202</c:v>
                </c:pt>
                <c:pt idx="5970">
                  <c:v>11.248868778280542</c:v>
                </c:pt>
                <c:pt idx="5971">
                  <c:v>11.263665594855304</c:v>
                </c:pt>
                <c:pt idx="5974">
                  <c:v>10.713334298537715</c:v>
                </c:pt>
                <c:pt idx="5977">
                  <c:v>10.910614525139666</c:v>
                </c:pt>
                <c:pt idx="5978">
                  <c:v>10.657022695961134</c:v>
                </c:pt>
                <c:pt idx="5980">
                  <c:v>10.785766583687217</c:v>
                </c:pt>
                <c:pt idx="5981">
                  <c:v>10.979829837171778</c:v>
                </c:pt>
                <c:pt idx="5984">
                  <c:v>11.281429201588001</c:v>
                </c:pt>
                <c:pt idx="5985">
                  <c:v>11.449160618722967</c:v>
                </c:pt>
                <c:pt idx="5986">
                  <c:v>10.936883919376196</c:v>
                </c:pt>
                <c:pt idx="5987">
                  <c:v>10.396341463414636</c:v>
                </c:pt>
                <c:pt idx="5988">
                  <c:v>9.9135202767351149</c:v>
                </c:pt>
                <c:pt idx="5991">
                  <c:v>10.464259557638789</c:v>
                </c:pt>
                <c:pt idx="5992">
                  <c:v>10.87846637886881</c:v>
                </c:pt>
                <c:pt idx="5993">
                  <c:v>11.152800235190357</c:v>
                </c:pt>
                <c:pt idx="5994">
                  <c:v>11.410973008751929</c:v>
                </c:pt>
                <c:pt idx="5995">
                  <c:v>11.020244405182567</c:v>
                </c:pt>
                <c:pt idx="5999">
                  <c:v>11.622135147124057</c:v>
                </c:pt>
                <c:pt idx="6000">
                  <c:v>12.367094206103495</c:v>
                </c:pt>
                <c:pt idx="6001">
                  <c:v>14.101033800131972</c:v>
                </c:pt>
                <c:pt idx="6002">
                  <c:v>12.880616643530358</c:v>
                </c:pt>
                <c:pt idx="6005">
                  <c:v>14.131351588812416</c:v>
                </c:pt>
                <c:pt idx="6006">
                  <c:v>13.116345519818303</c:v>
                </c:pt>
                <c:pt idx="6007">
                  <c:v>13.105746619635511</c:v>
                </c:pt>
                <c:pt idx="6008">
                  <c:v>13.23905996758509</c:v>
                </c:pt>
                <c:pt idx="6009">
                  <c:v>12.715596330275231</c:v>
                </c:pt>
                <c:pt idx="6012">
                  <c:v>12.73255297081049</c:v>
                </c:pt>
                <c:pt idx="6013">
                  <c:v>14.579332790886902</c:v>
                </c:pt>
                <c:pt idx="6014">
                  <c:v>20.445396145610275</c:v>
                </c:pt>
                <c:pt idx="6015">
                  <c:v>17.435346424601708</c:v>
                </c:pt>
                <c:pt idx="6016">
                  <c:v>14.871961102106972</c:v>
                </c:pt>
                <c:pt idx="6019">
                  <c:v>20.377987974776364</c:v>
                </c:pt>
                <c:pt idx="6020">
                  <c:v>19.323998245100906</c:v>
                </c:pt>
                <c:pt idx="6021">
                  <c:v>14.973550431002728</c:v>
                </c:pt>
                <c:pt idx="6022">
                  <c:v>13.31583180987203</c:v>
                </c:pt>
                <c:pt idx="6023">
                  <c:v>13.782301014080396</c:v>
                </c:pt>
                <c:pt idx="6027">
                  <c:v>14.403903575850265</c:v>
                </c:pt>
                <c:pt idx="6028">
                  <c:v>14.885412877409967</c:v>
                </c:pt>
                <c:pt idx="6029">
                  <c:v>14.828250401284109</c:v>
                </c:pt>
                <c:pt idx="6030">
                  <c:v>15.52374699058875</c:v>
                </c:pt>
                <c:pt idx="6033">
                  <c:v>15.094867127775755</c:v>
                </c:pt>
                <c:pt idx="6034">
                  <c:v>12.91704231496292</c:v>
                </c:pt>
                <c:pt idx="6035">
                  <c:v>11.949657584146875</c:v>
                </c:pt>
                <c:pt idx="6036">
                  <c:v>11.511496777973052</c:v>
                </c:pt>
                <c:pt idx="6037">
                  <c:v>11.849706797943966</c:v>
                </c:pt>
                <c:pt idx="6040">
                  <c:v>17.560212085996515</c:v>
                </c:pt>
                <c:pt idx="6041">
                  <c:v>19.764526438117375</c:v>
                </c:pt>
                <c:pt idx="6042">
                  <c:v>16.041800174774252</c:v>
                </c:pt>
                <c:pt idx="6043">
                  <c:v>12.131611495089123</c:v>
                </c:pt>
                <c:pt idx="6044">
                  <c:v>11.73153879372391</c:v>
                </c:pt>
                <c:pt idx="6047">
                  <c:v>11.4723002665514</c:v>
                </c:pt>
                <c:pt idx="6048">
                  <c:v>11.497978339350182</c:v>
                </c:pt>
                <c:pt idx="6049">
                  <c:v>11.590120256354863</c:v>
                </c:pt>
                <c:pt idx="6050">
                  <c:v>10.786185626165544</c:v>
                </c:pt>
                <c:pt idx="6051">
                  <c:v>10.806683952751369</c:v>
                </c:pt>
                <c:pt idx="6054">
                  <c:v>11.206457644182368</c:v>
                </c:pt>
                <c:pt idx="6055">
                  <c:v>10.841749388577183</c:v>
                </c:pt>
                <c:pt idx="6056">
                  <c:v>10.857687055272049</c:v>
                </c:pt>
                <c:pt idx="6057">
                  <c:v>10.877706728673157</c:v>
                </c:pt>
                <c:pt idx="6058">
                  <c:v>10.715021770682148</c:v>
                </c:pt>
                <c:pt idx="6061">
                  <c:v>10.942500363002759</c:v>
                </c:pt>
                <c:pt idx="6062">
                  <c:v>11.202625281021104</c:v>
                </c:pt>
                <c:pt idx="6063">
                  <c:v>10.97846421579291</c:v>
                </c:pt>
                <c:pt idx="6064">
                  <c:v>10.880869312400058</c:v>
                </c:pt>
                <c:pt idx="6065">
                  <c:v>11.15270005087579</c:v>
                </c:pt>
                <c:pt idx="6068">
                  <c:v>11.079779518421818</c:v>
                </c:pt>
                <c:pt idx="6069">
                  <c:v>10.855620014503263</c:v>
                </c:pt>
                <c:pt idx="6070">
                  <c:v>10.851685393258428</c:v>
                </c:pt>
                <c:pt idx="6071">
                  <c:v>11.167743809454651</c:v>
                </c:pt>
                <c:pt idx="6072">
                  <c:v>11.175839416058395</c:v>
                </c:pt>
                <c:pt idx="6075">
                  <c:v>11.380747649930774</c:v>
                </c:pt>
                <c:pt idx="6076">
                  <c:v>11.313852185276609</c:v>
                </c:pt>
                <c:pt idx="6077">
                  <c:v>11.544657097288678</c:v>
                </c:pt>
                <c:pt idx="6078">
                  <c:v>11.483882598975987</c:v>
                </c:pt>
                <c:pt idx="6079">
                  <c:v>11.479743367935411</c:v>
                </c:pt>
                <c:pt idx="6082">
                  <c:v>11.443118536197295</c:v>
                </c:pt>
                <c:pt idx="6083">
                  <c:v>11.586539158154025</c:v>
                </c:pt>
                <c:pt idx="6084">
                  <c:v>11.432369942196532</c:v>
                </c:pt>
                <c:pt idx="6085">
                  <c:v>11.419992782389029</c:v>
                </c:pt>
                <c:pt idx="6090">
                  <c:v>11.747557356879208</c:v>
                </c:pt>
                <c:pt idx="6091">
                  <c:v>11.856368367789505</c:v>
                </c:pt>
                <c:pt idx="6092">
                  <c:v>11.86837916063676</c:v>
                </c:pt>
                <c:pt idx="6093">
                  <c:v>11.908249584267226</c:v>
                </c:pt>
                <c:pt idx="6096">
                  <c:v>11.611860616117164</c:v>
                </c:pt>
                <c:pt idx="6097">
                  <c:v>11.789237668161437</c:v>
                </c:pt>
                <c:pt idx="6098">
                  <c:v>11.793429602888086</c:v>
                </c:pt>
                <c:pt idx="6100">
                  <c:v>11.635622565286395</c:v>
                </c:pt>
                <c:pt idx="6103">
                  <c:v>11.625558598817936</c:v>
                </c:pt>
                <c:pt idx="6104">
                  <c:v>11.737540337038364</c:v>
                </c:pt>
                <c:pt idx="6105">
                  <c:v>11.801680189559848</c:v>
                </c:pt>
                <c:pt idx="6106">
                  <c:v>11.657493012255427</c:v>
                </c:pt>
                <c:pt idx="6107">
                  <c:v>11.357593788549453</c:v>
                </c:pt>
                <c:pt idx="6110">
                  <c:v>11.197384671267706</c:v>
                </c:pt>
                <c:pt idx="6111">
                  <c:v>11.123622564401956</c:v>
                </c:pt>
                <c:pt idx="6112">
                  <c:v>11.110649464246663</c:v>
                </c:pt>
                <c:pt idx="6113">
                  <c:v>11.034629182224176</c:v>
                </c:pt>
                <c:pt idx="6114">
                  <c:v>11.004818925233643</c:v>
                </c:pt>
                <c:pt idx="6117">
                  <c:v>11.28793292016041</c:v>
                </c:pt>
                <c:pt idx="6118">
                  <c:v>11.273755656108596</c:v>
                </c:pt>
                <c:pt idx="6119">
                  <c:v>11.394925416788537</c:v>
                </c:pt>
                <c:pt idx="6120">
                  <c:v>11.401594966344748</c:v>
                </c:pt>
                <c:pt idx="6121">
                  <c:v>11.008070432868672</c:v>
                </c:pt>
                <c:pt idx="6124">
                  <c:v>11.004033736707006</c:v>
                </c:pt>
                <c:pt idx="6125">
                  <c:v>11.001613139756564</c:v>
                </c:pt>
                <c:pt idx="6126">
                  <c:v>11.426807760141095</c:v>
                </c:pt>
                <c:pt idx="6127">
                  <c:v>11.598809873640906</c:v>
                </c:pt>
                <c:pt idx="6128">
                  <c:v>11.25222312045271</c:v>
                </c:pt>
                <c:pt idx="6131">
                  <c:v>11.248916317684229</c:v>
                </c:pt>
                <c:pt idx="6132">
                  <c:v>11.545767680469037</c:v>
                </c:pt>
                <c:pt idx="6133">
                  <c:v>11.561018566082044</c:v>
                </c:pt>
                <c:pt idx="6134">
                  <c:v>11.712685192010024</c:v>
                </c:pt>
                <c:pt idx="6135">
                  <c:v>11.648292039290427</c:v>
                </c:pt>
                <c:pt idx="6138">
                  <c:v>11.70245443856555</c:v>
                </c:pt>
                <c:pt idx="6139">
                  <c:v>11.755148741418763</c:v>
                </c:pt>
                <c:pt idx="6140">
                  <c:v>11.352402745995423</c:v>
                </c:pt>
                <c:pt idx="6141">
                  <c:v>11.36834713187463</c:v>
                </c:pt>
                <c:pt idx="6142">
                  <c:v>11.842027486330725</c:v>
                </c:pt>
                <c:pt idx="6145">
                  <c:v>11.868977239136861</c:v>
                </c:pt>
                <c:pt idx="6146">
                  <c:v>11.762087264150942</c:v>
                </c:pt>
                <c:pt idx="6147">
                  <c:v>11.766423357664234</c:v>
                </c:pt>
                <c:pt idx="6148">
                  <c:v>11.692143906020558</c:v>
                </c:pt>
                <c:pt idx="6149">
                  <c:v>11.368339711510156</c:v>
                </c:pt>
                <c:pt idx="6152">
                  <c:v>11.361650485436895</c:v>
                </c:pt>
                <c:pt idx="6153">
                  <c:v>11.243134087237479</c:v>
                </c:pt>
                <c:pt idx="6154">
                  <c:v>11.471024605214838</c:v>
                </c:pt>
                <c:pt idx="6155">
                  <c:v>11.478612376892549</c:v>
                </c:pt>
                <c:pt idx="6156">
                  <c:v>10.991116005873714</c:v>
                </c:pt>
                <c:pt idx="6159">
                  <c:v>10.960535949626591</c:v>
                </c:pt>
                <c:pt idx="6160">
                  <c:v>11.135812390414962</c:v>
                </c:pt>
                <c:pt idx="6161">
                  <c:v>11.16190685413005</c:v>
                </c:pt>
                <c:pt idx="6162">
                  <c:v>10.770262347940788</c:v>
                </c:pt>
                <c:pt idx="6166">
                  <c:v>10.813051795173632</c:v>
                </c:pt>
                <c:pt idx="6167">
                  <c:v>10.489219221429096</c:v>
                </c:pt>
                <c:pt idx="6168">
                  <c:v>10.453355877379989</c:v>
                </c:pt>
                <c:pt idx="6169">
                  <c:v>10.402455160246987</c:v>
                </c:pt>
                <c:pt idx="6170">
                  <c:v>10.359176167708716</c:v>
                </c:pt>
                <c:pt idx="6173">
                  <c:v>10.334849930285463</c:v>
                </c:pt>
                <c:pt idx="6174">
                  <c:v>10.345478586645118</c:v>
                </c:pt>
                <c:pt idx="6175">
                  <c:v>10.483003251551878</c:v>
                </c:pt>
                <c:pt idx="6176">
                  <c:v>10.185878003696859</c:v>
                </c:pt>
                <c:pt idx="6177">
                  <c:v>10.286728280961183</c:v>
                </c:pt>
                <c:pt idx="6180">
                  <c:v>9.7623169107856214</c:v>
                </c:pt>
                <c:pt idx="6181">
                  <c:v>9.6373414435130922</c:v>
                </c:pt>
                <c:pt idx="6182">
                  <c:v>9.6994430003713337</c:v>
                </c:pt>
                <c:pt idx="6183">
                  <c:v>9.694403206650831</c:v>
                </c:pt>
                <c:pt idx="6184">
                  <c:v>9.7936011904761902</c:v>
                </c:pt>
                <c:pt idx="6187">
                  <c:v>9.7479341919154319</c:v>
                </c:pt>
                <c:pt idx="6188">
                  <c:v>9.6238737061583137</c:v>
                </c:pt>
                <c:pt idx="6189">
                  <c:v>9.6185359301544668</c:v>
                </c:pt>
                <c:pt idx="6190">
                  <c:v>9.6343523432244567</c:v>
                </c:pt>
                <c:pt idx="6191">
                  <c:v>9.5973870847331089</c:v>
                </c:pt>
                <c:pt idx="6194">
                  <c:v>9.832141260616897</c:v>
                </c:pt>
                <c:pt idx="6195">
                  <c:v>9.8615304139889393</c:v>
                </c:pt>
                <c:pt idx="6196">
                  <c:v>10.016635443986512</c:v>
                </c:pt>
                <c:pt idx="6197">
                  <c:v>10.177962298025136</c:v>
                </c:pt>
                <c:pt idx="6198">
                  <c:v>10.035404840155364</c:v>
                </c:pt>
                <c:pt idx="6201">
                  <c:v>10.189750485581952</c:v>
                </c:pt>
                <c:pt idx="6202">
                  <c:v>10.066986362955193</c:v>
                </c:pt>
                <c:pt idx="6203">
                  <c:v>9.9543413173652695</c:v>
                </c:pt>
                <c:pt idx="6204">
                  <c:v>9.8171689224556964</c:v>
                </c:pt>
                <c:pt idx="6205">
                  <c:v>9.6788168509112644</c:v>
                </c:pt>
                <c:pt idx="6208">
                  <c:v>9.631472763954271</c:v>
                </c:pt>
                <c:pt idx="6209">
                  <c:v>9.8056013179571657</c:v>
                </c:pt>
                <c:pt idx="6210">
                  <c:v>9.9599518217404395</c:v>
                </c:pt>
                <c:pt idx="6211">
                  <c:v>9.9764741366309764</c:v>
                </c:pt>
                <c:pt idx="6212">
                  <c:v>9.9727142534107198</c:v>
                </c:pt>
                <c:pt idx="6215">
                  <c:v>10.178333333333335</c:v>
                </c:pt>
                <c:pt idx="6216">
                  <c:v>10.313750758035175</c:v>
                </c:pt>
                <c:pt idx="6217">
                  <c:v>10.40312666008955</c:v>
                </c:pt>
                <c:pt idx="6218">
                  <c:v>10.505843071786309</c:v>
                </c:pt>
                <c:pt idx="6219">
                  <c:v>10.446163178647256</c:v>
                </c:pt>
                <c:pt idx="6223">
                  <c:v>10.426305756767059</c:v>
                </c:pt>
                <c:pt idx="6224">
                  <c:v>10.216257318835071</c:v>
                </c:pt>
                <c:pt idx="6225">
                  <c:v>10.244410295812527</c:v>
                </c:pt>
                <c:pt idx="6226">
                  <c:v>10.165739882607353</c:v>
                </c:pt>
                <c:pt idx="6229">
                  <c:v>10.166525063721325</c:v>
                </c:pt>
                <c:pt idx="6230">
                  <c:v>10.386994264455124</c:v>
                </c:pt>
                <c:pt idx="6231">
                  <c:v>10.497176889163896</c:v>
                </c:pt>
                <c:pt idx="6232">
                  <c:v>10.392481435643564</c:v>
                </c:pt>
                <c:pt idx="6233">
                  <c:v>10.073621529657414</c:v>
                </c:pt>
                <c:pt idx="6236">
                  <c:v>10.353342111377893</c:v>
                </c:pt>
                <c:pt idx="6237">
                  <c:v>10.138620742914512</c:v>
                </c:pt>
                <c:pt idx="6238">
                  <c:v>10.44898116702686</c:v>
                </c:pt>
                <c:pt idx="6239">
                  <c:v>10.570152268489748</c:v>
                </c:pt>
                <c:pt idx="6240">
                  <c:v>10.586601307189543</c:v>
                </c:pt>
                <c:pt idx="6243">
                  <c:v>10.300350330868042</c:v>
                </c:pt>
                <c:pt idx="6244">
                  <c:v>10.315699658703071</c:v>
                </c:pt>
                <c:pt idx="6245">
                  <c:v>10.20926243567753</c:v>
                </c:pt>
                <c:pt idx="6246">
                  <c:v>10.434943360604155</c:v>
                </c:pt>
                <c:pt idx="6247">
                  <c:v>10.418551680804272</c:v>
                </c:pt>
                <c:pt idx="6250">
                  <c:v>10.44398078891426</c:v>
                </c:pt>
                <c:pt idx="6251">
                  <c:v>11.219423031073671</c:v>
                </c:pt>
                <c:pt idx="6252">
                  <c:v>11.201618662223281</c:v>
                </c:pt>
                <c:pt idx="6253">
                  <c:v>10.798828279629483</c:v>
                </c:pt>
                <c:pt idx="6254">
                  <c:v>10.649492707672797</c:v>
                </c:pt>
                <c:pt idx="6257">
                  <c:v>10.557023477914843</c:v>
                </c:pt>
                <c:pt idx="6258">
                  <c:v>10.494804473705086</c:v>
                </c:pt>
                <c:pt idx="6259">
                  <c:v>10.463266113088178</c:v>
                </c:pt>
                <c:pt idx="6260">
                  <c:v>10.33981038940688</c:v>
                </c:pt>
                <c:pt idx="6261">
                  <c:v>10.41509732552619</c:v>
                </c:pt>
                <c:pt idx="6264">
                  <c:v>10.408312958435207</c:v>
                </c:pt>
                <c:pt idx="6265">
                  <c:v>10.543333860509254</c:v>
                </c:pt>
                <c:pt idx="6266">
                  <c:v>10.257460918995736</c:v>
                </c:pt>
                <c:pt idx="6267">
                  <c:v>10.163934426229508</c:v>
                </c:pt>
                <c:pt idx="6268">
                  <c:v>9.9191296888403659</c:v>
                </c:pt>
                <c:pt idx="6271">
                  <c:v>9.8511704376419029</c:v>
                </c:pt>
                <c:pt idx="6272">
                  <c:v>9.6726218461056259</c:v>
                </c:pt>
                <c:pt idx="6273">
                  <c:v>9.9132592767667216</c:v>
                </c:pt>
                <c:pt idx="6274">
                  <c:v>9.6897939853184933</c:v>
                </c:pt>
                <c:pt idx="6275">
                  <c:v>9.5088869578955695</c:v>
                </c:pt>
                <c:pt idx="6278">
                  <c:v>9.5745721271393638</c:v>
                </c:pt>
                <c:pt idx="6279">
                  <c:v>9.4425007844367759</c:v>
                </c:pt>
                <c:pt idx="6280">
                  <c:v>9.6380623380701902</c:v>
                </c:pt>
                <c:pt idx="6281">
                  <c:v>10.177488490236545</c:v>
                </c:pt>
                <c:pt idx="6282">
                  <c:v>10.400990099009903</c:v>
                </c:pt>
                <c:pt idx="6285">
                  <c:v>10.426799007444169</c:v>
                </c:pt>
                <c:pt idx="6286">
                  <c:v>10.000559373501678</c:v>
                </c:pt>
                <c:pt idx="6287">
                  <c:v>10.464983974358974</c:v>
                </c:pt>
                <c:pt idx="6288">
                  <c:v>10.679236238715347</c:v>
                </c:pt>
                <c:pt idx="6289">
                  <c:v>10.786088921165174</c:v>
                </c:pt>
                <c:pt idx="6292">
                  <c:v>11.415825724811789</c:v>
                </c:pt>
                <c:pt idx="6293">
                  <c:v>11.472794591113974</c:v>
                </c:pt>
                <c:pt idx="6294">
                  <c:v>11.487928130263898</c:v>
                </c:pt>
                <c:pt idx="6295">
                  <c:v>11.498073217726398</c:v>
                </c:pt>
                <c:pt idx="6296">
                  <c:v>11.105258925699582</c:v>
                </c:pt>
                <c:pt idx="6299">
                  <c:v>11.625</c:v>
                </c:pt>
                <c:pt idx="6300">
                  <c:v>11.799025091897075</c:v>
                </c:pt>
                <c:pt idx="6301">
                  <c:v>11.996888711607498</c:v>
                </c:pt>
                <c:pt idx="6302">
                  <c:v>11.993061647659305</c:v>
                </c:pt>
                <c:pt idx="6303">
                  <c:v>11.858959909837388</c:v>
                </c:pt>
                <c:pt idx="6306">
                  <c:v>11.238436744560836</c:v>
                </c:pt>
                <c:pt idx="6307">
                  <c:v>11.225772698003864</c:v>
                </c:pt>
                <c:pt idx="6308">
                  <c:v>11.343887775551103</c:v>
                </c:pt>
                <c:pt idx="6310">
                  <c:v>11.746375070095329</c:v>
                </c:pt>
                <c:pt idx="6313">
                  <c:v>11.75956371802069</c:v>
                </c:pt>
                <c:pt idx="6314">
                  <c:v>10.347472633612364</c:v>
                </c:pt>
                <c:pt idx="6315">
                  <c:v>10.038358608385369</c:v>
                </c:pt>
                <c:pt idx="6316">
                  <c:v>10.05466655836244</c:v>
                </c:pt>
                <c:pt idx="6317">
                  <c:v>9.4339103704902136</c:v>
                </c:pt>
                <c:pt idx="6320">
                  <c:v>9.5139500734214391</c:v>
                </c:pt>
                <c:pt idx="6321">
                  <c:v>10.007518796992482</c:v>
                </c:pt>
                <c:pt idx="6322">
                  <c:v>10.043979987088443</c:v>
                </c:pt>
                <c:pt idx="6323">
                  <c:v>10.09719987125845</c:v>
                </c:pt>
                <c:pt idx="6324">
                  <c:v>10.709317269076305</c:v>
                </c:pt>
                <c:pt idx="6327">
                  <c:v>10.208594881699662</c:v>
                </c:pt>
                <c:pt idx="6328">
                  <c:v>9.7374172449549334</c:v>
                </c:pt>
                <c:pt idx="6329">
                  <c:v>10.190552699228789</c:v>
                </c:pt>
                <c:pt idx="6330">
                  <c:v>10.298005698005699</c:v>
                </c:pt>
                <c:pt idx="6331">
                  <c:v>10.303037706653637</c:v>
                </c:pt>
                <c:pt idx="6334">
                  <c:v>8.4839709601109394</c:v>
                </c:pt>
                <c:pt idx="6335">
                  <c:v>8.3483992467043322</c:v>
                </c:pt>
                <c:pt idx="6336">
                  <c:v>8.3442998608724128</c:v>
                </c:pt>
                <c:pt idx="6341">
                  <c:v>8.5830122161187177</c:v>
                </c:pt>
                <c:pt idx="6342">
                  <c:v>8.8054276315789473</c:v>
                </c:pt>
                <c:pt idx="6343">
                  <c:v>8.8192076435219509</c:v>
                </c:pt>
                <c:pt idx="6345">
                  <c:v>8.5228763597110344</c:v>
                </c:pt>
                <c:pt idx="6348">
                  <c:v>9.2154427192614357</c:v>
                </c:pt>
                <c:pt idx="6349">
                  <c:v>8.5292932684237037</c:v>
                </c:pt>
                <c:pt idx="6350">
                  <c:v>8.8773560983855972</c:v>
                </c:pt>
                <c:pt idx="6351">
                  <c:v>8.4612508497620667</c:v>
                </c:pt>
                <c:pt idx="6352">
                  <c:v>8.5444848895284871</c:v>
                </c:pt>
                <c:pt idx="6355">
                  <c:v>8.3776685869196879</c:v>
                </c:pt>
                <c:pt idx="6356">
                  <c:v>8.4511967407910387</c:v>
                </c:pt>
                <c:pt idx="6357">
                  <c:v>9.1222929936305732</c:v>
                </c:pt>
                <c:pt idx="6358">
                  <c:v>9.6696276050563714</c:v>
                </c:pt>
                <c:pt idx="6359">
                  <c:v>9.1517949603037607</c:v>
                </c:pt>
                <c:pt idx="6363">
                  <c:v>8.6582606442697987</c:v>
                </c:pt>
                <c:pt idx="6364">
                  <c:v>8.6478047097386366</c:v>
                </c:pt>
                <c:pt idx="6365">
                  <c:v>8.6585470821139623</c:v>
                </c:pt>
                <c:pt idx="6366">
                  <c:v>9.0137524557956787</c:v>
                </c:pt>
                <c:pt idx="6369">
                  <c:v>8.8555674137317677</c:v>
                </c:pt>
                <c:pt idx="6370">
                  <c:v>8.9276490359101359</c:v>
                </c:pt>
                <c:pt idx="6371">
                  <c:v>8.6873236953455564</c:v>
                </c:pt>
                <c:pt idx="6372">
                  <c:v>8.6794520547945204</c:v>
                </c:pt>
                <c:pt idx="6373">
                  <c:v>8.6871295886775748</c:v>
                </c:pt>
                <c:pt idx="6376">
                  <c:v>8.6832891246684358</c:v>
                </c:pt>
                <c:pt idx="6377">
                  <c:v>8.0034282700421944</c:v>
                </c:pt>
                <c:pt idx="6378">
                  <c:v>8.1332343176655595</c:v>
                </c:pt>
                <c:pt idx="6379">
                  <c:v>7.949693251533744</c:v>
                </c:pt>
                <c:pt idx="6380">
                  <c:v>7.9239975539442646</c:v>
                </c:pt>
                <c:pt idx="6383">
                  <c:v>7.9239024390243902</c:v>
                </c:pt>
                <c:pt idx="6384">
                  <c:v>8.0593962999026303</c:v>
                </c:pt>
                <c:pt idx="6385">
                  <c:v>8.6199398974721593</c:v>
                </c:pt>
                <c:pt idx="6386">
                  <c:v>8.6092867231638426</c:v>
                </c:pt>
                <c:pt idx="6387">
                  <c:v>8.239609876109304</c:v>
                </c:pt>
                <c:pt idx="6391">
                  <c:v>8.2150678931230843</c:v>
                </c:pt>
                <c:pt idx="6392">
                  <c:v>8.7558916637354915</c:v>
                </c:pt>
                <c:pt idx="6393">
                  <c:v>8.7443576007728101</c:v>
                </c:pt>
                <c:pt idx="6394">
                  <c:v>9.1150646132058775</c:v>
                </c:pt>
                <c:pt idx="6397">
                  <c:v>9.7187112763320957</c:v>
                </c:pt>
                <c:pt idx="6398">
                  <c:v>9.6929731638418097</c:v>
                </c:pt>
                <c:pt idx="6399">
                  <c:v>9.6475409836065573</c:v>
                </c:pt>
                <c:pt idx="6400">
                  <c:v>9.6722629672174598</c:v>
                </c:pt>
                <c:pt idx="6401">
                  <c:v>8.4643238434163699</c:v>
                </c:pt>
                <c:pt idx="6404">
                  <c:v>8.4741248775273892</c:v>
                </c:pt>
                <c:pt idx="6405">
                  <c:v>9.1601002865329519</c:v>
                </c:pt>
                <c:pt idx="6406">
                  <c:v>10.024002157497304</c:v>
                </c:pt>
                <c:pt idx="6407">
                  <c:v>10.073809738910471</c:v>
                </c:pt>
                <c:pt idx="6408">
                  <c:v>8.9892365228495859</c:v>
                </c:pt>
                <c:pt idx="6411">
                  <c:v>8.6348987108655617</c:v>
                </c:pt>
                <c:pt idx="6412">
                  <c:v>8.7647606630657471</c:v>
                </c:pt>
                <c:pt idx="6413">
                  <c:v>8.8973340896199655</c:v>
                </c:pt>
                <c:pt idx="6414">
                  <c:v>9.0607745218128741</c:v>
                </c:pt>
                <c:pt idx="6415">
                  <c:v>8.7733636019674606</c:v>
                </c:pt>
                <c:pt idx="6418">
                  <c:v>8.6566259353983135</c:v>
                </c:pt>
                <c:pt idx="6419">
                  <c:v>9.042031029619185</c:v>
                </c:pt>
                <c:pt idx="6420">
                  <c:v>9.0143504531722058</c:v>
                </c:pt>
                <c:pt idx="6421">
                  <c:v>9.1342137304486268</c:v>
                </c:pt>
                <c:pt idx="6422">
                  <c:v>9.0502969561989612</c:v>
                </c:pt>
                <c:pt idx="6425">
                  <c:v>8.5</c:v>
                </c:pt>
                <c:pt idx="6426">
                  <c:v>8.6884931506849323</c:v>
                </c:pt>
                <c:pt idx="6427">
                  <c:v>8.5987255348202094</c:v>
                </c:pt>
                <c:pt idx="6428">
                  <c:v>8.6081290440171347</c:v>
                </c:pt>
                <c:pt idx="6429">
                  <c:v>9.0778371407516598</c:v>
                </c:pt>
                <c:pt idx="6432">
                  <c:v>8.3009681881051183</c:v>
                </c:pt>
                <c:pt idx="6433">
                  <c:v>8.3990147783251228</c:v>
                </c:pt>
                <c:pt idx="6434">
                  <c:v>8.3070199907020008</c:v>
                </c:pt>
                <c:pt idx="6435">
                  <c:v>8.2809787626962148</c:v>
                </c:pt>
                <c:pt idx="6440">
                  <c:v>8.5194984788420758</c:v>
                </c:pt>
                <c:pt idx="6441">
                  <c:v>8.5077333824341732</c:v>
                </c:pt>
                <c:pt idx="6442">
                  <c:v>8.6088732132912575</c:v>
                </c:pt>
                <c:pt idx="6443">
                  <c:v>8.3233680227057718</c:v>
                </c:pt>
                <c:pt idx="6446">
                  <c:v>8.3375663381349518</c:v>
                </c:pt>
                <c:pt idx="6447">
                  <c:v>8.3280954184021212</c:v>
                </c:pt>
                <c:pt idx="6448">
                  <c:v>8.445221665563853</c:v>
                </c:pt>
                <c:pt idx="6449">
                  <c:v>8.3093081878442732</c:v>
                </c:pt>
                <c:pt idx="6450">
                  <c:v>8.4193637876826344</c:v>
                </c:pt>
                <c:pt idx="6453">
                  <c:v>8.1728061176909446</c:v>
                </c:pt>
                <c:pt idx="6454">
                  <c:v>8.254112149532709</c:v>
                </c:pt>
                <c:pt idx="6455">
                  <c:v>8.3480405845666947</c:v>
                </c:pt>
                <c:pt idx="6456">
                  <c:v>8.1989417007055341</c:v>
                </c:pt>
                <c:pt idx="6457">
                  <c:v>8.1595528455284541</c:v>
                </c:pt>
                <c:pt idx="6460">
                  <c:v>7.8774718166697468</c:v>
                </c:pt>
                <c:pt idx="6461">
                  <c:v>7.9578109270614075</c:v>
                </c:pt>
                <c:pt idx="6462">
                  <c:v>7.9035629885475371</c:v>
                </c:pt>
                <c:pt idx="6463">
                  <c:v>7.7838609005795814</c:v>
                </c:pt>
                <c:pt idx="6467">
                  <c:v>8.3170731707317067</c:v>
                </c:pt>
                <c:pt idx="6468">
                  <c:v>8.465953044886211</c:v>
                </c:pt>
                <c:pt idx="6469">
                  <c:v>8.3807658058771146</c:v>
                </c:pt>
                <c:pt idx="6470">
                  <c:v>8.26483856700575</c:v>
                </c:pt>
                <c:pt idx="6471">
                  <c:v>8.4482666429017037</c:v>
                </c:pt>
                <c:pt idx="6474">
                  <c:v>8.7224017232094777</c:v>
                </c:pt>
                <c:pt idx="6475">
                  <c:v>8.6471216300382601</c:v>
                </c:pt>
                <c:pt idx="6476">
                  <c:v>8.6609927813920322</c:v>
                </c:pt>
                <c:pt idx="6477">
                  <c:v>8.5705403275243039</c:v>
                </c:pt>
                <c:pt idx="6478">
                  <c:v>8.9103107344632768</c:v>
                </c:pt>
                <c:pt idx="6481">
                  <c:v>9.0122925629993844</c:v>
                </c:pt>
                <c:pt idx="6482">
                  <c:v>9.180769230769231</c:v>
                </c:pt>
                <c:pt idx="6483">
                  <c:v>9.3239791329375787</c:v>
                </c:pt>
                <c:pt idx="6484">
                  <c:v>9.0663792329111654</c:v>
                </c:pt>
                <c:pt idx="6485">
                  <c:v>9.0412038695807944</c:v>
                </c:pt>
                <c:pt idx="6489">
                  <c:v>8.8012081274025284</c:v>
                </c:pt>
                <c:pt idx="6490">
                  <c:v>8.8522507594587143</c:v>
                </c:pt>
                <c:pt idx="6491">
                  <c:v>8.700256975036714</c:v>
                </c:pt>
                <c:pt idx="6492">
                  <c:v>8.6415679124886058</c:v>
                </c:pt>
                <c:pt idx="6495">
                  <c:v>8.6620979532163762</c:v>
                </c:pt>
                <c:pt idx="6496">
                  <c:v>8.1315622449904801</c:v>
                </c:pt>
                <c:pt idx="6497">
                  <c:v>8.1161307706125392</c:v>
                </c:pt>
                <c:pt idx="6498">
                  <c:v>7.834231686842803</c:v>
                </c:pt>
                <c:pt idx="6499">
                  <c:v>7.9033695845961862</c:v>
                </c:pt>
                <c:pt idx="6502">
                  <c:v>7.9430209639849494</c:v>
                </c:pt>
                <c:pt idx="6503">
                  <c:v>8.2453551426793492</c:v>
                </c:pt>
                <c:pt idx="6504">
                  <c:v>8.4955226527174403</c:v>
                </c:pt>
                <c:pt idx="6505">
                  <c:v>8.7435897435897427</c:v>
                </c:pt>
                <c:pt idx="6506">
                  <c:v>8.7529411764705891</c:v>
                </c:pt>
                <c:pt idx="6509">
                  <c:v>8.7848992690319143</c:v>
                </c:pt>
                <c:pt idx="6510">
                  <c:v>8.9392777530093639</c:v>
                </c:pt>
                <c:pt idx="6511">
                  <c:v>8.8583207731181854</c:v>
                </c:pt>
                <c:pt idx="6512">
                  <c:v>8.7612241318835498</c:v>
                </c:pt>
                <c:pt idx="6513">
                  <c:v>8.4804849986724484</c:v>
                </c:pt>
                <c:pt idx="6516">
                  <c:v>8.3859850154252964</c:v>
                </c:pt>
                <c:pt idx="6517">
                  <c:v>8.6132631203141745</c:v>
                </c:pt>
                <c:pt idx="6518">
                  <c:v>8.6063497725853928</c:v>
                </c:pt>
                <c:pt idx="6519">
                  <c:v>8.5204354809923259</c:v>
                </c:pt>
                <c:pt idx="6520">
                  <c:v>8.4321549723263711</c:v>
                </c:pt>
                <c:pt idx="6523">
                  <c:v>8.4844157010688956</c:v>
                </c:pt>
                <c:pt idx="6524">
                  <c:v>8.5333809991956375</c:v>
                </c:pt>
                <c:pt idx="6525">
                  <c:v>8.5403603603603617</c:v>
                </c:pt>
                <c:pt idx="6526">
                  <c:v>8.5974155069582512</c:v>
                </c:pt>
                <c:pt idx="6527">
                  <c:v>8.5741708723864463</c:v>
                </c:pt>
                <c:pt idx="6530">
                  <c:v>8.6427143895348841</c:v>
                </c:pt>
                <c:pt idx="6531">
                  <c:v>8.6412039154697666</c:v>
                </c:pt>
                <c:pt idx="6532">
                  <c:v>8.5683055152394765</c:v>
                </c:pt>
                <c:pt idx="6533">
                  <c:v>8.3291116337977211</c:v>
                </c:pt>
                <c:pt idx="6534">
                  <c:v>8.2315601251676362</c:v>
                </c:pt>
                <c:pt idx="6537">
                  <c:v>8.888406190605485</c:v>
                </c:pt>
                <c:pt idx="6538">
                  <c:v>8.9029099809627414</c:v>
                </c:pt>
                <c:pt idx="6539">
                  <c:v>9.0755745299300585</c:v>
                </c:pt>
                <c:pt idx="6540">
                  <c:v>9.1000276065151375</c:v>
                </c:pt>
                <c:pt idx="6541">
                  <c:v>9.0190100101019386</c:v>
                </c:pt>
                <c:pt idx="6544">
                  <c:v>9.0497604128271281</c:v>
                </c:pt>
                <c:pt idx="6545">
                  <c:v>8.9117511732768939</c:v>
                </c:pt>
                <c:pt idx="6546">
                  <c:v>8.8831407081269482</c:v>
                </c:pt>
                <c:pt idx="6547">
                  <c:v>9.0528229839076282</c:v>
                </c:pt>
                <c:pt idx="6548">
                  <c:v>9.1024773745314924</c:v>
                </c:pt>
                <c:pt idx="6551">
                  <c:v>9.0045216133116295</c:v>
                </c:pt>
                <c:pt idx="6552">
                  <c:v>8.9386848072562355</c:v>
                </c:pt>
                <c:pt idx="6553">
                  <c:v>8.9964641885766099</c:v>
                </c:pt>
                <c:pt idx="6554">
                  <c:v>8.933546325878595</c:v>
                </c:pt>
                <c:pt idx="6555">
                  <c:v>8.5817452357071211</c:v>
                </c:pt>
                <c:pt idx="6558">
                  <c:v>8.5942836270660212</c:v>
                </c:pt>
                <c:pt idx="6559">
                  <c:v>8.7945867128406103</c:v>
                </c:pt>
                <c:pt idx="6560">
                  <c:v>8.9299825415786085</c:v>
                </c:pt>
                <c:pt idx="6561">
                  <c:v>8.6463941203491039</c:v>
                </c:pt>
                <c:pt idx="6562">
                  <c:v>8.6021387441732919</c:v>
                </c:pt>
                <c:pt idx="6565">
                  <c:v>8.867244525547445</c:v>
                </c:pt>
                <c:pt idx="6566">
                  <c:v>8.7601990049751244</c:v>
                </c:pt>
                <c:pt idx="6567">
                  <c:v>8.956790676826536</c:v>
                </c:pt>
                <c:pt idx="6568">
                  <c:v>8.993878836979027</c:v>
                </c:pt>
                <c:pt idx="6569">
                  <c:v>8.638707367290305</c:v>
                </c:pt>
                <c:pt idx="6572">
                  <c:v>8.5710810810810809</c:v>
                </c:pt>
                <c:pt idx="6573">
                  <c:v>8.3554249547920438</c:v>
                </c:pt>
                <c:pt idx="6574">
                  <c:v>8.5551127615252245</c:v>
                </c:pt>
                <c:pt idx="6575">
                  <c:v>8.4464812662076358</c:v>
                </c:pt>
                <c:pt idx="6576">
                  <c:v>8.161510504387909</c:v>
                </c:pt>
                <c:pt idx="6579">
                  <c:v>7.8598764895190047</c:v>
                </c:pt>
                <c:pt idx="6580">
                  <c:v>8.0315487571701709</c:v>
                </c:pt>
                <c:pt idx="6581">
                  <c:v>8.1646202420627958</c:v>
                </c:pt>
                <c:pt idx="6582">
                  <c:v>8.1291208791208778</c:v>
                </c:pt>
                <c:pt idx="6583">
                  <c:v>8.1406638267660636</c:v>
                </c:pt>
                <c:pt idx="6586">
                  <c:v>8.2095407935800289</c:v>
                </c:pt>
                <c:pt idx="6587">
                  <c:v>8.1941972232111073</c:v>
                </c:pt>
                <c:pt idx="6588">
                  <c:v>8.1803642825410954</c:v>
                </c:pt>
                <c:pt idx="6589">
                  <c:v>8.1082019770237785</c:v>
                </c:pt>
                <c:pt idx="6590">
                  <c:v>8.1744478362363093</c:v>
                </c:pt>
                <c:pt idx="6593">
                  <c:v>8.1685806567378432</c:v>
                </c:pt>
                <c:pt idx="6594">
                  <c:v>8.3707220928149084</c:v>
                </c:pt>
                <c:pt idx="6595">
                  <c:v>8.3880061046772596</c:v>
                </c:pt>
                <c:pt idx="6596">
                  <c:v>8.2620473848904776</c:v>
                </c:pt>
                <c:pt idx="6597">
                  <c:v>8.0801384451544198</c:v>
                </c:pt>
                <c:pt idx="6600">
                  <c:v>8.1441839893852297</c:v>
                </c:pt>
                <c:pt idx="6601">
                  <c:v>8.2538869257950527</c:v>
                </c:pt>
                <c:pt idx="6602">
                  <c:v>8.1696651229070181</c:v>
                </c:pt>
                <c:pt idx="6603">
                  <c:v>8.1089992927864216</c:v>
                </c:pt>
                <c:pt idx="6604">
                  <c:v>8.0330151501882838</c:v>
                </c:pt>
                <c:pt idx="6607">
                  <c:v>7.9112</c:v>
                </c:pt>
                <c:pt idx="6608">
                  <c:v>7.9785746302106686</c:v>
                </c:pt>
                <c:pt idx="6609">
                  <c:v>8.0127354260089696</c:v>
                </c:pt>
                <c:pt idx="6610">
                  <c:v>7.9478694066364204</c:v>
                </c:pt>
                <c:pt idx="6611">
                  <c:v>7.950856425432697</c:v>
                </c:pt>
                <c:pt idx="6614">
                  <c:v>8.1205013428827222</c:v>
                </c:pt>
                <c:pt idx="6615">
                  <c:v>7.8219385933595156</c:v>
                </c:pt>
                <c:pt idx="6616">
                  <c:v>7.5182540390966706</c:v>
                </c:pt>
                <c:pt idx="6617">
                  <c:v>7.2462117815834324</c:v>
                </c:pt>
                <c:pt idx="6618">
                  <c:v>7.2416666666666663</c:v>
                </c:pt>
                <c:pt idx="6621">
                  <c:v>7.1016375934496265</c:v>
                </c:pt>
                <c:pt idx="6622">
                  <c:v>7.1396115466856731</c:v>
                </c:pt>
                <c:pt idx="6623">
                  <c:v>7.112994851766377</c:v>
                </c:pt>
                <c:pt idx="6624">
                  <c:v>7.1205793495645997</c:v>
                </c:pt>
                <c:pt idx="6625">
                  <c:v>7.4730681218095407</c:v>
                </c:pt>
                <c:pt idx="6628">
                  <c:v>7.4358568539523437</c:v>
                </c:pt>
                <c:pt idx="6629">
                  <c:v>7.4052224371373319</c:v>
                </c:pt>
                <c:pt idx="6630">
                  <c:v>7.3818580192813323</c:v>
                </c:pt>
                <c:pt idx="6631">
                  <c:v>7.5718157181571817</c:v>
                </c:pt>
                <c:pt idx="6632">
                  <c:v>7.2642605633802804</c:v>
                </c:pt>
                <c:pt idx="6635">
                  <c:v>7.3116562251830954</c:v>
                </c:pt>
                <c:pt idx="6636">
                  <c:v>7.3758902664204697</c:v>
                </c:pt>
                <c:pt idx="6637">
                  <c:v>7.1179320063413778</c:v>
                </c:pt>
                <c:pt idx="6638">
                  <c:v>7.1437284539909847</c:v>
                </c:pt>
                <c:pt idx="6639">
                  <c:v>7.0144352219415378</c:v>
                </c:pt>
                <c:pt idx="6642">
                  <c:v>6.7512487512487525</c:v>
                </c:pt>
                <c:pt idx="6643">
                  <c:v>6.5974143386673898</c:v>
                </c:pt>
                <c:pt idx="6644">
                  <c:v>6.5831303563373931</c:v>
                </c:pt>
                <c:pt idx="6645">
                  <c:v>6.7076852698993594</c:v>
                </c:pt>
                <c:pt idx="6646">
                  <c:v>6.1285286375601356</c:v>
                </c:pt>
                <c:pt idx="6649">
                  <c:v>5.9347353154459759</c:v>
                </c:pt>
                <c:pt idx="6650">
                  <c:v>5.9650145772594758</c:v>
                </c:pt>
                <c:pt idx="6651">
                  <c:v>6.3615912208504808</c:v>
                </c:pt>
                <c:pt idx="6652">
                  <c:v>6.3919875034457414</c:v>
                </c:pt>
                <c:pt idx="6653">
                  <c:v>6.8739874815905742</c:v>
                </c:pt>
                <c:pt idx="6656">
                  <c:v>6.930122494432073</c:v>
                </c:pt>
                <c:pt idx="6657">
                  <c:v>6.8129959854355349</c:v>
                </c:pt>
                <c:pt idx="6658">
                  <c:v>6.7779955207166847</c:v>
                </c:pt>
                <c:pt idx="6659">
                  <c:v>6.5173410404624281</c:v>
                </c:pt>
                <c:pt idx="6660">
                  <c:v>6.3992939427722044</c:v>
                </c:pt>
                <c:pt idx="6663">
                  <c:v>6.4237620069010539</c:v>
                </c:pt>
                <c:pt idx="6664">
                  <c:v>6.551546391752578</c:v>
                </c:pt>
                <c:pt idx="6665">
                  <c:v>6.7138571160697555</c:v>
                </c:pt>
                <c:pt idx="6666">
                  <c:v>6.7006643585664829</c:v>
                </c:pt>
                <c:pt idx="6667">
                  <c:v>6.9552769461077846</c:v>
                </c:pt>
                <c:pt idx="6670">
                  <c:v>6.9925689022669566</c:v>
                </c:pt>
                <c:pt idx="6671">
                  <c:v>6.8513754577035026</c:v>
                </c:pt>
                <c:pt idx="6672">
                  <c:v>6.8934441715473271</c:v>
                </c:pt>
                <c:pt idx="6673">
                  <c:v>6.8765548435733148</c:v>
                </c:pt>
                <c:pt idx="6674">
                  <c:v>6.8973534971644623</c:v>
                </c:pt>
                <c:pt idx="6677">
                  <c:v>6.8013044711220338</c:v>
                </c:pt>
                <c:pt idx="6678">
                  <c:v>6.7878301886792451</c:v>
                </c:pt>
                <c:pt idx="6679">
                  <c:v>7.0372220128156808</c:v>
                </c:pt>
                <c:pt idx="6680">
                  <c:v>6.8385343454221728</c:v>
                </c:pt>
                <c:pt idx="6681">
                  <c:v>6.5685195376995056</c:v>
                </c:pt>
                <c:pt idx="6684">
                  <c:v>6.4988435562956797</c:v>
                </c:pt>
                <c:pt idx="6685">
                  <c:v>6.3026206896551722</c:v>
                </c:pt>
                <c:pt idx="6686">
                  <c:v>6.2334338725893428</c:v>
                </c:pt>
                <c:pt idx="6687">
                  <c:v>6.0764872521246467</c:v>
                </c:pt>
                <c:pt idx="6688">
                  <c:v>5.5743378995433792</c:v>
                </c:pt>
                <c:pt idx="6691">
                  <c:v>5.278157151962124</c:v>
                </c:pt>
                <c:pt idx="6692">
                  <c:v>5.150682438580529</c:v>
                </c:pt>
                <c:pt idx="6693">
                  <c:v>5.3022958017012725</c:v>
                </c:pt>
                <c:pt idx="6694">
                  <c:v>5.6303846508624664</c:v>
                </c:pt>
                <c:pt idx="6695">
                  <c:v>5.4756367663344401</c:v>
                </c:pt>
                <c:pt idx="6698">
                  <c:v>5.5212511499540025</c:v>
                </c:pt>
                <c:pt idx="6699">
                  <c:v>5.3865047479912347</c:v>
                </c:pt>
                <c:pt idx="6700">
                  <c:v>5.0918834737999266</c:v>
                </c:pt>
                <c:pt idx="6701">
                  <c:v>5.077464145427971</c:v>
                </c:pt>
                <c:pt idx="6705">
                  <c:v>6.5636745119503734</c:v>
                </c:pt>
                <c:pt idx="6706">
                  <c:v>7.4414718772826891</c:v>
                </c:pt>
                <c:pt idx="6707">
                  <c:v>7.115870400878638</c:v>
                </c:pt>
                <c:pt idx="6708">
                  <c:v>7.1413612565445046</c:v>
                </c:pt>
                <c:pt idx="6712">
                  <c:v>7.4783446503945674</c:v>
                </c:pt>
                <c:pt idx="6713">
                  <c:v>7.3937278987530242</c:v>
                </c:pt>
                <c:pt idx="6714">
                  <c:v>7.5234593185626517</c:v>
                </c:pt>
                <c:pt idx="6715">
                  <c:v>7.3734817813765181</c:v>
                </c:pt>
                <c:pt idx="6716">
                  <c:v>7.7549949360095765</c:v>
                </c:pt>
                <c:pt idx="6719">
                  <c:v>7.9549963262307131</c:v>
                </c:pt>
                <c:pt idx="6720">
                  <c:v>7.5526024363233653</c:v>
                </c:pt>
                <c:pt idx="6721">
                  <c:v>7.1882396449704169</c:v>
                </c:pt>
                <c:pt idx="6722">
                  <c:v>6.9182961534930687</c:v>
                </c:pt>
                <c:pt idx="6723">
                  <c:v>6.8112516034451183</c:v>
                </c:pt>
                <c:pt idx="6726">
                  <c:v>6.8250091810503131</c:v>
                </c:pt>
                <c:pt idx="6727">
                  <c:v>6.9969635627530371</c:v>
                </c:pt>
                <c:pt idx="6728">
                  <c:v>6.8156229944072626</c:v>
                </c:pt>
                <c:pt idx="6729">
                  <c:v>6.9496006609749399</c:v>
                </c:pt>
                <c:pt idx="6730">
                  <c:v>6.972705403404885</c:v>
                </c:pt>
                <c:pt idx="6733">
                  <c:v>6.8105409153952854</c:v>
                </c:pt>
                <c:pt idx="6734">
                  <c:v>7.1113776875519044</c:v>
                </c:pt>
                <c:pt idx="6735">
                  <c:v>7.0780675973548854</c:v>
                </c:pt>
                <c:pt idx="6736">
                  <c:v>6.7242960653031281</c:v>
                </c:pt>
                <c:pt idx="6737">
                  <c:v>7.1197802197802202</c:v>
                </c:pt>
                <c:pt idx="6740">
                  <c:v>7.1433296582138928</c:v>
                </c:pt>
                <c:pt idx="6741">
                  <c:v>6.4646029856213936</c:v>
                </c:pt>
                <c:pt idx="6742">
                  <c:v>6.4251349126497761</c:v>
                </c:pt>
                <c:pt idx="6743">
                  <c:v>6.2990362305907546</c:v>
                </c:pt>
                <c:pt idx="6744">
                  <c:v>6.3317264774147475</c:v>
                </c:pt>
                <c:pt idx="6747">
                  <c:v>6.8501035942707853</c:v>
                </c:pt>
                <c:pt idx="6748">
                  <c:v>6.5857066571733718</c:v>
                </c:pt>
                <c:pt idx="6749">
                  <c:v>6.5431287199076138</c:v>
                </c:pt>
                <c:pt idx="6750">
                  <c:v>6.4611791662994618</c:v>
                </c:pt>
                <c:pt idx="6751">
                  <c:v>6.2907317073170743</c:v>
                </c:pt>
                <c:pt idx="6754">
                  <c:v>6.344186046511628</c:v>
                </c:pt>
                <c:pt idx="6755">
                  <c:v>5.9551316496507267</c:v>
                </c:pt>
                <c:pt idx="6756">
                  <c:v>5.9099317528735646</c:v>
                </c:pt>
                <c:pt idx="6757">
                  <c:v>5.8145976181883805</c:v>
                </c:pt>
                <c:pt idx="6758">
                  <c:v>5.6239185291997131</c:v>
                </c:pt>
                <c:pt idx="6761">
                  <c:v>5.7524034101215307</c:v>
                </c:pt>
                <c:pt idx="6762">
                  <c:v>5.7339574622795855</c:v>
                </c:pt>
                <c:pt idx="6763">
                  <c:v>5.7449230489026499</c:v>
                </c:pt>
                <c:pt idx="6764">
                  <c:v>5.504488981590641</c:v>
                </c:pt>
                <c:pt idx="6765">
                  <c:v>5.5149918226421946</c:v>
                </c:pt>
                <c:pt idx="6768">
                  <c:v>5.0736590742101395</c:v>
                </c:pt>
                <c:pt idx="6769">
                  <c:v>4.9243009565857259</c:v>
                </c:pt>
                <c:pt idx="6770">
                  <c:v>5.0257921886514376</c:v>
                </c:pt>
                <c:pt idx="6771">
                  <c:v>4.973763874873864</c:v>
                </c:pt>
                <c:pt idx="6772">
                  <c:v>4.6316317228805834</c:v>
                </c:pt>
                <c:pt idx="6775">
                  <c:v>4.8567515749109837</c:v>
                </c:pt>
                <c:pt idx="6776">
                  <c:v>4.9474066013783107</c:v>
                </c:pt>
                <c:pt idx="6777">
                  <c:v>5.0032807800966008</c:v>
                </c:pt>
                <c:pt idx="6778">
                  <c:v>5.4022289766970619</c:v>
                </c:pt>
                <c:pt idx="6779">
                  <c:v>5.350225428313796</c:v>
                </c:pt>
                <c:pt idx="6782">
                  <c:v>5.1522618940552221</c:v>
                </c:pt>
                <c:pt idx="6783">
                  <c:v>5.5559456296696377</c:v>
                </c:pt>
                <c:pt idx="6784">
                  <c:v>5.4552603036876359</c:v>
                </c:pt>
                <c:pt idx="6785">
                  <c:v>5.5471664751127223</c:v>
                </c:pt>
                <c:pt idx="6786">
                  <c:v>5.5629045128114196</c:v>
                </c:pt>
                <c:pt idx="6789">
                  <c:v>5.415579806583267</c:v>
                </c:pt>
                <c:pt idx="6790">
                  <c:v>5.4440777738137713</c:v>
                </c:pt>
                <c:pt idx="6791">
                  <c:v>5.4640587234804414</c:v>
                </c:pt>
                <c:pt idx="6792">
                  <c:v>5.44181459566075</c:v>
                </c:pt>
                <c:pt idx="6797">
                  <c:v>5.3919063784170094</c:v>
                </c:pt>
                <c:pt idx="6798">
                  <c:v>5.6311374072765812</c:v>
                </c:pt>
                <c:pt idx="6799">
                  <c:v>5.9304347826086961</c:v>
                </c:pt>
                <c:pt idx="6800">
                  <c:v>5.6077676696990908</c:v>
                </c:pt>
                <c:pt idx="6803">
                  <c:v>5.8731107205623916</c:v>
                </c:pt>
                <c:pt idx="6804">
                  <c:v>5.8798275710389722</c:v>
                </c:pt>
                <c:pt idx="6805">
                  <c:v>5.7455010585744537</c:v>
                </c:pt>
                <c:pt idx="6806">
                  <c:v>5.8813797958465326</c:v>
                </c:pt>
                <c:pt idx="6807">
                  <c:v>5.9719264278799606</c:v>
                </c:pt>
                <c:pt idx="6810">
                  <c:v>5.6883230904302025</c:v>
                </c:pt>
                <c:pt idx="6811">
                  <c:v>5.8947876447876455</c:v>
                </c:pt>
                <c:pt idx="6812">
                  <c:v>6.0666489644184809</c:v>
                </c:pt>
                <c:pt idx="6813">
                  <c:v>5.849004621400641</c:v>
                </c:pt>
                <c:pt idx="6814">
                  <c:v>5.167582417582417</c:v>
                </c:pt>
                <c:pt idx="6817">
                  <c:v>5.3083318591898108</c:v>
                </c:pt>
                <c:pt idx="6818">
                  <c:v>5.832143172000352</c:v>
                </c:pt>
                <c:pt idx="6819">
                  <c:v>5.8136918885666589</c:v>
                </c:pt>
                <c:pt idx="6820">
                  <c:v>5.8860413914575078</c:v>
                </c:pt>
                <c:pt idx="6821">
                  <c:v>5.8130160703187421</c:v>
                </c:pt>
                <c:pt idx="6824">
                  <c:v>5.9638671875</c:v>
                </c:pt>
                <c:pt idx="6825">
                  <c:v>5.9517143616550019</c:v>
                </c:pt>
                <c:pt idx="6826">
                  <c:v>5.6717685570202594</c:v>
                </c:pt>
                <c:pt idx="6827">
                  <c:v>5.6443035745729881</c:v>
                </c:pt>
                <c:pt idx="6828">
                  <c:v>5.6519337016574589</c:v>
                </c:pt>
                <c:pt idx="6831">
                  <c:v>5.6670147046028028</c:v>
                </c:pt>
                <c:pt idx="6832">
                  <c:v>5.7182124643443686</c:v>
                </c:pt>
                <c:pt idx="6833">
                  <c:v>6.0167753150803991</c:v>
                </c:pt>
                <c:pt idx="6834">
                  <c:v>6.1111111111111116</c:v>
                </c:pt>
                <c:pt idx="6835">
                  <c:v>5.5505381990023626</c:v>
                </c:pt>
                <c:pt idx="6838">
                  <c:v>6.0150065818341378</c:v>
                </c:pt>
                <c:pt idx="6839">
                  <c:v>6.0255824175824175</c:v>
                </c:pt>
                <c:pt idx="6840">
                  <c:v>6.0076255587693916</c:v>
                </c:pt>
                <c:pt idx="6841">
                  <c:v>6.0181754324348056</c:v>
                </c:pt>
                <c:pt idx="6842">
                  <c:v>5.8896721889319705</c:v>
                </c:pt>
                <c:pt idx="6845">
                  <c:v>5.751589544330626</c:v>
                </c:pt>
                <c:pt idx="6846">
                  <c:v>5.9354126170701536</c:v>
                </c:pt>
                <c:pt idx="6847">
                  <c:v>5.7745367497118556</c:v>
                </c:pt>
                <c:pt idx="6848">
                  <c:v>5.5731892471197648</c:v>
                </c:pt>
                <c:pt idx="6849">
                  <c:v>5.5014707193154466</c:v>
                </c:pt>
                <c:pt idx="6852">
                  <c:v>5.959518502006242</c:v>
                </c:pt>
                <c:pt idx="6853">
                  <c:v>5.8319305157593124</c:v>
                </c:pt>
                <c:pt idx="6854">
                  <c:v>5.4151265027812663</c:v>
                </c:pt>
                <c:pt idx="6855">
                  <c:v>5.4044591690544417</c:v>
                </c:pt>
                <c:pt idx="6856">
                  <c:v>5.4044591690544417</c:v>
                </c:pt>
                <c:pt idx="6859">
                  <c:v>5.4185294909776456</c:v>
                </c:pt>
                <c:pt idx="6860">
                  <c:v>6.4812623274161743</c:v>
                </c:pt>
                <c:pt idx="6861">
                  <c:v>6.8663862538034737</c:v>
                </c:pt>
                <c:pt idx="6862">
                  <c:v>7.0101894887379324</c:v>
                </c:pt>
                <c:pt idx="6863">
                  <c:v>7.0621301775147947</c:v>
                </c:pt>
                <c:pt idx="6866">
                  <c:v>6.9708344347519606</c:v>
                </c:pt>
                <c:pt idx="6867">
                  <c:v>6.9714487134296785</c:v>
                </c:pt>
                <c:pt idx="6868">
                  <c:v>7.0729477939883996</c:v>
                </c:pt>
                <c:pt idx="6869">
                  <c:v>7.0346469188045475</c:v>
                </c:pt>
                <c:pt idx="6870">
                  <c:v>7.4209129511677281</c:v>
                </c:pt>
                <c:pt idx="6873">
                  <c:v>7.716986155484558</c:v>
                </c:pt>
                <c:pt idx="6874">
                  <c:v>7.7465478841870814</c:v>
                </c:pt>
                <c:pt idx="6875">
                  <c:v>7.9556544968833487</c:v>
                </c:pt>
                <c:pt idx="6876">
                  <c:v>7.9955253266511557</c:v>
                </c:pt>
                <c:pt idx="6877">
                  <c:v>7.8477874533499206</c:v>
                </c:pt>
                <c:pt idx="6880">
                  <c:v>8.2451464878220975</c:v>
                </c:pt>
                <c:pt idx="6881">
                  <c:v>8.4089623475340289</c:v>
                </c:pt>
                <c:pt idx="6882">
                  <c:v>8.5227333156075513</c:v>
                </c:pt>
                <c:pt idx="6883">
                  <c:v>8.0541750812187196</c:v>
                </c:pt>
                <c:pt idx="6884">
                  <c:v>8.3508946322067583</c:v>
                </c:pt>
                <c:pt idx="6887">
                  <c:v>8.6505728314238954</c:v>
                </c:pt>
                <c:pt idx="6888">
                  <c:v>8.899936783166261</c:v>
                </c:pt>
                <c:pt idx="6889">
                  <c:v>9.0400360685302079</c:v>
                </c:pt>
                <c:pt idx="6890">
                  <c:v>9.0302648171500621</c:v>
                </c:pt>
                <c:pt idx="6891">
                  <c:v>8.8503816793893151</c:v>
                </c:pt>
                <c:pt idx="6894">
                  <c:v>8.8479978452145822</c:v>
                </c:pt>
                <c:pt idx="6895">
                  <c:v>8.6274896823972735</c:v>
                </c:pt>
                <c:pt idx="6896">
                  <c:v>8.6875056463998561</c:v>
                </c:pt>
                <c:pt idx="6897">
                  <c:v>8.5557761732851993</c:v>
                </c:pt>
                <c:pt idx="6898">
                  <c:v>8.6251129177958443</c:v>
                </c:pt>
                <c:pt idx="6901">
                  <c:v>8.888406190605485</c:v>
                </c:pt>
                <c:pt idx="6902">
                  <c:v>8.8539487919221056</c:v>
                </c:pt>
                <c:pt idx="6903">
                  <c:v>8.6543533236994232</c:v>
                </c:pt>
                <c:pt idx="6904">
                  <c:v>8.5272922828717412</c:v>
                </c:pt>
                <c:pt idx="6905">
                  <c:v>8.2737239396117914</c:v>
                </c:pt>
                <c:pt idx="6908">
                  <c:v>8.7309327784311961</c:v>
                </c:pt>
                <c:pt idx="6909">
                  <c:v>8.7451744449478941</c:v>
                </c:pt>
                <c:pt idx="6910">
                  <c:v>8.5459002996458722</c:v>
                </c:pt>
                <c:pt idx="6911">
                  <c:v>8.5443486155242852</c:v>
                </c:pt>
                <c:pt idx="6912">
                  <c:v>8.6689667695660066</c:v>
                </c:pt>
                <c:pt idx="6915">
                  <c:v>8.6942269167728998</c:v>
                </c:pt>
                <c:pt idx="6916">
                  <c:v>8.8064017459307085</c:v>
                </c:pt>
                <c:pt idx="6917">
                  <c:v>8.8112091711400247</c:v>
                </c:pt>
                <c:pt idx="6918">
                  <c:v>8.578809738503157</c:v>
                </c:pt>
                <c:pt idx="6919">
                  <c:v>9.1133807252767021</c:v>
                </c:pt>
                <c:pt idx="6922">
                  <c:v>9.0717484772482972</c:v>
                </c:pt>
                <c:pt idx="6923">
                  <c:v>8.4998659876708675</c:v>
                </c:pt>
                <c:pt idx="6924">
                  <c:v>8.7990178571428572</c:v>
                </c:pt>
                <c:pt idx="6925">
                  <c:v>8.8495869252873565</c:v>
                </c:pt>
                <c:pt idx="6926">
                  <c:v>8.8031552527787742</c:v>
                </c:pt>
                <c:pt idx="6929">
                  <c:v>8.7656715071705609</c:v>
                </c:pt>
                <c:pt idx="6930">
                  <c:v>8.7727929229102735</c:v>
                </c:pt>
                <c:pt idx="6931">
                  <c:v>8.4152360515021449</c:v>
                </c:pt>
                <c:pt idx="6932">
                  <c:v>8.2551779790191002</c:v>
                </c:pt>
                <c:pt idx="6933">
                  <c:v>8.2514787596343453</c:v>
                </c:pt>
                <c:pt idx="6936">
                  <c:v>8.3877459749552763</c:v>
                </c:pt>
                <c:pt idx="6937">
                  <c:v>8.3023461708720667</c:v>
                </c:pt>
                <c:pt idx="6938">
                  <c:v>8.3465768002837883</c:v>
                </c:pt>
                <c:pt idx="6939">
                  <c:v>8.2832788622913185</c:v>
                </c:pt>
                <c:pt idx="6940">
                  <c:v>8.0387603743598799</c:v>
                </c:pt>
                <c:pt idx="6943">
                  <c:v>8.2942685299840804</c:v>
                </c:pt>
                <c:pt idx="6944">
                  <c:v>8.2701296410618212</c:v>
                </c:pt>
                <c:pt idx="6945">
                  <c:v>8.5340788072417464</c:v>
                </c:pt>
                <c:pt idx="6946">
                  <c:v>8.7288751107174498</c:v>
                </c:pt>
                <c:pt idx="6947">
                  <c:v>8.789282550930027</c:v>
                </c:pt>
                <c:pt idx="6950">
                  <c:v>9.0668755595344663</c:v>
                </c:pt>
                <c:pt idx="6951">
                  <c:v>9.0074319484240704</c:v>
                </c:pt>
                <c:pt idx="6952">
                  <c:v>9.0365612648221347</c:v>
                </c:pt>
                <c:pt idx="6953">
                  <c:v>9.0252108379687783</c:v>
                </c:pt>
                <c:pt idx="6954">
                  <c:v>8.7740552130796043</c:v>
                </c:pt>
                <c:pt idx="6957">
                  <c:v>8.8031552527787742</c:v>
                </c:pt>
                <c:pt idx="6958">
                  <c:v>8.8007886011291347</c:v>
                </c:pt>
                <c:pt idx="6959">
                  <c:v>8.4058912521135536</c:v>
                </c:pt>
                <c:pt idx="6960">
                  <c:v>8.6940509915014168</c:v>
                </c:pt>
                <c:pt idx="6961">
                  <c:v>8.8669684061057872</c:v>
                </c:pt>
                <c:pt idx="6964">
                  <c:v>9.2342775699269559</c:v>
                </c:pt>
                <c:pt idx="6965">
                  <c:v>9.2170356539521663</c:v>
                </c:pt>
                <c:pt idx="6966">
                  <c:v>9.3320556248885733</c:v>
                </c:pt>
                <c:pt idx="6967">
                  <c:v>9.0295006220010663</c:v>
                </c:pt>
                <c:pt idx="6968">
                  <c:v>9.0216461785141622</c:v>
                </c:pt>
                <c:pt idx="6971">
                  <c:v>9.1625615763546797</c:v>
                </c:pt>
                <c:pt idx="6972">
                  <c:v>9.5128755364806867</c:v>
                </c:pt>
                <c:pt idx="6973">
                  <c:v>9.7559641255605385</c:v>
                </c:pt>
                <c:pt idx="6974">
                  <c:v>9.6492258408969587</c:v>
                </c:pt>
                <c:pt idx="6975">
                  <c:v>9.3049759229534512</c:v>
                </c:pt>
                <c:pt idx="6978">
                  <c:v>9.2653169952051151</c:v>
                </c:pt>
                <c:pt idx="6979">
                  <c:v>9.3911764705882366</c:v>
                </c:pt>
                <c:pt idx="6980">
                  <c:v>9.3262360801781732</c:v>
                </c:pt>
                <c:pt idx="6981">
                  <c:v>9.0560556100169318</c:v>
                </c:pt>
                <c:pt idx="6982">
                  <c:v>8.6770002687931171</c:v>
                </c:pt>
                <c:pt idx="6985">
                  <c:v>8.6190815236739056</c:v>
                </c:pt>
                <c:pt idx="6986">
                  <c:v>8.6464474509452565</c:v>
                </c:pt>
                <c:pt idx="6987">
                  <c:v>8.6078851128356089</c:v>
                </c:pt>
                <c:pt idx="6988">
                  <c:v>9.2681269557443002</c:v>
                </c:pt>
                <c:pt idx="6989">
                  <c:v>9.2443447037701958</c:v>
                </c:pt>
                <c:pt idx="6992">
                  <c:v>9.7166666666666668</c:v>
                </c:pt>
                <c:pt idx="6993">
                  <c:v>9.7569275205343438</c:v>
                </c:pt>
                <c:pt idx="6994">
                  <c:v>9.8091651542649725</c:v>
                </c:pt>
                <c:pt idx="6995">
                  <c:v>9.7622757745968478</c:v>
                </c:pt>
                <c:pt idx="6996">
                  <c:v>9.8562079621886927</c:v>
                </c:pt>
                <c:pt idx="6999">
                  <c:v>9.9564307804256877</c:v>
                </c:pt>
                <c:pt idx="7000">
                  <c:v>10.081415446193033</c:v>
                </c:pt>
                <c:pt idx="7001">
                  <c:v>9.8768558156480548</c:v>
                </c:pt>
                <c:pt idx="7002">
                  <c:v>9.6896174863387987</c:v>
                </c:pt>
                <c:pt idx="7003">
                  <c:v>9.1467940474003306</c:v>
                </c:pt>
                <c:pt idx="7006">
                  <c:v>8.7042512166008645</c:v>
                </c:pt>
                <c:pt idx="7007">
                  <c:v>8.4371780721118483</c:v>
                </c:pt>
                <c:pt idx="7008">
                  <c:v>8.3962471395881018</c:v>
                </c:pt>
                <c:pt idx="7009">
                  <c:v>8.4883316555321677</c:v>
                </c:pt>
                <c:pt idx="7010">
                  <c:v>8.4922175425746182</c:v>
                </c:pt>
                <c:pt idx="7013">
                  <c:v>8.8785857847615581</c:v>
                </c:pt>
                <c:pt idx="7014">
                  <c:v>7.8252154195011343</c:v>
                </c:pt>
                <c:pt idx="7015">
                  <c:v>7.7758449752140617</c:v>
                </c:pt>
                <c:pt idx="7016">
                  <c:v>7.4277838033261041</c:v>
                </c:pt>
                <c:pt idx="7017">
                  <c:v>6.7628234021454983</c:v>
                </c:pt>
                <c:pt idx="7020">
                  <c:v>7.3058217320556862</c:v>
                </c:pt>
                <c:pt idx="7021">
                  <c:v>7.2290269976445005</c:v>
                </c:pt>
                <c:pt idx="7022">
                  <c:v>6.8682634730538918</c:v>
                </c:pt>
                <c:pt idx="7023">
                  <c:v>6.5101422670949987</c:v>
                </c:pt>
                <c:pt idx="7024">
                  <c:v>6.50476889214967</c:v>
                </c:pt>
                <c:pt idx="7027">
                  <c:v>7.150969657604155</c:v>
                </c:pt>
                <c:pt idx="7028">
                  <c:v>7.8875058058523004</c:v>
                </c:pt>
                <c:pt idx="7029">
                  <c:v>7.9339375817604196</c:v>
                </c:pt>
                <c:pt idx="7030">
                  <c:v>7.5410096108985725</c:v>
                </c:pt>
                <c:pt idx="7031">
                  <c:v>8.3413303227020421</c:v>
                </c:pt>
                <c:pt idx="7034">
                  <c:v>9.0133571630138274</c:v>
                </c:pt>
                <c:pt idx="7035">
                  <c:v>8.7682961288499577</c:v>
                </c:pt>
                <c:pt idx="7036">
                  <c:v>8.8771929824561404</c:v>
                </c:pt>
                <c:pt idx="7037">
                  <c:v>8.922639362912399</c:v>
                </c:pt>
                <c:pt idx="7038">
                  <c:v>8.8855740181268885</c:v>
                </c:pt>
                <c:pt idx="7041">
                  <c:v>9.5330562901397808</c:v>
                </c:pt>
                <c:pt idx="7042">
                  <c:v>9.73732980332829</c:v>
                </c:pt>
                <c:pt idx="7043">
                  <c:v>10.645228020686414</c:v>
                </c:pt>
                <c:pt idx="7044">
                  <c:v>10.65324174273078</c:v>
                </c:pt>
                <c:pt idx="7045">
                  <c:v>11.022740086449915</c:v>
                </c:pt>
                <c:pt idx="7048">
                  <c:v>10.960941880022425</c:v>
                </c:pt>
                <c:pt idx="7049">
                  <c:v>11.913079932923422</c:v>
                </c:pt>
                <c:pt idx="7050">
                  <c:v>12.076421248835041</c:v>
                </c:pt>
                <c:pt idx="7051">
                  <c:v>11.660286192157592</c:v>
                </c:pt>
                <c:pt idx="7052">
                  <c:v>12.110521829718722</c:v>
                </c:pt>
                <c:pt idx="7055">
                  <c:v>11.58550396375991</c:v>
                </c:pt>
                <c:pt idx="7056">
                  <c:v>11.73091423185674</c:v>
                </c:pt>
                <c:pt idx="7057">
                  <c:v>11.373074032318677</c:v>
                </c:pt>
                <c:pt idx="7058">
                  <c:v>11.651406085036951</c:v>
                </c:pt>
                <c:pt idx="7059">
                  <c:v>11.465753424657533</c:v>
                </c:pt>
                <c:pt idx="7062">
                  <c:v>11.615332949529842</c:v>
                </c:pt>
                <c:pt idx="7063">
                  <c:v>11.153898108838288</c:v>
                </c:pt>
                <c:pt idx="7064">
                  <c:v>11.452835620381922</c:v>
                </c:pt>
                <c:pt idx="7065">
                  <c:v>11.427613941018768</c:v>
                </c:pt>
                <c:pt idx="7066">
                  <c:v>11.751866743251005</c:v>
                </c:pt>
                <c:pt idx="7070">
                  <c:v>12.079463858305409</c:v>
                </c:pt>
                <c:pt idx="7071">
                  <c:v>12.130564368810692</c:v>
                </c:pt>
                <c:pt idx="7072">
                  <c:v>12.10284128958194</c:v>
                </c:pt>
                <c:pt idx="7073">
                  <c:v>12.001802485532682</c:v>
                </c:pt>
                <c:pt idx="7076">
                  <c:v>12.088963210702341</c:v>
                </c:pt>
                <c:pt idx="7077">
                  <c:v>11.197014925373136</c:v>
                </c:pt>
                <c:pt idx="7078">
                  <c:v>11.173900546133947</c:v>
                </c:pt>
                <c:pt idx="7079">
                  <c:v>11.10579944767165</c:v>
                </c:pt>
                <c:pt idx="7080">
                  <c:v>10.884691661157806</c:v>
                </c:pt>
                <c:pt idx="7083">
                  <c:v>10.182008368200837</c:v>
                </c:pt>
                <c:pt idx="7084">
                  <c:v>10.358758398788682</c:v>
                </c:pt>
                <c:pt idx="7085">
                  <c:v>10.616680948300486</c:v>
                </c:pt>
                <c:pt idx="7086">
                  <c:v>10.729094484502294</c:v>
                </c:pt>
                <c:pt idx="7087">
                  <c:v>10.747209455022981</c:v>
                </c:pt>
                <c:pt idx="7090">
                  <c:v>10.815178402869551</c:v>
                </c:pt>
                <c:pt idx="7091">
                  <c:v>10.755990265818046</c:v>
                </c:pt>
                <c:pt idx="7092">
                  <c:v>10.424418604651162</c:v>
                </c:pt>
                <c:pt idx="7093">
                  <c:v>10.388545181852269</c:v>
                </c:pt>
                <c:pt idx="7094">
                  <c:v>10.359574868322047</c:v>
                </c:pt>
                <c:pt idx="7097">
                  <c:v>10.056556229584697</c:v>
                </c:pt>
                <c:pt idx="7098">
                  <c:v>10.025679196129513</c:v>
                </c:pt>
                <c:pt idx="7099">
                  <c:v>10.347761332960998</c:v>
                </c:pt>
                <c:pt idx="7100">
                  <c:v>10.962990654205608</c:v>
                </c:pt>
                <c:pt idx="7101">
                  <c:v>10.567456230690011</c:v>
                </c:pt>
                <c:pt idx="7104">
                  <c:v>10.32944496707432</c:v>
                </c:pt>
                <c:pt idx="7105">
                  <c:v>9.5118549511854962</c:v>
                </c:pt>
                <c:pt idx="7106">
                  <c:v>9.9550509731232637</c:v>
                </c:pt>
                <c:pt idx="7107">
                  <c:v>9.8753700962250175</c:v>
                </c:pt>
                <c:pt idx="7108">
                  <c:v>9.9369704869192805</c:v>
                </c:pt>
                <c:pt idx="7111">
                  <c:v>9.2953696788648266</c:v>
                </c:pt>
                <c:pt idx="7112">
                  <c:v>9.6789695550351293</c:v>
                </c:pt>
                <c:pt idx="7113">
                  <c:v>9.7519924988279403</c:v>
                </c:pt>
                <c:pt idx="7114">
                  <c:v>9.9187242798353914</c:v>
                </c:pt>
                <c:pt idx="7115">
                  <c:v>9.977514347539751</c:v>
                </c:pt>
                <c:pt idx="7118">
                  <c:v>9.4000376328911486</c:v>
                </c:pt>
                <c:pt idx="7119">
                  <c:v>9.1485456085851471</c:v>
                </c:pt>
                <c:pt idx="7120">
                  <c:v>9.5305542396968264</c:v>
                </c:pt>
                <c:pt idx="7121">
                  <c:v>9.2196770559519354</c:v>
                </c:pt>
                <c:pt idx="7122">
                  <c:v>8.805164319248826</c:v>
                </c:pt>
                <c:pt idx="7125">
                  <c:v>8.833364732479275</c:v>
                </c:pt>
                <c:pt idx="7126">
                  <c:v>8.2847110183164094</c:v>
                </c:pt>
                <c:pt idx="7127">
                  <c:v>8.1738799581470563</c:v>
                </c:pt>
                <c:pt idx="7128">
                  <c:v>8.4822661496264082</c:v>
                </c:pt>
                <c:pt idx="7129">
                  <c:v>8.4534828918842493</c:v>
                </c:pt>
                <c:pt idx="7132">
                  <c:v>7.8590724473410791</c:v>
                </c:pt>
                <c:pt idx="7133">
                  <c:v>8.1734453147117101</c:v>
                </c:pt>
                <c:pt idx="7134">
                  <c:v>8.2231083262128557</c:v>
                </c:pt>
                <c:pt idx="7135">
                  <c:v>8.4001331557922754</c:v>
                </c:pt>
                <c:pt idx="7136">
                  <c:v>8.0690960719356362</c:v>
                </c:pt>
                <c:pt idx="7139">
                  <c:v>8.6280211480362556</c:v>
                </c:pt>
                <c:pt idx="7140">
                  <c:v>8.6410741301059009</c:v>
                </c:pt>
                <c:pt idx="7141">
                  <c:v>8.3667108753315649</c:v>
                </c:pt>
                <c:pt idx="7142">
                  <c:v>9.1463368401099423</c:v>
                </c:pt>
                <c:pt idx="7143">
                  <c:v>9.5811804638883658</c:v>
                </c:pt>
                <c:pt idx="7146">
                  <c:v>9.7218418831473326</c:v>
                </c:pt>
                <c:pt idx="7147">
                  <c:v>9.6869532499294522</c:v>
                </c:pt>
                <c:pt idx="7148">
                  <c:v>9.6951609866315192</c:v>
                </c:pt>
                <c:pt idx="7149">
                  <c:v>9.0289017341040463</c:v>
                </c:pt>
                <c:pt idx="7150">
                  <c:v>9.0514110086616384</c:v>
                </c:pt>
                <c:pt idx="7153">
                  <c:v>9.2925037202380967</c:v>
                </c:pt>
                <c:pt idx="7154">
                  <c:v>9.7545824847250504</c:v>
                </c:pt>
                <c:pt idx="7155">
                  <c:v>9.5291940408994176</c:v>
                </c:pt>
                <c:pt idx="7156">
                  <c:v>9.2632115705544233</c:v>
                </c:pt>
                <c:pt idx="7157">
                  <c:v>9.3731605738084216</c:v>
                </c:pt>
                <c:pt idx="7160">
                  <c:v>9.2069060519790611</c:v>
                </c:pt>
                <c:pt idx="7161">
                  <c:v>9.2637443595174513</c:v>
                </c:pt>
                <c:pt idx="7162">
                  <c:v>9.6132303684406413</c:v>
                </c:pt>
                <c:pt idx="7163">
                  <c:v>9.7818757567290664</c:v>
                </c:pt>
                <c:pt idx="7164">
                  <c:v>9.983444018333179</c:v>
                </c:pt>
                <c:pt idx="7167">
                  <c:v>10.011537379232717</c:v>
                </c:pt>
                <c:pt idx="7168">
                  <c:v>9.7968265890526727</c:v>
                </c:pt>
                <c:pt idx="7169">
                  <c:v>10.283011799962541</c:v>
                </c:pt>
                <c:pt idx="7170">
                  <c:v>10.326551659478719</c:v>
                </c:pt>
                <c:pt idx="7171">
                  <c:v>10.361523988711195</c:v>
                </c:pt>
                <c:pt idx="7174">
                  <c:v>10.154566080544525</c:v>
                </c:pt>
                <c:pt idx="7175">
                  <c:v>9.9897324792765634</c:v>
                </c:pt>
                <c:pt idx="7176">
                  <c:v>9.5499292786421499</c:v>
                </c:pt>
                <c:pt idx="7177">
                  <c:v>9.6237064910630306</c:v>
                </c:pt>
                <c:pt idx="7182">
                  <c:v>9.9280097360044941</c:v>
                </c:pt>
                <c:pt idx="7183">
                  <c:v>9.8882051282051293</c:v>
                </c:pt>
                <c:pt idx="7184">
                  <c:v>9.9332712889716142</c:v>
                </c:pt>
                <c:pt idx="7185">
                  <c:v>9.7537857543466053</c:v>
                </c:pt>
                <c:pt idx="7188">
                  <c:v>9.6189159292035402</c:v>
                </c:pt>
                <c:pt idx="7189">
                  <c:v>9.3617665962721528</c:v>
                </c:pt>
                <c:pt idx="7190">
                  <c:v>9.5791792894519432</c:v>
                </c:pt>
                <c:pt idx="7191">
                  <c:v>9.8091168091168086</c:v>
                </c:pt>
                <c:pt idx="7192">
                  <c:v>9.9835315645013729</c:v>
                </c:pt>
                <c:pt idx="7196">
                  <c:v>9.7785616124599173</c:v>
                </c:pt>
                <c:pt idx="7197">
                  <c:v>9.8062093598314863</c:v>
                </c:pt>
                <c:pt idx="7198">
                  <c:v>9.705408620847443</c:v>
                </c:pt>
                <c:pt idx="7199">
                  <c:v>9.6441930480795541</c:v>
                </c:pt>
                <c:pt idx="7202">
                  <c:v>9.5397696105320904</c:v>
                </c:pt>
                <c:pt idx="7203">
                  <c:v>9.4896216017634085</c:v>
                </c:pt>
                <c:pt idx="7204">
                  <c:v>9.494853887153095</c:v>
                </c:pt>
                <c:pt idx="7205">
                  <c:v>10.142081031307551</c:v>
                </c:pt>
                <c:pt idx="7206">
                  <c:v>10.158514159617509</c:v>
                </c:pt>
                <c:pt idx="7209">
                  <c:v>10.13179001093693</c:v>
                </c:pt>
                <c:pt idx="7210">
                  <c:v>10.082918889592186</c:v>
                </c:pt>
                <c:pt idx="7211">
                  <c:v>10.030313933615187</c:v>
                </c:pt>
                <c:pt idx="7212">
                  <c:v>9.5905292479108635</c:v>
                </c:pt>
                <c:pt idx="7213">
                  <c:v>9.4866267107970295</c:v>
                </c:pt>
                <c:pt idx="7216">
                  <c:v>9.8269145245930805</c:v>
                </c:pt>
                <c:pt idx="7217">
                  <c:v>9.7906375390102554</c:v>
                </c:pt>
                <c:pt idx="7218">
                  <c:v>9.8098811757348354</c:v>
                </c:pt>
                <c:pt idx="7219">
                  <c:v>9.426609595148923</c:v>
                </c:pt>
                <c:pt idx="7220">
                  <c:v>9.4417649160414445</c:v>
                </c:pt>
                <c:pt idx="7223">
                  <c:v>9.4485162674293885</c:v>
                </c:pt>
                <c:pt idx="7224">
                  <c:v>9.4612011098183135</c:v>
                </c:pt>
                <c:pt idx="7225">
                  <c:v>9.2687817485072621</c:v>
                </c:pt>
                <c:pt idx="7226">
                  <c:v>9.2704340850343154</c:v>
                </c:pt>
                <c:pt idx="7227">
                  <c:v>8.6640813051618082</c:v>
                </c:pt>
                <c:pt idx="7230">
                  <c:v>8.8516312561116539</c:v>
                </c:pt>
                <c:pt idx="7231">
                  <c:v>8.8445549831231141</c:v>
                </c:pt>
                <c:pt idx="7232">
                  <c:v>9.3024872960684686</c:v>
                </c:pt>
                <c:pt idx="7233">
                  <c:v>9.0496037046932045</c:v>
                </c:pt>
                <c:pt idx="7234">
                  <c:v>9.2450787401574814</c:v>
                </c:pt>
                <c:pt idx="7237">
                  <c:v>9.4815078869975942</c:v>
                </c:pt>
                <c:pt idx="7238">
                  <c:v>9.4848890077560863</c:v>
                </c:pt>
                <c:pt idx="7239">
                  <c:v>8.979291261269303</c:v>
                </c:pt>
                <c:pt idx="7240">
                  <c:v>8.9785061794734009</c:v>
                </c:pt>
                <c:pt idx="7241">
                  <c:v>9.1914569714336878</c:v>
                </c:pt>
                <c:pt idx="7244">
                  <c:v>8.7389052593981607</c:v>
                </c:pt>
                <c:pt idx="7245">
                  <c:v>8.8948547866618881</c:v>
                </c:pt>
                <c:pt idx="7246">
                  <c:v>8.902036422355792</c:v>
                </c:pt>
                <c:pt idx="7247">
                  <c:v>8.7929089443996791</c:v>
                </c:pt>
                <c:pt idx="7248">
                  <c:v>8.8202810346370715</c:v>
                </c:pt>
                <c:pt idx="7251">
                  <c:v>9.0835791543756148</c:v>
                </c:pt>
                <c:pt idx="7252">
                  <c:v>9.040521369037064</c:v>
                </c:pt>
                <c:pt idx="7253">
                  <c:v>9.08334065934066</c:v>
                </c:pt>
                <c:pt idx="7254">
                  <c:v>9.1726101813721197</c:v>
                </c:pt>
                <c:pt idx="7255">
                  <c:v>8.9044865054328781</c:v>
                </c:pt>
                <c:pt idx="7258">
                  <c:v>8.9381651860321938</c:v>
                </c:pt>
                <c:pt idx="7259">
                  <c:v>8.9507619131507088</c:v>
                </c:pt>
                <c:pt idx="7260">
                  <c:v>8.9697237178921352</c:v>
                </c:pt>
                <c:pt idx="7261">
                  <c:v>8.6560386473429958</c:v>
                </c:pt>
                <c:pt idx="7262">
                  <c:v>8.6953207150368037</c:v>
                </c:pt>
                <c:pt idx="7265">
                  <c:v>8.7443576007728101</c:v>
                </c:pt>
                <c:pt idx="7266">
                  <c:v>8.9099517755370456</c:v>
                </c:pt>
                <c:pt idx="7267">
                  <c:v>8.9650624508690715</c:v>
                </c:pt>
                <c:pt idx="7268">
                  <c:v>8.8408513620040292</c:v>
                </c:pt>
                <c:pt idx="7269">
                  <c:v>8.7826544021024961</c:v>
                </c:pt>
                <c:pt idx="7272">
                  <c:v>9.0441458733205398</c:v>
                </c:pt>
                <c:pt idx="7273">
                  <c:v>9.1779316313284287</c:v>
                </c:pt>
                <c:pt idx="7274">
                  <c:v>9.1954391745426172</c:v>
                </c:pt>
                <c:pt idx="7275">
                  <c:v>9.2635611667392244</c:v>
                </c:pt>
                <c:pt idx="7276">
                  <c:v>8.9628929737158565</c:v>
                </c:pt>
                <c:pt idx="7279">
                  <c:v>8.7533482142857135</c:v>
                </c:pt>
                <c:pt idx="7280">
                  <c:v>8.7189156832563715</c:v>
                </c:pt>
                <c:pt idx="7281">
                  <c:v>8.5513569220199237</c:v>
                </c:pt>
                <c:pt idx="7282">
                  <c:v>8.6022746707713367</c:v>
                </c:pt>
                <c:pt idx="7283">
                  <c:v>8.6056782334384856</c:v>
                </c:pt>
                <c:pt idx="7286">
                  <c:v>8.3454421420653198</c:v>
                </c:pt>
                <c:pt idx="7287">
                  <c:v>8.0833051134439557</c:v>
                </c:pt>
                <c:pt idx="7288">
                  <c:v>8.0716882238566239</c:v>
                </c:pt>
                <c:pt idx="7289">
                  <c:v>7.9355817875210795</c:v>
                </c:pt>
                <c:pt idx="7290">
                  <c:v>7.9302325581395339</c:v>
                </c:pt>
                <c:pt idx="7293">
                  <c:v>8.093583114351107</c:v>
                </c:pt>
                <c:pt idx="7294">
                  <c:v>8.1108007448789579</c:v>
                </c:pt>
                <c:pt idx="7295">
                  <c:v>8.1681868553405508</c:v>
                </c:pt>
                <c:pt idx="7296">
                  <c:v>8.4000170473917493</c:v>
                </c:pt>
                <c:pt idx="7297">
                  <c:v>8.5793455163620909</c:v>
                </c:pt>
                <c:pt idx="7300">
                  <c:v>8.7295075019072659</c:v>
                </c:pt>
                <c:pt idx="7301">
                  <c:v>8.5946866485013622</c:v>
                </c:pt>
                <c:pt idx="7302">
                  <c:v>8.561400512382578</c:v>
                </c:pt>
                <c:pt idx="7303">
                  <c:v>8.4834572967427562</c:v>
                </c:pt>
                <c:pt idx="7304">
                  <c:v>8.4233390119250426</c:v>
                </c:pt>
                <c:pt idx="7307">
                  <c:v>8.6982399455828592</c:v>
                </c:pt>
                <c:pt idx="7308">
                  <c:v>8.6908503950386535</c:v>
                </c:pt>
                <c:pt idx="7309">
                  <c:v>8.4968217645563193</c:v>
                </c:pt>
                <c:pt idx="7310">
                  <c:v>8.5784346942232759</c:v>
                </c:pt>
                <c:pt idx="7311">
                  <c:v>8.4614668021680206</c:v>
                </c:pt>
                <c:pt idx="7314">
                  <c:v>8.4356394129979062</c:v>
                </c:pt>
                <c:pt idx="7315">
                  <c:v>8.3495185922974766</c:v>
                </c:pt>
                <c:pt idx="7316">
                  <c:v>8.4420107418596864</c:v>
                </c:pt>
                <c:pt idx="7317">
                  <c:v>8.4204651162790682</c:v>
                </c:pt>
                <c:pt idx="7318">
                  <c:v>8.238926174496644</c:v>
                </c:pt>
                <c:pt idx="7321">
                  <c:v>8.2493070138597222</c:v>
                </c:pt>
                <c:pt idx="7322">
                  <c:v>8.2597140454163167</c:v>
                </c:pt>
                <c:pt idx="7323">
                  <c:v>8.5171402229486226</c:v>
                </c:pt>
                <c:pt idx="7324">
                  <c:v>8.3177679391863659</c:v>
                </c:pt>
                <c:pt idx="7325">
                  <c:v>8.1432835820895519</c:v>
                </c:pt>
                <c:pt idx="7328">
                  <c:v>8.1860465116279073</c:v>
                </c:pt>
                <c:pt idx="7329">
                  <c:v>8.2299505572781371</c:v>
                </c:pt>
                <c:pt idx="7330">
                  <c:v>8.5968778696051427</c:v>
                </c:pt>
                <c:pt idx="7331">
                  <c:v>8.6935633151030718</c:v>
                </c:pt>
                <c:pt idx="7332">
                  <c:v>8.551366714034943</c:v>
                </c:pt>
                <c:pt idx="7335">
                  <c:v>8.8760462002008698</c:v>
                </c:pt>
                <c:pt idx="7336">
                  <c:v>9.0576344804543947</c:v>
                </c:pt>
                <c:pt idx="7337">
                  <c:v>8.8892312817523109</c:v>
                </c:pt>
                <c:pt idx="7338">
                  <c:v>8.908105837883241</c:v>
                </c:pt>
                <c:pt idx="7339">
                  <c:v>8.3532313351726462</c:v>
                </c:pt>
                <c:pt idx="7342">
                  <c:v>8.5056037751748548</c:v>
                </c:pt>
                <c:pt idx="7343">
                  <c:v>8.5633324849410375</c:v>
                </c:pt>
                <c:pt idx="7344">
                  <c:v>8.654969764074611</c:v>
                </c:pt>
                <c:pt idx="7345">
                  <c:v>8.5698760400747158</c:v>
                </c:pt>
                <c:pt idx="7346">
                  <c:v>8.4917838387260716</c:v>
                </c:pt>
                <c:pt idx="7349">
                  <c:v>8.5366144414168943</c:v>
                </c:pt>
                <c:pt idx="7350">
                  <c:v>7.9207861822513408</c:v>
                </c:pt>
                <c:pt idx="7351">
                  <c:v>8.1004496479171948</c:v>
                </c:pt>
                <c:pt idx="7352">
                  <c:v>8.1314937830011917</c:v>
                </c:pt>
                <c:pt idx="7353">
                  <c:v>8.5344665584692923</c:v>
                </c:pt>
                <c:pt idx="7356">
                  <c:v>8.3319427890345654</c:v>
                </c:pt>
                <c:pt idx="7357">
                  <c:v>8.3537340001695366</c:v>
                </c:pt>
                <c:pt idx="7358">
                  <c:v>8.330431107354185</c:v>
                </c:pt>
                <c:pt idx="7359">
                  <c:v>8.4847334682861</c:v>
                </c:pt>
                <c:pt idx="7360">
                  <c:v>8.6332768839966132</c:v>
                </c:pt>
                <c:pt idx="7363">
                  <c:v>8.2917054986020506</c:v>
                </c:pt>
                <c:pt idx="7364">
                  <c:v>8.351730589335828</c:v>
                </c:pt>
                <c:pt idx="7365">
                  <c:v>8.1556728232189979</c:v>
                </c:pt>
                <c:pt idx="7366">
                  <c:v>8.1547236775392946</c:v>
                </c:pt>
                <c:pt idx="7367">
                  <c:v>8.0792012184802839</c:v>
                </c:pt>
                <c:pt idx="7370">
                  <c:v>8.5685689948892687</c:v>
                </c:pt>
                <c:pt idx="7371">
                  <c:v>8.5532692798231462</c:v>
                </c:pt>
                <c:pt idx="7372">
                  <c:v>8.6226559185405165</c:v>
                </c:pt>
                <c:pt idx="7373">
                  <c:v>8.4430358206415388</c:v>
                </c:pt>
                <c:pt idx="7374">
                  <c:v>8.1687203791469205</c:v>
                </c:pt>
                <c:pt idx="7377">
                  <c:v>8.6336548398208759</c:v>
                </c:pt>
                <c:pt idx="7378">
                  <c:v>8.3213610586011342</c:v>
                </c:pt>
                <c:pt idx="7379">
                  <c:v>7.8701343437822944</c:v>
                </c:pt>
                <c:pt idx="7380">
                  <c:v>7.847831687419494</c:v>
                </c:pt>
                <c:pt idx="7381">
                  <c:v>8.0445226044436833</c:v>
                </c:pt>
                <c:pt idx="7384">
                  <c:v>8.8559965487489212</c:v>
                </c:pt>
                <c:pt idx="7385">
                  <c:v>9.0544023525341633</c:v>
                </c:pt>
                <c:pt idx="7386">
                  <c:v>9.2973252804141495</c:v>
                </c:pt>
                <c:pt idx="7387">
                  <c:v>9.3239896818572667</c:v>
                </c:pt>
                <c:pt idx="7388">
                  <c:v>9.2755277158057314</c:v>
                </c:pt>
                <c:pt idx="7391">
                  <c:v>9.1569148936170208</c:v>
                </c:pt>
                <c:pt idx="7392">
                  <c:v>8.8842911877394624</c:v>
                </c:pt>
                <c:pt idx="7393">
                  <c:v>9.1010135135135144</c:v>
                </c:pt>
                <c:pt idx="7394">
                  <c:v>8.9515759068898149</c:v>
                </c:pt>
                <c:pt idx="7395">
                  <c:v>8.7888088172954646</c:v>
                </c:pt>
                <c:pt idx="7398">
                  <c:v>8.7992530345471529</c:v>
                </c:pt>
                <c:pt idx="7399">
                  <c:v>8.8756613756613749</c:v>
                </c:pt>
                <c:pt idx="7400">
                  <c:v>8.8522427440633251</c:v>
                </c:pt>
                <c:pt idx="7401">
                  <c:v>8.778274814314651</c:v>
                </c:pt>
                <c:pt idx="7402">
                  <c:v>8.7568409531026354</c:v>
                </c:pt>
                <c:pt idx="7405">
                  <c:v>8.2168674698795172</c:v>
                </c:pt>
                <c:pt idx="7406">
                  <c:v>8.2611036339165533</c:v>
                </c:pt>
                <c:pt idx="7407">
                  <c:v>8.8226938361376508</c:v>
                </c:pt>
                <c:pt idx="7408">
                  <c:v>8.8063127690100433</c:v>
                </c:pt>
                <c:pt idx="7409">
                  <c:v>8.1484223811527148</c:v>
                </c:pt>
                <c:pt idx="7412">
                  <c:v>8.363337547408344</c:v>
                </c:pt>
                <c:pt idx="7413">
                  <c:v>8.2321262766945207</c:v>
                </c:pt>
                <c:pt idx="7414">
                  <c:v>8.2530253025302525</c:v>
                </c:pt>
                <c:pt idx="7415">
                  <c:v>8.1300695740709319</c:v>
                </c:pt>
                <c:pt idx="7416">
                  <c:v>8.0734116845511856</c:v>
                </c:pt>
                <c:pt idx="7419">
                  <c:v>8.1231773482536447</c:v>
                </c:pt>
                <c:pt idx="7420">
                  <c:v>8.3177800441951373</c:v>
                </c:pt>
                <c:pt idx="7421">
                  <c:v>8.3390422631220193</c:v>
                </c:pt>
                <c:pt idx="7422">
                  <c:v>7.7441114394259198</c:v>
                </c:pt>
                <c:pt idx="7423">
                  <c:v>7.5097408097577514</c:v>
                </c:pt>
                <c:pt idx="7426">
                  <c:v>7.8347604917337854</c:v>
                </c:pt>
                <c:pt idx="7427">
                  <c:v>7.9315740505793784</c:v>
                </c:pt>
                <c:pt idx="7428">
                  <c:v>7.8304769945124528</c:v>
                </c:pt>
                <c:pt idx="7429">
                  <c:v>7.5911965595750077</c:v>
                </c:pt>
                <c:pt idx="7430">
                  <c:v>7.5662701425799375</c:v>
                </c:pt>
                <c:pt idx="7435">
                  <c:v>7.9122320302648168</c:v>
                </c:pt>
                <c:pt idx="7436">
                  <c:v>8.4864253393665141</c:v>
                </c:pt>
                <c:pt idx="7437">
                  <c:v>10.491870257650296</c:v>
                </c:pt>
                <c:pt idx="7441">
                  <c:v>17.636469125569828</c:v>
                </c:pt>
                <c:pt idx="7442">
                  <c:v>17.698078682525164</c:v>
                </c:pt>
                <c:pt idx="7443">
                  <c:v>13.142561127227518</c:v>
                </c:pt>
                <c:pt idx="7447">
                  <c:v>8.2309362732815501</c:v>
                </c:pt>
                <c:pt idx="7448">
                  <c:v>8.3735333556822003</c:v>
                </c:pt>
                <c:pt idx="7449">
                  <c:v>8.9856571047364913</c:v>
                </c:pt>
                <c:pt idx="7450">
                  <c:v>8.9669634684197383</c:v>
                </c:pt>
                <c:pt idx="7451">
                  <c:v>11.4069374639532</c:v>
                </c:pt>
                <c:pt idx="7455">
                  <c:v>15.223712183156172</c:v>
                </c:pt>
                <c:pt idx="7456">
                  <c:v>10.954027698107023</c:v>
                </c:pt>
                <c:pt idx="7457">
                  <c:v>10.925378013894564</c:v>
                </c:pt>
                <c:pt idx="7458">
                  <c:v>8.9041207670338647</c:v>
                </c:pt>
                <c:pt idx="7461">
                  <c:v>8.7207288177138658</c:v>
                </c:pt>
                <c:pt idx="7462">
                  <c:v>9.3260674340762506</c:v>
                </c:pt>
                <c:pt idx="7463">
                  <c:v>9.7728303108808294</c:v>
                </c:pt>
                <c:pt idx="7464">
                  <c:v>9.7295075360683505</c:v>
                </c:pt>
                <c:pt idx="7465">
                  <c:v>9.8165004824702482</c:v>
                </c:pt>
                <c:pt idx="7468">
                  <c:v>9.9167945714516517</c:v>
                </c:pt>
                <c:pt idx="7469">
                  <c:v>9.8832622172127866</c:v>
                </c:pt>
                <c:pt idx="7470">
                  <c:v>9.142971823071365</c:v>
                </c:pt>
                <c:pt idx="7471">
                  <c:v>8.3751504936190706</c:v>
                </c:pt>
                <c:pt idx="7472">
                  <c:v>7.9435638808837661</c:v>
                </c:pt>
                <c:pt idx="7475">
                  <c:v>7.8122990353697759</c:v>
                </c:pt>
                <c:pt idx="7476">
                  <c:v>7.6060507745964792</c:v>
                </c:pt>
                <c:pt idx="7477">
                  <c:v>7.5728643216080416</c:v>
                </c:pt>
                <c:pt idx="7478">
                  <c:v>7.6260202415932099</c:v>
                </c:pt>
                <c:pt idx="7479">
                  <c:v>7.390695021592113</c:v>
                </c:pt>
                <c:pt idx="7482">
                  <c:v>7.2298784962896532</c:v>
                </c:pt>
                <c:pt idx="7483">
                  <c:v>7.1335441498418879</c:v>
                </c:pt>
                <c:pt idx="7484">
                  <c:v>6.9867994816974415</c:v>
                </c:pt>
                <c:pt idx="7485">
                  <c:v>6.7965260545905712</c:v>
                </c:pt>
                <c:pt idx="7486">
                  <c:v>6.8123395378690645</c:v>
                </c:pt>
                <c:pt idx="7490">
                  <c:v>7.212398703403565</c:v>
                </c:pt>
                <c:pt idx="7491">
                  <c:v>7.3395873944119554</c:v>
                </c:pt>
                <c:pt idx="7492">
                  <c:v>7.3611111111111107</c:v>
                </c:pt>
                <c:pt idx="7493">
                  <c:v>7.1532644930482148</c:v>
                </c:pt>
                <c:pt idx="7496">
                  <c:v>7.1964285714285721</c:v>
                </c:pt>
                <c:pt idx="7497">
                  <c:v>7.1798227786358844</c:v>
                </c:pt>
                <c:pt idx="7498">
                  <c:v>7.4263959390862953</c:v>
                </c:pt>
                <c:pt idx="7499">
                  <c:v>7.4806507271382801</c:v>
                </c:pt>
                <c:pt idx="7500">
                  <c:v>7.3949805068226118</c:v>
                </c:pt>
                <c:pt idx="7503">
                  <c:v>7.4811083123425695</c:v>
                </c:pt>
                <c:pt idx="7504">
                  <c:v>7.4184191443074701</c:v>
                </c:pt>
                <c:pt idx="7505">
                  <c:v>7.6894580011274867</c:v>
                </c:pt>
                <c:pt idx="7506">
                  <c:v>7.6869817244988328</c:v>
                </c:pt>
                <c:pt idx="7507">
                  <c:v>7.5185908388251557</c:v>
                </c:pt>
                <c:pt idx="7510">
                  <c:v>7.7059014794342398</c:v>
                </c:pt>
                <c:pt idx="7511">
                  <c:v>7.6034900630150259</c:v>
                </c:pt>
                <c:pt idx="7512">
                  <c:v>7.4160401002506271</c:v>
                </c:pt>
                <c:pt idx="7513">
                  <c:v>7.4604975285633266</c:v>
                </c:pt>
                <c:pt idx="7514">
                  <c:v>7.2629867490447939</c:v>
                </c:pt>
                <c:pt idx="7517">
                  <c:v>7.2582663092046467</c:v>
                </c:pt>
                <c:pt idx="7518">
                  <c:v>7.5277777777777786</c:v>
                </c:pt>
                <c:pt idx="7519">
                  <c:v>7.6049161647403567</c:v>
                </c:pt>
                <c:pt idx="7520">
                  <c:v>7.2541409548554734</c:v>
                </c:pt>
                <c:pt idx="7521">
                  <c:v>7.1260327231491996</c:v>
                </c:pt>
                <c:pt idx="7524">
                  <c:v>7.2260897590846813</c:v>
                </c:pt>
                <c:pt idx="7525">
                  <c:v>7.1638655462184877</c:v>
                </c:pt>
                <c:pt idx="7526">
                  <c:v>7.2611711566381683</c:v>
                </c:pt>
                <c:pt idx="7527">
                  <c:v>7.7770473175878596</c:v>
                </c:pt>
                <c:pt idx="7532">
                  <c:v>7.6190282742931448</c:v>
                </c:pt>
                <c:pt idx="7533">
                  <c:v>7.8055555555555554</c:v>
                </c:pt>
                <c:pt idx="7534">
                  <c:v>7.815742251223492</c:v>
                </c:pt>
                <c:pt idx="7535">
                  <c:v>7.8323524603563834</c:v>
                </c:pt>
                <c:pt idx="7538">
                  <c:v>7.7046488946684022</c:v>
                </c:pt>
                <c:pt idx="7539">
                  <c:v>7.6691206213089567</c:v>
                </c:pt>
                <c:pt idx="7540">
                  <c:v>7.5447351421188635</c:v>
                </c:pt>
                <c:pt idx="7541">
                  <c:v>7.6374259514728564</c:v>
                </c:pt>
                <c:pt idx="7542">
                  <c:v>7.8072582609401646</c:v>
                </c:pt>
                <c:pt idx="7545">
                  <c:v>7.9392077607113984</c:v>
                </c:pt>
                <c:pt idx="7546">
                  <c:v>7.8371773084081902</c:v>
                </c:pt>
                <c:pt idx="7547">
                  <c:v>7.8450920245398779</c:v>
                </c:pt>
                <c:pt idx="7548">
                  <c:v>7.7111936682280735</c:v>
                </c:pt>
                <c:pt idx="7549">
                  <c:v>7.7015192135835564</c:v>
                </c:pt>
                <c:pt idx="7552">
                  <c:v>7.7462003595358722</c:v>
                </c:pt>
                <c:pt idx="7553">
                  <c:v>7.7899778924097269</c:v>
                </c:pt>
                <c:pt idx="7554">
                  <c:v>7.8638489946655739</c:v>
                </c:pt>
                <c:pt idx="7555">
                  <c:v>7.8748356344510198</c:v>
                </c:pt>
                <c:pt idx="7556">
                  <c:v>7.9670256835128432</c:v>
                </c:pt>
                <c:pt idx="7559">
                  <c:v>7.7634737974997945</c:v>
                </c:pt>
                <c:pt idx="7561">
                  <c:v>7.8668276838510867</c:v>
                </c:pt>
                <c:pt idx="7562">
                  <c:v>7.819796531020681</c:v>
                </c:pt>
                <c:pt idx="7563">
                  <c:v>7.8348232935082294</c:v>
                </c:pt>
                <c:pt idx="7566">
                  <c:v>7.8502772643253245</c:v>
                </c:pt>
                <c:pt idx="7567">
                  <c:v>7.9576242628475153</c:v>
                </c:pt>
                <c:pt idx="7568">
                  <c:v>7.8941830120380505</c:v>
                </c:pt>
                <c:pt idx="7569">
                  <c:v>7.9809732278161327</c:v>
                </c:pt>
                <c:pt idx="7570">
                  <c:v>7.8578012401541812</c:v>
                </c:pt>
                <c:pt idx="7573">
                  <c:v>8.0784117450784123</c:v>
                </c:pt>
                <c:pt idx="7574">
                  <c:v>8.1210973659850207</c:v>
                </c:pt>
                <c:pt idx="7575">
                  <c:v>8.2471995926680268</c:v>
                </c:pt>
                <c:pt idx="7576">
                  <c:v>7.9436679373146966</c:v>
                </c:pt>
                <c:pt idx="7577">
                  <c:v>7.9598506069094315</c:v>
                </c:pt>
                <c:pt idx="7580">
                  <c:v>8.0327408793264734</c:v>
                </c:pt>
                <c:pt idx="7581">
                  <c:v>7.9799898253349149</c:v>
                </c:pt>
                <c:pt idx="7582">
                  <c:v>8.4172360778954562</c:v>
                </c:pt>
                <c:pt idx="7583">
                  <c:v>8.3738062755798079</c:v>
                </c:pt>
                <c:pt idx="7584">
                  <c:v>8.4118201284796577</c:v>
                </c:pt>
                <c:pt idx="7588">
                  <c:v>8.3789582972832672</c:v>
                </c:pt>
                <c:pt idx="7589">
                  <c:v>8.2963376891334253</c:v>
                </c:pt>
                <c:pt idx="7590">
                  <c:v>8.5694503803743913</c:v>
                </c:pt>
                <c:pt idx="7591">
                  <c:v>8.5038135230096845</c:v>
                </c:pt>
                <c:pt idx="7594">
                  <c:v>8.3964386129334585</c:v>
                </c:pt>
                <c:pt idx="7595">
                  <c:v>8.4410278372591012</c:v>
                </c:pt>
                <c:pt idx="7596">
                  <c:v>8.3764555886102858</c:v>
                </c:pt>
                <c:pt idx="7597">
                  <c:v>8.7007434944237918</c:v>
                </c:pt>
                <c:pt idx="7598">
                  <c:v>8.4423175089331313</c:v>
                </c:pt>
                <c:pt idx="7601">
                  <c:v>8.6768447837150138</c:v>
                </c:pt>
                <c:pt idx="7602">
                  <c:v>8.6204614862572111</c:v>
                </c:pt>
                <c:pt idx="7603">
                  <c:v>8.6380482828969729</c:v>
                </c:pt>
                <c:pt idx="7604">
                  <c:v>8.6921568627450991</c:v>
                </c:pt>
                <c:pt idx="7605">
                  <c:v>8.8808209727492233</c:v>
                </c:pt>
                <c:pt idx="7608">
                  <c:v>8.7797296133643332</c:v>
                </c:pt>
                <c:pt idx="7609">
                  <c:v>8.7216056875325148</c:v>
                </c:pt>
                <c:pt idx="7610">
                  <c:v>8.7179132838141307</c:v>
                </c:pt>
                <c:pt idx="7611">
                  <c:v>9.1027907782978001</c:v>
                </c:pt>
                <c:pt idx="7612">
                  <c:v>8.6362465659340657</c:v>
                </c:pt>
                <c:pt idx="7615">
                  <c:v>8.6270085470085487</c:v>
                </c:pt>
                <c:pt idx="7616">
                  <c:v>8.7061343385880736</c:v>
                </c:pt>
                <c:pt idx="7617">
                  <c:v>8.8361742424242422</c:v>
                </c:pt>
                <c:pt idx="7618">
                  <c:v>8.8024691358024683</c:v>
                </c:pt>
                <c:pt idx="7619">
                  <c:v>8.6580888660147544</c:v>
                </c:pt>
                <c:pt idx="7622">
                  <c:v>8.4964344015808919</c:v>
                </c:pt>
                <c:pt idx="7623">
                  <c:v>8.4774967852550365</c:v>
                </c:pt>
                <c:pt idx="7625">
                  <c:v>8.4747630028183458</c:v>
                </c:pt>
                <c:pt idx="7626">
                  <c:v>8.4639201637666321</c:v>
                </c:pt>
                <c:pt idx="7629">
                  <c:v>8.3883281024684031</c:v>
                </c:pt>
                <c:pt idx="7630">
                  <c:v>8.4427559122342704</c:v>
                </c:pt>
                <c:pt idx="7631">
                  <c:v>8.3978696207925019</c:v>
                </c:pt>
                <c:pt idx="7632">
                  <c:v>8.4533367644535939</c:v>
                </c:pt>
                <c:pt idx="7633">
                  <c:v>8.3763634802026985</c:v>
                </c:pt>
                <c:pt idx="7636">
                  <c:v>8.0303754266211609</c:v>
                </c:pt>
                <c:pt idx="7637">
                  <c:v>8.1849320919108219</c:v>
                </c:pt>
                <c:pt idx="7638">
                  <c:v>8.2232365859960375</c:v>
                </c:pt>
                <c:pt idx="7639">
                  <c:v>8.0924231964100795</c:v>
                </c:pt>
                <c:pt idx="7640">
                  <c:v>8.1524421593830336</c:v>
                </c:pt>
                <c:pt idx="7643">
                  <c:v>8.1204335950836466</c:v>
                </c:pt>
                <c:pt idx="7644">
                  <c:v>7.9525884161968223</c:v>
                </c:pt>
                <c:pt idx="7645">
                  <c:v>8.2260051325919594</c:v>
                </c:pt>
                <c:pt idx="7646">
                  <c:v>8.2077500853533643</c:v>
                </c:pt>
                <c:pt idx="7647">
                  <c:v>8.1546666666666674</c:v>
                </c:pt>
                <c:pt idx="7650">
                  <c:v>8.0259328996918846</c:v>
                </c:pt>
                <c:pt idx="7651">
                  <c:v>8.1937627811860967</c:v>
                </c:pt>
                <c:pt idx="7652">
                  <c:v>8.1634746922024632</c:v>
                </c:pt>
                <c:pt idx="7653">
                  <c:v>8.1309288112249298</c:v>
                </c:pt>
                <c:pt idx="7654">
                  <c:v>8.4161201242664809</c:v>
                </c:pt>
                <c:pt idx="7657">
                  <c:v>8.419388373906262</c:v>
                </c:pt>
                <c:pt idx="7658">
                  <c:v>8.6704878469229438</c:v>
                </c:pt>
                <c:pt idx="7659">
                  <c:v>8.797911812926051</c:v>
                </c:pt>
                <c:pt idx="7660">
                  <c:v>8.8831191236090739</c:v>
                </c:pt>
                <c:pt idx="7661">
                  <c:v>8.8107541899441344</c:v>
                </c:pt>
                <c:pt idx="7664">
                  <c:v>8.7320880470051723</c:v>
                </c:pt>
                <c:pt idx="7665">
                  <c:v>9.0287567946694729</c:v>
                </c:pt>
                <c:pt idx="7666">
                  <c:v>9.0965462414981015</c:v>
                </c:pt>
                <c:pt idx="7667">
                  <c:v>9.0573438874230447</c:v>
                </c:pt>
                <c:pt idx="7668">
                  <c:v>9.010710209814766</c:v>
                </c:pt>
                <c:pt idx="7671">
                  <c:v>9.0774080560420334</c:v>
                </c:pt>
                <c:pt idx="7672">
                  <c:v>8.9237523908885432</c:v>
                </c:pt>
                <c:pt idx="7673">
                  <c:v>8.8655303030303045</c:v>
                </c:pt>
                <c:pt idx="7674">
                  <c:v>8.864409707228603</c:v>
                </c:pt>
                <c:pt idx="7675">
                  <c:v>8.7986710390058693</c:v>
                </c:pt>
                <c:pt idx="7678">
                  <c:v>8.7353219289951003</c:v>
                </c:pt>
                <c:pt idx="7679">
                  <c:v>8.6778821520068323</c:v>
                </c:pt>
                <c:pt idx="7680">
                  <c:v>8.6566037735849068</c:v>
                </c:pt>
                <c:pt idx="7681">
                  <c:v>8.6329113924050631</c:v>
                </c:pt>
                <c:pt idx="7682">
                  <c:v>8.7218264526650078</c:v>
                </c:pt>
                <c:pt idx="7686">
                  <c:v>8.7299775125410832</c:v>
                </c:pt>
                <c:pt idx="7687">
                  <c:v>8.8326713866344342</c:v>
                </c:pt>
                <c:pt idx="7688">
                  <c:v>8.5880178786315984</c:v>
                </c:pt>
                <c:pt idx="7689">
                  <c:v>8.4552733534222977</c:v>
                </c:pt>
                <c:pt idx="7692">
                  <c:v>8.5463659147869677</c:v>
                </c:pt>
                <c:pt idx="7693">
                  <c:v>8.662001036806636</c:v>
                </c:pt>
                <c:pt idx="7694">
                  <c:v>8.7715148899438926</c:v>
                </c:pt>
                <c:pt idx="7695">
                  <c:v>8.6277108433734941</c:v>
                </c:pt>
                <c:pt idx="7696">
                  <c:v>8.4892634100436304</c:v>
                </c:pt>
                <c:pt idx="7699">
                  <c:v>8.6192271442035828</c:v>
                </c:pt>
                <c:pt idx="7700">
                  <c:v>8.7458322646832531</c:v>
                </c:pt>
                <c:pt idx="7701">
                  <c:v>9.089826004971286</c:v>
                </c:pt>
                <c:pt idx="7702">
                  <c:v>8.895148270881128</c:v>
                </c:pt>
                <c:pt idx="7703">
                  <c:v>8.7577174929840975</c:v>
                </c:pt>
                <c:pt idx="7706">
                  <c:v>8.805232311220589</c:v>
                </c:pt>
                <c:pt idx="7707">
                  <c:v>9.0338795958223663</c:v>
                </c:pt>
                <c:pt idx="7708">
                  <c:v>9.0065604498594194</c:v>
                </c:pt>
                <c:pt idx="7709">
                  <c:v>8.8840010250277608</c:v>
                </c:pt>
                <c:pt idx="7710">
                  <c:v>8.8667069799585345</c:v>
                </c:pt>
                <c:pt idx="7713">
                  <c:v>9.1963639496811993</c:v>
                </c:pt>
                <c:pt idx="7714">
                  <c:v>9.2760980680932157</c:v>
                </c:pt>
                <c:pt idx="7715">
                  <c:v>9.62642881884309</c:v>
                </c:pt>
                <c:pt idx="7716">
                  <c:v>10.050339071465833</c:v>
                </c:pt>
                <c:pt idx="7717">
                  <c:v>9.6319311663479912</c:v>
                </c:pt>
                <c:pt idx="7720">
                  <c:v>9.7445548004878919</c:v>
                </c:pt>
                <c:pt idx="7721">
                  <c:v>10.139046786182773</c:v>
                </c:pt>
                <c:pt idx="7722">
                  <c:v>10.230000000000002</c:v>
                </c:pt>
                <c:pt idx="7723">
                  <c:v>9.3093736501079913</c:v>
                </c:pt>
                <c:pt idx="7724">
                  <c:v>9.3985657508208043</c:v>
                </c:pt>
                <c:pt idx="7727">
                  <c:v>9.5989983593817438</c:v>
                </c:pt>
                <c:pt idx="7728">
                  <c:v>9.6234573228618281</c:v>
                </c:pt>
                <c:pt idx="7729">
                  <c:v>9.7597571552471809</c:v>
                </c:pt>
                <c:pt idx="7730">
                  <c:v>9.7216862233811394</c:v>
                </c:pt>
                <c:pt idx="7731">
                  <c:v>9.513513513513514</c:v>
                </c:pt>
                <c:pt idx="7734">
                  <c:v>9.4936488602749272</c:v>
                </c:pt>
                <c:pt idx="7735">
                  <c:v>9.7445548004878919</c:v>
                </c:pt>
                <c:pt idx="7736">
                  <c:v>10.239880586530864</c:v>
                </c:pt>
                <c:pt idx="7737">
                  <c:v>10.215662228451297</c:v>
                </c:pt>
                <c:pt idx="7738">
                  <c:v>9.8287351256059932</c:v>
                </c:pt>
                <c:pt idx="7741">
                  <c:v>9.5879096740180998</c:v>
                </c:pt>
                <c:pt idx="7742">
                  <c:v>9.8053992261695413</c:v>
                </c:pt>
                <c:pt idx="7743">
                  <c:v>9.9726983566001071</c:v>
                </c:pt>
                <c:pt idx="7744">
                  <c:v>10.056701483366979</c:v>
                </c:pt>
                <c:pt idx="7745">
                  <c:v>9.7368835946395738</c:v>
                </c:pt>
                <c:pt idx="7748">
                  <c:v>10.586895338610379</c:v>
                </c:pt>
                <c:pt idx="7749">
                  <c:v>10.533164158207912</c:v>
                </c:pt>
                <c:pt idx="7750">
                  <c:v>10.508749020632019</c:v>
                </c:pt>
                <c:pt idx="7751">
                  <c:v>10.566701680672269</c:v>
                </c:pt>
                <c:pt idx="7752">
                  <c:v>11.240437158469947</c:v>
                </c:pt>
                <c:pt idx="7755">
                  <c:v>11.987217043941412</c:v>
                </c:pt>
                <c:pt idx="7756">
                  <c:v>12.415416037652072</c:v>
                </c:pt>
                <c:pt idx="7757">
                  <c:v>12.376947592067989</c:v>
                </c:pt>
                <c:pt idx="7758">
                  <c:v>14.146749226006193</c:v>
                </c:pt>
                <c:pt idx="7759">
                  <c:v>12.923497267759561</c:v>
                </c:pt>
                <c:pt idx="7762">
                  <c:v>13.876345497505909</c:v>
                </c:pt>
                <c:pt idx="7763">
                  <c:v>13.883635408458103</c:v>
                </c:pt>
                <c:pt idx="7764">
                  <c:v>14.047681654833903</c:v>
                </c:pt>
                <c:pt idx="7769">
                  <c:v>12.844143272023233</c:v>
                </c:pt>
                <c:pt idx="7770">
                  <c:v>12.88382768361582</c:v>
                </c:pt>
                <c:pt idx="7771">
                  <c:v>13.598901098901099</c:v>
                </c:pt>
                <c:pt idx="7772">
                  <c:v>13.475893562834811</c:v>
                </c:pt>
                <c:pt idx="7773">
                  <c:v>13.839334448454972</c:v>
                </c:pt>
                <c:pt idx="7776">
                  <c:v>13.240381221320156</c:v>
                </c:pt>
                <c:pt idx="7777">
                  <c:v>13.151021123674294</c:v>
                </c:pt>
                <c:pt idx="7778">
                  <c:v>14.085696670776819</c:v>
                </c:pt>
                <c:pt idx="7779">
                  <c:v>13.338384283323057</c:v>
                </c:pt>
                <c:pt idx="7780">
                  <c:v>13.524843901152053</c:v>
                </c:pt>
                <c:pt idx="7783">
                  <c:v>13.550459518599563</c:v>
                </c:pt>
                <c:pt idx="7784">
                  <c:v>13.575270234642765</c:v>
                </c:pt>
                <c:pt idx="7785">
                  <c:v>13.614754098360656</c:v>
                </c:pt>
                <c:pt idx="7786">
                  <c:v>12.925072552985664</c:v>
                </c:pt>
                <c:pt idx="7787">
                  <c:v>12.056623836951706</c:v>
                </c:pt>
                <c:pt idx="7790">
                  <c:v>11.425800193986419</c:v>
                </c:pt>
                <c:pt idx="7791">
                  <c:v>11.389645776566757</c:v>
                </c:pt>
                <c:pt idx="7792">
                  <c:v>10.883296799649276</c:v>
                </c:pt>
                <c:pt idx="7793">
                  <c:v>11.018251681075888</c:v>
                </c:pt>
                <c:pt idx="7794">
                  <c:v>11.05396881023305</c:v>
                </c:pt>
                <c:pt idx="7800">
                  <c:v>9.2915531335149879</c:v>
                </c:pt>
                <c:pt idx="7801">
                  <c:v>9.6756591583726212</c:v>
                </c:pt>
                <c:pt idx="7806">
                  <c:v>9.7240501886461352</c:v>
                </c:pt>
                <c:pt idx="7807">
                  <c:v>8.1734226295382442</c:v>
                </c:pt>
                <c:pt idx="7808">
                  <c:v>8.3732351135666043</c:v>
                </c:pt>
                <c:pt idx="7811">
                  <c:v>8.1637396242900842</c:v>
                </c:pt>
                <c:pt idx="7812">
                  <c:v>8.6144230769230781</c:v>
                </c:pt>
                <c:pt idx="7813">
                  <c:v>8.6924487123526859</c:v>
                </c:pt>
                <c:pt idx="7814">
                  <c:v>8.7208495882097985</c:v>
                </c:pt>
                <c:pt idx="7815">
                  <c:v>8.72236191797451</c:v>
                </c:pt>
                <c:pt idx="7818">
                  <c:v>9.9918025638789576</c:v>
                </c:pt>
                <c:pt idx="7819">
                  <c:v>10.566701680672269</c:v>
                </c:pt>
                <c:pt idx="7820">
                  <c:v>10.718939327421197</c:v>
                </c:pt>
                <c:pt idx="7821">
                  <c:v>10.712355212355213</c:v>
                </c:pt>
                <c:pt idx="7822">
                  <c:v>10.258112611822487</c:v>
                </c:pt>
                <c:pt idx="7825">
                  <c:v>10.294226368597078</c:v>
                </c:pt>
                <c:pt idx="7826">
                  <c:v>10.301479654747226</c:v>
                </c:pt>
                <c:pt idx="7827">
                  <c:v>9.3897246415061151</c:v>
                </c:pt>
                <c:pt idx="7828">
                  <c:v>9.4112512124151309</c:v>
                </c:pt>
                <c:pt idx="7829">
                  <c:v>9.2267759562841523</c:v>
                </c:pt>
                <c:pt idx="7832">
                  <c:v>9.1088631984585735</c:v>
                </c:pt>
                <c:pt idx="7833">
                  <c:v>8.7772719313605343</c:v>
                </c:pt>
                <c:pt idx="7834">
                  <c:v>8.950914340712222</c:v>
                </c:pt>
                <c:pt idx="7835">
                  <c:v>8.3706476323119787</c:v>
                </c:pt>
                <c:pt idx="7836">
                  <c:v>8.0263272600470756</c:v>
                </c:pt>
                <c:pt idx="7839">
                  <c:v>7.6572302315421599</c:v>
                </c:pt>
                <c:pt idx="7840">
                  <c:v>7.5824214304473418</c:v>
                </c:pt>
                <c:pt idx="7841">
                  <c:v>7.7214323328067422</c:v>
                </c:pt>
                <c:pt idx="7842">
                  <c:v>7.8750110180696353</c:v>
                </c:pt>
                <c:pt idx="7843">
                  <c:v>7.9945355191256837</c:v>
                </c:pt>
                <c:pt idx="7846">
                  <c:v>8.3222212397205766</c:v>
                </c:pt>
                <c:pt idx="7847">
                  <c:v>8.1808604815864019</c:v>
                </c:pt>
                <c:pt idx="7848">
                  <c:v>7.8727111897390536</c:v>
                </c:pt>
                <c:pt idx="7849">
                  <c:v>7.8985623003194885</c:v>
                </c:pt>
                <c:pt idx="7850">
                  <c:v>7.8436056838365911</c:v>
                </c:pt>
                <c:pt idx="7853">
                  <c:v>7.7965218926553677</c:v>
                </c:pt>
                <c:pt idx="7854">
                  <c:v>8.1219231450327616</c:v>
                </c:pt>
                <c:pt idx="7855">
                  <c:v>8.0875506965261845</c:v>
                </c:pt>
                <c:pt idx="7856">
                  <c:v>8.1991368680641195</c:v>
                </c:pt>
                <c:pt idx="7857">
                  <c:v>8.2502428256070637</c:v>
                </c:pt>
                <c:pt idx="7860">
                  <c:v>8.5287538529282259</c:v>
                </c:pt>
                <c:pt idx="7861">
                  <c:v>8.2240999911979582</c:v>
                </c:pt>
                <c:pt idx="7862">
                  <c:v>8.6552784120850177</c:v>
                </c:pt>
                <c:pt idx="7863">
                  <c:v>8.6325332866152777</c:v>
                </c:pt>
                <c:pt idx="7864">
                  <c:v>9.5562681191250114</c:v>
                </c:pt>
                <c:pt idx="7867">
                  <c:v>12.783364205698158</c:v>
                </c:pt>
                <c:pt idx="7868">
                  <c:v>9.5717185982875819</c:v>
                </c:pt>
                <c:pt idx="7869">
                  <c:v>9.5920389208314898</c:v>
                </c:pt>
                <c:pt idx="7870">
                  <c:v>8.7738443793807122</c:v>
                </c:pt>
                <c:pt idx="7871">
                  <c:v>8.8121546961325965</c:v>
                </c:pt>
                <c:pt idx="7874">
                  <c:v>8.6736036997509771</c:v>
                </c:pt>
                <c:pt idx="7875">
                  <c:v>8.5590243902439038</c:v>
                </c:pt>
                <c:pt idx="7876">
                  <c:v>8.6584977439617798</c:v>
                </c:pt>
                <c:pt idx="7877">
                  <c:v>8.9061531651173098</c:v>
                </c:pt>
                <c:pt idx="7878">
                  <c:v>8.8959143968871608</c:v>
                </c:pt>
                <c:pt idx="7881">
                  <c:v>8.7135430434399499</c:v>
                </c:pt>
                <c:pt idx="7882">
                  <c:v>8.7666842754005998</c:v>
                </c:pt>
                <c:pt idx="7883">
                  <c:v>8.5895719570195528</c:v>
                </c:pt>
                <c:pt idx="7884">
                  <c:v>8.5646790199350136</c:v>
                </c:pt>
                <c:pt idx="7885">
                  <c:v>8.2972040346841265</c:v>
                </c:pt>
                <c:pt idx="7888">
                  <c:v>8.1900220750551878</c:v>
                </c:pt>
                <c:pt idx="7889">
                  <c:v>8.2750863519617397</c:v>
                </c:pt>
                <c:pt idx="7890">
                  <c:v>8.145724180800995</c:v>
                </c:pt>
                <c:pt idx="7891">
                  <c:v>8.1769477625245166</c:v>
                </c:pt>
                <c:pt idx="7892">
                  <c:v>8.2859813084112162</c:v>
                </c:pt>
                <c:pt idx="7895">
                  <c:v>8.2852438590245647</c:v>
                </c:pt>
                <c:pt idx="7896">
                  <c:v>8.4032142857142844</c:v>
                </c:pt>
                <c:pt idx="7897">
                  <c:v>8.3104153695632839</c:v>
                </c:pt>
                <c:pt idx="7898">
                  <c:v>8.0850343167840268</c:v>
                </c:pt>
                <c:pt idx="7899">
                  <c:v>7.9535297783317018</c:v>
                </c:pt>
                <c:pt idx="7902">
                  <c:v>8.2475546861106164</c:v>
                </c:pt>
                <c:pt idx="7903">
                  <c:v>8.1946439655936878</c:v>
                </c:pt>
                <c:pt idx="7904">
                  <c:v>8.2234240624168802</c:v>
                </c:pt>
                <c:pt idx="7905">
                  <c:v>8.234375</c:v>
                </c:pt>
                <c:pt idx="7906">
                  <c:v>8.2832788622913185</c:v>
                </c:pt>
                <c:pt idx="7909">
                  <c:v>8.2891363917616907</c:v>
                </c:pt>
                <c:pt idx="7910">
                  <c:v>8.0235294117647058</c:v>
                </c:pt>
                <c:pt idx="7911">
                  <c:v>7.694451818423147</c:v>
                </c:pt>
                <c:pt idx="7912">
                  <c:v>7.6990222222222222</c:v>
                </c:pt>
                <c:pt idx="7917">
                  <c:v>7.6721209426411745</c:v>
                </c:pt>
                <c:pt idx="7918">
                  <c:v>7.69676153091266</c:v>
                </c:pt>
                <c:pt idx="7919">
                  <c:v>7.7869279870538515</c:v>
                </c:pt>
                <c:pt idx="7920">
                  <c:v>7.902452169226625</c:v>
                </c:pt>
                <c:pt idx="7923">
                  <c:v>7.8904035874439469</c:v>
                </c:pt>
                <c:pt idx="7924">
                  <c:v>7.872972009270816</c:v>
                </c:pt>
                <c:pt idx="7926">
                  <c:v>7.9988405280057089</c:v>
                </c:pt>
                <c:pt idx="7927">
                  <c:v>7.9174361272971767</c:v>
                </c:pt>
                <c:pt idx="7930">
                  <c:v>7.7340834003035992</c:v>
                </c:pt>
                <c:pt idx="7931">
                  <c:v>7.7437639696021465</c:v>
                </c:pt>
                <c:pt idx="7932">
                  <c:v>8.0364220674879494</c:v>
                </c:pt>
                <c:pt idx="7933">
                  <c:v>7.9819530063432511</c:v>
                </c:pt>
                <c:pt idx="7934">
                  <c:v>8.0163846838824586</c:v>
                </c:pt>
                <c:pt idx="7937">
                  <c:v>8.2179635393508228</c:v>
                </c:pt>
                <c:pt idx="7938">
                  <c:v>8.2014965259219661</c:v>
                </c:pt>
                <c:pt idx="7939">
                  <c:v>8.2025395689886427</c:v>
                </c:pt>
                <c:pt idx="7940">
                  <c:v>7.974828171025619</c:v>
                </c:pt>
                <c:pt idx="7941">
                  <c:v>7.9664339419978516</c:v>
                </c:pt>
                <c:pt idx="7944">
                  <c:v>8.244828512581714</c:v>
                </c:pt>
                <c:pt idx="7945">
                  <c:v>8.3409192724666248</c:v>
                </c:pt>
                <c:pt idx="7946">
                  <c:v>8.3334526900008967</c:v>
                </c:pt>
                <c:pt idx="7947">
                  <c:v>7.8369692072897017</c:v>
                </c:pt>
                <c:pt idx="7948">
                  <c:v>7.9252704031465093</c:v>
                </c:pt>
                <c:pt idx="7951">
                  <c:v>7.9174852652259347</c:v>
                </c:pt>
                <c:pt idx="7952">
                  <c:v>8.0740707648320225</c:v>
                </c:pt>
                <c:pt idx="7953">
                  <c:v>8.2223915381857307</c:v>
                </c:pt>
                <c:pt idx="7954">
                  <c:v>8.2386384048859362</c:v>
                </c:pt>
                <c:pt idx="7955">
                  <c:v>7.920276208411801</c:v>
                </c:pt>
                <c:pt idx="7958">
                  <c:v>7.621814930710773</c:v>
                </c:pt>
                <c:pt idx="7959">
                  <c:v>7.4301849875489161</c:v>
                </c:pt>
                <c:pt idx="7960">
                  <c:v>7.4216043350803957</c:v>
                </c:pt>
                <c:pt idx="7961">
                  <c:v>7.2643351677614065</c:v>
                </c:pt>
                <c:pt idx="7962">
                  <c:v>7.3505721635766887</c:v>
                </c:pt>
                <c:pt idx="7965">
                  <c:v>7.3021856472878506</c:v>
                </c:pt>
                <c:pt idx="7966">
                  <c:v>7.2598056537102478</c:v>
                </c:pt>
                <c:pt idx="7967">
                  <c:v>7.3181135741411287</c:v>
                </c:pt>
                <c:pt idx="7968">
                  <c:v>7.3401541323412172</c:v>
                </c:pt>
                <c:pt idx="7969">
                  <c:v>7.1741677762982698</c:v>
                </c:pt>
                <c:pt idx="7972">
                  <c:v>7.4671532846715332</c:v>
                </c:pt>
                <c:pt idx="7973">
                  <c:v>7.4375614552605702</c:v>
                </c:pt>
                <c:pt idx="7974">
                  <c:v>7.3938609797448027</c:v>
                </c:pt>
                <c:pt idx="7975">
                  <c:v>7.1776775448837</c:v>
                </c:pt>
                <c:pt idx="7976">
                  <c:v>6.8404913396960056</c:v>
                </c:pt>
                <c:pt idx="7979">
                  <c:v>6.913375460768826</c:v>
                </c:pt>
                <c:pt idx="7980">
                  <c:v>6.9170179135932557</c:v>
                </c:pt>
                <c:pt idx="7981">
                  <c:v>7.0228832951945073</c:v>
                </c:pt>
                <c:pt idx="7982">
                  <c:v>6.9579595426561127</c:v>
                </c:pt>
                <c:pt idx="7983">
                  <c:v>7.2514938488576455</c:v>
                </c:pt>
                <c:pt idx="7986">
                  <c:v>7.0008811349017535</c:v>
                </c:pt>
                <c:pt idx="7987">
                  <c:v>6.940093797009113</c:v>
                </c:pt>
                <c:pt idx="7988">
                  <c:v>6.9148144868502621</c:v>
                </c:pt>
                <c:pt idx="7993">
                  <c:v>7.2669638876504692</c:v>
                </c:pt>
                <c:pt idx="7994">
                  <c:v>7.334315037929497</c:v>
                </c:pt>
                <c:pt idx="7995">
                  <c:v>7.5676470588235309</c:v>
                </c:pt>
                <c:pt idx="7996">
                  <c:v>7.6751439964554722</c:v>
                </c:pt>
                <c:pt idx="7997">
                  <c:v>7.6969696969696981</c:v>
                </c:pt>
                <c:pt idx="8000">
                  <c:v>7.6557813470583032</c:v>
                </c:pt>
                <c:pt idx="8001">
                  <c:v>7.6871602958210818</c:v>
                </c:pt>
                <c:pt idx="8002">
                  <c:v>7.418992420864913</c:v>
                </c:pt>
                <c:pt idx="8003">
                  <c:v>7.2359129814550647</c:v>
                </c:pt>
                <c:pt idx="8004">
                  <c:v>6.9864600035631561</c:v>
                </c:pt>
                <c:pt idx="8007">
                  <c:v>7.0845296477931354</c:v>
                </c:pt>
                <c:pt idx="8008">
                  <c:v>7.1416808377338237</c:v>
                </c:pt>
                <c:pt idx="8009">
                  <c:v>7.1322262118491917</c:v>
                </c:pt>
                <c:pt idx="8010">
                  <c:v>6.9335132703553759</c:v>
                </c:pt>
                <c:pt idx="8011">
                  <c:v>6.8273478182797644</c:v>
                </c:pt>
                <c:pt idx="8014">
                  <c:v>6.8390142998471086</c:v>
                </c:pt>
                <c:pt idx="8015">
                  <c:v>6.7869822485207116</c:v>
                </c:pt>
                <c:pt idx="8016">
                  <c:v>6.9722894807640587</c:v>
                </c:pt>
                <c:pt idx="8017">
                  <c:v>7.2914741324635317</c:v>
                </c:pt>
                <c:pt idx="8018">
                  <c:v>6.5092742661624348</c:v>
                </c:pt>
                <c:pt idx="8021">
                  <c:v>6.160078697907351</c:v>
                </c:pt>
                <c:pt idx="8022">
                  <c:v>6.5535889872173057</c:v>
                </c:pt>
                <c:pt idx="8023">
                  <c:v>6.6361364042135333</c:v>
                </c:pt>
                <c:pt idx="8024">
                  <c:v>6.4891450013401233</c:v>
                </c:pt>
                <c:pt idx="8025">
                  <c:v>6.3644400785854618</c:v>
                </c:pt>
                <c:pt idx="8028">
                  <c:v>6.7322672860460964</c:v>
                </c:pt>
                <c:pt idx="8029">
                  <c:v>6.806629834254144</c:v>
                </c:pt>
                <c:pt idx="8030">
                  <c:v>6.7663568108687882</c:v>
                </c:pt>
                <c:pt idx="8031">
                  <c:v>6.6976681614349776</c:v>
                </c:pt>
                <c:pt idx="8032">
                  <c:v>6.7732033224990982</c:v>
                </c:pt>
                <c:pt idx="8035">
                  <c:v>6.9410069350625943</c:v>
                </c:pt>
                <c:pt idx="8036">
                  <c:v>7.2350126399422185</c:v>
                </c:pt>
                <c:pt idx="8037">
                  <c:v>7.0939301152737757</c:v>
                </c:pt>
                <c:pt idx="8038">
                  <c:v>7.015068122349545</c:v>
                </c:pt>
                <c:pt idx="8039">
                  <c:v>6.6258472661545404</c:v>
                </c:pt>
                <c:pt idx="8042">
                  <c:v>6.8408600215905011</c:v>
                </c:pt>
                <c:pt idx="8043">
                  <c:v>6.8789625360230557</c:v>
                </c:pt>
                <c:pt idx="8044">
                  <c:v>6.8919967517820098</c:v>
                </c:pt>
                <c:pt idx="8045">
                  <c:v>7.2684248554913298</c:v>
                </c:pt>
                <c:pt idx="8046">
                  <c:v>7.1994382022471921</c:v>
                </c:pt>
                <c:pt idx="8049">
                  <c:v>7.2440736688548517</c:v>
                </c:pt>
                <c:pt idx="8050">
                  <c:v>7.4516777909847312</c:v>
                </c:pt>
                <c:pt idx="8051">
                  <c:v>7.6754401887819945</c:v>
                </c:pt>
                <c:pt idx="8052">
                  <c:v>7.6785132935431379</c:v>
                </c:pt>
                <c:pt idx="8053">
                  <c:v>7.7000997551464598</c:v>
                </c:pt>
                <c:pt idx="8056">
                  <c:v>8.1904287138584255</c:v>
                </c:pt>
                <c:pt idx="8057">
                  <c:v>8.2470108695652176</c:v>
                </c:pt>
                <c:pt idx="8058">
                  <c:v>8.1507770608015999</c:v>
                </c:pt>
                <c:pt idx="8059">
                  <c:v>8.1494116573930491</c:v>
                </c:pt>
                <c:pt idx="8060">
                  <c:v>8.0209985580389329</c:v>
                </c:pt>
                <c:pt idx="8063">
                  <c:v>8.5010425165442847</c:v>
                </c:pt>
                <c:pt idx="8064">
                  <c:v>8.3502630146925458</c:v>
                </c:pt>
                <c:pt idx="8065">
                  <c:v>8.3915679001176144</c:v>
                </c:pt>
                <c:pt idx="8066">
                  <c:v>8.1652661064425764</c:v>
                </c:pt>
                <c:pt idx="8067">
                  <c:v>7.2342701722574798</c:v>
                </c:pt>
                <c:pt idx="8070">
                  <c:v>7.9157942649066904</c:v>
                </c:pt>
                <c:pt idx="8071">
                  <c:v>7.9028446787239837</c:v>
                </c:pt>
                <c:pt idx="8072">
                  <c:v>7.8869058459297037</c:v>
                </c:pt>
                <c:pt idx="8073">
                  <c:v>8.0121594441396979</c:v>
                </c:pt>
                <c:pt idx="8074">
                  <c:v>7.5154092363968914</c:v>
                </c:pt>
                <c:pt idx="8077">
                  <c:v>7.4218936541463867</c:v>
                </c:pt>
                <c:pt idx="8078">
                  <c:v>7.3844742154523768</c:v>
                </c:pt>
                <c:pt idx="8079">
                  <c:v>7.3662242562929059</c:v>
                </c:pt>
                <c:pt idx="8080">
                  <c:v>7.1930417313487363</c:v>
                </c:pt>
                <c:pt idx="8081">
                  <c:v>6.9883413789962656</c:v>
                </c:pt>
                <c:pt idx="8084">
                  <c:v>7.3206586009278638</c:v>
                </c:pt>
                <c:pt idx="8085">
                  <c:v>7.108046604769708</c:v>
                </c:pt>
                <c:pt idx="8086">
                  <c:v>7.0181222110918844</c:v>
                </c:pt>
                <c:pt idx="8087">
                  <c:v>6.9869446962828645</c:v>
                </c:pt>
                <c:pt idx="8088">
                  <c:v>6.5772887802227658</c:v>
                </c:pt>
                <c:pt idx="8091">
                  <c:v>6.5844438400870278</c:v>
                </c:pt>
                <c:pt idx="8092">
                  <c:v>7.0944853275188517</c:v>
                </c:pt>
                <c:pt idx="8093">
                  <c:v>7.5468480725623586</c:v>
                </c:pt>
                <c:pt idx="8094">
                  <c:v>7.0268154413749659</c:v>
                </c:pt>
                <c:pt idx="8095">
                  <c:v>6.3646805455850686</c:v>
                </c:pt>
                <c:pt idx="8098">
                  <c:v>6.5007607625525825</c:v>
                </c:pt>
                <c:pt idx="8099">
                  <c:v>6.7709793351302787</c:v>
                </c:pt>
                <c:pt idx="8100">
                  <c:v>7.1737840510653603</c:v>
                </c:pt>
                <c:pt idx="8101">
                  <c:v>7.1399173256649897</c:v>
                </c:pt>
                <c:pt idx="8102">
                  <c:v>6.938507247681641</c:v>
                </c:pt>
                <c:pt idx="8105">
                  <c:v>7.6584287904753321</c:v>
                </c:pt>
                <c:pt idx="8106">
                  <c:v>8.0217214961694463</c:v>
                </c:pt>
                <c:pt idx="8107">
                  <c:v>8.3208175760850001</c:v>
                </c:pt>
                <c:pt idx="8108">
                  <c:v>8.3461538461538467</c:v>
                </c:pt>
                <c:pt idx="8109">
                  <c:v>7.7757428853577517</c:v>
                </c:pt>
                <c:pt idx="8112">
                  <c:v>8.4654059867359752</c:v>
                </c:pt>
                <c:pt idx="8113">
                  <c:v>8.5027455216491141</c:v>
                </c:pt>
                <c:pt idx="8114">
                  <c:v>8.6710550045085668</c:v>
                </c:pt>
                <c:pt idx="8115">
                  <c:v>8.7428003972194634</c:v>
                </c:pt>
                <c:pt idx="8116">
                  <c:v>8.8695849193402214</c:v>
                </c:pt>
                <c:pt idx="8119">
                  <c:v>8.863961597681369</c:v>
                </c:pt>
                <c:pt idx="8120">
                  <c:v>8.420517476168861</c:v>
                </c:pt>
                <c:pt idx="8121">
                  <c:v>8.2415046338360902</c:v>
                </c:pt>
                <c:pt idx="8122">
                  <c:v>8.310266436300811</c:v>
                </c:pt>
                <c:pt idx="8123">
                  <c:v>8.3442088091354023</c:v>
                </c:pt>
                <c:pt idx="8126">
                  <c:v>8.1388662869541637</c:v>
                </c:pt>
                <c:pt idx="8127">
                  <c:v>7.788480635551144</c:v>
                </c:pt>
                <c:pt idx="8128">
                  <c:v>7.8936612713626912</c:v>
                </c:pt>
                <c:pt idx="8129">
                  <c:v>7.7786493553331537</c:v>
                </c:pt>
                <c:pt idx="8130">
                  <c:v>8.0793995297522176</c:v>
                </c:pt>
                <c:pt idx="8133">
                  <c:v>7.7753452034883717</c:v>
                </c:pt>
                <c:pt idx="8134">
                  <c:v>7.76687840290381</c:v>
                </c:pt>
                <c:pt idx="8135">
                  <c:v>7.6197656462893999</c:v>
                </c:pt>
                <c:pt idx="8137">
                  <c:v>7.6384993625933353</c:v>
                </c:pt>
                <c:pt idx="8140">
                  <c:v>7.0841876077292936</c:v>
                </c:pt>
                <c:pt idx="8141">
                  <c:v>7.4538885376208111</c:v>
                </c:pt>
                <c:pt idx="8142">
                  <c:v>7.4779352044039351</c:v>
                </c:pt>
                <c:pt idx="8143">
                  <c:v>7.4384351901928971</c:v>
                </c:pt>
                <c:pt idx="8144">
                  <c:v>7.1003244997295845</c:v>
                </c:pt>
                <c:pt idx="8147">
                  <c:v>6.6814446952595947</c:v>
                </c:pt>
                <c:pt idx="8148">
                  <c:v>6.7110228401191678</c:v>
                </c:pt>
                <c:pt idx="8149">
                  <c:v>7.0201354401805887</c:v>
                </c:pt>
                <c:pt idx="8150">
                  <c:v>6.981054143844843</c:v>
                </c:pt>
                <c:pt idx="8151">
                  <c:v>6.9579380705208527</c:v>
                </c:pt>
                <c:pt idx="8154">
                  <c:v>7.1589808002870985</c:v>
                </c:pt>
                <c:pt idx="8155">
                  <c:v>7.0265185450636078</c:v>
                </c:pt>
                <c:pt idx="8156">
                  <c:v>6.9335132703553759</c:v>
                </c:pt>
                <c:pt idx="8157">
                  <c:v>6.7788971844922195</c:v>
                </c:pt>
                <c:pt idx="8158">
                  <c:v>6.975488870866001</c:v>
                </c:pt>
                <c:pt idx="8161">
                  <c:v>6.6814446952595947</c:v>
                </c:pt>
                <c:pt idx="8162">
                  <c:v>6.4937725631768943</c:v>
                </c:pt>
                <c:pt idx="8165">
                  <c:v>5.3505783197346011</c:v>
                </c:pt>
                <c:pt idx="8168">
                  <c:v>6.278130306551077</c:v>
                </c:pt>
                <c:pt idx="8169">
                  <c:v>6.3440448638063023</c:v>
                </c:pt>
                <c:pt idx="8171">
                  <c:v>6.2454212454212454</c:v>
                </c:pt>
                <c:pt idx="8172">
                  <c:v>6.3017852336951643</c:v>
                </c:pt>
                <c:pt idx="8175">
                  <c:v>6.3971770591388246</c:v>
                </c:pt>
                <c:pt idx="8176">
                  <c:v>6.6234335839598995</c:v>
                </c:pt>
                <c:pt idx="8177">
                  <c:v>6.4119658119658123</c:v>
                </c:pt>
                <c:pt idx="8178">
                  <c:v>6.2920792079207919</c:v>
                </c:pt>
                <c:pt idx="8179">
                  <c:v>6.3028581732936617</c:v>
                </c:pt>
                <c:pt idx="8182">
                  <c:v>6.2217328779435555</c:v>
                </c:pt>
                <c:pt idx="8183">
                  <c:v>6.5960413855150701</c:v>
                </c:pt>
                <c:pt idx="8184">
                  <c:v>6.15158858373721</c:v>
                </c:pt>
                <c:pt idx="8185">
                  <c:v>6.2893723699525479</c:v>
                </c:pt>
                <c:pt idx="8186">
                  <c:v>6.3546092906013678</c:v>
                </c:pt>
                <c:pt idx="8190">
                  <c:v>6.0744939271255065</c:v>
                </c:pt>
                <c:pt idx="8191">
                  <c:v>5.8125</c:v>
                </c:pt>
                <c:pt idx="8192">
                  <c:v>5.995401677035435</c:v>
                </c:pt>
                <c:pt idx="8193">
                  <c:v>5.9022202084277309</c:v>
                </c:pt>
                <c:pt idx="8196">
                  <c:v>6.2787301587301583</c:v>
                </c:pt>
                <c:pt idx="8197">
                  <c:v>6.0732394366197182</c:v>
                </c:pt>
                <c:pt idx="8198">
                  <c:v>5.9824561403508776</c:v>
                </c:pt>
                <c:pt idx="8199">
                  <c:v>5.9981865989663614</c:v>
                </c:pt>
                <c:pt idx="8200">
                  <c:v>5.893141512848354</c:v>
                </c:pt>
                <c:pt idx="8203">
                  <c:v>5.8548707753479121</c:v>
                </c:pt>
                <c:pt idx="8204">
                  <c:v>5.8335445329471405</c:v>
                </c:pt>
                <c:pt idx="8205">
                  <c:v>5.8467749251564918</c:v>
                </c:pt>
                <c:pt idx="8206">
                  <c:v>5.7644278833045535</c:v>
                </c:pt>
                <c:pt idx="8207">
                  <c:v>5.9999088339866899</c:v>
                </c:pt>
                <c:pt idx="8210">
                  <c:v>5.760661126837733</c:v>
                </c:pt>
                <c:pt idx="8211">
                  <c:v>5.7870837537840565</c:v>
                </c:pt>
                <c:pt idx="8212">
                  <c:v>5.9676562213670525</c:v>
                </c:pt>
                <c:pt idx="8213">
                  <c:v>6.1189840802429387</c:v>
                </c:pt>
                <c:pt idx="8214">
                  <c:v>6.0701900018446784</c:v>
                </c:pt>
                <c:pt idx="8217">
                  <c:v>6.0741116751269049</c:v>
                </c:pt>
                <c:pt idx="8218">
                  <c:v>6.4315828402366879</c:v>
                </c:pt>
                <c:pt idx="8219">
                  <c:v>6.346388888888888</c:v>
                </c:pt>
                <c:pt idx="8220">
                  <c:v>6.2574606116774802</c:v>
                </c:pt>
                <c:pt idx="8221">
                  <c:v>6.1879455605962415</c:v>
                </c:pt>
                <c:pt idx="8224">
                  <c:v>6.1151784063597709</c:v>
                </c:pt>
                <c:pt idx="8225">
                  <c:v>6.0713099630996314</c:v>
                </c:pt>
                <c:pt idx="8226">
                  <c:v>6.1458390804597709</c:v>
                </c:pt>
                <c:pt idx="8227">
                  <c:v>5.5361182050346596</c:v>
                </c:pt>
                <c:pt idx="8228">
                  <c:v>5.5606267650542041</c:v>
                </c:pt>
                <c:pt idx="8231">
                  <c:v>5.3654918180183415</c:v>
                </c:pt>
                <c:pt idx="8232">
                  <c:v>5.4599262390932815</c:v>
                </c:pt>
                <c:pt idx="8233">
                  <c:v>5.6092584269662922</c:v>
                </c:pt>
                <c:pt idx="8234">
                  <c:v>5.7610619469026547</c:v>
                </c:pt>
                <c:pt idx="8235">
                  <c:v>5.2942836979534231</c:v>
                </c:pt>
                <c:pt idx="8238">
                  <c:v>5.1792946927374306</c:v>
                </c:pt>
                <c:pt idx="8239">
                  <c:v>5.718261633011414</c:v>
                </c:pt>
                <c:pt idx="8240">
                  <c:v>5.8959068454481303</c:v>
                </c:pt>
                <c:pt idx="8241">
                  <c:v>5.5215302491103202</c:v>
                </c:pt>
                <c:pt idx="8242">
                  <c:v>5.9576729106628239</c:v>
                </c:pt>
                <c:pt idx="8245">
                  <c:v>5.7765528367840826</c:v>
                </c:pt>
                <c:pt idx="8246">
                  <c:v>5.8686031688217088</c:v>
                </c:pt>
                <c:pt idx="8247">
                  <c:v>5.3953722334004031</c:v>
                </c:pt>
                <c:pt idx="8248">
                  <c:v>5.3039533376539216</c:v>
                </c:pt>
                <c:pt idx="8249">
                  <c:v>5.6053049406930047</c:v>
                </c:pt>
                <c:pt idx="8252">
                  <c:v>5.3760549012334238</c:v>
                </c:pt>
                <c:pt idx="8254">
                  <c:v>5.6691604322527018</c:v>
                </c:pt>
                <c:pt idx="8255">
                  <c:v>5.3722793916765319</c:v>
                </c:pt>
                <c:pt idx="8256">
                  <c:v>5.2810421791017585</c:v>
                </c:pt>
                <c:pt idx="8259">
                  <c:v>5.0992387166938551</c:v>
                </c:pt>
                <c:pt idx="8260">
                  <c:v>5.322289156626506</c:v>
                </c:pt>
                <c:pt idx="8261">
                  <c:v>5.2696598390636433</c:v>
                </c:pt>
                <c:pt idx="8262">
                  <c:v>4.8464148175316337</c:v>
                </c:pt>
                <c:pt idx="8263">
                  <c:v>4.7426981919332407</c:v>
                </c:pt>
                <c:pt idx="8266">
                  <c:v>5.1824668705402654</c:v>
                </c:pt>
                <c:pt idx="8267">
                  <c:v>5.7329352319706022</c:v>
                </c:pt>
                <c:pt idx="8268">
                  <c:v>5.8344218563149663</c:v>
                </c:pt>
                <c:pt idx="8269">
                  <c:v>5.4600165639090834</c:v>
                </c:pt>
                <c:pt idx="8274">
                  <c:v>5.474413937790751</c:v>
                </c:pt>
                <c:pt idx="8275">
                  <c:v>5.2543336696322118</c:v>
                </c:pt>
                <c:pt idx="8276">
                  <c:v>4.9797024246877291</c:v>
                </c:pt>
                <c:pt idx="8277">
                  <c:v>5.3693370165745851</c:v>
                </c:pt>
                <c:pt idx="8280">
                  <c:v>5.5891344383057087</c:v>
                </c:pt>
                <c:pt idx="8281">
                  <c:v>6.0415244071237417</c:v>
                </c:pt>
                <c:pt idx="8282">
                  <c:v>5.9620870525444003</c:v>
                </c:pt>
                <c:pt idx="8283">
                  <c:v>5.8880430746379497</c:v>
                </c:pt>
                <c:pt idx="8284">
                  <c:v>5.7149074074074075</c:v>
                </c:pt>
                <c:pt idx="8287">
                  <c:v>5.2790269074824927</c:v>
                </c:pt>
                <c:pt idx="8288">
                  <c:v>5.6431001195182509</c:v>
                </c:pt>
                <c:pt idx="8289">
                  <c:v>5.4411547684928978</c:v>
                </c:pt>
                <c:pt idx="8290">
                  <c:v>5.1106105185730053</c:v>
                </c:pt>
                <c:pt idx="8294">
                  <c:v>5.5472491317857795</c:v>
                </c:pt>
                <c:pt idx="8295">
                  <c:v>6.0696301761505129</c:v>
                </c:pt>
                <c:pt idx="8296">
                  <c:v>5.995188303877117</c:v>
                </c:pt>
                <c:pt idx="8297">
                  <c:v>5.8187888342761749</c:v>
                </c:pt>
                <c:pt idx="8298">
                  <c:v>5.4721018168403575</c:v>
                </c:pt>
                <c:pt idx="8301">
                  <c:v>5.3556910569105698</c:v>
                </c:pt>
                <c:pt idx="8302">
                  <c:v>5.056271873273162</c:v>
                </c:pt>
                <c:pt idx="8303">
                  <c:v>4.8915862068965525</c:v>
                </c:pt>
                <c:pt idx="8304">
                  <c:v>5.0555967383246863</c:v>
                </c:pt>
                <c:pt idx="8305">
                  <c:v>5.242267086497499</c:v>
                </c:pt>
                <c:pt idx="8308">
                  <c:v>5.5721011816839008</c:v>
                </c:pt>
                <c:pt idx="8309">
                  <c:v>5.7611872146118728</c:v>
                </c:pt>
                <c:pt idx="8310">
                  <c:v>5.6947435663442239</c:v>
                </c:pt>
                <c:pt idx="8311">
                  <c:v>5.4249999999999998</c:v>
                </c:pt>
                <c:pt idx="8312">
                  <c:v>5.3163976522377112</c:v>
                </c:pt>
                <c:pt idx="8316">
                  <c:v>5.5616400911161739</c:v>
                </c:pt>
                <c:pt idx="8317">
                  <c:v>5.5225184241652263</c:v>
                </c:pt>
                <c:pt idx="8318">
                  <c:v>5.5409404502541761</c:v>
                </c:pt>
                <c:pt idx="8319">
                  <c:v>5.2056393678160928</c:v>
                </c:pt>
                <c:pt idx="8322">
                  <c:v>4.8775638718963661</c:v>
                </c:pt>
                <c:pt idx="8323">
                  <c:v>4.8217290137819946</c:v>
                </c:pt>
                <c:pt idx="8324">
                  <c:v>5.6051456137216364</c:v>
                </c:pt>
                <c:pt idx="8325">
                  <c:v>5.0922666666666672</c:v>
                </c:pt>
                <c:pt idx="8326">
                  <c:v>5.4174757281553401</c:v>
                </c:pt>
                <c:pt idx="8329">
                  <c:v>5.076473194505982</c:v>
                </c:pt>
                <c:pt idx="8330">
                  <c:v>5.0724278377899781</c:v>
                </c:pt>
                <c:pt idx="8331">
                  <c:v>5.1562197802197804</c:v>
                </c:pt>
                <c:pt idx="8332">
                  <c:v>5.3187345787804023</c:v>
                </c:pt>
                <c:pt idx="8333">
                  <c:v>5.0377742392073603</c:v>
                </c:pt>
                <c:pt idx="8336">
                  <c:v>4.9696969696969706</c:v>
                </c:pt>
                <c:pt idx="8337">
                  <c:v>4.3122568093385212</c:v>
                </c:pt>
                <c:pt idx="8338">
                  <c:v>4.7057514245014245</c:v>
                </c:pt>
                <c:pt idx="8339">
                  <c:v>4.5883977900552484</c:v>
                </c:pt>
                <c:pt idx="8340">
                  <c:v>4.532471008028546</c:v>
                </c:pt>
                <c:pt idx="8343">
                  <c:v>4.9874253099081436</c:v>
                </c:pt>
                <c:pt idx="8344">
                  <c:v>4.8507686870471813</c:v>
                </c:pt>
                <c:pt idx="8345">
                  <c:v>4.9578014184397166</c:v>
                </c:pt>
                <c:pt idx="8346">
                  <c:v>4.6583035714285712</c:v>
                </c:pt>
                <c:pt idx="8347">
                  <c:v>4.3183804512619286</c:v>
                </c:pt>
                <c:pt idx="8350">
                  <c:v>5.0467032967032965</c:v>
                </c:pt>
                <c:pt idx="8351">
                  <c:v>5.3595284872298627</c:v>
                </c:pt>
                <c:pt idx="8352">
                  <c:v>5.1454464285714279</c:v>
                </c:pt>
                <c:pt idx="8353">
                  <c:v>4.7738791423001956</c:v>
                </c:pt>
                <c:pt idx="8354">
                  <c:v>0</c:v>
                </c:pt>
                <c:pt idx="8357">
                  <c:v>5.1488741721854305</c:v>
                </c:pt>
                <c:pt idx="8358">
                  <c:v>5.31585473870682</c:v>
                </c:pt>
                <c:pt idx="8359">
                  <c:v>5.3781676413255362</c:v>
                </c:pt>
                <c:pt idx="8360">
                  <c:v>5.6522659143008278</c:v>
                </c:pt>
                <c:pt idx="8361">
                  <c:v>5.4131784320681104</c:v>
                </c:pt>
                <c:pt idx="8364">
                  <c:v>5.2674552034601465</c:v>
                </c:pt>
                <c:pt idx="8365">
                  <c:v>5.2161758241758251</c:v>
                </c:pt>
                <c:pt idx="8366">
                  <c:v>5.2443201677735054</c:v>
                </c:pt>
                <c:pt idx="8367">
                  <c:v>5.3477308568424746</c:v>
                </c:pt>
                <c:pt idx="8368">
                  <c:v>5.3411795589779496</c:v>
                </c:pt>
                <c:pt idx="8371">
                  <c:v>5.0935534591194971</c:v>
                </c:pt>
                <c:pt idx="8372">
                  <c:v>4.9467796906405663</c:v>
                </c:pt>
                <c:pt idx="8373">
                  <c:v>4.9774572465019871</c:v>
                </c:pt>
                <c:pt idx="8374">
                  <c:v>5.1581813467023947</c:v>
                </c:pt>
                <c:pt idx="8375">
                  <c:v>5.1996037215713304</c:v>
                </c:pt>
                <c:pt idx="8378">
                  <c:v>5.3643707482993204</c:v>
                </c:pt>
                <c:pt idx="8379">
                  <c:v>5.3258513271315184</c:v>
                </c:pt>
                <c:pt idx="8380">
                  <c:v>5.1477185501066094</c:v>
                </c:pt>
                <c:pt idx="8381">
                  <c:v>5.2559822873201059</c:v>
                </c:pt>
                <c:pt idx="8382">
                  <c:v>5.2669648885887916</c:v>
                </c:pt>
                <c:pt idx="8385">
                  <c:v>5.6707317073170733</c:v>
                </c:pt>
                <c:pt idx="8386">
                  <c:v>5.9997450063748401</c:v>
                </c:pt>
                <c:pt idx="8387">
                  <c:v>6.4149654125189812</c:v>
                </c:pt>
                <c:pt idx="8388">
                  <c:v>6.5073038925947824</c:v>
                </c:pt>
                <c:pt idx="8389">
                  <c:v>6.2041973428112041</c:v>
                </c:pt>
                <c:pt idx="8392">
                  <c:v>6.3196463487205659</c:v>
                </c:pt>
                <c:pt idx="8393">
                  <c:v>6.3378596282780268</c:v>
                </c:pt>
                <c:pt idx="8394">
                  <c:v>5.9387477699430802</c:v>
                </c:pt>
                <c:pt idx="8395">
                  <c:v>6.3110791853291639</c:v>
                </c:pt>
                <c:pt idx="8396">
                  <c:v>6.437230170151528</c:v>
                </c:pt>
                <c:pt idx="8399">
                  <c:v>6.6744284147473216</c:v>
                </c:pt>
                <c:pt idx="8400">
                  <c:v>7.0170502267764157</c:v>
                </c:pt>
                <c:pt idx="8401">
                  <c:v>6.9440207827034284</c:v>
                </c:pt>
                <c:pt idx="8402">
                  <c:v>6.7624472573839665</c:v>
                </c:pt>
                <c:pt idx="8403">
                  <c:v>6.9248874160931253</c:v>
                </c:pt>
                <c:pt idx="8406">
                  <c:v>7.3974001857010219</c:v>
                </c:pt>
                <c:pt idx="8407">
                  <c:v>7.3314711359404097</c:v>
                </c:pt>
                <c:pt idx="8408">
                  <c:v>7.2891678683518544</c:v>
                </c:pt>
                <c:pt idx="8409">
                  <c:v>7.2786718617652033</c:v>
                </c:pt>
                <c:pt idx="8410">
                  <c:v>7.0403692824171209</c:v>
                </c:pt>
                <c:pt idx="8413">
                  <c:v>6.5686767169179223</c:v>
                </c:pt>
                <c:pt idx="8414">
                  <c:v>6.3153416200884296</c:v>
                </c:pt>
                <c:pt idx="8415">
                  <c:v>6.1811820251243574</c:v>
                </c:pt>
                <c:pt idx="8416">
                  <c:v>6.697028697198002</c:v>
                </c:pt>
                <c:pt idx="8417">
                  <c:v>5.18324607329843</c:v>
                </c:pt>
                <c:pt idx="8421">
                  <c:v>6.7997454391175225</c:v>
                </c:pt>
                <c:pt idx="8422">
                  <c:v>6.4011721736175993</c:v>
                </c:pt>
                <c:pt idx="8423">
                  <c:v>6.1298843784285584</c:v>
                </c:pt>
                <c:pt idx="8424">
                  <c:v>5.5519655812384014</c:v>
                </c:pt>
                <c:pt idx="8427">
                  <c:v>6.25951498821152</c:v>
                </c:pt>
                <c:pt idx="8428">
                  <c:v>6.2797679112008078</c:v>
                </c:pt>
                <c:pt idx="8429">
                  <c:v>5.9184430027803518</c:v>
                </c:pt>
                <c:pt idx="8430">
                  <c:v>4.769432906671188</c:v>
                </c:pt>
                <c:pt idx="8431">
                  <c:v>4.495563255302967</c:v>
                </c:pt>
                <c:pt idx="8434">
                  <c:v>3.8477135827606683</c:v>
                </c:pt>
                <c:pt idx="8435">
                  <c:v>4.3278534923339009</c:v>
                </c:pt>
                <c:pt idx="8436">
                  <c:v>5.0747519671570309</c:v>
                </c:pt>
                <c:pt idx="8437">
                  <c:v>5.6516101331043362</c:v>
                </c:pt>
                <c:pt idx="8438">
                  <c:v>5.5690218325597387</c:v>
                </c:pt>
                <c:pt idx="8441">
                  <c:v>5.3473007712082259</c:v>
                </c:pt>
                <c:pt idx="8442">
                  <c:v>5.0704153136216039</c:v>
                </c:pt>
                <c:pt idx="8443">
                  <c:v>4.8348138025281866</c:v>
                </c:pt>
                <c:pt idx="8444">
                  <c:v>4.642614023144997</c:v>
                </c:pt>
                <c:pt idx="8445">
                  <c:v>4.0989769820971871</c:v>
                </c:pt>
                <c:pt idx="8448">
                  <c:v>5.5635622025832765</c:v>
                </c:pt>
                <c:pt idx="8449">
                  <c:v>5.3773632895294616</c:v>
                </c:pt>
                <c:pt idx="8450">
                  <c:v>5.8233644859813083</c:v>
                </c:pt>
                <c:pt idx="8451">
                  <c:v>4.3186570335741612</c:v>
                </c:pt>
                <c:pt idx="8452">
                  <c:v>6.5048749470114453</c:v>
                </c:pt>
                <c:pt idx="8455">
                  <c:v>6.6760742435799658</c:v>
                </c:pt>
                <c:pt idx="8456">
                  <c:v>6.1910579451938581</c:v>
                </c:pt>
                <c:pt idx="8457">
                  <c:v>5.8622978723404255</c:v>
                </c:pt>
                <c:pt idx="8458">
                  <c:v>6.5005129081894344</c:v>
                </c:pt>
                <c:pt idx="8459">
                  <c:v>6.2734009028191817</c:v>
                </c:pt>
                <c:pt idx="8462">
                  <c:v>6.6550700042426802</c:v>
                </c:pt>
                <c:pt idx="8463">
                  <c:v>7.4205757832345469</c:v>
                </c:pt>
                <c:pt idx="8464">
                  <c:v>8.4875970300371257</c:v>
                </c:pt>
                <c:pt idx="8465">
                  <c:v>8.6252432112342472</c:v>
                </c:pt>
                <c:pt idx="8466">
                  <c:v>8.3696862348178147</c:v>
                </c:pt>
                <c:pt idx="8469">
                  <c:v>9.0594804975040191</c:v>
                </c:pt>
                <c:pt idx="8470">
                  <c:v>8.8477856659905338</c:v>
                </c:pt>
                <c:pt idx="8471">
                  <c:v>9.1305534237230326</c:v>
                </c:pt>
                <c:pt idx="8472">
                  <c:v>8.9154135338345863</c:v>
                </c:pt>
                <c:pt idx="8473">
                  <c:v>8.8325354761497685</c:v>
                </c:pt>
                <c:pt idx="8476">
                  <c:v>8.8674047373841383</c:v>
                </c:pt>
                <c:pt idx="8477">
                  <c:v>8.392411553580585</c:v>
                </c:pt>
                <c:pt idx="8478">
                  <c:v>7.6514802491255018</c:v>
                </c:pt>
                <c:pt idx="8479">
                  <c:v>7.7375790805567277</c:v>
                </c:pt>
                <c:pt idx="8480">
                  <c:v>7.6703454085930911</c:v>
                </c:pt>
                <c:pt idx="8483">
                  <c:v>7.5471682235125819</c:v>
                </c:pt>
                <c:pt idx="8484">
                  <c:v>7.912771002710028</c:v>
                </c:pt>
                <c:pt idx="8485">
                  <c:v>7.9699983001869796</c:v>
                </c:pt>
                <c:pt idx="8486">
                  <c:v>8.1266219998303804</c:v>
                </c:pt>
                <c:pt idx="8487">
                  <c:v>8.138975878121034</c:v>
                </c:pt>
                <c:pt idx="8490">
                  <c:v>7.5521555367709219</c:v>
                </c:pt>
                <c:pt idx="8491">
                  <c:v>7.3182124221511531</c:v>
                </c:pt>
                <c:pt idx="8492">
                  <c:v>6.8096562184024263</c:v>
                </c:pt>
                <c:pt idx="8493">
                  <c:v>6.3116125760649089</c:v>
                </c:pt>
                <c:pt idx="8494">
                  <c:v>6.3813537890921355</c:v>
                </c:pt>
                <c:pt idx="8497">
                  <c:v>6.3896311234350058</c:v>
                </c:pt>
                <c:pt idx="8498">
                  <c:v>7.0987779182469453</c:v>
                </c:pt>
                <c:pt idx="8499">
                  <c:v>7.0838519764507994</c:v>
                </c:pt>
                <c:pt idx="8504">
                  <c:v>8.2261268781302181</c:v>
                </c:pt>
                <c:pt idx="8505">
                  <c:v>8.234375</c:v>
                </c:pt>
                <c:pt idx="8506">
                  <c:v>7.7718382231062488</c:v>
                </c:pt>
                <c:pt idx="8507">
                  <c:v>6.9036293309192658</c:v>
                </c:pt>
                <c:pt idx="8508">
                  <c:v>6.9551772349699812</c:v>
                </c:pt>
                <c:pt idx="8511">
                  <c:v>6.7199043535620051</c:v>
                </c:pt>
                <c:pt idx="8512">
                  <c:v>6.6432227175169221</c:v>
                </c:pt>
                <c:pt idx="8513">
                  <c:v>6.8994136592617066</c:v>
                </c:pt>
                <c:pt idx="8514">
                  <c:v>6.8959966983078829</c:v>
                </c:pt>
                <c:pt idx="8515">
                  <c:v>7.1422445782139032</c:v>
                </c:pt>
                <c:pt idx="8518">
                  <c:v>7.5422627857260318</c:v>
                </c:pt>
                <c:pt idx="8519">
                  <c:v>7.3873970345963764</c:v>
                </c:pt>
                <c:pt idx="8520">
                  <c:v>7.6374600049224712</c:v>
                </c:pt>
                <c:pt idx="8521">
                  <c:v>7.5183733463988238</c:v>
                </c:pt>
                <c:pt idx="8522">
                  <c:v>7.5938494167550381</c:v>
                </c:pt>
                <c:pt idx="8525">
                  <c:v>7.5074344861578917</c:v>
                </c:pt>
                <c:pt idx="8526">
                  <c:v>7.6898439414984878</c:v>
                </c:pt>
                <c:pt idx="8527">
                  <c:v>7.7359855334538867</c:v>
                </c:pt>
                <c:pt idx="8528">
                  <c:v>7.495120150906259</c:v>
                </c:pt>
                <c:pt idx="8532">
                  <c:v>6.6698584172190856</c:v>
                </c:pt>
                <c:pt idx="8533">
                  <c:v>6.6759115751692635</c:v>
                </c:pt>
                <c:pt idx="8534">
                  <c:v>6.5528865727546615</c:v>
                </c:pt>
                <c:pt idx="8535">
                  <c:v>6.6415940021188167</c:v>
                </c:pt>
                <c:pt idx="8539">
                  <c:v>7.2104749512036435</c:v>
                </c:pt>
                <c:pt idx="8540">
                  <c:v>7.6975796593594659</c:v>
                </c:pt>
                <c:pt idx="8541">
                  <c:v>7.6281407035175883</c:v>
                </c:pt>
                <c:pt idx="8542">
                  <c:v>7.8055555555555554</c:v>
                </c:pt>
                <c:pt idx="8543">
                  <c:v>7.7107755102040825</c:v>
                </c:pt>
                <c:pt idx="8546">
                  <c:v>7.5977143796760673</c:v>
                </c:pt>
                <c:pt idx="8547">
                  <c:v>8.1036921305813667</c:v>
                </c:pt>
                <c:pt idx="8548">
                  <c:v>7.9041591320072344</c:v>
                </c:pt>
                <c:pt idx="8549">
                  <c:v>7.9315407456285065</c:v>
                </c:pt>
                <c:pt idx="8550">
                  <c:v>8.044708405510189</c:v>
                </c:pt>
                <c:pt idx="8554">
                  <c:v>7.4484833498186616</c:v>
                </c:pt>
                <c:pt idx="8555">
                  <c:v>7.2421287496901101</c:v>
                </c:pt>
                <c:pt idx="8556">
                  <c:v>6.9837966770850475</c:v>
                </c:pt>
                <c:pt idx="8557">
                  <c:v>6.8716071722322765</c:v>
                </c:pt>
                <c:pt idx="8560">
                  <c:v>7.3801020408163263</c:v>
                </c:pt>
                <c:pt idx="8561">
                  <c:v>7.6663921600922356</c:v>
                </c:pt>
                <c:pt idx="8562">
                  <c:v>7.7973419184414725</c:v>
                </c:pt>
                <c:pt idx="8563">
                  <c:v>7.7839715490860959</c:v>
                </c:pt>
                <c:pt idx="8564">
                  <c:v>7.5303230059327628</c:v>
                </c:pt>
                <c:pt idx="8567">
                  <c:v>8.1271102284011913</c:v>
                </c:pt>
                <c:pt idx="8568">
                  <c:v>9.1733643307871162</c:v>
                </c:pt>
                <c:pt idx="8569">
                  <c:v>8.5413164683365235</c:v>
                </c:pt>
                <c:pt idx="8570">
                  <c:v>8.499416472157387</c:v>
                </c:pt>
                <c:pt idx="8571">
                  <c:v>9.9314862722189794</c:v>
                </c:pt>
                <c:pt idx="8574">
                  <c:v>9.6415800415800401</c:v>
                </c:pt>
                <c:pt idx="8575">
                  <c:v>9.4377891606080642</c:v>
                </c:pt>
                <c:pt idx="8576">
                  <c:v>10.572771501607983</c:v>
                </c:pt>
                <c:pt idx="8577">
                  <c:v>18.247303861035647</c:v>
                </c:pt>
                <c:pt idx="8578">
                  <c:v>17.235877106045589</c:v>
                </c:pt>
                <c:pt idx="8582">
                  <c:v>31.788849542946558</c:v>
                </c:pt>
                <c:pt idx="8583">
                  <c:v>67.464842454394685</c:v>
                </c:pt>
                <c:pt idx="8584">
                  <c:v>24.155577623303547</c:v>
                </c:pt>
                <c:pt idx="8585">
                  <c:v>13.933272921986985</c:v>
                </c:pt>
                <c:pt idx="8588">
                  <c:v>8.8812330009066187</c:v>
                </c:pt>
                <c:pt idx="8589">
                  <c:v>8.256114633945483</c:v>
                </c:pt>
                <c:pt idx="8590">
                  <c:v>7.8610242054997528</c:v>
                </c:pt>
                <c:pt idx="8591">
                  <c:v>7.5870756646216764</c:v>
                </c:pt>
                <c:pt idx="8592">
                  <c:v>7.483375959079285</c:v>
                </c:pt>
                <c:pt idx="8595">
                  <c:v>7.6387621339085721</c:v>
                </c:pt>
                <c:pt idx="8596">
                  <c:v>8.1365979381443303</c:v>
                </c:pt>
                <c:pt idx="8597">
                  <c:v>8.094787516600265</c:v>
                </c:pt>
                <c:pt idx="8598">
                  <c:v>7.9058500914076788</c:v>
                </c:pt>
                <c:pt idx="8599">
                  <c:v>7.7694756240576313</c:v>
                </c:pt>
                <c:pt idx="8602">
                  <c:v>7.6729310635428956</c:v>
                </c:pt>
                <c:pt idx="8603">
                  <c:v>7.5115184126450316</c:v>
                </c:pt>
                <c:pt idx="8604">
                  <c:v>7.5127817019845287</c:v>
                </c:pt>
                <c:pt idx="8605">
                  <c:v>7.6923719608989884</c:v>
                </c:pt>
                <c:pt idx="8606">
                  <c:v>7.5726975613843965</c:v>
                </c:pt>
                <c:pt idx="8609">
                  <c:v>7.3807046979865785</c:v>
                </c:pt>
                <c:pt idx="8610">
                  <c:v>7.1482475264128791</c:v>
                </c:pt>
                <c:pt idx="8611">
                  <c:v>7.4460401444528435</c:v>
                </c:pt>
                <c:pt idx="8612">
                  <c:v>7.0135157824042986</c:v>
                </c:pt>
                <c:pt idx="8613">
                  <c:v>7.2553191489361701</c:v>
                </c:pt>
                <c:pt idx="8616">
                  <c:v>7.2912124769411353</c:v>
                </c:pt>
                <c:pt idx="8617">
                  <c:v>7.3462930236472284</c:v>
                </c:pt>
                <c:pt idx="8618">
                  <c:v>7.3823255813953477</c:v>
                </c:pt>
                <c:pt idx="8619">
                  <c:v>7.2811387900355884</c:v>
                </c:pt>
                <c:pt idx="8620">
                  <c:v>7.2934985571210333</c:v>
                </c:pt>
                <c:pt idx="8623">
                  <c:v>7.4658859470468446</c:v>
                </c:pt>
                <c:pt idx="8624">
                  <c:v>7.4060982880504218</c:v>
                </c:pt>
                <c:pt idx="8625">
                  <c:v>7.3289552238805973</c:v>
                </c:pt>
                <c:pt idx="8626">
                  <c:v>7.3158522050059585</c:v>
                </c:pt>
                <c:pt idx="8631">
                  <c:v>7.0440230274297324</c:v>
                </c:pt>
                <c:pt idx="8632">
                  <c:v>6.9726523056210032</c:v>
                </c:pt>
                <c:pt idx="8633">
                  <c:v>7.0939947780678851</c:v>
                </c:pt>
                <c:pt idx="8634">
                  <c:v>7.1137281292059207</c:v>
                </c:pt>
                <c:pt idx="8637">
                  <c:v>7.1614583333333339</c:v>
                </c:pt>
                <c:pt idx="8638">
                  <c:v>7.366930060524548</c:v>
                </c:pt>
                <c:pt idx="8639">
                  <c:v>7.5530758943497149</c:v>
                </c:pt>
                <c:pt idx="8640">
                  <c:v>7.4638262322472855</c:v>
                </c:pt>
                <c:pt idx="8641">
                  <c:v>7.4823126981478394</c:v>
                </c:pt>
                <c:pt idx="8644">
                  <c:v>7.7918570835064394</c:v>
                </c:pt>
                <c:pt idx="8645">
                  <c:v>7.8098083146626838</c:v>
                </c:pt>
                <c:pt idx="8646">
                  <c:v>7.7248271841425833</c:v>
                </c:pt>
                <c:pt idx="8647">
                  <c:v>7.8413581271791459</c:v>
                </c:pt>
                <c:pt idx="8648">
                  <c:v>7.8848831427150685</c:v>
                </c:pt>
                <c:pt idx="8651">
                  <c:v>7.7031857674803472</c:v>
                </c:pt>
                <c:pt idx="8652">
                  <c:v>8.2090502978160167</c:v>
                </c:pt>
                <c:pt idx="8653">
                  <c:v>8.4190555095277553</c:v>
                </c:pt>
                <c:pt idx="8654">
                  <c:v>8.181301014098441</c:v>
                </c:pt>
                <c:pt idx="8655">
                  <c:v>8.0720079457043532</c:v>
                </c:pt>
                <c:pt idx="8658">
                  <c:v>8.3806044503487236</c:v>
                </c:pt>
                <c:pt idx="8659">
                  <c:v>8.5101073122036439</c:v>
                </c:pt>
                <c:pt idx="8660">
                  <c:v>8.4930445647646842</c:v>
                </c:pt>
                <c:pt idx="8661">
                  <c:v>8.1998341625207303</c:v>
                </c:pt>
                <c:pt idx="8662">
                  <c:v>8.200514138817482</c:v>
                </c:pt>
                <c:pt idx="8665">
                  <c:v>8.2104527898759141</c:v>
                </c:pt>
                <c:pt idx="8666">
                  <c:v>8.1537387017255547</c:v>
                </c:pt>
                <c:pt idx="8667">
                  <c:v>8.1887275127908907</c:v>
                </c:pt>
                <c:pt idx="8668">
                  <c:v>8.3267113649532334</c:v>
                </c:pt>
                <c:pt idx="8669">
                  <c:v>8.2978635651241461</c:v>
                </c:pt>
                <c:pt idx="8672">
                  <c:v>8.3965247467676871</c:v>
                </c:pt>
                <c:pt idx="8673">
                  <c:v>8.2585501554573728</c:v>
                </c:pt>
                <c:pt idx="8674">
                  <c:v>8.0419259744513596</c:v>
                </c:pt>
                <c:pt idx="8675">
                  <c:v>7.9919691879046137</c:v>
                </c:pt>
                <c:pt idx="8676">
                  <c:v>7.9458483754512619</c:v>
                </c:pt>
                <c:pt idx="8679">
                  <c:v>7.7626924336717984</c:v>
                </c:pt>
                <c:pt idx="8680">
                  <c:v>7.9800228310502304</c:v>
                </c:pt>
                <c:pt idx="8681">
                  <c:v>8.1144001962548042</c:v>
                </c:pt>
                <c:pt idx="8682">
                  <c:v>7.9672897196261685</c:v>
                </c:pt>
                <c:pt idx="8683">
                  <c:v>8.172541591171143</c:v>
                </c:pt>
                <c:pt idx="8686">
                  <c:v>8.1330218834521766</c:v>
                </c:pt>
                <c:pt idx="8687">
                  <c:v>8.4238854805725971</c:v>
                </c:pt>
                <c:pt idx="8688">
                  <c:v>8.6467257508616449</c:v>
                </c:pt>
                <c:pt idx="8689">
                  <c:v>8.4221711659965521</c:v>
                </c:pt>
                <c:pt idx="8690">
                  <c:v>8.4708261120739454</c:v>
                </c:pt>
                <c:pt idx="8693">
                  <c:v>8.3553691827002154</c:v>
                </c:pt>
                <c:pt idx="8694">
                  <c:v>8.7055491709078971</c:v>
                </c:pt>
                <c:pt idx="8695">
                  <c:v>8.7521935219352187</c:v>
                </c:pt>
                <c:pt idx="8696">
                  <c:v>8.7672909479218006</c:v>
                </c:pt>
                <c:pt idx="8697">
                  <c:v>9.0839587628865992</c:v>
                </c:pt>
                <c:pt idx="8700">
                  <c:v>9.459709379128137</c:v>
                </c:pt>
                <c:pt idx="8701">
                  <c:v>9.3220185001651785</c:v>
                </c:pt>
                <c:pt idx="8702">
                  <c:v>9.1409600791817898</c:v>
                </c:pt>
                <c:pt idx="8703">
                  <c:v>9.2555918572505664</c:v>
                </c:pt>
                <c:pt idx="8704">
                  <c:v>9.25727012943352</c:v>
                </c:pt>
                <c:pt idx="8707">
                  <c:v>9.0333024976873251</c:v>
                </c:pt>
                <c:pt idx="8708">
                  <c:v>9.2030435513704401</c:v>
                </c:pt>
                <c:pt idx="8709">
                  <c:v>9.5871475190360638</c:v>
                </c:pt>
                <c:pt idx="8710">
                  <c:v>9.4277815013404833</c:v>
                </c:pt>
                <c:pt idx="8711">
                  <c:v>9.7020920502092043</c:v>
                </c:pt>
                <c:pt idx="8714">
                  <c:v>10.364567590260286</c:v>
                </c:pt>
                <c:pt idx="8715">
                  <c:v>10.75664535666218</c:v>
                </c:pt>
                <c:pt idx="8716">
                  <c:v>10.875042073375967</c:v>
                </c:pt>
                <c:pt idx="8717">
                  <c:v>10.788959946146077</c:v>
                </c:pt>
                <c:pt idx="8718">
                  <c:v>10.585046096591388</c:v>
                </c:pt>
                <c:pt idx="8721">
                  <c:v>10.546688016180683</c:v>
                </c:pt>
                <c:pt idx="8722">
                  <c:v>10.600439263389088</c:v>
                </c:pt>
                <c:pt idx="8723">
                  <c:v>10.549066013016652</c:v>
                </c:pt>
                <c:pt idx="8724">
                  <c:v>10.254772765669877</c:v>
                </c:pt>
                <c:pt idx="8725">
                  <c:v>10.66883116883117</c:v>
                </c:pt>
                <c:pt idx="8728">
                  <c:v>10.645460681741479</c:v>
                </c:pt>
                <c:pt idx="8729">
                  <c:v>10.882978723404255</c:v>
                </c:pt>
                <c:pt idx="8730">
                  <c:v>10.970199796816795</c:v>
                </c:pt>
                <c:pt idx="8731">
                  <c:v>10.626471335422135</c:v>
                </c:pt>
                <c:pt idx="8732">
                  <c:v>10.690560921877649</c:v>
                </c:pt>
                <c:pt idx="8735">
                  <c:v>10.868179500254971</c:v>
                </c:pt>
                <c:pt idx="8736">
                  <c:v>11.062590233545649</c:v>
                </c:pt>
                <c:pt idx="8737">
                  <c:v>11.413013931362556</c:v>
                </c:pt>
                <c:pt idx="8738">
                  <c:v>11.641783439490446</c:v>
                </c:pt>
                <c:pt idx="8739">
                  <c:v>11.910512450072236</c:v>
                </c:pt>
                <c:pt idx="8742">
                  <c:v>11.832442521421905</c:v>
                </c:pt>
                <c:pt idx="8743">
                  <c:v>11.98264182895851</c:v>
                </c:pt>
                <c:pt idx="8744">
                  <c:v>11.841280596256457</c:v>
                </c:pt>
                <c:pt idx="8745">
                  <c:v>11.574412532637076</c:v>
                </c:pt>
                <c:pt idx="8746">
                  <c:v>11.298797409805735</c:v>
                </c:pt>
                <c:pt idx="8749">
                  <c:v>11.533064109035839</c:v>
                </c:pt>
                <c:pt idx="8750">
                  <c:v>11.648801009676061</c:v>
                </c:pt>
                <c:pt idx="8751">
                  <c:v>12.074867211870838</c:v>
                </c:pt>
                <c:pt idx="8752">
                  <c:v>12.287510548523205</c:v>
                </c:pt>
                <c:pt idx="8753">
                  <c:v>12.158973490302362</c:v>
                </c:pt>
                <c:pt idx="8756">
                  <c:v>12.293512456423775</c:v>
                </c:pt>
                <c:pt idx="8757">
                  <c:v>11.985326736051867</c:v>
                </c:pt>
                <c:pt idx="8758">
                  <c:v>11.843915343915345</c:v>
                </c:pt>
                <c:pt idx="8759">
                  <c:v>11.909873072663771</c:v>
                </c:pt>
                <c:pt idx="8760">
                  <c:v>11.448788780280493</c:v>
                </c:pt>
                <c:pt idx="8763">
                  <c:v>11.384046890927626</c:v>
                </c:pt>
                <c:pt idx="8764">
                  <c:v>11.359904818560381</c:v>
                </c:pt>
                <c:pt idx="8765">
                  <c:v>11.228013307173933</c:v>
                </c:pt>
                <c:pt idx="8766">
                  <c:v>11.166467168262656</c:v>
                </c:pt>
                <c:pt idx="8767">
                  <c:v>11.511781338360038</c:v>
                </c:pt>
                <c:pt idx="8770">
                  <c:v>11.436507936507939</c:v>
                </c:pt>
                <c:pt idx="8771">
                  <c:v>11.473168654173767</c:v>
                </c:pt>
                <c:pt idx="8772">
                  <c:v>11.709526244035448</c:v>
                </c:pt>
                <c:pt idx="8773">
                  <c:v>11.794595053964477</c:v>
                </c:pt>
                <c:pt idx="8774">
                  <c:v>12.612447921095146</c:v>
                </c:pt>
                <c:pt idx="8777">
                  <c:v>12.280738920430473</c:v>
                </c:pt>
                <c:pt idx="8778">
                  <c:v>12.477015379415244</c:v>
                </c:pt>
                <c:pt idx="8779">
                  <c:v>12.841245663027843</c:v>
                </c:pt>
                <c:pt idx="8780">
                  <c:v>13.38553098092183</c:v>
                </c:pt>
                <c:pt idx="8781">
                  <c:v>13.700892857142856</c:v>
                </c:pt>
                <c:pt idx="8785">
                  <c:v>13.542242833052278</c:v>
                </c:pt>
                <c:pt idx="8786">
                  <c:v>13.435867083791324</c:v>
                </c:pt>
                <c:pt idx="8787">
                  <c:v>14.316354113870586</c:v>
                </c:pt>
                <c:pt idx="8788">
                  <c:v>14.773498859893591</c:v>
                </c:pt>
                <c:pt idx="8791">
                  <c:v>15.081578947368422</c:v>
                </c:pt>
                <c:pt idx="8792">
                  <c:v>15.557728119180634</c:v>
                </c:pt>
                <c:pt idx="8793">
                  <c:v>16.323240866035185</c:v>
                </c:pt>
                <c:pt idx="8794">
                  <c:v>16.002040295842896</c:v>
                </c:pt>
                <c:pt idx="8795">
                  <c:v>15.400000000000002</c:v>
                </c:pt>
                <c:pt idx="8798">
                  <c:v>15.286909742976688</c:v>
                </c:pt>
                <c:pt idx="8799">
                  <c:v>14.409269040722441</c:v>
                </c:pt>
                <c:pt idx="8800">
                  <c:v>14.30403273936397</c:v>
                </c:pt>
                <c:pt idx="8801">
                  <c:v>14.379342723004697</c:v>
                </c:pt>
                <c:pt idx="8802">
                  <c:v>14.840003413260517</c:v>
                </c:pt>
                <c:pt idx="8805">
                  <c:v>16.120106001025821</c:v>
                </c:pt>
                <c:pt idx="8806">
                  <c:v>17.344922075697895</c:v>
                </c:pt>
                <c:pt idx="8807">
                  <c:v>16.766174703964307</c:v>
                </c:pt>
                <c:pt idx="8808">
                  <c:v>16.433025304430437</c:v>
                </c:pt>
                <c:pt idx="8809">
                  <c:v>16.491465517241384</c:v>
                </c:pt>
                <c:pt idx="8812">
                  <c:v>16.997249914059815</c:v>
                </c:pt>
                <c:pt idx="8813">
                  <c:v>18.722375452508189</c:v>
                </c:pt>
                <c:pt idx="8814">
                  <c:v>17.726563853751518</c:v>
                </c:pt>
                <c:pt idx="8815">
                  <c:v>16.840598512368103</c:v>
                </c:pt>
                <c:pt idx="8816">
                  <c:v>16.093525801711468</c:v>
                </c:pt>
                <c:pt idx="8819">
                  <c:v>16.086573354069468</c:v>
                </c:pt>
                <c:pt idx="8820">
                  <c:v>15.75889225443531</c:v>
                </c:pt>
                <c:pt idx="8821">
                  <c:v>16.39820100328663</c:v>
                </c:pt>
                <c:pt idx="8822">
                  <c:v>17.3997586622996</c:v>
                </c:pt>
                <c:pt idx="8823">
                  <c:v>15.988967419410448</c:v>
                </c:pt>
                <c:pt idx="8826">
                  <c:v>14.72259565667011</c:v>
                </c:pt>
                <c:pt idx="8827">
                  <c:v>14.073015873015875</c:v>
                </c:pt>
                <c:pt idx="8828">
                  <c:v>14.287791447991053</c:v>
                </c:pt>
                <c:pt idx="8829">
                  <c:v>14.475723983844636</c:v>
                </c:pt>
                <c:pt idx="8830">
                  <c:v>14.953568357695612</c:v>
                </c:pt>
                <c:pt idx="8833">
                  <c:v>16.810480048263379</c:v>
                </c:pt>
                <c:pt idx="8834">
                  <c:v>16.407212945429507</c:v>
                </c:pt>
                <c:pt idx="8835">
                  <c:v>17.347938366187485</c:v>
                </c:pt>
                <c:pt idx="8836">
                  <c:v>16.707323384801175</c:v>
                </c:pt>
                <c:pt idx="8837">
                  <c:v>16.076341777586947</c:v>
                </c:pt>
                <c:pt idx="8840">
                  <c:v>15.374157885645189</c:v>
                </c:pt>
                <c:pt idx="8841">
                  <c:v>15.664310954063607</c:v>
                </c:pt>
                <c:pt idx="8842">
                  <c:v>16.463897046121957</c:v>
                </c:pt>
                <c:pt idx="8843">
                  <c:v>16.889359495202701</c:v>
                </c:pt>
                <c:pt idx="8844">
                  <c:v>16.311398558902681</c:v>
                </c:pt>
                <c:pt idx="8847">
                  <c:v>16.285775973745576</c:v>
                </c:pt>
                <c:pt idx="8848">
                  <c:v>14.963116524142698</c:v>
                </c:pt>
                <c:pt idx="8849">
                  <c:v>13.453538674511163</c:v>
                </c:pt>
                <c:pt idx="8850">
                  <c:v>14.312478184991276</c:v>
                </c:pt>
                <c:pt idx="8851">
                  <c:v>14.804070580013976</c:v>
                </c:pt>
                <c:pt idx="8854">
                  <c:v>14.213299545613419</c:v>
                </c:pt>
                <c:pt idx="8855">
                  <c:v>15.328201970443351</c:v>
                </c:pt>
                <c:pt idx="8856">
                  <c:v>14.52474372569813</c:v>
                </c:pt>
                <c:pt idx="8857">
                  <c:v>14.878360511238432</c:v>
                </c:pt>
                <c:pt idx="8858">
                  <c:v>14.824771537574307</c:v>
                </c:pt>
                <c:pt idx="8861">
                  <c:v>14.603919134598335</c:v>
                </c:pt>
                <c:pt idx="8862">
                  <c:v>14.992006394884092</c:v>
                </c:pt>
                <c:pt idx="8863">
                  <c:v>15.002052471890059</c:v>
                </c:pt>
                <c:pt idx="8864">
                  <c:v>14.979328165374676</c:v>
                </c:pt>
                <c:pt idx="8865">
                  <c:v>14.889115224515098</c:v>
                </c:pt>
                <c:pt idx="8868">
                  <c:v>14.818197942532814</c:v>
                </c:pt>
                <c:pt idx="8869">
                  <c:v>13.564375605033879</c:v>
                </c:pt>
                <c:pt idx="8870">
                  <c:v>12.990189146190561</c:v>
                </c:pt>
                <c:pt idx="8871">
                  <c:v>12.269865067466265</c:v>
                </c:pt>
                <c:pt idx="8872">
                  <c:v>11.446196085377736</c:v>
                </c:pt>
                <c:pt idx="8875">
                  <c:v>11.057499778506248</c:v>
                </c:pt>
                <c:pt idx="8876">
                  <c:v>10.906183368869938</c:v>
                </c:pt>
                <c:pt idx="8877">
                  <c:v>11.43809186653686</c:v>
                </c:pt>
                <c:pt idx="8878">
                  <c:v>11.064185306338963</c:v>
                </c:pt>
                <c:pt idx="8879">
                  <c:v>11.040982879446466</c:v>
                </c:pt>
                <c:pt idx="8882">
                  <c:v>12.2455222557191</c:v>
                </c:pt>
                <c:pt idx="8883">
                  <c:v>11.186753912812804</c:v>
                </c:pt>
                <c:pt idx="8884">
                  <c:v>11.475670396022021</c:v>
                </c:pt>
                <c:pt idx="8885">
                  <c:v>11.039784756527878</c:v>
                </c:pt>
                <c:pt idx="8886">
                  <c:v>11.166019417475729</c:v>
                </c:pt>
                <c:pt idx="8889">
                  <c:v>11.827463851681008</c:v>
                </c:pt>
                <c:pt idx="8890">
                  <c:v>11.955378486055777</c:v>
                </c:pt>
                <c:pt idx="8891">
                  <c:v>11.91885673834174</c:v>
                </c:pt>
                <c:pt idx="8892">
                  <c:v>10.733510167992927</c:v>
                </c:pt>
                <c:pt idx="8896">
                  <c:v>10.400017680339463</c:v>
                </c:pt>
                <c:pt idx="8897">
                  <c:v>9.9913511605330498</c:v>
                </c:pt>
                <c:pt idx="8898">
                  <c:v>10.257453773334513</c:v>
                </c:pt>
                <c:pt idx="8899">
                  <c:v>11.49302982177519</c:v>
                </c:pt>
                <c:pt idx="8900">
                  <c:v>11.501147801518631</c:v>
                </c:pt>
                <c:pt idx="8903">
                  <c:v>11.231527961250553</c:v>
                </c:pt>
                <c:pt idx="8904">
                  <c:v>11.276974909123151</c:v>
                </c:pt>
                <c:pt idx="8905">
                  <c:v>11.387755102040819</c:v>
                </c:pt>
                <c:pt idx="8906">
                  <c:v>11.873972602739727</c:v>
                </c:pt>
                <c:pt idx="8907">
                  <c:v>11.559833598867058</c:v>
                </c:pt>
                <c:pt idx="8910">
                  <c:v>12.53366319137657</c:v>
                </c:pt>
                <c:pt idx="8911">
                  <c:v>12.513761467889909</c:v>
                </c:pt>
                <c:pt idx="8912">
                  <c:v>13.855936675461741</c:v>
                </c:pt>
                <c:pt idx="8913">
                  <c:v>14.219488790020065</c:v>
                </c:pt>
                <c:pt idx="8914">
                  <c:v>13.017995981479864</c:v>
                </c:pt>
                <c:pt idx="8917">
                  <c:v>13.06822765938788</c:v>
                </c:pt>
                <c:pt idx="8918">
                  <c:v>13.649599718483328</c:v>
                </c:pt>
                <c:pt idx="8919">
                  <c:v>14.698016747465841</c:v>
                </c:pt>
                <c:pt idx="8920">
                  <c:v>13.38375374845652</c:v>
                </c:pt>
                <c:pt idx="8921">
                  <c:v>12.35028198801551</c:v>
                </c:pt>
                <c:pt idx="8924">
                  <c:v>12.669851380042463</c:v>
                </c:pt>
                <c:pt idx="8925">
                  <c:v>12.831380901668442</c:v>
                </c:pt>
                <c:pt idx="8926">
                  <c:v>13.395672607963112</c:v>
                </c:pt>
                <c:pt idx="8927">
                  <c:v>13.53611111111111</c:v>
                </c:pt>
                <c:pt idx="8928">
                  <c:v>17.420452504938055</c:v>
                </c:pt>
                <c:pt idx="8931">
                  <c:v>16.994980279670134</c:v>
                </c:pt>
                <c:pt idx="8932">
                  <c:v>16.504884547069274</c:v>
                </c:pt>
                <c:pt idx="8933">
                  <c:v>20.177514792899409</c:v>
                </c:pt>
                <c:pt idx="8934">
                  <c:v>17.645224171539962</c:v>
                </c:pt>
                <c:pt idx="8935">
                  <c:v>15.883984647592461</c:v>
                </c:pt>
                <c:pt idx="8938">
                  <c:v>13.22652223289945</c:v>
                </c:pt>
                <c:pt idx="8939">
                  <c:v>12.853260869565217</c:v>
                </c:pt>
                <c:pt idx="8940">
                  <c:v>12.315959772627897</c:v>
                </c:pt>
                <c:pt idx="8941">
                  <c:v>12.013550135501358</c:v>
                </c:pt>
                <c:pt idx="8942">
                  <c:v>12.066567399491987</c:v>
                </c:pt>
                <c:pt idx="8945">
                  <c:v>12.204400848356311</c:v>
                </c:pt>
                <c:pt idx="8946">
                  <c:v>12.954693697664167</c:v>
                </c:pt>
                <c:pt idx="8947">
                  <c:v>13.163823425958494</c:v>
                </c:pt>
                <c:pt idx="8948">
                  <c:v>13.705980650835533</c:v>
                </c:pt>
                <c:pt idx="8949">
                  <c:v>13.845428923727324</c:v>
                </c:pt>
                <c:pt idx="8952">
                  <c:v>13.864967366378552</c:v>
                </c:pt>
                <c:pt idx="8953">
                  <c:v>13.469229412801976</c:v>
                </c:pt>
                <c:pt idx="8954">
                  <c:v>13.797514104372356</c:v>
                </c:pt>
                <c:pt idx="8955">
                  <c:v>14.601630386096929</c:v>
                </c:pt>
                <c:pt idx="8956">
                  <c:v>14.076587018544938</c:v>
                </c:pt>
                <c:pt idx="8959">
                  <c:v>13.580319671399234</c:v>
                </c:pt>
                <c:pt idx="8960">
                  <c:v>13.319835154990145</c:v>
                </c:pt>
                <c:pt idx="8961">
                  <c:v>14.277417612101567</c:v>
                </c:pt>
                <c:pt idx="8962">
                  <c:v>14.254514265077646</c:v>
                </c:pt>
                <c:pt idx="8963">
                  <c:v>14.789459236892672</c:v>
                </c:pt>
                <c:pt idx="8966">
                  <c:v>15.430289123451127</c:v>
                </c:pt>
                <c:pt idx="8967">
                  <c:v>14.432702901211901</c:v>
                </c:pt>
                <c:pt idx="8968">
                  <c:v>14.113981624670245</c:v>
                </c:pt>
                <c:pt idx="8969">
                  <c:v>14.305756044749188</c:v>
                </c:pt>
                <c:pt idx="8970">
                  <c:v>14.862511373976345</c:v>
                </c:pt>
                <c:pt idx="8973">
                  <c:v>14.280930656934308</c:v>
                </c:pt>
                <c:pt idx="8974">
                  <c:v>13.837321444818487</c:v>
                </c:pt>
                <c:pt idx="8975">
                  <c:v>14.515917773330907</c:v>
                </c:pt>
                <c:pt idx="8976">
                  <c:v>14.811329291466835</c:v>
                </c:pt>
                <c:pt idx="8977">
                  <c:v>15.086028343023258</c:v>
                </c:pt>
                <c:pt idx="8980">
                  <c:v>14.736093495198404</c:v>
                </c:pt>
                <c:pt idx="8981">
                  <c:v>15.466255442670535</c:v>
                </c:pt>
                <c:pt idx="8982">
                  <c:v>16.328265817023212</c:v>
                </c:pt>
                <c:pt idx="8983">
                  <c:v>16.121242484969944</c:v>
                </c:pt>
                <c:pt idx="8984">
                  <c:v>17.077894928194873</c:v>
                </c:pt>
                <c:pt idx="8987">
                  <c:v>17.165055626481852</c:v>
                </c:pt>
                <c:pt idx="8988">
                  <c:v>16.365539016689223</c:v>
                </c:pt>
                <c:pt idx="8989">
                  <c:v>16.305230990472769</c:v>
                </c:pt>
                <c:pt idx="8990">
                  <c:v>16.772002522295288</c:v>
                </c:pt>
                <c:pt idx="8991">
                  <c:v>16.753800217155266</c:v>
                </c:pt>
                <c:pt idx="8994">
                  <c:v>17.72394366197183</c:v>
                </c:pt>
                <c:pt idx="8995">
                  <c:v>18.497128270580728</c:v>
                </c:pt>
                <c:pt idx="8996">
                  <c:v>19.636455186304129</c:v>
                </c:pt>
                <c:pt idx="8997">
                  <c:v>18.899322096005864</c:v>
                </c:pt>
                <c:pt idx="8998">
                  <c:v>20.031120522972103</c:v>
                </c:pt>
                <c:pt idx="9001">
                  <c:v>19.865596330275228</c:v>
                </c:pt>
                <c:pt idx="9002">
                  <c:v>20.69045207623607</c:v>
                </c:pt>
                <c:pt idx="9003">
                  <c:v>21.040827637169777</c:v>
                </c:pt>
                <c:pt idx="9004">
                  <c:v>21.75528589814304</c:v>
                </c:pt>
                <c:pt idx="9009">
                  <c:v>23.484587614551515</c:v>
                </c:pt>
                <c:pt idx="9010">
                  <c:v>22.41846722068329</c:v>
                </c:pt>
                <c:pt idx="9011">
                  <c:v>21.549370809222008</c:v>
                </c:pt>
                <c:pt idx="9012">
                  <c:v>20.774614033465838</c:v>
                </c:pt>
                <c:pt idx="9015">
                  <c:v>20.372417643774426</c:v>
                </c:pt>
                <c:pt idx="9016">
                  <c:v>22.011335956529887</c:v>
                </c:pt>
                <c:pt idx="9017">
                  <c:v>22.265047718038364</c:v>
                </c:pt>
                <c:pt idx="9018">
                  <c:v>22.66828803051979</c:v>
                </c:pt>
                <c:pt idx="9019">
                  <c:v>22.129411764705882</c:v>
                </c:pt>
                <c:pt idx="9022">
                  <c:v>23.653553781832002</c:v>
                </c:pt>
                <c:pt idx="9023">
                  <c:v>25.326259946949602</c:v>
                </c:pt>
                <c:pt idx="9024">
                  <c:v>26.875890228848167</c:v>
                </c:pt>
                <c:pt idx="9025">
                  <c:v>27.169000757002273</c:v>
                </c:pt>
                <c:pt idx="9026">
                  <c:v>26.938032166508989</c:v>
                </c:pt>
                <c:pt idx="9029">
                  <c:v>26.029548252675443</c:v>
                </c:pt>
                <c:pt idx="9030">
                  <c:v>21.906196702671973</c:v>
                </c:pt>
                <c:pt idx="9031">
                  <c:v>24.331754003600878</c:v>
                </c:pt>
                <c:pt idx="9032">
                  <c:v>23.753362797847814</c:v>
                </c:pt>
                <c:pt idx="9033">
                  <c:v>25.447761194029852</c:v>
                </c:pt>
                <c:pt idx="9036">
                  <c:v>26.404432930339667</c:v>
                </c:pt>
                <c:pt idx="9037">
                  <c:v>26.720994213072764</c:v>
                </c:pt>
                <c:pt idx="9038">
                  <c:v>27.641642117266937</c:v>
                </c:pt>
                <c:pt idx="9039">
                  <c:v>26.599619952494066</c:v>
                </c:pt>
                <c:pt idx="9040">
                  <c:v>25.695093126595442</c:v>
                </c:pt>
                <c:pt idx="9043">
                  <c:v>26.105263157894736</c:v>
                </c:pt>
                <c:pt idx="9044">
                  <c:v>28.215205223880595</c:v>
                </c:pt>
                <c:pt idx="9045">
                  <c:v>30.208708708708706</c:v>
                </c:pt>
                <c:pt idx="9046">
                  <c:v>29.295970832943812</c:v>
                </c:pt>
                <c:pt idx="9047">
                  <c:v>26.39712740160418</c:v>
                </c:pt>
                <c:pt idx="9050">
                  <c:v>26.294128576737275</c:v>
                </c:pt>
                <c:pt idx="9051">
                  <c:v>26.928591430971725</c:v>
                </c:pt>
                <c:pt idx="9052">
                  <c:v>26.962938760268862</c:v>
                </c:pt>
                <c:pt idx="9053">
                  <c:v>28.384773662551442</c:v>
                </c:pt>
                <c:pt idx="9054">
                  <c:v>26.504566635601119</c:v>
                </c:pt>
                <c:pt idx="9057">
                  <c:v>28.867052023121389</c:v>
                </c:pt>
                <c:pt idx="9058">
                  <c:v>29.679984993434626</c:v>
                </c:pt>
                <c:pt idx="9059">
                  <c:v>29.943477046279913</c:v>
                </c:pt>
                <c:pt idx="9060">
                  <c:v>25.901144931583357</c:v>
                </c:pt>
                <c:pt idx="9061">
                  <c:v>28.303838154660617</c:v>
                </c:pt>
                <c:pt idx="9064">
                  <c:v>29.354375896700141</c:v>
                </c:pt>
                <c:pt idx="9065">
                  <c:v>25.056257175660164</c:v>
                </c:pt>
                <c:pt idx="9066">
                  <c:v>25.237465247819006</c:v>
                </c:pt>
                <c:pt idx="9067">
                  <c:v>25.837307692307693</c:v>
                </c:pt>
                <c:pt idx="9068">
                  <c:v>23.966908258630557</c:v>
                </c:pt>
                <c:pt idx="9071">
                  <c:v>23.896263192925741</c:v>
                </c:pt>
                <c:pt idx="9072">
                  <c:v>21.332701421800948</c:v>
                </c:pt>
                <c:pt idx="9073">
                  <c:v>21.910084592719322</c:v>
                </c:pt>
                <c:pt idx="9074">
                  <c:v>21.253597636519586</c:v>
                </c:pt>
                <c:pt idx="9075">
                  <c:v>18.793234511592551</c:v>
                </c:pt>
                <c:pt idx="9078">
                  <c:v>19.643303064699207</c:v>
                </c:pt>
                <c:pt idx="9079">
                  <c:v>21.504213616134837</c:v>
                </c:pt>
                <c:pt idx="9080">
                  <c:v>21.691451934962441</c:v>
                </c:pt>
                <c:pt idx="9081">
                  <c:v>21.470491961105228</c:v>
                </c:pt>
                <c:pt idx="9082">
                  <c:v>18.808153477218227</c:v>
                </c:pt>
                <c:pt idx="9085">
                  <c:v>18.754184600669536</c:v>
                </c:pt>
                <c:pt idx="9086">
                  <c:v>18.955490767735668</c:v>
                </c:pt>
                <c:pt idx="9087">
                  <c:v>18.931413972683504</c:v>
                </c:pt>
                <c:pt idx="9088">
                  <c:v>19.528781925343811</c:v>
                </c:pt>
                <c:pt idx="9089">
                  <c:v>21.473974220210568</c:v>
                </c:pt>
                <c:pt idx="9092">
                  <c:v>23.03050108932462</c:v>
                </c:pt>
                <c:pt idx="9093">
                  <c:v>23.12497510456085</c:v>
                </c:pt>
                <c:pt idx="9094">
                  <c:v>22.627197774908115</c:v>
                </c:pt>
                <c:pt idx="9095">
                  <c:v>23.517241379310349</c:v>
                </c:pt>
                <c:pt idx="9096">
                  <c:v>22.373993438711601</c:v>
                </c:pt>
                <c:pt idx="9099">
                  <c:v>25.749185667752442</c:v>
                </c:pt>
                <c:pt idx="9100">
                  <c:v>24.464128843338216</c:v>
                </c:pt>
                <c:pt idx="9101">
                  <c:v>25.343465045592705</c:v>
                </c:pt>
                <c:pt idx="9102">
                  <c:v>26.714285714285715</c:v>
                </c:pt>
                <c:pt idx="9103">
                  <c:v>27.607948969578022</c:v>
                </c:pt>
                <c:pt idx="9106">
                  <c:v>28.38335287221571</c:v>
                </c:pt>
                <c:pt idx="9107">
                  <c:v>31.863492690636118</c:v>
                </c:pt>
                <c:pt idx="9108">
                  <c:v>29.054866036249013</c:v>
                </c:pt>
                <c:pt idx="9109">
                  <c:v>29.477869986168741</c:v>
                </c:pt>
                <c:pt idx="9110">
                  <c:v>27.853794861737597</c:v>
                </c:pt>
                <c:pt idx="9113">
                  <c:v>27.325320042998136</c:v>
                </c:pt>
                <c:pt idx="9114">
                  <c:v>26.715669014084508</c:v>
                </c:pt>
                <c:pt idx="9115">
                  <c:v>26.125269766529332</c:v>
                </c:pt>
                <c:pt idx="9116">
                  <c:v>28.134760828995191</c:v>
                </c:pt>
                <c:pt idx="9117">
                  <c:v>27.658555653278611</c:v>
                </c:pt>
                <c:pt idx="9120">
                  <c:v>25.945288753799392</c:v>
                </c:pt>
                <c:pt idx="9121">
                  <c:v>26.223079929646275</c:v>
                </c:pt>
                <c:pt idx="9122">
                  <c:v>26.14377682403434</c:v>
                </c:pt>
                <c:pt idx="9123">
                  <c:v>28.136293286902685</c:v>
                </c:pt>
                <c:pt idx="9124">
                  <c:v>28.944385026737972</c:v>
                </c:pt>
                <c:pt idx="9127">
                  <c:v>28.831976459048551</c:v>
                </c:pt>
                <c:pt idx="9128">
                  <c:v>31.235613463626489</c:v>
                </c:pt>
                <c:pt idx="9129">
                  <c:v>31.905844155844161</c:v>
                </c:pt>
                <c:pt idx="9130">
                  <c:v>31.560424444881118</c:v>
                </c:pt>
                <c:pt idx="9131">
                  <c:v>31.000000000000004</c:v>
                </c:pt>
                <c:pt idx="9134">
                  <c:v>33.585141485851416</c:v>
                </c:pt>
                <c:pt idx="9135">
                  <c:v>33.491991538229072</c:v>
                </c:pt>
                <c:pt idx="9136">
                  <c:v>31.820716730420774</c:v>
                </c:pt>
                <c:pt idx="9137">
                  <c:v>32.389869608826487</c:v>
                </c:pt>
                <c:pt idx="9138">
                  <c:v>32.304187069051672</c:v>
                </c:pt>
                <c:pt idx="9141">
                  <c:v>31.552573603044259</c:v>
                </c:pt>
                <c:pt idx="9142">
                  <c:v>30.92585210285031</c:v>
                </c:pt>
                <c:pt idx="9143">
                  <c:v>30.4513</c:v>
                </c:pt>
                <c:pt idx="9144">
                  <c:v>31.973010795681734</c:v>
                </c:pt>
                <c:pt idx="9145">
                  <c:v>31.325728009606721</c:v>
                </c:pt>
                <c:pt idx="9148">
                  <c:v>31.556250000000002</c:v>
                </c:pt>
                <c:pt idx="9149">
                  <c:v>29.263900080580179</c:v>
                </c:pt>
                <c:pt idx="9150">
                  <c:v>28.011330298431965</c:v>
                </c:pt>
                <c:pt idx="9151">
                  <c:v>28.17534219202718</c:v>
                </c:pt>
                <c:pt idx="9152">
                  <c:v>28.198925266195648</c:v>
                </c:pt>
                <c:pt idx="9155">
                  <c:v>27.535204332840962</c:v>
                </c:pt>
                <c:pt idx="9156">
                  <c:v>28.452972972972972</c:v>
                </c:pt>
                <c:pt idx="9157">
                  <c:v>29.696696696696694</c:v>
                </c:pt>
                <c:pt idx="9158">
                  <c:v>29.349479583666934</c:v>
                </c:pt>
                <c:pt idx="9159">
                  <c:v>27.782901346192482</c:v>
                </c:pt>
                <c:pt idx="9162">
                  <c:v>27.170770770770773</c:v>
                </c:pt>
                <c:pt idx="9163">
                  <c:v>27.352393350690967</c:v>
                </c:pt>
                <c:pt idx="9164">
                  <c:v>27.504441752473248</c:v>
                </c:pt>
                <c:pt idx="9165">
                  <c:v>26.772157021448802</c:v>
                </c:pt>
                <c:pt idx="9166">
                  <c:v>23.598011072380562</c:v>
                </c:pt>
                <c:pt idx="9169">
                  <c:v>23.862222682977404</c:v>
                </c:pt>
                <c:pt idx="9170">
                  <c:v>24.150041476565743</c:v>
                </c:pt>
                <c:pt idx="9171">
                  <c:v>23.493883951907996</c:v>
                </c:pt>
                <c:pt idx="9172">
                  <c:v>23.082320214300434</c:v>
                </c:pt>
                <c:pt idx="9173">
                  <c:v>22.388182191218714</c:v>
                </c:pt>
                <c:pt idx="9176">
                  <c:v>19.697255223269149</c:v>
                </c:pt>
                <c:pt idx="9177">
                  <c:v>18.616924476797088</c:v>
                </c:pt>
                <c:pt idx="9178">
                  <c:v>20.085123550176501</c:v>
                </c:pt>
                <c:pt idx="9179">
                  <c:v>23.897667342799192</c:v>
                </c:pt>
                <c:pt idx="9180">
                  <c:v>21.754108400530775</c:v>
                </c:pt>
                <c:pt idx="9183">
                  <c:v>21.978446942353308</c:v>
                </c:pt>
                <c:pt idx="9184">
                  <c:v>21.744317597449349</c:v>
                </c:pt>
                <c:pt idx="9185">
                  <c:v>23.187718936740161</c:v>
                </c:pt>
                <c:pt idx="9186">
                  <c:v>21.883663620494914</c:v>
                </c:pt>
                <c:pt idx="9187">
                  <c:v>21.40681280230524</c:v>
                </c:pt>
                <c:pt idx="9190">
                  <c:v>21.288427970017455</c:v>
                </c:pt>
                <c:pt idx="9191">
                  <c:v>21.358007117437726</c:v>
                </c:pt>
                <c:pt idx="9192">
                  <c:v>19.634178768664349</c:v>
                </c:pt>
                <c:pt idx="9193">
                  <c:v>17.726021812251552</c:v>
                </c:pt>
                <c:pt idx="9194">
                  <c:v>15.595580678314491</c:v>
                </c:pt>
                <c:pt idx="9197">
                  <c:v>16.650187798193077</c:v>
                </c:pt>
                <c:pt idx="9198">
                  <c:v>17.878207078389615</c:v>
                </c:pt>
                <c:pt idx="9199">
                  <c:v>17.963483986830294</c:v>
                </c:pt>
                <c:pt idx="9200">
                  <c:v>18.006376407293015</c:v>
                </c:pt>
                <c:pt idx="9201">
                  <c:v>17.202492211838006</c:v>
                </c:pt>
                <c:pt idx="9204">
                  <c:v>17.266693564656038</c:v>
                </c:pt>
                <c:pt idx="9205">
                  <c:v>15.666733688549312</c:v>
                </c:pt>
                <c:pt idx="9206">
                  <c:v>15.762817924909164</c:v>
                </c:pt>
                <c:pt idx="9207">
                  <c:v>16.258074438634267</c:v>
                </c:pt>
                <c:pt idx="9208">
                  <c:v>13.816855753646678</c:v>
                </c:pt>
                <c:pt idx="9211">
                  <c:v>15.765235664965475</c:v>
                </c:pt>
                <c:pt idx="9212">
                  <c:v>13.645458183273309</c:v>
                </c:pt>
                <c:pt idx="9213">
                  <c:v>11.75276421954378</c:v>
                </c:pt>
                <c:pt idx="9214">
                  <c:v>16.443640747438216</c:v>
                </c:pt>
                <c:pt idx="9215">
                  <c:v>15.878928987194413</c:v>
                </c:pt>
                <c:pt idx="9218">
                  <c:v>20.620602771586395</c:v>
                </c:pt>
                <c:pt idx="9219">
                  <c:v>19.337754709727029</c:v>
                </c:pt>
                <c:pt idx="9220">
                  <c:v>19.257395313100272</c:v>
                </c:pt>
                <c:pt idx="9221">
                  <c:v>20.48841942048648</c:v>
                </c:pt>
                <c:pt idx="9222">
                  <c:v>20.066563766158595</c:v>
                </c:pt>
                <c:pt idx="9225">
                  <c:v>20.73423775131759</c:v>
                </c:pt>
                <c:pt idx="9226">
                  <c:v>20.810492505353317</c:v>
                </c:pt>
                <c:pt idx="9227">
                  <c:v>21.69849878934625</c:v>
                </c:pt>
                <c:pt idx="9229">
                  <c:v>21.593927710843374</c:v>
                </c:pt>
                <c:pt idx="9232">
                  <c:v>19.554621045589222</c:v>
                </c:pt>
                <c:pt idx="9233">
                  <c:v>19.836291722940384</c:v>
                </c:pt>
                <c:pt idx="9234">
                  <c:v>23.005011565150348</c:v>
                </c:pt>
                <c:pt idx="9235">
                  <c:v>20.647885976659651</c:v>
                </c:pt>
                <c:pt idx="9236">
                  <c:v>15.920668058455115</c:v>
                </c:pt>
                <c:pt idx="9239">
                  <c:v>13.366865023141591</c:v>
                </c:pt>
                <c:pt idx="9240">
                  <c:v>14.851464435146443</c:v>
                </c:pt>
                <c:pt idx="9241">
                  <c:v>14.54164688004559</c:v>
                </c:pt>
                <c:pt idx="9242">
                  <c:v>15.527996957885732</c:v>
                </c:pt>
                <c:pt idx="9243">
                  <c:v>16.082772989866466</c:v>
                </c:pt>
                <c:pt idx="9246">
                  <c:v>21.728176481726948</c:v>
                </c:pt>
                <c:pt idx="9247">
                  <c:v>23.283072546230443</c:v>
                </c:pt>
                <c:pt idx="9248">
                  <c:v>20.942248098413</c:v>
                </c:pt>
                <c:pt idx="9249">
                  <c:v>21.832219188400337</c:v>
                </c:pt>
                <c:pt idx="9250">
                  <c:v>21.290422827008193</c:v>
                </c:pt>
                <c:pt idx="9253">
                  <c:v>19.562936403094923</c:v>
                </c:pt>
                <c:pt idx="9254">
                  <c:v>16.987262949334845</c:v>
                </c:pt>
                <c:pt idx="9255">
                  <c:v>19.653347122978563</c:v>
                </c:pt>
                <c:pt idx="9256">
                  <c:v>22.769679300291546</c:v>
                </c:pt>
                <c:pt idx="9257">
                  <c:v>22.953775183581246</c:v>
                </c:pt>
                <c:pt idx="9261">
                  <c:v>15.663403614457831</c:v>
                </c:pt>
                <c:pt idx="9262">
                  <c:v>13.011842105263158</c:v>
                </c:pt>
                <c:pt idx="9263">
                  <c:v>12.104235139449715</c:v>
                </c:pt>
                <c:pt idx="9264">
                  <c:v>11.253703356459779</c:v>
                </c:pt>
                <c:pt idx="9268">
                  <c:v>11.770886676149834</c:v>
                </c:pt>
                <c:pt idx="9269">
                  <c:v>12.064817435607132</c:v>
                </c:pt>
                <c:pt idx="9270">
                  <c:v>12.159041599849072</c:v>
                </c:pt>
                <c:pt idx="9271">
                  <c:v>11.139333333333333</c:v>
                </c:pt>
                <c:pt idx="9274">
                  <c:v>11.63659311892296</c:v>
                </c:pt>
                <c:pt idx="9275">
                  <c:v>10.557866268768068</c:v>
                </c:pt>
                <c:pt idx="9276">
                  <c:v>10.819856704196521</c:v>
                </c:pt>
                <c:pt idx="9277">
                  <c:v>10.984682510211661</c:v>
                </c:pt>
                <c:pt idx="9278">
                  <c:v>10.815886813390051</c:v>
                </c:pt>
                <c:pt idx="9282">
                  <c:v>10.786959328599098</c:v>
                </c:pt>
                <c:pt idx="9283">
                  <c:v>10.067349386474767</c:v>
                </c:pt>
                <c:pt idx="9284">
                  <c:v>9.1753120665742056</c:v>
                </c:pt>
                <c:pt idx="9285">
                  <c:v>9.9219471642342505</c:v>
                </c:pt>
                <c:pt idx="9288">
                  <c:v>10.759175788795881</c:v>
                </c:pt>
                <c:pt idx="9289">
                  <c:v>10.520814146251611</c:v>
                </c:pt>
                <c:pt idx="9290">
                  <c:v>9.6864313292884709</c:v>
                </c:pt>
                <c:pt idx="9291">
                  <c:v>8.5132629646626903</c:v>
                </c:pt>
                <c:pt idx="9292">
                  <c:v>8.8820064427059364</c:v>
                </c:pt>
                <c:pt idx="9295">
                  <c:v>8.8197743740254992</c:v>
                </c:pt>
                <c:pt idx="9296">
                  <c:v>8.3416412812701939</c:v>
                </c:pt>
                <c:pt idx="9297">
                  <c:v>8.2949329906370473</c:v>
                </c:pt>
                <c:pt idx="9298">
                  <c:v>8.2860393156170371</c:v>
                </c:pt>
                <c:pt idx="9299">
                  <c:v>7.4828563591478456</c:v>
                </c:pt>
                <c:pt idx="9302">
                  <c:v>6.8668337045285828</c:v>
                </c:pt>
                <c:pt idx="9303">
                  <c:v>7.4892523364485992</c:v>
                </c:pt>
                <c:pt idx="9304">
                  <c:v>7.6236609222170468</c:v>
                </c:pt>
                <c:pt idx="9305">
                  <c:v>7.5981802989508882</c:v>
                </c:pt>
                <c:pt idx="9306">
                  <c:v>7.5600561272217037</c:v>
                </c:pt>
                <c:pt idx="9309">
                  <c:v>7.7224405764551758</c:v>
                </c:pt>
                <c:pt idx="9310">
                  <c:v>7.6700436843572817</c:v>
                </c:pt>
                <c:pt idx="9311">
                  <c:v>7.8079439252336451</c:v>
                </c:pt>
                <c:pt idx="9312">
                  <c:v>7.9035514018691586</c:v>
                </c:pt>
                <c:pt idx="9313">
                  <c:v>7.317458823529412</c:v>
                </c:pt>
                <c:pt idx="9317">
                  <c:v>6.779069767441861</c:v>
                </c:pt>
                <c:pt idx="9318">
                  <c:v>6.6316234498308901</c:v>
                </c:pt>
                <c:pt idx="9319">
                  <c:v>6.9703278070836472</c:v>
                </c:pt>
                <c:pt idx="9320">
                  <c:v>7.6136234626300858</c:v>
                </c:pt>
                <c:pt idx="9323">
                  <c:v>8.2390562819783959</c:v>
                </c:pt>
                <c:pt idx="9324">
                  <c:v>8.0280629061116855</c:v>
                </c:pt>
                <c:pt idx="9325">
                  <c:v>8.2664732309996261</c:v>
                </c:pt>
                <c:pt idx="9326">
                  <c:v>8.5852899575671859</c:v>
                </c:pt>
                <c:pt idx="9327">
                  <c:v>8.545077720207253</c:v>
                </c:pt>
                <c:pt idx="9330">
                  <c:v>7.8795791846702992</c:v>
                </c:pt>
                <c:pt idx="9331">
                  <c:v>8.0573839662447266</c:v>
                </c:pt>
                <c:pt idx="9332">
                  <c:v>8.0844001896633486</c:v>
                </c:pt>
                <c:pt idx="9333">
                  <c:v>8.0775061588023505</c:v>
                </c:pt>
                <c:pt idx="9334">
                  <c:v>7.7309654260343859</c:v>
                </c:pt>
                <c:pt idx="9337">
                  <c:v>7.6443116009714176</c:v>
                </c:pt>
                <c:pt idx="9338">
                  <c:v>8.4162242712116964</c:v>
                </c:pt>
                <c:pt idx="9339">
                  <c:v>7.9197080291970812</c:v>
                </c:pt>
                <c:pt idx="9340">
                  <c:v>7.8853232656913645</c:v>
                </c:pt>
                <c:pt idx="9341">
                  <c:v>7.7682387272898419</c:v>
                </c:pt>
                <c:pt idx="9344">
                  <c:v>7.095549127554353</c:v>
                </c:pt>
                <c:pt idx="9345">
                  <c:v>6.1073682256867121</c:v>
                </c:pt>
                <c:pt idx="9346">
                  <c:v>6.4184515530829849</c:v>
                </c:pt>
                <c:pt idx="9347">
                  <c:v>6.5197168857431755</c:v>
                </c:pt>
                <c:pt idx="9348">
                  <c:v>6.4740809678920437</c:v>
                </c:pt>
                <c:pt idx="9351">
                  <c:v>6.4572542467279312</c:v>
                </c:pt>
                <c:pt idx="9352">
                  <c:v>6.3538418965040124</c:v>
                </c:pt>
                <c:pt idx="9353">
                  <c:v>6.0988291693555823</c:v>
                </c:pt>
                <c:pt idx="9354">
                  <c:v>6.1083042439830981</c:v>
                </c:pt>
                <c:pt idx="9355">
                  <c:v>6.5848275862068979</c:v>
                </c:pt>
                <c:pt idx="9358">
                  <c:v>6.5564857405703769</c:v>
                </c:pt>
                <c:pt idx="9359">
                  <c:v>6.6629667003027242</c:v>
                </c:pt>
                <c:pt idx="9360">
                  <c:v>6.7638939670932352</c:v>
                </c:pt>
                <c:pt idx="9361">
                  <c:v>6.8106275767292734</c:v>
                </c:pt>
                <c:pt idx="9366">
                  <c:v>6.8481430536451162</c:v>
                </c:pt>
                <c:pt idx="9367">
                  <c:v>6.9311481413660507</c:v>
                </c:pt>
                <c:pt idx="9368">
                  <c:v>6.3153881071266467</c:v>
                </c:pt>
                <c:pt idx="9369">
                  <c:v>5.7671158542100036</c:v>
                </c:pt>
                <c:pt idx="9372">
                  <c:v>6.8628540205810031</c:v>
                </c:pt>
                <c:pt idx="9373">
                  <c:v>6.9306416332482685</c:v>
                </c:pt>
                <c:pt idx="9374">
                  <c:v>6.8617945669075286</c:v>
                </c:pt>
                <c:pt idx="9375">
                  <c:v>6.8237390350877201</c:v>
                </c:pt>
                <c:pt idx="9376">
                  <c:v>6.8336673346693395</c:v>
                </c:pt>
                <c:pt idx="9379">
                  <c:v>6.7877658607525904</c:v>
                </c:pt>
                <c:pt idx="9380">
                  <c:v>6.8373253493013966</c:v>
                </c:pt>
                <c:pt idx="9381">
                  <c:v>6.765014947006069</c:v>
                </c:pt>
                <c:pt idx="9382">
                  <c:v>6.701412787538489</c:v>
                </c:pt>
                <c:pt idx="9383">
                  <c:v>7.0491758491940626</c:v>
                </c:pt>
                <c:pt idx="9387">
                  <c:v>6.5929776561787508</c:v>
                </c:pt>
                <c:pt idx="9388">
                  <c:v>6.206737299646834</c:v>
                </c:pt>
                <c:pt idx="9389">
                  <c:v>6.0353982300884965</c:v>
                </c:pt>
                <c:pt idx="9390">
                  <c:v>5.7277101870346838</c:v>
                </c:pt>
                <c:pt idx="9393">
                  <c:v>6.549968288484191</c:v>
                </c:pt>
                <c:pt idx="9394">
                  <c:v>6.9077470572132489</c:v>
                </c:pt>
                <c:pt idx="9395">
                  <c:v>6.6020091324200916</c:v>
                </c:pt>
                <c:pt idx="9396">
                  <c:v>6.4580969807868254</c:v>
                </c:pt>
                <c:pt idx="9397">
                  <c:v>6.1988615497612933</c:v>
                </c:pt>
                <c:pt idx="9400">
                  <c:v>7.0545237219566026</c:v>
                </c:pt>
                <c:pt idx="9401">
                  <c:v>7.1452991452991466</c:v>
                </c:pt>
                <c:pt idx="9402">
                  <c:v>7.0851417490072963</c:v>
                </c:pt>
                <c:pt idx="9403">
                  <c:v>7.253306205493387</c:v>
                </c:pt>
                <c:pt idx="9404">
                  <c:v>7.4775166543301275</c:v>
                </c:pt>
                <c:pt idx="9407">
                  <c:v>7.2472740713361672</c:v>
                </c:pt>
                <c:pt idx="9408">
                  <c:v>7.0231004731422217</c:v>
                </c:pt>
                <c:pt idx="9409">
                  <c:v>7.1140472878998606</c:v>
                </c:pt>
                <c:pt idx="9410">
                  <c:v>7.0836516068933397</c:v>
                </c:pt>
                <c:pt idx="9411">
                  <c:v>5.9629801878894986</c:v>
                </c:pt>
                <c:pt idx="9415">
                  <c:v>6.6968540580789275</c:v>
                </c:pt>
                <c:pt idx="9416">
                  <c:v>6.7031732659365355</c:v>
                </c:pt>
                <c:pt idx="9417">
                  <c:v>5.6424231092829764</c:v>
                </c:pt>
                <c:pt idx="9418">
                  <c:v>5.512775248536653</c:v>
                </c:pt>
                <c:pt idx="9421">
                  <c:v>6.1246024321796071</c:v>
                </c:pt>
                <c:pt idx="9422">
                  <c:v>6.2243751755124972</c:v>
                </c:pt>
                <c:pt idx="9423">
                  <c:v>6.7773630680227672</c:v>
                </c:pt>
                <c:pt idx="9424">
                  <c:v>6.6694607432243638</c:v>
                </c:pt>
                <c:pt idx="9425">
                  <c:v>5.8520408163265314</c:v>
                </c:pt>
                <c:pt idx="9428">
                  <c:v>6.018578727357176</c:v>
                </c:pt>
                <c:pt idx="9429">
                  <c:v>6.318910404892061</c:v>
                </c:pt>
                <c:pt idx="9430">
                  <c:v>6.4672957720418163</c:v>
                </c:pt>
                <c:pt idx="9431">
                  <c:v>6.8710601719197717</c:v>
                </c:pt>
                <c:pt idx="9432">
                  <c:v>6.6234725515228892</c:v>
                </c:pt>
                <c:pt idx="9436">
                  <c:v>7.4232141223817809</c:v>
                </c:pt>
                <c:pt idx="9437">
                  <c:v>6.9929506545820752</c:v>
                </c:pt>
                <c:pt idx="9438">
                  <c:v>7.0466090122894851</c:v>
                </c:pt>
                <c:pt idx="9439">
                  <c:v>6.9553472987872116</c:v>
                </c:pt>
                <c:pt idx="9442">
                  <c:v>8.1830005495512008</c:v>
                </c:pt>
                <c:pt idx="9443">
                  <c:v>8.3451739567162821</c:v>
                </c:pt>
                <c:pt idx="9444">
                  <c:v>8.4486194916803807</c:v>
                </c:pt>
                <c:pt idx="9445">
                  <c:v>7.4821722435545803</c:v>
                </c:pt>
                <c:pt idx="9446">
                  <c:v>7.7828087612736976</c:v>
                </c:pt>
                <c:pt idx="9449">
                  <c:v>7.7592439673364533</c:v>
                </c:pt>
                <c:pt idx="9451">
                  <c:v>8.3063700707785628</c:v>
                </c:pt>
                <c:pt idx="9452">
                  <c:v>7.8218185154601327</c:v>
                </c:pt>
                <c:pt idx="9453">
                  <c:v>7.7984019103600311</c:v>
                </c:pt>
                <c:pt idx="9456">
                  <c:v>7.9367469879518078</c:v>
                </c:pt>
                <c:pt idx="9457">
                  <c:v>7.9749749749749768</c:v>
                </c:pt>
                <c:pt idx="9458">
                  <c:v>7.8892215568862269</c:v>
                </c:pt>
                <c:pt idx="9459">
                  <c:v>7.6238597746378112</c:v>
                </c:pt>
                <c:pt idx="9460">
                  <c:v>7.597362088940379</c:v>
                </c:pt>
                <c:pt idx="9463">
                  <c:v>7.4698130008904728</c:v>
                </c:pt>
                <c:pt idx="9464">
                  <c:v>7.6350066637050213</c:v>
                </c:pt>
                <c:pt idx="9465">
                  <c:v>7.6270718232044192</c:v>
                </c:pt>
                <c:pt idx="9466">
                  <c:v>7.9486469590068776</c:v>
                </c:pt>
                <c:pt idx="9467">
                  <c:v>8.0015283646498236</c:v>
                </c:pt>
                <c:pt idx="9470">
                  <c:v>8.2361211247296335</c:v>
                </c:pt>
                <c:pt idx="9471">
                  <c:v>8.2079449823545385</c:v>
                </c:pt>
                <c:pt idx="9472">
                  <c:v>8.0169997287277326</c:v>
                </c:pt>
                <c:pt idx="9473">
                  <c:v>7.5709662921348313</c:v>
                </c:pt>
                <c:pt idx="9474">
                  <c:v>7.8358764759309736</c:v>
                </c:pt>
                <c:pt idx="9477">
                  <c:v>7.9813118025945755</c:v>
                </c:pt>
                <c:pt idx="9478">
                  <c:v>7.7401093892433925</c:v>
                </c:pt>
                <c:pt idx="9479">
                  <c:v>7.5432862994993179</c:v>
                </c:pt>
                <c:pt idx="9480">
                  <c:v>7.6110501280643996</c:v>
                </c:pt>
                <c:pt idx="9481">
                  <c:v>7.8816919422620151</c:v>
                </c:pt>
                <c:pt idx="9484">
                  <c:v>8.2269664967225058</c:v>
                </c:pt>
                <c:pt idx="9485">
                  <c:v>8.6309393274853807</c:v>
                </c:pt>
                <c:pt idx="9486">
                  <c:v>9.0784099197665942</c:v>
                </c:pt>
                <c:pt idx="9487">
                  <c:v>8.7578727652237038</c:v>
                </c:pt>
                <c:pt idx="9488">
                  <c:v>8.0880588876772066</c:v>
                </c:pt>
                <c:pt idx="9491">
                  <c:v>8.5483989021043012</c:v>
                </c:pt>
                <c:pt idx="9492">
                  <c:v>8.2706388431264877</c:v>
                </c:pt>
                <c:pt idx="9493">
                  <c:v>7.96582997434958</c:v>
                </c:pt>
                <c:pt idx="9494">
                  <c:v>8.0088073394495414</c:v>
                </c:pt>
                <c:pt idx="9495">
                  <c:v>7.656574951688599</c:v>
                </c:pt>
                <c:pt idx="9498">
                  <c:v>8.1279794646131283</c:v>
                </c:pt>
                <c:pt idx="9499">
                  <c:v>8.0810140534582526</c:v>
                </c:pt>
                <c:pt idx="9500">
                  <c:v>8.2054604349838041</c:v>
                </c:pt>
                <c:pt idx="9501">
                  <c:v>7.6127306273062727</c:v>
                </c:pt>
                <c:pt idx="9502">
                  <c:v>7.7614729829755742</c:v>
                </c:pt>
                <c:pt idx="9505">
                  <c:v>8.2031828275351604</c:v>
                </c:pt>
                <c:pt idx="9506">
                  <c:v>7.8913264833842449</c:v>
                </c:pt>
                <c:pt idx="9507">
                  <c:v>7.7685100128605553</c:v>
                </c:pt>
                <c:pt idx="9508">
                  <c:v>8.0323886639676125</c:v>
                </c:pt>
                <c:pt idx="9509">
                  <c:v>8.4904094430099608</c:v>
                </c:pt>
                <c:pt idx="9513">
                  <c:v>8.2620445438449366</c:v>
                </c:pt>
                <c:pt idx="9514">
                  <c:v>7.9021870637505822</c:v>
                </c:pt>
                <c:pt idx="9515">
                  <c:v>7.8006535947712434</c:v>
                </c:pt>
                <c:pt idx="9516">
                  <c:v>8.0598841554559044</c:v>
                </c:pt>
                <c:pt idx="9519">
                  <c:v>7.949459157030959</c:v>
                </c:pt>
                <c:pt idx="9520">
                  <c:v>8.6578922804069816</c:v>
                </c:pt>
                <c:pt idx="9521">
                  <c:v>8.7688437529115806</c:v>
                </c:pt>
                <c:pt idx="9522">
                  <c:v>8.9301957129543332</c:v>
                </c:pt>
                <c:pt idx="9523">
                  <c:v>8.7665603302683426</c:v>
                </c:pt>
                <c:pt idx="9526">
                  <c:v>8.1228547313138897</c:v>
                </c:pt>
                <c:pt idx="9527">
                  <c:v>7.8302996359563162</c:v>
                </c:pt>
                <c:pt idx="9528">
                  <c:v>8.8579704728088213</c:v>
                </c:pt>
                <c:pt idx="9529">
                  <c:v>8.6572637517630486</c:v>
                </c:pt>
                <c:pt idx="9530">
                  <c:v>8.4233117310040395</c:v>
                </c:pt>
                <c:pt idx="9533">
                  <c:v>8.4344023323615165</c:v>
                </c:pt>
                <c:pt idx="9534">
                  <c:v>8.1994342291372</c:v>
                </c:pt>
                <c:pt idx="9535">
                  <c:v>8.803340926347758</c:v>
                </c:pt>
                <c:pt idx="9536">
                  <c:v>8.8655470158459053</c:v>
                </c:pt>
                <c:pt idx="9537">
                  <c:v>8.6263922975269036</c:v>
                </c:pt>
                <c:pt idx="9540">
                  <c:v>8.7435897435897445</c:v>
                </c:pt>
                <c:pt idx="9541">
                  <c:v>8.8271086063616391</c:v>
                </c:pt>
                <c:pt idx="9542">
                  <c:v>9.485757835572068</c:v>
                </c:pt>
                <c:pt idx="9543">
                  <c:v>9.4596237887136621</c:v>
                </c:pt>
                <c:pt idx="9544">
                  <c:v>10.653223516046578</c:v>
                </c:pt>
                <c:pt idx="9548">
                  <c:v>10.762993762993762</c:v>
                </c:pt>
                <c:pt idx="9549">
                  <c:v>10.258298755186722</c:v>
                </c:pt>
                <c:pt idx="9550">
                  <c:v>10.147471513325172</c:v>
                </c:pt>
                <c:pt idx="9551">
                  <c:v>10.0770619536298</c:v>
                </c:pt>
                <c:pt idx="9554">
                  <c:v>9.6430062630480169</c:v>
                </c:pt>
                <c:pt idx="9555">
                  <c:v>9.4856656258870284</c:v>
                </c:pt>
                <c:pt idx="9556">
                  <c:v>9.4247042120208242</c:v>
                </c:pt>
                <c:pt idx="9557">
                  <c:v>9.1725705626065537</c:v>
                </c:pt>
                <c:pt idx="9558">
                  <c:v>8.3712586158058748</c:v>
                </c:pt>
                <c:pt idx="9561">
                  <c:v>8.527413418892138</c:v>
                </c:pt>
                <c:pt idx="9562">
                  <c:v>9.1408013544018072</c:v>
                </c:pt>
                <c:pt idx="9563">
                  <c:v>9.2214447806353999</c:v>
                </c:pt>
                <c:pt idx="9564">
                  <c:v>9.2852941176470605</c:v>
                </c:pt>
                <c:pt idx="9565">
                  <c:v>10.481358504885685</c:v>
                </c:pt>
                <c:pt idx="9568">
                  <c:v>10.193022159358794</c:v>
                </c:pt>
                <c:pt idx="9569">
                  <c:v>10.725492042565213</c:v>
                </c:pt>
                <c:pt idx="9570">
                  <c:v>10.323526620480212</c:v>
                </c:pt>
                <c:pt idx="9571">
                  <c:v>9.979551636807054</c:v>
                </c:pt>
                <c:pt idx="9572">
                  <c:v>9.5589609418800237</c:v>
                </c:pt>
                <c:pt idx="9575">
                  <c:v>8.6035750861186102</c:v>
                </c:pt>
                <c:pt idx="9576">
                  <c:v>6.382182294591054</c:v>
                </c:pt>
                <c:pt idx="9577">
                  <c:v>6.9663574172992231</c:v>
                </c:pt>
                <c:pt idx="9578">
                  <c:v>8.6438125526143494</c:v>
                </c:pt>
                <c:pt idx="9579">
                  <c:v>8.6502855003276231</c:v>
                </c:pt>
                <c:pt idx="9582">
                  <c:v>8.3412371134020624</c:v>
                </c:pt>
                <c:pt idx="9583">
                  <c:v>8.5536180529653123</c:v>
                </c:pt>
                <c:pt idx="9584">
                  <c:v>9.0364372469635619</c:v>
                </c:pt>
                <c:pt idx="9585">
                  <c:v>9.1465572863858426</c:v>
                </c:pt>
                <c:pt idx="9586">
                  <c:v>8.2176232523914656</c:v>
                </c:pt>
                <c:pt idx="9589">
                  <c:v>7.7698572474377752</c:v>
                </c:pt>
                <c:pt idx="9590">
                  <c:v>8.1864901871291647</c:v>
                </c:pt>
                <c:pt idx="9591">
                  <c:v>8.5007790303363571</c:v>
                </c:pt>
                <c:pt idx="9592">
                  <c:v>8.5093577981651372</c:v>
                </c:pt>
                <c:pt idx="9593">
                  <c:v>8.496885305972885</c:v>
                </c:pt>
                <c:pt idx="9596">
                  <c:v>8.5320062094785865</c:v>
                </c:pt>
                <c:pt idx="9597">
                  <c:v>8.6581422961001024</c:v>
                </c:pt>
                <c:pt idx="9598">
                  <c:v>8.3814292216659094</c:v>
                </c:pt>
                <c:pt idx="9599">
                  <c:v>8.5788125514591531</c:v>
                </c:pt>
                <c:pt idx="9600">
                  <c:v>8.2467126436781619</c:v>
                </c:pt>
                <c:pt idx="9603">
                  <c:v>8.0010121457489873</c:v>
                </c:pt>
                <c:pt idx="9604">
                  <c:v>8.57465101229546</c:v>
                </c:pt>
                <c:pt idx="9605">
                  <c:v>8.7322323251066987</c:v>
                </c:pt>
                <c:pt idx="9606">
                  <c:v>7.9780893138984315</c:v>
                </c:pt>
                <c:pt idx="9607">
                  <c:v>8.1318548761250824</c:v>
                </c:pt>
                <c:pt idx="9610">
                  <c:v>7.5763688760806911</c:v>
                </c:pt>
                <c:pt idx="9611">
                  <c:v>7.4802850796001481</c:v>
                </c:pt>
                <c:pt idx="9612">
                  <c:v>7.3656252897005663</c:v>
                </c:pt>
                <c:pt idx="9613">
                  <c:v>7.4639619012730094</c:v>
                </c:pt>
                <c:pt idx="9614">
                  <c:v>7.6013155490590165</c:v>
                </c:pt>
                <c:pt idx="9617">
                  <c:v>8.0893020699761866</c:v>
                </c:pt>
                <c:pt idx="9618">
                  <c:v>7.5902207626345559</c:v>
                </c:pt>
                <c:pt idx="9619">
                  <c:v>7.72733918128655</c:v>
                </c:pt>
                <c:pt idx="9620">
                  <c:v>7.6998998452153335</c:v>
                </c:pt>
                <c:pt idx="9621">
                  <c:v>7.8575705343372944</c:v>
                </c:pt>
                <c:pt idx="9626">
                  <c:v>8.1051061906913677</c:v>
                </c:pt>
                <c:pt idx="9627">
                  <c:v>7.8239157818967078</c:v>
                </c:pt>
                <c:pt idx="9628">
                  <c:v>7.9618099547511321</c:v>
                </c:pt>
                <c:pt idx="9632">
                  <c:v>7.9678714859437756</c:v>
                </c:pt>
                <c:pt idx="9633">
                  <c:v>8.0261012913270449</c:v>
                </c:pt>
                <c:pt idx="9634">
                  <c:v>8.8106454852551828</c:v>
                </c:pt>
                <c:pt idx="9635">
                  <c:v>8.586667887556084</c:v>
                </c:pt>
                <c:pt idx="9638">
                  <c:v>8.4735976612461172</c:v>
                </c:pt>
                <c:pt idx="9639">
                  <c:v>10.130255941499087</c:v>
                </c:pt>
                <c:pt idx="9640">
                  <c:v>10.124703087885987</c:v>
                </c:pt>
                <c:pt idx="9641">
                  <c:v>9.7765541094020207</c:v>
                </c:pt>
                <c:pt idx="9642">
                  <c:v>41.136903673917011</c:v>
                </c:pt>
                <c:pt idx="9645">
                  <c:v>41.125628140703519</c:v>
                </c:pt>
                <c:pt idx="9646">
                  <c:v>10.184249218893585</c:v>
                </c:pt>
                <c:pt idx="9647">
                  <c:v>8.9662590787901078</c:v>
                </c:pt>
                <c:pt idx="9648">
                  <c:v>9.0306206896551728</c:v>
                </c:pt>
                <c:pt idx="9649">
                  <c:v>8.4568751722237536</c:v>
                </c:pt>
                <c:pt idx="9652">
                  <c:v>7.358585858585859</c:v>
                </c:pt>
                <c:pt idx="9653">
                  <c:v>6.7434694628403236</c:v>
                </c:pt>
                <c:pt idx="9654">
                  <c:v>7.6611646033929395</c:v>
                </c:pt>
                <c:pt idx="9655">
                  <c:v>8.0139539153584884</c:v>
                </c:pt>
                <c:pt idx="9656">
                  <c:v>7.4028148284426454</c:v>
                </c:pt>
                <c:pt idx="9659">
                  <c:v>7.5931811882102931</c:v>
                </c:pt>
                <c:pt idx="9660">
                  <c:v>7.1054766734279919</c:v>
                </c:pt>
                <c:pt idx="9661">
                  <c:v>6.8911137768755184</c:v>
                </c:pt>
                <c:pt idx="9662">
                  <c:v>6.7796375069354546</c:v>
                </c:pt>
                <c:pt idx="9663">
                  <c:v>6.2979876872185967</c:v>
                </c:pt>
                <c:pt idx="9666">
                  <c:v>6.7273404057323658</c:v>
                </c:pt>
                <c:pt idx="9667">
                  <c:v>6.6657358279810106</c:v>
                </c:pt>
                <c:pt idx="9668">
                  <c:v>6.1390126206384563</c:v>
                </c:pt>
                <c:pt idx="9669">
                  <c:v>5.5153374233128831</c:v>
                </c:pt>
                <c:pt idx="9670">
                  <c:v>5.5081693278871153</c:v>
                </c:pt>
                <c:pt idx="9673">
                  <c:v>5.5709644481574312</c:v>
                </c:pt>
                <c:pt idx="9674">
                  <c:v>5.0867228759381087</c:v>
                </c:pt>
                <c:pt idx="9675">
                  <c:v>4.8064034350788765</c:v>
                </c:pt>
                <c:pt idx="9676">
                  <c:v>4.8564646746718791</c:v>
                </c:pt>
                <c:pt idx="9677">
                  <c:v>4.9085252600297178</c:v>
                </c:pt>
                <c:pt idx="9680">
                  <c:v>4.9048812175204164</c:v>
                </c:pt>
                <c:pt idx="9681">
                  <c:v>4.7352342158859475</c:v>
                </c:pt>
                <c:pt idx="9682">
                  <c:v>4.9845499121102792</c:v>
                </c:pt>
                <c:pt idx="9683">
                  <c:v>5.0942456658059765</c:v>
                </c:pt>
                <c:pt idx="9684">
                  <c:v>4.7841978955141222</c:v>
                </c:pt>
                <c:pt idx="9687">
                  <c:v>5.1847585698488761</c:v>
                </c:pt>
                <c:pt idx="9688">
                  <c:v>4.7745025792188658</c:v>
                </c:pt>
                <c:pt idx="9689">
                  <c:v>5.079663212435233</c:v>
                </c:pt>
                <c:pt idx="9690">
                  <c:v>5.2602069092924442</c:v>
                </c:pt>
                <c:pt idx="9691">
                  <c:v>4.6358087487283823</c:v>
                </c:pt>
                <c:pt idx="9694">
                  <c:v>4.6531440162271807</c:v>
                </c:pt>
                <c:pt idx="9695">
                  <c:v>4.746151719052448</c:v>
                </c:pt>
                <c:pt idx="9696">
                  <c:v>5.2369873091778558</c:v>
                </c:pt>
                <c:pt idx="9697">
                  <c:v>4.882606700321249</c:v>
                </c:pt>
                <c:pt idx="9698">
                  <c:v>4.8036955726308097</c:v>
                </c:pt>
                <c:pt idx="9701">
                  <c:v>4.8063335163829395</c:v>
                </c:pt>
                <c:pt idx="9702">
                  <c:v>4.9044521802858201</c:v>
                </c:pt>
                <c:pt idx="9703">
                  <c:v>3.8966084651247832</c:v>
                </c:pt>
                <c:pt idx="9704">
                  <c:v>3.932814645308925</c:v>
                </c:pt>
                <c:pt idx="9705">
                  <c:v>4.3204186558942341</c:v>
                </c:pt>
                <c:pt idx="9708">
                  <c:v>4.8213367609254512</c:v>
                </c:pt>
                <c:pt idx="9709">
                  <c:v>4.8696333149069471</c:v>
                </c:pt>
                <c:pt idx="9710">
                  <c:v>4.9684618222058283</c:v>
                </c:pt>
                <c:pt idx="9711">
                  <c:v>4.8459704776748884</c:v>
                </c:pt>
                <c:pt idx="9712">
                  <c:v>4.7260463827035011</c:v>
                </c:pt>
                <c:pt idx="9715">
                  <c:v>4.5949238578680207</c:v>
                </c:pt>
                <c:pt idx="9716">
                  <c:v>4.6492860432980203</c:v>
                </c:pt>
                <c:pt idx="9717">
                  <c:v>4.5084134615384617</c:v>
                </c:pt>
                <c:pt idx="9718">
                  <c:v>4.8574599944500978</c:v>
                </c:pt>
                <c:pt idx="9723">
                  <c:v>5.2344404130616802</c:v>
                </c:pt>
                <c:pt idx="9724">
                  <c:v>5.8820365389965685</c:v>
                </c:pt>
                <c:pt idx="9725">
                  <c:v>5.5932546995945458</c:v>
                </c:pt>
                <c:pt idx="9726">
                  <c:v>4.9698367309288809</c:v>
                </c:pt>
                <c:pt idx="9729">
                  <c:v>5.4507068280513726</c:v>
                </c:pt>
                <c:pt idx="9730">
                  <c:v>5.7424312137664497</c:v>
                </c:pt>
                <c:pt idx="9731">
                  <c:v>5.9659300184162056</c:v>
                </c:pt>
                <c:pt idx="9732">
                  <c:v>5.1488489141578908</c:v>
                </c:pt>
                <c:pt idx="9733">
                  <c:v>4.3537363875328579</c:v>
                </c:pt>
                <c:pt idx="9736">
                  <c:v>4.5121058558558556</c:v>
                </c:pt>
                <c:pt idx="9737">
                  <c:v>4.4239917269906925</c:v>
                </c:pt>
                <c:pt idx="9738">
                  <c:v>4.8082346305696557</c:v>
                </c:pt>
                <c:pt idx="9739">
                  <c:v>5.0771607828448353</c:v>
                </c:pt>
                <c:pt idx="9740">
                  <c:v>4.5773960386745518</c:v>
                </c:pt>
                <c:pt idx="9743">
                  <c:v>5.2599699021820925</c:v>
                </c:pt>
                <c:pt idx="9744">
                  <c:v>5.0795390668915124</c:v>
                </c:pt>
                <c:pt idx="9745">
                  <c:v>5.1057458356728436</c:v>
                </c:pt>
                <c:pt idx="9746">
                  <c:v>4.6442164179104477</c:v>
                </c:pt>
                <c:pt idx="9747">
                  <c:v>4.4558521560574951</c:v>
                </c:pt>
                <c:pt idx="9750">
                  <c:v>4.9305037313432836</c:v>
                </c:pt>
                <c:pt idx="9751">
                  <c:v>5.3450270572868073</c:v>
                </c:pt>
                <c:pt idx="9753">
                  <c:v>5.2912693961488131</c:v>
                </c:pt>
                <c:pt idx="9754">
                  <c:v>5.3003536857781084</c:v>
                </c:pt>
                <c:pt idx="9757">
                  <c:v>5.9491462509279884</c:v>
                </c:pt>
                <c:pt idx="9758">
                  <c:v>6.1763886308749774</c:v>
                </c:pt>
                <c:pt idx="9759">
                  <c:v>6.3800614353532534</c:v>
                </c:pt>
                <c:pt idx="9760">
                  <c:v>6.4501490868430862</c:v>
                </c:pt>
                <c:pt idx="9761">
                  <c:v>6.7700157714073663</c:v>
                </c:pt>
                <c:pt idx="9764">
                  <c:v>6.665215377489579</c:v>
                </c:pt>
                <c:pt idx="9765">
                  <c:v>6.7593553167839939</c:v>
                </c:pt>
                <c:pt idx="9766">
                  <c:v>6.6739290989660276</c:v>
                </c:pt>
                <c:pt idx="9767">
                  <c:v>7.2806920669979744</c:v>
                </c:pt>
                <c:pt idx="9768">
                  <c:v>7.6728144596090013</c:v>
                </c:pt>
                <c:pt idx="9771">
                  <c:v>7.911978639167665</c:v>
                </c:pt>
                <c:pt idx="9772">
                  <c:v>7.9097938144329891</c:v>
                </c:pt>
                <c:pt idx="9773">
                  <c:v>7.9031394275161597</c:v>
                </c:pt>
                <c:pt idx="9774">
                  <c:v>8.2940851299060281</c:v>
                </c:pt>
                <c:pt idx="9775">
                  <c:v>6.9835793357933582</c:v>
                </c:pt>
                <c:pt idx="9779">
                  <c:v>7.1759786803896342</c:v>
                </c:pt>
                <c:pt idx="9780">
                  <c:v>6.9098277608915915</c:v>
                </c:pt>
                <c:pt idx="9781">
                  <c:v>5.8961627369394369</c:v>
                </c:pt>
                <c:pt idx="9782">
                  <c:v>5.5932546995945458</c:v>
                </c:pt>
                <c:pt idx="9785">
                  <c:v>8.0201992252351957</c:v>
                </c:pt>
                <c:pt idx="9786">
                  <c:v>8.097376898297286</c:v>
                </c:pt>
                <c:pt idx="9787">
                  <c:v>7.1198491537895521</c:v>
                </c:pt>
                <c:pt idx="9788">
                  <c:v>7.2185918085595944</c:v>
                </c:pt>
                <c:pt idx="9789">
                  <c:v>7.6973756652596794</c:v>
                </c:pt>
                <c:pt idx="9792">
                  <c:v>8.2745444403123845</c:v>
                </c:pt>
                <c:pt idx="9793">
                  <c:v>8.6123951537744645</c:v>
                </c:pt>
                <c:pt idx="9794">
                  <c:v>8.869484440315837</c:v>
                </c:pt>
                <c:pt idx="9795">
                  <c:v>8.8222366468842743</c:v>
                </c:pt>
                <c:pt idx="9796">
                  <c:v>8.7435897435897445</c:v>
                </c:pt>
                <c:pt idx="9799">
                  <c:v>7.9583644510828986</c:v>
                </c:pt>
                <c:pt idx="9800">
                  <c:v>7.7333644423705099</c:v>
                </c:pt>
                <c:pt idx="9802">
                  <c:v>7.6032279130515912</c:v>
                </c:pt>
                <c:pt idx="9803">
                  <c:v>7.7848053892215576</c:v>
                </c:pt>
                <c:pt idx="9806">
                  <c:v>8.1992544268406355</c:v>
                </c:pt>
                <c:pt idx="9807">
                  <c:v>8.3069815195071879</c:v>
                </c:pt>
                <c:pt idx="9808">
                  <c:v>7.8159790438768848</c:v>
                </c:pt>
                <c:pt idx="9809">
                  <c:v>8.1296746447270003</c:v>
                </c:pt>
                <c:pt idx="9810">
                  <c:v>7.7087342363381604</c:v>
                </c:pt>
                <c:pt idx="9813">
                  <c:v>7.0135877152163797</c:v>
                </c:pt>
                <c:pt idx="9814">
                  <c:v>6.5473017056575644</c:v>
                </c:pt>
                <c:pt idx="9815">
                  <c:v>6.4028629856850712</c:v>
                </c:pt>
                <c:pt idx="9817">
                  <c:v>6.3638211382113825</c:v>
                </c:pt>
                <c:pt idx="9820">
                  <c:v>6.6091370558375644</c:v>
                </c:pt>
                <c:pt idx="9821">
                  <c:v>7.6310338450157209</c:v>
                </c:pt>
                <c:pt idx="9822">
                  <c:v>7.5602771362586605</c:v>
                </c:pt>
                <c:pt idx="9823">
                  <c:v>7.0053431598341778</c:v>
                </c:pt>
                <c:pt idx="9824">
                  <c:v>6.7949494949494955</c:v>
                </c:pt>
                <c:pt idx="9827">
                  <c:v>6.6280370404327495</c:v>
                </c:pt>
                <c:pt idx="9828">
                  <c:v>6.5685195376995056</c:v>
                </c:pt>
                <c:pt idx="9829">
                  <c:v>6.1750503018108658</c:v>
                </c:pt>
                <c:pt idx="9830">
                  <c:v>6.2397072278133585</c:v>
                </c:pt>
                <c:pt idx="9831">
                  <c:v>5.886868686868687</c:v>
                </c:pt>
                <c:pt idx="9834">
                  <c:v>6.8588354151359292</c:v>
                </c:pt>
                <c:pt idx="9835">
                  <c:v>6.6881215469613258</c:v>
                </c:pt>
                <c:pt idx="9836">
                  <c:v>6.2868731563421836</c:v>
                </c:pt>
                <c:pt idx="9837">
                  <c:v>6.2851350105981023</c:v>
                </c:pt>
                <c:pt idx="9838">
                  <c:v>6.2171270718232039</c:v>
                </c:pt>
                <c:pt idx="9841">
                  <c:v>5.9896459277063876</c:v>
                </c:pt>
                <c:pt idx="9842">
                  <c:v>5.7022357723577235</c:v>
                </c:pt>
                <c:pt idx="9843">
                  <c:v>6.1095308459549322</c:v>
                </c:pt>
                <c:pt idx="9844">
                  <c:v>6.1632217999814634</c:v>
                </c:pt>
                <c:pt idx="9845">
                  <c:v>5.9482233502538087</c:v>
                </c:pt>
                <c:pt idx="9848">
                  <c:v>5.6905890935619192</c:v>
                </c:pt>
                <c:pt idx="9849">
                  <c:v>5.7171781951442977</c:v>
                </c:pt>
                <c:pt idx="9850">
                  <c:v>6.1193920527375933</c:v>
                </c:pt>
                <c:pt idx="9851">
                  <c:v>5.7717291857273567</c:v>
                </c:pt>
                <c:pt idx="9852">
                  <c:v>6.0597233672254287</c:v>
                </c:pt>
                <c:pt idx="9855">
                  <c:v>6.5546910755148744</c:v>
                </c:pt>
                <c:pt idx="9856">
                  <c:v>6.7382673131460988</c:v>
                </c:pt>
                <c:pt idx="9857">
                  <c:v>6.7463472184408753</c:v>
                </c:pt>
                <c:pt idx="9858">
                  <c:v>6.7822177822177823</c:v>
                </c:pt>
                <c:pt idx="9859">
                  <c:v>6.2344005821357102</c:v>
                </c:pt>
                <c:pt idx="9862">
                  <c:v>6.5475953265102795</c:v>
                </c:pt>
                <c:pt idx="9863">
                  <c:v>6.7067845543125229</c:v>
                </c:pt>
                <c:pt idx="9864">
                  <c:v>6.5647715005397638</c:v>
                </c:pt>
                <c:pt idx="9865">
                  <c:v>5.9104625056129336</c:v>
                </c:pt>
                <c:pt idx="9866">
                  <c:v>5.580613254203759</c:v>
                </c:pt>
                <c:pt idx="9869">
                  <c:v>6.5065842515452825</c:v>
                </c:pt>
                <c:pt idx="9870">
                  <c:v>5.8350654004658669</c:v>
                </c:pt>
                <c:pt idx="9871">
                  <c:v>5.7973374111720801</c:v>
                </c:pt>
                <c:pt idx="9872">
                  <c:v>5.6894841269841274</c:v>
                </c:pt>
                <c:pt idx="9873">
                  <c:v>5.9360512311716427</c:v>
                </c:pt>
                <c:pt idx="9877">
                  <c:v>5.9640235613955603</c:v>
                </c:pt>
                <c:pt idx="9878">
                  <c:v>6.3262443438914024</c:v>
                </c:pt>
                <c:pt idx="9879">
                  <c:v>6.2072632242948549</c:v>
                </c:pt>
                <c:pt idx="9880">
                  <c:v>6.4188957939295683</c:v>
                </c:pt>
                <c:pt idx="9883">
                  <c:v>6.2684958797428232</c:v>
                </c:pt>
                <c:pt idx="9884">
                  <c:v>6.5844438400870278</c:v>
                </c:pt>
                <c:pt idx="9885">
                  <c:v>6.5772887802227658</c:v>
                </c:pt>
                <c:pt idx="9886">
                  <c:v>6.5934095860566453</c:v>
                </c:pt>
                <c:pt idx="9887">
                  <c:v>6.9240140781517923</c:v>
                </c:pt>
                <c:pt idx="9890">
                  <c:v>6.8347114866079455</c:v>
                </c:pt>
                <c:pt idx="9891">
                  <c:v>7.1328665050722693</c:v>
                </c:pt>
                <c:pt idx="9892">
                  <c:v>7.081175836030206</c:v>
                </c:pt>
                <c:pt idx="9893">
                  <c:v>6.8468985299390477</c:v>
                </c:pt>
                <c:pt idx="9894">
                  <c:v>6.718610066272614</c:v>
                </c:pt>
                <c:pt idx="9897">
                  <c:v>7.3603741343646014</c:v>
                </c:pt>
                <c:pt idx="9898">
                  <c:v>7.9943411479385613</c:v>
                </c:pt>
                <c:pt idx="9899">
                  <c:v>7.9812399499732019</c:v>
                </c:pt>
                <c:pt idx="9900">
                  <c:v>8.0702823845809064</c:v>
                </c:pt>
                <c:pt idx="9901">
                  <c:v>7.7319412081018122</c:v>
                </c:pt>
                <c:pt idx="9904">
                  <c:v>8.0711861379063965</c:v>
                </c:pt>
                <c:pt idx="9905">
                  <c:v>8.2127909074508398</c:v>
                </c:pt>
                <c:pt idx="9906">
                  <c:v>8.5319302682684501</c:v>
                </c:pt>
                <c:pt idx="9907">
                  <c:v>8.494881782770177</c:v>
                </c:pt>
                <c:pt idx="9908">
                  <c:v>7.6987034182609486</c:v>
                </c:pt>
                <c:pt idx="9911">
                  <c:v>7.7937534146785641</c:v>
                </c:pt>
                <c:pt idx="9912">
                  <c:v>7.7937534146785641</c:v>
                </c:pt>
                <c:pt idx="9913">
                  <c:v>7.5625627452769928</c:v>
                </c:pt>
                <c:pt idx="9914">
                  <c:v>7.0495792169776808</c:v>
                </c:pt>
                <c:pt idx="9915">
                  <c:v>7.2015907844212839</c:v>
                </c:pt>
                <c:pt idx="9919">
                  <c:v>7.4123635696597274</c:v>
                </c:pt>
                <c:pt idx="9920">
                  <c:v>6.9157566302652107</c:v>
                </c:pt>
                <c:pt idx="9921">
                  <c:v>6.8727222528989502</c:v>
                </c:pt>
                <c:pt idx="9922">
                  <c:v>5.7215820042408048</c:v>
                </c:pt>
                <c:pt idx="9925">
                  <c:v>5.5298995669400171</c:v>
                </c:pt>
                <c:pt idx="9926">
                  <c:v>5.546252656870899</c:v>
                </c:pt>
                <c:pt idx="9927">
                  <c:v>6.0174607597288015</c:v>
                </c:pt>
                <c:pt idx="9928">
                  <c:v>6.4405147671511891</c:v>
                </c:pt>
                <c:pt idx="9929">
                  <c:v>6.0797228637413401</c:v>
                </c:pt>
                <c:pt idx="9932">
                  <c:v>6.3988722499537793</c:v>
                </c:pt>
                <c:pt idx="9933">
                  <c:v>5.7603489883051804</c:v>
                </c:pt>
                <c:pt idx="9934">
                  <c:v>6.4006472491909383</c:v>
                </c:pt>
                <c:pt idx="9935">
                  <c:v>5.7031795625804085</c:v>
                </c:pt>
                <c:pt idx="9936">
                  <c:v>4.448507119889757</c:v>
                </c:pt>
                <c:pt idx="9939">
                  <c:v>4.2218451944240645</c:v>
                </c:pt>
                <c:pt idx="9940">
                  <c:v>5.0694686610993855</c:v>
                </c:pt>
                <c:pt idx="9941">
                  <c:v>5.7391304347826084</c:v>
                </c:pt>
                <c:pt idx="9942">
                  <c:v>4.7110802039870192</c:v>
                </c:pt>
                <c:pt idx="9943">
                  <c:v>3.8303936130709246</c:v>
                </c:pt>
                <c:pt idx="9946">
                  <c:v>3.8739085531874946</c:v>
                </c:pt>
                <c:pt idx="9947">
                  <c:v>6.1667137609494205</c:v>
                </c:pt>
                <c:pt idx="9948">
                  <c:v>6.608900178756234</c:v>
                </c:pt>
                <c:pt idx="9949">
                  <c:v>6.831007310357923</c:v>
                </c:pt>
                <c:pt idx="9950">
                  <c:v>5.3165454030048185</c:v>
                </c:pt>
                <c:pt idx="9953">
                  <c:v>6.7217589082638369</c:v>
                </c:pt>
                <c:pt idx="9954">
                  <c:v>6.769710720363018</c:v>
                </c:pt>
                <c:pt idx="9955">
                  <c:v>7.4902480590797191</c:v>
                </c:pt>
                <c:pt idx="9956">
                  <c:v>9.2004560136804105</c:v>
                </c:pt>
                <c:pt idx="9957">
                  <c:v>7.8929120245870159</c:v>
                </c:pt>
                <c:pt idx="9960">
                  <c:v>9.0326822296331581</c:v>
                </c:pt>
                <c:pt idx="9961">
                  <c:v>10.338243679908762</c:v>
                </c:pt>
                <c:pt idx="9962">
                  <c:v>10.977020225999432</c:v>
                </c:pt>
                <c:pt idx="9964">
                  <c:v>10.944802120810452</c:v>
                </c:pt>
                <c:pt idx="9967">
                  <c:v>9.8986390025697144</c:v>
                </c:pt>
                <c:pt idx="9968">
                  <c:v>9.5371004566210047</c:v>
                </c:pt>
                <c:pt idx="9969">
                  <c:v>8.9377621044605426</c:v>
                </c:pt>
                <c:pt idx="9970">
                  <c:v>9.5441176470588243</c:v>
                </c:pt>
                <c:pt idx="9971">
                  <c:v>9.12040449862962</c:v>
                </c:pt>
                <c:pt idx="9974">
                  <c:v>9.8415026495079481</c:v>
                </c:pt>
                <c:pt idx="9975">
                  <c:v>9.3939393939393945</c:v>
                </c:pt>
                <c:pt idx="9976">
                  <c:v>9.4118206909679252</c:v>
                </c:pt>
                <c:pt idx="9977">
                  <c:v>10.141263940520448</c:v>
                </c:pt>
                <c:pt idx="9978">
                  <c:v>10.2124928693668</c:v>
                </c:pt>
                <c:pt idx="9981">
                  <c:v>9.3224423699752332</c:v>
                </c:pt>
                <c:pt idx="9982">
                  <c:v>9.2583595312946549</c:v>
                </c:pt>
                <c:pt idx="9983">
                  <c:v>9.7790586890243887</c:v>
                </c:pt>
                <c:pt idx="9984">
                  <c:v>10.333333333333332</c:v>
                </c:pt>
                <c:pt idx="9985">
                  <c:v>10.174205967276228</c:v>
                </c:pt>
                <c:pt idx="9988">
                  <c:v>9.4822476666987416</c:v>
                </c:pt>
                <c:pt idx="9989">
                  <c:v>9.6772486772486772</c:v>
                </c:pt>
                <c:pt idx="9992">
                  <c:v>9.5094393866794444</c:v>
                </c:pt>
                <c:pt idx="9995">
                  <c:v>11.068460360015321</c:v>
                </c:pt>
                <c:pt idx="9996">
                  <c:v>11.159880642987776</c:v>
                </c:pt>
                <c:pt idx="9998">
                  <c:v>12.059393469625036</c:v>
                </c:pt>
                <c:pt idx="9999">
                  <c:v>11.257403631420527</c:v>
                </c:pt>
                <c:pt idx="10002">
                  <c:v>13.246211394590446</c:v>
                </c:pt>
                <c:pt idx="10003">
                  <c:v>12.46800731261426</c:v>
                </c:pt>
                <c:pt idx="10004">
                  <c:v>12.431946334824035</c:v>
                </c:pt>
                <c:pt idx="10005">
                  <c:v>13.037748665696265</c:v>
                </c:pt>
                <c:pt idx="10006">
                  <c:v>13.667798913043477</c:v>
                </c:pt>
                <c:pt idx="10009">
                  <c:v>14.712688762502452</c:v>
                </c:pt>
                <c:pt idx="10010">
                  <c:v>14.378916544655931</c:v>
                </c:pt>
                <c:pt idx="10011">
                  <c:v>14.732524271844662</c:v>
                </c:pt>
                <c:pt idx="10012">
                  <c:v>14.274727414330217</c:v>
                </c:pt>
                <c:pt idx="10013">
                  <c:v>32.649640706933383</c:v>
                </c:pt>
                <c:pt idx="10017">
                  <c:v>14.486820507869075</c:v>
                </c:pt>
                <c:pt idx="10018">
                  <c:v>12.76749976060519</c:v>
                </c:pt>
                <c:pt idx="10019">
                  <c:v>12.815359477124183</c:v>
                </c:pt>
                <c:pt idx="10020">
                  <c:v>12.504201680672271</c:v>
                </c:pt>
                <c:pt idx="10023">
                  <c:v>12.014339981006648</c:v>
                </c:pt>
                <c:pt idx="10024">
                  <c:v>11.125611745513867</c:v>
                </c:pt>
                <c:pt idx="10025">
                  <c:v>11.086764140053866</c:v>
                </c:pt>
                <c:pt idx="10026">
                  <c:v>10.227049889454966</c:v>
                </c:pt>
                <c:pt idx="10027">
                  <c:v>9.6134898489367853</c:v>
                </c:pt>
                <c:pt idx="10030">
                  <c:v>10.952890792291219</c:v>
                </c:pt>
                <c:pt idx="10031">
                  <c:v>10.723270440251572</c:v>
                </c:pt>
                <c:pt idx="10032">
                  <c:v>10.535597773939744</c:v>
                </c:pt>
                <c:pt idx="10033">
                  <c:v>10.89488416988417</c:v>
                </c:pt>
                <c:pt idx="10034">
                  <c:v>10.909896887347017</c:v>
                </c:pt>
                <c:pt idx="10037">
                  <c:v>11.498837209302325</c:v>
                </c:pt>
                <c:pt idx="10038">
                  <c:v>12.055889190236343</c:v>
                </c:pt>
              </c:numCache>
            </c:numRef>
          </c:val>
          <c:smooth val="1"/>
          <c:extLst>
            <c:ext xmlns:c16="http://schemas.microsoft.com/office/drawing/2014/chart" uri="{C3380CC4-5D6E-409C-BE32-E72D297353CC}">
              <c16:uniqueId val="{00000003-D9BE-435A-BA90-C098B5D19B47}"/>
            </c:ext>
          </c:extLst>
        </c:ser>
        <c:dLbls>
          <c:showLegendKey val="0"/>
          <c:showVal val="0"/>
          <c:showCatName val="0"/>
          <c:showSerName val="0"/>
          <c:showPercent val="0"/>
          <c:showBubbleSize val="0"/>
        </c:dLbls>
        <c:marker val="1"/>
        <c:smooth val="0"/>
        <c:axId val="130560799"/>
        <c:axId val="130578559"/>
      </c:lineChart>
      <c:dateAx>
        <c:axId val="2118791784"/>
        <c:scaling>
          <c:orientation val="minMax"/>
          <c:max val="45719"/>
          <c:min val="44145"/>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4"/>
        <c:majorTimeUnit val="months"/>
      </c:dateAx>
      <c:valAx>
        <c:axId val="2140495176"/>
        <c:scaling>
          <c:orientation val="minMax"/>
          <c:max val="325"/>
          <c:min val="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valAx>
        <c:axId val="130578559"/>
        <c:scaling>
          <c:orientation val="minMax"/>
          <c:max val="70"/>
        </c:scaling>
        <c:delete val="0"/>
        <c:axPos val="r"/>
        <c:numFmt formatCode="General" sourceLinked="1"/>
        <c:majorTickMark val="out"/>
        <c:minorTickMark val="none"/>
        <c:tickLblPos val="nextTo"/>
        <c:txPr>
          <a:bodyPr/>
          <a:lstStyle/>
          <a:p>
            <a:pPr>
              <a:defRPr>
                <a:solidFill/>
              </a:defRPr>
            </a:pPr>
            <a:endParaRPr lang="en-US"/>
          </a:p>
        </c:txPr>
        <c:crossAx val="130560799"/>
        <c:crosses val="max"/>
        <c:crossBetween val="between"/>
      </c:valAx>
      <c:dateAx>
        <c:axId val="130560799"/>
        <c:scaling>
          <c:orientation val="minMax"/>
        </c:scaling>
        <c:delete val="1"/>
        <c:axPos val="b"/>
        <c:numFmt formatCode="yyyy\-mm\-dd" sourceLinked="1"/>
        <c:majorTickMark val="out"/>
        <c:minorTickMark val="none"/>
        <c:tickLblPos val="nextTo"/>
        <c:crossAx val="130578559"/>
        <c:crosses val="autoZero"/>
        <c:auto val="1"/>
        <c:lblOffset val="100"/>
        <c:baseTimeUnit val="days"/>
      </c:dateAx>
    </c:plotArea>
    <c:legend>
      <c:legendPos val="b"/>
      <c:layout>
        <c:manualLayout>
          <c:xMode val="edge"/>
          <c:yMode val="edge"/>
          <c:x val="0.21976647708753408"/>
          <c:y val="0.80589323788514855"/>
          <c:w val="0.5604670458249319"/>
          <c:h val="9.237768123194505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4612331982768055E-2"/>
          <c:y val="4.3421706475949534E-2"/>
          <c:w val="0.81453638340369128"/>
          <c:h val="0.7385885277767843"/>
        </c:manualLayout>
      </c:layout>
      <c:lineChart>
        <c:grouping val="standard"/>
        <c:varyColors val="0"/>
        <c:ser>
          <c:idx val="6"/>
          <c:order val="0"/>
          <c:tx>
            <c:strRef>
              <c:f>Graph!$B$1</c:f>
              <c:strCache>
                <c:ptCount val="1"/>
                <c:pt idx="0">
                  <c:v>Copper Grade</c:v>
                </c:pt>
              </c:strCache>
            </c:strRef>
          </c:tx>
          <c:spPr>
            <a:ln w="19050">
              <a:solidFill>
                <a:schemeClr val="tx2"/>
              </a:solidFill>
            </a:ln>
          </c:spPr>
          <c:marker>
            <c:symbol val="none"/>
          </c:marker>
          <c:dLbls>
            <c:dLbl>
              <c:idx val="1"/>
              <c:layout>
                <c:manualLayout>
                  <c:x val="-5.8232547342636689E-3"/>
                  <c:y val="-7.99427657081122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96A-423C-8CE1-70A770A79EDE}"/>
                </c:ext>
              </c:extLst>
            </c:dLbl>
            <c:dLbl>
              <c:idx val="615"/>
              <c:layout>
                <c:manualLayout>
                  <c:x val="0.29260222922096096"/>
                  <c:y val="-4.3227125112658665E-2"/>
                </c:manualLayout>
              </c:layout>
              <c:tx>
                <c:rich>
                  <a:bodyPr wrap="square" lIns="38100" tIns="19050" rIns="38100" bIns="19050" anchor="ctr">
                    <a:noAutofit/>
                  </a:bodyPr>
                  <a:lstStyle/>
                  <a:p>
                    <a:pPr>
                      <a:defRPr/>
                    </a:pPr>
                    <a:r>
                      <a:rPr lang="en-US" dirty="0"/>
                      <a:t>9,532</a:t>
                    </a:r>
                  </a:p>
                </c:rich>
              </c:tx>
              <c:numFmt formatCode="#,##0" sourceLinked="0"/>
              <c:spPr>
                <a:noFill/>
                <a:ln>
                  <a:solidFill>
                    <a:schemeClr val="bg1">
                      <a:lumMod val="50000"/>
                    </a:schemeClr>
                  </a:solidFill>
                </a:ln>
                <a:effectLst/>
              </c:spPr>
              <c:dLblPos val="r"/>
              <c:showLegendKey val="0"/>
              <c:showVal val="1"/>
              <c:showCatName val="0"/>
              <c:showSerName val="0"/>
              <c:showPercent val="0"/>
              <c:showBubbleSize val="0"/>
              <c:extLst>
                <c:ext xmlns:c15="http://schemas.microsoft.com/office/drawing/2012/chart" uri="{CE6537A1-D6FC-4f65-9D91-7224C49458BB}">
                  <c15:layout>
                    <c:manualLayout>
                      <c:w val="7.3153972446694623E-2"/>
                      <c:h val="7.7954532906017129E-2"/>
                    </c:manualLayout>
                  </c15:layout>
                  <c15:showDataLabelsRange val="0"/>
                </c:ext>
                <c:ext xmlns:c16="http://schemas.microsoft.com/office/drawing/2014/chart" uri="{C3380CC4-5D6E-409C-BE32-E72D297353CC}">
                  <c16:uniqueId val="{00000001-996A-423C-8CE1-70A770A79EDE}"/>
                </c:ext>
              </c:extLst>
            </c:dLbl>
            <c:numFmt formatCode="#,##0" sourceLinked="0"/>
            <c:spPr>
              <a:noFill/>
              <a:ln>
                <a:solidFill>
                  <a:schemeClr val="bg1">
                    <a:lumMod val="50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Graph!$A$2:$A$1087</c:f>
              <c:numCache>
                <c:formatCode>m/d/yyyy</c:formatCode>
                <c:ptCount val="1086"/>
                <c:pt idx="0">
                  <c:v>43830</c:v>
                </c:pt>
                <c:pt idx="1">
                  <c:v>43832</c:v>
                </c:pt>
                <c:pt idx="2">
                  <c:v>43836</c:v>
                </c:pt>
                <c:pt idx="3">
                  <c:v>43837</c:v>
                </c:pt>
                <c:pt idx="4">
                  <c:v>43838</c:v>
                </c:pt>
                <c:pt idx="5">
                  <c:v>43839</c:v>
                </c:pt>
                <c:pt idx="6">
                  <c:v>43843</c:v>
                </c:pt>
                <c:pt idx="7">
                  <c:v>43844</c:v>
                </c:pt>
                <c:pt idx="8">
                  <c:v>43845</c:v>
                </c:pt>
                <c:pt idx="9">
                  <c:v>43846</c:v>
                </c:pt>
                <c:pt idx="10">
                  <c:v>43850</c:v>
                </c:pt>
                <c:pt idx="11">
                  <c:v>43851</c:v>
                </c:pt>
                <c:pt idx="12">
                  <c:v>43852</c:v>
                </c:pt>
                <c:pt idx="13">
                  <c:v>43853</c:v>
                </c:pt>
                <c:pt idx="14">
                  <c:v>43857</c:v>
                </c:pt>
                <c:pt idx="15">
                  <c:v>43858</c:v>
                </c:pt>
                <c:pt idx="16">
                  <c:v>43859</c:v>
                </c:pt>
                <c:pt idx="17">
                  <c:v>43860</c:v>
                </c:pt>
                <c:pt idx="18">
                  <c:v>43864</c:v>
                </c:pt>
                <c:pt idx="19">
                  <c:v>43865</c:v>
                </c:pt>
                <c:pt idx="20">
                  <c:v>43866</c:v>
                </c:pt>
                <c:pt idx="21">
                  <c:v>43867</c:v>
                </c:pt>
                <c:pt idx="22">
                  <c:v>43871</c:v>
                </c:pt>
                <c:pt idx="23">
                  <c:v>43872</c:v>
                </c:pt>
                <c:pt idx="24">
                  <c:v>43873</c:v>
                </c:pt>
                <c:pt idx="25">
                  <c:v>43874</c:v>
                </c:pt>
                <c:pt idx="26">
                  <c:v>43878</c:v>
                </c:pt>
                <c:pt idx="27">
                  <c:v>43879</c:v>
                </c:pt>
                <c:pt idx="28">
                  <c:v>43880</c:v>
                </c:pt>
                <c:pt idx="29">
                  <c:v>43881</c:v>
                </c:pt>
                <c:pt idx="30">
                  <c:v>43885</c:v>
                </c:pt>
                <c:pt idx="31">
                  <c:v>43886</c:v>
                </c:pt>
                <c:pt idx="32">
                  <c:v>43887</c:v>
                </c:pt>
                <c:pt idx="33">
                  <c:v>43888</c:v>
                </c:pt>
                <c:pt idx="34">
                  <c:v>43892</c:v>
                </c:pt>
                <c:pt idx="35">
                  <c:v>43893</c:v>
                </c:pt>
                <c:pt idx="36">
                  <c:v>43894</c:v>
                </c:pt>
                <c:pt idx="37">
                  <c:v>43895</c:v>
                </c:pt>
                <c:pt idx="38">
                  <c:v>43899</c:v>
                </c:pt>
                <c:pt idx="39">
                  <c:v>43900</c:v>
                </c:pt>
                <c:pt idx="40">
                  <c:v>43901</c:v>
                </c:pt>
                <c:pt idx="41">
                  <c:v>43902</c:v>
                </c:pt>
                <c:pt idx="42">
                  <c:v>43906</c:v>
                </c:pt>
                <c:pt idx="43">
                  <c:v>43907</c:v>
                </c:pt>
                <c:pt idx="44">
                  <c:v>43908</c:v>
                </c:pt>
                <c:pt idx="45">
                  <c:v>43909</c:v>
                </c:pt>
                <c:pt idx="46">
                  <c:v>43913</c:v>
                </c:pt>
                <c:pt idx="47">
                  <c:v>43914</c:v>
                </c:pt>
                <c:pt idx="48">
                  <c:v>43915</c:v>
                </c:pt>
                <c:pt idx="49">
                  <c:v>43916</c:v>
                </c:pt>
                <c:pt idx="50">
                  <c:v>43920</c:v>
                </c:pt>
                <c:pt idx="51">
                  <c:v>43921</c:v>
                </c:pt>
                <c:pt idx="52">
                  <c:v>43922</c:v>
                </c:pt>
                <c:pt idx="53">
                  <c:v>43923</c:v>
                </c:pt>
                <c:pt idx="54">
                  <c:v>43927</c:v>
                </c:pt>
                <c:pt idx="55">
                  <c:v>43928</c:v>
                </c:pt>
                <c:pt idx="56">
                  <c:v>43929</c:v>
                </c:pt>
                <c:pt idx="57">
                  <c:v>43935</c:v>
                </c:pt>
                <c:pt idx="58">
                  <c:v>43936</c:v>
                </c:pt>
                <c:pt idx="59">
                  <c:v>43937</c:v>
                </c:pt>
                <c:pt idx="60">
                  <c:v>43941</c:v>
                </c:pt>
                <c:pt idx="61">
                  <c:v>43942</c:v>
                </c:pt>
                <c:pt idx="62">
                  <c:v>43943</c:v>
                </c:pt>
                <c:pt idx="63">
                  <c:v>43944</c:v>
                </c:pt>
                <c:pt idx="64">
                  <c:v>43948</c:v>
                </c:pt>
                <c:pt idx="65">
                  <c:v>43949</c:v>
                </c:pt>
                <c:pt idx="66">
                  <c:v>43950</c:v>
                </c:pt>
                <c:pt idx="67">
                  <c:v>43951</c:v>
                </c:pt>
                <c:pt idx="68">
                  <c:v>43956</c:v>
                </c:pt>
                <c:pt idx="69">
                  <c:v>43957</c:v>
                </c:pt>
                <c:pt idx="70">
                  <c:v>43962</c:v>
                </c:pt>
                <c:pt idx="71">
                  <c:v>43963</c:v>
                </c:pt>
                <c:pt idx="72">
                  <c:v>43964</c:v>
                </c:pt>
                <c:pt idx="73">
                  <c:v>43965</c:v>
                </c:pt>
                <c:pt idx="74">
                  <c:v>43969</c:v>
                </c:pt>
                <c:pt idx="75">
                  <c:v>43970</c:v>
                </c:pt>
                <c:pt idx="76">
                  <c:v>43971</c:v>
                </c:pt>
                <c:pt idx="77">
                  <c:v>43972</c:v>
                </c:pt>
                <c:pt idx="78">
                  <c:v>43977</c:v>
                </c:pt>
                <c:pt idx="79">
                  <c:v>43978</c:v>
                </c:pt>
                <c:pt idx="80">
                  <c:v>43979</c:v>
                </c:pt>
                <c:pt idx="81">
                  <c:v>43983</c:v>
                </c:pt>
                <c:pt idx="82">
                  <c:v>43984</c:v>
                </c:pt>
                <c:pt idx="83">
                  <c:v>43985</c:v>
                </c:pt>
                <c:pt idx="84">
                  <c:v>43986</c:v>
                </c:pt>
                <c:pt idx="85">
                  <c:v>43990</c:v>
                </c:pt>
                <c:pt idx="86">
                  <c:v>43991</c:v>
                </c:pt>
                <c:pt idx="87">
                  <c:v>43992</c:v>
                </c:pt>
                <c:pt idx="88">
                  <c:v>43993</c:v>
                </c:pt>
                <c:pt idx="89">
                  <c:v>43997</c:v>
                </c:pt>
                <c:pt idx="90">
                  <c:v>43998</c:v>
                </c:pt>
                <c:pt idx="91">
                  <c:v>43999</c:v>
                </c:pt>
                <c:pt idx="92">
                  <c:v>44000</c:v>
                </c:pt>
                <c:pt idx="93">
                  <c:v>44004</c:v>
                </c:pt>
                <c:pt idx="94">
                  <c:v>44005</c:v>
                </c:pt>
                <c:pt idx="95">
                  <c:v>44006</c:v>
                </c:pt>
                <c:pt idx="96">
                  <c:v>44007</c:v>
                </c:pt>
                <c:pt idx="97">
                  <c:v>44011</c:v>
                </c:pt>
                <c:pt idx="98">
                  <c:v>44012</c:v>
                </c:pt>
                <c:pt idx="99">
                  <c:v>44013</c:v>
                </c:pt>
                <c:pt idx="100">
                  <c:v>44014</c:v>
                </c:pt>
                <c:pt idx="101">
                  <c:v>44018</c:v>
                </c:pt>
                <c:pt idx="102">
                  <c:v>44019</c:v>
                </c:pt>
                <c:pt idx="103">
                  <c:v>44020</c:v>
                </c:pt>
                <c:pt idx="104">
                  <c:v>44021</c:v>
                </c:pt>
                <c:pt idx="105">
                  <c:v>44025</c:v>
                </c:pt>
                <c:pt idx="106">
                  <c:v>44026</c:v>
                </c:pt>
                <c:pt idx="107">
                  <c:v>44027</c:v>
                </c:pt>
                <c:pt idx="108">
                  <c:v>44028</c:v>
                </c:pt>
                <c:pt idx="109">
                  <c:v>44032</c:v>
                </c:pt>
                <c:pt idx="110">
                  <c:v>44033</c:v>
                </c:pt>
                <c:pt idx="111">
                  <c:v>44034</c:v>
                </c:pt>
                <c:pt idx="112">
                  <c:v>44035</c:v>
                </c:pt>
                <c:pt idx="113">
                  <c:v>44039</c:v>
                </c:pt>
                <c:pt idx="114">
                  <c:v>44040</c:v>
                </c:pt>
                <c:pt idx="115">
                  <c:v>44041</c:v>
                </c:pt>
                <c:pt idx="116">
                  <c:v>44042</c:v>
                </c:pt>
                <c:pt idx="117">
                  <c:v>44046</c:v>
                </c:pt>
                <c:pt idx="118">
                  <c:v>44047</c:v>
                </c:pt>
                <c:pt idx="119">
                  <c:v>44048</c:v>
                </c:pt>
                <c:pt idx="120">
                  <c:v>44049</c:v>
                </c:pt>
                <c:pt idx="121">
                  <c:v>44053</c:v>
                </c:pt>
                <c:pt idx="122">
                  <c:v>44054</c:v>
                </c:pt>
                <c:pt idx="123">
                  <c:v>44055</c:v>
                </c:pt>
                <c:pt idx="124">
                  <c:v>44056</c:v>
                </c:pt>
                <c:pt idx="125">
                  <c:v>44060</c:v>
                </c:pt>
                <c:pt idx="126">
                  <c:v>44061</c:v>
                </c:pt>
                <c:pt idx="127">
                  <c:v>44062</c:v>
                </c:pt>
                <c:pt idx="128">
                  <c:v>44063</c:v>
                </c:pt>
                <c:pt idx="129">
                  <c:v>44067</c:v>
                </c:pt>
                <c:pt idx="130">
                  <c:v>44068</c:v>
                </c:pt>
                <c:pt idx="131">
                  <c:v>44069</c:v>
                </c:pt>
                <c:pt idx="132">
                  <c:v>44070</c:v>
                </c:pt>
                <c:pt idx="133">
                  <c:v>44075</c:v>
                </c:pt>
                <c:pt idx="134">
                  <c:v>44076</c:v>
                </c:pt>
                <c:pt idx="135">
                  <c:v>44077</c:v>
                </c:pt>
                <c:pt idx="136">
                  <c:v>44081</c:v>
                </c:pt>
                <c:pt idx="137">
                  <c:v>44082</c:v>
                </c:pt>
                <c:pt idx="138">
                  <c:v>44083</c:v>
                </c:pt>
                <c:pt idx="139">
                  <c:v>44084</c:v>
                </c:pt>
                <c:pt idx="140">
                  <c:v>44088</c:v>
                </c:pt>
                <c:pt idx="141">
                  <c:v>44089</c:v>
                </c:pt>
                <c:pt idx="142">
                  <c:v>44090</c:v>
                </c:pt>
                <c:pt idx="143">
                  <c:v>44091</c:v>
                </c:pt>
                <c:pt idx="144">
                  <c:v>44095</c:v>
                </c:pt>
                <c:pt idx="145">
                  <c:v>44096</c:v>
                </c:pt>
                <c:pt idx="146">
                  <c:v>44097</c:v>
                </c:pt>
                <c:pt idx="147">
                  <c:v>44098</c:v>
                </c:pt>
                <c:pt idx="148">
                  <c:v>44102</c:v>
                </c:pt>
                <c:pt idx="149">
                  <c:v>44103</c:v>
                </c:pt>
                <c:pt idx="150">
                  <c:v>44104</c:v>
                </c:pt>
                <c:pt idx="151">
                  <c:v>44105</c:v>
                </c:pt>
                <c:pt idx="152">
                  <c:v>44109</c:v>
                </c:pt>
                <c:pt idx="153">
                  <c:v>44110</c:v>
                </c:pt>
                <c:pt idx="154">
                  <c:v>44111</c:v>
                </c:pt>
                <c:pt idx="155">
                  <c:v>44112</c:v>
                </c:pt>
                <c:pt idx="156">
                  <c:v>44116</c:v>
                </c:pt>
                <c:pt idx="157">
                  <c:v>44117</c:v>
                </c:pt>
                <c:pt idx="158">
                  <c:v>44118</c:v>
                </c:pt>
                <c:pt idx="159">
                  <c:v>44119</c:v>
                </c:pt>
                <c:pt idx="160">
                  <c:v>44123</c:v>
                </c:pt>
                <c:pt idx="161">
                  <c:v>44124</c:v>
                </c:pt>
                <c:pt idx="162">
                  <c:v>44125</c:v>
                </c:pt>
                <c:pt idx="163">
                  <c:v>44126</c:v>
                </c:pt>
                <c:pt idx="164">
                  <c:v>44130</c:v>
                </c:pt>
                <c:pt idx="165">
                  <c:v>44131</c:v>
                </c:pt>
                <c:pt idx="166">
                  <c:v>44132</c:v>
                </c:pt>
                <c:pt idx="167">
                  <c:v>44133</c:v>
                </c:pt>
                <c:pt idx="168">
                  <c:v>44137</c:v>
                </c:pt>
                <c:pt idx="169">
                  <c:v>44138</c:v>
                </c:pt>
                <c:pt idx="170">
                  <c:v>44139</c:v>
                </c:pt>
                <c:pt idx="171">
                  <c:v>44140</c:v>
                </c:pt>
                <c:pt idx="172">
                  <c:v>44144</c:v>
                </c:pt>
                <c:pt idx="173">
                  <c:v>44146</c:v>
                </c:pt>
                <c:pt idx="174">
                  <c:v>44147</c:v>
                </c:pt>
                <c:pt idx="175">
                  <c:v>44151</c:v>
                </c:pt>
                <c:pt idx="176">
                  <c:v>44152</c:v>
                </c:pt>
                <c:pt idx="177">
                  <c:v>44153</c:v>
                </c:pt>
                <c:pt idx="178">
                  <c:v>44154</c:v>
                </c:pt>
                <c:pt idx="179">
                  <c:v>44158</c:v>
                </c:pt>
                <c:pt idx="180">
                  <c:v>44159</c:v>
                </c:pt>
                <c:pt idx="181">
                  <c:v>44160</c:v>
                </c:pt>
                <c:pt idx="182">
                  <c:v>44161</c:v>
                </c:pt>
                <c:pt idx="183">
                  <c:v>44165</c:v>
                </c:pt>
                <c:pt idx="184">
                  <c:v>44166</c:v>
                </c:pt>
                <c:pt idx="185">
                  <c:v>44167</c:v>
                </c:pt>
                <c:pt idx="186">
                  <c:v>44168</c:v>
                </c:pt>
                <c:pt idx="187">
                  <c:v>44172</c:v>
                </c:pt>
                <c:pt idx="188">
                  <c:v>44173</c:v>
                </c:pt>
                <c:pt idx="189">
                  <c:v>44174</c:v>
                </c:pt>
                <c:pt idx="190">
                  <c:v>44175</c:v>
                </c:pt>
                <c:pt idx="191">
                  <c:v>44179</c:v>
                </c:pt>
                <c:pt idx="192">
                  <c:v>44180</c:v>
                </c:pt>
                <c:pt idx="193">
                  <c:v>44181</c:v>
                </c:pt>
                <c:pt idx="194">
                  <c:v>44182</c:v>
                </c:pt>
                <c:pt idx="195">
                  <c:v>44186</c:v>
                </c:pt>
                <c:pt idx="196">
                  <c:v>44187</c:v>
                </c:pt>
                <c:pt idx="197">
                  <c:v>44188</c:v>
                </c:pt>
                <c:pt idx="198">
                  <c:v>44194</c:v>
                </c:pt>
                <c:pt idx="199">
                  <c:v>44195</c:v>
                </c:pt>
                <c:pt idx="200">
                  <c:v>44200</c:v>
                </c:pt>
                <c:pt idx="201">
                  <c:v>44201</c:v>
                </c:pt>
                <c:pt idx="202">
                  <c:v>44202</c:v>
                </c:pt>
                <c:pt idx="203">
                  <c:v>44203</c:v>
                </c:pt>
                <c:pt idx="204">
                  <c:v>44207</c:v>
                </c:pt>
                <c:pt idx="205">
                  <c:v>44208</c:v>
                </c:pt>
                <c:pt idx="206">
                  <c:v>44209</c:v>
                </c:pt>
                <c:pt idx="207">
                  <c:v>44210</c:v>
                </c:pt>
                <c:pt idx="208">
                  <c:v>44214</c:v>
                </c:pt>
                <c:pt idx="209">
                  <c:v>44215</c:v>
                </c:pt>
                <c:pt idx="210">
                  <c:v>44216</c:v>
                </c:pt>
                <c:pt idx="211">
                  <c:v>44217</c:v>
                </c:pt>
                <c:pt idx="212">
                  <c:v>44221</c:v>
                </c:pt>
                <c:pt idx="213">
                  <c:v>44222</c:v>
                </c:pt>
                <c:pt idx="214">
                  <c:v>44223</c:v>
                </c:pt>
                <c:pt idx="215">
                  <c:v>44224</c:v>
                </c:pt>
                <c:pt idx="216">
                  <c:v>44228</c:v>
                </c:pt>
                <c:pt idx="217">
                  <c:v>44229</c:v>
                </c:pt>
                <c:pt idx="218">
                  <c:v>44230</c:v>
                </c:pt>
                <c:pt idx="219">
                  <c:v>44231</c:v>
                </c:pt>
                <c:pt idx="220">
                  <c:v>44235</c:v>
                </c:pt>
                <c:pt idx="221">
                  <c:v>44236</c:v>
                </c:pt>
                <c:pt idx="222">
                  <c:v>44237</c:v>
                </c:pt>
                <c:pt idx="223">
                  <c:v>44238</c:v>
                </c:pt>
                <c:pt idx="224">
                  <c:v>44242</c:v>
                </c:pt>
                <c:pt idx="225">
                  <c:v>44243</c:v>
                </c:pt>
                <c:pt idx="226">
                  <c:v>44244</c:v>
                </c:pt>
                <c:pt idx="227">
                  <c:v>44245</c:v>
                </c:pt>
                <c:pt idx="228">
                  <c:v>44249</c:v>
                </c:pt>
                <c:pt idx="229">
                  <c:v>44250</c:v>
                </c:pt>
                <c:pt idx="230">
                  <c:v>44251</c:v>
                </c:pt>
                <c:pt idx="231">
                  <c:v>44252</c:v>
                </c:pt>
                <c:pt idx="232">
                  <c:v>44256</c:v>
                </c:pt>
                <c:pt idx="233">
                  <c:v>44257</c:v>
                </c:pt>
                <c:pt idx="234">
                  <c:v>44258</c:v>
                </c:pt>
                <c:pt idx="235">
                  <c:v>44259</c:v>
                </c:pt>
                <c:pt idx="236">
                  <c:v>44263</c:v>
                </c:pt>
                <c:pt idx="237">
                  <c:v>44264</c:v>
                </c:pt>
                <c:pt idx="238">
                  <c:v>44265</c:v>
                </c:pt>
                <c:pt idx="239">
                  <c:v>44266</c:v>
                </c:pt>
                <c:pt idx="240">
                  <c:v>44270</c:v>
                </c:pt>
                <c:pt idx="241">
                  <c:v>44271</c:v>
                </c:pt>
                <c:pt idx="242">
                  <c:v>44272</c:v>
                </c:pt>
                <c:pt idx="243">
                  <c:v>44273</c:v>
                </c:pt>
                <c:pt idx="244">
                  <c:v>44277</c:v>
                </c:pt>
                <c:pt idx="245">
                  <c:v>44278</c:v>
                </c:pt>
                <c:pt idx="246">
                  <c:v>44279</c:v>
                </c:pt>
                <c:pt idx="247">
                  <c:v>44280</c:v>
                </c:pt>
                <c:pt idx="248">
                  <c:v>44284</c:v>
                </c:pt>
                <c:pt idx="249">
                  <c:v>44285</c:v>
                </c:pt>
                <c:pt idx="250">
                  <c:v>44286</c:v>
                </c:pt>
                <c:pt idx="251">
                  <c:v>44292</c:v>
                </c:pt>
                <c:pt idx="252">
                  <c:v>44294</c:v>
                </c:pt>
                <c:pt idx="253">
                  <c:v>44298</c:v>
                </c:pt>
                <c:pt idx="254">
                  <c:v>44299</c:v>
                </c:pt>
                <c:pt idx="255">
                  <c:v>44300</c:v>
                </c:pt>
                <c:pt idx="256">
                  <c:v>44301</c:v>
                </c:pt>
                <c:pt idx="257">
                  <c:v>44305</c:v>
                </c:pt>
                <c:pt idx="258">
                  <c:v>44306</c:v>
                </c:pt>
                <c:pt idx="259">
                  <c:v>44307</c:v>
                </c:pt>
                <c:pt idx="260">
                  <c:v>44308</c:v>
                </c:pt>
                <c:pt idx="261">
                  <c:v>44312</c:v>
                </c:pt>
                <c:pt idx="262">
                  <c:v>44313</c:v>
                </c:pt>
                <c:pt idx="263">
                  <c:v>44314</c:v>
                </c:pt>
                <c:pt idx="264">
                  <c:v>44315</c:v>
                </c:pt>
                <c:pt idx="265">
                  <c:v>44320</c:v>
                </c:pt>
                <c:pt idx="266">
                  <c:v>44321</c:v>
                </c:pt>
                <c:pt idx="267">
                  <c:v>44322</c:v>
                </c:pt>
                <c:pt idx="268">
                  <c:v>44326</c:v>
                </c:pt>
                <c:pt idx="269">
                  <c:v>44327</c:v>
                </c:pt>
                <c:pt idx="270">
                  <c:v>44328</c:v>
                </c:pt>
                <c:pt idx="271">
                  <c:v>44329</c:v>
                </c:pt>
                <c:pt idx="272">
                  <c:v>44333</c:v>
                </c:pt>
                <c:pt idx="273">
                  <c:v>44334</c:v>
                </c:pt>
                <c:pt idx="274">
                  <c:v>44335</c:v>
                </c:pt>
                <c:pt idx="275">
                  <c:v>44336</c:v>
                </c:pt>
                <c:pt idx="276">
                  <c:v>44340</c:v>
                </c:pt>
                <c:pt idx="277">
                  <c:v>44341</c:v>
                </c:pt>
                <c:pt idx="278">
                  <c:v>44342</c:v>
                </c:pt>
                <c:pt idx="279">
                  <c:v>44343</c:v>
                </c:pt>
                <c:pt idx="280">
                  <c:v>44398</c:v>
                </c:pt>
                <c:pt idx="281">
                  <c:v>44399</c:v>
                </c:pt>
                <c:pt idx="282">
                  <c:v>44403</c:v>
                </c:pt>
                <c:pt idx="283">
                  <c:v>44404</c:v>
                </c:pt>
                <c:pt idx="284">
                  <c:v>44405</c:v>
                </c:pt>
                <c:pt idx="285">
                  <c:v>44406</c:v>
                </c:pt>
                <c:pt idx="286">
                  <c:v>44424</c:v>
                </c:pt>
                <c:pt idx="287">
                  <c:v>44425</c:v>
                </c:pt>
                <c:pt idx="288">
                  <c:v>44426</c:v>
                </c:pt>
                <c:pt idx="289">
                  <c:v>44427</c:v>
                </c:pt>
                <c:pt idx="290">
                  <c:v>44431</c:v>
                </c:pt>
                <c:pt idx="291">
                  <c:v>44432</c:v>
                </c:pt>
                <c:pt idx="292">
                  <c:v>44433</c:v>
                </c:pt>
                <c:pt idx="293">
                  <c:v>44434</c:v>
                </c:pt>
                <c:pt idx="294">
                  <c:v>44439</c:v>
                </c:pt>
                <c:pt idx="295">
                  <c:v>44440</c:v>
                </c:pt>
                <c:pt idx="296">
                  <c:v>44441</c:v>
                </c:pt>
                <c:pt idx="297">
                  <c:v>44445</c:v>
                </c:pt>
                <c:pt idx="298">
                  <c:v>44446</c:v>
                </c:pt>
                <c:pt idx="299">
                  <c:v>44447</c:v>
                </c:pt>
                <c:pt idx="300">
                  <c:v>44448</c:v>
                </c:pt>
                <c:pt idx="301">
                  <c:v>44452</c:v>
                </c:pt>
                <c:pt idx="302">
                  <c:v>44453</c:v>
                </c:pt>
                <c:pt idx="303">
                  <c:v>44454</c:v>
                </c:pt>
                <c:pt idx="304">
                  <c:v>44455</c:v>
                </c:pt>
                <c:pt idx="305">
                  <c:v>44459</c:v>
                </c:pt>
                <c:pt idx="306">
                  <c:v>44460</c:v>
                </c:pt>
                <c:pt idx="307">
                  <c:v>44461</c:v>
                </c:pt>
                <c:pt idx="308">
                  <c:v>44462</c:v>
                </c:pt>
                <c:pt idx="309">
                  <c:v>44466</c:v>
                </c:pt>
                <c:pt idx="310">
                  <c:v>44467</c:v>
                </c:pt>
                <c:pt idx="311">
                  <c:v>44468</c:v>
                </c:pt>
                <c:pt idx="312">
                  <c:v>44469</c:v>
                </c:pt>
                <c:pt idx="313">
                  <c:v>44473</c:v>
                </c:pt>
                <c:pt idx="314">
                  <c:v>44474</c:v>
                </c:pt>
                <c:pt idx="315">
                  <c:v>44475</c:v>
                </c:pt>
                <c:pt idx="316">
                  <c:v>44476</c:v>
                </c:pt>
                <c:pt idx="317">
                  <c:v>44480</c:v>
                </c:pt>
                <c:pt idx="318">
                  <c:v>44481</c:v>
                </c:pt>
                <c:pt idx="319">
                  <c:v>44482</c:v>
                </c:pt>
                <c:pt idx="320">
                  <c:v>44483</c:v>
                </c:pt>
                <c:pt idx="321">
                  <c:v>44487</c:v>
                </c:pt>
                <c:pt idx="322">
                  <c:v>44488</c:v>
                </c:pt>
                <c:pt idx="323">
                  <c:v>44489</c:v>
                </c:pt>
                <c:pt idx="324">
                  <c:v>44490</c:v>
                </c:pt>
                <c:pt idx="325">
                  <c:v>44494</c:v>
                </c:pt>
                <c:pt idx="326">
                  <c:v>44495</c:v>
                </c:pt>
                <c:pt idx="327">
                  <c:v>44496</c:v>
                </c:pt>
                <c:pt idx="328">
                  <c:v>44497</c:v>
                </c:pt>
                <c:pt idx="329">
                  <c:v>44501</c:v>
                </c:pt>
                <c:pt idx="330">
                  <c:v>44502</c:v>
                </c:pt>
                <c:pt idx="331">
                  <c:v>44503</c:v>
                </c:pt>
                <c:pt idx="332">
                  <c:v>44504</c:v>
                </c:pt>
                <c:pt idx="333">
                  <c:v>44508</c:v>
                </c:pt>
                <c:pt idx="334">
                  <c:v>44509</c:v>
                </c:pt>
                <c:pt idx="335">
                  <c:v>44510</c:v>
                </c:pt>
                <c:pt idx="336">
                  <c:v>44511</c:v>
                </c:pt>
                <c:pt idx="337">
                  <c:v>44515</c:v>
                </c:pt>
                <c:pt idx="338">
                  <c:v>44516</c:v>
                </c:pt>
                <c:pt idx="339">
                  <c:v>44517</c:v>
                </c:pt>
                <c:pt idx="340">
                  <c:v>44518</c:v>
                </c:pt>
                <c:pt idx="341">
                  <c:v>44522</c:v>
                </c:pt>
                <c:pt idx="342">
                  <c:v>44523</c:v>
                </c:pt>
                <c:pt idx="343">
                  <c:v>44524</c:v>
                </c:pt>
                <c:pt idx="344">
                  <c:v>44525</c:v>
                </c:pt>
                <c:pt idx="345">
                  <c:v>44529</c:v>
                </c:pt>
                <c:pt idx="346">
                  <c:v>44530</c:v>
                </c:pt>
                <c:pt idx="347">
                  <c:v>44531</c:v>
                </c:pt>
                <c:pt idx="348">
                  <c:v>44532</c:v>
                </c:pt>
                <c:pt idx="349">
                  <c:v>44536</c:v>
                </c:pt>
                <c:pt idx="350">
                  <c:v>44537</c:v>
                </c:pt>
                <c:pt idx="351">
                  <c:v>44538</c:v>
                </c:pt>
                <c:pt idx="352">
                  <c:v>44539</c:v>
                </c:pt>
                <c:pt idx="353">
                  <c:v>44543</c:v>
                </c:pt>
                <c:pt idx="354">
                  <c:v>44544</c:v>
                </c:pt>
                <c:pt idx="355">
                  <c:v>44545</c:v>
                </c:pt>
                <c:pt idx="356">
                  <c:v>44546</c:v>
                </c:pt>
                <c:pt idx="357">
                  <c:v>44550</c:v>
                </c:pt>
                <c:pt idx="358">
                  <c:v>44551</c:v>
                </c:pt>
                <c:pt idx="359">
                  <c:v>44552</c:v>
                </c:pt>
                <c:pt idx="360">
                  <c:v>44553</c:v>
                </c:pt>
                <c:pt idx="361">
                  <c:v>44559</c:v>
                </c:pt>
                <c:pt idx="362">
                  <c:v>44560</c:v>
                </c:pt>
                <c:pt idx="363">
                  <c:v>44565</c:v>
                </c:pt>
                <c:pt idx="364">
                  <c:v>44566</c:v>
                </c:pt>
                <c:pt idx="365">
                  <c:v>44567</c:v>
                </c:pt>
                <c:pt idx="366">
                  <c:v>44571</c:v>
                </c:pt>
                <c:pt idx="367">
                  <c:v>44574</c:v>
                </c:pt>
                <c:pt idx="368">
                  <c:v>44578</c:v>
                </c:pt>
                <c:pt idx="369">
                  <c:v>44579</c:v>
                </c:pt>
                <c:pt idx="370">
                  <c:v>44580</c:v>
                </c:pt>
                <c:pt idx="371">
                  <c:v>44581</c:v>
                </c:pt>
                <c:pt idx="372">
                  <c:v>44585</c:v>
                </c:pt>
                <c:pt idx="373">
                  <c:v>44586</c:v>
                </c:pt>
                <c:pt idx="374">
                  <c:v>44587</c:v>
                </c:pt>
                <c:pt idx="375">
                  <c:v>44588</c:v>
                </c:pt>
                <c:pt idx="376">
                  <c:v>44592</c:v>
                </c:pt>
                <c:pt idx="377">
                  <c:v>44593</c:v>
                </c:pt>
                <c:pt idx="378">
                  <c:v>44594</c:v>
                </c:pt>
                <c:pt idx="379">
                  <c:v>44595</c:v>
                </c:pt>
                <c:pt idx="380">
                  <c:v>44599</c:v>
                </c:pt>
                <c:pt idx="381">
                  <c:v>44600</c:v>
                </c:pt>
                <c:pt idx="382">
                  <c:v>44601</c:v>
                </c:pt>
                <c:pt idx="383">
                  <c:v>44602</c:v>
                </c:pt>
                <c:pt idx="384">
                  <c:v>44606</c:v>
                </c:pt>
                <c:pt idx="385">
                  <c:v>44607</c:v>
                </c:pt>
                <c:pt idx="386">
                  <c:v>44608</c:v>
                </c:pt>
                <c:pt idx="387">
                  <c:v>44609</c:v>
                </c:pt>
                <c:pt idx="388">
                  <c:v>44613</c:v>
                </c:pt>
                <c:pt idx="389">
                  <c:v>44614</c:v>
                </c:pt>
                <c:pt idx="390">
                  <c:v>44615</c:v>
                </c:pt>
                <c:pt idx="391">
                  <c:v>44616</c:v>
                </c:pt>
                <c:pt idx="392">
                  <c:v>44620</c:v>
                </c:pt>
                <c:pt idx="393">
                  <c:v>44621</c:v>
                </c:pt>
                <c:pt idx="394">
                  <c:v>44622</c:v>
                </c:pt>
                <c:pt idx="395">
                  <c:v>44623</c:v>
                </c:pt>
                <c:pt idx="396">
                  <c:v>44627</c:v>
                </c:pt>
                <c:pt idx="397">
                  <c:v>44628</c:v>
                </c:pt>
                <c:pt idx="398">
                  <c:v>44629</c:v>
                </c:pt>
                <c:pt idx="399">
                  <c:v>44630</c:v>
                </c:pt>
                <c:pt idx="400">
                  <c:v>44634</c:v>
                </c:pt>
                <c:pt idx="401">
                  <c:v>44635</c:v>
                </c:pt>
                <c:pt idx="402">
                  <c:v>44636</c:v>
                </c:pt>
                <c:pt idx="403">
                  <c:v>44637</c:v>
                </c:pt>
                <c:pt idx="404">
                  <c:v>44641</c:v>
                </c:pt>
                <c:pt idx="405">
                  <c:v>44642</c:v>
                </c:pt>
                <c:pt idx="406">
                  <c:v>44643</c:v>
                </c:pt>
                <c:pt idx="407">
                  <c:v>44644</c:v>
                </c:pt>
                <c:pt idx="408">
                  <c:v>44648</c:v>
                </c:pt>
                <c:pt idx="409">
                  <c:v>44649</c:v>
                </c:pt>
                <c:pt idx="410">
                  <c:v>44650</c:v>
                </c:pt>
                <c:pt idx="411">
                  <c:v>44651</c:v>
                </c:pt>
                <c:pt idx="412">
                  <c:v>44655</c:v>
                </c:pt>
                <c:pt idx="413">
                  <c:v>44656</c:v>
                </c:pt>
                <c:pt idx="414">
                  <c:v>44657</c:v>
                </c:pt>
                <c:pt idx="415">
                  <c:v>44658</c:v>
                </c:pt>
                <c:pt idx="416">
                  <c:v>44662</c:v>
                </c:pt>
                <c:pt idx="417">
                  <c:v>44663</c:v>
                </c:pt>
                <c:pt idx="418">
                  <c:v>44664</c:v>
                </c:pt>
                <c:pt idx="419">
                  <c:v>44670</c:v>
                </c:pt>
                <c:pt idx="420">
                  <c:v>44671</c:v>
                </c:pt>
                <c:pt idx="421">
                  <c:v>44672</c:v>
                </c:pt>
                <c:pt idx="422">
                  <c:v>44676</c:v>
                </c:pt>
                <c:pt idx="423">
                  <c:v>44677</c:v>
                </c:pt>
                <c:pt idx="424">
                  <c:v>44678</c:v>
                </c:pt>
                <c:pt idx="425">
                  <c:v>44679</c:v>
                </c:pt>
                <c:pt idx="426">
                  <c:v>44684</c:v>
                </c:pt>
                <c:pt idx="427">
                  <c:v>44685</c:v>
                </c:pt>
                <c:pt idx="428">
                  <c:v>44686</c:v>
                </c:pt>
                <c:pt idx="429">
                  <c:v>44690</c:v>
                </c:pt>
                <c:pt idx="430">
                  <c:v>44691</c:v>
                </c:pt>
                <c:pt idx="431">
                  <c:v>44692</c:v>
                </c:pt>
                <c:pt idx="432">
                  <c:v>44693</c:v>
                </c:pt>
                <c:pt idx="433">
                  <c:v>44697</c:v>
                </c:pt>
                <c:pt idx="434">
                  <c:v>44698</c:v>
                </c:pt>
                <c:pt idx="435">
                  <c:v>44699</c:v>
                </c:pt>
                <c:pt idx="436">
                  <c:v>44700</c:v>
                </c:pt>
                <c:pt idx="437">
                  <c:v>44704</c:v>
                </c:pt>
                <c:pt idx="438">
                  <c:v>44705</c:v>
                </c:pt>
                <c:pt idx="439">
                  <c:v>44706</c:v>
                </c:pt>
                <c:pt idx="440">
                  <c:v>44707</c:v>
                </c:pt>
                <c:pt idx="441">
                  <c:v>44711</c:v>
                </c:pt>
                <c:pt idx="442">
                  <c:v>44712</c:v>
                </c:pt>
                <c:pt idx="443">
                  <c:v>44718</c:v>
                </c:pt>
                <c:pt idx="444">
                  <c:v>44719</c:v>
                </c:pt>
                <c:pt idx="445">
                  <c:v>44720</c:v>
                </c:pt>
                <c:pt idx="446">
                  <c:v>44721</c:v>
                </c:pt>
                <c:pt idx="447">
                  <c:v>44725</c:v>
                </c:pt>
                <c:pt idx="448">
                  <c:v>44726</c:v>
                </c:pt>
                <c:pt idx="449">
                  <c:v>44727</c:v>
                </c:pt>
                <c:pt idx="450">
                  <c:v>44728</c:v>
                </c:pt>
                <c:pt idx="451">
                  <c:v>44732</c:v>
                </c:pt>
                <c:pt idx="452">
                  <c:v>44733</c:v>
                </c:pt>
                <c:pt idx="453">
                  <c:v>44734</c:v>
                </c:pt>
                <c:pt idx="454">
                  <c:v>44735</c:v>
                </c:pt>
                <c:pt idx="455">
                  <c:v>44739</c:v>
                </c:pt>
                <c:pt idx="456">
                  <c:v>44740</c:v>
                </c:pt>
                <c:pt idx="457">
                  <c:v>44741</c:v>
                </c:pt>
                <c:pt idx="458">
                  <c:v>44742</c:v>
                </c:pt>
                <c:pt idx="459">
                  <c:v>44746</c:v>
                </c:pt>
                <c:pt idx="460">
                  <c:v>44747</c:v>
                </c:pt>
                <c:pt idx="461">
                  <c:v>44748</c:v>
                </c:pt>
                <c:pt idx="462">
                  <c:v>44749</c:v>
                </c:pt>
                <c:pt idx="463">
                  <c:v>44753</c:v>
                </c:pt>
                <c:pt idx="464">
                  <c:v>44754</c:v>
                </c:pt>
                <c:pt idx="465">
                  <c:v>44755</c:v>
                </c:pt>
                <c:pt idx="466">
                  <c:v>44756</c:v>
                </c:pt>
                <c:pt idx="467">
                  <c:v>44760</c:v>
                </c:pt>
                <c:pt idx="468">
                  <c:v>44761</c:v>
                </c:pt>
                <c:pt idx="469">
                  <c:v>44762</c:v>
                </c:pt>
                <c:pt idx="470">
                  <c:v>44763</c:v>
                </c:pt>
                <c:pt idx="471">
                  <c:v>44767</c:v>
                </c:pt>
                <c:pt idx="472">
                  <c:v>44768</c:v>
                </c:pt>
                <c:pt idx="473">
                  <c:v>44769</c:v>
                </c:pt>
                <c:pt idx="474">
                  <c:v>44770</c:v>
                </c:pt>
                <c:pt idx="475">
                  <c:v>44774</c:v>
                </c:pt>
                <c:pt idx="476">
                  <c:v>44775</c:v>
                </c:pt>
                <c:pt idx="477">
                  <c:v>44776</c:v>
                </c:pt>
                <c:pt idx="478">
                  <c:v>44777</c:v>
                </c:pt>
                <c:pt idx="479">
                  <c:v>44781</c:v>
                </c:pt>
                <c:pt idx="480">
                  <c:v>44782</c:v>
                </c:pt>
                <c:pt idx="481">
                  <c:v>44783</c:v>
                </c:pt>
                <c:pt idx="482">
                  <c:v>44784</c:v>
                </c:pt>
                <c:pt idx="483">
                  <c:v>44788</c:v>
                </c:pt>
                <c:pt idx="484">
                  <c:v>44789</c:v>
                </c:pt>
                <c:pt idx="485">
                  <c:v>44790</c:v>
                </c:pt>
                <c:pt idx="486">
                  <c:v>44791</c:v>
                </c:pt>
                <c:pt idx="487">
                  <c:v>44795</c:v>
                </c:pt>
                <c:pt idx="488">
                  <c:v>44796</c:v>
                </c:pt>
                <c:pt idx="489">
                  <c:v>44797</c:v>
                </c:pt>
                <c:pt idx="490">
                  <c:v>44798</c:v>
                </c:pt>
                <c:pt idx="491">
                  <c:v>44803</c:v>
                </c:pt>
                <c:pt idx="492">
                  <c:v>44804</c:v>
                </c:pt>
                <c:pt idx="493">
                  <c:v>44805</c:v>
                </c:pt>
                <c:pt idx="494">
                  <c:v>44809</c:v>
                </c:pt>
                <c:pt idx="495">
                  <c:v>44810</c:v>
                </c:pt>
                <c:pt idx="496">
                  <c:v>44811</c:v>
                </c:pt>
                <c:pt idx="497">
                  <c:v>44812</c:v>
                </c:pt>
                <c:pt idx="498">
                  <c:v>44816</c:v>
                </c:pt>
                <c:pt idx="499">
                  <c:v>44817</c:v>
                </c:pt>
                <c:pt idx="500">
                  <c:v>44818</c:v>
                </c:pt>
                <c:pt idx="501">
                  <c:v>44819</c:v>
                </c:pt>
                <c:pt idx="502">
                  <c:v>44823</c:v>
                </c:pt>
                <c:pt idx="503">
                  <c:v>44824</c:v>
                </c:pt>
                <c:pt idx="504">
                  <c:v>44825</c:v>
                </c:pt>
                <c:pt idx="505">
                  <c:v>44826</c:v>
                </c:pt>
                <c:pt idx="506">
                  <c:v>44830</c:v>
                </c:pt>
                <c:pt idx="507">
                  <c:v>44831</c:v>
                </c:pt>
                <c:pt idx="508">
                  <c:v>44832</c:v>
                </c:pt>
                <c:pt idx="509">
                  <c:v>44833</c:v>
                </c:pt>
                <c:pt idx="510">
                  <c:v>44834</c:v>
                </c:pt>
                <c:pt idx="511">
                  <c:v>44837</c:v>
                </c:pt>
                <c:pt idx="512">
                  <c:v>44838</c:v>
                </c:pt>
                <c:pt idx="513">
                  <c:v>44839</c:v>
                </c:pt>
                <c:pt idx="514">
                  <c:v>44840</c:v>
                </c:pt>
                <c:pt idx="515">
                  <c:v>44844</c:v>
                </c:pt>
                <c:pt idx="516">
                  <c:v>44845</c:v>
                </c:pt>
                <c:pt idx="517">
                  <c:v>44846</c:v>
                </c:pt>
                <c:pt idx="518">
                  <c:v>44847</c:v>
                </c:pt>
                <c:pt idx="519">
                  <c:v>44851</c:v>
                </c:pt>
                <c:pt idx="520">
                  <c:v>44852</c:v>
                </c:pt>
                <c:pt idx="521">
                  <c:v>44853</c:v>
                </c:pt>
                <c:pt idx="522">
                  <c:v>44854</c:v>
                </c:pt>
                <c:pt idx="523">
                  <c:v>44858</c:v>
                </c:pt>
                <c:pt idx="524">
                  <c:v>44859</c:v>
                </c:pt>
                <c:pt idx="525">
                  <c:v>44860</c:v>
                </c:pt>
                <c:pt idx="526">
                  <c:v>44861</c:v>
                </c:pt>
                <c:pt idx="527">
                  <c:v>44865</c:v>
                </c:pt>
                <c:pt idx="528">
                  <c:v>44866</c:v>
                </c:pt>
                <c:pt idx="529">
                  <c:v>44867</c:v>
                </c:pt>
                <c:pt idx="530">
                  <c:v>44868</c:v>
                </c:pt>
                <c:pt idx="531">
                  <c:v>44872</c:v>
                </c:pt>
                <c:pt idx="532">
                  <c:v>44873</c:v>
                </c:pt>
                <c:pt idx="533">
                  <c:v>44874</c:v>
                </c:pt>
                <c:pt idx="534">
                  <c:v>44875</c:v>
                </c:pt>
                <c:pt idx="535">
                  <c:v>44879</c:v>
                </c:pt>
                <c:pt idx="536">
                  <c:v>44880</c:v>
                </c:pt>
                <c:pt idx="537">
                  <c:v>44881</c:v>
                </c:pt>
                <c:pt idx="538">
                  <c:v>44882</c:v>
                </c:pt>
                <c:pt idx="539">
                  <c:v>44886</c:v>
                </c:pt>
                <c:pt idx="540">
                  <c:v>44887</c:v>
                </c:pt>
                <c:pt idx="541">
                  <c:v>44888</c:v>
                </c:pt>
                <c:pt idx="542">
                  <c:v>44889</c:v>
                </c:pt>
                <c:pt idx="543">
                  <c:v>44893</c:v>
                </c:pt>
                <c:pt idx="544">
                  <c:v>44894</c:v>
                </c:pt>
                <c:pt idx="545">
                  <c:v>44895</c:v>
                </c:pt>
                <c:pt idx="546">
                  <c:v>44896</c:v>
                </c:pt>
                <c:pt idx="547">
                  <c:v>44900</c:v>
                </c:pt>
                <c:pt idx="548">
                  <c:v>44901</c:v>
                </c:pt>
                <c:pt idx="549">
                  <c:v>44902</c:v>
                </c:pt>
                <c:pt idx="550">
                  <c:v>44903</c:v>
                </c:pt>
                <c:pt idx="551">
                  <c:v>44907</c:v>
                </c:pt>
                <c:pt idx="552">
                  <c:v>44908</c:v>
                </c:pt>
                <c:pt idx="553">
                  <c:v>44909</c:v>
                </c:pt>
                <c:pt idx="554">
                  <c:v>44910</c:v>
                </c:pt>
                <c:pt idx="555">
                  <c:v>44914</c:v>
                </c:pt>
                <c:pt idx="556">
                  <c:v>44915</c:v>
                </c:pt>
                <c:pt idx="557">
                  <c:v>44916</c:v>
                </c:pt>
                <c:pt idx="558">
                  <c:v>44917</c:v>
                </c:pt>
                <c:pt idx="559">
                  <c:v>44923</c:v>
                </c:pt>
                <c:pt idx="560">
                  <c:v>44924</c:v>
                </c:pt>
                <c:pt idx="561">
                  <c:v>44929</c:v>
                </c:pt>
                <c:pt idx="562">
                  <c:v>44930</c:v>
                </c:pt>
                <c:pt idx="563">
                  <c:v>44931</c:v>
                </c:pt>
                <c:pt idx="564">
                  <c:v>44935</c:v>
                </c:pt>
                <c:pt idx="565">
                  <c:v>44936</c:v>
                </c:pt>
                <c:pt idx="566">
                  <c:v>44937</c:v>
                </c:pt>
                <c:pt idx="567">
                  <c:v>44938</c:v>
                </c:pt>
                <c:pt idx="568">
                  <c:v>44939</c:v>
                </c:pt>
                <c:pt idx="569">
                  <c:v>44943</c:v>
                </c:pt>
                <c:pt idx="570">
                  <c:v>44944</c:v>
                </c:pt>
                <c:pt idx="571">
                  <c:v>44945</c:v>
                </c:pt>
                <c:pt idx="572">
                  <c:v>44949</c:v>
                </c:pt>
                <c:pt idx="573">
                  <c:v>44950</c:v>
                </c:pt>
                <c:pt idx="574">
                  <c:v>44951</c:v>
                </c:pt>
                <c:pt idx="575">
                  <c:v>44952</c:v>
                </c:pt>
                <c:pt idx="576">
                  <c:v>44956</c:v>
                </c:pt>
                <c:pt idx="577">
                  <c:v>44957</c:v>
                </c:pt>
                <c:pt idx="578">
                  <c:v>44958</c:v>
                </c:pt>
                <c:pt idx="579">
                  <c:v>44959</c:v>
                </c:pt>
                <c:pt idx="580">
                  <c:v>44963</c:v>
                </c:pt>
                <c:pt idx="581">
                  <c:v>44964</c:v>
                </c:pt>
                <c:pt idx="582">
                  <c:v>44965</c:v>
                </c:pt>
                <c:pt idx="583">
                  <c:v>44966</c:v>
                </c:pt>
                <c:pt idx="584">
                  <c:v>44970</c:v>
                </c:pt>
                <c:pt idx="585">
                  <c:v>44971</c:v>
                </c:pt>
                <c:pt idx="586">
                  <c:v>44972</c:v>
                </c:pt>
                <c:pt idx="587">
                  <c:v>44973</c:v>
                </c:pt>
                <c:pt idx="588">
                  <c:v>44977</c:v>
                </c:pt>
                <c:pt idx="589">
                  <c:v>44978</c:v>
                </c:pt>
                <c:pt idx="590">
                  <c:v>44979</c:v>
                </c:pt>
                <c:pt idx="591">
                  <c:v>44980</c:v>
                </c:pt>
                <c:pt idx="592">
                  <c:v>44984</c:v>
                </c:pt>
                <c:pt idx="593">
                  <c:v>44985</c:v>
                </c:pt>
                <c:pt idx="594">
                  <c:v>44986</c:v>
                </c:pt>
                <c:pt idx="595">
                  <c:v>44987</c:v>
                </c:pt>
                <c:pt idx="596">
                  <c:v>44991</c:v>
                </c:pt>
                <c:pt idx="597">
                  <c:v>44992</c:v>
                </c:pt>
                <c:pt idx="598">
                  <c:v>44993</c:v>
                </c:pt>
                <c:pt idx="599">
                  <c:v>44994</c:v>
                </c:pt>
                <c:pt idx="600">
                  <c:v>44998</c:v>
                </c:pt>
                <c:pt idx="601">
                  <c:v>44999</c:v>
                </c:pt>
                <c:pt idx="602">
                  <c:v>45000</c:v>
                </c:pt>
                <c:pt idx="603">
                  <c:v>45001</c:v>
                </c:pt>
                <c:pt idx="604">
                  <c:v>45005</c:v>
                </c:pt>
                <c:pt idx="605">
                  <c:v>45006</c:v>
                </c:pt>
                <c:pt idx="606">
                  <c:v>45007</c:v>
                </c:pt>
                <c:pt idx="607">
                  <c:v>45008</c:v>
                </c:pt>
                <c:pt idx="608">
                  <c:v>45012</c:v>
                </c:pt>
                <c:pt idx="609">
                  <c:v>45013</c:v>
                </c:pt>
                <c:pt idx="610">
                  <c:v>45014</c:v>
                </c:pt>
                <c:pt idx="611">
                  <c:v>45019</c:v>
                </c:pt>
                <c:pt idx="612">
                  <c:v>45020</c:v>
                </c:pt>
                <c:pt idx="613">
                  <c:v>45021</c:v>
                </c:pt>
                <c:pt idx="614">
                  <c:v>45027</c:v>
                </c:pt>
                <c:pt idx="615">
                  <c:v>45029</c:v>
                </c:pt>
                <c:pt idx="616">
                  <c:v>45033</c:v>
                </c:pt>
                <c:pt idx="617">
                  <c:v>45034</c:v>
                </c:pt>
                <c:pt idx="618">
                  <c:v>45035</c:v>
                </c:pt>
                <c:pt idx="619">
                  <c:v>45036</c:v>
                </c:pt>
                <c:pt idx="620">
                  <c:v>45040</c:v>
                </c:pt>
                <c:pt idx="621">
                  <c:v>45041</c:v>
                </c:pt>
                <c:pt idx="622">
                  <c:v>45042</c:v>
                </c:pt>
                <c:pt idx="623">
                  <c:v>45043</c:v>
                </c:pt>
                <c:pt idx="624">
                  <c:v>45048</c:v>
                </c:pt>
                <c:pt idx="625">
                  <c:v>45049</c:v>
                </c:pt>
                <c:pt idx="626">
                  <c:v>45050</c:v>
                </c:pt>
                <c:pt idx="627">
                  <c:v>45055</c:v>
                </c:pt>
                <c:pt idx="628">
                  <c:v>45056</c:v>
                </c:pt>
                <c:pt idx="629">
                  <c:v>45057</c:v>
                </c:pt>
                <c:pt idx="630">
                  <c:v>45061</c:v>
                </c:pt>
                <c:pt idx="631">
                  <c:v>45062</c:v>
                </c:pt>
                <c:pt idx="632">
                  <c:v>45063</c:v>
                </c:pt>
                <c:pt idx="633">
                  <c:v>45064</c:v>
                </c:pt>
                <c:pt idx="634">
                  <c:v>45068</c:v>
                </c:pt>
                <c:pt idx="635">
                  <c:v>45069</c:v>
                </c:pt>
                <c:pt idx="636">
                  <c:v>45070</c:v>
                </c:pt>
                <c:pt idx="637">
                  <c:v>45071</c:v>
                </c:pt>
                <c:pt idx="638">
                  <c:v>45076</c:v>
                </c:pt>
                <c:pt idx="639">
                  <c:v>45077</c:v>
                </c:pt>
                <c:pt idx="640">
                  <c:v>45078</c:v>
                </c:pt>
                <c:pt idx="641">
                  <c:v>45082</c:v>
                </c:pt>
                <c:pt idx="642">
                  <c:v>45083</c:v>
                </c:pt>
                <c:pt idx="643">
                  <c:v>45084</c:v>
                </c:pt>
                <c:pt idx="644">
                  <c:v>45085</c:v>
                </c:pt>
                <c:pt idx="645">
                  <c:v>45089</c:v>
                </c:pt>
                <c:pt idx="646">
                  <c:v>45090</c:v>
                </c:pt>
                <c:pt idx="647">
                  <c:v>45091</c:v>
                </c:pt>
                <c:pt idx="648">
                  <c:v>45092</c:v>
                </c:pt>
                <c:pt idx="649">
                  <c:v>45096</c:v>
                </c:pt>
                <c:pt idx="650">
                  <c:v>45097</c:v>
                </c:pt>
                <c:pt idx="651">
                  <c:v>45098</c:v>
                </c:pt>
                <c:pt idx="652">
                  <c:v>45099</c:v>
                </c:pt>
                <c:pt idx="653">
                  <c:v>45103</c:v>
                </c:pt>
                <c:pt idx="654">
                  <c:v>45104</c:v>
                </c:pt>
                <c:pt idx="655">
                  <c:v>45105</c:v>
                </c:pt>
                <c:pt idx="656">
                  <c:v>45106</c:v>
                </c:pt>
                <c:pt idx="657">
                  <c:v>45110</c:v>
                </c:pt>
                <c:pt idx="658">
                  <c:v>45111</c:v>
                </c:pt>
                <c:pt idx="659">
                  <c:v>45112</c:v>
                </c:pt>
                <c:pt idx="660">
                  <c:v>45113</c:v>
                </c:pt>
                <c:pt idx="661">
                  <c:v>45117</c:v>
                </c:pt>
                <c:pt idx="662">
                  <c:v>45118</c:v>
                </c:pt>
                <c:pt idx="663">
                  <c:v>45119</c:v>
                </c:pt>
                <c:pt idx="664">
                  <c:v>45120</c:v>
                </c:pt>
                <c:pt idx="665">
                  <c:v>45124</c:v>
                </c:pt>
                <c:pt idx="666">
                  <c:v>45125</c:v>
                </c:pt>
                <c:pt idx="667">
                  <c:v>45126</c:v>
                </c:pt>
                <c:pt idx="668">
                  <c:v>45127</c:v>
                </c:pt>
                <c:pt idx="669">
                  <c:v>45131</c:v>
                </c:pt>
                <c:pt idx="670">
                  <c:v>45132</c:v>
                </c:pt>
                <c:pt idx="671">
                  <c:v>45133</c:v>
                </c:pt>
                <c:pt idx="672">
                  <c:v>45134</c:v>
                </c:pt>
                <c:pt idx="673">
                  <c:v>45138</c:v>
                </c:pt>
                <c:pt idx="674">
                  <c:v>45139</c:v>
                </c:pt>
                <c:pt idx="675">
                  <c:v>45140</c:v>
                </c:pt>
                <c:pt idx="676">
                  <c:v>45141</c:v>
                </c:pt>
                <c:pt idx="677">
                  <c:v>45145</c:v>
                </c:pt>
                <c:pt idx="678">
                  <c:v>45146</c:v>
                </c:pt>
                <c:pt idx="679">
                  <c:v>45147</c:v>
                </c:pt>
                <c:pt idx="680">
                  <c:v>45148</c:v>
                </c:pt>
                <c:pt idx="681">
                  <c:v>45152</c:v>
                </c:pt>
                <c:pt idx="682">
                  <c:v>45153</c:v>
                </c:pt>
                <c:pt idx="683">
                  <c:v>45154</c:v>
                </c:pt>
                <c:pt idx="684">
                  <c:v>45155</c:v>
                </c:pt>
                <c:pt idx="685">
                  <c:v>45159</c:v>
                </c:pt>
                <c:pt idx="686">
                  <c:v>45160</c:v>
                </c:pt>
                <c:pt idx="687">
                  <c:v>45161</c:v>
                </c:pt>
                <c:pt idx="688">
                  <c:v>45162</c:v>
                </c:pt>
                <c:pt idx="689">
                  <c:v>45167</c:v>
                </c:pt>
                <c:pt idx="690">
                  <c:v>45168</c:v>
                </c:pt>
                <c:pt idx="691">
                  <c:v>45169</c:v>
                </c:pt>
                <c:pt idx="692">
                  <c:v>45170</c:v>
                </c:pt>
                <c:pt idx="693">
                  <c:v>45174</c:v>
                </c:pt>
                <c:pt idx="694">
                  <c:v>45175</c:v>
                </c:pt>
                <c:pt idx="695">
                  <c:v>45176</c:v>
                </c:pt>
                <c:pt idx="696">
                  <c:v>45180</c:v>
                </c:pt>
                <c:pt idx="697">
                  <c:v>45181</c:v>
                </c:pt>
                <c:pt idx="698">
                  <c:v>45182</c:v>
                </c:pt>
                <c:pt idx="699">
                  <c:v>45183</c:v>
                </c:pt>
                <c:pt idx="700">
                  <c:v>45187</c:v>
                </c:pt>
                <c:pt idx="701">
                  <c:v>45188</c:v>
                </c:pt>
                <c:pt idx="702">
                  <c:v>45189</c:v>
                </c:pt>
                <c:pt idx="703">
                  <c:v>45190</c:v>
                </c:pt>
                <c:pt idx="704">
                  <c:v>45194</c:v>
                </c:pt>
                <c:pt idx="705">
                  <c:v>45195</c:v>
                </c:pt>
                <c:pt idx="706">
                  <c:v>45196</c:v>
                </c:pt>
                <c:pt idx="707">
                  <c:v>45197</c:v>
                </c:pt>
                <c:pt idx="708">
                  <c:v>45201</c:v>
                </c:pt>
                <c:pt idx="709">
                  <c:v>45202</c:v>
                </c:pt>
                <c:pt idx="710">
                  <c:v>45203</c:v>
                </c:pt>
                <c:pt idx="711">
                  <c:v>45204</c:v>
                </c:pt>
                <c:pt idx="712">
                  <c:v>45208</c:v>
                </c:pt>
                <c:pt idx="713">
                  <c:v>45209</c:v>
                </c:pt>
                <c:pt idx="714">
                  <c:v>45210</c:v>
                </c:pt>
                <c:pt idx="715">
                  <c:v>45211</c:v>
                </c:pt>
                <c:pt idx="716">
                  <c:v>45215</c:v>
                </c:pt>
                <c:pt idx="717">
                  <c:v>45216</c:v>
                </c:pt>
                <c:pt idx="718">
                  <c:v>45217</c:v>
                </c:pt>
                <c:pt idx="719">
                  <c:v>45218</c:v>
                </c:pt>
                <c:pt idx="720">
                  <c:v>45222</c:v>
                </c:pt>
                <c:pt idx="721">
                  <c:v>45223</c:v>
                </c:pt>
                <c:pt idx="722">
                  <c:v>45224</c:v>
                </c:pt>
                <c:pt idx="723">
                  <c:v>45225</c:v>
                </c:pt>
                <c:pt idx="724">
                  <c:v>45229</c:v>
                </c:pt>
                <c:pt idx="725">
                  <c:v>45230</c:v>
                </c:pt>
                <c:pt idx="726">
                  <c:v>45231</c:v>
                </c:pt>
                <c:pt idx="727">
                  <c:v>45232</c:v>
                </c:pt>
                <c:pt idx="728">
                  <c:v>45236</c:v>
                </c:pt>
                <c:pt idx="729">
                  <c:v>45237</c:v>
                </c:pt>
                <c:pt idx="730">
                  <c:v>45238</c:v>
                </c:pt>
                <c:pt idx="731">
                  <c:v>45239</c:v>
                </c:pt>
                <c:pt idx="732">
                  <c:v>45243</c:v>
                </c:pt>
                <c:pt idx="733">
                  <c:v>45244</c:v>
                </c:pt>
                <c:pt idx="734">
                  <c:v>45245</c:v>
                </c:pt>
                <c:pt idx="735">
                  <c:v>45246</c:v>
                </c:pt>
                <c:pt idx="736">
                  <c:v>45250</c:v>
                </c:pt>
                <c:pt idx="737">
                  <c:v>45251</c:v>
                </c:pt>
                <c:pt idx="738">
                  <c:v>45252</c:v>
                </c:pt>
                <c:pt idx="739">
                  <c:v>45253</c:v>
                </c:pt>
                <c:pt idx="740">
                  <c:v>45257</c:v>
                </c:pt>
                <c:pt idx="741">
                  <c:v>45258</c:v>
                </c:pt>
                <c:pt idx="742">
                  <c:v>45259</c:v>
                </c:pt>
                <c:pt idx="743">
                  <c:v>45260</c:v>
                </c:pt>
                <c:pt idx="744">
                  <c:v>45264</c:v>
                </c:pt>
                <c:pt idx="745">
                  <c:v>45265</c:v>
                </c:pt>
                <c:pt idx="746">
                  <c:v>45266</c:v>
                </c:pt>
                <c:pt idx="747">
                  <c:v>45267</c:v>
                </c:pt>
                <c:pt idx="748">
                  <c:v>45271</c:v>
                </c:pt>
                <c:pt idx="749">
                  <c:v>45272</c:v>
                </c:pt>
                <c:pt idx="750">
                  <c:v>45273</c:v>
                </c:pt>
                <c:pt idx="751">
                  <c:v>45274</c:v>
                </c:pt>
                <c:pt idx="752">
                  <c:v>45278</c:v>
                </c:pt>
                <c:pt idx="753">
                  <c:v>45279</c:v>
                </c:pt>
                <c:pt idx="754">
                  <c:v>45280</c:v>
                </c:pt>
                <c:pt idx="755">
                  <c:v>45281</c:v>
                </c:pt>
                <c:pt idx="756">
                  <c:v>45287</c:v>
                </c:pt>
                <c:pt idx="757">
                  <c:v>45288</c:v>
                </c:pt>
                <c:pt idx="758">
                  <c:v>45293</c:v>
                </c:pt>
                <c:pt idx="759">
                  <c:v>45294</c:v>
                </c:pt>
                <c:pt idx="760">
                  <c:v>45295</c:v>
                </c:pt>
                <c:pt idx="761">
                  <c:v>45299</c:v>
                </c:pt>
                <c:pt idx="762">
                  <c:v>45300</c:v>
                </c:pt>
                <c:pt idx="763">
                  <c:v>45301</c:v>
                </c:pt>
                <c:pt idx="764">
                  <c:v>45306</c:v>
                </c:pt>
                <c:pt idx="765">
                  <c:v>45307</c:v>
                </c:pt>
                <c:pt idx="766">
                  <c:v>45308</c:v>
                </c:pt>
                <c:pt idx="767">
                  <c:v>45309</c:v>
                </c:pt>
                <c:pt idx="768">
                  <c:v>45313</c:v>
                </c:pt>
                <c:pt idx="769">
                  <c:v>45314</c:v>
                </c:pt>
                <c:pt idx="770">
                  <c:v>45315</c:v>
                </c:pt>
                <c:pt idx="771">
                  <c:v>45316</c:v>
                </c:pt>
                <c:pt idx="772">
                  <c:v>45320</c:v>
                </c:pt>
                <c:pt idx="773">
                  <c:v>45321</c:v>
                </c:pt>
                <c:pt idx="774">
                  <c:v>45322</c:v>
                </c:pt>
                <c:pt idx="775">
                  <c:v>45327</c:v>
                </c:pt>
                <c:pt idx="776">
                  <c:v>45328</c:v>
                </c:pt>
                <c:pt idx="777">
                  <c:v>45329</c:v>
                </c:pt>
                <c:pt idx="778">
                  <c:v>45330</c:v>
                </c:pt>
                <c:pt idx="779">
                  <c:v>45334</c:v>
                </c:pt>
                <c:pt idx="780">
                  <c:v>45335</c:v>
                </c:pt>
                <c:pt idx="781">
                  <c:v>45336</c:v>
                </c:pt>
                <c:pt idx="782">
                  <c:v>45337</c:v>
                </c:pt>
                <c:pt idx="783">
                  <c:v>45341</c:v>
                </c:pt>
                <c:pt idx="784">
                  <c:v>45342</c:v>
                </c:pt>
                <c:pt idx="785">
                  <c:v>45343</c:v>
                </c:pt>
                <c:pt idx="786">
                  <c:v>45344</c:v>
                </c:pt>
                <c:pt idx="787">
                  <c:v>45348</c:v>
                </c:pt>
                <c:pt idx="788">
                  <c:v>45349</c:v>
                </c:pt>
                <c:pt idx="789">
                  <c:v>45350</c:v>
                </c:pt>
                <c:pt idx="790">
                  <c:v>45351</c:v>
                </c:pt>
                <c:pt idx="791">
                  <c:v>45355</c:v>
                </c:pt>
                <c:pt idx="792">
                  <c:v>45356</c:v>
                </c:pt>
                <c:pt idx="793">
                  <c:v>45357</c:v>
                </c:pt>
                <c:pt idx="794">
                  <c:v>45358</c:v>
                </c:pt>
                <c:pt idx="795">
                  <c:v>45362</c:v>
                </c:pt>
                <c:pt idx="796">
                  <c:v>45363</c:v>
                </c:pt>
                <c:pt idx="797">
                  <c:v>45364</c:v>
                </c:pt>
                <c:pt idx="798">
                  <c:v>45365</c:v>
                </c:pt>
                <c:pt idx="799">
                  <c:v>45369</c:v>
                </c:pt>
                <c:pt idx="800">
                  <c:v>45370</c:v>
                </c:pt>
                <c:pt idx="801">
                  <c:v>45371</c:v>
                </c:pt>
                <c:pt idx="802">
                  <c:v>45372</c:v>
                </c:pt>
                <c:pt idx="803">
                  <c:v>45376</c:v>
                </c:pt>
                <c:pt idx="804">
                  <c:v>45377</c:v>
                </c:pt>
                <c:pt idx="805">
                  <c:v>45378</c:v>
                </c:pt>
                <c:pt idx="806">
                  <c:v>45384</c:v>
                </c:pt>
                <c:pt idx="807">
                  <c:v>45385</c:v>
                </c:pt>
                <c:pt idx="808">
                  <c:v>45386</c:v>
                </c:pt>
                <c:pt idx="809">
                  <c:v>45390</c:v>
                </c:pt>
                <c:pt idx="810">
                  <c:v>45391</c:v>
                </c:pt>
                <c:pt idx="811">
                  <c:v>45392</c:v>
                </c:pt>
                <c:pt idx="812">
                  <c:v>45393</c:v>
                </c:pt>
                <c:pt idx="813">
                  <c:v>45397</c:v>
                </c:pt>
                <c:pt idx="814">
                  <c:v>45398</c:v>
                </c:pt>
                <c:pt idx="815">
                  <c:v>45399</c:v>
                </c:pt>
                <c:pt idx="816">
                  <c:v>45400</c:v>
                </c:pt>
                <c:pt idx="817">
                  <c:v>45404</c:v>
                </c:pt>
                <c:pt idx="818">
                  <c:v>45405</c:v>
                </c:pt>
                <c:pt idx="819">
                  <c:v>45406</c:v>
                </c:pt>
                <c:pt idx="820">
                  <c:v>45407</c:v>
                </c:pt>
                <c:pt idx="821">
                  <c:v>45411</c:v>
                </c:pt>
                <c:pt idx="822">
                  <c:v>45412</c:v>
                </c:pt>
                <c:pt idx="823">
                  <c:v>45413</c:v>
                </c:pt>
                <c:pt idx="824">
                  <c:v>45414</c:v>
                </c:pt>
                <c:pt idx="825">
                  <c:v>45419</c:v>
                </c:pt>
                <c:pt idx="826">
                  <c:v>45420</c:v>
                </c:pt>
                <c:pt idx="827">
                  <c:v>45421</c:v>
                </c:pt>
                <c:pt idx="828">
                  <c:v>45425</c:v>
                </c:pt>
                <c:pt idx="829">
                  <c:v>45426</c:v>
                </c:pt>
                <c:pt idx="830">
                  <c:v>45427</c:v>
                </c:pt>
                <c:pt idx="831">
                  <c:v>45428</c:v>
                </c:pt>
                <c:pt idx="832">
                  <c:v>45432</c:v>
                </c:pt>
                <c:pt idx="833">
                  <c:v>45433</c:v>
                </c:pt>
                <c:pt idx="834">
                  <c:v>45434</c:v>
                </c:pt>
                <c:pt idx="835">
                  <c:v>45435</c:v>
                </c:pt>
                <c:pt idx="836">
                  <c:v>45440</c:v>
                </c:pt>
                <c:pt idx="837">
                  <c:v>45441</c:v>
                </c:pt>
                <c:pt idx="838">
                  <c:v>45442</c:v>
                </c:pt>
                <c:pt idx="839">
                  <c:v>45446</c:v>
                </c:pt>
                <c:pt idx="840">
                  <c:v>45447</c:v>
                </c:pt>
                <c:pt idx="841">
                  <c:v>45448</c:v>
                </c:pt>
                <c:pt idx="842">
                  <c:v>45449</c:v>
                </c:pt>
                <c:pt idx="843">
                  <c:v>45453</c:v>
                </c:pt>
                <c:pt idx="844">
                  <c:v>45454</c:v>
                </c:pt>
                <c:pt idx="845">
                  <c:v>45455</c:v>
                </c:pt>
                <c:pt idx="846">
                  <c:v>45456</c:v>
                </c:pt>
                <c:pt idx="847">
                  <c:v>45460</c:v>
                </c:pt>
                <c:pt idx="848">
                  <c:v>45461</c:v>
                </c:pt>
                <c:pt idx="849">
                  <c:v>45462</c:v>
                </c:pt>
                <c:pt idx="850">
                  <c:v>45463</c:v>
                </c:pt>
                <c:pt idx="851">
                  <c:v>45467</c:v>
                </c:pt>
                <c:pt idx="852">
                  <c:v>45468</c:v>
                </c:pt>
                <c:pt idx="853">
                  <c:v>45469</c:v>
                </c:pt>
                <c:pt idx="854">
                  <c:v>45470</c:v>
                </c:pt>
                <c:pt idx="855">
                  <c:v>45474</c:v>
                </c:pt>
                <c:pt idx="856">
                  <c:v>45475</c:v>
                </c:pt>
                <c:pt idx="857">
                  <c:v>45476</c:v>
                </c:pt>
                <c:pt idx="858">
                  <c:v>45477</c:v>
                </c:pt>
                <c:pt idx="859">
                  <c:v>45481</c:v>
                </c:pt>
                <c:pt idx="860">
                  <c:v>45482</c:v>
                </c:pt>
                <c:pt idx="861">
                  <c:v>45483</c:v>
                </c:pt>
                <c:pt idx="862">
                  <c:v>45484</c:v>
                </c:pt>
                <c:pt idx="863">
                  <c:v>45488</c:v>
                </c:pt>
                <c:pt idx="864">
                  <c:v>45489</c:v>
                </c:pt>
                <c:pt idx="865">
                  <c:v>45490</c:v>
                </c:pt>
                <c:pt idx="866">
                  <c:v>45491</c:v>
                </c:pt>
                <c:pt idx="867">
                  <c:v>45495</c:v>
                </c:pt>
                <c:pt idx="868">
                  <c:v>45496</c:v>
                </c:pt>
                <c:pt idx="869">
                  <c:v>45497</c:v>
                </c:pt>
                <c:pt idx="870">
                  <c:v>45498</c:v>
                </c:pt>
                <c:pt idx="871">
                  <c:v>45502</c:v>
                </c:pt>
                <c:pt idx="872">
                  <c:v>45503</c:v>
                </c:pt>
                <c:pt idx="873">
                  <c:v>45504</c:v>
                </c:pt>
                <c:pt idx="874">
                  <c:v>45505</c:v>
                </c:pt>
                <c:pt idx="875">
                  <c:v>45509</c:v>
                </c:pt>
                <c:pt idx="876">
                  <c:v>45510</c:v>
                </c:pt>
                <c:pt idx="877">
                  <c:v>45511</c:v>
                </c:pt>
                <c:pt idx="878">
                  <c:v>45512</c:v>
                </c:pt>
                <c:pt idx="879">
                  <c:v>45516</c:v>
                </c:pt>
                <c:pt idx="880">
                  <c:v>45517</c:v>
                </c:pt>
                <c:pt idx="881">
                  <c:v>45518</c:v>
                </c:pt>
                <c:pt idx="882">
                  <c:v>45519</c:v>
                </c:pt>
                <c:pt idx="883">
                  <c:v>45523</c:v>
                </c:pt>
                <c:pt idx="884">
                  <c:v>45524</c:v>
                </c:pt>
                <c:pt idx="885">
                  <c:v>45525</c:v>
                </c:pt>
                <c:pt idx="886">
                  <c:v>45526</c:v>
                </c:pt>
                <c:pt idx="887">
                  <c:v>45531</c:v>
                </c:pt>
                <c:pt idx="888">
                  <c:v>45532</c:v>
                </c:pt>
                <c:pt idx="889">
                  <c:v>45533</c:v>
                </c:pt>
                <c:pt idx="890">
                  <c:v>45537</c:v>
                </c:pt>
                <c:pt idx="891">
                  <c:v>45538</c:v>
                </c:pt>
                <c:pt idx="892">
                  <c:v>45539</c:v>
                </c:pt>
                <c:pt idx="893">
                  <c:v>45540</c:v>
                </c:pt>
                <c:pt idx="894">
                  <c:v>45544</c:v>
                </c:pt>
                <c:pt idx="895">
                  <c:v>45545</c:v>
                </c:pt>
                <c:pt idx="896">
                  <c:v>45546</c:v>
                </c:pt>
                <c:pt idx="897">
                  <c:v>45547</c:v>
                </c:pt>
                <c:pt idx="898">
                  <c:v>45551</c:v>
                </c:pt>
                <c:pt idx="899">
                  <c:v>45552</c:v>
                </c:pt>
                <c:pt idx="900">
                  <c:v>45553</c:v>
                </c:pt>
                <c:pt idx="901">
                  <c:v>45554</c:v>
                </c:pt>
                <c:pt idx="902">
                  <c:v>45558</c:v>
                </c:pt>
                <c:pt idx="903">
                  <c:v>45559</c:v>
                </c:pt>
                <c:pt idx="904">
                  <c:v>45560</c:v>
                </c:pt>
                <c:pt idx="905">
                  <c:v>45561</c:v>
                </c:pt>
                <c:pt idx="906">
                  <c:v>45565</c:v>
                </c:pt>
                <c:pt idx="907">
                  <c:v>45566</c:v>
                </c:pt>
                <c:pt idx="908">
                  <c:v>45567</c:v>
                </c:pt>
                <c:pt idx="909">
                  <c:v>45568</c:v>
                </c:pt>
                <c:pt idx="910">
                  <c:v>45572</c:v>
                </c:pt>
                <c:pt idx="911">
                  <c:v>45573</c:v>
                </c:pt>
                <c:pt idx="912">
                  <c:v>45574</c:v>
                </c:pt>
                <c:pt idx="913">
                  <c:v>45575</c:v>
                </c:pt>
                <c:pt idx="914">
                  <c:v>45579</c:v>
                </c:pt>
                <c:pt idx="915">
                  <c:v>45580</c:v>
                </c:pt>
                <c:pt idx="916">
                  <c:v>45581</c:v>
                </c:pt>
                <c:pt idx="917">
                  <c:v>45582</c:v>
                </c:pt>
                <c:pt idx="918">
                  <c:v>45586</c:v>
                </c:pt>
                <c:pt idx="919">
                  <c:v>45587</c:v>
                </c:pt>
                <c:pt idx="920">
                  <c:v>45588</c:v>
                </c:pt>
                <c:pt idx="921">
                  <c:v>45589</c:v>
                </c:pt>
                <c:pt idx="922">
                  <c:v>45593</c:v>
                </c:pt>
                <c:pt idx="923">
                  <c:v>45594</c:v>
                </c:pt>
                <c:pt idx="924">
                  <c:v>45595</c:v>
                </c:pt>
                <c:pt idx="925">
                  <c:v>45596</c:v>
                </c:pt>
                <c:pt idx="926">
                  <c:v>45600</c:v>
                </c:pt>
                <c:pt idx="927">
                  <c:v>45601</c:v>
                </c:pt>
                <c:pt idx="928">
                  <c:v>45602</c:v>
                </c:pt>
                <c:pt idx="929">
                  <c:v>45603</c:v>
                </c:pt>
                <c:pt idx="930">
                  <c:v>45607</c:v>
                </c:pt>
                <c:pt idx="931">
                  <c:v>45608</c:v>
                </c:pt>
                <c:pt idx="932">
                  <c:v>45609</c:v>
                </c:pt>
                <c:pt idx="933">
                  <c:v>45610</c:v>
                </c:pt>
                <c:pt idx="934">
                  <c:v>45614</c:v>
                </c:pt>
                <c:pt idx="935">
                  <c:v>45615</c:v>
                </c:pt>
                <c:pt idx="936">
                  <c:v>45616</c:v>
                </c:pt>
                <c:pt idx="937">
                  <c:v>45617</c:v>
                </c:pt>
                <c:pt idx="938">
                  <c:v>45621</c:v>
                </c:pt>
                <c:pt idx="939">
                  <c:v>45622</c:v>
                </c:pt>
                <c:pt idx="940">
                  <c:v>45623</c:v>
                </c:pt>
                <c:pt idx="941">
                  <c:v>45624</c:v>
                </c:pt>
                <c:pt idx="942">
                  <c:v>45628</c:v>
                </c:pt>
                <c:pt idx="943">
                  <c:v>45629</c:v>
                </c:pt>
                <c:pt idx="944">
                  <c:v>45630</c:v>
                </c:pt>
                <c:pt idx="945">
                  <c:v>45631</c:v>
                </c:pt>
                <c:pt idx="946">
                  <c:v>45635</c:v>
                </c:pt>
                <c:pt idx="947">
                  <c:v>45636</c:v>
                </c:pt>
                <c:pt idx="948">
                  <c:v>45637</c:v>
                </c:pt>
                <c:pt idx="949">
                  <c:v>45638</c:v>
                </c:pt>
                <c:pt idx="950">
                  <c:v>45642</c:v>
                </c:pt>
                <c:pt idx="951">
                  <c:v>45643</c:v>
                </c:pt>
                <c:pt idx="952">
                  <c:v>45644</c:v>
                </c:pt>
                <c:pt idx="953">
                  <c:v>45645</c:v>
                </c:pt>
                <c:pt idx="954">
                  <c:v>45649</c:v>
                </c:pt>
                <c:pt idx="955">
                  <c:v>45656</c:v>
                </c:pt>
                <c:pt idx="956">
                  <c:v>45657</c:v>
                </c:pt>
                <c:pt idx="957">
                  <c:v>45659</c:v>
                </c:pt>
                <c:pt idx="958">
                  <c:v>45663</c:v>
                </c:pt>
                <c:pt idx="959">
                  <c:v>45664</c:v>
                </c:pt>
                <c:pt idx="960">
                  <c:v>45665</c:v>
                </c:pt>
                <c:pt idx="961">
                  <c:v>45666</c:v>
                </c:pt>
                <c:pt idx="962">
                  <c:v>45670</c:v>
                </c:pt>
                <c:pt idx="963">
                  <c:v>45671</c:v>
                </c:pt>
                <c:pt idx="964">
                  <c:v>45672</c:v>
                </c:pt>
                <c:pt idx="965">
                  <c:v>45673</c:v>
                </c:pt>
                <c:pt idx="966">
                  <c:v>45677</c:v>
                </c:pt>
                <c:pt idx="967">
                  <c:v>45678</c:v>
                </c:pt>
                <c:pt idx="968">
                  <c:v>45679</c:v>
                </c:pt>
                <c:pt idx="969">
                  <c:v>45680</c:v>
                </c:pt>
                <c:pt idx="970">
                  <c:v>45684</c:v>
                </c:pt>
                <c:pt idx="971">
                  <c:v>45685</c:v>
                </c:pt>
                <c:pt idx="972">
                  <c:v>45686</c:v>
                </c:pt>
                <c:pt idx="973">
                  <c:v>45687</c:v>
                </c:pt>
                <c:pt idx="974">
                  <c:v>45691</c:v>
                </c:pt>
                <c:pt idx="975">
                  <c:v>45692</c:v>
                </c:pt>
                <c:pt idx="976">
                  <c:v>45693</c:v>
                </c:pt>
                <c:pt idx="977">
                  <c:v>45697</c:v>
                </c:pt>
                <c:pt idx="978">
                  <c:v>45698</c:v>
                </c:pt>
                <c:pt idx="979">
                  <c:v>45699</c:v>
                </c:pt>
                <c:pt idx="980">
                  <c:v>45700</c:v>
                </c:pt>
                <c:pt idx="981">
                  <c:v>45701</c:v>
                </c:pt>
                <c:pt idx="982">
                  <c:v>45705</c:v>
                </c:pt>
                <c:pt idx="983">
                  <c:v>45706</c:v>
                </c:pt>
                <c:pt idx="984">
                  <c:v>45707</c:v>
                </c:pt>
                <c:pt idx="985">
                  <c:v>45708</c:v>
                </c:pt>
              </c:numCache>
            </c:numRef>
          </c:cat>
          <c:val>
            <c:numRef>
              <c:f>Graph!$B$2:$B$1087</c:f>
              <c:numCache>
                <c:formatCode>0</c:formatCode>
                <c:ptCount val="1086"/>
                <c:pt idx="0">
                  <c:v>6155.75</c:v>
                </c:pt>
                <c:pt idx="1">
                  <c:v>6165.25</c:v>
                </c:pt>
                <c:pt idx="2">
                  <c:v>6097.25</c:v>
                </c:pt>
                <c:pt idx="3">
                  <c:v>6134.25</c:v>
                </c:pt>
                <c:pt idx="4">
                  <c:v>6153.75</c:v>
                </c:pt>
                <c:pt idx="5">
                  <c:v>6155.75</c:v>
                </c:pt>
                <c:pt idx="6">
                  <c:v>6265.1</c:v>
                </c:pt>
                <c:pt idx="7">
                  <c:v>6246.5</c:v>
                </c:pt>
                <c:pt idx="8">
                  <c:v>6231.35</c:v>
                </c:pt>
                <c:pt idx="9">
                  <c:v>6300.5</c:v>
                </c:pt>
                <c:pt idx="10">
                  <c:v>6244.5</c:v>
                </c:pt>
                <c:pt idx="11">
                  <c:v>6158</c:v>
                </c:pt>
                <c:pt idx="12">
                  <c:v>6103.25</c:v>
                </c:pt>
                <c:pt idx="13">
                  <c:v>6049</c:v>
                </c:pt>
                <c:pt idx="14">
                  <c:v>5778.75</c:v>
                </c:pt>
                <c:pt idx="15">
                  <c:v>5714.5</c:v>
                </c:pt>
                <c:pt idx="16">
                  <c:v>5697.85</c:v>
                </c:pt>
                <c:pt idx="17">
                  <c:v>5620.65</c:v>
                </c:pt>
                <c:pt idx="18">
                  <c:v>5595</c:v>
                </c:pt>
                <c:pt idx="19">
                  <c:v>5651</c:v>
                </c:pt>
                <c:pt idx="20">
                  <c:v>5713.35</c:v>
                </c:pt>
                <c:pt idx="21">
                  <c:v>5725.5</c:v>
                </c:pt>
                <c:pt idx="22">
                  <c:v>5659.25</c:v>
                </c:pt>
                <c:pt idx="23">
                  <c:v>5695.5</c:v>
                </c:pt>
                <c:pt idx="24">
                  <c:v>5746</c:v>
                </c:pt>
                <c:pt idx="25">
                  <c:v>5715.75</c:v>
                </c:pt>
                <c:pt idx="26">
                  <c:v>5801.25</c:v>
                </c:pt>
                <c:pt idx="27">
                  <c:v>5727.35</c:v>
                </c:pt>
                <c:pt idx="28">
                  <c:v>5755</c:v>
                </c:pt>
                <c:pt idx="29">
                  <c:v>5729</c:v>
                </c:pt>
                <c:pt idx="30">
                  <c:v>5657.35</c:v>
                </c:pt>
                <c:pt idx="31">
                  <c:v>5662.75</c:v>
                </c:pt>
                <c:pt idx="32">
                  <c:v>5613.75</c:v>
                </c:pt>
                <c:pt idx="33">
                  <c:v>5617.9</c:v>
                </c:pt>
                <c:pt idx="34">
                  <c:v>5639.5</c:v>
                </c:pt>
                <c:pt idx="35">
                  <c:v>5667.5</c:v>
                </c:pt>
                <c:pt idx="36">
                  <c:v>5694.35</c:v>
                </c:pt>
                <c:pt idx="37">
                  <c:v>5667.25</c:v>
                </c:pt>
                <c:pt idx="38">
                  <c:v>5482.85</c:v>
                </c:pt>
                <c:pt idx="39">
                  <c:v>5521.95</c:v>
                </c:pt>
                <c:pt idx="40">
                  <c:v>5551.65</c:v>
                </c:pt>
                <c:pt idx="41">
                  <c:v>5386.25</c:v>
                </c:pt>
                <c:pt idx="42">
                  <c:v>5265.75</c:v>
                </c:pt>
                <c:pt idx="43">
                  <c:v>5203.8500000000004</c:v>
                </c:pt>
                <c:pt idx="44">
                  <c:v>4860.3500000000004</c:v>
                </c:pt>
                <c:pt idx="45">
                  <c:v>4684.8500000000004</c:v>
                </c:pt>
                <c:pt idx="46">
                  <c:v>4617.5</c:v>
                </c:pt>
                <c:pt idx="47">
                  <c:v>4789.5</c:v>
                </c:pt>
                <c:pt idx="48">
                  <c:v>4754</c:v>
                </c:pt>
                <c:pt idx="49">
                  <c:v>4775.3</c:v>
                </c:pt>
                <c:pt idx="50">
                  <c:v>4763</c:v>
                </c:pt>
                <c:pt idx="51">
                  <c:v>4796.8500000000004</c:v>
                </c:pt>
                <c:pt idx="52">
                  <c:v>4771.8500000000004</c:v>
                </c:pt>
                <c:pt idx="53">
                  <c:v>4821.5</c:v>
                </c:pt>
                <c:pt idx="54">
                  <c:v>4867</c:v>
                </c:pt>
                <c:pt idx="55">
                  <c:v>5067.5</c:v>
                </c:pt>
                <c:pt idx="56">
                  <c:v>4976</c:v>
                </c:pt>
                <c:pt idx="57">
                  <c:v>5119</c:v>
                </c:pt>
                <c:pt idx="58">
                  <c:v>5039.3</c:v>
                </c:pt>
                <c:pt idx="59">
                  <c:v>5098.5</c:v>
                </c:pt>
                <c:pt idx="60">
                  <c:v>5169.5</c:v>
                </c:pt>
                <c:pt idx="61">
                  <c:v>4994.5</c:v>
                </c:pt>
                <c:pt idx="62">
                  <c:v>5033.8500000000004</c:v>
                </c:pt>
                <c:pt idx="63">
                  <c:v>5120.3500000000004</c:v>
                </c:pt>
                <c:pt idx="64">
                  <c:v>5165.5</c:v>
                </c:pt>
                <c:pt idx="65">
                  <c:v>5169.3</c:v>
                </c:pt>
                <c:pt idx="66">
                  <c:v>5183.8500000000004</c:v>
                </c:pt>
                <c:pt idx="67">
                  <c:v>5230.8</c:v>
                </c:pt>
                <c:pt idx="68">
                  <c:v>5111.3500000000004</c:v>
                </c:pt>
                <c:pt idx="69">
                  <c:v>5199.5</c:v>
                </c:pt>
                <c:pt idx="70">
                  <c:v>5231</c:v>
                </c:pt>
                <c:pt idx="71">
                  <c:v>5234</c:v>
                </c:pt>
                <c:pt idx="72">
                  <c:v>5212.5</c:v>
                </c:pt>
                <c:pt idx="73">
                  <c:v>5155.5</c:v>
                </c:pt>
                <c:pt idx="74">
                  <c:v>5249.5</c:v>
                </c:pt>
                <c:pt idx="75">
                  <c:v>5249.5</c:v>
                </c:pt>
                <c:pt idx="76">
                  <c:v>5333.15</c:v>
                </c:pt>
                <c:pt idx="77">
                  <c:v>5386.85</c:v>
                </c:pt>
                <c:pt idx="78">
                  <c:v>5341.35</c:v>
                </c:pt>
                <c:pt idx="79">
                  <c:v>5308.35</c:v>
                </c:pt>
                <c:pt idx="80">
                  <c:v>5278.65</c:v>
                </c:pt>
                <c:pt idx="81">
                  <c:v>5376.65</c:v>
                </c:pt>
                <c:pt idx="82">
                  <c:v>5463</c:v>
                </c:pt>
                <c:pt idx="83">
                  <c:v>5498.85</c:v>
                </c:pt>
                <c:pt idx="84">
                  <c:v>5452.65</c:v>
                </c:pt>
                <c:pt idx="85">
                  <c:v>5659</c:v>
                </c:pt>
                <c:pt idx="86">
                  <c:v>5680.3</c:v>
                </c:pt>
                <c:pt idx="87">
                  <c:v>5876</c:v>
                </c:pt>
                <c:pt idx="88">
                  <c:v>5801.35</c:v>
                </c:pt>
                <c:pt idx="89">
                  <c:v>5646</c:v>
                </c:pt>
                <c:pt idx="90">
                  <c:v>5759.5</c:v>
                </c:pt>
                <c:pt idx="91">
                  <c:v>5734.25</c:v>
                </c:pt>
                <c:pt idx="92">
                  <c:v>5799.15</c:v>
                </c:pt>
                <c:pt idx="93">
                  <c:v>5835.5</c:v>
                </c:pt>
                <c:pt idx="94">
                  <c:v>5895.2</c:v>
                </c:pt>
                <c:pt idx="95">
                  <c:v>5871.15</c:v>
                </c:pt>
                <c:pt idx="96">
                  <c:v>5880.3</c:v>
                </c:pt>
                <c:pt idx="97">
                  <c:v>5957</c:v>
                </c:pt>
                <c:pt idx="98">
                  <c:v>6037.85</c:v>
                </c:pt>
                <c:pt idx="99">
                  <c:v>6016.65</c:v>
                </c:pt>
                <c:pt idx="100">
                  <c:v>6079.8</c:v>
                </c:pt>
                <c:pt idx="101">
                  <c:v>6112</c:v>
                </c:pt>
                <c:pt idx="102">
                  <c:v>6086.15</c:v>
                </c:pt>
                <c:pt idx="103">
                  <c:v>6193.85</c:v>
                </c:pt>
                <c:pt idx="104">
                  <c:v>6339.3</c:v>
                </c:pt>
                <c:pt idx="105">
                  <c:v>6544.85</c:v>
                </c:pt>
                <c:pt idx="106">
                  <c:v>6489.5</c:v>
                </c:pt>
                <c:pt idx="107">
                  <c:v>6507</c:v>
                </c:pt>
                <c:pt idx="108">
                  <c:v>6385</c:v>
                </c:pt>
                <c:pt idx="109">
                  <c:v>6416.3</c:v>
                </c:pt>
                <c:pt idx="110">
                  <c:v>6513.15</c:v>
                </c:pt>
                <c:pt idx="111">
                  <c:v>6526.85</c:v>
                </c:pt>
                <c:pt idx="112">
                  <c:v>6533.3</c:v>
                </c:pt>
                <c:pt idx="113">
                  <c:v>6425.5</c:v>
                </c:pt>
                <c:pt idx="114">
                  <c:v>6399.5</c:v>
                </c:pt>
                <c:pt idx="115">
                  <c:v>6475.2</c:v>
                </c:pt>
                <c:pt idx="116">
                  <c:v>6433.5</c:v>
                </c:pt>
                <c:pt idx="117">
                  <c:v>6441</c:v>
                </c:pt>
                <c:pt idx="118">
                  <c:v>6440</c:v>
                </c:pt>
                <c:pt idx="119">
                  <c:v>6525.65</c:v>
                </c:pt>
                <c:pt idx="120">
                  <c:v>6453.65</c:v>
                </c:pt>
                <c:pt idx="121">
                  <c:v>6363</c:v>
                </c:pt>
                <c:pt idx="122">
                  <c:v>6356.7</c:v>
                </c:pt>
                <c:pt idx="123">
                  <c:v>6379</c:v>
                </c:pt>
                <c:pt idx="124">
                  <c:v>6379</c:v>
                </c:pt>
                <c:pt idx="125">
                  <c:v>6482</c:v>
                </c:pt>
                <c:pt idx="126">
                  <c:v>6492.5</c:v>
                </c:pt>
                <c:pt idx="127">
                  <c:v>6437.5</c:v>
                </c:pt>
                <c:pt idx="128">
                  <c:v>6594.5</c:v>
                </c:pt>
                <c:pt idx="129">
                  <c:v>6579.35</c:v>
                </c:pt>
                <c:pt idx="130">
                  <c:v>6544.3</c:v>
                </c:pt>
                <c:pt idx="131">
                  <c:v>6615.2</c:v>
                </c:pt>
                <c:pt idx="132">
                  <c:v>6602.5</c:v>
                </c:pt>
                <c:pt idx="133">
                  <c:v>6788.5</c:v>
                </c:pt>
                <c:pt idx="134">
                  <c:v>6719</c:v>
                </c:pt>
                <c:pt idx="135">
                  <c:v>6613</c:v>
                </c:pt>
                <c:pt idx="136">
                  <c:v>6790.3</c:v>
                </c:pt>
                <c:pt idx="137">
                  <c:v>6695.45</c:v>
                </c:pt>
                <c:pt idx="138">
                  <c:v>6709</c:v>
                </c:pt>
                <c:pt idx="139">
                  <c:v>6710.35</c:v>
                </c:pt>
                <c:pt idx="140">
                  <c:v>6814.35</c:v>
                </c:pt>
                <c:pt idx="141">
                  <c:v>6813.5</c:v>
                </c:pt>
                <c:pt idx="142">
                  <c:v>6793.55</c:v>
                </c:pt>
                <c:pt idx="143">
                  <c:v>6761</c:v>
                </c:pt>
                <c:pt idx="144">
                  <c:v>6837</c:v>
                </c:pt>
                <c:pt idx="145">
                  <c:v>6810</c:v>
                </c:pt>
                <c:pt idx="146">
                  <c:v>6616.95</c:v>
                </c:pt>
                <c:pt idx="147">
                  <c:v>6538.5</c:v>
                </c:pt>
                <c:pt idx="148">
                  <c:v>6571.65</c:v>
                </c:pt>
                <c:pt idx="149">
                  <c:v>6546.2</c:v>
                </c:pt>
                <c:pt idx="150">
                  <c:v>6610.15</c:v>
                </c:pt>
                <c:pt idx="151">
                  <c:v>6614</c:v>
                </c:pt>
                <c:pt idx="152">
                  <c:v>6507.5</c:v>
                </c:pt>
                <c:pt idx="153">
                  <c:v>6509.2</c:v>
                </c:pt>
                <c:pt idx="154">
                  <c:v>6569</c:v>
                </c:pt>
                <c:pt idx="155">
                  <c:v>6611.5</c:v>
                </c:pt>
                <c:pt idx="156">
                  <c:v>6769.15</c:v>
                </c:pt>
                <c:pt idx="157">
                  <c:v>6699.5</c:v>
                </c:pt>
                <c:pt idx="158">
                  <c:v>6702.35</c:v>
                </c:pt>
                <c:pt idx="159">
                  <c:v>6683.35</c:v>
                </c:pt>
                <c:pt idx="160">
                  <c:v>6755</c:v>
                </c:pt>
                <c:pt idx="161">
                  <c:v>6813.85</c:v>
                </c:pt>
                <c:pt idx="162">
                  <c:v>6953</c:v>
                </c:pt>
                <c:pt idx="163">
                  <c:v>6887</c:v>
                </c:pt>
                <c:pt idx="164">
                  <c:v>6805.8</c:v>
                </c:pt>
                <c:pt idx="165">
                  <c:v>6787.3</c:v>
                </c:pt>
                <c:pt idx="166">
                  <c:v>6694.5</c:v>
                </c:pt>
                <c:pt idx="167">
                  <c:v>6692</c:v>
                </c:pt>
                <c:pt idx="168">
                  <c:v>6712.5</c:v>
                </c:pt>
                <c:pt idx="169">
                  <c:v>6791.5</c:v>
                </c:pt>
                <c:pt idx="170">
                  <c:v>6748</c:v>
                </c:pt>
                <c:pt idx="171">
                  <c:v>6798</c:v>
                </c:pt>
                <c:pt idx="172">
                  <c:v>7033.8</c:v>
                </c:pt>
                <c:pt idx="173">
                  <c:v>6912.3</c:v>
                </c:pt>
                <c:pt idx="174">
                  <c:v>6904</c:v>
                </c:pt>
                <c:pt idx="175">
                  <c:v>7113.15</c:v>
                </c:pt>
                <c:pt idx="176">
                  <c:v>7050</c:v>
                </c:pt>
                <c:pt idx="177">
                  <c:v>7083</c:v>
                </c:pt>
                <c:pt idx="178">
                  <c:v>7076.1</c:v>
                </c:pt>
                <c:pt idx="179">
                  <c:v>7215.5</c:v>
                </c:pt>
                <c:pt idx="180">
                  <c:v>7302</c:v>
                </c:pt>
                <c:pt idx="181">
                  <c:v>7238.5</c:v>
                </c:pt>
                <c:pt idx="182">
                  <c:v>7356.5</c:v>
                </c:pt>
                <c:pt idx="183">
                  <c:v>7569.4</c:v>
                </c:pt>
                <c:pt idx="184">
                  <c:v>7688.15</c:v>
                </c:pt>
                <c:pt idx="185">
                  <c:v>7616.35</c:v>
                </c:pt>
                <c:pt idx="186">
                  <c:v>7679</c:v>
                </c:pt>
                <c:pt idx="187">
                  <c:v>7656.5</c:v>
                </c:pt>
                <c:pt idx="188">
                  <c:v>7634.85</c:v>
                </c:pt>
                <c:pt idx="189">
                  <c:v>7704.5</c:v>
                </c:pt>
                <c:pt idx="190">
                  <c:v>7712</c:v>
                </c:pt>
                <c:pt idx="191">
                  <c:v>7724</c:v>
                </c:pt>
                <c:pt idx="192">
                  <c:v>7753</c:v>
                </c:pt>
                <c:pt idx="193">
                  <c:v>7813.35</c:v>
                </c:pt>
                <c:pt idx="194">
                  <c:v>7892.85</c:v>
                </c:pt>
                <c:pt idx="195">
                  <c:v>7826.15</c:v>
                </c:pt>
                <c:pt idx="196">
                  <c:v>7753.15</c:v>
                </c:pt>
                <c:pt idx="197">
                  <c:v>7764.5</c:v>
                </c:pt>
                <c:pt idx="198">
                  <c:v>7845.4</c:v>
                </c:pt>
                <c:pt idx="199">
                  <c:v>7803.35</c:v>
                </c:pt>
                <c:pt idx="200">
                  <c:v>7918.5</c:v>
                </c:pt>
                <c:pt idx="201">
                  <c:v>7914</c:v>
                </c:pt>
                <c:pt idx="202">
                  <c:v>8129.5</c:v>
                </c:pt>
                <c:pt idx="203">
                  <c:v>8129.5</c:v>
                </c:pt>
                <c:pt idx="204">
                  <c:v>7951.5</c:v>
                </c:pt>
                <c:pt idx="205">
                  <c:v>7983.15</c:v>
                </c:pt>
                <c:pt idx="206">
                  <c:v>7983</c:v>
                </c:pt>
                <c:pt idx="207">
                  <c:v>7960.5</c:v>
                </c:pt>
                <c:pt idx="208">
                  <c:v>7972.5</c:v>
                </c:pt>
                <c:pt idx="209">
                  <c:v>7986.5</c:v>
                </c:pt>
                <c:pt idx="210">
                  <c:v>8014.3</c:v>
                </c:pt>
                <c:pt idx="211">
                  <c:v>8014.1</c:v>
                </c:pt>
                <c:pt idx="212">
                  <c:v>7984.5</c:v>
                </c:pt>
                <c:pt idx="213">
                  <c:v>7957</c:v>
                </c:pt>
                <c:pt idx="214">
                  <c:v>7894.85</c:v>
                </c:pt>
                <c:pt idx="215">
                  <c:v>7895</c:v>
                </c:pt>
                <c:pt idx="216">
                  <c:v>7827.15</c:v>
                </c:pt>
                <c:pt idx="217">
                  <c:v>7755.5</c:v>
                </c:pt>
                <c:pt idx="218">
                  <c:v>7832.35</c:v>
                </c:pt>
                <c:pt idx="219">
                  <c:v>7832.5</c:v>
                </c:pt>
                <c:pt idx="220">
                  <c:v>8007</c:v>
                </c:pt>
                <c:pt idx="221">
                  <c:v>8157.6</c:v>
                </c:pt>
                <c:pt idx="222">
                  <c:v>8279.2999999999993</c:v>
                </c:pt>
                <c:pt idx="223">
                  <c:v>8292.15</c:v>
                </c:pt>
                <c:pt idx="224">
                  <c:v>8416.5</c:v>
                </c:pt>
                <c:pt idx="225">
                  <c:v>8423.85</c:v>
                </c:pt>
                <c:pt idx="226">
                  <c:v>8413.5</c:v>
                </c:pt>
                <c:pt idx="227">
                  <c:v>8649.75</c:v>
                </c:pt>
                <c:pt idx="228">
                  <c:v>9067.35</c:v>
                </c:pt>
                <c:pt idx="229">
                  <c:v>9158</c:v>
                </c:pt>
                <c:pt idx="230">
                  <c:v>9340.2000000000007</c:v>
                </c:pt>
                <c:pt idx="231">
                  <c:v>9614.2999999999993</c:v>
                </c:pt>
                <c:pt idx="232">
                  <c:v>9089.15</c:v>
                </c:pt>
                <c:pt idx="233">
                  <c:v>9213.2999999999993</c:v>
                </c:pt>
                <c:pt idx="234">
                  <c:v>9266</c:v>
                </c:pt>
                <c:pt idx="235">
                  <c:v>8786.5</c:v>
                </c:pt>
                <c:pt idx="236">
                  <c:v>8992.5</c:v>
                </c:pt>
                <c:pt idx="237">
                  <c:v>8895</c:v>
                </c:pt>
                <c:pt idx="238">
                  <c:v>8939</c:v>
                </c:pt>
                <c:pt idx="239">
                  <c:v>9062.5</c:v>
                </c:pt>
                <c:pt idx="240">
                  <c:v>9147.5</c:v>
                </c:pt>
                <c:pt idx="241">
                  <c:v>9147.5</c:v>
                </c:pt>
                <c:pt idx="242">
                  <c:v>9026.7999999999993</c:v>
                </c:pt>
                <c:pt idx="243">
                  <c:v>9090</c:v>
                </c:pt>
                <c:pt idx="244">
                  <c:v>9098.5</c:v>
                </c:pt>
                <c:pt idx="245">
                  <c:v>9016.5</c:v>
                </c:pt>
                <c:pt idx="246">
                  <c:v>9016.2000000000007</c:v>
                </c:pt>
                <c:pt idx="247">
                  <c:v>8781</c:v>
                </c:pt>
                <c:pt idx="248">
                  <c:v>8942.35</c:v>
                </c:pt>
                <c:pt idx="249">
                  <c:v>8788.5</c:v>
                </c:pt>
                <c:pt idx="250">
                  <c:v>8850.65</c:v>
                </c:pt>
                <c:pt idx="251">
                  <c:v>8984.2999999999993</c:v>
                </c:pt>
                <c:pt idx="252">
                  <c:v>9001.5</c:v>
                </c:pt>
                <c:pt idx="253">
                  <c:v>8901.15</c:v>
                </c:pt>
                <c:pt idx="254">
                  <c:v>8904</c:v>
                </c:pt>
                <c:pt idx="255">
                  <c:v>9011</c:v>
                </c:pt>
                <c:pt idx="256">
                  <c:v>9297.4</c:v>
                </c:pt>
                <c:pt idx="257">
                  <c:v>9415</c:v>
                </c:pt>
                <c:pt idx="258">
                  <c:v>9396.5</c:v>
                </c:pt>
                <c:pt idx="259">
                  <c:v>9382.5</c:v>
                </c:pt>
                <c:pt idx="260">
                  <c:v>9475.5</c:v>
                </c:pt>
                <c:pt idx="261">
                  <c:v>9758.2000000000007</c:v>
                </c:pt>
                <c:pt idx="262">
                  <c:v>9898.25</c:v>
                </c:pt>
                <c:pt idx="263">
                  <c:v>9832.5</c:v>
                </c:pt>
                <c:pt idx="264">
                  <c:v>9990</c:v>
                </c:pt>
                <c:pt idx="265">
                  <c:v>9960.7999999999993</c:v>
                </c:pt>
                <c:pt idx="266">
                  <c:v>9991.5</c:v>
                </c:pt>
                <c:pt idx="267">
                  <c:v>10025.5</c:v>
                </c:pt>
                <c:pt idx="268">
                  <c:v>10724.5</c:v>
                </c:pt>
                <c:pt idx="269">
                  <c:v>10527.85</c:v>
                </c:pt>
                <c:pt idx="270">
                  <c:v>10537</c:v>
                </c:pt>
                <c:pt idx="271">
                  <c:v>10537</c:v>
                </c:pt>
                <c:pt idx="272">
                  <c:v>10257.15</c:v>
                </c:pt>
                <c:pt idx="273">
                  <c:v>10465</c:v>
                </c:pt>
                <c:pt idx="274">
                  <c:v>10114.65</c:v>
                </c:pt>
                <c:pt idx="275">
                  <c:v>10086.15</c:v>
                </c:pt>
                <c:pt idx="276">
                  <c:v>9868.15</c:v>
                </c:pt>
                <c:pt idx="277">
                  <c:v>9943.15</c:v>
                </c:pt>
                <c:pt idx="278">
                  <c:v>9965</c:v>
                </c:pt>
                <c:pt idx="279">
                  <c:v>10032.65</c:v>
                </c:pt>
                <c:pt idx="280">
                  <c:v>9271.35</c:v>
                </c:pt>
                <c:pt idx="281">
                  <c:v>9382.5</c:v>
                </c:pt>
                <c:pt idx="282">
                  <c:v>9580</c:v>
                </c:pt>
                <c:pt idx="283">
                  <c:v>9709.15</c:v>
                </c:pt>
                <c:pt idx="284">
                  <c:v>9697.15</c:v>
                </c:pt>
                <c:pt idx="285">
                  <c:v>9781</c:v>
                </c:pt>
                <c:pt idx="286">
                  <c:v>9419.35</c:v>
                </c:pt>
                <c:pt idx="287">
                  <c:v>9226.6</c:v>
                </c:pt>
                <c:pt idx="288">
                  <c:v>9148.65</c:v>
                </c:pt>
                <c:pt idx="289">
                  <c:v>8893.85</c:v>
                </c:pt>
                <c:pt idx="290">
                  <c:v>9301.6</c:v>
                </c:pt>
                <c:pt idx="291">
                  <c:v>9378.35</c:v>
                </c:pt>
                <c:pt idx="292">
                  <c:v>9362.35</c:v>
                </c:pt>
                <c:pt idx="293">
                  <c:v>9314.85</c:v>
                </c:pt>
                <c:pt idx="294">
                  <c:v>9528.1</c:v>
                </c:pt>
                <c:pt idx="295">
                  <c:v>9332.1</c:v>
                </c:pt>
                <c:pt idx="296">
                  <c:v>9364.11</c:v>
                </c:pt>
                <c:pt idx="297">
                  <c:v>9441.1</c:v>
                </c:pt>
                <c:pt idx="298">
                  <c:v>9330.75</c:v>
                </c:pt>
                <c:pt idx="299">
                  <c:v>9226.35</c:v>
                </c:pt>
                <c:pt idx="300">
                  <c:v>9369.1</c:v>
                </c:pt>
                <c:pt idx="301">
                  <c:v>9626.65</c:v>
                </c:pt>
                <c:pt idx="302">
                  <c:v>9406.75</c:v>
                </c:pt>
                <c:pt idx="303">
                  <c:v>9488.1</c:v>
                </c:pt>
                <c:pt idx="304">
                  <c:v>9348.35</c:v>
                </c:pt>
                <c:pt idx="305">
                  <c:v>9145.4</c:v>
                </c:pt>
                <c:pt idx="306">
                  <c:v>9105.9</c:v>
                </c:pt>
                <c:pt idx="307">
                  <c:v>9254.85</c:v>
                </c:pt>
                <c:pt idx="308">
                  <c:v>9284.2999999999993</c:v>
                </c:pt>
                <c:pt idx="309">
                  <c:v>9372.35</c:v>
                </c:pt>
                <c:pt idx="310">
                  <c:v>9262.85</c:v>
                </c:pt>
                <c:pt idx="311">
                  <c:v>9173.85</c:v>
                </c:pt>
                <c:pt idx="312">
                  <c:v>9040.2999999999993</c:v>
                </c:pt>
                <c:pt idx="313">
                  <c:v>9257.35</c:v>
                </c:pt>
                <c:pt idx="314">
                  <c:v>9176.85</c:v>
                </c:pt>
                <c:pt idx="315">
                  <c:v>9052.4500000000007</c:v>
                </c:pt>
                <c:pt idx="316">
                  <c:v>9289.35</c:v>
                </c:pt>
                <c:pt idx="317">
                  <c:v>9604.6</c:v>
                </c:pt>
                <c:pt idx="318">
                  <c:v>9584.65</c:v>
                </c:pt>
                <c:pt idx="319">
                  <c:v>9660.35</c:v>
                </c:pt>
                <c:pt idx="320">
                  <c:v>9970.65</c:v>
                </c:pt>
                <c:pt idx="321">
                  <c:v>10499.6</c:v>
                </c:pt>
                <c:pt idx="322">
                  <c:v>10651</c:v>
                </c:pt>
                <c:pt idx="323">
                  <c:v>10160</c:v>
                </c:pt>
                <c:pt idx="324">
                  <c:v>10050.85</c:v>
                </c:pt>
                <c:pt idx="325">
                  <c:v>10049.85</c:v>
                </c:pt>
                <c:pt idx="326">
                  <c:v>9985.35</c:v>
                </c:pt>
                <c:pt idx="327">
                  <c:v>9667.15</c:v>
                </c:pt>
                <c:pt idx="328">
                  <c:v>9857.75</c:v>
                </c:pt>
                <c:pt idx="329">
                  <c:v>9872.35</c:v>
                </c:pt>
                <c:pt idx="330">
                  <c:v>9817.15</c:v>
                </c:pt>
                <c:pt idx="331">
                  <c:v>9825</c:v>
                </c:pt>
                <c:pt idx="332">
                  <c:v>9784.9</c:v>
                </c:pt>
                <c:pt idx="333">
                  <c:v>9882.65</c:v>
                </c:pt>
                <c:pt idx="334">
                  <c:v>9999.85</c:v>
                </c:pt>
                <c:pt idx="335">
                  <c:v>9790.85</c:v>
                </c:pt>
                <c:pt idx="336">
                  <c:v>9850</c:v>
                </c:pt>
                <c:pt idx="337">
                  <c:v>9844.75</c:v>
                </c:pt>
                <c:pt idx="338">
                  <c:v>9679.9</c:v>
                </c:pt>
                <c:pt idx="339">
                  <c:v>9494.85</c:v>
                </c:pt>
                <c:pt idx="340">
                  <c:v>9449.85</c:v>
                </c:pt>
                <c:pt idx="341">
                  <c:v>9729.5</c:v>
                </c:pt>
                <c:pt idx="342">
                  <c:v>9825.5</c:v>
                </c:pt>
                <c:pt idx="343">
                  <c:v>9851</c:v>
                </c:pt>
                <c:pt idx="344">
                  <c:v>9931.85</c:v>
                </c:pt>
                <c:pt idx="345">
                  <c:v>9751</c:v>
                </c:pt>
                <c:pt idx="346">
                  <c:v>9602.65</c:v>
                </c:pt>
                <c:pt idx="347">
                  <c:v>9570.25</c:v>
                </c:pt>
                <c:pt idx="348">
                  <c:v>9519.85</c:v>
                </c:pt>
                <c:pt idx="349">
                  <c:v>9558.1</c:v>
                </c:pt>
                <c:pt idx="350">
                  <c:v>9646.5</c:v>
                </c:pt>
                <c:pt idx="351">
                  <c:v>9555.4</c:v>
                </c:pt>
                <c:pt idx="352">
                  <c:v>9577.5</c:v>
                </c:pt>
                <c:pt idx="353">
                  <c:v>9434.85</c:v>
                </c:pt>
                <c:pt idx="354">
                  <c:v>9406.35</c:v>
                </c:pt>
                <c:pt idx="355">
                  <c:v>9214.35</c:v>
                </c:pt>
                <c:pt idx="356">
                  <c:v>9505.5</c:v>
                </c:pt>
                <c:pt idx="357">
                  <c:v>9462.85</c:v>
                </c:pt>
                <c:pt idx="358">
                  <c:v>9520.9</c:v>
                </c:pt>
                <c:pt idx="359">
                  <c:v>9638.85</c:v>
                </c:pt>
                <c:pt idx="360">
                  <c:v>9605.5</c:v>
                </c:pt>
                <c:pt idx="361">
                  <c:v>9652.35</c:v>
                </c:pt>
                <c:pt idx="362">
                  <c:v>9712.5</c:v>
                </c:pt>
                <c:pt idx="363">
                  <c:v>9788.35</c:v>
                </c:pt>
                <c:pt idx="364">
                  <c:v>9708.1</c:v>
                </c:pt>
                <c:pt idx="365">
                  <c:v>9542.6</c:v>
                </c:pt>
                <c:pt idx="366">
                  <c:v>9664.6</c:v>
                </c:pt>
                <c:pt idx="367">
                  <c:v>9972.1</c:v>
                </c:pt>
                <c:pt idx="368">
                  <c:v>9748.85</c:v>
                </c:pt>
                <c:pt idx="369">
                  <c:v>9685.35</c:v>
                </c:pt>
                <c:pt idx="370">
                  <c:v>9863.85</c:v>
                </c:pt>
                <c:pt idx="371">
                  <c:v>10018.1</c:v>
                </c:pt>
                <c:pt idx="372">
                  <c:v>9762.85</c:v>
                </c:pt>
                <c:pt idx="373">
                  <c:v>9835.6</c:v>
                </c:pt>
                <c:pt idx="374">
                  <c:v>9962.35</c:v>
                </c:pt>
                <c:pt idx="375">
                  <c:v>9872</c:v>
                </c:pt>
                <c:pt idx="376">
                  <c:v>9617.5</c:v>
                </c:pt>
                <c:pt idx="377">
                  <c:v>9700.5</c:v>
                </c:pt>
                <c:pt idx="378">
                  <c:v>9877.35</c:v>
                </c:pt>
                <c:pt idx="379">
                  <c:v>9782.5</c:v>
                </c:pt>
                <c:pt idx="380">
                  <c:v>9849.85</c:v>
                </c:pt>
                <c:pt idx="381">
                  <c:v>9757.65</c:v>
                </c:pt>
                <c:pt idx="382">
                  <c:v>9880.85</c:v>
                </c:pt>
                <c:pt idx="383">
                  <c:v>10220</c:v>
                </c:pt>
                <c:pt idx="384">
                  <c:v>9880</c:v>
                </c:pt>
                <c:pt idx="385">
                  <c:v>10017.35</c:v>
                </c:pt>
                <c:pt idx="386">
                  <c:v>10045.25</c:v>
                </c:pt>
                <c:pt idx="387">
                  <c:v>10007.5</c:v>
                </c:pt>
                <c:pt idx="388">
                  <c:v>9959.75</c:v>
                </c:pt>
                <c:pt idx="389">
                  <c:v>10018.85</c:v>
                </c:pt>
                <c:pt idx="390">
                  <c:v>10004</c:v>
                </c:pt>
                <c:pt idx="391">
                  <c:v>9982.65</c:v>
                </c:pt>
                <c:pt idx="392">
                  <c:v>9972.85</c:v>
                </c:pt>
                <c:pt idx="393">
                  <c:v>9975</c:v>
                </c:pt>
                <c:pt idx="394">
                  <c:v>10257.4</c:v>
                </c:pt>
                <c:pt idx="395">
                  <c:v>10470</c:v>
                </c:pt>
                <c:pt idx="396">
                  <c:v>10729.85</c:v>
                </c:pt>
                <c:pt idx="397">
                  <c:v>10160.9</c:v>
                </c:pt>
                <c:pt idx="398">
                  <c:v>10050.85</c:v>
                </c:pt>
                <c:pt idx="399">
                  <c:v>10052</c:v>
                </c:pt>
                <c:pt idx="400">
                  <c:v>9877.65</c:v>
                </c:pt>
                <c:pt idx="401">
                  <c:v>9825.15</c:v>
                </c:pt>
                <c:pt idx="402">
                  <c:v>10100.35</c:v>
                </c:pt>
                <c:pt idx="403">
                  <c:v>10165.65</c:v>
                </c:pt>
                <c:pt idx="404">
                  <c:v>10172.85</c:v>
                </c:pt>
                <c:pt idx="405">
                  <c:v>10341</c:v>
                </c:pt>
                <c:pt idx="406">
                  <c:v>10310.85</c:v>
                </c:pt>
                <c:pt idx="407">
                  <c:v>10326.75</c:v>
                </c:pt>
                <c:pt idx="408">
                  <c:v>10226.15</c:v>
                </c:pt>
                <c:pt idx="409">
                  <c:v>10349</c:v>
                </c:pt>
                <c:pt idx="410">
                  <c:v>10390.1</c:v>
                </c:pt>
                <c:pt idx="411">
                  <c:v>10367.36</c:v>
                </c:pt>
                <c:pt idx="412">
                  <c:v>10301.25</c:v>
                </c:pt>
                <c:pt idx="413">
                  <c:v>10425.85</c:v>
                </c:pt>
                <c:pt idx="414">
                  <c:v>10350.5</c:v>
                </c:pt>
                <c:pt idx="415">
                  <c:v>10292</c:v>
                </c:pt>
                <c:pt idx="416">
                  <c:v>10235.5</c:v>
                </c:pt>
                <c:pt idx="417">
                  <c:v>10201</c:v>
                </c:pt>
                <c:pt idx="418">
                  <c:v>10290.35</c:v>
                </c:pt>
                <c:pt idx="419">
                  <c:v>10380.75</c:v>
                </c:pt>
                <c:pt idx="420">
                  <c:v>10215</c:v>
                </c:pt>
                <c:pt idx="421">
                  <c:v>10267.799999999999</c:v>
                </c:pt>
                <c:pt idx="422">
                  <c:v>9783.65</c:v>
                </c:pt>
                <c:pt idx="423">
                  <c:v>9863.35</c:v>
                </c:pt>
                <c:pt idx="424">
                  <c:v>9907.5</c:v>
                </c:pt>
                <c:pt idx="425">
                  <c:v>9695.85</c:v>
                </c:pt>
                <c:pt idx="426">
                  <c:v>9510.85</c:v>
                </c:pt>
                <c:pt idx="427">
                  <c:v>9474</c:v>
                </c:pt>
                <c:pt idx="428">
                  <c:v>9540.5</c:v>
                </c:pt>
                <c:pt idx="429">
                  <c:v>9160</c:v>
                </c:pt>
                <c:pt idx="430">
                  <c:v>9347.35</c:v>
                </c:pt>
                <c:pt idx="431">
                  <c:v>9365.85</c:v>
                </c:pt>
                <c:pt idx="432">
                  <c:v>9018.2999999999993</c:v>
                </c:pt>
                <c:pt idx="433">
                  <c:v>9255.2999999999993</c:v>
                </c:pt>
                <c:pt idx="434">
                  <c:v>9386.1</c:v>
                </c:pt>
                <c:pt idx="435">
                  <c:v>9264.25</c:v>
                </c:pt>
                <c:pt idx="436">
                  <c:v>9460.35</c:v>
                </c:pt>
                <c:pt idx="437">
                  <c:v>9588.35</c:v>
                </c:pt>
                <c:pt idx="438">
                  <c:v>9460.15</c:v>
                </c:pt>
                <c:pt idx="439">
                  <c:v>9286</c:v>
                </c:pt>
                <c:pt idx="440">
                  <c:v>9345.35</c:v>
                </c:pt>
                <c:pt idx="441">
                  <c:v>9537.35</c:v>
                </c:pt>
                <c:pt idx="442">
                  <c:v>9500.35</c:v>
                </c:pt>
                <c:pt idx="443">
                  <c:v>9711.85</c:v>
                </c:pt>
                <c:pt idx="444">
                  <c:v>9611</c:v>
                </c:pt>
                <c:pt idx="445">
                  <c:v>9690.85</c:v>
                </c:pt>
                <c:pt idx="446">
                  <c:v>9629</c:v>
                </c:pt>
                <c:pt idx="447">
                  <c:v>9289.5</c:v>
                </c:pt>
                <c:pt idx="448">
                  <c:v>9262.6</c:v>
                </c:pt>
                <c:pt idx="449">
                  <c:v>9256.5</c:v>
                </c:pt>
                <c:pt idx="450">
                  <c:v>9079.9</c:v>
                </c:pt>
                <c:pt idx="451">
                  <c:v>8989.35</c:v>
                </c:pt>
                <c:pt idx="452">
                  <c:v>8995.64</c:v>
                </c:pt>
                <c:pt idx="453">
                  <c:v>8773.65</c:v>
                </c:pt>
                <c:pt idx="454">
                  <c:v>8396.85</c:v>
                </c:pt>
                <c:pt idx="455">
                  <c:v>8352.5</c:v>
                </c:pt>
                <c:pt idx="456">
                  <c:v>8501</c:v>
                </c:pt>
                <c:pt idx="457">
                  <c:v>8445.65</c:v>
                </c:pt>
                <c:pt idx="458">
                  <c:v>8242.65</c:v>
                </c:pt>
                <c:pt idx="459">
                  <c:v>8035.15</c:v>
                </c:pt>
                <c:pt idx="460">
                  <c:v>7806.65</c:v>
                </c:pt>
                <c:pt idx="461">
                  <c:v>7525.35</c:v>
                </c:pt>
                <c:pt idx="462">
                  <c:v>7834</c:v>
                </c:pt>
                <c:pt idx="463">
                  <c:v>7622.5</c:v>
                </c:pt>
                <c:pt idx="464">
                  <c:v>7370.45</c:v>
                </c:pt>
                <c:pt idx="465">
                  <c:v>7266</c:v>
                </c:pt>
                <c:pt idx="466">
                  <c:v>7216</c:v>
                </c:pt>
                <c:pt idx="467">
                  <c:v>7319</c:v>
                </c:pt>
                <c:pt idx="468">
                  <c:v>7281</c:v>
                </c:pt>
                <c:pt idx="469">
                  <c:v>7357.85</c:v>
                </c:pt>
                <c:pt idx="470">
                  <c:v>7231.25</c:v>
                </c:pt>
                <c:pt idx="471">
                  <c:v>7463.6</c:v>
                </c:pt>
                <c:pt idx="472">
                  <c:v>7520.1</c:v>
                </c:pt>
                <c:pt idx="473">
                  <c:v>7551.35</c:v>
                </c:pt>
                <c:pt idx="474">
                  <c:v>7765.6</c:v>
                </c:pt>
                <c:pt idx="475">
                  <c:v>7929.75</c:v>
                </c:pt>
                <c:pt idx="476">
                  <c:v>7818.5</c:v>
                </c:pt>
                <c:pt idx="477">
                  <c:v>7773.65</c:v>
                </c:pt>
                <c:pt idx="478">
                  <c:v>7641</c:v>
                </c:pt>
                <c:pt idx="479">
                  <c:v>7834.65</c:v>
                </c:pt>
                <c:pt idx="480">
                  <c:v>7971.4</c:v>
                </c:pt>
                <c:pt idx="481">
                  <c:v>7975.5</c:v>
                </c:pt>
                <c:pt idx="482">
                  <c:v>8139</c:v>
                </c:pt>
                <c:pt idx="483">
                  <c:v>7865.1</c:v>
                </c:pt>
                <c:pt idx="484">
                  <c:v>7974.85</c:v>
                </c:pt>
                <c:pt idx="485">
                  <c:v>7925.4</c:v>
                </c:pt>
                <c:pt idx="486">
                  <c:v>8045.1</c:v>
                </c:pt>
                <c:pt idx="487">
                  <c:v>8075.95</c:v>
                </c:pt>
                <c:pt idx="488">
                  <c:v>8170.6</c:v>
                </c:pt>
                <c:pt idx="489">
                  <c:v>8058.1</c:v>
                </c:pt>
                <c:pt idx="490">
                  <c:v>8166.85</c:v>
                </c:pt>
                <c:pt idx="491">
                  <c:v>7891</c:v>
                </c:pt>
                <c:pt idx="492">
                  <c:v>7719.75</c:v>
                </c:pt>
                <c:pt idx="493">
                  <c:v>7701</c:v>
                </c:pt>
                <c:pt idx="494">
                  <c:v>7652.25</c:v>
                </c:pt>
                <c:pt idx="495">
                  <c:v>7706</c:v>
                </c:pt>
                <c:pt idx="496">
                  <c:v>7729</c:v>
                </c:pt>
                <c:pt idx="497">
                  <c:v>7905.5</c:v>
                </c:pt>
                <c:pt idx="498">
                  <c:v>8025</c:v>
                </c:pt>
                <c:pt idx="499">
                  <c:v>8229.85</c:v>
                </c:pt>
                <c:pt idx="500">
                  <c:v>7862.35</c:v>
                </c:pt>
                <c:pt idx="501">
                  <c:v>7805.85</c:v>
                </c:pt>
                <c:pt idx="502">
                  <c:v>7771.15</c:v>
                </c:pt>
                <c:pt idx="503">
                  <c:v>7795.5</c:v>
                </c:pt>
                <c:pt idx="504">
                  <c:v>7796</c:v>
                </c:pt>
                <c:pt idx="505">
                  <c:v>7738.75</c:v>
                </c:pt>
                <c:pt idx="506">
                  <c:v>7448.65</c:v>
                </c:pt>
                <c:pt idx="507">
                  <c:v>7421.85</c:v>
                </c:pt>
                <c:pt idx="508">
                  <c:v>7519.85</c:v>
                </c:pt>
                <c:pt idx="509">
                  <c:v>7660.25</c:v>
                </c:pt>
                <c:pt idx="510">
                  <c:v>7523.15</c:v>
                </c:pt>
                <c:pt idx="511">
                  <c:v>7595.6</c:v>
                </c:pt>
                <c:pt idx="512">
                  <c:v>7660.5</c:v>
                </c:pt>
                <c:pt idx="513">
                  <c:v>7660.5</c:v>
                </c:pt>
                <c:pt idx="514">
                  <c:v>7743.65</c:v>
                </c:pt>
                <c:pt idx="515">
                  <c:v>7652.65</c:v>
                </c:pt>
                <c:pt idx="516">
                  <c:v>7587</c:v>
                </c:pt>
                <c:pt idx="517">
                  <c:v>7625.5</c:v>
                </c:pt>
                <c:pt idx="518">
                  <c:v>7662.5</c:v>
                </c:pt>
                <c:pt idx="519">
                  <c:v>7647.35</c:v>
                </c:pt>
                <c:pt idx="520">
                  <c:v>7482.85</c:v>
                </c:pt>
                <c:pt idx="521">
                  <c:v>7455.6</c:v>
                </c:pt>
                <c:pt idx="522">
                  <c:v>7585.5</c:v>
                </c:pt>
                <c:pt idx="523">
                  <c:v>7540</c:v>
                </c:pt>
                <c:pt idx="524">
                  <c:v>7534.85</c:v>
                </c:pt>
                <c:pt idx="525">
                  <c:v>7762</c:v>
                </c:pt>
                <c:pt idx="526">
                  <c:v>7775.85</c:v>
                </c:pt>
                <c:pt idx="527">
                  <c:v>7522.5</c:v>
                </c:pt>
                <c:pt idx="528">
                  <c:v>7742.35</c:v>
                </c:pt>
                <c:pt idx="529">
                  <c:v>7702.5</c:v>
                </c:pt>
                <c:pt idx="530">
                  <c:v>7509.5</c:v>
                </c:pt>
                <c:pt idx="531">
                  <c:v>7953.85</c:v>
                </c:pt>
                <c:pt idx="532">
                  <c:v>7973</c:v>
                </c:pt>
                <c:pt idx="533">
                  <c:v>8033.85</c:v>
                </c:pt>
                <c:pt idx="534">
                  <c:v>8062.5</c:v>
                </c:pt>
                <c:pt idx="535">
                  <c:v>8345.5</c:v>
                </c:pt>
                <c:pt idx="536">
                  <c:v>8342.85</c:v>
                </c:pt>
                <c:pt idx="537">
                  <c:v>8314.5</c:v>
                </c:pt>
                <c:pt idx="538">
                  <c:v>8155</c:v>
                </c:pt>
                <c:pt idx="539">
                  <c:v>7900.35</c:v>
                </c:pt>
                <c:pt idx="540">
                  <c:v>7993.5</c:v>
                </c:pt>
                <c:pt idx="541">
                  <c:v>7962</c:v>
                </c:pt>
                <c:pt idx="542">
                  <c:v>8002.85</c:v>
                </c:pt>
                <c:pt idx="543">
                  <c:v>7965.3</c:v>
                </c:pt>
                <c:pt idx="544">
                  <c:v>8035.25</c:v>
                </c:pt>
                <c:pt idx="545">
                  <c:v>8197</c:v>
                </c:pt>
                <c:pt idx="546">
                  <c:v>8216.5</c:v>
                </c:pt>
                <c:pt idx="547">
                  <c:v>8440</c:v>
                </c:pt>
                <c:pt idx="548">
                  <c:v>8355.25</c:v>
                </c:pt>
                <c:pt idx="549">
                  <c:v>8333.5</c:v>
                </c:pt>
                <c:pt idx="550">
                  <c:v>8537</c:v>
                </c:pt>
                <c:pt idx="551">
                  <c:v>8371</c:v>
                </c:pt>
                <c:pt idx="552">
                  <c:v>8380.5</c:v>
                </c:pt>
                <c:pt idx="553">
                  <c:v>8414.5</c:v>
                </c:pt>
                <c:pt idx="554">
                  <c:v>8382.65</c:v>
                </c:pt>
                <c:pt idx="555">
                  <c:v>8195.2199999999993</c:v>
                </c:pt>
                <c:pt idx="556">
                  <c:v>8301.5</c:v>
                </c:pt>
                <c:pt idx="557">
                  <c:v>8327</c:v>
                </c:pt>
                <c:pt idx="558">
                  <c:v>8290.25</c:v>
                </c:pt>
                <c:pt idx="559">
                  <c:v>8450.5</c:v>
                </c:pt>
                <c:pt idx="560">
                  <c:v>8394.5</c:v>
                </c:pt>
                <c:pt idx="561">
                  <c:v>8389.85</c:v>
                </c:pt>
                <c:pt idx="562">
                  <c:v>8208.75</c:v>
                </c:pt>
                <c:pt idx="563">
                  <c:v>8418.85</c:v>
                </c:pt>
                <c:pt idx="564">
                  <c:v>8721.75</c:v>
                </c:pt>
                <c:pt idx="565">
                  <c:v>8766.5</c:v>
                </c:pt>
                <c:pt idx="566">
                  <c:v>8986.5</c:v>
                </c:pt>
                <c:pt idx="567">
                  <c:v>9071.4</c:v>
                </c:pt>
                <c:pt idx="568">
                  <c:v>9145.25</c:v>
                </c:pt>
                <c:pt idx="569">
                  <c:v>9112.7999999999993</c:v>
                </c:pt>
                <c:pt idx="570">
                  <c:v>9435</c:v>
                </c:pt>
                <c:pt idx="571">
                  <c:v>9188.85</c:v>
                </c:pt>
                <c:pt idx="572">
                  <c:v>9340</c:v>
                </c:pt>
                <c:pt idx="573">
                  <c:v>9307.6</c:v>
                </c:pt>
                <c:pt idx="574">
                  <c:v>9257.85</c:v>
                </c:pt>
                <c:pt idx="575">
                  <c:v>9288.15</c:v>
                </c:pt>
                <c:pt idx="576">
                  <c:v>9226.35</c:v>
                </c:pt>
                <c:pt idx="577">
                  <c:v>9074.85</c:v>
                </c:pt>
                <c:pt idx="578">
                  <c:v>9172.65</c:v>
                </c:pt>
                <c:pt idx="579">
                  <c:v>9113.9</c:v>
                </c:pt>
                <c:pt idx="580">
                  <c:v>8891.35</c:v>
                </c:pt>
                <c:pt idx="581">
                  <c:v>8864.15</c:v>
                </c:pt>
                <c:pt idx="582">
                  <c:v>9006</c:v>
                </c:pt>
                <c:pt idx="583">
                  <c:v>8952.0400000000009</c:v>
                </c:pt>
                <c:pt idx="584">
                  <c:v>8911.35</c:v>
                </c:pt>
                <c:pt idx="585">
                  <c:v>8931.1</c:v>
                </c:pt>
                <c:pt idx="586">
                  <c:v>8826</c:v>
                </c:pt>
                <c:pt idx="587">
                  <c:v>8891.2999999999993</c:v>
                </c:pt>
                <c:pt idx="588">
                  <c:v>9012.35</c:v>
                </c:pt>
                <c:pt idx="589">
                  <c:v>9103.4</c:v>
                </c:pt>
                <c:pt idx="590">
                  <c:v>9120.35</c:v>
                </c:pt>
                <c:pt idx="591">
                  <c:v>9059.35</c:v>
                </c:pt>
                <c:pt idx="592">
                  <c:v>8749.85</c:v>
                </c:pt>
                <c:pt idx="593">
                  <c:v>8843.35</c:v>
                </c:pt>
                <c:pt idx="594">
                  <c:v>9066.5</c:v>
                </c:pt>
                <c:pt idx="595">
                  <c:v>8894.85</c:v>
                </c:pt>
                <c:pt idx="596">
                  <c:v>8818</c:v>
                </c:pt>
                <c:pt idx="597">
                  <c:v>8823</c:v>
                </c:pt>
                <c:pt idx="598">
                  <c:v>8810</c:v>
                </c:pt>
                <c:pt idx="599">
                  <c:v>8807.85</c:v>
                </c:pt>
                <c:pt idx="600">
                  <c:v>8650.75</c:v>
                </c:pt>
                <c:pt idx="601">
                  <c:v>8808.85</c:v>
                </c:pt>
                <c:pt idx="602">
                  <c:v>8523</c:v>
                </c:pt>
                <c:pt idx="603">
                  <c:v>8508.6</c:v>
                </c:pt>
                <c:pt idx="604">
                  <c:v>8701.1</c:v>
                </c:pt>
                <c:pt idx="605">
                  <c:v>8760.85</c:v>
                </c:pt>
                <c:pt idx="606">
                  <c:v>8880.0499999999993</c:v>
                </c:pt>
                <c:pt idx="607">
                  <c:v>8916</c:v>
                </c:pt>
                <c:pt idx="608">
                  <c:v>8875.35</c:v>
                </c:pt>
                <c:pt idx="609">
                  <c:v>8933.35</c:v>
                </c:pt>
                <c:pt idx="610">
                  <c:v>9049.5</c:v>
                </c:pt>
                <c:pt idx="611">
                  <c:v>8916.85</c:v>
                </c:pt>
                <c:pt idx="612">
                  <c:v>8927.5</c:v>
                </c:pt>
                <c:pt idx="613">
                  <c:v>8776</c:v>
                </c:pt>
                <c:pt idx="614">
                  <c:v>8837.35</c:v>
                </c:pt>
                <c:pt idx="615">
                  <c:v>8802.35</c:v>
                </c:pt>
                <c:pt idx="616">
                  <c:v>8962</c:v>
                </c:pt>
                <c:pt idx="617">
                  <c:v>9004</c:v>
                </c:pt>
                <c:pt idx="618">
                  <c:v>8874</c:v>
                </c:pt>
                <c:pt idx="619">
                  <c:v>8874</c:v>
                </c:pt>
                <c:pt idx="620">
                  <c:v>8709</c:v>
                </c:pt>
                <c:pt idx="621">
                  <c:v>8520</c:v>
                </c:pt>
                <c:pt idx="622">
                  <c:v>8535</c:v>
                </c:pt>
                <c:pt idx="623">
                  <c:v>8465</c:v>
                </c:pt>
                <c:pt idx="624">
                  <c:v>8490</c:v>
                </c:pt>
                <c:pt idx="625">
                  <c:v>8485</c:v>
                </c:pt>
                <c:pt idx="626">
                  <c:v>8474</c:v>
                </c:pt>
                <c:pt idx="627">
                  <c:v>8562</c:v>
                </c:pt>
                <c:pt idx="628">
                  <c:v>8436</c:v>
                </c:pt>
                <c:pt idx="629">
                  <c:v>8267</c:v>
                </c:pt>
                <c:pt idx="630">
                  <c:v>8218</c:v>
                </c:pt>
                <c:pt idx="631">
                  <c:v>8076</c:v>
                </c:pt>
                <c:pt idx="632">
                  <c:v>8175</c:v>
                </c:pt>
                <c:pt idx="633">
                  <c:v>8171</c:v>
                </c:pt>
                <c:pt idx="634">
                  <c:v>8093</c:v>
                </c:pt>
                <c:pt idx="635">
                  <c:v>8035</c:v>
                </c:pt>
                <c:pt idx="636">
                  <c:v>7909</c:v>
                </c:pt>
                <c:pt idx="637">
                  <c:v>7914</c:v>
                </c:pt>
                <c:pt idx="638">
                  <c:v>8121</c:v>
                </c:pt>
                <c:pt idx="639">
                  <c:v>8016</c:v>
                </c:pt>
                <c:pt idx="640">
                  <c:v>8210</c:v>
                </c:pt>
                <c:pt idx="641">
                  <c:v>8265</c:v>
                </c:pt>
                <c:pt idx="642">
                  <c:v>8310</c:v>
                </c:pt>
                <c:pt idx="643">
                  <c:v>8352</c:v>
                </c:pt>
                <c:pt idx="644">
                  <c:v>8242</c:v>
                </c:pt>
                <c:pt idx="645">
                  <c:v>8287</c:v>
                </c:pt>
                <c:pt idx="646">
                  <c:v>8421</c:v>
                </c:pt>
                <c:pt idx="647">
                  <c:v>8509</c:v>
                </c:pt>
                <c:pt idx="648">
                  <c:v>8478</c:v>
                </c:pt>
                <c:pt idx="649">
                  <c:v>8546</c:v>
                </c:pt>
                <c:pt idx="650">
                  <c:v>8562</c:v>
                </c:pt>
                <c:pt idx="651">
                  <c:v>8606</c:v>
                </c:pt>
                <c:pt idx="652">
                  <c:v>8670</c:v>
                </c:pt>
                <c:pt idx="653">
                  <c:v>8436</c:v>
                </c:pt>
                <c:pt idx="654">
                  <c:v>8366</c:v>
                </c:pt>
                <c:pt idx="655">
                  <c:v>8267</c:v>
                </c:pt>
                <c:pt idx="656">
                  <c:v>8165</c:v>
                </c:pt>
                <c:pt idx="657">
                  <c:v>8355</c:v>
                </c:pt>
                <c:pt idx="658">
                  <c:v>8348</c:v>
                </c:pt>
                <c:pt idx="659">
                  <c:v>8250</c:v>
                </c:pt>
                <c:pt idx="660">
                  <c:v>8279</c:v>
                </c:pt>
                <c:pt idx="661">
                  <c:v>8285</c:v>
                </c:pt>
                <c:pt idx="662">
                  <c:v>8370</c:v>
                </c:pt>
                <c:pt idx="663">
                  <c:v>8365</c:v>
                </c:pt>
                <c:pt idx="664">
                  <c:v>8583</c:v>
                </c:pt>
                <c:pt idx="665">
                  <c:v>8467</c:v>
                </c:pt>
                <c:pt idx="666">
                  <c:v>8409</c:v>
                </c:pt>
                <c:pt idx="667">
                  <c:v>8353</c:v>
                </c:pt>
                <c:pt idx="668">
                  <c:v>8542</c:v>
                </c:pt>
                <c:pt idx="669">
                  <c:v>8429</c:v>
                </c:pt>
                <c:pt idx="670">
                  <c:v>8596</c:v>
                </c:pt>
                <c:pt idx="671">
                  <c:v>8532</c:v>
                </c:pt>
                <c:pt idx="672">
                  <c:v>8578</c:v>
                </c:pt>
                <c:pt idx="673">
                  <c:v>8800</c:v>
                </c:pt>
                <c:pt idx="674">
                  <c:v>8720</c:v>
                </c:pt>
                <c:pt idx="675">
                  <c:v>8543</c:v>
                </c:pt>
                <c:pt idx="676">
                  <c:v>8570</c:v>
                </c:pt>
                <c:pt idx="677">
                  <c:v>8494</c:v>
                </c:pt>
                <c:pt idx="678">
                  <c:v>8276</c:v>
                </c:pt>
                <c:pt idx="679">
                  <c:v>8394</c:v>
                </c:pt>
                <c:pt idx="680">
                  <c:v>8423</c:v>
                </c:pt>
                <c:pt idx="681">
                  <c:v>8241</c:v>
                </c:pt>
                <c:pt idx="682">
                  <c:v>8126</c:v>
                </c:pt>
                <c:pt idx="683">
                  <c:v>8131</c:v>
                </c:pt>
                <c:pt idx="684">
                  <c:v>8200</c:v>
                </c:pt>
                <c:pt idx="685">
                  <c:v>8239</c:v>
                </c:pt>
                <c:pt idx="686">
                  <c:v>8330</c:v>
                </c:pt>
                <c:pt idx="687">
                  <c:v>8424</c:v>
                </c:pt>
                <c:pt idx="688">
                  <c:v>8358</c:v>
                </c:pt>
                <c:pt idx="689">
                  <c:v>8374</c:v>
                </c:pt>
                <c:pt idx="690">
                  <c:v>8445</c:v>
                </c:pt>
                <c:pt idx="691">
                  <c:v>8358.7999999999993</c:v>
                </c:pt>
                <c:pt idx="692">
                  <c:v>8418</c:v>
                </c:pt>
                <c:pt idx="693">
                  <c:v>8427.5</c:v>
                </c:pt>
                <c:pt idx="694">
                  <c:v>8394.5</c:v>
                </c:pt>
                <c:pt idx="695">
                  <c:v>8242.5</c:v>
                </c:pt>
                <c:pt idx="696">
                  <c:v>8332.35</c:v>
                </c:pt>
                <c:pt idx="697">
                  <c:v>8337.5</c:v>
                </c:pt>
                <c:pt idx="698">
                  <c:v>8353</c:v>
                </c:pt>
                <c:pt idx="699">
                  <c:v>8423</c:v>
                </c:pt>
                <c:pt idx="700">
                  <c:v>8300</c:v>
                </c:pt>
                <c:pt idx="701">
                  <c:v>8233</c:v>
                </c:pt>
                <c:pt idx="702">
                  <c:v>8276</c:v>
                </c:pt>
                <c:pt idx="703">
                  <c:v>8129.55</c:v>
                </c:pt>
                <c:pt idx="704">
                  <c:v>8104.65</c:v>
                </c:pt>
                <c:pt idx="705">
                  <c:v>8034</c:v>
                </c:pt>
                <c:pt idx="706">
                  <c:v>8056</c:v>
                </c:pt>
                <c:pt idx="707">
                  <c:v>8112</c:v>
                </c:pt>
                <c:pt idx="708">
                  <c:v>8100</c:v>
                </c:pt>
                <c:pt idx="709">
                  <c:v>7959</c:v>
                </c:pt>
                <c:pt idx="710">
                  <c:v>7910</c:v>
                </c:pt>
                <c:pt idx="711">
                  <c:v>7812</c:v>
                </c:pt>
                <c:pt idx="712">
                  <c:v>8015.4</c:v>
                </c:pt>
                <c:pt idx="713">
                  <c:v>7907.4</c:v>
                </c:pt>
                <c:pt idx="714">
                  <c:v>7943.5</c:v>
                </c:pt>
                <c:pt idx="715">
                  <c:v>7994.65</c:v>
                </c:pt>
                <c:pt idx="716">
                  <c:v>7919.15</c:v>
                </c:pt>
                <c:pt idx="717">
                  <c:v>7846.4</c:v>
                </c:pt>
                <c:pt idx="718">
                  <c:v>7901.35</c:v>
                </c:pt>
                <c:pt idx="719">
                  <c:v>7927.85</c:v>
                </c:pt>
                <c:pt idx="720">
                  <c:v>7900.61</c:v>
                </c:pt>
                <c:pt idx="721">
                  <c:v>7900.25</c:v>
                </c:pt>
                <c:pt idx="722">
                  <c:v>7945.65</c:v>
                </c:pt>
                <c:pt idx="723">
                  <c:v>7938.9</c:v>
                </c:pt>
                <c:pt idx="724">
                  <c:v>8109.65</c:v>
                </c:pt>
                <c:pt idx="725">
                  <c:v>8037.15</c:v>
                </c:pt>
                <c:pt idx="726">
                  <c:v>8029.8</c:v>
                </c:pt>
                <c:pt idx="727">
                  <c:v>8065.65</c:v>
                </c:pt>
                <c:pt idx="728">
                  <c:v>8136.25</c:v>
                </c:pt>
                <c:pt idx="729">
                  <c:v>8067.65</c:v>
                </c:pt>
                <c:pt idx="730">
                  <c:v>8087.75</c:v>
                </c:pt>
                <c:pt idx="731">
                  <c:v>8030.25</c:v>
                </c:pt>
                <c:pt idx="732">
                  <c:v>8081.29</c:v>
                </c:pt>
                <c:pt idx="733">
                  <c:v>8080.5</c:v>
                </c:pt>
                <c:pt idx="734">
                  <c:v>8172.1</c:v>
                </c:pt>
                <c:pt idx="735">
                  <c:v>8121.85</c:v>
                </c:pt>
                <c:pt idx="736">
                  <c:v>8340.1</c:v>
                </c:pt>
                <c:pt idx="737">
                  <c:v>8323.5</c:v>
                </c:pt>
                <c:pt idx="738">
                  <c:v>8252.84</c:v>
                </c:pt>
                <c:pt idx="739">
                  <c:v>8306.35</c:v>
                </c:pt>
                <c:pt idx="740">
                  <c:v>8280.35</c:v>
                </c:pt>
                <c:pt idx="741">
                  <c:v>8277</c:v>
                </c:pt>
                <c:pt idx="742">
                  <c:v>8383</c:v>
                </c:pt>
                <c:pt idx="743">
                  <c:v>8332</c:v>
                </c:pt>
                <c:pt idx="744">
                  <c:v>8416</c:v>
                </c:pt>
                <c:pt idx="745">
                  <c:v>8253</c:v>
                </c:pt>
                <c:pt idx="746">
                  <c:v>8296.5</c:v>
                </c:pt>
                <c:pt idx="747">
                  <c:v>8220.5</c:v>
                </c:pt>
                <c:pt idx="748">
                  <c:v>8275.25</c:v>
                </c:pt>
                <c:pt idx="749">
                  <c:v>8272</c:v>
                </c:pt>
                <c:pt idx="750">
                  <c:v>8205</c:v>
                </c:pt>
                <c:pt idx="751">
                  <c:v>8461</c:v>
                </c:pt>
                <c:pt idx="752">
                  <c:v>8422</c:v>
                </c:pt>
                <c:pt idx="753">
                  <c:v>8500</c:v>
                </c:pt>
                <c:pt idx="754">
                  <c:v>8466</c:v>
                </c:pt>
                <c:pt idx="755">
                  <c:v>8459.6</c:v>
                </c:pt>
                <c:pt idx="756">
                  <c:v>8511</c:v>
                </c:pt>
                <c:pt idx="757">
                  <c:v>8529</c:v>
                </c:pt>
                <c:pt idx="758">
                  <c:v>8440</c:v>
                </c:pt>
                <c:pt idx="759">
                  <c:v>8418</c:v>
                </c:pt>
                <c:pt idx="760">
                  <c:v>8367.65</c:v>
                </c:pt>
                <c:pt idx="761">
                  <c:v>8339.5400000000009</c:v>
                </c:pt>
                <c:pt idx="762">
                  <c:v>8263</c:v>
                </c:pt>
                <c:pt idx="763">
                  <c:v>8283</c:v>
                </c:pt>
                <c:pt idx="764">
                  <c:v>8284</c:v>
                </c:pt>
                <c:pt idx="765">
                  <c:v>8268</c:v>
                </c:pt>
                <c:pt idx="766">
                  <c:v>8174</c:v>
                </c:pt>
                <c:pt idx="767">
                  <c:v>8188</c:v>
                </c:pt>
                <c:pt idx="768">
                  <c:v>8253</c:v>
                </c:pt>
                <c:pt idx="769">
                  <c:v>8312.15</c:v>
                </c:pt>
                <c:pt idx="770">
                  <c:v>8472.34</c:v>
                </c:pt>
                <c:pt idx="771">
                  <c:v>8477.35</c:v>
                </c:pt>
                <c:pt idx="772">
                  <c:v>8420.6</c:v>
                </c:pt>
                <c:pt idx="773">
                  <c:v>8461.5</c:v>
                </c:pt>
                <c:pt idx="774">
                  <c:v>8425</c:v>
                </c:pt>
                <c:pt idx="775">
                  <c:v>8247.09</c:v>
                </c:pt>
                <c:pt idx="776">
                  <c:v>8293</c:v>
                </c:pt>
                <c:pt idx="777">
                  <c:v>8281</c:v>
                </c:pt>
                <c:pt idx="778">
                  <c:v>8201</c:v>
                </c:pt>
                <c:pt idx="779">
                  <c:v>8085.4</c:v>
                </c:pt>
                <c:pt idx="780">
                  <c:v>8182.65</c:v>
                </c:pt>
                <c:pt idx="781">
                  <c:v>8133.5</c:v>
                </c:pt>
                <c:pt idx="782">
                  <c:v>8152.65</c:v>
                </c:pt>
                <c:pt idx="783">
                  <c:v>8353.5400000000009</c:v>
                </c:pt>
                <c:pt idx="784">
                  <c:v>8424</c:v>
                </c:pt>
                <c:pt idx="785">
                  <c:v>8456</c:v>
                </c:pt>
                <c:pt idx="786">
                  <c:v>8499</c:v>
                </c:pt>
                <c:pt idx="787">
                  <c:v>8373</c:v>
                </c:pt>
                <c:pt idx="788">
                  <c:v>8396</c:v>
                </c:pt>
                <c:pt idx="789">
                  <c:v>8354.6</c:v>
                </c:pt>
                <c:pt idx="790">
                  <c:v>8401.2999999999993</c:v>
                </c:pt>
                <c:pt idx="791">
                  <c:v>8455.76</c:v>
                </c:pt>
                <c:pt idx="792">
                  <c:v>8401</c:v>
                </c:pt>
                <c:pt idx="793">
                  <c:v>8484</c:v>
                </c:pt>
                <c:pt idx="794">
                  <c:v>8546</c:v>
                </c:pt>
                <c:pt idx="795">
                  <c:v>8560</c:v>
                </c:pt>
                <c:pt idx="796">
                  <c:v>8560.5499999999993</c:v>
                </c:pt>
                <c:pt idx="797">
                  <c:v>8833</c:v>
                </c:pt>
                <c:pt idx="798">
                  <c:v>8790.75</c:v>
                </c:pt>
                <c:pt idx="799">
                  <c:v>8985.9599999999991</c:v>
                </c:pt>
                <c:pt idx="800">
                  <c:v>8870.66</c:v>
                </c:pt>
                <c:pt idx="801">
                  <c:v>8788.85</c:v>
                </c:pt>
                <c:pt idx="802">
                  <c:v>8873.1</c:v>
                </c:pt>
                <c:pt idx="803">
                  <c:v>8743.35</c:v>
                </c:pt>
                <c:pt idx="804">
                  <c:v>8748.32</c:v>
                </c:pt>
                <c:pt idx="805">
                  <c:v>8744.24</c:v>
                </c:pt>
                <c:pt idx="806">
                  <c:v>8888</c:v>
                </c:pt>
                <c:pt idx="807">
                  <c:v>8931</c:v>
                </c:pt>
                <c:pt idx="808">
                  <c:v>9241.91</c:v>
                </c:pt>
                <c:pt idx="809">
                  <c:v>9281</c:v>
                </c:pt>
                <c:pt idx="810">
                  <c:v>9295</c:v>
                </c:pt>
                <c:pt idx="811">
                  <c:v>9240</c:v>
                </c:pt>
                <c:pt idx="812">
                  <c:v>9340</c:v>
                </c:pt>
                <c:pt idx="813">
                  <c:v>9499.67</c:v>
                </c:pt>
                <c:pt idx="814">
                  <c:v>9376.25</c:v>
                </c:pt>
                <c:pt idx="815">
                  <c:v>9433</c:v>
                </c:pt>
                <c:pt idx="816">
                  <c:v>9651.83</c:v>
                </c:pt>
                <c:pt idx="817">
                  <c:v>9741.83</c:v>
                </c:pt>
                <c:pt idx="818">
                  <c:v>9598.75</c:v>
                </c:pt>
                <c:pt idx="819">
                  <c:v>9654.68</c:v>
                </c:pt>
                <c:pt idx="820">
                  <c:v>9790.65</c:v>
                </c:pt>
                <c:pt idx="821">
                  <c:v>9932.0499999999993</c:v>
                </c:pt>
                <c:pt idx="822">
                  <c:v>9973</c:v>
                </c:pt>
                <c:pt idx="823">
                  <c:v>9790.5</c:v>
                </c:pt>
                <c:pt idx="824">
                  <c:v>9642.2900000000009</c:v>
                </c:pt>
                <c:pt idx="825">
                  <c:v>9894.1200000000008</c:v>
                </c:pt>
                <c:pt idx="826">
                  <c:v>9739.75</c:v>
                </c:pt>
                <c:pt idx="827">
                  <c:v>9780.44</c:v>
                </c:pt>
                <c:pt idx="828">
                  <c:v>10090</c:v>
                </c:pt>
                <c:pt idx="829">
                  <c:v>10008.709999999999</c:v>
                </c:pt>
                <c:pt idx="830">
                  <c:v>10220</c:v>
                </c:pt>
                <c:pt idx="831">
                  <c:v>10308</c:v>
                </c:pt>
                <c:pt idx="832">
                  <c:v>10857</c:v>
                </c:pt>
                <c:pt idx="833">
                  <c:v>10772.35</c:v>
                </c:pt>
                <c:pt idx="834">
                  <c:v>10447</c:v>
                </c:pt>
                <c:pt idx="835">
                  <c:v>10290.5</c:v>
                </c:pt>
                <c:pt idx="836">
                  <c:v>10381</c:v>
                </c:pt>
                <c:pt idx="837">
                  <c:v>10293</c:v>
                </c:pt>
                <c:pt idx="838">
                  <c:v>10016.5</c:v>
                </c:pt>
                <c:pt idx="839">
                  <c:v>10016.790000000001</c:v>
                </c:pt>
                <c:pt idx="840">
                  <c:v>9858.5</c:v>
                </c:pt>
                <c:pt idx="841">
                  <c:v>9766.65</c:v>
                </c:pt>
                <c:pt idx="842">
                  <c:v>9927.5</c:v>
                </c:pt>
                <c:pt idx="843">
                  <c:v>9694.4</c:v>
                </c:pt>
                <c:pt idx="844">
                  <c:v>9566.75</c:v>
                </c:pt>
                <c:pt idx="845">
                  <c:v>9697</c:v>
                </c:pt>
                <c:pt idx="846">
                  <c:v>9732.65</c:v>
                </c:pt>
                <c:pt idx="847">
                  <c:v>9476.65</c:v>
                </c:pt>
                <c:pt idx="848">
                  <c:v>9425.85</c:v>
                </c:pt>
                <c:pt idx="849">
                  <c:v>9652</c:v>
                </c:pt>
                <c:pt idx="850">
                  <c:v>9646.35</c:v>
                </c:pt>
                <c:pt idx="851">
                  <c:v>9527.65</c:v>
                </c:pt>
                <c:pt idx="852">
                  <c:v>9491.6</c:v>
                </c:pt>
                <c:pt idx="853">
                  <c:v>9399.14</c:v>
                </c:pt>
                <c:pt idx="854">
                  <c:v>9422.25</c:v>
                </c:pt>
                <c:pt idx="855">
                  <c:v>9482.6</c:v>
                </c:pt>
                <c:pt idx="856">
                  <c:v>9546.1</c:v>
                </c:pt>
                <c:pt idx="857">
                  <c:v>9622.5499999999993</c:v>
                </c:pt>
                <c:pt idx="858">
                  <c:v>9726.0499999999993</c:v>
                </c:pt>
                <c:pt idx="859">
                  <c:v>9759.84</c:v>
                </c:pt>
                <c:pt idx="860">
                  <c:v>9762</c:v>
                </c:pt>
                <c:pt idx="861">
                  <c:v>9695.5</c:v>
                </c:pt>
                <c:pt idx="862">
                  <c:v>9693.5</c:v>
                </c:pt>
                <c:pt idx="863">
                  <c:v>9652.7199999999993</c:v>
                </c:pt>
                <c:pt idx="864">
                  <c:v>9565.5</c:v>
                </c:pt>
                <c:pt idx="865">
                  <c:v>9533</c:v>
                </c:pt>
                <c:pt idx="866">
                  <c:v>9341</c:v>
                </c:pt>
                <c:pt idx="867">
                  <c:v>9090.5</c:v>
                </c:pt>
                <c:pt idx="868">
                  <c:v>9046.5400000000009</c:v>
                </c:pt>
                <c:pt idx="869">
                  <c:v>9018.4</c:v>
                </c:pt>
                <c:pt idx="870">
                  <c:v>9003.35</c:v>
                </c:pt>
                <c:pt idx="871">
                  <c:v>8905.25</c:v>
                </c:pt>
                <c:pt idx="872">
                  <c:v>8808.5</c:v>
                </c:pt>
                <c:pt idx="873">
                  <c:v>9102.1</c:v>
                </c:pt>
                <c:pt idx="874">
                  <c:v>8998</c:v>
                </c:pt>
                <c:pt idx="875">
                  <c:v>8620.35</c:v>
                </c:pt>
                <c:pt idx="876">
                  <c:v>8714.65</c:v>
                </c:pt>
                <c:pt idx="877">
                  <c:v>8640.7999999999993</c:v>
                </c:pt>
                <c:pt idx="878">
                  <c:v>8648</c:v>
                </c:pt>
                <c:pt idx="879">
                  <c:v>8908</c:v>
                </c:pt>
                <c:pt idx="880">
                  <c:v>8831.65</c:v>
                </c:pt>
                <c:pt idx="881">
                  <c:v>8905.35</c:v>
                </c:pt>
                <c:pt idx="882">
                  <c:v>9050.7000000000007</c:v>
                </c:pt>
                <c:pt idx="883">
                  <c:v>9142.4699999999993</c:v>
                </c:pt>
                <c:pt idx="884">
                  <c:v>9085</c:v>
                </c:pt>
                <c:pt idx="885">
                  <c:v>9135.9599999999991</c:v>
                </c:pt>
                <c:pt idx="886">
                  <c:v>9060.9</c:v>
                </c:pt>
                <c:pt idx="887">
                  <c:v>9326.35</c:v>
                </c:pt>
                <c:pt idx="888">
                  <c:v>9135.0499999999993</c:v>
                </c:pt>
                <c:pt idx="889">
                  <c:v>9115.85</c:v>
                </c:pt>
                <c:pt idx="890">
                  <c:v>9057.17</c:v>
                </c:pt>
                <c:pt idx="891">
                  <c:v>8856</c:v>
                </c:pt>
                <c:pt idx="892">
                  <c:v>8830.25</c:v>
                </c:pt>
                <c:pt idx="893">
                  <c:v>8978.5400000000009</c:v>
                </c:pt>
                <c:pt idx="894">
                  <c:v>8972.25</c:v>
                </c:pt>
                <c:pt idx="895">
                  <c:v>8934.75</c:v>
                </c:pt>
                <c:pt idx="896">
                  <c:v>9007.1</c:v>
                </c:pt>
                <c:pt idx="897">
                  <c:v>9115.5</c:v>
                </c:pt>
                <c:pt idx="898">
                  <c:v>9264.82</c:v>
                </c:pt>
                <c:pt idx="899">
                  <c:v>9242</c:v>
                </c:pt>
                <c:pt idx="900">
                  <c:v>9266</c:v>
                </c:pt>
                <c:pt idx="901">
                  <c:v>9388</c:v>
                </c:pt>
                <c:pt idx="902">
                  <c:v>9413</c:v>
                </c:pt>
                <c:pt idx="903">
                  <c:v>9601.75</c:v>
                </c:pt>
                <c:pt idx="904">
                  <c:v>9618</c:v>
                </c:pt>
                <c:pt idx="905">
                  <c:v>9944.67</c:v>
                </c:pt>
                <c:pt idx="906">
                  <c:v>9691.84</c:v>
                </c:pt>
                <c:pt idx="907">
                  <c:v>9840.0499999999993</c:v>
                </c:pt>
                <c:pt idx="908">
                  <c:v>9943.17</c:v>
                </c:pt>
                <c:pt idx="909">
                  <c:v>9785.25</c:v>
                </c:pt>
                <c:pt idx="910">
                  <c:v>9816.25</c:v>
                </c:pt>
                <c:pt idx="911">
                  <c:v>9594.77</c:v>
                </c:pt>
                <c:pt idx="912">
                  <c:v>9529.66</c:v>
                </c:pt>
                <c:pt idx="913">
                  <c:v>9507</c:v>
                </c:pt>
                <c:pt idx="914">
                  <c:v>9526.31</c:v>
                </c:pt>
                <c:pt idx="915">
                  <c:v>9401</c:v>
                </c:pt>
                <c:pt idx="916">
                  <c:v>9419</c:v>
                </c:pt>
                <c:pt idx="917">
                  <c:v>9384.75</c:v>
                </c:pt>
                <c:pt idx="918">
                  <c:v>9421</c:v>
                </c:pt>
                <c:pt idx="919">
                  <c:v>9490.4</c:v>
                </c:pt>
                <c:pt idx="920">
                  <c:v>9363.85</c:v>
                </c:pt>
                <c:pt idx="921">
                  <c:v>9367.25</c:v>
                </c:pt>
                <c:pt idx="922">
                  <c:v>9401.2000000000007</c:v>
                </c:pt>
                <c:pt idx="923">
                  <c:v>9387.8700000000008</c:v>
                </c:pt>
                <c:pt idx="924">
                  <c:v>9355.5</c:v>
                </c:pt>
                <c:pt idx="925">
                  <c:v>9373.3799999999992</c:v>
                </c:pt>
                <c:pt idx="926">
                  <c:v>9504.5</c:v>
                </c:pt>
                <c:pt idx="927">
                  <c:v>9597.85</c:v>
                </c:pt>
                <c:pt idx="928">
                  <c:v>9250</c:v>
                </c:pt>
                <c:pt idx="929">
                  <c:v>9526.94</c:v>
                </c:pt>
                <c:pt idx="930">
                  <c:v>9187.2900000000009</c:v>
                </c:pt>
                <c:pt idx="931">
                  <c:v>9002</c:v>
                </c:pt>
                <c:pt idx="932">
                  <c:v>8908</c:v>
                </c:pt>
                <c:pt idx="933">
                  <c:v>8861.82</c:v>
                </c:pt>
                <c:pt idx="934">
                  <c:v>8954.64</c:v>
                </c:pt>
                <c:pt idx="935">
                  <c:v>8966.42</c:v>
                </c:pt>
                <c:pt idx="936">
                  <c:v>8967.85</c:v>
                </c:pt>
                <c:pt idx="937">
                  <c:v>8945.0499999999993</c:v>
                </c:pt>
                <c:pt idx="938">
                  <c:v>8923.26</c:v>
                </c:pt>
                <c:pt idx="939">
                  <c:v>8883.9599999999991</c:v>
                </c:pt>
                <c:pt idx="940">
                  <c:v>8901.5499999999993</c:v>
                </c:pt>
                <c:pt idx="941">
                  <c:v>8850.4</c:v>
                </c:pt>
                <c:pt idx="942">
                  <c:v>8874.1299999999992</c:v>
                </c:pt>
                <c:pt idx="943">
                  <c:v>9010</c:v>
                </c:pt>
                <c:pt idx="944">
                  <c:v>8969.7999999999993</c:v>
                </c:pt>
                <c:pt idx="945">
                  <c:v>8967</c:v>
                </c:pt>
                <c:pt idx="946">
                  <c:v>9109</c:v>
                </c:pt>
                <c:pt idx="947">
                  <c:v>9100.8700000000008</c:v>
                </c:pt>
                <c:pt idx="948">
                  <c:v>9076.75</c:v>
                </c:pt>
                <c:pt idx="949">
                  <c:v>8972.4500000000007</c:v>
                </c:pt>
                <c:pt idx="950">
                  <c:v>8942.32</c:v>
                </c:pt>
                <c:pt idx="951">
                  <c:v>8851</c:v>
                </c:pt>
                <c:pt idx="952">
                  <c:v>8909</c:v>
                </c:pt>
                <c:pt idx="953">
                  <c:v>8770</c:v>
                </c:pt>
                <c:pt idx="954">
                  <c:v>8801</c:v>
                </c:pt>
                <c:pt idx="955">
                  <c:v>8795</c:v>
                </c:pt>
                <c:pt idx="956">
                  <c:v>8653</c:v>
                </c:pt>
                <c:pt idx="957">
                  <c:v>8692</c:v>
                </c:pt>
                <c:pt idx="958">
                  <c:v>8887</c:v>
                </c:pt>
                <c:pt idx="959">
                  <c:v>8887</c:v>
                </c:pt>
                <c:pt idx="960">
                  <c:v>8917</c:v>
                </c:pt>
                <c:pt idx="961">
                  <c:v>8971</c:v>
                </c:pt>
                <c:pt idx="962">
                  <c:v>8979</c:v>
                </c:pt>
                <c:pt idx="963">
                  <c:v>9034</c:v>
                </c:pt>
                <c:pt idx="964">
                  <c:v>9053</c:v>
                </c:pt>
                <c:pt idx="965">
                  <c:v>9123</c:v>
                </c:pt>
                <c:pt idx="966">
                  <c:v>9163</c:v>
                </c:pt>
                <c:pt idx="967">
                  <c:v>9168.9</c:v>
                </c:pt>
                <c:pt idx="968">
                  <c:v>9105</c:v>
                </c:pt>
                <c:pt idx="969">
                  <c:v>9118</c:v>
                </c:pt>
                <c:pt idx="970">
                  <c:v>8972</c:v>
                </c:pt>
                <c:pt idx="971">
                  <c:v>8861</c:v>
                </c:pt>
                <c:pt idx="972">
                  <c:v>8943.7999999999993</c:v>
                </c:pt>
                <c:pt idx="973">
                  <c:v>9008.7000000000007</c:v>
                </c:pt>
                <c:pt idx="974">
                  <c:v>8978.6</c:v>
                </c:pt>
                <c:pt idx="975">
                  <c:v>9024.7000000000007</c:v>
                </c:pt>
                <c:pt idx="976">
                  <c:v>9114.34</c:v>
                </c:pt>
                <c:pt idx="977">
                  <c:v>9164.7000000000007</c:v>
                </c:pt>
                <c:pt idx="978">
                  <c:v>9330.2000000000007</c:v>
                </c:pt>
                <c:pt idx="979">
                  <c:v>9239</c:v>
                </c:pt>
                <c:pt idx="980">
                  <c:v>9344</c:v>
                </c:pt>
                <c:pt idx="981">
                  <c:v>9435</c:v>
                </c:pt>
                <c:pt idx="982">
                  <c:v>9321</c:v>
                </c:pt>
                <c:pt idx="983">
                  <c:v>9401</c:v>
                </c:pt>
                <c:pt idx="984">
                  <c:v>9425.9</c:v>
                </c:pt>
                <c:pt idx="985">
                  <c:v>9532</c:v>
                </c:pt>
              </c:numCache>
            </c:numRef>
          </c:val>
          <c:smooth val="0"/>
          <c:extLst xmlns:c15="http://schemas.microsoft.com/office/drawing/2012/chart">
            <c:ext xmlns:c16="http://schemas.microsoft.com/office/drawing/2014/chart" uri="{C3380CC4-5D6E-409C-BE32-E72D297353CC}">
              <c16:uniqueId val="{00000002-996A-423C-8CE1-70A770A79EDE}"/>
            </c:ext>
          </c:extLst>
        </c:ser>
        <c:dLbls>
          <c:showLegendKey val="0"/>
          <c:showVal val="0"/>
          <c:showCatName val="0"/>
          <c:showSerName val="0"/>
          <c:showPercent val="0"/>
          <c:showBubbleSize val="0"/>
        </c:dLbls>
        <c:smooth val="0"/>
        <c:axId val="208051600"/>
        <c:axId val="208051992"/>
        <c:extLst/>
      </c:lineChart>
      <c:dateAx>
        <c:axId val="208051600"/>
        <c:scaling>
          <c:orientation val="minMax"/>
          <c:max val="45719"/>
          <c:min val="43831"/>
        </c:scaling>
        <c:delete val="0"/>
        <c:axPos val="b"/>
        <c:numFmt formatCode="[$-409]mmm\-yy;@" sourceLinked="0"/>
        <c:majorTickMark val="out"/>
        <c:minorTickMark val="none"/>
        <c:tickLblPos val="nextTo"/>
        <c:spPr>
          <a:ln w="12700">
            <a:solidFill>
              <a:schemeClr val="bg1">
                <a:lumMod val="50000"/>
              </a:schemeClr>
            </a:solidFill>
          </a:ln>
        </c:spPr>
        <c:txPr>
          <a:bodyPr rot="0" vert="horz" anchor="ctr" anchorCtr="1"/>
          <a:lstStyle/>
          <a:p>
            <a:pPr>
              <a:defRPr/>
            </a:pPr>
            <a:endParaRPr lang="en-US"/>
          </a:p>
        </c:txPr>
        <c:crossAx val="208051992"/>
        <c:crosses val="autoZero"/>
        <c:auto val="0"/>
        <c:lblOffset val="100"/>
        <c:baseTimeUnit val="days"/>
        <c:majorUnit val="6"/>
        <c:majorTimeUnit val="months"/>
      </c:dateAx>
      <c:valAx>
        <c:axId val="208051992"/>
        <c:scaling>
          <c:orientation val="minMax"/>
          <c:max val="12000"/>
          <c:min val="400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1600"/>
        <c:crossesAt val="40179"/>
        <c:crossBetween val="between"/>
      </c:valAx>
      <c:spPr>
        <a:noFill/>
        <a:ln w="25400">
          <a:noFill/>
        </a:ln>
      </c:spPr>
    </c:plotArea>
    <c:legend>
      <c:legendPos val="t"/>
      <c:layout>
        <c:manualLayout>
          <c:xMode val="edge"/>
          <c:yMode val="edge"/>
          <c:x val="0.16636834359888056"/>
          <c:y val="0.88955953382996256"/>
          <c:w val="0.65826208370831241"/>
          <c:h val="0.1041567791244704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0.1733</cdr:x>
      <cdr:y>0.31881</cdr:y>
    </cdr:from>
    <cdr:to>
      <cdr:x>0.1799</cdr:x>
      <cdr:y>0.33333</cdr:y>
    </cdr:to>
    <cdr:sp macro="" textlink="">
      <cdr:nvSpPr>
        <cdr:cNvPr id="3" name="Oval 2">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1680945" y="1405530"/>
          <a:ext cx="64017"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0.60646</cdr:x>
      <cdr:y>0.45255</cdr:y>
    </cdr:from>
    <cdr:to>
      <cdr:x>0.61306</cdr:x>
      <cdr:y>0.46706</cdr:y>
    </cdr:to>
    <cdr:sp macro="" textlink="">
      <cdr:nvSpPr>
        <cdr:cNvPr id="4" name="Oval 3">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5882446" y="1995179"/>
          <a:ext cx="64017" cy="63971"/>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0.90668</cdr:x>
      <cdr:y>0.50254</cdr:y>
    </cdr:from>
    <cdr:to>
      <cdr:x>0.91328</cdr:x>
      <cdr:y>0.51706</cdr:y>
    </cdr:to>
    <cdr:sp macro="" textlink="">
      <cdr:nvSpPr>
        <cdr:cNvPr id="5" name="Oval 4">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8794473" y="2215567"/>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0.37669</cdr:x>
      <cdr:y>0.42364</cdr:y>
    </cdr:from>
    <cdr:to>
      <cdr:x>0.38329</cdr:x>
      <cdr:y>0.43816</cdr:y>
    </cdr:to>
    <cdr:sp macro="" textlink="">
      <cdr:nvSpPr>
        <cdr:cNvPr id="2" name="Oval 1">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653755" y="1867695"/>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0.37707</cdr:x>
      <cdr:y>0.35274</cdr:y>
    </cdr:from>
    <cdr:to>
      <cdr:x>0.38366</cdr:x>
      <cdr:y>0.36726</cdr:y>
    </cdr:to>
    <cdr:sp macro="" textlink="">
      <cdr:nvSpPr>
        <cdr:cNvPr id="7" name="Oval 6">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657394" y="1555116"/>
          <a:ext cx="63920"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0.38805</cdr:x>
      <cdr:y>0.42445</cdr:y>
    </cdr:from>
    <cdr:to>
      <cdr:x>0.39465</cdr:x>
      <cdr:y>0.43897</cdr:y>
    </cdr:to>
    <cdr:sp macro="" textlink="">
      <cdr:nvSpPr>
        <cdr:cNvPr id="8" name="Oval 7">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63926" y="1871262"/>
          <a:ext cx="64017"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0.4278</cdr:x>
      <cdr:y>0.38765</cdr:y>
    </cdr:from>
    <cdr:to>
      <cdr:x>0.4344</cdr:x>
      <cdr:y>0.40217</cdr:y>
    </cdr:to>
    <cdr:sp macro="" textlink="">
      <cdr:nvSpPr>
        <cdr:cNvPr id="9" name="Oval 8">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149543" y="1709031"/>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0.34801</cdr:x>
      <cdr:y>0.38522</cdr:y>
    </cdr:from>
    <cdr:to>
      <cdr:x>0.3546</cdr:x>
      <cdr:y>0.39974</cdr:y>
    </cdr:to>
    <cdr:sp macro="" textlink="">
      <cdr:nvSpPr>
        <cdr:cNvPr id="10" name="Oval 9">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375595" y="1698346"/>
          <a:ext cx="63921"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0.38832</cdr:x>
      <cdr:y>0.35274</cdr:y>
    </cdr:from>
    <cdr:to>
      <cdr:x>0.39492</cdr:x>
      <cdr:y>0.36726</cdr:y>
    </cdr:to>
    <cdr:sp macro="" textlink="">
      <cdr:nvSpPr>
        <cdr:cNvPr id="11" name="Oval 10">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66572" y="1555116"/>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0.41775</cdr:x>
      <cdr:y>0.38765</cdr:y>
    </cdr:from>
    <cdr:to>
      <cdr:x>0.42435</cdr:x>
      <cdr:y>0.40217</cdr:y>
    </cdr:to>
    <cdr:sp macro="" textlink="">
      <cdr:nvSpPr>
        <cdr:cNvPr id="12" name="Oval 11">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052025" y="1709024"/>
          <a:ext cx="64017"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0.44225</cdr:x>
      <cdr:y>0.38572</cdr:y>
    </cdr:from>
    <cdr:to>
      <cdr:x>0.44885</cdr:x>
      <cdr:y>0.40024</cdr:y>
    </cdr:to>
    <cdr:sp macro="" textlink="">
      <cdr:nvSpPr>
        <cdr:cNvPr id="13" name="Oval 12">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289614" y="1700536"/>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0.388</cdr:x>
      <cdr:y>0.45606</cdr:y>
    </cdr:from>
    <cdr:to>
      <cdr:x>0.3946</cdr:x>
      <cdr:y>0.47058</cdr:y>
    </cdr:to>
    <cdr:sp macro="" textlink="">
      <cdr:nvSpPr>
        <cdr:cNvPr id="14" name="Oval 13">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63420" y="2010654"/>
          <a:ext cx="64017"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0.3604</cdr:x>
      <cdr:y>0.38766</cdr:y>
    </cdr:from>
    <cdr:to>
      <cdr:x>0.367</cdr:x>
      <cdr:y>0.40217</cdr:y>
    </cdr:to>
    <cdr:sp macro="" textlink="">
      <cdr:nvSpPr>
        <cdr:cNvPr id="15" name="Oval 14">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495790" y="1709068"/>
          <a:ext cx="64018" cy="63971"/>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0.40605</cdr:x>
      <cdr:y>0.38722</cdr:y>
    </cdr:from>
    <cdr:to>
      <cdr:x>0.41265</cdr:x>
      <cdr:y>0.40174</cdr:y>
    </cdr:to>
    <cdr:sp macro="" textlink="">
      <cdr:nvSpPr>
        <cdr:cNvPr id="16" name="Oval 15">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938538" y="1707128"/>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0.39589</cdr:x>
      <cdr:y>0.38722</cdr:y>
    </cdr:from>
    <cdr:to>
      <cdr:x>0.40249</cdr:x>
      <cdr:y>0.40174</cdr:y>
    </cdr:to>
    <cdr:sp macro="" textlink="">
      <cdr:nvSpPr>
        <cdr:cNvPr id="17" name="Oval 16">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840008" y="1707128"/>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0.38866</cdr:x>
      <cdr:y>0.4941</cdr:y>
    </cdr:from>
    <cdr:to>
      <cdr:x>0.39526</cdr:x>
      <cdr:y>0.50862</cdr:y>
    </cdr:to>
    <cdr:sp macro="" textlink="">
      <cdr:nvSpPr>
        <cdr:cNvPr id="18" name="Oval 17">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69864" y="2178363"/>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0.33165</cdr:x>
      <cdr:y>0.38323</cdr:y>
    </cdr:from>
    <cdr:to>
      <cdr:x>0.33825</cdr:x>
      <cdr:y>0.39775</cdr:y>
    </cdr:to>
    <cdr:sp macro="" textlink="">
      <cdr:nvSpPr>
        <cdr:cNvPr id="19" name="Oval 18">
          <a:extLst xmlns:a="http://schemas.openxmlformats.org/drawingml/2006/main">
            <a:ext uri="{FF2B5EF4-FFF2-40B4-BE49-F238E27FC236}">
              <a16:creationId xmlns:a16="http://schemas.microsoft.com/office/drawing/2014/main" id="{53744459-9974-8075-04B9-5601F5762F78}"/>
            </a:ext>
          </a:extLst>
        </cdr:cNvPr>
        <cdr:cNvSpPr>
          <a:spLocks xmlns:a="http://schemas.openxmlformats.org/drawingml/2006/main" noChangeAspect="1"/>
        </cdr:cNvSpPr>
      </cdr:nvSpPr>
      <cdr:spPr>
        <a:xfrm xmlns:a="http://schemas.openxmlformats.org/drawingml/2006/main">
          <a:off x="3216844" y="1689540"/>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3078213" cy="511030"/>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sz="quarter" idx="1"/>
          </p:nvPr>
        </p:nvSpPr>
        <p:spPr>
          <a:xfrm>
            <a:off x="4024240" y="1"/>
            <a:ext cx="3078213" cy="511030"/>
          </a:xfrm>
          <a:prstGeom prst="rect">
            <a:avLst/>
          </a:prstGeom>
        </p:spPr>
        <p:txBody>
          <a:bodyPr vert="horz" lIns="94921" tIns="47460" rIns="94921" bIns="47460" rtlCol="0"/>
          <a:lstStyle>
            <a:lvl1pPr algn="r">
              <a:defRPr sz="1200"/>
            </a:lvl1pPr>
          </a:lstStyle>
          <a:p>
            <a:fld id="{799064DF-AEA8-452A-9AEB-79760D3744FB}" type="datetimeFigureOut">
              <a:rPr lang="en-US" smtClean="0"/>
              <a:t>3/6/2025</a:t>
            </a:fld>
            <a:endParaRPr lang="en-US"/>
          </a:p>
        </p:txBody>
      </p:sp>
      <p:sp>
        <p:nvSpPr>
          <p:cNvPr id="4" name="Footer Placeholder 3"/>
          <p:cNvSpPr>
            <a:spLocks noGrp="1"/>
          </p:cNvSpPr>
          <p:nvPr>
            <p:ph type="ftr" sz="quarter" idx="2"/>
          </p:nvPr>
        </p:nvSpPr>
        <p:spPr>
          <a:xfrm>
            <a:off x="1" y="9721834"/>
            <a:ext cx="3078213" cy="511030"/>
          </a:xfrm>
          <a:prstGeom prst="rect">
            <a:avLst/>
          </a:prstGeom>
        </p:spPr>
        <p:txBody>
          <a:bodyPr vert="horz" lIns="94921" tIns="47460" rIns="94921" bIns="47460" rtlCol="0" anchor="b"/>
          <a:lstStyle>
            <a:lvl1pPr algn="l">
              <a:defRPr sz="1200"/>
            </a:lvl1pPr>
          </a:lstStyle>
          <a:p>
            <a:endParaRPr lang="en-US"/>
          </a:p>
        </p:txBody>
      </p:sp>
      <p:sp>
        <p:nvSpPr>
          <p:cNvPr id="5" name="Slide Number Placeholder 4"/>
          <p:cNvSpPr>
            <a:spLocks noGrp="1"/>
          </p:cNvSpPr>
          <p:nvPr>
            <p:ph type="sldNum" sz="quarter" idx="3"/>
          </p:nvPr>
        </p:nvSpPr>
        <p:spPr>
          <a:xfrm>
            <a:off x="4024240" y="9721834"/>
            <a:ext cx="3078213" cy="511030"/>
          </a:xfrm>
          <a:prstGeom prst="rect">
            <a:avLst/>
          </a:prstGeom>
        </p:spPr>
        <p:txBody>
          <a:bodyPr vert="horz" lIns="94921" tIns="47460" rIns="94921" bIns="47460" rtlCol="0" anchor="b"/>
          <a:lstStyle>
            <a:lvl1pPr algn="r">
              <a:defRPr sz="1200"/>
            </a:lvl1pPr>
          </a:lstStyle>
          <a:p>
            <a:fld id="{EC5C5FDE-2F58-4D40-8176-132AEFC34FAC}" type="slidenum">
              <a:rPr lang="en-US" smtClean="0"/>
              <a:t>‹#›</a:t>
            </a:fld>
            <a:endParaRPr lang="en-US"/>
          </a:p>
        </p:txBody>
      </p:sp>
    </p:spTree>
    <p:extLst>
      <p:ext uri="{BB962C8B-B14F-4D97-AF65-F5344CB8AC3E}">
        <p14:creationId xmlns:p14="http://schemas.microsoft.com/office/powerpoint/2010/main" val="271791878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2"/>
            <a:ext cx="3078427" cy="511731"/>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idx="1"/>
          </p:nvPr>
        </p:nvSpPr>
        <p:spPr>
          <a:xfrm>
            <a:off x="4023994" y="2"/>
            <a:ext cx="3078427" cy="511731"/>
          </a:xfrm>
          <a:prstGeom prst="rect">
            <a:avLst/>
          </a:prstGeom>
        </p:spPr>
        <p:txBody>
          <a:bodyPr vert="horz" lIns="94921" tIns="47460" rIns="94921" bIns="47460" rtlCol="0"/>
          <a:lstStyle>
            <a:lvl1pPr algn="r">
              <a:defRPr sz="1200"/>
            </a:lvl1pPr>
          </a:lstStyle>
          <a:p>
            <a:fld id="{8F0EA9FA-4BA9-4F6E-8993-4FE59C3ABDD1}" type="datetimeFigureOut">
              <a:rPr lang="en-US" smtClean="0"/>
              <a:pPr/>
              <a:t>3/6/2025</a:t>
            </a:fld>
            <a:endParaRPr lang="en-US"/>
          </a:p>
        </p:txBody>
      </p:sp>
      <p:sp>
        <p:nvSpPr>
          <p:cNvPr id="4" name="Slide Image Placeholder 3"/>
          <p:cNvSpPr>
            <a:spLocks noGrp="1" noRot="1" noChangeAspect="1"/>
          </p:cNvSpPr>
          <p:nvPr>
            <p:ph type="sldImg" idx="2"/>
          </p:nvPr>
        </p:nvSpPr>
        <p:spPr>
          <a:xfrm>
            <a:off x="838200" y="769938"/>
            <a:ext cx="5427663" cy="3836987"/>
          </a:xfrm>
          <a:prstGeom prst="rect">
            <a:avLst/>
          </a:prstGeom>
          <a:noFill/>
          <a:ln w="12700">
            <a:solidFill>
              <a:prstClr val="black"/>
            </a:solidFill>
          </a:ln>
        </p:spPr>
        <p:txBody>
          <a:bodyPr vert="horz" lIns="94921" tIns="47460" rIns="94921" bIns="47460" rtlCol="0" anchor="ctr"/>
          <a:lstStyle/>
          <a:p>
            <a:endParaRPr lang="en-US"/>
          </a:p>
        </p:txBody>
      </p:sp>
      <p:sp>
        <p:nvSpPr>
          <p:cNvPr id="5" name="Notes Placeholder 4"/>
          <p:cNvSpPr>
            <a:spLocks noGrp="1"/>
          </p:cNvSpPr>
          <p:nvPr>
            <p:ph type="body" sz="quarter" idx="3"/>
          </p:nvPr>
        </p:nvSpPr>
        <p:spPr>
          <a:xfrm>
            <a:off x="710407" y="4861443"/>
            <a:ext cx="5683250" cy="4605575"/>
          </a:xfrm>
          <a:prstGeom prst="rect">
            <a:avLst/>
          </a:prstGeom>
        </p:spPr>
        <p:txBody>
          <a:bodyPr vert="horz" lIns="94921" tIns="47460" rIns="94921" bIns="4746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3" y="9721107"/>
            <a:ext cx="3078427" cy="511731"/>
          </a:xfrm>
          <a:prstGeom prst="rect">
            <a:avLst/>
          </a:prstGeom>
        </p:spPr>
        <p:txBody>
          <a:bodyPr vert="horz" lIns="94921" tIns="47460" rIns="94921" bIns="47460" rtlCol="0" anchor="b"/>
          <a:lstStyle>
            <a:lvl1pPr algn="l">
              <a:defRPr sz="1200"/>
            </a:lvl1pPr>
          </a:lstStyle>
          <a:p>
            <a:endParaRPr lang="en-US"/>
          </a:p>
        </p:txBody>
      </p:sp>
      <p:sp>
        <p:nvSpPr>
          <p:cNvPr id="7" name="Slide Number Placeholder 6"/>
          <p:cNvSpPr>
            <a:spLocks noGrp="1"/>
          </p:cNvSpPr>
          <p:nvPr>
            <p:ph type="sldNum" sz="quarter" idx="5"/>
          </p:nvPr>
        </p:nvSpPr>
        <p:spPr>
          <a:xfrm>
            <a:off x="4023994" y="9721107"/>
            <a:ext cx="3078427" cy="511731"/>
          </a:xfrm>
          <a:prstGeom prst="rect">
            <a:avLst/>
          </a:prstGeom>
        </p:spPr>
        <p:txBody>
          <a:bodyPr vert="horz" lIns="94921" tIns="47460" rIns="94921" bIns="47460" rtlCol="0" anchor="b"/>
          <a:lstStyle>
            <a:lvl1pPr algn="r">
              <a:defRPr sz="1200"/>
            </a:lvl1pPr>
          </a:lstStyle>
          <a:p>
            <a:fld id="{330246F7-8D45-4A9B-B3DD-49E8299529B9}" type="slidenum">
              <a:rPr lang="en-US" smtClean="0"/>
              <a:pPr/>
              <a:t>‹#›</a:t>
            </a:fld>
            <a:endParaRPr lang="en-US"/>
          </a:p>
        </p:txBody>
      </p:sp>
    </p:spTree>
    <p:extLst>
      <p:ext uri="{BB962C8B-B14F-4D97-AF65-F5344CB8AC3E}">
        <p14:creationId xmlns:p14="http://schemas.microsoft.com/office/powerpoint/2010/main" val="2822830725"/>
      </p:ext>
    </p:extLst>
  </p:cSld>
  <p:clrMap bg1="lt1" tx1="dk1" bg2="lt2" tx2="dk2" accent1="accent1" accent2="accent2" accent3="accent3" accent4="accent4" accent5="accent5" accent6="accent6" hlink="hlink" folHlink="folHlink"/>
  <p:notesStyle>
    <a:lvl1pPr marL="0" algn="l" defTabSz="1018824" rtl="0" eaLnBrk="1" latinLnBrk="0" hangingPunct="1">
      <a:defRPr sz="1300" kern="1200">
        <a:solidFill>
          <a:schemeClr val="tx1"/>
        </a:solidFill>
        <a:latin typeface="+mn-lt"/>
        <a:ea typeface="+mn-ea"/>
        <a:cs typeface="+mn-cs"/>
      </a:defRPr>
    </a:lvl1pPr>
    <a:lvl2pPr marL="509412" algn="l" defTabSz="1018824" rtl="0" eaLnBrk="1" latinLnBrk="0" hangingPunct="1">
      <a:defRPr sz="1300" kern="1200">
        <a:solidFill>
          <a:schemeClr val="tx1"/>
        </a:solidFill>
        <a:latin typeface="+mn-lt"/>
        <a:ea typeface="+mn-ea"/>
        <a:cs typeface="+mn-cs"/>
      </a:defRPr>
    </a:lvl2pPr>
    <a:lvl3pPr marL="1018824" algn="l" defTabSz="1018824" rtl="0" eaLnBrk="1" latinLnBrk="0" hangingPunct="1">
      <a:defRPr sz="1300" kern="1200">
        <a:solidFill>
          <a:schemeClr val="tx1"/>
        </a:solidFill>
        <a:latin typeface="+mn-lt"/>
        <a:ea typeface="+mn-ea"/>
        <a:cs typeface="+mn-cs"/>
      </a:defRPr>
    </a:lvl3pPr>
    <a:lvl4pPr marL="1528237" algn="l" defTabSz="1018824" rtl="0" eaLnBrk="1" latinLnBrk="0" hangingPunct="1">
      <a:defRPr sz="1300" kern="1200">
        <a:solidFill>
          <a:schemeClr val="tx1"/>
        </a:solidFill>
        <a:latin typeface="+mn-lt"/>
        <a:ea typeface="+mn-ea"/>
        <a:cs typeface="+mn-cs"/>
      </a:defRPr>
    </a:lvl4pPr>
    <a:lvl5pPr marL="2037649" algn="l" defTabSz="1018824" rtl="0" eaLnBrk="1" latinLnBrk="0" hangingPunct="1">
      <a:defRPr sz="1300" kern="1200">
        <a:solidFill>
          <a:schemeClr val="tx1"/>
        </a:solidFill>
        <a:latin typeface="+mn-lt"/>
        <a:ea typeface="+mn-ea"/>
        <a:cs typeface="+mn-cs"/>
      </a:defRPr>
    </a:lvl5pPr>
    <a:lvl6pPr marL="2547061" algn="l" defTabSz="1018824" rtl="0" eaLnBrk="1" latinLnBrk="0" hangingPunct="1">
      <a:defRPr sz="1300" kern="1200">
        <a:solidFill>
          <a:schemeClr val="tx1"/>
        </a:solidFill>
        <a:latin typeface="+mn-lt"/>
        <a:ea typeface="+mn-ea"/>
        <a:cs typeface="+mn-cs"/>
      </a:defRPr>
    </a:lvl6pPr>
    <a:lvl7pPr marL="3056473" algn="l" defTabSz="1018824" rtl="0" eaLnBrk="1" latinLnBrk="0" hangingPunct="1">
      <a:defRPr sz="1300" kern="1200">
        <a:solidFill>
          <a:schemeClr val="tx1"/>
        </a:solidFill>
        <a:latin typeface="+mn-lt"/>
        <a:ea typeface="+mn-ea"/>
        <a:cs typeface="+mn-cs"/>
      </a:defRPr>
    </a:lvl7pPr>
    <a:lvl8pPr marL="3565886" algn="l" defTabSz="1018824" rtl="0" eaLnBrk="1" latinLnBrk="0" hangingPunct="1">
      <a:defRPr sz="1300" kern="1200">
        <a:solidFill>
          <a:schemeClr val="tx1"/>
        </a:solidFill>
        <a:latin typeface="+mn-lt"/>
        <a:ea typeface="+mn-ea"/>
        <a:cs typeface="+mn-cs"/>
      </a:defRPr>
    </a:lvl8pPr>
    <a:lvl9pPr marL="4075298" algn="l" defTabSz="1018824" rtl="0" eaLnBrk="1" latinLnBrk="0" hangingPunct="1">
      <a:defRPr sz="13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3" Type="http://schemas.openxmlformats.org/officeDocument/2006/relationships/hyperlink" Target="https://www.boursorama.com/bourse/matieres-premieres/cours/7xCAUSD/" TargetMode="External"/><Relationship Id="rId2" Type="http://schemas.openxmlformats.org/officeDocument/2006/relationships/slide" Target="../slides/slide12.xml"/><Relationship Id="rId1" Type="http://schemas.openxmlformats.org/officeDocument/2006/relationships/notesMaster" Target="../notesMasters/notesMaster1.xml"/><Relationship Id="rId4" Type="http://schemas.openxmlformats.org/officeDocument/2006/relationships/hyperlink" Target="https://www.nasdaq.com/market-activity/commodities/zw/historical" TargetMode="Externa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3" Type="http://schemas.openxmlformats.org/officeDocument/2006/relationships/hyperlink" Target="https://www.atlantafed.org/chcs/wage-growth-tracker" TargetMode="External"/><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3" Type="http://schemas.openxmlformats.org/officeDocument/2006/relationships/hyperlink" Target="https://www.nasdaq.com/market-activity/index/spx/historical" TargetMode="External"/><Relationship Id="rId2" Type="http://schemas.openxmlformats.org/officeDocument/2006/relationships/slide" Target="../slides/slide37.xml"/><Relationship Id="rId1" Type="http://schemas.openxmlformats.org/officeDocument/2006/relationships/notesMaster" Target="../notesMasters/notesMaster1.xml"/><Relationship Id="rId6" Type="http://schemas.openxmlformats.org/officeDocument/2006/relationships/hyperlink" Target="https://www.boursorama.com/bourse/indices/cours/1xSSECOMP/" TargetMode="External"/><Relationship Id="rId5" Type="http://schemas.openxmlformats.org/officeDocument/2006/relationships/hyperlink" Target="https://www.nasdaq.com/market-activity/index/comp/historical" TargetMode="External"/><Relationship Id="rId4" Type="http://schemas.openxmlformats.org/officeDocument/2006/relationships/hyperlink" Target="https://www.boursorama.com/bourse/indices/cours/2cSX5E/" TargetMode="Externa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38200" y="769938"/>
            <a:ext cx="5427663" cy="38369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30246F7-8D45-4A9B-B3DD-49E8299529B9}" type="slidenum">
              <a:rPr lang="en-US" smtClean="0"/>
              <a:pPr/>
              <a:t>1</a:t>
            </a:fld>
            <a:endParaRPr lang="en-US"/>
          </a:p>
        </p:txBody>
      </p:sp>
    </p:spTree>
    <p:extLst>
      <p:ext uri="{BB962C8B-B14F-4D97-AF65-F5344CB8AC3E}">
        <p14:creationId xmlns:p14="http://schemas.microsoft.com/office/powerpoint/2010/main" val="21642899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confidence_indicators</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10</a:t>
            </a:fld>
            <a:endParaRPr lang="en-US"/>
          </a:p>
        </p:txBody>
      </p:sp>
    </p:spTree>
    <p:extLst>
      <p:ext uri="{BB962C8B-B14F-4D97-AF65-F5344CB8AC3E}">
        <p14:creationId xmlns:p14="http://schemas.microsoft.com/office/powerpoint/2010/main" val="98755201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a:t>energy_prices_1</a:t>
            </a:r>
          </a:p>
          <a:p>
            <a:endParaRPr lang="fr-FR" dirty="0"/>
          </a:p>
          <a:p>
            <a:r>
              <a:rPr lang="en-GB" dirty="0">
                <a:hlinkClick r:id="rId3"/>
              </a:rPr>
              <a:t>https://www.boursorama.com/bourse/matieres-premieres/cours/7xCAUSD/</a:t>
            </a:r>
            <a:endParaRPr lang="fr-FR" dirty="0"/>
          </a:p>
          <a:p>
            <a:r>
              <a:rPr lang="en-GB" dirty="0">
                <a:hlinkClick r:id="rId4"/>
              </a:rPr>
              <a:t>https://www.nasdaq.com/market-activity/commodities/zw/historical</a:t>
            </a:r>
            <a:endParaRPr lang="en-GB" dirty="0"/>
          </a:p>
          <a:p>
            <a:r>
              <a:rPr lang="en-US" dirty="0"/>
              <a:t>https://www.investing.com/commodities/us-wheat-historical-data</a:t>
            </a:r>
          </a:p>
          <a:p>
            <a:r>
              <a:rPr lang="en-US" dirty="0"/>
              <a:t>https://en.macromicro.me/collections/54/agri-wheat/770/us-wheat-futures</a:t>
            </a:r>
          </a:p>
        </p:txBody>
      </p:sp>
      <p:sp>
        <p:nvSpPr>
          <p:cNvPr id="4" name="Slide Number Placeholder 3"/>
          <p:cNvSpPr>
            <a:spLocks noGrp="1"/>
          </p:cNvSpPr>
          <p:nvPr>
            <p:ph type="sldNum" sz="quarter" idx="5"/>
          </p:nvPr>
        </p:nvSpPr>
        <p:spPr/>
        <p:txBody>
          <a:bodyPr/>
          <a:lstStyle/>
          <a:p>
            <a:fld id="{330246F7-8D45-4A9B-B3DD-49E8299529B9}" type="slidenum">
              <a:rPr lang="en-US" smtClean="0"/>
              <a:pPr/>
              <a:t>12</a:t>
            </a:fld>
            <a:endParaRPr lang="en-US"/>
          </a:p>
        </p:txBody>
      </p:sp>
    </p:spTree>
    <p:extLst>
      <p:ext uri="{BB962C8B-B14F-4D97-AF65-F5344CB8AC3E}">
        <p14:creationId xmlns:p14="http://schemas.microsoft.com/office/powerpoint/2010/main" val="194821222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t>S</a:t>
            </a:r>
            <a:r>
              <a:rPr lang="fr-PF" dirty="0"/>
              <a:t>lide_id:</a:t>
            </a:r>
            <a:r>
              <a:rPr lang="fr-FR" dirty="0" err="1"/>
              <a:t>supply_chain</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US" dirty="0"/>
              <a:t>https://terminal.freightos.com/freightos-baltic-index-global-container-pricing-index/</a:t>
            </a:r>
          </a:p>
        </p:txBody>
      </p:sp>
      <p:sp>
        <p:nvSpPr>
          <p:cNvPr id="4" name="Slide Number Placeholder 3"/>
          <p:cNvSpPr>
            <a:spLocks noGrp="1"/>
          </p:cNvSpPr>
          <p:nvPr>
            <p:ph type="sldNum" sz="quarter" idx="5"/>
          </p:nvPr>
        </p:nvSpPr>
        <p:spPr/>
        <p:txBody>
          <a:bodyPr/>
          <a:lstStyle/>
          <a:p>
            <a:fld id="{330246F7-8D45-4A9B-B3DD-49E8299529B9}" type="slidenum">
              <a:rPr lang="en-US" smtClean="0"/>
              <a:pPr/>
              <a:t>13</a:t>
            </a:fld>
            <a:endParaRPr lang="en-US"/>
          </a:p>
        </p:txBody>
      </p:sp>
    </p:spTree>
    <p:extLst>
      <p:ext uri="{BB962C8B-B14F-4D97-AF65-F5344CB8AC3E}">
        <p14:creationId xmlns:p14="http://schemas.microsoft.com/office/powerpoint/2010/main" val="196388541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slide_id:labor_1</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14</a:t>
            </a:fld>
            <a:endParaRPr lang="en-US"/>
          </a:p>
        </p:txBody>
      </p:sp>
    </p:spTree>
    <p:extLst>
      <p:ext uri="{BB962C8B-B14F-4D97-AF65-F5344CB8AC3E}">
        <p14:creationId xmlns:p14="http://schemas.microsoft.com/office/powerpoint/2010/main" val="346967650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slide_id:labor_2</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15</a:t>
            </a:fld>
            <a:endParaRPr lang="en-US"/>
          </a:p>
        </p:txBody>
      </p:sp>
    </p:spTree>
    <p:extLst>
      <p:ext uri="{BB962C8B-B14F-4D97-AF65-F5344CB8AC3E}">
        <p14:creationId xmlns:p14="http://schemas.microsoft.com/office/powerpoint/2010/main" val="11338888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a:t>slide_id</a:t>
            </a:r>
            <a:r>
              <a:rPr lang="en-GB" dirty="0"/>
              <a:t> </a:t>
            </a:r>
            <a:r>
              <a:rPr lang="fr-PF" dirty="0"/>
              <a:t>:</a:t>
            </a:r>
            <a:r>
              <a:rPr lang="fr-FR" dirty="0" err="1"/>
              <a:t>labor_costs</a:t>
            </a:r>
            <a:endParaRPr lang="en-US" dirty="0"/>
          </a:p>
          <a:p>
            <a:endParaRPr lang="en-GB" dirty="0"/>
          </a:p>
          <a:p>
            <a:pPr marL="0" marR="0" lvl="0" indent="0" algn="l" defTabSz="1018824" rtl="0" eaLnBrk="1" fontAlgn="auto" latinLnBrk="0" hangingPunct="1">
              <a:lnSpc>
                <a:spcPct val="100000"/>
              </a:lnSpc>
              <a:spcBef>
                <a:spcPts val="0"/>
              </a:spcBef>
              <a:spcAft>
                <a:spcPts val="0"/>
              </a:spcAft>
              <a:buClrTx/>
              <a:buSzTx/>
              <a:buFontTx/>
              <a:buNone/>
              <a:tabLst/>
              <a:defRPr/>
            </a:pPr>
            <a:r>
              <a:rPr lang="fr-FR" dirty="0"/>
              <a:t>Graphique de gauche : </a:t>
            </a:r>
            <a:r>
              <a:rPr lang="en-US" sz="1400" u="sng" dirty="0">
                <a:solidFill>
                  <a:srgbClr val="0563C1"/>
                </a:solidFill>
                <a:effectLst/>
                <a:latin typeface="Calibri" panose="020F0502020204030204" pitchFamily="34" charset="0"/>
                <a:ea typeface="Times New Roman" panose="02020603050405020304" pitchFamily="18" charset="0"/>
                <a:hlinkClick r:id="rId3"/>
              </a:rPr>
              <a:t>https://www.atlantafed.org/chcs/wage-growth-tracker</a:t>
            </a:r>
            <a:endParaRPr lang="en-US" sz="1400" u="sng" dirty="0">
              <a:solidFill>
                <a:srgbClr val="0563C1"/>
              </a:solidFill>
              <a:effectLst/>
              <a:latin typeface="Calibri" panose="020F0502020204030204" pitchFamily="34" charset="0"/>
              <a:ea typeface="Times New Roman" panose="02020603050405020304" pitchFamily="18" charset="0"/>
            </a:endParaRPr>
          </a:p>
          <a:p>
            <a:pPr marL="0" marR="0" lvl="0" indent="0" algn="l" defTabSz="1018824" rtl="0" eaLnBrk="1" fontAlgn="auto" latinLnBrk="0" hangingPunct="1">
              <a:lnSpc>
                <a:spcPct val="100000"/>
              </a:lnSpc>
              <a:spcBef>
                <a:spcPts val="0"/>
              </a:spcBef>
              <a:spcAft>
                <a:spcPts val="0"/>
              </a:spcAft>
              <a:buClrTx/>
              <a:buSzTx/>
              <a:buFontTx/>
              <a:buNone/>
              <a:tabLst/>
              <a:defRPr/>
            </a:pPr>
            <a:r>
              <a:rPr lang="en-US" sz="1400" u="sng" dirty="0" err="1">
                <a:solidFill>
                  <a:srgbClr val="0563C1"/>
                </a:solidFill>
                <a:effectLst/>
                <a:latin typeface="Calibri" panose="020F0502020204030204" pitchFamily="34" charset="0"/>
                <a:ea typeface="Calibri" panose="020F0502020204030204" pitchFamily="34" charset="0"/>
              </a:rPr>
              <a:t>Graphique</a:t>
            </a:r>
            <a:r>
              <a:rPr lang="en-US" sz="1400" u="sng" dirty="0">
                <a:solidFill>
                  <a:srgbClr val="0563C1"/>
                </a:solidFill>
                <a:effectLst/>
                <a:latin typeface="Calibri" panose="020F0502020204030204" pitchFamily="34" charset="0"/>
                <a:ea typeface="Calibri" panose="020F0502020204030204" pitchFamily="34" charset="0"/>
              </a:rPr>
              <a:t> de droite :  https://ec.europa.eu/eurostat/statistics-explained/index.php?title=Labour_cost_index_-_recent_trends</a:t>
            </a:r>
          </a:p>
          <a:p>
            <a:pPr marL="0" marR="0" lvl="0" indent="0" algn="l" defTabSz="1018824" rtl="0" eaLnBrk="1" fontAlgn="auto" latinLnBrk="0" hangingPunct="1">
              <a:lnSpc>
                <a:spcPct val="100000"/>
              </a:lnSpc>
              <a:spcBef>
                <a:spcPts val="0"/>
              </a:spcBef>
              <a:spcAft>
                <a:spcPts val="0"/>
              </a:spcAft>
              <a:buClrTx/>
              <a:buSzTx/>
              <a:buFontTx/>
              <a:buNone/>
              <a:tabLst/>
              <a:defRPr/>
            </a:pPr>
            <a:r>
              <a:rPr lang="en-US" sz="1400" dirty="0">
                <a:effectLst/>
                <a:latin typeface="Calibri" panose="020F0502020204030204" pitchFamily="34" charset="0"/>
                <a:ea typeface="Calibri" panose="020F0502020204030204" pitchFamily="34" charset="0"/>
              </a:rPr>
              <a:t>https://data.ecb.europa.eu/data/data-categories/prices-macroeconomic-and-sectoral-statistics/other-prices-and-costs/labour-costs/negotiated-wages</a:t>
            </a:r>
          </a:p>
          <a:p>
            <a:pPr marL="0" marR="0" lvl="0" indent="0" algn="l" defTabSz="1018824" rtl="0" eaLnBrk="1" fontAlgn="auto" latinLnBrk="0" hangingPunct="1">
              <a:lnSpc>
                <a:spcPct val="100000"/>
              </a:lnSpc>
              <a:spcBef>
                <a:spcPts val="0"/>
              </a:spcBef>
              <a:spcAft>
                <a:spcPts val="0"/>
              </a:spcAft>
              <a:buClrTx/>
              <a:buSzTx/>
              <a:buFontTx/>
              <a:buNone/>
              <a:tabLst/>
              <a:defRPr/>
            </a:pPr>
            <a:r>
              <a:rPr lang="en-US" sz="1400" dirty="0">
                <a:effectLst/>
                <a:latin typeface="Calibri" panose="020F0502020204030204" pitchFamily="34" charset="0"/>
                <a:ea typeface="Calibri" panose="020F0502020204030204" pitchFamily="34" charset="0"/>
              </a:rPr>
              <a:t>https://dares.travail-emploi.gouv.fr/donnees/les-indices-de-salaire-de-base</a:t>
            </a:r>
          </a:p>
        </p:txBody>
      </p:sp>
      <p:sp>
        <p:nvSpPr>
          <p:cNvPr id="4" name="Slide Number Placeholder 3"/>
          <p:cNvSpPr>
            <a:spLocks noGrp="1"/>
          </p:cNvSpPr>
          <p:nvPr>
            <p:ph type="sldNum" sz="quarter" idx="5"/>
          </p:nvPr>
        </p:nvSpPr>
        <p:spPr/>
        <p:txBody>
          <a:bodyPr/>
          <a:lstStyle/>
          <a:p>
            <a:fld id="{330246F7-8D45-4A9B-B3DD-49E8299529B9}" type="slidenum">
              <a:rPr lang="en-US" smtClean="0"/>
              <a:pPr/>
              <a:t>16</a:t>
            </a:fld>
            <a:endParaRPr lang="en-US"/>
          </a:p>
        </p:txBody>
      </p:sp>
    </p:spTree>
    <p:extLst>
      <p:ext uri="{BB962C8B-B14F-4D97-AF65-F5344CB8AC3E}">
        <p14:creationId xmlns:p14="http://schemas.microsoft.com/office/powerpoint/2010/main" val="398221927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a:t>inflation_ae5</a:t>
            </a: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18</a:t>
            </a:fld>
            <a:endParaRPr lang="en-US"/>
          </a:p>
        </p:txBody>
      </p:sp>
    </p:spTree>
    <p:extLst>
      <p:ext uri="{BB962C8B-B14F-4D97-AF65-F5344CB8AC3E}">
        <p14:creationId xmlns:p14="http://schemas.microsoft.com/office/powerpoint/2010/main" val="251723423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err="1"/>
              <a:t>inflation_ec</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19</a:t>
            </a:fld>
            <a:endParaRPr lang="en-US"/>
          </a:p>
        </p:txBody>
      </p:sp>
    </p:spTree>
    <p:extLst>
      <p:ext uri="{BB962C8B-B14F-4D97-AF65-F5344CB8AC3E}">
        <p14:creationId xmlns:p14="http://schemas.microsoft.com/office/powerpoint/2010/main" val="411728059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deflator</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20</a:t>
            </a:fld>
            <a:endParaRPr lang="en-US"/>
          </a:p>
        </p:txBody>
      </p:sp>
    </p:spTree>
    <p:extLst>
      <p:ext uri="{BB962C8B-B14F-4D97-AF65-F5344CB8AC3E}">
        <p14:creationId xmlns:p14="http://schemas.microsoft.com/office/powerpoint/2010/main" val="389935550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slide_id:monetary_policy_decisions_fed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23</a:t>
            </a:fld>
            <a:endParaRPr lang="en-US"/>
          </a:p>
        </p:txBody>
      </p:sp>
    </p:spTree>
    <p:extLst>
      <p:ext uri="{BB962C8B-B14F-4D97-AF65-F5344CB8AC3E}">
        <p14:creationId xmlns:p14="http://schemas.microsoft.com/office/powerpoint/2010/main" val="288649125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nominal_real</a:t>
            </a:r>
            <a:r>
              <a:rPr lang="en-US" b="0" dirty="0">
                <a:solidFill>
                  <a:srgbClr val="569CD6"/>
                </a:solidFill>
                <a:effectLst/>
                <a:latin typeface="Consolas" panose="020B0609020204030204" pitchFamily="49" charset="0"/>
              </a:rPr>
              <a:t>_</a:t>
            </a:r>
            <a:r>
              <a:rPr lang="fr-FR" dirty="0" err="1"/>
              <a:t>yield_us</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25</a:t>
            </a:fld>
            <a:endParaRPr lang="en-US"/>
          </a:p>
        </p:txBody>
      </p:sp>
    </p:spTree>
    <p:extLst>
      <p:ext uri="{BB962C8B-B14F-4D97-AF65-F5344CB8AC3E}">
        <p14:creationId xmlns:p14="http://schemas.microsoft.com/office/powerpoint/2010/main" val="349465324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slide_id:us_spread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26</a:t>
            </a:fld>
            <a:endParaRPr lang="en-US"/>
          </a:p>
        </p:txBody>
      </p:sp>
    </p:spTree>
    <p:extLst>
      <p:ext uri="{BB962C8B-B14F-4D97-AF65-F5344CB8AC3E}">
        <p14:creationId xmlns:p14="http://schemas.microsoft.com/office/powerpoint/2010/main" val="391030841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nominal_real</a:t>
            </a:r>
            <a:r>
              <a:rPr lang="en-US" b="0" dirty="0">
                <a:solidFill>
                  <a:srgbClr val="569CD6"/>
                </a:solidFill>
                <a:effectLst/>
                <a:latin typeface="Consolas" panose="020B0609020204030204" pitchFamily="49" charset="0"/>
              </a:rPr>
              <a:t>_</a:t>
            </a:r>
            <a:r>
              <a:rPr lang="fr-FR" dirty="0" err="1"/>
              <a:t>yield_ea</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29</a:t>
            </a:fld>
            <a:endParaRPr lang="en-US"/>
          </a:p>
        </p:txBody>
      </p:sp>
    </p:spTree>
    <p:extLst>
      <p:ext uri="{BB962C8B-B14F-4D97-AF65-F5344CB8AC3E}">
        <p14:creationId xmlns:p14="http://schemas.microsoft.com/office/powerpoint/2010/main" val="5786315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slide_id:bund_spread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30</a:t>
            </a:fld>
            <a:endParaRPr lang="en-US"/>
          </a:p>
        </p:txBody>
      </p:sp>
    </p:spTree>
    <p:extLst>
      <p:ext uri="{BB962C8B-B14F-4D97-AF65-F5344CB8AC3E}">
        <p14:creationId xmlns:p14="http://schemas.microsoft.com/office/powerpoint/2010/main" val="33307595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S</a:t>
            </a:r>
            <a:r>
              <a:rPr lang="fr-PF" dirty="0"/>
              <a:t>lide_id:</a:t>
            </a:r>
            <a:r>
              <a:rPr lang="fr-FR" dirty="0"/>
              <a:t>euro_usd</a:t>
            </a:r>
          </a:p>
          <a:p>
            <a:endParaRPr lang="fr-FR" dirty="0"/>
          </a:p>
          <a:p>
            <a:r>
              <a:rPr lang="en-US" dirty="0"/>
              <a:t>https://www.investing.com/currencies/eur-usd-historical-data</a:t>
            </a:r>
          </a:p>
        </p:txBody>
      </p:sp>
      <p:sp>
        <p:nvSpPr>
          <p:cNvPr id="4" name="Slide Number Placeholder 3"/>
          <p:cNvSpPr>
            <a:spLocks noGrp="1"/>
          </p:cNvSpPr>
          <p:nvPr>
            <p:ph type="sldNum" sz="quarter" idx="5"/>
          </p:nvPr>
        </p:nvSpPr>
        <p:spPr/>
        <p:txBody>
          <a:bodyPr/>
          <a:lstStyle/>
          <a:p>
            <a:fld id="{330246F7-8D45-4A9B-B3DD-49E8299529B9}" type="slidenum">
              <a:rPr lang="en-US" smtClean="0"/>
              <a:pPr/>
              <a:t>31</a:t>
            </a:fld>
            <a:endParaRPr lang="en-US"/>
          </a:p>
        </p:txBody>
      </p:sp>
    </p:spTree>
    <p:extLst>
      <p:ext uri="{BB962C8B-B14F-4D97-AF65-F5344CB8AC3E}">
        <p14:creationId xmlns:p14="http://schemas.microsoft.com/office/powerpoint/2010/main" val="342272808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a:t>sovereign_yields</a:t>
            </a:r>
          </a:p>
          <a:p>
            <a:endParaRPr lang="fr-FR" dirty="0"/>
          </a:p>
          <a:p>
            <a:r>
              <a:rPr lang="fr-FR" dirty="0"/>
              <a:t>https://ec.europa.eu/eurostat/databrowser/view/irt_lt_mcby_d/default/table?lang=en&amp;category=irt.irt_lt.irt_lt_mcby</a:t>
            </a: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33</a:t>
            </a:fld>
            <a:endParaRPr lang="en-US"/>
          </a:p>
        </p:txBody>
      </p:sp>
    </p:spTree>
    <p:extLst>
      <p:ext uri="{BB962C8B-B14F-4D97-AF65-F5344CB8AC3E}">
        <p14:creationId xmlns:p14="http://schemas.microsoft.com/office/powerpoint/2010/main" val="301778757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err="1"/>
              <a:t>slide_id:sovereign_spread</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34</a:t>
            </a:fld>
            <a:endParaRPr lang="en-US"/>
          </a:p>
        </p:txBody>
      </p:sp>
    </p:spTree>
    <p:extLst>
      <p:ext uri="{BB962C8B-B14F-4D97-AF65-F5344CB8AC3E}">
        <p14:creationId xmlns:p14="http://schemas.microsoft.com/office/powerpoint/2010/main" val="83857082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lang="en-GB" dirty="0"/>
          </a:p>
          <a:p>
            <a:r>
              <a:rPr lang="en-GB" dirty="0"/>
              <a:t>https://indices.ice.com/</a:t>
            </a:r>
          </a:p>
          <a:p>
            <a:r>
              <a:rPr lang="en-GB" dirty="0"/>
              <a:t>H0A0</a:t>
            </a:r>
          </a:p>
          <a:p>
            <a:r>
              <a:rPr lang="en-GB" dirty="0"/>
              <a:t>HE00</a:t>
            </a:r>
          </a:p>
        </p:txBody>
      </p:sp>
      <p:sp>
        <p:nvSpPr>
          <p:cNvPr id="4" name="Slide Number Placeholder 3"/>
          <p:cNvSpPr>
            <a:spLocks noGrp="1"/>
          </p:cNvSpPr>
          <p:nvPr>
            <p:ph type="sldNum" sz="quarter" idx="5"/>
          </p:nvPr>
        </p:nvSpPr>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stock_market</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3"/>
              </a:rPr>
              <a:t>https://www.nasdaq.com/market-activity/index/spx/historical</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4"/>
              </a:rPr>
              <a:t>https://www.boursorama.com/bourse/indices/cours/2cSX5E/</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5"/>
              </a:rPr>
              <a:t>https://www.nasdaq.com/market-activity/index/comp/historical</a:t>
            </a:r>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6"/>
              </a:rPr>
              <a:t>https://www.boursorama.com/bourse/indices/cours/1xSSECOMP/</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37</a:t>
            </a:fld>
            <a:endParaRPr lang="en-US"/>
          </a:p>
        </p:txBody>
      </p:sp>
    </p:spTree>
    <p:extLst>
      <p:ext uri="{BB962C8B-B14F-4D97-AF65-F5344CB8AC3E}">
        <p14:creationId xmlns:p14="http://schemas.microsoft.com/office/powerpoint/2010/main" val="127710836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https://www.google.com/url?q=https://cdn.cboe.com/api/global/us_indices/daily_prices/VIX_History.csv&amp;source=gmail&amp;ust=1694247467378000&amp;usg=AOvVaw1GAmZ5jXm9c6Ot_JTOc7Kc</a:t>
            </a: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38</a:t>
            </a:fld>
            <a:endParaRPr lang="en-US"/>
          </a:p>
        </p:txBody>
      </p:sp>
    </p:spTree>
    <p:extLst>
      <p:ext uri="{BB962C8B-B14F-4D97-AF65-F5344CB8AC3E}">
        <p14:creationId xmlns:p14="http://schemas.microsoft.com/office/powerpoint/2010/main" val="358104882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composite_financial_stress_indicators</a:t>
            </a:r>
            <a:endParaRPr lang="en-US" b="0" dirty="0">
              <a:solidFill>
                <a:srgbClr val="D4D4D4"/>
              </a:solidFill>
              <a:effectLst/>
              <a:latin typeface="Consolas" panose="020B0609020204030204" pitchFamily="49" charset="0"/>
            </a:endParaRP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39</a:t>
            </a:fld>
            <a:endParaRPr lang="en-US"/>
          </a:p>
        </p:txBody>
      </p:sp>
    </p:spTree>
    <p:extLst>
      <p:ext uri="{BB962C8B-B14F-4D97-AF65-F5344CB8AC3E}">
        <p14:creationId xmlns:p14="http://schemas.microsoft.com/office/powerpoint/2010/main" val="100474084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rPr lang="en-GB" dirty="0"/>
              <a:t>https://indices.cib.barclays/IM/21/en/indices/static/historic-cape.app</a:t>
            </a:r>
            <a:endParaRPr dirty="0"/>
          </a:p>
        </p:txBody>
      </p:sp>
      <p:sp>
        <p:nvSpPr>
          <p:cNvPr id="4" name="Slide Number Placeholder 3"/>
          <p:cNvSpPr>
            <a:spLocks noGrp="1"/>
          </p:cNvSpPr>
          <p:nvPr>
            <p:ph type="sldNum" sz="quarter" idx="5"/>
          </p:nvPr>
        </p:nvSpPr>
        <p:spPr/>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dirty="0"/>
          </a:p>
        </p:txBody>
      </p:sp>
      <p:sp>
        <p:nvSpPr>
          <p:cNvPr id="4" name="Slide Number Placeholder 3"/>
          <p:cNvSpPr>
            <a:spLocks noGrp="1"/>
          </p:cNvSpPr>
          <p:nvPr>
            <p:ph type="sldNum" sz="quarter" idx="5"/>
          </p:nvPr>
        </p:nvSpPr>
        <p:spPr/>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err="1"/>
              <a:t>slide_id:growth_ae</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7</a:t>
            </a:fld>
            <a:endParaRPr lang="en-US"/>
          </a:p>
        </p:txBody>
      </p:sp>
    </p:spTree>
    <p:extLst>
      <p:ext uri="{BB962C8B-B14F-4D97-AF65-F5344CB8AC3E}">
        <p14:creationId xmlns:p14="http://schemas.microsoft.com/office/powerpoint/2010/main" val="34771694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slide_id:growth_ec</a:t>
            </a:r>
            <a:endParaRPr lang="fr-PF"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8</a:t>
            </a:fld>
            <a:endParaRPr lang="en-US" dirty="0"/>
          </a:p>
        </p:txBody>
      </p:sp>
    </p:spTree>
    <p:extLst>
      <p:ext uri="{BB962C8B-B14F-4D97-AF65-F5344CB8AC3E}">
        <p14:creationId xmlns:p14="http://schemas.microsoft.com/office/powerpoint/2010/main" val="16441505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gov_debt_deficit</a:t>
            </a:r>
            <a:endParaRPr lang="fr-FR" dirty="0"/>
          </a:p>
          <a:p>
            <a:endParaRPr lang="fr-FR" dirty="0"/>
          </a:p>
          <a:p>
            <a:r>
              <a:rPr lang="en-US" b="0" i="0" dirty="0">
                <a:solidFill>
                  <a:srgbClr val="9CA3AF"/>
                </a:solidFill>
                <a:effectLst/>
                <a:latin typeface="ui-monospace"/>
              </a:rPr>
              <a:t>ONS/EDP2/YEQJ.Q</a:t>
            </a:r>
            <a:endParaRPr lang="fr-FR" b="0" i="0" dirty="0">
              <a:solidFill>
                <a:srgbClr val="9CA3AF"/>
              </a:solidFill>
              <a:effectLst/>
              <a:latin typeface="ui-monospace"/>
            </a:endParaRPr>
          </a:p>
          <a:p>
            <a:r>
              <a:rPr lang="en-US" b="0" i="0" dirty="0">
                <a:solidFill>
                  <a:srgbClr val="9CA3AF"/>
                </a:solidFill>
                <a:effectLst/>
                <a:latin typeface="ui-monospace"/>
              </a:rPr>
              <a:t>Eurostat/gov_10q_ggdebt/Q.GD.S13.PC_GDP.FR</a:t>
            </a:r>
            <a:endParaRPr lang="fr-FR" b="0" i="0" dirty="0">
              <a:solidFill>
                <a:srgbClr val="9CA3AF"/>
              </a:solidFill>
              <a:effectLst/>
              <a:latin typeface="ui-monospace"/>
            </a:endParaRPr>
          </a:p>
          <a:p>
            <a:r>
              <a:rPr lang="en-US" b="0" i="0" dirty="0">
                <a:solidFill>
                  <a:srgbClr val="9CA3AF"/>
                </a:solidFill>
                <a:effectLst/>
                <a:latin typeface="ui-monospace"/>
              </a:rPr>
              <a:t>Eurostat/gov_10q_ggdebt/Q.GD.S13.PC_GDP.DE</a:t>
            </a:r>
            <a:endParaRPr lang="fr-FR" b="0" i="0" dirty="0">
              <a:solidFill>
                <a:srgbClr val="9CA3AF"/>
              </a:solidFill>
              <a:effectLst/>
              <a:latin typeface="ui-monospace"/>
            </a:endParaRPr>
          </a:p>
          <a:p>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9</a:t>
            </a:fld>
            <a:endParaRPr lang="en-US"/>
          </a:p>
        </p:txBody>
      </p:sp>
    </p:spTree>
    <p:extLst>
      <p:ext uri="{BB962C8B-B14F-4D97-AF65-F5344CB8AC3E}">
        <p14:creationId xmlns:p14="http://schemas.microsoft.com/office/powerpoint/2010/main" val="92609059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shp_CoverTitle"/>
          <p:cNvSpPr>
            <a:spLocks noGrp="1"/>
          </p:cNvSpPr>
          <p:nvPr>
            <p:ph type="ctrTitle" hasCustomPrompt="1"/>
          </p:nvPr>
        </p:nvSpPr>
        <p:spPr>
          <a:xfrm>
            <a:off x="486064" y="3780632"/>
            <a:ext cx="9721273" cy="461660"/>
          </a:xfrm>
          <a:noFill/>
        </p:spPr>
        <p:txBody>
          <a:bodyPr vert="horz" lIns="0" tIns="91440" rIns="0" bIns="91435" rtlCol="0" anchor="t" anchorCtr="0">
            <a:spAutoFit/>
          </a:bodyPr>
          <a:lstStyle>
            <a:lvl1pPr algn="ctr">
              <a:defRPr lang="en-US" dirty="0"/>
            </a:lvl1pPr>
          </a:lstStyle>
          <a:p>
            <a:pPr lvl="0" algn="ctr"/>
            <a:r>
              <a:rPr lang="en-US" dirty="0"/>
              <a:t>Client Name/Presentation Title</a:t>
            </a:r>
          </a:p>
        </p:txBody>
      </p:sp>
      <p:sp>
        <p:nvSpPr>
          <p:cNvPr id="3" name="shp_CoverSubject"/>
          <p:cNvSpPr>
            <a:spLocks noGrp="1"/>
          </p:cNvSpPr>
          <p:nvPr>
            <p:ph type="subTitle" idx="1" hasCustomPrompt="1"/>
          </p:nvPr>
        </p:nvSpPr>
        <p:spPr>
          <a:xfrm>
            <a:off x="486064" y="3335853"/>
            <a:ext cx="9721273" cy="444780"/>
          </a:xfrm>
          <a:prstGeom prst="rect">
            <a:avLst/>
          </a:prstGeom>
          <a:solidFill>
            <a:schemeClr val="accent1"/>
          </a:solidFill>
        </p:spPr>
        <p:txBody>
          <a:bodyPr vert="horz" lIns="0" tIns="91440" rIns="0" bIns="91435" rtlCol="0" anchor="ctr" anchorCtr="0">
            <a:noAutofit/>
          </a:bodyPr>
          <a:lstStyle>
            <a:lvl1pPr algn="ctr">
              <a:defRPr lang="en-US" b="0" cap="all" spc="200" dirty="0">
                <a:solidFill>
                  <a:schemeClr val="bg1"/>
                </a:solidFill>
                <a:latin typeface="Arial Narrow" panose="020B0606020202030204" pitchFamily="34" charset="0"/>
              </a:defRPr>
            </a:lvl1pPr>
          </a:lstStyle>
          <a:p>
            <a:pPr lvl="0" algn="ctr">
              <a:lnSpc>
                <a:spcPct val="90000"/>
              </a:lnSpc>
              <a:spcBef>
                <a:spcPts val="0"/>
              </a:spcBef>
            </a:pPr>
            <a:r>
              <a:rPr lang="en-US" dirty="0"/>
              <a:t>Presentation Subject</a:t>
            </a:r>
          </a:p>
        </p:txBody>
      </p:sp>
      <p:sp>
        <p:nvSpPr>
          <p:cNvPr id="18" name="Date Placeholder 17"/>
          <p:cNvSpPr>
            <a:spLocks noGrp="1"/>
          </p:cNvSpPr>
          <p:nvPr>
            <p:ph type="dt" sz="half" idx="10"/>
          </p:nvPr>
        </p:nvSpPr>
        <p:spPr/>
        <p:txBody>
          <a:bodyPr vert="horz" wrap="none" lIns="45717" tIns="0" rIns="0" bIns="27430" rtlCol="0" anchor="b" anchorCtr="0"/>
          <a:lstStyle>
            <a:lvl1pPr algn="r">
              <a:defRPr lang="en-US" smtClean="0">
                <a:solidFill>
                  <a:srgbClr val="23283C"/>
                </a:solidFill>
              </a:defRPr>
            </a:lvl1pPr>
          </a:lstStyle>
          <a:p>
            <a:r>
              <a:rPr lang="en-GB" dirty="0"/>
              <a:t>12 July 2023</a:t>
            </a:r>
          </a:p>
        </p:txBody>
      </p:sp>
      <p:sp>
        <p:nvSpPr>
          <p:cNvPr id="19" name="Slide Number Placeholder 18"/>
          <p:cNvSpPr>
            <a:spLocks noGrp="1"/>
          </p:cNvSpPr>
          <p:nvPr>
            <p:ph type="sldNum" sz="quarter" idx="11"/>
          </p:nvPr>
        </p:nvSpPr>
        <p:spPr/>
        <p:txBody>
          <a:bodyPr/>
          <a:lstStyle/>
          <a:p>
            <a:fld id="{56E40FF2-FFFD-41B2-ABEF-2650AB17DAEF}" type="slidenum">
              <a:rPr lang="en-US" smtClean="0"/>
              <a:pPr/>
              <a:t>‹#›</a:t>
            </a:fld>
            <a:endParaRPr lang="en-US" dirty="0"/>
          </a:p>
        </p:txBody>
      </p:sp>
      <p:sp>
        <p:nvSpPr>
          <p:cNvPr id="20" name="shp_Confidential"/>
          <p:cNvSpPr>
            <a:spLocks noGrp="1"/>
          </p:cNvSpPr>
          <p:nvPr>
            <p:ph type="ftr" sz="quarter" idx="12"/>
          </p:nvPr>
        </p:nvSpPr>
        <p:spPr>
          <a:xfrm>
            <a:off x="486064" y="667170"/>
            <a:ext cx="8165869" cy="177912"/>
          </a:xfrm>
          <a:prstGeom prst="rect">
            <a:avLst/>
          </a:prstGeom>
        </p:spPr>
        <p:txBody>
          <a:bodyPr vert="horz" lIns="0" tIns="0" rIns="3291633" bIns="27430" rtlCol="0" anchor="b" anchorCtr="0"/>
          <a:lstStyle>
            <a:lvl1pPr>
              <a:defRPr lang="en-US" smtClean="0">
                <a:solidFill>
                  <a:srgbClr val="23283C"/>
                </a:solidFill>
              </a:defRPr>
            </a:lvl1pPr>
          </a:lstStyle>
          <a:p>
            <a:r>
              <a:rPr lang="en-US"/>
              <a:t>Confidential</a:t>
            </a:r>
            <a:endParaRPr lang="en-US" dirty="0"/>
          </a:p>
        </p:txBody>
      </p:sp>
      <p:sp>
        <p:nvSpPr>
          <p:cNvPr id="11"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3"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9" name="Image 8"/>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6C228ECC-346A-6974-ECF0-A3FEA8F067CF}"/>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9915235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33352336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solidFill>
            <a:schemeClr val="accent1"/>
          </a:solidFill>
        </p:spPr>
        <p:txBody>
          <a:bodyPr vert="horz" wrap="square" lIns="73152" tIns="36576" rIns="73152" bIns="36576" rtlCol="0" anchor="b">
            <a:spAutoFit/>
          </a:bodyPr>
          <a:lstStyle>
            <a:lvl1pPr algn="l">
              <a:tabLst>
                <a:tab pos="91440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244448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5"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5590576"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5588889"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87200761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3" name="Content Placeholder 13"/>
          <p:cNvSpPr>
            <a:spLocks noGrp="1"/>
          </p:cNvSpPr>
          <p:nvPr>
            <p:ph sz="quarter" idx="24" hasCustomPrompt="1"/>
          </p:nvPr>
        </p:nvSpPr>
        <p:spPr>
          <a:xfrm>
            <a:off x="5590576"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Text Placeholder 2"/>
          <p:cNvSpPr>
            <a:spLocks noGrp="1"/>
          </p:cNvSpPr>
          <p:nvPr>
            <p:ph type="body" idx="25"/>
          </p:nvPr>
        </p:nvSpPr>
        <p:spPr>
          <a:xfrm>
            <a:off x="5590576"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16898513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6-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28341188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6-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43517631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Profile A – Underline">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6640555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rofile A – White on Ink">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42513536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mmentary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93578"/>
            <a:ext cx="6235839"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16870828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shp_SDPTitle"/>
          <p:cNvSpPr>
            <a:spLocks noGrp="1"/>
          </p:cNvSpPr>
          <p:nvPr>
            <p:ph type="dt" sz="half" idx="10"/>
          </p:nvPr>
        </p:nvSpPr>
        <p:spPr/>
        <p:txBody>
          <a:bodyPr/>
          <a:lstStyle>
            <a:lvl1pPr marL="457200" indent="-457200">
              <a:defRPr/>
            </a:lvl1pPr>
          </a:lstStyle>
          <a:p>
            <a:pPr marL="0" indent="0"/>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Title 2">
            <a:extLst>
              <a:ext uri="{FF2B5EF4-FFF2-40B4-BE49-F238E27FC236}">
                <a16:creationId xmlns:a16="http://schemas.microsoft.com/office/drawing/2014/main" id="{50AA7E75-B2F1-4FF0-C6C2-20103917CCBB}"/>
              </a:ext>
            </a:extLst>
          </p:cNvPr>
          <p:cNvSpPr>
            <a:spLocks noGrp="1"/>
          </p:cNvSpPr>
          <p:nvPr>
            <p:ph type="title"/>
          </p:nvPr>
        </p:nvSpPr>
        <p:spPr/>
        <p:txBody>
          <a:bodyPr/>
          <a:lstStyle/>
          <a:p>
            <a:r>
              <a:rPr lang="en-US"/>
              <a:t>Click to edit Master title style</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mmentary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5" y="2193578"/>
            <a:ext cx="6235839"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85733178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iography-Photo-1">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April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8" name="Picture Placeholder 7"/>
          <p:cNvSpPr>
            <a:spLocks noGrp="1"/>
          </p:cNvSpPr>
          <p:nvPr>
            <p:ph type="pic" sz="quarter" idx="14"/>
          </p:nvPr>
        </p:nvSpPr>
        <p:spPr>
          <a:xfrm>
            <a:off x="486064" y="2073282"/>
            <a:ext cx="1463040" cy="1463040"/>
          </a:xfrm>
          <a:prstGeom prst="rect">
            <a:avLst/>
          </a:prstGeom>
        </p:spPr>
        <p:txBody>
          <a:bodyPr anchor="ctr">
            <a:noAutofit/>
          </a:bodyPr>
          <a:lstStyle>
            <a:lvl1pPr algn="ctr">
              <a:defRPr sz="1050"/>
            </a:lvl1pPr>
          </a:lstStyle>
          <a:p>
            <a:r>
              <a:rPr lang="en-US"/>
              <a:t>Click icon to add picture</a:t>
            </a:r>
          </a:p>
        </p:txBody>
      </p:sp>
      <p:sp>
        <p:nvSpPr>
          <p:cNvPr id="65" name="Text Placeholder 64"/>
          <p:cNvSpPr>
            <a:spLocks noGrp="1"/>
          </p:cNvSpPr>
          <p:nvPr>
            <p:ph type="body" sz="quarter" idx="67"/>
          </p:nvPr>
        </p:nvSpPr>
        <p:spPr>
          <a:xfrm>
            <a:off x="486064" y="3536322"/>
            <a:ext cx="1463040" cy="697114"/>
          </a:xfrm>
          <a:prstGeom prst="rect">
            <a:avLst/>
          </a:prstGeom>
        </p:spPr>
        <p:txBody>
          <a:bodyPr rIns="45720"/>
          <a:lstStyle>
            <a:lvl1pPr>
              <a:spcBef>
                <a:spcPts val="0"/>
              </a:spcBef>
              <a:defRPr sz="1000" b="0">
                <a:solidFill>
                  <a:schemeClr val="accent1"/>
                </a:solidFill>
                <a:latin typeface="+mn-lt"/>
              </a:defRPr>
            </a:lvl1pPr>
            <a:lvl2pPr marL="0" indent="0">
              <a:lnSpc>
                <a:spcPct val="90000"/>
              </a:lnSpc>
              <a:spcBef>
                <a:spcPts val="200"/>
              </a:spcBef>
              <a:buNone/>
              <a:defRPr sz="800" b="0">
                <a:solidFill>
                  <a:schemeClr val="accent4">
                    <a:lumMod val="75000"/>
                  </a:schemeClr>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accent4">
                    <a:lumMod val="75000"/>
                  </a:schemeClr>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416504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Biography-Text-2">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April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65" name="Text Placeholder 64"/>
          <p:cNvSpPr>
            <a:spLocks noGrp="1"/>
          </p:cNvSpPr>
          <p:nvPr>
            <p:ph type="body" sz="quarter" idx="67"/>
          </p:nvPr>
        </p:nvSpPr>
        <p:spPr>
          <a:xfrm>
            <a:off x="486063" y="2073282"/>
            <a:ext cx="1463040" cy="1463040"/>
          </a:xfrm>
          <a:prstGeom prst="rect">
            <a:avLst/>
          </a:prstGeom>
          <a:solidFill>
            <a:schemeClr val="accent1"/>
          </a:solidFill>
        </p:spPr>
        <p:txBody>
          <a:bodyPr lIns="91440" tIns="91440" rIns="91440" bIns="91440">
            <a:noAutofit/>
          </a:bodyPr>
          <a:lstStyle>
            <a:lvl1pPr>
              <a:spcBef>
                <a:spcPts val="0"/>
              </a:spcBef>
              <a:defRPr sz="1000" b="0">
                <a:solidFill>
                  <a:schemeClr val="bg1"/>
                </a:solidFill>
                <a:latin typeface="+mn-lt"/>
              </a:defRPr>
            </a:lvl1pPr>
            <a:lvl2pPr marL="0" indent="0">
              <a:lnSpc>
                <a:spcPct val="90000"/>
              </a:lnSpc>
              <a:spcBef>
                <a:spcPts val="200"/>
              </a:spcBef>
              <a:buNone/>
              <a:defRPr sz="800" b="0">
                <a:solidFill>
                  <a:schemeClr val="bg1"/>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bg1"/>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181814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Only" preserve="1">
  <p:cSld name="Table of Conten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3" name="shp_SDPTitle"/>
          <p:cNvSpPr>
            <a:spLocks noGrp="1"/>
          </p:cNvSpPr>
          <p:nvPr>
            <p:ph type="dt" sz="half" idx="10"/>
          </p:nvPr>
        </p:nvSpPr>
        <p:spPr/>
        <p:txBody>
          <a:bodyPr vert="horz" wrap="none" lIns="45720" tIns="0" rIns="0" bIns="27432" rtlCol="0" anchor="b" anchorCtr="0"/>
          <a:lstStyle>
            <a:lvl1pPr algn="r">
              <a:defRPr lang="en-US" smtClean="0"/>
            </a:lvl1pPr>
          </a:lstStyle>
          <a:p>
            <a:r>
              <a:rPr lang="en-US"/>
              <a:t>19 April 2016</a:t>
            </a:r>
            <a:endParaRPr lang="en-US" dirty="0"/>
          </a:p>
        </p:txBody>
      </p:sp>
      <p:sp>
        <p:nvSpPr>
          <p:cNvPr id="4" name="shp_PresTitle"/>
          <p:cNvSpPr>
            <a:spLocks noGrp="1"/>
          </p:cNvSpPr>
          <p:nvPr>
            <p:ph type="ftr" sz="quarter" idx="11"/>
          </p:nvPr>
        </p:nvSpPr>
        <p:spPr>
          <a:xfrm>
            <a:off x="486064" y="667170"/>
            <a:ext cx="8165869" cy="177912"/>
          </a:xfrm>
          <a:prstGeom prst="rect">
            <a:avLst/>
          </a:prstGeom>
        </p:spPr>
        <p:txBody>
          <a:bodyPr vert="horz" lIns="0" tIns="0" rIns="3291840" bIns="27432" rtlCol="0" anchor="b" anchorCtr="0"/>
          <a:lstStyle>
            <a:lvl1pPr>
              <a:defRPr lang="en-US" smtClean="0"/>
            </a:lvl1pPr>
          </a:lstStyle>
          <a:p>
            <a:r>
              <a:rPr lang="en-US"/>
              <a:t>Confidential</a:t>
            </a:r>
            <a:endParaRPr lang="en-US" dirty="0"/>
          </a:p>
        </p:txBody>
      </p:sp>
      <p:sp>
        <p:nvSpPr>
          <p:cNvPr id="5"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cxnSp>
        <p:nvCxnSpPr>
          <p:cNvPr id="11" name="Straight Connector 10"/>
          <p:cNvCxnSpPr/>
          <p:nvPr userDrawn="1"/>
        </p:nvCxnSpPr>
        <p:spPr>
          <a:xfrm>
            <a:off x="486064" y="1556731"/>
            <a:ext cx="9721273" cy="1545"/>
          </a:xfrm>
          <a:prstGeom prst="line">
            <a:avLst/>
          </a:prstGeom>
          <a:noFill/>
          <a:ln w="3175">
            <a:noFill/>
            <a:round/>
            <a:headEnd/>
            <a:tailEnd/>
          </a:ln>
        </p:spPr>
      </p:cxnSp>
      <p:sp>
        <p:nvSpPr>
          <p:cNvPr id="14" name="shp_Confidential"/>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7" name="Picture 6" descr="A picture containing text, sign, gauge&#10;&#10;Description automatically generated">
            <a:extLst>
              <a:ext uri="{FF2B5EF4-FFF2-40B4-BE49-F238E27FC236}">
                <a16:creationId xmlns:a16="http://schemas.microsoft.com/office/drawing/2014/main" id="{7E34D17D-872F-036B-C3B6-56E1492E74FA}"/>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hp_SDPTitle"/>
          <p:cNvSpPr>
            <a:spLocks noGrp="1"/>
          </p:cNvSpPr>
          <p:nvPr>
            <p:ph type="dt" sz="half" idx="10"/>
          </p:nvPr>
        </p:nvSpPr>
        <p:spPr/>
        <p:txBody>
          <a:bodyPr/>
          <a:lstStyle/>
          <a:p>
            <a:r>
              <a:rPr lang="en-US"/>
              <a:t>19 April 2016</a:t>
            </a:r>
            <a:endParaRPr lang="en-US" dirty="0"/>
          </a:p>
        </p:txBody>
      </p:sp>
      <p:sp>
        <p:nvSpPr>
          <p:cNvPr id="3"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4"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9" name="Content Placeholder 8"/>
          <p:cNvSpPr>
            <a:spLocks noGrp="1"/>
          </p:cNvSpPr>
          <p:nvPr>
            <p:ph sz="quarter" idx="13" hasCustomPrompt="1"/>
          </p:nvPr>
        </p:nvSpPr>
        <p:spPr>
          <a:xfrm>
            <a:off x="486064" y="1842722"/>
            <a:ext cx="9721273" cy="4610466"/>
          </a:xfrm>
          <a:prstGeom prst="rect">
            <a:avLst/>
          </a:prstGeom>
        </p:spPr>
        <p:txBody>
          <a:bodyPr/>
          <a:lstStyle>
            <a:lvl1pPr>
              <a:defRPr/>
            </a:lvl1pPr>
            <a:lvl2pPr marL="230188" indent="-230188">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3" name="Picture Placeholder 2"/>
          <p:cNvSpPr>
            <a:spLocks noGrp="1"/>
          </p:cNvSpPr>
          <p:nvPr>
            <p:ph type="pic" idx="1"/>
          </p:nvPr>
        </p:nvSpPr>
        <p:spPr>
          <a:xfrm>
            <a:off x="486064" y="1842720"/>
            <a:ext cx="9721273" cy="4610467"/>
          </a:xfrm>
          <a:prstGeom prst="rect">
            <a:avLst/>
          </a:prstGeom>
        </p:spPr>
        <p:txBody>
          <a:bodyPr/>
          <a:lstStyle>
            <a:lvl1pPr marL="0" indent="0">
              <a:buNone/>
              <a:defRPr sz="1200"/>
            </a:lvl1pPr>
            <a:lvl2pPr marL="509412" indent="0">
              <a:buNone/>
              <a:defRPr sz="3100"/>
            </a:lvl2pPr>
            <a:lvl3pPr marL="1018824" indent="0">
              <a:buNone/>
              <a:defRPr sz="2700"/>
            </a:lvl3pPr>
            <a:lvl4pPr marL="1528237" indent="0">
              <a:buNone/>
              <a:defRPr sz="2200"/>
            </a:lvl4pPr>
            <a:lvl5pPr marL="2037649" indent="0">
              <a:buNone/>
              <a:defRPr sz="2200"/>
            </a:lvl5pPr>
            <a:lvl6pPr marL="2547061" indent="0">
              <a:buNone/>
              <a:defRPr sz="2200"/>
            </a:lvl6pPr>
            <a:lvl7pPr marL="3056473" indent="0">
              <a:buNone/>
              <a:defRPr sz="2200"/>
            </a:lvl7pPr>
            <a:lvl8pPr marL="3565886" indent="0">
              <a:buNone/>
              <a:defRPr sz="2200"/>
            </a:lvl8pPr>
            <a:lvl9pPr marL="4075298" indent="0">
              <a:buNone/>
              <a:defRPr sz="2200"/>
            </a:lvl9pPr>
          </a:lstStyle>
          <a:p>
            <a:r>
              <a:rPr lang="en-US"/>
              <a:t>Click icon to add picture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cap="none" baseline="0"/>
            </a:lvl1pPr>
            <a:lvl2pPr marL="230188" indent="-230188">
              <a:buClr>
                <a:schemeClr val="accent1"/>
              </a:buClr>
              <a:buFont typeface="Symbol" panose="05050102010706020507" pitchFamily="18" charset="2"/>
              <a:buChar char="·"/>
              <a:defRPr cap="none"/>
            </a:lvl2pPr>
            <a:lvl3pPr>
              <a:defRPr cap="none"/>
            </a:lvl3pPr>
            <a:lvl4pPr>
              <a:defRPr cap="none" baseline="0"/>
            </a:lvl4pPr>
            <a:lvl5pPr>
              <a:defRPr cap="none"/>
            </a:lvl5pPr>
            <a:lvl6pPr>
              <a:defRPr cap="none"/>
            </a:lvl6pPr>
            <a:lvl7pPr>
              <a:defRPr cap="none"/>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cxnSp>
        <p:nvCxnSpPr>
          <p:cNvPr id="9" name="Straight Connector 8"/>
          <p:cNvCxnSpPr/>
          <p:nvPr userDrawn="1"/>
        </p:nvCxnSpPr>
        <p:spPr>
          <a:xfrm>
            <a:off x="486064" y="843537"/>
            <a:ext cx="9721273" cy="1545"/>
          </a:xfrm>
          <a:prstGeom prst="line">
            <a:avLst/>
          </a:prstGeom>
        </p:spPr>
      </p:cxn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31" name="Group 30"/>
          <p:cNvGrpSpPr/>
          <p:nvPr userDrawn="1"/>
        </p:nvGrpSpPr>
        <p:grpSpPr>
          <a:xfrm>
            <a:off x="433677" y="1681506"/>
            <a:ext cx="9773661" cy="5483873"/>
            <a:chOff x="433677" y="1681506"/>
            <a:chExt cx="9773661" cy="5483873"/>
          </a:xfrm>
        </p:grpSpPr>
        <p:grpSp>
          <p:nvGrpSpPr>
            <p:cNvPr id="32" name="Group 31"/>
            <p:cNvGrpSpPr/>
            <p:nvPr userDrawn="1"/>
          </p:nvGrpSpPr>
          <p:grpSpPr>
            <a:xfrm>
              <a:off x="433677" y="1681506"/>
              <a:ext cx="9773661" cy="4906159"/>
              <a:chOff x="433677" y="1681506"/>
              <a:chExt cx="9773661" cy="4906159"/>
            </a:xfrm>
          </p:grpSpPr>
          <p:grpSp>
            <p:nvGrpSpPr>
              <p:cNvPr id="35" name="Group 34"/>
              <p:cNvGrpSpPr/>
              <p:nvPr/>
            </p:nvGrpSpPr>
            <p:grpSpPr>
              <a:xfrm>
                <a:off x="486064" y="1903467"/>
                <a:ext cx="9721274" cy="4683396"/>
                <a:chOff x="486064" y="1903467"/>
                <a:chExt cx="9721274" cy="4548933"/>
              </a:xfrm>
            </p:grpSpPr>
            <p:cxnSp>
              <p:nvCxnSpPr>
                <p:cNvPr id="48" name="Straight Connector 47"/>
                <p:cNvCxnSpPr/>
                <p:nvPr userDrawn="1"/>
              </p:nvCxnSpPr>
              <p:spPr>
                <a:xfrm flipV="1">
                  <a:off x="486064" y="1903467"/>
                  <a:ext cx="0" cy="4548933"/>
                </a:xfrm>
                <a:prstGeom prst="line">
                  <a:avLst/>
                </a:prstGeom>
                <a:noFill/>
                <a:ln w="3175">
                  <a:solidFill>
                    <a:schemeClr val="accent1">
                      <a:lumMod val="60000"/>
                      <a:lumOff val="40000"/>
                    </a:schemeClr>
                  </a:solidFill>
                  <a:prstDash val="lgDash"/>
                  <a:round/>
                  <a:headEnd/>
                  <a:tailEnd/>
                </a:ln>
              </p:spPr>
            </p:cxnSp>
            <p:cxnSp>
              <p:nvCxnSpPr>
                <p:cNvPr id="49" name="Straight Connector 48"/>
                <p:cNvCxnSpPr/>
                <p:nvPr userDrawn="1"/>
              </p:nvCxnSpPr>
              <p:spPr>
                <a:xfrm flipV="1">
                  <a:off x="5102826" y="1903467"/>
                  <a:ext cx="0" cy="4548933"/>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5588889" y="1903467"/>
                  <a:ext cx="0" cy="4548933"/>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10207338" y="1903467"/>
                  <a:ext cx="0" cy="4548933"/>
                </a:xfrm>
                <a:prstGeom prst="line">
                  <a:avLst/>
                </a:prstGeom>
                <a:noFill/>
                <a:ln w="3175">
                  <a:solidFill>
                    <a:schemeClr val="accent1">
                      <a:lumMod val="60000"/>
                      <a:lumOff val="40000"/>
                    </a:schemeClr>
                  </a:solidFill>
                  <a:prstDash val="lgDash"/>
                  <a:round/>
                  <a:headEnd/>
                  <a:tailEnd/>
                </a:ln>
              </p:spPr>
            </p:cxnSp>
          </p:grpSp>
          <p:grpSp>
            <p:nvGrpSpPr>
              <p:cNvPr id="36" name="Group 35"/>
              <p:cNvGrpSpPr/>
              <p:nvPr/>
            </p:nvGrpSpPr>
            <p:grpSpPr>
              <a:xfrm>
                <a:off x="433677" y="1681506"/>
                <a:ext cx="9773660" cy="4906159"/>
                <a:chOff x="433677" y="1681506"/>
                <a:chExt cx="9773660" cy="4906159"/>
              </a:xfrm>
            </p:grpSpPr>
            <p:grpSp>
              <p:nvGrpSpPr>
                <p:cNvPr id="37" name="Group 36"/>
                <p:cNvGrpSpPr/>
                <p:nvPr/>
              </p:nvGrpSpPr>
              <p:grpSpPr>
                <a:xfrm>
                  <a:off x="433677" y="2189861"/>
                  <a:ext cx="9773660" cy="4397804"/>
                  <a:chOff x="433677" y="2189861"/>
                  <a:chExt cx="9773660" cy="4397804"/>
                </a:xfrm>
              </p:grpSpPr>
              <p:cxnSp>
                <p:nvCxnSpPr>
                  <p:cNvPr id="45" name="Straight Connector 44"/>
                  <p:cNvCxnSpPr/>
                  <p:nvPr userDrawn="1"/>
                </p:nvCxnSpPr>
                <p:spPr>
                  <a:xfrm>
                    <a:off x="433677" y="2189861"/>
                    <a:ext cx="9721273" cy="0"/>
                  </a:xfrm>
                  <a:prstGeom prst="line">
                    <a:avLst/>
                  </a:prstGeom>
                  <a:noFill/>
                  <a:ln w="3175">
                    <a:solidFill>
                      <a:schemeClr val="accent1">
                        <a:lumMod val="60000"/>
                        <a:lumOff val="40000"/>
                      </a:schemeClr>
                    </a:solidFill>
                    <a:prstDash val="lgDash"/>
                    <a:round/>
                    <a:headEnd/>
                    <a:tailEnd/>
                  </a:ln>
                </p:spPr>
              </p:cxnSp>
              <p:cxnSp>
                <p:nvCxnSpPr>
                  <p:cNvPr id="46" name="Straight Connector 45"/>
                  <p:cNvCxnSpPr/>
                  <p:nvPr userDrawn="1"/>
                </p:nvCxnSpPr>
                <p:spPr>
                  <a:xfrm>
                    <a:off x="486064" y="4436928"/>
                    <a:ext cx="9721273" cy="0"/>
                  </a:xfrm>
                  <a:prstGeom prst="line">
                    <a:avLst/>
                  </a:prstGeom>
                  <a:noFill/>
                  <a:ln w="3175">
                    <a:solidFill>
                      <a:schemeClr val="accent1">
                        <a:lumMod val="60000"/>
                        <a:lumOff val="40000"/>
                      </a:schemeClr>
                    </a:solidFill>
                    <a:prstDash val="lgDash"/>
                    <a:round/>
                    <a:headEnd/>
                    <a:tailEnd/>
                  </a:ln>
                </p:spPr>
              </p:cxnSp>
              <p:cxnSp>
                <p:nvCxnSpPr>
                  <p:cNvPr id="47" name="Straight Connector 46"/>
                  <p:cNvCxnSpPr/>
                  <p:nvPr userDrawn="1"/>
                </p:nvCxnSpPr>
                <p:spPr>
                  <a:xfrm>
                    <a:off x="486064" y="6587665"/>
                    <a:ext cx="9721273" cy="0"/>
                  </a:xfrm>
                  <a:prstGeom prst="line">
                    <a:avLst/>
                  </a:prstGeom>
                  <a:noFill/>
                  <a:ln w="3175">
                    <a:solidFill>
                      <a:schemeClr val="accent1">
                        <a:lumMod val="60000"/>
                        <a:lumOff val="40000"/>
                      </a:schemeClr>
                    </a:solidFill>
                    <a:prstDash val="lgDash"/>
                    <a:round/>
                    <a:headEnd/>
                    <a:tailEnd/>
                  </a:ln>
                </p:spPr>
              </p:cxnSp>
            </p:grpSp>
            <p:grpSp>
              <p:nvGrpSpPr>
                <p:cNvPr id="38" name="Group 37"/>
                <p:cNvGrpSpPr/>
                <p:nvPr/>
              </p:nvGrpSpPr>
              <p:grpSpPr>
                <a:xfrm>
                  <a:off x="5103668" y="1681506"/>
                  <a:ext cx="486064" cy="177912"/>
                  <a:chOff x="5103668" y="1681506"/>
                  <a:chExt cx="486064" cy="177912"/>
                </a:xfrm>
              </p:grpSpPr>
              <p:sp>
                <p:nvSpPr>
                  <p:cNvPr id="43" name="shp"/>
                  <p:cNvSpPr txBox="1">
                    <a:spLocks/>
                  </p:cNvSpPr>
                  <p:nvPr/>
                </p:nvSpPr>
                <p:spPr>
                  <a:xfrm>
                    <a:off x="5103668"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44" name="Straight Connector 43"/>
                  <p:cNvCxnSpPr/>
                  <p:nvPr/>
                </p:nvCxnSpPr>
                <p:spPr>
                  <a:xfrm>
                    <a:off x="5103668"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
              <p:nvSpPr>
                <p:cNvPr id="39" name="shp"/>
                <p:cNvSpPr txBox="1">
                  <a:spLocks/>
                </p:cNvSpPr>
                <p:nvPr/>
              </p:nvSpPr>
              <p:spPr>
                <a:xfrm>
                  <a:off x="486063"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0" name="Straight Connector 39"/>
                <p:cNvCxnSpPr/>
                <p:nvPr/>
              </p:nvCxnSpPr>
              <p:spPr>
                <a:xfrm>
                  <a:off x="486063"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1" name="shp"/>
                <p:cNvSpPr txBox="1">
                  <a:spLocks/>
                </p:cNvSpPr>
                <p:nvPr/>
              </p:nvSpPr>
              <p:spPr>
                <a:xfrm>
                  <a:off x="5589732"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2" name="Straight Connector 41"/>
                <p:cNvCxnSpPr/>
                <p:nvPr/>
              </p:nvCxnSpPr>
              <p:spPr>
                <a:xfrm>
                  <a:off x="5589732"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cxnSp>
          <p:nvCxnSpPr>
            <p:cNvPr id="33" name="Straight Connector 32"/>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4" name="Straight Connector 33"/>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354133866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a:lvl1pPr>
            <a:lvl2pPr marL="230188" indent="-230188">
              <a:buClr>
                <a:schemeClr val="accent1"/>
              </a:buClr>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9" name="Group 8"/>
          <p:cNvGrpSpPr/>
          <p:nvPr userDrawn="1"/>
        </p:nvGrpSpPr>
        <p:grpSpPr>
          <a:xfrm>
            <a:off x="467014" y="1681506"/>
            <a:ext cx="9740323" cy="5483873"/>
            <a:chOff x="467014" y="1681506"/>
            <a:chExt cx="9740323" cy="5483873"/>
          </a:xfrm>
        </p:grpSpPr>
        <p:grpSp>
          <p:nvGrpSpPr>
            <p:cNvPr id="7" name="Group 6"/>
            <p:cNvGrpSpPr/>
            <p:nvPr userDrawn="1"/>
          </p:nvGrpSpPr>
          <p:grpSpPr>
            <a:xfrm>
              <a:off x="467014" y="1681506"/>
              <a:ext cx="9740323" cy="4905357"/>
              <a:chOff x="467014" y="1681506"/>
              <a:chExt cx="9740323" cy="4905357"/>
            </a:xfrm>
          </p:grpSpPr>
          <p:cxnSp>
            <p:nvCxnSpPr>
              <p:cNvPr id="65" name="Straight Connector 64"/>
              <p:cNvCxnSpPr/>
              <p:nvPr userDrawn="1"/>
            </p:nvCxnSpPr>
            <p:spPr>
              <a:xfrm>
                <a:off x="486064" y="2189861"/>
                <a:ext cx="9721273" cy="0"/>
              </a:xfrm>
              <a:prstGeom prst="line">
                <a:avLst/>
              </a:prstGeom>
              <a:noFill/>
              <a:ln w="3175">
                <a:solidFill>
                  <a:schemeClr val="accent1">
                    <a:lumMod val="60000"/>
                    <a:lumOff val="40000"/>
                  </a:schemeClr>
                </a:solidFill>
                <a:prstDash val="lgDash"/>
                <a:round/>
                <a:headEnd/>
                <a:tailEnd/>
              </a:ln>
            </p:spPr>
          </p:cxnSp>
          <p:cxnSp>
            <p:nvCxnSpPr>
              <p:cNvPr id="66" name="Straight Connector 65"/>
              <p:cNvCxnSpPr/>
              <p:nvPr userDrawn="1"/>
            </p:nvCxnSpPr>
            <p:spPr>
              <a:xfrm>
                <a:off x="467014" y="4436928"/>
                <a:ext cx="9721273" cy="0"/>
              </a:xfrm>
              <a:prstGeom prst="line">
                <a:avLst/>
              </a:prstGeom>
              <a:noFill/>
              <a:ln w="3175">
                <a:solidFill>
                  <a:schemeClr val="accent1">
                    <a:lumMod val="60000"/>
                    <a:lumOff val="40000"/>
                  </a:schemeClr>
                </a:solidFill>
                <a:prstDash val="lgDash"/>
                <a:round/>
                <a:headEnd/>
                <a:tailEnd/>
              </a:ln>
            </p:spPr>
          </p:cxnSp>
          <p:cxnSp>
            <p:nvCxnSpPr>
              <p:cNvPr id="67" name="Straight Connector 66"/>
              <p:cNvCxnSpPr/>
              <p:nvPr userDrawn="1"/>
            </p:nvCxnSpPr>
            <p:spPr>
              <a:xfrm>
                <a:off x="486064" y="6586863"/>
                <a:ext cx="9721273" cy="0"/>
              </a:xfrm>
              <a:prstGeom prst="line">
                <a:avLst/>
              </a:prstGeom>
              <a:noFill/>
              <a:ln w="3175">
                <a:solidFill>
                  <a:schemeClr val="accent1">
                    <a:lumMod val="60000"/>
                    <a:lumOff val="40000"/>
                  </a:schemeClr>
                </a:solidFill>
                <a:prstDash val="lgDash"/>
                <a:round/>
                <a:headEnd/>
                <a:tailEnd/>
              </a:ln>
            </p:spPr>
          </p:cxnSp>
          <p:cxnSp>
            <p:nvCxnSpPr>
              <p:cNvPr id="68" name="Straight Connector 67"/>
              <p:cNvCxnSpPr/>
              <p:nvPr userDrawn="1"/>
            </p:nvCxnSpPr>
            <p:spPr>
              <a:xfrm flipV="1">
                <a:off x="486064" y="1903466"/>
                <a:ext cx="0" cy="4681728"/>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3402446" y="1903468"/>
                <a:ext cx="0" cy="4683395"/>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6804891" y="1903466"/>
                <a:ext cx="0" cy="4681728"/>
              </a:xfrm>
              <a:prstGeom prst="line">
                <a:avLst/>
              </a:prstGeom>
              <a:noFill/>
              <a:ln w="3175">
                <a:solidFill>
                  <a:schemeClr val="accent1">
                    <a:lumMod val="60000"/>
                    <a:lumOff val="40000"/>
                  </a:schemeClr>
                </a:solidFill>
                <a:prstDash val="lgDash"/>
                <a:round/>
                <a:headEnd/>
                <a:tailEnd/>
              </a:ln>
            </p:spPr>
          </p:cxnSp>
          <p:cxnSp>
            <p:nvCxnSpPr>
              <p:cNvPr id="71" name="Straight Connector 70"/>
              <p:cNvCxnSpPr/>
              <p:nvPr userDrawn="1"/>
            </p:nvCxnSpPr>
            <p:spPr>
              <a:xfrm flipV="1">
                <a:off x="3888510" y="1903466"/>
                <a:ext cx="0" cy="4681728"/>
              </a:xfrm>
              <a:prstGeom prst="line">
                <a:avLst/>
              </a:prstGeom>
              <a:noFill/>
              <a:ln w="3175">
                <a:solidFill>
                  <a:schemeClr val="accent1">
                    <a:lumMod val="60000"/>
                    <a:lumOff val="40000"/>
                  </a:schemeClr>
                </a:solidFill>
                <a:prstDash val="lgDash"/>
                <a:round/>
                <a:headEnd/>
                <a:tailEnd/>
              </a:ln>
            </p:spPr>
          </p:cxnSp>
          <p:cxnSp>
            <p:nvCxnSpPr>
              <p:cNvPr id="72" name="Straight Connector 71"/>
              <p:cNvCxnSpPr/>
              <p:nvPr userDrawn="1"/>
            </p:nvCxnSpPr>
            <p:spPr>
              <a:xfrm flipV="1">
                <a:off x="7290955" y="1903466"/>
                <a:ext cx="0" cy="4681728"/>
              </a:xfrm>
              <a:prstGeom prst="line">
                <a:avLst/>
              </a:prstGeom>
              <a:noFill/>
              <a:ln w="3175">
                <a:solidFill>
                  <a:schemeClr val="accent1">
                    <a:lumMod val="60000"/>
                    <a:lumOff val="40000"/>
                  </a:schemeClr>
                </a:solidFill>
                <a:prstDash val="lgDash"/>
                <a:round/>
                <a:headEnd/>
                <a:tailEnd/>
              </a:ln>
            </p:spPr>
          </p:cxnSp>
          <p:cxnSp>
            <p:nvCxnSpPr>
              <p:cNvPr id="73" name="Straight Connector 72"/>
              <p:cNvCxnSpPr/>
              <p:nvPr userDrawn="1"/>
            </p:nvCxnSpPr>
            <p:spPr>
              <a:xfrm flipV="1">
                <a:off x="10207337" y="1903466"/>
                <a:ext cx="0" cy="4681728"/>
              </a:xfrm>
              <a:prstGeom prst="line">
                <a:avLst/>
              </a:prstGeom>
              <a:noFill/>
              <a:ln w="3175">
                <a:solidFill>
                  <a:schemeClr val="accent1">
                    <a:lumMod val="60000"/>
                    <a:lumOff val="40000"/>
                  </a:schemeClr>
                </a:solidFill>
                <a:prstDash val="lgDash"/>
                <a:round/>
                <a:headEnd/>
                <a:tailEnd/>
              </a:ln>
            </p:spPr>
          </p:cxnSp>
          <p:sp>
            <p:nvSpPr>
              <p:cNvPr id="74" name="shp"/>
              <p:cNvSpPr txBox="1">
                <a:spLocks/>
              </p:cNvSpPr>
              <p:nvPr userDrawn="1"/>
            </p:nvSpPr>
            <p:spPr>
              <a:xfrm>
                <a:off x="3402445"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75" name="Straight Connector 74"/>
              <p:cNvCxnSpPr/>
              <p:nvPr userDrawn="1"/>
            </p:nvCxnSpPr>
            <p:spPr>
              <a:xfrm>
                <a:off x="3402445"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shp"/>
              <p:cNvSpPr txBox="1">
                <a:spLocks/>
              </p:cNvSpPr>
              <p:nvPr userDrawn="1"/>
            </p:nvSpPr>
            <p:spPr>
              <a:xfrm>
                <a:off x="48606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7" name="Straight Connector 76"/>
              <p:cNvCxnSpPr/>
              <p:nvPr userDrawn="1"/>
            </p:nvCxnSpPr>
            <p:spPr>
              <a:xfrm>
                <a:off x="48606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8" name="shp"/>
              <p:cNvSpPr txBox="1">
                <a:spLocks/>
              </p:cNvSpPr>
              <p:nvPr userDrawn="1"/>
            </p:nvSpPr>
            <p:spPr>
              <a:xfrm>
                <a:off x="3888509"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9" name="Straight Connector 78"/>
              <p:cNvCxnSpPr/>
              <p:nvPr userDrawn="1"/>
            </p:nvCxnSpPr>
            <p:spPr>
              <a:xfrm>
                <a:off x="3888509"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0" name="shp"/>
              <p:cNvSpPr txBox="1">
                <a:spLocks/>
              </p:cNvSpPr>
              <p:nvPr userDrawn="1"/>
            </p:nvSpPr>
            <p:spPr>
              <a:xfrm>
                <a:off x="729095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81" name="Straight Connector 80"/>
              <p:cNvCxnSpPr/>
              <p:nvPr userDrawn="1"/>
            </p:nvCxnSpPr>
            <p:spPr>
              <a:xfrm>
                <a:off x="729095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2" name="shp"/>
              <p:cNvSpPr txBox="1">
                <a:spLocks/>
              </p:cNvSpPr>
              <p:nvPr userDrawn="1"/>
            </p:nvSpPr>
            <p:spPr>
              <a:xfrm>
                <a:off x="6804891"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83" name="Straight Connector 82"/>
              <p:cNvCxnSpPr/>
              <p:nvPr userDrawn="1"/>
            </p:nvCxnSpPr>
            <p:spPr>
              <a:xfrm>
                <a:off x="6804891"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cxnSp>
          <p:nvCxnSpPr>
            <p:cNvPr id="29" name="Straight Connector 28"/>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0" name="Straight Connector 29"/>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5925244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0539" y="845083"/>
            <a:ext cx="276999" cy="6137966"/>
          </a:xfrm>
        </p:spPr>
        <p:txBody>
          <a:bodyPr vert="eaVert"/>
          <a:lstStyle>
            <a:lvl1pPr>
              <a:defRPr/>
            </a:lvl1pPr>
          </a:lstStyle>
          <a:p>
            <a:r>
              <a:rPr lang="en-US"/>
              <a:t>Click to edit Master title style</a:t>
            </a:r>
            <a:endParaRPr lang="en-US" dirty="0"/>
          </a:p>
        </p:txBody>
      </p:sp>
      <p:sp>
        <p:nvSpPr>
          <p:cNvPr id="3" name="Vertical Text Placeholder 2"/>
          <p:cNvSpPr>
            <a:spLocks noGrp="1"/>
          </p:cNvSpPr>
          <p:nvPr>
            <p:ph type="body" orient="vert" idx="1" hasCustomPrompt="1"/>
          </p:nvPr>
        </p:nvSpPr>
        <p:spPr>
          <a:xfrm>
            <a:off x="6692811" y="845083"/>
            <a:ext cx="2007729" cy="6137966"/>
          </a:xfrm>
          <a:prstGeom prst="rect">
            <a:avLst/>
          </a:prstGeom>
        </p:spPr>
        <p:txBody>
          <a:bodyPr vert="eaVert" tIns="0" rIns="73152"/>
          <a:lstStyle>
            <a:lvl1pPr>
              <a:defRPr/>
            </a:lvl1pPr>
            <a:lvl2pPr>
              <a:buClr>
                <a:schemeClr val="accent1"/>
              </a:buClr>
              <a:defRPr lang="en-US" sz="1100" b="1" kern="1200" dirty="0" smtClean="0">
                <a:solidFill>
                  <a:schemeClr val="tx1"/>
                </a:solidFill>
                <a:latin typeface="+mn-lt"/>
                <a:ea typeface="+mn-ea"/>
                <a:cs typeface="Arial" panose="020B0604020202020204" pitchFamily="34" charset="0"/>
              </a:defRPr>
            </a:lvl2pPr>
            <a:lvl3pPr>
              <a:defRPr/>
            </a:lvl3pPr>
            <a:lvl4pPr>
              <a:defRPr/>
            </a:lvl4pPr>
            <a:lvl5pPr>
              <a:defRPr/>
            </a:lvl5pPr>
          </a:lstStyle>
          <a:p>
            <a:pPr lvl="0"/>
            <a:r>
              <a:rPr lang="en-US" dirty="0"/>
              <a:t>Message Text</a:t>
            </a:r>
          </a:p>
          <a:p>
            <a:pPr marL="228600" lvl="1" indent="-228600" algn="l" defTabSz="1018824" rtl="0" eaLnBrk="1" latinLnBrk="0" hangingPunct="1">
              <a:lnSpc>
                <a:spcPts val="1600"/>
              </a:lnSpc>
              <a:spcBef>
                <a:spcPts val="800"/>
              </a:spcBef>
              <a:buClr>
                <a:schemeClr val="tx2"/>
              </a:buClr>
              <a:buSzPct val="100000"/>
              <a:buFont typeface="Symbol" panose="05050102010706020507" pitchFamily="18" charset="2"/>
              <a:buChar char="·"/>
            </a:pPr>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4" name="shp_SDPTitle"/>
          <p:cNvSpPr>
            <a:spLocks noGrp="1"/>
          </p:cNvSpPr>
          <p:nvPr>
            <p:ph type="dt" sz="half" idx="10"/>
          </p:nvPr>
        </p:nvSpPr>
        <p:spPr>
          <a:xfrm rot="5400000">
            <a:off x="8288855" y="5375648"/>
            <a:ext cx="3068983" cy="145819"/>
          </a:xfrm>
        </p:spPr>
        <p:txBody>
          <a:bodyPr/>
          <a:lstStyle/>
          <a:p>
            <a:r>
              <a:rPr lang="en-US"/>
              <a:t>19 April 2016</a:t>
            </a:r>
            <a:endParaRPr lang="en-US" dirty="0"/>
          </a:p>
        </p:txBody>
      </p:sp>
      <p:sp>
        <p:nvSpPr>
          <p:cNvPr id="5" name="shp_PresTitle"/>
          <p:cNvSpPr>
            <a:spLocks noGrp="1"/>
          </p:cNvSpPr>
          <p:nvPr>
            <p:ph type="ftr" sz="quarter" idx="11"/>
          </p:nvPr>
        </p:nvSpPr>
        <p:spPr>
          <a:xfrm rot="5400000">
            <a:off x="8288855" y="2306664"/>
            <a:ext cx="3068983" cy="145819"/>
          </a:xfrm>
          <a:prstGeom prst="rect">
            <a:avLst/>
          </a:prstGeom>
        </p:spPr>
        <p:txBody>
          <a:bodyPr rIns="0"/>
          <a:lstStyle/>
          <a:p>
            <a:r>
              <a:rPr lang="en-US"/>
              <a:t>Confidential</a:t>
            </a:r>
            <a:endParaRPr lang="en-US" dirty="0"/>
          </a:p>
        </p:txBody>
      </p:sp>
      <p:sp>
        <p:nvSpPr>
          <p:cNvPr id="6" name="shp_Folio"/>
          <p:cNvSpPr>
            <a:spLocks noGrp="1"/>
          </p:cNvSpPr>
          <p:nvPr>
            <p:ph type="sldNum" sz="quarter" idx="12"/>
          </p:nvPr>
        </p:nvSpPr>
        <p:spPr>
          <a:xfrm rot="5400000">
            <a:off x="476942" y="6774641"/>
            <a:ext cx="222390" cy="194425"/>
          </a:xfrm>
        </p:spPr>
        <p:txBody>
          <a:bodyPr vert="horz" wrap="none" lIns="0" tIns="0" rIns="108000" bIns="0" rtlCol="0" anchor="ctr" anchorCtr="0"/>
          <a:lstStyle>
            <a:lvl1pPr>
              <a:defRPr lang="en-US" smtClean="0"/>
            </a:lvl1pPr>
          </a:lstStyle>
          <a:p>
            <a:fld id="{56E40FF2-FFFD-41B2-ABEF-2650AB17DAEF}" type="slidenum">
              <a:rPr lang="en-US" smtClean="0"/>
              <a:pPr/>
              <a:t>‹#›</a:t>
            </a:fld>
            <a:endParaRPr lang="en-US" dirty="0"/>
          </a:p>
        </p:txBody>
      </p:sp>
      <p:sp>
        <p:nvSpPr>
          <p:cNvPr id="11" name="Line 3"/>
          <p:cNvSpPr>
            <a:spLocks noChangeShapeType="1"/>
          </p:cNvSpPr>
          <p:nvPr/>
        </p:nvSpPr>
        <p:spPr bwMode="gray">
          <a:xfrm rot="5400000">
            <a:off x="583276" y="6885836"/>
            <a:ext cx="0" cy="194425"/>
          </a:xfrm>
          <a:prstGeom prst="line">
            <a:avLst/>
          </a:prstGeom>
          <a:noFill/>
          <a:ln w="6350">
            <a:solidFill>
              <a:schemeClr val="bg1">
                <a:lumMod val="75000"/>
              </a:schemeClr>
            </a:solidFill>
            <a:round/>
            <a:headEnd/>
            <a:tailEnd/>
          </a:ln>
        </p:spPr>
        <p:txBody>
          <a:bodyPr/>
          <a:lstStyle/>
          <a:p>
            <a:pPr lvl="0"/>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19" name="shp_Confidential"/>
          <p:cNvSpPr>
            <a:spLocks noGrp="1"/>
          </p:cNvSpPr>
          <p:nvPr>
            <p:ph type="body" idx="13"/>
          </p:nvPr>
        </p:nvSpPr>
        <p:spPr>
          <a:xfrm>
            <a:off x="486063" y="667170"/>
            <a:ext cx="8360295" cy="177912"/>
          </a:xfrm>
          <a:prstGeom prst="rect">
            <a:avLst/>
          </a:prstGeom>
        </p:spPr>
        <p:txBody>
          <a:bodyPr vert="horz" lIns="0" tIns="0" rIns="3291840" bIns="27432" rtlCol="0" anchor="b" anchorCtr="0">
            <a:noAutofit/>
          </a:bodyPr>
          <a:lstStyle>
            <a:lvl1pPr>
              <a:defRPr lang="en-US" sz="800" b="0" cap="all" spc="200" smtClean="0">
                <a:solidFill>
                  <a:schemeClr val="accent1"/>
                </a:solidFill>
                <a:latin typeface="Arial Narrow" panose="020B0606020202030204" pitchFamily="34" charset="0"/>
              </a:defRPr>
            </a:lvl1pPr>
          </a:lstStyle>
          <a:p>
            <a:pPr lvl="0"/>
            <a:r>
              <a:rPr lang="en-US"/>
              <a:t>Click to edit Master text styles</a:t>
            </a:r>
          </a:p>
        </p:txBody>
      </p:sp>
      <p:sp>
        <p:nvSpPr>
          <p:cNvPr id="2" name="Sec Title Placeholder"/>
          <p:cNvSpPr>
            <a:spLocks noGrp="1"/>
          </p:cNvSpPr>
          <p:nvPr>
            <p:ph type="title" hasCustomPrompt="1"/>
          </p:nvPr>
        </p:nvSpPr>
        <p:spPr>
          <a:xfrm>
            <a:off x="3041070" y="3246896"/>
            <a:ext cx="7166266" cy="1067472"/>
          </a:xfrm>
        </p:spPr>
        <p:txBody>
          <a:bodyPr vert="horz" wrap="square" lIns="365737" tIns="91435" rIns="0" bIns="91440" rtlCol="0" anchor="ctr" anchorCtr="0">
            <a:noAutofit/>
          </a:bodyPr>
          <a:lstStyle>
            <a:lvl1pPr marL="594360" indent="-594360" algn="l" defTabSz="1018824" rtl="0" eaLnBrk="1" latinLnBrk="0" hangingPunct="1">
              <a:spcBef>
                <a:spcPct val="0"/>
              </a:spcBef>
              <a:buNone/>
              <a:tabLst>
                <a:tab pos="594360" algn="l"/>
              </a:tabLst>
              <a:defRPr lang="en-US" sz="2000" b="1" i="0" kern="1200" baseline="0" dirty="0">
                <a:solidFill>
                  <a:schemeClr val="accent1"/>
                </a:solidFill>
                <a:latin typeface="+mj-lt"/>
                <a:ea typeface="+mj-ea"/>
                <a:cs typeface="+mj-cs"/>
              </a:defRPr>
            </a:lvl1pPr>
          </a:lstStyle>
          <a:p>
            <a:pPr lvl="0">
              <a:tabLst>
                <a:tab pos="457171" algn="l"/>
                <a:tab pos="914343" algn="l"/>
              </a:tabLst>
            </a:pPr>
            <a:r>
              <a:rPr lang="en-US" dirty="0"/>
              <a:t>I	Section One</a:t>
            </a:r>
          </a:p>
        </p:txBody>
      </p:sp>
      <p:sp>
        <p:nvSpPr>
          <p:cNvPr id="12" name="Date Placeholder 11"/>
          <p:cNvSpPr>
            <a:spLocks noGrp="1"/>
          </p:cNvSpPr>
          <p:nvPr>
            <p:ph type="dt" sz="half" idx="10"/>
          </p:nvPr>
        </p:nvSpPr>
        <p:spPr/>
        <p:txBody>
          <a:bodyPr/>
          <a:lstStyle/>
          <a:p>
            <a:r>
              <a:rPr lang="en-US"/>
              <a:t>19 April 2016</a:t>
            </a:r>
            <a:endParaRPr lang="en-US" dirty="0"/>
          </a:p>
        </p:txBody>
      </p:sp>
      <p:sp>
        <p:nvSpPr>
          <p:cNvPr id="13" name="Slide Number Placeholder 12"/>
          <p:cNvSpPr>
            <a:spLocks noGrp="1"/>
          </p:cNvSpPr>
          <p:nvPr>
            <p:ph type="sldNum" sz="quarter" idx="11"/>
          </p:nvPr>
        </p:nvSpPr>
        <p:spPr/>
        <p:txBody>
          <a:bodyPr/>
          <a:lstStyle>
            <a:lvl1pPr>
              <a:defRPr>
                <a:solidFill>
                  <a:schemeClr val="accent1"/>
                </a:solidFill>
              </a:defRPr>
            </a:lvl1p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1" name="shp_CoverSubject"/>
          <p:cNvSpPr txBox="1">
            <a:spLocks/>
          </p:cNvSpPr>
          <p:nvPr userDrawn="1"/>
        </p:nvSpPr>
        <p:spPr>
          <a:xfrm>
            <a:off x="486063" y="3246896"/>
            <a:ext cx="2525841" cy="1067472"/>
          </a:xfrm>
          <a:prstGeom prst="rect">
            <a:avLst/>
          </a:prstGeom>
          <a:solidFill>
            <a:schemeClr val="accent1"/>
          </a:solidFill>
        </p:spPr>
        <p:txBody>
          <a:bodyPr vert="horz" lIns="182880" tIns="0" rIns="182868" bIns="0" rtlCol="0" anchor="ctr" anchorCtr="0">
            <a:noAutofit/>
          </a:bodyPr>
          <a:lstStyle>
            <a:lvl1pPr marL="0" indent="0" algn="ctr" defTabSz="1018824" rtl="0" eaLnBrk="1" latinLnBrk="0" hangingPunct="1">
              <a:spcBef>
                <a:spcPts val="1200"/>
              </a:spcBef>
              <a:buFontTx/>
              <a:buNone/>
              <a:defRPr lang="en-US" sz="1200" b="0" i="0" kern="1200" cap="all" spc="200" baseline="0" dirty="0">
                <a:solidFill>
                  <a:schemeClr val="bg1"/>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4">
                  <a:lumMod val="75000"/>
                </a:schemeClr>
              </a:buClr>
              <a:buSzPct val="90000"/>
              <a:buFont typeface="Wingdings" pitchFamily="2" charset="2"/>
              <a:buChar char=""/>
              <a:defRPr sz="1100" b="1" kern="120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3pPr>
            <a:lvl4pPr marL="685800" indent="-228600" algn="l" defTabSz="1018824" rtl="0" eaLnBrk="1" latinLnBrk="0" hangingPunct="1">
              <a:lnSpc>
                <a:spcPts val="1600"/>
              </a:lnSpc>
              <a:spcBef>
                <a:spcPts val="800"/>
              </a:spcBef>
              <a:buClr>
                <a:srgbClr val="000000"/>
              </a:buClr>
              <a:buSzPct val="90000"/>
              <a:buFont typeface="Symbol" pitchFamily="18" charset="2"/>
              <a:buChar char="¾"/>
              <a:defRPr sz="1100" kern="1200">
                <a:solidFill>
                  <a:schemeClr val="tx1"/>
                </a:solidFill>
                <a:latin typeface="+mn-lt"/>
                <a:ea typeface="+mn-ea"/>
                <a:cs typeface="Arial" panose="020B0604020202020204" pitchFamily="34" charset="0"/>
              </a:defRPr>
            </a:lvl4pPr>
            <a:lvl5pPr marL="914400" indent="-228600" algn="l" defTabSz="1018824" rtl="0" eaLnBrk="1" latinLnBrk="0" hangingPunct="1">
              <a:lnSpc>
                <a:spcPts val="1400"/>
              </a:lnSpc>
              <a:spcBef>
                <a:spcPts val="6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5pPr>
            <a:lvl6pPr marL="1143000" indent="-228600" algn="l" defTabSz="1018824" rtl="0" eaLnBrk="1" latinLnBrk="0" hangingPunct="1">
              <a:lnSpc>
                <a:spcPts val="1400"/>
              </a:lnSpc>
              <a:spcBef>
                <a:spcPts val="400"/>
              </a:spcBef>
              <a:buClr>
                <a:srgbClr val="000000"/>
              </a:buClr>
              <a:buSzPct val="90000"/>
              <a:buFont typeface="Symbol" pitchFamily="18" charset="2"/>
              <a:buChar char="¾"/>
              <a:defRPr sz="1100" kern="1200" baseline="0">
                <a:solidFill>
                  <a:schemeClr val="tx1"/>
                </a:solidFill>
                <a:latin typeface="+mn-lt"/>
                <a:ea typeface="+mn-ea"/>
                <a:cs typeface="Arial" panose="020B0604020202020204" pitchFamily="34" charset="0"/>
              </a:defRPr>
            </a:lvl6pPr>
            <a:lvl7pPr marL="0" indent="0" algn="l" defTabSz="1018824" rtl="0" eaLnBrk="1" latinLnBrk="0" hangingPunct="1">
              <a:spcBef>
                <a:spcPts val="1200"/>
              </a:spcBef>
              <a:buFontTx/>
              <a:buNone/>
              <a:defRPr sz="1100" kern="1200" baseline="0">
                <a:solidFill>
                  <a:schemeClr val="tx1"/>
                </a:solidFill>
                <a:latin typeface="+mn-lt"/>
                <a:ea typeface="+mn-ea"/>
                <a:cs typeface="Arial" panose="020B0604020202020204" pitchFamily="34" charset="0"/>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pPr marL="0" marR="0" lvl="0" indent="0" algn="r" defTabSz="1018824" rtl="0" eaLnBrk="1" fontAlgn="auto" latinLnBrk="0" hangingPunct="1">
              <a:lnSpc>
                <a:spcPct val="100000"/>
              </a:lnSpc>
              <a:spcBef>
                <a:spcPts val="1200"/>
              </a:spcBef>
              <a:spcAft>
                <a:spcPts val="0"/>
              </a:spcAft>
              <a:buClrTx/>
              <a:buSzTx/>
              <a:buFontTx/>
              <a:buNone/>
              <a:tabLst/>
              <a:defRPr/>
            </a:pPr>
            <a:r>
              <a:rPr kumimoji="0" lang="en-US" sz="1200" b="0" i="0" u="none" strike="noStrike" kern="1200" cap="all" spc="200" normalizeH="0" baseline="0" noProof="0" dirty="0">
                <a:ln>
                  <a:noFill/>
                </a:ln>
                <a:solidFill>
                  <a:srgbClr val="FFFFFF"/>
                </a:solidFill>
                <a:effectLst/>
                <a:uLnTx/>
                <a:uFillTx/>
                <a:latin typeface="Arial Narrow" panose="020B0606020202030204" pitchFamily="34" charset="0"/>
                <a:ea typeface="+mn-ea"/>
                <a:cs typeface="+mn-cs"/>
              </a:rPr>
              <a:t> </a:t>
            </a:r>
          </a:p>
        </p:txBody>
      </p:sp>
      <p:sp>
        <p:nvSpPr>
          <p:cNvPr id="15"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B46A71A3-03CE-34E8-F32D-0F467DC70032}"/>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Facing Pag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5346700" y="-317523"/>
            <a:ext cx="4860636" cy="177912"/>
          </a:xfrm>
        </p:spPr>
        <p:txBody>
          <a:bodyPr/>
          <a:lstStyle/>
          <a:p>
            <a:r>
              <a:rPr lang="en-US"/>
              <a:t>19 April 2016</a:t>
            </a:r>
            <a:endParaRPr lang="en-US" dirty="0"/>
          </a:p>
        </p:txBody>
      </p:sp>
      <p:sp>
        <p:nvSpPr>
          <p:cNvPr id="4" name="Footer Placeholder 3"/>
          <p:cNvSpPr>
            <a:spLocks noGrp="1"/>
          </p:cNvSpPr>
          <p:nvPr>
            <p:ph type="ftr" sz="quarter" idx="11"/>
          </p:nvPr>
        </p:nvSpPr>
        <p:spPr>
          <a:xfrm>
            <a:off x="486064" y="-317523"/>
            <a:ext cx="8165869" cy="177912"/>
          </a:xfrm>
          <a:prstGeom prst="rect">
            <a:avLst/>
          </a:prstGeom>
        </p:spPr>
        <p:txBody>
          <a:bodyPr/>
          <a:lstStyle/>
          <a:p>
            <a:r>
              <a:rPr lang="en-US"/>
              <a:t>Confidential</a:t>
            </a:r>
            <a:endParaRPr lang="en-US" dirty="0"/>
          </a:p>
        </p:txBody>
      </p:sp>
      <p:sp>
        <p:nvSpPr>
          <p:cNvPr id="5" name="Slide Number Placeholder 4"/>
          <p:cNvSpPr>
            <a:spLocks noGrp="1"/>
          </p:cNvSpPr>
          <p:nvPr>
            <p:ph type="sldNum" sz="quarter" idx="12"/>
          </p:nvPr>
        </p:nvSpPr>
        <p:spPr>
          <a:xfrm>
            <a:off x="9526341" y="7884964"/>
            <a:ext cx="680995" cy="177912"/>
          </a:xfrm>
        </p:spPr>
        <p:txBody>
          <a:bodyPr/>
          <a:lstStyle/>
          <a:p>
            <a:fld id="{56E40FF2-FFFD-41B2-ABEF-2650AB17DAEF}" type="slidenum">
              <a:rPr lang="en-US" smtClean="0"/>
              <a:pPr/>
              <a:t>‹#›</a:t>
            </a:fld>
            <a:endParaRPr lang="en-US" dirty="0"/>
          </a:p>
        </p:txBody>
      </p:sp>
      <p:sp>
        <p:nvSpPr>
          <p:cNvPr id="6" name="Espace réservé du texte 6"/>
          <p:cNvSpPr>
            <a:spLocks noGrp="1"/>
          </p:cNvSpPr>
          <p:nvPr>
            <p:ph type="body" sz="quarter" idx="13" hasCustomPrompt="1"/>
          </p:nvPr>
        </p:nvSpPr>
        <p:spPr>
          <a:xfrm>
            <a:off x="9927945" y="0"/>
            <a:ext cx="765455" cy="315199"/>
          </a:xfrm>
          <a:prstGeom prst="rect">
            <a:avLst/>
          </a:prstGeom>
          <a:noFill/>
        </p:spPr>
        <p:txBody>
          <a:bodyPr wrap="square" lIns="36000" tIns="36000" rIns="108000" bIns="36000" rtlCol="0" anchor="ctr" anchorCtr="0">
            <a:noAutofit/>
          </a:bodyPr>
          <a:lstStyle>
            <a:lvl1pPr marL="0" algn="r" defTabSz="1018824" rtl="0" eaLnBrk="1" latinLnBrk="0" hangingPunct="1">
              <a:defRPr lang="en-US" sz="1000" b="0" kern="1200" dirty="0" smtClean="0">
                <a:solidFill>
                  <a:srgbClr val="8F8F8F"/>
                </a:solidFill>
                <a:latin typeface="+mn-lt"/>
                <a:ea typeface="+mn-ea"/>
                <a:cs typeface="+mn-cs"/>
              </a:defRPr>
            </a:lvl1pPr>
            <a:lvl2pPr marL="0" algn="r" defTabSz="1018824" rtl="0" eaLnBrk="1" latinLnBrk="0" hangingPunct="1">
              <a:defRPr lang="fr-FR" sz="1000" kern="1200" dirty="0" smtClean="0">
                <a:solidFill>
                  <a:srgbClr val="8F8F8F"/>
                </a:solidFill>
                <a:latin typeface="+mn-lt"/>
                <a:ea typeface="+mn-ea"/>
                <a:cs typeface="+mn-cs"/>
              </a:defRPr>
            </a:lvl2pPr>
            <a:lvl3pPr marL="0" algn="r" defTabSz="1018824" rtl="0" eaLnBrk="1" latinLnBrk="0" hangingPunct="1">
              <a:defRPr lang="fr-FR" sz="1000" kern="1200" dirty="0" smtClean="0">
                <a:solidFill>
                  <a:srgbClr val="8F8F8F"/>
                </a:solidFill>
                <a:latin typeface="+mn-lt"/>
                <a:ea typeface="+mn-ea"/>
                <a:cs typeface="+mn-cs"/>
              </a:defRPr>
            </a:lvl3pPr>
            <a:lvl4pPr marL="0" algn="r" defTabSz="1018824" rtl="0" eaLnBrk="1" latinLnBrk="0" hangingPunct="1">
              <a:defRPr lang="fr-FR" sz="1000" kern="1200" dirty="0" smtClean="0">
                <a:solidFill>
                  <a:srgbClr val="8F8F8F"/>
                </a:solidFill>
                <a:latin typeface="+mn-lt"/>
                <a:ea typeface="+mn-ea"/>
                <a:cs typeface="+mn-cs"/>
              </a:defRPr>
            </a:lvl4pPr>
            <a:lvl5pPr marL="0" algn="r" defTabSz="1018824" rtl="0" eaLnBrk="1" latinLnBrk="0" hangingPunct="1">
              <a:defRPr lang="en-US" sz="1000" kern="1200" dirty="0" smtClean="0">
                <a:solidFill>
                  <a:srgbClr val="8F8F8F"/>
                </a:solidFill>
                <a:latin typeface="+mn-lt"/>
                <a:ea typeface="+mn-ea"/>
                <a:cs typeface="+mn-cs"/>
              </a:defRPr>
            </a:lvl5pPr>
          </a:lstStyle>
          <a:p>
            <a:pPr lvl="0"/>
            <a:r>
              <a:rPr lang="en-US" dirty="0"/>
              <a:t>XX</a:t>
            </a:r>
          </a:p>
        </p:txBody>
      </p:sp>
      <p:sp>
        <p:nvSpPr>
          <p:cNvPr id="7" name="Rectangle à coins arrondis 7"/>
          <p:cNvSpPr/>
          <p:nvPr userDrawn="1"/>
        </p:nvSpPr>
        <p:spPr>
          <a:xfrm>
            <a:off x="0" y="-407714"/>
            <a:ext cx="10693400" cy="358295"/>
          </a:xfrm>
          <a:prstGeom prst="rect">
            <a:avLst/>
          </a:prstGeom>
          <a:noFill/>
          <a:ln>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r>
              <a:rPr lang="fr-FR" sz="1600" b="1" kern="1200" cap="all" noProof="1">
                <a:solidFill>
                  <a:schemeClr val="bg1"/>
                </a:solidFill>
                <a:latin typeface="Arial Narrow" panose="020B0606020202030204" pitchFamily="34" charset="0"/>
                <a:ea typeface="+mn-ea"/>
                <a:cs typeface="+mn-cs"/>
              </a:rPr>
              <a:t>Facing</a:t>
            </a:r>
            <a:r>
              <a:rPr lang="fr-FR" sz="1600" b="1" kern="1200" cap="all" baseline="0" noProof="1">
                <a:solidFill>
                  <a:schemeClr val="bg1"/>
                </a:solidFill>
                <a:latin typeface="Arial Narrow" panose="020B0606020202030204" pitchFamily="34" charset="0"/>
                <a:ea typeface="+mn-ea"/>
                <a:cs typeface="+mn-cs"/>
              </a:rPr>
              <a:t> </a:t>
            </a:r>
            <a:r>
              <a:rPr lang="fr-FR" sz="1600" b="1" kern="1200" cap="all" noProof="1">
                <a:solidFill>
                  <a:schemeClr val="bg1"/>
                </a:solidFill>
                <a:latin typeface="Arial Narrow" panose="020B0606020202030204" pitchFamily="34" charset="0"/>
                <a:ea typeface="+mn-ea"/>
                <a:cs typeface="+mn-cs"/>
              </a:rPr>
              <a:t>next page</a:t>
            </a:r>
          </a:p>
        </p:txBody>
      </p:sp>
    </p:spTree>
    <p:extLst>
      <p:ext uri="{BB962C8B-B14F-4D97-AF65-F5344CB8AC3E}">
        <p14:creationId xmlns:p14="http://schemas.microsoft.com/office/powerpoint/2010/main" val="259944859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Titre et contenu">
    <p:spTree>
      <p:nvGrpSpPr>
        <p:cNvPr id="1" name=""/>
        <p:cNvGrpSpPr/>
        <p:nvPr/>
      </p:nvGrpSpPr>
      <p:grpSpPr>
        <a:xfrm>
          <a:off x="0" y="0"/>
          <a:ext cx="0" cy="0"/>
          <a:chOff x="0" y="0"/>
          <a:chExt cx="0" cy="0"/>
        </a:xfrm>
      </p:grpSpPr>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Date Placeholder 2"/>
          <p:cNvSpPr>
            <a:spLocks noGrp="1"/>
          </p:cNvSpPr>
          <p:nvPr>
            <p:ph type="dt" sz="half" idx="14"/>
          </p:nvPr>
        </p:nvSpPr>
        <p:spPr/>
        <p:txBody>
          <a:bodyPr/>
          <a:lstStyle/>
          <a:p>
            <a:r>
              <a:rPr lang="en-US"/>
              <a:t>19 April 2016</a:t>
            </a:r>
            <a:endParaRPr lang="en-US" dirty="0"/>
          </a:p>
        </p:txBody>
      </p:sp>
      <p:sp>
        <p:nvSpPr>
          <p:cNvPr id="7" name="Footer Placeholder 6"/>
          <p:cNvSpPr>
            <a:spLocks noGrp="1"/>
          </p:cNvSpPr>
          <p:nvPr>
            <p:ph type="ftr" sz="quarter" idx="15"/>
          </p:nvPr>
        </p:nvSpPr>
        <p:spPr>
          <a:xfrm>
            <a:off x="486064" y="667170"/>
            <a:ext cx="8165869" cy="177912"/>
          </a:xfrm>
          <a:prstGeom prst="rect">
            <a:avLst/>
          </a:prstGeom>
          <a:noFill/>
        </p:spPr>
        <p:txBody>
          <a:bodyPr/>
          <a:lstStyle/>
          <a:p>
            <a:r>
              <a:rPr lang="en-US"/>
              <a:t>Confidential</a:t>
            </a:r>
            <a:endParaRPr lang="en-US" dirty="0"/>
          </a:p>
        </p:txBody>
      </p:sp>
      <p:sp>
        <p:nvSpPr>
          <p:cNvPr id="8" name="Slide Number Placeholder 7"/>
          <p:cNvSpPr>
            <a:spLocks noGrp="1"/>
          </p:cNvSpPr>
          <p:nvPr>
            <p:ph type="sldNum" sz="quarter" idx="16"/>
          </p:nvPr>
        </p:nvSpPr>
        <p:spPr/>
        <p:txBody>
          <a:bodyPr/>
          <a:lstStyle/>
          <a:p>
            <a:fld id="{56E40FF2-FFFD-41B2-ABEF-2650AB17DAEF}" type="slidenum">
              <a:rPr lang="en-US" smtClean="0"/>
              <a:pPr/>
              <a:t>‹#›</a:t>
            </a:fld>
            <a:endParaRPr lang="en-US" dirty="0"/>
          </a:p>
        </p:txBody>
      </p:sp>
      <p:sp>
        <p:nvSpPr>
          <p:cNvPr id="11" name="Title 10"/>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5712614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4" name="shp_SDPTitle"/>
          <p:cNvSpPr>
            <a:spLocks noGrp="1"/>
          </p:cNvSpPr>
          <p:nvPr>
            <p:ph type="dt" sz="half" idx="10"/>
          </p:nvPr>
        </p:nvSpPr>
        <p:spPr/>
        <p:txBody>
          <a:bodyPr/>
          <a:lstStyle/>
          <a:p>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Tree>
    <p:extLst>
      <p:ext uri="{BB962C8B-B14F-4D97-AF65-F5344CB8AC3E}">
        <p14:creationId xmlns:p14="http://schemas.microsoft.com/office/powerpoint/2010/main" val="33548101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15" name="Content Placeholder 14"/>
          <p:cNvSpPr>
            <a:spLocks noGrp="1"/>
          </p:cNvSpPr>
          <p:nvPr>
            <p:ph sz="quarter" idx="15" hasCustomPrompt="1"/>
          </p:nvPr>
        </p:nvSpPr>
        <p:spPr>
          <a:xfrm>
            <a:off x="486063"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Content Placeholder 14"/>
          <p:cNvSpPr>
            <a:spLocks noGrp="1"/>
          </p:cNvSpPr>
          <p:nvPr>
            <p:ph sz="quarter" idx="16" hasCustomPrompt="1"/>
          </p:nvPr>
        </p:nvSpPr>
        <p:spPr>
          <a:xfrm>
            <a:off x="5589732"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14" name="Content Placeholder 13"/>
          <p:cNvSpPr>
            <a:spLocks noGrp="1"/>
          </p:cNvSpPr>
          <p:nvPr>
            <p:ph sz="quarter" idx="15" hasCustomPrompt="1"/>
          </p:nvPr>
        </p:nvSpPr>
        <p:spPr>
          <a:xfrm>
            <a:off x="486063"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Content Placeholder 13"/>
          <p:cNvSpPr>
            <a:spLocks noGrp="1"/>
          </p:cNvSpPr>
          <p:nvPr>
            <p:ph sz="quarter" idx="16" hasCustomPrompt="1"/>
          </p:nvPr>
        </p:nvSpPr>
        <p:spPr>
          <a:xfrm>
            <a:off x="5589732"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5" name="Text Placeholder 4"/>
          <p:cNvSpPr>
            <a:spLocks noGrp="1"/>
          </p:cNvSpPr>
          <p:nvPr>
            <p:ph type="body" sz="quarter" idx="3"/>
          </p:nvPr>
        </p:nvSpPr>
        <p:spPr>
          <a:xfrm>
            <a:off x="5589732"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4762168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t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pic>
        <p:nvPicPr>
          <p:cNvPr id="4" name="Picture 2" descr="DBnomics : un agrégateur unique de données économiques | France Stratégie">
            <a:extLst>
              <a:ext uri="{FF2B5EF4-FFF2-40B4-BE49-F238E27FC236}">
                <a16:creationId xmlns:a16="http://schemas.microsoft.com/office/drawing/2014/main" id="{69C0B4D2-D717-2239-C0B4-E88CEF9CD5EE}"/>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26187" t="31440" r="26889" b="41990"/>
          <a:stretch/>
        </p:blipFill>
        <p:spPr bwMode="auto">
          <a:xfrm>
            <a:off x="563748" y="7220340"/>
            <a:ext cx="792000" cy="1211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340096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225341658"/>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image" Target="../media/image2.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86064" y="1188943"/>
            <a:ext cx="9721273" cy="369332"/>
          </a:xfrm>
          <a:prstGeom prst="rect">
            <a:avLst/>
          </a:prstGeom>
        </p:spPr>
        <p:txBody>
          <a:bodyPr vert="horz" lIns="0" tIns="0" rIns="0" bIns="91440" rtlCol="0" anchor="t" anchorCtr="0">
            <a:spAutoFit/>
          </a:bodyPr>
          <a:lstStyle/>
          <a:p>
            <a:pPr lvl="0"/>
            <a:r>
              <a:rPr lang="en-US" dirty="0"/>
              <a:t>Page Heading</a:t>
            </a:r>
          </a:p>
        </p:txBody>
      </p:sp>
      <p:sp>
        <p:nvSpPr>
          <p:cNvPr id="4" name="Date Placeholder 3"/>
          <p:cNvSpPr>
            <a:spLocks noGrp="1"/>
          </p:cNvSpPr>
          <p:nvPr>
            <p:ph type="dt" sz="half" idx="2"/>
          </p:nvPr>
        </p:nvSpPr>
        <p:spPr>
          <a:xfrm>
            <a:off x="5346700" y="667170"/>
            <a:ext cx="4860636" cy="177912"/>
          </a:xfrm>
          <a:prstGeom prst="rect">
            <a:avLst/>
          </a:prstGeom>
        </p:spPr>
        <p:txBody>
          <a:bodyPr vert="horz" wrap="square" lIns="45720" tIns="0" rIns="0" bIns="27432" rtlCol="0" anchor="b" anchorCtr="0"/>
          <a:lstStyle>
            <a:lvl1pPr algn="r">
              <a:defRPr lang="en-US" sz="800" b="0" i="0" cap="all" spc="200" baseline="0" smtClean="0">
                <a:solidFill>
                  <a:schemeClr val="accent1"/>
                </a:solidFill>
                <a:latin typeface="Arial Narrow" panose="020B0606020202030204" pitchFamily="34" charset="0"/>
              </a:defRPr>
            </a:lvl1pPr>
          </a:lstStyle>
          <a:p>
            <a:r>
              <a:rPr lang="en-US" dirty="0"/>
              <a:t>19 April 2016</a:t>
            </a:r>
          </a:p>
        </p:txBody>
      </p:sp>
      <p:sp>
        <p:nvSpPr>
          <p:cNvPr id="5" name="shp_Confidential"/>
          <p:cNvSpPr>
            <a:spLocks noGrp="1"/>
          </p:cNvSpPr>
          <p:nvPr>
            <p:ph type="ftr" sz="quarter" idx="3"/>
          </p:nvPr>
        </p:nvSpPr>
        <p:spPr>
          <a:xfrm>
            <a:off x="486064" y="667170"/>
            <a:ext cx="8165869" cy="177912"/>
          </a:xfrm>
          <a:prstGeom prst="rect">
            <a:avLst/>
          </a:prstGeom>
        </p:spPr>
        <p:txBody>
          <a:bodyPr vert="horz" lIns="0" tIns="0" rIns="3291840" bIns="27432" rtlCol="0" anchor="b" anchorCtr="0"/>
          <a:lstStyle>
            <a:lvl1pPr>
              <a:defRPr lang="en-US" sz="800" b="0" i="0" cap="all" spc="200" baseline="0" smtClean="0">
                <a:solidFill>
                  <a:schemeClr val="accent1"/>
                </a:solidFill>
                <a:latin typeface="Arial Narrow" panose="020B0606020202030204" pitchFamily="34" charset="0"/>
              </a:defRPr>
            </a:lvl1pPr>
          </a:lstStyle>
          <a:p>
            <a:r>
              <a:rPr lang="en-US"/>
              <a:t>Confidential</a:t>
            </a:r>
            <a:endParaRPr lang="en-US" dirty="0"/>
          </a:p>
        </p:txBody>
      </p:sp>
      <p:sp>
        <p:nvSpPr>
          <p:cNvPr id="6" name="shp_Folio"/>
          <p:cNvSpPr>
            <a:spLocks noGrp="1"/>
          </p:cNvSpPr>
          <p:nvPr>
            <p:ph type="sldNum" sz="quarter" idx="4"/>
          </p:nvPr>
        </p:nvSpPr>
        <p:spPr>
          <a:xfrm>
            <a:off x="9526341" y="6983049"/>
            <a:ext cx="680995" cy="177912"/>
          </a:xfrm>
          <a:prstGeom prst="rect">
            <a:avLst/>
          </a:prstGeom>
        </p:spPr>
        <p:txBody>
          <a:bodyPr vert="horz" wrap="none" lIns="0" tIns="0" rIns="91440" bIns="0" rtlCol="0" anchor="ctr" anchorCtr="0"/>
          <a:lstStyle>
            <a:lvl1pPr algn="r">
              <a:defRPr lang="en-US" sz="1100" b="0" i="0" baseline="0" smtClean="0">
                <a:solidFill>
                  <a:schemeClr val="accent1"/>
                </a:solidFill>
                <a:latin typeface="Arial Narrow" panose="020B0606020202030204" pitchFamily="34" charset="0"/>
              </a:defRPr>
            </a:lvl1pPr>
          </a:lstStyle>
          <a:p>
            <a:fld id="{56E40FF2-FFFD-41B2-ABEF-2650AB17DAEF}" type="slidenum">
              <a:rPr lang="en-US" smtClean="0"/>
              <a:pPr/>
              <a:t>‹#›</a:t>
            </a:fld>
            <a:endParaRPr lang="en-US" dirty="0"/>
          </a:p>
        </p:txBody>
      </p:sp>
      <p:sp>
        <p:nvSpPr>
          <p:cNvPr id="11" name="shp_Draft" hidden="1"/>
          <p:cNvSpPr/>
          <p:nvPr/>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4" name="shp_Draft_Center"/>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sp>
        <p:nvSpPr>
          <p:cNvPr id="15" name="shp_FolioLine"/>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dirty="0">
              <a:solidFill>
                <a:schemeClr val="accent1"/>
              </a:solidFill>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sp>
        <p:nvSpPr>
          <p:cNvPr id="12" name="shp_LogoLine" hidden="1"/>
          <p:cNvSpPr>
            <a:spLocks noChangeShapeType="1"/>
          </p:cNvSpPr>
          <p:nvPr userDrawn="1"/>
        </p:nvSpPr>
        <p:spPr bwMode="gray">
          <a:xfrm>
            <a:off x="9774936" y="6986016"/>
            <a:ext cx="0" cy="182880"/>
          </a:xfrm>
          <a:prstGeom prst="line">
            <a:avLst/>
          </a:prstGeom>
          <a:noFill/>
          <a:ln w="6350">
            <a:solidFill>
              <a:schemeClr val="bg1">
                <a:lumMod val="75000"/>
              </a:schemeClr>
            </a:solidFill>
            <a:round/>
            <a:headEnd/>
            <a:tailEnd/>
          </a:ln>
        </p:spPr>
        <p:txBody>
          <a:bodyPr/>
          <a:lstStyle/>
          <a:p>
            <a:endParaRPr lang="en-US" dirty="0"/>
          </a:p>
        </p:txBody>
      </p:sp>
      <p:sp>
        <p:nvSpPr>
          <p:cNvPr id="7" name="Text Placeholder 6"/>
          <p:cNvSpPr>
            <a:spLocks noGrp="1"/>
          </p:cNvSpPr>
          <p:nvPr>
            <p:ph type="body" idx="1"/>
          </p:nvPr>
        </p:nvSpPr>
        <p:spPr>
          <a:xfrm>
            <a:off x="486064" y="1571557"/>
            <a:ext cx="9721273" cy="2010807"/>
          </a:xfrm>
          <a:prstGeom prst="rect">
            <a:avLst/>
          </a:prstGeom>
        </p:spPr>
        <p:txBody>
          <a:bodyPr vert="horz" lIns="0" tIns="73152" rIns="0" bIns="0" rtlCol="0">
            <a:spAutoFit/>
          </a:body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pic>
        <p:nvPicPr>
          <p:cNvPr id="8" name="Image 7"/>
          <p:cNvPicPr>
            <a:picLocks noChangeAspect="1"/>
          </p:cNvPicPr>
          <p:nvPr userDrawn="1"/>
        </p:nvPicPr>
        <p:blipFill>
          <a:blip r:embed="rId33"/>
          <a:stretch>
            <a:fillRect/>
          </a:stretch>
        </p:blipFill>
        <p:spPr>
          <a:xfrm>
            <a:off x="486064" y="7072005"/>
            <a:ext cx="947369" cy="90000"/>
          </a:xfrm>
          <a:prstGeom prst="rect">
            <a:avLst/>
          </a:prstGeom>
        </p:spPr>
      </p:pic>
      <p:pic>
        <p:nvPicPr>
          <p:cNvPr id="10" name="Picture 9" descr="A picture containing text, sign, gauge&#10;&#10;Description automatically generated">
            <a:extLst>
              <a:ext uri="{FF2B5EF4-FFF2-40B4-BE49-F238E27FC236}">
                <a16:creationId xmlns:a16="http://schemas.microsoft.com/office/drawing/2014/main" id="{69F59F6D-A800-3FD2-93B3-899012AAED45}"/>
              </a:ext>
            </a:extLst>
          </p:cNvPr>
          <p:cNvPicPr>
            <a:picLocks noChangeAspect="1"/>
          </p:cNvPicPr>
          <p:nvPr userDrawn="1"/>
        </p:nvPicPr>
        <p:blipFill>
          <a:blip r:embed="rId34"/>
          <a:stretch>
            <a:fillRect/>
          </a:stretch>
        </p:blipFill>
        <p:spPr>
          <a:xfrm>
            <a:off x="498763" y="7207249"/>
            <a:ext cx="914400" cy="215447"/>
          </a:xfrm>
          <a:prstGeom prst="rect">
            <a:avLst/>
          </a:prstGeom>
        </p:spPr>
      </p:pic>
    </p:spTree>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24" r:id="rId4"/>
    <p:sldLayoutId id="2147483714" r:id="rId5"/>
    <p:sldLayoutId id="2147483715" r:id="rId6"/>
    <p:sldLayoutId id="2147483734" r:id="rId7"/>
    <p:sldLayoutId id="2147483735" r:id="rId8"/>
    <p:sldLayoutId id="2147483745" r:id="rId9"/>
    <p:sldLayoutId id="2147483746" r:id="rId10"/>
    <p:sldLayoutId id="2147483728" r:id="rId11"/>
    <p:sldLayoutId id="2147483726" r:id="rId12"/>
    <p:sldLayoutId id="2147483729" r:id="rId13"/>
    <p:sldLayoutId id="2147483730" r:id="rId14"/>
    <p:sldLayoutId id="2147483727" r:id="rId15"/>
    <p:sldLayoutId id="2147483731" r:id="rId16"/>
    <p:sldLayoutId id="2147483741" r:id="rId17"/>
    <p:sldLayoutId id="2147483742" r:id="rId18"/>
    <p:sldLayoutId id="2147483747" r:id="rId19"/>
    <p:sldLayoutId id="2147483748" r:id="rId20"/>
    <p:sldLayoutId id="2147483743" r:id="rId21"/>
    <p:sldLayoutId id="2147483744" r:id="rId22"/>
    <p:sldLayoutId id="2147483716" r:id="rId23"/>
    <p:sldLayoutId id="2147483717" r:id="rId24"/>
    <p:sldLayoutId id="2147483718" r:id="rId25"/>
    <p:sldLayoutId id="2147483719" r:id="rId26"/>
    <p:sldLayoutId id="2147483723" r:id="rId27"/>
    <p:sldLayoutId id="2147483725" r:id="rId28"/>
    <p:sldLayoutId id="2147483721" r:id="rId29"/>
    <p:sldLayoutId id="2147483736" r:id="rId30"/>
    <p:sldLayoutId id="2147483749" r:id="rId31"/>
  </p:sldLayoutIdLst>
  <p:hf sldNum="0" hdr="0"/>
  <p:txStyles>
    <p:titleStyle>
      <a:lvl1pPr algn="l" defTabSz="1018824" rtl="0" eaLnBrk="1" latinLnBrk="0" hangingPunct="1">
        <a:lnSpc>
          <a:spcPct val="90000"/>
        </a:lnSpc>
        <a:spcBef>
          <a:spcPct val="0"/>
        </a:spcBef>
        <a:buNone/>
        <a:defRPr lang="en-US" sz="2000" b="1" i="0" kern="1200" baseline="0" dirty="0">
          <a:solidFill>
            <a:schemeClr val="accent1"/>
          </a:solidFill>
          <a:latin typeface="+mj-lt"/>
          <a:ea typeface="+mj-ea"/>
          <a:cs typeface="+mj-cs"/>
        </a:defRPr>
      </a:lvl1pPr>
    </p:titleStyle>
    <p:bodyStyle>
      <a:lvl1pPr marL="0" indent="0" algn="l" defTabSz="1018824" rtl="0" eaLnBrk="1" latinLnBrk="0" hangingPunct="1">
        <a:spcBef>
          <a:spcPts val="1200"/>
        </a:spcBef>
        <a:buFontTx/>
        <a:buNone/>
        <a:defRPr lang="en-US" sz="1300" b="1" i="0" kern="1200" baseline="0" dirty="0" smtClean="0">
          <a:solidFill>
            <a:schemeClr val="accent4">
              <a:lumMod val="75000"/>
            </a:schemeClr>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1"/>
        </a:buClr>
        <a:buSzPct val="100000"/>
        <a:buFont typeface="Symbol" panose="05050102010706020507" pitchFamily="18" charset="2"/>
        <a:buChar char="·"/>
        <a:defRPr lang="en-US" sz="1100" b="1" kern="1200" dirty="0" smtClean="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3pPr>
      <a:lvl4pPr marL="685800" indent="-228600" algn="l" defTabSz="1018824" rtl="0" eaLnBrk="1" latinLnBrk="0" hangingPunct="1">
        <a:lnSpc>
          <a:spcPts val="1600"/>
        </a:lnSpc>
        <a:spcBef>
          <a:spcPts val="800"/>
        </a:spcBef>
        <a:buClr>
          <a:schemeClr val="accent4">
            <a:lumMod val="75000"/>
          </a:schemeClr>
        </a:buClr>
        <a:buSzPct val="100000"/>
        <a:buFont typeface="Symbol" panose="05050102010706020507" pitchFamily="18" charset="2"/>
        <a:buChar char="·"/>
        <a:defRPr sz="1100" kern="1200">
          <a:solidFill>
            <a:schemeClr val="tx1"/>
          </a:solidFill>
          <a:latin typeface="+mn-lt"/>
          <a:ea typeface="+mn-ea"/>
          <a:cs typeface="+mn-cs"/>
        </a:defRPr>
      </a:lvl4pPr>
      <a:lvl5pPr marL="914400" indent="-228600" algn="l" defTabSz="1018824" rtl="0" eaLnBrk="1" latinLnBrk="0" hangingPunct="1">
        <a:lnSpc>
          <a:spcPts val="1400"/>
        </a:lnSpc>
        <a:spcBef>
          <a:spcPts val="6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5pPr>
      <a:lvl6pPr marL="1143000" indent="-228600" algn="l" defTabSz="1018824" rtl="0" eaLnBrk="1" latinLnBrk="0" hangingPunct="1">
        <a:lnSpc>
          <a:spcPts val="1400"/>
        </a:lnSpc>
        <a:spcBef>
          <a:spcPts val="400"/>
        </a:spcBef>
        <a:buClr>
          <a:schemeClr val="accent4">
            <a:lumMod val="75000"/>
          </a:schemeClr>
        </a:buClr>
        <a:buSzPct val="100000"/>
        <a:buFont typeface="Symbol" panose="05050102010706020507" pitchFamily="18" charset="2"/>
        <a:buChar char="·"/>
        <a:defRPr sz="1100" kern="1200" baseline="0">
          <a:solidFill>
            <a:schemeClr val="tx1"/>
          </a:solidFill>
          <a:latin typeface="+mn-lt"/>
          <a:ea typeface="+mn-ea"/>
          <a:cs typeface="+mn-cs"/>
        </a:defRPr>
      </a:lvl6pPr>
      <a:lvl7pPr marL="0" indent="0" algn="l" defTabSz="1018824" rtl="0" eaLnBrk="1" latinLnBrk="0" hangingPunct="1">
        <a:spcBef>
          <a:spcPts val="1200"/>
        </a:spcBef>
        <a:buFontTx/>
        <a:buNone/>
        <a:defRPr sz="1100" kern="1200" baseline="0">
          <a:solidFill>
            <a:schemeClr val="tx1"/>
          </a:solidFill>
          <a:latin typeface="+mn-lt"/>
          <a:ea typeface="+mn-ea"/>
          <a:cs typeface="+mn-cs"/>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p:bodyStyle>
    <p:other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3.xml"/><Relationship Id="rId1" Type="http://schemas.openxmlformats.org/officeDocument/2006/relationships/tags" Target="../tags/tag13.xml"/></Relationships>
</file>

<file path=ppt/slides/_rels/slide12.xml.rels><?xml version="1.0" encoding="UTF-8" standalone="yes"?>
<Relationships xmlns="http://schemas.openxmlformats.org/package/2006/relationships"><Relationship Id="rId8" Type="http://schemas.openxmlformats.org/officeDocument/2006/relationships/chart" Target="../charts/chart8.xml"/><Relationship Id="rId3" Type="http://schemas.openxmlformats.org/officeDocument/2006/relationships/tags" Target="../tags/tag16.xml"/><Relationship Id="rId7" Type="http://schemas.openxmlformats.org/officeDocument/2006/relationships/chart" Target="../charts/chart7.xml"/><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notesSlide" Target="../notesSlides/notesSlide12.xml"/><Relationship Id="rId5" Type="http://schemas.openxmlformats.org/officeDocument/2006/relationships/slideLayout" Target="../slideLayouts/slideLayout2.xml"/><Relationship Id="rId10" Type="http://schemas.openxmlformats.org/officeDocument/2006/relationships/chart" Target="../charts/chart10.xml"/><Relationship Id="rId4" Type="http://schemas.openxmlformats.org/officeDocument/2006/relationships/tags" Target="../tags/tag17.xml"/><Relationship Id="rId9" Type="http://schemas.openxmlformats.org/officeDocument/2006/relationships/chart" Target="../charts/chart9.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tags" Target="../tags/tag22.xml"/><Relationship Id="rId7" Type="http://schemas.openxmlformats.org/officeDocument/2006/relationships/chart" Target="../charts/chart13.xml"/><Relationship Id="rId2" Type="http://schemas.openxmlformats.org/officeDocument/2006/relationships/tags" Target="../tags/tag21.xml"/><Relationship Id="rId1" Type="http://schemas.openxmlformats.org/officeDocument/2006/relationships/tags" Target="../tags/tag20.xml"/><Relationship Id="rId6" Type="http://schemas.openxmlformats.org/officeDocument/2006/relationships/notesSlide" Target="../notesSlides/notesSlide14.xml"/><Relationship Id="rId5" Type="http://schemas.openxmlformats.org/officeDocument/2006/relationships/slideLayout" Target="../slideLayouts/slideLayout2.xml"/><Relationship Id="rId4" Type="http://schemas.openxmlformats.org/officeDocument/2006/relationships/tags" Target="../tags/tag23.xml"/></Relationships>
</file>

<file path=ppt/slides/_rels/slide15.xml.rels><?xml version="1.0" encoding="UTF-8" standalone="yes"?>
<Relationships xmlns="http://schemas.openxmlformats.org/package/2006/relationships"><Relationship Id="rId8" Type="http://schemas.openxmlformats.org/officeDocument/2006/relationships/chart" Target="../charts/chart16.xml"/><Relationship Id="rId3" Type="http://schemas.openxmlformats.org/officeDocument/2006/relationships/tags" Target="../tags/tag26.xml"/><Relationship Id="rId7" Type="http://schemas.openxmlformats.org/officeDocument/2006/relationships/chart" Target="../charts/chart15.xml"/><Relationship Id="rId2" Type="http://schemas.openxmlformats.org/officeDocument/2006/relationships/tags" Target="../tags/tag25.xml"/><Relationship Id="rId1" Type="http://schemas.openxmlformats.org/officeDocument/2006/relationships/tags" Target="../tags/tag24.xml"/><Relationship Id="rId6" Type="http://schemas.openxmlformats.org/officeDocument/2006/relationships/notesSlide" Target="../notesSlides/notesSlide15.xml"/><Relationship Id="rId5" Type="http://schemas.openxmlformats.org/officeDocument/2006/relationships/slideLayout" Target="../slideLayouts/slideLayout2.xml"/><Relationship Id="rId4" Type="http://schemas.openxmlformats.org/officeDocument/2006/relationships/tags" Target="../tags/tag27.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chart" Target="../charts/chart18.xml"/><Relationship Id="rId5" Type="http://schemas.openxmlformats.org/officeDocument/2006/relationships/chart" Target="../charts/chart17.xml"/><Relationship Id="rId4"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3.xml"/><Relationship Id="rId1" Type="http://schemas.openxmlformats.org/officeDocument/2006/relationships/tags" Target="../tags/tag30.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2.xml"/><Relationship Id="rId1" Type="http://schemas.openxmlformats.org/officeDocument/2006/relationships/tags" Target="../tags/tag31.xml"/><Relationship Id="rId5" Type="http://schemas.openxmlformats.org/officeDocument/2006/relationships/chart" Target="../charts/chart19.xml"/><Relationship Id="rId4"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4.xml"/><Relationship Id="rId1" Type="http://schemas.openxmlformats.org/officeDocument/2006/relationships/tags" Target="../tags/tag33.xml"/><Relationship Id="rId5" Type="http://schemas.openxmlformats.org/officeDocument/2006/relationships/chart" Target="../charts/chart20.xml"/><Relationship Id="rId4"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3" Type="http://schemas.openxmlformats.org/officeDocument/2006/relationships/hyperlink" Target="https://db.nomics.world/" TargetMode="External"/><Relationship Id="rId2" Type="http://schemas.openxmlformats.org/officeDocument/2006/relationships/notesSlide" Target="../notesSlides/notesSlide2.xml"/><Relationship Id="rId1" Type="http://schemas.openxmlformats.org/officeDocument/2006/relationships/slideLayout" Target="../slideLayouts/slideLayout31.xml"/><Relationship Id="rId4" Type="http://schemas.openxmlformats.org/officeDocument/2006/relationships/hyperlink" Target="mailto:jocelyn.maillard@cepremap.org" TargetMode="Externa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6.xml"/><Relationship Id="rId1" Type="http://schemas.openxmlformats.org/officeDocument/2006/relationships/tags" Target="../tags/tag35.xml"/><Relationship Id="rId5" Type="http://schemas.openxmlformats.org/officeDocument/2006/relationships/chart" Target="../charts/chart21.xml"/><Relationship Id="rId4"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3.xml"/><Relationship Id="rId1" Type="http://schemas.openxmlformats.org/officeDocument/2006/relationships/tags" Target="../tags/tag37.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3.xml"/><Relationship Id="rId1" Type="http://schemas.openxmlformats.org/officeDocument/2006/relationships/tags" Target="../tags/tag38.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0.xml"/><Relationship Id="rId1" Type="http://schemas.openxmlformats.org/officeDocument/2006/relationships/tags" Target="../tags/tag39.xml"/><Relationship Id="rId5" Type="http://schemas.openxmlformats.org/officeDocument/2006/relationships/chart" Target="../charts/chart22.xml"/><Relationship Id="rId4"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tags" Target="../tags/tag43.xml"/><Relationship Id="rId7" Type="http://schemas.openxmlformats.org/officeDocument/2006/relationships/chart" Target="../charts/chart24.xml"/><Relationship Id="rId2" Type="http://schemas.openxmlformats.org/officeDocument/2006/relationships/tags" Target="../tags/tag42.xml"/><Relationship Id="rId1" Type="http://schemas.openxmlformats.org/officeDocument/2006/relationships/tags" Target="../tags/tag41.xml"/><Relationship Id="rId6" Type="http://schemas.openxmlformats.org/officeDocument/2006/relationships/notesSlide" Target="../notesSlides/notesSlide25.xml"/><Relationship Id="rId5" Type="http://schemas.openxmlformats.org/officeDocument/2006/relationships/slideLayout" Target="../slideLayouts/slideLayout2.xml"/><Relationship Id="rId10" Type="http://schemas.openxmlformats.org/officeDocument/2006/relationships/chart" Target="../charts/chart27.xml"/><Relationship Id="rId4" Type="http://schemas.openxmlformats.org/officeDocument/2006/relationships/tags" Target="../tags/tag44.xml"/><Relationship Id="rId9" Type="http://schemas.openxmlformats.org/officeDocument/2006/relationships/chart" Target="../charts/chart26.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2.xml"/><Relationship Id="rId1" Type="http://schemas.openxmlformats.org/officeDocument/2006/relationships/tags" Target="../tags/tag45.xml"/><Relationship Id="rId4" Type="http://schemas.openxmlformats.org/officeDocument/2006/relationships/chart" Target="../charts/chart28.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3.xml"/><Relationship Id="rId1" Type="http://schemas.openxmlformats.org/officeDocument/2006/relationships/tags" Target="../tags/tag46.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2.xml"/><Relationship Id="rId1" Type="http://schemas.openxmlformats.org/officeDocument/2006/relationships/tags" Target="../tags/tag47.xml"/><Relationship Id="rId4" Type="http://schemas.openxmlformats.org/officeDocument/2006/relationships/chart" Target="../charts/chart29.xml"/></Relationships>
</file>

<file path=ppt/slides/_rels/slide29.xml.rels><?xml version="1.0" encoding="UTF-8" standalone="yes"?>
<Relationships xmlns="http://schemas.openxmlformats.org/package/2006/relationships"><Relationship Id="rId8" Type="http://schemas.openxmlformats.org/officeDocument/2006/relationships/chart" Target="../charts/chart31.xml"/><Relationship Id="rId3" Type="http://schemas.openxmlformats.org/officeDocument/2006/relationships/tags" Target="../tags/tag50.xml"/><Relationship Id="rId7" Type="http://schemas.openxmlformats.org/officeDocument/2006/relationships/chart" Target="../charts/chart30.xml"/><Relationship Id="rId2" Type="http://schemas.openxmlformats.org/officeDocument/2006/relationships/tags" Target="../tags/tag49.xml"/><Relationship Id="rId1" Type="http://schemas.openxmlformats.org/officeDocument/2006/relationships/tags" Target="../tags/tag48.xml"/><Relationship Id="rId6" Type="http://schemas.openxmlformats.org/officeDocument/2006/relationships/notesSlide" Target="../notesSlides/notesSlide29.xml"/><Relationship Id="rId5" Type="http://schemas.openxmlformats.org/officeDocument/2006/relationships/slideLayout" Target="../slideLayouts/slideLayout2.xml"/><Relationship Id="rId10" Type="http://schemas.openxmlformats.org/officeDocument/2006/relationships/chart" Target="../charts/chart33.xml"/><Relationship Id="rId4" Type="http://schemas.openxmlformats.org/officeDocument/2006/relationships/tags" Target="../tags/tag51.xml"/><Relationship Id="rId9" Type="http://schemas.openxmlformats.org/officeDocument/2006/relationships/chart" Target="../charts/chart3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1.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xml"/><Relationship Id="rId1" Type="http://schemas.openxmlformats.org/officeDocument/2006/relationships/tags" Target="../tags/tag52.xml"/><Relationship Id="rId4" Type="http://schemas.openxmlformats.org/officeDocument/2006/relationships/chart" Target="../charts/chart34.xml"/></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4.xml"/><Relationship Id="rId1" Type="http://schemas.openxmlformats.org/officeDocument/2006/relationships/tags" Target="../tags/tag53.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3.xml"/><Relationship Id="rId1" Type="http://schemas.openxmlformats.org/officeDocument/2006/relationships/tags" Target="../tags/tag55.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2.xml"/><Relationship Id="rId1" Type="http://schemas.openxmlformats.org/officeDocument/2006/relationships/tags" Target="../tags/tag56.xml"/><Relationship Id="rId4" Type="http://schemas.openxmlformats.org/officeDocument/2006/relationships/chart" Target="../charts/chart37.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2.xml"/><Relationship Id="rId1" Type="http://schemas.openxmlformats.org/officeDocument/2006/relationships/tags" Target="../tags/tag57.xml"/><Relationship Id="rId4" Type="http://schemas.openxmlformats.org/officeDocument/2006/relationships/chart" Target="../charts/chart38.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9.xml"/><Relationship Id="rId1" Type="http://schemas.openxmlformats.org/officeDocument/2006/relationships/tags" Target="../tags/tag58.xml"/><Relationship Id="rId6" Type="http://schemas.openxmlformats.org/officeDocument/2006/relationships/chart" Target="../charts/chart40.xml"/><Relationship Id="rId5" Type="http://schemas.openxmlformats.org/officeDocument/2006/relationships/chart" Target="../charts/chart39.xml"/><Relationship Id="rId4"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3.xml"/><Relationship Id="rId1" Type="http://schemas.openxmlformats.org/officeDocument/2006/relationships/tags" Target="../tags/tag60.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2.xml"/><Relationship Id="rId1" Type="http://schemas.openxmlformats.org/officeDocument/2006/relationships/tags" Target="../tags/tag61.xml"/><Relationship Id="rId4" Type="http://schemas.openxmlformats.org/officeDocument/2006/relationships/chart" Target="../charts/chart41.xml"/></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3.xml"/><Relationship Id="rId1" Type="http://schemas.openxmlformats.org/officeDocument/2006/relationships/tags" Target="../tags/tag62.xml"/><Relationship Id="rId6" Type="http://schemas.openxmlformats.org/officeDocument/2006/relationships/chart" Target="../charts/chart43.xml"/><Relationship Id="rId5" Type="http://schemas.openxmlformats.org/officeDocument/2006/relationships/chart" Target="../charts/chart42.xml"/><Relationship Id="rId4"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5.xml"/><Relationship Id="rId1" Type="http://schemas.openxmlformats.org/officeDocument/2006/relationships/tags" Target="../tags/tag64.xml"/><Relationship Id="rId6" Type="http://schemas.openxmlformats.org/officeDocument/2006/relationships/chart" Target="../charts/chart45.xml"/><Relationship Id="rId5" Type="http://schemas.openxmlformats.org/officeDocument/2006/relationships/chart" Target="../charts/chart44.xml"/><Relationship Id="rId4"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7.xml"/><Relationship Id="rId1" Type="http://schemas.openxmlformats.org/officeDocument/2006/relationships/tags" Target="../tags/tag66.xml"/><Relationship Id="rId6" Type="http://schemas.openxmlformats.org/officeDocument/2006/relationships/chart" Target="../charts/chart47.xml"/><Relationship Id="rId5" Type="http://schemas.openxmlformats.org/officeDocument/2006/relationships/chart" Target="../charts/chart46.xml"/><Relationship Id="rId4"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3.xml"/><Relationship Id="rId1" Type="http://schemas.openxmlformats.org/officeDocument/2006/relationships/tags" Target="../tags/tag68.xml"/></Relationships>
</file>

<file path=ppt/slides/_rels/slide42.xml.rels><?xml version="1.0" encoding="UTF-8" standalone="yes"?>
<Relationships xmlns="http://schemas.openxmlformats.org/package/2006/relationships"><Relationship Id="rId8" Type="http://schemas.openxmlformats.org/officeDocument/2006/relationships/hyperlink" Target="https://db.nomics.world/OECD/DSD_NAMAIN1@DF_QNA_EXPENDITURE_GROWTH_OECD/Q.Y.JPN.S1.S1.B1GQ._Z._Z._Z.PC.L.G1.T0102?tab=chart" TargetMode="External"/><Relationship Id="rId13" Type="http://schemas.openxmlformats.org/officeDocument/2006/relationships/hyperlink" Target="https://db.nomics.world/OECD/DSD_NAMAIN1@DF_QNA_EXPENDITURE_GROWTH_OECD/Q.Y.ZAF.S1.S1.B1GQ._Z._Z._Z.PC.L.G1.T0102?tab=chart" TargetMode="External"/><Relationship Id="rId3" Type="http://schemas.openxmlformats.org/officeDocument/2006/relationships/hyperlink" Target="https://db.nomics.world/OECD/DSD_NAMAIN1@DF_QNA_EXPENDITURE_GROWTH_OECD/Q.Y.DEU.S1.S1.B1GQ._Z._Z._Z.PC.L.G1.T0102?tab=chart" TargetMode="External"/><Relationship Id="rId7" Type="http://schemas.openxmlformats.org/officeDocument/2006/relationships/hyperlink" Target="https://db.nomics.world/OECD/DSD_NAMAIN1@DF_QNA_EXPENDITURE_GROWTH_OECD/Q.Y.ITA.S1.S1.B1GQ._Z._Z._Z.PC.L.G1.T0102?tab=chart" TargetMode="External"/><Relationship Id="rId12" Type="http://schemas.openxmlformats.org/officeDocument/2006/relationships/hyperlink" Target="https://db.nomics.world/OECD/DSD_NAMAIN1@DF_QNA_EXPENDITURE_GROWTH_OECD/Q.Y.MEX.S1.S1.B1GQ._Z._Z._Z.PC.L.G1.T0102?tab=chart" TargetMode="External"/><Relationship Id="rId2" Type="http://schemas.openxmlformats.org/officeDocument/2006/relationships/notesSlide" Target="../notesSlides/notesSlide42.xml"/><Relationship Id="rId1" Type="http://schemas.openxmlformats.org/officeDocument/2006/relationships/slideLayout" Target="../slideLayouts/slideLayout31.xml"/><Relationship Id="rId6" Type="http://schemas.openxmlformats.org/officeDocument/2006/relationships/hyperlink" Target="https://db.nomics.world/OECD/DSD_NAMAIN1@DF_QNA_EXPENDITURE_GROWTH_OECD/Q.Y.GBR.S1.S1.B1GQ._Z._Z._Z.PC.L.G1.T0102?tab=chart" TargetMode="External"/><Relationship Id="rId11" Type="http://schemas.openxmlformats.org/officeDocument/2006/relationships/hyperlink" Target="https://db.nomics.world/OECD/DSD_NAMAIN1@DF_QNA_EXPENDITURE_GROWTH_OECD/Q.Y.BRA.S1.S1.B1GQ._Z._Z._Z.PC.L.G1.T0102?tab=chart" TargetMode="External"/><Relationship Id="rId5" Type="http://schemas.openxmlformats.org/officeDocument/2006/relationships/hyperlink" Target="https://db.nomics.world/OECD/DSD_NAMAIN1@DF_QNA_EXPENDITURE_GROWTH_OECD/Q.Y.FRA.S1.S1.B1GQ._Z._Z._Z.PC.L.G1.T0102?tab=chart" TargetMode="External"/><Relationship Id="rId15" Type="http://schemas.openxmlformats.org/officeDocument/2006/relationships/hyperlink" Target="https://db.nomics.world/OECD/DSD_NAMAIN1@DF_QNA_EXPENDITURE_GROWTH_OECD/Q.Y.IND.S1.S1.B1GQ._Z._Z._Z.PC.L.G1.T0102?tab=chart" TargetMode="External"/><Relationship Id="rId10" Type="http://schemas.openxmlformats.org/officeDocument/2006/relationships/hyperlink" Target="https://db.nomics.world/OECD/DSD_NAMAIN1@DF_QNA_EXPENDITURE_GROWTH_OECD/Q.Y.CHN.S1.S1.B1GQ._Z._Z._Z.PC.L.G1.T0102?tab=chart" TargetMode="External"/><Relationship Id="rId4" Type="http://schemas.openxmlformats.org/officeDocument/2006/relationships/hyperlink" Target="https://db.nomics.world/OECD/DSD_NAMAIN1@DF_QNA_EXPENDITURE_GROWTH_OECD/Q.Y.EA20.S1.S1.B1GQ._Z._Z._Z.PC.L.G1.T0102?tab=chart" TargetMode="External"/><Relationship Id="rId9" Type="http://schemas.openxmlformats.org/officeDocument/2006/relationships/hyperlink" Target="https://db.nomics.world/OECD/DSD_NAMAIN1@DF_QNA_EXPENDITURE_GROWTH_OECD/Q.Y.USA.S1.S1.B1GQ._Z._Z._Z.PC.L.G1.T0102?tab=chart" TargetMode="External"/><Relationship Id="rId14" Type="http://schemas.openxmlformats.org/officeDocument/2006/relationships/hyperlink" Target="https://db.nomics.world/OECD/DSD_NAMAIN1@DF_QNA_EXPENDITURE_GROWTH_OECD/Q.Y.IDN.S1.S1.B1GQ._Z._Z._Z.PC.L.G1.T0102?tab=chart" TargetMode="External"/></Relationships>
</file>

<file path=ppt/slides/_rels/slide43.xml.rels><?xml version="1.0" encoding="UTF-8" standalone="yes"?>
<Relationships xmlns="http://schemas.openxmlformats.org/package/2006/relationships"><Relationship Id="rId8" Type="http://schemas.openxmlformats.org/officeDocument/2006/relationships/hyperlink" Target="https://db.nomics.world/BEA/NIPA-T30100/AD01RC-Q" TargetMode="External"/><Relationship Id="rId13" Type="http://schemas.openxmlformats.org/officeDocument/2006/relationships/hyperlink" Target="https://db.nomics.world/ONS/MM23/DKO8.M" TargetMode="External"/><Relationship Id="rId18" Type="http://schemas.openxmlformats.org/officeDocument/2006/relationships/hyperlink" Target="https://db.nomics.world/BLS/cu/CUSR0000SA0L1E" TargetMode="External"/><Relationship Id="rId3" Type="http://schemas.openxmlformats.org/officeDocument/2006/relationships/hyperlink" Target="https://db.nomics.world/Eurostat/gov_10q_ggdebt/Q.GD.S13.PC_GDP.DE" TargetMode="External"/><Relationship Id="rId21" Type="http://schemas.openxmlformats.org/officeDocument/2006/relationships/hyperlink" Target="https://db.nomics.world/OECD/MEI_CLI/BSCICP03.DEU.M" TargetMode="External"/><Relationship Id="rId7" Type="http://schemas.openxmlformats.org/officeDocument/2006/relationships/hyperlink" Target="https://db.nomics.world/EC/CONSTRUCTION" TargetMode="External"/><Relationship Id="rId12" Type="http://schemas.openxmlformats.org/officeDocument/2006/relationships/hyperlink" Target="https://db.nomics.world/ONS/UKEA/CT8O.Q" TargetMode="External"/><Relationship Id="rId17" Type="http://schemas.openxmlformats.org/officeDocument/2006/relationships/hyperlink" Target="https://db.nomics.world/OECD/MEI_CLI/CSCICP03.GBR.M" TargetMode="External"/><Relationship Id="rId2" Type="http://schemas.openxmlformats.org/officeDocument/2006/relationships/notesSlide" Target="../notesSlides/notesSlide43.xml"/><Relationship Id="rId16" Type="http://schemas.openxmlformats.org/officeDocument/2006/relationships/hyperlink" Target="https://db.nomics.world/OECD/MEI_CLI/CSCICP03.FRA.M" TargetMode="External"/><Relationship Id="rId20" Type="http://schemas.openxmlformats.org/officeDocument/2006/relationships/hyperlink" Target="https://db.nomics.world/Eurostat/prc_hicp_manr/M.RCH_A.TOT_X_NRG_FOOD.EA" TargetMode="External"/><Relationship Id="rId1" Type="http://schemas.openxmlformats.org/officeDocument/2006/relationships/slideLayout" Target="../slideLayouts/slideLayout31.xml"/><Relationship Id="rId6" Type="http://schemas.openxmlformats.org/officeDocument/2006/relationships/hyperlink" Target="https://db.nomics.world/ONS/EDP1/YEQJ.Q" TargetMode="External"/><Relationship Id="rId11" Type="http://schemas.openxmlformats.org/officeDocument/2006/relationships/hyperlink" Target="https://db.nomics.world/DESTATIS/61111BM006/DG.CC13-63E.PREIS1" TargetMode="External"/><Relationship Id="rId5" Type="http://schemas.openxmlformats.org/officeDocument/2006/relationships/hyperlink" Target="https://db.nomics.world/Eurostat/gov_10q_ggdebt/Q.GD.S13.PC_GDP.FR" TargetMode="External"/><Relationship Id="rId15" Type="http://schemas.openxmlformats.org/officeDocument/2006/relationships/hyperlink" Target="https://db.nomics.world/OECD/MEI_CLI/CSCICP03.DEU.M" TargetMode="External"/><Relationship Id="rId23" Type="http://schemas.openxmlformats.org/officeDocument/2006/relationships/hyperlink" Target="https://db.nomics.world/OECD/MEI_CLI/BSCICP03.GBR.M" TargetMode="External"/><Relationship Id="rId10" Type="http://schemas.openxmlformats.org/officeDocument/2006/relationships/hyperlink" Target="https://db.nomics.world/Eurostat/teina205/Q.B9.S13.PC_GDP_SCA.FR" TargetMode="External"/><Relationship Id="rId19" Type="http://schemas.openxmlformats.org/officeDocument/2006/relationships/hyperlink" Target="https://db.nomics.world/OECD/MEI_CLI/BSCICP03.USA.M" TargetMode="External"/><Relationship Id="rId4" Type="http://schemas.openxmlformats.org/officeDocument/2006/relationships/hyperlink" Target="https://db.nomics.world/OECD/MEI_CLI" TargetMode="External"/><Relationship Id="rId9" Type="http://schemas.openxmlformats.org/officeDocument/2006/relationships/hyperlink" Target="https://db.nomics.world/Eurostat/teina205/Q.B9.S13.PC_GDP_SCA.DE" TargetMode="External"/><Relationship Id="rId14" Type="http://schemas.openxmlformats.org/officeDocument/2006/relationships/hyperlink" Target="https://db.nomics.world/OECD/MEI_CLI/CSCICP03.USA.M" TargetMode="External"/><Relationship Id="rId22" Type="http://schemas.openxmlformats.org/officeDocument/2006/relationships/hyperlink" Target="https://db.nomics.world/OECD/MEI_CLI/BSCICP03.FRA.M" TargetMode="External"/></Relationships>
</file>

<file path=ppt/slides/_rels/slide44.xml.rels><?xml version="1.0" encoding="UTF-8" standalone="yes"?>
<Relationships xmlns="http://schemas.openxmlformats.org/package/2006/relationships"><Relationship Id="rId8" Type="http://schemas.openxmlformats.org/officeDocument/2006/relationships/hyperlink" Target="https://db.nomics.world/INSEE/CHOMAGE-TRIM-NATIONAL" TargetMode="External"/><Relationship Id="rId13" Type="http://schemas.openxmlformats.org/officeDocument/2006/relationships/hyperlink" Target="https://db.nomics.world/Eurostat/une_rt_m/M.SA.TOTAL.PC_ACT.T.FR" TargetMode="External"/><Relationship Id="rId3" Type="http://schemas.openxmlformats.org/officeDocument/2006/relationships/hyperlink" Target="https://db.nomics.world/ICE/DUTCH_TTF_GAS_FUTURES/D.5477499" TargetMode="External"/><Relationship Id="rId7" Type="http://schemas.openxmlformats.org/officeDocument/2006/relationships/hyperlink" Target="https://db.nomics.world/BLS/ln/LNS14000000" TargetMode="External"/><Relationship Id="rId12" Type="http://schemas.openxmlformats.org/officeDocument/2006/relationships/hyperlink" Target="https://db.nomics.world/DESTATIS/81000BV001?q=DESTATIS%2F81000BV001%2FDG.BV4SB.ERW089" TargetMode="External"/><Relationship Id="rId2" Type="http://schemas.openxmlformats.org/officeDocument/2006/relationships/notesSlide" Target="../notesSlides/notesSlide44.xml"/><Relationship Id="rId1" Type="http://schemas.openxmlformats.org/officeDocument/2006/relationships/slideLayout" Target="../slideLayouts/slideLayout31.xml"/><Relationship Id="rId6" Type="http://schemas.openxmlformats.org/officeDocument/2006/relationships/hyperlink" Target="https://db.nomics.world/Eurostat/jvs_q_nace2" TargetMode="External"/><Relationship Id="rId11" Type="http://schemas.openxmlformats.org/officeDocument/2006/relationships/hyperlink" Target="https://db.nomics.world/Eurostat/jvs_q_nace2/Q.NSA.B-S.GE10.JOBRATE.DE" TargetMode="External"/><Relationship Id="rId5" Type="http://schemas.openxmlformats.org/officeDocument/2006/relationships/hyperlink" Target="https://db.nomics.world/EC/CONSTRUCTION" TargetMode="External"/><Relationship Id="rId15" Type="http://schemas.openxmlformats.org/officeDocument/2006/relationships/hyperlink" Target="https://db.nomics.world/Eurostat/une_rt_m/M.SA.TOTAL.PC_ACT.T.DE" TargetMode="External"/><Relationship Id="rId10" Type="http://schemas.openxmlformats.org/officeDocument/2006/relationships/hyperlink" Target="https://db.nomics.world/INSEE/ICT-2016" TargetMode="External"/><Relationship Id="rId4" Type="http://schemas.openxmlformats.org/officeDocument/2006/relationships/hyperlink" Target="https://db.nomics.world/EC/CONSTRUCTION/TOT.2.F5S.EU.M" TargetMode="External"/><Relationship Id="rId9" Type="http://schemas.openxmlformats.org/officeDocument/2006/relationships/hyperlink" Target="https://db.nomics.world/Eurostat/ei_lmhr_m/M.PC_ACT.SA.LM-UN-T-TOT.EA20" TargetMode="External"/><Relationship Id="rId14" Type="http://schemas.openxmlformats.org/officeDocument/2006/relationships/hyperlink" Target="https://db.nomics.world/Eurostat/prc_hicp_manr/M.RCH_A.TOT_X_NRG_FOOD.EA" TargetMode="External"/></Relationships>
</file>

<file path=ppt/slides/_rels/slide45.xml.rels><?xml version="1.0" encoding="UTF-8" standalone="yes"?>
<Relationships xmlns="http://schemas.openxmlformats.org/package/2006/relationships"><Relationship Id="rId8" Type="http://schemas.openxmlformats.org/officeDocument/2006/relationships/hyperlink" Target="https://db.nomics.world/INSEE/IPC-2015?q=INSEE%2FIPC-2015%2FM.IPC.SO.SO.4035.GLISSEMENT_ANNUEL.ENSEMBLE.FE.POURCENT.BRUT.SO.FALSE" TargetMode="External"/><Relationship Id="rId13" Type="http://schemas.openxmlformats.org/officeDocument/2006/relationships/hyperlink" Target="https://db.nomics.world/Eurostat/prc_hicp_manr/M.RCH_A.TOT_X_NRG_FOOD.IT" TargetMode="External"/><Relationship Id="rId18" Type="http://schemas.openxmlformats.org/officeDocument/2006/relationships/hyperlink" Target="https://db.nomics.world/OECD/DSD_KEI@DF_KEI/ZAF.M.CP.GR._Z._Z.GY?tab=chart" TargetMode="External"/><Relationship Id="rId3" Type="http://schemas.openxmlformats.org/officeDocument/2006/relationships/hyperlink" Target="https://db.nomics.world/BLS/cu/CUSR0000SA0" TargetMode="External"/><Relationship Id="rId21" Type="http://schemas.openxmlformats.org/officeDocument/2006/relationships/hyperlink" Target="https://db.nomics.world/OECD/DSD_KEI@DF_KEI/IDN.M.CP.GR._Z._Z.GY?tab=chart" TargetMode="External"/><Relationship Id="rId7" Type="http://schemas.openxmlformats.org/officeDocument/2006/relationships/hyperlink" Target="https://db.nomics.world/Eurostat/prc_hicp_manr/M.RCH_A.TOT_X_NRG_FOOD.FR" TargetMode="External"/><Relationship Id="rId12" Type="http://schemas.openxmlformats.org/officeDocument/2006/relationships/hyperlink" Target="https://db.nomics.world/Eurostat/prc_hicp_manr/M.RCH_A.CP00.IT" TargetMode="External"/><Relationship Id="rId17" Type="http://schemas.openxmlformats.org/officeDocument/2006/relationships/hyperlink" Target="https://db.nomics.world/STATJP/CPIm/740" TargetMode="External"/><Relationship Id="rId2" Type="http://schemas.openxmlformats.org/officeDocument/2006/relationships/notesSlide" Target="../notesSlides/notesSlide45.xml"/><Relationship Id="rId16" Type="http://schemas.openxmlformats.org/officeDocument/2006/relationships/hyperlink" Target="https://db.nomics.world/STATJP/CPIm/001" TargetMode="External"/><Relationship Id="rId20" Type="http://schemas.openxmlformats.org/officeDocument/2006/relationships/hyperlink" Target="https://db.nomics.world/OECD/DSD_KEI@DF_KEI/CHN.M.CP.GR._Z._Z.GY?tab=chart" TargetMode="External"/><Relationship Id="rId1" Type="http://schemas.openxmlformats.org/officeDocument/2006/relationships/slideLayout" Target="../slideLayouts/slideLayout31.xml"/><Relationship Id="rId6" Type="http://schemas.openxmlformats.org/officeDocument/2006/relationships/hyperlink" Target="https://db.nomics.world/Eurostat/prc_hicp_manr/M.RCH_A.TOT_X_NRG_FOOD.EA" TargetMode="External"/><Relationship Id="rId11" Type="http://schemas.openxmlformats.org/officeDocument/2006/relationships/hyperlink" Target="https://db.nomics.world/Eurostat/prc_hicp_manr/M.RCH_A.TOT_X_NRG_FOOD.DE" TargetMode="External"/><Relationship Id="rId5" Type="http://schemas.openxmlformats.org/officeDocument/2006/relationships/hyperlink" Target="https://db.nomics.world/Eurostat/prc_hicp_manr/M.RCH_A.CP00.EA" TargetMode="External"/><Relationship Id="rId15" Type="http://schemas.openxmlformats.org/officeDocument/2006/relationships/hyperlink" Target="https://db.nomics.world/ONS/MM23/DKO8.M" TargetMode="External"/><Relationship Id="rId23" Type="http://schemas.openxmlformats.org/officeDocument/2006/relationships/hyperlink" Target="https://db.nomics.world/OECD/DSD_KEI@DF_KEI/MEX.M.CP.GR._Z._Z.GY?tab=chart" TargetMode="External"/><Relationship Id="rId10" Type="http://schemas.openxmlformats.org/officeDocument/2006/relationships/hyperlink" Target="https://db.nomics.world/Eurostat/prc_hicp_manr/M.RCH_A.CP00.DE" TargetMode="External"/><Relationship Id="rId19" Type="http://schemas.openxmlformats.org/officeDocument/2006/relationships/hyperlink" Target="https://db.nomics.world/OECD/DSD_KEI@DF_KEI/BRA.M.CP.GR._Z._Z.GY?tab=chart" TargetMode="External"/><Relationship Id="rId4" Type="http://schemas.openxmlformats.org/officeDocument/2006/relationships/hyperlink" Target="https://db.nomics.world/BLS/cu/CUSR0000SA0L1E" TargetMode="External"/><Relationship Id="rId9" Type="http://schemas.openxmlformats.org/officeDocument/2006/relationships/hyperlink" Target="https://db.nomics.world/?q=INSEE%2FIPC-2015%2FM.ISJ.SO.SO.4035.GLISSEMENT_ANNUEL.ENSEMBLE.FM.POURCENT.CVS-FISC.SO.FALSE" TargetMode="External"/><Relationship Id="rId14" Type="http://schemas.openxmlformats.org/officeDocument/2006/relationships/hyperlink" Target="https://db.nomics.world/ONS/MM23/D7G7.M" TargetMode="External"/><Relationship Id="rId22" Type="http://schemas.openxmlformats.org/officeDocument/2006/relationships/hyperlink" Target="https://db.nomics.world/OECD/DSD_KEI@DF_KEI/IND.M.CP.GR._Z._Z.GY?tab=chart" TargetMode="External"/></Relationships>
</file>

<file path=ppt/slides/_rels/slide46.xml.rels><?xml version="1.0" encoding="UTF-8" standalone="yes"?>
<Relationships xmlns="http://schemas.openxmlformats.org/package/2006/relationships"><Relationship Id="rId8" Type="http://schemas.openxmlformats.org/officeDocument/2006/relationships/hyperlink" Target="https://db.nomics.world/BEA/NIPA-T20804/DPCERG-M" TargetMode="External"/><Relationship Id="rId13" Type="http://schemas.openxmlformats.org/officeDocument/2006/relationships/hyperlink" Target="https://db.nomics.world/BUBA/BBSIS?dimensions=%7b%22BBK_SEIS_ITEM%22:%5b%22ZAR%22%5d%7d" TargetMode="External"/><Relationship Id="rId3" Type="http://schemas.openxmlformats.org/officeDocument/2006/relationships/hyperlink" Target="https://db.nomics.world/Eurostat/namq_10_gdp?q=Eurostat%2Fnamq_10_gdp%2FQ.PD_PCH_SM_NAC.SCA.B1GQ.DE" TargetMode="External"/><Relationship Id="rId7" Type="http://schemas.openxmlformats.org/officeDocument/2006/relationships/hyperlink" Target="https://db.nomics.world/BEA/NIPA-T10109/A191RD-Q" TargetMode="External"/><Relationship Id="rId12" Type="http://schemas.openxmlformats.org/officeDocument/2006/relationships/hyperlink" Target="https://db.nomics.world/BUBA/BBSSY" TargetMode="External"/><Relationship Id="rId2" Type="http://schemas.openxmlformats.org/officeDocument/2006/relationships/notesSlide" Target="../notesSlides/notesSlide46.xml"/><Relationship Id="rId1" Type="http://schemas.openxmlformats.org/officeDocument/2006/relationships/slideLayout" Target="../slideLayouts/slideLayout31.xml"/><Relationship Id="rId6" Type="http://schemas.openxmlformats.org/officeDocument/2006/relationships/hyperlink" Target="https://db.nomics.world/BEA/NIPA-BEA/NIPA-T10109/A191RD-Q/A191RD-Q" TargetMode="External"/><Relationship Id="rId11" Type="http://schemas.openxmlformats.org/officeDocument/2006/relationships/hyperlink" Target="https://db.nomics.world/BUBA/BBK01/WT1010" TargetMode="External"/><Relationship Id="rId5" Type="http://schemas.openxmlformats.org/officeDocument/2006/relationships/hyperlink" Target="https://db.nomics.world/ONS/QNA/IHYU.Q" TargetMode="External"/><Relationship Id="rId10" Type="http://schemas.openxmlformats.org/officeDocument/2006/relationships/hyperlink" Target="https://db.nomics.world/FED/H15?dimensions=%7b%22FREQ%22:%5b%229%22%5d,%22INSTRUMENT%22:%5b%22TCMNOM%22%5d%7d" TargetMode="External"/><Relationship Id="rId4" Type="http://schemas.openxmlformats.org/officeDocument/2006/relationships/hyperlink" Target="https://db.nomics.world/Eurostat/namq_10_gdp/Q.PD_PCH_SM_NAC.SCA.B1GQ.FR" TargetMode="External"/><Relationship Id="rId9" Type="http://schemas.openxmlformats.org/officeDocument/2006/relationships/hyperlink" Target="https://db.nomics.world/FED/H15/RIFLGFCY10_N.B" TargetMode="External"/></Relationships>
</file>

<file path=ppt/slides/_rels/slide47.xml.rels><?xml version="1.0" encoding="UTF-8" standalone="yes"?>
<Relationships xmlns="http://schemas.openxmlformats.org/package/2006/relationships"><Relationship Id="rId8" Type="http://schemas.openxmlformats.org/officeDocument/2006/relationships/hyperlink" Target="https://db.nomics.world/?q=Eurostat%2Firt_lt_mcby_d%2FD.MCBY.DE" TargetMode="External"/><Relationship Id="rId3" Type="http://schemas.openxmlformats.org/officeDocument/2006/relationships/hyperlink" Target="https://db.nomics.world/BUBA/BBEX3/D.USD.EUR.BB.AC.000" TargetMode="External"/><Relationship Id="rId7" Type="http://schemas.openxmlformats.org/officeDocument/2006/relationships/hyperlink" Target="https://db.nomics.world/?q=Eurostat%2Firt_lt_mcby_d%2FD.MCBY.FR" TargetMode="External"/><Relationship Id="rId2" Type="http://schemas.openxmlformats.org/officeDocument/2006/relationships/notesSlide" Target="../notesSlides/notesSlide47.xml"/><Relationship Id="rId1" Type="http://schemas.openxmlformats.org/officeDocument/2006/relationships/slideLayout" Target="../slideLayouts/slideLayout31.xml"/><Relationship Id="rId6" Type="http://schemas.openxmlformats.org/officeDocument/2006/relationships/hyperlink" Target="https://db.nomics.world/Eurostat/irt_lt_mcby_d/D.MCBY.EL" TargetMode="External"/><Relationship Id="rId11" Type="http://schemas.openxmlformats.org/officeDocument/2006/relationships/hyperlink" Target="https://db.nomics.world/ECB/CISS/D.US.Z0Z.4F.EC.SS_CIN.IDX" TargetMode="External"/><Relationship Id="rId5" Type="http://schemas.openxmlformats.org/officeDocument/2006/relationships/hyperlink" Target="https://db.nomics.world/Eurostat/irt_lt_mcby_d/D.MCBY.IT" TargetMode="External"/><Relationship Id="rId10" Type="http://schemas.openxmlformats.org/officeDocument/2006/relationships/hyperlink" Target="https://db.nomics.world/ECB/CISS" TargetMode="External"/><Relationship Id="rId4" Type="http://schemas.openxmlformats.org/officeDocument/2006/relationships/hyperlink" Target="https://db.nomics.world/BDF/EXR/EXR.D.USD.EUR.SP00.A" TargetMode="External"/><Relationship Id="rId9" Type="http://schemas.openxmlformats.org/officeDocument/2006/relationships/hyperlink" Target="https://db.nomics.world/ECB/CISS/D.U2.Z0Z.4F.EC.SS_CIN.IDX" TargetMode="Externa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3.xml"/><Relationship Id="rId1" Type="http://schemas.openxmlformats.org/officeDocument/2006/relationships/tags" Target="../tags/tag1.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3.xml"/><Relationship Id="rId1" Type="http://schemas.openxmlformats.org/officeDocument/2006/relationships/tags" Target="../tags/tag2.xml"/></Relationships>
</file>

<file path=ppt/slides/_rels/slide7.xml.rels><?xml version="1.0" encoding="UTF-8" standalone="yes"?>
<Relationships xmlns="http://schemas.openxmlformats.org/package/2006/relationships"><Relationship Id="rId3" Type="http://schemas.openxmlformats.org/officeDocument/2006/relationships/tags" Target="../tags/tag5.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chart" Target="../charts/chart1.xml"/><Relationship Id="rId5" Type="http://schemas.openxmlformats.org/officeDocument/2006/relationships/notesSlide" Target="../notesSlides/notesSlide7.xml"/><Relationship Id="rId4"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tags" Target="../tags/tag8.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chart" Target="../charts/chart2.xml"/><Relationship Id="rId5" Type="http://schemas.openxmlformats.org/officeDocument/2006/relationships/notesSlide" Target="../notesSlides/notesSlide8.xml"/><Relationship Id="rId4"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name="Cover">
    <p:spTree>
      <p:nvGrpSpPr>
        <p:cNvPr id="1" name=""/>
        <p:cNvGrpSpPr/>
        <p:nvPr/>
      </p:nvGrpSpPr>
      <p:grpSpPr>
        <a:xfrm>
          <a:off x="0" y="0"/>
          <a:ext cx="0" cy="0"/>
          <a:chOff x="0" y="0"/>
          <a:chExt cx="0" cy="0"/>
        </a:xfrm>
      </p:grpSpPr>
      <p:sp>
        <p:nvSpPr>
          <p:cNvPr id="11" name="shp_CoverTitle"/>
          <p:cNvSpPr>
            <a:spLocks noGrp="1"/>
          </p:cNvSpPr>
          <p:nvPr>
            <p:ph type="ctrTitle"/>
          </p:nvPr>
        </p:nvSpPr>
        <p:spPr/>
        <p:txBody>
          <a:bodyPr/>
          <a:lstStyle/>
          <a:p>
            <a:r>
              <a:rPr lang="en-US" dirty="0">
                <a:latin typeface="Ubuntu Light" panose="020B0304030602030204" pitchFamily="34" charset="0"/>
              </a:rPr>
              <a:t>Macroeconomic Outlook – March 2025</a:t>
            </a:r>
          </a:p>
        </p:txBody>
      </p:sp>
      <p:sp>
        <p:nvSpPr>
          <p:cNvPr id="12" name="shp_CoverSubject"/>
          <p:cNvSpPr>
            <a:spLocks noGrp="1"/>
          </p:cNvSpPr>
          <p:nvPr>
            <p:ph type="subTitle" idx="1"/>
          </p:nvPr>
        </p:nvSpPr>
        <p:spPr/>
        <p:txBody>
          <a:bodyPr/>
          <a:lstStyle/>
          <a:p>
            <a:r>
              <a:rPr lang="en-US" dirty="0">
                <a:latin typeface="Ubuntu" panose="020B0504030602030204" pitchFamily="34" charset="0"/>
              </a:rPr>
              <a:t>CEPREMAP / </a:t>
            </a:r>
            <a:r>
              <a:rPr lang="en-US" dirty="0" err="1">
                <a:latin typeface="Ubuntu" panose="020B0504030602030204" pitchFamily="34" charset="0"/>
              </a:rPr>
              <a:t>DBnomics</a:t>
            </a:r>
            <a:endParaRPr lang="en-US" dirty="0">
              <a:latin typeface="Ubuntu" panose="020B0504030602030204" pitchFamily="34" charset="0"/>
            </a:endParaRPr>
          </a:p>
        </p:txBody>
      </p:sp>
      <p:sp>
        <p:nvSpPr>
          <p:cNvPr id="19" name="shp_CoverDate"/>
          <p:cNvSpPr>
            <a:spLocks noGrp="1"/>
          </p:cNvSpPr>
          <p:nvPr>
            <p:ph type="dt" sz="half" idx="10"/>
          </p:nvPr>
        </p:nvSpPr>
        <p:spPr>
          <a:xfrm>
            <a:off x="5346700" y="661226"/>
            <a:ext cx="4860636" cy="177912"/>
          </a:xfrm>
        </p:spPr>
        <p:txBody>
          <a:bodyPr/>
          <a:lstStyle/>
          <a:p>
            <a:r>
              <a:rPr lang="en-US" dirty="0">
                <a:latin typeface="Ubuntu" panose="020B0504030602030204" pitchFamily="34" charset="0"/>
              </a:rPr>
              <a:t>06 March 2025</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67419"/>
            <a:ext cx="9721273" cy="369332"/>
          </a:xfrm>
        </p:spPr>
        <p:txBody>
          <a:bodyPr/>
          <a:lstStyle/>
          <a:p>
            <a:r>
              <a:rPr lang="en-GB" dirty="0">
                <a:effectLst/>
                <a:latin typeface="Ubuntu" panose="020B0504030602030204" pitchFamily="34" charset="0"/>
              </a:rPr>
              <a:t>Consumer and business confidence indi</a:t>
            </a:r>
            <a:r>
              <a:rPr lang="en-GB" dirty="0">
                <a:latin typeface="Ubuntu" panose="020B0504030602030204" pitchFamily="34" charset="0"/>
              </a:rPr>
              <a:t>ces</a:t>
            </a:r>
            <a:r>
              <a:rPr lang="en-GB" dirty="0">
                <a:effectLst/>
                <a:latin typeface="Ubuntu" panose="020B0504030602030204" pitchFamily="34" charset="0"/>
              </a:rPr>
              <a:t> are below their pre-covid levels</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7</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nvPr>
        </p:nvGraphicFramePr>
        <p:xfrm>
          <a:off x="486064" y="2192535"/>
          <a:ext cx="4624201" cy="448800"/>
        </p:xfrm>
        <a:graphic>
          <a:graphicData uri="http://schemas.openxmlformats.org/drawingml/2006/table">
            <a:tbl>
              <a:tblPr/>
              <a:tblGrid>
                <a:gridCol w="4624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Consumer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93899" y="1566793"/>
            <a:ext cx="9721273" cy="273921"/>
          </a:xfrm>
        </p:spPr>
        <p:txBody>
          <a:bodyPr/>
          <a:lstStyle/>
          <a:p>
            <a:r>
              <a:rPr lang="en-US" b="0" dirty="0">
                <a:solidFill>
                  <a:schemeClr val="accent4"/>
                </a:solidFill>
                <a:latin typeface="Ubuntu Condensed" panose="020B0506030602030204" pitchFamily="34" charset="0"/>
              </a:rPr>
              <a:t>Over the last couple of months both indicators have been going down for European countries but up for the US.</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nvPr>
        </p:nvGraphicFramePr>
        <p:xfrm>
          <a:off x="5530698" y="2189338"/>
          <a:ext cx="4654701" cy="448800"/>
        </p:xfrm>
        <a:graphic>
          <a:graphicData uri="http://schemas.openxmlformats.org/drawingml/2006/table">
            <a:tbl>
              <a:tblPr/>
              <a:tblGrid>
                <a:gridCol w="46547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Business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cxnSp>
        <p:nvCxnSpPr>
          <p:cNvPr id="5" name="Straight Connector 4">
            <a:extLst>
              <a:ext uri="{FF2B5EF4-FFF2-40B4-BE49-F238E27FC236}">
                <a16:creationId xmlns:a16="http://schemas.microsoft.com/office/drawing/2014/main" id="{A755D0BC-6A7D-4524-12CD-D3E9215533F3}"/>
              </a:ext>
            </a:extLst>
          </p:cNvPr>
          <p:cNvCxnSpPr>
            <a:cxnSpLocks/>
          </p:cNvCxnSpPr>
          <p:nvPr/>
        </p:nvCxnSpPr>
        <p:spPr>
          <a:xfrm>
            <a:off x="2517570" y="2638138"/>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14" name="shp_FootNote">
            <a:extLst>
              <a:ext uri="{FF2B5EF4-FFF2-40B4-BE49-F238E27FC236}">
                <a16:creationId xmlns:a16="http://schemas.microsoft.com/office/drawing/2014/main" id="{59125059-A519-75F8-A45A-4953711E6157}"/>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OECD as of  June 2024</a:t>
            </a:r>
          </a:p>
          <a:p>
            <a:pPr marL="347472" indent="-347472"/>
            <a:endParaRPr lang="en-US" sz="700" dirty="0">
              <a:latin typeface="Ubuntu" panose="020B0504030602030204" pitchFamily="34" charset="0"/>
            </a:endParaRPr>
          </a:p>
        </p:txBody>
      </p:sp>
      <p:sp>
        <p:nvSpPr>
          <p:cNvPr id="17" name="TextBox 16">
            <a:extLst>
              <a:ext uri="{FF2B5EF4-FFF2-40B4-BE49-F238E27FC236}">
                <a16:creationId xmlns:a16="http://schemas.microsoft.com/office/drawing/2014/main" id="{7CBA99F3-7751-D9FA-FE05-88DC8821C155}"/>
              </a:ext>
            </a:extLst>
          </p:cNvPr>
          <p:cNvSpPr txBox="1"/>
          <p:nvPr/>
        </p:nvSpPr>
        <p:spPr>
          <a:xfrm>
            <a:off x="2566408" y="2533199"/>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19" name="Straight Connector 18">
            <a:extLst>
              <a:ext uri="{FF2B5EF4-FFF2-40B4-BE49-F238E27FC236}">
                <a16:creationId xmlns:a16="http://schemas.microsoft.com/office/drawing/2014/main" id="{E915D0F5-4E15-5E6B-78B4-FD560389BF88}"/>
              </a:ext>
            </a:extLst>
          </p:cNvPr>
          <p:cNvCxnSpPr>
            <a:cxnSpLocks/>
          </p:cNvCxnSpPr>
          <p:nvPr/>
        </p:nvCxnSpPr>
        <p:spPr>
          <a:xfrm>
            <a:off x="884361"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BB7D3BDC-B096-CA24-2C67-5A229EEDCD15}"/>
              </a:ext>
            </a:extLst>
          </p:cNvPr>
          <p:cNvSpPr txBox="1"/>
          <p:nvPr/>
        </p:nvSpPr>
        <p:spPr>
          <a:xfrm>
            <a:off x="951332" y="2533199"/>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a:t>
            </a:r>
            <a:endParaRPr lang="en-US" sz="900" i="1" dirty="0">
              <a:latin typeface="Ubuntu Condensed" panose="020B0506030602030204" pitchFamily="34" charset="0"/>
            </a:endParaRPr>
          </a:p>
        </p:txBody>
      </p:sp>
      <p:cxnSp>
        <p:nvCxnSpPr>
          <p:cNvPr id="23" name="Straight Connector 22">
            <a:extLst>
              <a:ext uri="{FF2B5EF4-FFF2-40B4-BE49-F238E27FC236}">
                <a16:creationId xmlns:a16="http://schemas.microsoft.com/office/drawing/2014/main" id="{6E5D8247-0D04-535B-BE18-79546DD5DBC3}"/>
              </a:ext>
            </a:extLst>
          </p:cNvPr>
          <p:cNvCxnSpPr>
            <a:cxnSpLocks/>
          </p:cNvCxnSpPr>
          <p:nvPr/>
        </p:nvCxnSpPr>
        <p:spPr>
          <a:xfrm>
            <a:off x="7625012"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84BDE06A-93A4-6713-3615-B5EC70439C6C}"/>
              </a:ext>
            </a:extLst>
          </p:cNvPr>
          <p:cNvSpPr txBox="1"/>
          <p:nvPr/>
        </p:nvSpPr>
        <p:spPr>
          <a:xfrm>
            <a:off x="7655687" y="2512905"/>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25" name="Straight Connector 24">
            <a:extLst>
              <a:ext uri="{FF2B5EF4-FFF2-40B4-BE49-F238E27FC236}">
                <a16:creationId xmlns:a16="http://schemas.microsoft.com/office/drawing/2014/main" id="{8B31F8A2-EB7D-E959-E013-DAD9ACCE50A9}"/>
              </a:ext>
            </a:extLst>
          </p:cNvPr>
          <p:cNvCxnSpPr>
            <a:cxnSpLocks/>
          </p:cNvCxnSpPr>
          <p:nvPr/>
        </p:nvCxnSpPr>
        <p:spPr>
          <a:xfrm>
            <a:off x="5951428"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0780B45F-A017-7776-FA33-03FA01B835CC}"/>
              </a:ext>
            </a:extLst>
          </p:cNvPr>
          <p:cNvSpPr txBox="1"/>
          <p:nvPr/>
        </p:nvSpPr>
        <p:spPr>
          <a:xfrm>
            <a:off x="5980455" y="2495286"/>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a:t>
            </a:r>
            <a:endParaRPr lang="en-US" sz="900" i="1" dirty="0">
              <a:latin typeface="Ubuntu Condensed" panose="020B0506030602030204" pitchFamily="34" charset="0"/>
            </a:endParaRPr>
          </a:p>
        </p:txBody>
      </p:sp>
      <p:graphicFrame>
        <p:nvGraphicFramePr>
          <p:cNvPr id="3" name="consumer_confidence_indicator">
            <a:extLst>
              <a:ext uri="{FF2B5EF4-FFF2-40B4-BE49-F238E27FC236}">
                <a16:creationId xmlns:a16="http://schemas.microsoft.com/office/drawing/2014/main" id="{AE9DF936-A33B-C331-E70A-80BF05CB5799}"/>
              </a:ext>
            </a:extLst>
          </p:cNvPr>
          <p:cNvGraphicFramePr>
            <a:graphicFrameLocks/>
          </p:cNvGraphicFramePr>
          <p:nvPr>
            <p:extLst>
              <p:ext uri="{D42A27DB-BD31-4B8C-83A1-F6EECF244321}">
                <p14:modId xmlns:p14="http://schemas.microsoft.com/office/powerpoint/2010/main" val="3916026257"/>
              </p:ext>
            </p:extLst>
          </p:nvPr>
        </p:nvGraphicFramePr>
        <p:xfrm>
          <a:off x="493899" y="2411049"/>
          <a:ext cx="4742024" cy="457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business_confidence_indicator">
            <a:extLst>
              <a:ext uri="{FF2B5EF4-FFF2-40B4-BE49-F238E27FC236}">
                <a16:creationId xmlns:a16="http://schemas.microsoft.com/office/drawing/2014/main" id="{A3CA82B7-933D-548C-581F-A7700FFC4E57}"/>
              </a:ext>
            </a:extLst>
          </p:cNvPr>
          <p:cNvGraphicFramePr>
            <a:graphicFrameLocks/>
          </p:cNvGraphicFramePr>
          <p:nvPr>
            <p:extLst>
              <p:ext uri="{D42A27DB-BD31-4B8C-83A1-F6EECF244321}">
                <p14:modId xmlns:p14="http://schemas.microsoft.com/office/powerpoint/2010/main" val="1260298107"/>
              </p:ext>
            </p:extLst>
          </p:nvPr>
        </p:nvGraphicFramePr>
        <p:xfrm>
          <a:off x="5530698" y="2352616"/>
          <a:ext cx="4771798" cy="4572000"/>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86697195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name="Secondary102090434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The seeds of inflation</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March 2025</a:t>
            </a:r>
          </a:p>
        </p:txBody>
      </p:sp>
    </p:spTree>
    <p:extLst>
      <p:ext uri="{BB962C8B-B14F-4D97-AF65-F5344CB8AC3E}">
        <p14:creationId xmlns:p14="http://schemas.microsoft.com/office/powerpoint/2010/main" val="17666360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3" y="1082762"/>
            <a:ext cx="9721273" cy="646331"/>
          </a:xfrm>
        </p:spPr>
        <p:txBody>
          <a:bodyPr/>
          <a:lstStyle/>
          <a:p>
            <a:r>
              <a:rPr lang="en-US" dirty="0">
                <a:latin typeface="Ubuntu" panose="020B0504030602030204" pitchFamily="34" charset="0"/>
              </a:rPr>
              <a:t>Prices of raw materials have mostly returned to their pre-war range</a:t>
            </a:r>
            <a:br>
              <a:rPr lang="en-US" dirty="0">
                <a:latin typeface="Ubuntu" panose="020B0504030602030204" pitchFamily="34" charset="0"/>
              </a:rPr>
            </a:b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graphicFrame>
        <p:nvGraphicFramePr>
          <p:cNvPr id="8" name="Table 5">
            <a:extLst>
              <a:ext uri="{FF2B5EF4-FFF2-40B4-BE49-F238E27FC236}">
                <a16:creationId xmlns:a16="http://schemas.microsoft.com/office/drawing/2014/main" id="{F1CD9C75-C2D7-47ED-8279-2BD2374C75A2}"/>
              </a:ext>
            </a:extLst>
          </p:cNvPr>
          <p:cNvGraphicFramePr>
            <a:graphicFrameLocks noGrp="1"/>
          </p:cNvGraphicFramePr>
          <p:nvPr>
            <p:custDataLst>
              <p:tags r:id="rId1"/>
            </p:custDataLst>
          </p:nvPr>
        </p:nvGraphicFramePr>
        <p:xfrm>
          <a:off x="472804"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Oil prices in historical perspective </a:t>
                      </a:r>
                      <a:r>
                        <a:rPr lang="en-US" sz="1000" b="0" i="1" u="none" strike="noStrike" noProof="0" dirty="0">
                          <a:solidFill>
                            <a:schemeClr val="accent1"/>
                          </a:solidFill>
                          <a:effectLst/>
                          <a:latin typeface="Ubuntu" panose="020B0504030602030204" pitchFamily="34" charset="0"/>
                        </a:rPr>
                        <a:t>(USD per barrel)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34394B45-9E50-45EB-AE53-761FCC3A38FF}"/>
              </a:ext>
            </a:extLst>
          </p:cNvPr>
          <p:cNvGraphicFramePr>
            <a:graphicFrameLocks noGrp="1"/>
          </p:cNvGraphicFramePr>
          <p:nvPr>
            <p:custDataLst>
              <p:tags r:id="rId2"/>
            </p:custDataLst>
            <p:extLst>
              <p:ext uri="{D42A27DB-BD31-4B8C-83A1-F6EECF244321}">
                <p14:modId xmlns:p14="http://schemas.microsoft.com/office/powerpoint/2010/main" val="3001244758"/>
              </p:ext>
            </p:extLst>
          </p:nvPr>
        </p:nvGraphicFramePr>
        <p:xfrm>
          <a:off x="472804" y="4653783"/>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Copper prices in historical perspective </a:t>
                      </a:r>
                      <a:r>
                        <a:rPr lang="en-US" sz="1000" b="0" i="1" u="none" strike="noStrike" noProof="0" dirty="0">
                          <a:solidFill>
                            <a:schemeClr val="accent1"/>
                          </a:solidFill>
                          <a:effectLst/>
                          <a:latin typeface="Ubuntu" panose="020B0504030602030204" pitchFamily="34" charset="0"/>
                        </a:rPr>
                        <a:t>(USD/ton)</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911336FE-73FC-4CC5-B571-43866E454065}"/>
              </a:ext>
            </a:extLst>
          </p:cNvPr>
          <p:cNvGraphicFramePr>
            <a:graphicFrameLocks noGrp="1"/>
          </p:cNvGraphicFramePr>
          <p:nvPr>
            <p:custDataLst>
              <p:tags r:id="rId3"/>
            </p:custDataLst>
            <p:extLst>
              <p:ext uri="{D42A27DB-BD31-4B8C-83A1-F6EECF244321}">
                <p14:modId xmlns:p14="http://schemas.microsoft.com/office/powerpoint/2010/main" val="3876136066"/>
              </p:ext>
            </p:extLst>
          </p:nvPr>
        </p:nvGraphicFramePr>
        <p:xfrm>
          <a:off x="5501912" y="4632015"/>
          <a:ext cx="4677912" cy="448800"/>
        </p:xfrm>
        <a:graphic>
          <a:graphicData uri="http://schemas.openxmlformats.org/drawingml/2006/table">
            <a:tbl>
              <a:tblPr/>
              <a:tblGrid>
                <a:gridCol w="4677912">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CBOT Wheat </a:t>
                      </a:r>
                      <a:r>
                        <a:rPr lang="en-US" sz="1000" b="0" i="1" u="none" strike="noStrike" noProof="0" dirty="0">
                          <a:solidFill>
                            <a:schemeClr val="accent1"/>
                          </a:solidFill>
                          <a:effectLst/>
                          <a:latin typeface="Ubuntu" panose="020B0504030602030204" pitchFamily="34" charset="0"/>
                        </a:rPr>
                        <a:t>(USD/Bushel)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7" name="petroleum">
            <a:extLst>
              <a:ext uri="{FF2B5EF4-FFF2-40B4-BE49-F238E27FC236}">
                <a16:creationId xmlns:a16="http://schemas.microsoft.com/office/drawing/2014/main" id="{B327F0B1-98E9-4362-BC72-7A0130575ED8}"/>
              </a:ext>
            </a:extLst>
          </p:cNvPr>
          <p:cNvGraphicFramePr>
            <a:graphicFrameLocks/>
          </p:cNvGraphicFramePr>
          <p:nvPr>
            <p:extLst>
              <p:ext uri="{D42A27DB-BD31-4B8C-83A1-F6EECF244321}">
                <p14:modId xmlns:p14="http://schemas.microsoft.com/office/powerpoint/2010/main" val="3250642050"/>
              </p:ext>
            </p:extLst>
          </p:nvPr>
        </p:nvGraphicFramePr>
        <p:xfrm>
          <a:off x="509633" y="2437280"/>
          <a:ext cx="4645025" cy="2216503"/>
        </p:xfrm>
        <a:graphic>
          <a:graphicData uri="http://schemas.openxmlformats.org/drawingml/2006/chart">
            <c:chart xmlns:c="http://schemas.openxmlformats.org/drawingml/2006/chart" xmlns:r="http://schemas.openxmlformats.org/officeDocument/2006/relationships" r:id="rId7"/>
          </a:graphicData>
        </a:graphic>
      </p:graphicFrame>
      <p:sp>
        <p:nvSpPr>
          <p:cNvPr id="7" name="shp_Folio">
            <a:extLst>
              <a:ext uri="{FF2B5EF4-FFF2-40B4-BE49-F238E27FC236}">
                <a16:creationId xmlns:a16="http://schemas.microsoft.com/office/drawing/2014/main" id="{45287AF9-3707-4B57-AA66-B3B1CFDC2F54}"/>
              </a:ext>
            </a:extLst>
          </p:cNvPr>
          <p:cNvSpPr>
            <a:spLocks noGrp="1"/>
          </p:cNvSpPr>
          <p:nvPr>
            <p:ph type="sldNum" sz="quarter" idx="12"/>
          </p:nvPr>
        </p:nvSpPr>
        <p:spPr/>
        <p:txBody>
          <a:bodyPr/>
          <a:lstStyle/>
          <a:p>
            <a:r>
              <a:rPr lang="fr-FR" dirty="0">
                <a:latin typeface="Ubuntu" panose="020B0504030602030204" pitchFamily="34" charset="0"/>
              </a:rPr>
              <a:t>9</a:t>
            </a:r>
            <a:endParaRPr lang="en-US" dirty="0">
              <a:latin typeface="Ubuntu" panose="020B0504030602030204" pitchFamily="34" charset="0"/>
            </a:endParaRPr>
          </a:p>
        </p:txBody>
      </p:sp>
      <p:sp>
        <p:nvSpPr>
          <p:cNvPr id="19"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3" name="Espace réservé du texte 2"/>
          <p:cNvSpPr>
            <a:spLocks noGrp="1"/>
          </p:cNvSpPr>
          <p:nvPr>
            <p:ph type="body" sz="quarter" idx="13"/>
          </p:nvPr>
        </p:nvSpPr>
        <p:spPr>
          <a:xfrm>
            <a:off x="499323" y="1486360"/>
            <a:ext cx="9721273" cy="473976"/>
          </a:xfrm>
        </p:spPr>
        <p:txBody>
          <a:bodyPr/>
          <a:lstStyle/>
          <a:p>
            <a:r>
              <a:rPr lang="en-US" b="0" dirty="0">
                <a:solidFill>
                  <a:schemeClr val="accent4"/>
                </a:solidFill>
                <a:latin typeface="Ubuntu Condensed" panose="020B0506030602030204" pitchFamily="34" charset="0"/>
              </a:rPr>
              <a:t>Natural-gas prices are still at a one-to-four difference between the US and Europe, but price increased in the US following cold weather and higher demand. Wheat prices have strongly decreased since the Russian invasion to reach their pre-COVID level while copper prices remain high.  </a:t>
            </a:r>
          </a:p>
        </p:txBody>
      </p:sp>
      <p:graphicFrame>
        <p:nvGraphicFramePr>
          <p:cNvPr id="5" name="Table 5">
            <a:extLst>
              <a:ext uri="{FF2B5EF4-FFF2-40B4-BE49-F238E27FC236}">
                <a16:creationId xmlns:a16="http://schemas.microsoft.com/office/drawing/2014/main" id="{52371970-051F-E06A-C492-52A30EEB73E9}"/>
              </a:ext>
            </a:extLst>
          </p:cNvPr>
          <p:cNvGraphicFramePr>
            <a:graphicFrameLocks noGrp="1"/>
          </p:cNvGraphicFramePr>
          <p:nvPr>
            <p:custDataLst>
              <p:tags r:id="rId4"/>
            </p:custDataLst>
            <p:extLst>
              <p:ext uri="{D42A27DB-BD31-4B8C-83A1-F6EECF244321}">
                <p14:modId xmlns:p14="http://schemas.microsoft.com/office/powerpoint/2010/main" val="1411238684"/>
              </p:ext>
            </p:extLst>
          </p:nvPr>
        </p:nvGraphicFramePr>
        <p:xfrm>
          <a:off x="5501912" y="2188995"/>
          <a:ext cx="4677911" cy="448800"/>
        </p:xfrm>
        <a:graphic>
          <a:graphicData uri="http://schemas.openxmlformats.org/drawingml/2006/table">
            <a:tbl>
              <a:tblPr/>
              <a:tblGrid>
                <a:gridCol w="4677911">
                  <a:extLst>
                    <a:ext uri="{9D8B030D-6E8A-4147-A177-3AD203B41FA5}">
                      <a16:colId xmlns:a16="http://schemas.microsoft.com/office/drawing/2014/main" val="3110369869"/>
                    </a:ext>
                  </a:extLst>
                </a:gridCol>
              </a:tblGrid>
              <a:tr h="15897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chemeClr val="accent1"/>
                          </a:solidFill>
                          <a:effectLst/>
                          <a:latin typeface="Ubuntu" panose="020B0504030602030204" pitchFamily="34" charset="0"/>
                        </a:rPr>
                        <a:t>EU (left scale) and US (right scale) natural gas prices</a:t>
                      </a:r>
                      <a:r>
                        <a:rPr lang="en-US" sz="1000" b="1" i="0" u="none" strike="noStrike" baseline="30000" noProof="0" dirty="0">
                          <a:solidFill>
                            <a:schemeClr val="accent1"/>
                          </a:solidFill>
                          <a:effectLst/>
                          <a:latin typeface="Ubuntu" panose="020B0504030602030204" pitchFamily="34" charset="0"/>
                        </a:rPr>
                        <a:t>1</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(€/MWh) </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1" name="shp_FootNote">
            <a:extLst>
              <a:ext uri="{FF2B5EF4-FFF2-40B4-BE49-F238E27FC236}">
                <a16:creationId xmlns:a16="http://schemas.microsoft.com/office/drawing/2014/main" id="{59E2F2AD-5FF2-C09B-9956-13B01871EA8A}"/>
              </a:ext>
            </a:extLst>
          </p:cNvPr>
          <p:cNvSpPr txBox="1"/>
          <p:nvPr/>
        </p:nvSpPr>
        <p:spPr>
          <a:xfrm>
            <a:off x="1679865" y="718304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Nasdaq, ICE, NYSE as of 05/03/2025</a:t>
            </a:r>
          </a:p>
          <a:p>
            <a:pPr marL="347472" indent="-347472"/>
            <a:r>
              <a:rPr lang="en-US" sz="700" dirty="0">
                <a:latin typeface="Ubuntu" panose="020B0504030602030204" pitchFamily="34" charset="0"/>
              </a:rPr>
              <a:t>Note:	 (1)  For US prices, conversion from $/</a:t>
            </a:r>
            <a:r>
              <a:rPr lang="en-US" sz="700" dirty="0" err="1">
                <a:latin typeface="Ubuntu" panose="020B0504030602030204" pitchFamily="34" charset="0"/>
              </a:rPr>
              <a:t>MMBTu</a:t>
            </a:r>
            <a:r>
              <a:rPr lang="en-US" sz="700" dirty="0">
                <a:latin typeface="Ubuntu" panose="020B0504030602030204" pitchFamily="34" charset="0"/>
              </a:rPr>
              <a:t> </a:t>
            </a:r>
            <a:r>
              <a:rPr lang="en-US" sz="700" dirty="0">
                <a:latin typeface="Ubuntu" panose="020B0504030602030204" pitchFamily="34" charset="0"/>
                <a:sym typeface="Wingdings" panose="05000000000000000000" pitchFamily="2" charset="2"/>
              </a:rPr>
              <a:t></a:t>
            </a:r>
            <a:r>
              <a:rPr lang="en-US" sz="700" dirty="0">
                <a:latin typeface="Ubuntu" panose="020B0504030602030204" pitchFamily="34" charset="0"/>
              </a:rPr>
              <a:t> €/MWh</a:t>
            </a:r>
          </a:p>
        </p:txBody>
      </p:sp>
      <p:graphicFrame>
        <p:nvGraphicFramePr>
          <p:cNvPr id="12" name="dutch_ttf">
            <a:extLst>
              <a:ext uri="{FF2B5EF4-FFF2-40B4-BE49-F238E27FC236}">
                <a16:creationId xmlns:a16="http://schemas.microsoft.com/office/drawing/2014/main" id="{B3027653-78B7-D35D-E0B1-74D84A237D69}"/>
              </a:ext>
            </a:extLst>
          </p:cNvPr>
          <p:cNvGraphicFramePr>
            <a:graphicFrameLocks noGrp="1"/>
          </p:cNvGraphicFramePr>
          <p:nvPr>
            <p:extLst>
              <p:ext uri="{D42A27DB-BD31-4B8C-83A1-F6EECF244321}">
                <p14:modId xmlns:p14="http://schemas.microsoft.com/office/powerpoint/2010/main" val="452442052"/>
              </p:ext>
            </p:extLst>
          </p:nvPr>
        </p:nvGraphicFramePr>
        <p:xfrm>
          <a:off x="5346700" y="2447750"/>
          <a:ext cx="4947558" cy="2385378"/>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9" name="Content Placeholder 11">
            <a:extLst>
              <a:ext uri="{FF2B5EF4-FFF2-40B4-BE49-F238E27FC236}">
                <a16:creationId xmlns:a16="http://schemas.microsoft.com/office/drawing/2014/main" id="{126E2C07-2438-8903-5D69-B079F11D8A0E}"/>
              </a:ext>
            </a:extLst>
          </p:cNvPr>
          <p:cNvGraphicFramePr>
            <a:graphicFrameLocks/>
          </p:cNvGraphicFramePr>
          <p:nvPr>
            <p:extLst>
              <p:ext uri="{D42A27DB-BD31-4B8C-83A1-F6EECF244321}">
                <p14:modId xmlns:p14="http://schemas.microsoft.com/office/powerpoint/2010/main" val="2646188633"/>
              </p:ext>
            </p:extLst>
          </p:nvPr>
        </p:nvGraphicFramePr>
        <p:xfrm>
          <a:off x="399142" y="4903330"/>
          <a:ext cx="4947558" cy="2100371"/>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5" name="CBOT Wheat">
            <a:extLst>
              <a:ext uri="{FF2B5EF4-FFF2-40B4-BE49-F238E27FC236}">
                <a16:creationId xmlns:a16="http://schemas.microsoft.com/office/drawing/2014/main" id="{5A964BD6-9100-6D97-8E7F-D79536AC095A}"/>
              </a:ext>
            </a:extLst>
          </p:cNvPr>
          <p:cNvGraphicFramePr>
            <a:graphicFrameLocks/>
          </p:cNvGraphicFramePr>
          <p:nvPr>
            <p:extLst>
              <p:ext uri="{D42A27DB-BD31-4B8C-83A1-F6EECF244321}">
                <p14:modId xmlns:p14="http://schemas.microsoft.com/office/powerpoint/2010/main" val="126124069"/>
              </p:ext>
            </p:extLst>
          </p:nvPr>
        </p:nvGraphicFramePr>
        <p:xfrm>
          <a:off x="5420360" y="4911704"/>
          <a:ext cx="4873898" cy="2249257"/>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9481877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3" y="1189387"/>
            <a:ext cx="9721273" cy="369332"/>
          </a:xfrm>
        </p:spPr>
        <p:txBody>
          <a:bodyPr/>
          <a:lstStyle/>
          <a:p>
            <a:r>
              <a:rPr lang="en-US" dirty="0">
                <a:latin typeface="Ubuntu" panose="020B0504030602030204" pitchFamily="34" charset="0"/>
              </a:rPr>
              <a:t>New supply-chain disruptions have occurred in 2024</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graphicFrame>
        <p:nvGraphicFramePr>
          <p:cNvPr id="16" name="Table 5">
            <a:extLst>
              <a:ext uri="{FF2B5EF4-FFF2-40B4-BE49-F238E27FC236}">
                <a16:creationId xmlns:a16="http://schemas.microsoft.com/office/drawing/2014/main" id="{D254CEF1-CF28-4554-8BCC-15D090438737}"/>
              </a:ext>
            </a:extLst>
          </p:cNvPr>
          <p:cNvGraphicFramePr>
            <a:graphicFrameLocks noGrp="1"/>
          </p:cNvGraphicFramePr>
          <p:nvPr>
            <p:custDataLst>
              <p:tags r:id="rId1"/>
            </p:custDataLst>
          </p:nvPr>
        </p:nvGraphicFramePr>
        <p:xfrm>
          <a:off x="469900" y="4387991"/>
          <a:ext cx="9737435" cy="448800"/>
        </p:xfrm>
        <a:graphic>
          <a:graphicData uri="http://schemas.openxmlformats.org/drawingml/2006/table">
            <a:tbl>
              <a:tblPr/>
              <a:tblGrid>
                <a:gridCol w="973743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Shipping Container Index (based on spot rate for 40 feet containers)</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507470816"/>
              </p:ext>
            </p:extLst>
          </p:nvPr>
        </p:nvGraphicFramePr>
        <p:xfrm>
          <a:off x="469900" y="2197590"/>
          <a:ext cx="9727102" cy="448800"/>
        </p:xfrm>
        <a:graphic>
          <a:graphicData uri="http://schemas.openxmlformats.org/drawingml/2006/table">
            <a:tbl>
              <a:tblPr/>
              <a:tblGrid>
                <a:gridCol w="9727102">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 of EU business in the construction industry reporting shortages of materials and equipment as a limiting production factor</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5" name="shp_FootNote">
            <a:extLst>
              <a:ext uri="{FF2B5EF4-FFF2-40B4-BE49-F238E27FC236}">
                <a16:creationId xmlns:a16="http://schemas.microsoft.com/office/drawing/2014/main" id="{55AB0C8D-5FCC-4310-81BE-B4FDEBBC7EE4}"/>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a:t>
            </a:r>
            <a:r>
              <a:rPr lang="en-US" sz="700" i="1" dirty="0" err="1">
                <a:latin typeface="Ubuntu" panose="020B0504030602030204" pitchFamily="34" charset="0"/>
              </a:rPr>
              <a:t>Freightos</a:t>
            </a:r>
            <a:r>
              <a:rPr lang="en-US" sz="700" i="1" dirty="0">
                <a:latin typeface="Ubuntu" panose="020B0504030602030204" pitchFamily="34" charset="0"/>
              </a:rPr>
              <a:t> Data, Sea intelligence as of 05/03/2025</a:t>
            </a:r>
          </a:p>
        </p:txBody>
      </p:sp>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10</a:t>
            </a:r>
          </a:p>
        </p:txBody>
      </p:sp>
      <p:sp>
        <p:nvSpPr>
          <p:cNvPr id="3" name="Espace réservé du texte 2"/>
          <p:cNvSpPr>
            <a:spLocks noGrp="1"/>
          </p:cNvSpPr>
          <p:nvPr>
            <p:ph type="body" sz="quarter" idx="13"/>
          </p:nvPr>
        </p:nvSpPr>
        <p:spPr>
          <a:xfrm>
            <a:off x="475729" y="1570024"/>
            <a:ext cx="9721273" cy="273921"/>
          </a:xfrm>
        </p:spPr>
        <p:txBody>
          <a:bodyPr/>
          <a:lstStyle/>
          <a:p>
            <a:r>
              <a:rPr lang="en-US" b="0" dirty="0">
                <a:solidFill>
                  <a:schemeClr val="accent4"/>
                </a:solidFill>
                <a:latin typeface="Ubuntu Condensed" panose="020B0506030602030204" pitchFamily="34" charset="0"/>
              </a:rPr>
              <a:t>Transportation costs also increased following the threat of tariffs by incoming US President Trump. They are now slowly decreasing. </a:t>
            </a:r>
          </a:p>
        </p:txBody>
      </p:sp>
      <p:sp>
        <p:nvSpPr>
          <p:cNvPr id="22"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9" name="Content Placeholder 11">
            <a:extLst>
              <a:ext uri="{FF2B5EF4-FFF2-40B4-BE49-F238E27FC236}">
                <a16:creationId xmlns:a16="http://schemas.microsoft.com/office/drawing/2014/main" id="{A6124320-BC4E-B445-9724-B3ED2D6DECF5}"/>
              </a:ext>
            </a:extLst>
          </p:cNvPr>
          <p:cNvGraphicFramePr>
            <a:graphicFrameLocks/>
          </p:cNvGraphicFramePr>
          <p:nvPr>
            <p:extLst>
              <p:ext uri="{D42A27DB-BD31-4B8C-83A1-F6EECF244321}">
                <p14:modId xmlns:p14="http://schemas.microsoft.com/office/powerpoint/2010/main" val="681646746"/>
              </p:ext>
            </p:extLst>
          </p:nvPr>
        </p:nvGraphicFramePr>
        <p:xfrm>
          <a:off x="480520" y="4680896"/>
          <a:ext cx="9828251" cy="228767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 name="disruption_EU">
            <a:extLst>
              <a:ext uri="{FF2B5EF4-FFF2-40B4-BE49-F238E27FC236}">
                <a16:creationId xmlns:a16="http://schemas.microsoft.com/office/drawing/2014/main" id="{0242DFD7-9890-8165-D5B3-59B33EFFB1E1}"/>
              </a:ext>
            </a:extLst>
          </p:cNvPr>
          <p:cNvGraphicFramePr>
            <a:graphicFrameLocks noGrp="1"/>
          </p:cNvGraphicFramePr>
          <p:nvPr>
            <p:extLst>
              <p:ext uri="{D42A27DB-BD31-4B8C-83A1-F6EECF244321}">
                <p14:modId xmlns:p14="http://schemas.microsoft.com/office/powerpoint/2010/main" val="430829802"/>
              </p:ext>
            </p:extLst>
          </p:nvPr>
        </p:nvGraphicFramePr>
        <p:xfrm>
          <a:off x="480521" y="2471530"/>
          <a:ext cx="9828250" cy="188139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50638644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 </a:t>
            </a:r>
            <a:r>
              <a:rPr lang="en-US" b="0" i="1" dirty="0">
                <a:latin typeface="Ubuntu" panose="020B0504030602030204" pitchFamily="34" charset="0"/>
              </a:rPr>
              <a:t>(1/2)</a:t>
            </a: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37238" y="71350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Bureau of Labor Statistics, Eurostat, OECD</a:t>
            </a:r>
          </a:p>
          <a:p>
            <a:pPr marL="347472" indent="-347472"/>
            <a:r>
              <a:rPr lang="en-US" sz="700" dirty="0">
                <a:latin typeface="Ubuntu" panose="020B0504030602030204" pitchFamily="34" charset="0"/>
              </a:rPr>
              <a:t>Note:	Vacancy rate is the ratio of job openings to total jobs</a:t>
            </a:r>
          </a:p>
        </p:txBody>
      </p:sp>
      <p:graphicFrame>
        <p:nvGraphicFramePr>
          <p:cNvPr id="25" name="Table 5">
            <a:extLst>
              <a:ext uri="{FF2B5EF4-FFF2-40B4-BE49-F238E27FC236}">
                <a16:creationId xmlns:a16="http://schemas.microsoft.com/office/drawing/2014/main" id="{34A00D77-FD31-4F2C-A044-F52EBC7561D6}"/>
              </a:ext>
            </a:extLst>
          </p:cNvPr>
          <p:cNvGraphicFramePr>
            <a:graphicFrameLocks noGrp="1"/>
          </p:cNvGraphicFramePr>
          <p:nvPr>
            <p:custDataLst>
              <p:tags r:id="rId1"/>
            </p:custDataLst>
            <p:extLst>
              <p:ext uri="{D42A27DB-BD31-4B8C-83A1-F6EECF244321}">
                <p14:modId xmlns:p14="http://schemas.microsoft.com/office/powerpoint/2010/main" val="1511278631"/>
              </p:ext>
            </p:extLst>
          </p:nvPr>
        </p:nvGraphicFramePr>
        <p:xfrm>
          <a:off x="471490" y="2197590"/>
          <a:ext cx="4649867" cy="448800"/>
        </p:xfrm>
        <a:graphic>
          <a:graphicData uri="http://schemas.openxmlformats.org/drawingml/2006/table">
            <a:tbl>
              <a:tblPr/>
              <a:tblGrid>
                <a:gridCol w="4649867">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USA, 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7" name="bc_usa">
            <a:extLst>
              <a:ext uri="{FF2B5EF4-FFF2-40B4-BE49-F238E27FC236}">
                <a16:creationId xmlns:a16="http://schemas.microsoft.com/office/drawing/2014/main" id="{0DB2B5A6-752D-4B54-8AF3-5672258481F6}"/>
              </a:ext>
            </a:extLst>
          </p:cNvPr>
          <p:cNvGraphicFramePr>
            <a:graphicFrameLocks/>
          </p:cNvGraphicFramePr>
          <p:nvPr>
            <p:extLst>
              <p:ext uri="{D42A27DB-BD31-4B8C-83A1-F6EECF244321}">
                <p14:modId xmlns:p14="http://schemas.microsoft.com/office/powerpoint/2010/main" val="343431392"/>
              </p:ext>
            </p:extLst>
          </p:nvPr>
        </p:nvGraphicFramePr>
        <p:xfrm>
          <a:off x="519207" y="2423999"/>
          <a:ext cx="4677226" cy="343857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5" name="Table 5">
            <a:extLst>
              <a:ext uri="{FF2B5EF4-FFF2-40B4-BE49-F238E27FC236}">
                <a16:creationId xmlns:a16="http://schemas.microsoft.com/office/drawing/2014/main" id="{35886D8F-885C-4B33-B6A5-90C06AFEBDA3}"/>
              </a:ext>
            </a:extLst>
          </p:cNvPr>
          <p:cNvGraphicFramePr>
            <a:graphicFrameLocks noGrp="1"/>
          </p:cNvGraphicFramePr>
          <p:nvPr>
            <p:custDataLst>
              <p:tags r:id="rId2"/>
            </p:custDataLst>
            <p:extLst>
              <p:ext uri="{D42A27DB-BD31-4B8C-83A1-F6EECF244321}">
                <p14:modId xmlns:p14="http://schemas.microsoft.com/office/powerpoint/2010/main" val="3878863383"/>
              </p:ext>
            </p:extLst>
          </p:nvPr>
        </p:nvGraphicFramePr>
        <p:xfrm>
          <a:off x="5539061" y="2197590"/>
          <a:ext cx="4659311" cy="448800"/>
        </p:xfrm>
        <a:graphic>
          <a:graphicData uri="http://schemas.openxmlformats.org/drawingml/2006/table">
            <a:tbl>
              <a:tblPr/>
              <a:tblGrid>
                <a:gridCol w="465931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Euro Area,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11</a:t>
            </a:r>
          </a:p>
        </p:txBody>
      </p:sp>
      <p:sp>
        <p:nvSpPr>
          <p:cNvPr id="3" name="Espace réservé du texte 2"/>
          <p:cNvSpPr>
            <a:spLocks noGrp="1"/>
          </p:cNvSpPr>
          <p:nvPr>
            <p:ph type="body" sz="quarter" idx="13"/>
          </p:nvPr>
        </p:nvSpPr>
        <p:spPr>
          <a:xfrm>
            <a:off x="486064" y="1585500"/>
            <a:ext cx="9721273" cy="473976"/>
          </a:xfrm>
        </p:spPr>
        <p:txBody>
          <a:bodyPr/>
          <a:lstStyle/>
          <a:p>
            <a:r>
              <a:rPr lang="en-US" b="0" dirty="0">
                <a:solidFill>
                  <a:schemeClr val="accent4"/>
                </a:solidFill>
                <a:latin typeface="Ubuntu Condensed" panose="020B0506030602030204" pitchFamily="34" charset="0"/>
              </a:rPr>
              <a:t>The unemployment rate, both in the US and the EZ, remains at very low levels. In the US, the vacancy/unemployment ratio fell to its pre-covid level. In the Euro Area, it has also been falling but it remains high.</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9" name="Table 5">
            <a:extLst>
              <a:ext uri="{FF2B5EF4-FFF2-40B4-BE49-F238E27FC236}">
                <a16:creationId xmlns:a16="http://schemas.microsoft.com/office/drawing/2014/main" id="{B466626F-EE3B-EC02-7C83-1E47F782C4DD}"/>
              </a:ext>
            </a:extLst>
          </p:cNvPr>
          <p:cNvGraphicFramePr>
            <a:graphicFrameLocks noGrp="1"/>
          </p:cNvGraphicFramePr>
          <p:nvPr>
            <p:custDataLst>
              <p:tags r:id="rId3"/>
            </p:custDataLst>
          </p:nvPr>
        </p:nvGraphicFramePr>
        <p:xfrm>
          <a:off x="462468"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A3BFCA3E-47CB-C444-3E85-35BCC80892C1}"/>
              </a:ext>
            </a:extLst>
          </p:cNvPr>
          <p:cNvGraphicFramePr>
            <a:graphicFrameLocks noGrp="1"/>
          </p:cNvGraphicFramePr>
          <p:nvPr>
            <p:custDataLst>
              <p:tags r:id="rId4"/>
            </p:custDataLst>
          </p:nvPr>
        </p:nvGraphicFramePr>
        <p:xfrm>
          <a:off x="5531927"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unemployment_rate_us">
            <a:extLst>
              <a:ext uri="{FF2B5EF4-FFF2-40B4-BE49-F238E27FC236}">
                <a16:creationId xmlns:a16="http://schemas.microsoft.com/office/drawing/2014/main" id="{CE82C706-A536-4D69-E056-833A4BC47B30}"/>
              </a:ext>
            </a:extLst>
          </p:cNvPr>
          <p:cNvGraphicFramePr>
            <a:graphicFrameLocks noGrp="1"/>
          </p:cNvGraphicFramePr>
          <p:nvPr>
            <p:extLst>
              <p:ext uri="{D42A27DB-BD31-4B8C-83A1-F6EECF244321}">
                <p14:modId xmlns:p14="http://schemas.microsoft.com/office/powerpoint/2010/main" val="544639195"/>
              </p:ext>
            </p:extLst>
          </p:nvPr>
        </p:nvGraphicFramePr>
        <p:xfrm>
          <a:off x="4694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Civilian unemployment rate – Total – USA -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11" name="unemployment_rate_euro">
            <a:extLst>
              <a:ext uri="{FF2B5EF4-FFF2-40B4-BE49-F238E27FC236}">
                <a16:creationId xmlns:a16="http://schemas.microsoft.com/office/drawing/2014/main" id="{19B38CBE-E42D-D321-C72C-0E9D4A59DF76}"/>
              </a:ext>
            </a:extLst>
          </p:cNvPr>
          <p:cNvGraphicFramePr>
            <a:graphicFrameLocks noGrp="1"/>
          </p:cNvGraphicFramePr>
          <p:nvPr>
            <p:extLst>
              <p:ext uri="{D42A27DB-BD31-4B8C-83A1-F6EECF244321}">
                <p14:modId xmlns:p14="http://schemas.microsoft.com/office/powerpoint/2010/main" val="2788995578"/>
              </p:ext>
            </p:extLst>
          </p:nvPr>
        </p:nvGraphicFramePr>
        <p:xfrm>
          <a:off x="5536737" y="6114028"/>
          <a:ext cx="4642439"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34097">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according to ILO definition - Total – Euro area – Seasonally adjusted</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6" name="bc_ea">
            <a:extLst>
              <a:ext uri="{FF2B5EF4-FFF2-40B4-BE49-F238E27FC236}">
                <a16:creationId xmlns:a16="http://schemas.microsoft.com/office/drawing/2014/main" id="{92D9E462-A0C7-B898-2DE0-05329F64D770}"/>
              </a:ext>
            </a:extLst>
          </p:cNvPr>
          <p:cNvGraphicFramePr>
            <a:graphicFrameLocks/>
          </p:cNvGraphicFramePr>
          <p:nvPr>
            <p:extLst>
              <p:ext uri="{D42A27DB-BD31-4B8C-83A1-F6EECF244321}">
                <p14:modId xmlns:p14="http://schemas.microsoft.com/office/powerpoint/2010/main" val="1838813313"/>
              </p:ext>
            </p:extLst>
          </p:nvPr>
        </p:nvGraphicFramePr>
        <p:xfrm>
          <a:off x="5521682" y="2456356"/>
          <a:ext cx="4709249" cy="343857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9881830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Table 5">
            <a:extLst>
              <a:ext uri="{FF2B5EF4-FFF2-40B4-BE49-F238E27FC236}">
                <a16:creationId xmlns:a16="http://schemas.microsoft.com/office/drawing/2014/main" id="{ECFE293D-B19E-4400-A443-90C80DC3D249}"/>
              </a:ext>
            </a:extLst>
          </p:cNvPr>
          <p:cNvGraphicFramePr>
            <a:graphicFrameLocks noGrp="1"/>
          </p:cNvGraphicFramePr>
          <p:nvPr>
            <p:custDataLst>
              <p:tags r:id="rId1"/>
            </p:custDataLst>
            <p:extLst>
              <p:ext uri="{D42A27DB-BD31-4B8C-83A1-F6EECF244321}">
                <p14:modId xmlns:p14="http://schemas.microsoft.com/office/powerpoint/2010/main" val="958577450"/>
              </p:ext>
            </p:extLst>
          </p:nvPr>
        </p:nvGraphicFramePr>
        <p:xfrm>
          <a:off x="474134" y="2156308"/>
          <a:ext cx="4641435" cy="501186"/>
        </p:xfrm>
        <a:graphic>
          <a:graphicData uri="http://schemas.openxmlformats.org/drawingml/2006/table">
            <a:tbl>
              <a:tblPr/>
              <a:tblGrid>
                <a:gridCol w="4641435">
                  <a:extLst>
                    <a:ext uri="{9D8B030D-6E8A-4147-A177-3AD203B41FA5}">
                      <a16:colId xmlns:a16="http://schemas.microsoft.com/office/drawing/2014/main" val="3110369869"/>
                    </a:ext>
                  </a:extLst>
                </a:gridCol>
              </a:tblGrid>
              <a:tr h="250593">
                <a:tc>
                  <a:txBody>
                    <a:bodyPr/>
                    <a:lstStyle/>
                    <a:p>
                      <a:pPr algn="l" fontAlgn="ctr"/>
                      <a:r>
                        <a:rPr lang="en-US" sz="1000" b="1" i="0" u="none" strike="noStrike" noProof="0" dirty="0">
                          <a:solidFill>
                            <a:schemeClr val="accent1"/>
                          </a:solidFill>
                          <a:effectLst/>
                          <a:latin typeface="Ubuntu" panose="020B0504030602030204" pitchFamily="34" charset="0"/>
                        </a:rPr>
                        <a:t>Beveridge curve - France,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50593">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 </a:t>
            </a:r>
            <a:r>
              <a:rPr lang="en-US" b="0" i="1" dirty="0">
                <a:latin typeface="Ubuntu" panose="020B0504030602030204" pitchFamily="34" charset="0"/>
              </a:rPr>
              <a:t>(2/2)</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79865" y="706382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Destatis</a:t>
            </a:r>
            <a:r>
              <a:rPr lang="en-US" sz="700" i="1" dirty="0">
                <a:latin typeface="Ubuntu" panose="020B0504030602030204" pitchFamily="34" charset="0"/>
              </a:rPr>
              <a:t>, Eurostat</a:t>
            </a:r>
          </a:p>
          <a:p>
            <a:pPr marL="347472" indent="-347472"/>
            <a:r>
              <a:rPr lang="en-US" sz="700" dirty="0">
                <a:latin typeface="Ubuntu" panose="020B0504030602030204" pitchFamily="34" charset="0"/>
              </a:rPr>
              <a:t>Note:	Vacancy rate is the ratio of job openings to total jobs</a:t>
            </a:r>
          </a:p>
        </p:txBody>
      </p:sp>
      <p:graphicFrame>
        <p:nvGraphicFramePr>
          <p:cNvPr id="28" name="Table 5">
            <a:extLst>
              <a:ext uri="{FF2B5EF4-FFF2-40B4-BE49-F238E27FC236}">
                <a16:creationId xmlns:a16="http://schemas.microsoft.com/office/drawing/2014/main" id="{29A23FC6-3FEB-4C64-A1F5-F0D1BCAC3476}"/>
              </a:ext>
            </a:extLst>
          </p:cNvPr>
          <p:cNvGraphicFramePr>
            <a:graphicFrameLocks noGrp="1"/>
          </p:cNvGraphicFramePr>
          <p:nvPr>
            <p:custDataLst>
              <p:tags r:id="rId2"/>
            </p:custDataLst>
            <p:extLst>
              <p:ext uri="{D42A27DB-BD31-4B8C-83A1-F6EECF244321}">
                <p14:modId xmlns:p14="http://schemas.microsoft.com/office/powerpoint/2010/main" val="2211724118"/>
              </p:ext>
            </p:extLst>
          </p:nvPr>
        </p:nvGraphicFramePr>
        <p:xfrm>
          <a:off x="5540963" y="2181655"/>
          <a:ext cx="4656929" cy="448800"/>
        </p:xfrm>
        <a:graphic>
          <a:graphicData uri="http://schemas.openxmlformats.org/drawingml/2006/table">
            <a:tbl>
              <a:tblPr/>
              <a:tblGrid>
                <a:gridCol w="465692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Germany,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12</a:t>
            </a:r>
          </a:p>
        </p:txBody>
      </p:sp>
      <p:sp>
        <p:nvSpPr>
          <p:cNvPr id="3" name="Espace réservé du texte 2"/>
          <p:cNvSpPr>
            <a:spLocks noGrp="1"/>
          </p:cNvSpPr>
          <p:nvPr>
            <p:ph type="body" sz="quarter" idx="13"/>
          </p:nvPr>
        </p:nvSpPr>
        <p:spPr>
          <a:xfrm>
            <a:off x="486064" y="1650577"/>
            <a:ext cx="9721273" cy="273921"/>
          </a:xfrm>
        </p:spPr>
        <p:txBody>
          <a:bodyPr/>
          <a:lstStyle/>
          <a:p>
            <a:r>
              <a:rPr lang="en-US" b="0" dirty="0">
                <a:solidFill>
                  <a:schemeClr val="accent4"/>
                </a:solidFill>
                <a:latin typeface="Ubuntu Condensed" panose="020B0506030602030204" pitchFamily="34" charset="0"/>
              </a:rPr>
              <a:t>The vacancy/unemployment are getting back to more usual levels in France and Germany.</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15" name="Table 5">
            <a:extLst>
              <a:ext uri="{FF2B5EF4-FFF2-40B4-BE49-F238E27FC236}">
                <a16:creationId xmlns:a16="http://schemas.microsoft.com/office/drawing/2014/main" id="{C27BB4FF-59C2-932E-5536-0B2210406DAB}"/>
              </a:ext>
            </a:extLst>
          </p:cNvPr>
          <p:cNvGraphicFramePr>
            <a:graphicFrameLocks noGrp="1"/>
          </p:cNvGraphicFramePr>
          <p:nvPr>
            <p:custDataLst>
              <p:tags r:id="rId3"/>
            </p:custDataLst>
            <p:extLst>
              <p:ext uri="{D42A27DB-BD31-4B8C-83A1-F6EECF244321}">
                <p14:modId xmlns:p14="http://schemas.microsoft.com/office/powerpoint/2010/main" val="668433777"/>
              </p:ext>
            </p:extLst>
          </p:nvPr>
        </p:nvGraphicFramePr>
        <p:xfrm>
          <a:off x="464609" y="5859690"/>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 </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B31827B5-1B52-D413-CEC0-69880557C6C4}"/>
              </a:ext>
            </a:extLst>
          </p:cNvPr>
          <p:cNvGraphicFramePr>
            <a:graphicFrameLocks noGrp="1"/>
          </p:cNvGraphicFramePr>
          <p:nvPr>
            <p:custDataLst>
              <p:tags r:id="rId4"/>
            </p:custDataLst>
          </p:nvPr>
        </p:nvGraphicFramePr>
        <p:xfrm>
          <a:off x="5531927"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5" name="unemployment_rate_france">
            <a:extLst>
              <a:ext uri="{FF2B5EF4-FFF2-40B4-BE49-F238E27FC236}">
                <a16:creationId xmlns:a16="http://schemas.microsoft.com/office/drawing/2014/main" id="{CBEAD59E-1F90-164F-C2BE-A039BF456DFF}"/>
              </a:ext>
            </a:extLst>
          </p:cNvPr>
          <p:cNvGraphicFramePr>
            <a:graphicFrameLocks noGrp="1"/>
          </p:cNvGraphicFramePr>
          <p:nvPr>
            <p:extLst>
              <p:ext uri="{D42A27DB-BD31-4B8C-83A1-F6EECF244321}">
                <p14:modId xmlns:p14="http://schemas.microsoft.com/office/powerpoint/2010/main" val="1159973486"/>
              </p:ext>
            </p:extLst>
          </p:nvPr>
        </p:nvGraphicFramePr>
        <p:xfrm>
          <a:off x="4694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rate – Total – France-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8" name="unemployment_rate_germany">
            <a:extLst>
              <a:ext uri="{FF2B5EF4-FFF2-40B4-BE49-F238E27FC236}">
                <a16:creationId xmlns:a16="http://schemas.microsoft.com/office/drawing/2014/main" id="{A590F496-BD57-93F0-CB34-D730E777D6C2}"/>
              </a:ext>
            </a:extLst>
          </p:cNvPr>
          <p:cNvGraphicFramePr>
            <a:graphicFrameLocks noGrp="1"/>
          </p:cNvGraphicFramePr>
          <p:nvPr>
            <p:extLst>
              <p:ext uri="{D42A27DB-BD31-4B8C-83A1-F6EECF244321}">
                <p14:modId xmlns:p14="http://schemas.microsoft.com/office/powerpoint/2010/main" val="3924123405"/>
              </p:ext>
            </p:extLst>
          </p:nvPr>
        </p:nvGraphicFramePr>
        <p:xfrm>
          <a:off x="55367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according to ILO definition - Total – Germany – Seasonally adjusted</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6" name="bc_fr">
            <a:extLst>
              <a:ext uri="{FF2B5EF4-FFF2-40B4-BE49-F238E27FC236}">
                <a16:creationId xmlns:a16="http://schemas.microsoft.com/office/drawing/2014/main" id="{5CB839E6-B296-0099-F206-AF4D12B94B37}"/>
              </a:ext>
            </a:extLst>
          </p:cNvPr>
          <p:cNvGraphicFramePr>
            <a:graphicFrameLocks/>
          </p:cNvGraphicFramePr>
          <p:nvPr>
            <p:extLst>
              <p:ext uri="{D42A27DB-BD31-4B8C-83A1-F6EECF244321}">
                <p14:modId xmlns:p14="http://schemas.microsoft.com/office/powerpoint/2010/main" val="279305338"/>
              </p:ext>
            </p:extLst>
          </p:nvPr>
        </p:nvGraphicFramePr>
        <p:xfrm>
          <a:off x="494493" y="2423999"/>
          <a:ext cx="4517774" cy="343857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9" name="bc_de">
            <a:extLst>
              <a:ext uri="{FF2B5EF4-FFF2-40B4-BE49-F238E27FC236}">
                <a16:creationId xmlns:a16="http://schemas.microsoft.com/office/drawing/2014/main" id="{DE6F3E6E-E11D-1378-8BE7-4332ADEC22BB}"/>
              </a:ext>
            </a:extLst>
          </p:cNvPr>
          <p:cNvGraphicFramePr>
            <a:graphicFrameLocks/>
          </p:cNvGraphicFramePr>
          <p:nvPr>
            <p:extLst>
              <p:ext uri="{D42A27DB-BD31-4B8C-83A1-F6EECF244321}">
                <p14:modId xmlns:p14="http://schemas.microsoft.com/office/powerpoint/2010/main" val="3665499003"/>
              </p:ext>
            </p:extLst>
          </p:nvPr>
        </p:nvGraphicFramePr>
        <p:xfrm>
          <a:off x="5391856" y="2412911"/>
          <a:ext cx="4823891" cy="343857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413538317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4" y="1121209"/>
            <a:ext cx="9721273" cy="369332"/>
          </a:xfrm>
        </p:spPr>
        <p:txBody>
          <a:bodyPr/>
          <a:lstStyle/>
          <a:p>
            <a:r>
              <a:rPr lang="en-US" dirty="0">
                <a:latin typeface="Ubuntu" panose="020B0504030602030204" pitchFamily="34" charset="0"/>
              </a:rPr>
              <a:t>Wage inflation remains higher than price inflation</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graphicFrame>
        <p:nvGraphicFramePr>
          <p:cNvPr id="14" name="Content Placeholder 11">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901989588"/>
              </p:ext>
            </p:extLst>
          </p:nvPr>
        </p:nvGraphicFramePr>
        <p:xfrm>
          <a:off x="484982" y="2493876"/>
          <a:ext cx="4772817" cy="454397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1"/>
            </p:custDataLst>
            <p:extLst>
              <p:ext uri="{D42A27DB-BD31-4B8C-83A1-F6EECF244321}">
                <p14:modId xmlns:p14="http://schemas.microsoft.com/office/powerpoint/2010/main" val="18160597"/>
              </p:ext>
            </p:extLst>
          </p:nvPr>
        </p:nvGraphicFramePr>
        <p:xfrm>
          <a:off x="469901" y="2176803"/>
          <a:ext cx="4648200" cy="481942"/>
        </p:xfrm>
        <a:graphic>
          <a:graphicData uri="http://schemas.openxmlformats.org/drawingml/2006/table">
            <a:tbl>
              <a:tblPr/>
              <a:tblGrid>
                <a:gridCol w="4648200">
                  <a:extLst>
                    <a:ext uri="{9D8B030D-6E8A-4147-A177-3AD203B41FA5}">
                      <a16:colId xmlns:a16="http://schemas.microsoft.com/office/drawing/2014/main" val="3110369869"/>
                    </a:ext>
                  </a:extLst>
                </a:gridCol>
              </a:tblGrid>
              <a:tr h="240971">
                <a:tc>
                  <a:txBody>
                    <a:bodyPr/>
                    <a:lstStyle/>
                    <a:p>
                      <a:pPr algn="l" fontAlgn="ctr"/>
                      <a:r>
                        <a:rPr lang="en-US" sz="1000" b="1" i="0" u="none" strike="noStrike" noProof="0" dirty="0">
                          <a:solidFill>
                            <a:schemeClr val="accent1"/>
                          </a:solidFill>
                          <a:effectLst/>
                          <a:latin typeface="Ubuntu" panose="020B0504030602030204" pitchFamily="34" charset="0"/>
                        </a:rPr>
                        <a:t>Wage</a:t>
                      </a:r>
                      <a:r>
                        <a:rPr lang="en-US" sz="1000" b="1" i="0" u="none" strike="noStrike" baseline="0" noProof="0" dirty="0">
                          <a:solidFill>
                            <a:schemeClr val="accent1"/>
                          </a:solidFill>
                          <a:effectLst/>
                          <a:latin typeface="Ubuntu" panose="020B0504030602030204" pitchFamily="34" charset="0"/>
                        </a:rPr>
                        <a:t> growth tracker (nominal wage growth of individuals) – US </a:t>
                      </a:r>
                      <a:r>
                        <a:rPr lang="en-US" sz="1000" b="0" i="0" u="none" strike="noStrike" baseline="0" noProof="0" dirty="0">
                          <a:solidFill>
                            <a:schemeClr val="accent1"/>
                          </a:solidFill>
                          <a:effectLst/>
                          <a:latin typeface="Ubuntu" panose="020B0504030602030204" pitchFamily="34" charset="0"/>
                        </a:rPr>
                        <a:t>(</a:t>
                      </a:r>
                      <a:r>
                        <a:rPr lang="en-US" sz="1000" b="0" i="1" u="none" strike="noStrike" baseline="0" noProof="0" dirty="0">
                          <a:solidFill>
                            <a:schemeClr val="accent1"/>
                          </a:solidFill>
                          <a:effectLst/>
                          <a:latin typeface="Ubuntu" panose="020B0504030602030204" pitchFamily="34" charset="0"/>
                        </a:rPr>
                        <a:t>Monthly)</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40971">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13</a:t>
            </a:r>
          </a:p>
        </p:txBody>
      </p:sp>
      <p:graphicFrame>
        <p:nvGraphicFramePr>
          <p:cNvPr id="23"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1353665231"/>
              </p:ext>
            </p:extLst>
          </p:nvPr>
        </p:nvGraphicFramePr>
        <p:xfrm>
          <a:off x="5537199" y="2182945"/>
          <a:ext cx="4648201" cy="448800"/>
        </p:xfrm>
        <a:graphic>
          <a:graphicData uri="http://schemas.openxmlformats.org/drawingml/2006/table">
            <a:tbl>
              <a:tblPr/>
              <a:tblGrid>
                <a:gridCol w="4648201">
                  <a:extLst>
                    <a:ext uri="{9D8B030D-6E8A-4147-A177-3AD203B41FA5}">
                      <a16:colId xmlns:a16="http://schemas.microsoft.com/office/drawing/2014/main" val="3110369869"/>
                    </a:ext>
                  </a:extLst>
                </a:gridCol>
              </a:tblGrid>
              <a:tr h="179178">
                <a:tc>
                  <a:txBody>
                    <a:bodyPr/>
                    <a:lstStyle/>
                    <a:p>
                      <a:pPr algn="l" fontAlgn="ctr"/>
                      <a:r>
                        <a:rPr lang="en-US" sz="1000" b="1" i="0" u="none" strike="noStrike" baseline="0" noProof="0" dirty="0">
                          <a:solidFill>
                            <a:schemeClr val="accent1"/>
                          </a:solidFill>
                          <a:effectLst/>
                          <a:latin typeface="Ubuntu" panose="020B0504030602030204" pitchFamily="34" charset="0"/>
                        </a:rPr>
                        <a:t>Indicator of </a:t>
                      </a:r>
                      <a:r>
                        <a:rPr lang="en-US" sz="1000" b="1" i="0" u="none" strike="noStrike" baseline="0" noProof="0">
                          <a:solidFill>
                            <a:schemeClr val="accent1"/>
                          </a:solidFill>
                          <a:effectLst/>
                          <a:latin typeface="Ubuntu" panose="020B0504030602030204" pitchFamily="34" charset="0"/>
                        </a:rPr>
                        <a:t>negotiated wages </a:t>
                      </a:r>
                      <a:r>
                        <a:rPr lang="en-US" sz="1000" b="1" i="0" u="none" strike="noStrike" baseline="0" noProof="0" dirty="0">
                          <a:solidFill>
                            <a:schemeClr val="accent1"/>
                          </a:solidFill>
                          <a:effectLst/>
                          <a:latin typeface="Ubuntu" panose="020B0504030602030204" pitchFamily="34" charset="0"/>
                        </a:rPr>
                        <a:t>in the Euro Area (</a:t>
                      </a:r>
                      <a:r>
                        <a:rPr lang="en-US" sz="1000" b="0" i="1" u="none" strike="noStrike" baseline="0" noProof="0" dirty="0">
                          <a:solidFill>
                            <a:schemeClr val="accent1"/>
                          </a:solidFill>
                          <a:effectLst/>
                          <a:latin typeface="Ubuntu" panose="020B0504030602030204" pitchFamily="34" charset="0"/>
                        </a:rPr>
                        <a:t>Quarterly)</a:t>
                      </a:r>
                      <a:endParaRPr lang="en-US" sz="1000" b="1" i="0"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Espace réservé du texte 5"/>
          <p:cNvSpPr>
            <a:spLocks noGrp="1"/>
          </p:cNvSpPr>
          <p:nvPr>
            <p:ph type="body" sz="quarter" idx="13"/>
          </p:nvPr>
        </p:nvSpPr>
        <p:spPr>
          <a:xfrm>
            <a:off x="486063" y="1589237"/>
            <a:ext cx="9721273" cy="273921"/>
          </a:xfrm>
        </p:spPr>
        <p:txBody>
          <a:bodyPr/>
          <a:lstStyle/>
          <a:p>
            <a:r>
              <a:rPr lang="en-US" b="0" dirty="0">
                <a:solidFill>
                  <a:schemeClr val="accent4"/>
                </a:solidFill>
                <a:latin typeface="Ubuntu Condensed" panose="020B0506030602030204" pitchFamily="34" charset="0"/>
              </a:rPr>
              <a:t>However, it is quite low in France.</a:t>
            </a:r>
          </a:p>
        </p:txBody>
      </p:sp>
      <p:sp>
        <p:nvSpPr>
          <p:cNvPr id="13"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5" name="TextBox 4">
            <a:extLst>
              <a:ext uri="{FF2B5EF4-FFF2-40B4-BE49-F238E27FC236}">
                <a16:creationId xmlns:a16="http://schemas.microsoft.com/office/drawing/2014/main" id="{1F4EEC27-33BE-C860-F974-5CBC5CB4F73D}"/>
              </a:ext>
            </a:extLst>
          </p:cNvPr>
          <p:cNvSpPr txBox="1"/>
          <p:nvPr/>
        </p:nvSpPr>
        <p:spPr>
          <a:xfrm>
            <a:off x="1549101" y="7037850"/>
            <a:ext cx="3098203" cy="200055"/>
          </a:xfrm>
          <a:prstGeom prst="rect">
            <a:avLst/>
          </a:prstGeom>
          <a:noFill/>
        </p:spPr>
        <p:txBody>
          <a:bodyPr wrap="square" rtlCol="0">
            <a:spAutoFit/>
          </a:bodyPr>
          <a:lstStyle/>
          <a:p>
            <a:r>
              <a:rPr lang="en-GB" sz="700" dirty="0">
                <a:latin typeface="Ubuntu" panose="020B0504030602030204" pitchFamily="34" charset="0"/>
              </a:rPr>
              <a:t>Sources: Atlanta Fed, DARES, ECB, Eurostat</a:t>
            </a:r>
          </a:p>
        </p:txBody>
      </p:sp>
      <p:graphicFrame>
        <p:nvGraphicFramePr>
          <p:cNvPr id="8" name="AE_growth_level">
            <a:extLst>
              <a:ext uri="{FF2B5EF4-FFF2-40B4-BE49-F238E27FC236}">
                <a16:creationId xmlns:a16="http://schemas.microsoft.com/office/drawing/2014/main" id="{DB4D7C96-C0A1-6B2A-71E2-F4369E4FF3A3}"/>
              </a:ext>
            </a:extLst>
          </p:cNvPr>
          <p:cNvGraphicFramePr>
            <a:graphicFrameLocks noGrp="1"/>
          </p:cNvGraphicFramePr>
          <p:nvPr>
            <p:extLst>
              <p:ext uri="{D42A27DB-BD31-4B8C-83A1-F6EECF244321}">
                <p14:modId xmlns:p14="http://schemas.microsoft.com/office/powerpoint/2010/main" val="1937999437"/>
              </p:ext>
            </p:extLst>
          </p:nvPr>
        </p:nvGraphicFramePr>
        <p:xfrm>
          <a:off x="5241796" y="2191603"/>
          <a:ext cx="4999155" cy="4969358"/>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7913401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C	Inflation unbound</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March 2025</a:t>
            </a:r>
          </a:p>
        </p:txBody>
      </p:sp>
    </p:spTree>
    <p:extLst>
      <p:ext uri="{BB962C8B-B14F-4D97-AF65-F5344CB8AC3E}">
        <p14:creationId xmlns:p14="http://schemas.microsoft.com/office/powerpoint/2010/main" val="39491975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3" y="1095445"/>
            <a:ext cx="9721273" cy="369332"/>
          </a:xfrm>
        </p:spPr>
        <p:txBody>
          <a:bodyPr/>
          <a:lstStyle/>
          <a:p>
            <a:r>
              <a:rPr lang="en-US" dirty="0">
                <a:latin typeface="Ubuntu" panose="020B0504030602030204" pitchFamily="34" charset="0"/>
              </a:rPr>
              <a:t>Headline Inflation is now close to the 2% target for most advanced economies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2" y="1446216"/>
            <a:ext cx="9721273" cy="473976"/>
          </a:xfrm>
        </p:spPr>
        <p:txBody>
          <a:bodyPr/>
          <a:lstStyle/>
          <a:p>
            <a:r>
              <a:rPr lang="en-US" b="0" dirty="0">
                <a:solidFill>
                  <a:schemeClr val="accent4"/>
                </a:solidFill>
                <a:latin typeface="Ubuntu Condensed" panose="020B0506030602030204" pitchFamily="34" charset="0"/>
              </a:rPr>
              <a:t>Headline inflation increased however for European countries and the US in November and December. Inflation dropped in France in February. Core inflation is slowly decreasing but remains higher than 2% in most countries</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3759377871"/>
              </p:ext>
            </p:extLst>
          </p:nvPr>
        </p:nvGraphicFramePr>
        <p:xfrm>
          <a:off x="359228" y="2039301"/>
          <a:ext cx="4929869" cy="448800"/>
        </p:xfrm>
        <a:graphic>
          <a:graphicData uri="http://schemas.openxmlformats.org/drawingml/2006/table">
            <a:tbl>
              <a:tblPr/>
              <a:tblGrid>
                <a:gridCol w="492986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and core inflation in advanced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15</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extLst>
              <p:ext uri="{D42A27DB-BD31-4B8C-83A1-F6EECF244321}">
                <p14:modId xmlns:p14="http://schemas.microsoft.com/office/powerpoint/2010/main" val="4285616687"/>
              </p:ext>
            </p:extLst>
          </p:nvPr>
        </p:nvGraphicFramePr>
        <p:xfrm>
          <a:off x="5541580" y="2028799"/>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3" name="shp_FootNote">
            <a:extLst>
              <a:ext uri="{FF2B5EF4-FFF2-40B4-BE49-F238E27FC236}">
                <a16:creationId xmlns:a16="http://schemas.microsoft.com/office/drawing/2014/main" id="{75F35133-38EC-4316-91EA-A3A92C23434C}"/>
              </a:ext>
            </a:extLst>
          </p:cNvPr>
          <p:cNvSpPr txBox="1"/>
          <p:nvPr/>
        </p:nvSpPr>
        <p:spPr>
          <a:xfrm>
            <a:off x="1553667" y="7035608"/>
            <a:ext cx="8229600" cy="383806"/>
          </a:xfrm>
          <a:prstGeom prst="rect">
            <a:avLst/>
          </a:prstGeom>
          <a:noFill/>
        </p:spPr>
        <p:txBody>
          <a:bodyPr vert="horz" wrap="square" lIns="0" tIns="0" rIns="0" bIns="0" rtlCol="0" anchor="b">
            <a:noAutofit/>
          </a:bodyPr>
          <a:lstStyle/>
          <a:p>
            <a:pPr marL="347472" indent="-347472"/>
            <a:endParaRPr lang="en-US" sz="700" i="1" dirty="0">
              <a:latin typeface="Ubuntu" panose="020B0504030602030204" pitchFamily="34" charset="0"/>
            </a:endParaRPr>
          </a:p>
          <a:p>
            <a:pPr marL="347472" indent="-347472"/>
            <a:endParaRPr lang="en-US" sz="700" i="1" dirty="0">
              <a:latin typeface="Ubuntu" panose="020B0504030602030204" pitchFamily="34" charset="0"/>
            </a:endParaRPr>
          </a:p>
          <a:p>
            <a:pPr marL="347472" indent="-347472"/>
            <a:r>
              <a:rPr lang="en-US" sz="700" i="1" dirty="0">
                <a:latin typeface="Ubuntu" panose="020B0504030602030204" pitchFamily="34" charset="0"/>
              </a:rPr>
              <a:t>Notes:  * Harmonized measures</a:t>
            </a:r>
          </a:p>
          <a:p>
            <a:pPr marL="347472" indent="-347472"/>
            <a:r>
              <a:rPr lang="en-US" sz="700" i="1" dirty="0">
                <a:latin typeface="Ubuntu" panose="020B0504030602030204" pitchFamily="34" charset="0"/>
              </a:rPr>
              <a:t>               </a:t>
            </a:r>
          </a:p>
          <a:p>
            <a:pPr marL="347472" indent="-347472"/>
            <a:r>
              <a:rPr lang="en-US" sz="700" i="1" dirty="0">
                <a:latin typeface="Ubuntu" panose="020B0504030602030204" pitchFamily="34" charset="0"/>
              </a:rPr>
              <a:t>Sources: Eurostat, INSEE, Bureau of Labor Statistics, Office of National Statistics, Statistics of Japan, OECD,</a:t>
            </a:r>
          </a:p>
        </p:txBody>
      </p:sp>
      <p:sp>
        <p:nvSpPr>
          <p:cNvPr id="3" name="shp_SDPTitle">
            <a:extLst>
              <a:ext uri="{FF2B5EF4-FFF2-40B4-BE49-F238E27FC236}">
                <a16:creationId xmlns:a16="http://schemas.microsoft.com/office/drawing/2014/main" id="{AF190542-4C09-C2AE-D14A-789A36F6219E}"/>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8" name="AE_CPI_Core">
            <a:extLst>
              <a:ext uri="{FF2B5EF4-FFF2-40B4-BE49-F238E27FC236}">
                <a16:creationId xmlns:a16="http://schemas.microsoft.com/office/drawing/2014/main" id="{F3F21832-AA40-6D63-3A6C-CA2FA16FC8C1}"/>
              </a:ext>
            </a:extLst>
          </p:cNvPr>
          <p:cNvGraphicFramePr>
            <a:graphicFrameLocks noGrp="1"/>
          </p:cNvGraphicFramePr>
          <p:nvPr>
            <p:extLst>
              <p:ext uri="{D42A27DB-BD31-4B8C-83A1-F6EECF244321}">
                <p14:modId xmlns:p14="http://schemas.microsoft.com/office/powerpoint/2010/main" val="3449729177"/>
              </p:ext>
            </p:extLst>
          </p:nvPr>
        </p:nvGraphicFramePr>
        <p:xfrm>
          <a:off x="359228" y="2302684"/>
          <a:ext cx="4967998" cy="4529802"/>
        </p:xfrm>
        <a:graphic>
          <a:graphicData uri="http://schemas.openxmlformats.org/drawingml/2006/table">
            <a:tbl>
              <a:tblPr>
                <a:tableStyleId>{5C22544A-7EE6-4342-B048-85BDC9FD1C3A}</a:tableStyleId>
              </a:tblPr>
              <a:tblGrid>
                <a:gridCol w="1130602">
                  <a:extLst>
                    <a:ext uri="{9D8B030D-6E8A-4147-A177-3AD203B41FA5}">
                      <a16:colId xmlns:a16="http://schemas.microsoft.com/office/drawing/2014/main" val="2009094933"/>
                    </a:ext>
                  </a:extLst>
                </a:gridCol>
                <a:gridCol w="444946">
                  <a:extLst>
                    <a:ext uri="{9D8B030D-6E8A-4147-A177-3AD203B41FA5}">
                      <a16:colId xmlns:a16="http://schemas.microsoft.com/office/drawing/2014/main" val="96816960"/>
                    </a:ext>
                  </a:extLst>
                </a:gridCol>
                <a:gridCol w="339245">
                  <a:extLst>
                    <a:ext uri="{9D8B030D-6E8A-4147-A177-3AD203B41FA5}">
                      <a16:colId xmlns:a16="http://schemas.microsoft.com/office/drawing/2014/main" val="45667865"/>
                    </a:ext>
                  </a:extLst>
                </a:gridCol>
                <a:gridCol w="339245">
                  <a:extLst>
                    <a:ext uri="{9D8B030D-6E8A-4147-A177-3AD203B41FA5}">
                      <a16:colId xmlns:a16="http://schemas.microsoft.com/office/drawing/2014/main" val="4027317941"/>
                    </a:ext>
                  </a:extLst>
                </a:gridCol>
                <a:gridCol w="339245">
                  <a:extLst>
                    <a:ext uri="{9D8B030D-6E8A-4147-A177-3AD203B41FA5}">
                      <a16:colId xmlns:a16="http://schemas.microsoft.com/office/drawing/2014/main" val="391252374"/>
                    </a:ext>
                  </a:extLst>
                </a:gridCol>
                <a:gridCol w="339245">
                  <a:extLst>
                    <a:ext uri="{9D8B030D-6E8A-4147-A177-3AD203B41FA5}">
                      <a16:colId xmlns:a16="http://schemas.microsoft.com/office/drawing/2014/main" val="4235776357"/>
                    </a:ext>
                  </a:extLst>
                </a:gridCol>
                <a:gridCol w="339245">
                  <a:extLst>
                    <a:ext uri="{9D8B030D-6E8A-4147-A177-3AD203B41FA5}">
                      <a16:colId xmlns:a16="http://schemas.microsoft.com/office/drawing/2014/main" val="2357740479"/>
                    </a:ext>
                  </a:extLst>
                </a:gridCol>
                <a:gridCol w="339245">
                  <a:extLst>
                    <a:ext uri="{9D8B030D-6E8A-4147-A177-3AD203B41FA5}">
                      <a16:colId xmlns:a16="http://schemas.microsoft.com/office/drawing/2014/main" val="20007"/>
                    </a:ext>
                  </a:extLst>
                </a:gridCol>
                <a:gridCol w="339245">
                  <a:extLst>
                    <a:ext uri="{9D8B030D-6E8A-4147-A177-3AD203B41FA5}">
                      <a16:colId xmlns:a16="http://schemas.microsoft.com/office/drawing/2014/main" val="4234098850"/>
                    </a:ext>
                  </a:extLst>
                </a:gridCol>
                <a:gridCol w="339245">
                  <a:extLst>
                    <a:ext uri="{9D8B030D-6E8A-4147-A177-3AD203B41FA5}">
                      <a16:colId xmlns:a16="http://schemas.microsoft.com/office/drawing/2014/main" val="3593692659"/>
                    </a:ext>
                  </a:extLst>
                </a:gridCol>
                <a:gridCol w="339245">
                  <a:extLst>
                    <a:ext uri="{9D8B030D-6E8A-4147-A177-3AD203B41FA5}">
                      <a16:colId xmlns:a16="http://schemas.microsoft.com/office/drawing/2014/main" val="4094720061"/>
                    </a:ext>
                  </a:extLst>
                </a:gridCol>
                <a:gridCol w="339245">
                  <a:extLst>
                    <a:ext uri="{9D8B030D-6E8A-4147-A177-3AD203B41FA5}">
                      <a16:colId xmlns:a16="http://schemas.microsoft.com/office/drawing/2014/main" val="4225316038"/>
                    </a:ext>
                  </a:extLst>
                </a:gridCol>
              </a:tblGrid>
              <a:tr h="216000">
                <a:tc gridSpan="12">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2023/2024</a:t>
                      </a: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94991">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Apr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May</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Jul</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Aug</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Sep</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Oct</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Nov</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Dec</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Jan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Feb</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4507">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US</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3.0</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2.5</a:t>
                      </a:r>
                      <a:endParaRPr lang="fr-FR" sz="1000" b="0" i="1"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US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3.6</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20451280"/>
                  </a:ext>
                </a:extLst>
              </a:tr>
              <a:tr h="291736">
                <a:tc>
                  <a:txBody>
                    <a:bodyPr/>
                    <a:lstStyle/>
                    <a:p>
                      <a:pPr algn="l" rtl="0" fontAlgn="ctr"/>
                      <a:r>
                        <a:rPr lang="en-US" sz="1000" b="1" i="0" u="none" strike="noStrike" noProof="0" dirty="0">
                          <a:solidFill>
                            <a:schemeClr val="tx1"/>
                          </a:solidFill>
                          <a:effectLst/>
                          <a:latin typeface="Ubuntu" panose="020B0504030602030204" pitchFamily="34" charset="0"/>
                        </a:rPr>
                        <a:t>Euro Area*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2.0</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2.4</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2.5</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2.4</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87607480"/>
                  </a:ext>
                </a:extLst>
              </a:tr>
              <a:tr h="291736">
                <a:tc>
                  <a:txBody>
                    <a:bodyPr/>
                    <a:lstStyle/>
                    <a:p>
                      <a:pPr lvl="0" algn="l" rtl="0" fontAlgn="ctr"/>
                      <a:r>
                        <a:rPr lang="en-US" sz="1000" b="0" i="1" u="none" strike="noStrike" noProof="0" dirty="0">
                          <a:solidFill>
                            <a:schemeClr val="tx1"/>
                          </a:solidFill>
                          <a:effectLst/>
                          <a:latin typeface="Ubuntu" panose="020B0504030602030204" pitchFamily="34" charset="0"/>
                        </a:rPr>
                        <a:t>Euro </a:t>
                      </a:r>
                      <a:r>
                        <a:rPr lang="en-US" sz="1000" b="0" i="1" u="none" strike="noStrike" noProof="0">
                          <a:solidFill>
                            <a:schemeClr val="tx1"/>
                          </a:solidFill>
                          <a:effectLst/>
                          <a:latin typeface="Ubuntu" panose="020B0504030602030204" pitchFamily="34" charset="0"/>
                        </a:rPr>
                        <a:t>Area core*</a:t>
                      </a:r>
                      <a:endParaRPr lang="en-US" sz="1000" b="0" i="1" u="none" strike="noStrike" noProof="0" dirty="0">
                        <a:solidFill>
                          <a:schemeClr val="tx1"/>
                        </a:solidFill>
                        <a:effectLst/>
                        <a:latin typeface="Ubuntu" panose="020B0504030602030204" pitchFamily="34" charset="0"/>
                      </a:endParaRP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2.7</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2.7</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2.7</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2.7</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2.7</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2.6</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7055959"/>
                  </a:ext>
                </a:extLst>
              </a:tr>
              <a:tr h="291736">
                <a:tc>
                  <a:txBody>
                    <a:bodyPr/>
                    <a:lstStyle/>
                    <a:p>
                      <a:pPr lvl="0" algn="l" rtl="0" fontAlgn="ctr"/>
                      <a:r>
                        <a:rPr lang="en-US" sz="1000" b="1" i="0" u="none" strike="noStrike" noProof="0" dirty="0">
                          <a:solidFill>
                            <a:schemeClr val="tx1"/>
                          </a:solidFill>
                          <a:effectLst/>
                          <a:latin typeface="Ubuntu" panose="020B0504030602030204" pitchFamily="34" charset="0"/>
                        </a:rPr>
                        <a:t>France*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8918674"/>
                  </a:ext>
                </a:extLst>
              </a:tr>
              <a:tr h="291736">
                <a:tc>
                  <a:txBody>
                    <a:bodyPr/>
                    <a:lstStyle/>
                    <a:p>
                      <a:pPr lvl="0" algn="l" rtl="0" fontAlgn="ctr"/>
                      <a:r>
                        <a:rPr lang="en-US" sz="1000" b="0" i="1" u="none" strike="noStrike" noProof="0" dirty="0">
                          <a:solidFill>
                            <a:srgbClr val="000000"/>
                          </a:solidFill>
                          <a:effectLst/>
                          <a:latin typeface="Ubuntu" panose="020B0504030602030204" pitchFamily="34" charset="0"/>
                        </a:rPr>
                        <a:t>France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2.1</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27590822"/>
                  </a:ext>
                </a:extLst>
              </a:tr>
              <a:tr h="291736">
                <a:tc>
                  <a:txBody>
                    <a:bodyPr/>
                    <a:lstStyle/>
                    <a:p>
                      <a:pPr lvl="0" algn="l" rtl="0" fontAlgn="ctr"/>
                      <a:r>
                        <a:rPr lang="en-US" sz="1000" b="1" i="0" u="none" strike="noStrike" noProof="0" dirty="0">
                          <a:solidFill>
                            <a:srgbClr val="000000"/>
                          </a:solidFill>
                          <a:effectLst/>
                          <a:latin typeface="Ubuntu" panose="020B0504030602030204" pitchFamily="34" charset="0"/>
                        </a:rPr>
                        <a:t>Germany*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291736">
                <a:tc>
                  <a:txBody>
                    <a:bodyPr/>
                    <a:lstStyle/>
                    <a:p>
                      <a:pPr lvl="0" algn="l" rtl="0" fontAlgn="ctr"/>
                      <a:r>
                        <a:rPr lang="en-US" sz="1000" b="0" i="1" u="none" strike="noStrike" noProof="0" dirty="0">
                          <a:solidFill>
                            <a:srgbClr val="000000"/>
                          </a:solidFill>
                          <a:effectLst/>
                          <a:latin typeface="Ubuntu" panose="020B0504030602030204" pitchFamily="34" charset="0"/>
                        </a:rPr>
                        <a:t>Germany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kern="1200" dirty="0">
                          <a:solidFill>
                            <a:schemeClr val="tx1"/>
                          </a:solidFill>
                          <a:effectLst/>
                          <a:latin typeface="Ubuntu" panose="020B0504030602030204" pitchFamily="34" charset="0"/>
                          <a:ea typeface="+mn-ea"/>
                          <a:cs typeface="+mn-cs"/>
                        </a:rPr>
                        <a:t>3.0</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3.1</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3.6</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48417312"/>
                  </a:ext>
                </a:extLst>
              </a:tr>
              <a:tr h="291736">
                <a:tc>
                  <a:txBody>
                    <a:bodyPr/>
                    <a:lstStyle/>
                    <a:p>
                      <a:pPr lvl="0" algn="l" rtl="0" fontAlgn="ctr"/>
                      <a:r>
                        <a:rPr lang="en-US" sz="1000" b="1" i="0" u="none" strike="noStrike" noProof="0" dirty="0">
                          <a:solidFill>
                            <a:srgbClr val="000000"/>
                          </a:solidFill>
                          <a:effectLst/>
                          <a:latin typeface="Ubuntu" panose="020B0504030602030204" pitchFamily="34" charset="0"/>
                        </a:rPr>
                        <a:t>Italy*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0.9</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0.7</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7130688"/>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Italy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1.9</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76631554"/>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UK</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2.3</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2.6</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2.5</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15889776"/>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UK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3.6</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3.7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65499380"/>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Japan</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2.5</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2.9</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3.6</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85937004"/>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Japan core</a:t>
                      </a:r>
                    </a:p>
                  </a:txBody>
                  <a:tcPr marL="33589" marR="33589" marT="20321" marB="20321"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2.4</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2.6</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2.3</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2.7</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3.0</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30863903"/>
                  </a:ext>
                </a:extLst>
              </a:tr>
            </a:tbl>
          </a:graphicData>
        </a:graphic>
      </p:graphicFrame>
      <p:graphicFrame>
        <p:nvGraphicFramePr>
          <p:cNvPr id="10" name="AE_CPI">
            <a:extLst>
              <a:ext uri="{FF2B5EF4-FFF2-40B4-BE49-F238E27FC236}">
                <a16:creationId xmlns:a16="http://schemas.microsoft.com/office/drawing/2014/main" id="{C46D8C02-8DA7-B0AE-2147-45A27007BE8A}"/>
              </a:ext>
            </a:extLst>
          </p:cNvPr>
          <p:cNvGraphicFramePr>
            <a:graphicFrameLocks/>
          </p:cNvGraphicFramePr>
          <p:nvPr>
            <p:extLst>
              <p:ext uri="{D42A27DB-BD31-4B8C-83A1-F6EECF244321}">
                <p14:modId xmlns:p14="http://schemas.microsoft.com/office/powerpoint/2010/main" val="3984850220"/>
              </p:ext>
            </p:extLst>
          </p:nvPr>
        </p:nvGraphicFramePr>
        <p:xfrm>
          <a:off x="5556837" y="2202440"/>
          <a:ext cx="4777335" cy="4869565"/>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8446332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9088"/>
            <a:ext cx="9721273" cy="369332"/>
          </a:xfrm>
        </p:spPr>
        <p:txBody>
          <a:bodyPr/>
          <a:lstStyle/>
          <a:p>
            <a:r>
              <a:rPr lang="en-US" dirty="0">
                <a:latin typeface="Ubuntu" panose="020B0504030602030204" pitchFamily="34" charset="0"/>
              </a:rPr>
              <a:t>Inflation has been decreasing in most emerging economies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572002"/>
            <a:ext cx="9721273" cy="273921"/>
          </a:xfrm>
        </p:spPr>
        <p:txBody>
          <a:bodyPr/>
          <a:lstStyle/>
          <a:p>
            <a:r>
              <a:rPr lang="en-US" b="0" dirty="0">
                <a:solidFill>
                  <a:schemeClr val="accent4"/>
                </a:solidFill>
                <a:latin typeface="Ubuntu Condensed" panose="020B0506030602030204" pitchFamily="34" charset="0"/>
              </a:rPr>
              <a:t>However, it is still at rather high levels in most countries. China remains an extraordinary exception with a very low level of inflation for a long time.</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414843333"/>
              </p:ext>
            </p:extLst>
          </p:nvPr>
        </p:nvGraphicFramePr>
        <p:xfrm>
          <a:off x="485777" y="2178355"/>
          <a:ext cx="4632323" cy="448800"/>
        </p:xfrm>
        <a:graphic>
          <a:graphicData uri="http://schemas.openxmlformats.org/drawingml/2006/table">
            <a:tbl>
              <a:tblPr/>
              <a:tblGrid>
                <a:gridCol w="463232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in emerging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0" name="shp_FootNote">
            <a:extLst>
              <a:ext uri="{FF2B5EF4-FFF2-40B4-BE49-F238E27FC236}">
                <a16:creationId xmlns:a16="http://schemas.microsoft.com/office/drawing/2014/main" id="{0ACC146A-2F9A-456B-A9B7-9CEEEA7CE70E}"/>
              </a:ext>
            </a:extLst>
          </p:cNvPr>
          <p:cNvSpPr txBox="1"/>
          <p:nvPr/>
        </p:nvSpPr>
        <p:spPr>
          <a:xfrm>
            <a:off x="1637238" y="6992060"/>
            <a:ext cx="8229600" cy="266204"/>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OECD</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16</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extLst>
              <p:ext uri="{D42A27DB-BD31-4B8C-83A1-F6EECF244321}">
                <p14:modId xmlns:p14="http://schemas.microsoft.com/office/powerpoint/2010/main" val="2425488893"/>
              </p:ext>
            </p:extLst>
          </p:nvPr>
        </p:nvGraphicFramePr>
        <p:xfrm>
          <a:off x="5541580" y="2178355"/>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3" name="shp_SDPTitle">
            <a:extLst>
              <a:ext uri="{FF2B5EF4-FFF2-40B4-BE49-F238E27FC236}">
                <a16:creationId xmlns:a16="http://schemas.microsoft.com/office/drawing/2014/main" id="{6D052D85-62B0-146C-141D-EE8ADE18D98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11" name="EC_CPI_chart">
            <a:extLst>
              <a:ext uri="{FF2B5EF4-FFF2-40B4-BE49-F238E27FC236}">
                <a16:creationId xmlns:a16="http://schemas.microsoft.com/office/drawing/2014/main" id="{B5597E16-FB72-53CC-9345-D618266E1906}"/>
              </a:ext>
            </a:extLst>
          </p:cNvPr>
          <p:cNvGraphicFramePr>
            <a:graphicFrameLocks noGrp="1"/>
          </p:cNvGraphicFramePr>
          <p:nvPr>
            <p:extLst>
              <p:ext uri="{D42A27DB-BD31-4B8C-83A1-F6EECF244321}">
                <p14:modId xmlns:p14="http://schemas.microsoft.com/office/powerpoint/2010/main" val="2422786510"/>
              </p:ext>
            </p:extLst>
          </p:nvPr>
        </p:nvGraphicFramePr>
        <p:xfrm>
          <a:off x="5431971" y="2336800"/>
          <a:ext cx="4860636" cy="46552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0" name="EC_CPI_table">
            <a:extLst>
              <a:ext uri="{FF2B5EF4-FFF2-40B4-BE49-F238E27FC236}">
                <a16:creationId xmlns:a16="http://schemas.microsoft.com/office/drawing/2014/main" id="{BB553748-0EDE-BEF5-F123-551EEDB3BA41}"/>
              </a:ext>
            </a:extLst>
          </p:cNvPr>
          <p:cNvGraphicFramePr>
            <a:graphicFrameLocks noGrp="1"/>
          </p:cNvGraphicFramePr>
          <p:nvPr>
            <p:extLst>
              <p:ext uri="{D42A27DB-BD31-4B8C-83A1-F6EECF244321}">
                <p14:modId xmlns:p14="http://schemas.microsoft.com/office/powerpoint/2010/main" val="3883552789"/>
              </p:ext>
            </p:extLst>
          </p:nvPr>
        </p:nvGraphicFramePr>
        <p:xfrm>
          <a:off x="474752" y="2422698"/>
          <a:ext cx="4666718" cy="4471398"/>
        </p:xfrm>
        <a:graphic>
          <a:graphicData uri="http://schemas.openxmlformats.org/drawingml/2006/table">
            <a:tbl>
              <a:tblPr>
                <a:tableStyleId>{5C22544A-7EE6-4342-B048-85BDC9FD1C3A}</a:tableStyleId>
              </a:tblPr>
              <a:tblGrid>
                <a:gridCol w="654652">
                  <a:extLst>
                    <a:ext uri="{9D8B030D-6E8A-4147-A177-3AD203B41FA5}">
                      <a16:colId xmlns:a16="http://schemas.microsoft.com/office/drawing/2014/main" val="2009094933"/>
                    </a:ext>
                  </a:extLst>
                </a:gridCol>
                <a:gridCol w="332006">
                  <a:extLst>
                    <a:ext uri="{9D8B030D-6E8A-4147-A177-3AD203B41FA5}">
                      <a16:colId xmlns:a16="http://schemas.microsoft.com/office/drawing/2014/main" val="96816960"/>
                    </a:ext>
                  </a:extLst>
                </a:gridCol>
                <a:gridCol w="332006">
                  <a:extLst>
                    <a:ext uri="{9D8B030D-6E8A-4147-A177-3AD203B41FA5}">
                      <a16:colId xmlns:a16="http://schemas.microsoft.com/office/drawing/2014/main" val="45667865"/>
                    </a:ext>
                  </a:extLst>
                </a:gridCol>
                <a:gridCol w="332006">
                  <a:extLst>
                    <a:ext uri="{9D8B030D-6E8A-4147-A177-3AD203B41FA5}">
                      <a16:colId xmlns:a16="http://schemas.microsoft.com/office/drawing/2014/main" val="4027317941"/>
                    </a:ext>
                  </a:extLst>
                </a:gridCol>
                <a:gridCol w="332006">
                  <a:extLst>
                    <a:ext uri="{9D8B030D-6E8A-4147-A177-3AD203B41FA5}">
                      <a16:colId xmlns:a16="http://schemas.microsoft.com/office/drawing/2014/main" val="391252374"/>
                    </a:ext>
                  </a:extLst>
                </a:gridCol>
                <a:gridCol w="332006">
                  <a:extLst>
                    <a:ext uri="{9D8B030D-6E8A-4147-A177-3AD203B41FA5}">
                      <a16:colId xmlns:a16="http://schemas.microsoft.com/office/drawing/2014/main" val="4235776357"/>
                    </a:ext>
                  </a:extLst>
                </a:gridCol>
                <a:gridCol w="332006">
                  <a:extLst>
                    <a:ext uri="{9D8B030D-6E8A-4147-A177-3AD203B41FA5}">
                      <a16:colId xmlns:a16="http://schemas.microsoft.com/office/drawing/2014/main" val="2357740479"/>
                    </a:ext>
                  </a:extLst>
                </a:gridCol>
                <a:gridCol w="332006">
                  <a:extLst>
                    <a:ext uri="{9D8B030D-6E8A-4147-A177-3AD203B41FA5}">
                      <a16:colId xmlns:a16="http://schemas.microsoft.com/office/drawing/2014/main" val="2123192464"/>
                    </a:ext>
                  </a:extLst>
                </a:gridCol>
                <a:gridCol w="332006">
                  <a:extLst>
                    <a:ext uri="{9D8B030D-6E8A-4147-A177-3AD203B41FA5}">
                      <a16:colId xmlns:a16="http://schemas.microsoft.com/office/drawing/2014/main" val="3479784973"/>
                    </a:ext>
                  </a:extLst>
                </a:gridCol>
                <a:gridCol w="332006">
                  <a:extLst>
                    <a:ext uri="{9D8B030D-6E8A-4147-A177-3AD203B41FA5}">
                      <a16:colId xmlns:a16="http://schemas.microsoft.com/office/drawing/2014/main" val="1451774288"/>
                    </a:ext>
                  </a:extLst>
                </a:gridCol>
                <a:gridCol w="332006">
                  <a:extLst>
                    <a:ext uri="{9D8B030D-6E8A-4147-A177-3AD203B41FA5}">
                      <a16:colId xmlns:a16="http://schemas.microsoft.com/office/drawing/2014/main" val="2427234945"/>
                    </a:ext>
                  </a:extLst>
                </a:gridCol>
                <a:gridCol w="332006">
                  <a:extLst>
                    <a:ext uri="{9D8B030D-6E8A-4147-A177-3AD203B41FA5}">
                      <a16:colId xmlns:a16="http://schemas.microsoft.com/office/drawing/2014/main" val="3651327409"/>
                    </a:ext>
                  </a:extLst>
                </a:gridCol>
                <a:gridCol w="360000">
                  <a:extLst>
                    <a:ext uri="{9D8B030D-6E8A-4147-A177-3AD203B41FA5}">
                      <a16:colId xmlns:a16="http://schemas.microsoft.com/office/drawing/2014/main" val="3096319655"/>
                    </a:ext>
                  </a:extLst>
                </a:gridCol>
              </a:tblGrid>
              <a:tr h="276557">
                <a:tc gridSpan="13">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a:t>
                      </a: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76557">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Feb</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Mar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Apr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May</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Jun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a:solidFill>
                            <a:schemeClr val="bg1"/>
                          </a:solidFill>
                          <a:effectLst/>
                          <a:latin typeface="Ubuntu" panose="020B0504030602030204" pitchFamily="34" charset="0"/>
                        </a:rPr>
                        <a:t>Jul</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Aug</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Sep</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Oct</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Nov</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Dec</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Jan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648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6453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China</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0.7</a:t>
                      </a:r>
                    </a:p>
                  </a:txBody>
                  <a:tcPr marL="9525" marR="9525" marT="9525"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0.1</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0.2</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0.5</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0.6</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0.4</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0.2</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0.1</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0.5</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645300">
                <a:tc>
                  <a:txBody>
                    <a:bodyPr/>
                    <a:lstStyle/>
                    <a:p>
                      <a:pPr algn="ctr" rtl="0" fontAlgn="ctr"/>
                      <a:r>
                        <a:rPr lang="en-US" sz="1000" b="1" i="0" u="none" strike="noStrike" noProof="0" dirty="0">
                          <a:solidFill>
                            <a:schemeClr val="tx1"/>
                          </a:solidFill>
                          <a:effectLst/>
                          <a:latin typeface="Ubuntu" panose="020B0504030602030204" pitchFamily="34" charset="0"/>
                        </a:rPr>
                        <a:t>India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787607480"/>
                  </a:ext>
                </a:extLst>
              </a:tr>
              <a:tr h="645300">
                <a:tc>
                  <a:txBody>
                    <a:bodyPr/>
                    <a:lstStyle/>
                    <a:p>
                      <a:pPr lvl="0" algn="ctr" rtl="0" fontAlgn="ctr"/>
                      <a:r>
                        <a:rPr lang="en-US" sz="1000" b="1" i="0" u="none" strike="noStrike" noProof="0" dirty="0">
                          <a:solidFill>
                            <a:schemeClr val="tx1"/>
                          </a:solidFill>
                          <a:effectLst/>
                          <a:latin typeface="Ubuntu" panose="020B0504030602030204" pitchFamily="34" charset="0"/>
                        </a:rPr>
                        <a:t>South Africa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5.5</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7055959"/>
                  </a:ext>
                </a:extLst>
              </a:tr>
              <a:tr h="645300">
                <a:tc>
                  <a:txBody>
                    <a:bodyPr/>
                    <a:lstStyle/>
                    <a:p>
                      <a:pPr lvl="0" algn="ctr" rtl="0" fontAlgn="ctr"/>
                      <a:r>
                        <a:rPr lang="en-US" sz="1000" b="1" i="0" u="none" strike="noStrike" noProof="0" dirty="0">
                          <a:solidFill>
                            <a:schemeClr val="tx1"/>
                          </a:solidFill>
                          <a:effectLst/>
                          <a:latin typeface="Ubuntu" panose="020B0504030602030204" pitchFamily="34" charset="0"/>
                        </a:rPr>
                        <a:t>Brazil</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18918674"/>
                  </a:ext>
                </a:extLst>
              </a:tr>
              <a:tr h="645300">
                <a:tc>
                  <a:txBody>
                    <a:bodyPr/>
                    <a:lstStyle/>
                    <a:p>
                      <a:pPr lvl="0" algn="ctr" rtl="0" fontAlgn="ctr"/>
                      <a:r>
                        <a:rPr lang="en-US" sz="1000" b="1" i="0" u="none" strike="noStrike" noProof="0" dirty="0">
                          <a:solidFill>
                            <a:srgbClr val="000000"/>
                          </a:solidFill>
                          <a:effectLst/>
                          <a:latin typeface="Ubuntu" panose="020B0504030602030204" pitchFamily="34" charset="0"/>
                        </a:rPr>
                        <a:t>Mexico</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645300">
                <a:tc>
                  <a:txBody>
                    <a:bodyPr/>
                    <a:lstStyle/>
                    <a:p>
                      <a:pPr lvl="0" algn="ctr" rtl="0" fontAlgn="ctr"/>
                      <a:r>
                        <a:rPr lang="en-US" sz="1000" b="1" i="0" u="none" strike="noStrike" noProof="0" dirty="0">
                          <a:solidFill>
                            <a:srgbClr val="000000"/>
                          </a:solidFill>
                          <a:effectLst/>
                          <a:latin typeface="Ubuntu" panose="020B0504030602030204" pitchFamily="34" charset="0"/>
                        </a:rPr>
                        <a:t>Indonesia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07130688"/>
                  </a:ext>
                </a:extLst>
              </a:tr>
            </a:tbl>
          </a:graphicData>
        </a:graphic>
      </p:graphicFrame>
    </p:spTree>
    <p:extLst>
      <p:ext uri="{BB962C8B-B14F-4D97-AF65-F5344CB8AC3E}">
        <p14:creationId xmlns:p14="http://schemas.microsoft.com/office/powerpoint/2010/main" val="123048265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March 2025</a:t>
            </a:r>
            <a:endParaRPr lang="en-GB" dirty="0">
              <a:latin typeface="Ubuntu" panose="020B0504030602030204" pitchFamily="34" charset="0"/>
            </a:endParaRPr>
          </a:p>
        </p:txBody>
      </p:sp>
      <p:sp>
        <p:nvSpPr>
          <p:cNvPr id="36" name="Title 35"/>
          <p:cNvSpPr>
            <a:spLocks noGrp="1"/>
          </p:cNvSpPr>
          <p:nvPr>
            <p:ph type="title"/>
          </p:nvPr>
        </p:nvSpPr>
        <p:spPr>
          <a:xfrm>
            <a:off x="486064" y="1188943"/>
            <a:ext cx="9721273" cy="369332"/>
          </a:xfrm>
        </p:spPr>
        <p:txBody>
          <a:bodyPr/>
          <a:lstStyle/>
          <a:p>
            <a:r>
              <a:rPr lang="en-GB" dirty="0" err="1">
                <a:latin typeface="Ubuntu" panose="020B0504030602030204" pitchFamily="34" charset="0"/>
              </a:rPr>
              <a:t>DBnomics</a:t>
            </a:r>
            <a:endParaRPr lang="en-GB" dirty="0">
              <a:latin typeface="Ubuntu" panose="020B0504030602030204" pitchFamily="34" charset="0"/>
            </a:endParaRPr>
          </a:p>
        </p:txBody>
      </p:sp>
      <p:sp>
        <p:nvSpPr>
          <p:cNvPr id="39" name="Text Placeholder 38"/>
          <p:cNvSpPr>
            <a:spLocks noGrp="1"/>
          </p:cNvSpPr>
          <p:nvPr>
            <p:ph type="body" sz="quarter" idx="13"/>
          </p:nvPr>
        </p:nvSpPr>
        <p:spPr>
          <a:xfrm>
            <a:off x="486064" y="2094170"/>
            <a:ext cx="9721273" cy="4151906"/>
          </a:xfrm>
        </p:spPr>
        <p:txBody>
          <a:bodyPr/>
          <a:lstStyle/>
          <a:p>
            <a:pPr lvl="1" indent="-228600">
              <a:spcBef>
                <a:spcPts val="1800"/>
              </a:spcBef>
            </a:pPr>
            <a:r>
              <a:rPr lang="en-US" sz="1600" b="0" dirty="0">
                <a:latin typeface="Ubuntu" panose="020B0504030602030204" pitchFamily="34" charset="0"/>
              </a:rPr>
              <a:t>Most data presented in the forthcoming slides are extracted from </a:t>
            </a:r>
            <a:r>
              <a:rPr lang="en-US" sz="1600" b="0" dirty="0" err="1">
                <a:latin typeface="Ubuntu" panose="020B0504030602030204" pitchFamily="34" charset="0"/>
              </a:rPr>
              <a:t>DBnomics</a:t>
            </a:r>
            <a:r>
              <a:rPr lang="en-US" sz="1600" b="0" dirty="0">
                <a:latin typeface="Ubuntu" panose="020B0504030602030204" pitchFamily="34" charset="0"/>
              </a:rPr>
              <a:t> (</a:t>
            </a:r>
            <a:r>
              <a:rPr lang="en-US" sz="1600" b="0" dirty="0">
                <a:latin typeface="Ubuntu" panose="020B0504030602030204" pitchFamily="34" charset="0"/>
                <a:hlinkClick r:id="rId3"/>
              </a:rPr>
              <a:t>https://db.nomics.world/</a:t>
            </a:r>
            <a:r>
              <a:rPr lang="en-US" sz="1600" b="0" dirty="0">
                <a:latin typeface="Ubuntu" panose="020B0504030602030204" pitchFamily="34" charset="0"/>
              </a:rPr>
              <a:t>), an open-sourced databank created at CEPREMAP, and will be updated every Thursday at 6:00pm</a:t>
            </a:r>
          </a:p>
          <a:p>
            <a:pPr lvl="1" indent="-228600">
              <a:spcBef>
                <a:spcPts val="1800"/>
              </a:spcBef>
            </a:pPr>
            <a:r>
              <a:rPr lang="en-US" sz="1600" b="0" dirty="0">
                <a:latin typeface="Ubuntu" panose="020B0504030602030204" pitchFamily="34" charset="0"/>
              </a:rPr>
              <a:t>The project has been financed by generous grants from Banque de France, </a:t>
            </a:r>
            <a:r>
              <a:rPr lang="fr-FR" sz="1600" b="0" dirty="0">
                <a:latin typeface="Ubuntu" panose="020B0504030602030204" pitchFamily="34" charset="0"/>
              </a:rPr>
              <a:t>AFD, DG Trésor, France Stratégie and OECD</a:t>
            </a:r>
            <a:endParaRPr lang="en-US" sz="1600" b="0" dirty="0">
              <a:highlight>
                <a:srgbClr val="FFFF00"/>
              </a:highlight>
              <a:latin typeface="Ubuntu" panose="020B0504030602030204" pitchFamily="34" charset="0"/>
            </a:endParaRPr>
          </a:p>
          <a:p>
            <a:pPr lvl="1" indent="-228600">
              <a:spcBef>
                <a:spcPts val="1800"/>
              </a:spcBef>
            </a:pPr>
            <a:r>
              <a:rPr lang="en-US" sz="1600" b="0" dirty="0">
                <a:latin typeface="Ubuntu" panose="020B0504030602030204" pitchFamily="34" charset="0"/>
              </a:rPr>
              <a:t>The executive director of the </a:t>
            </a:r>
            <a:r>
              <a:rPr lang="en-US" sz="1600" b="0" dirty="0" err="1">
                <a:latin typeface="Ubuntu" panose="020B0504030602030204" pitchFamily="34" charset="0"/>
              </a:rPr>
              <a:t>DBnomics</a:t>
            </a:r>
            <a:r>
              <a:rPr lang="en-US" sz="1600" b="0" dirty="0">
                <a:latin typeface="Ubuntu" panose="020B0504030602030204" pitchFamily="34" charset="0"/>
              </a:rPr>
              <a:t> project is Christophe Benz</a:t>
            </a:r>
          </a:p>
          <a:p>
            <a:pPr lvl="1" indent="-228600">
              <a:spcBef>
                <a:spcPts val="1800"/>
              </a:spcBef>
            </a:pPr>
            <a:r>
              <a:rPr lang="en-US" sz="1600" b="0" dirty="0">
                <a:latin typeface="Ubuntu" panose="020B0504030602030204" pitchFamily="34" charset="0"/>
              </a:rPr>
              <a:t>The slides have been designed by Daniel Cohen and are updated by Jocelyn Maillard and François </a:t>
            </a:r>
            <a:r>
              <a:rPr lang="en-US" sz="1600" b="0" dirty="0" err="1">
                <a:latin typeface="Ubuntu" panose="020B0504030602030204" pitchFamily="34" charset="0"/>
              </a:rPr>
              <a:t>Langot</a:t>
            </a:r>
            <a:r>
              <a:rPr lang="en-US" sz="1600" b="0" dirty="0">
                <a:latin typeface="Ubuntu" panose="020B0504030602030204" pitchFamily="34" charset="0"/>
              </a:rPr>
              <a:t> at CEPREMAP</a:t>
            </a:r>
          </a:p>
          <a:p>
            <a:pPr lvl="1" indent="-228600">
              <a:spcBef>
                <a:spcPts val="1800"/>
              </a:spcBef>
            </a:pPr>
            <a:r>
              <a:rPr lang="en-US" sz="1600" b="0" dirty="0">
                <a:latin typeface="Ubuntu" panose="020B0504030602030204" pitchFamily="34" charset="0"/>
              </a:rPr>
              <a:t>Links to the </a:t>
            </a:r>
            <a:r>
              <a:rPr lang="en-US" sz="1600" b="0" dirty="0" err="1">
                <a:latin typeface="Ubuntu" panose="020B0504030602030204" pitchFamily="34" charset="0"/>
              </a:rPr>
              <a:t>DBnomics</a:t>
            </a:r>
            <a:r>
              <a:rPr lang="en-US" sz="1600" b="0" dirty="0">
                <a:latin typeface="Ubuntu" panose="020B0504030602030204" pitchFamily="34" charset="0"/>
              </a:rPr>
              <a:t> data are available in the Appendix</a:t>
            </a:r>
          </a:p>
          <a:p>
            <a:pPr lvl="1" indent="-228600">
              <a:spcBef>
                <a:spcPts val="1800"/>
              </a:spcBef>
            </a:pPr>
            <a:r>
              <a:rPr lang="en-US" sz="1600" b="0" dirty="0">
                <a:latin typeface="Ubuntu" panose="020B0504030602030204" pitchFamily="34" charset="0"/>
              </a:rPr>
              <a:t>All materials presented here can be freely used with proper acknowledgment</a:t>
            </a:r>
          </a:p>
          <a:p>
            <a:pPr lvl="1" indent="-228600">
              <a:spcBef>
                <a:spcPts val="1800"/>
              </a:spcBef>
            </a:pPr>
            <a:r>
              <a:rPr lang="en-US" sz="1600" b="0" dirty="0">
                <a:latin typeface="Ubuntu" panose="020B0504030602030204" pitchFamily="34" charset="0"/>
              </a:rPr>
              <a:t>Questions and comments about the presentation can be addressed at </a:t>
            </a:r>
            <a:r>
              <a:rPr lang="en-US" sz="1600" b="0" dirty="0">
                <a:latin typeface="Ubuntu" panose="020B0504030602030204" pitchFamily="34" charset="0"/>
                <a:hlinkClick r:id="rId4"/>
              </a:rPr>
              <a:t>jocelyn.maillard@cepremap.org</a:t>
            </a:r>
            <a:endParaRPr lang="en-US" sz="1600" b="0" dirty="0">
              <a:latin typeface="Ubuntu" panose="020B0504030602030204" pitchFamily="34" charset="0"/>
            </a:endParaRPr>
          </a:p>
          <a:p>
            <a:pPr lvl="1" indent="-228600">
              <a:spcBef>
                <a:spcPts val="1800"/>
              </a:spcBef>
            </a:pPr>
            <a:endParaRPr lang="en-US" sz="1600" b="0" dirty="0">
              <a:latin typeface="Ubuntu" panose="020B0504030602030204" pitchFamily="34" charset="0"/>
            </a:endParaRPr>
          </a:p>
        </p:txBody>
      </p:sp>
    </p:spTree>
    <p:extLst>
      <p:ext uri="{BB962C8B-B14F-4D97-AF65-F5344CB8AC3E}">
        <p14:creationId xmlns:p14="http://schemas.microsoft.com/office/powerpoint/2010/main" val="163009490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40866"/>
            <a:ext cx="9721273" cy="369332"/>
          </a:xfrm>
        </p:spPr>
        <p:txBody>
          <a:bodyPr/>
          <a:lstStyle/>
          <a:p>
            <a:r>
              <a:rPr lang="en-US" dirty="0">
                <a:latin typeface="Ubuntu" panose="020B0504030602030204" pitchFamily="34" charset="0"/>
              </a:rPr>
              <a:t>Implied GDP deflator</a:t>
            </a:r>
            <a:r>
              <a:rPr lang="en-GB" dirty="0">
                <a:latin typeface="Ubuntu" panose="020B0504030602030204" pitchFamily="34" charset="0"/>
              </a:rPr>
              <a:t>s strongly decreased over the last couple of years</a:t>
            </a:r>
            <a:endParaRPr lang="en-US" baseline="30000"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17</a:t>
            </a:r>
          </a:p>
        </p:txBody>
      </p:sp>
      <p:sp>
        <p:nvSpPr>
          <p:cNvPr id="10" name="Espace réservé du texte 9"/>
          <p:cNvSpPr>
            <a:spLocks noGrp="1"/>
          </p:cNvSpPr>
          <p:nvPr>
            <p:ph type="body" sz="quarter" idx="13"/>
          </p:nvPr>
        </p:nvSpPr>
        <p:spPr>
          <a:xfrm>
            <a:off x="486063" y="1546114"/>
            <a:ext cx="9721273" cy="273921"/>
          </a:xfrm>
        </p:spPr>
        <p:txBody>
          <a:bodyPr/>
          <a:lstStyle/>
          <a:p>
            <a:r>
              <a:rPr lang="en-GB" b="0" dirty="0">
                <a:solidFill>
                  <a:schemeClr val="accent4"/>
                </a:solidFill>
                <a:latin typeface="Ubuntu Condensed" panose="020B0506030602030204" pitchFamily="34" charset="0"/>
              </a:rPr>
              <a:t>It is particularly low for France.</a:t>
            </a:r>
            <a:endParaRPr lang="en-US" b="0" dirty="0">
              <a:solidFill>
                <a:schemeClr val="accent4"/>
              </a:solidFill>
              <a:latin typeface="Ubuntu Condensed" panose="020B0506030602030204" pitchFamily="34" charset="0"/>
            </a:endParaRP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3" name="shp_FootNote">
            <a:extLst>
              <a:ext uri="{FF2B5EF4-FFF2-40B4-BE49-F238E27FC236}">
                <a16:creationId xmlns:a16="http://schemas.microsoft.com/office/drawing/2014/main" id="{29BC7468-A081-B5FC-41BD-62568650B47A}"/>
              </a:ext>
            </a:extLst>
          </p:cNvPr>
          <p:cNvSpPr txBox="1"/>
          <p:nvPr/>
        </p:nvSpPr>
        <p:spPr>
          <a:xfrm>
            <a:off x="1637238" y="71868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Bureau of Economic Analysis, Office of National Statistics</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537BD101-E8E5-E655-C334-7260572A52C0}"/>
              </a:ext>
            </a:extLst>
          </p:cNvPr>
          <p:cNvGraphicFramePr>
            <a:graphicFrameLocks noGrp="1"/>
          </p:cNvGraphicFramePr>
          <p:nvPr>
            <p:custDataLst>
              <p:tags r:id="rId1"/>
            </p:custDataLst>
            <p:extLst>
              <p:ext uri="{D42A27DB-BD31-4B8C-83A1-F6EECF244321}">
                <p14:modId xmlns:p14="http://schemas.microsoft.com/office/powerpoint/2010/main" val="40728986"/>
              </p:ext>
            </p:extLst>
          </p:nvPr>
        </p:nvGraphicFramePr>
        <p:xfrm>
          <a:off x="469839" y="4307290"/>
          <a:ext cx="9700540" cy="448800"/>
        </p:xfrm>
        <a:graphic>
          <a:graphicData uri="http://schemas.openxmlformats.org/drawingml/2006/table">
            <a:tbl>
              <a:tblPr/>
              <a:tblGrid>
                <a:gridCol w="970054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Q1-1992</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Table 5">
            <a:extLst>
              <a:ext uri="{FF2B5EF4-FFF2-40B4-BE49-F238E27FC236}">
                <a16:creationId xmlns:a16="http://schemas.microsoft.com/office/drawing/2014/main" id="{394429CD-4EA0-206E-9101-E8D7E8337C30}"/>
              </a:ext>
            </a:extLst>
          </p:cNvPr>
          <p:cNvGraphicFramePr>
            <a:graphicFrameLocks noGrp="1"/>
          </p:cNvGraphicFramePr>
          <p:nvPr>
            <p:custDataLst>
              <p:tags r:id="rId2"/>
            </p:custDataLst>
            <p:extLst>
              <p:ext uri="{D42A27DB-BD31-4B8C-83A1-F6EECF244321}">
                <p14:modId xmlns:p14="http://schemas.microsoft.com/office/powerpoint/2010/main" val="3931388475"/>
              </p:ext>
            </p:extLst>
          </p:nvPr>
        </p:nvGraphicFramePr>
        <p:xfrm>
          <a:off x="469900" y="2020877"/>
          <a:ext cx="9722724" cy="448800"/>
        </p:xfrm>
        <a:graphic>
          <a:graphicData uri="http://schemas.openxmlformats.org/drawingml/2006/table">
            <a:tbl>
              <a:tblPr/>
              <a:tblGrid>
                <a:gridCol w="97227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deflator_table">
            <a:extLst>
              <a:ext uri="{FF2B5EF4-FFF2-40B4-BE49-F238E27FC236}">
                <a16:creationId xmlns:a16="http://schemas.microsoft.com/office/drawing/2014/main" id="{AB1EEBFF-DBAD-8B41-28BC-8E2C1EC63504}"/>
              </a:ext>
            </a:extLst>
          </p:cNvPr>
          <p:cNvGraphicFramePr>
            <a:graphicFrameLocks noGrp="1"/>
          </p:cNvGraphicFramePr>
          <p:nvPr>
            <p:extLst>
              <p:ext uri="{D42A27DB-BD31-4B8C-83A1-F6EECF244321}">
                <p14:modId xmlns:p14="http://schemas.microsoft.com/office/powerpoint/2010/main" val="3960873238"/>
              </p:ext>
            </p:extLst>
          </p:nvPr>
        </p:nvGraphicFramePr>
        <p:xfrm>
          <a:off x="472926" y="2290159"/>
          <a:ext cx="9700541" cy="1903603"/>
        </p:xfrm>
        <a:graphic>
          <a:graphicData uri="http://schemas.openxmlformats.org/drawingml/2006/table">
            <a:tbl>
              <a:tblPr>
                <a:tableStyleId>{5C22544A-7EE6-4342-B048-85BDC9FD1C3A}</a:tableStyleId>
              </a:tblPr>
              <a:tblGrid>
                <a:gridCol w="1666669">
                  <a:extLst>
                    <a:ext uri="{9D8B030D-6E8A-4147-A177-3AD203B41FA5}">
                      <a16:colId xmlns:a16="http://schemas.microsoft.com/office/drawing/2014/main" val="2009094933"/>
                    </a:ext>
                  </a:extLst>
                </a:gridCol>
                <a:gridCol w="1004234">
                  <a:extLst>
                    <a:ext uri="{9D8B030D-6E8A-4147-A177-3AD203B41FA5}">
                      <a16:colId xmlns:a16="http://schemas.microsoft.com/office/drawing/2014/main" val="2186414818"/>
                    </a:ext>
                  </a:extLst>
                </a:gridCol>
                <a:gridCol w="1004234">
                  <a:extLst>
                    <a:ext uri="{9D8B030D-6E8A-4147-A177-3AD203B41FA5}">
                      <a16:colId xmlns:a16="http://schemas.microsoft.com/office/drawing/2014/main" val="4066421651"/>
                    </a:ext>
                  </a:extLst>
                </a:gridCol>
                <a:gridCol w="1004234">
                  <a:extLst>
                    <a:ext uri="{9D8B030D-6E8A-4147-A177-3AD203B41FA5}">
                      <a16:colId xmlns:a16="http://schemas.microsoft.com/office/drawing/2014/main" val="1201557304"/>
                    </a:ext>
                  </a:extLst>
                </a:gridCol>
                <a:gridCol w="1004234">
                  <a:extLst>
                    <a:ext uri="{9D8B030D-6E8A-4147-A177-3AD203B41FA5}">
                      <a16:colId xmlns:a16="http://schemas.microsoft.com/office/drawing/2014/main" val="1695955298"/>
                    </a:ext>
                  </a:extLst>
                </a:gridCol>
                <a:gridCol w="1004234">
                  <a:extLst>
                    <a:ext uri="{9D8B030D-6E8A-4147-A177-3AD203B41FA5}">
                      <a16:colId xmlns:a16="http://schemas.microsoft.com/office/drawing/2014/main" val="1495582422"/>
                    </a:ext>
                  </a:extLst>
                </a:gridCol>
                <a:gridCol w="1004234">
                  <a:extLst>
                    <a:ext uri="{9D8B030D-6E8A-4147-A177-3AD203B41FA5}">
                      <a16:colId xmlns:a16="http://schemas.microsoft.com/office/drawing/2014/main" val="839077494"/>
                    </a:ext>
                  </a:extLst>
                </a:gridCol>
                <a:gridCol w="1004234">
                  <a:extLst>
                    <a:ext uri="{9D8B030D-6E8A-4147-A177-3AD203B41FA5}">
                      <a16:colId xmlns:a16="http://schemas.microsoft.com/office/drawing/2014/main" val="928675624"/>
                    </a:ext>
                  </a:extLst>
                </a:gridCol>
                <a:gridCol w="1004234">
                  <a:extLst>
                    <a:ext uri="{9D8B030D-6E8A-4147-A177-3AD203B41FA5}">
                      <a16:colId xmlns:a16="http://schemas.microsoft.com/office/drawing/2014/main" val="1191826287"/>
                    </a:ext>
                  </a:extLst>
                </a:gridCol>
              </a:tblGrid>
              <a:tr h="248504">
                <a:tc gridSpan="9">
                  <a:txBody>
                    <a:bodyPr/>
                    <a:lstStyle/>
                    <a:p>
                      <a:pPr algn="ctr" rtl="0" fontAlgn="ctr"/>
                      <a:r>
                        <a:rPr lang="en-US" sz="900" b="1" i="0" u="none" strike="noStrike" noProof="0" dirty="0">
                          <a:solidFill>
                            <a:schemeClr val="bg1"/>
                          </a:solidFill>
                          <a:effectLst/>
                          <a:latin typeface="Ubuntu" panose="020B0504030602030204" pitchFamily="34" charset="0"/>
                        </a:rPr>
                        <a:t>Implied GDP deflator (YoY % change)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FR"/>
                    </a:p>
                  </a:txBody>
                  <a:tcPr>
                    <a:lnL w="12700" cap="flat" cmpd="sng" algn="ctr">
                      <a:solidFill>
                        <a:schemeClr val="bg1"/>
                      </a:solidFill>
                      <a:prstDash val="solid"/>
                      <a:round/>
                      <a:headEnd type="none" w="med" len="med"/>
                      <a:tailEnd type="none" w="med" len="med"/>
                    </a:lnL>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9250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Q1-23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Q2-23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Q3-23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Q4-23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Q2-24</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a:solidFill>
                            <a:schemeClr val="bg1"/>
                          </a:solidFill>
                          <a:effectLst/>
                          <a:latin typeface="Ubuntu" panose="020B0504030602030204" pitchFamily="34" charset="0"/>
                        </a:rPr>
                        <a:t>Q3-24</a:t>
                      </a:r>
                      <a:endParaRPr lang="fr-FR"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Q4-24</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829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6075">
                <a:tc>
                  <a:txBody>
                    <a:bodyPr/>
                    <a:lstStyle/>
                    <a:p>
                      <a:pPr algn="l" rtl="0" fontAlgn="ctr"/>
                      <a:r>
                        <a:rPr lang="en-US" sz="900" b="1" i="0" u="none" strike="noStrike" noProof="0" dirty="0">
                          <a:solidFill>
                            <a:schemeClr val="tx1"/>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6075">
                <a:tc>
                  <a:txBody>
                    <a:bodyPr/>
                    <a:lstStyle/>
                    <a:p>
                      <a:pPr lvl="0" algn="l" rtl="0" fontAlgn="ctr"/>
                      <a:r>
                        <a:rPr lang="en-US" sz="900" b="1" i="0"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8.3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8.0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7.3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graphicFrame>
        <p:nvGraphicFramePr>
          <p:cNvPr id="5" name="deflator_chart">
            <a:extLst>
              <a:ext uri="{FF2B5EF4-FFF2-40B4-BE49-F238E27FC236}">
                <a16:creationId xmlns:a16="http://schemas.microsoft.com/office/drawing/2014/main" id="{2CA983C4-2A4C-E9CD-159C-F0480AB95534}"/>
              </a:ext>
            </a:extLst>
          </p:cNvPr>
          <p:cNvGraphicFramePr>
            <a:graphicFrameLocks/>
          </p:cNvGraphicFramePr>
          <p:nvPr>
            <p:extLst>
              <p:ext uri="{D42A27DB-BD31-4B8C-83A1-F6EECF244321}">
                <p14:modId xmlns:p14="http://schemas.microsoft.com/office/powerpoint/2010/main" val="2064061669"/>
              </p:ext>
            </p:extLst>
          </p:nvPr>
        </p:nvGraphicFramePr>
        <p:xfrm>
          <a:off x="418338" y="4488991"/>
          <a:ext cx="9803542" cy="250731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50338650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II	Monetary policy</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March 2025</a:t>
            </a:r>
          </a:p>
        </p:txBody>
      </p:sp>
    </p:spTree>
    <p:extLst>
      <p:ext uri="{BB962C8B-B14F-4D97-AF65-F5344CB8AC3E}">
        <p14:creationId xmlns:p14="http://schemas.microsoft.com/office/powerpoint/2010/main" val="385598163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A	In the US</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March 2025</a:t>
            </a:r>
          </a:p>
        </p:txBody>
      </p:sp>
    </p:spTree>
    <p:extLst>
      <p:ext uri="{BB962C8B-B14F-4D97-AF65-F5344CB8AC3E}">
        <p14:creationId xmlns:p14="http://schemas.microsoft.com/office/powerpoint/2010/main" val="280929930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4" y="1059670"/>
            <a:ext cx="9721273" cy="369332"/>
          </a:xfrm>
        </p:spPr>
        <p:txBody>
          <a:bodyPr/>
          <a:lstStyle/>
          <a:p>
            <a:r>
              <a:rPr lang="en-GB" dirty="0">
                <a:latin typeface="Ubuntu" panose="020B0504030602030204" pitchFamily="34" charset="0"/>
              </a:rPr>
              <a:t>The Fed maintained its interest rate unchanged in January</a:t>
            </a:r>
            <a:endParaRPr lang="en-US" sz="1600"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5" name="Text Placeholder 4">
            <a:extLst>
              <a:ext uri="{FF2B5EF4-FFF2-40B4-BE49-F238E27FC236}">
                <a16:creationId xmlns:a16="http://schemas.microsoft.com/office/drawing/2014/main" id="{FC5E8B50-C7DF-4577-BC8B-E711E5A5132B}"/>
              </a:ext>
            </a:extLst>
          </p:cNvPr>
          <p:cNvSpPr>
            <a:spLocks noGrp="1"/>
          </p:cNvSpPr>
          <p:nvPr>
            <p:ph type="body" sz="quarter" idx="13"/>
          </p:nvPr>
        </p:nvSpPr>
        <p:spPr>
          <a:xfrm>
            <a:off x="486065" y="1392662"/>
            <a:ext cx="9721272" cy="473976"/>
          </a:xfrm>
        </p:spPr>
        <p:txBody>
          <a:bodyPr/>
          <a:lstStyle/>
          <a:p>
            <a:r>
              <a:rPr lang="en-US" b="0" dirty="0">
                <a:solidFill>
                  <a:schemeClr val="accent4"/>
                </a:solidFill>
                <a:latin typeface="Ubuntu Condensed" panose="020B0506030602030204" pitchFamily="34" charset="0"/>
              </a:rPr>
              <a:t>While economic activity and labor indicators are solid, inflation has been increasing over the last few months. The Fed considers that the economy is currently well balanced, and the decrease of its interest rates can wait.</a:t>
            </a:r>
          </a:p>
        </p:txBody>
      </p:sp>
      <p:graphicFrame>
        <p:nvGraphicFramePr>
          <p:cNvPr id="13" name="Table 5">
            <a:extLst>
              <a:ext uri="{FF2B5EF4-FFF2-40B4-BE49-F238E27FC236}">
                <a16:creationId xmlns:a16="http://schemas.microsoft.com/office/drawing/2014/main" id="{30AC75C2-67FE-4234-A1F9-9653599E25F4}"/>
              </a:ext>
            </a:extLst>
          </p:cNvPr>
          <p:cNvGraphicFramePr>
            <a:graphicFrameLocks noGrp="1"/>
          </p:cNvGraphicFramePr>
          <p:nvPr>
            <p:custDataLst>
              <p:tags r:id="rId1"/>
            </p:custDataLst>
            <p:extLst>
              <p:ext uri="{D42A27DB-BD31-4B8C-83A1-F6EECF244321}">
                <p14:modId xmlns:p14="http://schemas.microsoft.com/office/powerpoint/2010/main" val="4061920159"/>
              </p:ext>
            </p:extLst>
          </p:nvPr>
        </p:nvGraphicFramePr>
        <p:xfrm>
          <a:off x="471141" y="3538424"/>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PCE Inflation Projections as of September 2024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5" name="Table 34">
            <a:extLst>
              <a:ext uri="{FF2B5EF4-FFF2-40B4-BE49-F238E27FC236}">
                <a16:creationId xmlns:a16="http://schemas.microsoft.com/office/drawing/2014/main" id="{EF18FEBB-939B-4183-976C-88C60BA507CE}"/>
              </a:ext>
            </a:extLst>
          </p:cNvPr>
          <p:cNvGraphicFramePr>
            <a:graphicFrameLocks noGrp="1"/>
          </p:cNvGraphicFramePr>
          <p:nvPr>
            <p:extLst>
              <p:ext uri="{D42A27DB-BD31-4B8C-83A1-F6EECF244321}">
                <p14:modId xmlns:p14="http://schemas.microsoft.com/office/powerpoint/2010/main" val="2431850975"/>
              </p:ext>
            </p:extLst>
          </p:nvPr>
        </p:nvGraphicFramePr>
        <p:xfrm>
          <a:off x="5535242" y="2165127"/>
          <a:ext cx="4640963" cy="2257280"/>
        </p:xfrm>
        <a:graphic>
          <a:graphicData uri="http://schemas.openxmlformats.org/drawingml/2006/table">
            <a:tbl>
              <a:tblPr firstRow="1" bandRow="1">
                <a:tableStyleId>{5C22544A-7EE6-4342-B048-85BDC9FD1C3A}</a:tableStyleId>
              </a:tblPr>
              <a:tblGrid>
                <a:gridCol w="4640963">
                  <a:extLst>
                    <a:ext uri="{9D8B030D-6E8A-4147-A177-3AD203B41FA5}">
                      <a16:colId xmlns:a16="http://schemas.microsoft.com/office/drawing/2014/main" val="1525256791"/>
                    </a:ext>
                  </a:extLst>
                </a:gridCol>
              </a:tblGrid>
              <a:tr h="0">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1003976">
                <a:tc>
                  <a:txBody>
                    <a:bodyPr/>
                    <a:lstStyle/>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endParaRPr lang="en-US" sz="200" b="1" dirty="0">
                        <a:latin typeface="Ubuntu" panose="020B0504030602030204" pitchFamily="34" charset="0"/>
                      </a:endParaRP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target range of the federal fund rates was maintained to 4.25%-4.50% on January 29</a:t>
                      </a:r>
                      <a:r>
                        <a:rPr lang="en-US" sz="1000" b="1" baseline="30000" dirty="0">
                          <a:latin typeface="Ubuntu" panose="020B0504030602030204" pitchFamily="34" charset="0"/>
                        </a:rPr>
                        <a:t>th</a:t>
                      </a:r>
                      <a:r>
                        <a:rPr lang="en-US" sz="1000" b="1" dirty="0">
                          <a:latin typeface="Ubuntu" panose="020B0504030602030204" pitchFamily="34" charset="0"/>
                        </a:rPr>
                        <a:t>. </a:t>
                      </a:r>
                      <a:endParaRPr lang="en-US" sz="1000" b="0" dirty="0">
                        <a:latin typeface="Ubuntu" panose="020B0504030602030204" pitchFamily="34" charset="0"/>
                      </a:endParaRP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decision was expected  by most investors. It follows three cuts since September. The rate was previously at its highest since 2001. </a:t>
                      </a: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In December, the Fed revised up inflation projections from 2.3% to 2.4% for 2024  and from 2.1% to 2.5% in 2025. Similarly, new GDP projections are higher (2.5% vs 2.0% in September). Unemployment projections were revised down from 4.4% to 4.2%.</a:t>
                      </a: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Next meeting will be on March 19</a:t>
                      </a:r>
                      <a:r>
                        <a:rPr lang="en-US" sz="1000" b="1" baseline="30000" dirty="0">
                          <a:latin typeface="Ubuntu" panose="020B0504030602030204" pitchFamily="34" charset="0"/>
                        </a:rPr>
                        <a:t>th </a:t>
                      </a:r>
                      <a:r>
                        <a:rPr lang="en-US" sz="1000" b="1" dirty="0">
                          <a:latin typeface="Ubuntu" panose="020B0504030602030204" pitchFamily="34" charset="0"/>
                        </a:rPr>
                        <a:t>. The question is whether a new cut will occur.</a:t>
                      </a:r>
                      <a:endParaRPr lang="en-US" sz="1000" b="0" dirty="0">
                        <a:latin typeface="Ubuntu" panose="020B0504030602030204" pitchFamily="34" charset="0"/>
                      </a:endParaRP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aphicFrame>
        <p:nvGraphicFramePr>
          <p:cNvPr id="14" name="Content Placeholder 9">
            <a:extLst>
              <a:ext uri="{FF2B5EF4-FFF2-40B4-BE49-F238E27FC236}">
                <a16:creationId xmlns:a16="http://schemas.microsoft.com/office/drawing/2014/main" id="{83D63052-348C-4ED9-8A47-F33CE96B5DC2}"/>
              </a:ext>
            </a:extLst>
          </p:cNvPr>
          <p:cNvGraphicFramePr>
            <a:graphicFrameLocks/>
          </p:cNvGraphicFramePr>
          <p:nvPr>
            <p:extLst>
              <p:ext uri="{D42A27DB-BD31-4B8C-83A1-F6EECF244321}">
                <p14:modId xmlns:p14="http://schemas.microsoft.com/office/powerpoint/2010/main" val="3781229366"/>
              </p:ext>
            </p:extLst>
          </p:nvPr>
        </p:nvGraphicFramePr>
        <p:xfrm>
          <a:off x="471142" y="3780630"/>
          <a:ext cx="4644120" cy="3204369"/>
        </p:xfrm>
        <a:graphic>
          <a:graphicData uri="http://schemas.openxmlformats.org/drawingml/2006/chart">
            <c:chart xmlns:c="http://schemas.openxmlformats.org/drawingml/2006/chart" xmlns:r="http://schemas.openxmlformats.org/officeDocument/2006/relationships" r:id="rId5"/>
          </a:graphicData>
        </a:graphic>
      </p:graphicFrame>
      <p:sp>
        <p:nvSpPr>
          <p:cNvPr id="7" name="shp_Folio">
            <a:extLst>
              <a:ext uri="{FF2B5EF4-FFF2-40B4-BE49-F238E27FC236}">
                <a16:creationId xmlns:a16="http://schemas.microsoft.com/office/drawing/2014/main" id="{4C35333B-97E5-4347-8410-B404EF2A83F4}"/>
              </a:ext>
            </a:extLst>
          </p:cNvPr>
          <p:cNvSpPr>
            <a:spLocks noGrp="1"/>
          </p:cNvSpPr>
          <p:nvPr>
            <p:ph type="sldNum" sz="quarter" idx="12"/>
          </p:nvPr>
        </p:nvSpPr>
        <p:spPr>
          <a:xfrm>
            <a:off x="9700620" y="7112990"/>
            <a:ext cx="680995" cy="177912"/>
          </a:xfrm>
        </p:spPr>
        <p:txBody>
          <a:bodyPr/>
          <a:lstStyle/>
          <a:p>
            <a:r>
              <a:rPr lang="en-US" dirty="0">
                <a:latin typeface="Ubuntu" panose="020B0504030602030204" pitchFamily="34" charset="0"/>
              </a:rPr>
              <a:t>20</a:t>
            </a:r>
          </a:p>
        </p:txBody>
      </p:sp>
      <p:sp>
        <p:nvSpPr>
          <p:cNvPr id="15"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grpSp>
        <p:nvGrpSpPr>
          <p:cNvPr id="8" name="Group 6">
            <a:extLst>
              <a:ext uri="{FF2B5EF4-FFF2-40B4-BE49-F238E27FC236}">
                <a16:creationId xmlns:a16="http://schemas.microsoft.com/office/drawing/2014/main" id="{52FAC742-7AA8-39CA-6E73-2DD7A5F862EA}"/>
              </a:ext>
            </a:extLst>
          </p:cNvPr>
          <p:cNvGrpSpPr>
            <a:grpSpLocks noChangeAspect="1"/>
          </p:cNvGrpSpPr>
          <p:nvPr/>
        </p:nvGrpSpPr>
        <p:grpSpPr>
          <a:xfrm>
            <a:off x="5578111" y="6387318"/>
            <a:ext cx="422832" cy="405872"/>
            <a:chOff x="457200" y="3067724"/>
            <a:chExt cx="339226" cy="275808"/>
          </a:xfrm>
          <a:solidFill>
            <a:schemeClr val="accent3">
              <a:lumMod val="20000"/>
              <a:lumOff val="80000"/>
            </a:schemeClr>
          </a:solidFill>
        </p:grpSpPr>
        <p:sp>
          <p:nvSpPr>
            <p:cNvPr id="9" name="Freeform 25">
              <a:extLst>
                <a:ext uri="{FF2B5EF4-FFF2-40B4-BE49-F238E27FC236}">
                  <a16:creationId xmlns:a16="http://schemas.microsoft.com/office/drawing/2014/main" id="{FE15792F-0808-8930-E3B7-DB898081634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0" name="Freeform 26">
              <a:extLst>
                <a:ext uri="{FF2B5EF4-FFF2-40B4-BE49-F238E27FC236}">
                  <a16:creationId xmlns:a16="http://schemas.microsoft.com/office/drawing/2014/main" id="{F372D0E3-DE93-3B27-B504-12B9B1A61D49}"/>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1" name="Rectangle 10">
            <a:extLst>
              <a:ext uri="{FF2B5EF4-FFF2-40B4-BE49-F238E27FC236}">
                <a16:creationId xmlns:a16="http://schemas.microsoft.com/office/drawing/2014/main" id="{670E3CB0-F7E4-A8E2-7802-2E836635EEC7}"/>
              </a:ext>
            </a:extLst>
          </p:cNvPr>
          <p:cNvSpPr/>
          <p:nvPr/>
        </p:nvSpPr>
        <p:spPr>
          <a:xfrm>
            <a:off x="5535242" y="6168601"/>
            <a:ext cx="4719815" cy="949491"/>
          </a:xfrm>
          <a:prstGeom prst="rect">
            <a:avLst/>
          </a:prstGeom>
          <a:noFill/>
          <a:ln w="28575" cap="flat">
            <a:noFill/>
            <a:miter lim="800000"/>
          </a:ln>
        </p:spPr>
        <p:txBody>
          <a:bodyPr rot="0" spcFirstLastPara="0" vertOverflow="overflow" horzOverflow="overflow" vert="horz" wrap="square" lIns="91440" tIns="137160" rIns="91440" bIns="137160" numCol="1" spcCol="0" rtlCol="0" fromWordArt="0" anchor="t" anchorCtr="0" forceAA="0" compatLnSpc="1">
            <a:prstTxWarp prst="textNoShape">
              <a:avLst/>
            </a:prstTxWarp>
            <a:spAutoFit/>
          </a:bodyPr>
          <a:lstStyle/>
          <a:p>
            <a:pPr algn="ctr">
              <a:lnSpc>
                <a:spcPct val="90000"/>
              </a:lnSpc>
              <a:spcBef>
                <a:spcPts val="600"/>
              </a:spcBef>
            </a:pPr>
            <a:r>
              <a:rPr lang="en-GB" sz="1200" noProof="1">
                <a:solidFill>
                  <a:schemeClr val="accent4"/>
                </a:solidFill>
                <a:latin typeface="Ubuntu" panose="020B0504030602030204" pitchFamily="34" charset="0"/>
                <a:cs typeface="Arial" panose="020B0604020202020204" pitchFamily="34" charset="0"/>
              </a:rPr>
              <a:t>“With our policy stance significantly less restrictive than it had been, and the economy remaining strong, we do not need to be in a hurry to adjust our policy stance.”</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Jerome Powell,  PRESS CONFerENCe, January 29</a:t>
            </a:r>
            <a:r>
              <a:rPr lang="en-US" sz="700" cap="all" baseline="30000" noProof="1">
                <a:solidFill>
                  <a:schemeClr val="tx1">
                    <a:lumMod val="50000"/>
                    <a:lumOff val="50000"/>
                  </a:schemeClr>
                </a:solidFill>
                <a:latin typeface="Ubuntu" panose="020B0504030602030204" pitchFamily="34" charset="0"/>
              </a:rPr>
              <a:t>th</a:t>
            </a:r>
            <a:r>
              <a:rPr lang="en-US" sz="700" cap="all" noProof="1">
                <a:solidFill>
                  <a:schemeClr val="tx1">
                    <a:lumMod val="50000"/>
                    <a:lumOff val="50000"/>
                  </a:schemeClr>
                </a:solidFill>
                <a:latin typeface="Ubuntu" panose="020B0504030602030204" pitchFamily="34" charset="0"/>
              </a:rPr>
              <a:t>, 2024</a:t>
            </a:r>
          </a:p>
        </p:txBody>
      </p:sp>
      <p:sp>
        <p:nvSpPr>
          <p:cNvPr id="3" name="shp_FootNote">
            <a:extLst>
              <a:ext uri="{FF2B5EF4-FFF2-40B4-BE49-F238E27FC236}">
                <a16:creationId xmlns:a16="http://schemas.microsoft.com/office/drawing/2014/main" id="{21594119-8B5E-C671-D248-252655AE366B}"/>
              </a:ext>
            </a:extLst>
          </p:cNvPr>
          <p:cNvSpPr txBox="1"/>
          <p:nvPr/>
        </p:nvSpPr>
        <p:spPr>
          <a:xfrm>
            <a:off x="1538811" y="7189498"/>
            <a:ext cx="4235036" cy="20280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Fed as of 18/12/2024, Bureau of Economic Analysis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12" name="Table 11">
            <a:extLst>
              <a:ext uri="{FF2B5EF4-FFF2-40B4-BE49-F238E27FC236}">
                <a16:creationId xmlns:a16="http://schemas.microsoft.com/office/drawing/2014/main" id="{528F39CC-FA44-BEDA-70E3-E858025F9442}"/>
              </a:ext>
            </a:extLst>
          </p:cNvPr>
          <p:cNvGraphicFramePr>
            <a:graphicFrameLocks noGrp="1"/>
          </p:cNvGraphicFramePr>
          <p:nvPr>
            <p:extLst>
              <p:ext uri="{D42A27DB-BD31-4B8C-83A1-F6EECF244321}">
                <p14:modId xmlns:p14="http://schemas.microsoft.com/office/powerpoint/2010/main" val="4265069485"/>
              </p:ext>
            </p:extLst>
          </p:nvPr>
        </p:nvGraphicFramePr>
        <p:xfrm>
          <a:off x="5527560" y="4506015"/>
          <a:ext cx="4657839" cy="1609725"/>
        </p:xfrm>
        <a:graphic>
          <a:graphicData uri="http://schemas.openxmlformats.org/drawingml/2006/table">
            <a:tbl>
              <a:tblPr>
                <a:tableStyleId>{5C22544A-7EE6-4342-B048-85BDC9FD1C3A}</a:tableStyleId>
              </a:tblPr>
              <a:tblGrid>
                <a:gridCol w="1365875">
                  <a:extLst>
                    <a:ext uri="{9D8B030D-6E8A-4147-A177-3AD203B41FA5}">
                      <a16:colId xmlns:a16="http://schemas.microsoft.com/office/drawing/2014/main" val="2009094933"/>
                    </a:ext>
                  </a:extLst>
                </a:gridCol>
                <a:gridCol w="822991">
                  <a:extLst>
                    <a:ext uri="{9D8B030D-6E8A-4147-A177-3AD203B41FA5}">
                      <a16:colId xmlns:a16="http://schemas.microsoft.com/office/drawing/2014/main" val="400262488"/>
                    </a:ext>
                  </a:extLst>
                </a:gridCol>
                <a:gridCol w="822991">
                  <a:extLst>
                    <a:ext uri="{9D8B030D-6E8A-4147-A177-3AD203B41FA5}">
                      <a16:colId xmlns:a16="http://schemas.microsoft.com/office/drawing/2014/main" val="1526349675"/>
                    </a:ext>
                  </a:extLst>
                </a:gridCol>
                <a:gridCol w="822991">
                  <a:extLst>
                    <a:ext uri="{9D8B030D-6E8A-4147-A177-3AD203B41FA5}">
                      <a16:colId xmlns:a16="http://schemas.microsoft.com/office/drawing/2014/main" val="2234716473"/>
                    </a:ext>
                  </a:extLst>
                </a:gridCol>
                <a:gridCol w="822991">
                  <a:extLst>
                    <a:ext uri="{9D8B030D-6E8A-4147-A177-3AD203B41FA5}">
                      <a16:colId xmlns:a16="http://schemas.microsoft.com/office/drawing/2014/main" val="899810982"/>
                    </a:ext>
                  </a:extLst>
                </a:gridCol>
              </a:tblGrid>
              <a:tr h="229450">
                <a:tc gridSpan="5">
                  <a:txBody>
                    <a:bodyPr/>
                    <a:lstStyle/>
                    <a:p>
                      <a:pPr algn="ctr" rtl="0" fontAlgn="ctr"/>
                      <a:r>
                        <a:rPr lang="en-US" sz="900" b="1" i="0" u="none" strike="noStrike" noProof="0" dirty="0">
                          <a:solidFill>
                            <a:schemeClr val="bg1"/>
                          </a:solidFill>
                          <a:effectLst/>
                          <a:latin typeface="Ubuntu" panose="020B0504030602030204" pitchFamily="34" charset="0"/>
                        </a:rPr>
                        <a:t>Federal Reserve economic projections as of 11th June 2024</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5922">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2026</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2027</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1533">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93205">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93205">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93205">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2.5</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93205">
                <a:tc>
                  <a:txBody>
                    <a:bodyPr/>
                    <a:lstStyle/>
                    <a:p>
                      <a:pPr lvl="0" algn="l" rtl="0" fontAlgn="ctr"/>
                      <a:r>
                        <a:rPr lang="en-US" sz="900" b="1" i="0" u="none" strike="noStrike" noProof="0" dirty="0">
                          <a:solidFill>
                            <a:srgbClr val="000000"/>
                          </a:solidFill>
                          <a:effectLst/>
                          <a:latin typeface="Ubuntu" panose="020B0504030602030204" pitchFamily="34" charset="0"/>
                        </a:rPr>
                        <a:t>Federal funds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3.1</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graphicFrame>
        <p:nvGraphicFramePr>
          <p:cNvPr id="16" name="Table 5">
            <a:extLst>
              <a:ext uri="{FF2B5EF4-FFF2-40B4-BE49-F238E27FC236}">
                <a16:creationId xmlns:a16="http://schemas.microsoft.com/office/drawing/2014/main" id="{245522E1-330C-170C-8A03-4E7F73ED12D3}"/>
              </a:ext>
            </a:extLst>
          </p:cNvPr>
          <p:cNvGraphicFramePr>
            <a:graphicFrameLocks noGrp="1"/>
          </p:cNvGraphicFramePr>
          <p:nvPr>
            <p:custDataLst>
              <p:tags r:id="rId2"/>
            </p:custDataLst>
            <p:extLst>
              <p:ext uri="{D42A27DB-BD31-4B8C-83A1-F6EECF244321}">
                <p14:modId xmlns:p14="http://schemas.microsoft.com/office/powerpoint/2010/main" val="3920655041"/>
              </p:ext>
            </p:extLst>
          </p:nvPr>
        </p:nvGraphicFramePr>
        <p:xfrm>
          <a:off x="486064" y="2187265"/>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Personal consumption expenditures (PCE) – Monthly </a:t>
                      </a:r>
                      <a:r>
                        <a:rPr lang="en-US" sz="1000" b="0" i="1" u="none" strike="noStrike" noProof="0" dirty="0">
                          <a:solidFill>
                            <a:schemeClr val="accent1"/>
                          </a:solidFill>
                          <a:effectLst/>
                          <a:latin typeface="Ubuntu" panose="020B0504030602030204" pitchFamily="34" charset="0"/>
                        </a:rPr>
                        <a:t>(YoY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6" name="pce_table">
            <a:extLst>
              <a:ext uri="{FF2B5EF4-FFF2-40B4-BE49-F238E27FC236}">
                <a16:creationId xmlns:a16="http://schemas.microsoft.com/office/drawing/2014/main" id="{1FFFA235-A462-F2D9-990E-7CBF5F5289E8}"/>
              </a:ext>
            </a:extLst>
          </p:cNvPr>
          <p:cNvGraphicFramePr>
            <a:graphicFrameLocks noGrp="1"/>
          </p:cNvGraphicFramePr>
          <p:nvPr>
            <p:extLst>
              <p:ext uri="{D42A27DB-BD31-4B8C-83A1-F6EECF244321}">
                <p14:modId xmlns:p14="http://schemas.microsoft.com/office/powerpoint/2010/main" val="3374272205"/>
              </p:ext>
            </p:extLst>
          </p:nvPr>
        </p:nvGraphicFramePr>
        <p:xfrm>
          <a:off x="476871" y="2449525"/>
          <a:ext cx="4648647" cy="863310"/>
        </p:xfrm>
        <a:graphic>
          <a:graphicData uri="http://schemas.openxmlformats.org/drawingml/2006/table">
            <a:tbl>
              <a:tblPr>
                <a:tableStyleId>{5C22544A-7EE6-4342-B048-85BDC9FD1C3A}</a:tableStyleId>
              </a:tblPr>
              <a:tblGrid>
                <a:gridCol w="890928">
                  <a:extLst>
                    <a:ext uri="{9D8B030D-6E8A-4147-A177-3AD203B41FA5}">
                      <a16:colId xmlns:a16="http://schemas.microsoft.com/office/drawing/2014/main" val="2009094933"/>
                    </a:ext>
                  </a:extLst>
                </a:gridCol>
                <a:gridCol w="536817">
                  <a:extLst>
                    <a:ext uri="{9D8B030D-6E8A-4147-A177-3AD203B41FA5}">
                      <a16:colId xmlns:a16="http://schemas.microsoft.com/office/drawing/2014/main" val="400262488"/>
                    </a:ext>
                  </a:extLst>
                </a:gridCol>
                <a:gridCol w="536817">
                  <a:extLst>
                    <a:ext uri="{9D8B030D-6E8A-4147-A177-3AD203B41FA5}">
                      <a16:colId xmlns:a16="http://schemas.microsoft.com/office/drawing/2014/main" val="1879928676"/>
                    </a:ext>
                  </a:extLst>
                </a:gridCol>
                <a:gridCol w="536817">
                  <a:extLst>
                    <a:ext uri="{9D8B030D-6E8A-4147-A177-3AD203B41FA5}">
                      <a16:colId xmlns:a16="http://schemas.microsoft.com/office/drawing/2014/main" val="1526349675"/>
                    </a:ext>
                  </a:extLst>
                </a:gridCol>
                <a:gridCol w="536817">
                  <a:extLst>
                    <a:ext uri="{9D8B030D-6E8A-4147-A177-3AD203B41FA5}">
                      <a16:colId xmlns:a16="http://schemas.microsoft.com/office/drawing/2014/main" val="2234716473"/>
                    </a:ext>
                  </a:extLst>
                </a:gridCol>
                <a:gridCol w="536817">
                  <a:extLst>
                    <a:ext uri="{9D8B030D-6E8A-4147-A177-3AD203B41FA5}">
                      <a16:colId xmlns:a16="http://schemas.microsoft.com/office/drawing/2014/main" val="899810982"/>
                    </a:ext>
                  </a:extLst>
                </a:gridCol>
                <a:gridCol w="536817">
                  <a:extLst>
                    <a:ext uri="{9D8B030D-6E8A-4147-A177-3AD203B41FA5}">
                      <a16:colId xmlns:a16="http://schemas.microsoft.com/office/drawing/2014/main" val="3199047019"/>
                    </a:ext>
                  </a:extLst>
                </a:gridCol>
                <a:gridCol w="536817">
                  <a:extLst>
                    <a:ext uri="{9D8B030D-6E8A-4147-A177-3AD203B41FA5}">
                      <a16:colId xmlns:a16="http://schemas.microsoft.com/office/drawing/2014/main" val="3062537990"/>
                    </a:ext>
                  </a:extLst>
                </a:gridCol>
              </a:tblGrid>
              <a:tr h="271310">
                <a:tc gridSpan="8">
                  <a:txBody>
                    <a:bodyPr/>
                    <a:lstStyle/>
                    <a:p>
                      <a:pPr algn="ctr" rtl="0" fontAlgn="ctr"/>
                      <a:r>
                        <a:rPr lang="en-US" sz="900" b="1" i="0" u="none" strike="noStrike" noProof="0" dirty="0">
                          <a:solidFill>
                            <a:schemeClr val="bg1"/>
                          </a:solidFill>
                          <a:effectLst/>
                          <a:latin typeface="Ubuntu" panose="020B0504030602030204" pitchFamily="34" charset="0"/>
                        </a:rPr>
                        <a:t>Price indexes for Personal Consumption Expenditures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08017">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7286">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46697">
                <a:tc>
                  <a:txBody>
                    <a:bodyPr/>
                    <a:lstStyle/>
                    <a:p>
                      <a:pPr algn="l" rtl="0" fontAlgn="ctr"/>
                      <a:r>
                        <a:rPr lang="en-US" sz="900" b="1" i="0" u="none" strike="noStrike" noProof="0" dirty="0">
                          <a:solidFill>
                            <a:schemeClr val="tx1"/>
                          </a:solidFill>
                          <a:effectLst/>
                          <a:latin typeface="Ubuntu" panose="020B0504030602030204" pitchFamily="34" charset="0"/>
                        </a:rPr>
                        <a:t>PCE inflation</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spTree>
    <p:extLst>
      <p:ext uri="{BB962C8B-B14F-4D97-AF65-F5344CB8AC3E}">
        <p14:creationId xmlns:p14="http://schemas.microsoft.com/office/powerpoint/2010/main" val="417250988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67" name="Chart 566">
            <a:extLst>
              <a:ext uri="{FF2B5EF4-FFF2-40B4-BE49-F238E27FC236}">
                <a16:creationId xmlns:a16="http://schemas.microsoft.com/office/drawing/2014/main" id="{4B267189-192C-8DA0-4167-F748C4F49EB9}"/>
              </a:ext>
            </a:extLst>
          </p:cNvPr>
          <p:cNvGraphicFramePr/>
          <p:nvPr>
            <p:extLst>
              <p:ext uri="{D42A27DB-BD31-4B8C-83A1-F6EECF244321}">
                <p14:modId xmlns:p14="http://schemas.microsoft.com/office/powerpoint/2010/main" val="3062229093"/>
              </p:ext>
            </p:extLst>
          </p:nvPr>
        </p:nvGraphicFramePr>
        <p:xfrm>
          <a:off x="485777" y="2606566"/>
          <a:ext cx="9699623" cy="4408714"/>
        </p:xfrm>
        <a:graphic>
          <a:graphicData uri="http://schemas.openxmlformats.org/drawingml/2006/chart">
            <c:chart xmlns:c="http://schemas.openxmlformats.org/drawingml/2006/chart" xmlns:r="http://schemas.openxmlformats.org/officeDocument/2006/relationships" r:id="rId3"/>
          </a:graphicData>
        </a:graphic>
      </p:graphicFrame>
      <p:sp>
        <p:nvSpPr>
          <p:cNvPr id="35" name="Title 34"/>
          <p:cNvSpPr>
            <a:spLocks noGrp="1"/>
          </p:cNvSpPr>
          <p:nvPr>
            <p:ph type="title"/>
          </p:nvPr>
        </p:nvSpPr>
        <p:spPr>
          <a:xfrm>
            <a:off x="486064" y="1188943"/>
            <a:ext cx="9721273" cy="369332"/>
          </a:xfrm>
        </p:spPr>
        <p:txBody>
          <a:bodyPr/>
          <a:lstStyle/>
          <a:p>
            <a:r>
              <a:rPr lang="fr-FR" dirty="0" err="1">
                <a:latin typeface="Ubuntu" panose="020B0504030602030204" pitchFamily="34" charset="0"/>
              </a:rPr>
              <a:t>Monetary</a:t>
            </a:r>
            <a:r>
              <a:rPr lang="fr-FR" dirty="0">
                <a:latin typeface="Ubuntu" panose="020B0504030602030204" pitchFamily="34" charset="0"/>
              </a:rPr>
              <a:t> </a:t>
            </a:r>
            <a:r>
              <a:rPr lang="fr-FR" dirty="0" err="1">
                <a:latin typeface="Ubuntu" panose="020B0504030602030204" pitchFamily="34" charset="0"/>
              </a:rPr>
              <a:t>policy</a:t>
            </a:r>
            <a:r>
              <a:rPr lang="fr-FR" dirty="0">
                <a:latin typeface="Ubuntu" panose="020B0504030602030204" pitchFamily="34" charset="0"/>
              </a:rPr>
              <a:t> </a:t>
            </a:r>
            <a:r>
              <a:rPr lang="fr-FR" dirty="0" err="1">
                <a:latin typeface="Ubuntu" panose="020B0504030602030204" pitchFamily="34" charset="0"/>
              </a:rPr>
              <a:t>decisions</a:t>
            </a:r>
            <a:r>
              <a:rPr lang="fr-FR" dirty="0">
                <a:latin typeface="Ubuntu" panose="020B0504030602030204" pitchFamily="34" charset="0"/>
              </a:rPr>
              <a:t> </a:t>
            </a:r>
            <a:r>
              <a:rPr lang="fr-FR" dirty="0" err="1">
                <a:latin typeface="Ubuntu" panose="020B0504030602030204" pitchFamily="34" charset="0"/>
              </a:rPr>
              <a:t>from</a:t>
            </a:r>
            <a:r>
              <a:rPr lang="fr-FR" dirty="0">
                <a:latin typeface="Ubuntu" panose="020B0504030602030204" pitchFamily="34" charset="0"/>
              </a:rPr>
              <a:t> the Fed </a:t>
            </a:r>
            <a:r>
              <a:rPr kumimoji="0" lang="en-US" sz="1600" b="0" i="1" u="none" strike="noStrike" kern="1200" cap="none" spc="0" normalizeH="0" baseline="0" noProof="0" dirty="0">
                <a:ln>
                  <a:noFill/>
                </a:ln>
                <a:solidFill>
                  <a:srgbClr val="23283C"/>
                </a:solidFill>
                <a:effectLst/>
                <a:uLnTx/>
                <a:uFillTx/>
                <a:latin typeface="Ubuntu" panose="020B0504030602030204" pitchFamily="34" charset="0"/>
              </a:rPr>
              <a:t>(2/2)</a:t>
            </a:r>
            <a:endParaRPr lang="af-ZA" noProof="1">
              <a:latin typeface="Ubuntu" panose="020B0504030602030204" pitchFamily="34" charset="0"/>
            </a:endParaRPr>
          </a:p>
        </p:txBody>
      </p:sp>
      <p:sp>
        <p:nvSpPr>
          <p:cNvPr id="7" name="shp_PresTitle"/>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2" name="Text Placeholder 1">
            <a:extLst>
              <a:ext uri="{FF2B5EF4-FFF2-40B4-BE49-F238E27FC236}">
                <a16:creationId xmlns:a16="http://schemas.microsoft.com/office/drawing/2014/main" id="{0B04A2BB-A80A-4059-A580-D1512AA473C2}"/>
              </a:ext>
            </a:extLst>
          </p:cNvPr>
          <p:cNvSpPr>
            <a:spLocks noGrp="1"/>
          </p:cNvSpPr>
          <p:nvPr>
            <p:ph type="body" sz="quarter" idx="13"/>
          </p:nvPr>
        </p:nvSpPr>
        <p:spPr>
          <a:xfrm>
            <a:off x="486064" y="1569339"/>
            <a:ext cx="9721273" cy="473976"/>
          </a:xfrm>
        </p:spPr>
        <p:txBody>
          <a:bodyPr/>
          <a:lstStyle/>
          <a:p>
            <a:r>
              <a:rPr lang="en-US" b="0" dirty="0">
                <a:solidFill>
                  <a:schemeClr val="accent4"/>
                </a:solidFill>
                <a:latin typeface="Ubuntu Condensed" panose="020B0506030602030204" pitchFamily="34" charset="0"/>
              </a:rPr>
              <a:t>The Federal Reserve’s so-called dot plot shows the median year-end projection for the federal fund rates. In December, Fed members have forecasted higher interest rates than previously. It notably implies that Fed members now consider that only two 25-bps cut will occur in 2025.</a:t>
            </a:r>
          </a:p>
        </p:txBody>
      </p:sp>
      <p:graphicFrame>
        <p:nvGraphicFramePr>
          <p:cNvPr id="386" name="Tableau 4">
            <a:extLst>
              <a:ext uri="{FF2B5EF4-FFF2-40B4-BE49-F238E27FC236}">
                <a16:creationId xmlns:a16="http://schemas.microsoft.com/office/drawing/2014/main" id="{523610F4-4191-4A55-84EF-731AB56C05F8}"/>
              </a:ext>
            </a:extLst>
          </p:cNvPr>
          <p:cNvGraphicFramePr>
            <a:graphicFrameLocks noGrp="1"/>
          </p:cNvGraphicFramePr>
          <p:nvPr>
            <p:extLst>
              <p:ext uri="{D42A27DB-BD31-4B8C-83A1-F6EECF244321}">
                <p14:modId xmlns:p14="http://schemas.microsoft.com/office/powerpoint/2010/main" val="2470696715"/>
              </p:ext>
            </p:extLst>
          </p:nvPr>
        </p:nvGraphicFramePr>
        <p:xfrm>
          <a:off x="469900" y="2200273"/>
          <a:ext cx="9714352" cy="418320"/>
        </p:xfrm>
        <a:graphic>
          <a:graphicData uri="http://schemas.openxmlformats.org/drawingml/2006/table">
            <a:tbl>
              <a:tblPr firstRow="1" bandRow="1">
                <a:tableStyleId>{5C22544A-7EE6-4342-B048-85BDC9FD1C3A}</a:tableStyleId>
              </a:tblPr>
              <a:tblGrid>
                <a:gridCol w="9714352">
                  <a:extLst>
                    <a:ext uri="{9D8B030D-6E8A-4147-A177-3AD203B41FA5}">
                      <a16:colId xmlns:a16="http://schemas.microsoft.com/office/drawing/2014/main" val="20000"/>
                    </a:ext>
                  </a:extLst>
                </a:gridCol>
              </a:tblGrid>
              <a:tr h="208282">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900" b="1" i="0" u="none" strike="noStrike" kern="1200" cap="none" normalizeH="0" baseline="0" noProof="0" dirty="0">
                          <a:ln>
                            <a:noFill/>
                          </a:ln>
                          <a:solidFill>
                            <a:schemeClr val="accent1"/>
                          </a:solidFill>
                          <a:effectLst/>
                          <a:latin typeface="Ubuntu" panose="020B0504030602030204" pitchFamily="34" charset="0"/>
                          <a:ea typeface="+mn-ea"/>
                          <a:cs typeface="+mn-cs"/>
                        </a:rPr>
                        <a:t>FOMC participants’ assessments of appropriate monetary policy: Midpoint of target range or target level for the federal funds rate as of 18</a:t>
                      </a:r>
                      <a:r>
                        <a:rPr kumimoji="0" lang="en-US" sz="900" b="1" i="0" u="none" strike="noStrike" kern="1200" cap="none" normalizeH="0" baseline="30000" noProof="0" dirty="0">
                          <a:ln>
                            <a:noFill/>
                          </a:ln>
                          <a:solidFill>
                            <a:schemeClr val="accent1"/>
                          </a:solidFill>
                          <a:effectLst/>
                          <a:latin typeface="Ubuntu" panose="020B0504030602030204" pitchFamily="34" charset="0"/>
                          <a:ea typeface="+mn-ea"/>
                          <a:cs typeface="+mn-cs"/>
                        </a:rPr>
                        <a:t>th</a:t>
                      </a:r>
                      <a:r>
                        <a:rPr kumimoji="0" lang="en-US" sz="900" b="1" i="0" u="none" strike="noStrike" kern="1200" cap="none" normalizeH="0" baseline="0" noProof="0" dirty="0">
                          <a:ln>
                            <a:noFill/>
                          </a:ln>
                          <a:solidFill>
                            <a:schemeClr val="accent1"/>
                          </a:solidFill>
                          <a:effectLst/>
                          <a:latin typeface="Ubuntu" panose="020B0504030602030204" pitchFamily="34" charset="0"/>
                          <a:ea typeface="+mn-ea"/>
                          <a:cs typeface="+mn-cs"/>
                        </a:rPr>
                        <a:t> December</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2880">
                <a:tc>
                  <a:txBody>
                    <a:bodyPr/>
                    <a:lstStyle/>
                    <a:p>
                      <a:pPr marL="0" marR="0" lvl="1" indent="0" algn="l" defTabSz="1018824" rtl="0" eaLnBrk="1" fontAlgn="auto" latinLnBrk="0" hangingPunct="1">
                        <a:lnSpc>
                          <a:spcPct val="100000"/>
                        </a:lnSpc>
                        <a:spcBef>
                          <a:spcPts val="100"/>
                        </a:spcBef>
                        <a:spcAft>
                          <a:spcPts val="0"/>
                        </a:spcAft>
                        <a:buClr>
                          <a:schemeClr val="accent1"/>
                        </a:buClr>
                        <a:buSzPct val="100000"/>
                        <a:buFont typeface="Symbol" panose="05050102010706020507" pitchFamily="18" charset="2"/>
                        <a:buNone/>
                        <a:tabLst/>
                        <a:defRPr/>
                      </a:pPr>
                      <a:endParaRPr kumimoji="0" lang="en-US" sz="9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77770" marR="79200" marT="36000" marB="36000">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531" name="shp_FootNote">
            <a:extLst>
              <a:ext uri="{FF2B5EF4-FFF2-40B4-BE49-F238E27FC236}">
                <a16:creationId xmlns:a16="http://schemas.microsoft.com/office/drawing/2014/main" id="{55D16085-418D-4193-AB9F-60606F53D9C0}"/>
              </a:ext>
            </a:extLst>
          </p:cNvPr>
          <p:cNvSpPr txBox="1"/>
          <p:nvPr/>
        </p:nvSpPr>
        <p:spPr>
          <a:xfrm>
            <a:off x="1679865" y="7290373"/>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18/12/2024</a:t>
            </a:r>
          </a:p>
          <a:p>
            <a:pPr marL="347472" indent="-347472"/>
            <a:r>
              <a:rPr lang="en-US" sz="700" dirty="0">
                <a:latin typeface="Ubuntu" panose="020B0504030602030204" pitchFamily="34" charset="0"/>
              </a:rPr>
              <a:t>Note:	Each shaded circle indicates the value (rounded to the nearest 1/8 percentage point) of an individual participant’s judgment of the midpoint of the appropriate target range for the federal funds rate or the appropriate target level for the federal funds rate at the end of the specified calendar year or over the longer run. One participant did not submit longer-run projections for the federal funds rate.</a:t>
            </a:r>
          </a:p>
        </p:txBody>
      </p:sp>
      <p:sp>
        <p:nvSpPr>
          <p:cNvPr id="5" name="shp_Folio">
            <a:extLst>
              <a:ext uri="{FF2B5EF4-FFF2-40B4-BE49-F238E27FC236}">
                <a16:creationId xmlns:a16="http://schemas.microsoft.com/office/drawing/2014/main" id="{82C53E7D-B238-4443-A760-30C818D4153B}"/>
              </a:ext>
            </a:extLst>
          </p:cNvPr>
          <p:cNvSpPr>
            <a:spLocks noGrp="1"/>
          </p:cNvSpPr>
          <p:nvPr>
            <p:ph type="sldNum" sz="quarter" idx="12"/>
          </p:nvPr>
        </p:nvSpPr>
        <p:spPr>
          <a:xfrm>
            <a:off x="9526341" y="6983358"/>
            <a:ext cx="680995" cy="177912"/>
          </a:xfrm>
        </p:spPr>
        <p:txBody>
          <a:bodyPr/>
          <a:lstStyle/>
          <a:p>
            <a:r>
              <a:rPr lang="en-US" dirty="0">
                <a:latin typeface="Ubuntu" panose="020B0504030602030204" pitchFamily="34" charset="0"/>
              </a:rPr>
              <a:t>21</a:t>
            </a:r>
          </a:p>
        </p:txBody>
      </p:sp>
      <p:sp>
        <p:nvSpPr>
          <p:cNvPr id="15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530" name="Oval 529">
            <a:extLst>
              <a:ext uri="{FF2B5EF4-FFF2-40B4-BE49-F238E27FC236}">
                <a16:creationId xmlns:a16="http://schemas.microsoft.com/office/drawing/2014/main" id="{B2BA49EB-3B1D-FB69-B980-FCB24DCB5FD1}"/>
              </a:ext>
            </a:extLst>
          </p:cNvPr>
          <p:cNvSpPr>
            <a:spLocks noChangeAspect="1"/>
          </p:cNvSpPr>
          <p:nvPr/>
        </p:nvSpPr>
        <p:spPr>
          <a:xfrm>
            <a:off x="1255548" y="400816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3" name="Oval 532">
            <a:extLst>
              <a:ext uri="{FF2B5EF4-FFF2-40B4-BE49-F238E27FC236}">
                <a16:creationId xmlns:a16="http://schemas.microsoft.com/office/drawing/2014/main" id="{A2C50CE6-0E75-7408-9319-97BBC33394DE}"/>
              </a:ext>
            </a:extLst>
          </p:cNvPr>
          <p:cNvSpPr>
            <a:spLocks noChangeAspect="1"/>
          </p:cNvSpPr>
          <p:nvPr/>
        </p:nvSpPr>
        <p:spPr>
          <a:xfrm>
            <a:off x="2516411" y="401767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4" name="Oval 533">
            <a:extLst>
              <a:ext uri="{FF2B5EF4-FFF2-40B4-BE49-F238E27FC236}">
                <a16:creationId xmlns:a16="http://schemas.microsoft.com/office/drawing/2014/main" id="{6C0BDCB0-F81B-716B-1813-E3939ACDDC53}"/>
              </a:ext>
            </a:extLst>
          </p:cNvPr>
          <p:cNvSpPr>
            <a:spLocks noChangeAspect="1"/>
          </p:cNvSpPr>
          <p:nvPr/>
        </p:nvSpPr>
        <p:spPr>
          <a:xfrm>
            <a:off x="2027520" y="401876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5" name="Oval 534">
            <a:extLst>
              <a:ext uri="{FF2B5EF4-FFF2-40B4-BE49-F238E27FC236}">
                <a16:creationId xmlns:a16="http://schemas.microsoft.com/office/drawing/2014/main" id="{C6A8D283-3383-8821-2E6F-55A2A991549A}"/>
              </a:ext>
            </a:extLst>
          </p:cNvPr>
          <p:cNvSpPr>
            <a:spLocks noChangeAspect="1"/>
          </p:cNvSpPr>
          <p:nvPr/>
        </p:nvSpPr>
        <p:spPr>
          <a:xfrm>
            <a:off x="1401681" y="401989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6" name="Oval 535">
            <a:extLst>
              <a:ext uri="{FF2B5EF4-FFF2-40B4-BE49-F238E27FC236}">
                <a16:creationId xmlns:a16="http://schemas.microsoft.com/office/drawing/2014/main" id="{33DE917A-7B0F-BA52-F049-C0C31E01769A}"/>
              </a:ext>
            </a:extLst>
          </p:cNvPr>
          <p:cNvSpPr>
            <a:spLocks noChangeAspect="1"/>
          </p:cNvSpPr>
          <p:nvPr/>
        </p:nvSpPr>
        <p:spPr>
          <a:xfrm>
            <a:off x="1766496" y="402192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7" name="Oval 536">
            <a:extLst>
              <a:ext uri="{FF2B5EF4-FFF2-40B4-BE49-F238E27FC236}">
                <a16:creationId xmlns:a16="http://schemas.microsoft.com/office/drawing/2014/main" id="{20079DDB-8D06-0FEC-652A-1E4971E3CE28}"/>
              </a:ext>
            </a:extLst>
          </p:cNvPr>
          <p:cNvSpPr>
            <a:spLocks noChangeAspect="1"/>
          </p:cNvSpPr>
          <p:nvPr/>
        </p:nvSpPr>
        <p:spPr>
          <a:xfrm>
            <a:off x="1122696" y="401308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8" name="Oval 537">
            <a:extLst>
              <a:ext uri="{FF2B5EF4-FFF2-40B4-BE49-F238E27FC236}">
                <a16:creationId xmlns:a16="http://schemas.microsoft.com/office/drawing/2014/main" id="{70774664-D489-58F6-90DA-F02BC8EA52C2}"/>
              </a:ext>
            </a:extLst>
          </p:cNvPr>
          <p:cNvSpPr>
            <a:spLocks noChangeAspect="1"/>
          </p:cNvSpPr>
          <p:nvPr/>
        </p:nvSpPr>
        <p:spPr>
          <a:xfrm>
            <a:off x="1634314" y="401767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9" name="Oval 538">
            <a:extLst>
              <a:ext uri="{FF2B5EF4-FFF2-40B4-BE49-F238E27FC236}">
                <a16:creationId xmlns:a16="http://schemas.microsoft.com/office/drawing/2014/main" id="{691CA7B0-0B30-174D-BED3-865469C813A3}"/>
              </a:ext>
            </a:extLst>
          </p:cNvPr>
          <p:cNvSpPr>
            <a:spLocks noChangeAspect="1"/>
          </p:cNvSpPr>
          <p:nvPr/>
        </p:nvSpPr>
        <p:spPr>
          <a:xfrm>
            <a:off x="2110295" y="387163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0" name="Oval 539">
            <a:extLst>
              <a:ext uri="{FF2B5EF4-FFF2-40B4-BE49-F238E27FC236}">
                <a16:creationId xmlns:a16="http://schemas.microsoft.com/office/drawing/2014/main" id="{60368477-0F0D-607A-96EE-AC4AC3B52570}"/>
              </a:ext>
            </a:extLst>
          </p:cNvPr>
          <p:cNvSpPr>
            <a:spLocks noChangeAspect="1"/>
          </p:cNvSpPr>
          <p:nvPr/>
        </p:nvSpPr>
        <p:spPr>
          <a:xfrm>
            <a:off x="1833309" y="387846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9" name="Oval 548">
            <a:extLst>
              <a:ext uri="{FF2B5EF4-FFF2-40B4-BE49-F238E27FC236}">
                <a16:creationId xmlns:a16="http://schemas.microsoft.com/office/drawing/2014/main" id="{0011A3C9-99A9-CBF6-CB54-33896BEC96FF}"/>
              </a:ext>
            </a:extLst>
          </p:cNvPr>
          <p:cNvSpPr>
            <a:spLocks noChangeAspect="1"/>
          </p:cNvSpPr>
          <p:nvPr/>
        </p:nvSpPr>
        <p:spPr>
          <a:xfrm>
            <a:off x="1521308" y="401030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0" name="Oval 549">
            <a:extLst>
              <a:ext uri="{FF2B5EF4-FFF2-40B4-BE49-F238E27FC236}">
                <a16:creationId xmlns:a16="http://schemas.microsoft.com/office/drawing/2014/main" id="{8E178A1E-423A-1211-D97B-A50F8D7E2CDE}"/>
              </a:ext>
            </a:extLst>
          </p:cNvPr>
          <p:cNvSpPr>
            <a:spLocks noChangeAspect="1"/>
          </p:cNvSpPr>
          <p:nvPr/>
        </p:nvSpPr>
        <p:spPr>
          <a:xfrm>
            <a:off x="2229657" y="387319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2" name="Oval 561">
            <a:extLst>
              <a:ext uri="{FF2B5EF4-FFF2-40B4-BE49-F238E27FC236}">
                <a16:creationId xmlns:a16="http://schemas.microsoft.com/office/drawing/2014/main" id="{1288D9C8-8158-4424-09CB-0A4F7EFD5F6F}"/>
              </a:ext>
            </a:extLst>
          </p:cNvPr>
          <p:cNvSpPr>
            <a:spLocks noChangeAspect="1"/>
          </p:cNvSpPr>
          <p:nvPr/>
        </p:nvSpPr>
        <p:spPr>
          <a:xfrm>
            <a:off x="2758272" y="401108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3" name="Oval 562">
            <a:extLst>
              <a:ext uri="{FF2B5EF4-FFF2-40B4-BE49-F238E27FC236}">
                <a16:creationId xmlns:a16="http://schemas.microsoft.com/office/drawing/2014/main" id="{5C9B6B21-AC53-4B17-C2D4-6AA619D377E5}"/>
              </a:ext>
            </a:extLst>
          </p:cNvPr>
          <p:cNvSpPr>
            <a:spLocks noChangeAspect="1"/>
          </p:cNvSpPr>
          <p:nvPr/>
        </p:nvSpPr>
        <p:spPr>
          <a:xfrm>
            <a:off x="2273933" y="401947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4" name="Oval 563">
            <a:extLst>
              <a:ext uri="{FF2B5EF4-FFF2-40B4-BE49-F238E27FC236}">
                <a16:creationId xmlns:a16="http://schemas.microsoft.com/office/drawing/2014/main" id="{0C490006-DD40-96DA-7DFB-945827095893}"/>
              </a:ext>
            </a:extLst>
          </p:cNvPr>
          <p:cNvSpPr>
            <a:spLocks noChangeAspect="1"/>
          </p:cNvSpPr>
          <p:nvPr/>
        </p:nvSpPr>
        <p:spPr>
          <a:xfrm>
            <a:off x="2395172" y="401903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5" name="Oval 564">
            <a:extLst>
              <a:ext uri="{FF2B5EF4-FFF2-40B4-BE49-F238E27FC236}">
                <a16:creationId xmlns:a16="http://schemas.microsoft.com/office/drawing/2014/main" id="{FD075EB5-5037-3683-2BA3-DA20DCB2D9E8}"/>
              </a:ext>
            </a:extLst>
          </p:cNvPr>
          <p:cNvSpPr>
            <a:spLocks noChangeAspect="1"/>
          </p:cNvSpPr>
          <p:nvPr/>
        </p:nvSpPr>
        <p:spPr>
          <a:xfrm>
            <a:off x="1906471" y="401209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6" name="Oval 565">
            <a:extLst>
              <a:ext uri="{FF2B5EF4-FFF2-40B4-BE49-F238E27FC236}">
                <a16:creationId xmlns:a16="http://schemas.microsoft.com/office/drawing/2014/main" id="{499AC301-BB4A-26B7-7C23-55E46A5AFB76}"/>
              </a:ext>
            </a:extLst>
          </p:cNvPr>
          <p:cNvSpPr>
            <a:spLocks noChangeAspect="1"/>
          </p:cNvSpPr>
          <p:nvPr/>
        </p:nvSpPr>
        <p:spPr>
          <a:xfrm>
            <a:off x="2874569" y="401669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8" name="Oval 567">
            <a:extLst>
              <a:ext uri="{FF2B5EF4-FFF2-40B4-BE49-F238E27FC236}">
                <a16:creationId xmlns:a16="http://schemas.microsoft.com/office/drawing/2014/main" id="{DEEC340E-6F76-AB4F-35F8-96F759E348D7}"/>
              </a:ext>
            </a:extLst>
          </p:cNvPr>
          <p:cNvSpPr>
            <a:spLocks noChangeAspect="1"/>
          </p:cNvSpPr>
          <p:nvPr/>
        </p:nvSpPr>
        <p:spPr>
          <a:xfrm>
            <a:off x="6885181" y="476682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9" name="Oval 568">
            <a:extLst>
              <a:ext uri="{FF2B5EF4-FFF2-40B4-BE49-F238E27FC236}">
                <a16:creationId xmlns:a16="http://schemas.microsoft.com/office/drawing/2014/main" id="{3C22307C-F36A-7A7B-F3E6-6EB83A37BF70}"/>
              </a:ext>
            </a:extLst>
          </p:cNvPr>
          <p:cNvSpPr>
            <a:spLocks noChangeAspect="1"/>
          </p:cNvSpPr>
          <p:nvPr/>
        </p:nvSpPr>
        <p:spPr>
          <a:xfrm>
            <a:off x="6885181" y="444361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0" name="Oval 569">
            <a:extLst>
              <a:ext uri="{FF2B5EF4-FFF2-40B4-BE49-F238E27FC236}">
                <a16:creationId xmlns:a16="http://schemas.microsoft.com/office/drawing/2014/main" id="{B10775F6-FD36-47E9-9CE1-CA405A995E31}"/>
              </a:ext>
            </a:extLst>
          </p:cNvPr>
          <p:cNvSpPr>
            <a:spLocks noChangeAspect="1"/>
          </p:cNvSpPr>
          <p:nvPr/>
        </p:nvSpPr>
        <p:spPr>
          <a:xfrm>
            <a:off x="6789169" y="430359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1" name="Oval 570">
            <a:extLst>
              <a:ext uri="{FF2B5EF4-FFF2-40B4-BE49-F238E27FC236}">
                <a16:creationId xmlns:a16="http://schemas.microsoft.com/office/drawing/2014/main" id="{24F01512-7FB4-5C54-CCDD-BA1AEAFD8926}"/>
              </a:ext>
            </a:extLst>
          </p:cNvPr>
          <p:cNvSpPr>
            <a:spLocks noChangeAspect="1"/>
          </p:cNvSpPr>
          <p:nvPr/>
        </p:nvSpPr>
        <p:spPr>
          <a:xfrm>
            <a:off x="6669414" y="46182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2" name="Oval 571">
            <a:extLst>
              <a:ext uri="{FF2B5EF4-FFF2-40B4-BE49-F238E27FC236}">
                <a16:creationId xmlns:a16="http://schemas.microsoft.com/office/drawing/2014/main" id="{E8262C90-E689-94FD-7F26-E8C6AF29B9FD}"/>
              </a:ext>
            </a:extLst>
          </p:cNvPr>
          <p:cNvSpPr>
            <a:spLocks noChangeAspect="1"/>
          </p:cNvSpPr>
          <p:nvPr/>
        </p:nvSpPr>
        <p:spPr>
          <a:xfrm>
            <a:off x="6508713" y="429652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3" name="Oval 572">
            <a:extLst>
              <a:ext uri="{FF2B5EF4-FFF2-40B4-BE49-F238E27FC236}">
                <a16:creationId xmlns:a16="http://schemas.microsoft.com/office/drawing/2014/main" id="{0B4D918A-2898-DF84-E5FE-1E4DD350B186}"/>
              </a:ext>
            </a:extLst>
          </p:cNvPr>
          <p:cNvSpPr>
            <a:spLocks noChangeAspect="1"/>
          </p:cNvSpPr>
          <p:nvPr/>
        </p:nvSpPr>
        <p:spPr>
          <a:xfrm>
            <a:off x="6584436" y="444755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4" name="Oval 573">
            <a:extLst>
              <a:ext uri="{FF2B5EF4-FFF2-40B4-BE49-F238E27FC236}">
                <a16:creationId xmlns:a16="http://schemas.microsoft.com/office/drawing/2014/main" id="{3BB5E305-9073-DB97-3696-394AADB1FC30}"/>
              </a:ext>
            </a:extLst>
          </p:cNvPr>
          <p:cNvSpPr>
            <a:spLocks noChangeAspect="1"/>
          </p:cNvSpPr>
          <p:nvPr/>
        </p:nvSpPr>
        <p:spPr>
          <a:xfrm>
            <a:off x="6801177" y="461722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5" name="Oval 574">
            <a:extLst>
              <a:ext uri="{FF2B5EF4-FFF2-40B4-BE49-F238E27FC236}">
                <a16:creationId xmlns:a16="http://schemas.microsoft.com/office/drawing/2014/main" id="{754AF85D-5D49-2321-2982-FF51418B7181}"/>
              </a:ext>
            </a:extLst>
          </p:cNvPr>
          <p:cNvSpPr>
            <a:spLocks noChangeAspect="1"/>
          </p:cNvSpPr>
          <p:nvPr/>
        </p:nvSpPr>
        <p:spPr>
          <a:xfrm>
            <a:off x="2625613" y="40115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5" name="Oval 134">
            <a:extLst>
              <a:ext uri="{FF2B5EF4-FFF2-40B4-BE49-F238E27FC236}">
                <a16:creationId xmlns:a16="http://schemas.microsoft.com/office/drawing/2014/main" id="{882AB3E1-0607-3627-BF74-54BFA38BEF6C}"/>
              </a:ext>
            </a:extLst>
          </p:cNvPr>
          <p:cNvSpPr>
            <a:spLocks noChangeAspect="1"/>
          </p:cNvSpPr>
          <p:nvPr/>
        </p:nvSpPr>
        <p:spPr>
          <a:xfrm>
            <a:off x="1974868" y="387343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7" name="Oval 136">
            <a:extLst>
              <a:ext uri="{FF2B5EF4-FFF2-40B4-BE49-F238E27FC236}">
                <a16:creationId xmlns:a16="http://schemas.microsoft.com/office/drawing/2014/main" id="{1FB29232-576B-722B-8021-73A02A3C8B2F}"/>
              </a:ext>
            </a:extLst>
          </p:cNvPr>
          <p:cNvSpPr>
            <a:spLocks noChangeAspect="1"/>
          </p:cNvSpPr>
          <p:nvPr/>
        </p:nvSpPr>
        <p:spPr>
          <a:xfrm>
            <a:off x="6669617" y="522352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8" name="Oval 137">
            <a:extLst>
              <a:ext uri="{FF2B5EF4-FFF2-40B4-BE49-F238E27FC236}">
                <a16:creationId xmlns:a16="http://schemas.microsoft.com/office/drawing/2014/main" id="{B2936F9D-17DA-10AA-C073-0EB4F0B8767D}"/>
              </a:ext>
            </a:extLst>
          </p:cNvPr>
          <p:cNvSpPr>
            <a:spLocks noChangeAspect="1"/>
          </p:cNvSpPr>
          <p:nvPr/>
        </p:nvSpPr>
        <p:spPr>
          <a:xfrm>
            <a:off x="6728564" y="444669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9" name="Oval 138">
            <a:extLst>
              <a:ext uri="{FF2B5EF4-FFF2-40B4-BE49-F238E27FC236}">
                <a16:creationId xmlns:a16="http://schemas.microsoft.com/office/drawing/2014/main" id="{E834CD84-1B06-9C67-46E0-79EB2124525C}"/>
              </a:ext>
            </a:extLst>
          </p:cNvPr>
          <p:cNvSpPr>
            <a:spLocks noChangeAspect="1"/>
          </p:cNvSpPr>
          <p:nvPr/>
        </p:nvSpPr>
        <p:spPr>
          <a:xfrm>
            <a:off x="6511301" y="461043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0" name="Oval 139">
            <a:extLst>
              <a:ext uri="{FF2B5EF4-FFF2-40B4-BE49-F238E27FC236}">
                <a16:creationId xmlns:a16="http://schemas.microsoft.com/office/drawing/2014/main" id="{E89A3D9F-F224-3A10-CA48-F6BF9E5A41C1}"/>
              </a:ext>
            </a:extLst>
          </p:cNvPr>
          <p:cNvSpPr>
            <a:spLocks noChangeAspect="1"/>
          </p:cNvSpPr>
          <p:nvPr/>
        </p:nvSpPr>
        <p:spPr>
          <a:xfrm>
            <a:off x="6949189" y="462363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1" name="Oval 140">
            <a:extLst>
              <a:ext uri="{FF2B5EF4-FFF2-40B4-BE49-F238E27FC236}">
                <a16:creationId xmlns:a16="http://schemas.microsoft.com/office/drawing/2014/main" id="{73CB0195-4C24-57E6-7EFE-DC8D3BE5426E}"/>
              </a:ext>
            </a:extLst>
          </p:cNvPr>
          <p:cNvSpPr>
            <a:spLocks noChangeAspect="1"/>
          </p:cNvSpPr>
          <p:nvPr/>
        </p:nvSpPr>
        <p:spPr>
          <a:xfrm>
            <a:off x="6444705" y="444932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2" name="Oval 141">
            <a:extLst>
              <a:ext uri="{FF2B5EF4-FFF2-40B4-BE49-F238E27FC236}">
                <a16:creationId xmlns:a16="http://schemas.microsoft.com/office/drawing/2014/main" id="{13837456-2D7C-DD7B-1325-FE0C7ED1463C}"/>
              </a:ext>
            </a:extLst>
          </p:cNvPr>
          <p:cNvSpPr>
            <a:spLocks noChangeAspect="1"/>
          </p:cNvSpPr>
          <p:nvPr/>
        </p:nvSpPr>
        <p:spPr>
          <a:xfrm>
            <a:off x="6604626" y="476243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9" name="Oval 158">
            <a:extLst>
              <a:ext uri="{FF2B5EF4-FFF2-40B4-BE49-F238E27FC236}">
                <a16:creationId xmlns:a16="http://schemas.microsoft.com/office/drawing/2014/main" id="{A3C29A22-FC69-DF30-8CBE-BBBFF588B56B}"/>
              </a:ext>
            </a:extLst>
          </p:cNvPr>
          <p:cNvSpPr>
            <a:spLocks noChangeAspect="1"/>
          </p:cNvSpPr>
          <p:nvPr/>
        </p:nvSpPr>
        <p:spPr>
          <a:xfrm>
            <a:off x="6740444" y="475812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5" name="Oval 384">
            <a:extLst>
              <a:ext uri="{FF2B5EF4-FFF2-40B4-BE49-F238E27FC236}">
                <a16:creationId xmlns:a16="http://schemas.microsoft.com/office/drawing/2014/main" id="{DDB5BE58-9297-E364-600A-7EAF5855303D}"/>
              </a:ext>
            </a:extLst>
          </p:cNvPr>
          <p:cNvSpPr>
            <a:spLocks noChangeAspect="1"/>
          </p:cNvSpPr>
          <p:nvPr/>
        </p:nvSpPr>
        <p:spPr>
          <a:xfrm>
            <a:off x="6688111" y="492201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7" name="Oval 386">
            <a:extLst>
              <a:ext uri="{FF2B5EF4-FFF2-40B4-BE49-F238E27FC236}">
                <a16:creationId xmlns:a16="http://schemas.microsoft.com/office/drawing/2014/main" id="{62EA9228-A8B6-21D1-38E6-94B220E45E7A}"/>
              </a:ext>
            </a:extLst>
          </p:cNvPr>
          <p:cNvSpPr>
            <a:spLocks noChangeAspect="1"/>
          </p:cNvSpPr>
          <p:nvPr/>
        </p:nvSpPr>
        <p:spPr>
          <a:xfrm>
            <a:off x="6650568" y="430897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8" name="Oval 387">
            <a:extLst>
              <a:ext uri="{FF2B5EF4-FFF2-40B4-BE49-F238E27FC236}">
                <a16:creationId xmlns:a16="http://schemas.microsoft.com/office/drawing/2014/main" id="{91BB2C82-7735-2821-1534-604C7388011C}"/>
              </a:ext>
            </a:extLst>
          </p:cNvPr>
          <p:cNvSpPr>
            <a:spLocks noChangeAspect="1"/>
          </p:cNvSpPr>
          <p:nvPr/>
        </p:nvSpPr>
        <p:spPr>
          <a:xfrm>
            <a:off x="6676436" y="501993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9" name="Oval 388">
            <a:extLst>
              <a:ext uri="{FF2B5EF4-FFF2-40B4-BE49-F238E27FC236}">
                <a16:creationId xmlns:a16="http://schemas.microsoft.com/office/drawing/2014/main" id="{60D26FB0-360D-EDCD-5F8E-8900FF97E7CA}"/>
              </a:ext>
            </a:extLst>
          </p:cNvPr>
          <p:cNvSpPr>
            <a:spLocks noChangeAspect="1"/>
          </p:cNvSpPr>
          <p:nvPr/>
        </p:nvSpPr>
        <p:spPr>
          <a:xfrm>
            <a:off x="6444705" y="476682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0" name="Oval 399">
            <a:extLst>
              <a:ext uri="{FF2B5EF4-FFF2-40B4-BE49-F238E27FC236}">
                <a16:creationId xmlns:a16="http://schemas.microsoft.com/office/drawing/2014/main" id="{EDEBB7D4-DA56-A530-08B2-0075185C241A}"/>
              </a:ext>
            </a:extLst>
          </p:cNvPr>
          <p:cNvSpPr>
            <a:spLocks noChangeAspect="1"/>
          </p:cNvSpPr>
          <p:nvPr/>
        </p:nvSpPr>
        <p:spPr>
          <a:xfrm>
            <a:off x="9085814" y="437960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1" name="Oval 400">
            <a:extLst>
              <a:ext uri="{FF2B5EF4-FFF2-40B4-BE49-F238E27FC236}">
                <a16:creationId xmlns:a16="http://schemas.microsoft.com/office/drawing/2014/main" id="{EF5EC87E-8052-742B-ED3E-F7BDCB81027E}"/>
              </a:ext>
            </a:extLst>
          </p:cNvPr>
          <p:cNvSpPr>
            <a:spLocks noChangeAspect="1"/>
          </p:cNvSpPr>
          <p:nvPr/>
        </p:nvSpPr>
        <p:spPr>
          <a:xfrm>
            <a:off x="9154680" y="445597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2" name="Oval 401">
            <a:extLst>
              <a:ext uri="{FF2B5EF4-FFF2-40B4-BE49-F238E27FC236}">
                <a16:creationId xmlns:a16="http://schemas.microsoft.com/office/drawing/2014/main" id="{96D88814-EF7E-E088-9A1F-B8240F652525}"/>
              </a:ext>
            </a:extLst>
          </p:cNvPr>
          <p:cNvSpPr>
            <a:spLocks noChangeAspect="1"/>
          </p:cNvSpPr>
          <p:nvPr/>
        </p:nvSpPr>
        <p:spPr>
          <a:xfrm>
            <a:off x="8890791" y="492201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3" name="Oval 402">
            <a:extLst>
              <a:ext uri="{FF2B5EF4-FFF2-40B4-BE49-F238E27FC236}">
                <a16:creationId xmlns:a16="http://schemas.microsoft.com/office/drawing/2014/main" id="{0B803ACD-EF3F-3E26-954A-D98201356DF5}"/>
              </a:ext>
            </a:extLst>
          </p:cNvPr>
          <p:cNvSpPr>
            <a:spLocks noChangeAspect="1"/>
          </p:cNvSpPr>
          <p:nvPr/>
        </p:nvSpPr>
        <p:spPr>
          <a:xfrm>
            <a:off x="9093733" y="506024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4" name="Oval 403">
            <a:extLst>
              <a:ext uri="{FF2B5EF4-FFF2-40B4-BE49-F238E27FC236}">
                <a16:creationId xmlns:a16="http://schemas.microsoft.com/office/drawing/2014/main" id="{C72062B8-49DC-9E08-00FA-648F49A36773}"/>
              </a:ext>
            </a:extLst>
          </p:cNvPr>
          <p:cNvSpPr>
            <a:spLocks noChangeAspect="1"/>
          </p:cNvSpPr>
          <p:nvPr/>
        </p:nvSpPr>
        <p:spPr>
          <a:xfrm>
            <a:off x="9085814" y="429611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5" name="Oval 404">
            <a:extLst>
              <a:ext uri="{FF2B5EF4-FFF2-40B4-BE49-F238E27FC236}">
                <a16:creationId xmlns:a16="http://schemas.microsoft.com/office/drawing/2014/main" id="{83AF62DD-90D0-C32A-4A06-C6E20AA12393}"/>
              </a:ext>
            </a:extLst>
          </p:cNvPr>
          <p:cNvSpPr>
            <a:spLocks noChangeAspect="1"/>
          </p:cNvSpPr>
          <p:nvPr/>
        </p:nvSpPr>
        <p:spPr>
          <a:xfrm>
            <a:off x="9173147" y="49184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6" name="Oval 405">
            <a:extLst>
              <a:ext uri="{FF2B5EF4-FFF2-40B4-BE49-F238E27FC236}">
                <a16:creationId xmlns:a16="http://schemas.microsoft.com/office/drawing/2014/main" id="{67250686-983F-B81A-F657-7DAD5DDC1BCC}"/>
              </a:ext>
            </a:extLst>
          </p:cNvPr>
          <p:cNvSpPr>
            <a:spLocks noChangeAspect="1"/>
          </p:cNvSpPr>
          <p:nvPr/>
        </p:nvSpPr>
        <p:spPr>
          <a:xfrm>
            <a:off x="9090379" y="498031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8" name="Oval 407">
            <a:extLst>
              <a:ext uri="{FF2B5EF4-FFF2-40B4-BE49-F238E27FC236}">
                <a16:creationId xmlns:a16="http://schemas.microsoft.com/office/drawing/2014/main" id="{9CFA97F5-EC1D-C8C6-3FF5-534E527C723F}"/>
              </a:ext>
            </a:extLst>
          </p:cNvPr>
          <p:cNvSpPr>
            <a:spLocks noChangeAspect="1"/>
          </p:cNvSpPr>
          <p:nvPr/>
        </p:nvSpPr>
        <p:spPr>
          <a:xfrm>
            <a:off x="9321971" y="49184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15" name="Oval 414">
            <a:extLst>
              <a:ext uri="{FF2B5EF4-FFF2-40B4-BE49-F238E27FC236}">
                <a16:creationId xmlns:a16="http://schemas.microsoft.com/office/drawing/2014/main" id="{FFE58DB6-F18A-FBFB-3EB6-DB9A8BE7BB36}"/>
              </a:ext>
            </a:extLst>
          </p:cNvPr>
          <p:cNvSpPr>
            <a:spLocks noChangeAspect="1"/>
          </p:cNvSpPr>
          <p:nvPr/>
        </p:nvSpPr>
        <p:spPr>
          <a:xfrm>
            <a:off x="9031198" y="491242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6" name="Oval 575">
            <a:extLst>
              <a:ext uri="{FF2B5EF4-FFF2-40B4-BE49-F238E27FC236}">
                <a16:creationId xmlns:a16="http://schemas.microsoft.com/office/drawing/2014/main" id="{48E8252B-523A-04BA-0FAD-185AD5DA15E1}"/>
              </a:ext>
            </a:extLst>
          </p:cNvPr>
          <p:cNvSpPr>
            <a:spLocks noChangeAspect="1"/>
          </p:cNvSpPr>
          <p:nvPr/>
        </p:nvSpPr>
        <p:spPr>
          <a:xfrm>
            <a:off x="9016915" y="446112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7" name="Oval 576">
            <a:extLst>
              <a:ext uri="{FF2B5EF4-FFF2-40B4-BE49-F238E27FC236}">
                <a16:creationId xmlns:a16="http://schemas.microsoft.com/office/drawing/2014/main" id="{30CB77E5-C17E-D0BB-EA0C-BE00EFFC9932}"/>
              </a:ext>
            </a:extLst>
          </p:cNvPr>
          <p:cNvSpPr>
            <a:spLocks noChangeAspect="1"/>
          </p:cNvSpPr>
          <p:nvPr/>
        </p:nvSpPr>
        <p:spPr>
          <a:xfrm>
            <a:off x="9103305" y="462580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8" name="Oval 577">
            <a:extLst>
              <a:ext uri="{FF2B5EF4-FFF2-40B4-BE49-F238E27FC236}">
                <a16:creationId xmlns:a16="http://schemas.microsoft.com/office/drawing/2014/main" id="{07257CFF-D547-BE97-FDF2-CA70325F4EDA}"/>
              </a:ext>
            </a:extLst>
          </p:cNvPr>
          <p:cNvSpPr>
            <a:spLocks noChangeAspect="1"/>
          </p:cNvSpPr>
          <p:nvPr/>
        </p:nvSpPr>
        <p:spPr>
          <a:xfrm>
            <a:off x="9087247" y="52142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9" name="Oval 578">
            <a:extLst>
              <a:ext uri="{FF2B5EF4-FFF2-40B4-BE49-F238E27FC236}">
                <a16:creationId xmlns:a16="http://schemas.microsoft.com/office/drawing/2014/main" id="{60692CDB-149D-2FDC-3ECA-4A5DA1218F08}"/>
              </a:ext>
            </a:extLst>
          </p:cNvPr>
          <p:cNvSpPr>
            <a:spLocks noChangeAspect="1"/>
          </p:cNvSpPr>
          <p:nvPr/>
        </p:nvSpPr>
        <p:spPr>
          <a:xfrm>
            <a:off x="9097597" y="483930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0" name="Oval 579">
            <a:extLst>
              <a:ext uri="{FF2B5EF4-FFF2-40B4-BE49-F238E27FC236}">
                <a16:creationId xmlns:a16="http://schemas.microsoft.com/office/drawing/2014/main" id="{0BD52682-9768-C2C4-C10E-5DCB33A59EC7}"/>
              </a:ext>
            </a:extLst>
          </p:cNvPr>
          <p:cNvSpPr>
            <a:spLocks noChangeAspect="1"/>
          </p:cNvSpPr>
          <p:nvPr/>
        </p:nvSpPr>
        <p:spPr>
          <a:xfrm>
            <a:off x="8984911" y="481065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1" name="Oval 580">
            <a:extLst>
              <a:ext uri="{FF2B5EF4-FFF2-40B4-BE49-F238E27FC236}">
                <a16:creationId xmlns:a16="http://schemas.microsoft.com/office/drawing/2014/main" id="{48BA56C1-D544-4A8B-36B5-79E79017B2E0}"/>
              </a:ext>
            </a:extLst>
          </p:cNvPr>
          <p:cNvSpPr>
            <a:spLocks noChangeAspect="1"/>
          </p:cNvSpPr>
          <p:nvPr/>
        </p:nvSpPr>
        <p:spPr>
          <a:xfrm>
            <a:off x="9153071" y="454475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2" name="Oval 581">
            <a:extLst>
              <a:ext uri="{FF2B5EF4-FFF2-40B4-BE49-F238E27FC236}">
                <a16:creationId xmlns:a16="http://schemas.microsoft.com/office/drawing/2014/main" id="{8A6D4E39-11E7-E4B3-78AF-8A3AFD11BEE5}"/>
              </a:ext>
            </a:extLst>
          </p:cNvPr>
          <p:cNvSpPr>
            <a:spLocks noChangeAspect="1"/>
          </p:cNvSpPr>
          <p:nvPr/>
        </p:nvSpPr>
        <p:spPr>
          <a:xfrm>
            <a:off x="9034641" y="454422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3" name="Oval 582">
            <a:extLst>
              <a:ext uri="{FF2B5EF4-FFF2-40B4-BE49-F238E27FC236}">
                <a16:creationId xmlns:a16="http://schemas.microsoft.com/office/drawing/2014/main" id="{1409D7DC-4054-06F2-A7BA-ED42FA020469}"/>
              </a:ext>
            </a:extLst>
          </p:cNvPr>
          <p:cNvSpPr>
            <a:spLocks noChangeAspect="1"/>
          </p:cNvSpPr>
          <p:nvPr/>
        </p:nvSpPr>
        <p:spPr>
          <a:xfrm>
            <a:off x="9108203" y="474664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6" name="Oval 5">
            <a:extLst>
              <a:ext uri="{FF2B5EF4-FFF2-40B4-BE49-F238E27FC236}">
                <a16:creationId xmlns:a16="http://schemas.microsoft.com/office/drawing/2014/main" id="{4731C174-FFAF-2262-E5A5-7E393377A97A}"/>
              </a:ext>
            </a:extLst>
          </p:cNvPr>
          <p:cNvSpPr>
            <a:spLocks noChangeAspect="1"/>
          </p:cNvSpPr>
          <p:nvPr/>
        </p:nvSpPr>
        <p:spPr>
          <a:xfrm>
            <a:off x="4253490" y="400717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8" name="Oval 7">
            <a:extLst>
              <a:ext uri="{FF2B5EF4-FFF2-40B4-BE49-F238E27FC236}">
                <a16:creationId xmlns:a16="http://schemas.microsoft.com/office/drawing/2014/main" id="{C7EAAE3F-DF68-6CEB-916F-C473FFFCBEAF}"/>
              </a:ext>
            </a:extLst>
          </p:cNvPr>
          <p:cNvSpPr>
            <a:spLocks noChangeAspect="1"/>
          </p:cNvSpPr>
          <p:nvPr/>
        </p:nvSpPr>
        <p:spPr>
          <a:xfrm>
            <a:off x="4085532" y="431559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9" name="Oval 8">
            <a:extLst>
              <a:ext uri="{FF2B5EF4-FFF2-40B4-BE49-F238E27FC236}">
                <a16:creationId xmlns:a16="http://schemas.microsoft.com/office/drawing/2014/main" id="{A3CDC7E8-C95D-B07B-084A-B8B263BED66E}"/>
              </a:ext>
            </a:extLst>
          </p:cNvPr>
          <p:cNvSpPr>
            <a:spLocks noChangeAspect="1"/>
          </p:cNvSpPr>
          <p:nvPr/>
        </p:nvSpPr>
        <p:spPr>
          <a:xfrm>
            <a:off x="4360307" y="44742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0" name="Oval 9">
            <a:extLst>
              <a:ext uri="{FF2B5EF4-FFF2-40B4-BE49-F238E27FC236}">
                <a16:creationId xmlns:a16="http://schemas.microsoft.com/office/drawing/2014/main" id="{90D4B64E-DD55-BFDB-1B81-01C15F142A11}"/>
              </a:ext>
            </a:extLst>
          </p:cNvPr>
          <p:cNvSpPr>
            <a:spLocks noChangeAspect="1"/>
          </p:cNvSpPr>
          <p:nvPr/>
        </p:nvSpPr>
        <p:spPr>
          <a:xfrm>
            <a:off x="4360307" y="416241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1" name="Oval 10">
            <a:extLst>
              <a:ext uri="{FF2B5EF4-FFF2-40B4-BE49-F238E27FC236}">
                <a16:creationId xmlns:a16="http://schemas.microsoft.com/office/drawing/2014/main" id="{A2CBA7F8-15E7-F71C-CC8D-007AD78277E9}"/>
              </a:ext>
            </a:extLst>
          </p:cNvPr>
          <p:cNvSpPr>
            <a:spLocks noChangeAspect="1"/>
          </p:cNvSpPr>
          <p:nvPr/>
        </p:nvSpPr>
        <p:spPr>
          <a:xfrm>
            <a:off x="4189482" y="430710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 name="Oval 2">
            <a:extLst>
              <a:ext uri="{FF2B5EF4-FFF2-40B4-BE49-F238E27FC236}">
                <a16:creationId xmlns:a16="http://schemas.microsoft.com/office/drawing/2014/main" id="{B8166549-8240-943B-BD2C-2BFF5B317086}"/>
              </a:ext>
            </a:extLst>
          </p:cNvPr>
          <p:cNvSpPr>
            <a:spLocks noChangeAspect="1"/>
          </p:cNvSpPr>
          <p:nvPr/>
        </p:nvSpPr>
        <p:spPr>
          <a:xfrm>
            <a:off x="9092890" y="514087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Tree>
    <p:extLst>
      <p:ext uri="{BB962C8B-B14F-4D97-AF65-F5344CB8AC3E}">
        <p14:creationId xmlns:p14="http://schemas.microsoft.com/office/powerpoint/2010/main" val="327478942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64127" y="1068070"/>
            <a:ext cx="9721273" cy="369332"/>
          </a:xfrm>
        </p:spPr>
        <p:txBody>
          <a:bodyPr/>
          <a:lstStyle/>
          <a:p>
            <a:r>
              <a:rPr lang="en-US" dirty="0">
                <a:latin typeface="Ubuntu" panose="020B0504030602030204" pitchFamily="34" charset="0"/>
              </a:rPr>
              <a:t>Nominal long-term rates are at high levels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3" y="1549381"/>
            <a:ext cx="9721273" cy="273921"/>
          </a:xfrm>
        </p:spPr>
        <p:txBody>
          <a:bodyPr/>
          <a:lstStyle/>
          <a:p>
            <a:r>
              <a:rPr lang="en-US" b="0" dirty="0">
                <a:solidFill>
                  <a:schemeClr val="accent4"/>
                </a:solidFill>
                <a:latin typeface="Ubuntu Condensed" panose="020B0506030602030204" pitchFamily="34" charset="0"/>
              </a:rPr>
              <a:t>Real rate however are expected to stay around 2% in real terms.</a:t>
            </a:r>
          </a:p>
        </p:txBody>
      </p:sp>
      <p:graphicFrame>
        <p:nvGraphicFramePr>
          <p:cNvPr id="9" name="Table 5">
            <a:extLst>
              <a:ext uri="{FF2B5EF4-FFF2-40B4-BE49-F238E27FC236}">
                <a16:creationId xmlns:a16="http://schemas.microsoft.com/office/drawing/2014/main" id="{A4372E17-5309-45A0-B57A-3B42719B2742}"/>
              </a:ext>
            </a:extLst>
          </p:cNvPr>
          <p:cNvGraphicFramePr>
            <a:graphicFrameLocks noGrp="1"/>
          </p:cNvGraphicFramePr>
          <p:nvPr>
            <p:custDataLst>
              <p:tags r:id="rId1"/>
            </p:custDataLst>
            <p:extLst>
              <p:ext uri="{D42A27DB-BD31-4B8C-83A1-F6EECF244321}">
                <p14:modId xmlns:p14="http://schemas.microsoft.com/office/powerpoint/2010/main" val="1662406272"/>
              </p:ext>
            </p:extLst>
          </p:nvPr>
        </p:nvGraphicFramePr>
        <p:xfrm>
          <a:off x="5551927" y="4454444"/>
          <a:ext cx="4649195" cy="44880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U.S. Treasuries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Table 5">
            <a:extLst>
              <a:ext uri="{FF2B5EF4-FFF2-40B4-BE49-F238E27FC236}">
                <a16:creationId xmlns:a16="http://schemas.microsoft.com/office/drawing/2014/main" id="{F55F2D3D-6A21-448A-AE6B-B334776836B7}"/>
              </a:ext>
            </a:extLst>
          </p:cNvPr>
          <p:cNvGraphicFramePr>
            <a:graphicFrameLocks noGrp="1"/>
          </p:cNvGraphicFramePr>
          <p:nvPr>
            <p:custDataLst>
              <p:tags r:id="rId2"/>
            </p:custDataLst>
            <p:extLst>
              <p:ext uri="{D42A27DB-BD31-4B8C-83A1-F6EECF244321}">
                <p14:modId xmlns:p14="http://schemas.microsoft.com/office/powerpoint/2010/main" val="926767480"/>
              </p:ext>
            </p:extLst>
          </p:nvPr>
        </p:nvGraphicFramePr>
        <p:xfrm>
          <a:off x="5536205" y="2086206"/>
          <a:ext cx="4649195" cy="43354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 – US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22C100CF-E962-470D-96F5-46E0661DE953}"/>
              </a:ext>
            </a:extLst>
          </p:cNvPr>
          <p:cNvGraphicFramePr>
            <a:graphicFrameLocks noGrp="1"/>
          </p:cNvGraphicFramePr>
          <p:nvPr>
            <p:custDataLst>
              <p:tags r:id="rId3"/>
            </p:custDataLst>
            <p:extLst>
              <p:ext uri="{D42A27DB-BD31-4B8C-83A1-F6EECF244321}">
                <p14:modId xmlns:p14="http://schemas.microsoft.com/office/powerpoint/2010/main" val="3101928109"/>
              </p:ext>
            </p:extLst>
          </p:nvPr>
        </p:nvGraphicFramePr>
        <p:xfrm>
          <a:off x="464127" y="4434323"/>
          <a:ext cx="4647694" cy="448800"/>
        </p:xfrm>
        <a:graphic>
          <a:graphicData uri="http://schemas.openxmlformats.org/drawingml/2006/table">
            <a:tbl>
              <a:tblPr/>
              <a:tblGrid>
                <a:gridCol w="464769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US</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22</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05/03/2025,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US indexed bonds (TIPS) and US nominal bonds</a:t>
            </a:r>
          </a:p>
        </p:txBody>
      </p:sp>
      <p:sp>
        <p:nvSpPr>
          <p:cNvPr id="3" name="TextBox 2">
            <a:extLst>
              <a:ext uri="{FF2B5EF4-FFF2-40B4-BE49-F238E27FC236}">
                <a16:creationId xmlns:a16="http://schemas.microsoft.com/office/drawing/2014/main" id="{4905283A-7B8A-5560-8AF8-0DDA6599F67B}"/>
              </a:ext>
            </a:extLst>
          </p:cNvPr>
          <p:cNvSpPr txBox="1"/>
          <p:nvPr/>
        </p:nvSpPr>
        <p:spPr>
          <a:xfrm>
            <a:off x="11514221" y="5053263"/>
            <a:ext cx="184731" cy="246221"/>
          </a:xfrm>
          <a:prstGeom prst="rect">
            <a:avLst/>
          </a:prstGeom>
          <a:noFill/>
        </p:spPr>
        <p:txBody>
          <a:bodyPr wrap="none" rtlCol="0">
            <a:spAutoFit/>
          </a:bodyPr>
          <a:lstStyle/>
          <a:p>
            <a:endParaRPr lang="x-none" sz="1000" dirty="0"/>
          </a:p>
        </p:txBody>
      </p:sp>
      <p:graphicFrame>
        <p:nvGraphicFramePr>
          <p:cNvPr id="6" name="nominal_10y_us">
            <a:extLst>
              <a:ext uri="{FF2B5EF4-FFF2-40B4-BE49-F238E27FC236}">
                <a16:creationId xmlns:a16="http://schemas.microsoft.com/office/drawing/2014/main" id="{5D9980E9-8DF7-6BA4-65E4-49DA22C379DE}"/>
              </a:ext>
            </a:extLst>
          </p:cNvPr>
          <p:cNvGraphicFramePr>
            <a:graphicFrameLocks noGrp="1"/>
          </p:cNvGraphicFramePr>
          <p:nvPr>
            <p:extLst>
              <p:ext uri="{D42A27DB-BD31-4B8C-83A1-F6EECF244321}">
                <p14:modId xmlns:p14="http://schemas.microsoft.com/office/powerpoint/2010/main" val="3489057117"/>
              </p:ext>
            </p:extLst>
          </p:nvPr>
        </p:nvGraphicFramePr>
        <p:xfrm>
          <a:off x="486063" y="4678844"/>
          <a:ext cx="4860637" cy="2304205"/>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0" name="forward_rates_us">
            <a:extLst>
              <a:ext uri="{FF2B5EF4-FFF2-40B4-BE49-F238E27FC236}">
                <a16:creationId xmlns:a16="http://schemas.microsoft.com/office/drawing/2014/main" id="{6D212534-F1ED-FAE2-AFCF-8146367EE203}"/>
              </a:ext>
            </a:extLst>
          </p:cNvPr>
          <p:cNvGraphicFramePr>
            <a:graphicFrameLocks/>
          </p:cNvGraphicFramePr>
          <p:nvPr>
            <p:extLst>
              <p:ext uri="{D42A27DB-BD31-4B8C-83A1-F6EECF244321}">
                <p14:modId xmlns:p14="http://schemas.microsoft.com/office/powerpoint/2010/main" val="557892866"/>
              </p:ext>
            </p:extLst>
          </p:nvPr>
        </p:nvGraphicFramePr>
        <p:xfrm>
          <a:off x="5589587" y="4747317"/>
          <a:ext cx="4595813" cy="236035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8" name="fed_rate">
            <a:extLst>
              <a:ext uri="{FF2B5EF4-FFF2-40B4-BE49-F238E27FC236}">
                <a16:creationId xmlns:a16="http://schemas.microsoft.com/office/drawing/2014/main" id="{04697CBA-8FFD-CEC3-5419-18CA60F98832}"/>
              </a:ext>
            </a:extLst>
          </p:cNvPr>
          <p:cNvGraphicFramePr>
            <a:graphicFrameLocks noGrp="1"/>
          </p:cNvGraphicFramePr>
          <p:nvPr>
            <p:extLst>
              <p:ext uri="{D42A27DB-BD31-4B8C-83A1-F6EECF244321}">
                <p14:modId xmlns:p14="http://schemas.microsoft.com/office/powerpoint/2010/main" val="1139233402"/>
              </p:ext>
            </p:extLst>
          </p:nvPr>
        </p:nvGraphicFramePr>
        <p:xfrm>
          <a:off x="523724" y="2413591"/>
          <a:ext cx="4793324" cy="2040853"/>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3" name="Table 12">
            <a:extLst>
              <a:ext uri="{FF2B5EF4-FFF2-40B4-BE49-F238E27FC236}">
                <a16:creationId xmlns:a16="http://schemas.microsoft.com/office/drawing/2014/main" id="{A78DA41D-028C-C766-8C59-5754D384FB9B}"/>
              </a:ext>
            </a:extLst>
          </p:cNvPr>
          <p:cNvGraphicFramePr>
            <a:graphicFrameLocks noGrp="1"/>
          </p:cNvGraphicFramePr>
          <p:nvPr>
            <p:custDataLst>
              <p:tags r:id="rId4"/>
            </p:custDataLst>
            <p:extLst>
              <p:ext uri="{D42A27DB-BD31-4B8C-83A1-F6EECF244321}">
                <p14:modId xmlns:p14="http://schemas.microsoft.com/office/powerpoint/2010/main" val="3220110725"/>
              </p:ext>
            </p:extLst>
          </p:nvPr>
        </p:nvGraphicFramePr>
        <p:xfrm>
          <a:off x="389039" y="2104157"/>
          <a:ext cx="4647694" cy="448800"/>
        </p:xfrm>
        <a:graphic>
          <a:graphicData uri="http://schemas.openxmlformats.org/drawingml/2006/table">
            <a:tbl>
              <a:tblPr/>
              <a:tblGrid>
                <a:gridCol w="464769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Federal funds interest rate</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inflation_breakeven_us">
            <a:extLst>
              <a:ext uri="{FF2B5EF4-FFF2-40B4-BE49-F238E27FC236}">
                <a16:creationId xmlns:a16="http://schemas.microsoft.com/office/drawing/2014/main" id="{48B8264E-7184-0E52-B47F-51CBDC1586F4}"/>
              </a:ext>
            </a:extLst>
          </p:cNvPr>
          <p:cNvGraphicFramePr>
            <a:graphicFrameLocks/>
          </p:cNvGraphicFramePr>
          <p:nvPr>
            <p:extLst>
              <p:ext uri="{D42A27DB-BD31-4B8C-83A1-F6EECF244321}">
                <p14:modId xmlns:p14="http://schemas.microsoft.com/office/powerpoint/2010/main" val="3783479873"/>
              </p:ext>
            </p:extLst>
          </p:nvPr>
        </p:nvGraphicFramePr>
        <p:xfrm>
          <a:off x="5551927" y="2297313"/>
          <a:ext cx="4617749" cy="2137010"/>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212603737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US yield curve is positive for the first time in two years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658318"/>
            <a:ext cx="9721273" cy="273921"/>
          </a:xfrm>
        </p:spPr>
        <p:txBody>
          <a:bodyPr/>
          <a:lstStyle/>
          <a:p>
            <a:r>
              <a:rPr lang="en-US" b="0" dirty="0">
                <a:solidFill>
                  <a:schemeClr val="accent4"/>
                </a:solidFill>
                <a:latin typeface="Ubuntu Condensed" panose="020B0506030602030204" pitchFamily="34" charset="0"/>
              </a:rPr>
              <a:t>This indicates trust in a durable decrease of inflation and in a sustained growth of the economy.</a:t>
            </a:r>
          </a:p>
        </p:txBody>
      </p:sp>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23</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05/03/2025</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12FF2BDD-4AC2-7A63-9504-5CB29C4345BF}"/>
              </a:ext>
            </a:extLst>
          </p:cNvPr>
          <p:cNvGraphicFramePr>
            <a:graphicFrameLocks noGrp="1"/>
          </p:cNvGraphicFramePr>
          <p:nvPr>
            <p:custDataLst>
              <p:tags r:id="rId1"/>
            </p:custDataLst>
          </p:nvPr>
        </p:nvGraphicFramePr>
        <p:xfrm>
          <a:off x="469899" y="2181702"/>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U.S. 10Yr/2Yr Spread – </a:t>
                      </a:r>
                      <a:r>
                        <a:rPr lang="en-US" sz="1000" b="0" i="1" u="none" strike="noStrike" noProof="0" dirty="0">
                          <a:solidFill>
                            <a:schemeClr val="accent1"/>
                          </a:solidFill>
                          <a:effectLst/>
                          <a:latin typeface="Ubuntu" panose="020B0504030602030204" pitchFamily="34" charset="0"/>
                        </a:rPr>
                        <a:t>Since Jan. 1978</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r>
                        <a:rPr lang="fr-FR" sz="1000" b="0" i="1" u="none" strike="noStrike" noProof="0" dirty="0">
                          <a:solidFill>
                            <a:schemeClr val="tx1">
                              <a:lumMod val="65000"/>
                              <a:lumOff val="35000"/>
                            </a:schemeClr>
                          </a:solidFill>
                          <a:effectLst/>
                          <a:latin typeface="Ubuntu" panose="020B0504030602030204" pitchFamily="34" charset="0"/>
                        </a:rPr>
                        <a:t>In bps</a:t>
                      </a: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TextBox 8">
            <a:extLst>
              <a:ext uri="{FF2B5EF4-FFF2-40B4-BE49-F238E27FC236}">
                <a16:creationId xmlns:a16="http://schemas.microsoft.com/office/drawing/2014/main" id="{DD537E84-E56E-8FC4-46C6-A59A20FCF8B2}"/>
              </a:ext>
            </a:extLst>
          </p:cNvPr>
          <p:cNvSpPr txBox="1"/>
          <p:nvPr/>
        </p:nvSpPr>
        <p:spPr>
          <a:xfrm>
            <a:off x="2673221" y="3581953"/>
            <a:ext cx="5346440" cy="400110"/>
          </a:xfrm>
          <a:prstGeom prst="rect">
            <a:avLst/>
          </a:prstGeom>
          <a:noFill/>
        </p:spPr>
        <p:txBody>
          <a:bodyPr wrap="square">
            <a:spAutoFit/>
          </a:bodyPr>
          <a:lstStyle/>
          <a:p>
            <a:endParaRPr lang="en-US" dirty="0"/>
          </a:p>
        </p:txBody>
      </p:sp>
      <p:graphicFrame>
        <p:nvGraphicFramePr>
          <p:cNvPr id="3" name="us_spread_2_10">
            <a:extLst>
              <a:ext uri="{FF2B5EF4-FFF2-40B4-BE49-F238E27FC236}">
                <a16:creationId xmlns:a16="http://schemas.microsoft.com/office/drawing/2014/main" id="{BB94B470-383C-9616-5F2C-427A7F38803A}"/>
              </a:ext>
            </a:extLst>
          </p:cNvPr>
          <p:cNvGraphicFramePr>
            <a:graphicFrameLocks noGrp="1"/>
          </p:cNvGraphicFramePr>
          <p:nvPr>
            <p:extLst>
              <p:ext uri="{D42A27DB-BD31-4B8C-83A1-F6EECF244321}">
                <p14:modId xmlns:p14="http://schemas.microsoft.com/office/powerpoint/2010/main" val="2325352758"/>
              </p:ext>
            </p:extLst>
          </p:nvPr>
        </p:nvGraphicFramePr>
        <p:xfrm>
          <a:off x="524166" y="2511136"/>
          <a:ext cx="9699335" cy="447191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07295432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In the Euro Area</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March 2025</a:t>
            </a:r>
          </a:p>
        </p:txBody>
      </p:sp>
    </p:spTree>
    <p:extLst>
      <p:ext uri="{BB962C8B-B14F-4D97-AF65-F5344CB8AC3E}">
        <p14:creationId xmlns:p14="http://schemas.microsoft.com/office/powerpoint/2010/main" val="319499655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06EB1A-7D40-4457-9FFA-DECC851C883C}"/>
              </a:ext>
            </a:extLst>
          </p:cNvPr>
          <p:cNvSpPr>
            <a:spLocks noGrp="1"/>
          </p:cNvSpPr>
          <p:nvPr>
            <p:ph type="title"/>
          </p:nvPr>
        </p:nvSpPr>
        <p:spPr>
          <a:xfrm>
            <a:off x="486064" y="1147378"/>
            <a:ext cx="9721273" cy="369332"/>
          </a:xfrm>
        </p:spPr>
        <p:txBody>
          <a:bodyPr/>
          <a:lstStyle/>
          <a:p>
            <a:r>
              <a:rPr lang="en-US" dirty="0">
                <a:latin typeface="Ubuntu" panose="020B0504030602030204" pitchFamily="34" charset="0"/>
              </a:rPr>
              <a:t>The ECB cut again its rates in March </a:t>
            </a:r>
            <a:r>
              <a:rPr lang="en-US">
                <a:latin typeface="Ubuntu" panose="020B0504030602030204" pitchFamily="34" charset="0"/>
              </a:rPr>
              <a:t>as the disinflation </a:t>
            </a:r>
            <a:r>
              <a:rPr lang="en-US" dirty="0">
                <a:latin typeface="Ubuntu" panose="020B0504030602030204" pitchFamily="34" charset="0"/>
              </a:rPr>
              <a:t>process is on track</a:t>
            </a:r>
          </a:p>
        </p:txBody>
      </p:sp>
      <p:sp>
        <p:nvSpPr>
          <p:cNvPr id="4" name="shp_PresTitle">
            <a:extLst>
              <a:ext uri="{FF2B5EF4-FFF2-40B4-BE49-F238E27FC236}">
                <a16:creationId xmlns:a16="http://schemas.microsoft.com/office/drawing/2014/main" id="{F99CF170-148E-44A0-A653-E071635E32AE}"/>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5" name="Text Placeholder 4">
            <a:extLst>
              <a:ext uri="{FF2B5EF4-FFF2-40B4-BE49-F238E27FC236}">
                <a16:creationId xmlns:a16="http://schemas.microsoft.com/office/drawing/2014/main" id="{5EB3C530-4F9C-4472-B702-71EFC3A4C99E}"/>
              </a:ext>
            </a:extLst>
          </p:cNvPr>
          <p:cNvSpPr>
            <a:spLocks noGrp="1"/>
          </p:cNvSpPr>
          <p:nvPr>
            <p:ph type="body" sz="quarter" idx="13"/>
          </p:nvPr>
        </p:nvSpPr>
        <p:spPr>
          <a:xfrm>
            <a:off x="486063" y="1546712"/>
            <a:ext cx="9721273" cy="473976"/>
          </a:xfrm>
        </p:spPr>
        <p:txBody>
          <a:bodyPr/>
          <a:lstStyle/>
          <a:p>
            <a:r>
              <a:rPr lang="en-US" b="0" dirty="0">
                <a:solidFill>
                  <a:schemeClr val="accent4"/>
                </a:solidFill>
                <a:latin typeface="Ubuntu Condensed" panose="020B0506030602030204" pitchFamily="34" charset="0"/>
              </a:rPr>
              <a:t>President Lagarde explained that ECB actions over the last few months have brought inflation down and the ECB is confident that inflation will be around the 2% target in 2025. As such, they decided to lower their key rates to support economic growth that has been affected by some downside surprises.</a:t>
            </a:r>
          </a:p>
        </p:txBody>
      </p:sp>
      <p:graphicFrame>
        <p:nvGraphicFramePr>
          <p:cNvPr id="11" name="Table 5">
            <a:extLst>
              <a:ext uri="{FF2B5EF4-FFF2-40B4-BE49-F238E27FC236}">
                <a16:creationId xmlns:a16="http://schemas.microsoft.com/office/drawing/2014/main" id="{F0DF8B7C-571B-4D13-9EE9-77546F814A00}"/>
              </a:ext>
            </a:extLst>
          </p:cNvPr>
          <p:cNvGraphicFramePr>
            <a:graphicFrameLocks noGrp="1"/>
          </p:cNvGraphicFramePr>
          <p:nvPr>
            <p:custDataLst>
              <p:tags r:id="rId1"/>
            </p:custDataLst>
            <p:extLst>
              <p:ext uri="{D42A27DB-BD31-4B8C-83A1-F6EECF244321}">
                <p14:modId xmlns:p14="http://schemas.microsoft.com/office/powerpoint/2010/main" val="973419835"/>
              </p:ext>
            </p:extLst>
          </p:nvPr>
        </p:nvGraphicFramePr>
        <p:xfrm>
          <a:off x="465746" y="2255886"/>
          <a:ext cx="4653853" cy="448800"/>
        </p:xfrm>
        <a:graphic>
          <a:graphicData uri="http://schemas.openxmlformats.org/drawingml/2006/table">
            <a:tbl>
              <a:tblPr/>
              <a:tblGrid>
                <a:gridCol w="465385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 &amp; projections as of March 6</a:t>
                      </a:r>
                      <a:r>
                        <a:rPr lang="en-US" sz="1000" b="1" i="0" u="none" strike="noStrike" baseline="30000" noProof="0" dirty="0">
                          <a:solidFill>
                            <a:schemeClr val="accent1"/>
                          </a:solidFill>
                          <a:effectLst/>
                          <a:latin typeface="Ubuntu" panose="020B0504030602030204" pitchFamily="34" charset="0"/>
                        </a:rPr>
                        <a:t>th</a:t>
                      </a:r>
                      <a:r>
                        <a:rPr lang="en-US" sz="1000" b="1" i="0" u="none" strike="noStrike" noProof="0" dirty="0">
                          <a:solidFill>
                            <a:schemeClr val="accent1"/>
                          </a:solidFill>
                          <a:effectLst/>
                          <a:latin typeface="Ubuntu" panose="020B0504030602030204" pitchFamily="34" charset="0"/>
                        </a:rPr>
                        <a:t> 2025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Content Placeholder 9">
            <a:extLst>
              <a:ext uri="{FF2B5EF4-FFF2-40B4-BE49-F238E27FC236}">
                <a16:creationId xmlns:a16="http://schemas.microsoft.com/office/drawing/2014/main" id="{869C69F6-8FF9-4FA0-B6FE-82320DACDDFE}"/>
              </a:ext>
            </a:extLst>
          </p:cNvPr>
          <p:cNvGraphicFramePr>
            <a:graphicFrameLocks/>
          </p:cNvGraphicFramePr>
          <p:nvPr>
            <p:extLst>
              <p:ext uri="{D42A27DB-BD31-4B8C-83A1-F6EECF244321}">
                <p14:modId xmlns:p14="http://schemas.microsoft.com/office/powerpoint/2010/main" val="4198962862"/>
              </p:ext>
            </p:extLst>
          </p:nvPr>
        </p:nvGraphicFramePr>
        <p:xfrm>
          <a:off x="486063" y="2476349"/>
          <a:ext cx="4648645" cy="3753152"/>
        </p:xfrm>
        <a:graphic>
          <a:graphicData uri="http://schemas.openxmlformats.org/drawingml/2006/chart">
            <c:chart xmlns:c="http://schemas.openxmlformats.org/drawingml/2006/chart" xmlns:r="http://schemas.openxmlformats.org/officeDocument/2006/relationships" r:id="rId4"/>
          </a:graphicData>
        </a:graphic>
      </p:graphicFrame>
      <p:sp>
        <p:nvSpPr>
          <p:cNvPr id="9" name="shp_FootNote">
            <a:extLst>
              <a:ext uri="{FF2B5EF4-FFF2-40B4-BE49-F238E27FC236}">
                <a16:creationId xmlns:a16="http://schemas.microsoft.com/office/drawing/2014/main" id="{23F2A09C-93EA-4155-8506-E4333439F09B}"/>
              </a:ext>
            </a:extLst>
          </p:cNvPr>
          <p:cNvSpPr txBox="1"/>
          <p:nvPr/>
        </p:nvSpPr>
        <p:spPr>
          <a:xfrm>
            <a:off x="1637238" y="713090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ECB </a:t>
            </a:r>
          </a:p>
        </p:txBody>
      </p:sp>
      <p:sp>
        <p:nvSpPr>
          <p:cNvPr id="7" name="shp_Folio">
            <a:extLst>
              <a:ext uri="{FF2B5EF4-FFF2-40B4-BE49-F238E27FC236}">
                <a16:creationId xmlns:a16="http://schemas.microsoft.com/office/drawing/2014/main" id="{463140B3-581D-4918-B3DE-BFD0B74E46AB}"/>
              </a:ext>
            </a:extLst>
          </p:cNvPr>
          <p:cNvSpPr>
            <a:spLocks noGrp="1"/>
          </p:cNvSpPr>
          <p:nvPr>
            <p:ph type="sldNum" sz="quarter" idx="12"/>
          </p:nvPr>
        </p:nvSpPr>
        <p:spPr/>
        <p:txBody>
          <a:bodyPr/>
          <a:lstStyle/>
          <a:p>
            <a:r>
              <a:rPr lang="en-US" dirty="0">
                <a:latin typeface="Ubuntu" panose="020B0504030602030204" pitchFamily="34" charset="0"/>
              </a:rPr>
              <a:t>25</a:t>
            </a:r>
          </a:p>
        </p:txBody>
      </p:sp>
      <p:sp>
        <p:nvSpPr>
          <p:cNvPr id="1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graphicFrame>
        <p:nvGraphicFramePr>
          <p:cNvPr id="6" name="Table 5">
            <a:extLst>
              <a:ext uri="{FF2B5EF4-FFF2-40B4-BE49-F238E27FC236}">
                <a16:creationId xmlns:a16="http://schemas.microsoft.com/office/drawing/2014/main" id="{24DAE0C6-288F-47AD-BFC9-087F20597AD0}"/>
              </a:ext>
            </a:extLst>
          </p:cNvPr>
          <p:cNvGraphicFramePr>
            <a:graphicFrameLocks noGrp="1"/>
          </p:cNvGraphicFramePr>
          <p:nvPr>
            <p:extLst>
              <p:ext uri="{D42A27DB-BD31-4B8C-83A1-F6EECF244321}">
                <p14:modId xmlns:p14="http://schemas.microsoft.com/office/powerpoint/2010/main" val="580932271"/>
              </p:ext>
            </p:extLst>
          </p:nvPr>
        </p:nvGraphicFramePr>
        <p:xfrm>
          <a:off x="5538927" y="2179390"/>
          <a:ext cx="4642461" cy="2237685"/>
        </p:xfrm>
        <a:graphic>
          <a:graphicData uri="http://schemas.openxmlformats.org/drawingml/2006/table">
            <a:tbl>
              <a:tblPr firstRow="1" bandRow="1">
                <a:tableStyleId>{5C22544A-7EE6-4342-B048-85BDC9FD1C3A}</a:tableStyleId>
              </a:tblPr>
              <a:tblGrid>
                <a:gridCol w="4642461">
                  <a:extLst>
                    <a:ext uri="{9D8B030D-6E8A-4147-A177-3AD203B41FA5}">
                      <a16:colId xmlns:a16="http://schemas.microsoft.com/office/drawing/2014/main" val="1525256791"/>
                    </a:ext>
                  </a:extLst>
                </a:gridCol>
              </a:tblGrid>
              <a:tr h="226005">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2011680">
                <a:tc>
                  <a:txBody>
                    <a:bodyPr/>
                    <a:lstStyle/>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Governing Council decided to cut by 25bp its three key ECB interest rates. This is the sixth 25bp cut since June. They were previously at their highest level since the creation of the ECB.</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ECB staff have slightly increased their headline inflation projections for 2025.  It is expected to average 2.3% in 2025. On the contrary, they decreased their core inflation projections to 2.2%. They especially revised downwards their output growth projections for 2025 from 1.1% to 0.9% and for 2026 from 1.4% to 1.2%.</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next meeting is set on April 17</a:t>
                      </a:r>
                      <a:r>
                        <a:rPr lang="en-US" sz="1000" b="1" baseline="30000" dirty="0">
                          <a:latin typeface="Ubuntu" panose="020B0504030602030204" pitchFamily="34" charset="0"/>
                        </a:rPr>
                        <a:t>th</a:t>
                      </a:r>
                      <a:r>
                        <a:rPr lang="en-US" sz="1000" b="1" dirty="0">
                          <a:latin typeface="Ubuntu" panose="020B0504030602030204" pitchFamily="34" charset="0"/>
                        </a:rPr>
                        <a:t>. The question is whether a new cut will occur.</a:t>
                      </a:r>
                      <a:endParaRPr lang="en-US" sz="1000" b="1" baseline="30000" dirty="0">
                        <a:latin typeface="Ubuntu" panose="020B0504030602030204" pitchFamily="34" charset="0"/>
                      </a:endParaRP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pSp>
        <p:nvGrpSpPr>
          <p:cNvPr id="8" name="Group 6">
            <a:extLst>
              <a:ext uri="{FF2B5EF4-FFF2-40B4-BE49-F238E27FC236}">
                <a16:creationId xmlns:a16="http://schemas.microsoft.com/office/drawing/2014/main" id="{AAB22256-CE93-7BF7-138C-3155A682578D}"/>
              </a:ext>
            </a:extLst>
          </p:cNvPr>
          <p:cNvGrpSpPr/>
          <p:nvPr/>
        </p:nvGrpSpPr>
        <p:grpSpPr>
          <a:xfrm>
            <a:off x="2010825" y="6179984"/>
            <a:ext cx="619069" cy="594237"/>
            <a:chOff x="457200" y="3067724"/>
            <a:chExt cx="339226" cy="275808"/>
          </a:xfrm>
          <a:solidFill>
            <a:schemeClr val="accent3">
              <a:lumMod val="20000"/>
              <a:lumOff val="80000"/>
            </a:schemeClr>
          </a:solidFill>
        </p:grpSpPr>
        <p:sp>
          <p:nvSpPr>
            <p:cNvPr id="10" name="Freeform 25">
              <a:extLst>
                <a:ext uri="{FF2B5EF4-FFF2-40B4-BE49-F238E27FC236}">
                  <a16:creationId xmlns:a16="http://schemas.microsoft.com/office/drawing/2014/main" id="{686BA4B9-0518-A5C1-46A6-5C9B3EB3382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2" name="Freeform 26">
              <a:extLst>
                <a:ext uri="{FF2B5EF4-FFF2-40B4-BE49-F238E27FC236}">
                  <a16:creationId xmlns:a16="http://schemas.microsoft.com/office/drawing/2014/main" id="{0C9F085E-A318-5544-1FBD-AD5E04F87A92}"/>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5" name="Rectangle 14">
            <a:extLst>
              <a:ext uri="{FF2B5EF4-FFF2-40B4-BE49-F238E27FC236}">
                <a16:creationId xmlns:a16="http://schemas.microsoft.com/office/drawing/2014/main" id="{B15B18B1-7854-4FFF-984A-BB2019840E5C}"/>
              </a:ext>
            </a:extLst>
          </p:cNvPr>
          <p:cNvSpPr/>
          <p:nvPr/>
        </p:nvSpPr>
        <p:spPr>
          <a:xfrm>
            <a:off x="1724628" y="6360347"/>
            <a:ext cx="7461215" cy="949491"/>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200" noProof="1">
                <a:solidFill>
                  <a:schemeClr val="accent4"/>
                </a:solidFill>
                <a:latin typeface="Ubuntu" panose="020B0504030602030204" pitchFamily="34" charset="0"/>
                <a:cs typeface="Arial" panose="020B0604020202020204" pitchFamily="34" charset="0"/>
              </a:rPr>
              <a:t>“</a:t>
            </a:r>
            <a:r>
              <a:rPr lang="en-GB" sz="1200" dirty="0">
                <a:solidFill>
                  <a:schemeClr val="accent4"/>
                </a:solidFill>
                <a:latin typeface="Ubuntu" panose="020B0504030602030204" pitchFamily="34" charset="0"/>
                <a:cs typeface="Arial" panose="020B0604020202020204" pitchFamily="34" charset="0"/>
              </a:rPr>
              <a:t>Domestic inflation remains high, mostly because wages and prices in certain sectors are still adjusting to the past inflation surge with a substantial delay. But wage growth is moderating as expected, and profits are partially buffering the impact on inflation.</a:t>
            </a:r>
            <a:r>
              <a:rPr lang="en-US" sz="1200" noProof="1">
                <a:solidFill>
                  <a:schemeClr val="accent4"/>
                </a:solidFill>
                <a:latin typeface="Ubuntu" panose="020B0504030602030204" pitchFamily="34" charset="0"/>
                <a:cs typeface="Arial" panose="020B0604020202020204" pitchFamily="34" charset="0"/>
              </a:rPr>
              <a:t>”</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Christine Lagarde, ECB press conference, March 6</a:t>
            </a:r>
            <a:r>
              <a:rPr lang="en-US" sz="700" cap="all" baseline="30000" noProof="1">
                <a:solidFill>
                  <a:schemeClr val="tx1">
                    <a:lumMod val="50000"/>
                    <a:lumOff val="50000"/>
                  </a:schemeClr>
                </a:solidFill>
                <a:latin typeface="Ubuntu" panose="020B0504030602030204" pitchFamily="34" charset="0"/>
              </a:rPr>
              <a:t>th</a:t>
            </a:r>
            <a:r>
              <a:rPr lang="en-US" sz="700" cap="all" noProof="1">
                <a:solidFill>
                  <a:schemeClr val="tx1">
                    <a:lumMod val="50000"/>
                    <a:lumOff val="50000"/>
                  </a:schemeClr>
                </a:solidFill>
                <a:latin typeface="Ubuntu" panose="020B0504030602030204" pitchFamily="34" charset="0"/>
              </a:rPr>
              <a:t> 2025</a:t>
            </a:r>
          </a:p>
        </p:txBody>
      </p:sp>
      <p:graphicFrame>
        <p:nvGraphicFramePr>
          <p:cNvPr id="16" name="Table 15">
            <a:extLst>
              <a:ext uri="{FF2B5EF4-FFF2-40B4-BE49-F238E27FC236}">
                <a16:creationId xmlns:a16="http://schemas.microsoft.com/office/drawing/2014/main" id="{241CB5DC-B283-A127-2B9E-FF51E7EB497C}"/>
              </a:ext>
            </a:extLst>
          </p:cNvPr>
          <p:cNvGraphicFramePr>
            <a:graphicFrameLocks noGrp="1"/>
          </p:cNvGraphicFramePr>
          <p:nvPr>
            <p:extLst>
              <p:ext uri="{D42A27DB-BD31-4B8C-83A1-F6EECF244321}">
                <p14:modId xmlns:p14="http://schemas.microsoft.com/office/powerpoint/2010/main" val="1669447609"/>
              </p:ext>
            </p:extLst>
          </p:nvPr>
        </p:nvGraphicFramePr>
        <p:xfrm>
          <a:off x="5682264" y="4675788"/>
          <a:ext cx="4308145" cy="1596609"/>
        </p:xfrm>
        <a:graphic>
          <a:graphicData uri="http://schemas.openxmlformats.org/drawingml/2006/table">
            <a:tbl>
              <a:tblPr>
                <a:tableStyleId>{5C22544A-7EE6-4342-B048-85BDC9FD1C3A}</a:tableStyleId>
              </a:tblPr>
              <a:tblGrid>
                <a:gridCol w="1562812">
                  <a:extLst>
                    <a:ext uri="{9D8B030D-6E8A-4147-A177-3AD203B41FA5}">
                      <a16:colId xmlns:a16="http://schemas.microsoft.com/office/drawing/2014/main" val="2009094933"/>
                    </a:ext>
                  </a:extLst>
                </a:gridCol>
                <a:gridCol w="787252">
                  <a:extLst>
                    <a:ext uri="{9D8B030D-6E8A-4147-A177-3AD203B41FA5}">
                      <a16:colId xmlns:a16="http://schemas.microsoft.com/office/drawing/2014/main" val="2234716473"/>
                    </a:ext>
                  </a:extLst>
                </a:gridCol>
                <a:gridCol w="545431">
                  <a:extLst>
                    <a:ext uri="{9D8B030D-6E8A-4147-A177-3AD203B41FA5}">
                      <a16:colId xmlns:a16="http://schemas.microsoft.com/office/drawing/2014/main" val="899810982"/>
                    </a:ext>
                  </a:extLst>
                </a:gridCol>
                <a:gridCol w="673769">
                  <a:extLst>
                    <a:ext uri="{9D8B030D-6E8A-4147-A177-3AD203B41FA5}">
                      <a16:colId xmlns:a16="http://schemas.microsoft.com/office/drawing/2014/main" val="539687972"/>
                    </a:ext>
                  </a:extLst>
                </a:gridCol>
                <a:gridCol w="738881">
                  <a:extLst>
                    <a:ext uri="{9D8B030D-6E8A-4147-A177-3AD203B41FA5}">
                      <a16:colId xmlns:a16="http://schemas.microsoft.com/office/drawing/2014/main" val="2272966175"/>
                    </a:ext>
                  </a:extLst>
                </a:gridCol>
              </a:tblGrid>
              <a:tr h="229613">
                <a:tc gridSpan="5">
                  <a:txBody>
                    <a:bodyPr/>
                    <a:lstStyle/>
                    <a:p>
                      <a:pPr algn="ctr" rtl="0" fontAlgn="ctr"/>
                      <a:r>
                        <a:rPr lang="en-US" sz="900" b="1" i="0" u="none" strike="noStrike" noProof="0" dirty="0">
                          <a:solidFill>
                            <a:schemeClr val="bg1"/>
                          </a:solidFill>
                          <a:effectLst/>
                          <a:latin typeface="Ubuntu" panose="020B0504030602030204" pitchFamily="34" charset="0"/>
                        </a:rPr>
                        <a:t>ECB economic projections as of March 6</a:t>
                      </a:r>
                      <a:r>
                        <a:rPr lang="en-US" sz="900" b="1" i="0" u="none" strike="noStrike" baseline="30000" noProof="0" dirty="0">
                          <a:solidFill>
                            <a:schemeClr val="bg1"/>
                          </a:solidFill>
                          <a:effectLst/>
                          <a:latin typeface="Ubuntu" panose="020B0504030602030204" pitchFamily="34" charset="0"/>
                        </a:rPr>
                        <a:t>th</a:t>
                      </a:r>
                      <a:r>
                        <a:rPr lang="en-US" sz="900" b="1" i="0" u="none" strike="noStrike" noProof="0" dirty="0">
                          <a:solidFill>
                            <a:schemeClr val="bg1"/>
                          </a:solidFill>
                          <a:effectLst/>
                          <a:latin typeface="Ubuntu" panose="020B0504030602030204" pitchFamily="34" charset="0"/>
                        </a:rPr>
                        <a:t> 2025</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GB"/>
                    </a:p>
                  </a:txBody>
                  <a:tcPr/>
                </a:tc>
                <a:extLst>
                  <a:ext uri="{0D108BD9-81ED-4DB2-BD59-A6C34878D82A}">
                    <a16:rowId xmlns:a16="http://schemas.microsoft.com/office/drawing/2014/main" val="4042143700"/>
                  </a:ext>
                </a:extLst>
              </a:tr>
              <a:tr h="176048">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2026</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2027</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88516">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88516">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88516">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bl>
          </a:graphicData>
        </a:graphic>
      </p:graphicFrame>
    </p:spTree>
    <p:extLst>
      <p:ext uri="{BB962C8B-B14F-4D97-AF65-F5344CB8AC3E}">
        <p14:creationId xmlns:p14="http://schemas.microsoft.com/office/powerpoint/2010/main" val="207551452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065570"/>
            <a:ext cx="9721273" cy="369332"/>
          </a:xfrm>
        </p:spPr>
        <p:txBody>
          <a:bodyPr/>
          <a:lstStyle/>
          <a:p>
            <a:r>
              <a:rPr lang="en-US" dirty="0">
                <a:latin typeface="Ubuntu" panose="020B0504030602030204" pitchFamily="34" charset="0"/>
              </a:rPr>
              <a:t>In the Eurozone, nominal rates are decreasing but still at high levels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5" name="Text Placeholder 4">
            <a:extLst>
              <a:ext uri="{FF2B5EF4-FFF2-40B4-BE49-F238E27FC236}">
                <a16:creationId xmlns:a16="http://schemas.microsoft.com/office/drawing/2014/main" id="{7D7F7069-2C38-42E4-BDA8-C155D4C262EE}"/>
              </a:ext>
            </a:extLst>
          </p:cNvPr>
          <p:cNvSpPr>
            <a:spLocks noGrp="1"/>
          </p:cNvSpPr>
          <p:nvPr>
            <p:ph type="body" sz="quarter" idx="13"/>
          </p:nvPr>
        </p:nvSpPr>
        <p:spPr>
          <a:xfrm>
            <a:off x="486063" y="1497410"/>
            <a:ext cx="9721273" cy="273921"/>
          </a:xfrm>
        </p:spPr>
        <p:txBody>
          <a:bodyPr/>
          <a:lstStyle/>
          <a:p>
            <a:r>
              <a:rPr lang="en-US" b="0" dirty="0">
                <a:solidFill>
                  <a:schemeClr val="accent4"/>
                </a:solidFill>
                <a:latin typeface="Ubuntu Condensed" panose="020B0506030602030204" pitchFamily="34" charset="0"/>
              </a:rPr>
              <a:t>Expected real rates, however, are near zero in the longer run. ECB deposit rates decreased to 2.75% in February.</a:t>
            </a:r>
          </a:p>
        </p:txBody>
      </p:sp>
      <p:graphicFrame>
        <p:nvGraphicFramePr>
          <p:cNvPr id="6" name="Table 5">
            <a:extLst>
              <a:ext uri="{FF2B5EF4-FFF2-40B4-BE49-F238E27FC236}">
                <a16:creationId xmlns:a16="http://schemas.microsoft.com/office/drawing/2014/main" id="{E269F2F6-D69C-4266-9C6A-E2B6F98F4006}"/>
              </a:ext>
            </a:extLst>
          </p:cNvPr>
          <p:cNvGraphicFramePr>
            <a:graphicFrameLocks noGrp="1"/>
          </p:cNvGraphicFramePr>
          <p:nvPr>
            <p:custDataLst>
              <p:tags r:id="rId1"/>
            </p:custDataLst>
            <p:extLst>
              <p:ext uri="{D42A27DB-BD31-4B8C-83A1-F6EECF244321}">
                <p14:modId xmlns:p14="http://schemas.microsoft.com/office/powerpoint/2010/main" val="3728872110"/>
              </p:ext>
            </p:extLst>
          </p:nvPr>
        </p:nvGraphicFramePr>
        <p:xfrm>
          <a:off x="5538362" y="4642485"/>
          <a:ext cx="4647038" cy="448800"/>
        </p:xfrm>
        <a:graphic>
          <a:graphicData uri="http://schemas.openxmlformats.org/drawingml/2006/table">
            <a:tbl>
              <a:tblPr/>
              <a:tblGrid>
                <a:gridCol w="4647038">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German Bund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357F9131-9572-4431-9CF1-FD14D1CE27E8}"/>
              </a:ext>
            </a:extLst>
          </p:cNvPr>
          <p:cNvGraphicFramePr>
            <a:graphicFrameLocks noGrp="1"/>
          </p:cNvGraphicFramePr>
          <p:nvPr>
            <p:custDataLst>
              <p:tags r:id="rId2"/>
            </p:custDataLst>
            <p:extLst>
              <p:ext uri="{D42A27DB-BD31-4B8C-83A1-F6EECF244321}">
                <p14:modId xmlns:p14="http://schemas.microsoft.com/office/powerpoint/2010/main" val="2091443373"/>
              </p:ext>
            </p:extLst>
          </p:nvPr>
        </p:nvGraphicFramePr>
        <p:xfrm>
          <a:off x="5538362" y="2053659"/>
          <a:ext cx="4645604" cy="43354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Expectations¹ - Germany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C6F9B02F-3B92-4D3C-9FB5-45B8AACFF05B}"/>
              </a:ext>
            </a:extLst>
          </p:cNvPr>
          <p:cNvGraphicFramePr>
            <a:graphicFrameLocks noGrp="1"/>
          </p:cNvGraphicFramePr>
          <p:nvPr>
            <p:custDataLst>
              <p:tags r:id="rId3"/>
            </p:custDataLst>
            <p:extLst>
              <p:ext uri="{D42A27DB-BD31-4B8C-83A1-F6EECF244321}">
                <p14:modId xmlns:p14="http://schemas.microsoft.com/office/powerpoint/2010/main" val="162588590"/>
              </p:ext>
            </p:extLst>
          </p:nvPr>
        </p:nvGraphicFramePr>
        <p:xfrm>
          <a:off x="472496" y="4636839"/>
          <a:ext cx="4645604" cy="44880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German Bund</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shp_Folio">
            <a:extLst>
              <a:ext uri="{FF2B5EF4-FFF2-40B4-BE49-F238E27FC236}">
                <a16:creationId xmlns:a16="http://schemas.microsoft.com/office/drawing/2014/main" id="{4D30FAD1-3495-4ED1-9C42-91BF98D240F4}"/>
              </a:ext>
            </a:extLst>
          </p:cNvPr>
          <p:cNvSpPr>
            <a:spLocks noGrp="1"/>
          </p:cNvSpPr>
          <p:nvPr>
            <p:ph type="sldNum" sz="quarter" idx="12"/>
          </p:nvPr>
        </p:nvSpPr>
        <p:spPr/>
        <p:txBody>
          <a:bodyPr/>
          <a:lstStyle/>
          <a:p>
            <a:r>
              <a:rPr lang="en-US" dirty="0">
                <a:latin typeface="Ubuntu" panose="020B0504030602030204" pitchFamily="34" charset="0"/>
              </a:rPr>
              <a:t>26</a:t>
            </a:r>
          </a:p>
        </p:txBody>
      </p:sp>
      <p:sp>
        <p:nvSpPr>
          <p:cNvPr id="16"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24" name="shp_FootNote">
            <a:extLst>
              <a:ext uri="{FF2B5EF4-FFF2-40B4-BE49-F238E27FC236}">
                <a16:creationId xmlns:a16="http://schemas.microsoft.com/office/drawing/2014/main" id="{55D16085-418D-4193-AB9F-60606F53D9C0}"/>
              </a:ext>
            </a:extLst>
          </p:cNvPr>
          <p:cNvSpPr txBox="1"/>
          <p:nvPr/>
        </p:nvSpPr>
        <p:spPr>
          <a:xfrm>
            <a:off x="1679865" y="716687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05/03/2025,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German indexed bonds and German nominal bonds</a:t>
            </a:r>
          </a:p>
        </p:txBody>
      </p:sp>
      <p:graphicFrame>
        <p:nvGraphicFramePr>
          <p:cNvPr id="7" name="nominal_10y_bund">
            <a:extLst>
              <a:ext uri="{FF2B5EF4-FFF2-40B4-BE49-F238E27FC236}">
                <a16:creationId xmlns:a16="http://schemas.microsoft.com/office/drawing/2014/main" id="{41397C8D-4AD1-0D0C-0A75-4B5B0B0C6F56}"/>
              </a:ext>
            </a:extLst>
          </p:cNvPr>
          <p:cNvGraphicFramePr>
            <a:graphicFrameLocks noGrp="1"/>
          </p:cNvGraphicFramePr>
          <p:nvPr>
            <p:extLst>
              <p:ext uri="{D42A27DB-BD31-4B8C-83A1-F6EECF244321}">
                <p14:modId xmlns:p14="http://schemas.microsoft.com/office/powerpoint/2010/main" val="613130476"/>
              </p:ext>
            </p:extLst>
          </p:nvPr>
        </p:nvGraphicFramePr>
        <p:xfrm>
          <a:off x="469900" y="4933074"/>
          <a:ext cx="4645604" cy="2168799"/>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5" name="forward_rates_bund"/>
          <p:cNvGraphicFramePr>
            <a:graphicFrameLocks noGrp="1"/>
          </p:cNvGraphicFramePr>
          <p:nvPr>
            <p:extLst>
              <p:ext uri="{D42A27DB-BD31-4B8C-83A1-F6EECF244321}">
                <p14:modId xmlns:p14="http://schemas.microsoft.com/office/powerpoint/2010/main" val="245033688"/>
              </p:ext>
            </p:extLst>
          </p:nvPr>
        </p:nvGraphicFramePr>
        <p:xfrm>
          <a:off x="5526088" y="4814250"/>
          <a:ext cx="4676216" cy="2287623"/>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8" name="Table 7">
            <a:extLst>
              <a:ext uri="{FF2B5EF4-FFF2-40B4-BE49-F238E27FC236}">
                <a16:creationId xmlns:a16="http://schemas.microsoft.com/office/drawing/2014/main" id="{2F89E8BD-B47D-5C17-CA18-618521DD66F6}"/>
              </a:ext>
            </a:extLst>
          </p:cNvPr>
          <p:cNvGraphicFramePr>
            <a:graphicFrameLocks noGrp="1"/>
          </p:cNvGraphicFramePr>
          <p:nvPr>
            <p:custDataLst>
              <p:tags r:id="rId4"/>
            </p:custDataLst>
            <p:extLst>
              <p:ext uri="{D42A27DB-BD31-4B8C-83A1-F6EECF244321}">
                <p14:modId xmlns:p14="http://schemas.microsoft.com/office/powerpoint/2010/main" val="3876654846"/>
              </p:ext>
            </p:extLst>
          </p:nvPr>
        </p:nvGraphicFramePr>
        <p:xfrm>
          <a:off x="484770" y="2047098"/>
          <a:ext cx="4645604" cy="44880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136961">
                <a:tc>
                  <a:txBody>
                    <a:bodyPr/>
                    <a:lstStyle/>
                    <a:p>
                      <a:pPr algn="l" fontAlgn="ctr"/>
                      <a:r>
                        <a:rPr lang="en-US" sz="1000" b="1" i="0" u="none" strike="noStrike" noProof="0" dirty="0">
                          <a:solidFill>
                            <a:schemeClr val="accent1"/>
                          </a:solidFill>
                          <a:effectLst/>
                          <a:latin typeface="Ubuntu" panose="020B0504030602030204" pitchFamily="34" charset="0"/>
                        </a:rPr>
                        <a:t>ECB deposit rate</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36961">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 name="inflation_breakeven_bund">
            <a:extLst>
              <a:ext uri="{FF2B5EF4-FFF2-40B4-BE49-F238E27FC236}">
                <a16:creationId xmlns:a16="http://schemas.microsoft.com/office/drawing/2014/main" id="{5BE3F076-C583-59C2-EAA7-1F4EB71142A5}"/>
              </a:ext>
            </a:extLst>
          </p:cNvPr>
          <p:cNvGraphicFramePr>
            <a:graphicFrameLocks noGrp="1"/>
          </p:cNvGraphicFramePr>
          <p:nvPr>
            <p:extLst>
              <p:ext uri="{D42A27DB-BD31-4B8C-83A1-F6EECF244321}">
                <p14:modId xmlns:p14="http://schemas.microsoft.com/office/powerpoint/2010/main" val="2474728641"/>
              </p:ext>
            </p:extLst>
          </p:nvPr>
        </p:nvGraphicFramePr>
        <p:xfrm>
          <a:off x="5536928" y="2266332"/>
          <a:ext cx="4647038" cy="2287623"/>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2" name="ecb_rate">
            <a:extLst>
              <a:ext uri="{FF2B5EF4-FFF2-40B4-BE49-F238E27FC236}">
                <a16:creationId xmlns:a16="http://schemas.microsoft.com/office/drawing/2014/main" id="{C23C6BDE-FA19-6214-20EB-A335ED78836F}"/>
              </a:ext>
            </a:extLst>
          </p:cNvPr>
          <p:cNvGraphicFramePr>
            <a:graphicFrameLocks noGrp="1"/>
          </p:cNvGraphicFramePr>
          <p:nvPr>
            <p:extLst>
              <p:ext uri="{D42A27DB-BD31-4B8C-83A1-F6EECF244321}">
                <p14:modId xmlns:p14="http://schemas.microsoft.com/office/powerpoint/2010/main" val="2308267354"/>
              </p:ext>
            </p:extLst>
          </p:nvPr>
        </p:nvGraphicFramePr>
        <p:xfrm>
          <a:off x="484770" y="2325881"/>
          <a:ext cx="4645604" cy="2168799"/>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79988585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March 2025</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Executive summary</a:t>
            </a:r>
            <a:endParaRPr lang="en-GB" sz="1600" b="0" i="1" dirty="0">
              <a:latin typeface="Ubuntu" panose="020B0504030602030204" pitchFamily="34" charset="0"/>
            </a:endParaRPr>
          </a:p>
        </p:txBody>
      </p:sp>
      <p:sp>
        <p:nvSpPr>
          <p:cNvPr id="39" name="Text Placeholder 38"/>
          <p:cNvSpPr>
            <a:spLocks noGrp="1"/>
          </p:cNvSpPr>
          <p:nvPr>
            <p:ph type="body" sz="quarter" idx="13"/>
          </p:nvPr>
        </p:nvSpPr>
        <p:spPr>
          <a:xfrm>
            <a:off x="486063" y="1792346"/>
            <a:ext cx="9617493" cy="5613845"/>
          </a:xfrm>
        </p:spPr>
        <p:txBody>
          <a:bodyPr/>
          <a:lstStyle/>
          <a:p>
            <a:pPr lvl="1" indent="-228600" algn="just">
              <a:spcBef>
                <a:spcPts val="1200"/>
              </a:spcBef>
            </a:pPr>
            <a:r>
              <a:rPr lang="en-US" sz="1400" b="0" dirty="0">
                <a:latin typeface="Ubuntu" panose="020B0504030602030204" pitchFamily="34" charset="0"/>
              </a:rPr>
              <a:t>Markets and policymakers are following in parallel headline inflation, financial market and labor market trends. </a:t>
            </a:r>
          </a:p>
          <a:p>
            <a:pPr lvl="1" indent="-228600" algn="just">
              <a:spcBef>
                <a:spcPts val="1200"/>
              </a:spcBef>
            </a:pPr>
            <a:r>
              <a:rPr lang="en-US" sz="1400" b="0" dirty="0">
                <a:latin typeface="Ubuntu" panose="020B0504030602030204" pitchFamily="34" charset="0"/>
              </a:rPr>
              <a:t>In response to inflationary pressures, monetary policy was tightened up to levels unheard of for the last 20 years. However, with the fall of inflation, a loosening of monetary policy has started. The ECB decreased its rates six times by 25bp since June while the Fed cut its rates by 100bp since September.</a:t>
            </a:r>
          </a:p>
          <a:p>
            <a:pPr lvl="1" indent="-228600" algn="just">
              <a:spcBef>
                <a:spcPts val="1200"/>
              </a:spcBef>
            </a:pPr>
            <a:r>
              <a:rPr lang="en-US" sz="1400" b="0" dirty="0">
                <a:latin typeface="Ubuntu" panose="020B0504030602030204" pitchFamily="34" charset="0"/>
              </a:rPr>
              <a:t>Headline inflation is now at 2.5% in the Euro Area while it is at 3% in the US. It has even been slightly increasing over the last few months. Core inflation remains higher than headline inflation. The return to the 2% inflation target is more complex in the US as the Fed first had to deal with labor-market overheating. </a:t>
            </a:r>
          </a:p>
          <a:p>
            <a:pPr lvl="1" indent="-228600" algn="just">
              <a:spcBef>
                <a:spcPts val="1200"/>
              </a:spcBef>
            </a:pPr>
            <a:r>
              <a:rPr lang="en-GB" sz="1400" b="0" dirty="0">
                <a:latin typeface="Ubuntu" panose="020B0504030602030204" pitchFamily="34" charset="0"/>
              </a:rPr>
              <a:t>Most raw-material prices have come back to their pre-war levels. Natural-gas price difference between Europe and the US has decreased. Tensions in the Red sea led to a massive rise of transportation costs in 2024 while the threat of tariffs by US president-elect Trump has also maintained transportation costs at a high level in the last couple of months.</a:t>
            </a:r>
          </a:p>
          <a:p>
            <a:pPr lvl="1" indent="-228600" algn="just">
              <a:spcBef>
                <a:spcPts val="1200"/>
              </a:spcBef>
            </a:pPr>
            <a:r>
              <a:rPr lang="en-US" sz="1400" b="0" dirty="0">
                <a:latin typeface="Ubuntu" panose="020B0504030602030204" pitchFamily="34" charset="0"/>
              </a:rPr>
              <a:t>GDP growth differences between the US and Europe remained strong in 2024, and the OECD expects a 1.3% growth for the Euro Area versus a 2.4% growth for the US for 2025. </a:t>
            </a:r>
          </a:p>
          <a:p>
            <a:pPr lvl="1" indent="-228600" algn="just">
              <a:spcBef>
                <a:spcPts val="1200"/>
              </a:spcBef>
            </a:pPr>
            <a:r>
              <a:rPr lang="en-US" sz="1400" b="0" dirty="0">
                <a:latin typeface="Ubuntu" panose="020B0504030602030204" pitchFamily="34" charset="0"/>
              </a:rPr>
              <a:t>Sovereign yields remain at a high level in the Euro Area. They decreased over the past year with the fall of inflation. The spreads between core countries and the periphery have also been declining as macroeconomic results have overcome expectations in countries as Spain or Greece but have been disappointing in Germany or France. </a:t>
            </a:r>
          </a:p>
          <a:p>
            <a:pPr lvl="1" indent="-228600" algn="just">
              <a:spcBef>
                <a:spcPts val="1200"/>
              </a:spcBef>
            </a:pPr>
            <a:r>
              <a:rPr lang="en-US" sz="1400" b="0" dirty="0">
                <a:latin typeface="Ubuntu" panose="020B0504030602030204" pitchFamily="34" charset="0"/>
              </a:rPr>
              <a:t>Following the results of US elections, economic and financial indicators improved: the US dollar strongly appreciated, the risk premium fell and US stock markets rose. But those gains were only temporary, all these indicators suffered since Trump’s inauguration in January and most are now worse than in November. </a:t>
            </a:r>
          </a:p>
          <a:p>
            <a:pPr marL="0" lvl="1" indent="0">
              <a:spcBef>
                <a:spcPts val="1200"/>
              </a:spcBef>
              <a:buNone/>
            </a:pPr>
            <a:endParaRPr lang="en-US" sz="1400" b="0" dirty="0">
              <a:latin typeface="Ubuntu" panose="020B0504030602030204" pitchFamily="34" charset="0"/>
            </a:endParaRPr>
          </a:p>
          <a:p>
            <a:pPr lvl="1" indent="-228600">
              <a:spcBef>
                <a:spcPts val="1200"/>
              </a:spcBef>
            </a:pPr>
            <a:endParaRPr lang="en-US" sz="1400" b="0"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a:latin typeface="Ubuntu" panose="020B0504030602030204" pitchFamily="34" charset="0"/>
              </a:rPr>
              <a:t>1</a:t>
            </a:r>
            <a:endParaRPr lang="en-US" dirty="0">
              <a:latin typeface="Ubuntu" panose="020B0504030602030204" pitchFamily="34" charset="0"/>
            </a:endParaRPr>
          </a:p>
        </p:txBody>
      </p:sp>
    </p:spTree>
    <p:extLst>
      <p:ext uri="{BB962C8B-B14F-4D97-AF65-F5344CB8AC3E}">
        <p14:creationId xmlns:p14="http://schemas.microsoft.com/office/powerpoint/2010/main" val="273546330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German yield curve is positive, for the first time in almost two years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636852"/>
            <a:ext cx="9721273" cy="273921"/>
          </a:xfrm>
        </p:spPr>
        <p:txBody>
          <a:bodyPr/>
          <a:lstStyle/>
          <a:p>
            <a:r>
              <a:rPr lang="en-US" b="0" dirty="0">
                <a:latin typeface="Ubuntu Condensed" panose="020B0506030602030204" pitchFamily="34" charset="0"/>
              </a:rPr>
              <a:t>It is following the pattern of the US yield curve, signaling that investors believe that the decrease of inflation will be durable.</a:t>
            </a:r>
            <a:endParaRPr lang="en-US" b="0" dirty="0">
              <a:solidFill>
                <a:schemeClr val="accent4"/>
              </a:solidFill>
              <a:latin typeface="Ubuntu Condensed" panose="020B0506030602030204" pitchFamily="34" charset="0"/>
            </a:endParaRPr>
          </a:p>
        </p:txBody>
      </p:sp>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27</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05/03/2025</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3E5C5898-567D-2AB2-1EC4-6A33193906BB}"/>
              </a:ext>
            </a:extLst>
          </p:cNvPr>
          <p:cNvGraphicFramePr>
            <a:graphicFrameLocks noGrp="1"/>
          </p:cNvGraphicFramePr>
          <p:nvPr>
            <p:custDataLst>
              <p:tags r:id="rId1"/>
            </p:custDataLst>
          </p:nvPr>
        </p:nvGraphicFramePr>
        <p:xfrm>
          <a:off x="469897" y="2206888"/>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Bund 2Yr/10Yr Spread – </a:t>
                      </a:r>
                      <a:r>
                        <a:rPr lang="en-US" sz="1000" b="0" i="1" u="none" strike="noStrike" noProof="0" dirty="0">
                          <a:solidFill>
                            <a:schemeClr val="accent1"/>
                          </a:solidFill>
                          <a:effectLst/>
                          <a:latin typeface="Ubuntu" panose="020B0504030602030204" pitchFamily="34" charset="0"/>
                        </a:rPr>
                        <a:t>Since Jan 1998</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r>
                        <a:rPr lang="fr-FR" sz="1000" b="0" i="1" u="none" strike="noStrike" noProof="0" dirty="0">
                          <a:solidFill>
                            <a:schemeClr val="tx1">
                              <a:lumMod val="65000"/>
                              <a:lumOff val="35000"/>
                            </a:schemeClr>
                          </a:solidFill>
                          <a:effectLst/>
                          <a:latin typeface="Ubuntu" panose="020B0504030602030204" pitchFamily="34" charset="0"/>
                        </a:rPr>
                        <a:t>In bps</a:t>
                      </a: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 name="bund_spread_2_10">
            <a:extLst>
              <a:ext uri="{FF2B5EF4-FFF2-40B4-BE49-F238E27FC236}">
                <a16:creationId xmlns:a16="http://schemas.microsoft.com/office/drawing/2014/main" id="{59F264E5-87A8-BDFD-D1DA-E7F37F52913F}"/>
              </a:ext>
            </a:extLst>
          </p:cNvPr>
          <p:cNvGraphicFramePr>
            <a:graphicFrameLocks noGrp="1"/>
          </p:cNvGraphicFramePr>
          <p:nvPr>
            <p:extLst>
              <p:ext uri="{D42A27DB-BD31-4B8C-83A1-F6EECF244321}">
                <p14:modId xmlns:p14="http://schemas.microsoft.com/office/powerpoint/2010/main" val="3088508281"/>
              </p:ext>
            </p:extLst>
          </p:nvPr>
        </p:nvGraphicFramePr>
        <p:xfrm>
          <a:off x="486065" y="2525197"/>
          <a:ext cx="9699334" cy="44598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8875290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3DFFF6-9FB1-4F03-B2D3-5E2CCA88227F}"/>
              </a:ext>
            </a:extLst>
          </p:cNvPr>
          <p:cNvSpPr>
            <a:spLocks noGrp="1"/>
          </p:cNvSpPr>
          <p:nvPr>
            <p:ph type="title"/>
          </p:nvPr>
        </p:nvSpPr>
        <p:spPr>
          <a:xfrm>
            <a:off x="486064" y="1134513"/>
            <a:ext cx="9721273" cy="646331"/>
          </a:xfrm>
        </p:spPr>
        <p:txBody>
          <a:bodyPr/>
          <a:lstStyle/>
          <a:p>
            <a:r>
              <a:rPr lang="en-US" dirty="0">
                <a:latin typeface="Ubuntu" panose="020B0504030602030204" pitchFamily="34" charset="0"/>
              </a:rPr>
              <a:t>The Euro depreciated with the European election but it has been going up since Trump’s inauguration</a:t>
            </a:r>
          </a:p>
        </p:txBody>
      </p:sp>
      <p:sp>
        <p:nvSpPr>
          <p:cNvPr id="4" name="shp_PresTitle">
            <a:extLst>
              <a:ext uri="{FF2B5EF4-FFF2-40B4-BE49-F238E27FC236}">
                <a16:creationId xmlns:a16="http://schemas.microsoft.com/office/drawing/2014/main" id="{F6865C42-6036-4A48-B8AC-B0C1909BD2FB}"/>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5" name="Text Placeholder 4">
            <a:extLst>
              <a:ext uri="{FF2B5EF4-FFF2-40B4-BE49-F238E27FC236}">
                <a16:creationId xmlns:a16="http://schemas.microsoft.com/office/drawing/2014/main" id="{D6AB30C2-2155-4194-AAC4-B07EE417120B}"/>
              </a:ext>
            </a:extLst>
          </p:cNvPr>
          <p:cNvSpPr>
            <a:spLocks noGrp="1"/>
          </p:cNvSpPr>
          <p:nvPr>
            <p:ph type="body" sz="quarter" idx="13"/>
          </p:nvPr>
        </p:nvSpPr>
        <p:spPr>
          <a:xfrm>
            <a:off x="516520" y="1780844"/>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7"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nvPr>
        </p:nvGraphicFramePr>
        <p:xfrm>
          <a:off x="473486"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1999</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8A6B9503-069F-4114-916D-B26F7E7F873B}"/>
              </a:ext>
            </a:extLst>
          </p:cNvPr>
          <p:cNvGraphicFramePr>
            <a:graphicFrameLocks noGrp="1"/>
          </p:cNvGraphicFramePr>
          <p:nvPr>
            <p:custDataLst>
              <p:tags r:id="rId2"/>
            </p:custDataLst>
          </p:nvPr>
        </p:nvGraphicFramePr>
        <p:xfrm>
          <a:off x="5537732"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2020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pSp>
        <p:nvGrpSpPr>
          <p:cNvPr id="12" name="Group 6">
            <a:extLst>
              <a:ext uri="{FF2B5EF4-FFF2-40B4-BE49-F238E27FC236}">
                <a16:creationId xmlns:a16="http://schemas.microsoft.com/office/drawing/2014/main" id="{7439FC30-45F6-480C-B72C-3ECBB12B8F31}"/>
              </a:ext>
            </a:extLst>
          </p:cNvPr>
          <p:cNvGrpSpPr/>
          <p:nvPr/>
        </p:nvGrpSpPr>
        <p:grpSpPr>
          <a:xfrm>
            <a:off x="2638733" y="6244199"/>
            <a:ext cx="619069" cy="540215"/>
            <a:chOff x="457200" y="3067724"/>
            <a:chExt cx="339226" cy="275808"/>
          </a:xfrm>
          <a:solidFill>
            <a:schemeClr val="accent3">
              <a:lumMod val="20000"/>
              <a:lumOff val="80000"/>
            </a:schemeClr>
          </a:solidFill>
        </p:grpSpPr>
        <p:sp>
          <p:nvSpPr>
            <p:cNvPr id="13" name="Freeform 25">
              <a:extLst>
                <a:ext uri="{FF2B5EF4-FFF2-40B4-BE49-F238E27FC236}">
                  <a16:creationId xmlns:a16="http://schemas.microsoft.com/office/drawing/2014/main" id="{F4F609F2-F272-4987-B155-03DDD7D801A6}"/>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5" name="Freeform 26">
              <a:extLst>
                <a:ext uri="{FF2B5EF4-FFF2-40B4-BE49-F238E27FC236}">
                  <a16:creationId xmlns:a16="http://schemas.microsoft.com/office/drawing/2014/main" id="{645DB261-B0E2-42C1-853B-A7B61B2A3DB0}"/>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6" name="Rectangle 15">
            <a:extLst>
              <a:ext uri="{FF2B5EF4-FFF2-40B4-BE49-F238E27FC236}">
                <a16:creationId xmlns:a16="http://schemas.microsoft.com/office/drawing/2014/main" id="{8A95C82E-9C8F-4352-A2C3-A996964370AE}"/>
              </a:ext>
            </a:extLst>
          </p:cNvPr>
          <p:cNvSpPr/>
          <p:nvPr/>
        </p:nvSpPr>
        <p:spPr>
          <a:xfrm>
            <a:off x="2713399" y="6345669"/>
            <a:ext cx="5327516" cy="727892"/>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000" noProof="1">
                <a:solidFill>
                  <a:schemeClr val="accent4"/>
                </a:solidFill>
                <a:latin typeface="Ubuntu" panose="020B0504030602030204" pitchFamily="34" charset="0"/>
                <a:cs typeface="Arial" panose="020B0604020202020204" pitchFamily="34" charset="0"/>
              </a:rPr>
              <a:t>“The level of the euro matters significantly for imported inflation, […]. A euro that is too weak would go against our price stability objective”</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Banque de France Villeroy de Galhau,  06 June 2022</a:t>
            </a:r>
          </a:p>
        </p:txBody>
      </p:sp>
      <p:sp>
        <p:nvSpPr>
          <p:cNvPr id="8" name="shp_Folio">
            <a:extLst>
              <a:ext uri="{FF2B5EF4-FFF2-40B4-BE49-F238E27FC236}">
                <a16:creationId xmlns:a16="http://schemas.microsoft.com/office/drawing/2014/main" id="{53ED1E21-BD6D-46FD-AA8A-A3BD612AA355}"/>
              </a:ext>
            </a:extLst>
          </p:cNvPr>
          <p:cNvSpPr>
            <a:spLocks noGrp="1"/>
          </p:cNvSpPr>
          <p:nvPr>
            <p:ph type="sldNum" sz="quarter" idx="12"/>
          </p:nvPr>
        </p:nvSpPr>
        <p:spPr/>
        <p:txBody>
          <a:bodyPr/>
          <a:lstStyle/>
          <a:p>
            <a:r>
              <a:rPr lang="en-US" dirty="0">
                <a:latin typeface="Ubuntu" panose="020B0504030602030204" pitchFamily="34" charset="0"/>
              </a:rPr>
              <a:t>28</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9" name="shp_FootNote">
            <a:extLst>
              <a:ext uri="{FF2B5EF4-FFF2-40B4-BE49-F238E27FC236}">
                <a16:creationId xmlns:a16="http://schemas.microsoft.com/office/drawing/2014/main" id="{833F379C-70A3-F2F9-C571-ADEE123316C6}"/>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05/03/2025</a:t>
            </a:r>
          </a:p>
          <a:p>
            <a:pPr marL="347472" indent="-347472"/>
            <a:endParaRPr lang="en-US" sz="700" dirty="0">
              <a:latin typeface="Ubuntu" panose="020B0504030602030204" pitchFamily="34" charset="0"/>
            </a:endParaRPr>
          </a:p>
        </p:txBody>
      </p:sp>
      <p:graphicFrame>
        <p:nvGraphicFramePr>
          <p:cNvPr id="11" name="euro_usd_long">
            <a:extLst>
              <a:ext uri="{FF2B5EF4-FFF2-40B4-BE49-F238E27FC236}">
                <a16:creationId xmlns:a16="http://schemas.microsoft.com/office/drawing/2014/main" id="{5AD3306E-342B-6646-149B-BBA00E16A9AC}"/>
              </a:ext>
            </a:extLst>
          </p:cNvPr>
          <p:cNvGraphicFramePr>
            <a:graphicFrameLocks noGrp="1"/>
          </p:cNvGraphicFramePr>
          <p:nvPr>
            <p:extLst>
              <p:ext uri="{D42A27DB-BD31-4B8C-83A1-F6EECF244321}">
                <p14:modId xmlns:p14="http://schemas.microsoft.com/office/powerpoint/2010/main" val="3981645555"/>
              </p:ext>
            </p:extLst>
          </p:nvPr>
        </p:nvGraphicFramePr>
        <p:xfrm>
          <a:off x="473487" y="2431287"/>
          <a:ext cx="4644614" cy="388496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euro_usd_short">
            <a:extLst>
              <a:ext uri="{FF2B5EF4-FFF2-40B4-BE49-F238E27FC236}">
                <a16:creationId xmlns:a16="http://schemas.microsoft.com/office/drawing/2014/main" id="{C47F1669-A6BC-4A58-4152-0C17FEA6135D}"/>
              </a:ext>
            </a:extLst>
          </p:cNvPr>
          <p:cNvGraphicFramePr>
            <a:graphicFrameLocks noGrp="1"/>
          </p:cNvGraphicFramePr>
          <p:nvPr>
            <p:extLst>
              <p:ext uri="{D42A27DB-BD31-4B8C-83A1-F6EECF244321}">
                <p14:modId xmlns:p14="http://schemas.microsoft.com/office/powerpoint/2010/main" val="1214377142"/>
              </p:ext>
            </p:extLst>
          </p:nvPr>
        </p:nvGraphicFramePr>
        <p:xfrm>
          <a:off x="5537200" y="2431287"/>
          <a:ext cx="4648199" cy="3912505"/>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04733612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a:xfrm>
            <a:off x="3041070" y="3246896"/>
            <a:ext cx="7166266" cy="1067472"/>
          </a:xfrm>
        </p:spPr>
        <p:txBody>
          <a:bodyPr/>
          <a:lstStyle/>
          <a:p>
            <a:r>
              <a:rPr lang="en-US" dirty="0">
                <a:latin typeface="Ubuntu" panose="020B0504030602030204" pitchFamily="34" charset="0"/>
              </a:rPr>
              <a:t>III	Impact on yields and spreads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March 2025</a:t>
            </a:r>
          </a:p>
        </p:txBody>
      </p:sp>
    </p:spTree>
    <p:extLst>
      <p:ext uri="{BB962C8B-B14F-4D97-AF65-F5344CB8AC3E}">
        <p14:creationId xmlns:p14="http://schemas.microsoft.com/office/powerpoint/2010/main" val="134966572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95249"/>
            <a:ext cx="9721273" cy="369332"/>
          </a:xfrm>
        </p:spPr>
        <p:txBody>
          <a:bodyPr/>
          <a:lstStyle/>
          <a:p>
            <a:r>
              <a:rPr lang="en-US" dirty="0">
                <a:latin typeface="Ubuntu" panose="020B0504030602030204" pitchFamily="34" charset="0"/>
              </a:rPr>
              <a:t>In Europe, sovereign yields remain at particularly high levels</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The yields are now very close for France and Greece.</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10-Y yields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30</a:t>
            </a:r>
          </a:p>
        </p:txBody>
      </p:sp>
      <p:sp>
        <p:nvSpPr>
          <p:cNvPr id="7" name="shp_SDPTitle">
            <a:extLst>
              <a:ext uri="{FF2B5EF4-FFF2-40B4-BE49-F238E27FC236}">
                <a16:creationId xmlns:a16="http://schemas.microsoft.com/office/drawing/2014/main" id="{83672609-B091-8E78-C837-418C54205B59}"/>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CECFC794-F679-B92D-2373-35326E155B4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Eurostat as o</a:t>
            </a:r>
            <a:r>
              <a:rPr lang="fr-GF" sz="700" i="1" dirty="0">
                <a:latin typeface="Ubuntu" panose="020B0504030602030204" pitchFamily="34" charset="0"/>
              </a:rPr>
              <a:t>f </a:t>
            </a:r>
            <a:r>
              <a:rPr lang="fr-FR" sz="700" i="1" dirty="0">
                <a:latin typeface="Ubuntu" panose="020B0504030602030204" pitchFamily="34" charset="0"/>
              </a:rPr>
              <a:t>05/03/2025</a:t>
            </a:r>
          </a:p>
          <a:p>
            <a:pPr marL="347472" indent="-347472"/>
            <a:endParaRPr lang="en-US" sz="700" dirty="0">
              <a:latin typeface="Ubuntu" panose="020B0504030602030204" pitchFamily="34" charset="0"/>
            </a:endParaRPr>
          </a:p>
        </p:txBody>
      </p:sp>
      <p:graphicFrame>
        <p:nvGraphicFramePr>
          <p:cNvPr id="9" name="sov_yield">
            <a:extLst>
              <a:ext uri="{FF2B5EF4-FFF2-40B4-BE49-F238E27FC236}">
                <a16:creationId xmlns:a16="http://schemas.microsoft.com/office/drawing/2014/main" id="{EC6CB6B6-6EAB-E623-4D13-2884282D618B}"/>
              </a:ext>
            </a:extLst>
          </p:cNvPr>
          <p:cNvGraphicFramePr>
            <a:graphicFrameLocks noGrp="1"/>
          </p:cNvGraphicFramePr>
          <p:nvPr>
            <p:extLst>
              <p:ext uri="{D42A27DB-BD31-4B8C-83A1-F6EECF244321}">
                <p14:modId xmlns:p14="http://schemas.microsoft.com/office/powerpoint/2010/main" val="3422118703"/>
              </p:ext>
            </p:extLst>
          </p:nvPr>
        </p:nvGraphicFramePr>
        <p:xfrm>
          <a:off x="473696" y="2499593"/>
          <a:ext cx="9743583" cy="449683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54817371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076035"/>
            <a:ext cx="9721273" cy="369332"/>
          </a:xfrm>
        </p:spPr>
        <p:txBody>
          <a:bodyPr/>
          <a:lstStyle/>
          <a:p>
            <a:r>
              <a:rPr lang="en-US" dirty="0">
                <a:latin typeface="Ubuntu" panose="020B0504030602030204" pitchFamily="34" charset="0"/>
              </a:rPr>
              <a:t>Tensions on spreads have eased off for the periphery since their peak in 2022</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64127" y="1546749"/>
            <a:ext cx="9721273" cy="473976"/>
          </a:xfrm>
        </p:spPr>
        <p:txBody>
          <a:bodyPr/>
          <a:lstStyle/>
          <a:p>
            <a:r>
              <a:rPr lang="en-GB" b="0" dirty="0">
                <a:solidFill>
                  <a:schemeClr val="accent4"/>
                </a:solidFill>
                <a:latin typeface="Ubuntu Condensed" panose="020B0506030602030204" pitchFamily="34" charset="0"/>
              </a:rPr>
              <a:t>For France, the spread increased after the results of the European and legislative elections and have not returned to the 50bp medium-term value. However, it has been decreasing following the passing of the Finance Act.</a:t>
            </a:r>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spreads over 10Y German bund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31</a:t>
            </a:r>
          </a:p>
        </p:txBody>
      </p:sp>
      <p:sp>
        <p:nvSpPr>
          <p:cNvPr id="9" name="shp_SDPTitle">
            <a:extLst>
              <a:ext uri="{FF2B5EF4-FFF2-40B4-BE49-F238E27FC236}">
                <a16:creationId xmlns:a16="http://schemas.microsoft.com/office/drawing/2014/main" id="{2E3F2F28-BEF9-2BAC-9529-AD23E8C5D9C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D54C1042-A0BD-2632-5959-172416DDA1D9}"/>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Eurostat as of </a:t>
            </a:r>
            <a:r>
              <a:rPr lang="fr-FR" sz="700" i="1" dirty="0">
                <a:latin typeface="Ubuntu" panose="020B0504030602030204" pitchFamily="34" charset="0"/>
              </a:rPr>
              <a:t>05/03/2025</a:t>
            </a:r>
            <a:r>
              <a:rPr lang="en-US" sz="700" i="1" dirty="0">
                <a:latin typeface="Ubuntu" panose="020B0504030602030204" pitchFamily="34" charset="0"/>
              </a:rPr>
              <a:t>, Internal calculations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7" name="sov_spreads">
            <a:extLst>
              <a:ext uri="{FF2B5EF4-FFF2-40B4-BE49-F238E27FC236}">
                <a16:creationId xmlns:a16="http://schemas.microsoft.com/office/drawing/2014/main" id="{BAE4E424-6F53-D897-22E5-88C8ED42EFED}"/>
              </a:ext>
            </a:extLst>
          </p:cNvPr>
          <p:cNvGraphicFramePr>
            <a:graphicFrameLocks noGrp="1"/>
          </p:cNvGraphicFramePr>
          <p:nvPr>
            <p:extLst>
              <p:ext uri="{D42A27DB-BD31-4B8C-83A1-F6EECF244321}">
                <p14:modId xmlns:p14="http://schemas.microsoft.com/office/powerpoint/2010/main" val="3607416045"/>
              </p:ext>
            </p:extLst>
          </p:nvPr>
        </p:nvGraphicFramePr>
        <p:xfrm>
          <a:off x="469900" y="2531149"/>
          <a:ext cx="9715500" cy="435317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82257886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07B747-9E2B-4F8F-8A4F-DA87D8CE1B8C}"/>
              </a:ext>
            </a:extLst>
          </p:cNvPr>
          <p:cNvSpPr>
            <a:spLocks noGrp="1"/>
          </p:cNvSpPr>
          <p:nvPr>
            <p:ph type="title"/>
          </p:nvPr>
        </p:nvSpPr>
        <p:spPr>
          <a:xfrm>
            <a:off x="486064" y="1123627"/>
            <a:ext cx="9721273" cy="646331"/>
          </a:xfrm>
        </p:spPr>
        <p:txBody>
          <a:bodyPr/>
          <a:lstStyle/>
          <a:p>
            <a:r>
              <a:rPr lang="en-US" dirty="0">
                <a:latin typeface="Ubuntu" panose="020B0504030602030204" pitchFamily="34" charset="0"/>
              </a:rPr>
              <a:t>High-yield corporate-bond spreads have been decreasing in the last few months both in the US and the Euro Area</a:t>
            </a:r>
          </a:p>
        </p:txBody>
      </p:sp>
      <p:sp>
        <p:nvSpPr>
          <p:cNvPr id="3" name="shp_SDPTitle">
            <a:extLst>
              <a:ext uri="{FF2B5EF4-FFF2-40B4-BE49-F238E27FC236}">
                <a16:creationId xmlns:a16="http://schemas.microsoft.com/office/drawing/2014/main" id="{5ACD6B52-0FE5-4EBA-86D4-F8D455A641CF}"/>
              </a:ext>
            </a:extLst>
          </p:cNvPr>
          <p:cNvSpPr>
            <a:spLocks noGrp="1"/>
          </p:cNvSpPr>
          <p:nvPr>
            <p:ph type="dt" sz="half" idx="10"/>
          </p:nvPr>
        </p:nvSpPr>
        <p:spPr/>
        <p:txBody>
          <a:bodyPr/>
          <a:lstStyle/>
          <a:p>
            <a:pPr marL="0" indent="0"/>
            <a:r>
              <a:rPr lang="en-US" dirty="0">
                <a:latin typeface="Ubuntu" panose="020B0504030602030204" pitchFamily="34" charset="0"/>
              </a:rPr>
              <a:t>III   Impact on yields and Spreads</a:t>
            </a:r>
          </a:p>
        </p:txBody>
      </p:sp>
      <p:sp>
        <p:nvSpPr>
          <p:cNvPr id="4" name="shp_PresTitle">
            <a:extLst>
              <a:ext uri="{FF2B5EF4-FFF2-40B4-BE49-F238E27FC236}">
                <a16:creationId xmlns:a16="http://schemas.microsoft.com/office/drawing/2014/main" id="{DBAFA971-86B0-46B1-A737-FD6E07F51CA9}"/>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5" name="Text Placeholder 4">
            <a:extLst>
              <a:ext uri="{FF2B5EF4-FFF2-40B4-BE49-F238E27FC236}">
                <a16:creationId xmlns:a16="http://schemas.microsoft.com/office/drawing/2014/main" id="{ADDF41A4-6144-4580-BF0E-60DCD0D37AB6}"/>
              </a:ext>
            </a:extLst>
          </p:cNvPr>
          <p:cNvSpPr>
            <a:spLocks noGrp="1"/>
          </p:cNvSpPr>
          <p:nvPr>
            <p:ph type="body" sz="quarter" idx="13"/>
          </p:nvPr>
        </p:nvSpPr>
        <p:spPr>
          <a:xfrm>
            <a:off x="486064" y="1705087"/>
            <a:ext cx="9721273" cy="273921"/>
          </a:xfrm>
        </p:spPr>
        <p:txBody>
          <a:bodyPr/>
          <a:lstStyle/>
          <a:p>
            <a:r>
              <a:rPr lang="en-US" b="0" dirty="0">
                <a:solidFill>
                  <a:schemeClr val="accent4"/>
                </a:solidFill>
                <a:latin typeface="Ubuntu Condensed" panose="020B0506030602030204" pitchFamily="34" charset="0"/>
              </a:rPr>
              <a:t>They reached their lowest levels since 2017. The spread is lower in the Euro Area than in the US for the first time in almost two years.  </a:t>
            </a:r>
          </a:p>
        </p:txBody>
      </p:sp>
      <p:sp>
        <p:nvSpPr>
          <p:cNvPr id="7" name="shp_Folio">
            <a:extLst>
              <a:ext uri="{FF2B5EF4-FFF2-40B4-BE49-F238E27FC236}">
                <a16:creationId xmlns:a16="http://schemas.microsoft.com/office/drawing/2014/main" id="{B041F29B-3B90-4D82-A6D2-29F541FB5EFB}"/>
              </a:ext>
            </a:extLst>
          </p:cNvPr>
          <p:cNvSpPr>
            <a:spLocks noGrp="1"/>
          </p:cNvSpPr>
          <p:nvPr>
            <p:ph type="sldNum" sz="quarter" idx="12"/>
          </p:nvPr>
        </p:nvSpPr>
        <p:spPr>
          <a:xfrm>
            <a:off x="9526341" y="6995081"/>
            <a:ext cx="680995" cy="177912"/>
          </a:xfrm>
        </p:spPr>
        <p:txBody>
          <a:bodyPr/>
          <a:lstStyle/>
          <a:p>
            <a:r>
              <a:rPr lang="en-US" dirty="0">
                <a:latin typeface="Ubuntu" panose="020B0504030602030204" pitchFamily="34" charset="0"/>
              </a:rPr>
              <a:t>32</a:t>
            </a:r>
          </a:p>
        </p:txBody>
      </p:sp>
      <p:graphicFrame>
        <p:nvGraphicFramePr>
          <p:cNvPr id="13"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extLst>
              <p:ext uri="{D42A27DB-BD31-4B8C-83A1-F6EECF244321}">
                <p14:modId xmlns:p14="http://schemas.microsoft.com/office/powerpoint/2010/main" val="1702010846"/>
              </p:ext>
            </p:extLst>
          </p:nvPr>
        </p:nvGraphicFramePr>
        <p:xfrm>
          <a:off x="469900" y="2084365"/>
          <a:ext cx="9715500" cy="448800"/>
        </p:xfrm>
        <a:graphic>
          <a:graphicData uri="http://schemas.openxmlformats.org/drawingml/2006/table">
            <a:tbl>
              <a:tblPr/>
              <a:tblGrid>
                <a:gridCol w="971550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 Since 2000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CC2F1091-1B3A-4323-8FB2-3960BAC6B154}"/>
              </a:ext>
            </a:extLst>
          </p:cNvPr>
          <p:cNvGraphicFramePr>
            <a:graphicFrameLocks noGrp="1"/>
          </p:cNvGraphicFramePr>
          <p:nvPr>
            <p:custDataLst>
              <p:tags r:id="rId2"/>
            </p:custDataLst>
            <p:extLst>
              <p:ext uri="{D42A27DB-BD31-4B8C-83A1-F6EECF244321}">
                <p14:modId xmlns:p14="http://schemas.microsoft.com/office/powerpoint/2010/main" val="3770590388"/>
              </p:ext>
            </p:extLst>
          </p:nvPr>
        </p:nvGraphicFramePr>
        <p:xfrm>
          <a:off x="469612" y="4420831"/>
          <a:ext cx="9715788" cy="448800"/>
        </p:xfrm>
        <a:graphic>
          <a:graphicData uri="http://schemas.openxmlformats.org/drawingml/2006/table">
            <a:tbl>
              <a:tblPr/>
              <a:tblGrid>
                <a:gridCol w="971578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0" i="1" u="none" strike="noStrike" noProof="0" dirty="0">
                          <a:solidFill>
                            <a:schemeClr val="accent1"/>
                          </a:solidFill>
                          <a:effectLst/>
                          <a:latin typeface="Ubuntu" panose="020B0504030602030204" pitchFamily="34" charset="0"/>
                        </a:rPr>
                        <a:t>– Since 2022</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otNote">
            <a:extLst>
              <a:ext uri="{FF2B5EF4-FFF2-40B4-BE49-F238E27FC236}">
                <a16:creationId xmlns:a16="http://schemas.microsoft.com/office/drawing/2014/main" id="{4149CE7D-DB8F-2057-2145-14CA77185B6E}"/>
              </a:ext>
            </a:extLst>
          </p:cNvPr>
          <p:cNvSpPr txBox="1"/>
          <p:nvPr/>
        </p:nvSpPr>
        <p:spPr>
          <a:xfrm>
            <a:off x="1637238" y="70840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ICE BofA Indices as of 05/03/2025</a:t>
            </a:r>
          </a:p>
          <a:p>
            <a:pPr marL="347472" indent="-347472"/>
            <a:r>
              <a:rPr lang="en-US" sz="700" dirty="0">
                <a:latin typeface="Ubuntu" panose="020B0504030602030204" pitchFamily="34" charset="0"/>
              </a:rPr>
              <a:t>Note:	High yield corporate bond spreads include BB-rated and lower corporate bonds</a:t>
            </a:r>
          </a:p>
        </p:txBody>
      </p:sp>
      <p:graphicFrame>
        <p:nvGraphicFramePr>
          <p:cNvPr id="12" name="Chart 11">
            <a:extLst>
              <a:ext uri="{FF2B5EF4-FFF2-40B4-BE49-F238E27FC236}">
                <a16:creationId xmlns:a16="http://schemas.microsoft.com/office/drawing/2014/main" id="{57B047B3-6D1C-5CCB-CDA4-2723DC3FB94C}"/>
              </a:ext>
            </a:extLst>
          </p:cNvPr>
          <p:cNvGraphicFramePr/>
          <p:nvPr>
            <p:extLst>
              <p:ext uri="{D42A27DB-BD31-4B8C-83A1-F6EECF244321}">
                <p14:modId xmlns:p14="http://schemas.microsoft.com/office/powerpoint/2010/main" val="1353816864"/>
              </p:ext>
            </p:extLst>
          </p:nvPr>
        </p:nvGraphicFramePr>
        <p:xfrm>
          <a:off x="508000" y="2485651"/>
          <a:ext cx="9677400" cy="20703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5" name="Chart 14">
            <a:extLst>
              <a:ext uri="{FF2B5EF4-FFF2-40B4-BE49-F238E27FC236}">
                <a16:creationId xmlns:a16="http://schemas.microsoft.com/office/drawing/2014/main" id="{92434BF6-2201-5120-627F-64CE2394455D}"/>
              </a:ext>
            </a:extLst>
          </p:cNvPr>
          <p:cNvGraphicFramePr/>
          <p:nvPr>
            <p:extLst>
              <p:ext uri="{D42A27DB-BD31-4B8C-83A1-F6EECF244321}">
                <p14:modId xmlns:p14="http://schemas.microsoft.com/office/powerpoint/2010/main" val="2986355050"/>
              </p:ext>
            </p:extLst>
          </p:nvPr>
        </p:nvGraphicFramePr>
        <p:xfrm>
          <a:off x="469612" y="4870355"/>
          <a:ext cx="9737724" cy="212472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82680128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IV	Impact on stock markets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March 2025</a:t>
            </a:r>
          </a:p>
        </p:txBody>
      </p:sp>
    </p:spTree>
    <p:extLst>
      <p:ext uri="{BB962C8B-B14F-4D97-AF65-F5344CB8AC3E}">
        <p14:creationId xmlns:p14="http://schemas.microsoft.com/office/powerpoint/2010/main" val="310420658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091624"/>
            <a:ext cx="9721274" cy="646331"/>
          </a:xfrm>
        </p:spPr>
        <p:txBody>
          <a:bodyPr/>
          <a:lstStyle/>
          <a:p>
            <a:r>
              <a:rPr lang="en-GB" dirty="0">
                <a:latin typeface="Ubuntu" panose="020B0504030602030204" pitchFamily="34" charset="0"/>
              </a:rPr>
              <a:t>Stock market indices have strongly increased during the last couple of years year except the Shanghai composite.</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64127" y="1732156"/>
            <a:ext cx="9721273" cy="273921"/>
          </a:xfrm>
        </p:spPr>
        <p:txBody>
          <a:bodyPr/>
          <a:lstStyle/>
          <a:p>
            <a:r>
              <a:rPr lang="en-US" b="0" dirty="0">
                <a:solidFill>
                  <a:schemeClr val="accent4"/>
                </a:solidFill>
                <a:latin typeface="Ubuntu Condensed" panose="020B0506030602030204" pitchFamily="34" charset="0"/>
              </a:rPr>
              <a:t>US indices temporarily increased following the results of the US elections but they have more than lost their previous gains while the </a:t>
            </a:r>
            <a:r>
              <a:rPr lang="en-US" b="0" dirty="0" err="1">
                <a:solidFill>
                  <a:schemeClr val="accent4"/>
                </a:solidFill>
                <a:latin typeface="Ubuntu Condensed" panose="020B0506030602030204" pitchFamily="34" charset="0"/>
              </a:rPr>
              <a:t>Eurostoxx</a:t>
            </a:r>
            <a:r>
              <a:rPr lang="en-US" b="0" dirty="0">
                <a:solidFill>
                  <a:schemeClr val="accent4"/>
                </a:solidFill>
                <a:latin typeface="Ubuntu Condensed" panose="020B0506030602030204" pitchFamily="34" charset="0"/>
              </a:rPr>
              <a:t> 50  is improving.</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1485227094"/>
              </p:ext>
            </p:extLst>
          </p:nvPr>
        </p:nvGraphicFramePr>
        <p:xfrm>
          <a:off x="469901" y="2274201"/>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Nasdaq Composite, S&amp;P</a:t>
                      </a:r>
                      <a:r>
                        <a:rPr lang="en-US" sz="1000" b="1" i="0" u="none" strike="noStrike" baseline="0" noProof="0" dirty="0">
                          <a:solidFill>
                            <a:schemeClr val="accent1"/>
                          </a:solidFill>
                          <a:effectLst/>
                          <a:latin typeface="Ubuntu" panose="020B0504030602030204" pitchFamily="34" charset="0"/>
                        </a:rPr>
                        <a:t> 500, Shanghai Composite and Eurostoxx 50 indices – </a:t>
                      </a:r>
                      <a:r>
                        <a:rPr lang="en-US" sz="1000" b="0" i="1" u="none" strike="noStrike" baseline="0" noProof="0" dirty="0">
                          <a:solidFill>
                            <a:schemeClr val="accent1"/>
                          </a:solidFill>
                          <a:effectLst/>
                          <a:latin typeface="Ubuntu" panose="020B0504030602030204" pitchFamily="34" charset="0"/>
                        </a:rPr>
                        <a:t>Jan. 2022 = 100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stock_indices">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1360142531"/>
              </p:ext>
            </p:extLst>
          </p:nvPr>
        </p:nvGraphicFramePr>
        <p:xfrm>
          <a:off x="388093" y="2168564"/>
          <a:ext cx="9699336" cy="4814485"/>
        </p:xfrm>
        <a:graphic>
          <a:graphicData uri="http://schemas.openxmlformats.org/drawingml/2006/chart">
            <c:chart xmlns:c="http://schemas.openxmlformats.org/drawingml/2006/chart" xmlns:r="http://schemas.openxmlformats.org/officeDocument/2006/relationships" r:id="rId4"/>
          </a:graphicData>
        </a:graphic>
      </p:graphicFrame>
      <p:sp>
        <p:nvSpPr>
          <p:cNvPr id="13" name="shp_FootNote">
            <a:extLst>
              <a:ext uri="{FF2B5EF4-FFF2-40B4-BE49-F238E27FC236}">
                <a16:creationId xmlns:a16="http://schemas.microsoft.com/office/drawing/2014/main" id="{0976EE9F-7D79-4E9D-9C91-745A44CBF7C6}"/>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Boursorama</a:t>
            </a:r>
            <a:r>
              <a:rPr lang="en-US" sz="700" i="1" dirty="0">
                <a:latin typeface="Ubuntu" panose="020B0504030602030204" pitchFamily="34" charset="0"/>
              </a:rPr>
              <a:t>, S&amp;P Dow Jones as of </a:t>
            </a:r>
            <a:r>
              <a:rPr lang="fr-FR" sz="700" i="1" dirty="0">
                <a:latin typeface="Ubuntu" panose="020B0504030602030204" pitchFamily="34" charset="0"/>
              </a:rPr>
              <a:t>05/03/2025</a:t>
            </a:r>
            <a:endParaRPr lang="en-US" sz="700" i="1" dirty="0">
              <a:latin typeface="Ubuntu" panose="020B0504030602030204" pitchFamily="34" charset="0"/>
            </a:endParaRPr>
          </a:p>
        </p:txBody>
      </p:sp>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34</a:t>
            </a:r>
          </a:p>
        </p:txBody>
      </p:sp>
      <p:sp>
        <p:nvSpPr>
          <p:cNvPr id="10"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Tree>
    <p:extLst>
      <p:ext uri="{BB962C8B-B14F-4D97-AF65-F5344CB8AC3E}">
        <p14:creationId xmlns:p14="http://schemas.microsoft.com/office/powerpoint/2010/main" val="103458228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43223"/>
            <a:ext cx="9721273" cy="369332"/>
          </a:xfrm>
        </p:spPr>
        <p:txBody>
          <a:bodyPr/>
          <a:lstStyle/>
          <a:p>
            <a:r>
              <a:rPr lang="en-US" dirty="0">
                <a:latin typeface="Ubuntu" panose="020B0504030602030204" pitchFamily="34" charset="0"/>
              </a:rPr>
              <a:t>The VIX index surged in December following the Fed’s rates forecasts for 2025 </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3" y="1681862"/>
            <a:ext cx="9721273" cy="273921"/>
          </a:xfrm>
        </p:spPr>
        <p:txBody>
          <a:bodyPr/>
          <a:lstStyle/>
          <a:p>
            <a:r>
              <a:rPr lang="en-US" b="0" dirty="0">
                <a:solidFill>
                  <a:schemeClr val="accent4"/>
                </a:solidFill>
                <a:latin typeface="Ubuntu Condensed" panose="020B0506030602030204" pitchFamily="34" charset="0"/>
              </a:rPr>
              <a:t>Since then, it has been navigating around its long-term average</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3616884187"/>
              </p:ext>
            </p:extLst>
          </p:nvPr>
        </p:nvGraphicFramePr>
        <p:xfrm>
          <a:off x="469901" y="2183028"/>
          <a:ext cx="9721273" cy="448800"/>
        </p:xfrm>
        <a:graphic>
          <a:graphicData uri="http://schemas.openxmlformats.org/drawingml/2006/table">
            <a:tbl>
              <a:tblPr/>
              <a:tblGrid>
                <a:gridCol w="972127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VIX index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3797962619"/>
              </p:ext>
            </p:extLst>
          </p:nvPr>
        </p:nvGraphicFramePr>
        <p:xfrm>
          <a:off x="453738" y="2544717"/>
          <a:ext cx="9705931" cy="1831483"/>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35</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429394201"/>
              </p:ext>
            </p:extLst>
          </p:nvPr>
        </p:nvGraphicFramePr>
        <p:xfrm>
          <a:off x="469901" y="4391025"/>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VIX index</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2022</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415023142"/>
              </p:ext>
            </p:extLst>
          </p:nvPr>
        </p:nvGraphicFramePr>
        <p:xfrm>
          <a:off x="477694" y="4736370"/>
          <a:ext cx="9707706"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3" name="shp_FootNote">
            <a:extLst>
              <a:ext uri="{FF2B5EF4-FFF2-40B4-BE49-F238E27FC236}">
                <a16:creationId xmlns:a16="http://schemas.microsoft.com/office/drawing/2014/main" id="{A5B68E7F-8F8B-ED83-6F92-84D60EA300B1}"/>
              </a:ext>
            </a:extLst>
          </p:cNvPr>
          <p:cNvSpPr txBox="1"/>
          <p:nvPr/>
        </p:nvSpPr>
        <p:spPr>
          <a:xfrm>
            <a:off x="1679865" y="7131882"/>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CBOE as of </a:t>
            </a:r>
            <a:r>
              <a:rPr lang="fr-FR" sz="700" i="1" dirty="0">
                <a:latin typeface="Ubuntu" panose="020B0504030602030204" pitchFamily="34" charset="0"/>
              </a:rPr>
              <a:t>05/03/2025</a:t>
            </a: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196172865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5847"/>
            <a:ext cx="9721273" cy="369332"/>
          </a:xfrm>
        </p:spPr>
        <p:txBody>
          <a:bodyPr/>
          <a:lstStyle/>
          <a:p>
            <a:r>
              <a:rPr lang="en-US" dirty="0">
                <a:latin typeface="Ubuntu" panose="020B0504030602030204" pitchFamily="34" charset="0"/>
              </a:rPr>
              <a:t>Financial stress indicators returned to pre-war levels </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62192" y="1688874"/>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71835" y="2183028"/>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1980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36</a:t>
            </a:r>
          </a:p>
        </p:txBody>
      </p:sp>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12" name="shp_FootNote">
            <a:extLst>
              <a:ext uri="{FF2B5EF4-FFF2-40B4-BE49-F238E27FC236}">
                <a16:creationId xmlns:a16="http://schemas.microsoft.com/office/drawing/2014/main" id="{588B22A2-CDB8-97FF-323C-AE17CCF0CA0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ECB as of </a:t>
            </a:r>
            <a:r>
              <a:rPr lang="fr-FR" sz="700" i="1" dirty="0">
                <a:latin typeface="Ubuntu" panose="020B0504030602030204" pitchFamily="34" charset="0"/>
              </a:rPr>
              <a:t>05/03/2025</a:t>
            </a:r>
          </a:p>
          <a:p>
            <a:pPr marL="347472" indent="-347472"/>
            <a:endParaRPr lang="en-US" sz="700" dirty="0">
              <a:latin typeface="Ubuntu" panose="020B0504030602030204" pitchFamily="34" charset="0"/>
            </a:endParaRPr>
          </a:p>
        </p:txBody>
      </p:sp>
      <p:graphicFrame>
        <p:nvGraphicFramePr>
          <p:cNvPr id="3" name="Table 2">
            <a:extLst>
              <a:ext uri="{FF2B5EF4-FFF2-40B4-BE49-F238E27FC236}">
                <a16:creationId xmlns:a16="http://schemas.microsoft.com/office/drawing/2014/main" id="{F7388690-C535-6121-0FFF-192AF454FB1E}"/>
              </a:ext>
            </a:extLst>
          </p:cNvPr>
          <p:cNvGraphicFramePr>
            <a:graphicFrameLocks noGrp="1"/>
          </p:cNvGraphicFramePr>
          <p:nvPr>
            <p:custDataLst>
              <p:tags r:id="rId2"/>
            </p:custDataLst>
          </p:nvPr>
        </p:nvGraphicFramePr>
        <p:xfrm>
          <a:off x="471835" y="4394031"/>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2020 </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iss_long">
            <a:extLst>
              <a:ext uri="{FF2B5EF4-FFF2-40B4-BE49-F238E27FC236}">
                <a16:creationId xmlns:a16="http://schemas.microsoft.com/office/drawing/2014/main" id="{823A3F52-4897-6A39-C8D4-7B3AF34A7760}"/>
              </a:ext>
            </a:extLst>
          </p:cNvPr>
          <p:cNvGraphicFramePr>
            <a:graphicFrameLocks noGrp="1"/>
          </p:cNvGraphicFramePr>
          <p:nvPr>
            <p:extLst>
              <p:ext uri="{D42A27DB-BD31-4B8C-83A1-F6EECF244321}">
                <p14:modId xmlns:p14="http://schemas.microsoft.com/office/powerpoint/2010/main" val="3423348576"/>
              </p:ext>
            </p:extLst>
          </p:nvPr>
        </p:nvGraphicFramePr>
        <p:xfrm>
          <a:off x="469900" y="2465727"/>
          <a:ext cx="9713565" cy="192830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ciss_short">
            <a:extLst>
              <a:ext uri="{FF2B5EF4-FFF2-40B4-BE49-F238E27FC236}">
                <a16:creationId xmlns:a16="http://schemas.microsoft.com/office/drawing/2014/main" id="{68456F20-8BF8-77EB-92F2-1E19D5368978}"/>
              </a:ext>
            </a:extLst>
          </p:cNvPr>
          <p:cNvGraphicFramePr>
            <a:graphicFrameLocks noGrp="1"/>
          </p:cNvGraphicFramePr>
          <p:nvPr>
            <p:extLst>
              <p:ext uri="{D42A27DB-BD31-4B8C-83A1-F6EECF244321}">
                <p14:modId xmlns:p14="http://schemas.microsoft.com/office/powerpoint/2010/main" val="1086674945"/>
              </p:ext>
            </p:extLst>
          </p:nvPr>
        </p:nvGraphicFramePr>
        <p:xfrm>
          <a:off x="486064" y="4676730"/>
          <a:ext cx="9697401" cy="2306319"/>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1041345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name="TOC">
    <p:spTree>
      <p:nvGrpSpPr>
        <p:cNvPr id="1" name=""/>
        <p:cNvGrpSpPr/>
        <p:nvPr/>
      </p:nvGrpSpPr>
      <p:grpSpPr>
        <a:xfrm>
          <a:off x="0" y="0"/>
          <a:ext cx="0" cy="0"/>
          <a:chOff x="0" y="0"/>
          <a:chExt cx="0" cy="0"/>
        </a:xfrm>
      </p:grpSpPr>
      <p:sp>
        <p:nvSpPr>
          <p:cNvPr id="13" name="Title 12"/>
          <p:cNvSpPr>
            <a:spLocks noGrp="1"/>
          </p:cNvSpPr>
          <p:nvPr>
            <p:ph type="title"/>
          </p:nvPr>
        </p:nvSpPr>
        <p:spPr/>
        <p:txBody>
          <a:bodyPr/>
          <a:lstStyle/>
          <a:p>
            <a:r>
              <a:rPr lang="en-US" dirty="0">
                <a:latin typeface="Ubuntu" panose="020B0504030602030204" pitchFamily="34" charset="0"/>
              </a:rPr>
              <a:t>Table of Contents </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March 2025</a:t>
            </a:r>
          </a:p>
        </p:txBody>
      </p:sp>
      <p:graphicFrame>
        <p:nvGraphicFramePr>
          <p:cNvPr id="6" name="shp_TOCTable"/>
          <p:cNvGraphicFramePr>
            <a:graphicFrameLocks noGrp="1"/>
          </p:cNvGraphicFramePr>
          <p:nvPr>
            <p:extLst>
              <p:ext uri="{D42A27DB-BD31-4B8C-83A1-F6EECF244321}">
                <p14:modId xmlns:p14="http://schemas.microsoft.com/office/powerpoint/2010/main" val="2527812001"/>
              </p:ext>
            </p:extLst>
          </p:nvPr>
        </p:nvGraphicFramePr>
        <p:xfrm>
          <a:off x="898899" y="1734334"/>
          <a:ext cx="6908286" cy="3261720"/>
        </p:xfrm>
        <a:graphic>
          <a:graphicData uri="http://schemas.openxmlformats.org/drawingml/2006/table">
            <a:tbl>
              <a:tblPr/>
              <a:tblGrid>
                <a:gridCol w="5434033">
                  <a:extLst>
                    <a:ext uri="{9D8B030D-6E8A-4147-A177-3AD203B41FA5}">
                      <a16:colId xmlns:a16="http://schemas.microsoft.com/office/drawing/2014/main" val="20000"/>
                    </a:ext>
                  </a:extLst>
                </a:gridCol>
                <a:gridCol w="1474253">
                  <a:extLst>
                    <a:ext uri="{9D8B030D-6E8A-4147-A177-3AD203B41FA5}">
                      <a16:colId xmlns:a16="http://schemas.microsoft.com/office/drawing/2014/main" val="20001"/>
                    </a:ext>
                  </a:extLst>
                </a:gridCol>
              </a:tblGrid>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	GROWTH AND INFLATION IN SELECTED G20</a:t>
                      </a:r>
                      <a:r>
                        <a:rPr lang="en-US" sz="1100" b="0" kern="1200" baseline="0" dirty="0">
                          <a:solidFill>
                            <a:schemeClr val="accent1"/>
                          </a:solidFill>
                          <a:latin typeface="Ubuntu" panose="020B0504030602030204" pitchFamily="34" charset="0"/>
                          <a:ea typeface="+mn-ea"/>
                          <a:cs typeface="+mn-cs"/>
                        </a:rPr>
                        <a:t> COUNTRIES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2</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99878858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The growth slowdown</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3</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88773833"/>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The</a:t>
                      </a:r>
                      <a:r>
                        <a:rPr lang="en-US" sz="1100" b="0" kern="1200" baseline="0" dirty="0">
                          <a:solidFill>
                            <a:schemeClr val="accent4"/>
                          </a:solidFill>
                          <a:latin typeface="Ubuntu" panose="020B0504030602030204" pitchFamily="34" charset="0"/>
                          <a:ea typeface="+mn-ea"/>
                          <a:cs typeface="+mn-cs"/>
                        </a:rPr>
                        <a:t> seeds of inflation</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8</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C	Inflation unbound</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14</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323646761"/>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	MONETARY</a:t>
                      </a:r>
                      <a:r>
                        <a:rPr lang="en-US" sz="1100" b="0" kern="1200" baseline="0" dirty="0">
                          <a:solidFill>
                            <a:schemeClr val="accent1"/>
                          </a:solidFill>
                          <a:latin typeface="Ubuntu" panose="020B0504030602030204" pitchFamily="34" charset="0"/>
                          <a:ea typeface="+mn-ea"/>
                          <a:cs typeface="+mn-cs"/>
                        </a:rPr>
                        <a:t> POLICY</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18</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80600152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In the US</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19</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411697818"/>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In the Euro Area</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2</a:t>
                      </a:r>
                      <a:r>
                        <a:rPr lang="en-US" sz="1100" b="0" kern="1200" dirty="0">
                          <a:solidFill>
                            <a:schemeClr val="accent4"/>
                          </a:solidFill>
                          <a:latin typeface="Ubuntu" panose="020B0504030602030204" pitchFamily="34" charset="0"/>
                          <a:ea typeface="+mn-ea"/>
                          <a:cs typeface="+mn-cs"/>
                        </a:rPr>
                        <a:t>4</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8974487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III	IIMPACT</a:t>
                      </a:r>
                      <a:r>
                        <a:rPr lang="en-US" sz="1100" b="0" kern="1200" baseline="0" dirty="0">
                          <a:solidFill>
                            <a:schemeClr val="accent1"/>
                          </a:solidFill>
                          <a:latin typeface="Ubuntu" panose="020B0504030602030204" pitchFamily="34" charset="0"/>
                          <a:ea typeface="+mn-ea"/>
                          <a:cs typeface="+mn-cs"/>
                        </a:rPr>
                        <a:t> ON YIELDS AND SPREADS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29</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669794770"/>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IV	IMPACT ON STOCK</a:t>
                      </a:r>
                      <a:r>
                        <a:rPr lang="en-US" sz="1100" b="0" kern="1200" baseline="0" dirty="0">
                          <a:solidFill>
                            <a:schemeClr val="accent1"/>
                          </a:solidFill>
                          <a:latin typeface="Ubuntu" panose="020B0504030602030204" pitchFamily="34" charset="0"/>
                          <a:ea typeface="+mn-ea"/>
                          <a:cs typeface="+mn-cs"/>
                        </a:rPr>
                        <a:t> MARKETs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33</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247961644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V	APPENDIX</a:t>
                      </a: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38</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83467246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681457006"/>
                  </a:ext>
                </a:extLst>
              </a:tr>
            </a:tbl>
          </a:graphicData>
        </a:graphic>
      </p:graphicFrame>
    </p:spTree>
    <p:extLst>
      <p:ext uri="{BB962C8B-B14F-4D97-AF65-F5344CB8AC3E}">
        <p14:creationId xmlns:p14="http://schemas.microsoft.com/office/powerpoint/2010/main" val="212639643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Shiller CAPE ratio is higher in the US than in Europe</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39288"/>
            <a:ext cx="9721273" cy="273921"/>
          </a:xfrm>
        </p:spPr>
        <p:txBody>
          <a:bodyPr/>
          <a:lstStyle/>
          <a:p>
            <a:r>
              <a:rPr lang="en-US" b="0" dirty="0">
                <a:solidFill>
                  <a:schemeClr val="accent4"/>
                </a:solidFill>
                <a:latin typeface="Ubuntu Condensed" panose="020B0506030602030204" pitchFamily="34" charset="0"/>
              </a:rPr>
              <a:t>Shiller CAPE </a:t>
            </a:r>
            <a:r>
              <a:rPr lang="en-US" b="0">
                <a:solidFill>
                  <a:schemeClr val="accent4"/>
                </a:solidFill>
                <a:latin typeface="Ubuntu Condensed" panose="020B0506030602030204" pitchFamily="34" charset="0"/>
              </a:rPr>
              <a:t>ratio is </a:t>
            </a:r>
            <a:r>
              <a:rPr lang="en-US" b="0" dirty="0">
                <a:solidFill>
                  <a:schemeClr val="accent4"/>
                </a:solidFill>
                <a:latin typeface="Ubuntu Condensed" panose="020B0506030602030204" pitchFamily="34" charset="0"/>
              </a:rPr>
              <a:t>close to its pre-Covid level and to its historical average in Europe.</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766900460"/>
              </p:ext>
            </p:extLst>
          </p:nvPr>
        </p:nvGraphicFramePr>
        <p:xfrm>
          <a:off x="472675" y="2179800"/>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1982</a:t>
                      </a:r>
                      <a:endParaRPr lang="en-US" sz="1000" b="0" i="1"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445380713"/>
              </p:ext>
            </p:extLst>
          </p:nvPr>
        </p:nvGraphicFramePr>
        <p:xfrm>
          <a:off x="485775" y="2495668"/>
          <a:ext cx="9737724" cy="2075351"/>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38</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592790645"/>
              </p:ext>
            </p:extLst>
          </p:nvPr>
        </p:nvGraphicFramePr>
        <p:xfrm>
          <a:off x="472675" y="4695828"/>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1132866932"/>
              </p:ext>
            </p:extLst>
          </p:nvPr>
        </p:nvGraphicFramePr>
        <p:xfrm>
          <a:off x="485775" y="4839805"/>
          <a:ext cx="9737724"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9" name="shp_FootNote">
            <a:extLst>
              <a:ext uri="{FF2B5EF4-FFF2-40B4-BE49-F238E27FC236}">
                <a16:creationId xmlns:a16="http://schemas.microsoft.com/office/drawing/2014/main" id="{3D6ED6D0-6ED2-806B-D1F6-BCA1456E4375}"/>
              </a:ext>
            </a:extLst>
          </p:cNvPr>
          <p:cNvSpPr txBox="1"/>
          <p:nvPr/>
        </p:nvSpPr>
        <p:spPr>
          <a:xfrm>
            <a:off x="1679865" y="7131882"/>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Barclays</a:t>
            </a:r>
            <a:r>
              <a:rPr lang="fr-GF" sz="700" i="1" dirty="0">
                <a:latin typeface="Ubuntu" panose="020B0504030602030204" pitchFamily="34" charset="0"/>
              </a:rPr>
              <a:t> </a:t>
            </a:r>
            <a:r>
              <a:rPr lang="en-US" sz="700" i="1" dirty="0">
                <a:latin typeface="Ubuntu" panose="020B0504030602030204" pitchFamily="34" charset="0"/>
              </a:rPr>
              <a:t>(last data available – </a:t>
            </a:r>
            <a:r>
              <a:rPr lang="fr-FR" sz="700" i="1" dirty="0">
                <a:latin typeface="Ubuntu" panose="020B0504030602030204" pitchFamily="34" charset="0"/>
              </a:rPr>
              <a:t>December 2024</a:t>
            </a:r>
            <a:r>
              <a:rPr lang="en-US" sz="700" i="1" dirty="0">
                <a:latin typeface="Ubuntu" panose="020B0504030602030204" pitchFamily="34" charset="0"/>
              </a:rPr>
              <a:t>)</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48134372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V	Appendix</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March 2025</a:t>
            </a:r>
          </a:p>
        </p:txBody>
      </p:sp>
    </p:spTree>
    <p:extLst>
      <p:ext uri="{BB962C8B-B14F-4D97-AF65-F5344CB8AC3E}">
        <p14:creationId xmlns:p14="http://schemas.microsoft.com/office/powerpoint/2010/main" val="360779381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March 2025</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fr-FR" dirty="0">
                <a:latin typeface="Ubuntu" panose="020B0504030602030204" pitchFamily="34" charset="0"/>
              </a:rPr>
              <a:t>40</a:t>
            </a:r>
            <a:endParaRPr lang="en-US"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p:cNvGraphicFramePr>
          <p:nvPr>
            <p:extLst>
              <p:ext uri="{D42A27DB-BD31-4B8C-83A1-F6EECF244321}">
                <p14:modId xmlns:p14="http://schemas.microsoft.com/office/powerpoint/2010/main" val="2382276437"/>
              </p:ext>
            </p:extLst>
          </p:nvPr>
        </p:nvGraphicFramePr>
        <p:xfrm>
          <a:off x="493898" y="1655764"/>
          <a:ext cx="9691502" cy="486292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145472">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37448">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60000">
                <a:tc>
                  <a:txBody>
                    <a:bodyPr/>
                    <a:lstStyle/>
                    <a:p>
                      <a:pPr lvl="0"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Germany</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3">
                            <a:extLst>
                              <a:ext uri="{A12FA001-AC4F-418D-AE19-62706E023703}">
                                <ahyp:hlinkClr xmlns:ahyp="http://schemas.microsoft.com/office/drawing/2018/hyperlinkcolor" val="tx"/>
                              </a:ext>
                            </a:extLst>
                          </a:hlinkClick>
                        </a:rPr>
                        <a:t>OECD/DSD_NAMAIN1@DF_QNA_EXPENDITURE_GROWTH_OECD/Q.Y.DEU.S1.S1.B1GQ._Z._Z._Z.PC.L.G1.T0102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Eurozone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4">
                            <a:extLst>
                              <a:ext uri="{A12FA001-AC4F-418D-AE19-62706E023703}">
                                <ahyp:hlinkClr xmlns:ahyp="http://schemas.microsoft.com/office/drawing/2018/hyperlinkcolor" val="tx"/>
                              </a:ext>
                            </a:extLst>
                          </a:hlinkClick>
                        </a:rPr>
                        <a:t>OECD/DSD_NAMAIN1@DF_QNA_EXPENDITURE_GROWTH_OECD/Q.Y.EA20.S1.S1.B1GQ._Z._Z._Z.PC.L.G1.T0102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5">
                            <a:extLst>
                              <a:ext uri="{A12FA001-AC4F-418D-AE19-62706E023703}">
                                <ahyp:hlinkClr xmlns:ahyp="http://schemas.microsoft.com/office/drawing/2018/hyperlinkcolor" val="tx"/>
                              </a:ext>
                            </a:extLst>
                          </a:hlinkClick>
                        </a:rPr>
                        <a:t>OECD/DSD_NAMAIN1@DF_QNA_EXPENDITURE_GROWTH_OECD/Q.Y.FRA.S1.S1.B1GQ._Z._Z._Z.PC.L.G1.T0102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UK</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6">
                            <a:extLst>
                              <a:ext uri="{A12FA001-AC4F-418D-AE19-62706E023703}">
                                <ahyp:hlinkClr xmlns:ahyp="http://schemas.microsoft.com/office/drawing/2018/hyperlinkcolor" val="tx"/>
                              </a:ext>
                            </a:extLst>
                          </a:hlinkClick>
                        </a:rPr>
                        <a:t>OECD/DSD_NAMAIN1@DF_QNA_EXPENDITURE_GROWTH_OECD/Q.Y.GBR.S1.S1.B1GQ._Z._Z._Z.PC.L.G1.T0102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Italy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7">
                            <a:extLst>
                              <a:ext uri="{A12FA001-AC4F-418D-AE19-62706E023703}">
                                <ahyp:hlinkClr xmlns:ahyp="http://schemas.microsoft.com/office/drawing/2018/hyperlinkcolor" val="tx"/>
                              </a:ext>
                            </a:extLst>
                          </a:hlinkClick>
                        </a:rPr>
                        <a:t>OECD/DSD_NAMAIN1@DF_QNA_EXPENDITURE_GROWTH_OECD/Q.Y.ITA.S1.S1.B1GQ._Z._Z._Z.PC.L.G1.T0102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Japan</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rPr>
                        <a:t>OECD/DSD_NAMAIN1@DF_QNA_EXPENDITURE_GROWTH_OECD/Q.Y.JPN.S1.S1.B1GQ._Z._Z._Z.PC.L.G1.T0102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9">
                            <a:extLst>
                              <a:ext uri="{A12FA001-AC4F-418D-AE19-62706E023703}">
                                <ahyp:hlinkClr xmlns:ahyp="http://schemas.microsoft.com/office/drawing/2018/hyperlinkcolor" val="tx"/>
                              </a:ext>
                            </a:extLst>
                          </a:hlinkClick>
                        </a:rPr>
                        <a:t>OECD/DSD_NAMAIN1@DF_QNA_EXPENDITURE_GROWTH_OECD/Q.Y.USA.S1.S1.B1GQ._Z._Z._Z.PC.L.G1.T0102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6000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0">
                            <a:extLst>
                              <a:ext uri="{A12FA001-AC4F-418D-AE19-62706E023703}">
                                <ahyp:hlinkClr xmlns:ahyp="http://schemas.microsoft.com/office/drawing/2018/hyperlinkcolor" val="tx"/>
                              </a:ext>
                            </a:extLst>
                          </a:hlinkClick>
                        </a:rPr>
                        <a:t>OECD/DSD_NAMAIN1@DF_QNA_EXPENDITURE_GROWTH_OECD/Q.Y.CHN.S1.S1.B1GQ._Z._Z._Z.PC.L.G1.T0102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6000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1">
                            <a:extLst>
                              <a:ext uri="{A12FA001-AC4F-418D-AE19-62706E023703}">
                                <ahyp:hlinkClr xmlns:ahyp="http://schemas.microsoft.com/office/drawing/2018/hyperlinkcolor" val="tx"/>
                              </a:ext>
                            </a:extLst>
                          </a:hlinkClick>
                        </a:rPr>
                        <a:t>OECD/DSD_NAMAIN1@DF_QNA_EXPENDITURE_GROWTH_OECD/Q.Y.BRA.S1.S1.B1GQ._Z._Z._Z.PC.L.G1.T0102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6000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2">
                            <a:extLst>
                              <a:ext uri="{A12FA001-AC4F-418D-AE19-62706E023703}">
                                <ahyp:hlinkClr xmlns:ahyp="http://schemas.microsoft.com/office/drawing/2018/hyperlinkcolor" val="tx"/>
                              </a:ext>
                            </a:extLst>
                          </a:hlinkClick>
                        </a:rPr>
                        <a:t>OECD/DSD_NAMAIN1@DF_QNA_EXPENDITURE_GROWTH_OECD/Q.Y.MEX.S1.S1.B1GQ._Z._Z._Z.PC.L.G1.T0102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South Africa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3">
                            <a:extLst>
                              <a:ext uri="{A12FA001-AC4F-418D-AE19-62706E023703}">
                                <ahyp:hlinkClr xmlns:ahyp="http://schemas.microsoft.com/office/drawing/2018/hyperlinkcolor" val="tx"/>
                              </a:ext>
                            </a:extLst>
                          </a:hlinkClick>
                        </a:rPr>
                        <a:t>OECD/DSD_NAMAIN1@DF_QNA_EXPENDITURE_GROWTH_OECD/Q.Y.ZAF.S1.S1.B1GQ._Z._Z._Z.PC.L.G1.T0102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Indonesia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4">
                            <a:extLst>
                              <a:ext uri="{A12FA001-AC4F-418D-AE19-62706E023703}">
                                <ahyp:hlinkClr xmlns:ahyp="http://schemas.microsoft.com/office/drawing/2018/hyperlinkcolor" val="tx"/>
                              </a:ext>
                            </a:extLst>
                          </a:hlinkClick>
                        </a:rPr>
                        <a:t>OECD/DSD_NAMAIN1@DF_QNA_EXPENDITURE_GROWTH_OECD/Q.Y.IDN.S1.S1.B1GQ._Z._Z._Z.PC.L.G1.T0102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5">
                            <a:extLst>
                              <a:ext uri="{A12FA001-AC4F-418D-AE19-62706E023703}">
                                <ahyp:hlinkClr xmlns:ahyp="http://schemas.microsoft.com/office/drawing/2018/hyperlinkcolor" val="tx"/>
                              </a:ext>
                            </a:extLst>
                          </a:hlinkClick>
                        </a:rPr>
                        <a:t>OECD/DSD_NAMAIN1@DF_QNA_EXPENDITURE_GROWTH_OECD/Q.Y.IND.S1.S1.B1GQ._Z._Z._Z.PC.L.G1.T0102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43616069"/>
                  </a:ext>
                </a:extLst>
              </a:tr>
            </a:tbl>
          </a:graphicData>
        </a:graphic>
      </p:graphicFrame>
    </p:spTree>
    <p:extLst>
      <p:ext uri="{BB962C8B-B14F-4D97-AF65-F5344CB8AC3E}">
        <p14:creationId xmlns:p14="http://schemas.microsoft.com/office/powerpoint/2010/main" val="175744538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March 2025</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42</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908629156"/>
              </p:ext>
            </p:extLst>
          </p:nvPr>
        </p:nvGraphicFramePr>
        <p:xfrm>
          <a:off x="464129" y="1655764"/>
          <a:ext cx="9721272" cy="5159720"/>
        </p:xfrm>
        <a:graphic>
          <a:graphicData uri="http://schemas.openxmlformats.org/drawingml/2006/table">
            <a:tbl>
              <a:tblPr>
                <a:tableStyleId>{5C22544A-7EE6-4342-B048-85BDC9FD1C3A}</a:tableStyleId>
              </a:tblPr>
              <a:tblGrid>
                <a:gridCol w="468120">
                  <a:extLst>
                    <a:ext uri="{9D8B030D-6E8A-4147-A177-3AD203B41FA5}">
                      <a16:colId xmlns:a16="http://schemas.microsoft.com/office/drawing/2014/main" val="2009094933"/>
                    </a:ext>
                  </a:extLst>
                </a:gridCol>
                <a:gridCol w="4457792">
                  <a:extLst>
                    <a:ext uri="{9D8B030D-6E8A-4147-A177-3AD203B41FA5}">
                      <a16:colId xmlns:a16="http://schemas.microsoft.com/office/drawing/2014/main" val="2477919891"/>
                    </a:ext>
                  </a:extLst>
                </a:gridCol>
                <a:gridCol w="4795360">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chemeClr val="tx1"/>
                          </a:solidFill>
                          <a:effectLst/>
                          <a:latin typeface="Ubuntu" panose="020B0504030602030204" pitchFamily="34" charset="0"/>
                        </a:rPr>
                        <a:t>General government debt - Germany</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Eurostat/gov_10q_ggdebt/Q.GD.S13.PC_GDP.DE</a:t>
                      </a:r>
                      <a:endPar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Eurostat/gov_10q_ggdebt/Q.GD.S13.PC_GDP.FR</a:t>
                      </a:r>
                      <a:endPar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ONS/EDP1/YEQJ.Q</a:t>
                      </a:r>
                      <a:endPar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24000">
                <a:tc>
                  <a:txBody>
                    <a:bodyPr/>
                    <a:lstStyle/>
                    <a:p>
                      <a:pPr lvl="0" algn="ctr" rtl="0" fontAlgn="ctr"/>
                      <a:r>
                        <a:rPr lang="fr-FR" sz="900" b="1" i="0" u="none" strike="noStrike" noProof="0" dirty="0">
                          <a:solidFill>
                            <a:srgbClr val="000000"/>
                          </a:solidFill>
                          <a:effectLst/>
                          <a:latin typeface="Ubuntu" panose="020B0504030602030204" pitchFamily="34" charset="0"/>
                        </a:rPr>
                        <a:t>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a:t>
                      </a:r>
                      <a:r>
                        <a:rPr lang="en-US" sz="1000" b="0" i="0" u="none" strike="noStrike" noProof="0" dirty="0">
                          <a:solidFill>
                            <a:srgbClr val="000000"/>
                          </a:solidFill>
                          <a:effectLst/>
                          <a:latin typeface="Ubuntu" panose="020B0504030602030204" pitchFamily="34" charset="0"/>
                        </a:rPr>
                        <a:t> United States</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BEA/NIPA-T30100/AD01RC-Q</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deficit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l-PL"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Eurostat/teina205/Q.B9.S13.PC_GDP_SCA.DE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l-PL"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Eurostat/teina205/Q.B9.S13.PC_GDP_SCA.FR</a:t>
                      </a:r>
                      <a:endPar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24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ONS/UKEA/CT8O.Q</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Consumer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OECD/MEI_CLI/CSCICP03.USA.M</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OECD/MEI_CLI/CSCICP03.DEU.M</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23050835"/>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OECD/MEI_CLI/CSCICP03.FRA.M</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2400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United </a:t>
                      </a:r>
                      <a:r>
                        <a:rPr lang="en-US" sz="1000" b="0" i="0" u="none" strike="noStrike" noProof="0" dirty="0">
                          <a:solidFill>
                            <a:schemeClr val="tx1"/>
                          </a:solidFill>
                          <a:effectLst/>
                          <a:latin typeface="Ubuntu" panose="020B0504030602030204" pitchFamily="34" charset="0"/>
                        </a:rPr>
                        <a:t>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OECD/MEI_CLI/CSCICP03.GBR.M</a:t>
                      </a:r>
                      <a:endPar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chemeClr val="tx1"/>
                          </a:solidFill>
                          <a:effectLst/>
                          <a:latin typeface="Ubuntu" panose="020B0504030602030204" pitchFamily="34" charset="0"/>
                        </a:rPr>
                        <a:t>Business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OECD/MEI_CLI/BSCICP03.USA.M</a:t>
                      </a:r>
                      <a:endPar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OECD/MEI_CLI/BSCICP03.DEU.M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OECD/MEI_CLI/BSCICP03.FRA.M</a:t>
                      </a:r>
                      <a:endPar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87588599"/>
                  </a:ext>
                </a:extLst>
              </a:tr>
              <a:tr h="32400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United </a:t>
                      </a:r>
                      <a:r>
                        <a:rPr lang="en-US" sz="1000" b="0" i="0" u="none" strike="noStrike" noProof="0" dirty="0">
                          <a:solidFill>
                            <a:schemeClr val="tx1"/>
                          </a:solidFill>
                          <a:effectLst/>
                          <a:latin typeface="Ubuntu" panose="020B0504030602030204" pitchFamily="34" charset="0"/>
                        </a:rPr>
                        <a:t>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3">
                            <a:extLst>
                              <a:ext uri="{A12FA001-AC4F-418D-AE19-62706E023703}">
                                <ahyp:hlinkClr xmlns:ahyp="http://schemas.microsoft.com/office/drawing/2018/hyperlinkcolor" val="tx"/>
                              </a:ext>
                            </a:extLst>
                          </a:hlinkClick>
                        </a:rPr>
                        <a:t>OECD/MEI_CLI/BSCICP03.GBR.M</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17376420"/>
                  </a:ext>
                </a:extLst>
              </a:tr>
            </a:tbl>
          </a:graphicData>
        </a:graphic>
      </p:graphicFrame>
    </p:spTree>
    <p:extLst>
      <p:ext uri="{BB962C8B-B14F-4D97-AF65-F5344CB8AC3E}">
        <p14:creationId xmlns:p14="http://schemas.microsoft.com/office/powerpoint/2010/main" val="70914124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March 2025</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43</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1255530754"/>
              </p:ext>
            </p:extLst>
          </p:nvPr>
        </p:nvGraphicFramePr>
        <p:xfrm>
          <a:off x="487680" y="1655764"/>
          <a:ext cx="9697720" cy="4301986"/>
        </p:xfrm>
        <a:graphic>
          <a:graphicData uri="http://schemas.openxmlformats.org/drawingml/2006/table">
            <a:tbl>
              <a:tblPr>
                <a:tableStyleId>{5C22544A-7EE6-4342-B048-85BDC9FD1C3A}</a:tableStyleId>
              </a:tblPr>
              <a:tblGrid>
                <a:gridCol w="489782">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50509">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2551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9</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Natural Gas (Dutch TTF) prices in historical perspective (€/MWh)</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ICE/DUTCH_TTF_GAS_FUTURES/D.</a:t>
                      </a:r>
                      <a:r>
                        <a:rPr lang="en-GB" sz="1000" b="0" i="0" u="sng" strike="noStrike" kern="1200" dirty="0">
                          <a:solidFill>
                            <a:schemeClr val="tx1"/>
                          </a:solidFill>
                          <a:effectLst/>
                          <a:latin typeface="Ubuntu" panose="020B0504030602030204" pitchFamily="34" charset="0"/>
                          <a:ea typeface="+mn-ea"/>
                          <a:cs typeface="+mn-cs"/>
                        </a:rPr>
                        <a:t>5614690</a:t>
                      </a:r>
                      <a:endParaRPr lang="en-GB" sz="2000" b="0" u="sng" kern="1200" dirty="0">
                        <a:solidFill>
                          <a:schemeClr val="dk1"/>
                        </a:solidFill>
                        <a:effectLst/>
                        <a:latin typeface="+mn-lt"/>
                        <a:ea typeface="+mn-ea"/>
                        <a:cs typeface="+mn-cs"/>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 of EU business reporting shortages of materials and equipment in the construction industry as a limiting production factor</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rPr>
                        <a:t>EC/CONSTRUCTION/TOT.2.F5S.EU.M</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11</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Euro Area (Q1-17 – Q2-22),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rgbClr val="000000"/>
                          </a:solidFill>
                          <a:effectLst/>
                          <a:latin typeface="Ubuntu" panose="020B0504030602030204" pitchFamily="34" charset="0"/>
                          <a:ea typeface="+mn-ea"/>
                          <a:cs typeface="+mn-cs"/>
                        </a:rPr>
                        <a:t>OECD/MEI/EA20.LRHUTTTT.STSA.Q</a:t>
                      </a: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kern="1200" dirty="0">
                          <a:solidFill>
                            <a:srgbClr val="000000"/>
                          </a:solidFill>
                          <a:effectLst/>
                          <a:latin typeface="Ubuntu" panose="020B0504030602030204" pitchFamily="34" charset="0"/>
                          <a:ea typeface="+mn-ea"/>
                          <a:cs typeface="+mn-cs"/>
                          <a:hlinkClick r:id="rId6">
                            <a:extLst>
                              <a:ext uri="{A12FA001-AC4F-418D-AE19-62706E023703}">
                                <ahyp:hlinkClr xmlns:ahyp="http://schemas.microsoft.com/office/drawing/2018/hyperlinkcolor" val="tx"/>
                              </a:ext>
                            </a:extLst>
                          </a:hlinkClick>
                        </a:rPr>
                        <a:t>Eurostat/jvs_q_nace2/Q.NSA.B-S.TOTAL.JOBRATE.EA19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96000">
                <a:tc>
                  <a:txBody>
                    <a:bodyPr/>
                    <a:lstStyle/>
                    <a:p>
                      <a:pPr lvl="0" algn="ctr" rtl="0" fontAlgn="ctr"/>
                      <a:r>
                        <a:rPr lang="en-US" sz="900" b="1" i="0" u="none" strike="noStrike" noProof="0" dirty="0">
                          <a:solidFill>
                            <a:srgbClr val="000000"/>
                          </a:solidFill>
                          <a:effectLst/>
                          <a:latin typeface="Ubuntu" panose="020B0504030602030204" pitchFamily="34" charset="0"/>
                        </a:rPr>
                        <a:t>11</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Beveridge curve – United States (Q1-17 – Q2-22),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BLS/ln/LNS14000000</a:t>
                      </a:r>
                      <a:endParaRPr lang="en-US" sz="1000" b="0" i="0" u="none" strike="noStrike" dirty="0">
                        <a:solidFill>
                          <a:srgbClr val="000000"/>
                        </a:solidFill>
                        <a:effectLst/>
                        <a:latin typeface="Ubuntu" panose="020B0504030602030204" pitchFamily="34" charset="0"/>
                        <a:hlinkClick r:id="rId8"/>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GB" sz="1000" b="0" i="0" u="sng" strike="noStrike" kern="1200" dirty="0">
                          <a:solidFill>
                            <a:srgbClr val="000000"/>
                          </a:solidFill>
                          <a:effectLst/>
                          <a:latin typeface="Ubuntu" panose="020B0504030602030204" pitchFamily="34" charset="0"/>
                          <a:ea typeface="+mn-ea"/>
                          <a:cs typeface="+mn-cs"/>
                        </a:rPr>
                        <a:t>BLS/</a:t>
                      </a:r>
                      <a:r>
                        <a:rPr lang="en-GB" sz="1000" b="0" i="0" u="sng" strike="noStrike" kern="1200" dirty="0" err="1">
                          <a:solidFill>
                            <a:srgbClr val="000000"/>
                          </a:solidFill>
                          <a:effectLst/>
                          <a:latin typeface="Ubuntu" panose="020B0504030602030204" pitchFamily="34" charset="0"/>
                          <a:ea typeface="+mn-ea"/>
                          <a:cs typeface="+mn-cs"/>
                        </a:rPr>
                        <a:t>jt</a:t>
                      </a:r>
                      <a:r>
                        <a:rPr lang="en-GB" sz="1000" b="0" i="0" u="sng" strike="noStrike" kern="1200" dirty="0">
                          <a:solidFill>
                            <a:srgbClr val="000000"/>
                          </a:solidFill>
                          <a:effectLst/>
                          <a:latin typeface="Ubuntu" panose="020B0504030602030204" pitchFamily="34" charset="0"/>
                          <a:ea typeface="+mn-ea"/>
                          <a:cs typeface="+mn-cs"/>
                        </a:rPr>
                        <a:t>/JTS000000000000000JOR</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11</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Unemployment according to ILO definition - Total – Euro area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ei_lmhr_m</a:t>
                      </a:r>
                      <a:r>
                        <a:rPr lang="en-US" sz="1000" b="0" i="0" u="none" strike="noStrike"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/M.PC_ACT.SA.LM-UN-T-TOT.EA20</a:t>
                      </a:r>
                      <a:endParaRPr lang="en-US" sz="1000" b="0" i="0" u="none" strike="noStrike"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Beveridge curve - France,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Eurostat/jvs_q_nace2/Q.NSA.B-S.GE10.JOBRATE.FR</a:t>
                      </a:r>
                      <a:endParaRPr lang="en-US" sz="1000" b="0" i="0" u="none" strike="noStrike" dirty="0">
                        <a:solidFill>
                          <a:srgbClr val="000000"/>
                        </a:solidFill>
                        <a:effectLst/>
                        <a:latin typeface="Ubuntu" panose="020B0504030602030204" pitchFamily="34" charset="0"/>
                        <a:hlinkClick r:id="rId6"/>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INSEE/CHOMAGE-TRIM-NATIONAL/T.CTTXC.TAUX.FR-D976.0.00-.POURCENT.CVS.FALSE</a:t>
                      </a:r>
                      <a:endParaRPr lang="en-US" sz="1000" b="0" i="0" u="none" strike="noStrike"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Germany,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sng"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Eurostat/jvs_q_nace2/Q.NSA.B-S.GE10.JOBRATE.DE</a:t>
                      </a:r>
                      <a:endParaRPr lang="en-US" sz="1000" b="0" i="0" u="sng"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2">
                            <a:extLst>
                              <a:ext uri="{A12FA001-AC4F-418D-AE19-62706E023703}">
                                <ahyp:hlinkClr xmlns:ahyp="http://schemas.microsoft.com/office/drawing/2018/hyperlinkcolor" val="tx"/>
                              </a:ext>
                            </a:extLst>
                          </a:hlinkClick>
                        </a:rPr>
                        <a:t>DESTATIS/81000BV001/DG.BV4SB.ERW089</a:t>
                      </a:r>
                      <a:endParaRPr lang="en-US" sz="1000" b="0" i="0" u="sng" strike="noStrike" kern="120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Unemployment according to ILO definition - Total – France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Eurostat/une_rt_m/M.SA.TOTAL.PC_ACT.T.FR</a:t>
                      </a:r>
                      <a:endParaRPr lang="en-US" sz="1000" b="0" i="0" u="none" strike="noStrike" dirty="0">
                        <a:solidFill>
                          <a:srgbClr val="000000"/>
                        </a:solidFill>
                        <a:effectLst/>
                        <a:latin typeface="Ubuntu" panose="020B0504030602030204" pitchFamily="34" charset="0"/>
                        <a:hlinkClick r:id="rId1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Unemployment according to ILO definition - Total – Germany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Eurostat/une_rt_m/M.SA.TOTAL.PC_ACT.T.DE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Wage growth tracker – France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INSEE/ICT-2016/T.BDM_EUR.ICT.A21-BTN.INDICE.SSE.FE.SO.CVS-CJO.2016</a:t>
                      </a:r>
                      <a:endParaRPr lang="en-US" sz="1000" b="0" i="0" u="none" strike="noStrike"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bl>
          </a:graphicData>
        </a:graphic>
      </p:graphicFrame>
    </p:spTree>
    <p:extLst>
      <p:ext uri="{BB962C8B-B14F-4D97-AF65-F5344CB8AC3E}">
        <p14:creationId xmlns:p14="http://schemas.microsoft.com/office/powerpoint/2010/main" val="124550625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a:extLst>
              <a:ext uri="{FF2B5EF4-FFF2-40B4-BE49-F238E27FC236}">
                <a16:creationId xmlns:a16="http://schemas.microsoft.com/office/drawing/2014/main" id="{B257BC06-637C-4265-8AD1-6AD1E8BD12B4}"/>
              </a:ext>
            </a:extLst>
          </p:cNvPr>
          <p:cNvGraphicFramePr>
            <a:graphicFrameLocks/>
          </p:cNvGraphicFramePr>
          <p:nvPr>
            <p:extLst>
              <p:ext uri="{D42A27DB-BD31-4B8C-83A1-F6EECF244321}">
                <p14:modId xmlns:p14="http://schemas.microsoft.com/office/powerpoint/2010/main" val="3645159148"/>
              </p:ext>
            </p:extLst>
          </p:nvPr>
        </p:nvGraphicFramePr>
        <p:xfrm>
          <a:off x="500743" y="1521110"/>
          <a:ext cx="9791337" cy="5276532"/>
        </p:xfrm>
        <a:graphic>
          <a:graphicData uri="http://schemas.openxmlformats.org/drawingml/2006/table">
            <a:tbl>
              <a:tblPr>
                <a:tableStyleId>{5C22544A-7EE6-4342-B048-85BDC9FD1C3A}</a:tableStyleId>
              </a:tblPr>
              <a:tblGrid>
                <a:gridCol w="452777">
                  <a:extLst>
                    <a:ext uri="{9D8B030D-6E8A-4147-A177-3AD203B41FA5}">
                      <a16:colId xmlns:a16="http://schemas.microsoft.com/office/drawing/2014/main" val="2009094933"/>
                    </a:ext>
                  </a:extLst>
                </a:gridCol>
                <a:gridCol w="4344571">
                  <a:extLst>
                    <a:ext uri="{9D8B030D-6E8A-4147-A177-3AD203B41FA5}">
                      <a16:colId xmlns:a16="http://schemas.microsoft.com/office/drawing/2014/main" val="2477919891"/>
                    </a:ext>
                  </a:extLst>
                </a:gridCol>
                <a:gridCol w="4993989">
                  <a:extLst>
                    <a:ext uri="{9D8B030D-6E8A-4147-A177-3AD203B41FA5}">
                      <a16:colId xmlns:a16="http://schemas.microsoft.com/office/drawing/2014/main" val="2883824194"/>
                    </a:ext>
                  </a:extLst>
                </a:gridCol>
              </a:tblGrid>
              <a:tr h="251729">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42000">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States</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BLS/cu/CUSR0000SA0</a:t>
                      </a:r>
                      <a:endParaRPr lang="en-US" sz="1000" b="0" i="0" u="none" strike="noStrike" dirty="0">
                        <a:solidFill>
                          <a:srgbClr val="000000"/>
                        </a:solidFill>
                        <a:effectLst/>
                        <a:latin typeface="Ubuntu" panose="020B0504030602030204" pitchFamily="34" charset="0"/>
                        <a:hlinkClick r:id="rId3"/>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BLS/cu/CUSR0000SA0L1E</a:t>
                      </a:r>
                      <a:endParaRPr lang="en-US" sz="1000" b="0" i="0" u="none" strike="noStrike"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42000">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Eurozone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/M.RCH_A.CP00.EA</a:t>
                      </a:r>
                      <a:endParaRPr lang="en-US" sz="1000" b="0" i="0" u="none" strike="noStrike" dirty="0">
                        <a:solidFill>
                          <a:srgbClr val="000000"/>
                        </a:solidFill>
                        <a:effectLst/>
                        <a:latin typeface="Ubuntu" panose="020B0504030602030204" pitchFamily="34" charset="0"/>
                        <a:hlinkClick r:id="rId5"/>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/M.RCH_A.TOT_X_NRG_FOOD.EA</a:t>
                      </a:r>
                      <a:endParaRPr lang="en-US" sz="1000" b="0" i="0" u="none" strike="noStrike"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10838987"/>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5">
                            <a:extLst>
                              <a:ext uri="{A12FA001-AC4F-418D-AE19-62706E023703}">
                                <ahyp:hlinkClr xmlns:ahyp="http://schemas.microsoft.com/office/drawing/2018/hyperlinkcolor" val="tx"/>
                              </a:ext>
                            </a:extLst>
                          </a:hlinkClick>
                        </a:rPr>
                        <a:t>Eurostat/prc_hicp_manr/M.RCH_A.CP00.FR</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7">
                            <a:extLst>
                              <a:ext uri="{A12FA001-AC4F-418D-AE19-62706E023703}">
                                <ahyp:hlinkClr xmlns:ahyp="http://schemas.microsoft.com/office/drawing/2018/hyperlinkcolor" val="tx"/>
                              </a:ext>
                            </a:extLst>
                          </a:hlinkClick>
                        </a:rPr>
                        <a:t>Eurostat/prc_hicp_manr/M.RCH_A.TOT_X_NRG_FOOD.FR</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99769029"/>
                  </a:ext>
                </a:extLst>
              </a:tr>
              <a:tr h="342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CPI Inflation (YoY % change) – France INSEE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auto" latinLnBrk="0" hangingPunct="1">
                        <a:lnSpc>
                          <a:spcPct val="100000"/>
                        </a:lnSpc>
                        <a:spcBef>
                          <a:spcPts val="0"/>
                        </a:spcBef>
                        <a:spcAft>
                          <a:spcPts val="0"/>
                        </a:spcAft>
                        <a:buClrTx/>
                        <a:buSzTx/>
                        <a:buFontTx/>
                        <a:buNone/>
                        <a:tabLst/>
                        <a:defRPr/>
                      </a:pPr>
                      <a:r>
                        <a:rPr lang="en-GB" sz="900" b="0" i="0" u="sng" strike="noStrike" kern="120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rPr>
                        <a:t>INSEE/IPC-2015/M.IPC.SO.SO.4035.GLISSEMENT_ANNUEL.ENSEMBLE.FE.POURCENT.BRUT.SO.FALSE</a:t>
                      </a:r>
                      <a:endParaRPr lang="en-GB" sz="9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900" b="0" i="0" u="sng" strike="noStrike" kern="1200" dirty="0">
                          <a:solidFill>
                            <a:schemeClr val="tx1"/>
                          </a:solidFill>
                          <a:effectLst/>
                          <a:latin typeface="Ubuntu" panose="020B0504030602030204" pitchFamily="34" charset="0"/>
                          <a:ea typeface="+mn-ea"/>
                          <a:cs typeface="+mn-cs"/>
                          <a:hlinkClick r:id="rId9">
                            <a:extLst>
                              <a:ext uri="{A12FA001-AC4F-418D-AE19-62706E023703}">
                                <ahyp:hlinkClr xmlns:ahyp="http://schemas.microsoft.com/office/drawing/2018/hyperlinkcolor" val="tx"/>
                              </a:ext>
                            </a:extLst>
                          </a:hlinkClick>
                        </a:rPr>
                        <a:t>INSEE/IPC-2015/M.ISJ.SO.SO.4035.GLISSEMENT_ANNUEL.ENSEMBLE.FM.POURCENT.CVS-FISC.SO.FALSE</a:t>
                      </a:r>
                      <a:endParaRPr lang="en-GB" sz="9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0">
                            <a:extLst>
                              <a:ext uri="{A12FA001-AC4F-418D-AE19-62706E023703}">
                                <ahyp:hlinkClr xmlns:ahyp="http://schemas.microsoft.com/office/drawing/2018/hyperlinkcolor" val="tx"/>
                              </a:ext>
                            </a:extLst>
                          </a:hlinkClick>
                        </a:rPr>
                        <a:t>Eurostat/prc_hicp_manr/M.RCH_A.CP00.DE</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1">
                            <a:extLst>
                              <a:ext uri="{A12FA001-AC4F-418D-AE19-62706E023703}">
                                <ahyp:hlinkClr xmlns:ahyp="http://schemas.microsoft.com/office/drawing/2018/hyperlinkcolor" val="tx"/>
                              </a:ext>
                            </a:extLst>
                          </a:hlinkClick>
                        </a:rPr>
                        <a:t>Eurostat/prc_hicp_manr/M.RCH_A.TOT_X_NRG_FOOD.DE</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42000">
                <a:tc>
                  <a:txBody>
                    <a:bodyPr/>
                    <a:lstStyle/>
                    <a:p>
                      <a:pPr lvl="0" algn="ctr" rtl="0" fontAlgn="ctr"/>
                      <a:r>
                        <a:rPr lang="en-US" sz="900" b="1" i="0" u="none" strike="noStrike" noProof="0" dirty="0">
                          <a:solidFill>
                            <a:srgbClr val="000000"/>
                          </a:solidFill>
                          <a:effectLst/>
                          <a:latin typeface="Ubuntu" panose="020B0504030602030204" pitchFamily="34" charset="0"/>
                        </a:rPr>
                        <a:t>15</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CPI Inflation (YoY % change) – Italy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2">
                            <a:extLst>
                              <a:ext uri="{A12FA001-AC4F-418D-AE19-62706E023703}">
                                <ahyp:hlinkClr xmlns:ahyp="http://schemas.microsoft.com/office/drawing/2018/hyperlinkcolor" val="tx"/>
                              </a:ext>
                            </a:extLst>
                          </a:hlinkClick>
                        </a:rPr>
                        <a:t>Eurostat/prc_hicp_manr/M.RCH_A.CP00.IT</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3">
                            <a:extLst>
                              <a:ext uri="{A12FA001-AC4F-418D-AE19-62706E023703}">
                                <ahyp:hlinkClr xmlns:ahyp="http://schemas.microsoft.com/office/drawing/2018/hyperlinkcolor" val="tx"/>
                              </a:ext>
                            </a:extLst>
                          </a:hlinkClick>
                        </a:rPr>
                        <a:t>Eurostat/prc_hicp_manr/M.RCH_A.TOT_X_NRG_FOOD.IT</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ONS/MM23/D7G7.M</a:t>
                      </a:r>
                      <a:endParaRPr lang="en-US" sz="1000" b="0" i="0" u="none" strike="noStrike" dirty="0">
                        <a:solidFill>
                          <a:srgbClr val="000000"/>
                        </a:solidFill>
                        <a:effectLst/>
                        <a:latin typeface="Ubuntu" panose="020B0504030602030204" pitchFamily="34" charset="0"/>
                        <a:hlinkClick r:id="rId14"/>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ONS/MM23/DKO8.M</a:t>
                      </a:r>
                      <a:endParaRPr lang="en-US" sz="1000" b="0" i="0" u="none" strike="noStrike" dirty="0">
                        <a:solidFill>
                          <a:srgbClr val="000000"/>
                        </a:solidFill>
                        <a:effectLst/>
                        <a:latin typeface="Ubuntu" panose="020B0504030602030204" pitchFamily="34" charset="0"/>
                        <a:hlinkClick r:id="rId1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Japan</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/001</a:t>
                      </a:r>
                      <a:endParaRPr lang="en-US" sz="1000" b="0" i="0" u="none" strike="noStrike" dirty="0">
                        <a:solidFill>
                          <a:srgbClr val="000000"/>
                        </a:solidFill>
                        <a:effectLst/>
                        <a:latin typeface="Ubuntu" panose="020B0504030602030204" pitchFamily="34" charset="0"/>
                        <a:hlinkClick r:id="rId16"/>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/740</a:t>
                      </a:r>
                      <a:endParaRPr lang="en-US" sz="1000" b="0" i="0" u="none" strike="noStrike" dirty="0">
                        <a:solidFill>
                          <a:srgbClr val="000000"/>
                        </a:solidFill>
                        <a:effectLst/>
                        <a:latin typeface="Ubuntu" panose="020B0504030602030204" pitchFamily="34" charset="0"/>
                        <a:hlinkClick r:id="rId1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South Africa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8">
                            <a:extLst>
                              <a:ext uri="{A12FA001-AC4F-418D-AE19-62706E023703}">
                                <ahyp:hlinkClr xmlns:ahyp="http://schemas.microsoft.com/office/drawing/2018/hyperlinkcolor" val="tx"/>
                              </a:ext>
                            </a:extLst>
                          </a:hlinkClick>
                        </a:rPr>
                        <a:t>OECD/DSD_KEI@DF_KEI/ZAF.M.CP.GR._Z._Z.GY</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06323274"/>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9">
                            <a:extLst>
                              <a:ext uri="{A12FA001-AC4F-418D-AE19-62706E023703}">
                                <ahyp:hlinkClr xmlns:ahyp="http://schemas.microsoft.com/office/drawing/2018/hyperlinkcolor" val="tx"/>
                              </a:ext>
                            </a:extLst>
                          </a:hlinkClick>
                        </a:rPr>
                        <a:t>OECD/DSD_KEI@DF_KEI/BRA.M.CP.GR._Z._Z.GY</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76013082"/>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20">
                            <a:extLst>
                              <a:ext uri="{A12FA001-AC4F-418D-AE19-62706E023703}">
                                <ahyp:hlinkClr xmlns:ahyp="http://schemas.microsoft.com/office/drawing/2018/hyperlinkcolor" val="tx"/>
                              </a:ext>
                            </a:extLst>
                          </a:hlinkClick>
                        </a:rPr>
                        <a:t>OECD/DSD_KEI@DF_KEI/CHN.M.CP.GR._Z._Z.GY</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Indonesia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21">
                            <a:extLst>
                              <a:ext uri="{A12FA001-AC4F-418D-AE19-62706E023703}">
                                <ahyp:hlinkClr xmlns:ahyp="http://schemas.microsoft.com/office/drawing/2018/hyperlinkcolor" val="tx"/>
                              </a:ext>
                            </a:extLst>
                          </a:hlinkClick>
                        </a:rPr>
                        <a:t>OECD/DSD_KEI@DF_KEI/IDN.M.CP.GR._Z._Z.GY</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40711141"/>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22">
                            <a:extLst>
                              <a:ext uri="{A12FA001-AC4F-418D-AE19-62706E023703}">
                                <ahyp:hlinkClr xmlns:ahyp="http://schemas.microsoft.com/office/drawing/2018/hyperlinkcolor" val="tx"/>
                              </a:ext>
                            </a:extLst>
                          </a:hlinkClick>
                        </a:rPr>
                        <a:t>OECD/DSD_KEI@DF_KEI/IND.M.CP.GR._Z._Z.GY</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443841304"/>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23">
                            <a:extLst>
                              <a:ext uri="{A12FA001-AC4F-418D-AE19-62706E023703}">
                                <ahyp:hlinkClr xmlns:ahyp="http://schemas.microsoft.com/office/drawing/2018/hyperlinkcolor" val="tx"/>
                              </a:ext>
                            </a:extLst>
                          </a:hlinkClick>
                        </a:rPr>
                        <a:t>OECD/DSD_KEI@DF_KEI/MEX.M.CP.GR._Z._Z.GY</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77105236"/>
                  </a:ext>
                </a:extLst>
              </a:tr>
            </a:tbl>
          </a:graphicData>
        </a:graphic>
      </p:graphicFrame>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March 2025</a:t>
            </a:r>
            <a:endParaRPr lang="en-GB" dirty="0">
              <a:latin typeface="Ubuntu" panose="020B0504030602030204" pitchFamily="34" charset="0"/>
            </a:endParaRPr>
          </a:p>
        </p:txBody>
      </p:sp>
      <p:sp>
        <p:nvSpPr>
          <p:cNvPr id="36" name="Title 35"/>
          <p:cNvSpPr>
            <a:spLocks noGrp="1"/>
          </p:cNvSpPr>
          <p:nvPr>
            <p:ph type="title"/>
          </p:nvPr>
        </p:nvSpPr>
        <p:spPr>
          <a:xfrm>
            <a:off x="486064" y="1065118"/>
            <a:ext cx="9721273" cy="369332"/>
          </a:xfrm>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44</a:t>
            </a:r>
          </a:p>
        </p:txBody>
      </p:sp>
      <p:sp>
        <p:nvSpPr>
          <p:cNvPr id="6" name="shp_SDPTitle">
            <a:extLst>
              <a:ext uri="{FF2B5EF4-FFF2-40B4-BE49-F238E27FC236}">
                <a16:creationId xmlns:a16="http://schemas.microsoft.com/office/drawing/2014/main" id="{972AC031-5435-7984-38EA-EC30E1B8FD14}"/>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00266770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March 2025</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45</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3908175377"/>
              </p:ext>
            </p:extLst>
          </p:nvPr>
        </p:nvGraphicFramePr>
        <p:xfrm>
          <a:off x="493898" y="1655475"/>
          <a:ext cx="9691502" cy="465101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France</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Eurostat/namq_10_gdp/Q.PD_PCH_SM_NAC.SCA.B1GQ.DE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51497400"/>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Eurostat/namq_10_gdp/Q.PD_PCH_SM_NAC.SCA.B1GQ.FR</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18901371"/>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ONS/QNA/IHYU.Q</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784491"/>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fr-FR"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BEA/NIPA-BEA/NIPA-T10109/A191RD-Q/A191RD-Q</a:t>
                      </a:r>
                      <a:endPar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72787433"/>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Personal consumption expenditures (PCE)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BEA/NIPA-T20804/DPCERG-M</a:t>
                      </a:r>
                      <a:endParaRPr lang="en-US"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434587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FED/H15/RIFLGFCY10_N.B</a:t>
                      </a:r>
                      <a:endParaRPr lang="en-US" sz="1000" b="0" i="0" u="none" strike="noStrike" noProof="0" dirty="0">
                        <a:solidFill>
                          <a:srgbClr val="000000"/>
                        </a:solidFill>
                        <a:effectLst/>
                        <a:latin typeface="Ubuntu" panose="020B0504030602030204" pitchFamily="34" charset="0"/>
                        <a:hlinkClick r:id="rId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6969325"/>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24</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t-BR" sz="1000" b="0" i="0" u="none" strike="noStrike" noProof="0"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FED/H15/RIFLGFCM03_N.B</a:t>
                      </a:r>
                      <a:endParaRPr lang="en-US" sz="1000" b="0" i="0" u="none" strike="noStrike" noProof="0"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23144530"/>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German Bund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BUBA/BBK01/WT1010</a:t>
                      </a:r>
                      <a:endParaRPr lang="en-US" sz="1000" b="0" i="0" u="none" strike="noStrike" noProof="0" dirty="0">
                        <a:solidFill>
                          <a:srgbClr val="000000"/>
                        </a:solidFill>
                        <a:effectLst/>
                        <a:latin typeface="Ubuntu" panose="020B0504030602030204" pitchFamily="34" charset="0"/>
                        <a:hlinkClick r:id="rId11"/>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2079417"/>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Inflation Expectations - Germany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1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77766926"/>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Forward Rates on 10-Year German Bund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BUBA/BBSIS/D.I.ZAR.ZI.EUR.S1311.B.A604.R10XX.R.A.A._Z._Z.A</a:t>
                      </a:r>
                      <a:endParaRPr lang="en-US" sz="1000" b="0" i="0" u="none" strike="noStrike" noProof="0" dirty="0">
                        <a:solidFill>
                          <a:srgbClr val="000000"/>
                        </a:solidFill>
                        <a:effectLst/>
                        <a:latin typeface="Ubuntu" panose="020B0504030602030204" pitchFamily="34" charset="0"/>
                        <a:hlinkClick r:id="rId1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2379119"/>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1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40358572"/>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25812443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March 2025</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fr-FR" dirty="0">
                <a:latin typeface="Ubuntu" panose="020B0504030602030204" pitchFamily="34" charset="0"/>
              </a:rPr>
              <a:t>48</a:t>
            </a:r>
            <a:endParaRPr lang="en-US"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3749892692"/>
              </p:ext>
            </p:extLst>
          </p:nvPr>
        </p:nvGraphicFramePr>
        <p:xfrm>
          <a:off x="493898" y="1650978"/>
          <a:ext cx="9691502" cy="306701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Nominal Foreign exchange rate in historical perspective</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BUBA/BBEX3/D.USD.EUR.BB.AC.000</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45429612"/>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rPr>
                        <a:t>Italian10-Y 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Eurostat/irt_lt_mcby_d/D.MCBY.IT</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7102172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noProof="0" dirty="0">
                          <a:solidFill>
                            <a:srgbClr val="000000"/>
                          </a:solidFill>
                          <a:effectLst/>
                          <a:latin typeface="Ubuntu" panose="020B0504030602030204" pitchFamily="34" charset="0"/>
                        </a:rPr>
                        <a:t>Greek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a:t>
                      </a:r>
                      <a:r>
                        <a:rPr lang="en-US" sz="1000" b="0" i="0" u="none" strike="noStrike" noProof="0" dirty="0" err="1">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irt_lt_mcby_d</a:t>
                      </a: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/D.MCBY.EL</a:t>
                      </a:r>
                      <a:endParaRPr lang="en-US" sz="1000" b="0" i="0" u="none" strike="noStrike" noProof="0"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9932717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FR" sz="1000" b="0" i="0" u="none" strike="noStrike" noProof="0" dirty="0">
                          <a:solidFill>
                            <a:srgbClr val="000000"/>
                          </a:solidFill>
                          <a:effectLst/>
                          <a:latin typeface="Ubuntu" panose="020B0504030602030204" pitchFamily="34" charset="0"/>
                        </a:rPr>
                        <a:t>French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Eurostat/irt_lt_mcby_d/D.MCBY.FR</a:t>
                      </a:r>
                      <a:endPar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63055702"/>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fr-FR" sz="1000" b="0" i="0" u="none" strike="noStrike" noProof="0" dirty="0">
                          <a:solidFill>
                            <a:srgbClr val="000000"/>
                          </a:solidFill>
                          <a:effectLst/>
                          <a:latin typeface="Ubuntu" panose="020B0504030602030204" pitchFamily="34" charset="0"/>
                        </a:rPr>
                        <a:t>German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Eurostat/irt_lt_mcby_d/D.MCBY.DE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21563132"/>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36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Composite Indicator of Systemic Stress (daily) – Euro Area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ECB/CISS/D.U2.Z0Z.4F.EC.SS_CIN.IDX</a:t>
                      </a:r>
                      <a:endParaRPr lang="en-US"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74626114"/>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36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rPr>
                        <a:t>Composite Indicator of Systemic Stress (daily)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ECB/CISS/D.US.Z0Z.4F.EC.SS_CIN.IDX</a:t>
                      </a:r>
                      <a:endParaRPr lang="en-US"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39798489"/>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5574055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name="Primary91619123">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	Growth and inflation in selected G20 countries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March 2025</a:t>
            </a:r>
          </a:p>
        </p:txBody>
      </p:sp>
    </p:spTree>
    <p:extLst>
      <p:ext uri="{BB962C8B-B14F-4D97-AF65-F5344CB8AC3E}">
        <p14:creationId xmlns:p14="http://schemas.microsoft.com/office/powerpoint/2010/main" val="20872286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name="Secondary100784049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84332053-2CE8-44AA-9947-20F111F3737F}"/>
              </a:ext>
            </a:extLst>
          </p:cNvPr>
          <p:cNvSpPr>
            <a:spLocks noGrp="1"/>
          </p:cNvSpPr>
          <p:nvPr>
            <p:ph type="title"/>
            <p:custDataLst>
              <p:tags r:id="rId1"/>
            </p:custDataLst>
          </p:nvPr>
        </p:nvSpPr>
        <p:spPr/>
        <p:txBody>
          <a:bodyPr/>
          <a:lstStyle/>
          <a:p>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0248436E-5A26-4C55-BCC6-9DD65078CB89}"/>
              </a:ext>
            </a:extLst>
          </p:cNvPr>
          <p:cNvSpPr>
            <a:spLocks noGrp="1"/>
          </p:cNvSpPr>
          <p:nvPr>
            <p:ph type="dt" sz="half" idx="10"/>
          </p:nvPr>
        </p:nvSpPr>
        <p:spPr/>
        <p:txBody>
          <a:bodyPr/>
          <a:lstStyle/>
          <a:p>
            <a:r>
              <a:rPr lang="en-US" dirty="0">
                <a:latin typeface="Ubuntu" panose="020B0504030602030204" pitchFamily="34" charset="0"/>
              </a:rPr>
              <a:t>Macroeconomic Outlook - March 2025</a:t>
            </a:r>
          </a:p>
        </p:txBody>
      </p:sp>
    </p:spTree>
    <p:extLst>
      <p:ext uri="{BB962C8B-B14F-4D97-AF65-F5344CB8AC3E}">
        <p14:creationId xmlns:p14="http://schemas.microsoft.com/office/powerpoint/2010/main" val="8932868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39087"/>
            <a:ext cx="9721273" cy="369332"/>
          </a:xfrm>
        </p:spPr>
        <p:txBody>
          <a:bodyPr/>
          <a:lstStyle/>
          <a:p>
            <a:r>
              <a:rPr lang="en-US" dirty="0">
                <a:latin typeface="Ubuntu" panose="020B0504030602030204" pitchFamily="34" charset="0"/>
              </a:rPr>
              <a:t>Growth rates are diverging in advanced economies</a:t>
            </a:r>
          </a:p>
        </p:txBody>
      </p:sp>
      <p:sp>
        <p:nvSpPr>
          <p:cNvPr id="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72616" y="1329650"/>
            <a:ext cx="9721273" cy="473976"/>
          </a:xfrm>
        </p:spPr>
        <p:txBody>
          <a:bodyPr/>
          <a:lstStyle/>
          <a:p>
            <a:r>
              <a:rPr lang="en-US" b="0" dirty="0">
                <a:solidFill>
                  <a:schemeClr val="accent4"/>
                </a:solidFill>
                <a:latin typeface="Ubuntu Condensed" panose="020B0506030602030204" pitchFamily="34" charset="0"/>
              </a:rPr>
              <a:t>Growth remains particularly high in the US while it was flat in the Euro Area in the fourth quarter of 2024. The OECD expects low growth for 2025 and 2026 for European countries and high growth for the US. </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2543651318"/>
              </p:ext>
            </p:extLst>
          </p:nvPr>
        </p:nvGraphicFramePr>
        <p:xfrm>
          <a:off x="485776" y="1917694"/>
          <a:ext cx="4515201" cy="448800"/>
        </p:xfrm>
        <a:graphic>
          <a:graphicData uri="http://schemas.openxmlformats.org/drawingml/2006/table">
            <a:tbl>
              <a:tblPr/>
              <a:tblGrid>
                <a:gridCol w="4515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extLst>
              <p:ext uri="{D42A27DB-BD31-4B8C-83A1-F6EECF244321}">
                <p14:modId xmlns:p14="http://schemas.microsoft.com/office/powerpoint/2010/main" val="2443759262"/>
              </p:ext>
            </p:extLst>
          </p:nvPr>
        </p:nvGraphicFramePr>
        <p:xfrm>
          <a:off x="452448" y="4444560"/>
          <a:ext cx="4548529" cy="448800"/>
        </p:xfrm>
        <a:graphic>
          <a:graphicData uri="http://schemas.openxmlformats.org/drawingml/2006/table">
            <a:tbl>
              <a:tblPr/>
              <a:tblGrid>
                <a:gridCol w="454852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4</a:t>
            </a:r>
          </a:p>
        </p:txBody>
      </p:sp>
      <p:sp>
        <p:nvSpPr>
          <p:cNvPr id="6" name="shp_FootNote">
            <a:extLst>
              <a:ext uri="{FF2B5EF4-FFF2-40B4-BE49-F238E27FC236}">
                <a16:creationId xmlns:a16="http://schemas.microsoft.com/office/drawing/2014/main" id="{44BF2047-53E5-4463-2E82-2FDFFEF31BBC}"/>
              </a:ext>
            </a:extLst>
          </p:cNvPr>
          <p:cNvSpPr txBox="1"/>
          <p:nvPr/>
        </p:nvSpPr>
        <p:spPr>
          <a:xfrm>
            <a:off x="1679865" y="7121024"/>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Economic Outlook November 2024</a:t>
            </a:r>
          </a:p>
          <a:p>
            <a:pPr marL="347472" indent="-347472"/>
            <a:r>
              <a:rPr lang="en-US" sz="700" dirty="0">
                <a:latin typeface="Ubuntu" panose="020B0504030602030204" pitchFamily="34" charset="0"/>
              </a:rPr>
              <a:t>Note:	 (1)  Negative number</a:t>
            </a:r>
          </a:p>
        </p:txBody>
      </p:sp>
      <p:graphicFrame>
        <p:nvGraphicFramePr>
          <p:cNvPr id="12" name="AE_yearly_rate">
            <a:extLst>
              <a:ext uri="{FF2B5EF4-FFF2-40B4-BE49-F238E27FC236}">
                <a16:creationId xmlns:a16="http://schemas.microsoft.com/office/drawing/2014/main" id="{BEED8AA6-5F2F-AE51-41D4-E0A5AD17DB83}"/>
              </a:ext>
            </a:extLst>
          </p:cNvPr>
          <p:cNvGraphicFramePr>
            <a:graphicFrameLocks noGrp="1"/>
          </p:cNvGraphicFramePr>
          <p:nvPr>
            <p:extLst>
              <p:ext uri="{D42A27DB-BD31-4B8C-83A1-F6EECF244321}">
                <p14:modId xmlns:p14="http://schemas.microsoft.com/office/powerpoint/2010/main" val="3037676766"/>
              </p:ext>
            </p:extLst>
          </p:nvPr>
        </p:nvGraphicFramePr>
        <p:xfrm>
          <a:off x="485777" y="2180314"/>
          <a:ext cx="4515201" cy="2160809"/>
        </p:xfrm>
        <a:graphic>
          <a:graphicData uri="http://schemas.openxmlformats.org/drawingml/2006/table">
            <a:tbl>
              <a:tblPr>
                <a:tableStyleId>{5C22544A-7EE6-4342-B048-85BDC9FD1C3A}</a:tableStyleId>
              </a:tblPr>
              <a:tblGrid>
                <a:gridCol w="922401">
                  <a:extLst>
                    <a:ext uri="{9D8B030D-6E8A-4147-A177-3AD203B41FA5}">
                      <a16:colId xmlns:a16="http://schemas.microsoft.com/office/drawing/2014/main" val="2009094933"/>
                    </a:ext>
                  </a:extLst>
                </a:gridCol>
                <a:gridCol w="598800">
                  <a:extLst>
                    <a:ext uri="{9D8B030D-6E8A-4147-A177-3AD203B41FA5}">
                      <a16:colId xmlns:a16="http://schemas.microsoft.com/office/drawing/2014/main" val="2477919891"/>
                    </a:ext>
                  </a:extLst>
                </a:gridCol>
                <a:gridCol w="598800">
                  <a:extLst>
                    <a:ext uri="{9D8B030D-6E8A-4147-A177-3AD203B41FA5}">
                      <a16:colId xmlns:a16="http://schemas.microsoft.com/office/drawing/2014/main" val="4235776357"/>
                    </a:ext>
                  </a:extLst>
                </a:gridCol>
                <a:gridCol w="598800">
                  <a:extLst>
                    <a:ext uri="{9D8B030D-6E8A-4147-A177-3AD203B41FA5}">
                      <a16:colId xmlns:a16="http://schemas.microsoft.com/office/drawing/2014/main" val="3684354728"/>
                    </a:ext>
                  </a:extLst>
                </a:gridCol>
                <a:gridCol w="598800">
                  <a:extLst>
                    <a:ext uri="{9D8B030D-6E8A-4147-A177-3AD203B41FA5}">
                      <a16:colId xmlns:a16="http://schemas.microsoft.com/office/drawing/2014/main" val="4238027516"/>
                    </a:ext>
                  </a:extLst>
                </a:gridCol>
                <a:gridCol w="598800">
                  <a:extLst>
                    <a:ext uri="{9D8B030D-6E8A-4147-A177-3AD203B41FA5}">
                      <a16:colId xmlns:a16="http://schemas.microsoft.com/office/drawing/2014/main" val="1729451941"/>
                    </a:ext>
                  </a:extLst>
                </a:gridCol>
                <a:gridCol w="598800">
                  <a:extLst>
                    <a:ext uri="{9D8B030D-6E8A-4147-A177-3AD203B41FA5}">
                      <a16:colId xmlns:a16="http://schemas.microsoft.com/office/drawing/2014/main" val="1053228493"/>
                    </a:ext>
                  </a:extLst>
                </a:gridCol>
              </a:tblGrid>
              <a:tr h="226660">
                <a:tc gridSpan="7">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2666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chemeClr val="bg1"/>
                          </a:solidFill>
                          <a:effectLst/>
                          <a:latin typeface="Ubuntu" panose="020B0504030602030204" pitchFamily="34" charset="0"/>
                        </a:rPr>
                        <a:t>2025(P)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chemeClr val="bg1"/>
                          </a:solidFill>
                          <a:effectLst/>
                          <a:latin typeface="Ubuntu" panose="020B0504030602030204" pitchFamily="34" charset="0"/>
                        </a:rPr>
                        <a:t>2026(P)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67984">
                <a:tc>
                  <a:txBody>
                    <a:bodyPr/>
                    <a:lstStyle/>
                    <a:p>
                      <a:pPr algn="ctr"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4215">
                <a:tc>
                  <a:txBody>
                    <a:bodyPr/>
                    <a:lstStyle/>
                    <a:p>
                      <a:pPr algn="ctr" rtl="0" fontAlgn="ctr"/>
                      <a:r>
                        <a:rPr lang="en-US" sz="900" b="1" i="0" u="none" strike="noStrike" noProof="0" dirty="0">
                          <a:solidFill>
                            <a:schemeClr val="tx1"/>
                          </a:solidFill>
                          <a:effectLst/>
                          <a:latin typeface="Ubuntu" panose="020B0504030602030204" pitchFamily="34" charset="0"/>
                        </a:rPr>
                        <a:t>Euro Area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34215">
                <a:tc>
                  <a:txBody>
                    <a:bodyPr/>
                    <a:lstStyle/>
                    <a:p>
                      <a:pPr lvl="0" algn="ctr" rtl="0" fontAlgn="ctr"/>
                      <a:r>
                        <a:rPr lang="en-US" sz="900" b="0" i="1"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4215">
                <a:tc>
                  <a:txBody>
                    <a:bodyPr/>
                    <a:lstStyle/>
                    <a:p>
                      <a:pPr lvl="0" algn="ctr" rtl="0" fontAlgn="ctr"/>
                      <a:r>
                        <a:rPr lang="en-US" sz="900" b="0" i="1"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4215">
                <a:tc>
                  <a:txBody>
                    <a:bodyPr/>
                    <a:lstStyle/>
                    <a:p>
                      <a:pPr lvl="0" algn="ctr" rtl="0" fontAlgn="ctr"/>
                      <a:r>
                        <a:rPr lang="en-US" sz="900" b="0" i="1" u="none" strike="noStrike" noProof="0" dirty="0">
                          <a:solidFill>
                            <a:srgbClr val="000000"/>
                          </a:solidFill>
                          <a:effectLst/>
                          <a:latin typeface="Ubuntu" panose="020B0504030602030204" pitchFamily="34" charset="0"/>
                        </a:rPr>
                        <a:t>Italy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8.3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2.4</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900" b="1" i="0" u="none" strike="noStrike" kern="1200" noProof="0" dirty="0">
                          <a:solidFill>
                            <a:srgbClr val="000000"/>
                          </a:solidFill>
                          <a:effectLst/>
                          <a:latin typeface="Ubuntu" panose="020B0504030602030204" pitchFamily="34" charset="0"/>
                          <a:ea typeface="+mn-ea"/>
                          <a:cs typeface="+mn-cs"/>
                        </a:rPr>
                        <a:t>Japan</a:t>
                      </a:r>
                      <a:endParaRPr lang="en-US" sz="900" b="1" i="0" u="none" strike="noStrike" kern="1200" noProof="0" dirty="0">
                        <a:solidFill>
                          <a:srgbClr val="000000"/>
                        </a:solidFill>
                        <a:effectLst/>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2.2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(0.3)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0.6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8488590"/>
                  </a:ext>
                </a:extLst>
              </a:tr>
            </a:tbl>
          </a:graphicData>
        </a:graphic>
      </p:graphicFrame>
      <p:graphicFrame>
        <p:nvGraphicFramePr>
          <p:cNvPr id="11" name="Table 5">
            <a:extLst>
              <a:ext uri="{FF2B5EF4-FFF2-40B4-BE49-F238E27FC236}">
                <a16:creationId xmlns:a16="http://schemas.microsoft.com/office/drawing/2014/main" id="{6DA33F7B-F70C-BB8F-1600-B753436B5601}"/>
              </a:ext>
            </a:extLst>
          </p:cNvPr>
          <p:cNvGraphicFramePr>
            <a:graphicFrameLocks noGrp="1"/>
          </p:cNvGraphicFramePr>
          <p:nvPr>
            <p:custDataLst>
              <p:tags r:id="rId3"/>
            </p:custDataLst>
            <p:extLst>
              <p:ext uri="{D42A27DB-BD31-4B8C-83A1-F6EECF244321}">
                <p14:modId xmlns:p14="http://schemas.microsoft.com/office/powerpoint/2010/main" val="1374250507"/>
              </p:ext>
            </p:extLst>
          </p:nvPr>
        </p:nvGraphicFramePr>
        <p:xfrm>
          <a:off x="5346701" y="1905971"/>
          <a:ext cx="4755730" cy="448800"/>
        </p:xfrm>
        <a:graphic>
          <a:graphicData uri="http://schemas.openxmlformats.org/drawingml/2006/table">
            <a:tbl>
              <a:tblPr/>
              <a:tblGrid>
                <a:gridCol w="475573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(base 100 in 2019-Q4)</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9" name="AE_growth_level">
            <a:extLst>
              <a:ext uri="{FF2B5EF4-FFF2-40B4-BE49-F238E27FC236}">
                <a16:creationId xmlns:a16="http://schemas.microsoft.com/office/drawing/2014/main" id="{0EA7098D-57BC-2660-DF22-9FD171DB1C02}"/>
              </a:ext>
            </a:extLst>
          </p:cNvPr>
          <p:cNvGraphicFramePr>
            <a:graphicFrameLocks noGrp="1"/>
          </p:cNvGraphicFramePr>
          <p:nvPr>
            <p:extLst>
              <p:ext uri="{D42A27DB-BD31-4B8C-83A1-F6EECF244321}">
                <p14:modId xmlns:p14="http://schemas.microsoft.com/office/powerpoint/2010/main" val="1664781785"/>
              </p:ext>
            </p:extLst>
          </p:nvPr>
        </p:nvGraphicFramePr>
        <p:xfrm>
          <a:off x="5241796" y="2214304"/>
          <a:ext cx="4999155" cy="5060607"/>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 name="AE_quarterly_rate">
            <a:extLst>
              <a:ext uri="{FF2B5EF4-FFF2-40B4-BE49-F238E27FC236}">
                <a16:creationId xmlns:a16="http://schemas.microsoft.com/office/drawing/2014/main" id="{B29A2F57-9F44-C92A-7648-67CEC6869C67}"/>
              </a:ext>
            </a:extLst>
          </p:cNvPr>
          <p:cNvGraphicFramePr>
            <a:graphicFrameLocks noGrp="1"/>
          </p:cNvGraphicFramePr>
          <p:nvPr>
            <p:extLst>
              <p:ext uri="{D42A27DB-BD31-4B8C-83A1-F6EECF244321}">
                <p14:modId xmlns:p14="http://schemas.microsoft.com/office/powerpoint/2010/main" val="1984965631"/>
              </p:ext>
            </p:extLst>
          </p:nvPr>
        </p:nvGraphicFramePr>
        <p:xfrm>
          <a:off x="466379" y="4712484"/>
          <a:ext cx="4534600" cy="2192492"/>
        </p:xfrm>
        <a:graphic>
          <a:graphicData uri="http://schemas.openxmlformats.org/drawingml/2006/table">
            <a:tbl>
              <a:tblPr>
                <a:tableStyleId>{5C22544A-7EE6-4342-B048-85BDC9FD1C3A}</a:tableStyleId>
              </a:tblPr>
              <a:tblGrid>
                <a:gridCol w="755941">
                  <a:extLst>
                    <a:ext uri="{9D8B030D-6E8A-4147-A177-3AD203B41FA5}">
                      <a16:colId xmlns:a16="http://schemas.microsoft.com/office/drawing/2014/main" val="2009094933"/>
                    </a:ext>
                  </a:extLst>
                </a:gridCol>
                <a:gridCol w="377865">
                  <a:extLst>
                    <a:ext uri="{9D8B030D-6E8A-4147-A177-3AD203B41FA5}">
                      <a16:colId xmlns:a16="http://schemas.microsoft.com/office/drawing/2014/main" val="712717710"/>
                    </a:ext>
                  </a:extLst>
                </a:gridCol>
                <a:gridCol w="377866">
                  <a:extLst>
                    <a:ext uri="{9D8B030D-6E8A-4147-A177-3AD203B41FA5}">
                      <a16:colId xmlns:a16="http://schemas.microsoft.com/office/drawing/2014/main" val="4078329556"/>
                    </a:ext>
                  </a:extLst>
                </a:gridCol>
                <a:gridCol w="377866">
                  <a:extLst>
                    <a:ext uri="{9D8B030D-6E8A-4147-A177-3AD203B41FA5}">
                      <a16:colId xmlns:a16="http://schemas.microsoft.com/office/drawing/2014/main" val="2976421736"/>
                    </a:ext>
                  </a:extLst>
                </a:gridCol>
                <a:gridCol w="377866">
                  <a:extLst>
                    <a:ext uri="{9D8B030D-6E8A-4147-A177-3AD203B41FA5}">
                      <a16:colId xmlns:a16="http://schemas.microsoft.com/office/drawing/2014/main" val="1231309871"/>
                    </a:ext>
                  </a:extLst>
                </a:gridCol>
                <a:gridCol w="377866">
                  <a:extLst>
                    <a:ext uri="{9D8B030D-6E8A-4147-A177-3AD203B41FA5}">
                      <a16:colId xmlns:a16="http://schemas.microsoft.com/office/drawing/2014/main" val="2671724364"/>
                    </a:ext>
                  </a:extLst>
                </a:gridCol>
                <a:gridCol w="377866">
                  <a:extLst>
                    <a:ext uri="{9D8B030D-6E8A-4147-A177-3AD203B41FA5}">
                      <a16:colId xmlns:a16="http://schemas.microsoft.com/office/drawing/2014/main" val="96816960"/>
                    </a:ext>
                  </a:extLst>
                </a:gridCol>
                <a:gridCol w="377866">
                  <a:extLst>
                    <a:ext uri="{9D8B030D-6E8A-4147-A177-3AD203B41FA5}">
                      <a16:colId xmlns:a16="http://schemas.microsoft.com/office/drawing/2014/main" val="4235776357"/>
                    </a:ext>
                  </a:extLst>
                </a:gridCol>
                <a:gridCol w="377866">
                  <a:extLst>
                    <a:ext uri="{9D8B030D-6E8A-4147-A177-3AD203B41FA5}">
                      <a16:colId xmlns:a16="http://schemas.microsoft.com/office/drawing/2014/main" val="3684354728"/>
                    </a:ext>
                  </a:extLst>
                </a:gridCol>
                <a:gridCol w="377866">
                  <a:extLst>
                    <a:ext uri="{9D8B030D-6E8A-4147-A177-3AD203B41FA5}">
                      <a16:colId xmlns:a16="http://schemas.microsoft.com/office/drawing/2014/main" val="20009"/>
                    </a:ext>
                  </a:extLst>
                </a:gridCol>
                <a:gridCol w="377866">
                  <a:extLst>
                    <a:ext uri="{9D8B030D-6E8A-4147-A177-3AD203B41FA5}">
                      <a16:colId xmlns:a16="http://schemas.microsoft.com/office/drawing/2014/main" val="4217017951"/>
                    </a:ext>
                  </a:extLst>
                </a:gridCol>
              </a:tblGrid>
              <a:tr h="229045">
                <a:tc gridSpan="11">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290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23Q3</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77649">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6679">
                <a:tc>
                  <a:txBody>
                    <a:bodyPr/>
                    <a:lstStyle/>
                    <a:p>
                      <a:pPr algn="l" rtl="0" fontAlgn="ctr"/>
                      <a:r>
                        <a:rPr lang="en-US" sz="900" b="1" i="0" u="none" strike="noStrike" noProof="0" dirty="0">
                          <a:solidFill>
                            <a:schemeClr val="tx1"/>
                          </a:solidFill>
                          <a:effectLst/>
                          <a:latin typeface="Ubuntu" panose="020B0504030602030204" pitchFamily="34" charset="0"/>
                        </a:rPr>
                        <a:t>Euro Area</a:t>
                      </a:r>
                    </a:p>
                  </a:txBody>
                  <a:tcPr marL="72000" marR="72000"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36679">
                <a:tc>
                  <a:txBody>
                    <a:bodyPr/>
                    <a:lstStyle/>
                    <a:p>
                      <a:pPr lvl="0" algn="l" rtl="0" fontAlgn="ctr"/>
                      <a:r>
                        <a:rPr lang="en-US" sz="900" b="0" i="1" u="none" strike="noStrike" noProof="0" dirty="0">
                          <a:solidFill>
                            <a:schemeClr val="tx1"/>
                          </a:solidFill>
                          <a:effectLst/>
                          <a:latin typeface="Ubuntu" panose="020B0504030602030204" pitchFamily="34" charset="0"/>
                        </a:rPr>
                        <a:t>France</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6679">
                <a:tc>
                  <a:txBody>
                    <a:bodyPr/>
                    <a:lstStyle/>
                    <a:p>
                      <a:pPr lvl="0" algn="l" rtl="0" fontAlgn="ctr"/>
                      <a:r>
                        <a:rPr lang="en-US" sz="900" b="0" i="1" u="none" strike="noStrike" noProof="0" dirty="0">
                          <a:solidFill>
                            <a:srgbClr val="000000"/>
                          </a:solidFill>
                          <a:effectLst/>
                          <a:latin typeface="Ubuntu" panose="020B0504030602030204" pitchFamily="34" charset="0"/>
                        </a:rPr>
                        <a:t>Germany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0.6</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6679">
                <a:tc>
                  <a:txBody>
                    <a:bodyPr/>
                    <a:lstStyle/>
                    <a:p>
                      <a:pPr lvl="0" algn="l" rtl="0" fontAlgn="ctr"/>
                      <a:r>
                        <a:rPr lang="en-US" sz="900" b="0" i="1" u="none" strike="noStrike" noProof="0" dirty="0">
                          <a:solidFill>
                            <a:srgbClr val="000000"/>
                          </a:solidFill>
                          <a:effectLst/>
                          <a:latin typeface="Ubuntu" panose="020B0504030602030204" pitchFamily="34" charset="0"/>
                        </a:rPr>
                        <a:t>Italy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rgbClr val="000000"/>
                          </a:solidFill>
                          <a:effectLst/>
                          <a:latin typeface="Ubuntu" panose="020B0504030602030204" pitchFamily="34" charset="0"/>
                        </a:rPr>
                        <a:t>Japan</a:t>
                      </a:r>
                      <a:endParaRPr lang="en-US" sz="900" b="1" i="0" u="none" strike="noStrike" noProof="0" dirty="0">
                        <a:solidFill>
                          <a:srgbClr val="000000"/>
                        </a:solidFill>
                        <a:effectLst/>
                        <a:latin typeface="Ubuntu" panose="020B0504030602030204" pitchFamily="34" charset="0"/>
                      </a:endParaRP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(1.0)</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2397"/>
                  </a:ext>
                </a:extLst>
              </a:tr>
            </a:tbl>
          </a:graphicData>
        </a:graphic>
      </p:graphicFrame>
    </p:spTree>
    <p:extLst>
      <p:ext uri="{BB962C8B-B14F-4D97-AF65-F5344CB8AC3E}">
        <p14:creationId xmlns:p14="http://schemas.microsoft.com/office/powerpoint/2010/main" val="357603289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18481"/>
            <a:ext cx="9721273" cy="369332"/>
          </a:xfrm>
        </p:spPr>
        <p:txBody>
          <a:bodyPr/>
          <a:lstStyle/>
          <a:p>
            <a:r>
              <a:rPr lang="en-US" dirty="0">
                <a:latin typeface="Ubuntu" panose="020B0504030602030204" pitchFamily="34" charset="0"/>
              </a:rPr>
              <a:t>Growth remains at high levels in emerging Asian countries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324292"/>
            <a:ext cx="9721273" cy="473976"/>
          </a:xfrm>
        </p:spPr>
        <p:txBody>
          <a:bodyPr/>
          <a:lstStyle/>
          <a:p>
            <a:r>
              <a:rPr lang="en-GB" b="0" dirty="0">
                <a:solidFill>
                  <a:schemeClr val="accent4"/>
                </a:solidFill>
                <a:latin typeface="Ubuntu Condensed" panose="020B0506030602030204" pitchFamily="34" charset="0"/>
              </a:rPr>
              <a:t>China, India and Indonesia outperforms other emerging countries. </a:t>
            </a:r>
            <a:r>
              <a:rPr lang="en-US" b="0" dirty="0">
                <a:solidFill>
                  <a:schemeClr val="accent4"/>
                </a:solidFill>
                <a:latin typeface="Ubuntu Condensed" panose="020B0506030602030204" pitchFamily="34" charset="0"/>
              </a:rPr>
              <a:t>South Africa has particularly low economic growth. T</a:t>
            </a:r>
            <a:r>
              <a:rPr lang="fr-FR" b="0" dirty="0">
                <a:solidFill>
                  <a:schemeClr val="accent4"/>
                </a:solidFill>
                <a:latin typeface="Ubuntu Condensed" panose="020B0506030602030204" pitchFamily="34" charset="0"/>
              </a:rPr>
              <a:t>he OECD</a:t>
            </a:r>
            <a:r>
              <a:rPr lang="en-US" b="0" dirty="0">
                <a:solidFill>
                  <a:schemeClr val="accent4"/>
                </a:solidFill>
                <a:latin typeface="Ubuntu Condensed" panose="020B0506030602030204" pitchFamily="34" charset="0"/>
              </a:rPr>
              <a:t> lifted their growth projections for Brazil.</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3555727171"/>
              </p:ext>
            </p:extLst>
          </p:nvPr>
        </p:nvGraphicFramePr>
        <p:xfrm>
          <a:off x="485776" y="1931809"/>
          <a:ext cx="4470046" cy="448800"/>
        </p:xfrm>
        <a:graphic>
          <a:graphicData uri="http://schemas.openxmlformats.org/drawingml/2006/table">
            <a:tbl>
              <a:tblPr/>
              <a:tblGrid>
                <a:gridCol w="447004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extLst>
              <p:ext uri="{D42A27DB-BD31-4B8C-83A1-F6EECF244321}">
                <p14:modId xmlns:p14="http://schemas.microsoft.com/office/powerpoint/2010/main" val="4081041729"/>
              </p:ext>
            </p:extLst>
          </p:nvPr>
        </p:nvGraphicFramePr>
        <p:xfrm>
          <a:off x="477652" y="4453522"/>
          <a:ext cx="4478169" cy="464040"/>
        </p:xfrm>
        <a:graphic>
          <a:graphicData uri="http://schemas.openxmlformats.org/drawingml/2006/table">
            <a:tbl>
              <a:tblPr/>
              <a:tblGrid>
                <a:gridCol w="4478169">
                  <a:extLst>
                    <a:ext uri="{9D8B030D-6E8A-4147-A177-3AD203B41FA5}">
                      <a16:colId xmlns:a16="http://schemas.microsoft.com/office/drawing/2014/main" val="3110369869"/>
                    </a:ext>
                  </a:extLst>
                </a:gridCol>
              </a:tblGrid>
              <a:tr h="232020">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3202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5</a:t>
            </a:r>
          </a:p>
        </p:txBody>
      </p:sp>
      <p:sp>
        <p:nvSpPr>
          <p:cNvPr id="6" name="shp_SDPTitle">
            <a:extLst>
              <a:ext uri="{FF2B5EF4-FFF2-40B4-BE49-F238E27FC236}">
                <a16:creationId xmlns:a16="http://schemas.microsoft.com/office/drawing/2014/main" id="{5392ADD2-E60A-25D2-8427-C65D0AA95F68}"/>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The growth slowdown</a:t>
            </a:r>
          </a:p>
        </p:txBody>
      </p:sp>
      <p:sp>
        <p:nvSpPr>
          <p:cNvPr id="10" name="shp_FootNote">
            <a:extLst>
              <a:ext uri="{FF2B5EF4-FFF2-40B4-BE49-F238E27FC236}">
                <a16:creationId xmlns:a16="http://schemas.microsoft.com/office/drawing/2014/main" id="{2EA8FFE1-4CD6-BF6F-931D-FD4DDF779803}"/>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Economic Outlook  November 2024</a:t>
            </a:r>
          </a:p>
          <a:p>
            <a:pPr marL="347472" indent="-347472"/>
            <a:endParaRPr lang="en-US" sz="700" dirty="0">
              <a:latin typeface="Ubuntu" panose="020B0504030602030204" pitchFamily="34" charset="0"/>
            </a:endParaRPr>
          </a:p>
        </p:txBody>
      </p:sp>
      <p:graphicFrame>
        <p:nvGraphicFramePr>
          <p:cNvPr id="9" name="EC_yearly_rate">
            <a:extLst>
              <a:ext uri="{FF2B5EF4-FFF2-40B4-BE49-F238E27FC236}">
                <a16:creationId xmlns:a16="http://schemas.microsoft.com/office/drawing/2014/main" id="{D0DB3B07-778B-9299-DF14-B4F96537C9A9}"/>
              </a:ext>
            </a:extLst>
          </p:cNvPr>
          <p:cNvGraphicFramePr>
            <a:graphicFrameLocks noGrp="1"/>
          </p:cNvGraphicFramePr>
          <p:nvPr>
            <p:extLst>
              <p:ext uri="{D42A27DB-BD31-4B8C-83A1-F6EECF244321}">
                <p14:modId xmlns:p14="http://schemas.microsoft.com/office/powerpoint/2010/main" val="144265226"/>
              </p:ext>
            </p:extLst>
          </p:nvPr>
        </p:nvGraphicFramePr>
        <p:xfrm>
          <a:off x="477652" y="2185617"/>
          <a:ext cx="4478171" cy="2133798"/>
        </p:xfrm>
        <a:graphic>
          <a:graphicData uri="http://schemas.openxmlformats.org/drawingml/2006/table">
            <a:tbl>
              <a:tblPr>
                <a:tableStyleId>{5C22544A-7EE6-4342-B048-85BDC9FD1C3A}</a:tableStyleId>
              </a:tblPr>
              <a:tblGrid>
                <a:gridCol w="924815">
                  <a:extLst>
                    <a:ext uri="{9D8B030D-6E8A-4147-A177-3AD203B41FA5}">
                      <a16:colId xmlns:a16="http://schemas.microsoft.com/office/drawing/2014/main" val="2009094933"/>
                    </a:ext>
                  </a:extLst>
                </a:gridCol>
                <a:gridCol w="592226">
                  <a:extLst>
                    <a:ext uri="{9D8B030D-6E8A-4147-A177-3AD203B41FA5}">
                      <a16:colId xmlns:a16="http://schemas.microsoft.com/office/drawing/2014/main" val="2477919891"/>
                    </a:ext>
                  </a:extLst>
                </a:gridCol>
                <a:gridCol w="592226">
                  <a:extLst>
                    <a:ext uri="{9D8B030D-6E8A-4147-A177-3AD203B41FA5}">
                      <a16:colId xmlns:a16="http://schemas.microsoft.com/office/drawing/2014/main" val="4235776357"/>
                    </a:ext>
                  </a:extLst>
                </a:gridCol>
                <a:gridCol w="592226">
                  <a:extLst>
                    <a:ext uri="{9D8B030D-6E8A-4147-A177-3AD203B41FA5}">
                      <a16:colId xmlns:a16="http://schemas.microsoft.com/office/drawing/2014/main" val="3684354728"/>
                    </a:ext>
                  </a:extLst>
                </a:gridCol>
                <a:gridCol w="592226">
                  <a:extLst>
                    <a:ext uri="{9D8B030D-6E8A-4147-A177-3AD203B41FA5}">
                      <a16:colId xmlns:a16="http://schemas.microsoft.com/office/drawing/2014/main" val="4238027516"/>
                    </a:ext>
                  </a:extLst>
                </a:gridCol>
                <a:gridCol w="592226">
                  <a:extLst>
                    <a:ext uri="{9D8B030D-6E8A-4147-A177-3AD203B41FA5}">
                      <a16:colId xmlns:a16="http://schemas.microsoft.com/office/drawing/2014/main" val="253581774"/>
                    </a:ext>
                  </a:extLst>
                </a:gridCol>
                <a:gridCol w="592226">
                  <a:extLst>
                    <a:ext uri="{9D8B030D-6E8A-4147-A177-3AD203B41FA5}">
                      <a16:colId xmlns:a16="http://schemas.microsoft.com/office/drawing/2014/main" val="930345029"/>
                    </a:ext>
                  </a:extLst>
                </a:gridCol>
              </a:tblGrid>
              <a:tr h="288000">
                <a:tc gridSpan="7">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5200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2025(P)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2026(P)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81798">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52000">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4.9</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4.7</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4.4</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52000">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9.1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7.0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7.8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1.4</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endParaRPr lang="en-US" sz="900" b="1" i="0" u="none" strike="noStrike" baseline="30000"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graphicFrame>
        <p:nvGraphicFramePr>
          <p:cNvPr id="13" name="Table 5">
            <a:extLst>
              <a:ext uri="{FF2B5EF4-FFF2-40B4-BE49-F238E27FC236}">
                <a16:creationId xmlns:a16="http://schemas.microsoft.com/office/drawing/2014/main" id="{EC5DD0A2-E78E-1AAD-2DAC-117B4D616FF0}"/>
              </a:ext>
            </a:extLst>
          </p:cNvPr>
          <p:cNvGraphicFramePr>
            <a:graphicFrameLocks noGrp="1"/>
          </p:cNvGraphicFramePr>
          <p:nvPr>
            <p:custDataLst>
              <p:tags r:id="rId3"/>
            </p:custDataLst>
            <p:extLst>
              <p:ext uri="{D42A27DB-BD31-4B8C-83A1-F6EECF244321}">
                <p14:modId xmlns:p14="http://schemas.microsoft.com/office/powerpoint/2010/main" val="4144884874"/>
              </p:ext>
            </p:extLst>
          </p:nvPr>
        </p:nvGraphicFramePr>
        <p:xfrm>
          <a:off x="5192885" y="1948690"/>
          <a:ext cx="4989338" cy="448800"/>
        </p:xfrm>
        <a:graphic>
          <a:graphicData uri="http://schemas.openxmlformats.org/drawingml/2006/table">
            <a:tbl>
              <a:tblPr/>
              <a:tblGrid>
                <a:gridCol w="498933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(base 100 in 2019-Q4)</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8" name="EC_growth_level">
            <a:extLst>
              <a:ext uri="{FF2B5EF4-FFF2-40B4-BE49-F238E27FC236}">
                <a16:creationId xmlns:a16="http://schemas.microsoft.com/office/drawing/2014/main" id="{A9FC04E1-CC0E-BD69-F0B7-EEF169BDF1F7}"/>
              </a:ext>
            </a:extLst>
          </p:cNvPr>
          <p:cNvGraphicFramePr>
            <a:graphicFrameLocks noGrp="1"/>
          </p:cNvGraphicFramePr>
          <p:nvPr>
            <p:extLst>
              <p:ext uri="{D42A27DB-BD31-4B8C-83A1-F6EECF244321}">
                <p14:modId xmlns:p14="http://schemas.microsoft.com/office/powerpoint/2010/main" val="1481075678"/>
              </p:ext>
            </p:extLst>
          </p:nvPr>
        </p:nvGraphicFramePr>
        <p:xfrm>
          <a:off x="5180696" y="2185617"/>
          <a:ext cx="5213359" cy="4975344"/>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 name="EC_quarterly_rate">
            <a:extLst>
              <a:ext uri="{FF2B5EF4-FFF2-40B4-BE49-F238E27FC236}">
                <a16:creationId xmlns:a16="http://schemas.microsoft.com/office/drawing/2014/main" id="{D863A352-9A39-21E1-7D00-29CC55108186}"/>
              </a:ext>
            </a:extLst>
          </p:cNvPr>
          <p:cNvGraphicFramePr>
            <a:graphicFrameLocks noGrp="1"/>
          </p:cNvGraphicFramePr>
          <p:nvPr>
            <p:extLst>
              <p:ext uri="{D42A27DB-BD31-4B8C-83A1-F6EECF244321}">
                <p14:modId xmlns:p14="http://schemas.microsoft.com/office/powerpoint/2010/main" val="3223630868"/>
              </p:ext>
            </p:extLst>
          </p:nvPr>
        </p:nvGraphicFramePr>
        <p:xfrm>
          <a:off x="485776" y="4702084"/>
          <a:ext cx="4470048" cy="2132492"/>
        </p:xfrm>
        <a:graphic>
          <a:graphicData uri="http://schemas.openxmlformats.org/drawingml/2006/table">
            <a:tbl>
              <a:tblPr>
                <a:tableStyleId>{5C22544A-7EE6-4342-B048-85BDC9FD1C3A}</a:tableStyleId>
              </a:tblPr>
              <a:tblGrid>
                <a:gridCol w="778932">
                  <a:extLst>
                    <a:ext uri="{9D8B030D-6E8A-4147-A177-3AD203B41FA5}">
                      <a16:colId xmlns:a16="http://schemas.microsoft.com/office/drawing/2014/main" val="2009094933"/>
                    </a:ext>
                  </a:extLst>
                </a:gridCol>
                <a:gridCol w="410124">
                  <a:extLst>
                    <a:ext uri="{9D8B030D-6E8A-4147-A177-3AD203B41FA5}">
                      <a16:colId xmlns:a16="http://schemas.microsoft.com/office/drawing/2014/main" val="712717710"/>
                    </a:ext>
                  </a:extLst>
                </a:gridCol>
                <a:gridCol w="410124">
                  <a:extLst>
                    <a:ext uri="{9D8B030D-6E8A-4147-A177-3AD203B41FA5}">
                      <a16:colId xmlns:a16="http://schemas.microsoft.com/office/drawing/2014/main" val="4078329556"/>
                    </a:ext>
                  </a:extLst>
                </a:gridCol>
                <a:gridCol w="410124">
                  <a:extLst>
                    <a:ext uri="{9D8B030D-6E8A-4147-A177-3AD203B41FA5}">
                      <a16:colId xmlns:a16="http://schemas.microsoft.com/office/drawing/2014/main" val="2976421736"/>
                    </a:ext>
                  </a:extLst>
                </a:gridCol>
                <a:gridCol w="410124">
                  <a:extLst>
                    <a:ext uri="{9D8B030D-6E8A-4147-A177-3AD203B41FA5}">
                      <a16:colId xmlns:a16="http://schemas.microsoft.com/office/drawing/2014/main" val="1231309871"/>
                    </a:ext>
                  </a:extLst>
                </a:gridCol>
                <a:gridCol w="410124">
                  <a:extLst>
                    <a:ext uri="{9D8B030D-6E8A-4147-A177-3AD203B41FA5}">
                      <a16:colId xmlns:a16="http://schemas.microsoft.com/office/drawing/2014/main" val="2671724364"/>
                    </a:ext>
                  </a:extLst>
                </a:gridCol>
                <a:gridCol w="410124">
                  <a:extLst>
                    <a:ext uri="{9D8B030D-6E8A-4147-A177-3AD203B41FA5}">
                      <a16:colId xmlns:a16="http://schemas.microsoft.com/office/drawing/2014/main" val="96816960"/>
                    </a:ext>
                  </a:extLst>
                </a:gridCol>
                <a:gridCol w="410124">
                  <a:extLst>
                    <a:ext uri="{9D8B030D-6E8A-4147-A177-3AD203B41FA5}">
                      <a16:colId xmlns:a16="http://schemas.microsoft.com/office/drawing/2014/main" val="4235776357"/>
                    </a:ext>
                  </a:extLst>
                </a:gridCol>
                <a:gridCol w="410124">
                  <a:extLst>
                    <a:ext uri="{9D8B030D-6E8A-4147-A177-3AD203B41FA5}">
                      <a16:colId xmlns:a16="http://schemas.microsoft.com/office/drawing/2014/main" val="3684354728"/>
                    </a:ext>
                  </a:extLst>
                </a:gridCol>
                <a:gridCol w="410124">
                  <a:extLst>
                    <a:ext uri="{9D8B030D-6E8A-4147-A177-3AD203B41FA5}">
                      <a16:colId xmlns:a16="http://schemas.microsoft.com/office/drawing/2014/main" val="20009"/>
                    </a:ext>
                  </a:extLst>
                </a:gridCol>
              </a:tblGrid>
              <a:tr h="288000">
                <a:tc gridSpan="10">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5200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23Q3</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80492">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52000">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0.8</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0.5</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0.9</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0.9</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1.3</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1.6</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52000">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1.1</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1.4</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0.9</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1.4</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1.6</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1.3</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spTree>
    <p:extLst>
      <p:ext uri="{BB962C8B-B14F-4D97-AF65-F5344CB8AC3E}">
        <p14:creationId xmlns:p14="http://schemas.microsoft.com/office/powerpoint/2010/main" val="111150006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22683"/>
            <a:ext cx="9721273" cy="369332"/>
          </a:xfrm>
        </p:spPr>
        <p:txBody>
          <a:bodyPr/>
          <a:lstStyle/>
          <a:p>
            <a:r>
              <a:rPr lang="en-US" dirty="0">
                <a:latin typeface="Ubuntu" panose="020B0504030602030204" pitchFamily="34" charset="0"/>
              </a:rPr>
              <a:t>Government debts are increasing in G4 countries</a:t>
            </a:r>
            <a:r>
              <a:rPr lang="en-US" baseline="30000" dirty="0">
                <a:latin typeface="Ubuntu" panose="020B0504030602030204" pitchFamily="34" charset="0"/>
              </a:rPr>
              <a:t>1</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March 2025</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6</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nvPr>
        </p:nvGraphicFramePr>
        <p:xfrm>
          <a:off x="486064" y="2195249"/>
          <a:ext cx="4671028" cy="448800"/>
        </p:xfrm>
        <a:graphic>
          <a:graphicData uri="http://schemas.openxmlformats.org/drawingml/2006/table">
            <a:tbl>
              <a:tblPr/>
              <a:tblGrid>
                <a:gridCol w="467102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debt (% of GDP)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86063" y="1527784"/>
            <a:ext cx="9721273" cy="473976"/>
          </a:xfrm>
        </p:spPr>
        <p:txBody>
          <a:bodyPr/>
          <a:lstStyle/>
          <a:p>
            <a:r>
              <a:rPr lang="en-US" b="0" dirty="0">
                <a:solidFill>
                  <a:schemeClr val="accent4"/>
                </a:solidFill>
                <a:latin typeface="Ubuntu Condensed" panose="020B0506030602030204" pitchFamily="34" charset="0"/>
              </a:rPr>
              <a:t>Inflation acted as a moderating factor on the evolution on debt ratios. With the fall of inflation, debt is increasing again. Deficits are quite large: from 2.3% in Germany to 7.9% in the US, and do not seem to be decreasing.</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extLst>
              <p:ext uri="{D42A27DB-BD31-4B8C-83A1-F6EECF244321}">
                <p14:modId xmlns:p14="http://schemas.microsoft.com/office/powerpoint/2010/main" val="144162875"/>
              </p:ext>
            </p:extLst>
          </p:nvPr>
        </p:nvGraphicFramePr>
        <p:xfrm>
          <a:off x="5536308" y="2189338"/>
          <a:ext cx="4647598" cy="448800"/>
        </p:xfrm>
        <a:graphic>
          <a:graphicData uri="http://schemas.openxmlformats.org/drawingml/2006/table">
            <a:tbl>
              <a:tblPr/>
              <a:tblGrid>
                <a:gridCol w="464759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deficit (% of GDP)</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4" name="shp_FootNote">
            <a:extLst>
              <a:ext uri="{FF2B5EF4-FFF2-40B4-BE49-F238E27FC236}">
                <a16:creationId xmlns:a16="http://schemas.microsoft.com/office/drawing/2014/main" id="{59125059-A519-75F8-A45A-4953711E6157}"/>
              </a:ext>
            </a:extLst>
          </p:cNvPr>
          <p:cNvSpPr txBox="1"/>
          <p:nvPr/>
        </p:nvSpPr>
        <p:spPr>
          <a:xfrm>
            <a:off x="1679865" y="7111639"/>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Eurostat, Office of National Statistics, Bureau of Economic Analysis, US Office of Management and Budget</a:t>
            </a:r>
          </a:p>
          <a:p>
            <a:pPr marL="347472" indent="-347472"/>
            <a:r>
              <a:rPr lang="en-US" sz="700" dirty="0">
                <a:latin typeface="Ubuntu" panose="020B0504030602030204" pitchFamily="34" charset="0"/>
              </a:rPr>
              <a:t>Note:	 (1)  G4 includes France, Germany, US and UK</a:t>
            </a:r>
          </a:p>
        </p:txBody>
      </p:sp>
      <p:graphicFrame>
        <p:nvGraphicFramePr>
          <p:cNvPr id="3" name="general_government_deficit">
            <a:extLst>
              <a:ext uri="{FF2B5EF4-FFF2-40B4-BE49-F238E27FC236}">
                <a16:creationId xmlns:a16="http://schemas.microsoft.com/office/drawing/2014/main" id="{9C880203-5F42-26CD-8E39-2CA19BAE4BD7}"/>
              </a:ext>
            </a:extLst>
          </p:cNvPr>
          <p:cNvGraphicFramePr>
            <a:graphicFrameLocks/>
          </p:cNvGraphicFramePr>
          <p:nvPr>
            <p:extLst>
              <p:ext uri="{D42A27DB-BD31-4B8C-83A1-F6EECF244321}">
                <p14:modId xmlns:p14="http://schemas.microsoft.com/office/powerpoint/2010/main" val="1534652590"/>
              </p:ext>
            </p:extLst>
          </p:nvPr>
        </p:nvGraphicFramePr>
        <p:xfrm>
          <a:off x="376130" y="2523425"/>
          <a:ext cx="4837205" cy="43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general_government_deficit">
            <a:extLst>
              <a:ext uri="{FF2B5EF4-FFF2-40B4-BE49-F238E27FC236}">
                <a16:creationId xmlns:a16="http://schemas.microsoft.com/office/drawing/2014/main" id="{CECCB53D-ECA4-87AB-91F6-511A77D98778}"/>
              </a:ext>
            </a:extLst>
          </p:cNvPr>
          <p:cNvGraphicFramePr>
            <a:graphicFrameLocks/>
          </p:cNvGraphicFramePr>
          <p:nvPr>
            <p:extLst>
              <p:ext uri="{D42A27DB-BD31-4B8C-83A1-F6EECF244321}">
                <p14:modId xmlns:p14="http://schemas.microsoft.com/office/powerpoint/2010/main" val="3996882893"/>
              </p:ext>
            </p:extLst>
          </p:nvPr>
        </p:nvGraphicFramePr>
        <p:xfrm>
          <a:off x="5425803" y="2536125"/>
          <a:ext cx="4837205" cy="43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16183538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1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3.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1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A   Growth is slowing everywhere"/>
</p:tagLst>
</file>

<file path=ppt/tags/tag2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0.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3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7.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38.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3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6.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4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5.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5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0.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6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8.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heme/theme1.xml><?xml version="1.0" encoding="utf-8"?>
<a:theme xmlns:a="http://schemas.openxmlformats.org/drawingml/2006/main" name="Laz Landscape Ltr">
  <a:themeElements>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Lazard">
      <a:majorFont>
        <a:latin typeface="Garamond"/>
        <a:ea typeface=""/>
        <a:cs typeface=""/>
      </a:majorFont>
      <a:minorFont>
        <a:latin typeface="Arial"/>
        <a:ea typeface=""/>
        <a:cs typeface=""/>
      </a:minorFont>
    </a:fontScheme>
    <a:fmtScheme name="LazardPrimary_Lette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scene3d>
          <a:sp3d>
            <a:bevelT w="47625" h="6985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spPr>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def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defRPr sz="900" b="1" dirty="0" smtClean="0">
            <a:latin typeface="Arial Narrow" panose="020B0606020202030204" pitchFamily="34" charset="0"/>
          </a:defRPr>
        </a:defPPr>
      </a:lstStyle>
    </a:spDef>
    <a:lnDef>
      <a:spPr>
        <a:ln>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sz="1000" dirty="0"/>
        </a:defPPr>
      </a:lstStyle>
    </a:txDef>
  </a:objectDefaults>
  <a:extraClrSchemeLst/>
  <a:custClrLst>
    <a:custClr name="Moonstone">
      <a:srgbClr val="5F87A0"/>
    </a:custClr>
    <a:custClr name="Moonstone 40%">
      <a:srgbClr val="9FB7C6"/>
    </a:custClr>
    <a:custClr name="Moonstone 60%">
      <a:srgbClr val="BFCFD9"/>
    </a:custClr>
    <a:custClr name="Gold">
      <a:srgbClr val="CFA052"/>
    </a:custClr>
    <a:custClr name="Gold 40%">
      <a:srgbClr val="E2C697"/>
    </a:custClr>
    <a:custClr name="Gold 60%">
      <a:srgbClr val="ECD9BA"/>
    </a:custClr>
    <a:custClr name="Shadow">
      <a:srgbClr val="BEBEBE"/>
    </a:custClr>
    <a:custClr name="Shadow 40%">
      <a:srgbClr val="D9D9D9"/>
    </a:custClr>
    <a:custClr name="Shadow 60%">
      <a:srgbClr val="E5E5E5"/>
    </a:custClr>
    <a:custClr name="Ink">
      <a:srgbClr val="23283C"/>
    </a:custClr>
    <a:custClr name="Tangerine">
      <a:srgbClr val="FAA532"/>
    </a:custClr>
    <a:custClr name="Butternut">
      <a:srgbClr val="E6B43C"/>
    </a:custClr>
    <a:custClr name="Turquoise">
      <a:srgbClr val="00B4AF"/>
    </a:custClr>
    <a:custClr name="Ocean">
      <a:srgbClr val="003764"/>
    </a:custClr>
    <a:custClr name="Hunter">
      <a:srgbClr val="006423"/>
    </a:custClr>
    <a:custClr name="Moss">
      <a:srgbClr val="7AA778"/>
    </a:custClr>
    <a:custClr name="Sprout">
      <a:srgbClr val="7DBD42"/>
    </a:custClr>
    <a:custClr name="Olive">
      <a:srgbClr val="BAC91F"/>
    </a:custClr>
    <a:custClr name="Chocolate">
      <a:srgbClr val="4C0000"/>
    </a:custClr>
    <a:custClr name="Bark">
      <a:srgbClr val="736400"/>
    </a:custClr>
    <a:custClr name="Chestnut">
      <a:srgbClr val="784100"/>
    </a:custClr>
    <a:custClr name="Dark Red">
      <a:srgbClr val="C00000"/>
    </a:custClr>
    <a:custClr name="Salmon">
      <a:srgbClr val="EB9683"/>
    </a:custClr>
    <a:custClr name="Light Red">
      <a:srgbClr val="E6CDE1"/>
    </a:custClr>
    <a:custClr name="Burnt Orange">
      <a:srgbClr val="D34C08"/>
    </a:custClr>
    <a:custClr name="Daffodil">
      <a:srgbClr val="FFDC73"/>
    </a:custClr>
    <a:custClr name="Lavendar">
      <a:srgbClr val="C096BB"/>
    </a:custClr>
    <a:custClr name="Lilac">
      <a:srgbClr val="85507F"/>
    </a:custClr>
    <a:custClr name="Midnight">
      <a:srgbClr val="0B0A0B"/>
    </a:custClr>
    <a:custClr name="Gray">
      <a:srgbClr val="828282"/>
    </a:custClr>
  </a:custClrLst>
  <a:extLst>
    <a:ext uri="{05A4C25C-085E-4340-85A3-A5531E510DB2}">
      <thm15:themeFamily xmlns:thm15="http://schemas.microsoft.com/office/thememl/2012/main" name="KIT BANQUIER_LAZARD PARIS L&amp;F 2016" id="{8FDD0610-C0A9-437E-AF33-A00C32957C45}" vid="{EC6E1CF6-E649-4E6C-AFDD-DAAD73A45F79}"/>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KIT BANQUIER_LAZARD PARIS L&amp;F 2016</Template>
  <TotalTime>79440</TotalTime>
  <Words>7469</Words>
  <Application>Microsoft Office PowerPoint</Application>
  <PresentationFormat>Custom</PresentationFormat>
  <Paragraphs>1558</Paragraphs>
  <Slides>47</Slides>
  <Notes>47</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47</vt:i4>
      </vt:variant>
    </vt:vector>
  </HeadingPairs>
  <TitlesOfParts>
    <vt:vector size="59" baseType="lpstr">
      <vt:lpstr>Arial</vt:lpstr>
      <vt:lpstr>Arial Narrow</vt:lpstr>
      <vt:lpstr>Calibri</vt:lpstr>
      <vt:lpstr>Consolas</vt:lpstr>
      <vt:lpstr>Garamond</vt:lpstr>
      <vt:lpstr>Symbol</vt:lpstr>
      <vt:lpstr>Ubuntu</vt:lpstr>
      <vt:lpstr>Ubuntu Condensed</vt:lpstr>
      <vt:lpstr>Ubuntu Light</vt:lpstr>
      <vt:lpstr>ui-monospace</vt:lpstr>
      <vt:lpstr>Wingdings</vt:lpstr>
      <vt:lpstr>Laz Landscape Ltr</vt:lpstr>
      <vt:lpstr>Macroeconomic Outlook – March 2025</vt:lpstr>
      <vt:lpstr>DBnomics</vt:lpstr>
      <vt:lpstr>Executive summary</vt:lpstr>
      <vt:lpstr>Table of Contents </vt:lpstr>
      <vt:lpstr>I Growth and inflation in selected G20 countries</vt:lpstr>
      <vt:lpstr>A The growth slowdown</vt:lpstr>
      <vt:lpstr>Growth rates are diverging in advanced economies</vt:lpstr>
      <vt:lpstr>Growth remains at high levels in emerging Asian countries</vt:lpstr>
      <vt:lpstr>Government debts are increasing in G4 countries1</vt:lpstr>
      <vt:lpstr>Consumer and business confidence indices are below their pre-covid levels</vt:lpstr>
      <vt:lpstr>B The seeds of inflation</vt:lpstr>
      <vt:lpstr>Prices of raw materials have mostly returned to their pre-war range </vt:lpstr>
      <vt:lpstr>New supply-chain disruptions have occurred in 2024</vt:lpstr>
      <vt:lpstr>Labor markets remain tight… (1/2)</vt:lpstr>
      <vt:lpstr>Labor markets remain tight… (2/2)</vt:lpstr>
      <vt:lpstr>Wage inflation remains higher than price inflation</vt:lpstr>
      <vt:lpstr>C Inflation unbound</vt:lpstr>
      <vt:lpstr>Headline Inflation is now close to the 2% target for most advanced economies</vt:lpstr>
      <vt:lpstr>Inflation has been decreasing in most emerging economies</vt:lpstr>
      <vt:lpstr>Implied GDP deflators strongly decreased over the last couple of years</vt:lpstr>
      <vt:lpstr>II Monetary policy</vt:lpstr>
      <vt:lpstr>A In the US</vt:lpstr>
      <vt:lpstr>The Fed maintained its interest rate unchanged in January</vt:lpstr>
      <vt:lpstr>Monetary policy decisions from the Fed (2/2)</vt:lpstr>
      <vt:lpstr>Nominal long-term rates are at high levels</vt:lpstr>
      <vt:lpstr>The US yield curve is positive for the first time in two years</vt:lpstr>
      <vt:lpstr>B In the Euro Area</vt:lpstr>
      <vt:lpstr>The ECB cut again its rates in March as the disinflation process is on track</vt:lpstr>
      <vt:lpstr>In the Eurozone, nominal rates are decreasing but still at high levels</vt:lpstr>
      <vt:lpstr>The German yield curve is positive, for the first time in almost two years</vt:lpstr>
      <vt:lpstr>The Euro depreciated with the European election but it has been going up since Trump’s inauguration</vt:lpstr>
      <vt:lpstr>III Impact on yields and spreads</vt:lpstr>
      <vt:lpstr>In Europe, sovereign yields remain at particularly high levels</vt:lpstr>
      <vt:lpstr>Tensions on spreads have eased off for the periphery since their peak in 2022</vt:lpstr>
      <vt:lpstr>High-yield corporate-bond spreads have been decreasing in the last few months both in the US and the Euro Area</vt:lpstr>
      <vt:lpstr>IV Impact on stock markets</vt:lpstr>
      <vt:lpstr>Stock market indices have strongly increased during the last couple of years year except the Shanghai composite.</vt:lpstr>
      <vt:lpstr>The VIX index surged in December following the Fed’s rates forecasts for 2025 </vt:lpstr>
      <vt:lpstr>Financial stress indicators returned to pre-war levels </vt:lpstr>
      <vt:lpstr>Shiller CAPE ratio is higher in the US than in Europe</vt:lpstr>
      <vt:lpstr>V Appendix</vt:lpstr>
      <vt:lpstr>Links to DBnomics data</vt:lpstr>
      <vt:lpstr>Links to DBnomics data</vt:lpstr>
      <vt:lpstr>Links to DBnomics data</vt:lpstr>
      <vt:lpstr>Links to DBnomics data</vt:lpstr>
      <vt:lpstr>Links to DBnomics data</vt:lpstr>
      <vt:lpstr>Links to DBnomics data</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Macroeconomic Outlook</dc:title>
  <dc:creator>Jocelyn Maillard</dc:creator>
  <cp:lastModifiedBy>Jocelyn Maillard</cp:lastModifiedBy>
  <cp:revision>2981</cp:revision>
  <cp:lastPrinted>2023-11-10T13:36:43Z</cp:lastPrinted>
  <dcterms:created xsi:type="dcterms:W3CDTF">2021-06-10T08:10:20Z</dcterms:created>
  <dcterms:modified xsi:type="dcterms:W3CDTF">2025-03-06T17:01:39Z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SCount">
    <vt:i4>13</vt:i4>
  </property>
  <property fmtid="{D5CDD505-2E9C-101B-9397-08002B2CF9AE}" pid="3" name="Primary">
    <vt:i4>3</vt:i4>
  </property>
  <property fmtid="{D5CDD505-2E9C-101B-9397-08002B2CF9AE}" pid="4" name="Secondary">
    <vt:i4>9</vt:i4>
  </property>
  <property fmtid="{D5CDD505-2E9C-101B-9397-08002B2CF9AE}" pid="5" name="Tertiary">
    <vt:i4>0</vt:i4>
  </property>
  <property fmtid="{D5CDD505-2E9C-101B-9397-08002B2CF9AE}" pid="6" name="CurSec">
    <vt:i4>5</vt:i4>
  </property>
  <property fmtid="{D5CDD505-2E9C-101B-9397-08002B2CF9AE}" pid="7" name="CurTer">
    <vt:i4>0</vt:i4>
  </property>
  <property fmtid="{D5CDD505-2E9C-101B-9397-08002B2CF9AE}" pid="8" name="CurQuad">
    <vt:i4>0</vt:i4>
  </property>
  <property fmtid="{D5CDD505-2E9C-101B-9397-08002B2CF9AE}" pid="9" name="CurAppSub">
    <vt:i4>0</vt:i4>
  </property>
  <property fmtid="{D5CDD505-2E9C-101B-9397-08002B2CF9AE}" pid="10" name="PDate">
    <vt:filetime>2016-06-08T04:00:00Z</vt:filetime>
  </property>
  <property fmtid="{D5CDD505-2E9C-101B-9397-08002B2CF9AE}" pid="11" name="PDateFormat">
    <vt:lpwstr>MMMYYYY</vt:lpwstr>
  </property>
  <property fmtid="{D5CDD505-2E9C-101B-9397-08002B2CF9AE}" pid="12" name="Quaternary">
    <vt:i4>0</vt:i4>
  </property>
  <property fmtid="{D5CDD505-2E9C-101B-9397-08002B2CF9AE}" pid="13" name="Appendix">
    <vt:i4>1</vt:i4>
  </property>
  <property fmtid="{D5CDD505-2E9C-101B-9397-08002B2CF9AE}" pid="14" name="PresTitle">
    <vt:lpwstr>Client Name/Presentation Title</vt:lpwstr>
  </property>
  <property fmtid="{D5CDD505-2E9C-101B-9397-08002B2CF9AE}" pid="15" name="AppendixSub">
    <vt:i4>0</vt:i4>
  </property>
  <property fmtid="{D5CDD505-2E9C-101B-9397-08002B2CF9AE}" pid="16" name="HideTitleOnHdr">
    <vt:bool>false</vt:bool>
  </property>
  <property fmtid="{D5CDD505-2E9C-101B-9397-08002B2CF9AE}" pid="17" name="Paper Size">
    <vt:lpwstr>A4</vt:lpwstr>
  </property>
  <property fmtid="{D5CDD505-2E9C-101B-9397-08002B2CF9AE}" pid="18" name="Day">
    <vt:i4>27</vt:i4>
  </property>
  <property fmtid="{D5CDD505-2E9C-101B-9397-08002B2CF9AE}" pid="19" name="Month">
    <vt:i4>6</vt:i4>
  </property>
  <property fmtid="{D5CDD505-2E9C-101B-9397-08002B2CF9AE}" pid="20" name="Year">
    <vt:i4>2022</vt:i4>
  </property>
  <property fmtid="{D5CDD505-2E9C-101B-9397-08002B2CF9AE}" pid="21" name="Moth-Year Format">
    <vt:bool>false</vt:bool>
  </property>
  <property fmtid="{D5CDD505-2E9C-101B-9397-08002B2CF9AE}" pid="22" name="Minute">
    <vt:i4>0</vt:i4>
  </property>
  <property fmtid="{D5CDD505-2E9C-101B-9397-08002B2CF9AE}" pid="23" name="Seconds">
    <vt:i4>0</vt:i4>
  </property>
  <property fmtid="{D5CDD505-2E9C-101B-9397-08002B2CF9AE}" pid="24" name="Hour">
    <vt:i4>0</vt:i4>
  </property>
  <property fmtid="{D5CDD505-2E9C-101B-9397-08002B2CF9AE}" pid="25" name="Template Date">
    <vt:lpwstr>17/10/2016 18:33:37</vt:lpwstr>
  </property>
  <property fmtid="{D5CDD505-2E9C-101B-9397-08002B2CF9AE}" pid="26" name="Time">
    <vt:bool>false</vt:bool>
  </property>
  <property fmtid="{D5CDD505-2E9C-101B-9397-08002B2CF9AE}" pid="27" name="Draft">
    <vt:bool>false</vt:bool>
  </property>
  <property fmtid="{D5CDD505-2E9C-101B-9397-08002B2CF9AE}" pid="28" name="OnePager">
    <vt:bool>false</vt:bool>
  </property>
  <property fmtid="{D5CDD505-2E9C-101B-9397-08002B2CF9AE}" pid="29" name="NoTOC">
    <vt:bool>false</vt:bool>
  </property>
  <property fmtid="{D5CDD505-2E9C-101B-9397-08002B2CF9AE}" pid="30" name="NOCover">
    <vt:bool>false</vt:bool>
  </property>
  <property fmtid="{D5CDD505-2E9C-101B-9397-08002B2CF9AE}" pid="31" name="ShowFilePath">
    <vt:bool>false</vt:bool>
  </property>
  <property fmtid="{D5CDD505-2E9C-101B-9397-08002B2CF9AE}" pid="32" name="InsertLogo">
    <vt:bool>false</vt:bool>
  </property>
  <property fmtid="{D5CDD505-2E9C-101B-9397-08002B2CF9AE}" pid="33" name="LogoPath">
    <vt:lpwstr/>
  </property>
  <property fmtid="{D5CDD505-2E9C-101B-9397-08002B2CF9AE}" pid="34" name="LazardLogo">
    <vt:lpwstr>L:\Look &amp; Feel 2016\Galleries\LazardLogos\Lazard (Ink).emf</vt:lpwstr>
  </property>
  <property fmtid="{D5CDD505-2E9C-101B-9397-08002B2CF9AE}" pid="35" name="LogoWidth">
    <vt:r8>63.29</vt:r8>
  </property>
  <property fmtid="{D5CDD505-2E9C-101B-9397-08002B2CF9AE}" pid="36" name="LogoHeight">
    <vt:r8>12</vt:r8>
  </property>
  <property fmtid="{D5CDD505-2E9C-101B-9397-08002B2CF9AE}" pid="37" name="Month-Year Format">
    <vt:bool>false</vt:bool>
  </property>
  <property fmtid="{D5CDD505-2E9C-101B-9397-08002B2CF9AE}" pid="38" name="TemplateType">
    <vt:lpwstr>LF Landscape Pitchbook (A4)</vt:lpwstr>
  </property>
  <property fmtid="{D5CDD505-2E9C-101B-9397-08002B2CF9AE}" pid="39" name="Paper Size1">
    <vt:lpwstr>A4</vt:lpwstr>
  </property>
  <property fmtid="{D5CDD505-2E9C-101B-9397-08002B2CF9AE}" pid="40" name="DisclaimerPath">
    <vt:lpwstr>L:\Look &amp; Feel 2016\Galleries\Disclaimers\Paris Disclaimer (English)(A4).pptx</vt:lpwstr>
  </property>
  <property fmtid="{D5CDD505-2E9C-101B-9397-08002B2CF9AE}" pid="41" name="Appendix_Ins">
    <vt:bool>false</vt:bool>
  </property>
  <property fmtid="{D5CDD505-2E9C-101B-9397-08002B2CF9AE}" pid="42" name="PDate1">
    <vt:lpwstr>27 June 2022</vt:lpwstr>
  </property>
  <property fmtid="{D5CDD505-2E9C-101B-9397-08002B2CF9AE}" pid="43" name="Template Version">
    <vt:lpwstr>7.9</vt:lpwstr>
  </property>
  <property fmtid="{D5CDD505-2E9C-101B-9397-08002B2CF9AE}" pid="44" name="CityCoverPath">
    <vt:lpwstr/>
  </property>
  <property fmtid="{D5CDD505-2E9C-101B-9397-08002B2CF9AE}" pid="45" name="CityCover">
    <vt:bool>false</vt:bool>
  </property>
  <property fmtid="{D5CDD505-2E9C-101B-9397-08002B2CF9AE}" pid="46" name="PrimaryAfterApp">
    <vt:i4>5</vt:i4>
  </property>
</Properties>
</file>